
<file path=[Content_Types].xml><?xml version="1.0" encoding="utf-8"?>
<Types xmlns="http://schemas.openxmlformats.org/package/2006/content-types">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webextensions/taskpanes.xml" ContentType="application/vnd.ms-office.webextensiontaskpanes+xml"/>
  <Override PartName="/ppt/webextensions/webextension1.xml" ContentType="application/vnd.ms-office.webextension+xml"/>
  <Override PartName="/ppt/presentation.xml" ContentType="application/vnd.openxmlformats-officedocument.presentationml.presentation.main+xml"/>
  <Override PartName="/customXml/itemProps1.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ags/tag1.xml" ContentType="application/vnd.openxmlformats-officedocument.presentationml.tags+xml"/>
  <Override PartName="/ppt/tags/tag2.xml" ContentType="application/vnd.openxmlformats-officedocument.presentationml.tags+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chart3.xml" ContentType="application/vnd.openxmlformats-officedocument.drawingml.chart+xml"/>
  <Override PartName="/ppt/charts/style2.xml" ContentType="application/vnd.ms-office.chartstyle+xml"/>
  <Override PartName="/ppt/charts/colors2.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officeDocument/2006/relationships/officeDocument" Target="ppt/presentation.xml"/><Relationship Id="rId1" Type="http://schemas.microsoft.com/office/2011/relationships/webextensiontaskpanes" Target="ppt/webextensions/taskpanes.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1" r:id="rId2"/>
  </p:sldMasterIdLst>
  <p:notesMasterIdLst>
    <p:notesMasterId r:id="rId45"/>
  </p:notesMasterIdLst>
  <p:handoutMasterIdLst>
    <p:handoutMasterId r:id="rId46"/>
  </p:handoutMasterIdLst>
  <p:sldIdLst>
    <p:sldId id="6942" r:id="rId3"/>
    <p:sldId id="6945" r:id="rId4"/>
    <p:sldId id="6970" r:id="rId5"/>
    <p:sldId id="6971" r:id="rId6"/>
    <p:sldId id="6973" r:id="rId7"/>
    <p:sldId id="6957" r:id="rId8"/>
    <p:sldId id="6975" r:id="rId9"/>
    <p:sldId id="6977" r:id="rId10"/>
    <p:sldId id="6980" r:id="rId11"/>
    <p:sldId id="6979" r:id="rId12"/>
    <p:sldId id="6981" r:id="rId13"/>
    <p:sldId id="6982" r:id="rId14"/>
    <p:sldId id="6962" r:id="rId15"/>
    <p:sldId id="6983" r:id="rId16"/>
    <p:sldId id="6984" r:id="rId17"/>
    <p:sldId id="6978" r:id="rId18"/>
    <p:sldId id="6950" r:id="rId19"/>
    <p:sldId id="6952" r:id="rId20"/>
    <p:sldId id="6944" r:id="rId21"/>
    <p:sldId id="6958" r:id="rId22"/>
    <p:sldId id="6986" r:id="rId23"/>
    <p:sldId id="6960" r:id="rId24"/>
    <p:sldId id="6961" r:id="rId25"/>
    <p:sldId id="6953" r:id="rId26"/>
    <p:sldId id="6988" r:id="rId27"/>
    <p:sldId id="6976" r:id="rId28"/>
    <p:sldId id="6987" r:id="rId29"/>
    <p:sldId id="6955" r:id="rId30"/>
    <p:sldId id="6946" r:id="rId31"/>
    <p:sldId id="6963" r:id="rId32"/>
    <p:sldId id="6990" r:id="rId33"/>
    <p:sldId id="6989" r:id="rId34"/>
    <p:sldId id="6993" r:id="rId35"/>
    <p:sldId id="6966" r:id="rId36"/>
    <p:sldId id="6991" r:id="rId37"/>
    <p:sldId id="6992" r:id="rId38"/>
    <p:sldId id="6972" r:id="rId39"/>
    <p:sldId id="257" r:id="rId40"/>
    <p:sldId id="258" r:id="rId41"/>
    <p:sldId id="259" r:id="rId42"/>
    <p:sldId id="6768" r:id="rId43"/>
    <p:sldId id="6823" r:id="rId44"/>
  </p:sldIdLst>
  <p:sldSz cx="18288000" cy="10287000"/>
  <p:notesSz cx="6858000" cy="9144000"/>
  <p:defaultTextStyle>
    <a:defPPr>
      <a:defRPr lang="zh-CN"/>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defaultTextStyle>
  <p:extLst>
    <p:ext uri="{521415D9-36F7-43E2-AB2F-B90AF26B5E84}">
      <p14:sectionLst xmlns:p14="http://schemas.microsoft.com/office/powerpoint/2010/main">
        <p14:section name="Untitled Section" id="{DA6E5AFE-55E6-4E67-B687-097F1EAF534C}">
          <p14:sldIdLst>
            <p14:sldId id="6942"/>
            <p14:sldId id="6945"/>
            <p14:sldId id="6970"/>
            <p14:sldId id="6971"/>
            <p14:sldId id="6973"/>
            <p14:sldId id="6957"/>
            <p14:sldId id="6975"/>
            <p14:sldId id="6977"/>
            <p14:sldId id="6980"/>
            <p14:sldId id="6979"/>
            <p14:sldId id="6981"/>
            <p14:sldId id="6982"/>
            <p14:sldId id="6962"/>
            <p14:sldId id="6983"/>
            <p14:sldId id="6984"/>
            <p14:sldId id="6978"/>
            <p14:sldId id="6950"/>
            <p14:sldId id="6952"/>
            <p14:sldId id="6944"/>
            <p14:sldId id="6958"/>
            <p14:sldId id="6986"/>
            <p14:sldId id="6960"/>
            <p14:sldId id="6961"/>
            <p14:sldId id="6953"/>
            <p14:sldId id="6988"/>
            <p14:sldId id="6976"/>
            <p14:sldId id="6987"/>
            <p14:sldId id="6955"/>
            <p14:sldId id="6946"/>
            <p14:sldId id="6963"/>
            <p14:sldId id="6990"/>
            <p14:sldId id="6989"/>
            <p14:sldId id="6993"/>
            <p14:sldId id="6966"/>
            <p14:sldId id="6991"/>
            <p14:sldId id="6992"/>
            <p14:sldId id="6972"/>
          </p14:sldIdLst>
        </p14:section>
        <p14:section name="Icons" id="{4CC73F69-BF79-4508-807E-F50128CF7EA7}">
          <p14:sldIdLst>
            <p14:sldId id="257"/>
            <p14:sldId id="258"/>
            <p14:sldId id="259"/>
          </p14:sldIdLst>
        </p14:section>
        <p14:section name="fonts" id="{8DFCB083-0DF3-4BF9-8B4F-9AB3A92EAB69}">
          <p14:sldIdLst>
            <p14:sldId id="6768"/>
          </p14:sldIdLst>
        </p14:section>
        <p14:section name="mslides.com" id="{41A76518-510F-4FC9-B6FB-15EA9B58F189}">
          <p14:sldIdLst>
            <p14:sldId id="6823"/>
          </p14:sldIdLst>
        </p14:section>
      </p14:sectionLst>
    </p:ex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6E6E6"/>
    <a:srgbClr val="E1DED9"/>
    <a:srgbClr val="E0DDD8"/>
    <a:srgbClr val="00B0EF"/>
    <a:srgbClr val="F0EFEB"/>
    <a:srgbClr val="EEE6DD"/>
    <a:srgbClr val="EEEDE9"/>
    <a:srgbClr val="EAE6E2"/>
    <a:srgbClr val="000000"/>
    <a:srgbClr val="E7E7E7"/>
  </p:clrMru>
  <p:extLst>
    <p:ext uri="{E76CE94A-603C-4142-B9EB-6D1370010A27}">
      <p14:discardImageEditData xmlns:p14="http://schemas.microsoft.com/office/powerpoint/2010/main" val="1"/>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5" autoAdjust="0"/>
    <p:restoredTop sz="94980" autoAdjust="0"/>
  </p:normalViewPr>
  <p:slideViewPr>
    <p:cSldViewPr snapToGrid="0" showGuides="1">
      <p:cViewPr varScale="1">
        <p:scale>
          <a:sx n="50" d="100"/>
          <a:sy n="50" d="100"/>
        </p:scale>
        <p:origin x="902" y="43"/>
      </p:cViewPr>
      <p:guideLst/>
    </p:cSldViewPr>
  </p:slideViewPr>
  <p:outlineViewPr>
    <p:cViewPr>
      <p:scale>
        <a:sx n="100" d="100"/>
        <a:sy n="100" d="100"/>
      </p:scale>
      <p:origin x="0" y="-5280"/>
    </p:cViewPr>
  </p:outlineViewPr>
  <p:notesTextViewPr>
    <p:cViewPr>
      <p:scale>
        <a:sx n="50" d="100"/>
        <a:sy n="50" d="100"/>
      </p:scale>
      <p:origin x="0" y="0"/>
    </p:cViewPr>
  </p:notesTextViewPr>
  <p:sorterViewPr>
    <p:cViewPr>
      <p:scale>
        <a:sx n="90" d="100"/>
        <a:sy n="90" d="100"/>
      </p:scale>
      <p:origin x="0" y="-3542"/>
    </p:cViewPr>
  </p:sorterViewPr>
  <p:notesViewPr>
    <p:cSldViewPr snapToGrid="0" showGuides="1">
      <p:cViewPr varScale="1">
        <p:scale>
          <a:sx n="59" d="100"/>
          <a:sy n="59" d="100"/>
        </p:scale>
        <p:origin x="2371" y="77"/>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presProps" Target="presProps.xml"/><Relationship Id="rId50" Type="http://schemas.openxmlformats.org/officeDocument/2006/relationships/tableStyles" Target="tableStyles.xml"/><Relationship Id="rId7" Type="http://schemas.openxmlformats.org/officeDocument/2006/relationships/slide" Target="slides/slide5.xml"/><Relationship Id="rId2" Type="http://schemas.openxmlformats.org/officeDocument/2006/relationships/slideMaster" Target="slideMasters/slideMaster1.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notesMaster" Target="notesMasters/notesMaster1.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theme" Target="theme/theme1.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viewProps" Target="viewProps.xml"/><Relationship Id="rId8" Type="http://schemas.openxmlformats.org/officeDocument/2006/relationships/slide" Target="slides/slide6.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handoutMaster" Target="handoutMasters/handoutMaster1.xml"/><Relationship Id="rId20" Type="http://schemas.openxmlformats.org/officeDocument/2006/relationships/slide" Target="slides/slide18.xml"/><Relationship Id="rId41" Type="http://schemas.openxmlformats.org/officeDocument/2006/relationships/slide" Target="slides/slide39.xml"/><Relationship Id="rId1" Type="http://schemas.openxmlformats.org/officeDocument/2006/relationships/customXml" Target="../customXml/item1.xml"/><Relationship Id="rId6" Type="http://schemas.openxmlformats.org/officeDocument/2006/relationships/slide" Target="slides/slide4.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2.xml"/><Relationship Id="rId1" Type="http://schemas.microsoft.com/office/2011/relationships/chartStyle" Target="style2.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8542846463921499E-2"/>
          <c:y val="6.1728053737122097E-2"/>
          <c:w val="0.93443680207996704"/>
          <c:h val="0.83077783067242505"/>
        </c:manualLayout>
      </c:layout>
      <c:lineChart>
        <c:grouping val="standard"/>
        <c:varyColors val="0"/>
        <c:ser>
          <c:idx val="0"/>
          <c:order val="0"/>
          <c:tx>
            <c:strRef>
              <c:f>Sheet1!$B$1</c:f>
              <c:strCache>
                <c:ptCount val="1"/>
                <c:pt idx="0">
                  <c:v>Computer</c:v>
                </c:pt>
              </c:strCache>
            </c:strRef>
          </c:tx>
          <c:spPr>
            <a:ln w="76200" cap="rnd">
              <a:solidFill>
                <a:schemeClr val="accent1"/>
              </a:solidFill>
              <a:round/>
            </a:ln>
            <a:effectLst/>
          </c:spPr>
          <c:marker>
            <c:symbol val="none"/>
          </c:marker>
          <c:cat>
            <c:numRef>
              <c:f>Sheet1!$A$2:$A$5</c:f>
              <c:numCache>
                <c:formatCode>General</c:formatCode>
                <c:ptCount val="4"/>
                <c:pt idx="0">
                  <c:v>2014</c:v>
                </c:pt>
                <c:pt idx="1">
                  <c:v>2020</c:v>
                </c:pt>
                <c:pt idx="2">
                  <c:v>2021</c:v>
                </c:pt>
                <c:pt idx="3">
                  <c:v>2022</c:v>
                </c:pt>
              </c:numCache>
            </c:numRef>
          </c:cat>
          <c:val>
            <c:numRef>
              <c:f>Sheet1!$B$2:$B$5</c:f>
              <c:numCache>
                <c:formatCode>General</c:formatCode>
                <c:ptCount val="4"/>
                <c:pt idx="0">
                  <c:v>4.3</c:v>
                </c:pt>
                <c:pt idx="1">
                  <c:v>2.5</c:v>
                </c:pt>
                <c:pt idx="2">
                  <c:v>3.5</c:v>
                </c:pt>
                <c:pt idx="3">
                  <c:v>4.5</c:v>
                </c:pt>
              </c:numCache>
            </c:numRef>
          </c:val>
          <c:smooth val="1"/>
          <c:extLst>
            <c:ext xmlns:c16="http://schemas.microsoft.com/office/drawing/2014/chart" uri="{C3380CC4-5D6E-409C-BE32-E72D297353CC}">
              <c16:uniqueId val="{00000000-7CE5-43F6-ACF9-BA6384E04A97}"/>
            </c:ext>
          </c:extLst>
        </c:ser>
        <c:ser>
          <c:idx val="1"/>
          <c:order val="1"/>
          <c:tx>
            <c:strRef>
              <c:f>Sheet1!$C$1</c:f>
              <c:strCache>
                <c:ptCount val="1"/>
                <c:pt idx="0">
                  <c:v>Notebook</c:v>
                </c:pt>
              </c:strCache>
            </c:strRef>
          </c:tx>
          <c:spPr>
            <a:ln w="76200" cap="rnd">
              <a:solidFill>
                <a:schemeClr val="accent6"/>
              </a:solidFill>
              <a:round/>
            </a:ln>
            <a:effectLst/>
          </c:spPr>
          <c:marker>
            <c:symbol val="none"/>
          </c:marker>
          <c:cat>
            <c:numRef>
              <c:f>Sheet1!$A$2:$A$5</c:f>
              <c:numCache>
                <c:formatCode>General</c:formatCode>
                <c:ptCount val="4"/>
                <c:pt idx="0">
                  <c:v>2014</c:v>
                </c:pt>
                <c:pt idx="1">
                  <c:v>2020</c:v>
                </c:pt>
                <c:pt idx="2">
                  <c:v>2021</c:v>
                </c:pt>
                <c:pt idx="3">
                  <c:v>2022</c:v>
                </c:pt>
              </c:numCache>
            </c:numRef>
          </c:cat>
          <c:val>
            <c:numRef>
              <c:f>Sheet1!$C$2:$C$5</c:f>
              <c:numCache>
                <c:formatCode>General</c:formatCode>
                <c:ptCount val="4"/>
                <c:pt idx="0">
                  <c:v>2.4</c:v>
                </c:pt>
                <c:pt idx="1">
                  <c:v>4.4000000000000004</c:v>
                </c:pt>
                <c:pt idx="2">
                  <c:v>1.8</c:v>
                </c:pt>
                <c:pt idx="3">
                  <c:v>1</c:v>
                </c:pt>
              </c:numCache>
            </c:numRef>
          </c:val>
          <c:smooth val="1"/>
          <c:extLst>
            <c:ext xmlns:c16="http://schemas.microsoft.com/office/drawing/2014/chart" uri="{C3380CC4-5D6E-409C-BE32-E72D297353CC}">
              <c16:uniqueId val="{00000001-7CE5-43F6-ACF9-BA6384E04A97}"/>
            </c:ext>
          </c:extLst>
        </c:ser>
        <c:dLbls>
          <c:showLegendKey val="0"/>
          <c:showVal val="0"/>
          <c:showCatName val="0"/>
          <c:showSerName val="0"/>
          <c:showPercent val="0"/>
          <c:showBubbleSize val="0"/>
        </c:dLbls>
        <c:smooth val="0"/>
        <c:axId val="1643885408"/>
        <c:axId val="1643889760"/>
      </c:lineChart>
      <c:catAx>
        <c:axId val="1643885408"/>
        <c:scaling>
          <c:orientation val="minMax"/>
        </c:scaling>
        <c:delete val="0"/>
        <c:axPos val="b"/>
        <c:numFmt formatCode="General" sourceLinked="1"/>
        <c:majorTickMark val="none"/>
        <c:minorTickMark val="none"/>
        <c:tickLblPos val="nextTo"/>
        <c:spPr>
          <a:noFill/>
          <a:ln w="9525" cap="flat" cmpd="sng" algn="ctr">
            <a:solidFill>
              <a:schemeClr val="tx1">
                <a:lumMod val="50000"/>
              </a:schemeClr>
            </a:solidFill>
            <a:round/>
          </a:ln>
          <a:effectLst/>
        </c:spPr>
        <c:txPr>
          <a:bodyPr rot="-60000000" spcFirstLastPara="1" vertOverflow="ellipsis" vert="horz" wrap="square" anchor="ctr" anchorCtr="1"/>
          <a:lstStyle/>
          <a:p>
            <a:pPr>
              <a:defRPr sz="1600" b="0" i="0" u="none" strike="noStrike" kern="1200" baseline="0">
                <a:solidFill>
                  <a:schemeClr val="tx1">
                    <a:lumMod val="75000"/>
                    <a:lumOff val="25000"/>
                  </a:schemeClr>
                </a:solidFill>
                <a:latin typeface="+mj-lt"/>
                <a:ea typeface="Roboto Thin" charset="0"/>
                <a:cs typeface="Roboto Thin" charset="0"/>
              </a:defRPr>
            </a:pPr>
            <a:endParaRPr lang="en-US"/>
          </a:p>
        </c:txPr>
        <c:crossAx val="1643889760"/>
        <c:crosses val="autoZero"/>
        <c:auto val="1"/>
        <c:lblAlgn val="ctr"/>
        <c:lblOffset val="100"/>
        <c:noMultiLvlLbl val="0"/>
      </c:catAx>
      <c:valAx>
        <c:axId val="1643889760"/>
        <c:scaling>
          <c:orientation val="minMax"/>
        </c:scaling>
        <c:delete val="0"/>
        <c:axPos val="l"/>
        <c:majorGridlines>
          <c:spPr>
            <a:ln w="9525" cap="flat" cmpd="sng" algn="ctr">
              <a:solidFill>
                <a:schemeClr val="bg2">
                  <a:lumMod val="75000"/>
                  <a:lumOff val="2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lumMod val="65000"/>
                  </a:schemeClr>
                </a:solidFill>
                <a:latin typeface="+mn-lt"/>
                <a:ea typeface="Roboto Thin" charset="0"/>
                <a:cs typeface="Roboto Thin" charset="0"/>
              </a:defRPr>
            </a:pPr>
            <a:endParaRPr lang="en-US"/>
          </a:p>
        </c:txPr>
        <c:crossAx val="164388540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lumMod val="65000"/>
                </a:schemeClr>
              </a:solidFill>
              <a:latin typeface="+mn-lt"/>
              <a:ea typeface="Roboto Thin" charset="0"/>
              <a:cs typeface="Roboto Thin" charset="0"/>
            </a:defRPr>
          </a:pPr>
          <a:endParaRPr lang="en-US"/>
        </a:p>
      </c:txPr>
    </c:legend>
    <c:plotVisOnly val="1"/>
    <c:dispBlanksAs val="gap"/>
    <c:showDLblsOverMax val="0"/>
  </c:chart>
  <c:spPr>
    <a:noFill/>
    <a:ln>
      <a:noFill/>
    </a:ln>
    <a:effectLst/>
  </c:spPr>
  <c:txPr>
    <a:bodyPr/>
    <a:lstStyle/>
    <a:p>
      <a:pPr>
        <a:defRPr sz="1800" b="0" i="0">
          <a:solidFill>
            <a:schemeClr val="tx1">
              <a:lumMod val="75000"/>
              <a:lumOff val="25000"/>
            </a:schemeClr>
          </a:solidFill>
          <a:latin typeface="Roboto Thin" charset="0"/>
          <a:ea typeface="Roboto Thin" charset="0"/>
          <a:cs typeface="Roboto Thin" charset="0"/>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0000000000000001E-3"/>
          <c:y val="5.0000000000000001E-3"/>
          <c:w val="0.99"/>
          <c:h val="0.98750000000000004"/>
        </c:manualLayout>
      </c:layout>
      <c:doughnutChart>
        <c:varyColors val="0"/>
        <c:ser>
          <c:idx val="0"/>
          <c:order val="0"/>
          <c:tx>
            <c:strRef>
              <c:f>Sheet1!$A$2</c:f>
              <c:strCache>
                <c:ptCount val="1"/>
                <c:pt idx="0">
                  <c:v>Region 1</c:v>
                </c:pt>
              </c:strCache>
            </c:strRef>
          </c:tx>
          <c:spPr>
            <a:solidFill>
              <a:srgbClr val="6CC9D5"/>
            </a:solidFill>
            <a:ln w="12700" cap="flat">
              <a:noFill/>
              <a:miter lim="400000"/>
            </a:ln>
            <a:effectLst/>
          </c:spPr>
          <c:dPt>
            <c:idx val="0"/>
            <c:bubble3D val="0"/>
            <c:spPr>
              <a:solidFill>
                <a:schemeClr val="accent1"/>
              </a:solidFill>
              <a:ln w="12700" cap="flat">
                <a:noFill/>
                <a:miter lim="400000"/>
              </a:ln>
              <a:effectLst/>
            </c:spPr>
            <c:extLst>
              <c:ext xmlns:c16="http://schemas.microsoft.com/office/drawing/2014/chart" uri="{C3380CC4-5D6E-409C-BE32-E72D297353CC}">
                <c16:uniqueId val="{00000001-5357-4954-B52B-C66F93C98C25}"/>
              </c:ext>
            </c:extLst>
          </c:dPt>
          <c:dPt>
            <c:idx val="1"/>
            <c:bubble3D val="0"/>
            <c:spPr>
              <a:solidFill>
                <a:schemeClr val="accent6"/>
              </a:solidFill>
              <a:ln w="12700" cap="flat">
                <a:noFill/>
                <a:miter lim="400000"/>
              </a:ln>
              <a:effectLst/>
            </c:spPr>
            <c:extLst>
              <c:ext xmlns:c16="http://schemas.microsoft.com/office/drawing/2014/chart" uri="{C3380CC4-5D6E-409C-BE32-E72D297353CC}">
                <c16:uniqueId val="{00000003-5357-4954-B52B-C66F93C98C25}"/>
              </c:ext>
            </c:extLst>
          </c:dPt>
          <c:cat>
            <c:strRef>
              <c:f>Sheet1!$B$1:$C$1</c:f>
              <c:strCache>
                <c:ptCount val="2"/>
                <c:pt idx="0">
                  <c:v>April</c:v>
                </c:pt>
                <c:pt idx="1">
                  <c:v>May</c:v>
                </c:pt>
              </c:strCache>
            </c:strRef>
          </c:cat>
          <c:val>
            <c:numRef>
              <c:f>Sheet1!$B$2:$C$2</c:f>
              <c:numCache>
                <c:formatCode>General</c:formatCode>
                <c:ptCount val="2"/>
                <c:pt idx="0">
                  <c:v>65</c:v>
                </c:pt>
                <c:pt idx="1">
                  <c:v>35</c:v>
                </c:pt>
              </c:numCache>
            </c:numRef>
          </c:val>
          <c:extLst>
            <c:ext xmlns:c16="http://schemas.microsoft.com/office/drawing/2014/chart" uri="{C3380CC4-5D6E-409C-BE32-E72D297353CC}">
              <c16:uniqueId val="{00000004-5357-4954-B52B-C66F93C98C25}"/>
            </c:ext>
          </c:extLst>
        </c:ser>
        <c:dLbls>
          <c:showLegendKey val="0"/>
          <c:showVal val="0"/>
          <c:showCatName val="0"/>
          <c:showSerName val="0"/>
          <c:showPercent val="0"/>
          <c:showBubbleSize val="0"/>
          <c:showLeaderLines val="0"/>
        </c:dLbls>
        <c:firstSliceAng val="0"/>
        <c:holeSize val="80"/>
      </c:doughnut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Desktop</c:v>
                </c:pt>
              </c:strCache>
            </c:strRef>
          </c:tx>
          <c:spPr>
            <a:solidFill>
              <a:schemeClr val="accent1"/>
            </a:solidFill>
            <a:ln>
              <a:noFill/>
            </a:ln>
            <a:effectLst/>
          </c:spPr>
          <c:invertIfNegative val="0"/>
          <c:cat>
            <c:numRef>
              <c:f>Sheet1!$A$2:$A$5</c:f>
              <c:numCache>
                <c:formatCode>General</c:formatCode>
                <c:ptCount val="4"/>
                <c:pt idx="0">
                  <c:v>2019</c:v>
                </c:pt>
                <c:pt idx="1">
                  <c:v>2020</c:v>
                </c:pt>
                <c:pt idx="2">
                  <c:v>2021</c:v>
                </c:pt>
                <c:pt idx="3">
                  <c:v>2022</c:v>
                </c:pt>
              </c:numCache>
            </c:numRef>
          </c:cat>
          <c:val>
            <c:numRef>
              <c:f>Sheet1!$B$2:$B$5</c:f>
              <c:numCache>
                <c:formatCode>General</c:formatCode>
                <c:ptCount val="4"/>
                <c:pt idx="0">
                  <c:v>18</c:v>
                </c:pt>
                <c:pt idx="1">
                  <c:v>27</c:v>
                </c:pt>
                <c:pt idx="2">
                  <c:v>53</c:v>
                </c:pt>
                <c:pt idx="3">
                  <c:v>87</c:v>
                </c:pt>
              </c:numCache>
            </c:numRef>
          </c:val>
          <c:extLst>
            <c:ext xmlns:c16="http://schemas.microsoft.com/office/drawing/2014/chart" uri="{C3380CC4-5D6E-409C-BE32-E72D297353CC}">
              <c16:uniqueId val="{00000000-EB77-4629-BF9B-FB92712F349A}"/>
            </c:ext>
          </c:extLst>
        </c:ser>
        <c:ser>
          <c:idx val="1"/>
          <c:order val="1"/>
          <c:tx>
            <c:strRef>
              <c:f>Sheet1!$C$1</c:f>
              <c:strCache>
                <c:ptCount val="1"/>
                <c:pt idx="0">
                  <c:v>Notebook</c:v>
                </c:pt>
              </c:strCache>
            </c:strRef>
          </c:tx>
          <c:spPr>
            <a:solidFill>
              <a:schemeClr val="accent6"/>
            </a:solidFill>
            <a:ln>
              <a:noFill/>
            </a:ln>
            <a:effectLst/>
          </c:spPr>
          <c:invertIfNegative val="0"/>
          <c:cat>
            <c:numRef>
              <c:f>Sheet1!$A$2:$A$5</c:f>
              <c:numCache>
                <c:formatCode>General</c:formatCode>
                <c:ptCount val="4"/>
                <c:pt idx="0">
                  <c:v>2019</c:v>
                </c:pt>
                <c:pt idx="1">
                  <c:v>2020</c:v>
                </c:pt>
                <c:pt idx="2">
                  <c:v>2021</c:v>
                </c:pt>
                <c:pt idx="3">
                  <c:v>2022</c:v>
                </c:pt>
              </c:numCache>
            </c:numRef>
          </c:cat>
          <c:val>
            <c:numRef>
              <c:f>Sheet1!$C$2:$C$5</c:f>
              <c:numCache>
                <c:formatCode>General</c:formatCode>
                <c:ptCount val="4"/>
                <c:pt idx="0">
                  <c:v>56</c:v>
                </c:pt>
                <c:pt idx="1">
                  <c:v>43</c:v>
                </c:pt>
                <c:pt idx="2">
                  <c:v>72</c:v>
                </c:pt>
                <c:pt idx="3">
                  <c:v>59</c:v>
                </c:pt>
              </c:numCache>
            </c:numRef>
          </c:val>
          <c:extLst>
            <c:ext xmlns:c16="http://schemas.microsoft.com/office/drawing/2014/chart" uri="{C3380CC4-5D6E-409C-BE32-E72D297353CC}">
              <c16:uniqueId val="{00000001-EB77-4629-BF9B-FB92712F349A}"/>
            </c:ext>
          </c:extLst>
        </c:ser>
        <c:dLbls>
          <c:showLegendKey val="0"/>
          <c:showVal val="0"/>
          <c:showCatName val="0"/>
          <c:showSerName val="0"/>
          <c:showPercent val="0"/>
          <c:showBubbleSize val="0"/>
        </c:dLbls>
        <c:gapWidth val="150"/>
        <c:overlap val="-10"/>
        <c:axId val="1976235456"/>
        <c:axId val="1976221856"/>
      </c:barChart>
      <c:catAx>
        <c:axId val="1976235456"/>
        <c:scaling>
          <c:orientation val="minMax"/>
        </c:scaling>
        <c:delete val="0"/>
        <c:axPos val="l"/>
        <c:numFmt formatCode="General" sourceLinked="1"/>
        <c:majorTickMark val="none"/>
        <c:minorTickMark val="none"/>
        <c:tickLblPos val="nextTo"/>
        <c:spPr>
          <a:noFill/>
          <a:ln w="9525" cap="flat" cmpd="sng" algn="ctr">
            <a:solidFill>
              <a:schemeClr val="tx1">
                <a:lumMod val="50000"/>
              </a:schemeClr>
            </a:solidFill>
            <a:round/>
          </a:ln>
          <a:effectLst/>
        </c:spPr>
        <c:txPr>
          <a:bodyPr rot="-60000000" spcFirstLastPara="1" vertOverflow="ellipsis" vert="horz" wrap="square" anchor="ctr" anchorCtr="1"/>
          <a:lstStyle/>
          <a:p>
            <a:pPr>
              <a:defRPr sz="1600" b="0" i="0" u="none" strike="noStrike" kern="1200" baseline="0">
                <a:solidFill>
                  <a:schemeClr val="tx1">
                    <a:lumMod val="85000"/>
                    <a:lumOff val="15000"/>
                  </a:schemeClr>
                </a:solidFill>
                <a:latin typeface="+mj-lt"/>
                <a:ea typeface="+mn-ea"/>
                <a:cs typeface="+mn-cs"/>
              </a:defRPr>
            </a:pPr>
            <a:endParaRPr lang="en-US"/>
          </a:p>
        </c:txPr>
        <c:crossAx val="1976221856"/>
        <c:crosses val="autoZero"/>
        <c:auto val="1"/>
        <c:lblAlgn val="ctr"/>
        <c:lblOffset val="100"/>
        <c:noMultiLvlLbl val="0"/>
      </c:catAx>
      <c:valAx>
        <c:axId val="1976221856"/>
        <c:scaling>
          <c:orientation val="minMax"/>
        </c:scaling>
        <c:delete val="0"/>
        <c:axPos val="b"/>
        <c:majorGridlines>
          <c:spPr>
            <a:ln w="12700" cap="flat" cmpd="sng" algn="ctr">
              <a:solidFill>
                <a:schemeClr val="bg2">
                  <a:lumMod val="75000"/>
                  <a:lumOff val="25000"/>
                </a:schemeClr>
              </a:solidFill>
              <a:prstDash val="solid"/>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lumMod val="65000"/>
                  </a:schemeClr>
                </a:solidFill>
                <a:latin typeface="+mn-lt"/>
                <a:ea typeface="+mn-ea"/>
                <a:cs typeface="+mn-cs"/>
              </a:defRPr>
            </a:pPr>
            <a:endParaRPr lang="en-US"/>
          </a:p>
        </c:txPr>
        <c:crossAx val="1976235456"/>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lumMod val="6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1800">
          <a:latin typeface="+mn-lt"/>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latin typeface="Montserrat Alternates Light" panose="00000400000000000000" pitchFamily="50" charset="0"/>
              <a:ea typeface="Microsoft YaHei Light" panose="020B0502040204020203" pitchFamily="34" charset="-122"/>
            </a:endParaRPr>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251F343E-A4B4-4945-A289-F71CC24FF5E2}" type="datetimeFigureOut">
              <a:rPr lang="zh-CN" altLang="en-US" smtClean="0">
                <a:latin typeface="Montserrat Alternates Light" panose="00000400000000000000" pitchFamily="50" charset="0"/>
                <a:ea typeface="Microsoft YaHei Light" panose="020B0502040204020203" pitchFamily="34" charset="-122"/>
              </a:rPr>
              <a:t>2022/2/20</a:t>
            </a:fld>
            <a:endParaRPr lang="zh-CN" altLang="en-US">
              <a:latin typeface="Montserrat Alternates Light" panose="00000400000000000000" pitchFamily="50" charset="0"/>
              <a:ea typeface="Microsoft YaHei Light" panose="020B0502040204020203" pitchFamily="34" charset="-122"/>
            </a:endParaRPr>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latin typeface="Montserrat Alternates Light" panose="00000400000000000000" pitchFamily="50" charset="0"/>
              <a:ea typeface="Microsoft YaHei Light" panose="020B0502040204020203" pitchFamily="34" charset="-122"/>
            </a:endParaRPr>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43FE3BE7-4887-454D-AC07-8146F5385083}" type="slidenum">
              <a:rPr lang="zh-CN" altLang="en-US" smtClean="0">
                <a:latin typeface="Montserrat Alternates Light" panose="00000400000000000000" pitchFamily="50" charset="0"/>
                <a:ea typeface="Microsoft YaHei Light" panose="020B0502040204020203" pitchFamily="34" charset="-122"/>
              </a:rPr>
              <a:t>‹#›</a:t>
            </a:fld>
            <a:endParaRPr lang="zh-CN" altLang="en-US">
              <a:latin typeface="Montserrat Alternates Light" panose="00000400000000000000" pitchFamily="50" charset="0"/>
              <a:ea typeface="Microsoft YaHei Light" panose="020B0502040204020203" pitchFamily="34" charset="-122"/>
            </a:endParaRPr>
          </a:p>
        </p:txBody>
      </p:sp>
    </p:spTree>
    <p:extLst>
      <p:ext uri="{BB962C8B-B14F-4D97-AF65-F5344CB8AC3E}">
        <p14:creationId xmlns:p14="http://schemas.microsoft.com/office/powerpoint/2010/main" val="182580605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atin typeface="Montserrat Alternates Light" panose="00000400000000000000" pitchFamily="50" charset="0"/>
                <a:ea typeface="Microsoft YaHei Light" panose="020B0502040204020203" pitchFamily="34" charset="-122"/>
              </a:defRPr>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atin typeface="Montserrat Alternates Light" panose="00000400000000000000" pitchFamily="50" charset="0"/>
                <a:ea typeface="Microsoft YaHei Light" panose="020B0502040204020203" pitchFamily="34" charset="-122"/>
              </a:defRPr>
            </a:lvl1pPr>
          </a:lstStyle>
          <a:p>
            <a:fld id="{184EC83E-688E-43DA-BB76-712D53DE601D}" type="datetimeFigureOut">
              <a:rPr lang="zh-CN" altLang="en-US" smtClean="0"/>
              <a:pPr/>
              <a:t>2022/2/20</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atin typeface="Montserrat Alternates Light" panose="00000400000000000000" pitchFamily="50" charset="0"/>
                <a:ea typeface="Microsoft YaHei Light" panose="020B0502040204020203" pitchFamily="34" charset="-122"/>
              </a:defRPr>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atin typeface="Montserrat Alternates Light" panose="00000400000000000000" pitchFamily="50" charset="0"/>
                <a:ea typeface="Microsoft YaHei Light" panose="020B0502040204020203" pitchFamily="34" charset="-122"/>
              </a:defRPr>
            </a:lvl1pPr>
          </a:lstStyle>
          <a:p>
            <a:fld id="{BFEC4DAE-4541-43CA-A4FF-DC618A162F89}" type="slidenum">
              <a:rPr lang="zh-CN" altLang="en-US" smtClean="0"/>
              <a:pPr/>
              <a:t>‹#›</a:t>
            </a:fld>
            <a:endParaRPr lang="zh-CN" altLang="en-US"/>
          </a:p>
        </p:txBody>
      </p:sp>
    </p:spTree>
    <p:extLst>
      <p:ext uri="{BB962C8B-B14F-4D97-AF65-F5344CB8AC3E}">
        <p14:creationId xmlns:p14="http://schemas.microsoft.com/office/powerpoint/2010/main" val="3668933436"/>
      </p:ext>
    </p:extLst>
  </p:cSld>
  <p:clrMap bg1="lt1" tx1="dk1" bg2="lt2" tx2="dk2" accent1="accent1" accent2="accent2" accent3="accent3" accent4="accent4" accent5="accent5" accent6="accent6" hlink="hlink" folHlink="folHlink"/>
  <p:notesStyle>
    <a:lvl1pPr marL="0" algn="l" defTabSz="1371600" rtl="0" eaLnBrk="1" latinLnBrk="0" hangingPunct="1">
      <a:defRPr sz="1800" kern="1200">
        <a:solidFill>
          <a:schemeClr val="tx1"/>
        </a:solidFill>
        <a:latin typeface="Montserrat Alternates Light" panose="00000400000000000000" pitchFamily="50" charset="0"/>
        <a:ea typeface="Microsoft YaHei Light" panose="020B0502040204020203" pitchFamily="34" charset="-122"/>
        <a:cs typeface="+mn-cs"/>
      </a:defRPr>
    </a:lvl1pPr>
    <a:lvl2pPr marL="685800" algn="l" defTabSz="1371600" rtl="0" eaLnBrk="1" latinLnBrk="0" hangingPunct="1">
      <a:defRPr sz="1800" kern="1200">
        <a:solidFill>
          <a:schemeClr val="tx1"/>
        </a:solidFill>
        <a:latin typeface="Montserrat Alternates Light" panose="00000400000000000000" pitchFamily="50" charset="0"/>
        <a:ea typeface="Microsoft YaHei Light" panose="020B0502040204020203" pitchFamily="34" charset="-122"/>
        <a:cs typeface="+mn-cs"/>
      </a:defRPr>
    </a:lvl2pPr>
    <a:lvl3pPr marL="1371600" algn="l" defTabSz="1371600" rtl="0" eaLnBrk="1" latinLnBrk="0" hangingPunct="1">
      <a:defRPr sz="1800" kern="1200">
        <a:solidFill>
          <a:schemeClr val="tx1"/>
        </a:solidFill>
        <a:latin typeface="Montserrat Alternates Light" panose="00000400000000000000" pitchFamily="50" charset="0"/>
        <a:ea typeface="Microsoft YaHei Light" panose="020B0502040204020203" pitchFamily="34" charset="-122"/>
        <a:cs typeface="+mn-cs"/>
      </a:defRPr>
    </a:lvl3pPr>
    <a:lvl4pPr marL="2057400" algn="l" defTabSz="1371600" rtl="0" eaLnBrk="1" latinLnBrk="0" hangingPunct="1">
      <a:defRPr sz="1800" kern="1200">
        <a:solidFill>
          <a:schemeClr val="tx1"/>
        </a:solidFill>
        <a:latin typeface="Montserrat Alternates Light" panose="00000400000000000000" pitchFamily="50" charset="0"/>
        <a:ea typeface="Microsoft YaHei Light" panose="020B0502040204020203" pitchFamily="34" charset="-122"/>
        <a:cs typeface="+mn-cs"/>
      </a:defRPr>
    </a:lvl4pPr>
    <a:lvl5pPr marL="2743200" algn="l" defTabSz="1371600" rtl="0" eaLnBrk="1" latinLnBrk="0" hangingPunct="1">
      <a:defRPr sz="1800" kern="1200">
        <a:solidFill>
          <a:schemeClr val="tx1"/>
        </a:solidFill>
        <a:latin typeface="Montserrat Alternates Light" panose="00000400000000000000" pitchFamily="50" charset="0"/>
        <a:ea typeface="Microsoft YaHei Light" panose="020B0502040204020203" pitchFamily="34" charset="-122"/>
        <a:cs typeface="+mn-cs"/>
      </a:defRPr>
    </a:lvl5pPr>
    <a:lvl6pPr marL="3429000" algn="l" defTabSz="1371600" rtl="0" eaLnBrk="1" latinLnBrk="0" hangingPunct="1">
      <a:defRPr sz="1800" kern="1200">
        <a:solidFill>
          <a:schemeClr val="tx1"/>
        </a:solidFill>
        <a:latin typeface="+mn-lt"/>
        <a:ea typeface="+mn-ea"/>
        <a:cs typeface="+mn-cs"/>
      </a:defRPr>
    </a:lvl6pPr>
    <a:lvl7pPr marL="4114800" algn="l" defTabSz="1371600" rtl="0" eaLnBrk="1" latinLnBrk="0" hangingPunct="1">
      <a:defRPr sz="1800" kern="1200">
        <a:solidFill>
          <a:schemeClr val="tx1"/>
        </a:solidFill>
        <a:latin typeface="+mn-lt"/>
        <a:ea typeface="+mn-ea"/>
        <a:cs typeface="+mn-cs"/>
      </a:defRPr>
    </a:lvl7pPr>
    <a:lvl8pPr marL="4800600" algn="l" defTabSz="1371600" rtl="0" eaLnBrk="1" latinLnBrk="0" hangingPunct="1">
      <a:defRPr sz="1800" kern="1200">
        <a:solidFill>
          <a:schemeClr val="tx1"/>
        </a:solidFill>
        <a:latin typeface="+mn-lt"/>
        <a:ea typeface="+mn-ea"/>
        <a:cs typeface="+mn-cs"/>
      </a:defRPr>
    </a:lvl8pPr>
    <a:lvl9pPr marL="5486400" algn="l" defTabSz="1371600" rtl="0" eaLnBrk="1" latinLnBrk="0" hangingPunct="1">
      <a:defRPr sz="18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Cover">
    <p:spTree>
      <p:nvGrpSpPr>
        <p:cNvPr id="1" name=""/>
        <p:cNvGrpSpPr/>
        <p:nvPr/>
      </p:nvGrpSpPr>
      <p:grpSpPr>
        <a:xfrm>
          <a:off x="0" y="0"/>
          <a:ext cx="0" cy="0"/>
          <a:chOff x="0" y="0"/>
          <a:chExt cx="0" cy="0"/>
        </a:xfrm>
      </p:grpSpPr>
    </p:spTree>
    <p:extLst>
      <p:ext uri="{BB962C8B-B14F-4D97-AF65-F5344CB8AC3E}">
        <p14:creationId xmlns:p14="http://schemas.microsoft.com/office/powerpoint/2010/main" val="1138862487"/>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68_3-Content">
    <p:spTree>
      <p:nvGrpSpPr>
        <p:cNvPr id="1" name=""/>
        <p:cNvGrpSpPr/>
        <p:nvPr/>
      </p:nvGrpSpPr>
      <p:grpSpPr>
        <a:xfrm>
          <a:off x="0" y="0"/>
          <a:ext cx="0" cy="0"/>
          <a:chOff x="0" y="0"/>
          <a:chExt cx="0" cy="0"/>
        </a:xfrm>
      </p:grpSpPr>
      <p:sp>
        <p:nvSpPr>
          <p:cNvPr id="13" name="Picture Placeholder 12">
            <a:extLst>
              <a:ext uri="{FF2B5EF4-FFF2-40B4-BE49-F238E27FC236}">
                <a16:creationId xmlns:a16="http://schemas.microsoft.com/office/drawing/2014/main" id="{6A4EDCAE-700B-4FA9-BC99-AF47B76BC23B}"/>
              </a:ext>
            </a:extLst>
          </p:cNvPr>
          <p:cNvSpPr>
            <a:spLocks noGrp="1"/>
          </p:cNvSpPr>
          <p:nvPr>
            <p:ph type="pic" sz="quarter" idx="11"/>
          </p:nvPr>
        </p:nvSpPr>
        <p:spPr>
          <a:xfrm>
            <a:off x="7253353" y="5279151"/>
            <a:ext cx="3746610" cy="3746608"/>
          </a:xfrm>
          <a:custGeom>
            <a:avLst/>
            <a:gdLst>
              <a:gd name="connsiteX0" fmla="*/ 1873305 w 3746610"/>
              <a:gd name="connsiteY0" fmla="*/ 0 h 3746608"/>
              <a:gd name="connsiteX1" fmla="*/ 3746610 w 3746610"/>
              <a:gd name="connsiteY1" fmla="*/ 1873304 h 3746608"/>
              <a:gd name="connsiteX2" fmla="*/ 1873305 w 3746610"/>
              <a:gd name="connsiteY2" fmla="*/ 3746608 h 3746608"/>
              <a:gd name="connsiteX3" fmla="*/ 0 w 3746610"/>
              <a:gd name="connsiteY3" fmla="*/ 1873304 h 3746608"/>
              <a:gd name="connsiteX4" fmla="*/ 1873305 w 3746610"/>
              <a:gd name="connsiteY4" fmla="*/ 0 h 3746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6610" h="3746608">
                <a:moveTo>
                  <a:pt x="1873305" y="0"/>
                </a:moveTo>
                <a:cubicBezTo>
                  <a:pt x="2907903" y="0"/>
                  <a:pt x="3746610" y="838707"/>
                  <a:pt x="3746610" y="1873304"/>
                </a:cubicBezTo>
                <a:cubicBezTo>
                  <a:pt x="3746610" y="2907902"/>
                  <a:pt x="2907903" y="3746608"/>
                  <a:pt x="1873305" y="3746608"/>
                </a:cubicBezTo>
                <a:cubicBezTo>
                  <a:pt x="838707" y="3746608"/>
                  <a:pt x="0" y="2907902"/>
                  <a:pt x="0" y="1873304"/>
                </a:cubicBezTo>
                <a:cubicBezTo>
                  <a:pt x="0" y="838707"/>
                  <a:pt x="838707" y="0"/>
                  <a:pt x="1873305" y="0"/>
                </a:cubicBezTo>
                <a:close/>
              </a:path>
            </a:pathLst>
          </a:custGeom>
          <a:solidFill>
            <a:schemeClr val="tx1">
              <a:lumMod val="75000"/>
            </a:schemeClr>
          </a:solidFill>
        </p:spPr>
        <p:txBody>
          <a:bodyPr wrap="square">
            <a:noAutofit/>
          </a:bodyPr>
          <a:lstStyle/>
          <a:p>
            <a:endParaRPr lang="en-US"/>
          </a:p>
        </p:txBody>
      </p:sp>
      <p:sp>
        <p:nvSpPr>
          <p:cNvPr id="12" name="Picture Placeholder 11">
            <a:extLst>
              <a:ext uri="{FF2B5EF4-FFF2-40B4-BE49-F238E27FC236}">
                <a16:creationId xmlns:a16="http://schemas.microsoft.com/office/drawing/2014/main" id="{BB6437D7-9FBB-405E-A1E4-1DF39C5C443B}"/>
              </a:ext>
            </a:extLst>
          </p:cNvPr>
          <p:cNvSpPr>
            <a:spLocks noGrp="1"/>
          </p:cNvSpPr>
          <p:nvPr>
            <p:ph type="pic" sz="quarter" idx="10"/>
          </p:nvPr>
        </p:nvSpPr>
        <p:spPr>
          <a:xfrm>
            <a:off x="7253355" y="1261242"/>
            <a:ext cx="3746610" cy="3746608"/>
          </a:xfrm>
          <a:custGeom>
            <a:avLst/>
            <a:gdLst>
              <a:gd name="connsiteX0" fmla="*/ 1873305 w 3746610"/>
              <a:gd name="connsiteY0" fmla="*/ 0 h 3746608"/>
              <a:gd name="connsiteX1" fmla="*/ 3746610 w 3746610"/>
              <a:gd name="connsiteY1" fmla="*/ 1873304 h 3746608"/>
              <a:gd name="connsiteX2" fmla="*/ 1873305 w 3746610"/>
              <a:gd name="connsiteY2" fmla="*/ 3746608 h 3746608"/>
              <a:gd name="connsiteX3" fmla="*/ 0 w 3746610"/>
              <a:gd name="connsiteY3" fmla="*/ 1873304 h 3746608"/>
              <a:gd name="connsiteX4" fmla="*/ 1873305 w 3746610"/>
              <a:gd name="connsiteY4" fmla="*/ 0 h 3746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6610" h="3746608">
                <a:moveTo>
                  <a:pt x="1873305" y="0"/>
                </a:moveTo>
                <a:cubicBezTo>
                  <a:pt x="2907903" y="0"/>
                  <a:pt x="3746610" y="838707"/>
                  <a:pt x="3746610" y="1873304"/>
                </a:cubicBezTo>
                <a:cubicBezTo>
                  <a:pt x="3746610" y="2907902"/>
                  <a:pt x="2907903" y="3746608"/>
                  <a:pt x="1873305" y="3746608"/>
                </a:cubicBezTo>
                <a:cubicBezTo>
                  <a:pt x="838707" y="3746608"/>
                  <a:pt x="0" y="2907902"/>
                  <a:pt x="0" y="1873304"/>
                </a:cubicBezTo>
                <a:cubicBezTo>
                  <a:pt x="0" y="838707"/>
                  <a:pt x="838707" y="0"/>
                  <a:pt x="1873305" y="0"/>
                </a:cubicBezTo>
                <a:close/>
              </a:path>
            </a:pathLst>
          </a:custGeom>
          <a:solidFill>
            <a:schemeClr val="tx1">
              <a:lumMod val="75000"/>
            </a:schemeClr>
          </a:solidFill>
        </p:spPr>
        <p:txBody>
          <a:bodyPr wrap="square">
            <a:noAutofit/>
          </a:bodyPr>
          <a:lstStyle/>
          <a:p>
            <a:endParaRPr lang="en-US"/>
          </a:p>
        </p:txBody>
      </p:sp>
      <p:grpSp>
        <p:nvGrpSpPr>
          <p:cNvPr id="4" name="组合 13">
            <a:extLst>
              <a:ext uri="{FF2B5EF4-FFF2-40B4-BE49-F238E27FC236}">
                <a16:creationId xmlns:a16="http://schemas.microsoft.com/office/drawing/2014/main" id="{4EEFD368-31A7-46AE-B9B0-4EEF796A080C}"/>
              </a:ext>
            </a:extLst>
          </p:cNvPr>
          <p:cNvGrpSpPr/>
          <p:nvPr userDrawn="1"/>
        </p:nvGrpSpPr>
        <p:grpSpPr>
          <a:xfrm>
            <a:off x="1333500" y="782677"/>
            <a:ext cx="849269" cy="224171"/>
            <a:chOff x="6353586" y="4480561"/>
            <a:chExt cx="5023074" cy="1325880"/>
          </a:xfrm>
        </p:grpSpPr>
        <p:sp>
          <p:nvSpPr>
            <p:cNvPr id="5" name="任意多边形: 形状 25">
              <a:extLst>
                <a:ext uri="{FF2B5EF4-FFF2-40B4-BE49-F238E27FC236}">
                  <a16:creationId xmlns:a16="http://schemas.microsoft.com/office/drawing/2014/main" id="{AB09B7D1-8C44-466B-839F-A2A366216523}"/>
                </a:ext>
              </a:extLst>
            </p:cNvPr>
            <p:cNvSpPr/>
            <p:nvPr/>
          </p:nvSpPr>
          <p:spPr>
            <a:xfrm>
              <a:off x="6353586" y="4480561"/>
              <a:ext cx="1325830" cy="1325880"/>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8100000" scaled="1"/>
            </a:gradFill>
            <a:ln w="9525" cap="flat">
              <a:noFill/>
              <a:prstDash val="solid"/>
              <a:miter/>
            </a:ln>
          </p:spPr>
          <p:txBody>
            <a:bodyPr rtlCol="0" anchor="ctr"/>
            <a:lstStyle/>
            <a:p>
              <a:endParaRPr lang="zh-CN" altLang="en-US"/>
            </a:p>
          </p:txBody>
        </p:sp>
        <p:grpSp>
          <p:nvGrpSpPr>
            <p:cNvPr id="6" name="组合 11">
              <a:extLst>
                <a:ext uri="{FF2B5EF4-FFF2-40B4-BE49-F238E27FC236}">
                  <a16:creationId xmlns:a16="http://schemas.microsoft.com/office/drawing/2014/main" id="{BE9108E8-04F3-408B-9D3A-E438375D14D7}"/>
                </a:ext>
              </a:extLst>
            </p:cNvPr>
            <p:cNvGrpSpPr/>
            <p:nvPr/>
          </p:nvGrpSpPr>
          <p:grpSpPr>
            <a:xfrm>
              <a:off x="8043056" y="4702687"/>
              <a:ext cx="3333604" cy="881628"/>
              <a:chOff x="8083550" y="5731848"/>
              <a:chExt cx="2120900" cy="560908"/>
            </a:xfrm>
          </p:grpSpPr>
          <p:sp>
            <p:nvSpPr>
              <p:cNvPr id="7" name="任意多边形: 形状 14">
                <a:extLst>
                  <a:ext uri="{FF2B5EF4-FFF2-40B4-BE49-F238E27FC236}">
                    <a16:creationId xmlns:a16="http://schemas.microsoft.com/office/drawing/2014/main" id="{23BCC0B6-0855-4CDA-B6BE-1D9F75F1EE58}"/>
                  </a:ext>
                </a:extLst>
              </p:cNvPr>
              <p:cNvSpPr/>
              <p:nvPr/>
            </p:nvSpPr>
            <p:spPr>
              <a:xfrm>
                <a:off x="8083550" y="6181423"/>
                <a:ext cx="2120900" cy="111333"/>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solidFill>
                <a:srgbClr val="C4C5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8" name="任意多边形: 形状 27">
                <a:extLst>
                  <a:ext uri="{FF2B5EF4-FFF2-40B4-BE49-F238E27FC236}">
                    <a16:creationId xmlns:a16="http://schemas.microsoft.com/office/drawing/2014/main" id="{AB99D63D-752C-4C2A-9B31-4403ECCD5A68}"/>
                  </a:ext>
                </a:extLst>
              </p:cNvPr>
              <p:cNvSpPr/>
              <p:nvPr/>
            </p:nvSpPr>
            <p:spPr>
              <a:xfrm>
                <a:off x="8083550" y="5731848"/>
                <a:ext cx="2120900" cy="308552"/>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sp>
        <p:nvSpPr>
          <p:cNvPr id="10" name="TextBox 9">
            <a:extLst>
              <a:ext uri="{FF2B5EF4-FFF2-40B4-BE49-F238E27FC236}">
                <a16:creationId xmlns:a16="http://schemas.microsoft.com/office/drawing/2014/main" id="{4E69C098-A3A7-4259-9DBE-E810161A48AA}"/>
              </a:ext>
            </a:extLst>
          </p:cNvPr>
          <p:cNvSpPr txBox="1"/>
          <p:nvPr userDrawn="1"/>
        </p:nvSpPr>
        <p:spPr>
          <a:xfrm>
            <a:off x="14935200" y="745238"/>
            <a:ext cx="2153438" cy="261610"/>
          </a:xfrm>
          <a:prstGeom prst="rect">
            <a:avLst/>
          </a:prstGeom>
          <a:noFill/>
        </p:spPr>
        <p:txBody>
          <a:bodyPr wrap="square" rtlCol="0">
            <a:spAutoFit/>
          </a:bodyPr>
          <a:lstStyle/>
          <a:p>
            <a:pPr algn="r"/>
            <a:r>
              <a:rPr lang="en-US" altLang="zh-CN" sz="1100" spc="300">
                <a:solidFill>
                  <a:schemeClr val="tx1">
                    <a:lumMod val="65000"/>
                  </a:schemeClr>
                </a:solidFill>
                <a:latin typeface="+mn-lt"/>
              </a:rPr>
              <a:t>BUSINESS PLAN</a:t>
            </a:r>
            <a:endParaRPr lang="en-US" sz="1100" spc="300">
              <a:solidFill>
                <a:schemeClr val="tx1">
                  <a:lumMod val="65000"/>
                </a:schemeClr>
              </a:solidFill>
              <a:latin typeface="+mn-lt"/>
            </a:endParaRPr>
          </a:p>
        </p:txBody>
      </p:sp>
    </p:spTree>
    <p:extLst>
      <p:ext uri="{BB962C8B-B14F-4D97-AF65-F5344CB8AC3E}">
        <p14:creationId xmlns:p14="http://schemas.microsoft.com/office/powerpoint/2010/main" val="640327711"/>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69_3-Content">
    <p:spTree>
      <p:nvGrpSpPr>
        <p:cNvPr id="1" name=""/>
        <p:cNvGrpSpPr/>
        <p:nvPr/>
      </p:nvGrpSpPr>
      <p:grpSpPr>
        <a:xfrm>
          <a:off x="0" y="0"/>
          <a:ext cx="0" cy="0"/>
          <a:chOff x="0" y="0"/>
          <a:chExt cx="0" cy="0"/>
        </a:xfrm>
      </p:grpSpPr>
      <p:sp>
        <p:nvSpPr>
          <p:cNvPr id="19" name="Picture Placeholder 18">
            <a:extLst>
              <a:ext uri="{FF2B5EF4-FFF2-40B4-BE49-F238E27FC236}">
                <a16:creationId xmlns:a16="http://schemas.microsoft.com/office/drawing/2014/main" id="{6B3FEB1B-A1A5-431C-8B73-7BEF1BE1CB9F}"/>
              </a:ext>
            </a:extLst>
          </p:cNvPr>
          <p:cNvSpPr>
            <a:spLocks noGrp="1"/>
          </p:cNvSpPr>
          <p:nvPr>
            <p:ph type="pic" sz="quarter" idx="12"/>
          </p:nvPr>
        </p:nvSpPr>
        <p:spPr>
          <a:xfrm>
            <a:off x="4938338" y="6171824"/>
            <a:ext cx="3159182" cy="3159182"/>
          </a:xfrm>
          <a:custGeom>
            <a:avLst/>
            <a:gdLst>
              <a:gd name="connsiteX0" fmla="*/ 1579591 w 3159182"/>
              <a:gd name="connsiteY0" fmla="*/ 0 h 3159182"/>
              <a:gd name="connsiteX1" fmla="*/ 3159182 w 3159182"/>
              <a:gd name="connsiteY1" fmla="*/ 1579591 h 3159182"/>
              <a:gd name="connsiteX2" fmla="*/ 1579591 w 3159182"/>
              <a:gd name="connsiteY2" fmla="*/ 3159182 h 3159182"/>
              <a:gd name="connsiteX3" fmla="*/ 0 w 3159182"/>
              <a:gd name="connsiteY3" fmla="*/ 1579591 h 3159182"/>
              <a:gd name="connsiteX4" fmla="*/ 1579591 w 3159182"/>
              <a:gd name="connsiteY4" fmla="*/ 0 h 315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9182" h="3159182">
                <a:moveTo>
                  <a:pt x="1579591" y="0"/>
                </a:moveTo>
                <a:cubicBezTo>
                  <a:pt x="2451975" y="0"/>
                  <a:pt x="3159182" y="707207"/>
                  <a:pt x="3159182" y="1579591"/>
                </a:cubicBezTo>
                <a:cubicBezTo>
                  <a:pt x="3159182" y="2451975"/>
                  <a:pt x="2451975" y="3159182"/>
                  <a:pt x="1579591" y="3159182"/>
                </a:cubicBezTo>
                <a:cubicBezTo>
                  <a:pt x="707207" y="3159182"/>
                  <a:pt x="0" y="2451975"/>
                  <a:pt x="0" y="1579591"/>
                </a:cubicBezTo>
                <a:cubicBezTo>
                  <a:pt x="0" y="707207"/>
                  <a:pt x="707207" y="0"/>
                  <a:pt x="1579591" y="0"/>
                </a:cubicBezTo>
                <a:close/>
              </a:path>
            </a:pathLst>
          </a:custGeom>
          <a:solidFill>
            <a:schemeClr val="tx1">
              <a:lumMod val="75000"/>
            </a:schemeClr>
          </a:solidFill>
        </p:spPr>
        <p:txBody>
          <a:bodyPr wrap="square">
            <a:noAutofit/>
          </a:bodyPr>
          <a:lstStyle/>
          <a:p>
            <a:endParaRPr lang="en-US"/>
          </a:p>
        </p:txBody>
      </p:sp>
      <p:sp>
        <p:nvSpPr>
          <p:cNvPr id="16" name="Picture Placeholder 15">
            <a:extLst>
              <a:ext uri="{FF2B5EF4-FFF2-40B4-BE49-F238E27FC236}">
                <a16:creationId xmlns:a16="http://schemas.microsoft.com/office/drawing/2014/main" id="{1D97993A-4706-4C20-B8C2-4CB4B8822D63}"/>
              </a:ext>
            </a:extLst>
          </p:cNvPr>
          <p:cNvSpPr>
            <a:spLocks noGrp="1"/>
          </p:cNvSpPr>
          <p:nvPr>
            <p:ph type="pic" sz="quarter" idx="11"/>
          </p:nvPr>
        </p:nvSpPr>
        <p:spPr>
          <a:xfrm>
            <a:off x="1395380" y="3805322"/>
            <a:ext cx="3509880" cy="3509878"/>
          </a:xfrm>
          <a:custGeom>
            <a:avLst/>
            <a:gdLst>
              <a:gd name="connsiteX0" fmla="*/ 1754940 w 3509880"/>
              <a:gd name="connsiteY0" fmla="*/ 0 h 3509878"/>
              <a:gd name="connsiteX1" fmla="*/ 3509880 w 3509880"/>
              <a:gd name="connsiteY1" fmla="*/ 1754939 h 3509878"/>
              <a:gd name="connsiteX2" fmla="*/ 1754940 w 3509880"/>
              <a:gd name="connsiteY2" fmla="*/ 3509878 h 3509878"/>
              <a:gd name="connsiteX3" fmla="*/ 0 w 3509880"/>
              <a:gd name="connsiteY3" fmla="*/ 1754939 h 3509878"/>
              <a:gd name="connsiteX4" fmla="*/ 1754940 w 3509880"/>
              <a:gd name="connsiteY4" fmla="*/ 0 h 35098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09880" h="3509878">
                <a:moveTo>
                  <a:pt x="1754940" y="0"/>
                </a:moveTo>
                <a:cubicBezTo>
                  <a:pt x="2724167" y="0"/>
                  <a:pt x="3509880" y="785713"/>
                  <a:pt x="3509880" y="1754939"/>
                </a:cubicBezTo>
                <a:cubicBezTo>
                  <a:pt x="3509880" y="2724166"/>
                  <a:pt x="2724167" y="3509878"/>
                  <a:pt x="1754940" y="3509878"/>
                </a:cubicBezTo>
                <a:cubicBezTo>
                  <a:pt x="785713" y="3509878"/>
                  <a:pt x="0" y="2724166"/>
                  <a:pt x="0" y="1754939"/>
                </a:cubicBezTo>
                <a:cubicBezTo>
                  <a:pt x="0" y="785713"/>
                  <a:pt x="785713" y="0"/>
                  <a:pt x="1754940" y="0"/>
                </a:cubicBezTo>
                <a:close/>
              </a:path>
            </a:pathLst>
          </a:custGeom>
          <a:solidFill>
            <a:schemeClr val="tx1">
              <a:lumMod val="75000"/>
            </a:schemeClr>
          </a:solidFill>
        </p:spPr>
        <p:txBody>
          <a:bodyPr wrap="square">
            <a:noAutofit/>
          </a:bodyPr>
          <a:lstStyle/>
          <a:p>
            <a:endParaRPr lang="en-US"/>
          </a:p>
        </p:txBody>
      </p:sp>
      <p:sp>
        <p:nvSpPr>
          <p:cNvPr id="13" name="Picture Placeholder 12">
            <a:extLst>
              <a:ext uri="{FF2B5EF4-FFF2-40B4-BE49-F238E27FC236}">
                <a16:creationId xmlns:a16="http://schemas.microsoft.com/office/drawing/2014/main" id="{B34340D1-DD96-4C80-B484-139D1BD3012F}"/>
              </a:ext>
            </a:extLst>
          </p:cNvPr>
          <p:cNvSpPr>
            <a:spLocks noGrp="1"/>
          </p:cNvSpPr>
          <p:nvPr>
            <p:ph type="pic" sz="quarter" idx="10"/>
          </p:nvPr>
        </p:nvSpPr>
        <p:spPr>
          <a:xfrm>
            <a:off x="5046527" y="1236902"/>
            <a:ext cx="4375266" cy="4375266"/>
          </a:xfrm>
          <a:custGeom>
            <a:avLst/>
            <a:gdLst>
              <a:gd name="connsiteX0" fmla="*/ 2187633 w 4375266"/>
              <a:gd name="connsiteY0" fmla="*/ 0 h 4375266"/>
              <a:gd name="connsiteX1" fmla="*/ 4375266 w 4375266"/>
              <a:gd name="connsiteY1" fmla="*/ 2187633 h 4375266"/>
              <a:gd name="connsiteX2" fmla="*/ 2187633 w 4375266"/>
              <a:gd name="connsiteY2" fmla="*/ 4375266 h 4375266"/>
              <a:gd name="connsiteX3" fmla="*/ 0 w 4375266"/>
              <a:gd name="connsiteY3" fmla="*/ 2187633 h 4375266"/>
              <a:gd name="connsiteX4" fmla="*/ 2187633 w 4375266"/>
              <a:gd name="connsiteY4" fmla="*/ 0 h 43752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5266" h="4375266">
                <a:moveTo>
                  <a:pt x="2187633" y="0"/>
                </a:moveTo>
                <a:cubicBezTo>
                  <a:pt x="3395829" y="0"/>
                  <a:pt x="4375266" y="979437"/>
                  <a:pt x="4375266" y="2187633"/>
                </a:cubicBezTo>
                <a:cubicBezTo>
                  <a:pt x="4375266" y="3395831"/>
                  <a:pt x="3395829" y="4375266"/>
                  <a:pt x="2187633" y="4375266"/>
                </a:cubicBezTo>
                <a:cubicBezTo>
                  <a:pt x="979436" y="4375266"/>
                  <a:pt x="0" y="3395831"/>
                  <a:pt x="0" y="2187633"/>
                </a:cubicBezTo>
                <a:cubicBezTo>
                  <a:pt x="0" y="979437"/>
                  <a:pt x="979436" y="0"/>
                  <a:pt x="2187633" y="0"/>
                </a:cubicBezTo>
                <a:close/>
              </a:path>
            </a:pathLst>
          </a:custGeom>
          <a:solidFill>
            <a:schemeClr val="tx1">
              <a:lumMod val="75000"/>
            </a:schemeClr>
          </a:solidFill>
        </p:spPr>
        <p:txBody>
          <a:bodyPr wrap="square">
            <a:noAutofit/>
          </a:bodyPr>
          <a:lstStyle/>
          <a:p>
            <a:endParaRPr lang="en-US"/>
          </a:p>
        </p:txBody>
      </p:sp>
      <p:grpSp>
        <p:nvGrpSpPr>
          <p:cNvPr id="4" name="组合 13">
            <a:extLst>
              <a:ext uri="{FF2B5EF4-FFF2-40B4-BE49-F238E27FC236}">
                <a16:creationId xmlns:a16="http://schemas.microsoft.com/office/drawing/2014/main" id="{4EEFD368-31A7-46AE-B9B0-4EEF796A080C}"/>
              </a:ext>
            </a:extLst>
          </p:cNvPr>
          <p:cNvGrpSpPr/>
          <p:nvPr userDrawn="1"/>
        </p:nvGrpSpPr>
        <p:grpSpPr>
          <a:xfrm>
            <a:off x="1333500" y="782677"/>
            <a:ext cx="849269" cy="224171"/>
            <a:chOff x="6353586" y="4480561"/>
            <a:chExt cx="5023074" cy="1325880"/>
          </a:xfrm>
        </p:grpSpPr>
        <p:sp>
          <p:nvSpPr>
            <p:cNvPr id="5" name="任意多边形: 形状 25">
              <a:extLst>
                <a:ext uri="{FF2B5EF4-FFF2-40B4-BE49-F238E27FC236}">
                  <a16:creationId xmlns:a16="http://schemas.microsoft.com/office/drawing/2014/main" id="{AB09B7D1-8C44-466B-839F-A2A366216523}"/>
                </a:ext>
              </a:extLst>
            </p:cNvPr>
            <p:cNvSpPr/>
            <p:nvPr/>
          </p:nvSpPr>
          <p:spPr>
            <a:xfrm>
              <a:off x="6353586" y="4480561"/>
              <a:ext cx="1325830" cy="1325880"/>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8100000" scaled="1"/>
            </a:gradFill>
            <a:ln w="9525" cap="flat">
              <a:noFill/>
              <a:prstDash val="solid"/>
              <a:miter/>
            </a:ln>
          </p:spPr>
          <p:txBody>
            <a:bodyPr rtlCol="0" anchor="ctr"/>
            <a:lstStyle/>
            <a:p>
              <a:endParaRPr lang="zh-CN" altLang="en-US"/>
            </a:p>
          </p:txBody>
        </p:sp>
        <p:grpSp>
          <p:nvGrpSpPr>
            <p:cNvPr id="6" name="组合 11">
              <a:extLst>
                <a:ext uri="{FF2B5EF4-FFF2-40B4-BE49-F238E27FC236}">
                  <a16:creationId xmlns:a16="http://schemas.microsoft.com/office/drawing/2014/main" id="{BE9108E8-04F3-408B-9D3A-E438375D14D7}"/>
                </a:ext>
              </a:extLst>
            </p:cNvPr>
            <p:cNvGrpSpPr/>
            <p:nvPr/>
          </p:nvGrpSpPr>
          <p:grpSpPr>
            <a:xfrm>
              <a:off x="8043056" y="4702687"/>
              <a:ext cx="3333604" cy="881628"/>
              <a:chOff x="8083550" y="5731848"/>
              <a:chExt cx="2120900" cy="560908"/>
            </a:xfrm>
          </p:grpSpPr>
          <p:sp>
            <p:nvSpPr>
              <p:cNvPr id="7" name="任意多边形: 形状 14">
                <a:extLst>
                  <a:ext uri="{FF2B5EF4-FFF2-40B4-BE49-F238E27FC236}">
                    <a16:creationId xmlns:a16="http://schemas.microsoft.com/office/drawing/2014/main" id="{23BCC0B6-0855-4CDA-B6BE-1D9F75F1EE58}"/>
                  </a:ext>
                </a:extLst>
              </p:cNvPr>
              <p:cNvSpPr/>
              <p:nvPr/>
            </p:nvSpPr>
            <p:spPr>
              <a:xfrm>
                <a:off x="8083550" y="6181423"/>
                <a:ext cx="2120900" cy="111333"/>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solidFill>
                <a:srgbClr val="C4C5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8" name="任意多边形: 形状 27">
                <a:extLst>
                  <a:ext uri="{FF2B5EF4-FFF2-40B4-BE49-F238E27FC236}">
                    <a16:creationId xmlns:a16="http://schemas.microsoft.com/office/drawing/2014/main" id="{AB99D63D-752C-4C2A-9B31-4403ECCD5A68}"/>
                  </a:ext>
                </a:extLst>
              </p:cNvPr>
              <p:cNvSpPr/>
              <p:nvPr/>
            </p:nvSpPr>
            <p:spPr>
              <a:xfrm>
                <a:off x="8083550" y="5731848"/>
                <a:ext cx="2120900" cy="308552"/>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sp>
        <p:nvSpPr>
          <p:cNvPr id="11" name="TextBox 10">
            <a:extLst>
              <a:ext uri="{FF2B5EF4-FFF2-40B4-BE49-F238E27FC236}">
                <a16:creationId xmlns:a16="http://schemas.microsoft.com/office/drawing/2014/main" id="{E6743F07-7932-4D4A-A7DD-B853E3982DFB}"/>
              </a:ext>
            </a:extLst>
          </p:cNvPr>
          <p:cNvSpPr txBox="1"/>
          <p:nvPr userDrawn="1"/>
        </p:nvSpPr>
        <p:spPr>
          <a:xfrm>
            <a:off x="14935200" y="745238"/>
            <a:ext cx="2153438" cy="261610"/>
          </a:xfrm>
          <a:prstGeom prst="rect">
            <a:avLst/>
          </a:prstGeom>
          <a:noFill/>
        </p:spPr>
        <p:txBody>
          <a:bodyPr wrap="square" rtlCol="0">
            <a:spAutoFit/>
          </a:bodyPr>
          <a:lstStyle/>
          <a:p>
            <a:pPr algn="r"/>
            <a:r>
              <a:rPr lang="en-US" altLang="zh-CN" sz="1100" spc="300">
                <a:solidFill>
                  <a:schemeClr val="tx1">
                    <a:lumMod val="65000"/>
                  </a:schemeClr>
                </a:solidFill>
                <a:latin typeface="+mn-lt"/>
              </a:rPr>
              <a:t>BUSINESS PLAN</a:t>
            </a:r>
            <a:endParaRPr lang="en-US" sz="1100" spc="300">
              <a:solidFill>
                <a:schemeClr val="tx1">
                  <a:lumMod val="65000"/>
                </a:schemeClr>
              </a:solidFill>
              <a:latin typeface="+mn-lt"/>
            </a:endParaRPr>
          </a:p>
        </p:txBody>
      </p:sp>
    </p:spTree>
    <p:extLst>
      <p:ext uri="{BB962C8B-B14F-4D97-AF65-F5344CB8AC3E}">
        <p14:creationId xmlns:p14="http://schemas.microsoft.com/office/powerpoint/2010/main" val="37063879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childTnLst>
                                    <p:set>
                                      <p:cBhvr>
                                        <p:cTn id="6" dur="1000" fill="hold">
                                          <p:stCondLst>
                                            <p:cond delay="0"/>
                                          </p:stCondLst>
                                        </p:cTn>
                                        <p:tgtEl>
                                          <p:spTgt spid="13"/>
                                        </p:tgtEl>
                                        <p:attrNameLst>
                                          <p:attrName>style.visibility</p:attrName>
                                        </p:attrNameLst>
                                      </p:cBhvr>
                                      <p:to>
                                        <p:strVal val="visible"/>
                                      </p:to>
                                    </p:set>
                                    <p:anim to="" calcmode="lin" valueType="num">
                                      <p:cBhvr>
                                        <p:cTn id="7" dur="1000" fill="hold">
                                          <p:stCondLst>
                                            <p:cond delay="0"/>
                                          </p:stCondLst>
                                        </p:cTn>
                                        <p:tgtEl>
                                          <p:spTgt spid="13"/>
                                        </p:tgtEl>
                                        <p:attrNameLst>
                                          <p:attrName>ppt_h</p:attrName>
                                        </p:attrNameLst>
                                      </p:cBhvr>
                                      <p:tavLst>
                                        <p:tav tm="0" fmla="#ppt_h-#ppt_h*((1.5-1.5*$)^3-(1.5-1.5*$)^2)">
                                          <p:val>
                                            <p:strVal val="0"/>
                                          </p:val>
                                        </p:tav>
                                        <p:tav tm="100000">
                                          <p:val>
                                            <p:strVal val="1"/>
                                          </p:val>
                                        </p:tav>
                                      </p:tavLst>
                                    </p:anim>
                                    <p:anim to="" calcmode="lin" valueType="num">
                                      <p:cBhvr>
                                        <p:cTn id="8" dur="1000" fill="hold">
                                          <p:stCondLst>
                                            <p:cond delay="0"/>
                                          </p:stCondLst>
                                        </p:cTn>
                                        <p:tgtEl>
                                          <p:spTgt spid="13"/>
                                        </p:tgtEl>
                                        <p:attrNameLst>
                                          <p:attrName>ppt_w</p:attrName>
                                        </p:attrNameLst>
                                      </p:cBhvr>
                                      <p:tavLst>
                                        <p:tav tm="0" fmla="#ppt_w-#ppt_w*((1.5-1.5*$)^3-(1.5-1.5*$)^2)">
                                          <p:val>
                                            <p:strVal val="0"/>
                                          </p:val>
                                        </p:tav>
                                        <p:tav tm="100000">
                                          <p:val>
                                            <p:strVal val="1"/>
                                          </p:val>
                                        </p:tav>
                                      </p:tavLst>
                                    </p:anim>
                                  </p:childTnLst>
                                </p:cTn>
                              </p:par>
                              <p:par>
                                <p:cTn id="9" presetID="0" presetClass="entr" presetSubtype="0" fill="hold" grpId="0" nodeType="withEffect">
                                  <p:stCondLst>
                                    <p:cond delay="0"/>
                                  </p:stCondLst>
                                  <p:childTnLst>
                                    <p:set>
                                      <p:cBhvr>
                                        <p:cTn id="10" dur="1000" fill="hold">
                                          <p:stCondLst>
                                            <p:cond delay="0"/>
                                          </p:stCondLst>
                                        </p:cTn>
                                        <p:tgtEl>
                                          <p:spTgt spid="16"/>
                                        </p:tgtEl>
                                        <p:attrNameLst>
                                          <p:attrName>style.visibility</p:attrName>
                                        </p:attrNameLst>
                                      </p:cBhvr>
                                      <p:to>
                                        <p:strVal val="visible"/>
                                      </p:to>
                                    </p:set>
                                    <p:anim to="" calcmode="lin" valueType="num">
                                      <p:cBhvr>
                                        <p:cTn id="11" dur="1000" fill="hold">
                                          <p:stCondLst>
                                            <p:cond delay="0"/>
                                          </p:stCondLst>
                                        </p:cTn>
                                        <p:tgtEl>
                                          <p:spTgt spid="16"/>
                                        </p:tgtEl>
                                        <p:attrNameLst>
                                          <p:attrName>ppt_h</p:attrName>
                                        </p:attrNameLst>
                                      </p:cBhvr>
                                      <p:tavLst>
                                        <p:tav tm="0" fmla="#ppt_h-#ppt_h*((1.5-1.5*$)^3-(1.5-1.5*$)^2)">
                                          <p:val>
                                            <p:strVal val="0"/>
                                          </p:val>
                                        </p:tav>
                                        <p:tav tm="100000">
                                          <p:val>
                                            <p:strVal val="1"/>
                                          </p:val>
                                        </p:tav>
                                      </p:tavLst>
                                    </p:anim>
                                    <p:anim to="" calcmode="lin" valueType="num">
                                      <p:cBhvr>
                                        <p:cTn id="12" dur="1000" fill="hold">
                                          <p:stCondLst>
                                            <p:cond delay="0"/>
                                          </p:stCondLst>
                                        </p:cTn>
                                        <p:tgtEl>
                                          <p:spTgt spid="16"/>
                                        </p:tgtEl>
                                        <p:attrNameLst>
                                          <p:attrName>ppt_w</p:attrName>
                                        </p:attrNameLst>
                                      </p:cBhvr>
                                      <p:tavLst>
                                        <p:tav tm="0" fmla="#ppt_w-#ppt_w*((1.5-1.5*$)^3-(1.5-1.5*$)^2)">
                                          <p:val>
                                            <p:strVal val="0"/>
                                          </p:val>
                                        </p:tav>
                                        <p:tav tm="100000">
                                          <p:val>
                                            <p:strVal val="1"/>
                                          </p:val>
                                        </p:tav>
                                      </p:tavLst>
                                    </p:anim>
                                  </p:childTnLst>
                                </p:cTn>
                              </p:par>
                              <p:par>
                                <p:cTn id="13" presetID="0" presetClass="entr" presetSubtype="0" fill="hold" grpId="0" nodeType="withEffect">
                                  <p:stCondLst>
                                    <p:cond delay="0"/>
                                  </p:stCondLst>
                                  <p:childTnLst>
                                    <p:set>
                                      <p:cBhvr>
                                        <p:cTn id="14" dur="1000" fill="hold">
                                          <p:stCondLst>
                                            <p:cond delay="0"/>
                                          </p:stCondLst>
                                        </p:cTn>
                                        <p:tgtEl>
                                          <p:spTgt spid="19"/>
                                        </p:tgtEl>
                                        <p:attrNameLst>
                                          <p:attrName>style.visibility</p:attrName>
                                        </p:attrNameLst>
                                      </p:cBhvr>
                                      <p:to>
                                        <p:strVal val="visible"/>
                                      </p:to>
                                    </p:set>
                                    <p:anim to="" calcmode="lin" valueType="num">
                                      <p:cBhvr>
                                        <p:cTn id="15" dur="1000" fill="hold">
                                          <p:stCondLst>
                                            <p:cond delay="0"/>
                                          </p:stCondLst>
                                        </p:cTn>
                                        <p:tgtEl>
                                          <p:spTgt spid="19"/>
                                        </p:tgtEl>
                                        <p:attrNameLst>
                                          <p:attrName>ppt_h</p:attrName>
                                        </p:attrNameLst>
                                      </p:cBhvr>
                                      <p:tavLst>
                                        <p:tav tm="0" fmla="#ppt_h-#ppt_h*((1.5-1.5*$)^3-(1.5-1.5*$)^2)">
                                          <p:val>
                                            <p:strVal val="0"/>
                                          </p:val>
                                        </p:tav>
                                        <p:tav tm="100000">
                                          <p:val>
                                            <p:strVal val="1"/>
                                          </p:val>
                                        </p:tav>
                                      </p:tavLst>
                                    </p:anim>
                                    <p:anim to="" calcmode="lin" valueType="num">
                                      <p:cBhvr>
                                        <p:cTn id="16" dur="1000" fill="hold">
                                          <p:stCondLst>
                                            <p:cond delay="0"/>
                                          </p:stCondLst>
                                        </p:cTn>
                                        <p:tgtEl>
                                          <p:spTgt spid="19"/>
                                        </p:tgtEl>
                                        <p:attrNameLst>
                                          <p:attrName>ppt_w</p:attrName>
                                        </p:attrNameLst>
                                      </p:cBhvr>
                                      <p:tavLst>
                                        <p:tav tm="0" fmla="#ppt_w-#ppt_w*((1.5-1.5*$)^3-(1.5-1.5*$)^2)">
                                          <p:val>
                                            <p:strVal val="0"/>
                                          </p:val>
                                        </p:tav>
                                        <p:tav tm="100000">
                                          <p:val>
                                            <p:str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16" grpId="0" animBg="1"/>
      <p:bldP spid="13"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70_3-Content">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D3778354-3575-4040-A7D7-FA9DA841430D}"/>
              </a:ext>
            </a:extLst>
          </p:cNvPr>
          <p:cNvSpPr>
            <a:spLocks noGrp="1"/>
          </p:cNvSpPr>
          <p:nvPr>
            <p:ph type="pic" sz="quarter" idx="10"/>
          </p:nvPr>
        </p:nvSpPr>
        <p:spPr>
          <a:xfrm>
            <a:off x="3176" y="4352"/>
            <a:ext cx="18284824" cy="10282649"/>
          </a:xfrm>
          <a:custGeom>
            <a:avLst/>
            <a:gdLst>
              <a:gd name="connsiteX0" fmla="*/ 0 w 18284824"/>
              <a:gd name="connsiteY0" fmla="*/ 0 h 10282649"/>
              <a:gd name="connsiteX1" fmla="*/ 3011512 w 18284824"/>
              <a:gd name="connsiteY1" fmla="*/ 0 h 10282649"/>
              <a:gd name="connsiteX2" fmla="*/ 3624054 w 18284824"/>
              <a:gd name="connsiteY2" fmla="*/ 585083 h 10282649"/>
              <a:gd name="connsiteX3" fmla="*/ 4743085 w 18284824"/>
              <a:gd name="connsiteY3" fmla="*/ 2950092 h 10282649"/>
              <a:gd name="connsiteX4" fmla="*/ 5192891 w 18284824"/>
              <a:gd name="connsiteY4" fmla="*/ 5427182 h 10282649"/>
              <a:gd name="connsiteX5" fmla="*/ 6648364 w 18284824"/>
              <a:gd name="connsiteY5" fmla="*/ 7388084 h 10282649"/>
              <a:gd name="connsiteX6" fmla="*/ 9305147 w 18284824"/>
              <a:gd name="connsiteY6" fmla="*/ 7083717 h 10282649"/>
              <a:gd name="connsiteX7" fmla="*/ 11501154 w 18284824"/>
              <a:gd name="connsiteY7" fmla="*/ 5830262 h 10282649"/>
              <a:gd name="connsiteX8" fmla="*/ 13945835 w 18284824"/>
              <a:gd name="connsiteY8" fmla="*/ 4963435 h 10282649"/>
              <a:gd name="connsiteX9" fmla="*/ 15704835 w 18284824"/>
              <a:gd name="connsiteY9" fmla="*/ 5608158 h 10282649"/>
              <a:gd name="connsiteX10" fmla="*/ 18010552 w 18284824"/>
              <a:gd name="connsiteY10" fmla="*/ 7201968 h 10282649"/>
              <a:gd name="connsiteX11" fmla="*/ 18284824 w 18284824"/>
              <a:gd name="connsiteY11" fmla="*/ 7320218 h 10282649"/>
              <a:gd name="connsiteX12" fmla="*/ 18284824 w 18284824"/>
              <a:gd name="connsiteY12" fmla="*/ 10282649 h 10282649"/>
              <a:gd name="connsiteX13" fmla="*/ 0 w 18284824"/>
              <a:gd name="connsiteY13" fmla="*/ 10282649 h 10282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284824" h="10282649">
                <a:moveTo>
                  <a:pt x="0" y="0"/>
                </a:moveTo>
                <a:lnTo>
                  <a:pt x="3011512" y="0"/>
                </a:lnTo>
                <a:cubicBezTo>
                  <a:pt x="3236414" y="173777"/>
                  <a:pt x="3443034" y="367091"/>
                  <a:pt x="3624054" y="585083"/>
                </a:cubicBezTo>
                <a:cubicBezTo>
                  <a:pt x="4192712" y="1257568"/>
                  <a:pt x="4549265" y="2091491"/>
                  <a:pt x="4743085" y="2950092"/>
                </a:cubicBezTo>
                <a:cubicBezTo>
                  <a:pt x="4924105" y="3765506"/>
                  <a:pt x="4962502" y="4618966"/>
                  <a:pt x="5192891" y="5427182"/>
                </a:cubicBezTo>
                <a:cubicBezTo>
                  <a:pt x="5425108" y="6236427"/>
                  <a:pt x="5885886" y="7033332"/>
                  <a:pt x="6648364" y="7388084"/>
                </a:cubicBezTo>
                <a:cubicBezTo>
                  <a:pt x="7493122" y="7774711"/>
                  <a:pt x="8496958" y="7343868"/>
                  <a:pt x="9305147" y="7083717"/>
                </a:cubicBezTo>
                <a:cubicBezTo>
                  <a:pt x="10113336" y="6823566"/>
                  <a:pt x="10773418" y="6253907"/>
                  <a:pt x="11501154" y="5830262"/>
                </a:cubicBezTo>
                <a:cubicBezTo>
                  <a:pt x="12228890" y="5406617"/>
                  <a:pt x="13245527" y="4927446"/>
                  <a:pt x="13945835" y="4963435"/>
                </a:cubicBezTo>
                <a:cubicBezTo>
                  <a:pt x="14626031" y="4998397"/>
                  <a:pt x="15028297" y="5234897"/>
                  <a:pt x="15704835" y="5608158"/>
                </a:cubicBezTo>
                <a:cubicBezTo>
                  <a:pt x="16381374" y="5981417"/>
                  <a:pt x="17165792" y="6796831"/>
                  <a:pt x="18010552" y="7201968"/>
                </a:cubicBezTo>
                <a:cubicBezTo>
                  <a:pt x="18096490" y="7245155"/>
                  <a:pt x="18191572" y="7282172"/>
                  <a:pt x="18284824" y="7320218"/>
                </a:cubicBezTo>
                <a:lnTo>
                  <a:pt x="18284824" y="10282649"/>
                </a:lnTo>
                <a:lnTo>
                  <a:pt x="0" y="10282649"/>
                </a:lnTo>
                <a:close/>
              </a:path>
            </a:pathLst>
          </a:custGeom>
          <a:solidFill>
            <a:schemeClr val="tx1">
              <a:lumMod val="75000"/>
            </a:schemeClr>
          </a:solidFill>
        </p:spPr>
        <p:txBody>
          <a:bodyPr wrap="square">
            <a:noAutofit/>
          </a:bodyPr>
          <a:lstStyle/>
          <a:p>
            <a:endParaRPr lang="en-US"/>
          </a:p>
        </p:txBody>
      </p:sp>
      <p:grpSp>
        <p:nvGrpSpPr>
          <p:cNvPr id="4" name="组合 13">
            <a:extLst>
              <a:ext uri="{FF2B5EF4-FFF2-40B4-BE49-F238E27FC236}">
                <a16:creationId xmlns:a16="http://schemas.microsoft.com/office/drawing/2014/main" id="{4EEFD368-31A7-46AE-B9B0-4EEF796A080C}"/>
              </a:ext>
            </a:extLst>
          </p:cNvPr>
          <p:cNvGrpSpPr/>
          <p:nvPr userDrawn="1"/>
        </p:nvGrpSpPr>
        <p:grpSpPr>
          <a:xfrm>
            <a:off x="1333500" y="782677"/>
            <a:ext cx="849269" cy="224171"/>
            <a:chOff x="6353586" y="4480561"/>
            <a:chExt cx="5023074" cy="1325880"/>
          </a:xfrm>
        </p:grpSpPr>
        <p:sp>
          <p:nvSpPr>
            <p:cNvPr id="5" name="任意多边形: 形状 25">
              <a:extLst>
                <a:ext uri="{FF2B5EF4-FFF2-40B4-BE49-F238E27FC236}">
                  <a16:creationId xmlns:a16="http://schemas.microsoft.com/office/drawing/2014/main" id="{AB09B7D1-8C44-466B-839F-A2A366216523}"/>
                </a:ext>
              </a:extLst>
            </p:cNvPr>
            <p:cNvSpPr/>
            <p:nvPr/>
          </p:nvSpPr>
          <p:spPr>
            <a:xfrm>
              <a:off x="6353586" y="4480561"/>
              <a:ext cx="1325830" cy="1325880"/>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8100000" scaled="1"/>
            </a:gradFill>
            <a:ln w="9525" cap="flat">
              <a:noFill/>
              <a:prstDash val="solid"/>
              <a:miter/>
            </a:ln>
          </p:spPr>
          <p:txBody>
            <a:bodyPr rtlCol="0" anchor="ctr"/>
            <a:lstStyle/>
            <a:p>
              <a:endParaRPr lang="zh-CN" altLang="en-US"/>
            </a:p>
          </p:txBody>
        </p:sp>
        <p:grpSp>
          <p:nvGrpSpPr>
            <p:cNvPr id="6" name="组合 11">
              <a:extLst>
                <a:ext uri="{FF2B5EF4-FFF2-40B4-BE49-F238E27FC236}">
                  <a16:creationId xmlns:a16="http://schemas.microsoft.com/office/drawing/2014/main" id="{BE9108E8-04F3-408B-9D3A-E438375D14D7}"/>
                </a:ext>
              </a:extLst>
            </p:cNvPr>
            <p:cNvGrpSpPr/>
            <p:nvPr/>
          </p:nvGrpSpPr>
          <p:grpSpPr>
            <a:xfrm>
              <a:off x="8043056" y="4702687"/>
              <a:ext cx="3333604" cy="881628"/>
              <a:chOff x="8083550" y="5731848"/>
              <a:chExt cx="2120900" cy="560908"/>
            </a:xfrm>
          </p:grpSpPr>
          <p:sp>
            <p:nvSpPr>
              <p:cNvPr id="7" name="任意多边形: 形状 14">
                <a:extLst>
                  <a:ext uri="{FF2B5EF4-FFF2-40B4-BE49-F238E27FC236}">
                    <a16:creationId xmlns:a16="http://schemas.microsoft.com/office/drawing/2014/main" id="{23BCC0B6-0855-4CDA-B6BE-1D9F75F1EE58}"/>
                  </a:ext>
                </a:extLst>
              </p:cNvPr>
              <p:cNvSpPr/>
              <p:nvPr/>
            </p:nvSpPr>
            <p:spPr>
              <a:xfrm>
                <a:off x="8083550" y="6181423"/>
                <a:ext cx="2120900" cy="111333"/>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solidFill>
                <a:srgbClr val="C4C5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8" name="任意多边形: 形状 27">
                <a:extLst>
                  <a:ext uri="{FF2B5EF4-FFF2-40B4-BE49-F238E27FC236}">
                    <a16:creationId xmlns:a16="http://schemas.microsoft.com/office/drawing/2014/main" id="{AB99D63D-752C-4C2A-9B31-4403ECCD5A68}"/>
                  </a:ext>
                </a:extLst>
              </p:cNvPr>
              <p:cNvSpPr/>
              <p:nvPr/>
            </p:nvSpPr>
            <p:spPr>
              <a:xfrm>
                <a:off x="8083550" y="5731848"/>
                <a:ext cx="2120900" cy="308552"/>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sp>
        <p:nvSpPr>
          <p:cNvPr id="9" name="TextBox 8">
            <a:extLst>
              <a:ext uri="{FF2B5EF4-FFF2-40B4-BE49-F238E27FC236}">
                <a16:creationId xmlns:a16="http://schemas.microsoft.com/office/drawing/2014/main" id="{A4AB506A-778C-43D0-8035-7D0580F210C0}"/>
              </a:ext>
            </a:extLst>
          </p:cNvPr>
          <p:cNvSpPr txBox="1"/>
          <p:nvPr userDrawn="1"/>
        </p:nvSpPr>
        <p:spPr>
          <a:xfrm>
            <a:off x="14935200" y="745238"/>
            <a:ext cx="2153438" cy="261610"/>
          </a:xfrm>
          <a:prstGeom prst="rect">
            <a:avLst/>
          </a:prstGeom>
          <a:noFill/>
        </p:spPr>
        <p:txBody>
          <a:bodyPr wrap="square" rtlCol="0">
            <a:spAutoFit/>
          </a:bodyPr>
          <a:lstStyle/>
          <a:p>
            <a:pPr algn="r"/>
            <a:r>
              <a:rPr lang="en-US" altLang="zh-CN" sz="1100" spc="300">
                <a:solidFill>
                  <a:schemeClr val="tx1">
                    <a:lumMod val="65000"/>
                  </a:schemeClr>
                </a:solidFill>
                <a:latin typeface="+mn-lt"/>
              </a:rPr>
              <a:t>BUSINESS PLAN</a:t>
            </a:r>
            <a:endParaRPr lang="en-US" sz="1100" spc="300">
              <a:solidFill>
                <a:schemeClr val="tx1">
                  <a:lumMod val="65000"/>
                </a:schemeClr>
              </a:solidFill>
              <a:latin typeface="+mn-lt"/>
            </a:endParaRPr>
          </a:p>
        </p:txBody>
      </p:sp>
    </p:spTree>
    <p:extLst>
      <p:ext uri="{BB962C8B-B14F-4D97-AF65-F5344CB8AC3E}">
        <p14:creationId xmlns:p14="http://schemas.microsoft.com/office/powerpoint/2010/main" val="357966284"/>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71_3-Content">
    <p:spTree>
      <p:nvGrpSpPr>
        <p:cNvPr id="1" name=""/>
        <p:cNvGrpSpPr/>
        <p:nvPr/>
      </p:nvGrpSpPr>
      <p:grpSpPr>
        <a:xfrm>
          <a:off x="0" y="0"/>
          <a:ext cx="0" cy="0"/>
          <a:chOff x="0" y="0"/>
          <a:chExt cx="0" cy="0"/>
        </a:xfrm>
      </p:grpSpPr>
      <p:sp>
        <p:nvSpPr>
          <p:cNvPr id="16" name="Picture Placeholder 15">
            <a:extLst>
              <a:ext uri="{FF2B5EF4-FFF2-40B4-BE49-F238E27FC236}">
                <a16:creationId xmlns:a16="http://schemas.microsoft.com/office/drawing/2014/main" id="{A85F39D7-1ABD-4EA3-8B16-F9993BF75C03}"/>
              </a:ext>
            </a:extLst>
          </p:cNvPr>
          <p:cNvSpPr>
            <a:spLocks noGrp="1"/>
          </p:cNvSpPr>
          <p:nvPr>
            <p:ph type="pic" sz="quarter" idx="12"/>
          </p:nvPr>
        </p:nvSpPr>
        <p:spPr>
          <a:xfrm>
            <a:off x="13446798" y="5458131"/>
            <a:ext cx="2746184" cy="2746184"/>
          </a:xfrm>
          <a:custGeom>
            <a:avLst/>
            <a:gdLst>
              <a:gd name="connsiteX0" fmla="*/ 1373092 w 2746184"/>
              <a:gd name="connsiteY0" fmla="*/ 0 h 2746184"/>
              <a:gd name="connsiteX1" fmla="*/ 2746184 w 2746184"/>
              <a:gd name="connsiteY1" fmla="*/ 1373092 h 2746184"/>
              <a:gd name="connsiteX2" fmla="*/ 1373092 w 2746184"/>
              <a:gd name="connsiteY2" fmla="*/ 2746184 h 2746184"/>
              <a:gd name="connsiteX3" fmla="*/ 0 w 2746184"/>
              <a:gd name="connsiteY3" fmla="*/ 1373092 h 2746184"/>
              <a:gd name="connsiteX4" fmla="*/ 1373092 w 2746184"/>
              <a:gd name="connsiteY4" fmla="*/ 0 h 2746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6184" h="2746184">
                <a:moveTo>
                  <a:pt x="1373092" y="0"/>
                </a:moveTo>
                <a:cubicBezTo>
                  <a:pt x="2131430" y="0"/>
                  <a:pt x="2746184" y="614755"/>
                  <a:pt x="2746184" y="1373092"/>
                </a:cubicBezTo>
                <a:cubicBezTo>
                  <a:pt x="2746184" y="2131430"/>
                  <a:pt x="2131430" y="2746184"/>
                  <a:pt x="1373092" y="2746184"/>
                </a:cubicBezTo>
                <a:cubicBezTo>
                  <a:pt x="614754" y="2746184"/>
                  <a:pt x="0" y="2131430"/>
                  <a:pt x="0" y="1373092"/>
                </a:cubicBezTo>
                <a:cubicBezTo>
                  <a:pt x="0" y="614755"/>
                  <a:pt x="614754" y="0"/>
                  <a:pt x="1373092" y="0"/>
                </a:cubicBezTo>
                <a:close/>
              </a:path>
            </a:pathLst>
          </a:custGeom>
          <a:solidFill>
            <a:schemeClr val="tx1">
              <a:lumMod val="75000"/>
            </a:schemeClr>
          </a:solidFill>
        </p:spPr>
        <p:txBody>
          <a:bodyPr wrap="square">
            <a:noAutofit/>
          </a:bodyPr>
          <a:lstStyle/>
          <a:p>
            <a:endParaRPr lang="en-US"/>
          </a:p>
        </p:txBody>
      </p:sp>
      <p:sp>
        <p:nvSpPr>
          <p:cNvPr id="17" name="Picture Placeholder 16">
            <a:extLst>
              <a:ext uri="{FF2B5EF4-FFF2-40B4-BE49-F238E27FC236}">
                <a16:creationId xmlns:a16="http://schemas.microsoft.com/office/drawing/2014/main" id="{E80ED71F-BD1C-4909-A901-F4E8EAAFD1DB}"/>
              </a:ext>
            </a:extLst>
          </p:cNvPr>
          <p:cNvSpPr>
            <a:spLocks noGrp="1"/>
          </p:cNvSpPr>
          <p:nvPr>
            <p:ph type="pic" sz="quarter" idx="13"/>
          </p:nvPr>
        </p:nvSpPr>
        <p:spPr>
          <a:xfrm>
            <a:off x="9541865" y="5458131"/>
            <a:ext cx="2746184" cy="2746184"/>
          </a:xfrm>
          <a:custGeom>
            <a:avLst/>
            <a:gdLst>
              <a:gd name="connsiteX0" fmla="*/ 1373092 w 2746184"/>
              <a:gd name="connsiteY0" fmla="*/ 0 h 2746184"/>
              <a:gd name="connsiteX1" fmla="*/ 2746184 w 2746184"/>
              <a:gd name="connsiteY1" fmla="*/ 1373092 h 2746184"/>
              <a:gd name="connsiteX2" fmla="*/ 1373092 w 2746184"/>
              <a:gd name="connsiteY2" fmla="*/ 2746184 h 2746184"/>
              <a:gd name="connsiteX3" fmla="*/ 0 w 2746184"/>
              <a:gd name="connsiteY3" fmla="*/ 1373092 h 2746184"/>
              <a:gd name="connsiteX4" fmla="*/ 1373092 w 2746184"/>
              <a:gd name="connsiteY4" fmla="*/ 0 h 2746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6184" h="2746184">
                <a:moveTo>
                  <a:pt x="1373092" y="0"/>
                </a:moveTo>
                <a:cubicBezTo>
                  <a:pt x="2131430" y="0"/>
                  <a:pt x="2746184" y="614755"/>
                  <a:pt x="2746184" y="1373092"/>
                </a:cubicBezTo>
                <a:cubicBezTo>
                  <a:pt x="2746184" y="2131430"/>
                  <a:pt x="2131430" y="2746184"/>
                  <a:pt x="1373092" y="2746184"/>
                </a:cubicBezTo>
                <a:cubicBezTo>
                  <a:pt x="614754" y="2746184"/>
                  <a:pt x="0" y="2131430"/>
                  <a:pt x="0" y="1373092"/>
                </a:cubicBezTo>
                <a:cubicBezTo>
                  <a:pt x="0" y="614755"/>
                  <a:pt x="614754" y="0"/>
                  <a:pt x="1373092" y="0"/>
                </a:cubicBezTo>
                <a:close/>
              </a:path>
            </a:pathLst>
          </a:custGeom>
          <a:solidFill>
            <a:schemeClr val="tx1">
              <a:lumMod val="75000"/>
            </a:schemeClr>
          </a:solidFill>
        </p:spPr>
        <p:txBody>
          <a:bodyPr wrap="square">
            <a:noAutofit/>
          </a:bodyPr>
          <a:lstStyle/>
          <a:p>
            <a:endParaRPr lang="en-US"/>
          </a:p>
        </p:txBody>
      </p:sp>
      <p:sp>
        <p:nvSpPr>
          <p:cNvPr id="15" name="Picture Placeholder 14">
            <a:extLst>
              <a:ext uri="{FF2B5EF4-FFF2-40B4-BE49-F238E27FC236}">
                <a16:creationId xmlns:a16="http://schemas.microsoft.com/office/drawing/2014/main" id="{00A60827-978E-4392-A937-21E854A4E930}"/>
              </a:ext>
            </a:extLst>
          </p:cNvPr>
          <p:cNvSpPr>
            <a:spLocks noGrp="1"/>
          </p:cNvSpPr>
          <p:nvPr>
            <p:ph type="pic" sz="quarter" idx="11"/>
          </p:nvPr>
        </p:nvSpPr>
        <p:spPr>
          <a:xfrm>
            <a:off x="13446798" y="1551965"/>
            <a:ext cx="2746184" cy="2746184"/>
          </a:xfrm>
          <a:custGeom>
            <a:avLst/>
            <a:gdLst>
              <a:gd name="connsiteX0" fmla="*/ 1373092 w 2746184"/>
              <a:gd name="connsiteY0" fmla="*/ 0 h 2746184"/>
              <a:gd name="connsiteX1" fmla="*/ 2746184 w 2746184"/>
              <a:gd name="connsiteY1" fmla="*/ 1373092 h 2746184"/>
              <a:gd name="connsiteX2" fmla="*/ 1373092 w 2746184"/>
              <a:gd name="connsiteY2" fmla="*/ 2746184 h 2746184"/>
              <a:gd name="connsiteX3" fmla="*/ 0 w 2746184"/>
              <a:gd name="connsiteY3" fmla="*/ 1373092 h 2746184"/>
              <a:gd name="connsiteX4" fmla="*/ 1373092 w 2746184"/>
              <a:gd name="connsiteY4" fmla="*/ 0 h 2746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6184" h="2746184">
                <a:moveTo>
                  <a:pt x="1373092" y="0"/>
                </a:moveTo>
                <a:cubicBezTo>
                  <a:pt x="2131430" y="0"/>
                  <a:pt x="2746184" y="614755"/>
                  <a:pt x="2746184" y="1373092"/>
                </a:cubicBezTo>
                <a:cubicBezTo>
                  <a:pt x="2746184" y="2131430"/>
                  <a:pt x="2131430" y="2746184"/>
                  <a:pt x="1373092" y="2746184"/>
                </a:cubicBezTo>
                <a:cubicBezTo>
                  <a:pt x="614754" y="2746184"/>
                  <a:pt x="0" y="2131430"/>
                  <a:pt x="0" y="1373092"/>
                </a:cubicBezTo>
                <a:cubicBezTo>
                  <a:pt x="0" y="614755"/>
                  <a:pt x="614754" y="0"/>
                  <a:pt x="1373092" y="0"/>
                </a:cubicBezTo>
                <a:close/>
              </a:path>
            </a:pathLst>
          </a:custGeom>
          <a:solidFill>
            <a:schemeClr val="tx1">
              <a:lumMod val="75000"/>
            </a:schemeClr>
          </a:solidFill>
        </p:spPr>
        <p:txBody>
          <a:bodyPr wrap="square">
            <a:noAutofit/>
          </a:bodyPr>
          <a:lstStyle/>
          <a:p>
            <a:endParaRPr lang="en-US"/>
          </a:p>
        </p:txBody>
      </p:sp>
      <p:sp>
        <p:nvSpPr>
          <p:cNvPr id="14" name="Picture Placeholder 13">
            <a:extLst>
              <a:ext uri="{FF2B5EF4-FFF2-40B4-BE49-F238E27FC236}">
                <a16:creationId xmlns:a16="http://schemas.microsoft.com/office/drawing/2014/main" id="{7426E028-6F71-401D-80F4-37DEDA5D8B0A}"/>
              </a:ext>
            </a:extLst>
          </p:cNvPr>
          <p:cNvSpPr>
            <a:spLocks noGrp="1"/>
          </p:cNvSpPr>
          <p:nvPr>
            <p:ph type="pic" sz="quarter" idx="10"/>
          </p:nvPr>
        </p:nvSpPr>
        <p:spPr>
          <a:xfrm>
            <a:off x="9541865" y="1551965"/>
            <a:ext cx="2746184" cy="2746184"/>
          </a:xfrm>
          <a:custGeom>
            <a:avLst/>
            <a:gdLst>
              <a:gd name="connsiteX0" fmla="*/ 1373092 w 2746184"/>
              <a:gd name="connsiteY0" fmla="*/ 0 h 2746184"/>
              <a:gd name="connsiteX1" fmla="*/ 2746184 w 2746184"/>
              <a:gd name="connsiteY1" fmla="*/ 1373092 h 2746184"/>
              <a:gd name="connsiteX2" fmla="*/ 1373092 w 2746184"/>
              <a:gd name="connsiteY2" fmla="*/ 2746184 h 2746184"/>
              <a:gd name="connsiteX3" fmla="*/ 0 w 2746184"/>
              <a:gd name="connsiteY3" fmla="*/ 1373092 h 2746184"/>
              <a:gd name="connsiteX4" fmla="*/ 1373092 w 2746184"/>
              <a:gd name="connsiteY4" fmla="*/ 0 h 2746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6184" h="2746184">
                <a:moveTo>
                  <a:pt x="1373092" y="0"/>
                </a:moveTo>
                <a:cubicBezTo>
                  <a:pt x="2131430" y="0"/>
                  <a:pt x="2746184" y="614755"/>
                  <a:pt x="2746184" y="1373092"/>
                </a:cubicBezTo>
                <a:cubicBezTo>
                  <a:pt x="2746184" y="2131430"/>
                  <a:pt x="2131430" y="2746184"/>
                  <a:pt x="1373092" y="2746184"/>
                </a:cubicBezTo>
                <a:cubicBezTo>
                  <a:pt x="614754" y="2746184"/>
                  <a:pt x="0" y="2131430"/>
                  <a:pt x="0" y="1373092"/>
                </a:cubicBezTo>
                <a:cubicBezTo>
                  <a:pt x="0" y="614755"/>
                  <a:pt x="614754" y="0"/>
                  <a:pt x="1373092" y="0"/>
                </a:cubicBezTo>
                <a:close/>
              </a:path>
            </a:pathLst>
          </a:custGeom>
          <a:solidFill>
            <a:schemeClr val="tx1">
              <a:lumMod val="75000"/>
            </a:schemeClr>
          </a:solidFill>
        </p:spPr>
        <p:txBody>
          <a:bodyPr wrap="square">
            <a:noAutofit/>
          </a:bodyPr>
          <a:lstStyle/>
          <a:p>
            <a:endParaRPr lang="en-US"/>
          </a:p>
        </p:txBody>
      </p:sp>
      <p:grpSp>
        <p:nvGrpSpPr>
          <p:cNvPr id="4" name="组合 13">
            <a:extLst>
              <a:ext uri="{FF2B5EF4-FFF2-40B4-BE49-F238E27FC236}">
                <a16:creationId xmlns:a16="http://schemas.microsoft.com/office/drawing/2014/main" id="{4EEFD368-31A7-46AE-B9B0-4EEF796A080C}"/>
              </a:ext>
            </a:extLst>
          </p:cNvPr>
          <p:cNvGrpSpPr/>
          <p:nvPr userDrawn="1"/>
        </p:nvGrpSpPr>
        <p:grpSpPr>
          <a:xfrm>
            <a:off x="1333500" y="782677"/>
            <a:ext cx="849269" cy="224171"/>
            <a:chOff x="6353586" y="4480561"/>
            <a:chExt cx="5023074" cy="1325880"/>
          </a:xfrm>
        </p:grpSpPr>
        <p:sp>
          <p:nvSpPr>
            <p:cNvPr id="5" name="任意多边形: 形状 25">
              <a:extLst>
                <a:ext uri="{FF2B5EF4-FFF2-40B4-BE49-F238E27FC236}">
                  <a16:creationId xmlns:a16="http://schemas.microsoft.com/office/drawing/2014/main" id="{AB09B7D1-8C44-466B-839F-A2A366216523}"/>
                </a:ext>
              </a:extLst>
            </p:cNvPr>
            <p:cNvSpPr/>
            <p:nvPr/>
          </p:nvSpPr>
          <p:spPr>
            <a:xfrm>
              <a:off x="6353586" y="4480561"/>
              <a:ext cx="1325830" cy="1325880"/>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8100000" scaled="1"/>
            </a:gradFill>
            <a:ln w="9525" cap="flat">
              <a:noFill/>
              <a:prstDash val="solid"/>
              <a:miter/>
            </a:ln>
          </p:spPr>
          <p:txBody>
            <a:bodyPr rtlCol="0" anchor="ctr"/>
            <a:lstStyle/>
            <a:p>
              <a:endParaRPr lang="zh-CN" altLang="en-US"/>
            </a:p>
          </p:txBody>
        </p:sp>
        <p:grpSp>
          <p:nvGrpSpPr>
            <p:cNvPr id="6" name="组合 11">
              <a:extLst>
                <a:ext uri="{FF2B5EF4-FFF2-40B4-BE49-F238E27FC236}">
                  <a16:creationId xmlns:a16="http://schemas.microsoft.com/office/drawing/2014/main" id="{BE9108E8-04F3-408B-9D3A-E438375D14D7}"/>
                </a:ext>
              </a:extLst>
            </p:cNvPr>
            <p:cNvGrpSpPr/>
            <p:nvPr/>
          </p:nvGrpSpPr>
          <p:grpSpPr>
            <a:xfrm>
              <a:off x="8043056" y="4702687"/>
              <a:ext cx="3333604" cy="881628"/>
              <a:chOff x="8083550" y="5731848"/>
              <a:chExt cx="2120900" cy="560908"/>
            </a:xfrm>
          </p:grpSpPr>
          <p:sp>
            <p:nvSpPr>
              <p:cNvPr id="7" name="任意多边形: 形状 14">
                <a:extLst>
                  <a:ext uri="{FF2B5EF4-FFF2-40B4-BE49-F238E27FC236}">
                    <a16:creationId xmlns:a16="http://schemas.microsoft.com/office/drawing/2014/main" id="{23BCC0B6-0855-4CDA-B6BE-1D9F75F1EE58}"/>
                  </a:ext>
                </a:extLst>
              </p:cNvPr>
              <p:cNvSpPr/>
              <p:nvPr/>
            </p:nvSpPr>
            <p:spPr>
              <a:xfrm>
                <a:off x="8083550" y="6181423"/>
                <a:ext cx="2120900" cy="111333"/>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solidFill>
                <a:srgbClr val="C4C5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8" name="任意多边形: 形状 27">
                <a:extLst>
                  <a:ext uri="{FF2B5EF4-FFF2-40B4-BE49-F238E27FC236}">
                    <a16:creationId xmlns:a16="http://schemas.microsoft.com/office/drawing/2014/main" id="{AB99D63D-752C-4C2A-9B31-4403ECCD5A68}"/>
                  </a:ext>
                </a:extLst>
              </p:cNvPr>
              <p:cNvSpPr/>
              <p:nvPr/>
            </p:nvSpPr>
            <p:spPr>
              <a:xfrm>
                <a:off x="8083550" y="5731848"/>
                <a:ext cx="2120900" cy="308552"/>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sp>
        <p:nvSpPr>
          <p:cNvPr id="12" name="TextBox 11">
            <a:extLst>
              <a:ext uri="{FF2B5EF4-FFF2-40B4-BE49-F238E27FC236}">
                <a16:creationId xmlns:a16="http://schemas.microsoft.com/office/drawing/2014/main" id="{CD7ECCA0-8814-4B2E-A694-79FAD948F538}"/>
              </a:ext>
            </a:extLst>
          </p:cNvPr>
          <p:cNvSpPr txBox="1"/>
          <p:nvPr userDrawn="1"/>
        </p:nvSpPr>
        <p:spPr>
          <a:xfrm>
            <a:off x="14935200" y="745238"/>
            <a:ext cx="2153438" cy="261610"/>
          </a:xfrm>
          <a:prstGeom prst="rect">
            <a:avLst/>
          </a:prstGeom>
          <a:noFill/>
        </p:spPr>
        <p:txBody>
          <a:bodyPr wrap="square" rtlCol="0">
            <a:spAutoFit/>
          </a:bodyPr>
          <a:lstStyle/>
          <a:p>
            <a:pPr algn="r"/>
            <a:r>
              <a:rPr lang="en-US" altLang="zh-CN" sz="1100" spc="300">
                <a:solidFill>
                  <a:schemeClr val="tx1">
                    <a:lumMod val="65000"/>
                  </a:schemeClr>
                </a:solidFill>
                <a:latin typeface="+mn-lt"/>
              </a:rPr>
              <a:t>BUSINESS PLAN</a:t>
            </a:r>
            <a:endParaRPr lang="en-US" sz="1100" spc="300">
              <a:solidFill>
                <a:schemeClr val="tx1">
                  <a:lumMod val="65000"/>
                </a:schemeClr>
              </a:solidFill>
              <a:latin typeface="+mn-lt"/>
            </a:endParaRPr>
          </a:p>
        </p:txBody>
      </p:sp>
    </p:spTree>
    <p:extLst>
      <p:ext uri="{BB962C8B-B14F-4D97-AF65-F5344CB8AC3E}">
        <p14:creationId xmlns:p14="http://schemas.microsoft.com/office/powerpoint/2010/main" val="2866681753"/>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72_3-Content">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4F88AF14-BAF2-4F27-812B-153E1DA6D413}"/>
              </a:ext>
            </a:extLst>
          </p:cNvPr>
          <p:cNvSpPr>
            <a:spLocks noGrp="1"/>
          </p:cNvSpPr>
          <p:nvPr>
            <p:ph type="pic" sz="quarter" idx="10"/>
          </p:nvPr>
        </p:nvSpPr>
        <p:spPr>
          <a:xfrm>
            <a:off x="1749670" y="1638297"/>
            <a:ext cx="7010404" cy="7010406"/>
          </a:xfrm>
          <a:custGeom>
            <a:avLst/>
            <a:gdLst>
              <a:gd name="connsiteX0" fmla="*/ 3505202 w 7010404"/>
              <a:gd name="connsiteY0" fmla="*/ 0 h 7010406"/>
              <a:gd name="connsiteX1" fmla="*/ 7010404 w 7010404"/>
              <a:gd name="connsiteY1" fmla="*/ 3505203 h 7010406"/>
              <a:gd name="connsiteX2" fmla="*/ 3505202 w 7010404"/>
              <a:gd name="connsiteY2" fmla="*/ 7010406 h 7010406"/>
              <a:gd name="connsiteX3" fmla="*/ 0 w 7010404"/>
              <a:gd name="connsiteY3" fmla="*/ 3505203 h 7010406"/>
              <a:gd name="connsiteX4" fmla="*/ 3505202 w 7010404"/>
              <a:gd name="connsiteY4" fmla="*/ 0 h 7010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10404" h="7010406">
                <a:moveTo>
                  <a:pt x="3505202" y="0"/>
                </a:moveTo>
                <a:cubicBezTo>
                  <a:pt x="5441073" y="0"/>
                  <a:pt x="7010404" y="1569333"/>
                  <a:pt x="7010404" y="3505203"/>
                </a:cubicBezTo>
                <a:cubicBezTo>
                  <a:pt x="7010404" y="5441073"/>
                  <a:pt x="5441073" y="7010406"/>
                  <a:pt x="3505202" y="7010406"/>
                </a:cubicBezTo>
                <a:cubicBezTo>
                  <a:pt x="1569332" y="7010406"/>
                  <a:pt x="0" y="5441073"/>
                  <a:pt x="0" y="3505203"/>
                </a:cubicBezTo>
                <a:cubicBezTo>
                  <a:pt x="0" y="1569333"/>
                  <a:pt x="1569332" y="0"/>
                  <a:pt x="3505202" y="0"/>
                </a:cubicBezTo>
                <a:close/>
              </a:path>
            </a:pathLst>
          </a:custGeom>
          <a:solidFill>
            <a:schemeClr val="tx1">
              <a:lumMod val="75000"/>
            </a:schemeClr>
          </a:solidFill>
        </p:spPr>
        <p:txBody>
          <a:bodyPr wrap="square">
            <a:noAutofit/>
          </a:bodyPr>
          <a:lstStyle/>
          <a:p>
            <a:endParaRPr lang="en-US"/>
          </a:p>
        </p:txBody>
      </p:sp>
      <p:grpSp>
        <p:nvGrpSpPr>
          <p:cNvPr id="4" name="组合 13">
            <a:extLst>
              <a:ext uri="{FF2B5EF4-FFF2-40B4-BE49-F238E27FC236}">
                <a16:creationId xmlns:a16="http://schemas.microsoft.com/office/drawing/2014/main" id="{4EEFD368-31A7-46AE-B9B0-4EEF796A080C}"/>
              </a:ext>
            </a:extLst>
          </p:cNvPr>
          <p:cNvGrpSpPr/>
          <p:nvPr userDrawn="1"/>
        </p:nvGrpSpPr>
        <p:grpSpPr>
          <a:xfrm>
            <a:off x="1333500" y="782677"/>
            <a:ext cx="849269" cy="224171"/>
            <a:chOff x="6353586" y="4480561"/>
            <a:chExt cx="5023074" cy="1325880"/>
          </a:xfrm>
        </p:grpSpPr>
        <p:sp>
          <p:nvSpPr>
            <p:cNvPr id="5" name="任意多边形: 形状 25">
              <a:extLst>
                <a:ext uri="{FF2B5EF4-FFF2-40B4-BE49-F238E27FC236}">
                  <a16:creationId xmlns:a16="http://schemas.microsoft.com/office/drawing/2014/main" id="{AB09B7D1-8C44-466B-839F-A2A366216523}"/>
                </a:ext>
              </a:extLst>
            </p:cNvPr>
            <p:cNvSpPr/>
            <p:nvPr/>
          </p:nvSpPr>
          <p:spPr>
            <a:xfrm>
              <a:off x="6353586" y="4480561"/>
              <a:ext cx="1325830" cy="1325880"/>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8100000" scaled="1"/>
            </a:gradFill>
            <a:ln w="9525" cap="flat">
              <a:noFill/>
              <a:prstDash val="solid"/>
              <a:miter/>
            </a:ln>
          </p:spPr>
          <p:txBody>
            <a:bodyPr rtlCol="0" anchor="ctr"/>
            <a:lstStyle/>
            <a:p>
              <a:endParaRPr lang="zh-CN" altLang="en-US"/>
            </a:p>
          </p:txBody>
        </p:sp>
        <p:grpSp>
          <p:nvGrpSpPr>
            <p:cNvPr id="6" name="组合 11">
              <a:extLst>
                <a:ext uri="{FF2B5EF4-FFF2-40B4-BE49-F238E27FC236}">
                  <a16:creationId xmlns:a16="http://schemas.microsoft.com/office/drawing/2014/main" id="{BE9108E8-04F3-408B-9D3A-E438375D14D7}"/>
                </a:ext>
              </a:extLst>
            </p:cNvPr>
            <p:cNvGrpSpPr/>
            <p:nvPr/>
          </p:nvGrpSpPr>
          <p:grpSpPr>
            <a:xfrm>
              <a:off x="8043056" y="4702687"/>
              <a:ext cx="3333604" cy="881628"/>
              <a:chOff x="8083550" y="5731848"/>
              <a:chExt cx="2120900" cy="560908"/>
            </a:xfrm>
          </p:grpSpPr>
          <p:sp>
            <p:nvSpPr>
              <p:cNvPr id="7" name="任意多边形: 形状 14">
                <a:extLst>
                  <a:ext uri="{FF2B5EF4-FFF2-40B4-BE49-F238E27FC236}">
                    <a16:creationId xmlns:a16="http://schemas.microsoft.com/office/drawing/2014/main" id="{23BCC0B6-0855-4CDA-B6BE-1D9F75F1EE58}"/>
                  </a:ext>
                </a:extLst>
              </p:cNvPr>
              <p:cNvSpPr/>
              <p:nvPr/>
            </p:nvSpPr>
            <p:spPr>
              <a:xfrm>
                <a:off x="8083550" y="6181423"/>
                <a:ext cx="2120900" cy="111333"/>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solidFill>
                <a:srgbClr val="C4C5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8" name="任意多边形: 形状 27">
                <a:extLst>
                  <a:ext uri="{FF2B5EF4-FFF2-40B4-BE49-F238E27FC236}">
                    <a16:creationId xmlns:a16="http://schemas.microsoft.com/office/drawing/2014/main" id="{AB99D63D-752C-4C2A-9B31-4403ECCD5A68}"/>
                  </a:ext>
                </a:extLst>
              </p:cNvPr>
              <p:cNvSpPr/>
              <p:nvPr/>
            </p:nvSpPr>
            <p:spPr>
              <a:xfrm>
                <a:off x="8083550" y="5731848"/>
                <a:ext cx="2120900" cy="308552"/>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sp>
        <p:nvSpPr>
          <p:cNvPr id="9" name="TextBox 8">
            <a:extLst>
              <a:ext uri="{FF2B5EF4-FFF2-40B4-BE49-F238E27FC236}">
                <a16:creationId xmlns:a16="http://schemas.microsoft.com/office/drawing/2014/main" id="{6A73F04F-2E45-40E0-9348-AC275A8D7289}"/>
              </a:ext>
            </a:extLst>
          </p:cNvPr>
          <p:cNvSpPr txBox="1"/>
          <p:nvPr userDrawn="1"/>
        </p:nvSpPr>
        <p:spPr>
          <a:xfrm>
            <a:off x="14935200" y="745238"/>
            <a:ext cx="2153438" cy="261610"/>
          </a:xfrm>
          <a:prstGeom prst="rect">
            <a:avLst/>
          </a:prstGeom>
          <a:noFill/>
        </p:spPr>
        <p:txBody>
          <a:bodyPr wrap="square" rtlCol="0">
            <a:spAutoFit/>
          </a:bodyPr>
          <a:lstStyle/>
          <a:p>
            <a:pPr algn="r"/>
            <a:r>
              <a:rPr lang="en-US" altLang="zh-CN" sz="1100" spc="300">
                <a:solidFill>
                  <a:schemeClr val="tx1">
                    <a:lumMod val="65000"/>
                  </a:schemeClr>
                </a:solidFill>
                <a:latin typeface="+mn-lt"/>
              </a:rPr>
              <a:t>BUSINESS PLAN</a:t>
            </a:r>
            <a:endParaRPr lang="en-US" sz="1100" spc="300">
              <a:solidFill>
                <a:schemeClr val="tx1">
                  <a:lumMod val="65000"/>
                </a:schemeClr>
              </a:solidFill>
              <a:latin typeface="+mn-lt"/>
            </a:endParaRPr>
          </a:p>
        </p:txBody>
      </p:sp>
    </p:spTree>
    <p:extLst>
      <p:ext uri="{BB962C8B-B14F-4D97-AF65-F5344CB8AC3E}">
        <p14:creationId xmlns:p14="http://schemas.microsoft.com/office/powerpoint/2010/main" val="12783613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childTnLst>
                                    <p:set>
                                      <p:cBhvr>
                                        <p:cTn id="6" dur="1000" fill="hold">
                                          <p:stCondLst>
                                            <p:cond delay="0"/>
                                          </p:stCondLst>
                                        </p:cTn>
                                        <p:tgtEl>
                                          <p:spTgt spid="11"/>
                                        </p:tgtEl>
                                        <p:attrNameLst>
                                          <p:attrName>style.visibility</p:attrName>
                                        </p:attrNameLst>
                                      </p:cBhvr>
                                      <p:to>
                                        <p:strVal val="visible"/>
                                      </p:to>
                                    </p:set>
                                    <p:anim to="" calcmode="lin" valueType="num">
                                      <p:cBhvr>
                                        <p:cTn id="7" dur="1000" fill="hold">
                                          <p:stCondLst>
                                            <p:cond delay="0"/>
                                          </p:stCondLst>
                                        </p:cTn>
                                        <p:tgtEl>
                                          <p:spTgt spid="11"/>
                                        </p:tgtEl>
                                        <p:attrNameLst>
                                          <p:attrName>ppt_h</p:attrName>
                                        </p:attrNameLst>
                                      </p:cBhvr>
                                      <p:tavLst>
                                        <p:tav tm="0" fmla="#ppt_h-#ppt_h*((1.5-1.5*$)^3-(1.5-1.5*$)^2)">
                                          <p:val>
                                            <p:strVal val="0"/>
                                          </p:val>
                                        </p:tav>
                                        <p:tav tm="100000">
                                          <p:val>
                                            <p:strVal val="1"/>
                                          </p:val>
                                        </p:tav>
                                      </p:tavLst>
                                    </p:anim>
                                    <p:anim to="" calcmode="lin" valueType="num">
                                      <p:cBhvr>
                                        <p:cTn id="8" dur="1000" fill="hold">
                                          <p:stCondLst>
                                            <p:cond delay="0"/>
                                          </p:stCondLst>
                                        </p:cTn>
                                        <p:tgtEl>
                                          <p:spTgt spid="11"/>
                                        </p:tgtEl>
                                        <p:attrNameLst>
                                          <p:attrName>ppt_w</p:attrName>
                                        </p:attrNameLst>
                                      </p:cBhvr>
                                      <p:tavLst>
                                        <p:tav tm="0" fmla="#ppt_w-#ppt_w*((1.5-1.5*$)^3-(1.5-1.5*$)^2)">
                                          <p:val>
                                            <p:strVal val="0"/>
                                          </p:val>
                                        </p:tav>
                                        <p:tav tm="100000">
                                          <p:val>
                                            <p:str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73_3-Content">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C8E1D475-3E48-4DC4-8097-4EBF4A077031}"/>
              </a:ext>
            </a:extLst>
          </p:cNvPr>
          <p:cNvSpPr>
            <a:spLocks noGrp="1"/>
          </p:cNvSpPr>
          <p:nvPr>
            <p:ph type="pic" sz="quarter" idx="10"/>
          </p:nvPr>
        </p:nvSpPr>
        <p:spPr>
          <a:xfrm>
            <a:off x="0" y="0"/>
            <a:ext cx="18288000" cy="10287000"/>
          </a:xfrm>
          <a:custGeom>
            <a:avLst/>
            <a:gdLst>
              <a:gd name="connsiteX0" fmla="*/ 0 w 18288000"/>
              <a:gd name="connsiteY0" fmla="*/ 0 h 10287000"/>
              <a:gd name="connsiteX1" fmla="*/ 18288000 w 18288000"/>
              <a:gd name="connsiteY1" fmla="*/ 0 h 10287000"/>
              <a:gd name="connsiteX2" fmla="*/ 18288000 w 18288000"/>
              <a:gd name="connsiteY2" fmla="*/ 10287000 h 10287000"/>
              <a:gd name="connsiteX3" fmla="*/ 0 w 18288000"/>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18288000" h="10287000">
                <a:moveTo>
                  <a:pt x="0" y="0"/>
                </a:moveTo>
                <a:lnTo>
                  <a:pt x="18288000" y="0"/>
                </a:lnTo>
                <a:lnTo>
                  <a:pt x="18288000" y="10287000"/>
                </a:lnTo>
                <a:lnTo>
                  <a:pt x="0" y="10287000"/>
                </a:lnTo>
                <a:close/>
              </a:path>
            </a:pathLst>
          </a:custGeom>
          <a:solidFill>
            <a:schemeClr val="tx1">
              <a:lumMod val="75000"/>
            </a:schemeClr>
          </a:solidFill>
        </p:spPr>
        <p:txBody>
          <a:bodyPr wrap="square">
            <a:noAutofit/>
          </a:bodyPr>
          <a:lstStyle/>
          <a:p>
            <a:endParaRPr lang="en-US"/>
          </a:p>
        </p:txBody>
      </p:sp>
      <p:grpSp>
        <p:nvGrpSpPr>
          <p:cNvPr id="4" name="组合 13">
            <a:extLst>
              <a:ext uri="{FF2B5EF4-FFF2-40B4-BE49-F238E27FC236}">
                <a16:creationId xmlns:a16="http://schemas.microsoft.com/office/drawing/2014/main" id="{4EEFD368-31A7-46AE-B9B0-4EEF796A080C}"/>
              </a:ext>
            </a:extLst>
          </p:cNvPr>
          <p:cNvGrpSpPr/>
          <p:nvPr userDrawn="1"/>
        </p:nvGrpSpPr>
        <p:grpSpPr>
          <a:xfrm>
            <a:off x="1333500" y="782677"/>
            <a:ext cx="849269" cy="224171"/>
            <a:chOff x="6353586" y="4480561"/>
            <a:chExt cx="5023074" cy="1325880"/>
          </a:xfrm>
        </p:grpSpPr>
        <p:sp>
          <p:nvSpPr>
            <p:cNvPr id="5" name="任意多边形: 形状 25">
              <a:extLst>
                <a:ext uri="{FF2B5EF4-FFF2-40B4-BE49-F238E27FC236}">
                  <a16:creationId xmlns:a16="http://schemas.microsoft.com/office/drawing/2014/main" id="{AB09B7D1-8C44-466B-839F-A2A366216523}"/>
                </a:ext>
              </a:extLst>
            </p:cNvPr>
            <p:cNvSpPr/>
            <p:nvPr/>
          </p:nvSpPr>
          <p:spPr>
            <a:xfrm>
              <a:off x="6353586" y="4480561"/>
              <a:ext cx="1325830" cy="1325880"/>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8100000" scaled="1"/>
            </a:gradFill>
            <a:ln w="9525" cap="flat">
              <a:noFill/>
              <a:prstDash val="solid"/>
              <a:miter/>
            </a:ln>
          </p:spPr>
          <p:txBody>
            <a:bodyPr rtlCol="0" anchor="ctr"/>
            <a:lstStyle/>
            <a:p>
              <a:endParaRPr lang="zh-CN" altLang="en-US"/>
            </a:p>
          </p:txBody>
        </p:sp>
        <p:grpSp>
          <p:nvGrpSpPr>
            <p:cNvPr id="6" name="组合 11">
              <a:extLst>
                <a:ext uri="{FF2B5EF4-FFF2-40B4-BE49-F238E27FC236}">
                  <a16:creationId xmlns:a16="http://schemas.microsoft.com/office/drawing/2014/main" id="{BE9108E8-04F3-408B-9D3A-E438375D14D7}"/>
                </a:ext>
              </a:extLst>
            </p:cNvPr>
            <p:cNvGrpSpPr/>
            <p:nvPr/>
          </p:nvGrpSpPr>
          <p:grpSpPr>
            <a:xfrm>
              <a:off x="8043056" y="4702687"/>
              <a:ext cx="3333604" cy="881628"/>
              <a:chOff x="8083550" y="5731848"/>
              <a:chExt cx="2120900" cy="560908"/>
            </a:xfrm>
          </p:grpSpPr>
          <p:sp>
            <p:nvSpPr>
              <p:cNvPr id="7" name="任意多边形: 形状 14">
                <a:extLst>
                  <a:ext uri="{FF2B5EF4-FFF2-40B4-BE49-F238E27FC236}">
                    <a16:creationId xmlns:a16="http://schemas.microsoft.com/office/drawing/2014/main" id="{23BCC0B6-0855-4CDA-B6BE-1D9F75F1EE58}"/>
                  </a:ext>
                </a:extLst>
              </p:cNvPr>
              <p:cNvSpPr/>
              <p:nvPr/>
            </p:nvSpPr>
            <p:spPr>
              <a:xfrm>
                <a:off x="8083550" y="6181423"/>
                <a:ext cx="2120900" cy="111333"/>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solidFill>
                <a:srgbClr val="C4C5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8" name="任意多边形: 形状 27">
                <a:extLst>
                  <a:ext uri="{FF2B5EF4-FFF2-40B4-BE49-F238E27FC236}">
                    <a16:creationId xmlns:a16="http://schemas.microsoft.com/office/drawing/2014/main" id="{AB99D63D-752C-4C2A-9B31-4403ECCD5A68}"/>
                  </a:ext>
                </a:extLst>
              </p:cNvPr>
              <p:cNvSpPr/>
              <p:nvPr/>
            </p:nvSpPr>
            <p:spPr>
              <a:xfrm>
                <a:off x="8083550" y="5731848"/>
                <a:ext cx="2120900" cy="308552"/>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sp>
        <p:nvSpPr>
          <p:cNvPr id="9" name="TextBox 8">
            <a:extLst>
              <a:ext uri="{FF2B5EF4-FFF2-40B4-BE49-F238E27FC236}">
                <a16:creationId xmlns:a16="http://schemas.microsoft.com/office/drawing/2014/main" id="{AB44D82B-2F24-451C-AC01-1D246C8D0D1E}"/>
              </a:ext>
            </a:extLst>
          </p:cNvPr>
          <p:cNvSpPr txBox="1"/>
          <p:nvPr userDrawn="1"/>
        </p:nvSpPr>
        <p:spPr>
          <a:xfrm>
            <a:off x="14935200" y="745238"/>
            <a:ext cx="2153438" cy="261610"/>
          </a:xfrm>
          <a:prstGeom prst="rect">
            <a:avLst/>
          </a:prstGeom>
          <a:noFill/>
        </p:spPr>
        <p:txBody>
          <a:bodyPr wrap="square" rtlCol="0">
            <a:spAutoFit/>
          </a:bodyPr>
          <a:lstStyle/>
          <a:p>
            <a:pPr algn="r"/>
            <a:r>
              <a:rPr lang="en-US" altLang="zh-CN" sz="1100" spc="300">
                <a:solidFill>
                  <a:schemeClr val="tx1">
                    <a:lumMod val="65000"/>
                  </a:schemeClr>
                </a:solidFill>
                <a:latin typeface="+mn-lt"/>
              </a:rPr>
              <a:t>BUSINESS PLAN</a:t>
            </a:r>
            <a:endParaRPr lang="en-US" sz="1100" spc="300">
              <a:solidFill>
                <a:schemeClr val="tx1">
                  <a:lumMod val="65000"/>
                </a:schemeClr>
              </a:solidFill>
              <a:latin typeface="+mn-lt"/>
            </a:endParaRPr>
          </a:p>
        </p:txBody>
      </p:sp>
    </p:spTree>
    <p:extLst>
      <p:ext uri="{BB962C8B-B14F-4D97-AF65-F5344CB8AC3E}">
        <p14:creationId xmlns:p14="http://schemas.microsoft.com/office/powerpoint/2010/main" val="407292677"/>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74_3-Content">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DAC00C3E-880F-4F51-9B6C-EA0133134F2D}"/>
              </a:ext>
            </a:extLst>
          </p:cNvPr>
          <p:cNvSpPr>
            <a:spLocks noGrp="1"/>
          </p:cNvSpPr>
          <p:nvPr>
            <p:ph type="pic" sz="quarter" idx="10"/>
          </p:nvPr>
        </p:nvSpPr>
        <p:spPr>
          <a:xfrm>
            <a:off x="2921636" y="0"/>
            <a:ext cx="12444730" cy="9098450"/>
          </a:xfrm>
          <a:custGeom>
            <a:avLst/>
            <a:gdLst>
              <a:gd name="connsiteX0" fmla="*/ 96110 w 12444730"/>
              <a:gd name="connsiteY0" fmla="*/ 0 h 9098450"/>
              <a:gd name="connsiteX1" fmla="*/ 12079528 w 12444730"/>
              <a:gd name="connsiteY1" fmla="*/ 0 h 9098450"/>
              <a:gd name="connsiteX2" fmla="*/ 12173811 w 12444730"/>
              <a:gd name="connsiteY2" fmla="*/ 208786 h 9098450"/>
              <a:gd name="connsiteX3" fmla="*/ 11818314 w 12444730"/>
              <a:gd name="connsiteY3" fmla="*/ 3793686 h 9098450"/>
              <a:gd name="connsiteX4" fmla="*/ 7360316 w 12444730"/>
              <a:gd name="connsiteY4" fmla="*/ 8555939 h 9098450"/>
              <a:gd name="connsiteX5" fmla="*/ 2853491 w 12444730"/>
              <a:gd name="connsiteY5" fmla="*/ 8147799 h 9098450"/>
              <a:gd name="connsiteX6" fmla="*/ 2431237 w 12444730"/>
              <a:gd name="connsiteY6" fmla="*/ 7705467 h 9098450"/>
              <a:gd name="connsiteX7" fmla="*/ 15503 w 12444730"/>
              <a:gd name="connsiteY7" fmla="*/ 1218969 h 9098450"/>
              <a:gd name="connsiteX8" fmla="*/ 94966 w 12444730"/>
              <a:gd name="connsiteY8" fmla="*/ 4146 h 9098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44730" h="9098450">
                <a:moveTo>
                  <a:pt x="96110" y="0"/>
                </a:moveTo>
                <a:lnTo>
                  <a:pt x="12079528" y="0"/>
                </a:lnTo>
                <a:lnTo>
                  <a:pt x="12173811" y="208786"/>
                </a:lnTo>
                <a:cubicBezTo>
                  <a:pt x="12627034" y="1346090"/>
                  <a:pt x="12513641" y="2686751"/>
                  <a:pt x="11818314" y="3793686"/>
                </a:cubicBezTo>
                <a:cubicBezTo>
                  <a:pt x="9719128" y="7299056"/>
                  <a:pt x="7360316" y="8555939"/>
                  <a:pt x="7360316" y="8555939"/>
                </a:cubicBezTo>
                <a:cubicBezTo>
                  <a:pt x="5923188" y="9385730"/>
                  <a:pt x="4103426" y="9274341"/>
                  <a:pt x="2853491" y="8147799"/>
                </a:cubicBezTo>
                <a:cubicBezTo>
                  <a:pt x="2694196" y="8011062"/>
                  <a:pt x="2553445" y="7863619"/>
                  <a:pt x="2431237" y="7705467"/>
                </a:cubicBezTo>
                <a:cubicBezTo>
                  <a:pt x="2418572" y="7694236"/>
                  <a:pt x="190737" y="5098635"/>
                  <a:pt x="15503" y="1218969"/>
                </a:cubicBezTo>
                <a:cubicBezTo>
                  <a:pt x="-20398" y="815498"/>
                  <a:pt x="6045" y="405585"/>
                  <a:pt x="94966" y="4146"/>
                </a:cubicBezTo>
                <a:close/>
              </a:path>
            </a:pathLst>
          </a:custGeom>
          <a:solidFill>
            <a:schemeClr val="tx1">
              <a:lumMod val="75000"/>
            </a:schemeClr>
          </a:solidFill>
        </p:spPr>
        <p:txBody>
          <a:bodyPr wrap="square">
            <a:noAutofit/>
          </a:bodyPr>
          <a:lstStyle/>
          <a:p>
            <a:endParaRPr lang="en-US"/>
          </a:p>
        </p:txBody>
      </p:sp>
      <p:grpSp>
        <p:nvGrpSpPr>
          <p:cNvPr id="4" name="组合 13">
            <a:extLst>
              <a:ext uri="{FF2B5EF4-FFF2-40B4-BE49-F238E27FC236}">
                <a16:creationId xmlns:a16="http://schemas.microsoft.com/office/drawing/2014/main" id="{4EEFD368-31A7-46AE-B9B0-4EEF796A080C}"/>
              </a:ext>
            </a:extLst>
          </p:cNvPr>
          <p:cNvGrpSpPr/>
          <p:nvPr userDrawn="1"/>
        </p:nvGrpSpPr>
        <p:grpSpPr>
          <a:xfrm>
            <a:off x="1333500" y="782677"/>
            <a:ext cx="849269" cy="224171"/>
            <a:chOff x="6353586" y="4480561"/>
            <a:chExt cx="5023074" cy="1325880"/>
          </a:xfrm>
        </p:grpSpPr>
        <p:sp>
          <p:nvSpPr>
            <p:cNvPr id="5" name="任意多边形: 形状 25">
              <a:extLst>
                <a:ext uri="{FF2B5EF4-FFF2-40B4-BE49-F238E27FC236}">
                  <a16:creationId xmlns:a16="http://schemas.microsoft.com/office/drawing/2014/main" id="{AB09B7D1-8C44-466B-839F-A2A366216523}"/>
                </a:ext>
              </a:extLst>
            </p:cNvPr>
            <p:cNvSpPr/>
            <p:nvPr/>
          </p:nvSpPr>
          <p:spPr>
            <a:xfrm>
              <a:off x="6353586" y="4480561"/>
              <a:ext cx="1325830" cy="1325880"/>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8100000" scaled="1"/>
            </a:gradFill>
            <a:ln w="9525" cap="flat">
              <a:noFill/>
              <a:prstDash val="solid"/>
              <a:miter/>
            </a:ln>
          </p:spPr>
          <p:txBody>
            <a:bodyPr rtlCol="0" anchor="ctr"/>
            <a:lstStyle/>
            <a:p>
              <a:endParaRPr lang="zh-CN" altLang="en-US"/>
            </a:p>
          </p:txBody>
        </p:sp>
        <p:grpSp>
          <p:nvGrpSpPr>
            <p:cNvPr id="6" name="组合 11">
              <a:extLst>
                <a:ext uri="{FF2B5EF4-FFF2-40B4-BE49-F238E27FC236}">
                  <a16:creationId xmlns:a16="http://schemas.microsoft.com/office/drawing/2014/main" id="{BE9108E8-04F3-408B-9D3A-E438375D14D7}"/>
                </a:ext>
              </a:extLst>
            </p:cNvPr>
            <p:cNvGrpSpPr/>
            <p:nvPr/>
          </p:nvGrpSpPr>
          <p:grpSpPr>
            <a:xfrm>
              <a:off x="8043056" y="4702687"/>
              <a:ext cx="3333604" cy="881628"/>
              <a:chOff x="8083550" y="5731848"/>
              <a:chExt cx="2120900" cy="560908"/>
            </a:xfrm>
          </p:grpSpPr>
          <p:sp>
            <p:nvSpPr>
              <p:cNvPr id="7" name="任意多边形: 形状 14">
                <a:extLst>
                  <a:ext uri="{FF2B5EF4-FFF2-40B4-BE49-F238E27FC236}">
                    <a16:creationId xmlns:a16="http://schemas.microsoft.com/office/drawing/2014/main" id="{23BCC0B6-0855-4CDA-B6BE-1D9F75F1EE58}"/>
                  </a:ext>
                </a:extLst>
              </p:cNvPr>
              <p:cNvSpPr/>
              <p:nvPr/>
            </p:nvSpPr>
            <p:spPr>
              <a:xfrm>
                <a:off x="8083550" y="6181423"/>
                <a:ext cx="2120900" cy="111333"/>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solidFill>
                <a:srgbClr val="C4C5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8" name="任意多边形: 形状 27">
                <a:extLst>
                  <a:ext uri="{FF2B5EF4-FFF2-40B4-BE49-F238E27FC236}">
                    <a16:creationId xmlns:a16="http://schemas.microsoft.com/office/drawing/2014/main" id="{AB99D63D-752C-4C2A-9B31-4403ECCD5A68}"/>
                  </a:ext>
                </a:extLst>
              </p:cNvPr>
              <p:cNvSpPr/>
              <p:nvPr/>
            </p:nvSpPr>
            <p:spPr>
              <a:xfrm>
                <a:off x="8083550" y="5731848"/>
                <a:ext cx="2120900" cy="308552"/>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sp>
        <p:nvSpPr>
          <p:cNvPr id="9" name="TextBox 8">
            <a:extLst>
              <a:ext uri="{FF2B5EF4-FFF2-40B4-BE49-F238E27FC236}">
                <a16:creationId xmlns:a16="http://schemas.microsoft.com/office/drawing/2014/main" id="{CDBFE63A-59BB-4D76-9986-E122077C57BD}"/>
              </a:ext>
            </a:extLst>
          </p:cNvPr>
          <p:cNvSpPr txBox="1"/>
          <p:nvPr userDrawn="1"/>
        </p:nvSpPr>
        <p:spPr>
          <a:xfrm>
            <a:off x="14935200" y="745238"/>
            <a:ext cx="2153438" cy="261610"/>
          </a:xfrm>
          <a:prstGeom prst="rect">
            <a:avLst/>
          </a:prstGeom>
          <a:noFill/>
        </p:spPr>
        <p:txBody>
          <a:bodyPr wrap="square" rtlCol="0">
            <a:spAutoFit/>
          </a:bodyPr>
          <a:lstStyle/>
          <a:p>
            <a:pPr algn="r"/>
            <a:r>
              <a:rPr lang="en-US" altLang="zh-CN" sz="1100" spc="300">
                <a:solidFill>
                  <a:schemeClr val="tx1">
                    <a:lumMod val="65000"/>
                  </a:schemeClr>
                </a:solidFill>
                <a:latin typeface="+mn-lt"/>
              </a:rPr>
              <a:t>BUSINESS PLAN</a:t>
            </a:r>
            <a:endParaRPr lang="en-US" sz="1100" spc="300">
              <a:solidFill>
                <a:schemeClr val="tx1">
                  <a:lumMod val="65000"/>
                </a:schemeClr>
              </a:solidFill>
              <a:latin typeface="+mn-lt"/>
            </a:endParaRPr>
          </a:p>
        </p:txBody>
      </p:sp>
    </p:spTree>
    <p:extLst>
      <p:ext uri="{BB962C8B-B14F-4D97-AF65-F5344CB8AC3E}">
        <p14:creationId xmlns:p14="http://schemas.microsoft.com/office/powerpoint/2010/main" val="3932549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1000" fill="hold"/>
                                        <p:tgtEl>
                                          <p:spTgt spid="11"/>
                                        </p:tgtEl>
                                        <p:attrNameLst>
                                          <p:attrName>ppt_x</p:attrName>
                                        </p:attrNameLst>
                                      </p:cBhvr>
                                      <p:tavLst>
                                        <p:tav tm="0">
                                          <p:val>
                                            <p:strVal val="#ppt_x"/>
                                          </p:val>
                                        </p:tav>
                                        <p:tav tm="100000">
                                          <p:val>
                                            <p:strVal val="#ppt_x"/>
                                          </p:val>
                                        </p:tav>
                                      </p:tavLst>
                                    </p:anim>
                                    <p:anim calcmode="lin" valueType="num">
                                      <p:cBhvr additive="base">
                                        <p:cTn id="8" dur="1000" fill="hold"/>
                                        <p:tgtEl>
                                          <p:spTgt spid="1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75_3-Content">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BE807FC9-C380-4632-9AFD-D7C9DBE071CB}"/>
              </a:ext>
            </a:extLst>
          </p:cNvPr>
          <p:cNvSpPr>
            <a:spLocks noGrp="1"/>
          </p:cNvSpPr>
          <p:nvPr>
            <p:ph type="pic" sz="quarter" idx="12"/>
          </p:nvPr>
        </p:nvSpPr>
        <p:spPr>
          <a:xfrm>
            <a:off x="12316744" y="7131125"/>
            <a:ext cx="946727" cy="940266"/>
          </a:xfrm>
          <a:custGeom>
            <a:avLst/>
            <a:gdLst>
              <a:gd name="connsiteX0" fmla="*/ 358836 w 946727"/>
              <a:gd name="connsiteY0" fmla="*/ 2 h 940266"/>
              <a:gd name="connsiteX1" fmla="*/ 815393 w 946727"/>
              <a:gd name="connsiteY1" fmla="*/ 130295 h 940266"/>
              <a:gd name="connsiteX2" fmla="*/ 852493 w 946727"/>
              <a:gd name="connsiteY2" fmla="*/ 158720 h 940266"/>
              <a:gd name="connsiteX3" fmla="*/ 899074 w 946727"/>
              <a:gd name="connsiteY3" fmla="*/ 536709 h 940266"/>
              <a:gd name="connsiteX4" fmla="*/ 559933 w 946727"/>
              <a:gd name="connsiteY4" fmla="*/ 898995 h 940266"/>
              <a:gd name="connsiteX5" fmla="*/ 217078 w 946727"/>
              <a:gd name="connsiteY5" fmla="*/ 867946 h 940266"/>
              <a:gd name="connsiteX6" fmla="*/ 184955 w 946727"/>
              <a:gd name="connsiteY6" fmla="*/ 834296 h 940266"/>
              <a:gd name="connsiteX7" fmla="*/ 1180 w 946727"/>
              <a:gd name="connsiteY7" fmla="*/ 340839 h 940266"/>
              <a:gd name="connsiteX8" fmla="*/ 80704 w 946727"/>
              <a:gd name="connsiteY8" fmla="*/ 106352 h 940266"/>
              <a:gd name="connsiteX9" fmla="*/ 304864 w 946727"/>
              <a:gd name="connsiteY9" fmla="*/ 1847 h 940266"/>
              <a:gd name="connsiteX10" fmla="*/ 304307 w 946727"/>
              <a:gd name="connsiteY10" fmla="*/ 1698 h 940266"/>
              <a:gd name="connsiteX11" fmla="*/ 358836 w 946727"/>
              <a:gd name="connsiteY11" fmla="*/ 2 h 940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6727" h="940266">
                <a:moveTo>
                  <a:pt x="358836" y="2"/>
                </a:moveTo>
                <a:cubicBezTo>
                  <a:pt x="626407" y="523"/>
                  <a:pt x="815393" y="130295"/>
                  <a:pt x="815393" y="130295"/>
                </a:cubicBezTo>
                <a:cubicBezTo>
                  <a:pt x="828107" y="138472"/>
                  <a:pt x="840524" y="147761"/>
                  <a:pt x="852493" y="158720"/>
                </a:cubicBezTo>
                <a:cubicBezTo>
                  <a:pt x="959292" y="254118"/>
                  <a:pt x="976014" y="414223"/>
                  <a:pt x="899074" y="536709"/>
                </a:cubicBezTo>
                <a:cubicBezTo>
                  <a:pt x="739379" y="803378"/>
                  <a:pt x="559933" y="898995"/>
                  <a:pt x="559933" y="898995"/>
                </a:cubicBezTo>
                <a:cubicBezTo>
                  <a:pt x="450604" y="962121"/>
                  <a:pt x="312166" y="953647"/>
                  <a:pt x="217078" y="867946"/>
                </a:cubicBezTo>
                <a:cubicBezTo>
                  <a:pt x="204960" y="857544"/>
                  <a:pt x="194252" y="846327"/>
                  <a:pt x="184955" y="834296"/>
                </a:cubicBezTo>
                <a:cubicBezTo>
                  <a:pt x="183992" y="833441"/>
                  <a:pt x="14510" y="635982"/>
                  <a:pt x="1180" y="340839"/>
                </a:cubicBezTo>
                <a:cubicBezTo>
                  <a:pt x="-6103" y="258989"/>
                  <a:pt x="20339" y="173653"/>
                  <a:pt x="80704" y="106352"/>
                </a:cubicBezTo>
                <a:cubicBezTo>
                  <a:pt x="140513" y="38901"/>
                  <a:pt x="222690" y="3679"/>
                  <a:pt x="304864" y="1847"/>
                </a:cubicBezTo>
                <a:cubicBezTo>
                  <a:pt x="304864" y="1847"/>
                  <a:pt x="304864" y="1847"/>
                  <a:pt x="304307" y="1698"/>
                </a:cubicBezTo>
                <a:cubicBezTo>
                  <a:pt x="322811" y="507"/>
                  <a:pt x="340998" y="-33"/>
                  <a:pt x="358836" y="2"/>
                </a:cubicBezTo>
                <a:close/>
              </a:path>
            </a:pathLst>
          </a:custGeom>
          <a:solidFill>
            <a:schemeClr val="tx1">
              <a:lumMod val="75000"/>
            </a:schemeClr>
          </a:solidFill>
        </p:spPr>
        <p:txBody>
          <a:bodyPr wrap="square">
            <a:noAutofit/>
          </a:bodyPr>
          <a:lstStyle/>
          <a:p>
            <a:endParaRPr lang="en-US"/>
          </a:p>
        </p:txBody>
      </p:sp>
      <p:sp>
        <p:nvSpPr>
          <p:cNvPr id="14" name="Picture Placeholder 13">
            <a:extLst>
              <a:ext uri="{FF2B5EF4-FFF2-40B4-BE49-F238E27FC236}">
                <a16:creationId xmlns:a16="http://schemas.microsoft.com/office/drawing/2014/main" id="{AB0B6CE2-CF69-4B1E-B3B5-DCBACB53AE17}"/>
              </a:ext>
            </a:extLst>
          </p:cNvPr>
          <p:cNvSpPr>
            <a:spLocks noGrp="1"/>
          </p:cNvSpPr>
          <p:nvPr>
            <p:ph type="pic" sz="quarter" idx="11"/>
          </p:nvPr>
        </p:nvSpPr>
        <p:spPr>
          <a:xfrm>
            <a:off x="6776143" y="7131125"/>
            <a:ext cx="946727" cy="940266"/>
          </a:xfrm>
          <a:custGeom>
            <a:avLst/>
            <a:gdLst>
              <a:gd name="connsiteX0" fmla="*/ 358836 w 946727"/>
              <a:gd name="connsiteY0" fmla="*/ 2 h 940266"/>
              <a:gd name="connsiteX1" fmla="*/ 815393 w 946727"/>
              <a:gd name="connsiteY1" fmla="*/ 130295 h 940266"/>
              <a:gd name="connsiteX2" fmla="*/ 852493 w 946727"/>
              <a:gd name="connsiteY2" fmla="*/ 158720 h 940266"/>
              <a:gd name="connsiteX3" fmla="*/ 899074 w 946727"/>
              <a:gd name="connsiteY3" fmla="*/ 536709 h 940266"/>
              <a:gd name="connsiteX4" fmla="*/ 559933 w 946727"/>
              <a:gd name="connsiteY4" fmla="*/ 898995 h 940266"/>
              <a:gd name="connsiteX5" fmla="*/ 217078 w 946727"/>
              <a:gd name="connsiteY5" fmla="*/ 867946 h 940266"/>
              <a:gd name="connsiteX6" fmla="*/ 184955 w 946727"/>
              <a:gd name="connsiteY6" fmla="*/ 834296 h 940266"/>
              <a:gd name="connsiteX7" fmla="*/ 1180 w 946727"/>
              <a:gd name="connsiteY7" fmla="*/ 340839 h 940266"/>
              <a:gd name="connsiteX8" fmla="*/ 80704 w 946727"/>
              <a:gd name="connsiteY8" fmla="*/ 106352 h 940266"/>
              <a:gd name="connsiteX9" fmla="*/ 304864 w 946727"/>
              <a:gd name="connsiteY9" fmla="*/ 1847 h 940266"/>
              <a:gd name="connsiteX10" fmla="*/ 304307 w 946727"/>
              <a:gd name="connsiteY10" fmla="*/ 1698 h 940266"/>
              <a:gd name="connsiteX11" fmla="*/ 358836 w 946727"/>
              <a:gd name="connsiteY11" fmla="*/ 2 h 940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6727" h="940266">
                <a:moveTo>
                  <a:pt x="358836" y="2"/>
                </a:moveTo>
                <a:cubicBezTo>
                  <a:pt x="626407" y="523"/>
                  <a:pt x="815393" y="130295"/>
                  <a:pt x="815393" y="130295"/>
                </a:cubicBezTo>
                <a:cubicBezTo>
                  <a:pt x="828107" y="138472"/>
                  <a:pt x="840524" y="147761"/>
                  <a:pt x="852493" y="158720"/>
                </a:cubicBezTo>
                <a:cubicBezTo>
                  <a:pt x="959292" y="254118"/>
                  <a:pt x="976014" y="414223"/>
                  <a:pt x="899074" y="536709"/>
                </a:cubicBezTo>
                <a:cubicBezTo>
                  <a:pt x="739379" y="803378"/>
                  <a:pt x="559933" y="898995"/>
                  <a:pt x="559933" y="898995"/>
                </a:cubicBezTo>
                <a:cubicBezTo>
                  <a:pt x="450604" y="962121"/>
                  <a:pt x="312166" y="953647"/>
                  <a:pt x="217078" y="867946"/>
                </a:cubicBezTo>
                <a:cubicBezTo>
                  <a:pt x="204960" y="857544"/>
                  <a:pt x="194252" y="846327"/>
                  <a:pt x="184955" y="834296"/>
                </a:cubicBezTo>
                <a:cubicBezTo>
                  <a:pt x="183992" y="833441"/>
                  <a:pt x="14510" y="635982"/>
                  <a:pt x="1180" y="340839"/>
                </a:cubicBezTo>
                <a:cubicBezTo>
                  <a:pt x="-6103" y="258989"/>
                  <a:pt x="20339" y="173653"/>
                  <a:pt x="80704" y="106352"/>
                </a:cubicBezTo>
                <a:cubicBezTo>
                  <a:pt x="140513" y="38901"/>
                  <a:pt x="222690" y="3679"/>
                  <a:pt x="304864" y="1847"/>
                </a:cubicBezTo>
                <a:cubicBezTo>
                  <a:pt x="304864" y="1847"/>
                  <a:pt x="304864" y="1847"/>
                  <a:pt x="304307" y="1698"/>
                </a:cubicBezTo>
                <a:cubicBezTo>
                  <a:pt x="322811" y="507"/>
                  <a:pt x="340998" y="-33"/>
                  <a:pt x="358836" y="2"/>
                </a:cubicBezTo>
                <a:close/>
              </a:path>
            </a:pathLst>
          </a:custGeom>
          <a:solidFill>
            <a:schemeClr val="tx1">
              <a:lumMod val="75000"/>
            </a:schemeClr>
          </a:solidFill>
        </p:spPr>
        <p:txBody>
          <a:bodyPr wrap="square">
            <a:noAutofit/>
          </a:bodyPr>
          <a:lstStyle/>
          <a:p>
            <a:endParaRPr lang="en-US"/>
          </a:p>
        </p:txBody>
      </p:sp>
      <p:sp>
        <p:nvSpPr>
          <p:cNvPr id="13" name="Picture Placeholder 12">
            <a:extLst>
              <a:ext uri="{FF2B5EF4-FFF2-40B4-BE49-F238E27FC236}">
                <a16:creationId xmlns:a16="http://schemas.microsoft.com/office/drawing/2014/main" id="{68469FCF-5C8F-490A-AC69-C71E507B0E05}"/>
              </a:ext>
            </a:extLst>
          </p:cNvPr>
          <p:cNvSpPr>
            <a:spLocks noGrp="1"/>
          </p:cNvSpPr>
          <p:nvPr>
            <p:ph type="pic" sz="quarter" idx="10"/>
          </p:nvPr>
        </p:nvSpPr>
        <p:spPr>
          <a:xfrm>
            <a:off x="1235543" y="7131125"/>
            <a:ext cx="946727" cy="940266"/>
          </a:xfrm>
          <a:custGeom>
            <a:avLst/>
            <a:gdLst>
              <a:gd name="connsiteX0" fmla="*/ 358836 w 946727"/>
              <a:gd name="connsiteY0" fmla="*/ 2 h 940266"/>
              <a:gd name="connsiteX1" fmla="*/ 815393 w 946727"/>
              <a:gd name="connsiteY1" fmla="*/ 130295 h 940266"/>
              <a:gd name="connsiteX2" fmla="*/ 852493 w 946727"/>
              <a:gd name="connsiteY2" fmla="*/ 158720 h 940266"/>
              <a:gd name="connsiteX3" fmla="*/ 899074 w 946727"/>
              <a:gd name="connsiteY3" fmla="*/ 536709 h 940266"/>
              <a:gd name="connsiteX4" fmla="*/ 559933 w 946727"/>
              <a:gd name="connsiteY4" fmla="*/ 898995 h 940266"/>
              <a:gd name="connsiteX5" fmla="*/ 217078 w 946727"/>
              <a:gd name="connsiteY5" fmla="*/ 867946 h 940266"/>
              <a:gd name="connsiteX6" fmla="*/ 184955 w 946727"/>
              <a:gd name="connsiteY6" fmla="*/ 834296 h 940266"/>
              <a:gd name="connsiteX7" fmla="*/ 1180 w 946727"/>
              <a:gd name="connsiteY7" fmla="*/ 340839 h 940266"/>
              <a:gd name="connsiteX8" fmla="*/ 80704 w 946727"/>
              <a:gd name="connsiteY8" fmla="*/ 106352 h 940266"/>
              <a:gd name="connsiteX9" fmla="*/ 304864 w 946727"/>
              <a:gd name="connsiteY9" fmla="*/ 1847 h 940266"/>
              <a:gd name="connsiteX10" fmla="*/ 304307 w 946727"/>
              <a:gd name="connsiteY10" fmla="*/ 1698 h 940266"/>
              <a:gd name="connsiteX11" fmla="*/ 358836 w 946727"/>
              <a:gd name="connsiteY11" fmla="*/ 2 h 940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6727" h="940266">
                <a:moveTo>
                  <a:pt x="358836" y="2"/>
                </a:moveTo>
                <a:cubicBezTo>
                  <a:pt x="626407" y="523"/>
                  <a:pt x="815393" y="130295"/>
                  <a:pt x="815393" y="130295"/>
                </a:cubicBezTo>
                <a:cubicBezTo>
                  <a:pt x="828107" y="138472"/>
                  <a:pt x="840524" y="147761"/>
                  <a:pt x="852493" y="158720"/>
                </a:cubicBezTo>
                <a:cubicBezTo>
                  <a:pt x="959292" y="254118"/>
                  <a:pt x="976014" y="414223"/>
                  <a:pt x="899074" y="536709"/>
                </a:cubicBezTo>
                <a:cubicBezTo>
                  <a:pt x="739379" y="803378"/>
                  <a:pt x="559933" y="898995"/>
                  <a:pt x="559933" y="898995"/>
                </a:cubicBezTo>
                <a:cubicBezTo>
                  <a:pt x="450604" y="962121"/>
                  <a:pt x="312166" y="953647"/>
                  <a:pt x="217078" y="867946"/>
                </a:cubicBezTo>
                <a:cubicBezTo>
                  <a:pt x="204960" y="857544"/>
                  <a:pt x="194252" y="846327"/>
                  <a:pt x="184955" y="834296"/>
                </a:cubicBezTo>
                <a:cubicBezTo>
                  <a:pt x="183992" y="833441"/>
                  <a:pt x="14510" y="635982"/>
                  <a:pt x="1180" y="340839"/>
                </a:cubicBezTo>
                <a:cubicBezTo>
                  <a:pt x="-6103" y="258989"/>
                  <a:pt x="20339" y="173653"/>
                  <a:pt x="80704" y="106352"/>
                </a:cubicBezTo>
                <a:cubicBezTo>
                  <a:pt x="140513" y="38901"/>
                  <a:pt x="222690" y="3679"/>
                  <a:pt x="304864" y="1847"/>
                </a:cubicBezTo>
                <a:cubicBezTo>
                  <a:pt x="304864" y="1847"/>
                  <a:pt x="304864" y="1847"/>
                  <a:pt x="304307" y="1698"/>
                </a:cubicBezTo>
                <a:cubicBezTo>
                  <a:pt x="322811" y="507"/>
                  <a:pt x="340998" y="-33"/>
                  <a:pt x="358836" y="2"/>
                </a:cubicBezTo>
                <a:close/>
              </a:path>
            </a:pathLst>
          </a:custGeom>
          <a:solidFill>
            <a:schemeClr val="tx1">
              <a:lumMod val="75000"/>
            </a:schemeClr>
          </a:solidFill>
        </p:spPr>
        <p:txBody>
          <a:bodyPr wrap="square">
            <a:noAutofit/>
          </a:bodyPr>
          <a:lstStyle/>
          <a:p>
            <a:endParaRPr lang="en-US"/>
          </a:p>
        </p:txBody>
      </p:sp>
      <p:grpSp>
        <p:nvGrpSpPr>
          <p:cNvPr id="4" name="组合 13">
            <a:extLst>
              <a:ext uri="{FF2B5EF4-FFF2-40B4-BE49-F238E27FC236}">
                <a16:creationId xmlns:a16="http://schemas.microsoft.com/office/drawing/2014/main" id="{4EEFD368-31A7-46AE-B9B0-4EEF796A080C}"/>
              </a:ext>
            </a:extLst>
          </p:cNvPr>
          <p:cNvGrpSpPr/>
          <p:nvPr userDrawn="1"/>
        </p:nvGrpSpPr>
        <p:grpSpPr>
          <a:xfrm>
            <a:off x="1333500" y="782677"/>
            <a:ext cx="849269" cy="224171"/>
            <a:chOff x="6353586" y="4480561"/>
            <a:chExt cx="5023074" cy="1325880"/>
          </a:xfrm>
        </p:grpSpPr>
        <p:sp>
          <p:nvSpPr>
            <p:cNvPr id="5" name="任意多边形: 形状 25">
              <a:extLst>
                <a:ext uri="{FF2B5EF4-FFF2-40B4-BE49-F238E27FC236}">
                  <a16:creationId xmlns:a16="http://schemas.microsoft.com/office/drawing/2014/main" id="{AB09B7D1-8C44-466B-839F-A2A366216523}"/>
                </a:ext>
              </a:extLst>
            </p:cNvPr>
            <p:cNvSpPr/>
            <p:nvPr/>
          </p:nvSpPr>
          <p:spPr>
            <a:xfrm>
              <a:off x="6353586" y="4480561"/>
              <a:ext cx="1325830" cy="1325880"/>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8100000" scaled="1"/>
            </a:gradFill>
            <a:ln w="9525" cap="flat">
              <a:noFill/>
              <a:prstDash val="solid"/>
              <a:miter/>
            </a:ln>
          </p:spPr>
          <p:txBody>
            <a:bodyPr rtlCol="0" anchor="ctr"/>
            <a:lstStyle/>
            <a:p>
              <a:endParaRPr lang="zh-CN" altLang="en-US"/>
            </a:p>
          </p:txBody>
        </p:sp>
        <p:grpSp>
          <p:nvGrpSpPr>
            <p:cNvPr id="6" name="组合 11">
              <a:extLst>
                <a:ext uri="{FF2B5EF4-FFF2-40B4-BE49-F238E27FC236}">
                  <a16:creationId xmlns:a16="http://schemas.microsoft.com/office/drawing/2014/main" id="{BE9108E8-04F3-408B-9D3A-E438375D14D7}"/>
                </a:ext>
              </a:extLst>
            </p:cNvPr>
            <p:cNvGrpSpPr/>
            <p:nvPr/>
          </p:nvGrpSpPr>
          <p:grpSpPr>
            <a:xfrm>
              <a:off x="8043056" y="4702687"/>
              <a:ext cx="3333604" cy="881628"/>
              <a:chOff x="8083550" y="5731848"/>
              <a:chExt cx="2120900" cy="560908"/>
            </a:xfrm>
          </p:grpSpPr>
          <p:sp>
            <p:nvSpPr>
              <p:cNvPr id="7" name="任意多边形: 形状 14">
                <a:extLst>
                  <a:ext uri="{FF2B5EF4-FFF2-40B4-BE49-F238E27FC236}">
                    <a16:creationId xmlns:a16="http://schemas.microsoft.com/office/drawing/2014/main" id="{23BCC0B6-0855-4CDA-B6BE-1D9F75F1EE58}"/>
                  </a:ext>
                </a:extLst>
              </p:cNvPr>
              <p:cNvSpPr/>
              <p:nvPr/>
            </p:nvSpPr>
            <p:spPr>
              <a:xfrm>
                <a:off x="8083550" y="6181423"/>
                <a:ext cx="2120900" cy="111333"/>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solidFill>
                <a:srgbClr val="C4C5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8" name="任意多边形: 形状 27">
                <a:extLst>
                  <a:ext uri="{FF2B5EF4-FFF2-40B4-BE49-F238E27FC236}">
                    <a16:creationId xmlns:a16="http://schemas.microsoft.com/office/drawing/2014/main" id="{AB99D63D-752C-4C2A-9B31-4403ECCD5A68}"/>
                  </a:ext>
                </a:extLst>
              </p:cNvPr>
              <p:cNvSpPr/>
              <p:nvPr/>
            </p:nvSpPr>
            <p:spPr>
              <a:xfrm>
                <a:off x="8083550" y="5731848"/>
                <a:ext cx="2120900" cy="308552"/>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sp>
        <p:nvSpPr>
          <p:cNvPr id="11" name="TextBox 10">
            <a:extLst>
              <a:ext uri="{FF2B5EF4-FFF2-40B4-BE49-F238E27FC236}">
                <a16:creationId xmlns:a16="http://schemas.microsoft.com/office/drawing/2014/main" id="{2F3BA9A8-79E7-4A71-A910-FFD531C89888}"/>
              </a:ext>
            </a:extLst>
          </p:cNvPr>
          <p:cNvSpPr txBox="1"/>
          <p:nvPr userDrawn="1"/>
        </p:nvSpPr>
        <p:spPr>
          <a:xfrm>
            <a:off x="14935200" y="745238"/>
            <a:ext cx="2153438" cy="261610"/>
          </a:xfrm>
          <a:prstGeom prst="rect">
            <a:avLst/>
          </a:prstGeom>
          <a:noFill/>
        </p:spPr>
        <p:txBody>
          <a:bodyPr wrap="square" rtlCol="0">
            <a:spAutoFit/>
          </a:bodyPr>
          <a:lstStyle/>
          <a:p>
            <a:pPr algn="r"/>
            <a:r>
              <a:rPr lang="en-US" altLang="zh-CN" sz="1100" spc="300">
                <a:solidFill>
                  <a:schemeClr val="tx1">
                    <a:lumMod val="65000"/>
                  </a:schemeClr>
                </a:solidFill>
                <a:latin typeface="+mn-lt"/>
              </a:rPr>
              <a:t>BUSINESS PLAN</a:t>
            </a:r>
            <a:endParaRPr lang="en-US" sz="1100" spc="300">
              <a:solidFill>
                <a:schemeClr val="tx1">
                  <a:lumMod val="65000"/>
                </a:schemeClr>
              </a:solidFill>
              <a:latin typeface="+mn-lt"/>
            </a:endParaRPr>
          </a:p>
        </p:txBody>
      </p:sp>
    </p:spTree>
    <p:extLst>
      <p:ext uri="{BB962C8B-B14F-4D97-AF65-F5344CB8AC3E}">
        <p14:creationId xmlns:p14="http://schemas.microsoft.com/office/powerpoint/2010/main" val="1501666914"/>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68" userDrawn="1">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76_3-Content">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1F20FF0C-9E29-4C65-AFAB-E388E25C7FD7}"/>
              </a:ext>
            </a:extLst>
          </p:cNvPr>
          <p:cNvSpPr>
            <a:spLocks noGrp="1"/>
          </p:cNvSpPr>
          <p:nvPr>
            <p:ph type="pic" sz="quarter" idx="10"/>
          </p:nvPr>
        </p:nvSpPr>
        <p:spPr>
          <a:xfrm>
            <a:off x="12048750" y="1685494"/>
            <a:ext cx="2524500" cy="5422414"/>
          </a:xfrm>
          <a:custGeom>
            <a:avLst/>
            <a:gdLst>
              <a:gd name="connsiteX0" fmla="*/ 2031579 w 2524500"/>
              <a:gd name="connsiteY0" fmla="*/ 0 h 5422414"/>
              <a:gd name="connsiteX1" fmla="*/ 2290124 w 2524500"/>
              <a:gd name="connsiteY1" fmla="*/ 6568 h 5422414"/>
              <a:gd name="connsiteX2" fmla="*/ 2473443 w 2524500"/>
              <a:gd name="connsiteY2" fmla="*/ 108553 h 5422414"/>
              <a:gd name="connsiteX3" fmla="*/ 2522197 w 2524500"/>
              <a:gd name="connsiteY3" fmla="*/ 298959 h 5422414"/>
              <a:gd name="connsiteX4" fmla="*/ 2524403 w 2524500"/>
              <a:gd name="connsiteY4" fmla="*/ 2792387 h 5422414"/>
              <a:gd name="connsiteX5" fmla="*/ 2524403 w 2524500"/>
              <a:gd name="connsiteY5" fmla="*/ 5054484 h 5422414"/>
              <a:gd name="connsiteX6" fmla="*/ 2491092 w 2524500"/>
              <a:gd name="connsiteY6" fmla="*/ 5286472 h 5422414"/>
              <a:gd name="connsiteX7" fmla="*/ 2318582 w 2524500"/>
              <a:gd name="connsiteY7" fmla="*/ 5412751 h 5422414"/>
              <a:gd name="connsiteX8" fmla="*/ 2140777 w 2524500"/>
              <a:gd name="connsiteY8" fmla="*/ 5422161 h 5422414"/>
              <a:gd name="connsiteX9" fmla="*/ 335156 w 2524500"/>
              <a:gd name="connsiteY9" fmla="*/ 5422161 h 5422414"/>
              <a:gd name="connsiteX10" fmla="*/ 128232 w 2524500"/>
              <a:gd name="connsiteY10" fmla="*/ 5382988 h 5422414"/>
              <a:gd name="connsiteX11" fmla="*/ 11314 w 2524500"/>
              <a:gd name="connsiteY11" fmla="*/ 5217969 h 5422414"/>
              <a:gd name="connsiteX12" fmla="*/ 2489 w 2524500"/>
              <a:gd name="connsiteY12" fmla="*/ 5046823 h 5422414"/>
              <a:gd name="connsiteX13" fmla="*/ 2709 w 2524500"/>
              <a:gd name="connsiteY13" fmla="*/ 2537859 h 5422414"/>
              <a:gd name="connsiteX14" fmla="*/ 283 w 2524500"/>
              <a:gd name="connsiteY14" fmla="*/ 352360 h 5422414"/>
              <a:gd name="connsiteX15" fmla="*/ 44403 w 2524500"/>
              <a:gd name="connsiteY15" fmla="*/ 117965 h 5422414"/>
              <a:gd name="connsiteX16" fmla="*/ 291257 w 2524500"/>
              <a:gd name="connsiteY16" fmla="*/ 658 h 5422414"/>
              <a:gd name="connsiteX17" fmla="*/ 514505 w 2524500"/>
              <a:gd name="connsiteY17" fmla="*/ 219 h 5422414"/>
              <a:gd name="connsiteX18" fmla="*/ 555538 w 2524500"/>
              <a:gd name="connsiteY18" fmla="*/ 24513 h 5422414"/>
              <a:gd name="connsiteX19" fmla="*/ 566788 w 2524500"/>
              <a:gd name="connsiteY19" fmla="*/ 100018 h 5422414"/>
              <a:gd name="connsiteX20" fmla="*/ 653483 w 2524500"/>
              <a:gd name="connsiteY20" fmla="*/ 189969 h 5422414"/>
              <a:gd name="connsiteX21" fmla="*/ 763564 w 2524500"/>
              <a:gd name="connsiteY21" fmla="*/ 200254 h 5422414"/>
              <a:gd name="connsiteX22" fmla="*/ 1728252 w 2524500"/>
              <a:gd name="connsiteY22" fmla="*/ 200474 h 5422414"/>
              <a:gd name="connsiteX23" fmla="*/ 1845171 w 2524500"/>
              <a:gd name="connsiteY23" fmla="*/ 197191 h 5422414"/>
              <a:gd name="connsiteX24" fmla="*/ 1965178 w 2524500"/>
              <a:gd name="connsiteY24" fmla="*/ 67190 h 5422414"/>
              <a:gd name="connsiteX25" fmla="*/ 1980842 w 2524500"/>
              <a:gd name="connsiteY25" fmla="*/ 8974 h 5422414"/>
              <a:gd name="connsiteX26" fmla="*/ 2031579 w 2524500"/>
              <a:gd name="connsiteY26" fmla="*/ 0 h 5422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524500" h="5422414">
                <a:moveTo>
                  <a:pt x="2031579" y="0"/>
                </a:moveTo>
                <a:cubicBezTo>
                  <a:pt x="2117614" y="1314"/>
                  <a:pt x="2204310" y="-2624"/>
                  <a:pt x="2290124" y="6568"/>
                </a:cubicBezTo>
                <a:cubicBezTo>
                  <a:pt x="2361379" y="14228"/>
                  <a:pt x="2432632" y="48369"/>
                  <a:pt x="2473443" y="108553"/>
                </a:cubicBezTo>
                <a:cubicBezTo>
                  <a:pt x="2512490" y="163706"/>
                  <a:pt x="2521975" y="233082"/>
                  <a:pt x="2522197" y="298959"/>
                </a:cubicBezTo>
                <a:cubicBezTo>
                  <a:pt x="2520653" y="1130176"/>
                  <a:pt x="2524623" y="1961172"/>
                  <a:pt x="2524403" y="2792387"/>
                </a:cubicBezTo>
                <a:cubicBezTo>
                  <a:pt x="2524403" y="3546347"/>
                  <a:pt x="2524623" y="4300524"/>
                  <a:pt x="2524403" y="5054484"/>
                </a:cubicBezTo>
                <a:cubicBezTo>
                  <a:pt x="2524183" y="5132396"/>
                  <a:pt x="2528594" y="5215124"/>
                  <a:pt x="2491092" y="5286472"/>
                </a:cubicBezTo>
                <a:cubicBezTo>
                  <a:pt x="2459546" y="5354097"/>
                  <a:pt x="2390498" y="5397869"/>
                  <a:pt x="2318582" y="5412751"/>
                </a:cubicBezTo>
                <a:cubicBezTo>
                  <a:pt x="2260122" y="5424350"/>
                  <a:pt x="2200120" y="5421724"/>
                  <a:pt x="2140777" y="5422161"/>
                </a:cubicBezTo>
                <a:cubicBezTo>
                  <a:pt x="1538756" y="5422381"/>
                  <a:pt x="936957" y="5422600"/>
                  <a:pt x="335156" y="5422161"/>
                </a:cubicBezTo>
                <a:cubicBezTo>
                  <a:pt x="264785" y="5421724"/>
                  <a:pt x="190442" y="5419536"/>
                  <a:pt x="128232" y="5382988"/>
                </a:cubicBezTo>
                <a:cubicBezTo>
                  <a:pt x="65581" y="5350377"/>
                  <a:pt x="24549" y="5285814"/>
                  <a:pt x="11314" y="5217969"/>
                </a:cubicBezTo>
                <a:cubicBezTo>
                  <a:pt x="503" y="5161505"/>
                  <a:pt x="2931" y="5103945"/>
                  <a:pt x="2489" y="5046823"/>
                </a:cubicBezTo>
                <a:cubicBezTo>
                  <a:pt x="2709" y="4210356"/>
                  <a:pt x="2931" y="3374106"/>
                  <a:pt x="2709" y="2537859"/>
                </a:cubicBezTo>
                <a:cubicBezTo>
                  <a:pt x="2709" y="1809285"/>
                  <a:pt x="-1040" y="1080713"/>
                  <a:pt x="283" y="352360"/>
                </a:cubicBezTo>
                <a:cubicBezTo>
                  <a:pt x="944" y="272696"/>
                  <a:pt x="63" y="187779"/>
                  <a:pt x="44403" y="117965"/>
                </a:cubicBezTo>
                <a:cubicBezTo>
                  <a:pt x="94259" y="34142"/>
                  <a:pt x="197280" y="-874"/>
                  <a:pt x="291257" y="658"/>
                </a:cubicBezTo>
                <a:cubicBezTo>
                  <a:pt x="365599" y="-218"/>
                  <a:pt x="439941" y="0"/>
                  <a:pt x="514505" y="219"/>
                </a:cubicBezTo>
                <a:cubicBezTo>
                  <a:pt x="531049" y="-437"/>
                  <a:pt x="550904" y="7005"/>
                  <a:pt x="555538" y="24513"/>
                </a:cubicBezTo>
                <a:cubicBezTo>
                  <a:pt x="560390" y="49462"/>
                  <a:pt x="558184" y="75725"/>
                  <a:pt x="566788" y="100018"/>
                </a:cubicBezTo>
                <a:cubicBezTo>
                  <a:pt x="579362" y="141382"/>
                  <a:pt x="612672" y="175306"/>
                  <a:pt x="653483" y="189969"/>
                </a:cubicBezTo>
                <a:cubicBezTo>
                  <a:pt x="688559" y="203319"/>
                  <a:pt x="726723" y="199160"/>
                  <a:pt x="763564" y="200254"/>
                </a:cubicBezTo>
                <a:cubicBezTo>
                  <a:pt x="1085200" y="200912"/>
                  <a:pt x="1406616" y="200693"/>
                  <a:pt x="1728252" y="200474"/>
                </a:cubicBezTo>
                <a:cubicBezTo>
                  <a:pt x="1767079" y="199597"/>
                  <a:pt x="1806345" y="202005"/>
                  <a:pt x="1845171" y="197191"/>
                </a:cubicBezTo>
                <a:cubicBezTo>
                  <a:pt x="1908926" y="187779"/>
                  <a:pt x="1961429" y="131096"/>
                  <a:pt x="1965178" y="67190"/>
                </a:cubicBezTo>
                <a:cubicBezTo>
                  <a:pt x="1967826" y="47711"/>
                  <a:pt x="1963414" y="22981"/>
                  <a:pt x="1980842" y="8974"/>
                </a:cubicBezTo>
                <a:cubicBezTo>
                  <a:pt x="1994960" y="-2624"/>
                  <a:pt x="2014593" y="658"/>
                  <a:pt x="2031579" y="0"/>
                </a:cubicBezTo>
                <a:close/>
              </a:path>
            </a:pathLst>
          </a:custGeom>
          <a:solidFill>
            <a:schemeClr val="tx1">
              <a:lumMod val="75000"/>
            </a:schemeClr>
          </a:solidFill>
        </p:spPr>
        <p:txBody>
          <a:bodyPr wrap="square">
            <a:noAutofit/>
          </a:bodyPr>
          <a:lstStyle/>
          <a:p>
            <a:endParaRPr lang="en-US"/>
          </a:p>
        </p:txBody>
      </p:sp>
      <p:grpSp>
        <p:nvGrpSpPr>
          <p:cNvPr id="4" name="组合 13">
            <a:extLst>
              <a:ext uri="{FF2B5EF4-FFF2-40B4-BE49-F238E27FC236}">
                <a16:creationId xmlns:a16="http://schemas.microsoft.com/office/drawing/2014/main" id="{4EEFD368-31A7-46AE-B9B0-4EEF796A080C}"/>
              </a:ext>
            </a:extLst>
          </p:cNvPr>
          <p:cNvGrpSpPr/>
          <p:nvPr userDrawn="1"/>
        </p:nvGrpSpPr>
        <p:grpSpPr>
          <a:xfrm>
            <a:off x="1333500" y="782677"/>
            <a:ext cx="849269" cy="224171"/>
            <a:chOff x="6353586" y="4480561"/>
            <a:chExt cx="5023074" cy="1325880"/>
          </a:xfrm>
        </p:grpSpPr>
        <p:sp>
          <p:nvSpPr>
            <p:cNvPr id="5" name="任意多边形: 形状 25">
              <a:extLst>
                <a:ext uri="{FF2B5EF4-FFF2-40B4-BE49-F238E27FC236}">
                  <a16:creationId xmlns:a16="http://schemas.microsoft.com/office/drawing/2014/main" id="{AB09B7D1-8C44-466B-839F-A2A366216523}"/>
                </a:ext>
              </a:extLst>
            </p:cNvPr>
            <p:cNvSpPr/>
            <p:nvPr/>
          </p:nvSpPr>
          <p:spPr>
            <a:xfrm>
              <a:off x="6353586" y="4480561"/>
              <a:ext cx="1325830" cy="1325880"/>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8100000" scaled="1"/>
            </a:gradFill>
            <a:ln w="9525" cap="flat">
              <a:noFill/>
              <a:prstDash val="solid"/>
              <a:miter/>
            </a:ln>
          </p:spPr>
          <p:txBody>
            <a:bodyPr rtlCol="0" anchor="ctr"/>
            <a:lstStyle/>
            <a:p>
              <a:endParaRPr lang="zh-CN" altLang="en-US"/>
            </a:p>
          </p:txBody>
        </p:sp>
        <p:grpSp>
          <p:nvGrpSpPr>
            <p:cNvPr id="6" name="组合 11">
              <a:extLst>
                <a:ext uri="{FF2B5EF4-FFF2-40B4-BE49-F238E27FC236}">
                  <a16:creationId xmlns:a16="http://schemas.microsoft.com/office/drawing/2014/main" id="{BE9108E8-04F3-408B-9D3A-E438375D14D7}"/>
                </a:ext>
              </a:extLst>
            </p:cNvPr>
            <p:cNvGrpSpPr/>
            <p:nvPr/>
          </p:nvGrpSpPr>
          <p:grpSpPr>
            <a:xfrm>
              <a:off x="8043056" y="4702687"/>
              <a:ext cx="3333604" cy="881628"/>
              <a:chOff x="8083550" y="5731848"/>
              <a:chExt cx="2120900" cy="560908"/>
            </a:xfrm>
          </p:grpSpPr>
          <p:sp>
            <p:nvSpPr>
              <p:cNvPr id="7" name="任意多边形: 形状 14">
                <a:extLst>
                  <a:ext uri="{FF2B5EF4-FFF2-40B4-BE49-F238E27FC236}">
                    <a16:creationId xmlns:a16="http://schemas.microsoft.com/office/drawing/2014/main" id="{23BCC0B6-0855-4CDA-B6BE-1D9F75F1EE58}"/>
                  </a:ext>
                </a:extLst>
              </p:cNvPr>
              <p:cNvSpPr/>
              <p:nvPr/>
            </p:nvSpPr>
            <p:spPr>
              <a:xfrm>
                <a:off x="8083550" y="6181423"/>
                <a:ext cx="2120900" cy="111333"/>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solidFill>
                <a:srgbClr val="C4C5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8" name="任意多边形: 形状 27">
                <a:extLst>
                  <a:ext uri="{FF2B5EF4-FFF2-40B4-BE49-F238E27FC236}">
                    <a16:creationId xmlns:a16="http://schemas.microsoft.com/office/drawing/2014/main" id="{AB99D63D-752C-4C2A-9B31-4403ECCD5A68}"/>
                  </a:ext>
                </a:extLst>
              </p:cNvPr>
              <p:cNvSpPr/>
              <p:nvPr/>
            </p:nvSpPr>
            <p:spPr>
              <a:xfrm>
                <a:off x="8083550" y="5731848"/>
                <a:ext cx="2120900" cy="308552"/>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sp>
        <p:nvSpPr>
          <p:cNvPr id="9" name="TextBox 8">
            <a:extLst>
              <a:ext uri="{FF2B5EF4-FFF2-40B4-BE49-F238E27FC236}">
                <a16:creationId xmlns:a16="http://schemas.microsoft.com/office/drawing/2014/main" id="{E40FE9E2-B46D-46B8-8158-3CC4475B03B1}"/>
              </a:ext>
            </a:extLst>
          </p:cNvPr>
          <p:cNvSpPr txBox="1"/>
          <p:nvPr userDrawn="1"/>
        </p:nvSpPr>
        <p:spPr>
          <a:xfrm>
            <a:off x="14935200" y="745238"/>
            <a:ext cx="2153438" cy="261610"/>
          </a:xfrm>
          <a:prstGeom prst="rect">
            <a:avLst/>
          </a:prstGeom>
          <a:noFill/>
        </p:spPr>
        <p:txBody>
          <a:bodyPr wrap="square" rtlCol="0">
            <a:spAutoFit/>
          </a:bodyPr>
          <a:lstStyle/>
          <a:p>
            <a:pPr algn="r"/>
            <a:r>
              <a:rPr lang="en-US" altLang="zh-CN" sz="1100" spc="300">
                <a:solidFill>
                  <a:schemeClr val="tx1">
                    <a:lumMod val="65000"/>
                  </a:schemeClr>
                </a:solidFill>
                <a:latin typeface="+mn-lt"/>
              </a:rPr>
              <a:t>BUSINESS PLAN</a:t>
            </a:r>
            <a:endParaRPr lang="en-US" sz="1100" spc="300">
              <a:solidFill>
                <a:schemeClr val="tx1">
                  <a:lumMod val="65000"/>
                </a:schemeClr>
              </a:solidFill>
              <a:latin typeface="+mn-lt"/>
            </a:endParaRPr>
          </a:p>
        </p:txBody>
      </p:sp>
    </p:spTree>
    <p:extLst>
      <p:ext uri="{BB962C8B-B14F-4D97-AF65-F5344CB8AC3E}">
        <p14:creationId xmlns:p14="http://schemas.microsoft.com/office/powerpoint/2010/main" val="2374682971"/>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77_3-Content">
    <p:spTree>
      <p:nvGrpSpPr>
        <p:cNvPr id="1" name=""/>
        <p:cNvGrpSpPr/>
        <p:nvPr/>
      </p:nvGrpSpPr>
      <p:grpSpPr>
        <a:xfrm>
          <a:off x="0" y="0"/>
          <a:ext cx="0" cy="0"/>
          <a:chOff x="0" y="0"/>
          <a:chExt cx="0" cy="0"/>
        </a:xfrm>
      </p:grpSpPr>
      <p:sp>
        <p:nvSpPr>
          <p:cNvPr id="17" name="Picture Placeholder 16">
            <a:extLst>
              <a:ext uri="{FF2B5EF4-FFF2-40B4-BE49-F238E27FC236}">
                <a16:creationId xmlns:a16="http://schemas.microsoft.com/office/drawing/2014/main" id="{1A212767-B782-4E24-9FB0-89B58441B49B}"/>
              </a:ext>
            </a:extLst>
          </p:cNvPr>
          <p:cNvSpPr>
            <a:spLocks noGrp="1"/>
          </p:cNvSpPr>
          <p:nvPr>
            <p:ph type="pic" sz="quarter" idx="12"/>
          </p:nvPr>
        </p:nvSpPr>
        <p:spPr>
          <a:xfrm>
            <a:off x="11275065" y="3883556"/>
            <a:ext cx="4882021" cy="3064509"/>
          </a:xfrm>
          <a:custGeom>
            <a:avLst/>
            <a:gdLst>
              <a:gd name="connsiteX0" fmla="*/ 0 w 4882021"/>
              <a:gd name="connsiteY0" fmla="*/ 0 h 3064509"/>
              <a:gd name="connsiteX1" fmla="*/ 4882021 w 4882021"/>
              <a:gd name="connsiteY1" fmla="*/ 0 h 3064509"/>
              <a:gd name="connsiteX2" fmla="*/ 4882021 w 4882021"/>
              <a:gd name="connsiteY2" fmla="*/ 3064509 h 3064509"/>
              <a:gd name="connsiteX3" fmla="*/ 0 w 4882021"/>
              <a:gd name="connsiteY3" fmla="*/ 3064509 h 3064509"/>
            </a:gdLst>
            <a:ahLst/>
            <a:cxnLst>
              <a:cxn ang="0">
                <a:pos x="connsiteX0" y="connsiteY0"/>
              </a:cxn>
              <a:cxn ang="0">
                <a:pos x="connsiteX1" y="connsiteY1"/>
              </a:cxn>
              <a:cxn ang="0">
                <a:pos x="connsiteX2" y="connsiteY2"/>
              </a:cxn>
              <a:cxn ang="0">
                <a:pos x="connsiteX3" y="connsiteY3"/>
              </a:cxn>
            </a:cxnLst>
            <a:rect l="l" t="t" r="r" b="b"/>
            <a:pathLst>
              <a:path w="4882021" h="3064509">
                <a:moveTo>
                  <a:pt x="0" y="0"/>
                </a:moveTo>
                <a:lnTo>
                  <a:pt x="4882021" y="0"/>
                </a:lnTo>
                <a:lnTo>
                  <a:pt x="4882021" y="3064509"/>
                </a:lnTo>
                <a:lnTo>
                  <a:pt x="0" y="3064509"/>
                </a:lnTo>
                <a:close/>
              </a:path>
            </a:pathLst>
          </a:custGeom>
          <a:solidFill>
            <a:schemeClr val="tx1">
              <a:lumMod val="75000"/>
            </a:schemeClr>
          </a:solidFill>
        </p:spPr>
        <p:txBody>
          <a:bodyPr wrap="square">
            <a:noAutofit/>
          </a:bodyPr>
          <a:lstStyle/>
          <a:p>
            <a:endParaRPr lang="en-US"/>
          </a:p>
        </p:txBody>
      </p:sp>
      <p:sp>
        <p:nvSpPr>
          <p:cNvPr id="16" name="Picture Placeholder 15">
            <a:extLst>
              <a:ext uri="{FF2B5EF4-FFF2-40B4-BE49-F238E27FC236}">
                <a16:creationId xmlns:a16="http://schemas.microsoft.com/office/drawing/2014/main" id="{67E369B6-8D23-4136-AAA4-312A186CC485}"/>
              </a:ext>
            </a:extLst>
          </p:cNvPr>
          <p:cNvSpPr>
            <a:spLocks noGrp="1"/>
          </p:cNvSpPr>
          <p:nvPr>
            <p:ph type="pic" sz="quarter" idx="11"/>
          </p:nvPr>
        </p:nvSpPr>
        <p:spPr>
          <a:xfrm>
            <a:off x="2125682" y="3883557"/>
            <a:ext cx="4882021" cy="3064509"/>
          </a:xfrm>
          <a:custGeom>
            <a:avLst/>
            <a:gdLst>
              <a:gd name="connsiteX0" fmla="*/ 0 w 4882021"/>
              <a:gd name="connsiteY0" fmla="*/ 0 h 3064509"/>
              <a:gd name="connsiteX1" fmla="*/ 4882021 w 4882021"/>
              <a:gd name="connsiteY1" fmla="*/ 0 h 3064509"/>
              <a:gd name="connsiteX2" fmla="*/ 4882021 w 4882021"/>
              <a:gd name="connsiteY2" fmla="*/ 3064509 h 3064509"/>
              <a:gd name="connsiteX3" fmla="*/ 0 w 4882021"/>
              <a:gd name="connsiteY3" fmla="*/ 3064509 h 3064509"/>
            </a:gdLst>
            <a:ahLst/>
            <a:cxnLst>
              <a:cxn ang="0">
                <a:pos x="connsiteX0" y="connsiteY0"/>
              </a:cxn>
              <a:cxn ang="0">
                <a:pos x="connsiteX1" y="connsiteY1"/>
              </a:cxn>
              <a:cxn ang="0">
                <a:pos x="connsiteX2" y="connsiteY2"/>
              </a:cxn>
              <a:cxn ang="0">
                <a:pos x="connsiteX3" y="connsiteY3"/>
              </a:cxn>
            </a:cxnLst>
            <a:rect l="l" t="t" r="r" b="b"/>
            <a:pathLst>
              <a:path w="4882021" h="3064509">
                <a:moveTo>
                  <a:pt x="0" y="0"/>
                </a:moveTo>
                <a:lnTo>
                  <a:pt x="4882021" y="0"/>
                </a:lnTo>
                <a:lnTo>
                  <a:pt x="4882021" y="3064509"/>
                </a:lnTo>
                <a:lnTo>
                  <a:pt x="0" y="3064509"/>
                </a:lnTo>
                <a:close/>
              </a:path>
            </a:pathLst>
          </a:custGeom>
          <a:solidFill>
            <a:schemeClr val="tx1">
              <a:lumMod val="75000"/>
            </a:schemeClr>
          </a:solidFill>
        </p:spPr>
        <p:txBody>
          <a:bodyPr wrap="square">
            <a:noAutofit/>
          </a:bodyPr>
          <a:lstStyle/>
          <a:p>
            <a:endParaRPr lang="en-US"/>
          </a:p>
        </p:txBody>
      </p:sp>
      <p:sp>
        <p:nvSpPr>
          <p:cNvPr id="13" name="Picture Placeholder 12">
            <a:extLst>
              <a:ext uri="{FF2B5EF4-FFF2-40B4-BE49-F238E27FC236}">
                <a16:creationId xmlns:a16="http://schemas.microsoft.com/office/drawing/2014/main" id="{EBE9FD96-2993-42BF-AE9B-BF1C3BD02399}"/>
              </a:ext>
            </a:extLst>
          </p:cNvPr>
          <p:cNvSpPr>
            <a:spLocks noGrp="1"/>
          </p:cNvSpPr>
          <p:nvPr>
            <p:ph type="pic" sz="quarter" idx="10"/>
          </p:nvPr>
        </p:nvSpPr>
        <p:spPr>
          <a:xfrm>
            <a:off x="6119828" y="3484884"/>
            <a:ext cx="6081775" cy="3817612"/>
          </a:xfrm>
          <a:custGeom>
            <a:avLst/>
            <a:gdLst>
              <a:gd name="connsiteX0" fmla="*/ 0 w 6081775"/>
              <a:gd name="connsiteY0" fmla="*/ 0 h 3817612"/>
              <a:gd name="connsiteX1" fmla="*/ 6081775 w 6081775"/>
              <a:gd name="connsiteY1" fmla="*/ 0 h 3817612"/>
              <a:gd name="connsiteX2" fmla="*/ 6081775 w 6081775"/>
              <a:gd name="connsiteY2" fmla="*/ 3817612 h 3817612"/>
              <a:gd name="connsiteX3" fmla="*/ 0 w 6081775"/>
              <a:gd name="connsiteY3" fmla="*/ 3817612 h 3817612"/>
            </a:gdLst>
            <a:ahLst/>
            <a:cxnLst>
              <a:cxn ang="0">
                <a:pos x="connsiteX0" y="connsiteY0"/>
              </a:cxn>
              <a:cxn ang="0">
                <a:pos x="connsiteX1" y="connsiteY1"/>
              </a:cxn>
              <a:cxn ang="0">
                <a:pos x="connsiteX2" y="connsiteY2"/>
              </a:cxn>
              <a:cxn ang="0">
                <a:pos x="connsiteX3" y="connsiteY3"/>
              </a:cxn>
            </a:cxnLst>
            <a:rect l="l" t="t" r="r" b="b"/>
            <a:pathLst>
              <a:path w="6081775" h="3817612">
                <a:moveTo>
                  <a:pt x="0" y="0"/>
                </a:moveTo>
                <a:lnTo>
                  <a:pt x="6081775" y="0"/>
                </a:lnTo>
                <a:lnTo>
                  <a:pt x="6081775" y="3817612"/>
                </a:lnTo>
                <a:lnTo>
                  <a:pt x="0" y="3817612"/>
                </a:lnTo>
                <a:close/>
              </a:path>
            </a:pathLst>
          </a:custGeom>
          <a:solidFill>
            <a:schemeClr val="tx1">
              <a:lumMod val="65000"/>
            </a:schemeClr>
          </a:solidFill>
        </p:spPr>
        <p:txBody>
          <a:bodyPr wrap="square">
            <a:noAutofit/>
          </a:bodyPr>
          <a:lstStyle/>
          <a:p>
            <a:endParaRPr lang="en-US"/>
          </a:p>
        </p:txBody>
      </p:sp>
      <p:grpSp>
        <p:nvGrpSpPr>
          <p:cNvPr id="4" name="组合 13">
            <a:extLst>
              <a:ext uri="{FF2B5EF4-FFF2-40B4-BE49-F238E27FC236}">
                <a16:creationId xmlns:a16="http://schemas.microsoft.com/office/drawing/2014/main" id="{4EEFD368-31A7-46AE-B9B0-4EEF796A080C}"/>
              </a:ext>
            </a:extLst>
          </p:cNvPr>
          <p:cNvGrpSpPr/>
          <p:nvPr userDrawn="1"/>
        </p:nvGrpSpPr>
        <p:grpSpPr>
          <a:xfrm>
            <a:off x="1333500" y="782677"/>
            <a:ext cx="849269" cy="224171"/>
            <a:chOff x="6353586" y="4480561"/>
            <a:chExt cx="5023074" cy="1325880"/>
          </a:xfrm>
        </p:grpSpPr>
        <p:sp>
          <p:nvSpPr>
            <p:cNvPr id="5" name="任意多边形: 形状 25">
              <a:extLst>
                <a:ext uri="{FF2B5EF4-FFF2-40B4-BE49-F238E27FC236}">
                  <a16:creationId xmlns:a16="http://schemas.microsoft.com/office/drawing/2014/main" id="{AB09B7D1-8C44-466B-839F-A2A366216523}"/>
                </a:ext>
              </a:extLst>
            </p:cNvPr>
            <p:cNvSpPr/>
            <p:nvPr/>
          </p:nvSpPr>
          <p:spPr>
            <a:xfrm>
              <a:off x="6353586" y="4480561"/>
              <a:ext cx="1325830" cy="1325880"/>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8100000" scaled="1"/>
            </a:gradFill>
            <a:ln w="9525" cap="flat">
              <a:noFill/>
              <a:prstDash val="solid"/>
              <a:miter/>
            </a:ln>
          </p:spPr>
          <p:txBody>
            <a:bodyPr rtlCol="0" anchor="ctr"/>
            <a:lstStyle/>
            <a:p>
              <a:endParaRPr lang="zh-CN" altLang="en-US"/>
            </a:p>
          </p:txBody>
        </p:sp>
        <p:grpSp>
          <p:nvGrpSpPr>
            <p:cNvPr id="6" name="组合 11">
              <a:extLst>
                <a:ext uri="{FF2B5EF4-FFF2-40B4-BE49-F238E27FC236}">
                  <a16:creationId xmlns:a16="http://schemas.microsoft.com/office/drawing/2014/main" id="{BE9108E8-04F3-408B-9D3A-E438375D14D7}"/>
                </a:ext>
              </a:extLst>
            </p:cNvPr>
            <p:cNvGrpSpPr/>
            <p:nvPr/>
          </p:nvGrpSpPr>
          <p:grpSpPr>
            <a:xfrm>
              <a:off x="8043056" y="4702687"/>
              <a:ext cx="3333604" cy="881628"/>
              <a:chOff x="8083550" y="5731848"/>
              <a:chExt cx="2120900" cy="560908"/>
            </a:xfrm>
          </p:grpSpPr>
          <p:sp>
            <p:nvSpPr>
              <p:cNvPr id="7" name="任意多边形: 形状 14">
                <a:extLst>
                  <a:ext uri="{FF2B5EF4-FFF2-40B4-BE49-F238E27FC236}">
                    <a16:creationId xmlns:a16="http://schemas.microsoft.com/office/drawing/2014/main" id="{23BCC0B6-0855-4CDA-B6BE-1D9F75F1EE58}"/>
                  </a:ext>
                </a:extLst>
              </p:cNvPr>
              <p:cNvSpPr/>
              <p:nvPr/>
            </p:nvSpPr>
            <p:spPr>
              <a:xfrm>
                <a:off x="8083550" y="6181423"/>
                <a:ext cx="2120900" cy="111333"/>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solidFill>
                <a:srgbClr val="C4C5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8" name="任意多边形: 形状 27">
                <a:extLst>
                  <a:ext uri="{FF2B5EF4-FFF2-40B4-BE49-F238E27FC236}">
                    <a16:creationId xmlns:a16="http://schemas.microsoft.com/office/drawing/2014/main" id="{AB99D63D-752C-4C2A-9B31-4403ECCD5A68}"/>
                  </a:ext>
                </a:extLst>
              </p:cNvPr>
              <p:cNvSpPr/>
              <p:nvPr/>
            </p:nvSpPr>
            <p:spPr>
              <a:xfrm>
                <a:off x="8083550" y="5731848"/>
                <a:ext cx="2120900" cy="308552"/>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sp>
        <p:nvSpPr>
          <p:cNvPr id="11" name="TextBox 10">
            <a:extLst>
              <a:ext uri="{FF2B5EF4-FFF2-40B4-BE49-F238E27FC236}">
                <a16:creationId xmlns:a16="http://schemas.microsoft.com/office/drawing/2014/main" id="{1A06E67A-C9D3-466F-BD1E-BCA9455867B2}"/>
              </a:ext>
            </a:extLst>
          </p:cNvPr>
          <p:cNvSpPr txBox="1"/>
          <p:nvPr userDrawn="1"/>
        </p:nvSpPr>
        <p:spPr>
          <a:xfrm>
            <a:off x="14935200" y="745238"/>
            <a:ext cx="2153438" cy="261610"/>
          </a:xfrm>
          <a:prstGeom prst="rect">
            <a:avLst/>
          </a:prstGeom>
          <a:noFill/>
        </p:spPr>
        <p:txBody>
          <a:bodyPr wrap="square" rtlCol="0">
            <a:spAutoFit/>
          </a:bodyPr>
          <a:lstStyle/>
          <a:p>
            <a:pPr algn="r"/>
            <a:r>
              <a:rPr lang="en-US" altLang="zh-CN" sz="1100" spc="300">
                <a:solidFill>
                  <a:schemeClr val="tx1">
                    <a:lumMod val="65000"/>
                  </a:schemeClr>
                </a:solidFill>
                <a:latin typeface="+mn-lt"/>
              </a:rPr>
              <a:t>BUSINESS PLAN</a:t>
            </a:r>
            <a:endParaRPr lang="en-US" sz="1100" spc="300">
              <a:solidFill>
                <a:schemeClr val="tx1">
                  <a:lumMod val="65000"/>
                </a:schemeClr>
              </a:solidFill>
              <a:latin typeface="+mn-lt"/>
            </a:endParaRPr>
          </a:p>
        </p:txBody>
      </p:sp>
    </p:spTree>
    <p:extLst>
      <p:ext uri="{BB962C8B-B14F-4D97-AF65-F5344CB8AC3E}">
        <p14:creationId xmlns:p14="http://schemas.microsoft.com/office/powerpoint/2010/main" val="902148255"/>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1-Cover">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956D2F9-AD43-4462-ADAB-525ADE650FC1}"/>
              </a:ext>
            </a:extLst>
          </p:cNvPr>
          <p:cNvSpPr>
            <a:spLocks noGrp="1"/>
          </p:cNvSpPr>
          <p:nvPr>
            <p:ph type="pic" sz="quarter" idx="10"/>
          </p:nvPr>
        </p:nvSpPr>
        <p:spPr>
          <a:xfrm>
            <a:off x="0" y="0"/>
            <a:ext cx="18288000" cy="10287000"/>
          </a:xfrm>
          <a:custGeom>
            <a:avLst/>
            <a:gdLst>
              <a:gd name="connsiteX0" fmla="*/ 0 w 18288000"/>
              <a:gd name="connsiteY0" fmla="*/ 0 h 10287000"/>
              <a:gd name="connsiteX1" fmla="*/ 18288000 w 18288000"/>
              <a:gd name="connsiteY1" fmla="*/ 0 h 10287000"/>
              <a:gd name="connsiteX2" fmla="*/ 18288000 w 18288000"/>
              <a:gd name="connsiteY2" fmla="*/ 10287000 h 10287000"/>
              <a:gd name="connsiteX3" fmla="*/ 0 w 18288000"/>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18288000" h="10287000">
                <a:moveTo>
                  <a:pt x="0" y="0"/>
                </a:moveTo>
                <a:lnTo>
                  <a:pt x="18288000" y="0"/>
                </a:lnTo>
                <a:lnTo>
                  <a:pt x="18288000" y="10287000"/>
                </a:lnTo>
                <a:lnTo>
                  <a:pt x="0" y="10287000"/>
                </a:lnTo>
                <a:close/>
              </a:path>
            </a:pathLst>
          </a:custGeom>
          <a:solidFill>
            <a:schemeClr val="tx1">
              <a:lumMod val="75000"/>
            </a:schemeClr>
          </a:solidFill>
        </p:spPr>
        <p:txBody>
          <a:bodyPr wrap="square">
            <a:noAutofit/>
          </a:bodyPr>
          <a:lstStyle/>
          <a:p>
            <a:endParaRPr lang="en-US"/>
          </a:p>
        </p:txBody>
      </p:sp>
    </p:spTree>
    <p:extLst>
      <p:ext uri="{BB962C8B-B14F-4D97-AF65-F5344CB8AC3E}">
        <p14:creationId xmlns:p14="http://schemas.microsoft.com/office/powerpoint/2010/main" val="2836328087"/>
      </p:ext>
    </p:extLst>
  </p:cSld>
  <p:clrMapOvr>
    <a:masterClrMapping/>
  </p:clrMapOvr>
  <p:extLst>
    <p:ext uri="{DCECCB84-F9BA-43D5-87BE-67443E8EF086}">
      <p15:sldGuideLst xmlns:p15="http://schemas.microsoft.com/office/powerpoint/2012/main"/>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5246511E-3882-446E-B279-DEB425066105}"/>
              </a:ext>
            </a:extLst>
          </p:cNvPr>
          <p:cNvSpPr txBox="1"/>
          <p:nvPr userDrawn="1">
            <p:custDataLst>
              <p:tags r:id="rId1"/>
            </p:custDataLst>
          </p:nvPr>
        </p:nvSpPr>
        <p:spPr>
          <a:xfrm rot="16200000">
            <a:off x="16166123" y="2656925"/>
            <a:ext cx="5821680" cy="507831"/>
          </a:xfrm>
          <a:prstGeom prst="rect">
            <a:avLst/>
          </a:prstGeom>
          <a:noFill/>
        </p:spPr>
        <p:txBody>
          <a:bodyPr wrap="square" rtlCol="0">
            <a:spAutoFit/>
          </a:bodyPr>
          <a:lstStyle/>
          <a:p>
            <a:pPr algn="r"/>
            <a:r>
              <a:rPr lang="en-US">
                <a:solidFill>
                  <a:srgbClr val="E6E6E6"/>
                </a:solidFill>
              </a:rPr>
              <a:t>Mslides.com</a:t>
            </a:r>
          </a:p>
        </p:txBody>
      </p:sp>
    </p:spTree>
    <p:extLst>
      <p:ext uri="{BB962C8B-B14F-4D97-AF65-F5344CB8AC3E}">
        <p14:creationId xmlns:p14="http://schemas.microsoft.com/office/powerpoint/2010/main" val="378000055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61_3-Content">
    <p:spTree>
      <p:nvGrpSpPr>
        <p:cNvPr id="1" name=""/>
        <p:cNvGrpSpPr/>
        <p:nvPr/>
      </p:nvGrpSpPr>
      <p:grpSpPr>
        <a:xfrm>
          <a:off x="0" y="0"/>
          <a:ext cx="0" cy="0"/>
          <a:chOff x="0" y="0"/>
          <a:chExt cx="0" cy="0"/>
        </a:xfrm>
      </p:grpSpPr>
      <p:sp>
        <p:nvSpPr>
          <p:cNvPr id="25" name="TextBox 24">
            <a:extLst>
              <a:ext uri="{FF2B5EF4-FFF2-40B4-BE49-F238E27FC236}">
                <a16:creationId xmlns:a16="http://schemas.microsoft.com/office/drawing/2014/main" id="{E7807C10-6ED4-4D0D-8674-6197A7A04D18}"/>
              </a:ext>
            </a:extLst>
          </p:cNvPr>
          <p:cNvSpPr txBox="1"/>
          <p:nvPr userDrawn="1"/>
        </p:nvSpPr>
        <p:spPr>
          <a:xfrm>
            <a:off x="14935200" y="745238"/>
            <a:ext cx="2153438" cy="261610"/>
          </a:xfrm>
          <a:prstGeom prst="rect">
            <a:avLst/>
          </a:prstGeom>
          <a:noFill/>
        </p:spPr>
        <p:txBody>
          <a:bodyPr wrap="square" rtlCol="0">
            <a:spAutoFit/>
          </a:bodyPr>
          <a:lstStyle/>
          <a:p>
            <a:pPr algn="r"/>
            <a:r>
              <a:rPr lang="en-US" altLang="zh-CN" sz="1100" spc="300">
                <a:solidFill>
                  <a:schemeClr val="tx1">
                    <a:lumMod val="65000"/>
                  </a:schemeClr>
                </a:solidFill>
                <a:latin typeface="+mn-lt"/>
              </a:rPr>
              <a:t>BUSINESS PLAN</a:t>
            </a:r>
            <a:endParaRPr lang="en-US" sz="1100" spc="300">
              <a:solidFill>
                <a:schemeClr val="tx1">
                  <a:lumMod val="65000"/>
                </a:schemeClr>
              </a:solidFill>
              <a:latin typeface="+mn-lt"/>
            </a:endParaRPr>
          </a:p>
        </p:txBody>
      </p:sp>
      <p:grpSp>
        <p:nvGrpSpPr>
          <p:cNvPr id="4" name="组合 13">
            <a:extLst>
              <a:ext uri="{FF2B5EF4-FFF2-40B4-BE49-F238E27FC236}">
                <a16:creationId xmlns:a16="http://schemas.microsoft.com/office/drawing/2014/main" id="{4EEFD368-31A7-46AE-B9B0-4EEF796A080C}"/>
              </a:ext>
            </a:extLst>
          </p:cNvPr>
          <p:cNvGrpSpPr/>
          <p:nvPr userDrawn="1"/>
        </p:nvGrpSpPr>
        <p:grpSpPr>
          <a:xfrm>
            <a:off x="1333500" y="782677"/>
            <a:ext cx="849269" cy="224171"/>
            <a:chOff x="6353586" y="4480561"/>
            <a:chExt cx="5023074" cy="1325880"/>
          </a:xfrm>
        </p:grpSpPr>
        <p:sp>
          <p:nvSpPr>
            <p:cNvPr id="5" name="任意多边形: 形状 25">
              <a:extLst>
                <a:ext uri="{FF2B5EF4-FFF2-40B4-BE49-F238E27FC236}">
                  <a16:creationId xmlns:a16="http://schemas.microsoft.com/office/drawing/2014/main" id="{AB09B7D1-8C44-466B-839F-A2A366216523}"/>
                </a:ext>
              </a:extLst>
            </p:cNvPr>
            <p:cNvSpPr/>
            <p:nvPr/>
          </p:nvSpPr>
          <p:spPr>
            <a:xfrm>
              <a:off x="6353586" y="4480561"/>
              <a:ext cx="1325830" cy="1325880"/>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8100000" scaled="1"/>
            </a:gradFill>
            <a:ln w="9525" cap="flat">
              <a:noFill/>
              <a:prstDash val="solid"/>
              <a:miter/>
            </a:ln>
          </p:spPr>
          <p:txBody>
            <a:bodyPr rtlCol="0" anchor="ctr"/>
            <a:lstStyle/>
            <a:p>
              <a:endParaRPr lang="zh-CN" altLang="en-US"/>
            </a:p>
          </p:txBody>
        </p:sp>
        <p:grpSp>
          <p:nvGrpSpPr>
            <p:cNvPr id="6" name="组合 11">
              <a:extLst>
                <a:ext uri="{FF2B5EF4-FFF2-40B4-BE49-F238E27FC236}">
                  <a16:creationId xmlns:a16="http://schemas.microsoft.com/office/drawing/2014/main" id="{BE9108E8-04F3-408B-9D3A-E438375D14D7}"/>
                </a:ext>
              </a:extLst>
            </p:cNvPr>
            <p:cNvGrpSpPr/>
            <p:nvPr/>
          </p:nvGrpSpPr>
          <p:grpSpPr>
            <a:xfrm>
              <a:off x="8043056" y="4702687"/>
              <a:ext cx="3333604" cy="881628"/>
              <a:chOff x="8083550" y="5731848"/>
              <a:chExt cx="2120900" cy="560908"/>
            </a:xfrm>
          </p:grpSpPr>
          <p:sp>
            <p:nvSpPr>
              <p:cNvPr id="7" name="任意多边形: 形状 14">
                <a:extLst>
                  <a:ext uri="{FF2B5EF4-FFF2-40B4-BE49-F238E27FC236}">
                    <a16:creationId xmlns:a16="http://schemas.microsoft.com/office/drawing/2014/main" id="{23BCC0B6-0855-4CDA-B6BE-1D9F75F1EE58}"/>
                  </a:ext>
                </a:extLst>
              </p:cNvPr>
              <p:cNvSpPr/>
              <p:nvPr/>
            </p:nvSpPr>
            <p:spPr>
              <a:xfrm>
                <a:off x="8083550" y="6181423"/>
                <a:ext cx="2120900" cy="111333"/>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solidFill>
                <a:srgbClr val="C4C5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8" name="任意多边形: 形状 27">
                <a:extLst>
                  <a:ext uri="{FF2B5EF4-FFF2-40B4-BE49-F238E27FC236}">
                    <a16:creationId xmlns:a16="http://schemas.microsoft.com/office/drawing/2014/main" id="{AB99D63D-752C-4C2A-9B31-4403ECCD5A68}"/>
                  </a:ext>
                </a:extLst>
              </p:cNvPr>
              <p:cNvSpPr/>
              <p:nvPr/>
            </p:nvSpPr>
            <p:spPr>
              <a:xfrm>
                <a:off x="8083550" y="5731848"/>
                <a:ext cx="2120900" cy="308552"/>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spTree>
    <p:extLst>
      <p:ext uri="{BB962C8B-B14F-4D97-AF65-F5344CB8AC3E}">
        <p14:creationId xmlns:p14="http://schemas.microsoft.com/office/powerpoint/2010/main" val="1461068469"/>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62_3-Content">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D09472CF-4489-4DF6-8FE9-C0E9148BCAED}"/>
              </a:ext>
            </a:extLst>
          </p:cNvPr>
          <p:cNvSpPr>
            <a:spLocks noGrp="1"/>
          </p:cNvSpPr>
          <p:nvPr>
            <p:ph type="pic" sz="quarter" idx="10"/>
          </p:nvPr>
        </p:nvSpPr>
        <p:spPr>
          <a:xfrm>
            <a:off x="8873721" y="1150762"/>
            <a:ext cx="8382648" cy="8325445"/>
          </a:xfrm>
          <a:custGeom>
            <a:avLst/>
            <a:gdLst>
              <a:gd name="connsiteX0" fmla="*/ 3177258 w 8382648"/>
              <a:gd name="connsiteY0" fmla="*/ 14 h 8325445"/>
              <a:gd name="connsiteX1" fmla="*/ 7219760 w 8382648"/>
              <a:gd name="connsiteY1" fmla="*/ 1153672 h 8325445"/>
              <a:gd name="connsiteX2" fmla="*/ 7548258 w 8382648"/>
              <a:gd name="connsiteY2" fmla="*/ 1405358 h 8325445"/>
              <a:gd name="connsiteX3" fmla="*/ 7960701 w 8382648"/>
              <a:gd name="connsiteY3" fmla="*/ 4752208 h 8325445"/>
              <a:gd name="connsiteX4" fmla="*/ 4957837 w 8382648"/>
              <a:gd name="connsiteY4" fmla="*/ 7960015 h 8325445"/>
              <a:gd name="connsiteX5" fmla="*/ 1922082 w 8382648"/>
              <a:gd name="connsiteY5" fmla="*/ 7685097 h 8325445"/>
              <a:gd name="connsiteX6" fmla="*/ 1637656 w 8382648"/>
              <a:gd name="connsiteY6" fmla="*/ 7387146 h 8325445"/>
              <a:gd name="connsiteX7" fmla="*/ 10442 w 8382648"/>
              <a:gd name="connsiteY7" fmla="*/ 3017904 h 8325445"/>
              <a:gd name="connsiteX8" fmla="*/ 714584 w 8382648"/>
              <a:gd name="connsiteY8" fmla="*/ 941671 h 8325445"/>
              <a:gd name="connsiteX9" fmla="*/ 2699363 w 8382648"/>
              <a:gd name="connsiteY9" fmla="*/ 16349 h 8325445"/>
              <a:gd name="connsiteX10" fmla="*/ 2694438 w 8382648"/>
              <a:gd name="connsiteY10" fmla="*/ 15028 h 8325445"/>
              <a:gd name="connsiteX11" fmla="*/ 3177258 w 8382648"/>
              <a:gd name="connsiteY11" fmla="*/ 14 h 8325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82648" h="8325445">
                <a:moveTo>
                  <a:pt x="3177258" y="14"/>
                </a:moveTo>
                <a:cubicBezTo>
                  <a:pt x="5546417" y="4632"/>
                  <a:pt x="7219760" y="1153672"/>
                  <a:pt x="7219760" y="1153672"/>
                </a:cubicBezTo>
                <a:cubicBezTo>
                  <a:pt x="7332339" y="1226073"/>
                  <a:pt x="7442279" y="1308326"/>
                  <a:pt x="7548258" y="1405358"/>
                </a:cubicBezTo>
                <a:cubicBezTo>
                  <a:pt x="8493895" y="2250045"/>
                  <a:pt x="8641959" y="3667669"/>
                  <a:pt x="7960701" y="4752208"/>
                </a:cubicBezTo>
                <a:cubicBezTo>
                  <a:pt x="6546709" y="7113392"/>
                  <a:pt x="4957837" y="7960015"/>
                  <a:pt x="4957837" y="7960015"/>
                </a:cubicBezTo>
                <a:cubicBezTo>
                  <a:pt x="3989801" y="8518955"/>
                  <a:pt x="2764026" y="8443924"/>
                  <a:pt x="1922082" y="7685097"/>
                </a:cubicBezTo>
                <a:cubicBezTo>
                  <a:pt x="1814783" y="7592992"/>
                  <a:pt x="1719975" y="7493675"/>
                  <a:pt x="1637656" y="7387146"/>
                </a:cubicBezTo>
                <a:cubicBezTo>
                  <a:pt x="1629125" y="7379581"/>
                  <a:pt x="128478" y="5631210"/>
                  <a:pt x="10442" y="3017904"/>
                </a:cubicBezTo>
                <a:cubicBezTo>
                  <a:pt x="-54044" y="2293173"/>
                  <a:pt x="180091" y="1537586"/>
                  <a:pt x="714584" y="941671"/>
                </a:cubicBezTo>
                <a:cubicBezTo>
                  <a:pt x="1244152" y="344438"/>
                  <a:pt x="1971773" y="32571"/>
                  <a:pt x="2699363" y="16349"/>
                </a:cubicBezTo>
                <a:cubicBezTo>
                  <a:pt x="2699363" y="16349"/>
                  <a:pt x="2699363" y="16349"/>
                  <a:pt x="2694438" y="15028"/>
                </a:cubicBezTo>
                <a:cubicBezTo>
                  <a:pt x="2858277" y="4484"/>
                  <a:pt x="3019313" y="-294"/>
                  <a:pt x="3177258" y="14"/>
                </a:cubicBezTo>
                <a:close/>
              </a:path>
            </a:pathLst>
          </a:custGeom>
          <a:solidFill>
            <a:schemeClr val="tx1">
              <a:lumMod val="75000"/>
            </a:schemeClr>
          </a:solidFill>
        </p:spPr>
        <p:txBody>
          <a:bodyPr wrap="square">
            <a:noAutofit/>
          </a:bodyPr>
          <a:lstStyle/>
          <a:p>
            <a:endParaRPr lang="en-US"/>
          </a:p>
        </p:txBody>
      </p:sp>
      <p:grpSp>
        <p:nvGrpSpPr>
          <p:cNvPr id="4" name="组合 13">
            <a:extLst>
              <a:ext uri="{FF2B5EF4-FFF2-40B4-BE49-F238E27FC236}">
                <a16:creationId xmlns:a16="http://schemas.microsoft.com/office/drawing/2014/main" id="{4EEFD368-31A7-46AE-B9B0-4EEF796A080C}"/>
              </a:ext>
            </a:extLst>
          </p:cNvPr>
          <p:cNvGrpSpPr/>
          <p:nvPr userDrawn="1"/>
        </p:nvGrpSpPr>
        <p:grpSpPr>
          <a:xfrm>
            <a:off x="1333500" y="782677"/>
            <a:ext cx="849269" cy="224171"/>
            <a:chOff x="6353586" y="4480561"/>
            <a:chExt cx="5023074" cy="1325880"/>
          </a:xfrm>
        </p:grpSpPr>
        <p:sp>
          <p:nvSpPr>
            <p:cNvPr id="5" name="任意多边形: 形状 25">
              <a:extLst>
                <a:ext uri="{FF2B5EF4-FFF2-40B4-BE49-F238E27FC236}">
                  <a16:creationId xmlns:a16="http://schemas.microsoft.com/office/drawing/2014/main" id="{AB09B7D1-8C44-466B-839F-A2A366216523}"/>
                </a:ext>
              </a:extLst>
            </p:cNvPr>
            <p:cNvSpPr/>
            <p:nvPr/>
          </p:nvSpPr>
          <p:spPr>
            <a:xfrm>
              <a:off x="6353586" y="4480561"/>
              <a:ext cx="1325830" cy="1325880"/>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8100000" scaled="1"/>
            </a:gradFill>
            <a:ln w="9525" cap="flat">
              <a:noFill/>
              <a:prstDash val="solid"/>
              <a:miter/>
            </a:ln>
          </p:spPr>
          <p:txBody>
            <a:bodyPr rtlCol="0" anchor="ctr"/>
            <a:lstStyle/>
            <a:p>
              <a:endParaRPr lang="zh-CN" altLang="en-US"/>
            </a:p>
          </p:txBody>
        </p:sp>
        <p:grpSp>
          <p:nvGrpSpPr>
            <p:cNvPr id="6" name="组合 11">
              <a:extLst>
                <a:ext uri="{FF2B5EF4-FFF2-40B4-BE49-F238E27FC236}">
                  <a16:creationId xmlns:a16="http://schemas.microsoft.com/office/drawing/2014/main" id="{BE9108E8-04F3-408B-9D3A-E438375D14D7}"/>
                </a:ext>
              </a:extLst>
            </p:cNvPr>
            <p:cNvGrpSpPr/>
            <p:nvPr/>
          </p:nvGrpSpPr>
          <p:grpSpPr>
            <a:xfrm>
              <a:off x="8043056" y="4702687"/>
              <a:ext cx="3333604" cy="881628"/>
              <a:chOff x="8083550" y="5731848"/>
              <a:chExt cx="2120900" cy="560908"/>
            </a:xfrm>
          </p:grpSpPr>
          <p:sp>
            <p:nvSpPr>
              <p:cNvPr id="7" name="任意多边形: 形状 14">
                <a:extLst>
                  <a:ext uri="{FF2B5EF4-FFF2-40B4-BE49-F238E27FC236}">
                    <a16:creationId xmlns:a16="http://schemas.microsoft.com/office/drawing/2014/main" id="{23BCC0B6-0855-4CDA-B6BE-1D9F75F1EE58}"/>
                  </a:ext>
                </a:extLst>
              </p:cNvPr>
              <p:cNvSpPr/>
              <p:nvPr/>
            </p:nvSpPr>
            <p:spPr>
              <a:xfrm>
                <a:off x="8083550" y="6181423"/>
                <a:ext cx="2120900" cy="111333"/>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solidFill>
                <a:srgbClr val="C4C5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8" name="任意多边形: 形状 27">
                <a:extLst>
                  <a:ext uri="{FF2B5EF4-FFF2-40B4-BE49-F238E27FC236}">
                    <a16:creationId xmlns:a16="http://schemas.microsoft.com/office/drawing/2014/main" id="{AB99D63D-752C-4C2A-9B31-4403ECCD5A68}"/>
                  </a:ext>
                </a:extLst>
              </p:cNvPr>
              <p:cNvSpPr/>
              <p:nvPr/>
            </p:nvSpPr>
            <p:spPr>
              <a:xfrm>
                <a:off x="8083550" y="5731848"/>
                <a:ext cx="2120900" cy="308552"/>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sp>
        <p:nvSpPr>
          <p:cNvPr id="9" name="TextBox 8">
            <a:extLst>
              <a:ext uri="{FF2B5EF4-FFF2-40B4-BE49-F238E27FC236}">
                <a16:creationId xmlns:a16="http://schemas.microsoft.com/office/drawing/2014/main" id="{890CEFB2-0E4F-485C-BB8B-EA81A99BD104}"/>
              </a:ext>
            </a:extLst>
          </p:cNvPr>
          <p:cNvSpPr txBox="1"/>
          <p:nvPr userDrawn="1"/>
        </p:nvSpPr>
        <p:spPr>
          <a:xfrm>
            <a:off x="14935200" y="745238"/>
            <a:ext cx="2153438" cy="261610"/>
          </a:xfrm>
          <a:prstGeom prst="rect">
            <a:avLst/>
          </a:prstGeom>
          <a:noFill/>
        </p:spPr>
        <p:txBody>
          <a:bodyPr wrap="square" rtlCol="0">
            <a:spAutoFit/>
          </a:bodyPr>
          <a:lstStyle/>
          <a:p>
            <a:pPr algn="r"/>
            <a:r>
              <a:rPr lang="en-US" altLang="zh-CN" sz="1100" spc="300">
                <a:solidFill>
                  <a:schemeClr val="tx1">
                    <a:lumMod val="65000"/>
                  </a:schemeClr>
                </a:solidFill>
                <a:latin typeface="+mn-lt"/>
              </a:rPr>
              <a:t>BUSINESS PLAN</a:t>
            </a:r>
            <a:endParaRPr lang="en-US" sz="1100" spc="300">
              <a:solidFill>
                <a:schemeClr val="tx1">
                  <a:lumMod val="65000"/>
                </a:schemeClr>
              </a:solidFill>
              <a:latin typeface="+mn-lt"/>
            </a:endParaRPr>
          </a:p>
        </p:txBody>
      </p:sp>
    </p:spTree>
    <p:extLst>
      <p:ext uri="{BB962C8B-B14F-4D97-AF65-F5344CB8AC3E}">
        <p14:creationId xmlns:p14="http://schemas.microsoft.com/office/powerpoint/2010/main" val="38552545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childTnLst>
                                    <p:set>
                                      <p:cBhvr>
                                        <p:cTn id="6" dur="1000" fill="hold">
                                          <p:stCondLst>
                                            <p:cond delay="0"/>
                                          </p:stCondLst>
                                        </p:cTn>
                                        <p:tgtEl>
                                          <p:spTgt spid="11"/>
                                        </p:tgtEl>
                                        <p:attrNameLst>
                                          <p:attrName>style.visibility</p:attrName>
                                        </p:attrNameLst>
                                      </p:cBhvr>
                                      <p:to>
                                        <p:strVal val="visible"/>
                                      </p:to>
                                    </p:set>
                                    <p:anim to="" calcmode="lin" valueType="num">
                                      <p:cBhvr>
                                        <p:cTn id="7" dur="1000" fill="hold">
                                          <p:stCondLst>
                                            <p:cond delay="0"/>
                                          </p:stCondLst>
                                        </p:cTn>
                                        <p:tgtEl>
                                          <p:spTgt spid="11"/>
                                        </p:tgtEl>
                                        <p:attrNameLst>
                                          <p:attrName>ppt_h</p:attrName>
                                        </p:attrNameLst>
                                      </p:cBhvr>
                                      <p:tavLst>
                                        <p:tav tm="0" fmla="#ppt_h-#ppt_h*((1.5-1.5*$)^3-(1.5-1.5*$)^2)">
                                          <p:val>
                                            <p:strVal val="0"/>
                                          </p:val>
                                        </p:tav>
                                        <p:tav tm="100000">
                                          <p:val>
                                            <p:strVal val="1"/>
                                          </p:val>
                                        </p:tav>
                                      </p:tavLst>
                                    </p:anim>
                                    <p:anim to="" calcmode="lin" valueType="num">
                                      <p:cBhvr>
                                        <p:cTn id="8" dur="1000" fill="hold">
                                          <p:stCondLst>
                                            <p:cond delay="0"/>
                                          </p:stCondLst>
                                        </p:cTn>
                                        <p:tgtEl>
                                          <p:spTgt spid="11"/>
                                        </p:tgtEl>
                                        <p:attrNameLst>
                                          <p:attrName>ppt_w</p:attrName>
                                        </p:attrNameLst>
                                      </p:cBhvr>
                                      <p:tavLst>
                                        <p:tav tm="0" fmla="#ppt_w-#ppt_w*((1.5-1.5*$)^3-(1.5-1.5*$)^2)">
                                          <p:val>
                                            <p:strVal val="0"/>
                                          </p:val>
                                        </p:tav>
                                        <p:tav tm="100000">
                                          <p:val>
                                            <p:str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63_3-Content">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D4A2CA43-6F6E-40AC-9AEF-EDBE9CD8CF02}"/>
              </a:ext>
            </a:extLst>
          </p:cNvPr>
          <p:cNvSpPr>
            <a:spLocks noGrp="1"/>
          </p:cNvSpPr>
          <p:nvPr>
            <p:ph type="pic" sz="quarter" idx="10"/>
          </p:nvPr>
        </p:nvSpPr>
        <p:spPr>
          <a:xfrm>
            <a:off x="7049080" y="-965437"/>
            <a:ext cx="13560090" cy="13467558"/>
          </a:xfrm>
          <a:custGeom>
            <a:avLst/>
            <a:gdLst>
              <a:gd name="connsiteX0" fmla="*/ 5139653 w 13560090"/>
              <a:gd name="connsiteY0" fmla="*/ 23 h 13467558"/>
              <a:gd name="connsiteX1" fmla="*/ 11678958 w 13560090"/>
              <a:gd name="connsiteY1" fmla="*/ 1866224 h 13467558"/>
              <a:gd name="connsiteX2" fmla="*/ 12210348 w 13560090"/>
              <a:gd name="connsiteY2" fmla="*/ 2273360 h 13467558"/>
              <a:gd name="connsiteX3" fmla="*/ 12877532 w 13560090"/>
              <a:gd name="connsiteY3" fmla="*/ 7687353 h 13467558"/>
              <a:gd name="connsiteX4" fmla="*/ 8019985 w 13560090"/>
              <a:gd name="connsiteY4" fmla="*/ 12876424 h 13467558"/>
              <a:gd name="connsiteX5" fmla="*/ 3109233 w 13560090"/>
              <a:gd name="connsiteY5" fmla="*/ 12431705 h 13467558"/>
              <a:gd name="connsiteX6" fmla="*/ 2649134 w 13560090"/>
              <a:gd name="connsiteY6" fmla="*/ 11949729 h 13467558"/>
              <a:gd name="connsiteX7" fmla="*/ 16892 w 13560090"/>
              <a:gd name="connsiteY7" fmla="*/ 4881877 h 13467558"/>
              <a:gd name="connsiteX8" fmla="*/ 1155939 w 13560090"/>
              <a:gd name="connsiteY8" fmla="*/ 1523284 h 13467558"/>
              <a:gd name="connsiteX9" fmla="*/ 4366592 w 13560090"/>
              <a:gd name="connsiteY9" fmla="*/ 26446 h 13467558"/>
              <a:gd name="connsiteX10" fmla="*/ 4358625 w 13560090"/>
              <a:gd name="connsiteY10" fmla="*/ 24311 h 13467558"/>
              <a:gd name="connsiteX11" fmla="*/ 5139653 w 13560090"/>
              <a:gd name="connsiteY11" fmla="*/ 23 h 13467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60090" h="13467558">
                <a:moveTo>
                  <a:pt x="5139653" y="23"/>
                </a:moveTo>
                <a:cubicBezTo>
                  <a:pt x="8972094" y="7494"/>
                  <a:pt x="11678958" y="1866224"/>
                  <a:pt x="11678958" y="1866224"/>
                </a:cubicBezTo>
                <a:cubicBezTo>
                  <a:pt x="11861070" y="1983343"/>
                  <a:pt x="12038912" y="2116399"/>
                  <a:pt x="12210348" y="2273360"/>
                </a:cubicBezTo>
                <a:cubicBezTo>
                  <a:pt x="13740048" y="3639758"/>
                  <a:pt x="13979560" y="5932962"/>
                  <a:pt x="12877532" y="7687353"/>
                </a:cubicBezTo>
                <a:cubicBezTo>
                  <a:pt x="10590206" y="11506893"/>
                  <a:pt x="8019985" y="12876424"/>
                  <a:pt x="8019985" y="12876424"/>
                </a:cubicBezTo>
                <a:cubicBezTo>
                  <a:pt x="6454054" y="13780585"/>
                  <a:pt x="4471194" y="13659214"/>
                  <a:pt x="3109233" y="12431705"/>
                </a:cubicBezTo>
                <a:cubicBezTo>
                  <a:pt x="2935661" y="12282713"/>
                  <a:pt x="2782296" y="12122055"/>
                  <a:pt x="2649134" y="11949729"/>
                </a:cubicBezTo>
                <a:cubicBezTo>
                  <a:pt x="2635335" y="11937491"/>
                  <a:pt x="207832" y="9109259"/>
                  <a:pt x="16892" y="4881877"/>
                </a:cubicBezTo>
                <a:cubicBezTo>
                  <a:pt x="-87423" y="3709524"/>
                  <a:pt x="291322" y="2487258"/>
                  <a:pt x="1155939" y="1523284"/>
                </a:cubicBezTo>
                <a:cubicBezTo>
                  <a:pt x="2012589" y="557177"/>
                  <a:pt x="3189615" y="52689"/>
                  <a:pt x="4366592" y="26446"/>
                </a:cubicBezTo>
                <a:cubicBezTo>
                  <a:pt x="4366592" y="26446"/>
                  <a:pt x="4366592" y="26446"/>
                  <a:pt x="4358625" y="24311"/>
                </a:cubicBezTo>
                <a:cubicBezTo>
                  <a:pt x="4623658" y="7254"/>
                  <a:pt x="4884156" y="-476"/>
                  <a:pt x="5139653" y="23"/>
                </a:cubicBezTo>
                <a:close/>
              </a:path>
            </a:pathLst>
          </a:custGeom>
          <a:solidFill>
            <a:schemeClr val="tx1">
              <a:lumMod val="75000"/>
            </a:schemeClr>
          </a:solidFill>
        </p:spPr>
        <p:txBody>
          <a:bodyPr wrap="square">
            <a:noAutofit/>
          </a:bodyPr>
          <a:lstStyle/>
          <a:p>
            <a:endParaRPr lang="en-US"/>
          </a:p>
        </p:txBody>
      </p:sp>
      <p:grpSp>
        <p:nvGrpSpPr>
          <p:cNvPr id="4" name="组合 13">
            <a:extLst>
              <a:ext uri="{FF2B5EF4-FFF2-40B4-BE49-F238E27FC236}">
                <a16:creationId xmlns:a16="http://schemas.microsoft.com/office/drawing/2014/main" id="{4EEFD368-31A7-46AE-B9B0-4EEF796A080C}"/>
              </a:ext>
            </a:extLst>
          </p:cNvPr>
          <p:cNvGrpSpPr/>
          <p:nvPr userDrawn="1"/>
        </p:nvGrpSpPr>
        <p:grpSpPr>
          <a:xfrm>
            <a:off x="1333500" y="782677"/>
            <a:ext cx="849269" cy="224171"/>
            <a:chOff x="6353586" y="4480561"/>
            <a:chExt cx="5023074" cy="1325880"/>
          </a:xfrm>
        </p:grpSpPr>
        <p:sp>
          <p:nvSpPr>
            <p:cNvPr id="5" name="任意多边形: 形状 25">
              <a:extLst>
                <a:ext uri="{FF2B5EF4-FFF2-40B4-BE49-F238E27FC236}">
                  <a16:creationId xmlns:a16="http://schemas.microsoft.com/office/drawing/2014/main" id="{AB09B7D1-8C44-466B-839F-A2A366216523}"/>
                </a:ext>
              </a:extLst>
            </p:cNvPr>
            <p:cNvSpPr/>
            <p:nvPr/>
          </p:nvSpPr>
          <p:spPr>
            <a:xfrm>
              <a:off x="6353586" y="4480561"/>
              <a:ext cx="1325830" cy="1325880"/>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8100000" scaled="1"/>
            </a:gradFill>
            <a:ln w="9525" cap="flat">
              <a:noFill/>
              <a:prstDash val="solid"/>
              <a:miter/>
            </a:ln>
          </p:spPr>
          <p:txBody>
            <a:bodyPr rtlCol="0" anchor="ctr"/>
            <a:lstStyle/>
            <a:p>
              <a:endParaRPr lang="zh-CN" altLang="en-US"/>
            </a:p>
          </p:txBody>
        </p:sp>
        <p:grpSp>
          <p:nvGrpSpPr>
            <p:cNvPr id="6" name="组合 11">
              <a:extLst>
                <a:ext uri="{FF2B5EF4-FFF2-40B4-BE49-F238E27FC236}">
                  <a16:creationId xmlns:a16="http://schemas.microsoft.com/office/drawing/2014/main" id="{BE9108E8-04F3-408B-9D3A-E438375D14D7}"/>
                </a:ext>
              </a:extLst>
            </p:cNvPr>
            <p:cNvGrpSpPr/>
            <p:nvPr/>
          </p:nvGrpSpPr>
          <p:grpSpPr>
            <a:xfrm>
              <a:off x="8043056" y="4702687"/>
              <a:ext cx="3333604" cy="881628"/>
              <a:chOff x="8083550" y="5731848"/>
              <a:chExt cx="2120900" cy="560908"/>
            </a:xfrm>
          </p:grpSpPr>
          <p:sp>
            <p:nvSpPr>
              <p:cNvPr id="7" name="任意多边形: 形状 14">
                <a:extLst>
                  <a:ext uri="{FF2B5EF4-FFF2-40B4-BE49-F238E27FC236}">
                    <a16:creationId xmlns:a16="http://schemas.microsoft.com/office/drawing/2014/main" id="{23BCC0B6-0855-4CDA-B6BE-1D9F75F1EE58}"/>
                  </a:ext>
                </a:extLst>
              </p:cNvPr>
              <p:cNvSpPr/>
              <p:nvPr/>
            </p:nvSpPr>
            <p:spPr>
              <a:xfrm>
                <a:off x="8083550" y="6181423"/>
                <a:ext cx="2120900" cy="111333"/>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solidFill>
                <a:srgbClr val="C4C5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8" name="任意多边形: 形状 27">
                <a:extLst>
                  <a:ext uri="{FF2B5EF4-FFF2-40B4-BE49-F238E27FC236}">
                    <a16:creationId xmlns:a16="http://schemas.microsoft.com/office/drawing/2014/main" id="{AB99D63D-752C-4C2A-9B31-4403ECCD5A68}"/>
                  </a:ext>
                </a:extLst>
              </p:cNvPr>
              <p:cNvSpPr/>
              <p:nvPr/>
            </p:nvSpPr>
            <p:spPr>
              <a:xfrm>
                <a:off x="8083550" y="5731848"/>
                <a:ext cx="2120900" cy="308552"/>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sp>
        <p:nvSpPr>
          <p:cNvPr id="9" name="TextBox 8">
            <a:extLst>
              <a:ext uri="{FF2B5EF4-FFF2-40B4-BE49-F238E27FC236}">
                <a16:creationId xmlns:a16="http://schemas.microsoft.com/office/drawing/2014/main" id="{ADA007DE-DB65-40D4-A25A-39346244369B}"/>
              </a:ext>
            </a:extLst>
          </p:cNvPr>
          <p:cNvSpPr txBox="1"/>
          <p:nvPr userDrawn="1"/>
        </p:nvSpPr>
        <p:spPr>
          <a:xfrm>
            <a:off x="14935200" y="745238"/>
            <a:ext cx="2153438" cy="261610"/>
          </a:xfrm>
          <a:prstGeom prst="rect">
            <a:avLst/>
          </a:prstGeom>
          <a:noFill/>
        </p:spPr>
        <p:txBody>
          <a:bodyPr wrap="square" rtlCol="0">
            <a:spAutoFit/>
          </a:bodyPr>
          <a:lstStyle/>
          <a:p>
            <a:pPr algn="r"/>
            <a:r>
              <a:rPr lang="en-US" altLang="zh-CN" sz="1100" spc="300">
                <a:solidFill>
                  <a:schemeClr val="tx1">
                    <a:lumMod val="65000"/>
                  </a:schemeClr>
                </a:solidFill>
                <a:latin typeface="+mn-lt"/>
              </a:rPr>
              <a:t>BUSINESS PLAN</a:t>
            </a:r>
            <a:endParaRPr lang="en-US" sz="1100" spc="300">
              <a:solidFill>
                <a:schemeClr val="tx1">
                  <a:lumMod val="65000"/>
                </a:schemeClr>
              </a:solidFill>
              <a:latin typeface="+mn-lt"/>
            </a:endParaRPr>
          </a:p>
        </p:txBody>
      </p:sp>
    </p:spTree>
    <p:extLst>
      <p:ext uri="{BB962C8B-B14F-4D97-AF65-F5344CB8AC3E}">
        <p14:creationId xmlns:p14="http://schemas.microsoft.com/office/powerpoint/2010/main" val="23165147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1000" fill="hold"/>
                                        <p:tgtEl>
                                          <p:spTgt spid="11"/>
                                        </p:tgtEl>
                                        <p:attrNameLst>
                                          <p:attrName>ppt_x</p:attrName>
                                        </p:attrNameLst>
                                      </p:cBhvr>
                                      <p:tavLst>
                                        <p:tav tm="0">
                                          <p:val>
                                            <p:strVal val="1+#ppt_w/2"/>
                                          </p:val>
                                        </p:tav>
                                        <p:tav tm="100000">
                                          <p:val>
                                            <p:strVal val="#ppt_x"/>
                                          </p:val>
                                        </p:tav>
                                      </p:tavLst>
                                    </p:anim>
                                    <p:anim calcmode="lin" valueType="num">
                                      <p:cBhvr additive="base">
                                        <p:cTn id="8" dur="10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4_3-Content">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D45AE6ED-1482-40B2-8BC2-929C7AC0D679}"/>
              </a:ext>
            </a:extLst>
          </p:cNvPr>
          <p:cNvSpPr>
            <a:spLocks noGrp="1"/>
          </p:cNvSpPr>
          <p:nvPr>
            <p:ph type="pic" sz="quarter" idx="10"/>
          </p:nvPr>
        </p:nvSpPr>
        <p:spPr>
          <a:xfrm>
            <a:off x="1987062" y="1321661"/>
            <a:ext cx="7696200" cy="7643679"/>
          </a:xfrm>
          <a:custGeom>
            <a:avLst/>
            <a:gdLst>
              <a:gd name="connsiteX0" fmla="*/ 2917076 w 7696200"/>
              <a:gd name="connsiteY0" fmla="*/ 13 h 7643679"/>
              <a:gd name="connsiteX1" fmla="*/ 6628540 w 7696200"/>
              <a:gd name="connsiteY1" fmla="*/ 1059198 h 7643679"/>
              <a:gd name="connsiteX2" fmla="*/ 6930138 w 7696200"/>
              <a:gd name="connsiteY2" fmla="*/ 1290274 h 7643679"/>
              <a:gd name="connsiteX3" fmla="*/ 7308806 w 7696200"/>
              <a:gd name="connsiteY3" fmla="*/ 4363053 h 7643679"/>
              <a:gd name="connsiteX4" fmla="*/ 4551844 w 7696200"/>
              <a:gd name="connsiteY4" fmla="*/ 7308174 h 7643679"/>
              <a:gd name="connsiteX5" fmla="*/ 1764685 w 7696200"/>
              <a:gd name="connsiteY5" fmla="*/ 7055769 h 7643679"/>
              <a:gd name="connsiteX6" fmla="*/ 1503550 w 7696200"/>
              <a:gd name="connsiteY6" fmla="*/ 6782217 h 7643679"/>
              <a:gd name="connsiteX7" fmla="*/ 9588 w 7696200"/>
              <a:gd name="connsiteY7" fmla="*/ 2770770 h 7643679"/>
              <a:gd name="connsiteX8" fmla="*/ 656068 w 7696200"/>
              <a:gd name="connsiteY8" fmla="*/ 864558 h 7643679"/>
              <a:gd name="connsiteX9" fmla="*/ 2478315 w 7696200"/>
              <a:gd name="connsiteY9" fmla="*/ 15010 h 7643679"/>
              <a:gd name="connsiteX10" fmla="*/ 2473793 w 7696200"/>
              <a:gd name="connsiteY10" fmla="*/ 13797 h 7643679"/>
              <a:gd name="connsiteX11" fmla="*/ 2917076 w 7696200"/>
              <a:gd name="connsiteY11" fmla="*/ 13 h 7643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96200" h="7643679">
                <a:moveTo>
                  <a:pt x="2917076" y="13"/>
                </a:moveTo>
                <a:cubicBezTo>
                  <a:pt x="5092225" y="4253"/>
                  <a:pt x="6628540" y="1059198"/>
                  <a:pt x="6628540" y="1059198"/>
                </a:cubicBezTo>
                <a:cubicBezTo>
                  <a:pt x="6731900" y="1125671"/>
                  <a:pt x="6832836" y="1201188"/>
                  <a:pt x="6930138" y="1290274"/>
                </a:cubicBezTo>
                <a:cubicBezTo>
                  <a:pt x="7798337" y="2065790"/>
                  <a:pt x="7934276" y="3367326"/>
                  <a:pt x="7308806" y="4363053"/>
                </a:cubicBezTo>
                <a:cubicBezTo>
                  <a:pt x="6010605" y="6530880"/>
                  <a:pt x="4551844" y="7308174"/>
                  <a:pt x="4551844" y="7308174"/>
                </a:cubicBezTo>
                <a:cubicBezTo>
                  <a:pt x="3663080" y="7821342"/>
                  <a:pt x="2537682" y="7752456"/>
                  <a:pt x="1764685" y="7055769"/>
                </a:cubicBezTo>
                <a:cubicBezTo>
                  <a:pt x="1666172" y="6971206"/>
                  <a:pt x="1579128" y="6880023"/>
                  <a:pt x="1503550" y="6782217"/>
                </a:cubicBezTo>
                <a:cubicBezTo>
                  <a:pt x="1495718" y="6775271"/>
                  <a:pt x="117958" y="5170073"/>
                  <a:pt x="9588" y="2770770"/>
                </a:cubicBezTo>
                <a:cubicBezTo>
                  <a:pt x="-49618" y="2105386"/>
                  <a:pt x="165343" y="1411674"/>
                  <a:pt x="656068" y="864558"/>
                </a:cubicBezTo>
                <a:cubicBezTo>
                  <a:pt x="1142270" y="316232"/>
                  <a:pt x="1810307" y="29904"/>
                  <a:pt x="2478315" y="15010"/>
                </a:cubicBezTo>
                <a:cubicBezTo>
                  <a:pt x="2478315" y="15010"/>
                  <a:pt x="2478315" y="15010"/>
                  <a:pt x="2473793" y="13797"/>
                </a:cubicBezTo>
                <a:cubicBezTo>
                  <a:pt x="2624216" y="4117"/>
                  <a:pt x="2772065" y="-270"/>
                  <a:pt x="2917076" y="13"/>
                </a:cubicBezTo>
                <a:close/>
              </a:path>
            </a:pathLst>
          </a:custGeom>
          <a:solidFill>
            <a:schemeClr val="tx1">
              <a:lumMod val="75000"/>
            </a:schemeClr>
          </a:solidFill>
        </p:spPr>
        <p:txBody>
          <a:bodyPr wrap="square">
            <a:noAutofit/>
          </a:bodyPr>
          <a:lstStyle/>
          <a:p>
            <a:endParaRPr lang="en-US"/>
          </a:p>
        </p:txBody>
      </p:sp>
      <p:grpSp>
        <p:nvGrpSpPr>
          <p:cNvPr id="4" name="组合 13">
            <a:extLst>
              <a:ext uri="{FF2B5EF4-FFF2-40B4-BE49-F238E27FC236}">
                <a16:creationId xmlns:a16="http://schemas.microsoft.com/office/drawing/2014/main" id="{4EEFD368-31A7-46AE-B9B0-4EEF796A080C}"/>
              </a:ext>
            </a:extLst>
          </p:cNvPr>
          <p:cNvGrpSpPr/>
          <p:nvPr userDrawn="1"/>
        </p:nvGrpSpPr>
        <p:grpSpPr>
          <a:xfrm>
            <a:off x="1333500" y="782677"/>
            <a:ext cx="849269" cy="224171"/>
            <a:chOff x="6353586" y="4480561"/>
            <a:chExt cx="5023074" cy="1325880"/>
          </a:xfrm>
        </p:grpSpPr>
        <p:sp>
          <p:nvSpPr>
            <p:cNvPr id="5" name="任意多边形: 形状 25">
              <a:extLst>
                <a:ext uri="{FF2B5EF4-FFF2-40B4-BE49-F238E27FC236}">
                  <a16:creationId xmlns:a16="http://schemas.microsoft.com/office/drawing/2014/main" id="{AB09B7D1-8C44-466B-839F-A2A366216523}"/>
                </a:ext>
              </a:extLst>
            </p:cNvPr>
            <p:cNvSpPr/>
            <p:nvPr/>
          </p:nvSpPr>
          <p:spPr>
            <a:xfrm>
              <a:off x="6353586" y="4480561"/>
              <a:ext cx="1325830" cy="1325880"/>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8100000" scaled="1"/>
            </a:gradFill>
            <a:ln w="9525" cap="flat">
              <a:noFill/>
              <a:prstDash val="solid"/>
              <a:miter/>
            </a:ln>
          </p:spPr>
          <p:txBody>
            <a:bodyPr rtlCol="0" anchor="ctr"/>
            <a:lstStyle/>
            <a:p>
              <a:endParaRPr lang="zh-CN" altLang="en-US"/>
            </a:p>
          </p:txBody>
        </p:sp>
        <p:grpSp>
          <p:nvGrpSpPr>
            <p:cNvPr id="6" name="组合 11">
              <a:extLst>
                <a:ext uri="{FF2B5EF4-FFF2-40B4-BE49-F238E27FC236}">
                  <a16:creationId xmlns:a16="http://schemas.microsoft.com/office/drawing/2014/main" id="{BE9108E8-04F3-408B-9D3A-E438375D14D7}"/>
                </a:ext>
              </a:extLst>
            </p:cNvPr>
            <p:cNvGrpSpPr/>
            <p:nvPr/>
          </p:nvGrpSpPr>
          <p:grpSpPr>
            <a:xfrm>
              <a:off x="8043056" y="4702687"/>
              <a:ext cx="3333604" cy="881628"/>
              <a:chOff x="8083550" y="5731848"/>
              <a:chExt cx="2120900" cy="560908"/>
            </a:xfrm>
          </p:grpSpPr>
          <p:sp>
            <p:nvSpPr>
              <p:cNvPr id="7" name="任意多边形: 形状 14">
                <a:extLst>
                  <a:ext uri="{FF2B5EF4-FFF2-40B4-BE49-F238E27FC236}">
                    <a16:creationId xmlns:a16="http://schemas.microsoft.com/office/drawing/2014/main" id="{23BCC0B6-0855-4CDA-B6BE-1D9F75F1EE58}"/>
                  </a:ext>
                </a:extLst>
              </p:cNvPr>
              <p:cNvSpPr/>
              <p:nvPr/>
            </p:nvSpPr>
            <p:spPr>
              <a:xfrm>
                <a:off x="8083550" y="6181423"/>
                <a:ext cx="2120900" cy="111333"/>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solidFill>
                <a:srgbClr val="C4C5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8" name="任意多边形: 形状 27">
                <a:extLst>
                  <a:ext uri="{FF2B5EF4-FFF2-40B4-BE49-F238E27FC236}">
                    <a16:creationId xmlns:a16="http://schemas.microsoft.com/office/drawing/2014/main" id="{AB99D63D-752C-4C2A-9B31-4403ECCD5A68}"/>
                  </a:ext>
                </a:extLst>
              </p:cNvPr>
              <p:cNvSpPr/>
              <p:nvPr/>
            </p:nvSpPr>
            <p:spPr>
              <a:xfrm>
                <a:off x="8083550" y="5731848"/>
                <a:ext cx="2120900" cy="308552"/>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sp>
        <p:nvSpPr>
          <p:cNvPr id="9" name="TextBox 8">
            <a:extLst>
              <a:ext uri="{FF2B5EF4-FFF2-40B4-BE49-F238E27FC236}">
                <a16:creationId xmlns:a16="http://schemas.microsoft.com/office/drawing/2014/main" id="{ECB56522-3A63-4273-A376-DA81CC237F31}"/>
              </a:ext>
            </a:extLst>
          </p:cNvPr>
          <p:cNvSpPr txBox="1"/>
          <p:nvPr userDrawn="1"/>
        </p:nvSpPr>
        <p:spPr>
          <a:xfrm>
            <a:off x="14935200" y="745238"/>
            <a:ext cx="2153438" cy="261610"/>
          </a:xfrm>
          <a:prstGeom prst="rect">
            <a:avLst/>
          </a:prstGeom>
          <a:noFill/>
        </p:spPr>
        <p:txBody>
          <a:bodyPr wrap="square" rtlCol="0">
            <a:spAutoFit/>
          </a:bodyPr>
          <a:lstStyle/>
          <a:p>
            <a:pPr algn="r"/>
            <a:r>
              <a:rPr lang="en-US" altLang="zh-CN" sz="1100" spc="300">
                <a:solidFill>
                  <a:schemeClr val="tx1">
                    <a:lumMod val="65000"/>
                  </a:schemeClr>
                </a:solidFill>
                <a:latin typeface="+mn-lt"/>
              </a:rPr>
              <a:t>BUSINESS PLAN</a:t>
            </a:r>
            <a:endParaRPr lang="en-US" sz="1100" spc="300">
              <a:solidFill>
                <a:schemeClr val="tx1">
                  <a:lumMod val="65000"/>
                </a:schemeClr>
              </a:solidFill>
              <a:latin typeface="+mn-lt"/>
            </a:endParaRPr>
          </a:p>
        </p:txBody>
      </p:sp>
    </p:spTree>
    <p:extLst>
      <p:ext uri="{BB962C8B-B14F-4D97-AF65-F5344CB8AC3E}">
        <p14:creationId xmlns:p14="http://schemas.microsoft.com/office/powerpoint/2010/main" val="5421037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1000" fill="hold"/>
                                        <p:tgtEl>
                                          <p:spTgt spid="11"/>
                                        </p:tgtEl>
                                        <p:attrNameLst>
                                          <p:attrName>ppt_w</p:attrName>
                                        </p:attrNameLst>
                                      </p:cBhvr>
                                      <p:tavLst>
                                        <p:tav tm="0">
                                          <p:val>
                                            <p:fltVal val="0"/>
                                          </p:val>
                                        </p:tav>
                                        <p:tav tm="100000">
                                          <p:val>
                                            <p:strVal val="#ppt_w"/>
                                          </p:val>
                                        </p:tav>
                                      </p:tavLst>
                                    </p:anim>
                                    <p:anim calcmode="lin" valueType="num">
                                      <p:cBhvr>
                                        <p:cTn id="8" dur="1000" fill="hold"/>
                                        <p:tgtEl>
                                          <p:spTgt spid="11"/>
                                        </p:tgtEl>
                                        <p:attrNameLst>
                                          <p:attrName>ppt_h</p:attrName>
                                        </p:attrNameLst>
                                      </p:cBhvr>
                                      <p:tavLst>
                                        <p:tav tm="0">
                                          <p:val>
                                            <p:fltVal val="0"/>
                                          </p:val>
                                        </p:tav>
                                        <p:tav tm="100000">
                                          <p:val>
                                            <p:strVal val="#ppt_h"/>
                                          </p:val>
                                        </p:tav>
                                      </p:tavLst>
                                    </p:anim>
                                    <p:anim calcmode="lin" valueType="num">
                                      <p:cBhvr>
                                        <p:cTn id="9" dur="1000" fill="hold"/>
                                        <p:tgtEl>
                                          <p:spTgt spid="11"/>
                                        </p:tgtEl>
                                        <p:attrNameLst>
                                          <p:attrName>style.rotation</p:attrName>
                                        </p:attrNameLst>
                                      </p:cBhvr>
                                      <p:tavLst>
                                        <p:tav tm="0">
                                          <p:val>
                                            <p:fltVal val="90"/>
                                          </p:val>
                                        </p:tav>
                                        <p:tav tm="100000">
                                          <p:val>
                                            <p:fltVal val="0"/>
                                          </p:val>
                                        </p:tav>
                                      </p:tavLst>
                                    </p:anim>
                                    <p:animEffect transition="in" filter="fade">
                                      <p:cBhvr>
                                        <p:cTn id="10"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65_3-Content">
    <p:spTree>
      <p:nvGrpSpPr>
        <p:cNvPr id="1" name=""/>
        <p:cNvGrpSpPr/>
        <p:nvPr/>
      </p:nvGrpSpPr>
      <p:grpSpPr>
        <a:xfrm>
          <a:off x="0" y="0"/>
          <a:ext cx="0" cy="0"/>
          <a:chOff x="0" y="0"/>
          <a:chExt cx="0" cy="0"/>
        </a:xfrm>
      </p:grpSpPr>
      <p:sp>
        <p:nvSpPr>
          <p:cNvPr id="19" name="Picture Placeholder 18">
            <a:extLst>
              <a:ext uri="{FF2B5EF4-FFF2-40B4-BE49-F238E27FC236}">
                <a16:creationId xmlns:a16="http://schemas.microsoft.com/office/drawing/2014/main" id="{F457E962-B01B-400D-9F4E-8D3E125358FD}"/>
              </a:ext>
            </a:extLst>
          </p:cNvPr>
          <p:cNvSpPr>
            <a:spLocks noGrp="1"/>
          </p:cNvSpPr>
          <p:nvPr>
            <p:ph type="pic" sz="quarter" idx="12"/>
          </p:nvPr>
        </p:nvSpPr>
        <p:spPr>
          <a:xfrm>
            <a:off x="12817208" y="3364531"/>
            <a:ext cx="3570971" cy="3575141"/>
          </a:xfrm>
          <a:custGeom>
            <a:avLst/>
            <a:gdLst>
              <a:gd name="connsiteX0" fmla="*/ 1038166 w 3570971"/>
              <a:gd name="connsiteY0" fmla="*/ 262 h 3575141"/>
              <a:gd name="connsiteX1" fmla="*/ 1152562 w 3570971"/>
              <a:gd name="connsiteY1" fmla="*/ 2608 h 3575141"/>
              <a:gd name="connsiteX2" fmla="*/ 1277760 w 3570971"/>
              <a:gd name="connsiteY2" fmla="*/ 6084 h 3575141"/>
              <a:gd name="connsiteX3" fmla="*/ 1369586 w 3570971"/>
              <a:gd name="connsiteY3" fmla="*/ 14799 h 3575141"/>
              <a:gd name="connsiteX4" fmla="*/ 1459312 w 3570971"/>
              <a:gd name="connsiteY4" fmla="*/ 24726 h 3575141"/>
              <a:gd name="connsiteX5" fmla="*/ 1684285 w 3570971"/>
              <a:gd name="connsiteY5" fmla="*/ 60386 h 3575141"/>
              <a:gd name="connsiteX6" fmla="*/ 2104610 w 3570971"/>
              <a:gd name="connsiteY6" fmla="*/ 162837 h 3575141"/>
              <a:gd name="connsiteX7" fmla="*/ 2159747 w 3570971"/>
              <a:gd name="connsiteY7" fmla="*/ 175898 h 3575141"/>
              <a:gd name="connsiteX8" fmla="*/ 2379187 w 3570971"/>
              <a:gd name="connsiteY8" fmla="*/ 245618 h 3575141"/>
              <a:gd name="connsiteX9" fmla="*/ 2613762 w 3570971"/>
              <a:gd name="connsiteY9" fmla="*/ 331852 h 3575141"/>
              <a:gd name="connsiteX10" fmla="*/ 2798059 w 3570971"/>
              <a:gd name="connsiteY10" fmla="*/ 413443 h 3575141"/>
              <a:gd name="connsiteX11" fmla="*/ 2980032 w 3570971"/>
              <a:gd name="connsiteY11" fmla="*/ 510407 h 3575141"/>
              <a:gd name="connsiteX12" fmla="*/ 3196578 w 3570971"/>
              <a:gd name="connsiteY12" fmla="*/ 657555 h 3575141"/>
              <a:gd name="connsiteX13" fmla="*/ 3433873 w 3570971"/>
              <a:gd name="connsiteY13" fmla="*/ 913380 h 3575141"/>
              <a:gd name="connsiteX14" fmla="*/ 3532722 w 3570971"/>
              <a:gd name="connsiteY14" fmla="*/ 1108840 h 3575141"/>
              <a:gd name="connsiteX15" fmla="*/ 3567706 w 3570971"/>
              <a:gd name="connsiteY15" fmla="*/ 1290668 h 3575141"/>
              <a:gd name="connsiteX16" fmla="*/ 3561576 w 3570971"/>
              <a:gd name="connsiteY16" fmla="*/ 1493426 h 3575141"/>
              <a:gd name="connsiteX17" fmla="*/ 3545861 w 3570971"/>
              <a:gd name="connsiteY17" fmla="*/ 1592288 h 3575141"/>
              <a:gd name="connsiteX18" fmla="*/ 3505936 w 3570971"/>
              <a:gd name="connsiteY18" fmla="*/ 1721963 h 3575141"/>
              <a:gd name="connsiteX19" fmla="*/ 3404548 w 3570971"/>
              <a:gd name="connsiteY19" fmla="*/ 1948853 h 3575141"/>
              <a:gd name="connsiteX20" fmla="*/ 3364307 w 3570971"/>
              <a:gd name="connsiteY20" fmla="*/ 2019787 h 3575141"/>
              <a:gd name="connsiteX21" fmla="*/ 2905349 w 3570971"/>
              <a:gd name="connsiteY21" fmla="*/ 2621475 h 3575141"/>
              <a:gd name="connsiteX22" fmla="*/ 2486553 w 3570971"/>
              <a:gd name="connsiteY22" fmla="*/ 3026009 h 3575141"/>
              <a:gd name="connsiteX23" fmla="*/ 2376912 w 3570971"/>
              <a:gd name="connsiteY23" fmla="*/ 3117369 h 3575141"/>
              <a:gd name="connsiteX24" fmla="*/ 2218089 w 3570971"/>
              <a:gd name="connsiteY24" fmla="*/ 3239930 h 3575141"/>
              <a:gd name="connsiteX25" fmla="*/ 2054961 w 3570971"/>
              <a:gd name="connsiteY25" fmla="*/ 3345336 h 3575141"/>
              <a:gd name="connsiteX26" fmla="*/ 1841331 w 3570971"/>
              <a:gd name="connsiteY26" fmla="*/ 3460257 h 3575141"/>
              <a:gd name="connsiteX27" fmla="*/ 1708604 w 3570971"/>
              <a:gd name="connsiteY27" fmla="*/ 3511634 h 3575141"/>
              <a:gd name="connsiteX28" fmla="*/ 1178625 w 3570971"/>
              <a:gd name="connsiteY28" fmla="*/ 3553863 h 3575141"/>
              <a:gd name="connsiteX29" fmla="*/ 1157267 w 3570971"/>
              <a:gd name="connsiteY29" fmla="*/ 3550060 h 3575141"/>
              <a:gd name="connsiteX30" fmla="*/ 1096639 w 3570971"/>
              <a:gd name="connsiteY30" fmla="*/ 3528245 h 3575141"/>
              <a:gd name="connsiteX31" fmla="*/ 893562 w 3570971"/>
              <a:gd name="connsiteY31" fmla="*/ 3423824 h 3575141"/>
              <a:gd name="connsiteX32" fmla="*/ 858208 w 3570971"/>
              <a:gd name="connsiteY32" fmla="*/ 3396536 h 3575141"/>
              <a:gd name="connsiteX33" fmla="*/ 650958 w 3570971"/>
              <a:gd name="connsiteY33" fmla="*/ 3187900 h 3575141"/>
              <a:gd name="connsiteX34" fmla="*/ 562145 w 3570971"/>
              <a:gd name="connsiteY34" fmla="*/ 3068017 h 3575141"/>
              <a:gd name="connsiteX35" fmla="*/ 457656 w 3570971"/>
              <a:gd name="connsiteY35" fmla="*/ 2887036 h 3575141"/>
              <a:gd name="connsiteX36" fmla="*/ 397461 w 3570971"/>
              <a:gd name="connsiteY36" fmla="*/ 2773077 h 3575141"/>
              <a:gd name="connsiteX37" fmla="*/ 330980 w 3570971"/>
              <a:gd name="connsiteY37" fmla="*/ 2609435 h 3575141"/>
              <a:gd name="connsiteX38" fmla="*/ 172306 w 3570971"/>
              <a:gd name="connsiteY38" fmla="*/ 2145477 h 3575141"/>
              <a:gd name="connsiteX39" fmla="*/ 136094 w 3570971"/>
              <a:gd name="connsiteY39" fmla="*/ 2014865 h 3575141"/>
              <a:gd name="connsiteX40" fmla="*/ 90837 w 3570971"/>
              <a:gd name="connsiteY40" fmla="*/ 1824940 h 3575141"/>
              <a:gd name="connsiteX41" fmla="*/ 51549 w 3570971"/>
              <a:gd name="connsiteY41" fmla="*/ 1625956 h 3575141"/>
              <a:gd name="connsiteX42" fmla="*/ 14928 w 3570971"/>
              <a:gd name="connsiteY42" fmla="*/ 1363703 h 3575141"/>
              <a:gd name="connsiteX43" fmla="*/ 1828 w 3570971"/>
              <a:gd name="connsiteY43" fmla="*/ 1166436 h 3575141"/>
              <a:gd name="connsiteX44" fmla="*/ 1539 w 3570971"/>
              <a:gd name="connsiteY44" fmla="*/ 1001055 h 3575141"/>
              <a:gd name="connsiteX45" fmla="*/ 66610 w 3570971"/>
              <a:gd name="connsiteY45" fmla="*/ 623972 h 3575141"/>
              <a:gd name="connsiteX46" fmla="*/ 118578 w 3570971"/>
              <a:gd name="connsiteY46" fmla="*/ 495761 h 3575141"/>
              <a:gd name="connsiteX47" fmla="*/ 184466 w 3570971"/>
              <a:gd name="connsiteY47" fmla="*/ 381961 h 3575141"/>
              <a:gd name="connsiteX48" fmla="*/ 380215 w 3570971"/>
              <a:gd name="connsiteY48" fmla="*/ 187575 h 3575141"/>
              <a:gd name="connsiteX49" fmla="*/ 596275 w 3570971"/>
              <a:gd name="connsiteY49" fmla="*/ 76862 h 3575141"/>
              <a:gd name="connsiteX50" fmla="*/ 737176 w 3570971"/>
              <a:gd name="connsiteY50" fmla="*/ 34795 h 3575141"/>
              <a:gd name="connsiteX51" fmla="*/ 833981 w 3570971"/>
              <a:gd name="connsiteY51" fmla="*/ 18187 h 3575141"/>
              <a:gd name="connsiteX52" fmla="*/ 923601 w 3570971"/>
              <a:gd name="connsiteY52" fmla="*/ 8535 h 3575141"/>
              <a:gd name="connsiteX53" fmla="*/ 1038166 w 3570971"/>
              <a:gd name="connsiteY53" fmla="*/ 262 h 3575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570971" h="3575141">
                <a:moveTo>
                  <a:pt x="1038166" y="262"/>
                </a:moveTo>
                <a:cubicBezTo>
                  <a:pt x="1076565" y="-513"/>
                  <a:pt x="1114937" y="481"/>
                  <a:pt x="1152562" y="2608"/>
                </a:cubicBezTo>
                <a:cubicBezTo>
                  <a:pt x="1195880" y="47"/>
                  <a:pt x="1237428" y="4118"/>
                  <a:pt x="1277760" y="6084"/>
                </a:cubicBezTo>
                <a:cubicBezTo>
                  <a:pt x="1309364" y="7480"/>
                  <a:pt x="1340082" y="12192"/>
                  <a:pt x="1369586" y="14799"/>
                </a:cubicBezTo>
                <a:cubicBezTo>
                  <a:pt x="1401189" y="16195"/>
                  <a:pt x="1429807" y="22118"/>
                  <a:pt x="1459312" y="24726"/>
                </a:cubicBezTo>
                <a:cubicBezTo>
                  <a:pt x="1534892" y="34401"/>
                  <a:pt x="1608704" y="50711"/>
                  <a:pt x="1684285" y="60386"/>
                </a:cubicBezTo>
                <a:cubicBezTo>
                  <a:pt x="1825278" y="91219"/>
                  <a:pt x="1966271" y="122053"/>
                  <a:pt x="2104610" y="162837"/>
                </a:cubicBezTo>
                <a:cubicBezTo>
                  <a:pt x="2124498" y="168190"/>
                  <a:pt x="2141073" y="172650"/>
                  <a:pt x="2159747" y="175898"/>
                </a:cubicBezTo>
                <a:cubicBezTo>
                  <a:pt x="2231789" y="198840"/>
                  <a:pt x="2305930" y="220571"/>
                  <a:pt x="2379187" y="245618"/>
                </a:cubicBezTo>
                <a:cubicBezTo>
                  <a:pt x="2459074" y="272449"/>
                  <a:pt x="2536860" y="300492"/>
                  <a:pt x="2613762" y="331852"/>
                </a:cubicBezTo>
                <a:cubicBezTo>
                  <a:pt x="2674089" y="358752"/>
                  <a:pt x="2738616" y="383227"/>
                  <a:pt x="2798059" y="413443"/>
                </a:cubicBezTo>
                <a:cubicBezTo>
                  <a:pt x="2859601" y="442448"/>
                  <a:pt x="2922358" y="473556"/>
                  <a:pt x="2980032" y="510407"/>
                </a:cubicBezTo>
                <a:cubicBezTo>
                  <a:pt x="3055493" y="553821"/>
                  <a:pt x="3124986" y="606294"/>
                  <a:pt x="3196578" y="657555"/>
                </a:cubicBezTo>
                <a:cubicBezTo>
                  <a:pt x="3284851" y="732858"/>
                  <a:pt x="3370138" y="812688"/>
                  <a:pt x="3433873" y="913380"/>
                </a:cubicBezTo>
                <a:cubicBezTo>
                  <a:pt x="3476622" y="972875"/>
                  <a:pt x="3504673" y="1040858"/>
                  <a:pt x="3532722" y="1108840"/>
                </a:cubicBezTo>
                <a:cubicBezTo>
                  <a:pt x="3554698" y="1166301"/>
                  <a:pt x="3559545" y="1228038"/>
                  <a:pt x="3567706" y="1290668"/>
                </a:cubicBezTo>
                <a:cubicBezTo>
                  <a:pt x="3572882" y="1357826"/>
                  <a:pt x="3572644" y="1425306"/>
                  <a:pt x="3561576" y="1493426"/>
                </a:cubicBezTo>
                <a:cubicBezTo>
                  <a:pt x="3556044" y="1527485"/>
                  <a:pt x="3554709" y="1559121"/>
                  <a:pt x="3545861" y="1592288"/>
                </a:cubicBezTo>
                <a:cubicBezTo>
                  <a:pt x="3532257" y="1636618"/>
                  <a:pt x="3524069" y="1680629"/>
                  <a:pt x="3505936" y="1721963"/>
                </a:cubicBezTo>
                <a:cubicBezTo>
                  <a:pt x="3478070" y="1799781"/>
                  <a:pt x="3442359" y="1873711"/>
                  <a:pt x="3404548" y="1948853"/>
                </a:cubicBezTo>
                <a:cubicBezTo>
                  <a:pt x="3392940" y="1972392"/>
                  <a:pt x="3379231" y="1997141"/>
                  <a:pt x="3364307" y="2019787"/>
                </a:cubicBezTo>
                <a:cubicBezTo>
                  <a:pt x="3239716" y="2240433"/>
                  <a:pt x="3074355" y="2434110"/>
                  <a:pt x="2905349" y="2621475"/>
                </a:cubicBezTo>
                <a:cubicBezTo>
                  <a:pt x="2772821" y="2765332"/>
                  <a:pt x="2630901" y="2897774"/>
                  <a:pt x="2486553" y="3026009"/>
                </a:cubicBezTo>
                <a:cubicBezTo>
                  <a:pt x="2451516" y="3057461"/>
                  <a:pt x="2411949" y="3085917"/>
                  <a:pt x="2376912" y="3117369"/>
                </a:cubicBezTo>
                <a:cubicBezTo>
                  <a:pt x="2326291" y="3160625"/>
                  <a:pt x="2269925" y="3198779"/>
                  <a:pt x="2218089" y="3239930"/>
                </a:cubicBezTo>
                <a:cubicBezTo>
                  <a:pt x="2162607" y="3274768"/>
                  <a:pt x="2112872" y="3314707"/>
                  <a:pt x="2054961" y="3345336"/>
                </a:cubicBezTo>
                <a:cubicBezTo>
                  <a:pt x="1983566" y="3386556"/>
                  <a:pt x="1915486" y="3428668"/>
                  <a:pt x="1841331" y="3460257"/>
                </a:cubicBezTo>
                <a:cubicBezTo>
                  <a:pt x="1795689" y="3478192"/>
                  <a:pt x="1754576" y="3499122"/>
                  <a:pt x="1708604" y="3511634"/>
                </a:cubicBezTo>
                <a:cubicBezTo>
                  <a:pt x="1539520" y="3572778"/>
                  <a:pt x="1353981" y="3595722"/>
                  <a:pt x="1178625" y="3553863"/>
                </a:cubicBezTo>
                <a:cubicBezTo>
                  <a:pt x="1171249" y="3553212"/>
                  <a:pt x="1164170" y="3551862"/>
                  <a:pt x="1157267" y="3550060"/>
                </a:cubicBezTo>
                <a:cubicBezTo>
                  <a:pt x="1136560" y="3544654"/>
                  <a:pt x="1117439" y="3535175"/>
                  <a:pt x="1096639" y="3528245"/>
                </a:cubicBezTo>
                <a:cubicBezTo>
                  <a:pt x="1024597" y="3505302"/>
                  <a:pt x="956979" y="3465775"/>
                  <a:pt x="893562" y="3423824"/>
                </a:cubicBezTo>
                <a:cubicBezTo>
                  <a:pt x="881187" y="3416940"/>
                  <a:pt x="869697" y="3406738"/>
                  <a:pt x="858208" y="3396536"/>
                </a:cubicBezTo>
                <a:cubicBezTo>
                  <a:pt x="779656" y="3338069"/>
                  <a:pt x="712157" y="3264804"/>
                  <a:pt x="650958" y="3187900"/>
                </a:cubicBezTo>
                <a:cubicBezTo>
                  <a:pt x="618259" y="3150661"/>
                  <a:pt x="591860" y="3109786"/>
                  <a:pt x="562145" y="3068017"/>
                </a:cubicBezTo>
                <a:cubicBezTo>
                  <a:pt x="526911" y="3006989"/>
                  <a:pt x="491675" y="2945961"/>
                  <a:pt x="457656" y="2887036"/>
                </a:cubicBezTo>
                <a:cubicBezTo>
                  <a:pt x="433686" y="2850369"/>
                  <a:pt x="419331" y="2810956"/>
                  <a:pt x="397461" y="2773077"/>
                </a:cubicBezTo>
                <a:cubicBezTo>
                  <a:pt x="376700" y="2717721"/>
                  <a:pt x="349640" y="2666003"/>
                  <a:pt x="330980" y="2609435"/>
                </a:cubicBezTo>
                <a:cubicBezTo>
                  <a:pt x="264274" y="2459952"/>
                  <a:pt x="219782" y="2300449"/>
                  <a:pt x="172306" y="2145477"/>
                </a:cubicBezTo>
                <a:cubicBezTo>
                  <a:pt x="160935" y="2101536"/>
                  <a:pt x="144150" y="2057914"/>
                  <a:pt x="136094" y="2014865"/>
                </a:cubicBezTo>
                <a:cubicBezTo>
                  <a:pt x="121303" y="1950451"/>
                  <a:pt x="104412" y="1887249"/>
                  <a:pt x="90837" y="1824940"/>
                </a:cubicBezTo>
                <a:cubicBezTo>
                  <a:pt x="80245" y="1758101"/>
                  <a:pt x="58824" y="1691904"/>
                  <a:pt x="51549" y="1625956"/>
                </a:cubicBezTo>
                <a:cubicBezTo>
                  <a:pt x="34222" y="1537753"/>
                  <a:pt x="25624" y="1450122"/>
                  <a:pt x="14928" y="1363703"/>
                </a:cubicBezTo>
                <a:cubicBezTo>
                  <a:pt x="9751" y="1296545"/>
                  <a:pt x="374" y="1231810"/>
                  <a:pt x="1828" y="1166436"/>
                </a:cubicBezTo>
                <a:cubicBezTo>
                  <a:pt x="-2688" y="1110119"/>
                  <a:pt x="2740" y="1056479"/>
                  <a:pt x="1539" y="1001055"/>
                </a:cubicBezTo>
                <a:cubicBezTo>
                  <a:pt x="8974" y="873301"/>
                  <a:pt x="30554" y="745800"/>
                  <a:pt x="66610" y="623972"/>
                </a:cubicBezTo>
                <a:cubicBezTo>
                  <a:pt x="83528" y="580533"/>
                  <a:pt x="100445" y="537094"/>
                  <a:pt x="118578" y="495761"/>
                </a:cubicBezTo>
                <a:cubicBezTo>
                  <a:pt x="137925" y="456531"/>
                  <a:pt x="161804" y="420299"/>
                  <a:pt x="184466" y="381961"/>
                </a:cubicBezTo>
                <a:cubicBezTo>
                  <a:pt x="238521" y="305858"/>
                  <a:pt x="305281" y="242061"/>
                  <a:pt x="380215" y="187575"/>
                </a:cubicBezTo>
                <a:cubicBezTo>
                  <a:pt x="449180" y="142145"/>
                  <a:pt x="519691" y="104242"/>
                  <a:pt x="596275" y="76862"/>
                </a:cubicBezTo>
                <a:cubicBezTo>
                  <a:pt x="641918" y="58928"/>
                  <a:pt x="687559" y="40994"/>
                  <a:pt x="737176" y="34795"/>
                </a:cubicBezTo>
                <a:cubicBezTo>
                  <a:pt x="769664" y="32873"/>
                  <a:pt x="799393" y="21322"/>
                  <a:pt x="833981" y="18187"/>
                </a:cubicBezTo>
                <a:cubicBezTo>
                  <a:pt x="863154" y="15374"/>
                  <a:pt x="892327" y="12560"/>
                  <a:pt x="923601" y="8535"/>
                </a:cubicBezTo>
                <a:cubicBezTo>
                  <a:pt x="961339" y="3582"/>
                  <a:pt x="999766" y="1037"/>
                  <a:pt x="1038166" y="262"/>
                </a:cubicBezTo>
                <a:close/>
              </a:path>
            </a:pathLst>
          </a:custGeom>
          <a:solidFill>
            <a:schemeClr val="tx1">
              <a:lumMod val="75000"/>
            </a:schemeClr>
          </a:solidFill>
        </p:spPr>
        <p:txBody>
          <a:bodyPr wrap="square">
            <a:noAutofit/>
          </a:bodyPr>
          <a:lstStyle/>
          <a:p>
            <a:endParaRPr lang="en-US"/>
          </a:p>
        </p:txBody>
      </p:sp>
      <p:sp>
        <p:nvSpPr>
          <p:cNvPr id="16" name="Picture Placeholder 15">
            <a:extLst>
              <a:ext uri="{FF2B5EF4-FFF2-40B4-BE49-F238E27FC236}">
                <a16:creationId xmlns:a16="http://schemas.microsoft.com/office/drawing/2014/main" id="{DAB95B81-04BE-445D-ACF9-C099978AE03C}"/>
              </a:ext>
            </a:extLst>
          </p:cNvPr>
          <p:cNvSpPr>
            <a:spLocks noGrp="1"/>
          </p:cNvSpPr>
          <p:nvPr>
            <p:ph type="pic" sz="quarter" idx="11"/>
          </p:nvPr>
        </p:nvSpPr>
        <p:spPr>
          <a:xfrm>
            <a:off x="7504699" y="3364530"/>
            <a:ext cx="3570971" cy="3575141"/>
          </a:xfrm>
          <a:custGeom>
            <a:avLst/>
            <a:gdLst>
              <a:gd name="connsiteX0" fmla="*/ 1038167 w 3570971"/>
              <a:gd name="connsiteY0" fmla="*/ 262 h 3575141"/>
              <a:gd name="connsiteX1" fmla="*/ 1152563 w 3570971"/>
              <a:gd name="connsiteY1" fmla="*/ 2609 h 3575141"/>
              <a:gd name="connsiteX2" fmla="*/ 1277760 w 3570971"/>
              <a:gd name="connsiteY2" fmla="*/ 6084 h 3575141"/>
              <a:gd name="connsiteX3" fmla="*/ 1369586 w 3570971"/>
              <a:gd name="connsiteY3" fmla="*/ 14799 h 3575141"/>
              <a:gd name="connsiteX4" fmla="*/ 1459311 w 3570971"/>
              <a:gd name="connsiteY4" fmla="*/ 24726 h 3575141"/>
              <a:gd name="connsiteX5" fmla="*/ 1684285 w 3570971"/>
              <a:gd name="connsiteY5" fmla="*/ 60386 h 3575141"/>
              <a:gd name="connsiteX6" fmla="*/ 2104610 w 3570971"/>
              <a:gd name="connsiteY6" fmla="*/ 162837 h 3575141"/>
              <a:gd name="connsiteX7" fmla="*/ 2159747 w 3570971"/>
              <a:gd name="connsiteY7" fmla="*/ 175898 h 3575141"/>
              <a:gd name="connsiteX8" fmla="*/ 2379187 w 3570971"/>
              <a:gd name="connsiteY8" fmla="*/ 245618 h 3575141"/>
              <a:gd name="connsiteX9" fmla="*/ 2613762 w 3570971"/>
              <a:gd name="connsiteY9" fmla="*/ 331852 h 3575141"/>
              <a:gd name="connsiteX10" fmla="*/ 2798058 w 3570971"/>
              <a:gd name="connsiteY10" fmla="*/ 413443 h 3575141"/>
              <a:gd name="connsiteX11" fmla="*/ 2980031 w 3570971"/>
              <a:gd name="connsiteY11" fmla="*/ 510407 h 3575141"/>
              <a:gd name="connsiteX12" fmla="*/ 3196578 w 3570971"/>
              <a:gd name="connsiteY12" fmla="*/ 657555 h 3575141"/>
              <a:gd name="connsiteX13" fmla="*/ 3433873 w 3570971"/>
              <a:gd name="connsiteY13" fmla="*/ 913380 h 3575141"/>
              <a:gd name="connsiteX14" fmla="*/ 3532722 w 3570971"/>
              <a:gd name="connsiteY14" fmla="*/ 1108840 h 3575141"/>
              <a:gd name="connsiteX15" fmla="*/ 3567706 w 3570971"/>
              <a:gd name="connsiteY15" fmla="*/ 1290668 h 3575141"/>
              <a:gd name="connsiteX16" fmla="*/ 3561576 w 3570971"/>
              <a:gd name="connsiteY16" fmla="*/ 1493426 h 3575141"/>
              <a:gd name="connsiteX17" fmla="*/ 3545861 w 3570971"/>
              <a:gd name="connsiteY17" fmla="*/ 1592288 h 3575141"/>
              <a:gd name="connsiteX18" fmla="*/ 3505936 w 3570971"/>
              <a:gd name="connsiteY18" fmla="*/ 1721963 h 3575141"/>
              <a:gd name="connsiteX19" fmla="*/ 3404548 w 3570971"/>
              <a:gd name="connsiteY19" fmla="*/ 1948853 h 3575141"/>
              <a:gd name="connsiteX20" fmla="*/ 3364307 w 3570971"/>
              <a:gd name="connsiteY20" fmla="*/ 2019787 h 3575141"/>
              <a:gd name="connsiteX21" fmla="*/ 2905349 w 3570971"/>
              <a:gd name="connsiteY21" fmla="*/ 2621475 h 3575141"/>
              <a:gd name="connsiteX22" fmla="*/ 2486553 w 3570971"/>
              <a:gd name="connsiteY22" fmla="*/ 3026009 h 3575141"/>
              <a:gd name="connsiteX23" fmla="*/ 2376912 w 3570971"/>
              <a:gd name="connsiteY23" fmla="*/ 3117369 h 3575141"/>
              <a:gd name="connsiteX24" fmla="*/ 2218089 w 3570971"/>
              <a:gd name="connsiteY24" fmla="*/ 3239930 h 3575141"/>
              <a:gd name="connsiteX25" fmla="*/ 2054961 w 3570971"/>
              <a:gd name="connsiteY25" fmla="*/ 3345336 h 3575141"/>
              <a:gd name="connsiteX26" fmla="*/ 1841331 w 3570971"/>
              <a:gd name="connsiteY26" fmla="*/ 3460257 h 3575141"/>
              <a:gd name="connsiteX27" fmla="*/ 1708604 w 3570971"/>
              <a:gd name="connsiteY27" fmla="*/ 3511634 h 3575141"/>
              <a:gd name="connsiteX28" fmla="*/ 1178625 w 3570971"/>
              <a:gd name="connsiteY28" fmla="*/ 3553863 h 3575141"/>
              <a:gd name="connsiteX29" fmla="*/ 1157267 w 3570971"/>
              <a:gd name="connsiteY29" fmla="*/ 3550060 h 3575141"/>
              <a:gd name="connsiteX30" fmla="*/ 1096639 w 3570971"/>
              <a:gd name="connsiteY30" fmla="*/ 3528245 h 3575141"/>
              <a:gd name="connsiteX31" fmla="*/ 893562 w 3570971"/>
              <a:gd name="connsiteY31" fmla="*/ 3423824 h 3575141"/>
              <a:gd name="connsiteX32" fmla="*/ 858208 w 3570971"/>
              <a:gd name="connsiteY32" fmla="*/ 3396536 h 3575141"/>
              <a:gd name="connsiteX33" fmla="*/ 650958 w 3570971"/>
              <a:gd name="connsiteY33" fmla="*/ 3187900 h 3575141"/>
              <a:gd name="connsiteX34" fmla="*/ 562145 w 3570971"/>
              <a:gd name="connsiteY34" fmla="*/ 3068017 h 3575141"/>
              <a:gd name="connsiteX35" fmla="*/ 457656 w 3570971"/>
              <a:gd name="connsiteY35" fmla="*/ 2887036 h 3575141"/>
              <a:gd name="connsiteX36" fmla="*/ 397461 w 3570971"/>
              <a:gd name="connsiteY36" fmla="*/ 2773077 h 3575141"/>
              <a:gd name="connsiteX37" fmla="*/ 330980 w 3570971"/>
              <a:gd name="connsiteY37" fmla="*/ 2609435 h 3575141"/>
              <a:gd name="connsiteX38" fmla="*/ 172307 w 3570971"/>
              <a:gd name="connsiteY38" fmla="*/ 2145477 h 3575141"/>
              <a:gd name="connsiteX39" fmla="*/ 136095 w 3570971"/>
              <a:gd name="connsiteY39" fmla="*/ 2014865 h 3575141"/>
              <a:gd name="connsiteX40" fmla="*/ 90837 w 3570971"/>
              <a:gd name="connsiteY40" fmla="*/ 1824940 h 3575141"/>
              <a:gd name="connsiteX41" fmla="*/ 51549 w 3570971"/>
              <a:gd name="connsiteY41" fmla="*/ 1625956 h 3575141"/>
              <a:gd name="connsiteX42" fmla="*/ 14928 w 3570971"/>
              <a:gd name="connsiteY42" fmla="*/ 1363703 h 3575141"/>
              <a:gd name="connsiteX43" fmla="*/ 1828 w 3570971"/>
              <a:gd name="connsiteY43" fmla="*/ 1166436 h 3575141"/>
              <a:gd name="connsiteX44" fmla="*/ 1539 w 3570971"/>
              <a:gd name="connsiteY44" fmla="*/ 1001055 h 3575141"/>
              <a:gd name="connsiteX45" fmla="*/ 66610 w 3570971"/>
              <a:gd name="connsiteY45" fmla="*/ 623972 h 3575141"/>
              <a:gd name="connsiteX46" fmla="*/ 118578 w 3570971"/>
              <a:gd name="connsiteY46" fmla="*/ 495761 h 3575141"/>
              <a:gd name="connsiteX47" fmla="*/ 184467 w 3570971"/>
              <a:gd name="connsiteY47" fmla="*/ 381961 h 3575141"/>
              <a:gd name="connsiteX48" fmla="*/ 380215 w 3570971"/>
              <a:gd name="connsiteY48" fmla="*/ 187575 h 3575141"/>
              <a:gd name="connsiteX49" fmla="*/ 596275 w 3570971"/>
              <a:gd name="connsiteY49" fmla="*/ 76862 h 3575141"/>
              <a:gd name="connsiteX50" fmla="*/ 737177 w 3570971"/>
              <a:gd name="connsiteY50" fmla="*/ 34795 h 3575141"/>
              <a:gd name="connsiteX51" fmla="*/ 833981 w 3570971"/>
              <a:gd name="connsiteY51" fmla="*/ 18187 h 3575141"/>
              <a:gd name="connsiteX52" fmla="*/ 923601 w 3570971"/>
              <a:gd name="connsiteY52" fmla="*/ 8535 h 3575141"/>
              <a:gd name="connsiteX53" fmla="*/ 1038167 w 3570971"/>
              <a:gd name="connsiteY53" fmla="*/ 262 h 3575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570971" h="3575141">
                <a:moveTo>
                  <a:pt x="1038167" y="262"/>
                </a:moveTo>
                <a:cubicBezTo>
                  <a:pt x="1076566" y="-513"/>
                  <a:pt x="1114938" y="481"/>
                  <a:pt x="1152563" y="2609"/>
                </a:cubicBezTo>
                <a:cubicBezTo>
                  <a:pt x="1195880" y="47"/>
                  <a:pt x="1237428" y="4118"/>
                  <a:pt x="1277760" y="6084"/>
                </a:cubicBezTo>
                <a:cubicBezTo>
                  <a:pt x="1309364" y="7480"/>
                  <a:pt x="1340082" y="12192"/>
                  <a:pt x="1369586" y="14799"/>
                </a:cubicBezTo>
                <a:cubicBezTo>
                  <a:pt x="1401190" y="16194"/>
                  <a:pt x="1429808" y="22119"/>
                  <a:pt x="1459311" y="24726"/>
                </a:cubicBezTo>
                <a:cubicBezTo>
                  <a:pt x="1534892" y="34401"/>
                  <a:pt x="1608704" y="50711"/>
                  <a:pt x="1684285" y="60386"/>
                </a:cubicBezTo>
                <a:cubicBezTo>
                  <a:pt x="1825278" y="91219"/>
                  <a:pt x="1966271" y="122053"/>
                  <a:pt x="2104610" y="162837"/>
                </a:cubicBezTo>
                <a:cubicBezTo>
                  <a:pt x="2124499" y="168190"/>
                  <a:pt x="2141073" y="172650"/>
                  <a:pt x="2159747" y="175898"/>
                </a:cubicBezTo>
                <a:cubicBezTo>
                  <a:pt x="2231788" y="198840"/>
                  <a:pt x="2305930" y="220571"/>
                  <a:pt x="2379187" y="245618"/>
                </a:cubicBezTo>
                <a:cubicBezTo>
                  <a:pt x="2459074" y="272448"/>
                  <a:pt x="2536860" y="300492"/>
                  <a:pt x="2613762" y="331852"/>
                </a:cubicBezTo>
                <a:cubicBezTo>
                  <a:pt x="2674089" y="358752"/>
                  <a:pt x="2738616" y="383227"/>
                  <a:pt x="2798058" y="413443"/>
                </a:cubicBezTo>
                <a:cubicBezTo>
                  <a:pt x="2859601" y="442448"/>
                  <a:pt x="2922358" y="473557"/>
                  <a:pt x="2980031" y="510407"/>
                </a:cubicBezTo>
                <a:cubicBezTo>
                  <a:pt x="3055493" y="553821"/>
                  <a:pt x="3124986" y="606294"/>
                  <a:pt x="3196578" y="657555"/>
                </a:cubicBezTo>
                <a:cubicBezTo>
                  <a:pt x="3284851" y="732857"/>
                  <a:pt x="3370138" y="812688"/>
                  <a:pt x="3433873" y="913380"/>
                </a:cubicBezTo>
                <a:cubicBezTo>
                  <a:pt x="3476622" y="972875"/>
                  <a:pt x="3504673" y="1040858"/>
                  <a:pt x="3532722" y="1108840"/>
                </a:cubicBezTo>
                <a:cubicBezTo>
                  <a:pt x="3554698" y="1166301"/>
                  <a:pt x="3559545" y="1228038"/>
                  <a:pt x="3567706" y="1290668"/>
                </a:cubicBezTo>
                <a:cubicBezTo>
                  <a:pt x="3572882" y="1357826"/>
                  <a:pt x="3572644" y="1425306"/>
                  <a:pt x="3561576" y="1493426"/>
                </a:cubicBezTo>
                <a:cubicBezTo>
                  <a:pt x="3556044" y="1527485"/>
                  <a:pt x="3554709" y="1559121"/>
                  <a:pt x="3545861" y="1592288"/>
                </a:cubicBezTo>
                <a:cubicBezTo>
                  <a:pt x="3532257" y="1636618"/>
                  <a:pt x="3524069" y="1680629"/>
                  <a:pt x="3505936" y="1721963"/>
                </a:cubicBezTo>
                <a:cubicBezTo>
                  <a:pt x="3478070" y="1799781"/>
                  <a:pt x="3442359" y="1873711"/>
                  <a:pt x="3404548" y="1948853"/>
                </a:cubicBezTo>
                <a:cubicBezTo>
                  <a:pt x="3392940" y="1972392"/>
                  <a:pt x="3379231" y="1997141"/>
                  <a:pt x="3364307" y="2019787"/>
                </a:cubicBezTo>
                <a:cubicBezTo>
                  <a:pt x="3239716" y="2240433"/>
                  <a:pt x="3074355" y="2434110"/>
                  <a:pt x="2905349" y="2621475"/>
                </a:cubicBezTo>
                <a:cubicBezTo>
                  <a:pt x="2772821" y="2765332"/>
                  <a:pt x="2630902" y="2897774"/>
                  <a:pt x="2486553" y="3026009"/>
                </a:cubicBezTo>
                <a:cubicBezTo>
                  <a:pt x="2451516" y="3057461"/>
                  <a:pt x="2411949" y="3085917"/>
                  <a:pt x="2376912" y="3117369"/>
                </a:cubicBezTo>
                <a:cubicBezTo>
                  <a:pt x="2326291" y="3160625"/>
                  <a:pt x="2269925" y="3198779"/>
                  <a:pt x="2218089" y="3239930"/>
                </a:cubicBezTo>
                <a:cubicBezTo>
                  <a:pt x="2162607" y="3274768"/>
                  <a:pt x="2112872" y="3314707"/>
                  <a:pt x="2054961" y="3345336"/>
                </a:cubicBezTo>
                <a:cubicBezTo>
                  <a:pt x="1983566" y="3386556"/>
                  <a:pt x="1915486" y="3428668"/>
                  <a:pt x="1841331" y="3460257"/>
                </a:cubicBezTo>
                <a:cubicBezTo>
                  <a:pt x="1795688" y="3478191"/>
                  <a:pt x="1754576" y="3499122"/>
                  <a:pt x="1708604" y="3511634"/>
                </a:cubicBezTo>
                <a:cubicBezTo>
                  <a:pt x="1539520" y="3572778"/>
                  <a:pt x="1353981" y="3595722"/>
                  <a:pt x="1178625" y="3553863"/>
                </a:cubicBezTo>
                <a:cubicBezTo>
                  <a:pt x="1171249" y="3553212"/>
                  <a:pt x="1164170" y="3551862"/>
                  <a:pt x="1157267" y="3550060"/>
                </a:cubicBezTo>
                <a:cubicBezTo>
                  <a:pt x="1136560" y="3544654"/>
                  <a:pt x="1117439" y="3535175"/>
                  <a:pt x="1096639" y="3528245"/>
                </a:cubicBezTo>
                <a:cubicBezTo>
                  <a:pt x="1024597" y="3505302"/>
                  <a:pt x="956979" y="3465775"/>
                  <a:pt x="893562" y="3423824"/>
                </a:cubicBezTo>
                <a:cubicBezTo>
                  <a:pt x="881187" y="3416940"/>
                  <a:pt x="869698" y="3406738"/>
                  <a:pt x="858208" y="3396536"/>
                </a:cubicBezTo>
                <a:cubicBezTo>
                  <a:pt x="779656" y="3338069"/>
                  <a:pt x="712158" y="3264804"/>
                  <a:pt x="650958" y="3187900"/>
                </a:cubicBezTo>
                <a:cubicBezTo>
                  <a:pt x="618259" y="3150661"/>
                  <a:pt x="591860" y="3109786"/>
                  <a:pt x="562145" y="3068017"/>
                </a:cubicBezTo>
                <a:cubicBezTo>
                  <a:pt x="526911" y="3006989"/>
                  <a:pt x="491676" y="2945961"/>
                  <a:pt x="457656" y="2887036"/>
                </a:cubicBezTo>
                <a:cubicBezTo>
                  <a:pt x="433687" y="2850369"/>
                  <a:pt x="419331" y="2810956"/>
                  <a:pt x="397461" y="2773077"/>
                </a:cubicBezTo>
                <a:cubicBezTo>
                  <a:pt x="376701" y="2717721"/>
                  <a:pt x="349641" y="2666003"/>
                  <a:pt x="330980" y="2609435"/>
                </a:cubicBezTo>
                <a:cubicBezTo>
                  <a:pt x="264274" y="2459952"/>
                  <a:pt x="219783" y="2300449"/>
                  <a:pt x="172307" y="2145477"/>
                </a:cubicBezTo>
                <a:cubicBezTo>
                  <a:pt x="160935" y="2101536"/>
                  <a:pt x="144150" y="2057914"/>
                  <a:pt x="136095" y="2014865"/>
                </a:cubicBezTo>
                <a:cubicBezTo>
                  <a:pt x="121303" y="1950451"/>
                  <a:pt x="104413" y="1887249"/>
                  <a:pt x="90837" y="1824940"/>
                </a:cubicBezTo>
                <a:cubicBezTo>
                  <a:pt x="80245" y="1758101"/>
                  <a:pt x="58824" y="1691904"/>
                  <a:pt x="51549" y="1625956"/>
                </a:cubicBezTo>
                <a:cubicBezTo>
                  <a:pt x="34222" y="1537753"/>
                  <a:pt x="25625" y="1450122"/>
                  <a:pt x="14928" y="1363703"/>
                </a:cubicBezTo>
                <a:cubicBezTo>
                  <a:pt x="9752" y="1296545"/>
                  <a:pt x="375" y="1231810"/>
                  <a:pt x="1828" y="1166436"/>
                </a:cubicBezTo>
                <a:cubicBezTo>
                  <a:pt x="-2688" y="1110119"/>
                  <a:pt x="2740" y="1056479"/>
                  <a:pt x="1539" y="1001055"/>
                </a:cubicBezTo>
                <a:cubicBezTo>
                  <a:pt x="8975" y="873301"/>
                  <a:pt x="30555" y="745800"/>
                  <a:pt x="66610" y="623972"/>
                </a:cubicBezTo>
                <a:cubicBezTo>
                  <a:pt x="83528" y="580533"/>
                  <a:pt x="100445" y="537094"/>
                  <a:pt x="118578" y="495761"/>
                </a:cubicBezTo>
                <a:cubicBezTo>
                  <a:pt x="137927" y="456532"/>
                  <a:pt x="161804" y="420299"/>
                  <a:pt x="184467" y="381961"/>
                </a:cubicBezTo>
                <a:cubicBezTo>
                  <a:pt x="238521" y="305858"/>
                  <a:pt x="305281" y="242061"/>
                  <a:pt x="380215" y="187575"/>
                </a:cubicBezTo>
                <a:cubicBezTo>
                  <a:pt x="449180" y="142145"/>
                  <a:pt x="519691" y="104242"/>
                  <a:pt x="596275" y="76862"/>
                </a:cubicBezTo>
                <a:cubicBezTo>
                  <a:pt x="641918" y="58928"/>
                  <a:pt x="687560" y="40994"/>
                  <a:pt x="737177" y="34795"/>
                </a:cubicBezTo>
                <a:cubicBezTo>
                  <a:pt x="769665" y="32873"/>
                  <a:pt x="799393" y="21322"/>
                  <a:pt x="833981" y="18187"/>
                </a:cubicBezTo>
                <a:cubicBezTo>
                  <a:pt x="863154" y="15374"/>
                  <a:pt x="892327" y="12560"/>
                  <a:pt x="923601" y="8535"/>
                </a:cubicBezTo>
                <a:cubicBezTo>
                  <a:pt x="961339" y="3582"/>
                  <a:pt x="999767" y="1037"/>
                  <a:pt x="1038167" y="262"/>
                </a:cubicBezTo>
                <a:close/>
              </a:path>
            </a:pathLst>
          </a:custGeom>
          <a:solidFill>
            <a:schemeClr val="tx1">
              <a:lumMod val="75000"/>
            </a:schemeClr>
          </a:solidFill>
        </p:spPr>
        <p:txBody>
          <a:bodyPr wrap="square">
            <a:noAutofit/>
          </a:bodyPr>
          <a:lstStyle/>
          <a:p>
            <a:endParaRPr lang="en-US"/>
          </a:p>
        </p:txBody>
      </p:sp>
      <p:sp>
        <p:nvSpPr>
          <p:cNvPr id="13" name="Picture Placeholder 12">
            <a:extLst>
              <a:ext uri="{FF2B5EF4-FFF2-40B4-BE49-F238E27FC236}">
                <a16:creationId xmlns:a16="http://schemas.microsoft.com/office/drawing/2014/main" id="{A87BB0DA-3082-469B-B542-45BFE3B0371E}"/>
              </a:ext>
            </a:extLst>
          </p:cNvPr>
          <p:cNvSpPr>
            <a:spLocks noGrp="1"/>
          </p:cNvSpPr>
          <p:nvPr>
            <p:ph type="pic" sz="quarter" idx="10"/>
          </p:nvPr>
        </p:nvSpPr>
        <p:spPr>
          <a:xfrm>
            <a:off x="2192193" y="3364532"/>
            <a:ext cx="3570972" cy="3575141"/>
          </a:xfrm>
          <a:custGeom>
            <a:avLst/>
            <a:gdLst>
              <a:gd name="connsiteX0" fmla="*/ 1038166 w 3570972"/>
              <a:gd name="connsiteY0" fmla="*/ 262 h 3575141"/>
              <a:gd name="connsiteX1" fmla="*/ 1152563 w 3570972"/>
              <a:gd name="connsiteY1" fmla="*/ 2608 h 3575141"/>
              <a:gd name="connsiteX2" fmla="*/ 1277761 w 3570972"/>
              <a:gd name="connsiteY2" fmla="*/ 6085 h 3575141"/>
              <a:gd name="connsiteX3" fmla="*/ 1369586 w 3570972"/>
              <a:gd name="connsiteY3" fmla="*/ 14799 h 3575141"/>
              <a:gd name="connsiteX4" fmla="*/ 1459312 w 3570972"/>
              <a:gd name="connsiteY4" fmla="*/ 24726 h 3575141"/>
              <a:gd name="connsiteX5" fmla="*/ 1684285 w 3570972"/>
              <a:gd name="connsiteY5" fmla="*/ 60386 h 3575141"/>
              <a:gd name="connsiteX6" fmla="*/ 2104610 w 3570972"/>
              <a:gd name="connsiteY6" fmla="*/ 162837 h 3575141"/>
              <a:gd name="connsiteX7" fmla="*/ 2159748 w 3570972"/>
              <a:gd name="connsiteY7" fmla="*/ 175898 h 3575141"/>
              <a:gd name="connsiteX8" fmla="*/ 2379187 w 3570972"/>
              <a:gd name="connsiteY8" fmla="*/ 245617 h 3575141"/>
              <a:gd name="connsiteX9" fmla="*/ 2613762 w 3570972"/>
              <a:gd name="connsiteY9" fmla="*/ 331852 h 3575141"/>
              <a:gd name="connsiteX10" fmla="*/ 2798059 w 3570972"/>
              <a:gd name="connsiteY10" fmla="*/ 413443 h 3575141"/>
              <a:gd name="connsiteX11" fmla="*/ 2980032 w 3570972"/>
              <a:gd name="connsiteY11" fmla="*/ 510407 h 3575141"/>
              <a:gd name="connsiteX12" fmla="*/ 3196580 w 3570972"/>
              <a:gd name="connsiteY12" fmla="*/ 657556 h 3575141"/>
              <a:gd name="connsiteX13" fmla="*/ 3433873 w 3570972"/>
              <a:gd name="connsiteY13" fmla="*/ 913381 h 3575141"/>
              <a:gd name="connsiteX14" fmla="*/ 3532723 w 3570972"/>
              <a:gd name="connsiteY14" fmla="*/ 1108840 h 3575141"/>
              <a:gd name="connsiteX15" fmla="*/ 3567706 w 3570972"/>
              <a:gd name="connsiteY15" fmla="*/ 1290668 h 3575141"/>
              <a:gd name="connsiteX16" fmla="*/ 3561577 w 3570972"/>
              <a:gd name="connsiteY16" fmla="*/ 1493425 h 3575141"/>
              <a:gd name="connsiteX17" fmla="*/ 3545861 w 3570972"/>
              <a:gd name="connsiteY17" fmla="*/ 1592288 h 3575141"/>
              <a:gd name="connsiteX18" fmla="*/ 3505937 w 3570972"/>
              <a:gd name="connsiteY18" fmla="*/ 1721963 h 3575141"/>
              <a:gd name="connsiteX19" fmla="*/ 3404549 w 3570972"/>
              <a:gd name="connsiteY19" fmla="*/ 1948853 h 3575141"/>
              <a:gd name="connsiteX20" fmla="*/ 3364308 w 3570972"/>
              <a:gd name="connsiteY20" fmla="*/ 2019787 h 3575141"/>
              <a:gd name="connsiteX21" fmla="*/ 2905350 w 3570972"/>
              <a:gd name="connsiteY21" fmla="*/ 2621475 h 3575141"/>
              <a:gd name="connsiteX22" fmla="*/ 2486553 w 3570972"/>
              <a:gd name="connsiteY22" fmla="*/ 3026008 h 3575141"/>
              <a:gd name="connsiteX23" fmla="*/ 2376913 w 3570972"/>
              <a:gd name="connsiteY23" fmla="*/ 3117369 h 3575141"/>
              <a:gd name="connsiteX24" fmla="*/ 2218089 w 3570972"/>
              <a:gd name="connsiteY24" fmla="*/ 3239930 h 3575141"/>
              <a:gd name="connsiteX25" fmla="*/ 2054961 w 3570972"/>
              <a:gd name="connsiteY25" fmla="*/ 3345336 h 3575141"/>
              <a:gd name="connsiteX26" fmla="*/ 1841331 w 3570972"/>
              <a:gd name="connsiteY26" fmla="*/ 3460257 h 3575141"/>
              <a:gd name="connsiteX27" fmla="*/ 1708604 w 3570972"/>
              <a:gd name="connsiteY27" fmla="*/ 3511634 h 3575141"/>
              <a:gd name="connsiteX28" fmla="*/ 1178625 w 3570972"/>
              <a:gd name="connsiteY28" fmla="*/ 3553863 h 3575141"/>
              <a:gd name="connsiteX29" fmla="*/ 1157268 w 3570972"/>
              <a:gd name="connsiteY29" fmla="*/ 3550060 h 3575141"/>
              <a:gd name="connsiteX30" fmla="*/ 1096639 w 3570972"/>
              <a:gd name="connsiteY30" fmla="*/ 3528244 h 3575141"/>
              <a:gd name="connsiteX31" fmla="*/ 893562 w 3570972"/>
              <a:gd name="connsiteY31" fmla="*/ 3423824 h 3575141"/>
              <a:gd name="connsiteX32" fmla="*/ 858208 w 3570972"/>
              <a:gd name="connsiteY32" fmla="*/ 3396536 h 3575141"/>
              <a:gd name="connsiteX33" fmla="*/ 650958 w 3570972"/>
              <a:gd name="connsiteY33" fmla="*/ 3187900 h 3575141"/>
              <a:gd name="connsiteX34" fmla="*/ 562145 w 3570972"/>
              <a:gd name="connsiteY34" fmla="*/ 3068017 h 3575141"/>
              <a:gd name="connsiteX35" fmla="*/ 457656 w 3570972"/>
              <a:gd name="connsiteY35" fmla="*/ 2887036 h 3575141"/>
              <a:gd name="connsiteX36" fmla="*/ 397461 w 3570972"/>
              <a:gd name="connsiteY36" fmla="*/ 2773077 h 3575141"/>
              <a:gd name="connsiteX37" fmla="*/ 330980 w 3570972"/>
              <a:gd name="connsiteY37" fmla="*/ 2609435 h 3575141"/>
              <a:gd name="connsiteX38" fmla="*/ 172307 w 3570972"/>
              <a:gd name="connsiteY38" fmla="*/ 2145477 h 3575141"/>
              <a:gd name="connsiteX39" fmla="*/ 136095 w 3570972"/>
              <a:gd name="connsiteY39" fmla="*/ 2014865 h 3575141"/>
              <a:gd name="connsiteX40" fmla="*/ 90837 w 3570972"/>
              <a:gd name="connsiteY40" fmla="*/ 1824940 h 3575141"/>
              <a:gd name="connsiteX41" fmla="*/ 51549 w 3570972"/>
              <a:gd name="connsiteY41" fmla="*/ 1625956 h 3575141"/>
              <a:gd name="connsiteX42" fmla="*/ 14928 w 3570972"/>
              <a:gd name="connsiteY42" fmla="*/ 1363703 h 3575141"/>
              <a:gd name="connsiteX43" fmla="*/ 1828 w 3570972"/>
              <a:gd name="connsiteY43" fmla="*/ 1166436 h 3575141"/>
              <a:gd name="connsiteX44" fmla="*/ 1539 w 3570972"/>
              <a:gd name="connsiteY44" fmla="*/ 1001055 h 3575141"/>
              <a:gd name="connsiteX45" fmla="*/ 66610 w 3570972"/>
              <a:gd name="connsiteY45" fmla="*/ 623971 h 3575141"/>
              <a:gd name="connsiteX46" fmla="*/ 118578 w 3570972"/>
              <a:gd name="connsiteY46" fmla="*/ 495761 h 3575141"/>
              <a:gd name="connsiteX47" fmla="*/ 184467 w 3570972"/>
              <a:gd name="connsiteY47" fmla="*/ 381961 h 3575141"/>
              <a:gd name="connsiteX48" fmla="*/ 380215 w 3570972"/>
              <a:gd name="connsiteY48" fmla="*/ 187575 h 3575141"/>
              <a:gd name="connsiteX49" fmla="*/ 596275 w 3570972"/>
              <a:gd name="connsiteY49" fmla="*/ 76862 h 3575141"/>
              <a:gd name="connsiteX50" fmla="*/ 737177 w 3570972"/>
              <a:gd name="connsiteY50" fmla="*/ 34795 h 3575141"/>
              <a:gd name="connsiteX51" fmla="*/ 833981 w 3570972"/>
              <a:gd name="connsiteY51" fmla="*/ 18187 h 3575141"/>
              <a:gd name="connsiteX52" fmla="*/ 923601 w 3570972"/>
              <a:gd name="connsiteY52" fmla="*/ 8535 h 3575141"/>
              <a:gd name="connsiteX53" fmla="*/ 1038166 w 3570972"/>
              <a:gd name="connsiteY53" fmla="*/ 262 h 3575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570972" h="3575141">
                <a:moveTo>
                  <a:pt x="1038166" y="262"/>
                </a:moveTo>
                <a:cubicBezTo>
                  <a:pt x="1076566" y="-513"/>
                  <a:pt x="1114938" y="481"/>
                  <a:pt x="1152563" y="2608"/>
                </a:cubicBezTo>
                <a:cubicBezTo>
                  <a:pt x="1195880" y="46"/>
                  <a:pt x="1237428" y="4118"/>
                  <a:pt x="1277761" y="6085"/>
                </a:cubicBezTo>
                <a:cubicBezTo>
                  <a:pt x="1309364" y="7480"/>
                  <a:pt x="1340082" y="12192"/>
                  <a:pt x="1369586" y="14799"/>
                </a:cubicBezTo>
                <a:cubicBezTo>
                  <a:pt x="1401190" y="16194"/>
                  <a:pt x="1429809" y="22119"/>
                  <a:pt x="1459312" y="24726"/>
                </a:cubicBezTo>
                <a:cubicBezTo>
                  <a:pt x="1534892" y="34401"/>
                  <a:pt x="1608704" y="50710"/>
                  <a:pt x="1684285" y="60386"/>
                </a:cubicBezTo>
                <a:cubicBezTo>
                  <a:pt x="1825278" y="91219"/>
                  <a:pt x="1966271" y="122053"/>
                  <a:pt x="2104610" y="162837"/>
                </a:cubicBezTo>
                <a:cubicBezTo>
                  <a:pt x="2124500" y="168190"/>
                  <a:pt x="2141073" y="172650"/>
                  <a:pt x="2159748" y="175898"/>
                </a:cubicBezTo>
                <a:cubicBezTo>
                  <a:pt x="2231790" y="198840"/>
                  <a:pt x="2305931" y="220571"/>
                  <a:pt x="2379187" y="245617"/>
                </a:cubicBezTo>
                <a:cubicBezTo>
                  <a:pt x="2459074" y="272448"/>
                  <a:pt x="2536860" y="300492"/>
                  <a:pt x="2613762" y="331852"/>
                </a:cubicBezTo>
                <a:cubicBezTo>
                  <a:pt x="2674089" y="358752"/>
                  <a:pt x="2738617" y="383226"/>
                  <a:pt x="2798059" y="413443"/>
                </a:cubicBezTo>
                <a:cubicBezTo>
                  <a:pt x="2859602" y="442448"/>
                  <a:pt x="2922358" y="473556"/>
                  <a:pt x="2980032" y="510407"/>
                </a:cubicBezTo>
                <a:cubicBezTo>
                  <a:pt x="3055494" y="553821"/>
                  <a:pt x="3124987" y="606294"/>
                  <a:pt x="3196580" y="657556"/>
                </a:cubicBezTo>
                <a:cubicBezTo>
                  <a:pt x="3284851" y="732857"/>
                  <a:pt x="3370138" y="812688"/>
                  <a:pt x="3433873" y="913381"/>
                </a:cubicBezTo>
                <a:cubicBezTo>
                  <a:pt x="3476623" y="972876"/>
                  <a:pt x="3504673" y="1040859"/>
                  <a:pt x="3532723" y="1108840"/>
                </a:cubicBezTo>
                <a:cubicBezTo>
                  <a:pt x="3554698" y="1166301"/>
                  <a:pt x="3559545" y="1228038"/>
                  <a:pt x="3567706" y="1290668"/>
                </a:cubicBezTo>
                <a:cubicBezTo>
                  <a:pt x="3572884" y="1357826"/>
                  <a:pt x="3572644" y="1425306"/>
                  <a:pt x="3561577" y="1493425"/>
                </a:cubicBezTo>
                <a:cubicBezTo>
                  <a:pt x="3556044" y="1527485"/>
                  <a:pt x="3554710" y="1559121"/>
                  <a:pt x="3545861" y="1592288"/>
                </a:cubicBezTo>
                <a:cubicBezTo>
                  <a:pt x="3532258" y="1636618"/>
                  <a:pt x="3524070" y="1680629"/>
                  <a:pt x="3505937" y="1721963"/>
                </a:cubicBezTo>
                <a:cubicBezTo>
                  <a:pt x="3478071" y="1799781"/>
                  <a:pt x="3442359" y="1873711"/>
                  <a:pt x="3404549" y="1948853"/>
                </a:cubicBezTo>
                <a:cubicBezTo>
                  <a:pt x="3392940" y="1972391"/>
                  <a:pt x="3379231" y="1997141"/>
                  <a:pt x="3364308" y="2019787"/>
                </a:cubicBezTo>
                <a:cubicBezTo>
                  <a:pt x="3239716" y="2240432"/>
                  <a:pt x="3074355" y="2434110"/>
                  <a:pt x="2905350" y="2621475"/>
                </a:cubicBezTo>
                <a:cubicBezTo>
                  <a:pt x="2772821" y="2765332"/>
                  <a:pt x="2630902" y="2897774"/>
                  <a:pt x="2486553" y="3026008"/>
                </a:cubicBezTo>
                <a:cubicBezTo>
                  <a:pt x="2451516" y="3057461"/>
                  <a:pt x="2411949" y="3085917"/>
                  <a:pt x="2376913" y="3117369"/>
                </a:cubicBezTo>
                <a:cubicBezTo>
                  <a:pt x="2326291" y="3160625"/>
                  <a:pt x="2269926" y="3198779"/>
                  <a:pt x="2218089" y="3239930"/>
                </a:cubicBezTo>
                <a:cubicBezTo>
                  <a:pt x="2162608" y="3274769"/>
                  <a:pt x="2112872" y="3314707"/>
                  <a:pt x="2054961" y="3345336"/>
                </a:cubicBezTo>
                <a:cubicBezTo>
                  <a:pt x="1983566" y="3386556"/>
                  <a:pt x="1915486" y="3428668"/>
                  <a:pt x="1841331" y="3460257"/>
                </a:cubicBezTo>
                <a:cubicBezTo>
                  <a:pt x="1795689" y="3478191"/>
                  <a:pt x="1754576" y="3499122"/>
                  <a:pt x="1708604" y="3511634"/>
                </a:cubicBezTo>
                <a:cubicBezTo>
                  <a:pt x="1539521" y="3572778"/>
                  <a:pt x="1353981" y="3595722"/>
                  <a:pt x="1178625" y="3553863"/>
                </a:cubicBezTo>
                <a:cubicBezTo>
                  <a:pt x="1171249" y="3553212"/>
                  <a:pt x="1164170" y="3551862"/>
                  <a:pt x="1157268" y="3550060"/>
                </a:cubicBezTo>
                <a:cubicBezTo>
                  <a:pt x="1136560" y="3544654"/>
                  <a:pt x="1117439" y="3535175"/>
                  <a:pt x="1096639" y="3528244"/>
                </a:cubicBezTo>
                <a:cubicBezTo>
                  <a:pt x="1024597" y="3505302"/>
                  <a:pt x="956979" y="3465775"/>
                  <a:pt x="893562" y="3423824"/>
                </a:cubicBezTo>
                <a:cubicBezTo>
                  <a:pt x="881187" y="3416940"/>
                  <a:pt x="869697" y="3406737"/>
                  <a:pt x="858208" y="3396536"/>
                </a:cubicBezTo>
                <a:cubicBezTo>
                  <a:pt x="779656" y="3338069"/>
                  <a:pt x="712157" y="3264804"/>
                  <a:pt x="650958" y="3187900"/>
                </a:cubicBezTo>
                <a:cubicBezTo>
                  <a:pt x="618259" y="3150661"/>
                  <a:pt x="591860" y="3109785"/>
                  <a:pt x="562145" y="3068017"/>
                </a:cubicBezTo>
                <a:cubicBezTo>
                  <a:pt x="526911" y="3006989"/>
                  <a:pt x="491676" y="2945961"/>
                  <a:pt x="457656" y="2887036"/>
                </a:cubicBezTo>
                <a:cubicBezTo>
                  <a:pt x="433687" y="2850369"/>
                  <a:pt x="419331" y="2810956"/>
                  <a:pt x="397461" y="2773077"/>
                </a:cubicBezTo>
                <a:cubicBezTo>
                  <a:pt x="376701" y="2717721"/>
                  <a:pt x="349641" y="2666003"/>
                  <a:pt x="330980" y="2609435"/>
                </a:cubicBezTo>
                <a:cubicBezTo>
                  <a:pt x="264274" y="2459951"/>
                  <a:pt x="219783" y="2300449"/>
                  <a:pt x="172307" y="2145477"/>
                </a:cubicBezTo>
                <a:cubicBezTo>
                  <a:pt x="160936" y="2101536"/>
                  <a:pt x="144150" y="2057914"/>
                  <a:pt x="136095" y="2014865"/>
                </a:cubicBezTo>
                <a:cubicBezTo>
                  <a:pt x="121303" y="1950451"/>
                  <a:pt x="104413" y="1887249"/>
                  <a:pt x="90837" y="1824940"/>
                </a:cubicBezTo>
                <a:cubicBezTo>
                  <a:pt x="80246" y="1758101"/>
                  <a:pt x="58824" y="1691903"/>
                  <a:pt x="51549" y="1625956"/>
                </a:cubicBezTo>
                <a:cubicBezTo>
                  <a:pt x="34222" y="1537753"/>
                  <a:pt x="25625" y="1450122"/>
                  <a:pt x="14928" y="1363703"/>
                </a:cubicBezTo>
                <a:cubicBezTo>
                  <a:pt x="9752" y="1296545"/>
                  <a:pt x="375" y="1231810"/>
                  <a:pt x="1828" y="1166436"/>
                </a:cubicBezTo>
                <a:cubicBezTo>
                  <a:pt x="-2688" y="1110119"/>
                  <a:pt x="2740" y="1056479"/>
                  <a:pt x="1539" y="1001055"/>
                </a:cubicBezTo>
                <a:cubicBezTo>
                  <a:pt x="8975" y="873301"/>
                  <a:pt x="30556" y="745800"/>
                  <a:pt x="66610" y="623971"/>
                </a:cubicBezTo>
                <a:cubicBezTo>
                  <a:pt x="83528" y="580533"/>
                  <a:pt x="100445" y="537094"/>
                  <a:pt x="118578" y="495761"/>
                </a:cubicBezTo>
                <a:cubicBezTo>
                  <a:pt x="137926" y="456531"/>
                  <a:pt x="161804" y="420298"/>
                  <a:pt x="184467" y="381961"/>
                </a:cubicBezTo>
                <a:cubicBezTo>
                  <a:pt x="238521" y="305858"/>
                  <a:pt x="305281" y="242061"/>
                  <a:pt x="380215" y="187575"/>
                </a:cubicBezTo>
                <a:cubicBezTo>
                  <a:pt x="449180" y="142145"/>
                  <a:pt x="519691" y="104242"/>
                  <a:pt x="596275" y="76862"/>
                </a:cubicBezTo>
                <a:cubicBezTo>
                  <a:pt x="641918" y="58928"/>
                  <a:pt x="687560" y="40995"/>
                  <a:pt x="737177" y="34795"/>
                </a:cubicBezTo>
                <a:cubicBezTo>
                  <a:pt x="769665" y="32874"/>
                  <a:pt x="799393" y="21322"/>
                  <a:pt x="833981" y="18187"/>
                </a:cubicBezTo>
                <a:cubicBezTo>
                  <a:pt x="863154" y="15374"/>
                  <a:pt x="892328" y="12560"/>
                  <a:pt x="923601" y="8535"/>
                </a:cubicBezTo>
                <a:cubicBezTo>
                  <a:pt x="961338" y="3582"/>
                  <a:pt x="999766" y="1037"/>
                  <a:pt x="1038166" y="262"/>
                </a:cubicBezTo>
                <a:close/>
              </a:path>
            </a:pathLst>
          </a:custGeom>
          <a:solidFill>
            <a:schemeClr val="tx1">
              <a:lumMod val="75000"/>
            </a:schemeClr>
          </a:solidFill>
        </p:spPr>
        <p:txBody>
          <a:bodyPr wrap="square">
            <a:noAutofit/>
          </a:bodyPr>
          <a:lstStyle/>
          <a:p>
            <a:endParaRPr lang="en-US"/>
          </a:p>
        </p:txBody>
      </p:sp>
      <p:grpSp>
        <p:nvGrpSpPr>
          <p:cNvPr id="4" name="组合 13">
            <a:extLst>
              <a:ext uri="{FF2B5EF4-FFF2-40B4-BE49-F238E27FC236}">
                <a16:creationId xmlns:a16="http://schemas.microsoft.com/office/drawing/2014/main" id="{4EEFD368-31A7-46AE-B9B0-4EEF796A080C}"/>
              </a:ext>
            </a:extLst>
          </p:cNvPr>
          <p:cNvGrpSpPr/>
          <p:nvPr userDrawn="1"/>
        </p:nvGrpSpPr>
        <p:grpSpPr>
          <a:xfrm>
            <a:off x="1333500" y="782677"/>
            <a:ext cx="849269" cy="224171"/>
            <a:chOff x="6353586" y="4480561"/>
            <a:chExt cx="5023074" cy="1325880"/>
          </a:xfrm>
        </p:grpSpPr>
        <p:sp>
          <p:nvSpPr>
            <p:cNvPr id="5" name="任意多边形: 形状 25">
              <a:extLst>
                <a:ext uri="{FF2B5EF4-FFF2-40B4-BE49-F238E27FC236}">
                  <a16:creationId xmlns:a16="http://schemas.microsoft.com/office/drawing/2014/main" id="{AB09B7D1-8C44-466B-839F-A2A366216523}"/>
                </a:ext>
              </a:extLst>
            </p:cNvPr>
            <p:cNvSpPr/>
            <p:nvPr/>
          </p:nvSpPr>
          <p:spPr>
            <a:xfrm>
              <a:off x="6353586" y="4480561"/>
              <a:ext cx="1325830" cy="1325880"/>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8100000" scaled="1"/>
            </a:gradFill>
            <a:ln w="9525" cap="flat">
              <a:noFill/>
              <a:prstDash val="solid"/>
              <a:miter/>
            </a:ln>
          </p:spPr>
          <p:txBody>
            <a:bodyPr rtlCol="0" anchor="ctr"/>
            <a:lstStyle/>
            <a:p>
              <a:endParaRPr lang="zh-CN" altLang="en-US"/>
            </a:p>
          </p:txBody>
        </p:sp>
        <p:grpSp>
          <p:nvGrpSpPr>
            <p:cNvPr id="6" name="组合 11">
              <a:extLst>
                <a:ext uri="{FF2B5EF4-FFF2-40B4-BE49-F238E27FC236}">
                  <a16:creationId xmlns:a16="http://schemas.microsoft.com/office/drawing/2014/main" id="{BE9108E8-04F3-408B-9D3A-E438375D14D7}"/>
                </a:ext>
              </a:extLst>
            </p:cNvPr>
            <p:cNvGrpSpPr/>
            <p:nvPr/>
          </p:nvGrpSpPr>
          <p:grpSpPr>
            <a:xfrm>
              <a:off x="8043056" y="4702687"/>
              <a:ext cx="3333604" cy="881628"/>
              <a:chOff x="8083550" y="5731848"/>
              <a:chExt cx="2120900" cy="560908"/>
            </a:xfrm>
          </p:grpSpPr>
          <p:sp>
            <p:nvSpPr>
              <p:cNvPr id="7" name="任意多边形: 形状 14">
                <a:extLst>
                  <a:ext uri="{FF2B5EF4-FFF2-40B4-BE49-F238E27FC236}">
                    <a16:creationId xmlns:a16="http://schemas.microsoft.com/office/drawing/2014/main" id="{23BCC0B6-0855-4CDA-B6BE-1D9F75F1EE58}"/>
                  </a:ext>
                </a:extLst>
              </p:cNvPr>
              <p:cNvSpPr/>
              <p:nvPr/>
            </p:nvSpPr>
            <p:spPr>
              <a:xfrm>
                <a:off x="8083550" y="6181423"/>
                <a:ext cx="2120900" cy="111333"/>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solidFill>
                <a:srgbClr val="C4C5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8" name="任意多边形: 形状 27">
                <a:extLst>
                  <a:ext uri="{FF2B5EF4-FFF2-40B4-BE49-F238E27FC236}">
                    <a16:creationId xmlns:a16="http://schemas.microsoft.com/office/drawing/2014/main" id="{AB99D63D-752C-4C2A-9B31-4403ECCD5A68}"/>
                  </a:ext>
                </a:extLst>
              </p:cNvPr>
              <p:cNvSpPr/>
              <p:nvPr/>
            </p:nvSpPr>
            <p:spPr>
              <a:xfrm>
                <a:off x="8083550" y="5731848"/>
                <a:ext cx="2120900" cy="308552"/>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sp>
        <p:nvSpPr>
          <p:cNvPr id="11" name="TextBox 10">
            <a:extLst>
              <a:ext uri="{FF2B5EF4-FFF2-40B4-BE49-F238E27FC236}">
                <a16:creationId xmlns:a16="http://schemas.microsoft.com/office/drawing/2014/main" id="{66F73B7F-8DAC-48CD-9DE4-BCC15F2D6D97}"/>
              </a:ext>
            </a:extLst>
          </p:cNvPr>
          <p:cNvSpPr txBox="1"/>
          <p:nvPr userDrawn="1"/>
        </p:nvSpPr>
        <p:spPr>
          <a:xfrm>
            <a:off x="14935200" y="745238"/>
            <a:ext cx="2153438" cy="261610"/>
          </a:xfrm>
          <a:prstGeom prst="rect">
            <a:avLst/>
          </a:prstGeom>
          <a:noFill/>
        </p:spPr>
        <p:txBody>
          <a:bodyPr wrap="square" rtlCol="0">
            <a:spAutoFit/>
          </a:bodyPr>
          <a:lstStyle/>
          <a:p>
            <a:pPr algn="r"/>
            <a:r>
              <a:rPr lang="en-US" altLang="zh-CN" sz="1100" spc="300">
                <a:solidFill>
                  <a:schemeClr val="tx1">
                    <a:lumMod val="65000"/>
                  </a:schemeClr>
                </a:solidFill>
                <a:latin typeface="+mn-lt"/>
              </a:rPr>
              <a:t>BUSINESS PLAN</a:t>
            </a:r>
            <a:endParaRPr lang="en-US" sz="1100" spc="300">
              <a:solidFill>
                <a:schemeClr val="tx1">
                  <a:lumMod val="65000"/>
                </a:schemeClr>
              </a:solidFill>
              <a:latin typeface="+mn-lt"/>
            </a:endParaRPr>
          </a:p>
        </p:txBody>
      </p:sp>
    </p:spTree>
    <p:extLst>
      <p:ext uri="{BB962C8B-B14F-4D97-AF65-F5344CB8AC3E}">
        <p14:creationId xmlns:p14="http://schemas.microsoft.com/office/powerpoint/2010/main" val="3077124607"/>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66_3-Content">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41796A9F-96F3-44D1-8352-A6206C03E039}"/>
              </a:ext>
            </a:extLst>
          </p:cNvPr>
          <p:cNvSpPr>
            <a:spLocks noGrp="1"/>
          </p:cNvSpPr>
          <p:nvPr>
            <p:ph type="pic" sz="quarter" idx="10"/>
          </p:nvPr>
        </p:nvSpPr>
        <p:spPr>
          <a:xfrm>
            <a:off x="0" y="-965437"/>
            <a:ext cx="9448790" cy="13467558"/>
          </a:xfrm>
          <a:custGeom>
            <a:avLst/>
            <a:gdLst>
              <a:gd name="connsiteX0" fmla="*/ 1028352 w 9448790"/>
              <a:gd name="connsiteY0" fmla="*/ 23 h 13467558"/>
              <a:gd name="connsiteX1" fmla="*/ 7567657 w 9448790"/>
              <a:gd name="connsiteY1" fmla="*/ 1866224 h 13467558"/>
              <a:gd name="connsiteX2" fmla="*/ 8099048 w 9448790"/>
              <a:gd name="connsiteY2" fmla="*/ 2273360 h 13467558"/>
              <a:gd name="connsiteX3" fmla="*/ 8766231 w 9448790"/>
              <a:gd name="connsiteY3" fmla="*/ 7687353 h 13467558"/>
              <a:gd name="connsiteX4" fmla="*/ 3908684 w 9448790"/>
              <a:gd name="connsiteY4" fmla="*/ 12876424 h 13467558"/>
              <a:gd name="connsiteX5" fmla="*/ 119605 w 9448790"/>
              <a:gd name="connsiteY5" fmla="*/ 13146195 h 13467558"/>
              <a:gd name="connsiteX6" fmla="*/ 0 w 9448790"/>
              <a:gd name="connsiteY6" fmla="*/ 13089742 h 13467558"/>
              <a:gd name="connsiteX7" fmla="*/ 0 w 9448790"/>
              <a:gd name="connsiteY7" fmla="*/ 40387 h 13467558"/>
              <a:gd name="connsiteX8" fmla="*/ 34686 w 9448790"/>
              <a:gd name="connsiteY8" fmla="*/ 36967 h 13467558"/>
              <a:gd name="connsiteX9" fmla="*/ 255292 w 9448790"/>
              <a:gd name="connsiteY9" fmla="*/ 26446 h 13467558"/>
              <a:gd name="connsiteX10" fmla="*/ 247324 w 9448790"/>
              <a:gd name="connsiteY10" fmla="*/ 24310 h 13467558"/>
              <a:gd name="connsiteX11" fmla="*/ 1028352 w 9448790"/>
              <a:gd name="connsiteY11" fmla="*/ 23 h 13467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48790" h="13467558">
                <a:moveTo>
                  <a:pt x="1028352" y="23"/>
                </a:moveTo>
                <a:cubicBezTo>
                  <a:pt x="4860794" y="7494"/>
                  <a:pt x="7567657" y="1866224"/>
                  <a:pt x="7567657" y="1866224"/>
                </a:cubicBezTo>
                <a:cubicBezTo>
                  <a:pt x="7749769" y="1983343"/>
                  <a:pt x="7927611" y="2116399"/>
                  <a:pt x="8099048" y="2273360"/>
                </a:cubicBezTo>
                <a:cubicBezTo>
                  <a:pt x="9628746" y="3639758"/>
                  <a:pt x="9868260" y="5932963"/>
                  <a:pt x="8766231" y="7687353"/>
                </a:cubicBezTo>
                <a:cubicBezTo>
                  <a:pt x="6478905" y="11506893"/>
                  <a:pt x="3908684" y="12876424"/>
                  <a:pt x="3908684" y="12876424"/>
                </a:cubicBezTo>
                <a:cubicBezTo>
                  <a:pt x="2734235" y="13554545"/>
                  <a:pt x="1325265" y="13655804"/>
                  <a:pt x="119605" y="13146195"/>
                </a:cubicBezTo>
                <a:lnTo>
                  <a:pt x="0" y="13089742"/>
                </a:lnTo>
                <a:lnTo>
                  <a:pt x="0" y="40387"/>
                </a:lnTo>
                <a:lnTo>
                  <a:pt x="34686" y="36967"/>
                </a:lnTo>
                <a:cubicBezTo>
                  <a:pt x="108169" y="31595"/>
                  <a:pt x="181731" y="28087"/>
                  <a:pt x="255292" y="26446"/>
                </a:cubicBezTo>
                <a:cubicBezTo>
                  <a:pt x="255292" y="26446"/>
                  <a:pt x="255292" y="26446"/>
                  <a:pt x="247324" y="24310"/>
                </a:cubicBezTo>
                <a:cubicBezTo>
                  <a:pt x="512357" y="7254"/>
                  <a:pt x="772855" y="-476"/>
                  <a:pt x="1028352" y="23"/>
                </a:cubicBezTo>
                <a:close/>
              </a:path>
            </a:pathLst>
          </a:custGeom>
          <a:solidFill>
            <a:schemeClr val="tx1">
              <a:lumMod val="75000"/>
            </a:schemeClr>
          </a:solidFill>
        </p:spPr>
        <p:txBody>
          <a:bodyPr wrap="square">
            <a:noAutofit/>
          </a:bodyPr>
          <a:lstStyle/>
          <a:p>
            <a:endParaRPr lang="en-US"/>
          </a:p>
        </p:txBody>
      </p:sp>
      <p:grpSp>
        <p:nvGrpSpPr>
          <p:cNvPr id="4" name="组合 13">
            <a:extLst>
              <a:ext uri="{FF2B5EF4-FFF2-40B4-BE49-F238E27FC236}">
                <a16:creationId xmlns:a16="http://schemas.microsoft.com/office/drawing/2014/main" id="{4EEFD368-31A7-46AE-B9B0-4EEF796A080C}"/>
              </a:ext>
            </a:extLst>
          </p:cNvPr>
          <p:cNvGrpSpPr/>
          <p:nvPr userDrawn="1"/>
        </p:nvGrpSpPr>
        <p:grpSpPr>
          <a:xfrm>
            <a:off x="1333500" y="782677"/>
            <a:ext cx="849269" cy="224171"/>
            <a:chOff x="6353586" y="4480561"/>
            <a:chExt cx="5023074" cy="1325880"/>
          </a:xfrm>
        </p:grpSpPr>
        <p:sp>
          <p:nvSpPr>
            <p:cNvPr id="5" name="任意多边形: 形状 25">
              <a:extLst>
                <a:ext uri="{FF2B5EF4-FFF2-40B4-BE49-F238E27FC236}">
                  <a16:creationId xmlns:a16="http://schemas.microsoft.com/office/drawing/2014/main" id="{AB09B7D1-8C44-466B-839F-A2A366216523}"/>
                </a:ext>
              </a:extLst>
            </p:cNvPr>
            <p:cNvSpPr/>
            <p:nvPr/>
          </p:nvSpPr>
          <p:spPr>
            <a:xfrm>
              <a:off x="6353586" y="4480561"/>
              <a:ext cx="1325830" cy="1325880"/>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8100000" scaled="1"/>
            </a:gradFill>
            <a:ln w="9525" cap="flat">
              <a:noFill/>
              <a:prstDash val="solid"/>
              <a:miter/>
            </a:ln>
          </p:spPr>
          <p:txBody>
            <a:bodyPr rtlCol="0" anchor="ctr"/>
            <a:lstStyle/>
            <a:p>
              <a:endParaRPr lang="zh-CN" altLang="en-US"/>
            </a:p>
          </p:txBody>
        </p:sp>
        <p:grpSp>
          <p:nvGrpSpPr>
            <p:cNvPr id="6" name="组合 11">
              <a:extLst>
                <a:ext uri="{FF2B5EF4-FFF2-40B4-BE49-F238E27FC236}">
                  <a16:creationId xmlns:a16="http://schemas.microsoft.com/office/drawing/2014/main" id="{BE9108E8-04F3-408B-9D3A-E438375D14D7}"/>
                </a:ext>
              </a:extLst>
            </p:cNvPr>
            <p:cNvGrpSpPr/>
            <p:nvPr/>
          </p:nvGrpSpPr>
          <p:grpSpPr>
            <a:xfrm>
              <a:off x="8043056" y="4702687"/>
              <a:ext cx="3333604" cy="881628"/>
              <a:chOff x="8083550" y="5731848"/>
              <a:chExt cx="2120900" cy="560908"/>
            </a:xfrm>
          </p:grpSpPr>
          <p:sp>
            <p:nvSpPr>
              <p:cNvPr id="7" name="任意多边形: 形状 14">
                <a:extLst>
                  <a:ext uri="{FF2B5EF4-FFF2-40B4-BE49-F238E27FC236}">
                    <a16:creationId xmlns:a16="http://schemas.microsoft.com/office/drawing/2014/main" id="{23BCC0B6-0855-4CDA-B6BE-1D9F75F1EE58}"/>
                  </a:ext>
                </a:extLst>
              </p:cNvPr>
              <p:cNvSpPr/>
              <p:nvPr/>
            </p:nvSpPr>
            <p:spPr>
              <a:xfrm>
                <a:off x="8083550" y="6181423"/>
                <a:ext cx="2120900" cy="111333"/>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solidFill>
                <a:srgbClr val="C4C5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8" name="任意多边形: 形状 27">
                <a:extLst>
                  <a:ext uri="{FF2B5EF4-FFF2-40B4-BE49-F238E27FC236}">
                    <a16:creationId xmlns:a16="http://schemas.microsoft.com/office/drawing/2014/main" id="{AB99D63D-752C-4C2A-9B31-4403ECCD5A68}"/>
                  </a:ext>
                </a:extLst>
              </p:cNvPr>
              <p:cNvSpPr/>
              <p:nvPr/>
            </p:nvSpPr>
            <p:spPr>
              <a:xfrm>
                <a:off x="8083550" y="5731848"/>
                <a:ext cx="2120900" cy="308552"/>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sp>
        <p:nvSpPr>
          <p:cNvPr id="9" name="TextBox 8">
            <a:extLst>
              <a:ext uri="{FF2B5EF4-FFF2-40B4-BE49-F238E27FC236}">
                <a16:creationId xmlns:a16="http://schemas.microsoft.com/office/drawing/2014/main" id="{D1FFBEBE-040E-4F89-A80A-ABFB5DDA1934}"/>
              </a:ext>
            </a:extLst>
          </p:cNvPr>
          <p:cNvSpPr txBox="1"/>
          <p:nvPr userDrawn="1"/>
        </p:nvSpPr>
        <p:spPr>
          <a:xfrm>
            <a:off x="14935200" y="745238"/>
            <a:ext cx="2153438" cy="261610"/>
          </a:xfrm>
          <a:prstGeom prst="rect">
            <a:avLst/>
          </a:prstGeom>
          <a:noFill/>
        </p:spPr>
        <p:txBody>
          <a:bodyPr wrap="square" rtlCol="0">
            <a:spAutoFit/>
          </a:bodyPr>
          <a:lstStyle/>
          <a:p>
            <a:pPr algn="r"/>
            <a:r>
              <a:rPr lang="en-US" altLang="zh-CN" sz="1100" spc="300">
                <a:solidFill>
                  <a:schemeClr val="tx1">
                    <a:lumMod val="65000"/>
                  </a:schemeClr>
                </a:solidFill>
                <a:latin typeface="+mn-lt"/>
              </a:rPr>
              <a:t>BUSINESS PLAN</a:t>
            </a:r>
            <a:endParaRPr lang="en-US" sz="1100" spc="300">
              <a:solidFill>
                <a:schemeClr val="tx1">
                  <a:lumMod val="65000"/>
                </a:schemeClr>
              </a:solidFill>
              <a:latin typeface="+mn-lt"/>
            </a:endParaRPr>
          </a:p>
        </p:txBody>
      </p:sp>
    </p:spTree>
    <p:extLst>
      <p:ext uri="{BB962C8B-B14F-4D97-AF65-F5344CB8AC3E}">
        <p14:creationId xmlns:p14="http://schemas.microsoft.com/office/powerpoint/2010/main" val="3369156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1000" fill="hold"/>
                                        <p:tgtEl>
                                          <p:spTgt spid="11"/>
                                        </p:tgtEl>
                                        <p:attrNameLst>
                                          <p:attrName>ppt_x</p:attrName>
                                        </p:attrNameLst>
                                      </p:cBhvr>
                                      <p:tavLst>
                                        <p:tav tm="0">
                                          <p:val>
                                            <p:strVal val="0-#ppt_w/2"/>
                                          </p:val>
                                        </p:tav>
                                        <p:tav tm="100000">
                                          <p:val>
                                            <p:strVal val="#ppt_x"/>
                                          </p:val>
                                        </p:tav>
                                      </p:tavLst>
                                    </p:anim>
                                    <p:anim calcmode="lin" valueType="num">
                                      <p:cBhvr additive="base">
                                        <p:cTn id="8" dur="10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7_3-Content">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2E204C7A-22EA-4185-9F58-FAF97AFDD2DE}"/>
              </a:ext>
            </a:extLst>
          </p:cNvPr>
          <p:cNvSpPr>
            <a:spLocks noGrp="1"/>
          </p:cNvSpPr>
          <p:nvPr>
            <p:ph type="pic" sz="quarter" idx="10"/>
          </p:nvPr>
        </p:nvSpPr>
        <p:spPr>
          <a:xfrm>
            <a:off x="-795" y="11057"/>
            <a:ext cx="18287999" cy="6237344"/>
          </a:xfrm>
          <a:custGeom>
            <a:avLst/>
            <a:gdLst>
              <a:gd name="connsiteX0" fmla="*/ 0 w 18287999"/>
              <a:gd name="connsiteY0" fmla="*/ 0 h 6237344"/>
              <a:gd name="connsiteX1" fmla="*/ 18287999 w 18287999"/>
              <a:gd name="connsiteY1" fmla="*/ 0 h 6237344"/>
              <a:gd name="connsiteX2" fmla="*/ 18287999 w 18287999"/>
              <a:gd name="connsiteY2" fmla="*/ 6237344 h 6237344"/>
              <a:gd name="connsiteX3" fmla="*/ 0 w 18287999"/>
              <a:gd name="connsiteY3" fmla="*/ 6237344 h 6237344"/>
            </a:gdLst>
            <a:ahLst/>
            <a:cxnLst>
              <a:cxn ang="0">
                <a:pos x="connsiteX0" y="connsiteY0"/>
              </a:cxn>
              <a:cxn ang="0">
                <a:pos x="connsiteX1" y="connsiteY1"/>
              </a:cxn>
              <a:cxn ang="0">
                <a:pos x="connsiteX2" y="connsiteY2"/>
              </a:cxn>
              <a:cxn ang="0">
                <a:pos x="connsiteX3" y="connsiteY3"/>
              </a:cxn>
            </a:cxnLst>
            <a:rect l="l" t="t" r="r" b="b"/>
            <a:pathLst>
              <a:path w="18287999" h="6237344">
                <a:moveTo>
                  <a:pt x="0" y="0"/>
                </a:moveTo>
                <a:lnTo>
                  <a:pt x="18287999" y="0"/>
                </a:lnTo>
                <a:lnTo>
                  <a:pt x="18287999" y="6237344"/>
                </a:lnTo>
                <a:lnTo>
                  <a:pt x="0" y="6237344"/>
                </a:lnTo>
                <a:close/>
              </a:path>
            </a:pathLst>
          </a:custGeom>
          <a:solidFill>
            <a:schemeClr val="tx1">
              <a:lumMod val="75000"/>
            </a:schemeClr>
          </a:solidFill>
        </p:spPr>
        <p:txBody>
          <a:bodyPr wrap="square">
            <a:noAutofit/>
          </a:bodyPr>
          <a:lstStyle/>
          <a:p>
            <a:endParaRPr lang="en-US"/>
          </a:p>
        </p:txBody>
      </p:sp>
      <p:grpSp>
        <p:nvGrpSpPr>
          <p:cNvPr id="4" name="组合 13">
            <a:extLst>
              <a:ext uri="{FF2B5EF4-FFF2-40B4-BE49-F238E27FC236}">
                <a16:creationId xmlns:a16="http://schemas.microsoft.com/office/drawing/2014/main" id="{4EEFD368-31A7-46AE-B9B0-4EEF796A080C}"/>
              </a:ext>
            </a:extLst>
          </p:cNvPr>
          <p:cNvGrpSpPr/>
          <p:nvPr userDrawn="1"/>
        </p:nvGrpSpPr>
        <p:grpSpPr>
          <a:xfrm>
            <a:off x="1333500" y="782677"/>
            <a:ext cx="849269" cy="224171"/>
            <a:chOff x="6353586" y="4480561"/>
            <a:chExt cx="5023074" cy="1325880"/>
          </a:xfrm>
        </p:grpSpPr>
        <p:sp>
          <p:nvSpPr>
            <p:cNvPr id="5" name="任意多边形: 形状 25">
              <a:extLst>
                <a:ext uri="{FF2B5EF4-FFF2-40B4-BE49-F238E27FC236}">
                  <a16:creationId xmlns:a16="http://schemas.microsoft.com/office/drawing/2014/main" id="{AB09B7D1-8C44-466B-839F-A2A366216523}"/>
                </a:ext>
              </a:extLst>
            </p:cNvPr>
            <p:cNvSpPr/>
            <p:nvPr/>
          </p:nvSpPr>
          <p:spPr>
            <a:xfrm>
              <a:off x="6353586" y="4480561"/>
              <a:ext cx="1325830" cy="1325880"/>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8100000" scaled="1"/>
            </a:gradFill>
            <a:ln w="9525" cap="flat">
              <a:noFill/>
              <a:prstDash val="solid"/>
              <a:miter/>
            </a:ln>
          </p:spPr>
          <p:txBody>
            <a:bodyPr rtlCol="0" anchor="ctr"/>
            <a:lstStyle/>
            <a:p>
              <a:endParaRPr lang="zh-CN" altLang="en-US"/>
            </a:p>
          </p:txBody>
        </p:sp>
        <p:grpSp>
          <p:nvGrpSpPr>
            <p:cNvPr id="6" name="组合 11">
              <a:extLst>
                <a:ext uri="{FF2B5EF4-FFF2-40B4-BE49-F238E27FC236}">
                  <a16:creationId xmlns:a16="http://schemas.microsoft.com/office/drawing/2014/main" id="{BE9108E8-04F3-408B-9D3A-E438375D14D7}"/>
                </a:ext>
              </a:extLst>
            </p:cNvPr>
            <p:cNvGrpSpPr/>
            <p:nvPr/>
          </p:nvGrpSpPr>
          <p:grpSpPr>
            <a:xfrm>
              <a:off x="8043056" y="4702687"/>
              <a:ext cx="3333604" cy="881628"/>
              <a:chOff x="8083550" y="5731848"/>
              <a:chExt cx="2120900" cy="560908"/>
            </a:xfrm>
          </p:grpSpPr>
          <p:sp>
            <p:nvSpPr>
              <p:cNvPr id="7" name="任意多边形: 形状 14">
                <a:extLst>
                  <a:ext uri="{FF2B5EF4-FFF2-40B4-BE49-F238E27FC236}">
                    <a16:creationId xmlns:a16="http://schemas.microsoft.com/office/drawing/2014/main" id="{23BCC0B6-0855-4CDA-B6BE-1D9F75F1EE58}"/>
                  </a:ext>
                </a:extLst>
              </p:cNvPr>
              <p:cNvSpPr/>
              <p:nvPr/>
            </p:nvSpPr>
            <p:spPr>
              <a:xfrm>
                <a:off x="8083550" y="6181423"/>
                <a:ext cx="2120900" cy="111333"/>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solidFill>
                <a:srgbClr val="C4C5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8" name="任意多边形: 形状 27">
                <a:extLst>
                  <a:ext uri="{FF2B5EF4-FFF2-40B4-BE49-F238E27FC236}">
                    <a16:creationId xmlns:a16="http://schemas.microsoft.com/office/drawing/2014/main" id="{AB99D63D-752C-4C2A-9B31-4403ECCD5A68}"/>
                  </a:ext>
                </a:extLst>
              </p:cNvPr>
              <p:cNvSpPr/>
              <p:nvPr/>
            </p:nvSpPr>
            <p:spPr>
              <a:xfrm>
                <a:off x="8083550" y="5731848"/>
                <a:ext cx="2120900" cy="308552"/>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sp>
        <p:nvSpPr>
          <p:cNvPr id="9" name="TextBox 8">
            <a:extLst>
              <a:ext uri="{FF2B5EF4-FFF2-40B4-BE49-F238E27FC236}">
                <a16:creationId xmlns:a16="http://schemas.microsoft.com/office/drawing/2014/main" id="{0E3526F2-AC43-49D3-B8B6-223DE4DCD010}"/>
              </a:ext>
            </a:extLst>
          </p:cNvPr>
          <p:cNvSpPr txBox="1"/>
          <p:nvPr userDrawn="1"/>
        </p:nvSpPr>
        <p:spPr>
          <a:xfrm>
            <a:off x="14935200" y="745238"/>
            <a:ext cx="2153438" cy="261610"/>
          </a:xfrm>
          <a:prstGeom prst="rect">
            <a:avLst/>
          </a:prstGeom>
          <a:noFill/>
        </p:spPr>
        <p:txBody>
          <a:bodyPr wrap="square" rtlCol="0">
            <a:spAutoFit/>
          </a:bodyPr>
          <a:lstStyle/>
          <a:p>
            <a:pPr algn="r"/>
            <a:r>
              <a:rPr lang="en-US" altLang="zh-CN" sz="1100" spc="300">
                <a:solidFill>
                  <a:schemeClr val="tx1">
                    <a:lumMod val="65000"/>
                  </a:schemeClr>
                </a:solidFill>
                <a:latin typeface="+mn-lt"/>
              </a:rPr>
              <a:t>BUSINESS PLAN</a:t>
            </a:r>
            <a:endParaRPr lang="en-US" sz="1100" spc="300">
              <a:solidFill>
                <a:schemeClr val="tx1">
                  <a:lumMod val="65000"/>
                </a:schemeClr>
              </a:solidFill>
              <a:latin typeface="+mn-lt"/>
            </a:endParaRPr>
          </a:p>
        </p:txBody>
      </p:sp>
    </p:spTree>
    <p:extLst>
      <p:ext uri="{BB962C8B-B14F-4D97-AF65-F5344CB8AC3E}">
        <p14:creationId xmlns:p14="http://schemas.microsoft.com/office/powerpoint/2010/main" val="20114437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1000" fill="hold"/>
                                        <p:tgtEl>
                                          <p:spTgt spid="11"/>
                                        </p:tgtEl>
                                        <p:attrNameLst>
                                          <p:attrName>ppt_x</p:attrName>
                                        </p:attrNameLst>
                                      </p:cBhvr>
                                      <p:tavLst>
                                        <p:tav tm="0">
                                          <p:val>
                                            <p:strVal val="#ppt_x"/>
                                          </p:val>
                                        </p:tav>
                                        <p:tav tm="100000">
                                          <p:val>
                                            <p:strVal val="#ppt_x"/>
                                          </p:val>
                                        </p:tav>
                                      </p:tavLst>
                                    </p:anim>
                                    <p:anim calcmode="lin" valueType="num">
                                      <p:cBhvr additive="base">
                                        <p:cTn id="8" dur="1000" fill="hold"/>
                                        <p:tgtEl>
                                          <p:spTgt spid="1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hyperlink" Target="mslides.com" TargetMode="Externa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tags" Target="../tags/tag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9658333-7F4A-444E-9427-2F144DC4F3F7}"/>
              </a:ext>
            </a:extLst>
          </p:cNvPr>
          <p:cNvSpPr txBox="1"/>
          <p:nvPr userDrawn="1"/>
        </p:nvSpPr>
        <p:spPr>
          <a:xfrm>
            <a:off x="0" y="11588234"/>
            <a:ext cx="4991100" cy="369332"/>
          </a:xfrm>
          <a:prstGeom prst="rect">
            <a:avLst/>
          </a:prstGeom>
          <a:noFill/>
        </p:spPr>
        <p:txBody>
          <a:bodyPr wrap="square" rtlCol="0">
            <a:spAutoFit/>
          </a:bodyPr>
          <a:lstStyle/>
          <a:p>
            <a:r>
              <a:rPr lang="en-US" altLang="zh-CN" sz="1800">
                <a:solidFill>
                  <a:schemeClr val="tx1">
                    <a:lumMod val="65000"/>
                  </a:schemeClr>
                </a:solidFill>
              </a:rPr>
              <a:t>© mslides 2021. All Right Reserved.</a:t>
            </a:r>
          </a:p>
        </p:txBody>
      </p:sp>
      <p:sp>
        <p:nvSpPr>
          <p:cNvPr id="3" name="TextBox 2">
            <a:extLst>
              <a:ext uri="{FF2B5EF4-FFF2-40B4-BE49-F238E27FC236}">
                <a16:creationId xmlns:a16="http://schemas.microsoft.com/office/drawing/2014/main" id="{DCF64A79-8E33-4913-BF42-DFECFE798C71}"/>
              </a:ext>
            </a:extLst>
          </p:cNvPr>
          <p:cNvSpPr txBox="1"/>
          <p:nvPr userDrawn="1"/>
        </p:nvSpPr>
        <p:spPr>
          <a:xfrm>
            <a:off x="0" y="-1670566"/>
            <a:ext cx="4991100" cy="369332"/>
          </a:xfrm>
          <a:prstGeom prst="rect">
            <a:avLst/>
          </a:prstGeom>
          <a:noFill/>
        </p:spPr>
        <p:txBody>
          <a:bodyPr wrap="square" rtlCol="0">
            <a:spAutoFit/>
          </a:bodyPr>
          <a:lstStyle/>
          <a:p>
            <a:pPr algn="l"/>
            <a:r>
              <a:rPr lang="en-US" altLang="zh-CN" sz="1800">
                <a:solidFill>
                  <a:schemeClr val="tx1">
                    <a:lumMod val="65000"/>
                  </a:schemeClr>
                </a:solidFill>
              </a:rPr>
              <a:t>This template is from </a:t>
            </a:r>
            <a:r>
              <a:rPr lang="en-US" altLang="zh-CN" sz="1800">
                <a:hlinkClick r:id="rId23" action="ppaction://hlinkfile"/>
              </a:rPr>
              <a:t>mslides.com</a:t>
            </a:r>
            <a:endParaRPr lang="en-US" altLang="zh-CN" sz="1800"/>
          </a:p>
        </p:txBody>
      </p:sp>
      <p:sp>
        <p:nvSpPr>
          <p:cNvPr id="4" name="TextBox 3">
            <a:extLst>
              <a:ext uri="{FF2B5EF4-FFF2-40B4-BE49-F238E27FC236}">
                <a16:creationId xmlns:a16="http://schemas.microsoft.com/office/drawing/2014/main" id="{B74E24F1-C705-469A-8925-A6AEF2905577}"/>
              </a:ext>
            </a:extLst>
          </p:cNvPr>
          <p:cNvSpPr txBox="1"/>
          <p:nvPr userDrawn="1">
            <p:custDataLst>
              <p:tags r:id="rId22"/>
            </p:custDataLst>
          </p:nvPr>
        </p:nvSpPr>
        <p:spPr>
          <a:xfrm rot="16200000">
            <a:off x="16283352" y="7122244"/>
            <a:ext cx="5821680" cy="507831"/>
          </a:xfrm>
          <a:prstGeom prst="rect">
            <a:avLst/>
          </a:prstGeom>
          <a:noFill/>
        </p:spPr>
        <p:txBody>
          <a:bodyPr wrap="square" rtlCol="0">
            <a:spAutoFit/>
          </a:bodyPr>
          <a:lstStyle/>
          <a:p>
            <a:r>
              <a:rPr lang="en-US">
                <a:solidFill>
                  <a:schemeClr val="tx1">
                    <a:lumMod val="65000"/>
                  </a:schemeClr>
                </a:solidFill>
              </a:rPr>
              <a:t>Mslides.com</a:t>
            </a:r>
          </a:p>
        </p:txBody>
      </p:sp>
    </p:spTree>
    <p:extLst>
      <p:ext uri="{BB962C8B-B14F-4D97-AF65-F5344CB8AC3E}">
        <p14:creationId xmlns:p14="http://schemas.microsoft.com/office/powerpoint/2010/main" val="864947786"/>
      </p:ext>
    </p:extLst>
  </p:cSld>
  <p:clrMap bg1="lt1" tx1="dk1" bg2="lt2" tx2="dk2" accent1="accent1" accent2="accent2" accent3="accent3" accent4="accent4" accent5="accent5" accent6="accent6" hlink="hlink" folHlink="folHlink"/>
  <p:sldLayoutIdLst>
    <p:sldLayoutId id="2147483667" r:id="rId1"/>
    <p:sldLayoutId id="2147483866" r:id="rId2"/>
    <p:sldLayoutId id="2147483863" r:id="rId3"/>
    <p:sldLayoutId id="2147483867" r:id="rId4"/>
    <p:sldLayoutId id="2147483868" r:id="rId5"/>
    <p:sldLayoutId id="2147483869" r:id="rId6"/>
    <p:sldLayoutId id="2147483870" r:id="rId7"/>
    <p:sldLayoutId id="2147483871" r:id="rId8"/>
    <p:sldLayoutId id="2147483872" r:id="rId9"/>
    <p:sldLayoutId id="2147483873" r:id="rId10"/>
    <p:sldLayoutId id="2147483874" r:id="rId11"/>
    <p:sldLayoutId id="2147483875" r:id="rId12"/>
    <p:sldLayoutId id="2147483876" r:id="rId13"/>
    <p:sldLayoutId id="2147483877" r:id="rId14"/>
    <p:sldLayoutId id="2147483878" r:id="rId15"/>
    <p:sldLayoutId id="2147483879" r:id="rId16"/>
    <p:sldLayoutId id="2147483880" r:id="rId17"/>
    <p:sldLayoutId id="2147483881" r:id="rId18"/>
    <p:sldLayoutId id="2147483882" r:id="rId19"/>
    <p:sldLayoutId id="2147483865" r:id="rId20"/>
  </p:sldLayoutIdLst>
  <p:txStyles>
    <p:title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p:titleStyle>
    <p:body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p:bodyStyle>
    <p:otherStyle>
      <a:defPPr>
        <a:defRPr lang="en-US"/>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5760" userDrawn="1">
          <p15:clr>
            <a:srgbClr val="F26B43"/>
          </p15:clr>
        </p15:guide>
        <p15:guide id="2" orient="horz" pos="3240" userDrawn="1">
          <p15:clr>
            <a:srgbClr val="F26B43"/>
          </p15:clr>
        </p15:guide>
        <p15:guide id="3" orient="horz" pos="519" userDrawn="1">
          <p15:clr>
            <a:srgbClr val="9FCC3B"/>
          </p15:clr>
        </p15:guide>
        <p15:guide id="4" pos="521" userDrawn="1">
          <p15:clr>
            <a:srgbClr val="9FCC3B"/>
          </p15:clr>
        </p15:guide>
        <p15:guide id="5" orient="horz" pos="5961" userDrawn="1">
          <p15:clr>
            <a:srgbClr val="9FCC3B"/>
          </p15:clr>
        </p15:guide>
        <p15:guide id="6" pos="11000" userDrawn="1">
          <p15:clr>
            <a:srgbClr val="9FCC3B"/>
          </p15:clr>
        </p15:guide>
        <p15:guide id="7" orient="horz" pos="864" userDrawn="1">
          <p15:clr>
            <a:srgbClr val="FDE53C"/>
          </p15:clr>
        </p15:guide>
        <p15:guide id="8" orient="horz" pos="1200" userDrawn="1">
          <p15:clr>
            <a:srgbClr val="FDE53C"/>
          </p15:clr>
        </p15:guide>
        <p15:guide id="9" orient="horz" pos="1536" userDrawn="1">
          <p15:clr>
            <a:srgbClr val="FDE53C"/>
          </p15:clr>
        </p15:guide>
        <p15:guide id="10" orient="horz" pos="1872" userDrawn="1">
          <p15:clr>
            <a:srgbClr val="FDE53C"/>
          </p15:clr>
        </p15:guide>
        <p15:guide id="11" orient="horz" pos="2904" userDrawn="1">
          <p15:clr>
            <a:srgbClr val="FDE53C"/>
          </p15:clr>
        </p15:guide>
        <p15:guide id="12" orient="horz" pos="2568" userDrawn="1">
          <p15:clr>
            <a:srgbClr val="FDE53C"/>
          </p15:clr>
        </p15:guide>
        <p15:guide id="13" orient="horz" pos="2232" userDrawn="1">
          <p15:clr>
            <a:srgbClr val="FDE53C"/>
          </p15:clr>
        </p15:guide>
        <p15:guide id="14" orient="horz" pos="3576" userDrawn="1">
          <p15:clr>
            <a:srgbClr val="FDE53C"/>
          </p15:clr>
        </p15:guide>
        <p15:guide id="15" orient="horz" pos="3936" userDrawn="1">
          <p15:clr>
            <a:srgbClr val="FDE53C"/>
          </p15:clr>
        </p15:guide>
        <p15:guide id="16" orient="horz" pos="5280" userDrawn="1">
          <p15:clr>
            <a:srgbClr val="FDE53C"/>
          </p15:clr>
        </p15:guide>
        <p15:guide id="17" orient="horz" pos="4608" userDrawn="1">
          <p15:clr>
            <a:srgbClr val="FDE53C"/>
          </p15:clr>
        </p15:guide>
        <p15:guide id="18" orient="horz" pos="4944" userDrawn="1">
          <p15:clr>
            <a:srgbClr val="FDE53C"/>
          </p15:clr>
        </p15:guide>
        <p15:guide id="19" orient="horz" pos="4272" userDrawn="1">
          <p15:clr>
            <a:srgbClr val="FDE53C"/>
          </p15:clr>
        </p15:guide>
        <p15:guide id="20" orient="horz" pos="5616" userDrawn="1">
          <p15:clr>
            <a:srgbClr val="FDE53C"/>
          </p15:clr>
        </p15:guide>
        <p15:guide id="21" pos="1176" userDrawn="1">
          <p15:clr>
            <a:srgbClr val="FDE53C"/>
          </p15:clr>
        </p15:guide>
        <p15:guide id="22" pos="1824" userDrawn="1">
          <p15:clr>
            <a:srgbClr val="FDE53C"/>
          </p15:clr>
        </p15:guide>
        <p15:guide id="23" pos="2472" userDrawn="1">
          <p15:clr>
            <a:srgbClr val="FDE53C"/>
          </p15:clr>
        </p15:guide>
        <p15:guide id="24" pos="3144" userDrawn="1">
          <p15:clr>
            <a:srgbClr val="FDE53C"/>
          </p15:clr>
        </p15:guide>
        <p15:guide id="25" pos="3792" userDrawn="1">
          <p15:clr>
            <a:srgbClr val="FDE53C"/>
          </p15:clr>
        </p15:guide>
        <p15:guide id="26" pos="4440" userDrawn="1">
          <p15:clr>
            <a:srgbClr val="FDE53C"/>
          </p15:clr>
        </p15:guide>
        <p15:guide id="27" pos="5112" userDrawn="1">
          <p15:clr>
            <a:srgbClr val="FDE53C"/>
          </p15:clr>
        </p15:guide>
        <p15:guide id="28" pos="6408" userDrawn="1">
          <p15:clr>
            <a:srgbClr val="FDE53C"/>
          </p15:clr>
        </p15:guide>
        <p15:guide id="29" pos="7080" userDrawn="1">
          <p15:clr>
            <a:srgbClr val="FDE53C"/>
          </p15:clr>
        </p15:guide>
        <p15:guide id="30" pos="7728" userDrawn="1">
          <p15:clr>
            <a:srgbClr val="FDE53C"/>
          </p15:clr>
        </p15:guide>
        <p15:guide id="31" pos="8376" userDrawn="1">
          <p15:clr>
            <a:srgbClr val="FDE53C"/>
          </p15:clr>
        </p15:guide>
        <p15:guide id="32" pos="9024" userDrawn="1">
          <p15:clr>
            <a:srgbClr val="FDE53C"/>
          </p15:clr>
        </p15:guide>
        <p15:guide id="34" pos="10344" userDrawn="1">
          <p15:clr>
            <a:srgbClr val="FDE53C"/>
          </p15:clr>
        </p15:guide>
        <p15:guide id="35" pos="9672" userDrawn="1">
          <p15:clr>
            <a:srgbClr val="FDE53C"/>
          </p15:clr>
        </p15:guide>
        <p15:guide id="36" pos="840" userDrawn="1">
          <p15:clr>
            <a:srgbClr val="F26B43"/>
          </p15:clr>
        </p15:guide>
        <p15:guide id="37" pos="10680" userDrawn="1">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8.xml"/></Relationships>
</file>

<file path=ppt/slides/_rels/slide3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19.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2" Type="http://schemas.openxmlformats.org/officeDocument/2006/relationships/hyperlink" Target="mslides.com" TargetMode="External"/><Relationship Id="rId1" Type="http://schemas.openxmlformats.org/officeDocument/2006/relationships/slideLayout" Target="../slideLayouts/slideLayout20.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243902CC-538E-411B-B874-CB7FDDDF00E0}"/>
              </a:ext>
            </a:extLst>
          </p:cNvPr>
          <p:cNvSpPr>
            <a:spLocks noGrp="1"/>
          </p:cNvSpPr>
          <p:nvPr>
            <p:ph type="pic" sz="quarter" idx="10"/>
          </p:nvPr>
        </p:nvSpPr>
        <p:spPr/>
      </p:sp>
      <p:sp>
        <p:nvSpPr>
          <p:cNvPr id="12" name="Freeform: Shape 11">
            <a:extLst>
              <a:ext uri="{FF2B5EF4-FFF2-40B4-BE49-F238E27FC236}">
                <a16:creationId xmlns:a16="http://schemas.microsoft.com/office/drawing/2014/main" id="{FE572DC9-45D8-4EEF-B984-8DD9999B4538}"/>
              </a:ext>
            </a:extLst>
          </p:cNvPr>
          <p:cNvSpPr/>
          <p:nvPr/>
        </p:nvSpPr>
        <p:spPr>
          <a:xfrm>
            <a:off x="2429028" y="-1718929"/>
            <a:ext cx="13819158" cy="13724858"/>
          </a:xfrm>
          <a:custGeom>
            <a:avLst/>
            <a:gdLst>
              <a:gd name="connsiteX0" fmla="*/ 3007951 w 7935961"/>
              <a:gd name="connsiteY0" fmla="*/ 14 h 7881808"/>
              <a:gd name="connsiteX1" fmla="*/ 6835040 w 7935961"/>
              <a:gd name="connsiteY1" fmla="*/ 1092197 h 7881808"/>
              <a:gd name="connsiteX2" fmla="*/ 7146033 w 7935961"/>
              <a:gd name="connsiteY2" fmla="*/ 1330471 h 7881808"/>
              <a:gd name="connsiteX3" fmla="*/ 7536498 w 7935961"/>
              <a:gd name="connsiteY3" fmla="*/ 4498978 h 7881808"/>
              <a:gd name="connsiteX4" fmla="*/ 4693648 w 7935961"/>
              <a:gd name="connsiteY4" fmla="*/ 7535851 h 7881808"/>
              <a:gd name="connsiteX5" fmla="*/ 1819660 w 7935961"/>
              <a:gd name="connsiteY5" fmla="*/ 7275582 h 7881808"/>
              <a:gd name="connsiteX6" fmla="*/ 1550390 w 7935961"/>
              <a:gd name="connsiteY6" fmla="*/ 6993508 h 7881808"/>
              <a:gd name="connsiteX7" fmla="*/ 9886 w 7935961"/>
              <a:gd name="connsiteY7" fmla="*/ 2857090 h 7881808"/>
              <a:gd name="connsiteX8" fmla="*/ 676506 w 7935961"/>
              <a:gd name="connsiteY8" fmla="*/ 891493 h 7881808"/>
              <a:gd name="connsiteX9" fmla="*/ 2555522 w 7935961"/>
              <a:gd name="connsiteY9" fmla="*/ 15478 h 7881808"/>
              <a:gd name="connsiteX10" fmla="*/ 2550859 w 7935961"/>
              <a:gd name="connsiteY10" fmla="*/ 14228 h 7881808"/>
              <a:gd name="connsiteX11" fmla="*/ 3007951 w 7935961"/>
              <a:gd name="connsiteY11" fmla="*/ 14 h 7881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35961" h="7881808">
                <a:moveTo>
                  <a:pt x="3007951" y="14"/>
                </a:moveTo>
                <a:cubicBezTo>
                  <a:pt x="5250864" y="4386"/>
                  <a:pt x="6835040" y="1092197"/>
                  <a:pt x="6835040" y="1092197"/>
                </a:cubicBezTo>
                <a:cubicBezTo>
                  <a:pt x="6941620" y="1160740"/>
                  <a:pt x="7045701" y="1238610"/>
                  <a:pt x="7146033" y="1330471"/>
                </a:cubicBezTo>
                <a:cubicBezTo>
                  <a:pt x="8041280" y="2130147"/>
                  <a:pt x="8181454" y="3472231"/>
                  <a:pt x="7536498" y="4498978"/>
                </a:cubicBezTo>
                <a:cubicBezTo>
                  <a:pt x="6197854" y="6734341"/>
                  <a:pt x="4693648" y="7535851"/>
                  <a:pt x="4693648" y="7535851"/>
                </a:cubicBezTo>
                <a:cubicBezTo>
                  <a:pt x="3777196" y="8065006"/>
                  <a:pt x="2616739" y="7993974"/>
                  <a:pt x="1819660" y="7275582"/>
                </a:cubicBezTo>
                <a:cubicBezTo>
                  <a:pt x="1718078" y="7188385"/>
                  <a:pt x="1628322" y="7094361"/>
                  <a:pt x="1550390" y="6993508"/>
                </a:cubicBezTo>
                <a:cubicBezTo>
                  <a:pt x="1542314" y="6986346"/>
                  <a:pt x="121632" y="5331140"/>
                  <a:pt x="9886" y="2857090"/>
                </a:cubicBezTo>
                <a:cubicBezTo>
                  <a:pt x="-51164" y="2170977"/>
                  <a:pt x="170494" y="1455653"/>
                  <a:pt x="676506" y="891493"/>
                </a:cubicBezTo>
                <a:cubicBezTo>
                  <a:pt x="1177855" y="326085"/>
                  <a:pt x="1866703" y="30836"/>
                  <a:pt x="2555522" y="15478"/>
                </a:cubicBezTo>
                <a:cubicBezTo>
                  <a:pt x="2555522" y="15478"/>
                  <a:pt x="2555522" y="15478"/>
                  <a:pt x="2550859" y="14228"/>
                </a:cubicBezTo>
                <a:cubicBezTo>
                  <a:pt x="2705968" y="4246"/>
                  <a:pt x="2858423" y="-278"/>
                  <a:pt x="3007951" y="14"/>
                </a:cubicBezTo>
                <a:close/>
              </a:path>
            </a:pathLst>
          </a:custGeom>
          <a:gradFill flip="none" rotWithShape="1">
            <a:gsLst>
              <a:gs pos="0">
                <a:schemeClr val="accent1">
                  <a:alpha val="30000"/>
                </a:schemeClr>
              </a:gs>
              <a:gs pos="100000">
                <a:schemeClr val="accent6">
                  <a:alpha val="30000"/>
                </a:schemeClr>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 name="Freeform: Shape 9">
            <a:extLst>
              <a:ext uri="{FF2B5EF4-FFF2-40B4-BE49-F238E27FC236}">
                <a16:creationId xmlns:a16="http://schemas.microsoft.com/office/drawing/2014/main" id="{8AC780E7-DF4F-450E-9B1D-1471E3CC4881}"/>
              </a:ext>
            </a:extLst>
          </p:cNvPr>
          <p:cNvSpPr/>
          <p:nvPr/>
        </p:nvSpPr>
        <p:spPr>
          <a:xfrm>
            <a:off x="5078444" y="912408"/>
            <a:ext cx="8520326" cy="8462184"/>
          </a:xfrm>
          <a:custGeom>
            <a:avLst/>
            <a:gdLst>
              <a:gd name="connsiteX0" fmla="*/ 3007951 w 7935961"/>
              <a:gd name="connsiteY0" fmla="*/ 14 h 7881808"/>
              <a:gd name="connsiteX1" fmla="*/ 6835040 w 7935961"/>
              <a:gd name="connsiteY1" fmla="*/ 1092197 h 7881808"/>
              <a:gd name="connsiteX2" fmla="*/ 7146033 w 7935961"/>
              <a:gd name="connsiteY2" fmla="*/ 1330471 h 7881808"/>
              <a:gd name="connsiteX3" fmla="*/ 7536498 w 7935961"/>
              <a:gd name="connsiteY3" fmla="*/ 4498978 h 7881808"/>
              <a:gd name="connsiteX4" fmla="*/ 4693648 w 7935961"/>
              <a:gd name="connsiteY4" fmla="*/ 7535851 h 7881808"/>
              <a:gd name="connsiteX5" fmla="*/ 1819660 w 7935961"/>
              <a:gd name="connsiteY5" fmla="*/ 7275582 h 7881808"/>
              <a:gd name="connsiteX6" fmla="*/ 1550390 w 7935961"/>
              <a:gd name="connsiteY6" fmla="*/ 6993508 h 7881808"/>
              <a:gd name="connsiteX7" fmla="*/ 9886 w 7935961"/>
              <a:gd name="connsiteY7" fmla="*/ 2857090 h 7881808"/>
              <a:gd name="connsiteX8" fmla="*/ 676506 w 7935961"/>
              <a:gd name="connsiteY8" fmla="*/ 891493 h 7881808"/>
              <a:gd name="connsiteX9" fmla="*/ 2555522 w 7935961"/>
              <a:gd name="connsiteY9" fmla="*/ 15478 h 7881808"/>
              <a:gd name="connsiteX10" fmla="*/ 2550859 w 7935961"/>
              <a:gd name="connsiteY10" fmla="*/ 14228 h 7881808"/>
              <a:gd name="connsiteX11" fmla="*/ 3007951 w 7935961"/>
              <a:gd name="connsiteY11" fmla="*/ 14 h 7881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35961" h="7881808">
                <a:moveTo>
                  <a:pt x="3007951" y="14"/>
                </a:moveTo>
                <a:cubicBezTo>
                  <a:pt x="5250864" y="4386"/>
                  <a:pt x="6835040" y="1092197"/>
                  <a:pt x="6835040" y="1092197"/>
                </a:cubicBezTo>
                <a:cubicBezTo>
                  <a:pt x="6941620" y="1160740"/>
                  <a:pt x="7045701" y="1238610"/>
                  <a:pt x="7146033" y="1330471"/>
                </a:cubicBezTo>
                <a:cubicBezTo>
                  <a:pt x="8041280" y="2130147"/>
                  <a:pt x="8181454" y="3472231"/>
                  <a:pt x="7536498" y="4498978"/>
                </a:cubicBezTo>
                <a:cubicBezTo>
                  <a:pt x="6197854" y="6734341"/>
                  <a:pt x="4693648" y="7535851"/>
                  <a:pt x="4693648" y="7535851"/>
                </a:cubicBezTo>
                <a:cubicBezTo>
                  <a:pt x="3777196" y="8065006"/>
                  <a:pt x="2616739" y="7993974"/>
                  <a:pt x="1819660" y="7275582"/>
                </a:cubicBezTo>
                <a:cubicBezTo>
                  <a:pt x="1718078" y="7188385"/>
                  <a:pt x="1628322" y="7094361"/>
                  <a:pt x="1550390" y="6993508"/>
                </a:cubicBezTo>
                <a:cubicBezTo>
                  <a:pt x="1542314" y="6986346"/>
                  <a:pt x="121632" y="5331140"/>
                  <a:pt x="9886" y="2857090"/>
                </a:cubicBezTo>
                <a:cubicBezTo>
                  <a:pt x="-51164" y="2170977"/>
                  <a:pt x="170494" y="1455653"/>
                  <a:pt x="676506" y="891493"/>
                </a:cubicBezTo>
                <a:cubicBezTo>
                  <a:pt x="1177855" y="326085"/>
                  <a:pt x="1866703" y="30836"/>
                  <a:pt x="2555522" y="15478"/>
                </a:cubicBezTo>
                <a:cubicBezTo>
                  <a:pt x="2555522" y="15478"/>
                  <a:pt x="2555522" y="15478"/>
                  <a:pt x="2550859" y="14228"/>
                </a:cubicBezTo>
                <a:cubicBezTo>
                  <a:pt x="2705968" y="4246"/>
                  <a:pt x="2858423" y="-278"/>
                  <a:pt x="3007951" y="14"/>
                </a:cubicBezTo>
                <a:close/>
              </a:path>
            </a:pathLst>
          </a:custGeom>
          <a:gradFill flip="none" rotWithShape="1">
            <a:gsLst>
              <a:gs pos="0">
                <a:schemeClr val="accent1"/>
              </a:gs>
              <a:gs pos="100000">
                <a:schemeClr val="accent6"/>
              </a:gs>
            </a:gsLst>
            <a:lin ang="8100000" scaled="1"/>
            <a:tileRect/>
          </a:gradFill>
          <a:ln>
            <a:noFill/>
          </a:ln>
          <a:effectLst>
            <a:outerShdw blurRad="5080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TextBox 10"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EB65BB2E-64A2-4A0E-A637-8DBA9D5A908C}"/>
              </a:ext>
            </a:extLst>
          </p:cNvPr>
          <p:cNvSpPr txBox="1"/>
          <p:nvPr/>
        </p:nvSpPr>
        <p:spPr>
          <a:xfrm flipH="1">
            <a:off x="5416062" y="3541932"/>
            <a:ext cx="7455876" cy="2800767"/>
          </a:xfrm>
          <a:prstGeom prst="rect">
            <a:avLst/>
          </a:prstGeom>
          <a:noFill/>
        </p:spPr>
        <p:txBody>
          <a:bodyPr wrap="square" rtlCol="0">
            <a:spAutoFit/>
          </a:bodyPr>
          <a:lstStyle/>
          <a:p>
            <a:pPr algn="ctr">
              <a:spcBef>
                <a:spcPts val="1200"/>
              </a:spcBef>
            </a:pPr>
            <a:r>
              <a:rPr lang="en-US" altLang="zh-CN" sz="8800">
                <a:latin typeface="Montserrat Alternates ExtraBold" panose="00000900000000000000" pitchFamily="50" charset="0"/>
                <a:ea typeface="Dongle" pitchFamily="2" charset="-127"/>
                <a:cs typeface="Poppins Black" panose="00000A00000000000000" pitchFamily="50" charset="0"/>
              </a:rPr>
              <a:t>Business Plan</a:t>
            </a:r>
            <a:endParaRPr lang="en-US" altLang="zh-CN" sz="41300" dirty="0">
              <a:latin typeface="Montserrat Alternates ExtraBold" panose="00000900000000000000" pitchFamily="50" charset="0"/>
              <a:ea typeface="Dongle" pitchFamily="2" charset="-127"/>
              <a:cs typeface="Poppins Black" panose="00000A00000000000000" pitchFamily="50" charset="0"/>
            </a:endParaRPr>
          </a:p>
        </p:txBody>
      </p:sp>
      <p:sp>
        <p:nvSpPr>
          <p:cNvPr id="6" name="Rectangle 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F88621A8-EFB7-4C03-8131-E37C20DE91DB}"/>
              </a:ext>
            </a:extLst>
          </p:cNvPr>
          <p:cNvSpPr/>
          <p:nvPr/>
        </p:nvSpPr>
        <p:spPr>
          <a:xfrm>
            <a:off x="7355840" y="6719610"/>
            <a:ext cx="3576320" cy="890244"/>
          </a:xfrm>
          <a:prstGeom prst="rect">
            <a:avLst/>
          </a:prstGeom>
        </p:spPr>
        <p:txBody>
          <a:bodyPr wrap="square">
            <a:spAutoFit/>
          </a:bodyPr>
          <a:lstStyle/>
          <a:p>
            <a:pPr algn="ctr">
              <a:lnSpc>
                <a:spcPct val="150000"/>
              </a:lnSpc>
              <a:spcBef>
                <a:spcPts val="1200"/>
              </a:spcBef>
            </a:pPr>
            <a:r>
              <a:rPr lang="es-ES" altLang="zh-CN" sz="1200">
                <a:solidFill>
                  <a:schemeClr val="tx1">
                    <a:alpha val="70000"/>
                  </a:schemeClr>
                </a:solidFill>
                <a:latin typeface="Montserrat Alternates Light" panose="00000400000000000000" pitchFamily="50" charset="0"/>
                <a:ea typeface="Lato Light" panose="020F0502020204030203" pitchFamily="34" charset="0"/>
                <a:cs typeface="Lato Light" panose="020F0502020204030203" pitchFamily="34" charset="0"/>
              </a:rPr>
              <a:t>Lorem ipsum dolor sit amet, feugiat deli cata liberavi sse id cum</a:t>
            </a:r>
            <a:r>
              <a:rPr lang="en-US" altLang="zh-CN" sz="1200">
                <a:solidFill>
                  <a:schemeClr val="tx1">
                    <a:alpha val="70000"/>
                  </a:schemeClr>
                </a:solidFill>
                <a:latin typeface="Montserrat Alternates Light" panose="00000400000000000000" pitchFamily="50" charset="0"/>
                <a:ea typeface="Lato Light" panose="020F0502020204030203" pitchFamily="34" charset="0"/>
                <a:cs typeface="Lato Light" panose="020F0502020204030203" pitchFamily="34" charset="0"/>
              </a:rPr>
              <a:t>. </a:t>
            </a:r>
            <a:r>
              <a:rPr lang="es-ES" altLang="zh-CN" sz="1200">
                <a:solidFill>
                  <a:schemeClr val="tx1">
                    <a:alpha val="70000"/>
                  </a:schemeClr>
                </a:solidFill>
                <a:latin typeface="Montserrat Alternates Light" panose="00000400000000000000" pitchFamily="50" charset="0"/>
                <a:ea typeface="Lato Light" panose="020F0502020204030203" pitchFamily="34" charset="0"/>
                <a:cs typeface="Lato Light" panose="020F0502020204030203" pitchFamily="34" charset="0"/>
              </a:rPr>
              <a:t>No quo maiorum intelleget. </a:t>
            </a:r>
          </a:p>
        </p:txBody>
      </p:sp>
      <p:sp>
        <p:nvSpPr>
          <p:cNvPr id="3" name="TextBox 2">
            <a:extLst>
              <a:ext uri="{FF2B5EF4-FFF2-40B4-BE49-F238E27FC236}">
                <a16:creationId xmlns:a16="http://schemas.microsoft.com/office/drawing/2014/main" id="{4FE69AF9-7F53-4493-A90F-7983A54E3F2A}"/>
              </a:ext>
            </a:extLst>
          </p:cNvPr>
          <p:cNvSpPr txBox="1"/>
          <p:nvPr/>
        </p:nvSpPr>
        <p:spPr>
          <a:xfrm>
            <a:off x="7200900" y="2705923"/>
            <a:ext cx="3886200" cy="707886"/>
          </a:xfrm>
          <a:prstGeom prst="rect">
            <a:avLst/>
          </a:prstGeom>
          <a:noFill/>
        </p:spPr>
        <p:txBody>
          <a:bodyPr wrap="square" rtlCol="0">
            <a:spAutoFit/>
          </a:bodyPr>
          <a:lstStyle/>
          <a:p>
            <a:pPr algn="ctr"/>
            <a:r>
              <a:rPr lang="en-US" altLang="zh-CN" sz="4000">
                <a:latin typeface="Montserrat Alternates" panose="00000500000000000000" pitchFamily="50" charset="0"/>
              </a:rPr>
              <a:t>CAR WASH</a:t>
            </a:r>
            <a:endParaRPr lang="en-US" sz="4000">
              <a:latin typeface="Montserrat Alternates" panose="00000500000000000000" pitchFamily="50" charset="0"/>
            </a:endParaRPr>
          </a:p>
        </p:txBody>
      </p:sp>
    </p:spTree>
    <p:extLst>
      <p:ext uri="{BB962C8B-B14F-4D97-AF65-F5344CB8AC3E}">
        <p14:creationId xmlns:p14="http://schemas.microsoft.com/office/powerpoint/2010/main" val="8976219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childTnLst>
                                    <p:set>
                                      <p:cBhvr>
                                        <p:cTn id="6" dur="1000" fill="hold">
                                          <p:stCondLst>
                                            <p:cond delay="0"/>
                                          </p:stCondLst>
                                        </p:cTn>
                                        <p:tgtEl>
                                          <p:spTgt spid="12"/>
                                        </p:tgtEl>
                                        <p:attrNameLst>
                                          <p:attrName>style.visibility</p:attrName>
                                        </p:attrNameLst>
                                      </p:cBhvr>
                                      <p:to>
                                        <p:strVal val="visible"/>
                                      </p:to>
                                    </p:set>
                                    <p:anim to="" calcmode="lin" valueType="num">
                                      <p:cBhvr>
                                        <p:cTn id="7" dur="1000" fill="hold">
                                          <p:stCondLst>
                                            <p:cond delay="0"/>
                                          </p:stCondLst>
                                        </p:cTn>
                                        <p:tgtEl>
                                          <p:spTgt spid="12"/>
                                        </p:tgtEl>
                                        <p:attrNameLst>
                                          <p:attrName>ppt_h</p:attrName>
                                        </p:attrNameLst>
                                      </p:cBhvr>
                                      <p:tavLst>
                                        <p:tav tm="0" fmla="#ppt_h-#ppt_h*((1.5-1.5*$)^3-(1.5-1.5*$)^2)">
                                          <p:val>
                                            <p:strVal val="0"/>
                                          </p:val>
                                        </p:tav>
                                        <p:tav tm="100000">
                                          <p:val>
                                            <p:strVal val="1"/>
                                          </p:val>
                                        </p:tav>
                                      </p:tavLst>
                                    </p:anim>
                                    <p:anim to="" calcmode="lin" valueType="num">
                                      <p:cBhvr>
                                        <p:cTn id="8" dur="1000" fill="hold">
                                          <p:stCondLst>
                                            <p:cond delay="0"/>
                                          </p:stCondLst>
                                        </p:cTn>
                                        <p:tgtEl>
                                          <p:spTgt spid="12"/>
                                        </p:tgtEl>
                                        <p:attrNameLst>
                                          <p:attrName>ppt_w</p:attrName>
                                        </p:attrNameLst>
                                      </p:cBhvr>
                                      <p:tavLst>
                                        <p:tav tm="0" fmla="#ppt_w-#ppt_w*((1.5-1.5*$)^3-(1.5-1.5*$)^2)">
                                          <p:val>
                                            <p:strVal val="0"/>
                                          </p:val>
                                        </p:tav>
                                        <p:tav tm="100000">
                                          <p:val>
                                            <p:strVal val="1"/>
                                          </p:val>
                                        </p:tav>
                                      </p:tavLst>
                                    </p:anim>
                                  </p:childTnLst>
                                </p:cTn>
                              </p:par>
                              <p:par>
                                <p:cTn id="9" presetID="0" presetClass="entr" presetSubtype="0" fill="hold" grpId="0" nodeType="withEffect">
                                  <p:stCondLst>
                                    <p:cond delay="100"/>
                                  </p:stCondLst>
                                  <p:childTnLst>
                                    <p:set>
                                      <p:cBhvr>
                                        <p:cTn id="10" dur="1000" fill="hold">
                                          <p:stCondLst>
                                            <p:cond delay="0"/>
                                          </p:stCondLst>
                                        </p:cTn>
                                        <p:tgtEl>
                                          <p:spTgt spid="10"/>
                                        </p:tgtEl>
                                        <p:attrNameLst>
                                          <p:attrName>style.visibility</p:attrName>
                                        </p:attrNameLst>
                                      </p:cBhvr>
                                      <p:to>
                                        <p:strVal val="visible"/>
                                      </p:to>
                                    </p:set>
                                    <p:anim to="" calcmode="lin" valueType="num">
                                      <p:cBhvr>
                                        <p:cTn id="11" dur="1000" fill="hold">
                                          <p:stCondLst>
                                            <p:cond delay="0"/>
                                          </p:stCondLst>
                                        </p:cTn>
                                        <p:tgtEl>
                                          <p:spTgt spid="10"/>
                                        </p:tgtEl>
                                        <p:attrNameLst>
                                          <p:attrName>ppt_h</p:attrName>
                                        </p:attrNameLst>
                                      </p:cBhvr>
                                      <p:tavLst>
                                        <p:tav tm="0" fmla="#ppt_h-#ppt_h*((1.5-1.5*$)^3-(1.5-1.5*$)^2)">
                                          <p:val>
                                            <p:strVal val="0"/>
                                          </p:val>
                                        </p:tav>
                                        <p:tav tm="100000">
                                          <p:val>
                                            <p:strVal val="1"/>
                                          </p:val>
                                        </p:tav>
                                      </p:tavLst>
                                    </p:anim>
                                    <p:anim to="" calcmode="lin" valueType="num">
                                      <p:cBhvr>
                                        <p:cTn id="12" dur="1000" fill="hold">
                                          <p:stCondLst>
                                            <p:cond delay="0"/>
                                          </p:stCondLst>
                                        </p:cTn>
                                        <p:tgtEl>
                                          <p:spTgt spid="10"/>
                                        </p:tgtEl>
                                        <p:attrNameLst>
                                          <p:attrName>ppt_w</p:attrName>
                                        </p:attrNameLst>
                                      </p:cBhvr>
                                      <p:tavLst>
                                        <p:tav tm="0" fmla="#ppt_w-#ppt_w*((1.5-1.5*$)^3-(1.5-1.5*$)^2)">
                                          <p:val>
                                            <p:strVal val="0"/>
                                          </p:val>
                                        </p:tav>
                                        <p:tav tm="100000">
                                          <p:val>
                                            <p:strVal val="1"/>
                                          </p:val>
                                        </p:tav>
                                      </p:tavLst>
                                    </p:anim>
                                  </p:childTnLst>
                                </p:cTn>
                              </p:par>
                            </p:childTnLst>
                          </p:cTn>
                        </p:par>
                        <p:par>
                          <p:cTn id="13" fill="hold">
                            <p:stCondLst>
                              <p:cond delay="1100"/>
                            </p:stCondLst>
                            <p:childTnLst>
                              <p:par>
                                <p:cTn id="14" presetID="0" presetClass="entr" presetSubtype="0" fill="hold" grpId="0" nodeType="afterEffect">
                                  <p:stCondLst>
                                    <p:cond delay="0"/>
                                  </p:stCondLst>
                                  <p:iterate type="lt">
                                    <p:tmPct val="3000"/>
                                  </p:iterate>
                                  <p:childTnLst>
                                    <p:set>
                                      <p:cBhvr>
                                        <p:cTn id="15" dur="750" fill="hold">
                                          <p:stCondLst>
                                            <p:cond delay="0"/>
                                          </p:stCondLst>
                                        </p:cTn>
                                        <p:tgtEl>
                                          <p:spTgt spid="11"/>
                                        </p:tgtEl>
                                        <p:attrNameLst>
                                          <p:attrName>style.visibility</p:attrName>
                                        </p:attrNameLst>
                                      </p:cBhvr>
                                      <p:to>
                                        <p:strVal val="visible"/>
                                      </p:to>
                                    </p:set>
                                    <p:anim to="" calcmode="lin" valueType="num">
                                      <p:cBhvr>
                                        <p:cTn id="16" dur="750" fill="hold">
                                          <p:stCondLst>
                                            <p:cond delay="0"/>
                                          </p:stCondLst>
                                        </p:cTn>
                                        <p:tgtEl>
                                          <p:spTgt spid="11"/>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11"/>
                                        </p:tgtEl>
                                      </p:cBhvr>
                                    </p:animEffect>
                                  </p:childTnLst>
                                </p:cTn>
                              </p:par>
                              <p:par>
                                <p:cTn id="18" presetID="0" presetClass="entr" presetSubtype="0" fill="hold" grpId="0" nodeType="withEffect">
                                  <p:stCondLst>
                                    <p:cond delay="0"/>
                                  </p:stCondLst>
                                  <p:iterate type="lt">
                                    <p:tmPct val="3000"/>
                                  </p:iterate>
                                  <p:childTnLst>
                                    <p:set>
                                      <p:cBhvr>
                                        <p:cTn id="19" dur="750" fill="hold">
                                          <p:stCondLst>
                                            <p:cond delay="0"/>
                                          </p:stCondLst>
                                        </p:cTn>
                                        <p:tgtEl>
                                          <p:spTgt spid="3"/>
                                        </p:tgtEl>
                                        <p:attrNameLst>
                                          <p:attrName>style.visibility</p:attrName>
                                        </p:attrNameLst>
                                      </p:cBhvr>
                                      <p:to>
                                        <p:strVal val="visible"/>
                                      </p:to>
                                    </p:set>
                                    <p:anim to="" calcmode="lin" valueType="num">
                                      <p:cBhvr>
                                        <p:cTn id="20"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21" dur="750">
                                          <p:stCondLst>
                                            <p:cond delay="0"/>
                                          </p:stCondLst>
                                        </p:cTn>
                                        <p:tgtEl>
                                          <p:spTgt spid="3"/>
                                        </p:tgtEl>
                                      </p:cBhvr>
                                    </p:animEffect>
                                  </p:childTnLst>
                                </p:cTn>
                              </p:par>
                            </p:childTnLst>
                          </p:cTn>
                        </p:par>
                        <p:par>
                          <p:cTn id="22" fill="hold">
                            <p:stCondLst>
                              <p:cond delay="2098"/>
                            </p:stCondLst>
                            <p:childTnLst>
                              <p:par>
                                <p:cTn id="23" presetID="10" presetClass="entr" presetSubtype="0" fill="hold" grpId="0" nodeType="after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0" grpId="0" animBg="1"/>
      <p:bldP spid="11" grpId="0"/>
      <p:bldP spid="6" grpId="0"/>
      <p:bldP spid="3"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969AA809-6E02-4BCC-BC16-1BDC69C2B28A}"/>
              </a:ext>
            </a:extLst>
          </p:cNvPr>
          <p:cNvSpPr txBox="1"/>
          <p:nvPr/>
        </p:nvSpPr>
        <p:spPr>
          <a:xfrm>
            <a:off x="4157833" y="1413655"/>
            <a:ext cx="9972335" cy="923330"/>
          </a:xfrm>
          <a:prstGeom prst="rect">
            <a:avLst/>
          </a:prstGeom>
          <a:noFill/>
        </p:spPr>
        <p:txBody>
          <a:bodyPr wrap="square" rtlCol="0">
            <a:spAutoFit/>
          </a:bodyPr>
          <a:lstStyle/>
          <a:p>
            <a:pPr algn="ctr">
              <a:spcBef>
                <a:spcPts val="1200"/>
              </a:spcBef>
            </a:pPr>
            <a:r>
              <a:rPr lang="en-US" altLang="zh-CN" sz="5400">
                <a:solidFill>
                  <a:schemeClr val="tx1">
                    <a:lumMod val="85000"/>
                    <a:lumOff val="15000"/>
                  </a:schemeClr>
                </a:solidFill>
                <a:latin typeface="Montserrat Alternates ExtraBold" panose="00000900000000000000" pitchFamily="50" charset="0"/>
                <a:ea typeface="微软雅黑" panose="020B0503020204020204" pitchFamily="34" charset="-122"/>
                <a:cs typeface="Lato" panose="020F0502020204030203" pitchFamily="34" charset="0"/>
              </a:rPr>
              <a:t>Market Size</a:t>
            </a:r>
          </a:p>
        </p:txBody>
      </p:sp>
      <p:sp>
        <p:nvSpPr>
          <p:cNvPr id="5" name="Circle">
            <a:extLst>
              <a:ext uri="{FF2B5EF4-FFF2-40B4-BE49-F238E27FC236}">
                <a16:creationId xmlns:a16="http://schemas.microsoft.com/office/drawing/2014/main" id="{0E594401-A9E2-4F84-ADB5-7AA6B39DC347}"/>
              </a:ext>
            </a:extLst>
          </p:cNvPr>
          <p:cNvSpPr/>
          <p:nvPr/>
        </p:nvSpPr>
        <p:spPr>
          <a:xfrm>
            <a:off x="5624107" y="5842261"/>
            <a:ext cx="243697" cy="243697"/>
          </a:xfrm>
          <a:prstGeom prst="ellipse">
            <a:avLst/>
          </a:prstGeom>
          <a:ln w="50800">
            <a:solidFill>
              <a:schemeClr val="accent6"/>
            </a:solidFill>
            <a:miter lim="400000"/>
          </a:ln>
        </p:spPr>
        <p:txBody>
          <a:bodyPr lIns="0" tIns="0" rIns="0" bIns="0" anchor="ctr"/>
          <a:lstStyle/>
          <a:p>
            <a:pPr>
              <a:defRPr sz="3200" b="0">
                <a:solidFill>
                  <a:srgbClr val="FFFFFF"/>
                </a:solidFill>
                <a:latin typeface="+mn-lt"/>
                <a:ea typeface="+mn-ea"/>
                <a:cs typeface="+mn-cs"/>
                <a:sym typeface="Helvetica Neue Medium"/>
              </a:defRPr>
            </a:pPr>
            <a:endParaRPr sz="2400"/>
          </a:p>
        </p:txBody>
      </p:sp>
      <p:sp>
        <p:nvSpPr>
          <p:cNvPr id="6" name="Circle">
            <a:extLst>
              <a:ext uri="{FF2B5EF4-FFF2-40B4-BE49-F238E27FC236}">
                <a16:creationId xmlns:a16="http://schemas.microsoft.com/office/drawing/2014/main" id="{2893A936-4CDF-4DF6-9D9A-6E5CBB5AC497}"/>
              </a:ext>
            </a:extLst>
          </p:cNvPr>
          <p:cNvSpPr/>
          <p:nvPr/>
        </p:nvSpPr>
        <p:spPr>
          <a:xfrm>
            <a:off x="12418822" y="5842261"/>
            <a:ext cx="243697" cy="243697"/>
          </a:xfrm>
          <a:prstGeom prst="ellipse">
            <a:avLst/>
          </a:prstGeom>
          <a:ln w="50800">
            <a:solidFill>
              <a:schemeClr val="accent1"/>
            </a:solidFill>
            <a:miter lim="400000"/>
          </a:ln>
        </p:spPr>
        <p:txBody>
          <a:bodyPr lIns="0" tIns="0" rIns="0" bIns="0" anchor="ctr"/>
          <a:lstStyle/>
          <a:p>
            <a:pPr>
              <a:defRPr sz="3200" b="0">
                <a:solidFill>
                  <a:srgbClr val="FFFFFF"/>
                </a:solidFill>
                <a:latin typeface="+mn-lt"/>
                <a:ea typeface="+mn-ea"/>
                <a:cs typeface="+mn-cs"/>
                <a:sym typeface="Helvetica Neue Medium"/>
              </a:defRPr>
            </a:pPr>
            <a:endParaRPr sz="2400"/>
          </a:p>
        </p:txBody>
      </p:sp>
      <p:graphicFrame>
        <p:nvGraphicFramePr>
          <p:cNvPr id="7" name="2D Donut Chart">
            <a:extLst>
              <a:ext uri="{FF2B5EF4-FFF2-40B4-BE49-F238E27FC236}">
                <a16:creationId xmlns:a16="http://schemas.microsoft.com/office/drawing/2014/main" id="{1B1BCA4C-617B-44B9-88F6-4D1383C40A9D}"/>
              </a:ext>
            </a:extLst>
          </p:cNvPr>
          <p:cNvGraphicFramePr/>
          <p:nvPr>
            <p:extLst>
              <p:ext uri="{D42A27DB-BD31-4B8C-83A1-F6EECF244321}">
                <p14:modId xmlns:p14="http://schemas.microsoft.com/office/powerpoint/2010/main" val="1148217175"/>
              </p:ext>
            </p:extLst>
          </p:nvPr>
        </p:nvGraphicFramePr>
        <p:xfrm>
          <a:off x="6286806" y="3105212"/>
          <a:ext cx="5717794" cy="5717794"/>
        </p:xfrm>
        <a:graphic>
          <a:graphicData uri="http://schemas.openxmlformats.org/drawingml/2006/chart">
            <c:chart xmlns:c="http://schemas.openxmlformats.org/drawingml/2006/chart" xmlns:r="http://schemas.openxmlformats.org/officeDocument/2006/relationships" r:id="rId2"/>
          </a:graphicData>
        </a:graphic>
      </p:graphicFrame>
      <p:grpSp>
        <p:nvGrpSpPr>
          <p:cNvPr id="31" name="Group 30">
            <a:extLst>
              <a:ext uri="{FF2B5EF4-FFF2-40B4-BE49-F238E27FC236}">
                <a16:creationId xmlns:a16="http://schemas.microsoft.com/office/drawing/2014/main" id="{C7DBA549-B9AD-4FC0-9B96-B01764D5AE71}"/>
              </a:ext>
            </a:extLst>
          </p:cNvPr>
          <p:cNvGrpSpPr/>
          <p:nvPr/>
        </p:nvGrpSpPr>
        <p:grpSpPr>
          <a:xfrm>
            <a:off x="1333500" y="4585022"/>
            <a:ext cx="4067617" cy="2854942"/>
            <a:chOff x="1333500" y="4585022"/>
            <a:chExt cx="4067617" cy="2854942"/>
          </a:xfrm>
        </p:grpSpPr>
        <p:sp>
          <p:nvSpPr>
            <p:cNvPr id="13" name="Rectangle 12">
              <a:extLst>
                <a:ext uri="{FF2B5EF4-FFF2-40B4-BE49-F238E27FC236}">
                  <a16:creationId xmlns:a16="http://schemas.microsoft.com/office/drawing/2014/main" id="{C8D81C02-99CC-405A-812E-133795D4DDAB}"/>
                </a:ext>
              </a:extLst>
            </p:cNvPr>
            <p:cNvSpPr/>
            <p:nvPr/>
          </p:nvSpPr>
          <p:spPr>
            <a:xfrm>
              <a:off x="1333500" y="5749501"/>
              <a:ext cx="4067617" cy="169046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s-ES" altLang="zh-CN" sz="2400">
                  <a:solidFill>
                    <a:schemeClr val="tx1">
                      <a:lumMod val="85000"/>
                      <a:lumOff val="15000"/>
                    </a:schemeClr>
                  </a:solidFill>
                  <a:ea typeface="Lato Light" panose="020F0502020204030203" pitchFamily="34" charset="0"/>
                  <a:cs typeface="Lato Light" panose="020F0502020204030203" pitchFamily="34" charset="0"/>
                </a:rPr>
                <a:t> </a:t>
              </a:r>
            </a:p>
            <a:p>
              <a:pPr algn="r">
                <a:lnSpc>
                  <a:spcPct val="150000"/>
                </a:lnSpc>
                <a:spcBef>
                  <a:spcPts val="12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a:t>
              </a:r>
              <a:r>
                <a:rPr lang="en-US" altLang="zh-CN" sz="1200">
                  <a:solidFill>
                    <a:schemeClr val="tx1">
                      <a:lumMod val="65000"/>
                    </a:schemeClr>
                  </a:solidFill>
                  <a:ea typeface="Lato Light" panose="020F0502020204030203" pitchFamily="34" charset="0"/>
                  <a:cs typeface="Lato Light" panose="020F0502020204030203" pitchFamily="34" charset="0"/>
                </a:rPr>
                <a:t>.</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sp>
          <p:nvSpPr>
            <p:cNvPr id="14" name="TextBox 13">
              <a:extLst>
                <a:ext uri="{FF2B5EF4-FFF2-40B4-BE49-F238E27FC236}">
                  <a16:creationId xmlns:a16="http://schemas.microsoft.com/office/drawing/2014/main" id="{DFF87C81-AD07-4F60-825B-3307B3E10B9D}"/>
                </a:ext>
              </a:extLst>
            </p:cNvPr>
            <p:cNvSpPr txBox="1"/>
            <p:nvPr/>
          </p:nvSpPr>
          <p:spPr>
            <a:xfrm>
              <a:off x="3595528" y="4585022"/>
              <a:ext cx="1805589" cy="923330"/>
            </a:xfrm>
            <a:prstGeom prst="rect">
              <a:avLst/>
            </a:prstGeom>
            <a:noFill/>
          </p:spPr>
          <p:txBody>
            <a:bodyPr wrap="square">
              <a:spAutoFit/>
            </a:bodyPr>
            <a:lstStyle/>
            <a:p>
              <a:pPr algn="r">
                <a:lnSpc>
                  <a:spcPct val="100000"/>
                </a:lnSpc>
              </a:pPr>
              <a:r>
                <a:rPr lang="en-US" sz="5400">
                  <a:solidFill>
                    <a:schemeClr val="accent6"/>
                  </a:solidFill>
                  <a:latin typeface="Montserrat Alternates ExtraBold" panose="00000900000000000000" pitchFamily="50" charset="0"/>
                </a:rPr>
                <a:t>120</a:t>
              </a:r>
            </a:p>
          </p:txBody>
        </p:sp>
      </p:grpSp>
      <p:grpSp>
        <p:nvGrpSpPr>
          <p:cNvPr id="30" name="Group 29">
            <a:extLst>
              <a:ext uri="{FF2B5EF4-FFF2-40B4-BE49-F238E27FC236}">
                <a16:creationId xmlns:a16="http://schemas.microsoft.com/office/drawing/2014/main" id="{F2D44867-FFD6-4962-9041-8A45737F3CCB}"/>
              </a:ext>
            </a:extLst>
          </p:cNvPr>
          <p:cNvGrpSpPr/>
          <p:nvPr/>
        </p:nvGrpSpPr>
        <p:grpSpPr>
          <a:xfrm>
            <a:off x="12906637" y="4585022"/>
            <a:ext cx="4047861" cy="2854942"/>
            <a:chOff x="12906637" y="4585022"/>
            <a:chExt cx="4047861" cy="2854942"/>
          </a:xfrm>
        </p:grpSpPr>
        <p:sp>
          <p:nvSpPr>
            <p:cNvPr id="16" name="Rectangle 8">
              <a:extLst>
                <a:ext uri="{FF2B5EF4-FFF2-40B4-BE49-F238E27FC236}">
                  <a16:creationId xmlns:a16="http://schemas.microsoft.com/office/drawing/2014/main" id="{92871AF1-62DD-42BB-A66E-883821943B7E}"/>
                </a:ext>
              </a:extLst>
            </p:cNvPr>
            <p:cNvSpPr/>
            <p:nvPr/>
          </p:nvSpPr>
          <p:spPr>
            <a:xfrm>
              <a:off x="12910031" y="5749501"/>
              <a:ext cx="4044467" cy="1690463"/>
            </a:xfrm>
            <a:prstGeom prst="rect">
              <a:avLst/>
            </a:prstGeom>
          </p:spPr>
          <p:txBody>
            <a:bodyPr wrap="square">
              <a:spAutoFit/>
            </a:bodyPr>
            <a:lstStyle/>
            <a:p>
              <a:pPr>
                <a:spcBef>
                  <a:spcPts val="1200"/>
                </a:spcBef>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p>
            <a:p>
              <a:pPr>
                <a:lnSpc>
                  <a:spcPct val="150000"/>
                </a:lnSpc>
                <a:spcBef>
                  <a:spcPts val="12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p:txBody>
        </p:sp>
        <p:sp>
          <p:nvSpPr>
            <p:cNvPr id="17" name="TextBox 16">
              <a:extLst>
                <a:ext uri="{FF2B5EF4-FFF2-40B4-BE49-F238E27FC236}">
                  <a16:creationId xmlns:a16="http://schemas.microsoft.com/office/drawing/2014/main" id="{B2DD5FC1-3C79-473D-85A4-B88848352563}"/>
                </a:ext>
              </a:extLst>
            </p:cNvPr>
            <p:cNvSpPr txBox="1"/>
            <p:nvPr/>
          </p:nvSpPr>
          <p:spPr>
            <a:xfrm>
              <a:off x="12906637" y="4585022"/>
              <a:ext cx="1805588" cy="923330"/>
            </a:xfrm>
            <a:prstGeom prst="rect">
              <a:avLst/>
            </a:prstGeom>
            <a:noFill/>
          </p:spPr>
          <p:txBody>
            <a:bodyPr wrap="square">
              <a:spAutoFit/>
            </a:bodyPr>
            <a:lstStyle/>
            <a:p>
              <a:pPr>
                <a:lnSpc>
                  <a:spcPct val="100000"/>
                </a:lnSpc>
              </a:pPr>
              <a:r>
                <a:rPr lang="en-US" sz="5400">
                  <a:solidFill>
                    <a:schemeClr val="accent1"/>
                  </a:solidFill>
                  <a:latin typeface="Montserrat Alternates ExtraBold" panose="00000900000000000000" pitchFamily="50" charset="0"/>
                </a:rPr>
                <a:t>173</a:t>
              </a:r>
            </a:p>
          </p:txBody>
        </p:sp>
      </p:grpSp>
      <p:grpSp>
        <p:nvGrpSpPr>
          <p:cNvPr id="20" name="Graphic 2">
            <a:extLst>
              <a:ext uri="{FF2B5EF4-FFF2-40B4-BE49-F238E27FC236}">
                <a16:creationId xmlns:a16="http://schemas.microsoft.com/office/drawing/2014/main" id="{6D462F99-AEF3-4ECD-AFDC-B4866FA4F03F}"/>
              </a:ext>
            </a:extLst>
          </p:cNvPr>
          <p:cNvGrpSpPr/>
          <p:nvPr/>
        </p:nvGrpSpPr>
        <p:grpSpPr>
          <a:xfrm>
            <a:off x="8248246" y="5202679"/>
            <a:ext cx="1794914" cy="1522860"/>
            <a:chOff x="8655570" y="1078375"/>
            <a:chExt cx="987687" cy="837984"/>
          </a:xfrm>
          <a:solidFill>
            <a:schemeClr val="tx1"/>
          </a:solidFill>
        </p:grpSpPr>
        <p:sp>
          <p:nvSpPr>
            <p:cNvPr id="21" name="Freeform: Shape 20">
              <a:extLst>
                <a:ext uri="{FF2B5EF4-FFF2-40B4-BE49-F238E27FC236}">
                  <a16:creationId xmlns:a16="http://schemas.microsoft.com/office/drawing/2014/main" id="{CE65D03C-6168-4BF5-836F-3D8370489D6E}"/>
                </a:ext>
              </a:extLst>
            </p:cNvPr>
            <p:cNvSpPr/>
            <p:nvPr/>
          </p:nvSpPr>
          <p:spPr>
            <a:xfrm>
              <a:off x="8855084" y="1557194"/>
              <a:ext cx="109773" cy="109773"/>
            </a:xfrm>
            <a:custGeom>
              <a:avLst/>
              <a:gdLst>
                <a:gd name="connsiteX0" fmla="*/ 54886 w 109773"/>
                <a:gd name="connsiteY0" fmla="*/ 0 h 109773"/>
                <a:gd name="connsiteX1" fmla="*/ 0 w 109773"/>
                <a:gd name="connsiteY1" fmla="*/ 54887 h 109773"/>
                <a:gd name="connsiteX2" fmla="*/ 54886 w 109773"/>
                <a:gd name="connsiteY2" fmla="*/ 109773 h 109773"/>
                <a:gd name="connsiteX3" fmla="*/ 109773 w 109773"/>
                <a:gd name="connsiteY3" fmla="*/ 54887 h 109773"/>
                <a:gd name="connsiteX4" fmla="*/ 54886 w 109773"/>
                <a:gd name="connsiteY4" fmla="*/ 0 h 109773"/>
                <a:gd name="connsiteX5" fmla="*/ 54886 w 109773"/>
                <a:gd name="connsiteY5" fmla="*/ 79792 h 109773"/>
                <a:gd name="connsiteX6" fmla="*/ 29913 w 109773"/>
                <a:gd name="connsiteY6" fmla="*/ 54819 h 109773"/>
                <a:gd name="connsiteX7" fmla="*/ 54886 w 109773"/>
                <a:gd name="connsiteY7" fmla="*/ 29914 h 109773"/>
                <a:gd name="connsiteX8" fmla="*/ 79792 w 109773"/>
                <a:gd name="connsiteY8" fmla="*/ 54819 h 109773"/>
                <a:gd name="connsiteX9" fmla="*/ 54886 w 109773"/>
                <a:gd name="connsiteY9" fmla="*/ 79792 h 10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9773" h="109773">
                  <a:moveTo>
                    <a:pt x="54886" y="0"/>
                  </a:moveTo>
                  <a:cubicBezTo>
                    <a:pt x="24635" y="0"/>
                    <a:pt x="0" y="24635"/>
                    <a:pt x="0" y="54887"/>
                  </a:cubicBezTo>
                  <a:cubicBezTo>
                    <a:pt x="0" y="85138"/>
                    <a:pt x="24635" y="109773"/>
                    <a:pt x="54886" y="109773"/>
                  </a:cubicBezTo>
                  <a:cubicBezTo>
                    <a:pt x="85139" y="109773"/>
                    <a:pt x="109773" y="85138"/>
                    <a:pt x="109773" y="54887"/>
                  </a:cubicBezTo>
                  <a:cubicBezTo>
                    <a:pt x="109773" y="24635"/>
                    <a:pt x="85139" y="0"/>
                    <a:pt x="54886" y="0"/>
                  </a:cubicBezTo>
                  <a:close/>
                  <a:moveTo>
                    <a:pt x="54886" y="79792"/>
                  </a:moveTo>
                  <a:cubicBezTo>
                    <a:pt x="41148" y="79792"/>
                    <a:pt x="29913" y="68625"/>
                    <a:pt x="29913" y="54819"/>
                  </a:cubicBezTo>
                  <a:cubicBezTo>
                    <a:pt x="29913" y="41080"/>
                    <a:pt x="41080" y="29914"/>
                    <a:pt x="54886" y="29914"/>
                  </a:cubicBezTo>
                  <a:cubicBezTo>
                    <a:pt x="68625" y="29914"/>
                    <a:pt x="79792" y="41080"/>
                    <a:pt x="79792" y="54819"/>
                  </a:cubicBezTo>
                  <a:cubicBezTo>
                    <a:pt x="79792" y="68625"/>
                    <a:pt x="68625" y="79792"/>
                    <a:pt x="54886" y="79792"/>
                  </a:cubicBezTo>
                  <a:close/>
                </a:path>
              </a:pathLst>
            </a:custGeom>
            <a:grpFill/>
            <a:ln w="6768" cap="flat">
              <a:noFill/>
              <a:prstDash val="solid"/>
              <a:miter/>
            </a:ln>
          </p:spPr>
          <p:txBody>
            <a:bodyPr rtlCol="0" anchor="ctr"/>
            <a:lstStyle/>
            <a:p>
              <a:endParaRPr lang="en-US" sz="1200"/>
            </a:p>
          </p:txBody>
        </p:sp>
        <p:sp>
          <p:nvSpPr>
            <p:cNvPr id="22" name="Freeform: Shape 21">
              <a:extLst>
                <a:ext uri="{FF2B5EF4-FFF2-40B4-BE49-F238E27FC236}">
                  <a16:creationId xmlns:a16="http://schemas.microsoft.com/office/drawing/2014/main" id="{C357A29C-1934-4AE4-A97E-8E8C28470DC6}"/>
                </a:ext>
              </a:extLst>
            </p:cNvPr>
            <p:cNvSpPr/>
            <p:nvPr/>
          </p:nvSpPr>
          <p:spPr>
            <a:xfrm>
              <a:off x="9353936" y="1557194"/>
              <a:ext cx="109772" cy="109773"/>
            </a:xfrm>
            <a:custGeom>
              <a:avLst/>
              <a:gdLst>
                <a:gd name="connsiteX0" fmla="*/ 54886 w 109772"/>
                <a:gd name="connsiteY0" fmla="*/ 0 h 109773"/>
                <a:gd name="connsiteX1" fmla="*/ 0 w 109772"/>
                <a:gd name="connsiteY1" fmla="*/ 54887 h 109773"/>
                <a:gd name="connsiteX2" fmla="*/ 54886 w 109772"/>
                <a:gd name="connsiteY2" fmla="*/ 109773 h 109773"/>
                <a:gd name="connsiteX3" fmla="*/ 109773 w 109772"/>
                <a:gd name="connsiteY3" fmla="*/ 54887 h 109773"/>
                <a:gd name="connsiteX4" fmla="*/ 54886 w 109772"/>
                <a:gd name="connsiteY4" fmla="*/ 0 h 109773"/>
                <a:gd name="connsiteX5" fmla="*/ 54886 w 109772"/>
                <a:gd name="connsiteY5" fmla="*/ 79792 h 109773"/>
                <a:gd name="connsiteX6" fmla="*/ 29981 w 109772"/>
                <a:gd name="connsiteY6" fmla="*/ 54819 h 109773"/>
                <a:gd name="connsiteX7" fmla="*/ 54886 w 109772"/>
                <a:gd name="connsiteY7" fmla="*/ 29914 h 109773"/>
                <a:gd name="connsiteX8" fmla="*/ 79792 w 109772"/>
                <a:gd name="connsiteY8" fmla="*/ 54819 h 109773"/>
                <a:gd name="connsiteX9" fmla="*/ 54886 w 109772"/>
                <a:gd name="connsiteY9" fmla="*/ 79792 h 10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9772" h="109773">
                  <a:moveTo>
                    <a:pt x="54886" y="0"/>
                  </a:moveTo>
                  <a:cubicBezTo>
                    <a:pt x="24634" y="0"/>
                    <a:pt x="0" y="24635"/>
                    <a:pt x="0" y="54887"/>
                  </a:cubicBezTo>
                  <a:cubicBezTo>
                    <a:pt x="0" y="85138"/>
                    <a:pt x="24634" y="109773"/>
                    <a:pt x="54886" y="109773"/>
                  </a:cubicBezTo>
                  <a:cubicBezTo>
                    <a:pt x="85138" y="109773"/>
                    <a:pt x="109773" y="85138"/>
                    <a:pt x="109773" y="54887"/>
                  </a:cubicBezTo>
                  <a:cubicBezTo>
                    <a:pt x="109773" y="24635"/>
                    <a:pt x="85138" y="0"/>
                    <a:pt x="54886" y="0"/>
                  </a:cubicBezTo>
                  <a:close/>
                  <a:moveTo>
                    <a:pt x="54886" y="79792"/>
                  </a:moveTo>
                  <a:cubicBezTo>
                    <a:pt x="41148" y="79792"/>
                    <a:pt x="29981" y="68625"/>
                    <a:pt x="29981" y="54819"/>
                  </a:cubicBezTo>
                  <a:cubicBezTo>
                    <a:pt x="29981" y="41080"/>
                    <a:pt x="41148" y="29914"/>
                    <a:pt x="54886" y="29914"/>
                  </a:cubicBezTo>
                  <a:cubicBezTo>
                    <a:pt x="68625" y="29914"/>
                    <a:pt x="79792" y="41080"/>
                    <a:pt x="79792" y="54819"/>
                  </a:cubicBezTo>
                  <a:cubicBezTo>
                    <a:pt x="79792" y="68625"/>
                    <a:pt x="68625" y="79792"/>
                    <a:pt x="54886" y="79792"/>
                  </a:cubicBezTo>
                  <a:close/>
                </a:path>
              </a:pathLst>
            </a:custGeom>
            <a:grpFill/>
            <a:ln w="6768" cap="flat">
              <a:noFill/>
              <a:prstDash val="solid"/>
              <a:miter/>
            </a:ln>
          </p:spPr>
          <p:txBody>
            <a:bodyPr rtlCol="0" anchor="ctr"/>
            <a:lstStyle/>
            <a:p>
              <a:endParaRPr lang="en-US" sz="1200"/>
            </a:p>
          </p:txBody>
        </p:sp>
        <p:sp>
          <p:nvSpPr>
            <p:cNvPr id="23" name="Freeform: Shape 22">
              <a:extLst>
                <a:ext uri="{FF2B5EF4-FFF2-40B4-BE49-F238E27FC236}">
                  <a16:creationId xmlns:a16="http://schemas.microsoft.com/office/drawing/2014/main" id="{35D5AFE3-FE17-4285-AC2E-9EEA99461445}"/>
                </a:ext>
              </a:extLst>
            </p:cNvPr>
            <p:cNvSpPr/>
            <p:nvPr/>
          </p:nvSpPr>
          <p:spPr>
            <a:xfrm>
              <a:off x="9033482" y="1509414"/>
              <a:ext cx="244316" cy="29913"/>
            </a:xfrm>
            <a:custGeom>
              <a:avLst/>
              <a:gdLst>
                <a:gd name="connsiteX0" fmla="*/ 229360 w 244316"/>
                <a:gd name="connsiteY0" fmla="*/ 0 h 29913"/>
                <a:gd name="connsiteX1" fmla="*/ 14957 w 244316"/>
                <a:gd name="connsiteY1" fmla="*/ 0 h 29913"/>
                <a:gd name="connsiteX2" fmla="*/ 0 w 244316"/>
                <a:gd name="connsiteY2" fmla="*/ 14957 h 29913"/>
                <a:gd name="connsiteX3" fmla="*/ 14957 w 244316"/>
                <a:gd name="connsiteY3" fmla="*/ 29914 h 29913"/>
                <a:gd name="connsiteX4" fmla="*/ 229360 w 244316"/>
                <a:gd name="connsiteY4" fmla="*/ 29914 h 29913"/>
                <a:gd name="connsiteX5" fmla="*/ 244317 w 244316"/>
                <a:gd name="connsiteY5" fmla="*/ 14957 h 29913"/>
                <a:gd name="connsiteX6" fmla="*/ 229360 w 244316"/>
                <a:gd name="connsiteY6" fmla="*/ 0 h 29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316" h="29913">
                  <a:moveTo>
                    <a:pt x="229360" y="0"/>
                  </a:moveTo>
                  <a:lnTo>
                    <a:pt x="14957" y="0"/>
                  </a:lnTo>
                  <a:cubicBezTo>
                    <a:pt x="6700" y="0"/>
                    <a:pt x="0" y="6700"/>
                    <a:pt x="0" y="14957"/>
                  </a:cubicBezTo>
                  <a:cubicBezTo>
                    <a:pt x="0" y="23213"/>
                    <a:pt x="6700" y="29914"/>
                    <a:pt x="14957" y="29914"/>
                  </a:cubicBezTo>
                  <a:lnTo>
                    <a:pt x="229360" y="29914"/>
                  </a:lnTo>
                  <a:cubicBezTo>
                    <a:pt x="237616" y="29914"/>
                    <a:pt x="244317" y="23213"/>
                    <a:pt x="244317" y="14957"/>
                  </a:cubicBezTo>
                  <a:cubicBezTo>
                    <a:pt x="244317" y="6700"/>
                    <a:pt x="237616" y="0"/>
                    <a:pt x="229360" y="0"/>
                  </a:cubicBezTo>
                  <a:close/>
                </a:path>
              </a:pathLst>
            </a:custGeom>
            <a:grpFill/>
            <a:ln w="6768"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C9D69D95-B0A3-4496-A330-F3B00A4D5A91}"/>
                </a:ext>
              </a:extLst>
            </p:cNvPr>
            <p:cNvSpPr/>
            <p:nvPr/>
          </p:nvSpPr>
          <p:spPr>
            <a:xfrm>
              <a:off x="9136487" y="1390978"/>
              <a:ext cx="69775" cy="29913"/>
            </a:xfrm>
            <a:custGeom>
              <a:avLst/>
              <a:gdLst>
                <a:gd name="connsiteX0" fmla="*/ 14956 w 69775"/>
                <a:gd name="connsiteY0" fmla="*/ 29914 h 29913"/>
                <a:gd name="connsiteX1" fmla="*/ 54819 w 69775"/>
                <a:gd name="connsiteY1" fmla="*/ 29914 h 29913"/>
                <a:gd name="connsiteX2" fmla="*/ 69776 w 69775"/>
                <a:gd name="connsiteY2" fmla="*/ 14957 h 29913"/>
                <a:gd name="connsiteX3" fmla="*/ 54819 w 69775"/>
                <a:gd name="connsiteY3" fmla="*/ 0 h 29913"/>
                <a:gd name="connsiteX4" fmla="*/ 14956 w 69775"/>
                <a:gd name="connsiteY4" fmla="*/ 0 h 29913"/>
                <a:gd name="connsiteX5" fmla="*/ 0 w 69775"/>
                <a:gd name="connsiteY5" fmla="*/ 14957 h 29913"/>
                <a:gd name="connsiteX6" fmla="*/ 14956 w 69775"/>
                <a:gd name="connsiteY6" fmla="*/ 29914 h 29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775" h="29913">
                  <a:moveTo>
                    <a:pt x="14956" y="29914"/>
                  </a:moveTo>
                  <a:lnTo>
                    <a:pt x="54819" y="29914"/>
                  </a:lnTo>
                  <a:cubicBezTo>
                    <a:pt x="63076" y="29914"/>
                    <a:pt x="69776" y="23213"/>
                    <a:pt x="69776" y="14957"/>
                  </a:cubicBezTo>
                  <a:cubicBezTo>
                    <a:pt x="69776" y="6700"/>
                    <a:pt x="63076" y="0"/>
                    <a:pt x="54819" y="0"/>
                  </a:cubicBezTo>
                  <a:lnTo>
                    <a:pt x="14956" y="0"/>
                  </a:lnTo>
                  <a:cubicBezTo>
                    <a:pt x="6700" y="0"/>
                    <a:pt x="0" y="6700"/>
                    <a:pt x="0" y="14957"/>
                  </a:cubicBezTo>
                  <a:cubicBezTo>
                    <a:pt x="0" y="23213"/>
                    <a:pt x="6700" y="29914"/>
                    <a:pt x="14956" y="29914"/>
                  </a:cubicBezTo>
                  <a:close/>
                </a:path>
              </a:pathLst>
            </a:custGeom>
            <a:grpFill/>
            <a:ln w="6768"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51F64D4E-A38E-4607-A8A8-0BC8C94DFA30}"/>
                </a:ext>
              </a:extLst>
            </p:cNvPr>
            <p:cNvSpPr/>
            <p:nvPr/>
          </p:nvSpPr>
          <p:spPr>
            <a:xfrm>
              <a:off x="8917009" y="1390910"/>
              <a:ext cx="69843" cy="29913"/>
            </a:xfrm>
            <a:custGeom>
              <a:avLst/>
              <a:gdLst>
                <a:gd name="connsiteX0" fmla="*/ 54886 w 69843"/>
                <a:gd name="connsiteY0" fmla="*/ 0 h 29913"/>
                <a:gd name="connsiteX1" fmla="*/ 14956 w 69843"/>
                <a:gd name="connsiteY1" fmla="*/ 0 h 29913"/>
                <a:gd name="connsiteX2" fmla="*/ 0 w 69843"/>
                <a:gd name="connsiteY2" fmla="*/ 14957 h 29913"/>
                <a:gd name="connsiteX3" fmla="*/ 14956 w 69843"/>
                <a:gd name="connsiteY3" fmla="*/ 29914 h 29913"/>
                <a:gd name="connsiteX4" fmla="*/ 54886 w 69843"/>
                <a:gd name="connsiteY4" fmla="*/ 29914 h 29913"/>
                <a:gd name="connsiteX5" fmla="*/ 69843 w 69843"/>
                <a:gd name="connsiteY5" fmla="*/ 14957 h 29913"/>
                <a:gd name="connsiteX6" fmla="*/ 54886 w 69843"/>
                <a:gd name="connsiteY6" fmla="*/ 0 h 29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843" h="29913">
                  <a:moveTo>
                    <a:pt x="54886" y="0"/>
                  </a:moveTo>
                  <a:lnTo>
                    <a:pt x="14956" y="0"/>
                  </a:lnTo>
                  <a:cubicBezTo>
                    <a:pt x="6700" y="0"/>
                    <a:pt x="0" y="6700"/>
                    <a:pt x="0" y="14957"/>
                  </a:cubicBezTo>
                  <a:cubicBezTo>
                    <a:pt x="0" y="23213"/>
                    <a:pt x="6700" y="29914"/>
                    <a:pt x="14956" y="29914"/>
                  </a:cubicBezTo>
                  <a:lnTo>
                    <a:pt x="54886" y="29914"/>
                  </a:lnTo>
                  <a:cubicBezTo>
                    <a:pt x="63143" y="29914"/>
                    <a:pt x="69843" y="23213"/>
                    <a:pt x="69843" y="14957"/>
                  </a:cubicBezTo>
                  <a:cubicBezTo>
                    <a:pt x="69843" y="6768"/>
                    <a:pt x="63143" y="0"/>
                    <a:pt x="54886" y="0"/>
                  </a:cubicBezTo>
                  <a:close/>
                </a:path>
              </a:pathLst>
            </a:custGeom>
            <a:grpFill/>
            <a:ln w="6768"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89E1964E-1C19-4F22-AB63-36F6ACCF67E9}"/>
                </a:ext>
              </a:extLst>
            </p:cNvPr>
            <p:cNvSpPr/>
            <p:nvPr/>
          </p:nvSpPr>
          <p:spPr>
            <a:xfrm>
              <a:off x="8655570" y="1078375"/>
              <a:ext cx="987687" cy="648487"/>
            </a:xfrm>
            <a:custGeom>
              <a:avLst/>
              <a:gdLst>
                <a:gd name="connsiteX0" fmla="*/ 926168 w 987687"/>
                <a:gd name="connsiteY0" fmla="*/ 270643 h 648487"/>
                <a:gd name="connsiteX1" fmla="*/ 926168 w 987687"/>
                <a:gd name="connsiteY1" fmla="*/ 270643 h 648487"/>
                <a:gd name="connsiteX2" fmla="*/ 760764 w 987687"/>
                <a:gd name="connsiteY2" fmla="*/ 240526 h 648487"/>
                <a:gd name="connsiteX3" fmla="*/ 562469 w 987687"/>
                <a:gd name="connsiteY3" fmla="*/ 24229 h 648487"/>
                <a:gd name="connsiteX4" fmla="*/ 507311 w 987687"/>
                <a:gd name="connsiteY4" fmla="*/ 0 h 648487"/>
                <a:gd name="connsiteX5" fmla="*/ 123512 w 987687"/>
                <a:gd name="connsiteY5" fmla="*/ 0 h 648487"/>
                <a:gd name="connsiteX6" fmla="*/ 71468 w 987687"/>
                <a:gd name="connsiteY6" fmla="*/ 37561 h 648487"/>
                <a:gd name="connsiteX7" fmla="*/ 744 w 987687"/>
                <a:gd name="connsiteY7" fmla="*/ 249663 h 648487"/>
                <a:gd name="connsiteX8" fmla="*/ 0 w 987687"/>
                <a:gd name="connsiteY8" fmla="*/ 254400 h 648487"/>
                <a:gd name="connsiteX9" fmla="*/ 0 w 987687"/>
                <a:gd name="connsiteY9" fmla="*/ 493844 h 648487"/>
                <a:gd name="connsiteX10" fmla="*/ 54886 w 987687"/>
                <a:gd name="connsiteY10" fmla="*/ 548730 h 648487"/>
                <a:gd name="connsiteX11" fmla="*/ 140769 w 987687"/>
                <a:gd name="connsiteY11" fmla="*/ 548730 h 648487"/>
                <a:gd name="connsiteX12" fmla="*/ 254400 w 987687"/>
                <a:gd name="connsiteY12" fmla="*/ 648487 h 648487"/>
                <a:gd name="connsiteX13" fmla="*/ 368031 w 987687"/>
                <a:gd name="connsiteY13" fmla="*/ 548730 h 648487"/>
                <a:gd name="connsiteX14" fmla="*/ 639621 w 987687"/>
                <a:gd name="connsiteY14" fmla="*/ 548730 h 648487"/>
                <a:gd name="connsiteX15" fmla="*/ 753252 w 987687"/>
                <a:gd name="connsiteY15" fmla="*/ 648487 h 648487"/>
                <a:gd name="connsiteX16" fmla="*/ 866883 w 987687"/>
                <a:gd name="connsiteY16" fmla="*/ 548730 h 648487"/>
                <a:gd name="connsiteX17" fmla="*/ 932801 w 987687"/>
                <a:gd name="connsiteY17" fmla="*/ 548730 h 648487"/>
                <a:gd name="connsiteX18" fmla="*/ 987687 w 987687"/>
                <a:gd name="connsiteY18" fmla="*/ 493844 h 648487"/>
                <a:gd name="connsiteX19" fmla="*/ 987687 w 987687"/>
                <a:gd name="connsiteY19" fmla="*/ 344276 h 648487"/>
                <a:gd name="connsiteX20" fmla="*/ 926168 w 987687"/>
                <a:gd name="connsiteY20" fmla="*/ 270643 h 648487"/>
                <a:gd name="connsiteX21" fmla="*/ 462170 w 987687"/>
                <a:gd name="connsiteY21" fmla="*/ 29914 h 648487"/>
                <a:gd name="connsiteX22" fmla="*/ 507379 w 987687"/>
                <a:gd name="connsiteY22" fmla="*/ 29914 h 648487"/>
                <a:gd name="connsiteX23" fmla="*/ 540473 w 987687"/>
                <a:gd name="connsiteY23" fmla="*/ 44464 h 648487"/>
                <a:gd name="connsiteX24" fmla="*/ 719143 w 987687"/>
                <a:gd name="connsiteY24" fmla="*/ 239376 h 648487"/>
                <a:gd name="connsiteX25" fmla="*/ 462170 w 987687"/>
                <a:gd name="connsiteY25" fmla="*/ 239376 h 648487"/>
                <a:gd name="connsiteX26" fmla="*/ 462170 w 987687"/>
                <a:gd name="connsiteY26" fmla="*/ 29914 h 648487"/>
                <a:gd name="connsiteX27" fmla="*/ 242692 w 987687"/>
                <a:gd name="connsiteY27" fmla="*/ 29914 h 648487"/>
                <a:gd name="connsiteX28" fmla="*/ 432257 w 987687"/>
                <a:gd name="connsiteY28" fmla="*/ 29914 h 648487"/>
                <a:gd name="connsiteX29" fmla="*/ 432257 w 987687"/>
                <a:gd name="connsiteY29" fmla="*/ 239376 h 648487"/>
                <a:gd name="connsiteX30" fmla="*/ 242692 w 987687"/>
                <a:gd name="connsiteY30" fmla="*/ 239376 h 648487"/>
                <a:gd name="connsiteX31" fmla="*/ 242692 w 987687"/>
                <a:gd name="connsiteY31" fmla="*/ 29914 h 648487"/>
                <a:gd name="connsiteX32" fmla="*/ 99960 w 987687"/>
                <a:gd name="connsiteY32" fmla="*/ 46968 h 648487"/>
                <a:gd name="connsiteX33" fmla="*/ 123647 w 987687"/>
                <a:gd name="connsiteY33" fmla="*/ 29914 h 648487"/>
                <a:gd name="connsiteX34" fmla="*/ 212778 w 987687"/>
                <a:gd name="connsiteY34" fmla="*/ 29914 h 648487"/>
                <a:gd name="connsiteX35" fmla="*/ 212778 w 987687"/>
                <a:gd name="connsiteY35" fmla="*/ 239376 h 648487"/>
                <a:gd name="connsiteX36" fmla="*/ 35801 w 987687"/>
                <a:gd name="connsiteY36" fmla="*/ 239376 h 648487"/>
                <a:gd name="connsiteX37" fmla="*/ 99960 w 987687"/>
                <a:gd name="connsiteY37" fmla="*/ 46968 h 648487"/>
                <a:gd name="connsiteX38" fmla="*/ 29981 w 987687"/>
                <a:gd name="connsiteY38" fmla="*/ 377709 h 648487"/>
                <a:gd name="connsiteX39" fmla="*/ 78574 w 987687"/>
                <a:gd name="connsiteY39" fmla="*/ 377709 h 648487"/>
                <a:gd name="connsiteX40" fmla="*/ 78574 w 987687"/>
                <a:gd name="connsiteY40" fmla="*/ 431039 h 648487"/>
                <a:gd name="connsiteX41" fmla="*/ 29981 w 987687"/>
                <a:gd name="connsiteY41" fmla="*/ 431039 h 648487"/>
                <a:gd name="connsiteX42" fmla="*/ 29981 w 987687"/>
                <a:gd name="connsiteY42" fmla="*/ 377709 h 648487"/>
                <a:gd name="connsiteX43" fmla="*/ 254400 w 987687"/>
                <a:gd name="connsiteY43" fmla="*/ 618506 h 648487"/>
                <a:gd name="connsiteX44" fmla="*/ 169600 w 987687"/>
                <a:gd name="connsiteY44" fmla="*/ 533706 h 648487"/>
                <a:gd name="connsiteX45" fmla="*/ 254400 w 987687"/>
                <a:gd name="connsiteY45" fmla="*/ 448906 h 648487"/>
                <a:gd name="connsiteX46" fmla="*/ 339200 w 987687"/>
                <a:gd name="connsiteY46" fmla="*/ 533706 h 648487"/>
                <a:gd name="connsiteX47" fmla="*/ 254400 w 987687"/>
                <a:gd name="connsiteY47" fmla="*/ 618506 h 648487"/>
                <a:gd name="connsiteX48" fmla="*/ 753252 w 987687"/>
                <a:gd name="connsiteY48" fmla="*/ 618506 h 648487"/>
                <a:gd name="connsiteX49" fmla="*/ 668452 w 987687"/>
                <a:gd name="connsiteY49" fmla="*/ 533706 h 648487"/>
                <a:gd name="connsiteX50" fmla="*/ 753252 w 987687"/>
                <a:gd name="connsiteY50" fmla="*/ 448906 h 648487"/>
                <a:gd name="connsiteX51" fmla="*/ 838052 w 987687"/>
                <a:gd name="connsiteY51" fmla="*/ 533706 h 648487"/>
                <a:gd name="connsiteX52" fmla="*/ 753252 w 987687"/>
                <a:gd name="connsiteY52" fmla="*/ 618506 h 648487"/>
                <a:gd name="connsiteX53" fmla="*/ 957706 w 987687"/>
                <a:gd name="connsiteY53" fmla="*/ 431039 h 648487"/>
                <a:gd name="connsiteX54" fmla="*/ 916017 w 987687"/>
                <a:gd name="connsiteY54" fmla="*/ 431039 h 648487"/>
                <a:gd name="connsiteX55" fmla="*/ 890435 w 987687"/>
                <a:gd name="connsiteY55" fmla="*/ 377709 h 648487"/>
                <a:gd name="connsiteX56" fmla="*/ 957706 w 987687"/>
                <a:gd name="connsiteY56" fmla="*/ 377709 h 648487"/>
                <a:gd name="connsiteX57" fmla="*/ 957706 w 987687"/>
                <a:gd name="connsiteY57" fmla="*/ 431039 h 648487"/>
                <a:gd name="connsiteX58" fmla="*/ 957706 w 987687"/>
                <a:gd name="connsiteY58" fmla="*/ 347795 h 648487"/>
                <a:gd name="connsiteX59" fmla="*/ 866680 w 987687"/>
                <a:gd name="connsiteY59" fmla="*/ 347795 h 648487"/>
                <a:gd name="connsiteX60" fmla="*/ 854024 w 987687"/>
                <a:gd name="connsiteY60" fmla="*/ 354766 h 648487"/>
                <a:gd name="connsiteX61" fmla="*/ 853212 w 987687"/>
                <a:gd name="connsiteY61" fmla="*/ 369182 h 648487"/>
                <a:gd name="connsiteX62" fmla="*/ 893142 w 987687"/>
                <a:gd name="connsiteY62" fmla="*/ 452425 h 648487"/>
                <a:gd name="connsiteX63" fmla="*/ 906609 w 987687"/>
                <a:gd name="connsiteY63" fmla="*/ 460885 h 648487"/>
                <a:gd name="connsiteX64" fmla="*/ 957706 w 987687"/>
                <a:gd name="connsiteY64" fmla="*/ 460885 h 648487"/>
                <a:gd name="connsiteX65" fmla="*/ 957706 w 987687"/>
                <a:gd name="connsiteY65" fmla="*/ 493708 h 648487"/>
                <a:gd name="connsiteX66" fmla="*/ 932801 w 987687"/>
                <a:gd name="connsiteY66" fmla="*/ 518681 h 648487"/>
                <a:gd name="connsiteX67" fmla="*/ 866883 w 987687"/>
                <a:gd name="connsiteY67" fmla="*/ 518681 h 648487"/>
                <a:gd name="connsiteX68" fmla="*/ 753252 w 987687"/>
                <a:gd name="connsiteY68" fmla="*/ 418925 h 648487"/>
                <a:gd name="connsiteX69" fmla="*/ 639621 w 987687"/>
                <a:gd name="connsiteY69" fmla="*/ 518681 h 648487"/>
                <a:gd name="connsiteX70" fmla="*/ 368031 w 987687"/>
                <a:gd name="connsiteY70" fmla="*/ 518681 h 648487"/>
                <a:gd name="connsiteX71" fmla="*/ 254400 w 987687"/>
                <a:gd name="connsiteY71" fmla="*/ 418925 h 648487"/>
                <a:gd name="connsiteX72" fmla="*/ 140769 w 987687"/>
                <a:gd name="connsiteY72" fmla="*/ 518681 h 648487"/>
                <a:gd name="connsiteX73" fmla="*/ 54886 w 987687"/>
                <a:gd name="connsiteY73" fmla="*/ 518681 h 648487"/>
                <a:gd name="connsiteX74" fmla="*/ 29981 w 987687"/>
                <a:gd name="connsiteY74" fmla="*/ 493708 h 648487"/>
                <a:gd name="connsiteX75" fmla="*/ 29981 w 987687"/>
                <a:gd name="connsiteY75" fmla="*/ 460885 h 648487"/>
                <a:gd name="connsiteX76" fmla="*/ 93531 w 987687"/>
                <a:gd name="connsiteY76" fmla="*/ 460885 h 648487"/>
                <a:gd name="connsiteX77" fmla="*/ 108487 w 987687"/>
                <a:gd name="connsiteY77" fmla="*/ 445928 h 648487"/>
                <a:gd name="connsiteX78" fmla="*/ 108487 w 987687"/>
                <a:gd name="connsiteY78" fmla="*/ 362684 h 648487"/>
                <a:gd name="connsiteX79" fmla="*/ 93531 w 987687"/>
                <a:gd name="connsiteY79" fmla="*/ 347728 h 648487"/>
                <a:gd name="connsiteX80" fmla="*/ 29981 w 987687"/>
                <a:gd name="connsiteY80" fmla="*/ 347728 h 648487"/>
                <a:gd name="connsiteX81" fmla="*/ 29981 w 987687"/>
                <a:gd name="connsiteY81" fmla="*/ 269289 h 648487"/>
                <a:gd name="connsiteX82" fmla="*/ 751831 w 987687"/>
                <a:gd name="connsiteY82" fmla="*/ 269289 h 648487"/>
                <a:gd name="connsiteX83" fmla="*/ 920822 w 987687"/>
                <a:gd name="connsiteY83" fmla="*/ 300015 h 648487"/>
                <a:gd name="connsiteX84" fmla="*/ 957706 w 987687"/>
                <a:gd name="connsiteY84" fmla="*/ 344141 h 648487"/>
                <a:gd name="connsiteX85" fmla="*/ 957706 w 987687"/>
                <a:gd name="connsiteY85" fmla="*/ 347795 h 648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987687" h="648487">
                  <a:moveTo>
                    <a:pt x="926168" y="270643"/>
                  </a:moveTo>
                  <a:lnTo>
                    <a:pt x="926168" y="270643"/>
                  </a:lnTo>
                  <a:lnTo>
                    <a:pt x="760764" y="240526"/>
                  </a:lnTo>
                  <a:lnTo>
                    <a:pt x="562469" y="24229"/>
                  </a:lnTo>
                  <a:cubicBezTo>
                    <a:pt x="548324" y="8798"/>
                    <a:pt x="528224" y="0"/>
                    <a:pt x="507311" y="0"/>
                  </a:cubicBezTo>
                  <a:lnTo>
                    <a:pt x="123512" y="0"/>
                  </a:lnTo>
                  <a:cubicBezTo>
                    <a:pt x="99825" y="0"/>
                    <a:pt x="78912" y="15092"/>
                    <a:pt x="71468" y="37561"/>
                  </a:cubicBezTo>
                  <a:lnTo>
                    <a:pt x="744" y="249663"/>
                  </a:lnTo>
                  <a:cubicBezTo>
                    <a:pt x="541" y="250204"/>
                    <a:pt x="0" y="253317"/>
                    <a:pt x="0" y="254400"/>
                  </a:cubicBezTo>
                  <a:lnTo>
                    <a:pt x="0" y="493844"/>
                  </a:lnTo>
                  <a:cubicBezTo>
                    <a:pt x="0" y="524096"/>
                    <a:pt x="24634" y="548730"/>
                    <a:pt x="54886" y="548730"/>
                  </a:cubicBezTo>
                  <a:lnTo>
                    <a:pt x="140769" y="548730"/>
                  </a:lnTo>
                  <a:cubicBezTo>
                    <a:pt x="148146" y="604903"/>
                    <a:pt x="196197" y="648487"/>
                    <a:pt x="254400" y="648487"/>
                  </a:cubicBezTo>
                  <a:cubicBezTo>
                    <a:pt x="312603" y="648487"/>
                    <a:pt x="360654" y="604970"/>
                    <a:pt x="368031" y="548730"/>
                  </a:cubicBezTo>
                  <a:lnTo>
                    <a:pt x="639621" y="548730"/>
                  </a:lnTo>
                  <a:cubicBezTo>
                    <a:pt x="646998" y="604903"/>
                    <a:pt x="695049" y="648487"/>
                    <a:pt x="753252" y="648487"/>
                  </a:cubicBezTo>
                  <a:cubicBezTo>
                    <a:pt x="811455" y="648487"/>
                    <a:pt x="859506" y="604970"/>
                    <a:pt x="866883" y="548730"/>
                  </a:cubicBezTo>
                  <a:lnTo>
                    <a:pt x="932801" y="548730"/>
                  </a:lnTo>
                  <a:cubicBezTo>
                    <a:pt x="963053" y="548730"/>
                    <a:pt x="987687" y="524096"/>
                    <a:pt x="987687" y="493844"/>
                  </a:cubicBezTo>
                  <a:lnTo>
                    <a:pt x="987687" y="344276"/>
                  </a:lnTo>
                  <a:cubicBezTo>
                    <a:pt x="987620" y="308069"/>
                    <a:pt x="961767" y="277140"/>
                    <a:pt x="926168" y="270643"/>
                  </a:cubicBezTo>
                  <a:close/>
                  <a:moveTo>
                    <a:pt x="462170" y="29914"/>
                  </a:moveTo>
                  <a:lnTo>
                    <a:pt x="507379" y="29914"/>
                  </a:lnTo>
                  <a:cubicBezTo>
                    <a:pt x="519900" y="29914"/>
                    <a:pt x="531946" y="35192"/>
                    <a:pt x="540473" y="44464"/>
                  </a:cubicBezTo>
                  <a:lnTo>
                    <a:pt x="719143" y="239376"/>
                  </a:lnTo>
                  <a:lnTo>
                    <a:pt x="462170" y="239376"/>
                  </a:lnTo>
                  <a:lnTo>
                    <a:pt x="462170" y="29914"/>
                  </a:lnTo>
                  <a:close/>
                  <a:moveTo>
                    <a:pt x="242692" y="29914"/>
                  </a:moveTo>
                  <a:lnTo>
                    <a:pt x="432257" y="29914"/>
                  </a:lnTo>
                  <a:lnTo>
                    <a:pt x="432257" y="239376"/>
                  </a:lnTo>
                  <a:lnTo>
                    <a:pt x="242692" y="239376"/>
                  </a:lnTo>
                  <a:lnTo>
                    <a:pt x="242692" y="29914"/>
                  </a:lnTo>
                  <a:close/>
                  <a:moveTo>
                    <a:pt x="99960" y="46968"/>
                  </a:moveTo>
                  <a:cubicBezTo>
                    <a:pt x="103343" y="36749"/>
                    <a:pt x="112886" y="29914"/>
                    <a:pt x="123647" y="29914"/>
                  </a:cubicBezTo>
                  <a:lnTo>
                    <a:pt x="212778" y="29914"/>
                  </a:lnTo>
                  <a:lnTo>
                    <a:pt x="212778" y="239376"/>
                  </a:lnTo>
                  <a:lnTo>
                    <a:pt x="35801" y="239376"/>
                  </a:lnTo>
                  <a:lnTo>
                    <a:pt x="99960" y="46968"/>
                  </a:lnTo>
                  <a:close/>
                  <a:moveTo>
                    <a:pt x="29981" y="377709"/>
                  </a:moveTo>
                  <a:lnTo>
                    <a:pt x="78574" y="377709"/>
                  </a:lnTo>
                  <a:lnTo>
                    <a:pt x="78574" y="431039"/>
                  </a:lnTo>
                  <a:lnTo>
                    <a:pt x="29981" y="431039"/>
                  </a:lnTo>
                  <a:lnTo>
                    <a:pt x="29981" y="377709"/>
                  </a:lnTo>
                  <a:close/>
                  <a:moveTo>
                    <a:pt x="254400" y="618506"/>
                  </a:moveTo>
                  <a:cubicBezTo>
                    <a:pt x="207635" y="618506"/>
                    <a:pt x="169600" y="580471"/>
                    <a:pt x="169600" y="533706"/>
                  </a:cubicBezTo>
                  <a:cubicBezTo>
                    <a:pt x="169600" y="486941"/>
                    <a:pt x="207635" y="448906"/>
                    <a:pt x="254400" y="448906"/>
                  </a:cubicBezTo>
                  <a:cubicBezTo>
                    <a:pt x="301165" y="448906"/>
                    <a:pt x="339200" y="486941"/>
                    <a:pt x="339200" y="533706"/>
                  </a:cubicBezTo>
                  <a:cubicBezTo>
                    <a:pt x="339200" y="580471"/>
                    <a:pt x="301165" y="618506"/>
                    <a:pt x="254400" y="618506"/>
                  </a:cubicBezTo>
                  <a:close/>
                  <a:moveTo>
                    <a:pt x="753252" y="618506"/>
                  </a:moveTo>
                  <a:cubicBezTo>
                    <a:pt x="706487" y="618506"/>
                    <a:pt x="668452" y="580471"/>
                    <a:pt x="668452" y="533706"/>
                  </a:cubicBezTo>
                  <a:cubicBezTo>
                    <a:pt x="668452" y="486941"/>
                    <a:pt x="706487" y="448906"/>
                    <a:pt x="753252" y="448906"/>
                  </a:cubicBezTo>
                  <a:cubicBezTo>
                    <a:pt x="800017" y="448906"/>
                    <a:pt x="838052" y="486941"/>
                    <a:pt x="838052" y="533706"/>
                  </a:cubicBezTo>
                  <a:cubicBezTo>
                    <a:pt x="837985" y="580471"/>
                    <a:pt x="799950" y="618506"/>
                    <a:pt x="753252" y="618506"/>
                  </a:cubicBezTo>
                  <a:close/>
                  <a:moveTo>
                    <a:pt x="957706" y="431039"/>
                  </a:moveTo>
                  <a:lnTo>
                    <a:pt x="916017" y="431039"/>
                  </a:lnTo>
                  <a:lnTo>
                    <a:pt x="890435" y="377709"/>
                  </a:lnTo>
                  <a:lnTo>
                    <a:pt x="957706" y="377709"/>
                  </a:lnTo>
                  <a:lnTo>
                    <a:pt x="957706" y="431039"/>
                  </a:lnTo>
                  <a:close/>
                  <a:moveTo>
                    <a:pt x="957706" y="347795"/>
                  </a:moveTo>
                  <a:lnTo>
                    <a:pt x="866680" y="347795"/>
                  </a:lnTo>
                  <a:cubicBezTo>
                    <a:pt x="861536" y="347795"/>
                    <a:pt x="856731" y="350435"/>
                    <a:pt x="854024" y="354766"/>
                  </a:cubicBezTo>
                  <a:cubicBezTo>
                    <a:pt x="851317" y="359098"/>
                    <a:pt x="850979" y="364579"/>
                    <a:pt x="853212" y="369182"/>
                  </a:cubicBezTo>
                  <a:lnTo>
                    <a:pt x="893142" y="452425"/>
                  </a:lnTo>
                  <a:cubicBezTo>
                    <a:pt x="895646" y="457636"/>
                    <a:pt x="900857" y="460885"/>
                    <a:pt x="906609" y="460885"/>
                  </a:cubicBezTo>
                  <a:lnTo>
                    <a:pt x="957706" y="460885"/>
                  </a:lnTo>
                  <a:lnTo>
                    <a:pt x="957706" y="493708"/>
                  </a:lnTo>
                  <a:cubicBezTo>
                    <a:pt x="957706" y="507447"/>
                    <a:pt x="946539" y="518681"/>
                    <a:pt x="932801" y="518681"/>
                  </a:cubicBezTo>
                  <a:lnTo>
                    <a:pt x="866883" y="518681"/>
                  </a:lnTo>
                  <a:cubicBezTo>
                    <a:pt x="859506" y="462509"/>
                    <a:pt x="811455" y="418925"/>
                    <a:pt x="753252" y="418925"/>
                  </a:cubicBezTo>
                  <a:cubicBezTo>
                    <a:pt x="695049" y="418925"/>
                    <a:pt x="646998" y="462441"/>
                    <a:pt x="639621" y="518681"/>
                  </a:cubicBezTo>
                  <a:lnTo>
                    <a:pt x="368031" y="518681"/>
                  </a:lnTo>
                  <a:cubicBezTo>
                    <a:pt x="360654" y="462509"/>
                    <a:pt x="312603" y="418925"/>
                    <a:pt x="254400" y="418925"/>
                  </a:cubicBezTo>
                  <a:cubicBezTo>
                    <a:pt x="196197" y="418925"/>
                    <a:pt x="148146" y="462441"/>
                    <a:pt x="140769" y="518681"/>
                  </a:cubicBezTo>
                  <a:lnTo>
                    <a:pt x="54886" y="518681"/>
                  </a:lnTo>
                  <a:cubicBezTo>
                    <a:pt x="41148" y="518681"/>
                    <a:pt x="29981" y="507515"/>
                    <a:pt x="29981" y="493708"/>
                  </a:cubicBezTo>
                  <a:lnTo>
                    <a:pt x="29981" y="460885"/>
                  </a:lnTo>
                  <a:lnTo>
                    <a:pt x="93531" y="460885"/>
                  </a:lnTo>
                  <a:cubicBezTo>
                    <a:pt x="101787" y="460885"/>
                    <a:pt x="108487" y="454185"/>
                    <a:pt x="108487" y="445928"/>
                  </a:cubicBezTo>
                  <a:lnTo>
                    <a:pt x="108487" y="362684"/>
                  </a:lnTo>
                  <a:cubicBezTo>
                    <a:pt x="108487" y="354428"/>
                    <a:pt x="101787" y="347728"/>
                    <a:pt x="93531" y="347728"/>
                  </a:cubicBezTo>
                  <a:lnTo>
                    <a:pt x="29981" y="347728"/>
                  </a:lnTo>
                  <a:lnTo>
                    <a:pt x="29981" y="269289"/>
                  </a:lnTo>
                  <a:lnTo>
                    <a:pt x="751831" y="269289"/>
                  </a:lnTo>
                  <a:lnTo>
                    <a:pt x="920822" y="300015"/>
                  </a:lnTo>
                  <a:cubicBezTo>
                    <a:pt x="942208" y="303873"/>
                    <a:pt x="957706" y="322484"/>
                    <a:pt x="957706" y="344141"/>
                  </a:cubicBezTo>
                  <a:lnTo>
                    <a:pt x="957706" y="347795"/>
                  </a:lnTo>
                  <a:close/>
                </a:path>
              </a:pathLst>
            </a:custGeom>
            <a:grpFill/>
            <a:ln w="6768" cap="flat">
              <a:noFill/>
              <a:prstDash val="solid"/>
              <a:miter/>
            </a:ln>
          </p:spPr>
          <p:txBody>
            <a:bodyPr rtlCol="0" anchor="ctr"/>
            <a:lstStyle/>
            <a:p>
              <a:endParaRPr lang="en-US" sz="1200"/>
            </a:p>
          </p:txBody>
        </p:sp>
        <p:sp>
          <p:nvSpPr>
            <p:cNvPr id="27" name="Freeform: Shape 26">
              <a:extLst>
                <a:ext uri="{FF2B5EF4-FFF2-40B4-BE49-F238E27FC236}">
                  <a16:creationId xmlns:a16="http://schemas.microsoft.com/office/drawing/2014/main" id="{8D98D927-83CF-46B4-B7D0-8B7EBEB382FF}"/>
                </a:ext>
              </a:extLst>
            </p:cNvPr>
            <p:cNvSpPr/>
            <p:nvPr/>
          </p:nvSpPr>
          <p:spPr>
            <a:xfrm>
              <a:off x="8655638" y="1786621"/>
              <a:ext cx="841638" cy="29913"/>
            </a:xfrm>
            <a:custGeom>
              <a:avLst/>
              <a:gdLst>
                <a:gd name="connsiteX0" fmla="*/ 841639 w 841638"/>
                <a:gd name="connsiteY0" fmla="*/ 14957 h 29913"/>
                <a:gd name="connsiteX1" fmla="*/ 826682 w 841638"/>
                <a:gd name="connsiteY1" fmla="*/ 0 h 29913"/>
                <a:gd name="connsiteX2" fmla="*/ 14956 w 841638"/>
                <a:gd name="connsiteY2" fmla="*/ 0 h 29913"/>
                <a:gd name="connsiteX3" fmla="*/ 0 w 841638"/>
                <a:gd name="connsiteY3" fmla="*/ 14957 h 29913"/>
                <a:gd name="connsiteX4" fmla="*/ 14956 w 841638"/>
                <a:gd name="connsiteY4" fmla="*/ 29914 h 29913"/>
                <a:gd name="connsiteX5" fmla="*/ 826682 w 841638"/>
                <a:gd name="connsiteY5" fmla="*/ 29914 h 29913"/>
                <a:gd name="connsiteX6" fmla="*/ 841639 w 841638"/>
                <a:gd name="connsiteY6" fmla="*/ 14957 h 29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1638" h="29913">
                  <a:moveTo>
                    <a:pt x="841639" y="14957"/>
                  </a:moveTo>
                  <a:cubicBezTo>
                    <a:pt x="841639" y="6700"/>
                    <a:pt x="834939" y="0"/>
                    <a:pt x="826682" y="0"/>
                  </a:cubicBezTo>
                  <a:lnTo>
                    <a:pt x="14956" y="0"/>
                  </a:lnTo>
                  <a:cubicBezTo>
                    <a:pt x="6700" y="0"/>
                    <a:pt x="0" y="6700"/>
                    <a:pt x="0" y="14957"/>
                  </a:cubicBezTo>
                  <a:cubicBezTo>
                    <a:pt x="0" y="23214"/>
                    <a:pt x="6700" y="29914"/>
                    <a:pt x="14956" y="29914"/>
                  </a:cubicBezTo>
                  <a:lnTo>
                    <a:pt x="826682" y="29914"/>
                  </a:lnTo>
                  <a:cubicBezTo>
                    <a:pt x="834939" y="29914"/>
                    <a:pt x="841639" y="23214"/>
                    <a:pt x="841639" y="14957"/>
                  </a:cubicBezTo>
                  <a:close/>
                </a:path>
              </a:pathLst>
            </a:custGeom>
            <a:grpFill/>
            <a:ln w="6768" cap="flat">
              <a:noFill/>
              <a:prstDash val="solid"/>
              <a:miter/>
            </a:ln>
          </p:spPr>
          <p:txBody>
            <a:bodyPr rtlCol="0" anchor="ctr"/>
            <a:lstStyle/>
            <a:p>
              <a:endParaRPr lang="en-US" sz="1200"/>
            </a:p>
          </p:txBody>
        </p:sp>
        <p:sp>
          <p:nvSpPr>
            <p:cNvPr id="28" name="Freeform: Shape 27">
              <a:extLst>
                <a:ext uri="{FF2B5EF4-FFF2-40B4-BE49-F238E27FC236}">
                  <a16:creationId xmlns:a16="http://schemas.microsoft.com/office/drawing/2014/main" id="{72858097-13E9-4273-83BB-7B872EA1BB88}"/>
                </a:ext>
              </a:extLst>
            </p:cNvPr>
            <p:cNvSpPr/>
            <p:nvPr/>
          </p:nvSpPr>
          <p:spPr>
            <a:xfrm>
              <a:off x="9168905" y="1886446"/>
              <a:ext cx="428128" cy="29913"/>
            </a:xfrm>
            <a:custGeom>
              <a:avLst/>
              <a:gdLst>
                <a:gd name="connsiteX0" fmla="*/ 413172 w 428128"/>
                <a:gd name="connsiteY0" fmla="*/ 0 h 29913"/>
                <a:gd name="connsiteX1" fmla="*/ 14957 w 428128"/>
                <a:gd name="connsiteY1" fmla="*/ 0 h 29913"/>
                <a:gd name="connsiteX2" fmla="*/ 0 w 428128"/>
                <a:gd name="connsiteY2" fmla="*/ 14957 h 29913"/>
                <a:gd name="connsiteX3" fmla="*/ 14957 w 428128"/>
                <a:gd name="connsiteY3" fmla="*/ 29914 h 29913"/>
                <a:gd name="connsiteX4" fmla="*/ 413172 w 428128"/>
                <a:gd name="connsiteY4" fmla="*/ 29914 h 29913"/>
                <a:gd name="connsiteX5" fmla="*/ 428129 w 428128"/>
                <a:gd name="connsiteY5" fmla="*/ 14957 h 29913"/>
                <a:gd name="connsiteX6" fmla="*/ 413172 w 428128"/>
                <a:gd name="connsiteY6" fmla="*/ 0 h 29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8128" h="29913">
                  <a:moveTo>
                    <a:pt x="413172" y="0"/>
                  </a:moveTo>
                  <a:lnTo>
                    <a:pt x="14957" y="0"/>
                  </a:lnTo>
                  <a:cubicBezTo>
                    <a:pt x="6700" y="0"/>
                    <a:pt x="0" y="6700"/>
                    <a:pt x="0" y="14957"/>
                  </a:cubicBezTo>
                  <a:cubicBezTo>
                    <a:pt x="0" y="23214"/>
                    <a:pt x="6700" y="29914"/>
                    <a:pt x="14957" y="29914"/>
                  </a:cubicBezTo>
                  <a:lnTo>
                    <a:pt x="413172" y="29914"/>
                  </a:lnTo>
                  <a:cubicBezTo>
                    <a:pt x="421429" y="29914"/>
                    <a:pt x="428129" y="23214"/>
                    <a:pt x="428129" y="14957"/>
                  </a:cubicBezTo>
                  <a:cubicBezTo>
                    <a:pt x="428129" y="6700"/>
                    <a:pt x="421429" y="0"/>
                    <a:pt x="413172" y="0"/>
                  </a:cubicBezTo>
                  <a:close/>
                </a:path>
              </a:pathLst>
            </a:custGeom>
            <a:grpFill/>
            <a:ln w="6768" cap="flat">
              <a:noFill/>
              <a:prstDash val="solid"/>
              <a:miter/>
            </a:ln>
          </p:spPr>
          <p:txBody>
            <a:bodyPr rtlCol="0" anchor="ctr"/>
            <a:lstStyle/>
            <a:p>
              <a:endParaRPr lang="en-US" sz="1200"/>
            </a:p>
          </p:txBody>
        </p:sp>
        <p:sp>
          <p:nvSpPr>
            <p:cNvPr id="29" name="Freeform: Shape 28">
              <a:extLst>
                <a:ext uri="{FF2B5EF4-FFF2-40B4-BE49-F238E27FC236}">
                  <a16:creationId xmlns:a16="http://schemas.microsoft.com/office/drawing/2014/main" id="{0EAD1F8A-1D27-45B3-A413-EA87DA206011}"/>
                </a:ext>
              </a:extLst>
            </p:cNvPr>
            <p:cNvSpPr/>
            <p:nvPr/>
          </p:nvSpPr>
          <p:spPr>
            <a:xfrm>
              <a:off x="8914978" y="1886446"/>
              <a:ext cx="184083" cy="29913"/>
            </a:xfrm>
            <a:custGeom>
              <a:avLst/>
              <a:gdLst>
                <a:gd name="connsiteX0" fmla="*/ 169127 w 184083"/>
                <a:gd name="connsiteY0" fmla="*/ 0 h 29913"/>
                <a:gd name="connsiteX1" fmla="*/ 14957 w 184083"/>
                <a:gd name="connsiteY1" fmla="*/ 0 h 29913"/>
                <a:gd name="connsiteX2" fmla="*/ 0 w 184083"/>
                <a:gd name="connsiteY2" fmla="*/ 14957 h 29913"/>
                <a:gd name="connsiteX3" fmla="*/ 14957 w 184083"/>
                <a:gd name="connsiteY3" fmla="*/ 29914 h 29913"/>
                <a:gd name="connsiteX4" fmla="*/ 169127 w 184083"/>
                <a:gd name="connsiteY4" fmla="*/ 29914 h 29913"/>
                <a:gd name="connsiteX5" fmla="*/ 184083 w 184083"/>
                <a:gd name="connsiteY5" fmla="*/ 14957 h 29913"/>
                <a:gd name="connsiteX6" fmla="*/ 169127 w 184083"/>
                <a:gd name="connsiteY6" fmla="*/ 0 h 29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083" h="29913">
                  <a:moveTo>
                    <a:pt x="169127" y="0"/>
                  </a:moveTo>
                  <a:lnTo>
                    <a:pt x="14957" y="0"/>
                  </a:lnTo>
                  <a:cubicBezTo>
                    <a:pt x="6700" y="0"/>
                    <a:pt x="0" y="6700"/>
                    <a:pt x="0" y="14957"/>
                  </a:cubicBezTo>
                  <a:cubicBezTo>
                    <a:pt x="0" y="23214"/>
                    <a:pt x="6700" y="29914"/>
                    <a:pt x="14957" y="29914"/>
                  </a:cubicBezTo>
                  <a:lnTo>
                    <a:pt x="169127" y="29914"/>
                  </a:lnTo>
                  <a:cubicBezTo>
                    <a:pt x="177383" y="29914"/>
                    <a:pt x="184083" y="23214"/>
                    <a:pt x="184083" y="14957"/>
                  </a:cubicBezTo>
                  <a:cubicBezTo>
                    <a:pt x="184083" y="6700"/>
                    <a:pt x="177383" y="0"/>
                    <a:pt x="169127" y="0"/>
                  </a:cubicBezTo>
                  <a:close/>
                </a:path>
              </a:pathLst>
            </a:custGeom>
            <a:grpFill/>
            <a:ln w="6768"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604397436"/>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953"/>
                            </p:stCondLst>
                            <p:childTnLst>
                              <p:par>
                                <p:cTn id="10" presetID="0" presetClass="entr" presetSubtype="0" fill="hold" grpId="0" nodeType="afterEffect">
                                  <p:stCondLst>
                                    <p:cond delay="0"/>
                                  </p:stCondLst>
                                  <p:childTnLst>
                                    <p:set>
                                      <p:cBhvr>
                                        <p:cTn id="11" dur="1000" fill="hold">
                                          <p:stCondLst>
                                            <p:cond delay="0"/>
                                          </p:stCondLst>
                                        </p:cTn>
                                        <p:tgtEl>
                                          <p:spTgt spid="7"/>
                                        </p:tgtEl>
                                        <p:attrNameLst>
                                          <p:attrName>style.visibility</p:attrName>
                                        </p:attrNameLst>
                                      </p:cBhvr>
                                      <p:to>
                                        <p:strVal val="visible"/>
                                      </p:to>
                                    </p:set>
                                    <p:anim to="" calcmode="lin" valueType="num">
                                      <p:cBhvr>
                                        <p:cTn id="12" dur="1000" fill="hold">
                                          <p:stCondLst>
                                            <p:cond delay="0"/>
                                          </p:stCondLst>
                                        </p:cTn>
                                        <p:tgtEl>
                                          <p:spTgt spid="7"/>
                                        </p:tgtEl>
                                        <p:attrNameLst>
                                          <p:attrName>ppt_h</p:attrName>
                                        </p:attrNameLst>
                                      </p:cBhvr>
                                      <p:tavLst>
                                        <p:tav tm="0" fmla="#ppt_h-#ppt_h*((1.5-1.5*$)^3-(1.5-1.5*$)^2)">
                                          <p:val>
                                            <p:strVal val="0"/>
                                          </p:val>
                                        </p:tav>
                                        <p:tav tm="100000">
                                          <p:val>
                                            <p:strVal val="1"/>
                                          </p:val>
                                        </p:tav>
                                      </p:tavLst>
                                    </p:anim>
                                    <p:anim to="" calcmode="lin" valueType="num">
                                      <p:cBhvr>
                                        <p:cTn id="13" dur="1000" fill="hold">
                                          <p:stCondLst>
                                            <p:cond delay="0"/>
                                          </p:stCondLst>
                                        </p:cTn>
                                        <p:tgtEl>
                                          <p:spTgt spid="7"/>
                                        </p:tgtEl>
                                        <p:attrNameLst>
                                          <p:attrName>ppt_w</p:attrName>
                                        </p:attrNameLst>
                                      </p:cBhvr>
                                      <p:tavLst>
                                        <p:tav tm="0" fmla="#ppt_w-#ppt_w*((1.5-1.5*$)^3-(1.5-1.5*$)^2)">
                                          <p:val>
                                            <p:strVal val="0"/>
                                          </p:val>
                                        </p:tav>
                                        <p:tav tm="100000">
                                          <p:val>
                                            <p:strVal val="1"/>
                                          </p:val>
                                        </p:tav>
                                      </p:tavLst>
                                    </p:anim>
                                  </p:childTnLst>
                                </p:cTn>
                              </p:par>
                              <p:par>
                                <p:cTn id="14" presetID="0" presetClass="entr" presetSubtype="0" fill="hold" nodeType="withEffect">
                                  <p:stCondLst>
                                    <p:cond delay="100"/>
                                  </p:stCondLst>
                                  <p:childTnLst>
                                    <p:set>
                                      <p:cBhvr>
                                        <p:cTn id="15" dur="1000" fill="hold">
                                          <p:stCondLst>
                                            <p:cond delay="0"/>
                                          </p:stCondLst>
                                        </p:cTn>
                                        <p:tgtEl>
                                          <p:spTgt spid="20"/>
                                        </p:tgtEl>
                                        <p:attrNameLst>
                                          <p:attrName>style.visibility</p:attrName>
                                        </p:attrNameLst>
                                      </p:cBhvr>
                                      <p:to>
                                        <p:strVal val="visible"/>
                                      </p:to>
                                    </p:set>
                                    <p:anim to="" calcmode="lin" valueType="num">
                                      <p:cBhvr>
                                        <p:cTn id="16" dur="1000" fill="hold">
                                          <p:stCondLst>
                                            <p:cond delay="0"/>
                                          </p:stCondLst>
                                        </p:cTn>
                                        <p:tgtEl>
                                          <p:spTgt spid="20"/>
                                        </p:tgtEl>
                                        <p:attrNameLst>
                                          <p:attrName>ppt_h</p:attrName>
                                        </p:attrNameLst>
                                      </p:cBhvr>
                                      <p:tavLst>
                                        <p:tav tm="0" fmla="#ppt_h-#ppt_h*((1.5-1.5*$)^3-(1.5-1.5*$)^2)">
                                          <p:val>
                                            <p:strVal val="0"/>
                                          </p:val>
                                        </p:tav>
                                        <p:tav tm="100000">
                                          <p:val>
                                            <p:strVal val="1"/>
                                          </p:val>
                                        </p:tav>
                                      </p:tavLst>
                                    </p:anim>
                                    <p:anim to="" calcmode="lin" valueType="num">
                                      <p:cBhvr>
                                        <p:cTn id="17" dur="1000" fill="hold">
                                          <p:stCondLst>
                                            <p:cond delay="0"/>
                                          </p:stCondLst>
                                        </p:cTn>
                                        <p:tgtEl>
                                          <p:spTgt spid="20"/>
                                        </p:tgtEl>
                                        <p:attrNameLst>
                                          <p:attrName>ppt_w</p:attrName>
                                        </p:attrNameLst>
                                      </p:cBhvr>
                                      <p:tavLst>
                                        <p:tav tm="0" fmla="#ppt_w-#ppt_w*((1.5-1.5*$)^3-(1.5-1.5*$)^2)">
                                          <p:val>
                                            <p:strVal val="0"/>
                                          </p:val>
                                        </p:tav>
                                        <p:tav tm="100000">
                                          <p:val>
                                            <p:strVal val="1"/>
                                          </p:val>
                                        </p:tav>
                                      </p:tavLst>
                                    </p:anim>
                                  </p:childTnLst>
                                </p:cTn>
                              </p:par>
                            </p:childTnLst>
                          </p:cTn>
                        </p:par>
                        <p:par>
                          <p:cTn id="18" fill="hold">
                            <p:stCondLst>
                              <p:cond delay="2053"/>
                            </p:stCondLst>
                            <p:childTnLst>
                              <p:par>
                                <p:cTn id="19" presetID="53" presetClass="entr" presetSubtype="16"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700" fill="hold"/>
                                        <p:tgtEl>
                                          <p:spTgt spid="6"/>
                                        </p:tgtEl>
                                        <p:attrNameLst>
                                          <p:attrName>ppt_w</p:attrName>
                                        </p:attrNameLst>
                                      </p:cBhvr>
                                      <p:tavLst>
                                        <p:tav tm="0">
                                          <p:val>
                                            <p:fltVal val="0"/>
                                          </p:val>
                                        </p:tav>
                                        <p:tav tm="100000">
                                          <p:val>
                                            <p:strVal val="#ppt_w"/>
                                          </p:val>
                                        </p:tav>
                                      </p:tavLst>
                                    </p:anim>
                                    <p:anim calcmode="lin" valueType="num">
                                      <p:cBhvr>
                                        <p:cTn id="22" dur="700" fill="hold"/>
                                        <p:tgtEl>
                                          <p:spTgt spid="6"/>
                                        </p:tgtEl>
                                        <p:attrNameLst>
                                          <p:attrName>ppt_h</p:attrName>
                                        </p:attrNameLst>
                                      </p:cBhvr>
                                      <p:tavLst>
                                        <p:tav tm="0">
                                          <p:val>
                                            <p:fltVal val="0"/>
                                          </p:val>
                                        </p:tav>
                                        <p:tav tm="100000">
                                          <p:val>
                                            <p:strVal val="#ppt_h"/>
                                          </p:val>
                                        </p:tav>
                                      </p:tavLst>
                                    </p:anim>
                                    <p:animEffect transition="in" filter="fade">
                                      <p:cBhvr>
                                        <p:cTn id="23" dur="700"/>
                                        <p:tgtEl>
                                          <p:spTgt spid="6"/>
                                        </p:tgtEl>
                                      </p:cBhvr>
                                    </p:animEffect>
                                  </p:childTnLst>
                                </p:cTn>
                              </p:par>
                              <p:par>
                                <p:cTn id="24" presetID="2" presetClass="entr" presetSubtype="2" decel="100000" fill="hold" nodeType="withEffect">
                                  <p:stCondLst>
                                    <p:cond delay="0"/>
                                  </p:stCondLst>
                                  <p:childTnLst>
                                    <p:set>
                                      <p:cBhvr>
                                        <p:cTn id="25" dur="1" fill="hold">
                                          <p:stCondLst>
                                            <p:cond delay="0"/>
                                          </p:stCondLst>
                                        </p:cTn>
                                        <p:tgtEl>
                                          <p:spTgt spid="30"/>
                                        </p:tgtEl>
                                        <p:attrNameLst>
                                          <p:attrName>style.visibility</p:attrName>
                                        </p:attrNameLst>
                                      </p:cBhvr>
                                      <p:to>
                                        <p:strVal val="visible"/>
                                      </p:to>
                                    </p:set>
                                    <p:anim calcmode="lin" valueType="num">
                                      <p:cBhvr additive="base">
                                        <p:cTn id="26" dur="700" fill="hold"/>
                                        <p:tgtEl>
                                          <p:spTgt spid="30"/>
                                        </p:tgtEl>
                                        <p:attrNameLst>
                                          <p:attrName>ppt_x</p:attrName>
                                        </p:attrNameLst>
                                      </p:cBhvr>
                                      <p:tavLst>
                                        <p:tav tm="0">
                                          <p:val>
                                            <p:strVal val="1+#ppt_w/2"/>
                                          </p:val>
                                        </p:tav>
                                        <p:tav tm="100000">
                                          <p:val>
                                            <p:strVal val="#ppt_x"/>
                                          </p:val>
                                        </p:tav>
                                      </p:tavLst>
                                    </p:anim>
                                    <p:anim calcmode="lin" valueType="num">
                                      <p:cBhvr additive="base">
                                        <p:cTn id="27" dur="700" fill="hold"/>
                                        <p:tgtEl>
                                          <p:spTgt spid="30"/>
                                        </p:tgtEl>
                                        <p:attrNameLst>
                                          <p:attrName>ppt_y</p:attrName>
                                        </p:attrNameLst>
                                      </p:cBhvr>
                                      <p:tavLst>
                                        <p:tav tm="0">
                                          <p:val>
                                            <p:strVal val="#ppt_y"/>
                                          </p:val>
                                        </p:tav>
                                        <p:tav tm="100000">
                                          <p:val>
                                            <p:strVal val="#ppt_y"/>
                                          </p:val>
                                        </p:tav>
                                      </p:tavLst>
                                    </p:anim>
                                  </p:childTnLst>
                                </p:cTn>
                              </p:par>
                            </p:childTnLst>
                          </p:cTn>
                        </p:par>
                        <p:par>
                          <p:cTn id="28" fill="hold">
                            <p:stCondLst>
                              <p:cond delay="2753"/>
                            </p:stCondLst>
                            <p:childTnLst>
                              <p:par>
                                <p:cTn id="29" presetID="53" presetClass="entr" presetSubtype="16" fill="hold" grpId="0" nodeType="afterEffect">
                                  <p:stCondLst>
                                    <p:cond delay="0"/>
                                  </p:stCondLst>
                                  <p:childTnLst>
                                    <p:set>
                                      <p:cBhvr>
                                        <p:cTn id="30" dur="1" fill="hold">
                                          <p:stCondLst>
                                            <p:cond delay="0"/>
                                          </p:stCondLst>
                                        </p:cTn>
                                        <p:tgtEl>
                                          <p:spTgt spid="5"/>
                                        </p:tgtEl>
                                        <p:attrNameLst>
                                          <p:attrName>style.visibility</p:attrName>
                                        </p:attrNameLst>
                                      </p:cBhvr>
                                      <p:to>
                                        <p:strVal val="visible"/>
                                      </p:to>
                                    </p:set>
                                    <p:anim calcmode="lin" valueType="num">
                                      <p:cBhvr>
                                        <p:cTn id="31" dur="700" fill="hold"/>
                                        <p:tgtEl>
                                          <p:spTgt spid="5"/>
                                        </p:tgtEl>
                                        <p:attrNameLst>
                                          <p:attrName>ppt_w</p:attrName>
                                        </p:attrNameLst>
                                      </p:cBhvr>
                                      <p:tavLst>
                                        <p:tav tm="0">
                                          <p:val>
                                            <p:fltVal val="0"/>
                                          </p:val>
                                        </p:tav>
                                        <p:tav tm="100000">
                                          <p:val>
                                            <p:strVal val="#ppt_w"/>
                                          </p:val>
                                        </p:tav>
                                      </p:tavLst>
                                    </p:anim>
                                    <p:anim calcmode="lin" valueType="num">
                                      <p:cBhvr>
                                        <p:cTn id="32" dur="700" fill="hold"/>
                                        <p:tgtEl>
                                          <p:spTgt spid="5"/>
                                        </p:tgtEl>
                                        <p:attrNameLst>
                                          <p:attrName>ppt_h</p:attrName>
                                        </p:attrNameLst>
                                      </p:cBhvr>
                                      <p:tavLst>
                                        <p:tav tm="0">
                                          <p:val>
                                            <p:fltVal val="0"/>
                                          </p:val>
                                        </p:tav>
                                        <p:tav tm="100000">
                                          <p:val>
                                            <p:strVal val="#ppt_h"/>
                                          </p:val>
                                        </p:tav>
                                      </p:tavLst>
                                    </p:anim>
                                    <p:animEffect transition="in" filter="fade">
                                      <p:cBhvr>
                                        <p:cTn id="33" dur="700"/>
                                        <p:tgtEl>
                                          <p:spTgt spid="5"/>
                                        </p:tgtEl>
                                      </p:cBhvr>
                                    </p:animEffect>
                                  </p:childTnLst>
                                </p:cTn>
                              </p:par>
                              <p:par>
                                <p:cTn id="34" presetID="2" presetClass="entr" presetSubtype="8" decel="100000" fill="hold" nodeType="withEffect">
                                  <p:stCondLst>
                                    <p:cond delay="0"/>
                                  </p:stCondLst>
                                  <p:childTnLst>
                                    <p:set>
                                      <p:cBhvr>
                                        <p:cTn id="35" dur="1" fill="hold">
                                          <p:stCondLst>
                                            <p:cond delay="0"/>
                                          </p:stCondLst>
                                        </p:cTn>
                                        <p:tgtEl>
                                          <p:spTgt spid="31"/>
                                        </p:tgtEl>
                                        <p:attrNameLst>
                                          <p:attrName>style.visibility</p:attrName>
                                        </p:attrNameLst>
                                      </p:cBhvr>
                                      <p:to>
                                        <p:strVal val="visible"/>
                                      </p:to>
                                    </p:set>
                                    <p:anim calcmode="lin" valueType="num">
                                      <p:cBhvr additive="base">
                                        <p:cTn id="36" dur="700" fill="hold"/>
                                        <p:tgtEl>
                                          <p:spTgt spid="31"/>
                                        </p:tgtEl>
                                        <p:attrNameLst>
                                          <p:attrName>ppt_x</p:attrName>
                                        </p:attrNameLst>
                                      </p:cBhvr>
                                      <p:tavLst>
                                        <p:tav tm="0">
                                          <p:val>
                                            <p:strVal val="0-#ppt_w/2"/>
                                          </p:val>
                                        </p:tav>
                                        <p:tav tm="100000">
                                          <p:val>
                                            <p:strVal val="#ppt_x"/>
                                          </p:val>
                                        </p:tav>
                                      </p:tavLst>
                                    </p:anim>
                                    <p:anim calcmode="lin" valueType="num">
                                      <p:cBhvr additive="base">
                                        <p:cTn id="37" dur="700" fill="hold"/>
                                        <p:tgtEl>
                                          <p:spTgt spid="3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animBg="1"/>
      <p:bldP spid="6" grpId="0" animBg="1"/>
      <p:bldGraphic spid="7" grpId="0">
        <p:bldAsOne/>
      </p:bldGraphic>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descr="e7d195523061f1c0cef09ac28eaae964ec9988a5cce77c8b8C1E4685C6E6B40CD7615480512384A61EE159C6FE0045D14B61E85D0A95589D558B81FFC809322ACC20DC2254D928200A3EA0841B8B1814EAF05B67DAEFC1C97B13CD3FCCC72EB318B746DE60D72DBC150202E6D7DD0D99AD3EF14B99A51AE095EFBD570FFBE3DB05D71DF7D2F91E68">
            <a:extLst>
              <a:ext uri="{FF2B5EF4-FFF2-40B4-BE49-F238E27FC236}">
                <a16:creationId xmlns:a16="http://schemas.microsoft.com/office/drawing/2014/main" id="{ED7FB8C5-D705-475D-A750-73FB94ABC4AD}"/>
              </a:ext>
            </a:extLst>
          </p:cNvPr>
          <p:cNvGraphicFramePr/>
          <p:nvPr>
            <p:extLst>
              <p:ext uri="{D42A27DB-BD31-4B8C-83A1-F6EECF244321}">
                <p14:modId xmlns:p14="http://schemas.microsoft.com/office/powerpoint/2010/main" val="2081737120"/>
              </p:ext>
            </p:extLst>
          </p:nvPr>
        </p:nvGraphicFramePr>
        <p:xfrm>
          <a:off x="9144000" y="1371600"/>
          <a:ext cx="7772400" cy="7543799"/>
        </p:xfrm>
        <a:graphic>
          <a:graphicData uri="http://schemas.openxmlformats.org/drawingml/2006/chart">
            <c:chart xmlns:c="http://schemas.openxmlformats.org/drawingml/2006/chart" xmlns:r="http://schemas.openxmlformats.org/officeDocument/2006/relationships" r:id="rId2"/>
          </a:graphicData>
        </a:graphic>
      </p:graphicFrame>
      <p:sp>
        <p:nvSpPr>
          <p:cNvPr id="3" name="Rectangle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A91690A6-9A1E-429C-915B-1819FAA41C0D}"/>
              </a:ext>
            </a:extLst>
          </p:cNvPr>
          <p:cNvSpPr/>
          <p:nvPr/>
        </p:nvSpPr>
        <p:spPr>
          <a:xfrm>
            <a:off x="1226012" y="4994725"/>
            <a:ext cx="6973108" cy="2706125"/>
          </a:xfrm>
          <a:prstGeom prst="rect">
            <a:avLst/>
          </a:prstGeom>
          <a:noFill/>
        </p:spPr>
        <p:txBody>
          <a:bodyPr wrap="square">
            <a:spAutoFit/>
          </a:bodyPr>
          <a:lstStyle/>
          <a:p>
            <a:pPr>
              <a:lnSpc>
                <a:spcPct val="150000"/>
              </a:lnSpc>
              <a:spcBef>
                <a:spcPts val="12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a:t>
            </a:r>
          </a:p>
          <a:p>
            <a:pPr>
              <a:lnSpc>
                <a:spcPct val="150000"/>
              </a:lnSpc>
              <a:spcBef>
                <a:spcPts val="1200"/>
              </a:spcBef>
            </a:pPr>
            <a:r>
              <a:rPr lang="es-ES" altLang="zh-CN" sz="1200">
                <a:solidFill>
                  <a:schemeClr val="tx1">
                    <a:lumMod val="65000"/>
                  </a:schemeClr>
                </a:solidFill>
                <a:ea typeface="Lato Light" panose="020F0502020204030203" pitchFamily="34" charset="0"/>
                <a:cs typeface="Lato Light" panose="020F0502020204030203" pitchFamily="34" charset="0"/>
              </a:rPr>
              <a:t>Per amet nonumy periculis ei. 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a:t>
            </a:r>
            <a:r>
              <a:rPr lang="en-US" altLang="zh-CN" sz="1200">
                <a:solidFill>
                  <a:schemeClr val="tx1">
                    <a:lumMod val="65000"/>
                  </a:schemeClr>
                </a:solidFill>
                <a:ea typeface="Lato Light" panose="020F0502020204030203" pitchFamily="34" charset="0"/>
                <a:cs typeface="Lato Light" panose="020F0502020204030203" pitchFamily="34" charset="0"/>
              </a:rPr>
              <a:t>.</a:t>
            </a:r>
            <a:r>
              <a:rPr lang="es-ES" altLang="zh-CN" sz="1200">
                <a:solidFill>
                  <a:schemeClr val="tx1">
                    <a:lumMod val="65000"/>
                  </a:schemeClr>
                </a:solidFill>
                <a:ea typeface="Lato Light" panose="020F0502020204030203" pitchFamily="34" charset="0"/>
                <a:cs typeface="Lato Light" panose="020F0502020204030203" pitchFamily="34" charset="0"/>
              </a:rPr>
              <a:t> , vide viderer eleifend ex mea. His at soluta regione diceret, cum et atqui placerat petentium. </a:t>
            </a:r>
          </a:p>
        </p:txBody>
      </p:sp>
      <p:sp>
        <p:nvSpPr>
          <p:cNvPr id="4" name="TextBox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021646A7-6DA9-4949-8902-948ED3045737}"/>
              </a:ext>
            </a:extLst>
          </p:cNvPr>
          <p:cNvSpPr txBox="1"/>
          <p:nvPr/>
        </p:nvSpPr>
        <p:spPr>
          <a:xfrm>
            <a:off x="1217847" y="2746473"/>
            <a:ext cx="3686608" cy="1754326"/>
          </a:xfrm>
          <a:prstGeom prst="rect">
            <a:avLst/>
          </a:prstGeom>
          <a:noFill/>
        </p:spPr>
        <p:txBody>
          <a:bodyPr wrap="square" rtlCol="0">
            <a:spAutoFit/>
          </a:bodyPr>
          <a:lstStyle>
            <a:defPPr>
              <a:defRPr lang="zh-CN"/>
            </a:defPPr>
            <a:lvl1pPr>
              <a:spcBef>
                <a:spcPts val="1200"/>
              </a:spcBef>
              <a:defRPr sz="4000" spc="0">
                <a:solidFill>
                  <a:schemeClr val="tx1">
                    <a:lumMod val="85000"/>
                    <a:lumOff val="15000"/>
                  </a:schemeClr>
                </a:solidFill>
                <a:latin typeface="Montserrat ExtraBold" panose="00000900000000000000" pitchFamily="50" charset="0"/>
                <a:ea typeface="Permanent Marker" panose="02000000000000000000" pitchFamily="2" charset="0"/>
                <a:cs typeface="Times New Roman" panose="02020603050405020304" pitchFamily="18" charset="0"/>
              </a:defRPr>
            </a:lvl1pPr>
          </a:lstStyle>
          <a:p>
            <a:r>
              <a:rPr lang="en-US" altLang="zh-CN" sz="5400">
                <a:latin typeface="Montserrat Alternates ExtraBold" panose="00000900000000000000" pitchFamily="50" charset="0"/>
              </a:rPr>
              <a:t>Creative Chart</a:t>
            </a:r>
          </a:p>
        </p:txBody>
      </p:sp>
    </p:spTree>
    <p:extLst>
      <p:ext uri="{BB962C8B-B14F-4D97-AF65-F5344CB8AC3E}">
        <p14:creationId xmlns:p14="http://schemas.microsoft.com/office/powerpoint/2010/main" val="37594555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fade">
                                      <p:cBhvr>
                                        <p:cTn id="7" dur="500"/>
                                        <p:tgtEl>
                                          <p:spTgt spid="2">
                                            <p:graphicEl>
                                              <a:chart seriesIdx="-3" categoryIdx="-3" bldStep="gridLegend"/>
                                            </p:graphicEl>
                                          </p:spTgt>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
                                            <p:graphicEl>
                                              <a:chart seriesIdx="0" categoryIdx="-4" bldStep="series"/>
                                            </p:graphicEl>
                                          </p:spTgt>
                                        </p:tgtEl>
                                        <p:attrNameLst>
                                          <p:attrName>style.visibility</p:attrName>
                                        </p:attrNameLst>
                                      </p:cBhvr>
                                      <p:to>
                                        <p:strVal val="visible"/>
                                      </p:to>
                                    </p:set>
                                    <p:animEffect transition="in" filter="wipe(left)">
                                      <p:cBhvr>
                                        <p:cTn id="11" dur="500"/>
                                        <p:tgtEl>
                                          <p:spTgt spid="2">
                                            <p:graphicEl>
                                              <a:chart seriesIdx="0" categoryIdx="-4" bldStep="series"/>
                                            </p:graphic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
                                            <p:graphicEl>
                                              <a:chart seriesIdx="1" categoryIdx="-4" bldStep="series"/>
                                            </p:graphicEl>
                                          </p:spTgt>
                                        </p:tgtEl>
                                        <p:attrNameLst>
                                          <p:attrName>style.visibility</p:attrName>
                                        </p:attrNameLst>
                                      </p:cBhvr>
                                      <p:to>
                                        <p:strVal val="visible"/>
                                      </p:to>
                                    </p:set>
                                    <p:animEffect transition="in" filter="wipe(left)">
                                      <p:cBhvr>
                                        <p:cTn id="15" dur="500"/>
                                        <p:tgtEl>
                                          <p:spTgt spid="2">
                                            <p:graphicEl>
                                              <a:chart seriesIdx="1" categoryIdx="-4" bldStep="series"/>
                                            </p:graphicEl>
                                          </p:spTgt>
                                        </p:tgtEl>
                                      </p:cBhvr>
                                    </p:animEffect>
                                  </p:childTnLst>
                                </p:cTn>
                              </p:par>
                            </p:childTnLst>
                          </p:cTn>
                        </p:par>
                        <p:par>
                          <p:cTn id="16" fill="hold">
                            <p:stCondLst>
                              <p:cond delay="1500"/>
                            </p:stCondLst>
                            <p:childTnLst>
                              <p:par>
                                <p:cTn id="17" presetID="0" presetClass="entr" presetSubtype="0" fill="hold" grpId="0" nodeType="afterEffect">
                                  <p:stCondLst>
                                    <p:cond delay="0"/>
                                  </p:stCondLst>
                                  <p:iterate type="lt">
                                    <p:tmPct val="3000"/>
                                  </p:iterate>
                                  <p:childTnLst>
                                    <p:set>
                                      <p:cBhvr>
                                        <p:cTn id="18" dur="750" fill="hold">
                                          <p:stCondLst>
                                            <p:cond delay="0"/>
                                          </p:stCondLst>
                                        </p:cTn>
                                        <p:tgtEl>
                                          <p:spTgt spid="4"/>
                                        </p:tgtEl>
                                        <p:attrNameLst>
                                          <p:attrName>style.visibility</p:attrName>
                                        </p:attrNameLst>
                                      </p:cBhvr>
                                      <p:to>
                                        <p:strVal val="visible"/>
                                      </p:to>
                                    </p:set>
                                    <p:anim to="" calcmode="lin" valueType="num">
                                      <p:cBhvr>
                                        <p:cTn id="19"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20" dur="750">
                                          <p:stCondLst>
                                            <p:cond delay="0"/>
                                          </p:stCondLst>
                                        </p:cTn>
                                        <p:tgtEl>
                                          <p:spTgt spid="4"/>
                                        </p:tgtEl>
                                      </p:cBhvr>
                                    </p:animEffect>
                                  </p:childTnLst>
                                </p:cTn>
                              </p:par>
                            </p:childTnLst>
                          </p:cTn>
                        </p:par>
                        <p:par>
                          <p:cTn id="21" fill="hold">
                            <p:stCondLst>
                              <p:cond delay="2520"/>
                            </p:stCondLst>
                            <p:childTnLst>
                              <p:par>
                                <p:cTn id="22" presetID="10" presetClass="entr" presetSubtype="0"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fade">
                                      <p:cBhvr>
                                        <p:cTn id="2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uiExpand="1">
        <p:bldSub>
          <a:bldChart bld="series"/>
        </p:bldSub>
      </p:bldGraphic>
      <p:bldP spid="3" grpId="0"/>
      <p:bldP spid="4"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6EE05BB7-0CC3-4D5F-B883-D0DB589789FB}"/>
              </a:ext>
            </a:extLst>
          </p:cNvPr>
          <p:cNvSpPr/>
          <p:nvPr/>
        </p:nvSpPr>
        <p:spPr>
          <a:xfrm>
            <a:off x="1334376" y="7330699"/>
            <a:ext cx="4994236" cy="1413464"/>
          </a:xfrm>
          <a:prstGeom prst="rect">
            <a:avLst/>
          </a:prstGeom>
        </p:spPr>
        <p:txBody>
          <a:bodyPr wrap="square">
            <a:spAutoFit/>
          </a:bodyPr>
          <a:lstStyle/>
          <a:p>
            <a:pPr algn="ctr">
              <a:spcBef>
                <a:spcPts val="1200"/>
              </a:spcBef>
            </a:pP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endPar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12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
        <p:nvSpPr>
          <p:cNvPr id="6" name="Rectangle 5">
            <a:extLst>
              <a:ext uri="{FF2B5EF4-FFF2-40B4-BE49-F238E27FC236}">
                <a16:creationId xmlns:a16="http://schemas.microsoft.com/office/drawing/2014/main" id="{4D00D109-3697-4A6B-B84C-513CB7F437E0}"/>
              </a:ext>
            </a:extLst>
          </p:cNvPr>
          <p:cNvSpPr/>
          <p:nvPr/>
        </p:nvSpPr>
        <p:spPr>
          <a:xfrm>
            <a:off x="6646882" y="7330699"/>
            <a:ext cx="4994236" cy="1413464"/>
          </a:xfrm>
          <a:prstGeom prst="rect">
            <a:avLst/>
          </a:prstGeom>
        </p:spPr>
        <p:txBody>
          <a:bodyPr wrap="square">
            <a:spAutoFit/>
          </a:bodyPr>
          <a:lstStyle/>
          <a:p>
            <a:pPr algn="ctr">
              <a:spcBef>
                <a:spcPts val="1200"/>
              </a:spcBef>
            </a:pP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1200"/>
              </a:spcBef>
            </a:pPr>
            <a:r>
              <a:rPr lang="es-ES" altLang="zh-CN" sz="1200">
                <a:solidFill>
                  <a:schemeClr val="tx1">
                    <a:lumMod val="65000"/>
                  </a:schemeClr>
                </a:solidFill>
                <a:ea typeface="Lato Light" panose="020F0502020204030203" pitchFamily="34" charset="0"/>
                <a:cs typeface="Lato Light" panose="020F0502020204030203" pitchFamily="34" charset="0"/>
              </a:rPr>
              <a:t>Lorem </a:t>
            </a:r>
            <a:r>
              <a:rPr lang="es-ES" altLang="zh-CN" sz="1200" dirty="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tx1">
                    <a:lumMod val="65000"/>
                  </a:schemeClr>
                </a:solidFill>
                <a:ea typeface="Lato Light" panose="020F0502020204030203" pitchFamily="34" charset="0"/>
                <a:cs typeface="Lato Light" panose="020F0502020204030203" pitchFamily="34" charset="0"/>
              </a:rPr>
              <a:t>. </a:t>
            </a:r>
            <a:r>
              <a:rPr lang="es-ES" altLang="zh-CN" sz="1200" dirty="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a:t>
            </a:r>
          </a:p>
        </p:txBody>
      </p:sp>
      <p:sp>
        <p:nvSpPr>
          <p:cNvPr id="7" name="Rectangle 6">
            <a:extLst>
              <a:ext uri="{FF2B5EF4-FFF2-40B4-BE49-F238E27FC236}">
                <a16:creationId xmlns:a16="http://schemas.microsoft.com/office/drawing/2014/main" id="{04AF05DD-13C1-4E2E-96A2-D6156E149771}"/>
              </a:ext>
            </a:extLst>
          </p:cNvPr>
          <p:cNvSpPr/>
          <p:nvPr/>
        </p:nvSpPr>
        <p:spPr>
          <a:xfrm>
            <a:off x="11959389" y="7330699"/>
            <a:ext cx="4994236" cy="1413464"/>
          </a:xfrm>
          <a:prstGeom prst="rect">
            <a:avLst/>
          </a:prstGeom>
        </p:spPr>
        <p:txBody>
          <a:bodyPr wrap="square">
            <a:spAutoFit/>
          </a:bodyPr>
          <a:lstStyle/>
          <a:p>
            <a:pPr algn="ctr">
              <a:spcBef>
                <a:spcPts val="1200"/>
              </a:spcBef>
            </a:pP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1200"/>
              </a:spcBef>
            </a:pPr>
            <a:r>
              <a:rPr lang="es-ES" altLang="zh-CN" sz="1200">
                <a:solidFill>
                  <a:schemeClr val="tx1">
                    <a:lumMod val="65000"/>
                  </a:schemeClr>
                </a:solidFill>
                <a:ea typeface="Lato Light" panose="020F0502020204030203" pitchFamily="34" charset="0"/>
                <a:cs typeface="Lato Light" panose="020F0502020204030203" pitchFamily="34" charset="0"/>
              </a:rPr>
              <a:t>Lorem </a:t>
            </a:r>
            <a:r>
              <a:rPr lang="es-ES" altLang="zh-CN" sz="1200" dirty="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tx1">
                    <a:lumMod val="65000"/>
                  </a:schemeClr>
                </a:solidFill>
                <a:ea typeface="Lato Light" panose="020F0502020204030203" pitchFamily="34" charset="0"/>
                <a:cs typeface="Lato Light" panose="020F0502020204030203" pitchFamily="34" charset="0"/>
              </a:rPr>
              <a:t>. </a:t>
            </a:r>
            <a:r>
              <a:rPr lang="es-ES" altLang="zh-CN" sz="1200" dirty="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a:t>
            </a:r>
          </a:p>
        </p:txBody>
      </p:sp>
      <p:sp>
        <p:nvSpPr>
          <p:cNvPr id="2" name="Freeform: Shape 1">
            <a:extLst>
              <a:ext uri="{FF2B5EF4-FFF2-40B4-BE49-F238E27FC236}">
                <a16:creationId xmlns:a16="http://schemas.microsoft.com/office/drawing/2014/main" id="{DB757BC7-5044-49A1-A082-3178E1EC6469}"/>
              </a:ext>
            </a:extLst>
          </p:cNvPr>
          <p:cNvSpPr/>
          <p:nvPr/>
        </p:nvSpPr>
        <p:spPr>
          <a:xfrm rot="900000">
            <a:off x="1799110" y="3170287"/>
            <a:ext cx="3521854" cy="3606245"/>
          </a:xfrm>
          <a:custGeom>
            <a:avLst/>
            <a:gdLst>
              <a:gd name="connsiteX0" fmla="*/ 2509694 w 3521854"/>
              <a:gd name="connsiteY0" fmla="*/ 235 h 3606245"/>
              <a:gd name="connsiteX1" fmla="*/ 2684264 w 3521854"/>
              <a:gd name="connsiteY1" fmla="*/ 20025 h 3606245"/>
              <a:gd name="connsiteX2" fmla="*/ 2892373 w 3521854"/>
              <a:gd name="connsiteY2" fmla="*/ 88339 h 3606245"/>
              <a:gd name="connsiteX3" fmla="*/ 3045681 w 3521854"/>
              <a:gd name="connsiteY3" fmla="*/ 192174 h 3606245"/>
              <a:gd name="connsiteX4" fmla="*/ 3184718 w 3521854"/>
              <a:gd name="connsiteY4" fmla="*/ 339879 h 3606245"/>
              <a:gd name="connsiteX5" fmla="*/ 3243512 w 3521854"/>
              <a:gd name="connsiteY5" fmla="*/ 420898 h 3606245"/>
              <a:gd name="connsiteX6" fmla="*/ 3306975 w 3521854"/>
              <a:gd name="connsiteY6" fmla="*/ 540823 h 3606245"/>
              <a:gd name="connsiteX7" fmla="*/ 3395718 w 3521854"/>
              <a:gd name="connsiteY7" fmla="*/ 772951 h 3606245"/>
              <a:gd name="connsiteX8" fmla="*/ 3417421 w 3521854"/>
              <a:gd name="connsiteY8" fmla="*/ 851563 h 3606245"/>
              <a:gd name="connsiteX9" fmla="*/ 3518346 w 3521854"/>
              <a:gd name="connsiteY9" fmla="*/ 1601553 h 3606245"/>
              <a:gd name="connsiteX10" fmla="*/ 3508261 w 3521854"/>
              <a:gd name="connsiteY10" fmla="*/ 2183735 h 3606245"/>
              <a:gd name="connsiteX11" fmla="*/ 3495335 w 3521854"/>
              <a:gd name="connsiteY11" fmla="*/ 2325865 h 3606245"/>
              <a:gd name="connsiteX12" fmla="*/ 3469694 w 3521854"/>
              <a:gd name="connsiteY12" fmla="*/ 2524834 h 3606245"/>
              <a:gd name="connsiteX13" fmla="*/ 3428878 w 3521854"/>
              <a:gd name="connsiteY13" fmla="*/ 2714716 h 3606245"/>
              <a:gd name="connsiteX14" fmla="*/ 3359081 w 3521854"/>
              <a:gd name="connsiteY14" fmla="*/ 2947037 h 3606245"/>
              <a:gd name="connsiteX15" fmla="*/ 3301558 w 3521854"/>
              <a:gd name="connsiteY15" fmla="*/ 3077217 h 3606245"/>
              <a:gd name="connsiteX16" fmla="*/ 2956666 w 3521854"/>
              <a:gd name="connsiteY16" fmla="*/ 3481830 h 3606245"/>
              <a:gd name="connsiteX17" fmla="*/ 2938875 w 3521854"/>
              <a:gd name="connsiteY17" fmla="*/ 3494242 h 3606245"/>
              <a:gd name="connsiteX18" fmla="*/ 2880578 w 3521854"/>
              <a:gd name="connsiteY18" fmla="*/ 3521688 h 3606245"/>
              <a:gd name="connsiteX19" fmla="*/ 2663145 w 3521854"/>
              <a:gd name="connsiteY19" fmla="*/ 3591449 h 3606245"/>
              <a:gd name="connsiteX20" fmla="*/ 2618850 w 3521854"/>
              <a:gd name="connsiteY20" fmla="*/ 3597152 h 3606245"/>
              <a:gd name="connsiteX21" fmla="*/ 2324775 w 3521854"/>
              <a:gd name="connsiteY21" fmla="*/ 3596172 h 3606245"/>
              <a:gd name="connsiteX22" fmla="*/ 2177204 w 3521854"/>
              <a:gd name="connsiteY22" fmla="*/ 3574202 h 3606245"/>
              <a:gd name="connsiteX23" fmla="*/ 1975346 w 3521854"/>
              <a:gd name="connsiteY23" fmla="*/ 3520114 h 3606245"/>
              <a:gd name="connsiteX24" fmla="*/ 1852200 w 3521854"/>
              <a:gd name="connsiteY24" fmla="*/ 3482097 h 3606245"/>
              <a:gd name="connsiteX25" fmla="*/ 1689479 w 3521854"/>
              <a:gd name="connsiteY25" fmla="*/ 3413394 h 3606245"/>
              <a:gd name="connsiteX26" fmla="*/ 1249212 w 3521854"/>
              <a:gd name="connsiteY26" fmla="*/ 3197525 h 3606245"/>
              <a:gd name="connsiteX27" fmla="*/ 1131249 w 3521854"/>
              <a:gd name="connsiteY27" fmla="*/ 3130774 h 3606245"/>
              <a:gd name="connsiteX28" fmla="*/ 964950 w 3521854"/>
              <a:gd name="connsiteY28" fmla="*/ 3028479 h 3606245"/>
              <a:gd name="connsiteX29" fmla="*/ 796467 w 3521854"/>
              <a:gd name="connsiteY29" fmla="*/ 2915558 h 3606245"/>
              <a:gd name="connsiteX30" fmla="*/ 585131 w 3521854"/>
              <a:gd name="connsiteY30" fmla="*/ 2756011 h 3606245"/>
              <a:gd name="connsiteX31" fmla="*/ 436379 w 3521854"/>
              <a:gd name="connsiteY31" fmla="*/ 2625785 h 3606245"/>
              <a:gd name="connsiteX32" fmla="*/ 319232 w 3521854"/>
              <a:gd name="connsiteY32" fmla="*/ 2509047 h 3606245"/>
              <a:gd name="connsiteX33" fmla="*/ 98606 w 3521854"/>
              <a:gd name="connsiteY33" fmla="*/ 2196398 h 3606245"/>
              <a:gd name="connsiteX34" fmla="*/ 44695 w 3521854"/>
              <a:gd name="connsiteY34" fmla="*/ 2068992 h 3606245"/>
              <a:gd name="connsiteX35" fmla="*/ 10816 w 3521854"/>
              <a:gd name="connsiteY35" fmla="*/ 1941933 h 3606245"/>
              <a:gd name="connsiteX36" fmla="*/ 11780 w 3521854"/>
              <a:gd name="connsiteY36" fmla="*/ 1666065 h 3606245"/>
              <a:gd name="connsiteX37" fmla="*/ 86271 w 3521854"/>
              <a:gd name="connsiteY37" fmla="*/ 1435002 h 3606245"/>
              <a:gd name="connsiteX38" fmla="*/ 156158 w 3521854"/>
              <a:gd name="connsiteY38" fmla="*/ 1305624 h 3606245"/>
              <a:gd name="connsiteX39" fmla="*/ 212865 w 3521854"/>
              <a:gd name="connsiteY39" fmla="*/ 1225430 h 3606245"/>
              <a:gd name="connsiteX40" fmla="*/ 269410 w 3521854"/>
              <a:gd name="connsiteY40" fmla="*/ 1155233 h 3606245"/>
              <a:gd name="connsiteX41" fmla="*/ 427121 w 3521854"/>
              <a:gd name="connsiteY41" fmla="*/ 989142 h 3606245"/>
              <a:gd name="connsiteX42" fmla="*/ 518108 w 3521854"/>
              <a:gd name="connsiteY42" fmla="*/ 903072 h 3606245"/>
              <a:gd name="connsiteX43" fmla="*/ 589200 w 3521854"/>
              <a:gd name="connsiteY43" fmla="*/ 844304 h 3606245"/>
              <a:gd name="connsiteX44" fmla="*/ 659665 w 3521854"/>
              <a:gd name="connsiteY44" fmla="*/ 787878 h 3606245"/>
              <a:gd name="connsiteX45" fmla="*/ 843960 w 3521854"/>
              <a:gd name="connsiteY45" fmla="*/ 654013 h 3606245"/>
              <a:gd name="connsiteX46" fmla="*/ 1213619 w 3521854"/>
              <a:gd name="connsiteY46" fmla="*/ 429242 h 3606245"/>
              <a:gd name="connsiteX47" fmla="*/ 1261842 w 3521854"/>
              <a:gd name="connsiteY47" fmla="*/ 399489 h 3606245"/>
              <a:gd name="connsiteX48" fmla="*/ 1466309 w 3521854"/>
              <a:gd name="connsiteY48" fmla="*/ 293621 h 3606245"/>
              <a:gd name="connsiteX49" fmla="*/ 1693155 w 3521854"/>
              <a:gd name="connsiteY49" fmla="*/ 188729 h 3606245"/>
              <a:gd name="connsiteX50" fmla="*/ 1881167 w 3521854"/>
              <a:gd name="connsiteY50" fmla="*/ 116105 h 3606245"/>
              <a:gd name="connsiteX51" fmla="*/ 2078404 w 3521854"/>
              <a:gd name="connsiteY51" fmla="*/ 55994 h 3606245"/>
              <a:gd name="connsiteX52" fmla="*/ 2335576 w 3521854"/>
              <a:gd name="connsiteY52" fmla="*/ 6922 h 3606245"/>
              <a:gd name="connsiteX53" fmla="*/ 2509694 w 3521854"/>
              <a:gd name="connsiteY53" fmla="*/ 235 h 3606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521854" h="3606245">
                <a:moveTo>
                  <a:pt x="2509694" y="235"/>
                </a:moveTo>
                <a:cubicBezTo>
                  <a:pt x="2567875" y="1390"/>
                  <a:pt x="2626131" y="6959"/>
                  <a:pt x="2684264" y="20025"/>
                </a:cubicBezTo>
                <a:cubicBezTo>
                  <a:pt x="2756562" y="31867"/>
                  <a:pt x="2824467" y="60103"/>
                  <a:pt x="2892373" y="88339"/>
                </a:cubicBezTo>
                <a:cubicBezTo>
                  <a:pt x="2948542" y="113430"/>
                  <a:pt x="2995624" y="153659"/>
                  <a:pt x="3045681" y="192174"/>
                </a:cubicBezTo>
                <a:cubicBezTo>
                  <a:pt x="3096830" y="236001"/>
                  <a:pt x="3144376" y="283885"/>
                  <a:pt x="3184718" y="339879"/>
                </a:cubicBezTo>
                <a:cubicBezTo>
                  <a:pt x="3204890" y="367876"/>
                  <a:pt x="3226316" y="391188"/>
                  <a:pt x="3243512" y="420898"/>
                </a:cubicBezTo>
                <a:cubicBezTo>
                  <a:pt x="3265239" y="461864"/>
                  <a:pt x="3290569" y="498774"/>
                  <a:pt x="3306975" y="540823"/>
                </a:cubicBezTo>
                <a:cubicBezTo>
                  <a:pt x="3342296" y="615553"/>
                  <a:pt x="3369321" y="693081"/>
                  <a:pt x="3395718" y="772951"/>
                </a:cubicBezTo>
                <a:cubicBezTo>
                  <a:pt x="3404154" y="797803"/>
                  <a:pt x="3411961" y="824998"/>
                  <a:pt x="3417421" y="851563"/>
                </a:cubicBezTo>
                <a:cubicBezTo>
                  <a:pt x="3485342" y="1095683"/>
                  <a:pt x="3505365" y="1349562"/>
                  <a:pt x="3518346" y="1601553"/>
                </a:cubicBezTo>
                <a:cubicBezTo>
                  <a:pt x="3526357" y="1796987"/>
                  <a:pt x="3519656" y="1990990"/>
                  <a:pt x="3508261" y="2183735"/>
                </a:cubicBezTo>
                <a:cubicBezTo>
                  <a:pt x="3505727" y="2230750"/>
                  <a:pt x="3497870" y="2278850"/>
                  <a:pt x="3495335" y="2325865"/>
                </a:cubicBezTo>
                <a:cubicBezTo>
                  <a:pt x="3490127" y="2392246"/>
                  <a:pt x="3477250" y="2459082"/>
                  <a:pt x="3469694" y="2524834"/>
                </a:cubicBezTo>
                <a:cubicBezTo>
                  <a:pt x="3455097" y="2588699"/>
                  <a:pt x="3448170" y="2652108"/>
                  <a:pt x="3428878" y="2714716"/>
                </a:cubicBezTo>
                <a:cubicBezTo>
                  <a:pt x="3407542" y="2794346"/>
                  <a:pt x="3389179" y="2872264"/>
                  <a:pt x="3359081" y="2947037"/>
                </a:cubicBezTo>
                <a:cubicBezTo>
                  <a:pt x="3339488" y="2991992"/>
                  <a:pt x="3325217" y="3035862"/>
                  <a:pt x="3301558" y="3077217"/>
                </a:cubicBezTo>
                <a:cubicBezTo>
                  <a:pt x="3225233" y="3240013"/>
                  <a:pt x="3110261" y="3387433"/>
                  <a:pt x="2956666" y="3481830"/>
                </a:cubicBezTo>
                <a:cubicBezTo>
                  <a:pt x="2950990" y="3486585"/>
                  <a:pt x="2945030" y="3490635"/>
                  <a:pt x="2938875" y="3494242"/>
                </a:cubicBezTo>
                <a:cubicBezTo>
                  <a:pt x="2920410" y="3505062"/>
                  <a:pt x="2900187" y="3511880"/>
                  <a:pt x="2880578" y="3521688"/>
                </a:cubicBezTo>
                <a:cubicBezTo>
                  <a:pt x="2813414" y="3556406"/>
                  <a:pt x="2737652" y="3576269"/>
                  <a:pt x="2663145" y="3591449"/>
                </a:cubicBezTo>
                <a:cubicBezTo>
                  <a:pt x="2649527" y="3595330"/>
                  <a:pt x="2634188" y="3596241"/>
                  <a:pt x="2618850" y="3597152"/>
                </a:cubicBezTo>
                <a:cubicBezTo>
                  <a:pt x="2521963" y="3611355"/>
                  <a:pt x="2422428" y="3607276"/>
                  <a:pt x="2324775" y="3596172"/>
                </a:cubicBezTo>
                <a:cubicBezTo>
                  <a:pt x="2275321" y="3592961"/>
                  <a:pt x="2227750" y="3582725"/>
                  <a:pt x="2177204" y="3574202"/>
                </a:cubicBezTo>
                <a:cubicBezTo>
                  <a:pt x="2109136" y="3555963"/>
                  <a:pt x="2041067" y="3537724"/>
                  <a:pt x="1975346" y="3520114"/>
                </a:cubicBezTo>
                <a:cubicBezTo>
                  <a:pt x="1932469" y="3511136"/>
                  <a:pt x="1894450" y="3493418"/>
                  <a:pt x="1852200" y="3482097"/>
                </a:cubicBezTo>
                <a:cubicBezTo>
                  <a:pt x="1798379" y="3457634"/>
                  <a:pt x="1742674" y="3440198"/>
                  <a:pt x="1689479" y="3413394"/>
                </a:cubicBezTo>
                <a:cubicBezTo>
                  <a:pt x="1536611" y="3354861"/>
                  <a:pt x="1392365" y="3273537"/>
                  <a:pt x="1249212" y="3197525"/>
                </a:cubicBezTo>
                <a:cubicBezTo>
                  <a:pt x="1210100" y="3174494"/>
                  <a:pt x="1167386" y="3155518"/>
                  <a:pt x="1131249" y="3130774"/>
                </a:cubicBezTo>
                <a:cubicBezTo>
                  <a:pt x="1075243" y="3095686"/>
                  <a:pt x="1018609" y="3062939"/>
                  <a:pt x="964950" y="3028479"/>
                </a:cubicBezTo>
                <a:cubicBezTo>
                  <a:pt x="910199" y="2988706"/>
                  <a:pt x="848243" y="2957044"/>
                  <a:pt x="796467" y="2915558"/>
                </a:cubicBezTo>
                <a:cubicBezTo>
                  <a:pt x="721846" y="2865440"/>
                  <a:pt x="653802" y="2809555"/>
                  <a:pt x="585131" y="2756011"/>
                </a:cubicBezTo>
                <a:cubicBezTo>
                  <a:pt x="533982" y="2712183"/>
                  <a:pt x="481578" y="2673039"/>
                  <a:pt x="436379" y="2625785"/>
                </a:cubicBezTo>
                <a:cubicBezTo>
                  <a:pt x="393364" y="2589156"/>
                  <a:pt x="359273" y="2547389"/>
                  <a:pt x="319232" y="2509047"/>
                </a:cubicBezTo>
                <a:cubicBezTo>
                  <a:pt x="234155" y="2413454"/>
                  <a:pt x="159258" y="2308038"/>
                  <a:pt x="98606" y="2196398"/>
                </a:cubicBezTo>
                <a:cubicBezTo>
                  <a:pt x="79853" y="2153719"/>
                  <a:pt x="61101" y="2111041"/>
                  <a:pt x="44695" y="2068992"/>
                </a:cubicBezTo>
                <a:cubicBezTo>
                  <a:pt x="30637" y="2027571"/>
                  <a:pt x="21900" y="1985066"/>
                  <a:pt x="10816" y="1941933"/>
                </a:cubicBezTo>
                <a:cubicBezTo>
                  <a:pt x="-4774" y="1849897"/>
                  <a:pt x="-2679" y="1757580"/>
                  <a:pt x="11780" y="1666065"/>
                </a:cubicBezTo>
                <a:cubicBezTo>
                  <a:pt x="28422" y="1585177"/>
                  <a:pt x="51479" y="1508517"/>
                  <a:pt x="86271" y="1435002"/>
                </a:cubicBezTo>
                <a:cubicBezTo>
                  <a:pt x="105864" y="1390047"/>
                  <a:pt x="125457" y="1345092"/>
                  <a:pt x="156158" y="1305624"/>
                </a:cubicBezTo>
                <a:cubicBezTo>
                  <a:pt x="177772" y="1281293"/>
                  <a:pt x="190624" y="1252104"/>
                  <a:pt x="212865" y="1225430"/>
                </a:cubicBezTo>
                <a:cubicBezTo>
                  <a:pt x="231505" y="1202812"/>
                  <a:pt x="250143" y="1180194"/>
                  <a:pt x="269410" y="1155233"/>
                </a:cubicBezTo>
                <a:cubicBezTo>
                  <a:pt x="315776" y="1094860"/>
                  <a:pt x="370902" y="1039345"/>
                  <a:pt x="427121" y="989142"/>
                </a:cubicBezTo>
                <a:cubicBezTo>
                  <a:pt x="455939" y="956701"/>
                  <a:pt x="488197" y="930201"/>
                  <a:pt x="518108" y="903072"/>
                </a:cubicBezTo>
                <a:cubicBezTo>
                  <a:pt x="541441" y="881711"/>
                  <a:pt x="566494" y="863322"/>
                  <a:pt x="589200" y="844304"/>
                </a:cubicBezTo>
                <a:cubicBezTo>
                  <a:pt x="612533" y="822943"/>
                  <a:pt x="636959" y="806896"/>
                  <a:pt x="659665" y="787878"/>
                </a:cubicBezTo>
                <a:cubicBezTo>
                  <a:pt x="719950" y="741275"/>
                  <a:pt x="783675" y="700615"/>
                  <a:pt x="843960" y="654013"/>
                </a:cubicBezTo>
                <a:cubicBezTo>
                  <a:pt x="965460" y="576118"/>
                  <a:pt x="1086960" y="498224"/>
                  <a:pt x="1213619" y="429242"/>
                </a:cubicBezTo>
                <a:cubicBezTo>
                  <a:pt x="1231468" y="418963"/>
                  <a:pt x="1246341" y="410397"/>
                  <a:pt x="1261842" y="399489"/>
                </a:cubicBezTo>
                <a:cubicBezTo>
                  <a:pt x="1329006" y="364771"/>
                  <a:pt x="1396798" y="327711"/>
                  <a:pt x="1466309" y="293621"/>
                </a:cubicBezTo>
                <a:cubicBezTo>
                  <a:pt x="1541769" y="256105"/>
                  <a:pt x="1616603" y="220932"/>
                  <a:pt x="1693155" y="188729"/>
                </a:cubicBezTo>
                <a:cubicBezTo>
                  <a:pt x="1754834" y="165092"/>
                  <a:pt x="1817768" y="136771"/>
                  <a:pt x="1881167" y="116105"/>
                </a:cubicBezTo>
                <a:cubicBezTo>
                  <a:pt x="1945193" y="93097"/>
                  <a:pt x="2011566" y="70718"/>
                  <a:pt x="2078404" y="55994"/>
                </a:cubicBezTo>
                <a:cubicBezTo>
                  <a:pt x="2162463" y="33333"/>
                  <a:pt x="2248706" y="21299"/>
                  <a:pt x="2335576" y="6922"/>
                </a:cubicBezTo>
                <a:cubicBezTo>
                  <a:pt x="2393409" y="2337"/>
                  <a:pt x="2451514" y="-921"/>
                  <a:pt x="2509694" y="235"/>
                </a:cubicBezTo>
                <a:close/>
              </a:path>
            </a:pathLst>
          </a:custGeom>
          <a:solidFill>
            <a:schemeClr val="bg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reeform: Shape 2">
            <a:extLst>
              <a:ext uri="{FF2B5EF4-FFF2-40B4-BE49-F238E27FC236}">
                <a16:creationId xmlns:a16="http://schemas.microsoft.com/office/drawing/2014/main" id="{4B1F548D-E259-4549-949E-8D063AE2DBAA}"/>
              </a:ext>
            </a:extLst>
          </p:cNvPr>
          <p:cNvSpPr/>
          <p:nvPr/>
        </p:nvSpPr>
        <p:spPr>
          <a:xfrm rot="900000">
            <a:off x="7111617" y="3170287"/>
            <a:ext cx="3521854" cy="3606245"/>
          </a:xfrm>
          <a:custGeom>
            <a:avLst/>
            <a:gdLst>
              <a:gd name="connsiteX0" fmla="*/ 2509694 w 3521854"/>
              <a:gd name="connsiteY0" fmla="*/ 235 h 3606245"/>
              <a:gd name="connsiteX1" fmla="*/ 2684264 w 3521854"/>
              <a:gd name="connsiteY1" fmla="*/ 20025 h 3606245"/>
              <a:gd name="connsiteX2" fmla="*/ 2892372 w 3521854"/>
              <a:gd name="connsiteY2" fmla="*/ 88339 h 3606245"/>
              <a:gd name="connsiteX3" fmla="*/ 3045681 w 3521854"/>
              <a:gd name="connsiteY3" fmla="*/ 192174 h 3606245"/>
              <a:gd name="connsiteX4" fmla="*/ 3184718 w 3521854"/>
              <a:gd name="connsiteY4" fmla="*/ 339879 h 3606245"/>
              <a:gd name="connsiteX5" fmla="*/ 3243511 w 3521854"/>
              <a:gd name="connsiteY5" fmla="*/ 420898 h 3606245"/>
              <a:gd name="connsiteX6" fmla="*/ 3306974 w 3521854"/>
              <a:gd name="connsiteY6" fmla="*/ 540823 h 3606245"/>
              <a:gd name="connsiteX7" fmla="*/ 3395718 w 3521854"/>
              <a:gd name="connsiteY7" fmla="*/ 772951 h 3606245"/>
              <a:gd name="connsiteX8" fmla="*/ 3417421 w 3521854"/>
              <a:gd name="connsiteY8" fmla="*/ 851563 h 3606245"/>
              <a:gd name="connsiteX9" fmla="*/ 3518346 w 3521854"/>
              <a:gd name="connsiteY9" fmla="*/ 1601553 h 3606245"/>
              <a:gd name="connsiteX10" fmla="*/ 3508261 w 3521854"/>
              <a:gd name="connsiteY10" fmla="*/ 2183735 h 3606245"/>
              <a:gd name="connsiteX11" fmla="*/ 3495335 w 3521854"/>
              <a:gd name="connsiteY11" fmla="*/ 2325865 h 3606245"/>
              <a:gd name="connsiteX12" fmla="*/ 3469694 w 3521854"/>
              <a:gd name="connsiteY12" fmla="*/ 2524834 h 3606245"/>
              <a:gd name="connsiteX13" fmla="*/ 3428878 w 3521854"/>
              <a:gd name="connsiteY13" fmla="*/ 2714716 h 3606245"/>
              <a:gd name="connsiteX14" fmla="*/ 3359081 w 3521854"/>
              <a:gd name="connsiteY14" fmla="*/ 2947037 h 3606245"/>
              <a:gd name="connsiteX15" fmla="*/ 3301557 w 3521854"/>
              <a:gd name="connsiteY15" fmla="*/ 3077217 h 3606245"/>
              <a:gd name="connsiteX16" fmla="*/ 2956666 w 3521854"/>
              <a:gd name="connsiteY16" fmla="*/ 3481830 h 3606245"/>
              <a:gd name="connsiteX17" fmla="*/ 2938875 w 3521854"/>
              <a:gd name="connsiteY17" fmla="*/ 3494242 h 3606245"/>
              <a:gd name="connsiteX18" fmla="*/ 2880578 w 3521854"/>
              <a:gd name="connsiteY18" fmla="*/ 3521688 h 3606245"/>
              <a:gd name="connsiteX19" fmla="*/ 2663145 w 3521854"/>
              <a:gd name="connsiteY19" fmla="*/ 3591449 h 3606245"/>
              <a:gd name="connsiteX20" fmla="*/ 2618850 w 3521854"/>
              <a:gd name="connsiteY20" fmla="*/ 3597152 h 3606245"/>
              <a:gd name="connsiteX21" fmla="*/ 2324775 w 3521854"/>
              <a:gd name="connsiteY21" fmla="*/ 3596172 h 3606245"/>
              <a:gd name="connsiteX22" fmla="*/ 2177204 w 3521854"/>
              <a:gd name="connsiteY22" fmla="*/ 3574202 h 3606245"/>
              <a:gd name="connsiteX23" fmla="*/ 1975346 w 3521854"/>
              <a:gd name="connsiteY23" fmla="*/ 3520114 h 3606245"/>
              <a:gd name="connsiteX24" fmla="*/ 1852200 w 3521854"/>
              <a:gd name="connsiteY24" fmla="*/ 3482097 h 3606245"/>
              <a:gd name="connsiteX25" fmla="*/ 1689479 w 3521854"/>
              <a:gd name="connsiteY25" fmla="*/ 3413394 h 3606245"/>
              <a:gd name="connsiteX26" fmla="*/ 1249212 w 3521854"/>
              <a:gd name="connsiteY26" fmla="*/ 3197525 h 3606245"/>
              <a:gd name="connsiteX27" fmla="*/ 1131249 w 3521854"/>
              <a:gd name="connsiteY27" fmla="*/ 3130774 h 3606245"/>
              <a:gd name="connsiteX28" fmla="*/ 964950 w 3521854"/>
              <a:gd name="connsiteY28" fmla="*/ 3028479 h 3606245"/>
              <a:gd name="connsiteX29" fmla="*/ 796467 w 3521854"/>
              <a:gd name="connsiteY29" fmla="*/ 2915558 h 3606245"/>
              <a:gd name="connsiteX30" fmla="*/ 585131 w 3521854"/>
              <a:gd name="connsiteY30" fmla="*/ 2756011 h 3606245"/>
              <a:gd name="connsiteX31" fmla="*/ 436379 w 3521854"/>
              <a:gd name="connsiteY31" fmla="*/ 2625785 h 3606245"/>
              <a:gd name="connsiteX32" fmla="*/ 319232 w 3521854"/>
              <a:gd name="connsiteY32" fmla="*/ 2509047 h 3606245"/>
              <a:gd name="connsiteX33" fmla="*/ 98606 w 3521854"/>
              <a:gd name="connsiteY33" fmla="*/ 2196398 h 3606245"/>
              <a:gd name="connsiteX34" fmla="*/ 44695 w 3521854"/>
              <a:gd name="connsiteY34" fmla="*/ 2068992 h 3606245"/>
              <a:gd name="connsiteX35" fmla="*/ 10817 w 3521854"/>
              <a:gd name="connsiteY35" fmla="*/ 1941933 h 3606245"/>
              <a:gd name="connsiteX36" fmla="*/ 11780 w 3521854"/>
              <a:gd name="connsiteY36" fmla="*/ 1666065 h 3606245"/>
              <a:gd name="connsiteX37" fmla="*/ 86271 w 3521854"/>
              <a:gd name="connsiteY37" fmla="*/ 1435002 h 3606245"/>
              <a:gd name="connsiteX38" fmla="*/ 156158 w 3521854"/>
              <a:gd name="connsiteY38" fmla="*/ 1305624 h 3606245"/>
              <a:gd name="connsiteX39" fmla="*/ 212866 w 3521854"/>
              <a:gd name="connsiteY39" fmla="*/ 1225430 h 3606245"/>
              <a:gd name="connsiteX40" fmla="*/ 269411 w 3521854"/>
              <a:gd name="connsiteY40" fmla="*/ 1155233 h 3606245"/>
              <a:gd name="connsiteX41" fmla="*/ 427121 w 3521854"/>
              <a:gd name="connsiteY41" fmla="*/ 989142 h 3606245"/>
              <a:gd name="connsiteX42" fmla="*/ 518108 w 3521854"/>
              <a:gd name="connsiteY42" fmla="*/ 903072 h 3606245"/>
              <a:gd name="connsiteX43" fmla="*/ 589200 w 3521854"/>
              <a:gd name="connsiteY43" fmla="*/ 844304 h 3606245"/>
              <a:gd name="connsiteX44" fmla="*/ 659665 w 3521854"/>
              <a:gd name="connsiteY44" fmla="*/ 787878 h 3606245"/>
              <a:gd name="connsiteX45" fmla="*/ 843961 w 3521854"/>
              <a:gd name="connsiteY45" fmla="*/ 654013 h 3606245"/>
              <a:gd name="connsiteX46" fmla="*/ 1213619 w 3521854"/>
              <a:gd name="connsiteY46" fmla="*/ 429242 h 3606245"/>
              <a:gd name="connsiteX47" fmla="*/ 1261842 w 3521854"/>
              <a:gd name="connsiteY47" fmla="*/ 399489 h 3606245"/>
              <a:gd name="connsiteX48" fmla="*/ 1466309 w 3521854"/>
              <a:gd name="connsiteY48" fmla="*/ 293621 h 3606245"/>
              <a:gd name="connsiteX49" fmla="*/ 1693155 w 3521854"/>
              <a:gd name="connsiteY49" fmla="*/ 188729 h 3606245"/>
              <a:gd name="connsiteX50" fmla="*/ 1881167 w 3521854"/>
              <a:gd name="connsiteY50" fmla="*/ 116105 h 3606245"/>
              <a:gd name="connsiteX51" fmla="*/ 2078404 w 3521854"/>
              <a:gd name="connsiteY51" fmla="*/ 55994 h 3606245"/>
              <a:gd name="connsiteX52" fmla="*/ 2335576 w 3521854"/>
              <a:gd name="connsiteY52" fmla="*/ 6922 h 3606245"/>
              <a:gd name="connsiteX53" fmla="*/ 2509694 w 3521854"/>
              <a:gd name="connsiteY53" fmla="*/ 235 h 3606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521854" h="3606245">
                <a:moveTo>
                  <a:pt x="2509694" y="235"/>
                </a:moveTo>
                <a:cubicBezTo>
                  <a:pt x="2567875" y="1390"/>
                  <a:pt x="2626131" y="6959"/>
                  <a:pt x="2684264" y="20025"/>
                </a:cubicBezTo>
                <a:cubicBezTo>
                  <a:pt x="2756562" y="31867"/>
                  <a:pt x="2824467" y="60103"/>
                  <a:pt x="2892372" y="88339"/>
                </a:cubicBezTo>
                <a:cubicBezTo>
                  <a:pt x="2948542" y="113430"/>
                  <a:pt x="2995624" y="153659"/>
                  <a:pt x="3045681" y="192174"/>
                </a:cubicBezTo>
                <a:cubicBezTo>
                  <a:pt x="3096830" y="236001"/>
                  <a:pt x="3144376" y="283885"/>
                  <a:pt x="3184718" y="339879"/>
                </a:cubicBezTo>
                <a:cubicBezTo>
                  <a:pt x="3204889" y="367876"/>
                  <a:pt x="3226315" y="391188"/>
                  <a:pt x="3243511" y="420898"/>
                </a:cubicBezTo>
                <a:cubicBezTo>
                  <a:pt x="3265239" y="461864"/>
                  <a:pt x="3290569" y="498774"/>
                  <a:pt x="3306974" y="540823"/>
                </a:cubicBezTo>
                <a:cubicBezTo>
                  <a:pt x="3342296" y="615553"/>
                  <a:pt x="3369321" y="693081"/>
                  <a:pt x="3395718" y="772951"/>
                </a:cubicBezTo>
                <a:cubicBezTo>
                  <a:pt x="3404153" y="797803"/>
                  <a:pt x="3411961" y="824998"/>
                  <a:pt x="3417421" y="851563"/>
                </a:cubicBezTo>
                <a:cubicBezTo>
                  <a:pt x="3485341" y="1095683"/>
                  <a:pt x="3505364" y="1349562"/>
                  <a:pt x="3518346" y="1601553"/>
                </a:cubicBezTo>
                <a:cubicBezTo>
                  <a:pt x="3526357" y="1796987"/>
                  <a:pt x="3519656" y="1990990"/>
                  <a:pt x="3508261" y="2183735"/>
                </a:cubicBezTo>
                <a:cubicBezTo>
                  <a:pt x="3505727" y="2230750"/>
                  <a:pt x="3497870" y="2278850"/>
                  <a:pt x="3495335" y="2325865"/>
                </a:cubicBezTo>
                <a:cubicBezTo>
                  <a:pt x="3490127" y="2392246"/>
                  <a:pt x="3477249" y="2459082"/>
                  <a:pt x="3469694" y="2524834"/>
                </a:cubicBezTo>
                <a:cubicBezTo>
                  <a:pt x="3455097" y="2588699"/>
                  <a:pt x="3448170" y="2652108"/>
                  <a:pt x="3428878" y="2714716"/>
                </a:cubicBezTo>
                <a:cubicBezTo>
                  <a:pt x="3407541" y="2794346"/>
                  <a:pt x="3389179" y="2872264"/>
                  <a:pt x="3359081" y="2947037"/>
                </a:cubicBezTo>
                <a:cubicBezTo>
                  <a:pt x="3339488" y="2991992"/>
                  <a:pt x="3325217" y="3035862"/>
                  <a:pt x="3301557" y="3077217"/>
                </a:cubicBezTo>
                <a:cubicBezTo>
                  <a:pt x="3225233" y="3240013"/>
                  <a:pt x="3110260" y="3387433"/>
                  <a:pt x="2956666" y="3481830"/>
                </a:cubicBezTo>
                <a:cubicBezTo>
                  <a:pt x="2950989" y="3486585"/>
                  <a:pt x="2945030" y="3490635"/>
                  <a:pt x="2938875" y="3494242"/>
                </a:cubicBezTo>
                <a:cubicBezTo>
                  <a:pt x="2920410" y="3505062"/>
                  <a:pt x="2900187" y="3511880"/>
                  <a:pt x="2880578" y="3521688"/>
                </a:cubicBezTo>
                <a:cubicBezTo>
                  <a:pt x="2813414" y="3556406"/>
                  <a:pt x="2737652" y="3576269"/>
                  <a:pt x="2663145" y="3591449"/>
                </a:cubicBezTo>
                <a:cubicBezTo>
                  <a:pt x="2649526" y="3595330"/>
                  <a:pt x="2634188" y="3596241"/>
                  <a:pt x="2618850" y="3597152"/>
                </a:cubicBezTo>
                <a:cubicBezTo>
                  <a:pt x="2521963" y="3611355"/>
                  <a:pt x="2422428" y="3607276"/>
                  <a:pt x="2324775" y="3596172"/>
                </a:cubicBezTo>
                <a:cubicBezTo>
                  <a:pt x="2275321" y="3592961"/>
                  <a:pt x="2227750" y="3582725"/>
                  <a:pt x="2177204" y="3574202"/>
                </a:cubicBezTo>
                <a:cubicBezTo>
                  <a:pt x="2109136" y="3555963"/>
                  <a:pt x="2041067" y="3537724"/>
                  <a:pt x="1975346" y="3520114"/>
                </a:cubicBezTo>
                <a:cubicBezTo>
                  <a:pt x="1932469" y="3511136"/>
                  <a:pt x="1894450" y="3493418"/>
                  <a:pt x="1852200" y="3482097"/>
                </a:cubicBezTo>
                <a:cubicBezTo>
                  <a:pt x="1798378" y="3457634"/>
                  <a:pt x="1742674" y="3440198"/>
                  <a:pt x="1689479" y="3413394"/>
                </a:cubicBezTo>
                <a:cubicBezTo>
                  <a:pt x="1536610" y="3354861"/>
                  <a:pt x="1392365" y="3273537"/>
                  <a:pt x="1249212" y="3197525"/>
                </a:cubicBezTo>
                <a:cubicBezTo>
                  <a:pt x="1210100" y="3174494"/>
                  <a:pt x="1167386" y="3155518"/>
                  <a:pt x="1131249" y="3130774"/>
                </a:cubicBezTo>
                <a:cubicBezTo>
                  <a:pt x="1075243" y="3095686"/>
                  <a:pt x="1018609" y="3062939"/>
                  <a:pt x="964950" y="3028479"/>
                </a:cubicBezTo>
                <a:cubicBezTo>
                  <a:pt x="910199" y="2988706"/>
                  <a:pt x="848243" y="2957044"/>
                  <a:pt x="796467" y="2915558"/>
                </a:cubicBezTo>
                <a:cubicBezTo>
                  <a:pt x="721846" y="2865440"/>
                  <a:pt x="653803" y="2809555"/>
                  <a:pt x="585131" y="2756011"/>
                </a:cubicBezTo>
                <a:cubicBezTo>
                  <a:pt x="533983" y="2712183"/>
                  <a:pt x="481578" y="2673039"/>
                  <a:pt x="436379" y="2625785"/>
                </a:cubicBezTo>
                <a:cubicBezTo>
                  <a:pt x="393364" y="2589156"/>
                  <a:pt x="359273" y="2547389"/>
                  <a:pt x="319232" y="2509047"/>
                </a:cubicBezTo>
                <a:cubicBezTo>
                  <a:pt x="234156" y="2413454"/>
                  <a:pt x="159258" y="2308038"/>
                  <a:pt x="98606" y="2196398"/>
                </a:cubicBezTo>
                <a:cubicBezTo>
                  <a:pt x="79854" y="2153719"/>
                  <a:pt x="61101" y="2111041"/>
                  <a:pt x="44695" y="2068992"/>
                </a:cubicBezTo>
                <a:cubicBezTo>
                  <a:pt x="30637" y="2027571"/>
                  <a:pt x="21900" y="1985066"/>
                  <a:pt x="10817" y="1941933"/>
                </a:cubicBezTo>
                <a:cubicBezTo>
                  <a:pt x="-4774" y="1849897"/>
                  <a:pt x="-2679" y="1757580"/>
                  <a:pt x="11780" y="1666065"/>
                </a:cubicBezTo>
                <a:cubicBezTo>
                  <a:pt x="28422" y="1585177"/>
                  <a:pt x="51479" y="1508517"/>
                  <a:pt x="86271" y="1435002"/>
                </a:cubicBezTo>
                <a:cubicBezTo>
                  <a:pt x="105864" y="1390047"/>
                  <a:pt x="125457" y="1345092"/>
                  <a:pt x="156158" y="1305624"/>
                </a:cubicBezTo>
                <a:cubicBezTo>
                  <a:pt x="177772" y="1281293"/>
                  <a:pt x="190624" y="1252104"/>
                  <a:pt x="212866" y="1225430"/>
                </a:cubicBezTo>
                <a:cubicBezTo>
                  <a:pt x="231505" y="1202812"/>
                  <a:pt x="250144" y="1180194"/>
                  <a:pt x="269411" y="1155233"/>
                </a:cubicBezTo>
                <a:cubicBezTo>
                  <a:pt x="315776" y="1094860"/>
                  <a:pt x="370902" y="1039345"/>
                  <a:pt x="427121" y="989142"/>
                </a:cubicBezTo>
                <a:cubicBezTo>
                  <a:pt x="455940" y="956701"/>
                  <a:pt x="488197" y="930201"/>
                  <a:pt x="518108" y="903072"/>
                </a:cubicBezTo>
                <a:cubicBezTo>
                  <a:pt x="541441" y="881711"/>
                  <a:pt x="566494" y="863322"/>
                  <a:pt x="589200" y="844304"/>
                </a:cubicBezTo>
                <a:cubicBezTo>
                  <a:pt x="612534" y="822943"/>
                  <a:pt x="636959" y="806896"/>
                  <a:pt x="659665" y="787878"/>
                </a:cubicBezTo>
                <a:cubicBezTo>
                  <a:pt x="719950" y="741275"/>
                  <a:pt x="783675" y="700615"/>
                  <a:pt x="843961" y="654013"/>
                </a:cubicBezTo>
                <a:cubicBezTo>
                  <a:pt x="965460" y="576118"/>
                  <a:pt x="1086960" y="498224"/>
                  <a:pt x="1213619" y="429242"/>
                </a:cubicBezTo>
                <a:cubicBezTo>
                  <a:pt x="1231468" y="418963"/>
                  <a:pt x="1246341" y="410397"/>
                  <a:pt x="1261842" y="399489"/>
                </a:cubicBezTo>
                <a:cubicBezTo>
                  <a:pt x="1329006" y="364771"/>
                  <a:pt x="1396798" y="327711"/>
                  <a:pt x="1466309" y="293621"/>
                </a:cubicBezTo>
                <a:cubicBezTo>
                  <a:pt x="1541769" y="256105"/>
                  <a:pt x="1616602" y="220932"/>
                  <a:pt x="1693155" y="188729"/>
                </a:cubicBezTo>
                <a:cubicBezTo>
                  <a:pt x="1754834" y="165092"/>
                  <a:pt x="1817768" y="136771"/>
                  <a:pt x="1881167" y="116105"/>
                </a:cubicBezTo>
                <a:cubicBezTo>
                  <a:pt x="1945193" y="93097"/>
                  <a:pt x="2011566" y="70718"/>
                  <a:pt x="2078404" y="55994"/>
                </a:cubicBezTo>
                <a:cubicBezTo>
                  <a:pt x="2162463" y="33333"/>
                  <a:pt x="2248706" y="21299"/>
                  <a:pt x="2335576" y="6922"/>
                </a:cubicBezTo>
                <a:cubicBezTo>
                  <a:pt x="2393408" y="2337"/>
                  <a:pt x="2451513" y="-921"/>
                  <a:pt x="2509694" y="235"/>
                </a:cubicBezTo>
                <a:close/>
              </a:path>
            </a:pathLst>
          </a:custGeom>
          <a:gradFill>
            <a:gsLst>
              <a:gs pos="0">
                <a:schemeClr val="accent1"/>
              </a:gs>
              <a:gs pos="100000">
                <a:schemeClr val="accent6"/>
              </a:gs>
            </a:gsLst>
            <a:lin ang="81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Freeform: Shape 3">
            <a:extLst>
              <a:ext uri="{FF2B5EF4-FFF2-40B4-BE49-F238E27FC236}">
                <a16:creationId xmlns:a16="http://schemas.microsoft.com/office/drawing/2014/main" id="{77812744-4851-4A13-827F-29D3FB8B6317}"/>
              </a:ext>
            </a:extLst>
          </p:cNvPr>
          <p:cNvSpPr/>
          <p:nvPr/>
        </p:nvSpPr>
        <p:spPr>
          <a:xfrm rot="900000">
            <a:off x="12424123" y="3170287"/>
            <a:ext cx="3521854" cy="3606245"/>
          </a:xfrm>
          <a:custGeom>
            <a:avLst/>
            <a:gdLst>
              <a:gd name="connsiteX0" fmla="*/ 2509694 w 3521854"/>
              <a:gd name="connsiteY0" fmla="*/ 235 h 3606245"/>
              <a:gd name="connsiteX1" fmla="*/ 2684264 w 3521854"/>
              <a:gd name="connsiteY1" fmla="*/ 20025 h 3606245"/>
              <a:gd name="connsiteX2" fmla="*/ 2892372 w 3521854"/>
              <a:gd name="connsiteY2" fmla="*/ 88339 h 3606245"/>
              <a:gd name="connsiteX3" fmla="*/ 3045681 w 3521854"/>
              <a:gd name="connsiteY3" fmla="*/ 192174 h 3606245"/>
              <a:gd name="connsiteX4" fmla="*/ 3184718 w 3521854"/>
              <a:gd name="connsiteY4" fmla="*/ 339879 h 3606245"/>
              <a:gd name="connsiteX5" fmla="*/ 3243511 w 3521854"/>
              <a:gd name="connsiteY5" fmla="*/ 420898 h 3606245"/>
              <a:gd name="connsiteX6" fmla="*/ 3306974 w 3521854"/>
              <a:gd name="connsiteY6" fmla="*/ 540823 h 3606245"/>
              <a:gd name="connsiteX7" fmla="*/ 3395718 w 3521854"/>
              <a:gd name="connsiteY7" fmla="*/ 772951 h 3606245"/>
              <a:gd name="connsiteX8" fmla="*/ 3417421 w 3521854"/>
              <a:gd name="connsiteY8" fmla="*/ 851563 h 3606245"/>
              <a:gd name="connsiteX9" fmla="*/ 3518346 w 3521854"/>
              <a:gd name="connsiteY9" fmla="*/ 1601553 h 3606245"/>
              <a:gd name="connsiteX10" fmla="*/ 3508261 w 3521854"/>
              <a:gd name="connsiteY10" fmla="*/ 2183735 h 3606245"/>
              <a:gd name="connsiteX11" fmla="*/ 3495335 w 3521854"/>
              <a:gd name="connsiteY11" fmla="*/ 2325865 h 3606245"/>
              <a:gd name="connsiteX12" fmla="*/ 3469694 w 3521854"/>
              <a:gd name="connsiteY12" fmla="*/ 2524834 h 3606245"/>
              <a:gd name="connsiteX13" fmla="*/ 3428878 w 3521854"/>
              <a:gd name="connsiteY13" fmla="*/ 2714716 h 3606245"/>
              <a:gd name="connsiteX14" fmla="*/ 3359081 w 3521854"/>
              <a:gd name="connsiteY14" fmla="*/ 2947037 h 3606245"/>
              <a:gd name="connsiteX15" fmla="*/ 3301557 w 3521854"/>
              <a:gd name="connsiteY15" fmla="*/ 3077217 h 3606245"/>
              <a:gd name="connsiteX16" fmla="*/ 2956666 w 3521854"/>
              <a:gd name="connsiteY16" fmla="*/ 3481830 h 3606245"/>
              <a:gd name="connsiteX17" fmla="*/ 2938875 w 3521854"/>
              <a:gd name="connsiteY17" fmla="*/ 3494242 h 3606245"/>
              <a:gd name="connsiteX18" fmla="*/ 2880578 w 3521854"/>
              <a:gd name="connsiteY18" fmla="*/ 3521688 h 3606245"/>
              <a:gd name="connsiteX19" fmla="*/ 2663145 w 3521854"/>
              <a:gd name="connsiteY19" fmla="*/ 3591449 h 3606245"/>
              <a:gd name="connsiteX20" fmla="*/ 2618850 w 3521854"/>
              <a:gd name="connsiteY20" fmla="*/ 3597152 h 3606245"/>
              <a:gd name="connsiteX21" fmla="*/ 2324775 w 3521854"/>
              <a:gd name="connsiteY21" fmla="*/ 3596172 h 3606245"/>
              <a:gd name="connsiteX22" fmla="*/ 2177204 w 3521854"/>
              <a:gd name="connsiteY22" fmla="*/ 3574202 h 3606245"/>
              <a:gd name="connsiteX23" fmla="*/ 1975346 w 3521854"/>
              <a:gd name="connsiteY23" fmla="*/ 3520114 h 3606245"/>
              <a:gd name="connsiteX24" fmla="*/ 1852200 w 3521854"/>
              <a:gd name="connsiteY24" fmla="*/ 3482097 h 3606245"/>
              <a:gd name="connsiteX25" fmla="*/ 1689479 w 3521854"/>
              <a:gd name="connsiteY25" fmla="*/ 3413394 h 3606245"/>
              <a:gd name="connsiteX26" fmla="*/ 1249211 w 3521854"/>
              <a:gd name="connsiteY26" fmla="*/ 3197525 h 3606245"/>
              <a:gd name="connsiteX27" fmla="*/ 1131249 w 3521854"/>
              <a:gd name="connsiteY27" fmla="*/ 3130774 h 3606245"/>
              <a:gd name="connsiteX28" fmla="*/ 964950 w 3521854"/>
              <a:gd name="connsiteY28" fmla="*/ 3028479 h 3606245"/>
              <a:gd name="connsiteX29" fmla="*/ 796467 w 3521854"/>
              <a:gd name="connsiteY29" fmla="*/ 2915558 h 3606245"/>
              <a:gd name="connsiteX30" fmla="*/ 585131 w 3521854"/>
              <a:gd name="connsiteY30" fmla="*/ 2756011 h 3606245"/>
              <a:gd name="connsiteX31" fmla="*/ 436379 w 3521854"/>
              <a:gd name="connsiteY31" fmla="*/ 2625785 h 3606245"/>
              <a:gd name="connsiteX32" fmla="*/ 319232 w 3521854"/>
              <a:gd name="connsiteY32" fmla="*/ 2509047 h 3606245"/>
              <a:gd name="connsiteX33" fmla="*/ 98606 w 3521854"/>
              <a:gd name="connsiteY33" fmla="*/ 2196398 h 3606245"/>
              <a:gd name="connsiteX34" fmla="*/ 44695 w 3521854"/>
              <a:gd name="connsiteY34" fmla="*/ 2068992 h 3606245"/>
              <a:gd name="connsiteX35" fmla="*/ 10816 w 3521854"/>
              <a:gd name="connsiteY35" fmla="*/ 1941933 h 3606245"/>
              <a:gd name="connsiteX36" fmla="*/ 11780 w 3521854"/>
              <a:gd name="connsiteY36" fmla="*/ 1666065 h 3606245"/>
              <a:gd name="connsiteX37" fmla="*/ 86271 w 3521854"/>
              <a:gd name="connsiteY37" fmla="*/ 1435002 h 3606245"/>
              <a:gd name="connsiteX38" fmla="*/ 156158 w 3521854"/>
              <a:gd name="connsiteY38" fmla="*/ 1305624 h 3606245"/>
              <a:gd name="connsiteX39" fmla="*/ 212865 w 3521854"/>
              <a:gd name="connsiteY39" fmla="*/ 1225430 h 3606245"/>
              <a:gd name="connsiteX40" fmla="*/ 269410 w 3521854"/>
              <a:gd name="connsiteY40" fmla="*/ 1155233 h 3606245"/>
              <a:gd name="connsiteX41" fmla="*/ 427121 w 3521854"/>
              <a:gd name="connsiteY41" fmla="*/ 989142 h 3606245"/>
              <a:gd name="connsiteX42" fmla="*/ 518108 w 3521854"/>
              <a:gd name="connsiteY42" fmla="*/ 903072 h 3606245"/>
              <a:gd name="connsiteX43" fmla="*/ 589200 w 3521854"/>
              <a:gd name="connsiteY43" fmla="*/ 844304 h 3606245"/>
              <a:gd name="connsiteX44" fmla="*/ 659665 w 3521854"/>
              <a:gd name="connsiteY44" fmla="*/ 787878 h 3606245"/>
              <a:gd name="connsiteX45" fmla="*/ 843960 w 3521854"/>
              <a:gd name="connsiteY45" fmla="*/ 654013 h 3606245"/>
              <a:gd name="connsiteX46" fmla="*/ 1213619 w 3521854"/>
              <a:gd name="connsiteY46" fmla="*/ 429242 h 3606245"/>
              <a:gd name="connsiteX47" fmla="*/ 1261842 w 3521854"/>
              <a:gd name="connsiteY47" fmla="*/ 399489 h 3606245"/>
              <a:gd name="connsiteX48" fmla="*/ 1466309 w 3521854"/>
              <a:gd name="connsiteY48" fmla="*/ 293621 h 3606245"/>
              <a:gd name="connsiteX49" fmla="*/ 1693155 w 3521854"/>
              <a:gd name="connsiteY49" fmla="*/ 188729 h 3606245"/>
              <a:gd name="connsiteX50" fmla="*/ 1881167 w 3521854"/>
              <a:gd name="connsiteY50" fmla="*/ 116105 h 3606245"/>
              <a:gd name="connsiteX51" fmla="*/ 2078404 w 3521854"/>
              <a:gd name="connsiteY51" fmla="*/ 55994 h 3606245"/>
              <a:gd name="connsiteX52" fmla="*/ 2335576 w 3521854"/>
              <a:gd name="connsiteY52" fmla="*/ 6922 h 3606245"/>
              <a:gd name="connsiteX53" fmla="*/ 2509694 w 3521854"/>
              <a:gd name="connsiteY53" fmla="*/ 235 h 3606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521854" h="3606245">
                <a:moveTo>
                  <a:pt x="2509694" y="235"/>
                </a:moveTo>
                <a:cubicBezTo>
                  <a:pt x="2567875" y="1390"/>
                  <a:pt x="2626131" y="6959"/>
                  <a:pt x="2684264" y="20025"/>
                </a:cubicBezTo>
                <a:cubicBezTo>
                  <a:pt x="2756562" y="31867"/>
                  <a:pt x="2824467" y="60103"/>
                  <a:pt x="2892372" y="88339"/>
                </a:cubicBezTo>
                <a:cubicBezTo>
                  <a:pt x="2948542" y="113430"/>
                  <a:pt x="2995624" y="153659"/>
                  <a:pt x="3045681" y="192174"/>
                </a:cubicBezTo>
                <a:cubicBezTo>
                  <a:pt x="3096830" y="236001"/>
                  <a:pt x="3144376" y="283885"/>
                  <a:pt x="3184718" y="339879"/>
                </a:cubicBezTo>
                <a:cubicBezTo>
                  <a:pt x="3204889" y="367876"/>
                  <a:pt x="3226315" y="391188"/>
                  <a:pt x="3243511" y="420898"/>
                </a:cubicBezTo>
                <a:cubicBezTo>
                  <a:pt x="3265239" y="461864"/>
                  <a:pt x="3290569" y="498774"/>
                  <a:pt x="3306974" y="540823"/>
                </a:cubicBezTo>
                <a:cubicBezTo>
                  <a:pt x="3342296" y="615553"/>
                  <a:pt x="3369321" y="693081"/>
                  <a:pt x="3395718" y="772951"/>
                </a:cubicBezTo>
                <a:cubicBezTo>
                  <a:pt x="3404153" y="797803"/>
                  <a:pt x="3411961" y="824998"/>
                  <a:pt x="3417421" y="851563"/>
                </a:cubicBezTo>
                <a:cubicBezTo>
                  <a:pt x="3485341" y="1095683"/>
                  <a:pt x="3505364" y="1349562"/>
                  <a:pt x="3518346" y="1601553"/>
                </a:cubicBezTo>
                <a:cubicBezTo>
                  <a:pt x="3526357" y="1796987"/>
                  <a:pt x="3519656" y="1990990"/>
                  <a:pt x="3508261" y="2183735"/>
                </a:cubicBezTo>
                <a:cubicBezTo>
                  <a:pt x="3505727" y="2230750"/>
                  <a:pt x="3497870" y="2278850"/>
                  <a:pt x="3495335" y="2325865"/>
                </a:cubicBezTo>
                <a:cubicBezTo>
                  <a:pt x="3490127" y="2392246"/>
                  <a:pt x="3477249" y="2459082"/>
                  <a:pt x="3469694" y="2524834"/>
                </a:cubicBezTo>
                <a:cubicBezTo>
                  <a:pt x="3455097" y="2588699"/>
                  <a:pt x="3448170" y="2652108"/>
                  <a:pt x="3428878" y="2714716"/>
                </a:cubicBezTo>
                <a:cubicBezTo>
                  <a:pt x="3407541" y="2794346"/>
                  <a:pt x="3389179" y="2872264"/>
                  <a:pt x="3359081" y="2947037"/>
                </a:cubicBezTo>
                <a:cubicBezTo>
                  <a:pt x="3339488" y="2991992"/>
                  <a:pt x="3325217" y="3035862"/>
                  <a:pt x="3301557" y="3077217"/>
                </a:cubicBezTo>
                <a:cubicBezTo>
                  <a:pt x="3225233" y="3240013"/>
                  <a:pt x="3110260" y="3387433"/>
                  <a:pt x="2956666" y="3481830"/>
                </a:cubicBezTo>
                <a:cubicBezTo>
                  <a:pt x="2950989" y="3486585"/>
                  <a:pt x="2945030" y="3490635"/>
                  <a:pt x="2938875" y="3494242"/>
                </a:cubicBezTo>
                <a:cubicBezTo>
                  <a:pt x="2920410" y="3505062"/>
                  <a:pt x="2900187" y="3511880"/>
                  <a:pt x="2880578" y="3521688"/>
                </a:cubicBezTo>
                <a:cubicBezTo>
                  <a:pt x="2813414" y="3556406"/>
                  <a:pt x="2737652" y="3576269"/>
                  <a:pt x="2663145" y="3591449"/>
                </a:cubicBezTo>
                <a:cubicBezTo>
                  <a:pt x="2649526" y="3595330"/>
                  <a:pt x="2634188" y="3596241"/>
                  <a:pt x="2618850" y="3597152"/>
                </a:cubicBezTo>
                <a:cubicBezTo>
                  <a:pt x="2521963" y="3611355"/>
                  <a:pt x="2422428" y="3607276"/>
                  <a:pt x="2324775" y="3596172"/>
                </a:cubicBezTo>
                <a:cubicBezTo>
                  <a:pt x="2275321" y="3592961"/>
                  <a:pt x="2227750" y="3582725"/>
                  <a:pt x="2177204" y="3574202"/>
                </a:cubicBezTo>
                <a:cubicBezTo>
                  <a:pt x="2109136" y="3555963"/>
                  <a:pt x="2041067" y="3537724"/>
                  <a:pt x="1975346" y="3520114"/>
                </a:cubicBezTo>
                <a:cubicBezTo>
                  <a:pt x="1932469" y="3511136"/>
                  <a:pt x="1894450" y="3493418"/>
                  <a:pt x="1852200" y="3482097"/>
                </a:cubicBezTo>
                <a:cubicBezTo>
                  <a:pt x="1798378" y="3457634"/>
                  <a:pt x="1742674" y="3440198"/>
                  <a:pt x="1689479" y="3413394"/>
                </a:cubicBezTo>
                <a:cubicBezTo>
                  <a:pt x="1536610" y="3354861"/>
                  <a:pt x="1392365" y="3273537"/>
                  <a:pt x="1249211" y="3197525"/>
                </a:cubicBezTo>
                <a:cubicBezTo>
                  <a:pt x="1210100" y="3174494"/>
                  <a:pt x="1167386" y="3155518"/>
                  <a:pt x="1131249" y="3130774"/>
                </a:cubicBezTo>
                <a:cubicBezTo>
                  <a:pt x="1075243" y="3095686"/>
                  <a:pt x="1018609" y="3062939"/>
                  <a:pt x="964950" y="3028479"/>
                </a:cubicBezTo>
                <a:cubicBezTo>
                  <a:pt x="910199" y="2988706"/>
                  <a:pt x="848243" y="2957044"/>
                  <a:pt x="796467" y="2915558"/>
                </a:cubicBezTo>
                <a:cubicBezTo>
                  <a:pt x="721846" y="2865440"/>
                  <a:pt x="653802" y="2809555"/>
                  <a:pt x="585131" y="2756011"/>
                </a:cubicBezTo>
                <a:cubicBezTo>
                  <a:pt x="533982" y="2712183"/>
                  <a:pt x="481578" y="2673039"/>
                  <a:pt x="436379" y="2625785"/>
                </a:cubicBezTo>
                <a:cubicBezTo>
                  <a:pt x="393364" y="2589156"/>
                  <a:pt x="359273" y="2547389"/>
                  <a:pt x="319232" y="2509047"/>
                </a:cubicBezTo>
                <a:cubicBezTo>
                  <a:pt x="234155" y="2413454"/>
                  <a:pt x="159258" y="2308038"/>
                  <a:pt x="98606" y="2196398"/>
                </a:cubicBezTo>
                <a:cubicBezTo>
                  <a:pt x="79853" y="2153719"/>
                  <a:pt x="61101" y="2111041"/>
                  <a:pt x="44695" y="2068992"/>
                </a:cubicBezTo>
                <a:cubicBezTo>
                  <a:pt x="30637" y="2027571"/>
                  <a:pt x="21900" y="1985066"/>
                  <a:pt x="10816" y="1941933"/>
                </a:cubicBezTo>
                <a:cubicBezTo>
                  <a:pt x="-4774" y="1849897"/>
                  <a:pt x="-2679" y="1757580"/>
                  <a:pt x="11780" y="1666065"/>
                </a:cubicBezTo>
                <a:cubicBezTo>
                  <a:pt x="28422" y="1585177"/>
                  <a:pt x="51479" y="1508517"/>
                  <a:pt x="86271" y="1435002"/>
                </a:cubicBezTo>
                <a:cubicBezTo>
                  <a:pt x="105864" y="1390047"/>
                  <a:pt x="125457" y="1345092"/>
                  <a:pt x="156158" y="1305624"/>
                </a:cubicBezTo>
                <a:cubicBezTo>
                  <a:pt x="177772" y="1281293"/>
                  <a:pt x="190624" y="1252104"/>
                  <a:pt x="212865" y="1225430"/>
                </a:cubicBezTo>
                <a:cubicBezTo>
                  <a:pt x="231505" y="1202812"/>
                  <a:pt x="250143" y="1180194"/>
                  <a:pt x="269410" y="1155233"/>
                </a:cubicBezTo>
                <a:cubicBezTo>
                  <a:pt x="315776" y="1094860"/>
                  <a:pt x="370902" y="1039345"/>
                  <a:pt x="427121" y="989142"/>
                </a:cubicBezTo>
                <a:cubicBezTo>
                  <a:pt x="455939" y="956701"/>
                  <a:pt x="488197" y="930201"/>
                  <a:pt x="518108" y="903072"/>
                </a:cubicBezTo>
                <a:cubicBezTo>
                  <a:pt x="541441" y="881711"/>
                  <a:pt x="566494" y="863322"/>
                  <a:pt x="589200" y="844304"/>
                </a:cubicBezTo>
                <a:cubicBezTo>
                  <a:pt x="612533" y="822943"/>
                  <a:pt x="636959" y="806896"/>
                  <a:pt x="659665" y="787878"/>
                </a:cubicBezTo>
                <a:cubicBezTo>
                  <a:pt x="719950" y="741275"/>
                  <a:pt x="783675" y="700615"/>
                  <a:pt x="843960" y="654013"/>
                </a:cubicBezTo>
                <a:cubicBezTo>
                  <a:pt x="965460" y="576118"/>
                  <a:pt x="1086960" y="498224"/>
                  <a:pt x="1213619" y="429242"/>
                </a:cubicBezTo>
                <a:cubicBezTo>
                  <a:pt x="1231468" y="418963"/>
                  <a:pt x="1246341" y="410397"/>
                  <a:pt x="1261842" y="399489"/>
                </a:cubicBezTo>
                <a:cubicBezTo>
                  <a:pt x="1329006" y="364771"/>
                  <a:pt x="1396798" y="327711"/>
                  <a:pt x="1466309" y="293621"/>
                </a:cubicBezTo>
                <a:cubicBezTo>
                  <a:pt x="1541769" y="256105"/>
                  <a:pt x="1616602" y="220932"/>
                  <a:pt x="1693155" y="188729"/>
                </a:cubicBezTo>
                <a:cubicBezTo>
                  <a:pt x="1754834" y="165092"/>
                  <a:pt x="1817768" y="136771"/>
                  <a:pt x="1881167" y="116105"/>
                </a:cubicBezTo>
                <a:cubicBezTo>
                  <a:pt x="1945193" y="93097"/>
                  <a:pt x="2011566" y="70718"/>
                  <a:pt x="2078404" y="55994"/>
                </a:cubicBezTo>
                <a:cubicBezTo>
                  <a:pt x="2162463" y="33333"/>
                  <a:pt x="2248706" y="21299"/>
                  <a:pt x="2335576" y="6922"/>
                </a:cubicBezTo>
                <a:cubicBezTo>
                  <a:pt x="2393408" y="2337"/>
                  <a:pt x="2451513" y="-921"/>
                  <a:pt x="2509694" y="235"/>
                </a:cubicBezTo>
                <a:close/>
              </a:path>
            </a:pathLst>
          </a:custGeom>
          <a:solidFill>
            <a:schemeClr val="bg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193C5861-6089-4614-A8B4-E5D4D69071A7}"/>
              </a:ext>
            </a:extLst>
          </p:cNvPr>
          <p:cNvSpPr txBox="1"/>
          <p:nvPr/>
        </p:nvSpPr>
        <p:spPr>
          <a:xfrm>
            <a:off x="4157833" y="1413655"/>
            <a:ext cx="9972335" cy="923330"/>
          </a:xfrm>
          <a:prstGeom prst="rect">
            <a:avLst/>
          </a:prstGeom>
          <a:noFill/>
        </p:spPr>
        <p:txBody>
          <a:bodyPr wrap="square" rtlCol="0">
            <a:spAutoFit/>
          </a:bodyPr>
          <a:lstStyle/>
          <a:p>
            <a:pPr algn="ctr">
              <a:spcBef>
                <a:spcPts val="1200"/>
              </a:spcBef>
            </a:pPr>
            <a:r>
              <a:rPr lang="en-US" altLang="zh-CN" sz="5400">
                <a:solidFill>
                  <a:schemeClr val="tx1">
                    <a:lumMod val="85000"/>
                    <a:lumOff val="15000"/>
                  </a:schemeClr>
                </a:solidFill>
                <a:latin typeface="Montserrat Alternates ExtraBold" panose="00000900000000000000" pitchFamily="50" charset="0"/>
                <a:ea typeface="微软雅黑" panose="020B0503020204020204" pitchFamily="34" charset="-122"/>
                <a:cs typeface="Lato" panose="020F0502020204030203" pitchFamily="34" charset="0"/>
              </a:rPr>
              <a:t>Our Services</a:t>
            </a:r>
          </a:p>
        </p:txBody>
      </p:sp>
      <p:sp>
        <p:nvSpPr>
          <p:cNvPr id="17" name="Picture Placeholder 16">
            <a:extLst>
              <a:ext uri="{FF2B5EF4-FFF2-40B4-BE49-F238E27FC236}">
                <a16:creationId xmlns:a16="http://schemas.microsoft.com/office/drawing/2014/main" id="{41EDAF2E-FF14-4A5C-AC3F-E1FCD53A618F}"/>
              </a:ext>
            </a:extLst>
          </p:cNvPr>
          <p:cNvSpPr>
            <a:spLocks noGrp="1"/>
          </p:cNvSpPr>
          <p:nvPr>
            <p:ph type="pic" sz="quarter" idx="12"/>
          </p:nvPr>
        </p:nvSpPr>
        <p:spPr/>
      </p:sp>
      <p:sp>
        <p:nvSpPr>
          <p:cNvPr id="16" name="Picture Placeholder 15">
            <a:extLst>
              <a:ext uri="{FF2B5EF4-FFF2-40B4-BE49-F238E27FC236}">
                <a16:creationId xmlns:a16="http://schemas.microsoft.com/office/drawing/2014/main" id="{EC95F28F-2560-486D-B4F4-ACA2302840B6}"/>
              </a:ext>
            </a:extLst>
          </p:cNvPr>
          <p:cNvSpPr>
            <a:spLocks noGrp="1"/>
          </p:cNvSpPr>
          <p:nvPr>
            <p:ph type="pic" sz="quarter" idx="11"/>
          </p:nvPr>
        </p:nvSpPr>
        <p:spPr/>
      </p:sp>
      <p:sp>
        <p:nvSpPr>
          <p:cNvPr id="15" name="Picture Placeholder 14">
            <a:extLst>
              <a:ext uri="{FF2B5EF4-FFF2-40B4-BE49-F238E27FC236}">
                <a16:creationId xmlns:a16="http://schemas.microsoft.com/office/drawing/2014/main" id="{302AFE5E-1303-40EF-BA57-2563B6E5175B}"/>
              </a:ext>
            </a:extLst>
          </p:cNvPr>
          <p:cNvSpPr>
            <a:spLocks noGrp="1"/>
          </p:cNvSpPr>
          <p:nvPr>
            <p:ph type="pic" sz="quarter" idx="10"/>
          </p:nvPr>
        </p:nvSpPr>
        <p:spPr/>
      </p:sp>
    </p:spTree>
    <p:extLst>
      <p:ext uri="{BB962C8B-B14F-4D97-AF65-F5344CB8AC3E}">
        <p14:creationId xmlns:p14="http://schemas.microsoft.com/office/powerpoint/2010/main" val="22636455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1"/>
                                        </p:tgtEl>
                                        <p:attrNameLst>
                                          <p:attrName>style.visibility</p:attrName>
                                        </p:attrNameLst>
                                      </p:cBhvr>
                                      <p:to>
                                        <p:strVal val="visible"/>
                                      </p:to>
                                    </p:set>
                                    <p:anim to="" calcmode="lin" valueType="num">
                                      <p:cBhvr>
                                        <p:cTn id="7" dur="750" fill="hold">
                                          <p:stCondLst>
                                            <p:cond delay="0"/>
                                          </p:stCondLst>
                                        </p:cTn>
                                        <p:tgtEl>
                                          <p:spTgt spid="11"/>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1"/>
                                        </p:tgtEl>
                                      </p:cBhvr>
                                    </p:animEffect>
                                  </p:childTnLst>
                                </p:cTn>
                              </p:par>
                            </p:childTnLst>
                          </p:cTn>
                        </p:par>
                        <p:par>
                          <p:cTn id="9" fill="hold">
                            <p:stCondLst>
                              <p:cond delay="975"/>
                            </p:stCondLst>
                            <p:childTnLst>
                              <p:par>
                                <p:cTn id="10" presetID="31" presetClass="entr" presetSubtype="0" fill="hold" grpId="0"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fltVal val="0"/>
                                          </p:val>
                                        </p:tav>
                                        <p:tav tm="100000">
                                          <p:val>
                                            <p:strVal val="#ppt_w"/>
                                          </p:val>
                                        </p:tav>
                                      </p:tavLst>
                                    </p:anim>
                                    <p:anim calcmode="lin" valueType="num">
                                      <p:cBhvr>
                                        <p:cTn id="13" dur="1000" fill="hold"/>
                                        <p:tgtEl>
                                          <p:spTgt spid="2"/>
                                        </p:tgtEl>
                                        <p:attrNameLst>
                                          <p:attrName>ppt_h</p:attrName>
                                        </p:attrNameLst>
                                      </p:cBhvr>
                                      <p:tavLst>
                                        <p:tav tm="0">
                                          <p:val>
                                            <p:fltVal val="0"/>
                                          </p:val>
                                        </p:tav>
                                        <p:tav tm="100000">
                                          <p:val>
                                            <p:strVal val="#ppt_h"/>
                                          </p:val>
                                        </p:tav>
                                      </p:tavLst>
                                    </p:anim>
                                    <p:anim calcmode="lin" valueType="num">
                                      <p:cBhvr>
                                        <p:cTn id="14" dur="1000" fill="hold"/>
                                        <p:tgtEl>
                                          <p:spTgt spid="2"/>
                                        </p:tgtEl>
                                        <p:attrNameLst>
                                          <p:attrName>style.rotation</p:attrName>
                                        </p:attrNameLst>
                                      </p:cBhvr>
                                      <p:tavLst>
                                        <p:tav tm="0">
                                          <p:val>
                                            <p:fltVal val="90"/>
                                          </p:val>
                                        </p:tav>
                                        <p:tav tm="100000">
                                          <p:val>
                                            <p:fltVal val="0"/>
                                          </p:val>
                                        </p:tav>
                                      </p:tavLst>
                                    </p:anim>
                                    <p:animEffect transition="in" filter="fade">
                                      <p:cBhvr>
                                        <p:cTn id="15" dur="1000"/>
                                        <p:tgtEl>
                                          <p:spTgt spid="2"/>
                                        </p:tgtEl>
                                      </p:cBhvr>
                                    </p:animEffect>
                                  </p:childTnLst>
                                </p:cTn>
                              </p:par>
                              <p:par>
                                <p:cTn id="16" presetID="31" presetClass="entr" presetSubtype="0" fill="hold" nodeType="withEffect">
                                  <p:stCondLst>
                                    <p:cond delay="0"/>
                                  </p:stCondLst>
                                  <p:childTnLst>
                                    <p:set>
                                      <p:cBhvr>
                                        <p:cTn id="17" dur="1" fill="hold">
                                          <p:stCondLst>
                                            <p:cond delay="0"/>
                                          </p:stCondLst>
                                        </p:cTn>
                                        <p:tgtEl>
                                          <p:spTgt spid="15"/>
                                        </p:tgtEl>
                                        <p:attrNameLst>
                                          <p:attrName>style.visibility</p:attrName>
                                        </p:attrNameLst>
                                      </p:cBhvr>
                                      <p:to>
                                        <p:strVal val="visible"/>
                                      </p:to>
                                    </p:set>
                                    <p:anim calcmode="lin" valueType="num">
                                      <p:cBhvr>
                                        <p:cTn id="18" dur="1000" fill="hold"/>
                                        <p:tgtEl>
                                          <p:spTgt spid="15"/>
                                        </p:tgtEl>
                                        <p:attrNameLst>
                                          <p:attrName>ppt_w</p:attrName>
                                        </p:attrNameLst>
                                      </p:cBhvr>
                                      <p:tavLst>
                                        <p:tav tm="0">
                                          <p:val>
                                            <p:fltVal val="0"/>
                                          </p:val>
                                        </p:tav>
                                        <p:tav tm="100000">
                                          <p:val>
                                            <p:strVal val="#ppt_w"/>
                                          </p:val>
                                        </p:tav>
                                      </p:tavLst>
                                    </p:anim>
                                    <p:anim calcmode="lin" valueType="num">
                                      <p:cBhvr>
                                        <p:cTn id="19" dur="1000" fill="hold"/>
                                        <p:tgtEl>
                                          <p:spTgt spid="15"/>
                                        </p:tgtEl>
                                        <p:attrNameLst>
                                          <p:attrName>ppt_h</p:attrName>
                                        </p:attrNameLst>
                                      </p:cBhvr>
                                      <p:tavLst>
                                        <p:tav tm="0">
                                          <p:val>
                                            <p:fltVal val="0"/>
                                          </p:val>
                                        </p:tav>
                                        <p:tav tm="100000">
                                          <p:val>
                                            <p:strVal val="#ppt_h"/>
                                          </p:val>
                                        </p:tav>
                                      </p:tavLst>
                                    </p:anim>
                                    <p:anim calcmode="lin" valueType="num">
                                      <p:cBhvr>
                                        <p:cTn id="20" dur="1000" fill="hold"/>
                                        <p:tgtEl>
                                          <p:spTgt spid="15"/>
                                        </p:tgtEl>
                                        <p:attrNameLst>
                                          <p:attrName>style.rotation</p:attrName>
                                        </p:attrNameLst>
                                      </p:cBhvr>
                                      <p:tavLst>
                                        <p:tav tm="0">
                                          <p:val>
                                            <p:fltVal val="90"/>
                                          </p:val>
                                        </p:tav>
                                        <p:tav tm="100000">
                                          <p:val>
                                            <p:fltVal val="0"/>
                                          </p:val>
                                        </p:tav>
                                      </p:tavLst>
                                    </p:anim>
                                    <p:animEffect transition="in" filter="fade">
                                      <p:cBhvr>
                                        <p:cTn id="21" dur="1000"/>
                                        <p:tgtEl>
                                          <p:spTgt spid="15"/>
                                        </p:tgtEl>
                                      </p:cBhvr>
                                    </p:animEffect>
                                  </p:childTnLst>
                                </p:cTn>
                              </p:par>
                              <p:par>
                                <p:cTn id="22" presetID="2" presetClass="entr" presetSubtype="4" decel="100000" fill="hold" grpId="0" nodeType="withEffect">
                                  <p:stCondLst>
                                    <p:cond delay="0"/>
                                  </p:stCondLst>
                                  <p:childTnLst>
                                    <p:set>
                                      <p:cBhvr>
                                        <p:cTn id="23" dur="1" fill="hold">
                                          <p:stCondLst>
                                            <p:cond delay="0"/>
                                          </p:stCondLst>
                                        </p:cTn>
                                        <p:tgtEl>
                                          <p:spTgt spid="5"/>
                                        </p:tgtEl>
                                        <p:attrNameLst>
                                          <p:attrName>style.visibility</p:attrName>
                                        </p:attrNameLst>
                                      </p:cBhvr>
                                      <p:to>
                                        <p:strVal val="visible"/>
                                      </p:to>
                                    </p:set>
                                    <p:anim calcmode="lin" valueType="num">
                                      <p:cBhvr additive="base">
                                        <p:cTn id="24" dur="1000" fill="hold"/>
                                        <p:tgtEl>
                                          <p:spTgt spid="5"/>
                                        </p:tgtEl>
                                        <p:attrNameLst>
                                          <p:attrName>ppt_x</p:attrName>
                                        </p:attrNameLst>
                                      </p:cBhvr>
                                      <p:tavLst>
                                        <p:tav tm="0">
                                          <p:val>
                                            <p:strVal val="#ppt_x"/>
                                          </p:val>
                                        </p:tav>
                                        <p:tav tm="100000">
                                          <p:val>
                                            <p:strVal val="#ppt_x"/>
                                          </p:val>
                                        </p:tav>
                                      </p:tavLst>
                                    </p:anim>
                                    <p:anim calcmode="lin" valueType="num">
                                      <p:cBhvr additive="base">
                                        <p:cTn id="25" dur="1000" fill="hold"/>
                                        <p:tgtEl>
                                          <p:spTgt spid="5"/>
                                        </p:tgtEl>
                                        <p:attrNameLst>
                                          <p:attrName>ppt_y</p:attrName>
                                        </p:attrNameLst>
                                      </p:cBhvr>
                                      <p:tavLst>
                                        <p:tav tm="0">
                                          <p:val>
                                            <p:strVal val="1+#ppt_h/2"/>
                                          </p:val>
                                        </p:tav>
                                        <p:tav tm="100000">
                                          <p:val>
                                            <p:strVal val="#ppt_y"/>
                                          </p:val>
                                        </p:tav>
                                      </p:tavLst>
                                    </p:anim>
                                  </p:childTnLst>
                                </p:cTn>
                              </p:par>
                            </p:childTnLst>
                          </p:cTn>
                        </p:par>
                        <p:par>
                          <p:cTn id="26" fill="hold">
                            <p:stCondLst>
                              <p:cond delay="1975"/>
                            </p:stCondLst>
                            <p:childTnLst>
                              <p:par>
                                <p:cTn id="27" presetID="31" presetClass="entr" presetSubtype="0" fill="hold" grpId="0" nodeType="after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p:cTn id="29" dur="1000" fill="hold"/>
                                        <p:tgtEl>
                                          <p:spTgt spid="3"/>
                                        </p:tgtEl>
                                        <p:attrNameLst>
                                          <p:attrName>ppt_w</p:attrName>
                                        </p:attrNameLst>
                                      </p:cBhvr>
                                      <p:tavLst>
                                        <p:tav tm="0">
                                          <p:val>
                                            <p:fltVal val="0"/>
                                          </p:val>
                                        </p:tav>
                                        <p:tav tm="100000">
                                          <p:val>
                                            <p:strVal val="#ppt_w"/>
                                          </p:val>
                                        </p:tav>
                                      </p:tavLst>
                                    </p:anim>
                                    <p:anim calcmode="lin" valueType="num">
                                      <p:cBhvr>
                                        <p:cTn id="30" dur="1000" fill="hold"/>
                                        <p:tgtEl>
                                          <p:spTgt spid="3"/>
                                        </p:tgtEl>
                                        <p:attrNameLst>
                                          <p:attrName>ppt_h</p:attrName>
                                        </p:attrNameLst>
                                      </p:cBhvr>
                                      <p:tavLst>
                                        <p:tav tm="0">
                                          <p:val>
                                            <p:fltVal val="0"/>
                                          </p:val>
                                        </p:tav>
                                        <p:tav tm="100000">
                                          <p:val>
                                            <p:strVal val="#ppt_h"/>
                                          </p:val>
                                        </p:tav>
                                      </p:tavLst>
                                    </p:anim>
                                    <p:anim calcmode="lin" valueType="num">
                                      <p:cBhvr>
                                        <p:cTn id="31" dur="1000" fill="hold"/>
                                        <p:tgtEl>
                                          <p:spTgt spid="3"/>
                                        </p:tgtEl>
                                        <p:attrNameLst>
                                          <p:attrName>style.rotation</p:attrName>
                                        </p:attrNameLst>
                                      </p:cBhvr>
                                      <p:tavLst>
                                        <p:tav tm="0">
                                          <p:val>
                                            <p:fltVal val="90"/>
                                          </p:val>
                                        </p:tav>
                                        <p:tav tm="100000">
                                          <p:val>
                                            <p:fltVal val="0"/>
                                          </p:val>
                                        </p:tav>
                                      </p:tavLst>
                                    </p:anim>
                                    <p:animEffect transition="in" filter="fade">
                                      <p:cBhvr>
                                        <p:cTn id="32" dur="1000"/>
                                        <p:tgtEl>
                                          <p:spTgt spid="3"/>
                                        </p:tgtEl>
                                      </p:cBhvr>
                                    </p:animEffect>
                                  </p:childTnLst>
                                </p:cTn>
                              </p:par>
                              <p:par>
                                <p:cTn id="33" presetID="31" presetClass="entr" presetSubtype="0" fill="hold"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p:cTn id="35" dur="1000" fill="hold"/>
                                        <p:tgtEl>
                                          <p:spTgt spid="16"/>
                                        </p:tgtEl>
                                        <p:attrNameLst>
                                          <p:attrName>ppt_w</p:attrName>
                                        </p:attrNameLst>
                                      </p:cBhvr>
                                      <p:tavLst>
                                        <p:tav tm="0">
                                          <p:val>
                                            <p:fltVal val="0"/>
                                          </p:val>
                                        </p:tav>
                                        <p:tav tm="100000">
                                          <p:val>
                                            <p:strVal val="#ppt_w"/>
                                          </p:val>
                                        </p:tav>
                                      </p:tavLst>
                                    </p:anim>
                                    <p:anim calcmode="lin" valueType="num">
                                      <p:cBhvr>
                                        <p:cTn id="36" dur="1000" fill="hold"/>
                                        <p:tgtEl>
                                          <p:spTgt spid="16"/>
                                        </p:tgtEl>
                                        <p:attrNameLst>
                                          <p:attrName>ppt_h</p:attrName>
                                        </p:attrNameLst>
                                      </p:cBhvr>
                                      <p:tavLst>
                                        <p:tav tm="0">
                                          <p:val>
                                            <p:fltVal val="0"/>
                                          </p:val>
                                        </p:tav>
                                        <p:tav tm="100000">
                                          <p:val>
                                            <p:strVal val="#ppt_h"/>
                                          </p:val>
                                        </p:tav>
                                      </p:tavLst>
                                    </p:anim>
                                    <p:anim calcmode="lin" valueType="num">
                                      <p:cBhvr>
                                        <p:cTn id="37" dur="1000" fill="hold"/>
                                        <p:tgtEl>
                                          <p:spTgt spid="16"/>
                                        </p:tgtEl>
                                        <p:attrNameLst>
                                          <p:attrName>style.rotation</p:attrName>
                                        </p:attrNameLst>
                                      </p:cBhvr>
                                      <p:tavLst>
                                        <p:tav tm="0">
                                          <p:val>
                                            <p:fltVal val="90"/>
                                          </p:val>
                                        </p:tav>
                                        <p:tav tm="100000">
                                          <p:val>
                                            <p:fltVal val="0"/>
                                          </p:val>
                                        </p:tav>
                                      </p:tavLst>
                                    </p:anim>
                                    <p:animEffect transition="in" filter="fade">
                                      <p:cBhvr>
                                        <p:cTn id="38" dur="1000"/>
                                        <p:tgtEl>
                                          <p:spTgt spid="16"/>
                                        </p:tgtEl>
                                      </p:cBhvr>
                                    </p:animEffect>
                                  </p:childTnLst>
                                </p:cTn>
                              </p:par>
                              <p:par>
                                <p:cTn id="39" presetID="2" presetClass="entr" presetSubtype="4" decel="100000" fill="hold" grpId="0" nodeType="withEffect">
                                  <p:stCondLst>
                                    <p:cond delay="0"/>
                                  </p:stCondLst>
                                  <p:childTnLst>
                                    <p:set>
                                      <p:cBhvr>
                                        <p:cTn id="40" dur="1" fill="hold">
                                          <p:stCondLst>
                                            <p:cond delay="0"/>
                                          </p:stCondLst>
                                        </p:cTn>
                                        <p:tgtEl>
                                          <p:spTgt spid="6"/>
                                        </p:tgtEl>
                                        <p:attrNameLst>
                                          <p:attrName>style.visibility</p:attrName>
                                        </p:attrNameLst>
                                      </p:cBhvr>
                                      <p:to>
                                        <p:strVal val="visible"/>
                                      </p:to>
                                    </p:set>
                                    <p:anim calcmode="lin" valueType="num">
                                      <p:cBhvr additive="base">
                                        <p:cTn id="41" dur="1000" fill="hold"/>
                                        <p:tgtEl>
                                          <p:spTgt spid="6"/>
                                        </p:tgtEl>
                                        <p:attrNameLst>
                                          <p:attrName>ppt_x</p:attrName>
                                        </p:attrNameLst>
                                      </p:cBhvr>
                                      <p:tavLst>
                                        <p:tav tm="0">
                                          <p:val>
                                            <p:strVal val="#ppt_x"/>
                                          </p:val>
                                        </p:tav>
                                        <p:tav tm="100000">
                                          <p:val>
                                            <p:strVal val="#ppt_x"/>
                                          </p:val>
                                        </p:tav>
                                      </p:tavLst>
                                    </p:anim>
                                    <p:anim calcmode="lin" valueType="num">
                                      <p:cBhvr additive="base">
                                        <p:cTn id="42" dur="1000" fill="hold"/>
                                        <p:tgtEl>
                                          <p:spTgt spid="6"/>
                                        </p:tgtEl>
                                        <p:attrNameLst>
                                          <p:attrName>ppt_y</p:attrName>
                                        </p:attrNameLst>
                                      </p:cBhvr>
                                      <p:tavLst>
                                        <p:tav tm="0">
                                          <p:val>
                                            <p:strVal val="1+#ppt_h/2"/>
                                          </p:val>
                                        </p:tav>
                                        <p:tav tm="100000">
                                          <p:val>
                                            <p:strVal val="#ppt_y"/>
                                          </p:val>
                                        </p:tav>
                                      </p:tavLst>
                                    </p:anim>
                                  </p:childTnLst>
                                </p:cTn>
                              </p:par>
                            </p:childTnLst>
                          </p:cTn>
                        </p:par>
                        <p:par>
                          <p:cTn id="43" fill="hold">
                            <p:stCondLst>
                              <p:cond delay="2975"/>
                            </p:stCondLst>
                            <p:childTnLst>
                              <p:par>
                                <p:cTn id="44" presetID="31" presetClass="entr" presetSubtype="0" fill="hold" grpId="0" nodeType="afterEffect">
                                  <p:stCondLst>
                                    <p:cond delay="0"/>
                                  </p:stCondLst>
                                  <p:childTnLst>
                                    <p:set>
                                      <p:cBhvr>
                                        <p:cTn id="45" dur="1" fill="hold">
                                          <p:stCondLst>
                                            <p:cond delay="0"/>
                                          </p:stCondLst>
                                        </p:cTn>
                                        <p:tgtEl>
                                          <p:spTgt spid="4"/>
                                        </p:tgtEl>
                                        <p:attrNameLst>
                                          <p:attrName>style.visibility</p:attrName>
                                        </p:attrNameLst>
                                      </p:cBhvr>
                                      <p:to>
                                        <p:strVal val="visible"/>
                                      </p:to>
                                    </p:set>
                                    <p:anim calcmode="lin" valueType="num">
                                      <p:cBhvr>
                                        <p:cTn id="46" dur="1000" fill="hold"/>
                                        <p:tgtEl>
                                          <p:spTgt spid="4"/>
                                        </p:tgtEl>
                                        <p:attrNameLst>
                                          <p:attrName>ppt_w</p:attrName>
                                        </p:attrNameLst>
                                      </p:cBhvr>
                                      <p:tavLst>
                                        <p:tav tm="0">
                                          <p:val>
                                            <p:fltVal val="0"/>
                                          </p:val>
                                        </p:tav>
                                        <p:tav tm="100000">
                                          <p:val>
                                            <p:strVal val="#ppt_w"/>
                                          </p:val>
                                        </p:tav>
                                      </p:tavLst>
                                    </p:anim>
                                    <p:anim calcmode="lin" valueType="num">
                                      <p:cBhvr>
                                        <p:cTn id="47" dur="1000" fill="hold"/>
                                        <p:tgtEl>
                                          <p:spTgt spid="4"/>
                                        </p:tgtEl>
                                        <p:attrNameLst>
                                          <p:attrName>ppt_h</p:attrName>
                                        </p:attrNameLst>
                                      </p:cBhvr>
                                      <p:tavLst>
                                        <p:tav tm="0">
                                          <p:val>
                                            <p:fltVal val="0"/>
                                          </p:val>
                                        </p:tav>
                                        <p:tav tm="100000">
                                          <p:val>
                                            <p:strVal val="#ppt_h"/>
                                          </p:val>
                                        </p:tav>
                                      </p:tavLst>
                                    </p:anim>
                                    <p:anim calcmode="lin" valueType="num">
                                      <p:cBhvr>
                                        <p:cTn id="48" dur="1000" fill="hold"/>
                                        <p:tgtEl>
                                          <p:spTgt spid="4"/>
                                        </p:tgtEl>
                                        <p:attrNameLst>
                                          <p:attrName>style.rotation</p:attrName>
                                        </p:attrNameLst>
                                      </p:cBhvr>
                                      <p:tavLst>
                                        <p:tav tm="0">
                                          <p:val>
                                            <p:fltVal val="90"/>
                                          </p:val>
                                        </p:tav>
                                        <p:tav tm="100000">
                                          <p:val>
                                            <p:fltVal val="0"/>
                                          </p:val>
                                        </p:tav>
                                      </p:tavLst>
                                    </p:anim>
                                    <p:animEffect transition="in" filter="fade">
                                      <p:cBhvr>
                                        <p:cTn id="49" dur="1000"/>
                                        <p:tgtEl>
                                          <p:spTgt spid="4"/>
                                        </p:tgtEl>
                                      </p:cBhvr>
                                    </p:animEffect>
                                  </p:childTnLst>
                                </p:cTn>
                              </p:par>
                              <p:par>
                                <p:cTn id="50" presetID="31" presetClass="entr" presetSubtype="0" fill="hold" nodeType="withEffect">
                                  <p:stCondLst>
                                    <p:cond delay="0"/>
                                  </p:stCondLst>
                                  <p:childTnLst>
                                    <p:set>
                                      <p:cBhvr>
                                        <p:cTn id="51" dur="1" fill="hold">
                                          <p:stCondLst>
                                            <p:cond delay="0"/>
                                          </p:stCondLst>
                                        </p:cTn>
                                        <p:tgtEl>
                                          <p:spTgt spid="17"/>
                                        </p:tgtEl>
                                        <p:attrNameLst>
                                          <p:attrName>style.visibility</p:attrName>
                                        </p:attrNameLst>
                                      </p:cBhvr>
                                      <p:to>
                                        <p:strVal val="visible"/>
                                      </p:to>
                                    </p:set>
                                    <p:anim calcmode="lin" valueType="num">
                                      <p:cBhvr>
                                        <p:cTn id="52" dur="1000" fill="hold"/>
                                        <p:tgtEl>
                                          <p:spTgt spid="17"/>
                                        </p:tgtEl>
                                        <p:attrNameLst>
                                          <p:attrName>ppt_w</p:attrName>
                                        </p:attrNameLst>
                                      </p:cBhvr>
                                      <p:tavLst>
                                        <p:tav tm="0">
                                          <p:val>
                                            <p:fltVal val="0"/>
                                          </p:val>
                                        </p:tav>
                                        <p:tav tm="100000">
                                          <p:val>
                                            <p:strVal val="#ppt_w"/>
                                          </p:val>
                                        </p:tav>
                                      </p:tavLst>
                                    </p:anim>
                                    <p:anim calcmode="lin" valueType="num">
                                      <p:cBhvr>
                                        <p:cTn id="53" dur="1000" fill="hold"/>
                                        <p:tgtEl>
                                          <p:spTgt spid="17"/>
                                        </p:tgtEl>
                                        <p:attrNameLst>
                                          <p:attrName>ppt_h</p:attrName>
                                        </p:attrNameLst>
                                      </p:cBhvr>
                                      <p:tavLst>
                                        <p:tav tm="0">
                                          <p:val>
                                            <p:fltVal val="0"/>
                                          </p:val>
                                        </p:tav>
                                        <p:tav tm="100000">
                                          <p:val>
                                            <p:strVal val="#ppt_h"/>
                                          </p:val>
                                        </p:tav>
                                      </p:tavLst>
                                    </p:anim>
                                    <p:anim calcmode="lin" valueType="num">
                                      <p:cBhvr>
                                        <p:cTn id="54" dur="1000" fill="hold"/>
                                        <p:tgtEl>
                                          <p:spTgt spid="17"/>
                                        </p:tgtEl>
                                        <p:attrNameLst>
                                          <p:attrName>style.rotation</p:attrName>
                                        </p:attrNameLst>
                                      </p:cBhvr>
                                      <p:tavLst>
                                        <p:tav tm="0">
                                          <p:val>
                                            <p:fltVal val="90"/>
                                          </p:val>
                                        </p:tav>
                                        <p:tav tm="100000">
                                          <p:val>
                                            <p:fltVal val="0"/>
                                          </p:val>
                                        </p:tav>
                                      </p:tavLst>
                                    </p:anim>
                                    <p:animEffect transition="in" filter="fade">
                                      <p:cBhvr>
                                        <p:cTn id="55" dur="1000"/>
                                        <p:tgtEl>
                                          <p:spTgt spid="17"/>
                                        </p:tgtEl>
                                      </p:cBhvr>
                                    </p:animEffect>
                                  </p:childTnLst>
                                </p:cTn>
                              </p:par>
                              <p:par>
                                <p:cTn id="56" presetID="2" presetClass="entr" presetSubtype="4" decel="100000" fill="hold" grpId="0" nodeType="withEffect">
                                  <p:stCondLst>
                                    <p:cond delay="0"/>
                                  </p:stCondLst>
                                  <p:childTnLst>
                                    <p:set>
                                      <p:cBhvr>
                                        <p:cTn id="57" dur="1" fill="hold">
                                          <p:stCondLst>
                                            <p:cond delay="0"/>
                                          </p:stCondLst>
                                        </p:cTn>
                                        <p:tgtEl>
                                          <p:spTgt spid="7"/>
                                        </p:tgtEl>
                                        <p:attrNameLst>
                                          <p:attrName>style.visibility</p:attrName>
                                        </p:attrNameLst>
                                      </p:cBhvr>
                                      <p:to>
                                        <p:strVal val="visible"/>
                                      </p:to>
                                    </p:set>
                                    <p:anim calcmode="lin" valueType="num">
                                      <p:cBhvr additive="base">
                                        <p:cTn id="58" dur="1000" fill="hold"/>
                                        <p:tgtEl>
                                          <p:spTgt spid="7"/>
                                        </p:tgtEl>
                                        <p:attrNameLst>
                                          <p:attrName>ppt_x</p:attrName>
                                        </p:attrNameLst>
                                      </p:cBhvr>
                                      <p:tavLst>
                                        <p:tav tm="0">
                                          <p:val>
                                            <p:strVal val="#ppt_x"/>
                                          </p:val>
                                        </p:tav>
                                        <p:tav tm="100000">
                                          <p:val>
                                            <p:strVal val="#ppt_x"/>
                                          </p:val>
                                        </p:tav>
                                      </p:tavLst>
                                    </p:anim>
                                    <p:anim calcmode="lin" valueType="num">
                                      <p:cBhvr additive="base">
                                        <p:cTn id="59"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2" grpId="0" animBg="1"/>
      <p:bldP spid="3" grpId="0" animBg="1"/>
      <p:bldP spid="4" grpId="0" animBg="1"/>
      <p:bldP spid="11"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Freeform: Shape 24">
            <a:extLst>
              <a:ext uri="{FF2B5EF4-FFF2-40B4-BE49-F238E27FC236}">
                <a16:creationId xmlns:a16="http://schemas.microsoft.com/office/drawing/2014/main" id="{A33DF673-26F4-475F-8F53-D5388BEB57FF}"/>
              </a:ext>
            </a:extLst>
          </p:cNvPr>
          <p:cNvSpPr/>
          <p:nvPr/>
        </p:nvSpPr>
        <p:spPr>
          <a:xfrm>
            <a:off x="6500744" y="3304920"/>
            <a:ext cx="2445146" cy="2451920"/>
          </a:xfrm>
          <a:custGeom>
            <a:avLst/>
            <a:gdLst>
              <a:gd name="connsiteX0" fmla="*/ 665284 w 2291973"/>
              <a:gd name="connsiteY0" fmla="*/ 147 h 2298325"/>
              <a:gd name="connsiteX1" fmla="*/ 738702 w 2291973"/>
              <a:gd name="connsiteY1" fmla="*/ 1756 h 2298325"/>
              <a:gd name="connsiteX2" fmla="*/ 819054 w 2291973"/>
              <a:gd name="connsiteY2" fmla="*/ 4101 h 2298325"/>
              <a:gd name="connsiteX3" fmla="*/ 877993 w 2291973"/>
              <a:gd name="connsiteY3" fmla="*/ 9783 h 2298325"/>
              <a:gd name="connsiteX4" fmla="*/ 935585 w 2291973"/>
              <a:gd name="connsiteY4" fmla="*/ 16243 h 2298325"/>
              <a:gd name="connsiteX5" fmla="*/ 1079998 w 2291973"/>
              <a:gd name="connsiteY5" fmla="*/ 39363 h 2298325"/>
              <a:gd name="connsiteX6" fmla="*/ 1349840 w 2291973"/>
              <a:gd name="connsiteY6" fmla="*/ 105588 h 2298325"/>
              <a:gd name="connsiteX7" fmla="*/ 1385237 w 2291973"/>
              <a:gd name="connsiteY7" fmla="*/ 114032 h 2298325"/>
              <a:gd name="connsiteX8" fmla="*/ 1526129 w 2291973"/>
              <a:gd name="connsiteY8" fmla="*/ 159040 h 2298325"/>
              <a:gd name="connsiteX9" fmla="*/ 1676748 w 2291973"/>
              <a:gd name="connsiteY9" fmla="*/ 214677 h 2298325"/>
              <a:gd name="connsiteX10" fmla="*/ 1795096 w 2291973"/>
              <a:gd name="connsiteY10" fmla="*/ 267285 h 2298325"/>
              <a:gd name="connsiteX11" fmla="*/ 1911967 w 2291973"/>
              <a:gd name="connsiteY11" fmla="*/ 329772 h 2298325"/>
              <a:gd name="connsiteX12" fmla="*/ 2051070 w 2291973"/>
              <a:gd name="connsiteY12" fmla="*/ 424549 h 2298325"/>
              <a:gd name="connsiteX13" fmla="*/ 2203584 w 2291973"/>
              <a:gd name="connsiteY13" fmla="*/ 589198 h 2298325"/>
              <a:gd name="connsiteX14" fmla="*/ 2267195 w 2291973"/>
              <a:gd name="connsiteY14" fmla="*/ 714925 h 2298325"/>
              <a:gd name="connsiteX15" fmla="*/ 2289806 w 2291973"/>
              <a:gd name="connsiteY15" fmla="*/ 831832 h 2298325"/>
              <a:gd name="connsiteX16" fmla="*/ 2286051 w 2291973"/>
              <a:gd name="connsiteY16" fmla="*/ 962157 h 2298325"/>
              <a:gd name="connsiteX17" fmla="*/ 2276052 w 2291973"/>
              <a:gd name="connsiteY17" fmla="*/ 1025691 h 2298325"/>
              <a:gd name="connsiteX18" fmla="*/ 2250544 w 2291973"/>
              <a:gd name="connsiteY18" fmla="*/ 1109009 h 2298325"/>
              <a:gd name="connsiteX19" fmla="*/ 2185676 w 2291973"/>
              <a:gd name="connsiteY19" fmla="*/ 1254763 h 2298325"/>
              <a:gd name="connsiteX20" fmla="*/ 2159913 w 2291973"/>
              <a:gd name="connsiteY20" fmla="*/ 1300322 h 2298325"/>
              <a:gd name="connsiteX21" fmla="*/ 1865896 w 2291973"/>
              <a:gd name="connsiteY21" fmla="*/ 1686676 h 2298325"/>
              <a:gd name="connsiteX22" fmla="*/ 1597482 w 2291973"/>
              <a:gd name="connsiteY22" fmla="*/ 1946337 h 2298325"/>
              <a:gd name="connsiteX23" fmla="*/ 1527197 w 2291973"/>
              <a:gd name="connsiteY23" fmla="*/ 2004966 h 2298325"/>
              <a:gd name="connsiteX24" fmla="*/ 1425377 w 2291973"/>
              <a:gd name="connsiteY24" fmla="*/ 2083607 h 2298325"/>
              <a:gd name="connsiteX25" fmla="*/ 1320779 w 2291973"/>
              <a:gd name="connsiteY25" fmla="*/ 2151217 h 2298325"/>
              <a:gd name="connsiteX26" fmla="*/ 1183779 w 2291973"/>
              <a:gd name="connsiteY26" fmla="*/ 2224899 h 2298325"/>
              <a:gd name="connsiteX27" fmla="*/ 1098644 w 2291973"/>
              <a:gd name="connsiteY27" fmla="*/ 2257807 h 2298325"/>
              <a:gd name="connsiteX28" fmla="*/ 758555 w 2291973"/>
              <a:gd name="connsiteY28" fmla="*/ 2284484 h 2298325"/>
              <a:gd name="connsiteX29" fmla="*/ 705916 w 2291973"/>
              <a:gd name="connsiteY29" fmla="*/ 2267945 h 2298325"/>
              <a:gd name="connsiteX30" fmla="*/ 575496 w 2291973"/>
              <a:gd name="connsiteY30" fmla="*/ 2200646 h 2298325"/>
              <a:gd name="connsiteX31" fmla="*/ 552783 w 2291973"/>
              <a:gd name="connsiteY31" fmla="*/ 2183074 h 2298325"/>
              <a:gd name="connsiteX32" fmla="*/ 419592 w 2291973"/>
              <a:gd name="connsiteY32" fmla="*/ 2048783 h 2298325"/>
              <a:gd name="connsiteX33" fmla="*/ 362489 w 2291973"/>
              <a:gd name="connsiteY33" fmla="*/ 1971645 h 2298325"/>
              <a:gd name="connsiteX34" fmla="*/ 295271 w 2291973"/>
              <a:gd name="connsiteY34" fmla="*/ 1855221 h 2298325"/>
              <a:gd name="connsiteX35" fmla="*/ 256539 w 2291973"/>
              <a:gd name="connsiteY35" fmla="*/ 1781916 h 2298325"/>
              <a:gd name="connsiteX36" fmla="*/ 213730 w 2291973"/>
              <a:gd name="connsiteY36" fmla="*/ 1676670 h 2298325"/>
              <a:gd name="connsiteX37" fmla="*/ 111489 w 2291973"/>
              <a:gd name="connsiteY37" fmla="*/ 1378304 h 2298325"/>
              <a:gd name="connsiteX38" fmla="*/ 88134 w 2291973"/>
              <a:gd name="connsiteY38" fmla="*/ 1294316 h 2298325"/>
              <a:gd name="connsiteX39" fmla="*/ 58922 w 2291973"/>
              <a:gd name="connsiteY39" fmla="*/ 1172195 h 2298325"/>
              <a:gd name="connsiteX40" fmla="*/ 33532 w 2291973"/>
              <a:gd name="connsiteY40" fmla="*/ 1044256 h 2298325"/>
              <a:gd name="connsiteX41" fmla="*/ 9800 w 2291973"/>
              <a:gd name="connsiteY41" fmla="*/ 875651 h 2298325"/>
              <a:gd name="connsiteX42" fmla="*/ 1219 w 2291973"/>
              <a:gd name="connsiteY42" fmla="*/ 748838 h 2298325"/>
              <a:gd name="connsiteX43" fmla="*/ 887 w 2291973"/>
              <a:gd name="connsiteY43" fmla="*/ 642532 h 2298325"/>
              <a:gd name="connsiteX44" fmla="*/ 42316 w 2291973"/>
              <a:gd name="connsiteY44" fmla="*/ 400205 h 2298325"/>
              <a:gd name="connsiteX45" fmla="*/ 75555 w 2291973"/>
              <a:gd name="connsiteY45" fmla="*/ 317839 h 2298325"/>
              <a:gd name="connsiteX46" fmla="*/ 117740 w 2291973"/>
              <a:gd name="connsiteY46" fmla="*/ 244747 h 2298325"/>
              <a:gd name="connsiteX47" fmla="*/ 243195 w 2291973"/>
              <a:gd name="connsiteY47" fmla="*/ 119970 h 2298325"/>
              <a:gd name="connsiteX48" fmla="*/ 381759 w 2291973"/>
              <a:gd name="connsiteY48" fmla="*/ 48996 h 2298325"/>
              <a:gd name="connsiteX49" fmla="*/ 472148 w 2291973"/>
              <a:gd name="connsiteY49" fmla="*/ 22080 h 2298325"/>
              <a:gd name="connsiteX50" fmla="*/ 534259 w 2291973"/>
              <a:gd name="connsiteY50" fmla="*/ 11490 h 2298325"/>
              <a:gd name="connsiteX51" fmla="*/ 591766 w 2291973"/>
              <a:gd name="connsiteY51" fmla="*/ 5364 h 2298325"/>
              <a:gd name="connsiteX52" fmla="*/ 665284 w 2291973"/>
              <a:gd name="connsiteY52" fmla="*/ 147 h 2298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2291973" h="2298325">
                <a:moveTo>
                  <a:pt x="665284" y="147"/>
                </a:moveTo>
                <a:cubicBezTo>
                  <a:pt x="689927" y="-318"/>
                  <a:pt x="714554" y="356"/>
                  <a:pt x="738702" y="1756"/>
                </a:cubicBezTo>
                <a:cubicBezTo>
                  <a:pt x="766500" y="147"/>
                  <a:pt x="793168" y="2801"/>
                  <a:pt x="819054" y="4101"/>
                </a:cubicBezTo>
                <a:cubicBezTo>
                  <a:pt x="839338" y="5026"/>
                  <a:pt x="859056" y="8081"/>
                  <a:pt x="877993" y="9783"/>
                </a:cubicBezTo>
                <a:cubicBezTo>
                  <a:pt x="898276" y="10708"/>
                  <a:pt x="916648" y="14541"/>
                  <a:pt x="935585" y="16243"/>
                </a:cubicBezTo>
                <a:cubicBezTo>
                  <a:pt x="984099" y="22529"/>
                  <a:pt x="1031483" y="33077"/>
                  <a:pt x="1079998" y="39363"/>
                </a:cubicBezTo>
                <a:cubicBezTo>
                  <a:pt x="1170510" y="59307"/>
                  <a:pt x="1261023" y="79250"/>
                  <a:pt x="1349840" y="105588"/>
                </a:cubicBezTo>
                <a:cubicBezTo>
                  <a:pt x="1362609" y="109046"/>
                  <a:pt x="1373250" y="111927"/>
                  <a:pt x="1385237" y="114032"/>
                </a:cubicBezTo>
                <a:cubicBezTo>
                  <a:pt x="1431492" y="128842"/>
                  <a:pt x="1479093" y="142875"/>
                  <a:pt x="1526129" y="159040"/>
                </a:cubicBezTo>
                <a:cubicBezTo>
                  <a:pt x="1577421" y="176357"/>
                  <a:pt x="1627367" y="194451"/>
                  <a:pt x="1676748" y="214677"/>
                </a:cubicBezTo>
                <a:cubicBezTo>
                  <a:pt x="1715488" y="232021"/>
                  <a:pt x="1756921" y="247810"/>
                  <a:pt x="1795096" y="267285"/>
                </a:cubicBezTo>
                <a:cubicBezTo>
                  <a:pt x="1834618" y="285983"/>
                  <a:pt x="1874921" y="306035"/>
                  <a:pt x="1911967" y="329772"/>
                </a:cubicBezTo>
                <a:cubicBezTo>
                  <a:pt x="1960434" y="357745"/>
                  <a:pt x="2005079" y="391536"/>
                  <a:pt x="2051070" y="424549"/>
                </a:cubicBezTo>
                <a:cubicBezTo>
                  <a:pt x="2107787" y="473029"/>
                  <a:pt x="2162592" y="524418"/>
                  <a:pt x="2203584" y="589198"/>
                </a:cubicBezTo>
                <a:cubicBezTo>
                  <a:pt x="2231071" y="627479"/>
                  <a:pt x="2249133" y="671202"/>
                  <a:pt x="2267195" y="714925"/>
                </a:cubicBezTo>
                <a:cubicBezTo>
                  <a:pt x="2281348" y="751879"/>
                  <a:pt x="2284513" y="791567"/>
                  <a:pt x="2289806" y="831832"/>
                </a:cubicBezTo>
                <a:cubicBezTo>
                  <a:pt x="2293187" y="875006"/>
                  <a:pt x="2293094" y="918380"/>
                  <a:pt x="2286051" y="962157"/>
                </a:cubicBezTo>
                <a:cubicBezTo>
                  <a:pt x="2282530" y="984046"/>
                  <a:pt x="2281701" y="1004379"/>
                  <a:pt x="2276052" y="1025691"/>
                </a:cubicBezTo>
                <a:cubicBezTo>
                  <a:pt x="2267361" y="1054174"/>
                  <a:pt x="2262145" y="1082456"/>
                  <a:pt x="2250544" y="1109009"/>
                </a:cubicBezTo>
                <a:cubicBezTo>
                  <a:pt x="2232729" y="1159006"/>
                  <a:pt x="2209875" y="1206495"/>
                  <a:pt x="2185676" y="1254763"/>
                </a:cubicBezTo>
                <a:cubicBezTo>
                  <a:pt x="2178246" y="1269882"/>
                  <a:pt x="2169470" y="1285779"/>
                  <a:pt x="2159913" y="1300322"/>
                </a:cubicBezTo>
                <a:cubicBezTo>
                  <a:pt x="2080147" y="1442041"/>
                  <a:pt x="1974194" y="1566389"/>
                  <a:pt x="1865896" y="1686676"/>
                </a:cubicBezTo>
                <a:cubicBezTo>
                  <a:pt x="1780970" y="1779029"/>
                  <a:pt x="1690007" y="1864037"/>
                  <a:pt x="1597482" y="1946337"/>
                </a:cubicBezTo>
                <a:cubicBezTo>
                  <a:pt x="1575023" y="1966523"/>
                  <a:pt x="1549656" y="1984780"/>
                  <a:pt x="1527197" y="2004966"/>
                </a:cubicBezTo>
                <a:cubicBezTo>
                  <a:pt x="1494748" y="2032726"/>
                  <a:pt x="1458608" y="2057201"/>
                  <a:pt x="1425377" y="2083607"/>
                </a:cubicBezTo>
                <a:cubicBezTo>
                  <a:pt x="1389802" y="2105952"/>
                  <a:pt x="1357918" y="2131580"/>
                  <a:pt x="1320779" y="2151217"/>
                </a:cubicBezTo>
                <a:cubicBezTo>
                  <a:pt x="1274996" y="2177650"/>
                  <a:pt x="1231341" y="2204659"/>
                  <a:pt x="1183779" y="2224899"/>
                </a:cubicBezTo>
                <a:cubicBezTo>
                  <a:pt x="1154503" y="2236387"/>
                  <a:pt x="1128137" y="2249804"/>
                  <a:pt x="1098644" y="2257807"/>
                </a:cubicBezTo>
                <a:cubicBezTo>
                  <a:pt x="990185" y="2296960"/>
                  <a:pt x="871131" y="2311545"/>
                  <a:pt x="758555" y="2284484"/>
                </a:cubicBezTo>
                <a:cubicBezTo>
                  <a:pt x="739619" y="2282782"/>
                  <a:pt x="723723" y="2273909"/>
                  <a:pt x="705916" y="2267945"/>
                </a:cubicBezTo>
                <a:cubicBezTo>
                  <a:pt x="659662" y="2253134"/>
                  <a:pt x="616232" y="2227667"/>
                  <a:pt x="575496" y="2200646"/>
                </a:cubicBezTo>
                <a:cubicBezTo>
                  <a:pt x="567548" y="2196209"/>
                  <a:pt x="560165" y="2189642"/>
                  <a:pt x="552783" y="2183074"/>
                </a:cubicBezTo>
                <a:cubicBezTo>
                  <a:pt x="502318" y="2145423"/>
                  <a:pt x="458935" y="2098269"/>
                  <a:pt x="419592" y="2048783"/>
                </a:cubicBezTo>
                <a:cubicBezTo>
                  <a:pt x="398574" y="2024818"/>
                  <a:pt x="381595" y="1998520"/>
                  <a:pt x="362489" y="1971645"/>
                </a:cubicBezTo>
                <a:cubicBezTo>
                  <a:pt x="339822" y="1932386"/>
                  <a:pt x="317156" y="1893127"/>
                  <a:pt x="295271" y="1855221"/>
                </a:cubicBezTo>
                <a:cubicBezTo>
                  <a:pt x="279856" y="1831631"/>
                  <a:pt x="270608" y="1806284"/>
                  <a:pt x="256539" y="1781916"/>
                </a:cubicBezTo>
                <a:cubicBezTo>
                  <a:pt x="243167" y="1746316"/>
                  <a:pt x="225755" y="1713048"/>
                  <a:pt x="213730" y="1676670"/>
                </a:cubicBezTo>
                <a:cubicBezTo>
                  <a:pt x="170788" y="1580526"/>
                  <a:pt x="142094" y="1477961"/>
                  <a:pt x="111489" y="1378304"/>
                </a:cubicBezTo>
                <a:cubicBezTo>
                  <a:pt x="104153" y="1350049"/>
                  <a:pt x="93342" y="1321995"/>
                  <a:pt x="88134" y="1294316"/>
                </a:cubicBezTo>
                <a:cubicBezTo>
                  <a:pt x="78585" y="1252899"/>
                  <a:pt x="67689" y="1212259"/>
                  <a:pt x="58922" y="1172195"/>
                </a:cubicBezTo>
                <a:cubicBezTo>
                  <a:pt x="52066" y="1129222"/>
                  <a:pt x="38260" y="1086652"/>
                  <a:pt x="33532" y="1044256"/>
                </a:cubicBezTo>
                <a:cubicBezTo>
                  <a:pt x="22335" y="987545"/>
                  <a:pt x="16741" y="931209"/>
                  <a:pt x="9800" y="875651"/>
                </a:cubicBezTo>
                <a:cubicBezTo>
                  <a:pt x="6418" y="832477"/>
                  <a:pt x="344" y="790858"/>
                  <a:pt x="1219" y="748838"/>
                </a:cubicBezTo>
                <a:cubicBezTo>
                  <a:pt x="-1729" y="712634"/>
                  <a:pt x="1707" y="678159"/>
                  <a:pt x="887" y="642532"/>
                </a:cubicBezTo>
                <a:cubicBezTo>
                  <a:pt x="5547" y="560421"/>
                  <a:pt x="19285" y="478483"/>
                  <a:pt x="42316" y="400205"/>
                </a:cubicBezTo>
                <a:cubicBezTo>
                  <a:pt x="53135" y="372298"/>
                  <a:pt x="63954" y="344392"/>
                  <a:pt x="75555" y="317839"/>
                </a:cubicBezTo>
                <a:cubicBezTo>
                  <a:pt x="87937" y="292639"/>
                  <a:pt x="103230" y="269370"/>
                  <a:pt x="117740" y="244747"/>
                </a:cubicBezTo>
                <a:cubicBezTo>
                  <a:pt x="152364" y="195877"/>
                  <a:pt x="195152" y="154928"/>
                  <a:pt x="243195" y="119970"/>
                </a:cubicBezTo>
                <a:cubicBezTo>
                  <a:pt x="287415" y="90830"/>
                  <a:pt x="332633" y="66528"/>
                  <a:pt x="381759" y="48996"/>
                </a:cubicBezTo>
                <a:cubicBezTo>
                  <a:pt x="411035" y="37508"/>
                  <a:pt x="440311" y="26021"/>
                  <a:pt x="472148" y="22080"/>
                </a:cubicBezTo>
                <a:cubicBezTo>
                  <a:pt x="492996" y="20873"/>
                  <a:pt x="512065" y="13474"/>
                  <a:pt x="534259" y="11490"/>
                </a:cubicBezTo>
                <a:cubicBezTo>
                  <a:pt x="552980" y="9707"/>
                  <a:pt x="571700" y="7924"/>
                  <a:pt x="591766" y="5364"/>
                </a:cubicBezTo>
                <a:cubicBezTo>
                  <a:pt x="615981" y="2214"/>
                  <a:pt x="640641" y="611"/>
                  <a:pt x="665284" y="147"/>
                </a:cubicBezTo>
                <a:close/>
              </a:path>
            </a:pathLst>
          </a:custGeom>
          <a:gradFill>
            <a:gsLst>
              <a:gs pos="0">
                <a:schemeClr val="accent1"/>
              </a:gs>
              <a:gs pos="100000">
                <a:schemeClr val="accent6"/>
              </a:gs>
            </a:gsLst>
            <a:lin ang="81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 name="Freeform: Shape 23">
            <a:extLst>
              <a:ext uri="{FF2B5EF4-FFF2-40B4-BE49-F238E27FC236}">
                <a16:creationId xmlns:a16="http://schemas.microsoft.com/office/drawing/2014/main" id="{A8730363-8F67-4529-A7A0-35AE01C166A4}"/>
              </a:ext>
            </a:extLst>
          </p:cNvPr>
          <p:cNvSpPr/>
          <p:nvPr/>
        </p:nvSpPr>
        <p:spPr>
          <a:xfrm>
            <a:off x="9442055" y="3304920"/>
            <a:ext cx="2445146" cy="2451920"/>
          </a:xfrm>
          <a:custGeom>
            <a:avLst/>
            <a:gdLst>
              <a:gd name="connsiteX0" fmla="*/ 665284 w 2291973"/>
              <a:gd name="connsiteY0" fmla="*/ 147 h 2298325"/>
              <a:gd name="connsiteX1" fmla="*/ 738702 w 2291973"/>
              <a:gd name="connsiteY1" fmla="*/ 1756 h 2298325"/>
              <a:gd name="connsiteX2" fmla="*/ 819054 w 2291973"/>
              <a:gd name="connsiteY2" fmla="*/ 4101 h 2298325"/>
              <a:gd name="connsiteX3" fmla="*/ 877992 w 2291973"/>
              <a:gd name="connsiteY3" fmla="*/ 9783 h 2298325"/>
              <a:gd name="connsiteX4" fmla="*/ 935584 w 2291973"/>
              <a:gd name="connsiteY4" fmla="*/ 16243 h 2298325"/>
              <a:gd name="connsiteX5" fmla="*/ 1079997 w 2291973"/>
              <a:gd name="connsiteY5" fmla="*/ 39363 h 2298325"/>
              <a:gd name="connsiteX6" fmla="*/ 1349840 w 2291973"/>
              <a:gd name="connsiteY6" fmla="*/ 105588 h 2298325"/>
              <a:gd name="connsiteX7" fmla="*/ 1385237 w 2291973"/>
              <a:gd name="connsiteY7" fmla="*/ 114032 h 2298325"/>
              <a:gd name="connsiteX8" fmla="*/ 1526129 w 2291973"/>
              <a:gd name="connsiteY8" fmla="*/ 159040 h 2298325"/>
              <a:gd name="connsiteX9" fmla="*/ 1676748 w 2291973"/>
              <a:gd name="connsiteY9" fmla="*/ 214677 h 2298325"/>
              <a:gd name="connsiteX10" fmla="*/ 1795096 w 2291973"/>
              <a:gd name="connsiteY10" fmla="*/ 267285 h 2298325"/>
              <a:gd name="connsiteX11" fmla="*/ 1911967 w 2291973"/>
              <a:gd name="connsiteY11" fmla="*/ 329772 h 2298325"/>
              <a:gd name="connsiteX12" fmla="*/ 2051070 w 2291973"/>
              <a:gd name="connsiteY12" fmla="*/ 424549 h 2298325"/>
              <a:gd name="connsiteX13" fmla="*/ 2203584 w 2291973"/>
              <a:gd name="connsiteY13" fmla="*/ 589198 h 2298325"/>
              <a:gd name="connsiteX14" fmla="*/ 2267195 w 2291973"/>
              <a:gd name="connsiteY14" fmla="*/ 714925 h 2298325"/>
              <a:gd name="connsiteX15" fmla="*/ 2289806 w 2291973"/>
              <a:gd name="connsiteY15" fmla="*/ 831832 h 2298325"/>
              <a:gd name="connsiteX16" fmla="*/ 2286051 w 2291973"/>
              <a:gd name="connsiteY16" fmla="*/ 962157 h 2298325"/>
              <a:gd name="connsiteX17" fmla="*/ 2276052 w 2291973"/>
              <a:gd name="connsiteY17" fmla="*/ 1025691 h 2298325"/>
              <a:gd name="connsiteX18" fmla="*/ 2250544 w 2291973"/>
              <a:gd name="connsiteY18" fmla="*/ 1109009 h 2298325"/>
              <a:gd name="connsiteX19" fmla="*/ 2185676 w 2291973"/>
              <a:gd name="connsiteY19" fmla="*/ 1254763 h 2298325"/>
              <a:gd name="connsiteX20" fmla="*/ 2159913 w 2291973"/>
              <a:gd name="connsiteY20" fmla="*/ 1300322 h 2298325"/>
              <a:gd name="connsiteX21" fmla="*/ 1865896 w 2291973"/>
              <a:gd name="connsiteY21" fmla="*/ 1686676 h 2298325"/>
              <a:gd name="connsiteX22" fmla="*/ 1597481 w 2291973"/>
              <a:gd name="connsiteY22" fmla="*/ 1946337 h 2298325"/>
              <a:gd name="connsiteX23" fmla="*/ 1527197 w 2291973"/>
              <a:gd name="connsiteY23" fmla="*/ 2004966 h 2298325"/>
              <a:gd name="connsiteX24" fmla="*/ 1425377 w 2291973"/>
              <a:gd name="connsiteY24" fmla="*/ 2083607 h 2298325"/>
              <a:gd name="connsiteX25" fmla="*/ 1320779 w 2291973"/>
              <a:gd name="connsiteY25" fmla="*/ 2151217 h 2298325"/>
              <a:gd name="connsiteX26" fmla="*/ 1183778 w 2291973"/>
              <a:gd name="connsiteY26" fmla="*/ 2224899 h 2298325"/>
              <a:gd name="connsiteX27" fmla="*/ 1098644 w 2291973"/>
              <a:gd name="connsiteY27" fmla="*/ 2257807 h 2298325"/>
              <a:gd name="connsiteX28" fmla="*/ 758555 w 2291973"/>
              <a:gd name="connsiteY28" fmla="*/ 2284484 h 2298325"/>
              <a:gd name="connsiteX29" fmla="*/ 705916 w 2291973"/>
              <a:gd name="connsiteY29" fmla="*/ 2267945 h 2298325"/>
              <a:gd name="connsiteX30" fmla="*/ 575495 w 2291973"/>
              <a:gd name="connsiteY30" fmla="*/ 2200646 h 2298325"/>
              <a:gd name="connsiteX31" fmla="*/ 552782 w 2291973"/>
              <a:gd name="connsiteY31" fmla="*/ 2183074 h 2298325"/>
              <a:gd name="connsiteX32" fmla="*/ 419592 w 2291973"/>
              <a:gd name="connsiteY32" fmla="*/ 2048783 h 2298325"/>
              <a:gd name="connsiteX33" fmla="*/ 362488 w 2291973"/>
              <a:gd name="connsiteY33" fmla="*/ 1971645 h 2298325"/>
              <a:gd name="connsiteX34" fmla="*/ 295271 w 2291973"/>
              <a:gd name="connsiteY34" fmla="*/ 1855221 h 2298325"/>
              <a:gd name="connsiteX35" fmla="*/ 256539 w 2291973"/>
              <a:gd name="connsiteY35" fmla="*/ 1781916 h 2298325"/>
              <a:gd name="connsiteX36" fmla="*/ 213730 w 2291973"/>
              <a:gd name="connsiteY36" fmla="*/ 1676670 h 2298325"/>
              <a:gd name="connsiteX37" fmla="*/ 111488 w 2291973"/>
              <a:gd name="connsiteY37" fmla="*/ 1378304 h 2298325"/>
              <a:gd name="connsiteX38" fmla="*/ 88134 w 2291973"/>
              <a:gd name="connsiteY38" fmla="*/ 1294316 h 2298325"/>
              <a:gd name="connsiteX39" fmla="*/ 58922 w 2291973"/>
              <a:gd name="connsiteY39" fmla="*/ 1172195 h 2298325"/>
              <a:gd name="connsiteX40" fmla="*/ 33532 w 2291973"/>
              <a:gd name="connsiteY40" fmla="*/ 1044256 h 2298325"/>
              <a:gd name="connsiteX41" fmla="*/ 9799 w 2291973"/>
              <a:gd name="connsiteY41" fmla="*/ 875651 h 2298325"/>
              <a:gd name="connsiteX42" fmla="*/ 1219 w 2291973"/>
              <a:gd name="connsiteY42" fmla="*/ 748838 h 2298325"/>
              <a:gd name="connsiteX43" fmla="*/ 887 w 2291973"/>
              <a:gd name="connsiteY43" fmla="*/ 642532 h 2298325"/>
              <a:gd name="connsiteX44" fmla="*/ 42316 w 2291973"/>
              <a:gd name="connsiteY44" fmla="*/ 400205 h 2298325"/>
              <a:gd name="connsiteX45" fmla="*/ 75555 w 2291973"/>
              <a:gd name="connsiteY45" fmla="*/ 317839 h 2298325"/>
              <a:gd name="connsiteX46" fmla="*/ 117740 w 2291973"/>
              <a:gd name="connsiteY46" fmla="*/ 244747 h 2298325"/>
              <a:gd name="connsiteX47" fmla="*/ 243195 w 2291973"/>
              <a:gd name="connsiteY47" fmla="*/ 119970 h 2298325"/>
              <a:gd name="connsiteX48" fmla="*/ 381758 w 2291973"/>
              <a:gd name="connsiteY48" fmla="*/ 48996 h 2298325"/>
              <a:gd name="connsiteX49" fmla="*/ 472148 w 2291973"/>
              <a:gd name="connsiteY49" fmla="*/ 22080 h 2298325"/>
              <a:gd name="connsiteX50" fmla="*/ 534259 w 2291973"/>
              <a:gd name="connsiteY50" fmla="*/ 11490 h 2298325"/>
              <a:gd name="connsiteX51" fmla="*/ 591766 w 2291973"/>
              <a:gd name="connsiteY51" fmla="*/ 5364 h 2298325"/>
              <a:gd name="connsiteX52" fmla="*/ 665284 w 2291973"/>
              <a:gd name="connsiteY52" fmla="*/ 147 h 2298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2291973" h="2298325">
                <a:moveTo>
                  <a:pt x="665284" y="147"/>
                </a:moveTo>
                <a:cubicBezTo>
                  <a:pt x="689927" y="-318"/>
                  <a:pt x="714554" y="356"/>
                  <a:pt x="738702" y="1756"/>
                </a:cubicBezTo>
                <a:cubicBezTo>
                  <a:pt x="766500" y="147"/>
                  <a:pt x="793168" y="2801"/>
                  <a:pt x="819054" y="4101"/>
                </a:cubicBezTo>
                <a:cubicBezTo>
                  <a:pt x="839337" y="5026"/>
                  <a:pt x="859056" y="8081"/>
                  <a:pt x="877992" y="9783"/>
                </a:cubicBezTo>
                <a:cubicBezTo>
                  <a:pt x="898276" y="10708"/>
                  <a:pt x="916648" y="14541"/>
                  <a:pt x="935584" y="16243"/>
                </a:cubicBezTo>
                <a:cubicBezTo>
                  <a:pt x="984099" y="22529"/>
                  <a:pt x="1031483" y="33077"/>
                  <a:pt x="1079997" y="39363"/>
                </a:cubicBezTo>
                <a:cubicBezTo>
                  <a:pt x="1170510" y="59307"/>
                  <a:pt x="1261022" y="79250"/>
                  <a:pt x="1349840" y="105588"/>
                </a:cubicBezTo>
                <a:cubicBezTo>
                  <a:pt x="1362609" y="109046"/>
                  <a:pt x="1373250" y="111927"/>
                  <a:pt x="1385237" y="114032"/>
                </a:cubicBezTo>
                <a:cubicBezTo>
                  <a:pt x="1431492" y="128842"/>
                  <a:pt x="1479093" y="142875"/>
                  <a:pt x="1526129" y="159040"/>
                </a:cubicBezTo>
                <a:cubicBezTo>
                  <a:pt x="1577421" y="176357"/>
                  <a:pt x="1627367" y="194451"/>
                  <a:pt x="1676748" y="214677"/>
                </a:cubicBezTo>
                <a:cubicBezTo>
                  <a:pt x="1715488" y="232021"/>
                  <a:pt x="1756921" y="247810"/>
                  <a:pt x="1795096" y="267285"/>
                </a:cubicBezTo>
                <a:cubicBezTo>
                  <a:pt x="1834618" y="285983"/>
                  <a:pt x="1874921" y="306035"/>
                  <a:pt x="1911967" y="329772"/>
                </a:cubicBezTo>
                <a:cubicBezTo>
                  <a:pt x="1960434" y="357745"/>
                  <a:pt x="2005079" y="391536"/>
                  <a:pt x="2051070" y="424549"/>
                </a:cubicBezTo>
                <a:cubicBezTo>
                  <a:pt x="2107787" y="473029"/>
                  <a:pt x="2162592" y="524418"/>
                  <a:pt x="2203584" y="589198"/>
                </a:cubicBezTo>
                <a:cubicBezTo>
                  <a:pt x="2231071" y="627479"/>
                  <a:pt x="2249133" y="671202"/>
                  <a:pt x="2267195" y="714925"/>
                </a:cubicBezTo>
                <a:cubicBezTo>
                  <a:pt x="2281348" y="751879"/>
                  <a:pt x="2284513" y="791567"/>
                  <a:pt x="2289806" y="831832"/>
                </a:cubicBezTo>
                <a:cubicBezTo>
                  <a:pt x="2293187" y="875006"/>
                  <a:pt x="2293094" y="918380"/>
                  <a:pt x="2286051" y="962157"/>
                </a:cubicBezTo>
                <a:cubicBezTo>
                  <a:pt x="2282530" y="984046"/>
                  <a:pt x="2281701" y="1004379"/>
                  <a:pt x="2276052" y="1025691"/>
                </a:cubicBezTo>
                <a:cubicBezTo>
                  <a:pt x="2267361" y="1054174"/>
                  <a:pt x="2262145" y="1082456"/>
                  <a:pt x="2250544" y="1109009"/>
                </a:cubicBezTo>
                <a:cubicBezTo>
                  <a:pt x="2232729" y="1159006"/>
                  <a:pt x="2209875" y="1206495"/>
                  <a:pt x="2185676" y="1254763"/>
                </a:cubicBezTo>
                <a:cubicBezTo>
                  <a:pt x="2178246" y="1269882"/>
                  <a:pt x="2169470" y="1285779"/>
                  <a:pt x="2159913" y="1300322"/>
                </a:cubicBezTo>
                <a:cubicBezTo>
                  <a:pt x="2080147" y="1442041"/>
                  <a:pt x="1974194" y="1566389"/>
                  <a:pt x="1865896" y="1686676"/>
                </a:cubicBezTo>
                <a:cubicBezTo>
                  <a:pt x="1780970" y="1779029"/>
                  <a:pt x="1690007" y="1864037"/>
                  <a:pt x="1597481" y="1946337"/>
                </a:cubicBezTo>
                <a:cubicBezTo>
                  <a:pt x="1575023" y="1966523"/>
                  <a:pt x="1549655" y="1984780"/>
                  <a:pt x="1527197" y="2004966"/>
                </a:cubicBezTo>
                <a:cubicBezTo>
                  <a:pt x="1494748" y="2032726"/>
                  <a:pt x="1458608" y="2057201"/>
                  <a:pt x="1425377" y="2083607"/>
                </a:cubicBezTo>
                <a:cubicBezTo>
                  <a:pt x="1389802" y="2105952"/>
                  <a:pt x="1357918" y="2131580"/>
                  <a:pt x="1320779" y="2151217"/>
                </a:cubicBezTo>
                <a:cubicBezTo>
                  <a:pt x="1274996" y="2177650"/>
                  <a:pt x="1231341" y="2204659"/>
                  <a:pt x="1183778" y="2224899"/>
                </a:cubicBezTo>
                <a:cubicBezTo>
                  <a:pt x="1154502" y="2236387"/>
                  <a:pt x="1128136" y="2249804"/>
                  <a:pt x="1098644" y="2257807"/>
                </a:cubicBezTo>
                <a:cubicBezTo>
                  <a:pt x="990184" y="2296960"/>
                  <a:pt x="871131" y="2311545"/>
                  <a:pt x="758555" y="2284484"/>
                </a:cubicBezTo>
                <a:cubicBezTo>
                  <a:pt x="739618" y="2282782"/>
                  <a:pt x="723723" y="2273909"/>
                  <a:pt x="705916" y="2267945"/>
                </a:cubicBezTo>
                <a:cubicBezTo>
                  <a:pt x="659662" y="2253134"/>
                  <a:pt x="616232" y="2227667"/>
                  <a:pt x="575495" y="2200646"/>
                </a:cubicBezTo>
                <a:cubicBezTo>
                  <a:pt x="567548" y="2196209"/>
                  <a:pt x="560165" y="2189642"/>
                  <a:pt x="552782" y="2183074"/>
                </a:cubicBezTo>
                <a:cubicBezTo>
                  <a:pt x="502318" y="2145423"/>
                  <a:pt x="458935" y="2098269"/>
                  <a:pt x="419592" y="2048783"/>
                </a:cubicBezTo>
                <a:cubicBezTo>
                  <a:pt x="398574" y="2024818"/>
                  <a:pt x="381595" y="1998520"/>
                  <a:pt x="362488" y="1971645"/>
                </a:cubicBezTo>
                <a:cubicBezTo>
                  <a:pt x="339822" y="1932386"/>
                  <a:pt x="317156" y="1893127"/>
                  <a:pt x="295271" y="1855221"/>
                </a:cubicBezTo>
                <a:cubicBezTo>
                  <a:pt x="279855" y="1831631"/>
                  <a:pt x="270608" y="1806284"/>
                  <a:pt x="256539" y="1781916"/>
                </a:cubicBezTo>
                <a:cubicBezTo>
                  <a:pt x="243167" y="1746316"/>
                  <a:pt x="225755" y="1713048"/>
                  <a:pt x="213730" y="1676670"/>
                </a:cubicBezTo>
                <a:cubicBezTo>
                  <a:pt x="170788" y="1580526"/>
                  <a:pt x="142094" y="1477961"/>
                  <a:pt x="111488" y="1378304"/>
                </a:cubicBezTo>
                <a:cubicBezTo>
                  <a:pt x="104152" y="1350049"/>
                  <a:pt x="93342" y="1321995"/>
                  <a:pt x="88134" y="1294316"/>
                </a:cubicBezTo>
                <a:cubicBezTo>
                  <a:pt x="78585" y="1252899"/>
                  <a:pt x="67689" y="1212259"/>
                  <a:pt x="58922" y="1172195"/>
                </a:cubicBezTo>
                <a:cubicBezTo>
                  <a:pt x="52065" y="1129222"/>
                  <a:pt x="38260" y="1086652"/>
                  <a:pt x="33532" y="1044256"/>
                </a:cubicBezTo>
                <a:cubicBezTo>
                  <a:pt x="22335" y="987545"/>
                  <a:pt x="16740" y="931209"/>
                  <a:pt x="9799" y="875651"/>
                </a:cubicBezTo>
                <a:cubicBezTo>
                  <a:pt x="6418" y="832477"/>
                  <a:pt x="344" y="790858"/>
                  <a:pt x="1219" y="748838"/>
                </a:cubicBezTo>
                <a:cubicBezTo>
                  <a:pt x="-1729" y="712634"/>
                  <a:pt x="1707" y="678159"/>
                  <a:pt x="887" y="642532"/>
                </a:cubicBezTo>
                <a:cubicBezTo>
                  <a:pt x="5547" y="560421"/>
                  <a:pt x="19284" y="478483"/>
                  <a:pt x="42316" y="400205"/>
                </a:cubicBezTo>
                <a:cubicBezTo>
                  <a:pt x="53135" y="372298"/>
                  <a:pt x="63954" y="344392"/>
                  <a:pt x="75555" y="317839"/>
                </a:cubicBezTo>
                <a:cubicBezTo>
                  <a:pt x="87937" y="292639"/>
                  <a:pt x="103229" y="269370"/>
                  <a:pt x="117740" y="244747"/>
                </a:cubicBezTo>
                <a:cubicBezTo>
                  <a:pt x="152364" y="195877"/>
                  <a:pt x="195152" y="154928"/>
                  <a:pt x="243195" y="119970"/>
                </a:cubicBezTo>
                <a:cubicBezTo>
                  <a:pt x="287414" y="90830"/>
                  <a:pt x="332632" y="66528"/>
                  <a:pt x="381758" y="48996"/>
                </a:cubicBezTo>
                <a:cubicBezTo>
                  <a:pt x="411034" y="37508"/>
                  <a:pt x="440310" y="26021"/>
                  <a:pt x="472148" y="22080"/>
                </a:cubicBezTo>
                <a:cubicBezTo>
                  <a:pt x="492996" y="20873"/>
                  <a:pt x="512064" y="13474"/>
                  <a:pt x="534259" y="11490"/>
                </a:cubicBezTo>
                <a:cubicBezTo>
                  <a:pt x="552979" y="9707"/>
                  <a:pt x="571699" y="7924"/>
                  <a:pt x="591766" y="5364"/>
                </a:cubicBezTo>
                <a:cubicBezTo>
                  <a:pt x="615980" y="2214"/>
                  <a:pt x="640640" y="611"/>
                  <a:pt x="665284" y="147"/>
                </a:cubicBezTo>
                <a:close/>
              </a:path>
            </a:pathLst>
          </a:custGeom>
          <a:gradFill>
            <a:gsLst>
              <a:gs pos="0">
                <a:schemeClr val="accent1"/>
              </a:gs>
              <a:gs pos="100000">
                <a:schemeClr val="accent6"/>
              </a:gs>
            </a:gsLst>
            <a:lin ang="81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 name="Freeform: Shape 22">
            <a:extLst>
              <a:ext uri="{FF2B5EF4-FFF2-40B4-BE49-F238E27FC236}">
                <a16:creationId xmlns:a16="http://schemas.microsoft.com/office/drawing/2014/main" id="{6A197123-3B44-4422-9E74-F9ACD2A81C2B}"/>
              </a:ext>
            </a:extLst>
          </p:cNvPr>
          <p:cNvSpPr/>
          <p:nvPr/>
        </p:nvSpPr>
        <p:spPr>
          <a:xfrm>
            <a:off x="6500744" y="6252673"/>
            <a:ext cx="2445146" cy="2451920"/>
          </a:xfrm>
          <a:custGeom>
            <a:avLst/>
            <a:gdLst>
              <a:gd name="connsiteX0" fmla="*/ 665284 w 2291973"/>
              <a:gd name="connsiteY0" fmla="*/ 146 h 2298324"/>
              <a:gd name="connsiteX1" fmla="*/ 738702 w 2291973"/>
              <a:gd name="connsiteY1" fmla="*/ 1755 h 2298324"/>
              <a:gd name="connsiteX2" fmla="*/ 819054 w 2291973"/>
              <a:gd name="connsiteY2" fmla="*/ 4100 h 2298324"/>
              <a:gd name="connsiteX3" fmla="*/ 877993 w 2291973"/>
              <a:gd name="connsiteY3" fmla="*/ 9783 h 2298324"/>
              <a:gd name="connsiteX4" fmla="*/ 935585 w 2291973"/>
              <a:gd name="connsiteY4" fmla="*/ 16242 h 2298324"/>
              <a:gd name="connsiteX5" fmla="*/ 1079998 w 2291973"/>
              <a:gd name="connsiteY5" fmla="*/ 39362 h 2298324"/>
              <a:gd name="connsiteX6" fmla="*/ 1349840 w 2291973"/>
              <a:gd name="connsiteY6" fmla="*/ 105587 h 2298324"/>
              <a:gd name="connsiteX7" fmla="*/ 1385237 w 2291973"/>
              <a:gd name="connsiteY7" fmla="*/ 114031 h 2298324"/>
              <a:gd name="connsiteX8" fmla="*/ 1526129 w 2291973"/>
              <a:gd name="connsiteY8" fmla="*/ 159039 h 2298324"/>
              <a:gd name="connsiteX9" fmla="*/ 1676748 w 2291973"/>
              <a:gd name="connsiteY9" fmla="*/ 214676 h 2298324"/>
              <a:gd name="connsiteX10" fmla="*/ 1795096 w 2291973"/>
              <a:gd name="connsiteY10" fmla="*/ 267284 h 2298324"/>
              <a:gd name="connsiteX11" fmla="*/ 1911967 w 2291973"/>
              <a:gd name="connsiteY11" fmla="*/ 329771 h 2298324"/>
              <a:gd name="connsiteX12" fmla="*/ 2051070 w 2291973"/>
              <a:gd name="connsiteY12" fmla="*/ 424548 h 2298324"/>
              <a:gd name="connsiteX13" fmla="*/ 2203584 w 2291973"/>
              <a:gd name="connsiteY13" fmla="*/ 589198 h 2298324"/>
              <a:gd name="connsiteX14" fmla="*/ 2267195 w 2291973"/>
              <a:gd name="connsiteY14" fmla="*/ 714924 h 2298324"/>
              <a:gd name="connsiteX15" fmla="*/ 2289806 w 2291973"/>
              <a:gd name="connsiteY15" fmla="*/ 831831 h 2298324"/>
              <a:gd name="connsiteX16" fmla="*/ 2286051 w 2291973"/>
              <a:gd name="connsiteY16" fmla="*/ 962156 h 2298324"/>
              <a:gd name="connsiteX17" fmla="*/ 2276052 w 2291973"/>
              <a:gd name="connsiteY17" fmla="*/ 1025690 h 2298324"/>
              <a:gd name="connsiteX18" fmla="*/ 2250544 w 2291973"/>
              <a:gd name="connsiteY18" fmla="*/ 1109008 h 2298324"/>
              <a:gd name="connsiteX19" fmla="*/ 2185676 w 2291973"/>
              <a:gd name="connsiteY19" fmla="*/ 1254762 h 2298324"/>
              <a:gd name="connsiteX20" fmla="*/ 2159913 w 2291973"/>
              <a:gd name="connsiteY20" fmla="*/ 1300321 h 2298324"/>
              <a:gd name="connsiteX21" fmla="*/ 1865896 w 2291973"/>
              <a:gd name="connsiteY21" fmla="*/ 1686675 h 2298324"/>
              <a:gd name="connsiteX22" fmla="*/ 1597482 w 2291973"/>
              <a:gd name="connsiteY22" fmla="*/ 1946336 h 2298324"/>
              <a:gd name="connsiteX23" fmla="*/ 1527197 w 2291973"/>
              <a:gd name="connsiteY23" fmla="*/ 2004965 h 2298324"/>
              <a:gd name="connsiteX24" fmla="*/ 1425377 w 2291973"/>
              <a:gd name="connsiteY24" fmla="*/ 2083606 h 2298324"/>
              <a:gd name="connsiteX25" fmla="*/ 1320779 w 2291973"/>
              <a:gd name="connsiteY25" fmla="*/ 2151216 h 2298324"/>
              <a:gd name="connsiteX26" fmla="*/ 1183779 w 2291973"/>
              <a:gd name="connsiteY26" fmla="*/ 2224898 h 2298324"/>
              <a:gd name="connsiteX27" fmla="*/ 1098644 w 2291973"/>
              <a:gd name="connsiteY27" fmla="*/ 2257805 h 2298324"/>
              <a:gd name="connsiteX28" fmla="*/ 758555 w 2291973"/>
              <a:gd name="connsiteY28" fmla="*/ 2284483 h 2298324"/>
              <a:gd name="connsiteX29" fmla="*/ 705916 w 2291973"/>
              <a:gd name="connsiteY29" fmla="*/ 2267943 h 2298324"/>
              <a:gd name="connsiteX30" fmla="*/ 575496 w 2291973"/>
              <a:gd name="connsiteY30" fmla="*/ 2200645 h 2298324"/>
              <a:gd name="connsiteX31" fmla="*/ 552783 w 2291973"/>
              <a:gd name="connsiteY31" fmla="*/ 2183073 h 2298324"/>
              <a:gd name="connsiteX32" fmla="*/ 419592 w 2291973"/>
              <a:gd name="connsiteY32" fmla="*/ 2048782 h 2298324"/>
              <a:gd name="connsiteX33" fmla="*/ 362489 w 2291973"/>
              <a:gd name="connsiteY33" fmla="*/ 1971644 h 2298324"/>
              <a:gd name="connsiteX34" fmla="*/ 295271 w 2291973"/>
              <a:gd name="connsiteY34" fmla="*/ 1855220 h 2298324"/>
              <a:gd name="connsiteX35" fmla="*/ 256539 w 2291973"/>
              <a:gd name="connsiteY35" fmla="*/ 1781915 h 2298324"/>
              <a:gd name="connsiteX36" fmla="*/ 213730 w 2291973"/>
              <a:gd name="connsiteY36" fmla="*/ 1676669 h 2298324"/>
              <a:gd name="connsiteX37" fmla="*/ 111489 w 2291973"/>
              <a:gd name="connsiteY37" fmla="*/ 1378303 h 2298324"/>
              <a:gd name="connsiteX38" fmla="*/ 88134 w 2291973"/>
              <a:gd name="connsiteY38" fmla="*/ 1294315 h 2298324"/>
              <a:gd name="connsiteX39" fmla="*/ 58922 w 2291973"/>
              <a:gd name="connsiteY39" fmla="*/ 1172194 h 2298324"/>
              <a:gd name="connsiteX40" fmla="*/ 33532 w 2291973"/>
              <a:gd name="connsiteY40" fmla="*/ 1044255 h 2298324"/>
              <a:gd name="connsiteX41" fmla="*/ 9800 w 2291973"/>
              <a:gd name="connsiteY41" fmla="*/ 875650 h 2298324"/>
              <a:gd name="connsiteX42" fmla="*/ 1219 w 2291973"/>
              <a:gd name="connsiteY42" fmla="*/ 748837 h 2298324"/>
              <a:gd name="connsiteX43" fmla="*/ 887 w 2291973"/>
              <a:gd name="connsiteY43" fmla="*/ 642531 h 2298324"/>
              <a:gd name="connsiteX44" fmla="*/ 42316 w 2291973"/>
              <a:gd name="connsiteY44" fmla="*/ 400204 h 2298324"/>
              <a:gd name="connsiteX45" fmla="*/ 75555 w 2291973"/>
              <a:gd name="connsiteY45" fmla="*/ 317838 h 2298324"/>
              <a:gd name="connsiteX46" fmla="*/ 117740 w 2291973"/>
              <a:gd name="connsiteY46" fmla="*/ 244746 h 2298324"/>
              <a:gd name="connsiteX47" fmla="*/ 243195 w 2291973"/>
              <a:gd name="connsiteY47" fmla="*/ 119969 h 2298324"/>
              <a:gd name="connsiteX48" fmla="*/ 381759 w 2291973"/>
              <a:gd name="connsiteY48" fmla="*/ 48995 h 2298324"/>
              <a:gd name="connsiteX49" fmla="*/ 472148 w 2291973"/>
              <a:gd name="connsiteY49" fmla="*/ 22079 h 2298324"/>
              <a:gd name="connsiteX50" fmla="*/ 534259 w 2291973"/>
              <a:gd name="connsiteY50" fmla="*/ 11489 h 2298324"/>
              <a:gd name="connsiteX51" fmla="*/ 591766 w 2291973"/>
              <a:gd name="connsiteY51" fmla="*/ 5363 h 2298324"/>
              <a:gd name="connsiteX52" fmla="*/ 665284 w 2291973"/>
              <a:gd name="connsiteY52" fmla="*/ 146 h 2298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2291973" h="2298324">
                <a:moveTo>
                  <a:pt x="665284" y="146"/>
                </a:moveTo>
                <a:cubicBezTo>
                  <a:pt x="689927" y="-318"/>
                  <a:pt x="714554" y="355"/>
                  <a:pt x="738702" y="1755"/>
                </a:cubicBezTo>
                <a:cubicBezTo>
                  <a:pt x="766500" y="147"/>
                  <a:pt x="793168" y="2800"/>
                  <a:pt x="819054" y="4100"/>
                </a:cubicBezTo>
                <a:cubicBezTo>
                  <a:pt x="839338" y="5025"/>
                  <a:pt x="859056" y="8080"/>
                  <a:pt x="877993" y="9783"/>
                </a:cubicBezTo>
                <a:cubicBezTo>
                  <a:pt x="898276" y="10707"/>
                  <a:pt x="916648" y="14540"/>
                  <a:pt x="935585" y="16242"/>
                </a:cubicBezTo>
                <a:cubicBezTo>
                  <a:pt x="984099" y="22528"/>
                  <a:pt x="1031483" y="33076"/>
                  <a:pt x="1079998" y="39362"/>
                </a:cubicBezTo>
                <a:cubicBezTo>
                  <a:pt x="1170510" y="59306"/>
                  <a:pt x="1261023" y="79250"/>
                  <a:pt x="1349840" y="105587"/>
                </a:cubicBezTo>
                <a:cubicBezTo>
                  <a:pt x="1362609" y="109045"/>
                  <a:pt x="1373250" y="111927"/>
                  <a:pt x="1385237" y="114031"/>
                </a:cubicBezTo>
                <a:cubicBezTo>
                  <a:pt x="1431492" y="128841"/>
                  <a:pt x="1479093" y="142875"/>
                  <a:pt x="1526129" y="159039"/>
                </a:cubicBezTo>
                <a:cubicBezTo>
                  <a:pt x="1577421" y="176356"/>
                  <a:pt x="1627367" y="194450"/>
                  <a:pt x="1676748" y="214676"/>
                </a:cubicBezTo>
                <a:cubicBezTo>
                  <a:pt x="1715488" y="232020"/>
                  <a:pt x="1756921" y="247809"/>
                  <a:pt x="1795096" y="267284"/>
                </a:cubicBezTo>
                <a:cubicBezTo>
                  <a:pt x="1834618" y="285982"/>
                  <a:pt x="1874921" y="306034"/>
                  <a:pt x="1911967" y="329771"/>
                </a:cubicBezTo>
                <a:cubicBezTo>
                  <a:pt x="1960434" y="357744"/>
                  <a:pt x="2005079" y="391535"/>
                  <a:pt x="2051070" y="424548"/>
                </a:cubicBezTo>
                <a:cubicBezTo>
                  <a:pt x="2107787" y="473028"/>
                  <a:pt x="2162592" y="524418"/>
                  <a:pt x="2203584" y="589198"/>
                </a:cubicBezTo>
                <a:cubicBezTo>
                  <a:pt x="2231071" y="627478"/>
                  <a:pt x="2249133" y="671201"/>
                  <a:pt x="2267195" y="714924"/>
                </a:cubicBezTo>
                <a:cubicBezTo>
                  <a:pt x="2281348" y="751878"/>
                  <a:pt x="2284513" y="791567"/>
                  <a:pt x="2289806" y="831831"/>
                </a:cubicBezTo>
                <a:cubicBezTo>
                  <a:pt x="2293187" y="875005"/>
                  <a:pt x="2293094" y="918379"/>
                  <a:pt x="2286051" y="962156"/>
                </a:cubicBezTo>
                <a:cubicBezTo>
                  <a:pt x="2282530" y="984045"/>
                  <a:pt x="2281701" y="1004378"/>
                  <a:pt x="2276052" y="1025690"/>
                </a:cubicBezTo>
                <a:cubicBezTo>
                  <a:pt x="2267361" y="1054173"/>
                  <a:pt x="2262145" y="1082455"/>
                  <a:pt x="2250544" y="1109008"/>
                </a:cubicBezTo>
                <a:cubicBezTo>
                  <a:pt x="2232729" y="1159005"/>
                  <a:pt x="2209875" y="1206494"/>
                  <a:pt x="2185676" y="1254762"/>
                </a:cubicBezTo>
                <a:cubicBezTo>
                  <a:pt x="2178246" y="1269881"/>
                  <a:pt x="2169470" y="1285778"/>
                  <a:pt x="2159913" y="1300321"/>
                </a:cubicBezTo>
                <a:cubicBezTo>
                  <a:pt x="2080147" y="1442040"/>
                  <a:pt x="1974194" y="1566388"/>
                  <a:pt x="1865896" y="1686675"/>
                </a:cubicBezTo>
                <a:cubicBezTo>
                  <a:pt x="1780970" y="1779028"/>
                  <a:pt x="1690007" y="1864036"/>
                  <a:pt x="1597482" y="1946336"/>
                </a:cubicBezTo>
                <a:cubicBezTo>
                  <a:pt x="1575023" y="1966522"/>
                  <a:pt x="1549656" y="1984779"/>
                  <a:pt x="1527197" y="2004965"/>
                </a:cubicBezTo>
                <a:cubicBezTo>
                  <a:pt x="1494748" y="2032725"/>
                  <a:pt x="1458608" y="2057200"/>
                  <a:pt x="1425377" y="2083606"/>
                </a:cubicBezTo>
                <a:cubicBezTo>
                  <a:pt x="1389802" y="2105951"/>
                  <a:pt x="1357918" y="2131579"/>
                  <a:pt x="1320779" y="2151216"/>
                </a:cubicBezTo>
                <a:cubicBezTo>
                  <a:pt x="1274996" y="2177649"/>
                  <a:pt x="1231341" y="2204658"/>
                  <a:pt x="1183779" y="2224898"/>
                </a:cubicBezTo>
                <a:cubicBezTo>
                  <a:pt x="1154503" y="2236385"/>
                  <a:pt x="1128137" y="2249803"/>
                  <a:pt x="1098644" y="2257805"/>
                </a:cubicBezTo>
                <a:cubicBezTo>
                  <a:pt x="990185" y="2296959"/>
                  <a:pt x="871131" y="2311544"/>
                  <a:pt x="758555" y="2284483"/>
                </a:cubicBezTo>
                <a:cubicBezTo>
                  <a:pt x="739619" y="2282781"/>
                  <a:pt x="723723" y="2273908"/>
                  <a:pt x="705916" y="2267943"/>
                </a:cubicBezTo>
                <a:cubicBezTo>
                  <a:pt x="659662" y="2253133"/>
                  <a:pt x="616232" y="2227666"/>
                  <a:pt x="575496" y="2200645"/>
                </a:cubicBezTo>
                <a:cubicBezTo>
                  <a:pt x="567548" y="2196208"/>
                  <a:pt x="560165" y="2189640"/>
                  <a:pt x="552783" y="2183073"/>
                </a:cubicBezTo>
                <a:cubicBezTo>
                  <a:pt x="502318" y="2145422"/>
                  <a:pt x="458935" y="2098268"/>
                  <a:pt x="419592" y="2048782"/>
                </a:cubicBezTo>
                <a:cubicBezTo>
                  <a:pt x="398574" y="2024817"/>
                  <a:pt x="381595" y="1998519"/>
                  <a:pt x="362489" y="1971644"/>
                </a:cubicBezTo>
                <a:cubicBezTo>
                  <a:pt x="339822" y="1932385"/>
                  <a:pt x="317156" y="1893126"/>
                  <a:pt x="295271" y="1855220"/>
                </a:cubicBezTo>
                <a:cubicBezTo>
                  <a:pt x="279856" y="1831630"/>
                  <a:pt x="270608" y="1806283"/>
                  <a:pt x="256539" y="1781915"/>
                </a:cubicBezTo>
                <a:cubicBezTo>
                  <a:pt x="243167" y="1746315"/>
                  <a:pt x="225755" y="1713047"/>
                  <a:pt x="213730" y="1676669"/>
                </a:cubicBezTo>
                <a:cubicBezTo>
                  <a:pt x="170788" y="1580525"/>
                  <a:pt x="142094" y="1477960"/>
                  <a:pt x="111489" y="1378303"/>
                </a:cubicBezTo>
                <a:cubicBezTo>
                  <a:pt x="104153" y="1350048"/>
                  <a:pt x="93342" y="1321994"/>
                  <a:pt x="88134" y="1294315"/>
                </a:cubicBezTo>
                <a:cubicBezTo>
                  <a:pt x="78585" y="1252898"/>
                  <a:pt x="67689" y="1212258"/>
                  <a:pt x="58922" y="1172194"/>
                </a:cubicBezTo>
                <a:cubicBezTo>
                  <a:pt x="52066" y="1129221"/>
                  <a:pt x="38260" y="1086651"/>
                  <a:pt x="33532" y="1044255"/>
                </a:cubicBezTo>
                <a:cubicBezTo>
                  <a:pt x="22335" y="987544"/>
                  <a:pt x="16741" y="931208"/>
                  <a:pt x="9800" y="875650"/>
                </a:cubicBezTo>
                <a:cubicBezTo>
                  <a:pt x="6418" y="832476"/>
                  <a:pt x="344" y="790857"/>
                  <a:pt x="1219" y="748837"/>
                </a:cubicBezTo>
                <a:cubicBezTo>
                  <a:pt x="-1729" y="712633"/>
                  <a:pt x="1707" y="678159"/>
                  <a:pt x="887" y="642531"/>
                </a:cubicBezTo>
                <a:cubicBezTo>
                  <a:pt x="5547" y="560420"/>
                  <a:pt x="19285" y="478483"/>
                  <a:pt x="42316" y="400204"/>
                </a:cubicBezTo>
                <a:cubicBezTo>
                  <a:pt x="53135" y="372297"/>
                  <a:pt x="63954" y="344391"/>
                  <a:pt x="75555" y="317838"/>
                </a:cubicBezTo>
                <a:cubicBezTo>
                  <a:pt x="87937" y="292638"/>
                  <a:pt x="103230" y="269369"/>
                  <a:pt x="117740" y="244746"/>
                </a:cubicBezTo>
                <a:cubicBezTo>
                  <a:pt x="152364" y="195876"/>
                  <a:pt x="195152" y="154927"/>
                  <a:pt x="243195" y="119969"/>
                </a:cubicBezTo>
                <a:cubicBezTo>
                  <a:pt x="287415" y="90829"/>
                  <a:pt x="332633" y="66527"/>
                  <a:pt x="381759" y="48995"/>
                </a:cubicBezTo>
                <a:cubicBezTo>
                  <a:pt x="411035" y="37507"/>
                  <a:pt x="440311" y="26020"/>
                  <a:pt x="472148" y="22079"/>
                </a:cubicBezTo>
                <a:cubicBezTo>
                  <a:pt x="492996" y="20872"/>
                  <a:pt x="512065" y="13473"/>
                  <a:pt x="534259" y="11489"/>
                </a:cubicBezTo>
                <a:cubicBezTo>
                  <a:pt x="552980" y="9706"/>
                  <a:pt x="571700" y="7923"/>
                  <a:pt x="591766" y="5363"/>
                </a:cubicBezTo>
                <a:cubicBezTo>
                  <a:pt x="615981" y="2213"/>
                  <a:pt x="640641" y="611"/>
                  <a:pt x="665284" y="146"/>
                </a:cubicBezTo>
                <a:close/>
              </a:path>
            </a:pathLst>
          </a:custGeom>
          <a:gradFill>
            <a:gsLst>
              <a:gs pos="0">
                <a:schemeClr val="accent1"/>
              </a:gs>
              <a:gs pos="100000">
                <a:schemeClr val="accent6"/>
              </a:gs>
            </a:gsLst>
            <a:lin ang="81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 name="Freeform: Shape 21">
            <a:extLst>
              <a:ext uri="{FF2B5EF4-FFF2-40B4-BE49-F238E27FC236}">
                <a16:creationId xmlns:a16="http://schemas.microsoft.com/office/drawing/2014/main" id="{63ABA61A-8810-40DA-A25C-F5EB4A590E82}"/>
              </a:ext>
            </a:extLst>
          </p:cNvPr>
          <p:cNvSpPr/>
          <p:nvPr/>
        </p:nvSpPr>
        <p:spPr>
          <a:xfrm>
            <a:off x="9442055" y="6252673"/>
            <a:ext cx="2445146" cy="2451920"/>
          </a:xfrm>
          <a:custGeom>
            <a:avLst/>
            <a:gdLst>
              <a:gd name="connsiteX0" fmla="*/ 665284 w 2291973"/>
              <a:gd name="connsiteY0" fmla="*/ 146 h 2298324"/>
              <a:gd name="connsiteX1" fmla="*/ 738702 w 2291973"/>
              <a:gd name="connsiteY1" fmla="*/ 1755 h 2298324"/>
              <a:gd name="connsiteX2" fmla="*/ 819054 w 2291973"/>
              <a:gd name="connsiteY2" fmla="*/ 4100 h 2298324"/>
              <a:gd name="connsiteX3" fmla="*/ 877992 w 2291973"/>
              <a:gd name="connsiteY3" fmla="*/ 9783 h 2298324"/>
              <a:gd name="connsiteX4" fmla="*/ 935584 w 2291973"/>
              <a:gd name="connsiteY4" fmla="*/ 16242 h 2298324"/>
              <a:gd name="connsiteX5" fmla="*/ 1079997 w 2291973"/>
              <a:gd name="connsiteY5" fmla="*/ 39362 h 2298324"/>
              <a:gd name="connsiteX6" fmla="*/ 1349840 w 2291973"/>
              <a:gd name="connsiteY6" fmla="*/ 105587 h 2298324"/>
              <a:gd name="connsiteX7" fmla="*/ 1385237 w 2291973"/>
              <a:gd name="connsiteY7" fmla="*/ 114031 h 2298324"/>
              <a:gd name="connsiteX8" fmla="*/ 1526129 w 2291973"/>
              <a:gd name="connsiteY8" fmla="*/ 159039 h 2298324"/>
              <a:gd name="connsiteX9" fmla="*/ 1676748 w 2291973"/>
              <a:gd name="connsiteY9" fmla="*/ 214676 h 2298324"/>
              <a:gd name="connsiteX10" fmla="*/ 1795096 w 2291973"/>
              <a:gd name="connsiteY10" fmla="*/ 267284 h 2298324"/>
              <a:gd name="connsiteX11" fmla="*/ 1911967 w 2291973"/>
              <a:gd name="connsiteY11" fmla="*/ 329771 h 2298324"/>
              <a:gd name="connsiteX12" fmla="*/ 2051070 w 2291973"/>
              <a:gd name="connsiteY12" fmla="*/ 424548 h 2298324"/>
              <a:gd name="connsiteX13" fmla="*/ 2203584 w 2291973"/>
              <a:gd name="connsiteY13" fmla="*/ 589198 h 2298324"/>
              <a:gd name="connsiteX14" fmla="*/ 2267195 w 2291973"/>
              <a:gd name="connsiteY14" fmla="*/ 714924 h 2298324"/>
              <a:gd name="connsiteX15" fmla="*/ 2289806 w 2291973"/>
              <a:gd name="connsiteY15" fmla="*/ 831831 h 2298324"/>
              <a:gd name="connsiteX16" fmla="*/ 2286051 w 2291973"/>
              <a:gd name="connsiteY16" fmla="*/ 962156 h 2298324"/>
              <a:gd name="connsiteX17" fmla="*/ 2276052 w 2291973"/>
              <a:gd name="connsiteY17" fmla="*/ 1025690 h 2298324"/>
              <a:gd name="connsiteX18" fmla="*/ 2250544 w 2291973"/>
              <a:gd name="connsiteY18" fmla="*/ 1109008 h 2298324"/>
              <a:gd name="connsiteX19" fmla="*/ 2185676 w 2291973"/>
              <a:gd name="connsiteY19" fmla="*/ 1254762 h 2298324"/>
              <a:gd name="connsiteX20" fmla="*/ 2159913 w 2291973"/>
              <a:gd name="connsiteY20" fmla="*/ 1300321 h 2298324"/>
              <a:gd name="connsiteX21" fmla="*/ 1865896 w 2291973"/>
              <a:gd name="connsiteY21" fmla="*/ 1686675 h 2298324"/>
              <a:gd name="connsiteX22" fmla="*/ 1597481 w 2291973"/>
              <a:gd name="connsiteY22" fmla="*/ 1946336 h 2298324"/>
              <a:gd name="connsiteX23" fmla="*/ 1527197 w 2291973"/>
              <a:gd name="connsiteY23" fmla="*/ 2004965 h 2298324"/>
              <a:gd name="connsiteX24" fmla="*/ 1425377 w 2291973"/>
              <a:gd name="connsiteY24" fmla="*/ 2083606 h 2298324"/>
              <a:gd name="connsiteX25" fmla="*/ 1320779 w 2291973"/>
              <a:gd name="connsiteY25" fmla="*/ 2151216 h 2298324"/>
              <a:gd name="connsiteX26" fmla="*/ 1183778 w 2291973"/>
              <a:gd name="connsiteY26" fmla="*/ 2224898 h 2298324"/>
              <a:gd name="connsiteX27" fmla="*/ 1098644 w 2291973"/>
              <a:gd name="connsiteY27" fmla="*/ 2257805 h 2298324"/>
              <a:gd name="connsiteX28" fmla="*/ 758555 w 2291973"/>
              <a:gd name="connsiteY28" fmla="*/ 2284483 h 2298324"/>
              <a:gd name="connsiteX29" fmla="*/ 705916 w 2291973"/>
              <a:gd name="connsiteY29" fmla="*/ 2267943 h 2298324"/>
              <a:gd name="connsiteX30" fmla="*/ 575495 w 2291973"/>
              <a:gd name="connsiteY30" fmla="*/ 2200645 h 2298324"/>
              <a:gd name="connsiteX31" fmla="*/ 552782 w 2291973"/>
              <a:gd name="connsiteY31" fmla="*/ 2183073 h 2298324"/>
              <a:gd name="connsiteX32" fmla="*/ 419592 w 2291973"/>
              <a:gd name="connsiteY32" fmla="*/ 2048782 h 2298324"/>
              <a:gd name="connsiteX33" fmla="*/ 362488 w 2291973"/>
              <a:gd name="connsiteY33" fmla="*/ 1971644 h 2298324"/>
              <a:gd name="connsiteX34" fmla="*/ 295271 w 2291973"/>
              <a:gd name="connsiteY34" fmla="*/ 1855220 h 2298324"/>
              <a:gd name="connsiteX35" fmla="*/ 256539 w 2291973"/>
              <a:gd name="connsiteY35" fmla="*/ 1781915 h 2298324"/>
              <a:gd name="connsiteX36" fmla="*/ 213730 w 2291973"/>
              <a:gd name="connsiteY36" fmla="*/ 1676669 h 2298324"/>
              <a:gd name="connsiteX37" fmla="*/ 111488 w 2291973"/>
              <a:gd name="connsiteY37" fmla="*/ 1378303 h 2298324"/>
              <a:gd name="connsiteX38" fmla="*/ 88134 w 2291973"/>
              <a:gd name="connsiteY38" fmla="*/ 1294315 h 2298324"/>
              <a:gd name="connsiteX39" fmla="*/ 58922 w 2291973"/>
              <a:gd name="connsiteY39" fmla="*/ 1172194 h 2298324"/>
              <a:gd name="connsiteX40" fmla="*/ 33532 w 2291973"/>
              <a:gd name="connsiteY40" fmla="*/ 1044255 h 2298324"/>
              <a:gd name="connsiteX41" fmla="*/ 9799 w 2291973"/>
              <a:gd name="connsiteY41" fmla="*/ 875650 h 2298324"/>
              <a:gd name="connsiteX42" fmla="*/ 1219 w 2291973"/>
              <a:gd name="connsiteY42" fmla="*/ 748837 h 2298324"/>
              <a:gd name="connsiteX43" fmla="*/ 887 w 2291973"/>
              <a:gd name="connsiteY43" fmla="*/ 642531 h 2298324"/>
              <a:gd name="connsiteX44" fmla="*/ 42316 w 2291973"/>
              <a:gd name="connsiteY44" fmla="*/ 400204 h 2298324"/>
              <a:gd name="connsiteX45" fmla="*/ 75555 w 2291973"/>
              <a:gd name="connsiteY45" fmla="*/ 317838 h 2298324"/>
              <a:gd name="connsiteX46" fmla="*/ 117740 w 2291973"/>
              <a:gd name="connsiteY46" fmla="*/ 244746 h 2298324"/>
              <a:gd name="connsiteX47" fmla="*/ 243195 w 2291973"/>
              <a:gd name="connsiteY47" fmla="*/ 119969 h 2298324"/>
              <a:gd name="connsiteX48" fmla="*/ 381758 w 2291973"/>
              <a:gd name="connsiteY48" fmla="*/ 48995 h 2298324"/>
              <a:gd name="connsiteX49" fmla="*/ 472148 w 2291973"/>
              <a:gd name="connsiteY49" fmla="*/ 22079 h 2298324"/>
              <a:gd name="connsiteX50" fmla="*/ 534259 w 2291973"/>
              <a:gd name="connsiteY50" fmla="*/ 11489 h 2298324"/>
              <a:gd name="connsiteX51" fmla="*/ 591766 w 2291973"/>
              <a:gd name="connsiteY51" fmla="*/ 5363 h 2298324"/>
              <a:gd name="connsiteX52" fmla="*/ 665284 w 2291973"/>
              <a:gd name="connsiteY52" fmla="*/ 146 h 2298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2291973" h="2298324">
                <a:moveTo>
                  <a:pt x="665284" y="146"/>
                </a:moveTo>
                <a:cubicBezTo>
                  <a:pt x="689927" y="-318"/>
                  <a:pt x="714554" y="355"/>
                  <a:pt x="738702" y="1755"/>
                </a:cubicBezTo>
                <a:cubicBezTo>
                  <a:pt x="766500" y="147"/>
                  <a:pt x="793168" y="2800"/>
                  <a:pt x="819054" y="4100"/>
                </a:cubicBezTo>
                <a:cubicBezTo>
                  <a:pt x="839337" y="5025"/>
                  <a:pt x="859056" y="8080"/>
                  <a:pt x="877992" y="9783"/>
                </a:cubicBezTo>
                <a:cubicBezTo>
                  <a:pt x="898276" y="10707"/>
                  <a:pt x="916648" y="14540"/>
                  <a:pt x="935584" y="16242"/>
                </a:cubicBezTo>
                <a:cubicBezTo>
                  <a:pt x="984099" y="22528"/>
                  <a:pt x="1031483" y="33076"/>
                  <a:pt x="1079997" y="39362"/>
                </a:cubicBezTo>
                <a:cubicBezTo>
                  <a:pt x="1170510" y="59306"/>
                  <a:pt x="1261022" y="79250"/>
                  <a:pt x="1349840" y="105587"/>
                </a:cubicBezTo>
                <a:cubicBezTo>
                  <a:pt x="1362609" y="109045"/>
                  <a:pt x="1373250" y="111927"/>
                  <a:pt x="1385237" y="114031"/>
                </a:cubicBezTo>
                <a:cubicBezTo>
                  <a:pt x="1431492" y="128841"/>
                  <a:pt x="1479093" y="142875"/>
                  <a:pt x="1526129" y="159039"/>
                </a:cubicBezTo>
                <a:cubicBezTo>
                  <a:pt x="1577421" y="176356"/>
                  <a:pt x="1627367" y="194450"/>
                  <a:pt x="1676748" y="214676"/>
                </a:cubicBezTo>
                <a:cubicBezTo>
                  <a:pt x="1715488" y="232020"/>
                  <a:pt x="1756921" y="247809"/>
                  <a:pt x="1795096" y="267284"/>
                </a:cubicBezTo>
                <a:cubicBezTo>
                  <a:pt x="1834618" y="285982"/>
                  <a:pt x="1874921" y="306034"/>
                  <a:pt x="1911967" y="329771"/>
                </a:cubicBezTo>
                <a:cubicBezTo>
                  <a:pt x="1960434" y="357744"/>
                  <a:pt x="2005079" y="391535"/>
                  <a:pt x="2051070" y="424548"/>
                </a:cubicBezTo>
                <a:cubicBezTo>
                  <a:pt x="2107787" y="473028"/>
                  <a:pt x="2162592" y="524418"/>
                  <a:pt x="2203584" y="589198"/>
                </a:cubicBezTo>
                <a:cubicBezTo>
                  <a:pt x="2231071" y="627478"/>
                  <a:pt x="2249133" y="671201"/>
                  <a:pt x="2267195" y="714924"/>
                </a:cubicBezTo>
                <a:cubicBezTo>
                  <a:pt x="2281348" y="751878"/>
                  <a:pt x="2284513" y="791567"/>
                  <a:pt x="2289806" y="831831"/>
                </a:cubicBezTo>
                <a:cubicBezTo>
                  <a:pt x="2293187" y="875005"/>
                  <a:pt x="2293094" y="918379"/>
                  <a:pt x="2286051" y="962156"/>
                </a:cubicBezTo>
                <a:cubicBezTo>
                  <a:pt x="2282530" y="984045"/>
                  <a:pt x="2281701" y="1004378"/>
                  <a:pt x="2276052" y="1025690"/>
                </a:cubicBezTo>
                <a:cubicBezTo>
                  <a:pt x="2267361" y="1054173"/>
                  <a:pt x="2262145" y="1082455"/>
                  <a:pt x="2250544" y="1109008"/>
                </a:cubicBezTo>
                <a:cubicBezTo>
                  <a:pt x="2232729" y="1159005"/>
                  <a:pt x="2209875" y="1206494"/>
                  <a:pt x="2185676" y="1254762"/>
                </a:cubicBezTo>
                <a:cubicBezTo>
                  <a:pt x="2178246" y="1269881"/>
                  <a:pt x="2169470" y="1285778"/>
                  <a:pt x="2159913" y="1300321"/>
                </a:cubicBezTo>
                <a:cubicBezTo>
                  <a:pt x="2080147" y="1442040"/>
                  <a:pt x="1974194" y="1566388"/>
                  <a:pt x="1865896" y="1686675"/>
                </a:cubicBezTo>
                <a:cubicBezTo>
                  <a:pt x="1780970" y="1779028"/>
                  <a:pt x="1690007" y="1864036"/>
                  <a:pt x="1597481" y="1946336"/>
                </a:cubicBezTo>
                <a:cubicBezTo>
                  <a:pt x="1575023" y="1966522"/>
                  <a:pt x="1549655" y="1984779"/>
                  <a:pt x="1527197" y="2004965"/>
                </a:cubicBezTo>
                <a:cubicBezTo>
                  <a:pt x="1494748" y="2032725"/>
                  <a:pt x="1458608" y="2057200"/>
                  <a:pt x="1425377" y="2083606"/>
                </a:cubicBezTo>
                <a:cubicBezTo>
                  <a:pt x="1389802" y="2105951"/>
                  <a:pt x="1357918" y="2131579"/>
                  <a:pt x="1320779" y="2151216"/>
                </a:cubicBezTo>
                <a:cubicBezTo>
                  <a:pt x="1274996" y="2177649"/>
                  <a:pt x="1231341" y="2204658"/>
                  <a:pt x="1183778" y="2224898"/>
                </a:cubicBezTo>
                <a:cubicBezTo>
                  <a:pt x="1154502" y="2236385"/>
                  <a:pt x="1128136" y="2249803"/>
                  <a:pt x="1098644" y="2257805"/>
                </a:cubicBezTo>
                <a:cubicBezTo>
                  <a:pt x="990184" y="2296959"/>
                  <a:pt x="871131" y="2311544"/>
                  <a:pt x="758555" y="2284483"/>
                </a:cubicBezTo>
                <a:cubicBezTo>
                  <a:pt x="739618" y="2282781"/>
                  <a:pt x="723723" y="2273908"/>
                  <a:pt x="705916" y="2267943"/>
                </a:cubicBezTo>
                <a:cubicBezTo>
                  <a:pt x="659662" y="2253133"/>
                  <a:pt x="616232" y="2227666"/>
                  <a:pt x="575495" y="2200645"/>
                </a:cubicBezTo>
                <a:cubicBezTo>
                  <a:pt x="567548" y="2196208"/>
                  <a:pt x="560165" y="2189640"/>
                  <a:pt x="552782" y="2183073"/>
                </a:cubicBezTo>
                <a:cubicBezTo>
                  <a:pt x="502318" y="2145422"/>
                  <a:pt x="458935" y="2098268"/>
                  <a:pt x="419592" y="2048782"/>
                </a:cubicBezTo>
                <a:cubicBezTo>
                  <a:pt x="398574" y="2024817"/>
                  <a:pt x="381595" y="1998519"/>
                  <a:pt x="362488" y="1971644"/>
                </a:cubicBezTo>
                <a:cubicBezTo>
                  <a:pt x="339822" y="1932385"/>
                  <a:pt x="317156" y="1893126"/>
                  <a:pt x="295271" y="1855220"/>
                </a:cubicBezTo>
                <a:cubicBezTo>
                  <a:pt x="279855" y="1831630"/>
                  <a:pt x="270608" y="1806283"/>
                  <a:pt x="256539" y="1781915"/>
                </a:cubicBezTo>
                <a:cubicBezTo>
                  <a:pt x="243167" y="1746315"/>
                  <a:pt x="225755" y="1713047"/>
                  <a:pt x="213730" y="1676669"/>
                </a:cubicBezTo>
                <a:cubicBezTo>
                  <a:pt x="170788" y="1580525"/>
                  <a:pt x="142094" y="1477960"/>
                  <a:pt x="111488" y="1378303"/>
                </a:cubicBezTo>
                <a:cubicBezTo>
                  <a:pt x="104152" y="1350048"/>
                  <a:pt x="93342" y="1321994"/>
                  <a:pt x="88134" y="1294315"/>
                </a:cubicBezTo>
                <a:cubicBezTo>
                  <a:pt x="78585" y="1252898"/>
                  <a:pt x="67689" y="1212258"/>
                  <a:pt x="58922" y="1172194"/>
                </a:cubicBezTo>
                <a:cubicBezTo>
                  <a:pt x="52065" y="1129221"/>
                  <a:pt x="38260" y="1086651"/>
                  <a:pt x="33532" y="1044255"/>
                </a:cubicBezTo>
                <a:cubicBezTo>
                  <a:pt x="22335" y="987544"/>
                  <a:pt x="16740" y="931208"/>
                  <a:pt x="9799" y="875650"/>
                </a:cubicBezTo>
                <a:cubicBezTo>
                  <a:pt x="6418" y="832476"/>
                  <a:pt x="344" y="790857"/>
                  <a:pt x="1219" y="748837"/>
                </a:cubicBezTo>
                <a:cubicBezTo>
                  <a:pt x="-1729" y="712633"/>
                  <a:pt x="1707" y="678159"/>
                  <a:pt x="887" y="642531"/>
                </a:cubicBezTo>
                <a:cubicBezTo>
                  <a:pt x="5547" y="560420"/>
                  <a:pt x="19284" y="478483"/>
                  <a:pt x="42316" y="400204"/>
                </a:cubicBezTo>
                <a:cubicBezTo>
                  <a:pt x="53135" y="372297"/>
                  <a:pt x="63954" y="344391"/>
                  <a:pt x="75555" y="317838"/>
                </a:cubicBezTo>
                <a:cubicBezTo>
                  <a:pt x="87937" y="292638"/>
                  <a:pt x="103229" y="269369"/>
                  <a:pt x="117740" y="244746"/>
                </a:cubicBezTo>
                <a:cubicBezTo>
                  <a:pt x="152364" y="195876"/>
                  <a:pt x="195152" y="154927"/>
                  <a:pt x="243195" y="119969"/>
                </a:cubicBezTo>
                <a:cubicBezTo>
                  <a:pt x="287414" y="90829"/>
                  <a:pt x="332632" y="66527"/>
                  <a:pt x="381758" y="48995"/>
                </a:cubicBezTo>
                <a:cubicBezTo>
                  <a:pt x="411034" y="37507"/>
                  <a:pt x="440310" y="26020"/>
                  <a:pt x="472148" y="22079"/>
                </a:cubicBezTo>
                <a:cubicBezTo>
                  <a:pt x="492996" y="20872"/>
                  <a:pt x="512064" y="13473"/>
                  <a:pt x="534259" y="11489"/>
                </a:cubicBezTo>
                <a:cubicBezTo>
                  <a:pt x="552979" y="9706"/>
                  <a:pt x="571699" y="7923"/>
                  <a:pt x="591766" y="5363"/>
                </a:cubicBezTo>
                <a:cubicBezTo>
                  <a:pt x="615980" y="2213"/>
                  <a:pt x="640640" y="611"/>
                  <a:pt x="665284" y="146"/>
                </a:cubicBezTo>
                <a:close/>
              </a:path>
            </a:pathLst>
          </a:custGeom>
          <a:gradFill>
            <a:gsLst>
              <a:gs pos="0">
                <a:schemeClr val="accent1"/>
              </a:gs>
              <a:gs pos="100000">
                <a:schemeClr val="accent6"/>
              </a:gs>
            </a:gsLst>
            <a:lin ang="81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 name="TextBox 1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1B642DA8-B7F4-47F7-852C-CAA0C5DF2C7B}"/>
              </a:ext>
            </a:extLst>
          </p:cNvPr>
          <p:cNvSpPr txBox="1"/>
          <p:nvPr/>
        </p:nvSpPr>
        <p:spPr>
          <a:xfrm>
            <a:off x="4157833" y="1413655"/>
            <a:ext cx="9972335" cy="923330"/>
          </a:xfrm>
          <a:prstGeom prst="rect">
            <a:avLst/>
          </a:prstGeom>
          <a:noFill/>
        </p:spPr>
        <p:txBody>
          <a:bodyPr wrap="square" rtlCol="0">
            <a:spAutoFit/>
          </a:bodyPr>
          <a:lstStyle/>
          <a:p>
            <a:pPr algn="ctr">
              <a:spcBef>
                <a:spcPts val="1200"/>
              </a:spcBef>
            </a:pPr>
            <a:r>
              <a:rPr lang="en-US" altLang="zh-CN" sz="5400">
                <a:solidFill>
                  <a:schemeClr val="tx1">
                    <a:lumMod val="85000"/>
                    <a:lumOff val="15000"/>
                  </a:schemeClr>
                </a:solidFill>
                <a:latin typeface="Montserrat Alternates ExtraBold" panose="00000900000000000000" pitchFamily="50" charset="0"/>
                <a:ea typeface="微软雅黑" panose="020B0503020204020204" pitchFamily="34" charset="-122"/>
                <a:cs typeface="Lato" panose="020F0502020204030203" pitchFamily="34" charset="0"/>
              </a:rPr>
              <a:t>Our Services</a:t>
            </a:r>
          </a:p>
        </p:txBody>
      </p:sp>
      <p:sp>
        <p:nvSpPr>
          <p:cNvPr id="26" name="Rectangle 25">
            <a:extLst>
              <a:ext uri="{FF2B5EF4-FFF2-40B4-BE49-F238E27FC236}">
                <a16:creationId xmlns:a16="http://schemas.microsoft.com/office/drawing/2014/main" id="{97F4BB09-49D4-4E7C-8E1F-EAEEE1D8D328}"/>
              </a:ext>
            </a:extLst>
          </p:cNvPr>
          <p:cNvSpPr/>
          <p:nvPr/>
        </p:nvSpPr>
        <p:spPr>
          <a:xfrm>
            <a:off x="1333500" y="3724121"/>
            <a:ext cx="4800042" cy="1613519"/>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a:t>
            </a:r>
            <a:endParaRPr lang="es-ES" altLang="zh-CN" sz="1200" dirty="0">
              <a:solidFill>
                <a:schemeClr val="tx1">
                  <a:lumMod val="65000"/>
                </a:schemeClr>
              </a:solidFill>
              <a:ea typeface="Lato Light" panose="020F0502020204030203" pitchFamily="34" charset="0"/>
              <a:cs typeface="Lato Light" panose="020F0502020204030203" pitchFamily="34" charset="0"/>
            </a:endParaRPr>
          </a:p>
        </p:txBody>
      </p:sp>
      <p:sp>
        <p:nvSpPr>
          <p:cNvPr id="27" name="Rectangle 26">
            <a:extLst>
              <a:ext uri="{FF2B5EF4-FFF2-40B4-BE49-F238E27FC236}">
                <a16:creationId xmlns:a16="http://schemas.microsoft.com/office/drawing/2014/main" id="{D865D377-2FD7-4C80-BA63-570989913022}"/>
              </a:ext>
            </a:extLst>
          </p:cNvPr>
          <p:cNvSpPr/>
          <p:nvPr/>
        </p:nvSpPr>
        <p:spPr>
          <a:xfrm>
            <a:off x="1333500" y="6671874"/>
            <a:ext cx="4800042" cy="1613519"/>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a:t>
            </a:r>
            <a:endParaRPr lang="es-ES" altLang="zh-CN" sz="1200" dirty="0">
              <a:solidFill>
                <a:schemeClr val="tx1">
                  <a:lumMod val="65000"/>
                </a:schemeClr>
              </a:solidFill>
              <a:ea typeface="Lato Light" panose="020F0502020204030203" pitchFamily="34" charset="0"/>
              <a:cs typeface="Lato Light" panose="020F0502020204030203" pitchFamily="34" charset="0"/>
            </a:endParaRPr>
          </a:p>
        </p:txBody>
      </p:sp>
      <p:sp>
        <p:nvSpPr>
          <p:cNvPr id="28" name="Rectangle 27">
            <a:extLst>
              <a:ext uri="{FF2B5EF4-FFF2-40B4-BE49-F238E27FC236}">
                <a16:creationId xmlns:a16="http://schemas.microsoft.com/office/drawing/2014/main" id="{53C8EEFC-0D03-4E8E-96C6-0D4846C94A80}"/>
              </a:ext>
            </a:extLst>
          </p:cNvPr>
          <p:cNvSpPr/>
          <p:nvPr/>
        </p:nvSpPr>
        <p:spPr>
          <a:xfrm>
            <a:off x="12154459" y="3724121"/>
            <a:ext cx="4800041" cy="1613519"/>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a:t>
            </a:r>
            <a:endParaRPr lang="es-ES" altLang="zh-CN" sz="1200" dirty="0">
              <a:solidFill>
                <a:schemeClr val="tx1">
                  <a:lumMod val="65000"/>
                </a:schemeClr>
              </a:solidFill>
              <a:ea typeface="Lato Light" panose="020F0502020204030203" pitchFamily="34" charset="0"/>
              <a:cs typeface="Lato Light" panose="020F0502020204030203" pitchFamily="34" charset="0"/>
            </a:endParaRPr>
          </a:p>
        </p:txBody>
      </p:sp>
      <p:sp>
        <p:nvSpPr>
          <p:cNvPr id="29" name="Rectangle 28">
            <a:extLst>
              <a:ext uri="{FF2B5EF4-FFF2-40B4-BE49-F238E27FC236}">
                <a16:creationId xmlns:a16="http://schemas.microsoft.com/office/drawing/2014/main" id="{50981026-5C99-4A0B-B4CE-34F0A9A34028}"/>
              </a:ext>
            </a:extLst>
          </p:cNvPr>
          <p:cNvSpPr/>
          <p:nvPr/>
        </p:nvSpPr>
        <p:spPr>
          <a:xfrm>
            <a:off x="12154459" y="6671874"/>
            <a:ext cx="4800041" cy="1613519"/>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a:t>
            </a:r>
            <a:endParaRPr lang="es-ES" altLang="zh-CN" sz="1200" dirty="0">
              <a:solidFill>
                <a:schemeClr val="tx1">
                  <a:lumMod val="65000"/>
                </a:schemeClr>
              </a:solidFill>
              <a:ea typeface="Lato Light" panose="020F0502020204030203" pitchFamily="34" charset="0"/>
              <a:cs typeface="Lato Light" panose="020F0502020204030203" pitchFamily="34" charset="0"/>
            </a:endParaRPr>
          </a:p>
        </p:txBody>
      </p:sp>
      <p:grpSp>
        <p:nvGrpSpPr>
          <p:cNvPr id="30" name="Graphic 2">
            <a:extLst>
              <a:ext uri="{FF2B5EF4-FFF2-40B4-BE49-F238E27FC236}">
                <a16:creationId xmlns:a16="http://schemas.microsoft.com/office/drawing/2014/main" id="{E9408BD8-39B4-4027-824A-27CD77B7ADE1}"/>
              </a:ext>
            </a:extLst>
          </p:cNvPr>
          <p:cNvGrpSpPr/>
          <p:nvPr/>
        </p:nvGrpSpPr>
        <p:grpSpPr>
          <a:xfrm>
            <a:off x="7253594" y="4003256"/>
            <a:ext cx="823696" cy="823748"/>
            <a:chOff x="8666134" y="1003301"/>
            <a:chExt cx="987242" cy="987310"/>
          </a:xfrm>
          <a:solidFill>
            <a:schemeClr val="tx1"/>
          </a:solidFill>
        </p:grpSpPr>
        <p:sp>
          <p:nvSpPr>
            <p:cNvPr id="31" name="Freeform: Shape 30">
              <a:extLst>
                <a:ext uri="{FF2B5EF4-FFF2-40B4-BE49-F238E27FC236}">
                  <a16:creationId xmlns:a16="http://schemas.microsoft.com/office/drawing/2014/main" id="{932686F4-B5AE-42B7-B71D-287D5AA4C0DA}"/>
                </a:ext>
              </a:extLst>
            </p:cNvPr>
            <p:cNvSpPr/>
            <p:nvPr/>
          </p:nvSpPr>
          <p:spPr>
            <a:xfrm>
              <a:off x="9144806" y="1781176"/>
              <a:ext cx="29967" cy="29900"/>
            </a:xfrm>
            <a:custGeom>
              <a:avLst/>
              <a:gdLst>
                <a:gd name="connsiteX0" fmla="*/ 14984 w 29967"/>
                <a:gd name="connsiteY0" fmla="*/ 29900 h 29900"/>
                <a:gd name="connsiteX1" fmla="*/ 29968 w 29967"/>
                <a:gd name="connsiteY1" fmla="*/ 14984 h 29900"/>
                <a:gd name="connsiteX2" fmla="*/ 14984 w 29967"/>
                <a:gd name="connsiteY2" fmla="*/ 0 h 29900"/>
                <a:gd name="connsiteX3" fmla="*/ 0 w 29967"/>
                <a:gd name="connsiteY3" fmla="*/ 14984 h 29900"/>
                <a:gd name="connsiteX4" fmla="*/ 14984 w 29967"/>
                <a:gd name="connsiteY4" fmla="*/ 29900 h 29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900">
                  <a:moveTo>
                    <a:pt x="14984" y="29900"/>
                  </a:moveTo>
                  <a:cubicBezTo>
                    <a:pt x="23248" y="29900"/>
                    <a:pt x="29968" y="23181"/>
                    <a:pt x="29968" y="14984"/>
                  </a:cubicBezTo>
                  <a:cubicBezTo>
                    <a:pt x="29968" y="6719"/>
                    <a:pt x="23248" y="0"/>
                    <a:pt x="14984" y="0"/>
                  </a:cubicBezTo>
                  <a:cubicBezTo>
                    <a:pt x="6719" y="0"/>
                    <a:pt x="0" y="6719"/>
                    <a:pt x="0" y="14984"/>
                  </a:cubicBezTo>
                  <a:cubicBezTo>
                    <a:pt x="0" y="23248"/>
                    <a:pt x="6719" y="29900"/>
                    <a:pt x="14984" y="29900"/>
                  </a:cubicBezTo>
                  <a:close/>
                </a:path>
              </a:pathLst>
            </a:custGeom>
            <a:grpFill/>
            <a:ln w="6719" cap="flat">
              <a:noFill/>
              <a:prstDash val="solid"/>
              <a:miter/>
            </a:ln>
          </p:spPr>
          <p:txBody>
            <a:bodyPr rtlCol="0" anchor="ctr"/>
            <a:lstStyle/>
            <a:p>
              <a:endParaRPr lang="en-US" sz="1200"/>
            </a:p>
          </p:txBody>
        </p:sp>
        <p:sp>
          <p:nvSpPr>
            <p:cNvPr id="32" name="Freeform: Shape 31">
              <a:extLst>
                <a:ext uri="{FF2B5EF4-FFF2-40B4-BE49-F238E27FC236}">
                  <a16:creationId xmlns:a16="http://schemas.microsoft.com/office/drawing/2014/main" id="{331356DE-3AAE-4863-8C92-B191DF7E11E9}"/>
                </a:ext>
              </a:extLst>
            </p:cNvPr>
            <p:cNvSpPr/>
            <p:nvPr/>
          </p:nvSpPr>
          <p:spPr>
            <a:xfrm>
              <a:off x="8666134" y="1003301"/>
              <a:ext cx="987242" cy="987310"/>
            </a:xfrm>
            <a:custGeom>
              <a:avLst/>
              <a:gdLst>
                <a:gd name="connsiteX0" fmla="*/ 912459 w 987242"/>
                <a:gd name="connsiteY0" fmla="*/ 0 h 987310"/>
                <a:gd name="connsiteX1" fmla="*/ 74784 w 987242"/>
                <a:gd name="connsiteY1" fmla="*/ 0 h 987310"/>
                <a:gd name="connsiteX2" fmla="*/ 0 w 987242"/>
                <a:gd name="connsiteY2" fmla="*/ 74784 h 987310"/>
                <a:gd name="connsiteX3" fmla="*/ 0 w 987242"/>
                <a:gd name="connsiteY3" fmla="*/ 792791 h 987310"/>
                <a:gd name="connsiteX4" fmla="*/ 74784 w 987242"/>
                <a:gd name="connsiteY4" fmla="*/ 867575 h 987310"/>
                <a:gd name="connsiteX5" fmla="*/ 299136 w 987242"/>
                <a:gd name="connsiteY5" fmla="*/ 867575 h 987310"/>
                <a:gd name="connsiteX6" fmla="*/ 299136 w 987242"/>
                <a:gd name="connsiteY6" fmla="*/ 957343 h 987310"/>
                <a:gd name="connsiteX7" fmla="*/ 194452 w 987242"/>
                <a:gd name="connsiteY7" fmla="*/ 957343 h 987310"/>
                <a:gd name="connsiteX8" fmla="*/ 179468 w 987242"/>
                <a:gd name="connsiteY8" fmla="*/ 972326 h 987310"/>
                <a:gd name="connsiteX9" fmla="*/ 194452 w 987242"/>
                <a:gd name="connsiteY9" fmla="*/ 987310 h 987310"/>
                <a:gd name="connsiteX10" fmla="*/ 314120 w 987242"/>
                <a:gd name="connsiteY10" fmla="*/ 987310 h 987310"/>
                <a:gd name="connsiteX11" fmla="*/ 422567 w 987242"/>
                <a:gd name="connsiteY11" fmla="*/ 987310 h 987310"/>
                <a:gd name="connsiteX12" fmla="*/ 502323 w 987242"/>
                <a:gd name="connsiteY12" fmla="*/ 987310 h 987310"/>
                <a:gd name="connsiteX13" fmla="*/ 673123 w 987242"/>
                <a:gd name="connsiteY13" fmla="*/ 987310 h 987310"/>
                <a:gd name="connsiteX14" fmla="*/ 792791 w 987242"/>
                <a:gd name="connsiteY14" fmla="*/ 987310 h 987310"/>
                <a:gd name="connsiteX15" fmla="*/ 807775 w 987242"/>
                <a:gd name="connsiteY15" fmla="*/ 972326 h 987310"/>
                <a:gd name="connsiteX16" fmla="*/ 792791 w 987242"/>
                <a:gd name="connsiteY16" fmla="*/ 957343 h 987310"/>
                <a:gd name="connsiteX17" fmla="*/ 688107 w 987242"/>
                <a:gd name="connsiteY17" fmla="*/ 957343 h 987310"/>
                <a:gd name="connsiteX18" fmla="*/ 688107 w 987242"/>
                <a:gd name="connsiteY18" fmla="*/ 867575 h 987310"/>
                <a:gd name="connsiteX19" fmla="*/ 912459 w 987242"/>
                <a:gd name="connsiteY19" fmla="*/ 867575 h 987310"/>
                <a:gd name="connsiteX20" fmla="*/ 987243 w 987242"/>
                <a:gd name="connsiteY20" fmla="*/ 792791 h 987310"/>
                <a:gd name="connsiteX21" fmla="*/ 987243 w 987242"/>
                <a:gd name="connsiteY21" fmla="*/ 74784 h 987310"/>
                <a:gd name="connsiteX22" fmla="*/ 912459 w 987242"/>
                <a:gd name="connsiteY22" fmla="*/ 0 h 987310"/>
                <a:gd name="connsiteX23" fmla="*/ 658207 w 987242"/>
                <a:gd name="connsiteY23" fmla="*/ 957410 h 987310"/>
                <a:gd name="connsiteX24" fmla="*/ 502323 w 987242"/>
                <a:gd name="connsiteY24" fmla="*/ 957410 h 987310"/>
                <a:gd name="connsiteX25" fmla="*/ 422567 w 987242"/>
                <a:gd name="connsiteY25" fmla="*/ 957410 h 987310"/>
                <a:gd name="connsiteX26" fmla="*/ 329103 w 987242"/>
                <a:gd name="connsiteY26" fmla="*/ 957410 h 987310"/>
                <a:gd name="connsiteX27" fmla="*/ 329103 w 987242"/>
                <a:gd name="connsiteY27" fmla="*/ 867642 h 987310"/>
                <a:gd name="connsiteX28" fmla="*/ 658207 w 987242"/>
                <a:gd name="connsiteY28" fmla="*/ 867642 h 987310"/>
                <a:gd name="connsiteX29" fmla="*/ 658207 w 987242"/>
                <a:gd name="connsiteY29" fmla="*/ 957410 h 987310"/>
                <a:gd name="connsiteX30" fmla="*/ 957343 w 987242"/>
                <a:gd name="connsiteY30" fmla="*/ 792858 h 987310"/>
                <a:gd name="connsiteX31" fmla="*/ 912459 w 987242"/>
                <a:gd name="connsiteY31" fmla="*/ 837742 h 987310"/>
                <a:gd name="connsiteX32" fmla="*/ 673123 w 987242"/>
                <a:gd name="connsiteY32" fmla="*/ 837742 h 987310"/>
                <a:gd name="connsiteX33" fmla="*/ 314120 w 987242"/>
                <a:gd name="connsiteY33" fmla="*/ 837742 h 987310"/>
                <a:gd name="connsiteX34" fmla="*/ 74784 w 987242"/>
                <a:gd name="connsiteY34" fmla="*/ 837742 h 987310"/>
                <a:gd name="connsiteX35" fmla="*/ 29900 w 987242"/>
                <a:gd name="connsiteY35" fmla="*/ 792858 h 987310"/>
                <a:gd name="connsiteX36" fmla="*/ 29900 w 987242"/>
                <a:gd name="connsiteY36" fmla="*/ 747975 h 987310"/>
                <a:gd name="connsiteX37" fmla="*/ 957343 w 987242"/>
                <a:gd name="connsiteY37" fmla="*/ 747975 h 987310"/>
                <a:gd name="connsiteX38" fmla="*/ 957343 w 987242"/>
                <a:gd name="connsiteY38" fmla="*/ 792858 h 987310"/>
                <a:gd name="connsiteX39" fmla="*/ 957343 w 987242"/>
                <a:gd name="connsiteY39" fmla="*/ 718074 h 987310"/>
                <a:gd name="connsiteX40" fmla="*/ 857631 w 987242"/>
                <a:gd name="connsiteY40" fmla="*/ 718074 h 987310"/>
                <a:gd name="connsiteX41" fmla="*/ 857631 w 987242"/>
                <a:gd name="connsiteY41" fmla="*/ 303772 h 987310"/>
                <a:gd name="connsiteX42" fmla="*/ 842714 w 987242"/>
                <a:gd name="connsiteY42" fmla="*/ 288789 h 987310"/>
                <a:gd name="connsiteX43" fmla="*/ 827731 w 987242"/>
                <a:gd name="connsiteY43" fmla="*/ 303772 h 987310"/>
                <a:gd name="connsiteX44" fmla="*/ 827731 w 987242"/>
                <a:gd name="connsiteY44" fmla="*/ 718074 h 987310"/>
                <a:gd name="connsiteX45" fmla="*/ 718007 w 987242"/>
                <a:gd name="connsiteY45" fmla="*/ 718074 h 987310"/>
                <a:gd name="connsiteX46" fmla="*/ 718007 w 987242"/>
                <a:gd name="connsiteY46" fmla="*/ 427203 h 987310"/>
                <a:gd name="connsiteX47" fmla="*/ 703023 w 987242"/>
                <a:gd name="connsiteY47" fmla="*/ 412219 h 987310"/>
                <a:gd name="connsiteX48" fmla="*/ 688040 w 987242"/>
                <a:gd name="connsiteY48" fmla="*/ 427203 h 987310"/>
                <a:gd name="connsiteX49" fmla="*/ 688040 w 987242"/>
                <a:gd name="connsiteY49" fmla="*/ 718074 h 987310"/>
                <a:gd name="connsiteX50" fmla="*/ 578316 w 987242"/>
                <a:gd name="connsiteY50" fmla="*/ 718074 h 987310"/>
                <a:gd name="connsiteX51" fmla="*/ 578316 w 987242"/>
                <a:gd name="connsiteY51" fmla="*/ 529401 h 987310"/>
                <a:gd name="connsiteX52" fmla="*/ 563332 w 987242"/>
                <a:gd name="connsiteY52" fmla="*/ 514417 h 987310"/>
                <a:gd name="connsiteX53" fmla="*/ 548349 w 987242"/>
                <a:gd name="connsiteY53" fmla="*/ 529401 h 987310"/>
                <a:gd name="connsiteX54" fmla="*/ 548349 w 987242"/>
                <a:gd name="connsiteY54" fmla="*/ 718074 h 987310"/>
                <a:gd name="connsiteX55" fmla="*/ 438625 w 987242"/>
                <a:gd name="connsiteY55" fmla="*/ 718074 h 987310"/>
                <a:gd name="connsiteX56" fmla="*/ 438625 w 987242"/>
                <a:gd name="connsiteY56" fmla="*/ 587589 h 987310"/>
                <a:gd name="connsiteX57" fmla="*/ 423642 w 987242"/>
                <a:gd name="connsiteY57" fmla="*/ 572605 h 987310"/>
                <a:gd name="connsiteX58" fmla="*/ 408658 w 987242"/>
                <a:gd name="connsiteY58" fmla="*/ 587589 h 987310"/>
                <a:gd name="connsiteX59" fmla="*/ 408658 w 987242"/>
                <a:gd name="connsiteY59" fmla="*/ 718074 h 987310"/>
                <a:gd name="connsiteX60" fmla="*/ 299136 w 987242"/>
                <a:gd name="connsiteY60" fmla="*/ 718074 h 987310"/>
                <a:gd name="connsiteX61" fmla="*/ 299136 w 987242"/>
                <a:gd name="connsiteY61" fmla="*/ 628777 h 987310"/>
                <a:gd name="connsiteX62" fmla="*/ 284152 w 987242"/>
                <a:gd name="connsiteY62" fmla="*/ 613860 h 987310"/>
                <a:gd name="connsiteX63" fmla="*/ 269169 w 987242"/>
                <a:gd name="connsiteY63" fmla="*/ 628777 h 987310"/>
                <a:gd name="connsiteX64" fmla="*/ 269169 w 987242"/>
                <a:gd name="connsiteY64" fmla="*/ 718074 h 987310"/>
                <a:gd name="connsiteX65" fmla="*/ 159445 w 987242"/>
                <a:gd name="connsiteY65" fmla="*/ 718074 h 987310"/>
                <a:gd name="connsiteX66" fmla="*/ 159445 w 987242"/>
                <a:gd name="connsiteY66" fmla="*/ 654242 h 987310"/>
                <a:gd name="connsiteX67" fmla="*/ 144461 w 987242"/>
                <a:gd name="connsiteY67" fmla="*/ 639259 h 987310"/>
                <a:gd name="connsiteX68" fmla="*/ 129478 w 987242"/>
                <a:gd name="connsiteY68" fmla="*/ 654242 h 987310"/>
                <a:gd name="connsiteX69" fmla="*/ 129478 w 987242"/>
                <a:gd name="connsiteY69" fmla="*/ 718074 h 987310"/>
                <a:gd name="connsiteX70" fmla="*/ 29766 w 987242"/>
                <a:gd name="connsiteY70" fmla="*/ 718074 h 987310"/>
                <a:gd name="connsiteX71" fmla="*/ 29766 w 987242"/>
                <a:gd name="connsiteY71" fmla="*/ 74851 h 987310"/>
                <a:gd name="connsiteX72" fmla="*/ 74650 w 987242"/>
                <a:gd name="connsiteY72" fmla="*/ 29967 h 987310"/>
                <a:gd name="connsiteX73" fmla="*/ 912324 w 987242"/>
                <a:gd name="connsiteY73" fmla="*/ 29967 h 987310"/>
                <a:gd name="connsiteX74" fmla="*/ 957209 w 987242"/>
                <a:gd name="connsiteY74" fmla="*/ 74851 h 987310"/>
                <a:gd name="connsiteX75" fmla="*/ 957209 w 987242"/>
                <a:gd name="connsiteY75" fmla="*/ 718074 h 98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87242" h="987310">
                  <a:moveTo>
                    <a:pt x="912459" y="0"/>
                  </a:moveTo>
                  <a:lnTo>
                    <a:pt x="74784" y="0"/>
                  </a:lnTo>
                  <a:cubicBezTo>
                    <a:pt x="33528" y="0"/>
                    <a:pt x="0" y="33596"/>
                    <a:pt x="0" y="74784"/>
                  </a:cubicBezTo>
                  <a:lnTo>
                    <a:pt x="0" y="792791"/>
                  </a:lnTo>
                  <a:cubicBezTo>
                    <a:pt x="0" y="834047"/>
                    <a:pt x="33528" y="867575"/>
                    <a:pt x="74784" y="867575"/>
                  </a:cubicBezTo>
                  <a:lnTo>
                    <a:pt x="299136" y="867575"/>
                  </a:lnTo>
                  <a:lnTo>
                    <a:pt x="299136" y="957343"/>
                  </a:lnTo>
                  <a:lnTo>
                    <a:pt x="194452" y="957343"/>
                  </a:lnTo>
                  <a:cubicBezTo>
                    <a:pt x="186187" y="957343"/>
                    <a:pt x="179468" y="964062"/>
                    <a:pt x="179468" y="972326"/>
                  </a:cubicBezTo>
                  <a:cubicBezTo>
                    <a:pt x="179468" y="980591"/>
                    <a:pt x="186187" y="987310"/>
                    <a:pt x="194452" y="987310"/>
                  </a:cubicBezTo>
                  <a:lnTo>
                    <a:pt x="314120" y="987310"/>
                  </a:lnTo>
                  <a:lnTo>
                    <a:pt x="422567" y="987310"/>
                  </a:lnTo>
                  <a:lnTo>
                    <a:pt x="502323" y="987310"/>
                  </a:lnTo>
                  <a:lnTo>
                    <a:pt x="673123" y="987310"/>
                  </a:lnTo>
                  <a:lnTo>
                    <a:pt x="792791" y="987310"/>
                  </a:lnTo>
                  <a:cubicBezTo>
                    <a:pt x="801055" y="987310"/>
                    <a:pt x="807775" y="980591"/>
                    <a:pt x="807775" y="972326"/>
                  </a:cubicBezTo>
                  <a:cubicBezTo>
                    <a:pt x="807775" y="964062"/>
                    <a:pt x="801055" y="957343"/>
                    <a:pt x="792791" y="957343"/>
                  </a:cubicBezTo>
                  <a:lnTo>
                    <a:pt x="688107" y="957343"/>
                  </a:lnTo>
                  <a:lnTo>
                    <a:pt x="688107" y="867575"/>
                  </a:lnTo>
                  <a:lnTo>
                    <a:pt x="912459" y="867575"/>
                  </a:lnTo>
                  <a:cubicBezTo>
                    <a:pt x="953714" y="867575"/>
                    <a:pt x="987243" y="833979"/>
                    <a:pt x="987243" y="792791"/>
                  </a:cubicBezTo>
                  <a:lnTo>
                    <a:pt x="987243" y="74784"/>
                  </a:lnTo>
                  <a:cubicBezTo>
                    <a:pt x="987310" y="33596"/>
                    <a:pt x="953714" y="0"/>
                    <a:pt x="912459" y="0"/>
                  </a:cubicBezTo>
                  <a:close/>
                  <a:moveTo>
                    <a:pt x="658207" y="957410"/>
                  </a:moveTo>
                  <a:lnTo>
                    <a:pt x="502323" y="957410"/>
                  </a:lnTo>
                  <a:lnTo>
                    <a:pt x="422567" y="957410"/>
                  </a:lnTo>
                  <a:lnTo>
                    <a:pt x="329103" y="957410"/>
                  </a:lnTo>
                  <a:lnTo>
                    <a:pt x="329103" y="867642"/>
                  </a:lnTo>
                  <a:lnTo>
                    <a:pt x="658207" y="867642"/>
                  </a:lnTo>
                  <a:lnTo>
                    <a:pt x="658207" y="957410"/>
                  </a:lnTo>
                  <a:close/>
                  <a:moveTo>
                    <a:pt x="957343" y="792858"/>
                  </a:moveTo>
                  <a:cubicBezTo>
                    <a:pt x="957343" y="817585"/>
                    <a:pt x="937185" y="837742"/>
                    <a:pt x="912459" y="837742"/>
                  </a:cubicBezTo>
                  <a:lnTo>
                    <a:pt x="673123" y="837742"/>
                  </a:lnTo>
                  <a:lnTo>
                    <a:pt x="314120" y="837742"/>
                  </a:lnTo>
                  <a:lnTo>
                    <a:pt x="74784" y="837742"/>
                  </a:lnTo>
                  <a:cubicBezTo>
                    <a:pt x="50058" y="837742"/>
                    <a:pt x="29900" y="817585"/>
                    <a:pt x="29900" y="792858"/>
                  </a:cubicBezTo>
                  <a:lnTo>
                    <a:pt x="29900" y="747975"/>
                  </a:lnTo>
                  <a:lnTo>
                    <a:pt x="957343" y="747975"/>
                  </a:lnTo>
                  <a:lnTo>
                    <a:pt x="957343" y="792858"/>
                  </a:lnTo>
                  <a:close/>
                  <a:moveTo>
                    <a:pt x="957343" y="718074"/>
                  </a:moveTo>
                  <a:lnTo>
                    <a:pt x="857631" y="718074"/>
                  </a:lnTo>
                  <a:lnTo>
                    <a:pt x="857631" y="303772"/>
                  </a:lnTo>
                  <a:cubicBezTo>
                    <a:pt x="857631" y="295508"/>
                    <a:pt x="850912" y="288789"/>
                    <a:pt x="842714" y="288789"/>
                  </a:cubicBezTo>
                  <a:cubicBezTo>
                    <a:pt x="834450" y="288789"/>
                    <a:pt x="827731" y="295508"/>
                    <a:pt x="827731" y="303772"/>
                  </a:cubicBezTo>
                  <a:lnTo>
                    <a:pt x="827731" y="718074"/>
                  </a:lnTo>
                  <a:lnTo>
                    <a:pt x="718007" y="718074"/>
                  </a:lnTo>
                  <a:lnTo>
                    <a:pt x="718007" y="427203"/>
                  </a:lnTo>
                  <a:cubicBezTo>
                    <a:pt x="718007" y="418938"/>
                    <a:pt x="711288" y="412219"/>
                    <a:pt x="703023" y="412219"/>
                  </a:cubicBezTo>
                  <a:cubicBezTo>
                    <a:pt x="694759" y="412219"/>
                    <a:pt x="688040" y="418938"/>
                    <a:pt x="688040" y="427203"/>
                  </a:cubicBezTo>
                  <a:lnTo>
                    <a:pt x="688040" y="718074"/>
                  </a:lnTo>
                  <a:lnTo>
                    <a:pt x="578316" y="718074"/>
                  </a:lnTo>
                  <a:lnTo>
                    <a:pt x="578316" y="529401"/>
                  </a:lnTo>
                  <a:cubicBezTo>
                    <a:pt x="578316" y="521136"/>
                    <a:pt x="571597" y="514417"/>
                    <a:pt x="563332" y="514417"/>
                  </a:cubicBezTo>
                  <a:cubicBezTo>
                    <a:pt x="555068" y="514417"/>
                    <a:pt x="548349" y="521136"/>
                    <a:pt x="548349" y="529401"/>
                  </a:cubicBezTo>
                  <a:lnTo>
                    <a:pt x="548349" y="718074"/>
                  </a:lnTo>
                  <a:lnTo>
                    <a:pt x="438625" y="718074"/>
                  </a:lnTo>
                  <a:lnTo>
                    <a:pt x="438625" y="587589"/>
                  </a:lnTo>
                  <a:cubicBezTo>
                    <a:pt x="438625" y="579324"/>
                    <a:pt x="431906" y="572605"/>
                    <a:pt x="423642" y="572605"/>
                  </a:cubicBezTo>
                  <a:cubicBezTo>
                    <a:pt x="415377" y="572605"/>
                    <a:pt x="408658" y="579324"/>
                    <a:pt x="408658" y="587589"/>
                  </a:cubicBezTo>
                  <a:lnTo>
                    <a:pt x="408658" y="718074"/>
                  </a:lnTo>
                  <a:lnTo>
                    <a:pt x="299136" y="718074"/>
                  </a:lnTo>
                  <a:lnTo>
                    <a:pt x="299136" y="628777"/>
                  </a:lnTo>
                  <a:cubicBezTo>
                    <a:pt x="299136" y="620512"/>
                    <a:pt x="292417" y="613860"/>
                    <a:pt x="284152" y="613860"/>
                  </a:cubicBezTo>
                  <a:cubicBezTo>
                    <a:pt x="275888" y="613860"/>
                    <a:pt x="269169" y="620580"/>
                    <a:pt x="269169" y="628777"/>
                  </a:cubicBezTo>
                  <a:lnTo>
                    <a:pt x="269169" y="718074"/>
                  </a:lnTo>
                  <a:lnTo>
                    <a:pt x="159445" y="718074"/>
                  </a:lnTo>
                  <a:lnTo>
                    <a:pt x="159445" y="654242"/>
                  </a:lnTo>
                  <a:cubicBezTo>
                    <a:pt x="159445" y="645978"/>
                    <a:pt x="152726" y="639259"/>
                    <a:pt x="144461" y="639259"/>
                  </a:cubicBezTo>
                  <a:cubicBezTo>
                    <a:pt x="136197" y="639259"/>
                    <a:pt x="129478" y="645978"/>
                    <a:pt x="129478" y="654242"/>
                  </a:cubicBezTo>
                  <a:lnTo>
                    <a:pt x="129478" y="718074"/>
                  </a:lnTo>
                  <a:lnTo>
                    <a:pt x="29766" y="718074"/>
                  </a:lnTo>
                  <a:lnTo>
                    <a:pt x="29766" y="74851"/>
                  </a:lnTo>
                  <a:cubicBezTo>
                    <a:pt x="29766" y="50125"/>
                    <a:pt x="49923" y="29967"/>
                    <a:pt x="74650" y="29967"/>
                  </a:cubicBezTo>
                  <a:lnTo>
                    <a:pt x="912324" y="29967"/>
                  </a:lnTo>
                  <a:cubicBezTo>
                    <a:pt x="937051" y="29967"/>
                    <a:pt x="957209" y="50125"/>
                    <a:pt x="957209" y="74851"/>
                  </a:cubicBezTo>
                  <a:lnTo>
                    <a:pt x="957209" y="718074"/>
                  </a:lnTo>
                  <a:close/>
                </a:path>
              </a:pathLst>
            </a:custGeom>
            <a:grpFill/>
            <a:ln w="6719" cap="flat">
              <a:noFill/>
              <a:prstDash val="solid"/>
              <a:miter/>
            </a:ln>
          </p:spPr>
          <p:txBody>
            <a:bodyPr rtlCol="0" anchor="ctr"/>
            <a:lstStyle/>
            <a:p>
              <a:endParaRPr lang="en-US" sz="1200"/>
            </a:p>
          </p:txBody>
        </p:sp>
        <p:sp>
          <p:nvSpPr>
            <p:cNvPr id="33" name="Freeform: Shape 32">
              <a:extLst>
                <a:ext uri="{FF2B5EF4-FFF2-40B4-BE49-F238E27FC236}">
                  <a16:creationId xmlns:a16="http://schemas.microsoft.com/office/drawing/2014/main" id="{9884A735-3C20-430F-96D0-A755B3DC4CB5}"/>
                </a:ext>
              </a:extLst>
            </p:cNvPr>
            <p:cNvSpPr/>
            <p:nvPr/>
          </p:nvSpPr>
          <p:spPr>
            <a:xfrm>
              <a:off x="8795734" y="1098377"/>
              <a:ext cx="746172" cy="494259"/>
            </a:xfrm>
            <a:custGeom>
              <a:avLst/>
              <a:gdLst>
                <a:gd name="connsiteX0" fmla="*/ 693293 w 746172"/>
                <a:gd name="connsiteY0" fmla="*/ 58725 h 494259"/>
                <a:gd name="connsiteX1" fmla="*/ 14324 w 746172"/>
                <a:gd name="connsiteY1" fmla="*/ 464360 h 494259"/>
                <a:gd name="connsiteX2" fmla="*/ 13 w 746172"/>
                <a:gd name="connsiteY2" fmla="*/ 479948 h 494259"/>
                <a:gd name="connsiteX3" fmla="*/ 14929 w 746172"/>
                <a:gd name="connsiteY3" fmla="*/ 494260 h 494259"/>
                <a:gd name="connsiteX4" fmla="*/ 15601 w 746172"/>
                <a:gd name="connsiteY4" fmla="*/ 494260 h 494259"/>
                <a:gd name="connsiteX5" fmla="*/ 718960 w 746172"/>
                <a:gd name="connsiteY5" fmla="*/ 74045 h 494259"/>
                <a:gd name="connsiteX6" fmla="*/ 744829 w 746172"/>
                <a:gd name="connsiteY6" fmla="*/ 89499 h 494259"/>
                <a:gd name="connsiteX7" fmla="*/ 746173 w 746172"/>
                <a:gd name="connsiteY7" fmla="*/ 0 h 494259"/>
                <a:gd name="connsiteX8" fmla="*/ 667962 w 746172"/>
                <a:gd name="connsiteY8" fmla="*/ 43540 h 494259"/>
                <a:gd name="connsiteX9" fmla="*/ 693293 w 746172"/>
                <a:gd name="connsiteY9" fmla="*/ 58725 h 494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6172" h="494259">
                  <a:moveTo>
                    <a:pt x="693293" y="58725"/>
                  </a:moveTo>
                  <a:cubicBezTo>
                    <a:pt x="457116" y="440036"/>
                    <a:pt x="18759" y="464158"/>
                    <a:pt x="14324" y="464360"/>
                  </a:cubicBezTo>
                  <a:cubicBezTo>
                    <a:pt x="6060" y="464763"/>
                    <a:pt x="-323" y="471683"/>
                    <a:pt x="13" y="479948"/>
                  </a:cubicBezTo>
                  <a:cubicBezTo>
                    <a:pt x="349" y="487944"/>
                    <a:pt x="7001" y="494260"/>
                    <a:pt x="14929" y="494260"/>
                  </a:cubicBezTo>
                  <a:cubicBezTo>
                    <a:pt x="15131" y="494260"/>
                    <a:pt x="15333" y="494260"/>
                    <a:pt x="15601" y="494260"/>
                  </a:cubicBezTo>
                  <a:cubicBezTo>
                    <a:pt x="20170" y="494058"/>
                    <a:pt x="474317" y="469533"/>
                    <a:pt x="718960" y="74045"/>
                  </a:cubicBezTo>
                  <a:lnTo>
                    <a:pt x="744829" y="89499"/>
                  </a:lnTo>
                  <a:lnTo>
                    <a:pt x="746173" y="0"/>
                  </a:lnTo>
                  <a:lnTo>
                    <a:pt x="667962" y="43540"/>
                  </a:lnTo>
                  <a:lnTo>
                    <a:pt x="693293" y="58725"/>
                  </a:lnTo>
                  <a:close/>
                </a:path>
              </a:pathLst>
            </a:custGeom>
            <a:grpFill/>
            <a:ln w="6719" cap="flat">
              <a:noFill/>
              <a:prstDash val="solid"/>
              <a:miter/>
            </a:ln>
          </p:spPr>
          <p:txBody>
            <a:bodyPr rtlCol="0" anchor="ctr"/>
            <a:lstStyle/>
            <a:p>
              <a:endParaRPr lang="en-US" sz="1200"/>
            </a:p>
          </p:txBody>
        </p:sp>
        <p:sp>
          <p:nvSpPr>
            <p:cNvPr id="34" name="Freeform: Shape 33">
              <a:extLst>
                <a:ext uri="{FF2B5EF4-FFF2-40B4-BE49-F238E27FC236}">
                  <a16:creationId xmlns:a16="http://schemas.microsoft.com/office/drawing/2014/main" id="{C31B410B-4708-47EA-B69D-65C0A3F2A091}"/>
                </a:ext>
              </a:extLst>
            </p:cNvPr>
            <p:cNvSpPr/>
            <p:nvPr/>
          </p:nvSpPr>
          <p:spPr>
            <a:xfrm>
              <a:off x="8815703" y="1098915"/>
              <a:ext cx="348992" cy="348992"/>
            </a:xfrm>
            <a:custGeom>
              <a:avLst/>
              <a:gdLst>
                <a:gd name="connsiteX0" fmla="*/ 174496 w 348992"/>
                <a:gd name="connsiteY0" fmla="*/ 348992 h 348992"/>
                <a:gd name="connsiteX1" fmla="*/ 348992 w 348992"/>
                <a:gd name="connsiteY1" fmla="*/ 174496 h 348992"/>
                <a:gd name="connsiteX2" fmla="*/ 174496 w 348992"/>
                <a:gd name="connsiteY2" fmla="*/ 0 h 348992"/>
                <a:gd name="connsiteX3" fmla="*/ 0 w 348992"/>
                <a:gd name="connsiteY3" fmla="*/ 174496 h 348992"/>
                <a:gd name="connsiteX4" fmla="*/ 174496 w 348992"/>
                <a:gd name="connsiteY4" fmla="*/ 348992 h 348992"/>
                <a:gd name="connsiteX5" fmla="*/ 174496 w 348992"/>
                <a:gd name="connsiteY5" fmla="*/ 29900 h 348992"/>
                <a:gd name="connsiteX6" fmla="*/ 319092 w 348992"/>
                <a:gd name="connsiteY6" fmla="*/ 174496 h 348992"/>
                <a:gd name="connsiteX7" fmla="*/ 174496 w 348992"/>
                <a:gd name="connsiteY7" fmla="*/ 319092 h 348992"/>
                <a:gd name="connsiteX8" fmla="*/ 29900 w 348992"/>
                <a:gd name="connsiteY8" fmla="*/ 174496 h 348992"/>
                <a:gd name="connsiteX9" fmla="*/ 174496 w 348992"/>
                <a:gd name="connsiteY9" fmla="*/ 29900 h 34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92" h="348992">
                  <a:moveTo>
                    <a:pt x="174496" y="348992"/>
                  </a:moveTo>
                  <a:cubicBezTo>
                    <a:pt x="270714" y="348992"/>
                    <a:pt x="348992" y="270714"/>
                    <a:pt x="348992" y="174496"/>
                  </a:cubicBezTo>
                  <a:cubicBezTo>
                    <a:pt x="348992" y="78278"/>
                    <a:pt x="270714" y="0"/>
                    <a:pt x="174496" y="0"/>
                  </a:cubicBezTo>
                  <a:cubicBezTo>
                    <a:pt x="78278" y="0"/>
                    <a:pt x="0" y="78278"/>
                    <a:pt x="0" y="174496"/>
                  </a:cubicBezTo>
                  <a:cubicBezTo>
                    <a:pt x="0" y="270714"/>
                    <a:pt x="78278" y="348992"/>
                    <a:pt x="174496" y="348992"/>
                  </a:cubicBezTo>
                  <a:close/>
                  <a:moveTo>
                    <a:pt x="174496" y="29900"/>
                  </a:moveTo>
                  <a:cubicBezTo>
                    <a:pt x="254252" y="29900"/>
                    <a:pt x="319092" y="94740"/>
                    <a:pt x="319092" y="174496"/>
                  </a:cubicBezTo>
                  <a:cubicBezTo>
                    <a:pt x="319092" y="254252"/>
                    <a:pt x="254252" y="319092"/>
                    <a:pt x="174496" y="319092"/>
                  </a:cubicBezTo>
                  <a:cubicBezTo>
                    <a:pt x="94740" y="319092"/>
                    <a:pt x="29900" y="254252"/>
                    <a:pt x="29900" y="174496"/>
                  </a:cubicBezTo>
                  <a:cubicBezTo>
                    <a:pt x="29900" y="94740"/>
                    <a:pt x="94740" y="29900"/>
                    <a:pt x="174496" y="29900"/>
                  </a:cubicBezTo>
                  <a:close/>
                </a:path>
              </a:pathLst>
            </a:custGeom>
            <a:grpFill/>
            <a:ln w="6719" cap="flat">
              <a:noFill/>
              <a:prstDash val="solid"/>
              <a:miter/>
            </a:ln>
          </p:spPr>
          <p:txBody>
            <a:bodyPr rtlCol="0" anchor="ctr"/>
            <a:lstStyle/>
            <a:p>
              <a:endParaRPr lang="en-US" sz="1200"/>
            </a:p>
          </p:txBody>
        </p:sp>
        <p:sp>
          <p:nvSpPr>
            <p:cNvPr id="35" name="Freeform: Shape 34">
              <a:extLst>
                <a:ext uri="{FF2B5EF4-FFF2-40B4-BE49-F238E27FC236}">
                  <a16:creationId xmlns:a16="http://schemas.microsoft.com/office/drawing/2014/main" id="{DD9166CA-23FF-4567-BDF3-A4D74C954913}"/>
                </a:ext>
              </a:extLst>
            </p:cNvPr>
            <p:cNvSpPr/>
            <p:nvPr/>
          </p:nvSpPr>
          <p:spPr>
            <a:xfrm>
              <a:off x="8932212" y="1158580"/>
              <a:ext cx="116174" cy="229391"/>
            </a:xfrm>
            <a:custGeom>
              <a:avLst/>
              <a:gdLst>
                <a:gd name="connsiteX0" fmla="*/ 57919 w 116174"/>
                <a:gd name="connsiteY0" fmla="*/ 129747 h 229391"/>
                <a:gd name="connsiteX1" fmla="*/ 86140 w 116174"/>
                <a:gd name="connsiteY1" fmla="*/ 153868 h 229391"/>
                <a:gd name="connsiteX2" fmla="*/ 58054 w 116174"/>
                <a:gd name="connsiteY2" fmla="*/ 177990 h 229391"/>
                <a:gd name="connsiteX3" fmla="*/ 31647 w 116174"/>
                <a:gd name="connsiteY3" fmla="*/ 161998 h 229391"/>
                <a:gd name="connsiteX4" fmla="*/ 12095 w 116174"/>
                <a:gd name="connsiteY4" fmla="*/ 154003 h 229391"/>
                <a:gd name="connsiteX5" fmla="*/ 4099 w 116174"/>
                <a:gd name="connsiteY5" fmla="*/ 173623 h 229391"/>
                <a:gd name="connsiteX6" fmla="*/ 43003 w 116174"/>
                <a:gd name="connsiteY6" fmla="*/ 205942 h 229391"/>
                <a:gd name="connsiteX7" fmla="*/ 43003 w 116174"/>
                <a:gd name="connsiteY7" fmla="*/ 214408 h 229391"/>
                <a:gd name="connsiteX8" fmla="*/ 57986 w 116174"/>
                <a:gd name="connsiteY8" fmla="*/ 229391 h 229391"/>
                <a:gd name="connsiteX9" fmla="*/ 72970 w 116174"/>
                <a:gd name="connsiteY9" fmla="*/ 214408 h 229391"/>
                <a:gd name="connsiteX10" fmla="*/ 72970 w 116174"/>
                <a:gd name="connsiteY10" fmla="*/ 205874 h 229391"/>
                <a:gd name="connsiteX11" fmla="*/ 116174 w 116174"/>
                <a:gd name="connsiteY11" fmla="*/ 153801 h 229391"/>
                <a:gd name="connsiteX12" fmla="*/ 58054 w 116174"/>
                <a:gd name="connsiteY12" fmla="*/ 99712 h 229391"/>
                <a:gd name="connsiteX13" fmla="*/ 29968 w 116174"/>
                <a:gd name="connsiteY13" fmla="*/ 75590 h 229391"/>
                <a:gd name="connsiteX14" fmla="*/ 58054 w 116174"/>
                <a:gd name="connsiteY14" fmla="*/ 51469 h 229391"/>
                <a:gd name="connsiteX15" fmla="*/ 84460 w 116174"/>
                <a:gd name="connsiteY15" fmla="*/ 67460 h 229391"/>
                <a:gd name="connsiteX16" fmla="*/ 104013 w 116174"/>
                <a:gd name="connsiteY16" fmla="*/ 75456 h 229391"/>
                <a:gd name="connsiteX17" fmla="*/ 112008 w 116174"/>
                <a:gd name="connsiteY17" fmla="*/ 55836 h 229391"/>
                <a:gd name="connsiteX18" fmla="*/ 72970 w 116174"/>
                <a:gd name="connsiteY18" fmla="*/ 23450 h 229391"/>
                <a:gd name="connsiteX19" fmla="*/ 72970 w 116174"/>
                <a:gd name="connsiteY19" fmla="*/ 14984 h 229391"/>
                <a:gd name="connsiteX20" fmla="*/ 57986 w 116174"/>
                <a:gd name="connsiteY20" fmla="*/ 0 h 229391"/>
                <a:gd name="connsiteX21" fmla="*/ 43003 w 116174"/>
                <a:gd name="connsiteY21" fmla="*/ 14984 h 229391"/>
                <a:gd name="connsiteX22" fmla="*/ 43003 w 116174"/>
                <a:gd name="connsiteY22" fmla="*/ 23584 h 229391"/>
                <a:gd name="connsiteX23" fmla="*/ 0 w 116174"/>
                <a:gd name="connsiteY23" fmla="*/ 75590 h 229391"/>
                <a:gd name="connsiteX24" fmla="*/ 57919 w 116174"/>
                <a:gd name="connsiteY24" fmla="*/ 129747 h 22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6174" h="229391">
                  <a:moveTo>
                    <a:pt x="57919" y="129747"/>
                  </a:moveTo>
                  <a:cubicBezTo>
                    <a:pt x="76934" y="129747"/>
                    <a:pt x="86140" y="137675"/>
                    <a:pt x="86140" y="153868"/>
                  </a:cubicBezTo>
                  <a:cubicBezTo>
                    <a:pt x="86140" y="167172"/>
                    <a:pt x="73575" y="177990"/>
                    <a:pt x="58054" y="177990"/>
                  </a:cubicBezTo>
                  <a:cubicBezTo>
                    <a:pt x="46228" y="177990"/>
                    <a:pt x="35612" y="171540"/>
                    <a:pt x="31647" y="161998"/>
                  </a:cubicBezTo>
                  <a:cubicBezTo>
                    <a:pt x="28489" y="154406"/>
                    <a:pt x="19687" y="150777"/>
                    <a:pt x="12095" y="154003"/>
                  </a:cubicBezTo>
                  <a:cubicBezTo>
                    <a:pt x="4502" y="157228"/>
                    <a:pt x="874" y="165963"/>
                    <a:pt x="4099" y="173623"/>
                  </a:cubicBezTo>
                  <a:cubicBezTo>
                    <a:pt x="10952" y="189950"/>
                    <a:pt x="25466" y="201641"/>
                    <a:pt x="43003" y="205942"/>
                  </a:cubicBezTo>
                  <a:lnTo>
                    <a:pt x="43003" y="214408"/>
                  </a:lnTo>
                  <a:cubicBezTo>
                    <a:pt x="43003" y="222672"/>
                    <a:pt x="49722" y="229391"/>
                    <a:pt x="57986" y="229391"/>
                  </a:cubicBezTo>
                  <a:cubicBezTo>
                    <a:pt x="66251" y="229391"/>
                    <a:pt x="72970" y="222672"/>
                    <a:pt x="72970" y="214408"/>
                  </a:cubicBezTo>
                  <a:lnTo>
                    <a:pt x="72970" y="205874"/>
                  </a:lnTo>
                  <a:cubicBezTo>
                    <a:pt x="97764" y="199760"/>
                    <a:pt x="116174" y="178864"/>
                    <a:pt x="116174" y="153801"/>
                  </a:cubicBezTo>
                  <a:cubicBezTo>
                    <a:pt x="116174" y="120944"/>
                    <a:pt x="93329" y="99712"/>
                    <a:pt x="58054" y="99712"/>
                  </a:cubicBezTo>
                  <a:cubicBezTo>
                    <a:pt x="39173" y="99712"/>
                    <a:pt x="29968" y="91851"/>
                    <a:pt x="29968" y="75590"/>
                  </a:cubicBezTo>
                  <a:cubicBezTo>
                    <a:pt x="29968" y="62286"/>
                    <a:pt x="42532" y="51469"/>
                    <a:pt x="58054" y="51469"/>
                  </a:cubicBezTo>
                  <a:cubicBezTo>
                    <a:pt x="69812" y="51469"/>
                    <a:pt x="80428" y="57919"/>
                    <a:pt x="84460" y="67460"/>
                  </a:cubicBezTo>
                  <a:cubicBezTo>
                    <a:pt x="87685" y="75053"/>
                    <a:pt x="96420" y="78681"/>
                    <a:pt x="104013" y="75456"/>
                  </a:cubicBezTo>
                  <a:cubicBezTo>
                    <a:pt x="111605" y="72231"/>
                    <a:pt x="115234" y="63496"/>
                    <a:pt x="112008" y="55836"/>
                  </a:cubicBezTo>
                  <a:cubicBezTo>
                    <a:pt x="105155" y="39441"/>
                    <a:pt x="90507" y="27750"/>
                    <a:pt x="72970" y="23450"/>
                  </a:cubicBezTo>
                  <a:lnTo>
                    <a:pt x="72970" y="14984"/>
                  </a:lnTo>
                  <a:cubicBezTo>
                    <a:pt x="72970" y="6719"/>
                    <a:pt x="66251" y="0"/>
                    <a:pt x="57986" y="0"/>
                  </a:cubicBezTo>
                  <a:cubicBezTo>
                    <a:pt x="49722" y="0"/>
                    <a:pt x="43003" y="6719"/>
                    <a:pt x="43003" y="14984"/>
                  </a:cubicBezTo>
                  <a:lnTo>
                    <a:pt x="43003" y="23584"/>
                  </a:lnTo>
                  <a:cubicBezTo>
                    <a:pt x="18276" y="29766"/>
                    <a:pt x="0" y="50662"/>
                    <a:pt x="0" y="75590"/>
                  </a:cubicBezTo>
                  <a:cubicBezTo>
                    <a:pt x="-67" y="108581"/>
                    <a:pt x="22644" y="129747"/>
                    <a:pt x="57919" y="129747"/>
                  </a:cubicBezTo>
                  <a:close/>
                </a:path>
              </a:pathLst>
            </a:custGeom>
            <a:grpFill/>
            <a:ln w="6719" cap="flat">
              <a:noFill/>
              <a:prstDash val="solid"/>
              <a:miter/>
            </a:ln>
          </p:spPr>
          <p:txBody>
            <a:bodyPr rtlCol="0" anchor="ctr"/>
            <a:lstStyle/>
            <a:p>
              <a:endParaRPr lang="en-US" sz="1200"/>
            </a:p>
          </p:txBody>
        </p:sp>
      </p:grpSp>
      <p:sp>
        <p:nvSpPr>
          <p:cNvPr id="36" name="Freeform: Shape 35">
            <a:extLst>
              <a:ext uri="{FF2B5EF4-FFF2-40B4-BE49-F238E27FC236}">
                <a16:creationId xmlns:a16="http://schemas.microsoft.com/office/drawing/2014/main" id="{A13C8302-58E8-4C4B-A676-3E6CE83B5895}"/>
              </a:ext>
            </a:extLst>
          </p:cNvPr>
          <p:cNvSpPr/>
          <p:nvPr/>
        </p:nvSpPr>
        <p:spPr>
          <a:xfrm>
            <a:off x="10194765" y="4063099"/>
            <a:ext cx="823976" cy="704062"/>
          </a:xfrm>
          <a:custGeom>
            <a:avLst/>
            <a:gdLst>
              <a:gd name="connsiteX0" fmla="*/ 858974 w 987578"/>
              <a:gd name="connsiteY0" fmla="*/ 465771 h 843856"/>
              <a:gd name="connsiteX1" fmla="*/ 776934 w 987578"/>
              <a:gd name="connsiteY1" fmla="*/ 451593 h 843856"/>
              <a:gd name="connsiteX2" fmla="*/ 725264 w 987578"/>
              <a:gd name="connsiteY2" fmla="*/ 403686 h 843856"/>
              <a:gd name="connsiteX3" fmla="*/ 717671 w 987578"/>
              <a:gd name="connsiteY3" fmla="*/ 373450 h 843856"/>
              <a:gd name="connsiteX4" fmla="*/ 799779 w 987578"/>
              <a:gd name="connsiteY4" fmla="*/ 189278 h 843856"/>
              <a:gd name="connsiteX5" fmla="*/ 615204 w 987578"/>
              <a:gd name="connsiteY5" fmla="*/ 0 h 843856"/>
              <a:gd name="connsiteX6" fmla="*/ 431973 w 987578"/>
              <a:gd name="connsiteY6" fmla="*/ 167441 h 843856"/>
              <a:gd name="connsiteX7" fmla="*/ 372307 w 987578"/>
              <a:gd name="connsiteY7" fmla="*/ 159109 h 843856"/>
              <a:gd name="connsiteX8" fmla="*/ 187733 w 987578"/>
              <a:gd name="connsiteY8" fmla="*/ 348387 h 843856"/>
              <a:gd name="connsiteX9" fmla="*/ 269706 w 987578"/>
              <a:gd name="connsiteY9" fmla="*/ 532425 h 843856"/>
              <a:gd name="connsiteX10" fmla="*/ 262046 w 987578"/>
              <a:gd name="connsiteY10" fmla="*/ 562728 h 843856"/>
              <a:gd name="connsiteX11" fmla="*/ 210376 w 987578"/>
              <a:gd name="connsiteY11" fmla="*/ 610636 h 843856"/>
              <a:gd name="connsiteX12" fmla="*/ 111269 w 987578"/>
              <a:gd name="connsiteY12" fmla="*/ 627769 h 843856"/>
              <a:gd name="connsiteX13" fmla="*/ 0 w 987578"/>
              <a:gd name="connsiteY13" fmla="*/ 759800 h 843856"/>
              <a:gd name="connsiteX14" fmla="*/ 0 w 987578"/>
              <a:gd name="connsiteY14" fmla="*/ 828738 h 843856"/>
              <a:gd name="connsiteX15" fmla="*/ 14984 w 987578"/>
              <a:gd name="connsiteY15" fmla="*/ 843722 h 843856"/>
              <a:gd name="connsiteX16" fmla="*/ 29967 w 987578"/>
              <a:gd name="connsiteY16" fmla="*/ 828738 h 843856"/>
              <a:gd name="connsiteX17" fmla="*/ 29967 w 987578"/>
              <a:gd name="connsiteY17" fmla="*/ 759800 h 843856"/>
              <a:gd name="connsiteX18" fmla="*/ 116376 w 987578"/>
              <a:gd name="connsiteY18" fmla="*/ 657266 h 843856"/>
              <a:gd name="connsiteX19" fmla="*/ 202246 w 987578"/>
              <a:gd name="connsiteY19" fmla="*/ 642417 h 843856"/>
              <a:gd name="connsiteX20" fmla="*/ 272730 w 987578"/>
              <a:gd name="connsiteY20" fmla="*/ 745690 h 843856"/>
              <a:gd name="connsiteX21" fmla="*/ 283211 w 987578"/>
              <a:gd name="connsiteY21" fmla="*/ 752141 h 843856"/>
              <a:gd name="connsiteX22" fmla="*/ 285093 w 987578"/>
              <a:gd name="connsiteY22" fmla="*/ 752275 h 843856"/>
              <a:gd name="connsiteX23" fmla="*/ 294970 w 987578"/>
              <a:gd name="connsiteY23" fmla="*/ 748579 h 843856"/>
              <a:gd name="connsiteX24" fmla="*/ 357458 w 987578"/>
              <a:gd name="connsiteY24" fmla="*/ 693885 h 843856"/>
              <a:gd name="connsiteX25" fmla="*/ 357458 w 987578"/>
              <a:gd name="connsiteY25" fmla="*/ 828806 h 843856"/>
              <a:gd name="connsiteX26" fmla="*/ 372442 w 987578"/>
              <a:gd name="connsiteY26" fmla="*/ 843789 h 843856"/>
              <a:gd name="connsiteX27" fmla="*/ 387425 w 987578"/>
              <a:gd name="connsiteY27" fmla="*/ 828806 h 843856"/>
              <a:gd name="connsiteX28" fmla="*/ 387425 w 987578"/>
              <a:gd name="connsiteY28" fmla="*/ 693885 h 843856"/>
              <a:gd name="connsiteX29" fmla="*/ 449779 w 987578"/>
              <a:gd name="connsiteY29" fmla="*/ 748579 h 843856"/>
              <a:gd name="connsiteX30" fmla="*/ 459656 w 987578"/>
              <a:gd name="connsiteY30" fmla="*/ 752342 h 843856"/>
              <a:gd name="connsiteX31" fmla="*/ 461538 w 987578"/>
              <a:gd name="connsiteY31" fmla="*/ 752207 h 843856"/>
              <a:gd name="connsiteX32" fmla="*/ 472019 w 987578"/>
              <a:gd name="connsiteY32" fmla="*/ 745757 h 843856"/>
              <a:gd name="connsiteX33" fmla="*/ 542503 w 987578"/>
              <a:gd name="connsiteY33" fmla="*/ 642484 h 843856"/>
              <a:gd name="connsiteX34" fmla="*/ 628374 w 987578"/>
              <a:gd name="connsiteY34" fmla="*/ 657333 h 843856"/>
              <a:gd name="connsiteX35" fmla="*/ 714782 w 987578"/>
              <a:gd name="connsiteY35" fmla="*/ 759867 h 843856"/>
              <a:gd name="connsiteX36" fmla="*/ 714782 w 987578"/>
              <a:gd name="connsiteY36" fmla="*/ 828806 h 843856"/>
              <a:gd name="connsiteX37" fmla="*/ 729698 w 987578"/>
              <a:gd name="connsiteY37" fmla="*/ 843789 h 843856"/>
              <a:gd name="connsiteX38" fmla="*/ 744682 w 987578"/>
              <a:gd name="connsiteY38" fmla="*/ 828806 h 843856"/>
              <a:gd name="connsiteX39" fmla="*/ 744682 w 987578"/>
              <a:gd name="connsiteY39" fmla="*/ 759867 h 843856"/>
              <a:gd name="connsiteX40" fmla="*/ 633480 w 987578"/>
              <a:gd name="connsiteY40" fmla="*/ 627836 h 843856"/>
              <a:gd name="connsiteX41" fmla="*/ 630390 w 987578"/>
              <a:gd name="connsiteY41" fmla="*/ 627299 h 843856"/>
              <a:gd name="connsiteX42" fmla="*/ 630390 w 987578"/>
              <a:gd name="connsiteY42" fmla="*/ 568910 h 843856"/>
              <a:gd name="connsiteX43" fmla="*/ 751334 w 987578"/>
              <a:gd name="connsiteY43" fmla="*/ 474707 h 843856"/>
              <a:gd name="connsiteX44" fmla="*/ 772163 w 987578"/>
              <a:gd name="connsiteY44" fmla="*/ 481090 h 843856"/>
              <a:gd name="connsiteX45" fmla="*/ 854204 w 987578"/>
              <a:gd name="connsiteY45" fmla="*/ 495268 h 843856"/>
              <a:gd name="connsiteX46" fmla="*/ 957679 w 987578"/>
              <a:gd name="connsiteY46" fmla="*/ 618094 h 843856"/>
              <a:gd name="connsiteX47" fmla="*/ 957679 w 987578"/>
              <a:gd name="connsiteY47" fmla="*/ 828873 h 843856"/>
              <a:gd name="connsiteX48" fmla="*/ 972662 w 987578"/>
              <a:gd name="connsiteY48" fmla="*/ 843857 h 843856"/>
              <a:gd name="connsiteX49" fmla="*/ 987579 w 987578"/>
              <a:gd name="connsiteY49" fmla="*/ 828873 h 843856"/>
              <a:gd name="connsiteX50" fmla="*/ 987579 w 987578"/>
              <a:gd name="connsiteY50" fmla="*/ 618094 h 843856"/>
              <a:gd name="connsiteX51" fmla="*/ 858974 w 987578"/>
              <a:gd name="connsiteY51" fmla="*/ 465771 h 843856"/>
              <a:gd name="connsiteX52" fmla="*/ 615070 w 987578"/>
              <a:gd name="connsiteY52" fmla="*/ 30035 h 843856"/>
              <a:gd name="connsiteX53" fmla="*/ 760607 w 987578"/>
              <a:gd name="connsiteY53" fmla="*/ 129343 h 843856"/>
              <a:gd name="connsiteX54" fmla="*/ 490766 w 987578"/>
              <a:gd name="connsiteY54" fmla="*/ 87618 h 843856"/>
              <a:gd name="connsiteX55" fmla="*/ 615070 w 987578"/>
              <a:gd name="connsiteY55" fmla="*/ 30035 h 843856"/>
              <a:gd name="connsiteX56" fmla="*/ 475648 w 987578"/>
              <a:gd name="connsiteY56" fmla="*/ 113554 h 843856"/>
              <a:gd name="connsiteX57" fmla="*/ 676281 w 987578"/>
              <a:gd name="connsiteY57" fmla="*/ 174765 h 843856"/>
              <a:gd name="connsiteX58" fmla="*/ 767460 w 987578"/>
              <a:gd name="connsiteY58" fmla="*/ 158773 h 843856"/>
              <a:gd name="connsiteX59" fmla="*/ 769744 w 987578"/>
              <a:gd name="connsiteY59" fmla="*/ 189413 h 843856"/>
              <a:gd name="connsiteX60" fmla="*/ 615070 w 987578"/>
              <a:gd name="connsiteY60" fmla="*/ 381042 h 843856"/>
              <a:gd name="connsiteX61" fmla="*/ 555874 w 987578"/>
              <a:gd name="connsiteY61" fmla="*/ 366126 h 843856"/>
              <a:gd name="connsiteX62" fmla="*/ 556815 w 987578"/>
              <a:gd name="connsiteY62" fmla="*/ 348522 h 843856"/>
              <a:gd name="connsiteX63" fmla="*/ 461000 w 987578"/>
              <a:gd name="connsiteY63" fmla="*/ 178998 h 843856"/>
              <a:gd name="connsiteX64" fmla="*/ 475648 w 987578"/>
              <a:gd name="connsiteY64" fmla="*/ 113554 h 843856"/>
              <a:gd name="connsiteX65" fmla="*/ 217566 w 987578"/>
              <a:gd name="connsiteY65" fmla="*/ 348522 h 843856"/>
              <a:gd name="connsiteX66" fmla="*/ 228383 w 987578"/>
              <a:gd name="connsiteY66" fmla="*/ 283212 h 843856"/>
              <a:gd name="connsiteX67" fmla="*/ 359004 w 987578"/>
              <a:gd name="connsiteY67" fmla="*/ 313582 h 843856"/>
              <a:gd name="connsiteX68" fmla="*/ 474035 w 987578"/>
              <a:gd name="connsiteY68" fmla="*/ 295441 h 843856"/>
              <a:gd name="connsiteX69" fmla="*/ 483979 w 987578"/>
              <a:gd name="connsiteY69" fmla="*/ 276829 h 843856"/>
              <a:gd name="connsiteX70" fmla="*/ 465300 w 987578"/>
              <a:gd name="connsiteY70" fmla="*/ 266884 h 843856"/>
              <a:gd name="connsiteX71" fmla="*/ 241351 w 987578"/>
              <a:gd name="connsiteY71" fmla="*/ 256335 h 843856"/>
              <a:gd name="connsiteX72" fmla="*/ 372240 w 987578"/>
              <a:gd name="connsiteY72" fmla="*/ 189211 h 843856"/>
              <a:gd name="connsiteX73" fmla="*/ 526915 w 987578"/>
              <a:gd name="connsiteY73" fmla="*/ 348589 h 843856"/>
              <a:gd name="connsiteX74" fmla="*/ 372240 w 987578"/>
              <a:gd name="connsiteY74" fmla="*/ 540219 h 843856"/>
              <a:gd name="connsiteX75" fmla="*/ 217566 w 987578"/>
              <a:gd name="connsiteY75" fmla="*/ 348522 h 843856"/>
              <a:gd name="connsiteX76" fmla="*/ 287780 w 987578"/>
              <a:gd name="connsiteY76" fmla="*/ 714916 h 843856"/>
              <a:gd name="connsiteX77" fmla="*/ 233288 w 987578"/>
              <a:gd name="connsiteY77" fmla="*/ 635026 h 843856"/>
              <a:gd name="connsiteX78" fmla="*/ 269505 w 987578"/>
              <a:gd name="connsiteY78" fmla="*/ 610098 h 843856"/>
              <a:gd name="connsiteX79" fmla="*/ 347783 w 987578"/>
              <a:gd name="connsiteY79" fmla="*/ 662507 h 843856"/>
              <a:gd name="connsiteX80" fmla="*/ 287780 w 987578"/>
              <a:gd name="connsiteY80" fmla="*/ 714916 h 843856"/>
              <a:gd name="connsiteX81" fmla="*/ 372240 w 987578"/>
              <a:gd name="connsiteY81" fmla="*/ 642887 h 843856"/>
              <a:gd name="connsiteX82" fmla="*/ 285765 w 987578"/>
              <a:gd name="connsiteY82" fmla="*/ 585036 h 843856"/>
              <a:gd name="connsiteX83" fmla="*/ 291006 w 987578"/>
              <a:gd name="connsiteY83" fmla="*/ 570119 h 843856"/>
              <a:gd name="connsiteX84" fmla="*/ 296045 w 987578"/>
              <a:gd name="connsiteY84" fmla="*/ 550029 h 843856"/>
              <a:gd name="connsiteX85" fmla="*/ 372240 w 987578"/>
              <a:gd name="connsiteY85" fmla="*/ 570052 h 843856"/>
              <a:gd name="connsiteX86" fmla="*/ 448301 w 987578"/>
              <a:gd name="connsiteY86" fmla="*/ 550096 h 843856"/>
              <a:gd name="connsiteX87" fmla="*/ 453340 w 987578"/>
              <a:gd name="connsiteY87" fmla="*/ 570119 h 843856"/>
              <a:gd name="connsiteX88" fmla="*/ 458581 w 987578"/>
              <a:gd name="connsiteY88" fmla="*/ 585036 h 843856"/>
              <a:gd name="connsiteX89" fmla="*/ 372240 w 987578"/>
              <a:gd name="connsiteY89" fmla="*/ 642887 h 843856"/>
              <a:gd name="connsiteX90" fmla="*/ 456498 w 987578"/>
              <a:gd name="connsiteY90" fmla="*/ 714916 h 843856"/>
              <a:gd name="connsiteX91" fmla="*/ 396698 w 987578"/>
              <a:gd name="connsiteY91" fmla="*/ 662440 h 843856"/>
              <a:gd name="connsiteX92" fmla="*/ 474841 w 987578"/>
              <a:gd name="connsiteY92" fmla="*/ 610031 h 843856"/>
              <a:gd name="connsiteX93" fmla="*/ 511058 w 987578"/>
              <a:gd name="connsiteY93" fmla="*/ 634959 h 843856"/>
              <a:gd name="connsiteX94" fmla="*/ 456498 w 987578"/>
              <a:gd name="connsiteY94" fmla="*/ 714916 h 843856"/>
              <a:gd name="connsiteX95" fmla="*/ 533970 w 987578"/>
              <a:gd name="connsiteY95" fmla="*/ 610702 h 843856"/>
              <a:gd name="connsiteX96" fmla="*/ 482300 w 987578"/>
              <a:gd name="connsiteY96" fmla="*/ 562795 h 843856"/>
              <a:gd name="connsiteX97" fmla="*/ 474707 w 987578"/>
              <a:gd name="connsiteY97" fmla="*/ 532559 h 843856"/>
              <a:gd name="connsiteX98" fmla="*/ 508370 w 987578"/>
              <a:gd name="connsiteY98" fmla="*/ 497418 h 843856"/>
              <a:gd name="connsiteX99" fmla="*/ 600153 w 987578"/>
              <a:gd name="connsiteY99" fmla="*/ 568910 h 843856"/>
              <a:gd name="connsiteX100" fmla="*/ 600153 w 987578"/>
              <a:gd name="connsiteY100" fmla="*/ 622125 h 843856"/>
              <a:gd name="connsiteX101" fmla="*/ 533970 w 987578"/>
              <a:gd name="connsiteY101" fmla="*/ 610702 h 843856"/>
              <a:gd name="connsiteX102" fmla="*/ 615070 w 987578"/>
              <a:gd name="connsiteY102" fmla="*/ 542638 h 843856"/>
              <a:gd name="connsiteX103" fmla="*/ 524899 w 987578"/>
              <a:gd name="connsiteY103" fmla="*/ 472356 h 843856"/>
              <a:gd name="connsiteX104" fmla="*/ 552044 w 987578"/>
              <a:gd name="connsiteY104" fmla="*/ 397303 h 843856"/>
              <a:gd name="connsiteX105" fmla="*/ 615137 w 987578"/>
              <a:gd name="connsiteY105" fmla="*/ 410943 h 843856"/>
              <a:gd name="connsiteX106" fmla="*/ 691198 w 987578"/>
              <a:gd name="connsiteY106" fmla="*/ 391054 h 843856"/>
              <a:gd name="connsiteX107" fmla="*/ 696237 w 987578"/>
              <a:gd name="connsiteY107" fmla="*/ 411077 h 843856"/>
              <a:gd name="connsiteX108" fmla="*/ 724188 w 987578"/>
              <a:gd name="connsiteY108" fmla="*/ 457708 h 843856"/>
              <a:gd name="connsiteX109" fmla="*/ 615070 w 987578"/>
              <a:gd name="connsiteY109" fmla="*/ 542638 h 84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87578" h="843856">
                <a:moveTo>
                  <a:pt x="858974" y="465771"/>
                </a:moveTo>
                <a:lnTo>
                  <a:pt x="776934" y="451593"/>
                </a:lnTo>
                <a:cubicBezTo>
                  <a:pt x="751737" y="447226"/>
                  <a:pt x="731445" y="428480"/>
                  <a:pt x="725264" y="403686"/>
                </a:cubicBezTo>
                <a:lnTo>
                  <a:pt x="717671" y="373450"/>
                </a:lnTo>
                <a:cubicBezTo>
                  <a:pt x="767124" y="333672"/>
                  <a:pt x="799779" y="266011"/>
                  <a:pt x="799779" y="189278"/>
                </a:cubicBezTo>
                <a:cubicBezTo>
                  <a:pt x="799779" y="76061"/>
                  <a:pt x="725600" y="0"/>
                  <a:pt x="615204" y="0"/>
                </a:cubicBezTo>
                <a:cubicBezTo>
                  <a:pt x="512133" y="0"/>
                  <a:pt x="441044" y="66520"/>
                  <a:pt x="431973" y="167441"/>
                </a:cubicBezTo>
                <a:cubicBezTo>
                  <a:pt x="413630" y="162066"/>
                  <a:pt x="393674" y="159109"/>
                  <a:pt x="372307" y="159109"/>
                </a:cubicBezTo>
                <a:cubicBezTo>
                  <a:pt x="261912" y="159109"/>
                  <a:pt x="187733" y="235170"/>
                  <a:pt x="187733" y="348387"/>
                </a:cubicBezTo>
                <a:cubicBezTo>
                  <a:pt x="187733" y="424985"/>
                  <a:pt x="220320" y="492580"/>
                  <a:pt x="269706" y="532425"/>
                </a:cubicBezTo>
                <a:lnTo>
                  <a:pt x="262046" y="562728"/>
                </a:lnTo>
                <a:cubicBezTo>
                  <a:pt x="255798" y="587454"/>
                  <a:pt x="235506" y="606268"/>
                  <a:pt x="210376" y="610636"/>
                </a:cubicBezTo>
                <a:lnTo>
                  <a:pt x="111269" y="627769"/>
                </a:lnTo>
                <a:cubicBezTo>
                  <a:pt x="46832" y="638923"/>
                  <a:pt x="0" y="694423"/>
                  <a:pt x="0" y="759800"/>
                </a:cubicBezTo>
                <a:lnTo>
                  <a:pt x="0" y="828738"/>
                </a:lnTo>
                <a:cubicBezTo>
                  <a:pt x="0" y="837003"/>
                  <a:pt x="6719" y="843722"/>
                  <a:pt x="14984" y="843722"/>
                </a:cubicBezTo>
                <a:cubicBezTo>
                  <a:pt x="23248" y="843722"/>
                  <a:pt x="29967" y="837003"/>
                  <a:pt x="29967" y="828738"/>
                </a:cubicBezTo>
                <a:lnTo>
                  <a:pt x="29967" y="759800"/>
                </a:lnTo>
                <a:cubicBezTo>
                  <a:pt x="29967" y="709003"/>
                  <a:pt x="66318" y="665867"/>
                  <a:pt x="116376" y="657266"/>
                </a:cubicBezTo>
                <a:lnTo>
                  <a:pt x="202246" y="642417"/>
                </a:lnTo>
                <a:lnTo>
                  <a:pt x="272730" y="745690"/>
                </a:lnTo>
                <a:cubicBezTo>
                  <a:pt x="275149" y="749251"/>
                  <a:pt x="278978" y="751536"/>
                  <a:pt x="283211" y="752141"/>
                </a:cubicBezTo>
                <a:cubicBezTo>
                  <a:pt x="283816" y="752207"/>
                  <a:pt x="284488" y="752275"/>
                  <a:pt x="285093" y="752275"/>
                </a:cubicBezTo>
                <a:cubicBezTo>
                  <a:pt x="288721" y="752275"/>
                  <a:pt x="292215" y="750931"/>
                  <a:pt x="294970" y="748579"/>
                </a:cubicBezTo>
                <a:lnTo>
                  <a:pt x="357458" y="693885"/>
                </a:lnTo>
                <a:lnTo>
                  <a:pt x="357458" y="828806"/>
                </a:lnTo>
                <a:cubicBezTo>
                  <a:pt x="357458" y="837070"/>
                  <a:pt x="364177" y="843789"/>
                  <a:pt x="372442" y="843789"/>
                </a:cubicBezTo>
                <a:cubicBezTo>
                  <a:pt x="380706" y="843789"/>
                  <a:pt x="387425" y="837070"/>
                  <a:pt x="387425" y="828806"/>
                </a:cubicBezTo>
                <a:lnTo>
                  <a:pt x="387425" y="693885"/>
                </a:lnTo>
                <a:lnTo>
                  <a:pt x="449779" y="748579"/>
                </a:lnTo>
                <a:cubicBezTo>
                  <a:pt x="452467" y="750998"/>
                  <a:pt x="456028" y="752342"/>
                  <a:pt x="459656" y="752342"/>
                </a:cubicBezTo>
                <a:cubicBezTo>
                  <a:pt x="460261" y="752342"/>
                  <a:pt x="460933" y="752275"/>
                  <a:pt x="461538" y="752207"/>
                </a:cubicBezTo>
                <a:cubicBezTo>
                  <a:pt x="465771" y="751670"/>
                  <a:pt x="469601" y="749318"/>
                  <a:pt x="472019" y="745757"/>
                </a:cubicBezTo>
                <a:lnTo>
                  <a:pt x="542503" y="642484"/>
                </a:lnTo>
                <a:lnTo>
                  <a:pt x="628374" y="657333"/>
                </a:lnTo>
                <a:cubicBezTo>
                  <a:pt x="678431" y="666001"/>
                  <a:pt x="714782" y="709138"/>
                  <a:pt x="714782" y="759867"/>
                </a:cubicBezTo>
                <a:lnTo>
                  <a:pt x="714782" y="828806"/>
                </a:lnTo>
                <a:cubicBezTo>
                  <a:pt x="714782" y="837070"/>
                  <a:pt x="721501" y="843789"/>
                  <a:pt x="729698" y="843789"/>
                </a:cubicBezTo>
                <a:cubicBezTo>
                  <a:pt x="737963" y="843789"/>
                  <a:pt x="744682" y="837070"/>
                  <a:pt x="744682" y="828806"/>
                </a:cubicBezTo>
                <a:lnTo>
                  <a:pt x="744682" y="759867"/>
                </a:lnTo>
                <a:cubicBezTo>
                  <a:pt x="744682" y="694490"/>
                  <a:pt x="697917" y="638923"/>
                  <a:pt x="633480" y="627836"/>
                </a:cubicBezTo>
                <a:lnTo>
                  <a:pt x="630390" y="627299"/>
                </a:lnTo>
                <a:lnTo>
                  <a:pt x="630390" y="568910"/>
                </a:lnTo>
                <a:lnTo>
                  <a:pt x="751334" y="474707"/>
                </a:lnTo>
                <a:cubicBezTo>
                  <a:pt x="757986" y="477529"/>
                  <a:pt x="764839" y="479814"/>
                  <a:pt x="772163" y="481090"/>
                </a:cubicBezTo>
                <a:lnTo>
                  <a:pt x="854204" y="495268"/>
                </a:lnTo>
                <a:cubicBezTo>
                  <a:pt x="914139" y="505615"/>
                  <a:pt x="957679" y="557286"/>
                  <a:pt x="957679" y="618094"/>
                </a:cubicBezTo>
                <a:lnTo>
                  <a:pt x="957679" y="828873"/>
                </a:lnTo>
                <a:cubicBezTo>
                  <a:pt x="957679" y="837137"/>
                  <a:pt x="964398" y="843857"/>
                  <a:pt x="972662" y="843857"/>
                </a:cubicBezTo>
                <a:cubicBezTo>
                  <a:pt x="980927" y="843857"/>
                  <a:pt x="987579" y="837137"/>
                  <a:pt x="987579" y="828873"/>
                </a:cubicBezTo>
                <a:lnTo>
                  <a:pt x="987579" y="618094"/>
                </a:lnTo>
                <a:cubicBezTo>
                  <a:pt x="987176" y="542638"/>
                  <a:pt x="933221" y="478604"/>
                  <a:pt x="858974" y="465771"/>
                </a:cubicBezTo>
                <a:close/>
                <a:moveTo>
                  <a:pt x="615070" y="30035"/>
                </a:moveTo>
                <a:cubicBezTo>
                  <a:pt x="687771" y="30035"/>
                  <a:pt x="740382" y="67595"/>
                  <a:pt x="760607" y="129343"/>
                </a:cubicBezTo>
                <a:cubicBezTo>
                  <a:pt x="646717" y="172346"/>
                  <a:pt x="528124" y="110328"/>
                  <a:pt x="490766" y="87618"/>
                </a:cubicBezTo>
                <a:cubicBezTo>
                  <a:pt x="517508" y="51133"/>
                  <a:pt x="560645" y="30035"/>
                  <a:pt x="615070" y="30035"/>
                </a:cubicBezTo>
                <a:close/>
                <a:moveTo>
                  <a:pt x="475648" y="113554"/>
                </a:moveTo>
                <a:cubicBezTo>
                  <a:pt x="507093" y="132905"/>
                  <a:pt x="585573" y="174765"/>
                  <a:pt x="676281" y="174765"/>
                </a:cubicBezTo>
                <a:cubicBezTo>
                  <a:pt x="705845" y="174765"/>
                  <a:pt x="736619" y="169927"/>
                  <a:pt x="767460" y="158773"/>
                </a:cubicBezTo>
                <a:cubicBezTo>
                  <a:pt x="768938" y="168583"/>
                  <a:pt x="769744" y="178729"/>
                  <a:pt x="769744" y="189413"/>
                </a:cubicBezTo>
                <a:cubicBezTo>
                  <a:pt x="769744" y="295105"/>
                  <a:pt x="700336" y="381042"/>
                  <a:pt x="615070" y="381042"/>
                </a:cubicBezTo>
                <a:cubicBezTo>
                  <a:pt x="594039" y="381042"/>
                  <a:pt x="574150" y="375600"/>
                  <a:pt x="555874" y="366126"/>
                </a:cubicBezTo>
                <a:cubicBezTo>
                  <a:pt x="556277" y="360280"/>
                  <a:pt x="556815" y="354502"/>
                  <a:pt x="556815" y="348522"/>
                </a:cubicBezTo>
                <a:cubicBezTo>
                  <a:pt x="556815" y="269370"/>
                  <a:pt x="520531" y="208495"/>
                  <a:pt x="461000" y="178998"/>
                </a:cubicBezTo>
                <a:cubicBezTo>
                  <a:pt x="462142" y="154675"/>
                  <a:pt x="467047" y="132636"/>
                  <a:pt x="475648" y="113554"/>
                </a:cubicBezTo>
                <a:close/>
                <a:moveTo>
                  <a:pt x="217566" y="348522"/>
                </a:moveTo>
                <a:cubicBezTo>
                  <a:pt x="217566" y="324467"/>
                  <a:pt x="221328" y="302563"/>
                  <a:pt x="228383" y="283212"/>
                </a:cubicBezTo>
                <a:cubicBezTo>
                  <a:pt x="250355" y="295172"/>
                  <a:pt x="294500" y="313582"/>
                  <a:pt x="359004" y="313582"/>
                </a:cubicBezTo>
                <a:cubicBezTo>
                  <a:pt x="392196" y="313582"/>
                  <a:pt x="430629" y="308744"/>
                  <a:pt x="474035" y="295441"/>
                </a:cubicBezTo>
                <a:cubicBezTo>
                  <a:pt x="481964" y="293022"/>
                  <a:pt x="486399" y="284690"/>
                  <a:pt x="483979" y="276829"/>
                </a:cubicBezTo>
                <a:cubicBezTo>
                  <a:pt x="481561" y="268900"/>
                  <a:pt x="473229" y="264533"/>
                  <a:pt x="465300" y="266884"/>
                </a:cubicBezTo>
                <a:cubicBezTo>
                  <a:pt x="345431" y="303369"/>
                  <a:pt x="268564" y="271520"/>
                  <a:pt x="241351" y="256335"/>
                </a:cubicBezTo>
                <a:cubicBezTo>
                  <a:pt x="267354" y="213937"/>
                  <a:pt x="313179" y="189211"/>
                  <a:pt x="372240" y="189211"/>
                </a:cubicBezTo>
                <a:cubicBezTo>
                  <a:pt x="466174" y="189211"/>
                  <a:pt x="526915" y="251766"/>
                  <a:pt x="526915" y="348589"/>
                </a:cubicBezTo>
                <a:cubicBezTo>
                  <a:pt x="526915" y="454214"/>
                  <a:pt x="457506" y="540219"/>
                  <a:pt x="372240" y="540219"/>
                </a:cubicBezTo>
                <a:cubicBezTo>
                  <a:pt x="286907" y="540084"/>
                  <a:pt x="217566" y="454147"/>
                  <a:pt x="217566" y="348522"/>
                </a:cubicBezTo>
                <a:close/>
                <a:moveTo>
                  <a:pt x="287780" y="714916"/>
                </a:moveTo>
                <a:lnTo>
                  <a:pt x="233288" y="635026"/>
                </a:lnTo>
                <a:cubicBezTo>
                  <a:pt x="247197" y="629583"/>
                  <a:pt x="259628" y="621050"/>
                  <a:pt x="269505" y="610098"/>
                </a:cubicBezTo>
                <a:lnTo>
                  <a:pt x="347783" y="662507"/>
                </a:lnTo>
                <a:lnTo>
                  <a:pt x="287780" y="714916"/>
                </a:lnTo>
                <a:close/>
                <a:moveTo>
                  <a:pt x="372240" y="642887"/>
                </a:moveTo>
                <a:lnTo>
                  <a:pt x="285765" y="585036"/>
                </a:lnTo>
                <a:cubicBezTo>
                  <a:pt x="287848" y="580265"/>
                  <a:pt x="289729" y="575293"/>
                  <a:pt x="291006" y="570119"/>
                </a:cubicBezTo>
                <a:lnTo>
                  <a:pt x="296045" y="550029"/>
                </a:lnTo>
                <a:cubicBezTo>
                  <a:pt x="319293" y="562795"/>
                  <a:pt x="345028" y="570052"/>
                  <a:pt x="372240" y="570052"/>
                </a:cubicBezTo>
                <a:cubicBezTo>
                  <a:pt x="399386" y="570052"/>
                  <a:pt x="425053" y="562795"/>
                  <a:pt x="448301" y="550096"/>
                </a:cubicBezTo>
                <a:lnTo>
                  <a:pt x="453340" y="570119"/>
                </a:lnTo>
                <a:cubicBezTo>
                  <a:pt x="454617" y="575293"/>
                  <a:pt x="456498" y="580265"/>
                  <a:pt x="458581" y="585036"/>
                </a:cubicBezTo>
                <a:lnTo>
                  <a:pt x="372240" y="642887"/>
                </a:lnTo>
                <a:close/>
                <a:moveTo>
                  <a:pt x="456498" y="714916"/>
                </a:moveTo>
                <a:lnTo>
                  <a:pt x="396698" y="662440"/>
                </a:lnTo>
                <a:lnTo>
                  <a:pt x="474841" y="610031"/>
                </a:lnTo>
                <a:cubicBezTo>
                  <a:pt x="484719" y="620983"/>
                  <a:pt x="497082" y="629516"/>
                  <a:pt x="511058" y="634959"/>
                </a:cubicBezTo>
                <a:lnTo>
                  <a:pt x="456498" y="714916"/>
                </a:lnTo>
                <a:close/>
                <a:moveTo>
                  <a:pt x="533970" y="610702"/>
                </a:moveTo>
                <a:cubicBezTo>
                  <a:pt x="508840" y="606335"/>
                  <a:pt x="488548" y="587589"/>
                  <a:pt x="482300" y="562795"/>
                </a:cubicBezTo>
                <a:lnTo>
                  <a:pt x="474707" y="532559"/>
                </a:lnTo>
                <a:cubicBezTo>
                  <a:pt x="487138" y="522547"/>
                  <a:pt x="498358" y="510654"/>
                  <a:pt x="508370" y="497418"/>
                </a:cubicBezTo>
                <a:lnTo>
                  <a:pt x="600153" y="568910"/>
                </a:lnTo>
                <a:lnTo>
                  <a:pt x="600153" y="622125"/>
                </a:lnTo>
                <a:lnTo>
                  <a:pt x="533970" y="610702"/>
                </a:lnTo>
                <a:close/>
                <a:moveTo>
                  <a:pt x="615070" y="542638"/>
                </a:moveTo>
                <a:lnTo>
                  <a:pt x="524899" y="472356"/>
                </a:lnTo>
                <a:cubicBezTo>
                  <a:pt x="537531" y="449914"/>
                  <a:pt x="546871" y="424582"/>
                  <a:pt x="552044" y="397303"/>
                </a:cubicBezTo>
                <a:cubicBezTo>
                  <a:pt x="571731" y="405970"/>
                  <a:pt x="592897" y="410943"/>
                  <a:pt x="615137" y="410943"/>
                </a:cubicBezTo>
                <a:cubicBezTo>
                  <a:pt x="642282" y="410943"/>
                  <a:pt x="667949" y="403686"/>
                  <a:pt x="691198" y="391054"/>
                </a:cubicBezTo>
                <a:lnTo>
                  <a:pt x="696237" y="411077"/>
                </a:lnTo>
                <a:cubicBezTo>
                  <a:pt x="700873" y="429420"/>
                  <a:pt x="710817" y="445479"/>
                  <a:pt x="724188" y="457708"/>
                </a:cubicBezTo>
                <a:lnTo>
                  <a:pt x="615070" y="542638"/>
                </a:lnTo>
                <a:close/>
              </a:path>
            </a:pathLst>
          </a:custGeom>
          <a:solidFill>
            <a:schemeClr val="tx1"/>
          </a:solidFill>
          <a:ln w="6719" cap="flat">
            <a:noFill/>
            <a:prstDash val="solid"/>
            <a:miter/>
          </a:ln>
        </p:spPr>
        <p:txBody>
          <a:bodyPr rtlCol="0" anchor="ctr"/>
          <a:lstStyle/>
          <a:p>
            <a:endParaRPr lang="en-US" sz="1200"/>
          </a:p>
        </p:txBody>
      </p:sp>
      <p:grpSp>
        <p:nvGrpSpPr>
          <p:cNvPr id="37" name="Graphic 2">
            <a:extLst>
              <a:ext uri="{FF2B5EF4-FFF2-40B4-BE49-F238E27FC236}">
                <a16:creationId xmlns:a16="http://schemas.microsoft.com/office/drawing/2014/main" id="{825D429C-A5E2-48D3-8547-9A167B1DA98F}"/>
              </a:ext>
            </a:extLst>
          </p:cNvPr>
          <p:cNvGrpSpPr/>
          <p:nvPr/>
        </p:nvGrpSpPr>
        <p:grpSpPr>
          <a:xfrm>
            <a:off x="10194908" y="6951062"/>
            <a:ext cx="823690" cy="823642"/>
            <a:chOff x="10511468" y="4696809"/>
            <a:chExt cx="987233" cy="987178"/>
          </a:xfrm>
          <a:solidFill>
            <a:schemeClr val="tx1"/>
          </a:solidFill>
        </p:grpSpPr>
        <p:sp>
          <p:nvSpPr>
            <p:cNvPr id="38" name="Freeform: Shape 37">
              <a:extLst>
                <a:ext uri="{FF2B5EF4-FFF2-40B4-BE49-F238E27FC236}">
                  <a16:creationId xmlns:a16="http://schemas.microsoft.com/office/drawing/2014/main" id="{12B4C688-CB85-4C89-A21F-973F78187B35}"/>
                </a:ext>
              </a:extLst>
            </p:cNvPr>
            <p:cNvSpPr/>
            <p:nvPr/>
          </p:nvSpPr>
          <p:spPr>
            <a:xfrm>
              <a:off x="10511468" y="4696809"/>
              <a:ext cx="987233" cy="987178"/>
            </a:xfrm>
            <a:custGeom>
              <a:avLst/>
              <a:gdLst>
                <a:gd name="connsiteX0" fmla="*/ 982887 w 987233"/>
                <a:gd name="connsiteY0" fmla="*/ 4370 h 987178"/>
                <a:gd name="connsiteX1" fmla="*/ 968843 w 987233"/>
                <a:gd name="connsiteY1" fmla="*/ 406 h 987178"/>
                <a:gd name="connsiteX2" fmla="*/ 771167 w 987233"/>
                <a:gd name="connsiteY2" fmla="*/ 47440 h 987178"/>
                <a:gd name="connsiteX3" fmla="*/ 562941 w 987233"/>
                <a:gd name="connsiteY3" fmla="*/ 163882 h 987178"/>
                <a:gd name="connsiteX4" fmla="*/ 518325 w 987233"/>
                <a:gd name="connsiteY4" fmla="*/ 208497 h 987178"/>
                <a:gd name="connsiteX5" fmla="*/ 420965 w 987233"/>
                <a:gd name="connsiteY5" fmla="*/ 194588 h 987178"/>
                <a:gd name="connsiteX6" fmla="*/ 228798 w 987233"/>
                <a:gd name="connsiteY6" fmla="*/ 258689 h 987178"/>
                <a:gd name="connsiteX7" fmla="*/ 4378 w 987233"/>
                <a:gd name="connsiteY7" fmla="*/ 483041 h 987178"/>
                <a:gd name="connsiteX8" fmla="*/ 750 w 987233"/>
                <a:gd name="connsiteY8" fmla="*/ 498361 h 987178"/>
                <a:gd name="connsiteX9" fmla="*/ 12844 w 987233"/>
                <a:gd name="connsiteY9" fmla="*/ 508440 h 987178"/>
                <a:gd name="connsiteX10" fmla="*/ 222280 w 987233"/>
                <a:gd name="connsiteY10" fmla="*/ 538340 h 987178"/>
                <a:gd name="connsiteX11" fmla="*/ 224430 w 987233"/>
                <a:gd name="connsiteY11" fmla="*/ 538474 h 987178"/>
                <a:gd name="connsiteX12" fmla="*/ 234979 w 987233"/>
                <a:gd name="connsiteY12" fmla="*/ 534107 h 987178"/>
                <a:gd name="connsiteX13" fmla="*/ 269314 w 987233"/>
                <a:gd name="connsiteY13" fmla="*/ 499772 h 987178"/>
                <a:gd name="connsiteX14" fmla="*/ 302103 w 987233"/>
                <a:gd name="connsiteY14" fmla="*/ 532561 h 987178"/>
                <a:gd name="connsiteX15" fmla="*/ 234643 w 987233"/>
                <a:gd name="connsiteY15" fmla="*/ 626965 h 987178"/>
                <a:gd name="connsiteX16" fmla="*/ 236256 w 987233"/>
                <a:gd name="connsiteY16" fmla="*/ 646249 h 987178"/>
                <a:gd name="connsiteX17" fmla="*/ 340940 w 987233"/>
                <a:gd name="connsiteY17" fmla="*/ 750933 h 987178"/>
                <a:gd name="connsiteX18" fmla="*/ 351489 w 987233"/>
                <a:gd name="connsiteY18" fmla="*/ 755301 h 987178"/>
                <a:gd name="connsiteX19" fmla="*/ 360157 w 987233"/>
                <a:gd name="connsiteY19" fmla="*/ 752546 h 987178"/>
                <a:gd name="connsiteX20" fmla="*/ 454561 w 987233"/>
                <a:gd name="connsiteY20" fmla="*/ 685086 h 987178"/>
                <a:gd name="connsiteX21" fmla="*/ 487350 w 987233"/>
                <a:gd name="connsiteY21" fmla="*/ 717875 h 987178"/>
                <a:gd name="connsiteX22" fmla="*/ 453015 w 987233"/>
                <a:gd name="connsiteY22" fmla="*/ 752210 h 987178"/>
                <a:gd name="connsiteX23" fmla="*/ 448782 w 987233"/>
                <a:gd name="connsiteY23" fmla="*/ 764909 h 987178"/>
                <a:gd name="connsiteX24" fmla="*/ 478682 w 987233"/>
                <a:gd name="connsiteY24" fmla="*/ 974345 h 987178"/>
                <a:gd name="connsiteX25" fmla="*/ 488761 w 987233"/>
                <a:gd name="connsiteY25" fmla="*/ 986439 h 987178"/>
                <a:gd name="connsiteX26" fmla="*/ 493531 w 987233"/>
                <a:gd name="connsiteY26" fmla="*/ 987178 h 987178"/>
                <a:gd name="connsiteX27" fmla="*/ 504081 w 987233"/>
                <a:gd name="connsiteY27" fmla="*/ 982811 h 987178"/>
                <a:gd name="connsiteX28" fmla="*/ 728433 w 987233"/>
                <a:gd name="connsiteY28" fmla="*/ 758459 h 987178"/>
                <a:gd name="connsiteX29" fmla="*/ 792533 w 987233"/>
                <a:gd name="connsiteY29" fmla="*/ 566291 h 987178"/>
                <a:gd name="connsiteX30" fmla="*/ 778625 w 987233"/>
                <a:gd name="connsiteY30" fmla="*/ 468931 h 987178"/>
                <a:gd name="connsiteX31" fmla="*/ 823307 w 987233"/>
                <a:gd name="connsiteY31" fmla="*/ 424316 h 987178"/>
                <a:gd name="connsiteX32" fmla="*/ 939682 w 987233"/>
                <a:gd name="connsiteY32" fmla="*/ 216090 h 987178"/>
                <a:gd name="connsiteX33" fmla="*/ 986783 w 987233"/>
                <a:gd name="connsiteY33" fmla="*/ 18413 h 987178"/>
                <a:gd name="connsiteX34" fmla="*/ 982887 w 987233"/>
                <a:gd name="connsiteY34" fmla="*/ 4370 h 987178"/>
                <a:gd name="connsiteX35" fmla="*/ 249896 w 987233"/>
                <a:gd name="connsiteY35" fmla="*/ 279854 h 987178"/>
                <a:gd name="connsiteX36" fmla="*/ 416732 w 987233"/>
                <a:gd name="connsiteY36" fmla="*/ 224287 h 987178"/>
                <a:gd name="connsiteX37" fmla="*/ 491852 w 987233"/>
                <a:gd name="connsiteY37" fmla="*/ 235038 h 987178"/>
                <a:gd name="connsiteX38" fmla="*/ 338790 w 987233"/>
                <a:gd name="connsiteY38" fmla="*/ 388100 h 987178"/>
                <a:gd name="connsiteX39" fmla="*/ 166377 w 987233"/>
                <a:gd name="connsiteY39" fmla="*/ 363440 h 987178"/>
                <a:gd name="connsiteX40" fmla="*/ 249896 w 987233"/>
                <a:gd name="connsiteY40" fmla="*/ 279854 h 987178"/>
                <a:gd name="connsiteX41" fmla="*/ 219122 w 987233"/>
                <a:gd name="connsiteY41" fmla="*/ 507701 h 987178"/>
                <a:gd name="connsiteX42" fmla="*/ 46709 w 987233"/>
                <a:gd name="connsiteY42" fmla="*/ 483041 h 987178"/>
                <a:gd name="connsiteX43" fmla="*/ 139903 w 987233"/>
                <a:gd name="connsiteY43" fmla="*/ 389780 h 987178"/>
                <a:gd name="connsiteX44" fmla="*/ 312316 w 987233"/>
                <a:gd name="connsiteY44" fmla="*/ 414439 h 987178"/>
                <a:gd name="connsiteX45" fmla="*/ 219122 w 987233"/>
                <a:gd name="connsiteY45" fmla="*/ 507701 h 987178"/>
                <a:gd name="connsiteX46" fmla="*/ 353169 w 987233"/>
                <a:gd name="connsiteY46" fmla="*/ 720966 h 987178"/>
                <a:gd name="connsiteX47" fmla="*/ 266357 w 987233"/>
                <a:gd name="connsiteY47" fmla="*/ 634222 h 987178"/>
                <a:gd name="connsiteX48" fmla="*/ 323537 w 987233"/>
                <a:gd name="connsiteY48" fmla="*/ 554130 h 987178"/>
                <a:gd name="connsiteX49" fmla="*/ 433194 w 987233"/>
                <a:gd name="connsiteY49" fmla="*/ 663786 h 987178"/>
                <a:gd name="connsiteX50" fmla="*/ 353169 w 987233"/>
                <a:gd name="connsiteY50" fmla="*/ 720966 h 987178"/>
                <a:gd name="connsiteX51" fmla="*/ 479623 w 987233"/>
                <a:gd name="connsiteY51" fmla="*/ 768201 h 987178"/>
                <a:gd name="connsiteX52" fmla="*/ 519199 w 987233"/>
                <a:gd name="connsiteY52" fmla="*/ 728626 h 987178"/>
                <a:gd name="connsiteX53" fmla="*/ 572817 w 987233"/>
                <a:gd name="connsiteY53" fmla="*/ 674940 h 987178"/>
                <a:gd name="connsiteX54" fmla="*/ 597476 w 987233"/>
                <a:gd name="connsiteY54" fmla="*/ 847353 h 987178"/>
                <a:gd name="connsiteX55" fmla="*/ 504215 w 987233"/>
                <a:gd name="connsiteY55" fmla="*/ 940615 h 987178"/>
                <a:gd name="connsiteX56" fmla="*/ 479623 w 987233"/>
                <a:gd name="connsiteY56" fmla="*/ 768201 h 987178"/>
                <a:gd name="connsiteX57" fmla="*/ 707469 w 987233"/>
                <a:gd name="connsiteY57" fmla="*/ 737361 h 987178"/>
                <a:gd name="connsiteX58" fmla="*/ 623950 w 987233"/>
                <a:gd name="connsiteY58" fmla="*/ 820947 h 987178"/>
                <a:gd name="connsiteX59" fmla="*/ 599290 w 987233"/>
                <a:gd name="connsiteY59" fmla="*/ 648533 h 987178"/>
                <a:gd name="connsiteX60" fmla="*/ 752353 w 987233"/>
                <a:gd name="connsiteY60" fmla="*/ 495472 h 987178"/>
                <a:gd name="connsiteX61" fmla="*/ 763103 w 987233"/>
                <a:gd name="connsiteY61" fmla="*/ 570592 h 987178"/>
                <a:gd name="connsiteX62" fmla="*/ 707469 w 987233"/>
                <a:gd name="connsiteY62" fmla="*/ 737361 h 987178"/>
                <a:gd name="connsiteX63" fmla="*/ 802276 w 987233"/>
                <a:gd name="connsiteY63" fmla="*/ 403218 h 987178"/>
                <a:gd name="connsiteX64" fmla="*/ 508582 w 987233"/>
                <a:gd name="connsiteY64" fmla="*/ 696911 h 987178"/>
                <a:gd name="connsiteX65" fmla="*/ 290412 w 987233"/>
                <a:gd name="connsiteY65" fmla="*/ 478741 h 987178"/>
                <a:gd name="connsiteX66" fmla="*/ 584038 w 987233"/>
                <a:gd name="connsiteY66" fmla="*/ 185047 h 987178"/>
                <a:gd name="connsiteX67" fmla="*/ 747448 w 987233"/>
                <a:gd name="connsiteY67" fmla="*/ 85268 h 987178"/>
                <a:gd name="connsiteX68" fmla="*/ 901988 w 987233"/>
                <a:gd name="connsiteY68" fmla="*/ 239809 h 987178"/>
                <a:gd name="connsiteX69" fmla="*/ 802276 w 987233"/>
                <a:gd name="connsiteY69" fmla="*/ 403218 h 987178"/>
                <a:gd name="connsiteX70" fmla="*/ 911260 w 987233"/>
                <a:gd name="connsiteY70" fmla="*/ 206817 h 987178"/>
                <a:gd name="connsiteX71" fmla="*/ 780506 w 987233"/>
                <a:gd name="connsiteY71" fmla="*/ 76063 h 987178"/>
                <a:gd name="connsiteX72" fmla="*/ 952112 w 987233"/>
                <a:gd name="connsiteY72" fmla="*/ 35143 h 987178"/>
                <a:gd name="connsiteX73" fmla="*/ 911260 w 987233"/>
                <a:gd name="connsiteY73" fmla="*/ 206817 h 987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87233" h="987178">
                  <a:moveTo>
                    <a:pt x="982887" y="4370"/>
                  </a:moveTo>
                  <a:cubicBezTo>
                    <a:pt x="979258" y="742"/>
                    <a:pt x="973882" y="-804"/>
                    <a:pt x="968843" y="406"/>
                  </a:cubicBezTo>
                  <a:lnTo>
                    <a:pt x="771167" y="47440"/>
                  </a:lnTo>
                  <a:cubicBezTo>
                    <a:pt x="692284" y="66253"/>
                    <a:pt x="620254" y="106501"/>
                    <a:pt x="562941" y="163882"/>
                  </a:cubicBezTo>
                  <a:lnTo>
                    <a:pt x="518325" y="208497"/>
                  </a:lnTo>
                  <a:lnTo>
                    <a:pt x="420965" y="194588"/>
                  </a:lnTo>
                  <a:cubicBezTo>
                    <a:pt x="350750" y="184577"/>
                    <a:pt x="278922" y="208497"/>
                    <a:pt x="228798" y="258689"/>
                  </a:cubicBezTo>
                  <a:lnTo>
                    <a:pt x="4378" y="483041"/>
                  </a:lnTo>
                  <a:cubicBezTo>
                    <a:pt x="347" y="487073"/>
                    <a:pt x="-997" y="492986"/>
                    <a:pt x="750" y="498361"/>
                  </a:cubicBezTo>
                  <a:cubicBezTo>
                    <a:pt x="2564" y="503736"/>
                    <a:pt x="7200" y="507633"/>
                    <a:pt x="12844" y="508440"/>
                  </a:cubicBezTo>
                  <a:lnTo>
                    <a:pt x="222280" y="538340"/>
                  </a:lnTo>
                  <a:cubicBezTo>
                    <a:pt x="222952" y="538407"/>
                    <a:pt x="223691" y="538474"/>
                    <a:pt x="224430" y="538474"/>
                  </a:cubicBezTo>
                  <a:cubicBezTo>
                    <a:pt x="228327" y="538474"/>
                    <a:pt x="232157" y="536929"/>
                    <a:pt x="234979" y="534107"/>
                  </a:cubicBezTo>
                  <a:lnTo>
                    <a:pt x="269314" y="499772"/>
                  </a:lnTo>
                  <a:lnTo>
                    <a:pt x="302103" y="532561"/>
                  </a:lnTo>
                  <a:lnTo>
                    <a:pt x="234643" y="626965"/>
                  </a:lnTo>
                  <a:cubicBezTo>
                    <a:pt x="230410" y="632945"/>
                    <a:pt x="231082" y="641075"/>
                    <a:pt x="236256" y="646249"/>
                  </a:cubicBezTo>
                  <a:lnTo>
                    <a:pt x="340940" y="750933"/>
                  </a:lnTo>
                  <a:cubicBezTo>
                    <a:pt x="343829" y="753823"/>
                    <a:pt x="347659" y="755301"/>
                    <a:pt x="351489" y="755301"/>
                  </a:cubicBezTo>
                  <a:cubicBezTo>
                    <a:pt x="354513" y="755301"/>
                    <a:pt x="357603" y="754427"/>
                    <a:pt x="360157" y="752546"/>
                  </a:cubicBezTo>
                  <a:lnTo>
                    <a:pt x="454561" y="685086"/>
                  </a:lnTo>
                  <a:lnTo>
                    <a:pt x="487350" y="717875"/>
                  </a:lnTo>
                  <a:lnTo>
                    <a:pt x="453015" y="752210"/>
                  </a:lnTo>
                  <a:cubicBezTo>
                    <a:pt x="449722" y="755569"/>
                    <a:pt x="448110" y="760273"/>
                    <a:pt x="448782" y="764909"/>
                  </a:cubicBezTo>
                  <a:lnTo>
                    <a:pt x="478682" y="974345"/>
                  </a:lnTo>
                  <a:cubicBezTo>
                    <a:pt x="479489" y="979989"/>
                    <a:pt x="483385" y="984625"/>
                    <a:pt x="488761" y="986439"/>
                  </a:cubicBezTo>
                  <a:cubicBezTo>
                    <a:pt x="490306" y="986976"/>
                    <a:pt x="491919" y="987178"/>
                    <a:pt x="493531" y="987178"/>
                  </a:cubicBezTo>
                  <a:cubicBezTo>
                    <a:pt x="497429" y="987178"/>
                    <a:pt x="501258" y="985633"/>
                    <a:pt x="504081" y="982811"/>
                  </a:cubicBezTo>
                  <a:lnTo>
                    <a:pt x="728433" y="758459"/>
                  </a:lnTo>
                  <a:cubicBezTo>
                    <a:pt x="778557" y="708334"/>
                    <a:pt x="802544" y="636439"/>
                    <a:pt x="792533" y="566291"/>
                  </a:cubicBezTo>
                  <a:lnTo>
                    <a:pt x="778625" y="468931"/>
                  </a:lnTo>
                  <a:lnTo>
                    <a:pt x="823307" y="424316"/>
                  </a:lnTo>
                  <a:cubicBezTo>
                    <a:pt x="880621" y="366935"/>
                    <a:pt x="920936" y="294905"/>
                    <a:pt x="939682" y="216090"/>
                  </a:cubicBezTo>
                  <a:lnTo>
                    <a:pt x="986783" y="18413"/>
                  </a:lnTo>
                  <a:cubicBezTo>
                    <a:pt x="988060" y="13374"/>
                    <a:pt x="986582" y="8065"/>
                    <a:pt x="982887" y="4370"/>
                  </a:cubicBezTo>
                  <a:close/>
                  <a:moveTo>
                    <a:pt x="249896" y="279854"/>
                  </a:moveTo>
                  <a:cubicBezTo>
                    <a:pt x="293436" y="236314"/>
                    <a:pt x="355856" y="215552"/>
                    <a:pt x="416732" y="224287"/>
                  </a:cubicBezTo>
                  <a:lnTo>
                    <a:pt x="491852" y="235038"/>
                  </a:lnTo>
                  <a:lnTo>
                    <a:pt x="338790" y="388100"/>
                  </a:lnTo>
                  <a:lnTo>
                    <a:pt x="166377" y="363440"/>
                  </a:lnTo>
                  <a:lnTo>
                    <a:pt x="249896" y="279854"/>
                  </a:lnTo>
                  <a:close/>
                  <a:moveTo>
                    <a:pt x="219122" y="507701"/>
                  </a:moveTo>
                  <a:lnTo>
                    <a:pt x="46709" y="483041"/>
                  </a:lnTo>
                  <a:lnTo>
                    <a:pt x="139903" y="389780"/>
                  </a:lnTo>
                  <a:lnTo>
                    <a:pt x="312316" y="414439"/>
                  </a:lnTo>
                  <a:lnTo>
                    <a:pt x="219122" y="507701"/>
                  </a:lnTo>
                  <a:close/>
                  <a:moveTo>
                    <a:pt x="353169" y="720966"/>
                  </a:moveTo>
                  <a:lnTo>
                    <a:pt x="266357" y="634222"/>
                  </a:lnTo>
                  <a:lnTo>
                    <a:pt x="323537" y="554130"/>
                  </a:lnTo>
                  <a:lnTo>
                    <a:pt x="433194" y="663786"/>
                  </a:lnTo>
                  <a:lnTo>
                    <a:pt x="353169" y="720966"/>
                  </a:lnTo>
                  <a:close/>
                  <a:moveTo>
                    <a:pt x="479623" y="768201"/>
                  </a:moveTo>
                  <a:lnTo>
                    <a:pt x="519199" y="728626"/>
                  </a:lnTo>
                  <a:lnTo>
                    <a:pt x="572817" y="674940"/>
                  </a:lnTo>
                  <a:lnTo>
                    <a:pt x="597476" y="847353"/>
                  </a:lnTo>
                  <a:lnTo>
                    <a:pt x="504215" y="940615"/>
                  </a:lnTo>
                  <a:lnTo>
                    <a:pt x="479623" y="768201"/>
                  </a:lnTo>
                  <a:close/>
                  <a:moveTo>
                    <a:pt x="707469" y="737361"/>
                  </a:moveTo>
                  <a:lnTo>
                    <a:pt x="623950" y="820947"/>
                  </a:lnTo>
                  <a:lnTo>
                    <a:pt x="599290" y="648533"/>
                  </a:lnTo>
                  <a:lnTo>
                    <a:pt x="752353" y="495472"/>
                  </a:lnTo>
                  <a:lnTo>
                    <a:pt x="763103" y="570592"/>
                  </a:lnTo>
                  <a:cubicBezTo>
                    <a:pt x="771771" y="631534"/>
                    <a:pt x="750942" y="693888"/>
                    <a:pt x="707469" y="737361"/>
                  </a:cubicBezTo>
                  <a:close/>
                  <a:moveTo>
                    <a:pt x="802276" y="403218"/>
                  </a:moveTo>
                  <a:lnTo>
                    <a:pt x="508582" y="696911"/>
                  </a:lnTo>
                  <a:lnTo>
                    <a:pt x="290412" y="478741"/>
                  </a:lnTo>
                  <a:lnTo>
                    <a:pt x="584038" y="185047"/>
                  </a:lnTo>
                  <a:cubicBezTo>
                    <a:pt x="629930" y="139156"/>
                    <a:pt x="685968" y="105090"/>
                    <a:pt x="747448" y="85268"/>
                  </a:cubicBezTo>
                  <a:lnTo>
                    <a:pt x="901988" y="239809"/>
                  </a:lnTo>
                  <a:cubicBezTo>
                    <a:pt x="882167" y="301288"/>
                    <a:pt x="848168" y="357326"/>
                    <a:pt x="802276" y="403218"/>
                  </a:cubicBezTo>
                  <a:close/>
                  <a:moveTo>
                    <a:pt x="911260" y="206817"/>
                  </a:moveTo>
                  <a:lnTo>
                    <a:pt x="780506" y="76063"/>
                  </a:lnTo>
                  <a:lnTo>
                    <a:pt x="952112" y="35143"/>
                  </a:lnTo>
                  <a:lnTo>
                    <a:pt x="911260" y="206817"/>
                  </a:lnTo>
                  <a:close/>
                </a:path>
              </a:pathLst>
            </a:custGeom>
            <a:grpFill/>
            <a:ln w="6719" cap="flat">
              <a:noFill/>
              <a:prstDash val="solid"/>
              <a:miter/>
            </a:ln>
          </p:spPr>
          <p:txBody>
            <a:bodyPr rtlCol="0" anchor="ctr"/>
            <a:lstStyle/>
            <a:p>
              <a:endParaRPr lang="en-US" sz="1200"/>
            </a:p>
          </p:txBody>
        </p:sp>
        <p:sp>
          <p:nvSpPr>
            <p:cNvPr id="39" name="Freeform: Shape 38">
              <a:extLst>
                <a:ext uri="{FF2B5EF4-FFF2-40B4-BE49-F238E27FC236}">
                  <a16:creationId xmlns:a16="http://schemas.microsoft.com/office/drawing/2014/main" id="{1BA2D873-0D4F-4EF6-9A70-017D97805E78}"/>
                </a:ext>
              </a:extLst>
            </p:cNvPr>
            <p:cNvSpPr/>
            <p:nvPr/>
          </p:nvSpPr>
          <p:spPr>
            <a:xfrm>
              <a:off x="11139903" y="4898906"/>
              <a:ext cx="156723" cy="156774"/>
            </a:xfrm>
            <a:custGeom>
              <a:avLst/>
              <a:gdLst>
                <a:gd name="connsiteX0" fmla="*/ 22929 w 156723"/>
                <a:gd name="connsiteY0" fmla="*/ 22929 h 156774"/>
                <a:gd name="connsiteX1" fmla="*/ 22929 w 156723"/>
                <a:gd name="connsiteY1" fmla="*/ 133862 h 156774"/>
                <a:gd name="connsiteX2" fmla="*/ 78362 w 156723"/>
                <a:gd name="connsiteY2" fmla="*/ 156774 h 156774"/>
                <a:gd name="connsiteX3" fmla="*/ 133794 w 156723"/>
                <a:gd name="connsiteY3" fmla="*/ 133862 h 156774"/>
                <a:gd name="connsiteX4" fmla="*/ 133794 w 156723"/>
                <a:gd name="connsiteY4" fmla="*/ 22929 h 156774"/>
                <a:gd name="connsiteX5" fmla="*/ 22929 w 156723"/>
                <a:gd name="connsiteY5" fmla="*/ 22929 h 156774"/>
                <a:gd name="connsiteX6" fmla="*/ 112696 w 156723"/>
                <a:gd name="connsiteY6" fmla="*/ 112697 h 156774"/>
                <a:gd name="connsiteX7" fmla="*/ 44094 w 156723"/>
                <a:gd name="connsiteY7" fmla="*/ 112697 h 156774"/>
                <a:gd name="connsiteX8" fmla="*/ 44094 w 156723"/>
                <a:gd name="connsiteY8" fmla="*/ 44094 h 156774"/>
                <a:gd name="connsiteX9" fmla="*/ 78429 w 156723"/>
                <a:gd name="connsiteY9" fmla="*/ 29917 h 156774"/>
                <a:gd name="connsiteX10" fmla="*/ 112696 w 156723"/>
                <a:gd name="connsiteY10" fmla="*/ 44094 h 156774"/>
                <a:gd name="connsiteX11" fmla="*/ 112696 w 156723"/>
                <a:gd name="connsiteY11" fmla="*/ 112697 h 15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3" h="156774">
                  <a:moveTo>
                    <a:pt x="22929" y="22929"/>
                  </a:moveTo>
                  <a:cubicBezTo>
                    <a:pt x="-7643" y="53501"/>
                    <a:pt x="-7643" y="103223"/>
                    <a:pt x="22929" y="133862"/>
                  </a:cubicBezTo>
                  <a:cubicBezTo>
                    <a:pt x="38181" y="149114"/>
                    <a:pt x="58271" y="156774"/>
                    <a:pt x="78362" y="156774"/>
                  </a:cubicBezTo>
                  <a:cubicBezTo>
                    <a:pt x="98452" y="156774"/>
                    <a:pt x="118542" y="149114"/>
                    <a:pt x="133794" y="133862"/>
                  </a:cubicBezTo>
                  <a:cubicBezTo>
                    <a:pt x="164367" y="103223"/>
                    <a:pt x="164367" y="53501"/>
                    <a:pt x="133794" y="22929"/>
                  </a:cubicBezTo>
                  <a:cubicBezTo>
                    <a:pt x="103223" y="-7643"/>
                    <a:pt x="53501" y="-7643"/>
                    <a:pt x="22929" y="22929"/>
                  </a:cubicBezTo>
                  <a:close/>
                  <a:moveTo>
                    <a:pt x="112696" y="112697"/>
                  </a:moveTo>
                  <a:cubicBezTo>
                    <a:pt x="93816" y="131645"/>
                    <a:pt x="63043" y="131645"/>
                    <a:pt x="44094" y="112697"/>
                  </a:cubicBezTo>
                  <a:cubicBezTo>
                    <a:pt x="25147" y="93749"/>
                    <a:pt x="25147" y="62975"/>
                    <a:pt x="44094" y="44094"/>
                  </a:cubicBezTo>
                  <a:cubicBezTo>
                    <a:pt x="53568" y="34620"/>
                    <a:pt x="65999" y="29917"/>
                    <a:pt x="78429" y="29917"/>
                  </a:cubicBezTo>
                  <a:cubicBezTo>
                    <a:pt x="90859" y="29917"/>
                    <a:pt x="103290" y="34687"/>
                    <a:pt x="112696" y="44094"/>
                  </a:cubicBezTo>
                  <a:cubicBezTo>
                    <a:pt x="131577" y="62975"/>
                    <a:pt x="131577" y="93749"/>
                    <a:pt x="112696" y="112697"/>
                  </a:cubicBezTo>
                  <a:close/>
                </a:path>
              </a:pathLst>
            </a:custGeom>
            <a:grpFill/>
            <a:ln w="6719" cap="flat">
              <a:noFill/>
              <a:prstDash val="solid"/>
              <a:miter/>
            </a:ln>
          </p:spPr>
          <p:txBody>
            <a:bodyPr rtlCol="0" anchor="ctr"/>
            <a:lstStyle/>
            <a:p>
              <a:endParaRPr lang="en-US" sz="1200"/>
            </a:p>
          </p:txBody>
        </p:sp>
        <p:sp>
          <p:nvSpPr>
            <p:cNvPr id="40" name="Freeform: Shape 39">
              <a:extLst>
                <a:ext uri="{FF2B5EF4-FFF2-40B4-BE49-F238E27FC236}">
                  <a16:creationId xmlns:a16="http://schemas.microsoft.com/office/drawing/2014/main" id="{4CBEF5F1-DCE7-4620-B28A-68D189F74FD9}"/>
                </a:ext>
              </a:extLst>
            </p:cNvPr>
            <p:cNvSpPr/>
            <p:nvPr/>
          </p:nvSpPr>
          <p:spPr>
            <a:xfrm>
              <a:off x="10960367" y="5079147"/>
              <a:ext cx="156724" cy="156068"/>
            </a:xfrm>
            <a:custGeom>
              <a:avLst/>
              <a:gdLst>
                <a:gd name="connsiteX0" fmla="*/ 22929 w 156724"/>
                <a:gd name="connsiteY0" fmla="*/ 22223 h 156068"/>
                <a:gd name="connsiteX1" fmla="*/ 22929 w 156724"/>
                <a:gd name="connsiteY1" fmla="*/ 133089 h 156068"/>
                <a:gd name="connsiteX2" fmla="*/ 78362 w 156724"/>
                <a:gd name="connsiteY2" fmla="*/ 156069 h 156068"/>
                <a:gd name="connsiteX3" fmla="*/ 133795 w 156724"/>
                <a:gd name="connsiteY3" fmla="*/ 133089 h 156068"/>
                <a:gd name="connsiteX4" fmla="*/ 133795 w 156724"/>
                <a:gd name="connsiteY4" fmla="*/ 22223 h 156068"/>
                <a:gd name="connsiteX5" fmla="*/ 22929 w 156724"/>
                <a:gd name="connsiteY5" fmla="*/ 22223 h 156068"/>
                <a:gd name="connsiteX6" fmla="*/ 112697 w 156724"/>
                <a:gd name="connsiteY6" fmla="*/ 111991 h 156068"/>
                <a:gd name="connsiteX7" fmla="*/ 44095 w 156724"/>
                <a:gd name="connsiteY7" fmla="*/ 111991 h 156068"/>
                <a:gd name="connsiteX8" fmla="*/ 44095 w 156724"/>
                <a:gd name="connsiteY8" fmla="*/ 43389 h 156068"/>
                <a:gd name="connsiteX9" fmla="*/ 78429 w 156724"/>
                <a:gd name="connsiteY9" fmla="*/ 29212 h 156068"/>
                <a:gd name="connsiteX10" fmla="*/ 112697 w 156724"/>
                <a:gd name="connsiteY10" fmla="*/ 43389 h 156068"/>
                <a:gd name="connsiteX11" fmla="*/ 112697 w 156724"/>
                <a:gd name="connsiteY11" fmla="*/ 111991 h 1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4" h="156068">
                  <a:moveTo>
                    <a:pt x="22929" y="22223"/>
                  </a:moveTo>
                  <a:cubicBezTo>
                    <a:pt x="-7643" y="52796"/>
                    <a:pt x="-7643" y="102517"/>
                    <a:pt x="22929" y="133089"/>
                  </a:cubicBezTo>
                  <a:cubicBezTo>
                    <a:pt x="37711" y="147939"/>
                    <a:pt x="57399" y="156069"/>
                    <a:pt x="78362" y="156069"/>
                  </a:cubicBezTo>
                  <a:cubicBezTo>
                    <a:pt x="99259" y="156069"/>
                    <a:pt x="119013" y="147939"/>
                    <a:pt x="133795" y="133089"/>
                  </a:cubicBezTo>
                  <a:cubicBezTo>
                    <a:pt x="164367" y="102517"/>
                    <a:pt x="164367" y="52796"/>
                    <a:pt x="133795" y="22223"/>
                  </a:cubicBezTo>
                  <a:cubicBezTo>
                    <a:pt x="104231" y="-7408"/>
                    <a:pt x="52561" y="-7408"/>
                    <a:pt x="22929" y="22223"/>
                  </a:cubicBezTo>
                  <a:close/>
                  <a:moveTo>
                    <a:pt x="112697" y="111991"/>
                  </a:moveTo>
                  <a:cubicBezTo>
                    <a:pt x="94354" y="130335"/>
                    <a:pt x="62438" y="130335"/>
                    <a:pt x="44095" y="111991"/>
                  </a:cubicBezTo>
                  <a:cubicBezTo>
                    <a:pt x="25146" y="93043"/>
                    <a:pt x="25146" y="62270"/>
                    <a:pt x="44095" y="43389"/>
                  </a:cubicBezTo>
                  <a:cubicBezTo>
                    <a:pt x="53233" y="34251"/>
                    <a:pt x="65395" y="29212"/>
                    <a:pt x="78429" y="29212"/>
                  </a:cubicBezTo>
                  <a:cubicBezTo>
                    <a:pt x="91398" y="29212"/>
                    <a:pt x="103559" y="34251"/>
                    <a:pt x="112697" y="43389"/>
                  </a:cubicBezTo>
                  <a:cubicBezTo>
                    <a:pt x="131578" y="62270"/>
                    <a:pt x="131578" y="93043"/>
                    <a:pt x="112697" y="111991"/>
                  </a:cubicBezTo>
                  <a:close/>
                </a:path>
              </a:pathLst>
            </a:custGeom>
            <a:grpFill/>
            <a:ln w="6719" cap="flat">
              <a:noFill/>
              <a:prstDash val="solid"/>
              <a:miter/>
            </a:ln>
          </p:spPr>
          <p:txBody>
            <a:bodyPr rtlCol="0" anchor="ctr"/>
            <a:lstStyle/>
            <a:p>
              <a:endParaRPr lang="en-US" sz="1200"/>
            </a:p>
          </p:txBody>
        </p:sp>
      </p:grpSp>
      <p:grpSp>
        <p:nvGrpSpPr>
          <p:cNvPr id="41" name="Graphic 2">
            <a:extLst>
              <a:ext uri="{FF2B5EF4-FFF2-40B4-BE49-F238E27FC236}">
                <a16:creationId xmlns:a16="http://schemas.microsoft.com/office/drawing/2014/main" id="{C85153B3-11B0-4FA2-BFE4-A419C2C7531C}"/>
              </a:ext>
            </a:extLst>
          </p:cNvPr>
          <p:cNvGrpSpPr/>
          <p:nvPr/>
        </p:nvGrpSpPr>
        <p:grpSpPr>
          <a:xfrm>
            <a:off x="7253568" y="6969310"/>
            <a:ext cx="823748" cy="787146"/>
            <a:chOff x="4954348" y="6541886"/>
            <a:chExt cx="987302" cy="943434"/>
          </a:xfrm>
          <a:solidFill>
            <a:schemeClr val="tx1"/>
          </a:solidFill>
        </p:grpSpPr>
        <p:sp>
          <p:nvSpPr>
            <p:cNvPr id="42" name="Freeform: Shape 41">
              <a:extLst>
                <a:ext uri="{FF2B5EF4-FFF2-40B4-BE49-F238E27FC236}">
                  <a16:creationId xmlns:a16="http://schemas.microsoft.com/office/drawing/2014/main" id="{65AA6AEE-BB8A-4ADF-9A1E-EAF0F3856D6E}"/>
                </a:ext>
              </a:extLst>
            </p:cNvPr>
            <p:cNvSpPr/>
            <p:nvPr/>
          </p:nvSpPr>
          <p:spPr>
            <a:xfrm>
              <a:off x="5231194" y="6735650"/>
              <a:ext cx="101383" cy="375549"/>
            </a:xfrm>
            <a:custGeom>
              <a:avLst/>
              <a:gdLst>
                <a:gd name="connsiteX0" fmla="*/ 97008 w 101383"/>
                <a:gd name="connsiteY0" fmla="*/ 4384 h 375549"/>
                <a:gd name="connsiteX1" fmla="*/ 75842 w 101383"/>
                <a:gd name="connsiteY1" fmla="*/ 4384 h 375549"/>
                <a:gd name="connsiteX2" fmla="*/ 75842 w 101383"/>
                <a:gd name="connsiteY2" fmla="*/ 371182 h 375549"/>
                <a:gd name="connsiteX3" fmla="*/ 86391 w 101383"/>
                <a:gd name="connsiteY3" fmla="*/ 375549 h 375549"/>
                <a:gd name="connsiteX4" fmla="*/ 96940 w 101383"/>
                <a:gd name="connsiteY4" fmla="*/ 371182 h 375549"/>
                <a:gd name="connsiteX5" fmla="*/ 96940 w 101383"/>
                <a:gd name="connsiteY5" fmla="*/ 350017 h 375549"/>
                <a:gd name="connsiteX6" fmla="*/ 96940 w 101383"/>
                <a:gd name="connsiteY6" fmla="*/ 25482 h 375549"/>
                <a:gd name="connsiteX7" fmla="*/ 97008 w 101383"/>
                <a:gd name="connsiteY7" fmla="*/ 4384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83" h="375549">
                  <a:moveTo>
                    <a:pt x="97008" y="4384"/>
                  </a:moveTo>
                  <a:cubicBezTo>
                    <a:pt x="91162" y="-1461"/>
                    <a:pt x="81688" y="-1461"/>
                    <a:pt x="75842" y="4384"/>
                  </a:cubicBezTo>
                  <a:cubicBezTo>
                    <a:pt x="-25281" y="105440"/>
                    <a:pt x="-25281" y="269992"/>
                    <a:pt x="75842" y="371182"/>
                  </a:cubicBezTo>
                  <a:cubicBezTo>
                    <a:pt x="78732" y="374139"/>
                    <a:pt x="82561" y="375549"/>
                    <a:pt x="86391" y="375549"/>
                  </a:cubicBezTo>
                  <a:cubicBezTo>
                    <a:pt x="90221" y="375549"/>
                    <a:pt x="94051" y="374071"/>
                    <a:pt x="96940" y="371182"/>
                  </a:cubicBezTo>
                  <a:cubicBezTo>
                    <a:pt x="102786" y="365336"/>
                    <a:pt x="102786" y="355863"/>
                    <a:pt x="96940" y="350017"/>
                  </a:cubicBezTo>
                  <a:cubicBezTo>
                    <a:pt x="7509" y="260518"/>
                    <a:pt x="7509" y="114981"/>
                    <a:pt x="96940" y="25482"/>
                  </a:cubicBezTo>
                  <a:cubicBezTo>
                    <a:pt x="102853" y="19637"/>
                    <a:pt x="102853" y="10163"/>
                    <a:pt x="97008" y="4384"/>
                  </a:cubicBezTo>
                  <a:close/>
                </a:path>
              </a:pathLst>
            </a:custGeom>
            <a:grpFill/>
            <a:ln w="6719" cap="flat">
              <a:noFill/>
              <a:prstDash val="solid"/>
              <a:miter/>
            </a:ln>
          </p:spPr>
          <p:txBody>
            <a:bodyPr rtlCol="0" anchor="ctr"/>
            <a:lstStyle/>
            <a:p>
              <a:endParaRPr lang="en-US" sz="1200"/>
            </a:p>
          </p:txBody>
        </p:sp>
        <p:sp>
          <p:nvSpPr>
            <p:cNvPr id="43" name="Freeform: Shape 42">
              <a:extLst>
                <a:ext uri="{FF2B5EF4-FFF2-40B4-BE49-F238E27FC236}">
                  <a16:creationId xmlns:a16="http://schemas.microsoft.com/office/drawing/2014/main" id="{2D6007DE-3FE2-4D80-849B-F419682F8C7F}"/>
                </a:ext>
              </a:extLst>
            </p:cNvPr>
            <p:cNvSpPr/>
            <p:nvPr/>
          </p:nvSpPr>
          <p:spPr>
            <a:xfrm>
              <a:off x="5648217" y="6735582"/>
              <a:ext cx="101391" cy="375549"/>
            </a:xfrm>
            <a:custGeom>
              <a:avLst/>
              <a:gdLst>
                <a:gd name="connsiteX0" fmla="*/ 4451 w 101391"/>
                <a:gd name="connsiteY0" fmla="*/ 371182 h 375549"/>
                <a:gd name="connsiteX1" fmla="*/ 15001 w 101391"/>
                <a:gd name="connsiteY1" fmla="*/ 375549 h 375549"/>
                <a:gd name="connsiteX2" fmla="*/ 25550 w 101391"/>
                <a:gd name="connsiteY2" fmla="*/ 371182 h 375549"/>
                <a:gd name="connsiteX3" fmla="*/ 25550 w 101391"/>
                <a:gd name="connsiteY3" fmla="*/ 4384 h 375549"/>
                <a:gd name="connsiteX4" fmla="*/ 4384 w 101391"/>
                <a:gd name="connsiteY4" fmla="*/ 4384 h 375549"/>
                <a:gd name="connsiteX5" fmla="*/ 4384 w 101391"/>
                <a:gd name="connsiteY5" fmla="*/ 25482 h 375549"/>
                <a:gd name="connsiteX6" fmla="*/ 4384 w 101391"/>
                <a:gd name="connsiteY6" fmla="*/ 350017 h 375549"/>
                <a:gd name="connsiteX7" fmla="*/ 4451 w 101391"/>
                <a:gd name="connsiteY7" fmla="*/ 371182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91" h="375549">
                  <a:moveTo>
                    <a:pt x="4451" y="371182"/>
                  </a:moveTo>
                  <a:cubicBezTo>
                    <a:pt x="7341" y="374139"/>
                    <a:pt x="11171" y="375549"/>
                    <a:pt x="15001" y="375549"/>
                  </a:cubicBezTo>
                  <a:cubicBezTo>
                    <a:pt x="18830" y="375549"/>
                    <a:pt x="22660" y="374071"/>
                    <a:pt x="25550" y="371182"/>
                  </a:cubicBezTo>
                  <a:cubicBezTo>
                    <a:pt x="126672" y="269992"/>
                    <a:pt x="126672" y="105508"/>
                    <a:pt x="25550" y="4384"/>
                  </a:cubicBezTo>
                  <a:cubicBezTo>
                    <a:pt x="19704" y="-1461"/>
                    <a:pt x="10230" y="-1461"/>
                    <a:pt x="4384" y="4384"/>
                  </a:cubicBezTo>
                  <a:cubicBezTo>
                    <a:pt x="-1461" y="10230"/>
                    <a:pt x="-1461" y="19704"/>
                    <a:pt x="4384" y="25482"/>
                  </a:cubicBezTo>
                  <a:cubicBezTo>
                    <a:pt x="93816" y="114914"/>
                    <a:pt x="93816" y="260518"/>
                    <a:pt x="4384" y="350017"/>
                  </a:cubicBezTo>
                  <a:cubicBezTo>
                    <a:pt x="-1394" y="355930"/>
                    <a:pt x="-1394" y="365403"/>
                    <a:pt x="4451" y="371182"/>
                  </a:cubicBezTo>
                  <a:close/>
                </a:path>
              </a:pathLst>
            </a:custGeom>
            <a:grpFill/>
            <a:ln w="6719" cap="flat">
              <a:noFill/>
              <a:prstDash val="solid"/>
              <a:miter/>
            </a:ln>
          </p:spPr>
          <p:txBody>
            <a:bodyPr rtlCol="0" anchor="ctr"/>
            <a:lstStyle/>
            <a:p>
              <a:endParaRPr lang="en-US" sz="1200"/>
            </a:p>
          </p:txBody>
        </p:sp>
        <p:sp>
          <p:nvSpPr>
            <p:cNvPr id="44" name="Freeform: Shape 43">
              <a:extLst>
                <a:ext uri="{FF2B5EF4-FFF2-40B4-BE49-F238E27FC236}">
                  <a16:creationId xmlns:a16="http://schemas.microsoft.com/office/drawing/2014/main" id="{7317DEBF-0CE4-46AA-A913-5B835C4101E3}"/>
                </a:ext>
              </a:extLst>
            </p:cNvPr>
            <p:cNvSpPr/>
            <p:nvPr/>
          </p:nvSpPr>
          <p:spPr>
            <a:xfrm>
              <a:off x="5390891" y="6712889"/>
              <a:ext cx="199020" cy="420886"/>
            </a:xfrm>
            <a:custGeom>
              <a:avLst/>
              <a:gdLst>
                <a:gd name="connsiteX0" fmla="*/ 99376 w 199020"/>
                <a:gd name="connsiteY0" fmla="*/ 225427 h 420886"/>
                <a:gd name="connsiteX1" fmla="*/ 169121 w 199020"/>
                <a:gd name="connsiteY1" fmla="*/ 287109 h 420886"/>
                <a:gd name="connsiteX2" fmla="*/ 99712 w 199020"/>
                <a:gd name="connsiteY2" fmla="*/ 348858 h 420886"/>
                <a:gd name="connsiteX3" fmla="*/ 34604 w 199020"/>
                <a:gd name="connsiteY3" fmla="*/ 308677 h 420886"/>
                <a:gd name="connsiteX4" fmla="*/ 14984 w 199020"/>
                <a:gd name="connsiteY4" fmla="*/ 300681 h 420886"/>
                <a:gd name="connsiteX5" fmla="*/ 6988 w 199020"/>
                <a:gd name="connsiteY5" fmla="*/ 320301 h 420886"/>
                <a:gd name="connsiteX6" fmla="*/ 84392 w 199020"/>
                <a:gd name="connsiteY6" fmla="*/ 377683 h 420886"/>
                <a:gd name="connsiteX7" fmla="*/ 84392 w 199020"/>
                <a:gd name="connsiteY7" fmla="*/ 405970 h 420886"/>
                <a:gd name="connsiteX8" fmla="*/ 99376 w 199020"/>
                <a:gd name="connsiteY8" fmla="*/ 420886 h 420886"/>
                <a:gd name="connsiteX9" fmla="*/ 114360 w 199020"/>
                <a:gd name="connsiteY9" fmla="*/ 405970 h 420886"/>
                <a:gd name="connsiteX10" fmla="*/ 114360 w 199020"/>
                <a:gd name="connsiteY10" fmla="*/ 377347 h 420886"/>
                <a:gd name="connsiteX11" fmla="*/ 199021 w 199020"/>
                <a:gd name="connsiteY11" fmla="*/ 287109 h 420886"/>
                <a:gd name="connsiteX12" fmla="*/ 99376 w 199020"/>
                <a:gd name="connsiteY12" fmla="*/ 195527 h 420886"/>
                <a:gd name="connsiteX13" fmla="*/ 29967 w 199020"/>
                <a:gd name="connsiteY13" fmla="*/ 133778 h 420886"/>
                <a:gd name="connsiteX14" fmla="*/ 99376 w 199020"/>
                <a:gd name="connsiteY14" fmla="*/ 72096 h 420886"/>
                <a:gd name="connsiteX15" fmla="*/ 164417 w 199020"/>
                <a:gd name="connsiteY15" fmla="*/ 112210 h 420886"/>
                <a:gd name="connsiteX16" fmla="*/ 184037 w 199020"/>
                <a:gd name="connsiteY16" fmla="*/ 120205 h 420886"/>
                <a:gd name="connsiteX17" fmla="*/ 192033 w 199020"/>
                <a:gd name="connsiteY17" fmla="*/ 100585 h 420886"/>
                <a:gd name="connsiteX18" fmla="*/ 114360 w 199020"/>
                <a:gd name="connsiteY18" fmla="*/ 43204 h 420886"/>
                <a:gd name="connsiteX19" fmla="*/ 114360 w 199020"/>
                <a:gd name="connsiteY19" fmla="*/ 14984 h 420886"/>
                <a:gd name="connsiteX20" fmla="*/ 99376 w 199020"/>
                <a:gd name="connsiteY20" fmla="*/ 0 h 420886"/>
                <a:gd name="connsiteX21" fmla="*/ 84392 w 199020"/>
                <a:gd name="connsiteY21" fmla="*/ 14984 h 420886"/>
                <a:gd name="connsiteX22" fmla="*/ 84392 w 199020"/>
                <a:gd name="connsiteY22" fmla="*/ 43607 h 420886"/>
                <a:gd name="connsiteX23" fmla="*/ 0 w 199020"/>
                <a:gd name="connsiteY23" fmla="*/ 133845 h 420886"/>
                <a:gd name="connsiteX24" fmla="*/ 99376 w 199020"/>
                <a:gd name="connsiteY24" fmla="*/ 225427 h 42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9020" h="420886">
                  <a:moveTo>
                    <a:pt x="99376" y="225427"/>
                  </a:moveTo>
                  <a:cubicBezTo>
                    <a:pt x="144327" y="225427"/>
                    <a:pt x="169121" y="247331"/>
                    <a:pt x="169121" y="287109"/>
                  </a:cubicBezTo>
                  <a:cubicBezTo>
                    <a:pt x="169121" y="321107"/>
                    <a:pt x="137944" y="348858"/>
                    <a:pt x="99712" y="348858"/>
                  </a:cubicBezTo>
                  <a:cubicBezTo>
                    <a:pt x="70887" y="348858"/>
                    <a:pt x="44749" y="332731"/>
                    <a:pt x="34604" y="308677"/>
                  </a:cubicBezTo>
                  <a:cubicBezTo>
                    <a:pt x="31378" y="301017"/>
                    <a:pt x="22576" y="297523"/>
                    <a:pt x="14984" y="300681"/>
                  </a:cubicBezTo>
                  <a:cubicBezTo>
                    <a:pt x="7391" y="303907"/>
                    <a:pt x="3830" y="312641"/>
                    <a:pt x="6988" y="320301"/>
                  </a:cubicBezTo>
                  <a:cubicBezTo>
                    <a:pt x="20023" y="351411"/>
                    <a:pt x="49520" y="372778"/>
                    <a:pt x="84392" y="377683"/>
                  </a:cubicBezTo>
                  <a:lnTo>
                    <a:pt x="84392" y="405970"/>
                  </a:lnTo>
                  <a:cubicBezTo>
                    <a:pt x="84392" y="414235"/>
                    <a:pt x="91112" y="420886"/>
                    <a:pt x="99376" y="420886"/>
                  </a:cubicBezTo>
                  <a:cubicBezTo>
                    <a:pt x="107641" y="420886"/>
                    <a:pt x="114360" y="414167"/>
                    <a:pt x="114360" y="405970"/>
                  </a:cubicBezTo>
                  <a:lnTo>
                    <a:pt x="114360" y="377347"/>
                  </a:lnTo>
                  <a:cubicBezTo>
                    <a:pt x="162133" y="370762"/>
                    <a:pt x="199021" y="333000"/>
                    <a:pt x="199021" y="287109"/>
                  </a:cubicBezTo>
                  <a:cubicBezTo>
                    <a:pt x="199021" y="242829"/>
                    <a:pt x="172816" y="195527"/>
                    <a:pt x="99376" y="195527"/>
                  </a:cubicBezTo>
                  <a:cubicBezTo>
                    <a:pt x="54627" y="195527"/>
                    <a:pt x="29967" y="173623"/>
                    <a:pt x="29967" y="133778"/>
                  </a:cubicBezTo>
                  <a:cubicBezTo>
                    <a:pt x="29967" y="99779"/>
                    <a:pt x="61144" y="72096"/>
                    <a:pt x="99376" y="72096"/>
                  </a:cubicBezTo>
                  <a:cubicBezTo>
                    <a:pt x="128201" y="72096"/>
                    <a:pt x="154339" y="88222"/>
                    <a:pt x="164417" y="112210"/>
                  </a:cubicBezTo>
                  <a:cubicBezTo>
                    <a:pt x="167643" y="119869"/>
                    <a:pt x="176512" y="123431"/>
                    <a:pt x="184037" y="120205"/>
                  </a:cubicBezTo>
                  <a:cubicBezTo>
                    <a:pt x="191630" y="116980"/>
                    <a:pt x="195191" y="108245"/>
                    <a:pt x="192033" y="100585"/>
                  </a:cubicBezTo>
                  <a:cubicBezTo>
                    <a:pt x="178931" y="69476"/>
                    <a:pt x="149299" y="47975"/>
                    <a:pt x="114360" y="43204"/>
                  </a:cubicBezTo>
                  <a:lnTo>
                    <a:pt x="114360" y="14984"/>
                  </a:lnTo>
                  <a:cubicBezTo>
                    <a:pt x="114360" y="6719"/>
                    <a:pt x="107641" y="0"/>
                    <a:pt x="99376" y="0"/>
                  </a:cubicBezTo>
                  <a:cubicBezTo>
                    <a:pt x="91112" y="0"/>
                    <a:pt x="84392" y="6719"/>
                    <a:pt x="84392" y="14984"/>
                  </a:cubicBezTo>
                  <a:lnTo>
                    <a:pt x="84392" y="43607"/>
                  </a:lnTo>
                  <a:cubicBezTo>
                    <a:pt x="36754" y="50326"/>
                    <a:pt x="0" y="88021"/>
                    <a:pt x="0" y="133845"/>
                  </a:cubicBezTo>
                  <a:cubicBezTo>
                    <a:pt x="67" y="190353"/>
                    <a:pt x="38098" y="225427"/>
                    <a:pt x="99376" y="225427"/>
                  </a:cubicBezTo>
                  <a:close/>
                </a:path>
              </a:pathLst>
            </a:custGeom>
            <a:grpFill/>
            <a:ln w="6719" cap="flat">
              <a:noFill/>
              <a:prstDash val="solid"/>
              <a:miter/>
            </a:ln>
          </p:spPr>
          <p:txBody>
            <a:bodyPr rtlCol="0" anchor="ctr"/>
            <a:lstStyle/>
            <a:p>
              <a:endParaRPr lang="en-US" sz="1200"/>
            </a:p>
          </p:txBody>
        </p:sp>
        <p:sp>
          <p:nvSpPr>
            <p:cNvPr id="45" name="Freeform: Shape 44">
              <a:extLst>
                <a:ext uri="{FF2B5EF4-FFF2-40B4-BE49-F238E27FC236}">
                  <a16:creationId xmlns:a16="http://schemas.microsoft.com/office/drawing/2014/main" id="{B1DC7F8B-83F1-48DA-A83D-1969A165228B}"/>
                </a:ext>
              </a:extLst>
            </p:cNvPr>
            <p:cNvSpPr/>
            <p:nvPr/>
          </p:nvSpPr>
          <p:spPr>
            <a:xfrm>
              <a:off x="4954348" y="6541886"/>
              <a:ext cx="987302" cy="943434"/>
            </a:xfrm>
            <a:custGeom>
              <a:avLst/>
              <a:gdLst>
                <a:gd name="connsiteX0" fmla="*/ 968698 w 987302"/>
                <a:gd name="connsiteY0" fmla="*/ 688712 h 943434"/>
                <a:gd name="connsiteX1" fmla="*/ 927107 w 987302"/>
                <a:gd name="connsiteY1" fmla="*/ 683068 h 943434"/>
                <a:gd name="connsiteX2" fmla="*/ 928451 w 987302"/>
                <a:gd name="connsiteY2" fmla="*/ 672922 h 943434"/>
                <a:gd name="connsiteX3" fmla="*/ 908360 w 987302"/>
                <a:gd name="connsiteY3" fmla="*/ 635563 h 943434"/>
                <a:gd name="connsiteX4" fmla="*/ 806229 w 987302"/>
                <a:gd name="connsiteY4" fmla="*/ 655318 h 943434"/>
                <a:gd name="connsiteX5" fmla="*/ 796218 w 987302"/>
                <a:gd name="connsiteY5" fmla="*/ 659551 h 943434"/>
                <a:gd name="connsiteX6" fmla="*/ 917633 w 987302"/>
                <a:gd name="connsiteY6" fmla="*/ 381580 h 943434"/>
                <a:gd name="connsiteX7" fmla="*/ 536053 w 987302"/>
                <a:gd name="connsiteY7" fmla="*/ 0 h 943434"/>
                <a:gd name="connsiteX8" fmla="*/ 154473 w 987302"/>
                <a:gd name="connsiteY8" fmla="*/ 381580 h 943434"/>
                <a:gd name="connsiteX9" fmla="*/ 224150 w 987302"/>
                <a:gd name="connsiteY9" fmla="*/ 600220 h 943434"/>
                <a:gd name="connsiteX10" fmla="*/ 140766 w 987302"/>
                <a:gd name="connsiteY10" fmla="*/ 598944 h 943434"/>
                <a:gd name="connsiteX11" fmla="*/ 14984 w 987302"/>
                <a:gd name="connsiteY11" fmla="*/ 598944 h 943434"/>
                <a:gd name="connsiteX12" fmla="*/ 0 w 987302"/>
                <a:gd name="connsiteY12" fmla="*/ 613928 h 943434"/>
                <a:gd name="connsiteX13" fmla="*/ 0 w 987302"/>
                <a:gd name="connsiteY13" fmla="*/ 882962 h 943434"/>
                <a:gd name="connsiteX14" fmla="*/ 14984 w 987302"/>
                <a:gd name="connsiteY14" fmla="*/ 897946 h 943434"/>
                <a:gd name="connsiteX15" fmla="*/ 138347 w 987302"/>
                <a:gd name="connsiteY15" fmla="*/ 897946 h 943434"/>
                <a:gd name="connsiteX16" fmla="*/ 449846 w 987302"/>
                <a:gd name="connsiteY16" fmla="*/ 943434 h 943434"/>
                <a:gd name="connsiteX17" fmla="*/ 950758 w 987302"/>
                <a:gd name="connsiteY17" fmla="*/ 781704 h 943434"/>
                <a:gd name="connsiteX18" fmla="*/ 987243 w 987302"/>
                <a:gd name="connsiteY18" fmla="*/ 727010 h 943434"/>
                <a:gd name="connsiteX19" fmla="*/ 968698 w 987302"/>
                <a:gd name="connsiteY19" fmla="*/ 688712 h 943434"/>
                <a:gd name="connsiteX20" fmla="*/ 125849 w 987302"/>
                <a:gd name="connsiteY20" fmla="*/ 867979 h 943434"/>
                <a:gd name="connsiteX21" fmla="*/ 29967 w 987302"/>
                <a:gd name="connsiteY21" fmla="*/ 867979 h 943434"/>
                <a:gd name="connsiteX22" fmla="*/ 29967 w 987302"/>
                <a:gd name="connsiteY22" fmla="*/ 628844 h 943434"/>
                <a:gd name="connsiteX23" fmla="*/ 125849 w 987302"/>
                <a:gd name="connsiteY23" fmla="*/ 628844 h 943434"/>
                <a:gd name="connsiteX24" fmla="*/ 125849 w 987302"/>
                <a:gd name="connsiteY24" fmla="*/ 867979 h 943434"/>
                <a:gd name="connsiteX25" fmla="*/ 818055 w 987302"/>
                <a:gd name="connsiteY25" fmla="*/ 682799 h 943434"/>
                <a:gd name="connsiteX26" fmla="*/ 890151 w 987302"/>
                <a:gd name="connsiteY26" fmla="*/ 659349 h 943434"/>
                <a:gd name="connsiteX27" fmla="*/ 898483 w 987302"/>
                <a:gd name="connsiteY27" fmla="*/ 672653 h 943434"/>
                <a:gd name="connsiteX28" fmla="*/ 882021 w 987302"/>
                <a:gd name="connsiteY28" fmla="*/ 699597 h 943434"/>
                <a:gd name="connsiteX29" fmla="*/ 871674 w 987302"/>
                <a:gd name="connsiteY29" fmla="*/ 703964 h 943434"/>
                <a:gd name="connsiteX30" fmla="*/ 694356 w 987302"/>
                <a:gd name="connsiteY30" fmla="*/ 765310 h 943434"/>
                <a:gd name="connsiteX31" fmla="*/ 697178 w 987302"/>
                <a:gd name="connsiteY31" fmla="*/ 750998 h 943434"/>
                <a:gd name="connsiteX32" fmla="*/ 696103 w 987302"/>
                <a:gd name="connsiteY32" fmla="*/ 727951 h 943434"/>
                <a:gd name="connsiteX33" fmla="*/ 818055 w 987302"/>
                <a:gd name="connsiteY33" fmla="*/ 682799 h 943434"/>
                <a:gd name="connsiteX34" fmla="*/ 184440 w 987302"/>
                <a:gd name="connsiteY34" fmla="*/ 381513 h 943434"/>
                <a:gd name="connsiteX35" fmla="*/ 536120 w 987302"/>
                <a:gd name="connsiteY35" fmla="*/ 29833 h 943434"/>
                <a:gd name="connsiteX36" fmla="*/ 887800 w 987302"/>
                <a:gd name="connsiteY36" fmla="*/ 381513 h 943434"/>
                <a:gd name="connsiteX37" fmla="*/ 686226 w 987302"/>
                <a:gd name="connsiteY37" fmla="*/ 698992 h 943434"/>
                <a:gd name="connsiteX38" fmla="*/ 677827 w 987302"/>
                <a:gd name="connsiteY38" fmla="*/ 688174 h 943434"/>
                <a:gd name="connsiteX39" fmla="*/ 627097 w 987302"/>
                <a:gd name="connsiteY39" fmla="*/ 668756 h 943434"/>
                <a:gd name="connsiteX40" fmla="*/ 439297 w 987302"/>
                <a:gd name="connsiteY40" fmla="*/ 641610 h 943434"/>
                <a:gd name="connsiteX41" fmla="*/ 263121 w 987302"/>
                <a:gd name="connsiteY41" fmla="*/ 601967 h 943434"/>
                <a:gd name="connsiteX42" fmla="*/ 184440 w 987302"/>
                <a:gd name="connsiteY42" fmla="*/ 381513 h 943434"/>
                <a:gd name="connsiteX43" fmla="*/ 933020 w 987302"/>
                <a:gd name="connsiteY43" fmla="*/ 757650 h 943434"/>
                <a:gd name="connsiteX44" fmla="*/ 155750 w 987302"/>
                <a:gd name="connsiteY44" fmla="*/ 872010 h 943434"/>
                <a:gd name="connsiteX45" fmla="*/ 155750 w 987302"/>
                <a:gd name="connsiteY45" fmla="*/ 628911 h 943434"/>
                <a:gd name="connsiteX46" fmla="*/ 424045 w 987302"/>
                <a:gd name="connsiteY46" fmla="*/ 667412 h 943434"/>
                <a:gd name="connsiteX47" fmla="*/ 628172 w 987302"/>
                <a:gd name="connsiteY47" fmla="*/ 698656 h 943434"/>
                <a:gd name="connsiteX48" fmla="*/ 656594 w 987302"/>
                <a:gd name="connsiteY48" fmla="*/ 709273 h 943434"/>
                <a:gd name="connsiteX49" fmla="*/ 667479 w 987302"/>
                <a:gd name="connsiteY49" fmla="*/ 749184 h 943434"/>
                <a:gd name="connsiteX50" fmla="*/ 640065 w 987302"/>
                <a:gd name="connsiteY50" fmla="*/ 777471 h 943434"/>
                <a:gd name="connsiteX51" fmla="*/ 639460 w 987302"/>
                <a:gd name="connsiteY51" fmla="*/ 777807 h 943434"/>
                <a:gd name="connsiteX52" fmla="*/ 639057 w 987302"/>
                <a:gd name="connsiteY52" fmla="*/ 777875 h 943434"/>
                <a:gd name="connsiteX53" fmla="*/ 414436 w 987302"/>
                <a:gd name="connsiteY53" fmla="*/ 780630 h 943434"/>
                <a:gd name="connsiteX54" fmla="*/ 397639 w 987302"/>
                <a:gd name="connsiteY54" fmla="*/ 793530 h 943434"/>
                <a:gd name="connsiteX55" fmla="*/ 410539 w 987302"/>
                <a:gd name="connsiteY55" fmla="*/ 810328 h 943434"/>
                <a:gd name="connsiteX56" fmla="*/ 544183 w 987302"/>
                <a:gd name="connsiteY56" fmla="*/ 820272 h 943434"/>
                <a:gd name="connsiteX57" fmla="*/ 648262 w 987302"/>
                <a:gd name="connsiteY57" fmla="*/ 806229 h 943434"/>
                <a:gd name="connsiteX58" fmla="*/ 648397 w 987302"/>
                <a:gd name="connsiteY58" fmla="*/ 806229 h 943434"/>
                <a:gd name="connsiteX59" fmla="*/ 883365 w 987302"/>
                <a:gd name="connsiteY59" fmla="*/ 731445 h 943434"/>
                <a:gd name="connsiteX60" fmla="*/ 949414 w 987302"/>
                <a:gd name="connsiteY60" fmla="*/ 711557 h 943434"/>
                <a:gd name="connsiteX61" fmla="*/ 957343 w 987302"/>
                <a:gd name="connsiteY61" fmla="*/ 725465 h 943434"/>
                <a:gd name="connsiteX62" fmla="*/ 933020 w 987302"/>
                <a:gd name="connsiteY62" fmla="*/ 757650 h 94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87302" h="943434">
                  <a:moveTo>
                    <a:pt x="968698" y="688712"/>
                  </a:moveTo>
                  <a:cubicBezTo>
                    <a:pt x="957612" y="679439"/>
                    <a:pt x="944509" y="678700"/>
                    <a:pt x="927107" y="683068"/>
                  </a:cubicBezTo>
                  <a:cubicBezTo>
                    <a:pt x="927913" y="679775"/>
                    <a:pt x="928383" y="676416"/>
                    <a:pt x="928451" y="672922"/>
                  </a:cubicBezTo>
                  <a:cubicBezTo>
                    <a:pt x="928518" y="662978"/>
                    <a:pt x="925091" y="648397"/>
                    <a:pt x="908360" y="635563"/>
                  </a:cubicBezTo>
                  <a:cubicBezTo>
                    <a:pt x="888203" y="620110"/>
                    <a:pt x="857362" y="633346"/>
                    <a:pt x="806229" y="655318"/>
                  </a:cubicBezTo>
                  <a:cubicBezTo>
                    <a:pt x="803071" y="656661"/>
                    <a:pt x="799510" y="658139"/>
                    <a:pt x="796218" y="659551"/>
                  </a:cubicBezTo>
                  <a:cubicBezTo>
                    <a:pt x="870800" y="590074"/>
                    <a:pt x="917633" y="491371"/>
                    <a:pt x="917633" y="381580"/>
                  </a:cubicBezTo>
                  <a:cubicBezTo>
                    <a:pt x="917633" y="171137"/>
                    <a:pt x="746429" y="0"/>
                    <a:pt x="536053" y="0"/>
                  </a:cubicBezTo>
                  <a:cubicBezTo>
                    <a:pt x="325609" y="0"/>
                    <a:pt x="154473" y="171204"/>
                    <a:pt x="154473" y="381580"/>
                  </a:cubicBezTo>
                  <a:cubicBezTo>
                    <a:pt x="154473" y="463016"/>
                    <a:pt x="180476" y="538270"/>
                    <a:pt x="224150" y="600220"/>
                  </a:cubicBezTo>
                  <a:cubicBezTo>
                    <a:pt x="199558" y="599414"/>
                    <a:pt x="172144" y="598944"/>
                    <a:pt x="140766" y="598944"/>
                  </a:cubicBezTo>
                  <a:lnTo>
                    <a:pt x="14984" y="598944"/>
                  </a:lnTo>
                  <a:cubicBezTo>
                    <a:pt x="6719" y="598944"/>
                    <a:pt x="0" y="605663"/>
                    <a:pt x="0" y="613928"/>
                  </a:cubicBezTo>
                  <a:lnTo>
                    <a:pt x="0" y="882962"/>
                  </a:lnTo>
                  <a:cubicBezTo>
                    <a:pt x="0" y="891227"/>
                    <a:pt x="6719" y="897946"/>
                    <a:pt x="14984" y="897946"/>
                  </a:cubicBezTo>
                  <a:lnTo>
                    <a:pt x="138347" y="897946"/>
                  </a:lnTo>
                  <a:cubicBezTo>
                    <a:pt x="157295" y="904128"/>
                    <a:pt x="284824" y="943434"/>
                    <a:pt x="449846" y="943434"/>
                  </a:cubicBezTo>
                  <a:cubicBezTo>
                    <a:pt x="603715" y="943434"/>
                    <a:pt x="790036" y="909100"/>
                    <a:pt x="950758" y="781704"/>
                  </a:cubicBezTo>
                  <a:cubicBezTo>
                    <a:pt x="954319" y="779286"/>
                    <a:pt x="985832" y="756709"/>
                    <a:pt x="987243" y="727010"/>
                  </a:cubicBezTo>
                  <a:cubicBezTo>
                    <a:pt x="987780" y="717066"/>
                    <a:pt x="984891" y="702284"/>
                    <a:pt x="968698" y="688712"/>
                  </a:cubicBezTo>
                  <a:close/>
                  <a:moveTo>
                    <a:pt x="125849" y="867979"/>
                  </a:moveTo>
                  <a:lnTo>
                    <a:pt x="29967" y="867979"/>
                  </a:lnTo>
                  <a:lnTo>
                    <a:pt x="29967" y="628844"/>
                  </a:lnTo>
                  <a:lnTo>
                    <a:pt x="125849" y="628844"/>
                  </a:lnTo>
                  <a:lnTo>
                    <a:pt x="125849" y="867979"/>
                  </a:lnTo>
                  <a:close/>
                  <a:moveTo>
                    <a:pt x="818055" y="682799"/>
                  </a:moveTo>
                  <a:cubicBezTo>
                    <a:pt x="845469" y="671040"/>
                    <a:pt x="882962" y="654981"/>
                    <a:pt x="890151" y="659349"/>
                  </a:cubicBezTo>
                  <a:cubicBezTo>
                    <a:pt x="897677" y="665127"/>
                    <a:pt x="898550" y="669697"/>
                    <a:pt x="898483" y="672653"/>
                  </a:cubicBezTo>
                  <a:cubicBezTo>
                    <a:pt x="898416" y="681590"/>
                    <a:pt x="889547" y="692475"/>
                    <a:pt x="882021" y="699597"/>
                  </a:cubicBezTo>
                  <a:cubicBezTo>
                    <a:pt x="878594" y="701075"/>
                    <a:pt x="875302" y="702419"/>
                    <a:pt x="871674" y="703964"/>
                  </a:cubicBezTo>
                  <a:cubicBezTo>
                    <a:pt x="831493" y="721031"/>
                    <a:pt x="774381" y="745354"/>
                    <a:pt x="694356" y="765310"/>
                  </a:cubicBezTo>
                  <a:cubicBezTo>
                    <a:pt x="696103" y="760338"/>
                    <a:pt x="696909" y="755433"/>
                    <a:pt x="697178" y="750998"/>
                  </a:cubicBezTo>
                  <a:cubicBezTo>
                    <a:pt x="697715" y="742667"/>
                    <a:pt x="697178" y="735141"/>
                    <a:pt x="696103" y="727951"/>
                  </a:cubicBezTo>
                  <a:cubicBezTo>
                    <a:pt x="743271" y="714446"/>
                    <a:pt x="784459" y="697178"/>
                    <a:pt x="818055" y="682799"/>
                  </a:cubicBezTo>
                  <a:close/>
                  <a:moveTo>
                    <a:pt x="184440" y="381513"/>
                  </a:moveTo>
                  <a:cubicBezTo>
                    <a:pt x="184440" y="187598"/>
                    <a:pt x="342206" y="29833"/>
                    <a:pt x="536120" y="29833"/>
                  </a:cubicBezTo>
                  <a:cubicBezTo>
                    <a:pt x="730034" y="29833"/>
                    <a:pt x="887800" y="187598"/>
                    <a:pt x="887800" y="381513"/>
                  </a:cubicBezTo>
                  <a:cubicBezTo>
                    <a:pt x="887800" y="521674"/>
                    <a:pt x="805154" y="642484"/>
                    <a:pt x="686226" y="698992"/>
                  </a:cubicBezTo>
                  <a:cubicBezTo>
                    <a:pt x="683807" y="695095"/>
                    <a:pt x="681052" y="691399"/>
                    <a:pt x="677827" y="688174"/>
                  </a:cubicBezTo>
                  <a:cubicBezTo>
                    <a:pt x="656997" y="667344"/>
                    <a:pt x="627635" y="668756"/>
                    <a:pt x="627097" y="668756"/>
                  </a:cubicBezTo>
                  <a:cubicBezTo>
                    <a:pt x="489220" y="670973"/>
                    <a:pt x="466241" y="657400"/>
                    <a:pt x="439297" y="641610"/>
                  </a:cubicBezTo>
                  <a:cubicBezTo>
                    <a:pt x="412622" y="625955"/>
                    <a:pt x="382789" y="608754"/>
                    <a:pt x="263121" y="601967"/>
                  </a:cubicBezTo>
                  <a:cubicBezTo>
                    <a:pt x="214139" y="541495"/>
                    <a:pt x="184440" y="465099"/>
                    <a:pt x="184440" y="381513"/>
                  </a:cubicBezTo>
                  <a:close/>
                  <a:moveTo>
                    <a:pt x="933020" y="757650"/>
                  </a:moveTo>
                  <a:cubicBezTo>
                    <a:pt x="627097" y="1000144"/>
                    <a:pt x="224150" y="892772"/>
                    <a:pt x="155750" y="872010"/>
                  </a:cubicBezTo>
                  <a:lnTo>
                    <a:pt x="155750" y="628911"/>
                  </a:lnTo>
                  <a:cubicBezTo>
                    <a:pt x="360011" y="629852"/>
                    <a:pt x="394010" y="649740"/>
                    <a:pt x="424045" y="667412"/>
                  </a:cubicBezTo>
                  <a:cubicBezTo>
                    <a:pt x="454886" y="685554"/>
                    <a:pt x="481359" y="701142"/>
                    <a:pt x="628172" y="698656"/>
                  </a:cubicBezTo>
                  <a:cubicBezTo>
                    <a:pt x="628307" y="698723"/>
                    <a:pt x="645239" y="697917"/>
                    <a:pt x="656594" y="709273"/>
                  </a:cubicBezTo>
                  <a:cubicBezTo>
                    <a:pt x="664926" y="717604"/>
                    <a:pt x="668554" y="731043"/>
                    <a:pt x="667479" y="749184"/>
                  </a:cubicBezTo>
                  <a:cubicBezTo>
                    <a:pt x="667210" y="753619"/>
                    <a:pt x="666404" y="766923"/>
                    <a:pt x="640065" y="777471"/>
                  </a:cubicBezTo>
                  <a:cubicBezTo>
                    <a:pt x="639863" y="777538"/>
                    <a:pt x="639662" y="777740"/>
                    <a:pt x="639460" y="777807"/>
                  </a:cubicBezTo>
                  <a:cubicBezTo>
                    <a:pt x="639326" y="777875"/>
                    <a:pt x="639192" y="777875"/>
                    <a:pt x="639057" y="777875"/>
                  </a:cubicBezTo>
                  <a:cubicBezTo>
                    <a:pt x="611106" y="788827"/>
                    <a:pt x="549424" y="798099"/>
                    <a:pt x="414436" y="780630"/>
                  </a:cubicBezTo>
                  <a:cubicBezTo>
                    <a:pt x="406172" y="779622"/>
                    <a:pt x="398714" y="785333"/>
                    <a:pt x="397639" y="793530"/>
                  </a:cubicBezTo>
                  <a:cubicBezTo>
                    <a:pt x="396563" y="801727"/>
                    <a:pt x="402342" y="809253"/>
                    <a:pt x="410539" y="810328"/>
                  </a:cubicBezTo>
                  <a:cubicBezTo>
                    <a:pt x="461941" y="816980"/>
                    <a:pt x="506556" y="820272"/>
                    <a:pt x="544183" y="820272"/>
                  </a:cubicBezTo>
                  <a:cubicBezTo>
                    <a:pt x="588798" y="820272"/>
                    <a:pt x="623536" y="815502"/>
                    <a:pt x="648262" y="806229"/>
                  </a:cubicBezTo>
                  <a:cubicBezTo>
                    <a:pt x="648330" y="806229"/>
                    <a:pt x="648330" y="806229"/>
                    <a:pt x="648397" y="806229"/>
                  </a:cubicBezTo>
                  <a:cubicBezTo>
                    <a:pt x="759195" y="784190"/>
                    <a:pt x="833912" y="752476"/>
                    <a:pt x="883365" y="731445"/>
                  </a:cubicBezTo>
                  <a:cubicBezTo>
                    <a:pt x="914004" y="718411"/>
                    <a:pt x="942964" y="706114"/>
                    <a:pt x="949414" y="711557"/>
                  </a:cubicBezTo>
                  <a:cubicBezTo>
                    <a:pt x="956805" y="717738"/>
                    <a:pt x="957477" y="722509"/>
                    <a:pt x="957343" y="725465"/>
                  </a:cubicBezTo>
                  <a:cubicBezTo>
                    <a:pt x="956872" y="738232"/>
                    <a:pt x="939739" y="752947"/>
                    <a:pt x="933020" y="757650"/>
                  </a:cubicBezTo>
                  <a:close/>
                </a:path>
              </a:pathLst>
            </a:custGeom>
            <a:grpFill/>
            <a:ln w="6719" cap="flat">
              <a:noFill/>
              <a:prstDash val="solid"/>
              <a:miter/>
            </a:ln>
          </p:spPr>
          <p:txBody>
            <a:bodyPr rtlCol="0" anchor="ctr"/>
            <a:lstStyle/>
            <a:p>
              <a:endParaRPr lang="en-US" sz="1200"/>
            </a:p>
          </p:txBody>
        </p:sp>
        <p:sp>
          <p:nvSpPr>
            <p:cNvPr id="46" name="Freeform: Shape 45">
              <a:extLst>
                <a:ext uri="{FF2B5EF4-FFF2-40B4-BE49-F238E27FC236}">
                  <a16:creationId xmlns:a16="http://schemas.microsoft.com/office/drawing/2014/main" id="{BE4E1E8F-8926-44C8-B581-A0E0DD3E6514}"/>
                </a:ext>
              </a:extLst>
            </p:cNvPr>
            <p:cNvSpPr/>
            <p:nvPr/>
          </p:nvSpPr>
          <p:spPr>
            <a:xfrm>
              <a:off x="5017239" y="7204931"/>
              <a:ext cx="29967" cy="29899"/>
            </a:xfrm>
            <a:custGeom>
              <a:avLst/>
              <a:gdLst>
                <a:gd name="connsiteX0" fmla="*/ 14984 w 29967"/>
                <a:gd name="connsiteY0" fmla="*/ 29900 h 29899"/>
                <a:gd name="connsiteX1" fmla="*/ 29967 w 29967"/>
                <a:gd name="connsiteY1" fmla="*/ 14984 h 29899"/>
                <a:gd name="connsiteX2" fmla="*/ 14984 w 29967"/>
                <a:gd name="connsiteY2" fmla="*/ 0 h 29899"/>
                <a:gd name="connsiteX3" fmla="*/ 0 w 29967"/>
                <a:gd name="connsiteY3" fmla="*/ 14984 h 29899"/>
                <a:gd name="connsiteX4" fmla="*/ 14984 w 29967"/>
                <a:gd name="connsiteY4" fmla="*/ 29900 h 29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899">
                  <a:moveTo>
                    <a:pt x="14984" y="29900"/>
                  </a:moveTo>
                  <a:cubicBezTo>
                    <a:pt x="23248" y="29900"/>
                    <a:pt x="29967" y="23181"/>
                    <a:pt x="29967" y="14984"/>
                  </a:cubicBezTo>
                  <a:cubicBezTo>
                    <a:pt x="29967" y="6719"/>
                    <a:pt x="23248" y="0"/>
                    <a:pt x="14984" y="0"/>
                  </a:cubicBezTo>
                  <a:cubicBezTo>
                    <a:pt x="6719" y="0"/>
                    <a:pt x="0" y="6719"/>
                    <a:pt x="0" y="14984"/>
                  </a:cubicBezTo>
                  <a:cubicBezTo>
                    <a:pt x="67" y="23181"/>
                    <a:pt x="6786" y="29900"/>
                    <a:pt x="14984" y="29900"/>
                  </a:cubicBezTo>
                  <a:close/>
                </a:path>
              </a:pathLst>
            </a:custGeom>
            <a:grpFill/>
            <a:ln w="6719"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21375097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9"/>
                                        </p:tgtEl>
                                        <p:attrNameLst>
                                          <p:attrName>style.visibility</p:attrName>
                                        </p:attrNameLst>
                                      </p:cBhvr>
                                      <p:to>
                                        <p:strVal val="visible"/>
                                      </p:to>
                                    </p:set>
                                    <p:anim to="" calcmode="lin" valueType="num">
                                      <p:cBhvr>
                                        <p:cTn id="7" dur="750" fill="hold">
                                          <p:stCondLst>
                                            <p:cond delay="0"/>
                                          </p:stCondLst>
                                        </p:cTn>
                                        <p:tgtEl>
                                          <p:spTgt spid="19"/>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9"/>
                                        </p:tgtEl>
                                      </p:cBhvr>
                                    </p:animEffect>
                                  </p:childTnLst>
                                </p:cTn>
                              </p:par>
                            </p:childTnLst>
                          </p:cTn>
                        </p:par>
                        <p:par>
                          <p:cTn id="9" fill="hold">
                            <p:stCondLst>
                              <p:cond delay="975"/>
                            </p:stCondLst>
                            <p:childTnLst>
                              <p:par>
                                <p:cTn id="10" presetID="0" presetClass="entr" presetSubtype="0" fill="hold" grpId="0" nodeType="afterEffect">
                                  <p:stCondLst>
                                    <p:cond delay="0"/>
                                  </p:stCondLst>
                                  <p:childTnLst>
                                    <p:set>
                                      <p:cBhvr>
                                        <p:cTn id="11" dur="700" fill="hold">
                                          <p:stCondLst>
                                            <p:cond delay="0"/>
                                          </p:stCondLst>
                                        </p:cTn>
                                        <p:tgtEl>
                                          <p:spTgt spid="25"/>
                                        </p:tgtEl>
                                        <p:attrNameLst>
                                          <p:attrName>style.visibility</p:attrName>
                                        </p:attrNameLst>
                                      </p:cBhvr>
                                      <p:to>
                                        <p:strVal val="visible"/>
                                      </p:to>
                                    </p:set>
                                    <p:anim to="" calcmode="lin" valueType="num">
                                      <p:cBhvr>
                                        <p:cTn id="12" dur="700" fill="hold">
                                          <p:stCondLst>
                                            <p:cond delay="0"/>
                                          </p:stCondLst>
                                        </p:cTn>
                                        <p:tgtEl>
                                          <p:spTgt spid="25"/>
                                        </p:tgtEl>
                                        <p:attrNameLst>
                                          <p:attrName>ppt_h</p:attrName>
                                        </p:attrNameLst>
                                      </p:cBhvr>
                                      <p:tavLst>
                                        <p:tav tm="0" fmla="#ppt_h-#ppt_h*((1.5-1.5*$)^3-(1.5-1.5*$)^2)">
                                          <p:val>
                                            <p:strVal val="0"/>
                                          </p:val>
                                        </p:tav>
                                        <p:tav tm="100000">
                                          <p:val>
                                            <p:strVal val="1"/>
                                          </p:val>
                                        </p:tav>
                                      </p:tavLst>
                                    </p:anim>
                                    <p:anim to="" calcmode="lin" valueType="num">
                                      <p:cBhvr>
                                        <p:cTn id="13" dur="700" fill="hold">
                                          <p:stCondLst>
                                            <p:cond delay="0"/>
                                          </p:stCondLst>
                                        </p:cTn>
                                        <p:tgtEl>
                                          <p:spTgt spid="25"/>
                                        </p:tgtEl>
                                        <p:attrNameLst>
                                          <p:attrName>ppt_w</p:attrName>
                                        </p:attrNameLst>
                                      </p:cBhvr>
                                      <p:tavLst>
                                        <p:tav tm="0" fmla="#ppt_w-#ppt_w*((1.5-1.5*$)^3-(1.5-1.5*$)^2)">
                                          <p:val>
                                            <p:strVal val="0"/>
                                          </p:val>
                                        </p:tav>
                                        <p:tav tm="100000">
                                          <p:val>
                                            <p:strVal val="1"/>
                                          </p:val>
                                        </p:tav>
                                      </p:tavLst>
                                    </p:anim>
                                  </p:childTnLst>
                                </p:cTn>
                              </p:par>
                              <p:par>
                                <p:cTn id="14" presetID="0" presetClass="entr" presetSubtype="0" fill="hold" nodeType="withEffect">
                                  <p:stCondLst>
                                    <p:cond delay="0"/>
                                  </p:stCondLst>
                                  <p:childTnLst>
                                    <p:set>
                                      <p:cBhvr>
                                        <p:cTn id="15" dur="700" fill="hold">
                                          <p:stCondLst>
                                            <p:cond delay="0"/>
                                          </p:stCondLst>
                                        </p:cTn>
                                        <p:tgtEl>
                                          <p:spTgt spid="30"/>
                                        </p:tgtEl>
                                        <p:attrNameLst>
                                          <p:attrName>style.visibility</p:attrName>
                                        </p:attrNameLst>
                                      </p:cBhvr>
                                      <p:to>
                                        <p:strVal val="visible"/>
                                      </p:to>
                                    </p:set>
                                    <p:anim to="" calcmode="lin" valueType="num">
                                      <p:cBhvr>
                                        <p:cTn id="16" dur="700" fill="hold">
                                          <p:stCondLst>
                                            <p:cond delay="0"/>
                                          </p:stCondLst>
                                        </p:cTn>
                                        <p:tgtEl>
                                          <p:spTgt spid="30"/>
                                        </p:tgtEl>
                                        <p:attrNameLst>
                                          <p:attrName>ppt_h</p:attrName>
                                        </p:attrNameLst>
                                      </p:cBhvr>
                                      <p:tavLst>
                                        <p:tav tm="0" fmla="#ppt_h-#ppt_h*((1.5-1.5*$)^3-(1.5-1.5*$)^2)">
                                          <p:val>
                                            <p:strVal val="0"/>
                                          </p:val>
                                        </p:tav>
                                        <p:tav tm="100000">
                                          <p:val>
                                            <p:strVal val="1"/>
                                          </p:val>
                                        </p:tav>
                                      </p:tavLst>
                                    </p:anim>
                                    <p:anim to="" calcmode="lin" valueType="num">
                                      <p:cBhvr>
                                        <p:cTn id="17" dur="700" fill="hold">
                                          <p:stCondLst>
                                            <p:cond delay="0"/>
                                          </p:stCondLst>
                                        </p:cTn>
                                        <p:tgtEl>
                                          <p:spTgt spid="30"/>
                                        </p:tgtEl>
                                        <p:attrNameLst>
                                          <p:attrName>ppt_w</p:attrName>
                                        </p:attrNameLst>
                                      </p:cBhvr>
                                      <p:tavLst>
                                        <p:tav tm="0" fmla="#ppt_w-#ppt_w*((1.5-1.5*$)^3-(1.5-1.5*$)^2)">
                                          <p:val>
                                            <p:strVal val="0"/>
                                          </p:val>
                                        </p:tav>
                                        <p:tav tm="100000">
                                          <p:val>
                                            <p:strVal val="1"/>
                                          </p:val>
                                        </p:tav>
                                      </p:tavLst>
                                    </p:anim>
                                  </p:childTnLst>
                                </p:cTn>
                              </p:par>
                              <p:par>
                                <p:cTn id="18" presetID="2" presetClass="entr" presetSubtype="8" decel="100000" fill="hold" grpId="0" nodeType="withEffect">
                                  <p:stCondLst>
                                    <p:cond delay="0"/>
                                  </p:stCondLst>
                                  <p:childTnLst>
                                    <p:set>
                                      <p:cBhvr>
                                        <p:cTn id="19" dur="1" fill="hold">
                                          <p:stCondLst>
                                            <p:cond delay="0"/>
                                          </p:stCondLst>
                                        </p:cTn>
                                        <p:tgtEl>
                                          <p:spTgt spid="26"/>
                                        </p:tgtEl>
                                        <p:attrNameLst>
                                          <p:attrName>style.visibility</p:attrName>
                                        </p:attrNameLst>
                                      </p:cBhvr>
                                      <p:to>
                                        <p:strVal val="visible"/>
                                      </p:to>
                                    </p:set>
                                    <p:anim calcmode="lin" valueType="num">
                                      <p:cBhvr additive="base">
                                        <p:cTn id="20" dur="700" fill="hold"/>
                                        <p:tgtEl>
                                          <p:spTgt spid="26"/>
                                        </p:tgtEl>
                                        <p:attrNameLst>
                                          <p:attrName>ppt_x</p:attrName>
                                        </p:attrNameLst>
                                      </p:cBhvr>
                                      <p:tavLst>
                                        <p:tav tm="0">
                                          <p:val>
                                            <p:strVal val="0-#ppt_w/2"/>
                                          </p:val>
                                        </p:tav>
                                        <p:tav tm="100000">
                                          <p:val>
                                            <p:strVal val="#ppt_x"/>
                                          </p:val>
                                        </p:tav>
                                      </p:tavLst>
                                    </p:anim>
                                    <p:anim calcmode="lin" valueType="num">
                                      <p:cBhvr additive="base">
                                        <p:cTn id="21" dur="700" fill="hold"/>
                                        <p:tgtEl>
                                          <p:spTgt spid="26"/>
                                        </p:tgtEl>
                                        <p:attrNameLst>
                                          <p:attrName>ppt_y</p:attrName>
                                        </p:attrNameLst>
                                      </p:cBhvr>
                                      <p:tavLst>
                                        <p:tav tm="0">
                                          <p:val>
                                            <p:strVal val="#ppt_y"/>
                                          </p:val>
                                        </p:tav>
                                        <p:tav tm="100000">
                                          <p:val>
                                            <p:strVal val="#ppt_y"/>
                                          </p:val>
                                        </p:tav>
                                      </p:tavLst>
                                    </p:anim>
                                  </p:childTnLst>
                                </p:cTn>
                              </p:par>
                            </p:childTnLst>
                          </p:cTn>
                        </p:par>
                        <p:par>
                          <p:cTn id="22" fill="hold">
                            <p:stCondLst>
                              <p:cond delay="1675"/>
                            </p:stCondLst>
                            <p:childTnLst>
                              <p:par>
                                <p:cTn id="23" presetID="0" presetClass="entr" presetSubtype="0" fill="hold" grpId="0" nodeType="afterEffect">
                                  <p:stCondLst>
                                    <p:cond delay="0"/>
                                  </p:stCondLst>
                                  <p:childTnLst>
                                    <p:set>
                                      <p:cBhvr>
                                        <p:cTn id="24" dur="700" fill="hold">
                                          <p:stCondLst>
                                            <p:cond delay="0"/>
                                          </p:stCondLst>
                                        </p:cTn>
                                        <p:tgtEl>
                                          <p:spTgt spid="24"/>
                                        </p:tgtEl>
                                        <p:attrNameLst>
                                          <p:attrName>style.visibility</p:attrName>
                                        </p:attrNameLst>
                                      </p:cBhvr>
                                      <p:to>
                                        <p:strVal val="visible"/>
                                      </p:to>
                                    </p:set>
                                    <p:anim to="" calcmode="lin" valueType="num">
                                      <p:cBhvr>
                                        <p:cTn id="25" dur="700" fill="hold">
                                          <p:stCondLst>
                                            <p:cond delay="0"/>
                                          </p:stCondLst>
                                        </p:cTn>
                                        <p:tgtEl>
                                          <p:spTgt spid="24"/>
                                        </p:tgtEl>
                                        <p:attrNameLst>
                                          <p:attrName>ppt_h</p:attrName>
                                        </p:attrNameLst>
                                      </p:cBhvr>
                                      <p:tavLst>
                                        <p:tav tm="0" fmla="#ppt_h-#ppt_h*((1.5-1.5*$)^3-(1.5-1.5*$)^2)">
                                          <p:val>
                                            <p:strVal val="0"/>
                                          </p:val>
                                        </p:tav>
                                        <p:tav tm="100000">
                                          <p:val>
                                            <p:strVal val="1"/>
                                          </p:val>
                                        </p:tav>
                                      </p:tavLst>
                                    </p:anim>
                                    <p:anim to="" calcmode="lin" valueType="num">
                                      <p:cBhvr>
                                        <p:cTn id="26" dur="700" fill="hold">
                                          <p:stCondLst>
                                            <p:cond delay="0"/>
                                          </p:stCondLst>
                                        </p:cTn>
                                        <p:tgtEl>
                                          <p:spTgt spid="24"/>
                                        </p:tgtEl>
                                        <p:attrNameLst>
                                          <p:attrName>ppt_w</p:attrName>
                                        </p:attrNameLst>
                                      </p:cBhvr>
                                      <p:tavLst>
                                        <p:tav tm="0" fmla="#ppt_w-#ppt_w*((1.5-1.5*$)^3-(1.5-1.5*$)^2)">
                                          <p:val>
                                            <p:strVal val="0"/>
                                          </p:val>
                                        </p:tav>
                                        <p:tav tm="100000">
                                          <p:val>
                                            <p:strVal val="1"/>
                                          </p:val>
                                        </p:tav>
                                      </p:tavLst>
                                    </p:anim>
                                  </p:childTnLst>
                                </p:cTn>
                              </p:par>
                              <p:par>
                                <p:cTn id="27" presetID="0" presetClass="entr" presetSubtype="0" fill="hold" grpId="0" nodeType="withEffect">
                                  <p:stCondLst>
                                    <p:cond delay="0"/>
                                  </p:stCondLst>
                                  <p:childTnLst>
                                    <p:set>
                                      <p:cBhvr>
                                        <p:cTn id="28" dur="700" fill="hold">
                                          <p:stCondLst>
                                            <p:cond delay="0"/>
                                          </p:stCondLst>
                                        </p:cTn>
                                        <p:tgtEl>
                                          <p:spTgt spid="36"/>
                                        </p:tgtEl>
                                        <p:attrNameLst>
                                          <p:attrName>style.visibility</p:attrName>
                                        </p:attrNameLst>
                                      </p:cBhvr>
                                      <p:to>
                                        <p:strVal val="visible"/>
                                      </p:to>
                                    </p:set>
                                    <p:anim to="" calcmode="lin" valueType="num">
                                      <p:cBhvr>
                                        <p:cTn id="29" dur="700" fill="hold">
                                          <p:stCondLst>
                                            <p:cond delay="0"/>
                                          </p:stCondLst>
                                        </p:cTn>
                                        <p:tgtEl>
                                          <p:spTgt spid="36"/>
                                        </p:tgtEl>
                                        <p:attrNameLst>
                                          <p:attrName>ppt_h</p:attrName>
                                        </p:attrNameLst>
                                      </p:cBhvr>
                                      <p:tavLst>
                                        <p:tav tm="0" fmla="#ppt_h-#ppt_h*((1.5-1.5*$)^3-(1.5-1.5*$)^2)">
                                          <p:val>
                                            <p:strVal val="0"/>
                                          </p:val>
                                        </p:tav>
                                        <p:tav tm="100000">
                                          <p:val>
                                            <p:strVal val="1"/>
                                          </p:val>
                                        </p:tav>
                                      </p:tavLst>
                                    </p:anim>
                                    <p:anim to="" calcmode="lin" valueType="num">
                                      <p:cBhvr>
                                        <p:cTn id="30" dur="700" fill="hold">
                                          <p:stCondLst>
                                            <p:cond delay="0"/>
                                          </p:stCondLst>
                                        </p:cTn>
                                        <p:tgtEl>
                                          <p:spTgt spid="36"/>
                                        </p:tgtEl>
                                        <p:attrNameLst>
                                          <p:attrName>ppt_w</p:attrName>
                                        </p:attrNameLst>
                                      </p:cBhvr>
                                      <p:tavLst>
                                        <p:tav tm="0" fmla="#ppt_w-#ppt_w*((1.5-1.5*$)^3-(1.5-1.5*$)^2)">
                                          <p:val>
                                            <p:strVal val="0"/>
                                          </p:val>
                                        </p:tav>
                                        <p:tav tm="100000">
                                          <p:val>
                                            <p:strVal val="1"/>
                                          </p:val>
                                        </p:tav>
                                      </p:tavLst>
                                    </p:anim>
                                  </p:childTnLst>
                                </p:cTn>
                              </p:par>
                              <p:par>
                                <p:cTn id="31" presetID="2" presetClass="entr" presetSubtype="2" decel="100000" fill="hold" grpId="0" nodeType="withEffect">
                                  <p:stCondLst>
                                    <p:cond delay="0"/>
                                  </p:stCondLst>
                                  <p:childTnLst>
                                    <p:set>
                                      <p:cBhvr>
                                        <p:cTn id="32" dur="1" fill="hold">
                                          <p:stCondLst>
                                            <p:cond delay="0"/>
                                          </p:stCondLst>
                                        </p:cTn>
                                        <p:tgtEl>
                                          <p:spTgt spid="28"/>
                                        </p:tgtEl>
                                        <p:attrNameLst>
                                          <p:attrName>style.visibility</p:attrName>
                                        </p:attrNameLst>
                                      </p:cBhvr>
                                      <p:to>
                                        <p:strVal val="visible"/>
                                      </p:to>
                                    </p:set>
                                    <p:anim calcmode="lin" valueType="num">
                                      <p:cBhvr additive="base">
                                        <p:cTn id="33" dur="700" fill="hold"/>
                                        <p:tgtEl>
                                          <p:spTgt spid="28"/>
                                        </p:tgtEl>
                                        <p:attrNameLst>
                                          <p:attrName>ppt_x</p:attrName>
                                        </p:attrNameLst>
                                      </p:cBhvr>
                                      <p:tavLst>
                                        <p:tav tm="0">
                                          <p:val>
                                            <p:strVal val="1+#ppt_w/2"/>
                                          </p:val>
                                        </p:tav>
                                        <p:tav tm="100000">
                                          <p:val>
                                            <p:strVal val="#ppt_x"/>
                                          </p:val>
                                        </p:tav>
                                      </p:tavLst>
                                    </p:anim>
                                    <p:anim calcmode="lin" valueType="num">
                                      <p:cBhvr additive="base">
                                        <p:cTn id="34" dur="700" fill="hold"/>
                                        <p:tgtEl>
                                          <p:spTgt spid="28"/>
                                        </p:tgtEl>
                                        <p:attrNameLst>
                                          <p:attrName>ppt_y</p:attrName>
                                        </p:attrNameLst>
                                      </p:cBhvr>
                                      <p:tavLst>
                                        <p:tav tm="0">
                                          <p:val>
                                            <p:strVal val="#ppt_y"/>
                                          </p:val>
                                        </p:tav>
                                        <p:tav tm="100000">
                                          <p:val>
                                            <p:strVal val="#ppt_y"/>
                                          </p:val>
                                        </p:tav>
                                      </p:tavLst>
                                    </p:anim>
                                  </p:childTnLst>
                                </p:cTn>
                              </p:par>
                            </p:childTnLst>
                          </p:cTn>
                        </p:par>
                        <p:par>
                          <p:cTn id="35" fill="hold">
                            <p:stCondLst>
                              <p:cond delay="2375"/>
                            </p:stCondLst>
                            <p:childTnLst>
                              <p:par>
                                <p:cTn id="36" presetID="0" presetClass="entr" presetSubtype="0" fill="hold" grpId="0" nodeType="afterEffect">
                                  <p:stCondLst>
                                    <p:cond delay="0"/>
                                  </p:stCondLst>
                                  <p:childTnLst>
                                    <p:set>
                                      <p:cBhvr>
                                        <p:cTn id="37" dur="700" fill="hold">
                                          <p:stCondLst>
                                            <p:cond delay="0"/>
                                          </p:stCondLst>
                                        </p:cTn>
                                        <p:tgtEl>
                                          <p:spTgt spid="22"/>
                                        </p:tgtEl>
                                        <p:attrNameLst>
                                          <p:attrName>style.visibility</p:attrName>
                                        </p:attrNameLst>
                                      </p:cBhvr>
                                      <p:to>
                                        <p:strVal val="visible"/>
                                      </p:to>
                                    </p:set>
                                    <p:anim to="" calcmode="lin" valueType="num">
                                      <p:cBhvr>
                                        <p:cTn id="38" dur="700" fill="hold">
                                          <p:stCondLst>
                                            <p:cond delay="0"/>
                                          </p:stCondLst>
                                        </p:cTn>
                                        <p:tgtEl>
                                          <p:spTgt spid="22"/>
                                        </p:tgtEl>
                                        <p:attrNameLst>
                                          <p:attrName>ppt_h</p:attrName>
                                        </p:attrNameLst>
                                      </p:cBhvr>
                                      <p:tavLst>
                                        <p:tav tm="0" fmla="#ppt_h-#ppt_h*((1.5-1.5*$)^3-(1.5-1.5*$)^2)">
                                          <p:val>
                                            <p:strVal val="0"/>
                                          </p:val>
                                        </p:tav>
                                        <p:tav tm="100000">
                                          <p:val>
                                            <p:strVal val="1"/>
                                          </p:val>
                                        </p:tav>
                                      </p:tavLst>
                                    </p:anim>
                                    <p:anim to="" calcmode="lin" valueType="num">
                                      <p:cBhvr>
                                        <p:cTn id="39" dur="700" fill="hold">
                                          <p:stCondLst>
                                            <p:cond delay="0"/>
                                          </p:stCondLst>
                                        </p:cTn>
                                        <p:tgtEl>
                                          <p:spTgt spid="22"/>
                                        </p:tgtEl>
                                        <p:attrNameLst>
                                          <p:attrName>ppt_w</p:attrName>
                                        </p:attrNameLst>
                                      </p:cBhvr>
                                      <p:tavLst>
                                        <p:tav tm="0" fmla="#ppt_w-#ppt_w*((1.5-1.5*$)^3-(1.5-1.5*$)^2)">
                                          <p:val>
                                            <p:strVal val="0"/>
                                          </p:val>
                                        </p:tav>
                                        <p:tav tm="100000">
                                          <p:val>
                                            <p:strVal val="1"/>
                                          </p:val>
                                        </p:tav>
                                      </p:tavLst>
                                    </p:anim>
                                  </p:childTnLst>
                                </p:cTn>
                              </p:par>
                              <p:par>
                                <p:cTn id="40" presetID="0" presetClass="entr" presetSubtype="0" fill="hold" nodeType="withEffect">
                                  <p:stCondLst>
                                    <p:cond delay="0"/>
                                  </p:stCondLst>
                                  <p:childTnLst>
                                    <p:set>
                                      <p:cBhvr>
                                        <p:cTn id="41" dur="700" fill="hold">
                                          <p:stCondLst>
                                            <p:cond delay="0"/>
                                          </p:stCondLst>
                                        </p:cTn>
                                        <p:tgtEl>
                                          <p:spTgt spid="37"/>
                                        </p:tgtEl>
                                        <p:attrNameLst>
                                          <p:attrName>style.visibility</p:attrName>
                                        </p:attrNameLst>
                                      </p:cBhvr>
                                      <p:to>
                                        <p:strVal val="visible"/>
                                      </p:to>
                                    </p:set>
                                    <p:anim to="" calcmode="lin" valueType="num">
                                      <p:cBhvr>
                                        <p:cTn id="42" dur="700" fill="hold">
                                          <p:stCondLst>
                                            <p:cond delay="0"/>
                                          </p:stCondLst>
                                        </p:cTn>
                                        <p:tgtEl>
                                          <p:spTgt spid="37"/>
                                        </p:tgtEl>
                                        <p:attrNameLst>
                                          <p:attrName>ppt_h</p:attrName>
                                        </p:attrNameLst>
                                      </p:cBhvr>
                                      <p:tavLst>
                                        <p:tav tm="0" fmla="#ppt_h-#ppt_h*((1.5-1.5*$)^3-(1.5-1.5*$)^2)">
                                          <p:val>
                                            <p:strVal val="0"/>
                                          </p:val>
                                        </p:tav>
                                        <p:tav tm="100000">
                                          <p:val>
                                            <p:strVal val="1"/>
                                          </p:val>
                                        </p:tav>
                                      </p:tavLst>
                                    </p:anim>
                                    <p:anim to="" calcmode="lin" valueType="num">
                                      <p:cBhvr>
                                        <p:cTn id="43" dur="700" fill="hold">
                                          <p:stCondLst>
                                            <p:cond delay="0"/>
                                          </p:stCondLst>
                                        </p:cTn>
                                        <p:tgtEl>
                                          <p:spTgt spid="37"/>
                                        </p:tgtEl>
                                        <p:attrNameLst>
                                          <p:attrName>ppt_w</p:attrName>
                                        </p:attrNameLst>
                                      </p:cBhvr>
                                      <p:tavLst>
                                        <p:tav tm="0" fmla="#ppt_w-#ppt_w*((1.5-1.5*$)^3-(1.5-1.5*$)^2)">
                                          <p:val>
                                            <p:strVal val="0"/>
                                          </p:val>
                                        </p:tav>
                                        <p:tav tm="100000">
                                          <p:val>
                                            <p:strVal val="1"/>
                                          </p:val>
                                        </p:tav>
                                      </p:tavLst>
                                    </p:anim>
                                  </p:childTnLst>
                                </p:cTn>
                              </p:par>
                              <p:par>
                                <p:cTn id="44" presetID="2" presetClass="entr" presetSubtype="2" decel="100000" fill="hold" grpId="0" nodeType="withEffect">
                                  <p:stCondLst>
                                    <p:cond delay="0"/>
                                  </p:stCondLst>
                                  <p:childTnLst>
                                    <p:set>
                                      <p:cBhvr>
                                        <p:cTn id="45" dur="1" fill="hold">
                                          <p:stCondLst>
                                            <p:cond delay="0"/>
                                          </p:stCondLst>
                                        </p:cTn>
                                        <p:tgtEl>
                                          <p:spTgt spid="29"/>
                                        </p:tgtEl>
                                        <p:attrNameLst>
                                          <p:attrName>style.visibility</p:attrName>
                                        </p:attrNameLst>
                                      </p:cBhvr>
                                      <p:to>
                                        <p:strVal val="visible"/>
                                      </p:to>
                                    </p:set>
                                    <p:anim calcmode="lin" valueType="num">
                                      <p:cBhvr additive="base">
                                        <p:cTn id="46" dur="700" fill="hold"/>
                                        <p:tgtEl>
                                          <p:spTgt spid="29"/>
                                        </p:tgtEl>
                                        <p:attrNameLst>
                                          <p:attrName>ppt_x</p:attrName>
                                        </p:attrNameLst>
                                      </p:cBhvr>
                                      <p:tavLst>
                                        <p:tav tm="0">
                                          <p:val>
                                            <p:strVal val="1+#ppt_w/2"/>
                                          </p:val>
                                        </p:tav>
                                        <p:tav tm="100000">
                                          <p:val>
                                            <p:strVal val="#ppt_x"/>
                                          </p:val>
                                        </p:tav>
                                      </p:tavLst>
                                    </p:anim>
                                    <p:anim calcmode="lin" valueType="num">
                                      <p:cBhvr additive="base">
                                        <p:cTn id="47" dur="700" fill="hold"/>
                                        <p:tgtEl>
                                          <p:spTgt spid="29"/>
                                        </p:tgtEl>
                                        <p:attrNameLst>
                                          <p:attrName>ppt_y</p:attrName>
                                        </p:attrNameLst>
                                      </p:cBhvr>
                                      <p:tavLst>
                                        <p:tav tm="0">
                                          <p:val>
                                            <p:strVal val="#ppt_y"/>
                                          </p:val>
                                        </p:tav>
                                        <p:tav tm="100000">
                                          <p:val>
                                            <p:strVal val="#ppt_y"/>
                                          </p:val>
                                        </p:tav>
                                      </p:tavLst>
                                    </p:anim>
                                  </p:childTnLst>
                                </p:cTn>
                              </p:par>
                            </p:childTnLst>
                          </p:cTn>
                        </p:par>
                        <p:par>
                          <p:cTn id="48" fill="hold">
                            <p:stCondLst>
                              <p:cond delay="3075"/>
                            </p:stCondLst>
                            <p:childTnLst>
                              <p:par>
                                <p:cTn id="49" presetID="0" presetClass="entr" presetSubtype="0" fill="hold" grpId="0" nodeType="afterEffect">
                                  <p:stCondLst>
                                    <p:cond delay="0"/>
                                  </p:stCondLst>
                                  <p:childTnLst>
                                    <p:set>
                                      <p:cBhvr>
                                        <p:cTn id="50" dur="700" fill="hold">
                                          <p:stCondLst>
                                            <p:cond delay="0"/>
                                          </p:stCondLst>
                                        </p:cTn>
                                        <p:tgtEl>
                                          <p:spTgt spid="23"/>
                                        </p:tgtEl>
                                        <p:attrNameLst>
                                          <p:attrName>style.visibility</p:attrName>
                                        </p:attrNameLst>
                                      </p:cBhvr>
                                      <p:to>
                                        <p:strVal val="visible"/>
                                      </p:to>
                                    </p:set>
                                    <p:anim to="" calcmode="lin" valueType="num">
                                      <p:cBhvr>
                                        <p:cTn id="51" dur="700" fill="hold">
                                          <p:stCondLst>
                                            <p:cond delay="0"/>
                                          </p:stCondLst>
                                        </p:cTn>
                                        <p:tgtEl>
                                          <p:spTgt spid="23"/>
                                        </p:tgtEl>
                                        <p:attrNameLst>
                                          <p:attrName>ppt_h</p:attrName>
                                        </p:attrNameLst>
                                      </p:cBhvr>
                                      <p:tavLst>
                                        <p:tav tm="0" fmla="#ppt_h-#ppt_h*((1.5-1.5*$)^3-(1.5-1.5*$)^2)">
                                          <p:val>
                                            <p:strVal val="0"/>
                                          </p:val>
                                        </p:tav>
                                        <p:tav tm="100000">
                                          <p:val>
                                            <p:strVal val="1"/>
                                          </p:val>
                                        </p:tav>
                                      </p:tavLst>
                                    </p:anim>
                                    <p:anim to="" calcmode="lin" valueType="num">
                                      <p:cBhvr>
                                        <p:cTn id="52" dur="700" fill="hold">
                                          <p:stCondLst>
                                            <p:cond delay="0"/>
                                          </p:stCondLst>
                                        </p:cTn>
                                        <p:tgtEl>
                                          <p:spTgt spid="23"/>
                                        </p:tgtEl>
                                        <p:attrNameLst>
                                          <p:attrName>ppt_w</p:attrName>
                                        </p:attrNameLst>
                                      </p:cBhvr>
                                      <p:tavLst>
                                        <p:tav tm="0" fmla="#ppt_w-#ppt_w*((1.5-1.5*$)^3-(1.5-1.5*$)^2)">
                                          <p:val>
                                            <p:strVal val="0"/>
                                          </p:val>
                                        </p:tav>
                                        <p:tav tm="100000">
                                          <p:val>
                                            <p:strVal val="1"/>
                                          </p:val>
                                        </p:tav>
                                      </p:tavLst>
                                    </p:anim>
                                  </p:childTnLst>
                                </p:cTn>
                              </p:par>
                              <p:par>
                                <p:cTn id="53" presetID="0" presetClass="entr" presetSubtype="0" fill="hold" nodeType="withEffect">
                                  <p:stCondLst>
                                    <p:cond delay="0"/>
                                  </p:stCondLst>
                                  <p:childTnLst>
                                    <p:set>
                                      <p:cBhvr>
                                        <p:cTn id="54" dur="700" fill="hold">
                                          <p:stCondLst>
                                            <p:cond delay="0"/>
                                          </p:stCondLst>
                                        </p:cTn>
                                        <p:tgtEl>
                                          <p:spTgt spid="41"/>
                                        </p:tgtEl>
                                        <p:attrNameLst>
                                          <p:attrName>style.visibility</p:attrName>
                                        </p:attrNameLst>
                                      </p:cBhvr>
                                      <p:to>
                                        <p:strVal val="visible"/>
                                      </p:to>
                                    </p:set>
                                    <p:anim to="" calcmode="lin" valueType="num">
                                      <p:cBhvr>
                                        <p:cTn id="55" dur="700" fill="hold">
                                          <p:stCondLst>
                                            <p:cond delay="0"/>
                                          </p:stCondLst>
                                        </p:cTn>
                                        <p:tgtEl>
                                          <p:spTgt spid="41"/>
                                        </p:tgtEl>
                                        <p:attrNameLst>
                                          <p:attrName>ppt_h</p:attrName>
                                        </p:attrNameLst>
                                      </p:cBhvr>
                                      <p:tavLst>
                                        <p:tav tm="0" fmla="#ppt_h-#ppt_h*((1.5-1.5*$)^3-(1.5-1.5*$)^2)">
                                          <p:val>
                                            <p:strVal val="0"/>
                                          </p:val>
                                        </p:tav>
                                        <p:tav tm="100000">
                                          <p:val>
                                            <p:strVal val="1"/>
                                          </p:val>
                                        </p:tav>
                                      </p:tavLst>
                                    </p:anim>
                                    <p:anim to="" calcmode="lin" valueType="num">
                                      <p:cBhvr>
                                        <p:cTn id="56" dur="700" fill="hold">
                                          <p:stCondLst>
                                            <p:cond delay="0"/>
                                          </p:stCondLst>
                                        </p:cTn>
                                        <p:tgtEl>
                                          <p:spTgt spid="41"/>
                                        </p:tgtEl>
                                        <p:attrNameLst>
                                          <p:attrName>ppt_w</p:attrName>
                                        </p:attrNameLst>
                                      </p:cBhvr>
                                      <p:tavLst>
                                        <p:tav tm="0" fmla="#ppt_w-#ppt_w*((1.5-1.5*$)^3-(1.5-1.5*$)^2)">
                                          <p:val>
                                            <p:strVal val="0"/>
                                          </p:val>
                                        </p:tav>
                                        <p:tav tm="100000">
                                          <p:val>
                                            <p:strVal val="1"/>
                                          </p:val>
                                        </p:tav>
                                      </p:tavLst>
                                    </p:anim>
                                  </p:childTnLst>
                                </p:cTn>
                              </p:par>
                              <p:par>
                                <p:cTn id="57" presetID="2" presetClass="entr" presetSubtype="8" decel="100000" fill="hold" grpId="0" nodeType="withEffect">
                                  <p:stCondLst>
                                    <p:cond delay="0"/>
                                  </p:stCondLst>
                                  <p:childTnLst>
                                    <p:set>
                                      <p:cBhvr>
                                        <p:cTn id="58" dur="1" fill="hold">
                                          <p:stCondLst>
                                            <p:cond delay="0"/>
                                          </p:stCondLst>
                                        </p:cTn>
                                        <p:tgtEl>
                                          <p:spTgt spid="27"/>
                                        </p:tgtEl>
                                        <p:attrNameLst>
                                          <p:attrName>style.visibility</p:attrName>
                                        </p:attrNameLst>
                                      </p:cBhvr>
                                      <p:to>
                                        <p:strVal val="visible"/>
                                      </p:to>
                                    </p:set>
                                    <p:anim calcmode="lin" valueType="num">
                                      <p:cBhvr additive="base">
                                        <p:cTn id="59" dur="700" fill="hold"/>
                                        <p:tgtEl>
                                          <p:spTgt spid="27"/>
                                        </p:tgtEl>
                                        <p:attrNameLst>
                                          <p:attrName>ppt_x</p:attrName>
                                        </p:attrNameLst>
                                      </p:cBhvr>
                                      <p:tavLst>
                                        <p:tav tm="0">
                                          <p:val>
                                            <p:strVal val="0-#ppt_w/2"/>
                                          </p:val>
                                        </p:tav>
                                        <p:tav tm="100000">
                                          <p:val>
                                            <p:strVal val="#ppt_x"/>
                                          </p:val>
                                        </p:tav>
                                      </p:tavLst>
                                    </p:anim>
                                    <p:anim calcmode="lin" valueType="num">
                                      <p:cBhvr additive="base">
                                        <p:cTn id="60" dur="7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4" grpId="0" animBg="1"/>
      <p:bldP spid="23" grpId="0" animBg="1"/>
      <p:bldP spid="22" grpId="0" animBg="1"/>
      <p:bldP spid="19" grpId="0"/>
      <p:bldP spid="26" grpId="0"/>
      <p:bldP spid="27" grpId="0"/>
      <p:bldP spid="28" grpId="0"/>
      <p:bldP spid="29" grpId="0"/>
      <p:bldP spid="36"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Picture Placeholder 31">
            <a:extLst>
              <a:ext uri="{FF2B5EF4-FFF2-40B4-BE49-F238E27FC236}">
                <a16:creationId xmlns:a16="http://schemas.microsoft.com/office/drawing/2014/main" id="{A429294E-3706-41E9-8235-31E48A22CF02}"/>
              </a:ext>
            </a:extLst>
          </p:cNvPr>
          <p:cNvSpPr>
            <a:spLocks noGrp="1"/>
          </p:cNvSpPr>
          <p:nvPr>
            <p:ph type="pic" sz="quarter" idx="10"/>
          </p:nvPr>
        </p:nvSpPr>
        <p:spPr/>
      </p:sp>
      <p:grpSp>
        <p:nvGrpSpPr>
          <p:cNvPr id="2" name="Group 1">
            <a:extLst>
              <a:ext uri="{FF2B5EF4-FFF2-40B4-BE49-F238E27FC236}">
                <a16:creationId xmlns:a16="http://schemas.microsoft.com/office/drawing/2014/main" id="{17CD3592-213A-4495-8C94-A20E4147CC88}"/>
              </a:ext>
            </a:extLst>
          </p:cNvPr>
          <p:cNvGrpSpPr/>
          <p:nvPr/>
        </p:nvGrpSpPr>
        <p:grpSpPr>
          <a:xfrm>
            <a:off x="10180589" y="6254561"/>
            <a:ext cx="738179" cy="660684"/>
            <a:chOff x="2292350" y="425450"/>
            <a:chExt cx="385763" cy="395288"/>
          </a:xfrm>
          <a:gradFill>
            <a:gsLst>
              <a:gs pos="0">
                <a:schemeClr val="accent1"/>
              </a:gs>
              <a:gs pos="100000">
                <a:schemeClr val="accent6"/>
              </a:gs>
            </a:gsLst>
            <a:lin ang="8100000" scaled="1"/>
          </a:gradFill>
        </p:grpSpPr>
        <p:sp>
          <p:nvSpPr>
            <p:cNvPr id="3" name="Freeform 139">
              <a:extLst>
                <a:ext uri="{FF2B5EF4-FFF2-40B4-BE49-F238E27FC236}">
                  <a16:creationId xmlns:a16="http://schemas.microsoft.com/office/drawing/2014/main" id="{1890E5C9-42E9-4982-9963-BF3D1D7D8F51}"/>
                </a:ext>
              </a:extLst>
            </p:cNvPr>
            <p:cNvSpPr>
              <a:spLocks noEditPoints="1"/>
            </p:cNvSpPr>
            <p:nvPr/>
          </p:nvSpPr>
          <p:spPr bwMode="auto">
            <a:xfrm>
              <a:off x="2292350" y="561975"/>
              <a:ext cx="385763" cy="258763"/>
            </a:xfrm>
            <a:custGeom>
              <a:avLst/>
              <a:gdLst>
                <a:gd name="T0" fmla="*/ 242 w 346"/>
                <a:gd name="T1" fmla="*/ 164 h 233"/>
                <a:gd name="T2" fmla="*/ 244 w 346"/>
                <a:gd name="T3" fmla="*/ 156 h 233"/>
                <a:gd name="T4" fmla="*/ 252 w 346"/>
                <a:gd name="T5" fmla="*/ 158 h 233"/>
                <a:gd name="T6" fmla="*/ 281 w 346"/>
                <a:gd name="T7" fmla="*/ 147 h 233"/>
                <a:gd name="T8" fmla="*/ 320 w 346"/>
                <a:gd name="T9" fmla="*/ 72 h 233"/>
                <a:gd name="T10" fmla="*/ 296 w 346"/>
                <a:gd name="T11" fmla="*/ 43 h 233"/>
                <a:gd name="T12" fmla="*/ 271 w 346"/>
                <a:gd name="T13" fmla="*/ 44 h 233"/>
                <a:gd name="T14" fmla="*/ 274 w 346"/>
                <a:gd name="T15" fmla="*/ 32 h 233"/>
                <a:gd name="T16" fmla="*/ 261 w 346"/>
                <a:gd name="T17" fmla="*/ 11 h 233"/>
                <a:gd name="T18" fmla="*/ 173 w 346"/>
                <a:gd name="T19" fmla="*/ 0 h 233"/>
                <a:gd name="T20" fmla="*/ 86 w 346"/>
                <a:gd name="T21" fmla="*/ 11 h 233"/>
                <a:gd name="T22" fmla="*/ 73 w 346"/>
                <a:gd name="T23" fmla="*/ 32 h 233"/>
                <a:gd name="T24" fmla="*/ 105 w 346"/>
                <a:gd name="T25" fmla="*/ 164 h 233"/>
                <a:gd name="T26" fmla="*/ 0 w 346"/>
                <a:gd name="T27" fmla="*/ 197 h 233"/>
                <a:gd name="T28" fmla="*/ 173 w 346"/>
                <a:gd name="T29" fmla="*/ 233 h 233"/>
                <a:gd name="T30" fmla="*/ 346 w 346"/>
                <a:gd name="T31" fmla="*/ 197 h 233"/>
                <a:gd name="T32" fmla="*/ 242 w 346"/>
                <a:gd name="T33" fmla="*/ 164 h 233"/>
                <a:gd name="T34" fmla="*/ 179 w 346"/>
                <a:gd name="T35" fmla="*/ 37 h 233"/>
                <a:gd name="T36" fmla="*/ 264 w 346"/>
                <a:gd name="T37" fmla="*/ 32 h 233"/>
                <a:gd name="T38" fmla="*/ 226 w 346"/>
                <a:gd name="T39" fmla="*/ 181 h 233"/>
                <a:gd name="T40" fmla="*/ 173 w 346"/>
                <a:gd name="T41" fmla="*/ 185 h 233"/>
                <a:gd name="T42" fmla="*/ 121 w 346"/>
                <a:gd name="T43" fmla="*/ 181 h 233"/>
                <a:gd name="T44" fmla="*/ 82 w 346"/>
                <a:gd name="T45" fmla="*/ 30 h 233"/>
                <a:gd name="T46" fmla="*/ 179 w 346"/>
                <a:gd name="T47" fmla="*/ 37 h 233"/>
                <a:gd name="T48" fmla="*/ 264 w 346"/>
                <a:gd name="T49" fmla="*/ 75 h 233"/>
                <a:gd name="T50" fmla="*/ 283 w 346"/>
                <a:gd name="T51" fmla="*/ 71 h 233"/>
                <a:gd name="T52" fmla="*/ 292 w 346"/>
                <a:gd name="T53" fmla="*/ 81 h 233"/>
                <a:gd name="T54" fmla="*/ 267 w 346"/>
                <a:gd name="T55" fmla="*/ 123 h 233"/>
                <a:gd name="T56" fmla="*/ 251 w 346"/>
                <a:gd name="T57" fmla="*/ 129 h 233"/>
                <a:gd name="T58" fmla="*/ 264 w 346"/>
                <a:gd name="T59" fmla="*/ 75 h 233"/>
                <a:gd name="T60" fmla="*/ 292 w 346"/>
                <a:gd name="T61" fmla="*/ 53 h 233"/>
                <a:gd name="T62" fmla="*/ 311 w 346"/>
                <a:gd name="T63" fmla="*/ 75 h 233"/>
                <a:gd name="T64" fmla="*/ 275 w 346"/>
                <a:gd name="T65" fmla="*/ 139 h 233"/>
                <a:gd name="T66" fmla="*/ 246 w 346"/>
                <a:gd name="T67" fmla="*/ 146 h 233"/>
                <a:gd name="T68" fmla="*/ 248 w 346"/>
                <a:gd name="T69" fmla="*/ 139 h 233"/>
                <a:gd name="T70" fmla="*/ 252 w 346"/>
                <a:gd name="T71" fmla="*/ 139 h 233"/>
                <a:gd name="T72" fmla="*/ 273 w 346"/>
                <a:gd name="T73" fmla="*/ 132 h 233"/>
                <a:gd name="T74" fmla="*/ 301 w 346"/>
                <a:gd name="T75" fmla="*/ 77 h 233"/>
                <a:gd name="T76" fmla="*/ 286 w 346"/>
                <a:gd name="T77" fmla="*/ 61 h 233"/>
                <a:gd name="T78" fmla="*/ 267 w 346"/>
                <a:gd name="T79" fmla="*/ 63 h 233"/>
                <a:gd name="T80" fmla="*/ 268 w 346"/>
                <a:gd name="T81" fmla="*/ 56 h 233"/>
                <a:gd name="T82" fmla="*/ 292 w 346"/>
                <a:gd name="T83" fmla="*/ 53 h 233"/>
                <a:gd name="T84" fmla="*/ 173 w 346"/>
                <a:gd name="T85" fmla="*/ 10 h 233"/>
                <a:gd name="T86" fmla="*/ 259 w 346"/>
                <a:gd name="T87" fmla="*/ 21 h 233"/>
                <a:gd name="T88" fmla="*/ 262 w 346"/>
                <a:gd name="T89" fmla="*/ 22 h 233"/>
                <a:gd name="T90" fmla="*/ 179 w 346"/>
                <a:gd name="T91" fmla="*/ 27 h 233"/>
                <a:gd name="T92" fmla="*/ 88 w 346"/>
                <a:gd name="T93" fmla="*/ 21 h 233"/>
                <a:gd name="T94" fmla="*/ 88 w 346"/>
                <a:gd name="T95" fmla="*/ 21 h 233"/>
                <a:gd name="T96" fmla="*/ 173 w 346"/>
                <a:gd name="T97" fmla="*/ 10 h 233"/>
                <a:gd name="T98" fmla="*/ 173 w 346"/>
                <a:gd name="T99" fmla="*/ 223 h 233"/>
                <a:gd name="T100" fmla="*/ 10 w 346"/>
                <a:gd name="T101" fmla="*/ 197 h 233"/>
                <a:gd name="T102" fmla="*/ 108 w 346"/>
                <a:gd name="T103" fmla="*/ 174 h 233"/>
                <a:gd name="T104" fmla="*/ 113 w 346"/>
                <a:gd name="T105" fmla="*/ 189 h 233"/>
                <a:gd name="T106" fmla="*/ 173 w 346"/>
                <a:gd name="T107" fmla="*/ 195 h 233"/>
                <a:gd name="T108" fmla="*/ 233 w 346"/>
                <a:gd name="T109" fmla="*/ 189 h 233"/>
                <a:gd name="T110" fmla="*/ 239 w 346"/>
                <a:gd name="T111" fmla="*/ 174 h 233"/>
                <a:gd name="T112" fmla="*/ 336 w 346"/>
                <a:gd name="T113" fmla="*/ 197 h 233"/>
                <a:gd name="T114" fmla="*/ 173 w 346"/>
                <a:gd name="T115" fmla="*/ 22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6" h="233">
                  <a:moveTo>
                    <a:pt x="242" y="164"/>
                  </a:moveTo>
                  <a:cubicBezTo>
                    <a:pt x="242" y="162"/>
                    <a:pt x="243" y="159"/>
                    <a:pt x="244" y="156"/>
                  </a:cubicBezTo>
                  <a:cubicBezTo>
                    <a:pt x="246" y="157"/>
                    <a:pt x="249" y="158"/>
                    <a:pt x="252" y="158"/>
                  </a:cubicBezTo>
                  <a:cubicBezTo>
                    <a:pt x="260" y="158"/>
                    <a:pt x="270" y="154"/>
                    <a:pt x="281" y="147"/>
                  </a:cubicBezTo>
                  <a:cubicBezTo>
                    <a:pt x="307" y="130"/>
                    <a:pt x="329" y="98"/>
                    <a:pt x="320" y="72"/>
                  </a:cubicBezTo>
                  <a:cubicBezTo>
                    <a:pt x="315" y="57"/>
                    <a:pt x="306" y="47"/>
                    <a:pt x="296" y="43"/>
                  </a:cubicBezTo>
                  <a:cubicBezTo>
                    <a:pt x="287" y="40"/>
                    <a:pt x="278" y="42"/>
                    <a:pt x="271" y="44"/>
                  </a:cubicBezTo>
                  <a:cubicBezTo>
                    <a:pt x="272" y="40"/>
                    <a:pt x="273" y="36"/>
                    <a:pt x="274" y="32"/>
                  </a:cubicBezTo>
                  <a:cubicBezTo>
                    <a:pt x="276" y="22"/>
                    <a:pt x="270" y="13"/>
                    <a:pt x="261" y="11"/>
                  </a:cubicBezTo>
                  <a:cubicBezTo>
                    <a:pt x="245" y="7"/>
                    <a:pt x="212" y="0"/>
                    <a:pt x="173" y="0"/>
                  </a:cubicBezTo>
                  <a:cubicBezTo>
                    <a:pt x="135" y="0"/>
                    <a:pt x="102" y="7"/>
                    <a:pt x="86" y="11"/>
                  </a:cubicBezTo>
                  <a:cubicBezTo>
                    <a:pt x="76" y="13"/>
                    <a:pt x="71" y="22"/>
                    <a:pt x="73" y="32"/>
                  </a:cubicBezTo>
                  <a:cubicBezTo>
                    <a:pt x="90" y="105"/>
                    <a:pt x="99" y="143"/>
                    <a:pt x="105" y="164"/>
                  </a:cubicBezTo>
                  <a:cubicBezTo>
                    <a:pt x="69" y="167"/>
                    <a:pt x="0" y="176"/>
                    <a:pt x="0" y="197"/>
                  </a:cubicBezTo>
                  <a:cubicBezTo>
                    <a:pt x="0" y="226"/>
                    <a:pt x="114" y="233"/>
                    <a:pt x="173" y="233"/>
                  </a:cubicBezTo>
                  <a:cubicBezTo>
                    <a:pt x="233" y="233"/>
                    <a:pt x="346" y="226"/>
                    <a:pt x="346" y="197"/>
                  </a:cubicBezTo>
                  <a:cubicBezTo>
                    <a:pt x="346" y="176"/>
                    <a:pt x="277" y="167"/>
                    <a:pt x="242" y="164"/>
                  </a:cubicBezTo>
                  <a:close/>
                  <a:moveTo>
                    <a:pt x="179" y="37"/>
                  </a:moveTo>
                  <a:cubicBezTo>
                    <a:pt x="211" y="37"/>
                    <a:pt x="241" y="35"/>
                    <a:pt x="264" y="32"/>
                  </a:cubicBezTo>
                  <a:cubicBezTo>
                    <a:pt x="244" y="115"/>
                    <a:pt x="230" y="173"/>
                    <a:pt x="226" y="181"/>
                  </a:cubicBezTo>
                  <a:cubicBezTo>
                    <a:pt x="221" y="184"/>
                    <a:pt x="195" y="185"/>
                    <a:pt x="173" y="185"/>
                  </a:cubicBezTo>
                  <a:cubicBezTo>
                    <a:pt x="152" y="185"/>
                    <a:pt x="126" y="184"/>
                    <a:pt x="121" y="181"/>
                  </a:cubicBezTo>
                  <a:cubicBezTo>
                    <a:pt x="117" y="173"/>
                    <a:pt x="102" y="114"/>
                    <a:pt x="82" y="30"/>
                  </a:cubicBezTo>
                  <a:cubicBezTo>
                    <a:pt x="106" y="35"/>
                    <a:pt x="141" y="37"/>
                    <a:pt x="179" y="37"/>
                  </a:cubicBezTo>
                  <a:close/>
                  <a:moveTo>
                    <a:pt x="264" y="75"/>
                  </a:moveTo>
                  <a:cubicBezTo>
                    <a:pt x="268" y="73"/>
                    <a:pt x="276" y="69"/>
                    <a:pt x="283" y="71"/>
                  </a:cubicBezTo>
                  <a:cubicBezTo>
                    <a:pt x="287" y="72"/>
                    <a:pt x="290" y="75"/>
                    <a:pt x="292" y="81"/>
                  </a:cubicBezTo>
                  <a:cubicBezTo>
                    <a:pt x="297" y="94"/>
                    <a:pt x="283" y="113"/>
                    <a:pt x="267" y="123"/>
                  </a:cubicBezTo>
                  <a:cubicBezTo>
                    <a:pt x="261" y="128"/>
                    <a:pt x="254" y="130"/>
                    <a:pt x="251" y="129"/>
                  </a:cubicBezTo>
                  <a:cubicBezTo>
                    <a:pt x="254" y="115"/>
                    <a:pt x="259" y="97"/>
                    <a:pt x="264" y="75"/>
                  </a:cubicBezTo>
                  <a:close/>
                  <a:moveTo>
                    <a:pt x="292" y="53"/>
                  </a:moveTo>
                  <a:cubicBezTo>
                    <a:pt x="300" y="56"/>
                    <a:pt x="306" y="63"/>
                    <a:pt x="311" y="75"/>
                  </a:cubicBezTo>
                  <a:cubicBezTo>
                    <a:pt x="318" y="95"/>
                    <a:pt x="298" y="124"/>
                    <a:pt x="275" y="139"/>
                  </a:cubicBezTo>
                  <a:cubicBezTo>
                    <a:pt x="263" y="147"/>
                    <a:pt x="253" y="149"/>
                    <a:pt x="246" y="146"/>
                  </a:cubicBezTo>
                  <a:cubicBezTo>
                    <a:pt x="247" y="144"/>
                    <a:pt x="248" y="141"/>
                    <a:pt x="248" y="139"/>
                  </a:cubicBezTo>
                  <a:cubicBezTo>
                    <a:pt x="250" y="139"/>
                    <a:pt x="251" y="139"/>
                    <a:pt x="252" y="139"/>
                  </a:cubicBezTo>
                  <a:cubicBezTo>
                    <a:pt x="258" y="139"/>
                    <a:pt x="265" y="137"/>
                    <a:pt x="273" y="132"/>
                  </a:cubicBezTo>
                  <a:cubicBezTo>
                    <a:pt x="289" y="121"/>
                    <a:pt x="309" y="97"/>
                    <a:pt x="301" y="77"/>
                  </a:cubicBezTo>
                  <a:cubicBezTo>
                    <a:pt x="298" y="69"/>
                    <a:pt x="293" y="64"/>
                    <a:pt x="286" y="61"/>
                  </a:cubicBezTo>
                  <a:cubicBezTo>
                    <a:pt x="279" y="59"/>
                    <a:pt x="272" y="61"/>
                    <a:pt x="267" y="63"/>
                  </a:cubicBezTo>
                  <a:cubicBezTo>
                    <a:pt x="267" y="61"/>
                    <a:pt x="268" y="58"/>
                    <a:pt x="268" y="56"/>
                  </a:cubicBezTo>
                  <a:cubicBezTo>
                    <a:pt x="272" y="54"/>
                    <a:pt x="282" y="50"/>
                    <a:pt x="292" y="53"/>
                  </a:cubicBezTo>
                  <a:close/>
                  <a:moveTo>
                    <a:pt x="173" y="10"/>
                  </a:moveTo>
                  <a:cubicBezTo>
                    <a:pt x="211" y="10"/>
                    <a:pt x="243" y="17"/>
                    <a:pt x="259" y="21"/>
                  </a:cubicBezTo>
                  <a:cubicBezTo>
                    <a:pt x="260" y="21"/>
                    <a:pt x="261" y="21"/>
                    <a:pt x="262" y="22"/>
                  </a:cubicBezTo>
                  <a:cubicBezTo>
                    <a:pt x="240" y="25"/>
                    <a:pt x="210" y="27"/>
                    <a:pt x="179" y="27"/>
                  </a:cubicBezTo>
                  <a:cubicBezTo>
                    <a:pt x="144" y="27"/>
                    <a:pt x="111" y="25"/>
                    <a:pt x="88" y="21"/>
                  </a:cubicBezTo>
                  <a:cubicBezTo>
                    <a:pt x="88" y="21"/>
                    <a:pt x="88" y="21"/>
                    <a:pt x="88" y="21"/>
                  </a:cubicBezTo>
                  <a:cubicBezTo>
                    <a:pt x="104" y="17"/>
                    <a:pt x="136" y="10"/>
                    <a:pt x="173" y="10"/>
                  </a:cubicBezTo>
                  <a:close/>
                  <a:moveTo>
                    <a:pt x="173" y="223"/>
                  </a:moveTo>
                  <a:cubicBezTo>
                    <a:pt x="68" y="223"/>
                    <a:pt x="10" y="206"/>
                    <a:pt x="10" y="197"/>
                  </a:cubicBezTo>
                  <a:cubicBezTo>
                    <a:pt x="10" y="192"/>
                    <a:pt x="35" y="180"/>
                    <a:pt x="108" y="174"/>
                  </a:cubicBezTo>
                  <a:cubicBezTo>
                    <a:pt x="112" y="187"/>
                    <a:pt x="113" y="188"/>
                    <a:pt x="113" y="189"/>
                  </a:cubicBezTo>
                  <a:cubicBezTo>
                    <a:pt x="117" y="193"/>
                    <a:pt x="138" y="195"/>
                    <a:pt x="173" y="195"/>
                  </a:cubicBezTo>
                  <a:cubicBezTo>
                    <a:pt x="209" y="195"/>
                    <a:pt x="229" y="193"/>
                    <a:pt x="233" y="189"/>
                  </a:cubicBezTo>
                  <a:cubicBezTo>
                    <a:pt x="234" y="188"/>
                    <a:pt x="235" y="187"/>
                    <a:pt x="239" y="174"/>
                  </a:cubicBezTo>
                  <a:cubicBezTo>
                    <a:pt x="312" y="180"/>
                    <a:pt x="336" y="192"/>
                    <a:pt x="336" y="197"/>
                  </a:cubicBezTo>
                  <a:cubicBezTo>
                    <a:pt x="336" y="206"/>
                    <a:pt x="279" y="223"/>
                    <a:pt x="173" y="2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4" name="Freeform 140">
              <a:extLst>
                <a:ext uri="{FF2B5EF4-FFF2-40B4-BE49-F238E27FC236}">
                  <a16:creationId xmlns:a16="http://schemas.microsoft.com/office/drawing/2014/main" id="{27681334-1FBA-4B8A-9B87-D341F1F08C48}"/>
                </a:ext>
              </a:extLst>
            </p:cNvPr>
            <p:cNvSpPr>
              <a:spLocks/>
            </p:cNvSpPr>
            <p:nvPr/>
          </p:nvSpPr>
          <p:spPr bwMode="auto">
            <a:xfrm>
              <a:off x="2430463" y="425450"/>
              <a:ext cx="38100" cy="133350"/>
            </a:xfrm>
            <a:custGeom>
              <a:avLst/>
              <a:gdLst>
                <a:gd name="T0" fmla="*/ 14 w 34"/>
                <a:gd name="T1" fmla="*/ 118 h 119"/>
                <a:gd name="T2" fmla="*/ 17 w 34"/>
                <a:gd name="T3" fmla="*/ 119 h 119"/>
                <a:gd name="T4" fmla="*/ 21 w 34"/>
                <a:gd name="T5" fmla="*/ 117 h 119"/>
                <a:gd name="T6" fmla="*/ 34 w 34"/>
                <a:gd name="T7" fmla="*/ 84 h 119"/>
                <a:gd name="T8" fmla="*/ 22 w 34"/>
                <a:gd name="T9" fmla="*/ 63 h 119"/>
                <a:gd name="T10" fmla="*/ 10 w 34"/>
                <a:gd name="T11" fmla="*/ 44 h 119"/>
                <a:gd name="T12" fmla="*/ 31 w 34"/>
                <a:gd name="T13" fmla="*/ 9 h 119"/>
                <a:gd name="T14" fmla="*/ 31 w 34"/>
                <a:gd name="T15" fmla="*/ 1 h 119"/>
                <a:gd name="T16" fmla="*/ 24 w 34"/>
                <a:gd name="T17" fmla="*/ 1 h 119"/>
                <a:gd name="T18" fmla="*/ 0 w 34"/>
                <a:gd name="T19" fmla="*/ 44 h 119"/>
                <a:gd name="T20" fmla="*/ 15 w 34"/>
                <a:gd name="T21" fmla="*/ 70 h 119"/>
                <a:gd name="T22" fmla="*/ 24 w 34"/>
                <a:gd name="T23" fmla="*/ 84 h 119"/>
                <a:gd name="T24" fmla="*/ 13 w 34"/>
                <a:gd name="T25" fmla="*/ 111 h 119"/>
                <a:gd name="T26" fmla="*/ 14 w 34"/>
                <a:gd name="T27" fmla="*/ 11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119">
                  <a:moveTo>
                    <a:pt x="14" y="118"/>
                  </a:moveTo>
                  <a:cubicBezTo>
                    <a:pt x="15" y="119"/>
                    <a:pt x="16" y="119"/>
                    <a:pt x="17" y="119"/>
                  </a:cubicBezTo>
                  <a:cubicBezTo>
                    <a:pt x="19" y="119"/>
                    <a:pt x="20" y="118"/>
                    <a:pt x="21" y="117"/>
                  </a:cubicBezTo>
                  <a:cubicBezTo>
                    <a:pt x="23" y="115"/>
                    <a:pt x="34" y="98"/>
                    <a:pt x="34" y="84"/>
                  </a:cubicBezTo>
                  <a:cubicBezTo>
                    <a:pt x="34" y="77"/>
                    <a:pt x="28" y="70"/>
                    <a:pt x="22" y="63"/>
                  </a:cubicBezTo>
                  <a:cubicBezTo>
                    <a:pt x="16" y="57"/>
                    <a:pt x="10" y="50"/>
                    <a:pt x="10" y="44"/>
                  </a:cubicBezTo>
                  <a:cubicBezTo>
                    <a:pt x="10" y="32"/>
                    <a:pt x="25" y="14"/>
                    <a:pt x="31" y="9"/>
                  </a:cubicBezTo>
                  <a:cubicBezTo>
                    <a:pt x="33" y="7"/>
                    <a:pt x="33" y="3"/>
                    <a:pt x="31" y="1"/>
                  </a:cubicBezTo>
                  <a:cubicBezTo>
                    <a:pt x="29" y="0"/>
                    <a:pt x="26" y="0"/>
                    <a:pt x="24" y="1"/>
                  </a:cubicBezTo>
                  <a:cubicBezTo>
                    <a:pt x="21" y="4"/>
                    <a:pt x="0" y="26"/>
                    <a:pt x="0" y="44"/>
                  </a:cubicBezTo>
                  <a:cubicBezTo>
                    <a:pt x="0" y="54"/>
                    <a:pt x="8" y="63"/>
                    <a:pt x="15" y="70"/>
                  </a:cubicBezTo>
                  <a:cubicBezTo>
                    <a:pt x="19" y="75"/>
                    <a:pt x="24" y="80"/>
                    <a:pt x="24" y="84"/>
                  </a:cubicBezTo>
                  <a:cubicBezTo>
                    <a:pt x="24" y="93"/>
                    <a:pt x="16" y="107"/>
                    <a:pt x="13" y="111"/>
                  </a:cubicBezTo>
                  <a:cubicBezTo>
                    <a:pt x="11" y="113"/>
                    <a:pt x="12" y="117"/>
                    <a:pt x="14"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5" name="Freeform 141">
              <a:extLst>
                <a:ext uri="{FF2B5EF4-FFF2-40B4-BE49-F238E27FC236}">
                  <a16:creationId xmlns:a16="http://schemas.microsoft.com/office/drawing/2014/main" id="{12002F89-96D8-4E3D-8D46-E5B20F7ED693}"/>
                </a:ext>
              </a:extLst>
            </p:cNvPr>
            <p:cNvSpPr>
              <a:spLocks/>
            </p:cNvSpPr>
            <p:nvPr/>
          </p:nvSpPr>
          <p:spPr bwMode="auto">
            <a:xfrm>
              <a:off x="2466975" y="425450"/>
              <a:ext cx="38100" cy="133350"/>
            </a:xfrm>
            <a:custGeom>
              <a:avLst/>
              <a:gdLst>
                <a:gd name="T0" fmla="*/ 14 w 34"/>
                <a:gd name="T1" fmla="*/ 118 h 119"/>
                <a:gd name="T2" fmla="*/ 17 w 34"/>
                <a:gd name="T3" fmla="*/ 119 h 119"/>
                <a:gd name="T4" fmla="*/ 21 w 34"/>
                <a:gd name="T5" fmla="*/ 117 h 119"/>
                <a:gd name="T6" fmla="*/ 34 w 34"/>
                <a:gd name="T7" fmla="*/ 84 h 119"/>
                <a:gd name="T8" fmla="*/ 22 w 34"/>
                <a:gd name="T9" fmla="*/ 63 h 119"/>
                <a:gd name="T10" fmla="*/ 10 w 34"/>
                <a:gd name="T11" fmla="*/ 44 h 119"/>
                <a:gd name="T12" fmla="*/ 31 w 34"/>
                <a:gd name="T13" fmla="*/ 9 h 119"/>
                <a:gd name="T14" fmla="*/ 31 w 34"/>
                <a:gd name="T15" fmla="*/ 1 h 119"/>
                <a:gd name="T16" fmla="*/ 24 w 34"/>
                <a:gd name="T17" fmla="*/ 1 h 119"/>
                <a:gd name="T18" fmla="*/ 0 w 34"/>
                <a:gd name="T19" fmla="*/ 44 h 119"/>
                <a:gd name="T20" fmla="*/ 15 w 34"/>
                <a:gd name="T21" fmla="*/ 70 h 119"/>
                <a:gd name="T22" fmla="*/ 24 w 34"/>
                <a:gd name="T23" fmla="*/ 84 h 119"/>
                <a:gd name="T24" fmla="*/ 13 w 34"/>
                <a:gd name="T25" fmla="*/ 111 h 119"/>
                <a:gd name="T26" fmla="*/ 14 w 34"/>
                <a:gd name="T27" fmla="*/ 11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119">
                  <a:moveTo>
                    <a:pt x="14" y="118"/>
                  </a:moveTo>
                  <a:cubicBezTo>
                    <a:pt x="15" y="119"/>
                    <a:pt x="16" y="119"/>
                    <a:pt x="17" y="119"/>
                  </a:cubicBezTo>
                  <a:cubicBezTo>
                    <a:pt x="19" y="119"/>
                    <a:pt x="20" y="118"/>
                    <a:pt x="21" y="117"/>
                  </a:cubicBezTo>
                  <a:cubicBezTo>
                    <a:pt x="23" y="115"/>
                    <a:pt x="34" y="98"/>
                    <a:pt x="34" y="84"/>
                  </a:cubicBezTo>
                  <a:cubicBezTo>
                    <a:pt x="34" y="77"/>
                    <a:pt x="29" y="70"/>
                    <a:pt x="22" y="63"/>
                  </a:cubicBezTo>
                  <a:cubicBezTo>
                    <a:pt x="16" y="57"/>
                    <a:pt x="10" y="50"/>
                    <a:pt x="10" y="44"/>
                  </a:cubicBezTo>
                  <a:cubicBezTo>
                    <a:pt x="10" y="32"/>
                    <a:pt x="25" y="14"/>
                    <a:pt x="31" y="9"/>
                  </a:cubicBezTo>
                  <a:cubicBezTo>
                    <a:pt x="33" y="7"/>
                    <a:pt x="33" y="3"/>
                    <a:pt x="31" y="1"/>
                  </a:cubicBezTo>
                  <a:cubicBezTo>
                    <a:pt x="29" y="0"/>
                    <a:pt x="26" y="0"/>
                    <a:pt x="24" y="1"/>
                  </a:cubicBezTo>
                  <a:cubicBezTo>
                    <a:pt x="21" y="4"/>
                    <a:pt x="0" y="26"/>
                    <a:pt x="0" y="44"/>
                  </a:cubicBezTo>
                  <a:cubicBezTo>
                    <a:pt x="0" y="54"/>
                    <a:pt x="8" y="63"/>
                    <a:pt x="15" y="70"/>
                  </a:cubicBezTo>
                  <a:cubicBezTo>
                    <a:pt x="20" y="75"/>
                    <a:pt x="24" y="80"/>
                    <a:pt x="24" y="84"/>
                  </a:cubicBezTo>
                  <a:cubicBezTo>
                    <a:pt x="24" y="93"/>
                    <a:pt x="16" y="107"/>
                    <a:pt x="13" y="111"/>
                  </a:cubicBezTo>
                  <a:cubicBezTo>
                    <a:pt x="12" y="113"/>
                    <a:pt x="12" y="117"/>
                    <a:pt x="14"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6" name="Freeform 142">
              <a:extLst>
                <a:ext uri="{FF2B5EF4-FFF2-40B4-BE49-F238E27FC236}">
                  <a16:creationId xmlns:a16="http://schemas.microsoft.com/office/drawing/2014/main" id="{7D8B937A-E660-4530-8FDA-320FCABDFF24}"/>
                </a:ext>
              </a:extLst>
            </p:cNvPr>
            <p:cNvSpPr>
              <a:spLocks/>
            </p:cNvSpPr>
            <p:nvPr/>
          </p:nvSpPr>
          <p:spPr bwMode="auto">
            <a:xfrm>
              <a:off x="2501900" y="425450"/>
              <a:ext cx="39688" cy="133350"/>
            </a:xfrm>
            <a:custGeom>
              <a:avLst/>
              <a:gdLst>
                <a:gd name="T0" fmla="*/ 15 w 35"/>
                <a:gd name="T1" fmla="*/ 118 h 119"/>
                <a:gd name="T2" fmla="*/ 17 w 35"/>
                <a:gd name="T3" fmla="*/ 119 h 119"/>
                <a:gd name="T4" fmla="*/ 22 w 35"/>
                <a:gd name="T5" fmla="*/ 117 h 119"/>
                <a:gd name="T6" fmla="*/ 35 w 35"/>
                <a:gd name="T7" fmla="*/ 84 h 119"/>
                <a:gd name="T8" fmla="*/ 22 w 35"/>
                <a:gd name="T9" fmla="*/ 63 h 119"/>
                <a:gd name="T10" fmla="*/ 10 w 35"/>
                <a:gd name="T11" fmla="*/ 44 h 119"/>
                <a:gd name="T12" fmla="*/ 31 w 35"/>
                <a:gd name="T13" fmla="*/ 9 h 119"/>
                <a:gd name="T14" fmla="*/ 31 w 35"/>
                <a:gd name="T15" fmla="*/ 1 h 119"/>
                <a:gd name="T16" fmla="*/ 24 w 35"/>
                <a:gd name="T17" fmla="*/ 1 h 119"/>
                <a:gd name="T18" fmla="*/ 0 w 35"/>
                <a:gd name="T19" fmla="*/ 44 h 119"/>
                <a:gd name="T20" fmla="*/ 15 w 35"/>
                <a:gd name="T21" fmla="*/ 70 h 119"/>
                <a:gd name="T22" fmla="*/ 25 w 35"/>
                <a:gd name="T23" fmla="*/ 84 h 119"/>
                <a:gd name="T24" fmla="*/ 13 w 35"/>
                <a:gd name="T25" fmla="*/ 111 h 119"/>
                <a:gd name="T26" fmla="*/ 15 w 35"/>
                <a:gd name="T27" fmla="*/ 11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119">
                  <a:moveTo>
                    <a:pt x="15" y="118"/>
                  </a:moveTo>
                  <a:cubicBezTo>
                    <a:pt x="15" y="119"/>
                    <a:pt x="17" y="119"/>
                    <a:pt x="17" y="119"/>
                  </a:cubicBezTo>
                  <a:cubicBezTo>
                    <a:pt x="19" y="119"/>
                    <a:pt x="21" y="118"/>
                    <a:pt x="22" y="117"/>
                  </a:cubicBezTo>
                  <a:cubicBezTo>
                    <a:pt x="23" y="115"/>
                    <a:pt x="35" y="98"/>
                    <a:pt x="35" y="84"/>
                  </a:cubicBezTo>
                  <a:cubicBezTo>
                    <a:pt x="35" y="77"/>
                    <a:pt x="29" y="70"/>
                    <a:pt x="22" y="63"/>
                  </a:cubicBezTo>
                  <a:cubicBezTo>
                    <a:pt x="16" y="57"/>
                    <a:pt x="10" y="50"/>
                    <a:pt x="10" y="44"/>
                  </a:cubicBezTo>
                  <a:cubicBezTo>
                    <a:pt x="10" y="32"/>
                    <a:pt x="25" y="14"/>
                    <a:pt x="31" y="9"/>
                  </a:cubicBezTo>
                  <a:cubicBezTo>
                    <a:pt x="33" y="7"/>
                    <a:pt x="33" y="3"/>
                    <a:pt x="31" y="1"/>
                  </a:cubicBezTo>
                  <a:cubicBezTo>
                    <a:pt x="29" y="0"/>
                    <a:pt x="26" y="0"/>
                    <a:pt x="24" y="1"/>
                  </a:cubicBezTo>
                  <a:cubicBezTo>
                    <a:pt x="22" y="4"/>
                    <a:pt x="0" y="26"/>
                    <a:pt x="0" y="44"/>
                  </a:cubicBezTo>
                  <a:cubicBezTo>
                    <a:pt x="0" y="54"/>
                    <a:pt x="8" y="63"/>
                    <a:pt x="15" y="70"/>
                  </a:cubicBezTo>
                  <a:cubicBezTo>
                    <a:pt x="20" y="75"/>
                    <a:pt x="25" y="80"/>
                    <a:pt x="25" y="84"/>
                  </a:cubicBezTo>
                  <a:cubicBezTo>
                    <a:pt x="25" y="93"/>
                    <a:pt x="17" y="107"/>
                    <a:pt x="13" y="111"/>
                  </a:cubicBezTo>
                  <a:cubicBezTo>
                    <a:pt x="12" y="113"/>
                    <a:pt x="12" y="117"/>
                    <a:pt x="15"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grpSp>
      <p:grpSp>
        <p:nvGrpSpPr>
          <p:cNvPr id="7" name="Group 6">
            <a:extLst>
              <a:ext uri="{FF2B5EF4-FFF2-40B4-BE49-F238E27FC236}">
                <a16:creationId xmlns:a16="http://schemas.microsoft.com/office/drawing/2014/main" id="{3C4277D6-BB0A-44E6-854A-921AD3D76157}"/>
              </a:ext>
            </a:extLst>
          </p:cNvPr>
          <p:cNvGrpSpPr/>
          <p:nvPr/>
        </p:nvGrpSpPr>
        <p:grpSpPr>
          <a:xfrm>
            <a:off x="13285423" y="6308445"/>
            <a:ext cx="567608" cy="552917"/>
            <a:chOff x="4730750" y="5992812"/>
            <a:chExt cx="280988" cy="315913"/>
          </a:xfrm>
          <a:gradFill>
            <a:gsLst>
              <a:gs pos="0">
                <a:schemeClr val="accent1"/>
              </a:gs>
              <a:gs pos="100000">
                <a:schemeClr val="accent6"/>
              </a:gs>
            </a:gsLst>
            <a:lin ang="8100000" scaled="1"/>
          </a:gradFill>
        </p:grpSpPr>
        <p:sp>
          <p:nvSpPr>
            <p:cNvPr id="8" name="Freeform 56">
              <a:extLst>
                <a:ext uri="{FF2B5EF4-FFF2-40B4-BE49-F238E27FC236}">
                  <a16:creationId xmlns:a16="http://schemas.microsoft.com/office/drawing/2014/main" id="{909A6937-EB7A-4252-B1B5-05678A846B0A}"/>
                </a:ext>
              </a:extLst>
            </p:cNvPr>
            <p:cNvSpPr>
              <a:spLocks noEditPoints="1"/>
            </p:cNvSpPr>
            <p:nvPr/>
          </p:nvSpPr>
          <p:spPr bwMode="auto">
            <a:xfrm>
              <a:off x="4945063" y="6043612"/>
              <a:ext cx="41275" cy="168275"/>
            </a:xfrm>
            <a:custGeom>
              <a:avLst/>
              <a:gdLst>
                <a:gd name="T0" fmla="*/ 0 w 38"/>
                <a:gd name="T1" fmla="*/ 144 h 151"/>
                <a:gd name="T2" fmla="*/ 7 w 38"/>
                <a:gd name="T3" fmla="*/ 151 h 151"/>
                <a:gd name="T4" fmla="*/ 31 w 38"/>
                <a:gd name="T5" fmla="*/ 151 h 151"/>
                <a:gd name="T6" fmla="*/ 38 w 38"/>
                <a:gd name="T7" fmla="*/ 144 h 151"/>
                <a:gd name="T8" fmla="*/ 38 w 38"/>
                <a:gd name="T9" fmla="*/ 7 h 151"/>
                <a:gd name="T10" fmla="*/ 31 w 38"/>
                <a:gd name="T11" fmla="*/ 0 h 151"/>
                <a:gd name="T12" fmla="*/ 7 w 38"/>
                <a:gd name="T13" fmla="*/ 0 h 151"/>
                <a:gd name="T14" fmla="*/ 0 w 38"/>
                <a:gd name="T15" fmla="*/ 7 h 151"/>
                <a:gd name="T16" fmla="*/ 0 w 38"/>
                <a:gd name="T17" fmla="*/ 144 h 151"/>
                <a:gd name="T18" fmla="*/ 8 w 38"/>
                <a:gd name="T19" fmla="*/ 8 h 151"/>
                <a:gd name="T20" fmla="*/ 30 w 38"/>
                <a:gd name="T21" fmla="*/ 8 h 151"/>
                <a:gd name="T22" fmla="*/ 30 w 38"/>
                <a:gd name="T23" fmla="*/ 143 h 151"/>
                <a:gd name="T24" fmla="*/ 8 w 38"/>
                <a:gd name="T25" fmla="*/ 143 h 151"/>
                <a:gd name="T26" fmla="*/ 8 w 38"/>
                <a:gd name="T27" fmla="*/ 8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151">
                  <a:moveTo>
                    <a:pt x="0" y="144"/>
                  </a:moveTo>
                  <a:cubicBezTo>
                    <a:pt x="0" y="148"/>
                    <a:pt x="3" y="151"/>
                    <a:pt x="7" y="151"/>
                  </a:cubicBezTo>
                  <a:cubicBezTo>
                    <a:pt x="31" y="151"/>
                    <a:pt x="31" y="151"/>
                    <a:pt x="31" y="151"/>
                  </a:cubicBezTo>
                  <a:cubicBezTo>
                    <a:pt x="35" y="151"/>
                    <a:pt x="38" y="148"/>
                    <a:pt x="38" y="144"/>
                  </a:cubicBezTo>
                  <a:cubicBezTo>
                    <a:pt x="38" y="7"/>
                    <a:pt x="38" y="7"/>
                    <a:pt x="38" y="7"/>
                  </a:cubicBezTo>
                  <a:cubicBezTo>
                    <a:pt x="38" y="3"/>
                    <a:pt x="35" y="0"/>
                    <a:pt x="31" y="0"/>
                  </a:cubicBezTo>
                  <a:cubicBezTo>
                    <a:pt x="7" y="0"/>
                    <a:pt x="7" y="0"/>
                    <a:pt x="7" y="0"/>
                  </a:cubicBezTo>
                  <a:cubicBezTo>
                    <a:pt x="3" y="0"/>
                    <a:pt x="0" y="3"/>
                    <a:pt x="0" y="7"/>
                  </a:cubicBezTo>
                  <a:lnTo>
                    <a:pt x="0" y="144"/>
                  </a:lnTo>
                  <a:close/>
                  <a:moveTo>
                    <a:pt x="8" y="8"/>
                  </a:moveTo>
                  <a:cubicBezTo>
                    <a:pt x="30" y="8"/>
                    <a:pt x="30" y="8"/>
                    <a:pt x="30" y="8"/>
                  </a:cubicBezTo>
                  <a:cubicBezTo>
                    <a:pt x="30" y="143"/>
                    <a:pt x="30" y="143"/>
                    <a:pt x="30" y="143"/>
                  </a:cubicBezTo>
                  <a:cubicBezTo>
                    <a:pt x="8" y="143"/>
                    <a:pt x="8" y="143"/>
                    <a:pt x="8" y="143"/>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9" name="Freeform 57">
              <a:extLst>
                <a:ext uri="{FF2B5EF4-FFF2-40B4-BE49-F238E27FC236}">
                  <a16:creationId xmlns:a16="http://schemas.microsoft.com/office/drawing/2014/main" id="{1064226B-9CDA-4EE2-A6F9-B5D27732B959}"/>
                </a:ext>
              </a:extLst>
            </p:cNvPr>
            <p:cNvSpPr>
              <a:spLocks noEditPoints="1"/>
            </p:cNvSpPr>
            <p:nvPr/>
          </p:nvSpPr>
          <p:spPr bwMode="auto">
            <a:xfrm>
              <a:off x="4945063" y="6218237"/>
              <a:ext cx="41275" cy="25400"/>
            </a:xfrm>
            <a:custGeom>
              <a:avLst/>
              <a:gdLst>
                <a:gd name="T0" fmla="*/ 0 w 38"/>
                <a:gd name="T1" fmla="*/ 15 h 22"/>
                <a:gd name="T2" fmla="*/ 7 w 38"/>
                <a:gd name="T3" fmla="*/ 22 h 22"/>
                <a:gd name="T4" fmla="*/ 31 w 38"/>
                <a:gd name="T5" fmla="*/ 22 h 22"/>
                <a:gd name="T6" fmla="*/ 38 w 38"/>
                <a:gd name="T7" fmla="*/ 15 h 22"/>
                <a:gd name="T8" fmla="*/ 38 w 38"/>
                <a:gd name="T9" fmla="*/ 6 h 22"/>
                <a:gd name="T10" fmla="*/ 31 w 38"/>
                <a:gd name="T11" fmla="*/ 0 h 22"/>
                <a:gd name="T12" fmla="*/ 7 w 38"/>
                <a:gd name="T13" fmla="*/ 0 h 22"/>
                <a:gd name="T14" fmla="*/ 0 w 38"/>
                <a:gd name="T15" fmla="*/ 6 h 22"/>
                <a:gd name="T16" fmla="*/ 0 w 38"/>
                <a:gd name="T17" fmla="*/ 15 h 22"/>
                <a:gd name="T18" fmla="*/ 8 w 38"/>
                <a:gd name="T19" fmla="*/ 8 h 22"/>
                <a:gd name="T20" fmla="*/ 30 w 38"/>
                <a:gd name="T21" fmla="*/ 8 h 22"/>
                <a:gd name="T22" fmla="*/ 30 w 38"/>
                <a:gd name="T23" fmla="*/ 14 h 22"/>
                <a:gd name="T24" fmla="*/ 8 w 38"/>
                <a:gd name="T25" fmla="*/ 14 h 22"/>
                <a:gd name="T26" fmla="*/ 8 w 38"/>
                <a:gd name="T27"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22">
                  <a:moveTo>
                    <a:pt x="0" y="15"/>
                  </a:moveTo>
                  <a:cubicBezTo>
                    <a:pt x="0" y="19"/>
                    <a:pt x="3" y="22"/>
                    <a:pt x="7" y="22"/>
                  </a:cubicBezTo>
                  <a:cubicBezTo>
                    <a:pt x="31" y="22"/>
                    <a:pt x="31" y="22"/>
                    <a:pt x="31" y="22"/>
                  </a:cubicBezTo>
                  <a:cubicBezTo>
                    <a:pt x="35" y="22"/>
                    <a:pt x="38" y="19"/>
                    <a:pt x="38" y="15"/>
                  </a:cubicBezTo>
                  <a:cubicBezTo>
                    <a:pt x="38" y="6"/>
                    <a:pt x="38" y="6"/>
                    <a:pt x="38" y="6"/>
                  </a:cubicBezTo>
                  <a:cubicBezTo>
                    <a:pt x="38" y="3"/>
                    <a:pt x="35" y="0"/>
                    <a:pt x="31" y="0"/>
                  </a:cubicBezTo>
                  <a:cubicBezTo>
                    <a:pt x="7" y="0"/>
                    <a:pt x="7" y="0"/>
                    <a:pt x="7" y="0"/>
                  </a:cubicBezTo>
                  <a:cubicBezTo>
                    <a:pt x="3" y="0"/>
                    <a:pt x="0" y="3"/>
                    <a:pt x="0" y="6"/>
                  </a:cubicBezTo>
                  <a:lnTo>
                    <a:pt x="0" y="15"/>
                  </a:lnTo>
                  <a:close/>
                  <a:moveTo>
                    <a:pt x="8" y="8"/>
                  </a:moveTo>
                  <a:cubicBezTo>
                    <a:pt x="30" y="8"/>
                    <a:pt x="30" y="8"/>
                    <a:pt x="30" y="8"/>
                  </a:cubicBezTo>
                  <a:cubicBezTo>
                    <a:pt x="30" y="14"/>
                    <a:pt x="30" y="14"/>
                    <a:pt x="30" y="14"/>
                  </a:cubicBezTo>
                  <a:cubicBezTo>
                    <a:pt x="8" y="14"/>
                    <a:pt x="8" y="14"/>
                    <a:pt x="8" y="14"/>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10" name="Freeform 58">
              <a:extLst>
                <a:ext uri="{FF2B5EF4-FFF2-40B4-BE49-F238E27FC236}">
                  <a16:creationId xmlns:a16="http://schemas.microsoft.com/office/drawing/2014/main" id="{1C71A103-A496-47AD-B522-97FD9720D438}"/>
                </a:ext>
              </a:extLst>
            </p:cNvPr>
            <p:cNvSpPr>
              <a:spLocks noEditPoints="1"/>
            </p:cNvSpPr>
            <p:nvPr/>
          </p:nvSpPr>
          <p:spPr bwMode="auto">
            <a:xfrm>
              <a:off x="4945063" y="6248400"/>
              <a:ext cx="41275" cy="57150"/>
            </a:xfrm>
            <a:custGeom>
              <a:avLst/>
              <a:gdLst>
                <a:gd name="T0" fmla="*/ 0 w 38"/>
                <a:gd name="T1" fmla="*/ 7 h 52"/>
                <a:gd name="T2" fmla="*/ 0 w 38"/>
                <a:gd name="T3" fmla="*/ 9 h 52"/>
                <a:gd name="T4" fmla="*/ 12 w 38"/>
                <a:gd name="T5" fmla="*/ 47 h 52"/>
                <a:gd name="T6" fmla="*/ 19 w 38"/>
                <a:gd name="T7" fmla="*/ 52 h 52"/>
                <a:gd name="T8" fmla="*/ 26 w 38"/>
                <a:gd name="T9" fmla="*/ 47 h 52"/>
                <a:gd name="T10" fmla="*/ 37 w 38"/>
                <a:gd name="T11" fmla="*/ 9 h 52"/>
                <a:gd name="T12" fmla="*/ 38 w 38"/>
                <a:gd name="T13" fmla="*/ 7 h 52"/>
                <a:gd name="T14" fmla="*/ 38 w 38"/>
                <a:gd name="T15" fmla="*/ 2 h 52"/>
                <a:gd name="T16" fmla="*/ 36 w 38"/>
                <a:gd name="T17" fmla="*/ 0 h 52"/>
                <a:gd name="T18" fmla="*/ 2 w 38"/>
                <a:gd name="T19" fmla="*/ 0 h 52"/>
                <a:gd name="T20" fmla="*/ 0 w 38"/>
                <a:gd name="T21" fmla="*/ 2 h 52"/>
                <a:gd name="T22" fmla="*/ 0 w 38"/>
                <a:gd name="T23" fmla="*/ 7 h 52"/>
                <a:gd name="T24" fmla="*/ 29 w 38"/>
                <a:gd name="T25" fmla="*/ 8 h 52"/>
                <a:gd name="T26" fmla="*/ 19 w 38"/>
                <a:gd name="T27" fmla="*/ 41 h 52"/>
                <a:gd name="T28" fmla="*/ 9 w 38"/>
                <a:gd name="T29" fmla="*/ 8 h 52"/>
                <a:gd name="T30" fmla="*/ 29 w 38"/>
                <a:gd name="T31" fmla="*/ 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52">
                  <a:moveTo>
                    <a:pt x="0" y="7"/>
                  </a:moveTo>
                  <a:cubicBezTo>
                    <a:pt x="0" y="7"/>
                    <a:pt x="0" y="8"/>
                    <a:pt x="0" y="9"/>
                  </a:cubicBezTo>
                  <a:cubicBezTo>
                    <a:pt x="12" y="47"/>
                    <a:pt x="12" y="47"/>
                    <a:pt x="12" y="47"/>
                  </a:cubicBezTo>
                  <a:cubicBezTo>
                    <a:pt x="13" y="50"/>
                    <a:pt x="16" y="52"/>
                    <a:pt x="19" y="52"/>
                  </a:cubicBezTo>
                  <a:cubicBezTo>
                    <a:pt x="22" y="52"/>
                    <a:pt x="25" y="50"/>
                    <a:pt x="26" y="47"/>
                  </a:cubicBezTo>
                  <a:cubicBezTo>
                    <a:pt x="37" y="9"/>
                    <a:pt x="37" y="9"/>
                    <a:pt x="37" y="9"/>
                  </a:cubicBezTo>
                  <a:cubicBezTo>
                    <a:pt x="38" y="8"/>
                    <a:pt x="38" y="7"/>
                    <a:pt x="38" y="7"/>
                  </a:cubicBezTo>
                  <a:cubicBezTo>
                    <a:pt x="38" y="2"/>
                    <a:pt x="38" y="2"/>
                    <a:pt x="38" y="2"/>
                  </a:cubicBezTo>
                  <a:cubicBezTo>
                    <a:pt x="38" y="1"/>
                    <a:pt x="37" y="0"/>
                    <a:pt x="36" y="0"/>
                  </a:cubicBezTo>
                  <a:cubicBezTo>
                    <a:pt x="2" y="0"/>
                    <a:pt x="2" y="0"/>
                    <a:pt x="2" y="0"/>
                  </a:cubicBezTo>
                  <a:cubicBezTo>
                    <a:pt x="1" y="0"/>
                    <a:pt x="0" y="1"/>
                    <a:pt x="0" y="2"/>
                  </a:cubicBezTo>
                  <a:lnTo>
                    <a:pt x="0" y="7"/>
                  </a:lnTo>
                  <a:close/>
                  <a:moveTo>
                    <a:pt x="29" y="8"/>
                  </a:moveTo>
                  <a:cubicBezTo>
                    <a:pt x="19" y="41"/>
                    <a:pt x="19" y="41"/>
                    <a:pt x="19" y="41"/>
                  </a:cubicBezTo>
                  <a:cubicBezTo>
                    <a:pt x="9" y="8"/>
                    <a:pt x="9" y="8"/>
                    <a:pt x="9" y="8"/>
                  </a:cubicBezTo>
                  <a:lnTo>
                    <a:pt x="29"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11" name="Freeform 59">
              <a:extLst>
                <a:ext uri="{FF2B5EF4-FFF2-40B4-BE49-F238E27FC236}">
                  <a16:creationId xmlns:a16="http://schemas.microsoft.com/office/drawing/2014/main" id="{3C86CFC3-FD5F-4875-8EB3-3F00C0325BBF}"/>
                </a:ext>
              </a:extLst>
            </p:cNvPr>
            <p:cNvSpPr>
              <a:spLocks noEditPoints="1"/>
            </p:cNvSpPr>
            <p:nvPr/>
          </p:nvSpPr>
          <p:spPr bwMode="auto">
            <a:xfrm>
              <a:off x="4945063" y="6007100"/>
              <a:ext cx="41275" cy="28575"/>
            </a:xfrm>
            <a:custGeom>
              <a:avLst/>
              <a:gdLst>
                <a:gd name="T0" fmla="*/ 7 w 38"/>
                <a:gd name="T1" fmla="*/ 26 h 26"/>
                <a:gd name="T2" fmla="*/ 31 w 38"/>
                <a:gd name="T3" fmla="*/ 26 h 26"/>
                <a:gd name="T4" fmla="*/ 38 w 38"/>
                <a:gd name="T5" fmla="*/ 20 h 26"/>
                <a:gd name="T6" fmla="*/ 38 w 38"/>
                <a:gd name="T7" fmla="*/ 11 h 26"/>
                <a:gd name="T8" fmla="*/ 27 w 38"/>
                <a:gd name="T9" fmla="*/ 0 h 26"/>
                <a:gd name="T10" fmla="*/ 11 w 38"/>
                <a:gd name="T11" fmla="*/ 0 h 26"/>
                <a:gd name="T12" fmla="*/ 0 w 38"/>
                <a:gd name="T13" fmla="*/ 11 h 26"/>
                <a:gd name="T14" fmla="*/ 0 w 38"/>
                <a:gd name="T15" fmla="*/ 20 h 26"/>
                <a:gd name="T16" fmla="*/ 7 w 38"/>
                <a:gd name="T17" fmla="*/ 26 h 26"/>
                <a:gd name="T18" fmla="*/ 8 w 38"/>
                <a:gd name="T19" fmla="*/ 11 h 26"/>
                <a:gd name="T20" fmla="*/ 11 w 38"/>
                <a:gd name="T21" fmla="*/ 8 h 26"/>
                <a:gd name="T22" fmla="*/ 27 w 38"/>
                <a:gd name="T23" fmla="*/ 8 h 26"/>
                <a:gd name="T24" fmla="*/ 30 w 38"/>
                <a:gd name="T25" fmla="*/ 11 h 26"/>
                <a:gd name="T26" fmla="*/ 30 w 38"/>
                <a:gd name="T27" fmla="*/ 18 h 26"/>
                <a:gd name="T28" fmla="*/ 8 w 38"/>
                <a:gd name="T29" fmla="*/ 18 h 26"/>
                <a:gd name="T30" fmla="*/ 8 w 38"/>
                <a:gd name="T3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26">
                  <a:moveTo>
                    <a:pt x="7" y="26"/>
                  </a:moveTo>
                  <a:cubicBezTo>
                    <a:pt x="31" y="26"/>
                    <a:pt x="31" y="26"/>
                    <a:pt x="31" y="26"/>
                  </a:cubicBezTo>
                  <a:cubicBezTo>
                    <a:pt x="35" y="26"/>
                    <a:pt x="38" y="23"/>
                    <a:pt x="38" y="20"/>
                  </a:cubicBezTo>
                  <a:cubicBezTo>
                    <a:pt x="38" y="11"/>
                    <a:pt x="38" y="11"/>
                    <a:pt x="38" y="11"/>
                  </a:cubicBezTo>
                  <a:cubicBezTo>
                    <a:pt x="38" y="5"/>
                    <a:pt x="33" y="0"/>
                    <a:pt x="27" y="0"/>
                  </a:cubicBezTo>
                  <a:cubicBezTo>
                    <a:pt x="11" y="0"/>
                    <a:pt x="11" y="0"/>
                    <a:pt x="11" y="0"/>
                  </a:cubicBezTo>
                  <a:cubicBezTo>
                    <a:pt x="5" y="0"/>
                    <a:pt x="0" y="5"/>
                    <a:pt x="0" y="11"/>
                  </a:cubicBezTo>
                  <a:cubicBezTo>
                    <a:pt x="0" y="20"/>
                    <a:pt x="0" y="20"/>
                    <a:pt x="0" y="20"/>
                  </a:cubicBezTo>
                  <a:cubicBezTo>
                    <a:pt x="0" y="23"/>
                    <a:pt x="3" y="26"/>
                    <a:pt x="7" y="26"/>
                  </a:cubicBezTo>
                  <a:close/>
                  <a:moveTo>
                    <a:pt x="8" y="11"/>
                  </a:moveTo>
                  <a:cubicBezTo>
                    <a:pt x="8" y="9"/>
                    <a:pt x="10" y="8"/>
                    <a:pt x="11" y="8"/>
                  </a:cubicBezTo>
                  <a:cubicBezTo>
                    <a:pt x="27" y="8"/>
                    <a:pt x="27" y="8"/>
                    <a:pt x="27" y="8"/>
                  </a:cubicBezTo>
                  <a:cubicBezTo>
                    <a:pt x="28" y="8"/>
                    <a:pt x="30" y="9"/>
                    <a:pt x="30" y="11"/>
                  </a:cubicBezTo>
                  <a:cubicBezTo>
                    <a:pt x="30" y="18"/>
                    <a:pt x="30" y="18"/>
                    <a:pt x="30" y="18"/>
                  </a:cubicBezTo>
                  <a:cubicBezTo>
                    <a:pt x="8" y="18"/>
                    <a:pt x="8" y="18"/>
                    <a:pt x="8" y="18"/>
                  </a:cubicBezTo>
                  <a:lnTo>
                    <a:pt x="8"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12" name="Freeform 60">
              <a:extLst>
                <a:ext uri="{FF2B5EF4-FFF2-40B4-BE49-F238E27FC236}">
                  <a16:creationId xmlns:a16="http://schemas.microsoft.com/office/drawing/2014/main" id="{A25A8F9E-B082-40B1-95B0-B418E48912CB}"/>
                </a:ext>
              </a:extLst>
            </p:cNvPr>
            <p:cNvSpPr>
              <a:spLocks/>
            </p:cNvSpPr>
            <p:nvPr/>
          </p:nvSpPr>
          <p:spPr bwMode="auto">
            <a:xfrm>
              <a:off x="4992688" y="6021387"/>
              <a:ext cx="19050" cy="117475"/>
            </a:xfrm>
            <a:custGeom>
              <a:avLst/>
              <a:gdLst>
                <a:gd name="T0" fmla="*/ 17 w 17"/>
                <a:gd name="T1" fmla="*/ 14 h 105"/>
                <a:gd name="T2" fmla="*/ 6 w 17"/>
                <a:gd name="T3" fmla="*/ 1 h 105"/>
                <a:gd name="T4" fmla="*/ 3 w 17"/>
                <a:gd name="T5" fmla="*/ 0 h 105"/>
                <a:gd name="T6" fmla="*/ 0 w 17"/>
                <a:gd name="T7" fmla="*/ 3 h 105"/>
                <a:gd name="T8" fmla="*/ 2 w 17"/>
                <a:gd name="T9" fmla="*/ 8 h 105"/>
                <a:gd name="T10" fmla="*/ 9 w 17"/>
                <a:gd name="T11" fmla="*/ 16 h 105"/>
                <a:gd name="T12" fmla="*/ 5 w 17"/>
                <a:gd name="T13" fmla="*/ 52 h 105"/>
                <a:gd name="T14" fmla="*/ 2 w 17"/>
                <a:gd name="T15" fmla="*/ 95 h 105"/>
                <a:gd name="T16" fmla="*/ 6 w 17"/>
                <a:gd name="T17" fmla="*/ 104 h 105"/>
                <a:gd name="T18" fmla="*/ 9 w 17"/>
                <a:gd name="T19" fmla="*/ 105 h 105"/>
                <a:gd name="T20" fmla="*/ 12 w 17"/>
                <a:gd name="T21" fmla="*/ 104 h 105"/>
                <a:gd name="T22" fmla="*/ 13 w 17"/>
                <a:gd name="T23" fmla="*/ 101 h 105"/>
                <a:gd name="T24" fmla="*/ 12 w 17"/>
                <a:gd name="T25" fmla="*/ 98 h 105"/>
                <a:gd name="T26" fmla="*/ 9 w 17"/>
                <a:gd name="T27" fmla="*/ 92 h 105"/>
                <a:gd name="T28" fmla="*/ 13 w 17"/>
                <a:gd name="T29" fmla="*/ 53 h 105"/>
                <a:gd name="T30" fmla="*/ 17 w 17"/>
                <a:gd name="T31" fmla="*/ 1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105">
                  <a:moveTo>
                    <a:pt x="17" y="14"/>
                  </a:moveTo>
                  <a:cubicBezTo>
                    <a:pt x="15" y="5"/>
                    <a:pt x="6" y="1"/>
                    <a:pt x="6" y="1"/>
                  </a:cubicBezTo>
                  <a:cubicBezTo>
                    <a:pt x="5" y="0"/>
                    <a:pt x="4" y="0"/>
                    <a:pt x="3" y="0"/>
                  </a:cubicBezTo>
                  <a:cubicBezTo>
                    <a:pt x="2" y="1"/>
                    <a:pt x="1" y="2"/>
                    <a:pt x="0" y="3"/>
                  </a:cubicBezTo>
                  <a:cubicBezTo>
                    <a:pt x="0" y="5"/>
                    <a:pt x="0" y="7"/>
                    <a:pt x="2" y="8"/>
                  </a:cubicBezTo>
                  <a:cubicBezTo>
                    <a:pt x="3" y="8"/>
                    <a:pt x="8" y="10"/>
                    <a:pt x="9" y="16"/>
                  </a:cubicBezTo>
                  <a:cubicBezTo>
                    <a:pt x="9" y="19"/>
                    <a:pt x="7" y="38"/>
                    <a:pt x="5" y="52"/>
                  </a:cubicBezTo>
                  <a:cubicBezTo>
                    <a:pt x="2" y="79"/>
                    <a:pt x="1" y="91"/>
                    <a:pt x="2" y="95"/>
                  </a:cubicBezTo>
                  <a:cubicBezTo>
                    <a:pt x="4" y="100"/>
                    <a:pt x="5" y="103"/>
                    <a:pt x="6" y="104"/>
                  </a:cubicBezTo>
                  <a:cubicBezTo>
                    <a:pt x="7" y="104"/>
                    <a:pt x="8" y="105"/>
                    <a:pt x="9" y="105"/>
                  </a:cubicBezTo>
                  <a:cubicBezTo>
                    <a:pt x="10" y="105"/>
                    <a:pt x="11" y="105"/>
                    <a:pt x="12" y="104"/>
                  </a:cubicBezTo>
                  <a:cubicBezTo>
                    <a:pt x="13" y="103"/>
                    <a:pt x="13" y="102"/>
                    <a:pt x="13" y="101"/>
                  </a:cubicBezTo>
                  <a:cubicBezTo>
                    <a:pt x="13" y="100"/>
                    <a:pt x="13" y="99"/>
                    <a:pt x="12" y="98"/>
                  </a:cubicBezTo>
                  <a:cubicBezTo>
                    <a:pt x="12" y="98"/>
                    <a:pt x="11" y="97"/>
                    <a:pt x="9" y="92"/>
                  </a:cubicBezTo>
                  <a:cubicBezTo>
                    <a:pt x="9" y="89"/>
                    <a:pt x="12" y="66"/>
                    <a:pt x="13" y="53"/>
                  </a:cubicBezTo>
                  <a:cubicBezTo>
                    <a:pt x="16" y="30"/>
                    <a:pt x="17" y="18"/>
                    <a:pt x="17"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13" name="Freeform 61">
              <a:extLst>
                <a:ext uri="{FF2B5EF4-FFF2-40B4-BE49-F238E27FC236}">
                  <a16:creationId xmlns:a16="http://schemas.microsoft.com/office/drawing/2014/main" id="{A9FA28A5-BC96-470D-A901-E75AFBD4613F}"/>
                </a:ext>
              </a:extLst>
            </p:cNvPr>
            <p:cNvSpPr>
              <a:spLocks noEditPoints="1"/>
            </p:cNvSpPr>
            <p:nvPr/>
          </p:nvSpPr>
          <p:spPr bwMode="auto">
            <a:xfrm>
              <a:off x="4730750" y="5992812"/>
              <a:ext cx="201613" cy="315913"/>
            </a:xfrm>
            <a:custGeom>
              <a:avLst/>
              <a:gdLst>
                <a:gd name="T0" fmla="*/ 56 w 181"/>
                <a:gd name="T1" fmla="*/ 0 h 284"/>
                <a:gd name="T2" fmla="*/ 42 w 181"/>
                <a:gd name="T3" fmla="*/ 0 h 284"/>
                <a:gd name="T4" fmla="*/ 30 w 181"/>
                <a:gd name="T5" fmla="*/ 12 h 284"/>
                <a:gd name="T6" fmla="*/ 30 w 181"/>
                <a:gd name="T7" fmla="*/ 17 h 284"/>
                <a:gd name="T8" fmla="*/ 12 w 181"/>
                <a:gd name="T9" fmla="*/ 17 h 284"/>
                <a:gd name="T10" fmla="*/ 0 w 181"/>
                <a:gd name="T11" fmla="*/ 29 h 284"/>
                <a:gd name="T12" fmla="*/ 0 w 181"/>
                <a:gd name="T13" fmla="*/ 272 h 284"/>
                <a:gd name="T14" fmla="*/ 12 w 181"/>
                <a:gd name="T15" fmla="*/ 284 h 284"/>
                <a:gd name="T16" fmla="*/ 169 w 181"/>
                <a:gd name="T17" fmla="*/ 284 h 284"/>
                <a:gd name="T18" fmla="*/ 181 w 181"/>
                <a:gd name="T19" fmla="*/ 272 h 284"/>
                <a:gd name="T20" fmla="*/ 181 w 181"/>
                <a:gd name="T21" fmla="*/ 29 h 284"/>
                <a:gd name="T22" fmla="*/ 169 w 181"/>
                <a:gd name="T23" fmla="*/ 17 h 284"/>
                <a:gd name="T24" fmla="*/ 148 w 181"/>
                <a:gd name="T25" fmla="*/ 17 h 284"/>
                <a:gd name="T26" fmla="*/ 148 w 181"/>
                <a:gd name="T27" fmla="*/ 12 h 284"/>
                <a:gd name="T28" fmla="*/ 136 w 181"/>
                <a:gd name="T29" fmla="*/ 0 h 284"/>
                <a:gd name="T30" fmla="*/ 122 w 181"/>
                <a:gd name="T31" fmla="*/ 0 h 284"/>
                <a:gd name="T32" fmla="*/ 110 w 181"/>
                <a:gd name="T33" fmla="*/ 12 h 284"/>
                <a:gd name="T34" fmla="*/ 110 w 181"/>
                <a:gd name="T35" fmla="*/ 17 h 284"/>
                <a:gd name="T36" fmla="*/ 68 w 181"/>
                <a:gd name="T37" fmla="*/ 17 h 284"/>
                <a:gd name="T38" fmla="*/ 68 w 181"/>
                <a:gd name="T39" fmla="*/ 12 h 284"/>
                <a:gd name="T40" fmla="*/ 56 w 181"/>
                <a:gd name="T41" fmla="*/ 0 h 284"/>
                <a:gd name="T42" fmla="*/ 38 w 181"/>
                <a:gd name="T43" fmla="*/ 12 h 284"/>
                <a:gd name="T44" fmla="*/ 42 w 181"/>
                <a:gd name="T45" fmla="*/ 8 h 284"/>
                <a:gd name="T46" fmla="*/ 56 w 181"/>
                <a:gd name="T47" fmla="*/ 8 h 284"/>
                <a:gd name="T48" fmla="*/ 60 w 181"/>
                <a:gd name="T49" fmla="*/ 12 h 284"/>
                <a:gd name="T50" fmla="*/ 60 w 181"/>
                <a:gd name="T51" fmla="*/ 38 h 284"/>
                <a:gd name="T52" fmla="*/ 56 w 181"/>
                <a:gd name="T53" fmla="*/ 42 h 284"/>
                <a:gd name="T54" fmla="*/ 42 w 181"/>
                <a:gd name="T55" fmla="*/ 42 h 284"/>
                <a:gd name="T56" fmla="*/ 38 w 181"/>
                <a:gd name="T57" fmla="*/ 38 h 284"/>
                <a:gd name="T58" fmla="*/ 38 w 181"/>
                <a:gd name="T59" fmla="*/ 12 h 284"/>
                <a:gd name="T60" fmla="*/ 118 w 181"/>
                <a:gd name="T61" fmla="*/ 12 h 284"/>
                <a:gd name="T62" fmla="*/ 122 w 181"/>
                <a:gd name="T63" fmla="*/ 8 h 284"/>
                <a:gd name="T64" fmla="*/ 136 w 181"/>
                <a:gd name="T65" fmla="*/ 8 h 284"/>
                <a:gd name="T66" fmla="*/ 140 w 181"/>
                <a:gd name="T67" fmla="*/ 12 h 284"/>
                <a:gd name="T68" fmla="*/ 140 w 181"/>
                <a:gd name="T69" fmla="*/ 38 h 284"/>
                <a:gd name="T70" fmla="*/ 136 w 181"/>
                <a:gd name="T71" fmla="*/ 42 h 284"/>
                <a:gd name="T72" fmla="*/ 122 w 181"/>
                <a:gd name="T73" fmla="*/ 42 h 284"/>
                <a:gd name="T74" fmla="*/ 118 w 181"/>
                <a:gd name="T75" fmla="*/ 38 h 284"/>
                <a:gd name="T76" fmla="*/ 118 w 181"/>
                <a:gd name="T77" fmla="*/ 12 h 284"/>
                <a:gd name="T78" fmla="*/ 110 w 181"/>
                <a:gd name="T79" fmla="*/ 25 h 284"/>
                <a:gd name="T80" fmla="*/ 110 w 181"/>
                <a:gd name="T81" fmla="*/ 38 h 284"/>
                <a:gd name="T82" fmla="*/ 122 w 181"/>
                <a:gd name="T83" fmla="*/ 50 h 284"/>
                <a:gd name="T84" fmla="*/ 136 w 181"/>
                <a:gd name="T85" fmla="*/ 50 h 284"/>
                <a:gd name="T86" fmla="*/ 148 w 181"/>
                <a:gd name="T87" fmla="*/ 38 h 284"/>
                <a:gd name="T88" fmla="*/ 148 w 181"/>
                <a:gd name="T89" fmla="*/ 25 h 284"/>
                <a:gd name="T90" fmla="*/ 169 w 181"/>
                <a:gd name="T91" fmla="*/ 25 h 284"/>
                <a:gd name="T92" fmla="*/ 173 w 181"/>
                <a:gd name="T93" fmla="*/ 29 h 284"/>
                <a:gd name="T94" fmla="*/ 173 w 181"/>
                <a:gd name="T95" fmla="*/ 272 h 284"/>
                <a:gd name="T96" fmla="*/ 169 w 181"/>
                <a:gd name="T97" fmla="*/ 276 h 284"/>
                <a:gd name="T98" fmla="*/ 12 w 181"/>
                <a:gd name="T99" fmla="*/ 276 h 284"/>
                <a:gd name="T100" fmla="*/ 8 w 181"/>
                <a:gd name="T101" fmla="*/ 272 h 284"/>
                <a:gd name="T102" fmla="*/ 8 w 181"/>
                <a:gd name="T103" fmla="*/ 29 h 284"/>
                <a:gd name="T104" fmla="*/ 12 w 181"/>
                <a:gd name="T105" fmla="*/ 25 h 284"/>
                <a:gd name="T106" fmla="*/ 30 w 181"/>
                <a:gd name="T107" fmla="*/ 25 h 284"/>
                <a:gd name="T108" fmla="*/ 30 w 181"/>
                <a:gd name="T109" fmla="*/ 38 h 284"/>
                <a:gd name="T110" fmla="*/ 42 w 181"/>
                <a:gd name="T111" fmla="*/ 50 h 284"/>
                <a:gd name="T112" fmla="*/ 56 w 181"/>
                <a:gd name="T113" fmla="*/ 50 h 284"/>
                <a:gd name="T114" fmla="*/ 68 w 181"/>
                <a:gd name="T115" fmla="*/ 38 h 284"/>
                <a:gd name="T116" fmla="*/ 68 w 181"/>
                <a:gd name="T117" fmla="*/ 25 h 284"/>
                <a:gd name="T118" fmla="*/ 110 w 181"/>
                <a:gd name="T119" fmla="*/ 2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1" h="284">
                  <a:moveTo>
                    <a:pt x="56" y="0"/>
                  </a:moveTo>
                  <a:cubicBezTo>
                    <a:pt x="42" y="0"/>
                    <a:pt x="42" y="0"/>
                    <a:pt x="42" y="0"/>
                  </a:cubicBezTo>
                  <a:cubicBezTo>
                    <a:pt x="36" y="0"/>
                    <a:pt x="30" y="5"/>
                    <a:pt x="30" y="12"/>
                  </a:cubicBezTo>
                  <a:cubicBezTo>
                    <a:pt x="30" y="17"/>
                    <a:pt x="30" y="17"/>
                    <a:pt x="30" y="17"/>
                  </a:cubicBezTo>
                  <a:cubicBezTo>
                    <a:pt x="12" y="17"/>
                    <a:pt x="12" y="17"/>
                    <a:pt x="12" y="17"/>
                  </a:cubicBezTo>
                  <a:cubicBezTo>
                    <a:pt x="5" y="17"/>
                    <a:pt x="0" y="22"/>
                    <a:pt x="0" y="29"/>
                  </a:cubicBezTo>
                  <a:cubicBezTo>
                    <a:pt x="0" y="272"/>
                    <a:pt x="0" y="272"/>
                    <a:pt x="0" y="272"/>
                  </a:cubicBezTo>
                  <a:cubicBezTo>
                    <a:pt x="0" y="279"/>
                    <a:pt x="5" y="284"/>
                    <a:pt x="12" y="284"/>
                  </a:cubicBezTo>
                  <a:cubicBezTo>
                    <a:pt x="169" y="284"/>
                    <a:pt x="169" y="284"/>
                    <a:pt x="169" y="284"/>
                  </a:cubicBezTo>
                  <a:cubicBezTo>
                    <a:pt x="176" y="284"/>
                    <a:pt x="181" y="279"/>
                    <a:pt x="181" y="272"/>
                  </a:cubicBezTo>
                  <a:cubicBezTo>
                    <a:pt x="181" y="29"/>
                    <a:pt x="181" y="29"/>
                    <a:pt x="181" y="29"/>
                  </a:cubicBezTo>
                  <a:cubicBezTo>
                    <a:pt x="181" y="22"/>
                    <a:pt x="176" y="17"/>
                    <a:pt x="169" y="17"/>
                  </a:cubicBezTo>
                  <a:cubicBezTo>
                    <a:pt x="148" y="17"/>
                    <a:pt x="148" y="17"/>
                    <a:pt x="148" y="17"/>
                  </a:cubicBezTo>
                  <a:cubicBezTo>
                    <a:pt x="148" y="12"/>
                    <a:pt x="148" y="12"/>
                    <a:pt x="148" y="12"/>
                  </a:cubicBezTo>
                  <a:cubicBezTo>
                    <a:pt x="148" y="5"/>
                    <a:pt x="142" y="0"/>
                    <a:pt x="136" y="0"/>
                  </a:cubicBezTo>
                  <a:cubicBezTo>
                    <a:pt x="122" y="0"/>
                    <a:pt x="122" y="0"/>
                    <a:pt x="122" y="0"/>
                  </a:cubicBezTo>
                  <a:cubicBezTo>
                    <a:pt x="115" y="0"/>
                    <a:pt x="110" y="5"/>
                    <a:pt x="110" y="12"/>
                  </a:cubicBezTo>
                  <a:cubicBezTo>
                    <a:pt x="110" y="17"/>
                    <a:pt x="110" y="17"/>
                    <a:pt x="110" y="17"/>
                  </a:cubicBezTo>
                  <a:cubicBezTo>
                    <a:pt x="68" y="17"/>
                    <a:pt x="68" y="17"/>
                    <a:pt x="68" y="17"/>
                  </a:cubicBezTo>
                  <a:cubicBezTo>
                    <a:pt x="68" y="12"/>
                    <a:pt x="68" y="12"/>
                    <a:pt x="68" y="12"/>
                  </a:cubicBezTo>
                  <a:cubicBezTo>
                    <a:pt x="68" y="5"/>
                    <a:pt x="62" y="0"/>
                    <a:pt x="56" y="0"/>
                  </a:cubicBezTo>
                  <a:close/>
                  <a:moveTo>
                    <a:pt x="38" y="12"/>
                  </a:moveTo>
                  <a:cubicBezTo>
                    <a:pt x="38" y="10"/>
                    <a:pt x="40" y="8"/>
                    <a:pt x="42" y="8"/>
                  </a:cubicBezTo>
                  <a:cubicBezTo>
                    <a:pt x="56" y="8"/>
                    <a:pt x="56" y="8"/>
                    <a:pt x="56" y="8"/>
                  </a:cubicBezTo>
                  <a:cubicBezTo>
                    <a:pt x="58" y="8"/>
                    <a:pt x="60" y="10"/>
                    <a:pt x="60" y="12"/>
                  </a:cubicBezTo>
                  <a:cubicBezTo>
                    <a:pt x="60" y="38"/>
                    <a:pt x="60" y="38"/>
                    <a:pt x="60" y="38"/>
                  </a:cubicBezTo>
                  <a:cubicBezTo>
                    <a:pt x="60" y="40"/>
                    <a:pt x="58" y="42"/>
                    <a:pt x="56" y="42"/>
                  </a:cubicBezTo>
                  <a:cubicBezTo>
                    <a:pt x="42" y="42"/>
                    <a:pt x="42" y="42"/>
                    <a:pt x="42" y="42"/>
                  </a:cubicBezTo>
                  <a:cubicBezTo>
                    <a:pt x="40" y="42"/>
                    <a:pt x="38" y="40"/>
                    <a:pt x="38" y="38"/>
                  </a:cubicBezTo>
                  <a:lnTo>
                    <a:pt x="38" y="12"/>
                  </a:lnTo>
                  <a:close/>
                  <a:moveTo>
                    <a:pt x="118" y="12"/>
                  </a:moveTo>
                  <a:cubicBezTo>
                    <a:pt x="118" y="10"/>
                    <a:pt x="120" y="8"/>
                    <a:pt x="122" y="8"/>
                  </a:cubicBezTo>
                  <a:cubicBezTo>
                    <a:pt x="136" y="8"/>
                    <a:pt x="136" y="8"/>
                    <a:pt x="136" y="8"/>
                  </a:cubicBezTo>
                  <a:cubicBezTo>
                    <a:pt x="138" y="8"/>
                    <a:pt x="140" y="10"/>
                    <a:pt x="140" y="12"/>
                  </a:cubicBezTo>
                  <a:cubicBezTo>
                    <a:pt x="140" y="38"/>
                    <a:pt x="140" y="38"/>
                    <a:pt x="140" y="38"/>
                  </a:cubicBezTo>
                  <a:cubicBezTo>
                    <a:pt x="140" y="40"/>
                    <a:pt x="138" y="42"/>
                    <a:pt x="136" y="42"/>
                  </a:cubicBezTo>
                  <a:cubicBezTo>
                    <a:pt x="122" y="42"/>
                    <a:pt x="122" y="42"/>
                    <a:pt x="122" y="42"/>
                  </a:cubicBezTo>
                  <a:cubicBezTo>
                    <a:pt x="120" y="42"/>
                    <a:pt x="118" y="40"/>
                    <a:pt x="118" y="38"/>
                  </a:cubicBezTo>
                  <a:lnTo>
                    <a:pt x="118" y="12"/>
                  </a:lnTo>
                  <a:close/>
                  <a:moveTo>
                    <a:pt x="110" y="25"/>
                  </a:moveTo>
                  <a:cubicBezTo>
                    <a:pt x="110" y="38"/>
                    <a:pt x="110" y="38"/>
                    <a:pt x="110" y="38"/>
                  </a:cubicBezTo>
                  <a:cubicBezTo>
                    <a:pt x="110" y="44"/>
                    <a:pt x="115" y="50"/>
                    <a:pt x="122" y="50"/>
                  </a:cubicBezTo>
                  <a:cubicBezTo>
                    <a:pt x="136" y="50"/>
                    <a:pt x="136" y="50"/>
                    <a:pt x="136" y="50"/>
                  </a:cubicBezTo>
                  <a:cubicBezTo>
                    <a:pt x="142" y="50"/>
                    <a:pt x="148" y="44"/>
                    <a:pt x="148" y="38"/>
                  </a:cubicBezTo>
                  <a:cubicBezTo>
                    <a:pt x="148" y="25"/>
                    <a:pt x="148" y="25"/>
                    <a:pt x="148" y="25"/>
                  </a:cubicBezTo>
                  <a:cubicBezTo>
                    <a:pt x="169" y="25"/>
                    <a:pt x="169" y="25"/>
                    <a:pt x="169" y="25"/>
                  </a:cubicBezTo>
                  <a:cubicBezTo>
                    <a:pt x="171" y="25"/>
                    <a:pt x="173" y="27"/>
                    <a:pt x="173" y="29"/>
                  </a:cubicBezTo>
                  <a:cubicBezTo>
                    <a:pt x="173" y="272"/>
                    <a:pt x="173" y="272"/>
                    <a:pt x="173" y="272"/>
                  </a:cubicBezTo>
                  <a:cubicBezTo>
                    <a:pt x="173" y="274"/>
                    <a:pt x="171" y="276"/>
                    <a:pt x="169" y="276"/>
                  </a:cubicBezTo>
                  <a:cubicBezTo>
                    <a:pt x="12" y="276"/>
                    <a:pt x="12" y="276"/>
                    <a:pt x="12" y="276"/>
                  </a:cubicBezTo>
                  <a:cubicBezTo>
                    <a:pt x="10" y="276"/>
                    <a:pt x="8" y="274"/>
                    <a:pt x="8" y="272"/>
                  </a:cubicBezTo>
                  <a:cubicBezTo>
                    <a:pt x="8" y="29"/>
                    <a:pt x="8" y="29"/>
                    <a:pt x="8" y="29"/>
                  </a:cubicBezTo>
                  <a:cubicBezTo>
                    <a:pt x="8" y="27"/>
                    <a:pt x="10" y="25"/>
                    <a:pt x="12" y="25"/>
                  </a:cubicBezTo>
                  <a:cubicBezTo>
                    <a:pt x="30" y="25"/>
                    <a:pt x="30" y="25"/>
                    <a:pt x="30" y="25"/>
                  </a:cubicBezTo>
                  <a:cubicBezTo>
                    <a:pt x="30" y="38"/>
                    <a:pt x="30" y="38"/>
                    <a:pt x="30" y="38"/>
                  </a:cubicBezTo>
                  <a:cubicBezTo>
                    <a:pt x="30" y="44"/>
                    <a:pt x="36" y="50"/>
                    <a:pt x="42" y="50"/>
                  </a:cubicBezTo>
                  <a:cubicBezTo>
                    <a:pt x="56" y="50"/>
                    <a:pt x="56" y="50"/>
                    <a:pt x="56" y="50"/>
                  </a:cubicBezTo>
                  <a:cubicBezTo>
                    <a:pt x="62" y="50"/>
                    <a:pt x="68" y="44"/>
                    <a:pt x="68" y="38"/>
                  </a:cubicBezTo>
                  <a:cubicBezTo>
                    <a:pt x="68" y="25"/>
                    <a:pt x="68" y="25"/>
                    <a:pt x="68" y="25"/>
                  </a:cubicBezTo>
                  <a:lnTo>
                    <a:pt x="110"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14" name="Freeform 62">
              <a:extLst>
                <a:ext uri="{FF2B5EF4-FFF2-40B4-BE49-F238E27FC236}">
                  <a16:creationId xmlns:a16="http://schemas.microsoft.com/office/drawing/2014/main" id="{8C1CE423-B0E2-403B-85EF-C3D59A71D85A}"/>
                </a:ext>
              </a:extLst>
            </p:cNvPr>
            <p:cNvSpPr>
              <a:spLocks noEditPoints="1"/>
            </p:cNvSpPr>
            <p:nvPr/>
          </p:nvSpPr>
          <p:spPr bwMode="auto">
            <a:xfrm>
              <a:off x="4767263" y="6069012"/>
              <a:ext cx="128588" cy="34925"/>
            </a:xfrm>
            <a:custGeom>
              <a:avLst/>
              <a:gdLst>
                <a:gd name="T0" fmla="*/ 0 w 115"/>
                <a:gd name="T1" fmla="*/ 16 h 32"/>
                <a:gd name="T2" fmla="*/ 16 w 115"/>
                <a:gd name="T3" fmla="*/ 32 h 32"/>
                <a:gd name="T4" fmla="*/ 98 w 115"/>
                <a:gd name="T5" fmla="*/ 32 h 32"/>
                <a:gd name="T6" fmla="*/ 115 w 115"/>
                <a:gd name="T7" fmla="*/ 16 h 32"/>
                <a:gd name="T8" fmla="*/ 98 w 115"/>
                <a:gd name="T9" fmla="*/ 0 h 32"/>
                <a:gd name="T10" fmla="*/ 16 w 115"/>
                <a:gd name="T11" fmla="*/ 0 h 32"/>
                <a:gd name="T12" fmla="*/ 0 w 115"/>
                <a:gd name="T13" fmla="*/ 16 h 32"/>
                <a:gd name="T14" fmla="*/ 107 w 115"/>
                <a:gd name="T15" fmla="*/ 16 h 32"/>
                <a:gd name="T16" fmla="*/ 98 w 115"/>
                <a:gd name="T17" fmla="*/ 24 h 32"/>
                <a:gd name="T18" fmla="*/ 16 w 115"/>
                <a:gd name="T19" fmla="*/ 24 h 32"/>
                <a:gd name="T20" fmla="*/ 8 w 115"/>
                <a:gd name="T21" fmla="*/ 16 h 32"/>
                <a:gd name="T22" fmla="*/ 16 w 115"/>
                <a:gd name="T23" fmla="*/ 8 h 32"/>
                <a:gd name="T24" fmla="*/ 98 w 115"/>
                <a:gd name="T25" fmla="*/ 8 h 32"/>
                <a:gd name="T26" fmla="*/ 107 w 115"/>
                <a:gd name="T27"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5" h="32">
                  <a:moveTo>
                    <a:pt x="0" y="16"/>
                  </a:moveTo>
                  <a:cubicBezTo>
                    <a:pt x="0" y="25"/>
                    <a:pt x="7" y="32"/>
                    <a:pt x="16" y="32"/>
                  </a:cubicBezTo>
                  <a:cubicBezTo>
                    <a:pt x="98" y="32"/>
                    <a:pt x="98" y="32"/>
                    <a:pt x="98" y="32"/>
                  </a:cubicBezTo>
                  <a:cubicBezTo>
                    <a:pt x="107" y="32"/>
                    <a:pt x="115" y="25"/>
                    <a:pt x="115" y="16"/>
                  </a:cubicBezTo>
                  <a:cubicBezTo>
                    <a:pt x="115" y="7"/>
                    <a:pt x="107" y="0"/>
                    <a:pt x="98" y="0"/>
                  </a:cubicBezTo>
                  <a:cubicBezTo>
                    <a:pt x="16" y="0"/>
                    <a:pt x="16" y="0"/>
                    <a:pt x="16" y="0"/>
                  </a:cubicBezTo>
                  <a:cubicBezTo>
                    <a:pt x="7" y="0"/>
                    <a:pt x="0" y="7"/>
                    <a:pt x="0" y="16"/>
                  </a:cubicBezTo>
                  <a:close/>
                  <a:moveTo>
                    <a:pt x="107" y="16"/>
                  </a:moveTo>
                  <a:cubicBezTo>
                    <a:pt x="107" y="21"/>
                    <a:pt x="103" y="24"/>
                    <a:pt x="98" y="24"/>
                  </a:cubicBezTo>
                  <a:cubicBezTo>
                    <a:pt x="16" y="24"/>
                    <a:pt x="16" y="24"/>
                    <a:pt x="16" y="24"/>
                  </a:cubicBezTo>
                  <a:cubicBezTo>
                    <a:pt x="11" y="24"/>
                    <a:pt x="8" y="21"/>
                    <a:pt x="8" y="16"/>
                  </a:cubicBezTo>
                  <a:cubicBezTo>
                    <a:pt x="8" y="11"/>
                    <a:pt x="11" y="8"/>
                    <a:pt x="16" y="8"/>
                  </a:cubicBezTo>
                  <a:cubicBezTo>
                    <a:pt x="98" y="8"/>
                    <a:pt x="98" y="8"/>
                    <a:pt x="98" y="8"/>
                  </a:cubicBezTo>
                  <a:cubicBezTo>
                    <a:pt x="103" y="8"/>
                    <a:pt x="107" y="11"/>
                    <a:pt x="107"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15" name="Freeform 63">
              <a:extLst>
                <a:ext uri="{FF2B5EF4-FFF2-40B4-BE49-F238E27FC236}">
                  <a16:creationId xmlns:a16="http://schemas.microsoft.com/office/drawing/2014/main" id="{45B528EB-151B-4CF1-823D-962C509E6EAA}"/>
                </a:ext>
              </a:extLst>
            </p:cNvPr>
            <p:cNvSpPr>
              <a:spLocks/>
            </p:cNvSpPr>
            <p:nvPr/>
          </p:nvSpPr>
          <p:spPr bwMode="auto">
            <a:xfrm>
              <a:off x="4762500" y="6151562"/>
              <a:ext cx="138113" cy="9525"/>
            </a:xfrm>
            <a:custGeom>
              <a:avLst/>
              <a:gdLst>
                <a:gd name="T0" fmla="*/ 0 w 123"/>
                <a:gd name="T1" fmla="*/ 4 h 8"/>
                <a:gd name="T2" fmla="*/ 4 w 123"/>
                <a:gd name="T3" fmla="*/ 8 h 8"/>
                <a:gd name="T4" fmla="*/ 119 w 123"/>
                <a:gd name="T5" fmla="*/ 8 h 8"/>
                <a:gd name="T6" fmla="*/ 123 w 123"/>
                <a:gd name="T7" fmla="*/ 4 h 8"/>
                <a:gd name="T8" fmla="*/ 119 w 123"/>
                <a:gd name="T9" fmla="*/ 0 h 8"/>
                <a:gd name="T10" fmla="*/ 4 w 123"/>
                <a:gd name="T11" fmla="*/ 0 h 8"/>
                <a:gd name="T12" fmla="*/ 0 w 123"/>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123" h="8">
                  <a:moveTo>
                    <a:pt x="0" y="4"/>
                  </a:moveTo>
                  <a:cubicBezTo>
                    <a:pt x="0" y="7"/>
                    <a:pt x="2" y="8"/>
                    <a:pt x="4" y="8"/>
                  </a:cubicBezTo>
                  <a:cubicBezTo>
                    <a:pt x="119" y="8"/>
                    <a:pt x="119" y="8"/>
                    <a:pt x="119" y="8"/>
                  </a:cubicBezTo>
                  <a:cubicBezTo>
                    <a:pt x="121" y="8"/>
                    <a:pt x="123" y="7"/>
                    <a:pt x="123" y="4"/>
                  </a:cubicBezTo>
                  <a:cubicBezTo>
                    <a:pt x="123" y="2"/>
                    <a:pt x="121" y="0"/>
                    <a:pt x="119" y="0"/>
                  </a:cubicBezTo>
                  <a:cubicBezTo>
                    <a:pt x="4" y="0"/>
                    <a:pt x="4" y="0"/>
                    <a:pt x="4" y="0"/>
                  </a:cubicBezTo>
                  <a:cubicBezTo>
                    <a:pt x="2"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16" name="Freeform 64">
              <a:extLst>
                <a:ext uri="{FF2B5EF4-FFF2-40B4-BE49-F238E27FC236}">
                  <a16:creationId xmlns:a16="http://schemas.microsoft.com/office/drawing/2014/main" id="{C3BFB241-D982-4329-8DFD-E84478781BA6}"/>
                </a:ext>
              </a:extLst>
            </p:cNvPr>
            <p:cNvSpPr>
              <a:spLocks/>
            </p:cNvSpPr>
            <p:nvPr/>
          </p:nvSpPr>
          <p:spPr bwMode="auto">
            <a:xfrm>
              <a:off x="4762500" y="6178550"/>
              <a:ext cx="138113" cy="9525"/>
            </a:xfrm>
            <a:custGeom>
              <a:avLst/>
              <a:gdLst>
                <a:gd name="T0" fmla="*/ 119 w 123"/>
                <a:gd name="T1" fmla="*/ 0 h 8"/>
                <a:gd name="T2" fmla="*/ 4 w 123"/>
                <a:gd name="T3" fmla="*/ 0 h 8"/>
                <a:gd name="T4" fmla="*/ 0 w 123"/>
                <a:gd name="T5" fmla="*/ 4 h 8"/>
                <a:gd name="T6" fmla="*/ 4 w 123"/>
                <a:gd name="T7" fmla="*/ 8 h 8"/>
                <a:gd name="T8" fmla="*/ 119 w 123"/>
                <a:gd name="T9" fmla="*/ 8 h 8"/>
                <a:gd name="T10" fmla="*/ 123 w 123"/>
                <a:gd name="T11" fmla="*/ 4 h 8"/>
                <a:gd name="T12" fmla="*/ 119 w 12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3" h="8">
                  <a:moveTo>
                    <a:pt x="119" y="0"/>
                  </a:moveTo>
                  <a:cubicBezTo>
                    <a:pt x="4" y="0"/>
                    <a:pt x="4" y="0"/>
                    <a:pt x="4" y="0"/>
                  </a:cubicBezTo>
                  <a:cubicBezTo>
                    <a:pt x="2" y="0"/>
                    <a:pt x="0" y="1"/>
                    <a:pt x="0" y="4"/>
                  </a:cubicBezTo>
                  <a:cubicBezTo>
                    <a:pt x="0" y="6"/>
                    <a:pt x="2" y="8"/>
                    <a:pt x="4" y="8"/>
                  </a:cubicBezTo>
                  <a:cubicBezTo>
                    <a:pt x="119" y="8"/>
                    <a:pt x="119" y="8"/>
                    <a:pt x="119" y="8"/>
                  </a:cubicBezTo>
                  <a:cubicBezTo>
                    <a:pt x="121" y="8"/>
                    <a:pt x="123" y="6"/>
                    <a:pt x="123" y="4"/>
                  </a:cubicBezTo>
                  <a:cubicBezTo>
                    <a:pt x="123" y="1"/>
                    <a:pt x="121"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17" name="Freeform 65">
              <a:extLst>
                <a:ext uri="{FF2B5EF4-FFF2-40B4-BE49-F238E27FC236}">
                  <a16:creationId xmlns:a16="http://schemas.microsoft.com/office/drawing/2014/main" id="{F88FA07F-436C-47B7-AA42-3D9715F4CC26}"/>
                </a:ext>
              </a:extLst>
            </p:cNvPr>
            <p:cNvSpPr>
              <a:spLocks/>
            </p:cNvSpPr>
            <p:nvPr/>
          </p:nvSpPr>
          <p:spPr bwMode="auto">
            <a:xfrm>
              <a:off x="4762500" y="6203950"/>
              <a:ext cx="138113" cy="9525"/>
            </a:xfrm>
            <a:custGeom>
              <a:avLst/>
              <a:gdLst>
                <a:gd name="T0" fmla="*/ 119 w 123"/>
                <a:gd name="T1" fmla="*/ 0 h 8"/>
                <a:gd name="T2" fmla="*/ 4 w 123"/>
                <a:gd name="T3" fmla="*/ 0 h 8"/>
                <a:gd name="T4" fmla="*/ 0 w 123"/>
                <a:gd name="T5" fmla="*/ 4 h 8"/>
                <a:gd name="T6" fmla="*/ 4 w 123"/>
                <a:gd name="T7" fmla="*/ 8 h 8"/>
                <a:gd name="T8" fmla="*/ 119 w 123"/>
                <a:gd name="T9" fmla="*/ 8 h 8"/>
                <a:gd name="T10" fmla="*/ 123 w 123"/>
                <a:gd name="T11" fmla="*/ 4 h 8"/>
                <a:gd name="T12" fmla="*/ 119 w 12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3" h="8">
                  <a:moveTo>
                    <a:pt x="119" y="0"/>
                  </a:moveTo>
                  <a:cubicBezTo>
                    <a:pt x="4" y="0"/>
                    <a:pt x="4" y="0"/>
                    <a:pt x="4" y="0"/>
                  </a:cubicBezTo>
                  <a:cubicBezTo>
                    <a:pt x="2" y="0"/>
                    <a:pt x="0" y="1"/>
                    <a:pt x="0" y="4"/>
                  </a:cubicBezTo>
                  <a:cubicBezTo>
                    <a:pt x="0" y="6"/>
                    <a:pt x="2" y="8"/>
                    <a:pt x="4" y="8"/>
                  </a:cubicBezTo>
                  <a:cubicBezTo>
                    <a:pt x="119" y="8"/>
                    <a:pt x="119" y="8"/>
                    <a:pt x="119" y="8"/>
                  </a:cubicBezTo>
                  <a:cubicBezTo>
                    <a:pt x="121" y="8"/>
                    <a:pt x="123" y="6"/>
                    <a:pt x="123" y="4"/>
                  </a:cubicBezTo>
                  <a:cubicBezTo>
                    <a:pt x="123" y="1"/>
                    <a:pt x="121"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18" name="Freeform 66">
              <a:extLst>
                <a:ext uri="{FF2B5EF4-FFF2-40B4-BE49-F238E27FC236}">
                  <a16:creationId xmlns:a16="http://schemas.microsoft.com/office/drawing/2014/main" id="{9B2F7DAA-6DCD-4285-A1F2-D356D5D9CD21}"/>
                </a:ext>
              </a:extLst>
            </p:cNvPr>
            <p:cNvSpPr>
              <a:spLocks/>
            </p:cNvSpPr>
            <p:nvPr/>
          </p:nvSpPr>
          <p:spPr bwMode="auto">
            <a:xfrm>
              <a:off x="4762500" y="6229350"/>
              <a:ext cx="138113" cy="9525"/>
            </a:xfrm>
            <a:custGeom>
              <a:avLst/>
              <a:gdLst>
                <a:gd name="T0" fmla="*/ 119 w 123"/>
                <a:gd name="T1" fmla="*/ 0 h 8"/>
                <a:gd name="T2" fmla="*/ 4 w 123"/>
                <a:gd name="T3" fmla="*/ 0 h 8"/>
                <a:gd name="T4" fmla="*/ 0 w 123"/>
                <a:gd name="T5" fmla="*/ 4 h 8"/>
                <a:gd name="T6" fmla="*/ 4 w 123"/>
                <a:gd name="T7" fmla="*/ 8 h 8"/>
                <a:gd name="T8" fmla="*/ 119 w 123"/>
                <a:gd name="T9" fmla="*/ 8 h 8"/>
                <a:gd name="T10" fmla="*/ 123 w 123"/>
                <a:gd name="T11" fmla="*/ 4 h 8"/>
                <a:gd name="T12" fmla="*/ 119 w 12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3" h="8">
                  <a:moveTo>
                    <a:pt x="119" y="0"/>
                  </a:moveTo>
                  <a:cubicBezTo>
                    <a:pt x="4" y="0"/>
                    <a:pt x="4" y="0"/>
                    <a:pt x="4" y="0"/>
                  </a:cubicBezTo>
                  <a:cubicBezTo>
                    <a:pt x="2" y="0"/>
                    <a:pt x="0" y="2"/>
                    <a:pt x="0" y="4"/>
                  </a:cubicBezTo>
                  <a:cubicBezTo>
                    <a:pt x="0" y="6"/>
                    <a:pt x="2" y="8"/>
                    <a:pt x="4" y="8"/>
                  </a:cubicBezTo>
                  <a:cubicBezTo>
                    <a:pt x="119" y="8"/>
                    <a:pt x="119" y="8"/>
                    <a:pt x="119" y="8"/>
                  </a:cubicBezTo>
                  <a:cubicBezTo>
                    <a:pt x="121" y="8"/>
                    <a:pt x="123" y="6"/>
                    <a:pt x="123" y="4"/>
                  </a:cubicBezTo>
                  <a:cubicBezTo>
                    <a:pt x="123" y="2"/>
                    <a:pt x="121"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19" name="Freeform 67">
              <a:extLst>
                <a:ext uri="{FF2B5EF4-FFF2-40B4-BE49-F238E27FC236}">
                  <a16:creationId xmlns:a16="http://schemas.microsoft.com/office/drawing/2014/main" id="{9E3BA71B-4065-4A73-BBBD-6005063D8BFB}"/>
                </a:ext>
              </a:extLst>
            </p:cNvPr>
            <p:cNvSpPr>
              <a:spLocks/>
            </p:cNvSpPr>
            <p:nvPr/>
          </p:nvSpPr>
          <p:spPr bwMode="auto">
            <a:xfrm>
              <a:off x="4762500" y="6254750"/>
              <a:ext cx="138113" cy="9525"/>
            </a:xfrm>
            <a:custGeom>
              <a:avLst/>
              <a:gdLst>
                <a:gd name="T0" fmla="*/ 119 w 123"/>
                <a:gd name="T1" fmla="*/ 0 h 8"/>
                <a:gd name="T2" fmla="*/ 4 w 123"/>
                <a:gd name="T3" fmla="*/ 0 h 8"/>
                <a:gd name="T4" fmla="*/ 0 w 123"/>
                <a:gd name="T5" fmla="*/ 4 h 8"/>
                <a:gd name="T6" fmla="*/ 4 w 123"/>
                <a:gd name="T7" fmla="*/ 8 h 8"/>
                <a:gd name="T8" fmla="*/ 119 w 123"/>
                <a:gd name="T9" fmla="*/ 8 h 8"/>
                <a:gd name="T10" fmla="*/ 123 w 123"/>
                <a:gd name="T11" fmla="*/ 4 h 8"/>
                <a:gd name="T12" fmla="*/ 119 w 12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3" h="8">
                  <a:moveTo>
                    <a:pt x="119" y="0"/>
                  </a:moveTo>
                  <a:cubicBezTo>
                    <a:pt x="4" y="0"/>
                    <a:pt x="4" y="0"/>
                    <a:pt x="4" y="0"/>
                  </a:cubicBezTo>
                  <a:cubicBezTo>
                    <a:pt x="2" y="0"/>
                    <a:pt x="0" y="2"/>
                    <a:pt x="0" y="4"/>
                  </a:cubicBezTo>
                  <a:cubicBezTo>
                    <a:pt x="0" y="6"/>
                    <a:pt x="2" y="8"/>
                    <a:pt x="4" y="8"/>
                  </a:cubicBezTo>
                  <a:cubicBezTo>
                    <a:pt x="119" y="8"/>
                    <a:pt x="119" y="8"/>
                    <a:pt x="119" y="8"/>
                  </a:cubicBezTo>
                  <a:cubicBezTo>
                    <a:pt x="121" y="8"/>
                    <a:pt x="123" y="6"/>
                    <a:pt x="123" y="4"/>
                  </a:cubicBezTo>
                  <a:cubicBezTo>
                    <a:pt x="123" y="2"/>
                    <a:pt x="121"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grpSp>
      <p:sp>
        <p:nvSpPr>
          <p:cNvPr id="24" name="Rectangle 8">
            <a:extLst>
              <a:ext uri="{FF2B5EF4-FFF2-40B4-BE49-F238E27FC236}">
                <a16:creationId xmlns:a16="http://schemas.microsoft.com/office/drawing/2014/main" id="{45CE75CB-2B0A-4826-B587-724EEE6CAD59}"/>
              </a:ext>
            </a:extLst>
          </p:cNvPr>
          <p:cNvSpPr/>
          <p:nvPr/>
        </p:nvSpPr>
        <p:spPr>
          <a:xfrm>
            <a:off x="13189528" y="7202777"/>
            <a:ext cx="2546532" cy="1274964"/>
          </a:xfrm>
          <a:prstGeom prst="rect">
            <a:avLst/>
          </a:prstGeom>
        </p:spPr>
        <p:txBody>
          <a:bodyPr wrap="square">
            <a:spAutoFit/>
          </a:bodyPr>
          <a:lstStyle/>
          <a:p>
            <a:pP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Creative</a:t>
            </a:r>
          </a:p>
          <a:p>
            <a:pPr>
              <a:lnSpc>
                <a:spcPct val="150000"/>
              </a:lnSpc>
              <a:spcBef>
                <a:spcPts val="6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 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a:t>
            </a:r>
          </a:p>
        </p:txBody>
      </p:sp>
      <p:sp>
        <p:nvSpPr>
          <p:cNvPr id="25" name="Rectangle 8">
            <a:extLst>
              <a:ext uri="{FF2B5EF4-FFF2-40B4-BE49-F238E27FC236}">
                <a16:creationId xmlns:a16="http://schemas.microsoft.com/office/drawing/2014/main" id="{CEBEB4AE-F61E-47B3-9606-13BC78CCBB71}"/>
              </a:ext>
            </a:extLst>
          </p:cNvPr>
          <p:cNvSpPr/>
          <p:nvPr/>
        </p:nvSpPr>
        <p:spPr>
          <a:xfrm>
            <a:off x="10072132" y="7202777"/>
            <a:ext cx="2546532" cy="1274964"/>
          </a:xfrm>
          <a:prstGeom prst="rect">
            <a:avLst/>
          </a:prstGeom>
        </p:spPr>
        <p:txBody>
          <a:bodyPr wrap="square">
            <a:spAutoFit/>
          </a:bodyPr>
          <a:lstStyle/>
          <a:p>
            <a:pP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Simple</a:t>
            </a:r>
          </a:p>
          <a:p>
            <a:pPr>
              <a:lnSpc>
                <a:spcPct val="150000"/>
              </a:lnSpc>
              <a:spcBef>
                <a:spcPts val="6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 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a:t>
            </a:r>
          </a:p>
        </p:txBody>
      </p:sp>
      <p:sp>
        <p:nvSpPr>
          <p:cNvPr id="27" name="TextBox 26">
            <a:extLst>
              <a:ext uri="{FF2B5EF4-FFF2-40B4-BE49-F238E27FC236}">
                <a16:creationId xmlns:a16="http://schemas.microsoft.com/office/drawing/2014/main" id="{6EB75780-4067-49F9-881A-0C09D3C4832B}"/>
              </a:ext>
            </a:extLst>
          </p:cNvPr>
          <p:cNvSpPr txBox="1"/>
          <p:nvPr/>
        </p:nvSpPr>
        <p:spPr>
          <a:xfrm>
            <a:off x="10077699" y="2266373"/>
            <a:ext cx="4348097" cy="1569660"/>
          </a:xfrm>
          <a:prstGeom prst="rect">
            <a:avLst/>
          </a:prstGeom>
          <a:noFill/>
        </p:spPr>
        <p:txBody>
          <a:bodyPr wrap="square" rtlCol="0">
            <a:spAutoFit/>
          </a:bodyPr>
          <a:lstStyle/>
          <a:p>
            <a:pPr>
              <a:spcBef>
                <a:spcPts val="600"/>
              </a:spcBef>
            </a:pPr>
            <a:r>
              <a:rPr lang="en-US" altLang="zh-CN" sz="4800">
                <a:solidFill>
                  <a:schemeClr val="tx1">
                    <a:lumMod val="85000"/>
                    <a:lumOff val="15000"/>
                  </a:schemeClr>
                </a:solidFill>
                <a:latin typeface="Montserrat Alternates ExtraBold" panose="00000900000000000000" pitchFamily="50" charset="0"/>
              </a:rPr>
              <a:t>Our Advantages</a:t>
            </a:r>
            <a:endParaRPr lang="en-US" sz="4800">
              <a:solidFill>
                <a:schemeClr val="tx1">
                  <a:lumMod val="85000"/>
                  <a:lumOff val="15000"/>
                </a:schemeClr>
              </a:solidFill>
              <a:latin typeface="Montserrat Alternates ExtraBold" panose="00000900000000000000" pitchFamily="50" charset="0"/>
            </a:endParaRPr>
          </a:p>
        </p:txBody>
      </p:sp>
      <p:sp>
        <p:nvSpPr>
          <p:cNvPr id="28" name="Rectangle 8"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EADCC178-4AD4-4F5B-92CD-AD1A6C0DD22B}"/>
              </a:ext>
            </a:extLst>
          </p:cNvPr>
          <p:cNvSpPr/>
          <p:nvPr/>
        </p:nvSpPr>
        <p:spPr>
          <a:xfrm>
            <a:off x="10072133" y="4505135"/>
            <a:ext cx="6882368" cy="1167243"/>
          </a:xfrm>
          <a:prstGeom prst="rect">
            <a:avLst/>
          </a:prstGeom>
        </p:spPr>
        <p:txBody>
          <a:bodyPr wrap="square">
            <a:spAutoFit/>
          </a:bodyPr>
          <a:lstStyle/>
          <a:p>
            <a:pPr>
              <a:lnSpc>
                <a:spcPct val="150000"/>
              </a:lnSpc>
              <a:spcBef>
                <a:spcPts val="12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endParaRPr lang="es-ES" altLang="zh-CN" sz="1200">
              <a:solidFill>
                <a:schemeClr val="tx1">
                  <a:lumMod val="65000"/>
                </a:schemeClr>
              </a:solidFill>
              <a:ea typeface="Lato Light" panose="020F0502020204030203" pitchFamily="34" charset="0"/>
              <a:cs typeface="Lato Light" panose="020F0502020204030203" pitchFamily="34" charset="0"/>
            </a:endParaRPr>
          </a:p>
        </p:txBody>
      </p:sp>
      <p:grpSp>
        <p:nvGrpSpPr>
          <p:cNvPr id="33" name="组合 13">
            <a:extLst>
              <a:ext uri="{FF2B5EF4-FFF2-40B4-BE49-F238E27FC236}">
                <a16:creationId xmlns:a16="http://schemas.microsoft.com/office/drawing/2014/main" id="{68A68844-C0D4-4DC4-AE97-602835F4693B}"/>
              </a:ext>
            </a:extLst>
          </p:cNvPr>
          <p:cNvGrpSpPr/>
          <p:nvPr/>
        </p:nvGrpSpPr>
        <p:grpSpPr>
          <a:xfrm>
            <a:off x="1333500" y="782677"/>
            <a:ext cx="849269" cy="224171"/>
            <a:chOff x="6353586" y="4480561"/>
            <a:chExt cx="5023074" cy="1325880"/>
          </a:xfrm>
          <a:solidFill>
            <a:schemeClr val="tx1"/>
          </a:solidFill>
        </p:grpSpPr>
        <p:sp>
          <p:nvSpPr>
            <p:cNvPr id="34" name="任意多边形: 形状 25">
              <a:extLst>
                <a:ext uri="{FF2B5EF4-FFF2-40B4-BE49-F238E27FC236}">
                  <a16:creationId xmlns:a16="http://schemas.microsoft.com/office/drawing/2014/main" id="{1BA1F395-F0FD-4142-8EE4-DDF1F847E1D2}"/>
                </a:ext>
              </a:extLst>
            </p:cNvPr>
            <p:cNvSpPr/>
            <p:nvPr/>
          </p:nvSpPr>
          <p:spPr>
            <a:xfrm>
              <a:off x="6353586" y="4480561"/>
              <a:ext cx="1325830" cy="1325880"/>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alpha val="80000"/>
                  </a:schemeClr>
                </a:gs>
                <a:gs pos="100000">
                  <a:schemeClr val="accent6">
                    <a:alpha val="80000"/>
                  </a:schemeClr>
                </a:gs>
              </a:gsLst>
              <a:lin ang="8100000" scaled="1"/>
            </a:gradFill>
            <a:ln w="9525" cap="flat">
              <a:noFill/>
              <a:prstDash val="solid"/>
              <a:miter/>
            </a:ln>
          </p:spPr>
          <p:txBody>
            <a:bodyPr rtlCol="0" anchor="ctr"/>
            <a:lstStyle/>
            <a:p>
              <a:endParaRPr lang="zh-CN" altLang="en-US"/>
            </a:p>
          </p:txBody>
        </p:sp>
        <p:grpSp>
          <p:nvGrpSpPr>
            <p:cNvPr id="35" name="组合 11">
              <a:extLst>
                <a:ext uri="{FF2B5EF4-FFF2-40B4-BE49-F238E27FC236}">
                  <a16:creationId xmlns:a16="http://schemas.microsoft.com/office/drawing/2014/main" id="{F4C9325D-7A69-46A4-9538-F002F6A2C96F}"/>
                </a:ext>
              </a:extLst>
            </p:cNvPr>
            <p:cNvGrpSpPr/>
            <p:nvPr/>
          </p:nvGrpSpPr>
          <p:grpSpPr>
            <a:xfrm>
              <a:off x="8043056" y="4702687"/>
              <a:ext cx="3333604" cy="881628"/>
              <a:chOff x="8083550" y="5731848"/>
              <a:chExt cx="2120900" cy="560908"/>
            </a:xfrm>
            <a:grpFill/>
          </p:grpSpPr>
          <p:sp>
            <p:nvSpPr>
              <p:cNvPr id="36" name="任意多边形: 形状 14">
                <a:extLst>
                  <a:ext uri="{FF2B5EF4-FFF2-40B4-BE49-F238E27FC236}">
                    <a16:creationId xmlns:a16="http://schemas.microsoft.com/office/drawing/2014/main" id="{74A047F7-EBE2-454E-B72F-6EF9B4D7A546}"/>
                  </a:ext>
                </a:extLst>
              </p:cNvPr>
              <p:cNvSpPr/>
              <p:nvPr/>
            </p:nvSpPr>
            <p:spPr>
              <a:xfrm>
                <a:off x="8083550" y="6181423"/>
                <a:ext cx="2120900" cy="111333"/>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7" name="任意多边形: 形状 27">
                <a:extLst>
                  <a:ext uri="{FF2B5EF4-FFF2-40B4-BE49-F238E27FC236}">
                    <a16:creationId xmlns:a16="http://schemas.microsoft.com/office/drawing/2014/main" id="{09655DBE-DD3D-4C42-9D4F-671AAE678918}"/>
                  </a:ext>
                </a:extLst>
              </p:cNvPr>
              <p:cNvSpPr/>
              <p:nvPr/>
            </p:nvSpPr>
            <p:spPr>
              <a:xfrm>
                <a:off x="8083550" y="5731848"/>
                <a:ext cx="2120900" cy="308552"/>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spTree>
    <p:extLst>
      <p:ext uri="{BB962C8B-B14F-4D97-AF65-F5344CB8AC3E}">
        <p14:creationId xmlns:p14="http://schemas.microsoft.com/office/powerpoint/2010/main" val="36290955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7"/>
                                        </p:tgtEl>
                                        <p:attrNameLst>
                                          <p:attrName>style.visibility</p:attrName>
                                        </p:attrNameLst>
                                      </p:cBhvr>
                                      <p:to>
                                        <p:strVal val="visible"/>
                                      </p:to>
                                    </p:set>
                                    <p:anim to="" calcmode="lin" valueType="num">
                                      <p:cBhvr>
                                        <p:cTn id="7" dur="750" fill="hold">
                                          <p:stCondLst>
                                            <p:cond delay="0"/>
                                          </p:stCondLst>
                                        </p:cTn>
                                        <p:tgtEl>
                                          <p:spTgt spid="27"/>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7"/>
                                        </p:tgtEl>
                                      </p:cBhvr>
                                    </p:animEffect>
                                  </p:childTnLst>
                                </p:cTn>
                              </p:par>
                            </p:childTnLst>
                          </p:cTn>
                        </p:par>
                        <p:par>
                          <p:cTn id="9" fill="hold">
                            <p:stCondLst>
                              <p:cond delay="1020"/>
                            </p:stCondLst>
                            <p:childTnLst>
                              <p:par>
                                <p:cTn id="10" presetID="10" presetClass="entr" presetSubtype="0" fill="hold" grpId="0" nodeType="afterEffect">
                                  <p:stCondLst>
                                    <p:cond delay="0"/>
                                  </p:stCondLst>
                                  <p:childTnLst>
                                    <p:set>
                                      <p:cBhvr>
                                        <p:cTn id="11" dur="1" fill="hold">
                                          <p:stCondLst>
                                            <p:cond delay="0"/>
                                          </p:stCondLst>
                                        </p:cTn>
                                        <p:tgtEl>
                                          <p:spTgt spid="28"/>
                                        </p:tgtEl>
                                        <p:attrNameLst>
                                          <p:attrName>style.visibility</p:attrName>
                                        </p:attrNameLst>
                                      </p:cBhvr>
                                      <p:to>
                                        <p:strVal val="visible"/>
                                      </p:to>
                                    </p:set>
                                    <p:animEffect transition="in" filter="fade">
                                      <p:cBhvr>
                                        <p:cTn id="12" dur="500"/>
                                        <p:tgtEl>
                                          <p:spTgt spid="28"/>
                                        </p:tgtEl>
                                      </p:cBhvr>
                                    </p:animEffect>
                                  </p:childTnLst>
                                </p:cTn>
                              </p:par>
                            </p:childTnLst>
                          </p:cTn>
                        </p:par>
                        <p:par>
                          <p:cTn id="13" fill="hold">
                            <p:stCondLst>
                              <p:cond delay="1520"/>
                            </p:stCondLst>
                            <p:childTnLst>
                              <p:par>
                                <p:cTn id="14" presetID="0" presetClass="entr" presetSubtype="0" fill="hold" nodeType="afterEffect">
                                  <p:stCondLst>
                                    <p:cond delay="0"/>
                                  </p:stCondLst>
                                  <p:childTnLst>
                                    <p:set>
                                      <p:cBhvr>
                                        <p:cTn id="15" dur="700" fill="hold">
                                          <p:stCondLst>
                                            <p:cond delay="0"/>
                                          </p:stCondLst>
                                        </p:cTn>
                                        <p:tgtEl>
                                          <p:spTgt spid="2"/>
                                        </p:tgtEl>
                                        <p:attrNameLst>
                                          <p:attrName>style.visibility</p:attrName>
                                        </p:attrNameLst>
                                      </p:cBhvr>
                                      <p:to>
                                        <p:strVal val="visible"/>
                                      </p:to>
                                    </p:set>
                                    <p:anim to="" calcmode="lin" valueType="num">
                                      <p:cBhvr>
                                        <p:cTn id="16" dur="700" fill="hold">
                                          <p:stCondLst>
                                            <p:cond delay="0"/>
                                          </p:stCondLst>
                                        </p:cTn>
                                        <p:tgtEl>
                                          <p:spTgt spid="2"/>
                                        </p:tgtEl>
                                        <p:attrNameLst>
                                          <p:attrName>ppt_h</p:attrName>
                                        </p:attrNameLst>
                                      </p:cBhvr>
                                      <p:tavLst>
                                        <p:tav tm="0" fmla="#ppt_h-#ppt_h*((1.5-1.5*$)^3-(1.5-1.5*$)^2)">
                                          <p:val>
                                            <p:strVal val="0"/>
                                          </p:val>
                                        </p:tav>
                                        <p:tav tm="100000">
                                          <p:val>
                                            <p:strVal val="1"/>
                                          </p:val>
                                        </p:tav>
                                      </p:tavLst>
                                    </p:anim>
                                    <p:anim to="" calcmode="lin" valueType="num">
                                      <p:cBhvr>
                                        <p:cTn id="17" dur="700" fill="hold">
                                          <p:stCondLst>
                                            <p:cond delay="0"/>
                                          </p:stCondLst>
                                        </p:cTn>
                                        <p:tgtEl>
                                          <p:spTgt spid="2"/>
                                        </p:tgtEl>
                                        <p:attrNameLst>
                                          <p:attrName>ppt_w</p:attrName>
                                        </p:attrNameLst>
                                      </p:cBhvr>
                                      <p:tavLst>
                                        <p:tav tm="0" fmla="#ppt_w-#ppt_w*((1.5-1.5*$)^3-(1.5-1.5*$)^2)">
                                          <p:val>
                                            <p:strVal val="0"/>
                                          </p:val>
                                        </p:tav>
                                        <p:tav tm="100000">
                                          <p:val>
                                            <p:strVal val="1"/>
                                          </p:val>
                                        </p:tav>
                                      </p:tavLst>
                                    </p:anim>
                                  </p:childTnLst>
                                </p:cTn>
                              </p:par>
                              <p:par>
                                <p:cTn id="18" presetID="2" presetClass="entr" presetSubtype="4" decel="100000" fill="hold" grpId="0" nodeType="withEffect">
                                  <p:stCondLst>
                                    <p:cond delay="0"/>
                                  </p:stCondLst>
                                  <p:childTnLst>
                                    <p:set>
                                      <p:cBhvr>
                                        <p:cTn id="19" dur="1" fill="hold">
                                          <p:stCondLst>
                                            <p:cond delay="0"/>
                                          </p:stCondLst>
                                        </p:cTn>
                                        <p:tgtEl>
                                          <p:spTgt spid="25"/>
                                        </p:tgtEl>
                                        <p:attrNameLst>
                                          <p:attrName>style.visibility</p:attrName>
                                        </p:attrNameLst>
                                      </p:cBhvr>
                                      <p:to>
                                        <p:strVal val="visible"/>
                                      </p:to>
                                    </p:set>
                                    <p:anim calcmode="lin" valueType="num">
                                      <p:cBhvr additive="base">
                                        <p:cTn id="20" dur="700" fill="hold"/>
                                        <p:tgtEl>
                                          <p:spTgt spid="25"/>
                                        </p:tgtEl>
                                        <p:attrNameLst>
                                          <p:attrName>ppt_x</p:attrName>
                                        </p:attrNameLst>
                                      </p:cBhvr>
                                      <p:tavLst>
                                        <p:tav tm="0">
                                          <p:val>
                                            <p:strVal val="#ppt_x"/>
                                          </p:val>
                                        </p:tav>
                                        <p:tav tm="100000">
                                          <p:val>
                                            <p:strVal val="#ppt_x"/>
                                          </p:val>
                                        </p:tav>
                                      </p:tavLst>
                                    </p:anim>
                                    <p:anim calcmode="lin" valueType="num">
                                      <p:cBhvr additive="base">
                                        <p:cTn id="21" dur="700" fill="hold"/>
                                        <p:tgtEl>
                                          <p:spTgt spid="25"/>
                                        </p:tgtEl>
                                        <p:attrNameLst>
                                          <p:attrName>ppt_y</p:attrName>
                                        </p:attrNameLst>
                                      </p:cBhvr>
                                      <p:tavLst>
                                        <p:tav tm="0">
                                          <p:val>
                                            <p:strVal val="1+#ppt_h/2"/>
                                          </p:val>
                                        </p:tav>
                                        <p:tav tm="100000">
                                          <p:val>
                                            <p:strVal val="#ppt_y"/>
                                          </p:val>
                                        </p:tav>
                                      </p:tavLst>
                                    </p:anim>
                                  </p:childTnLst>
                                </p:cTn>
                              </p:par>
                            </p:childTnLst>
                          </p:cTn>
                        </p:par>
                        <p:par>
                          <p:cTn id="22" fill="hold">
                            <p:stCondLst>
                              <p:cond delay="2220"/>
                            </p:stCondLst>
                            <p:childTnLst>
                              <p:par>
                                <p:cTn id="23" presetID="0" presetClass="entr" presetSubtype="0" fill="hold" nodeType="afterEffect">
                                  <p:stCondLst>
                                    <p:cond delay="0"/>
                                  </p:stCondLst>
                                  <p:childTnLst>
                                    <p:set>
                                      <p:cBhvr>
                                        <p:cTn id="24" dur="700" fill="hold">
                                          <p:stCondLst>
                                            <p:cond delay="0"/>
                                          </p:stCondLst>
                                        </p:cTn>
                                        <p:tgtEl>
                                          <p:spTgt spid="7"/>
                                        </p:tgtEl>
                                        <p:attrNameLst>
                                          <p:attrName>style.visibility</p:attrName>
                                        </p:attrNameLst>
                                      </p:cBhvr>
                                      <p:to>
                                        <p:strVal val="visible"/>
                                      </p:to>
                                    </p:set>
                                    <p:anim to="" calcmode="lin" valueType="num">
                                      <p:cBhvr>
                                        <p:cTn id="25" dur="700" fill="hold">
                                          <p:stCondLst>
                                            <p:cond delay="0"/>
                                          </p:stCondLst>
                                        </p:cTn>
                                        <p:tgtEl>
                                          <p:spTgt spid="7"/>
                                        </p:tgtEl>
                                        <p:attrNameLst>
                                          <p:attrName>ppt_h</p:attrName>
                                        </p:attrNameLst>
                                      </p:cBhvr>
                                      <p:tavLst>
                                        <p:tav tm="0" fmla="#ppt_h-#ppt_h*((1.5-1.5*$)^3-(1.5-1.5*$)^2)">
                                          <p:val>
                                            <p:strVal val="0"/>
                                          </p:val>
                                        </p:tav>
                                        <p:tav tm="100000">
                                          <p:val>
                                            <p:strVal val="1"/>
                                          </p:val>
                                        </p:tav>
                                      </p:tavLst>
                                    </p:anim>
                                    <p:anim to="" calcmode="lin" valueType="num">
                                      <p:cBhvr>
                                        <p:cTn id="26" dur="700" fill="hold">
                                          <p:stCondLst>
                                            <p:cond delay="0"/>
                                          </p:stCondLst>
                                        </p:cTn>
                                        <p:tgtEl>
                                          <p:spTgt spid="7"/>
                                        </p:tgtEl>
                                        <p:attrNameLst>
                                          <p:attrName>ppt_w</p:attrName>
                                        </p:attrNameLst>
                                      </p:cBhvr>
                                      <p:tavLst>
                                        <p:tav tm="0" fmla="#ppt_w-#ppt_w*((1.5-1.5*$)^3-(1.5-1.5*$)^2)">
                                          <p:val>
                                            <p:strVal val="0"/>
                                          </p:val>
                                        </p:tav>
                                        <p:tav tm="100000">
                                          <p:val>
                                            <p:strVal val="1"/>
                                          </p:val>
                                        </p:tav>
                                      </p:tavLst>
                                    </p:anim>
                                  </p:childTnLst>
                                </p:cTn>
                              </p:par>
                              <p:par>
                                <p:cTn id="27" presetID="2" presetClass="entr" presetSubtype="4" decel="100000" fill="hold" grpId="0" nodeType="withEffect">
                                  <p:stCondLst>
                                    <p:cond delay="0"/>
                                  </p:stCondLst>
                                  <p:childTnLst>
                                    <p:set>
                                      <p:cBhvr>
                                        <p:cTn id="28" dur="1" fill="hold">
                                          <p:stCondLst>
                                            <p:cond delay="0"/>
                                          </p:stCondLst>
                                        </p:cTn>
                                        <p:tgtEl>
                                          <p:spTgt spid="24"/>
                                        </p:tgtEl>
                                        <p:attrNameLst>
                                          <p:attrName>style.visibility</p:attrName>
                                        </p:attrNameLst>
                                      </p:cBhvr>
                                      <p:to>
                                        <p:strVal val="visible"/>
                                      </p:to>
                                    </p:set>
                                    <p:anim calcmode="lin" valueType="num">
                                      <p:cBhvr additive="base">
                                        <p:cTn id="29" dur="700" fill="hold"/>
                                        <p:tgtEl>
                                          <p:spTgt spid="24"/>
                                        </p:tgtEl>
                                        <p:attrNameLst>
                                          <p:attrName>ppt_x</p:attrName>
                                        </p:attrNameLst>
                                      </p:cBhvr>
                                      <p:tavLst>
                                        <p:tav tm="0">
                                          <p:val>
                                            <p:strVal val="#ppt_x"/>
                                          </p:val>
                                        </p:tav>
                                        <p:tav tm="100000">
                                          <p:val>
                                            <p:strVal val="#ppt_x"/>
                                          </p:val>
                                        </p:tav>
                                      </p:tavLst>
                                    </p:anim>
                                    <p:anim calcmode="lin" valueType="num">
                                      <p:cBhvr additive="base">
                                        <p:cTn id="30" dur="700" fill="hold"/>
                                        <p:tgtEl>
                                          <p:spTgt spid="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P spid="27" grpId="0"/>
      <p:bldP spid="28"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Shape 5">
            <a:extLst>
              <a:ext uri="{FF2B5EF4-FFF2-40B4-BE49-F238E27FC236}">
                <a16:creationId xmlns:a16="http://schemas.microsoft.com/office/drawing/2014/main" id="{FC9C6230-0AB0-4757-BF6D-FDCE7E53A3B2}"/>
              </a:ext>
            </a:extLst>
          </p:cNvPr>
          <p:cNvSpPr/>
          <p:nvPr/>
        </p:nvSpPr>
        <p:spPr>
          <a:xfrm>
            <a:off x="2429028" y="-1718929"/>
            <a:ext cx="13819158" cy="13724858"/>
          </a:xfrm>
          <a:custGeom>
            <a:avLst/>
            <a:gdLst>
              <a:gd name="connsiteX0" fmla="*/ 3007951 w 7935961"/>
              <a:gd name="connsiteY0" fmla="*/ 14 h 7881808"/>
              <a:gd name="connsiteX1" fmla="*/ 6835040 w 7935961"/>
              <a:gd name="connsiteY1" fmla="*/ 1092197 h 7881808"/>
              <a:gd name="connsiteX2" fmla="*/ 7146033 w 7935961"/>
              <a:gd name="connsiteY2" fmla="*/ 1330471 h 7881808"/>
              <a:gd name="connsiteX3" fmla="*/ 7536498 w 7935961"/>
              <a:gd name="connsiteY3" fmla="*/ 4498978 h 7881808"/>
              <a:gd name="connsiteX4" fmla="*/ 4693648 w 7935961"/>
              <a:gd name="connsiteY4" fmla="*/ 7535851 h 7881808"/>
              <a:gd name="connsiteX5" fmla="*/ 1819660 w 7935961"/>
              <a:gd name="connsiteY5" fmla="*/ 7275582 h 7881808"/>
              <a:gd name="connsiteX6" fmla="*/ 1550390 w 7935961"/>
              <a:gd name="connsiteY6" fmla="*/ 6993508 h 7881808"/>
              <a:gd name="connsiteX7" fmla="*/ 9886 w 7935961"/>
              <a:gd name="connsiteY7" fmla="*/ 2857090 h 7881808"/>
              <a:gd name="connsiteX8" fmla="*/ 676506 w 7935961"/>
              <a:gd name="connsiteY8" fmla="*/ 891493 h 7881808"/>
              <a:gd name="connsiteX9" fmla="*/ 2555522 w 7935961"/>
              <a:gd name="connsiteY9" fmla="*/ 15478 h 7881808"/>
              <a:gd name="connsiteX10" fmla="*/ 2550859 w 7935961"/>
              <a:gd name="connsiteY10" fmla="*/ 14228 h 7881808"/>
              <a:gd name="connsiteX11" fmla="*/ 3007951 w 7935961"/>
              <a:gd name="connsiteY11" fmla="*/ 14 h 7881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35961" h="7881808">
                <a:moveTo>
                  <a:pt x="3007951" y="14"/>
                </a:moveTo>
                <a:cubicBezTo>
                  <a:pt x="5250864" y="4386"/>
                  <a:pt x="6835040" y="1092197"/>
                  <a:pt x="6835040" y="1092197"/>
                </a:cubicBezTo>
                <a:cubicBezTo>
                  <a:pt x="6941620" y="1160740"/>
                  <a:pt x="7045701" y="1238610"/>
                  <a:pt x="7146033" y="1330471"/>
                </a:cubicBezTo>
                <a:cubicBezTo>
                  <a:pt x="8041280" y="2130147"/>
                  <a:pt x="8181454" y="3472231"/>
                  <a:pt x="7536498" y="4498978"/>
                </a:cubicBezTo>
                <a:cubicBezTo>
                  <a:pt x="6197854" y="6734341"/>
                  <a:pt x="4693648" y="7535851"/>
                  <a:pt x="4693648" y="7535851"/>
                </a:cubicBezTo>
                <a:cubicBezTo>
                  <a:pt x="3777196" y="8065006"/>
                  <a:pt x="2616739" y="7993974"/>
                  <a:pt x="1819660" y="7275582"/>
                </a:cubicBezTo>
                <a:cubicBezTo>
                  <a:pt x="1718078" y="7188385"/>
                  <a:pt x="1628322" y="7094361"/>
                  <a:pt x="1550390" y="6993508"/>
                </a:cubicBezTo>
                <a:cubicBezTo>
                  <a:pt x="1542314" y="6986346"/>
                  <a:pt x="121632" y="5331140"/>
                  <a:pt x="9886" y="2857090"/>
                </a:cubicBezTo>
                <a:cubicBezTo>
                  <a:pt x="-51164" y="2170977"/>
                  <a:pt x="170494" y="1455653"/>
                  <a:pt x="676506" y="891493"/>
                </a:cubicBezTo>
                <a:cubicBezTo>
                  <a:pt x="1177855" y="326085"/>
                  <a:pt x="1866703" y="30836"/>
                  <a:pt x="2555522" y="15478"/>
                </a:cubicBezTo>
                <a:cubicBezTo>
                  <a:pt x="2555522" y="15478"/>
                  <a:pt x="2555522" y="15478"/>
                  <a:pt x="2550859" y="14228"/>
                </a:cubicBezTo>
                <a:cubicBezTo>
                  <a:pt x="2705968" y="4246"/>
                  <a:pt x="2858423" y="-278"/>
                  <a:pt x="3007951" y="14"/>
                </a:cubicBezTo>
                <a:close/>
              </a:path>
            </a:pathLst>
          </a:custGeom>
          <a:gradFill flip="none" rotWithShape="1">
            <a:gsLst>
              <a:gs pos="0">
                <a:schemeClr val="accent1">
                  <a:alpha val="10000"/>
                </a:schemeClr>
              </a:gs>
              <a:gs pos="100000">
                <a:schemeClr val="accent6">
                  <a:alpha val="10000"/>
                </a:schemeClr>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Freeform: Shape 1">
            <a:extLst>
              <a:ext uri="{FF2B5EF4-FFF2-40B4-BE49-F238E27FC236}">
                <a16:creationId xmlns:a16="http://schemas.microsoft.com/office/drawing/2014/main" id="{83D7962A-20C7-40FF-AEAC-4953FA96DB72}"/>
              </a:ext>
            </a:extLst>
          </p:cNvPr>
          <p:cNvSpPr/>
          <p:nvPr/>
        </p:nvSpPr>
        <p:spPr>
          <a:xfrm>
            <a:off x="5078444" y="912408"/>
            <a:ext cx="8520326" cy="8462184"/>
          </a:xfrm>
          <a:custGeom>
            <a:avLst/>
            <a:gdLst>
              <a:gd name="connsiteX0" fmla="*/ 3007951 w 7935961"/>
              <a:gd name="connsiteY0" fmla="*/ 14 h 7881808"/>
              <a:gd name="connsiteX1" fmla="*/ 6835040 w 7935961"/>
              <a:gd name="connsiteY1" fmla="*/ 1092197 h 7881808"/>
              <a:gd name="connsiteX2" fmla="*/ 7146033 w 7935961"/>
              <a:gd name="connsiteY2" fmla="*/ 1330471 h 7881808"/>
              <a:gd name="connsiteX3" fmla="*/ 7536498 w 7935961"/>
              <a:gd name="connsiteY3" fmla="*/ 4498978 h 7881808"/>
              <a:gd name="connsiteX4" fmla="*/ 4693648 w 7935961"/>
              <a:gd name="connsiteY4" fmla="*/ 7535851 h 7881808"/>
              <a:gd name="connsiteX5" fmla="*/ 1819660 w 7935961"/>
              <a:gd name="connsiteY5" fmla="*/ 7275582 h 7881808"/>
              <a:gd name="connsiteX6" fmla="*/ 1550390 w 7935961"/>
              <a:gd name="connsiteY6" fmla="*/ 6993508 h 7881808"/>
              <a:gd name="connsiteX7" fmla="*/ 9886 w 7935961"/>
              <a:gd name="connsiteY7" fmla="*/ 2857090 h 7881808"/>
              <a:gd name="connsiteX8" fmla="*/ 676506 w 7935961"/>
              <a:gd name="connsiteY8" fmla="*/ 891493 h 7881808"/>
              <a:gd name="connsiteX9" fmla="*/ 2555522 w 7935961"/>
              <a:gd name="connsiteY9" fmla="*/ 15478 h 7881808"/>
              <a:gd name="connsiteX10" fmla="*/ 2550859 w 7935961"/>
              <a:gd name="connsiteY10" fmla="*/ 14228 h 7881808"/>
              <a:gd name="connsiteX11" fmla="*/ 3007951 w 7935961"/>
              <a:gd name="connsiteY11" fmla="*/ 14 h 7881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35961" h="7881808">
                <a:moveTo>
                  <a:pt x="3007951" y="14"/>
                </a:moveTo>
                <a:cubicBezTo>
                  <a:pt x="5250864" y="4386"/>
                  <a:pt x="6835040" y="1092197"/>
                  <a:pt x="6835040" y="1092197"/>
                </a:cubicBezTo>
                <a:cubicBezTo>
                  <a:pt x="6941620" y="1160740"/>
                  <a:pt x="7045701" y="1238610"/>
                  <a:pt x="7146033" y="1330471"/>
                </a:cubicBezTo>
                <a:cubicBezTo>
                  <a:pt x="8041280" y="2130147"/>
                  <a:pt x="8181454" y="3472231"/>
                  <a:pt x="7536498" y="4498978"/>
                </a:cubicBezTo>
                <a:cubicBezTo>
                  <a:pt x="6197854" y="6734341"/>
                  <a:pt x="4693648" y="7535851"/>
                  <a:pt x="4693648" y="7535851"/>
                </a:cubicBezTo>
                <a:cubicBezTo>
                  <a:pt x="3777196" y="8065006"/>
                  <a:pt x="2616739" y="7993974"/>
                  <a:pt x="1819660" y="7275582"/>
                </a:cubicBezTo>
                <a:cubicBezTo>
                  <a:pt x="1718078" y="7188385"/>
                  <a:pt x="1628322" y="7094361"/>
                  <a:pt x="1550390" y="6993508"/>
                </a:cubicBezTo>
                <a:cubicBezTo>
                  <a:pt x="1542314" y="6986346"/>
                  <a:pt x="121632" y="5331140"/>
                  <a:pt x="9886" y="2857090"/>
                </a:cubicBezTo>
                <a:cubicBezTo>
                  <a:pt x="-51164" y="2170977"/>
                  <a:pt x="170494" y="1455653"/>
                  <a:pt x="676506" y="891493"/>
                </a:cubicBezTo>
                <a:cubicBezTo>
                  <a:pt x="1177855" y="326085"/>
                  <a:pt x="1866703" y="30836"/>
                  <a:pt x="2555522" y="15478"/>
                </a:cubicBezTo>
                <a:cubicBezTo>
                  <a:pt x="2555522" y="15478"/>
                  <a:pt x="2555522" y="15478"/>
                  <a:pt x="2550859" y="14228"/>
                </a:cubicBezTo>
                <a:cubicBezTo>
                  <a:pt x="2705968" y="4246"/>
                  <a:pt x="2858423" y="-278"/>
                  <a:pt x="3007951" y="14"/>
                </a:cubicBezTo>
                <a:close/>
              </a:path>
            </a:pathLst>
          </a:custGeom>
          <a:gradFill flip="none" rotWithShape="1">
            <a:gsLst>
              <a:gs pos="0">
                <a:schemeClr val="accent1"/>
              </a:gs>
              <a:gs pos="100000">
                <a:schemeClr val="accent6"/>
              </a:gs>
            </a:gsLst>
            <a:lin ang="8100000" scaled="1"/>
            <a:tileRect/>
          </a:gradFill>
          <a:ln>
            <a:noFill/>
          </a:ln>
          <a:effectLst>
            <a:outerShdw blurRad="5080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 name="TextBox 2">
            <a:extLst>
              <a:ext uri="{FF2B5EF4-FFF2-40B4-BE49-F238E27FC236}">
                <a16:creationId xmlns:a16="http://schemas.microsoft.com/office/drawing/2014/main" id="{E7B8442C-38C6-447F-8216-FEF3C535D7C2}"/>
              </a:ext>
            </a:extLst>
          </p:cNvPr>
          <p:cNvSpPr txBox="1"/>
          <p:nvPr/>
        </p:nvSpPr>
        <p:spPr>
          <a:xfrm>
            <a:off x="5043154" y="1744980"/>
            <a:ext cx="8201692" cy="3154710"/>
          </a:xfrm>
          <a:prstGeom prst="rect">
            <a:avLst/>
          </a:prstGeom>
          <a:noFill/>
        </p:spPr>
        <p:txBody>
          <a:bodyPr wrap="square" rtlCol="0">
            <a:spAutoFit/>
          </a:bodyPr>
          <a:lstStyle/>
          <a:p>
            <a:pPr algn="ctr"/>
            <a:r>
              <a:rPr lang="en-US" sz="19900">
                <a:latin typeface="Montserrat Alternates ExtraBold" panose="00000900000000000000" pitchFamily="50" charset="0"/>
              </a:rPr>
              <a:t>03</a:t>
            </a:r>
          </a:p>
        </p:txBody>
      </p:sp>
      <p:sp>
        <p:nvSpPr>
          <p:cNvPr id="4" name="TextBox 3">
            <a:extLst>
              <a:ext uri="{FF2B5EF4-FFF2-40B4-BE49-F238E27FC236}">
                <a16:creationId xmlns:a16="http://schemas.microsoft.com/office/drawing/2014/main" id="{27D239C4-016B-45CC-8742-81054CEA2CE5}"/>
              </a:ext>
            </a:extLst>
          </p:cNvPr>
          <p:cNvSpPr txBox="1"/>
          <p:nvPr/>
        </p:nvSpPr>
        <p:spPr>
          <a:xfrm>
            <a:off x="7071360" y="4814518"/>
            <a:ext cx="4145280" cy="1754326"/>
          </a:xfrm>
          <a:prstGeom prst="rect">
            <a:avLst/>
          </a:prstGeom>
          <a:noFill/>
        </p:spPr>
        <p:txBody>
          <a:bodyPr wrap="square" rtlCol="0">
            <a:spAutoFit/>
          </a:bodyPr>
          <a:lstStyle>
            <a:defPPr>
              <a:defRPr lang="zh-CN"/>
            </a:defPPr>
            <a:lvl1pPr>
              <a:spcBef>
                <a:spcPts val="1200"/>
              </a:spcBef>
              <a:defRPr sz="4800">
                <a:solidFill>
                  <a:schemeClr val="tx1">
                    <a:lumMod val="85000"/>
                    <a:lumOff val="15000"/>
                  </a:schemeClr>
                </a:solidFill>
                <a:latin typeface="Montserrat Alternates ExtraBold" panose="00000900000000000000" pitchFamily="50" charset="0"/>
              </a:defRPr>
            </a:lvl1pPr>
          </a:lstStyle>
          <a:p>
            <a:pPr algn="ctr"/>
            <a:r>
              <a:rPr lang="en-US" altLang="zh-CN" sz="5400">
                <a:solidFill>
                  <a:schemeClr val="tx1"/>
                </a:solidFill>
              </a:rPr>
              <a:t>Market Plan</a:t>
            </a:r>
            <a:endParaRPr lang="en-US" sz="5400">
              <a:solidFill>
                <a:schemeClr val="tx1"/>
              </a:solidFill>
            </a:endParaRPr>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26CC0DF-2286-4538-9E7E-3527C855A105}"/>
              </a:ext>
            </a:extLst>
          </p:cNvPr>
          <p:cNvSpPr/>
          <p:nvPr/>
        </p:nvSpPr>
        <p:spPr>
          <a:xfrm>
            <a:off x="6681216" y="6719610"/>
            <a:ext cx="4925568" cy="890244"/>
          </a:xfrm>
          <a:prstGeom prst="rect">
            <a:avLst/>
          </a:prstGeom>
        </p:spPr>
        <p:txBody>
          <a:bodyPr wrap="square">
            <a:spAutoFit/>
          </a:bodyPr>
          <a:lstStyle/>
          <a:p>
            <a:pPr algn="ctr">
              <a:lnSpc>
                <a:spcPct val="150000"/>
              </a:lnSpc>
              <a:spcBef>
                <a:spcPts val="1200"/>
              </a:spcBef>
            </a:pPr>
            <a:r>
              <a:rPr lang="es-ES" altLang="zh-CN" sz="1200">
                <a:solidFill>
                  <a:schemeClr val="tx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alpha val="70000"/>
                  </a:schemeClr>
                </a:solidFill>
                <a:ea typeface="Lato Light" panose="020F0502020204030203" pitchFamily="34" charset="0"/>
                <a:cs typeface="Lato Light" panose="020F0502020204030203" pitchFamily="34" charset="0"/>
              </a:rPr>
              <a:t>. </a:t>
            </a:r>
            <a:r>
              <a:rPr lang="es-ES" altLang="zh-CN" sz="1200">
                <a:solidFill>
                  <a:schemeClr val="tx1">
                    <a:alpha val="70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Tree>
    <p:extLst>
      <p:ext uri="{BB962C8B-B14F-4D97-AF65-F5344CB8AC3E}">
        <p14:creationId xmlns:p14="http://schemas.microsoft.com/office/powerpoint/2010/main" val="2089822362"/>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childTnLst>
                                    <p:set>
                                      <p:cBhvr>
                                        <p:cTn id="6" dur="1000" fill="hold">
                                          <p:stCondLst>
                                            <p:cond delay="0"/>
                                          </p:stCondLst>
                                        </p:cTn>
                                        <p:tgtEl>
                                          <p:spTgt spid="6"/>
                                        </p:tgtEl>
                                        <p:attrNameLst>
                                          <p:attrName>style.visibility</p:attrName>
                                        </p:attrNameLst>
                                      </p:cBhvr>
                                      <p:to>
                                        <p:strVal val="visible"/>
                                      </p:to>
                                    </p:set>
                                    <p:anim to="" calcmode="lin" valueType="num">
                                      <p:cBhvr>
                                        <p:cTn id="7" dur="1000" fill="hold">
                                          <p:stCondLst>
                                            <p:cond delay="0"/>
                                          </p:stCondLst>
                                        </p:cTn>
                                        <p:tgtEl>
                                          <p:spTgt spid="6"/>
                                        </p:tgtEl>
                                        <p:attrNameLst>
                                          <p:attrName>ppt_h</p:attrName>
                                        </p:attrNameLst>
                                      </p:cBhvr>
                                      <p:tavLst>
                                        <p:tav tm="0" fmla="#ppt_h-#ppt_h*((1.5-1.5*$)^3-(1.5-1.5*$)^2)">
                                          <p:val>
                                            <p:strVal val="0"/>
                                          </p:val>
                                        </p:tav>
                                        <p:tav tm="100000">
                                          <p:val>
                                            <p:strVal val="1"/>
                                          </p:val>
                                        </p:tav>
                                      </p:tavLst>
                                    </p:anim>
                                    <p:anim to="" calcmode="lin" valueType="num">
                                      <p:cBhvr>
                                        <p:cTn id="8" dur="1000" fill="hold">
                                          <p:stCondLst>
                                            <p:cond delay="0"/>
                                          </p:stCondLst>
                                        </p:cTn>
                                        <p:tgtEl>
                                          <p:spTgt spid="6"/>
                                        </p:tgtEl>
                                        <p:attrNameLst>
                                          <p:attrName>ppt_w</p:attrName>
                                        </p:attrNameLst>
                                      </p:cBhvr>
                                      <p:tavLst>
                                        <p:tav tm="0" fmla="#ppt_w-#ppt_w*((1.5-1.5*$)^3-(1.5-1.5*$)^2)">
                                          <p:val>
                                            <p:strVal val="0"/>
                                          </p:val>
                                        </p:tav>
                                        <p:tav tm="100000">
                                          <p:val>
                                            <p:strVal val="1"/>
                                          </p:val>
                                        </p:tav>
                                      </p:tavLst>
                                    </p:anim>
                                  </p:childTnLst>
                                </p:cTn>
                              </p:par>
                              <p:par>
                                <p:cTn id="9" presetID="0" presetClass="entr" presetSubtype="0" fill="hold" grpId="0" nodeType="withEffect">
                                  <p:stCondLst>
                                    <p:cond delay="100"/>
                                  </p:stCondLst>
                                  <p:childTnLst>
                                    <p:set>
                                      <p:cBhvr>
                                        <p:cTn id="10" dur="1000" fill="hold">
                                          <p:stCondLst>
                                            <p:cond delay="0"/>
                                          </p:stCondLst>
                                        </p:cTn>
                                        <p:tgtEl>
                                          <p:spTgt spid="2"/>
                                        </p:tgtEl>
                                        <p:attrNameLst>
                                          <p:attrName>style.visibility</p:attrName>
                                        </p:attrNameLst>
                                      </p:cBhvr>
                                      <p:to>
                                        <p:strVal val="visible"/>
                                      </p:to>
                                    </p:set>
                                    <p:anim to="" calcmode="lin" valueType="num">
                                      <p:cBhvr>
                                        <p:cTn id="11" dur="1000" fill="hold">
                                          <p:stCondLst>
                                            <p:cond delay="0"/>
                                          </p:stCondLst>
                                        </p:cTn>
                                        <p:tgtEl>
                                          <p:spTgt spid="2"/>
                                        </p:tgtEl>
                                        <p:attrNameLst>
                                          <p:attrName>ppt_h</p:attrName>
                                        </p:attrNameLst>
                                      </p:cBhvr>
                                      <p:tavLst>
                                        <p:tav tm="0" fmla="#ppt_h-#ppt_h*((1.5-1.5*$)^3-(1.5-1.5*$)^2)">
                                          <p:val>
                                            <p:strVal val="0"/>
                                          </p:val>
                                        </p:tav>
                                        <p:tav tm="100000">
                                          <p:val>
                                            <p:strVal val="1"/>
                                          </p:val>
                                        </p:tav>
                                      </p:tavLst>
                                    </p:anim>
                                    <p:anim to="" calcmode="lin" valueType="num">
                                      <p:cBhvr>
                                        <p:cTn id="12" dur="1000" fill="hold">
                                          <p:stCondLst>
                                            <p:cond delay="0"/>
                                          </p:stCondLst>
                                        </p:cTn>
                                        <p:tgtEl>
                                          <p:spTgt spid="2"/>
                                        </p:tgtEl>
                                        <p:attrNameLst>
                                          <p:attrName>ppt_w</p:attrName>
                                        </p:attrNameLst>
                                      </p:cBhvr>
                                      <p:tavLst>
                                        <p:tav tm="0" fmla="#ppt_w-#ppt_w*((1.5-1.5*$)^3-(1.5-1.5*$)^2)">
                                          <p:val>
                                            <p:strVal val="0"/>
                                          </p:val>
                                        </p:tav>
                                        <p:tav tm="100000">
                                          <p:val>
                                            <p:strVal val="1"/>
                                          </p:val>
                                        </p:tav>
                                      </p:tavLst>
                                    </p:anim>
                                  </p:childTnLst>
                                </p:cTn>
                              </p:par>
                              <p:par>
                                <p:cTn id="13" presetID="0" presetClass="entr" presetSubtype="0" fill="hold" grpId="0" nodeType="withEffect">
                                  <p:stCondLst>
                                    <p:cond delay="100"/>
                                  </p:stCondLst>
                                  <p:childTnLst>
                                    <p:set>
                                      <p:cBhvr>
                                        <p:cTn id="14" dur="1000" fill="hold">
                                          <p:stCondLst>
                                            <p:cond delay="0"/>
                                          </p:stCondLst>
                                        </p:cTn>
                                        <p:tgtEl>
                                          <p:spTgt spid="3"/>
                                        </p:tgtEl>
                                        <p:attrNameLst>
                                          <p:attrName>style.visibility</p:attrName>
                                        </p:attrNameLst>
                                      </p:cBhvr>
                                      <p:to>
                                        <p:strVal val="visible"/>
                                      </p:to>
                                    </p:set>
                                    <p:anim to="" calcmode="lin" valueType="num">
                                      <p:cBhvr>
                                        <p:cTn id="15" dur="1000" fill="hold">
                                          <p:stCondLst>
                                            <p:cond delay="0"/>
                                          </p:stCondLst>
                                        </p:cTn>
                                        <p:tgtEl>
                                          <p:spTgt spid="3"/>
                                        </p:tgtEl>
                                        <p:attrNameLst>
                                          <p:attrName>ppt_h</p:attrName>
                                        </p:attrNameLst>
                                      </p:cBhvr>
                                      <p:tavLst>
                                        <p:tav tm="0" fmla="#ppt_h-#ppt_h*((1.5-1.5*$)^3-(1.5-1.5*$)^2)">
                                          <p:val>
                                            <p:strVal val="0"/>
                                          </p:val>
                                        </p:tav>
                                        <p:tav tm="100000">
                                          <p:val>
                                            <p:strVal val="1"/>
                                          </p:val>
                                        </p:tav>
                                      </p:tavLst>
                                    </p:anim>
                                    <p:anim to="" calcmode="lin" valueType="num">
                                      <p:cBhvr>
                                        <p:cTn id="16" dur="1000" fill="hold">
                                          <p:stCondLst>
                                            <p:cond delay="0"/>
                                          </p:stCondLst>
                                        </p:cTn>
                                        <p:tgtEl>
                                          <p:spTgt spid="3"/>
                                        </p:tgtEl>
                                        <p:attrNameLst>
                                          <p:attrName>ppt_w</p:attrName>
                                        </p:attrNameLst>
                                      </p:cBhvr>
                                      <p:tavLst>
                                        <p:tav tm="0" fmla="#ppt_w-#ppt_w*((1.5-1.5*$)^3-(1.5-1.5*$)^2)">
                                          <p:val>
                                            <p:strVal val="0"/>
                                          </p:val>
                                        </p:tav>
                                        <p:tav tm="100000">
                                          <p:val>
                                            <p:strVal val="1"/>
                                          </p:val>
                                        </p:tav>
                                      </p:tavLst>
                                    </p:anim>
                                  </p:childTnLst>
                                </p:cTn>
                              </p:par>
                            </p:childTnLst>
                          </p:cTn>
                        </p:par>
                        <p:par>
                          <p:cTn id="17" fill="hold">
                            <p:stCondLst>
                              <p:cond delay="1100"/>
                            </p:stCondLst>
                            <p:childTnLst>
                              <p:par>
                                <p:cTn id="18" presetID="0" presetClass="entr" presetSubtype="0" fill="hold" grpId="0" nodeType="afterEffect">
                                  <p:stCondLst>
                                    <p:cond delay="0"/>
                                  </p:stCondLst>
                                  <p:iterate type="lt">
                                    <p:tmPct val="3000"/>
                                  </p:iterate>
                                  <p:childTnLst>
                                    <p:set>
                                      <p:cBhvr>
                                        <p:cTn id="19" dur="750" fill="hold">
                                          <p:stCondLst>
                                            <p:cond delay="0"/>
                                          </p:stCondLst>
                                        </p:cTn>
                                        <p:tgtEl>
                                          <p:spTgt spid="4"/>
                                        </p:tgtEl>
                                        <p:attrNameLst>
                                          <p:attrName>style.visibility</p:attrName>
                                        </p:attrNameLst>
                                      </p:cBhvr>
                                      <p:to>
                                        <p:strVal val="visible"/>
                                      </p:to>
                                    </p:set>
                                    <p:anim to="" calcmode="lin" valueType="num">
                                      <p:cBhvr>
                                        <p:cTn id="20"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21" dur="750">
                                          <p:stCondLst>
                                            <p:cond delay="0"/>
                                          </p:stCondLst>
                                        </p:cTn>
                                        <p:tgtEl>
                                          <p:spTgt spid="4"/>
                                        </p:tgtEl>
                                      </p:cBhvr>
                                    </p:animEffect>
                                  </p:childTnLst>
                                </p:cTn>
                              </p:par>
                            </p:childTnLst>
                          </p:cTn>
                        </p:par>
                        <p:par>
                          <p:cTn id="22" fill="hold">
                            <p:stCondLst>
                              <p:cond delay="2053"/>
                            </p:stCondLst>
                            <p:childTnLst>
                              <p:par>
                                <p:cTn id="23" presetID="10" presetClass="entr" presetSubtype="0" fill="hold" grpId="0" nodeType="after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fade">
                                      <p:cBhvr>
                                        <p:cTn id="2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 grpId="0" animBg="1"/>
      <p:bldP spid="3" grpId="0"/>
      <p:bldP spid="4" grpId="0"/>
      <p:bldP spid="5"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41EB1C8-EA1E-4F35-9A66-808A338CB9A1}"/>
              </a:ext>
            </a:extLst>
          </p:cNvPr>
          <p:cNvGrpSpPr/>
          <p:nvPr/>
        </p:nvGrpSpPr>
        <p:grpSpPr>
          <a:xfrm>
            <a:off x="6335106" y="3288890"/>
            <a:ext cx="5617788" cy="5365116"/>
            <a:chOff x="5445589" y="2071991"/>
            <a:chExt cx="7442543" cy="7107797"/>
          </a:xfrm>
        </p:grpSpPr>
        <p:sp>
          <p:nvSpPr>
            <p:cNvPr id="3" name="Freeform 6">
              <a:extLst>
                <a:ext uri="{FF2B5EF4-FFF2-40B4-BE49-F238E27FC236}">
                  <a16:creationId xmlns:a16="http://schemas.microsoft.com/office/drawing/2014/main" id="{BE1B348E-1E81-4360-B1ED-A2DD9D3F8C6E}"/>
                </a:ext>
              </a:extLst>
            </p:cNvPr>
            <p:cNvSpPr>
              <a:spLocks/>
            </p:cNvSpPr>
            <p:nvPr/>
          </p:nvSpPr>
          <p:spPr bwMode="auto">
            <a:xfrm>
              <a:off x="5445589" y="4417584"/>
              <a:ext cx="3437528" cy="2416608"/>
            </a:xfrm>
            <a:custGeom>
              <a:avLst/>
              <a:gdLst>
                <a:gd name="T0" fmla="*/ 1381 w 3584"/>
                <a:gd name="T1" fmla="*/ 11 h 2435"/>
                <a:gd name="T2" fmla="*/ 1617 w 3584"/>
                <a:gd name="T3" fmla="*/ 68 h 2435"/>
                <a:gd name="T4" fmla="*/ 1831 w 3584"/>
                <a:gd name="T5" fmla="*/ 169 h 2435"/>
                <a:gd name="T6" fmla="*/ 1832 w 3584"/>
                <a:gd name="T7" fmla="*/ 169 h 2435"/>
                <a:gd name="T8" fmla="*/ 1836 w 3584"/>
                <a:gd name="T9" fmla="*/ 172 h 2435"/>
                <a:gd name="T10" fmla="*/ 1847 w 3584"/>
                <a:gd name="T11" fmla="*/ 178 h 2435"/>
                <a:gd name="T12" fmla="*/ 1868 w 3584"/>
                <a:gd name="T13" fmla="*/ 190 h 2435"/>
                <a:gd name="T14" fmla="*/ 1903 w 3584"/>
                <a:gd name="T15" fmla="*/ 211 h 2435"/>
                <a:gd name="T16" fmla="*/ 1955 w 3584"/>
                <a:gd name="T17" fmla="*/ 241 h 2435"/>
                <a:gd name="T18" fmla="*/ 2027 w 3584"/>
                <a:gd name="T19" fmla="*/ 283 h 2435"/>
                <a:gd name="T20" fmla="*/ 2124 w 3584"/>
                <a:gd name="T21" fmla="*/ 339 h 2435"/>
                <a:gd name="T22" fmla="*/ 2248 w 3584"/>
                <a:gd name="T23" fmla="*/ 411 h 2435"/>
                <a:gd name="T24" fmla="*/ 2403 w 3584"/>
                <a:gd name="T25" fmla="*/ 501 h 2435"/>
                <a:gd name="T26" fmla="*/ 2593 w 3584"/>
                <a:gd name="T27" fmla="*/ 610 h 2435"/>
                <a:gd name="T28" fmla="*/ 2820 w 3584"/>
                <a:gd name="T29" fmla="*/ 741 h 2435"/>
                <a:gd name="T30" fmla="*/ 3088 w 3584"/>
                <a:gd name="T31" fmla="*/ 897 h 2435"/>
                <a:gd name="T32" fmla="*/ 3401 w 3584"/>
                <a:gd name="T33" fmla="*/ 1078 h 2435"/>
                <a:gd name="T34" fmla="*/ 3538 w 3584"/>
                <a:gd name="T35" fmla="*/ 1157 h 2435"/>
                <a:gd name="T36" fmla="*/ 3569 w 3584"/>
                <a:gd name="T37" fmla="*/ 1184 h 2435"/>
                <a:gd name="T38" fmla="*/ 3584 w 3584"/>
                <a:gd name="T39" fmla="*/ 1218 h 2435"/>
                <a:gd name="T40" fmla="*/ 3575 w 3584"/>
                <a:gd name="T41" fmla="*/ 1245 h 2435"/>
                <a:gd name="T42" fmla="*/ 3519 w 3584"/>
                <a:gd name="T43" fmla="*/ 1291 h 2435"/>
                <a:gd name="T44" fmla="*/ 3449 w 3584"/>
                <a:gd name="T45" fmla="*/ 1332 h 2435"/>
                <a:gd name="T46" fmla="*/ 3357 w 3584"/>
                <a:gd name="T47" fmla="*/ 1385 h 2435"/>
                <a:gd name="T48" fmla="*/ 3239 w 3584"/>
                <a:gd name="T49" fmla="*/ 1454 h 2435"/>
                <a:gd name="T50" fmla="*/ 3094 w 3584"/>
                <a:gd name="T51" fmla="*/ 1538 h 2435"/>
                <a:gd name="T52" fmla="*/ 2916 w 3584"/>
                <a:gd name="T53" fmla="*/ 1640 h 2435"/>
                <a:gd name="T54" fmla="*/ 2704 w 3584"/>
                <a:gd name="T55" fmla="*/ 1763 h 2435"/>
                <a:gd name="T56" fmla="*/ 2455 w 3584"/>
                <a:gd name="T57" fmla="*/ 1907 h 2435"/>
                <a:gd name="T58" fmla="*/ 2164 w 3584"/>
                <a:gd name="T59" fmla="*/ 2075 h 2435"/>
                <a:gd name="T60" fmla="*/ 1831 w 3584"/>
                <a:gd name="T61" fmla="*/ 2269 h 2435"/>
                <a:gd name="T62" fmla="*/ 1617 w 3584"/>
                <a:gd name="T63" fmla="*/ 2367 h 2435"/>
                <a:gd name="T64" fmla="*/ 1381 w 3584"/>
                <a:gd name="T65" fmla="*/ 2423 h 2435"/>
                <a:gd name="T66" fmla="*/ 1126 w 3584"/>
                <a:gd name="T67" fmla="*/ 2432 h 2435"/>
                <a:gd name="T68" fmla="*/ 865 w 3584"/>
                <a:gd name="T69" fmla="*/ 2384 h 2435"/>
                <a:gd name="T70" fmla="*/ 628 w 3584"/>
                <a:gd name="T71" fmla="*/ 2283 h 2435"/>
                <a:gd name="T72" fmla="*/ 419 w 3584"/>
                <a:gd name="T73" fmla="*/ 2137 h 2435"/>
                <a:gd name="T74" fmla="*/ 245 w 3584"/>
                <a:gd name="T75" fmla="*/ 1951 h 2435"/>
                <a:gd name="T76" fmla="*/ 113 w 3584"/>
                <a:gd name="T77" fmla="*/ 1731 h 2435"/>
                <a:gd name="T78" fmla="*/ 29 w 3584"/>
                <a:gd name="T79" fmla="*/ 1485 h 2435"/>
                <a:gd name="T80" fmla="*/ 0 w 3584"/>
                <a:gd name="T81" fmla="*/ 1219 h 2435"/>
                <a:gd name="T82" fmla="*/ 29 w 3584"/>
                <a:gd name="T83" fmla="*/ 951 h 2435"/>
                <a:gd name="T84" fmla="*/ 113 w 3584"/>
                <a:gd name="T85" fmla="*/ 704 h 2435"/>
                <a:gd name="T86" fmla="*/ 245 w 3584"/>
                <a:gd name="T87" fmla="*/ 484 h 2435"/>
                <a:gd name="T88" fmla="*/ 419 w 3584"/>
                <a:gd name="T89" fmla="*/ 298 h 2435"/>
                <a:gd name="T90" fmla="*/ 628 w 3584"/>
                <a:gd name="T91" fmla="*/ 152 h 2435"/>
                <a:gd name="T92" fmla="*/ 865 w 3584"/>
                <a:gd name="T93" fmla="*/ 51 h 2435"/>
                <a:gd name="T94" fmla="*/ 1126 w 3584"/>
                <a:gd name="T95" fmla="*/ 3 h 2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84" h="2435">
                  <a:moveTo>
                    <a:pt x="1216" y="0"/>
                  </a:moveTo>
                  <a:lnTo>
                    <a:pt x="1299" y="2"/>
                  </a:lnTo>
                  <a:lnTo>
                    <a:pt x="1381" y="11"/>
                  </a:lnTo>
                  <a:lnTo>
                    <a:pt x="1461" y="24"/>
                  </a:lnTo>
                  <a:lnTo>
                    <a:pt x="1539" y="44"/>
                  </a:lnTo>
                  <a:lnTo>
                    <a:pt x="1617" y="68"/>
                  </a:lnTo>
                  <a:lnTo>
                    <a:pt x="1691" y="97"/>
                  </a:lnTo>
                  <a:lnTo>
                    <a:pt x="1762" y="131"/>
                  </a:lnTo>
                  <a:lnTo>
                    <a:pt x="1831" y="169"/>
                  </a:lnTo>
                  <a:lnTo>
                    <a:pt x="1832" y="169"/>
                  </a:lnTo>
                  <a:lnTo>
                    <a:pt x="1832" y="169"/>
                  </a:lnTo>
                  <a:lnTo>
                    <a:pt x="1832" y="169"/>
                  </a:lnTo>
                  <a:lnTo>
                    <a:pt x="1833" y="169"/>
                  </a:lnTo>
                  <a:lnTo>
                    <a:pt x="1834" y="171"/>
                  </a:lnTo>
                  <a:lnTo>
                    <a:pt x="1836" y="172"/>
                  </a:lnTo>
                  <a:lnTo>
                    <a:pt x="1838" y="174"/>
                  </a:lnTo>
                  <a:lnTo>
                    <a:pt x="1841" y="175"/>
                  </a:lnTo>
                  <a:lnTo>
                    <a:pt x="1847" y="178"/>
                  </a:lnTo>
                  <a:lnTo>
                    <a:pt x="1852" y="182"/>
                  </a:lnTo>
                  <a:lnTo>
                    <a:pt x="1859" y="186"/>
                  </a:lnTo>
                  <a:lnTo>
                    <a:pt x="1868" y="190"/>
                  </a:lnTo>
                  <a:lnTo>
                    <a:pt x="1877" y="196"/>
                  </a:lnTo>
                  <a:lnTo>
                    <a:pt x="1889" y="202"/>
                  </a:lnTo>
                  <a:lnTo>
                    <a:pt x="1903" y="211"/>
                  </a:lnTo>
                  <a:lnTo>
                    <a:pt x="1918" y="220"/>
                  </a:lnTo>
                  <a:lnTo>
                    <a:pt x="1935" y="230"/>
                  </a:lnTo>
                  <a:lnTo>
                    <a:pt x="1955" y="241"/>
                  </a:lnTo>
                  <a:lnTo>
                    <a:pt x="1977" y="254"/>
                  </a:lnTo>
                  <a:lnTo>
                    <a:pt x="2001" y="267"/>
                  </a:lnTo>
                  <a:lnTo>
                    <a:pt x="2027" y="283"/>
                  </a:lnTo>
                  <a:lnTo>
                    <a:pt x="2056" y="300"/>
                  </a:lnTo>
                  <a:lnTo>
                    <a:pt x="2089" y="318"/>
                  </a:lnTo>
                  <a:lnTo>
                    <a:pt x="2124" y="339"/>
                  </a:lnTo>
                  <a:lnTo>
                    <a:pt x="2162" y="361"/>
                  </a:lnTo>
                  <a:lnTo>
                    <a:pt x="2204" y="385"/>
                  </a:lnTo>
                  <a:lnTo>
                    <a:pt x="2248" y="411"/>
                  </a:lnTo>
                  <a:lnTo>
                    <a:pt x="2296" y="438"/>
                  </a:lnTo>
                  <a:lnTo>
                    <a:pt x="2348" y="468"/>
                  </a:lnTo>
                  <a:lnTo>
                    <a:pt x="2403" y="501"/>
                  </a:lnTo>
                  <a:lnTo>
                    <a:pt x="2462" y="535"/>
                  </a:lnTo>
                  <a:lnTo>
                    <a:pt x="2525" y="572"/>
                  </a:lnTo>
                  <a:lnTo>
                    <a:pt x="2593" y="610"/>
                  </a:lnTo>
                  <a:lnTo>
                    <a:pt x="2664" y="651"/>
                  </a:lnTo>
                  <a:lnTo>
                    <a:pt x="2739" y="695"/>
                  </a:lnTo>
                  <a:lnTo>
                    <a:pt x="2820" y="741"/>
                  </a:lnTo>
                  <a:lnTo>
                    <a:pt x="2904" y="790"/>
                  </a:lnTo>
                  <a:lnTo>
                    <a:pt x="2993" y="843"/>
                  </a:lnTo>
                  <a:lnTo>
                    <a:pt x="3088" y="897"/>
                  </a:lnTo>
                  <a:lnTo>
                    <a:pt x="3188" y="954"/>
                  </a:lnTo>
                  <a:lnTo>
                    <a:pt x="3291" y="1014"/>
                  </a:lnTo>
                  <a:lnTo>
                    <a:pt x="3401" y="1078"/>
                  </a:lnTo>
                  <a:lnTo>
                    <a:pt x="3516" y="1144"/>
                  </a:lnTo>
                  <a:lnTo>
                    <a:pt x="3526" y="1151"/>
                  </a:lnTo>
                  <a:lnTo>
                    <a:pt x="3538" y="1157"/>
                  </a:lnTo>
                  <a:lnTo>
                    <a:pt x="3549" y="1165"/>
                  </a:lnTo>
                  <a:lnTo>
                    <a:pt x="3560" y="1174"/>
                  </a:lnTo>
                  <a:lnTo>
                    <a:pt x="3569" y="1184"/>
                  </a:lnTo>
                  <a:lnTo>
                    <a:pt x="3577" y="1195"/>
                  </a:lnTo>
                  <a:lnTo>
                    <a:pt x="3583" y="1206"/>
                  </a:lnTo>
                  <a:lnTo>
                    <a:pt x="3584" y="1218"/>
                  </a:lnTo>
                  <a:lnTo>
                    <a:pt x="3584" y="1218"/>
                  </a:lnTo>
                  <a:lnTo>
                    <a:pt x="3581" y="1231"/>
                  </a:lnTo>
                  <a:lnTo>
                    <a:pt x="3575" y="1245"/>
                  </a:lnTo>
                  <a:lnTo>
                    <a:pt x="3563" y="1259"/>
                  </a:lnTo>
                  <a:lnTo>
                    <a:pt x="3544" y="1275"/>
                  </a:lnTo>
                  <a:lnTo>
                    <a:pt x="3519" y="1291"/>
                  </a:lnTo>
                  <a:lnTo>
                    <a:pt x="3499" y="1304"/>
                  </a:lnTo>
                  <a:lnTo>
                    <a:pt x="3475" y="1317"/>
                  </a:lnTo>
                  <a:lnTo>
                    <a:pt x="3449" y="1332"/>
                  </a:lnTo>
                  <a:lnTo>
                    <a:pt x="3421" y="1348"/>
                  </a:lnTo>
                  <a:lnTo>
                    <a:pt x="3391" y="1366"/>
                  </a:lnTo>
                  <a:lnTo>
                    <a:pt x="3357" y="1385"/>
                  </a:lnTo>
                  <a:lnTo>
                    <a:pt x="3321" y="1407"/>
                  </a:lnTo>
                  <a:lnTo>
                    <a:pt x="3281" y="1428"/>
                  </a:lnTo>
                  <a:lnTo>
                    <a:pt x="3239" y="1454"/>
                  </a:lnTo>
                  <a:lnTo>
                    <a:pt x="3194" y="1480"/>
                  </a:lnTo>
                  <a:lnTo>
                    <a:pt x="3145" y="1507"/>
                  </a:lnTo>
                  <a:lnTo>
                    <a:pt x="3094" y="1538"/>
                  </a:lnTo>
                  <a:lnTo>
                    <a:pt x="3038" y="1569"/>
                  </a:lnTo>
                  <a:lnTo>
                    <a:pt x="2979" y="1604"/>
                  </a:lnTo>
                  <a:lnTo>
                    <a:pt x="2916" y="1640"/>
                  </a:lnTo>
                  <a:lnTo>
                    <a:pt x="2849" y="1679"/>
                  </a:lnTo>
                  <a:lnTo>
                    <a:pt x="2779" y="1720"/>
                  </a:lnTo>
                  <a:lnTo>
                    <a:pt x="2704" y="1763"/>
                  </a:lnTo>
                  <a:lnTo>
                    <a:pt x="2626" y="1809"/>
                  </a:lnTo>
                  <a:lnTo>
                    <a:pt x="2542" y="1857"/>
                  </a:lnTo>
                  <a:lnTo>
                    <a:pt x="2455" y="1907"/>
                  </a:lnTo>
                  <a:lnTo>
                    <a:pt x="2363" y="1961"/>
                  </a:lnTo>
                  <a:lnTo>
                    <a:pt x="2266" y="2016"/>
                  </a:lnTo>
                  <a:lnTo>
                    <a:pt x="2164" y="2075"/>
                  </a:lnTo>
                  <a:lnTo>
                    <a:pt x="2059" y="2137"/>
                  </a:lnTo>
                  <a:lnTo>
                    <a:pt x="1947" y="2201"/>
                  </a:lnTo>
                  <a:lnTo>
                    <a:pt x="1831" y="2269"/>
                  </a:lnTo>
                  <a:lnTo>
                    <a:pt x="1762" y="2306"/>
                  </a:lnTo>
                  <a:lnTo>
                    <a:pt x="1691" y="2339"/>
                  </a:lnTo>
                  <a:lnTo>
                    <a:pt x="1617" y="2367"/>
                  </a:lnTo>
                  <a:lnTo>
                    <a:pt x="1539" y="2391"/>
                  </a:lnTo>
                  <a:lnTo>
                    <a:pt x="1461" y="2410"/>
                  </a:lnTo>
                  <a:lnTo>
                    <a:pt x="1381" y="2423"/>
                  </a:lnTo>
                  <a:lnTo>
                    <a:pt x="1299" y="2432"/>
                  </a:lnTo>
                  <a:lnTo>
                    <a:pt x="1216" y="2435"/>
                  </a:lnTo>
                  <a:lnTo>
                    <a:pt x="1126" y="2432"/>
                  </a:lnTo>
                  <a:lnTo>
                    <a:pt x="1036" y="2422"/>
                  </a:lnTo>
                  <a:lnTo>
                    <a:pt x="950" y="2405"/>
                  </a:lnTo>
                  <a:lnTo>
                    <a:pt x="865" y="2384"/>
                  </a:lnTo>
                  <a:lnTo>
                    <a:pt x="783" y="2355"/>
                  </a:lnTo>
                  <a:lnTo>
                    <a:pt x="705" y="2321"/>
                  </a:lnTo>
                  <a:lnTo>
                    <a:pt x="628" y="2283"/>
                  </a:lnTo>
                  <a:lnTo>
                    <a:pt x="555" y="2238"/>
                  </a:lnTo>
                  <a:lnTo>
                    <a:pt x="485" y="2190"/>
                  </a:lnTo>
                  <a:lnTo>
                    <a:pt x="419" y="2137"/>
                  </a:lnTo>
                  <a:lnTo>
                    <a:pt x="357" y="2079"/>
                  </a:lnTo>
                  <a:lnTo>
                    <a:pt x="299" y="2016"/>
                  </a:lnTo>
                  <a:lnTo>
                    <a:pt x="245" y="1951"/>
                  </a:lnTo>
                  <a:lnTo>
                    <a:pt x="196" y="1881"/>
                  </a:lnTo>
                  <a:lnTo>
                    <a:pt x="153" y="1808"/>
                  </a:lnTo>
                  <a:lnTo>
                    <a:pt x="113" y="1731"/>
                  </a:lnTo>
                  <a:lnTo>
                    <a:pt x="80" y="1651"/>
                  </a:lnTo>
                  <a:lnTo>
                    <a:pt x="51" y="1569"/>
                  </a:lnTo>
                  <a:lnTo>
                    <a:pt x="29" y="1485"/>
                  </a:lnTo>
                  <a:lnTo>
                    <a:pt x="13" y="1399"/>
                  </a:lnTo>
                  <a:lnTo>
                    <a:pt x="3" y="1309"/>
                  </a:lnTo>
                  <a:lnTo>
                    <a:pt x="0" y="1219"/>
                  </a:lnTo>
                  <a:lnTo>
                    <a:pt x="3" y="1128"/>
                  </a:lnTo>
                  <a:lnTo>
                    <a:pt x="13" y="1038"/>
                  </a:lnTo>
                  <a:lnTo>
                    <a:pt x="29" y="951"/>
                  </a:lnTo>
                  <a:lnTo>
                    <a:pt x="51" y="867"/>
                  </a:lnTo>
                  <a:lnTo>
                    <a:pt x="80" y="784"/>
                  </a:lnTo>
                  <a:lnTo>
                    <a:pt x="113" y="704"/>
                  </a:lnTo>
                  <a:lnTo>
                    <a:pt x="153" y="627"/>
                  </a:lnTo>
                  <a:lnTo>
                    <a:pt x="196" y="554"/>
                  </a:lnTo>
                  <a:lnTo>
                    <a:pt x="245" y="484"/>
                  </a:lnTo>
                  <a:lnTo>
                    <a:pt x="299" y="419"/>
                  </a:lnTo>
                  <a:lnTo>
                    <a:pt x="357" y="356"/>
                  </a:lnTo>
                  <a:lnTo>
                    <a:pt x="419" y="298"/>
                  </a:lnTo>
                  <a:lnTo>
                    <a:pt x="485" y="245"/>
                  </a:lnTo>
                  <a:lnTo>
                    <a:pt x="555" y="196"/>
                  </a:lnTo>
                  <a:lnTo>
                    <a:pt x="628" y="152"/>
                  </a:lnTo>
                  <a:lnTo>
                    <a:pt x="705" y="113"/>
                  </a:lnTo>
                  <a:lnTo>
                    <a:pt x="783" y="79"/>
                  </a:lnTo>
                  <a:lnTo>
                    <a:pt x="865" y="51"/>
                  </a:lnTo>
                  <a:lnTo>
                    <a:pt x="950" y="29"/>
                  </a:lnTo>
                  <a:lnTo>
                    <a:pt x="1036" y="13"/>
                  </a:lnTo>
                  <a:lnTo>
                    <a:pt x="1126" y="3"/>
                  </a:lnTo>
                  <a:lnTo>
                    <a:pt x="1216" y="0"/>
                  </a:lnTo>
                  <a:close/>
                </a:path>
              </a:pathLst>
            </a:custGeom>
            <a:solidFill>
              <a:schemeClr val="accent1"/>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4" name="Freeform 6">
              <a:extLst>
                <a:ext uri="{FF2B5EF4-FFF2-40B4-BE49-F238E27FC236}">
                  <a16:creationId xmlns:a16="http://schemas.microsoft.com/office/drawing/2014/main" id="{07DE7432-3E75-432A-911F-C956B75DEB2D}"/>
                </a:ext>
              </a:extLst>
            </p:cNvPr>
            <p:cNvSpPr>
              <a:spLocks/>
            </p:cNvSpPr>
            <p:nvPr/>
          </p:nvSpPr>
          <p:spPr bwMode="auto">
            <a:xfrm rot="3600000">
              <a:off x="6374981" y="2683922"/>
              <a:ext cx="3558390" cy="2334527"/>
            </a:xfrm>
            <a:custGeom>
              <a:avLst/>
              <a:gdLst>
                <a:gd name="T0" fmla="*/ 1381 w 3584"/>
                <a:gd name="T1" fmla="*/ 11 h 2435"/>
                <a:gd name="T2" fmla="*/ 1617 w 3584"/>
                <a:gd name="T3" fmla="*/ 68 h 2435"/>
                <a:gd name="T4" fmla="*/ 1831 w 3584"/>
                <a:gd name="T5" fmla="*/ 169 h 2435"/>
                <a:gd name="T6" fmla="*/ 1832 w 3584"/>
                <a:gd name="T7" fmla="*/ 169 h 2435"/>
                <a:gd name="T8" fmla="*/ 1836 w 3584"/>
                <a:gd name="T9" fmla="*/ 172 h 2435"/>
                <a:gd name="T10" fmla="*/ 1847 w 3584"/>
                <a:gd name="T11" fmla="*/ 178 h 2435"/>
                <a:gd name="T12" fmla="*/ 1868 w 3584"/>
                <a:gd name="T13" fmla="*/ 190 h 2435"/>
                <a:gd name="T14" fmla="*/ 1903 w 3584"/>
                <a:gd name="T15" fmla="*/ 211 h 2435"/>
                <a:gd name="T16" fmla="*/ 1955 w 3584"/>
                <a:gd name="T17" fmla="*/ 241 h 2435"/>
                <a:gd name="T18" fmla="*/ 2027 w 3584"/>
                <a:gd name="T19" fmla="*/ 283 h 2435"/>
                <a:gd name="T20" fmla="*/ 2124 w 3584"/>
                <a:gd name="T21" fmla="*/ 339 h 2435"/>
                <a:gd name="T22" fmla="*/ 2248 w 3584"/>
                <a:gd name="T23" fmla="*/ 411 h 2435"/>
                <a:gd name="T24" fmla="*/ 2403 w 3584"/>
                <a:gd name="T25" fmla="*/ 501 h 2435"/>
                <a:gd name="T26" fmla="*/ 2593 w 3584"/>
                <a:gd name="T27" fmla="*/ 610 h 2435"/>
                <a:gd name="T28" fmla="*/ 2820 w 3584"/>
                <a:gd name="T29" fmla="*/ 741 h 2435"/>
                <a:gd name="T30" fmla="*/ 3088 w 3584"/>
                <a:gd name="T31" fmla="*/ 897 h 2435"/>
                <a:gd name="T32" fmla="*/ 3401 w 3584"/>
                <a:gd name="T33" fmla="*/ 1078 h 2435"/>
                <a:gd name="T34" fmla="*/ 3538 w 3584"/>
                <a:gd name="T35" fmla="*/ 1157 h 2435"/>
                <a:gd name="T36" fmla="*/ 3569 w 3584"/>
                <a:gd name="T37" fmla="*/ 1184 h 2435"/>
                <a:gd name="T38" fmla="*/ 3584 w 3584"/>
                <a:gd name="T39" fmla="*/ 1218 h 2435"/>
                <a:gd name="T40" fmla="*/ 3575 w 3584"/>
                <a:gd name="T41" fmla="*/ 1245 h 2435"/>
                <a:gd name="T42" fmla="*/ 3519 w 3584"/>
                <a:gd name="T43" fmla="*/ 1291 h 2435"/>
                <a:gd name="T44" fmla="*/ 3449 w 3584"/>
                <a:gd name="T45" fmla="*/ 1332 h 2435"/>
                <a:gd name="T46" fmla="*/ 3357 w 3584"/>
                <a:gd name="T47" fmla="*/ 1385 h 2435"/>
                <a:gd name="T48" fmla="*/ 3239 w 3584"/>
                <a:gd name="T49" fmla="*/ 1454 h 2435"/>
                <a:gd name="T50" fmla="*/ 3094 w 3584"/>
                <a:gd name="T51" fmla="*/ 1538 h 2435"/>
                <a:gd name="T52" fmla="*/ 2916 w 3584"/>
                <a:gd name="T53" fmla="*/ 1640 h 2435"/>
                <a:gd name="T54" fmla="*/ 2704 w 3584"/>
                <a:gd name="T55" fmla="*/ 1763 h 2435"/>
                <a:gd name="T56" fmla="*/ 2455 w 3584"/>
                <a:gd name="T57" fmla="*/ 1907 h 2435"/>
                <a:gd name="T58" fmla="*/ 2164 w 3584"/>
                <a:gd name="T59" fmla="*/ 2075 h 2435"/>
                <a:gd name="T60" fmla="*/ 1831 w 3584"/>
                <a:gd name="T61" fmla="*/ 2269 h 2435"/>
                <a:gd name="T62" fmla="*/ 1617 w 3584"/>
                <a:gd name="T63" fmla="*/ 2367 h 2435"/>
                <a:gd name="T64" fmla="*/ 1381 w 3584"/>
                <a:gd name="T65" fmla="*/ 2423 h 2435"/>
                <a:gd name="T66" fmla="*/ 1126 w 3584"/>
                <a:gd name="T67" fmla="*/ 2432 h 2435"/>
                <a:gd name="T68" fmla="*/ 865 w 3584"/>
                <a:gd name="T69" fmla="*/ 2384 h 2435"/>
                <a:gd name="T70" fmla="*/ 628 w 3584"/>
                <a:gd name="T71" fmla="*/ 2283 h 2435"/>
                <a:gd name="T72" fmla="*/ 419 w 3584"/>
                <a:gd name="T73" fmla="*/ 2137 h 2435"/>
                <a:gd name="T74" fmla="*/ 245 w 3584"/>
                <a:gd name="T75" fmla="*/ 1951 h 2435"/>
                <a:gd name="T76" fmla="*/ 113 w 3584"/>
                <a:gd name="T77" fmla="*/ 1731 h 2435"/>
                <a:gd name="T78" fmla="*/ 29 w 3584"/>
                <a:gd name="T79" fmla="*/ 1485 h 2435"/>
                <a:gd name="T80" fmla="*/ 0 w 3584"/>
                <a:gd name="T81" fmla="*/ 1219 h 2435"/>
                <a:gd name="T82" fmla="*/ 29 w 3584"/>
                <a:gd name="T83" fmla="*/ 951 h 2435"/>
                <a:gd name="T84" fmla="*/ 113 w 3584"/>
                <a:gd name="T85" fmla="*/ 704 h 2435"/>
                <a:gd name="T86" fmla="*/ 245 w 3584"/>
                <a:gd name="T87" fmla="*/ 484 h 2435"/>
                <a:gd name="T88" fmla="*/ 419 w 3584"/>
                <a:gd name="T89" fmla="*/ 298 h 2435"/>
                <a:gd name="T90" fmla="*/ 628 w 3584"/>
                <a:gd name="T91" fmla="*/ 152 h 2435"/>
                <a:gd name="T92" fmla="*/ 865 w 3584"/>
                <a:gd name="T93" fmla="*/ 51 h 2435"/>
                <a:gd name="T94" fmla="*/ 1126 w 3584"/>
                <a:gd name="T95" fmla="*/ 3 h 2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84" h="2435">
                  <a:moveTo>
                    <a:pt x="1216" y="0"/>
                  </a:moveTo>
                  <a:lnTo>
                    <a:pt x="1299" y="2"/>
                  </a:lnTo>
                  <a:lnTo>
                    <a:pt x="1381" y="11"/>
                  </a:lnTo>
                  <a:lnTo>
                    <a:pt x="1461" y="24"/>
                  </a:lnTo>
                  <a:lnTo>
                    <a:pt x="1539" y="44"/>
                  </a:lnTo>
                  <a:lnTo>
                    <a:pt x="1617" y="68"/>
                  </a:lnTo>
                  <a:lnTo>
                    <a:pt x="1691" y="97"/>
                  </a:lnTo>
                  <a:lnTo>
                    <a:pt x="1762" y="131"/>
                  </a:lnTo>
                  <a:lnTo>
                    <a:pt x="1831" y="169"/>
                  </a:lnTo>
                  <a:lnTo>
                    <a:pt x="1832" y="169"/>
                  </a:lnTo>
                  <a:lnTo>
                    <a:pt x="1832" y="169"/>
                  </a:lnTo>
                  <a:lnTo>
                    <a:pt x="1832" y="169"/>
                  </a:lnTo>
                  <a:lnTo>
                    <a:pt x="1833" y="169"/>
                  </a:lnTo>
                  <a:lnTo>
                    <a:pt x="1834" y="171"/>
                  </a:lnTo>
                  <a:lnTo>
                    <a:pt x="1836" y="172"/>
                  </a:lnTo>
                  <a:lnTo>
                    <a:pt x="1838" y="174"/>
                  </a:lnTo>
                  <a:lnTo>
                    <a:pt x="1841" y="175"/>
                  </a:lnTo>
                  <a:lnTo>
                    <a:pt x="1847" y="178"/>
                  </a:lnTo>
                  <a:lnTo>
                    <a:pt x="1852" y="182"/>
                  </a:lnTo>
                  <a:lnTo>
                    <a:pt x="1859" y="186"/>
                  </a:lnTo>
                  <a:lnTo>
                    <a:pt x="1868" y="190"/>
                  </a:lnTo>
                  <a:lnTo>
                    <a:pt x="1877" y="196"/>
                  </a:lnTo>
                  <a:lnTo>
                    <a:pt x="1889" y="202"/>
                  </a:lnTo>
                  <a:lnTo>
                    <a:pt x="1903" y="211"/>
                  </a:lnTo>
                  <a:lnTo>
                    <a:pt x="1918" y="220"/>
                  </a:lnTo>
                  <a:lnTo>
                    <a:pt x="1935" y="230"/>
                  </a:lnTo>
                  <a:lnTo>
                    <a:pt x="1955" y="241"/>
                  </a:lnTo>
                  <a:lnTo>
                    <a:pt x="1977" y="254"/>
                  </a:lnTo>
                  <a:lnTo>
                    <a:pt x="2001" y="267"/>
                  </a:lnTo>
                  <a:lnTo>
                    <a:pt x="2027" y="283"/>
                  </a:lnTo>
                  <a:lnTo>
                    <a:pt x="2056" y="300"/>
                  </a:lnTo>
                  <a:lnTo>
                    <a:pt x="2089" y="318"/>
                  </a:lnTo>
                  <a:lnTo>
                    <a:pt x="2124" y="339"/>
                  </a:lnTo>
                  <a:lnTo>
                    <a:pt x="2162" y="361"/>
                  </a:lnTo>
                  <a:lnTo>
                    <a:pt x="2204" y="385"/>
                  </a:lnTo>
                  <a:lnTo>
                    <a:pt x="2248" y="411"/>
                  </a:lnTo>
                  <a:lnTo>
                    <a:pt x="2296" y="438"/>
                  </a:lnTo>
                  <a:lnTo>
                    <a:pt x="2348" y="468"/>
                  </a:lnTo>
                  <a:lnTo>
                    <a:pt x="2403" y="501"/>
                  </a:lnTo>
                  <a:lnTo>
                    <a:pt x="2462" y="535"/>
                  </a:lnTo>
                  <a:lnTo>
                    <a:pt x="2525" y="572"/>
                  </a:lnTo>
                  <a:lnTo>
                    <a:pt x="2593" y="610"/>
                  </a:lnTo>
                  <a:lnTo>
                    <a:pt x="2664" y="651"/>
                  </a:lnTo>
                  <a:lnTo>
                    <a:pt x="2739" y="695"/>
                  </a:lnTo>
                  <a:lnTo>
                    <a:pt x="2820" y="741"/>
                  </a:lnTo>
                  <a:lnTo>
                    <a:pt x="2904" y="790"/>
                  </a:lnTo>
                  <a:lnTo>
                    <a:pt x="2993" y="843"/>
                  </a:lnTo>
                  <a:lnTo>
                    <a:pt x="3088" y="897"/>
                  </a:lnTo>
                  <a:lnTo>
                    <a:pt x="3188" y="954"/>
                  </a:lnTo>
                  <a:lnTo>
                    <a:pt x="3291" y="1014"/>
                  </a:lnTo>
                  <a:lnTo>
                    <a:pt x="3401" y="1078"/>
                  </a:lnTo>
                  <a:lnTo>
                    <a:pt x="3516" y="1144"/>
                  </a:lnTo>
                  <a:lnTo>
                    <a:pt x="3526" y="1151"/>
                  </a:lnTo>
                  <a:lnTo>
                    <a:pt x="3538" y="1157"/>
                  </a:lnTo>
                  <a:lnTo>
                    <a:pt x="3549" y="1165"/>
                  </a:lnTo>
                  <a:lnTo>
                    <a:pt x="3560" y="1174"/>
                  </a:lnTo>
                  <a:lnTo>
                    <a:pt x="3569" y="1184"/>
                  </a:lnTo>
                  <a:lnTo>
                    <a:pt x="3577" y="1195"/>
                  </a:lnTo>
                  <a:lnTo>
                    <a:pt x="3583" y="1206"/>
                  </a:lnTo>
                  <a:lnTo>
                    <a:pt x="3584" y="1218"/>
                  </a:lnTo>
                  <a:lnTo>
                    <a:pt x="3584" y="1218"/>
                  </a:lnTo>
                  <a:lnTo>
                    <a:pt x="3581" y="1231"/>
                  </a:lnTo>
                  <a:lnTo>
                    <a:pt x="3575" y="1245"/>
                  </a:lnTo>
                  <a:lnTo>
                    <a:pt x="3563" y="1259"/>
                  </a:lnTo>
                  <a:lnTo>
                    <a:pt x="3544" y="1275"/>
                  </a:lnTo>
                  <a:lnTo>
                    <a:pt x="3519" y="1291"/>
                  </a:lnTo>
                  <a:lnTo>
                    <a:pt x="3499" y="1304"/>
                  </a:lnTo>
                  <a:lnTo>
                    <a:pt x="3475" y="1317"/>
                  </a:lnTo>
                  <a:lnTo>
                    <a:pt x="3449" y="1332"/>
                  </a:lnTo>
                  <a:lnTo>
                    <a:pt x="3421" y="1348"/>
                  </a:lnTo>
                  <a:lnTo>
                    <a:pt x="3391" y="1366"/>
                  </a:lnTo>
                  <a:lnTo>
                    <a:pt x="3357" y="1385"/>
                  </a:lnTo>
                  <a:lnTo>
                    <a:pt x="3321" y="1407"/>
                  </a:lnTo>
                  <a:lnTo>
                    <a:pt x="3281" y="1428"/>
                  </a:lnTo>
                  <a:lnTo>
                    <a:pt x="3239" y="1454"/>
                  </a:lnTo>
                  <a:lnTo>
                    <a:pt x="3194" y="1480"/>
                  </a:lnTo>
                  <a:lnTo>
                    <a:pt x="3145" y="1507"/>
                  </a:lnTo>
                  <a:lnTo>
                    <a:pt x="3094" y="1538"/>
                  </a:lnTo>
                  <a:lnTo>
                    <a:pt x="3038" y="1569"/>
                  </a:lnTo>
                  <a:lnTo>
                    <a:pt x="2979" y="1604"/>
                  </a:lnTo>
                  <a:lnTo>
                    <a:pt x="2916" y="1640"/>
                  </a:lnTo>
                  <a:lnTo>
                    <a:pt x="2849" y="1679"/>
                  </a:lnTo>
                  <a:lnTo>
                    <a:pt x="2779" y="1720"/>
                  </a:lnTo>
                  <a:lnTo>
                    <a:pt x="2704" y="1763"/>
                  </a:lnTo>
                  <a:lnTo>
                    <a:pt x="2626" y="1809"/>
                  </a:lnTo>
                  <a:lnTo>
                    <a:pt x="2542" y="1857"/>
                  </a:lnTo>
                  <a:lnTo>
                    <a:pt x="2455" y="1907"/>
                  </a:lnTo>
                  <a:lnTo>
                    <a:pt x="2363" y="1961"/>
                  </a:lnTo>
                  <a:lnTo>
                    <a:pt x="2266" y="2016"/>
                  </a:lnTo>
                  <a:lnTo>
                    <a:pt x="2164" y="2075"/>
                  </a:lnTo>
                  <a:lnTo>
                    <a:pt x="2059" y="2137"/>
                  </a:lnTo>
                  <a:lnTo>
                    <a:pt x="1947" y="2201"/>
                  </a:lnTo>
                  <a:lnTo>
                    <a:pt x="1831" y="2269"/>
                  </a:lnTo>
                  <a:lnTo>
                    <a:pt x="1762" y="2306"/>
                  </a:lnTo>
                  <a:lnTo>
                    <a:pt x="1691" y="2339"/>
                  </a:lnTo>
                  <a:lnTo>
                    <a:pt x="1617" y="2367"/>
                  </a:lnTo>
                  <a:lnTo>
                    <a:pt x="1539" y="2391"/>
                  </a:lnTo>
                  <a:lnTo>
                    <a:pt x="1461" y="2410"/>
                  </a:lnTo>
                  <a:lnTo>
                    <a:pt x="1381" y="2423"/>
                  </a:lnTo>
                  <a:lnTo>
                    <a:pt x="1299" y="2432"/>
                  </a:lnTo>
                  <a:lnTo>
                    <a:pt x="1216" y="2435"/>
                  </a:lnTo>
                  <a:lnTo>
                    <a:pt x="1126" y="2432"/>
                  </a:lnTo>
                  <a:lnTo>
                    <a:pt x="1036" y="2422"/>
                  </a:lnTo>
                  <a:lnTo>
                    <a:pt x="950" y="2405"/>
                  </a:lnTo>
                  <a:lnTo>
                    <a:pt x="865" y="2384"/>
                  </a:lnTo>
                  <a:lnTo>
                    <a:pt x="783" y="2355"/>
                  </a:lnTo>
                  <a:lnTo>
                    <a:pt x="705" y="2321"/>
                  </a:lnTo>
                  <a:lnTo>
                    <a:pt x="628" y="2283"/>
                  </a:lnTo>
                  <a:lnTo>
                    <a:pt x="555" y="2238"/>
                  </a:lnTo>
                  <a:lnTo>
                    <a:pt x="485" y="2190"/>
                  </a:lnTo>
                  <a:lnTo>
                    <a:pt x="419" y="2137"/>
                  </a:lnTo>
                  <a:lnTo>
                    <a:pt x="357" y="2079"/>
                  </a:lnTo>
                  <a:lnTo>
                    <a:pt x="299" y="2016"/>
                  </a:lnTo>
                  <a:lnTo>
                    <a:pt x="245" y="1951"/>
                  </a:lnTo>
                  <a:lnTo>
                    <a:pt x="196" y="1881"/>
                  </a:lnTo>
                  <a:lnTo>
                    <a:pt x="153" y="1808"/>
                  </a:lnTo>
                  <a:lnTo>
                    <a:pt x="113" y="1731"/>
                  </a:lnTo>
                  <a:lnTo>
                    <a:pt x="80" y="1651"/>
                  </a:lnTo>
                  <a:lnTo>
                    <a:pt x="51" y="1569"/>
                  </a:lnTo>
                  <a:lnTo>
                    <a:pt x="29" y="1485"/>
                  </a:lnTo>
                  <a:lnTo>
                    <a:pt x="13" y="1399"/>
                  </a:lnTo>
                  <a:lnTo>
                    <a:pt x="3" y="1309"/>
                  </a:lnTo>
                  <a:lnTo>
                    <a:pt x="0" y="1219"/>
                  </a:lnTo>
                  <a:lnTo>
                    <a:pt x="3" y="1128"/>
                  </a:lnTo>
                  <a:lnTo>
                    <a:pt x="13" y="1038"/>
                  </a:lnTo>
                  <a:lnTo>
                    <a:pt x="29" y="951"/>
                  </a:lnTo>
                  <a:lnTo>
                    <a:pt x="51" y="867"/>
                  </a:lnTo>
                  <a:lnTo>
                    <a:pt x="80" y="784"/>
                  </a:lnTo>
                  <a:lnTo>
                    <a:pt x="113" y="704"/>
                  </a:lnTo>
                  <a:lnTo>
                    <a:pt x="153" y="627"/>
                  </a:lnTo>
                  <a:lnTo>
                    <a:pt x="196" y="554"/>
                  </a:lnTo>
                  <a:lnTo>
                    <a:pt x="245" y="484"/>
                  </a:lnTo>
                  <a:lnTo>
                    <a:pt x="299" y="419"/>
                  </a:lnTo>
                  <a:lnTo>
                    <a:pt x="357" y="356"/>
                  </a:lnTo>
                  <a:lnTo>
                    <a:pt x="419" y="298"/>
                  </a:lnTo>
                  <a:lnTo>
                    <a:pt x="485" y="245"/>
                  </a:lnTo>
                  <a:lnTo>
                    <a:pt x="555" y="196"/>
                  </a:lnTo>
                  <a:lnTo>
                    <a:pt x="628" y="152"/>
                  </a:lnTo>
                  <a:lnTo>
                    <a:pt x="705" y="113"/>
                  </a:lnTo>
                  <a:lnTo>
                    <a:pt x="783" y="79"/>
                  </a:lnTo>
                  <a:lnTo>
                    <a:pt x="865" y="51"/>
                  </a:lnTo>
                  <a:lnTo>
                    <a:pt x="950" y="29"/>
                  </a:lnTo>
                  <a:lnTo>
                    <a:pt x="1036" y="13"/>
                  </a:lnTo>
                  <a:lnTo>
                    <a:pt x="1126" y="3"/>
                  </a:lnTo>
                  <a:lnTo>
                    <a:pt x="1216" y="0"/>
                  </a:lnTo>
                  <a:close/>
                </a:path>
              </a:pathLst>
            </a:custGeom>
            <a:solidFill>
              <a:schemeClr val="accent2"/>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5" name="Freeform 6">
              <a:extLst>
                <a:ext uri="{FF2B5EF4-FFF2-40B4-BE49-F238E27FC236}">
                  <a16:creationId xmlns:a16="http://schemas.microsoft.com/office/drawing/2014/main" id="{593576F0-9161-432E-8582-AE7AB225B094}"/>
                </a:ext>
              </a:extLst>
            </p:cNvPr>
            <p:cNvSpPr>
              <a:spLocks/>
            </p:cNvSpPr>
            <p:nvPr/>
          </p:nvSpPr>
          <p:spPr bwMode="auto">
            <a:xfrm rot="7200000">
              <a:off x="8400348" y="2683922"/>
              <a:ext cx="3558390" cy="2334527"/>
            </a:xfrm>
            <a:custGeom>
              <a:avLst/>
              <a:gdLst>
                <a:gd name="T0" fmla="*/ 1381 w 3584"/>
                <a:gd name="T1" fmla="*/ 11 h 2435"/>
                <a:gd name="T2" fmla="*/ 1617 w 3584"/>
                <a:gd name="T3" fmla="*/ 68 h 2435"/>
                <a:gd name="T4" fmla="*/ 1831 w 3584"/>
                <a:gd name="T5" fmla="*/ 169 h 2435"/>
                <a:gd name="T6" fmla="*/ 1832 w 3584"/>
                <a:gd name="T7" fmla="*/ 169 h 2435"/>
                <a:gd name="T8" fmla="*/ 1836 w 3584"/>
                <a:gd name="T9" fmla="*/ 172 h 2435"/>
                <a:gd name="T10" fmla="*/ 1847 w 3584"/>
                <a:gd name="T11" fmla="*/ 178 h 2435"/>
                <a:gd name="T12" fmla="*/ 1868 w 3584"/>
                <a:gd name="T13" fmla="*/ 190 h 2435"/>
                <a:gd name="T14" fmla="*/ 1903 w 3584"/>
                <a:gd name="T15" fmla="*/ 211 h 2435"/>
                <a:gd name="T16" fmla="*/ 1955 w 3584"/>
                <a:gd name="T17" fmla="*/ 241 h 2435"/>
                <a:gd name="T18" fmla="*/ 2027 w 3584"/>
                <a:gd name="T19" fmla="*/ 283 h 2435"/>
                <a:gd name="T20" fmla="*/ 2124 w 3584"/>
                <a:gd name="T21" fmla="*/ 339 h 2435"/>
                <a:gd name="T22" fmla="*/ 2248 w 3584"/>
                <a:gd name="T23" fmla="*/ 411 h 2435"/>
                <a:gd name="T24" fmla="*/ 2403 w 3584"/>
                <a:gd name="T25" fmla="*/ 501 h 2435"/>
                <a:gd name="T26" fmla="*/ 2593 w 3584"/>
                <a:gd name="T27" fmla="*/ 610 h 2435"/>
                <a:gd name="T28" fmla="*/ 2820 w 3584"/>
                <a:gd name="T29" fmla="*/ 741 h 2435"/>
                <a:gd name="T30" fmla="*/ 3088 w 3584"/>
                <a:gd name="T31" fmla="*/ 897 h 2435"/>
                <a:gd name="T32" fmla="*/ 3401 w 3584"/>
                <a:gd name="T33" fmla="*/ 1078 h 2435"/>
                <a:gd name="T34" fmla="*/ 3538 w 3584"/>
                <a:gd name="T35" fmla="*/ 1157 h 2435"/>
                <a:gd name="T36" fmla="*/ 3569 w 3584"/>
                <a:gd name="T37" fmla="*/ 1184 h 2435"/>
                <a:gd name="T38" fmla="*/ 3584 w 3584"/>
                <a:gd name="T39" fmla="*/ 1218 h 2435"/>
                <a:gd name="T40" fmla="*/ 3575 w 3584"/>
                <a:gd name="T41" fmla="*/ 1245 h 2435"/>
                <a:gd name="T42" fmla="*/ 3519 w 3584"/>
                <a:gd name="T43" fmla="*/ 1291 h 2435"/>
                <a:gd name="T44" fmla="*/ 3449 w 3584"/>
                <a:gd name="T45" fmla="*/ 1332 h 2435"/>
                <a:gd name="T46" fmla="*/ 3357 w 3584"/>
                <a:gd name="T47" fmla="*/ 1385 h 2435"/>
                <a:gd name="T48" fmla="*/ 3239 w 3584"/>
                <a:gd name="T49" fmla="*/ 1454 h 2435"/>
                <a:gd name="T50" fmla="*/ 3094 w 3584"/>
                <a:gd name="T51" fmla="*/ 1538 h 2435"/>
                <a:gd name="T52" fmla="*/ 2916 w 3584"/>
                <a:gd name="T53" fmla="*/ 1640 h 2435"/>
                <a:gd name="T54" fmla="*/ 2704 w 3584"/>
                <a:gd name="T55" fmla="*/ 1763 h 2435"/>
                <a:gd name="T56" fmla="*/ 2455 w 3584"/>
                <a:gd name="T57" fmla="*/ 1907 h 2435"/>
                <a:gd name="T58" fmla="*/ 2164 w 3584"/>
                <a:gd name="T59" fmla="*/ 2075 h 2435"/>
                <a:gd name="T60" fmla="*/ 1831 w 3584"/>
                <a:gd name="T61" fmla="*/ 2269 h 2435"/>
                <a:gd name="T62" fmla="*/ 1617 w 3584"/>
                <a:gd name="T63" fmla="*/ 2367 h 2435"/>
                <a:gd name="T64" fmla="*/ 1381 w 3584"/>
                <a:gd name="T65" fmla="*/ 2423 h 2435"/>
                <a:gd name="T66" fmla="*/ 1126 w 3584"/>
                <a:gd name="T67" fmla="*/ 2432 h 2435"/>
                <a:gd name="T68" fmla="*/ 865 w 3584"/>
                <a:gd name="T69" fmla="*/ 2384 h 2435"/>
                <a:gd name="T70" fmla="*/ 628 w 3584"/>
                <a:gd name="T71" fmla="*/ 2283 h 2435"/>
                <a:gd name="T72" fmla="*/ 419 w 3584"/>
                <a:gd name="T73" fmla="*/ 2137 h 2435"/>
                <a:gd name="T74" fmla="*/ 245 w 3584"/>
                <a:gd name="T75" fmla="*/ 1951 h 2435"/>
                <a:gd name="T76" fmla="*/ 113 w 3584"/>
                <a:gd name="T77" fmla="*/ 1731 h 2435"/>
                <a:gd name="T78" fmla="*/ 29 w 3584"/>
                <a:gd name="T79" fmla="*/ 1485 h 2435"/>
                <a:gd name="T80" fmla="*/ 0 w 3584"/>
                <a:gd name="T81" fmla="*/ 1219 h 2435"/>
                <a:gd name="T82" fmla="*/ 29 w 3584"/>
                <a:gd name="T83" fmla="*/ 951 h 2435"/>
                <a:gd name="T84" fmla="*/ 113 w 3584"/>
                <a:gd name="T85" fmla="*/ 704 h 2435"/>
                <a:gd name="T86" fmla="*/ 245 w 3584"/>
                <a:gd name="T87" fmla="*/ 484 h 2435"/>
                <a:gd name="T88" fmla="*/ 419 w 3584"/>
                <a:gd name="T89" fmla="*/ 298 h 2435"/>
                <a:gd name="T90" fmla="*/ 628 w 3584"/>
                <a:gd name="T91" fmla="*/ 152 h 2435"/>
                <a:gd name="T92" fmla="*/ 865 w 3584"/>
                <a:gd name="T93" fmla="*/ 51 h 2435"/>
                <a:gd name="T94" fmla="*/ 1126 w 3584"/>
                <a:gd name="T95" fmla="*/ 3 h 2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84" h="2435">
                  <a:moveTo>
                    <a:pt x="1216" y="0"/>
                  </a:moveTo>
                  <a:lnTo>
                    <a:pt x="1299" y="2"/>
                  </a:lnTo>
                  <a:lnTo>
                    <a:pt x="1381" y="11"/>
                  </a:lnTo>
                  <a:lnTo>
                    <a:pt x="1461" y="24"/>
                  </a:lnTo>
                  <a:lnTo>
                    <a:pt x="1539" y="44"/>
                  </a:lnTo>
                  <a:lnTo>
                    <a:pt x="1617" y="68"/>
                  </a:lnTo>
                  <a:lnTo>
                    <a:pt x="1691" y="97"/>
                  </a:lnTo>
                  <a:lnTo>
                    <a:pt x="1762" y="131"/>
                  </a:lnTo>
                  <a:lnTo>
                    <a:pt x="1831" y="169"/>
                  </a:lnTo>
                  <a:lnTo>
                    <a:pt x="1832" y="169"/>
                  </a:lnTo>
                  <a:lnTo>
                    <a:pt x="1832" y="169"/>
                  </a:lnTo>
                  <a:lnTo>
                    <a:pt x="1832" y="169"/>
                  </a:lnTo>
                  <a:lnTo>
                    <a:pt x="1833" y="169"/>
                  </a:lnTo>
                  <a:lnTo>
                    <a:pt x="1834" y="171"/>
                  </a:lnTo>
                  <a:lnTo>
                    <a:pt x="1836" y="172"/>
                  </a:lnTo>
                  <a:lnTo>
                    <a:pt x="1838" y="174"/>
                  </a:lnTo>
                  <a:lnTo>
                    <a:pt x="1841" y="175"/>
                  </a:lnTo>
                  <a:lnTo>
                    <a:pt x="1847" y="178"/>
                  </a:lnTo>
                  <a:lnTo>
                    <a:pt x="1852" y="182"/>
                  </a:lnTo>
                  <a:lnTo>
                    <a:pt x="1859" y="186"/>
                  </a:lnTo>
                  <a:lnTo>
                    <a:pt x="1868" y="190"/>
                  </a:lnTo>
                  <a:lnTo>
                    <a:pt x="1877" y="196"/>
                  </a:lnTo>
                  <a:lnTo>
                    <a:pt x="1889" y="202"/>
                  </a:lnTo>
                  <a:lnTo>
                    <a:pt x="1903" y="211"/>
                  </a:lnTo>
                  <a:lnTo>
                    <a:pt x="1918" y="220"/>
                  </a:lnTo>
                  <a:lnTo>
                    <a:pt x="1935" y="230"/>
                  </a:lnTo>
                  <a:lnTo>
                    <a:pt x="1955" y="241"/>
                  </a:lnTo>
                  <a:lnTo>
                    <a:pt x="1977" y="254"/>
                  </a:lnTo>
                  <a:lnTo>
                    <a:pt x="2001" y="267"/>
                  </a:lnTo>
                  <a:lnTo>
                    <a:pt x="2027" y="283"/>
                  </a:lnTo>
                  <a:lnTo>
                    <a:pt x="2056" y="300"/>
                  </a:lnTo>
                  <a:lnTo>
                    <a:pt x="2089" y="318"/>
                  </a:lnTo>
                  <a:lnTo>
                    <a:pt x="2124" y="339"/>
                  </a:lnTo>
                  <a:lnTo>
                    <a:pt x="2162" y="361"/>
                  </a:lnTo>
                  <a:lnTo>
                    <a:pt x="2204" y="385"/>
                  </a:lnTo>
                  <a:lnTo>
                    <a:pt x="2248" y="411"/>
                  </a:lnTo>
                  <a:lnTo>
                    <a:pt x="2296" y="438"/>
                  </a:lnTo>
                  <a:lnTo>
                    <a:pt x="2348" y="468"/>
                  </a:lnTo>
                  <a:lnTo>
                    <a:pt x="2403" y="501"/>
                  </a:lnTo>
                  <a:lnTo>
                    <a:pt x="2462" y="535"/>
                  </a:lnTo>
                  <a:lnTo>
                    <a:pt x="2525" y="572"/>
                  </a:lnTo>
                  <a:lnTo>
                    <a:pt x="2593" y="610"/>
                  </a:lnTo>
                  <a:lnTo>
                    <a:pt x="2664" y="651"/>
                  </a:lnTo>
                  <a:lnTo>
                    <a:pt x="2739" y="695"/>
                  </a:lnTo>
                  <a:lnTo>
                    <a:pt x="2820" y="741"/>
                  </a:lnTo>
                  <a:lnTo>
                    <a:pt x="2904" y="790"/>
                  </a:lnTo>
                  <a:lnTo>
                    <a:pt x="2993" y="843"/>
                  </a:lnTo>
                  <a:lnTo>
                    <a:pt x="3088" y="897"/>
                  </a:lnTo>
                  <a:lnTo>
                    <a:pt x="3188" y="954"/>
                  </a:lnTo>
                  <a:lnTo>
                    <a:pt x="3291" y="1014"/>
                  </a:lnTo>
                  <a:lnTo>
                    <a:pt x="3401" y="1078"/>
                  </a:lnTo>
                  <a:lnTo>
                    <a:pt x="3516" y="1144"/>
                  </a:lnTo>
                  <a:lnTo>
                    <a:pt x="3526" y="1151"/>
                  </a:lnTo>
                  <a:lnTo>
                    <a:pt x="3538" y="1157"/>
                  </a:lnTo>
                  <a:lnTo>
                    <a:pt x="3549" y="1165"/>
                  </a:lnTo>
                  <a:lnTo>
                    <a:pt x="3560" y="1174"/>
                  </a:lnTo>
                  <a:lnTo>
                    <a:pt x="3569" y="1184"/>
                  </a:lnTo>
                  <a:lnTo>
                    <a:pt x="3577" y="1195"/>
                  </a:lnTo>
                  <a:lnTo>
                    <a:pt x="3583" y="1206"/>
                  </a:lnTo>
                  <a:lnTo>
                    <a:pt x="3584" y="1218"/>
                  </a:lnTo>
                  <a:lnTo>
                    <a:pt x="3584" y="1218"/>
                  </a:lnTo>
                  <a:lnTo>
                    <a:pt x="3581" y="1231"/>
                  </a:lnTo>
                  <a:lnTo>
                    <a:pt x="3575" y="1245"/>
                  </a:lnTo>
                  <a:lnTo>
                    <a:pt x="3563" y="1259"/>
                  </a:lnTo>
                  <a:lnTo>
                    <a:pt x="3544" y="1275"/>
                  </a:lnTo>
                  <a:lnTo>
                    <a:pt x="3519" y="1291"/>
                  </a:lnTo>
                  <a:lnTo>
                    <a:pt x="3499" y="1304"/>
                  </a:lnTo>
                  <a:lnTo>
                    <a:pt x="3475" y="1317"/>
                  </a:lnTo>
                  <a:lnTo>
                    <a:pt x="3449" y="1332"/>
                  </a:lnTo>
                  <a:lnTo>
                    <a:pt x="3421" y="1348"/>
                  </a:lnTo>
                  <a:lnTo>
                    <a:pt x="3391" y="1366"/>
                  </a:lnTo>
                  <a:lnTo>
                    <a:pt x="3357" y="1385"/>
                  </a:lnTo>
                  <a:lnTo>
                    <a:pt x="3321" y="1407"/>
                  </a:lnTo>
                  <a:lnTo>
                    <a:pt x="3281" y="1428"/>
                  </a:lnTo>
                  <a:lnTo>
                    <a:pt x="3239" y="1454"/>
                  </a:lnTo>
                  <a:lnTo>
                    <a:pt x="3194" y="1480"/>
                  </a:lnTo>
                  <a:lnTo>
                    <a:pt x="3145" y="1507"/>
                  </a:lnTo>
                  <a:lnTo>
                    <a:pt x="3094" y="1538"/>
                  </a:lnTo>
                  <a:lnTo>
                    <a:pt x="3038" y="1569"/>
                  </a:lnTo>
                  <a:lnTo>
                    <a:pt x="2979" y="1604"/>
                  </a:lnTo>
                  <a:lnTo>
                    <a:pt x="2916" y="1640"/>
                  </a:lnTo>
                  <a:lnTo>
                    <a:pt x="2849" y="1679"/>
                  </a:lnTo>
                  <a:lnTo>
                    <a:pt x="2779" y="1720"/>
                  </a:lnTo>
                  <a:lnTo>
                    <a:pt x="2704" y="1763"/>
                  </a:lnTo>
                  <a:lnTo>
                    <a:pt x="2626" y="1809"/>
                  </a:lnTo>
                  <a:lnTo>
                    <a:pt x="2542" y="1857"/>
                  </a:lnTo>
                  <a:lnTo>
                    <a:pt x="2455" y="1907"/>
                  </a:lnTo>
                  <a:lnTo>
                    <a:pt x="2363" y="1961"/>
                  </a:lnTo>
                  <a:lnTo>
                    <a:pt x="2266" y="2016"/>
                  </a:lnTo>
                  <a:lnTo>
                    <a:pt x="2164" y="2075"/>
                  </a:lnTo>
                  <a:lnTo>
                    <a:pt x="2059" y="2137"/>
                  </a:lnTo>
                  <a:lnTo>
                    <a:pt x="1947" y="2201"/>
                  </a:lnTo>
                  <a:lnTo>
                    <a:pt x="1831" y="2269"/>
                  </a:lnTo>
                  <a:lnTo>
                    <a:pt x="1762" y="2306"/>
                  </a:lnTo>
                  <a:lnTo>
                    <a:pt x="1691" y="2339"/>
                  </a:lnTo>
                  <a:lnTo>
                    <a:pt x="1617" y="2367"/>
                  </a:lnTo>
                  <a:lnTo>
                    <a:pt x="1539" y="2391"/>
                  </a:lnTo>
                  <a:lnTo>
                    <a:pt x="1461" y="2410"/>
                  </a:lnTo>
                  <a:lnTo>
                    <a:pt x="1381" y="2423"/>
                  </a:lnTo>
                  <a:lnTo>
                    <a:pt x="1299" y="2432"/>
                  </a:lnTo>
                  <a:lnTo>
                    <a:pt x="1216" y="2435"/>
                  </a:lnTo>
                  <a:lnTo>
                    <a:pt x="1126" y="2432"/>
                  </a:lnTo>
                  <a:lnTo>
                    <a:pt x="1036" y="2422"/>
                  </a:lnTo>
                  <a:lnTo>
                    <a:pt x="950" y="2405"/>
                  </a:lnTo>
                  <a:lnTo>
                    <a:pt x="865" y="2384"/>
                  </a:lnTo>
                  <a:lnTo>
                    <a:pt x="783" y="2355"/>
                  </a:lnTo>
                  <a:lnTo>
                    <a:pt x="705" y="2321"/>
                  </a:lnTo>
                  <a:lnTo>
                    <a:pt x="628" y="2283"/>
                  </a:lnTo>
                  <a:lnTo>
                    <a:pt x="555" y="2238"/>
                  </a:lnTo>
                  <a:lnTo>
                    <a:pt x="485" y="2190"/>
                  </a:lnTo>
                  <a:lnTo>
                    <a:pt x="419" y="2137"/>
                  </a:lnTo>
                  <a:lnTo>
                    <a:pt x="357" y="2079"/>
                  </a:lnTo>
                  <a:lnTo>
                    <a:pt x="299" y="2016"/>
                  </a:lnTo>
                  <a:lnTo>
                    <a:pt x="245" y="1951"/>
                  </a:lnTo>
                  <a:lnTo>
                    <a:pt x="196" y="1881"/>
                  </a:lnTo>
                  <a:lnTo>
                    <a:pt x="153" y="1808"/>
                  </a:lnTo>
                  <a:lnTo>
                    <a:pt x="113" y="1731"/>
                  </a:lnTo>
                  <a:lnTo>
                    <a:pt x="80" y="1651"/>
                  </a:lnTo>
                  <a:lnTo>
                    <a:pt x="51" y="1569"/>
                  </a:lnTo>
                  <a:lnTo>
                    <a:pt x="29" y="1485"/>
                  </a:lnTo>
                  <a:lnTo>
                    <a:pt x="13" y="1399"/>
                  </a:lnTo>
                  <a:lnTo>
                    <a:pt x="3" y="1309"/>
                  </a:lnTo>
                  <a:lnTo>
                    <a:pt x="0" y="1219"/>
                  </a:lnTo>
                  <a:lnTo>
                    <a:pt x="3" y="1128"/>
                  </a:lnTo>
                  <a:lnTo>
                    <a:pt x="13" y="1038"/>
                  </a:lnTo>
                  <a:lnTo>
                    <a:pt x="29" y="951"/>
                  </a:lnTo>
                  <a:lnTo>
                    <a:pt x="51" y="867"/>
                  </a:lnTo>
                  <a:lnTo>
                    <a:pt x="80" y="784"/>
                  </a:lnTo>
                  <a:lnTo>
                    <a:pt x="113" y="704"/>
                  </a:lnTo>
                  <a:lnTo>
                    <a:pt x="153" y="627"/>
                  </a:lnTo>
                  <a:lnTo>
                    <a:pt x="196" y="554"/>
                  </a:lnTo>
                  <a:lnTo>
                    <a:pt x="245" y="484"/>
                  </a:lnTo>
                  <a:lnTo>
                    <a:pt x="299" y="419"/>
                  </a:lnTo>
                  <a:lnTo>
                    <a:pt x="357" y="356"/>
                  </a:lnTo>
                  <a:lnTo>
                    <a:pt x="419" y="298"/>
                  </a:lnTo>
                  <a:lnTo>
                    <a:pt x="485" y="245"/>
                  </a:lnTo>
                  <a:lnTo>
                    <a:pt x="555" y="196"/>
                  </a:lnTo>
                  <a:lnTo>
                    <a:pt x="628" y="152"/>
                  </a:lnTo>
                  <a:lnTo>
                    <a:pt x="705" y="113"/>
                  </a:lnTo>
                  <a:lnTo>
                    <a:pt x="783" y="79"/>
                  </a:lnTo>
                  <a:lnTo>
                    <a:pt x="865" y="51"/>
                  </a:lnTo>
                  <a:lnTo>
                    <a:pt x="950" y="29"/>
                  </a:lnTo>
                  <a:lnTo>
                    <a:pt x="1036" y="13"/>
                  </a:lnTo>
                  <a:lnTo>
                    <a:pt x="1126" y="3"/>
                  </a:lnTo>
                  <a:lnTo>
                    <a:pt x="1216" y="0"/>
                  </a:lnTo>
                  <a:close/>
                </a:path>
              </a:pathLst>
            </a:custGeom>
            <a:solidFill>
              <a:schemeClr val="accent3"/>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6" name="Freeform 6">
              <a:extLst>
                <a:ext uri="{FF2B5EF4-FFF2-40B4-BE49-F238E27FC236}">
                  <a16:creationId xmlns:a16="http://schemas.microsoft.com/office/drawing/2014/main" id="{DC9AF1FF-BEAB-4233-9BA4-BB3A82666FDD}"/>
                </a:ext>
              </a:extLst>
            </p:cNvPr>
            <p:cNvSpPr>
              <a:spLocks/>
            </p:cNvSpPr>
            <p:nvPr/>
          </p:nvSpPr>
          <p:spPr bwMode="auto">
            <a:xfrm rot="10800000">
              <a:off x="9450604" y="4417584"/>
              <a:ext cx="3437528" cy="2416608"/>
            </a:xfrm>
            <a:custGeom>
              <a:avLst/>
              <a:gdLst>
                <a:gd name="T0" fmla="*/ 1381 w 3584"/>
                <a:gd name="T1" fmla="*/ 11 h 2435"/>
                <a:gd name="T2" fmla="*/ 1617 w 3584"/>
                <a:gd name="T3" fmla="*/ 68 h 2435"/>
                <a:gd name="T4" fmla="*/ 1831 w 3584"/>
                <a:gd name="T5" fmla="*/ 169 h 2435"/>
                <a:gd name="T6" fmla="*/ 1832 w 3584"/>
                <a:gd name="T7" fmla="*/ 169 h 2435"/>
                <a:gd name="T8" fmla="*/ 1836 w 3584"/>
                <a:gd name="T9" fmla="*/ 172 h 2435"/>
                <a:gd name="T10" fmla="*/ 1847 w 3584"/>
                <a:gd name="T11" fmla="*/ 178 h 2435"/>
                <a:gd name="T12" fmla="*/ 1868 w 3584"/>
                <a:gd name="T13" fmla="*/ 190 h 2435"/>
                <a:gd name="T14" fmla="*/ 1903 w 3584"/>
                <a:gd name="T15" fmla="*/ 211 h 2435"/>
                <a:gd name="T16" fmla="*/ 1955 w 3584"/>
                <a:gd name="T17" fmla="*/ 241 h 2435"/>
                <a:gd name="T18" fmla="*/ 2027 w 3584"/>
                <a:gd name="T19" fmla="*/ 283 h 2435"/>
                <a:gd name="T20" fmla="*/ 2124 w 3584"/>
                <a:gd name="T21" fmla="*/ 339 h 2435"/>
                <a:gd name="T22" fmla="*/ 2248 w 3584"/>
                <a:gd name="T23" fmla="*/ 411 h 2435"/>
                <a:gd name="T24" fmla="*/ 2403 w 3584"/>
                <a:gd name="T25" fmla="*/ 501 h 2435"/>
                <a:gd name="T26" fmla="*/ 2593 w 3584"/>
                <a:gd name="T27" fmla="*/ 610 h 2435"/>
                <a:gd name="T28" fmla="*/ 2820 w 3584"/>
                <a:gd name="T29" fmla="*/ 741 h 2435"/>
                <a:gd name="T30" fmla="*/ 3088 w 3584"/>
                <a:gd name="T31" fmla="*/ 897 h 2435"/>
                <a:gd name="T32" fmla="*/ 3401 w 3584"/>
                <a:gd name="T33" fmla="*/ 1078 h 2435"/>
                <a:gd name="T34" fmla="*/ 3538 w 3584"/>
                <a:gd name="T35" fmla="*/ 1157 h 2435"/>
                <a:gd name="T36" fmla="*/ 3569 w 3584"/>
                <a:gd name="T37" fmla="*/ 1184 h 2435"/>
                <a:gd name="T38" fmla="*/ 3584 w 3584"/>
                <a:gd name="T39" fmla="*/ 1218 h 2435"/>
                <a:gd name="T40" fmla="*/ 3575 w 3584"/>
                <a:gd name="T41" fmla="*/ 1245 h 2435"/>
                <a:gd name="T42" fmla="*/ 3519 w 3584"/>
                <a:gd name="T43" fmla="*/ 1291 h 2435"/>
                <a:gd name="T44" fmla="*/ 3449 w 3584"/>
                <a:gd name="T45" fmla="*/ 1332 h 2435"/>
                <a:gd name="T46" fmla="*/ 3357 w 3584"/>
                <a:gd name="T47" fmla="*/ 1385 h 2435"/>
                <a:gd name="T48" fmla="*/ 3239 w 3584"/>
                <a:gd name="T49" fmla="*/ 1454 h 2435"/>
                <a:gd name="T50" fmla="*/ 3094 w 3584"/>
                <a:gd name="T51" fmla="*/ 1538 h 2435"/>
                <a:gd name="T52" fmla="*/ 2916 w 3584"/>
                <a:gd name="T53" fmla="*/ 1640 h 2435"/>
                <a:gd name="T54" fmla="*/ 2704 w 3584"/>
                <a:gd name="T55" fmla="*/ 1763 h 2435"/>
                <a:gd name="T56" fmla="*/ 2455 w 3584"/>
                <a:gd name="T57" fmla="*/ 1907 h 2435"/>
                <a:gd name="T58" fmla="*/ 2164 w 3584"/>
                <a:gd name="T59" fmla="*/ 2075 h 2435"/>
                <a:gd name="T60" fmla="*/ 1831 w 3584"/>
                <a:gd name="T61" fmla="*/ 2269 h 2435"/>
                <a:gd name="T62" fmla="*/ 1617 w 3584"/>
                <a:gd name="T63" fmla="*/ 2367 h 2435"/>
                <a:gd name="T64" fmla="*/ 1381 w 3584"/>
                <a:gd name="T65" fmla="*/ 2423 h 2435"/>
                <a:gd name="T66" fmla="*/ 1126 w 3584"/>
                <a:gd name="T67" fmla="*/ 2432 h 2435"/>
                <a:gd name="T68" fmla="*/ 865 w 3584"/>
                <a:gd name="T69" fmla="*/ 2384 h 2435"/>
                <a:gd name="T70" fmla="*/ 628 w 3584"/>
                <a:gd name="T71" fmla="*/ 2283 h 2435"/>
                <a:gd name="T72" fmla="*/ 419 w 3584"/>
                <a:gd name="T73" fmla="*/ 2137 h 2435"/>
                <a:gd name="T74" fmla="*/ 245 w 3584"/>
                <a:gd name="T75" fmla="*/ 1951 h 2435"/>
                <a:gd name="T76" fmla="*/ 113 w 3584"/>
                <a:gd name="T77" fmla="*/ 1731 h 2435"/>
                <a:gd name="T78" fmla="*/ 29 w 3584"/>
                <a:gd name="T79" fmla="*/ 1485 h 2435"/>
                <a:gd name="T80" fmla="*/ 0 w 3584"/>
                <a:gd name="T81" fmla="*/ 1219 h 2435"/>
                <a:gd name="T82" fmla="*/ 29 w 3584"/>
                <a:gd name="T83" fmla="*/ 951 h 2435"/>
                <a:gd name="T84" fmla="*/ 113 w 3584"/>
                <a:gd name="T85" fmla="*/ 704 h 2435"/>
                <a:gd name="T86" fmla="*/ 245 w 3584"/>
                <a:gd name="T87" fmla="*/ 484 h 2435"/>
                <a:gd name="T88" fmla="*/ 419 w 3584"/>
                <a:gd name="T89" fmla="*/ 298 h 2435"/>
                <a:gd name="T90" fmla="*/ 628 w 3584"/>
                <a:gd name="T91" fmla="*/ 152 h 2435"/>
                <a:gd name="T92" fmla="*/ 865 w 3584"/>
                <a:gd name="T93" fmla="*/ 51 h 2435"/>
                <a:gd name="T94" fmla="*/ 1126 w 3584"/>
                <a:gd name="T95" fmla="*/ 3 h 2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84" h="2435">
                  <a:moveTo>
                    <a:pt x="1216" y="0"/>
                  </a:moveTo>
                  <a:lnTo>
                    <a:pt x="1299" y="2"/>
                  </a:lnTo>
                  <a:lnTo>
                    <a:pt x="1381" y="11"/>
                  </a:lnTo>
                  <a:lnTo>
                    <a:pt x="1461" y="24"/>
                  </a:lnTo>
                  <a:lnTo>
                    <a:pt x="1539" y="44"/>
                  </a:lnTo>
                  <a:lnTo>
                    <a:pt x="1617" y="68"/>
                  </a:lnTo>
                  <a:lnTo>
                    <a:pt x="1691" y="97"/>
                  </a:lnTo>
                  <a:lnTo>
                    <a:pt x="1762" y="131"/>
                  </a:lnTo>
                  <a:lnTo>
                    <a:pt x="1831" y="169"/>
                  </a:lnTo>
                  <a:lnTo>
                    <a:pt x="1832" y="169"/>
                  </a:lnTo>
                  <a:lnTo>
                    <a:pt x="1832" y="169"/>
                  </a:lnTo>
                  <a:lnTo>
                    <a:pt x="1832" y="169"/>
                  </a:lnTo>
                  <a:lnTo>
                    <a:pt x="1833" y="169"/>
                  </a:lnTo>
                  <a:lnTo>
                    <a:pt x="1834" y="171"/>
                  </a:lnTo>
                  <a:lnTo>
                    <a:pt x="1836" y="172"/>
                  </a:lnTo>
                  <a:lnTo>
                    <a:pt x="1838" y="174"/>
                  </a:lnTo>
                  <a:lnTo>
                    <a:pt x="1841" y="175"/>
                  </a:lnTo>
                  <a:lnTo>
                    <a:pt x="1847" y="178"/>
                  </a:lnTo>
                  <a:lnTo>
                    <a:pt x="1852" y="182"/>
                  </a:lnTo>
                  <a:lnTo>
                    <a:pt x="1859" y="186"/>
                  </a:lnTo>
                  <a:lnTo>
                    <a:pt x="1868" y="190"/>
                  </a:lnTo>
                  <a:lnTo>
                    <a:pt x="1877" y="196"/>
                  </a:lnTo>
                  <a:lnTo>
                    <a:pt x="1889" y="202"/>
                  </a:lnTo>
                  <a:lnTo>
                    <a:pt x="1903" y="211"/>
                  </a:lnTo>
                  <a:lnTo>
                    <a:pt x="1918" y="220"/>
                  </a:lnTo>
                  <a:lnTo>
                    <a:pt x="1935" y="230"/>
                  </a:lnTo>
                  <a:lnTo>
                    <a:pt x="1955" y="241"/>
                  </a:lnTo>
                  <a:lnTo>
                    <a:pt x="1977" y="254"/>
                  </a:lnTo>
                  <a:lnTo>
                    <a:pt x="2001" y="267"/>
                  </a:lnTo>
                  <a:lnTo>
                    <a:pt x="2027" y="283"/>
                  </a:lnTo>
                  <a:lnTo>
                    <a:pt x="2056" y="300"/>
                  </a:lnTo>
                  <a:lnTo>
                    <a:pt x="2089" y="318"/>
                  </a:lnTo>
                  <a:lnTo>
                    <a:pt x="2124" y="339"/>
                  </a:lnTo>
                  <a:lnTo>
                    <a:pt x="2162" y="361"/>
                  </a:lnTo>
                  <a:lnTo>
                    <a:pt x="2204" y="385"/>
                  </a:lnTo>
                  <a:lnTo>
                    <a:pt x="2248" y="411"/>
                  </a:lnTo>
                  <a:lnTo>
                    <a:pt x="2296" y="438"/>
                  </a:lnTo>
                  <a:lnTo>
                    <a:pt x="2348" y="468"/>
                  </a:lnTo>
                  <a:lnTo>
                    <a:pt x="2403" y="501"/>
                  </a:lnTo>
                  <a:lnTo>
                    <a:pt x="2462" y="535"/>
                  </a:lnTo>
                  <a:lnTo>
                    <a:pt x="2525" y="572"/>
                  </a:lnTo>
                  <a:lnTo>
                    <a:pt x="2593" y="610"/>
                  </a:lnTo>
                  <a:lnTo>
                    <a:pt x="2664" y="651"/>
                  </a:lnTo>
                  <a:lnTo>
                    <a:pt x="2739" y="695"/>
                  </a:lnTo>
                  <a:lnTo>
                    <a:pt x="2820" y="741"/>
                  </a:lnTo>
                  <a:lnTo>
                    <a:pt x="2904" y="790"/>
                  </a:lnTo>
                  <a:lnTo>
                    <a:pt x="2993" y="843"/>
                  </a:lnTo>
                  <a:lnTo>
                    <a:pt x="3088" y="897"/>
                  </a:lnTo>
                  <a:lnTo>
                    <a:pt x="3188" y="954"/>
                  </a:lnTo>
                  <a:lnTo>
                    <a:pt x="3291" y="1014"/>
                  </a:lnTo>
                  <a:lnTo>
                    <a:pt x="3401" y="1078"/>
                  </a:lnTo>
                  <a:lnTo>
                    <a:pt x="3516" y="1144"/>
                  </a:lnTo>
                  <a:lnTo>
                    <a:pt x="3526" y="1151"/>
                  </a:lnTo>
                  <a:lnTo>
                    <a:pt x="3538" y="1157"/>
                  </a:lnTo>
                  <a:lnTo>
                    <a:pt x="3549" y="1165"/>
                  </a:lnTo>
                  <a:lnTo>
                    <a:pt x="3560" y="1174"/>
                  </a:lnTo>
                  <a:lnTo>
                    <a:pt x="3569" y="1184"/>
                  </a:lnTo>
                  <a:lnTo>
                    <a:pt x="3577" y="1195"/>
                  </a:lnTo>
                  <a:lnTo>
                    <a:pt x="3583" y="1206"/>
                  </a:lnTo>
                  <a:lnTo>
                    <a:pt x="3584" y="1218"/>
                  </a:lnTo>
                  <a:lnTo>
                    <a:pt x="3584" y="1218"/>
                  </a:lnTo>
                  <a:lnTo>
                    <a:pt x="3581" y="1231"/>
                  </a:lnTo>
                  <a:lnTo>
                    <a:pt x="3575" y="1245"/>
                  </a:lnTo>
                  <a:lnTo>
                    <a:pt x="3563" y="1259"/>
                  </a:lnTo>
                  <a:lnTo>
                    <a:pt x="3544" y="1275"/>
                  </a:lnTo>
                  <a:lnTo>
                    <a:pt x="3519" y="1291"/>
                  </a:lnTo>
                  <a:lnTo>
                    <a:pt x="3499" y="1304"/>
                  </a:lnTo>
                  <a:lnTo>
                    <a:pt x="3475" y="1317"/>
                  </a:lnTo>
                  <a:lnTo>
                    <a:pt x="3449" y="1332"/>
                  </a:lnTo>
                  <a:lnTo>
                    <a:pt x="3421" y="1348"/>
                  </a:lnTo>
                  <a:lnTo>
                    <a:pt x="3391" y="1366"/>
                  </a:lnTo>
                  <a:lnTo>
                    <a:pt x="3357" y="1385"/>
                  </a:lnTo>
                  <a:lnTo>
                    <a:pt x="3321" y="1407"/>
                  </a:lnTo>
                  <a:lnTo>
                    <a:pt x="3281" y="1428"/>
                  </a:lnTo>
                  <a:lnTo>
                    <a:pt x="3239" y="1454"/>
                  </a:lnTo>
                  <a:lnTo>
                    <a:pt x="3194" y="1480"/>
                  </a:lnTo>
                  <a:lnTo>
                    <a:pt x="3145" y="1507"/>
                  </a:lnTo>
                  <a:lnTo>
                    <a:pt x="3094" y="1538"/>
                  </a:lnTo>
                  <a:lnTo>
                    <a:pt x="3038" y="1569"/>
                  </a:lnTo>
                  <a:lnTo>
                    <a:pt x="2979" y="1604"/>
                  </a:lnTo>
                  <a:lnTo>
                    <a:pt x="2916" y="1640"/>
                  </a:lnTo>
                  <a:lnTo>
                    <a:pt x="2849" y="1679"/>
                  </a:lnTo>
                  <a:lnTo>
                    <a:pt x="2779" y="1720"/>
                  </a:lnTo>
                  <a:lnTo>
                    <a:pt x="2704" y="1763"/>
                  </a:lnTo>
                  <a:lnTo>
                    <a:pt x="2626" y="1809"/>
                  </a:lnTo>
                  <a:lnTo>
                    <a:pt x="2542" y="1857"/>
                  </a:lnTo>
                  <a:lnTo>
                    <a:pt x="2455" y="1907"/>
                  </a:lnTo>
                  <a:lnTo>
                    <a:pt x="2363" y="1961"/>
                  </a:lnTo>
                  <a:lnTo>
                    <a:pt x="2266" y="2016"/>
                  </a:lnTo>
                  <a:lnTo>
                    <a:pt x="2164" y="2075"/>
                  </a:lnTo>
                  <a:lnTo>
                    <a:pt x="2059" y="2137"/>
                  </a:lnTo>
                  <a:lnTo>
                    <a:pt x="1947" y="2201"/>
                  </a:lnTo>
                  <a:lnTo>
                    <a:pt x="1831" y="2269"/>
                  </a:lnTo>
                  <a:lnTo>
                    <a:pt x="1762" y="2306"/>
                  </a:lnTo>
                  <a:lnTo>
                    <a:pt x="1691" y="2339"/>
                  </a:lnTo>
                  <a:lnTo>
                    <a:pt x="1617" y="2367"/>
                  </a:lnTo>
                  <a:lnTo>
                    <a:pt x="1539" y="2391"/>
                  </a:lnTo>
                  <a:lnTo>
                    <a:pt x="1461" y="2410"/>
                  </a:lnTo>
                  <a:lnTo>
                    <a:pt x="1381" y="2423"/>
                  </a:lnTo>
                  <a:lnTo>
                    <a:pt x="1299" y="2432"/>
                  </a:lnTo>
                  <a:lnTo>
                    <a:pt x="1216" y="2435"/>
                  </a:lnTo>
                  <a:lnTo>
                    <a:pt x="1126" y="2432"/>
                  </a:lnTo>
                  <a:lnTo>
                    <a:pt x="1036" y="2422"/>
                  </a:lnTo>
                  <a:lnTo>
                    <a:pt x="950" y="2405"/>
                  </a:lnTo>
                  <a:lnTo>
                    <a:pt x="865" y="2384"/>
                  </a:lnTo>
                  <a:lnTo>
                    <a:pt x="783" y="2355"/>
                  </a:lnTo>
                  <a:lnTo>
                    <a:pt x="705" y="2321"/>
                  </a:lnTo>
                  <a:lnTo>
                    <a:pt x="628" y="2283"/>
                  </a:lnTo>
                  <a:lnTo>
                    <a:pt x="555" y="2238"/>
                  </a:lnTo>
                  <a:lnTo>
                    <a:pt x="485" y="2190"/>
                  </a:lnTo>
                  <a:lnTo>
                    <a:pt x="419" y="2137"/>
                  </a:lnTo>
                  <a:lnTo>
                    <a:pt x="357" y="2079"/>
                  </a:lnTo>
                  <a:lnTo>
                    <a:pt x="299" y="2016"/>
                  </a:lnTo>
                  <a:lnTo>
                    <a:pt x="245" y="1951"/>
                  </a:lnTo>
                  <a:lnTo>
                    <a:pt x="196" y="1881"/>
                  </a:lnTo>
                  <a:lnTo>
                    <a:pt x="153" y="1808"/>
                  </a:lnTo>
                  <a:lnTo>
                    <a:pt x="113" y="1731"/>
                  </a:lnTo>
                  <a:lnTo>
                    <a:pt x="80" y="1651"/>
                  </a:lnTo>
                  <a:lnTo>
                    <a:pt x="51" y="1569"/>
                  </a:lnTo>
                  <a:lnTo>
                    <a:pt x="29" y="1485"/>
                  </a:lnTo>
                  <a:lnTo>
                    <a:pt x="13" y="1399"/>
                  </a:lnTo>
                  <a:lnTo>
                    <a:pt x="3" y="1309"/>
                  </a:lnTo>
                  <a:lnTo>
                    <a:pt x="0" y="1219"/>
                  </a:lnTo>
                  <a:lnTo>
                    <a:pt x="3" y="1128"/>
                  </a:lnTo>
                  <a:lnTo>
                    <a:pt x="13" y="1038"/>
                  </a:lnTo>
                  <a:lnTo>
                    <a:pt x="29" y="951"/>
                  </a:lnTo>
                  <a:lnTo>
                    <a:pt x="51" y="867"/>
                  </a:lnTo>
                  <a:lnTo>
                    <a:pt x="80" y="784"/>
                  </a:lnTo>
                  <a:lnTo>
                    <a:pt x="113" y="704"/>
                  </a:lnTo>
                  <a:lnTo>
                    <a:pt x="153" y="627"/>
                  </a:lnTo>
                  <a:lnTo>
                    <a:pt x="196" y="554"/>
                  </a:lnTo>
                  <a:lnTo>
                    <a:pt x="245" y="484"/>
                  </a:lnTo>
                  <a:lnTo>
                    <a:pt x="299" y="419"/>
                  </a:lnTo>
                  <a:lnTo>
                    <a:pt x="357" y="356"/>
                  </a:lnTo>
                  <a:lnTo>
                    <a:pt x="419" y="298"/>
                  </a:lnTo>
                  <a:lnTo>
                    <a:pt x="485" y="245"/>
                  </a:lnTo>
                  <a:lnTo>
                    <a:pt x="555" y="196"/>
                  </a:lnTo>
                  <a:lnTo>
                    <a:pt x="628" y="152"/>
                  </a:lnTo>
                  <a:lnTo>
                    <a:pt x="705" y="113"/>
                  </a:lnTo>
                  <a:lnTo>
                    <a:pt x="783" y="79"/>
                  </a:lnTo>
                  <a:lnTo>
                    <a:pt x="865" y="51"/>
                  </a:lnTo>
                  <a:lnTo>
                    <a:pt x="950" y="29"/>
                  </a:lnTo>
                  <a:lnTo>
                    <a:pt x="1036" y="13"/>
                  </a:lnTo>
                  <a:lnTo>
                    <a:pt x="1126" y="3"/>
                  </a:lnTo>
                  <a:lnTo>
                    <a:pt x="1216" y="0"/>
                  </a:lnTo>
                  <a:close/>
                </a:path>
              </a:pathLst>
            </a:custGeom>
            <a:solidFill>
              <a:schemeClr val="accent4"/>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7" name="Freeform 6">
              <a:extLst>
                <a:ext uri="{FF2B5EF4-FFF2-40B4-BE49-F238E27FC236}">
                  <a16:creationId xmlns:a16="http://schemas.microsoft.com/office/drawing/2014/main" id="{62FA4951-292D-4C87-9D1A-3B4F7E021987}"/>
                </a:ext>
              </a:extLst>
            </p:cNvPr>
            <p:cNvSpPr>
              <a:spLocks/>
            </p:cNvSpPr>
            <p:nvPr/>
          </p:nvSpPr>
          <p:spPr bwMode="auto">
            <a:xfrm rot="14400000">
              <a:off x="8400348" y="6233329"/>
              <a:ext cx="3558390" cy="2334527"/>
            </a:xfrm>
            <a:custGeom>
              <a:avLst/>
              <a:gdLst>
                <a:gd name="T0" fmla="*/ 1381 w 3584"/>
                <a:gd name="T1" fmla="*/ 11 h 2435"/>
                <a:gd name="T2" fmla="*/ 1617 w 3584"/>
                <a:gd name="T3" fmla="*/ 68 h 2435"/>
                <a:gd name="T4" fmla="*/ 1831 w 3584"/>
                <a:gd name="T5" fmla="*/ 169 h 2435"/>
                <a:gd name="T6" fmla="*/ 1832 w 3584"/>
                <a:gd name="T7" fmla="*/ 169 h 2435"/>
                <a:gd name="T8" fmla="*/ 1836 w 3584"/>
                <a:gd name="T9" fmla="*/ 172 h 2435"/>
                <a:gd name="T10" fmla="*/ 1847 w 3584"/>
                <a:gd name="T11" fmla="*/ 178 h 2435"/>
                <a:gd name="T12" fmla="*/ 1868 w 3584"/>
                <a:gd name="T13" fmla="*/ 190 h 2435"/>
                <a:gd name="T14" fmla="*/ 1903 w 3584"/>
                <a:gd name="T15" fmla="*/ 211 h 2435"/>
                <a:gd name="T16" fmla="*/ 1955 w 3584"/>
                <a:gd name="T17" fmla="*/ 241 h 2435"/>
                <a:gd name="T18" fmla="*/ 2027 w 3584"/>
                <a:gd name="T19" fmla="*/ 283 h 2435"/>
                <a:gd name="T20" fmla="*/ 2124 w 3584"/>
                <a:gd name="T21" fmla="*/ 339 h 2435"/>
                <a:gd name="T22" fmla="*/ 2248 w 3584"/>
                <a:gd name="T23" fmla="*/ 411 h 2435"/>
                <a:gd name="T24" fmla="*/ 2403 w 3584"/>
                <a:gd name="T25" fmla="*/ 501 h 2435"/>
                <a:gd name="T26" fmla="*/ 2593 w 3584"/>
                <a:gd name="T27" fmla="*/ 610 h 2435"/>
                <a:gd name="T28" fmla="*/ 2820 w 3584"/>
                <a:gd name="T29" fmla="*/ 741 h 2435"/>
                <a:gd name="T30" fmla="*/ 3088 w 3584"/>
                <a:gd name="T31" fmla="*/ 897 h 2435"/>
                <a:gd name="T32" fmla="*/ 3401 w 3584"/>
                <a:gd name="T33" fmla="*/ 1078 h 2435"/>
                <a:gd name="T34" fmla="*/ 3538 w 3584"/>
                <a:gd name="T35" fmla="*/ 1157 h 2435"/>
                <a:gd name="T36" fmla="*/ 3569 w 3584"/>
                <a:gd name="T37" fmla="*/ 1184 h 2435"/>
                <a:gd name="T38" fmla="*/ 3584 w 3584"/>
                <a:gd name="T39" fmla="*/ 1218 h 2435"/>
                <a:gd name="T40" fmla="*/ 3575 w 3584"/>
                <a:gd name="T41" fmla="*/ 1245 h 2435"/>
                <a:gd name="T42" fmla="*/ 3519 w 3584"/>
                <a:gd name="T43" fmla="*/ 1291 h 2435"/>
                <a:gd name="T44" fmla="*/ 3449 w 3584"/>
                <a:gd name="T45" fmla="*/ 1332 h 2435"/>
                <a:gd name="T46" fmla="*/ 3357 w 3584"/>
                <a:gd name="T47" fmla="*/ 1385 h 2435"/>
                <a:gd name="T48" fmla="*/ 3239 w 3584"/>
                <a:gd name="T49" fmla="*/ 1454 h 2435"/>
                <a:gd name="T50" fmla="*/ 3094 w 3584"/>
                <a:gd name="T51" fmla="*/ 1538 h 2435"/>
                <a:gd name="T52" fmla="*/ 2916 w 3584"/>
                <a:gd name="T53" fmla="*/ 1640 h 2435"/>
                <a:gd name="T54" fmla="*/ 2704 w 3584"/>
                <a:gd name="T55" fmla="*/ 1763 h 2435"/>
                <a:gd name="T56" fmla="*/ 2455 w 3584"/>
                <a:gd name="T57" fmla="*/ 1907 h 2435"/>
                <a:gd name="T58" fmla="*/ 2164 w 3584"/>
                <a:gd name="T59" fmla="*/ 2075 h 2435"/>
                <a:gd name="T60" fmla="*/ 1831 w 3584"/>
                <a:gd name="T61" fmla="*/ 2269 h 2435"/>
                <a:gd name="T62" fmla="*/ 1617 w 3584"/>
                <a:gd name="T63" fmla="*/ 2367 h 2435"/>
                <a:gd name="T64" fmla="*/ 1381 w 3584"/>
                <a:gd name="T65" fmla="*/ 2423 h 2435"/>
                <a:gd name="T66" fmla="*/ 1126 w 3584"/>
                <a:gd name="T67" fmla="*/ 2432 h 2435"/>
                <a:gd name="T68" fmla="*/ 865 w 3584"/>
                <a:gd name="T69" fmla="*/ 2384 h 2435"/>
                <a:gd name="T70" fmla="*/ 628 w 3584"/>
                <a:gd name="T71" fmla="*/ 2283 h 2435"/>
                <a:gd name="T72" fmla="*/ 419 w 3584"/>
                <a:gd name="T73" fmla="*/ 2137 h 2435"/>
                <a:gd name="T74" fmla="*/ 245 w 3584"/>
                <a:gd name="T75" fmla="*/ 1951 h 2435"/>
                <a:gd name="T76" fmla="*/ 113 w 3584"/>
                <a:gd name="T77" fmla="*/ 1731 h 2435"/>
                <a:gd name="T78" fmla="*/ 29 w 3584"/>
                <a:gd name="T79" fmla="*/ 1485 h 2435"/>
                <a:gd name="T80" fmla="*/ 0 w 3584"/>
                <a:gd name="T81" fmla="*/ 1219 h 2435"/>
                <a:gd name="T82" fmla="*/ 29 w 3584"/>
                <a:gd name="T83" fmla="*/ 951 h 2435"/>
                <a:gd name="T84" fmla="*/ 113 w 3584"/>
                <a:gd name="T85" fmla="*/ 704 h 2435"/>
                <a:gd name="T86" fmla="*/ 245 w 3584"/>
                <a:gd name="T87" fmla="*/ 484 h 2435"/>
                <a:gd name="T88" fmla="*/ 419 w 3584"/>
                <a:gd name="T89" fmla="*/ 298 h 2435"/>
                <a:gd name="T90" fmla="*/ 628 w 3584"/>
                <a:gd name="T91" fmla="*/ 152 h 2435"/>
                <a:gd name="T92" fmla="*/ 865 w 3584"/>
                <a:gd name="T93" fmla="*/ 51 h 2435"/>
                <a:gd name="T94" fmla="*/ 1126 w 3584"/>
                <a:gd name="T95" fmla="*/ 3 h 2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84" h="2435">
                  <a:moveTo>
                    <a:pt x="1216" y="0"/>
                  </a:moveTo>
                  <a:lnTo>
                    <a:pt x="1299" y="2"/>
                  </a:lnTo>
                  <a:lnTo>
                    <a:pt x="1381" y="11"/>
                  </a:lnTo>
                  <a:lnTo>
                    <a:pt x="1461" y="24"/>
                  </a:lnTo>
                  <a:lnTo>
                    <a:pt x="1539" y="44"/>
                  </a:lnTo>
                  <a:lnTo>
                    <a:pt x="1617" y="68"/>
                  </a:lnTo>
                  <a:lnTo>
                    <a:pt x="1691" y="97"/>
                  </a:lnTo>
                  <a:lnTo>
                    <a:pt x="1762" y="131"/>
                  </a:lnTo>
                  <a:lnTo>
                    <a:pt x="1831" y="169"/>
                  </a:lnTo>
                  <a:lnTo>
                    <a:pt x="1832" y="169"/>
                  </a:lnTo>
                  <a:lnTo>
                    <a:pt x="1832" y="169"/>
                  </a:lnTo>
                  <a:lnTo>
                    <a:pt x="1832" y="169"/>
                  </a:lnTo>
                  <a:lnTo>
                    <a:pt x="1833" y="169"/>
                  </a:lnTo>
                  <a:lnTo>
                    <a:pt x="1834" y="171"/>
                  </a:lnTo>
                  <a:lnTo>
                    <a:pt x="1836" y="172"/>
                  </a:lnTo>
                  <a:lnTo>
                    <a:pt x="1838" y="174"/>
                  </a:lnTo>
                  <a:lnTo>
                    <a:pt x="1841" y="175"/>
                  </a:lnTo>
                  <a:lnTo>
                    <a:pt x="1847" y="178"/>
                  </a:lnTo>
                  <a:lnTo>
                    <a:pt x="1852" y="182"/>
                  </a:lnTo>
                  <a:lnTo>
                    <a:pt x="1859" y="186"/>
                  </a:lnTo>
                  <a:lnTo>
                    <a:pt x="1868" y="190"/>
                  </a:lnTo>
                  <a:lnTo>
                    <a:pt x="1877" y="196"/>
                  </a:lnTo>
                  <a:lnTo>
                    <a:pt x="1889" y="202"/>
                  </a:lnTo>
                  <a:lnTo>
                    <a:pt x="1903" y="211"/>
                  </a:lnTo>
                  <a:lnTo>
                    <a:pt x="1918" y="220"/>
                  </a:lnTo>
                  <a:lnTo>
                    <a:pt x="1935" y="230"/>
                  </a:lnTo>
                  <a:lnTo>
                    <a:pt x="1955" y="241"/>
                  </a:lnTo>
                  <a:lnTo>
                    <a:pt x="1977" y="254"/>
                  </a:lnTo>
                  <a:lnTo>
                    <a:pt x="2001" y="267"/>
                  </a:lnTo>
                  <a:lnTo>
                    <a:pt x="2027" y="283"/>
                  </a:lnTo>
                  <a:lnTo>
                    <a:pt x="2056" y="300"/>
                  </a:lnTo>
                  <a:lnTo>
                    <a:pt x="2089" y="318"/>
                  </a:lnTo>
                  <a:lnTo>
                    <a:pt x="2124" y="339"/>
                  </a:lnTo>
                  <a:lnTo>
                    <a:pt x="2162" y="361"/>
                  </a:lnTo>
                  <a:lnTo>
                    <a:pt x="2204" y="385"/>
                  </a:lnTo>
                  <a:lnTo>
                    <a:pt x="2248" y="411"/>
                  </a:lnTo>
                  <a:lnTo>
                    <a:pt x="2296" y="438"/>
                  </a:lnTo>
                  <a:lnTo>
                    <a:pt x="2348" y="468"/>
                  </a:lnTo>
                  <a:lnTo>
                    <a:pt x="2403" y="501"/>
                  </a:lnTo>
                  <a:lnTo>
                    <a:pt x="2462" y="535"/>
                  </a:lnTo>
                  <a:lnTo>
                    <a:pt x="2525" y="572"/>
                  </a:lnTo>
                  <a:lnTo>
                    <a:pt x="2593" y="610"/>
                  </a:lnTo>
                  <a:lnTo>
                    <a:pt x="2664" y="651"/>
                  </a:lnTo>
                  <a:lnTo>
                    <a:pt x="2739" y="695"/>
                  </a:lnTo>
                  <a:lnTo>
                    <a:pt x="2820" y="741"/>
                  </a:lnTo>
                  <a:lnTo>
                    <a:pt x="2904" y="790"/>
                  </a:lnTo>
                  <a:lnTo>
                    <a:pt x="2993" y="843"/>
                  </a:lnTo>
                  <a:lnTo>
                    <a:pt x="3088" y="897"/>
                  </a:lnTo>
                  <a:lnTo>
                    <a:pt x="3188" y="954"/>
                  </a:lnTo>
                  <a:lnTo>
                    <a:pt x="3291" y="1014"/>
                  </a:lnTo>
                  <a:lnTo>
                    <a:pt x="3401" y="1078"/>
                  </a:lnTo>
                  <a:lnTo>
                    <a:pt x="3516" y="1144"/>
                  </a:lnTo>
                  <a:lnTo>
                    <a:pt x="3526" y="1151"/>
                  </a:lnTo>
                  <a:lnTo>
                    <a:pt x="3538" y="1157"/>
                  </a:lnTo>
                  <a:lnTo>
                    <a:pt x="3549" y="1165"/>
                  </a:lnTo>
                  <a:lnTo>
                    <a:pt x="3560" y="1174"/>
                  </a:lnTo>
                  <a:lnTo>
                    <a:pt x="3569" y="1184"/>
                  </a:lnTo>
                  <a:lnTo>
                    <a:pt x="3577" y="1195"/>
                  </a:lnTo>
                  <a:lnTo>
                    <a:pt x="3583" y="1206"/>
                  </a:lnTo>
                  <a:lnTo>
                    <a:pt x="3584" y="1218"/>
                  </a:lnTo>
                  <a:lnTo>
                    <a:pt x="3584" y="1218"/>
                  </a:lnTo>
                  <a:lnTo>
                    <a:pt x="3581" y="1231"/>
                  </a:lnTo>
                  <a:lnTo>
                    <a:pt x="3575" y="1245"/>
                  </a:lnTo>
                  <a:lnTo>
                    <a:pt x="3563" y="1259"/>
                  </a:lnTo>
                  <a:lnTo>
                    <a:pt x="3544" y="1275"/>
                  </a:lnTo>
                  <a:lnTo>
                    <a:pt x="3519" y="1291"/>
                  </a:lnTo>
                  <a:lnTo>
                    <a:pt x="3499" y="1304"/>
                  </a:lnTo>
                  <a:lnTo>
                    <a:pt x="3475" y="1317"/>
                  </a:lnTo>
                  <a:lnTo>
                    <a:pt x="3449" y="1332"/>
                  </a:lnTo>
                  <a:lnTo>
                    <a:pt x="3421" y="1348"/>
                  </a:lnTo>
                  <a:lnTo>
                    <a:pt x="3391" y="1366"/>
                  </a:lnTo>
                  <a:lnTo>
                    <a:pt x="3357" y="1385"/>
                  </a:lnTo>
                  <a:lnTo>
                    <a:pt x="3321" y="1407"/>
                  </a:lnTo>
                  <a:lnTo>
                    <a:pt x="3281" y="1428"/>
                  </a:lnTo>
                  <a:lnTo>
                    <a:pt x="3239" y="1454"/>
                  </a:lnTo>
                  <a:lnTo>
                    <a:pt x="3194" y="1480"/>
                  </a:lnTo>
                  <a:lnTo>
                    <a:pt x="3145" y="1507"/>
                  </a:lnTo>
                  <a:lnTo>
                    <a:pt x="3094" y="1538"/>
                  </a:lnTo>
                  <a:lnTo>
                    <a:pt x="3038" y="1569"/>
                  </a:lnTo>
                  <a:lnTo>
                    <a:pt x="2979" y="1604"/>
                  </a:lnTo>
                  <a:lnTo>
                    <a:pt x="2916" y="1640"/>
                  </a:lnTo>
                  <a:lnTo>
                    <a:pt x="2849" y="1679"/>
                  </a:lnTo>
                  <a:lnTo>
                    <a:pt x="2779" y="1720"/>
                  </a:lnTo>
                  <a:lnTo>
                    <a:pt x="2704" y="1763"/>
                  </a:lnTo>
                  <a:lnTo>
                    <a:pt x="2626" y="1809"/>
                  </a:lnTo>
                  <a:lnTo>
                    <a:pt x="2542" y="1857"/>
                  </a:lnTo>
                  <a:lnTo>
                    <a:pt x="2455" y="1907"/>
                  </a:lnTo>
                  <a:lnTo>
                    <a:pt x="2363" y="1961"/>
                  </a:lnTo>
                  <a:lnTo>
                    <a:pt x="2266" y="2016"/>
                  </a:lnTo>
                  <a:lnTo>
                    <a:pt x="2164" y="2075"/>
                  </a:lnTo>
                  <a:lnTo>
                    <a:pt x="2059" y="2137"/>
                  </a:lnTo>
                  <a:lnTo>
                    <a:pt x="1947" y="2201"/>
                  </a:lnTo>
                  <a:lnTo>
                    <a:pt x="1831" y="2269"/>
                  </a:lnTo>
                  <a:lnTo>
                    <a:pt x="1762" y="2306"/>
                  </a:lnTo>
                  <a:lnTo>
                    <a:pt x="1691" y="2339"/>
                  </a:lnTo>
                  <a:lnTo>
                    <a:pt x="1617" y="2367"/>
                  </a:lnTo>
                  <a:lnTo>
                    <a:pt x="1539" y="2391"/>
                  </a:lnTo>
                  <a:lnTo>
                    <a:pt x="1461" y="2410"/>
                  </a:lnTo>
                  <a:lnTo>
                    <a:pt x="1381" y="2423"/>
                  </a:lnTo>
                  <a:lnTo>
                    <a:pt x="1299" y="2432"/>
                  </a:lnTo>
                  <a:lnTo>
                    <a:pt x="1216" y="2435"/>
                  </a:lnTo>
                  <a:lnTo>
                    <a:pt x="1126" y="2432"/>
                  </a:lnTo>
                  <a:lnTo>
                    <a:pt x="1036" y="2422"/>
                  </a:lnTo>
                  <a:lnTo>
                    <a:pt x="950" y="2405"/>
                  </a:lnTo>
                  <a:lnTo>
                    <a:pt x="865" y="2384"/>
                  </a:lnTo>
                  <a:lnTo>
                    <a:pt x="783" y="2355"/>
                  </a:lnTo>
                  <a:lnTo>
                    <a:pt x="705" y="2321"/>
                  </a:lnTo>
                  <a:lnTo>
                    <a:pt x="628" y="2283"/>
                  </a:lnTo>
                  <a:lnTo>
                    <a:pt x="555" y="2238"/>
                  </a:lnTo>
                  <a:lnTo>
                    <a:pt x="485" y="2190"/>
                  </a:lnTo>
                  <a:lnTo>
                    <a:pt x="419" y="2137"/>
                  </a:lnTo>
                  <a:lnTo>
                    <a:pt x="357" y="2079"/>
                  </a:lnTo>
                  <a:lnTo>
                    <a:pt x="299" y="2016"/>
                  </a:lnTo>
                  <a:lnTo>
                    <a:pt x="245" y="1951"/>
                  </a:lnTo>
                  <a:lnTo>
                    <a:pt x="196" y="1881"/>
                  </a:lnTo>
                  <a:lnTo>
                    <a:pt x="153" y="1808"/>
                  </a:lnTo>
                  <a:lnTo>
                    <a:pt x="113" y="1731"/>
                  </a:lnTo>
                  <a:lnTo>
                    <a:pt x="80" y="1651"/>
                  </a:lnTo>
                  <a:lnTo>
                    <a:pt x="51" y="1569"/>
                  </a:lnTo>
                  <a:lnTo>
                    <a:pt x="29" y="1485"/>
                  </a:lnTo>
                  <a:lnTo>
                    <a:pt x="13" y="1399"/>
                  </a:lnTo>
                  <a:lnTo>
                    <a:pt x="3" y="1309"/>
                  </a:lnTo>
                  <a:lnTo>
                    <a:pt x="0" y="1219"/>
                  </a:lnTo>
                  <a:lnTo>
                    <a:pt x="3" y="1128"/>
                  </a:lnTo>
                  <a:lnTo>
                    <a:pt x="13" y="1038"/>
                  </a:lnTo>
                  <a:lnTo>
                    <a:pt x="29" y="951"/>
                  </a:lnTo>
                  <a:lnTo>
                    <a:pt x="51" y="867"/>
                  </a:lnTo>
                  <a:lnTo>
                    <a:pt x="80" y="784"/>
                  </a:lnTo>
                  <a:lnTo>
                    <a:pt x="113" y="704"/>
                  </a:lnTo>
                  <a:lnTo>
                    <a:pt x="153" y="627"/>
                  </a:lnTo>
                  <a:lnTo>
                    <a:pt x="196" y="554"/>
                  </a:lnTo>
                  <a:lnTo>
                    <a:pt x="245" y="484"/>
                  </a:lnTo>
                  <a:lnTo>
                    <a:pt x="299" y="419"/>
                  </a:lnTo>
                  <a:lnTo>
                    <a:pt x="357" y="356"/>
                  </a:lnTo>
                  <a:lnTo>
                    <a:pt x="419" y="298"/>
                  </a:lnTo>
                  <a:lnTo>
                    <a:pt x="485" y="245"/>
                  </a:lnTo>
                  <a:lnTo>
                    <a:pt x="555" y="196"/>
                  </a:lnTo>
                  <a:lnTo>
                    <a:pt x="628" y="152"/>
                  </a:lnTo>
                  <a:lnTo>
                    <a:pt x="705" y="113"/>
                  </a:lnTo>
                  <a:lnTo>
                    <a:pt x="783" y="79"/>
                  </a:lnTo>
                  <a:lnTo>
                    <a:pt x="865" y="51"/>
                  </a:lnTo>
                  <a:lnTo>
                    <a:pt x="950" y="29"/>
                  </a:lnTo>
                  <a:lnTo>
                    <a:pt x="1036" y="13"/>
                  </a:lnTo>
                  <a:lnTo>
                    <a:pt x="1126" y="3"/>
                  </a:lnTo>
                  <a:lnTo>
                    <a:pt x="1216" y="0"/>
                  </a:lnTo>
                  <a:close/>
                </a:path>
              </a:pathLst>
            </a:custGeom>
            <a:solidFill>
              <a:schemeClr val="accent5"/>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8" name="Freeform 6">
              <a:extLst>
                <a:ext uri="{FF2B5EF4-FFF2-40B4-BE49-F238E27FC236}">
                  <a16:creationId xmlns:a16="http://schemas.microsoft.com/office/drawing/2014/main" id="{7BC74344-0E66-4F21-8CE4-1B1706B58DD2}"/>
                </a:ext>
              </a:extLst>
            </p:cNvPr>
            <p:cNvSpPr>
              <a:spLocks/>
            </p:cNvSpPr>
            <p:nvPr/>
          </p:nvSpPr>
          <p:spPr bwMode="auto">
            <a:xfrm rot="18000000">
              <a:off x="6374981" y="6233329"/>
              <a:ext cx="3558390" cy="2334527"/>
            </a:xfrm>
            <a:custGeom>
              <a:avLst/>
              <a:gdLst>
                <a:gd name="T0" fmla="*/ 1381 w 3584"/>
                <a:gd name="T1" fmla="*/ 11 h 2435"/>
                <a:gd name="T2" fmla="*/ 1617 w 3584"/>
                <a:gd name="T3" fmla="*/ 68 h 2435"/>
                <a:gd name="T4" fmla="*/ 1831 w 3584"/>
                <a:gd name="T5" fmla="*/ 169 h 2435"/>
                <a:gd name="T6" fmla="*/ 1832 w 3584"/>
                <a:gd name="T7" fmla="*/ 169 h 2435"/>
                <a:gd name="T8" fmla="*/ 1836 w 3584"/>
                <a:gd name="T9" fmla="*/ 172 h 2435"/>
                <a:gd name="T10" fmla="*/ 1847 w 3584"/>
                <a:gd name="T11" fmla="*/ 178 h 2435"/>
                <a:gd name="T12" fmla="*/ 1868 w 3584"/>
                <a:gd name="T13" fmla="*/ 190 h 2435"/>
                <a:gd name="T14" fmla="*/ 1903 w 3584"/>
                <a:gd name="T15" fmla="*/ 211 h 2435"/>
                <a:gd name="T16" fmla="*/ 1955 w 3584"/>
                <a:gd name="T17" fmla="*/ 241 h 2435"/>
                <a:gd name="T18" fmla="*/ 2027 w 3584"/>
                <a:gd name="T19" fmla="*/ 283 h 2435"/>
                <a:gd name="T20" fmla="*/ 2124 w 3584"/>
                <a:gd name="T21" fmla="*/ 339 h 2435"/>
                <a:gd name="T22" fmla="*/ 2248 w 3584"/>
                <a:gd name="T23" fmla="*/ 411 h 2435"/>
                <a:gd name="T24" fmla="*/ 2403 w 3584"/>
                <a:gd name="T25" fmla="*/ 501 h 2435"/>
                <a:gd name="T26" fmla="*/ 2593 w 3584"/>
                <a:gd name="T27" fmla="*/ 610 h 2435"/>
                <a:gd name="T28" fmla="*/ 2820 w 3584"/>
                <a:gd name="T29" fmla="*/ 741 h 2435"/>
                <a:gd name="T30" fmla="*/ 3088 w 3584"/>
                <a:gd name="T31" fmla="*/ 897 h 2435"/>
                <a:gd name="T32" fmla="*/ 3401 w 3584"/>
                <a:gd name="T33" fmla="*/ 1078 h 2435"/>
                <a:gd name="T34" fmla="*/ 3538 w 3584"/>
                <a:gd name="T35" fmla="*/ 1157 h 2435"/>
                <a:gd name="T36" fmla="*/ 3569 w 3584"/>
                <a:gd name="T37" fmla="*/ 1184 h 2435"/>
                <a:gd name="T38" fmla="*/ 3584 w 3584"/>
                <a:gd name="T39" fmla="*/ 1218 h 2435"/>
                <a:gd name="T40" fmla="*/ 3575 w 3584"/>
                <a:gd name="T41" fmla="*/ 1245 h 2435"/>
                <a:gd name="T42" fmla="*/ 3519 w 3584"/>
                <a:gd name="T43" fmla="*/ 1291 h 2435"/>
                <a:gd name="T44" fmla="*/ 3449 w 3584"/>
                <a:gd name="T45" fmla="*/ 1332 h 2435"/>
                <a:gd name="T46" fmla="*/ 3357 w 3584"/>
                <a:gd name="T47" fmla="*/ 1385 h 2435"/>
                <a:gd name="T48" fmla="*/ 3239 w 3584"/>
                <a:gd name="T49" fmla="*/ 1454 h 2435"/>
                <a:gd name="T50" fmla="*/ 3094 w 3584"/>
                <a:gd name="T51" fmla="*/ 1538 h 2435"/>
                <a:gd name="T52" fmla="*/ 2916 w 3584"/>
                <a:gd name="T53" fmla="*/ 1640 h 2435"/>
                <a:gd name="T54" fmla="*/ 2704 w 3584"/>
                <a:gd name="T55" fmla="*/ 1763 h 2435"/>
                <a:gd name="T56" fmla="*/ 2455 w 3584"/>
                <a:gd name="T57" fmla="*/ 1907 h 2435"/>
                <a:gd name="T58" fmla="*/ 2164 w 3584"/>
                <a:gd name="T59" fmla="*/ 2075 h 2435"/>
                <a:gd name="T60" fmla="*/ 1831 w 3584"/>
                <a:gd name="T61" fmla="*/ 2269 h 2435"/>
                <a:gd name="T62" fmla="*/ 1617 w 3584"/>
                <a:gd name="T63" fmla="*/ 2367 h 2435"/>
                <a:gd name="T64" fmla="*/ 1381 w 3584"/>
                <a:gd name="T65" fmla="*/ 2423 h 2435"/>
                <a:gd name="T66" fmla="*/ 1126 w 3584"/>
                <a:gd name="T67" fmla="*/ 2432 h 2435"/>
                <a:gd name="T68" fmla="*/ 865 w 3584"/>
                <a:gd name="T69" fmla="*/ 2384 h 2435"/>
                <a:gd name="T70" fmla="*/ 628 w 3584"/>
                <a:gd name="T71" fmla="*/ 2283 h 2435"/>
                <a:gd name="T72" fmla="*/ 419 w 3584"/>
                <a:gd name="T73" fmla="*/ 2137 h 2435"/>
                <a:gd name="T74" fmla="*/ 245 w 3584"/>
                <a:gd name="T75" fmla="*/ 1951 h 2435"/>
                <a:gd name="T76" fmla="*/ 113 w 3584"/>
                <a:gd name="T77" fmla="*/ 1731 h 2435"/>
                <a:gd name="T78" fmla="*/ 29 w 3584"/>
                <a:gd name="T79" fmla="*/ 1485 h 2435"/>
                <a:gd name="T80" fmla="*/ 0 w 3584"/>
                <a:gd name="T81" fmla="*/ 1219 h 2435"/>
                <a:gd name="T82" fmla="*/ 29 w 3584"/>
                <a:gd name="T83" fmla="*/ 951 h 2435"/>
                <a:gd name="T84" fmla="*/ 113 w 3584"/>
                <a:gd name="T85" fmla="*/ 704 h 2435"/>
                <a:gd name="T86" fmla="*/ 245 w 3584"/>
                <a:gd name="T87" fmla="*/ 484 h 2435"/>
                <a:gd name="T88" fmla="*/ 419 w 3584"/>
                <a:gd name="T89" fmla="*/ 298 h 2435"/>
                <a:gd name="T90" fmla="*/ 628 w 3584"/>
                <a:gd name="T91" fmla="*/ 152 h 2435"/>
                <a:gd name="T92" fmla="*/ 865 w 3584"/>
                <a:gd name="T93" fmla="*/ 51 h 2435"/>
                <a:gd name="T94" fmla="*/ 1126 w 3584"/>
                <a:gd name="T95" fmla="*/ 3 h 2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84" h="2435">
                  <a:moveTo>
                    <a:pt x="1216" y="0"/>
                  </a:moveTo>
                  <a:lnTo>
                    <a:pt x="1299" y="2"/>
                  </a:lnTo>
                  <a:lnTo>
                    <a:pt x="1381" y="11"/>
                  </a:lnTo>
                  <a:lnTo>
                    <a:pt x="1461" y="24"/>
                  </a:lnTo>
                  <a:lnTo>
                    <a:pt x="1539" y="44"/>
                  </a:lnTo>
                  <a:lnTo>
                    <a:pt x="1617" y="68"/>
                  </a:lnTo>
                  <a:lnTo>
                    <a:pt x="1691" y="97"/>
                  </a:lnTo>
                  <a:lnTo>
                    <a:pt x="1762" y="131"/>
                  </a:lnTo>
                  <a:lnTo>
                    <a:pt x="1831" y="169"/>
                  </a:lnTo>
                  <a:lnTo>
                    <a:pt x="1832" y="169"/>
                  </a:lnTo>
                  <a:lnTo>
                    <a:pt x="1832" y="169"/>
                  </a:lnTo>
                  <a:lnTo>
                    <a:pt x="1832" y="169"/>
                  </a:lnTo>
                  <a:lnTo>
                    <a:pt x="1833" y="169"/>
                  </a:lnTo>
                  <a:lnTo>
                    <a:pt x="1834" y="171"/>
                  </a:lnTo>
                  <a:lnTo>
                    <a:pt x="1836" y="172"/>
                  </a:lnTo>
                  <a:lnTo>
                    <a:pt x="1838" y="174"/>
                  </a:lnTo>
                  <a:lnTo>
                    <a:pt x="1841" y="175"/>
                  </a:lnTo>
                  <a:lnTo>
                    <a:pt x="1847" y="178"/>
                  </a:lnTo>
                  <a:lnTo>
                    <a:pt x="1852" y="182"/>
                  </a:lnTo>
                  <a:lnTo>
                    <a:pt x="1859" y="186"/>
                  </a:lnTo>
                  <a:lnTo>
                    <a:pt x="1868" y="190"/>
                  </a:lnTo>
                  <a:lnTo>
                    <a:pt x="1877" y="196"/>
                  </a:lnTo>
                  <a:lnTo>
                    <a:pt x="1889" y="202"/>
                  </a:lnTo>
                  <a:lnTo>
                    <a:pt x="1903" y="211"/>
                  </a:lnTo>
                  <a:lnTo>
                    <a:pt x="1918" y="220"/>
                  </a:lnTo>
                  <a:lnTo>
                    <a:pt x="1935" y="230"/>
                  </a:lnTo>
                  <a:lnTo>
                    <a:pt x="1955" y="241"/>
                  </a:lnTo>
                  <a:lnTo>
                    <a:pt x="1977" y="254"/>
                  </a:lnTo>
                  <a:lnTo>
                    <a:pt x="2001" y="267"/>
                  </a:lnTo>
                  <a:lnTo>
                    <a:pt x="2027" y="283"/>
                  </a:lnTo>
                  <a:lnTo>
                    <a:pt x="2056" y="300"/>
                  </a:lnTo>
                  <a:lnTo>
                    <a:pt x="2089" y="318"/>
                  </a:lnTo>
                  <a:lnTo>
                    <a:pt x="2124" y="339"/>
                  </a:lnTo>
                  <a:lnTo>
                    <a:pt x="2162" y="361"/>
                  </a:lnTo>
                  <a:lnTo>
                    <a:pt x="2204" y="385"/>
                  </a:lnTo>
                  <a:lnTo>
                    <a:pt x="2248" y="411"/>
                  </a:lnTo>
                  <a:lnTo>
                    <a:pt x="2296" y="438"/>
                  </a:lnTo>
                  <a:lnTo>
                    <a:pt x="2348" y="468"/>
                  </a:lnTo>
                  <a:lnTo>
                    <a:pt x="2403" y="501"/>
                  </a:lnTo>
                  <a:lnTo>
                    <a:pt x="2462" y="535"/>
                  </a:lnTo>
                  <a:lnTo>
                    <a:pt x="2525" y="572"/>
                  </a:lnTo>
                  <a:lnTo>
                    <a:pt x="2593" y="610"/>
                  </a:lnTo>
                  <a:lnTo>
                    <a:pt x="2664" y="651"/>
                  </a:lnTo>
                  <a:lnTo>
                    <a:pt x="2739" y="695"/>
                  </a:lnTo>
                  <a:lnTo>
                    <a:pt x="2820" y="741"/>
                  </a:lnTo>
                  <a:lnTo>
                    <a:pt x="2904" y="790"/>
                  </a:lnTo>
                  <a:lnTo>
                    <a:pt x="2993" y="843"/>
                  </a:lnTo>
                  <a:lnTo>
                    <a:pt x="3088" y="897"/>
                  </a:lnTo>
                  <a:lnTo>
                    <a:pt x="3188" y="954"/>
                  </a:lnTo>
                  <a:lnTo>
                    <a:pt x="3291" y="1014"/>
                  </a:lnTo>
                  <a:lnTo>
                    <a:pt x="3401" y="1078"/>
                  </a:lnTo>
                  <a:lnTo>
                    <a:pt x="3516" y="1144"/>
                  </a:lnTo>
                  <a:lnTo>
                    <a:pt x="3526" y="1151"/>
                  </a:lnTo>
                  <a:lnTo>
                    <a:pt x="3538" y="1157"/>
                  </a:lnTo>
                  <a:lnTo>
                    <a:pt x="3549" y="1165"/>
                  </a:lnTo>
                  <a:lnTo>
                    <a:pt x="3560" y="1174"/>
                  </a:lnTo>
                  <a:lnTo>
                    <a:pt x="3569" y="1184"/>
                  </a:lnTo>
                  <a:lnTo>
                    <a:pt x="3577" y="1195"/>
                  </a:lnTo>
                  <a:lnTo>
                    <a:pt x="3583" y="1206"/>
                  </a:lnTo>
                  <a:lnTo>
                    <a:pt x="3584" y="1218"/>
                  </a:lnTo>
                  <a:lnTo>
                    <a:pt x="3584" y="1218"/>
                  </a:lnTo>
                  <a:lnTo>
                    <a:pt x="3581" y="1231"/>
                  </a:lnTo>
                  <a:lnTo>
                    <a:pt x="3575" y="1245"/>
                  </a:lnTo>
                  <a:lnTo>
                    <a:pt x="3563" y="1259"/>
                  </a:lnTo>
                  <a:lnTo>
                    <a:pt x="3544" y="1275"/>
                  </a:lnTo>
                  <a:lnTo>
                    <a:pt x="3519" y="1291"/>
                  </a:lnTo>
                  <a:lnTo>
                    <a:pt x="3499" y="1304"/>
                  </a:lnTo>
                  <a:lnTo>
                    <a:pt x="3475" y="1317"/>
                  </a:lnTo>
                  <a:lnTo>
                    <a:pt x="3449" y="1332"/>
                  </a:lnTo>
                  <a:lnTo>
                    <a:pt x="3421" y="1348"/>
                  </a:lnTo>
                  <a:lnTo>
                    <a:pt x="3391" y="1366"/>
                  </a:lnTo>
                  <a:lnTo>
                    <a:pt x="3357" y="1385"/>
                  </a:lnTo>
                  <a:lnTo>
                    <a:pt x="3321" y="1407"/>
                  </a:lnTo>
                  <a:lnTo>
                    <a:pt x="3281" y="1428"/>
                  </a:lnTo>
                  <a:lnTo>
                    <a:pt x="3239" y="1454"/>
                  </a:lnTo>
                  <a:lnTo>
                    <a:pt x="3194" y="1480"/>
                  </a:lnTo>
                  <a:lnTo>
                    <a:pt x="3145" y="1507"/>
                  </a:lnTo>
                  <a:lnTo>
                    <a:pt x="3094" y="1538"/>
                  </a:lnTo>
                  <a:lnTo>
                    <a:pt x="3038" y="1569"/>
                  </a:lnTo>
                  <a:lnTo>
                    <a:pt x="2979" y="1604"/>
                  </a:lnTo>
                  <a:lnTo>
                    <a:pt x="2916" y="1640"/>
                  </a:lnTo>
                  <a:lnTo>
                    <a:pt x="2849" y="1679"/>
                  </a:lnTo>
                  <a:lnTo>
                    <a:pt x="2779" y="1720"/>
                  </a:lnTo>
                  <a:lnTo>
                    <a:pt x="2704" y="1763"/>
                  </a:lnTo>
                  <a:lnTo>
                    <a:pt x="2626" y="1809"/>
                  </a:lnTo>
                  <a:lnTo>
                    <a:pt x="2542" y="1857"/>
                  </a:lnTo>
                  <a:lnTo>
                    <a:pt x="2455" y="1907"/>
                  </a:lnTo>
                  <a:lnTo>
                    <a:pt x="2363" y="1961"/>
                  </a:lnTo>
                  <a:lnTo>
                    <a:pt x="2266" y="2016"/>
                  </a:lnTo>
                  <a:lnTo>
                    <a:pt x="2164" y="2075"/>
                  </a:lnTo>
                  <a:lnTo>
                    <a:pt x="2059" y="2137"/>
                  </a:lnTo>
                  <a:lnTo>
                    <a:pt x="1947" y="2201"/>
                  </a:lnTo>
                  <a:lnTo>
                    <a:pt x="1831" y="2269"/>
                  </a:lnTo>
                  <a:lnTo>
                    <a:pt x="1762" y="2306"/>
                  </a:lnTo>
                  <a:lnTo>
                    <a:pt x="1691" y="2339"/>
                  </a:lnTo>
                  <a:lnTo>
                    <a:pt x="1617" y="2367"/>
                  </a:lnTo>
                  <a:lnTo>
                    <a:pt x="1539" y="2391"/>
                  </a:lnTo>
                  <a:lnTo>
                    <a:pt x="1461" y="2410"/>
                  </a:lnTo>
                  <a:lnTo>
                    <a:pt x="1381" y="2423"/>
                  </a:lnTo>
                  <a:lnTo>
                    <a:pt x="1299" y="2432"/>
                  </a:lnTo>
                  <a:lnTo>
                    <a:pt x="1216" y="2435"/>
                  </a:lnTo>
                  <a:lnTo>
                    <a:pt x="1126" y="2432"/>
                  </a:lnTo>
                  <a:lnTo>
                    <a:pt x="1036" y="2422"/>
                  </a:lnTo>
                  <a:lnTo>
                    <a:pt x="950" y="2405"/>
                  </a:lnTo>
                  <a:lnTo>
                    <a:pt x="865" y="2384"/>
                  </a:lnTo>
                  <a:lnTo>
                    <a:pt x="783" y="2355"/>
                  </a:lnTo>
                  <a:lnTo>
                    <a:pt x="705" y="2321"/>
                  </a:lnTo>
                  <a:lnTo>
                    <a:pt x="628" y="2283"/>
                  </a:lnTo>
                  <a:lnTo>
                    <a:pt x="555" y="2238"/>
                  </a:lnTo>
                  <a:lnTo>
                    <a:pt x="485" y="2190"/>
                  </a:lnTo>
                  <a:lnTo>
                    <a:pt x="419" y="2137"/>
                  </a:lnTo>
                  <a:lnTo>
                    <a:pt x="357" y="2079"/>
                  </a:lnTo>
                  <a:lnTo>
                    <a:pt x="299" y="2016"/>
                  </a:lnTo>
                  <a:lnTo>
                    <a:pt x="245" y="1951"/>
                  </a:lnTo>
                  <a:lnTo>
                    <a:pt x="196" y="1881"/>
                  </a:lnTo>
                  <a:lnTo>
                    <a:pt x="153" y="1808"/>
                  </a:lnTo>
                  <a:lnTo>
                    <a:pt x="113" y="1731"/>
                  </a:lnTo>
                  <a:lnTo>
                    <a:pt x="80" y="1651"/>
                  </a:lnTo>
                  <a:lnTo>
                    <a:pt x="51" y="1569"/>
                  </a:lnTo>
                  <a:lnTo>
                    <a:pt x="29" y="1485"/>
                  </a:lnTo>
                  <a:lnTo>
                    <a:pt x="13" y="1399"/>
                  </a:lnTo>
                  <a:lnTo>
                    <a:pt x="3" y="1309"/>
                  </a:lnTo>
                  <a:lnTo>
                    <a:pt x="0" y="1219"/>
                  </a:lnTo>
                  <a:lnTo>
                    <a:pt x="3" y="1128"/>
                  </a:lnTo>
                  <a:lnTo>
                    <a:pt x="13" y="1038"/>
                  </a:lnTo>
                  <a:lnTo>
                    <a:pt x="29" y="951"/>
                  </a:lnTo>
                  <a:lnTo>
                    <a:pt x="51" y="867"/>
                  </a:lnTo>
                  <a:lnTo>
                    <a:pt x="80" y="784"/>
                  </a:lnTo>
                  <a:lnTo>
                    <a:pt x="113" y="704"/>
                  </a:lnTo>
                  <a:lnTo>
                    <a:pt x="153" y="627"/>
                  </a:lnTo>
                  <a:lnTo>
                    <a:pt x="196" y="554"/>
                  </a:lnTo>
                  <a:lnTo>
                    <a:pt x="245" y="484"/>
                  </a:lnTo>
                  <a:lnTo>
                    <a:pt x="299" y="419"/>
                  </a:lnTo>
                  <a:lnTo>
                    <a:pt x="357" y="356"/>
                  </a:lnTo>
                  <a:lnTo>
                    <a:pt x="419" y="298"/>
                  </a:lnTo>
                  <a:lnTo>
                    <a:pt x="485" y="245"/>
                  </a:lnTo>
                  <a:lnTo>
                    <a:pt x="555" y="196"/>
                  </a:lnTo>
                  <a:lnTo>
                    <a:pt x="628" y="152"/>
                  </a:lnTo>
                  <a:lnTo>
                    <a:pt x="705" y="113"/>
                  </a:lnTo>
                  <a:lnTo>
                    <a:pt x="783" y="79"/>
                  </a:lnTo>
                  <a:lnTo>
                    <a:pt x="865" y="51"/>
                  </a:lnTo>
                  <a:lnTo>
                    <a:pt x="950" y="29"/>
                  </a:lnTo>
                  <a:lnTo>
                    <a:pt x="1036" y="13"/>
                  </a:lnTo>
                  <a:lnTo>
                    <a:pt x="1126" y="3"/>
                  </a:lnTo>
                  <a:lnTo>
                    <a:pt x="1216" y="0"/>
                  </a:lnTo>
                  <a:close/>
                </a:path>
              </a:pathLst>
            </a:custGeom>
            <a:solidFill>
              <a:schemeClr val="accent6"/>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grpSp>
      <p:sp>
        <p:nvSpPr>
          <p:cNvPr id="15" name="Rectangle 14"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15D56204-F358-42A4-8CBC-2C5BDCB3D38C}"/>
              </a:ext>
            </a:extLst>
          </p:cNvPr>
          <p:cNvSpPr/>
          <p:nvPr/>
        </p:nvSpPr>
        <p:spPr>
          <a:xfrm>
            <a:off x="12157634" y="5327938"/>
            <a:ext cx="4809744" cy="1270028"/>
          </a:xfrm>
          <a:prstGeom prst="rect">
            <a:avLst/>
          </a:prstGeom>
        </p:spPr>
        <p:txBody>
          <a:bodyPr wrap="square">
            <a:spAutoFit/>
          </a:bodyPr>
          <a:lstStyle/>
          <a:p>
            <a:pPr>
              <a:spcBef>
                <a:spcPts val="600"/>
              </a:spcBef>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p>
          <a:p>
            <a:pPr>
              <a:lnSpc>
                <a:spcPct val="150000"/>
              </a:lnSpc>
              <a:spcBef>
                <a:spcPts val="600"/>
              </a:spcBef>
            </a:pPr>
            <a:r>
              <a:rPr lang="es-ES" altLang="zh-CN" sz="1100">
                <a:solidFill>
                  <a:schemeClr val="tx1">
                    <a:lumMod val="65000"/>
                  </a:schemeClr>
                </a:solidFill>
                <a:ea typeface="Lato Light" panose="020F0502020204030203" pitchFamily="34" charset="0"/>
                <a:cs typeface="Lato Light" panose="020F0502020204030203" pitchFamily="34" charset="0"/>
              </a:rPr>
              <a:t>Lorem </a:t>
            </a:r>
            <a:r>
              <a:rPr lang="es-ES" altLang="zh-CN" sz="1100" dirty="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a:solidFill>
                  <a:schemeClr val="tx1">
                    <a:lumMod val="65000"/>
                  </a:schemeClr>
                </a:solidFill>
                <a:ea typeface="Lato Light" panose="020F0502020204030203" pitchFamily="34" charset="0"/>
                <a:cs typeface="Lato Light" panose="020F0502020204030203" pitchFamily="34" charset="0"/>
              </a:rPr>
              <a:t>. </a:t>
            </a:r>
            <a:r>
              <a:rPr lang="es-ES" altLang="zh-CN" sz="1100" dirty="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100">
                <a:solidFill>
                  <a:schemeClr val="tx1">
                    <a:lumMod val="65000"/>
                  </a:schemeClr>
                </a:solidFill>
                <a:ea typeface="Lato Light" panose="020F0502020204030203" pitchFamily="34" charset="0"/>
                <a:cs typeface="Lato Light" panose="020F0502020204030203" pitchFamily="34" charset="0"/>
              </a:rPr>
              <a:t>. </a:t>
            </a:r>
            <a:endParaRPr lang="es-ES" altLang="zh-CN" sz="1100" dirty="0">
              <a:solidFill>
                <a:schemeClr val="tx1">
                  <a:lumMod val="65000"/>
                </a:schemeClr>
              </a:solidFill>
              <a:ea typeface="Lato Light" panose="020F0502020204030203" pitchFamily="34" charset="0"/>
              <a:cs typeface="Lato Light" panose="020F0502020204030203" pitchFamily="34" charset="0"/>
            </a:endParaRPr>
          </a:p>
        </p:txBody>
      </p:sp>
      <p:sp>
        <p:nvSpPr>
          <p:cNvPr id="16" name="Rectangle 15"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EBD773F9-4DB4-4BC5-B658-BB98006D10F5}"/>
              </a:ext>
            </a:extLst>
          </p:cNvPr>
          <p:cNvSpPr/>
          <p:nvPr/>
        </p:nvSpPr>
        <p:spPr>
          <a:xfrm>
            <a:off x="12157634" y="3387068"/>
            <a:ext cx="4809744" cy="1270028"/>
          </a:xfrm>
          <a:prstGeom prst="rect">
            <a:avLst/>
          </a:prstGeom>
        </p:spPr>
        <p:txBody>
          <a:bodyPr wrap="square">
            <a:spAutoFit/>
          </a:bodyPr>
          <a:lstStyle/>
          <a:p>
            <a:pPr>
              <a:spcBef>
                <a:spcPts val="600"/>
              </a:spcBef>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Useful </a:t>
            </a:r>
          </a:p>
          <a:p>
            <a:pPr>
              <a:lnSpc>
                <a:spcPct val="150000"/>
              </a:lnSpc>
              <a:spcBef>
                <a:spcPts val="600"/>
              </a:spcBef>
            </a:pPr>
            <a:r>
              <a:rPr lang="es-ES" altLang="zh-CN" sz="1100">
                <a:solidFill>
                  <a:schemeClr val="tx1">
                    <a:lumMod val="65000"/>
                  </a:schemeClr>
                </a:solidFill>
                <a:ea typeface="Lato Light" panose="020F0502020204030203" pitchFamily="34" charset="0"/>
                <a:cs typeface="Lato Light" panose="020F0502020204030203" pitchFamily="34" charset="0"/>
              </a:rPr>
              <a:t>Lorem </a:t>
            </a:r>
            <a:r>
              <a:rPr lang="es-ES" altLang="zh-CN" sz="1100" dirty="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a:solidFill>
                  <a:schemeClr val="tx1">
                    <a:lumMod val="65000"/>
                  </a:schemeClr>
                </a:solidFill>
                <a:ea typeface="Lato Light" panose="020F0502020204030203" pitchFamily="34" charset="0"/>
                <a:cs typeface="Lato Light" panose="020F0502020204030203" pitchFamily="34" charset="0"/>
              </a:rPr>
              <a:t>. </a:t>
            </a:r>
            <a:r>
              <a:rPr lang="es-ES" altLang="zh-CN" sz="1100" dirty="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100">
                <a:solidFill>
                  <a:schemeClr val="tx1">
                    <a:lumMod val="65000"/>
                  </a:schemeClr>
                </a:solidFill>
                <a:ea typeface="Lato Light" panose="020F0502020204030203" pitchFamily="34" charset="0"/>
                <a:cs typeface="Lato Light" panose="020F0502020204030203" pitchFamily="34" charset="0"/>
              </a:rPr>
              <a:t>. </a:t>
            </a:r>
            <a:endParaRPr lang="es-ES" altLang="zh-CN" sz="1100" dirty="0">
              <a:solidFill>
                <a:schemeClr val="tx1">
                  <a:lumMod val="65000"/>
                </a:schemeClr>
              </a:solidFill>
              <a:ea typeface="Lato Light" panose="020F0502020204030203" pitchFamily="34" charset="0"/>
              <a:cs typeface="Lato Light" panose="020F0502020204030203" pitchFamily="34" charset="0"/>
            </a:endParaRPr>
          </a:p>
        </p:txBody>
      </p:sp>
      <p:sp>
        <p:nvSpPr>
          <p:cNvPr id="17" name="Rectangle 16"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5498CFC0-2F92-4283-B058-95E7D1D2BE1E}"/>
              </a:ext>
            </a:extLst>
          </p:cNvPr>
          <p:cNvSpPr/>
          <p:nvPr/>
        </p:nvSpPr>
        <p:spPr>
          <a:xfrm>
            <a:off x="12157634" y="7268809"/>
            <a:ext cx="4809744" cy="1270028"/>
          </a:xfrm>
          <a:prstGeom prst="rect">
            <a:avLst/>
          </a:prstGeom>
        </p:spPr>
        <p:txBody>
          <a:bodyPr wrap="square">
            <a:spAutoFit/>
          </a:bodyPr>
          <a:lstStyle/>
          <a:p>
            <a:pPr>
              <a:spcBef>
                <a:spcPts val="600"/>
              </a:spcBef>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endParaRPr lang="es-ES" altLang="zh-CN" sz="2400" b="1">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tabLst>
                <a:tab pos="579438" algn="l"/>
              </a:tabLst>
            </a:pPr>
            <a:r>
              <a:rPr lang="es-ES" altLang="zh-CN" sz="1100">
                <a:solidFill>
                  <a:schemeClr val="tx1">
                    <a:lumMod val="65000"/>
                  </a:schemeClr>
                </a:solidFill>
                <a:ea typeface="Lato Light" panose="020F0502020204030203" pitchFamily="34" charset="0"/>
                <a:cs typeface="Lato Light" panose="020F0502020204030203" pitchFamily="34" charset="0"/>
              </a:rPr>
              <a:t>Lorem </a:t>
            </a:r>
            <a:r>
              <a:rPr lang="es-ES" altLang="zh-CN" sz="1100" dirty="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a:solidFill>
                  <a:schemeClr val="tx1">
                    <a:lumMod val="65000"/>
                  </a:schemeClr>
                </a:solidFill>
                <a:ea typeface="Lato Light" panose="020F0502020204030203" pitchFamily="34" charset="0"/>
                <a:cs typeface="Lato Light" panose="020F0502020204030203" pitchFamily="34" charset="0"/>
              </a:rPr>
              <a:t>. </a:t>
            </a:r>
            <a:r>
              <a:rPr lang="es-ES" altLang="zh-CN" sz="1100" dirty="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100">
                <a:solidFill>
                  <a:schemeClr val="tx1">
                    <a:lumMod val="65000"/>
                  </a:schemeClr>
                </a:solidFill>
                <a:ea typeface="Lato Light" panose="020F0502020204030203" pitchFamily="34" charset="0"/>
                <a:cs typeface="Lato Light" panose="020F0502020204030203" pitchFamily="34" charset="0"/>
              </a:rPr>
              <a:t>. </a:t>
            </a:r>
            <a:endParaRPr lang="es-ES" altLang="zh-CN" sz="1100" dirty="0">
              <a:solidFill>
                <a:schemeClr val="tx1">
                  <a:lumMod val="65000"/>
                </a:schemeClr>
              </a:solidFill>
              <a:ea typeface="Lato Light" panose="020F0502020204030203" pitchFamily="34" charset="0"/>
              <a:cs typeface="Lato Light" panose="020F0502020204030203" pitchFamily="34" charset="0"/>
            </a:endParaRPr>
          </a:p>
        </p:txBody>
      </p:sp>
      <p:sp>
        <p:nvSpPr>
          <p:cNvPr id="18" name="Rectangle 17"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A50E4460-1764-4070-9969-7545F27AAEC4}"/>
              </a:ext>
            </a:extLst>
          </p:cNvPr>
          <p:cNvSpPr/>
          <p:nvPr/>
        </p:nvSpPr>
        <p:spPr>
          <a:xfrm>
            <a:off x="1315543" y="5327938"/>
            <a:ext cx="4813058" cy="1270028"/>
          </a:xfrm>
          <a:prstGeom prst="rect">
            <a:avLst/>
          </a:prstGeom>
        </p:spPr>
        <p:txBody>
          <a:bodyPr wrap="square">
            <a:spAutoFit/>
          </a:bodyPr>
          <a:lstStyle/>
          <a:p>
            <a:pPr algn="r">
              <a:spcBef>
                <a:spcPts val="600"/>
              </a:spcBef>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 </a:t>
            </a:r>
          </a:p>
          <a:p>
            <a:pPr algn="r">
              <a:lnSpc>
                <a:spcPct val="150000"/>
              </a:lnSpc>
              <a:spcBef>
                <a:spcPts val="600"/>
              </a:spcBef>
            </a:pPr>
            <a:r>
              <a:rPr lang="es-ES" altLang="zh-CN" sz="1100">
                <a:solidFill>
                  <a:schemeClr val="tx1">
                    <a:lumMod val="65000"/>
                  </a:schemeClr>
                </a:solidFill>
                <a:ea typeface="Lato Light" panose="020F0502020204030203" pitchFamily="34" charset="0"/>
                <a:cs typeface="Lato Light" panose="020F0502020204030203" pitchFamily="34" charset="0"/>
              </a:rPr>
              <a:t>Lorem </a:t>
            </a:r>
            <a:r>
              <a:rPr lang="es-ES" altLang="zh-CN" sz="1100" dirty="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a:solidFill>
                  <a:schemeClr val="tx1">
                    <a:lumMod val="65000"/>
                  </a:schemeClr>
                </a:solidFill>
                <a:ea typeface="Lato Light" panose="020F0502020204030203" pitchFamily="34" charset="0"/>
                <a:cs typeface="Lato Light" panose="020F0502020204030203" pitchFamily="34" charset="0"/>
              </a:rPr>
              <a:t>. </a:t>
            </a:r>
            <a:r>
              <a:rPr lang="es-ES" altLang="zh-CN" sz="1100" dirty="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a:t>
            </a:r>
            <a:r>
              <a:rPr lang="es-ES" altLang="zh-CN" sz="1100">
                <a:solidFill>
                  <a:schemeClr val="tx1">
                    <a:lumMod val="65000"/>
                  </a:schemeClr>
                </a:solidFill>
                <a:ea typeface="Lato Light" panose="020F0502020204030203" pitchFamily="34" charset="0"/>
                <a:cs typeface="Lato Light" panose="020F0502020204030203" pitchFamily="34" charset="0"/>
              </a:rPr>
              <a:t>mea. </a:t>
            </a:r>
            <a:endParaRPr lang="es-ES" altLang="zh-CN" sz="1100" dirty="0">
              <a:solidFill>
                <a:schemeClr val="tx1">
                  <a:lumMod val="65000"/>
                </a:schemeClr>
              </a:solidFill>
              <a:ea typeface="Lato Light" panose="020F0502020204030203" pitchFamily="34" charset="0"/>
              <a:cs typeface="Lato Light" panose="020F0502020204030203" pitchFamily="34" charset="0"/>
            </a:endParaRPr>
          </a:p>
        </p:txBody>
      </p:sp>
      <p:sp>
        <p:nvSpPr>
          <p:cNvPr id="19" name="Rectangle 1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5E8D6A44-333B-436F-AD9F-3BB3D77AE376}"/>
              </a:ext>
            </a:extLst>
          </p:cNvPr>
          <p:cNvSpPr/>
          <p:nvPr/>
        </p:nvSpPr>
        <p:spPr>
          <a:xfrm>
            <a:off x="1315543" y="3387068"/>
            <a:ext cx="4813058" cy="1270028"/>
          </a:xfrm>
          <a:prstGeom prst="rect">
            <a:avLst/>
          </a:prstGeom>
        </p:spPr>
        <p:txBody>
          <a:bodyPr wrap="square">
            <a:spAutoFit/>
          </a:bodyPr>
          <a:lstStyle/>
          <a:p>
            <a:pPr algn="r">
              <a:spcBef>
                <a:spcPts val="600"/>
              </a:spcBef>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 </a:t>
            </a:r>
          </a:p>
          <a:p>
            <a:pPr algn="r">
              <a:lnSpc>
                <a:spcPct val="150000"/>
              </a:lnSpc>
              <a:spcBef>
                <a:spcPts val="600"/>
              </a:spcBef>
            </a:pPr>
            <a:r>
              <a:rPr lang="es-ES" altLang="zh-CN" sz="1100">
                <a:solidFill>
                  <a:schemeClr val="tx1">
                    <a:lumMod val="65000"/>
                  </a:schemeClr>
                </a:solidFill>
                <a:ea typeface="Lato Light" panose="020F0502020204030203" pitchFamily="34" charset="0"/>
                <a:cs typeface="Lato Light" panose="020F0502020204030203" pitchFamily="34" charset="0"/>
              </a:rPr>
              <a:t>Lorem </a:t>
            </a:r>
            <a:r>
              <a:rPr lang="es-ES" altLang="zh-CN" sz="1100" dirty="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a:solidFill>
                  <a:schemeClr val="tx1">
                    <a:lumMod val="65000"/>
                  </a:schemeClr>
                </a:solidFill>
                <a:ea typeface="Lato Light" panose="020F0502020204030203" pitchFamily="34" charset="0"/>
                <a:cs typeface="Lato Light" panose="020F0502020204030203" pitchFamily="34" charset="0"/>
              </a:rPr>
              <a:t>. </a:t>
            </a:r>
            <a:r>
              <a:rPr lang="es-ES" altLang="zh-CN" sz="1100" dirty="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100">
                <a:solidFill>
                  <a:schemeClr val="tx1">
                    <a:lumMod val="65000"/>
                  </a:schemeClr>
                </a:solidFill>
                <a:ea typeface="Lato Light" panose="020F0502020204030203" pitchFamily="34" charset="0"/>
                <a:cs typeface="Lato Light" panose="020F0502020204030203" pitchFamily="34" charset="0"/>
              </a:rPr>
              <a:t>. </a:t>
            </a:r>
            <a:endParaRPr lang="es-ES" altLang="zh-CN" sz="1100" dirty="0">
              <a:solidFill>
                <a:schemeClr val="tx1">
                  <a:lumMod val="65000"/>
                </a:schemeClr>
              </a:solidFill>
              <a:ea typeface="Lato Light" panose="020F0502020204030203" pitchFamily="34" charset="0"/>
              <a:cs typeface="Lato Light" panose="020F0502020204030203" pitchFamily="34" charset="0"/>
            </a:endParaRPr>
          </a:p>
        </p:txBody>
      </p:sp>
      <p:sp>
        <p:nvSpPr>
          <p:cNvPr id="20" name="Rectangle 19"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65001893-A21D-4519-875A-EAEC585A3947}"/>
              </a:ext>
            </a:extLst>
          </p:cNvPr>
          <p:cNvSpPr/>
          <p:nvPr/>
        </p:nvSpPr>
        <p:spPr>
          <a:xfrm>
            <a:off x="1315543" y="7268809"/>
            <a:ext cx="4813058" cy="1270028"/>
          </a:xfrm>
          <a:prstGeom prst="rect">
            <a:avLst/>
          </a:prstGeom>
        </p:spPr>
        <p:txBody>
          <a:bodyPr wrap="square">
            <a:spAutoFit/>
          </a:bodyPr>
          <a:lstStyle/>
          <a:p>
            <a:pPr algn="r">
              <a:spcBef>
                <a:spcPts val="600"/>
              </a:spcBef>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Flexible</a:t>
            </a:r>
            <a:r>
              <a:rPr lang="es-ES" altLang="zh-CN" sz="2400" b="1">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r">
              <a:lnSpc>
                <a:spcPct val="150000"/>
              </a:lnSpc>
              <a:spcBef>
                <a:spcPts val="600"/>
              </a:spcBef>
            </a:pPr>
            <a:r>
              <a:rPr lang="es-ES" altLang="zh-CN" sz="1100">
                <a:solidFill>
                  <a:schemeClr val="tx1">
                    <a:lumMod val="65000"/>
                  </a:schemeClr>
                </a:solidFill>
                <a:ea typeface="Lato Light" panose="020F0502020204030203" pitchFamily="34" charset="0"/>
                <a:cs typeface="Lato Light" panose="020F0502020204030203" pitchFamily="34" charset="0"/>
              </a:rPr>
              <a:t>Lorem </a:t>
            </a:r>
            <a:r>
              <a:rPr lang="es-ES" altLang="zh-CN" sz="1100" dirty="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100" dirty="0">
                <a:solidFill>
                  <a:schemeClr val="tx1">
                    <a:lumMod val="65000"/>
                  </a:schemeClr>
                </a:solidFill>
                <a:ea typeface="Lato Light" panose="020F0502020204030203" pitchFamily="34" charset="0"/>
                <a:cs typeface="Lato Light" panose="020F0502020204030203" pitchFamily="34" charset="0"/>
              </a:rPr>
              <a:t>. </a:t>
            </a:r>
            <a:r>
              <a:rPr lang="es-ES" altLang="zh-CN" sz="1100" dirty="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100">
                <a:solidFill>
                  <a:schemeClr val="tx1">
                    <a:lumMod val="65000"/>
                  </a:schemeClr>
                </a:solidFill>
                <a:ea typeface="Lato Light" panose="020F0502020204030203" pitchFamily="34" charset="0"/>
                <a:cs typeface="Lato Light" panose="020F0502020204030203" pitchFamily="34" charset="0"/>
              </a:rPr>
              <a:t>. </a:t>
            </a:r>
            <a:endParaRPr lang="es-ES" altLang="zh-CN" sz="1100" dirty="0">
              <a:solidFill>
                <a:schemeClr val="tx1">
                  <a:lumMod val="65000"/>
                </a:schemeClr>
              </a:solidFill>
              <a:ea typeface="Lato Light" panose="020F0502020204030203" pitchFamily="34" charset="0"/>
              <a:cs typeface="Lato Light" panose="020F0502020204030203" pitchFamily="34" charset="0"/>
            </a:endParaRPr>
          </a:p>
        </p:txBody>
      </p:sp>
      <p:sp>
        <p:nvSpPr>
          <p:cNvPr id="21" name="TextBox 2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19683FE9-58ED-48A4-A30B-789CF5B56B37}"/>
              </a:ext>
            </a:extLst>
          </p:cNvPr>
          <p:cNvSpPr txBox="1"/>
          <p:nvPr/>
        </p:nvSpPr>
        <p:spPr>
          <a:xfrm>
            <a:off x="4157833" y="1413655"/>
            <a:ext cx="9972335" cy="923330"/>
          </a:xfrm>
          <a:prstGeom prst="rect">
            <a:avLst/>
          </a:prstGeom>
          <a:noFill/>
        </p:spPr>
        <p:txBody>
          <a:bodyPr wrap="square" rtlCol="0">
            <a:spAutoFit/>
          </a:bodyPr>
          <a:lstStyle/>
          <a:p>
            <a:pPr algn="ctr">
              <a:spcBef>
                <a:spcPts val="1200"/>
              </a:spcBef>
            </a:pPr>
            <a:r>
              <a:rPr lang="en-US" altLang="zh-CN" sz="5400">
                <a:solidFill>
                  <a:schemeClr val="tx1">
                    <a:lumMod val="85000"/>
                    <a:lumOff val="15000"/>
                  </a:schemeClr>
                </a:solidFill>
                <a:latin typeface="Montserrat Alternates ExtraBold" panose="00000900000000000000" pitchFamily="50" charset="0"/>
                <a:ea typeface="微软雅黑" panose="020B0503020204020204" pitchFamily="34" charset="-122"/>
                <a:cs typeface="Lato" panose="020F0502020204030203" pitchFamily="34" charset="0"/>
              </a:rPr>
              <a:t>Our Services</a:t>
            </a:r>
          </a:p>
        </p:txBody>
      </p:sp>
      <p:grpSp>
        <p:nvGrpSpPr>
          <p:cNvPr id="30" name="Graphic 2">
            <a:extLst>
              <a:ext uri="{FF2B5EF4-FFF2-40B4-BE49-F238E27FC236}">
                <a16:creationId xmlns:a16="http://schemas.microsoft.com/office/drawing/2014/main" id="{09CFBF3C-5E50-4481-858C-00329C561EB2}"/>
              </a:ext>
            </a:extLst>
          </p:cNvPr>
          <p:cNvGrpSpPr/>
          <p:nvPr/>
        </p:nvGrpSpPr>
        <p:grpSpPr>
          <a:xfrm>
            <a:off x="6874857" y="5629010"/>
            <a:ext cx="684826" cy="684876"/>
            <a:chOff x="12354901" y="2871430"/>
            <a:chExt cx="987266" cy="987337"/>
          </a:xfrm>
          <a:solidFill>
            <a:schemeClr val="tx1"/>
          </a:solidFill>
        </p:grpSpPr>
        <p:sp>
          <p:nvSpPr>
            <p:cNvPr id="31" name="Freeform: Shape 30">
              <a:extLst>
                <a:ext uri="{FF2B5EF4-FFF2-40B4-BE49-F238E27FC236}">
                  <a16:creationId xmlns:a16="http://schemas.microsoft.com/office/drawing/2014/main" id="{D137699E-257B-40E1-816F-7501DC3790EC}"/>
                </a:ext>
              </a:extLst>
            </p:cNvPr>
            <p:cNvSpPr/>
            <p:nvPr/>
          </p:nvSpPr>
          <p:spPr>
            <a:xfrm>
              <a:off x="12354901" y="2871430"/>
              <a:ext cx="688015" cy="987266"/>
            </a:xfrm>
            <a:custGeom>
              <a:avLst/>
              <a:gdLst>
                <a:gd name="connsiteX0" fmla="*/ 673084 w 688015"/>
                <a:gd name="connsiteY0" fmla="*/ 0 h 987266"/>
                <a:gd name="connsiteX1" fmla="*/ 14931 w 688015"/>
                <a:gd name="connsiteY1" fmla="*/ 0 h 987266"/>
                <a:gd name="connsiteX2" fmla="*/ 0 w 688015"/>
                <a:gd name="connsiteY2" fmla="*/ 14930 h 987266"/>
                <a:gd name="connsiteX3" fmla="*/ 0 w 688015"/>
                <a:gd name="connsiteY3" fmla="*/ 972336 h 987266"/>
                <a:gd name="connsiteX4" fmla="*/ 14931 w 688015"/>
                <a:gd name="connsiteY4" fmla="*/ 987266 h 987266"/>
                <a:gd name="connsiteX5" fmla="*/ 673084 w 688015"/>
                <a:gd name="connsiteY5" fmla="*/ 987266 h 987266"/>
                <a:gd name="connsiteX6" fmla="*/ 688015 w 688015"/>
                <a:gd name="connsiteY6" fmla="*/ 972336 h 987266"/>
                <a:gd name="connsiteX7" fmla="*/ 688015 w 688015"/>
                <a:gd name="connsiteY7" fmla="*/ 14930 h 987266"/>
                <a:gd name="connsiteX8" fmla="*/ 673084 w 688015"/>
                <a:gd name="connsiteY8" fmla="*/ 0 h 987266"/>
                <a:gd name="connsiteX9" fmla="*/ 658154 w 688015"/>
                <a:gd name="connsiteY9" fmla="*/ 957334 h 987266"/>
                <a:gd name="connsiteX10" fmla="*/ 29933 w 688015"/>
                <a:gd name="connsiteY10" fmla="*/ 957334 h 987266"/>
                <a:gd name="connsiteX11" fmla="*/ 29933 w 688015"/>
                <a:gd name="connsiteY11" fmla="*/ 229386 h 987266"/>
                <a:gd name="connsiteX12" fmla="*/ 658154 w 688015"/>
                <a:gd name="connsiteY12" fmla="*/ 229386 h 987266"/>
                <a:gd name="connsiteX13" fmla="*/ 658154 w 688015"/>
                <a:gd name="connsiteY13" fmla="*/ 957334 h 987266"/>
                <a:gd name="connsiteX14" fmla="*/ 658154 w 688015"/>
                <a:gd name="connsiteY14" fmla="*/ 199453 h 987266"/>
                <a:gd name="connsiteX15" fmla="*/ 29933 w 688015"/>
                <a:gd name="connsiteY15" fmla="*/ 199453 h 987266"/>
                <a:gd name="connsiteX16" fmla="*/ 29933 w 688015"/>
                <a:gd name="connsiteY16" fmla="*/ 29932 h 987266"/>
                <a:gd name="connsiteX17" fmla="*/ 658154 w 688015"/>
                <a:gd name="connsiteY17" fmla="*/ 29932 h 987266"/>
                <a:gd name="connsiteX18" fmla="*/ 658154 w 688015"/>
                <a:gd name="connsiteY18" fmla="*/ 199453 h 987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88015" h="987266">
                  <a:moveTo>
                    <a:pt x="673084" y="0"/>
                  </a:moveTo>
                  <a:lnTo>
                    <a:pt x="14931" y="0"/>
                  </a:lnTo>
                  <a:cubicBezTo>
                    <a:pt x="6644" y="0"/>
                    <a:pt x="0" y="6715"/>
                    <a:pt x="0" y="14930"/>
                  </a:cubicBezTo>
                  <a:lnTo>
                    <a:pt x="0" y="972336"/>
                  </a:lnTo>
                  <a:cubicBezTo>
                    <a:pt x="0" y="980551"/>
                    <a:pt x="6716" y="987266"/>
                    <a:pt x="14931" y="987266"/>
                  </a:cubicBezTo>
                  <a:lnTo>
                    <a:pt x="673084" y="987266"/>
                  </a:lnTo>
                  <a:cubicBezTo>
                    <a:pt x="681371" y="987266"/>
                    <a:pt x="688015" y="980551"/>
                    <a:pt x="688015" y="972336"/>
                  </a:cubicBezTo>
                  <a:lnTo>
                    <a:pt x="688015" y="14930"/>
                  </a:lnTo>
                  <a:cubicBezTo>
                    <a:pt x="688087" y="6715"/>
                    <a:pt x="681371" y="0"/>
                    <a:pt x="673084" y="0"/>
                  </a:cubicBezTo>
                  <a:close/>
                  <a:moveTo>
                    <a:pt x="658154" y="957334"/>
                  </a:moveTo>
                  <a:lnTo>
                    <a:pt x="29933" y="957334"/>
                  </a:lnTo>
                  <a:lnTo>
                    <a:pt x="29933" y="229386"/>
                  </a:lnTo>
                  <a:lnTo>
                    <a:pt x="658154" y="229386"/>
                  </a:lnTo>
                  <a:lnTo>
                    <a:pt x="658154" y="957334"/>
                  </a:lnTo>
                  <a:close/>
                  <a:moveTo>
                    <a:pt x="658154" y="199453"/>
                  </a:moveTo>
                  <a:lnTo>
                    <a:pt x="29933" y="199453"/>
                  </a:lnTo>
                  <a:lnTo>
                    <a:pt x="29933" y="29932"/>
                  </a:lnTo>
                  <a:lnTo>
                    <a:pt x="658154" y="29932"/>
                  </a:lnTo>
                  <a:lnTo>
                    <a:pt x="658154" y="199453"/>
                  </a:lnTo>
                  <a:close/>
                </a:path>
              </a:pathLst>
            </a:custGeom>
            <a:grpFill/>
            <a:ln w="7144" cap="flat">
              <a:noFill/>
              <a:prstDash val="solid"/>
              <a:miter/>
            </a:ln>
          </p:spPr>
          <p:txBody>
            <a:bodyPr rtlCol="0" anchor="ctr"/>
            <a:lstStyle/>
            <a:p>
              <a:endParaRPr lang="en-US" sz="1200"/>
            </a:p>
          </p:txBody>
        </p:sp>
        <p:sp>
          <p:nvSpPr>
            <p:cNvPr id="32" name="Freeform: Shape 31">
              <a:extLst>
                <a:ext uri="{FF2B5EF4-FFF2-40B4-BE49-F238E27FC236}">
                  <a16:creationId xmlns:a16="http://schemas.microsoft.com/office/drawing/2014/main" id="{3085E8E4-9B47-4205-8FB7-467A5C1277B1}"/>
                </a:ext>
              </a:extLst>
            </p:cNvPr>
            <p:cNvSpPr/>
            <p:nvPr/>
          </p:nvSpPr>
          <p:spPr>
            <a:xfrm>
              <a:off x="12913328" y="2971326"/>
              <a:ext cx="29931" cy="29763"/>
            </a:xfrm>
            <a:custGeom>
              <a:avLst/>
              <a:gdLst>
                <a:gd name="connsiteX0" fmla="*/ 14930 w 29931"/>
                <a:gd name="connsiteY0" fmla="*/ 29763 h 29763"/>
                <a:gd name="connsiteX1" fmla="*/ 25503 w 29931"/>
                <a:gd name="connsiteY1" fmla="*/ 25405 h 29763"/>
                <a:gd name="connsiteX2" fmla="*/ 29932 w 29931"/>
                <a:gd name="connsiteY2" fmla="*/ 14833 h 29763"/>
                <a:gd name="connsiteX3" fmla="*/ 25503 w 29931"/>
                <a:gd name="connsiteY3" fmla="*/ 4260 h 29763"/>
                <a:gd name="connsiteX4" fmla="*/ 4358 w 29931"/>
                <a:gd name="connsiteY4" fmla="*/ 4260 h 29763"/>
                <a:gd name="connsiteX5" fmla="*/ 0 w 29931"/>
                <a:gd name="connsiteY5" fmla="*/ 14833 h 29763"/>
                <a:gd name="connsiteX6" fmla="*/ 4358 w 29931"/>
                <a:gd name="connsiteY6" fmla="*/ 25405 h 29763"/>
                <a:gd name="connsiteX7" fmla="*/ 14930 w 29931"/>
                <a:gd name="connsiteY7" fmla="*/ 29763 h 29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931" h="29763">
                  <a:moveTo>
                    <a:pt x="14930" y="29763"/>
                  </a:moveTo>
                  <a:cubicBezTo>
                    <a:pt x="18931" y="29763"/>
                    <a:pt x="22717" y="28191"/>
                    <a:pt x="25503" y="25405"/>
                  </a:cubicBezTo>
                  <a:cubicBezTo>
                    <a:pt x="28289" y="22619"/>
                    <a:pt x="29932" y="18833"/>
                    <a:pt x="29932" y="14833"/>
                  </a:cubicBezTo>
                  <a:cubicBezTo>
                    <a:pt x="29932" y="10832"/>
                    <a:pt x="28360" y="7046"/>
                    <a:pt x="25503" y="4260"/>
                  </a:cubicBezTo>
                  <a:cubicBezTo>
                    <a:pt x="19931" y="-1312"/>
                    <a:pt x="10144" y="-1527"/>
                    <a:pt x="4358" y="4260"/>
                  </a:cubicBezTo>
                  <a:cubicBezTo>
                    <a:pt x="1571" y="7046"/>
                    <a:pt x="0" y="10832"/>
                    <a:pt x="0" y="14833"/>
                  </a:cubicBezTo>
                  <a:cubicBezTo>
                    <a:pt x="0" y="18619"/>
                    <a:pt x="1571" y="22619"/>
                    <a:pt x="4358" y="25405"/>
                  </a:cubicBezTo>
                  <a:cubicBezTo>
                    <a:pt x="7144" y="28120"/>
                    <a:pt x="11144" y="29763"/>
                    <a:pt x="14930" y="29763"/>
                  </a:cubicBezTo>
                  <a:close/>
                </a:path>
              </a:pathLst>
            </a:custGeom>
            <a:grpFill/>
            <a:ln w="7144" cap="flat">
              <a:noFill/>
              <a:prstDash val="solid"/>
              <a:miter/>
            </a:ln>
          </p:spPr>
          <p:txBody>
            <a:bodyPr rtlCol="0" anchor="ctr"/>
            <a:lstStyle/>
            <a:p>
              <a:endParaRPr lang="en-US" sz="1200"/>
            </a:p>
          </p:txBody>
        </p:sp>
        <p:sp>
          <p:nvSpPr>
            <p:cNvPr id="33" name="Freeform: Shape 32">
              <a:extLst>
                <a:ext uri="{FF2B5EF4-FFF2-40B4-BE49-F238E27FC236}">
                  <a16:creationId xmlns:a16="http://schemas.microsoft.com/office/drawing/2014/main" id="{49B23524-9676-424D-B505-0F285ABCF2C3}"/>
                </a:ext>
              </a:extLst>
            </p:cNvPr>
            <p:cNvSpPr/>
            <p:nvPr/>
          </p:nvSpPr>
          <p:spPr>
            <a:xfrm>
              <a:off x="12810386" y="2971228"/>
              <a:ext cx="29718" cy="29860"/>
            </a:xfrm>
            <a:custGeom>
              <a:avLst/>
              <a:gdLst>
                <a:gd name="connsiteX0" fmla="*/ 14788 w 29718"/>
                <a:gd name="connsiteY0" fmla="*/ 29861 h 29860"/>
                <a:gd name="connsiteX1" fmla="*/ 29718 w 29718"/>
                <a:gd name="connsiteY1" fmla="*/ 14930 h 29860"/>
                <a:gd name="connsiteX2" fmla="*/ 14788 w 29718"/>
                <a:gd name="connsiteY2" fmla="*/ 0 h 29860"/>
                <a:gd name="connsiteX3" fmla="*/ 0 w 29718"/>
                <a:gd name="connsiteY3" fmla="*/ 14930 h 29860"/>
                <a:gd name="connsiteX4" fmla="*/ 14788 w 29718"/>
                <a:gd name="connsiteY4" fmla="*/ 29861 h 29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18" h="29860">
                  <a:moveTo>
                    <a:pt x="14788" y="29861"/>
                  </a:moveTo>
                  <a:cubicBezTo>
                    <a:pt x="23146" y="29861"/>
                    <a:pt x="29718" y="23074"/>
                    <a:pt x="29718" y="14930"/>
                  </a:cubicBezTo>
                  <a:cubicBezTo>
                    <a:pt x="29718" y="6572"/>
                    <a:pt x="23146" y="0"/>
                    <a:pt x="14788" y="0"/>
                  </a:cubicBezTo>
                  <a:cubicBezTo>
                    <a:pt x="6573" y="0"/>
                    <a:pt x="0" y="6572"/>
                    <a:pt x="0" y="14930"/>
                  </a:cubicBezTo>
                  <a:cubicBezTo>
                    <a:pt x="0" y="23074"/>
                    <a:pt x="6573" y="29861"/>
                    <a:pt x="14788" y="29861"/>
                  </a:cubicBezTo>
                  <a:close/>
                </a:path>
              </a:pathLst>
            </a:custGeom>
            <a:grpFill/>
            <a:ln w="7144" cap="flat">
              <a:noFill/>
              <a:prstDash val="solid"/>
              <a:miter/>
            </a:ln>
          </p:spPr>
          <p:txBody>
            <a:bodyPr rtlCol="0" anchor="ctr"/>
            <a:lstStyle/>
            <a:p>
              <a:endParaRPr lang="en-US" sz="1200"/>
            </a:p>
          </p:txBody>
        </p:sp>
        <p:sp>
          <p:nvSpPr>
            <p:cNvPr id="34" name="Freeform: Shape 33">
              <a:extLst>
                <a:ext uri="{FF2B5EF4-FFF2-40B4-BE49-F238E27FC236}">
                  <a16:creationId xmlns:a16="http://schemas.microsoft.com/office/drawing/2014/main" id="{71557C19-5D1A-4495-BCAE-5BAF6A768EA1}"/>
                </a:ext>
              </a:extLst>
            </p:cNvPr>
            <p:cNvSpPr/>
            <p:nvPr/>
          </p:nvSpPr>
          <p:spPr>
            <a:xfrm>
              <a:off x="12707302" y="2971407"/>
              <a:ext cx="29860" cy="29682"/>
            </a:xfrm>
            <a:custGeom>
              <a:avLst/>
              <a:gdLst>
                <a:gd name="connsiteX0" fmla="*/ 14930 w 29860"/>
                <a:gd name="connsiteY0" fmla="*/ 29682 h 29682"/>
                <a:gd name="connsiteX1" fmla="*/ 25503 w 29860"/>
                <a:gd name="connsiteY1" fmla="*/ 25325 h 29682"/>
                <a:gd name="connsiteX2" fmla="*/ 29860 w 29860"/>
                <a:gd name="connsiteY2" fmla="*/ 14752 h 29682"/>
                <a:gd name="connsiteX3" fmla="*/ 25503 w 29860"/>
                <a:gd name="connsiteY3" fmla="*/ 4179 h 29682"/>
                <a:gd name="connsiteX4" fmla="*/ 4358 w 29860"/>
                <a:gd name="connsiteY4" fmla="*/ 4179 h 29682"/>
                <a:gd name="connsiteX5" fmla="*/ 0 w 29860"/>
                <a:gd name="connsiteY5" fmla="*/ 14752 h 29682"/>
                <a:gd name="connsiteX6" fmla="*/ 4358 w 29860"/>
                <a:gd name="connsiteY6" fmla="*/ 25325 h 29682"/>
                <a:gd name="connsiteX7" fmla="*/ 14930 w 29860"/>
                <a:gd name="connsiteY7" fmla="*/ 29682 h 29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60" h="29682">
                  <a:moveTo>
                    <a:pt x="14930" y="29682"/>
                  </a:moveTo>
                  <a:cubicBezTo>
                    <a:pt x="18717" y="29682"/>
                    <a:pt x="22717" y="28111"/>
                    <a:pt x="25503" y="25325"/>
                  </a:cubicBezTo>
                  <a:cubicBezTo>
                    <a:pt x="28289" y="22539"/>
                    <a:pt x="29860" y="18538"/>
                    <a:pt x="29860" y="14752"/>
                  </a:cubicBezTo>
                  <a:cubicBezTo>
                    <a:pt x="29860" y="10751"/>
                    <a:pt x="28289" y="6965"/>
                    <a:pt x="25503" y="4179"/>
                  </a:cubicBezTo>
                  <a:cubicBezTo>
                    <a:pt x="19717" y="-1393"/>
                    <a:pt x="9929" y="-1393"/>
                    <a:pt x="4358" y="4179"/>
                  </a:cubicBezTo>
                  <a:cubicBezTo>
                    <a:pt x="1571" y="6965"/>
                    <a:pt x="0" y="10751"/>
                    <a:pt x="0" y="14752"/>
                  </a:cubicBezTo>
                  <a:cubicBezTo>
                    <a:pt x="0" y="18538"/>
                    <a:pt x="1571" y="22539"/>
                    <a:pt x="4358" y="25325"/>
                  </a:cubicBezTo>
                  <a:cubicBezTo>
                    <a:pt x="7144" y="28039"/>
                    <a:pt x="10929" y="29682"/>
                    <a:pt x="14930" y="29682"/>
                  </a:cubicBezTo>
                  <a:close/>
                </a:path>
              </a:pathLst>
            </a:custGeom>
            <a:grpFill/>
            <a:ln w="7144" cap="flat">
              <a:noFill/>
              <a:prstDash val="solid"/>
              <a:miter/>
            </a:ln>
          </p:spPr>
          <p:txBody>
            <a:bodyPr rtlCol="0" anchor="ctr"/>
            <a:lstStyle/>
            <a:p>
              <a:endParaRPr lang="en-US" sz="1200"/>
            </a:p>
          </p:txBody>
        </p:sp>
        <p:sp>
          <p:nvSpPr>
            <p:cNvPr id="35" name="Freeform: Shape 34">
              <a:extLst>
                <a:ext uri="{FF2B5EF4-FFF2-40B4-BE49-F238E27FC236}">
                  <a16:creationId xmlns:a16="http://schemas.microsoft.com/office/drawing/2014/main" id="{9645CDF1-47D2-48B5-A517-78306B7605CE}"/>
                </a:ext>
              </a:extLst>
            </p:cNvPr>
            <p:cNvSpPr/>
            <p:nvPr/>
          </p:nvSpPr>
          <p:spPr>
            <a:xfrm>
              <a:off x="12808101" y="3190541"/>
              <a:ext cx="135087" cy="29932"/>
            </a:xfrm>
            <a:custGeom>
              <a:avLst/>
              <a:gdLst>
                <a:gd name="connsiteX0" fmla="*/ 14930 w 135087"/>
                <a:gd name="connsiteY0" fmla="*/ 29932 h 29932"/>
                <a:gd name="connsiteX1" fmla="*/ 120157 w 135087"/>
                <a:gd name="connsiteY1" fmla="*/ 29932 h 29932"/>
                <a:gd name="connsiteX2" fmla="*/ 135088 w 135087"/>
                <a:gd name="connsiteY2" fmla="*/ 14930 h 29932"/>
                <a:gd name="connsiteX3" fmla="*/ 120157 w 135087"/>
                <a:gd name="connsiteY3" fmla="*/ 0 h 29932"/>
                <a:gd name="connsiteX4" fmla="*/ 14930 w 135087"/>
                <a:gd name="connsiteY4" fmla="*/ 0 h 29932"/>
                <a:gd name="connsiteX5" fmla="*/ 0 w 135087"/>
                <a:gd name="connsiteY5" fmla="*/ 14930 h 29932"/>
                <a:gd name="connsiteX6" fmla="*/ 14930 w 135087"/>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087" h="29932">
                  <a:moveTo>
                    <a:pt x="14930" y="29932"/>
                  </a:moveTo>
                  <a:lnTo>
                    <a:pt x="120157" y="29932"/>
                  </a:lnTo>
                  <a:cubicBezTo>
                    <a:pt x="128444" y="29932"/>
                    <a:pt x="135088" y="23217"/>
                    <a:pt x="135088" y="14930"/>
                  </a:cubicBezTo>
                  <a:cubicBezTo>
                    <a:pt x="135088" y="6715"/>
                    <a:pt x="128373" y="0"/>
                    <a:pt x="120157" y="0"/>
                  </a:cubicBezTo>
                  <a:lnTo>
                    <a:pt x="14930" y="0"/>
                  </a:lnTo>
                  <a:cubicBezTo>
                    <a:pt x="6643" y="0"/>
                    <a:pt x="0" y="6715"/>
                    <a:pt x="0" y="14930"/>
                  </a:cubicBezTo>
                  <a:cubicBezTo>
                    <a:pt x="0" y="23217"/>
                    <a:pt x="6715" y="29932"/>
                    <a:pt x="14930" y="29932"/>
                  </a:cubicBezTo>
                  <a:close/>
                </a:path>
              </a:pathLst>
            </a:custGeom>
            <a:grpFill/>
            <a:ln w="7144" cap="flat">
              <a:noFill/>
              <a:prstDash val="solid"/>
              <a:miter/>
            </a:ln>
          </p:spPr>
          <p:txBody>
            <a:bodyPr rtlCol="0" anchor="ctr"/>
            <a:lstStyle/>
            <a:p>
              <a:endParaRPr lang="en-US" sz="1200"/>
            </a:p>
          </p:txBody>
        </p:sp>
        <p:sp>
          <p:nvSpPr>
            <p:cNvPr id="36" name="Freeform: Shape 35">
              <a:extLst>
                <a:ext uri="{FF2B5EF4-FFF2-40B4-BE49-F238E27FC236}">
                  <a16:creationId xmlns:a16="http://schemas.microsoft.com/office/drawing/2014/main" id="{5977CEC6-6AA9-4BE9-A53F-8B5BD201ECBA}"/>
                </a:ext>
              </a:extLst>
            </p:cNvPr>
            <p:cNvSpPr/>
            <p:nvPr/>
          </p:nvSpPr>
          <p:spPr>
            <a:xfrm>
              <a:off x="12574356" y="3190541"/>
              <a:ext cx="183881" cy="29932"/>
            </a:xfrm>
            <a:custGeom>
              <a:avLst/>
              <a:gdLst>
                <a:gd name="connsiteX0" fmla="*/ 14932 w 183881"/>
                <a:gd name="connsiteY0" fmla="*/ 29932 h 29932"/>
                <a:gd name="connsiteX1" fmla="*/ 168950 w 183881"/>
                <a:gd name="connsiteY1" fmla="*/ 29932 h 29932"/>
                <a:gd name="connsiteX2" fmla="*/ 183881 w 183881"/>
                <a:gd name="connsiteY2" fmla="*/ 14930 h 29932"/>
                <a:gd name="connsiteX3" fmla="*/ 168950 w 183881"/>
                <a:gd name="connsiteY3" fmla="*/ 0 h 29932"/>
                <a:gd name="connsiteX4" fmla="*/ 14932 w 183881"/>
                <a:gd name="connsiteY4" fmla="*/ 0 h 29932"/>
                <a:gd name="connsiteX5" fmla="*/ 1 w 183881"/>
                <a:gd name="connsiteY5" fmla="*/ 14930 h 29932"/>
                <a:gd name="connsiteX6" fmla="*/ 14932 w 183881"/>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881" h="29932">
                  <a:moveTo>
                    <a:pt x="14932" y="29932"/>
                  </a:moveTo>
                  <a:lnTo>
                    <a:pt x="168950" y="29932"/>
                  </a:lnTo>
                  <a:cubicBezTo>
                    <a:pt x="177237" y="29932"/>
                    <a:pt x="183881" y="23217"/>
                    <a:pt x="183881" y="14930"/>
                  </a:cubicBezTo>
                  <a:cubicBezTo>
                    <a:pt x="183881" y="6715"/>
                    <a:pt x="177166" y="0"/>
                    <a:pt x="168950" y="0"/>
                  </a:cubicBezTo>
                  <a:lnTo>
                    <a:pt x="14932" y="0"/>
                  </a:lnTo>
                  <a:cubicBezTo>
                    <a:pt x="6645" y="0"/>
                    <a:pt x="1" y="6715"/>
                    <a:pt x="1" y="14930"/>
                  </a:cubicBezTo>
                  <a:cubicBezTo>
                    <a:pt x="-70" y="23217"/>
                    <a:pt x="6645" y="29932"/>
                    <a:pt x="14932" y="29932"/>
                  </a:cubicBezTo>
                  <a:close/>
                </a:path>
              </a:pathLst>
            </a:custGeom>
            <a:grpFill/>
            <a:ln w="7144" cap="flat">
              <a:noFill/>
              <a:prstDash val="solid"/>
              <a:miter/>
            </a:ln>
          </p:spPr>
          <p:txBody>
            <a:bodyPr rtlCol="0" anchor="ctr"/>
            <a:lstStyle/>
            <a:p>
              <a:endParaRPr lang="en-US" sz="1200"/>
            </a:p>
          </p:txBody>
        </p:sp>
        <p:sp>
          <p:nvSpPr>
            <p:cNvPr id="37" name="Freeform: Shape 36">
              <a:extLst>
                <a:ext uri="{FF2B5EF4-FFF2-40B4-BE49-F238E27FC236}">
                  <a16:creationId xmlns:a16="http://schemas.microsoft.com/office/drawing/2014/main" id="{D42960F6-64AE-4EBF-A73E-0E4CBF6A08D2}"/>
                </a:ext>
              </a:extLst>
            </p:cNvPr>
            <p:cNvSpPr/>
            <p:nvPr/>
          </p:nvSpPr>
          <p:spPr>
            <a:xfrm>
              <a:off x="12454628" y="3190541"/>
              <a:ext cx="69722" cy="29932"/>
            </a:xfrm>
            <a:custGeom>
              <a:avLst/>
              <a:gdLst>
                <a:gd name="connsiteX0" fmla="*/ 14930 w 69722"/>
                <a:gd name="connsiteY0" fmla="*/ 29932 h 29932"/>
                <a:gd name="connsiteX1" fmla="*/ 54792 w 69722"/>
                <a:gd name="connsiteY1" fmla="*/ 29932 h 29932"/>
                <a:gd name="connsiteX2" fmla="*/ 69722 w 69722"/>
                <a:gd name="connsiteY2" fmla="*/ 14930 h 29932"/>
                <a:gd name="connsiteX3" fmla="*/ 54792 w 69722"/>
                <a:gd name="connsiteY3" fmla="*/ 0 h 29932"/>
                <a:gd name="connsiteX4" fmla="*/ 14930 w 69722"/>
                <a:gd name="connsiteY4" fmla="*/ 0 h 29932"/>
                <a:gd name="connsiteX5" fmla="*/ 0 w 69722"/>
                <a:gd name="connsiteY5" fmla="*/ 14930 h 29932"/>
                <a:gd name="connsiteX6" fmla="*/ 14930 w 69722"/>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722" h="29932">
                  <a:moveTo>
                    <a:pt x="14930" y="29932"/>
                  </a:moveTo>
                  <a:lnTo>
                    <a:pt x="54792" y="29932"/>
                  </a:lnTo>
                  <a:cubicBezTo>
                    <a:pt x="63079" y="29932"/>
                    <a:pt x="69722" y="23217"/>
                    <a:pt x="69722" y="14930"/>
                  </a:cubicBezTo>
                  <a:cubicBezTo>
                    <a:pt x="69722" y="6715"/>
                    <a:pt x="63007" y="0"/>
                    <a:pt x="54792" y="0"/>
                  </a:cubicBezTo>
                  <a:lnTo>
                    <a:pt x="14930" y="0"/>
                  </a:lnTo>
                  <a:cubicBezTo>
                    <a:pt x="6643" y="0"/>
                    <a:pt x="0" y="6715"/>
                    <a:pt x="0" y="14930"/>
                  </a:cubicBezTo>
                  <a:cubicBezTo>
                    <a:pt x="0" y="23217"/>
                    <a:pt x="6715" y="29932"/>
                    <a:pt x="14930" y="29932"/>
                  </a:cubicBezTo>
                  <a:close/>
                </a:path>
              </a:pathLst>
            </a:custGeom>
            <a:grpFill/>
            <a:ln w="7144" cap="flat">
              <a:noFill/>
              <a:prstDash val="solid"/>
              <a:miter/>
            </a:ln>
          </p:spPr>
          <p:txBody>
            <a:bodyPr rtlCol="0" anchor="ctr"/>
            <a:lstStyle/>
            <a:p>
              <a:endParaRPr lang="en-US" sz="1200"/>
            </a:p>
          </p:txBody>
        </p:sp>
        <p:sp>
          <p:nvSpPr>
            <p:cNvPr id="38" name="Freeform: Shape 37">
              <a:extLst>
                <a:ext uri="{FF2B5EF4-FFF2-40B4-BE49-F238E27FC236}">
                  <a16:creationId xmlns:a16="http://schemas.microsoft.com/office/drawing/2014/main" id="{01A4D2D2-1CAF-4CED-8AD0-F31CEB65FE3A}"/>
                </a:ext>
              </a:extLst>
            </p:cNvPr>
            <p:cNvSpPr/>
            <p:nvPr/>
          </p:nvSpPr>
          <p:spPr>
            <a:xfrm>
              <a:off x="12574356" y="3320200"/>
              <a:ext cx="265820" cy="29932"/>
            </a:xfrm>
            <a:custGeom>
              <a:avLst/>
              <a:gdLst>
                <a:gd name="connsiteX0" fmla="*/ 14932 w 265820"/>
                <a:gd name="connsiteY0" fmla="*/ 29932 h 29932"/>
                <a:gd name="connsiteX1" fmla="*/ 250890 w 265820"/>
                <a:gd name="connsiteY1" fmla="*/ 29932 h 29932"/>
                <a:gd name="connsiteX2" fmla="*/ 265820 w 265820"/>
                <a:gd name="connsiteY2" fmla="*/ 14930 h 29932"/>
                <a:gd name="connsiteX3" fmla="*/ 250890 w 265820"/>
                <a:gd name="connsiteY3" fmla="*/ 0 h 29932"/>
                <a:gd name="connsiteX4" fmla="*/ 14932 w 265820"/>
                <a:gd name="connsiteY4" fmla="*/ 0 h 29932"/>
                <a:gd name="connsiteX5" fmla="*/ 1 w 265820"/>
                <a:gd name="connsiteY5" fmla="*/ 14930 h 29932"/>
                <a:gd name="connsiteX6" fmla="*/ 14932 w 265820"/>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820" h="29932">
                  <a:moveTo>
                    <a:pt x="14932" y="29932"/>
                  </a:moveTo>
                  <a:lnTo>
                    <a:pt x="250890" y="29932"/>
                  </a:lnTo>
                  <a:cubicBezTo>
                    <a:pt x="259176" y="29932"/>
                    <a:pt x="265820" y="23217"/>
                    <a:pt x="265820" y="14930"/>
                  </a:cubicBezTo>
                  <a:cubicBezTo>
                    <a:pt x="265820" y="6715"/>
                    <a:pt x="259105" y="0"/>
                    <a:pt x="250890" y="0"/>
                  </a:cubicBezTo>
                  <a:lnTo>
                    <a:pt x="14932" y="0"/>
                  </a:lnTo>
                  <a:cubicBezTo>
                    <a:pt x="6645" y="0"/>
                    <a:pt x="1" y="6715"/>
                    <a:pt x="1" y="14930"/>
                  </a:cubicBezTo>
                  <a:cubicBezTo>
                    <a:pt x="-70" y="23217"/>
                    <a:pt x="6645" y="29932"/>
                    <a:pt x="14932" y="29932"/>
                  </a:cubicBezTo>
                  <a:close/>
                </a:path>
              </a:pathLst>
            </a:custGeom>
            <a:grpFill/>
            <a:ln w="7144" cap="flat">
              <a:noFill/>
              <a:prstDash val="solid"/>
              <a:miter/>
            </a:ln>
          </p:spPr>
          <p:txBody>
            <a:bodyPr rtlCol="0" anchor="ctr"/>
            <a:lstStyle/>
            <a:p>
              <a:endParaRPr lang="en-US" sz="1200"/>
            </a:p>
          </p:txBody>
        </p:sp>
        <p:sp>
          <p:nvSpPr>
            <p:cNvPr id="39" name="Freeform: Shape 38">
              <a:extLst>
                <a:ext uri="{FF2B5EF4-FFF2-40B4-BE49-F238E27FC236}">
                  <a16:creationId xmlns:a16="http://schemas.microsoft.com/office/drawing/2014/main" id="{D843A575-CA31-4D65-95F5-30C025A61B62}"/>
                </a:ext>
              </a:extLst>
            </p:cNvPr>
            <p:cNvSpPr/>
            <p:nvPr/>
          </p:nvSpPr>
          <p:spPr>
            <a:xfrm>
              <a:off x="12454628" y="3320200"/>
              <a:ext cx="69722" cy="29932"/>
            </a:xfrm>
            <a:custGeom>
              <a:avLst/>
              <a:gdLst>
                <a:gd name="connsiteX0" fmla="*/ 14930 w 69722"/>
                <a:gd name="connsiteY0" fmla="*/ 29932 h 29932"/>
                <a:gd name="connsiteX1" fmla="*/ 54792 w 69722"/>
                <a:gd name="connsiteY1" fmla="*/ 29932 h 29932"/>
                <a:gd name="connsiteX2" fmla="*/ 69722 w 69722"/>
                <a:gd name="connsiteY2" fmla="*/ 14930 h 29932"/>
                <a:gd name="connsiteX3" fmla="*/ 54792 w 69722"/>
                <a:gd name="connsiteY3" fmla="*/ 0 h 29932"/>
                <a:gd name="connsiteX4" fmla="*/ 14930 w 69722"/>
                <a:gd name="connsiteY4" fmla="*/ 0 h 29932"/>
                <a:gd name="connsiteX5" fmla="*/ 0 w 69722"/>
                <a:gd name="connsiteY5" fmla="*/ 14930 h 29932"/>
                <a:gd name="connsiteX6" fmla="*/ 14930 w 69722"/>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722" h="29932">
                  <a:moveTo>
                    <a:pt x="14930" y="29932"/>
                  </a:moveTo>
                  <a:lnTo>
                    <a:pt x="54792" y="29932"/>
                  </a:lnTo>
                  <a:cubicBezTo>
                    <a:pt x="63079" y="29932"/>
                    <a:pt x="69722" y="23217"/>
                    <a:pt x="69722" y="14930"/>
                  </a:cubicBezTo>
                  <a:cubicBezTo>
                    <a:pt x="69722" y="6715"/>
                    <a:pt x="63007" y="0"/>
                    <a:pt x="54792" y="0"/>
                  </a:cubicBezTo>
                  <a:lnTo>
                    <a:pt x="14930" y="0"/>
                  </a:lnTo>
                  <a:cubicBezTo>
                    <a:pt x="6643" y="0"/>
                    <a:pt x="0" y="6715"/>
                    <a:pt x="0" y="14930"/>
                  </a:cubicBezTo>
                  <a:cubicBezTo>
                    <a:pt x="0" y="23217"/>
                    <a:pt x="6715" y="29932"/>
                    <a:pt x="14930" y="29932"/>
                  </a:cubicBezTo>
                  <a:close/>
                </a:path>
              </a:pathLst>
            </a:custGeom>
            <a:grpFill/>
            <a:ln w="7144" cap="flat">
              <a:noFill/>
              <a:prstDash val="solid"/>
              <a:miter/>
            </a:ln>
          </p:spPr>
          <p:txBody>
            <a:bodyPr rtlCol="0" anchor="ctr"/>
            <a:lstStyle/>
            <a:p>
              <a:endParaRPr lang="en-US" sz="1200"/>
            </a:p>
          </p:txBody>
        </p:sp>
        <p:sp>
          <p:nvSpPr>
            <p:cNvPr id="40" name="Freeform: Shape 39">
              <a:extLst>
                <a:ext uri="{FF2B5EF4-FFF2-40B4-BE49-F238E27FC236}">
                  <a16:creationId xmlns:a16="http://schemas.microsoft.com/office/drawing/2014/main" id="{7F35F596-C5E5-4448-A229-5A0C8DDC9667}"/>
                </a:ext>
              </a:extLst>
            </p:cNvPr>
            <p:cNvSpPr/>
            <p:nvPr/>
          </p:nvSpPr>
          <p:spPr>
            <a:xfrm>
              <a:off x="12772096" y="3449788"/>
              <a:ext cx="171092" cy="29932"/>
            </a:xfrm>
            <a:custGeom>
              <a:avLst/>
              <a:gdLst>
                <a:gd name="connsiteX0" fmla="*/ 156162 w 171092"/>
                <a:gd name="connsiteY0" fmla="*/ 0 h 29932"/>
                <a:gd name="connsiteX1" fmla="*/ 14930 w 171092"/>
                <a:gd name="connsiteY1" fmla="*/ 0 h 29932"/>
                <a:gd name="connsiteX2" fmla="*/ 0 w 171092"/>
                <a:gd name="connsiteY2" fmla="*/ 14930 h 29932"/>
                <a:gd name="connsiteX3" fmla="*/ 14930 w 171092"/>
                <a:gd name="connsiteY3" fmla="*/ 29932 h 29932"/>
                <a:gd name="connsiteX4" fmla="*/ 156162 w 171092"/>
                <a:gd name="connsiteY4" fmla="*/ 29932 h 29932"/>
                <a:gd name="connsiteX5" fmla="*/ 171092 w 171092"/>
                <a:gd name="connsiteY5" fmla="*/ 14930 h 29932"/>
                <a:gd name="connsiteX6" fmla="*/ 156162 w 171092"/>
                <a:gd name="connsiteY6" fmla="*/ 0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092" h="29932">
                  <a:moveTo>
                    <a:pt x="156162" y="0"/>
                  </a:moveTo>
                  <a:lnTo>
                    <a:pt x="14930" y="0"/>
                  </a:lnTo>
                  <a:cubicBezTo>
                    <a:pt x="6644" y="0"/>
                    <a:pt x="0" y="6715"/>
                    <a:pt x="0" y="14930"/>
                  </a:cubicBezTo>
                  <a:cubicBezTo>
                    <a:pt x="0" y="23217"/>
                    <a:pt x="6716" y="29932"/>
                    <a:pt x="14930" y="29932"/>
                  </a:cubicBezTo>
                  <a:lnTo>
                    <a:pt x="156162" y="29932"/>
                  </a:lnTo>
                  <a:cubicBezTo>
                    <a:pt x="164449" y="29932"/>
                    <a:pt x="171092" y="23217"/>
                    <a:pt x="171092" y="14930"/>
                  </a:cubicBezTo>
                  <a:cubicBezTo>
                    <a:pt x="171092" y="6715"/>
                    <a:pt x="164449" y="0"/>
                    <a:pt x="156162" y="0"/>
                  </a:cubicBezTo>
                  <a:close/>
                </a:path>
              </a:pathLst>
            </a:custGeom>
            <a:grpFill/>
            <a:ln w="7144" cap="flat">
              <a:noFill/>
              <a:prstDash val="solid"/>
              <a:miter/>
            </a:ln>
          </p:spPr>
          <p:txBody>
            <a:bodyPr rtlCol="0" anchor="ctr"/>
            <a:lstStyle/>
            <a:p>
              <a:endParaRPr lang="en-US" sz="1200"/>
            </a:p>
          </p:txBody>
        </p:sp>
        <p:sp>
          <p:nvSpPr>
            <p:cNvPr id="41" name="Freeform: Shape 40">
              <a:extLst>
                <a:ext uri="{FF2B5EF4-FFF2-40B4-BE49-F238E27FC236}">
                  <a16:creationId xmlns:a16="http://schemas.microsoft.com/office/drawing/2014/main" id="{9B153412-00E4-449E-AC7C-FDE38B9A0357}"/>
                </a:ext>
              </a:extLst>
            </p:cNvPr>
            <p:cNvSpPr/>
            <p:nvPr/>
          </p:nvSpPr>
          <p:spPr>
            <a:xfrm>
              <a:off x="12574356" y="3449788"/>
              <a:ext cx="147876" cy="29932"/>
            </a:xfrm>
            <a:custGeom>
              <a:avLst/>
              <a:gdLst>
                <a:gd name="connsiteX0" fmla="*/ 14932 w 147876"/>
                <a:gd name="connsiteY0" fmla="*/ 29932 h 29932"/>
                <a:gd name="connsiteX1" fmla="*/ 132947 w 147876"/>
                <a:gd name="connsiteY1" fmla="*/ 29932 h 29932"/>
                <a:gd name="connsiteX2" fmla="*/ 147877 w 147876"/>
                <a:gd name="connsiteY2" fmla="*/ 14930 h 29932"/>
                <a:gd name="connsiteX3" fmla="*/ 132947 w 147876"/>
                <a:gd name="connsiteY3" fmla="*/ 0 h 29932"/>
                <a:gd name="connsiteX4" fmla="*/ 14932 w 147876"/>
                <a:gd name="connsiteY4" fmla="*/ 0 h 29932"/>
                <a:gd name="connsiteX5" fmla="*/ 1 w 147876"/>
                <a:gd name="connsiteY5" fmla="*/ 14930 h 29932"/>
                <a:gd name="connsiteX6" fmla="*/ 14932 w 147876"/>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876" h="29932">
                  <a:moveTo>
                    <a:pt x="14932" y="29932"/>
                  </a:moveTo>
                  <a:lnTo>
                    <a:pt x="132947" y="29932"/>
                  </a:lnTo>
                  <a:cubicBezTo>
                    <a:pt x="141233" y="29932"/>
                    <a:pt x="147877" y="23217"/>
                    <a:pt x="147877" y="14930"/>
                  </a:cubicBezTo>
                  <a:cubicBezTo>
                    <a:pt x="147877" y="6715"/>
                    <a:pt x="141161" y="0"/>
                    <a:pt x="132947" y="0"/>
                  </a:cubicBezTo>
                  <a:lnTo>
                    <a:pt x="14932" y="0"/>
                  </a:lnTo>
                  <a:cubicBezTo>
                    <a:pt x="6645" y="0"/>
                    <a:pt x="1" y="6715"/>
                    <a:pt x="1" y="14930"/>
                  </a:cubicBezTo>
                  <a:cubicBezTo>
                    <a:pt x="-70" y="23289"/>
                    <a:pt x="6645" y="29932"/>
                    <a:pt x="14932" y="29932"/>
                  </a:cubicBezTo>
                  <a:close/>
                </a:path>
              </a:pathLst>
            </a:custGeom>
            <a:grpFill/>
            <a:ln w="7144" cap="flat">
              <a:noFill/>
              <a:prstDash val="solid"/>
              <a:miter/>
            </a:ln>
          </p:spPr>
          <p:txBody>
            <a:bodyPr rtlCol="0" anchor="ctr"/>
            <a:lstStyle/>
            <a:p>
              <a:endParaRPr lang="en-US" sz="1200"/>
            </a:p>
          </p:txBody>
        </p:sp>
        <p:sp>
          <p:nvSpPr>
            <p:cNvPr id="42" name="Freeform: Shape 41">
              <a:extLst>
                <a:ext uri="{FF2B5EF4-FFF2-40B4-BE49-F238E27FC236}">
                  <a16:creationId xmlns:a16="http://schemas.microsoft.com/office/drawing/2014/main" id="{39383197-9BC1-4C0F-B758-D2EBC61517E5}"/>
                </a:ext>
              </a:extLst>
            </p:cNvPr>
            <p:cNvSpPr/>
            <p:nvPr/>
          </p:nvSpPr>
          <p:spPr>
            <a:xfrm>
              <a:off x="12454628" y="3449788"/>
              <a:ext cx="69722" cy="29932"/>
            </a:xfrm>
            <a:custGeom>
              <a:avLst/>
              <a:gdLst>
                <a:gd name="connsiteX0" fmla="*/ 14930 w 69722"/>
                <a:gd name="connsiteY0" fmla="*/ 29932 h 29932"/>
                <a:gd name="connsiteX1" fmla="*/ 54792 w 69722"/>
                <a:gd name="connsiteY1" fmla="*/ 29932 h 29932"/>
                <a:gd name="connsiteX2" fmla="*/ 69722 w 69722"/>
                <a:gd name="connsiteY2" fmla="*/ 14930 h 29932"/>
                <a:gd name="connsiteX3" fmla="*/ 54792 w 69722"/>
                <a:gd name="connsiteY3" fmla="*/ 0 h 29932"/>
                <a:gd name="connsiteX4" fmla="*/ 14930 w 69722"/>
                <a:gd name="connsiteY4" fmla="*/ 0 h 29932"/>
                <a:gd name="connsiteX5" fmla="*/ 0 w 69722"/>
                <a:gd name="connsiteY5" fmla="*/ 14930 h 29932"/>
                <a:gd name="connsiteX6" fmla="*/ 14930 w 69722"/>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722" h="29932">
                  <a:moveTo>
                    <a:pt x="14930" y="29932"/>
                  </a:moveTo>
                  <a:lnTo>
                    <a:pt x="54792" y="29932"/>
                  </a:lnTo>
                  <a:cubicBezTo>
                    <a:pt x="63079" y="29932"/>
                    <a:pt x="69722" y="23217"/>
                    <a:pt x="69722" y="14930"/>
                  </a:cubicBezTo>
                  <a:cubicBezTo>
                    <a:pt x="69722" y="6715"/>
                    <a:pt x="63007" y="0"/>
                    <a:pt x="54792" y="0"/>
                  </a:cubicBezTo>
                  <a:lnTo>
                    <a:pt x="14930" y="0"/>
                  </a:lnTo>
                  <a:cubicBezTo>
                    <a:pt x="6643" y="0"/>
                    <a:pt x="0" y="6715"/>
                    <a:pt x="0" y="14930"/>
                  </a:cubicBezTo>
                  <a:cubicBezTo>
                    <a:pt x="0" y="23289"/>
                    <a:pt x="6715" y="29932"/>
                    <a:pt x="14930" y="29932"/>
                  </a:cubicBezTo>
                  <a:close/>
                </a:path>
              </a:pathLst>
            </a:custGeom>
            <a:grpFill/>
            <a:ln w="7144" cap="flat">
              <a:noFill/>
              <a:prstDash val="solid"/>
              <a:miter/>
            </a:ln>
          </p:spPr>
          <p:txBody>
            <a:bodyPr rtlCol="0" anchor="ctr"/>
            <a:lstStyle/>
            <a:p>
              <a:endParaRPr lang="en-US" sz="1200"/>
            </a:p>
          </p:txBody>
        </p:sp>
        <p:sp>
          <p:nvSpPr>
            <p:cNvPr id="43" name="Freeform: Shape 42">
              <a:extLst>
                <a:ext uri="{FF2B5EF4-FFF2-40B4-BE49-F238E27FC236}">
                  <a16:creationId xmlns:a16="http://schemas.microsoft.com/office/drawing/2014/main" id="{8E8A73A7-B078-47C3-B17C-9E772ED59BC1}"/>
                </a:ext>
              </a:extLst>
            </p:cNvPr>
            <p:cNvSpPr/>
            <p:nvPr/>
          </p:nvSpPr>
          <p:spPr>
            <a:xfrm>
              <a:off x="12823602" y="3579447"/>
              <a:ext cx="119586" cy="29932"/>
            </a:xfrm>
            <a:custGeom>
              <a:avLst/>
              <a:gdLst>
                <a:gd name="connsiteX0" fmla="*/ 104656 w 119586"/>
                <a:gd name="connsiteY0" fmla="*/ 0 h 29932"/>
                <a:gd name="connsiteX1" fmla="*/ 14931 w 119586"/>
                <a:gd name="connsiteY1" fmla="*/ 0 h 29932"/>
                <a:gd name="connsiteX2" fmla="*/ 0 w 119586"/>
                <a:gd name="connsiteY2" fmla="*/ 15002 h 29932"/>
                <a:gd name="connsiteX3" fmla="*/ 14931 w 119586"/>
                <a:gd name="connsiteY3" fmla="*/ 29932 h 29932"/>
                <a:gd name="connsiteX4" fmla="*/ 104656 w 119586"/>
                <a:gd name="connsiteY4" fmla="*/ 29932 h 29932"/>
                <a:gd name="connsiteX5" fmla="*/ 119586 w 119586"/>
                <a:gd name="connsiteY5" fmla="*/ 15002 h 29932"/>
                <a:gd name="connsiteX6" fmla="*/ 104656 w 119586"/>
                <a:gd name="connsiteY6" fmla="*/ 0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9586" h="29932">
                  <a:moveTo>
                    <a:pt x="104656" y="0"/>
                  </a:moveTo>
                  <a:lnTo>
                    <a:pt x="14931" y="0"/>
                  </a:lnTo>
                  <a:cubicBezTo>
                    <a:pt x="6644" y="0"/>
                    <a:pt x="0" y="6715"/>
                    <a:pt x="0" y="15002"/>
                  </a:cubicBezTo>
                  <a:cubicBezTo>
                    <a:pt x="0" y="23217"/>
                    <a:pt x="6716" y="29932"/>
                    <a:pt x="14931" y="29932"/>
                  </a:cubicBezTo>
                  <a:lnTo>
                    <a:pt x="104656" y="29932"/>
                  </a:lnTo>
                  <a:cubicBezTo>
                    <a:pt x="112943" y="29932"/>
                    <a:pt x="119586" y="23217"/>
                    <a:pt x="119586" y="15002"/>
                  </a:cubicBezTo>
                  <a:cubicBezTo>
                    <a:pt x="119586" y="6715"/>
                    <a:pt x="112943" y="0"/>
                    <a:pt x="104656" y="0"/>
                  </a:cubicBezTo>
                  <a:close/>
                </a:path>
              </a:pathLst>
            </a:custGeom>
            <a:grpFill/>
            <a:ln w="7144" cap="flat">
              <a:noFill/>
              <a:prstDash val="solid"/>
              <a:miter/>
            </a:ln>
          </p:spPr>
          <p:txBody>
            <a:bodyPr rtlCol="0" anchor="ctr"/>
            <a:lstStyle/>
            <a:p>
              <a:endParaRPr lang="en-US" sz="1200"/>
            </a:p>
          </p:txBody>
        </p:sp>
        <p:sp>
          <p:nvSpPr>
            <p:cNvPr id="44" name="Freeform: Shape 43">
              <a:extLst>
                <a:ext uri="{FF2B5EF4-FFF2-40B4-BE49-F238E27FC236}">
                  <a16:creationId xmlns:a16="http://schemas.microsoft.com/office/drawing/2014/main" id="{49C15482-6125-43B8-B588-39F8E9DAFBB0}"/>
                </a:ext>
              </a:extLst>
            </p:cNvPr>
            <p:cNvSpPr/>
            <p:nvPr/>
          </p:nvSpPr>
          <p:spPr>
            <a:xfrm>
              <a:off x="12574286" y="3579447"/>
              <a:ext cx="199381" cy="29932"/>
            </a:xfrm>
            <a:custGeom>
              <a:avLst/>
              <a:gdLst>
                <a:gd name="connsiteX0" fmla="*/ 15002 w 199381"/>
                <a:gd name="connsiteY0" fmla="*/ 29932 h 29932"/>
                <a:gd name="connsiteX1" fmla="*/ 184451 w 199381"/>
                <a:gd name="connsiteY1" fmla="*/ 29932 h 29932"/>
                <a:gd name="connsiteX2" fmla="*/ 199381 w 199381"/>
                <a:gd name="connsiteY2" fmla="*/ 15002 h 29932"/>
                <a:gd name="connsiteX3" fmla="*/ 184451 w 199381"/>
                <a:gd name="connsiteY3" fmla="*/ 0 h 29932"/>
                <a:gd name="connsiteX4" fmla="*/ 14930 w 199381"/>
                <a:gd name="connsiteY4" fmla="*/ 0 h 29932"/>
                <a:gd name="connsiteX5" fmla="*/ 0 w 199381"/>
                <a:gd name="connsiteY5" fmla="*/ 15002 h 29932"/>
                <a:gd name="connsiteX6" fmla="*/ 15002 w 199381"/>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381" h="29932">
                  <a:moveTo>
                    <a:pt x="15002" y="29932"/>
                  </a:moveTo>
                  <a:lnTo>
                    <a:pt x="184451" y="29932"/>
                  </a:lnTo>
                  <a:cubicBezTo>
                    <a:pt x="192738" y="29932"/>
                    <a:pt x="199381" y="23217"/>
                    <a:pt x="199381" y="15002"/>
                  </a:cubicBezTo>
                  <a:cubicBezTo>
                    <a:pt x="199381" y="6715"/>
                    <a:pt x="192667" y="0"/>
                    <a:pt x="184451" y="0"/>
                  </a:cubicBezTo>
                  <a:lnTo>
                    <a:pt x="14930" y="0"/>
                  </a:lnTo>
                  <a:cubicBezTo>
                    <a:pt x="6643" y="0"/>
                    <a:pt x="0" y="6715"/>
                    <a:pt x="0" y="15002"/>
                  </a:cubicBezTo>
                  <a:cubicBezTo>
                    <a:pt x="0" y="23217"/>
                    <a:pt x="6715" y="29932"/>
                    <a:pt x="15002" y="29932"/>
                  </a:cubicBezTo>
                  <a:close/>
                </a:path>
              </a:pathLst>
            </a:custGeom>
            <a:grpFill/>
            <a:ln w="7144" cap="flat">
              <a:noFill/>
              <a:prstDash val="solid"/>
              <a:miter/>
            </a:ln>
          </p:spPr>
          <p:txBody>
            <a:bodyPr rtlCol="0" anchor="ctr"/>
            <a:lstStyle/>
            <a:p>
              <a:endParaRPr lang="en-US" sz="1200"/>
            </a:p>
          </p:txBody>
        </p:sp>
        <p:sp>
          <p:nvSpPr>
            <p:cNvPr id="45" name="Freeform: Shape 44">
              <a:extLst>
                <a:ext uri="{FF2B5EF4-FFF2-40B4-BE49-F238E27FC236}">
                  <a16:creationId xmlns:a16="http://schemas.microsoft.com/office/drawing/2014/main" id="{4BBD9460-987C-4341-9E60-47877F34E9C1}"/>
                </a:ext>
              </a:extLst>
            </p:cNvPr>
            <p:cNvSpPr/>
            <p:nvPr/>
          </p:nvSpPr>
          <p:spPr>
            <a:xfrm>
              <a:off x="12454628" y="3579447"/>
              <a:ext cx="69722" cy="29932"/>
            </a:xfrm>
            <a:custGeom>
              <a:avLst/>
              <a:gdLst>
                <a:gd name="connsiteX0" fmla="*/ 14930 w 69722"/>
                <a:gd name="connsiteY0" fmla="*/ 29932 h 29932"/>
                <a:gd name="connsiteX1" fmla="*/ 54792 w 69722"/>
                <a:gd name="connsiteY1" fmla="*/ 29932 h 29932"/>
                <a:gd name="connsiteX2" fmla="*/ 69722 w 69722"/>
                <a:gd name="connsiteY2" fmla="*/ 15002 h 29932"/>
                <a:gd name="connsiteX3" fmla="*/ 54792 w 69722"/>
                <a:gd name="connsiteY3" fmla="*/ 0 h 29932"/>
                <a:gd name="connsiteX4" fmla="*/ 14930 w 69722"/>
                <a:gd name="connsiteY4" fmla="*/ 0 h 29932"/>
                <a:gd name="connsiteX5" fmla="*/ 0 w 69722"/>
                <a:gd name="connsiteY5" fmla="*/ 15002 h 29932"/>
                <a:gd name="connsiteX6" fmla="*/ 14930 w 69722"/>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722" h="29932">
                  <a:moveTo>
                    <a:pt x="14930" y="29932"/>
                  </a:moveTo>
                  <a:lnTo>
                    <a:pt x="54792" y="29932"/>
                  </a:lnTo>
                  <a:cubicBezTo>
                    <a:pt x="63079" y="29932"/>
                    <a:pt x="69722" y="23217"/>
                    <a:pt x="69722" y="15002"/>
                  </a:cubicBezTo>
                  <a:cubicBezTo>
                    <a:pt x="69722" y="6715"/>
                    <a:pt x="63007" y="0"/>
                    <a:pt x="54792" y="0"/>
                  </a:cubicBezTo>
                  <a:lnTo>
                    <a:pt x="14930" y="0"/>
                  </a:lnTo>
                  <a:cubicBezTo>
                    <a:pt x="6643" y="0"/>
                    <a:pt x="0" y="6715"/>
                    <a:pt x="0" y="15002"/>
                  </a:cubicBezTo>
                  <a:cubicBezTo>
                    <a:pt x="0" y="23217"/>
                    <a:pt x="6715" y="29932"/>
                    <a:pt x="14930" y="29932"/>
                  </a:cubicBezTo>
                  <a:close/>
                </a:path>
              </a:pathLst>
            </a:custGeom>
            <a:grpFill/>
            <a:ln w="7144" cap="flat">
              <a:noFill/>
              <a:prstDash val="solid"/>
              <a:miter/>
            </a:ln>
          </p:spPr>
          <p:txBody>
            <a:bodyPr rtlCol="0" anchor="ctr"/>
            <a:lstStyle/>
            <a:p>
              <a:endParaRPr lang="en-US" sz="1200"/>
            </a:p>
          </p:txBody>
        </p:sp>
        <p:sp>
          <p:nvSpPr>
            <p:cNvPr id="46" name="Freeform: Shape 45">
              <a:extLst>
                <a:ext uri="{FF2B5EF4-FFF2-40B4-BE49-F238E27FC236}">
                  <a16:creationId xmlns:a16="http://schemas.microsoft.com/office/drawing/2014/main" id="{73CDA8A5-BE60-46AA-B16E-DAF18AA02A65}"/>
                </a:ext>
              </a:extLst>
            </p:cNvPr>
            <p:cNvSpPr/>
            <p:nvPr/>
          </p:nvSpPr>
          <p:spPr>
            <a:xfrm>
              <a:off x="12680941" y="3709106"/>
              <a:ext cx="122730" cy="29932"/>
            </a:xfrm>
            <a:custGeom>
              <a:avLst/>
              <a:gdLst>
                <a:gd name="connsiteX0" fmla="*/ 107799 w 122730"/>
                <a:gd name="connsiteY0" fmla="*/ 0 h 29932"/>
                <a:gd name="connsiteX1" fmla="*/ 14930 w 122730"/>
                <a:gd name="connsiteY1" fmla="*/ 0 h 29932"/>
                <a:gd name="connsiteX2" fmla="*/ 0 w 122730"/>
                <a:gd name="connsiteY2" fmla="*/ 15002 h 29932"/>
                <a:gd name="connsiteX3" fmla="*/ 14930 w 122730"/>
                <a:gd name="connsiteY3" fmla="*/ 29932 h 29932"/>
                <a:gd name="connsiteX4" fmla="*/ 107799 w 122730"/>
                <a:gd name="connsiteY4" fmla="*/ 29932 h 29932"/>
                <a:gd name="connsiteX5" fmla="*/ 122730 w 122730"/>
                <a:gd name="connsiteY5" fmla="*/ 15002 h 29932"/>
                <a:gd name="connsiteX6" fmla="*/ 107799 w 122730"/>
                <a:gd name="connsiteY6" fmla="*/ 0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730" h="29932">
                  <a:moveTo>
                    <a:pt x="107799" y="0"/>
                  </a:moveTo>
                  <a:lnTo>
                    <a:pt x="14930" y="0"/>
                  </a:lnTo>
                  <a:cubicBezTo>
                    <a:pt x="6644" y="0"/>
                    <a:pt x="0" y="6715"/>
                    <a:pt x="0" y="15002"/>
                  </a:cubicBezTo>
                  <a:cubicBezTo>
                    <a:pt x="0" y="23217"/>
                    <a:pt x="6716" y="29932"/>
                    <a:pt x="14930" y="29932"/>
                  </a:cubicBezTo>
                  <a:lnTo>
                    <a:pt x="107799" y="29932"/>
                  </a:lnTo>
                  <a:cubicBezTo>
                    <a:pt x="116086" y="29932"/>
                    <a:pt x="122730" y="23217"/>
                    <a:pt x="122730" y="15002"/>
                  </a:cubicBezTo>
                  <a:cubicBezTo>
                    <a:pt x="122730" y="6715"/>
                    <a:pt x="116014" y="0"/>
                    <a:pt x="107799" y="0"/>
                  </a:cubicBezTo>
                  <a:close/>
                </a:path>
              </a:pathLst>
            </a:custGeom>
            <a:grpFill/>
            <a:ln w="7144" cap="flat">
              <a:noFill/>
              <a:prstDash val="solid"/>
              <a:miter/>
            </a:ln>
          </p:spPr>
          <p:txBody>
            <a:bodyPr rtlCol="0" anchor="ctr"/>
            <a:lstStyle/>
            <a:p>
              <a:endParaRPr lang="en-US" sz="1200"/>
            </a:p>
          </p:txBody>
        </p:sp>
        <p:sp>
          <p:nvSpPr>
            <p:cNvPr id="47" name="Freeform: Shape 46">
              <a:extLst>
                <a:ext uri="{FF2B5EF4-FFF2-40B4-BE49-F238E27FC236}">
                  <a16:creationId xmlns:a16="http://schemas.microsoft.com/office/drawing/2014/main" id="{904CB70C-141D-43BE-8DAE-4CC6360727BA}"/>
                </a:ext>
              </a:extLst>
            </p:cNvPr>
            <p:cNvSpPr/>
            <p:nvPr/>
          </p:nvSpPr>
          <p:spPr>
            <a:xfrm>
              <a:off x="12454628" y="3709106"/>
              <a:ext cx="176378" cy="29932"/>
            </a:xfrm>
            <a:custGeom>
              <a:avLst/>
              <a:gdLst>
                <a:gd name="connsiteX0" fmla="*/ 14930 w 176378"/>
                <a:gd name="connsiteY0" fmla="*/ 29932 h 29932"/>
                <a:gd name="connsiteX1" fmla="*/ 161449 w 176378"/>
                <a:gd name="connsiteY1" fmla="*/ 29932 h 29932"/>
                <a:gd name="connsiteX2" fmla="*/ 176379 w 176378"/>
                <a:gd name="connsiteY2" fmla="*/ 15002 h 29932"/>
                <a:gd name="connsiteX3" fmla="*/ 161449 w 176378"/>
                <a:gd name="connsiteY3" fmla="*/ 0 h 29932"/>
                <a:gd name="connsiteX4" fmla="*/ 14930 w 176378"/>
                <a:gd name="connsiteY4" fmla="*/ 0 h 29932"/>
                <a:gd name="connsiteX5" fmla="*/ 0 w 176378"/>
                <a:gd name="connsiteY5" fmla="*/ 15002 h 29932"/>
                <a:gd name="connsiteX6" fmla="*/ 14930 w 176378"/>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378" h="29932">
                  <a:moveTo>
                    <a:pt x="14930" y="29932"/>
                  </a:moveTo>
                  <a:lnTo>
                    <a:pt x="161449" y="29932"/>
                  </a:lnTo>
                  <a:cubicBezTo>
                    <a:pt x="169735" y="29932"/>
                    <a:pt x="176379" y="23217"/>
                    <a:pt x="176379" y="15002"/>
                  </a:cubicBezTo>
                  <a:cubicBezTo>
                    <a:pt x="176379" y="6715"/>
                    <a:pt x="169664" y="0"/>
                    <a:pt x="161449" y="0"/>
                  </a:cubicBezTo>
                  <a:lnTo>
                    <a:pt x="14930" y="0"/>
                  </a:lnTo>
                  <a:cubicBezTo>
                    <a:pt x="6643" y="0"/>
                    <a:pt x="0" y="6715"/>
                    <a:pt x="0" y="15002"/>
                  </a:cubicBezTo>
                  <a:cubicBezTo>
                    <a:pt x="0" y="23217"/>
                    <a:pt x="6715" y="29932"/>
                    <a:pt x="14930" y="29932"/>
                  </a:cubicBezTo>
                  <a:close/>
                </a:path>
              </a:pathLst>
            </a:custGeom>
            <a:grpFill/>
            <a:ln w="7144" cap="flat">
              <a:noFill/>
              <a:prstDash val="solid"/>
              <a:miter/>
            </a:ln>
          </p:spPr>
          <p:txBody>
            <a:bodyPr rtlCol="0" anchor="ctr"/>
            <a:lstStyle/>
            <a:p>
              <a:endParaRPr lang="en-US" sz="1200"/>
            </a:p>
          </p:txBody>
        </p:sp>
        <p:sp>
          <p:nvSpPr>
            <p:cNvPr id="48" name="Freeform: Shape 47">
              <a:extLst>
                <a:ext uri="{FF2B5EF4-FFF2-40B4-BE49-F238E27FC236}">
                  <a16:creationId xmlns:a16="http://schemas.microsoft.com/office/drawing/2014/main" id="{3D03A4D8-0A7D-4733-9DFC-C7BEF7A8E4FA}"/>
                </a:ext>
              </a:extLst>
            </p:cNvPr>
            <p:cNvSpPr/>
            <p:nvPr/>
          </p:nvSpPr>
          <p:spPr>
            <a:xfrm>
              <a:off x="13112782" y="2871466"/>
              <a:ext cx="229385" cy="987301"/>
            </a:xfrm>
            <a:custGeom>
              <a:avLst/>
              <a:gdLst>
                <a:gd name="connsiteX0" fmla="*/ 139017 w 229385"/>
                <a:gd name="connsiteY0" fmla="*/ 98477 h 987301"/>
                <a:gd name="connsiteX1" fmla="*/ 121657 w 229385"/>
                <a:gd name="connsiteY1" fmla="*/ 89547 h 987301"/>
                <a:gd name="connsiteX2" fmla="*/ 121657 w 229385"/>
                <a:gd name="connsiteY2" fmla="*/ 25039 h 987301"/>
                <a:gd name="connsiteX3" fmla="*/ 113228 w 229385"/>
                <a:gd name="connsiteY3" fmla="*/ 11608 h 987301"/>
                <a:gd name="connsiteX4" fmla="*/ 102370 w 229385"/>
                <a:gd name="connsiteY4" fmla="*/ 6322 h 987301"/>
                <a:gd name="connsiteX5" fmla="*/ 47220 w 229385"/>
                <a:gd name="connsiteY5" fmla="*/ 6322 h 987301"/>
                <a:gd name="connsiteX6" fmla="*/ 36361 w 229385"/>
                <a:gd name="connsiteY6" fmla="*/ 11608 h 987301"/>
                <a:gd name="connsiteX7" fmla="*/ 27931 w 229385"/>
                <a:gd name="connsiteY7" fmla="*/ 25039 h 987301"/>
                <a:gd name="connsiteX8" fmla="*/ 27931 w 229385"/>
                <a:gd name="connsiteY8" fmla="*/ 89547 h 987301"/>
                <a:gd name="connsiteX9" fmla="*/ 8143 w 229385"/>
                <a:gd name="connsiteY9" fmla="*/ 99763 h 987301"/>
                <a:gd name="connsiteX10" fmla="*/ 0 w 229385"/>
                <a:gd name="connsiteY10" fmla="*/ 113050 h 987301"/>
                <a:gd name="connsiteX11" fmla="*/ 0 w 229385"/>
                <a:gd name="connsiteY11" fmla="*/ 809708 h 987301"/>
                <a:gd name="connsiteX12" fmla="*/ 928 w 229385"/>
                <a:gd name="connsiteY12" fmla="*/ 814924 h 987301"/>
                <a:gd name="connsiteX13" fmla="*/ 60793 w 229385"/>
                <a:gd name="connsiteY13" fmla="*/ 977515 h 987301"/>
                <a:gd name="connsiteX14" fmla="*/ 74866 w 229385"/>
                <a:gd name="connsiteY14" fmla="*/ 987302 h 987301"/>
                <a:gd name="connsiteX15" fmla="*/ 88939 w 229385"/>
                <a:gd name="connsiteY15" fmla="*/ 977515 h 987301"/>
                <a:gd name="connsiteX16" fmla="*/ 148732 w 229385"/>
                <a:gd name="connsiteY16" fmla="*/ 814924 h 987301"/>
                <a:gd name="connsiteX17" fmla="*/ 149661 w 229385"/>
                <a:gd name="connsiteY17" fmla="*/ 809566 h 987301"/>
                <a:gd name="connsiteX18" fmla="*/ 149661 w 229385"/>
                <a:gd name="connsiteY18" fmla="*/ 809566 h 987301"/>
                <a:gd name="connsiteX19" fmla="*/ 149661 w 229385"/>
                <a:gd name="connsiteY19" fmla="*/ 129623 h 987301"/>
                <a:gd name="connsiteX20" fmla="*/ 199524 w 229385"/>
                <a:gd name="connsiteY20" fmla="*/ 182273 h 987301"/>
                <a:gd name="connsiteX21" fmla="*/ 199524 w 229385"/>
                <a:gd name="connsiteY21" fmla="*/ 446377 h 987301"/>
                <a:gd name="connsiteX22" fmla="*/ 214455 w 229385"/>
                <a:gd name="connsiteY22" fmla="*/ 461308 h 987301"/>
                <a:gd name="connsiteX23" fmla="*/ 229386 w 229385"/>
                <a:gd name="connsiteY23" fmla="*/ 446377 h 987301"/>
                <a:gd name="connsiteX24" fmla="*/ 229386 w 229385"/>
                <a:gd name="connsiteY24" fmla="*/ 182273 h 987301"/>
                <a:gd name="connsiteX25" fmla="*/ 139017 w 229385"/>
                <a:gd name="connsiteY25" fmla="*/ 98477 h 987301"/>
                <a:gd name="connsiteX26" fmla="*/ 57793 w 229385"/>
                <a:gd name="connsiteY26" fmla="*/ 34326 h 987301"/>
                <a:gd name="connsiteX27" fmla="*/ 60221 w 229385"/>
                <a:gd name="connsiteY27" fmla="*/ 33183 h 987301"/>
                <a:gd name="connsiteX28" fmla="*/ 89297 w 229385"/>
                <a:gd name="connsiteY28" fmla="*/ 33183 h 987301"/>
                <a:gd name="connsiteX29" fmla="*/ 91726 w 229385"/>
                <a:gd name="connsiteY29" fmla="*/ 34326 h 987301"/>
                <a:gd name="connsiteX30" fmla="*/ 91726 w 229385"/>
                <a:gd name="connsiteY30" fmla="*/ 75759 h 987301"/>
                <a:gd name="connsiteX31" fmla="*/ 57793 w 229385"/>
                <a:gd name="connsiteY31" fmla="*/ 75759 h 987301"/>
                <a:gd name="connsiteX32" fmla="*/ 57793 w 229385"/>
                <a:gd name="connsiteY32" fmla="*/ 34326 h 987301"/>
                <a:gd name="connsiteX33" fmla="*/ 74795 w 229385"/>
                <a:gd name="connsiteY33" fmla="*/ 928937 h 987301"/>
                <a:gd name="connsiteX34" fmla="*/ 33504 w 229385"/>
                <a:gd name="connsiteY34" fmla="*/ 816924 h 987301"/>
                <a:gd name="connsiteX35" fmla="*/ 59436 w 229385"/>
                <a:gd name="connsiteY35" fmla="*/ 803493 h 987301"/>
                <a:gd name="connsiteX36" fmla="*/ 90011 w 229385"/>
                <a:gd name="connsiteY36" fmla="*/ 803493 h 987301"/>
                <a:gd name="connsiteX37" fmla="*/ 90011 w 229385"/>
                <a:gd name="connsiteY37" fmla="*/ 803493 h 987301"/>
                <a:gd name="connsiteX38" fmla="*/ 115943 w 229385"/>
                <a:gd name="connsiteY38" fmla="*/ 816852 h 987301"/>
                <a:gd name="connsiteX39" fmla="*/ 74795 w 229385"/>
                <a:gd name="connsiteY39" fmla="*/ 928937 h 987301"/>
                <a:gd name="connsiteX40" fmla="*/ 119658 w 229385"/>
                <a:gd name="connsiteY40" fmla="*/ 785134 h 987301"/>
                <a:gd name="connsiteX41" fmla="*/ 103798 w 229385"/>
                <a:gd name="connsiteY41" fmla="*/ 776918 h 987301"/>
                <a:gd name="connsiteX42" fmla="*/ 45791 w 229385"/>
                <a:gd name="connsiteY42" fmla="*/ 776918 h 987301"/>
                <a:gd name="connsiteX43" fmla="*/ 29932 w 229385"/>
                <a:gd name="connsiteY43" fmla="*/ 785134 h 987301"/>
                <a:gd name="connsiteX44" fmla="*/ 29932 w 229385"/>
                <a:gd name="connsiteY44" fmla="*/ 580323 h 987301"/>
                <a:gd name="connsiteX45" fmla="*/ 59507 w 229385"/>
                <a:gd name="connsiteY45" fmla="*/ 565035 h 987301"/>
                <a:gd name="connsiteX46" fmla="*/ 90083 w 229385"/>
                <a:gd name="connsiteY46" fmla="*/ 565035 h 987301"/>
                <a:gd name="connsiteX47" fmla="*/ 119658 w 229385"/>
                <a:gd name="connsiteY47" fmla="*/ 580323 h 987301"/>
                <a:gd name="connsiteX48" fmla="*/ 119658 w 229385"/>
                <a:gd name="connsiteY48" fmla="*/ 785134 h 987301"/>
                <a:gd name="connsiteX49" fmla="*/ 119658 w 229385"/>
                <a:gd name="connsiteY49" fmla="*/ 546676 h 987301"/>
                <a:gd name="connsiteX50" fmla="*/ 103798 w 229385"/>
                <a:gd name="connsiteY50" fmla="*/ 538532 h 987301"/>
                <a:gd name="connsiteX51" fmla="*/ 45791 w 229385"/>
                <a:gd name="connsiteY51" fmla="*/ 538532 h 987301"/>
                <a:gd name="connsiteX52" fmla="*/ 29932 w 229385"/>
                <a:gd name="connsiteY52" fmla="*/ 546676 h 987301"/>
                <a:gd name="connsiteX53" fmla="*/ 29932 w 229385"/>
                <a:gd name="connsiteY53" fmla="*/ 122122 h 987301"/>
                <a:gd name="connsiteX54" fmla="*/ 59507 w 229385"/>
                <a:gd name="connsiteY54" fmla="*/ 106835 h 987301"/>
                <a:gd name="connsiteX55" fmla="*/ 90083 w 229385"/>
                <a:gd name="connsiteY55" fmla="*/ 106835 h 987301"/>
                <a:gd name="connsiteX56" fmla="*/ 119658 w 229385"/>
                <a:gd name="connsiteY56" fmla="*/ 122051 h 987301"/>
                <a:gd name="connsiteX57" fmla="*/ 119658 w 229385"/>
                <a:gd name="connsiteY57" fmla="*/ 546676 h 98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29385" h="987301">
                  <a:moveTo>
                    <a:pt x="139017" y="98477"/>
                  </a:moveTo>
                  <a:lnTo>
                    <a:pt x="121657" y="89547"/>
                  </a:lnTo>
                  <a:lnTo>
                    <a:pt x="121657" y="25039"/>
                  </a:lnTo>
                  <a:cubicBezTo>
                    <a:pt x="121657" y="19324"/>
                    <a:pt x="118372" y="14038"/>
                    <a:pt x="113228" y="11608"/>
                  </a:cubicBezTo>
                  <a:lnTo>
                    <a:pt x="102370" y="6322"/>
                  </a:lnTo>
                  <a:cubicBezTo>
                    <a:pt x="85081" y="-2107"/>
                    <a:pt x="64507" y="-2107"/>
                    <a:pt x="47220" y="6322"/>
                  </a:cubicBezTo>
                  <a:lnTo>
                    <a:pt x="36361" y="11608"/>
                  </a:lnTo>
                  <a:cubicBezTo>
                    <a:pt x="31218" y="14109"/>
                    <a:pt x="27931" y="19324"/>
                    <a:pt x="27931" y="25039"/>
                  </a:cubicBezTo>
                  <a:lnTo>
                    <a:pt x="27931" y="89547"/>
                  </a:lnTo>
                  <a:lnTo>
                    <a:pt x="8143" y="99763"/>
                  </a:lnTo>
                  <a:cubicBezTo>
                    <a:pt x="3143" y="102334"/>
                    <a:pt x="0" y="107478"/>
                    <a:pt x="0" y="113050"/>
                  </a:cubicBezTo>
                  <a:lnTo>
                    <a:pt x="0" y="809708"/>
                  </a:lnTo>
                  <a:cubicBezTo>
                    <a:pt x="0" y="810208"/>
                    <a:pt x="428" y="813637"/>
                    <a:pt x="928" y="814924"/>
                  </a:cubicBezTo>
                  <a:lnTo>
                    <a:pt x="60793" y="977515"/>
                  </a:lnTo>
                  <a:cubicBezTo>
                    <a:pt x="62936" y="983444"/>
                    <a:pt x="68580" y="987302"/>
                    <a:pt x="74866" y="987302"/>
                  </a:cubicBezTo>
                  <a:cubicBezTo>
                    <a:pt x="81153" y="987302"/>
                    <a:pt x="86724" y="983373"/>
                    <a:pt x="88939" y="977515"/>
                  </a:cubicBezTo>
                  <a:lnTo>
                    <a:pt x="148732" y="814924"/>
                  </a:lnTo>
                  <a:cubicBezTo>
                    <a:pt x="149232" y="813566"/>
                    <a:pt x="149661" y="809566"/>
                    <a:pt x="149661" y="809566"/>
                  </a:cubicBezTo>
                  <a:lnTo>
                    <a:pt x="149661" y="809566"/>
                  </a:lnTo>
                  <a:lnTo>
                    <a:pt x="149661" y="129623"/>
                  </a:lnTo>
                  <a:cubicBezTo>
                    <a:pt x="178165" y="135338"/>
                    <a:pt x="199524" y="156698"/>
                    <a:pt x="199524" y="182273"/>
                  </a:cubicBezTo>
                  <a:lnTo>
                    <a:pt x="199524" y="446377"/>
                  </a:lnTo>
                  <a:cubicBezTo>
                    <a:pt x="199524" y="454593"/>
                    <a:pt x="206240" y="461308"/>
                    <a:pt x="214455" y="461308"/>
                  </a:cubicBezTo>
                  <a:cubicBezTo>
                    <a:pt x="222742" y="461308"/>
                    <a:pt x="229386" y="454593"/>
                    <a:pt x="229386" y="446377"/>
                  </a:cubicBezTo>
                  <a:lnTo>
                    <a:pt x="229386" y="182273"/>
                  </a:lnTo>
                  <a:cubicBezTo>
                    <a:pt x="229386" y="137124"/>
                    <a:pt x="189166" y="100548"/>
                    <a:pt x="139017" y="98477"/>
                  </a:cubicBezTo>
                  <a:close/>
                  <a:moveTo>
                    <a:pt x="57793" y="34326"/>
                  </a:moveTo>
                  <a:lnTo>
                    <a:pt x="60221" y="33183"/>
                  </a:lnTo>
                  <a:cubicBezTo>
                    <a:pt x="69294" y="28754"/>
                    <a:pt x="80153" y="28754"/>
                    <a:pt x="89297" y="33183"/>
                  </a:cubicBezTo>
                  <a:lnTo>
                    <a:pt x="91726" y="34326"/>
                  </a:lnTo>
                  <a:lnTo>
                    <a:pt x="91726" y="75759"/>
                  </a:lnTo>
                  <a:cubicBezTo>
                    <a:pt x="80581" y="72688"/>
                    <a:pt x="68936" y="72688"/>
                    <a:pt x="57793" y="75759"/>
                  </a:cubicBezTo>
                  <a:lnTo>
                    <a:pt x="57793" y="34326"/>
                  </a:lnTo>
                  <a:close/>
                  <a:moveTo>
                    <a:pt x="74795" y="928937"/>
                  </a:moveTo>
                  <a:lnTo>
                    <a:pt x="33504" y="816924"/>
                  </a:lnTo>
                  <a:lnTo>
                    <a:pt x="59436" y="803493"/>
                  </a:lnTo>
                  <a:cubicBezTo>
                    <a:pt x="69008" y="798564"/>
                    <a:pt x="80438" y="798564"/>
                    <a:pt x="90011" y="803493"/>
                  </a:cubicBezTo>
                  <a:lnTo>
                    <a:pt x="90011" y="803493"/>
                  </a:lnTo>
                  <a:lnTo>
                    <a:pt x="115943" y="816852"/>
                  </a:lnTo>
                  <a:lnTo>
                    <a:pt x="74795" y="928937"/>
                  </a:lnTo>
                  <a:close/>
                  <a:moveTo>
                    <a:pt x="119658" y="785134"/>
                  </a:moveTo>
                  <a:lnTo>
                    <a:pt x="103798" y="776918"/>
                  </a:lnTo>
                  <a:cubicBezTo>
                    <a:pt x="85653" y="767560"/>
                    <a:pt x="63936" y="767560"/>
                    <a:pt x="45791" y="776918"/>
                  </a:cubicBezTo>
                  <a:lnTo>
                    <a:pt x="29932" y="785134"/>
                  </a:lnTo>
                  <a:lnTo>
                    <a:pt x="29932" y="580323"/>
                  </a:lnTo>
                  <a:lnTo>
                    <a:pt x="59507" y="565035"/>
                  </a:lnTo>
                  <a:cubicBezTo>
                    <a:pt x="69080" y="560106"/>
                    <a:pt x="80509" y="560106"/>
                    <a:pt x="90083" y="565035"/>
                  </a:cubicBezTo>
                  <a:lnTo>
                    <a:pt x="119658" y="580323"/>
                  </a:lnTo>
                  <a:lnTo>
                    <a:pt x="119658" y="785134"/>
                  </a:lnTo>
                  <a:close/>
                  <a:moveTo>
                    <a:pt x="119658" y="546676"/>
                  </a:moveTo>
                  <a:lnTo>
                    <a:pt x="103798" y="538532"/>
                  </a:lnTo>
                  <a:cubicBezTo>
                    <a:pt x="85653" y="529102"/>
                    <a:pt x="63936" y="529102"/>
                    <a:pt x="45791" y="538532"/>
                  </a:cubicBezTo>
                  <a:lnTo>
                    <a:pt x="29932" y="546676"/>
                  </a:lnTo>
                  <a:lnTo>
                    <a:pt x="29932" y="122122"/>
                  </a:lnTo>
                  <a:lnTo>
                    <a:pt x="59507" y="106835"/>
                  </a:lnTo>
                  <a:cubicBezTo>
                    <a:pt x="69080" y="101906"/>
                    <a:pt x="80509" y="101906"/>
                    <a:pt x="90083" y="106835"/>
                  </a:cubicBezTo>
                  <a:lnTo>
                    <a:pt x="119658" y="122051"/>
                  </a:lnTo>
                  <a:lnTo>
                    <a:pt x="119658" y="546676"/>
                  </a:lnTo>
                  <a:close/>
                </a:path>
              </a:pathLst>
            </a:custGeom>
            <a:grpFill/>
            <a:ln w="7144" cap="flat">
              <a:noFill/>
              <a:prstDash val="solid"/>
              <a:miter/>
            </a:ln>
          </p:spPr>
          <p:txBody>
            <a:bodyPr rtlCol="0" anchor="ctr"/>
            <a:lstStyle/>
            <a:p>
              <a:endParaRPr lang="en-US" sz="1200"/>
            </a:p>
          </p:txBody>
        </p:sp>
      </p:grpSp>
      <p:grpSp>
        <p:nvGrpSpPr>
          <p:cNvPr id="64" name="Graphic 2">
            <a:extLst>
              <a:ext uri="{FF2B5EF4-FFF2-40B4-BE49-F238E27FC236}">
                <a16:creationId xmlns:a16="http://schemas.microsoft.com/office/drawing/2014/main" id="{ED6D48B5-D505-4612-B19D-DD17F99835C8}"/>
              </a:ext>
            </a:extLst>
          </p:cNvPr>
          <p:cNvGrpSpPr/>
          <p:nvPr/>
        </p:nvGrpSpPr>
        <p:grpSpPr>
          <a:xfrm>
            <a:off x="10727874" y="5628813"/>
            <a:ext cx="685270" cy="685270"/>
            <a:chOff x="8642114" y="2860301"/>
            <a:chExt cx="987938" cy="987938"/>
          </a:xfrm>
          <a:solidFill>
            <a:schemeClr val="tx1"/>
          </a:solidFill>
        </p:grpSpPr>
        <p:sp>
          <p:nvSpPr>
            <p:cNvPr id="65" name="Freeform: Shape 64">
              <a:extLst>
                <a:ext uri="{FF2B5EF4-FFF2-40B4-BE49-F238E27FC236}">
                  <a16:creationId xmlns:a16="http://schemas.microsoft.com/office/drawing/2014/main" id="{CE32831A-ABF8-4A9D-816D-6146EEEF2305}"/>
                </a:ext>
              </a:extLst>
            </p:cNvPr>
            <p:cNvSpPr/>
            <p:nvPr/>
          </p:nvSpPr>
          <p:spPr>
            <a:xfrm>
              <a:off x="9001371" y="3363977"/>
              <a:ext cx="269424" cy="484191"/>
            </a:xfrm>
            <a:custGeom>
              <a:avLst/>
              <a:gdLst>
                <a:gd name="connsiteX0" fmla="*/ 214551 w 269424"/>
                <a:gd name="connsiteY0" fmla="*/ 0 h 484191"/>
                <a:gd name="connsiteX1" fmla="*/ 54873 w 269424"/>
                <a:gd name="connsiteY1" fmla="*/ 0 h 484191"/>
                <a:gd name="connsiteX2" fmla="*/ 0 w 269424"/>
                <a:gd name="connsiteY2" fmla="*/ 54874 h 484191"/>
                <a:gd name="connsiteX3" fmla="*/ 0 w 269424"/>
                <a:gd name="connsiteY3" fmla="*/ 469219 h 484191"/>
                <a:gd name="connsiteX4" fmla="*/ 14972 w 269424"/>
                <a:gd name="connsiteY4" fmla="*/ 484191 h 484191"/>
                <a:gd name="connsiteX5" fmla="*/ 254453 w 269424"/>
                <a:gd name="connsiteY5" fmla="*/ 484191 h 484191"/>
                <a:gd name="connsiteX6" fmla="*/ 269425 w 269424"/>
                <a:gd name="connsiteY6" fmla="*/ 469219 h 484191"/>
                <a:gd name="connsiteX7" fmla="*/ 269425 w 269424"/>
                <a:gd name="connsiteY7" fmla="*/ 54874 h 484191"/>
                <a:gd name="connsiteX8" fmla="*/ 214551 w 269424"/>
                <a:gd name="connsiteY8" fmla="*/ 0 h 484191"/>
                <a:gd name="connsiteX9" fmla="*/ 239481 w 269424"/>
                <a:gd name="connsiteY9" fmla="*/ 454247 h 484191"/>
                <a:gd name="connsiteX10" fmla="*/ 29944 w 269424"/>
                <a:gd name="connsiteY10" fmla="*/ 454247 h 484191"/>
                <a:gd name="connsiteX11" fmla="*/ 29944 w 269424"/>
                <a:gd name="connsiteY11" fmla="*/ 54874 h 484191"/>
                <a:gd name="connsiteX12" fmla="*/ 54873 w 269424"/>
                <a:gd name="connsiteY12" fmla="*/ 29944 h 484191"/>
                <a:gd name="connsiteX13" fmla="*/ 214551 w 269424"/>
                <a:gd name="connsiteY13" fmla="*/ 29944 h 484191"/>
                <a:gd name="connsiteX14" fmla="*/ 239481 w 269424"/>
                <a:gd name="connsiteY14" fmla="*/ 54874 h 484191"/>
                <a:gd name="connsiteX15" fmla="*/ 239481 w 269424"/>
                <a:gd name="connsiteY15" fmla="*/ 454247 h 484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424" h="484191">
                  <a:moveTo>
                    <a:pt x="214551" y="0"/>
                  </a:moveTo>
                  <a:lnTo>
                    <a:pt x="54873" y="0"/>
                  </a:lnTo>
                  <a:cubicBezTo>
                    <a:pt x="24571" y="0"/>
                    <a:pt x="0" y="24571"/>
                    <a:pt x="0" y="54874"/>
                  </a:cubicBezTo>
                  <a:lnTo>
                    <a:pt x="0" y="469219"/>
                  </a:lnTo>
                  <a:cubicBezTo>
                    <a:pt x="0" y="477457"/>
                    <a:pt x="6734" y="484191"/>
                    <a:pt x="14972" y="484191"/>
                  </a:cubicBezTo>
                  <a:lnTo>
                    <a:pt x="254453" y="484191"/>
                  </a:lnTo>
                  <a:cubicBezTo>
                    <a:pt x="262691" y="484191"/>
                    <a:pt x="269425" y="477457"/>
                    <a:pt x="269425" y="469219"/>
                  </a:cubicBezTo>
                  <a:lnTo>
                    <a:pt x="269425" y="54874"/>
                  </a:lnTo>
                  <a:cubicBezTo>
                    <a:pt x="269425" y="24643"/>
                    <a:pt x="244782" y="0"/>
                    <a:pt x="214551" y="0"/>
                  </a:cubicBezTo>
                  <a:close/>
                  <a:moveTo>
                    <a:pt x="239481" y="454247"/>
                  </a:moveTo>
                  <a:lnTo>
                    <a:pt x="29944" y="454247"/>
                  </a:lnTo>
                  <a:lnTo>
                    <a:pt x="29944" y="54874"/>
                  </a:lnTo>
                  <a:cubicBezTo>
                    <a:pt x="29944" y="41119"/>
                    <a:pt x="41119" y="29944"/>
                    <a:pt x="54873" y="29944"/>
                  </a:cubicBezTo>
                  <a:lnTo>
                    <a:pt x="214551" y="29944"/>
                  </a:lnTo>
                  <a:cubicBezTo>
                    <a:pt x="228305" y="29944"/>
                    <a:pt x="239481" y="41191"/>
                    <a:pt x="239481" y="54874"/>
                  </a:cubicBezTo>
                  <a:lnTo>
                    <a:pt x="239481" y="454247"/>
                  </a:lnTo>
                  <a:close/>
                </a:path>
              </a:pathLst>
            </a:custGeom>
            <a:grpFill/>
            <a:ln w="7164" cap="flat">
              <a:noFill/>
              <a:prstDash val="solid"/>
              <a:miter/>
            </a:ln>
          </p:spPr>
          <p:txBody>
            <a:bodyPr rtlCol="0" anchor="ctr"/>
            <a:lstStyle/>
            <a:p>
              <a:endParaRPr lang="en-US" sz="1200"/>
            </a:p>
          </p:txBody>
        </p:sp>
        <p:sp>
          <p:nvSpPr>
            <p:cNvPr id="66" name="Freeform: Shape 65">
              <a:extLst>
                <a:ext uri="{FF2B5EF4-FFF2-40B4-BE49-F238E27FC236}">
                  <a16:creationId xmlns:a16="http://schemas.microsoft.com/office/drawing/2014/main" id="{7EC19F4B-5DE4-4483-8817-FBAC9F80532D}"/>
                </a:ext>
              </a:extLst>
            </p:cNvPr>
            <p:cNvSpPr/>
            <p:nvPr/>
          </p:nvSpPr>
          <p:spPr>
            <a:xfrm>
              <a:off x="8642114" y="3643431"/>
              <a:ext cx="269424" cy="204808"/>
            </a:xfrm>
            <a:custGeom>
              <a:avLst/>
              <a:gdLst>
                <a:gd name="connsiteX0" fmla="*/ 214551 w 269424"/>
                <a:gd name="connsiteY0" fmla="*/ 0 h 204808"/>
                <a:gd name="connsiteX1" fmla="*/ 54873 w 269424"/>
                <a:gd name="connsiteY1" fmla="*/ 0 h 204808"/>
                <a:gd name="connsiteX2" fmla="*/ 0 w 269424"/>
                <a:gd name="connsiteY2" fmla="*/ 54874 h 204808"/>
                <a:gd name="connsiteX3" fmla="*/ 0 w 269424"/>
                <a:gd name="connsiteY3" fmla="*/ 189836 h 204808"/>
                <a:gd name="connsiteX4" fmla="*/ 14972 w 269424"/>
                <a:gd name="connsiteY4" fmla="*/ 204809 h 204808"/>
                <a:gd name="connsiteX5" fmla="*/ 254453 w 269424"/>
                <a:gd name="connsiteY5" fmla="*/ 204809 h 204808"/>
                <a:gd name="connsiteX6" fmla="*/ 269425 w 269424"/>
                <a:gd name="connsiteY6" fmla="*/ 189836 h 204808"/>
                <a:gd name="connsiteX7" fmla="*/ 269425 w 269424"/>
                <a:gd name="connsiteY7" fmla="*/ 54874 h 204808"/>
                <a:gd name="connsiteX8" fmla="*/ 214551 w 269424"/>
                <a:gd name="connsiteY8" fmla="*/ 0 h 204808"/>
                <a:gd name="connsiteX9" fmla="*/ 239481 w 269424"/>
                <a:gd name="connsiteY9" fmla="*/ 174793 h 204808"/>
                <a:gd name="connsiteX10" fmla="*/ 29944 w 269424"/>
                <a:gd name="connsiteY10" fmla="*/ 174793 h 204808"/>
                <a:gd name="connsiteX11" fmla="*/ 29944 w 269424"/>
                <a:gd name="connsiteY11" fmla="*/ 54874 h 204808"/>
                <a:gd name="connsiteX12" fmla="*/ 54873 w 269424"/>
                <a:gd name="connsiteY12" fmla="*/ 29944 h 204808"/>
                <a:gd name="connsiteX13" fmla="*/ 214551 w 269424"/>
                <a:gd name="connsiteY13" fmla="*/ 29944 h 204808"/>
                <a:gd name="connsiteX14" fmla="*/ 239481 w 269424"/>
                <a:gd name="connsiteY14" fmla="*/ 54874 h 204808"/>
                <a:gd name="connsiteX15" fmla="*/ 239481 w 269424"/>
                <a:gd name="connsiteY15" fmla="*/ 174793 h 204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424" h="204808">
                  <a:moveTo>
                    <a:pt x="214551" y="0"/>
                  </a:moveTo>
                  <a:lnTo>
                    <a:pt x="54873" y="0"/>
                  </a:lnTo>
                  <a:cubicBezTo>
                    <a:pt x="24571" y="0"/>
                    <a:pt x="0" y="24643"/>
                    <a:pt x="0" y="54874"/>
                  </a:cubicBezTo>
                  <a:lnTo>
                    <a:pt x="0" y="189836"/>
                  </a:lnTo>
                  <a:cubicBezTo>
                    <a:pt x="0" y="198075"/>
                    <a:pt x="6734" y="204809"/>
                    <a:pt x="14972" y="204809"/>
                  </a:cubicBezTo>
                  <a:lnTo>
                    <a:pt x="254453" y="204809"/>
                  </a:lnTo>
                  <a:cubicBezTo>
                    <a:pt x="262691" y="204809"/>
                    <a:pt x="269425" y="198075"/>
                    <a:pt x="269425" y="189836"/>
                  </a:cubicBezTo>
                  <a:lnTo>
                    <a:pt x="269425" y="54874"/>
                  </a:lnTo>
                  <a:cubicBezTo>
                    <a:pt x="269425" y="24643"/>
                    <a:pt x="244853" y="0"/>
                    <a:pt x="214551" y="0"/>
                  </a:cubicBezTo>
                  <a:close/>
                  <a:moveTo>
                    <a:pt x="239481" y="174793"/>
                  </a:moveTo>
                  <a:lnTo>
                    <a:pt x="29944" y="174793"/>
                  </a:lnTo>
                  <a:lnTo>
                    <a:pt x="29944" y="54874"/>
                  </a:lnTo>
                  <a:cubicBezTo>
                    <a:pt x="29944" y="41119"/>
                    <a:pt x="41119" y="29944"/>
                    <a:pt x="54873" y="29944"/>
                  </a:cubicBezTo>
                  <a:lnTo>
                    <a:pt x="214551" y="29944"/>
                  </a:lnTo>
                  <a:cubicBezTo>
                    <a:pt x="228305" y="29944"/>
                    <a:pt x="239481" y="41119"/>
                    <a:pt x="239481" y="54874"/>
                  </a:cubicBezTo>
                  <a:lnTo>
                    <a:pt x="239481" y="174793"/>
                  </a:lnTo>
                  <a:close/>
                </a:path>
              </a:pathLst>
            </a:custGeom>
            <a:grpFill/>
            <a:ln w="7164" cap="flat">
              <a:noFill/>
              <a:prstDash val="solid"/>
              <a:miter/>
            </a:ln>
          </p:spPr>
          <p:txBody>
            <a:bodyPr rtlCol="0" anchor="ctr"/>
            <a:lstStyle/>
            <a:p>
              <a:endParaRPr lang="en-US" sz="1200"/>
            </a:p>
          </p:txBody>
        </p:sp>
        <p:sp>
          <p:nvSpPr>
            <p:cNvPr id="67" name="Freeform: Shape 66">
              <a:extLst>
                <a:ext uri="{FF2B5EF4-FFF2-40B4-BE49-F238E27FC236}">
                  <a16:creationId xmlns:a16="http://schemas.microsoft.com/office/drawing/2014/main" id="{4C54D110-B243-4335-9D9A-F7E303CA5E9B}"/>
                </a:ext>
              </a:extLst>
            </p:cNvPr>
            <p:cNvSpPr/>
            <p:nvPr/>
          </p:nvSpPr>
          <p:spPr>
            <a:xfrm>
              <a:off x="9360628" y="3503740"/>
              <a:ext cx="269424" cy="344499"/>
            </a:xfrm>
            <a:custGeom>
              <a:avLst/>
              <a:gdLst>
                <a:gd name="connsiteX0" fmla="*/ 214480 w 269424"/>
                <a:gd name="connsiteY0" fmla="*/ 0 h 344499"/>
                <a:gd name="connsiteX1" fmla="*/ 54874 w 269424"/>
                <a:gd name="connsiteY1" fmla="*/ 0 h 344499"/>
                <a:gd name="connsiteX2" fmla="*/ 0 w 269424"/>
                <a:gd name="connsiteY2" fmla="*/ 54874 h 344499"/>
                <a:gd name="connsiteX3" fmla="*/ 0 w 269424"/>
                <a:gd name="connsiteY3" fmla="*/ 329528 h 344499"/>
                <a:gd name="connsiteX4" fmla="*/ 14972 w 269424"/>
                <a:gd name="connsiteY4" fmla="*/ 344500 h 344499"/>
                <a:gd name="connsiteX5" fmla="*/ 254453 w 269424"/>
                <a:gd name="connsiteY5" fmla="*/ 344500 h 344499"/>
                <a:gd name="connsiteX6" fmla="*/ 269425 w 269424"/>
                <a:gd name="connsiteY6" fmla="*/ 329528 h 344499"/>
                <a:gd name="connsiteX7" fmla="*/ 269425 w 269424"/>
                <a:gd name="connsiteY7" fmla="*/ 54874 h 344499"/>
                <a:gd name="connsiteX8" fmla="*/ 214480 w 269424"/>
                <a:gd name="connsiteY8" fmla="*/ 0 h 344499"/>
                <a:gd name="connsiteX9" fmla="*/ 239409 w 269424"/>
                <a:gd name="connsiteY9" fmla="*/ 314484 h 344499"/>
                <a:gd name="connsiteX10" fmla="*/ 29872 w 269424"/>
                <a:gd name="connsiteY10" fmla="*/ 314484 h 344499"/>
                <a:gd name="connsiteX11" fmla="*/ 29872 w 269424"/>
                <a:gd name="connsiteY11" fmla="*/ 54802 h 344499"/>
                <a:gd name="connsiteX12" fmla="*/ 54802 w 269424"/>
                <a:gd name="connsiteY12" fmla="*/ 29872 h 344499"/>
                <a:gd name="connsiteX13" fmla="*/ 214408 w 269424"/>
                <a:gd name="connsiteY13" fmla="*/ 29872 h 344499"/>
                <a:gd name="connsiteX14" fmla="*/ 239338 w 269424"/>
                <a:gd name="connsiteY14" fmla="*/ 54802 h 344499"/>
                <a:gd name="connsiteX15" fmla="*/ 239338 w 269424"/>
                <a:gd name="connsiteY15" fmla="*/ 314484 h 344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424" h="344499">
                  <a:moveTo>
                    <a:pt x="214480" y="0"/>
                  </a:moveTo>
                  <a:lnTo>
                    <a:pt x="54874" y="0"/>
                  </a:lnTo>
                  <a:cubicBezTo>
                    <a:pt x="24571" y="0"/>
                    <a:pt x="0" y="24571"/>
                    <a:pt x="0" y="54874"/>
                  </a:cubicBezTo>
                  <a:lnTo>
                    <a:pt x="0" y="329528"/>
                  </a:lnTo>
                  <a:cubicBezTo>
                    <a:pt x="0" y="337766"/>
                    <a:pt x="6662" y="344500"/>
                    <a:pt x="14972" y="344500"/>
                  </a:cubicBezTo>
                  <a:lnTo>
                    <a:pt x="254453" y="344500"/>
                  </a:lnTo>
                  <a:cubicBezTo>
                    <a:pt x="262691" y="344500"/>
                    <a:pt x="269425" y="337766"/>
                    <a:pt x="269425" y="329528"/>
                  </a:cubicBezTo>
                  <a:lnTo>
                    <a:pt x="269425" y="54874"/>
                  </a:lnTo>
                  <a:cubicBezTo>
                    <a:pt x="269353" y="24571"/>
                    <a:pt x="244711" y="0"/>
                    <a:pt x="214480" y="0"/>
                  </a:cubicBezTo>
                  <a:close/>
                  <a:moveTo>
                    <a:pt x="239409" y="314484"/>
                  </a:moveTo>
                  <a:lnTo>
                    <a:pt x="29872" y="314484"/>
                  </a:lnTo>
                  <a:lnTo>
                    <a:pt x="29872" y="54802"/>
                  </a:lnTo>
                  <a:cubicBezTo>
                    <a:pt x="29872" y="41048"/>
                    <a:pt x="41048" y="29872"/>
                    <a:pt x="54802" y="29872"/>
                  </a:cubicBezTo>
                  <a:lnTo>
                    <a:pt x="214408" y="29872"/>
                  </a:lnTo>
                  <a:cubicBezTo>
                    <a:pt x="228162" y="29872"/>
                    <a:pt x="239338" y="41119"/>
                    <a:pt x="239338" y="54802"/>
                  </a:cubicBezTo>
                  <a:lnTo>
                    <a:pt x="239338" y="314484"/>
                  </a:lnTo>
                  <a:close/>
                </a:path>
              </a:pathLst>
            </a:custGeom>
            <a:grpFill/>
            <a:ln w="7164" cap="flat">
              <a:noFill/>
              <a:prstDash val="solid"/>
              <a:miter/>
            </a:ln>
          </p:spPr>
          <p:txBody>
            <a:bodyPr rtlCol="0" anchor="ctr"/>
            <a:lstStyle/>
            <a:p>
              <a:endParaRPr lang="en-US" sz="1200"/>
            </a:p>
          </p:txBody>
        </p:sp>
        <p:sp>
          <p:nvSpPr>
            <p:cNvPr id="68" name="Freeform: Shape 67">
              <a:extLst>
                <a:ext uri="{FF2B5EF4-FFF2-40B4-BE49-F238E27FC236}">
                  <a16:creationId xmlns:a16="http://schemas.microsoft.com/office/drawing/2014/main" id="{BF480D90-AAFF-4CF7-B28F-4A5211C95BCE}"/>
                </a:ext>
              </a:extLst>
            </p:cNvPr>
            <p:cNvSpPr/>
            <p:nvPr/>
          </p:nvSpPr>
          <p:spPr>
            <a:xfrm>
              <a:off x="8908860" y="2860373"/>
              <a:ext cx="454489" cy="433833"/>
            </a:xfrm>
            <a:custGeom>
              <a:avLst/>
              <a:gdLst>
                <a:gd name="connsiteX0" fmla="*/ 453774 w 454489"/>
                <a:gd name="connsiteY0" fmla="*/ 164621 h 433833"/>
                <a:gd name="connsiteX1" fmla="*/ 441668 w 454489"/>
                <a:gd name="connsiteY1" fmla="*/ 154377 h 433833"/>
                <a:gd name="connsiteX2" fmla="*/ 302764 w 454489"/>
                <a:gd name="connsiteY2" fmla="*/ 134175 h 433833"/>
                <a:gd name="connsiteX3" fmla="*/ 240656 w 454489"/>
                <a:gd name="connsiteY3" fmla="*/ 8310 h 433833"/>
                <a:gd name="connsiteX4" fmla="*/ 227260 w 454489"/>
                <a:gd name="connsiteY4" fmla="*/ 0 h 433833"/>
                <a:gd name="connsiteX5" fmla="*/ 213864 w 454489"/>
                <a:gd name="connsiteY5" fmla="*/ 8310 h 433833"/>
                <a:gd name="connsiteX6" fmla="*/ 151755 w 454489"/>
                <a:gd name="connsiteY6" fmla="*/ 134175 h 433833"/>
                <a:gd name="connsiteX7" fmla="*/ 12851 w 454489"/>
                <a:gd name="connsiteY7" fmla="*/ 154377 h 433833"/>
                <a:gd name="connsiteX8" fmla="*/ 745 w 454489"/>
                <a:gd name="connsiteY8" fmla="*/ 164621 h 433833"/>
                <a:gd name="connsiteX9" fmla="*/ 4542 w 454489"/>
                <a:gd name="connsiteY9" fmla="*/ 179951 h 433833"/>
                <a:gd name="connsiteX10" fmla="*/ 105048 w 454489"/>
                <a:gd name="connsiteY10" fmla="*/ 277950 h 433833"/>
                <a:gd name="connsiteX11" fmla="*/ 81336 w 454489"/>
                <a:gd name="connsiteY11" fmla="*/ 416280 h 433833"/>
                <a:gd name="connsiteX12" fmla="*/ 87282 w 454489"/>
                <a:gd name="connsiteY12" fmla="*/ 430965 h 433833"/>
                <a:gd name="connsiteX13" fmla="*/ 96093 w 454489"/>
                <a:gd name="connsiteY13" fmla="*/ 433831 h 433833"/>
                <a:gd name="connsiteX14" fmla="*/ 103042 w 454489"/>
                <a:gd name="connsiteY14" fmla="*/ 432111 h 433833"/>
                <a:gd name="connsiteX15" fmla="*/ 227260 w 454489"/>
                <a:gd name="connsiteY15" fmla="*/ 366779 h 433833"/>
                <a:gd name="connsiteX16" fmla="*/ 351549 w 454489"/>
                <a:gd name="connsiteY16" fmla="*/ 432111 h 433833"/>
                <a:gd name="connsiteX17" fmla="*/ 367309 w 454489"/>
                <a:gd name="connsiteY17" fmla="*/ 430965 h 433833"/>
                <a:gd name="connsiteX18" fmla="*/ 373255 w 454489"/>
                <a:gd name="connsiteY18" fmla="*/ 416280 h 433833"/>
                <a:gd name="connsiteX19" fmla="*/ 349543 w 454489"/>
                <a:gd name="connsiteY19" fmla="*/ 277950 h 433833"/>
                <a:gd name="connsiteX20" fmla="*/ 450049 w 454489"/>
                <a:gd name="connsiteY20" fmla="*/ 179951 h 433833"/>
                <a:gd name="connsiteX21" fmla="*/ 453774 w 454489"/>
                <a:gd name="connsiteY21" fmla="*/ 164621 h 433833"/>
                <a:gd name="connsiteX22" fmla="*/ 322894 w 454489"/>
                <a:gd name="connsiteY22" fmla="*/ 261974 h 433833"/>
                <a:gd name="connsiteX23" fmla="*/ 318596 w 454489"/>
                <a:gd name="connsiteY23" fmla="*/ 275227 h 433833"/>
                <a:gd name="connsiteX24" fmla="*/ 338511 w 454489"/>
                <a:gd name="connsiteY24" fmla="*/ 391422 h 433833"/>
                <a:gd name="connsiteX25" fmla="*/ 234136 w 454489"/>
                <a:gd name="connsiteY25" fmla="*/ 336548 h 433833"/>
                <a:gd name="connsiteX26" fmla="*/ 220239 w 454489"/>
                <a:gd name="connsiteY26" fmla="*/ 336548 h 433833"/>
                <a:gd name="connsiteX27" fmla="*/ 115865 w 454489"/>
                <a:gd name="connsiteY27" fmla="*/ 391422 h 433833"/>
                <a:gd name="connsiteX28" fmla="*/ 135780 w 454489"/>
                <a:gd name="connsiteY28" fmla="*/ 275227 h 433833"/>
                <a:gd name="connsiteX29" fmla="*/ 131482 w 454489"/>
                <a:gd name="connsiteY29" fmla="*/ 261974 h 433833"/>
                <a:gd name="connsiteX30" fmla="*/ 47022 w 454489"/>
                <a:gd name="connsiteY30" fmla="*/ 179664 h 433833"/>
                <a:gd name="connsiteX31" fmla="*/ 163718 w 454489"/>
                <a:gd name="connsiteY31" fmla="*/ 162686 h 433833"/>
                <a:gd name="connsiteX32" fmla="*/ 174965 w 454489"/>
                <a:gd name="connsiteY32" fmla="*/ 154520 h 433833"/>
                <a:gd name="connsiteX33" fmla="*/ 227188 w 454489"/>
                <a:gd name="connsiteY33" fmla="*/ 48784 h 433833"/>
                <a:gd name="connsiteX34" fmla="*/ 279339 w 454489"/>
                <a:gd name="connsiteY34" fmla="*/ 154520 h 433833"/>
                <a:gd name="connsiteX35" fmla="*/ 290586 w 454489"/>
                <a:gd name="connsiteY35" fmla="*/ 162686 h 433833"/>
                <a:gd name="connsiteX36" fmla="*/ 407282 w 454489"/>
                <a:gd name="connsiteY36" fmla="*/ 179664 h 433833"/>
                <a:gd name="connsiteX37" fmla="*/ 322894 w 454489"/>
                <a:gd name="connsiteY37" fmla="*/ 261974 h 433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54489" h="433833">
                  <a:moveTo>
                    <a:pt x="453774" y="164621"/>
                  </a:moveTo>
                  <a:cubicBezTo>
                    <a:pt x="451983" y="159176"/>
                    <a:pt x="447327" y="155236"/>
                    <a:pt x="441668" y="154377"/>
                  </a:cubicBezTo>
                  <a:lnTo>
                    <a:pt x="302764" y="134175"/>
                  </a:lnTo>
                  <a:lnTo>
                    <a:pt x="240656" y="8310"/>
                  </a:lnTo>
                  <a:cubicBezTo>
                    <a:pt x="238148" y="3152"/>
                    <a:pt x="232919" y="0"/>
                    <a:pt x="227260" y="0"/>
                  </a:cubicBezTo>
                  <a:cubicBezTo>
                    <a:pt x="221528" y="0"/>
                    <a:pt x="216371" y="3224"/>
                    <a:pt x="213864" y="8310"/>
                  </a:cubicBezTo>
                  <a:lnTo>
                    <a:pt x="151755" y="134175"/>
                  </a:lnTo>
                  <a:lnTo>
                    <a:pt x="12851" y="154377"/>
                  </a:lnTo>
                  <a:cubicBezTo>
                    <a:pt x="7192" y="155236"/>
                    <a:pt x="2536" y="159176"/>
                    <a:pt x="745" y="164621"/>
                  </a:cubicBezTo>
                  <a:cubicBezTo>
                    <a:pt x="-1046" y="169993"/>
                    <a:pt x="458" y="175939"/>
                    <a:pt x="4542" y="179951"/>
                  </a:cubicBezTo>
                  <a:lnTo>
                    <a:pt x="105048" y="277950"/>
                  </a:lnTo>
                  <a:lnTo>
                    <a:pt x="81336" y="416280"/>
                  </a:lnTo>
                  <a:cubicBezTo>
                    <a:pt x="80405" y="421939"/>
                    <a:pt x="82697" y="427598"/>
                    <a:pt x="87282" y="430965"/>
                  </a:cubicBezTo>
                  <a:cubicBezTo>
                    <a:pt x="89860" y="432828"/>
                    <a:pt x="93012" y="433831"/>
                    <a:pt x="96093" y="433831"/>
                  </a:cubicBezTo>
                  <a:cubicBezTo>
                    <a:pt x="98457" y="433831"/>
                    <a:pt x="100893" y="433257"/>
                    <a:pt x="103042" y="432111"/>
                  </a:cubicBezTo>
                  <a:lnTo>
                    <a:pt x="227260" y="366779"/>
                  </a:lnTo>
                  <a:lnTo>
                    <a:pt x="351549" y="432111"/>
                  </a:lnTo>
                  <a:cubicBezTo>
                    <a:pt x="356563" y="434762"/>
                    <a:pt x="362724" y="434332"/>
                    <a:pt x="367309" y="430965"/>
                  </a:cubicBezTo>
                  <a:cubicBezTo>
                    <a:pt x="371965" y="427598"/>
                    <a:pt x="374257" y="421939"/>
                    <a:pt x="373255" y="416280"/>
                  </a:cubicBezTo>
                  <a:lnTo>
                    <a:pt x="349543" y="277950"/>
                  </a:lnTo>
                  <a:lnTo>
                    <a:pt x="450049" y="179951"/>
                  </a:lnTo>
                  <a:cubicBezTo>
                    <a:pt x="454061" y="175939"/>
                    <a:pt x="455493" y="169993"/>
                    <a:pt x="453774" y="164621"/>
                  </a:cubicBezTo>
                  <a:close/>
                  <a:moveTo>
                    <a:pt x="322894" y="261974"/>
                  </a:moveTo>
                  <a:cubicBezTo>
                    <a:pt x="319384" y="265413"/>
                    <a:pt x="317737" y="270356"/>
                    <a:pt x="318596" y="275227"/>
                  </a:cubicBezTo>
                  <a:lnTo>
                    <a:pt x="338511" y="391422"/>
                  </a:lnTo>
                  <a:lnTo>
                    <a:pt x="234136" y="336548"/>
                  </a:lnTo>
                  <a:cubicBezTo>
                    <a:pt x="229767" y="334256"/>
                    <a:pt x="224537" y="334256"/>
                    <a:pt x="220239" y="336548"/>
                  </a:cubicBezTo>
                  <a:lnTo>
                    <a:pt x="115865" y="391422"/>
                  </a:lnTo>
                  <a:lnTo>
                    <a:pt x="135780" y="275227"/>
                  </a:lnTo>
                  <a:cubicBezTo>
                    <a:pt x="136639" y="270356"/>
                    <a:pt x="134992" y="265413"/>
                    <a:pt x="131482" y="261974"/>
                  </a:cubicBezTo>
                  <a:lnTo>
                    <a:pt x="47022" y="179664"/>
                  </a:lnTo>
                  <a:lnTo>
                    <a:pt x="163718" y="162686"/>
                  </a:lnTo>
                  <a:cubicBezTo>
                    <a:pt x="168589" y="161970"/>
                    <a:pt x="172816" y="158890"/>
                    <a:pt x="174965" y="154520"/>
                  </a:cubicBezTo>
                  <a:lnTo>
                    <a:pt x="227188" y="48784"/>
                  </a:lnTo>
                  <a:lnTo>
                    <a:pt x="279339" y="154520"/>
                  </a:lnTo>
                  <a:cubicBezTo>
                    <a:pt x="281560" y="158961"/>
                    <a:pt x="285715" y="161970"/>
                    <a:pt x="290586" y="162686"/>
                  </a:cubicBezTo>
                  <a:lnTo>
                    <a:pt x="407282" y="179664"/>
                  </a:lnTo>
                  <a:lnTo>
                    <a:pt x="322894" y="261974"/>
                  </a:lnTo>
                  <a:close/>
                </a:path>
              </a:pathLst>
            </a:custGeom>
            <a:grpFill/>
            <a:ln w="7164" cap="flat">
              <a:noFill/>
              <a:prstDash val="solid"/>
              <a:miter/>
            </a:ln>
          </p:spPr>
          <p:txBody>
            <a:bodyPr rtlCol="0" anchor="ctr"/>
            <a:lstStyle/>
            <a:p>
              <a:endParaRPr lang="en-US" sz="1200"/>
            </a:p>
          </p:txBody>
        </p:sp>
        <p:sp>
          <p:nvSpPr>
            <p:cNvPr id="69" name="Freeform: Shape 68">
              <a:extLst>
                <a:ext uri="{FF2B5EF4-FFF2-40B4-BE49-F238E27FC236}">
                  <a16:creationId xmlns:a16="http://schemas.microsoft.com/office/drawing/2014/main" id="{ECFE82C8-8629-4ECD-B8DB-C7F9387C0B3B}"/>
                </a:ext>
              </a:extLst>
            </p:cNvPr>
            <p:cNvSpPr/>
            <p:nvPr/>
          </p:nvSpPr>
          <p:spPr>
            <a:xfrm>
              <a:off x="9240852" y="2860373"/>
              <a:ext cx="389200" cy="573450"/>
            </a:xfrm>
            <a:custGeom>
              <a:avLst/>
              <a:gdLst>
                <a:gd name="connsiteX0" fmla="*/ 374157 w 389200"/>
                <a:gd name="connsiteY0" fmla="*/ 0 h 573450"/>
                <a:gd name="connsiteX1" fmla="*/ 14972 w 389200"/>
                <a:gd name="connsiteY1" fmla="*/ 0 h 573450"/>
                <a:gd name="connsiteX2" fmla="*/ 0 w 389200"/>
                <a:gd name="connsiteY2" fmla="*/ 14972 h 573450"/>
                <a:gd name="connsiteX3" fmla="*/ 14972 w 389200"/>
                <a:gd name="connsiteY3" fmla="*/ 29944 h 573450"/>
                <a:gd name="connsiteX4" fmla="*/ 359257 w 389200"/>
                <a:gd name="connsiteY4" fmla="*/ 29944 h 573450"/>
                <a:gd name="connsiteX5" fmla="*/ 359257 w 389200"/>
                <a:gd name="connsiteY5" fmla="*/ 558478 h 573450"/>
                <a:gd name="connsiteX6" fmla="*/ 374229 w 389200"/>
                <a:gd name="connsiteY6" fmla="*/ 573450 h 573450"/>
                <a:gd name="connsiteX7" fmla="*/ 389201 w 389200"/>
                <a:gd name="connsiteY7" fmla="*/ 558478 h 573450"/>
                <a:gd name="connsiteX8" fmla="*/ 389201 w 389200"/>
                <a:gd name="connsiteY8" fmla="*/ 14900 h 573450"/>
                <a:gd name="connsiteX9" fmla="*/ 374157 w 389200"/>
                <a:gd name="connsiteY9" fmla="*/ 0 h 57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9200" h="573450">
                  <a:moveTo>
                    <a:pt x="374157" y="0"/>
                  </a:moveTo>
                  <a:lnTo>
                    <a:pt x="14972" y="0"/>
                  </a:lnTo>
                  <a:cubicBezTo>
                    <a:pt x="6734" y="0"/>
                    <a:pt x="0" y="6734"/>
                    <a:pt x="0" y="14972"/>
                  </a:cubicBezTo>
                  <a:cubicBezTo>
                    <a:pt x="0" y="23282"/>
                    <a:pt x="6734" y="29944"/>
                    <a:pt x="14972" y="29944"/>
                  </a:cubicBezTo>
                  <a:lnTo>
                    <a:pt x="359257" y="29944"/>
                  </a:lnTo>
                  <a:lnTo>
                    <a:pt x="359257" y="558478"/>
                  </a:lnTo>
                  <a:cubicBezTo>
                    <a:pt x="359257" y="566788"/>
                    <a:pt x="365919" y="573450"/>
                    <a:pt x="374229" y="573450"/>
                  </a:cubicBezTo>
                  <a:cubicBezTo>
                    <a:pt x="382467" y="573450"/>
                    <a:pt x="389201" y="566716"/>
                    <a:pt x="389201" y="558478"/>
                  </a:cubicBezTo>
                  <a:lnTo>
                    <a:pt x="389201" y="14900"/>
                  </a:lnTo>
                  <a:cubicBezTo>
                    <a:pt x="389129" y="6734"/>
                    <a:pt x="382396" y="0"/>
                    <a:pt x="374157" y="0"/>
                  </a:cubicBezTo>
                  <a:close/>
                </a:path>
              </a:pathLst>
            </a:custGeom>
            <a:grpFill/>
            <a:ln w="7164" cap="flat">
              <a:noFill/>
              <a:prstDash val="solid"/>
              <a:miter/>
            </a:ln>
          </p:spPr>
          <p:txBody>
            <a:bodyPr rtlCol="0" anchor="ctr"/>
            <a:lstStyle/>
            <a:p>
              <a:endParaRPr lang="en-US" sz="1200"/>
            </a:p>
          </p:txBody>
        </p:sp>
        <p:sp>
          <p:nvSpPr>
            <p:cNvPr id="70" name="Freeform: Shape 69">
              <a:extLst>
                <a:ext uri="{FF2B5EF4-FFF2-40B4-BE49-F238E27FC236}">
                  <a16:creationId xmlns:a16="http://schemas.microsoft.com/office/drawing/2014/main" id="{6150F985-ADC5-464E-8A09-81CA65262FF4}"/>
                </a:ext>
              </a:extLst>
            </p:cNvPr>
            <p:cNvSpPr/>
            <p:nvPr/>
          </p:nvSpPr>
          <p:spPr>
            <a:xfrm>
              <a:off x="8642186" y="2860301"/>
              <a:ext cx="389129" cy="713212"/>
            </a:xfrm>
            <a:custGeom>
              <a:avLst/>
              <a:gdLst>
                <a:gd name="connsiteX0" fmla="*/ 14972 w 389129"/>
                <a:gd name="connsiteY0" fmla="*/ 713213 h 713212"/>
                <a:gd name="connsiteX1" fmla="*/ 29944 w 389129"/>
                <a:gd name="connsiteY1" fmla="*/ 698241 h 713212"/>
                <a:gd name="connsiteX2" fmla="*/ 29944 w 389129"/>
                <a:gd name="connsiteY2" fmla="*/ 29944 h 713212"/>
                <a:gd name="connsiteX3" fmla="*/ 374157 w 389129"/>
                <a:gd name="connsiteY3" fmla="*/ 29944 h 713212"/>
                <a:gd name="connsiteX4" fmla="*/ 389129 w 389129"/>
                <a:gd name="connsiteY4" fmla="*/ 14972 h 713212"/>
                <a:gd name="connsiteX5" fmla="*/ 374157 w 389129"/>
                <a:gd name="connsiteY5" fmla="*/ 0 h 713212"/>
                <a:gd name="connsiteX6" fmla="*/ 14972 w 389129"/>
                <a:gd name="connsiteY6" fmla="*/ 0 h 713212"/>
                <a:gd name="connsiteX7" fmla="*/ 0 w 389129"/>
                <a:gd name="connsiteY7" fmla="*/ 14972 h 713212"/>
                <a:gd name="connsiteX8" fmla="*/ 0 w 389129"/>
                <a:gd name="connsiteY8" fmla="*/ 698241 h 713212"/>
                <a:gd name="connsiteX9" fmla="*/ 14972 w 389129"/>
                <a:gd name="connsiteY9" fmla="*/ 713213 h 713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9129" h="713212">
                  <a:moveTo>
                    <a:pt x="14972" y="713213"/>
                  </a:moveTo>
                  <a:cubicBezTo>
                    <a:pt x="23210" y="713213"/>
                    <a:pt x="29944" y="706551"/>
                    <a:pt x="29944" y="698241"/>
                  </a:cubicBezTo>
                  <a:lnTo>
                    <a:pt x="29944" y="29944"/>
                  </a:lnTo>
                  <a:lnTo>
                    <a:pt x="374157" y="29944"/>
                  </a:lnTo>
                  <a:cubicBezTo>
                    <a:pt x="382396" y="29944"/>
                    <a:pt x="389129" y="23210"/>
                    <a:pt x="389129" y="14972"/>
                  </a:cubicBezTo>
                  <a:cubicBezTo>
                    <a:pt x="389129" y="6734"/>
                    <a:pt x="382396" y="0"/>
                    <a:pt x="374157" y="0"/>
                  </a:cubicBezTo>
                  <a:lnTo>
                    <a:pt x="14972" y="0"/>
                  </a:lnTo>
                  <a:cubicBezTo>
                    <a:pt x="6734" y="0"/>
                    <a:pt x="0" y="6734"/>
                    <a:pt x="0" y="14972"/>
                  </a:cubicBezTo>
                  <a:lnTo>
                    <a:pt x="0" y="698241"/>
                  </a:lnTo>
                  <a:cubicBezTo>
                    <a:pt x="0" y="706551"/>
                    <a:pt x="6662" y="713213"/>
                    <a:pt x="14972" y="713213"/>
                  </a:cubicBezTo>
                  <a:close/>
                </a:path>
              </a:pathLst>
            </a:custGeom>
            <a:grpFill/>
            <a:ln w="7164" cap="flat">
              <a:noFill/>
              <a:prstDash val="solid"/>
              <a:miter/>
            </a:ln>
          </p:spPr>
          <p:txBody>
            <a:bodyPr rtlCol="0" anchor="ctr"/>
            <a:lstStyle/>
            <a:p>
              <a:endParaRPr lang="en-US" sz="1200"/>
            </a:p>
          </p:txBody>
        </p:sp>
      </p:grpSp>
      <p:grpSp>
        <p:nvGrpSpPr>
          <p:cNvPr id="22" name="Graphic 2">
            <a:extLst>
              <a:ext uri="{FF2B5EF4-FFF2-40B4-BE49-F238E27FC236}">
                <a16:creationId xmlns:a16="http://schemas.microsoft.com/office/drawing/2014/main" id="{970C5590-FF55-4704-8BA3-F9439A206A1A}"/>
              </a:ext>
            </a:extLst>
          </p:cNvPr>
          <p:cNvGrpSpPr/>
          <p:nvPr/>
        </p:nvGrpSpPr>
        <p:grpSpPr>
          <a:xfrm>
            <a:off x="7785201" y="3890164"/>
            <a:ext cx="684974" cy="684874"/>
            <a:chOff x="8630792" y="2871358"/>
            <a:chExt cx="987480" cy="987337"/>
          </a:xfrm>
          <a:solidFill>
            <a:schemeClr val="tx1"/>
          </a:solidFill>
        </p:grpSpPr>
        <p:sp>
          <p:nvSpPr>
            <p:cNvPr id="23" name="Freeform: Shape 22">
              <a:extLst>
                <a:ext uri="{FF2B5EF4-FFF2-40B4-BE49-F238E27FC236}">
                  <a16:creationId xmlns:a16="http://schemas.microsoft.com/office/drawing/2014/main" id="{23CB366E-D11E-46D9-A8B0-EBC7CEF73A47}"/>
                </a:ext>
              </a:extLst>
            </p:cNvPr>
            <p:cNvSpPr/>
            <p:nvPr/>
          </p:nvSpPr>
          <p:spPr>
            <a:xfrm>
              <a:off x="8751950" y="2871358"/>
              <a:ext cx="181880" cy="181879"/>
            </a:xfrm>
            <a:custGeom>
              <a:avLst/>
              <a:gdLst>
                <a:gd name="connsiteX0" fmla="*/ 90940 w 181880"/>
                <a:gd name="connsiteY0" fmla="*/ 181880 h 181879"/>
                <a:gd name="connsiteX1" fmla="*/ 181880 w 181880"/>
                <a:gd name="connsiteY1" fmla="*/ 90940 h 181879"/>
                <a:gd name="connsiteX2" fmla="*/ 90940 w 181880"/>
                <a:gd name="connsiteY2" fmla="*/ 0 h 181879"/>
                <a:gd name="connsiteX3" fmla="*/ 0 w 181880"/>
                <a:gd name="connsiteY3" fmla="*/ 90940 h 181879"/>
                <a:gd name="connsiteX4" fmla="*/ 90940 w 181880"/>
                <a:gd name="connsiteY4" fmla="*/ 181880 h 181879"/>
                <a:gd name="connsiteX5" fmla="*/ 90940 w 181880"/>
                <a:gd name="connsiteY5" fmla="*/ 30004 h 181879"/>
                <a:gd name="connsiteX6" fmla="*/ 151948 w 181880"/>
                <a:gd name="connsiteY6" fmla="*/ 91011 h 181879"/>
                <a:gd name="connsiteX7" fmla="*/ 90940 w 181880"/>
                <a:gd name="connsiteY7" fmla="*/ 152019 h 181879"/>
                <a:gd name="connsiteX8" fmla="*/ 29932 w 181880"/>
                <a:gd name="connsiteY8" fmla="*/ 91011 h 181879"/>
                <a:gd name="connsiteX9" fmla="*/ 90940 w 181880"/>
                <a:gd name="connsiteY9" fmla="*/ 30004 h 18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1880" h="181879">
                  <a:moveTo>
                    <a:pt x="90940" y="181880"/>
                  </a:moveTo>
                  <a:cubicBezTo>
                    <a:pt x="141089" y="181880"/>
                    <a:pt x="181880" y="141089"/>
                    <a:pt x="181880" y="90940"/>
                  </a:cubicBezTo>
                  <a:cubicBezTo>
                    <a:pt x="181880" y="40791"/>
                    <a:pt x="141089" y="0"/>
                    <a:pt x="90940" y="0"/>
                  </a:cubicBezTo>
                  <a:cubicBezTo>
                    <a:pt x="40791" y="0"/>
                    <a:pt x="0" y="40791"/>
                    <a:pt x="0" y="90940"/>
                  </a:cubicBezTo>
                  <a:cubicBezTo>
                    <a:pt x="0" y="141089"/>
                    <a:pt x="40791" y="181880"/>
                    <a:pt x="90940" y="181880"/>
                  </a:cubicBezTo>
                  <a:close/>
                  <a:moveTo>
                    <a:pt x="90940" y="30004"/>
                  </a:moveTo>
                  <a:cubicBezTo>
                    <a:pt x="124587" y="30004"/>
                    <a:pt x="151948" y="57364"/>
                    <a:pt x="151948" y="91011"/>
                  </a:cubicBezTo>
                  <a:cubicBezTo>
                    <a:pt x="151948" y="124659"/>
                    <a:pt x="124587" y="152019"/>
                    <a:pt x="90940" y="152019"/>
                  </a:cubicBezTo>
                  <a:cubicBezTo>
                    <a:pt x="57293" y="152019"/>
                    <a:pt x="29932" y="124659"/>
                    <a:pt x="29932" y="91011"/>
                  </a:cubicBezTo>
                  <a:cubicBezTo>
                    <a:pt x="29932" y="57364"/>
                    <a:pt x="57293" y="30004"/>
                    <a:pt x="90940" y="30004"/>
                  </a:cubicBezTo>
                  <a:close/>
                </a:path>
              </a:pathLst>
            </a:custGeom>
            <a:grpFill/>
            <a:ln w="7144"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12341B5D-8448-4B16-B862-07B96E922F77}"/>
                </a:ext>
              </a:extLst>
            </p:cNvPr>
            <p:cNvSpPr/>
            <p:nvPr/>
          </p:nvSpPr>
          <p:spPr>
            <a:xfrm>
              <a:off x="9315092" y="2871358"/>
              <a:ext cx="181879" cy="181879"/>
            </a:xfrm>
            <a:custGeom>
              <a:avLst/>
              <a:gdLst>
                <a:gd name="connsiteX0" fmla="*/ 90940 w 181879"/>
                <a:gd name="connsiteY0" fmla="*/ 181880 h 181879"/>
                <a:gd name="connsiteX1" fmla="*/ 181880 w 181879"/>
                <a:gd name="connsiteY1" fmla="*/ 90940 h 181879"/>
                <a:gd name="connsiteX2" fmla="*/ 90940 w 181879"/>
                <a:gd name="connsiteY2" fmla="*/ 0 h 181879"/>
                <a:gd name="connsiteX3" fmla="*/ 0 w 181879"/>
                <a:gd name="connsiteY3" fmla="*/ 90940 h 181879"/>
                <a:gd name="connsiteX4" fmla="*/ 90940 w 181879"/>
                <a:gd name="connsiteY4" fmla="*/ 181880 h 181879"/>
                <a:gd name="connsiteX5" fmla="*/ 90940 w 181879"/>
                <a:gd name="connsiteY5" fmla="*/ 30004 h 181879"/>
                <a:gd name="connsiteX6" fmla="*/ 151947 w 181879"/>
                <a:gd name="connsiteY6" fmla="*/ 91011 h 181879"/>
                <a:gd name="connsiteX7" fmla="*/ 90940 w 181879"/>
                <a:gd name="connsiteY7" fmla="*/ 152019 h 181879"/>
                <a:gd name="connsiteX8" fmla="*/ 29932 w 181879"/>
                <a:gd name="connsiteY8" fmla="*/ 91011 h 181879"/>
                <a:gd name="connsiteX9" fmla="*/ 90940 w 181879"/>
                <a:gd name="connsiteY9" fmla="*/ 30004 h 18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1879" h="181879">
                  <a:moveTo>
                    <a:pt x="90940" y="181880"/>
                  </a:moveTo>
                  <a:cubicBezTo>
                    <a:pt x="141089" y="181880"/>
                    <a:pt x="181880" y="141089"/>
                    <a:pt x="181880" y="90940"/>
                  </a:cubicBezTo>
                  <a:cubicBezTo>
                    <a:pt x="181880" y="40791"/>
                    <a:pt x="141089" y="0"/>
                    <a:pt x="90940" y="0"/>
                  </a:cubicBezTo>
                  <a:cubicBezTo>
                    <a:pt x="40791" y="0"/>
                    <a:pt x="0" y="40791"/>
                    <a:pt x="0" y="90940"/>
                  </a:cubicBezTo>
                  <a:cubicBezTo>
                    <a:pt x="0" y="141089"/>
                    <a:pt x="40791" y="181880"/>
                    <a:pt x="90940" y="181880"/>
                  </a:cubicBezTo>
                  <a:close/>
                  <a:moveTo>
                    <a:pt x="90940" y="30004"/>
                  </a:moveTo>
                  <a:cubicBezTo>
                    <a:pt x="124587" y="30004"/>
                    <a:pt x="151947" y="57364"/>
                    <a:pt x="151947" y="91011"/>
                  </a:cubicBezTo>
                  <a:cubicBezTo>
                    <a:pt x="151947" y="124659"/>
                    <a:pt x="124587" y="152019"/>
                    <a:pt x="90940" y="152019"/>
                  </a:cubicBezTo>
                  <a:cubicBezTo>
                    <a:pt x="57293" y="152019"/>
                    <a:pt x="29932" y="124659"/>
                    <a:pt x="29932" y="91011"/>
                  </a:cubicBezTo>
                  <a:cubicBezTo>
                    <a:pt x="29932" y="57364"/>
                    <a:pt x="57293" y="30004"/>
                    <a:pt x="90940" y="30004"/>
                  </a:cubicBezTo>
                  <a:close/>
                </a:path>
              </a:pathLst>
            </a:custGeom>
            <a:grpFill/>
            <a:ln w="7144"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4DA4F794-380B-4AEF-BD9F-E034E4386196}"/>
                </a:ext>
              </a:extLst>
            </p:cNvPr>
            <p:cNvSpPr/>
            <p:nvPr/>
          </p:nvSpPr>
          <p:spPr>
            <a:xfrm>
              <a:off x="8630792" y="3091814"/>
              <a:ext cx="987480" cy="766881"/>
            </a:xfrm>
            <a:custGeom>
              <a:avLst/>
              <a:gdLst>
                <a:gd name="connsiteX0" fmla="*/ 885611 w 987480"/>
                <a:gd name="connsiteY0" fmla="*/ 0 h 766881"/>
                <a:gd name="connsiteX1" fmla="*/ 688586 w 987480"/>
                <a:gd name="connsiteY1" fmla="*/ 0 h 766881"/>
                <a:gd name="connsiteX2" fmla="*/ 597432 w 987480"/>
                <a:gd name="connsiteY2" fmla="*/ 56436 h 766881"/>
                <a:gd name="connsiteX3" fmla="*/ 493705 w 987480"/>
                <a:gd name="connsiteY3" fmla="*/ 265176 h 766881"/>
                <a:gd name="connsiteX4" fmla="*/ 389978 w 987480"/>
                <a:gd name="connsiteY4" fmla="*/ 56436 h 766881"/>
                <a:gd name="connsiteX5" fmla="*/ 299109 w 987480"/>
                <a:gd name="connsiteY5" fmla="*/ 0 h 766881"/>
                <a:gd name="connsiteX6" fmla="*/ 101727 w 987480"/>
                <a:gd name="connsiteY6" fmla="*/ 0 h 766881"/>
                <a:gd name="connsiteX7" fmla="*/ 0 w 987480"/>
                <a:gd name="connsiteY7" fmla="*/ 101656 h 766881"/>
                <a:gd name="connsiteX8" fmla="*/ 0 w 987480"/>
                <a:gd name="connsiteY8" fmla="*/ 354687 h 766881"/>
                <a:gd name="connsiteX9" fmla="*/ 58365 w 987480"/>
                <a:gd name="connsiteY9" fmla="*/ 413052 h 766881"/>
                <a:gd name="connsiteX10" fmla="*/ 86725 w 987480"/>
                <a:gd name="connsiteY10" fmla="*/ 405337 h 766881"/>
                <a:gd name="connsiteX11" fmla="*/ 86725 w 987480"/>
                <a:gd name="connsiteY11" fmla="*/ 697373 h 766881"/>
                <a:gd name="connsiteX12" fmla="*/ 156877 w 987480"/>
                <a:gd name="connsiteY12" fmla="*/ 766882 h 766881"/>
                <a:gd name="connsiteX13" fmla="*/ 212027 w 987480"/>
                <a:gd name="connsiteY13" fmla="*/ 740235 h 766881"/>
                <a:gd name="connsiteX14" fmla="*/ 267248 w 987480"/>
                <a:gd name="connsiteY14" fmla="*/ 766882 h 766881"/>
                <a:gd name="connsiteX15" fmla="*/ 337400 w 987480"/>
                <a:gd name="connsiteY15" fmla="*/ 697373 h 766881"/>
                <a:gd name="connsiteX16" fmla="*/ 337400 w 987480"/>
                <a:gd name="connsiteY16" fmla="*/ 364974 h 766881"/>
                <a:gd name="connsiteX17" fmla="*/ 337400 w 987480"/>
                <a:gd name="connsiteY17" fmla="*/ 288893 h 766881"/>
                <a:gd name="connsiteX18" fmla="*/ 322469 w 987480"/>
                <a:gd name="connsiteY18" fmla="*/ 273963 h 766881"/>
                <a:gd name="connsiteX19" fmla="*/ 307539 w 987480"/>
                <a:gd name="connsiteY19" fmla="*/ 288893 h 766881"/>
                <a:gd name="connsiteX20" fmla="*/ 307539 w 987480"/>
                <a:gd name="connsiteY20" fmla="*/ 349972 h 766881"/>
                <a:gd name="connsiteX21" fmla="*/ 116729 w 987480"/>
                <a:gd name="connsiteY21" fmla="*/ 349972 h 766881"/>
                <a:gd name="connsiteX22" fmla="*/ 116729 w 987480"/>
                <a:gd name="connsiteY22" fmla="*/ 116729 h 766881"/>
                <a:gd name="connsiteX23" fmla="*/ 101798 w 987480"/>
                <a:gd name="connsiteY23" fmla="*/ 101798 h 766881"/>
                <a:gd name="connsiteX24" fmla="*/ 86868 w 987480"/>
                <a:gd name="connsiteY24" fmla="*/ 116729 h 766881"/>
                <a:gd name="connsiteX25" fmla="*/ 86868 w 987480"/>
                <a:gd name="connsiteY25" fmla="*/ 354687 h 766881"/>
                <a:gd name="connsiteX26" fmla="*/ 58507 w 987480"/>
                <a:gd name="connsiteY26" fmla="*/ 383119 h 766881"/>
                <a:gd name="connsiteX27" fmla="*/ 30075 w 987480"/>
                <a:gd name="connsiteY27" fmla="*/ 354687 h 766881"/>
                <a:gd name="connsiteX28" fmla="*/ 30075 w 987480"/>
                <a:gd name="connsiteY28" fmla="*/ 101656 h 766881"/>
                <a:gd name="connsiteX29" fmla="*/ 101870 w 987480"/>
                <a:gd name="connsiteY29" fmla="*/ 29932 h 766881"/>
                <a:gd name="connsiteX30" fmla="*/ 198311 w 987480"/>
                <a:gd name="connsiteY30" fmla="*/ 29932 h 766881"/>
                <a:gd name="connsiteX31" fmla="*/ 212241 w 987480"/>
                <a:gd name="connsiteY31" fmla="*/ 39862 h 766881"/>
                <a:gd name="connsiteX32" fmla="*/ 226171 w 987480"/>
                <a:gd name="connsiteY32" fmla="*/ 29932 h 766881"/>
                <a:gd name="connsiteX33" fmla="*/ 299109 w 987480"/>
                <a:gd name="connsiteY33" fmla="*/ 29932 h 766881"/>
                <a:gd name="connsiteX34" fmla="*/ 363260 w 987480"/>
                <a:gd name="connsiteY34" fmla="*/ 69795 h 766881"/>
                <a:gd name="connsiteX35" fmla="*/ 475917 w 987480"/>
                <a:gd name="connsiteY35" fmla="*/ 296323 h 766881"/>
                <a:gd name="connsiteX36" fmla="*/ 463129 w 987480"/>
                <a:gd name="connsiteY36" fmla="*/ 334399 h 766881"/>
                <a:gd name="connsiteX37" fmla="*/ 425053 w 987480"/>
                <a:gd name="connsiteY37" fmla="*/ 321612 h 766881"/>
                <a:gd name="connsiteX38" fmla="*/ 318897 w 987480"/>
                <a:gd name="connsiteY38" fmla="*/ 108585 h 766881"/>
                <a:gd name="connsiteX39" fmla="*/ 298823 w 987480"/>
                <a:gd name="connsiteY39" fmla="*/ 101870 h 766881"/>
                <a:gd name="connsiteX40" fmla="*/ 292108 w 987480"/>
                <a:gd name="connsiteY40" fmla="*/ 121944 h 766881"/>
                <a:gd name="connsiteX41" fmla="*/ 398050 w 987480"/>
                <a:gd name="connsiteY41" fmla="*/ 335042 h 766881"/>
                <a:gd name="connsiteX42" fmla="*/ 476274 w 987480"/>
                <a:gd name="connsiteY42" fmla="*/ 361331 h 766881"/>
                <a:gd name="connsiteX43" fmla="*/ 493705 w 987480"/>
                <a:gd name="connsiteY43" fmla="*/ 347901 h 766881"/>
                <a:gd name="connsiteX44" fmla="*/ 511136 w 987480"/>
                <a:gd name="connsiteY44" fmla="*/ 361331 h 766881"/>
                <a:gd name="connsiteX45" fmla="*/ 555641 w 987480"/>
                <a:gd name="connsiteY45" fmla="*/ 364403 h 766881"/>
                <a:gd name="connsiteX46" fmla="*/ 589288 w 987480"/>
                <a:gd name="connsiteY46" fmla="*/ 335042 h 766881"/>
                <a:gd name="connsiteX47" fmla="*/ 695230 w 987480"/>
                <a:gd name="connsiteY47" fmla="*/ 121944 h 766881"/>
                <a:gd name="connsiteX48" fmla="*/ 688515 w 987480"/>
                <a:gd name="connsiteY48" fmla="*/ 101870 h 766881"/>
                <a:gd name="connsiteX49" fmla="*/ 668441 w 987480"/>
                <a:gd name="connsiteY49" fmla="*/ 108585 h 766881"/>
                <a:gd name="connsiteX50" fmla="*/ 562499 w 987480"/>
                <a:gd name="connsiteY50" fmla="*/ 321612 h 766881"/>
                <a:gd name="connsiteX51" fmla="*/ 524423 w 987480"/>
                <a:gd name="connsiteY51" fmla="*/ 334399 h 766881"/>
                <a:gd name="connsiteX52" fmla="*/ 511636 w 987480"/>
                <a:gd name="connsiteY52" fmla="*/ 296323 h 766881"/>
                <a:gd name="connsiteX53" fmla="*/ 624221 w 987480"/>
                <a:gd name="connsiteY53" fmla="*/ 69795 h 766881"/>
                <a:gd name="connsiteX54" fmla="*/ 688586 w 987480"/>
                <a:gd name="connsiteY54" fmla="*/ 29932 h 766881"/>
                <a:gd name="connsiteX55" fmla="*/ 885611 w 987480"/>
                <a:gd name="connsiteY55" fmla="*/ 29932 h 766881"/>
                <a:gd name="connsiteX56" fmla="*/ 957406 w 987480"/>
                <a:gd name="connsiteY56" fmla="*/ 101656 h 766881"/>
                <a:gd name="connsiteX57" fmla="*/ 957406 w 987480"/>
                <a:gd name="connsiteY57" fmla="*/ 354687 h 766881"/>
                <a:gd name="connsiteX58" fmla="*/ 928974 w 987480"/>
                <a:gd name="connsiteY58" fmla="*/ 383119 h 766881"/>
                <a:gd name="connsiteX59" fmla="*/ 900613 w 987480"/>
                <a:gd name="connsiteY59" fmla="*/ 354687 h 766881"/>
                <a:gd name="connsiteX60" fmla="*/ 900613 w 987480"/>
                <a:gd name="connsiteY60" fmla="*/ 116729 h 766881"/>
                <a:gd name="connsiteX61" fmla="*/ 885682 w 987480"/>
                <a:gd name="connsiteY61" fmla="*/ 101798 h 766881"/>
                <a:gd name="connsiteX62" fmla="*/ 870752 w 987480"/>
                <a:gd name="connsiteY62" fmla="*/ 116729 h 766881"/>
                <a:gd name="connsiteX63" fmla="*/ 870752 w 987480"/>
                <a:gd name="connsiteY63" fmla="*/ 349972 h 766881"/>
                <a:gd name="connsiteX64" fmla="*/ 679943 w 987480"/>
                <a:gd name="connsiteY64" fmla="*/ 349972 h 766881"/>
                <a:gd name="connsiteX65" fmla="*/ 679943 w 987480"/>
                <a:gd name="connsiteY65" fmla="*/ 288893 h 766881"/>
                <a:gd name="connsiteX66" fmla="*/ 665012 w 987480"/>
                <a:gd name="connsiteY66" fmla="*/ 273963 h 766881"/>
                <a:gd name="connsiteX67" fmla="*/ 650081 w 987480"/>
                <a:gd name="connsiteY67" fmla="*/ 288893 h 766881"/>
                <a:gd name="connsiteX68" fmla="*/ 650081 w 987480"/>
                <a:gd name="connsiteY68" fmla="*/ 364974 h 766881"/>
                <a:gd name="connsiteX69" fmla="*/ 650081 w 987480"/>
                <a:gd name="connsiteY69" fmla="*/ 697373 h 766881"/>
                <a:gd name="connsiteX70" fmla="*/ 720233 w 987480"/>
                <a:gd name="connsiteY70" fmla="*/ 766882 h 766881"/>
                <a:gd name="connsiteX71" fmla="*/ 775454 w 987480"/>
                <a:gd name="connsiteY71" fmla="*/ 740235 h 766881"/>
                <a:gd name="connsiteX72" fmla="*/ 830604 w 987480"/>
                <a:gd name="connsiteY72" fmla="*/ 766882 h 766881"/>
                <a:gd name="connsiteX73" fmla="*/ 900756 w 987480"/>
                <a:gd name="connsiteY73" fmla="*/ 697373 h 766881"/>
                <a:gd name="connsiteX74" fmla="*/ 900756 w 987480"/>
                <a:gd name="connsiteY74" fmla="*/ 405337 h 766881"/>
                <a:gd name="connsiteX75" fmla="*/ 929116 w 987480"/>
                <a:gd name="connsiteY75" fmla="*/ 413052 h 766881"/>
                <a:gd name="connsiteX76" fmla="*/ 987481 w 987480"/>
                <a:gd name="connsiteY76" fmla="*/ 354687 h 766881"/>
                <a:gd name="connsiteX77" fmla="*/ 987481 w 987480"/>
                <a:gd name="connsiteY77" fmla="*/ 101656 h 766881"/>
                <a:gd name="connsiteX78" fmla="*/ 885611 w 987480"/>
                <a:gd name="connsiteY78" fmla="*/ 0 h 766881"/>
                <a:gd name="connsiteX79" fmla="*/ 116658 w 987480"/>
                <a:gd name="connsiteY79" fmla="*/ 379976 h 766881"/>
                <a:gd name="connsiteX80" fmla="*/ 307467 w 987480"/>
                <a:gd name="connsiteY80" fmla="*/ 379976 h 766881"/>
                <a:gd name="connsiteX81" fmla="*/ 307467 w 987480"/>
                <a:gd name="connsiteY81" fmla="*/ 697373 h 766881"/>
                <a:gd name="connsiteX82" fmla="*/ 267248 w 987480"/>
                <a:gd name="connsiteY82" fmla="*/ 736950 h 766881"/>
                <a:gd name="connsiteX83" fmla="*/ 227029 w 987480"/>
                <a:gd name="connsiteY83" fmla="*/ 697373 h 766881"/>
                <a:gd name="connsiteX84" fmla="*/ 227029 w 987480"/>
                <a:gd name="connsiteY84" fmla="*/ 437698 h 766881"/>
                <a:gd name="connsiteX85" fmla="*/ 212098 w 987480"/>
                <a:gd name="connsiteY85" fmla="*/ 422696 h 766881"/>
                <a:gd name="connsiteX86" fmla="*/ 197168 w 987480"/>
                <a:gd name="connsiteY86" fmla="*/ 437698 h 766881"/>
                <a:gd name="connsiteX87" fmla="*/ 197168 w 987480"/>
                <a:gd name="connsiteY87" fmla="*/ 697373 h 766881"/>
                <a:gd name="connsiteX88" fmla="*/ 156948 w 987480"/>
                <a:gd name="connsiteY88" fmla="*/ 736950 h 766881"/>
                <a:gd name="connsiteX89" fmla="*/ 116729 w 987480"/>
                <a:gd name="connsiteY89" fmla="*/ 697373 h 766881"/>
                <a:gd name="connsiteX90" fmla="*/ 116729 w 987480"/>
                <a:gd name="connsiteY90" fmla="*/ 379976 h 766881"/>
                <a:gd name="connsiteX91" fmla="*/ 870609 w 987480"/>
                <a:gd name="connsiteY91" fmla="*/ 697373 h 766881"/>
                <a:gd name="connsiteX92" fmla="*/ 830390 w 987480"/>
                <a:gd name="connsiteY92" fmla="*/ 736950 h 766881"/>
                <a:gd name="connsiteX93" fmla="*/ 790171 w 987480"/>
                <a:gd name="connsiteY93" fmla="*/ 697373 h 766881"/>
                <a:gd name="connsiteX94" fmla="*/ 790171 w 987480"/>
                <a:gd name="connsiteY94" fmla="*/ 437698 h 766881"/>
                <a:gd name="connsiteX95" fmla="*/ 775240 w 987480"/>
                <a:gd name="connsiteY95" fmla="*/ 422696 h 766881"/>
                <a:gd name="connsiteX96" fmla="*/ 760310 w 987480"/>
                <a:gd name="connsiteY96" fmla="*/ 437698 h 766881"/>
                <a:gd name="connsiteX97" fmla="*/ 760310 w 987480"/>
                <a:gd name="connsiteY97" fmla="*/ 697373 h 766881"/>
                <a:gd name="connsiteX98" fmla="*/ 720090 w 987480"/>
                <a:gd name="connsiteY98" fmla="*/ 736950 h 766881"/>
                <a:gd name="connsiteX99" fmla="*/ 679871 w 987480"/>
                <a:gd name="connsiteY99" fmla="*/ 697373 h 766881"/>
                <a:gd name="connsiteX100" fmla="*/ 679871 w 987480"/>
                <a:gd name="connsiteY100" fmla="*/ 379976 h 766881"/>
                <a:gd name="connsiteX101" fmla="*/ 870680 w 987480"/>
                <a:gd name="connsiteY101" fmla="*/ 379976 h 766881"/>
                <a:gd name="connsiteX102" fmla="*/ 870680 w 987480"/>
                <a:gd name="connsiteY102" fmla="*/ 697373 h 766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987480" h="766881">
                  <a:moveTo>
                    <a:pt x="885611" y="0"/>
                  </a:moveTo>
                  <a:lnTo>
                    <a:pt x="688586" y="0"/>
                  </a:lnTo>
                  <a:cubicBezTo>
                    <a:pt x="649653" y="0"/>
                    <a:pt x="614720" y="21646"/>
                    <a:pt x="597432" y="56436"/>
                  </a:cubicBezTo>
                  <a:lnTo>
                    <a:pt x="493705" y="265176"/>
                  </a:lnTo>
                  <a:lnTo>
                    <a:pt x="389978" y="56436"/>
                  </a:lnTo>
                  <a:cubicBezTo>
                    <a:pt x="372761" y="21789"/>
                    <a:pt x="337900" y="143"/>
                    <a:pt x="299109" y="0"/>
                  </a:cubicBezTo>
                  <a:lnTo>
                    <a:pt x="101727" y="0"/>
                  </a:lnTo>
                  <a:cubicBezTo>
                    <a:pt x="45649" y="0"/>
                    <a:pt x="0" y="45649"/>
                    <a:pt x="0" y="101656"/>
                  </a:cubicBezTo>
                  <a:lnTo>
                    <a:pt x="0" y="354687"/>
                  </a:lnTo>
                  <a:cubicBezTo>
                    <a:pt x="0" y="386834"/>
                    <a:pt x="26218" y="413052"/>
                    <a:pt x="58365" y="413052"/>
                  </a:cubicBezTo>
                  <a:cubicBezTo>
                    <a:pt x="68723" y="413052"/>
                    <a:pt x="78296" y="410123"/>
                    <a:pt x="86725" y="405337"/>
                  </a:cubicBezTo>
                  <a:lnTo>
                    <a:pt x="86725" y="697373"/>
                  </a:lnTo>
                  <a:cubicBezTo>
                    <a:pt x="86725" y="735664"/>
                    <a:pt x="118229" y="766882"/>
                    <a:pt x="156877" y="766882"/>
                  </a:cubicBezTo>
                  <a:cubicBezTo>
                    <a:pt x="179237" y="766882"/>
                    <a:pt x="199168" y="756452"/>
                    <a:pt x="212027" y="740235"/>
                  </a:cubicBezTo>
                  <a:cubicBezTo>
                    <a:pt x="224886" y="756452"/>
                    <a:pt x="244816" y="766882"/>
                    <a:pt x="267248" y="766882"/>
                  </a:cubicBezTo>
                  <a:cubicBezTo>
                    <a:pt x="305895" y="766882"/>
                    <a:pt x="337400" y="735664"/>
                    <a:pt x="337400" y="697373"/>
                  </a:cubicBezTo>
                  <a:lnTo>
                    <a:pt x="337400" y="364974"/>
                  </a:lnTo>
                  <a:lnTo>
                    <a:pt x="337400" y="288893"/>
                  </a:lnTo>
                  <a:cubicBezTo>
                    <a:pt x="337400" y="280678"/>
                    <a:pt x="330684" y="273963"/>
                    <a:pt x="322469" y="273963"/>
                  </a:cubicBezTo>
                  <a:cubicBezTo>
                    <a:pt x="314182" y="273963"/>
                    <a:pt x="307539" y="280678"/>
                    <a:pt x="307539" y="288893"/>
                  </a:cubicBezTo>
                  <a:lnTo>
                    <a:pt x="307539" y="349972"/>
                  </a:lnTo>
                  <a:lnTo>
                    <a:pt x="116729" y="349972"/>
                  </a:lnTo>
                  <a:lnTo>
                    <a:pt x="116729" y="116729"/>
                  </a:lnTo>
                  <a:cubicBezTo>
                    <a:pt x="116729" y="108514"/>
                    <a:pt x="110014" y="101798"/>
                    <a:pt x="101798" y="101798"/>
                  </a:cubicBezTo>
                  <a:cubicBezTo>
                    <a:pt x="93512" y="101798"/>
                    <a:pt x="86868" y="108514"/>
                    <a:pt x="86868" y="116729"/>
                  </a:cubicBezTo>
                  <a:lnTo>
                    <a:pt x="86868" y="354687"/>
                  </a:lnTo>
                  <a:cubicBezTo>
                    <a:pt x="86868" y="370332"/>
                    <a:pt x="74152" y="383119"/>
                    <a:pt x="58507" y="383119"/>
                  </a:cubicBezTo>
                  <a:cubicBezTo>
                    <a:pt x="42863" y="383119"/>
                    <a:pt x="30075" y="370332"/>
                    <a:pt x="30075" y="354687"/>
                  </a:cubicBezTo>
                  <a:lnTo>
                    <a:pt x="30075" y="101656"/>
                  </a:lnTo>
                  <a:cubicBezTo>
                    <a:pt x="30075" y="62079"/>
                    <a:pt x="62294" y="29932"/>
                    <a:pt x="101870" y="29932"/>
                  </a:cubicBezTo>
                  <a:lnTo>
                    <a:pt x="198311" y="29932"/>
                  </a:lnTo>
                  <a:cubicBezTo>
                    <a:pt x="200383" y="35719"/>
                    <a:pt x="205740" y="39862"/>
                    <a:pt x="212241" y="39862"/>
                  </a:cubicBezTo>
                  <a:cubicBezTo>
                    <a:pt x="218742" y="39862"/>
                    <a:pt x="224100" y="35719"/>
                    <a:pt x="226171" y="29932"/>
                  </a:cubicBezTo>
                  <a:lnTo>
                    <a:pt x="299109" y="29932"/>
                  </a:lnTo>
                  <a:cubicBezTo>
                    <a:pt x="326469" y="30004"/>
                    <a:pt x="351044" y="45292"/>
                    <a:pt x="363260" y="69795"/>
                  </a:cubicBezTo>
                  <a:lnTo>
                    <a:pt x="475917" y="296323"/>
                  </a:lnTo>
                  <a:cubicBezTo>
                    <a:pt x="482918" y="310325"/>
                    <a:pt x="477131" y="327398"/>
                    <a:pt x="463129" y="334399"/>
                  </a:cubicBezTo>
                  <a:cubicBezTo>
                    <a:pt x="449128" y="341328"/>
                    <a:pt x="432054" y="335613"/>
                    <a:pt x="425053" y="321612"/>
                  </a:cubicBezTo>
                  <a:lnTo>
                    <a:pt x="318897" y="108585"/>
                  </a:lnTo>
                  <a:cubicBezTo>
                    <a:pt x="315183" y="101227"/>
                    <a:pt x="306324" y="98155"/>
                    <a:pt x="298823" y="101870"/>
                  </a:cubicBezTo>
                  <a:cubicBezTo>
                    <a:pt x="291394" y="105585"/>
                    <a:pt x="288394" y="114514"/>
                    <a:pt x="292108" y="121944"/>
                  </a:cubicBezTo>
                  <a:lnTo>
                    <a:pt x="398050" y="335042"/>
                  </a:lnTo>
                  <a:cubicBezTo>
                    <a:pt x="412409" y="363831"/>
                    <a:pt x="447413" y="375619"/>
                    <a:pt x="476274" y="361331"/>
                  </a:cubicBezTo>
                  <a:cubicBezTo>
                    <a:pt x="483132" y="357902"/>
                    <a:pt x="488918" y="353330"/>
                    <a:pt x="493705" y="347901"/>
                  </a:cubicBezTo>
                  <a:cubicBezTo>
                    <a:pt x="498491" y="353259"/>
                    <a:pt x="504278" y="357902"/>
                    <a:pt x="511136" y="361331"/>
                  </a:cubicBezTo>
                  <a:cubicBezTo>
                    <a:pt x="525137" y="368260"/>
                    <a:pt x="540925" y="369332"/>
                    <a:pt x="555641" y="364403"/>
                  </a:cubicBezTo>
                  <a:cubicBezTo>
                    <a:pt x="570429" y="359474"/>
                    <a:pt x="582359" y="349044"/>
                    <a:pt x="589288" y="335042"/>
                  </a:cubicBezTo>
                  <a:lnTo>
                    <a:pt x="695230" y="121944"/>
                  </a:lnTo>
                  <a:cubicBezTo>
                    <a:pt x="698873" y="114586"/>
                    <a:pt x="695873" y="105585"/>
                    <a:pt x="688515" y="101870"/>
                  </a:cubicBezTo>
                  <a:cubicBezTo>
                    <a:pt x="681014" y="98155"/>
                    <a:pt x="672084" y="101227"/>
                    <a:pt x="668441" y="108585"/>
                  </a:cubicBezTo>
                  <a:lnTo>
                    <a:pt x="562499" y="321612"/>
                  </a:lnTo>
                  <a:cubicBezTo>
                    <a:pt x="555498" y="335685"/>
                    <a:pt x="538425" y="341471"/>
                    <a:pt x="524423" y="334399"/>
                  </a:cubicBezTo>
                  <a:cubicBezTo>
                    <a:pt x="510421" y="327398"/>
                    <a:pt x="504635" y="310325"/>
                    <a:pt x="511636" y="296323"/>
                  </a:cubicBezTo>
                  <a:lnTo>
                    <a:pt x="624221" y="69795"/>
                  </a:lnTo>
                  <a:cubicBezTo>
                    <a:pt x="636437" y="45220"/>
                    <a:pt x="661083" y="29932"/>
                    <a:pt x="688586" y="29932"/>
                  </a:cubicBezTo>
                  <a:lnTo>
                    <a:pt x="885611" y="29932"/>
                  </a:lnTo>
                  <a:cubicBezTo>
                    <a:pt x="925187" y="29932"/>
                    <a:pt x="957406" y="62151"/>
                    <a:pt x="957406" y="101656"/>
                  </a:cubicBezTo>
                  <a:lnTo>
                    <a:pt x="957406" y="354687"/>
                  </a:lnTo>
                  <a:cubicBezTo>
                    <a:pt x="957406" y="370332"/>
                    <a:pt x="944618" y="383119"/>
                    <a:pt x="928974" y="383119"/>
                  </a:cubicBezTo>
                  <a:cubicBezTo>
                    <a:pt x="913329" y="383119"/>
                    <a:pt x="900613" y="370332"/>
                    <a:pt x="900613" y="354687"/>
                  </a:cubicBezTo>
                  <a:lnTo>
                    <a:pt x="900613" y="116729"/>
                  </a:lnTo>
                  <a:cubicBezTo>
                    <a:pt x="900613" y="108514"/>
                    <a:pt x="893898" y="101798"/>
                    <a:pt x="885682" y="101798"/>
                  </a:cubicBezTo>
                  <a:cubicBezTo>
                    <a:pt x="877395" y="101798"/>
                    <a:pt x="870752" y="108514"/>
                    <a:pt x="870752" y="116729"/>
                  </a:cubicBezTo>
                  <a:lnTo>
                    <a:pt x="870752" y="349972"/>
                  </a:lnTo>
                  <a:lnTo>
                    <a:pt x="679943" y="349972"/>
                  </a:lnTo>
                  <a:lnTo>
                    <a:pt x="679943" y="288893"/>
                  </a:lnTo>
                  <a:cubicBezTo>
                    <a:pt x="679943" y="280678"/>
                    <a:pt x="673227" y="273963"/>
                    <a:pt x="665012" y="273963"/>
                  </a:cubicBezTo>
                  <a:cubicBezTo>
                    <a:pt x="656725" y="273963"/>
                    <a:pt x="650081" y="280678"/>
                    <a:pt x="650081" y="288893"/>
                  </a:cubicBezTo>
                  <a:lnTo>
                    <a:pt x="650081" y="364974"/>
                  </a:lnTo>
                  <a:lnTo>
                    <a:pt x="650081" y="697373"/>
                  </a:lnTo>
                  <a:cubicBezTo>
                    <a:pt x="650081" y="735664"/>
                    <a:pt x="681585" y="766882"/>
                    <a:pt x="720233" y="766882"/>
                  </a:cubicBezTo>
                  <a:cubicBezTo>
                    <a:pt x="742593" y="766882"/>
                    <a:pt x="762595" y="756452"/>
                    <a:pt x="775454" y="740235"/>
                  </a:cubicBezTo>
                  <a:cubicBezTo>
                    <a:pt x="788313" y="756452"/>
                    <a:pt x="808244" y="766882"/>
                    <a:pt x="830604" y="766882"/>
                  </a:cubicBezTo>
                  <a:cubicBezTo>
                    <a:pt x="869323" y="766882"/>
                    <a:pt x="900756" y="735664"/>
                    <a:pt x="900756" y="697373"/>
                  </a:cubicBezTo>
                  <a:lnTo>
                    <a:pt x="900756" y="405337"/>
                  </a:lnTo>
                  <a:cubicBezTo>
                    <a:pt x="909185" y="410123"/>
                    <a:pt x="918830" y="413052"/>
                    <a:pt x="929116" y="413052"/>
                  </a:cubicBezTo>
                  <a:cubicBezTo>
                    <a:pt x="961263" y="413052"/>
                    <a:pt x="987481" y="386906"/>
                    <a:pt x="987481" y="354687"/>
                  </a:cubicBezTo>
                  <a:lnTo>
                    <a:pt x="987481" y="101656"/>
                  </a:lnTo>
                  <a:cubicBezTo>
                    <a:pt x="987266" y="45649"/>
                    <a:pt x="941689" y="0"/>
                    <a:pt x="885611" y="0"/>
                  </a:cubicBezTo>
                  <a:close/>
                  <a:moveTo>
                    <a:pt x="116658" y="379976"/>
                  </a:moveTo>
                  <a:lnTo>
                    <a:pt x="307467" y="379976"/>
                  </a:lnTo>
                  <a:lnTo>
                    <a:pt x="307467" y="697373"/>
                  </a:lnTo>
                  <a:cubicBezTo>
                    <a:pt x="307467" y="719233"/>
                    <a:pt x="289393" y="736950"/>
                    <a:pt x="267248" y="736950"/>
                  </a:cubicBezTo>
                  <a:cubicBezTo>
                    <a:pt x="245031" y="736950"/>
                    <a:pt x="227029" y="719161"/>
                    <a:pt x="227029" y="697373"/>
                  </a:cubicBezTo>
                  <a:lnTo>
                    <a:pt x="227029" y="437698"/>
                  </a:lnTo>
                  <a:cubicBezTo>
                    <a:pt x="227029" y="429411"/>
                    <a:pt x="220313" y="422696"/>
                    <a:pt x="212098" y="422696"/>
                  </a:cubicBezTo>
                  <a:cubicBezTo>
                    <a:pt x="203811" y="422696"/>
                    <a:pt x="197168" y="429411"/>
                    <a:pt x="197168" y="437698"/>
                  </a:cubicBezTo>
                  <a:lnTo>
                    <a:pt x="197168" y="697373"/>
                  </a:lnTo>
                  <a:cubicBezTo>
                    <a:pt x="197168" y="719233"/>
                    <a:pt x="179165" y="736950"/>
                    <a:pt x="156948" y="736950"/>
                  </a:cubicBezTo>
                  <a:cubicBezTo>
                    <a:pt x="134731" y="736950"/>
                    <a:pt x="116729" y="719161"/>
                    <a:pt x="116729" y="697373"/>
                  </a:cubicBezTo>
                  <a:lnTo>
                    <a:pt x="116729" y="379976"/>
                  </a:lnTo>
                  <a:close/>
                  <a:moveTo>
                    <a:pt x="870609" y="697373"/>
                  </a:moveTo>
                  <a:cubicBezTo>
                    <a:pt x="870609" y="719233"/>
                    <a:pt x="852535" y="736950"/>
                    <a:pt x="830390" y="736950"/>
                  </a:cubicBezTo>
                  <a:cubicBezTo>
                    <a:pt x="808173" y="736950"/>
                    <a:pt x="790171" y="719161"/>
                    <a:pt x="790171" y="697373"/>
                  </a:cubicBezTo>
                  <a:lnTo>
                    <a:pt x="790171" y="437698"/>
                  </a:lnTo>
                  <a:cubicBezTo>
                    <a:pt x="790171" y="429411"/>
                    <a:pt x="783455" y="422696"/>
                    <a:pt x="775240" y="422696"/>
                  </a:cubicBezTo>
                  <a:cubicBezTo>
                    <a:pt x="766953" y="422696"/>
                    <a:pt x="760310" y="429411"/>
                    <a:pt x="760310" y="437698"/>
                  </a:cubicBezTo>
                  <a:lnTo>
                    <a:pt x="760310" y="697373"/>
                  </a:lnTo>
                  <a:cubicBezTo>
                    <a:pt x="760310" y="719233"/>
                    <a:pt x="742307" y="736950"/>
                    <a:pt x="720090" y="736950"/>
                  </a:cubicBezTo>
                  <a:cubicBezTo>
                    <a:pt x="697944" y="736950"/>
                    <a:pt x="679871" y="719161"/>
                    <a:pt x="679871" y="697373"/>
                  </a:cubicBezTo>
                  <a:lnTo>
                    <a:pt x="679871" y="379976"/>
                  </a:lnTo>
                  <a:lnTo>
                    <a:pt x="870680" y="379976"/>
                  </a:lnTo>
                  <a:lnTo>
                    <a:pt x="870680" y="697373"/>
                  </a:lnTo>
                  <a:close/>
                </a:path>
              </a:pathLst>
            </a:custGeom>
            <a:grpFill/>
            <a:ln w="7144"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3AB8E8B3-539C-4FF8-9BE6-15019862B982}"/>
                </a:ext>
              </a:extLst>
            </p:cNvPr>
            <p:cNvSpPr/>
            <p:nvPr/>
          </p:nvSpPr>
          <p:spPr>
            <a:xfrm>
              <a:off x="8827960" y="3299983"/>
              <a:ext cx="29860" cy="47863"/>
            </a:xfrm>
            <a:custGeom>
              <a:avLst/>
              <a:gdLst>
                <a:gd name="connsiteX0" fmla="*/ 29861 w 29860"/>
                <a:gd name="connsiteY0" fmla="*/ 14930 h 47863"/>
                <a:gd name="connsiteX1" fmla="*/ 14930 w 29860"/>
                <a:gd name="connsiteY1" fmla="*/ 0 h 47863"/>
                <a:gd name="connsiteX2" fmla="*/ 0 w 29860"/>
                <a:gd name="connsiteY2" fmla="*/ 14930 h 47863"/>
                <a:gd name="connsiteX3" fmla="*/ 0 w 29860"/>
                <a:gd name="connsiteY3" fmla="*/ 32933 h 47863"/>
                <a:gd name="connsiteX4" fmla="*/ 14930 w 29860"/>
                <a:gd name="connsiteY4" fmla="*/ 47863 h 47863"/>
                <a:gd name="connsiteX5" fmla="*/ 29861 w 29860"/>
                <a:gd name="connsiteY5" fmla="*/ 32933 h 47863"/>
                <a:gd name="connsiteX6" fmla="*/ 29861 w 29860"/>
                <a:gd name="connsiteY6" fmla="*/ 14930 h 47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860" h="47863">
                  <a:moveTo>
                    <a:pt x="29861" y="14930"/>
                  </a:moveTo>
                  <a:cubicBezTo>
                    <a:pt x="29861" y="6644"/>
                    <a:pt x="23146" y="0"/>
                    <a:pt x="14930" y="0"/>
                  </a:cubicBezTo>
                  <a:cubicBezTo>
                    <a:pt x="6644" y="0"/>
                    <a:pt x="0" y="6644"/>
                    <a:pt x="0" y="14930"/>
                  </a:cubicBezTo>
                  <a:lnTo>
                    <a:pt x="0" y="32933"/>
                  </a:lnTo>
                  <a:cubicBezTo>
                    <a:pt x="0" y="41148"/>
                    <a:pt x="6715" y="47863"/>
                    <a:pt x="14930" y="47863"/>
                  </a:cubicBezTo>
                  <a:cubicBezTo>
                    <a:pt x="23217" y="47863"/>
                    <a:pt x="29861" y="41148"/>
                    <a:pt x="29861" y="32933"/>
                  </a:cubicBezTo>
                  <a:lnTo>
                    <a:pt x="29861" y="14930"/>
                  </a:lnTo>
                  <a:close/>
                </a:path>
              </a:pathLst>
            </a:custGeom>
            <a:grpFill/>
            <a:ln w="7144" cap="flat">
              <a:noFill/>
              <a:prstDash val="solid"/>
              <a:miter/>
            </a:ln>
          </p:spPr>
          <p:txBody>
            <a:bodyPr rtlCol="0" anchor="ctr"/>
            <a:lstStyle/>
            <a:p>
              <a:endParaRPr lang="en-US" sz="1200"/>
            </a:p>
          </p:txBody>
        </p:sp>
        <p:sp>
          <p:nvSpPr>
            <p:cNvPr id="27" name="Freeform: Shape 26">
              <a:extLst>
                <a:ext uri="{FF2B5EF4-FFF2-40B4-BE49-F238E27FC236}">
                  <a16:creationId xmlns:a16="http://schemas.microsoft.com/office/drawing/2014/main" id="{D77A1971-B5AD-42FB-9B92-D893BE5C45F4}"/>
                </a:ext>
              </a:extLst>
            </p:cNvPr>
            <p:cNvSpPr/>
            <p:nvPr/>
          </p:nvSpPr>
          <p:spPr>
            <a:xfrm>
              <a:off x="8827960" y="3155894"/>
              <a:ext cx="29860" cy="47934"/>
            </a:xfrm>
            <a:custGeom>
              <a:avLst/>
              <a:gdLst>
                <a:gd name="connsiteX0" fmla="*/ 29861 w 29860"/>
                <a:gd name="connsiteY0" fmla="*/ 14930 h 47934"/>
                <a:gd name="connsiteX1" fmla="*/ 14930 w 29860"/>
                <a:gd name="connsiteY1" fmla="*/ 0 h 47934"/>
                <a:gd name="connsiteX2" fmla="*/ 0 w 29860"/>
                <a:gd name="connsiteY2" fmla="*/ 14930 h 47934"/>
                <a:gd name="connsiteX3" fmla="*/ 0 w 29860"/>
                <a:gd name="connsiteY3" fmla="*/ 33004 h 47934"/>
                <a:gd name="connsiteX4" fmla="*/ 14930 w 29860"/>
                <a:gd name="connsiteY4" fmla="*/ 47935 h 47934"/>
                <a:gd name="connsiteX5" fmla="*/ 29861 w 29860"/>
                <a:gd name="connsiteY5" fmla="*/ 33004 h 47934"/>
                <a:gd name="connsiteX6" fmla="*/ 29861 w 29860"/>
                <a:gd name="connsiteY6" fmla="*/ 14930 h 47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860" h="47934">
                  <a:moveTo>
                    <a:pt x="29861" y="14930"/>
                  </a:moveTo>
                  <a:cubicBezTo>
                    <a:pt x="29861" y="6715"/>
                    <a:pt x="23146" y="0"/>
                    <a:pt x="14930" y="0"/>
                  </a:cubicBezTo>
                  <a:cubicBezTo>
                    <a:pt x="6644" y="0"/>
                    <a:pt x="0" y="6715"/>
                    <a:pt x="0" y="14930"/>
                  </a:cubicBezTo>
                  <a:lnTo>
                    <a:pt x="0" y="33004"/>
                  </a:lnTo>
                  <a:cubicBezTo>
                    <a:pt x="0" y="41220"/>
                    <a:pt x="6715" y="47935"/>
                    <a:pt x="14930" y="47935"/>
                  </a:cubicBezTo>
                  <a:cubicBezTo>
                    <a:pt x="23217" y="47935"/>
                    <a:pt x="29861" y="41220"/>
                    <a:pt x="29861" y="33004"/>
                  </a:cubicBezTo>
                  <a:lnTo>
                    <a:pt x="29861" y="14930"/>
                  </a:lnTo>
                  <a:close/>
                </a:path>
              </a:pathLst>
            </a:custGeom>
            <a:grpFill/>
            <a:ln w="7144" cap="flat">
              <a:noFill/>
              <a:prstDash val="solid"/>
              <a:miter/>
            </a:ln>
          </p:spPr>
          <p:txBody>
            <a:bodyPr rtlCol="0" anchor="ctr"/>
            <a:lstStyle/>
            <a:p>
              <a:endParaRPr lang="en-US" sz="1200"/>
            </a:p>
          </p:txBody>
        </p:sp>
        <p:sp>
          <p:nvSpPr>
            <p:cNvPr id="28" name="Freeform: Shape 27">
              <a:extLst>
                <a:ext uri="{FF2B5EF4-FFF2-40B4-BE49-F238E27FC236}">
                  <a16:creationId xmlns:a16="http://schemas.microsoft.com/office/drawing/2014/main" id="{F9CF84C2-F45A-4552-A42D-AA4F185D7005}"/>
                </a:ext>
              </a:extLst>
            </p:cNvPr>
            <p:cNvSpPr/>
            <p:nvPr/>
          </p:nvSpPr>
          <p:spPr>
            <a:xfrm>
              <a:off x="8827960" y="3227903"/>
              <a:ext cx="29860" cy="47934"/>
            </a:xfrm>
            <a:custGeom>
              <a:avLst/>
              <a:gdLst>
                <a:gd name="connsiteX0" fmla="*/ 29861 w 29860"/>
                <a:gd name="connsiteY0" fmla="*/ 15002 h 47934"/>
                <a:gd name="connsiteX1" fmla="*/ 14930 w 29860"/>
                <a:gd name="connsiteY1" fmla="*/ 0 h 47934"/>
                <a:gd name="connsiteX2" fmla="*/ 0 w 29860"/>
                <a:gd name="connsiteY2" fmla="*/ 15002 h 47934"/>
                <a:gd name="connsiteX3" fmla="*/ 0 w 29860"/>
                <a:gd name="connsiteY3" fmla="*/ 33004 h 47934"/>
                <a:gd name="connsiteX4" fmla="*/ 14930 w 29860"/>
                <a:gd name="connsiteY4" fmla="*/ 47935 h 47934"/>
                <a:gd name="connsiteX5" fmla="*/ 29861 w 29860"/>
                <a:gd name="connsiteY5" fmla="*/ 33004 h 47934"/>
                <a:gd name="connsiteX6" fmla="*/ 29861 w 29860"/>
                <a:gd name="connsiteY6" fmla="*/ 15002 h 47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860" h="47934">
                  <a:moveTo>
                    <a:pt x="29861" y="15002"/>
                  </a:moveTo>
                  <a:cubicBezTo>
                    <a:pt x="29861" y="6715"/>
                    <a:pt x="23146" y="0"/>
                    <a:pt x="14930" y="0"/>
                  </a:cubicBezTo>
                  <a:cubicBezTo>
                    <a:pt x="6644" y="0"/>
                    <a:pt x="0" y="6715"/>
                    <a:pt x="0" y="15002"/>
                  </a:cubicBezTo>
                  <a:lnTo>
                    <a:pt x="0" y="33004"/>
                  </a:lnTo>
                  <a:cubicBezTo>
                    <a:pt x="0" y="41291"/>
                    <a:pt x="6715" y="47935"/>
                    <a:pt x="14930" y="47935"/>
                  </a:cubicBezTo>
                  <a:cubicBezTo>
                    <a:pt x="23217" y="47935"/>
                    <a:pt x="29861" y="41291"/>
                    <a:pt x="29861" y="33004"/>
                  </a:cubicBezTo>
                  <a:lnTo>
                    <a:pt x="29861" y="15002"/>
                  </a:lnTo>
                  <a:close/>
                </a:path>
              </a:pathLst>
            </a:custGeom>
            <a:grpFill/>
            <a:ln w="7144" cap="flat">
              <a:noFill/>
              <a:prstDash val="solid"/>
              <a:miter/>
            </a:ln>
          </p:spPr>
          <p:txBody>
            <a:bodyPr rtlCol="0" anchor="ctr"/>
            <a:lstStyle/>
            <a:p>
              <a:endParaRPr lang="en-US" sz="1200"/>
            </a:p>
          </p:txBody>
        </p:sp>
        <p:sp>
          <p:nvSpPr>
            <p:cNvPr id="29" name="Freeform: Shape 28">
              <a:extLst>
                <a:ext uri="{FF2B5EF4-FFF2-40B4-BE49-F238E27FC236}">
                  <a16:creationId xmlns:a16="http://schemas.microsoft.com/office/drawing/2014/main" id="{34933E7B-084C-42E5-862A-71D6CCB018C4}"/>
                </a:ext>
              </a:extLst>
            </p:cNvPr>
            <p:cNvSpPr/>
            <p:nvPr/>
          </p:nvSpPr>
          <p:spPr>
            <a:xfrm>
              <a:off x="8827960" y="3371992"/>
              <a:ext cx="29860" cy="39862"/>
            </a:xfrm>
            <a:custGeom>
              <a:avLst/>
              <a:gdLst>
                <a:gd name="connsiteX0" fmla="*/ 14930 w 29860"/>
                <a:gd name="connsiteY0" fmla="*/ 0 h 39862"/>
                <a:gd name="connsiteX1" fmla="*/ 0 w 29860"/>
                <a:gd name="connsiteY1" fmla="*/ 15002 h 39862"/>
                <a:gd name="connsiteX2" fmla="*/ 0 w 29860"/>
                <a:gd name="connsiteY2" fmla="*/ 24932 h 39862"/>
                <a:gd name="connsiteX3" fmla="*/ 14930 w 29860"/>
                <a:gd name="connsiteY3" fmla="*/ 39862 h 39862"/>
                <a:gd name="connsiteX4" fmla="*/ 29861 w 29860"/>
                <a:gd name="connsiteY4" fmla="*/ 24932 h 39862"/>
                <a:gd name="connsiteX5" fmla="*/ 29861 w 29860"/>
                <a:gd name="connsiteY5" fmla="*/ 15002 h 39862"/>
                <a:gd name="connsiteX6" fmla="*/ 14930 w 29860"/>
                <a:gd name="connsiteY6" fmla="*/ 0 h 39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860" h="39862">
                  <a:moveTo>
                    <a:pt x="14930" y="0"/>
                  </a:moveTo>
                  <a:cubicBezTo>
                    <a:pt x="6644" y="0"/>
                    <a:pt x="0" y="6715"/>
                    <a:pt x="0" y="15002"/>
                  </a:cubicBezTo>
                  <a:lnTo>
                    <a:pt x="0" y="24932"/>
                  </a:lnTo>
                  <a:cubicBezTo>
                    <a:pt x="0" y="33147"/>
                    <a:pt x="6715" y="39862"/>
                    <a:pt x="14930" y="39862"/>
                  </a:cubicBezTo>
                  <a:cubicBezTo>
                    <a:pt x="23217" y="39862"/>
                    <a:pt x="29861" y="33147"/>
                    <a:pt x="29861" y="24932"/>
                  </a:cubicBezTo>
                  <a:lnTo>
                    <a:pt x="29861" y="15002"/>
                  </a:lnTo>
                  <a:cubicBezTo>
                    <a:pt x="29861" y="6715"/>
                    <a:pt x="23146" y="0"/>
                    <a:pt x="14930" y="0"/>
                  </a:cubicBezTo>
                  <a:close/>
                </a:path>
              </a:pathLst>
            </a:custGeom>
            <a:grpFill/>
            <a:ln w="7144" cap="flat">
              <a:noFill/>
              <a:prstDash val="solid"/>
              <a:miter/>
            </a:ln>
          </p:spPr>
          <p:txBody>
            <a:bodyPr rtlCol="0" anchor="ctr"/>
            <a:lstStyle/>
            <a:p>
              <a:endParaRPr lang="en-US" sz="1200"/>
            </a:p>
          </p:txBody>
        </p:sp>
      </p:grpSp>
      <p:grpSp>
        <p:nvGrpSpPr>
          <p:cNvPr id="49" name="Graphic 2">
            <a:extLst>
              <a:ext uri="{FF2B5EF4-FFF2-40B4-BE49-F238E27FC236}">
                <a16:creationId xmlns:a16="http://schemas.microsoft.com/office/drawing/2014/main" id="{B8743D44-A55E-4BF4-A624-4D69D031C9D7}"/>
              </a:ext>
            </a:extLst>
          </p:cNvPr>
          <p:cNvGrpSpPr/>
          <p:nvPr/>
        </p:nvGrpSpPr>
        <p:grpSpPr>
          <a:xfrm>
            <a:off x="7787108" y="7367933"/>
            <a:ext cx="681160" cy="684774"/>
            <a:chOff x="8633364" y="6590823"/>
            <a:chExt cx="981980" cy="987195"/>
          </a:xfrm>
          <a:solidFill>
            <a:schemeClr val="tx1"/>
          </a:solidFill>
        </p:grpSpPr>
        <p:sp>
          <p:nvSpPr>
            <p:cNvPr id="50" name="Freeform: Shape 49">
              <a:extLst>
                <a:ext uri="{FF2B5EF4-FFF2-40B4-BE49-F238E27FC236}">
                  <a16:creationId xmlns:a16="http://schemas.microsoft.com/office/drawing/2014/main" id="{318E7E09-DE40-49D1-93E3-A9E80CAF19D1}"/>
                </a:ext>
              </a:extLst>
            </p:cNvPr>
            <p:cNvSpPr/>
            <p:nvPr/>
          </p:nvSpPr>
          <p:spPr>
            <a:xfrm>
              <a:off x="9211937" y="6932616"/>
              <a:ext cx="29860" cy="29682"/>
            </a:xfrm>
            <a:custGeom>
              <a:avLst/>
              <a:gdLst>
                <a:gd name="connsiteX0" fmla="*/ 4358 w 29860"/>
                <a:gd name="connsiteY0" fmla="*/ 4179 h 29682"/>
                <a:gd name="connsiteX1" fmla="*/ 0 w 29860"/>
                <a:gd name="connsiteY1" fmla="*/ 14752 h 29682"/>
                <a:gd name="connsiteX2" fmla="*/ 4358 w 29860"/>
                <a:gd name="connsiteY2" fmla="*/ 25324 h 29682"/>
                <a:gd name="connsiteX3" fmla="*/ 14930 w 29860"/>
                <a:gd name="connsiteY3" fmla="*/ 29682 h 29682"/>
                <a:gd name="connsiteX4" fmla="*/ 25503 w 29860"/>
                <a:gd name="connsiteY4" fmla="*/ 25324 h 29682"/>
                <a:gd name="connsiteX5" fmla="*/ 29861 w 29860"/>
                <a:gd name="connsiteY5" fmla="*/ 14752 h 29682"/>
                <a:gd name="connsiteX6" fmla="*/ 25503 w 29860"/>
                <a:gd name="connsiteY6" fmla="*/ 4179 h 29682"/>
                <a:gd name="connsiteX7" fmla="*/ 4358 w 29860"/>
                <a:gd name="connsiteY7" fmla="*/ 4179 h 29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60" h="29682">
                  <a:moveTo>
                    <a:pt x="4358" y="4179"/>
                  </a:moveTo>
                  <a:cubicBezTo>
                    <a:pt x="1571" y="6965"/>
                    <a:pt x="0" y="10751"/>
                    <a:pt x="0" y="14752"/>
                  </a:cubicBezTo>
                  <a:cubicBezTo>
                    <a:pt x="0" y="18752"/>
                    <a:pt x="1571" y="22538"/>
                    <a:pt x="4358" y="25324"/>
                  </a:cubicBezTo>
                  <a:cubicBezTo>
                    <a:pt x="7144" y="28111"/>
                    <a:pt x="10930" y="29682"/>
                    <a:pt x="14930" y="29682"/>
                  </a:cubicBezTo>
                  <a:cubicBezTo>
                    <a:pt x="18931" y="29682"/>
                    <a:pt x="22717" y="28111"/>
                    <a:pt x="25503" y="25324"/>
                  </a:cubicBezTo>
                  <a:cubicBezTo>
                    <a:pt x="28289" y="22538"/>
                    <a:pt x="29861" y="18752"/>
                    <a:pt x="29861" y="14752"/>
                  </a:cubicBezTo>
                  <a:cubicBezTo>
                    <a:pt x="29861" y="10751"/>
                    <a:pt x="28289" y="6965"/>
                    <a:pt x="25503" y="4179"/>
                  </a:cubicBezTo>
                  <a:cubicBezTo>
                    <a:pt x="20074" y="-1393"/>
                    <a:pt x="9930" y="-1393"/>
                    <a:pt x="4358" y="4179"/>
                  </a:cubicBezTo>
                  <a:close/>
                </a:path>
              </a:pathLst>
            </a:custGeom>
            <a:grpFill/>
            <a:ln w="7144" cap="flat">
              <a:noFill/>
              <a:prstDash val="solid"/>
              <a:miter/>
            </a:ln>
          </p:spPr>
          <p:txBody>
            <a:bodyPr rtlCol="0" anchor="ctr"/>
            <a:lstStyle/>
            <a:p>
              <a:endParaRPr lang="en-US" sz="1200"/>
            </a:p>
          </p:txBody>
        </p:sp>
        <p:sp>
          <p:nvSpPr>
            <p:cNvPr id="51" name="Freeform: Shape 50">
              <a:extLst>
                <a:ext uri="{FF2B5EF4-FFF2-40B4-BE49-F238E27FC236}">
                  <a16:creationId xmlns:a16="http://schemas.microsoft.com/office/drawing/2014/main" id="{1798CEDD-9931-4319-942B-CA2522B3C5A8}"/>
                </a:ext>
              </a:extLst>
            </p:cNvPr>
            <p:cNvSpPr/>
            <p:nvPr/>
          </p:nvSpPr>
          <p:spPr>
            <a:xfrm>
              <a:off x="9109424" y="6932437"/>
              <a:ext cx="29861" cy="29860"/>
            </a:xfrm>
            <a:custGeom>
              <a:avLst/>
              <a:gdLst>
                <a:gd name="connsiteX0" fmla="*/ 14931 w 29861"/>
                <a:gd name="connsiteY0" fmla="*/ 0 h 29860"/>
                <a:gd name="connsiteX1" fmla="*/ 0 w 29861"/>
                <a:gd name="connsiteY1" fmla="*/ 14931 h 29860"/>
                <a:gd name="connsiteX2" fmla="*/ 14931 w 29861"/>
                <a:gd name="connsiteY2" fmla="*/ 29861 h 29860"/>
                <a:gd name="connsiteX3" fmla="*/ 29861 w 29861"/>
                <a:gd name="connsiteY3" fmla="*/ 14931 h 29860"/>
                <a:gd name="connsiteX4" fmla="*/ 14931 w 29861"/>
                <a:gd name="connsiteY4" fmla="*/ 0 h 29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61" h="29860">
                  <a:moveTo>
                    <a:pt x="14931" y="0"/>
                  </a:moveTo>
                  <a:cubicBezTo>
                    <a:pt x="6787" y="0"/>
                    <a:pt x="0" y="6573"/>
                    <a:pt x="0" y="14931"/>
                  </a:cubicBezTo>
                  <a:cubicBezTo>
                    <a:pt x="0" y="23146"/>
                    <a:pt x="6787" y="29861"/>
                    <a:pt x="14931" y="29861"/>
                  </a:cubicBezTo>
                  <a:cubicBezTo>
                    <a:pt x="23289" y="29861"/>
                    <a:pt x="29861" y="23146"/>
                    <a:pt x="29861" y="14931"/>
                  </a:cubicBezTo>
                  <a:cubicBezTo>
                    <a:pt x="29861" y="6573"/>
                    <a:pt x="23289" y="0"/>
                    <a:pt x="14931" y="0"/>
                  </a:cubicBezTo>
                  <a:close/>
                </a:path>
              </a:pathLst>
            </a:custGeom>
            <a:grpFill/>
            <a:ln w="7144" cap="flat">
              <a:noFill/>
              <a:prstDash val="solid"/>
              <a:miter/>
            </a:ln>
          </p:spPr>
          <p:txBody>
            <a:bodyPr rtlCol="0" anchor="ctr"/>
            <a:lstStyle/>
            <a:p>
              <a:endParaRPr lang="en-US" sz="1200"/>
            </a:p>
          </p:txBody>
        </p:sp>
        <p:sp>
          <p:nvSpPr>
            <p:cNvPr id="52" name="Freeform: Shape 51">
              <a:extLst>
                <a:ext uri="{FF2B5EF4-FFF2-40B4-BE49-F238E27FC236}">
                  <a16:creationId xmlns:a16="http://schemas.microsoft.com/office/drawing/2014/main" id="{ED141169-DB90-4E13-93B4-C6F5C19D5D97}"/>
                </a:ext>
              </a:extLst>
            </p:cNvPr>
            <p:cNvSpPr/>
            <p:nvPr/>
          </p:nvSpPr>
          <p:spPr>
            <a:xfrm>
              <a:off x="9007125" y="6932616"/>
              <a:ext cx="29860" cy="29682"/>
            </a:xfrm>
            <a:custGeom>
              <a:avLst/>
              <a:gdLst>
                <a:gd name="connsiteX0" fmla="*/ 29861 w 29860"/>
                <a:gd name="connsiteY0" fmla="*/ 14752 h 29682"/>
                <a:gd name="connsiteX1" fmla="*/ 25503 w 29860"/>
                <a:gd name="connsiteY1" fmla="*/ 4179 h 29682"/>
                <a:gd name="connsiteX2" fmla="*/ 4358 w 29860"/>
                <a:gd name="connsiteY2" fmla="*/ 4179 h 29682"/>
                <a:gd name="connsiteX3" fmla="*/ 0 w 29860"/>
                <a:gd name="connsiteY3" fmla="*/ 14752 h 29682"/>
                <a:gd name="connsiteX4" fmla="*/ 4358 w 29860"/>
                <a:gd name="connsiteY4" fmla="*/ 25324 h 29682"/>
                <a:gd name="connsiteX5" fmla="*/ 14930 w 29860"/>
                <a:gd name="connsiteY5" fmla="*/ 29682 h 29682"/>
                <a:gd name="connsiteX6" fmla="*/ 25503 w 29860"/>
                <a:gd name="connsiteY6" fmla="*/ 25324 h 29682"/>
                <a:gd name="connsiteX7" fmla="*/ 29861 w 29860"/>
                <a:gd name="connsiteY7" fmla="*/ 14752 h 29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60" h="29682">
                  <a:moveTo>
                    <a:pt x="29861" y="14752"/>
                  </a:moveTo>
                  <a:cubicBezTo>
                    <a:pt x="29861" y="10751"/>
                    <a:pt x="28289" y="6965"/>
                    <a:pt x="25503" y="4179"/>
                  </a:cubicBezTo>
                  <a:cubicBezTo>
                    <a:pt x="19931" y="-1393"/>
                    <a:pt x="9929" y="-1393"/>
                    <a:pt x="4358" y="4179"/>
                  </a:cubicBezTo>
                  <a:cubicBezTo>
                    <a:pt x="1571" y="6965"/>
                    <a:pt x="0" y="10751"/>
                    <a:pt x="0" y="14752"/>
                  </a:cubicBezTo>
                  <a:cubicBezTo>
                    <a:pt x="0" y="18752"/>
                    <a:pt x="1571" y="22538"/>
                    <a:pt x="4358" y="25324"/>
                  </a:cubicBezTo>
                  <a:cubicBezTo>
                    <a:pt x="7144" y="28111"/>
                    <a:pt x="10930" y="29682"/>
                    <a:pt x="14930" y="29682"/>
                  </a:cubicBezTo>
                  <a:cubicBezTo>
                    <a:pt x="18717" y="29682"/>
                    <a:pt x="22717" y="28111"/>
                    <a:pt x="25503" y="25324"/>
                  </a:cubicBezTo>
                  <a:cubicBezTo>
                    <a:pt x="28217" y="22538"/>
                    <a:pt x="29861" y="18752"/>
                    <a:pt x="29861" y="14752"/>
                  </a:cubicBezTo>
                  <a:close/>
                </a:path>
              </a:pathLst>
            </a:custGeom>
            <a:grpFill/>
            <a:ln w="7144" cap="flat">
              <a:noFill/>
              <a:prstDash val="solid"/>
              <a:miter/>
            </a:ln>
          </p:spPr>
          <p:txBody>
            <a:bodyPr rtlCol="0" anchor="ctr"/>
            <a:lstStyle/>
            <a:p>
              <a:endParaRPr lang="en-US" sz="1200"/>
            </a:p>
          </p:txBody>
        </p:sp>
        <p:sp>
          <p:nvSpPr>
            <p:cNvPr id="53" name="Freeform: Shape 52">
              <a:extLst>
                <a:ext uri="{FF2B5EF4-FFF2-40B4-BE49-F238E27FC236}">
                  <a16:creationId xmlns:a16="http://schemas.microsoft.com/office/drawing/2014/main" id="{A2141E58-CAE0-402E-A28F-0C26959167BD}"/>
                </a:ext>
              </a:extLst>
            </p:cNvPr>
            <p:cNvSpPr/>
            <p:nvPr/>
          </p:nvSpPr>
          <p:spPr>
            <a:xfrm>
              <a:off x="8914399" y="6715053"/>
              <a:ext cx="419981" cy="29932"/>
            </a:xfrm>
            <a:custGeom>
              <a:avLst/>
              <a:gdLst>
                <a:gd name="connsiteX0" fmla="*/ 419981 w 419981"/>
                <a:gd name="connsiteY0" fmla="*/ 15002 h 29932"/>
                <a:gd name="connsiteX1" fmla="*/ 405051 w 419981"/>
                <a:gd name="connsiteY1" fmla="*/ 0 h 29932"/>
                <a:gd name="connsiteX2" fmla="*/ 14931 w 419981"/>
                <a:gd name="connsiteY2" fmla="*/ 0 h 29932"/>
                <a:gd name="connsiteX3" fmla="*/ 0 w 419981"/>
                <a:gd name="connsiteY3" fmla="*/ 15002 h 29932"/>
                <a:gd name="connsiteX4" fmla="*/ 14931 w 419981"/>
                <a:gd name="connsiteY4" fmla="*/ 29932 h 29932"/>
                <a:gd name="connsiteX5" fmla="*/ 405051 w 419981"/>
                <a:gd name="connsiteY5" fmla="*/ 29932 h 29932"/>
                <a:gd name="connsiteX6" fmla="*/ 419981 w 419981"/>
                <a:gd name="connsiteY6" fmla="*/ 1500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981" h="29932">
                  <a:moveTo>
                    <a:pt x="419981" y="15002"/>
                  </a:moveTo>
                  <a:cubicBezTo>
                    <a:pt x="419981" y="6715"/>
                    <a:pt x="413266" y="0"/>
                    <a:pt x="405051" y="0"/>
                  </a:cubicBezTo>
                  <a:lnTo>
                    <a:pt x="14931" y="0"/>
                  </a:lnTo>
                  <a:cubicBezTo>
                    <a:pt x="6644" y="0"/>
                    <a:pt x="0" y="6715"/>
                    <a:pt x="0" y="15002"/>
                  </a:cubicBezTo>
                  <a:cubicBezTo>
                    <a:pt x="0" y="23217"/>
                    <a:pt x="6715" y="29932"/>
                    <a:pt x="14931" y="29932"/>
                  </a:cubicBezTo>
                  <a:lnTo>
                    <a:pt x="405051" y="29932"/>
                  </a:lnTo>
                  <a:cubicBezTo>
                    <a:pt x="413266" y="29932"/>
                    <a:pt x="419981" y="23217"/>
                    <a:pt x="419981" y="15002"/>
                  </a:cubicBezTo>
                  <a:close/>
                </a:path>
              </a:pathLst>
            </a:custGeom>
            <a:grpFill/>
            <a:ln w="7144" cap="flat">
              <a:noFill/>
              <a:prstDash val="solid"/>
              <a:miter/>
            </a:ln>
          </p:spPr>
          <p:txBody>
            <a:bodyPr rtlCol="0" anchor="ctr"/>
            <a:lstStyle/>
            <a:p>
              <a:endParaRPr lang="en-US" sz="1200"/>
            </a:p>
          </p:txBody>
        </p:sp>
        <p:sp>
          <p:nvSpPr>
            <p:cNvPr id="54" name="Freeform: Shape 53">
              <a:extLst>
                <a:ext uri="{FF2B5EF4-FFF2-40B4-BE49-F238E27FC236}">
                  <a16:creationId xmlns:a16="http://schemas.microsoft.com/office/drawing/2014/main" id="{4FEFC271-A754-4815-A5A9-9953F5CB6DA8}"/>
                </a:ext>
              </a:extLst>
            </p:cNvPr>
            <p:cNvSpPr/>
            <p:nvPr/>
          </p:nvSpPr>
          <p:spPr>
            <a:xfrm>
              <a:off x="9109567" y="7369778"/>
              <a:ext cx="29718" cy="29718"/>
            </a:xfrm>
            <a:custGeom>
              <a:avLst/>
              <a:gdLst>
                <a:gd name="connsiteX0" fmla="*/ 14859 w 29718"/>
                <a:gd name="connsiteY0" fmla="*/ 29718 h 29718"/>
                <a:gd name="connsiteX1" fmla="*/ 29718 w 29718"/>
                <a:gd name="connsiteY1" fmla="*/ 14859 h 29718"/>
                <a:gd name="connsiteX2" fmla="*/ 14859 w 29718"/>
                <a:gd name="connsiteY2" fmla="*/ 0 h 29718"/>
                <a:gd name="connsiteX3" fmla="*/ 0 w 29718"/>
                <a:gd name="connsiteY3" fmla="*/ 14859 h 29718"/>
                <a:gd name="connsiteX4" fmla="*/ 14859 w 29718"/>
                <a:gd name="connsiteY4" fmla="*/ 29718 h 29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18" h="29718">
                  <a:moveTo>
                    <a:pt x="14859" y="29718"/>
                  </a:moveTo>
                  <a:cubicBezTo>
                    <a:pt x="23074" y="29718"/>
                    <a:pt x="29718" y="23074"/>
                    <a:pt x="29718" y="14859"/>
                  </a:cubicBezTo>
                  <a:cubicBezTo>
                    <a:pt x="29718" y="6643"/>
                    <a:pt x="23074" y="0"/>
                    <a:pt x="14859" y="0"/>
                  </a:cubicBezTo>
                  <a:cubicBezTo>
                    <a:pt x="6644" y="0"/>
                    <a:pt x="0" y="6643"/>
                    <a:pt x="0" y="14859"/>
                  </a:cubicBezTo>
                  <a:cubicBezTo>
                    <a:pt x="0" y="23074"/>
                    <a:pt x="6644" y="29718"/>
                    <a:pt x="14859" y="29718"/>
                  </a:cubicBezTo>
                  <a:close/>
                </a:path>
              </a:pathLst>
            </a:custGeom>
            <a:grpFill/>
            <a:ln w="7144" cap="flat">
              <a:noFill/>
              <a:prstDash val="solid"/>
              <a:miter/>
            </a:ln>
          </p:spPr>
          <p:txBody>
            <a:bodyPr rtlCol="0" anchor="ctr"/>
            <a:lstStyle/>
            <a:p>
              <a:endParaRPr lang="en-US" sz="1200"/>
            </a:p>
          </p:txBody>
        </p:sp>
        <p:sp>
          <p:nvSpPr>
            <p:cNvPr id="55" name="Freeform: Shape 54">
              <a:extLst>
                <a:ext uri="{FF2B5EF4-FFF2-40B4-BE49-F238E27FC236}">
                  <a16:creationId xmlns:a16="http://schemas.microsoft.com/office/drawing/2014/main" id="{A4A1CBF4-2FE4-401B-9D7E-B90555FA065F}"/>
                </a:ext>
              </a:extLst>
            </p:cNvPr>
            <p:cNvSpPr/>
            <p:nvPr/>
          </p:nvSpPr>
          <p:spPr>
            <a:xfrm>
              <a:off x="8633364" y="6590823"/>
              <a:ext cx="981980" cy="987195"/>
            </a:xfrm>
            <a:custGeom>
              <a:avLst/>
              <a:gdLst>
                <a:gd name="connsiteX0" fmla="*/ 907613 w 981980"/>
                <a:gd name="connsiteY0" fmla="*/ 124230 h 987195"/>
                <a:gd name="connsiteX1" fmla="*/ 794528 w 981980"/>
                <a:gd name="connsiteY1" fmla="*/ 124230 h 987195"/>
                <a:gd name="connsiteX2" fmla="*/ 585788 w 981980"/>
                <a:gd name="connsiteY2" fmla="*/ 0 h 987195"/>
                <a:gd name="connsiteX3" fmla="*/ 396192 w 981980"/>
                <a:gd name="connsiteY3" fmla="*/ 0 h 987195"/>
                <a:gd name="connsiteX4" fmla="*/ 187452 w 981980"/>
                <a:gd name="connsiteY4" fmla="*/ 124230 h 987195"/>
                <a:gd name="connsiteX5" fmla="*/ 74438 w 981980"/>
                <a:gd name="connsiteY5" fmla="*/ 124230 h 987195"/>
                <a:gd name="connsiteX6" fmla="*/ 0 w 981980"/>
                <a:gd name="connsiteY6" fmla="*/ 198739 h 987195"/>
                <a:gd name="connsiteX7" fmla="*/ 0 w 981980"/>
                <a:gd name="connsiteY7" fmla="*/ 793457 h 987195"/>
                <a:gd name="connsiteX8" fmla="*/ 74795 w 981980"/>
                <a:gd name="connsiteY8" fmla="*/ 868252 h 987195"/>
                <a:gd name="connsiteX9" fmla="*/ 331398 w 981980"/>
                <a:gd name="connsiteY9" fmla="*/ 868252 h 987195"/>
                <a:gd name="connsiteX10" fmla="*/ 301680 w 981980"/>
                <a:gd name="connsiteY10" fmla="*/ 957334 h 987195"/>
                <a:gd name="connsiteX11" fmla="*/ 193452 w 981980"/>
                <a:gd name="connsiteY11" fmla="*/ 957334 h 987195"/>
                <a:gd name="connsiteX12" fmla="*/ 178522 w 981980"/>
                <a:gd name="connsiteY12" fmla="*/ 972264 h 987195"/>
                <a:gd name="connsiteX13" fmla="*/ 193452 w 981980"/>
                <a:gd name="connsiteY13" fmla="*/ 987195 h 987195"/>
                <a:gd name="connsiteX14" fmla="*/ 788527 w 981980"/>
                <a:gd name="connsiteY14" fmla="*/ 987195 h 987195"/>
                <a:gd name="connsiteX15" fmla="*/ 803457 w 981980"/>
                <a:gd name="connsiteY15" fmla="*/ 972264 h 987195"/>
                <a:gd name="connsiteX16" fmla="*/ 788527 w 981980"/>
                <a:gd name="connsiteY16" fmla="*/ 957334 h 987195"/>
                <a:gd name="connsiteX17" fmla="*/ 680299 w 981980"/>
                <a:gd name="connsiteY17" fmla="*/ 957334 h 987195"/>
                <a:gd name="connsiteX18" fmla="*/ 650581 w 981980"/>
                <a:gd name="connsiteY18" fmla="*/ 868252 h 987195"/>
                <a:gd name="connsiteX19" fmla="*/ 907185 w 981980"/>
                <a:gd name="connsiteY19" fmla="*/ 868252 h 987195"/>
                <a:gd name="connsiteX20" fmla="*/ 981980 w 981980"/>
                <a:gd name="connsiteY20" fmla="*/ 793457 h 987195"/>
                <a:gd name="connsiteX21" fmla="*/ 981980 w 981980"/>
                <a:gd name="connsiteY21" fmla="*/ 198739 h 987195"/>
                <a:gd name="connsiteX22" fmla="*/ 907613 w 981980"/>
                <a:gd name="connsiteY22" fmla="*/ 124230 h 987195"/>
                <a:gd name="connsiteX23" fmla="*/ 801314 w 981980"/>
                <a:gd name="connsiteY23" fmla="*/ 252532 h 987195"/>
                <a:gd name="connsiteX24" fmla="*/ 815602 w 981980"/>
                <a:gd name="connsiteY24" fmla="*/ 252532 h 987195"/>
                <a:gd name="connsiteX25" fmla="*/ 853035 w 981980"/>
                <a:gd name="connsiteY25" fmla="*/ 289965 h 987195"/>
                <a:gd name="connsiteX26" fmla="*/ 853035 w 981980"/>
                <a:gd name="connsiteY26" fmla="*/ 423267 h 987195"/>
                <a:gd name="connsiteX27" fmla="*/ 815602 w 981980"/>
                <a:gd name="connsiteY27" fmla="*/ 460701 h 987195"/>
                <a:gd name="connsiteX28" fmla="*/ 801314 w 981980"/>
                <a:gd name="connsiteY28" fmla="*/ 460701 h 987195"/>
                <a:gd name="connsiteX29" fmla="*/ 763881 w 981980"/>
                <a:gd name="connsiteY29" fmla="*/ 423267 h 987195"/>
                <a:gd name="connsiteX30" fmla="*/ 763881 w 981980"/>
                <a:gd name="connsiteY30" fmla="*/ 289965 h 987195"/>
                <a:gd name="connsiteX31" fmla="*/ 801314 w 981980"/>
                <a:gd name="connsiteY31" fmla="*/ 252532 h 987195"/>
                <a:gd name="connsiteX32" fmla="*/ 218241 w 981980"/>
                <a:gd name="connsiteY32" fmla="*/ 289894 h 987195"/>
                <a:gd name="connsiteX33" fmla="*/ 218241 w 981980"/>
                <a:gd name="connsiteY33" fmla="*/ 423196 h 987195"/>
                <a:gd name="connsiteX34" fmla="*/ 180808 w 981980"/>
                <a:gd name="connsiteY34" fmla="*/ 460629 h 987195"/>
                <a:gd name="connsiteX35" fmla="*/ 166521 w 981980"/>
                <a:gd name="connsiteY35" fmla="*/ 460629 h 987195"/>
                <a:gd name="connsiteX36" fmla="*/ 129088 w 981980"/>
                <a:gd name="connsiteY36" fmla="*/ 423196 h 987195"/>
                <a:gd name="connsiteX37" fmla="*/ 129088 w 981980"/>
                <a:gd name="connsiteY37" fmla="*/ 289894 h 987195"/>
                <a:gd name="connsiteX38" fmla="*/ 166521 w 981980"/>
                <a:gd name="connsiteY38" fmla="*/ 252460 h 987195"/>
                <a:gd name="connsiteX39" fmla="*/ 180808 w 981980"/>
                <a:gd name="connsiteY39" fmla="*/ 252460 h 987195"/>
                <a:gd name="connsiteX40" fmla="*/ 218241 w 981980"/>
                <a:gd name="connsiteY40" fmla="*/ 289894 h 987195"/>
                <a:gd name="connsiteX41" fmla="*/ 333327 w 981980"/>
                <a:gd name="connsiteY41" fmla="*/ 957406 h 987195"/>
                <a:gd name="connsiteX42" fmla="*/ 363045 w 981980"/>
                <a:gd name="connsiteY42" fmla="*/ 868323 h 987195"/>
                <a:gd name="connsiteX43" fmla="*/ 619220 w 981980"/>
                <a:gd name="connsiteY43" fmla="*/ 868323 h 987195"/>
                <a:gd name="connsiteX44" fmla="*/ 648938 w 981980"/>
                <a:gd name="connsiteY44" fmla="*/ 957406 h 987195"/>
                <a:gd name="connsiteX45" fmla="*/ 333327 w 981980"/>
                <a:gd name="connsiteY45" fmla="*/ 957406 h 987195"/>
                <a:gd name="connsiteX46" fmla="*/ 952190 w 981980"/>
                <a:gd name="connsiteY46" fmla="*/ 793457 h 987195"/>
                <a:gd name="connsiteX47" fmla="*/ 907328 w 981980"/>
                <a:gd name="connsiteY47" fmla="*/ 838319 h 987195"/>
                <a:gd name="connsiteX48" fmla="*/ 74866 w 981980"/>
                <a:gd name="connsiteY48" fmla="*/ 838319 h 987195"/>
                <a:gd name="connsiteX49" fmla="*/ 30003 w 981980"/>
                <a:gd name="connsiteY49" fmla="*/ 793457 h 987195"/>
                <a:gd name="connsiteX50" fmla="*/ 30003 w 981980"/>
                <a:gd name="connsiteY50" fmla="*/ 749237 h 987195"/>
                <a:gd name="connsiteX51" fmla="*/ 952190 w 981980"/>
                <a:gd name="connsiteY51" fmla="*/ 749237 h 987195"/>
                <a:gd name="connsiteX52" fmla="*/ 952190 w 981980"/>
                <a:gd name="connsiteY52" fmla="*/ 793457 h 987195"/>
                <a:gd name="connsiteX53" fmla="*/ 952190 w 981980"/>
                <a:gd name="connsiteY53" fmla="*/ 719304 h 987195"/>
                <a:gd name="connsiteX54" fmla="*/ 30003 w 981980"/>
                <a:gd name="connsiteY54" fmla="*/ 719304 h 987195"/>
                <a:gd name="connsiteX55" fmla="*/ 30003 w 981980"/>
                <a:gd name="connsiteY55" fmla="*/ 198739 h 987195"/>
                <a:gd name="connsiteX56" fmla="*/ 74581 w 981980"/>
                <a:gd name="connsiteY56" fmla="*/ 154162 h 987195"/>
                <a:gd name="connsiteX57" fmla="*/ 174165 w 981980"/>
                <a:gd name="connsiteY57" fmla="*/ 154162 h 987195"/>
                <a:gd name="connsiteX58" fmla="*/ 159449 w 981980"/>
                <a:gd name="connsiteY58" fmla="*/ 223314 h 987195"/>
                <a:gd name="connsiteX59" fmla="*/ 99298 w 981980"/>
                <a:gd name="connsiteY59" fmla="*/ 289894 h 987195"/>
                <a:gd name="connsiteX60" fmla="*/ 99298 w 981980"/>
                <a:gd name="connsiteY60" fmla="*/ 423196 h 987195"/>
                <a:gd name="connsiteX61" fmla="*/ 166592 w 981980"/>
                <a:gd name="connsiteY61" fmla="*/ 490490 h 987195"/>
                <a:gd name="connsiteX62" fmla="*/ 180880 w 981980"/>
                <a:gd name="connsiteY62" fmla="*/ 490490 h 987195"/>
                <a:gd name="connsiteX63" fmla="*/ 248174 w 981980"/>
                <a:gd name="connsiteY63" fmla="*/ 423196 h 987195"/>
                <a:gd name="connsiteX64" fmla="*/ 248174 w 981980"/>
                <a:gd name="connsiteY64" fmla="*/ 289894 h 987195"/>
                <a:gd name="connsiteX65" fmla="*/ 189381 w 981980"/>
                <a:gd name="connsiteY65" fmla="*/ 223385 h 987195"/>
                <a:gd name="connsiteX66" fmla="*/ 396264 w 981980"/>
                <a:gd name="connsiteY66" fmla="*/ 29861 h 987195"/>
                <a:gd name="connsiteX67" fmla="*/ 585859 w 981980"/>
                <a:gd name="connsiteY67" fmla="*/ 29861 h 987195"/>
                <a:gd name="connsiteX68" fmla="*/ 792742 w 981980"/>
                <a:gd name="connsiteY68" fmla="*/ 223385 h 987195"/>
                <a:gd name="connsiteX69" fmla="*/ 734020 w 981980"/>
                <a:gd name="connsiteY69" fmla="*/ 289822 h 987195"/>
                <a:gd name="connsiteX70" fmla="*/ 734020 w 981980"/>
                <a:gd name="connsiteY70" fmla="*/ 423125 h 987195"/>
                <a:gd name="connsiteX71" fmla="*/ 792742 w 981980"/>
                <a:gd name="connsiteY71" fmla="*/ 489561 h 987195"/>
                <a:gd name="connsiteX72" fmla="*/ 649724 w 981980"/>
                <a:gd name="connsiteY72" fmla="*/ 619221 h 987195"/>
                <a:gd name="connsiteX73" fmla="*/ 575072 w 981980"/>
                <a:gd name="connsiteY73" fmla="*/ 619221 h 987195"/>
                <a:gd name="connsiteX74" fmla="*/ 585359 w 981980"/>
                <a:gd name="connsiteY74" fmla="*/ 584573 h 987195"/>
                <a:gd name="connsiteX75" fmla="*/ 520779 w 981980"/>
                <a:gd name="connsiteY75" fmla="*/ 519994 h 987195"/>
                <a:gd name="connsiteX76" fmla="*/ 461272 w 981980"/>
                <a:gd name="connsiteY76" fmla="*/ 519994 h 987195"/>
                <a:gd name="connsiteX77" fmla="*/ 396692 w 981980"/>
                <a:gd name="connsiteY77" fmla="*/ 584573 h 987195"/>
                <a:gd name="connsiteX78" fmla="*/ 461272 w 981980"/>
                <a:gd name="connsiteY78" fmla="*/ 649153 h 987195"/>
                <a:gd name="connsiteX79" fmla="*/ 491061 w 981980"/>
                <a:gd name="connsiteY79" fmla="*/ 649153 h 987195"/>
                <a:gd name="connsiteX80" fmla="*/ 520779 w 981980"/>
                <a:gd name="connsiteY80" fmla="*/ 649153 h 987195"/>
                <a:gd name="connsiteX81" fmla="*/ 649724 w 981980"/>
                <a:gd name="connsiteY81" fmla="*/ 649153 h 987195"/>
                <a:gd name="connsiteX82" fmla="*/ 822674 w 981980"/>
                <a:gd name="connsiteY82" fmla="*/ 489704 h 987195"/>
                <a:gd name="connsiteX83" fmla="*/ 882967 w 981980"/>
                <a:gd name="connsiteY83" fmla="*/ 423125 h 987195"/>
                <a:gd name="connsiteX84" fmla="*/ 882967 w 981980"/>
                <a:gd name="connsiteY84" fmla="*/ 289822 h 987195"/>
                <a:gd name="connsiteX85" fmla="*/ 822674 w 981980"/>
                <a:gd name="connsiteY85" fmla="*/ 223242 h 987195"/>
                <a:gd name="connsiteX86" fmla="*/ 807958 w 981980"/>
                <a:gd name="connsiteY86" fmla="*/ 154091 h 987195"/>
                <a:gd name="connsiteX87" fmla="*/ 907613 w 981980"/>
                <a:gd name="connsiteY87" fmla="*/ 154091 h 987195"/>
                <a:gd name="connsiteX88" fmla="*/ 952190 w 981980"/>
                <a:gd name="connsiteY88" fmla="*/ 198668 h 987195"/>
                <a:gd name="connsiteX89" fmla="*/ 952190 w 981980"/>
                <a:gd name="connsiteY89" fmla="*/ 719304 h 987195"/>
                <a:gd name="connsiteX90" fmla="*/ 555427 w 981980"/>
                <a:gd name="connsiteY90" fmla="*/ 584716 h 987195"/>
                <a:gd name="connsiteX91" fmla="*/ 520779 w 981980"/>
                <a:gd name="connsiteY91" fmla="*/ 619363 h 987195"/>
                <a:gd name="connsiteX92" fmla="*/ 491061 w 981980"/>
                <a:gd name="connsiteY92" fmla="*/ 619363 h 987195"/>
                <a:gd name="connsiteX93" fmla="*/ 461272 w 981980"/>
                <a:gd name="connsiteY93" fmla="*/ 619363 h 987195"/>
                <a:gd name="connsiteX94" fmla="*/ 426625 w 981980"/>
                <a:gd name="connsiteY94" fmla="*/ 584716 h 987195"/>
                <a:gd name="connsiteX95" fmla="*/ 461272 w 981980"/>
                <a:gd name="connsiteY95" fmla="*/ 550069 h 987195"/>
                <a:gd name="connsiteX96" fmla="*/ 520779 w 981980"/>
                <a:gd name="connsiteY96" fmla="*/ 550069 h 987195"/>
                <a:gd name="connsiteX97" fmla="*/ 555427 w 981980"/>
                <a:gd name="connsiteY97" fmla="*/ 584716 h 987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981980" h="987195">
                  <a:moveTo>
                    <a:pt x="907613" y="124230"/>
                  </a:moveTo>
                  <a:lnTo>
                    <a:pt x="794528" y="124230"/>
                  </a:lnTo>
                  <a:cubicBezTo>
                    <a:pt x="754237" y="50292"/>
                    <a:pt x="675799" y="0"/>
                    <a:pt x="585788" y="0"/>
                  </a:cubicBezTo>
                  <a:lnTo>
                    <a:pt x="396192" y="0"/>
                  </a:lnTo>
                  <a:cubicBezTo>
                    <a:pt x="306181" y="0"/>
                    <a:pt x="227743" y="50292"/>
                    <a:pt x="187452" y="124230"/>
                  </a:cubicBezTo>
                  <a:lnTo>
                    <a:pt x="74438" y="124230"/>
                  </a:lnTo>
                  <a:cubicBezTo>
                    <a:pt x="33361" y="124230"/>
                    <a:pt x="0" y="157663"/>
                    <a:pt x="0" y="198739"/>
                  </a:cubicBezTo>
                  <a:lnTo>
                    <a:pt x="0" y="793457"/>
                  </a:lnTo>
                  <a:cubicBezTo>
                    <a:pt x="0" y="834676"/>
                    <a:pt x="33575" y="868252"/>
                    <a:pt x="74795" y="868252"/>
                  </a:cubicBezTo>
                  <a:lnTo>
                    <a:pt x="331398" y="868252"/>
                  </a:lnTo>
                  <a:lnTo>
                    <a:pt x="301680" y="957334"/>
                  </a:lnTo>
                  <a:lnTo>
                    <a:pt x="193452" y="957334"/>
                  </a:lnTo>
                  <a:cubicBezTo>
                    <a:pt x="185166" y="957334"/>
                    <a:pt x="178522" y="963978"/>
                    <a:pt x="178522" y="972264"/>
                  </a:cubicBezTo>
                  <a:cubicBezTo>
                    <a:pt x="178522" y="980480"/>
                    <a:pt x="185237" y="987195"/>
                    <a:pt x="193452" y="987195"/>
                  </a:cubicBezTo>
                  <a:lnTo>
                    <a:pt x="788527" y="987195"/>
                  </a:lnTo>
                  <a:cubicBezTo>
                    <a:pt x="796814" y="987195"/>
                    <a:pt x="803457" y="980480"/>
                    <a:pt x="803457" y="972264"/>
                  </a:cubicBezTo>
                  <a:cubicBezTo>
                    <a:pt x="803457" y="963978"/>
                    <a:pt x="796742" y="957334"/>
                    <a:pt x="788527" y="957334"/>
                  </a:cubicBezTo>
                  <a:lnTo>
                    <a:pt x="680299" y="957334"/>
                  </a:lnTo>
                  <a:lnTo>
                    <a:pt x="650581" y="868252"/>
                  </a:lnTo>
                  <a:lnTo>
                    <a:pt x="907185" y="868252"/>
                  </a:lnTo>
                  <a:cubicBezTo>
                    <a:pt x="948404" y="868252"/>
                    <a:pt x="981980" y="834676"/>
                    <a:pt x="981980" y="793457"/>
                  </a:cubicBezTo>
                  <a:lnTo>
                    <a:pt x="981980" y="198739"/>
                  </a:lnTo>
                  <a:cubicBezTo>
                    <a:pt x="982123" y="157663"/>
                    <a:pt x="948690" y="124230"/>
                    <a:pt x="907613" y="124230"/>
                  </a:cubicBezTo>
                  <a:close/>
                  <a:moveTo>
                    <a:pt x="801314" y="252532"/>
                  </a:moveTo>
                  <a:lnTo>
                    <a:pt x="815602" y="252532"/>
                  </a:lnTo>
                  <a:cubicBezTo>
                    <a:pt x="836176" y="252532"/>
                    <a:pt x="853035" y="269248"/>
                    <a:pt x="853035" y="289965"/>
                  </a:cubicBezTo>
                  <a:lnTo>
                    <a:pt x="853035" y="423267"/>
                  </a:lnTo>
                  <a:cubicBezTo>
                    <a:pt x="853035" y="443913"/>
                    <a:pt x="836247" y="460701"/>
                    <a:pt x="815602" y="460701"/>
                  </a:cubicBezTo>
                  <a:lnTo>
                    <a:pt x="801314" y="460701"/>
                  </a:lnTo>
                  <a:cubicBezTo>
                    <a:pt x="780669" y="460701"/>
                    <a:pt x="763881" y="443984"/>
                    <a:pt x="763881" y="423267"/>
                  </a:cubicBezTo>
                  <a:lnTo>
                    <a:pt x="763881" y="289965"/>
                  </a:lnTo>
                  <a:cubicBezTo>
                    <a:pt x="763953" y="269248"/>
                    <a:pt x="780740" y="252532"/>
                    <a:pt x="801314" y="252532"/>
                  </a:cubicBezTo>
                  <a:close/>
                  <a:moveTo>
                    <a:pt x="218241" y="289894"/>
                  </a:moveTo>
                  <a:lnTo>
                    <a:pt x="218241" y="423196"/>
                  </a:lnTo>
                  <a:cubicBezTo>
                    <a:pt x="218241" y="443841"/>
                    <a:pt x="201453" y="460629"/>
                    <a:pt x="180808" y="460629"/>
                  </a:cubicBezTo>
                  <a:lnTo>
                    <a:pt x="166521" y="460629"/>
                  </a:lnTo>
                  <a:cubicBezTo>
                    <a:pt x="145875" y="460629"/>
                    <a:pt x="129088" y="443913"/>
                    <a:pt x="129088" y="423196"/>
                  </a:cubicBezTo>
                  <a:lnTo>
                    <a:pt x="129088" y="289894"/>
                  </a:lnTo>
                  <a:cubicBezTo>
                    <a:pt x="129088" y="269248"/>
                    <a:pt x="145875" y="252460"/>
                    <a:pt x="166521" y="252460"/>
                  </a:cubicBezTo>
                  <a:lnTo>
                    <a:pt x="180808" y="252460"/>
                  </a:lnTo>
                  <a:cubicBezTo>
                    <a:pt x="201453" y="252532"/>
                    <a:pt x="218241" y="269248"/>
                    <a:pt x="218241" y="289894"/>
                  </a:cubicBezTo>
                  <a:close/>
                  <a:moveTo>
                    <a:pt x="333327" y="957406"/>
                  </a:moveTo>
                  <a:lnTo>
                    <a:pt x="363045" y="868323"/>
                  </a:lnTo>
                  <a:lnTo>
                    <a:pt x="619220" y="868323"/>
                  </a:lnTo>
                  <a:lnTo>
                    <a:pt x="648938" y="957406"/>
                  </a:lnTo>
                  <a:lnTo>
                    <a:pt x="333327" y="957406"/>
                  </a:lnTo>
                  <a:close/>
                  <a:moveTo>
                    <a:pt x="952190" y="793457"/>
                  </a:moveTo>
                  <a:cubicBezTo>
                    <a:pt x="952190" y="818174"/>
                    <a:pt x="932045" y="838319"/>
                    <a:pt x="907328" y="838319"/>
                  </a:cubicBezTo>
                  <a:lnTo>
                    <a:pt x="74866" y="838319"/>
                  </a:lnTo>
                  <a:cubicBezTo>
                    <a:pt x="50149" y="838319"/>
                    <a:pt x="30003" y="818174"/>
                    <a:pt x="30003" y="793457"/>
                  </a:cubicBezTo>
                  <a:lnTo>
                    <a:pt x="30003" y="749237"/>
                  </a:lnTo>
                  <a:lnTo>
                    <a:pt x="952190" y="749237"/>
                  </a:lnTo>
                  <a:lnTo>
                    <a:pt x="952190" y="793457"/>
                  </a:lnTo>
                  <a:close/>
                  <a:moveTo>
                    <a:pt x="952190" y="719304"/>
                  </a:moveTo>
                  <a:lnTo>
                    <a:pt x="30003" y="719304"/>
                  </a:lnTo>
                  <a:lnTo>
                    <a:pt x="30003" y="198739"/>
                  </a:lnTo>
                  <a:cubicBezTo>
                    <a:pt x="30003" y="174165"/>
                    <a:pt x="50006" y="154162"/>
                    <a:pt x="74581" y="154162"/>
                  </a:cubicBezTo>
                  <a:lnTo>
                    <a:pt x="174165" y="154162"/>
                  </a:lnTo>
                  <a:cubicBezTo>
                    <a:pt x="165949" y="175879"/>
                    <a:pt x="160948" y="199096"/>
                    <a:pt x="159449" y="223314"/>
                  </a:cubicBezTo>
                  <a:cubicBezTo>
                    <a:pt x="125730" y="226957"/>
                    <a:pt x="99298" y="255246"/>
                    <a:pt x="99298" y="289894"/>
                  </a:cubicBezTo>
                  <a:lnTo>
                    <a:pt x="99298" y="423196"/>
                  </a:lnTo>
                  <a:cubicBezTo>
                    <a:pt x="99298" y="460343"/>
                    <a:pt x="129516" y="490490"/>
                    <a:pt x="166592" y="490490"/>
                  </a:cubicBezTo>
                  <a:lnTo>
                    <a:pt x="180880" y="490490"/>
                  </a:lnTo>
                  <a:cubicBezTo>
                    <a:pt x="218027" y="490490"/>
                    <a:pt x="248174" y="460272"/>
                    <a:pt x="248174" y="423196"/>
                  </a:cubicBezTo>
                  <a:lnTo>
                    <a:pt x="248174" y="289894"/>
                  </a:lnTo>
                  <a:cubicBezTo>
                    <a:pt x="248174" y="255675"/>
                    <a:pt x="222456" y="227671"/>
                    <a:pt x="189381" y="223385"/>
                  </a:cubicBezTo>
                  <a:cubicBezTo>
                    <a:pt x="196667" y="115515"/>
                    <a:pt x="286536" y="29861"/>
                    <a:pt x="396264" y="29861"/>
                  </a:cubicBezTo>
                  <a:lnTo>
                    <a:pt x="585859" y="29861"/>
                  </a:lnTo>
                  <a:cubicBezTo>
                    <a:pt x="695587" y="29861"/>
                    <a:pt x="785455" y="115515"/>
                    <a:pt x="792742" y="223385"/>
                  </a:cubicBezTo>
                  <a:cubicBezTo>
                    <a:pt x="759738" y="227671"/>
                    <a:pt x="734020" y="255675"/>
                    <a:pt x="734020" y="289822"/>
                  </a:cubicBezTo>
                  <a:lnTo>
                    <a:pt x="734020" y="423125"/>
                  </a:lnTo>
                  <a:cubicBezTo>
                    <a:pt x="734020" y="457343"/>
                    <a:pt x="759738" y="485275"/>
                    <a:pt x="792742" y="489561"/>
                  </a:cubicBezTo>
                  <a:cubicBezTo>
                    <a:pt x="785598" y="562213"/>
                    <a:pt x="724233" y="619221"/>
                    <a:pt x="649724" y="619221"/>
                  </a:cubicBezTo>
                  <a:lnTo>
                    <a:pt x="575072" y="619221"/>
                  </a:lnTo>
                  <a:cubicBezTo>
                    <a:pt x="581501" y="609148"/>
                    <a:pt x="585359" y="597360"/>
                    <a:pt x="585359" y="584573"/>
                  </a:cubicBezTo>
                  <a:cubicBezTo>
                    <a:pt x="585359" y="548997"/>
                    <a:pt x="556426" y="519994"/>
                    <a:pt x="520779" y="519994"/>
                  </a:cubicBezTo>
                  <a:lnTo>
                    <a:pt x="461272" y="519994"/>
                  </a:lnTo>
                  <a:cubicBezTo>
                    <a:pt x="425696" y="519994"/>
                    <a:pt x="396692" y="548926"/>
                    <a:pt x="396692" y="584573"/>
                  </a:cubicBezTo>
                  <a:cubicBezTo>
                    <a:pt x="396692" y="620149"/>
                    <a:pt x="425624" y="649153"/>
                    <a:pt x="461272" y="649153"/>
                  </a:cubicBezTo>
                  <a:lnTo>
                    <a:pt x="491061" y="649153"/>
                  </a:lnTo>
                  <a:lnTo>
                    <a:pt x="520779" y="649153"/>
                  </a:lnTo>
                  <a:lnTo>
                    <a:pt x="649724" y="649153"/>
                  </a:lnTo>
                  <a:cubicBezTo>
                    <a:pt x="740664" y="649153"/>
                    <a:pt x="815387" y="578787"/>
                    <a:pt x="822674" y="489704"/>
                  </a:cubicBezTo>
                  <a:cubicBezTo>
                    <a:pt x="856464" y="486204"/>
                    <a:pt x="882967" y="457772"/>
                    <a:pt x="882967" y="423125"/>
                  </a:cubicBezTo>
                  <a:lnTo>
                    <a:pt x="882967" y="289822"/>
                  </a:lnTo>
                  <a:cubicBezTo>
                    <a:pt x="882967" y="255103"/>
                    <a:pt x="856464" y="226814"/>
                    <a:pt x="822674" y="223242"/>
                  </a:cubicBezTo>
                  <a:cubicBezTo>
                    <a:pt x="821174" y="199025"/>
                    <a:pt x="816173" y="175808"/>
                    <a:pt x="807958" y="154091"/>
                  </a:cubicBezTo>
                  <a:lnTo>
                    <a:pt x="907613" y="154091"/>
                  </a:lnTo>
                  <a:cubicBezTo>
                    <a:pt x="932188" y="154091"/>
                    <a:pt x="952190" y="174093"/>
                    <a:pt x="952190" y="198668"/>
                  </a:cubicBezTo>
                  <a:lnTo>
                    <a:pt x="952190" y="719304"/>
                  </a:lnTo>
                  <a:close/>
                  <a:moveTo>
                    <a:pt x="555427" y="584716"/>
                  </a:moveTo>
                  <a:cubicBezTo>
                    <a:pt x="555427" y="603790"/>
                    <a:pt x="539924" y="619363"/>
                    <a:pt x="520779" y="619363"/>
                  </a:cubicBezTo>
                  <a:lnTo>
                    <a:pt x="491061" y="619363"/>
                  </a:lnTo>
                  <a:lnTo>
                    <a:pt x="461272" y="619363"/>
                  </a:lnTo>
                  <a:cubicBezTo>
                    <a:pt x="442198" y="619363"/>
                    <a:pt x="426625" y="603790"/>
                    <a:pt x="426625" y="584716"/>
                  </a:cubicBezTo>
                  <a:cubicBezTo>
                    <a:pt x="426625" y="565571"/>
                    <a:pt x="442126" y="550069"/>
                    <a:pt x="461272" y="550069"/>
                  </a:cubicBezTo>
                  <a:lnTo>
                    <a:pt x="520779" y="550069"/>
                  </a:lnTo>
                  <a:cubicBezTo>
                    <a:pt x="539924" y="550069"/>
                    <a:pt x="555427" y="565571"/>
                    <a:pt x="555427" y="584716"/>
                  </a:cubicBezTo>
                  <a:close/>
                </a:path>
              </a:pathLst>
            </a:custGeom>
            <a:grpFill/>
            <a:ln w="7144" cap="flat">
              <a:noFill/>
              <a:prstDash val="solid"/>
              <a:miter/>
            </a:ln>
          </p:spPr>
          <p:txBody>
            <a:bodyPr rtlCol="0" anchor="ctr"/>
            <a:lstStyle/>
            <a:p>
              <a:endParaRPr lang="en-US" sz="1200"/>
            </a:p>
          </p:txBody>
        </p:sp>
      </p:grpSp>
      <p:grpSp>
        <p:nvGrpSpPr>
          <p:cNvPr id="56" name="Graphic 2">
            <a:extLst>
              <a:ext uri="{FF2B5EF4-FFF2-40B4-BE49-F238E27FC236}">
                <a16:creationId xmlns:a16="http://schemas.microsoft.com/office/drawing/2014/main" id="{81FB9BA1-E752-4926-A9C1-551F3DF040E6}"/>
              </a:ext>
            </a:extLst>
          </p:cNvPr>
          <p:cNvGrpSpPr/>
          <p:nvPr/>
        </p:nvGrpSpPr>
        <p:grpSpPr>
          <a:xfrm>
            <a:off x="9827587" y="3889991"/>
            <a:ext cx="684028" cy="685220"/>
            <a:chOff x="4955772" y="2860373"/>
            <a:chExt cx="986147" cy="987867"/>
          </a:xfrm>
          <a:solidFill>
            <a:schemeClr val="tx1"/>
          </a:solidFill>
        </p:grpSpPr>
        <p:sp>
          <p:nvSpPr>
            <p:cNvPr id="57" name="Freeform: Shape 56">
              <a:extLst>
                <a:ext uri="{FF2B5EF4-FFF2-40B4-BE49-F238E27FC236}">
                  <a16:creationId xmlns:a16="http://schemas.microsoft.com/office/drawing/2014/main" id="{857CC23E-E65D-43D2-AFAD-CB3F18080C3D}"/>
                </a:ext>
              </a:extLst>
            </p:cNvPr>
            <p:cNvSpPr/>
            <p:nvPr/>
          </p:nvSpPr>
          <p:spPr>
            <a:xfrm>
              <a:off x="5251416" y="3079867"/>
              <a:ext cx="149720" cy="29944"/>
            </a:xfrm>
            <a:custGeom>
              <a:avLst/>
              <a:gdLst>
                <a:gd name="connsiteX0" fmla="*/ 14972 w 149720"/>
                <a:gd name="connsiteY0" fmla="*/ 29944 h 29944"/>
                <a:gd name="connsiteX1" fmla="*/ 134748 w 149720"/>
                <a:gd name="connsiteY1" fmla="*/ 29944 h 29944"/>
                <a:gd name="connsiteX2" fmla="*/ 149720 w 149720"/>
                <a:gd name="connsiteY2" fmla="*/ 14972 h 29944"/>
                <a:gd name="connsiteX3" fmla="*/ 134748 w 149720"/>
                <a:gd name="connsiteY3" fmla="*/ 0 h 29944"/>
                <a:gd name="connsiteX4" fmla="*/ 14972 w 149720"/>
                <a:gd name="connsiteY4" fmla="*/ 0 h 29944"/>
                <a:gd name="connsiteX5" fmla="*/ 0 w 149720"/>
                <a:gd name="connsiteY5" fmla="*/ 14972 h 29944"/>
                <a:gd name="connsiteX6" fmla="*/ 14972 w 149720"/>
                <a:gd name="connsiteY6" fmla="*/ 29944 h 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720" h="29944">
                  <a:moveTo>
                    <a:pt x="14972" y="29944"/>
                  </a:moveTo>
                  <a:lnTo>
                    <a:pt x="134748" y="29944"/>
                  </a:lnTo>
                  <a:cubicBezTo>
                    <a:pt x="142986" y="29944"/>
                    <a:pt x="149720" y="23282"/>
                    <a:pt x="149720" y="14972"/>
                  </a:cubicBezTo>
                  <a:cubicBezTo>
                    <a:pt x="149720" y="6734"/>
                    <a:pt x="142986" y="0"/>
                    <a:pt x="134748" y="0"/>
                  </a:cubicBezTo>
                  <a:lnTo>
                    <a:pt x="14972" y="0"/>
                  </a:lnTo>
                  <a:cubicBezTo>
                    <a:pt x="6734" y="0"/>
                    <a:pt x="0" y="6662"/>
                    <a:pt x="0" y="14972"/>
                  </a:cubicBezTo>
                  <a:cubicBezTo>
                    <a:pt x="0" y="23210"/>
                    <a:pt x="6734" y="29944"/>
                    <a:pt x="14972" y="29944"/>
                  </a:cubicBezTo>
                  <a:close/>
                </a:path>
              </a:pathLst>
            </a:custGeom>
            <a:grpFill/>
            <a:ln w="7164" cap="flat">
              <a:noFill/>
              <a:prstDash val="solid"/>
              <a:miter/>
            </a:ln>
          </p:spPr>
          <p:txBody>
            <a:bodyPr rtlCol="0" anchor="ctr"/>
            <a:lstStyle/>
            <a:p>
              <a:endParaRPr lang="en-US" sz="1200"/>
            </a:p>
          </p:txBody>
        </p:sp>
        <p:sp>
          <p:nvSpPr>
            <p:cNvPr id="58" name="Freeform: Shape 57">
              <a:extLst>
                <a:ext uri="{FF2B5EF4-FFF2-40B4-BE49-F238E27FC236}">
                  <a16:creationId xmlns:a16="http://schemas.microsoft.com/office/drawing/2014/main" id="{CB0CA224-9707-4DAE-916B-1232A4FD1707}"/>
                </a:ext>
              </a:extLst>
            </p:cNvPr>
            <p:cNvSpPr/>
            <p:nvPr/>
          </p:nvSpPr>
          <p:spPr>
            <a:xfrm>
              <a:off x="5051837" y="3079867"/>
              <a:ext cx="149648" cy="29944"/>
            </a:xfrm>
            <a:custGeom>
              <a:avLst/>
              <a:gdLst>
                <a:gd name="connsiteX0" fmla="*/ 14972 w 149648"/>
                <a:gd name="connsiteY0" fmla="*/ 29944 h 29944"/>
                <a:gd name="connsiteX1" fmla="*/ 134677 w 149648"/>
                <a:gd name="connsiteY1" fmla="*/ 29944 h 29944"/>
                <a:gd name="connsiteX2" fmla="*/ 149649 w 149648"/>
                <a:gd name="connsiteY2" fmla="*/ 14972 h 29944"/>
                <a:gd name="connsiteX3" fmla="*/ 134677 w 149648"/>
                <a:gd name="connsiteY3" fmla="*/ 0 h 29944"/>
                <a:gd name="connsiteX4" fmla="*/ 14972 w 149648"/>
                <a:gd name="connsiteY4" fmla="*/ 0 h 29944"/>
                <a:gd name="connsiteX5" fmla="*/ 0 w 149648"/>
                <a:gd name="connsiteY5" fmla="*/ 14972 h 29944"/>
                <a:gd name="connsiteX6" fmla="*/ 14972 w 149648"/>
                <a:gd name="connsiteY6" fmla="*/ 29944 h 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648" h="29944">
                  <a:moveTo>
                    <a:pt x="14972" y="29944"/>
                  </a:moveTo>
                  <a:lnTo>
                    <a:pt x="134677" y="29944"/>
                  </a:lnTo>
                  <a:cubicBezTo>
                    <a:pt x="142915" y="29944"/>
                    <a:pt x="149649" y="23282"/>
                    <a:pt x="149649" y="14972"/>
                  </a:cubicBezTo>
                  <a:cubicBezTo>
                    <a:pt x="149649" y="6734"/>
                    <a:pt x="142915" y="0"/>
                    <a:pt x="134677" y="0"/>
                  </a:cubicBezTo>
                  <a:lnTo>
                    <a:pt x="14972" y="0"/>
                  </a:lnTo>
                  <a:cubicBezTo>
                    <a:pt x="6734" y="0"/>
                    <a:pt x="0" y="6662"/>
                    <a:pt x="0" y="14972"/>
                  </a:cubicBezTo>
                  <a:cubicBezTo>
                    <a:pt x="0" y="23210"/>
                    <a:pt x="6734" y="29944"/>
                    <a:pt x="14972" y="29944"/>
                  </a:cubicBezTo>
                  <a:close/>
                </a:path>
              </a:pathLst>
            </a:custGeom>
            <a:grpFill/>
            <a:ln w="7164" cap="flat">
              <a:noFill/>
              <a:prstDash val="solid"/>
              <a:miter/>
            </a:ln>
          </p:spPr>
          <p:txBody>
            <a:bodyPr rtlCol="0" anchor="ctr"/>
            <a:lstStyle/>
            <a:p>
              <a:endParaRPr lang="en-US" sz="1200"/>
            </a:p>
          </p:txBody>
        </p:sp>
        <p:sp>
          <p:nvSpPr>
            <p:cNvPr id="59" name="Freeform: Shape 58">
              <a:extLst>
                <a:ext uri="{FF2B5EF4-FFF2-40B4-BE49-F238E27FC236}">
                  <a16:creationId xmlns:a16="http://schemas.microsoft.com/office/drawing/2014/main" id="{FE2D581F-C632-4A7B-9552-25B297D49EDD}"/>
                </a:ext>
              </a:extLst>
            </p:cNvPr>
            <p:cNvSpPr/>
            <p:nvPr/>
          </p:nvSpPr>
          <p:spPr>
            <a:xfrm>
              <a:off x="5051837" y="3219558"/>
              <a:ext cx="249509" cy="29944"/>
            </a:xfrm>
            <a:custGeom>
              <a:avLst/>
              <a:gdLst>
                <a:gd name="connsiteX0" fmla="*/ 234538 w 249509"/>
                <a:gd name="connsiteY0" fmla="*/ 0 h 29944"/>
                <a:gd name="connsiteX1" fmla="*/ 14972 w 249509"/>
                <a:gd name="connsiteY1" fmla="*/ 0 h 29944"/>
                <a:gd name="connsiteX2" fmla="*/ 0 w 249509"/>
                <a:gd name="connsiteY2" fmla="*/ 14972 h 29944"/>
                <a:gd name="connsiteX3" fmla="*/ 14972 w 249509"/>
                <a:gd name="connsiteY3" fmla="*/ 29944 h 29944"/>
                <a:gd name="connsiteX4" fmla="*/ 234538 w 249509"/>
                <a:gd name="connsiteY4" fmla="*/ 29944 h 29944"/>
                <a:gd name="connsiteX5" fmla="*/ 249510 w 249509"/>
                <a:gd name="connsiteY5" fmla="*/ 14972 h 29944"/>
                <a:gd name="connsiteX6" fmla="*/ 234538 w 249509"/>
                <a:gd name="connsiteY6" fmla="*/ 0 h 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509" h="29944">
                  <a:moveTo>
                    <a:pt x="234538" y="0"/>
                  </a:moveTo>
                  <a:lnTo>
                    <a:pt x="14972" y="0"/>
                  </a:lnTo>
                  <a:cubicBezTo>
                    <a:pt x="6734" y="0"/>
                    <a:pt x="0" y="6734"/>
                    <a:pt x="0" y="14972"/>
                  </a:cubicBezTo>
                  <a:cubicBezTo>
                    <a:pt x="0" y="23282"/>
                    <a:pt x="6734" y="29944"/>
                    <a:pt x="14972" y="29944"/>
                  </a:cubicBezTo>
                  <a:lnTo>
                    <a:pt x="234538" y="29944"/>
                  </a:lnTo>
                  <a:cubicBezTo>
                    <a:pt x="242776" y="29944"/>
                    <a:pt x="249510" y="23282"/>
                    <a:pt x="249510" y="14972"/>
                  </a:cubicBezTo>
                  <a:cubicBezTo>
                    <a:pt x="249510" y="6734"/>
                    <a:pt x="242776" y="0"/>
                    <a:pt x="234538" y="0"/>
                  </a:cubicBezTo>
                  <a:close/>
                </a:path>
              </a:pathLst>
            </a:custGeom>
            <a:grpFill/>
            <a:ln w="7164" cap="flat">
              <a:noFill/>
              <a:prstDash val="solid"/>
              <a:miter/>
            </a:ln>
          </p:spPr>
          <p:txBody>
            <a:bodyPr rtlCol="0" anchor="ctr"/>
            <a:lstStyle/>
            <a:p>
              <a:endParaRPr lang="en-US" sz="1200"/>
            </a:p>
          </p:txBody>
        </p:sp>
        <p:sp>
          <p:nvSpPr>
            <p:cNvPr id="60" name="Freeform: Shape 59">
              <a:extLst>
                <a:ext uri="{FF2B5EF4-FFF2-40B4-BE49-F238E27FC236}">
                  <a16:creationId xmlns:a16="http://schemas.microsoft.com/office/drawing/2014/main" id="{5CB1DDD6-AEA8-4DE9-A744-46516076DE68}"/>
                </a:ext>
              </a:extLst>
            </p:cNvPr>
            <p:cNvSpPr/>
            <p:nvPr/>
          </p:nvSpPr>
          <p:spPr>
            <a:xfrm>
              <a:off x="5051837" y="3359249"/>
              <a:ext cx="209608" cy="29944"/>
            </a:xfrm>
            <a:custGeom>
              <a:avLst/>
              <a:gdLst>
                <a:gd name="connsiteX0" fmla="*/ 14972 w 209608"/>
                <a:gd name="connsiteY0" fmla="*/ 29944 h 29944"/>
                <a:gd name="connsiteX1" fmla="*/ 194636 w 209608"/>
                <a:gd name="connsiteY1" fmla="*/ 29944 h 29944"/>
                <a:gd name="connsiteX2" fmla="*/ 209608 w 209608"/>
                <a:gd name="connsiteY2" fmla="*/ 14972 h 29944"/>
                <a:gd name="connsiteX3" fmla="*/ 194636 w 209608"/>
                <a:gd name="connsiteY3" fmla="*/ 0 h 29944"/>
                <a:gd name="connsiteX4" fmla="*/ 14972 w 209608"/>
                <a:gd name="connsiteY4" fmla="*/ 0 h 29944"/>
                <a:gd name="connsiteX5" fmla="*/ 0 w 209608"/>
                <a:gd name="connsiteY5" fmla="*/ 14972 h 29944"/>
                <a:gd name="connsiteX6" fmla="*/ 14972 w 209608"/>
                <a:gd name="connsiteY6" fmla="*/ 29944 h 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608" h="29944">
                  <a:moveTo>
                    <a:pt x="14972" y="29944"/>
                  </a:moveTo>
                  <a:lnTo>
                    <a:pt x="194636" y="29944"/>
                  </a:lnTo>
                  <a:cubicBezTo>
                    <a:pt x="202875" y="29944"/>
                    <a:pt x="209608" y="23210"/>
                    <a:pt x="209608" y="14972"/>
                  </a:cubicBezTo>
                  <a:cubicBezTo>
                    <a:pt x="209608" y="6662"/>
                    <a:pt x="202875" y="0"/>
                    <a:pt x="194636" y="0"/>
                  </a:cubicBezTo>
                  <a:lnTo>
                    <a:pt x="14972" y="0"/>
                  </a:lnTo>
                  <a:cubicBezTo>
                    <a:pt x="6734" y="0"/>
                    <a:pt x="0" y="6734"/>
                    <a:pt x="0" y="14972"/>
                  </a:cubicBezTo>
                  <a:cubicBezTo>
                    <a:pt x="0" y="23210"/>
                    <a:pt x="6734" y="29944"/>
                    <a:pt x="14972" y="29944"/>
                  </a:cubicBezTo>
                  <a:close/>
                </a:path>
              </a:pathLst>
            </a:custGeom>
            <a:grpFill/>
            <a:ln w="7164" cap="flat">
              <a:noFill/>
              <a:prstDash val="solid"/>
              <a:miter/>
            </a:ln>
          </p:spPr>
          <p:txBody>
            <a:bodyPr rtlCol="0" anchor="ctr"/>
            <a:lstStyle/>
            <a:p>
              <a:endParaRPr lang="en-US" sz="1200"/>
            </a:p>
          </p:txBody>
        </p:sp>
        <p:sp>
          <p:nvSpPr>
            <p:cNvPr id="61" name="Freeform: Shape 60">
              <a:extLst>
                <a:ext uri="{FF2B5EF4-FFF2-40B4-BE49-F238E27FC236}">
                  <a16:creationId xmlns:a16="http://schemas.microsoft.com/office/drawing/2014/main" id="{A7506085-6249-4F8C-89F8-2CC1A5F87E85}"/>
                </a:ext>
              </a:extLst>
            </p:cNvPr>
            <p:cNvSpPr/>
            <p:nvPr/>
          </p:nvSpPr>
          <p:spPr>
            <a:xfrm>
              <a:off x="5051837" y="3499012"/>
              <a:ext cx="229523" cy="29944"/>
            </a:xfrm>
            <a:custGeom>
              <a:avLst/>
              <a:gdLst>
                <a:gd name="connsiteX0" fmla="*/ 214551 w 229523"/>
                <a:gd name="connsiteY0" fmla="*/ 0 h 29944"/>
                <a:gd name="connsiteX1" fmla="*/ 14972 w 229523"/>
                <a:gd name="connsiteY1" fmla="*/ 0 h 29944"/>
                <a:gd name="connsiteX2" fmla="*/ 0 w 229523"/>
                <a:gd name="connsiteY2" fmla="*/ 14972 h 29944"/>
                <a:gd name="connsiteX3" fmla="*/ 14972 w 229523"/>
                <a:gd name="connsiteY3" fmla="*/ 29944 h 29944"/>
                <a:gd name="connsiteX4" fmla="*/ 214551 w 229523"/>
                <a:gd name="connsiteY4" fmla="*/ 29944 h 29944"/>
                <a:gd name="connsiteX5" fmla="*/ 229523 w 229523"/>
                <a:gd name="connsiteY5" fmla="*/ 14972 h 29944"/>
                <a:gd name="connsiteX6" fmla="*/ 214551 w 229523"/>
                <a:gd name="connsiteY6" fmla="*/ 0 h 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523" h="29944">
                  <a:moveTo>
                    <a:pt x="214551" y="0"/>
                  </a:moveTo>
                  <a:lnTo>
                    <a:pt x="14972" y="0"/>
                  </a:lnTo>
                  <a:cubicBezTo>
                    <a:pt x="6734" y="0"/>
                    <a:pt x="0" y="6734"/>
                    <a:pt x="0" y="14972"/>
                  </a:cubicBezTo>
                  <a:cubicBezTo>
                    <a:pt x="0" y="23210"/>
                    <a:pt x="6734" y="29944"/>
                    <a:pt x="14972" y="29944"/>
                  </a:cubicBezTo>
                  <a:lnTo>
                    <a:pt x="214551" y="29944"/>
                  </a:lnTo>
                  <a:cubicBezTo>
                    <a:pt x="222790" y="29944"/>
                    <a:pt x="229523" y="23210"/>
                    <a:pt x="229523" y="14972"/>
                  </a:cubicBezTo>
                  <a:cubicBezTo>
                    <a:pt x="229523" y="6662"/>
                    <a:pt x="222861" y="0"/>
                    <a:pt x="214551" y="0"/>
                  </a:cubicBezTo>
                  <a:close/>
                </a:path>
              </a:pathLst>
            </a:custGeom>
            <a:grpFill/>
            <a:ln w="7164" cap="flat">
              <a:noFill/>
              <a:prstDash val="solid"/>
              <a:miter/>
            </a:ln>
          </p:spPr>
          <p:txBody>
            <a:bodyPr rtlCol="0" anchor="ctr"/>
            <a:lstStyle/>
            <a:p>
              <a:endParaRPr lang="en-US" sz="1200"/>
            </a:p>
          </p:txBody>
        </p:sp>
        <p:sp>
          <p:nvSpPr>
            <p:cNvPr id="62" name="Freeform: Shape 61">
              <a:extLst>
                <a:ext uri="{FF2B5EF4-FFF2-40B4-BE49-F238E27FC236}">
                  <a16:creationId xmlns:a16="http://schemas.microsoft.com/office/drawing/2014/main" id="{D8D8E9CC-9C2D-44A3-BDFA-C57A13E7718F}"/>
                </a:ext>
              </a:extLst>
            </p:cNvPr>
            <p:cNvSpPr/>
            <p:nvPr/>
          </p:nvSpPr>
          <p:spPr>
            <a:xfrm>
              <a:off x="5051837" y="3638703"/>
              <a:ext cx="149720" cy="29944"/>
            </a:xfrm>
            <a:custGeom>
              <a:avLst/>
              <a:gdLst>
                <a:gd name="connsiteX0" fmla="*/ 134748 w 149720"/>
                <a:gd name="connsiteY0" fmla="*/ 0 h 29944"/>
                <a:gd name="connsiteX1" fmla="*/ 14972 w 149720"/>
                <a:gd name="connsiteY1" fmla="*/ 0 h 29944"/>
                <a:gd name="connsiteX2" fmla="*/ 0 w 149720"/>
                <a:gd name="connsiteY2" fmla="*/ 14972 h 29944"/>
                <a:gd name="connsiteX3" fmla="*/ 14972 w 149720"/>
                <a:gd name="connsiteY3" fmla="*/ 29944 h 29944"/>
                <a:gd name="connsiteX4" fmla="*/ 134748 w 149720"/>
                <a:gd name="connsiteY4" fmla="*/ 29944 h 29944"/>
                <a:gd name="connsiteX5" fmla="*/ 149720 w 149720"/>
                <a:gd name="connsiteY5" fmla="*/ 14972 h 29944"/>
                <a:gd name="connsiteX6" fmla="*/ 134748 w 149720"/>
                <a:gd name="connsiteY6" fmla="*/ 0 h 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720" h="29944">
                  <a:moveTo>
                    <a:pt x="134748" y="0"/>
                  </a:moveTo>
                  <a:lnTo>
                    <a:pt x="14972" y="0"/>
                  </a:lnTo>
                  <a:cubicBezTo>
                    <a:pt x="6734" y="0"/>
                    <a:pt x="0" y="6734"/>
                    <a:pt x="0" y="14972"/>
                  </a:cubicBezTo>
                  <a:cubicBezTo>
                    <a:pt x="0" y="23282"/>
                    <a:pt x="6734" y="29944"/>
                    <a:pt x="14972" y="29944"/>
                  </a:cubicBezTo>
                  <a:lnTo>
                    <a:pt x="134748" y="29944"/>
                  </a:lnTo>
                  <a:cubicBezTo>
                    <a:pt x="142986" y="29944"/>
                    <a:pt x="149720" y="23210"/>
                    <a:pt x="149720" y="14972"/>
                  </a:cubicBezTo>
                  <a:cubicBezTo>
                    <a:pt x="149720" y="6734"/>
                    <a:pt x="142986" y="0"/>
                    <a:pt x="134748" y="0"/>
                  </a:cubicBezTo>
                  <a:close/>
                </a:path>
              </a:pathLst>
            </a:custGeom>
            <a:grpFill/>
            <a:ln w="7164" cap="flat">
              <a:noFill/>
              <a:prstDash val="solid"/>
              <a:miter/>
            </a:ln>
          </p:spPr>
          <p:txBody>
            <a:bodyPr rtlCol="0" anchor="ctr"/>
            <a:lstStyle/>
            <a:p>
              <a:endParaRPr lang="en-US" sz="1200"/>
            </a:p>
          </p:txBody>
        </p:sp>
        <p:sp>
          <p:nvSpPr>
            <p:cNvPr id="63" name="Freeform: Shape 62">
              <a:extLst>
                <a:ext uri="{FF2B5EF4-FFF2-40B4-BE49-F238E27FC236}">
                  <a16:creationId xmlns:a16="http://schemas.microsoft.com/office/drawing/2014/main" id="{C8BE4B67-0AB4-4691-A200-B6388F58E6AD}"/>
                </a:ext>
              </a:extLst>
            </p:cNvPr>
            <p:cNvSpPr/>
            <p:nvPr/>
          </p:nvSpPr>
          <p:spPr>
            <a:xfrm>
              <a:off x="4955772" y="2860373"/>
              <a:ext cx="986147" cy="987867"/>
            </a:xfrm>
            <a:custGeom>
              <a:avLst/>
              <a:gdLst>
                <a:gd name="connsiteX0" fmla="*/ 788288 w 986147"/>
                <a:gd name="connsiteY0" fmla="*/ 243564 h 987867"/>
                <a:gd name="connsiteX1" fmla="*/ 788288 w 986147"/>
                <a:gd name="connsiteY1" fmla="*/ 74860 h 987867"/>
                <a:gd name="connsiteX2" fmla="*/ 713428 w 986147"/>
                <a:gd name="connsiteY2" fmla="*/ 0 h 987867"/>
                <a:gd name="connsiteX3" fmla="*/ 74860 w 986147"/>
                <a:gd name="connsiteY3" fmla="*/ 0 h 987867"/>
                <a:gd name="connsiteX4" fmla="*/ 0 w 986147"/>
                <a:gd name="connsiteY4" fmla="*/ 74860 h 987867"/>
                <a:gd name="connsiteX5" fmla="*/ 0 w 986147"/>
                <a:gd name="connsiteY5" fmla="*/ 913007 h 987867"/>
                <a:gd name="connsiteX6" fmla="*/ 74860 w 986147"/>
                <a:gd name="connsiteY6" fmla="*/ 987867 h 987867"/>
                <a:gd name="connsiteX7" fmla="*/ 713428 w 986147"/>
                <a:gd name="connsiteY7" fmla="*/ 987867 h 987867"/>
                <a:gd name="connsiteX8" fmla="*/ 788288 w 986147"/>
                <a:gd name="connsiteY8" fmla="*/ 913007 h 987867"/>
                <a:gd name="connsiteX9" fmla="*/ 788288 w 986147"/>
                <a:gd name="connsiteY9" fmla="*/ 825754 h 987867"/>
                <a:gd name="connsiteX10" fmla="*/ 986148 w 986147"/>
                <a:gd name="connsiteY10" fmla="*/ 534695 h 987867"/>
                <a:gd name="connsiteX11" fmla="*/ 788288 w 986147"/>
                <a:gd name="connsiteY11" fmla="*/ 243564 h 987867"/>
                <a:gd name="connsiteX12" fmla="*/ 945602 w 986147"/>
                <a:gd name="connsiteY12" fmla="*/ 458903 h 987867"/>
                <a:gd name="connsiteX13" fmla="*/ 800036 w 986147"/>
                <a:gd name="connsiteY13" fmla="*/ 491068 h 987867"/>
                <a:gd name="connsiteX14" fmla="*/ 687639 w 986147"/>
                <a:gd name="connsiteY14" fmla="*/ 400735 h 987867"/>
                <a:gd name="connsiteX15" fmla="*/ 687639 w 986147"/>
                <a:gd name="connsiteY15" fmla="*/ 251802 h 987867"/>
                <a:gd name="connsiteX16" fmla="*/ 945602 w 986147"/>
                <a:gd name="connsiteY16" fmla="*/ 458903 h 987867"/>
                <a:gd name="connsiteX17" fmla="*/ 567934 w 986147"/>
                <a:gd name="connsiteY17" fmla="*/ 534695 h 987867"/>
                <a:gd name="connsiteX18" fmla="*/ 672667 w 986147"/>
                <a:gd name="connsiteY18" fmla="*/ 429890 h 987867"/>
                <a:gd name="connsiteX19" fmla="*/ 777471 w 986147"/>
                <a:gd name="connsiteY19" fmla="*/ 534695 h 987867"/>
                <a:gd name="connsiteX20" fmla="*/ 672667 w 986147"/>
                <a:gd name="connsiteY20" fmla="*/ 639427 h 987867"/>
                <a:gd name="connsiteX21" fmla="*/ 567934 w 986147"/>
                <a:gd name="connsiteY21" fmla="*/ 534695 h 987867"/>
                <a:gd name="connsiteX22" fmla="*/ 608982 w 986147"/>
                <a:gd name="connsiteY22" fmla="*/ 653253 h 987867"/>
                <a:gd name="connsiteX23" fmla="*/ 553535 w 986147"/>
                <a:gd name="connsiteY23" fmla="*/ 791512 h 987867"/>
                <a:gd name="connsiteX24" fmla="*/ 389201 w 986147"/>
                <a:gd name="connsiteY24" fmla="*/ 534623 h 987867"/>
                <a:gd name="connsiteX25" fmla="*/ 657766 w 986147"/>
                <a:gd name="connsiteY25" fmla="*/ 251874 h 987867"/>
                <a:gd name="connsiteX26" fmla="*/ 657766 w 986147"/>
                <a:gd name="connsiteY26" fmla="*/ 400806 h 987867"/>
                <a:gd name="connsiteX27" fmla="*/ 537990 w 986147"/>
                <a:gd name="connsiteY27" fmla="*/ 534623 h 987867"/>
                <a:gd name="connsiteX28" fmla="*/ 608982 w 986147"/>
                <a:gd name="connsiteY28" fmla="*/ 653253 h 987867"/>
                <a:gd name="connsiteX29" fmla="*/ 229523 w 986147"/>
                <a:gd name="connsiteY29" fmla="*/ 29944 h 987867"/>
                <a:gd name="connsiteX30" fmla="*/ 558765 w 986147"/>
                <a:gd name="connsiteY30" fmla="*/ 29944 h 987867"/>
                <a:gd name="connsiteX31" fmla="*/ 558765 w 986147"/>
                <a:gd name="connsiteY31" fmla="*/ 74860 h 987867"/>
                <a:gd name="connsiteX32" fmla="*/ 513849 w 986147"/>
                <a:gd name="connsiteY32" fmla="*/ 119776 h 987867"/>
                <a:gd name="connsiteX33" fmla="*/ 274368 w 986147"/>
                <a:gd name="connsiteY33" fmla="*/ 119776 h 987867"/>
                <a:gd name="connsiteX34" fmla="*/ 229452 w 986147"/>
                <a:gd name="connsiteY34" fmla="*/ 74860 h 987867"/>
                <a:gd name="connsiteX35" fmla="*/ 229452 w 986147"/>
                <a:gd name="connsiteY35" fmla="*/ 29944 h 987867"/>
                <a:gd name="connsiteX36" fmla="*/ 758344 w 986147"/>
                <a:gd name="connsiteY36" fmla="*/ 913007 h 987867"/>
                <a:gd name="connsiteX37" fmla="*/ 713428 w 986147"/>
                <a:gd name="connsiteY37" fmla="*/ 957923 h 987867"/>
                <a:gd name="connsiteX38" fmla="*/ 74860 w 986147"/>
                <a:gd name="connsiteY38" fmla="*/ 957923 h 987867"/>
                <a:gd name="connsiteX39" fmla="*/ 29944 w 986147"/>
                <a:gd name="connsiteY39" fmla="*/ 913007 h 987867"/>
                <a:gd name="connsiteX40" fmla="*/ 29944 w 986147"/>
                <a:gd name="connsiteY40" fmla="*/ 74860 h 987867"/>
                <a:gd name="connsiteX41" fmla="*/ 74860 w 986147"/>
                <a:gd name="connsiteY41" fmla="*/ 29944 h 987867"/>
                <a:gd name="connsiteX42" fmla="*/ 199579 w 986147"/>
                <a:gd name="connsiteY42" fmla="*/ 29944 h 987867"/>
                <a:gd name="connsiteX43" fmla="*/ 199579 w 986147"/>
                <a:gd name="connsiteY43" fmla="*/ 74860 h 987867"/>
                <a:gd name="connsiteX44" fmla="*/ 274439 w 986147"/>
                <a:gd name="connsiteY44" fmla="*/ 149649 h 987867"/>
                <a:gd name="connsiteX45" fmla="*/ 513920 w 986147"/>
                <a:gd name="connsiteY45" fmla="*/ 149649 h 987867"/>
                <a:gd name="connsiteX46" fmla="*/ 588780 w 986147"/>
                <a:gd name="connsiteY46" fmla="*/ 74860 h 987867"/>
                <a:gd name="connsiteX47" fmla="*/ 588780 w 986147"/>
                <a:gd name="connsiteY47" fmla="*/ 29944 h 987867"/>
                <a:gd name="connsiteX48" fmla="*/ 713499 w 986147"/>
                <a:gd name="connsiteY48" fmla="*/ 29944 h 987867"/>
                <a:gd name="connsiteX49" fmla="*/ 758416 w 986147"/>
                <a:gd name="connsiteY49" fmla="*/ 74860 h 987867"/>
                <a:gd name="connsiteX50" fmla="*/ 758416 w 986147"/>
                <a:gd name="connsiteY50" fmla="*/ 233392 h 987867"/>
                <a:gd name="connsiteX51" fmla="*/ 672738 w 986147"/>
                <a:gd name="connsiteY51" fmla="*/ 221142 h 987867"/>
                <a:gd name="connsiteX52" fmla="*/ 359257 w 986147"/>
                <a:gd name="connsiteY52" fmla="*/ 534623 h 987867"/>
                <a:gd name="connsiteX53" fmla="*/ 672738 w 986147"/>
                <a:gd name="connsiteY53" fmla="*/ 848033 h 987867"/>
                <a:gd name="connsiteX54" fmla="*/ 758416 w 986147"/>
                <a:gd name="connsiteY54" fmla="*/ 835854 h 987867"/>
                <a:gd name="connsiteX55" fmla="*/ 758416 w 986147"/>
                <a:gd name="connsiteY55" fmla="*/ 913007 h 987867"/>
                <a:gd name="connsiteX56" fmla="*/ 672667 w 986147"/>
                <a:gd name="connsiteY56" fmla="*/ 818160 h 987867"/>
                <a:gd name="connsiteX57" fmla="*/ 581187 w 986147"/>
                <a:gd name="connsiteY57" fmla="*/ 802759 h 987867"/>
                <a:gd name="connsiteX58" fmla="*/ 636705 w 986147"/>
                <a:gd name="connsiteY58" fmla="*/ 664357 h 987867"/>
                <a:gd name="connsiteX59" fmla="*/ 672595 w 986147"/>
                <a:gd name="connsiteY59" fmla="*/ 669371 h 987867"/>
                <a:gd name="connsiteX60" fmla="*/ 807272 w 986147"/>
                <a:gd name="connsiteY60" fmla="*/ 534695 h 987867"/>
                <a:gd name="connsiteX61" fmla="*/ 806484 w 986147"/>
                <a:gd name="connsiteY61" fmla="*/ 520367 h 987867"/>
                <a:gd name="connsiteX62" fmla="*/ 951906 w 986147"/>
                <a:gd name="connsiteY62" fmla="*/ 488203 h 987867"/>
                <a:gd name="connsiteX63" fmla="*/ 956061 w 986147"/>
                <a:gd name="connsiteY63" fmla="*/ 534695 h 987867"/>
                <a:gd name="connsiteX64" fmla="*/ 672667 w 986147"/>
                <a:gd name="connsiteY64" fmla="*/ 818160 h 98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986147" h="987867">
                  <a:moveTo>
                    <a:pt x="788288" y="243564"/>
                  </a:moveTo>
                  <a:lnTo>
                    <a:pt x="788288" y="74860"/>
                  </a:lnTo>
                  <a:cubicBezTo>
                    <a:pt x="788288" y="33598"/>
                    <a:pt x="754690" y="0"/>
                    <a:pt x="713428" y="0"/>
                  </a:cubicBezTo>
                  <a:lnTo>
                    <a:pt x="74860" y="0"/>
                  </a:lnTo>
                  <a:cubicBezTo>
                    <a:pt x="33597" y="0"/>
                    <a:pt x="0" y="33598"/>
                    <a:pt x="0" y="74860"/>
                  </a:cubicBezTo>
                  <a:lnTo>
                    <a:pt x="0" y="913007"/>
                  </a:lnTo>
                  <a:cubicBezTo>
                    <a:pt x="0" y="954270"/>
                    <a:pt x="33597" y="987867"/>
                    <a:pt x="74860" y="987867"/>
                  </a:cubicBezTo>
                  <a:lnTo>
                    <a:pt x="713428" y="987867"/>
                  </a:lnTo>
                  <a:cubicBezTo>
                    <a:pt x="754690" y="987867"/>
                    <a:pt x="788288" y="954341"/>
                    <a:pt x="788288" y="913007"/>
                  </a:cubicBezTo>
                  <a:lnTo>
                    <a:pt x="788288" y="825754"/>
                  </a:lnTo>
                  <a:cubicBezTo>
                    <a:pt x="904052" y="779620"/>
                    <a:pt x="986148" y="666649"/>
                    <a:pt x="986148" y="534695"/>
                  </a:cubicBezTo>
                  <a:cubicBezTo>
                    <a:pt x="986148" y="402669"/>
                    <a:pt x="904052" y="289698"/>
                    <a:pt x="788288" y="243564"/>
                  </a:cubicBezTo>
                  <a:close/>
                  <a:moveTo>
                    <a:pt x="945602" y="458903"/>
                  </a:moveTo>
                  <a:lnTo>
                    <a:pt x="800036" y="491068"/>
                  </a:lnTo>
                  <a:cubicBezTo>
                    <a:pt x="783417" y="442642"/>
                    <a:pt x="740077" y="406609"/>
                    <a:pt x="687639" y="400735"/>
                  </a:cubicBezTo>
                  <a:lnTo>
                    <a:pt x="687639" y="251802"/>
                  </a:lnTo>
                  <a:cubicBezTo>
                    <a:pt x="811068" y="258393"/>
                    <a:pt x="913652" y="343927"/>
                    <a:pt x="945602" y="458903"/>
                  </a:cubicBezTo>
                  <a:close/>
                  <a:moveTo>
                    <a:pt x="567934" y="534695"/>
                  </a:moveTo>
                  <a:cubicBezTo>
                    <a:pt x="567934" y="476884"/>
                    <a:pt x="614928" y="429890"/>
                    <a:pt x="672667" y="429890"/>
                  </a:cubicBezTo>
                  <a:cubicBezTo>
                    <a:pt x="730477" y="429890"/>
                    <a:pt x="777471" y="476884"/>
                    <a:pt x="777471" y="534695"/>
                  </a:cubicBezTo>
                  <a:cubicBezTo>
                    <a:pt x="777471" y="592434"/>
                    <a:pt x="730477" y="639427"/>
                    <a:pt x="672667" y="639427"/>
                  </a:cubicBezTo>
                  <a:cubicBezTo>
                    <a:pt x="614928" y="639427"/>
                    <a:pt x="567934" y="592434"/>
                    <a:pt x="567934" y="534695"/>
                  </a:cubicBezTo>
                  <a:close/>
                  <a:moveTo>
                    <a:pt x="608982" y="653253"/>
                  </a:moveTo>
                  <a:lnTo>
                    <a:pt x="553535" y="791512"/>
                  </a:lnTo>
                  <a:cubicBezTo>
                    <a:pt x="456683" y="746381"/>
                    <a:pt x="389201" y="648310"/>
                    <a:pt x="389201" y="534623"/>
                  </a:cubicBezTo>
                  <a:cubicBezTo>
                    <a:pt x="389201" y="383327"/>
                    <a:pt x="508404" y="259682"/>
                    <a:pt x="657766" y="251874"/>
                  </a:cubicBezTo>
                  <a:lnTo>
                    <a:pt x="657766" y="400806"/>
                  </a:lnTo>
                  <a:cubicBezTo>
                    <a:pt x="590500" y="408256"/>
                    <a:pt x="537990" y="465422"/>
                    <a:pt x="537990" y="534623"/>
                  </a:cubicBezTo>
                  <a:cubicBezTo>
                    <a:pt x="537990" y="585915"/>
                    <a:pt x="566716" y="630544"/>
                    <a:pt x="608982" y="653253"/>
                  </a:cubicBezTo>
                  <a:close/>
                  <a:moveTo>
                    <a:pt x="229523" y="29944"/>
                  </a:moveTo>
                  <a:lnTo>
                    <a:pt x="558765" y="29944"/>
                  </a:lnTo>
                  <a:lnTo>
                    <a:pt x="558765" y="74860"/>
                  </a:lnTo>
                  <a:cubicBezTo>
                    <a:pt x="558765" y="99646"/>
                    <a:pt x="538635" y="119776"/>
                    <a:pt x="513849" y="119776"/>
                  </a:cubicBezTo>
                  <a:lnTo>
                    <a:pt x="274368" y="119776"/>
                  </a:lnTo>
                  <a:cubicBezTo>
                    <a:pt x="249582" y="119776"/>
                    <a:pt x="229452" y="99646"/>
                    <a:pt x="229452" y="74860"/>
                  </a:cubicBezTo>
                  <a:lnTo>
                    <a:pt x="229452" y="29944"/>
                  </a:lnTo>
                  <a:close/>
                  <a:moveTo>
                    <a:pt x="758344" y="913007"/>
                  </a:moveTo>
                  <a:cubicBezTo>
                    <a:pt x="758344" y="937793"/>
                    <a:pt x="738214" y="957923"/>
                    <a:pt x="713428" y="957923"/>
                  </a:cubicBezTo>
                  <a:lnTo>
                    <a:pt x="74860" y="957923"/>
                  </a:lnTo>
                  <a:cubicBezTo>
                    <a:pt x="50074" y="957923"/>
                    <a:pt x="29944" y="937793"/>
                    <a:pt x="29944" y="913007"/>
                  </a:cubicBezTo>
                  <a:lnTo>
                    <a:pt x="29944" y="74860"/>
                  </a:lnTo>
                  <a:cubicBezTo>
                    <a:pt x="29944" y="50074"/>
                    <a:pt x="50074" y="29944"/>
                    <a:pt x="74860" y="29944"/>
                  </a:cubicBezTo>
                  <a:lnTo>
                    <a:pt x="199579" y="29944"/>
                  </a:lnTo>
                  <a:lnTo>
                    <a:pt x="199579" y="74860"/>
                  </a:lnTo>
                  <a:cubicBezTo>
                    <a:pt x="199579" y="116123"/>
                    <a:pt x="233105" y="149649"/>
                    <a:pt x="274439" y="149649"/>
                  </a:cubicBezTo>
                  <a:lnTo>
                    <a:pt x="513920" y="149649"/>
                  </a:lnTo>
                  <a:cubicBezTo>
                    <a:pt x="555183" y="149649"/>
                    <a:pt x="588780" y="116051"/>
                    <a:pt x="588780" y="74860"/>
                  </a:cubicBezTo>
                  <a:lnTo>
                    <a:pt x="588780" y="29944"/>
                  </a:lnTo>
                  <a:lnTo>
                    <a:pt x="713499" y="29944"/>
                  </a:lnTo>
                  <a:cubicBezTo>
                    <a:pt x="738286" y="29944"/>
                    <a:pt x="758416" y="50074"/>
                    <a:pt x="758416" y="74860"/>
                  </a:cubicBezTo>
                  <a:lnTo>
                    <a:pt x="758416" y="233392"/>
                  </a:lnTo>
                  <a:cubicBezTo>
                    <a:pt x="731122" y="225583"/>
                    <a:pt x="702467" y="221142"/>
                    <a:pt x="672738" y="221142"/>
                  </a:cubicBezTo>
                  <a:cubicBezTo>
                    <a:pt x="499879" y="221142"/>
                    <a:pt x="359257" y="361764"/>
                    <a:pt x="359257" y="534623"/>
                  </a:cubicBezTo>
                  <a:cubicBezTo>
                    <a:pt x="359257" y="707482"/>
                    <a:pt x="499879" y="848033"/>
                    <a:pt x="672738" y="848033"/>
                  </a:cubicBezTo>
                  <a:cubicBezTo>
                    <a:pt x="702467" y="848033"/>
                    <a:pt x="731122" y="843591"/>
                    <a:pt x="758416" y="835854"/>
                  </a:cubicBezTo>
                  <a:lnTo>
                    <a:pt x="758416" y="913007"/>
                  </a:lnTo>
                  <a:close/>
                  <a:moveTo>
                    <a:pt x="672667" y="818160"/>
                  </a:moveTo>
                  <a:cubicBezTo>
                    <a:pt x="640645" y="818160"/>
                    <a:pt x="609913" y="812572"/>
                    <a:pt x="581187" y="802759"/>
                  </a:cubicBezTo>
                  <a:lnTo>
                    <a:pt x="636705" y="664357"/>
                  </a:lnTo>
                  <a:cubicBezTo>
                    <a:pt x="648167" y="667509"/>
                    <a:pt x="660202" y="669371"/>
                    <a:pt x="672595" y="669371"/>
                  </a:cubicBezTo>
                  <a:cubicBezTo>
                    <a:pt x="746882" y="669371"/>
                    <a:pt x="807272" y="608982"/>
                    <a:pt x="807272" y="534695"/>
                  </a:cubicBezTo>
                  <a:cubicBezTo>
                    <a:pt x="807272" y="529895"/>
                    <a:pt x="806985" y="525095"/>
                    <a:pt x="806484" y="520367"/>
                  </a:cubicBezTo>
                  <a:lnTo>
                    <a:pt x="951906" y="488203"/>
                  </a:lnTo>
                  <a:cubicBezTo>
                    <a:pt x="954413" y="503390"/>
                    <a:pt x="956061" y="518863"/>
                    <a:pt x="956061" y="534695"/>
                  </a:cubicBezTo>
                  <a:cubicBezTo>
                    <a:pt x="956204" y="691006"/>
                    <a:pt x="829049" y="818160"/>
                    <a:pt x="672667" y="818160"/>
                  </a:cubicBezTo>
                  <a:close/>
                </a:path>
              </a:pathLst>
            </a:custGeom>
            <a:grpFill/>
            <a:ln w="7164" cap="flat">
              <a:noFill/>
              <a:prstDash val="solid"/>
              <a:miter/>
            </a:ln>
          </p:spPr>
          <p:txBody>
            <a:bodyPr rtlCol="0" anchor="ctr"/>
            <a:lstStyle/>
            <a:p>
              <a:endParaRPr lang="en-US" sz="1200"/>
            </a:p>
          </p:txBody>
        </p:sp>
      </p:grpSp>
      <p:grpSp>
        <p:nvGrpSpPr>
          <p:cNvPr id="71" name="Graphic 2">
            <a:extLst>
              <a:ext uri="{FF2B5EF4-FFF2-40B4-BE49-F238E27FC236}">
                <a16:creationId xmlns:a16="http://schemas.microsoft.com/office/drawing/2014/main" id="{18088DB7-DFF2-4DC1-97AA-4B7F68818D25}"/>
              </a:ext>
            </a:extLst>
          </p:cNvPr>
          <p:cNvGrpSpPr/>
          <p:nvPr/>
        </p:nvGrpSpPr>
        <p:grpSpPr>
          <a:xfrm>
            <a:off x="9827015" y="7367735"/>
            <a:ext cx="685172" cy="685170"/>
            <a:chOff x="8642186" y="8419437"/>
            <a:chExt cx="987795" cy="987794"/>
          </a:xfrm>
          <a:solidFill>
            <a:schemeClr val="tx1"/>
          </a:solidFill>
        </p:grpSpPr>
        <p:sp>
          <p:nvSpPr>
            <p:cNvPr id="72" name="Freeform: Shape 71">
              <a:extLst>
                <a:ext uri="{FF2B5EF4-FFF2-40B4-BE49-F238E27FC236}">
                  <a16:creationId xmlns:a16="http://schemas.microsoft.com/office/drawing/2014/main" id="{06A84F37-F154-4709-9E17-C85242D07D03}"/>
                </a:ext>
              </a:extLst>
            </p:cNvPr>
            <p:cNvSpPr/>
            <p:nvPr/>
          </p:nvSpPr>
          <p:spPr>
            <a:xfrm>
              <a:off x="9011329" y="8738720"/>
              <a:ext cx="249438" cy="269424"/>
            </a:xfrm>
            <a:custGeom>
              <a:avLst/>
              <a:gdLst>
                <a:gd name="connsiteX0" fmla="*/ 234467 w 249438"/>
                <a:gd name="connsiteY0" fmla="*/ 0 h 269424"/>
                <a:gd name="connsiteX1" fmla="*/ 124719 w 249438"/>
                <a:gd name="connsiteY1" fmla="*/ 0 h 269424"/>
                <a:gd name="connsiteX2" fmla="*/ 109747 w 249438"/>
                <a:gd name="connsiteY2" fmla="*/ 14972 h 269424"/>
                <a:gd name="connsiteX3" fmla="*/ 109747 w 249438"/>
                <a:gd name="connsiteY3" fmla="*/ 76866 h 269424"/>
                <a:gd name="connsiteX4" fmla="*/ 14972 w 249438"/>
                <a:gd name="connsiteY4" fmla="*/ 76866 h 269424"/>
                <a:gd name="connsiteX5" fmla="*/ 0 w 249438"/>
                <a:gd name="connsiteY5" fmla="*/ 91838 h 269424"/>
                <a:gd name="connsiteX6" fmla="*/ 0 w 249438"/>
                <a:gd name="connsiteY6" fmla="*/ 254453 h 269424"/>
                <a:gd name="connsiteX7" fmla="*/ 14972 w 249438"/>
                <a:gd name="connsiteY7" fmla="*/ 269425 h 269424"/>
                <a:gd name="connsiteX8" fmla="*/ 124719 w 249438"/>
                <a:gd name="connsiteY8" fmla="*/ 269425 h 269424"/>
                <a:gd name="connsiteX9" fmla="*/ 234467 w 249438"/>
                <a:gd name="connsiteY9" fmla="*/ 269425 h 269424"/>
                <a:gd name="connsiteX10" fmla="*/ 249438 w 249438"/>
                <a:gd name="connsiteY10" fmla="*/ 254453 h 269424"/>
                <a:gd name="connsiteX11" fmla="*/ 249438 w 249438"/>
                <a:gd name="connsiteY11" fmla="*/ 15043 h 269424"/>
                <a:gd name="connsiteX12" fmla="*/ 234467 w 249438"/>
                <a:gd name="connsiteY12" fmla="*/ 0 h 269424"/>
                <a:gd name="connsiteX13" fmla="*/ 109747 w 249438"/>
                <a:gd name="connsiteY13" fmla="*/ 239481 h 269424"/>
                <a:gd name="connsiteX14" fmla="*/ 29944 w 249438"/>
                <a:gd name="connsiteY14" fmla="*/ 239481 h 269424"/>
                <a:gd name="connsiteX15" fmla="*/ 29944 w 249438"/>
                <a:gd name="connsiteY15" fmla="*/ 106810 h 269424"/>
                <a:gd name="connsiteX16" fmla="*/ 109747 w 249438"/>
                <a:gd name="connsiteY16" fmla="*/ 106810 h 269424"/>
                <a:gd name="connsiteX17" fmla="*/ 109747 w 249438"/>
                <a:gd name="connsiteY17" fmla="*/ 239481 h 269424"/>
                <a:gd name="connsiteX18" fmla="*/ 219566 w 249438"/>
                <a:gd name="connsiteY18" fmla="*/ 239481 h 269424"/>
                <a:gd name="connsiteX19" fmla="*/ 139763 w 249438"/>
                <a:gd name="connsiteY19" fmla="*/ 239481 h 269424"/>
                <a:gd name="connsiteX20" fmla="*/ 139763 w 249438"/>
                <a:gd name="connsiteY20" fmla="*/ 91838 h 269424"/>
                <a:gd name="connsiteX21" fmla="*/ 139763 w 249438"/>
                <a:gd name="connsiteY21" fmla="*/ 29944 h 269424"/>
                <a:gd name="connsiteX22" fmla="*/ 219566 w 249438"/>
                <a:gd name="connsiteY22" fmla="*/ 29944 h 269424"/>
                <a:gd name="connsiteX23" fmla="*/ 219566 w 249438"/>
                <a:gd name="connsiteY23" fmla="*/ 239481 h 269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9438" h="269424">
                  <a:moveTo>
                    <a:pt x="234467" y="0"/>
                  </a:moveTo>
                  <a:lnTo>
                    <a:pt x="124719" y="0"/>
                  </a:lnTo>
                  <a:cubicBezTo>
                    <a:pt x="116481" y="0"/>
                    <a:pt x="109747" y="6734"/>
                    <a:pt x="109747" y="14972"/>
                  </a:cubicBezTo>
                  <a:lnTo>
                    <a:pt x="109747" y="76866"/>
                  </a:lnTo>
                  <a:lnTo>
                    <a:pt x="14972" y="76866"/>
                  </a:lnTo>
                  <a:cubicBezTo>
                    <a:pt x="6734" y="76866"/>
                    <a:pt x="0" y="83600"/>
                    <a:pt x="0" y="91838"/>
                  </a:cubicBezTo>
                  <a:lnTo>
                    <a:pt x="0" y="254453"/>
                  </a:lnTo>
                  <a:cubicBezTo>
                    <a:pt x="0" y="262763"/>
                    <a:pt x="6734" y="269425"/>
                    <a:pt x="14972" y="269425"/>
                  </a:cubicBezTo>
                  <a:lnTo>
                    <a:pt x="124719" y="269425"/>
                  </a:lnTo>
                  <a:lnTo>
                    <a:pt x="234467" y="269425"/>
                  </a:lnTo>
                  <a:cubicBezTo>
                    <a:pt x="242704" y="269425"/>
                    <a:pt x="249438" y="262691"/>
                    <a:pt x="249438" y="254453"/>
                  </a:cubicBezTo>
                  <a:lnTo>
                    <a:pt x="249438" y="15043"/>
                  </a:lnTo>
                  <a:cubicBezTo>
                    <a:pt x="249438" y="6734"/>
                    <a:pt x="242776" y="0"/>
                    <a:pt x="234467" y="0"/>
                  </a:cubicBezTo>
                  <a:close/>
                  <a:moveTo>
                    <a:pt x="109747" y="239481"/>
                  </a:moveTo>
                  <a:lnTo>
                    <a:pt x="29944" y="239481"/>
                  </a:lnTo>
                  <a:lnTo>
                    <a:pt x="29944" y="106810"/>
                  </a:lnTo>
                  <a:lnTo>
                    <a:pt x="109747" y="106810"/>
                  </a:lnTo>
                  <a:lnTo>
                    <a:pt x="109747" y="239481"/>
                  </a:lnTo>
                  <a:close/>
                  <a:moveTo>
                    <a:pt x="219566" y="239481"/>
                  </a:moveTo>
                  <a:lnTo>
                    <a:pt x="139763" y="239481"/>
                  </a:lnTo>
                  <a:lnTo>
                    <a:pt x="139763" y="91838"/>
                  </a:lnTo>
                  <a:lnTo>
                    <a:pt x="139763" y="29944"/>
                  </a:lnTo>
                  <a:lnTo>
                    <a:pt x="219566" y="29944"/>
                  </a:lnTo>
                  <a:lnTo>
                    <a:pt x="219566" y="239481"/>
                  </a:lnTo>
                  <a:close/>
                </a:path>
              </a:pathLst>
            </a:custGeom>
            <a:grpFill/>
            <a:ln w="7164" cap="flat">
              <a:noFill/>
              <a:prstDash val="solid"/>
              <a:miter/>
            </a:ln>
          </p:spPr>
          <p:txBody>
            <a:bodyPr rtlCol="0" anchor="ctr"/>
            <a:lstStyle/>
            <a:p>
              <a:endParaRPr lang="en-US" sz="1200"/>
            </a:p>
          </p:txBody>
        </p:sp>
        <p:sp>
          <p:nvSpPr>
            <p:cNvPr id="73" name="Freeform: Shape 72">
              <a:extLst>
                <a:ext uri="{FF2B5EF4-FFF2-40B4-BE49-F238E27FC236}">
                  <a16:creationId xmlns:a16="http://schemas.microsoft.com/office/drawing/2014/main" id="{CA4160CA-2EB2-49CA-94D0-BCA0AD9D7DB8}"/>
                </a:ext>
              </a:extLst>
            </p:cNvPr>
            <p:cNvSpPr/>
            <p:nvPr/>
          </p:nvSpPr>
          <p:spPr>
            <a:xfrm>
              <a:off x="8642186" y="8419437"/>
              <a:ext cx="987795" cy="987794"/>
            </a:xfrm>
            <a:custGeom>
              <a:avLst/>
              <a:gdLst>
                <a:gd name="connsiteX0" fmla="*/ 972823 w 987795"/>
                <a:gd name="connsiteY0" fmla="*/ 638639 h 987794"/>
                <a:gd name="connsiteX1" fmla="*/ 947894 w 987795"/>
                <a:gd name="connsiteY1" fmla="*/ 638639 h 987794"/>
                <a:gd name="connsiteX2" fmla="*/ 947894 w 987795"/>
                <a:gd name="connsiteY2" fmla="*/ 573880 h 987794"/>
                <a:gd name="connsiteX3" fmla="*/ 947894 w 987795"/>
                <a:gd name="connsiteY3" fmla="*/ 573736 h 987794"/>
                <a:gd name="connsiteX4" fmla="*/ 947894 w 987795"/>
                <a:gd name="connsiteY4" fmla="*/ 180023 h 987794"/>
                <a:gd name="connsiteX5" fmla="*/ 947894 w 987795"/>
                <a:gd name="connsiteY5" fmla="*/ 179951 h 987794"/>
                <a:gd name="connsiteX6" fmla="*/ 947894 w 987795"/>
                <a:gd name="connsiteY6" fmla="*/ 29944 h 987794"/>
                <a:gd name="connsiteX7" fmla="*/ 972823 w 987795"/>
                <a:gd name="connsiteY7" fmla="*/ 29944 h 987794"/>
                <a:gd name="connsiteX8" fmla="*/ 987796 w 987795"/>
                <a:gd name="connsiteY8" fmla="*/ 14972 h 987794"/>
                <a:gd name="connsiteX9" fmla="*/ 972823 w 987795"/>
                <a:gd name="connsiteY9" fmla="*/ 0 h 987794"/>
                <a:gd name="connsiteX10" fmla="*/ 932922 w 987795"/>
                <a:gd name="connsiteY10" fmla="*/ 0 h 987794"/>
                <a:gd name="connsiteX11" fmla="*/ 54873 w 987795"/>
                <a:gd name="connsiteY11" fmla="*/ 0 h 987794"/>
                <a:gd name="connsiteX12" fmla="*/ 14972 w 987795"/>
                <a:gd name="connsiteY12" fmla="*/ 0 h 987794"/>
                <a:gd name="connsiteX13" fmla="*/ 0 w 987795"/>
                <a:gd name="connsiteY13" fmla="*/ 14972 h 987794"/>
                <a:gd name="connsiteX14" fmla="*/ 14972 w 987795"/>
                <a:gd name="connsiteY14" fmla="*/ 29944 h 987794"/>
                <a:gd name="connsiteX15" fmla="*/ 39902 w 987795"/>
                <a:gd name="connsiteY15" fmla="*/ 29944 h 987794"/>
                <a:gd name="connsiteX16" fmla="*/ 39902 w 987795"/>
                <a:gd name="connsiteY16" fmla="*/ 449232 h 987794"/>
                <a:gd name="connsiteX17" fmla="*/ 39902 w 987795"/>
                <a:gd name="connsiteY17" fmla="*/ 573736 h 987794"/>
                <a:gd name="connsiteX18" fmla="*/ 39902 w 987795"/>
                <a:gd name="connsiteY18" fmla="*/ 638639 h 987794"/>
                <a:gd name="connsiteX19" fmla="*/ 14972 w 987795"/>
                <a:gd name="connsiteY19" fmla="*/ 638639 h 987794"/>
                <a:gd name="connsiteX20" fmla="*/ 0 w 987795"/>
                <a:gd name="connsiteY20" fmla="*/ 653611 h 987794"/>
                <a:gd name="connsiteX21" fmla="*/ 14972 w 987795"/>
                <a:gd name="connsiteY21" fmla="*/ 668583 h 987794"/>
                <a:gd name="connsiteX22" fmla="*/ 54873 w 987795"/>
                <a:gd name="connsiteY22" fmla="*/ 668583 h 987794"/>
                <a:gd name="connsiteX23" fmla="*/ 372510 w 987795"/>
                <a:gd name="connsiteY23" fmla="*/ 668583 h 987794"/>
                <a:gd name="connsiteX24" fmla="*/ 260327 w 987795"/>
                <a:gd name="connsiteY24" fmla="*/ 967594 h 987794"/>
                <a:gd name="connsiteX25" fmla="*/ 269067 w 987795"/>
                <a:gd name="connsiteY25" fmla="*/ 986864 h 987794"/>
                <a:gd name="connsiteX26" fmla="*/ 274296 w 987795"/>
                <a:gd name="connsiteY26" fmla="*/ 987795 h 987794"/>
                <a:gd name="connsiteX27" fmla="*/ 288337 w 987795"/>
                <a:gd name="connsiteY27" fmla="*/ 978052 h 987794"/>
                <a:gd name="connsiteX28" fmla="*/ 404459 w 987795"/>
                <a:gd name="connsiteY28" fmla="*/ 668511 h 987794"/>
                <a:gd name="connsiteX29" fmla="*/ 478890 w 987795"/>
                <a:gd name="connsiteY29" fmla="*/ 668511 h 987794"/>
                <a:gd name="connsiteX30" fmla="*/ 478890 w 987795"/>
                <a:gd name="connsiteY30" fmla="*/ 873034 h 987794"/>
                <a:gd name="connsiteX31" fmla="*/ 493862 w 987795"/>
                <a:gd name="connsiteY31" fmla="*/ 888006 h 987794"/>
                <a:gd name="connsiteX32" fmla="*/ 508834 w 987795"/>
                <a:gd name="connsiteY32" fmla="*/ 873034 h 987794"/>
                <a:gd name="connsiteX33" fmla="*/ 508834 w 987795"/>
                <a:gd name="connsiteY33" fmla="*/ 668511 h 987794"/>
                <a:gd name="connsiteX34" fmla="*/ 583264 w 987795"/>
                <a:gd name="connsiteY34" fmla="*/ 668511 h 987794"/>
                <a:gd name="connsiteX35" fmla="*/ 699387 w 987795"/>
                <a:gd name="connsiteY35" fmla="*/ 978052 h 987794"/>
                <a:gd name="connsiteX36" fmla="*/ 713428 w 987795"/>
                <a:gd name="connsiteY36" fmla="*/ 987795 h 987794"/>
                <a:gd name="connsiteX37" fmla="*/ 718657 w 987795"/>
                <a:gd name="connsiteY37" fmla="*/ 986864 h 987794"/>
                <a:gd name="connsiteX38" fmla="*/ 727397 w 987795"/>
                <a:gd name="connsiteY38" fmla="*/ 967594 h 987794"/>
                <a:gd name="connsiteX39" fmla="*/ 615214 w 987795"/>
                <a:gd name="connsiteY39" fmla="*/ 668583 h 987794"/>
                <a:gd name="connsiteX40" fmla="*/ 932850 w 987795"/>
                <a:gd name="connsiteY40" fmla="*/ 668583 h 987794"/>
                <a:gd name="connsiteX41" fmla="*/ 972752 w 987795"/>
                <a:gd name="connsiteY41" fmla="*/ 668583 h 987794"/>
                <a:gd name="connsiteX42" fmla="*/ 987724 w 987795"/>
                <a:gd name="connsiteY42" fmla="*/ 653611 h 987794"/>
                <a:gd name="connsiteX43" fmla="*/ 972823 w 987795"/>
                <a:gd name="connsiteY43" fmla="*/ 638639 h 987794"/>
                <a:gd name="connsiteX44" fmla="*/ 69846 w 987795"/>
                <a:gd name="connsiteY44" fmla="*/ 464132 h 987794"/>
                <a:gd name="connsiteX45" fmla="*/ 149649 w 987795"/>
                <a:gd name="connsiteY45" fmla="*/ 464132 h 987794"/>
                <a:gd name="connsiteX46" fmla="*/ 149649 w 987795"/>
                <a:gd name="connsiteY46" fmla="*/ 558765 h 987794"/>
                <a:gd name="connsiteX47" fmla="*/ 69846 w 987795"/>
                <a:gd name="connsiteY47" fmla="*/ 558765 h 987794"/>
                <a:gd name="connsiteX48" fmla="*/ 69846 w 987795"/>
                <a:gd name="connsiteY48" fmla="*/ 464132 h 987794"/>
                <a:gd name="connsiteX49" fmla="*/ 917950 w 987795"/>
                <a:gd name="connsiteY49" fmla="*/ 558765 h 987794"/>
                <a:gd name="connsiteX50" fmla="*/ 838147 w 987795"/>
                <a:gd name="connsiteY50" fmla="*/ 558765 h 987794"/>
                <a:gd name="connsiteX51" fmla="*/ 838147 w 987795"/>
                <a:gd name="connsiteY51" fmla="*/ 268135 h 987794"/>
                <a:gd name="connsiteX52" fmla="*/ 838147 w 987795"/>
                <a:gd name="connsiteY52" fmla="*/ 194994 h 987794"/>
                <a:gd name="connsiteX53" fmla="*/ 917950 w 987795"/>
                <a:gd name="connsiteY53" fmla="*/ 194994 h 987794"/>
                <a:gd name="connsiteX54" fmla="*/ 917950 w 987795"/>
                <a:gd name="connsiteY54" fmla="*/ 558765 h 987794"/>
                <a:gd name="connsiteX55" fmla="*/ 917950 w 987795"/>
                <a:gd name="connsiteY55" fmla="*/ 165050 h 987794"/>
                <a:gd name="connsiteX56" fmla="*/ 823175 w 987795"/>
                <a:gd name="connsiteY56" fmla="*/ 165050 h 987794"/>
                <a:gd name="connsiteX57" fmla="*/ 808203 w 987795"/>
                <a:gd name="connsiteY57" fmla="*/ 180023 h 987794"/>
                <a:gd name="connsiteX58" fmla="*/ 808203 w 987795"/>
                <a:gd name="connsiteY58" fmla="*/ 253163 h 987794"/>
                <a:gd name="connsiteX59" fmla="*/ 713428 w 987795"/>
                <a:gd name="connsiteY59" fmla="*/ 253163 h 987794"/>
                <a:gd name="connsiteX60" fmla="*/ 698456 w 987795"/>
                <a:gd name="connsiteY60" fmla="*/ 268135 h 987794"/>
                <a:gd name="connsiteX61" fmla="*/ 698456 w 987795"/>
                <a:gd name="connsiteY61" fmla="*/ 573665 h 987794"/>
                <a:gd name="connsiteX62" fmla="*/ 713428 w 987795"/>
                <a:gd name="connsiteY62" fmla="*/ 588637 h 987794"/>
                <a:gd name="connsiteX63" fmla="*/ 823175 w 987795"/>
                <a:gd name="connsiteY63" fmla="*/ 588637 h 987794"/>
                <a:gd name="connsiteX64" fmla="*/ 917950 w 987795"/>
                <a:gd name="connsiteY64" fmla="*/ 588637 h 987794"/>
                <a:gd name="connsiteX65" fmla="*/ 917950 w 987795"/>
                <a:gd name="connsiteY65" fmla="*/ 638496 h 987794"/>
                <a:gd name="connsiteX66" fmla="*/ 69846 w 987795"/>
                <a:gd name="connsiteY66" fmla="*/ 638496 h 987794"/>
                <a:gd name="connsiteX67" fmla="*/ 69846 w 987795"/>
                <a:gd name="connsiteY67" fmla="*/ 588637 h 987794"/>
                <a:gd name="connsiteX68" fmla="*/ 164621 w 987795"/>
                <a:gd name="connsiteY68" fmla="*/ 588637 h 987794"/>
                <a:gd name="connsiteX69" fmla="*/ 274368 w 987795"/>
                <a:gd name="connsiteY69" fmla="*/ 588637 h 987794"/>
                <a:gd name="connsiteX70" fmla="*/ 289340 w 987795"/>
                <a:gd name="connsiteY70" fmla="*/ 573665 h 987794"/>
                <a:gd name="connsiteX71" fmla="*/ 289340 w 987795"/>
                <a:gd name="connsiteY71" fmla="*/ 367853 h 987794"/>
                <a:gd name="connsiteX72" fmla="*/ 274368 w 987795"/>
                <a:gd name="connsiteY72" fmla="*/ 352881 h 987794"/>
                <a:gd name="connsiteX73" fmla="*/ 164621 w 987795"/>
                <a:gd name="connsiteY73" fmla="*/ 352881 h 987794"/>
                <a:gd name="connsiteX74" fmla="*/ 149649 w 987795"/>
                <a:gd name="connsiteY74" fmla="*/ 367853 h 987794"/>
                <a:gd name="connsiteX75" fmla="*/ 149649 w 987795"/>
                <a:gd name="connsiteY75" fmla="*/ 434117 h 987794"/>
                <a:gd name="connsiteX76" fmla="*/ 69846 w 987795"/>
                <a:gd name="connsiteY76" fmla="*/ 434117 h 987794"/>
                <a:gd name="connsiteX77" fmla="*/ 69846 w 987795"/>
                <a:gd name="connsiteY77" fmla="*/ 29872 h 987794"/>
                <a:gd name="connsiteX78" fmla="*/ 918021 w 987795"/>
                <a:gd name="connsiteY78" fmla="*/ 29872 h 987794"/>
                <a:gd name="connsiteX79" fmla="*/ 918021 w 987795"/>
                <a:gd name="connsiteY79" fmla="*/ 165050 h 987794"/>
                <a:gd name="connsiteX80" fmla="*/ 808203 w 987795"/>
                <a:gd name="connsiteY80" fmla="*/ 283107 h 987794"/>
                <a:gd name="connsiteX81" fmla="*/ 808203 w 987795"/>
                <a:gd name="connsiteY81" fmla="*/ 558765 h 987794"/>
                <a:gd name="connsiteX82" fmla="*/ 728400 w 987795"/>
                <a:gd name="connsiteY82" fmla="*/ 558765 h 987794"/>
                <a:gd name="connsiteX83" fmla="*/ 728400 w 987795"/>
                <a:gd name="connsiteY83" fmla="*/ 283107 h 987794"/>
                <a:gd name="connsiteX84" fmla="*/ 808203 w 987795"/>
                <a:gd name="connsiteY84" fmla="*/ 283107 h 987794"/>
                <a:gd name="connsiteX85" fmla="*/ 179593 w 987795"/>
                <a:gd name="connsiteY85" fmla="*/ 558765 h 987794"/>
                <a:gd name="connsiteX86" fmla="*/ 179593 w 987795"/>
                <a:gd name="connsiteY86" fmla="*/ 449160 h 987794"/>
                <a:gd name="connsiteX87" fmla="*/ 179593 w 987795"/>
                <a:gd name="connsiteY87" fmla="*/ 382897 h 987794"/>
                <a:gd name="connsiteX88" fmla="*/ 259395 w 987795"/>
                <a:gd name="connsiteY88" fmla="*/ 382897 h 987794"/>
                <a:gd name="connsiteX89" fmla="*/ 259395 w 987795"/>
                <a:gd name="connsiteY89" fmla="*/ 558765 h 987794"/>
                <a:gd name="connsiteX90" fmla="*/ 179593 w 987795"/>
                <a:gd name="connsiteY90" fmla="*/ 558765 h 987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987795" h="987794">
                  <a:moveTo>
                    <a:pt x="972823" y="638639"/>
                  </a:moveTo>
                  <a:lnTo>
                    <a:pt x="947894" y="638639"/>
                  </a:lnTo>
                  <a:lnTo>
                    <a:pt x="947894" y="573880"/>
                  </a:lnTo>
                  <a:cubicBezTo>
                    <a:pt x="947894" y="573808"/>
                    <a:pt x="947894" y="573808"/>
                    <a:pt x="947894" y="573736"/>
                  </a:cubicBezTo>
                  <a:lnTo>
                    <a:pt x="947894" y="180023"/>
                  </a:lnTo>
                  <a:cubicBezTo>
                    <a:pt x="947894" y="179951"/>
                    <a:pt x="947894" y="179951"/>
                    <a:pt x="947894" y="179951"/>
                  </a:cubicBezTo>
                  <a:lnTo>
                    <a:pt x="947894" y="29944"/>
                  </a:lnTo>
                  <a:lnTo>
                    <a:pt x="972823" y="29944"/>
                  </a:lnTo>
                  <a:cubicBezTo>
                    <a:pt x="981062" y="29944"/>
                    <a:pt x="987796" y="23282"/>
                    <a:pt x="987796" y="14972"/>
                  </a:cubicBezTo>
                  <a:cubicBezTo>
                    <a:pt x="987796" y="6733"/>
                    <a:pt x="981062" y="0"/>
                    <a:pt x="972823" y="0"/>
                  </a:cubicBezTo>
                  <a:lnTo>
                    <a:pt x="932922" y="0"/>
                  </a:lnTo>
                  <a:lnTo>
                    <a:pt x="54873" y="0"/>
                  </a:lnTo>
                  <a:lnTo>
                    <a:pt x="14972" y="0"/>
                  </a:lnTo>
                  <a:cubicBezTo>
                    <a:pt x="6734" y="0"/>
                    <a:pt x="0" y="6733"/>
                    <a:pt x="0" y="14972"/>
                  </a:cubicBezTo>
                  <a:cubicBezTo>
                    <a:pt x="0" y="23282"/>
                    <a:pt x="6734" y="29944"/>
                    <a:pt x="14972" y="29944"/>
                  </a:cubicBezTo>
                  <a:lnTo>
                    <a:pt x="39902" y="29944"/>
                  </a:lnTo>
                  <a:lnTo>
                    <a:pt x="39902" y="449232"/>
                  </a:lnTo>
                  <a:lnTo>
                    <a:pt x="39902" y="573736"/>
                  </a:lnTo>
                  <a:lnTo>
                    <a:pt x="39902" y="638639"/>
                  </a:lnTo>
                  <a:lnTo>
                    <a:pt x="14972" y="638639"/>
                  </a:lnTo>
                  <a:cubicBezTo>
                    <a:pt x="6734" y="638639"/>
                    <a:pt x="0" y="645373"/>
                    <a:pt x="0" y="653611"/>
                  </a:cubicBezTo>
                  <a:cubicBezTo>
                    <a:pt x="0" y="661849"/>
                    <a:pt x="6734" y="668583"/>
                    <a:pt x="14972" y="668583"/>
                  </a:cubicBezTo>
                  <a:lnTo>
                    <a:pt x="54873" y="668583"/>
                  </a:lnTo>
                  <a:lnTo>
                    <a:pt x="372510" y="668583"/>
                  </a:lnTo>
                  <a:lnTo>
                    <a:pt x="260327" y="967594"/>
                  </a:lnTo>
                  <a:cubicBezTo>
                    <a:pt x="257390" y="975330"/>
                    <a:pt x="261330" y="983999"/>
                    <a:pt x="269067" y="986864"/>
                  </a:cubicBezTo>
                  <a:cubicBezTo>
                    <a:pt x="270786" y="987509"/>
                    <a:pt x="272577" y="987795"/>
                    <a:pt x="274296" y="987795"/>
                  </a:cubicBezTo>
                  <a:cubicBezTo>
                    <a:pt x="280385" y="987795"/>
                    <a:pt x="286044" y="984070"/>
                    <a:pt x="288337" y="978052"/>
                  </a:cubicBezTo>
                  <a:lnTo>
                    <a:pt x="404459" y="668511"/>
                  </a:lnTo>
                  <a:lnTo>
                    <a:pt x="478890" y="668511"/>
                  </a:lnTo>
                  <a:lnTo>
                    <a:pt x="478890" y="873034"/>
                  </a:lnTo>
                  <a:cubicBezTo>
                    <a:pt x="478890" y="881271"/>
                    <a:pt x="485624" y="888006"/>
                    <a:pt x="493862" y="888006"/>
                  </a:cubicBezTo>
                  <a:cubicBezTo>
                    <a:pt x="502100" y="888006"/>
                    <a:pt x="508834" y="881271"/>
                    <a:pt x="508834" y="873034"/>
                  </a:cubicBezTo>
                  <a:lnTo>
                    <a:pt x="508834" y="668511"/>
                  </a:lnTo>
                  <a:lnTo>
                    <a:pt x="583264" y="668511"/>
                  </a:lnTo>
                  <a:lnTo>
                    <a:pt x="699387" y="978052"/>
                  </a:lnTo>
                  <a:cubicBezTo>
                    <a:pt x="701680" y="984070"/>
                    <a:pt x="707339" y="987795"/>
                    <a:pt x="713428" y="987795"/>
                  </a:cubicBezTo>
                  <a:cubicBezTo>
                    <a:pt x="715147" y="987795"/>
                    <a:pt x="716938" y="987509"/>
                    <a:pt x="718657" y="986864"/>
                  </a:cubicBezTo>
                  <a:cubicBezTo>
                    <a:pt x="726394" y="983999"/>
                    <a:pt x="730334" y="975330"/>
                    <a:pt x="727397" y="967594"/>
                  </a:cubicBezTo>
                  <a:lnTo>
                    <a:pt x="615214" y="668583"/>
                  </a:lnTo>
                  <a:lnTo>
                    <a:pt x="932850" y="668583"/>
                  </a:lnTo>
                  <a:lnTo>
                    <a:pt x="972752" y="668583"/>
                  </a:lnTo>
                  <a:cubicBezTo>
                    <a:pt x="980990" y="668583"/>
                    <a:pt x="987724" y="661849"/>
                    <a:pt x="987724" y="653611"/>
                  </a:cubicBezTo>
                  <a:cubicBezTo>
                    <a:pt x="987796" y="645301"/>
                    <a:pt x="981062" y="638639"/>
                    <a:pt x="972823" y="638639"/>
                  </a:cubicBezTo>
                  <a:close/>
                  <a:moveTo>
                    <a:pt x="69846" y="464132"/>
                  </a:moveTo>
                  <a:lnTo>
                    <a:pt x="149649" y="464132"/>
                  </a:lnTo>
                  <a:lnTo>
                    <a:pt x="149649" y="558765"/>
                  </a:lnTo>
                  <a:lnTo>
                    <a:pt x="69846" y="558765"/>
                  </a:lnTo>
                  <a:lnTo>
                    <a:pt x="69846" y="464132"/>
                  </a:lnTo>
                  <a:close/>
                  <a:moveTo>
                    <a:pt x="917950" y="558765"/>
                  </a:moveTo>
                  <a:lnTo>
                    <a:pt x="838147" y="558765"/>
                  </a:lnTo>
                  <a:lnTo>
                    <a:pt x="838147" y="268135"/>
                  </a:lnTo>
                  <a:lnTo>
                    <a:pt x="838147" y="194994"/>
                  </a:lnTo>
                  <a:lnTo>
                    <a:pt x="917950" y="194994"/>
                  </a:lnTo>
                  <a:lnTo>
                    <a:pt x="917950" y="558765"/>
                  </a:lnTo>
                  <a:close/>
                  <a:moveTo>
                    <a:pt x="917950" y="165050"/>
                  </a:moveTo>
                  <a:lnTo>
                    <a:pt x="823175" y="165050"/>
                  </a:lnTo>
                  <a:cubicBezTo>
                    <a:pt x="814937" y="165050"/>
                    <a:pt x="808203" y="171784"/>
                    <a:pt x="808203" y="180023"/>
                  </a:cubicBezTo>
                  <a:lnTo>
                    <a:pt x="808203" y="253163"/>
                  </a:lnTo>
                  <a:lnTo>
                    <a:pt x="713428" y="253163"/>
                  </a:lnTo>
                  <a:cubicBezTo>
                    <a:pt x="705190" y="253163"/>
                    <a:pt x="698456" y="259897"/>
                    <a:pt x="698456" y="268135"/>
                  </a:cubicBezTo>
                  <a:lnTo>
                    <a:pt x="698456" y="573665"/>
                  </a:lnTo>
                  <a:cubicBezTo>
                    <a:pt x="698456" y="581975"/>
                    <a:pt x="705190" y="588637"/>
                    <a:pt x="713428" y="588637"/>
                  </a:cubicBezTo>
                  <a:lnTo>
                    <a:pt x="823175" y="588637"/>
                  </a:lnTo>
                  <a:lnTo>
                    <a:pt x="917950" y="588637"/>
                  </a:lnTo>
                  <a:lnTo>
                    <a:pt x="917950" y="638496"/>
                  </a:lnTo>
                  <a:lnTo>
                    <a:pt x="69846" y="638496"/>
                  </a:lnTo>
                  <a:lnTo>
                    <a:pt x="69846" y="588637"/>
                  </a:lnTo>
                  <a:lnTo>
                    <a:pt x="164621" y="588637"/>
                  </a:lnTo>
                  <a:lnTo>
                    <a:pt x="274368" y="588637"/>
                  </a:lnTo>
                  <a:cubicBezTo>
                    <a:pt x="282606" y="588637"/>
                    <a:pt x="289340" y="581903"/>
                    <a:pt x="289340" y="573665"/>
                  </a:cubicBezTo>
                  <a:lnTo>
                    <a:pt x="289340" y="367853"/>
                  </a:lnTo>
                  <a:cubicBezTo>
                    <a:pt x="289340" y="359615"/>
                    <a:pt x="282606" y="352881"/>
                    <a:pt x="274368" y="352881"/>
                  </a:cubicBezTo>
                  <a:lnTo>
                    <a:pt x="164621" y="352881"/>
                  </a:lnTo>
                  <a:cubicBezTo>
                    <a:pt x="156383" y="352881"/>
                    <a:pt x="149649" y="359615"/>
                    <a:pt x="149649" y="367853"/>
                  </a:cubicBezTo>
                  <a:lnTo>
                    <a:pt x="149649" y="434117"/>
                  </a:lnTo>
                  <a:lnTo>
                    <a:pt x="69846" y="434117"/>
                  </a:lnTo>
                  <a:lnTo>
                    <a:pt x="69846" y="29872"/>
                  </a:lnTo>
                  <a:lnTo>
                    <a:pt x="918021" y="29872"/>
                  </a:lnTo>
                  <a:lnTo>
                    <a:pt x="918021" y="165050"/>
                  </a:lnTo>
                  <a:close/>
                  <a:moveTo>
                    <a:pt x="808203" y="283107"/>
                  </a:moveTo>
                  <a:lnTo>
                    <a:pt x="808203" y="558765"/>
                  </a:lnTo>
                  <a:lnTo>
                    <a:pt x="728400" y="558765"/>
                  </a:lnTo>
                  <a:lnTo>
                    <a:pt x="728400" y="283107"/>
                  </a:lnTo>
                  <a:lnTo>
                    <a:pt x="808203" y="283107"/>
                  </a:lnTo>
                  <a:close/>
                  <a:moveTo>
                    <a:pt x="179593" y="558765"/>
                  </a:moveTo>
                  <a:lnTo>
                    <a:pt x="179593" y="449160"/>
                  </a:lnTo>
                  <a:lnTo>
                    <a:pt x="179593" y="382897"/>
                  </a:lnTo>
                  <a:lnTo>
                    <a:pt x="259395" y="382897"/>
                  </a:lnTo>
                  <a:lnTo>
                    <a:pt x="259395" y="558765"/>
                  </a:lnTo>
                  <a:lnTo>
                    <a:pt x="179593" y="558765"/>
                  </a:lnTo>
                  <a:close/>
                </a:path>
              </a:pathLst>
            </a:custGeom>
            <a:grpFill/>
            <a:ln w="7164" cap="flat">
              <a:noFill/>
              <a:prstDash val="solid"/>
              <a:miter/>
            </a:ln>
          </p:spPr>
          <p:txBody>
            <a:bodyPr rtlCol="0" anchor="ctr"/>
            <a:lstStyle/>
            <a:p>
              <a:endParaRPr lang="en-US" sz="1200"/>
            </a:p>
          </p:txBody>
        </p:sp>
        <p:sp>
          <p:nvSpPr>
            <p:cNvPr id="74" name="Freeform: Shape 73">
              <a:extLst>
                <a:ext uri="{FF2B5EF4-FFF2-40B4-BE49-F238E27FC236}">
                  <a16:creationId xmlns:a16="http://schemas.microsoft.com/office/drawing/2014/main" id="{7E4437BB-6252-44DD-9DC2-EC17D8EB622E}"/>
                </a:ext>
              </a:extLst>
            </p:cNvPr>
            <p:cNvSpPr/>
            <p:nvPr/>
          </p:nvSpPr>
          <p:spPr>
            <a:xfrm>
              <a:off x="8907169" y="8612783"/>
              <a:ext cx="253879" cy="29943"/>
            </a:xfrm>
            <a:custGeom>
              <a:avLst/>
              <a:gdLst>
                <a:gd name="connsiteX0" fmla="*/ 14972 w 253879"/>
                <a:gd name="connsiteY0" fmla="*/ 29944 h 29943"/>
                <a:gd name="connsiteX1" fmla="*/ 238908 w 253879"/>
                <a:gd name="connsiteY1" fmla="*/ 29944 h 29943"/>
                <a:gd name="connsiteX2" fmla="*/ 253880 w 253879"/>
                <a:gd name="connsiteY2" fmla="*/ 14972 h 29943"/>
                <a:gd name="connsiteX3" fmla="*/ 238908 w 253879"/>
                <a:gd name="connsiteY3" fmla="*/ 0 h 29943"/>
                <a:gd name="connsiteX4" fmla="*/ 14972 w 253879"/>
                <a:gd name="connsiteY4" fmla="*/ 0 h 29943"/>
                <a:gd name="connsiteX5" fmla="*/ 0 w 253879"/>
                <a:gd name="connsiteY5" fmla="*/ 14972 h 29943"/>
                <a:gd name="connsiteX6" fmla="*/ 14972 w 253879"/>
                <a:gd name="connsiteY6" fmla="*/ 29944 h 29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879" h="29943">
                  <a:moveTo>
                    <a:pt x="14972" y="29944"/>
                  </a:moveTo>
                  <a:lnTo>
                    <a:pt x="238908" y="29944"/>
                  </a:lnTo>
                  <a:cubicBezTo>
                    <a:pt x="247146" y="29944"/>
                    <a:pt x="253880" y="23210"/>
                    <a:pt x="253880" y="14972"/>
                  </a:cubicBezTo>
                  <a:cubicBezTo>
                    <a:pt x="253880" y="6733"/>
                    <a:pt x="247146" y="0"/>
                    <a:pt x="238908" y="0"/>
                  </a:cubicBezTo>
                  <a:lnTo>
                    <a:pt x="14972" y="0"/>
                  </a:lnTo>
                  <a:cubicBezTo>
                    <a:pt x="6734" y="0"/>
                    <a:pt x="0" y="6733"/>
                    <a:pt x="0" y="14972"/>
                  </a:cubicBezTo>
                  <a:cubicBezTo>
                    <a:pt x="0" y="23210"/>
                    <a:pt x="6734" y="29944"/>
                    <a:pt x="14972" y="29944"/>
                  </a:cubicBezTo>
                  <a:close/>
                </a:path>
              </a:pathLst>
            </a:custGeom>
            <a:grpFill/>
            <a:ln w="7164" cap="flat">
              <a:noFill/>
              <a:prstDash val="solid"/>
              <a:miter/>
            </a:ln>
          </p:spPr>
          <p:txBody>
            <a:bodyPr rtlCol="0" anchor="ctr"/>
            <a:lstStyle/>
            <a:p>
              <a:endParaRPr lang="en-US" sz="1200"/>
            </a:p>
          </p:txBody>
        </p:sp>
        <p:sp>
          <p:nvSpPr>
            <p:cNvPr id="75" name="Freeform: Shape 74">
              <a:extLst>
                <a:ext uri="{FF2B5EF4-FFF2-40B4-BE49-F238E27FC236}">
                  <a16:creationId xmlns:a16="http://schemas.microsoft.com/office/drawing/2014/main" id="{9E3EF9A8-D390-4E45-9CC0-A373AB13AA15}"/>
                </a:ext>
              </a:extLst>
            </p:cNvPr>
            <p:cNvSpPr/>
            <p:nvPr/>
          </p:nvSpPr>
          <p:spPr>
            <a:xfrm>
              <a:off x="8771848" y="8612783"/>
              <a:ext cx="85462" cy="29943"/>
            </a:xfrm>
            <a:custGeom>
              <a:avLst/>
              <a:gdLst>
                <a:gd name="connsiteX0" fmla="*/ 14972 w 85462"/>
                <a:gd name="connsiteY0" fmla="*/ 29944 h 29943"/>
                <a:gd name="connsiteX1" fmla="*/ 70491 w 85462"/>
                <a:gd name="connsiteY1" fmla="*/ 29944 h 29943"/>
                <a:gd name="connsiteX2" fmla="*/ 85462 w 85462"/>
                <a:gd name="connsiteY2" fmla="*/ 14972 h 29943"/>
                <a:gd name="connsiteX3" fmla="*/ 70491 w 85462"/>
                <a:gd name="connsiteY3" fmla="*/ 0 h 29943"/>
                <a:gd name="connsiteX4" fmla="*/ 14972 w 85462"/>
                <a:gd name="connsiteY4" fmla="*/ 0 h 29943"/>
                <a:gd name="connsiteX5" fmla="*/ 0 w 85462"/>
                <a:gd name="connsiteY5" fmla="*/ 14972 h 29943"/>
                <a:gd name="connsiteX6" fmla="*/ 14972 w 85462"/>
                <a:gd name="connsiteY6" fmla="*/ 29944 h 29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462" h="29943">
                  <a:moveTo>
                    <a:pt x="14972" y="29944"/>
                  </a:moveTo>
                  <a:lnTo>
                    <a:pt x="70491" y="29944"/>
                  </a:lnTo>
                  <a:cubicBezTo>
                    <a:pt x="78728" y="29944"/>
                    <a:pt x="85462" y="23210"/>
                    <a:pt x="85462" y="14972"/>
                  </a:cubicBezTo>
                  <a:cubicBezTo>
                    <a:pt x="85462" y="6733"/>
                    <a:pt x="78728" y="0"/>
                    <a:pt x="70491" y="0"/>
                  </a:cubicBezTo>
                  <a:lnTo>
                    <a:pt x="14972" y="0"/>
                  </a:lnTo>
                  <a:cubicBezTo>
                    <a:pt x="6734" y="0"/>
                    <a:pt x="0" y="6733"/>
                    <a:pt x="0" y="14972"/>
                  </a:cubicBezTo>
                  <a:cubicBezTo>
                    <a:pt x="0" y="23210"/>
                    <a:pt x="6734" y="29944"/>
                    <a:pt x="14972" y="29944"/>
                  </a:cubicBezTo>
                  <a:close/>
                </a:path>
              </a:pathLst>
            </a:custGeom>
            <a:grpFill/>
            <a:ln w="7164" cap="flat">
              <a:noFill/>
              <a:prstDash val="solid"/>
              <a:miter/>
            </a:ln>
          </p:spPr>
          <p:txBody>
            <a:bodyPr rtlCol="0" anchor="ctr"/>
            <a:lstStyle/>
            <a:p>
              <a:endParaRPr lang="en-US" sz="1200"/>
            </a:p>
          </p:txBody>
        </p:sp>
        <p:sp>
          <p:nvSpPr>
            <p:cNvPr id="76" name="Freeform: Shape 75">
              <a:extLst>
                <a:ext uri="{FF2B5EF4-FFF2-40B4-BE49-F238E27FC236}">
                  <a16:creationId xmlns:a16="http://schemas.microsoft.com/office/drawing/2014/main" id="{1808851E-9B76-4E57-8242-D5AA01A6358A}"/>
                </a:ext>
              </a:extLst>
            </p:cNvPr>
            <p:cNvSpPr/>
            <p:nvPr/>
          </p:nvSpPr>
          <p:spPr>
            <a:xfrm>
              <a:off x="9140991" y="8512993"/>
              <a:ext cx="139762" cy="29944"/>
            </a:xfrm>
            <a:custGeom>
              <a:avLst/>
              <a:gdLst>
                <a:gd name="connsiteX0" fmla="*/ 15043 w 139762"/>
                <a:gd name="connsiteY0" fmla="*/ 29944 h 29944"/>
                <a:gd name="connsiteX1" fmla="*/ 124791 w 139762"/>
                <a:gd name="connsiteY1" fmla="*/ 29944 h 29944"/>
                <a:gd name="connsiteX2" fmla="*/ 139763 w 139762"/>
                <a:gd name="connsiteY2" fmla="*/ 14972 h 29944"/>
                <a:gd name="connsiteX3" fmla="*/ 124791 w 139762"/>
                <a:gd name="connsiteY3" fmla="*/ 0 h 29944"/>
                <a:gd name="connsiteX4" fmla="*/ 14972 w 139762"/>
                <a:gd name="connsiteY4" fmla="*/ 0 h 29944"/>
                <a:gd name="connsiteX5" fmla="*/ 0 w 139762"/>
                <a:gd name="connsiteY5" fmla="*/ 14972 h 29944"/>
                <a:gd name="connsiteX6" fmla="*/ 15043 w 139762"/>
                <a:gd name="connsiteY6" fmla="*/ 29944 h 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762" h="29944">
                  <a:moveTo>
                    <a:pt x="15043" y="29944"/>
                  </a:moveTo>
                  <a:lnTo>
                    <a:pt x="124791" y="29944"/>
                  </a:lnTo>
                  <a:cubicBezTo>
                    <a:pt x="133029" y="29944"/>
                    <a:pt x="139763" y="23210"/>
                    <a:pt x="139763" y="14972"/>
                  </a:cubicBezTo>
                  <a:cubicBezTo>
                    <a:pt x="139763" y="6663"/>
                    <a:pt x="133029" y="0"/>
                    <a:pt x="124791" y="0"/>
                  </a:cubicBezTo>
                  <a:lnTo>
                    <a:pt x="14972" y="0"/>
                  </a:lnTo>
                  <a:cubicBezTo>
                    <a:pt x="6734" y="0"/>
                    <a:pt x="0" y="6663"/>
                    <a:pt x="0" y="14972"/>
                  </a:cubicBezTo>
                  <a:cubicBezTo>
                    <a:pt x="72" y="23210"/>
                    <a:pt x="6734" y="29944"/>
                    <a:pt x="15043" y="29944"/>
                  </a:cubicBezTo>
                  <a:close/>
                </a:path>
              </a:pathLst>
            </a:custGeom>
            <a:grpFill/>
            <a:ln w="7164" cap="flat">
              <a:noFill/>
              <a:prstDash val="solid"/>
              <a:miter/>
            </a:ln>
          </p:spPr>
          <p:txBody>
            <a:bodyPr rtlCol="0" anchor="ctr"/>
            <a:lstStyle/>
            <a:p>
              <a:endParaRPr lang="en-US" sz="1200"/>
            </a:p>
          </p:txBody>
        </p:sp>
        <p:sp>
          <p:nvSpPr>
            <p:cNvPr id="77" name="Freeform: Shape 76">
              <a:extLst>
                <a:ext uri="{FF2B5EF4-FFF2-40B4-BE49-F238E27FC236}">
                  <a16:creationId xmlns:a16="http://schemas.microsoft.com/office/drawing/2014/main" id="{3C0AA156-D588-4253-BD61-E095C9547852}"/>
                </a:ext>
              </a:extLst>
            </p:cNvPr>
            <p:cNvSpPr/>
            <p:nvPr/>
          </p:nvSpPr>
          <p:spPr>
            <a:xfrm>
              <a:off x="8913831" y="8512993"/>
              <a:ext cx="177372" cy="29944"/>
            </a:xfrm>
            <a:custGeom>
              <a:avLst/>
              <a:gdLst>
                <a:gd name="connsiteX0" fmla="*/ 14972 w 177372"/>
                <a:gd name="connsiteY0" fmla="*/ 29944 h 29944"/>
                <a:gd name="connsiteX1" fmla="*/ 162400 w 177372"/>
                <a:gd name="connsiteY1" fmla="*/ 29944 h 29944"/>
                <a:gd name="connsiteX2" fmla="*/ 177372 w 177372"/>
                <a:gd name="connsiteY2" fmla="*/ 14972 h 29944"/>
                <a:gd name="connsiteX3" fmla="*/ 162400 w 177372"/>
                <a:gd name="connsiteY3" fmla="*/ 0 h 29944"/>
                <a:gd name="connsiteX4" fmla="*/ 14972 w 177372"/>
                <a:gd name="connsiteY4" fmla="*/ 0 h 29944"/>
                <a:gd name="connsiteX5" fmla="*/ 0 w 177372"/>
                <a:gd name="connsiteY5" fmla="*/ 14972 h 29944"/>
                <a:gd name="connsiteX6" fmla="*/ 14972 w 177372"/>
                <a:gd name="connsiteY6" fmla="*/ 29944 h 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372" h="29944">
                  <a:moveTo>
                    <a:pt x="14972" y="29944"/>
                  </a:moveTo>
                  <a:lnTo>
                    <a:pt x="162400" y="29944"/>
                  </a:lnTo>
                  <a:cubicBezTo>
                    <a:pt x="170638" y="29944"/>
                    <a:pt x="177372" y="23210"/>
                    <a:pt x="177372" y="14972"/>
                  </a:cubicBezTo>
                  <a:cubicBezTo>
                    <a:pt x="177372" y="6663"/>
                    <a:pt x="170638" y="0"/>
                    <a:pt x="162400" y="0"/>
                  </a:cubicBezTo>
                  <a:lnTo>
                    <a:pt x="14972" y="0"/>
                  </a:lnTo>
                  <a:cubicBezTo>
                    <a:pt x="6734" y="0"/>
                    <a:pt x="0" y="6663"/>
                    <a:pt x="0" y="14972"/>
                  </a:cubicBezTo>
                  <a:cubicBezTo>
                    <a:pt x="0" y="23210"/>
                    <a:pt x="6662" y="29944"/>
                    <a:pt x="14972" y="29944"/>
                  </a:cubicBezTo>
                  <a:close/>
                </a:path>
              </a:pathLst>
            </a:custGeom>
            <a:grpFill/>
            <a:ln w="7164" cap="flat">
              <a:noFill/>
              <a:prstDash val="solid"/>
              <a:miter/>
            </a:ln>
          </p:spPr>
          <p:txBody>
            <a:bodyPr rtlCol="0" anchor="ctr"/>
            <a:lstStyle/>
            <a:p>
              <a:endParaRPr lang="en-US" sz="1200"/>
            </a:p>
          </p:txBody>
        </p:sp>
        <p:sp>
          <p:nvSpPr>
            <p:cNvPr id="78" name="Freeform: Shape 77">
              <a:extLst>
                <a:ext uri="{FF2B5EF4-FFF2-40B4-BE49-F238E27FC236}">
                  <a16:creationId xmlns:a16="http://schemas.microsoft.com/office/drawing/2014/main" id="{AEC2E2DC-2E14-45F2-B459-241F2E64601E}"/>
                </a:ext>
              </a:extLst>
            </p:cNvPr>
            <p:cNvSpPr/>
            <p:nvPr/>
          </p:nvSpPr>
          <p:spPr>
            <a:xfrm>
              <a:off x="8771848" y="8512993"/>
              <a:ext cx="92053" cy="29944"/>
            </a:xfrm>
            <a:custGeom>
              <a:avLst/>
              <a:gdLst>
                <a:gd name="connsiteX0" fmla="*/ 14972 w 92053"/>
                <a:gd name="connsiteY0" fmla="*/ 29944 h 29944"/>
                <a:gd name="connsiteX1" fmla="*/ 77081 w 92053"/>
                <a:gd name="connsiteY1" fmla="*/ 29944 h 29944"/>
                <a:gd name="connsiteX2" fmla="*/ 92053 w 92053"/>
                <a:gd name="connsiteY2" fmla="*/ 14972 h 29944"/>
                <a:gd name="connsiteX3" fmla="*/ 77081 w 92053"/>
                <a:gd name="connsiteY3" fmla="*/ 0 h 29944"/>
                <a:gd name="connsiteX4" fmla="*/ 14972 w 92053"/>
                <a:gd name="connsiteY4" fmla="*/ 0 h 29944"/>
                <a:gd name="connsiteX5" fmla="*/ 0 w 92053"/>
                <a:gd name="connsiteY5" fmla="*/ 14972 h 29944"/>
                <a:gd name="connsiteX6" fmla="*/ 14972 w 92053"/>
                <a:gd name="connsiteY6" fmla="*/ 29944 h 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053" h="29944">
                  <a:moveTo>
                    <a:pt x="14972" y="29944"/>
                  </a:moveTo>
                  <a:lnTo>
                    <a:pt x="77081" y="29944"/>
                  </a:lnTo>
                  <a:cubicBezTo>
                    <a:pt x="85319" y="29944"/>
                    <a:pt x="92053" y="23210"/>
                    <a:pt x="92053" y="14972"/>
                  </a:cubicBezTo>
                  <a:cubicBezTo>
                    <a:pt x="92053" y="6663"/>
                    <a:pt x="85319" y="0"/>
                    <a:pt x="77081" y="0"/>
                  </a:cubicBezTo>
                  <a:lnTo>
                    <a:pt x="14972" y="0"/>
                  </a:lnTo>
                  <a:cubicBezTo>
                    <a:pt x="6734" y="0"/>
                    <a:pt x="0" y="6663"/>
                    <a:pt x="0" y="14972"/>
                  </a:cubicBezTo>
                  <a:cubicBezTo>
                    <a:pt x="0" y="23210"/>
                    <a:pt x="6734" y="29944"/>
                    <a:pt x="14972" y="29944"/>
                  </a:cubicBezTo>
                  <a:close/>
                </a:path>
              </a:pathLst>
            </a:custGeom>
            <a:grpFill/>
            <a:ln w="7164"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2104657651"/>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1"/>
                                        </p:tgtEl>
                                        <p:attrNameLst>
                                          <p:attrName>style.visibility</p:attrName>
                                        </p:attrNameLst>
                                      </p:cBhvr>
                                      <p:to>
                                        <p:strVal val="visible"/>
                                      </p:to>
                                    </p:set>
                                    <p:anim to="" calcmode="lin" valueType="num">
                                      <p:cBhvr>
                                        <p:cTn id="7" dur="750" fill="hold">
                                          <p:stCondLst>
                                            <p:cond delay="0"/>
                                          </p:stCondLst>
                                        </p:cTn>
                                        <p:tgtEl>
                                          <p:spTgt spid="21"/>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1"/>
                                        </p:tgtEl>
                                      </p:cBhvr>
                                    </p:animEffect>
                                  </p:childTnLst>
                                </p:cTn>
                              </p:par>
                            </p:childTnLst>
                          </p:cTn>
                        </p:par>
                        <p:par>
                          <p:cTn id="9" fill="hold">
                            <p:stCondLst>
                              <p:cond delay="975"/>
                            </p:stCondLst>
                            <p:childTnLst>
                              <p:par>
                                <p:cTn id="10" presetID="35" presetClass="entr" presetSubtype="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1500"/>
                                        <p:tgtEl>
                                          <p:spTgt spid="2"/>
                                        </p:tgtEl>
                                      </p:cBhvr>
                                    </p:animEffect>
                                    <p:anim calcmode="lin" valueType="num">
                                      <p:cBhvr>
                                        <p:cTn id="13" dur="1500" fill="hold"/>
                                        <p:tgtEl>
                                          <p:spTgt spid="2"/>
                                        </p:tgtEl>
                                        <p:attrNameLst>
                                          <p:attrName>style.rotation</p:attrName>
                                        </p:attrNameLst>
                                      </p:cBhvr>
                                      <p:tavLst>
                                        <p:tav tm="0">
                                          <p:val>
                                            <p:fltVal val="720"/>
                                          </p:val>
                                        </p:tav>
                                        <p:tav tm="100000">
                                          <p:val>
                                            <p:fltVal val="0"/>
                                          </p:val>
                                        </p:tav>
                                      </p:tavLst>
                                    </p:anim>
                                    <p:anim calcmode="lin" valueType="num">
                                      <p:cBhvr>
                                        <p:cTn id="14" dur="1500" fill="hold"/>
                                        <p:tgtEl>
                                          <p:spTgt spid="2"/>
                                        </p:tgtEl>
                                        <p:attrNameLst>
                                          <p:attrName>ppt_h</p:attrName>
                                        </p:attrNameLst>
                                      </p:cBhvr>
                                      <p:tavLst>
                                        <p:tav tm="0">
                                          <p:val>
                                            <p:fltVal val="0"/>
                                          </p:val>
                                        </p:tav>
                                        <p:tav tm="100000">
                                          <p:val>
                                            <p:strVal val="#ppt_h"/>
                                          </p:val>
                                        </p:tav>
                                      </p:tavLst>
                                    </p:anim>
                                    <p:anim calcmode="lin" valueType="num">
                                      <p:cBhvr>
                                        <p:cTn id="15" dur="1500" fill="hold"/>
                                        <p:tgtEl>
                                          <p:spTgt spid="2"/>
                                        </p:tgtEl>
                                        <p:attrNameLst>
                                          <p:attrName>ppt_w</p:attrName>
                                        </p:attrNameLst>
                                      </p:cBhvr>
                                      <p:tavLst>
                                        <p:tav tm="0">
                                          <p:val>
                                            <p:fltVal val="0"/>
                                          </p:val>
                                        </p:tav>
                                        <p:tav tm="100000">
                                          <p:val>
                                            <p:strVal val="#ppt_w"/>
                                          </p:val>
                                        </p:tav>
                                      </p:tavLst>
                                    </p:anim>
                                  </p:childTnLst>
                                </p:cTn>
                              </p:par>
                            </p:childTnLst>
                          </p:cTn>
                        </p:par>
                        <p:par>
                          <p:cTn id="16" fill="hold">
                            <p:stCondLst>
                              <p:cond delay="2475"/>
                            </p:stCondLst>
                            <p:childTnLst>
                              <p:par>
                                <p:cTn id="17" presetID="0" presetClass="entr" presetSubtype="0" fill="hold" nodeType="afterEffect">
                                  <p:stCondLst>
                                    <p:cond delay="0"/>
                                  </p:stCondLst>
                                  <p:childTnLst>
                                    <p:set>
                                      <p:cBhvr>
                                        <p:cTn id="18" dur="700" fill="hold">
                                          <p:stCondLst>
                                            <p:cond delay="0"/>
                                          </p:stCondLst>
                                        </p:cTn>
                                        <p:tgtEl>
                                          <p:spTgt spid="30"/>
                                        </p:tgtEl>
                                        <p:attrNameLst>
                                          <p:attrName>style.visibility</p:attrName>
                                        </p:attrNameLst>
                                      </p:cBhvr>
                                      <p:to>
                                        <p:strVal val="visible"/>
                                      </p:to>
                                    </p:set>
                                    <p:anim to="" calcmode="lin" valueType="num">
                                      <p:cBhvr>
                                        <p:cTn id="19" dur="700" fill="hold">
                                          <p:stCondLst>
                                            <p:cond delay="0"/>
                                          </p:stCondLst>
                                        </p:cTn>
                                        <p:tgtEl>
                                          <p:spTgt spid="30"/>
                                        </p:tgtEl>
                                        <p:attrNameLst>
                                          <p:attrName>ppt_h</p:attrName>
                                        </p:attrNameLst>
                                      </p:cBhvr>
                                      <p:tavLst>
                                        <p:tav tm="0" fmla="#ppt_h-#ppt_h*((1.5-1.5*$)^3-(1.5-1.5*$)^2)">
                                          <p:val>
                                            <p:strVal val="0"/>
                                          </p:val>
                                        </p:tav>
                                        <p:tav tm="100000">
                                          <p:val>
                                            <p:strVal val="1"/>
                                          </p:val>
                                        </p:tav>
                                      </p:tavLst>
                                    </p:anim>
                                    <p:anim to="" calcmode="lin" valueType="num">
                                      <p:cBhvr>
                                        <p:cTn id="20" dur="700" fill="hold">
                                          <p:stCondLst>
                                            <p:cond delay="0"/>
                                          </p:stCondLst>
                                        </p:cTn>
                                        <p:tgtEl>
                                          <p:spTgt spid="30"/>
                                        </p:tgtEl>
                                        <p:attrNameLst>
                                          <p:attrName>ppt_w</p:attrName>
                                        </p:attrNameLst>
                                      </p:cBhvr>
                                      <p:tavLst>
                                        <p:tav tm="0" fmla="#ppt_w-#ppt_w*((1.5-1.5*$)^3-(1.5-1.5*$)^2)">
                                          <p:val>
                                            <p:strVal val="0"/>
                                          </p:val>
                                        </p:tav>
                                        <p:tav tm="100000">
                                          <p:val>
                                            <p:strVal val="1"/>
                                          </p:val>
                                        </p:tav>
                                      </p:tavLst>
                                    </p:anim>
                                  </p:childTnLst>
                                </p:cTn>
                              </p:par>
                              <p:par>
                                <p:cTn id="21" presetID="2" presetClass="entr" presetSubtype="8" decel="10000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700" fill="hold"/>
                                        <p:tgtEl>
                                          <p:spTgt spid="18"/>
                                        </p:tgtEl>
                                        <p:attrNameLst>
                                          <p:attrName>ppt_x</p:attrName>
                                        </p:attrNameLst>
                                      </p:cBhvr>
                                      <p:tavLst>
                                        <p:tav tm="0">
                                          <p:val>
                                            <p:strVal val="0-#ppt_w/2"/>
                                          </p:val>
                                        </p:tav>
                                        <p:tav tm="100000">
                                          <p:val>
                                            <p:strVal val="#ppt_x"/>
                                          </p:val>
                                        </p:tav>
                                      </p:tavLst>
                                    </p:anim>
                                    <p:anim calcmode="lin" valueType="num">
                                      <p:cBhvr additive="base">
                                        <p:cTn id="24" dur="700" fill="hold"/>
                                        <p:tgtEl>
                                          <p:spTgt spid="18"/>
                                        </p:tgtEl>
                                        <p:attrNameLst>
                                          <p:attrName>ppt_y</p:attrName>
                                        </p:attrNameLst>
                                      </p:cBhvr>
                                      <p:tavLst>
                                        <p:tav tm="0">
                                          <p:val>
                                            <p:strVal val="#ppt_y"/>
                                          </p:val>
                                        </p:tav>
                                        <p:tav tm="100000">
                                          <p:val>
                                            <p:strVal val="#ppt_y"/>
                                          </p:val>
                                        </p:tav>
                                      </p:tavLst>
                                    </p:anim>
                                  </p:childTnLst>
                                </p:cTn>
                              </p:par>
                            </p:childTnLst>
                          </p:cTn>
                        </p:par>
                        <p:par>
                          <p:cTn id="25" fill="hold">
                            <p:stCondLst>
                              <p:cond delay="3175"/>
                            </p:stCondLst>
                            <p:childTnLst>
                              <p:par>
                                <p:cTn id="26" presetID="0" presetClass="entr" presetSubtype="0" fill="hold" nodeType="afterEffect">
                                  <p:stCondLst>
                                    <p:cond delay="0"/>
                                  </p:stCondLst>
                                  <p:childTnLst>
                                    <p:set>
                                      <p:cBhvr>
                                        <p:cTn id="27" dur="700" fill="hold">
                                          <p:stCondLst>
                                            <p:cond delay="0"/>
                                          </p:stCondLst>
                                        </p:cTn>
                                        <p:tgtEl>
                                          <p:spTgt spid="22"/>
                                        </p:tgtEl>
                                        <p:attrNameLst>
                                          <p:attrName>style.visibility</p:attrName>
                                        </p:attrNameLst>
                                      </p:cBhvr>
                                      <p:to>
                                        <p:strVal val="visible"/>
                                      </p:to>
                                    </p:set>
                                    <p:anim to="" calcmode="lin" valueType="num">
                                      <p:cBhvr>
                                        <p:cTn id="28" dur="700" fill="hold">
                                          <p:stCondLst>
                                            <p:cond delay="0"/>
                                          </p:stCondLst>
                                        </p:cTn>
                                        <p:tgtEl>
                                          <p:spTgt spid="22"/>
                                        </p:tgtEl>
                                        <p:attrNameLst>
                                          <p:attrName>ppt_h</p:attrName>
                                        </p:attrNameLst>
                                      </p:cBhvr>
                                      <p:tavLst>
                                        <p:tav tm="0" fmla="#ppt_h-#ppt_h*((1.5-1.5*$)^3-(1.5-1.5*$)^2)">
                                          <p:val>
                                            <p:strVal val="0"/>
                                          </p:val>
                                        </p:tav>
                                        <p:tav tm="100000">
                                          <p:val>
                                            <p:strVal val="1"/>
                                          </p:val>
                                        </p:tav>
                                      </p:tavLst>
                                    </p:anim>
                                    <p:anim to="" calcmode="lin" valueType="num">
                                      <p:cBhvr>
                                        <p:cTn id="29" dur="700" fill="hold">
                                          <p:stCondLst>
                                            <p:cond delay="0"/>
                                          </p:stCondLst>
                                        </p:cTn>
                                        <p:tgtEl>
                                          <p:spTgt spid="22"/>
                                        </p:tgtEl>
                                        <p:attrNameLst>
                                          <p:attrName>ppt_w</p:attrName>
                                        </p:attrNameLst>
                                      </p:cBhvr>
                                      <p:tavLst>
                                        <p:tav tm="0" fmla="#ppt_w-#ppt_w*((1.5-1.5*$)^3-(1.5-1.5*$)^2)">
                                          <p:val>
                                            <p:strVal val="0"/>
                                          </p:val>
                                        </p:tav>
                                        <p:tav tm="100000">
                                          <p:val>
                                            <p:strVal val="1"/>
                                          </p:val>
                                        </p:tav>
                                      </p:tavLst>
                                    </p:anim>
                                  </p:childTnLst>
                                </p:cTn>
                              </p:par>
                              <p:par>
                                <p:cTn id="30" presetID="2" presetClass="entr" presetSubtype="8" decel="100000" fill="hold" grpId="0" nodeType="withEffect">
                                  <p:stCondLst>
                                    <p:cond delay="0"/>
                                  </p:stCondLst>
                                  <p:childTnLst>
                                    <p:set>
                                      <p:cBhvr>
                                        <p:cTn id="31" dur="1" fill="hold">
                                          <p:stCondLst>
                                            <p:cond delay="0"/>
                                          </p:stCondLst>
                                        </p:cTn>
                                        <p:tgtEl>
                                          <p:spTgt spid="19"/>
                                        </p:tgtEl>
                                        <p:attrNameLst>
                                          <p:attrName>style.visibility</p:attrName>
                                        </p:attrNameLst>
                                      </p:cBhvr>
                                      <p:to>
                                        <p:strVal val="visible"/>
                                      </p:to>
                                    </p:set>
                                    <p:anim calcmode="lin" valueType="num">
                                      <p:cBhvr additive="base">
                                        <p:cTn id="32" dur="700" fill="hold"/>
                                        <p:tgtEl>
                                          <p:spTgt spid="19"/>
                                        </p:tgtEl>
                                        <p:attrNameLst>
                                          <p:attrName>ppt_x</p:attrName>
                                        </p:attrNameLst>
                                      </p:cBhvr>
                                      <p:tavLst>
                                        <p:tav tm="0">
                                          <p:val>
                                            <p:strVal val="0-#ppt_w/2"/>
                                          </p:val>
                                        </p:tav>
                                        <p:tav tm="100000">
                                          <p:val>
                                            <p:strVal val="#ppt_x"/>
                                          </p:val>
                                        </p:tav>
                                      </p:tavLst>
                                    </p:anim>
                                    <p:anim calcmode="lin" valueType="num">
                                      <p:cBhvr additive="base">
                                        <p:cTn id="33" dur="700" fill="hold"/>
                                        <p:tgtEl>
                                          <p:spTgt spid="19"/>
                                        </p:tgtEl>
                                        <p:attrNameLst>
                                          <p:attrName>ppt_y</p:attrName>
                                        </p:attrNameLst>
                                      </p:cBhvr>
                                      <p:tavLst>
                                        <p:tav tm="0">
                                          <p:val>
                                            <p:strVal val="#ppt_y"/>
                                          </p:val>
                                        </p:tav>
                                        <p:tav tm="100000">
                                          <p:val>
                                            <p:strVal val="#ppt_y"/>
                                          </p:val>
                                        </p:tav>
                                      </p:tavLst>
                                    </p:anim>
                                  </p:childTnLst>
                                </p:cTn>
                              </p:par>
                            </p:childTnLst>
                          </p:cTn>
                        </p:par>
                        <p:par>
                          <p:cTn id="34" fill="hold">
                            <p:stCondLst>
                              <p:cond delay="3875"/>
                            </p:stCondLst>
                            <p:childTnLst>
                              <p:par>
                                <p:cTn id="35" presetID="0" presetClass="entr" presetSubtype="0" fill="hold" nodeType="afterEffect">
                                  <p:stCondLst>
                                    <p:cond delay="0"/>
                                  </p:stCondLst>
                                  <p:childTnLst>
                                    <p:set>
                                      <p:cBhvr>
                                        <p:cTn id="36" dur="700" fill="hold">
                                          <p:stCondLst>
                                            <p:cond delay="0"/>
                                          </p:stCondLst>
                                        </p:cTn>
                                        <p:tgtEl>
                                          <p:spTgt spid="56"/>
                                        </p:tgtEl>
                                        <p:attrNameLst>
                                          <p:attrName>style.visibility</p:attrName>
                                        </p:attrNameLst>
                                      </p:cBhvr>
                                      <p:to>
                                        <p:strVal val="visible"/>
                                      </p:to>
                                    </p:set>
                                    <p:anim to="" calcmode="lin" valueType="num">
                                      <p:cBhvr>
                                        <p:cTn id="37" dur="700" fill="hold">
                                          <p:stCondLst>
                                            <p:cond delay="0"/>
                                          </p:stCondLst>
                                        </p:cTn>
                                        <p:tgtEl>
                                          <p:spTgt spid="56"/>
                                        </p:tgtEl>
                                        <p:attrNameLst>
                                          <p:attrName>ppt_h</p:attrName>
                                        </p:attrNameLst>
                                      </p:cBhvr>
                                      <p:tavLst>
                                        <p:tav tm="0" fmla="#ppt_h-#ppt_h*((1.5-1.5*$)^3-(1.5-1.5*$)^2)">
                                          <p:val>
                                            <p:strVal val="0"/>
                                          </p:val>
                                        </p:tav>
                                        <p:tav tm="100000">
                                          <p:val>
                                            <p:strVal val="1"/>
                                          </p:val>
                                        </p:tav>
                                      </p:tavLst>
                                    </p:anim>
                                    <p:anim to="" calcmode="lin" valueType="num">
                                      <p:cBhvr>
                                        <p:cTn id="38" dur="700" fill="hold">
                                          <p:stCondLst>
                                            <p:cond delay="0"/>
                                          </p:stCondLst>
                                        </p:cTn>
                                        <p:tgtEl>
                                          <p:spTgt spid="56"/>
                                        </p:tgtEl>
                                        <p:attrNameLst>
                                          <p:attrName>ppt_w</p:attrName>
                                        </p:attrNameLst>
                                      </p:cBhvr>
                                      <p:tavLst>
                                        <p:tav tm="0" fmla="#ppt_w-#ppt_w*((1.5-1.5*$)^3-(1.5-1.5*$)^2)">
                                          <p:val>
                                            <p:strVal val="0"/>
                                          </p:val>
                                        </p:tav>
                                        <p:tav tm="100000">
                                          <p:val>
                                            <p:strVal val="1"/>
                                          </p:val>
                                        </p:tav>
                                      </p:tavLst>
                                    </p:anim>
                                  </p:childTnLst>
                                </p:cTn>
                              </p:par>
                              <p:par>
                                <p:cTn id="39" presetID="2" presetClass="entr" presetSubtype="2" decel="100000" fill="hold" grpId="0" nodeType="withEffect">
                                  <p:stCondLst>
                                    <p:cond delay="0"/>
                                  </p:stCondLst>
                                  <p:childTnLst>
                                    <p:set>
                                      <p:cBhvr>
                                        <p:cTn id="40" dur="1" fill="hold">
                                          <p:stCondLst>
                                            <p:cond delay="0"/>
                                          </p:stCondLst>
                                        </p:cTn>
                                        <p:tgtEl>
                                          <p:spTgt spid="16"/>
                                        </p:tgtEl>
                                        <p:attrNameLst>
                                          <p:attrName>style.visibility</p:attrName>
                                        </p:attrNameLst>
                                      </p:cBhvr>
                                      <p:to>
                                        <p:strVal val="visible"/>
                                      </p:to>
                                    </p:set>
                                    <p:anim calcmode="lin" valueType="num">
                                      <p:cBhvr additive="base">
                                        <p:cTn id="41" dur="700" fill="hold"/>
                                        <p:tgtEl>
                                          <p:spTgt spid="16"/>
                                        </p:tgtEl>
                                        <p:attrNameLst>
                                          <p:attrName>ppt_x</p:attrName>
                                        </p:attrNameLst>
                                      </p:cBhvr>
                                      <p:tavLst>
                                        <p:tav tm="0">
                                          <p:val>
                                            <p:strVal val="1+#ppt_w/2"/>
                                          </p:val>
                                        </p:tav>
                                        <p:tav tm="100000">
                                          <p:val>
                                            <p:strVal val="#ppt_x"/>
                                          </p:val>
                                        </p:tav>
                                      </p:tavLst>
                                    </p:anim>
                                    <p:anim calcmode="lin" valueType="num">
                                      <p:cBhvr additive="base">
                                        <p:cTn id="42" dur="700" fill="hold"/>
                                        <p:tgtEl>
                                          <p:spTgt spid="16"/>
                                        </p:tgtEl>
                                        <p:attrNameLst>
                                          <p:attrName>ppt_y</p:attrName>
                                        </p:attrNameLst>
                                      </p:cBhvr>
                                      <p:tavLst>
                                        <p:tav tm="0">
                                          <p:val>
                                            <p:strVal val="#ppt_y"/>
                                          </p:val>
                                        </p:tav>
                                        <p:tav tm="100000">
                                          <p:val>
                                            <p:strVal val="#ppt_y"/>
                                          </p:val>
                                        </p:tav>
                                      </p:tavLst>
                                    </p:anim>
                                  </p:childTnLst>
                                </p:cTn>
                              </p:par>
                            </p:childTnLst>
                          </p:cTn>
                        </p:par>
                        <p:par>
                          <p:cTn id="43" fill="hold">
                            <p:stCondLst>
                              <p:cond delay="4575"/>
                            </p:stCondLst>
                            <p:childTnLst>
                              <p:par>
                                <p:cTn id="44" presetID="0" presetClass="entr" presetSubtype="0" fill="hold" nodeType="afterEffect">
                                  <p:stCondLst>
                                    <p:cond delay="0"/>
                                  </p:stCondLst>
                                  <p:childTnLst>
                                    <p:set>
                                      <p:cBhvr>
                                        <p:cTn id="45" dur="700" fill="hold">
                                          <p:stCondLst>
                                            <p:cond delay="0"/>
                                          </p:stCondLst>
                                        </p:cTn>
                                        <p:tgtEl>
                                          <p:spTgt spid="64"/>
                                        </p:tgtEl>
                                        <p:attrNameLst>
                                          <p:attrName>style.visibility</p:attrName>
                                        </p:attrNameLst>
                                      </p:cBhvr>
                                      <p:to>
                                        <p:strVal val="visible"/>
                                      </p:to>
                                    </p:set>
                                    <p:anim to="" calcmode="lin" valueType="num">
                                      <p:cBhvr>
                                        <p:cTn id="46" dur="700" fill="hold">
                                          <p:stCondLst>
                                            <p:cond delay="0"/>
                                          </p:stCondLst>
                                        </p:cTn>
                                        <p:tgtEl>
                                          <p:spTgt spid="64"/>
                                        </p:tgtEl>
                                        <p:attrNameLst>
                                          <p:attrName>ppt_h</p:attrName>
                                        </p:attrNameLst>
                                      </p:cBhvr>
                                      <p:tavLst>
                                        <p:tav tm="0" fmla="#ppt_h-#ppt_h*((1.5-1.5*$)^3-(1.5-1.5*$)^2)">
                                          <p:val>
                                            <p:strVal val="0"/>
                                          </p:val>
                                        </p:tav>
                                        <p:tav tm="100000">
                                          <p:val>
                                            <p:strVal val="1"/>
                                          </p:val>
                                        </p:tav>
                                      </p:tavLst>
                                    </p:anim>
                                    <p:anim to="" calcmode="lin" valueType="num">
                                      <p:cBhvr>
                                        <p:cTn id="47" dur="700" fill="hold">
                                          <p:stCondLst>
                                            <p:cond delay="0"/>
                                          </p:stCondLst>
                                        </p:cTn>
                                        <p:tgtEl>
                                          <p:spTgt spid="64"/>
                                        </p:tgtEl>
                                        <p:attrNameLst>
                                          <p:attrName>ppt_w</p:attrName>
                                        </p:attrNameLst>
                                      </p:cBhvr>
                                      <p:tavLst>
                                        <p:tav tm="0" fmla="#ppt_w-#ppt_w*((1.5-1.5*$)^3-(1.5-1.5*$)^2)">
                                          <p:val>
                                            <p:strVal val="0"/>
                                          </p:val>
                                        </p:tav>
                                        <p:tav tm="100000">
                                          <p:val>
                                            <p:strVal val="1"/>
                                          </p:val>
                                        </p:tav>
                                      </p:tavLst>
                                    </p:anim>
                                  </p:childTnLst>
                                </p:cTn>
                              </p:par>
                              <p:par>
                                <p:cTn id="48" presetID="2" presetClass="entr" presetSubtype="2" decel="100000" fill="hold" grpId="0" nodeType="withEffect">
                                  <p:stCondLst>
                                    <p:cond delay="0"/>
                                  </p:stCondLst>
                                  <p:childTnLst>
                                    <p:set>
                                      <p:cBhvr>
                                        <p:cTn id="49" dur="1" fill="hold">
                                          <p:stCondLst>
                                            <p:cond delay="0"/>
                                          </p:stCondLst>
                                        </p:cTn>
                                        <p:tgtEl>
                                          <p:spTgt spid="15"/>
                                        </p:tgtEl>
                                        <p:attrNameLst>
                                          <p:attrName>style.visibility</p:attrName>
                                        </p:attrNameLst>
                                      </p:cBhvr>
                                      <p:to>
                                        <p:strVal val="visible"/>
                                      </p:to>
                                    </p:set>
                                    <p:anim calcmode="lin" valueType="num">
                                      <p:cBhvr additive="base">
                                        <p:cTn id="50" dur="700" fill="hold"/>
                                        <p:tgtEl>
                                          <p:spTgt spid="15"/>
                                        </p:tgtEl>
                                        <p:attrNameLst>
                                          <p:attrName>ppt_x</p:attrName>
                                        </p:attrNameLst>
                                      </p:cBhvr>
                                      <p:tavLst>
                                        <p:tav tm="0">
                                          <p:val>
                                            <p:strVal val="1+#ppt_w/2"/>
                                          </p:val>
                                        </p:tav>
                                        <p:tav tm="100000">
                                          <p:val>
                                            <p:strVal val="#ppt_x"/>
                                          </p:val>
                                        </p:tav>
                                      </p:tavLst>
                                    </p:anim>
                                    <p:anim calcmode="lin" valueType="num">
                                      <p:cBhvr additive="base">
                                        <p:cTn id="51" dur="700" fill="hold"/>
                                        <p:tgtEl>
                                          <p:spTgt spid="15"/>
                                        </p:tgtEl>
                                        <p:attrNameLst>
                                          <p:attrName>ppt_y</p:attrName>
                                        </p:attrNameLst>
                                      </p:cBhvr>
                                      <p:tavLst>
                                        <p:tav tm="0">
                                          <p:val>
                                            <p:strVal val="#ppt_y"/>
                                          </p:val>
                                        </p:tav>
                                        <p:tav tm="100000">
                                          <p:val>
                                            <p:strVal val="#ppt_y"/>
                                          </p:val>
                                        </p:tav>
                                      </p:tavLst>
                                    </p:anim>
                                  </p:childTnLst>
                                </p:cTn>
                              </p:par>
                            </p:childTnLst>
                          </p:cTn>
                        </p:par>
                        <p:par>
                          <p:cTn id="52" fill="hold">
                            <p:stCondLst>
                              <p:cond delay="5275"/>
                            </p:stCondLst>
                            <p:childTnLst>
                              <p:par>
                                <p:cTn id="53" presetID="0" presetClass="entr" presetSubtype="0" fill="hold" nodeType="afterEffect">
                                  <p:stCondLst>
                                    <p:cond delay="0"/>
                                  </p:stCondLst>
                                  <p:childTnLst>
                                    <p:set>
                                      <p:cBhvr>
                                        <p:cTn id="54" dur="700" fill="hold">
                                          <p:stCondLst>
                                            <p:cond delay="0"/>
                                          </p:stCondLst>
                                        </p:cTn>
                                        <p:tgtEl>
                                          <p:spTgt spid="71"/>
                                        </p:tgtEl>
                                        <p:attrNameLst>
                                          <p:attrName>style.visibility</p:attrName>
                                        </p:attrNameLst>
                                      </p:cBhvr>
                                      <p:to>
                                        <p:strVal val="visible"/>
                                      </p:to>
                                    </p:set>
                                    <p:anim to="" calcmode="lin" valueType="num">
                                      <p:cBhvr>
                                        <p:cTn id="55" dur="700" fill="hold">
                                          <p:stCondLst>
                                            <p:cond delay="0"/>
                                          </p:stCondLst>
                                        </p:cTn>
                                        <p:tgtEl>
                                          <p:spTgt spid="71"/>
                                        </p:tgtEl>
                                        <p:attrNameLst>
                                          <p:attrName>ppt_h</p:attrName>
                                        </p:attrNameLst>
                                      </p:cBhvr>
                                      <p:tavLst>
                                        <p:tav tm="0" fmla="#ppt_h-#ppt_h*((1.5-1.5*$)^3-(1.5-1.5*$)^2)">
                                          <p:val>
                                            <p:strVal val="0"/>
                                          </p:val>
                                        </p:tav>
                                        <p:tav tm="100000">
                                          <p:val>
                                            <p:strVal val="1"/>
                                          </p:val>
                                        </p:tav>
                                      </p:tavLst>
                                    </p:anim>
                                    <p:anim to="" calcmode="lin" valueType="num">
                                      <p:cBhvr>
                                        <p:cTn id="56" dur="700" fill="hold">
                                          <p:stCondLst>
                                            <p:cond delay="0"/>
                                          </p:stCondLst>
                                        </p:cTn>
                                        <p:tgtEl>
                                          <p:spTgt spid="71"/>
                                        </p:tgtEl>
                                        <p:attrNameLst>
                                          <p:attrName>ppt_w</p:attrName>
                                        </p:attrNameLst>
                                      </p:cBhvr>
                                      <p:tavLst>
                                        <p:tav tm="0" fmla="#ppt_w-#ppt_w*((1.5-1.5*$)^3-(1.5-1.5*$)^2)">
                                          <p:val>
                                            <p:strVal val="0"/>
                                          </p:val>
                                        </p:tav>
                                        <p:tav tm="100000">
                                          <p:val>
                                            <p:strVal val="1"/>
                                          </p:val>
                                        </p:tav>
                                      </p:tavLst>
                                    </p:anim>
                                  </p:childTnLst>
                                </p:cTn>
                              </p:par>
                              <p:par>
                                <p:cTn id="57" presetID="2" presetClass="entr" presetSubtype="2" decel="100000" fill="hold" grpId="0" nodeType="withEffect">
                                  <p:stCondLst>
                                    <p:cond delay="0"/>
                                  </p:stCondLst>
                                  <p:childTnLst>
                                    <p:set>
                                      <p:cBhvr>
                                        <p:cTn id="58" dur="1" fill="hold">
                                          <p:stCondLst>
                                            <p:cond delay="0"/>
                                          </p:stCondLst>
                                        </p:cTn>
                                        <p:tgtEl>
                                          <p:spTgt spid="17"/>
                                        </p:tgtEl>
                                        <p:attrNameLst>
                                          <p:attrName>style.visibility</p:attrName>
                                        </p:attrNameLst>
                                      </p:cBhvr>
                                      <p:to>
                                        <p:strVal val="visible"/>
                                      </p:to>
                                    </p:set>
                                    <p:anim calcmode="lin" valueType="num">
                                      <p:cBhvr additive="base">
                                        <p:cTn id="59" dur="700" fill="hold"/>
                                        <p:tgtEl>
                                          <p:spTgt spid="17"/>
                                        </p:tgtEl>
                                        <p:attrNameLst>
                                          <p:attrName>ppt_x</p:attrName>
                                        </p:attrNameLst>
                                      </p:cBhvr>
                                      <p:tavLst>
                                        <p:tav tm="0">
                                          <p:val>
                                            <p:strVal val="1+#ppt_w/2"/>
                                          </p:val>
                                        </p:tav>
                                        <p:tav tm="100000">
                                          <p:val>
                                            <p:strVal val="#ppt_x"/>
                                          </p:val>
                                        </p:tav>
                                      </p:tavLst>
                                    </p:anim>
                                    <p:anim calcmode="lin" valueType="num">
                                      <p:cBhvr additive="base">
                                        <p:cTn id="60" dur="700" fill="hold"/>
                                        <p:tgtEl>
                                          <p:spTgt spid="17"/>
                                        </p:tgtEl>
                                        <p:attrNameLst>
                                          <p:attrName>ppt_y</p:attrName>
                                        </p:attrNameLst>
                                      </p:cBhvr>
                                      <p:tavLst>
                                        <p:tav tm="0">
                                          <p:val>
                                            <p:strVal val="#ppt_y"/>
                                          </p:val>
                                        </p:tav>
                                        <p:tav tm="100000">
                                          <p:val>
                                            <p:strVal val="#ppt_y"/>
                                          </p:val>
                                        </p:tav>
                                      </p:tavLst>
                                    </p:anim>
                                  </p:childTnLst>
                                </p:cTn>
                              </p:par>
                            </p:childTnLst>
                          </p:cTn>
                        </p:par>
                        <p:par>
                          <p:cTn id="61" fill="hold">
                            <p:stCondLst>
                              <p:cond delay="5975"/>
                            </p:stCondLst>
                            <p:childTnLst>
                              <p:par>
                                <p:cTn id="62" presetID="0" presetClass="entr" presetSubtype="0" fill="hold" nodeType="afterEffect">
                                  <p:stCondLst>
                                    <p:cond delay="0"/>
                                  </p:stCondLst>
                                  <p:childTnLst>
                                    <p:set>
                                      <p:cBhvr>
                                        <p:cTn id="63" dur="700" fill="hold">
                                          <p:stCondLst>
                                            <p:cond delay="0"/>
                                          </p:stCondLst>
                                        </p:cTn>
                                        <p:tgtEl>
                                          <p:spTgt spid="49"/>
                                        </p:tgtEl>
                                        <p:attrNameLst>
                                          <p:attrName>style.visibility</p:attrName>
                                        </p:attrNameLst>
                                      </p:cBhvr>
                                      <p:to>
                                        <p:strVal val="visible"/>
                                      </p:to>
                                    </p:set>
                                    <p:anim to="" calcmode="lin" valueType="num">
                                      <p:cBhvr>
                                        <p:cTn id="64" dur="700" fill="hold">
                                          <p:stCondLst>
                                            <p:cond delay="0"/>
                                          </p:stCondLst>
                                        </p:cTn>
                                        <p:tgtEl>
                                          <p:spTgt spid="49"/>
                                        </p:tgtEl>
                                        <p:attrNameLst>
                                          <p:attrName>ppt_h</p:attrName>
                                        </p:attrNameLst>
                                      </p:cBhvr>
                                      <p:tavLst>
                                        <p:tav tm="0" fmla="#ppt_h-#ppt_h*((1.5-1.5*$)^3-(1.5-1.5*$)^2)">
                                          <p:val>
                                            <p:strVal val="0"/>
                                          </p:val>
                                        </p:tav>
                                        <p:tav tm="100000">
                                          <p:val>
                                            <p:strVal val="1"/>
                                          </p:val>
                                        </p:tav>
                                      </p:tavLst>
                                    </p:anim>
                                    <p:anim to="" calcmode="lin" valueType="num">
                                      <p:cBhvr>
                                        <p:cTn id="65" dur="700" fill="hold">
                                          <p:stCondLst>
                                            <p:cond delay="0"/>
                                          </p:stCondLst>
                                        </p:cTn>
                                        <p:tgtEl>
                                          <p:spTgt spid="49"/>
                                        </p:tgtEl>
                                        <p:attrNameLst>
                                          <p:attrName>ppt_w</p:attrName>
                                        </p:attrNameLst>
                                      </p:cBhvr>
                                      <p:tavLst>
                                        <p:tav tm="0" fmla="#ppt_w-#ppt_w*((1.5-1.5*$)^3-(1.5-1.5*$)^2)">
                                          <p:val>
                                            <p:strVal val="0"/>
                                          </p:val>
                                        </p:tav>
                                        <p:tav tm="100000">
                                          <p:val>
                                            <p:strVal val="1"/>
                                          </p:val>
                                        </p:tav>
                                      </p:tavLst>
                                    </p:anim>
                                  </p:childTnLst>
                                </p:cTn>
                              </p:par>
                              <p:par>
                                <p:cTn id="66" presetID="2" presetClass="entr" presetSubtype="8" decel="100000" fill="hold" grpId="0" nodeType="withEffect">
                                  <p:stCondLst>
                                    <p:cond delay="0"/>
                                  </p:stCondLst>
                                  <p:childTnLst>
                                    <p:set>
                                      <p:cBhvr>
                                        <p:cTn id="67" dur="1" fill="hold">
                                          <p:stCondLst>
                                            <p:cond delay="0"/>
                                          </p:stCondLst>
                                        </p:cTn>
                                        <p:tgtEl>
                                          <p:spTgt spid="20"/>
                                        </p:tgtEl>
                                        <p:attrNameLst>
                                          <p:attrName>style.visibility</p:attrName>
                                        </p:attrNameLst>
                                      </p:cBhvr>
                                      <p:to>
                                        <p:strVal val="visible"/>
                                      </p:to>
                                    </p:set>
                                    <p:anim calcmode="lin" valueType="num">
                                      <p:cBhvr additive="base">
                                        <p:cTn id="68" dur="700" fill="hold"/>
                                        <p:tgtEl>
                                          <p:spTgt spid="20"/>
                                        </p:tgtEl>
                                        <p:attrNameLst>
                                          <p:attrName>ppt_x</p:attrName>
                                        </p:attrNameLst>
                                      </p:cBhvr>
                                      <p:tavLst>
                                        <p:tav tm="0">
                                          <p:val>
                                            <p:strVal val="0-#ppt_w/2"/>
                                          </p:val>
                                        </p:tav>
                                        <p:tav tm="100000">
                                          <p:val>
                                            <p:strVal val="#ppt_x"/>
                                          </p:val>
                                        </p:tav>
                                      </p:tavLst>
                                    </p:anim>
                                    <p:anim calcmode="lin" valueType="num">
                                      <p:cBhvr additive="base">
                                        <p:cTn id="69" dur="700" fill="hold"/>
                                        <p:tgtEl>
                                          <p:spTgt spid="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P spid="19" grpId="0"/>
      <p:bldP spid="20" grpId="0"/>
      <p:bldP spid="21"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Picture Placeholder 53">
            <a:extLst>
              <a:ext uri="{FF2B5EF4-FFF2-40B4-BE49-F238E27FC236}">
                <a16:creationId xmlns:a16="http://schemas.microsoft.com/office/drawing/2014/main" id="{D8B6EC81-F074-4951-BF32-B81724E6463C}"/>
              </a:ext>
            </a:extLst>
          </p:cNvPr>
          <p:cNvSpPr>
            <a:spLocks noGrp="1"/>
          </p:cNvSpPr>
          <p:nvPr>
            <p:ph type="pic" sz="quarter" idx="10"/>
          </p:nvPr>
        </p:nvSpPr>
        <p:spPr/>
      </p:sp>
      <p:sp>
        <p:nvSpPr>
          <p:cNvPr id="3" name="Rectangle 2">
            <a:extLst>
              <a:ext uri="{FF2B5EF4-FFF2-40B4-BE49-F238E27FC236}">
                <a16:creationId xmlns:a16="http://schemas.microsoft.com/office/drawing/2014/main" id="{03A490DC-ABBE-474F-9426-1FD081AF41BA}"/>
              </a:ext>
            </a:extLst>
          </p:cNvPr>
          <p:cNvSpPr/>
          <p:nvPr/>
        </p:nvSpPr>
        <p:spPr>
          <a:xfrm>
            <a:off x="0" y="1"/>
            <a:ext cx="18288000" cy="6248399"/>
          </a:xfrm>
          <a:prstGeom prst="rect">
            <a:avLst/>
          </a:prstGeom>
          <a:solidFill>
            <a:schemeClr val="bg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4050"/>
          </a:p>
        </p:txBody>
      </p:sp>
      <p:sp>
        <p:nvSpPr>
          <p:cNvPr id="4" name="Oval 3">
            <a:extLst>
              <a:ext uri="{FF2B5EF4-FFF2-40B4-BE49-F238E27FC236}">
                <a16:creationId xmlns:a16="http://schemas.microsoft.com/office/drawing/2014/main" id="{22F45078-70AD-4033-AE1B-BCDEB3B0E74A}"/>
              </a:ext>
            </a:extLst>
          </p:cNvPr>
          <p:cNvSpPr/>
          <p:nvPr/>
        </p:nvSpPr>
        <p:spPr>
          <a:xfrm>
            <a:off x="2708088" y="5102891"/>
            <a:ext cx="2295000" cy="2295000"/>
          </a:xfrm>
          <a:prstGeom prst="ellipse">
            <a:avLst/>
          </a:prstGeom>
          <a:gradFill>
            <a:gsLst>
              <a:gs pos="0">
                <a:schemeClr val="accent1"/>
              </a:gs>
              <a:gs pos="100000">
                <a:schemeClr val="accent6"/>
              </a:gs>
            </a:gsLst>
            <a:lin ang="8100000" scaled="1"/>
          </a:gra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4050"/>
          </a:p>
        </p:txBody>
      </p:sp>
      <p:sp>
        <p:nvSpPr>
          <p:cNvPr id="5" name="Oval 4">
            <a:extLst>
              <a:ext uri="{FF2B5EF4-FFF2-40B4-BE49-F238E27FC236}">
                <a16:creationId xmlns:a16="http://schemas.microsoft.com/office/drawing/2014/main" id="{35EB0AA2-85A7-47D0-8725-FFA7EDFC06C8}"/>
              </a:ext>
            </a:extLst>
          </p:cNvPr>
          <p:cNvSpPr/>
          <p:nvPr/>
        </p:nvSpPr>
        <p:spPr>
          <a:xfrm>
            <a:off x="7995705" y="5102891"/>
            <a:ext cx="2295000" cy="2295000"/>
          </a:xfrm>
          <a:prstGeom prst="ellipse">
            <a:avLst/>
          </a:prstGeom>
          <a:gradFill>
            <a:gsLst>
              <a:gs pos="0">
                <a:schemeClr val="accent1"/>
              </a:gs>
              <a:gs pos="100000">
                <a:schemeClr val="accent6"/>
              </a:gs>
            </a:gsLst>
            <a:lin ang="8100000" scaled="1"/>
          </a:gra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4050"/>
          </a:p>
        </p:txBody>
      </p:sp>
      <p:sp>
        <p:nvSpPr>
          <p:cNvPr id="6" name="Oval 5">
            <a:extLst>
              <a:ext uri="{FF2B5EF4-FFF2-40B4-BE49-F238E27FC236}">
                <a16:creationId xmlns:a16="http://schemas.microsoft.com/office/drawing/2014/main" id="{D1FF5477-B6F6-4646-BDB2-883388977996}"/>
              </a:ext>
            </a:extLst>
          </p:cNvPr>
          <p:cNvSpPr/>
          <p:nvPr/>
        </p:nvSpPr>
        <p:spPr>
          <a:xfrm>
            <a:off x="13288382" y="5102891"/>
            <a:ext cx="2295000" cy="2295000"/>
          </a:xfrm>
          <a:prstGeom prst="ellipse">
            <a:avLst/>
          </a:prstGeom>
          <a:gradFill>
            <a:gsLst>
              <a:gs pos="0">
                <a:schemeClr val="accent1"/>
              </a:gs>
              <a:gs pos="100000">
                <a:schemeClr val="accent6"/>
              </a:gs>
            </a:gsLst>
            <a:lin ang="8100000" scaled="1"/>
          </a:gra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4050"/>
          </a:p>
        </p:txBody>
      </p:sp>
      <p:sp>
        <p:nvSpPr>
          <p:cNvPr id="10" name="Rectangle 9"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093D2B61-B5E7-4121-A9CD-CCD0310DCCFC}"/>
              </a:ext>
            </a:extLst>
          </p:cNvPr>
          <p:cNvSpPr/>
          <p:nvPr/>
        </p:nvSpPr>
        <p:spPr>
          <a:xfrm>
            <a:off x="6713220" y="7567887"/>
            <a:ext cx="4861560" cy="1413464"/>
          </a:xfrm>
          <a:prstGeom prst="rect">
            <a:avLst/>
          </a:prstGeom>
        </p:spPr>
        <p:txBody>
          <a:bodyPr wrap="square">
            <a:spAutoFit/>
          </a:bodyPr>
          <a:lstStyle/>
          <a:p>
            <a:pPr algn="ct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Useful</a:t>
            </a:r>
            <a:endPar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12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
        <p:nvSpPr>
          <p:cNvPr id="11" name="Rectangle 10"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74FF751E-2E3F-4BDF-994B-F5361BAED5B3}"/>
              </a:ext>
            </a:extLst>
          </p:cNvPr>
          <p:cNvSpPr/>
          <p:nvPr/>
        </p:nvSpPr>
        <p:spPr>
          <a:xfrm>
            <a:off x="12005102" y="7567887"/>
            <a:ext cx="4861560" cy="1413464"/>
          </a:xfrm>
          <a:prstGeom prst="rect">
            <a:avLst/>
          </a:prstGeom>
        </p:spPr>
        <p:txBody>
          <a:bodyPr wrap="square">
            <a:spAutoFit/>
          </a:bodyPr>
          <a:lstStyle/>
          <a:p>
            <a:pPr algn="ct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Flexible</a:t>
            </a:r>
            <a:endPar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12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
        <p:nvSpPr>
          <p:cNvPr id="12" name="Rectangle 11"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A74F5499-F3B5-49CD-A6B6-BFFFFCC8BACB}"/>
              </a:ext>
            </a:extLst>
          </p:cNvPr>
          <p:cNvSpPr/>
          <p:nvPr/>
        </p:nvSpPr>
        <p:spPr>
          <a:xfrm>
            <a:off x="1424808" y="7567887"/>
            <a:ext cx="4861560" cy="1413464"/>
          </a:xfrm>
          <a:prstGeom prst="rect">
            <a:avLst/>
          </a:prstGeom>
        </p:spPr>
        <p:txBody>
          <a:bodyPr wrap="square">
            <a:spAutoFit/>
          </a:bodyPr>
          <a:lstStyle/>
          <a:p>
            <a:pPr algn="ct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12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
        <p:nvSpPr>
          <p:cNvPr id="13" name="TextBox 12">
            <a:extLst>
              <a:ext uri="{FF2B5EF4-FFF2-40B4-BE49-F238E27FC236}">
                <a16:creationId xmlns:a16="http://schemas.microsoft.com/office/drawing/2014/main" id="{F9B2F0BB-BC68-42ED-925F-263BB8C95EA4}"/>
              </a:ext>
            </a:extLst>
          </p:cNvPr>
          <p:cNvSpPr txBox="1"/>
          <p:nvPr/>
        </p:nvSpPr>
        <p:spPr>
          <a:xfrm>
            <a:off x="3068809" y="1624416"/>
            <a:ext cx="12150382" cy="1917448"/>
          </a:xfrm>
          <a:prstGeom prst="rect">
            <a:avLst/>
          </a:prstGeom>
          <a:noFill/>
        </p:spPr>
        <p:txBody>
          <a:bodyPr wrap="square" rtlCol="0">
            <a:spAutoFit/>
          </a:bodyPr>
          <a:lstStyle/>
          <a:p>
            <a:pPr algn="ctr">
              <a:lnSpc>
                <a:spcPct val="130000"/>
              </a:lnSpc>
            </a:pPr>
            <a:r>
              <a:rPr lang="en-US" sz="4800">
                <a:latin typeface="Montserrat Alternates ExtraBold" panose="00000900000000000000" pitchFamily="50" charset="0"/>
                <a:cs typeface="Rubik Light" panose="00000400000000000000" pitchFamily="2" charset="-79"/>
              </a:rPr>
              <a:t>Let’s working together, to create something younique.</a:t>
            </a:r>
            <a:endParaRPr lang="en-ID" sz="4800" dirty="0">
              <a:latin typeface="Montserrat Alternates ExtraBold" panose="00000900000000000000" pitchFamily="50" charset="0"/>
              <a:cs typeface="Rubik Light" panose="00000400000000000000" pitchFamily="2" charset="-79"/>
            </a:endParaRPr>
          </a:p>
        </p:txBody>
      </p:sp>
      <p:grpSp>
        <p:nvGrpSpPr>
          <p:cNvPr id="14" name="Graphic 2">
            <a:extLst>
              <a:ext uri="{FF2B5EF4-FFF2-40B4-BE49-F238E27FC236}">
                <a16:creationId xmlns:a16="http://schemas.microsoft.com/office/drawing/2014/main" id="{481C7CC0-C91F-444F-AC55-C79C8C459E1B}"/>
              </a:ext>
            </a:extLst>
          </p:cNvPr>
          <p:cNvGrpSpPr/>
          <p:nvPr/>
        </p:nvGrpSpPr>
        <p:grpSpPr>
          <a:xfrm>
            <a:off x="8690290" y="5797443"/>
            <a:ext cx="905830" cy="905896"/>
            <a:chOff x="12354901" y="2871430"/>
            <a:chExt cx="987266" cy="987337"/>
          </a:xfrm>
          <a:solidFill>
            <a:schemeClr val="tx1"/>
          </a:solidFill>
        </p:grpSpPr>
        <p:sp>
          <p:nvSpPr>
            <p:cNvPr id="15" name="Freeform: Shape 14">
              <a:extLst>
                <a:ext uri="{FF2B5EF4-FFF2-40B4-BE49-F238E27FC236}">
                  <a16:creationId xmlns:a16="http://schemas.microsoft.com/office/drawing/2014/main" id="{44E453C7-F309-4C25-9F19-4F0A99B1A437}"/>
                </a:ext>
              </a:extLst>
            </p:cNvPr>
            <p:cNvSpPr/>
            <p:nvPr/>
          </p:nvSpPr>
          <p:spPr>
            <a:xfrm>
              <a:off x="12354901" y="2871430"/>
              <a:ext cx="688015" cy="987266"/>
            </a:xfrm>
            <a:custGeom>
              <a:avLst/>
              <a:gdLst>
                <a:gd name="connsiteX0" fmla="*/ 673084 w 688015"/>
                <a:gd name="connsiteY0" fmla="*/ 0 h 987266"/>
                <a:gd name="connsiteX1" fmla="*/ 14931 w 688015"/>
                <a:gd name="connsiteY1" fmla="*/ 0 h 987266"/>
                <a:gd name="connsiteX2" fmla="*/ 0 w 688015"/>
                <a:gd name="connsiteY2" fmla="*/ 14930 h 987266"/>
                <a:gd name="connsiteX3" fmla="*/ 0 w 688015"/>
                <a:gd name="connsiteY3" fmla="*/ 972336 h 987266"/>
                <a:gd name="connsiteX4" fmla="*/ 14931 w 688015"/>
                <a:gd name="connsiteY4" fmla="*/ 987266 h 987266"/>
                <a:gd name="connsiteX5" fmla="*/ 673084 w 688015"/>
                <a:gd name="connsiteY5" fmla="*/ 987266 h 987266"/>
                <a:gd name="connsiteX6" fmla="*/ 688015 w 688015"/>
                <a:gd name="connsiteY6" fmla="*/ 972336 h 987266"/>
                <a:gd name="connsiteX7" fmla="*/ 688015 w 688015"/>
                <a:gd name="connsiteY7" fmla="*/ 14930 h 987266"/>
                <a:gd name="connsiteX8" fmla="*/ 673084 w 688015"/>
                <a:gd name="connsiteY8" fmla="*/ 0 h 987266"/>
                <a:gd name="connsiteX9" fmla="*/ 658154 w 688015"/>
                <a:gd name="connsiteY9" fmla="*/ 957334 h 987266"/>
                <a:gd name="connsiteX10" fmla="*/ 29933 w 688015"/>
                <a:gd name="connsiteY10" fmla="*/ 957334 h 987266"/>
                <a:gd name="connsiteX11" fmla="*/ 29933 w 688015"/>
                <a:gd name="connsiteY11" fmla="*/ 229386 h 987266"/>
                <a:gd name="connsiteX12" fmla="*/ 658154 w 688015"/>
                <a:gd name="connsiteY12" fmla="*/ 229386 h 987266"/>
                <a:gd name="connsiteX13" fmla="*/ 658154 w 688015"/>
                <a:gd name="connsiteY13" fmla="*/ 957334 h 987266"/>
                <a:gd name="connsiteX14" fmla="*/ 658154 w 688015"/>
                <a:gd name="connsiteY14" fmla="*/ 199453 h 987266"/>
                <a:gd name="connsiteX15" fmla="*/ 29933 w 688015"/>
                <a:gd name="connsiteY15" fmla="*/ 199453 h 987266"/>
                <a:gd name="connsiteX16" fmla="*/ 29933 w 688015"/>
                <a:gd name="connsiteY16" fmla="*/ 29932 h 987266"/>
                <a:gd name="connsiteX17" fmla="*/ 658154 w 688015"/>
                <a:gd name="connsiteY17" fmla="*/ 29932 h 987266"/>
                <a:gd name="connsiteX18" fmla="*/ 658154 w 688015"/>
                <a:gd name="connsiteY18" fmla="*/ 199453 h 987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88015" h="987266">
                  <a:moveTo>
                    <a:pt x="673084" y="0"/>
                  </a:moveTo>
                  <a:lnTo>
                    <a:pt x="14931" y="0"/>
                  </a:lnTo>
                  <a:cubicBezTo>
                    <a:pt x="6644" y="0"/>
                    <a:pt x="0" y="6715"/>
                    <a:pt x="0" y="14930"/>
                  </a:cubicBezTo>
                  <a:lnTo>
                    <a:pt x="0" y="972336"/>
                  </a:lnTo>
                  <a:cubicBezTo>
                    <a:pt x="0" y="980551"/>
                    <a:pt x="6716" y="987266"/>
                    <a:pt x="14931" y="987266"/>
                  </a:cubicBezTo>
                  <a:lnTo>
                    <a:pt x="673084" y="987266"/>
                  </a:lnTo>
                  <a:cubicBezTo>
                    <a:pt x="681371" y="987266"/>
                    <a:pt x="688015" y="980551"/>
                    <a:pt x="688015" y="972336"/>
                  </a:cubicBezTo>
                  <a:lnTo>
                    <a:pt x="688015" y="14930"/>
                  </a:lnTo>
                  <a:cubicBezTo>
                    <a:pt x="688087" y="6715"/>
                    <a:pt x="681371" y="0"/>
                    <a:pt x="673084" y="0"/>
                  </a:cubicBezTo>
                  <a:close/>
                  <a:moveTo>
                    <a:pt x="658154" y="957334"/>
                  </a:moveTo>
                  <a:lnTo>
                    <a:pt x="29933" y="957334"/>
                  </a:lnTo>
                  <a:lnTo>
                    <a:pt x="29933" y="229386"/>
                  </a:lnTo>
                  <a:lnTo>
                    <a:pt x="658154" y="229386"/>
                  </a:lnTo>
                  <a:lnTo>
                    <a:pt x="658154" y="957334"/>
                  </a:lnTo>
                  <a:close/>
                  <a:moveTo>
                    <a:pt x="658154" y="199453"/>
                  </a:moveTo>
                  <a:lnTo>
                    <a:pt x="29933" y="199453"/>
                  </a:lnTo>
                  <a:lnTo>
                    <a:pt x="29933" y="29932"/>
                  </a:lnTo>
                  <a:lnTo>
                    <a:pt x="658154" y="29932"/>
                  </a:lnTo>
                  <a:lnTo>
                    <a:pt x="658154" y="199453"/>
                  </a:lnTo>
                  <a:close/>
                </a:path>
              </a:pathLst>
            </a:custGeom>
            <a:grpFill/>
            <a:ln w="7144" cap="flat">
              <a:noFill/>
              <a:prstDash val="solid"/>
              <a:miter/>
            </a:ln>
          </p:spPr>
          <p:txBody>
            <a:bodyPr rtlCol="0" anchor="ctr"/>
            <a:lstStyle/>
            <a:p>
              <a:endParaRPr lang="en-US" sz="1200"/>
            </a:p>
          </p:txBody>
        </p:sp>
        <p:sp>
          <p:nvSpPr>
            <p:cNvPr id="16" name="Freeform: Shape 15">
              <a:extLst>
                <a:ext uri="{FF2B5EF4-FFF2-40B4-BE49-F238E27FC236}">
                  <a16:creationId xmlns:a16="http://schemas.microsoft.com/office/drawing/2014/main" id="{1D21A70D-2377-416E-8472-047B832BD936}"/>
                </a:ext>
              </a:extLst>
            </p:cNvPr>
            <p:cNvSpPr/>
            <p:nvPr/>
          </p:nvSpPr>
          <p:spPr>
            <a:xfrm>
              <a:off x="12913328" y="2971326"/>
              <a:ext cx="29931" cy="29763"/>
            </a:xfrm>
            <a:custGeom>
              <a:avLst/>
              <a:gdLst>
                <a:gd name="connsiteX0" fmla="*/ 14930 w 29931"/>
                <a:gd name="connsiteY0" fmla="*/ 29763 h 29763"/>
                <a:gd name="connsiteX1" fmla="*/ 25503 w 29931"/>
                <a:gd name="connsiteY1" fmla="*/ 25405 h 29763"/>
                <a:gd name="connsiteX2" fmla="*/ 29932 w 29931"/>
                <a:gd name="connsiteY2" fmla="*/ 14833 h 29763"/>
                <a:gd name="connsiteX3" fmla="*/ 25503 w 29931"/>
                <a:gd name="connsiteY3" fmla="*/ 4260 h 29763"/>
                <a:gd name="connsiteX4" fmla="*/ 4358 w 29931"/>
                <a:gd name="connsiteY4" fmla="*/ 4260 h 29763"/>
                <a:gd name="connsiteX5" fmla="*/ 0 w 29931"/>
                <a:gd name="connsiteY5" fmla="*/ 14833 h 29763"/>
                <a:gd name="connsiteX6" fmla="*/ 4358 w 29931"/>
                <a:gd name="connsiteY6" fmla="*/ 25405 h 29763"/>
                <a:gd name="connsiteX7" fmla="*/ 14930 w 29931"/>
                <a:gd name="connsiteY7" fmla="*/ 29763 h 29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931" h="29763">
                  <a:moveTo>
                    <a:pt x="14930" y="29763"/>
                  </a:moveTo>
                  <a:cubicBezTo>
                    <a:pt x="18931" y="29763"/>
                    <a:pt x="22717" y="28191"/>
                    <a:pt x="25503" y="25405"/>
                  </a:cubicBezTo>
                  <a:cubicBezTo>
                    <a:pt x="28289" y="22619"/>
                    <a:pt x="29932" y="18833"/>
                    <a:pt x="29932" y="14833"/>
                  </a:cubicBezTo>
                  <a:cubicBezTo>
                    <a:pt x="29932" y="10832"/>
                    <a:pt x="28360" y="7046"/>
                    <a:pt x="25503" y="4260"/>
                  </a:cubicBezTo>
                  <a:cubicBezTo>
                    <a:pt x="19931" y="-1312"/>
                    <a:pt x="10144" y="-1527"/>
                    <a:pt x="4358" y="4260"/>
                  </a:cubicBezTo>
                  <a:cubicBezTo>
                    <a:pt x="1571" y="7046"/>
                    <a:pt x="0" y="10832"/>
                    <a:pt x="0" y="14833"/>
                  </a:cubicBezTo>
                  <a:cubicBezTo>
                    <a:pt x="0" y="18619"/>
                    <a:pt x="1571" y="22619"/>
                    <a:pt x="4358" y="25405"/>
                  </a:cubicBezTo>
                  <a:cubicBezTo>
                    <a:pt x="7144" y="28120"/>
                    <a:pt x="11144" y="29763"/>
                    <a:pt x="14930" y="29763"/>
                  </a:cubicBezTo>
                  <a:close/>
                </a:path>
              </a:pathLst>
            </a:custGeom>
            <a:grpFill/>
            <a:ln w="7144" cap="flat">
              <a:noFill/>
              <a:prstDash val="solid"/>
              <a:miter/>
            </a:ln>
          </p:spPr>
          <p:txBody>
            <a:bodyPr rtlCol="0" anchor="ctr"/>
            <a:lstStyle/>
            <a:p>
              <a:endParaRPr lang="en-US" sz="1200"/>
            </a:p>
          </p:txBody>
        </p:sp>
        <p:sp>
          <p:nvSpPr>
            <p:cNvPr id="17" name="Freeform: Shape 16">
              <a:extLst>
                <a:ext uri="{FF2B5EF4-FFF2-40B4-BE49-F238E27FC236}">
                  <a16:creationId xmlns:a16="http://schemas.microsoft.com/office/drawing/2014/main" id="{5C55DD7B-0B90-4C99-8EAD-AD585643F80A}"/>
                </a:ext>
              </a:extLst>
            </p:cNvPr>
            <p:cNvSpPr/>
            <p:nvPr/>
          </p:nvSpPr>
          <p:spPr>
            <a:xfrm>
              <a:off x="12810386" y="2971228"/>
              <a:ext cx="29718" cy="29860"/>
            </a:xfrm>
            <a:custGeom>
              <a:avLst/>
              <a:gdLst>
                <a:gd name="connsiteX0" fmla="*/ 14788 w 29718"/>
                <a:gd name="connsiteY0" fmla="*/ 29861 h 29860"/>
                <a:gd name="connsiteX1" fmla="*/ 29718 w 29718"/>
                <a:gd name="connsiteY1" fmla="*/ 14930 h 29860"/>
                <a:gd name="connsiteX2" fmla="*/ 14788 w 29718"/>
                <a:gd name="connsiteY2" fmla="*/ 0 h 29860"/>
                <a:gd name="connsiteX3" fmla="*/ 0 w 29718"/>
                <a:gd name="connsiteY3" fmla="*/ 14930 h 29860"/>
                <a:gd name="connsiteX4" fmla="*/ 14788 w 29718"/>
                <a:gd name="connsiteY4" fmla="*/ 29861 h 29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18" h="29860">
                  <a:moveTo>
                    <a:pt x="14788" y="29861"/>
                  </a:moveTo>
                  <a:cubicBezTo>
                    <a:pt x="23146" y="29861"/>
                    <a:pt x="29718" y="23074"/>
                    <a:pt x="29718" y="14930"/>
                  </a:cubicBezTo>
                  <a:cubicBezTo>
                    <a:pt x="29718" y="6572"/>
                    <a:pt x="23146" y="0"/>
                    <a:pt x="14788" y="0"/>
                  </a:cubicBezTo>
                  <a:cubicBezTo>
                    <a:pt x="6573" y="0"/>
                    <a:pt x="0" y="6572"/>
                    <a:pt x="0" y="14930"/>
                  </a:cubicBezTo>
                  <a:cubicBezTo>
                    <a:pt x="0" y="23074"/>
                    <a:pt x="6573" y="29861"/>
                    <a:pt x="14788" y="29861"/>
                  </a:cubicBezTo>
                  <a:close/>
                </a:path>
              </a:pathLst>
            </a:custGeom>
            <a:grpFill/>
            <a:ln w="7144" cap="flat">
              <a:noFill/>
              <a:prstDash val="solid"/>
              <a:miter/>
            </a:ln>
          </p:spPr>
          <p:txBody>
            <a:bodyPr rtlCol="0" anchor="ctr"/>
            <a:lstStyle/>
            <a:p>
              <a:endParaRPr lang="en-US" sz="1200"/>
            </a:p>
          </p:txBody>
        </p:sp>
        <p:sp>
          <p:nvSpPr>
            <p:cNvPr id="18" name="Freeform: Shape 17">
              <a:extLst>
                <a:ext uri="{FF2B5EF4-FFF2-40B4-BE49-F238E27FC236}">
                  <a16:creationId xmlns:a16="http://schemas.microsoft.com/office/drawing/2014/main" id="{F0FE31A6-C4A7-4021-9E8C-2E636C55E119}"/>
                </a:ext>
              </a:extLst>
            </p:cNvPr>
            <p:cNvSpPr/>
            <p:nvPr/>
          </p:nvSpPr>
          <p:spPr>
            <a:xfrm>
              <a:off x="12707302" y="2971407"/>
              <a:ext cx="29860" cy="29682"/>
            </a:xfrm>
            <a:custGeom>
              <a:avLst/>
              <a:gdLst>
                <a:gd name="connsiteX0" fmla="*/ 14930 w 29860"/>
                <a:gd name="connsiteY0" fmla="*/ 29682 h 29682"/>
                <a:gd name="connsiteX1" fmla="*/ 25503 w 29860"/>
                <a:gd name="connsiteY1" fmla="*/ 25325 h 29682"/>
                <a:gd name="connsiteX2" fmla="*/ 29860 w 29860"/>
                <a:gd name="connsiteY2" fmla="*/ 14752 h 29682"/>
                <a:gd name="connsiteX3" fmla="*/ 25503 w 29860"/>
                <a:gd name="connsiteY3" fmla="*/ 4179 h 29682"/>
                <a:gd name="connsiteX4" fmla="*/ 4358 w 29860"/>
                <a:gd name="connsiteY4" fmla="*/ 4179 h 29682"/>
                <a:gd name="connsiteX5" fmla="*/ 0 w 29860"/>
                <a:gd name="connsiteY5" fmla="*/ 14752 h 29682"/>
                <a:gd name="connsiteX6" fmla="*/ 4358 w 29860"/>
                <a:gd name="connsiteY6" fmla="*/ 25325 h 29682"/>
                <a:gd name="connsiteX7" fmla="*/ 14930 w 29860"/>
                <a:gd name="connsiteY7" fmla="*/ 29682 h 29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60" h="29682">
                  <a:moveTo>
                    <a:pt x="14930" y="29682"/>
                  </a:moveTo>
                  <a:cubicBezTo>
                    <a:pt x="18717" y="29682"/>
                    <a:pt x="22717" y="28111"/>
                    <a:pt x="25503" y="25325"/>
                  </a:cubicBezTo>
                  <a:cubicBezTo>
                    <a:pt x="28289" y="22539"/>
                    <a:pt x="29860" y="18538"/>
                    <a:pt x="29860" y="14752"/>
                  </a:cubicBezTo>
                  <a:cubicBezTo>
                    <a:pt x="29860" y="10751"/>
                    <a:pt x="28289" y="6965"/>
                    <a:pt x="25503" y="4179"/>
                  </a:cubicBezTo>
                  <a:cubicBezTo>
                    <a:pt x="19717" y="-1393"/>
                    <a:pt x="9929" y="-1393"/>
                    <a:pt x="4358" y="4179"/>
                  </a:cubicBezTo>
                  <a:cubicBezTo>
                    <a:pt x="1571" y="6965"/>
                    <a:pt x="0" y="10751"/>
                    <a:pt x="0" y="14752"/>
                  </a:cubicBezTo>
                  <a:cubicBezTo>
                    <a:pt x="0" y="18538"/>
                    <a:pt x="1571" y="22539"/>
                    <a:pt x="4358" y="25325"/>
                  </a:cubicBezTo>
                  <a:cubicBezTo>
                    <a:pt x="7144" y="28039"/>
                    <a:pt x="10929" y="29682"/>
                    <a:pt x="14930" y="29682"/>
                  </a:cubicBezTo>
                  <a:close/>
                </a:path>
              </a:pathLst>
            </a:custGeom>
            <a:grpFill/>
            <a:ln w="7144" cap="flat">
              <a:noFill/>
              <a:prstDash val="solid"/>
              <a:miter/>
            </a:ln>
          </p:spPr>
          <p:txBody>
            <a:bodyPr rtlCol="0" anchor="ctr"/>
            <a:lstStyle/>
            <a:p>
              <a:endParaRPr lang="en-US" sz="1200"/>
            </a:p>
          </p:txBody>
        </p:sp>
        <p:sp>
          <p:nvSpPr>
            <p:cNvPr id="19" name="Freeform: Shape 18">
              <a:extLst>
                <a:ext uri="{FF2B5EF4-FFF2-40B4-BE49-F238E27FC236}">
                  <a16:creationId xmlns:a16="http://schemas.microsoft.com/office/drawing/2014/main" id="{54B5C136-FB1A-4C82-9B94-721F48EE99DD}"/>
                </a:ext>
              </a:extLst>
            </p:cNvPr>
            <p:cNvSpPr/>
            <p:nvPr/>
          </p:nvSpPr>
          <p:spPr>
            <a:xfrm>
              <a:off x="12808101" y="3190541"/>
              <a:ext cx="135087" cy="29932"/>
            </a:xfrm>
            <a:custGeom>
              <a:avLst/>
              <a:gdLst>
                <a:gd name="connsiteX0" fmla="*/ 14930 w 135087"/>
                <a:gd name="connsiteY0" fmla="*/ 29932 h 29932"/>
                <a:gd name="connsiteX1" fmla="*/ 120157 w 135087"/>
                <a:gd name="connsiteY1" fmla="*/ 29932 h 29932"/>
                <a:gd name="connsiteX2" fmla="*/ 135088 w 135087"/>
                <a:gd name="connsiteY2" fmla="*/ 14930 h 29932"/>
                <a:gd name="connsiteX3" fmla="*/ 120157 w 135087"/>
                <a:gd name="connsiteY3" fmla="*/ 0 h 29932"/>
                <a:gd name="connsiteX4" fmla="*/ 14930 w 135087"/>
                <a:gd name="connsiteY4" fmla="*/ 0 h 29932"/>
                <a:gd name="connsiteX5" fmla="*/ 0 w 135087"/>
                <a:gd name="connsiteY5" fmla="*/ 14930 h 29932"/>
                <a:gd name="connsiteX6" fmla="*/ 14930 w 135087"/>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087" h="29932">
                  <a:moveTo>
                    <a:pt x="14930" y="29932"/>
                  </a:moveTo>
                  <a:lnTo>
                    <a:pt x="120157" y="29932"/>
                  </a:lnTo>
                  <a:cubicBezTo>
                    <a:pt x="128444" y="29932"/>
                    <a:pt x="135088" y="23217"/>
                    <a:pt x="135088" y="14930"/>
                  </a:cubicBezTo>
                  <a:cubicBezTo>
                    <a:pt x="135088" y="6715"/>
                    <a:pt x="128373" y="0"/>
                    <a:pt x="120157" y="0"/>
                  </a:cubicBezTo>
                  <a:lnTo>
                    <a:pt x="14930" y="0"/>
                  </a:lnTo>
                  <a:cubicBezTo>
                    <a:pt x="6643" y="0"/>
                    <a:pt x="0" y="6715"/>
                    <a:pt x="0" y="14930"/>
                  </a:cubicBezTo>
                  <a:cubicBezTo>
                    <a:pt x="0" y="23217"/>
                    <a:pt x="6715" y="29932"/>
                    <a:pt x="14930" y="29932"/>
                  </a:cubicBezTo>
                  <a:close/>
                </a:path>
              </a:pathLst>
            </a:custGeom>
            <a:grpFill/>
            <a:ln w="7144"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8F24EFF3-2573-4EC0-919B-7E1EC218C99A}"/>
                </a:ext>
              </a:extLst>
            </p:cNvPr>
            <p:cNvSpPr/>
            <p:nvPr/>
          </p:nvSpPr>
          <p:spPr>
            <a:xfrm>
              <a:off x="12574356" y="3190541"/>
              <a:ext cx="183881" cy="29932"/>
            </a:xfrm>
            <a:custGeom>
              <a:avLst/>
              <a:gdLst>
                <a:gd name="connsiteX0" fmla="*/ 14932 w 183881"/>
                <a:gd name="connsiteY0" fmla="*/ 29932 h 29932"/>
                <a:gd name="connsiteX1" fmla="*/ 168950 w 183881"/>
                <a:gd name="connsiteY1" fmla="*/ 29932 h 29932"/>
                <a:gd name="connsiteX2" fmla="*/ 183881 w 183881"/>
                <a:gd name="connsiteY2" fmla="*/ 14930 h 29932"/>
                <a:gd name="connsiteX3" fmla="*/ 168950 w 183881"/>
                <a:gd name="connsiteY3" fmla="*/ 0 h 29932"/>
                <a:gd name="connsiteX4" fmla="*/ 14932 w 183881"/>
                <a:gd name="connsiteY4" fmla="*/ 0 h 29932"/>
                <a:gd name="connsiteX5" fmla="*/ 1 w 183881"/>
                <a:gd name="connsiteY5" fmla="*/ 14930 h 29932"/>
                <a:gd name="connsiteX6" fmla="*/ 14932 w 183881"/>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881" h="29932">
                  <a:moveTo>
                    <a:pt x="14932" y="29932"/>
                  </a:moveTo>
                  <a:lnTo>
                    <a:pt x="168950" y="29932"/>
                  </a:lnTo>
                  <a:cubicBezTo>
                    <a:pt x="177237" y="29932"/>
                    <a:pt x="183881" y="23217"/>
                    <a:pt x="183881" y="14930"/>
                  </a:cubicBezTo>
                  <a:cubicBezTo>
                    <a:pt x="183881" y="6715"/>
                    <a:pt x="177166" y="0"/>
                    <a:pt x="168950" y="0"/>
                  </a:cubicBezTo>
                  <a:lnTo>
                    <a:pt x="14932" y="0"/>
                  </a:lnTo>
                  <a:cubicBezTo>
                    <a:pt x="6645" y="0"/>
                    <a:pt x="1" y="6715"/>
                    <a:pt x="1" y="14930"/>
                  </a:cubicBezTo>
                  <a:cubicBezTo>
                    <a:pt x="-70" y="23217"/>
                    <a:pt x="6645" y="29932"/>
                    <a:pt x="14932" y="29932"/>
                  </a:cubicBezTo>
                  <a:close/>
                </a:path>
              </a:pathLst>
            </a:custGeom>
            <a:grpFill/>
            <a:ln w="7144" cap="flat">
              <a:noFill/>
              <a:prstDash val="solid"/>
              <a:miter/>
            </a:ln>
          </p:spPr>
          <p:txBody>
            <a:bodyPr rtlCol="0" anchor="ctr"/>
            <a:lstStyle/>
            <a:p>
              <a:endParaRPr lang="en-US" sz="1200"/>
            </a:p>
          </p:txBody>
        </p:sp>
        <p:sp>
          <p:nvSpPr>
            <p:cNvPr id="21" name="Freeform: Shape 20">
              <a:extLst>
                <a:ext uri="{FF2B5EF4-FFF2-40B4-BE49-F238E27FC236}">
                  <a16:creationId xmlns:a16="http://schemas.microsoft.com/office/drawing/2014/main" id="{3011DA8A-EDA9-4248-B254-976A4D307893}"/>
                </a:ext>
              </a:extLst>
            </p:cNvPr>
            <p:cNvSpPr/>
            <p:nvPr/>
          </p:nvSpPr>
          <p:spPr>
            <a:xfrm>
              <a:off x="12454628" y="3190541"/>
              <a:ext cx="69722" cy="29932"/>
            </a:xfrm>
            <a:custGeom>
              <a:avLst/>
              <a:gdLst>
                <a:gd name="connsiteX0" fmla="*/ 14930 w 69722"/>
                <a:gd name="connsiteY0" fmla="*/ 29932 h 29932"/>
                <a:gd name="connsiteX1" fmla="*/ 54792 w 69722"/>
                <a:gd name="connsiteY1" fmla="*/ 29932 h 29932"/>
                <a:gd name="connsiteX2" fmla="*/ 69722 w 69722"/>
                <a:gd name="connsiteY2" fmla="*/ 14930 h 29932"/>
                <a:gd name="connsiteX3" fmla="*/ 54792 w 69722"/>
                <a:gd name="connsiteY3" fmla="*/ 0 h 29932"/>
                <a:gd name="connsiteX4" fmla="*/ 14930 w 69722"/>
                <a:gd name="connsiteY4" fmla="*/ 0 h 29932"/>
                <a:gd name="connsiteX5" fmla="*/ 0 w 69722"/>
                <a:gd name="connsiteY5" fmla="*/ 14930 h 29932"/>
                <a:gd name="connsiteX6" fmla="*/ 14930 w 69722"/>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722" h="29932">
                  <a:moveTo>
                    <a:pt x="14930" y="29932"/>
                  </a:moveTo>
                  <a:lnTo>
                    <a:pt x="54792" y="29932"/>
                  </a:lnTo>
                  <a:cubicBezTo>
                    <a:pt x="63079" y="29932"/>
                    <a:pt x="69722" y="23217"/>
                    <a:pt x="69722" y="14930"/>
                  </a:cubicBezTo>
                  <a:cubicBezTo>
                    <a:pt x="69722" y="6715"/>
                    <a:pt x="63007" y="0"/>
                    <a:pt x="54792" y="0"/>
                  </a:cubicBezTo>
                  <a:lnTo>
                    <a:pt x="14930" y="0"/>
                  </a:lnTo>
                  <a:cubicBezTo>
                    <a:pt x="6643" y="0"/>
                    <a:pt x="0" y="6715"/>
                    <a:pt x="0" y="14930"/>
                  </a:cubicBezTo>
                  <a:cubicBezTo>
                    <a:pt x="0" y="23217"/>
                    <a:pt x="6715" y="29932"/>
                    <a:pt x="14930" y="29932"/>
                  </a:cubicBezTo>
                  <a:close/>
                </a:path>
              </a:pathLst>
            </a:custGeom>
            <a:grpFill/>
            <a:ln w="7144" cap="flat">
              <a:noFill/>
              <a:prstDash val="solid"/>
              <a:miter/>
            </a:ln>
          </p:spPr>
          <p:txBody>
            <a:bodyPr rtlCol="0" anchor="ctr"/>
            <a:lstStyle/>
            <a:p>
              <a:endParaRPr lang="en-US" sz="1200"/>
            </a:p>
          </p:txBody>
        </p:sp>
        <p:sp>
          <p:nvSpPr>
            <p:cNvPr id="22" name="Freeform: Shape 21">
              <a:extLst>
                <a:ext uri="{FF2B5EF4-FFF2-40B4-BE49-F238E27FC236}">
                  <a16:creationId xmlns:a16="http://schemas.microsoft.com/office/drawing/2014/main" id="{719EA917-DD16-45C1-8F1C-303687D2F186}"/>
                </a:ext>
              </a:extLst>
            </p:cNvPr>
            <p:cNvSpPr/>
            <p:nvPr/>
          </p:nvSpPr>
          <p:spPr>
            <a:xfrm>
              <a:off x="12574356" y="3320200"/>
              <a:ext cx="265820" cy="29932"/>
            </a:xfrm>
            <a:custGeom>
              <a:avLst/>
              <a:gdLst>
                <a:gd name="connsiteX0" fmla="*/ 14932 w 265820"/>
                <a:gd name="connsiteY0" fmla="*/ 29932 h 29932"/>
                <a:gd name="connsiteX1" fmla="*/ 250890 w 265820"/>
                <a:gd name="connsiteY1" fmla="*/ 29932 h 29932"/>
                <a:gd name="connsiteX2" fmla="*/ 265820 w 265820"/>
                <a:gd name="connsiteY2" fmla="*/ 14930 h 29932"/>
                <a:gd name="connsiteX3" fmla="*/ 250890 w 265820"/>
                <a:gd name="connsiteY3" fmla="*/ 0 h 29932"/>
                <a:gd name="connsiteX4" fmla="*/ 14932 w 265820"/>
                <a:gd name="connsiteY4" fmla="*/ 0 h 29932"/>
                <a:gd name="connsiteX5" fmla="*/ 1 w 265820"/>
                <a:gd name="connsiteY5" fmla="*/ 14930 h 29932"/>
                <a:gd name="connsiteX6" fmla="*/ 14932 w 265820"/>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820" h="29932">
                  <a:moveTo>
                    <a:pt x="14932" y="29932"/>
                  </a:moveTo>
                  <a:lnTo>
                    <a:pt x="250890" y="29932"/>
                  </a:lnTo>
                  <a:cubicBezTo>
                    <a:pt x="259176" y="29932"/>
                    <a:pt x="265820" y="23217"/>
                    <a:pt x="265820" y="14930"/>
                  </a:cubicBezTo>
                  <a:cubicBezTo>
                    <a:pt x="265820" y="6715"/>
                    <a:pt x="259105" y="0"/>
                    <a:pt x="250890" y="0"/>
                  </a:cubicBezTo>
                  <a:lnTo>
                    <a:pt x="14932" y="0"/>
                  </a:lnTo>
                  <a:cubicBezTo>
                    <a:pt x="6645" y="0"/>
                    <a:pt x="1" y="6715"/>
                    <a:pt x="1" y="14930"/>
                  </a:cubicBezTo>
                  <a:cubicBezTo>
                    <a:pt x="-70" y="23217"/>
                    <a:pt x="6645" y="29932"/>
                    <a:pt x="14932" y="29932"/>
                  </a:cubicBezTo>
                  <a:close/>
                </a:path>
              </a:pathLst>
            </a:custGeom>
            <a:grpFill/>
            <a:ln w="7144" cap="flat">
              <a:noFill/>
              <a:prstDash val="solid"/>
              <a:miter/>
            </a:ln>
          </p:spPr>
          <p:txBody>
            <a:bodyPr rtlCol="0" anchor="ctr"/>
            <a:lstStyle/>
            <a:p>
              <a:endParaRPr lang="en-US" sz="1200"/>
            </a:p>
          </p:txBody>
        </p:sp>
        <p:sp>
          <p:nvSpPr>
            <p:cNvPr id="23" name="Freeform: Shape 22">
              <a:extLst>
                <a:ext uri="{FF2B5EF4-FFF2-40B4-BE49-F238E27FC236}">
                  <a16:creationId xmlns:a16="http://schemas.microsoft.com/office/drawing/2014/main" id="{2701EC7D-1509-43CF-9D0E-1FBCBC5572A7}"/>
                </a:ext>
              </a:extLst>
            </p:cNvPr>
            <p:cNvSpPr/>
            <p:nvPr/>
          </p:nvSpPr>
          <p:spPr>
            <a:xfrm>
              <a:off x="12454628" y="3320200"/>
              <a:ext cx="69722" cy="29932"/>
            </a:xfrm>
            <a:custGeom>
              <a:avLst/>
              <a:gdLst>
                <a:gd name="connsiteX0" fmla="*/ 14930 w 69722"/>
                <a:gd name="connsiteY0" fmla="*/ 29932 h 29932"/>
                <a:gd name="connsiteX1" fmla="*/ 54792 w 69722"/>
                <a:gd name="connsiteY1" fmla="*/ 29932 h 29932"/>
                <a:gd name="connsiteX2" fmla="*/ 69722 w 69722"/>
                <a:gd name="connsiteY2" fmla="*/ 14930 h 29932"/>
                <a:gd name="connsiteX3" fmla="*/ 54792 w 69722"/>
                <a:gd name="connsiteY3" fmla="*/ 0 h 29932"/>
                <a:gd name="connsiteX4" fmla="*/ 14930 w 69722"/>
                <a:gd name="connsiteY4" fmla="*/ 0 h 29932"/>
                <a:gd name="connsiteX5" fmla="*/ 0 w 69722"/>
                <a:gd name="connsiteY5" fmla="*/ 14930 h 29932"/>
                <a:gd name="connsiteX6" fmla="*/ 14930 w 69722"/>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722" h="29932">
                  <a:moveTo>
                    <a:pt x="14930" y="29932"/>
                  </a:moveTo>
                  <a:lnTo>
                    <a:pt x="54792" y="29932"/>
                  </a:lnTo>
                  <a:cubicBezTo>
                    <a:pt x="63079" y="29932"/>
                    <a:pt x="69722" y="23217"/>
                    <a:pt x="69722" y="14930"/>
                  </a:cubicBezTo>
                  <a:cubicBezTo>
                    <a:pt x="69722" y="6715"/>
                    <a:pt x="63007" y="0"/>
                    <a:pt x="54792" y="0"/>
                  </a:cubicBezTo>
                  <a:lnTo>
                    <a:pt x="14930" y="0"/>
                  </a:lnTo>
                  <a:cubicBezTo>
                    <a:pt x="6643" y="0"/>
                    <a:pt x="0" y="6715"/>
                    <a:pt x="0" y="14930"/>
                  </a:cubicBezTo>
                  <a:cubicBezTo>
                    <a:pt x="0" y="23217"/>
                    <a:pt x="6715" y="29932"/>
                    <a:pt x="14930" y="29932"/>
                  </a:cubicBezTo>
                  <a:close/>
                </a:path>
              </a:pathLst>
            </a:custGeom>
            <a:grpFill/>
            <a:ln w="7144"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4F2B3885-C86D-499B-87FE-025193F4B04C}"/>
                </a:ext>
              </a:extLst>
            </p:cNvPr>
            <p:cNvSpPr/>
            <p:nvPr/>
          </p:nvSpPr>
          <p:spPr>
            <a:xfrm>
              <a:off x="12772096" y="3449788"/>
              <a:ext cx="171092" cy="29932"/>
            </a:xfrm>
            <a:custGeom>
              <a:avLst/>
              <a:gdLst>
                <a:gd name="connsiteX0" fmla="*/ 156162 w 171092"/>
                <a:gd name="connsiteY0" fmla="*/ 0 h 29932"/>
                <a:gd name="connsiteX1" fmla="*/ 14930 w 171092"/>
                <a:gd name="connsiteY1" fmla="*/ 0 h 29932"/>
                <a:gd name="connsiteX2" fmla="*/ 0 w 171092"/>
                <a:gd name="connsiteY2" fmla="*/ 14930 h 29932"/>
                <a:gd name="connsiteX3" fmla="*/ 14930 w 171092"/>
                <a:gd name="connsiteY3" fmla="*/ 29932 h 29932"/>
                <a:gd name="connsiteX4" fmla="*/ 156162 w 171092"/>
                <a:gd name="connsiteY4" fmla="*/ 29932 h 29932"/>
                <a:gd name="connsiteX5" fmla="*/ 171092 w 171092"/>
                <a:gd name="connsiteY5" fmla="*/ 14930 h 29932"/>
                <a:gd name="connsiteX6" fmla="*/ 156162 w 171092"/>
                <a:gd name="connsiteY6" fmla="*/ 0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092" h="29932">
                  <a:moveTo>
                    <a:pt x="156162" y="0"/>
                  </a:moveTo>
                  <a:lnTo>
                    <a:pt x="14930" y="0"/>
                  </a:lnTo>
                  <a:cubicBezTo>
                    <a:pt x="6644" y="0"/>
                    <a:pt x="0" y="6715"/>
                    <a:pt x="0" y="14930"/>
                  </a:cubicBezTo>
                  <a:cubicBezTo>
                    <a:pt x="0" y="23217"/>
                    <a:pt x="6716" y="29932"/>
                    <a:pt x="14930" y="29932"/>
                  </a:cubicBezTo>
                  <a:lnTo>
                    <a:pt x="156162" y="29932"/>
                  </a:lnTo>
                  <a:cubicBezTo>
                    <a:pt x="164449" y="29932"/>
                    <a:pt x="171092" y="23217"/>
                    <a:pt x="171092" y="14930"/>
                  </a:cubicBezTo>
                  <a:cubicBezTo>
                    <a:pt x="171092" y="6715"/>
                    <a:pt x="164449" y="0"/>
                    <a:pt x="156162" y="0"/>
                  </a:cubicBezTo>
                  <a:close/>
                </a:path>
              </a:pathLst>
            </a:custGeom>
            <a:grpFill/>
            <a:ln w="7144"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DF425C7D-B2AD-45C8-AEA7-9115E3DA1438}"/>
                </a:ext>
              </a:extLst>
            </p:cNvPr>
            <p:cNvSpPr/>
            <p:nvPr/>
          </p:nvSpPr>
          <p:spPr>
            <a:xfrm>
              <a:off x="12574356" y="3449788"/>
              <a:ext cx="147876" cy="29932"/>
            </a:xfrm>
            <a:custGeom>
              <a:avLst/>
              <a:gdLst>
                <a:gd name="connsiteX0" fmla="*/ 14932 w 147876"/>
                <a:gd name="connsiteY0" fmla="*/ 29932 h 29932"/>
                <a:gd name="connsiteX1" fmla="*/ 132947 w 147876"/>
                <a:gd name="connsiteY1" fmla="*/ 29932 h 29932"/>
                <a:gd name="connsiteX2" fmla="*/ 147877 w 147876"/>
                <a:gd name="connsiteY2" fmla="*/ 14930 h 29932"/>
                <a:gd name="connsiteX3" fmla="*/ 132947 w 147876"/>
                <a:gd name="connsiteY3" fmla="*/ 0 h 29932"/>
                <a:gd name="connsiteX4" fmla="*/ 14932 w 147876"/>
                <a:gd name="connsiteY4" fmla="*/ 0 h 29932"/>
                <a:gd name="connsiteX5" fmla="*/ 1 w 147876"/>
                <a:gd name="connsiteY5" fmla="*/ 14930 h 29932"/>
                <a:gd name="connsiteX6" fmla="*/ 14932 w 147876"/>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876" h="29932">
                  <a:moveTo>
                    <a:pt x="14932" y="29932"/>
                  </a:moveTo>
                  <a:lnTo>
                    <a:pt x="132947" y="29932"/>
                  </a:lnTo>
                  <a:cubicBezTo>
                    <a:pt x="141233" y="29932"/>
                    <a:pt x="147877" y="23217"/>
                    <a:pt x="147877" y="14930"/>
                  </a:cubicBezTo>
                  <a:cubicBezTo>
                    <a:pt x="147877" y="6715"/>
                    <a:pt x="141161" y="0"/>
                    <a:pt x="132947" y="0"/>
                  </a:cubicBezTo>
                  <a:lnTo>
                    <a:pt x="14932" y="0"/>
                  </a:lnTo>
                  <a:cubicBezTo>
                    <a:pt x="6645" y="0"/>
                    <a:pt x="1" y="6715"/>
                    <a:pt x="1" y="14930"/>
                  </a:cubicBezTo>
                  <a:cubicBezTo>
                    <a:pt x="-70" y="23289"/>
                    <a:pt x="6645" y="29932"/>
                    <a:pt x="14932" y="29932"/>
                  </a:cubicBezTo>
                  <a:close/>
                </a:path>
              </a:pathLst>
            </a:custGeom>
            <a:grpFill/>
            <a:ln w="7144"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F6409DA6-A703-43CF-B899-F5C55C37A4A5}"/>
                </a:ext>
              </a:extLst>
            </p:cNvPr>
            <p:cNvSpPr/>
            <p:nvPr/>
          </p:nvSpPr>
          <p:spPr>
            <a:xfrm>
              <a:off x="12454628" y="3449788"/>
              <a:ext cx="69722" cy="29932"/>
            </a:xfrm>
            <a:custGeom>
              <a:avLst/>
              <a:gdLst>
                <a:gd name="connsiteX0" fmla="*/ 14930 w 69722"/>
                <a:gd name="connsiteY0" fmla="*/ 29932 h 29932"/>
                <a:gd name="connsiteX1" fmla="*/ 54792 w 69722"/>
                <a:gd name="connsiteY1" fmla="*/ 29932 h 29932"/>
                <a:gd name="connsiteX2" fmla="*/ 69722 w 69722"/>
                <a:gd name="connsiteY2" fmla="*/ 14930 h 29932"/>
                <a:gd name="connsiteX3" fmla="*/ 54792 w 69722"/>
                <a:gd name="connsiteY3" fmla="*/ 0 h 29932"/>
                <a:gd name="connsiteX4" fmla="*/ 14930 w 69722"/>
                <a:gd name="connsiteY4" fmla="*/ 0 h 29932"/>
                <a:gd name="connsiteX5" fmla="*/ 0 w 69722"/>
                <a:gd name="connsiteY5" fmla="*/ 14930 h 29932"/>
                <a:gd name="connsiteX6" fmla="*/ 14930 w 69722"/>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722" h="29932">
                  <a:moveTo>
                    <a:pt x="14930" y="29932"/>
                  </a:moveTo>
                  <a:lnTo>
                    <a:pt x="54792" y="29932"/>
                  </a:lnTo>
                  <a:cubicBezTo>
                    <a:pt x="63079" y="29932"/>
                    <a:pt x="69722" y="23217"/>
                    <a:pt x="69722" y="14930"/>
                  </a:cubicBezTo>
                  <a:cubicBezTo>
                    <a:pt x="69722" y="6715"/>
                    <a:pt x="63007" y="0"/>
                    <a:pt x="54792" y="0"/>
                  </a:cubicBezTo>
                  <a:lnTo>
                    <a:pt x="14930" y="0"/>
                  </a:lnTo>
                  <a:cubicBezTo>
                    <a:pt x="6643" y="0"/>
                    <a:pt x="0" y="6715"/>
                    <a:pt x="0" y="14930"/>
                  </a:cubicBezTo>
                  <a:cubicBezTo>
                    <a:pt x="0" y="23289"/>
                    <a:pt x="6715" y="29932"/>
                    <a:pt x="14930" y="29932"/>
                  </a:cubicBezTo>
                  <a:close/>
                </a:path>
              </a:pathLst>
            </a:custGeom>
            <a:grpFill/>
            <a:ln w="7144" cap="flat">
              <a:noFill/>
              <a:prstDash val="solid"/>
              <a:miter/>
            </a:ln>
          </p:spPr>
          <p:txBody>
            <a:bodyPr rtlCol="0" anchor="ctr"/>
            <a:lstStyle/>
            <a:p>
              <a:endParaRPr lang="en-US" sz="1200"/>
            </a:p>
          </p:txBody>
        </p:sp>
        <p:sp>
          <p:nvSpPr>
            <p:cNvPr id="27" name="Freeform: Shape 26">
              <a:extLst>
                <a:ext uri="{FF2B5EF4-FFF2-40B4-BE49-F238E27FC236}">
                  <a16:creationId xmlns:a16="http://schemas.microsoft.com/office/drawing/2014/main" id="{4AE28E13-D922-4148-89EC-2D53EC1EFCF6}"/>
                </a:ext>
              </a:extLst>
            </p:cNvPr>
            <p:cNvSpPr/>
            <p:nvPr/>
          </p:nvSpPr>
          <p:spPr>
            <a:xfrm>
              <a:off x="12823602" y="3579447"/>
              <a:ext cx="119586" cy="29932"/>
            </a:xfrm>
            <a:custGeom>
              <a:avLst/>
              <a:gdLst>
                <a:gd name="connsiteX0" fmla="*/ 104656 w 119586"/>
                <a:gd name="connsiteY0" fmla="*/ 0 h 29932"/>
                <a:gd name="connsiteX1" fmla="*/ 14931 w 119586"/>
                <a:gd name="connsiteY1" fmla="*/ 0 h 29932"/>
                <a:gd name="connsiteX2" fmla="*/ 0 w 119586"/>
                <a:gd name="connsiteY2" fmla="*/ 15002 h 29932"/>
                <a:gd name="connsiteX3" fmla="*/ 14931 w 119586"/>
                <a:gd name="connsiteY3" fmla="*/ 29932 h 29932"/>
                <a:gd name="connsiteX4" fmla="*/ 104656 w 119586"/>
                <a:gd name="connsiteY4" fmla="*/ 29932 h 29932"/>
                <a:gd name="connsiteX5" fmla="*/ 119586 w 119586"/>
                <a:gd name="connsiteY5" fmla="*/ 15002 h 29932"/>
                <a:gd name="connsiteX6" fmla="*/ 104656 w 119586"/>
                <a:gd name="connsiteY6" fmla="*/ 0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9586" h="29932">
                  <a:moveTo>
                    <a:pt x="104656" y="0"/>
                  </a:moveTo>
                  <a:lnTo>
                    <a:pt x="14931" y="0"/>
                  </a:lnTo>
                  <a:cubicBezTo>
                    <a:pt x="6644" y="0"/>
                    <a:pt x="0" y="6715"/>
                    <a:pt x="0" y="15002"/>
                  </a:cubicBezTo>
                  <a:cubicBezTo>
                    <a:pt x="0" y="23217"/>
                    <a:pt x="6716" y="29932"/>
                    <a:pt x="14931" y="29932"/>
                  </a:cubicBezTo>
                  <a:lnTo>
                    <a:pt x="104656" y="29932"/>
                  </a:lnTo>
                  <a:cubicBezTo>
                    <a:pt x="112943" y="29932"/>
                    <a:pt x="119586" y="23217"/>
                    <a:pt x="119586" y="15002"/>
                  </a:cubicBezTo>
                  <a:cubicBezTo>
                    <a:pt x="119586" y="6715"/>
                    <a:pt x="112943" y="0"/>
                    <a:pt x="104656" y="0"/>
                  </a:cubicBezTo>
                  <a:close/>
                </a:path>
              </a:pathLst>
            </a:custGeom>
            <a:grpFill/>
            <a:ln w="7144" cap="flat">
              <a:noFill/>
              <a:prstDash val="solid"/>
              <a:miter/>
            </a:ln>
          </p:spPr>
          <p:txBody>
            <a:bodyPr rtlCol="0" anchor="ctr"/>
            <a:lstStyle/>
            <a:p>
              <a:endParaRPr lang="en-US" sz="1200"/>
            </a:p>
          </p:txBody>
        </p:sp>
        <p:sp>
          <p:nvSpPr>
            <p:cNvPr id="28" name="Freeform: Shape 27">
              <a:extLst>
                <a:ext uri="{FF2B5EF4-FFF2-40B4-BE49-F238E27FC236}">
                  <a16:creationId xmlns:a16="http://schemas.microsoft.com/office/drawing/2014/main" id="{1729DA78-2C9B-4AB7-B841-538B7E516BE7}"/>
                </a:ext>
              </a:extLst>
            </p:cNvPr>
            <p:cNvSpPr/>
            <p:nvPr/>
          </p:nvSpPr>
          <p:spPr>
            <a:xfrm>
              <a:off x="12574286" y="3579447"/>
              <a:ext cx="199381" cy="29932"/>
            </a:xfrm>
            <a:custGeom>
              <a:avLst/>
              <a:gdLst>
                <a:gd name="connsiteX0" fmla="*/ 15002 w 199381"/>
                <a:gd name="connsiteY0" fmla="*/ 29932 h 29932"/>
                <a:gd name="connsiteX1" fmla="*/ 184451 w 199381"/>
                <a:gd name="connsiteY1" fmla="*/ 29932 h 29932"/>
                <a:gd name="connsiteX2" fmla="*/ 199381 w 199381"/>
                <a:gd name="connsiteY2" fmla="*/ 15002 h 29932"/>
                <a:gd name="connsiteX3" fmla="*/ 184451 w 199381"/>
                <a:gd name="connsiteY3" fmla="*/ 0 h 29932"/>
                <a:gd name="connsiteX4" fmla="*/ 14930 w 199381"/>
                <a:gd name="connsiteY4" fmla="*/ 0 h 29932"/>
                <a:gd name="connsiteX5" fmla="*/ 0 w 199381"/>
                <a:gd name="connsiteY5" fmla="*/ 15002 h 29932"/>
                <a:gd name="connsiteX6" fmla="*/ 15002 w 199381"/>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381" h="29932">
                  <a:moveTo>
                    <a:pt x="15002" y="29932"/>
                  </a:moveTo>
                  <a:lnTo>
                    <a:pt x="184451" y="29932"/>
                  </a:lnTo>
                  <a:cubicBezTo>
                    <a:pt x="192738" y="29932"/>
                    <a:pt x="199381" y="23217"/>
                    <a:pt x="199381" y="15002"/>
                  </a:cubicBezTo>
                  <a:cubicBezTo>
                    <a:pt x="199381" y="6715"/>
                    <a:pt x="192667" y="0"/>
                    <a:pt x="184451" y="0"/>
                  </a:cubicBezTo>
                  <a:lnTo>
                    <a:pt x="14930" y="0"/>
                  </a:lnTo>
                  <a:cubicBezTo>
                    <a:pt x="6643" y="0"/>
                    <a:pt x="0" y="6715"/>
                    <a:pt x="0" y="15002"/>
                  </a:cubicBezTo>
                  <a:cubicBezTo>
                    <a:pt x="0" y="23217"/>
                    <a:pt x="6715" y="29932"/>
                    <a:pt x="15002" y="29932"/>
                  </a:cubicBezTo>
                  <a:close/>
                </a:path>
              </a:pathLst>
            </a:custGeom>
            <a:grpFill/>
            <a:ln w="7144" cap="flat">
              <a:noFill/>
              <a:prstDash val="solid"/>
              <a:miter/>
            </a:ln>
          </p:spPr>
          <p:txBody>
            <a:bodyPr rtlCol="0" anchor="ctr"/>
            <a:lstStyle/>
            <a:p>
              <a:endParaRPr lang="en-US" sz="1200"/>
            </a:p>
          </p:txBody>
        </p:sp>
        <p:sp>
          <p:nvSpPr>
            <p:cNvPr id="29" name="Freeform: Shape 28">
              <a:extLst>
                <a:ext uri="{FF2B5EF4-FFF2-40B4-BE49-F238E27FC236}">
                  <a16:creationId xmlns:a16="http://schemas.microsoft.com/office/drawing/2014/main" id="{D81BBD4F-6B50-408D-905F-E9889FB32296}"/>
                </a:ext>
              </a:extLst>
            </p:cNvPr>
            <p:cNvSpPr/>
            <p:nvPr/>
          </p:nvSpPr>
          <p:spPr>
            <a:xfrm>
              <a:off x="12454628" y="3579447"/>
              <a:ext cx="69722" cy="29932"/>
            </a:xfrm>
            <a:custGeom>
              <a:avLst/>
              <a:gdLst>
                <a:gd name="connsiteX0" fmla="*/ 14930 w 69722"/>
                <a:gd name="connsiteY0" fmla="*/ 29932 h 29932"/>
                <a:gd name="connsiteX1" fmla="*/ 54792 w 69722"/>
                <a:gd name="connsiteY1" fmla="*/ 29932 h 29932"/>
                <a:gd name="connsiteX2" fmla="*/ 69722 w 69722"/>
                <a:gd name="connsiteY2" fmla="*/ 15002 h 29932"/>
                <a:gd name="connsiteX3" fmla="*/ 54792 w 69722"/>
                <a:gd name="connsiteY3" fmla="*/ 0 h 29932"/>
                <a:gd name="connsiteX4" fmla="*/ 14930 w 69722"/>
                <a:gd name="connsiteY4" fmla="*/ 0 h 29932"/>
                <a:gd name="connsiteX5" fmla="*/ 0 w 69722"/>
                <a:gd name="connsiteY5" fmla="*/ 15002 h 29932"/>
                <a:gd name="connsiteX6" fmla="*/ 14930 w 69722"/>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722" h="29932">
                  <a:moveTo>
                    <a:pt x="14930" y="29932"/>
                  </a:moveTo>
                  <a:lnTo>
                    <a:pt x="54792" y="29932"/>
                  </a:lnTo>
                  <a:cubicBezTo>
                    <a:pt x="63079" y="29932"/>
                    <a:pt x="69722" y="23217"/>
                    <a:pt x="69722" y="15002"/>
                  </a:cubicBezTo>
                  <a:cubicBezTo>
                    <a:pt x="69722" y="6715"/>
                    <a:pt x="63007" y="0"/>
                    <a:pt x="54792" y="0"/>
                  </a:cubicBezTo>
                  <a:lnTo>
                    <a:pt x="14930" y="0"/>
                  </a:lnTo>
                  <a:cubicBezTo>
                    <a:pt x="6643" y="0"/>
                    <a:pt x="0" y="6715"/>
                    <a:pt x="0" y="15002"/>
                  </a:cubicBezTo>
                  <a:cubicBezTo>
                    <a:pt x="0" y="23217"/>
                    <a:pt x="6715" y="29932"/>
                    <a:pt x="14930" y="29932"/>
                  </a:cubicBezTo>
                  <a:close/>
                </a:path>
              </a:pathLst>
            </a:custGeom>
            <a:grpFill/>
            <a:ln w="7144" cap="flat">
              <a:noFill/>
              <a:prstDash val="solid"/>
              <a:miter/>
            </a:ln>
          </p:spPr>
          <p:txBody>
            <a:bodyPr rtlCol="0" anchor="ctr"/>
            <a:lstStyle/>
            <a:p>
              <a:endParaRPr lang="en-US" sz="1200"/>
            </a:p>
          </p:txBody>
        </p:sp>
        <p:sp>
          <p:nvSpPr>
            <p:cNvPr id="30" name="Freeform: Shape 29">
              <a:extLst>
                <a:ext uri="{FF2B5EF4-FFF2-40B4-BE49-F238E27FC236}">
                  <a16:creationId xmlns:a16="http://schemas.microsoft.com/office/drawing/2014/main" id="{41A42C73-47C0-4A46-B9D1-724C2C38A556}"/>
                </a:ext>
              </a:extLst>
            </p:cNvPr>
            <p:cNvSpPr/>
            <p:nvPr/>
          </p:nvSpPr>
          <p:spPr>
            <a:xfrm>
              <a:off x="12680941" y="3709106"/>
              <a:ext cx="122730" cy="29932"/>
            </a:xfrm>
            <a:custGeom>
              <a:avLst/>
              <a:gdLst>
                <a:gd name="connsiteX0" fmla="*/ 107799 w 122730"/>
                <a:gd name="connsiteY0" fmla="*/ 0 h 29932"/>
                <a:gd name="connsiteX1" fmla="*/ 14930 w 122730"/>
                <a:gd name="connsiteY1" fmla="*/ 0 h 29932"/>
                <a:gd name="connsiteX2" fmla="*/ 0 w 122730"/>
                <a:gd name="connsiteY2" fmla="*/ 15002 h 29932"/>
                <a:gd name="connsiteX3" fmla="*/ 14930 w 122730"/>
                <a:gd name="connsiteY3" fmla="*/ 29932 h 29932"/>
                <a:gd name="connsiteX4" fmla="*/ 107799 w 122730"/>
                <a:gd name="connsiteY4" fmla="*/ 29932 h 29932"/>
                <a:gd name="connsiteX5" fmla="*/ 122730 w 122730"/>
                <a:gd name="connsiteY5" fmla="*/ 15002 h 29932"/>
                <a:gd name="connsiteX6" fmla="*/ 107799 w 122730"/>
                <a:gd name="connsiteY6" fmla="*/ 0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730" h="29932">
                  <a:moveTo>
                    <a:pt x="107799" y="0"/>
                  </a:moveTo>
                  <a:lnTo>
                    <a:pt x="14930" y="0"/>
                  </a:lnTo>
                  <a:cubicBezTo>
                    <a:pt x="6644" y="0"/>
                    <a:pt x="0" y="6715"/>
                    <a:pt x="0" y="15002"/>
                  </a:cubicBezTo>
                  <a:cubicBezTo>
                    <a:pt x="0" y="23217"/>
                    <a:pt x="6716" y="29932"/>
                    <a:pt x="14930" y="29932"/>
                  </a:cubicBezTo>
                  <a:lnTo>
                    <a:pt x="107799" y="29932"/>
                  </a:lnTo>
                  <a:cubicBezTo>
                    <a:pt x="116086" y="29932"/>
                    <a:pt x="122730" y="23217"/>
                    <a:pt x="122730" y="15002"/>
                  </a:cubicBezTo>
                  <a:cubicBezTo>
                    <a:pt x="122730" y="6715"/>
                    <a:pt x="116014" y="0"/>
                    <a:pt x="107799" y="0"/>
                  </a:cubicBezTo>
                  <a:close/>
                </a:path>
              </a:pathLst>
            </a:custGeom>
            <a:grpFill/>
            <a:ln w="7144" cap="flat">
              <a:noFill/>
              <a:prstDash val="solid"/>
              <a:miter/>
            </a:ln>
          </p:spPr>
          <p:txBody>
            <a:bodyPr rtlCol="0" anchor="ctr"/>
            <a:lstStyle/>
            <a:p>
              <a:endParaRPr lang="en-US" sz="1200"/>
            </a:p>
          </p:txBody>
        </p:sp>
        <p:sp>
          <p:nvSpPr>
            <p:cNvPr id="31" name="Freeform: Shape 30">
              <a:extLst>
                <a:ext uri="{FF2B5EF4-FFF2-40B4-BE49-F238E27FC236}">
                  <a16:creationId xmlns:a16="http://schemas.microsoft.com/office/drawing/2014/main" id="{C25153A6-397A-4E3B-A257-4E7893C3A9AA}"/>
                </a:ext>
              </a:extLst>
            </p:cNvPr>
            <p:cNvSpPr/>
            <p:nvPr/>
          </p:nvSpPr>
          <p:spPr>
            <a:xfrm>
              <a:off x="12454628" y="3709106"/>
              <a:ext cx="176378" cy="29932"/>
            </a:xfrm>
            <a:custGeom>
              <a:avLst/>
              <a:gdLst>
                <a:gd name="connsiteX0" fmla="*/ 14930 w 176378"/>
                <a:gd name="connsiteY0" fmla="*/ 29932 h 29932"/>
                <a:gd name="connsiteX1" fmla="*/ 161449 w 176378"/>
                <a:gd name="connsiteY1" fmla="*/ 29932 h 29932"/>
                <a:gd name="connsiteX2" fmla="*/ 176379 w 176378"/>
                <a:gd name="connsiteY2" fmla="*/ 15002 h 29932"/>
                <a:gd name="connsiteX3" fmla="*/ 161449 w 176378"/>
                <a:gd name="connsiteY3" fmla="*/ 0 h 29932"/>
                <a:gd name="connsiteX4" fmla="*/ 14930 w 176378"/>
                <a:gd name="connsiteY4" fmla="*/ 0 h 29932"/>
                <a:gd name="connsiteX5" fmla="*/ 0 w 176378"/>
                <a:gd name="connsiteY5" fmla="*/ 15002 h 29932"/>
                <a:gd name="connsiteX6" fmla="*/ 14930 w 176378"/>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378" h="29932">
                  <a:moveTo>
                    <a:pt x="14930" y="29932"/>
                  </a:moveTo>
                  <a:lnTo>
                    <a:pt x="161449" y="29932"/>
                  </a:lnTo>
                  <a:cubicBezTo>
                    <a:pt x="169735" y="29932"/>
                    <a:pt x="176379" y="23217"/>
                    <a:pt x="176379" y="15002"/>
                  </a:cubicBezTo>
                  <a:cubicBezTo>
                    <a:pt x="176379" y="6715"/>
                    <a:pt x="169664" y="0"/>
                    <a:pt x="161449" y="0"/>
                  </a:cubicBezTo>
                  <a:lnTo>
                    <a:pt x="14930" y="0"/>
                  </a:lnTo>
                  <a:cubicBezTo>
                    <a:pt x="6643" y="0"/>
                    <a:pt x="0" y="6715"/>
                    <a:pt x="0" y="15002"/>
                  </a:cubicBezTo>
                  <a:cubicBezTo>
                    <a:pt x="0" y="23217"/>
                    <a:pt x="6715" y="29932"/>
                    <a:pt x="14930" y="29932"/>
                  </a:cubicBezTo>
                  <a:close/>
                </a:path>
              </a:pathLst>
            </a:custGeom>
            <a:grpFill/>
            <a:ln w="7144" cap="flat">
              <a:noFill/>
              <a:prstDash val="solid"/>
              <a:miter/>
            </a:ln>
          </p:spPr>
          <p:txBody>
            <a:bodyPr rtlCol="0" anchor="ctr"/>
            <a:lstStyle/>
            <a:p>
              <a:endParaRPr lang="en-US" sz="1200"/>
            </a:p>
          </p:txBody>
        </p:sp>
        <p:sp>
          <p:nvSpPr>
            <p:cNvPr id="32" name="Freeform: Shape 31">
              <a:extLst>
                <a:ext uri="{FF2B5EF4-FFF2-40B4-BE49-F238E27FC236}">
                  <a16:creationId xmlns:a16="http://schemas.microsoft.com/office/drawing/2014/main" id="{EEC0479C-DA68-41BE-A462-AB91B65201F3}"/>
                </a:ext>
              </a:extLst>
            </p:cNvPr>
            <p:cNvSpPr/>
            <p:nvPr/>
          </p:nvSpPr>
          <p:spPr>
            <a:xfrm>
              <a:off x="13112782" y="2871466"/>
              <a:ext cx="229385" cy="987301"/>
            </a:xfrm>
            <a:custGeom>
              <a:avLst/>
              <a:gdLst>
                <a:gd name="connsiteX0" fmla="*/ 139017 w 229385"/>
                <a:gd name="connsiteY0" fmla="*/ 98477 h 987301"/>
                <a:gd name="connsiteX1" fmla="*/ 121657 w 229385"/>
                <a:gd name="connsiteY1" fmla="*/ 89547 h 987301"/>
                <a:gd name="connsiteX2" fmla="*/ 121657 w 229385"/>
                <a:gd name="connsiteY2" fmla="*/ 25039 h 987301"/>
                <a:gd name="connsiteX3" fmla="*/ 113228 w 229385"/>
                <a:gd name="connsiteY3" fmla="*/ 11608 h 987301"/>
                <a:gd name="connsiteX4" fmla="*/ 102370 w 229385"/>
                <a:gd name="connsiteY4" fmla="*/ 6322 h 987301"/>
                <a:gd name="connsiteX5" fmla="*/ 47220 w 229385"/>
                <a:gd name="connsiteY5" fmla="*/ 6322 h 987301"/>
                <a:gd name="connsiteX6" fmla="*/ 36361 w 229385"/>
                <a:gd name="connsiteY6" fmla="*/ 11608 h 987301"/>
                <a:gd name="connsiteX7" fmla="*/ 27931 w 229385"/>
                <a:gd name="connsiteY7" fmla="*/ 25039 h 987301"/>
                <a:gd name="connsiteX8" fmla="*/ 27931 w 229385"/>
                <a:gd name="connsiteY8" fmla="*/ 89547 h 987301"/>
                <a:gd name="connsiteX9" fmla="*/ 8143 w 229385"/>
                <a:gd name="connsiteY9" fmla="*/ 99763 h 987301"/>
                <a:gd name="connsiteX10" fmla="*/ 0 w 229385"/>
                <a:gd name="connsiteY10" fmla="*/ 113050 h 987301"/>
                <a:gd name="connsiteX11" fmla="*/ 0 w 229385"/>
                <a:gd name="connsiteY11" fmla="*/ 809708 h 987301"/>
                <a:gd name="connsiteX12" fmla="*/ 928 w 229385"/>
                <a:gd name="connsiteY12" fmla="*/ 814924 h 987301"/>
                <a:gd name="connsiteX13" fmla="*/ 60793 w 229385"/>
                <a:gd name="connsiteY13" fmla="*/ 977515 h 987301"/>
                <a:gd name="connsiteX14" fmla="*/ 74866 w 229385"/>
                <a:gd name="connsiteY14" fmla="*/ 987302 h 987301"/>
                <a:gd name="connsiteX15" fmla="*/ 88939 w 229385"/>
                <a:gd name="connsiteY15" fmla="*/ 977515 h 987301"/>
                <a:gd name="connsiteX16" fmla="*/ 148732 w 229385"/>
                <a:gd name="connsiteY16" fmla="*/ 814924 h 987301"/>
                <a:gd name="connsiteX17" fmla="*/ 149661 w 229385"/>
                <a:gd name="connsiteY17" fmla="*/ 809566 h 987301"/>
                <a:gd name="connsiteX18" fmla="*/ 149661 w 229385"/>
                <a:gd name="connsiteY18" fmla="*/ 809566 h 987301"/>
                <a:gd name="connsiteX19" fmla="*/ 149661 w 229385"/>
                <a:gd name="connsiteY19" fmla="*/ 129623 h 987301"/>
                <a:gd name="connsiteX20" fmla="*/ 199524 w 229385"/>
                <a:gd name="connsiteY20" fmla="*/ 182273 h 987301"/>
                <a:gd name="connsiteX21" fmla="*/ 199524 w 229385"/>
                <a:gd name="connsiteY21" fmla="*/ 446377 h 987301"/>
                <a:gd name="connsiteX22" fmla="*/ 214455 w 229385"/>
                <a:gd name="connsiteY22" fmla="*/ 461308 h 987301"/>
                <a:gd name="connsiteX23" fmla="*/ 229386 w 229385"/>
                <a:gd name="connsiteY23" fmla="*/ 446377 h 987301"/>
                <a:gd name="connsiteX24" fmla="*/ 229386 w 229385"/>
                <a:gd name="connsiteY24" fmla="*/ 182273 h 987301"/>
                <a:gd name="connsiteX25" fmla="*/ 139017 w 229385"/>
                <a:gd name="connsiteY25" fmla="*/ 98477 h 987301"/>
                <a:gd name="connsiteX26" fmla="*/ 57793 w 229385"/>
                <a:gd name="connsiteY26" fmla="*/ 34326 h 987301"/>
                <a:gd name="connsiteX27" fmla="*/ 60221 w 229385"/>
                <a:gd name="connsiteY27" fmla="*/ 33183 h 987301"/>
                <a:gd name="connsiteX28" fmla="*/ 89297 w 229385"/>
                <a:gd name="connsiteY28" fmla="*/ 33183 h 987301"/>
                <a:gd name="connsiteX29" fmla="*/ 91726 w 229385"/>
                <a:gd name="connsiteY29" fmla="*/ 34326 h 987301"/>
                <a:gd name="connsiteX30" fmla="*/ 91726 w 229385"/>
                <a:gd name="connsiteY30" fmla="*/ 75759 h 987301"/>
                <a:gd name="connsiteX31" fmla="*/ 57793 w 229385"/>
                <a:gd name="connsiteY31" fmla="*/ 75759 h 987301"/>
                <a:gd name="connsiteX32" fmla="*/ 57793 w 229385"/>
                <a:gd name="connsiteY32" fmla="*/ 34326 h 987301"/>
                <a:gd name="connsiteX33" fmla="*/ 74795 w 229385"/>
                <a:gd name="connsiteY33" fmla="*/ 928937 h 987301"/>
                <a:gd name="connsiteX34" fmla="*/ 33504 w 229385"/>
                <a:gd name="connsiteY34" fmla="*/ 816924 h 987301"/>
                <a:gd name="connsiteX35" fmla="*/ 59436 w 229385"/>
                <a:gd name="connsiteY35" fmla="*/ 803493 h 987301"/>
                <a:gd name="connsiteX36" fmla="*/ 90011 w 229385"/>
                <a:gd name="connsiteY36" fmla="*/ 803493 h 987301"/>
                <a:gd name="connsiteX37" fmla="*/ 90011 w 229385"/>
                <a:gd name="connsiteY37" fmla="*/ 803493 h 987301"/>
                <a:gd name="connsiteX38" fmla="*/ 115943 w 229385"/>
                <a:gd name="connsiteY38" fmla="*/ 816852 h 987301"/>
                <a:gd name="connsiteX39" fmla="*/ 74795 w 229385"/>
                <a:gd name="connsiteY39" fmla="*/ 928937 h 987301"/>
                <a:gd name="connsiteX40" fmla="*/ 119658 w 229385"/>
                <a:gd name="connsiteY40" fmla="*/ 785134 h 987301"/>
                <a:gd name="connsiteX41" fmla="*/ 103798 w 229385"/>
                <a:gd name="connsiteY41" fmla="*/ 776918 h 987301"/>
                <a:gd name="connsiteX42" fmla="*/ 45791 w 229385"/>
                <a:gd name="connsiteY42" fmla="*/ 776918 h 987301"/>
                <a:gd name="connsiteX43" fmla="*/ 29932 w 229385"/>
                <a:gd name="connsiteY43" fmla="*/ 785134 h 987301"/>
                <a:gd name="connsiteX44" fmla="*/ 29932 w 229385"/>
                <a:gd name="connsiteY44" fmla="*/ 580323 h 987301"/>
                <a:gd name="connsiteX45" fmla="*/ 59507 w 229385"/>
                <a:gd name="connsiteY45" fmla="*/ 565035 h 987301"/>
                <a:gd name="connsiteX46" fmla="*/ 90083 w 229385"/>
                <a:gd name="connsiteY46" fmla="*/ 565035 h 987301"/>
                <a:gd name="connsiteX47" fmla="*/ 119658 w 229385"/>
                <a:gd name="connsiteY47" fmla="*/ 580323 h 987301"/>
                <a:gd name="connsiteX48" fmla="*/ 119658 w 229385"/>
                <a:gd name="connsiteY48" fmla="*/ 785134 h 987301"/>
                <a:gd name="connsiteX49" fmla="*/ 119658 w 229385"/>
                <a:gd name="connsiteY49" fmla="*/ 546676 h 987301"/>
                <a:gd name="connsiteX50" fmla="*/ 103798 w 229385"/>
                <a:gd name="connsiteY50" fmla="*/ 538532 h 987301"/>
                <a:gd name="connsiteX51" fmla="*/ 45791 w 229385"/>
                <a:gd name="connsiteY51" fmla="*/ 538532 h 987301"/>
                <a:gd name="connsiteX52" fmla="*/ 29932 w 229385"/>
                <a:gd name="connsiteY52" fmla="*/ 546676 h 987301"/>
                <a:gd name="connsiteX53" fmla="*/ 29932 w 229385"/>
                <a:gd name="connsiteY53" fmla="*/ 122122 h 987301"/>
                <a:gd name="connsiteX54" fmla="*/ 59507 w 229385"/>
                <a:gd name="connsiteY54" fmla="*/ 106835 h 987301"/>
                <a:gd name="connsiteX55" fmla="*/ 90083 w 229385"/>
                <a:gd name="connsiteY55" fmla="*/ 106835 h 987301"/>
                <a:gd name="connsiteX56" fmla="*/ 119658 w 229385"/>
                <a:gd name="connsiteY56" fmla="*/ 122051 h 987301"/>
                <a:gd name="connsiteX57" fmla="*/ 119658 w 229385"/>
                <a:gd name="connsiteY57" fmla="*/ 546676 h 98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29385" h="987301">
                  <a:moveTo>
                    <a:pt x="139017" y="98477"/>
                  </a:moveTo>
                  <a:lnTo>
                    <a:pt x="121657" y="89547"/>
                  </a:lnTo>
                  <a:lnTo>
                    <a:pt x="121657" y="25039"/>
                  </a:lnTo>
                  <a:cubicBezTo>
                    <a:pt x="121657" y="19324"/>
                    <a:pt x="118372" y="14038"/>
                    <a:pt x="113228" y="11608"/>
                  </a:cubicBezTo>
                  <a:lnTo>
                    <a:pt x="102370" y="6322"/>
                  </a:lnTo>
                  <a:cubicBezTo>
                    <a:pt x="85081" y="-2107"/>
                    <a:pt x="64507" y="-2107"/>
                    <a:pt x="47220" y="6322"/>
                  </a:cubicBezTo>
                  <a:lnTo>
                    <a:pt x="36361" y="11608"/>
                  </a:lnTo>
                  <a:cubicBezTo>
                    <a:pt x="31218" y="14109"/>
                    <a:pt x="27931" y="19324"/>
                    <a:pt x="27931" y="25039"/>
                  </a:cubicBezTo>
                  <a:lnTo>
                    <a:pt x="27931" y="89547"/>
                  </a:lnTo>
                  <a:lnTo>
                    <a:pt x="8143" y="99763"/>
                  </a:lnTo>
                  <a:cubicBezTo>
                    <a:pt x="3143" y="102334"/>
                    <a:pt x="0" y="107478"/>
                    <a:pt x="0" y="113050"/>
                  </a:cubicBezTo>
                  <a:lnTo>
                    <a:pt x="0" y="809708"/>
                  </a:lnTo>
                  <a:cubicBezTo>
                    <a:pt x="0" y="810208"/>
                    <a:pt x="428" y="813637"/>
                    <a:pt x="928" y="814924"/>
                  </a:cubicBezTo>
                  <a:lnTo>
                    <a:pt x="60793" y="977515"/>
                  </a:lnTo>
                  <a:cubicBezTo>
                    <a:pt x="62936" y="983444"/>
                    <a:pt x="68580" y="987302"/>
                    <a:pt x="74866" y="987302"/>
                  </a:cubicBezTo>
                  <a:cubicBezTo>
                    <a:pt x="81153" y="987302"/>
                    <a:pt x="86724" y="983373"/>
                    <a:pt x="88939" y="977515"/>
                  </a:cubicBezTo>
                  <a:lnTo>
                    <a:pt x="148732" y="814924"/>
                  </a:lnTo>
                  <a:cubicBezTo>
                    <a:pt x="149232" y="813566"/>
                    <a:pt x="149661" y="809566"/>
                    <a:pt x="149661" y="809566"/>
                  </a:cubicBezTo>
                  <a:lnTo>
                    <a:pt x="149661" y="809566"/>
                  </a:lnTo>
                  <a:lnTo>
                    <a:pt x="149661" y="129623"/>
                  </a:lnTo>
                  <a:cubicBezTo>
                    <a:pt x="178165" y="135338"/>
                    <a:pt x="199524" y="156698"/>
                    <a:pt x="199524" y="182273"/>
                  </a:cubicBezTo>
                  <a:lnTo>
                    <a:pt x="199524" y="446377"/>
                  </a:lnTo>
                  <a:cubicBezTo>
                    <a:pt x="199524" y="454593"/>
                    <a:pt x="206240" y="461308"/>
                    <a:pt x="214455" y="461308"/>
                  </a:cubicBezTo>
                  <a:cubicBezTo>
                    <a:pt x="222742" y="461308"/>
                    <a:pt x="229386" y="454593"/>
                    <a:pt x="229386" y="446377"/>
                  </a:cubicBezTo>
                  <a:lnTo>
                    <a:pt x="229386" y="182273"/>
                  </a:lnTo>
                  <a:cubicBezTo>
                    <a:pt x="229386" y="137124"/>
                    <a:pt x="189166" y="100548"/>
                    <a:pt x="139017" y="98477"/>
                  </a:cubicBezTo>
                  <a:close/>
                  <a:moveTo>
                    <a:pt x="57793" y="34326"/>
                  </a:moveTo>
                  <a:lnTo>
                    <a:pt x="60221" y="33183"/>
                  </a:lnTo>
                  <a:cubicBezTo>
                    <a:pt x="69294" y="28754"/>
                    <a:pt x="80153" y="28754"/>
                    <a:pt x="89297" y="33183"/>
                  </a:cubicBezTo>
                  <a:lnTo>
                    <a:pt x="91726" y="34326"/>
                  </a:lnTo>
                  <a:lnTo>
                    <a:pt x="91726" y="75759"/>
                  </a:lnTo>
                  <a:cubicBezTo>
                    <a:pt x="80581" y="72688"/>
                    <a:pt x="68936" y="72688"/>
                    <a:pt x="57793" y="75759"/>
                  </a:cubicBezTo>
                  <a:lnTo>
                    <a:pt x="57793" y="34326"/>
                  </a:lnTo>
                  <a:close/>
                  <a:moveTo>
                    <a:pt x="74795" y="928937"/>
                  </a:moveTo>
                  <a:lnTo>
                    <a:pt x="33504" y="816924"/>
                  </a:lnTo>
                  <a:lnTo>
                    <a:pt x="59436" y="803493"/>
                  </a:lnTo>
                  <a:cubicBezTo>
                    <a:pt x="69008" y="798564"/>
                    <a:pt x="80438" y="798564"/>
                    <a:pt x="90011" y="803493"/>
                  </a:cubicBezTo>
                  <a:lnTo>
                    <a:pt x="90011" y="803493"/>
                  </a:lnTo>
                  <a:lnTo>
                    <a:pt x="115943" y="816852"/>
                  </a:lnTo>
                  <a:lnTo>
                    <a:pt x="74795" y="928937"/>
                  </a:lnTo>
                  <a:close/>
                  <a:moveTo>
                    <a:pt x="119658" y="785134"/>
                  </a:moveTo>
                  <a:lnTo>
                    <a:pt x="103798" y="776918"/>
                  </a:lnTo>
                  <a:cubicBezTo>
                    <a:pt x="85653" y="767560"/>
                    <a:pt x="63936" y="767560"/>
                    <a:pt x="45791" y="776918"/>
                  </a:cubicBezTo>
                  <a:lnTo>
                    <a:pt x="29932" y="785134"/>
                  </a:lnTo>
                  <a:lnTo>
                    <a:pt x="29932" y="580323"/>
                  </a:lnTo>
                  <a:lnTo>
                    <a:pt x="59507" y="565035"/>
                  </a:lnTo>
                  <a:cubicBezTo>
                    <a:pt x="69080" y="560106"/>
                    <a:pt x="80509" y="560106"/>
                    <a:pt x="90083" y="565035"/>
                  </a:cubicBezTo>
                  <a:lnTo>
                    <a:pt x="119658" y="580323"/>
                  </a:lnTo>
                  <a:lnTo>
                    <a:pt x="119658" y="785134"/>
                  </a:lnTo>
                  <a:close/>
                  <a:moveTo>
                    <a:pt x="119658" y="546676"/>
                  </a:moveTo>
                  <a:lnTo>
                    <a:pt x="103798" y="538532"/>
                  </a:lnTo>
                  <a:cubicBezTo>
                    <a:pt x="85653" y="529102"/>
                    <a:pt x="63936" y="529102"/>
                    <a:pt x="45791" y="538532"/>
                  </a:cubicBezTo>
                  <a:lnTo>
                    <a:pt x="29932" y="546676"/>
                  </a:lnTo>
                  <a:lnTo>
                    <a:pt x="29932" y="122122"/>
                  </a:lnTo>
                  <a:lnTo>
                    <a:pt x="59507" y="106835"/>
                  </a:lnTo>
                  <a:cubicBezTo>
                    <a:pt x="69080" y="101906"/>
                    <a:pt x="80509" y="101906"/>
                    <a:pt x="90083" y="106835"/>
                  </a:cubicBezTo>
                  <a:lnTo>
                    <a:pt x="119658" y="122051"/>
                  </a:lnTo>
                  <a:lnTo>
                    <a:pt x="119658" y="546676"/>
                  </a:lnTo>
                  <a:close/>
                </a:path>
              </a:pathLst>
            </a:custGeom>
            <a:grpFill/>
            <a:ln w="7144" cap="flat">
              <a:noFill/>
              <a:prstDash val="solid"/>
              <a:miter/>
            </a:ln>
          </p:spPr>
          <p:txBody>
            <a:bodyPr rtlCol="0" anchor="ctr"/>
            <a:lstStyle/>
            <a:p>
              <a:endParaRPr lang="en-US" sz="1200"/>
            </a:p>
          </p:txBody>
        </p:sp>
      </p:grpSp>
      <p:grpSp>
        <p:nvGrpSpPr>
          <p:cNvPr id="33" name="Graphic 2">
            <a:extLst>
              <a:ext uri="{FF2B5EF4-FFF2-40B4-BE49-F238E27FC236}">
                <a16:creationId xmlns:a16="http://schemas.microsoft.com/office/drawing/2014/main" id="{64467B44-6EDD-428A-A070-36D09DBDCA86}"/>
              </a:ext>
            </a:extLst>
          </p:cNvPr>
          <p:cNvGrpSpPr/>
          <p:nvPr/>
        </p:nvGrpSpPr>
        <p:grpSpPr>
          <a:xfrm>
            <a:off x="3402575" y="5797444"/>
            <a:ext cx="906026" cy="905894"/>
            <a:chOff x="8630792" y="2871358"/>
            <a:chExt cx="987480" cy="987337"/>
          </a:xfrm>
          <a:solidFill>
            <a:schemeClr val="tx1"/>
          </a:solidFill>
        </p:grpSpPr>
        <p:sp>
          <p:nvSpPr>
            <p:cNvPr id="34" name="Freeform: Shape 33">
              <a:extLst>
                <a:ext uri="{FF2B5EF4-FFF2-40B4-BE49-F238E27FC236}">
                  <a16:creationId xmlns:a16="http://schemas.microsoft.com/office/drawing/2014/main" id="{8993E8FB-584E-412D-B9B2-1FDC52B2AAB9}"/>
                </a:ext>
              </a:extLst>
            </p:cNvPr>
            <p:cNvSpPr/>
            <p:nvPr/>
          </p:nvSpPr>
          <p:spPr>
            <a:xfrm>
              <a:off x="8751950" y="2871358"/>
              <a:ext cx="181880" cy="181879"/>
            </a:xfrm>
            <a:custGeom>
              <a:avLst/>
              <a:gdLst>
                <a:gd name="connsiteX0" fmla="*/ 90940 w 181880"/>
                <a:gd name="connsiteY0" fmla="*/ 181880 h 181879"/>
                <a:gd name="connsiteX1" fmla="*/ 181880 w 181880"/>
                <a:gd name="connsiteY1" fmla="*/ 90940 h 181879"/>
                <a:gd name="connsiteX2" fmla="*/ 90940 w 181880"/>
                <a:gd name="connsiteY2" fmla="*/ 0 h 181879"/>
                <a:gd name="connsiteX3" fmla="*/ 0 w 181880"/>
                <a:gd name="connsiteY3" fmla="*/ 90940 h 181879"/>
                <a:gd name="connsiteX4" fmla="*/ 90940 w 181880"/>
                <a:gd name="connsiteY4" fmla="*/ 181880 h 181879"/>
                <a:gd name="connsiteX5" fmla="*/ 90940 w 181880"/>
                <a:gd name="connsiteY5" fmla="*/ 30004 h 181879"/>
                <a:gd name="connsiteX6" fmla="*/ 151948 w 181880"/>
                <a:gd name="connsiteY6" fmla="*/ 91011 h 181879"/>
                <a:gd name="connsiteX7" fmla="*/ 90940 w 181880"/>
                <a:gd name="connsiteY7" fmla="*/ 152019 h 181879"/>
                <a:gd name="connsiteX8" fmla="*/ 29932 w 181880"/>
                <a:gd name="connsiteY8" fmla="*/ 91011 h 181879"/>
                <a:gd name="connsiteX9" fmla="*/ 90940 w 181880"/>
                <a:gd name="connsiteY9" fmla="*/ 30004 h 18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1880" h="181879">
                  <a:moveTo>
                    <a:pt x="90940" y="181880"/>
                  </a:moveTo>
                  <a:cubicBezTo>
                    <a:pt x="141089" y="181880"/>
                    <a:pt x="181880" y="141089"/>
                    <a:pt x="181880" y="90940"/>
                  </a:cubicBezTo>
                  <a:cubicBezTo>
                    <a:pt x="181880" y="40791"/>
                    <a:pt x="141089" y="0"/>
                    <a:pt x="90940" y="0"/>
                  </a:cubicBezTo>
                  <a:cubicBezTo>
                    <a:pt x="40791" y="0"/>
                    <a:pt x="0" y="40791"/>
                    <a:pt x="0" y="90940"/>
                  </a:cubicBezTo>
                  <a:cubicBezTo>
                    <a:pt x="0" y="141089"/>
                    <a:pt x="40791" y="181880"/>
                    <a:pt x="90940" y="181880"/>
                  </a:cubicBezTo>
                  <a:close/>
                  <a:moveTo>
                    <a:pt x="90940" y="30004"/>
                  </a:moveTo>
                  <a:cubicBezTo>
                    <a:pt x="124587" y="30004"/>
                    <a:pt x="151948" y="57364"/>
                    <a:pt x="151948" y="91011"/>
                  </a:cubicBezTo>
                  <a:cubicBezTo>
                    <a:pt x="151948" y="124659"/>
                    <a:pt x="124587" y="152019"/>
                    <a:pt x="90940" y="152019"/>
                  </a:cubicBezTo>
                  <a:cubicBezTo>
                    <a:pt x="57293" y="152019"/>
                    <a:pt x="29932" y="124659"/>
                    <a:pt x="29932" y="91011"/>
                  </a:cubicBezTo>
                  <a:cubicBezTo>
                    <a:pt x="29932" y="57364"/>
                    <a:pt x="57293" y="30004"/>
                    <a:pt x="90940" y="30004"/>
                  </a:cubicBezTo>
                  <a:close/>
                </a:path>
              </a:pathLst>
            </a:custGeom>
            <a:grpFill/>
            <a:ln w="7144" cap="flat">
              <a:noFill/>
              <a:prstDash val="solid"/>
              <a:miter/>
            </a:ln>
          </p:spPr>
          <p:txBody>
            <a:bodyPr rtlCol="0" anchor="ctr"/>
            <a:lstStyle/>
            <a:p>
              <a:endParaRPr lang="en-US" sz="1200"/>
            </a:p>
          </p:txBody>
        </p:sp>
        <p:sp>
          <p:nvSpPr>
            <p:cNvPr id="35" name="Freeform: Shape 34">
              <a:extLst>
                <a:ext uri="{FF2B5EF4-FFF2-40B4-BE49-F238E27FC236}">
                  <a16:creationId xmlns:a16="http://schemas.microsoft.com/office/drawing/2014/main" id="{961392E5-1D67-4DE8-8995-14A755F1E0BC}"/>
                </a:ext>
              </a:extLst>
            </p:cNvPr>
            <p:cNvSpPr/>
            <p:nvPr/>
          </p:nvSpPr>
          <p:spPr>
            <a:xfrm>
              <a:off x="9315092" y="2871358"/>
              <a:ext cx="181879" cy="181879"/>
            </a:xfrm>
            <a:custGeom>
              <a:avLst/>
              <a:gdLst>
                <a:gd name="connsiteX0" fmla="*/ 90940 w 181879"/>
                <a:gd name="connsiteY0" fmla="*/ 181880 h 181879"/>
                <a:gd name="connsiteX1" fmla="*/ 181880 w 181879"/>
                <a:gd name="connsiteY1" fmla="*/ 90940 h 181879"/>
                <a:gd name="connsiteX2" fmla="*/ 90940 w 181879"/>
                <a:gd name="connsiteY2" fmla="*/ 0 h 181879"/>
                <a:gd name="connsiteX3" fmla="*/ 0 w 181879"/>
                <a:gd name="connsiteY3" fmla="*/ 90940 h 181879"/>
                <a:gd name="connsiteX4" fmla="*/ 90940 w 181879"/>
                <a:gd name="connsiteY4" fmla="*/ 181880 h 181879"/>
                <a:gd name="connsiteX5" fmla="*/ 90940 w 181879"/>
                <a:gd name="connsiteY5" fmla="*/ 30004 h 181879"/>
                <a:gd name="connsiteX6" fmla="*/ 151947 w 181879"/>
                <a:gd name="connsiteY6" fmla="*/ 91011 h 181879"/>
                <a:gd name="connsiteX7" fmla="*/ 90940 w 181879"/>
                <a:gd name="connsiteY7" fmla="*/ 152019 h 181879"/>
                <a:gd name="connsiteX8" fmla="*/ 29932 w 181879"/>
                <a:gd name="connsiteY8" fmla="*/ 91011 h 181879"/>
                <a:gd name="connsiteX9" fmla="*/ 90940 w 181879"/>
                <a:gd name="connsiteY9" fmla="*/ 30004 h 18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1879" h="181879">
                  <a:moveTo>
                    <a:pt x="90940" y="181880"/>
                  </a:moveTo>
                  <a:cubicBezTo>
                    <a:pt x="141089" y="181880"/>
                    <a:pt x="181880" y="141089"/>
                    <a:pt x="181880" y="90940"/>
                  </a:cubicBezTo>
                  <a:cubicBezTo>
                    <a:pt x="181880" y="40791"/>
                    <a:pt x="141089" y="0"/>
                    <a:pt x="90940" y="0"/>
                  </a:cubicBezTo>
                  <a:cubicBezTo>
                    <a:pt x="40791" y="0"/>
                    <a:pt x="0" y="40791"/>
                    <a:pt x="0" y="90940"/>
                  </a:cubicBezTo>
                  <a:cubicBezTo>
                    <a:pt x="0" y="141089"/>
                    <a:pt x="40791" y="181880"/>
                    <a:pt x="90940" y="181880"/>
                  </a:cubicBezTo>
                  <a:close/>
                  <a:moveTo>
                    <a:pt x="90940" y="30004"/>
                  </a:moveTo>
                  <a:cubicBezTo>
                    <a:pt x="124587" y="30004"/>
                    <a:pt x="151947" y="57364"/>
                    <a:pt x="151947" y="91011"/>
                  </a:cubicBezTo>
                  <a:cubicBezTo>
                    <a:pt x="151947" y="124659"/>
                    <a:pt x="124587" y="152019"/>
                    <a:pt x="90940" y="152019"/>
                  </a:cubicBezTo>
                  <a:cubicBezTo>
                    <a:pt x="57293" y="152019"/>
                    <a:pt x="29932" y="124659"/>
                    <a:pt x="29932" y="91011"/>
                  </a:cubicBezTo>
                  <a:cubicBezTo>
                    <a:pt x="29932" y="57364"/>
                    <a:pt x="57293" y="30004"/>
                    <a:pt x="90940" y="30004"/>
                  </a:cubicBezTo>
                  <a:close/>
                </a:path>
              </a:pathLst>
            </a:custGeom>
            <a:grpFill/>
            <a:ln w="7144" cap="flat">
              <a:noFill/>
              <a:prstDash val="solid"/>
              <a:miter/>
            </a:ln>
          </p:spPr>
          <p:txBody>
            <a:bodyPr rtlCol="0" anchor="ctr"/>
            <a:lstStyle/>
            <a:p>
              <a:endParaRPr lang="en-US" sz="1200"/>
            </a:p>
          </p:txBody>
        </p:sp>
        <p:sp>
          <p:nvSpPr>
            <p:cNvPr id="36" name="Freeform: Shape 35">
              <a:extLst>
                <a:ext uri="{FF2B5EF4-FFF2-40B4-BE49-F238E27FC236}">
                  <a16:creationId xmlns:a16="http://schemas.microsoft.com/office/drawing/2014/main" id="{31BF0795-52E7-4149-A18C-0DC31F131A53}"/>
                </a:ext>
              </a:extLst>
            </p:cNvPr>
            <p:cNvSpPr/>
            <p:nvPr/>
          </p:nvSpPr>
          <p:spPr>
            <a:xfrm>
              <a:off x="8630792" y="3091814"/>
              <a:ext cx="987480" cy="766881"/>
            </a:xfrm>
            <a:custGeom>
              <a:avLst/>
              <a:gdLst>
                <a:gd name="connsiteX0" fmla="*/ 885611 w 987480"/>
                <a:gd name="connsiteY0" fmla="*/ 0 h 766881"/>
                <a:gd name="connsiteX1" fmla="*/ 688586 w 987480"/>
                <a:gd name="connsiteY1" fmla="*/ 0 h 766881"/>
                <a:gd name="connsiteX2" fmla="*/ 597432 w 987480"/>
                <a:gd name="connsiteY2" fmla="*/ 56436 h 766881"/>
                <a:gd name="connsiteX3" fmla="*/ 493705 w 987480"/>
                <a:gd name="connsiteY3" fmla="*/ 265176 h 766881"/>
                <a:gd name="connsiteX4" fmla="*/ 389978 w 987480"/>
                <a:gd name="connsiteY4" fmla="*/ 56436 h 766881"/>
                <a:gd name="connsiteX5" fmla="*/ 299109 w 987480"/>
                <a:gd name="connsiteY5" fmla="*/ 0 h 766881"/>
                <a:gd name="connsiteX6" fmla="*/ 101727 w 987480"/>
                <a:gd name="connsiteY6" fmla="*/ 0 h 766881"/>
                <a:gd name="connsiteX7" fmla="*/ 0 w 987480"/>
                <a:gd name="connsiteY7" fmla="*/ 101656 h 766881"/>
                <a:gd name="connsiteX8" fmla="*/ 0 w 987480"/>
                <a:gd name="connsiteY8" fmla="*/ 354687 h 766881"/>
                <a:gd name="connsiteX9" fmla="*/ 58365 w 987480"/>
                <a:gd name="connsiteY9" fmla="*/ 413052 h 766881"/>
                <a:gd name="connsiteX10" fmla="*/ 86725 w 987480"/>
                <a:gd name="connsiteY10" fmla="*/ 405337 h 766881"/>
                <a:gd name="connsiteX11" fmla="*/ 86725 w 987480"/>
                <a:gd name="connsiteY11" fmla="*/ 697373 h 766881"/>
                <a:gd name="connsiteX12" fmla="*/ 156877 w 987480"/>
                <a:gd name="connsiteY12" fmla="*/ 766882 h 766881"/>
                <a:gd name="connsiteX13" fmla="*/ 212027 w 987480"/>
                <a:gd name="connsiteY13" fmla="*/ 740235 h 766881"/>
                <a:gd name="connsiteX14" fmla="*/ 267248 w 987480"/>
                <a:gd name="connsiteY14" fmla="*/ 766882 h 766881"/>
                <a:gd name="connsiteX15" fmla="*/ 337400 w 987480"/>
                <a:gd name="connsiteY15" fmla="*/ 697373 h 766881"/>
                <a:gd name="connsiteX16" fmla="*/ 337400 w 987480"/>
                <a:gd name="connsiteY16" fmla="*/ 364974 h 766881"/>
                <a:gd name="connsiteX17" fmla="*/ 337400 w 987480"/>
                <a:gd name="connsiteY17" fmla="*/ 288893 h 766881"/>
                <a:gd name="connsiteX18" fmla="*/ 322469 w 987480"/>
                <a:gd name="connsiteY18" fmla="*/ 273963 h 766881"/>
                <a:gd name="connsiteX19" fmla="*/ 307539 w 987480"/>
                <a:gd name="connsiteY19" fmla="*/ 288893 h 766881"/>
                <a:gd name="connsiteX20" fmla="*/ 307539 w 987480"/>
                <a:gd name="connsiteY20" fmla="*/ 349972 h 766881"/>
                <a:gd name="connsiteX21" fmla="*/ 116729 w 987480"/>
                <a:gd name="connsiteY21" fmla="*/ 349972 h 766881"/>
                <a:gd name="connsiteX22" fmla="*/ 116729 w 987480"/>
                <a:gd name="connsiteY22" fmla="*/ 116729 h 766881"/>
                <a:gd name="connsiteX23" fmla="*/ 101798 w 987480"/>
                <a:gd name="connsiteY23" fmla="*/ 101798 h 766881"/>
                <a:gd name="connsiteX24" fmla="*/ 86868 w 987480"/>
                <a:gd name="connsiteY24" fmla="*/ 116729 h 766881"/>
                <a:gd name="connsiteX25" fmla="*/ 86868 w 987480"/>
                <a:gd name="connsiteY25" fmla="*/ 354687 h 766881"/>
                <a:gd name="connsiteX26" fmla="*/ 58507 w 987480"/>
                <a:gd name="connsiteY26" fmla="*/ 383119 h 766881"/>
                <a:gd name="connsiteX27" fmla="*/ 30075 w 987480"/>
                <a:gd name="connsiteY27" fmla="*/ 354687 h 766881"/>
                <a:gd name="connsiteX28" fmla="*/ 30075 w 987480"/>
                <a:gd name="connsiteY28" fmla="*/ 101656 h 766881"/>
                <a:gd name="connsiteX29" fmla="*/ 101870 w 987480"/>
                <a:gd name="connsiteY29" fmla="*/ 29932 h 766881"/>
                <a:gd name="connsiteX30" fmla="*/ 198311 w 987480"/>
                <a:gd name="connsiteY30" fmla="*/ 29932 h 766881"/>
                <a:gd name="connsiteX31" fmla="*/ 212241 w 987480"/>
                <a:gd name="connsiteY31" fmla="*/ 39862 h 766881"/>
                <a:gd name="connsiteX32" fmla="*/ 226171 w 987480"/>
                <a:gd name="connsiteY32" fmla="*/ 29932 h 766881"/>
                <a:gd name="connsiteX33" fmla="*/ 299109 w 987480"/>
                <a:gd name="connsiteY33" fmla="*/ 29932 h 766881"/>
                <a:gd name="connsiteX34" fmla="*/ 363260 w 987480"/>
                <a:gd name="connsiteY34" fmla="*/ 69795 h 766881"/>
                <a:gd name="connsiteX35" fmla="*/ 475917 w 987480"/>
                <a:gd name="connsiteY35" fmla="*/ 296323 h 766881"/>
                <a:gd name="connsiteX36" fmla="*/ 463129 w 987480"/>
                <a:gd name="connsiteY36" fmla="*/ 334399 h 766881"/>
                <a:gd name="connsiteX37" fmla="*/ 425053 w 987480"/>
                <a:gd name="connsiteY37" fmla="*/ 321612 h 766881"/>
                <a:gd name="connsiteX38" fmla="*/ 318897 w 987480"/>
                <a:gd name="connsiteY38" fmla="*/ 108585 h 766881"/>
                <a:gd name="connsiteX39" fmla="*/ 298823 w 987480"/>
                <a:gd name="connsiteY39" fmla="*/ 101870 h 766881"/>
                <a:gd name="connsiteX40" fmla="*/ 292108 w 987480"/>
                <a:gd name="connsiteY40" fmla="*/ 121944 h 766881"/>
                <a:gd name="connsiteX41" fmla="*/ 398050 w 987480"/>
                <a:gd name="connsiteY41" fmla="*/ 335042 h 766881"/>
                <a:gd name="connsiteX42" fmla="*/ 476274 w 987480"/>
                <a:gd name="connsiteY42" fmla="*/ 361331 h 766881"/>
                <a:gd name="connsiteX43" fmla="*/ 493705 w 987480"/>
                <a:gd name="connsiteY43" fmla="*/ 347901 h 766881"/>
                <a:gd name="connsiteX44" fmla="*/ 511136 w 987480"/>
                <a:gd name="connsiteY44" fmla="*/ 361331 h 766881"/>
                <a:gd name="connsiteX45" fmla="*/ 555641 w 987480"/>
                <a:gd name="connsiteY45" fmla="*/ 364403 h 766881"/>
                <a:gd name="connsiteX46" fmla="*/ 589288 w 987480"/>
                <a:gd name="connsiteY46" fmla="*/ 335042 h 766881"/>
                <a:gd name="connsiteX47" fmla="*/ 695230 w 987480"/>
                <a:gd name="connsiteY47" fmla="*/ 121944 h 766881"/>
                <a:gd name="connsiteX48" fmla="*/ 688515 w 987480"/>
                <a:gd name="connsiteY48" fmla="*/ 101870 h 766881"/>
                <a:gd name="connsiteX49" fmla="*/ 668441 w 987480"/>
                <a:gd name="connsiteY49" fmla="*/ 108585 h 766881"/>
                <a:gd name="connsiteX50" fmla="*/ 562499 w 987480"/>
                <a:gd name="connsiteY50" fmla="*/ 321612 h 766881"/>
                <a:gd name="connsiteX51" fmla="*/ 524423 w 987480"/>
                <a:gd name="connsiteY51" fmla="*/ 334399 h 766881"/>
                <a:gd name="connsiteX52" fmla="*/ 511636 w 987480"/>
                <a:gd name="connsiteY52" fmla="*/ 296323 h 766881"/>
                <a:gd name="connsiteX53" fmla="*/ 624221 w 987480"/>
                <a:gd name="connsiteY53" fmla="*/ 69795 h 766881"/>
                <a:gd name="connsiteX54" fmla="*/ 688586 w 987480"/>
                <a:gd name="connsiteY54" fmla="*/ 29932 h 766881"/>
                <a:gd name="connsiteX55" fmla="*/ 885611 w 987480"/>
                <a:gd name="connsiteY55" fmla="*/ 29932 h 766881"/>
                <a:gd name="connsiteX56" fmla="*/ 957406 w 987480"/>
                <a:gd name="connsiteY56" fmla="*/ 101656 h 766881"/>
                <a:gd name="connsiteX57" fmla="*/ 957406 w 987480"/>
                <a:gd name="connsiteY57" fmla="*/ 354687 h 766881"/>
                <a:gd name="connsiteX58" fmla="*/ 928974 w 987480"/>
                <a:gd name="connsiteY58" fmla="*/ 383119 h 766881"/>
                <a:gd name="connsiteX59" fmla="*/ 900613 w 987480"/>
                <a:gd name="connsiteY59" fmla="*/ 354687 h 766881"/>
                <a:gd name="connsiteX60" fmla="*/ 900613 w 987480"/>
                <a:gd name="connsiteY60" fmla="*/ 116729 h 766881"/>
                <a:gd name="connsiteX61" fmla="*/ 885682 w 987480"/>
                <a:gd name="connsiteY61" fmla="*/ 101798 h 766881"/>
                <a:gd name="connsiteX62" fmla="*/ 870752 w 987480"/>
                <a:gd name="connsiteY62" fmla="*/ 116729 h 766881"/>
                <a:gd name="connsiteX63" fmla="*/ 870752 w 987480"/>
                <a:gd name="connsiteY63" fmla="*/ 349972 h 766881"/>
                <a:gd name="connsiteX64" fmla="*/ 679943 w 987480"/>
                <a:gd name="connsiteY64" fmla="*/ 349972 h 766881"/>
                <a:gd name="connsiteX65" fmla="*/ 679943 w 987480"/>
                <a:gd name="connsiteY65" fmla="*/ 288893 h 766881"/>
                <a:gd name="connsiteX66" fmla="*/ 665012 w 987480"/>
                <a:gd name="connsiteY66" fmla="*/ 273963 h 766881"/>
                <a:gd name="connsiteX67" fmla="*/ 650081 w 987480"/>
                <a:gd name="connsiteY67" fmla="*/ 288893 h 766881"/>
                <a:gd name="connsiteX68" fmla="*/ 650081 w 987480"/>
                <a:gd name="connsiteY68" fmla="*/ 364974 h 766881"/>
                <a:gd name="connsiteX69" fmla="*/ 650081 w 987480"/>
                <a:gd name="connsiteY69" fmla="*/ 697373 h 766881"/>
                <a:gd name="connsiteX70" fmla="*/ 720233 w 987480"/>
                <a:gd name="connsiteY70" fmla="*/ 766882 h 766881"/>
                <a:gd name="connsiteX71" fmla="*/ 775454 w 987480"/>
                <a:gd name="connsiteY71" fmla="*/ 740235 h 766881"/>
                <a:gd name="connsiteX72" fmla="*/ 830604 w 987480"/>
                <a:gd name="connsiteY72" fmla="*/ 766882 h 766881"/>
                <a:gd name="connsiteX73" fmla="*/ 900756 w 987480"/>
                <a:gd name="connsiteY73" fmla="*/ 697373 h 766881"/>
                <a:gd name="connsiteX74" fmla="*/ 900756 w 987480"/>
                <a:gd name="connsiteY74" fmla="*/ 405337 h 766881"/>
                <a:gd name="connsiteX75" fmla="*/ 929116 w 987480"/>
                <a:gd name="connsiteY75" fmla="*/ 413052 h 766881"/>
                <a:gd name="connsiteX76" fmla="*/ 987481 w 987480"/>
                <a:gd name="connsiteY76" fmla="*/ 354687 h 766881"/>
                <a:gd name="connsiteX77" fmla="*/ 987481 w 987480"/>
                <a:gd name="connsiteY77" fmla="*/ 101656 h 766881"/>
                <a:gd name="connsiteX78" fmla="*/ 885611 w 987480"/>
                <a:gd name="connsiteY78" fmla="*/ 0 h 766881"/>
                <a:gd name="connsiteX79" fmla="*/ 116658 w 987480"/>
                <a:gd name="connsiteY79" fmla="*/ 379976 h 766881"/>
                <a:gd name="connsiteX80" fmla="*/ 307467 w 987480"/>
                <a:gd name="connsiteY80" fmla="*/ 379976 h 766881"/>
                <a:gd name="connsiteX81" fmla="*/ 307467 w 987480"/>
                <a:gd name="connsiteY81" fmla="*/ 697373 h 766881"/>
                <a:gd name="connsiteX82" fmla="*/ 267248 w 987480"/>
                <a:gd name="connsiteY82" fmla="*/ 736950 h 766881"/>
                <a:gd name="connsiteX83" fmla="*/ 227029 w 987480"/>
                <a:gd name="connsiteY83" fmla="*/ 697373 h 766881"/>
                <a:gd name="connsiteX84" fmla="*/ 227029 w 987480"/>
                <a:gd name="connsiteY84" fmla="*/ 437698 h 766881"/>
                <a:gd name="connsiteX85" fmla="*/ 212098 w 987480"/>
                <a:gd name="connsiteY85" fmla="*/ 422696 h 766881"/>
                <a:gd name="connsiteX86" fmla="*/ 197168 w 987480"/>
                <a:gd name="connsiteY86" fmla="*/ 437698 h 766881"/>
                <a:gd name="connsiteX87" fmla="*/ 197168 w 987480"/>
                <a:gd name="connsiteY87" fmla="*/ 697373 h 766881"/>
                <a:gd name="connsiteX88" fmla="*/ 156948 w 987480"/>
                <a:gd name="connsiteY88" fmla="*/ 736950 h 766881"/>
                <a:gd name="connsiteX89" fmla="*/ 116729 w 987480"/>
                <a:gd name="connsiteY89" fmla="*/ 697373 h 766881"/>
                <a:gd name="connsiteX90" fmla="*/ 116729 w 987480"/>
                <a:gd name="connsiteY90" fmla="*/ 379976 h 766881"/>
                <a:gd name="connsiteX91" fmla="*/ 870609 w 987480"/>
                <a:gd name="connsiteY91" fmla="*/ 697373 h 766881"/>
                <a:gd name="connsiteX92" fmla="*/ 830390 w 987480"/>
                <a:gd name="connsiteY92" fmla="*/ 736950 h 766881"/>
                <a:gd name="connsiteX93" fmla="*/ 790171 w 987480"/>
                <a:gd name="connsiteY93" fmla="*/ 697373 h 766881"/>
                <a:gd name="connsiteX94" fmla="*/ 790171 w 987480"/>
                <a:gd name="connsiteY94" fmla="*/ 437698 h 766881"/>
                <a:gd name="connsiteX95" fmla="*/ 775240 w 987480"/>
                <a:gd name="connsiteY95" fmla="*/ 422696 h 766881"/>
                <a:gd name="connsiteX96" fmla="*/ 760310 w 987480"/>
                <a:gd name="connsiteY96" fmla="*/ 437698 h 766881"/>
                <a:gd name="connsiteX97" fmla="*/ 760310 w 987480"/>
                <a:gd name="connsiteY97" fmla="*/ 697373 h 766881"/>
                <a:gd name="connsiteX98" fmla="*/ 720090 w 987480"/>
                <a:gd name="connsiteY98" fmla="*/ 736950 h 766881"/>
                <a:gd name="connsiteX99" fmla="*/ 679871 w 987480"/>
                <a:gd name="connsiteY99" fmla="*/ 697373 h 766881"/>
                <a:gd name="connsiteX100" fmla="*/ 679871 w 987480"/>
                <a:gd name="connsiteY100" fmla="*/ 379976 h 766881"/>
                <a:gd name="connsiteX101" fmla="*/ 870680 w 987480"/>
                <a:gd name="connsiteY101" fmla="*/ 379976 h 766881"/>
                <a:gd name="connsiteX102" fmla="*/ 870680 w 987480"/>
                <a:gd name="connsiteY102" fmla="*/ 697373 h 766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987480" h="766881">
                  <a:moveTo>
                    <a:pt x="885611" y="0"/>
                  </a:moveTo>
                  <a:lnTo>
                    <a:pt x="688586" y="0"/>
                  </a:lnTo>
                  <a:cubicBezTo>
                    <a:pt x="649653" y="0"/>
                    <a:pt x="614720" y="21646"/>
                    <a:pt x="597432" y="56436"/>
                  </a:cubicBezTo>
                  <a:lnTo>
                    <a:pt x="493705" y="265176"/>
                  </a:lnTo>
                  <a:lnTo>
                    <a:pt x="389978" y="56436"/>
                  </a:lnTo>
                  <a:cubicBezTo>
                    <a:pt x="372761" y="21789"/>
                    <a:pt x="337900" y="143"/>
                    <a:pt x="299109" y="0"/>
                  </a:cubicBezTo>
                  <a:lnTo>
                    <a:pt x="101727" y="0"/>
                  </a:lnTo>
                  <a:cubicBezTo>
                    <a:pt x="45649" y="0"/>
                    <a:pt x="0" y="45649"/>
                    <a:pt x="0" y="101656"/>
                  </a:cubicBezTo>
                  <a:lnTo>
                    <a:pt x="0" y="354687"/>
                  </a:lnTo>
                  <a:cubicBezTo>
                    <a:pt x="0" y="386834"/>
                    <a:pt x="26218" y="413052"/>
                    <a:pt x="58365" y="413052"/>
                  </a:cubicBezTo>
                  <a:cubicBezTo>
                    <a:pt x="68723" y="413052"/>
                    <a:pt x="78296" y="410123"/>
                    <a:pt x="86725" y="405337"/>
                  </a:cubicBezTo>
                  <a:lnTo>
                    <a:pt x="86725" y="697373"/>
                  </a:lnTo>
                  <a:cubicBezTo>
                    <a:pt x="86725" y="735664"/>
                    <a:pt x="118229" y="766882"/>
                    <a:pt x="156877" y="766882"/>
                  </a:cubicBezTo>
                  <a:cubicBezTo>
                    <a:pt x="179237" y="766882"/>
                    <a:pt x="199168" y="756452"/>
                    <a:pt x="212027" y="740235"/>
                  </a:cubicBezTo>
                  <a:cubicBezTo>
                    <a:pt x="224886" y="756452"/>
                    <a:pt x="244816" y="766882"/>
                    <a:pt x="267248" y="766882"/>
                  </a:cubicBezTo>
                  <a:cubicBezTo>
                    <a:pt x="305895" y="766882"/>
                    <a:pt x="337400" y="735664"/>
                    <a:pt x="337400" y="697373"/>
                  </a:cubicBezTo>
                  <a:lnTo>
                    <a:pt x="337400" y="364974"/>
                  </a:lnTo>
                  <a:lnTo>
                    <a:pt x="337400" y="288893"/>
                  </a:lnTo>
                  <a:cubicBezTo>
                    <a:pt x="337400" y="280678"/>
                    <a:pt x="330684" y="273963"/>
                    <a:pt x="322469" y="273963"/>
                  </a:cubicBezTo>
                  <a:cubicBezTo>
                    <a:pt x="314182" y="273963"/>
                    <a:pt x="307539" y="280678"/>
                    <a:pt x="307539" y="288893"/>
                  </a:cubicBezTo>
                  <a:lnTo>
                    <a:pt x="307539" y="349972"/>
                  </a:lnTo>
                  <a:lnTo>
                    <a:pt x="116729" y="349972"/>
                  </a:lnTo>
                  <a:lnTo>
                    <a:pt x="116729" y="116729"/>
                  </a:lnTo>
                  <a:cubicBezTo>
                    <a:pt x="116729" y="108514"/>
                    <a:pt x="110014" y="101798"/>
                    <a:pt x="101798" y="101798"/>
                  </a:cubicBezTo>
                  <a:cubicBezTo>
                    <a:pt x="93512" y="101798"/>
                    <a:pt x="86868" y="108514"/>
                    <a:pt x="86868" y="116729"/>
                  </a:cubicBezTo>
                  <a:lnTo>
                    <a:pt x="86868" y="354687"/>
                  </a:lnTo>
                  <a:cubicBezTo>
                    <a:pt x="86868" y="370332"/>
                    <a:pt x="74152" y="383119"/>
                    <a:pt x="58507" y="383119"/>
                  </a:cubicBezTo>
                  <a:cubicBezTo>
                    <a:pt x="42863" y="383119"/>
                    <a:pt x="30075" y="370332"/>
                    <a:pt x="30075" y="354687"/>
                  </a:cubicBezTo>
                  <a:lnTo>
                    <a:pt x="30075" y="101656"/>
                  </a:lnTo>
                  <a:cubicBezTo>
                    <a:pt x="30075" y="62079"/>
                    <a:pt x="62294" y="29932"/>
                    <a:pt x="101870" y="29932"/>
                  </a:cubicBezTo>
                  <a:lnTo>
                    <a:pt x="198311" y="29932"/>
                  </a:lnTo>
                  <a:cubicBezTo>
                    <a:pt x="200383" y="35719"/>
                    <a:pt x="205740" y="39862"/>
                    <a:pt x="212241" y="39862"/>
                  </a:cubicBezTo>
                  <a:cubicBezTo>
                    <a:pt x="218742" y="39862"/>
                    <a:pt x="224100" y="35719"/>
                    <a:pt x="226171" y="29932"/>
                  </a:cubicBezTo>
                  <a:lnTo>
                    <a:pt x="299109" y="29932"/>
                  </a:lnTo>
                  <a:cubicBezTo>
                    <a:pt x="326469" y="30004"/>
                    <a:pt x="351044" y="45292"/>
                    <a:pt x="363260" y="69795"/>
                  </a:cubicBezTo>
                  <a:lnTo>
                    <a:pt x="475917" y="296323"/>
                  </a:lnTo>
                  <a:cubicBezTo>
                    <a:pt x="482918" y="310325"/>
                    <a:pt x="477131" y="327398"/>
                    <a:pt x="463129" y="334399"/>
                  </a:cubicBezTo>
                  <a:cubicBezTo>
                    <a:pt x="449128" y="341328"/>
                    <a:pt x="432054" y="335613"/>
                    <a:pt x="425053" y="321612"/>
                  </a:cubicBezTo>
                  <a:lnTo>
                    <a:pt x="318897" y="108585"/>
                  </a:lnTo>
                  <a:cubicBezTo>
                    <a:pt x="315183" y="101227"/>
                    <a:pt x="306324" y="98155"/>
                    <a:pt x="298823" y="101870"/>
                  </a:cubicBezTo>
                  <a:cubicBezTo>
                    <a:pt x="291394" y="105585"/>
                    <a:pt x="288394" y="114514"/>
                    <a:pt x="292108" y="121944"/>
                  </a:cubicBezTo>
                  <a:lnTo>
                    <a:pt x="398050" y="335042"/>
                  </a:lnTo>
                  <a:cubicBezTo>
                    <a:pt x="412409" y="363831"/>
                    <a:pt x="447413" y="375619"/>
                    <a:pt x="476274" y="361331"/>
                  </a:cubicBezTo>
                  <a:cubicBezTo>
                    <a:pt x="483132" y="357902"/>
                    <a:pt x="488918" y="353330"/>
                    <a:pt x="493705" y="347901"/>
                  </a:cubicBezTo>
                  <a:cubicBezTo>
                    <a:pt x="498491" y="353259"/>
                    <a:pt x="504278" y="357902"/>
                    <a:pt x="511136" y="361331"/>
                  </a:cubicBezTo>
                  <a:cubicBezTo>
                    <a:pt x="525137" y="368260"/>
                    <a:pt x="540925" y="369332"/>
                    <a:pt x="555641" y="364403"/>
                  </a:cubicBezTo>
                  <a:cubicBezTo>
                    <a:pt x="570429" y="359474"/>
                    <a:pt x="582359" y="349044"/>
                    <a:pt x="589288" y="335042"/>
                  </a:cubicBezTo>
                  <a:lnTo>
                    <a:pt x="695230" y="121944"/>
                  </a:lnTo>
                  <a:cubicBezTo>
                    <a:pt x="698873" y="114586"/>
                    <a:pt x="695873" y="105585"/>
                    <a:pt x="688515" y="101870"/>
                  </a:cubicBezTo>
                  <a:cubicBezTo>
                    <a:pt x="681014" y="98155"/>
                    <a:pt x="672084" y="101227"/>
                    <a:pt x="668441" y="108585"/>
                  </a:cubicBezTo>
                  <a:lnTo>
                    <a:pt x="562499" y="321612"/>
                  </a:lnTo>
                  <a:cubicBezTo>
                    <a:pt x="555498" y="335685"/>
                    <a:pt x="538425" y="341471"/>
                    <a:pt x="524423" y="334399"/>
                  </a:cubicBezTo>
                  <a:cubicBezTo>
                    <a:pt x="510421" y="327398"/>
                    <a:pt x="504635" y="310325"/>
                    <a:pt x="511636" y="296323"/>
                  </a:cubicBezTo>
                  <a:lnTo>
                    <a:pt x="624221" y="69795"/>
                  </a:lnTo>
                  <a:cubicBezTo>
                    <a:pt x="636437" y="45220"/>
                    <a:pt x="661083" y="29932"/>
                    <a:pt x="688586" y="29932"/>
                  </a:cubicBezTo>
                  <a:lnTo>
                    <a:pt x="885611" y="29932"/>
                  </a:lnTo>
                  <a:cubicBezTo>
                    <a:pt x="925187" y="29932"/>
                    <a:pt x="957406" y="62151"/>
                    <a:pt x="957406" y="101656"/>
                  </a:cubicBezTo>
                  <a:lnTo>
                    <a:pt x="957406" y="354687"/>
                  </a:lnTo>
                  <a:cubicBezTo>
                    <a:pt x="957406" y="370332"/>
                    <a:pt x="944618" y="383119"/>
                    <a:pt x="928974" y="383119"/>
                  </a:cubicBezTo>
                  <a:cubicBezTo>
                    <a:pt x="913329" y="383119"/>
                    <a:pt x="900613" y="370332"/>
                    <a:pt x="900613" y="354687"/>
                  </a:cubicBezTo>
                  <a:lnTo>
                    <a:pt x="900613" y="116729"/>
                  </a:lnTo>
                  <a:cubicBezTo>
                    <a:pt x="900613" y="108514"/>
                    <a:pt x="893898" y="101798"/>
                    <a:pt x="885682" y="101798"/>
                  </a:cubicBezTo>
                  <a:cubicBezTo>
                    <a:pt x="877395" y="101798"/>
                    <a:pt x="870752" y="108514"/>
                    <a:pt x="870752" y="116729"/>
                  </a:cubicBezTo>
                  <a:lnTo>
                    <a:pt x="870752" y="349972"/>
                  </a:lnTo>
                  <a:lnTo>
                    <a:pt x="679943" y="349972"/>
                  </a:lnTo>
                  <a:lnTo>
                    <a:pt x="679943" y="288893"/>
                  </a:lnTo>
                  <a:cubicBezTo>
                    <a:pt x="679943" y="280678"/>
                    <a:pt x="673227" y="273963"/>
                    <a:pt x="665012" y="273963"/>
                  </a:cubicBezTo>
                  <a:cubicBezTo>
                    <a:pt x="656725" y="273963"/>
                    <a:pt x="650081" y="280678"/>
                    <a:pt x="650081" y="288893"/>
                  </a:cubicBezTo>
                  <a:lnTo>
                    <a:pt x="650081" y="364974"/>
                  </a:lnTo>
                  <a:lnTo>
                    <a:pt x="650081" y="697373"/>
                  </a:lnTo>
                  <a:cubicBezTo>
                    <a:pt x="650081" y="735664"/>
                    <a:pt x="681585" y="766882"/>
                    <a:pt x="720233" y="766882"/>
                  </a:cubicBezTo>
                  <a:cubicBezTo>
                    <a:pt x="742593" y="766882"/>
                    <a:pt x="762595" y="756452"/>
                    <a:pt x="775454" y="740235"/>
                  </a:cubicBezTo>
                  <a:cubicBezTo>
                    <a:pt x="788313" y="756452"/>
                    <a:pt x="808244" y="766882"/>
                    <a:pt x="830604" y="766882"/>
                  </a:cubicBezTo>
                  <a:cubicBezTo>
                    <a:pt x="869323" y="766882"/>
                    <a:pt x="900756" y="735664"/>
                    <a:pt x="900756" y="697373"/>
                  </a:cubicBezTo>
                  <a:lnTo>
                    <a:pt x="900756" y="405337"/>
                  </a:lnTo>
                  <a:cubicBezTo>
                    <a:pt x="909185" y="410123"/>
                    <a:pt x="918830" y="413052"/>
                    <a:pt x="929116" y="413052"/>
                  </a:cubicBezTo>
                  <a:cubicBezTo>
                    <a:pt x="961263" y="413052"/>
                    <a:pt x="987481" y="386906"/>
                    <a:pt x="987481" y="354687"/>
                  </a:cubicBezTo>
                  <a:lnTo>
                    <a:pt x="987481" y="101656"/>
                  </a:lnTo>
                  <a:cubicBezTo>
                    <a:pt x="987266" y="45649"/>
                    <a:pt x="941689" y="0"/>
                    <a:pt x="885611" y="0"/>
                  </a:cubicBezTo>
                  <a:close/>
                  <a:moveTo>
                    <a:pt x="116658" y="379976"/>
                  </a:moveTo>
                  <a:lnTo>
                    <a:pt x="307467" y="379976"/>
                  </a:lnTo>
                  <a:lnTo>
                    <a:pt x="307467" y="697373"/>
                  </a:lnTo>
                  <a:cubicBezTo>
                    <a:pt x="307467" y="719233"/>
                    <a:pt x="289393" y="736950"/>
                    <a:pt x="267248" y="736950"/>
                  </a:cubicBezTo>
                  <a:cubicBezTo>
                    <a:pt x="245031" y="736950"/>
                    <a:pt x="227029" y="719161"/>
                    <a:pt x="227029" y="697373"/>
                  </a:cubicBezTo>
                  <a:lnTo>
                    <a:pt x="227029" y="437698"/>
                  </a:lnTo>
                  <a:cubicBezTo>
                    <a:pt x="227029" y="429411"/>
                    <a:pt x="220313" y="422696"/>
                    <a:pt x="212098" y="422696"/>
                  </a:cubicBezTo>
                  <a:cubicBezTo>
                    <a:pt x="203811" y="422696"/>
                    <a:pt x="197168" y="429411"/>
                    <a:pt x="197168" y="437698"/>
                  </a:cubicBezTo>
                  <a:lnTo>
                    <a:pt x="197168" y="697373"/>
                  </a:lnTo>
                  <a:cubicBezTo>
                    <a:pt x="197168" y="719233"/>
                    <a:pt x="179165" y="736950"/>
                    <a:pt x="156948" y="736950"/>
                  </a:cubicBezTo>
                  <a:cubicBezTo>
                    <a:pt x="134731" y="736950"/>
                    <a:pt x="116729" y="719161"/>
                    <a:pt x="116729" y="697373"/>
                  </a:cubicBezTo>
                  <a:lnTo>
                    <a:pt x="116729" y="379976"/>
                  </a:lnTo>
                  <a:close/>
                  <a:moveTo>
                    <a:pt x="870609" y="697373"/>
                  </a:moveTo>
                  <a:cubicBezTo>
                    <a:pt x="870609" y="719233"/>
                    <a:pt x="852535" y="736950"/>
                    <a:pt x="830390" y="736950"/>
                  </a:cubicBezTo>
                  <a:cubicBezTo>
                    <a:pt x="808173" y="736950"/>
                    <a:pt x="790171" y="719161"/>
                    <a:pt x="790171" y="697373"/>
                  </a:cubicBezTo>
                  <a:lnTo>
                    <a:pt x="790171" y="437698"/>
                  </a:lnTo>
                  <a:cubicBezTo>
                    <a:pt x="790171" y="429411"/>
                    <a:pt x="783455" y="422696"/>
                    <a:pt x="775240" y="422696"/>
                  </a:cubicBezTo>
                  <a:cubicBezTo>
                    <a:pt x="766953" y="422696"/>
                    <a:pt x="760310" y="429411"/>
                    <a:pt x="760310" y="437698"/>
                  </a:cubicBezTo>
                  <a:lnTo>
                    <a:pt x="760310" y="697373"/>
                  </a:lnTo>
                  <a:cubicBezTo>
                    <a:pt x="760310" y="719233"/>
                    <a:pt x="742307" y="736950"/>
                    <a:pt x="720090" y="736950"/>
                  </a:cubicBezTo>
                  <a:cubicBezTo>
                    <a:pt x="697944" y="736950"/>
                    <a:pt x="679871" y="719161"/>
                    <a:pt x="679871" y="697373"/>
                  </a:cubicBezTo>
                  <a:lnTo>
                    <a:pt x="679871" y="379976"/>
                  </a:lnTo>
                  <a:lnTo>
                    <a:pt x="870680" y="379976"/>
                  </a:lnTo>
                  <a:lnTo>
                    <a:pt x="870680" y="697373"/>
                  </a:lnTo>
                  <a:close/>
                </a:path>
              </a:pathLst>
            </a:custGeom>
            <a:grpFill/>
            <a:ln w="7144" cap="flat">
              <a:noFill/>
              <a:prstDash val="solid"/>
              <a:miter/>
            </a:ln>
          </p:spPr>
          <p:txBody>
            <a:bodyPr rtlCol="0" anchor="ctr"/>
            <a:lstStyle/>
            <a:p>
              <a:endParaRPr lang="en-US" sz="1200"/>
            </a:p>
          </p:txBody>
        </p:sp>
        <p:sp>
          <p:nvSpPr>
            <p:cNvPr id="37" name="Freeform: Shape 36">
              <a:extLst>
                <a:ext uri="{FF2B5EF4-FFF2-40B4-BE49-F238E27FC236}">
                  <a16:creationId xmlns:a16="http://schemas.microsoft.com/office/drawing/2014/main" id="{14FE3C9C-9FD4-4218-A57C-188DF88D571D}"/>
                </a:ext>
              </a:extLst>
            </p:cNvPr>
            <p:cNvSpPr/>
            <p:nvPr/>
          </p:nvSpPr>
          <p:spPr>
            <a:xfrm>
              <a:off x="8827960" y="3299983"/>
              <a:ext cx="29860" cy="47863"/>
            </a:xfrm>
            <a:custGeom>
              <a:avLst/>
              <a:gdLst>
                <a:gd name="connsiteX0" fmla="*/ 29861 w 29860"/>
                <a:gd name="connsiteY0" fmla="*/ 14930 h 47863"/>
                <a:gd name="connsiteX1" fmla="*/ 14930 w 29860"/>
                <a:gd name="connsiteY1" fmla="*/ 0 h 47863"/>
                <a:gd name="connsiteX2" fmla="*/ 0 w 29860"/>
                <a:gd name="connsiteY2" fmla="*/ 14930 h 47863"/>
                <a:gd name="connsiteX3" fmla="*/ 0 w 29860"/>
                <a:gd name="connsiteY3" fmla="*/ 32933 h 47863"/>
                <a:gd name="connsiteX4" fmla="*/ 14930 w 29860"/>
                <a:gd name="connsiteY4" fmla="*/ 47863 h 47863"/>
                <a:gd name="connsiteX5" fmla="*/ 29861 w 29860"/>
                <a:gd name="connsiteY5" fmla="*/ 32933 h 47863"/>
                <a:gd name="connsiteX6" fmla="*/ 29861 w 29860"/>
                <a:gd name="connsiteY6" fmla="*/ 14930 h 47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860" h="47863">
                  <a:moveTo>
                    <a:pt x="29861" y="14930"/>
                  </a:moveTo>
                  <a:cubicBezTo>
                    <a:pt x="29861" y="6644"/>
                    <a:pt x="23146" y="0"/>
                    <a:pt x="14930" y="0"/>
                  </a:cubicBezTo>
                  <a:cubicBezTo>
                    <a:pt x="6644" y="0"/>
                    <a:pt x="0" y="6644"/>
                    <a:pt x="0" y="14930"/>
                  </a:cubicBezTo>
                  <a:lnTo>
                    <a:pt x="0" y="32933"/>
                  </a:lnTo>
                  <a:cubicBezTo>
                    <a:pt x="0" y="41148"/>
                    <a:pt x="6715" y="47863"/>
                    <a:pt x="14930" y="47863"/>
                  </a:cubicBezTo>
                  <a:cubicBezTo>
                    <a:pt x="23217" y="47863"/>
                    <a:pt x="29861" y="41148"/>
                    <a:pt x="29861" y="32933"/>
                  </a:cubicBezTo>
                  <a:lnTo>
                    <a:pt x="29861" y="14930"/>
                  </a:lnTo>
                  <a:close/>
                </a:path>
              </a:pathLst>
            </a:custGeom>
            <a:grpFill/>
            <a:ln w="7144" cap="flat">
              <a:noFill/>
              <a:prstDash val="solid"/>
              <a:miter/>
            </a:ln>
          </p:spPr>
          <p:txBody>
            <a:bodyPr rtlCol="0" anchor="ctr"/>
            <a:lstStyle/>
            <a:p>
              <a:endParaRPr lang="en-US" sz="1200"/>
            </a:p>
          </p:txBody>
        </p:sp>
        <p:sp>
          <p:nvSpPr>
            <p:cNvPr id="38" name="Freeform: Shape 37">
              <a:extLst>
                <a:ext uri="{FF2B5EF4-FFF2-40B4-BE49-F238E27FC236}">
                  <a16:creationId xmlns:a16="http://schemas.microsoft.com/office/drawing/2014/main" id="{76282E61-A92D-4FEE-B23A-6FC6F2DB1F10}"/>
                </a:ext>
              </a:extLst>
            </p:cNvPr>
            <p:cNvSpPr/>
            <p:nvPr/>
          </p:nvSpPr>
          <p:spPr>
            <a:xfrm>
              <a:off x="8827960" y="3155894"/>
              <a:ext cx="29860" cy="47934"/>
            </a:xfrm>
            <a:custGeom>
              <a:avLst/>
              <a:gdLst>
                <a:gd name="connsiteX0" fmla="*/ 29861 w 29860"/>
                <a:gd name="connsiteY0" fmla="*/ 14930 h 47934"/>
                <a:gd name="connsiteX1" fmla="*/ 14930 w 29860"/>
                <a:gd name="connsiteY1" fmla="*/ 0 h 47934"/>
                <a:gd name="connsiteX2" fmla="*/ 0 w 29860"/>
                <a:gd name="connsiteY2" fmla="*/ 14930 h 47934"/>
                <a:gd name="connsiteX3" fmla="*/ 0 w 29860"/>
                <a:gd name="connsiteY3" fmla="*/ 33004 h 47934"/>
                <a:gd name="connsiteX4" fmla="*/ 14930 w 29860"/>
                <a:gd name="connsiteY4" fmla="*/ 47935 h 47934"/>
                <a:gd name="connsiteX5" fmla="*/ 29861 w 29860"/>
                <a:gd name="connsiteY5" fmla="*/ 33004 h 47934"/>
                <a:gd name="connsiteX6" fmla="*/ 29861 w 29860"/>
                <a:gd name="connsiteY6" fmla="*/ 14930 h 47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860" h="47934">
                  <a:moveTo>
                    <a:pt x="29861" y="14930"/>
                  </a:moveTo>
                  <a:cubicBezTo>
                    <a:pt x="29861" y="6715"/>
                    <a:pt x="23146" y="0"/>
                    <a:pt x="14930" y="0"/>
                  </a:cubicBezTo>
                  <a:cubicBezTo>
                    <a:pt x="6644" y="0"/>
                    <a:pt x="0" y="6715"/>
                    <a:pt x="0" y="14930"/>
                  </a:cubicBezTo>
                  <a:lnTo>
                    <a:pt x="0" y="33004"/>
                  </a:lnTo>
                  <a:cubicBezTo>
                    <a:pt x="0" y="41220"/>
                    <a:pt x="6715" y="47935"/>
                    <a:pt x="14930" y="47935"/>
                  </a:cubicBezTo>
                  <a:cubicBezTo>
                    <a:pt x="23217" y="47935"/>
                    <a:pt x="29861" y="41220"/>
                    <a:pt x="29861" y="33004"/>
                  </a:cubicBezTo>
                  <a:lnTo>
                    <a:pt x="29861" y="14930"/>
                  </a:lnTo>
                  <a:close/>
                </a:path>
              </a:pathLst>
            </a:custGeom>
            <a:grpFill/>
            <a:ln w="7144" cap="flat">
              <a:noFill/>
              <a:prstDash val="solid"/>
              <a:miter/>
            </a:ln>
          </p:spPr>
          <p:txBody>
            <a:bodyPr rtlCol="0" anchor="ctr"/>
            <a:lstStyle/>
            <a:p>
              <a:endParaRPr lang="en-US" sz="1200"/>
            </a:p>
          </p:txBody>
        </p:sp>
        <p:sp>
          <p:nvSpPr>
            <p:cNvPr id="39" name="Freeform: Shape 38">
              <a:extLst>
                <a:ext uri="{FF2B5EF4-FFF2-40B4-BE49-F238E27FC236}">
                  <a16:creationId xmlns:a16="http://schemas.microsoft.com/office/drawing/2014/main" id="{C9C35A95-031E-41D6-A494-6D6B422FAD7F}"/>
                </a:ext>
              </a:extLst>
            </p:cNvPr>
            <p:cNvSpPr/>
            <p:nvPr/>
          </p:nvSpPr>
          <p:spPr>
            <a:xfrm>
              <a:off x="8827960" y="3227903"/>
              <a:ext cx="29860" cy="47934"/>
            </a:xfrm>
            <a:custGeom>
              <a:avLst/>
              <a:gdLst>
                <a:gd name="connsiteX0" fmla="*/ 29861 w 29860"/>
                <a:gd name="connsiteY0" fmla="*/ 15002 h 47934"/>
                <a:gd name="connsiteX1" fmla="*/ 14930 w 29860"/>
                <a:gd name="connsiteY1" fmla="*/ 0 h 47934"/>
                <a:gd name="connsiteX2" fmla="*/ 0 w 29860"/>
                <a:gd name="connsiteY2" fmla="*/ 15002 h 47934"/>
                <a:gd name="connsiteX3" fmla="*/ 0 w 29860"/>
                <a:gd name="connsiteY3" fmla="*/ 33004 h 47934"/>
                <a:gd name="connsiteX4" fmla="*/ 14930 w 29860"/>
                <a:gd name="connsiteY4" fmla="*/ 47935 h 47934"/>
                <a:gd name="connsiteX5" fmla="*/ 29861 w 29860"/>
                <a:gd name="connsiteY5" fmla="*/ 33004 h 47934"/>
                <a:gd name="connsiteX6" fmla="*/ 29861 w 29860"/>
                <a:gd name="connsiteY6" fmla="*/ 15002 h 47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860" h="47934">
                  <a:moveTo>
                    <a:pt x="29861" y="15002"/>
                  </a:moveTo>
                  <a:cubicBezTo>
                    <a:pt x="29861" y="6715"/>
                    <a:pt x="23146" y="0"/>
                    <a:pt x="14930" y="0"/>
                  </a:cubicBezTo>
                  <a:cubicBezTo>
                    <a:pt x="6644" y="0"/>
                    <a:pt x="0" y="6715"/>
                    <a:pt x="0" y="15002"/>
                  </a:cubicBezTo>
                  <a:lnTo>
                    <a:pt x="0" y="33004"/>
                  </a:lnTo>
                  <a:cubicBezTo>
                    <a:pt x="0" y="41291"/>
                    <a:pt x="6715" y="47935"/>
                    <a:pt x="14930" y="47935"/>
                  </a:cubicBezTo>
                  <a:cubicBezTo>
                    <a:pt x="23217" y="47935"/>
                    <a:pt x="29861" y="41291"/>
                    <a:pt x="29861" y="33004"/>
                  </a:cubicBezTo>
                  <a:lnTo>
                    <a:pt x="29861" y="15002"/>
                  </a:lnTo>
                  <a:close/>
                </a:path>
              </a:pathLst>
            </a:custGeom>
            <a:grpFill/>
            <a:ln w="7144" cap="flat">
              <a:noFill/>
              <a:prstDash val="solid"/>
              <a:miter/>
            </a:ln>
          </p:spPr>
          <p:txBody>
            <a:bodyPr rtlCol="0" anchor="ctr"/>
            <a:lstStyle/>
            <a:p>
              <a:endParaRPr lang="en-US" sz="1200"/>
            </a:p>
          </p:txBody>
        </p:sp>
        <p:sp>
          <p:nvSpPr>
            <p:cNvPr id="40" name="Freeform: Shape 39">
              <a:extLst>
                <a:ext uri="{FF2B5EF4-FFF2-40B4-BE49-F238E27FC236}">
                  <a16:creationId xmlns:a16="http://schemas.microsoft.com/office/drawing/2014/main" id="{BCB97D49-64CF-4F57-96D2-9695072121C7}"/>
                </a:ext>
              </a:extLst>
            </p:cNvPr>
            <p:cNvSpPr/>
            <p:nvPr/>
          </p:nvSpPr>
          <p:spPr>
            <a:xfrm>
              <a:off x="8827960" y="3371992"/>
              <a:ext cx="29860" cy="39862"/>
            </a:xfrm>
            <a:custGeom>
              <a:avLst/>
              <a:gdLst>
                <a:gd name="connsiteX0" fmla="*/ 14930 w 29860"/>
                <a:gd name="connsiteY0" fmla="*/ 0 h 39862"/>
                <a:gd name="connsiteX1" fmla="*/ 0 w 29860"/>
                <a:gd name="connsiteY1" fmla="*/ 15002 h 39862"/>
                <a:gd name="connsiteX2" fmla="*/ 0 w 29860"/>
                <a:gd name="connsiteY2" fmla="*/ 24932 h 39862"/>
                <a:gd name="connsiteX3" fmla="*/ 14930 w 29860"/>
                <a:gd name="connsiteY3" fmla="*/ 39862 h 39862"/>
                <a:gd name="connsiteX4" fmla="*/ 29861 w 29860"/>
                <a:gd name="connsiteY4" fmla="*/ 24932 h 39862"/>
                <a:gd name="connsiteX5" fmla="*/ 29861 w 29860"/>
                <a:gd name="connsiteY5" fmla="*/ 15002 h 39862"/>
                <a:gd name="connsiteX6" fmla="*/ 14930 w 29860"/>
                <a:gd name="connsiteY6" fmla="*/ 0 h 39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860" h="39862">
                  <a:moveTo>
                    <a:pt x="14930" y="0"/>
                  </a:moveTo>
                  <a:cubicBezTo>
                    <a:pt x="6644" y="0"/>
                    <a:pt x="0" y="6715"/>
                    <a:pt x="0" y="15002"/>
                  </a:cubicBezTo>
                  <a:lnTo>
                    <a:pt x="0" y="24932"/>
                  </a:lnTo>
                  <a:cubicBezTo>
                    <a:pt x="0" y="33147"/>
                    <a:pt x="6715" y="39862"/>
                    <a:pt x="14930" y="39862"/>
                  </a:cubicBezTo>
                  <a:cubicBezTo>
                    <a:pt x="23217" y="39862"/>
                    <a:pt x="29861" y="33147"/>
                    <a:pt x="29861" y="24932"/>
                  </a:cubicBezTo>
                  <a:lnTo>
                    <a:pt x="29861" y="15002"/>
                  </a:lnTo>
                  <a:cubicBezTo>
                    <a:pt x="29861" y="6715"/>
                    <a:pt x="23146" y="0"/>
                    <a:pt x="14930" y="0"/>
                  </a:cubicBezTo>
                  <a:close/>
                </a:path>
              </a:pathLst>
            </a:custGeom>
            <a:grpFill/>
            <a:ln w="7144" cap="flat">
              <a:noFill/>
              <a:prstDash val="solid"/>
              <a:miter/>
            </a:ln>
          </p:spPr>
          <p:txBody>
            <a:bodyPr rtlCol="0" anchor="ctr"/>
            <a:lstStyle/>
            <a:p>
              <a:endParaRPr lang="en-US" sz="1200"/>
            </a:p>
          </p:txBody>
        </p:sp>
      </p:grpSp>
      <p:grpSp>
        <p:nvGrpSpPr>
          <p:cNvPr id="41" name="Graphic 2">
            <a:extLst>
              <a:ext uri="{FF2B5EF4-FFF2-40B4-BE49-F238E27FC236}">
                <a16:creationId xmlns:a16="http://schemas.microsoft.com/office/drawing/2014/main" id="{F3D4D98F-CB8F-41AE-AD85-8997EE1452C9}"/>
              </a:ext>
            </a:extLst>
          </p:cNvPr>
          <p:cNvGrpSpPr/>
          <p:nvPr/>
        </p:nvGrpSpPr>
        <p:grpSpPr>
          <a:xfrm>
            <a:off x="13985392" y="5797511"/>
            <a:ext cx="900980" cy="905760"/>
            <a:chOff x="8633364" y="6590823"/>
            <a:chExt cx="981980" cy="987195"/>
          </a:xfrm>
          <a:solidFill>
            <a:schemeClr val="tx1"/>
          </a:solidFill>
        </p:grpSpPr>
        <p:sp>
          <p:nvSpPr>
            <p:cNvPr id="42" name="Freeform: Shape 41">
              <a:extLst>
                <a:ext uri="{FF2B5EF4-FFF2-40B4-BE49-F238E27FC236}">
                  <a16:creationId xmlns:a16="http://schemas.microsoft.com/office/drawing/2014/main" id="{7911AFBC-B892-4B04-BC4E-8A644C9A94C2}"/>
                </a:ext>
              </a:extLst>
            </p:cNvPr>
            <p:cNvSpPr/>
            <p:nvPr/>
          </p:nvSpPr>
          <p:spPr>
            <a:xfrm>
              <a:off x="9211937" y="6932616"/>
              <a:ext cx="29860" cy="29682"/>
            </a:xfrm>
            <a:custGeom>
              <a:avLst/>
              <a:gdLst>
                <a:gd name="connsiteX0" fmla="*/ 4358 w 29860"/>
                <a:gd name="connsiteY0" fmla="*/ 4179 h 29682"/>
                <a:gd name="connsiteX1" fmla="*/ 0 w 29860"/>
                <a:gd name="connsiteY1" fmla="*/ 14752 h 29682"/>
                <a:gd name="connsiteX2" fmla="*/ 4358 w 29860"/>
                <a:gd name="connsiteY2" fmla="*/ 25324 h 29682"/>
                <a:gd name="connsiteX3" fmla="*/ 14930 w 29860"/>
                <a:gd name="connsiteY3" fmla="*/ 29682 h 29682"/>
                <a:gd name="connsiteX4" fmla="*/ 25503 w 29860"/>
                <a:gd name="connsiteY4" fmla="*/ 25324 h 29682"/>
                <a:gd name="connsiteX5" fmla="*/ 29861 w 29860"/>
                <a:gd name="connsiteY5" fmla="*/ 14752 h 29682"/>
                <a:gd name="connsiteX6" fmla="*/ 25503 w 29860"/>
                <a:gd name="connsiteY6" fmla="*/ 4179 h 29682"/>
                <a:gd name="connsiteX7" fmla="*/ 4358 w 29860"/>
                <a:gd name="connsiteY7" fmla="*/ 4179 h 29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60" h="29682">
                  <a:moveTo>
                    <a:pt x="4358" y="4179"/>
                  </a:moveTo>
                  <a:cubicBezTo>
                    <a:pt x="1571" y="6965"/>
                    <a:pt x="0" y="10751"/>
                    <a:pt x="0" y="14752"/>
                  </a:cubicBezTo>
                  <a:cubicBezTo>
                    <a:pt x="0" y="18752"/>
                    <a:pt x="1571" y="22538"/>
                    <a:pt x="4358" y="25324"/>
                  </a:cubicBezTo>
                  <a:cubicBezTo>
                    <a:pt x="7144" y="28111"/>
                    <a:pt x="10930" y="29682"/>
                    <a:pt x="14930" y="29682"/>
                  </a:cubicBezTo>
                  <a:cubicBezTo>
                    <a:pt x="18931" y="29682"/>
                    <a:pt x="22717" y="28111"/>
                    <a:pt x="25503" y="25324"/>
                  </a:cubicBezTo>
                  <a:cubicBezTo>
                    <a:pt x="28289" y="22538"/>
                    <a:pt x="29861" y="18752"/>
                    <a:pt x="29861" y="14752"/>
                  </a:cubicBezTo>
                  <a:cubicBezTo>
                    <a:pt x="29861" y="10751"/>
                    <a:pt x="28289" y="6965"/>
                    <a:pt x="25503" y="4179"/>
                  </a:cubicBezTo>
                  <a:cubicBezTo>
                    <a:pt x="20074" y="-1393"/>
                    <a:pt x="9930" y="-1393"/>
                    <a:pt x="4358" y="4179"/>
                  </a:cubicBezTo>
                  <a:close/>
                </a:path>
              </a:pathLst>
            </a:custGeom>
            <a:grpFill/>
            <a:ln w="7144" cap="flat">
              <a:noFill/>
              <a:prstDash val="solid"/>
              <a:miter/>
            </a:ln>
          </p:spPr>
          <p:txBody>
            <a:bodyPr rtlCol="0" anchor="ctr"/>
            <a:lstStyle/>
            <a:p>
              <a:endParaRPr lang="en-US" sz="1200"/>
            </a:p>
          </p:txBody>
        </p:sp>
        <p:sp>
          <p:nvSpPr>
            <p:cNvPr id="43" name="Freeform: Shape 42">
              <a:extLst>
                <a:ext uri="{FF2B5EF4-FFF2-40B4-BE49-F238E27FC236}">
                  <a16:creationId xmlns:a16="http://schemas.microsoft.com/office/drawing/2014/main" id="{FC8FAB51-FAE1-4C8A-8828-965F863818DB}"/>
                </a:ext>
              </a:extLst>
            </p:cNvPr>
            <p:cNvSpPr/>
            <p:nvPr/>
          </p:nvSpPr>
          <p:spPr>
            <a:xfrm>
              <a:off x="9109424" y="6932437"/>
              <a:ext cx="29861" cy="29860"/>
            </a:xfrm>
            <a:custGeom>
              <a:avLst/>
              <a:gdLst>
                <a:gd name="connsiteX0" fmla="*/ 14931 w 29861"/>
                <a:gd name="connsiteY0" fmla="*/ 0 h 29860"/>
                <a:gd name="connsiteX1" fmla="*/ 0 w 29861"/>
                <a:gd name="connsiteY1" fmla="*/ 14931 h 29860"/>
                <a:gd name="connsiteX2" fmla="*/ 14931 w 29861"/>
                <a:gd name="connsiteY2" fmla="*/ 29861 h 29860"/>
                <a:gd name="connsiteX3" fmla="*/ 29861 w 29861"/>
                <a:gd name="connsiteY3" fmla="*/ 14931 h 29860"/>
                <a:gd name="connsiteX4" fmla="*/ 14931 w 29861"/>
                <a:gd name="connsiteY4" fmla="*/ 0 h 29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61" h="29860">
                  <a:moveTo>
                    <a:pt x="14931" y="0"/>
                  </a:moveTo>
                  <a:cubicBezTo>
                    <a:pt x="6787" y="0"/>
                    <a:pt x="0" y="6573"/>
                    <a:pt x="0" y="14931"/>
                  </a:cubicBezTo>
                  <a:cubicBezTo>
                    <a:pt x="0" y="23146"/>
                    <a:pt x="6787" y="29861"/>
                    <a:pt x="14931" y="29861"/>
                  </a:cubicBezTo>
                  <a:cubicBezTo>
                    <a:pt x="23289" y="29861"/>
                    <a:pt x="29861" y="23146"/>
                    <a:pt x="29861" y="14931"/>
                  </a:cubicBezTo>
                  <a:cubicBezTo>
                    <a:pt x="29861" y="6573"/>
                    <a:pt x="23289" y="0"/>
                    <a:pt x="14931" y="0"/>
                  </a:cubicBezTo>
                  <a:close/>
                </a:path>
              </a:pathLst>
            </a:custGeom>
            <a:grpFill/>
            <a:ln w="7144" cap="flat">
              <a:noFill/>
              <a:prstDash val="solid"/>
              <a:miter/>
            </a:ln>
          </p:spPr>
          <p:txBody>
            <a:bodyPr rtlCol="0" anchor="ctr"/>
            <a:lstStyle/>
            <a:p>
              <a:endParaRPr lang="en-US" sz="1200"/>
            </a:p>
          </p:txBody>
        </p:sp>
        <p:sp>
          <p:nvSpPr>
            <p:cNvPr id="44" name="Freeform: Shape 43">
              <a:extLst>
                <a:ext uri="{FF2B5EF4-FFF2-40B4-BE49-F238E27FC236}">
                  <a16:creationId xmlns:a16="http://schemas.microsoft.com/office/drawing/2014/main" id="{648EFACC-8960-49F0-AA31-5FDAF39CC658}"/>
                </a:ext>
              </a:extLst>
            </p:cNvPr>
            <p:cNvSpPr/>
            <p:nvPr/>
          </p:nvSpPr>
          <p:spPr>
            <a:xfrm>
              <a:off x="9007125" y="6932616"/>
              <a:ext cx="29860" cy="29682"/>
            </a:xfrm>
            <a:custGeom>
              <a:avLst/>
              <a:gdLst>
                <a:gd name="connsiteX0" fmla="*/ 29861 w 29860"/>
                <a:gd name="connsiteY0" fmla="*/ 14752 h 29682"/>
                <a:gd name="connsiteX1" fmla="*/ 25503 w 29860"/>
                <a:gd name="connsiteY1" fmla="*/ 4179 h 29682"/>
                <a:gd name="connsiteX2" fmla="*/ 4358 w 29860"/>
                <a:gd name="connsiteY2" fmla="*/ 4179 h 29682"/>
                <a:gd name="connsiteX3" fmla="*/ 0 w 29860"/>
                <a:gd name="connsiteY3" fmla="*/ 14752 h 29682"/>
                <a:gd name="connsiteX4" fmla="*/ 4358 w 29860"/>
                <a:gd name="connsiteY4" fmla="*/ 25324 h 29682"/>
                <a:gd name="connsiteX5" fmla="*/ 14930 w 29860"/>
                <a:gd name="connsiteY5" fmla="*/ 29682 h 29682"/>
                <a:gd name="connsiteX6" fmla="*/ 25503 w 29860"/>
                <a:gd name="connsiteY6" fmla="*/ 25324 h 29682"/>
                <a:gd name="connsiteX7" fmla="*/ 29861 w 29860"/>
                <a:gd name="connsiteY7" fmla="*/ 14752 h 29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60" h="29682">
                  <a:moveTo>
                    <a:pt x="29861" y="14752"/>
                  </a:moveTo>
                  <a:cubicBezTo>
                    <a:pt x="29861" y="10751"/>
                    <a:pt x="28289" y="6965"/>
                    <a:pt x="25503" y="4179"/>
                  </a:cubicBezTo>
                  <a:cubicBezTo>
                    <a:pt x="19931" y="-1393"/>
                    <a:pt x="9929" y="-1393"/>
                    <a:pt x="4358" y="4179"/>
                  </a:cubicBezTo>
                  <a:cubicBezTo>
                    <a:pt x="1571" y="6965"/>
                    <a:pt x="0" y="10751"/>
                    <a:pt x="0" y="14752"/>
                  </a:cubicBezTo>
                  <a:cubicBezTo>
                    <a:pt x="0" y="18752"/>
                    <a:pt x="1571" y="22538"/>
                    <a:pt x="4358" y="25324"/>
                  </a:cubicBezTo>
                  <a:cubicBezTo>
                    <a:pt x="7144" y="28111"/>
                    <a:pt x="10930" y="29682"/>
                    <a:pt x="14930" y="29682"/>
                  </a:cubicBezTo>
                  <a:cubicBezTo>
                    <a:pt x="18717" y="29682"/>
                    <a:pt x="22717" y="28111"/>
                    <a:pt x="25503" y="25324"/>
                  </a:cubicBezTo>
                  <a:cubicBezTo>
                    <a:pt x="28217" y="22538"/>
                    <a:pt x="29861" y="18752"/>
                    <a:pt x="29861" y="14752"/>
                  </a:cubicBezTo>
                  <a:close/>
                </a:path>
              </a:pathLst>
            </a:custGeom>
            <a:grpFill/>
            <a:ln w="7144" cap="flat">
              <a:noFill/>
              <a:prstDash val="solid"/>
              <a:miter/>
            </a:ln>
          </p:spPr>
          <p:txBody>
            <a:bodyPr rtlCol="0" anchor="ctr"/>
            <a:lstStyle/>
            <a:p>
              <a:endParaRPr lang="en-US" sz="1200"/>
            </a:p>
          </p:txBody>
        </p:sp>
        <p:sp>
          <p:nvSpPr>
            <p:cNvPr id="45" name="Freeform: Shape 44">
              <a:extLst>
                <a:ext uri="{FF2B5EF4-FFF2-40B4-BE49-F238E27FC236}">
                  <a16:creationId xmlns:a16="http://schemas.microsoft.com/office/drawing/2014/main" id="{3F872163-4D0B-44EE-B476-8A4E6C7CE581}"/>
                </a:ext>
              </a:extLst>
            </p:cNvPr>
            <p:cNvSpPr/>
            <p:nvPr/>
          </p:nvSpPr>
          <p:spPr>
            <a:xfrm>
              <a:off x="8914399" y="6715053"/>
              <a:ext cx="419981" cy="29932"/>
            </a:xfrm>
            <a:custGeom>
              <a:avLst/>
              <a:gdLst>
                <a:gd name="connsiteX0" fmla="*/ 419981 w 419981"/>
                <a:gd name="connsiteY0" fmla="*/ 15002 h 29932"/>
                <a:gd name="connsiteX1" fmla="*/ 405051 w 419981"/>
                <a:gd name="connsiteY1" fmla="*/ 0 h 29932"/>
                <a:gd name="connsiteX2" fmla="*/ 14931 w 419981"/>
                <a:gd name="connsiteY2" fmla="*/ 0 h 29932"/>
                <a:gd name="connsiteX3" fmla="*/ 0 w 419981"/>
                <a:gd name="connsiteY3" fmla="*/ 15002 h 29932"/>
                <a:gd name="connsiteX4" fmla="*/ 14931 w 419981"/>
                <a:gd name="connsiteY4" fmla="*/ 29932 h 29932"/>
                <a:gd name="connsiteX5" fmla="*/ 405051 w 419981"/>
                <a:gd name="connsiteY5" fmla="*/ 29932 h 29932"/>
                <a:gd name="connsiteX6" fmla="*/ 419981 w 419981"/>
                <a:gd name="connsiteY6" fmla="*/ 1500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981" h="29932">
                  <a:moveTo>
                    <a:pt x="419981" y="15002"/>
                  </a:moveTo>
                  <a:cubicBezTo>
                    <a:pt x="419981" y="6715"/>
                    <a:pt x="413266" y="0"/>
                    <a:pt x="405051" y="0"/>
                  </a:cubicBezTo>
                  <a:lnTo>
                    <a:pt x="14931" y="0"/>
                  </a:lnTo>
                  <a:cubicBezTo>
                    <a:pt x="6644" y="0"/>
                    <a:pt x="0" y="6715"/>
                    <a:pt x="0" y="15002"/>
                  </a:cubicBezTo>
                  <a:cubicBezTo>
                    <a:pt x="0" y="23217"/>
                    <a:pt x="6715" y="29932"/>
                    <a:pt x="14931" y="29932"/>
                  </a:cubicBezTo>
                  <a:lnTo>
                    <a:pt x="405051" y="29932"/>
                  </a:lnTo>
                  <a:cubicBezTo>
                    <a:pt x="413266" y="29932"/>
                    <a:pt x="419981" y="23217"/>
                    <a:pt x="419981" y="15002"/>
                  </a:cubicBezTo>
                  <a:close/>
                </a:path>
              </a:pathLst>
            </a:custGeom>
            <a:grpFill/>
            <a:ln w="7144" cap="flat">
              <a:noFill/>
              <a:prstDash val="solid"/>
              <a:miter/>
            </a:ln>
          </p:spPr>
          <p:txBody>
            <a:bodyPr rtlCol="0" anchor="ctr"/>
            <a:lstStyle/>
            <a:p>
              <a:endParaRPr lang="en-US" sz="1200"/>
            </a:p>
          </p:txBody>
        </p:sp>
        <p:sp>
          <p:nvSpPr>
            <p:cNvPr id="46" name="Freeform: Shape 45">
              <a:extLst>
                <a:ext uri="{FF2B5EF4-FFF2-40B4-BE49-F238E27FC236}">
                  <a16:creationId xmlns:a16="http://schemas.microsoft.com/office/drawing/2014/main" id="{DC585294-13D2-43C7-AD46-10F4BF465EB1}"/>
                </a:ext>
              </a:extLst>
            </p:cNvPr>
            <p:cNvSpPr/>
            <p:nvPr/>
          </p:nvSpPr>
          <p:spPr>
            <a:xfrm>
              <a:off x="9109567" y="7369778"/>
              <a:ext cx="29718" cy="29718"/>
            </a:xfrm>
            <a:custGeom>
              <a:avLst/>
              <a:gdLst>
                <a:gd name="connsiteX0" fmla="*/ 14859 w 29718"/>
                <a:gd name="connsiteY0" fmla="*/ 29718 h 29718"/>
                <a:gd name="connsiteX1" fmla="*/ 29718 w 29718"/>
                <a:gd name="connsiteY1" fmla="*/ 14859 h 29718"/>
                <a:gd name="connsiteX2" fmla="*/ 14859 w 29718"/>
                <a:gd name="connsiteY2" fmla="*/ 0 h 29718"/>
                <a:gd name="connsiteX3" fmla="*/ 0 w 29718"/>
                <a:gd name="connsiteY3" fmla="*/ 14859 h 29718"/>
                <a:gd name="connsiteX4" fmla="*/ 14859 w 29718"/>
                <a:gd name="connsiteY4" fmla="*/ 29718 h 29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18" h="29718">
                  <a:moveTo>
                    <a:pt x="14859" y="29718"/>
                  </a:moveTo>
                  <a:cubicBezTo>
                    <a:pt x="23074" y="29718"/>
                    <a:pt x="29718" y="23074"/>
                    <a:pt x="29718" y="14859"/>
                  </a:cubicBezTo>
                  <a:cubicBezTo>
                    <a:pt x="29718" y="6643"/>
                    <a:pt x="23074" y="0"/>
                    <a:pt x="14859" y="0"/>
                  </a:cubicBezTo>
                  <a:cubicBezTo>
                    <a:pt x="6644" y="0"/>
                    <a:pt x="0" y="6643"/>
                    <a:pt x="0" y="14859"/>
                  </a:cubicBezTo>
                  <a:cubicBezTo>
                    <a:pt x="0" y="23074"/>
                    <a:pt x="6644" y="29718"/>
                    <a:pt x="14859" y="29718"/>
                  </a:cubicBezTo>
                  <a:close/>
                </a:path>
              </a:pathLst>
            </a:custGeom>
            <a:grpFill/>
            <a:ln w="7144" cap="flat">
              <a:noFill/>
              <a:prstDash val="solid"/>
              <a:miter/>
            </a:ln>
          </p:spPr>
          <p:txBody>
            <a:bodyPr rtlCol="0" anchor="ctr"/>
            <a:lstStyle/>
            <a:p>
              <a:endParaRPr lang="en-US" sz="1200"/>
            </a:p>
          </p:txBody>
        </p:sp>
        <p:sp>
          <p:nvSpPr>
            <p:cNvPr id="47" name="Freeform: Shape 46">
              <a:extLst>
                <a:ext uri="{FF2B5EF4-FFF2-40B4-BE49-F238E27FC236}">
                  <a16:creationId xmlns:a16="http://schemas.microsoft.com/office/drawing/2014/main" id="{24473F4B-375E-4CE0-ADFE-E1B012D0EF9C}"/>
                </a:ext>
              </a:extLst>
            </p:cNvPr>
            <p:cNvSpPr/>
            <p:nvPr/>
          </p:nvSpPr>
          <p:spPr>
            <a:xfrm>
              <a:off x="8633364" y="6590823"/>
              <a:ext cx="981980" cy="987195"/>
            </a:xfrm>
            <a:custGeom>
              <a:avLst/>
              <a:gdLst>
                <a:gd name="connsiteX0" fmla="*/ 907613 w 981980"/>
                <a:gd name="connsiteY0" fmla="*/ 124230 h 987195"/>
                <a:gd name="connsiteX1" fmla="*/ 794528 w 981980"/>
                <a:gd name="connsiteY1" fmla="*/ 124230 h 987195"/>
                <a:gd name="connsiteX2" fmla="*/ 585788 w 981980"/>
                <a:gd name="connsiteY2" fmla="*/ 0 h 987195"/>
                <a:gd name="connsiteX3" fmla="*/ 396192 w 981980"/>
                <a:gd name="connsiteY3" fmla="*/ 0 h 987195"/>
                <a:gd name="connsiteX4" fmla="*/ 187452 w 981980"/>
                <a:gd name="connsiteY4" fmla="*/ 124230 h 987195"/>
                <a:gd name="connsiteX5" fmla="*/ 74438 w 981980"/>
                <a:gd name="connsiteY5" fmla="*/ 124230 h 987195"/>
                <a:gd name="connsiteX6" fmla="*/ 0 w 981980"/>
                <a:gd name="connsiteY6" fmla="*/ 198739 h 987195"/>
                <a:gd name="connsiteX7" fmla="*/ 0 w 981980"/>
                <a:gd name="connsiteY7" fmla="*/ 793457 h 987195"/>
                <a:gd name="connsiteX8" fmla="*/ 74795 w 981980"/>
                <a:gd name="connsiteY8" fmla="*/ 868252 h 987195"/>
                <a:gd name="connsiteX9" fmla="*/ 331398 w 981980"/>
                <a:gd name="connsiteY9" fmla="*/ 868252 h 987195"/>
                <a:gd name="connsiteX10" fmla="*/ 301680 w 981980"/>
                <a:gd name="connsiteY10" fmla="*/ 957334 h 987195"/>
                <a:gd name="connsiteX11" fmla="*/ 193452 w 981980"/>
                <a:gd name="connsiteY11" fmla="*/ 957334 h 987195"/>
                <a:gd name="connsiteX12" fmla="*/ 178522 w 981980"/>
                <a:gd name="connsiteY12" fmla="*/ 972264 h 987195"/>
                <a:gd name="connsiteX13" fmla="*/ 193452 w 981980"/>
                <a:gd name="connsiteY13" fmla="*/ 987195 h 987195"/>
                <a:gd name="connsiteX14" fmla="*/ 788527 w 981980"/>
                <a:gd name="connsiteY14" fmla="*/ 987195 h 987195"/>
                <a:gd name="connsiteX15" fmla="*/ 803457 w 981980"/>
                <a:gd name="connsiteY15" fmla="*/ 972264 h 987195"/>
                <a:gd name="connsiteX16" fmla="*/ 788527 w 981980"/>
                <a:gd name="connsiteY16" fmla="*/ 957334 h 987195"/>
                <a:gd name="connsiteX17" fmla="*/ 680299 w 981980"/>
                <a:gd name="connsiteY17" fmla="*/ 957334 h 987195"/>
                <a:gd name="connsiteX18" fmla="*/ 650581 w 981980"/>
                <a:gd name="connsiteY18" fmla="*/ 868252 h 987195"/>
                <a:gd name="connsiteX19" fmla="*/ 907185 w 981980"/>
                <a:gd name="connsiteY19" fmla="*/ 868252 h 987195"/>
                <a:gd name="connsiteX20" fmla="*/ 981980 w 981980"/>
                <a:gd name="connsiteY20" fmla="*/ 793457 h 987195"/>
                <a:gd name="connsiteX21" fmla="*/ 981980 w 981980"/>
                <a:gd name="connsiteY21" fmla="*/ 198739 h 987195"/>
                <a:gd name="connsiteX22" fmla="*/ 907613 w 981980"/>
                <a:gd name="connsiteY22" fmla="*/ 124230 h 987195"/>
                <a:gd name="connsiteX23" fmla="*/ 801314 w 981980"/>
                <a:gd name="connsiteY23" fmla="*/ 252532 h 987195"/>
                <a:gd name="connsiteX24" fmla="*/ 815602 w 981980"/>
                <a:gd name="connsiteY24" fmla="*/ 252532 h 987195"/>
                <a:gd name="connsiteX25" fmla="*/ 853035 w 981980"/>
                <a:gd name="connsiteY25" fmla="*/ 289965 h 987195"/>
                <a:gd name="connsiteX26" fmla="*/ 853035 w 981980"/>
                <a:gd name="connsiteY26" fmla="*/ 423267 h 987195"/>
                <a:gd name="connsiteX27" fmla="*/ 815602 w 981980"/>
                <a:gd name="connsiteY27" fmla="*/ 460701 h 987195"/>
                <a:gd name="connsiteX28" fmla="*/ 801314 w 981980"/>
                <a:gd name="connsiteY28" fmla="*/ 460701 h 987195"/>
                <a:gd name="connsiteX29" fmla="*/ 763881 w 981980"/>
                <a:gd name="connsiteY29" fmla="*/ 423267 h 987195"/>
                <a:gd name="connsiteX30" fmla="*/ 763881 w 981980"/>
                <a:gd name="connsiteY30" fmla="*/ 289965 h 987195"/>
                <a:gd name="connsiteX31" fmla="*/ 801314 w 981980"/>
                <a:gd name="connsiteY31" fmla="*/ 252532 h 987195"/>
                <a:gd name="connsiteX32" fmla="*/ 218241 w 981980"/>
                <a:gd name="connsiteY32" fmla="*/ 289894 h 987195"/>
                <a:gd name="connsiteX33" fmla="*/ 218241 w 981980"/>
                <a:gd name="connsiteY33" fmla="*/ 423196 h 987195"/>
                <a:gd name="connsiteX34" fmla="*/ 180808 w 981980"/>
                <a:gd name="connsiteY34" fmla="*/ 460629 h 987195"/>
                <a:gd name="connsiteX35" fmla="*/ 166521 w 981980"/>
                <a:gd name="connsiteY35" fmla="*/ 460629 h 987195"/>
                <a:gd name="connsiteX36" fmla="*/ 129088 w 981980"/>
                <a:gd name="connsiteY36" fmla="*/ 423196 h 987195"/>
                <a:gd name="connsiteX37" fmla="*/ 129088 w 981980"/>
                <a:gd name="connsiteY37" fmla="*/ 289894 h 987195"/>
                <a:gd name="connsiteX38" fmla="*/ 166521 w 981980"/>
                <a:gd name="connsiteY38" fmla="*/ 252460 h 987195"/>
                <a:gd name="connsiteX39" fmla="*/ 180808 w 981980"/>
                <a:gd name="connsiteY39" fmla="*/ 252460 h 987195"/>
                <a:gd name="connsiteX40" fmla="*/ 218241 w 981980"/>
                <a:gd name="connsiteY40" fmla="*/ 289894 h 987195"/>
                <a:gd name="connsiteX41" fmla="*/ 333327 w 981980"/>
                <a:gd name="connsiteY41" fmla="*/ 957406 h 987195"/>
                <a:gd name="connsiteX42" fmla="*/ 363045 w 981980"/>
                <a:gd name="connsiteY42" fmla="*/ 868323 h 987195"/>
                <a:gd name="connsiteX43" fmla="*/ 619220 w 981980"/>
                <a:gd name="connsiteY43" fmla="*/ 868323 h 987195"/>
                <a:gd name="connsiteX44" fmla="*/ 648938 w 981980"/>
                <a:gd name="connsiteY44" fmla="*/ 957406 h 987195"/>
                <a:gd name="connsiteX45" fmla="*/ 333327 w 981980"/>
                <a:gd name="connsiteY45" fmla="*/ 957406 h 987195"/>
                <a:gd name="connsiteX46" fmla="*/ 952190 w 981980"/>
                <a:gd name="connsiteY46" fmla="*/ 793457 h 987195"/>
                <a:gd name="connsiteX47" fmla="*/ 907328 w 981980"/>
                <a:gd name="connsiteY47" fmla="*/ 838319 h 987195"/>
                <a:gd name="connsiteX48" fmla="*/ 74866 w 981980"/>
                <a:gd name="connsiteY48" fmla="*/ 838319 h 987195"/>
                <a:gd name="connsiteX49" fmla="*/ 30003 w 981980"/>
                <a:gd name="connsiteY49" fmla="*/ 793457 h 987195"/>
                <a:gd name="connsiteX50" fmla="*/ 30003 w 981980"/>
                <a:gd name="connsiteY50" fmla="*/ 749237 h 987195"/>
                <a:gd name="connsiteX51" fmla="*/ 952190 w 981980"/>
                <a:gd name="connsiteY51" fmla="*/ 749237 h 987195"/>
                <a:gd name="connsiteX52" fmla="*/ 952190 w 981980"/>
                <a:gd name="connsiteY52" fmla="*/ 793457 h 987195"/>
                <a:gd name="connsiteX53" fmla="*/ 952190 w 981980"/>
                <a:gd name="connsiteY53" fmla="*/ 719304 h 987195"/>
                <a:gd name="connsiteX54" fmla="*/ 30003 w 981980"/>
                <a:gd name="connsiteY54" fmla="*/ 719304 h 987195"/>
                <a:gd name="connsiteX55" fmla="*/ 30003 w 981980"/>
                <a:gd name="connsiteY55" fmla="*/ 198739 h 987195"/>
                <a:gd name="connsiteX56" fmla="*/ 74581 w 981980"/>
                <a:gd name="connsiteY56" fmla="*/ 154162 h 987195"/>
                <a:gd name="connsiteX57" fmla="*/ 174165 w 981980"/>
                <a:gd name="connsiteY57" fmla="*/ 154162 h 987195"/>
                <a:gd name="connsiteX58" fmla="*/ 159449 w 981980"/>
                <a:gd name="connsiteY58" fmla="*/ 223314 h 987195"/>
                <a:gd name="connsiteX59" fmla="*/ 99298 w 981980"/>
                <a:gd name="connsiteY59" fmla="*/ 289894 h 987195"/>
                <a:gd name="connsiteX60" fmla="*/ 99298 w 981980"/>
                <a:gd name="connsiteY60" fmla="*/ 423196 h 987195"/>
                <a:gd name="connsiteX61" fmla="*/ 166592 w 981980"/>
                <a:gd name="connsiteY61" fmla="*/ 490490 h 987195"/>
                <a:gd name="connsiteX62" fmla="*/ 180880 w 981980"/>
                <a:gd name="connsiteY62" fmla="*/ 490490 h 987195"/>
                <a:gd name="connsiteX63" fmla="*/ 248174 w 981980"/>
                <a:gd name="connsiteY63" fmla="*/ 423196 h 987195"/>
                <a:gd name="connsiteX64" fmla="*/ 248174 w 981980"/>
                <a:gd name="connsiteY64" fmla="*/ 289894 h 987195"/>
                <a:gd name="connsiteX65" fmla="*/ 189381 w 981980"/>
                <a:gd name="connsiteY65" fmla="*/ 223385 h 987195"/>
                <a:gd name="connsiteX66" fmla="*/ 396264 w 981980"/>
                <a:gd name="connsiteY66" fmla="*/ 29861 h 987195"/>
                <a:gd name="connsiteX67" fmla="*/ 585859 w 981980"/>
                <a:gd name="connsiteY67" fmla="*/ 29861 h 987195"/>
                <a:gd name="connsiteX68" fmla="*/ 792742 w 981980"/>
                <a:gd name="connsiteY68" fmla="*/ 223385 h 987195"/>
                <a:gd name="connsiteX69" fmla="*/ 734020 w 981980"/>
                <a:gd name="connsiteY69" fmla="*/ 289822 h 987195"/>
                <a:gd name="connsiteX70" fmla="*/ 734020 w 981980"/>
                <a:gd name="connsiteY70" fmla="*/ 423125 h 987195"/>
                <a:gd name="connsiteX71" fmla="*/ 792742 w 981980"/>
                <a:gd name="connsiteY71" fmla="*/ 489561 h 987195"/>
                <a:gd name="connsiteX72" fmla="*/ 649724 w 981980"/>
                <a:gd name="connsiteY72" fmla="*/ 619221 h 987195"/>
                <a:gd name="connsiteX73" fmla="*/ 575072 w 981980"/>
                <a:gd name="connsiteY73" fmla="*/ 619221 h 987195"/>
                <a:gd name="connsiteX74" fmla="*/ 585359 w 981980"/>
                <a:gd name="connsiteY74" fmla="*/ 584573 h 987195"/>
                <a:gd name="connsiteX75" fmla="*/ 520779 w 981980"/>
                <a:gd name="connsiteY75" fmla="*/ 519994 h 987195"/>
                <a:gd name="connsiteX76" fmla="*/ 461272 w 981980"/>
                <a:gd name="connsiteY76" fmla="*/ 519994 h 987195"/>
                <a:gd name="connsiteX77" fmla="*/ 396692 w 981980"/>
                <a:gd name="connsiteY77" fmla="*/ 584573 h 987195"/>
                <a:gd name="connsiteX78" fmla="*/ 461272 w 981980"/>
                <a:gd name="connsiteY78" fmla="*/ 649153 h 987195"/>
                <a:gd name="connsiteX79" fmla="*/ 491061 w 981980"/>
                <a:gd name="connsiteY79" fmla="*/ 649153 h 987195"/>
                <a:gd name="connsiteX80" fmla="*/ 520779 w 981980"/>
                <a:gd name="connsiteY80" fmla="*/ 649153 h 987195"/>
                <a:gd name="connsiteX81" fmla="*/ 649724 w 981980"/>
                <a:gd name="connsiteY81" fmla="*/ 649153 h 987195"/>
                <a:gd name="connsiteX82" fmla="*/ 822674 w 981980"/>
                <a:gd name="connsiteY82" fmla="*/ 489704 h 987195"/>
                <a:gd name="connsiteX83" fmla="*/ 882967 w 981980"/>
                <a:gd name="connsiteY83" fmla="*/ 423125 h 987195"/>
                <a:gd name="connsiteX84" fmla="*/ 882967 w 981980"/>
                <a:gd name="connsiteY84" fmla="*/ 289822 h 987195"/>
                <a:gd name="connsiteX85" fmla="*/ 822674 w 981980"/>
                <a:gd name="connsiteY85" fmla="*/ 223242 h 987195"/>
                <a:gd name="connsiteX86" fmla="*/ 807958 w 981980"/>
                <a:gd name="connsiteY86" fmla="*/ 154091 h 987195"/>
                <a:gd name="connsiteX87" fmla="*/ 907613 w 981980"/>
                <a:gd name="connsiteY87" fmla="*/ 154091 h 987195"/>
                <a:gd name="connsiteX88" fmla="*/ 952190 w 981980"/>
                <a:gd name="connsiteY88" fmla="*/ 198668 h 987195"/>
                <a:gd name="connsiteX89" fmla="*/ 952190 w 981980"/>
                <a:gd name="connsiteY89" fmla="*/ 719304 h 987195"/>
                <a:gd name="connsiteX90" fmla="*/ 555427 w 981980"/>
                <a:gd name="connsiteY90" fmla="*/ 584716 h 987195"/>
                <a:gd name="connsiteX91" fmla="*/ 520779 w 981980"/>
                <a:gd name="connsiteY91" fmla="*/ 619363 h 987195"/>
                <a:gd name="connsiteX92" fmla="*/ 491061 w 981980"/>
                <a:gd name="connsiteY92" fmla="*/ 619363 h 987195"/>
                <a:gd name="connsiteX93" fmla="*/ 461272 w 981980"/>
                <a:gd name="connsiteY93" fmla="*/ 619363 h 987195"/>
                <a:gd name="connsiteX94" fmla="*/ 426625 w 981980"/>
                <a:gd name="connsiteY94" fmla="*/ 584716 h 987195"/>
                <a:gd name="connsiteX95" fmla="*/ 461272 w 981980"/>
                <a:gd name="connsiteY95" fmla="*/ 550069 h 987195"/>
                <a:gd name="connsiteX96" fmla="*/ 520779 w 981980"/>
                <a:gd name="connsiteY96" fmla="*/ 550069 h 987195"/>
                <a:gd name="connsiteX97" fmla="*/ 555427 w 981980"/>
                <a:gd name="connsiteY97" fmla="*/ 584716 h 987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981980" h="987195">
                  <a:moveTo>
                    <a:pt x="907613" y="124230"/>
                  </a:moveTo>
                  <a:lnTo>
                    <a:pt x="794528" y="124230"/>
                  </a:lnTo>
                  <a:cubicBezTo>
                    <a:pt x="754237" y="50292"/>
                    <a:pt x="675799" y="0"/>
                    <a:pt x="585788" y="0"/>
                  </a:cubicBezTo>
                  <a:lnTo>
                    <a:pt x="396192" y="0"/>
                  </a:lnTo>
                  <a:cubicBezTo>
                    <a:pt x="306181" y="0"/>
                    <a:pt x="227743" y="50292"/>
                    <a:pt x="187452" y="124230"/>
                  </a:cubicBezTo>
                  <a:lnTo>
                    <a:pt x="74438" y="124230"/>
                  </a:lnTo>
                  <a:cubicBezTo>
                    <a:pt x="33361" y="124230"/>
                    <a:pt x="0" y="157663"/>
                    <a:pt x="0" y="198739"/>
                  </a:cubicBezTo>
                  <a:lnTo>
                    <a:pt x="0" y="793457"/>
                  </a:lnTo>
                  <a:cubicBezTo>
                    <a:pt x="0" y="834676"/>
                    <a:pt x="33575" y="868252"/>
                    <a:pt x="74795" y="868252"/>
                  </a:cubicBezTo>
                  <a:lnTo>
                    <a:pt x="331398" y="868252"/>
                  </a:lnTo>
                  <a:lnTo>
                    <a:pt x="301680" y="957334"/>
                  </a:lnTo>
                  <a:lnTo>
                    <a:pt x="193452" y="957334"/>
                  </a:lnTo>
                  <a:cubicBezTo>
                    <a:pt x="185166" y="957334"/>
                    <a:pt x="178522" y="963978"/>
                    <a:pt x="178522" y="972264"/>
                  </a:cubicBezTo>
                  <a:cubicBezTo>
                    <a:pt x="178522" y="980480"/>
                    <a:pt x="185237" y="987195"/>
                    <a:pt x="193452" y="987195"/>
                  </a:cubicBezTo>
                  <a:lnTo>
                    <a:pt x="788527" y="987195"/>
                  </a:lnTo>
                  <a:cubicBezTo>
                    <a:pt x="796814" y="987195"/>
                    <a:pt x="803457" y="980480"/>
                    <a:pt x="803457" y="972264"/>
                  </a:cubicBezTo>
                  <a:cubicBezTo>
                    <a:pt x="803457" y="963978"/>
                    <a:pt x="796742" y="957334"/>
                    <a:pt x="788527" y="957334"/>
                  </a:cubicBezTo>
                  <a:lnTo>
                    <a:pt x="680299" y="957334"/>
                  </a:lnTo>
                  <a:lnTo>
                    <a:pt x="650581" y="868252"/>
                  </a:lnTo>
                  <a:lnTo>
                    <a:pt x="907185" y="868252"/>
                  </a:lnTo>
                  <a:cubicBezTo>
                    <a:pt x="948404" y="868252"/>
                    <a:pt x="981980" y="834676"/>
                    <a:pt x="981980" y="793457"/>
                  </a:cubicBezTo>
                  <a:lnTo>
                    <a:pt x="981980" y="198739"/>
                  </a:lnTo>
                  <a:cubicBezTo>
                    <a:pt x="982123" y="157663"/>
                    <a:pt x="948690" y="124230"/>
                    <a:pt x="907613" y="124230"/>
                  </a:cubicBezTo>
                  <a:close/>
                  <a:moveTo>
                    <a:pt x="801314" y="252532"/>
                  </a:moveTo>
                  <a:lnTo>
                    <a:pt x="815602" y="252532"/>
                  </a:lnTo>
                  <a:cubicBezTo>
                    <a:pt x="836176" y="252532"/>
                    <a:pt x="853035" y="269248"/>
                    <a:pt x="853035" y="289965"/>
                  </a:cubicBezTo>
                  <a:lnTo>
                    <a:pt x="853035" y="423267"/>
                  </a:lnTo>
                  <a:cubicBezTo>
                    <a:pt x="853035" y="443913"/>
                    <a:pt x="836247" y="460701"/>
                    <a:pt x="815602" y="460701"/>
                  </a:cubicBezTo>
                  <a:lnTo>
                    <a:pt x="801314" y="460701"/>
                  </a:lnTo>
                  <a:cubicBezTo>
                    <a:pt x="780669" y="460701"/>
                    <a:pt x="763881" y="443984"/>
                    <a:pt x="763881" y="423267"/>
                  </a:cubicBezTo>
                  <a:lnTo>
                    <a:pt x="763881" y="289965"/>
                  </a:lnTo>
                  <a:cubicBezTo>
                    <a:pt x="763953" y="269248"/>
                    <a:pt x="780740" y="252532"/>
                    <a:pt x="801314" y="252532"/>
                  </a:cubicBezTo>
                  <a:close/>
                  <a:moveTo>
                    <a:pt x="218241" y="289894"/>
                  </a:moveTo>
                  <a:lnTo>
                    <a:pt x="218241" y="423196"/>
                  </a:lnTo>
                  <a:cubicBezTo>
                    <a:pt x="218241" y="443841"/>
                    <a:pt x="201453" y="460629"/>
                    <a:pt x="180808" y="460629"/>
                  </a:cubicBezTo>
                  <a:lnTo>
                    <a:pt x="166521" y="460629"/>
                  </a:lnTo>
                  <a:cubicBezTo>
                    <a:pt x="145875" y="460629"/>
                    <a:pt x="129088" y="443913"/>
                    <a:pt x="129088" y="423196"/>
                  </a:cubicBezTo>
                  <a:lnTo>
                    <a:pt x="129088" y="289894"/>
                  </a:lnTo>
                  <a:cubicBezTo>
                    <a:pt x="129088" y="269248"/>
                    <a:pt x="145875" y="252460"/>
                    <a:pt x="166521" y="252460"/>
                  </a:cubicBezTo>
                  <a:lnTo>
                    <a:pt x="180808" y="252460"/>
                  </a:lnTo>
                  <a:cubicBezTo>
                    <a:pt x="201453" y="252532"/>
                    <a:pt x="218241" y="269248"/>
                    <a:pt x="218241" y="289894"/>
                  </a:cubicBezTo>
                  <a:close/>
                  <a:moveTo>
                    <a:pt x="333327" y="957406"/>
                  </a:moveTo>
                  <a:lnTo>
                    <a:pt x="363045" y="868323"/>
                  </a:lnTo>
                  <a:lnTo>
                    <a:pt x="619220" y="868323"/>
                  </a:lnTo>
                  <a:lnTo>
                    <a:pt x="648938" y="957406"/>
                  </a:lnTo>
                  <a:lnTo>
                    <a:pt x="333327" y="957406"/>
                  </a:lnTo>
                  <a:close/>
                  <a:moveTo>
                    <a:pt x="952190" y="793457"/>
                  </a:moveTo>
                  <a:cubicBezTo>
                    <a:pt x="952190" y="818174"/>
                    <a:pt x="932045" y="838319"/>
                    <a:pt x="907328" y="838319"/>
                  </a:cubicBezTo>
                  <a:lnTo>
                    <a:pt x="74866" y="838319"/>
                  </a:lnTo>
                  <a:cubicBezTo>
                    <a:pt x="50149" y="838319"/>
                    <a:pt x="30003" y="818174"/>
                    <a:pt x="30003" y="793457"/>
                  </a:cubicBezTo>
                  <a:lnTo>
                    <a:pt x="30003" y="749237"/>
                  </a:lnTo>
                  <a:lnTo>
                    <a:pt x="952190" y="749237"/>
                  </a:lnTo>
                  <a:lnTo>
                    <a:pt x="952190" y="793457"/>
                  </a:lnTo>
                  <a:close/>
                  <a:moveTo>
                    <a:pt x="952190" y="719304"/>
                  </a:moveTo>
                  <a:lnTo>
                    <a:pt x="30003" y="719304"/>
                  </a:lnTo>
                  <a:lnTo>
                    <a:pt x="30003" y="198739"/>
                  </a:lnTo>
                  <a:cubicBezTo>
                    <a:pt x="30003" y="174165"/>
                    <a:pt x="50006" y="154162"/>
                    <a:pt x="74581" y="154162"/>
                  </a:cubicBezTo>
                  <a:lnTo>
                    <a:pt x="174165" y="154162"/>
                  </a:lnTo>
                  <a:cubicBezTo>
                    <a:pt x="165949" y="175879"/>
                    <a:pt x="160948" y="199096"/>
                    <a:pt x="159449" y="223314"/>
                  </a:cubicBezTo>
                  <a:cubicBezTo>
                    <a:pt x="125730" y="226957"/>
                    <a:pt x="99298" y="255246"/>
                    <a:pt x="99298" y="289894"/>
                  </a:cubicBezTo>
                  <a:lnTo>
                    <a:pt x="99298" y="423196"/>
                  </a:lnTo>
                  <a:cubicBezTo>
                    <a:pt x="99298" y="460343"/>
                    <a:pt x="129516" y="490490"/>
                    <a:pt x="166592" y="490490"/>
                  </a:cubicBezTo>
                  <a:lnTo>
                    <a:pt x="180880" y="490490"/>
                  </a:lnTo>
                  <a:cubicBezTo>
                    <a:pt x="218027" y="490490"/>
                    <a:pt x="248174" y="460272"/>
                    <a:pt x="248174" y="423196"/>
                  </a:cubicBezTo>
                  <a:lnTo>
                    <a:pt x="248174" y="289894"/>
                  </a:lnTo>
                  <a:cubicBezTo>
                    <a:pt x="248174" y="255675"/>
                    <a:pt x="222456" y="227671"/>
                    <a:pt x="189381" y="223385"/>
                  </a:cubicBezTo>
                  <a:cubicBezTo>
                    <a:pt x="196667" y="115515"/>
                    <a:pt x="286536" y="29861"/>
                    <a:pt x="396264" y="29861"/>
                  </a:cubicBezTo>
                  <a:lnTo>
                    <a:pt x="585859" y="29861"/>
                  </a:lnTo>
                  <a:cubicBezTo>
                    <a:pt x="695587" y="29861"/>
                    <a:pt x="785455" y="115515"/>
                    <a:pt x="792742" y="223385"/>
                  </a:cubicBezTo>
                  <a:cubicBezTo>
                    <a:pt x="759738" y="227671"/>
                    <a:pt x="734020" y="255675"/>
                    <a:pt x="734020" y="289822"/>
                  </a:cubicBezTo>
                  <a:lnTo>
                    <a:pt x="734020" y="423125"/>
                  </a:lnTo>
                  <a:cubicBezTo>
                    <a:pt x="734020" y="457343"/>
                    <a:pt x="759738" y="485275"/>
                    <a:pt x="792742" y="489561"/>
                  </a:cubicBezTo>
                  <a:cubicBezTo>
                    <a:pt x="785598" y="562213"/>
                    <a:pt x="724233" y="619221"/>
                    <a:pt x="649724" y="619221"/>
                  </a:cubicBezTo>
                  <a:lnTo>
                    <a:pt x="575072" y="619221"/>
                  </a:lnTo>
                  <a:cubicBezTo>
                    <a:pt x="581501" y="609148"/>
                    <a:pt x="585359" y="597360"/>
                    <a:pt x="585359" y="584573"/>
                  </a:cubicBezTo>
                  <a:cubicBezTo>
                    <a:pt x="585359" y="548997"/>
                    <a:pt x="556426" y="519994"/>
                    <a:pt x="520779" y="519994"/>
                  </a:cubicBezTo>
                  <a:lnTo>
                    <a:pt x="461272" y="519994"/>
                  </a:lnTo>
                  <a:cubicBezTo>
                    <a:pt x="425696" y="519994"/>
                    <a:pt x="396692" y="548926"/>
                    <a:pt x="396692" y="584573"/>
                  </a:cubicBezTo>
                  <a:cubicBezTo>
                    <a:pt x="396692" y="620149"/>
                    <a:pt x="425624" y="649153"/>
                    <a:pt x="461272" y="649153"/>
                  </a:cubicBezTo>
                  <a:lnTo>
                    <a:pt x="491061" y="649153"/>
                  </a:lnTo>
                  <a:lnTo>
                    <a:pt x="520779" y="649153"/>
                  </a:lnTo>
                  <a:lnTo>
                    <a:pt x="649724" y="649153"/>
                  </a:lnTo>
                  <a:cubicBezTo>
                    <a:pt x="740664" y="649153"/>
                    <a:pt x="815387" y="578787"/>
                    <a:pt x="822674" y="489704"/>
                  </a:cubicBezTo>
                  <a:cubicBezTo>
                    <a:pt x="856464" y="486204"/>
                    <a:pt x="882967" y="457772"/>
                    <a:pt x="882967" y="423125"/>
                  </a:cubicBezTo>
                  <a:lnTo>
                    <a:pt x="882967" y="289822"/>
                  </a:lnTo>
                  <a:cubicBezTo>
                    <a:pt x="882967" y="255103"/>
                    <a:pt x="856464" y="226814"/>
                    <a:pt x="822674" y="223242"/>
                  </a:cubicBezTo>
                  <a:cubicBezTo>
                    <a:pt x="821174" y="199025"/>
                    <a:pt x="816173" y="175808"/>
                    <a:pt x="807958" y="154091"/>
                  </a:cubicBezTo>
                  <a:lnTo>
                    <a:pt x="907613" y="154091"/>
                  </a:lnTo>
                  <a:cubicBezTo>
                    <a:pt x="932188" y="154091"/>
                    <a:pt x="952190" y="174093"/>
                    <a:pt x="952190" y="198668"/>
                  </a:cubicBezTo>
                  <a:lnTo>
                    <a:pt x="952190" y="719304"/>
                  </a:lnTo>
                  <a:close/>
                  <a:moveTo>
                    <a:pt x="555427" y="584716"/>
                  </a:moveTo>
                  <a:cubicBezTo>
                    <a:pt x="555427" y="603790"/>
                    <a:pt x="539924" y="619363"/>
                    <a:pt x="520779" y="619363"/>
                  </a:cubicBezTo>
                  <a:lnTo>
                    <a:pt x="491061" y="619363"/>
                  </a:lnTo>
                  <a:lnTo>
                    <a:pt x="461272" y="619363"/>
                  </a:lnTo>
                  <a:cubicBezTo>
                    <a:pt x="442198" y="619363"/>
                    <a:pt x="426625" y="603790"/>
                    <a:pt x="426625" y="584716"/>
                  </a:cubicBezTo>
                  <a:cubicBezTo>
                    <a:pt x="426625" y="565571"/>
                    <a:pt x="442126" y="550069"/>
                    <a:pt x="461272" y="550069"/>
                  </a:cubicBezTo>
                  <a:lnTo>
                    <a:pt x="520779" y="550069"/>
                  </a:lnTo>
                  <a:cubicBezTo>
                    <a:pt x="539924" y="550069"/>
                    <a:pt x="555427" y="565571"/>
                    <a:pt x="555427" y="584716"/>
                  </a:cubicBezTo>
                  <a:close/>
                </a:path>
              </a:pathLst>
            </a:custGeom>
            <a:grpFill/>
            <a:ln w="7144" cap="flat">
              <a:noFill/>
              <a:prstDash val="solid"/>
              <a:miter/>
            </a:ln>
          </p:spPr>
          <p:txBody>
            <a:bodyPr rtlCol="0" anchor="ctr"/>
            <a:lstStyle/>
            <a:p>
              <a:endParaRPr lang="en-US" sz="1200"/>
            </a:p>
          </p:txBody>
        </p:sp>
      </p:grpSp>
      <p:sp>
        <p:nvSpPr>
          <p:cNvPr id="48" name="TextBox 47">
            <a:extLst>
              <a:ext uri="{FF2B5EF4-FFF2-40B4-BE49-F238E27FC236}">
                <a16:creationId xmlns:a16="http://schemas.microsoft.com/office/drawing/2014/main" id="{F542B977-5488-4C9B-9F73-A457835BD8A3}"/>
              </a:ext>
            </a:extLst>
          </p:cNvPr>
          <p:cNvSpPr txBox="1"/>
          <p:nvPr/>
        </p:nvSpPr>
        <p:spPr>
          <a:xfrm>
            <a:off x="14935200" y="745238"/>
            <a:ext cx="2153438" cy="261610"/>
          </a:xfrm>
          <a:prstGeom prst="rect">
            <a:avLst/>
          </a:prstGeom>
          <a:noFill/>
        </p:spPr>
        <p:txBody>
          <a:bodyPr wrap="square" rtlCol="0">
            <a:spAutoFit/>
          </a:bodyPr>
          <a:lstStyle/>
          <a:p>
            <a:pPr algn="r"/>
            <a:r>
              <a:rPr lang="en-US" altLang="zh-CN" sz="1100" spc="300">
                <a:latin typeface="+mn-lt"/>
              </a:rPr>
              <a:t>BUSINESS PLAN</a:t>
            </a:r>
            <a:endParaRPr lang="en-US" sz="1100" spc="300">
              <a:latin typeface="+mn-lt"/>
            </a:endParaRPr>
          </a:p>
        </p:txBody>
      </p:sp>
      <p:grpSp>
        <p:nvGrpSpPr>
          <p:cNvPr id="49" name="组合 13">
            <a:extLst>
              <a:ext uri="{FF2B5EF4-FFF2-40B4-BE49-F238E27FC236}">
                <a16:creationId xmlns:a16="http://schemas.microsoft.com/office/drawing/2014/main" id="{E21AE868-40DE-4C61-88EA-F1154B874CE5}"/>
              </a:ext>
            </a:extLst>
          </p:cNvPr>
          <p:cNvGrpSpPr/>
          <p:nvPr/>
        </p:nvGrpSpPr>
        <p:grpSpPr>
          <a:xfrm>
            <a:off x="1333500" y="782677"/>
            <a:ext cx="849269" cy="224171"/>
            <a:chOff x="6353586" y="4480561"/>
            <a:chExt cx="5023074" cy="1325880"/>
          </a:xfrm>
          <a:solidFill>
            <a:schemeClr val="bg1"/>
          </a:solidFill>
        </p:grpSpPr>
        <p:sp>
          <p:nvSpPr>
            <p:cNvPr id="50" name="任意多边形: 形状 25">
              <a:extLst>
                <a:ext uri="{FF2B5EF4-FFF2-40B4-BE49-F238E27FC236}">
                  <a16:creationId xmlns:a16="http://schemas.microsoft.com/office/drawing/2014/main" id="{EEF20202-7781-412C-9F4E-94846D28CD0D}"/>
                </a:ext>
              </a:extLst>
            </p:cNvPr>
            <p:cNvSpPr/>
            <p:nvPr/>
          </p:nvSpPr>
          <p:spPr>
            <a:xfrm>
              <a:off x="6353586" y="4480561"/>
              <a:ext cx="1325830" cy="1325880"/>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8100000" scaled="1"/>
            </a:gradFill>
            <a:ln w="9525" cap="flat">
              <a:noFill/>
              <a:prstDash val="solid"/>
              <a:miter/>
            </a:ln>
          </p:spPr>
          <p:txBody>
            <a:bodyPr rtlCol="0" anchor="ctr"/>
            <a:lstStyle/>
            <a:p>
              <a:endParaRPr lang="zh-CN" altLang="en-US"/>
            </a:p>
          </p:txBody>
        </p:sp>
        <p:grpSp>
          <p:nvGrpSpPr>
            <p:cNvPr id="51" name="组合 11">
              <a:extLst>
                <a:ext uri="{FF2B5EF4-FFF2-40B4-BE49-F238E27FC236}">
                  <a16:creationId xmlns:a16="http://schemas.microsoft.com/office/drawing/2014/main" id="{52EC1D91-80C2-48BD-B3A3-9E7F140D3446}"/>
                </a:ext>
              </a:extLst>
            </p:cNvPr>
            <p:cNvGrpSpPr/>
            <p:nvPr/>
          </p:nvGrpSpPr>
          <p:grpSpPr>
            <a:xfrm>
              <a:off x="8043056" y="4702687"/>
              <a:ext cx="3333604" cy="881628"/>
              <a:chOff x="8083550" y="5731848"/>
              <a:chExt cx="2120900" cy="560908"/>
            </a:xfrm>
            <a:grpFill/>
          </p:grpSpPr>
          <p:sp>
            <p:nvSpPr>
              <p:cNvPr id="52" name="任意多边形: 形状 14">
                <a:extLst>
                  <a:ext uri="{FF2B5EF4-FFF2-40B4-BE49-F238E27FC236}">
                    <a16:creationId xmlns:a16="http://schemas.microsoft.com/office/drawing/2014/main" id="{FF1F1BED-B656-4D95-8BCC-C554A5577F2A}"/>
                  </a:ext>
                </a:extLst>
              </p:cNvPr>
              <p:cNvSpPr/>
              <p:nvPr/>
            </p:nvSpPr>
            <p:spPr>
              <a:xfrm>
                <a:off x="8083550" y="6181423"/>
                <a:ext cx="2120900" cy="111333"/>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3" name="任意多边形: 形状 27">
                <a:extLst>
                  <a:ext uri="{FF2B5EF4-FFF2-40B4-BE49-F238E27FC236}">
                    <a16:creationId xmlns:a16="http://schemas.microsoft.com/office/drawing/2014/main" id="{7CD172EE-E73A-4571-96E3-2083211AD954}"/>
                  </a:ext>
                </a:extLst>
              </p:cNvPr>
              <p:cNvSpPr/>
              <p:nvPr/>
            </p:nvSpPr>
            <p:spPr>
              <a:xfrm>
                <a:off x="8083550" y="5731848"/>
                <a:ext cx="2120900" cy="308552"/>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spTree>
    <p:extLst>
      <p:ext uri="{BB962C8B-B14F-4D97-AF65-F5344CB8AC3E}">
        <p14:creationId xmlns:p14="http://schemas.microsoft.com/office/powerpoint/2010/main" val="20672860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0" presetClass="entr" presetSubtype="0" fill="hold" grpId="0" nodeType="afterEffect">
                                  <p:stCondLst>
                                    <p:cond delay="0"/>
                                  </p:stCondLst>
                                  <p:iterate type="lt">
                                    <p:tmPct val="1000"/>
                                  </p:iterate>
                                  <p:childTnLst>
                                    <p:set>
                                      <p:cBhvr>
                                        <p:cTn id="10" dur="750" fill="hold">
                                          <p:stCondLst>
                                            <p:cond delay="0"/>
                                          </p:stCondLst>
                                        </p:cTn>
                                        <p:tgtEl>
                                          <p:spTgt spid="13"/>
                                        </p:tgtEl>
                                        <p:attrNameLst>
                                          <p:attrName>style.visibility</p:attrName>
                                        </p:attrNameLst>
                                      </p:cBhvr>
                                      <p:to>
                                        <p:strVal val="visible"/>
                                      </p:to>
                                    </p:set>
                                    <p:anim to="" calcmode="lin" valueType="num">
                                      <p:cBhvr>
                                        <p:cTn id="11" dur="750" fill="hold">
                                          <p:stCondLst>
                                            <p:cond delay="0"/>
                                          </p:stCondLst>
                                        </p:cTn>
                                        <p:tgtEl>
                                          <p:spTgt spid="13"/>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13"/>
                                        </p:tgtEl>
                                      </p:cBhvr>
                                    </p:animEffect>
                                  </p:childTnLst>
                                </p:cTn>
                              </p:par>
                            </p:childTnLst>
                          </p:cTn>
                        </p:par>
                        <p:par>
                          <p:cTn id="13" fill="hold">
                            <p:stCondLst>
                              <p:cond delay="1595"/>
                            </p:stCondLst>
                            <p:childTnLst>
                              <p:par>
                                <p:cTn id="14" presetID="0" presetClass="entr" presetSubtype="0" fill="hold" grpId="0" nodeType="afterEffect">
                                  <p:stCondLst>
                                    <p:cond delay="0"/>
                                  </p:stCondLst>
                                  <p:childTnLst>
                                    <p:set>
                                      <p:cBhvr>
                                        <p:cTn id="15" dur="700" fill="hold">
                                          <p:stCondLst>
                                            <p:cond delay="0"/>
                                          </p:stCondLst>
                                        </p:cTn>
                                        <p:tgtEl>
                                          <p:spTgt spid="4"/>
                                        </p:tgtEl>
                                        <p:attrNameLst>
                                          <p:attrName>style.visibility</p:attrName>
                                        </p:attrNameLst>
                                      </p:cBhvr>
                                      <p:to>
                                        <p:strVal val="visible"/>
                                      </p:to>
                                    </p:set>
                                    <p:anim to="" calcmode="lin" valueType="num">
                                      <p:cBhvr>
                                        <p:cTn id="16" dur="700" fill="hold">
                                          <p:stCondLst>
                                            <p:cond delay="0"/>
                                          </p:stCondLst>
                                        </p:cTn>
                                        <p:tgtEl>
                                          <p:spTgt spid="4"/>
                                        </p:tgtEl>
                                        <p:attrNameLst>
                                          <p:attrName>ppt_h</p:attrName>
                                        </p:attrNameLst>
                                      </p:cBhvr>
                                      <p:tavLst>
                                        <p:tav tm="0" fmla="#ppt_h-#ppt_h*((1.5-1.5*$)^3-(1.5-1.5*$)^2)">
                                          <p:val>
                                            <p:strVal val="0"/>
                                          </p:val>
                                        </p:tav>
                                        <p:tav tm="100000">
                                          <p:val>
                                            <p:strVal val="1"/>
                                          </p:val>
                                        </p:tav>
                                      </p:tavLst>
                                    </p:anim>
                                    <p:anim to="" calcmode="lin" valueType="num">
                                      <p:cBhvr>
                                        <p:cTn id="17" dur="700" fill="hold">
                                          <p:stCondLst>
                                            <p:cond delay="0"/>
                                          </p:stCondLst>
                                        </p:cTn>
                                        <p:tgtEl>
                                          <p:spTgt spid="4"/>
                                        </p:tgtEl>
                                        <p:attrNameLst>
                                          <p:attrName>ppt_w</p:attrName>
                                        </p:attrNameLst>
                                      </p:cBhvr>
                                      <p:tavLst>
                                        <p:tav tm="0" fmla="#ppt_w-#ppt_w*((1.5-1.5*$)^3-(1.5-1.5*$)^2)">
                                          <p:val>
                                            <p:strVal val="0"/>
                                          </p:val>
                                        </p:tav>
                                        <p:tav tm="100000">
                                          <p:val>
                                            <p:strVal val="1"/>
                                          </p:val>
                                        </p:tav>
                                      </p:tavLst>
                                    </p:anim>
                                  </p:childTnLst>
                                </p:cTn>
                              </p:par>
                              <p:par>
                                <p:cTn id="18" presetID="0" presetClass="entr" presetSubtype="0" fill="hold" nodeType="withEffect">
                                  <p:stCondLst>
                                    <p:cond delay="0"/>
                                  </p:stCondLst>
                                  <p:childTnLst>
                                    <p:set>
                                      <p:cBhvr>
                                        <p:cTn id="19" dur="700" fill="hold">
                                          <p:stCondLst>
                                            <p:cond delay="0"/>
                                          </p:stCondLst>
                                        </p:cTn>
                                        <p:tgtEl>
                                          <p:spTgt spid="33"/>
                                        </p:tgtEl>
                                        <p:attrNameLst>
                                          <p:attrName>style.visibility</p:attrName>
                                        </p:attrNameLst>
                                      </p:cBhvr>
                                      <p:to>
                                        <p:strVal val="visible"/>
                                      </p:to>
                                    </p:set>
                                    <p:anim to="" calcmode="lin" valueType="num">
                                      <p:cBhvr>
                                        <p:cTn id="20" dur="700" fill="hold">
                                          <p:stCondLst>
                                            <p:cond delay="0"/>
                                          </p:stCondLst>
                                        </p:cTn>
                                        <p:tgtEl>
                                          <p:spTgt spid="33"/>
                                        </p:tgtEl>
                                        <p:attrNameLst>
                                          <p:attrName>ppt_h</p:attrName>
                                        </p:attrNameLst>
                                      </p:cBhvr>
                                      <p:tavLst>
                                        <p:tav tm="0" fmla="#ppt_h-#ppt_h*((1.5-1.5*$)^3-(1.5-1.5*$)^2)">
                                          <p:val>
                                            <p:strVal val="0"/>
                                          </p:val>
                                        </p:tav>
                                        <p:tav tm="100000">
                                          <p:val>
                                            <p:strVal val="1"/>
                                          </p:val>
                                        </p:tav>
                                      </p:tavLst>
                                    </p:anim>
                                    <p:anim to="" calcmode="lin" valueType="num">
                                      <p:cBhvr>
                                        <p:cTn id="21" dur="700" fill="hold">
                                          <p:stCondLst>
                                            <p:cond delay="0"/>
                                          </p:stCondLst>
                                        </p:cTn>
                                        <p:tgtEl>
                                          <p:spTgt spid="33"/>
                                        </p:tgtEl>
                                        <p:attrNameLst>
                                          <p:attrName>ppt_w</p:attrName>
                                        </p:attrNameLst>
                                      </p:cBhvr>
                                      <p:tavLst>
                                        <p:tav tm="0" fmla="#ppt_w-#ppt_w*((1.5-1.5*$)^3-(1.5-1.5*$)^2)">
                                          <p:val>
                                            <p:strVal val="0"/>
                                          </p:val>
                                        </p:tav>
                                        <p:tav tm="100000">
                                          <p:val>
                                            <p:strVal val="1"/>
                                          </p:val>
                                        </p:tav>
                                      </p:tavLst>
                                    </p:anim>
                                  </p:childTnLst>
                                </p:cTn>
                              </p:par>
                              <p:par>
                                <p:cTn id="22" presetID="2" presetClass="entr" presetSubtype="4" decel="100000" fill="hold" grpId="0" nodeType="withEffect">
                                  <p:stCondLst>
                                    <p:cond delay="0"/>
                                  </p:stCondLst>
                                  <p:childTnLst>
                                    <p:set>
                                      <p:cBhvr>
                                        <p:cTn id="23" dur="1" fill="hold">
                                          <p:stCondLst>
                                            <p:cond delay="0"/>
                                          </p:stCondLst>
                                        </p:cTn>
                                        <p:tgtEl>
                                          <p:spTgt spid="12"/>
                                        </p:tgtEl>
                                        <p:attrNameLst>
                                          <p:attrName>style.visibility</p:attrName>
                                        </p:attrNameLst>
                                      </p:cBhvr>
                                      <p:to>
                                        <p:strVal val="visible"/>
                                      </p:to>
                                    </p:set>
                                    <p:anim calcmode="lin" valueType="num">
                                      <p:cBhvr additive="base">
                                        <p:cTn id="24" dur="700" fill="hold"/>
                                        <p:tgtEl>
                                          <p:spTgt spid="12"/>
                                        </p:tgtEl>
                                        <p:attrNameLst>
                                          <p:attrName>ppt_x</p:attrName>
                                        </p:attrNameLst>
                                      </p:cBhvr>
                                      <p:tavLst>
                                        <p:tav tm="0">
                                          <p:val>
                                            <p:strVal val="#ppt_x"/>
                                          </p:val>
                                        </p:tav>
                                        <p:tav tm="100000">
                                          <p:val>
                                            <p:strVal val="#ppt_x"/>
                                          </p:val>
                                        </p:tav>
                                      </p:tavLst>
                                    </p:anim>
                                    <p:anim calcmode="lin" valueType="num">
                                      <p:cBhvr additive="base">
                                        <p:cTn id="25" dur="700" fill="hold"/>
                                        <p:tgtEl>
                                          <p:spTgt spid="12"/>
                                        </p:tgtEl>
                                        <p:attrNameLst>
                                          <p:attrName>ppt_y</p:attrName>
                                        </p:attrNameLst>
                                      </p:cBhvr>
                                      <p:tavLst>
                                        <p:tav tm="0">
                                          <p:val>
                                            <p:strVal val="1+#ppt_h/2"/>
                                          </p:val>
                                        </p:tav>
                                        <p:tav tm="100000">
                                          <p:val>
                                            <p:strVal val="#ppt_y"/>
                                          </p:val>
                                        </p:tav>
                                      </p:tavLst>
                                    </p:anim>
                                  </p:childTnLst>
                                </p:cTn>
                              </p:par>
                            </p:childTnLst>
                          </p:cTn>
                        </p:par>
                        <p:par>
                          <p:cTn id="26" fill="hold">
                            <p:stCondLst>
                              <p:cond delay="2295"/>
                            </p:stCondLst>
                            <p:childTnLst>
                              <p:par>
                                <p:cTn id="27" presetID="0" presetClass="entr" presetSubtype="0" fill="hold" grpId="0" nodeType="afterEffect">
                                  <p:stCondLst>
                                    <p:cond delay="0"/>
                                  </p:stCondLst>
                                  <p:childTnLst>
                                    <p:set>
                                      <p:cBhvr>
                                        <p:cTn id="28" dur="700" fill="hold">
                                          <p:stCondLst>
                                            <p:cond delay="0"/>
                                          </p:stCondLst>
                                        </p:cTn>
                                        <p:tgtEl>
                                          <p:spTgt spid="5"/>
                                        </p:tgtEl>
                                        <p:attrNameLst>
                                          <p:attrName>style.visibility</p:attrName>
                                        </p:attrNameLst>
                                      </p:cBhvr>
                                      <p:to>
                                        <p:strVal val="visible"/>
                                      </p:to>
                                    </p:set>
                                    <p:anim to="" calcmode="lin" valueType="num">
                                      <p:cBhvr>
                                        <p:cTn id="29" dur="700" fill="hold">
                                          <p:stCondLst>
                                            <p:cond delay="0"/>
                                          </p:stCondLst>
                                        </p:cTn>
                                        <p:tgtEl>
                                          <p:spTgt spid="5"/>
                                        </p:tgtEl>
                                        <p:attrNameLst>
                                          <p:attrName>ppt_h</p:attrName>
                                        </p:attrNameLst>
                                      </p:cBhvr>
                                      <p:tavLst>
                                        <p:tav tm="0" fmla="#ppt_h-#ppt_h*((1.5-1.5*$)^3-(1.5-1.5*$)^2)">
                                          <p:val>
                                            <p:strVal val="0"/>
                                          </p:val>
                                        </p:tav>
                                        <p:tav tm="100000">
                                          <p:val>
                                            <p:strVal val="1"/>
                                          </p:val>
                                        </p:tav>
                                      </p:tavLst>
                                    </p:anim>
                                    <p:anim to="" calcmode="lin" valueType="num">
                                      <p:cBhvr>
                                        <p:cTn id="30" dur="700" fill="hold">
                                          <p:stCondLst>
                                            <p:cond delay="0"/>
                                          </p:stCondLst>
                                        </p:cTn>
                                        <p:tgtEl>
                                          <p:spTgt spid="5"/>
                                        </p:tgtEl>
                                        <p:attrNameLst>
                                          <p:attrName>ppt_w</p:attrName>
                                        </p:attrNameLst>
                                      </p:cBhvr>
                                      <p:tavLst>
                                        <p:tav tm="0" fmla="#ppt_w-#ppt_w*((1.5-1.5*$)^3-(1.5-1.5*$)^2)">
                                          <p:val>
                                            <p:strVal val="0"/>
                                          </p:val>
                                        </p:tav>
                                        <p:tav tm="100000">
                                          <p:val>
                                            <p:strVal val="1"/>
                                          </p:val>
                                        </p:tav>
                                      </p:tavLst>
                                    </p:anim>
                                  </p:childTnLst>
                                </p:cTn>
                              </p:par>
                              <p:par>
                                <p:cTn id="31" presetID="0" presetClass="entr" presetSubtype="0" fill="hold" nodeType="withEffect">
                                  <p:stCondLst>
                                    <p:cond delay="0"/>
                                  </p:stCondLst>
                                  <p:childTnLst>
                                    <p:set>
                                      <p:cBhvr>
                                        <p:cTn id="32" dur="700" fill="hold">
                                          <p:stCondLst>
                                            <p:cond delay="0"/>
                                          </p:stCondLst>
                                        </p:cTn>
                                        <p:tgtEl>
                                          <p:spTgt spid="14"/>
                                        </p:tgtEl>
                                        <p:attrNameLst>
                                          <p:attrName>style.visibility</p:attrName>
                                        </p:attrNameLst>
                                      </p:cBhvr>
                                      <p:to>
                                        <p:strVal val="visible"/>
                                      </p:to>
                                    </p:set>
                                    <p:anim to="" calcmode="lin" valueType="num">
                                      <p:cBhvr>
                                        <p:cTn id="33" dur="700" fill="hold">
                                          <p:stCondLst>
                                            <p:cond delay="0"/>
                                          </p:stCondLst>
                                        </p:cTn>
                                        <p:tgtEl>
                                          <p:spTgt spid="14"/>
                                        </p:tgtEl>
                                        <p:attrNameLst>
                                          <p:attrName>ppt_h</p:attrName>
                                        </p:attrNameLst>
                                      </p:cBhvr>
                                      <p:tavLst>
                                        <p:tav tm="0" fmla="#ppt_h-#ppt_h*((1.5-1.5*$)^3-(1.5-1.5*$)^2)">
                                          <p:val>
                                            <p:strVal val="0"/>
                                          </p:val>
                                        </p:tav>
                                        <p:tav tm="100000">
                                          <p:val>
                                            <p:strVal val="1"/>
                                          </p:val>
                                        </p:tav>
                                      </p:tavLst>
                                    </p:anim>
                                    <p:anim to="" calcmode="lin" valueType="num">
                                      <p:cBhvr>
                                        <p:cTn id="34" dur="700" fill="hold">
                                          <p:stCondLst>
                                            <p:cond delay="0"/>
                                          </p:stCondLst>
                                        </p:cTn>
                                        <p:tgtEl>
                                          <p:spTgt spid="14"/>
                                        </p:tgtEl>
                                        <p:attrNameLst>
                                          <p:attrName>ppt_w</p:attrName>
                                        </p:attrNameLst>
                                      </p:cBhvr>
                                      <p:tavLst>
                                        <p:tav tm="0" fmla="#ppt_w-#ppt_w*((1.5-1.5*$)^3-(1.5-1.5*$)^2)">
                                          <p:val>
                                            <p:strVal val="0"/>
                                          </p:val>
                                        </p:tav>
                                        <p:tav tm="100000">
                                          <p:val>
                                            <p:strVal val="1"/>
                                          </p:val>
                                        </p:tav>
                                      </p:tavLst>
                                    </p:anim>
                                  </p:childTnLst>
                                </p:cTn>
                              </p:par>
                              <p:par>
                                <p:cTn id="35" presetID="2" presetClass="entr" presetSubtype="4" decel="100000" fill="hold" grpId="0" nodeType="withEffect">
                                  <p:stCondLst>
                                    <p:cond delay="0"/>
                                  </p:stCondLst>
                                  <p:childTnLst>
                                    <p:set>
                                      <p:cBhvr>
                                        <p:cTn id="36" dur="1" fill="hold">
                                          <p:stCondLst>
                                            <p:cond delay="0"/>
                                          </p:stCondLst>
                                        </p:cTn>
                                        <p:tgtEl>
                                          <p:spTgt spid="10"/>
                                        </p:tgtEl>
                                        <p:attrNameLst>
                                          <p:attrName>style.visibility</p:attrName>
                                        </p:attrNameLst>
                                      </p:cBhvr>
                                      <p:to>
                                        <p:strVal val="visible"/>
                                      </p:to>
                                    </p:set>
                                    <p:anim calcmode="lin" valueType="num">
                                      <p:cBhvr additive="base">
                                        <p:cTn id="37" dur="700" fill="hold"/>
                                        <p:tgtEl>
                                          <p:spTgt spid="10"/>
                                        </p:tgtEl>
                                        <p:attrNameLst>
                                          <p:attrName>ppt_x</p:attrName>
                                        </p:attrNameLst>
                                      </p:cBhvr>
                                      <p:tavLst>
                                        <p:tav tm="0">
                                          <p:val>
                                            <p:strVal val="#ppt_x"/>
                                          </p:val>
                                        </p:tav>
                                        <p:tav tm="100000">
                                          <p:val>
                                            <p:strVal val="#ppt_x"/>
                                          </p:val>
                                        </p:tav>
                                      </p:tavLst>
                                    </p:anim>
                                    <p:anim calcmode="lin" valueType="num">
                                      <p:cBhvr additive="base">
                                        <p:cTn id="38" dur="700" fill="hold"/>
                                        <p:tgtEl>
                                          <p:spTgt spid="10"/>
                                        </p:tgtEl>
                                        <p:attrNameLst>
                                          <p:attrName>ppt_y</p:attrName>
                                        </p:attrNameLst>
                                      </p:cBhvr>
                                      <p:tavLst>
                                        <p:tav tm="0">
                                          <p:val>
                                            <p:strVal val="1+#ppt_h/2"/>
                                          </p:val>
                                        </p:tav>
                                        <p:tav tm="100000">
                                          <p:val>
                                            <p:strVal val="#ppt_y"/>
                                          </p:val>
                                        </p:tav>
                                      </p:tavLst>
                                    </p:anim>
                                  </p:childTnLst>
                                </p:cTn>
                              </p:par>
                            </p:childTnLst>
                          </p:cTn>
                        </p:par>
                        <p:par>
                          <p:cTn id="39" fill="hold">
                            <p:stCondLst>
                              <p:cond delay="2995"/>
                            </p:stCondLst>
                            <p:childTnLst>
                              <p:par>
                                <p:cTn id="40" presetID="0" presetClass="entr" presetSubtype="0" fill="hold" grpId="0" nodeType="afterEffect">
                                  <p:stCondLst>
                                    <p:cond delay="0"/>
                                  </p:stCondLst>
                                  <p:childTnLst>
                                    <p:set>
                                      <p:cBhvr>
                                        <p:cTn id="41" dur="700" fill="hold">
                                          <p:stCondLst>
                                            <p:cond delay="0"/>
                                          </p:stCondLst>
                                        </p:cTn>
                                        <p:tgtEl>
                                          <p:spTgt spid="6"/>
                                        </p:tgtEl>
                                        <p:attrNameLst>
                                          <p:attrName>style.visibility</p:attrName>
                                        </p:attrNameLst>
                                      </p:cBhvr>
                                      <p:to>
                                        <p:strVal val="visible"/>
                                      </p:to>
                                    </p:set>
                                    <p:anim to="" calcmode="lin" valueType="num">
                                      <p:cBhvr>
                                        <p:cTn id="42" dur="700" fill="hold">
                                          <p:stCondLst>
                                            <p:cond delay="0"/>
                                          </p:stCondLst>
                                        </p:cTn>
                                        <p:tgtEl>
                                          <p:spTgt spid="6"/>
                                        </p:tgtEl>
                                        <p:attrNameLst>
                                          <p:attrName>ppt_h</p:attrName>
                                        </p:attrNameLst>
                                      </p:cBhvr>
                                      <p:tavLst>
                                        <p:tav tm="0" fmla="#ppt_h-#ppt_h*((1.5-1.5*$)^3-(1.5-1.5*$)^2)">
                                          <p:val>
                                            <p:strVal val="0"/>
                                          </p:val>
                                        </p:tav>
                                        <p:tav tm="100000">
                                          <p:val>
                                            <p:strVal val="1"/>
                                          </p:val>
                                        </p:tav>
                                      </p:tavLst>
                                    </p:anim>
                                    <p:anim to="" calcmode="lin" valueType="num">
                                      <p:cBhvr>
                                        <p:cTn id="43" dur="700" fill="hold">
                                          <p:stCondLst>
                                            <p:cond delay="0"/>
                                          </p:stCondLst>
                                        </p:cTn>
                                        <p:tgtEl>
                                          <p:spTgt spid="6"/>
                                        </p:tgtEl>
                                        <p:attrNameLst>
                                          <p:attrName>ppt_w</p:attrName>
                                        </p:attrNameLst>
                                      </p:cBhvr>
                                      <p:tavLst>
                                        <p:tav tm="0" fmla="#ppt_w-#ppt_w*((1.5-1.5*$)^3-(1.5-1.5*$)^2)">
                                          <p:val>
                                            <p:strVal val="0"/>
                                          </p:val>
                                        </p:tav>
                                        <p:tav tm="100000">
                                          <p:val>
                                            <p:strVal val="1"/>
                                          </p:val>
                                        </p:tav>
                                      </p:tavLst>
                                    </p:anim>
                                  </p:childTnLst>
                                </p:cTn>
                              </p:par>
                              <p:par>
                                <p:cTn id="44" presetID="0" presetClass="entr" presetSubtype="0" fill="hold" nodeType="withEffect">
                                  <p:stCondLst>
                                    <p:cond delay="0"/>
                                  </p:stCondLst>
                                  <p:childTnLst>
                                    <p:set>
                                      <p:cBhvr>
                                        <p:cTn id="45" dur="700" fill="hold">
                                          <p:stCondLst>
                                            <p:cond delay="0"/>
                                          </p:stCondLst>
                                        </p:cTn>
                                        <p:tgtEl>
                                          <p:spTgt spid="41"/>
                                        </p:tgtEl>
                                        <p:attrNameLst>
                                          <p:attrName>style.visibility</p:attrName>
                                        </p:attrNameLst>
                                      </p:cBhvr>
                                      <p:to>
                                        <p:strVal val="visible"/>
                                      </p:to>
                                    </p:set>
                                    <p:anim to="" calcmode="lin" valueType="num">
                                      <p:cBhvr>
                                        <p:cTn id="46" dur="700" fill="hold">
                                          <p:stCondLst>
                                            <p:cond delay="0"/>
                                          </p:stCondLst>
                                        </p:cTn>
                                        <p:tgtEl>
                                          <p:spTgt spid="41"/>
                                        </p:tgtEl>
                                        <p:attrNameLst>
                                          <p:attrName>ppt_h</p:attrName>
                                        </p:attrNameLst>
                                      </p:cBhvr>
                                      <p:tavLst>
                                        <p:tav tm="0" fmla="#ppt_h-#ppt_h*((1.5-1.5*$)^3-(1.5-1.5*$)^2)">
                                          <p:val>
                                            <p:strVal val="0"/>
                                          </p:val>
                                        </p:tav>
                                        <p:tav tm="100000">
                                          <p:val>
                                            <p:strVal val="1"/>
                                          </p:val>
                                        </p:tav>
                                      </p:tavLst>
                                    </p:anim>
                                    <p:anim to="" calcmode="lin" valueType="num">
                                      <p:cBhvr>
                                        <p:cTn id="47" dur="700" fill="hold">
                                          <p:stCondLst>
                                            <p:cond delay="0"/>
                                          </p:stCondLst>
                                        </p:cTn>
                                        <p:tgtEl>
                                          <p:spTgt spid="41"/>
                                        </p:tgtEl>
                                        <p:attrNameLst>
                                          <p:attrName>ppt_w</p:attrName>
                                        </p:attrNameLst>
                                      </p:cBhvr>
                                      <p:tavLst>
                                        <p:tav tm="0" fmla="#ppt_w-#ppt_w*((1.5-1.5*$)^3-(1.5-1.5*$)^2)">
                                          <p:val>
                                            <p:strVal val="0"/>
                                          </p:val>
                                        </p:tav>
                                        <p:tav tm="100000">
                                          <p:val>
                                            <p:strVal val="1"/>
                                          </p:val>
                                        </p:tav>
                                      </p:tavLst>
                                    </p:anim>
                                  </p:childTnLst>
                                </p:cTn>
                              </p:par>
                              <p:par>
                                <p:cTn id="48" presetID="2" presetClass="entr" presetSubtype="4" decel="100000" fill="hold" grpId="0" nodeType="withEffect">
                                  <p:stCondLst>
                                    <p:cond delay="0"/>
                                  </p:stCondLst>
                                  <p:childTnLst>
                                    <p:set>
                                      <p:cBhvr>
                                        <p:cTn id="49" dur="1" fill="hold">
                                          <p:stCondLst>
                                            <p:cond delay="0"/>
                                          </p:stCondLst>
                                        </p:cTn>
                                        <p:tgtEl>
                                          <p:spTgt spid="11"/>
                                        </p:tgtEl>
                                        <p:attrNameLst>
                                          <p:attrName>style.visibility</p:attrName>
                                        </p:attrNameLst>
                                      </p:cBhvr>
                                      <p:to>
                                        <p:strVal val="visible"/>
                                      </p:to>
                                    </p:set>
                                    <p:anim calcmode="lin" valueType="num">
                                      <p:cBhvr additive="base">
                                        <p:cTn id="50" dur="700" fill="hold"/>
                                        <p:tgtEl>
                                          <p:spTgt spid="11"/>
                                        </p:tgtEl>
                                        <p:attrNameLst>
                                          <p:attrName>ppt_x</p:attrName>
                                        </p:attrNameLst>
                                      </p:cBhvr>
                                      <p:tavLst>
                                        <p:tav tm="0">
                                          <p:val>
                                            <p:strVal val="#ppt_x"/>
                                          </p:val>
                                        </p:tav>
                                        <p:tav tm="100000">
                                          <p:val>
                                            <p:strVal val="#ppt_x"/>
                                          </p:val>
                                        </p:tav>
                                      </p:tavLst>
                                    </p:anim>
                                    <p:anim calcmode="lin" valueType="num">
                                      <p:cBhvr additive="base">
                                        <p:cTn id="51" dur="7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10" grpId="0"/>
      <p:bldP spid="11" grpId="0"/>
      <p:bldP spid="12" grpId="0"/>
      <p:bldP spid="13"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Picture Placeholder 44">
            <a:extLst>
              <a:ext uri="{FF2B5EF4-FFF2-40B4-BE49-F238E27FC236}">
                <a16:creationId xmlns:a16="http://schemas.microsoft.com/office/drawing/2014/main" id="{E0E16F2B-2002-4826-97D7-A26F1D1C1630}"/>
              </a:ext>
            </a:extLst>
          </p:cNvPr>
          <p:cNvSpPr>
            <a:spLocks noGrp="1"/>
          </p:cNvSpPr>
          <p:nvPr>
            <p:ph type="pic" sz="quarter" idx="11"/>
          </p:nvPr>
        </p:nvSpPr>
        <p:spPr/>
      </p:sp>
      <p:sp>
        <p:nvSpPr>
          <p:cNvPr id="44" name="Picture Placeholder 43">
            <a:extLst>
              <a:ext uri="{FF2B5EF4-FFF2-40B4-BE49-F238E27FC236}">
                <a16:creationId xmlns:a16="http://schemas.microsoft.com/office/drawing/2014/main" id="{9C56744E-91C9-4F36-9876-91B640C62AE3}"/>
              </a:ext>
            </a:extLst>
          </p:cNvPr>
          <p:cNvSpPr>
            <a:spLocks noGrp="1"/>
          </p:cNvSpPr>
          <p:nvPr>
            <p:ph type="pic" sz="quarter" idx="10"/>
          </p:nvPr>
        </p:nvSpPr>
        <p:spPr/>
      </p:sp>
      <p:sp>
        <p:nvSpPr>
          <p:cNvPr id="4" name="Oval 3">
            <a:extLst>
              <a:ext uri="{FF2B5EF4-FFF2-40B4-BE49-F238E27FC236}">
                <a16:creationId xmlns:a16="http://schemas.microsoft.com/office/drawing/2014/main" id="{201C5DE8-1784-4381-BFF6-F33218BD668D}"/>
              </a:ext>
            </a:extLst>
          </p:cNvPr>
          <p:cNvSpPr/>
          <p:nvPr/>
        </p:nvSpPr>
        <p:spPr>
          <a:xfrm>
            <a:off x="10275559" y="2438453"/>
            <a:ext cx="1392186" cy="1392184"/>
          </a:xfrm>
          <a:prstGeom prst="ellipse">
            <a:avLst/>
          </a:prstGeom>
          <a:gradFill>
            <a:gsLst>
              <a:gs pos="0">
                <a:schemeClr val="accent1"/>
              </a:gs>
              <a:gs pos="100000">
                <a:schemeClr val="accent6"/>
              </a:gs>
            </a:gsLst>
            <a:lin ang="8100000" scaled="1"/>
          </a:gra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50"/>
          </a:p>
        </p:txBody>
      </p:sp>
      <p:sp>
        <p:nvSpPr>
          <p:cNvPr id="10" name="Oval 9">
            <a:extLst>
              <a:ext uri="{FF2B5EF4-FFF2-40B4-BE49-F238E27FC236}">
                <a16:creationId xmlns:a16="http://schemas.microsoft.com/office/drawing/2014/main" id="{458110D3-06E8-48D5-8FCB-5236ECF743E5}"/>
              </a:ext>
            </a:extLst>
          </p:cNvPr>
          <p:cNvSpPr/>
          <p:nvPr/>
        </p:nvSpPr>
        <p:spPr>
          <a:xfrm>
            <a:off x="10275559" y="6456362"/>
            <a:ext cx="1392186" cy="1392184"/>
          </a:xfrm>
          <a:prstGeom prst="ellipse">
            <a:avLst/>
          </a:prstGeom>
          <a:gradFill>
            <a:gsLst>
              <a:gs pos="0">
                <a:schemeClr val="accent1"/>
              </a:gs>
              <a:gs pos="100000">
                <a:schemeClr val="accent6"/>
              </a:gs>
            </a:gsLst>
            <a:lin ang="8100000" scaled="1"/>
          </a:gra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50"/>
          </a:p>
        </p:txBody>
      </p:sp>
      <p:sp>
        <p:nvSpPr>
          <p:cNvPr id="14" name="Rectangle 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926EE99D-37CE-4D27-8A3D-81ACC41258A3}"/>
              </a:ext>
            </a:extLst>
          </p:cNvPr>
          <p:cNvSpPr/>
          <p:nvPr/>
        </p:nvSpPr>
        <p:spPr>
          <a:xfrm>
            <a:off x="12117526" y="6233357"/>
            <a:ext cx="4832328" cy="1838196"/>
          </a:xfrm>
          <a:prstGeom prst="rect">
            <a:avLst/>
          </a:prstGeom>
        </p:spPr>
        <p:txBody>
          <a:bodyPr wrap="square">
            <a:spAutoFit/>
          </a:bodyPr>
          <a:lstStyle/>
          <a:p>
            <a:pPr>
              <a:lnSpc>
                <a:spcPct val="120000"/>
              </a:lnSpc>
              <a:spcBef>
                <a:spcPts val="1200"/>
              </a:spcBef>
            </a:pP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Powerful</a:t>
            </a:r>
          </a:p>
          <a:p>
            <a:pPr>
              <a:lnSpc>
                <a:spcPct val="150000"/>
              </a:lnSpc>
              <a:spcBef>
                <a:spcPts val="12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p:txBody>
      </p:sp>
      <p:sp>
        <p:nvSpPr>
          <p:cNvPr id="15" name="Rectangle 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82F58542-D290-47A9-B4B6-7177734F170E}"/>
              </a:ext>
            </a:extLst>
          </p:cNvPr>
          <p:cNvSpPr/>
          <p:nvPr/>
        </p:nvSpPr>
        <p:spPr>
          <a:xfrm>
            <a:off x="12117526" y="2215448"/>
            <a:ext cx="4832328" cy="1838196"/>
          </a:xfrm>
          <a:prstGeom prst="rect">
            <a:avLst/>
          </a:prstGeom>
        </p:spPr>
        <p:txBody>
          <a:bodyPr wrap="square">
            <a:spAutoFit/>
          </a:bodyPr>
          <a:lstStyle/>
          <a:p>
            <a:pPr>
              <a:lnSpc>
                <a:spcPct val="120000"/>
              </a:lnSpc>
              <a:spcBef>
                <a:spcPts val="1200"/>
              </a:spcBef>
            </a:pP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Creative</a:t>
            </a:r>
          </a:p>
          <a:p>
            <a:pPr>
              <a:lnSpc>
                <a:spcPct val="150000"/>
              </a:lnSpc>
              <a:spcBef>
                <a:spcPts val="12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p:txBody>
      </p:sp>
      <p:sp>
        <p:nvSpPr>
          <p:cNvPr id="16" name="TextBox 15">
            <a:extLst>
              <a:ext uri="{FF2B5EF4-FFF2-40B4-BE49-F238E27FC236}">
                <a16:creationId xmlns:a16="http://schemas.microsoft.com/office/drawing/2014/main" id="{706C8FE5-C5DF-499C-946C-F0C5ECD98152}"/>
              </a:ext>
            </a:extLst>
          </p:cNvPr>
          <p:cNvSpPr txBox="1"/>
          <p:nvPr/>
        </p:nvSpPr>
        <p:spPr>
          <a:xfrm>
            <a:off x="1787862" y="2708497"/>
            <a:ext cx="4231938" cy="4013919"/>
          </a:xfrm>
          <a:prstGeom prst="rect">
            <a:avLst/>
          </a:prstGeom>
          <a:noFill/>
        </p:spPr>
        <p:txBody>
          <a:bodyPr wrap="square" rtlCol="0">
            <a:spAutoFit/>
          </a:bodyPr>
          <a:lstStyle/>
          <a:p>
            <a:pPr>
              <a:lnSpc>
                <a:spcPct val="130000"/>
              </a:lnSpc>
            </a:pPr>
            <a:r>
              <a:rPr lang="en-US" sz="4000">
                <a:solidFill>
                  <a:schemeClr val="tx1">
                    <a:lumMod val="85000"/>
                    <a:lumOff val="15000"/>
                  </a:schemeClr>
                </a:solidFill>
                <a:latin typeface="Montserrat Alternates ExtraBold" panose="00000900000000000000" pitchFamily="50" charset="0"/>
                <a:cs typeface="Rubik Light" panose="00000400000000000000" pitchFamily="2" charset="-79"/>
              </a:rPr>
              <a:t>Working together, to create something unique.</a:t>
            </a:r>
            <a:endParaRPr lang="en-ID" sz="4000" dirty="0">
              <a:solidFill>
                <a:schemeClr val="tx1">
                  <a:lumMod val="85000"/>
                  <a:lumOff val="15000"/>
                </a:schemeClr>
              </a:solidFill>
              <a:latin typeface="Montserrat Alternates ExtraBold" panose="00000900000000000000" pitchFamily="50" charset="0"/>
              <a:cs typeface="Rubik Light" panose="00000400000000000000" pitchFamily="2" charset="-79"/>
            </a:endParaRPr>
          </a:p>
        </p:txBody>
      </p:sp>
      <p:sp>
        <p:nvSpPr>
          <p:cNvPr id="17" name="TextBox 16">
            <a:extLst>
              <a:ext uri="{FF2B5EF4-FFF2-40B4-BE49-F238E27FC236}">
                <a16:creationId xmlns:a16="http://schemas.microsoft.com/office/drawing/2014/main" id="{525F6ACF-A41C-482E-A768-8332BBDAC16B}"/>
              </a:ext>
            </a:extLst>
          </p:cNvPr>
          <p:cNvSpPr txBox="1"/>
          <p:nvPr/>
        </p:nvSpPr>
        <p:spPr>
          <a:xfrm>
            <a:off x="1787862" y="7211965"/>
            <a:ext cx="4110018" cy="890244"/>
          </a:xfrm>
          <a:prstGeom prst="rect">
            <a:avLst/>
          </a:prstGeom>
          <a:noFill/>
        </p:spPr>
        <p:txBody>
          <a:bodyPr wrap="square" rtlCol="0">
            <a:spAutoFit/>
          </a:bodyPr>
          <a:lstStyle/>
          <a:p>
            <a:pPr>
              <a:lnSpc>
                <a:spcPct val="150000"/>
              </a:lnSpc>
              <a:spcBef>
                <a:spcPts val="1800"/>
              </a:spcBef>
              <a:defRPr/>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a:t>
            </a:r>
          </a:p>
        </p:txBody>
      </p:sp>
      <p:grpSp>
        <p:nvGrpSpPr>
          <p:cNvPr id="18" name="Graphic 2">
            <a:extLst>
              <a:ext uri="{FF2B5EF4-FFF2-40B4-BE49-F238E27FC236}">
                <a16:creationId xmlns:a16="http://schemas.microsoft.com/office/drawing/2014/main" id="{FCFA68E4-296D-4E90-86BE-ECAF7F58E116}"/>
              </a:ext>
            </a:extLst>
          </p:cNvPr>
          <p:cNvGrpSpPr/>
          <p:nvPr/>
        </p:nvGrpSpPr>
        <p:grpSpPr>
          <a:xfrm>
            <a:off x="10667445" y="6848225"/>
            <a:ext cx="608414" cy="608458"/>
            <a:chOff x="12354901" y="2871430"/>
            <a:chExt cx="987266" cy="987337"/>
          </a:xfrm>
          <a:solidFill>
            <a:schemeClr val="tx1"/>
          </a:solidFill>
        </p:grpSpPr>
        <p:sp>
          <p:nvSpPr>
            <p:cNvPr id="19" name="Freeform: Shape 18">
              <a:extLst>
                <a:ext uri="{FF2B5EF4-FFF2-40B4-BE49-F238E27FC236}">
                  <a16:creationId xmlns:a16="http://schemas.microsoft.com/office/drawing/2014/main" id="{2B7EFA0D-FF4D-4F32-87D7-8F1BDA0FFD23}"/>
                </a:ext>
              </a:extLst>
            </p:cNvPr>
            <p:cNvSpPr/>
            <p:nvPr/>
          </p:nvSpPr>
          <p:spPr>
            <a:xfrm>
              <a:off x="12354901" y="2871430"/>
              <a:ext cx="688015" cy="987266"/>
            </a:xfrm>
            <a:custGeom>
              <a:avLst/>
              <a:gdLst>
                <a:gd name="connsiteX0" fmla="*/ 673084 w 688015"/>
                <a:gd name="connsiteY0" fmla="*/ 0 h 987266"/>
                <a:gd name="connsiteX1" fmla="*/ 14931 w 688015"/>
                <a:gd name="connsiteY1" fmla="*/ 0 h 987266"/>
                <a:gd name="connsiteX2" fmla="*/ 0 w 688015"/>
                <a:gd name="connsiteY2" fmla="*/ 14930 h 987266"/>
                <a:gd name="connsiteX3" fmla="*/ 0 w 688015"/>
                <a:gd name="connsiteY3" fmla="*/ 972336 h 987266"/>
                <a:gd name="connsiteX4" fmla="*/ 14931 w 688015"/>
                <a:gd name="connsiteY4" fmla="*/ 987266 h 987266"/>
                <a:gd name="connsiteX5" fmla="*/ 673084 w 688015"/>
                <a:gd name="connsiteY5" fmla="*/ 987266 h 987266"/>
                <a:gd name="connsiteX6" fmla="*/ 688015 w 688015"/>
                <a:gd name="connsiteY6" fmla="*/ 972336 h 987266"/>
                <a:gd name="connsiteX7" fmla="*/ 688015 w 688015"/>
                <a:gd name="connsiteY7" fmla="*/ 14930 h 987266"/>
                <a:gd name="connsiteX8" fmla="*/ 673084 w 688015"/>
                <a:gd name="connsiteY8" fmla="*/ 0 h 987266"/>
                <a:gd name="connsiteX9" fmla="*/ 658154 w 688015"/>
                <a:gd name="connsiteY9" fmla="*/ 957334 h 987266"/>
                <a:gd name="connsiteX10" fmla="*/ 29933 w 688015"/>
                <a:gd name="connsiteY10" fmla="*/ 957334 h 987266"/>
                <a:gd name="connsiteX11" fmla="*/ 29933 w 688015"/>
                <a:gd name="connsiteY11" fmla="*/ 229386 h 987266"/>
                <a:gd name="connsiteX12" fmla="*/ 658154 w 688015"/>
                <a:gd name="connsiteY12" fmla="*/ 229386 h 987266"/>
                <a:gd name="connsiteX13" fmla="*/ 658154 w 688015"/>
                <a:gd name="connsiteY13" fmla="*/ 957334 h 987266"/>
                <a:gd name="connsiteX14" fmla="*/ 658154 w 688015"/>
                <a:gd name="connsiteY14" fmla="*/ 199453 h 987266"/>
                <a:gd name="connsiteX15" fmla="*/ 29933 w 688015"/>
                <a:gd name="connsiteY15" fmla="*/ 199453 h 987266"/>
                <a:gd name="connsiteX16" fmla="*/ 29933 w 688015"/>
                <a:gd name="connsiteY16" fmla="*/ 29932 h 987266"/>
                <a:gd name="connsiteX17" fmla="*/ 658154 w 688015"/>
                <a:gd name="connsiteY17" fmla="*/ 29932 h 987266"/>
                <a:gd name="connsiteX18" fmla="*/ 658154 w 688015"/>
                <a:gd name="connsiteY18" fmla="*/ 199453 h 987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88015" h="987266">
                  <a:moveTo>
                    <a:pt x="673084" y="0"/>
                  </a:moveTo>
                  <a:lnTo>
                    <a:pt x="14931" y="0"/>
                  </a:lnTo>
                  <a:cubicBezTo>
                    <a:pt x="6644" y="0"/>
                    <a:pt x="0" y="6715"/>
                    <a:pt x="0" y="14930"/>
                  </a:cubicBezTo>
                  <a:lnTo>
                    <a:pt x="0" y="972336"/>
                  </a:lnTo>
                  <a:cubicBezTo>
                    <a:pt x="0" y="980551"/>
                    <a:pt x="6716" y="987266"/>
                    <a:pt x="14931" y="987266"/>
                  </a:cubicBezTo>
                  <a:lnTo>
                    <a:pt x="673084" y="987266"/>
                  </a:lnTo>
                  <a:cubicBezTo>
                    <a:pt x="681371" y="987266"/>
                    <a:pt x="688015" y="980551"/>
                    <a:pt x="688015" y="972336"/>
                  </a:cubicBezTo>
                  <a:lnTo>
                    <a:pt x="688015" y="14930"/>
                  </a:lnTo>
                  <a:cubicBezTo>
                    <a:pt x="688087" y="6715"/>
                    <a:pt x="681371" y="0"/>
                    <a:pt x="673084" y="0"/>
                  </a:cubicBezTo>
                  <a:close/>
                  <a:moveTo>
                    <a:pt x="658154" y="957334"/>
                  </a:moveTo>
                  <a:lnTo>
                    <a:pt x="29933" y="957334"/>
                  </a:lnTo>
                  <a:lnTo>
                    <a:pt x="29933" y="229386"/>
                  </a:lnTo>
                  <a:lnTo>
                    <a:pt x="658154" y="229386"/>
                  </a:lnTo>
                  <a:lnTo>
                    <a:pt x="658154" y="957334"/>
                  </a:lnTo>
                  <a:close/>
                  <a:moveTo>
                    <a:pt x="658154" y="199453"/>
                  </a:moveTo>
                  <a:lnTo>
                    <a:pt x="29933" y="199453"/>
                  </a:lnTo>
                  <a:lnTo>
                    <a:pt x="29933" y="29932"/>
                  </a:lnTo>
                  <a:lnTo>
                    <a:pt x="658154" y="29932"/>
                  </a:lnTo>
                  <a:lnTo>
                    <a:pt x="658154" y="199453"/>
                  </a:lnTo>
                  <a:close/>
                </a:path>
              </a:pathLst>
            </a:custGeom>
            <a:grpFill/>
            <a:ln w="7144"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A575BF9A-50F7-4A89-AD83-7D72D20CD6BA}"/>
                </a:ext>
              </a:extLst>
            </p:cNvPr>
            <p:cNvSpPr/>
            <p:nvPr/>
          </p:nvSpPr>
          <p:spPr>
            <a:xfrm>
              <a:off x="12913328" y="2971326"/>
              <a:ext cx="29931" cy="29763"/>
            </a:xfrm>
            <a:custGeom>
              <a:avLst/>
              <a:gdLst>
                <a:gd name="connsiteX0" fmla="*/ 14930 w 29931"/>
                <a:gd name="connsiteY0" fmla="*/ 29763 h 29763"/>
                <a:gd name="connsiteX1" fmla="*/ 25503 w 29931"/>
                <a:gd name="connsiteY1" fmla="*/ 25405 h 29763"/>
                <a:gd name="connsiteX2" fmla="*/ 29932 w 29931"/>
                <a:gd name="connsiteY2" fmla="*/ 14833 h 29763"/>
                <a:gd name="connsiteX3" fmla="*/ 25503 w 29931"/>
                <a:gd name="connsiteY3" fmla="*/ 4260 h 29763"/>
                <a:gd name="connsiteX4" fmla="*/ 4358 w 29931"/>
                <a:gd name="connsiteY4" fmla="*/ 4260 h 29763"/>
                <a:gd name="connsiteX5" fmla="*/ 0 w 29931"/>
                <a:gd name="connsiteY5" fmla="*/ 14833 h 29763"/>
                <a:gd name="connsiteX6" fmla="*/ 4358 w 29931"/>
                <a:gd name="connsiteY6" fmla="*/ 25405 h 29763"/>
                <a:gd name="connsiteX7" fmla="*/ 14930 w 29931"/>
                <a:gd name="connsiteY7" fmla="*/ 29763 h 29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931" h="29763">
                  <a:moveTo>
                    <a:pt x="14930" y="29763"/>
                  </a:moveTo>
                  <a:cubicBezTo>
                    <a:pt x="18931" y="29763"/>
                    <a:pt x="22717" y="28191"/>
                    <a:pt x="25503" y="25405"/>
                  </a:cubicBezTo>
                  <a:cubicBezTo>
                    <a:pt x="28289" y="22619"/>
                    <a:pt x="29932" y="18833"/>
                    <a:pt x="29932" y="14833"/>
                  </a:cubicBezTo>
                  <a:cubicBezTo>
                    <a:pt x="29932" y="10832"/>
                    <a:pt x="28360" y="7046"/>
                    <a:pt x="25503" y="4260"/>
                  </a:cubicBezTo>
                  <a:cubicBezTo>
                    <a:pt x="19931" y="-1312"/>
                    <a:pt x="10144" y="-1527"/>
                    <a:pt x="4358" y="4260"/>
                  </a:cubicBezTo>
                  <a:cubicBezTo>
                    <a:pt x="1571" y="7046"/>
                    <a:pt x="0" y="10832"/>
                    <a:pt x="0" y="14833"/>
                  </a:cubicBezTo>
                  <a:cubicBezTo>
                    <a:pt x="0" y="18619"/>
                    <a:pt x="1571" y="22619"/>
                    <a:pt x="4358" y="25405"/>
                  </a:cubicBezTo>
                  <a:cubicBezTo>
                    <a:pt x="7144" y="28120"/>
                    <a:pt x="11144" y="29763"/>
                    <a:pt x="14930" y="29763"/>
                  </a:cubicBezTo>
                  <a:close/>
                </a:path>
              </a:pathLst>
            </a:custGeom>
            <a:grpFill/>
            <a:ln w="7144" cap="flat">
              <a:noFill/>
              <a:prstDash val="solid"/>
              <a:miter/>
            </a:ln>
          </p:spPr>
          <p:txBody>
            <a:bodyPr rtlCol="0" anchor="ctr"/>
            <a:lstStyle/>
            <a:p>
              <a:endParaRPr lang="en-US" sz="1200"/>
            </a:p>
          </p:txBody>
        </p:sp>
        <p:sp>
          <p:nvSpPr>
            <p:cNvPr id="21" name="Freeform: Shape 20">
              <a:extLst>
                <a:ext uri="{FF2B5EF4-FFF2-40B4-BE49-F238E27FC236}">
                  <a16:creationId xmlns:a16="http://schemas.microsoft.com/office/drawing/2014/main" id="{D35D3E5C-B0BC-47A0-B474-D9969B06261C}"/>
                </a:ext>
              </a:extLst>
            </p:cNvPr>
            <p:cNvSpPr/>
            <p:nvPr/>
          </p:nvSpPr>
          <p:spPr>
            <a:xfrm>
              <a:off x="12810386" y="2971228"/>
              <a:ext cx="29718" cy="29860"/>
            </a:xfrm>
            <a:custGeom>
              <a:avLst/>
              <a:gdLst>
                <a:gd name="connsiteX0" fmla="*/ 14788 w 29718"/>
                <a:gd name="connsiteY0" fmla="*/ 29861 h 29860"/>
                <a:gd name="connsiteX1" fmla="*/ 29718 w 29718"/>
                <a:gd name="connsiteY1" fmla="*/ 14930 h 29860"/>
                <a:gd name="connsiteX2" fmla="*/ 14788 w 29718"/>
                <a:gd name="connsiteY2" fmla="*/ 0 h 29860"/>
                <a:gd name="connsiteX3" fmla="*/ 0 w 29718"/>
                <a:gd name="connsiteY3" fmla="*/ 14930 h 29860"/>
                <a:gd name="connsiteX4" fmla="*/ 14788 w 29718"/>
                <a:gd name="connsiteY4" fmla="*/ 29861 h 29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18" h="29860">
                  <a:moveTo>
                    <a:pt x="14788" y="29861"/>
                  </a:moveTo>
                  <a:cubicBezTo>
                    <a:pt x="23146" y="29861"/>
                    <a:pt x="29718" y="23074"/>
                    <a:pt x="29718" y="14930"/>
                  </a:cubicBezTo>
                  <a:cubicBezTo>
                    <a:pt x="29718" y="6572"/>
                    <a:pt x="23146" y="0"/>
                    <a:pt x="14788" y="0"/>
                  </a:cubicBezTo>
                  <a:cubicBezTo>
                    <a:pt x="6573" y="0"/>
                    <a:pt x="0" y="6572"/>
                    <a:pt x="0" y="14930"/>
                  </a:cubicBezTo>
                  <a:cubicBezTo>
                    <a:pt x="0" y="23074"/>
                    <a:pt x="6573" y="29861"/>
                    <a:pt x="14788" y="29861"/>
                  </a:cubicBezTo>
                  <a:close/>
                </a:path>
              </a:pathLst>
            </a:custGeom>
            <a:grpFill/>
            <a:ln w="7144" cap="flat">
              <a:noFill/>
              <a:prstDash val="solid"/>
              <a:miter/>
            </a:ln>
          </p:spPr>
          <p:txBody>
            <a:bodyPr rtlCol="0" anchor="ctr"/>
            <a:lstStyle/>
            <a:p>
              <a:endParaRPr lang="en-US" sz="1200"/>
            </a:p>
          </p:txBody>
        </p:sp>
        <p:sp>
          <p:nvSpPr>
            <p:cNvPr id="22" name="Freeform: Shape 21">
              <a:extLst>
                <a:ext uri="{FF2B5EF4-FFF2-40B4-BE49-F238E27FC236}">
                  <a16:creationId xmlns:a16="http://schemas.microsoft.com/office/drawing/2014/main" id="{0B650848-C661-420A-A68E-30131F1ECC61}"/>
                </a:ext>
              </a:extLst>
            </p:cNvPr>
            <p:cNvSpPr/>
            <p:nvPr/>
          </p:nvSpPr>
          <p:spPr>
            <a:xfrm>
              <a:off x="12707302" y="2971407"/>
              <a:ext cx="29860" cy="29682"/>
            </a:xfrm>
            <a:custGeom>
              <a:avLst/>
              <a:gdLst>
                <a:gd name="connsiteX0" fmla="*/ 14930 w 29860"/>
                <a:gd name="connsiteY0" fmla="*/ 29682 h 29682"/>
                <a:gd name="connsiteX1" fmla="*/ 25503 w 29860"/>
                <a:gd name="connsiteY1" fmla="*/ 25325 h 29682"/>
                <a:gd name="connsiteX2" fmla="*/ 29860 w 29860"/>
                <a:gd name="connsiteY2" fmla="*/ 14752 h 29682"/>
                <a:gd name="connsiteX3" fmla="*/ 25503 w 29860"/>
                <a:gd name="connsiteY3" fmla="*/ 4179 h 29682"/>
                <a:gd name="connsiteX4" fmla="*/ 4358 w 29860"/>
                <a:gd name="connsiteY4" fmla="*/ 4179 h 29682"/>
                <a:gd name="connsiteX5" fmla="*/ 0 w 29860"/>
                <a:gd name="connsiteY5" fmla="*/ 14752 h 29682"/>
                <a:gd name="connsiteX6" fmla="*/ 4358 w 29860"/>
                <a:gd name="connsiteY6" fmla="*/ 25325 h 29682"/>
                <a:gd name="connsiteX7" fmla="*/ 14930 w 29860"/>
                <a:gd name="connsiteY7" fmla="*/ 29682 h 29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60" h="29682">
                  <a:moveTo>
                    <a:pt x="14930" y="29682"/>
                  </a:moveTo>
                  <a:cubicBezTo>
                    <a:pt x="18717" y="29682"/>
                    <a:pt x="22717" y="28111"/>
                    <a:pt x="25503" y="25325"/>
                  </a:cubicBezTo>
                  <a:cubicBezTo>
                    <a:pt x="28289" y="22539"/>
                    <a:pt x="29860" y="18538"/>
                    <a:pt x="29860" y="14752"/>
                  </a:cubicBezTo>
                  <a:cubicBezTo>
                    <a:pt x="29860" y="10751"/>
                    <a:pt x="28289" y="6965"/>
                    <a:pt x="25503" y="4179"/>
                  </a:cubicBezTo>
                  <a:cubicBezTo>
                    <a:pt x="19717" y="-1393"/>
                    <a:pt x="9929" y="-1393"/>
                    <a:pt x="4358" y="4179"/>
                  </a:cubicBezTo>
                  <a:cubicBezTo>
                    <a:pt x="1571" y="6965"/>
                    <a:pt x="0" y="10751"/>
                    <a:pt x="0" y="14752"/>
                  </a:cubicBezTo>
                  <a:cubicBezTo>
                    <a:pt x="0" y="18538"/>
                    <a:pt x="1571" y="22539"/>
                    <a:pt x="4358" y="25325"/>
                  </a:cubicBezTo>
                  <a:cubicBezTo>
                    <a:pt x="7144" y="28039"/>
                    <a:pt x="10929" y="29682"/>
                    <a:pt x="14930" y="29682"/>
                  </a:cubicBezTo>
                  <a:close/>
                </a:path>
              </a:pathLst>
            </a:custGeom>
            <a:grpFill/>
            <a:ln w="7144" cap="flat">
              <a:noFill/>
              <a:prstDash val="solid"/>
              <a:miter/>
            </a:ln>
          </p:spPr>
          <p:txBody>
            <a:bodyPr rtlCol="0" anchor="ctr"/>
            <a:lstStyle/>
            <a:p>
              <a:endParaRPr lang="en-US" sz="1200"/>
            </a:p>
          </p:txBody>
        </p:sp>
        <p:sp>
          <p:nvSpPr>
            <p:cNvPr id="23" name="Freeform: Shape 22">
              <a:extLst>
                <a:ext uri="{FF2B5EF4-FFF2-40B4-BE49-F238E27FC236}">
                  <a16:creationId xmlns:a16="http://schemas.microsoft.com/office/drawing/2014/main" id="{B2D7BC63-0A94-4408-94FF-6C25A8F3B3FF}"/>
                </a:ext>
              </a:extLst>
            </p:cNvPr>
            <p:cNvSpPr/>
            <p:nvPr/>
          </p:nvSpPr>
          <p:spPr>
            <a:xfrm>
              <a:off x="12808101" y="3190541"/>
              <a:ext cx="135087" cy="29932"/>
            </a:xfrm>
            <a:custGeom>
              <a:avLst/>
              <a:gdLst>
                <a:gd name="connsiteX0" fmla="*/ 14930 w 135087"/>
                <a:gd name="connsiteY0" fmla="*/ 29932 h 29932"/>
                <a:gd name="connsiteX1" fmla="*/ 120157 w 135087"/>
                <a:gd name="connsiteY1" fmla="*/ 29932 h 29932"/>
                <a:gd name="connsiteX2" fmla="*/ 135088 w 135087"/>
                <a:gd name="connsiteY2" fmla="*/ 14930 h 29932"/>
                <a:gd name="connsiteX3" fmla="*/ 120157 w 135087"/>
                <a:gd name="connsiteY3" fmla="*/ 0 h 29932"/>
                <a:gd name="connsiteX4" fmla="*/ 14930 w 135087"/>
                <a:gd name="connsiteY4" fmla="*/ 0 h 29932"/>
                <a:gd name="connsiteX5" fmla="*/ 0 w 135087"/>
                <a:gd name="connsiteY5" fmla="*/ 14930 h 29932"/>
                <a:gd name="connsiteX6" fmla="*/ 14930 w 135087"/>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087" h="29932">
                  <a:moveTo>
                    <a:pt x="14930" y="29932"/>
                  </a:moveTo>
                  <a:lnTo>
                    <a:pt x="120157" y="29932"/>
                  </a:lnTo>
                  <a:cubicBezTo>
                    <a:pt x="128444" y="29932"/>
                    <a:pt x="135088" y="23217"/>
                    <a:pt x="135088" y="14930"/>
                  </a:cubicBezTo>
                  <a:cubicBezTo>
                    <a:pt x="135088" y="6715"/>
                    <a:pt x="128373" y="0"/>
                    <a:pt x="120157" y="0"/>
                  </a:cubicBezTo>
                  <a:lnTo>
                    <a:pt x="14930" y="0"/>
                  </a:lnTo>
                  <a:cubicBezTo>
                    <a:pt x="6643" y="0"/>
                    <a:pt x="0" y="6715"/>
                    <a:pt x="0" y="14930"/>
                  </a:cubicBezTo>
                  <a:cubicBezTo>
                    <a:pt x="0" y="23217"/>
                    <a:pt x="6715" y="29932"/>
                    <a:pt x="14930" y="29932"/>
                  </a:cubicBezTo>
                  <a:close/>
                </a:path>
              </a:pathLst>
            </a:custGeom>
            <a:grpFill/>
            <a:ln w="7144"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0CC7DEF5-6D2E-42C7-B11D-8779BC7DCAF4}"/>
                </a:ext>
              </a:extLst>
            </p:cNvPr>
            <p:cNvSpPr/>
            <p:nvPr/>
          </p:nvSpPr>
          <p:spPr>
            <a:xfrm>
              <a:off x="12574356" y="3190541"/>
              <a:ext cx="183881" cy="29932"/>
            </a:xfrm>
            <a:custGeom>
              <a:avLst/>
              <a:gdLst>
                <a:gd name="connsiteX0" fmla="*/ 14932 w 183881"/>
                <a:gd name="connsiteY0" fmla="*/ 29932 h 29932"/>
                <a:gd name="connsiteX1" fmla="*/ 168950 w 183881"/>
                <a:gd name="connsiteY1" fmla="*/ 29932 h 29932"/>
                <a:gd name="connsiteX2" fmla="*/ 183881 w 183881"/>
                <a:gd name="connsiteY2" fmla="*/ 14930 h 29932"/>
                <a:gd name="connsiteX3" fmla="*/ 168950 w 183881"/>
                <a:gd name="connsiteY3" fmla="*/ 0 h 29932"/>
                <a:gd name="connsiteX4" fmla="*/ 14932 w 183881"/>
                <a:gd name="connsiteY4" fmla="*/ 0 h 29932"/>
                <a:gd name="connsiteX5" fmla="*/ 1 w 183881"/>
                <a:gd name="connsiteY5" fmla="*/ 14930 h 29932"/>
                <a:gd name="connsiteX6" fmla="*/ 14932 w 183881"/>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881" h="29932">
                  <a:moveTo>
                    <a:pt x="14932" y="29932"/>
                  </a:moveTo>
                  <a:lnTo>
                    <a:pt x="168950" y="29932"/>
                  </a:lnTo>
                  <a:cubicBezTo>
                    <a:pt x="177237" y="29932"/>
                    <a:pt x="183881" y="23217"/>
                    <a:pt x="183881" y="14930"/>
                  </a:cubicBezTo>
                  <a:cubicBezTo>
                    <a:pt x="183881" y="6715"/>
                    <a:pt x="177166" y="0"/>
                    <a:pt x="168950" y="0"/>
                  </a:cubicBezTo>
                  <a:lnTo>
                    <a:pt x="14932" y="0"/>
                  </a:lnTo>
                  <a:cubicBezTo>
                    <a:pt x="6645" y="0"/>
                    <a:pt x="1" y="6715"/>
                    <a:pt x="1" y="14930"/>
                  </a:cubicBezTo>
                  <a:cubicBezTo>
                    <a:pt x="-70" y="23217"/>
                    <a:pt x="6645" y="29932"/>
                    <a:pt x="14932" y="29932"/>
                  </a:cubicBezTo>
                  <a:close/>
                </a:path>
              </a:pathLst>
            </a:custGeom>
            <a:grpFill/>
            <a:ln w="7144"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AB099DAA-275F-4DED-97B6-487249A5F8C4}"/>
                </a:ext>
              </a:extLst>
            </p:cNvPr>
            <p:cNvSpPr/>
            <p:nvPr/>
          </p:nvSpPr>
          <p:spPr>
            <a:xfrm>
              <a:off x="12454628" y="3190541"/>
              <a:ext cx="69722" cy="29932"/>
            </a:xfrm>
            <a:custGeom>
              <a:avLst/>
              <a:gdLst>
                <a:gd name="connsiteX0" fmla="*/ 14930 w 69722"/>
                <a:gd name="connsiteY0" fmla="*/ 29932 h 29932"/>
                <a:gd name="connsiteX1" fmla="*/ 54792 w 69722"/>
                <a:gd name="connsiteY1" fmla="*/ 29932 h 29932"/>
                <a:gd name="connsiteX2" fmla="*/ 69722 w 69722"/>
                <a:gd name="connsiteY2" fmla="*/ 14930 h 29932"/>
                <a:gd name="connsiteX3" fmla="*/ 54792 w 69722"/>
                <a:gd name="connsiteY3" fmla="*/ 0 h 29932"/>
                <a:gd name="connsiteX4" fmla="*/ 14930 w 69722"/>
                <a:gd name="connsiteY4" fmla="*/ 0 h 29932"/>
                <a:gd name="connsiteX5" fmla="*/ 0 w 69722"/>
                <a:gd name="connsiteY5" fmla="*/ 14930 h 29932"/>
                <a:gd name="connsiteX6" fmla="*/ 14930 w 69722"/>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722" h="29932">
                  <a:moveTo>
                    <a:pt x="14930" y="29932"/>
                  </a:moveTo>
                  <a:lnTo>
                    <a:pt x="54792" y="29932"/>
                  </a:lnTo>
                  <a:cubicBezTo>
                    <a:pt x="63079" y="29932"/>
                    <a:pt x="69722" y="23217"/>
                    <a:pt x="69722" y="14930"/>
                  </a:cubicBezTo>
                  <a:cubicBezTo>
                    <a:pt x="69722" y="6715"/>
                    <a:pt x="63007" y="0"/>
                    <a:pt x="54792" y="0"/>
                  </a:cubicBezTo>
                  <a:lnTo>
                    <a:pt x="14930" y="0"/>
                  </a:lnTo>
                  <a:cubicBezTo>
                    <a:pt x="6643" y="0"/>
                    <a:pt x="0" y="6715"/>
                    <a:pt x="0" y="14930"/>
                  </a:cubicBezTo>
                  <a:cubicBezTo>
                    <a:pt x="0" y="23217"/>
                    <a:pt x="6715" y="29932"/>
                    <a:pt x="14930" y="29932"/>
                  </a:cubicBezTo>
                  <a:close/>
                </a:path>
              </a:pathLst>
            </a:custGeom>
            <a:grpFill/>
            <a:ln w="7144"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79DC12BA-21A7-4300-A07B-F092C3ECD52C}"/>
                </a:ext>
              </a:extLst>
            </p:cNvPr>
            <p:cNvSpPr/>
            <p:nvPr/>
          </p:nvSpPr>
          <p:spPr>
            <a:xfrm>
              <a:off x="12574356" y="3320200"/>
              <a:ext cx="265820" cy="29932"/>
            </a:xfrm>
            <a:custGeom>
              <a:avLst/>
              <a:gdLst>
                <a:gd name="connsiteX0" fmla="*/ 14932 w 265820"/>
                <a:gd name="connsiteY0" fmla="*/ 29932 h 29932"/>
                <a:gd name="connsiteX1" fmla="*/ 250890 w 265820"/>
                <a:gd name="connsiteY1" fmla="*/ 29932 h 29932"/>
                <a:gd name="connsiteX2" fmla="*/ 265820 w 265820"/>
                <a:gd name="connsiteY2" fmla="*/ 14930 h 29932"/>
                <a:gd name="connsiteX3" fmla="*/ 250890 w 265820"/>
                <a:gd name="connsiteY3" fmla="*/ 0 h 29932"/>
                <a:gd name="connsiteX4" fmla="*/ 14932 w 265820"/>
                <a:gd name="connsiteY4" fmla="*/ 0 h 29932"/>
                <a:gd name="connsiteX5" fmla="*/ 1 w 265820"/>
                <a:gd name="connsiteY5" fmla="*/ 14930 h 29932"/>
                <a:gd name="connsiteX6" fmla="*/ 14932 w 265820"/>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820" h="29932">
                  <a:moveTo>
                    <a:pt x="14932" y="29932"/>
                  </a:moveTo>
                  <a:lnTo>
                    <a:pt x="250890" y="29932"/>
                  </a:lnTo>
                  <a:cubicBezTo>
                    <a:pt x="259176" y="29932"/>
                    <a:pt x="265820" y="23217"/>
                    <a:pt x="265820" y="14930"/>
                  </a:cubicBezTo>
                  <a:cubicBezTo>
                    <a:pt x="265820" y="6715"/>
                    <a:pt x="259105" y="0"/>
                    <a:pt x="250890" y="0"/>
                  </a:cubicBezTo>
                  <a:lnTo>
                    <a:pt x="14932" y="0"/>
                  </a:lnTo>
                  <a:cubicBezTo>
                    <a:pt x="6645" y="0"/>
                    <a:pt x="1" y="6715"/>
                    <a:pt x="1" y="14930"/>
                  </a:cubicBezTo>
                  <a:cubicBezTo>
                    <a:pt x="-70" y="23217"/>
                    <a:pt x="6645" y="29932"/>
                    <a:pt x="14932" y="29932"/>
                  </a:cubicBezTo>
                  <a:close/>
                </a:path>
              </a:pathLst>
            </a:custGeom>
            <a:grpFill/>
            <a:ln w="7144" cap="flat">
              <a:noFill/>
              <a:prstDash val="solid"/>
              <a:miter/>
            </a:ln>
          </p:spPr>
          <p:txBody>
            <a:bodyPr rtlCol="0" anchor="ctr"/>
            <a:lstStyle/>
            <a:p>
              <a:endParaRPr lang="en-US" sz="1200"/>
            </a:p>
          </p:txBody>
        </p:sp>
        <p:sp>
          <p:nvSpPr>
            <p:cNvPr id="27" name="Freeform: Shape 26">
              <a:extLst>
                <a:ext uri="{FF2B5EF4-FFF2-40B4-BE49-F238E27FC236}">
                  <a16:creationId xmlns:a16="http://schemas.microsoft.com/office/drawing/2014/main" id="{2DA313A6-20BD-494E-90CE-0B444CF04D87}"/>
                </a:ext>
              </a:extLst>
            </p:cNvPr>
            <p:cNvSpPr/>
            <p:nvPr/>
          </p:nvSpPr>
          <p:spPr>
            <a:xfrm>
              <a:off x="12454628" y="3320200"/>
              <a:ext cx="69722" cy="29932"/>
            </a:xfrm>
            <a:custGeom>
              <a:avLst/>
              <a:gdLst>
                <a:gd name="connsiteX0" fmla="*/ 14930 w 69722"/>
                <a:gd name="connsiteY0" fmla="*/ 29932 h 29932"/>
                <a:gd name="connsiteX1" fmla="*/ 54792 w 69722"/>
                <a:gd name="connsiteY1" fmla="*/ 29932 h 29932"/>
                <a:gd name="connsiteX2" fmla="*/ 69722 w 69722"/>
                <a:gd name="connsiteY2" fmla="*/ 14930 h 29932"/>
                <a:gd name="connsiteX3" fmla="*/ 54792 w 69722"/>
                <a:gd name="connsiteY3" fmla="*/ 0 h 29932"/>
                <a:gd name="connsiteX4" fmla="*/ 14930 w 69722"/>
                <a:gd name="connsiteY4" fmla="*/ 0 h 29932"/>
                <a:gd name="connsiteX5" fmla="*/ 0 w 69722"/>
                <a:gd name="connsiteY5" fmla="*/ 14930 h 29932"/>
                <a:gd name="connsiteX6" fmla="*/ 14930 w 69722"/>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722" h="29932">
                  <a:moveTo>
                    <a:pt x="14930" y="29932"/>
                  </a:moveTo>
                  <a:lnTo>
                    <a:pt x="54792" y="29932"/>
                  </a:lnTo>
                  <a:cubicBezTo>
                    <a:pt x="63079" y="29932"/>
                    <a:pt x="69722" y="23217"/>
                    <a:pt x="69722" y="14930"/>
                  </a:cubicBezTo>
                  <a:cubicBezTo>
                    <a:pt x="69722" y="6715"/>
                    <a:pt x="63007" y="0"/>
                    <a:pt x="54792" y="0"/>
                  </a:cubicBezTo>
                  <a:lnTo>
                    <a:pt x="14930" y="0"/>
                  </a:lnTo>
                  <a:cubicBezTo>
                    <a:pt x="6643" y="0"/>
                    <a:pt x="0" y="6715"/>
                    <a:pt x="0" y="14930"/>
                  </a:cubicBezTo>
                  <a:cubicBezTo>
                    <a:pt x="0" y="23217"/>
                    <a:pt x="6715" y="29932"/>
                    <a:pt x="14930" y="29932"/>
                  </a:cubicBezTo>
                  <a:close/>
                </a:path>
              </a:pathLst>
            </a:custGeom>
            <a:grpFill/>
            <a:ln w="7144" cap="flat">
              <a:noFill/>
              <a:prstDash val="solid"/>
              <a:miter/>
            </a:ln>
          </p:spPr>
          <p:txBody>
            <a:bodyPr rtlCol="0" anchor="ctr"/>
            <a:lstStyle/>
            <a:p>
              <a:endParaRPr lang="en-US" sz="1200"/>
            </a:p>
          </p:txBody>
        </p:sp>
        <p:sp>
          <p:nvSpPr>
            <p:cNvPr id="28" name="Freeform: Shape 27">
              <a:extLst>
                <a:ext uri="{FF2B5EF4-FFF2-40B4-BE49-F238E27FC236}">
                  <a16:creationId xmlns:a16="http://schemas.microsoft.com/office/drawing/2014/main" id="{18AFC145-233A-4D6F-9AB7-C5C3C0F21AC1}"/>
                </a:ext>
              </a:extLst>
            </p:cNvPr>
            <p:cNvSpPr/>
            <p:nvPr/>
          </p:nvSpPr>
          <p:spPr>
            <a:xfrm>
              <a:off x="12772096" y="3449788"/>
              <a:ext cx="171092" cy="29932"/>
            </a:xfrm>
            <a:custGeom>
              <a:avLst/>
              <a:gdLst>
                <a:gd name="connsiteX0" fmla="*/ 156162 w 171092"/>
                <a:gd name="connsiteY0" fmla="*/ 0 h 29932"/>
                <a:gd name="connsiteX1" fmla="*/ 14930 w 171092"/>
                <a:gd name="connsiteY1" fmla="*/ 0 h 29932"/>
                <a:gd name="connsiteX2" fmla="*/ 0 w 171092"/>
                <a:gd name="connsiteY2" fmla="*/ 14930 h 29932"/>
                <a:gd name="connsiteX3" fmla="*/ 14930 w 171092"/>
                <a:gd name="connsiteY3" fmla="*/ 29932 h 29932"/>
                <a:gd name="connsiteX4" fmla="*/ 156162 w 171092"/>
                <a:gd name="connsiteY4" fmla="*/ 29932 h 29932"/>
                <a:gd name="connsiteX5" fmla="*/ 171092 w 171092"/>
                <a:gd name="connsiteY5" fmla="*/ 14930 h 29932"/>
                <a:gd name="connsiteX6" fmla="*/ 156162 w 171092"/>
                <a:gd name="connsiteY6" fmla="*/ 0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092" h="29932">
                  <a:moveTo>
                    <a:pt x="156162" y="0"/>
                  </a:moveTo>
                  <a:lnTo>
                    <a:pt x="14930" y="0"/>
                  </a:lnTo>
                  <a:cubicBezTo>
                    <a:pt x="6644" y="0"/>
                    <a:pt x="0" y="6715"/>
                    <a:pt x="0" y="14930"/>
                  </a:cubicBezTo>
                  <a:cubicBezTo>
                    <a:pt x="0" y="23217"/>
                    <a:pt x="6716" y="29932"/>
                    <a:pt x="14930" y="29932"/>
                  </a:cubicBezTo>
                  <a:lnTo>
                    <a:pt x="156162" y="29932"/>
                  </a:lnTo>
                  <a:cubicBezTo>
                    <a:pt x="164449" y="29932"/>
                    <a:pt x="171092" y="23217"/>
                    <a:pt x="171092" y="14930"/>
                  </a:cubicBezTo>
                  <a:cubicBezTo>
                    <a:pt x="171092" y="6715"/>
                    <a:pt x="164449" y="0"/>
                    <a:pt x="156162" y="0"/>
                  </a:cubicBezTo>
                  <a:close/>
                </a:path>
              </a:pathLst>
            </a:custGeom>
            <a:grpFill/>
            <a:ln w="7144" cap="flat">
              <a:noFill/>
              <a:prstDash val="solid"/>
              <a:miter/>
            </a:ln>
          </p:spPr>
          <p:txBody>
            <a:bodyPr rtlCol="0" anchor="ctr"/>
            <a:lstStyle/>
            <a:p>
              <a:endParaRPr lang="en-US" sz="1200"/>
            </a:p>
          </p:txBody>
        </p:sp>
        <p:sp>
          <p:nvSpPr>
            <p:cNvPr id="29" name="Freeform: Shape 28">
              <a:extLst>
                <a:ext uri="{FF2B5EF4-FFF2-40B4-BE49-F238E27FC236}">
                  <a16:creationId xmlns:a16="http://schemas.microsoft.com/office/drawing/2014/main" id="{73DBD39E-87A3-430F-9128-2174419E6DEA}"/>
                </a:ext>
              </a:extLst>
            </p:cNvPr>
            <p:cNvSpPr/>
            <p:nvPr/>
          </p:nvSpPr>
          <p:spPr>
            <a:xfrm>
              <a:off x="12574356" y="3449788"/>
              <a:ext cx="147876" cy="29932"/>
            </a:xfrm>
            <a:custGeom>
              <a:avLst/>
              <a:gdLst>
                <a:gd name="connsiteX0" fmla="*/ 14932 w 147876"/>
                <a:gd name="connsiteY0" fmla="*/ 29932 h 29932"/>
                <a:gd name="connsiteX1" fmla="*/ 132947 w 147876"/>
                <a:gd name="connsiteY1" fmla="*/ 29932 h 29932"/>
                <a:gd name="connsiteX2" fmla="*/ 147877 w 147876"/>
                <a:gd name="connsiteY2" fmla="*/ 14930 h 29932"/>
                <a:gd name="connsiteX3" fmla="*/ 132947 w 147876"/>
                <a:gd name="connsiteY3" fmla="*/ 0 h 29932"/>
                <a:gd name="connsiteX4" fmla="*/ 14932 w 147876"/>
                <a:gd name="connsiteY4" fmla="*/ 0 h 29932"/>
                <a:gd name="connsiteX5" fmla="*/ 1 w 147876"/>
                <a:gd name="connsiteY5" fmla="*/ 14930 h 29932"/>
                <a:gd name="connsiteX6" fmla="*/ 14932 w 147876"/>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876" h="29932">
                  <a:moveTo>
                    <a:pt x="14932" y="29932"/>
                  </a:moveTo>
                  <a:lnTo>
                    <a:pt x="132947" y="29932"/>
                  </a:lnTo>
                  <a:cubicBezTo>
                    <a:pt x="141233" y="29932"/>
                    <a:pt x="147877" y="23217"/>
                    <a:pt x="147877" y="14930"/>
                  </a:cubicBezTo>
                  <a:cubicBezTo>
                    <a:pt x="147877" y="6715"/>
                    <a:pt x="141161" y="0"/>
                    <a:pt x="132947" y="0"/>
                  </a:cubicBezTo>
                  <a:lnTo>
                    <a:pt x="14932" y="0"/>
                  </a:lnTo>
                  <a:cubicBezTo>
                    <a:pt x="6645" y="0"/>
                    <a:pt x="1" y="6715"/>
                    <a:pt x="1" y="14930"/>
                  </a:cubicBezTo>
                  <a:cubicBezTo>
                    <a:pt x="-70" y="23289"/>
                    <a:pt x="6645" y="29932"/>
                    <a:pt x="14932" y="29932"/>
                  </a:cubicBezTo>
                  <a:close/>
                </a:path>
              </a:pathLst>
            </a:custGeom>
            <a:grpFill/>
            <a:ln w="7144" cap="flat">
              <a:noFill/>
              <a:prstDash val="solid"/>
              <a:miter/>
            </a:ln>
          </p:spPr>
          <p:txBody>
            <a:bodyPr rtlCol="0" anchor="ctr"/>
            <a:lstStyle/>
            <a:p>
              <a:endParaRPr lang="en-US" sz="1200"/>
            </a:p>
          </p:txBody>
        </p:sp>
        <p:sp>
          <p:nvSpPr>
            <p:cNvPr id="30" name="Freeform: Shape 29">
              <a:extLst>
                <a:ext uri="{FF2B5EF4-FFF2-40B4-BE49-F238E27FC236}">
                  <a16:creationId xmlns:a16="http://schemas.microsoft.com/office/drawing/2014/main" id="{637885DA-F80D-42F6-9B78-63BCCA697738}"/>
                </a:ext>
              </a:extLst>
            </p:cNvPr>
            <p:cNvSpPr/>
            <p:nvPr/>
          </p:nvSpPr>
          <p:spPr>
            <a:xfrm>
              <a:off x="12454628" y="3449788"/>
              <a:ext cx="69722" cy="29932"/>
            </a:xfrm>
            <a:custGeom>
              <a:avLst/>
              <a:gdLst>
                <a:gd name="connsiteX0" fmla="*/ 14930 w 69722"/>
                <a:gd name="connsiteY0" fmla="*/ 29932 h 29932"/>
                <a:gd name="connsiteX1" fmla="*/ 54792 w 69722"/>
                <a:gd name="connsiteY1" fmla="*/ 29932 h 29932"/>
                <a:gd name="connsiteX2" fmla="*/ 69722 w 69722"/>
                <a:gd name="connsiteY2" fmla="*/ 14930 h 29932"/>
                <a:gd name="connsiteX3" fmla="*/ 54792 w 69722"/>
                <a:gd name="connsiteY3" fmla="*/ 0 h 29932"/>
                <a:gd name="connsiteX4" fmla="*/ 14930 w 69722"/>
                <a:gd name="connsiteY4" fmla="*/ 0 h 29932"/>
                <a:gd name="connsiteX5" fmla="*/ 0 w 69722"/>
                <a:gd name="connsiteY5" fmla="*/ 14930 h 29932"/>
                <a:gd name="connsiteX6" fmla="*/ 14930 w 69722"/>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722" h="29932">
                  <a:moveTo>
                    <a:pt x="14930" y="29932"/>
                  </a:moveTo>
                  <a:lnTo>
                    <a:pt x="54792" y="29932"/>
                  </a:lnTo>
                  <a:cubicBezTo>
                    <a:pt x="63079" y="29932"/>
                    <a:pt x="69722" y="23217"/>
                    <a:pt x="69722" y="14930"/>
                  </a:cubicBezTo>
                  <a:cubicBezTo>
                    <a:pt x="69722" y="6715"/>
                    <a:pt x="63007" y="0"/>
                    <a:pt x="54792" y="0"/>
                  </a:cubicBezTo>
                  <a:lnTo>
                    <a:pt x="14930" y="0"/>
                  </a:lnTo>
                  <a:cubicBezTo>
                    <a:pt x="6643" y="0"/>
                    <a:pt x="0" y="6715"/>
                    <a:pt x="0" y="14930"/>
                  </a:cubicBezTo>
                  <a:cubicBezTo>
                    <a:pt x="0" y="23289"/>
                    <a:pt x="6715" y="29932"/>
                    <a:pt x="14930" y="29932"/>
                  </a:cubicBezTo>
                  <a:close/>
                </a:path>
              </a:pathLst>
            </a:custGeom>
            <a:grpFill/>
            <a:ln w="7144" cap="flat">
              <a:noFill/>
              <a:prstDash val="solid"/>
              <a:miter/>
            </a:ln>
          </p:spPr>
          <p:txBody>
            <a:bodyPr rtlCol="0" anchor="ctr"/>
            <a:lstStyle/>
            <a:p>
              <a:endParaRPr lang="en-US" sz="1200"/>
            </a:p>
          </p:txBody>
        </p:sp>
        <p:sp>
          <p:nvSpPr>
            <p:cNvPr id="31" name="Freeform: Shape 30">
              <a:extLst>
                <a:ext uri="{FF2B5EF4-FFF2-40B4-BE49-F238E27FC236}">
                  <a16:creationId xmlns:a16="http://schemas.microsoft.com/office/drawing/2014/main" id="{8577446F-5DFD-4C34-8301-45EA03A47892}"/>
                </a:ext>
              </a:extLst>
            </p:cNvPr>
            <p:cNvSpPr/>
            <p:nvPr/>
          </p:nvSpPr>
          <p:spPr>
            <a:xfrm>
              <a:off x="12823602" y="3579447"/>
              <a:ext cx="119586" cy="29932"/>
            </a:xfrm>
            <a:custGeom>
              <a:avLst/>
              <a:gdLst>
                <a:gd name="connsiteX0" fmla="*/ 104656 w 119586"/>
                <a:gd name="connsiteY0" fmla="*/ 0 h 29932"/>
                <a:gd name="connsiteX1" fmla="*/ 14931 w 119586"/>
                <a:gd name="connsiteY1" fmla="*/ 0 h 29932"/>
                <a:gd name="connsiteX2" fmla="*/ 0 w 119586"/>
                <a:gd name="connsiteY2" fmla="*/ 15002 h 29932"/>
                <a:gd name="connsiteX3" fmla="*/ 14931 w 119586"/>
                <a:gd name="connsiteY3" fmla="*/ 29932 h 29932"/>
                <a:gd name="connsiteX4" fmla="*/ 104656 w 119586"/>
                <a:gd name="connsiteY4" fmla="*/ 29932 h 29932"/>
                <a:gd name="connsiteX5" fmla="*/ 119586 w 119586"/>
                <a:gd name="connsiteY5" fmla="*/ 15002 h 29932"/>
                <a:gd name="connsiteX6" fmla="*/ 104656 w 119586"/>
                <a:gd name="connsiteY6" fmla="*/ 0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9586" h="29932">
                  <a:moveTo>
                    <a:pt x="104656" y="0"/>
                  </a:moveTo>
                  <a:lnTo>
                    <a:pt x="14931" y="0"/>
                  </a:lnTo>
                  <a:cubicBezTo>
                    <a:pt x="6644" y="0"/>
                    <a:pt x="0" y="6715"/>
                    <a:pt x="0" y="15002"/>
                  </a:cubicBezTo>
                  <a:cubicBezTo>
                    <a:pt x="0" y="23217"/>
                    <a:pt x="6716" y="29932"/>
                    <a:pt x="14931" y="29932"/>
                  </a:cubicBezTo>
                  <a:lnTo>
                    <a:pt x="104656" y="29932"/>
                  </a:lnTo>
                  <a:cubicBezTo>
                    <a:pt x="112943" y="29932"/>
                    <a:pt x="119586" y="23217"/>
                    <a:pt x="119586" y="15002"/>
                  </a:cubicBezTo>
                  <a:cubicBezTo>
                    <a:pt x="119586" y="6715"/>
                    <a:pt x="112943" y="0"/>
                    <a:pt x="104656" y="0"/>
                  </a:cubicBezTo>
                  <a:close/>
                </a:path>
              </a:pathLst>
            </a:custGeom>
            <a:grpFill/>
            <a:ln w="7144" cap="flat">
              <a:noFill/>
              <a:prstDash val="solid"/>
              <a:miter/>
            </a:ln>
          </p:spPr>
          <p:txBody>
            <a:bodyPr rtlCol="0" anchor="ctr"/>
            <a:lstStyle/>
            <a:p>
              <a:endParaRPr lang="en-US" sz="1200"/>
            </a:p>
          </p:txBody>
        </p:sp>
        <p:sp>
          <p:nvSpPr>
            <p:cNvPr id="32" name="Freeform: Shape 31">
              <a:extLst>
                <a:ext uri="{FF2B5EF4-FFF2-40B4-BE49-F238E27FC236}">
                  <a16:creationId xmlns:a16="http://schemas.microsoft.com/office/drawing/2014/main" id="{B03543BC-5A73-4CA1-926F-FE877651285E}"/>
                </a:ext>
              </a:extLst>
            </p:cNvPr>
            <p:cNvSpPr/>
            <p:nvPr/>
          </p:nvSpPr>
          <p:spPr>
            <a:xfrm>
              <a:off x="12574286" y="3579447"/>
              <a:ext cx="199381" cy="29932"/>
            </a:xfrm>
            <a:custGeom>
              <a:avLst/>
              <a:gdLst>
                <a:gd name="connsiteX0" fmla="*/ 15002 w 199381"/>
                <a:gd name="connsiteY0" fmla="*/ 29932 h 29932"/>
                <a:gd name="connsiteX1" fmla="*/ 184451 w 199381"/>
                <a:gd name="connsiteY1" fmla="*/ 29932 h 29932"/>
                <a:gd name="connsiteX2" fmla="*/ 199381 w 199381"/>
                <a:gd name="connsiteY2" fmla="*/ 15002 h 29932"/>
                <a:gd name="connsiteX3" fmla="*/ 184451 w 199381"/>
                <a:gd name="connsiteY3" fmla="*/ 0 h 29932"/>
                <a:gd name="connsiteX4" fmla="*/ 14930 w 199381"/>
                <a:gd name="connsiteY4" fmla="*/ 0 h 29932"/>
                <a:gd name="connsiteX5" fmla="*/ 0 w 199381"/>
                <a:gd name="connsiteY5" fmla="*/ 15002 h 29932"/>
                <a:gd name="connsiteX6" fmla="*/ 15002 w 199381"/>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381" h="29932">
                  <a:moveTo>
                    <a:pt x="15002" y="29932"/>
                  </a:moveTo>
                  <a:lnTo>
                    <a:pt x="184451" y="29932"/>
                  </a:lnTo>
                  <a:cubicBezTo>
                    <a:pt x="192738" y="29932"/>
                    <a:pt x="199381" y="23217"/>
                    <a:pt x="199381" y="15002"/>
                  </a:cubicBezTo>
                  <a:cubicBezTo>
                    <a:pt x="199381" y="6715"/>
                    <a:pt x="192667" y="0"/>
                    <a:pt x="184451" y="0"/>
                  </a:cubicBezTo>
                  <a:lnTo>
                    <a:pt x="14930" y="0"/>
                  </a:lnTo>
                  <a:cubicBezTo>
                    <a:pt x="6643" y="0"/>
                    <a:pt x="0" y="6715"/>
                    <a:pt x="0" y="15002"/>
                  </a:cubicBezTo>
                  <a:cubicBezTo>
                    <a:pt x="0" y="23217"/>
                    <a:pt x="6715" y="29932"/>
                    <a:pt x="15002" y="29932"/>
                  </a:cubicBezTo>
                  <a:close/>
                </a:path>
              </a:pathLst>
            </a:custGeom>
            <a:grpFill/>
            <a:ln w="7144" cap="flat">
              <a:noFill/>
              <a:prstDash val="solid"/>
              <a:miter/>
            </a:ln>
          </p:spPr>
          <p:txBody>
            <a:bodyPr rtlCol="0" anchor="ctr"/>
            <a:lstStyle/>
            <a:p>
              <a:endParaRPr lang="en-US" sz="1200"/>
            </a:p>
          </p:txBody>
        </p:sp>
        <p:sp>
          <p:nvSpPr>
            <p:cNvPr id="33" name="Freeform: Shape 32">
              <a:extLst>
                <a:ext uri="{FF2B5EF4-FFF2-40B4-BE49-F238E27FC236}">
                  <a16:creationId xmlns:a16="http://schemas.microsoft.com/office/drawing/2014/main" id="{9978E219-2916-4177-AAE5-270FD25B5C5E}"/>
                </a:ext>
              </a:extLst>
            </p:cNvPr>
            <p:cNvSpPr/>
            <p:nvPr/>
          </p:nvSpPr>
          <p:spPr>
            <a:xfrm>
              <a:off x="12454628" y="3579447"/>
              <a:ext cx="69722" cy="29932"/>
            </a:xfrm>
            <a:custGeom>
              <a:avLst/>
              <a:gdLst>
                <a:gd name="connsiteX0" fmla="*/ 14930 w 69722"/>
                <a:gd name="connsiteY0" fmla="*/ 29932 h 29932"/>
                <a:gd name="connsiteX1" fmla="*/ 54792 w 69722"/>
                <a:gd name="connsiteY1" fmla="*/ 29932 h 29932"/>
                <a:gd name="connsiteX2" fmla="*/ 69722 w 69722"/>
                <a:gd name="connsiteY2" fmla="*/ 15002 h 29932"/>
                <a:gd name="connsiteX3" fmla="*/ 54792 w 69722"/>
                <a:gd name="connsiteY3" fmla="*/ 0 h 29932"/>
                <a:gd name="connsiteX4" fmla="*/ 14930 w 69722"/>
                <a:gd name="connsiteY4" fmla="*/ 0 h 29932"/>
                <a:gd name="connsiteX5" fmla="*/ 0 w 69722"/>
                <a:gd name="connsiteY5" fmla="*/ 15002 h 29932"/>
                <a:gd name="connsiteX6" fmla="*/ 14930 w 69722"/>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722" h="29932">
                  <a:moveTo>
                    <a:pt x="14930" y="29932"/>
                  </a:moveTo>
                  <a:lnTo>
                    <a:pt x="54792" y="29932"/>
                  </a:lnTo>
                  <a:cubicBezTo>
                    <a:pt x="63079" y="29932"/>
                    <a:pt x="69722" y="23217"/>
                    <a:pt x="69722" y="15002"/>
                  </a:cubicBezTo>
                  <a:cubicBezTo>
                    <a:pt x="69722" y="6715"/>
                    <a:pt x="63007" y="0"/>
                    <a:pt x="54792" y="0"/>
                  </a:cubicBezTo>
                  <a:lnTo>
                    <a:pt x="14930" y="0"/>
                  </a:lnTo>
                  <a:cubicBezTo>
                    <a:pt x="6643" y="0"/>
                    <a:pt x="0" y="6715"/>
                    <a:pt x="0" y="15002"/>
                  </a:cubicBezTo>
                  <a:cubicBezTo>
                    <a:pt x="0" y="23217"/>
                    <a:pt x="6715" y="29932"/>
                    <a:pt x="14930" y="29932"/>
                  </a:cubicBezTo>
                  <a:close/>
                </a:path>
              </a:pathLst>
            </a:custGeom>
            <a:grpFill/>
            <a:ln w="7144" cap="flat">
              <a:noFill/>
              <a:prstDash val="solid"/>
              <a:miter/>
            </a:ln>
          </p:spPr>
          <p:txBody>
            <a:bodyPr rtlCol="0" anchor="ctr"/>
            <a:lstStyle/>
            <a:p>
              <a:endParaRPr lang="en-US" sz="1200"/>
            </a:p>
          </p:txBody>
        </p:sp>
        <p:sp>
          <p:nvSpPr>
            <p:cNvPr id="34" name="Freeform: Shape 33">
              <a:extLst>
                <a:ext uri="{FF2B5EF4-FFF2-40B4-BE49-F238E27FC236}">
                  <a16:creationId xmlns:a16="http://schemas.microsoft.com/office/drawing/2014/main" id="{691621A4-EC00-480C-B7E1-9A643CEAEB40}"/>
                </a:ext>
              </a:extLst>
            </p:cNvPr>
            <p:cNvSpPr/>
            <p:nvPr/>
          </p:nvSpPr>
          <p:spPr>
            <a:xfrm>
              <a:off x="12680941" y="3709106"/>
              <a:ext cx="122730" cy="29932"/>
            </a:xfrm>
            <a:custGeom>
              <a:avLst/>
              <a:gdLst>
                <a:gd name="connsiteX0" fmla="*/ 107799 w 122730"/>
                <a:gd name="connsiteY0" fmla="*/ 0 h 29932"/>
                <a:gd name="connsiteX1" fmla="*/ 14930 w 122730"/>
                <a:gd name="connsiteY1" fmla="*/ 0 h 29932"/>
                <a:gd name="connsiteX2" fmla="*/ 0 w 122730"/>
                <a:gd name="connsiteY2" fmla="*/ 15002 h 29932"/>
                <a:gd name="connsiteX3" fmla="*/ 14930 w 122730"/>
                <a:gd name="connsiteY3" fmla="*/ 29932 h 29932"/>
                <a:gd name="connsiteX4" fmla="*/ 107799 w 122730"/>
                <a:gd name="connsiteY4" fmla="*/ 29932 h 29932"/>
                <a:gd name="connsiteX5" fmla="*/ 122730 w 122730"/>
                <a:gd name="connsiteY5" fmla="*/ 15002 h 29932"/>
                <a:gd name="connsiteX6" fmla="*/ 107799 w 122730"/>
                <a:gd name="connsiteY6" fmla="*/ 0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730" h="29932">
                  <a:moveTo>
                    <a:pt x="107799" y="0"/>
                  </a:moveTo>
                  <a:lnTo>
                    <a:pt x="14930" y="0"/>
                  </a:lnTo>
                  <a:cubicBezTo>
                    <a:pt x="6644" y="0"/>
                    <a:pt x="0" y="6715"/>
                    <a:pt x="0" y="15002"/>
                  </a:cubicBezTo>
                  <a:cubicBezTo>
                    <a:pt x="0" y="23217"/>
                    <a:pt x="6716" y="29932"/>
                    <a:pt x="14930" y="29932"/>
                  </a:cubicBezTo>
                  <a:lnTo>
                    <a:pt x="107799" y="29932"/>
                  </a:lnTo>
                  <a:cubicBezTo>
                    <a:pt x="116086" y="29932"/>
                    <a:pt x="122730" y="23217"/>
                    <a:pt x="122730" y="15002"/>
                  </a:cubicBezTo>
                  <a:cubicBezTo>
                    <a:pt x="122730" y="6715"/>
                    <a:pt x="116014" y="0"/>
                    <a:pt x="107799" y="0"/>
                  </a:cubicBezTo>
                  <a:close/>
                </a:path>
              </a:pathLst>
            </a:custGeom>
            <a:grpFill/>
            <a:ln w="7144" cap="flat">
              <a:noFill/>
              <a:prstDash val="solid"/>
              <a:miter/>
            </a:ln>
          </p:spPr>
          <p:txBody>
            <a:bodyPr rtlCol="0" anchor="ctr"/>
            <a:lstStyle/>
            <a:p>
              <a:endParaRPr lang="en-US" sz="1200"/>
            </a:p>
          </p:txBody>
        </p:sp>
        <p:sp>
          <p:nvSpPr>
            <p:cNvPr id="35" name="Freeform: Shape 34">
              <a:extLst>
                <a:ext uri="{FF2B5EF4-FFF2-40B4-BE49-F238E27FC236}">
                  <a16:creationId xmlns:a16="http://schemas.microsoft.com/office/drawing/2014/main" id="{5BA2A52B-782E-4732-99B1-82D66EEB8D8F}"/>
                </a:ext>
              </a:extLst>
            </p:cNvPr>
            <p:cNvSpPr/>
            <p:nvPr/>
          </p:nvSpPr>
          <p:spPr>
            <a:xfrm>
              <a:off x="12454628" y="3709106"/>
              <a:ext cx="176378" cy="29932"/>
            </a:xfrm>
            <a:custGeom>
              <a:avLst/>
              <a:gdLst>
                <a:gd name="connsiteX0" fmla="*/ 14930 w 176378"/>
                <a:gd name="connsiteY0" fmla="*/ 29932 h 29932"/>
                <a:gd name="connsiteX1" fmla="*/ 161449 w 176378"/>
                <a:gd name="connsiteY1" fmla="*/ 29932 h 29932"/>
                <a:gd name="connsiteX2" fmla="*/ 176379 w 176378"/>
                <a:gd name="connsiteY2" fmla="*/ 15002 h 29932"/>
                <a:gd name="connsiteX3" fmla="*/ 161449 w 176378"/>
                <a:gd name="connsiteY3" fmla="*/ 0 h 29932"/>
                <a:gd name="connsiteX4" fmla="*/ 14930 w 176378"/>
                <a:gd name="connsiteY4" fmla="*/ 0 h 29932"/>
                <a:gd name="connsiteX5" fmla="*/ 0 w 176378"/>
                <a:gd name="connsiteY5" fmla="*/ 15002 h 29932"/>
                <a:gd name="connsiteX6" fmla="*/ 14930 w 176378"/>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378" h="29932">
                  <a:moveTo>
                    <a:pt x="14930" y="29932"/>
                  </a:moveTo>
                  <a:lnTo>
                    <a:pt x="161449" y="29932"/>
                  </a:lnTo>
                  <a:cubicBezTo>
                    <a:pt x="169735" y="29932"/>
                    <a:pt x="176379" y="23217"/>
                    <a:pt x="176379" y="15002"/>
                  </a:cubicBezTo>
                  <a:cubicBezTo>
                    <a:pt x="176379" y="6715"/>
                    <a:pt x="169664" y="0"/>
                    <a:pt x="161449" y="0"/>
                  </a:cubicBezTo>
                  <a:lnTo>
                    <a:pt x="14930" y="0"/>
                  </a:lnTo>
                  <a:cubicBezTo>
                    <a:pt x="6643" y="0"/>
                    <a:pt x="0" y="6715"/>
                    <a:pt x="0" y="15002"/>
                  </a:cubicBezTo>
                  <a:cubicBezTo>
                    <a:pt x="0" y="23217"/>
                    <a:pt x="6715" y="29932"/>
                    <a:pt x="14930" y="29932"/>
                  </a:cubicBezTo>
                  <a:close/>
                </a:path>
              </a:pathLst>
            </a:custGeom>
            <a:grpFill/>
            <a:ln w="7144" cap="flat">
              <a:noFill/>
              <a:prstDash val="solid"/>
              <a:miter/>
            </a:ln>
          </p:spPr>
          <p:txBody>
            <a:bodyPr rtlCol="0" anchor="ctr"/>
            <a:lstStyle/>
            <a:p>
              <a:endParaRPr lang="en-US" sz="1200"/>
            </a:p>
          </p:txBody>
        </p:sp>
        <p:sp>
          <p:nvSpPr>
            <p:cNvPr id="36" name="Freeform: Shape 35">
              <a:extLst>
                <a:ext uri="{FF2B5EF4-FFF2-40B4-BE49-F238E27FC236}">
                  <a16:creationId xmlns:a16="http://schemas.microsoft.com/office/drawing/2014/main" id="{102D5B39-CDAD-46A7-A5CF-106E734D750B}"/>
                </a:ext>
              </a:extLst>
            </p:cNvPr>
            <p:cNvSpPr/>
            <p:nvPr/>
          </p:nvSpPr>
          <p:spPr>
            <a:xfrm>
              <a:off x="13112782" y="2871466"/>
              <a:ext cx="229385" cy="987301"/>
            </a:xfrm>
            <a:custGeom>
              <a:avLst/>
              <a:gdLst>
                <a:gd name="connsiteX0" fmla="*/ 139017 w 229385"/>
                <a:gd name="connsiteY0" fmla="*/ 98477 h 987301"/>
                <a:gd name="connsiteX1" fmla="*/ 121657 w 229385"/>
                <a:gd name="connsiteY1" fmla="*/ 89547 h 987301"/>
                <a:gd name="connsiteX2" fmla="*/ 121657 w 229385"/>
                <a:gd name="connsiteY2" fmla="*/ 25039 h 987301"/>
                <a:gd name="connsiteX3" fmla="*/ 113228 w 229385"/>
                <a:gd name="connsiteY3" fmla="*/ 11608 h 987301"/>
                <a:gd name="connsiteX4" fmla="*/ 102370 w 229385"/>
                <a:gd name="connsiteY4" fmla="*/ 6322 h 987301"/>
                <a:gd name="connsiteX5" fmla="*/ 47220 w 229385"/>
                <a:gd name="connsiteY5" fmla="*/ 6322 h 987301"/>
                <a:gd name="connsiteX6" fmla="*/ 36361 w 229385"/>
                <a:gd name="connsiteY6" fmla="*/ 11608 h 987301"/>
                <a:gd name="connsiteX7" fmla="*/ 27931 w 229385"/>
                <a:gd name="connsiteY7" fmla="*/ 25039 h 987301"/>
                <a:gd name="connsiteX8" fmla="*/ 27931 w 229385"/>
                <a:gd name="connsiteY8" fmla="*/ 89547 h 987301"/>
                <a:gd name="connsiteX9" fmla="*/ 8143 w 229385"/>
                <a:gd name="connsiteY9" fmla="*/ 99763 h 987301"/>
                <a:gd name="connsiteX10" fmla="*/ 0 w 229385"/>
                <a:gd name="connsiteY10" fmla="*/ 113050 h 987301"/>
                <a:gd name="connsiteX11" fmla="*/ 0 w 229385"/>
                <a:gd name="connsiteY11" fmla="*/ 809708 h 987301"/>
                <a:gd name="connsiteX12" fmla="*/ 928 w 229385"/>
                <a:gd name="connsiteY12" fmla="*/ 814924 h 987301"/>
                <a:gd name="connsiteX13" fmla="*/ 60793 w 229385"/>
                <a:gd name="connsiteY13" fmla="*/ 977515 h 987301"/>
                <a:gd name="connsiteX14" fmla="*/ 74866 w 229385"/>
                <a:gd name="connsiteY14" fmla="*/ 987302 h 987301"/>
                <a:gd name="connsiteX15" fmla="*/ 88939 w 229385"/>
                <a:gd name="connsiteY15" fmla="*/ 977515 h 987301"/>
                <a:gd name="connsiteX16" fmla="*/ 148732 w 229385"/>
                <a:gd name="connsiteY16" fmla="*/ 814924 h 987301"/>
                <a:gd name="connsiteX17" fmla="*/ 149661 w 229385"/>
                <a:gd name="connsiteY17" fmla="*/ 809566 h 987301"/>
                <a:gd name="connsiteX18" fmla="*/ 149661 w 229385"/>
                <a:gd name="connsiteY18" fmla="*/ 809566 h 987301"/>
                <a:gd name="connsiteX19" fmla="*/ 149661 w 229385"/>
                <a:gd name="connsiteY19" fmla="*/ 129623 h 987301"/>
                <a:gd name="connsiteX20" fmla="*/ 199524 w 229385"/>
                <a:gd name="connsiteY20" fmla="*/ 182273 h 987301"/>
                <a:gd name="connsiteX21" fmla="*/ 199524 w 229385"/>
                <a:gd name="connsiteY21" fmla="*/ 446377 h 987301"/>
                <a:gd name="connsiteX22" fmla="*/ 214455 w 229385"/>
                <a:gd name="connsiteY22" fmla="*/ 461308 h 987301"/>
                <a:gd name="connsiteX23" fmla="*/ 229386 w 229385"/>
                <a:gd name="connsiteY23" fmla="*/ 446377 h 987301"/>
                <a:gd name="connsiteX24" fmla="*/ 229386 w 229385"/>
                <a:gd name="connsiteY24" fmla="*/ 182273 h 987301"/>
                <a:gd name="connsiteX25" fmla="*/ 139017 w 229385"/>
                <a:gd name="connsiteY25" fmla="*/ 98477 h 987301"/>
                <a:gd name="connsiteX26" fmla="*/ 57793 w 229385"/>
                <a:gd name="connsiteY26" fmla="*/ 34326 h 987301"/>
                <a:gd name="connsiteX27" fmla="*/ 60221 w 229385"/>
                <a:gd name="connsiteY27" fmla="*/ 33183 h 987301"/>
                <a:gd name="connsiteX28" fmla="*/ 89297 w 229385"/>
                <a:gd name="connsiteY28" fmla="*/ 33183 h 987301"/>
                <a:gd name="connsiteX29" fmla="*/ 91726 w 229385"/>
                <a:gd name="connsiteY29" fmla="*/ 34326 h 987301"/>
                <a:gd name="connsiteX30" fmla="*/ 91726 w 229385"/>
                <a:gd name="connsiteY30" fmla="*/ 75759 h 987301"/>
                <a:gd name="connsiteX31" fmla="*/ 57793 w 229385"/>
                <a:gd name="connsiteY31" fmla="*/ 75759 h 987301"/>
                <a:gd name="connsiteX32" fmla="*/ 57793 w 229385"/>
                <a:gd name="connsiteY32" fmla="*/ 34326 h 987301"/>
                <a:gd name="connsiteX33" fmla="*/ 74795 w 229385"/>
                <a:gd name="connsiteY33" fmla="*/ 928937 h 987301"/>
                <a:gd name="connsiteX34" fmla="*/ 33504 w 229385"/>
                <a:gd name="connsiteY34" fmla="*/ 816924 h 987301"/>
                <a:gd name="connsiteX35" fmla="*/ 59436 w 229385"/>
                <a:gd name="connsiteY35" fmla="*/ 803493 h 987301"/>
                <a:gd name="connsiteX36" fmla="*/ 90011 w 229385"/>
                <a:gd name="connsiteY36" fmla="*/ 803493 h 987301"/>
                <a:gd name="connsiteX37" fmla="*/ 90011 w 229385"/>
                <a:gd name="connsiteY37" fmla="*/ 803493 h 987301"/>
                <a:gd name="connsiteX38" fmla="*/ 115943 w 229385"/>
                <a:gd name="connsiteY38" fmla="*/ 816852 h 987301"/>
                <a:gd name="connsiteX39" fmla="*/ 74795 w 229385"/>
                <a:gd name="connsiteY39" fmla="*/ 928937 h 987301"/>
                <a:gd name="connsiteX40" fmla="*/ 119658 w 229385"/>
                <a:gd name="connsiteY40" fmla="*/ 785134 h 987301"/>
                <a:gd name="connsiteX41" fmla="*/ 103798 w 229385"/>
                <a:gd name="connsiteY41" fmla="*/ 776918 h 987301"/>
                <a:gd name="connsiteX42" fmla="*/ 45791 w 229385"/>
                <a:gd name="connsiteY42" fmla="*/ 776918 h 987301"/>
                <a:gd name="connsiteX43" fmla="*/ 29932 w 229385"/>
                <a:gd name="connsiteY43" fmla="*/ 785134 h 987301"/>
                <a:gd name="connsiteX44" fmla="*/ 29932 w 229385"/>
                <a:gd name="connsiteY44" fmla="*/ 580323 h 987301"/>
                <a:gd name="connsiteX45" fmla="*/ 59507 w 229385"/>
                <a:gd name="connsiteY45" fmla="*/ 565035 h 987301"/>
                <a:gd name="connsiteX46" fmla="*/ 90083 w 229385"/>
                <a:gd name="connsiteY46" fmla="*/ 565035 h 987301"/>
                <a:gd name="connsiteX47" fmla="*/ 119658 w 229385"/>
                <a:gd name="connsiteY47" fmla="*/ 580323 h 987301"/>
                <a:gd name="connsiteX48" fmla="*/ 119658 w 229385"/>
                <a:gd name="connsiteY48" fmla="*/ 785134 h 987301"/>
                <a:gd name="connsiteX49" fmla="*/ 119658 w 229385"/>
                <a:gd name="connsiteY49" fmla="*/ 546676 h 987301"/>
                <a:gd name="connsiteX50" fmla="*/ 103798 w 229385"/>
                <a:gd name="connsiteY50" fmla="*/ 538532 h 987301"/>
                <a:gd name="connsiteX51" fmla="*/ 45791 w 229385"/>
                <a:gd name="connsiteY51" fmla="*/ 538532 h 987301"/>
                <a:gd name="connsiteX52" fmla="*/ 29932 w 229385"/>
                <a:gd name="connsiteY52" fmla="*/ 546676 h 987301"/>
                <a:gd name="connsiteX53" fmla="*/ 29932 w 229385"/>
                <a:gd name="connsiteY53" fmla="*/ 122122 h 987301"/>
                <a:gd name="connsiteX54" fmla="*/ 59507 w 229385"/>
                <a:gd name="connsiteY54" fmla="*/ 106835 h 987301"/>
                <a:gd name="connsiteX55" fmla="*/ 90083 w 229385"/>
                <a:gd name="connsiteY55" fmla="*/ 106835 h 987301"/>
                <a:gd name="connsiteX56" fmla="*/ 119658 w 229385"/>
                <a:gd name="connsiteY56" fmla="*/ 122051 h 987301"/>
                <a:gd name="connsiteX57" fmla="*/ 119658 w 229385"/>
                <a:gd name="connsiteY57" fmla="*/ 546676 h 98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29385" h="987301">
                  <a:moveTo>
                    <a:pt x="139017" y="98477"/>
                  </a:moveTo>
                  <a:lnTo>
                    <a:pt x="121657" y="89547"/>
                  </a:lnTo>
                  <a:lnTo>
                    <a:pt x="121657" y="25039"/>
                  </a:lnTo>
                  <a:cubicBezTo>
                    <a:pt x="121657" y="19324"/>
                    <a:pt x="118372" y="14038"/>
                    <a:pt x="113228" y="11608"/>
                  </a:cubicBezTo>
                  <a:lnTo>
                    <a:pt x="102370" y="6322"/>
                  </a:lnTo>
                  <a:cubicBezTo>
                    <a:pt x="85081" y="-2107"/>
                    <a:pt x="64507" y="-2107"/>
                    <a:pt x="47220" y="6322"/>
                  </a:cubicBezTo>
                  <a:lnTo>
                    <a:pt x="36361" y="11608"/>
                  </a:lnTo>
                  <a:cubicBezTo>
                    <a:pt x="31218" y="14109"/>
                    <a:pt x="27931" y="19324"/>
                    <a:pt x="27931" y="25039"/>
                  </a:cubicBezTo>
                  <a:lnTo>
                    <a:pt x="27931" y="89547"/>
                  </a:lnTo>
                  <a:lnTo>
                    <a:pt x="8143" y="99763"/>
                  </a:lnTo>
                  <a:cubicBezTo>
                    <a:pt x="3143" y="102334"/>
                    <a:pt x="0" y="107478"/>
                    <a:pt x="0" y="113050"/>
                  </a:cubicBezTo>
                  <a:lnTo>
                    <a:pt x="0" y="809708"/>
                  </a:lnTo>
                  <a:cubicBezTo>
                    <a:pt x="0" y="810208"/>
                    <a:pt x="428" y="813637"/>
                    <a:pt x="928" y="814924"/>
                  </a:cubicBezTo>
                  <a:lnTo>
                    <a:pt x="60793" y="977515"/>
                  </a:lnTo>
                  <a:cubicBezTo>
                    <a:pt x="62936" y="983444"/>
                    <a:pt x="68580" y="987302"/>
                    <a:pt x="74866" y="987302"/>
                  </a:cubicBezTo>
                  <a:cubicBezTo>
                    <a:pt x="81153" y="987302"/>
                    <a:pt x="86724" y="983373"/>
                    <a:pt x="88939" y="977515"/>
                  </a:cubicBezTo>
                  <a:lnTo>
                    <a:pt x="148732" y="814924"/>
                  </a:lnTo>
                  <a:cubicBezTo>
                    <a:pt x="149232" y="813566"/>
                    <a:pt x="149661" y="809566"/>
                    <a:pt x="149661" y="809566"/>
                  </a:cubicBezTo>
                  <a:lnTo>
                    <a:pt x="149661" y="809566"/>
                  </a:lnTo>
                  <a:lnTo>
                    <a:pt x="149661" y="129623"/>
                  </a:lnTo>
                  <a:cubicBezTo>
                    <a:pt x="178165" y="135338"/>
                    <a:pt x="199524" y="156698"/>
                    <a:pt x="199524" y="182273"/>
                  </a:cubicBezTo>
                  <a:lnTo>
                    <a:pt x="199524" y="446377"/>
                  </a:lnTo>
                  <a:cubicBezTo>
                    <a:pt x="199524" y="454593"/>
                    <a:pt x="206240" y="461308"/>
                    <a:pt x="214455" y="461308"/>
                  </a:cubicBezTo>
                  <a:cubicBezTo>
                    <a:pt x="222742" y="461308"/>
                    <a:pt x="229386" y="454593"/>
                    <a:pt x="229386" y="446377"/>
                  </a:cubicBezTo>
                  <a:lnTo>
                    <a:pt x="229386" y="182273"/>
                  </a:lnTo>
                  <a:cubicBezTo>
                    <a:pt x="229386" y="137124"/>
                    <a:pt x="189166" y="100548"/>
                    <a:pt x="139017" y="98477"/>
                  </a:cubicBezTo>
                  <a:close/>
                  <a:moveTo>
                    <a:pt x="57793" y="34326"/>
                  </a:moveTo>
                  <a:lnTo>
                    <a:pt x="60221" y="33183"/>
                  </a:lnTo>
                  <a:cubicBezTo>
                    <a:pt x="69294" y="28754"/>
                    <a:pt x="80153" y="28754"/>
                    <a:pt x="89297" y="33183"/>
                  </a:cubicBezTo>
                  <a:lnTo>
                    <a:pt x="91726" y="34326"/>
                  </a:lnTo>
                  <a:lnTo>
                    <a:pt x="91726" y="75759"/>
                  </a:lnTo>
                  <a:cubicBezTo>
                    <a:pt x="80581" y="72688"/>
                    <a:pt x="68936" y="72688"/>
                    <a:pt x="57793" y="75759"/>
                  </a:cubicBezTo>
                  <a:lnTo>
                    <a:pt x="57793" y="34326"/>
                  </a:lnTo>
                  <a:close/>
                  <a:moveTo>
                    <a:pt x="74795" y="928937"/>
                  </a:moveTo>
                  <a:lnTo>
                    <a:pt x="33504" y="816924"/>
                  </a:lnTo>
                  <a:lnTo>
                    <a:pt x="59436" y="803493"/>
                  </a:lnTo>
                  <a:cubicBezTo>
                    <a:pt x="69008" y="798564"/>
                    <a:pt x="80438" y="798564"/>
                    <a:pt x="90011" y="803493"/>
                  </a:cubicBezTo>
                  <a:lnTo>
                    <a:pt x="90011" y="803493"/>
                  </a:lnTo>
                  <a:lnTo>
                    <a:pt x="115943" y="816852"/>
                  </a:lnTo>
                  <a:lnTo>
                    <a:pt x="74795" y="928937"/>
                  </a:lnTo>
                  <a:close/>
                  <a:moveTo>
                    <a:pt x="119658" y="785134"/>
                  </a:moveTo>
                  <a:lnTo>
                    <a:pt x="103798" y="776918"/>
                  </a:lnTo>
                  <a:cubicBezTo>
                    <a:pt x="85653" y="767560"/>
                    <a:pt x="63936" y="767560"/>
                    <a:pt x="45791" y="776918"/>
                  </a:cubicBezTo>
                  <a:lnTo>
                    <a:pt x="29932" y="785134"/>
                  </a:lnTo>
                  <a:lnTo>
                    <a:pt x="29932" y="580323"/>
                  </a:lnTo>
                  <a:lnTo>
                    <a:pt x="59507" y="565035"/>
                  </a:lnTo>
                  <a:cubicBezTo>
                    <a:pt x="69080" y="560106"/>
                    <a:pt x="80509" y="560106"/>
                    <a:pt x="90083" y="565035"/>
                  </a:cubicBezTo>
                  <a:lnTo>
                    <a:pt x="119658" y="580323"/>
                  </a:lnTo>
                  <a:lnTo>
                    <a:pt x="119658" y="785134"/>
                  </a:lnTo>
                  <a:close/>
                  <a:moveTo>
                    <a:pt x="119658" y="546676"/>
                  </a:moveTo>
                  <a:lnTo>
                    <a:pt x="103798" y="538532"/>
                  </a:lnTo>
                  <a:cubicBezTo>
                    <a:pt x="85653" y="529102"/>
                    <a:pt x="63936" y="529102"/>
                    <a:pt x="45791" y="538532"/>
                  </a:cubicBezTo>
                  <a:lnTo>
                    <a:pt x="29932" y="546676"/>
                  </a:lnTo>
                  <a:lnTo>
                    <a:pt x="29932" y="122122"/>
                  </a:lnTo>
                  <a:lnTo>
                    <a:pt x="59507" y="106835"/>
                  </a:lnTo>
                  <a:cubicBezTo>
                    <a:pt x="69080" y="101906"/>
                    <a:pt x="80509" y="101906"/>
                    <a:pt x="90083" y="106835"/>
                  </a:cubicBezTo>
                  <a:lnTo>
                    <a:pt x="119658" y="122051"/>
                  </a:lnTo>
                  <a:lnTo>
                    <a:pt x="119658" y="546676"/>
                  </a:lnTo>
                  <a:close/>
                </a:path>
              </a:pathLst>
            </a:custGeom>
            <a:grpFill/>
            <a:ln w="7144" cap="flat">
              <a:noFill/>
              <a:prstDash val="solid"/>
              <a:miter/>
            </a:ln>
          </p:spPr>
          <p:txBody>
            <a:bodyPr rtlCol="0" anchor="ctr"/>
            <a:lstStyle/>
            <a:p>
              <a:endParaRPr lang="en-US" sz="1200"/>
            </a:p>
          </p:txBody>
        </p:sp>
      </p:grpSp>
      <p:grpSp>
        <p:nvGrpSpPr>
          <p:cNvPr id="37" name="Graphic 2">
            <a:extLst>
              <a:ext uri="{FF2B5EF4-FFF2-40B4-BE49-F238E27FC236}">
                <a16:creationId xmlns:a16="http://schemas.microsoft.com/office/drawing/2014/main" id="{A56AB71E-C77C-4F20-8F85-26655DCEB8B7}"/>
              </a:ext>
            </a:extLst>
          </p:cNvPr>
          <p:cNvGrpSpPr/>
          <p:nvPr/>
        </p:nvGrpSpPr>
        <p:grpSpPr>
          <a:xfrm>
            <a:off x="10669074" y="2830362"/>
            <a:ext cx="605156" cy="608366"/>
            <a:chOff x="8633364" y="6590823"/>
            <a:chExt cx="981980" cy="987195"/>
          </a:xfrm>
          <a:solidFill>
            <a:schemeClr val="tx1"/>
          </a:solidFill>
        </p:grpSpPr>
        <p:sp>
          <p:nvSpPr>
            <p:cNvPr id="38" name="Freeform: Shape 37">
              <a:extLst>
                <a:ext uri="{FF2B5EF4-FFF2-40B4-BE49-F238E27FC236}">
                  <a16:creationId xmlns:a16="http://schemas.microsoft.com/office/drawing/2014/main" id="{06DDB450-2148-459C-91B2-CC1908C1EC8E}"/>
                </a:ext>
              </a:extLst>
            </p:cNvPr>
            <p:cNvSpPr/>
            <p:nvPr/>
          </p:nvSpPr>
          <p:spPr>
            <a:xfrm>
              <a:off x="9211937" y="6932616"/>
              <a:ext cx="29860" cy="29682"/>
            </a:xfrm>
            <a:custGeom>
              <a:avLst/>
              <a:gdLst>
                <a:gd name="connsiteX0" fmla="*/ 4358 w 29860"/>
                <a:gd name="connsiteY0" fmla="*/ 4179 h 29682"/>
                <a:gd name="connsiteX1" fmla="*/ 0 w 29860"/>
                <a:gd name="connsiteY1" fmla="*/ 14752 h 29682"/>
                <a:gd name="connsiteX2" fmla="*/ 4358 w 29860"/>
                <a:gd name="connsiteY2" fmla="*/ 25324 h 29682"/>
                <a:gd name="connsiteX3" fmla="*/ 14930 w 29860"/>
                <a:gd name="connsiteY3" fmla="*/ 29682 h 29682"/>
                <a:gd name="connsiteX4" fmla="*/ 25503 w 29860"/>
                <a:gd name="connsiteY4" fmla="*/ 25324 h 29682"/>
                <a:gd name="connsiteX5" fmla="*/ 29861 w 29860"/>
                <a:gd name="connsiteY5" fmla="*/ 14752 h 29682"/>
                <a:gd name="connsiteX6" fmla="*/ 25503 w 29860"/>
                <a:gd name="connsiteY6" fmla="*/ 4179 h 29682"/>
                <a:gd name="connsiteX7" fmla="*/ 4358 w 29860"/>
                <a:gd name="connsiteY7" fmla="*/ 4179 h 29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60" h="29682">
                  <a:moveTo>
                    <a:pt x="4358" y="4179"/>
                  </a:moveTo>
                  <a:cubicBezTo>
                    <a:pt x="1571" y="6965"/>
                    <a:pt x="0" y="10751"/>
                    <a:pt x="0" y="14752"/>
                  </a:cubicBezTo>
                  <a:cubicBezTo>
                    <a:pt x="0" y="18752"/>
                    <a:pt x="1571" y="22538"/>
                    <a:pt x="4358" y="25324"/>
                  </a:cubicBezTo>
                  <a:cubicBezTo>
                    <a:pt x="7144" y="28111"/>
                    <a:pt x="10930" y="29682"/>
                    <a:pt x="14930" y="29682"/>
                  </a:cubicBezTo>
                  <a:cubicBezTo>
                    <a:pt x="18931" y="29682"/>
                    <a:pt x="22717" y="28111"/>
                    <a:pt x="25503" y="25324"/>
                  </a:cubicBezTo>
                  <a:cubicBezTo>
                    <a:pt x="28289" y="22538"/>
                    <a:pt x="29861" y="18752"/>
                    <a:pt x="29861" y="14752"/>
                  </a:cubicBezTo>
                  <a:cubicBezTo>
                    <a:pt x="29861" y="10751"/>
                    <a:pt x="28289" y="6965"/>
                    <a:pt x="25503" y="4179"/>
                  </a:cubicBezTo>
                  <a:cubicBezTo>
                    <a:pt x="20074" y="-1393"/>
                    <a:pt x="9930" y="-1393"/>
                    <a:pt x="4358" y="4179"/>
                  </a:cubicBezTo>
                  <a:close/>
                </a:path>
              </a:pathLst>
            </a:custGeom>
            <a:grpFill/>
            <a:ln w="7144" cap="flat">
              <a:noFill/>
              <a:prstDash val="solid"/>
              <a:miter/>
            </a:ln>
          </p:spPr>
          <p:txBody>
            <a:bodyPr rtlCol="0" anchor="ctr"/>
            <a:lstStyle/>
            <a:p>
              <a:endParaRPr lang="en-US" sz="1200"/>
            </a:p>
          </p:txBody>
        </p:sp>
        <p:sp>
          <p:nvSpPr>
            <p:cNvPr id="39" name="Freeform: Shape 38">
              <a:extLst>
                <a:ext uri="{FF2B5EF4-FFF2-40B4-BE49-F238E27FC236}">
                  <a16:creationId xmlns:a16="http://schemas.microsoft.com/office/drawing/2014/main" id="{AD90CF35-1067-47E5-B741-583793191DB3}"/>
                </a:ext>
              </a:extLst>
            </p:cNvPr>
            <p:cNvSpPr/>
            <p:nvPr/>
          </p:nvSpPr>
          <p:spPr>
            <a:xfrm>
              <a:off x="9109424" y="6932437"/>
              <a:ext cx="29861" cy="29860"/>
            </a:xfrm>
            <a:custGeom>
              <a:avLst/>
              <a:gdLst>
                <a:gd name="connsiteX0" fmla="*/ 14931 w 29861"/>
                <a:gd name="connsiteY0" fmla="*/ 0 h 29860"/>
                <a:gd name="connsiteX1" fmla="*/ 0 w 29861"/>
                <a:gd name="connsiteY1" fmla="*/ 14931 h 29860"/>
                <a:gd name="connsiteX2" fmla="*/ 14931 w 29861"/>
                <a:gd name="connsiteY2" fmla="*/ 29861 h 29860"/>
                <a:gd name="connsiteX3" fmla="*/ 29861 w 29861"/>
                <a:gd name="connsiteY3" fmla="*/ 14931 h 29860"/>
                <a:gd name="connsiteX4" fmla="*/ 14931 w 29861"/>
                <a:gd name="connsiteY4" fmla="*/ 0 h 29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61" h="29860">
                  <a:moveTo>
                    <a:pt x="14931" y="0"/>
                  </a:moveTo>
                  <a:cubicBezTo>
                    <a:pt x="6787" y="0"/>
                    <a:pt x="0" y="6573"/>
                    <a:pt x="0" y="14931"/>
                  </a:cubicBezTo>
                  <a:cubicBezTo>
                    <a:pt x="0" y="23146"/>
                    <a:pt x="6787" y="29861"/>
                    <a:pt x="14931" y="29861"/>
                  </a:cubicBezTo>
                  <a:cubicBezTo>
                    <a:pt x="23289" y="29861"/>
                    <a:pt x="29861" y="23146"/>
                    <a:pt x="29861" y="14931"/>
                  </a:cubicBezTo>
                  <a:cubicBezTo>
                    <a:pt x="29861" y="6573"/>
                    <a:pt x="23289" y="0"/>
                    <a:pt x="14931" y="0"/>
                  </a:cubicBezTo>
                  <a:close/>
                </a:path>
              </a:pathLst>
            </a:custGeom>
            <a:grpFill/>
            <a:ln w="7144" cap="flat">
              <a:noFill/>
              <a:prstDash val="solid"/>
              <a:miter/>
            </a:ln>
          </p:spPr>
          <p:txBody>
            <a:bodyPr rtlCol="0" anchor="ctr"/>
            <a:lstStyle/>
            <a:p>
              <a:endParaRPr lang="en-US" sz="1200"/>
            </a:p>
          </p:txBody>
        </p:sp>
        <p:sp>
          <p:nvSpPr>
            <p:cNvPr id="40" name="Freeform: Shape 39">
              <a:extLst>
                <a:ext uri="{FF2B5EF4-FFF2-40B4-BE49-F238E27FC236}">
                  <a16:creationId xmlns:a16="http://schemas.microsoft.com/office/drawing/2014/main" id="{ABF83397-685C-434A-A2DE-474606961696}"/>
                </a:ext>
              </a:extLst>
            </p:cNvPr>
            <p:cNvSpPr/>
            <p:nvPr/>
          </p:nvSpPr>
          <p:spPr>
            <a:xfrm>
              <a:off x="9007125" y="6932616"/>
              <a:ext cx="29860" cy="29682"/>
            </a:xfrm>
            <a:custGeom>
              <a:avLst/>
              <a:gdLst>
                <a:gd name="connsiteX0" fmla="*/ 29861 w 29860"/>
                <a:gd name="connsiteY0" fmla="*/ 14752 h 29682"/>
                <a:gd name="connsiteX1" fmla="*/ 25503 w 29860"/>
                <a:gd name="connsiteY1" fmla="*/ 4179 h 29682"/>
                <a:gd name="connsiteX2" fmla="*/ 4358 w 29860"/>
                <a:gd name="connsiteY2" fmla="*/ 4179 h 29682"/>
                <a:gd name="connsiteX3" fmla="*/ 0 w 29860"/>
                <a:gd name="connsiteY3" fmla="*/ 14752 h 29682"/>
                <a:gd name="connsiteX4" fmla="*/ 4358 w 29860"/>
                <a:gd name="connsiteY4" fmla="*/ 25324 h 29682"/>
                <a:gd name="connsiteX5" fmla="*/ 14930 w 29860"/>
                <a:gd name="connsiteY5" fmla="*/ 29682 h 29682"/>
                <a:gd name="connsiteX6" fmla="*/ 25503 w 29860"/>
                <a:gd name="connsiteY6" fmla="*/ 25324 h 29682"/>
                <a:gd name="connsiteX7" fmla="*/ 29861 w 29860"/>
                <a:gd name="connsiteY7" fmla="*/ 14752 h 29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60" h="29682">
                  <a:moveTo>
                    <a:pt x="29861" y="14752"/>
                  </a:moveTo>
                  <a:cubicBezTo>
                    <a:pt x="29861" y="10751"/>
                    <a:pt x="28289" y="6965"/>
                    <a:pt x="25503" y="4179"/>
                  </a:cubicBezTo>
                  <a:cubicBezTo>
                    <a:pt x="19931" y="-1393"/>
                    <a:pt x="9929" y="-1393"/>
                    <a:pt x="4358" y="4179"/>
                  </a:cubicBezTo>
                  <a:cubicBezTo>
                    <a:pt x="1571" y="6965"/>
                    <a:pt x="0" y="10751"/>
                    <a:pt x="0" y="14752"/>
                  </a:cubicBezTo>
                  <a:cubicBezTo>
                    <a:pt x="0" y="18752"/>
                    <a:pt x="1571" y="22538"/>
                    <a:pt x="4358" y="25324"/>
                  </a:cubicBezTo>
                  <a:cubicBezTo>
                    <a:pt x="7144" y="28111"/>
                    <a:pt x="10930" y="29682"/>
                    <a:pt x="14930" y="29682"/>
                  </a:cubicBezTo>
                  <a:cubicBezTo>
                    <a:pt x="18717" y="29682"/>
                    <a:pt x="22717" y="28111"/>
                    <a:pt x="25503" y="25324"/>
                  </a:cubicBezTo>
                  <a:cubicBezTo>
                    <a:pt x="28217" y="22538"/>
                    <a:pt x="29861" y="18752"/>
                    <a:pt x="29861" y="14752"/>
                  </a:cubicBezTo>
                  <a:close/>
                </a:path>
              </a:pathLst>
            </a:custGeom>
            <a:grpFill/>
            <a:ln w="7144" cap="flat">
              <a:noFill/>
              <a:prstDash val="solid"/>
              <a:miter/>
            </a:ln>
          </p:spPr>
          <p:txBody>
            <a:bodyPr rtlCol="0" anchor="ctr"/>
            <a:lstStyle/>
            <a:p>
              <a:endParaRPr lang="en-US" sz="1200"/>
            </a:p>
          </p:txBody>
        </p:sp>
        <p:sp>
          <p:nvSpPr>
            <p:cNvPr id="41" name="Freeform: Shape 40">
              <a:extLst>
                <a:ext uri="{FF2B5EF4-FFF2-40B4-BE49-F238E27FC236}">
                  <a16:creationId xmlns:a16="http://schemas.microsoft.com/office/drawing/2014/main" id="{5754AF38-42CB-4CD1-864C-787F8A5D7B34}"/>
                </a:ext>
              </a:extLst>
            </p:cNvPr>
            <p:cNvSpPr/>
            <p:nvPr/>
          </p:nvSpPr>
          <p:spPr>
            <a:xfrm>
              <a:off x="8914399" y="6715053"/>
              <a:ext cx="419981" cy="29932"/>
            </a:xfrm>
            <a:custGeom>
              <a:avLst/>
              <a:gdLst>
                <a:gd name="connsiteX0" fmla="*/ 419981 w 419981"/>
                <a:gd name="connsiteY0" fmla="*/ 15002 h 29932"/>
                <a:gd name="connsiteX1" fmla="*/ 405051 w 419981"/>
                <a:gd name="connsiteY1" fmla="*/ 0 h 29932"/>
                <a:gd name="connsiteX2" fmla="*/ 14931 w 419981"/>
                <a:gd name="connsiteY2" fmla="*/ 0 h 29932"/>
                <a:gd name="connsiteX3" fmla="*/ 0 w 419981"/>
                <a:gd name="connsiteY3" fmla="*/ 15002 h 29932"/>
                <a:gd name="connsiteX4" fmla="*/ 14931 w 419981"/>
                <a:gd name="connsiteY4" fmla="*/ 29932 h 29932"/>
                <a:gd name="connsiteX5" fmla="*/ 405051 w 419981"/>
                <a:gd name="connsiteY5" fmla="*/ 29932 h 29932"/>
                <a:gd name="connsiteX6" fmla="*/ 419981 w 419981"/>
                <a:gd name="connsiteY6" fmla="*/ 1500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981" h="29932">
                  <a:moveTo>
                    <a:pt x="419981" y="15002"/>
                  </a:moveTo>
                  <a:cubicBezTo>
                    <a:pt x="419981" y="6715"/>
                    <a:pt x="413266" y="0"/>
                    <a:pt x="405051" y="0"/>
                  </a:cubicBezTo>
                  <a:lnTo>
                    <a:pt x="14931" y="0"/>
                  </a:lnTo>
                  <a:cubicBezTo>
                    <a:pt x="6644" y="0"/>
                    <a:pt x="0" y="6715"/>
                    <a:pt x="0" y="15002"/>
                  </a:cubicBezTo>
                  <a:cubicBezTo>
                    <a:pt x="0" y="23217"/>
                    <a:pt x="6715" y="29932"/>
                    <a:pt x="14931" y="29932"/>
                  </a:cubicBezTo>
                  <a:lnTo>
                    <a:pt x="405051" y="29932"/>
                  </a:lnTo>
                  <a:cubicBezTo>
                    <a:pt x="413266" y="29932"/>
                    <a:pt x="419981" y="23217"/>
                    <a:pt x="419981" y="15002"/>
                  </a:cubicBezTo>
                  <a:close/>
                </a:path>
              </a:pathLst>
            </a:custGeom>
            <a:grpFill/>
            <a:ln w="7144" cap="flat">
              <a:noFill/>
              <a:prstDash val="solid"/>
              <a:miter/>
            </a:ln>
          </p:spPr>
          <p:txBody>
            <a:bodyPr rtlCol="0" anchor="ctr"/>
            <a:lstStyle/>
            <a:p>
              <a:endParaRPr lang="en-US" sz="1200"/>
            </a:p>
          </p:txBody>
        </p:sp>
        <p:sp>
          <p:nvSpPr>
            <p:cNvPr id="42" name="Freeform: Shape 41">
              <a:extLst>
                <a:ext uri="{FF2B5EF4-FFF2-40B4-BE49-F238E27FC236}">
                  <a16:creationId xmlns:a16="http://schemas.microsoft.com/office/drawing/2014/main" id="{C46E42BE-2A7B-4DD1-829A-086C9F3AF5B5}"/>
                </a:ext>
              </a:extLst>
            </p:cNvPr>
            <p:cNvSpPr/>
            <p:nvPr/>
          </p:nvSpPr>
          <p:spPr>
            <a:xfrm>
              <a:off x="9109567" y="7369778"/>
              <a:ext cx="29718" cy="29718"/>
            </a:xfrm>
            <a:custGeom>
              <a:avLst/>
              <a:gdLst>
                <a:gd name="connsiteX0" fmla="*/ 14859 w 29718"/>
                <a:gd name="connsiteY0" fmla="*/ 29718 h 29718"/>
                <a:gd name="connsiteX1" fmla="*/ 29718 w 29718"/>
                <a:gd name="connsiteY1" fmla="*/ 14859 h 29718"/>
                <a:gd name="connsiteX2" fmla="*/ 14859 w 29718"/>
                <a:gd name="connsiteY2" fmla="*/ 0 h 29718"/>
                <a:gd name="connsiteX3" fmla="*/ 0 w 29718"/>
                <a:gd name="connsiteY3" fmla="*/ 14859 h 29718"/>
                <a:gd name="connsiteX4" fmla="*/ 14859 w 29718"/>
                <a:gd name="connsiteY4" fmla="*/ 29718 h 29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18" h="29718">
                  <a:moveTo>
                    <a:pt x="14859" y="29718"/>
                  </a:moveTo>
                  <a:cubicBezTo>
                    <a:pt x="23074" y="29718"/>
                    <a:pt x="29718" y="23074"/>
                    <a:pt x="29718" y="14859"/>
                  </a:cubicBezTo>
                  <a:cubicBezTo>
                    <a:pt x="29718" y="6643"/>
                    <a:pt x="23074" y="0"/>
                    <a:pt x="14859" y="0"/>
                  </a:cubicBezTo>
                  <a:cubicBezTo>
                    <a:pt x="6644" y="0"/>
                    <a:pt x="0" y="6643"/>
                    <a:pt x="0" y="14859"/>
                  </a:cubicBezTo>
                  <a:cubicBezTo>
                    <a:pt x="0" y="23074"/>
                    <a:pt x="6644" y="29718"/>
                    <a:pt x="14859" y="29718"/>
                  </a:cubicBezTo>
                  <a:close/>
                </a:path>
              </a:pathLst>
            </a:custGeom>
            <a:grpFill/>
            <a:ln w="7144" cap="flat">
              <a:noFill/>
              <a:prstDash val="solid"/>
              <a:miter/>
            </a:ln>
          </p:spPr>
          <p:txBody>
            <a:bodyPr rtlCol="0" anchor="ctr"/>
            <a:lstStyle/>
            <a:p>
              <a:endParaRPr lang="en-US" sz="1200"/>
            </a:p>
          </p:txBody>
        </p:sp>
        <p:sp>
          <p:nvSpPr>
            <p:cNvPr id="43" name="Freeform: Shape 42">
              <a:extLst>
                <a:ext uri="{FF2B5EF4-FFF2-40B4-BE49-F238E27FC236}">
                  <a16:creationId xmlns:a16="http://schemas.microsoft.com/office/drawing/2014/main" id="{CCB8171B-17F3-40E0-98B1-19473EC3B998}"/>
                </a:ext>
              </a:extLst>
            </p:cNvPr>
            <p:cNvSpPr/>
            <p:nvPr/>
          </p:nvSpPr>
          <p:spPr>
            <a:xfrm>
              <a:off x="8633364" y="6590823"/>
              <a:ext cx="981980" cy="987195"/>
            </a:xfrm>
            <a:custGeom>
              <a:avLst/>
              <a:gdLst>
                <a:gd name="connsiteX0" fmla="*/ 907613 w 981980"/>
                <a:gd name="connsiteY0" fmla="*/ 124230 h 987195"/>
                <a:gd name="connsiteX1" fmla="*/ 794528 w 981980"/>
                <a:gd name="connsiteY1" fmla="*/ 124230 h 987195"/>
                <a:gd name="connsiteX2" fmla="*/ 585788 w 981980"/>
                <a:gd name="connsiteY2" fmla="*/ 0 h 987195"/>
                <a:gd name="connsiteX3" fmla="*/ 396192 w 981980"/>
                <a:gd name="connsiteY3" fmla="*/ 0 h 987195"/>
                <a:gd name="connsiteX4" fmla="*/ 187452 w 981980"/>
                <a:gd name="connsiteY4" fmla="*/ 124230 h 987195"/>
                <a:gd name="connsiteX5" fmla="*/ 74438 w 981980"/>
                <a:gd name="connsiteY5" fmla="*/ 124230 h 987195"/>
                <a:gd name="connsiteX6" fmla="*/ 0 w 981980"/>
                <a:gd name="connsiteY6" fmla="*/ 198739 h 987195"/>
                <a:gd name="connsiteX7" fmla="*/ 0 w 981980"/>
                <a:gd name="connsiteY7" fmla="*/ 793457 h 987195"/>
                <a:gd name="connsiteX8" fmla="*/ 74795 w 981980"/>
                <a:gd name="connsiteY8" fmla="*/ 868252 h 987195"/>
                <a:gd name="connsiteX9" fmla="*/ 331398 w 981980"/>
                <a:gd name="connsiteY9" fmla="*/ 868252 h 987195"/>
                <a:gd name="connsiteX10" fmla="*/ 301680 w 981980"/>
                <a:gd name="connsiteY10" fmla="*/ 957334 h 987195"/>
                <a:gd name="connsiteX11" fmla="*/ 193452 w 981980"/>
                <a:gd name="connsiteY11" fmla="*/ 957334 h 987195"/>
                <a:gd name="connsiteX12" fmla="*/ 178522 w 981980"/>
                <a:gd name="connsiteY12" fmla="*/ 972264 h 987195"/>
                <a:gd name="connsiteX13" fmla="*/ 193452 w 981980"/>
                <a:gd name="connsiteY13" fmla="*/ 987195 h 987195"/>
                <a:gd name="connsiteX14" fmla="*/ 788527 w 981980"/>
                <a:gd name="connsiteY14" fmla="*/ 987195 h 987195"/>
                <a:gd name="connsiteX15" fmla="*/ 803457 w 981980"/>
                <a:gd name="connsiteY15" fmla="*/ 972264 h 987195"/>
                <a:gd name="connsiteX16" fmla="*/ 788527 w 981980"/>
                <a:gd name="connsiteY16" fmla="*/ 957334 h 987195"/>
                <a:gd name="connsiteX17" fmla="*/ 680299 w 981980"/>
                <a:gd name="connsiteY17" fmla="*/ 957334 h 987195"/>
                <a:gd name="connsiteX18" fmla="*/ 650581 w 981980"/>
                <a:gd name="connsiteY18" fmla="*/ 868252 h 987195"/>
                <a:gd name="connsiteX19" fmla="*/ 907185 w 981980"/>
                <a:gd name="connsiteY19" fmla="*/ 868252 h 987195"/>
                <a:gd name="connsiteX20" fmla="*/ 981980 w 981980"/>
                <a:gd name="connsiteY20" fmla="*/ 793457 h 987195"/>
                <a:gd name="connsiteX21" fmla="*/ 981980 w 981980"/>
                <a:gd name="connsiteY21" fmla="*/ 198739 h 987195"/>
                <a:gd name="connsiteX22" fmla="*/ 907613 w 981980"/>
                <a:gd name="connsiteY22" fmla="*/ 124230 h 987195"/>
                <a:gd name="connsiteX23" fmla="*/ 801314 w 981980"/>
                <a:gd name="connsiteY23" fmla="*/ 252532 h 987195"/>
                <a:gd name="connsiteX24" fmla="*/ 815602 w 981980"/>
                <a:gd name="connsiteY24" fmla="*/ 252532 h 987195"/>
                <a:gd name="connsiteX25" fmla="*/ 853035 w 981980"/>
                <a:gd name="connsiteY25" fmla="*/ 289965 h 987195"/>
                <a:gd name="connsiteX26" fmla="*/ 853035 w 981980"/>
                <a:gd name="connsiteY26" fmla="*/ 423267 h 987195"/>
                <a:gd name="connsiteX27" fmla="*/ 815602 w 981980"/>
                <a:gd name="connsiteY27" fmla="*/ 460701 h 987195"/>
                <a:gd name="connsiteX28" fmla="*/ 801314 w 981980"/>
                <a:gd name="connsiteY28" fmla="*/ 460701 h 987195"/>
                <a:gd name="connsiteX29" fmla="*/ 763881 w 981980"/>
                <a:gd name="connsiteY29" fmla="*/ 423267 h 987195"/>
                <a:gd name="connsiteX30" fmla="*/ 763881 w 981980"/>
                <a:gd name="connsiteY30" fmla="*/ 289965 h 987195"/>
                <a:gd name="connsiteX31" fmla="*/ 801314 w 981980"/>
                <a:gd name="connsiteY31" fmla="*/ 252532 h 987195"/>
                <a:gd name="connsiteX32" fmla="*/ 218241 w 981980"/>
                <a:gd name="connsiteY32" fmla="*/ 289894 h 987195"/>
                <a:gd name="connsiteX33" fmla="*/ 218241 w 981980"/>
                <a:gd name="connsiteY33" fmla="*/ 423196 h 987195"/>
                <a:gd name="connsiteX34" fmla="*/ 180808 w 981980"/>
                <a:gd name="connsiteY34" fmla="*/ 460629 h 987195"/>
                <a:gd name="connsiteX35" fmla="*/ 166521 w 981980"/>
                <a:gd name="connsiteY35" fmla="*/ 460629 h 987195"/>
                <a:gd name="connsiteX36" fmla="*/ 129088 w 981980"/>
                <a:gd name="connsiteY36" fmla="*/ 423196 h 987195"/>
                <a:gd name="connsiteX37" fmla="*/ 129088 w 981980"/>
                <a:gd name="connsiteY37" fmla="*/ 289894 h 987195"/>
                <a:gd name="connsiteX38" fmla="*/ 166521 w 981980"/>
                <a:gd name="connsiteY38" fmla="*/ 252460 h 987195"/>
                <a:gd name="connsiteX39" fmla="*/ 180808 w 981980"/>
                <a:gd name="connsiteY39" fmla="*/ 252460 h 987195"/>
                <a:gd name="connsiteX40" fmla="*/ 218241 w 981980"/>
                <a:gd name="connsiteY40" fmla="*/ 289894 h 987195"/>
                <a:gd name="connsiteX41" fmla="*/ 333327 w 981980"/>
                <a:gd name="connsiteY41" fmla="*/ 957406 h 987195"/>
                <a:gd name="connsiteX42" fmla="*/ 363045 w 981980"/>
                <a:gd name="connsiteY42" fmla="*/ 868323 h 987195"/>
                <a:gd name="connsiteX43" fmla="*/ 619220 w 981980"/>
                <a:gd name="connsiteY43" fmla="*/ 868323 h 987195"/>
                <a:gd name="connsiteX44" fmla="*/ 648938 w 981980"/>
                <a:gd name="connsiteY44" fmla="*/ 957406 h 987195"/>
                <a:gd name="connsiteX45" fmla="*/ 333327 w 981980"/>
                <a:gd name="connsiteY45" fmla="*/ 957406 h 987195"/>
                <a:gd name="connsiteX46" fmla="*/ 952190 w 981980"/>
                <a:gd name="connsiteY46" fmla="*/ 793457 h 987195"/>
                <a:gd name="connsiteX47" fmla="*/ 907328 w 981980"/>
                <a:gd name="connsiteY47" fmla="*/ 838319 h 987195"/>
                <a:gd name="connsiteX48" fmla="*/ 74866 w 981980"/>
                <a:gd name="connsiteY48" fmla="*/ 838319 h 987195"/>
                <a:gd name="connsiteX49" fmla="*/ 30003 w 981980"/>
                <a:gd name="connsiteY49" fmla="*/ 793457 h 987195"/>
                <a:gd name="connsiteX50" fmla="*/ 30003 w 981980"/>
                <a:gd name="connsiteY50" fmla="*/ 749237 h 987195"/>
                <a:gd name="connsiteX51" fmla="*/ 952190 w 981980"/>
                <a:gd name="connsiteY51" fmla="*/ 749237 h 987195"/>
                <a:gd name="connsiteX52" fmla="*/ 952190 w 981980"/>
                <a:gd name="connsiteY52" fmla="*/ 793457 h 987195"/>
                <a:gd name="connsiteX53" fmla="*/ 952190 w 981980"/>
                <a:gd name="connsiteY53" fmla="*/ 719304 h 987195"/>
                <a:gd name="connsiteX54" fmla="*/ 30003 w 981980"/>
                <a:gd name="connsiteY54" fmla="*/ 719304 h 987195"/>
                <a:gd name="connsiteX55" fmla="*/ 30003 w 981980"/>
                <a:gd name="connsiteY55" fmla="*/ 198739 h 987195"/>
                <a:gd name="connsiteX56" fmla="*/ 74581 w 981980"/>
                <a:gd name="connsiteY56" fmla="*/ 154162 h 987195"/>
                <a:gd name="connsiteX57" fmla="*/ 174165 w 981980"/>
                <a:gd name="connsiteY57" fmla="*/ 154162 h 987195"/>
                <a:gd name="connsiteX58" fmla="*/ 159449 w 981980"/>
                <a:gd name="connsiteY58" fmla="*/ 223314 h 987195"/>
                <a:gd name="connsiteX59" fmla="*/ 99298 w 981980"/>
                <a:gd name="connsiteY59" fmla="*/ 289894 h 987195"/>
                <a:gd name="connsiteX60" fmla="*/ 99298 w 981980"/>
                <a:gd name="connsiteY60" fmla="*/ 423196 h 987195"/>
                <a:gd name="connsiteX61" fmla="*/ 166592 w 981980"/>
                <a:gd name="connsiteY61" fmla="*/ 490490 h 987195"/>
                <a:gd name="connsiteX62" fmla="*/ 180880 w 981980"/>
                <a:gd name="connsiteY62" fmla="*/ 490490 h 987195"/>
                <a:gd name="connsiteX63" fmla="*/ 248174 w 981980"/>
                <a:gd name="connsiteY63" fmla="*/ 423196 h 987195"/>
                <a:gd name="connsiteX64" fmla="*/ 248174 w 981980"/>
                <a:gd name="connsiteY64" fmla="*/ 289894 h 987195"/>
                <a:gd name="connsiteX65" fmla="*/ 189381 w 981980"/>
                <a:gd name="connsiteY65" fmla="*/ 223385 h 987195"/>
                <a:gd name="connsiteX66" fmla="*/ 396264 w 981980"/>
                <a:gd name="connsiteY66" fmla="*/ 29861 h 987195"/>
                <a:gd name="connsiteX67" fmla="*/ 585859 w 981980"/>
                <a:gd name="connsiteY67" fmla="*/ 29861 h 987195"/>
                <a:gd name="connsiteX68" fmla="*/ 792742 w 981980"/>
                <a:gd name="connsiteY68" fmla="*/ 223385 h 987195"/>
                <a:gd name="connsiteX69" fmla="*/ 734020 w 981980"/>
                <a:gd name="connsiteY69" fmla="*/ 289822 h 987195"/>
                <a:gd name="connsiteX70" fmla="*/ 734020 w 981980"/>
                <a:gd name="connsiteY70" fmla="*/ 423125 h 987195"/>
                <a:gd name="connsiteX71" fmla="*/ 792742 w 981980"/>
                <a:gd name="connsiteY71" fmla="*/ 489561 h 987195"/>
                <a:gd name="connsiteX72" fmla="*/ 649724 w 981980"/>
                <a:gd name="connsiteY72" fmla="*/ 619221 h 987195"/>
                <a:gd name="connsiteX73" fmla="*/ 575072 w 981980"/>
                <a:gd name="connsiteY73" fmla="*/ 619221 h 987195"/>
                <a:gd name="connsiteX74" fmla="*/ 585359 w 981980"/>
                <a:gd name="connsiteY74" fmla="*/ 584573 h 987195"/>
                <a:gd name="connsiteX75" fmla="*/ 520779 w 981980"/>
                <a:gd name="connsiteY75" fmla="*/ 519994 h 987195"/>
                <a:gd name="connsiteX76" fmla="*/ 461272 w 981980"/>
                <a:gd name="connsiteY76" fmla="*/ 519994 h 987195"/>
                <a:gd name="connsiteX77" fmla="*/ 396692 w 981980"/>
                <a:gd name="connsiteY77" fmla="*/ 584573 h 987195"/>
                <a:gd name="connsiteX78" fmla="*/ 461272 w 981980"/>
                <a:gd name="connsiteY78" fmla="*/ 649153 h 987195"/>
                <a:gd name="connsiteX79" fmla="*/ 491061 w 981980"/>
                <a:gd name="connsiteY79" fmla="*/ 649153 h 987195"/>
                <a:gd name="connsiteX80" fmla="*/ 520779 w 981980"/>
                <a:gd name="connsiteY80" fmla="*/ 649153 h 987195"/>
                <a:gd name="connsiteX81" fmla="*/ 649724 w 981980"/>
                <a:gd name="connsiteY81" fmla="*/ 649153 h 987195"/>
                <a:gd name="connsiteX82" fmla="*/ 822674 w 981980"/>
                <a:gd name="connsiteY82" fmla="*/ 489704 h 987195"/>
                <a:gd name="connsiteX83" fmla="*/ 882967 w 981980"/>
                <a:gd name="connsiteY83" fmla="*/ 423125 h 987195"/>
                <a:gd name="connsiteX84" fmla="*/ 882967 w 981980"/>
                <a:gd name="connsiteY84" fmla="*/ 289822 h 987195"/>
                <a:gd name="connsiteX85" fmla="*/ 822674 w 981980"/>
                <a:gd name="connsiteY85" fmla="*/ 223242 h 987195"/>
                <a:gd name="connsiteX86" fmla="*/ 807958 w 981980"/>
                <a:gd name="connsiteY86" fmla="*/ 154091 h 987195"/>
                <a:gd name="connsiteX87" fmla="*/ 907613 w 981980"/>
                <a:gd name="connsiteY87" fmla="*/ 154091 h 987195"/>
                <a:gd name="connsiteX88" fmla="*/ 952190 w 981980"/>
                <a:gd name="connsiteY88" fmla="*/ 198668 h 987195"/>
                <a:gd name="connsiteX89" fmla="*/ 952190 w 981980"/>
                <a:gd name="connsiteY89" fmla="*/ 719304 h 987195"/>
                <a:gd name="connsiteX90" fmla="*/ 555427 w 981980"/>
                <a:gd name="connsiteY90" fmla="*/ 584716 h 987195"/>
                <a:gd name="connsiteX91" fmla="*/ 520779 w 981980"/>
                <a:gd name="connsiteY91" fmla="*/ 619363 h 987195"/>
                <a:gd name="connsiteX92" fmla="*/ 491061 w 981980"/>
                <a:gd name="connsiteY92" fmla="*/ 619363 h 987195"/>
                <a:gd name="connsiteX93" fmla="*/ 461272 w 981980"/>
                <a:gd name="connsiteY93" fmla="*/ 619363 h 987195"/>
                <a:gd name="connsiteX94" fmla="*/ 426625 w 981980"/>
                <a:gd name="connsiteY94" fmla="*/ 584716 h 987195"/>
                <a:gd name="connsiteX95" fmla="*/ 461272 w 981980"/>
                <a:gd name="connsiteY95" fmla="*/ 550069 h 987195"/>
                <a:gd name="connsiteX96" fmla="*/ 520779 w 981980"/>
                <a:gd name="connsiteY96" fmla="*/ 550069 h 987195"/>
                <a:gd name="connsiteX97" fmla="*/ 555427 w 981980"/>
                <a:gd name="connsiteY97" fmla="*/ 584716 h 987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981980" h="987195">
                  <a:moveTo>
                    <a:pt x="907613" y="124230"/>
                  </a:moveTo>
                  <a:lnTo>
                    <a:pt x="794528" y="124230"/>
                  </a:lnTo>
                  <a:cubicBezTo>
                    <a:pt x="754237" y="50292"/>
                    <a:pt x="675799" y="0"/>
                    <a:pt x="585788" y="0"/>
                  </a:cubicBezTo>
                  <a:lnTo>
                    <a:pt x="396192" y="0"/>
                  </a:lnTo>
                  <a:cubicBezTo>
                    <a:pt x="306181" y="0"/>
                    <a:pt x="227743" y="50292"/>
                    <a:pt x="187452" y="124230"/>
                  </a:cubicBezTo>
                  <a:lnTo>
                    <a:pt x="74438" y="124230"/>
                  </a:lnTo>
                  <a:cubicBezTo>
                    <a:pt x="33361" y="124230"/>
                    <a:pt x="0" y="157663"/>
                    <a:pt x="0" y="198739"/>
                  </a:cubicBezTo>
                  <a:lnTo>
                    <a:pt x="0" y="793457"/>
                  </a:lnTo>
                  <a:cubicBezTo>
                    <a:pt x="0" y="834676"/>
                    <a:pt x="33575" y="868252"/>
                    <a:pt x="74795" y="868252"/>
                  </a:cubicBezTo>
                  <a:lnTo>
                    <a:pt x="331398" y="868252"/>
                  </a:lnTo>
                  <a:lnTo>
                    <a:pt x="301680" y="957334"/>
                  </a:lnTo>
                  <a:lnTo>
                    <a:pt x="193452" y="957334"/>
                  </a:lnTo>
                  <a:cubicBezTo>
                    <a:pt x="185166" y="957334"/>
                    <a:pt x="178522" y="963978"/>
                    <a:pt x="178522" y="972264"/>
                  </a:cubicBezTo>
                  <a:cubicBezTo>
                    <a:pt x="178522" y="980480"/>
                    <a:pt x="185237" y="987195"/>
                    <a:pt x="193452" y="987195"/>
                  </a:cubicBezTo>
                  <a:lnTo>
                    <a:pt x="788527" y="987195"/>
                  </a:lnTo>
                  <a:cubicBezTo>
                    <a:pt x="796814" y="987195"/>
                    <a:pt x="803457" y="980480"/>
                    <a:pt x="803457" y="972264"/>
                  </a:cubicBezTo>
                  <a:cubicBezTo>
                    <a:pt x="803457" y="963978"/>
                    <a:pt x="796742" y="957334"/>
                    <a:pt x="788527" y="957334"/>
                  </a:cubicBezTo>
                  <a:lnTo>
                    <a:pt x="680299" y="957334"/>
                  </a:lnTo>
                  <a:lnTo>
                    <a:pt x="650581" y="868252"/>
                  </a:lnTo>
                  <a:lnTo>
                    <a:pt x="907185" y="868252"/>
                  </a:lnTo>
                  <a:cubicBezTo>
                    <a:pt x="948404" y="868252"/>
                    <a:pt x="981980" y="834676"/>
                    <a:pt x="981980" y="793457"/>
                  </a:cubicBezTo>
                  <a:lnTo>
                    <a:pt x="981980" y="198739"/>
                  </a:lnTo>
                  <a:cubicBezTo>
                    <a:pt x="982123" y="157663"/>
                    <a:pt x="948690" y="124230"/>
                    <a:pt x="907613" y="124230"/>
                  </a:cubicBezTo>
                  <a:close/>
                  <a:moveTo>
                    <a:pt x="801314" y="252532"/>
                  </a:moveTo>
                  <a:lnTo>
                    <a:pt x="815602" y="252532"/>
                  </a:lnTo>
                  <a:cubicBezTo>
                    <a:pt x="836176" y="252532"/>
                    <a:pt x="853035" y="269248"/>
                    <a:pt x="853035" y="289965"/>
                  </a:cubicBezTo>
                  <a:lnTo>
                    <a:pt x="853035" y="423267"/>
                  </a:lnTo>
                  <a:cubicBezTo>
                    <a:pt x="853035" y="443913"/>
                    <a:pt x="836247" y="460701"/>
                    <a:pt x="815602" y="460701"/>
                  </a:cubicBezTo>
                  <a:lnTo>
                    <a:pt x="801314" y="460701"/>
                  </a:lnTo>
                  <a:cubicBezTo>
                    <a:pt x="780669" y="460701"/>
                    <a:pt x="763881" y="443984"/>
                    <a:pt x="763881" y="423267"/>
                  </a:cubicBezTo>
                  <a:lnTo>
                    <a:pt x="763881" y="289965"/>
                  </a:lnTo>
                  <a:cubicBezTo>
                    <a:pt x="763953" y="269248"/>
                    <a:pt x="780740" y="252532"/>
                    <a:pt x="801314" y="252532"/>
                  </a:cubicBezTo>
                  <a:close/>
                  <a:moveTo>
                    <a:pt x="218241" y="289894"/>
                  </a:moveTo>
                  <a:lnTo>
                    <a:pt x="218241" y="423196"/>
                  </a:lnTo>
                  <a:cubicBezTo>
                    <a:pt x="218241" y="443841"/>
                    <a:pt x="201453" y="460629"/>
                    <a:pt x="180808" y="460629"/>
                  </a:cubicBezTo>
                  <a:lnTo>
                    <a:pt x="166521" y="460629"/>
                  </a:lnTo>
                  <a:cubicBezTo>
                    <a:pt x="145875" y="460629"/>
                    <a:pt x="129088" y="443913"/>
                    <a:pt x="129088" y="423196"/>
                  </a:cubicBezTo>
                  <a:lnTo>
                    <a:pt x="129088" y="289894"/>
                  </a:lnTo>
                  <a:cubicBezTo>
                    <a:pt x="129088" y="269248"/>
                    <a:pt x="145875" y="252460"/>
                    <a:pt x="166521" y="252460"/>
                  </a:cubicBezTo>
                  <a:lnTo>
                    <a:pt x="180808" y="252460"/>
                  </a:lnTo>
                  <a:cubicBezTo>
                    <a:pt x="201453" y="252532"/>
                    <a:pt x="218241" y="269248"/>
                    <a:pt x="218241" y="289894"/>
                  </a:cubicBezTo>
                  <a:close/>
                  <a:moveTo>
                    <a:pt x="333327" y="957406"/>
                  </a:moveTo>
                  <a:lnTo>
                    <a:pt x="363045" y="868323"/>
                  </a:lnTo>
                  <a:lnTo>
                    <a:pt x="619220" y="868323"/>
                  </a:lnTo>
                  <a:lnTo>
                    <a:pt x="648938" y="957406"/>
                  </a:lnTo>
                  <a:lnTo>
                    <a:pt x="333327" y="957406"/>
                  </a:lnTo>
                  <a:close/>
                  <a:moveTo>
                    <a:pt x="952190" y="793457"/>
                  </a:moveTo>
                  <a:cubicBezTo>
                    <a:pt x="952190" y="818174"/>
                    <a:pt x="932045" y="838319"/>
                    <a:pt x="907328" y="838319"/>
                  </a:cubicBezTo>
                  <a:lnTo>
                    <a:pt x="74866" y="838319"/>
                  </a:lnTo>
                  <a:cubicBezTo>
                    <a:pt x="50149" y="838319"/>
                    <a:pt x="30003" y="818174"/>
                    <a:pt x="30003" y="793457"/>
                  </a:cubicBezTo>
                  <a:lnTo>
                    <a:pt x="30003" y="749237"/>
                  </a:lnTo>
                  <a:lnTo>
                    <a:pt x="952190" y="749237"/>
                  </a:lnTo>
                  <a:lnTo>
                    <a:pt x="952190" y="793457"/>
                  </a:lnTo>
                  <a:close/>
                  <a:moveTo>
                    <a:pt x="952190" y="719304"/>
                  </a:moveTo>
                  <a:lnTo>
                    <a:pt x="30003" y="719304"/>
                  </a:lnTo>
                  <a:lnTo>
                    <a:pt x="30003" y="198739"/>
                  </a:lnTo>
                  <a:cubicBezTo>
                    <a:pt x="30003" y="174165"/>
                    <a:pt x="50006" y="154162"/>
                    <a:pt x="74581" y="154162"/>
                  </a:cubicBezTo>
                  <a:lnTo>
                    <a:pt x="174165" y="154162"/>
                  </a:lnTo>
                  <a:cubicBezTo>
                    <a:pt x="165949" y="175879"/>
                    <a:pt x="160948" y="199096"/>
                    <a:pt x="159449" y="223314"/>
                  </a:cubicBezTo>
                  <a:cubicBezTo>
                    <a:pt x="125730" y="226957"/>
                    <a:pt x="99298" y="255246"/>
                    <a:pt x="99298" y="289894"/>
                  </a:cubicBezTo>
                  <a:lnTo>
                    <a:pt x="99298" y="423196"/>
                  </a:lnTo>
                  <a:cubicBezTo>
                    <a:pt x="99298" y="460343"/>
                    <a:pt x="129516" y="490490"/>
                    <a:pt x="166592" y="490490"/>
                  </a:cubicBezTo>
                  <a:lnTo>
                    <a:pt x="180880" y="490490"/>
                  </a:lnTo>
                  <a:cubicBezTo>
                    <a:pt x="218027" y="490490"/>
                    <a:pt x="248174" y="460272"/>
                    <a:pt x="248174" y="423196"/>
                  </a:cubicBezTo>
                  <a:lnTo>
                    <a:pt x="248174" y="289894"/>
                  </a:lnTo>
                  <a:cubicBezTo>
                    <a:pt x="248174" y="255675"/>
                    <a:pt x="222456" y="227671"/>
                    <a:pt x="189381" y="223385"/>
                  </a:cubicBezTo>
                  <a:cubicBezTo>
                    <a:pt x="196667" y="115515"/>
                    <a:pt x="286536" y="29861"/>
                    <a:pt x="396264" y="29861"/>
                  </a:cubicBezTo>
                  <a:lnTo>
                    <a:pt x="585859" y="29861"/>
                  </a:lnTo>
                  <a:cubicBezTo>
                    <a:pt x="695587" y="29861"/>
                    <a:pt x="785455" y="115515"/>
                    <a:pt x="792742" y="223385"/>
                  </a:cubicBezTo>
                  <a:cubicBezTo>
                    <a:pt x="759738" y="227671"/>
                    <a:pt x="734020" y="255675"/>
                    <a:pt x="734020" y="289822"/>
                  </a:cubicBezTo>
                  <a:lnTo>
                    <a:pt x="734020" y="423125"/>
                  </a:lnTo>
                  <a:cubicBezTo>
                    <a:pt x="734020" y="457343"/>
                    <a:pt x="759738" y="485275"/>
                    <a:pt x="792742" y="489561"/>
                  </a:cubicBezTo>
                  <a:cubicBezTo>
                    <a:pt x="785598" y="562213"/>
                    <a:pt x="724233" y="619221"/>
                    <a:pt x="649724" y="619221"/>
                  </a:cubicBezTo>
                  <a:lnTo>
                    <a:pt x="575072" y="619221"/>
                  </a:lnTo>
                  <a:cubicBezTo>
                    <a:pt x="581501" y="609148"/>
                    <a:pt x="585359" y="597360"/>
                    <a:pt x="585359" y="584573"/>
                  </a:cubicBezTo>
                  <a:cubicBezTo>
                    <a:pt x="585359" y="548997"/>
                    <a:pt x="556426" y="519994"/>
                    <a:pt x="520779" y="519994"/>
                  </a:cubicBezTo>
                  <a:lnTo>
                    <a:pt x="461272" y="519994"/>
                  </a:lnTo>
                  <a:cubicBezTo>
                    <a:pt x="425696" y="519994"/>
                    <a:pt x="396692" y="548926"/>
                    <a:pt x="396692" y="584573"/>
                  </a:cubicBezTo>
                  <a:cubicBezTo>
                    <a:pt x="396692" y="620149"/>
                    <a:pt x="425624" y="649153"/>
                    <a:pt x="461272" y="649153"/>
                  </a:cubicBezTo>
                  <a:lnTo>
                    <a:pt x="491061" y="649153"/>
                  </a:lnTo>
                  <a:lnTo>
                    <a:pt x="520779" y="649153"/>
                  </a:lnTo>
                  <a:lnTo>
                    <a:pt x="649724" y="649153"/>
                  </a:lnTo>
                  <a:cubicBezTo>
                    <a:pt x="740664" y="649153"/>
                    <a:pt x="815387" y="578787"/>
                    <a:pt x="822674" y="489704"/>
                  </a:cubicBezTo>
                  <a:cubicBezTo>
                    <a:pt x="856464" y="486204"/>
                    <a:pt x="882967" y="457772"/>
                    <a:pt x="882967" y="423125"/>
                  </a:cubicBezTo>
                  <a:lnTo>
                    <a:pt x="882967" y="289822"/>
                  </a:lnTo>
                  <a:cubicBezTo>
                    <a:pt x="882967" y="255103"/>
                    <a:pt x="856464" y="226814"/>
                    <a:pt x="822674" y="223242"/>
                  </a:cubicBezTo>
                  <a:cubicBezTo>
                    <a:pt x="821174" y="199025"/>
                    <a:pt x="816173" y="175808"/>
                    <a:pt x="807958" y="154091"/>
                  </a:cubicBezTo>
                  <a:lnTo>
                    <a:pt x="907613" y="154091"/>
                  </a:lnTo>
                  <a:cubicBezTo>
                    <a:pt x="932188" y="154091"/>
                    <a:pt x="952190" y="174093"/>
                    <a:pt x="952190" y="198668"/>
                  </a:cubicBezTo>
                  <a:lnTo>
                    <a:pt x="952190" y="719304"/>
                  </a:lnTo>
                  <a:close/>
                  <a:moveTo>
                    <a:pt x="555427" y="584716"/>
                  </a:moveTo>
                  <a:cubicBezTo>
                    <a:pt x="555427" y="603790"/>
                    <a:pt x="539924" y="619363"/>
                    <a:pt x="520779" y="619363"/>
                  </a:cubicBezTo>
                  <a:lnTo>
                    <a:pt x="491061" y="619363"/>
                  </a:lnTo>
                  <a:lnTo>
                    <a:pt x="461272" y="619363"/>
                  </a:lnTo>
                  <a:cubicBezTo>
                    <a:pt x="442198" y="619363"/>
                    <a:pt x="426625" y="603790"/>
                    <a:pt x="426625" y="584716"/>
                  </a:cubicBezTo>
                  <a:cubicBezTo>
                    <a:pt x="426625" y="565571"/>
                    <a:pt x="442126" y="550069"/>
                    <a:pt x="461272" y="550069"/>
                  </a:cubicBezTo>
                  <a:lnTo>
                    <a:pt x="520779" y="550069"/>
                  </a:lnTo>
                  <a:cubicBezTo>
                    <a:pt x="539924" y="550069"/>
                    <a:pt x="555427" y="565571"/>
                    <a:pt x="555427" y="584716"/>
                  </a:cubicBezTo>
                  <a:close/>
                </a:path>
              </a:pathLst>
            </a:custGeom>
            <a:grpFill/>
            <a:ln w="7144"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9408172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1000"/>
                                      </p:iterate>
                                      <p:childTnLst>
                                        <p:set>
                                          <p:cBhvr>
                                            <p:cTn id="6" dur="750" fill="hold">
                                              <p:stCondLst>
                                                <p:cond delay="0"/>
                                              </p:stCondLst>
                                            </p:cTn>
                                            <p:tgtEl>
                                              <p:spTgt spid="16"/>
                                            </p:tgtEl>
                                            <p:attrNameLst>
                                              <p:attrName>style.visibility</p:attrName>
                                            </p:attrNameLst>
                                          </p:cBhvr>
                                          <p:to>
                                            <p:strVal val="visible"/>
                                          </p:to>
                                        </p:set>
                                        <p:anim to="" calcmode="lin" valueType="num">
                                          <p:cBhvr>
                                            <p:cTn id="7" dur="750" fill="hold">
                                              <p:stCondLst>
                                                <p:cond delay="0"/>
                                              </p:stCondLst>
                                            </p:cTn>
                                            <p:tgtEl>
                                              <p:spTgt spid="16"/>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6"/>
                                            </p:tgtEl>
                                          </p:cBhvr>
                                        </p:animEffect>
                                      </p:childTnLst>
                                    </p:cTn>
                                  </p:par>
                                </p:childTnLst>
                              </p:cTn>
                            </p:par>
                            <p:par>
                              <p:cTn id="9" fill="hold">
                                <p:stCondLst>
                                  <p:cond delay="1043"/>
                                </p:stCondLst>
                                <p:childTnLst>
                                  <p:par>
                                    <p:cTn id="10" presetID="10" presetClass="entr" presetSubtype="0" fill="hold" grpId="0" nodeType="after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fade">
                                          <p:cBhvr>
                                            <p:cTn id="12" dur="500"/>
                                            <p:tgtEl>
                                              <p:spTgt spid="17"/>
                                            </p:tgtEl>
                                          </p:cBhvr>
                                        </p:animEffect>
                                      </p:childTnLst>
                                    </p:cTn>
                                  </p:par>
                                </p:childTnLst>
                              </p:cTn>
                            </p:par>
                            <p:par>
                              <p:cTn id="13" fill="hold">
                                <p:stCondLst>
                                  <p:cond delay="1543"/>
                                </p:stCondLst>
                                <p:childTnLst>
                                  <p:par>
                                    <p:cTn id="14" presetID="2" presetClass="entr" presetSubtype="1" fill="hold" nodeType="afterEffect" p14:presetBounceEnd="73333">
                                      <p:stCondLst>
                                        <p:cond delay="0"/>
                                      </p:stCondLst>
                                      <p:childTnLst>
                                        <p:set>
                                          <p:cBhvr>
                                            <p:cTn id="15" dur="1" fill="hold">
                                              <p:stCondLst>
                                                <p:cond delay="0"/>
                                              </p:stCondLst>
                                            </p:cTn>
                                            <p:tgtEl>
                                              <p:spTgt spid="44"/>
                                            </p:tgtEl>
                                            <p:attrNameLst>
                                              <p:attrName>style.visibility</p:attrName>
                                            </p:attrNameLst>
                                          </p:cBhvr>
                                          <p:to>
                                            <p:strVal val="visible"/>
                                          </p:to>
                                        </p:set>
                                        <p:anim calcmode="lin" valueType="num" p14:bounceEnd="73333">
                                          <p:cBhvr additive="base">
                                            <p:cTn id="16" dur="1250" fill="hold"/>
                                            <p:tgtEl>
                                              <p:spTgt spid="44"/>
                                            </p:tgtEl>
                                            <p:attrNameLst>
                                              <p:attrName>ppt_x</p:attrName>
                                            </p:attrNameLst>
                                          </p:cBhvr>
                                          <p:tavLst>
                                            <p:tav tm="0">
                                              <p:val>
                                                <p:strVal val="#ppt_x"/>
                                              </p:val>
                                            </p:tav>
                                            <p:tav tm="100000">
                                              <p:val>
                                                <p:strVal val="#ppt_x"/>
                                              </p:val>
                                            </p:tav>
                                          </p:tavLst>
                                        </p:anim>
                                        <p:anim calcmode="lin" valueType="num" p14:bounceEnd="73333">
                                          <p:cBhvr additive="base">
                                            <p:cTn id="17" dur="1250" fill="hold"/>
                                            <p:tgtEl>
                                              <p:spTgt spid="44"/>
                                            </p:tgtEl>
                                            <p:attrNameLst>
                                              <p:attrName>ppt_y</p:attrName>
                                            </p:attrNameLst>
                                          </p:cBhvr>
                                          <p:tavLst>
                                            <p:tav tm="0">
                                              <p:val>
                                                <p:strVal val="0-#ppt_h/2"/>
                                              </p:val>
                                            </p:tav>
                                            <p:tav tm="100000">
                                              <p:val>
                                                <p:strVal val="#ppt_y"/>
                                              </p:val>
                                            </p:tav>
                                          </p:tavLst>
                                        </p:anim>
                                      </p:childTnLst>
                                    </p:cTn>
                                  </p:par>
                                  <p:par>
                                    <p:cTn id="18" presetID="2" presetClass="entr" presetSubtype="4" fill="hold" nodeType="withEffect" p14:presetBounceEnd="73333">
                                      <p:stCondLst>
                                        <p:cond delay="0"/>
                                      </p:stCondLst>
                                      <p:childTnLst>
                                        <p:set>
                                          <p:cBhvr>
                                            <p:cTn id="19" dur="1" fill="hold">
                                              <p:stCondLst>
                                                <p:cond delay="0"/>
                                              </p:stCondLst>
                                            </p:cTn>
                                            <p:tgtEl>
                                              <p:spTgt spid="45"/>
                                            </p:tgtEl>
                                            <p:attrNameLst>
                                              <p:attrName>style.visibility</p:attrName>
                                            </p:attrNameLst>
                                          </p:cBhvr>
                                          <p:to>
                                            <p:strVal val="visible"/>
                                          </p:to>
                                        </p:set>
                                        <p:anim calcmode="lin" valueType="num" p14:bounceEnd="73333">
                                          <p:cBhvr additive="base">
                                            <p:cTn id="20" dur="1250" fill="hold"/>
                                            <p:tgtEl>
                                              <p:spTgt spid="45"/>
                                            </p:tgtEl>
                                            <p:attrNameLst>
                                              <p:attrName>ppt_x</p:attrName>
                                            </p:attrNameLst>
                                          </p:cBhvr>
                                          <p:tavLst>
                                            <p:tav tm="0">
                                              <p:val>
                                                <p:strVal val="#ppt_x"/>
                                              </p:val>
                                            </p:tav>
                                            <p:tav tm="100000">
                                              <p:val>
                                                <p:strVal val="#ppt_x"/>
                                              </p:val>
                                            </p:tav>
                                          </p:tavLst>
                                        </p:anim>
                                        <p:anim calcmode="lin" valueType="num" p14:bounceEnd="73333">
                                          <p:cBhvr additive="base">
                                            <p:cTn id="21" dur="1250" fill="hold"/>
                                            <p:tgtEl>
                                              <p:spTgt spid="45"/>
                                            </p:tgtEl>
                                            <p:attrNameLst>
                                              <p:attrName>ppt_y</p:attrName>
                                            </p:attrNameLst>
                                          </p:cBhvr>
                                          <p:tavLst>
                                            <p:tav tm="0">
                                              <p:val>
                                                <p:strVal val="1+#ppt_h/2"/>
                                              </p:val>
                                            </p:tav>
                                            <p:tav tm="100000">
                                              <p:val>
                                                <p:strVal val="#ppt_y"/>
                                              </p:val>
                                            </p:tav>
                                          </p:tavLst>
                                        </p:anim>
                                      </p:childTnLst>
                                    </p:cTn>
                                  </p:par>
                                </p:childTnLst>
                              </p:cTn>
                            </p:par>
                            <p:par>
                              <p:cTn id="22" fill="hold">
                                <p:stCondLst>
                                  <p:cond delay="2793"/>
                                </p:stCondLst>
                                <p:childTnLst>
                                  <p:par>
                                    <p:cTn id="23" presetID="0" presetClass="entr" presetSubtype="0" fill="hold" grpId="0" nodeType="afterEffect">
                                      <p:stCondLst>
                                        <p:cond delay="0"/>
                                      </p:stCondLst>
                                      <p:childTnLst>
                                        <p:set>
                                          <p:cBhvr>
                                            <p:cTn id="24" dur="700" fill="hold">
                                              <p:stCondLst>
                                                <p:cond delay="0"/>
                                              </p:stCondLst>
                                            </p:cTn>
                                            <p:tgtEl>
                                              <p:spTgt spid="4"/>
                                            </p:tgtEl>
                                            <p:attrNameLst>
                                              <p:attrName>style.visibility</p:attrName>
                                            </p:attrNameLst>
                                          </p:cBhvr>
                                          <p:to>
                                            <p:strVal val="visible"/>
                                          </p:to>
                                        </p:set>
                                        <p:anim to="" calcmode="lin" valueType="num">
                                          <p:cBhvr>
                                            <p:cTn id="25" dur="700" fill="hold">
                                              <p:stCondLst>
                                                <p:cond delay="0"/>
                                              </p:stCondLst>
                                            </p:cTn>
                                            <p:tgtEl>
                                              <p:spTgt spid="4"/>
                                            </p:tgtEl>
                                            <p:attrNameLst>
                                              <p:attrName>ppt_h</p:attrName>
                                            </p:attrNameLst>
                                          </p:cBhvr>
                                          <p:tavLst>
                                            <p:tav tm="0" fmla="#ppt_h-#ppt_h*((1.5-1.5*$)^3-(1.5-1.5*$)^2)">
                                              <p:val>
                                                <p:strVal val="0"/>
                                              </p:val>
                                            </p:tav>
                                            <p:tav tm="100000">
                                              <p:val>
                                                <p:strVal val="1"/>
                                              </p:val>
                                            </p:tav>
                                          </p:tavLst>
                                        </p:anim>
                                        <p:anim to="" calcmode="lin" valueType="num">
                                          <p:cBhvr>
                                            <p:cTn id="26" dur="700" fill="hold">
                                              <p:stCondLst>
                                                <p:cond delay="0"/>
                                              </p:stCondLst>
                                            </p:cTn>
                                            <p:tgtEl>
                                              <p:spTgt spid="4"/>
                                            </p:tgtEl>
                                            <p:attrNameLst>
                                              <p:attrName>ppt_w</p:attrName>
                                            </p:attrNameLst>
                                          </p:cBhvr>
                                          <p:tavLst>
                                            <p:tav tm="0" fmla="#ppt_w-#ppt_w*((1.5-1.5*$)^3-(1.5-1.5*$)^2)">
                                              <p:val>
                                                <p:strVal val="0"/>
                                              </p:val>
                                            </p:tav>
                                            <p:tav tm="100000">
                                              <p:val>
                                                <p:strVal val="1"/>
                                              </p:val>
                                            </p:tav>
                                          </p:tavLst>
                                        </p:anim>
                                      </p:childTnLst>
                                    </p:cTn>
                                  </p:par>
                                  <p:par>
                                    <p:cTn id="27" presetID="0" presetClass="entr" presetSubtype="0" fill="hold" nodeType="withEffect">
                                      <p:stCondLst>
                                        <p:cond delay="0"/>
                                      </p:stCondLst>
                                      <p:childTnLst>
                                        <p:set>
                                          <p:cBhvr>
                                            <p:cTn id="28" dur="700" fill="hold">
                                              <p:stCondLst>
                                                <p:cond delay="0"/>
                                              </p:stCondLst>
                                            </p:cTn>
                                            <p:tgtEl>
                                              <p:spTgt spid="37"/>
                                            </p:tgtEl>
                                            <p:attrNameLst>
                                              <p:attrName>style.visibility</p:attrName>
                                            </p:attrNameLst>
                                          </p:cBhvr>
                                          <p:to>
                                            <p:strVal val="visible"/>
                                          </p:to>
                                        </p:set>
                                        <p:anim to="" calcmode="lin" valueType="num">
                                          <p:cBhvr>
                                            <p:cTn id="29" dur="700" fill="hold">
                                              <p:stCondLst>
                                                <p:cond delay="0"/>
                                              </p:stCondLst>
                                            </p:cTn>
                                            <p:tgtEl>
                                              <p:spTgt spid="37"/>
                                            </p:tgtEl>
                                            <p:attrNameLst>
                                              <p:attrName>ppt_h</p:attrName>
                                            </p:attrNameLst>
                                          </p:cBhvr>
                                          <p:tavLst>
                                            <p:tav tm="0" fmla="#ppt_h-#ppt_h*((1.5-1.5*$)^3-(1.5-1.5*$)^2)">
                                              <p:val>
                                                <p:strVal val="0"/>
                                              </p:val>
                                            </p:tav>
                                            <p:tav tm="100000">
                                              <p:val>
                                                <p:strVal val="1"/>
                                              </p:val>
                                            </p:tav>
                                          </p:tavLst>
                                        </p:anim>
                                        <p:anim to="" calcmode="lin" valueType="num">
                                          <p:cBhvr>
                                            <p:cTn id="30" dur="700" fill="hold">
                                              <p:stCondLst>
                                                <p:cond delay="0"/>
                                              </p:stCondLst>
                                            </p:cTn>
                                            <p:tgtEl>
                                              <p:spTgt spid="37"/>
                                            </p:tgtEl>
                                            <p:attrNameLst>
                                              <p:attrName>ppt_w</p:attrName>
                                            </p:attrNameLst>
                                          </p:cBhvr>
                                          <p:tavLst>
                                            <p:tav tm="0" fmla="#ppt_w-#ppt_w*((1.5-1.5*$)^3-(1.5-1.5*$)^2)">
                                              <p:val>
                                                <p:strVal val="0"/>
                                              </p:val>
                                            </p:tav>
                                            <p:tav tm="100000">
                                              <p:val>
                                                <p:strVal val="1"/>
                                              </p:val>
                                            </p:tav>
                                          </p:tavLst>
                                        </p:anim>
                                      </p:childTnLst>
                                    </p:cTn>
                                  </p:par>
                                  <p:par>
                                    <p:cTn id="31" presetID="2" presetClass="entr" presetSubtype="2" decel="100000" fill="hold" grpId="0" nodeType="withEffect">
                                      <p:stCondLst>
                                        <p:cond delay="0"/>
                                      </p:stCondLst>
                                      <p:childTnLst>
                                        <p:set>
                                          <p:cBhvr>
                                            <p:cTn id="32" dur="1" fill="hold">
                                              <p:stCondLst>
                                                <p:cond delay="0"/>
                                              </p:stCondLst>
                                            </p:cTn>
                                            <p:tgtEl>
                                              <p:spTgt spid="15"/>
                                            </p:tgtEl>
                                            <p:attrNameLst>
                                              <p:attrName>style.visibility</p:attrName>
                                            </p:attrNameLst>
                                          </p:cBhvr>
                                          <p:to>
                                            <p:strVal val="visible"/>
                                          </p:to>
                                        </p:set>
                                        <p:anim calcmode="lin" valueType="num">
                                          <p:cBhvr additive="base">
                                            <p:cTn id="33" dur="700" fill="hold"/>
                                            <p:tgtEl>
                                              <p:spTgt spid="15"/>
                                            </p:tgtEl>
                                            <p:attrNameLst>
                                              <p:attrName>ppt_x</p:attrName>
                                            </p:attrNameLst>
                                          </p:cBhvr>
                                          <p:tavLst>
                                            <p:tav tm="0">
                                              <p:val>
                                                <p:strVal val="1+#ppt_w/2"/>
                                              </p:val>
                                            </p:tav>
                                            <p:tav tm="100000">
                                              <p:val>
                                                <p:strVal val="#ppt_x"/>
                                              </p:val>
                                            </p:tav>
                                          </p:tavLst>
                                        </p:anim>
                                        <p:anim calcmode="lin" valueType="num">
                                          <p:cBhvr additive="base">
                                            <p:cTn id="34" dur="700" fill="hold"/>
                                            <p:tgtEl>
                                              <p:spTgt spid="15"/>
                                            </p:tgtEl>
                                            <p:attrNameLst>
                                              <p:attrName>ppt_y</p:attrName>
                                            </p:attrNameLst>
                                          </p:cBhvr>
                                          <p:tavLst>
                                            <p:tav tm="0">
                                              <p:val>
                                                <p:strVal val="#ppt_y"/>
                                              </p:val>
                                            </p:tav>
                                            <p:tav tm="100000">
                                              <p:val>
                                                <p:strVal val="#ppt_y"/>
                                              </p:val>
                                            </p:tav>
                                          </p:tavLst>
                                        </p:anim>
                                      </p:childTnLst>
                                    </p:cTn>
                                  </p:par>
                                </p:childTnLst>
                              </p:cTn>
                            </p:par>
                            <p:par>
                              <p:cTn id="35" fill="hold">
                                <p:stCondLst>
                                  <p:cond delay="3492"/>
                                </p:stCondLst>
                                <p:childTnLst>
                                  <p:par>
                                    <p:cTn id="36" presetID="0" presetClass="entr" presetSubtype="0" fill="hold" grpId="0" nodeType="afterEffect">
                                      <p:stCondLst>
                                        <p:cond delay="0"/>
                                      </p:stCondLst>
                                      <p:childTnLst>
                                        <p:set>
                                          <p:cBhvr>
                                            <p:cTn id="37" dur="700" fill="hold">
                                              <p:stCondLst>
                                                <p:cond delay="0"/>
                                              </p:stCondLst>
                                            </p:cTn>
                                            <p:tgtEl>
                                              <p:spTgt spid="10"/>
                                            </p:tgtEl>
                                            <p:attrNameLst>
                                              <p:attrName>style.visibility</p:attrName>
                                            </p:attrNameLst>
                                          </p:cBhvr>
                                          <p:to>
                                            <p:strVal val="visible"/>
                                          </p:to>
                                        </p:set>
                                        <p:anim to="" calcmode="lin" valueType="num">
                                          <p:cBhvr>
                                            <p:cTn id="38" dur="700" fill="hold">
                                              <p:stCondLst>
                                                <p:cond delay="0"/>
                                              </p:stCondLst>
                                            </p:cTn>
                                            <p:tgtEl>
                                              <p:spTgt spid="10"/>
                                            </p:tgtEl>
                                            <p:attrNameLst>
                                              <p:attrName>ppt_h</p:attrName>
                                            </p:attrNameLst>
                                          </p:cBhvr>
                                          <p:tavLst>
                                            <p:tav tm="0" fmla="#ppt_h-#ppt_h*((1.5-1.5*$)^3-(1.5-1.5*$)^2)">
                                              <p:val>
                                                <p:strVal val="0"/>
                                              </p:val>
                                            </p:tav>
                                            <p:tav tm="100000">
                                              <p:val>
                                                <p:strVal val="1"/>
                                              </p:val>
                                            </p:tav>
                                          </p:tavLst>
                                        </p:anim>
                                        <p:anim to="" calcmode="lin" valueType="num">
                                          <p:cBhvr>
                                            <p:cTn id="39" dur="700" fill="hold">
                                              <p:stCondLst>
                                                <p:cond delay="0"/>
                                              </p:stCondLst>
                                            </p:cTn>
                                            <p:tgtEl>
                                              <p:spTgt spid="10"/>
                                            </p:tgtEl>
                                            <p:attrNameLst>
                                              <p:attrName>ppt_w</p:attrName>
                                            </p:attrNameLst>
                                          </p:cBhvr>
                                          <p:tavLst>
                                            <p:tav tm="0" fmla="#ppt_w-#ppt_w*((1.5-1.5*$)^3-(1.5-1.5*$)^2)">
                                              <p:val>
                                                <p:strVal val="0"/>
                                              </p:val>
                                            </p:tav>
                                            <p:tav tm="100000">
                                              <p:val>
                                                <p:strVal val="1"/>
                                              </p:val>
                                            </p:tav>
                                          </p:tavLst>
                                        </p:anim>
                                      </p:childTnLst>
                                    </p:cTn>
                                  </p:par>
                                  <p:par>
                                    <p:cTn id="40" presetID="0" presetClass="entr" presetSubtype="0" fill="hold" nodeType="withEffect">
                                      <p:stCondLst>
                                        <p:cond delay="0"/>
                                      </p:stCondLst>
                                      <p:childTnLst>
                                        <p:set>
                                          <p:cBhvr>
                                            <p:cTn id="41" dur="700" fill="hold">
                                              <p:stCondLst>
                                                <p:cond delay="0"/>
                                              </p:stCondLst>
                                            </p:cTn>
                                            <p:tgtEl>
                                              <p:spTgt spid="18"/>
                                            </p:tgtEl>
                                            <p:attrNameLst>
                                              <p:attrName>style.visibility</p:attrName>
                                            </p:attrNameLst>
                                          </p:cBhvr>
                                          <p:to>
                                            <p:strVal val="visible"/>
                                          </p:to>
                                        </p:set>
                                        <p:anim to="" calcmode="lin" valueType="num">
                                          <p:cBhvr>
                                            <p:cTn id="42" dur="700" fill="hold">
                                              <p:stCondLst>
                                                <p:cond delay="0"/>
                                              </p:stCondLst>
                                            </p:cTn>
                                            <p:tgtEl>
                                              <p:spTgt spid="18"/>
                                            </p:tgtEl>
                                            <p:attrNameLst>
                                              <p:attrName>ppt_h</p:attrName>
                                            </p:attrNameLst>
                                          </p:cBhvr>
                                          <p:tavLst>
                                            <p:tav tm="0" fmla="#ppt_h-#ppt_h*((1.5-1.5*$)^3-(1.5-1.5*$)^2)">
                                              <p:val>
                                                <p:strVal val="0"/>
                                              </p:val>
                                            </p:tav>
                                            <p:tav tm="100000">
                                              <p:val>
                                                <p:strVal val="1"/>
                                              </p:val>
                                            </p:tav>
                                          </p:tavLst>
                                        </p:anim>
                                        <p:anim to="" calcmode="lin" valueType="num">
                                          <p:cBhvr>
                                            <p:cTn id="43" dur="700" fill="hold">
                                              <p:stCondLst>
                                                <p:cond delay="0"/>
                                              </p:stCondLst>
                                            </p:cTn>
                                            <p:tgtEl>
                                              <p:spTgt spid="18"/>
                                            </p:tgtEl>
                                            <p:attrNameLst>
                                              <p:attrName>ppt_w</p:attrName>
                                            </p:attrNameLst>
                                          </p:cBhvr>
                                          <p:tavLst>
                                            <p:tav tm="0" fmla="#ppt_w-#ppt_w*((1.5-1.5*$)^3-(1.5-1.5*$)^2)">
                                              <p:val>
                                                <p:strVal val="0"/>
                                              </p:val>
                                            </p:tav>
                                            <p:tav tm="100000">
                                              <p:val>
                                                <p:strVal val="1"/>
                                              </p:val>
                                            </p:tav>
                                          </p:tavLst>
                                        </p:anim>
                                      </p:childTnLst>
                                    </p:cTn>
                                  </p:par>
                                  <p:par>
                                    <p:cTn id="44" presetID="2" presetClass="entr" presetSubtype="2" decel="100000" fill="hold" grpId="0" nodeType="withEffect">
                                      <p:stCondLst>
                                        <p:cond delay="0"/>
                                      </p:stCondLst>
                                      <p:childTnLst>
                                        <p:set>
                                          <p:cBhvr>
                                            <p:cTn id="45" dur="1" fill="hold">
                                              <p:stCondLst>
                                                <p:cond delay="0"/>
                                              </p:stCondLst>
                                            </p:cTn>
                                            <p:tgtEl>
                                              <p:spTgt spid="14"/>
                                            </p:tgtEl>
                                            <p:attrNameLst>
                                              <p:attrName>style.visibility</p:attrName>
                                            </p:attrNameLst>
                                          </p:cBhvr>
                                          <p:to>
                                            <p:strVal val="visible"/>
                                          </p:to>
                                        </p:set>
                                        <p:anim calcmode="lin" valueType="num">
                                          <p:cBhvr additive="base">
                                            <p:cTn id="46" dur="700" fill="hold"/>
                                            <p:tgtEl>
                                              <p:spTgt spid="14"/>
                                            </p:tgtEl>
                                            <p:attrNameLst>
                                              <p:attrName>ppt_x</p:attrName>
                                            </p:attrNameLst>
                                          </p:cBhvr>
                                          <p:tavLst>
                                            <p:tav tm="0">
                                              <p:val>
                                                <p:strVal val="1+#ppt_w/2"/>
                                              </p:val>
                                            </p:tav>
                                            <p:tav tm="100000">
                                              <p:val>
                                                <p:strVal val="#ppt_x"/>
                                              </p:val>
                                            </p:tav>
                                          </p:tavLst>
                                        </p:anim>
                                        <p:anim calcmode="lin" valueType="num">
                                          <p:cBhvr additive="base">
                                            <p:cTn id="47" dur="700" fill="hold"/>
                                            <p:tgtEl>
                                              <p:spTgt spid="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0" grpId="0" animBg="1"/>
          <p:bldP spid="14" grpId="0"/>
          <p:bldP spid="15" grpId="0"/>
          <p:bldP spid="16" grpId="0"/>
          <p:bldP spid="17"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1000"/>
                                      </p:iterate>
                                      <p:childTnLst>
                                        <p:set>
                                          <p:cBhvr>
                                            <p:cTn id="6" dur="750" fill="hold">
                                              <p:stCondLst>
                                                <p:cond delay="0"/>
                                              </p:stCondLst>
                                            </p:cTn>
                                            <p:tgtEl>
                                              <p:spTgt spid="16"/>
                                            </p:tgtEl>
                                            <p:attrNameLst>
                                              <p:attrName>style.visibility</p:attrName>
                                            </p:attrNameLst>
                                          </p:cBhvr>
                                          <p:to>
                                            <p:strVal val="visible"/>
                                          </p:to>
                                        </p:set>
                                        <p:anim to="" calcmode="lin" valueType="num">
                                          <p:cBhvr>
                                            <p:cTn id="7" dur="750" fill="hold">
                                              <p:stCondLst>
                                                <p:cond delay="0"/>
                                              </p:stCondLst>
                                            </p:cTn>
                                            <p:tgtEl>
                                              <p:spTgt spid="16"/>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6"/>
                                            </p:tgtEl>
                                          </p:cBhvr>
                                        </p:animEffect>
                                      </p:childTnLst>
                                    </p:cTn>
                                  </p:par>
                                </p:childTnLst>
                              </p:cTn>
                            </p:par>
                            <p:par>
                              <p:cTn id="9" fill="hold">
                                <p:stCondLst>
                                  <p:cond delay="1043"/>
                                </p:stCondLst>
                                <p:childTnLst>
                                  <p:par>
                                    <p:cTn id="10" presetID="10" presetClass="entr" presetSubtype="0" fill="hold" grpId="0" nodeType="after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fade">
                                          <p:cBhvr>
                                            <p:cTn id="12" dur="500"/>
                                            <p:tgtEl>
                                              <p:spTgt spid="17"/>
                                            </p:tgtEl>
                                          </p:cBhvr>
                                        </p:animEffect>
                                      </p:childTnLst>
                                    </p:cTn>
                                  </p:par>
                                </p:childTnLst>
                              </p:cTn>
                            </p:par>
                            <p:par>
                              <p:cTn id="13" fill="hold">
                                <p:stCondLst>
                                  <p:cond delay="1543"/>
                                </p:stCondLst>
                                <p:childTnLst>
                                  <p:par>
                                    <p:cTn id="14" presetID="2" presetClass="entr" presetSubtype="1" fill="hold" nodeType="afterEffect">
                                      <p:stCondLst>
                                        <p:cond delay="0"/>
                                      </p:stCondLst>
                                      <p:childTnLst>
                                        <p:set>
                                          <p:cBhvr>
                                            <p:cTn id="15" dur="1" fill="hold">
                                              <p:stCondLst>
                                                <p:cond delay="0"/>
                                              </p:stCondLst>
                                            </p:cTn>
                                            <p:tgtEl>
                                              <p:spTgt spid="44"/>
                                            </p:tgtEl>
                                            <p:attrNameLst>
                                              <p:attrName>style.visibility</p:attrName>
                                            </p:attrNameLst>
                                          </p:cBhvr>
                                          <p:to>
                                            <p:strVal val="visible"/>
                                          </p:to>
                                        </p:set>
                                        <p:anim calcmode="lin" valueType="num">
                                          <p:cBhvr additive="base">
                                            <p:cTn id="16" dur="1250" fill="hold"/>
                                            <p:tgtEl>
                                              <p:spTgt spid="44"/>
                                            </p:tgtEl>
                                            <p:attrNameLst>
                                              <p:attrName>ppt_x</p:attrName>
                                            </p:attrNameLst>
                                          </p:cBhvr>
                                          <p:tavLst>
                                            <p:tav tm="0">
                                              <p:val>
                                                <p:strVal val="#ppt_x"/>
                                              </p:val>
                                            </p:tav>
                                            <p:tav tm="100000">
                                              <p:val>
                                                <p:strVal val="#ppt_x"/>
                                              </p:val>
                                            </p:tav>
                                          </p:tavLst>
                                        </p:anim>
                                        <p:anim calcmode="lin" valueType="num">
                                          <p:cBhvr additive="base">
                                            <p:cTn id="17" dur="1250" fill="hold"/>
                                            <p:tgtEl>
                                              <p:spTgt spid="44"/>
                                            </p:tgtEl>
                                            <p:attrNameLst>
                                              <p:attrName>ppt_y</p:attrName>
                                            </p:attrNameLst>
                                          </p:cBhvr>
                                          <p:tavLst>
                                            <p:tav tm="0">
                                              <p:val>
                                                <p:strVal val="0-#ppt_h/2"/>
                                              </p:val>
                                            </p:tav>
                                            <p:tav tm="100000">
                                              <p:val>
                                                <p:strVal val="#ppt_y"/>
                                              </p:val>
                                            </p:tav>
                                          </p:tavLst>
                                        </p:anim>
                                      </p:childTnLst>
                                    </p:cTn>
                                  </p:par>
                                  <p:par>
                                    <p:cTn id="18" presetID="2" presetClass="entr" presetSubtype="4" fill="hold" nodeType="withEffect">
                                      <p:stCondLst>
                                        <p:cond delay="0"/>
                                      </p:stCondLst>
                                      <p:childTnLst>
                                        <p:set>
                                          <p:cBhvr>
                                            <p:cTn id="19" dur="1" fill="hold">
                                              <p:stCondLst>
                                                <p:cond delay="0"/>
                                              </p:stCondLst>
                                            </p:cTn>
                                            <p:tgtEl>
                                              <p:spTgt spid="45"/>
                                            </p:tgtEl>
                                            <p:attrNameLst>
                                              <p:attrName>style.visibility</p:attrName>
                                            </p:attrNameLst>
                                          </p:cBhvr>
                                          <p:to>
                                            <p:strVal val="visible"/>
                                          </p:to>
                                        </p:set>
                                        <p:anim calcmode="lin" valueType="num">
                                          <p:cBhvr additive="base">
                                            <p:cTn id="20" dur="1250" fill="hold"/>
                                            <p:tgtEl>
                                              <p:spTgt spid="45"/>
                                            </p:tgtEl>
                                            <p:attrNameLst>
                                              <p:attrName>ppt_x</p:attrName>
                                            </p:attrNameLst>
                                          </p:cBhvr>
                                          <p:tavLst>
                                            <p:tav tm="0">
                                              <p:val>
                                                <p:strVal val="#ppt_x"/>
                                              </p:val>
                                            </p:tav>
                                            <p:tav tm="100000">
                                              <p:val>
                                                <p:strVal val="#ppt_x"/>
                                              </p:val>
                                            </p:tav>
                                          </p:tavLst>
                                        </p:anim>
                                        <p:anim calcmode="lin" valueType="num">
                                          <p:cBhvr additive="base">
                                            <p:cTn id="21" dur="1250" fill="hold"/>
                                            <p:tgtEl>
                                              <p:spTgt spid="45"/>
                                            </p:tgtEl>
                                            <p:attrNameLst>
                                              <p:attrName>ppt_y</p:attrName>
                                            </p:attrNameLst>
                                          </p:cBhvr>
                                          <p:tavLst>
                                            <p:tav tm="0">
                                              <p:val>
                                                <p:strVal val="1+#ppt_h/2"/>
                                              </p:val>
                                            </p:tav>
                                            <p:tav tm="100000">
                                              <p:val>
                                                <p:strVal val="#ppt_y"/>
                                              </p:val>
                                            </p:tav>
                                          </p:tavLst>
                                        </p:anim>
                                      </p:childTnLst>
                                    </p:cTn>
                                  </p:par>
                                </p:childTnLst>
                              </p:cTn>
                            </p:par>
                            <p:par>
                              <p:cTn id="22" fill="hold">
                                <p:stCondLst>
                                  <p:cond delay="2793"/>
                                </p:stCondLst>
                                <p:childTnLst>
                                  <p:par>
                                    <p:cTn id="23" presetID="0" presetClass="entr" presetSubtype="0" fill="hold" grpId="0" nodeType="afterEffect">
                                      <p:stCondLst>
                                        <p:cond delay="0"/>
                                      </p:stCondLst>
                                      <p:childTnLst>
                                        <p:set>
                                          <p:cBhvr>
                                            <p:cTn id="24" dur="700" fill="hold">
                                              <p:stCondLst>
                                                <p:cond delay="0"/>
                                              </p:stCondLst>
                                            </p:cTn>
                                            <p:tgtEl>
                                              <p:spTgt spid="4"/>
                                            </p:tgtEl>
                                            <p:attrNameLst>
                                              <p:attrName>style.visibility</p:attrName>
                                            </p:attrNameLst>
                                          </p:cBhvr>
                                          <p:to>
                                            <p:strVal val="visible"/>
                                          </p:to>
                                        </p:set>
                                        <p:anim to="" calcmode="lin" valueType="num">
                                          <p:cBhvr>
                                            <p:cTn id="25" dur="700" fill="hold">
                                              <p:stCondLst>
                                                <p:cond delay="0"/>
                                              </p:stCondLst>
                                            </p:cTn>
                                            <p:tgtEl>
                                              <p:spTgt spid="4"/>
                                            </p:tgtEl>
                                            <p:attrNameLst>
                                              <p:attrName>ppt_h</p:attrName>
                                            </p:attrNameLst>
                                          </p:cBhvr>
                                          <p:tavLst>
                                            <p:tav tm="0" fmla="#ppt_h-#ppt_h*((1.5-1.5*$)^3-(1.5-1.5*$)^2)">
                                              <p:val>
                                                <p:strVal val="0"/>
                                              </p:val>
                                            </p:tav>
                                            <p:tav tm="100000">
                                              <p:val>
                                                <p:strVal val="1"/>
                                              </p:val>
                                            </p:tav>
                                          </p:tavLst>
                                        </p:anim>
                                        <p:anim to="" calcmode="lin" valueType="num">
                                          <p:cBhvr>
                                            <p:cTn id="26" dur="700" fill="hold">
                                              <p:stCondLst>
                                                <p:cond delay="0"/>
                                              </p:stCondLst>
                                            </p:cTn>
                                            <p:tgtEl>
                                              <p:spTgt spid="4"/>
                                            </p:tgtEl>
                                            <p:attrNameLst>
                                              <p:attrName>ppt_w</p:attrName>
                                            </p:attrNameLst>
                                          </p:cBhvr>
                                          <p:tavLst>
                                            <p:tav tm="0" fmla="#ppt_w-#ppt_w*((1.5-1.5*$)^3-(1.5-1.5*$)^2)">
                                              <p:val>
                                                <p:strVal val="0"/>
                                              </p:val>
                                            </p:tav>
                                            <p:tav tm="100000">
                                              <p:val>
                                                <p:strVal val="1"/>
                                              </p:val>
                                            </p:tav>
                                          </p:tavLst>
                                        </p:anim>
                                      </p:childTnLst>
                                    </p:cTn>
                                  </p:par>
                                  <p:par>
                                    <p:cTn id="27" presetID="0" presetClass="entr" presetSubtype="0" fill="hold" nodeType="withEffect">
                                      <p:stCondLst>
                                        <p:cond delay="0"/>
                                      </p:stCondLst>
                                      <p:childTnLst>
                                        <p:set>
                                          <p:cBhvr>
                                            <p:cTn id="28" dur="700" fill="hold">
                                              <p:stCondLst>
                                                <p:cond delay="0"/>
                                              </p:stCondLst>
                                            </p:cTn>
                                            <p:tgtEl>
                                              <p:spTgt spid="37"/>
                                            </p:tgtEl>
                                            <p:attrNameLst>
                                              <p:attrName>style.visibility</p:attrName>
                                            </p:attrNameLst>
                                          </p:cBhvr>
                                          <p:to>
                                            <p:strVal val="visible"/>
                                          </p:to>
                                        </p:set>
                                        <p:anim to="" calcmode="lin" valueType="num">
                                          <p:cBhvr>
                                            <p:cTn id="29" dur="700" fill="hold">
                                              <p:stCondLst>
                                                <p:cond delay="0"/>
                                              </p:stCondLst>
                                            </p:cTn>
                                            <p:tgtEl>
                                              <p:spTgt spid="37"/>
                                            </p:tgtEl>
                                            <p:attrNameLst>
                                              <p:attrName>ppt_h</p:attrName>
                                            </p:attrNameLst>
                                          </p:cBhvr>
                                          <p:tavLst>
                                            <p:tav tm="0" fmla="#ppt_h-#ppt_h*((1.5-1.5*$)^3-(1.5-1.5*$)^2)">
                                              <p:val>
                                                <p:strVal val="0"/>
                                              </p:val>
                                            </p:tav>
                                            <p:tav tm="100000">
                                              <p:val>
                                                <p:strVal val="1"/>
                                              </p:val>
                                            </p:tav>
                                          </p:tavLst>
                                        </p:anim>
                                        <p:anim to="" calcmode="lin" valueType="num">
                                          <p:cBhvr>
                                            <p:cTn id="30" dur="700" fill="hold">
                                              <p:stCondLst>
                                                <p:cond delay="0"/>
                                              </p:stCondLst>
                                            </p:cTn>
                                            <p:tgtEl>
                                              <p:spTgt spid="37"/>
                                            </p:tgtEl>
                                            <p:attrNameLst>
                                              <p:attrName>ppt_w</p:attrName>
                                            </p:attrNameLst>
                                          </p:cBhvr>
                                          <p:tavLst>
                                            <p:tav tm="0" fmla="#ppt_w-#ppt_w*((1.5-1.5*$)^3-(1.5-1.5*$)^2)">
                                              <p:val>
                                                <p:strVal val="0"/>
                                              </p:val>
                                            </p:tav>
                                            <p:tav tm="100000">
                                              <p:val>
                                                <p:strVal val="1"/>
                                              </p:val>
                                            </p:tav>
                                          </p:tavLst>
                                        </p:anim>
                                      </p:childTnLst>
                                    </p:cTn>
                                  </p:par>
                                  <p:par>
                                    <p:cTn id="31" presetID="2" presetClass="entr" presetSubtype="2" decel="100000" fill="hold" grpId="0" nodeType="withEffect">
                                      <p:stCondLst>
                                        <p:cond delay="0"/>
                                      </p:stCondLst>
                                      <p:childTnLst>
                                        <p:set>
                                          <p:cBhvr>
                                            <p:cTn id="32" dur="1" fill="hold">
                                              <p:stCondLst>
                                                <p:cond delay="0"/>
                                              </p:stCondLst>
                                            </p:cTn>
                                            <p:tgtEl>
                                              <p:spTgt spid="15"/>
                                            </p:tgtEl>
                                            <p:attrNameLst>
                                              <p:attrName>style.visibility</p:attrName>
                                            </p:attrNameLst>
                                          </p:cBhvr>
                                          <p:to>
                                            <p:strVal val="visible"/>
                                          </p:to>
                                        </p:set>
                                        <p:anim calcmode="lin" valueType="num">
                                          <p:cBhvr additive="base">
                                            <p:cTn id="33" dur="700" fill="hold"/>
                                            <p:tgtEl>
                                              <p:spTgt spid="15"/>
                                            </p:tgtEl>
                                            <p:attrNameLst>
                                              <p:attrName>ppt_x</p:attrName>
                                            </p:attrNameLst>
                                          </p:cBhvr>
                                          <p:tavLst>
                                            <p:tav tm="0">
                                              <p:val>
                                                <p:strVal val="1+#ppt_w/2"/>
                                              </p:val>
                                            </p:tav>
                                            <p:tav tm="100000">
                                              <p:val>
                                                <p:strVal val="#ppt_x"/>
                                              </p:val>
                                            </p:tav>
                                          </p:tavLst>
                                        </p:anim>
                                        <p:anim calcmode="lin" valueType="num">
                                          <p:cBhvr additive="base">
                                            <p:cTn id="34" dur="700" fill="hold"/>
                                            <p:tgtEl>
                                              <p:spTgt spid="15"/>
                                            </p:tgtEl>
                                            <p:attrNameLst>
                                              <p:attrName>ppt_y</p:attrName>
                                            </p:attrNameLst>
                                          </p:cBhvr>
                                          <p:tavLst>
                                            <p:tav tm="0">
                                              <p:val>
                                                <p:strVal val="#ppt_y"/>
                                              </p:val>
                                            </p:tav>
                                            <p:tav tm="100000">
                                              <p:val>
                                                <p:strVal val="#ppt_y"/>
                                              </p:val>
                                            </p:tav>
                                          </p:tavLst>
                                        </p:anim>
                                      </p:childTnLst>
                                    </p:cTn>
                                  </p:par>
                                </p:childTnLst>
                              </p:cTn>
                            </p:par>
                            <p:par>
                              <p:cTn id="35" fill="hold">
                                <p:stCondLst>
                                  <p:cond delay="3492"/>
                                </p:stCondLst>
                                <p:childTnLst>
                                  <p:par>
                                    <p:cTn id="36" presetID="0" presetClass="entr" presetSubtype="0" fill="hold" grpId="0" nodeType="afterEffect">
                                      <p:stCondLst>
                                        <p:cond delay="0"/>
                                      </p:stCondLst>
                                      <p:childTnLst>
                                        <p:set>
                                          <p:cBhvr>
                                            <p:cTn id="37" dur="700" fill="hold">
                                              <p:stCondLst>
                                                <p:cond delay="0"/>
                                              </p:stCondLst>
                                            </p:cTn>
                                            <p:tgtEl>
                                              <p:spTgt spid="10"/>
                                            </p:tgtEl>
                                            <p:attrNameLst>
                                              <p:attrName>style.visibility</p:attrName>
                                            </p:attrNameLst>
                                          </p:cBhvr>
                                          <p:to>
                                            <p:strVal val="visible"/>
                                          </p:to>
                                        </p:set>
                                        <p:anim to="" calcmode="lin" valueType="num">
                                          <p:cBhvr>
                                            <p:cTn id="38" dur="700" fill="hold">
                                              <p:stCondLst>
                                                <p:cond delay="0"/>
                                              </p:stCondLst>
                                            </p:cTn>
                                            <p:tgtEl>
                                              <p:spTgt spid="10"/>
                                            </p:tgtEl>
                                            <p:attrNameLst>
                                              <p:attrName>ppt_h</p:attrName>
                                            </p:attrNameLst>
                                          </p:cBhvr>
                                          <p:tavLst>
                                            <p:tav tm="0" fmla="#ppt_h-#ppt_h*((1.5-1.5*$)^3-(1.5-1.5*$)^2)">
                                              <p:val>
                                                <p:strVal val="0"/>
                                              </p:val>
                                            </p:tav>
                                            <p:tav tm="100000">
                                              <p:val>
                                                <p:strVal val="1"/>
                                              </p:val>
                                            </p:tav>
                                          </p:tavLst>
                                        </p:anim>
                                        <p:anim to="" calcmode="lin" valueType="num">
                                          <p:cBhvr>
                                            <p:cTn id="39" dur="700" fill="hold">
                                              <p:stCondLst>
                                                <p:cond delay="0"/>
                                              </p:stCondLst>
                                            </p:cTn>
                                            <p:tgtEl>
                                              <p:spTgt spid="10"/>
                                            </p:tgtEl>
                                            <p:attrNameLst>
                                              <p:attrName>ppt_w</p:attrName>
                                            </p:attrNameLst>
                                          </p:cBhvr>
                                          <p:tavLst>
                                            <p:tav tm="0" fmla="#ppt_w-#ppt_w*((1.5-1.5*$)^3-(1.5-1.5*$)^2)">
                                              <p:val>
                                                <p:strVal val="0"/>
                                              </p:val>
                                            </p:tav>
                                            <p:tav tm="100000">
                                              <p:val>
                                                <p:strVal val="1"/>
                                              </p:val>
                                            </p:tav>
                                          </p:tavLst>
                                        </p:anim>
                                      </p:childTnLst>
                                    </p:cTn>
                                  </p:par>
                                  <p:par>
                                    <p:cTn id="40" presetID="0" presetClass="entr" presetSubtype="0" fill="hold" nodeType="withEffect">
                                      <p:stCondLst>
                                        <p:cond delay="0"/>
                                      </p:stCondLst>
                                      <p:childTnLst>
                                        <p:set>
                                          <p:cBhvr>
                                            <p:cTn id="41" dur="700" fill="hold">
                                              <p:stCondLst>
                                                <p:cond delay="0"/>
                                              </p:stCondLst>
                                            </p:cTn>
                                            <p:tgtEl>
                                              <p:spTgt spid="18"/>
                                            </p:tgtEl>
                                            <p:attrNameLst>
                                              <p:attrName>style.visibility</p:attrName>
                                            </p:attrNameLst>
                                          </p:cBhvr>
                                          <p:to>
                                            <p:strVal val="visible"/>
                                          </p:to>
                                        </p:set>
                                        <p:anim to="" calcmode="lin" valueType="num">
                                          <p:cBhvr>
                                            <p:cTn id="42" dur="700" fill="hold">
                                              <p:stCondLst>
                                                <p:cond delay="0"/>
                                              </p:stCondLst>
                                            </p:cTn>
                                            <p:tgtEl>
                                              <p:spTgt spid="18"/>
                                            </p:tgtEl>
                                            <p:attrNameLst>
                                              <p:attrName>ppt_h</p:attrName>
                                            </p:attrNameLst>
                                          </p:cBhvr>
                                          <p:tavLst>
                                            <p:tav tm="0" fmla="#ppt_h-#ppt_h*((1.5-1.5*$)^3-(1.5-1.5*$)^2)">
                                              <p:val>
                                                <p:strVal val="0"/>
                                              </p:val>
                                            </p:tav>
                                            <p:tav tm="100000">
                                              <p:val>
                                                <p:strVal val="1"/>
                                              </p:val>
                                            </p:tav>
                                          </p:tavLst>
                                        </p:anim>
                                        <p:anim to="" calcmode="lin" valueType="num">
                                          <p:cBhvr>
                                            <p:cTn id="43" dur="700" fill="hold">
                                              <p:stCondLst>
                                                <p:cond delay="0"/>
                                              </p:stCondLst>
                                            </p:cTn>
                                            <p:tgtEl>
                                              <p:spTgt spid="18"/>
                                            </p:tgtEl>
                                            <p:attrNameLst>
                                              <p:attrName>ppt_w</p:attrName>
                                            </p:attrNameLst>
                                          </p:cBhvr>
                                          <p:tavLst>
                                            <p:tav tm="0" fmla="#ppt_w-#ppt_w*((1.5-1.5*$)^3-(1.5-1.5*$)^2)">
                                              <p:val>
                                                <p:strVal val="0"/>
                                              </p:val>
                                            </p:tav>
                                            <p:tav tm="100000">
                                              <p:val>
                                                <p:strVal val="1"/>
                                              </p:val>
                                            </p:tav>
                                          </p:tavLst>
                                        </p:anim>
                                      </p:childTnLst>
                                    </p:cTn>
                                  </p:par>
                                  <p:par>
                                    <p:cTn id="44" presetID="2" presetClass="entr" presetSubtype="2" decel="100000" fill="hold" grpId="0" nodeType="withEffect">
                                      <p:stCondLst>
                                        <p:cond delay="0"/>
                                      </p:stCondLst>
                                      <p:childTnLst>
                                        <p:set>
                                          <p:cBhvr>
                                            <p:cTn id="45" dur="1" fill="hold">
                                              <p:stCondLst>
                                                <p:cond delay="0"/>
                                              </p:stCondLst>
                                            </p:cTn>
                                            <p:tgtEl>
                                              <p:spTgt spid="14"/>
                                            </p:tgtEl>
                                            <p:attrNameLst>
                                              <p:attrName>style.visibility</p:attrName>
                                            </p:attrNameLst>
                                          </p:cBhvr>
                                          <p:to>
                                            <p:strVal val="visible"/>
                                          </p:to>
                                        </p:set>
                                        <p:anim calcmode="lin" valueType="num">
                                          <p:cBhvr additive="base">
                                            <p:cTn id="46" dur="700" fill="hold"/>
                                            <p:tgtEl>
                                              <p:spTgt spid="14"/>
                                            </p:tgtEl>
                                            <p:attrNameLst>
                                              <p:attrName>ppt_x</p:attrName>
                                            </p:attrNameLst>
                                          </p:cBhvr>
                                          <p:tavLst>
                                            <p:tav tm="0">
                                              <p:val>
                                                <p:strVal val="1+#ppt_w/2"/>
                                              </p:val>
                                            </p:tav>
                                            <p:tav tm="100000">
                                              <p:val>
                                                <p:strVal val="#ppt_x"/>
                                              </p:val>
                                            </p:tav>
                                          </p:tavLst>
                                        </p:anim>
                                        <p:anim calcmode="lin" valueType="num">
                                          <p:cBhvr additive="base">
                                            <p:cTn id="47" dur="700" fill="hold"/>
                                            <p:tgtEl>
                                              <p:spTgt spid="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0" grpId="0" animBg="1"/>
          <p:bldP spid="14" grpId="0"/>
          <p:bldP spid="15" grpId="0"/>
          <p:bldP spid="16" grpId="0"/>
          <p:bldP spid="17" grpId="0"/>
        </p:bldLst>
      </p:timing>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Group 54">
            <a:extLst>
              <a:ext uri="{FF2B5EF4-FFF2-40B4-BE49-F238E27FC236}">
                <a16:creationId xmlns:a16="http://schemas.microsoft.com/office/drawing/2014/main" id="{87EEA3C0-8BF9-4459-B20B-5D31BF5352B2}"/>
              </a:ext>
            </a:extLst>
          </p:cNvPr>
          <p:cNvGrpSpPr/>
          <p:nvPr/>
        </p:nvGrpSpPr>
        <p:grpSpPr>
          <a:xfrm>
            <a:off x="10683646" y="7853426"/>
            <a:ext cx="2427834" cy="354750"/>
            <a:chOff x="9282438" y="8508783"/>
            <a:chExt cx="2227164" cy="414034"/>
          </a:xfrm>
        </p:grpSpPr>
        <p:sp>
          <p:nvSpPr>
            <p:cNvPr id="56" name="Rounded Rectangle 14">
              <a:extLst>
                <a:ext uri="{FF2B5EF4-FFF2-40B4-BE49-F238E27FC236}">
                  <a16:creationId xmlns:a16="http://schemas.microsoft.com/office/drawing/2014/main" id="{D87E273A-848E-424C-83D6-4F1F82BD9CA4}"/>
                </a:ext>
              </a:extLst>
            </p:cNvPr>
            <p:cNvSpPr/>
            <p:nvPr/>
          </p:nvSpPr>
          <p:spPr>
            <a:xfrm>
              <a:off x="9282438" y="8508783"/>
              <a:ext cx="2227164" cy="414034"/>
            </a:xfrm>
            <a:prstGeom prst="roundRect">
              <a:avLst>
                <a:gd name="adj" fmla="val 50000"/>
              </a:avLst>
            </a:prstGeom>
            <a:noFill/>
            <a:ln>
              <a:gradFill flip="none" rotWithShape="1">
                <a:gsLst>
                  <a:gs pos="0">
                    <a:schemeClr val="accent1"/>
                  </a:gs>
                  <a:gs pos="100000">
                    <a:schemeClr val="accent6"/>
                  </a:gs>
                </a:gsLst>
                <a:lin ang="81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57" name="Rectangle 56">
              <a:extLst>
                <a:ext uri="{FF2B5EF4-FFF2-40B4-BE49-F238E27FC236}">
                  <a16:creationId xmlns:a16="http://schemas.microsoft.com/office/drawing/2014/main" id="{FAABF7CD-DE3E-47BC-92AC-C57B851CCFCB}"/>
                </a:ext>
              </a:extLst>
            </p:cNvPr>
            <p:cNvSpPr/>
            <p:nvPr/>
          </p:nvSpPr>
          <p:spPr>
            <a:xfrm>
              <a:off x="9282438" y="8546523"/>
              <a:ext cx="2227164" cy="3385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200" spc="300">
                  <a:gradFill flip="none" rotWithShape="1">
                    <a:gsLst>
                      <a:gs pos="0">
                        <a:schemeClr val="accent1"/>
                      </a:gs>
                      <a:gs pos="100000">
                        <a:schemeClr val="accent6"/>
                      </a:gs>
                    </a:gsLst>
                    <a:lin ang="8100000" scaled="1"/>
                    <a:tileRect/>
                  </a:gradFill>
                  <a:latin typeface="+mj-lt"/>
                </a:rPr>
                <a:t>MSLIDES.COM</a:t>
              </a:r>
            </a:p>
          </p:txBody>
        </p:sp>
      </p:grpSp>
      <p:sp>
        <p:nvSpPr>
          <p:cNvPr id="54" name="Picture Placeholder 53">
            <a:extLst>
              <a:ext uri="{FF2B5EF4-FFF2-40B4-BE49-F238E27FC236}">
                <a16:creationId xmlns:a16="http://schemas.microsoft.com/office/drawing/2014/main" id="{CB7DE17E-BFF1-4340-A693-71F5EE365A91}"/>
              </a:ext>
            </a:extLst>
          </p:cNvPr>
          <p:cNvSpPr>
            <a:spLocks noGrp="1"/>
          </p:cNvSpPr>
          <p:nvPr>
            <p:ph type="pic" sz="quarter" idx="12"/>
          </p:nvPr>
        </p:nvSpPr>
        <p:spPr/>
      </p:sp>
      <p:sp>
        <p:nvSpPr>
          <p:cNvPr id="53" name="Picture Placeholder 52">
            <a:extLst>
              <a:ext uri="{FF2B5EF4-FFF2-40B4-BE49-F238E27FC236}">
                <a16:creationId xmlns:a16="http://schemas.microsoft.com/office/drawing/2014/main" id="{00446451-4D49-4014-A825-9D45E528704B}"/>
              </a:ext>
            </a:extLst>
          </p:cNvPr>
          <p:cNvSpPr>
            <a:spLocks noGrp="1"/>
          </p:cNvSpPr>
          <p:nvPr>
            <p:ph type="pic" sz="quarter" idx="11"/>
          </p:nvPr>
        </p:nvSpPr>
        <p:spPr/>
      </p:sp>
      <p:sp>
        <p:nvSpPr>
          <p:cNvPr id="52" name="Picture Placeholder 51">
            <a:extLst>
              <a:ext uri="{FF2B5EF4-FFF2-40B4-BE49-F238E27FC236}">
                <a16:creationId xmlns:a16="http://schemas.microsoft.com/office/drawing/2014/main" id="{9E5B5E97-DE5A-467A-8052-6257293DEA6F}"/>
              </a:ext>
            </a:extLst>
          </p:cNvPr>
          <p:cNvSpPr>
            <a:spLocks noGrp="1"/>
          </p:cNvSpPr>
          <p:nvPr>
            <p:ph type="pic" sz="quarter" idx="10"/>
          </p:nvPr>
        </p:nvSpPr>
        <p:spPr/>
      </p:sp>
      <p:sp>
        <p:nvSpPr>
          <p:cNvPr id="5" name="Oval 4">
            <a:extLst>
              <a:ext uri="{FF2B5EF4-FFF2-40B4-BE49-F238E27FC236}">
                <a16:creationId xmlns:a16="http://schemas.microsoft.com/office/drawing/2014/main" id="{6A6581CE-3D5F-4AED-95A1-FDC2131B8907}"/>
              </a:ext>
            </a:extLst>
          </p:cNvPr>
          <p:cNvSpPr/>
          <p:nvPr/>
        </p:nvSpPr>
        <p:spPr>
          <a:xfrm>
            <a:off x="4765618" y="1816369"/>
            <a:ext cx="947102" cy="947102"/>
          </a:xfrm>
          <a:prstGeom prst="ellipse">
            <a:avLst/>
          </a:prstGeom>
          <a:gradFill>
            <a:gsLst>
              <a:gs pos="0">
                <a:schemeClr val="accent1"/>
              </a:gs>
              <a:gs pos="100000">
                <a:schemeClr val="accent6"/>
              </a:gs>
            </a:gsLst>
            <a:lin ang="8100000" scaled="1"/>
          </a:gra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50" dirty="0"/>
          </a:p>
        </p:txBody>
      </p:sp>
      <p:sp>
        <p:nvSpPr>
          <p:cNvPr id="6" name="Oval 5">
            <a:extLst>
              <a:ext uri="{FF2B5EF4-FFF2-40B4-BE49-F238E27FC236}">
                <a16:creationId xmlns:a16="http://schemas.microsoft.com/office/drawing/2014/main" id="{1430731E-1574-407D-B91D-455FE121845F}"/>
              </a:ext>
            </a:extLst>
          </p:cNvPr>
          <p:cNvSpPr/>
          <p:nvPr/>
        </p:nvSpPr>
        <p:spPr>
          <a:xfrm>
            <a:off x="4451434" y="5418445"/>
            <a:ext cx="947102" cy="947102"/>
          </a:xfrm>
          <a:prstGeom prst="ellipse">
            <a:avLst/>
          </a:prstGeom>
          <a:gradFill>
            <a:gsLst>
              <a:gs pos="0">
                <a:schemeClr val="accent1"/>
              </a:gs>
              <a:gs pos="100000">
                <a:schemeClr val="accent6"/>
              </a:gs>
            </a:gsLst>
            <a:lin ang="8100000" scaled="1"/>
          </a:gra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50" dirty="0"/>
          </a:p>
        </p:txBody>
      </p:sp>
      <p:sp>
        <p:nvSpPr>
          <p:cNvPr id="7" name="Oval 6">
            <a:extLst>
              <a:ext uri="{FF2B5EF4-FFF2-40B4-BE49-F238E27FC236}">
                <a16:creationId xmlns:a16="http://schemas.microsoft.com/office/drawing/2014/main" id="{CB99F668-2C79-4A31-A18F-BE9E3F5B3F87}"/>
              </a:ext>
            </a:extLst>
          </p:cNvPr>
          <p:cNvSpPr/>
          <p:nvPr/>
        </p:nvSpPr>
        <p:spPr>
          <a:xfrm>
            <a:off x="7450429" y="6607548"/>
            <a:ext cx="947102" cy="947102"/>
          </a:xfrm>
          <a:prstGeom prst="ellipse">
            <a:avLst/>
          </a:prstGeom>
          <a:gradFill>
            <a:gsLst>
              <a:gs pos="0">
                <a:schemeClr val="accent1"/>
              </a:gs>
              <a:gs pos="100000">
                <a:schemeClr val="accent6"/>
              </a:gs>
            </a:gsLst>
            <a:lin ang="8100000" scaled="1"/>
          </a:gra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50" dirty="0"/>
          </a:p>
        </p:txBody>
      </p:sp>
      <p:sp>
        <p:nvSpPr>
          <p:cNvPr id="13" name="Rectangle 1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68998289-D5CE-4B54-BE61-2EE5440F55F0}"/>
              </a:ext>
            </a:extLst>
          </p:cNvPr>
          <p:cNvSpPr/>
          <p:nvPr/>
        </p:nvSpPr>
        <p:spPr>
          <a:xfrm>
            <a:off x="10597389" y="5027676"/>
            <a:ext cx="6357111" cy="2429127"/>
          </a:xfrm>
          <a:prstGeom prst="rect">
            <a:avLst/>
          </a:prstGeom>
        </p:spPr>
        <p:txBody>
          <a:bodyPr wrap="square">
            <a:spAutoFit/>
          </a:bodyPr>
          <a:lstStyle/>
          <a:p>
            <a:pPr>
              <a:lnSpc>
                <a:spcPct val="150000"/>
              </a:lnSpc>
              <a:spcBef>
                <a:spcPts val="12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a:p>
            <a:pPr>
              <a:lnSpc>
                <a:spcPct val="150000"/>
              </a:lnSpc>
              <a:spcBef>
                <a:spcPts val="12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a:t>
            </a:r>
          </a:p>
        </p:txBody>
      </p:sp>
      <p:sp>
        <p:nvSpPr>
          <p:cNvPr id="14" name="TextBox 13">
            <a:extLst>
              <a:ext uri="{FF2B5EF4-FFF2-40B4-BE49-F238E27FC236}">
                <a16:creationId xmlns:a16="http://schemas.microsoft.com/office/drawing/2014/main" id="{BA0C0131-2BAF-4672-BD85-900D933B976F}"/>
              </a:ext>
            </a:extLst>
          </p:cNvPr>
          <p:cNvSpPr txBox="1"/>
          <p:nvPr/>
        </p:nvSpPr>
        <p:spPr>
          <a:xfrm>
            <a:off x="10591225" y="2309097"/>
            <a:ext cx="3734375" cy="1754326"/>
          </a:xfrm>
          <a:prstGeom prst="rect">
            <a:avLst/>
          </a:prstGeom>
          <a:noFill/>
        </p:spPr>
        <p:txBody>
          <a:bodyPr wrap="square" rtlCol="0">
            <a:spAutoFit/>
          </a:bodyPr>
          <a:lstStyle>
            <a:defPPr>
              <a:defRPr lang="zh-CN"/>
            </a:defPPr>
            <a:lvl1pPr>
              <a:spcBef>
                <a:spcPts val="1200"/>
              </a:spcBef>
              <a:defRPr sz="5400">
                <a:solidFill>
                  <a:schemeClr val="tx1">
                    <a:lumMod val="85000"/>
                    <a:lumOff val="15000"/>
                  </a:schemeClr>
                </a:solidFill>
                <a:latin typeface="Montserrat Alternates ExtraBold" panose="00000900000000000000" pitchFamily="50" charset="0"/>
              </a:defRPr>
            </a:lvl1pPr>
          </a:lstStyle>
          <a:p>
            <a:r>
              <a:rPr lang="en-US" altLang="zh-CN"/>
              <a:t>Market Plan</a:t>
            </a:r>
          </a:p>
        </p:txBody>
      </p:sp>
      <p:grpSp>
        <p:nvGrpSpPr>
          <p:cNvPr id="18" name="Graphic 2">
            <a:extLst>
              <a:ext uri="{FF2B5EF4-FFF2-40B4-BE49-F238E27FC236}">
                <a16:creationId xmlns:a16="http://schemas.microsoft.com/office/drawing/2014/main" id="{6BE214A7-38DA-4EF6-81DC-CA25854A1174}"/>
              </a:ext>
            </a:extLst>
          </p:cNvPr>
          <p:cNvGrpSpPr/>
          <p:nvPr/>
        </p:nvGrpSpPr>
        <p:grpSpPr>
          <a:xfrm>
            <a:off x="7691315" y="6848417"/>
            <a:ext cx="465330" cy="465364"/>
            <a:chOff x="12354901" y="2871430"/>
            <a:chExt cx="987266" cy="987337"/>
          </a:xfrm>
          <a:solidFill>
            <a:schemeClr val="tx1"/>
          </a:solidFill>
        </p:grpSpPr>
        <p:sp>
          <p:nvSpPr>
            <p:cNvPr id="19" name="Freeform: Shape 18">
              <a:extLst>
                <a:ext uri="{FF2B5EF4-FFF2-40B4-BE49-F238E27FC236}">
                  <a16:creationId xmlns:a16="http://schemas.microsoft.com/office/drawing/2014/main" id="{7BC24C71-81F1-4B7D-8C80-5BC8B4277606}"/>
                </a:ext>
              </a:extLst>
            </p:cNvPr>
            <p:cNvSpPr/>
            <p:nvPr/>
          </p:nvSpPr>
          <p:spPr>
            <a:xfrm>
              <a:off x="12354901" y="2871430"/>
              <a:ext cx="688015" cy="987266"/>
            </a:xfrm>
            <a:custGeom>
              <a:avLst/>
              <a:gdLst>
                <a:gd name="connsiteX0" fmla="*/ 673084 w 688015"/>
                <a:gd name="connsiteY0" fmla="*/ 0 h 987266"/>
                <a:gd name="connsiteX1" fmla="*/ 14931 w 688015"/>
                <a:gd name="connsiteY1" fmla="*/ 0 h 987266"/>
                <a:gd name="connsiteX2" fmla="*/ 0 w 688015"/>
                <a:gd name="connsiteY2" fmla="*/ 14930 h 987266"/>
                <a:gd name="connsiteX3" fmla="*/ 0 w 688015"/>
                <a:gd name="connsiteY3" fmla="*/ 972336 h 987266"/>
                <a:gd name="connsiteX4" fmla="*/ 14931 w 688015"/>
                <a:gd name="connsiteY4" fmla="*/ 987266 h 987266"/>
                <a:gd name="connsiteX5" fmla="*/ 673084 w 688015"/>
                <a:gd name="connsiteY5" fmla="*/ 987266 h 987266"/>
                <a:gd name="connsiteX6" fmla="*/ 688015 w 688015"/>
                <a:gd name="connsiteY6" fmla="*/ 972336 h 987266"/>
                <a:gd name="connsiteX7" fmla="*/ 688015 w 688015"/>
                <a:gd name="connsiteY7" fmla="*/ 14930 h 987266"/>
                <a:gd name="connsiteX8" fmla="*/ 673084 w 688015"/>
                <a:gd name="connsiteY8" fmla="*/ 0 h 987266"/>
                <a:gd name="connsiteX9" fmla="*/ 658154 w 688015"/>
                <a:gd name="connsiteY9" fmla="*/ 957334 h 987266"/>
                <a:gd name="connsiteX10" fmla="*/ 29933 w 688015"/>
                <a:gd name="connsiteY10" fmla="*/ 957334 h 987266"/>
                <a:gd name="connsiteX11" fmla="*/ 29933 w 688015"/>
                <a:gd name="connsiteY11" fmla="*/ 229386 h 987266"/>
                <a:gd name="connsiteX12" fmla="*/ 658154 w 688015"/>
                <a:gd name="connsiteY12" fmla="*/ 229386 h 987266"/>
                <a:gd name="connsiteX13" fmla="*/ 658154 w 688015"/>
                <a:gd name="connsiteY13" fmla="*/ 957334 h 987266"/>
                <a:gd name="connsiteX14" fmla="*/ 658154 w 688015"/>
                <a:gd name="connsiteY14" fmla="*/ 199453 h 987266"/>
                <a:gd name="connsiteX15" fmla="*/ 29933 w 688015"/>
                <a:gd name="connsiteY15" fmla="*/ 199453 h 987266"/>
                <a:gd name="connsiteX16" fmla="*/ 29933 w 688015"/>
                <a:gd name="connsiteY16" fmla="*/ 29932 h 987266"/>
                <a:gd name="connsiteX17" fmla="*/ 658154 w 688015"/>
                <a:gd name="connsiteY17" fmla="*/ 29932 h 987266"/>
                <a:gd name="connsiteX18" fmla="*/ 658154 w 688015"/>
                <a:gd name="connsiteY18" fmla="*/ 199453 h 987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88015" h="987266">
                  <a:moveTo>
                    <a:pt x="673084" y="0"/>
                  </a:moveTo>
                  <a:lnTo>
                    <a:pt x="14931" y="0"/>
                  </a:lnTo>
                  <a:cubicBezTo>
                    <a:pt x="6644" y="0"/>
                    <a:pt x="0" y="6715"/>
                    <a:pt x="0" y="14930"/>
                  </a:cubicBezTo>
                  <a:lnTo>
                    <a:pt x="0" y="972336"/>
                  </a:lnTo>
                  <a:cubicBezTo>
                    <a:pt x="0" y="980551"/>
                    <a:pt x="6716" y="987266"/>
                    <a:pt x="14931" y="987266"/>
                  </a:cubicBezTo>
                  <a:lnTo>
                    <a:pt x="673084" y="987266"/>
                  </a:lnTo>
                  <a:cubicBezTo>
                    <a:pt x="681371" y="987266"/>
                    <a:pt x="688015" y="980551"/>
                    <a:pt x="688015" y="972336"/>
                  </a:cubicBezTo>
                  <a:lnTo>
                    <a:pt x="688015" y="14930"/>
                  </a:lnTo>
                  <a:cubicBezTo>
                    <a:pt x="688087" y="6715"/>
                    <a:pt x="681371" y="0"/>
                    <a:pt x="673084" y="0"/>
                  </a:cubicBezTo>
                  <a:close/>
                  <a:moveTo>
                    <a:pt x="658154" y="957334"/>
                  </a:moveTo>
                  <a:lnTo>
                    <a:pt x="29933" y="957334"/>
                  </a:lnTo>
                  <a:lnTo>
                    <a:pt x="29933" y="229386"/>
                  </a:lnTo>
                  <a:lnTo>
                    <a:pt x="658154" y="229386"/>
                  </a:lnTo>
                  <a:lnTo>
                    <a:pt x="658154" y="957334"/>
                  </a:lnTo>
                  <a:close/>
                  <a:moveTo>
                    <a:pt x="658154" y="199453"/>
                  </a:moveTo>
                  <a:lnTo>
                    <a:pt x="29933" y="199453"/>
                  </a:lnTo>
                  <a:lnTo>
                    <a:pt x="29933" y="29932"/>
                  </a:lnTo>
                  <a:lnTo>
                    <a:pt x="658154" y="29932"/>
                  </a:lnTo>
                  <a:lnTo>
                    <a:pt x="658154" y="199453"/>
                  </a:lnTo>
                  <a:close/>
                </a:path>
              </a:pathLst>
            </a:custGeom>
            <a:grpFill/>
            <a:ln w="7144"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1569EB7D-4DE8-40F1-9D4A-A22F6D5272AD}"/>
                </a:ext>
              </a:extLst>
            </p:cNvPr>
            <p:cNvSpPr/>
            <p:nvPr/>
          </p:nvSpPr>
          <p:spPr>
            <a:xfrm>
              <a:off x="12913328" y="2971326"/>
              <a:ext cx="29931" cy="29763"/>
            </a:xfrm>
            <a:custGeom>
              <a:avLst/>
              <a:gdLst>
                <a:gd name="connsiteX0" fmla="*/ 14930 w 29931"/>
                <a:gd name="connsiteY0" fmla="*/ 29763 h 29763"/>
                <a:gd name="connsiteX1" fmla="*/ 25503 w 29931"/>
                <a:gd name="connsiteY1" fmla="*/ 25405 h 29763"/>
                <a:gd name="connsiteX2" fmla="*/ 29932 w 29931"/>
                <a:gd name="connsiteY2" fmla="*/ 14833 h 29763"/>
                <a:gd name="connsiteX3" fmla="*/ 25503 w 29931"/>
                <a:gd name="connsiteY3" fmla="*/ 4260 h 29763"/>
                <a:gd name="connsiteX4" fmla="*/ 4358 w 29931"/>
                <a:gd name="connsiteY4" fmla="*/ 4260 h 29763"/>
                <a:gd name="connsiteX5" fmla="*/ 0 w 29931"/>
                <a:gd name="connsiteY5" fmla="*/ 14833 h 29763"/>
                <a:gd name="connsiteX6" fmla="*/ 4358 w 29931"/>
                <a:gd name="connsiteY6" fmla="*/ 25405 h 29763"/>
                <a:gd name="connsiteX7" fmla="*/ 14930 w 29931"/>
                <a:gd name="connsiteY7" fmla="*/ 29763 h 29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931" h="29763">
                  <a:moveTo>
                    <a:pt x="14930" y="29763"/>
                  </a:moveTo>
                  <a:cubicBezTo>
                    <a:pt x="18931" y="29763"/>
                    <a:pt x="22717" y="28191"/>
                    <a:pt x="25503" y="25405"/>
                  </a:cubicBezTo>
                  <a:cubicBezTo>
                    <a:pt x="28289" y="22619"/>
                    <a:pt x="29932" y="18833"/>
                    <a:pt x="29932" y="14833"/>
                  </a:cubicBezTo>
                  <a:cubicBezTo>
                    <a:pt x="29932" y="10832"/>
                    <a:pt x="28360" y="7046"/>
                    <a:pt x="25503" y="4260"/>
                  </a:cubicBezTo>
                  <a:cubicBezTo>
                    <a:pt x="19931" y="-1312"/>
                    <a:pt x="10144" y="-1527"/>
                    <a:pt x="4358" y="4260"/>
                  </a:cubicBezTo>
                  <a:cubicBezTo>
                    <a:pt x="1571" y="7046"/>
                    <a:pt x="0" y="10832"/>
                    <a:pt x="0" y="14833"/>
                  </a:cubicBezTo>
                  <a:cubicBezTo>
                    <a:pt x="0" y="18619"/>
                    <a:pt x="1571" y="22619"/>
                    <a:pt x="4358" y="25405"/>
                  </a:cubicBezTo>
                  <a:cubicBezTo>
                    <a:pt x="7144" y="28120"/>
                    <a:pt x="11144" y="29763"/>
                    <a:pt x="14930" y="29763"/>
                  </a:cubicBezTo>
                  <a:close/>
                </a:path>
              </a:pathLst>
            </a:custGeom>
            <a:grpFill/>
            <a:ln w="7144" cap="flat">
              <a:noFill/>
              <a:prstDash val="solid"/>
              <a:miter/>
            </a:ln>
          </p:spPr>
          <p:txBody>
            <a:bodyPr rtlCol="0" anchor="ctr"/>
            <a:lstStyle/>
            <a:p>
              <a:endParaRPr lang="en-US" sz="1200"/>
            </a:p>
          </p:txBody>
        </p:sp>
        <p:sp>
          <p:nvSpPr>
            <p:cNvPr id="21" name="Freeform: Shape 20">
              <a:extLst>
                <a:ext uri="{FF2B5EF4-FFF2-40B4-BE49-F238E27FC236}">
                  <a16:creationId xmlns:a16="http://schemas.microsoft.com/office/drawing/2014/main" id="{F9C823D2-4103-46A0-B22E-00C204D4CED2}"/>
                </a:ext>
              </a:extLst>
            </p:cNvPr>
            <p:cNvSpPr/>
            <p:nvPr/>
          </p:nvSpPr>
          <p:spPr>
            <a:xfrm>
              <a:off x="12810386" y="2971228"/>
              <a:ext cx="29718" cy="29860"/>
            </a:xfrm>
            <a:custGeom>
              <a:avLst/>
              <a:gdLst>
                <a:gd name="connsiteX0" fmla="*/ 14788 w 29718"/>
                <a:gd name="connsiteY0" fmla="*/ 29861 h 29860"/>
                <a:gd name="connsiteX1" fmla="*/ 29718 w 29718"/>
                <a:gd name="connsiteY1" fmla="*/ 14930 h 29860"/>
                <a:gd name="connsiteX2" fmla="*/ 14788 w 29718"/>
                <a:gd name="connsiteY2" fmla="*/ 0 h 29860"/>
                <a:gd name="connsiteX3" fmla="*/ 0 w 29718"/>
                <a:gd name="connsiteY3" fmla="*/ 14930 h 29860"/>
                <a:gd name="connsiteX4" fmla="*/ 14788 w 29718"/>
                <a:gd name="connsiteY4" fmla="*/ 29861 h 29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18" h="29860">
                  <a:moveTo>
                    <a:pt x="14788" y="29861"/>
                  </a:moveTo>
                  <a:cubicBezTo>
                    <a:pt x="23146" y="29861"/>
                    <a:pt x="29718" y="23074"/>
                    <a:pt x="29718" y="14930"/>
                  </a:cubicBezTo>
                  <a:cubicBezTo>
                    <a:pt x="29718" y="6572"/>
                    <a:pt x="23146" y="0"/>
                    <a:pt x="14788" y="0"/>
                  </a:cubicBezTo>
                  <a:cubicBezTo>
                    <a:pt x="6573" y="0"/>
                    <a:pt x="0" y="6572"/>
                    <a:pt x="0" y="14930"/>
                  </a:cubicBezTo>
                  <a:cubicBezTo>
                    <a:pt x="0" y="23074"/>
                    <a:pt x="6573" y="29861"/>
                    <a:pt x="14788" y="29861"/>
                  </a:cubicBezTo>
                  <a:close/>
                </a:path>
              </a:pathLst>
            </a:custGeom>
            <a:grpFill/>
            <a:ln w="7144" cap="flat">
              <a:noFill/>
              <a:prstDash val="solid"/>
              <a:miter/>
            </a:ln>
          </p:spPr>
          <p:txBody>
            <a:bodyPr rtlCol="0" anchor="ctr"/>
            <a:lstStyle/>
            <a:p>
              <a:endParaRPr lang="en-US" sz="1200"/>
            </a:p>
          </p:txBody>
        </p:sp>
        <p:sp>
          <p:nvSpPr>
            <p:cNvPr id="22" name="Freeform: Shape 21">
              <a:extLst>
                <a:ext uri="{FF2B5EF4-FFF2-40B4-BE49-F238E27FC236}">
                  <a16:creationId xmlns:a16="http://schemas.microsoft.com/office/drawing/2014/main" id="{B8BE518F-7BB5-4579-87FD-DD2A556AD582}"/>
                </a:ext>
              </a:extLst>
            </p:cNvPr>
            <p:cNvSpPr/>
            <p:nvPr/>
          </p:nvSpPr>
          <p:spPr>
            <a:xfrm>
              <a:off x="12707302" y="2971407"/>
              <a:ext cx="29860" cy="29682"/>
            </a:xfrm>
            <a:custGeom>
              <a:avLst/>
              <a:gdLst>
                <a:gd name="connsiteX0" fmla="*/ 14930 w 29860"/>
                <a:gd name="connsiteY0" fmla="*/ 29682 h 29682"/>
                <a:gd name="connsiteX1" fmla="*/ 25503 w 29860"/>
                <a:gd name="connsiteY1" fmla="*/ 25325 h 29682"/>
                <a:gd name="connsiteX2" fmla="*/ 29860 w 29860"/>
                <a:gd name="connsiteY2" fmla="*/ 14752 h 29682"/>
                <a:gd name="connsiteX3" fmla="*/ 25503 w 29860"/>
                <a:gd name="connsiteY3" fmla="*/ 4179 h 29682"/>
                <a:gd name="connsiteX4" fmla="*/ 4358 w 29860"/>
                <a:gd name="connsiteY4" fmla="*/ 4179 h 29682"/>
                <a:gd name="connsiteX5" fmla="*/ 0 w 29860"/>
                <a:gd name="connsiteY5" fmla="*/ 14752 h 29682"/>
                <a:gd name="connsiteX6" fmla="*/ 4358 w 29860"/>
                <a:gd name="connsiteY6" fmla="*/ 25325 h 29682"/>
                <a:gd name="connsiteX7" fmla="*/ 14930 w 29860"/>
                <a:gd name="connsiteY7" fmla="*/ 29682 h 29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60" h="29682">
                  <a:moveTo>
                    <a:pt x="14930" y="29682"/>
                  </a:moveTo>
                  <a:cubicBezTo>
                    <a:pt x="18717" y="29682"/>
                    <a:pt x="22717" y="28111"/>
                    <a:pt x="25503" y="25325"/>
                  </a:cubicBezTo>
                  <a:cubicBezTo>
                    <a:pt x="28289" y="22539"/>
                    <a:pt x="29860" y="18538"/>
                    <a:pt x="29860" y="14752"/>
                  </a:cubicBezTo>
                  <a:cubicBezTo>
                    <a:pt x="29860" y="10751"/>
                    <a:pt x="28289" y="6965"/>
                    <a:pt x="25503" y="4179"/>
                  </a:cubicBezTo>
                  <a:cubicBezTo>
                    <a:pt x="19717" y="-1393"/>
                    <a:pt x="9929" y="-1393"/>
                    <a:pt x="4358" y="4179"/>
                  </a:cubicBezTo>
                  <a:cubicBezTo>
                    <a:pt x="1571" y="6965"/>
                    <a:pt x="0" y="10751"/>
                    <a:pt x="0" y="14752"/>
                  </a:cubicBezTo>
                  <a:cubicBezTo>
                    <a:pt x="0" y="18538"/>
                    <a:pt x="1571" y="22539"/>
                    <a:pt x="4358" y="25325"/>
                  </a:cubicBezTo>
                  <a:cubicBezTo>
                    <a:pt x="7144" y="28039"/>
                    <a:pt x="10929" y="29682"/>
                    <a:pt x="14930" y="29682"/>
                  </a:cubicBezTo>
                  <a:close/>
                </a:path>
              </a:pathLst>
            </a:custGeom>
            <a:grpFill/>
            <a:ln w="7144" cap="flat">
              <a:noFill/>
              <a:prstDash val="solid"/>
              <a:miter/>
            </a:ln>
          </p:spPr>
          <p:txBody>
            <a:bodyPr rtlCol="0" anchor="ctr"/>
            <a:lstStyle/>
            <a:p>
              <a:endParaRPr lang="en-US" sz="1200"/>
            </a:p>
          </p:txBody>
        </p:sp>
        <p:sp>
          <p:nvSpPr>
            <p:cNvPr id="23" name="Freeform: Shape 22">
              <a:extLst>
                <a:ext uri="{FF2B5EF4-FFF2-40B4-BE49-F238E27FC236}">
                  <a16:creationId xmlns:a16="http://schemas.microsoft.com/office/drawing/2014/main" id="{AD430F83-E9A7-437B-A0FF-9874CA017406}"/>
                </a:ext>
              </a:extLst>
            </p:cNvPr>
            <p:cNvSpPr/>
            <p:nvPr/>
          </p:nvSpPr>
          <p:spPr>
            <a:xfrm>
              <a:off x="12808101" y="3190541"/>
              <a:ext cx="135087" cy="29932"/>
            </a:xfrm>
            <a:custGeom>
              <a:avLst/>
              <a:gdLst>
                <a:gd name="connsiteX0" fmla="*/ 14930 w 135087"/>
                <a:gd name="connsiteY0" fmla="*/ 29932 h 29932"/>
                <a:gd name="connsiteX1" fmla="*/ 120157 w 135087"/>
                <a:gd name="connsiteY1" fmla="*/ 29932 h 29932"/>
                <a:gd name="connsiteX2" fmla="*/ 135088 w 135087"/>
                <a:gd name="connsiteY2" fmla="*/ 14930 h 29932"/>
                <a:gd name="connsiteX3" fmla="*/ 120157 w 135087"/>
                <a:gd name="connsiteY3" fmla="*/ 0 h 29932"/>
                <a:gd name="connsiteX4" fmla="*/ 14930 w 135087"/>
                <a:gd name="connsiteY4" fmla="*/ 0 h 29932"/>
                <a:gd name="connsiteX5" fmla="*/ 0 w 135087"/>
                <a:gd name="connsiteY5" fmla="*/ 14930 h 29932"/>
                <a:gd name="connsiteX6" fmla="*/ 14930 w 135087"/>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087" h="29932">
                  <a:moveTo>
                    <a:pt x="14930" y="29932"/>
                  </a:moveTo>
                  <a:lnTo>
                    <a:pt x="120157" y="29932"/>
                  </a:lnTo>
                  <a:cubicBezTo>
                    <a:pt x="128444" y="29932"/>
                    <a:pt x="135088" y="23217"/>
                    <a:pt x="135088" y="14930"/>
                  </a:cubicBezTo>
                  <a:cubicBezTo>
                    <a:pt x="135088" y="6715"/>
                    <a:pt x="128373" y="0"/>
                    <a:pt x="120157" y="0"/>
                  </a:cubicBezTo>
                  <a:lnTo>
                    <a:pt x="14930" y="0"/>
                  </a:lnTo>
                  <a:cubicBezTo>
                    <a:pt x="6643" y="0"/>
                    <a:pt x="0" y="6715"/>
                    <a:pt x="0" y="14930"/>
                  </a:cubicBezTo>
                  <a:cubicBezTo>
                    <a:pt x="0" y="23217"/>
                    <a:pt x="6715" y="29932"/>
                    <a:pt x="14930" y="29932"/>
                  </a:cubicBezTo>
                  <a:close/>
                </a:path>
              </a:pathLst>
            </a:custGeom>
            <a:grpFill/>
            <a:ln w="7144"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1AD842A9-CFCB-4673-9E53-CEEABC09460A}"/>
                </a:ext>
              </a:extLst>
            </p:cNvPr>
            <p:cNvSpPr/>
            <p:nvPr/>
          </p:nvSpPr>
          <p:spPr>
            <a:xfrm>
              <a:off x="12574356" y="3190541"/>
              <a:ext cx="183881" cy="29932"/>
            </a:xfrm>
            <a:custGeom>
              <a:avLst/>
              <a:gdLst>
                <a:gd name="connsiteX0" fmla="*/ 14932 w 183881"/>
                <a:gd name="connsiteY0" fmla="*/ 29932 h 29932"/>
                <a:gd name="connsiteX1" fmla="*/ 168950 w 183881"/>
                <a:gd name="connsiteY1" fmla="*/ 29932 h 29932"/>
                <a:gd name="connsiteX2" fmla="*/ 183881 w 183881"/>
                <a:gd name="connsiteY2" fmla="*/ 14930 h 29932"/>
                <a:gd name="connsiteX3" fmla="*/ 168950 w 183881"/>
                <a:gd name="connsiteY3" fmla="*/ 0 h 29932"/>
                <a:gd name="connsiteX4" fmla="*/ 14932 w 183881"/>
                <a:gd name="connsiteY4" fmla="*/ 0 h 29932"/>
                <a:gd name="connsiteX5" fmla="*/ 1 w 183881"/>
                <a:gd name="connsiteY5" fmla="*/ 14930 h 29932"/>
                <a:gd name="connsiteX6" fmla="*/ 14932 w 183881"/>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881" h="29932">
                  <a:moveTo>
                    <a:pt x="14932" y="29932"/>
                  </a:moveTo>
                  <a:lnTo>
                    <a:pt x="168950" y="29932"/>
                  </a:lnTo>
                  <a:cubicBezTo>
                    <a:pt x="177237" y="29932"/>
                    <a:pt x="183881" y="23217"/>
                    <a:pt x="183881" y="14930"/>
                  </a:cubicBezTo>
                  <a:cubicBezTo>
                    <a:pt x="183881" y="6715"/>
                    <a:pt x="177166" y="0"/>
                    <a:pt x="168950" y="0"/>
                  </a:cubicBezTo>
                  <a:lnTo>
                    <a:pt x="14932" y="0"/>
                  </a:lnTo>
                  <a:cubicBezTo>
                    <a:pt x="6645" y="0"/>
                    <a:pt x="1" y="6715"/>
                    <a:pt x="1" y="14930"/>
                  </a:cubicBezTo>
                  <a:cubicBezTo>
                    <a:pt x="-70" y="23217"/>
                    <a:pt x="6645" y="29932"/>
                    <a:pt x="14932" y="29932"/>
                  </a:cubicBezTo>
                  <a:close/>
                </a:path>
              </a:pathLst>
            </a:custGeom>
            <a:grpFill/>
            <a:ln w="7144"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00BEB791-C39A-411A-8971-3949D995C196}"/>
                </a:ext>
              </a:extLst>
            </p:cNvPr>
            <p:cNvSpPr/>
            <p:nvPr/>
          </p:nvSpPr>
          <p:spPr>
            <a:xfrm>
              <a:off x="12454628" y="3190541"/>
              <a:ext cx="69722" cy="29932"/>
            </a:xfrm>
            <a:custGeom>
              <a:avLst/>
              <a:gdLst>
                <a:gd name="connsiteX0" fmla="*/ 14930 w 69722"/>
                <a:gd name="connsiteY0" fmla="*/ 29932 h 29932"/>
                <a:gd name="connsiteX1" fmla="*/ 54792 w 69722"/>
                <a:gd name="connsiteY1" fmla="*/ 29932 h 29932"/>
                <a:gd name="connsiteX2" fmla="*/ 69722 w 69722"/>
                <a:gd name="connsiteY2" fmla="*/ 14930 h 29932"/>
                <a:gd name="connsiteX3" fmla="*/ 54792 w 69722"/>
                <a:gd name="connsiteY3" fmla="*/ 0 h 29932"/>
                <a:gd name="connsiteX4" fmla="*/ 14930 w 69722"/>
                <a:gd name="connsiteY4" fmla="*/ 0 h 29932"/>
                <a:gd name="connsiteX5" fmla="*/ 0 w 69722"/>
                <a:gd name="connsiteY5" fmla="*/ 14930 h 29932"/>
                <a:gd name="connsiteX6" fmla="*/ 14930 w 69722"/>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722" h="29932">
                  <a:moveTo>
                    <a:pt x="14930" y="29932"/>
                  </a:moveTo>
                  <a:lnTo>
                    <a:pt x="54792" y="29932"/>
                  </a:lnTo>
                  <a:cubicBezTo>
                    <a:pt x="63079" y="29932"/>
                    <a:pt x="69722" y="23217"/>
                    <a:pt x="69722" y="14930"/>
                  </a:cubicBezTo>
                  <a:cubicBezTo>
                    <a:pt x="69722" y="6715"/>
                    <a:pt x="63007" y="0"/>
                    <a:pt x="54792" y="0"/>
                  </a:cubicBezTo>
                  <a:lnTo>
                    <a:pt x="14930" y="0"/>
                  </a:lnTo>
                  <a:cubicBezTo>
                    <a:pt x="6643" y="0"/>
                    <a:pt x="0" y="6715"/>
                    <a:pt x="0" y="14930"/>
                  </a:cubicBezTo>
                  <a:cubicBezTo>
                    <a:pt x="0" y="23217"/>
                    <a:pt x="6715" y="29932"/>
                    <a:pt x="14930" y="29932"/>
                  </a:cubicBezTo>
                  <a:close/>
                </a:path>
              </a:pathLst>
            </a:custGeom>
            <a:grpFill/>
            <a:ln w="7144"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ADD98DC3-5465-4B8C-9CDD-6145EA2B8748}"/>
                </a:ext>
              </a:extLst>
            </p:cNvPr>
            <p:cNvSpPr/>
            <p:nvPr/>
          </p:nvSpPr>
          <p:spPr>
            <a:xfrm>
              <a:off x="12574356" y="3320200"/>
              <a:ext cx="265820" cy="29932"/>
            </a:xfrm>
            <a:custGeom>
              <a:avLst/>
              <a:gdLst>
                <a:gd name="connsiteX0" fmla="*/ 14932 w 265820"/>
                <a:gd name="connsiteY0" fmla="*/ 29932 h 29932"/>
                <a:gd name="connsiteX1" fmla="*/ 250890 w 265820"/>
                <a:gd name="connsiteY1" fmla="*/ 29932 h 29932"/>
                <a:gd name="connsiteX2" fmla="*/ 265820 w 265820"/>
                <a:gd name="connsiteY2" fmla="*/ 14930 h 29932"/>
                <a:gd name="connsiteX3" fmla="*/ 250890 w 265820"/>
                <a:gd name="connsiteY3" fmla="*/ 0 h 29932"/>
                <a:gd name="connsiteX4" fmla="*/ 14932 w 265820"/>
                <a:gd name="connsiteY4" fmla="*/ 0 h 29932"/>
                <a:gd name="connsiteX5" fmla="*/ 1 w 265820"/>
                <a:gd name="connsiteY5" fmla="*/ 14930 h 29932"/>
                <a:gd name="connsiteX6" fmla="*/ 14932 w 265820"/>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820" h="29932">
                  <a:moveTo>
                    <a:pt x="14932" y="29932"/>
                  </a:moveTo>
                  <a:lnTo>
                    <a:pt x="250890" y="29932"/>
                  </a:lnTo>
                  <a:cubicBezTo>
                    <a:pt x="259176" y="29932"/>
                    <a:pt x="265820" y="23217"/>
                    <a:pt x="265820" y="14930"/>
                  </a:cubicBezTo>
                  <a:cubicBezTo>
                    <a:pt x="265820" y="6715"/>
                    <a:pt x="259105" y="0"/>
                    <a:pt x="250890" y="0"/>
                  </a:cubicBezTo>
                  <a:lnTo>
                    <a:pt x="14932" y="0"/>
                  </a:lnTo>
                  <a:cubicBezTo>
                    <a:pt x="6645" y="0"/>
                    <a:pt x="1" y="6715"/>
                    <a:pt x="1" y="14930"/>
                  </a:cubicBezTo>
                  <a:cubicBezTo>
                    <a:pt x="-70" y="23217"/>
                    <a:pt x="6645" y="29932"/>
                    <a:pt x="14932" y="29932"/>
                  </a:cubicBezTo>
                  <a:close/>
                </a:path>
              </a:pathLst>
            </a:custGeom>
            <a:grpFill/>
            <a:ln w="7144" cap="flat">
              <a:noFill/>
              <a:prstDash val="solid"/>
              <a:miter/>
            </a:ln>
          </p:spPr>
          <p:txBody>
            <a:bodyPr rtlCol="0" anchor="ctr"/>
            <a:lstStyle/>
            <a:p>
              <a:endParaRPr lang="en-US" sz="1200"/>
            </a:p>
          </p:txBody>
        </p:sp>
        <p:sp>
          <p:nvSpPr>
            <p:cNvPr id="27" name="Freeform: Shape 26">
              <a:extLst>
                <a:ext uri="{FF2B5EF4-FFF2-40B4-BE49-F238E27FC236}">
                  <a16:creationId xmlns:a16="http://schemas.microsoft.com/office/drawing/2014/main" id="{4DDE769A-657A-4009-9CE5-52AD9804AB08}"/>
                </a:ext>
              </a:extLst>
            </p:cNvPr>
            <p:cNvSpPr/>
            <p:nvPr/>
          </p:nvSpPr>
          <p:spPr>
            <a:xfrm>
              <a:off x="12454628" y="3320200"/>
              <a:ext cx="69722" cy="29932"/>
            </a:xfrm>
            <a:custGeom>
              <a:avLst/>
              <a:gdLst>
                <a:gd name="connsiteX0" fmla="*/ 14930 w 69722"/>
                <a:gd name="connsiteY0" fmla="*/ 29932 h 29932"/>
                <a:gd name="connsiteX1" fmla="*/ 54792 w 69722"/>
                <a:gd name="connsiteY1" fmla="*/ 29932 h 29932"/>
                <a:gd name="connsiteX2" fmla="*/ 69722 w 69722"/>
                <a:gd name="connsiteY2" fmla="*/ 14930 h 29932"/>
                <a:gd name="connsiteX3" fmla="*/ 54792 w 69722"/>
                <a:gd name="connsiteY3" fmla="*/ 0 h 29932"/>
                <a:gd name="connsiteX4" fmla="*/ 14930 w 69722"/>
                <a:gd name="connsiteY4" fmla="*/ 0 h 29932"/>
                <a:gd name="connsiteX5" fmla="*/ 0 w 69722"/>
                <a:gd name="connsiteY5" fmla="*/ 14930 h 29932"/>
                <a:gd name="connsiteX6" fmla="*/ 14930 w 69722"/>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722" h="29932">
                  <a:moveTo>
                    <a:pt x="14930" y="29932"/>
                  </a:moveTo>
                  <a:lnTo>
                    <a:pt x="54792" y="29932"/>
                  </a:lnTo>
                  <a:cubicBezTo>
                    <a:pt x="63079" y="29932"/>
                    <a:pt x="69722" y="23217"/>
                    <a:pt x="69722" y="14930"/>
                  </a:cubicBezTo>
                  <a:cubicBezTo>
                    <a:pt x="69722" y="6715"/>
                    <a:pt x="63007" y="0"/>
                    <a:pt x="54792" y="0"/>
                  </a:cubicBezTo>
                  <a:lnTo>
                    <a:pt x="14930" y="0"/>
                  </a:lnTo>
                  <a:cubicBezTo>
                    <a:pt x="6643" y="0"/>
                    <a:pt x="0" y="6715"/>
                    <a:pt x="0" y="14930"/>
                  </a:cubicBezTo>
                  <a:cubicBezTo>
                    <a:pt x="0" y="23217"/>
                    <a:pt x="6715" y="29932"/>
                    <a:pt x="14930" y="29932"/>
                  </a:cubicBezTo>
                  <a:close/>
                </a:path>
              </a:pathLst>
            </a:custGeom>
            <a:grpFill/>
            <a:ln w="7144" cap="flat">
              <a:noFill/>
              <a:prstDash val="solid"/>
              <a:miter/>
            </a:ln>
          </p:spPr>
          <p:txBody>
            <a:bodyPr rtlCol="0" anchor="ctr"/>
            <a:lstStyle/>
            <a:p>
              <a:endParaRPr lang="en-US" sz="1200"/>
            </a:p>
          </p:txBody>
        </p:sp>
        <p:sp>
          <p:nvSpPr>
            <p:cNvPr id="28" name="Freeform: Shape 27">
              <a:extLst>
                <a:ext uri="{FF2B5EF4-FFF2-40B4-BE49-F238E27FC236}">
                  <a16:creationId xmlns:a16="http://schemas.microsoft.com/office/drawing/2014/main" id="{4B66C056-EC7F-48E5-9853-0BEE1084274B}"/>
                </a:ext>
              </a:extLst>
            </p:cNvPr>
            <p:cNvSpPr/>
            <p:nvPr/>
          </p:nvSpPr>
          <p:spPr>
            <a:xfrm>
              <a:off x="12772096" y="3449788"/>
              <a:ext cx="171092" cy="29932"/>
            </a:xfrm>
            <a:custGeom>
              <a:avLst/>
              <a:gdLst>
                <a:gd name="connsiteX0" fmla="*/ 156162 w 171092"/>
                <a:gd name="connsiteY0" fmla="*/ 0 h 29932"/>
                <a:gd name="connsiteX1" fmla="*/ 14930 w 171092"/>
                <a:gd name="connsiteY1" fmla="*/ 0 h 29932"/>
                <a:gd name="connsiteX2" fmla="*/ 0 w 171092"/>
                <a:gd name="connsiteY2" fmla="*/ 14930 h 29932"/>
                <a:gd name="connsiteX3" fmla="*/ 14930 w 171092"/>
                <a:gd name="connsiteY3" fmla="*/ 29932 h 29932"/>
                <a:gd name="connsiteX4" fmla="*/ 156162 w 171092"/>
                <a:gd name="connsiteY4" fmla="*/ 29932 h 29932"/>
                <a:gd name="connsiteX5" fmla="*/ 171092 w 171092"/>
                <a:gd name="connsiteY5" fmla="*/ 14930 h 29932"/>
                <a:gd name="connsiteX6" fmla="*/ 156162 w 171092"/>
                <a:gd name="connsiteY6" fmla="*/ 0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092" h="29932">
                  <a:moveTo>
                    <a:pt x="156162" y="0"/>
                  </a:moveTo>
                  <a:lnTo>
                    <a:pt x="14930" y="0"/>
                  </a:lnTo>
                  <a:cubicBezTo>
                    <a:pt x="6644" y="0"/>
                    <a:pt x="0" y="6715"/>
                    <a:pt x="0" y="14930"/>
                  </a:cubicBezTo>
                  <a:cubicBezTo>
                    <a:pt x="0" y="23217"/>
                    <a:pt x="6716" y="29932"/>
                    <a:pt x="14930" y="29932"/>
                  </a:cubicBezTo>
                  <a:lnTo>
                    <a:pt x="156162" y="29932"/>
                  </a:lnTo>
                  <a:cubicBezTo>
                    <a:pt x="164449" y="29932"/>
                    <a:pt x="171092" y="23217"/>
                    <a:pt x="171092" y="14930"/>
                  </a:cubicBezTo>
                  <a:cubicBezTo>
                    <a:pt x="171092" y="6715"/>
                    <a:pt x="164449" y="0"/>
                    <a:pt x="156162" y="0"/>
                  </a:cubicBezTo>
                  <a:close/>
                </a:path>
              </a:pathLst>
            </a:custGeom>
            <a:grpFill/>
            <a:ln w="7144" cap="flat">
              <a:noFill/>
              <a:prstDash val="solid"/>
              <a:miter/>
            </a:ln>
          </p:spPr>
          <p:txBody>
            <a:bodyPr rtlCol="0" anchor="ctr"/>
            <a:lstStyle/>
            <a:p>
              <a:endParaRPr lang="en-US" sz="1200"/>
            </a:p>
          </p:txBody>
        </p:sp>
        <p:sp>
          <p:nvSpPr>
            <p:cNvPr id="29" name="Freeform: Shape 28">
              <a:extLst>
                <a:ext uri="{FF2B5EF4-FFF2-40B4-BE49-F238E27FC236}">
                  <a16:creationId xmlns:a16="http://schemas.microsoft.com/office/drawing/2014/main" id="{0CD81C0D-55AF-4B90-BCCA-C2C4A10CDEBA}"/>
                </a:ext>
              </a:extLst>
            </p:cNvPr>
            <p:cNvSpPr/>
            <p:nvPr/>
          </p:nvSpPr>
          <p:spPr>
            <a:xfrm>
              <a:off x="12574356" y="3449788"/>
              <a:ext cx="147876" cy="29932"/>
            </a:xfrm>
            <a:custGeom>
              <a:avLst/>
              <a:gdLst>
                <a:gd name="connsiteX0" fmla="*/ 14932 w 147876"/>
                <a:gd name="connsiteY0" fmla="*/ 29932 h 29932"/>
                <a:gd name="connsiteX1" fmla="*/ 132947 w 147876"/>
                <a:gd name="connsiteY1" fmla="*/ 29932 h 29932"/>
                <a:gd name="connsiteX2" fmla="*/ 147877 w 147876"/>
                <a:gd name="connsiteY2" fmla="*/ 14930 h 29932"/>
                <a:gd name="connsiteX3" fmla="*/ 132947 w 147876"/>
                <a:gd name="connsiteY3" fmla="*/ 0 h 29932"/>
                <a:gd name="connsiteX4" fmla="*/ 14932 w 147876"/>
                <a:gd name="connsiteY4" fmla="*/ 0 h 29932"/>
                <a:gd name="connsiteX5" fmla="*/ 1 w 147876"/>
                <a:gd name="connsiteY5" fmla="*/ 14930 h 29932"/>
                <a:gd name="connsiteX6" fmla="*/ 14932 w 147876"/>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876" h="29932">
                  <a:moveTo>
                    <a:pt x="14932" y="29932"/>
                  </a:moveTo>
                  <a:lnTo>
                    <a:pt x="132947" y="29932"/>
                  </a:lnTo>
                  <a:cubicBezTo>
                    <a:pt x="141233" y="29932"/>
                    <a:pt x="147877" y="23217"/>
                    <a:pt x="147877" y="14930"/>
                  </a:cubicBezTo>
                  <a:cubicBezTo>
                    <a:pt x="147877" y="6715"/>
                    <a:pt x="141161" y="0"/>
                    <a:pt x="132947" y="0"/>
                  </a:cubicBezTo>
                  <a:lnTo>
                    <a:pt x="14932" y="0"/>
                  </a:lnTo>
                  <a:cubicBezTo>
                    <a:pt x="6645" y="0"/>
                    <a:pt x="1" y="6715"/>
                    <a:pt x="1" y="14930"/>
                  </a:cubicBezTo>
                  <a:cubicBezTo>
                    <a:pt x="-70" y="23289"/>
                    <a:pt x="6645" y="29932"/>
                    <a:pt x="14932" y="29932"/>
                  </a:cubicBezTo>
                  <a:close/>
                </a:path>
              </a:pathLst>
            </a:custGeom>
            <a:grpFill/>
            <a:ln w="7144" cap="flat">
              <a:noFill/>
              <a:prstDash val="solid"/>
              <a:miter/>
            </a:ln>
          </p:spPr>
          <p:txBody>
            <a:bodyPr rtlCol="0" anchor="ctr"/>
            <a:lstStyle/>
            <a:p>
              <a:endParaRPr lang="en-US" sz="1200"/>
            </a:p>
          </p:txBody>
        </p:sp>
        <p:sp>
          <p:nvSpPr>
            <p:cNvPr id="30" name="Freeform: Shape 29">
              <a:extLst>
                <a:ext uri="{FF2B5EF4-FFF2-40B4-BE49-F238E27FC236}">
                  <a16:creationId xmlns:a16="http://schemas.microsoft.com/office/drawing/2014/main" id="{CCD30C67-D65E-4548-AAC8-6570398C7835}"/>
                </a:ext>
              </a:extLst>
            </p:cNvPr>
            <p:cNvSpPr/>
            <p:nvPr/>
          </p:nvSpPr>
          <p:spPr>
            <a:xfrm>
              <a:off x="12454628" y="3449788"/>
              <a:ext cx="69722" cy="29932"/>
            </a:xfrm>
            <a:custGeom>
              <a:avLst/>
              <a:gdLst>
                <a:gd name="connsiteX0" fmla="*/ 14930 w 69722"/>
                <a:gd name="connsiteY0" fmla="*/ 29932 h 29932"/>
                <a:gd name="connsiteX1" fmla="*/ 54792 w 69722"/>
                <a:gd name="connsiteY1" fmla="*/ 29932 h 29932"/>
                <a:gd name="connsiteX2" fmla="*/ 69722 w 69722"/>
                <a:gd name="connsiteY2" fmla="*/ 14930 h 29932"/>
                <a:gd name="connsiteX3" fmla="*/ 54792 w 69722"/>
                <a:gd name="connsiteY3" fmla="*/ 0 h 29932"/>
                <a:gd name="connsiteX4" fmla="*/ 14930 w 69722"/>
                <a:gd name="connsiteY4" fmla="*/ 0 h 29932"/>
                <a:gd name="connsiteX5" fmla="*/ 0 w 69722"/>
                <a:gd name="connsiteY5" fmla="*/ 14930 h 29932"/>
                <a:gd name="connsiteX6" fmla="*/ 14930 w 69722"/>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722" h="29932">
                  <a:moveTo>
                    <a:pt x="14930" y="29932"/>
                  </a:moveTo>
                  <a:lnTo>
                    <a:pt x="54792" y="29932"/>
                  </a:lnTo>
                  <a:cubicBezTo>
                    <a:pt x="63079" y="29932"/>
                    <a:pt x="69722" y="23217"/>
                    <a:pt x="69722" y="14930"/>
                  </a:cubicBezTo>
                  <a:cubicBezTo>
                    <a:pt x="69722" y="6715"/>
                    <a:pt x="63007" y="0"/>
                    <a:pt x="54792" y="0"/>
                  </a:cubicBezTo>
                  <a:lnTo>
                    <a:pt x="14930" y="0"/>
                  </a:lnTo>
                  <a:cubicBezTo>
                    <a:pt x="6643" y="0"/>
                    <a:pt x="0" y="6715"/>
                    <a:pt x="0" y="14930"/>
                  </a:cubicBezTo>
                  <a:cubicBezTo>
                    <a:pt x="0" y="23289"/>
                    <a:pt x="6715" y="29932"/>
                    <a:pt x="14930" y="29932"/>
                  </a:cubicBezTo>
                  <a:close/>
                </a:path>
              </a:pathLst>
            </a:custGeom>
            <a:grpFill/>
            <a:ln w="7144" cap="flat">
              <a:noFill/>
              <a:prstDash val="solid"/>
              <a:miter/>
            </a:ln>
          </p:spPr>
          <p:txBody>
            <a:bodyPr rtlCol="0" anchor="ctr"/>
            <a:lstStyle/>
            <a:p>
              <a:endParaRPr lang="en-US" sz="1200"/>
            </a:p>
          </p:txBody>
        </p:sp>
        <p:sp>
          <p:nvSpPr>
            <p:cNvPr id="31" name="Freeform: Shape 30">
              <a:extLst>
                <a:ext uri="{FF2B5EF4-FFF2-40B4-BE49-F238E27FC236}">
                  <a16:creationId xmlns:a16="http://schemas.microsoft.com/office/drawing/2014/main" id="{A05D1611-3012-4291-84EB-4C0E3D00AF8A}"/>
                </a:ext>
              </a:extLst>
            </p:cNvPr>
            <p:cNvSpPr/>
            <p:nvPr/>
          </p:nvSpPr>
          <p:spPr>
            <a:xfrm>
              <a:off x="12823602" y="3579447"/>
              <a:ext cx="119586" cy="29932"/>
            </a:xfrm>
            <a:custGeom>
              <a:avLst/>
              <a:gdLst>
                <a:gd name="connsiteX0" fmla="*/ 104656 w 119586"/>
                <a:gd name="connsiteY0" fmla="*/ 0 h 29932"/>
                <a:gd name="connsiteX1" fmla="*/ 14931 w 119586"/>
                <a:gd name="connsiteY1" fmla="*/ 0 h 29932"/>
                <a:gd name="connsiteX2" fmla="*/ 0 w 119586"/>
                <a:gd name="connsiteY2" fmla="*/ 15002 h 29932"/>
                <a:gd name="connsiteX3" fmla="*/ 14931 w 119586"/>
                <a:gd name="connsiteY3" fmla="*/ 29932 h 29932"/>
                <a:gd name="connsiteX4" fmla="*/ 104656 w 119586"/>
                <a:gd name="connsiteY4" fmla="*/ 29932 h 29932"/>
                <a:gd name="connsiteX5" fmla="*/ 119586 w 119586"/>
                <a:gd name="connsiteY5" fmla="*/ 15002 h 29932"/>
                <a:gd name="connsiteX6" fmla="*/ 104656 w 119586"/>
                <a:gd name="connsiteY6" fmla="*/ 0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9586" h="29932">
                  <a:moveTo>
                    <a:pt x="104656" y="0"/>
                  </a:moveTo>
                  <a:lnTo>
                    <a:pt x="14931" y="0"/>
                  </a:lnTo>
                  <a:cubicBezTo>
                    <a:pt x="6644" y="0"/>
                    <a:pt x="0" y="6715"/>
                    <a:pt x="0" y="15002"/>
                  </a:cubicBezTo>
                  <a:cubicBezTo>
                    <a:pt x="0" y="23217"/>
                    <a:pt x="6716" y="29932"/>
                    <a:pt x="14931" y="29932"/>
                  </a:cubicBezTo>
                  <a:lnTo>
                    <a:pt x="104656" y="29932"/>
                  </a:lnTo>
                  <a:cubicBezTo>
                    <a:pt x="112943" y="29932"/>
                    <a:pt x="119586" y="23217"/>
                    <a:pt x="119586" y="15002"/>
                  </a:cubicBezTo>
                  <a:cubicBezTo>
                    <a:pt x="119586" y="6715"/>
                    <a:pt x="112943" y="0"/>
                    <a:pt x="104656" y="0"/>
                  </a:cubicBezTo>
                  <a:close/>
                </a:path>
              </a:pathLst>
            </a:custGeom>
            <a:grpFill/>
            <a:ln w="7144" cap="flat">
              <a:noFill/>
              <a:prstDash val="solid"/>
              <a:miter/>
            </a:ln>
          </p:spPr>
          <p:txBody>
            <a:bodyPr rtlCol="0" anchor="ctr"/>
            <a:lstStyle/>
            <a:p>
              <a:endParaRPr lang="en-US" sz="1200"/>
            </a:p>
          </p:txBody>
        </p:sp>
        <p:sp>
          <p:nvSpPr>
            <p:cNvPr id="32" name="Freeform: Shape 31">
              <a:extLst>
                <a:ext uri="{FF2B5EF4-FFF2-40B4-BE49-F238E27FC236}">
                  <a16:creationId xmlns:a16="http://schemas.microsoft.com/office/drawing/2014/main" id="{3AB22A68-A7FE-4680-8610-4CDFBF57CA42}"/>
                </a:ext>
              </a:extLst>
            </p:cNvPr>
            <p:cNvSpPr/>
            <p:nvPr/>
          </p:nvSpPr>
          <p:spPr>
            <a:xfrm>
              <a:off x="12574286" y="3579447"/>
              <a:ext cx="199381" cy="29932"/>
            </a:xfrm>
            <a:custGeom>
              <a:avLst/>
              <a:gdLst>
                <a:gd name="connsiteX0" fmla="*/ 15002 w 199381"/>
                <a:gd name="connsiteY0" fmla="*/ 29932 h 29932"/>
                <a:gd name="connsiteX1" fmla="*/ 184451 w 199381"/>
                <a:gd name="connsiteY1" fmla="*/ 29932 h 29932"/>
                <a:gd name="connsiteX2" fmla="*/ 199381 w 199381"/>
                <a:gd name="connsiteY2" fmla="*/ 15002 h 29932"/>
                <a:gd name="connsiteX3" fmla="*/ 184451 w 199381"/>
                <a:gd name="connsiteY3" fmla="*/ 0 h 29932"/>
                <a:gd name="connsiteX4" fmla="*/ 14930 w 199381"/>
                <a:gd name="connsiteY4" fmla="*/ 0 h 29932"/>
                <a:gd name="connsiteX5" fmla="*/ 0 w 199381"/>
                <a:gd name="connsiteY5" fmla="*/ 15002 h 29932"/>
                <a:gd name="connsiteX6" fmla="*/ 15002 w 199381"/>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381" h="29932">
                  <a:moveTo>
                    <a:pt x="15002" y="29932"/>
                  </a:moveTo>
                  <a:lnTo>
                    <a:pt x="184451" y="29932"/>
                  </a:lnTo>
                  <a:cubicBezTo>
                    <a:pt x="192738" y="29932"/>
                    <a:pt x="199381" y="23217"/>
                    <a:pt x="199381" y="15002"/>
                  </a:cubicBezTo>
                  <a:cubicBezTo>
                    <a:pt x="199381" y="6715"/>
                    <a:pt x="192667" y="0"/>
                    <a:pt x="184451" y="0"/>
                  </a:cubicBezTo>
                  <a:lnTo>
                    <a:pt x="14930" y="0"/>
                  </a:lnTo>
                  <a:cubicBezTo>
                    <a:pt x="6643" y="0"/>
                    <a:pt x="0" y="6715"/>
                    <a:pt x="0" y="15002"/>
                  </a:cubicBezTo>
                  <a:cubicBezTo>
                    <a:pt x="0" y="23217"/>
                    <a:pt x="6715" y="29932"/>
                    <a:pt x="15002" y="29932"/>
                  </a:cubicBezTo>
                  <a:close/>
                </a:path>
              </a:pathLst>
            </a:custGeom>
            <a:grpFill/>
            <a:ln w="7144" cap="flat">
              <a:noFill/>
              <a:prstDash val="solid"/>
              <a:miter/>
            </a:ln>
          </p:spPr>
          <p:txBody>
            <a:bodyPr rtlCol="0" anchor="ctr"/>
            <a:lstStyle/>
            <a:p>
              <a:endParaRPr lang="en-US" sz="1200"/>
            </a:p>
          </p:txBody>
        </p:sp>
        <p:sp>
          <p:nvSpPr>
            <p:cNvPr id="33" name="Freeform: Shape 32">
              <a:extLst>
                <a:ext uri="{FF2B5EF4-FFF2-40B4-BE49-F238E27FC236}">
                  <a16:creationId xmlns:a16="http://schemas.microsoft.com/office/drawing/2014/main" id="{287F0628-9923-4989-AC75-D53AFCAD014A}"/>
                </a:ext>
              </a:extLst>
            </p:cNvPr>
            <p:cNvSpPr/>
            <p:nvPr/>
          </p:nvSpPr>
          <p:spPr>
            <a:xfrm>
              <a:off x="12454628" y="3579447"/>
              <a:ext cx="69722" cy="29932"/>
            </a:xfrm>
            <a:custGeom>
              <a:avLst/>
              <a:gdLst>
                <a:gd name="connsiteX0" fmla="*/ 14930 w 69722"/>
                <a:gd name="connsiteY0" fmla="*/ 29932 h 29932"/>
                <a:gd name="connsiteX1" fmla="*/ 54792 w 69722"/>
                <a:gd name="connsiteY1" fmla="*/ 29932 h 29932"/>
                <a:gd name="connsiteX2" fmla="*/ 69722 w 69722"/>
                <a:gd name="connsiteY2" fmla="*/ 15002 h 29932"/>
                <a:gd name="connsiteX3" fmla="*/ 54792 w 69722"/>
                <a:gd name="connsiteY3" fmla="*/ 0 h 29932"/>
                <a:gd name="connsiteX4" fmla="*/ 14930 w 69722"/>
                <a:gd name="connsiteY4" fmla="*/ 0 h 29932"/>
                <a:gd name="connsiteX5" fmla="*/ 0 w 69722"/>
                <a:gd name="connsiteY5" fmla="*/ 15002 h 29932"/>
                <a:gd name="connsiteX6" fmla="*/ 14930 w 69722"/>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722" h="29932">
                  <a:moveTo>
                    <a:pt x="14930" y="29932"/>
                  </a:moveTo>
                  <a:lnTo>
                    <a:pt x="54792" y="29932"/>
                  </a:lnTo>
                  <a:cubicBezTo>
                    <a:pt x="63079" y="29932"/>
                    <a:pt x="69722" y="23217"/>
                    <a:pt x="69722" y="15002"/>
                  </a:cubicBezTo>
                  <a:cubicBezTo>
                    <a:pt x="69722" y="6715"/>
                    <a:pt x="63007" y="0"/>
                    <a:pt x="54792" y="0"/>
                  </a:cubicBezTo>
                  <a:lnTo>
                    <a:pt x="14930" y="0"/>
                  </a:lnTo>
                  <a:cubicBezTo>
                    <a:pt x="6643" y="0"/>
                    <a:pt x="0" y="6715"/>
                    <a:pt x="0" y="15002"/>
                  </a:cubicBezTo>
                  <a:cubicBezTo>
                    <a:pt x="0" y="23217"/>
                    <a:pt x="6715" y="29932"/>
                    <a:pt x="14930" y="29932"/>
                  </a:cubicBezTo>
                  <a:close/>
                </a:path>
              </a:pathLst>
            </a:custGeom>
            <a:grpFill/>
            <a:ln w="7144" cap="flat">
              <a:noFill/>
              <a:prstDash val="solid"/>
              <a:miter/>
            </a:ln>
          </p:spPr>
          <p:txBody>
            <a:bodyPr rtlCol="0" anchor="ctr"/>
            <a:lstStyle/>
            <a:p>
              <a:endParaRPr lang="en-US" sz="1200"/>
            </a:p>
          </p:txBody>
        </p:sp>
        <p:sp>
          <p:nvSpPr>
            <p:cNvPr id="34" name="Freeform: Shape 33">
              <a:extLst>
                <a:ext uri="{FF2B5EF4-FFF2-40B4-BE49-F238E27FC236}">
                  <a16:creationId xmlns:a16="http://schemas.microsoft.com/office/drawing/2014/main" id="{8775E797-06E5-434F-AB02-E6887D860E81}"/>
                </a:ext>
              </a:extLst>
            </p:cNvPr>
            <p:cNvSpPr/>
            <p:nvPr/>
          </p:nvSpPr>
          <p:spPr>
            <a:xfrm>
              <a:off x="12680941" y="3709106"/>
              <a:ext cx="122730" cy="29932"/>
            </a:xfrm>
            <a:custGeom>
              <a:avLst/>
              <a:gdLst>
                <a:gd name="connsiteX0" fmla="*/ 107799 w 122730"/>
                <a:gd name="connsiteY0" fmla="*/ 0 h 29932"/>
                <a:gd name="connsiteX1" fmla="*/ 14930 w 122730"/>
                <a:gd name="connsiteY1" fmla="*/ 0 h 29932"/>
                <a:gd name="connsiteX2" fmla="*/ 0 w 122730"/>
                <a:gd name="connsiteY2" fmla="*/ 15002 h 29932"/>
                <a:gd name="connsiteX3" fmla="*/ 14930 w 122730"/>
                <a:gd name="connsiteY3" fmla="*/ 29932 h 29932"/>
                <a:gd name="connsiteX4" fmla="*/ 107799 w 122730"/>
                <a:gd name="connsiteY4" fmla="*/ 29932 h 29932"/>
                <a:gd name="connsiteX5" fmla="*/ 122730 w 122730"/>
                <a:gd name="connsiteY5" fmla="*/ 15002 h 29932"/>
                <a:gd name="connsiteX6" fmla="*/ 107799 w 122730"/>
                <a:gd name="connsiteY6" fmla="*/ 0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730" h="29932">
                  <a:moveTo>
                    <a:pt x="107799" y="0"/>
                  </a:moveTo>
                  <a:lnTo>
                    <a:pt x="14930" y="0"/>
                  </a:lnTo>
                  <a:cubicBezTo>
                    <a:pt x="6644" y="0"/>
                    <a:pt x="0" y="6715"/>
                    <a:pt x="0" y="15002"/>
                  </a:cubicBezTo>
                  <a:cubicBezTo>
                    <a:pt x="0" y="23217"/>
                    <a:pt x="6716" y="29932"/>
                    <a:pt x="14930" y="29932"/>
                  </a:cubicBezTo>
                  <a:lnTo>
                    <a:pt x="107799" y="29932"/>
                  </a:lnTo>
                  <a:cubicBezTo>
                    <a:pt x="116086" y="29932"/>
                    <a:pt x="122730" y="23217"/>
                    <a:pt x="122730" y="15002"/>
                  </a:cubicBezTo>
                  <a:cubicBezTo>
                    <a:pt x="122730" y="6715"/>
                    <a:pt x="116014" y="0"/>
                    <a:pt x="107799" y="0"/>
                  </a:cubicBezTo>
                  <a:close/>
                </a:path>
              </a:pathLst>
            </a:custGeom>
            <a:grpFill/>
            <a:ln w="7144" cap="flat">
              <a:noFill/>
              <a:prstDash val="solid"/>
              <a:miter/>
            </a:ln>
          </p:spPr>
          <p:txBody>
            <a:bodyPr rtlCol="0" anchor="ctr"/>
            <a:lstStyle/>
            <a:p>
              <a:endParaRPr lang="en-US" sz="1200"/>
            </a:p>
          </p:txBody>
        </p:sp>
        <p:sp>
          <p:nvSpPr>
            <p:cNvPr id="35" name="Freeform: Shape 34">
              <a:extLst>
                <a:ext uri="{FF2B5EF4-FFF2-40B4-BE49-F238E27FC236}">
                  <a16:creationId xmlns:a16="http://schemas.microsoft.com/office/drawing/2014/main" id="{9EC74F93-4A4D-428C-A939-17C4DE0B84F5}"/>
                </a:ext>
              </a:extLst>
            </p:cNvPr>
            <p:cNvSpPr/>
            <p:nvPr/>
          </p:nvSpPr>
          <p:spPr>
            <a:xfrm>
              <a:off x="12454628" y="3709106"/>
              <a:ext cx="176378" cy="29932"/>
            </a:xfrm>
            <a:custGeom>
              <a:avLst/>
              <a:gdLst>
                <a:gd name="connsiteX0" fmla="*/ 14930 w 176378"/>
                <a:gd name="connsiteY0" fmla="*/ 29932 h 29932"/>
                <a:gd name="connsiteX1" fmla="*/ 161449 w 176378"/>
                <a:gd name="connsiteY1" fmla="*/ 29932 h 29932"/>
                <a:gd name="connsiteX2" fmla="*/ 176379 w 176378"/>
                <a:gd name="connsiteY2" fmla="*/ 15002 h 29932"/>
                <a:gd name="connsiteX3" fmla="*/ 161449 w 176378"/>
                <a:gd name="connsiteY3" fmla="*/ 0 h 29932"/>
                <a:gd name="connsiteX4" fmla="*/ 14930 w 176378"/>
                <a:gd name="connsiteY4" fmla="*/ 0 h 29932"/>
                <a:gd name="connsiteX5" fmla="*/ 0 w 176378"/>
                <a:gd name="connsiteY5" fmla="*/ 15002 h 29932"/>
                <a:gd name="connsiteX6" fmla="*/ 14930 w 176378"/>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378" h="29932">
                  <a:moveTo>
                    <a:pt x="14930" y="29932"/>
                  </a:moveTo>
                  <a:lnTo>
                    <a:pt x="161449" y="29932"/>
                  </a:lnTo>
                  <a:cubicBezTo>
                    <a:pt x="169735" y="29932"/>
                    <a:pt x="176379" y="23217"/>
                    <a:pt x="176379" y="15002"/>
                  </a:cubicBezTo>
                  <a:cubicBezTo>
                    <a:pt x="176379" y="6715"/>
                    <a:pt x="169664" y="0"/>
                    <a:pt x="161449" y="0"/>
                  </a:cubicBezTo>
                  <a:lnTo>
                    <a:pt x="14930" y="0"/>
                  </a:lnTo>
                  <a:cubicBezTo>
                    <a:pt x="6643" y="0"/>
                    <a:pt x="0" y="6715"/>
                    <a:pt x="0" y="15002"/>
                  </a:cubicBezTo>
                  <a:cubicBezTo>
                    <a:pt x="0" y="23217"/>
                    <a:pt x="6715" y="29932"/>
                    <a:pt x="14930" y="29932"/>
                  </a:cubicBezTo>
                  <a:close/>
                </a:path>
              </a:pathLst>
            </a:custGeom>
            <a:grpFill/>
            <a:ln w="7144" cap="flat">
              <a:noFill/>
              <a:prstDash val="solid"/>
              <a:miter/>
            </a:ln>
          </p:spPr>
          <p:txBody>
            <a:bodyPr rtlCol="0" anchor="ctr"/>
            <a:lstStyle/>
            <a:p>
              <a:endParaRPr lang="en-US" sz="1200"/>
            </a:p>
          </p:txBody>
        </p:sp>
        <p:sp>
          <p:nvSpPr>
            <p:cNvPr id="36" name="Freeform: Shape 35">
              <a:extLst>
                <a:ext uri="{FF2B5EF4-FFF2-40B4-BE49-F238E27FC236}">
                  <a16:creationId xmlns:a16="http://schemas.microsoft.com/office/drawing/2014/main" id="{EE3F842D-F416-4630-84B4-9D8A3A0B2F22}"/>
                </a:ext>
              </a:extLst>
            </p:cNvPr>
            <p:cNvSpPr/>
            <p:nvPr/>
          </p:nvSpPr>
          <p:spPr>
            <a:xfrm>
              <a:off x="13112782" y="2871466"/>
              <a:ext cx="229385" cy="987301"/>
            </a:xfrm>
            <a:custGeom>
              <a:avLst/>
              <a:gdLst>
                <a:gd name="connsiteX0" fmla="*/ 139017 w 229385"/>
                <a:gd name="connsiteY0" fmla="*/ 98477 h 987301"/>
                <a:gd name="connsiteX1" fmla="*/ 121657 w 229385"/>
                <a:gd name="connsiteY1" fmla="*/ 89547 h 987301"/>
                <a:gd name="connsiteX2" fmla="*/ 121657 w 229385"/>
                <a:gd name="connsiteY2" fmla="*/ 25039 h 987301"/>
                <a:gd name="connsiteX3" fmla="*/ 113228 w 229385"/>
                <a:gd name="connsiteY3" fmla="*/ 11608 h 987301"/>
                <a:gd name="connsiteX4" fmla="*/ 102370 w 229385"/>
                <a:gd name="connsiteY4" fmla="*/ 6322 h 987301"/>
                <a:gd name="connsiteX5" fmla="*/ 47220 w 229385"/>
                <a:gd name="connsiteY5" fmla="*/ 6322 h 987301"/>
                <a:gd name="connsiteX6" fmla="*/ 36361 w 229385"/>
                <a:gd name="connsiteY6" fmla="*/ 11608 h 987301"/>
                <a:gd name="connsiteX7" fmla="*/ 27931 w 229385"/>
                <a:gd name="connsiteY7" fmla="*/ 25039 h 987301"/>
                <a:gd name="connsiteX8" fmla="*/ 27931 w 229385"/>
                <a:gd name="connsiteY8" fmla="*/ 89547 h 987301"/>
                <a:gd name="connsiteX9" fmla="*/ 8143 w 229385"/>
                <a:gd name="connsiteY9" fmla="*/ 99763 h 987301"/>
                <a:gd name="connsiteX10" fmla="*/ 0 w 229385"/>
                <a:gd name="connsiteY10" fmla="*/ 113050 h 987301"/>
                <a:gd name="connsiteX11" fmla="*/ 0 w 229385"/>
                <a:gd name="connsiteY11" fmla="*/ 809708 h 987301"/>
                <a:gd name="connsiteX12" fmla="*/ 928 w 229385"/>
                <a:gd name="connsiteY12" fmla="*/ 814924 h 987301"/>
                <a:gd name="connsiteX13" fmla="*/ 60793 w 229385"/>
                <a:gd name="connsiteY13" fmla="*/ 977515 h 987301"/>
                <a:gd name="connsiteX14" fmla="*/ 74866 w 229385"/>
                <a:gd name="connsiteY14" fmla="*/ 987302 h 987301"/>
                <a:gd name="connsiteX15" fmla="*/ 88939 w 229385"/>
                <a:gd name="connsiteY15" fmla="*/ 977515 h 987301"/>
                <a:gd name="connsiteX16" fmla="*/ 148732 w 229385"/>
                <a:gd name="connsiteY16" fmla="*/ 814924 h 987301"/>
                <a:gd name="connsiteX17" fmla="*/ 149661 w 229385"/>
                <a:gd name="connsiteY17" fmla="*/ 809566 h 987301"/>
                <a:gd name="connsiteX18" fmla="*/ 149661 w 229385"/>
                <a:gd name="connsiteY18" fmla="*/ 809566 h 987301"/>
                <a:gd name="connsiteX19" fmla="*/ 149661 w 229385"/>
                <a:gd name="connsiteY19" fmla="*/ 129623 h 987301"/>
                <a:gd name="connsiteX20" fmla="*/ 199524 w 229385"/>
                <a:gd name="connsiteY20" fmla="*/ 182273 h 987301"/>
                <a:gd name="connsiteX21" fmla="*/ 199524 w 229385"/>
                <a:gd name="connsiteY21" fmla="*/ 446377 h 987301"/>
                <a:gd name="connsiteX22" fmla="*/ 214455 w 229385"/>
                <a:gd name="connsiteY22" fmla="*/ 461308 h 987301"/>
                <a:gd name="connsiteX23" fmla="*/ 229386 w 229385"/>
                <a:gd name="connsiteY23" fmla="*/ 446377 h 987301"/>
                <a:gd name="connsiteX24" fmla="*/ 229386 w 229385"/>
                <a:gd name="connsiteY24" fmla="*/ 182273 h 987301"/>
                <a:gd name="connsiteX25" fmla="*/ 139017 w 229385"/>
                <a:gd name="connsiteY25" fmla="*/ 98477 h 987301"/>
                <a:gd name="connsiteX26" fmla="*/ 57793 w 229385"/>
                <a:gd name="connsiteY26" fmla="*/ 34326 h 987301"/>
                <a:gd name="connsiteX27" fmla="*/ 60221 w 229385"/>
                <a:gd name="connsiteY27" fmla="*/ 33183 h 987301"/>
                <a:gd name="connsiteX28" fmla="*/ 89297 w 229385"/>
                <a:gd name="connsiteY28" fmla="*/ 33183 h 987301"/>
                <a:gd name="connsiteX29" fmla="*/ 91726 w 229385"/>
                <a:gd name="connsiteY29" fmla="*/ 34326 h 987301"/>
                <a:gd name="connsiteX30" fmla="*/ 91726 w 229385"/>
                <a:gd name="connsiteY30" fmla="*/ 75759 h 987301"/>
                <a:gd name="connsiteX31" fmla="*/ 57793 w 229385"/>
                <a:gd name="connsiteY31" fmla="*/ 75759 h 987301"/>
                <a:gd name="connsiteX32" fmla="*/ 57793 w 229385"/>
                <a:gd name="connsiteY32" fmla="*/ 34326 h 987301"/>
                <a:gd name="connsiteX33" fmla="*/ 74795 w 229385"/>
                <a:gd name="connsiteY33" fmla="*/ 928937 h 987301"/>
                <a:gd name="connsiteX34" fmla="*/ 33504 w 229385"/>
                <a:gd name="connsiteY34" fmla="*/ 816924 h 987301"/>
                <a:gd name="connsiteX35" fmla="*/ 59436 w 229385"/>
                <a:gd name="connsiteY35" fmla="*/ 803493 h 987301"/>
                <a:gd name="connsiteX36" fmla="*/ 90011 w 229385"/>
                <a:gd name="connsiteY36" fmla="*/ 803493 h 987301"/>
                <a:gd name="connsiteX37" fmla="*/ 90011 w 229385"/>
                <a:gd name="connsiteY37" fmla="*/ 803493 h 987301"/>
                <a:gd name="connsiteX38" fmla="*/ 115943 w 229385"/>
                <a:gd name="connsiteY38" fmla="*/ 816852 h 987301"/>
                <a:gd name="connsiteX39" fmla="*/ 74795 w 229385"/>
                <a:gd name="connsiteY39" fmla="*/ 928937 h 987301"/>
                <a:gd name="connsiteX40" fmla="*/ 119658 w 229385"/>
                <a:gd name="connsiteY40" fmla="*/ 785134 h 987301"/>
                <a:gd name="connsiteX41" fmla="*/ 103798 w 229385"/>
                <a:gd name="connsiteY41" fmla="*/ 776918 h 987301"/>
                <a:gd name="connsiteX42" fmla="*/ 45791 w 229385"/>
                <a:gd name="connsiteY42" fmla="*/ 776918 h 987301"/>
                <a:gd name="connsiteX43" fmla="*/ 29932 w 229385"/>
                <a:gd name="connsiteY43" fmla="*/ 785134 h 987301"/>
                <a:gd name="connsiteX44" fmla="*/ 29932 w 229385"/>
                <a:gd name="connsiteY44" fmla="*/ 580323 h 987301"/>
                <a:gd name="connsiteX45" fmla="*/ 59507 w 229385"/>
                <a:gd name="connsiteY45" fmla="*/ 565035 h 987301"/>
                <a:gd name="connsiteX46" fmla="*/ 90083 w 229385"/>
                <a:gd name="connsiteY46" fmla="*/ 565035 h 987301"/>
                <a:gd name="connsiteX47" fmla="*/ 119658 w 229385"/>
                <a:gd name="connsiteY47" fmla="*/ 580323 h 987301"/>
                <a:gd name="connsiteX48" fmla="*/ 119658 w 229385"/>
                <a:gd name="connsiteY48" fmla="*/ 785134 h 987301"/>
                <a:gd name="connsiteX49" fmla="*/ 119658 w 229385"/>
                <a:gd name="connsiteY49" fmla="*/ 546676 h 987301"/>
                <a:gd name="connsiteX50" fmla="*/ 103798 w 229385"/>
                <a:gd name="connsiteY50" fmla="*/ 538532 h 987301"/>
                <a:gd name="connsiteX51" fmla="*/ 45791 w 229385"/>
                <a:gd name="connsiteY51" fmla="*/ 538532 h 987301"/>
                <a:gd name="connsiteX52" fmla="*/ 29932 w 229385"/>
                <a:gd name="connsiteY52" fmla="*/ 546676 h 987301"/>
                <a:gd name="connsiteX53" fmla="*/ 29932 w 229385"/>
                <a:gd name="connsiteY53" fmla="*/ 122122 h 987301"/>
                <a:gd name="connsiteX54" fmla="*/ 59507 w 229385"/>
                <a:gd name="connsiteY54" fmla="*/ 106835 h 987301"/>
                <a:gd name="connsiteX55" fmla="*/ 90083 w 229385"/>
                <a:gd name="connsiteY55" fmla="*/ 106835 h 987301"/>
                <a:gd name="connsiteX56" fmla="*/ 119658 w 229385"/>
                <a:gd name="connsiteY56" fmla="*/ 122051 h 987301"/>
                <a:gd name="connsiteX57" fmla="*/ 119658 w 229385"/>
                <a:gd name="connsiteY57" fmla="*/ 546676 h 98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29385" h="987301">
                  <a:moveTo>
                    <a:pt x="139017" y="98477"/>
                  </a:moveTo>
                  <a:lnTo>
                    <a:pt x="121657" y="89547"/>
                  </a:lnTo>
                  <a:lnTo>
                    <a:pt x="121657" y="25039"/>
                  </a:lnTo>
                  <a:cubicBezTo>
                    <a:pt x="121657" y="19324"/>
                    <a:pt x="118372" y="14038"/>
                    <a:pt x="113228" y="11608"/>
                  </a:cubicBezTo>
                  <a:lnTo>
                    <a:pt x="102370" y="6322"/>
                  </a:lnTo>
                  <a:cubicBezTo>
                    <a:pt x="85081" y="-2107"/>
                    <a:pt x="64507" y="-2107"/>
                    <a:pt x="47220" y="6322"/>
                  </a:cubicBezTo>
                  <a:lnTo>
                    <a:pt x="36361" y="11608"/>
                  </a:lnTo>
                  <a:cubicBezTo>
                    <a:pt x="31218" y="14109"/>
                    <a:pt x="27931" y="19324"/>
                    <a:pt x="27931" y="25039"/>
                  </a:cubicBezTo>
                  <a:lnTo>
                    <a:pt x="27931" y="89547"/>
                  </a:lnTo>
                  <a:lnTo>
                    <a:pt x="8143" y="99763"/>
                  </a:lnTo>
                  <a:cubicBezTo>
                    <a:pt x="3143" y="102334"/>
                    <a:pt x="0" y="107478"/>
                    <a:pt x="0" y="113050"/>
                  </a:cubicBezTo>
                  <a:lnTo>
                    <a:pt x="0" y="809708"/>
                  </a:lnTo>
                  <a:cubicBezTo>
                    <a:pt x="0" y="810208"/>
                    <a:pt x="428" y="813637"/>
                    <a:pt x="928" y="814924"/>
                  </a:cubicBezTo>
                  <a:lnTo>
                    <a:pt x="60793" y="977515"/>
                  </a:lnTo>
                  <a:cubicBezTo>
                    <a:pt x="62936" y="983444"/>
                    <a:pt x="68580" y="987302"/>
                    <a:pt x="74866" y="987302"/>
                  </a:cubicBezTo>
                  <a:cubicBezTo>
                    <a:pt x="81153" y="987302"/>
                    <a:pt x="86724" y="983373"/>
                    <a:pt x="88939" y="977515"/>
                  </a:cubicBezTo>
                  <a:lnTo>
                    <a:pt x="148732" y="814924"/>
                  </a:lnTo>
                  <a:cubicBezTo>
                    <a:pt x="149232" y="813566"/>
                    <a:pt x="149661" y="809566"/>
                    <a:pt x="149661" y="809566"/>
                  </a:cubicBezTo>
                  <a:lnTo>
                    <a:pt x="149661" y="809566"/>
                  </a:lnTo>
                  <a:lnTo>
                    <a:pt x="149661" y="129623"/>
                  </a:lnTo>
                  <a:cubicBezTo>
                    <a:pt x="178165" y="135338"/>
                    <a:pt x="199524" y="156698"/>
                    <a:pt x="199524" y="182273"/>
                  </a:cubicBezTo>
                  <a:lnTo>
                    <a:pt x="199524" y="446377"/>
                  </a:lnTo>
                  <a:cubicBezTo>
                    <a:pt x="199524" y="454593"/>
                    <a:pt x="206240" y="461308"/>
                    <a:pt x="214455" y="461308"/>
                  </a:cubicBezTo>
                  <a:cubicBezTo>
                    <a:pt x="222742" y="461308"/>
                    <a:pt x="229386" y="454593"/>
                    <a:pt x="229386" y="446377"/>
                  </a:cubicBezTo>
                  <a:lnTo>
                    <a:pt x="229386" y="182273"/>
                  </a:lnTo>
                  <a:cubicBezTo>
                    <a:pt x="229386" y="137124"/>
                    <a:pt x="189166" y="100548"/>
                    <a:pt x="139017" y="98477"/>
                  </a:cubicBezTo>
                  <a:close/>
                  <a:moveTo>
                    <a:pt x="57793" y="34326"/>
                  </a:moveTo>
                  <a:lnTo>
                    <a:pt x="60221" y="33183"/>
                  </a:lnTo>
                  <a:cubicBezTo>
                    <a:pt x="69294" y="28754"/>
                    <a:pt x="80153" y="28754"/>
                    <a:pt x="89297" y="33183"/>
                  </a:cubicBezTo>
                  <a:lnTo>
                    <a:pt x="91726" y="34326"/>
                  </a:lnTo>
                  <a:lnTo>
                    <a:pt x="91726" y="75759"/>
                  </a:lnTo>
                  <a:cubicBezTo>
                    <a:pt x="80581" y="72688"/>
                    <a:pt x="68936" y="72688"/>
                    <a:pt x="57793" y="75759"/>
                  </a:cubicBezTo>
                  <a:lnTo>
                    <a:pt x="57793" y="34326"/>
                  </a:lnTo>
                  <a:close/>
                  <a:moveTo>
                    <a:pt x="74795" y="928937"/>
                  </a:moveTo>
                  <a:lnTo>
                    <a:pt x="33504" y="816924"/>
                  </a:lnTo>
                  <a:lnTo>
                    <a:pt x="59436" y="803493"/>
                  </a:lnTo>
                  <a:cubicBezTo>
                    <a:pt x="69008" y="798564"/>
                    <a:pt x="80438" y="798564"/>
                    <a:pt x="90011" y="803493"/>
                  </a:cubicBezTo>
                  <a:lnTo>
                    <a:pt x="90011" y="803493"/>
                  </a:lnTo>
                  <a:lnTo>
                    <a:pt x="115943" y="816852"/>
                  </a:lnTo>
                  <a:lnTo>
                    <a:pt x="74795" y="928937"/>
                  </a:lnTo>
                  <a:close/>
                  <a:moveTo>
                    <a:pt x="119658" y="785134"/>
                  </a:moveTo>
                  <a:lnTo>
                    <a:pt x="103798" y="776918"/>
                  </a:lnTo>
                  <a:cubicBezTo>
                    <a:pt x="85653" y="767560"/>
                    <a:pt x="63936" y="767560"/>
                    <a:pt x="45791" y="776918"/>
                  </a:cubicBezTo>
                  <a:lnTo>
                    <a:pt x="29932" y="785134"/>
                  </a:lnTo>
                  <a:lnTo>
                    <a:pt x="29932" y="580323"/>
                  </a:lnTo>
                  <a:lnTo>
                    <a:pt x="59507" y="565035"/>
                  </a:lnTo>
                  <a:cubicBezTo>
                    <a:pt x="69080" y="560106"/>
                    <a:pt x="80509" y="560106"/>
                    <a:pt x="90083" y="565035"/>
                  </a:cubicBezTo>
                  <a:lnTo>
                    <a:pt x="119658" y="580323"/>
                  </a:lnTo>
                  <a:lnTo>
                    <a:pt x="119658" y="785134"/>
                  </a:lnTo>
                  <a:close/>
                  <a:moveTo>
                    <a:pt x="119658" y="546676"/>
                  </a:moveTo>
                  <a:lnTo>
                    <a:pt x="103798" y="538532"/>
                  </a:lnTo>
                  <a:cubicBezTo>
                    <a:pt x="85653" y="529102"/>
                    <a:pt x="63936" y="529102"/>
                    <a:pt x="45791" y="538532"/>
                  </a:cubicBezTo>
                  <a:lnTo>
                    <a:pt x="29932" y="546676"/>
                  </a:lnTo>
                  <a:lnTo>
                    <a:pt x="29932" y="122122"/>
                  </a:lnTo>
                  <a:lnTo>
                    <a:pt x="59507" y="106835"/>
                  </a:lnTo>
                  <a:cubicBezTo>
                    <a:pt x="69080" y="101906"/>
                    <a:pt x="80509" y="101906"/>
                    <a:pt x="90083" y="106835"/>
                  </a:cubicBezTo>
                  <a:lnTo>
                    <a:pt x="119658" y="122051"/>
                  </a:lnTo>
                  <a:lnTo>
                    <a:pt x="119658" y="546676"/>
                  </a:lnTo>
                  <a:close/>
                </a:path>
              </a:pathLst>
            </a:custGeom>
            <a:grpFill/>
            <a:ln w="7144" cap="flat">
              <a:noFill/>
              <a:prstDash val="solid"/>
              <a:miter/>
            </a:ln>
          </p:spPr>
          <p:txBody>
            <a:bodyPr rtlCol="0" anchor="ctr"/>
            <a:lstStyle/>
            <a:p>
              <a:endParaRPr lang="en-US" sz="1200"/>
            </a:p>
          </p:txBody>
        </p:sp>
      </p:grpSp>
      <p:grpSp>
        <p:nvGrpSpPr>
          <p:cNvPr id="37" name="Graphic 2">
            <a:extLst>
              <a:ext uri="{FF2B5EF4-FFF2-40B4-BE49-F238E27FC236}">
                <a16:creationId xmlns:a16="http://schemas.microsoft.com/office/drawing/2014/main" id="{BE92A827-1EC0-4C09-BD30-6C4DE52C2B9D}"/>
              </a:ext>
            </a:extLst>
          </p:cNvPr>
          <p:cNvGrpSpPr/>
          <p:nvPr/>
        </p:nvGrpSpPr>
        <p:grpSpPr>
          <a:xfrm>
            <a:off x="4692270" y="5659315"/>
            <a:ext cx="465430" cy="465362"/>
            <a:chOff x="8630792" y="2871358"/>
            <a:chExt cx="987480" cy="987337"/>
          </a:xfrm>
          <a:solidFill>
            <a:schemeClr val="tx1"/>
          </a:solidFill>
        </p:grpSpPr>
        <p:sp>
          <p:nvSpPr>
            <p:cNvPr id="38" name="Freeform: Shape 37">
              <a:extLst>
                <a:ext uri="{FF2B5EF4-FFF2-40B4-BE49-F238E27FC236}">
                  <a16:creationId xmlns:a16="http://schemas.microsoft.com/office/drawing/2014/main" id="{1404B8E5-8DA5-4C30-A72A-D84603B43393}"/>
                </a:ext>
              </a:extLst>
            </p:cNvPr>
            <p:cNvSpPr/>
            <p:nvPr/>
          </p:nvSpPr>
          <p:spPr>
            <a:xfrm>
              <a:off x="8751950" y="2871358"/>
              <a:ext cx="181880" cy="181879"/>
            </a:xfrm>
            <a:custGeom>
              <a:avLst/>
              <a:gdLst>
                <a:gd name="connsiteX0" fmla="*/ 90940 w 181880"/>
                <a:gd name="connsiteY0" fmla="*/ 181880 h 181879"/>
                <a:gd name="connsiteX1" fmla="*/ 181880 w 181880"/>
                <a:gd name="connsiteY1" fmla="*/ 90940 h 181879"/>
                <a:gd name="connsiteX2" fmla="*/ 90940 w 181880"/>
                <a:gd name="connsiteY2" fmla="*/ 0 h 181879"/>
                <a:gd name="connsiteX3" fmla="*/ 0 w 181880"/>
                <a:gd name="connsiteY3" fmla="*/ 90940 h 181879"/>
                <a:gd name="connsiteX4" fmla="*/ 90940 w 181880"/>
                <a:gd name="connsiteY4" fmla="*/ 181880 h 181879"/>
                <a:gd name="connsiteX5" fmla="*/ 90940 w 181880"/>
                <a:gd name="connsiteY5" fmla="*/ 30004 h 181879"/>
                <a:gd name="connsiteX6" fmla="*/ 151948 w 181880"/>
                <a:gd name="connsiteY6" fmla="*/ 91011 h 181879"/>
                <a:gd name="connsiteX7" fmla="*/ 90940 w 181880"/>
                <a:gd name="connsiteY7" fmla="*/ 152019 h 181879"/>
                <a:gd name="connsiteX8" fmla="*/ 29932 w 181880"/>
                <a:gd name="connsiteY8" fmla="*/ 91011 h 181879"/>
                <a:gd name="connsiteX9" fmla="*/ 90940 w 181880"/>
                <a:gd name="connsiteY9" fmla="*/ 30004 h 18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1880" h="181879">
                  <a:moveTo>
                    <a:pt x="90940" y="181880"/>
                  </a:moveTo>
                  <a:cubicBezTo>
                    <a:pt x="141089" y="181880"/>
                    <a:pt x="181880" y="141089"/>
                    <a:pt x="181880" y="90940"/>
                  </a:cubicBezTo>
                  <a:cubicBezTo>
                    <a:pt x="181880" y="40791"/>
                    <a:pt x="141089" y="0"/>
                    <a:pt x="90940" y="0"/>
                  </a:cubicBezTo>
                  <a:cubicBezTo>
                    <a:pt x="40791" y="0"/>
                    <a:pt x="0" y="40791"/>
                    <a:pt x="0" y="90940"/>
                  </a:cubicBezTo>
                  <a:cubicBezTo>
                    <a:pt x="0" y="141089"/>
                    <a:pt x="40791" y="181880"/>
                    <a:pt x="90940" y="181880"/>
                  </a:cubicBezTo>
                  <a:close/>
                  <a:moveTo>
                    <a:pt x="90940" y="30004"/>
                  </a:moveTo>
                  <a:cubicBezTo>
                    <a:pt x="124587" y="30004"/>
                    <a:pt x="151948" y="57364"/>
                    <a:pt x="151948" y="91011"/>
                  </a:cubicBezTo>
                  <a:cubicBezTo>
                    <a:pt x="151948" y="124659"/>
                    <a:pt x="124587" y="152019"/>
                    <a:pt x="90940" y="152019"/>
                  </a:cubicBezTo>
                  <a:cubicBezTo>
                    <a:pt x="57293" y="152019"/>
                    <a:pt x="29932" y="124659"/>
                    <a:pt x="29932" y="91011"/>
                  </a:cubicBezTo>
                  <a:cubicBezTo>
                    <a:pt x="29932" y="57364"/>
                    <a:pt x="57293" y="30004"/>
                    <a:pt x="90940" y="30004"/>
                  </a:cubicBezTo>
                  <a:close/>
                </a:path>
              </a:pathLst>
            </a:custGeom>
            <a:grpFill/>
            <a:ln w="7144" cap="flat">
              <a:noFill/>
              <a:prstDash val="solid"/>
              <a:miter/>
            </a:ln>
          </p:spPr>
          <p:txBody>
            <a:bodyPr rtlCol="0" anchor="ctr"/>
            <a:lstStyle/>
            <a:p>
              <a:endParaRPr lang="en-US" sz="1200"/>
            </a:p>
          </p:txBody>
        </p:sp>
        <p:sp>
          <p:nvSpPr>
            <p:cNvPr id="39" name="Freeform: Shape 38">
              <a:extLst>
                <a:ext uri="{FF2B5EF4-FFF2-40B4-BE49-F238E27FC236}">
                  <a16:creationId xmlns:a16="http://schemas.microsoft.com/office/drawing/2014/main" id="{888B6444-36DA-4C88-9DFA-3F2C89BA5A43}"/>
                </a:ext>
              </a:extLst>
            </p:cNvPr>
            <p:cNvSpPr/>
            <p:nvPr/>
          </p:nvSpPr>
          <p:spPr>
            <a:xfrm>
              <a:off x="9315092" y="2871358"/>
              <a:ext cx="181879" cy="181879"/>
            </a:xfrm>
            <a:custGeom>
              <a:avLst/>
              <a:gdLst>
                <a:gd name="connsiteX0" fmla="*/ 90940 w 181879"/>
                <a:gd name="connsiteY0" fmla="*/ 181880 h 181879"/>
                <a:gd name="connsiteX1" fmla="*/ 181880 w 181879"/>
                <a:gd name="connsiteY1" fmla="*/ 90940 h 181879"/>
                <a:gd name="connsiteX2" fmla="*/ 90940 w 181879"/>
                <a:gd name="connsiteY2" fmla="*/ 0 h 181879"/>
                <a:gd name="connsiteX3" fmla="*/ 0 w 181879"/>
                <a:gd name="connsiteY3" fmla="*/ 90940 h 181879"/>
                <a:gd name="connsiteX4" fmla="*/ 90940 w 181879"/>
                <a:gd name="connsiteY4" fmla="*/ 181880 h 181879"/>
                <a:gd name="connsiteX5" fmla="*/ 90940 w 181879"/>
                <a:gd name="connsiteY5" fmla="*/ 30004 h 181879"/>
                <a:gd name="connsiteX6" fmla="*/ 151947 w 181879"/>
                <a:gd name="connsiteY6" fmla="*/ 91011 h 181879"/>
                <a:gd name="connsiteX7" fmla="*/ 90940 w 181879"/>
                <a:gd name="connsiteY7" fmla="*/ 152019 h 181879"/>
                <a:gd name="connsiteX8" fmla="*/ 29932 w 181879"/>
                <a:gd name="connsiteY8" fmla="*/ 91011 h 181879"/>
                <a:gd name="connsiteX9" fmla="*/ 90940 w 181879"/>
                <a:gd name="connsiteY9" fmla="*/ 30004 h 18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1879" h="181879">
                  <a:moveTo>
                    <a:pt x="90940" y="181880"/>
                  </a:moveTo>
                  <a:cubicBezTo>
                    <a:pt x="141089" y="181880"/>
                    <a:pt x="181880" y="141089"/>
                    <a:pt x="181880" y="90940"/>
                  </a:cubicBezTo>
                  <a:cubicBezTo>
                    <a:pt x="181880" y="40791"/>
                    <a:pt x="141089" y="0"/>
                    <a:pt x="90940" y="0"/>
                  </a:cubicBezTo>
                  <a:cubicBezTo>
                    <a:pt x="40791" y="0"/>
                    <a:pt x="0" y="40791"/>
                    <a:pt x="0" y="90940"/>
                  </a:cubicBezTo>
                  <a:cubicBezTo>
                    <a:pt x="0" y="141089"/>
                    <a:pt x="40791" y="181880"/>
                    <a:pt x="90940" y="181880"/>
                  </a:cubicBezTo>
                  <a:close/>
                  <a:moveTo>
                    <a:pt x="90940" y="30004"/>
                  </a:moveTo>
                  <a:cubicBezTo>
                    <a:pt x="124587" y="30004"/>
                    <a:pt x="151947" y="57364"/>
                    <a:pt x="151947" y="91011"/>
                  </a:cubicBezTo>
                  <a:cubicBezTo>
                    <a:pt x="151947" y="124659"/>
                    <a:pt x="124587" y="152019"/>
                    <a:pt x="90940" y="152019"/>
                  </a:cubicBezTo>
                  <a:cubicBezTo>
                    <a:pt x="57293" y="152019"/>
                    <a:pt x="29932" y="124659"/>
                    <a:pt x="29932" y="91011"/>
                  </a:cubicBezTo>
                  <a:cubicBezTo>
                    <a:pt x="29932" y="57364"/>
                    <a:pt x="57293" y="30004"/>
                    <a:pt x="90940" y="30004"/>
                  </a:cubicBezTo>
                  <a:close/>
                </a:path>
              </a:pathLst>
            </a:custGeom>
            <a:grpFill/>
            <a:ln w="7144" cap="flat">
              <a:noFill/>
              <a:prstDash val="solid"/>
              <a:miter/>
            </a:ln>
          </p:spPr>
          <p:txBody>
            <a:bodyPr rtlCol="0" anchor="ctr"/>
            <a:lstStyle/>
            <a:p>
              <a:endParaRPr lang="en-US" sz="1200"/>
            </a:p>
          </p:txBody>
        </p:sp>
        <p:sp>
          <p:nvSpPr>
            <p:cNvPr id="40" name="Freeform: Shape 39">
              <a:extLst>
                <a:ext uri="{FF2B5EF4-FFF2-40B4-BE49-F238E27FC236}">
                  <a16:creationId xmlns:a16="http://schemas.microsoft.com/office/drawing/2014/main" id="{716CAA39-F0D3-43B0-B481-D25C07B8557D}"/>
                </a:ext>
              </a:extLst>
            </p:cNvPr>
            <p:cNvSpPr/>
            <p:nvPr/>
          </p:nvSpPr>
          <p:spPr>
            <a:xfrm>
              <a:off x="8630792" y="3091814"/>
              <a:ext cx="987480" cy="766881"/>
            </a:xfrm>
            <a:custGeom>
              <a:avLst/>
              <a:gdLst>
                <a:gd name="connsiteX0" fmla="*/ 885611 w 987480"/>
                <a:gd name="connsiteY0" fmla="*/ 0 h 766881"/>
                <a:gd name="connsiteX1" fmla="*/ 688586 w 987480"/>
                <a:gd name="connsiteY1" fmla="*/ 0 h 766881"/>
                <a:gd name="connsiteX2" fmla="*/ 597432 w 987480"/>
                <a:gd name="connsiteY2" fmla="*/ 56436 h 766881"/>
                <a:gd name="connsiteX3" fmla="*/ 493705 w 987480"/>
                <a:gd name="connsiteY3" fmla="*/ 265176 h 766881"/>
                <a:gd name="connsiteX4" fmla="*/ 389978 w 987480"/>
                <a:gd name="connsiteY4" fmla="*/ 56436 h 766881"/>
                <a:gd name="connsiteX5" fmla="*/ 299109 w 987480"/>
                <a:gd name="connsiteY5" fmla="*/ 0 h 766881"/>
                <a:gd name="connsiteX6" fmla="*/ 101727 w 987480"/>
                <a:gd name="connsiteY6" fmla="*/ 0 h 766881"/>
                <a:gd name="connsiteX7" fmla="*/ 0 w 987480"/>
                <a:gd name="connsiteY7" fmla="*/ 101656 h 766881"/>
                <a:gd name="connsiteX8" fmla="*/ 0 w 987480"/>
                <a:gd name="connsiteY8" fmla="*/ 354687 h 766881"/>
                <a:gd name="connsiteX9" fmla="*/ 58365 w 987480"/>
                <a:gd name="connsiteY9" fmla="*/ 413052 h 766881"/>
                <a:gd name="connsiteX10" fmla="*/ 86725 w 987480"/>
                <a:gd name="connsiteY10" fmla="*/ 405337 h 766881"/>
                <a:gd name="connsiteX11" fmla="*/ 86725 w 987480"/>
                <a:gd name="connsiteY11" fmla="*/ 697373 h 766881"/>
                <a:gd name="connsiteX12" fmla="*/ 156877 w 987480"/>
                <a:gd name="connsiteY12" fmla="*/ 766882 h 766881"/>
                <a:gd name="connsiteX13" fmla="*/ 212027 w 987480"/>
                <a:gd name="connsiteY13" fmla="*/ 740235 h 766881"/>
                <a:gd name="connsiteX14" fmla="*/ 267248 w 987480"/>
                <a:gd name="connsiteY14" fmla="*/ 766882 h 766881"/>
                <a:gd name="connsiteX15" fmla="*/ 337400 w 987480"/>
                <a:gd name="connsiteY15" fmla="*/ 697373 h 766881"/>
                <a:gd name="connsiteX16" fmla="*/ 337400 w 987480"/>
                <a:gd name="connsiteY16" fmla="*/ 364974 h 766881"/>
                <a:gd name="connsiteX17" fmla="*/ 337400 w 987480"/>
                <a:gd name="connsiteY17" fmla="*/ 288893 h 766881"/>
                <a:gd name="connsiteX18" fmla="*/ 322469 w 987480"/>
                <a:gd name="connsiteY18" fmla="*/ 273963 h 766881"/>
                <a:gd name="connsiteX19" fmla="*/ 307539 w 987480"/>
                <a:gd name="connsiteY19" fmla="*/ 288893 h 766881"/>
                <a:gd name="connsiteX20" fmla="*/ 307539 w 987480"/>
                <a:gd name="connsiteY20" fmla="*/ 349972 h 766881"/>
                <a:gd name="connsiteX21" fmla="*/ 116729 w 987480"/>
                <a:gd name="connsiteY21" fmla="*/ 349972 h 766881"/>
                <a:gd name="connsiteX22" fmla="*/ 116729 w 987480"/>
                <a:gd name="connsiteY22" fmla="*/ 116729 h 766881"/>
                <a:gd name="connsiteX23" fmla="*/ 101798 w 987480"/>
                <a:gd name="connsiteY23" fmla="*/ 101798 h 766881"/>
                <a:gd name="connsiteX24" fmla="*/ 86868 w 987480"/>
                <a:gd name="connsiteY24" fmla="*/ 116729 h 766881"/>
                <a:gd name="connsiteX25" fmla="*/ 86868 w 987480"/>
                <a:gd name="connsiteY25" fmla="*/ 354687 h 766881"/>
                <a:gd name="connsiteX26" fmla="*/ 58507 w 987480"/>
                <a:gd name="connsiteY26" fmla="*/ 383119 h 766881"/>
                <a:gd name="connsiteX27" fmla="*/ 30075 w 987480"/>
                <a:gd name="connsiteY27" fmla="*/ 354687 h 766881"/>
                <a:gd name="connsiteX28" fmla="*/ 30075 w 987480"/>
                <a:gd name="connsiteY28" fmla="*/ 101656 h 766881"/>
                <a:gd name="connsiteX29" fmla="*/ 101870 w 987480"/>
                <a:gd name="connsiteY29" fmla="*/ 29932 h 766881"/>
                <a:gd name="connsiteX30" fmla="*/ 198311 w 987480"/>
                <a:gd name="connsiteY30" fmla="*/ 29932 h 766881"/>
                <a:gd name="connsiteX31" fmla="*/ 212241 w 987480"/>
                <a:gd name="connsiteY31" fmla="*/ 39862 h 766881"/>
                <a:gd name="connsiteX32" fmla="*/ 226171 w 987480"/>
                <a:gd name="connsiteY32" fmla="*/ 29932 h 766881"/>
                <a:gd name="connsiteX33" fmla="*/ 299109 w 987480"/>
                <a:gd name="connsiteY33" fmla="*/ 29932 h 766881"/>
                <a:gd name="connsiteX34" fmla="*/ 363260 w 987480"/>
                <a:gd name="connsiteY34" fmla="*/ 69795 h 766881"/>
                <a:gd name="connsiteX35" fmla="*/ 475917 w 987480"/>
                <a:gd name="connsiteY35" fmla="*/ 296323 h 766881"/>
                <a:gd name="connsiteX36" fmla="*/ 463129 w 987480"/>
                <a:gd name="connsiteY36" fmla="*/ 334399 h 766881"/>
                <a:gd name="connsiteX37" fmla="*/ 425053 w 987480"/>
                <a:gd name="connsiteY37" fmla="*/ 321612 h 766881"/>
                <a:gd name="connsiteX38" fmla="*/ 318897 w 987480"/>
                <a:gd name="connsiteY38" fmla="*/ 108585 h 766881"/>
                <a:gd name="connsiteX39" fmla="*/ 298823 w 987480"/>
                <a:gd name="connsiteY39" fmla="*/ 101870 h 766881"/>
                <a:gd name="connsiteX40" fmla="*/ 292108 w 987480"/>
                <a:gd name="connsiteY40" fmla="*/ 121944 h 766881"/>
                <a:gd name="connsiteX41" fmla="*/ 398050 w 987480"/>
                <a:gd name="connsiteY41" fmla="*/ 335042 h 766881"/>
                <a:gd name="connsiteX42" fmla="*/ 476274 w 987480"/>
                <a:gd name="connsiteY42" fmla="*/ 361331 h 766881"/>
                <a:gd name="connsiteX43" fmla="*/ 493705 w 987480"/>
                <a:gd name="connsiteY43" fmla="*/ 347901 h 766881"/>
                <a:gd name="connsiteX44" fmla="*/ 511136 w 987480"/>
                <a:gd name="connsiteY44" fmla="*/ 361331 h 766881"/>
                <a:gd name="connsiteX45" fmla="*/ 555641 w 987480"/>
                <a:gd name="connsiteY45" fmla="*/ 364403 h 766881"/>
                <a:gd name="connsiteX46" fmla="*/ 589288 w 987480"/>
                <a:gd name="connsiteY46" fmla="*/ 335042 h 766881"/>
                <a:gd name="connsiteX47" fmla="*/ 695230 w 987480"/>
                <a:gd name="connsiteY47" fmla="*/ 121944 h 766881"/>
                <a:gd name="connsiteX48" fmla="*/ 688515 w 987480"/>
                <a:gd name="connsiteY48" fmla="*/ 101870 h 766881"/>
                <a:gd name="connsiteX49" fmla="*/ 668441 w 987480"/>
                <a:gd name="connsiteY49" fmla="*/ 108585 h 766881"/>
                <a:gd name="connsiteX50" fmla="*/ 562499 w 987480"/>
                <a:gd name="connsiteY50" fmla="*/ 321612 h 766881"/>
                <a:gd name="connsiteX51" fmla="*/ 524423 w 987480"/>
                <a:gd name="connsiteY51" fmla="*/ 334399 h 766881"/>
                <a:gd name="connsiteX52" fmla="*/ 511636 w 987480"/>
                <a:gd name="connsiteY52" fmla="*/ 296323 h 766881"/>
                <a:gd name="connsiteX53" fmla="*/ 624221 w 987480"/>
                <a:gd name="connsiteY53" fmla="*/ 69795 h 766881"/>
                <a:gd name="connsiteX54" fmla="*/ 688586 w 987480"/>
                <a:gd name="connsiteY54" fmla="*/ 29932 h 766881"/>
                <a:gd name="connsiteX55" fmla="*/ 885611 w 987480"/>
                <a:gd name="connsiteY55" fmla="*/ 29932 h 766881"/>
                <a:gd name="connsiteX56" fmla="*/ 957406 w 987480"/>
                <a:gd name="connsiteY56" fmla="*/ 101656 h 766881"/>
                <a:gd name="connsiteX57" fmla="*/ 957406 w 987480"/>
                <a:gd name="connsiteY57" fmla="*/ 354687 h 766881"/>
                <a:gd name="connsiteX58" fmla="*/ 928974 w 987480"/>
                <a:gd name="connsiteY58" fmla="*/ 383119 h 766881"/>
                <a:gd name="connsiteX59" fmla="*/ 900613 w 987480"/>
                <a:gd name="connsiteY59" fmla="*/ 354687 h 766881"/>
                <a:gd name="connsiteX60" fmla="*/ 900613 w 987480"/>
                <a:gd name="connsiteY60" fmla="*/ 116729 h 766881"/>
                <a:gd name="connsiteX61" fmla="*/ 885682 w 987480"/>
                <a:gd name="connsiteY61" fmla="*/ 101798 h 766881"/>
                <a:gd name="connsiteX62" fmla="*/ 870752 w 987480"/>
                <a:gd name="connsiteY62" fmla="*/ 116729 h 766881"/>
                <a:gd name="connsiteX63" fmla="*/ 870752 w 987480"/>
                <a:gd name="connsiteY63" fmla="*/ 349972 h 766881"/>
                <a:gd name="connsiteX64" fmla="*/ 679943 w 987480"/>
                <a:gd name="connsiteY64" fmla="*/ 349972 h 766881"/>
                <a:gd name="connsiteX65" fmla="*/ 679943 w 987480"/>
                <a:gd name="connsiteY65" fmla="*/ 288893 h 766881"/>
                <a:gd name="connsiteX66" fmla="*/ 665012 w 987480"/>
                <a:gd name="connsiteY66" fmla="*/ 273963 h 766881"/>
                <a:gd name="connsiteX67" fmla="*/ 650081 w 987480"/>
                <a:gd name="connsiteY67" fmla="*/ 288893 h 766881"/>
                <a:gd name="connsiteX68" fmla="*/ 650081 w 987480"/>
                <a:gd name="connsiteY68" fmla="*/ 364974 h 766881"/>
                <a:gd name="connsiteX69" fmla="*/ 650081 w 987480"/>
                <a:gd name="connsiteY69" fmla="*/ 697373 h 766881"/>
                <a:gd name="connsiteX70" fmla="*/ 720233 w 987480"/>
                <a:gd name="connsiteY70" fmla="*/ 766882 h 766881"/>
                <a:gd name="connsiteX71" fmla="*/ 775454 w 987480"/>
                <a:gd name="connsiteY71" fmla="*/ 740235 h 766881"/>
                <a:gd name="connsiteX72" fmla="*/ 830604 w 987480"/>
                <a:gd name="connsiteY72" fmla="*/ 766882 h 766881"/>
                <a:gd name="connsiteX73" fmla="*/ 900756 w 987480"/>
                <a:gd name="connsiteY73" fmla="*/ 697373 h 766881"/>
                <a:gd name="connsiteX74" fmla="*/ 900756 w 987480"/>
                <a:gd name="connsiteY74" fmla="*/ 405337 h 766881"/>
                <a:gd name="connsiteX75" fmla="*/ 929116 w 987480"/>
                <a:gd name="connsiteY75" fmla="*/ 413052 h 766881"/>
                <a:gd name="connsiteX76" fmla="*/ 987481 w 987480"/>
                <a:gd name="connsiteY76" fmla="*/ 354687 h 766881"/>
                <a:gd name="connsiteX77" fmla="*/ 987481 w 987480"/>
                <a:gd name="connsiteY77" fmla="*/ 101656 h 766881"/>
                <a:gd name="connsiteX78" fmla="*/ 885611 w 987480"/>
                <a:gd name="connsiteY78" fmla="*/ 0 h 766881"/>
                <a:gd name="connsiteX79" fmla="*/ 116658 w 987480"/>
                <a:gd name="connsiteY79" fmla="*/ 379976 h 766881"/>
                <a:gd name="connsiteX80" fmla="*/ 307467 w 987480"/>
                <a:gd name="connsiteY80" fmla="*/ 379976 h 766881"/>
                <a:gd name="connsiteX81" fmla="*/ 307467 w 987480"/>
                <a:gd name="connsiteY81" fmla="*/ 697373 h 766881"/>
                <a:gd name="connsiteX82" fmla="*/ 267248 w 987480"/>
                <a:gd name="connsiteY82" fmla="*/ 736950 h 766881"/>
                <a:gd name="connsiteX83" fmla="*/ 227029 w 987480"/>
                <a:gd name="connsiteY83" fmla="*/ 697373 h 766881"/>
                <a:gd name="connsiteX84" fmla="*/ 227029 w 987480"/>
                <a:gd name="connsiteY84" fmla="*/ 437698 h 766881"/>
                <a:gd name="connsiteX85" fmla="*/ 212098 w 987480"/>
                <a:gd name="connsiteY85" fmla="*/ 422696 h 766881"/>
                <a:gd name="connsiteX86" fmla="*/ 197168 w 987480"/>
                <a:gd name="connsiteY86" fmla="*/ 437698 h 766881"/>
                <a:gd name="connsiteX87" fmla="*/ 197168 w 987480"/>
                <a:gd name="connsiteY87" fmla="*/ 697373 h 766881"/>
                <a:gd name="connsiteX88" fmla="*/ 156948 w 987480"/>
                <a:gd name="connsiteY88" fmla="*/ 736950 h 766881"/>
                <a:gd name="connsiteX89" fmla="*/ 116729 w 987480"/>
                <a:gd name="connsiteY89" fmla="*/ 697373 h 766881"/>
                <a:gd name="connsiteX90" fmla="*/ 116729 w 987480"/>
                <a:gd name="connsiteY90" fmla="*/ 379976 h 766881"/>
                <a:gd name="connsiteX91" fmla="*/ 870609 w 987480"/>
                <a:gd name="connsiteY91" fmla="*/ 697373 h 766881"/>
                <a:gd name="connsiteX92" fmla="*/ 830390 w 987480"/>
                <a:gd name="connsiteY92" fmla="*/ 736950 h 766881"/>
                <a:gd name="connsiteX93" fmla="*/ 790171 w 987480"/>
                <a:gd name="connsiteY93" fmla="*/ 697373 h 766881"/>
                <a:gd name="connsiteX94" fmla="*/ 790171 w 987480"/>
                <a:gd name="connsiteY94" fmla="*/ 437698 h 766881"/>
                <a:gd name="connsiteX95" fmla="*/ 775240 w 987480"/>
                <a:gd name="connsiteY95" fmla="*/ 422696 h 766881"/>
                <a:gd name="connsiteX96" fmla="*/ 760310 w 987480"/>
                <a:gd name="connsiteY96" fmla="*/ 437698 h 766881"/>
                <a:gd name="connsiteX97" fmla="*/ 760310 w 987480"/>
                <a:gd name="connsiteY97" fmla="*/ 697373 h 766881"/>
                <a:gd name="connsiteX98" fmla="*/ 720090 w 987480"/>
                <a:gd name="connsiteY98" fmla="*/ 736950 h 766881"/>
                <a:gd name="connsiteX99" fmla="*/ 679871 w 987480"/>
                <a:gd name="connsiteY99" fmla="*/ 697373 h 766881"/>
                <a:gd name="connsiteX100" fmla="*/ 679871 w 987480"/>
                <a:gd name="connsiteY100" fmla="*/ 379976 h 766881"/>
                <a:gd name="connsiteX101" fmla="*/ 870680 w 987480"/>
                <a:gd name="connsiteY101" fmla="*/ 379976 h 766881"/>
                <a:gd name="connsiteX102" fmla="*/ 870680 w 987480"/>
                <a:gd name="connsiteY102" fmla="*/ 697373 h 766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987480" h="766881">
                  <a:moveTo>
                    <a:pt x="885611" y="0"/>
                  </a:moveTo>
                  <a:lnTo>
                    <a:pt x="688586" y="0"/>
                  </a:lnTo>
                  <a:cubicBezTo>
                    <a:pt x="649653" y="0"/>
                    <a:pt x="614720" y="21646"/>
                    <a:pt x="597432" y="56436"/>
                  </a:cubicBezTo>
                  <a:lnTo>
                    <a:pt x="493705" y="265176"/>
                  </a:lnTo>
                  <a:lnTo>
                    <a:pt x="389978" y="56436"/>
                  </a:lnTo>
                  <a:cubicBezTo>
                    <a:pt x="372761" y="21789"/>
                    <a:pt x="337900" y="143"/>
                    <a:pt x="299109" y="0"/>
                  </a:cubicBezTo>
                  <a:lnTo>
                    <a:pt x="101727" y="0"/>
                  </a:lnTo>
                  <a:cubicBezTo>
                    <a:pt x="45649" y="0"/>
                    <a:pt x="0" y="45649"/>
                    <a:pt x="0" y="101656"/>
                  </a:cubicBezTo>
                  <a:lnTo>
                    <a:pt x="0" y="354687"/>
                  </a:lnTo>
                  <a:cubicBezTo>
                    <a:pt x="0" y="386834"/>
                    <a:pt x="26218" y="413052"/>
                    <a:pt x="58365" y="413052"/>
                  </a:cubicBezTo>
                  <a:cubicBezTo>
                    <a:pt x="68723" y="413052"/>
                    <a:pt x="78296" y="410123"/>
                    <a:pt x="86725" y="405337"/>
                  </a:cubicBezTo>
                  <a:lnTo>
                    <a:pt x="86725" y="697373"/>
                  </a:lnTo>
                  <a:cubicBezTo>
                    <a:pt x="86725" y="735664"/>
                    <a:pt x="118229" y="766882"/>
                    <a:pt x="156877" y="766882"/>
                  </a:cubicBezTo>
                  <a:cubicBezTo>
                    <a:pt x="179237" y="766882"/>
                    <a:pt x="199168" y="756452"/>
                    <a:pt x="212027" y="740235"/>
                  </a:cubicBezTo>
                  <a:cubicBezTo>
                    <a:pt x="224886" y="756452"/>
                    <a:pt x="244816" y="766882"/>
                    <a:pt x="267248" y="766882"/>
                  </a:cubicBezTo>
                  <a:cubicBezTo>
                    <a:pt x="305895" y="766882"/>
                    <a:pt x="337400" y="735664"/>
                    <a:pt x="337400" y="697373"/>
                  </a:cubicBezTo>
                  <a:lnTo>
                    <a:pt x="337400" y="364974"/>
                  </a:lnTo>
                  <a:lnTo>
                    <a:pt x="337400" y="288893"/>
                  </a:lnTo>
                  <a:cubicBezTo>
                    <a:pt x="337400" y="280678"/>
                    <a:pt x="330684" y="273963"/>
                    <a:pt x="322469" y="273963"/>
                  </a:cubicBezTo>
                  <a:cubicBezTo>
                    <a:pt x="314182" y="273963"/>
                    <a:pt x="307539" y="280678"/>
                    <a:pt x="307539" y="288893"/>
                  </a:cubicBezTo>
                  <a:lnTo>
                    <a:pt x="307539" y="349972"/>
                  </a:lnTo>
                  <a:lnTo>
                    <a:pt x="116729" y="349972"/>
                  </a:lnTo>
                  <a:lnTo>
                    <a:pt x="116729" y="116729"/>
                  </a:lnTo>
                  <a:cubicBezTo>
                    <a:pt x="116729" y="108514"/>
                    <a:pt x="110014" y="101798"/>
                    <a:pt x="101798" y="101798"/>
                  </a:cubicBezTo>
                  <a:cubicBezTo>
                    <a:pt x="93512" y="101798"/>
                    <a:pt x="86868" y="108514"/>
                    <a:pt x="86868" y="116729"/>
                  </a:cubicBezTo>
                  <a:lnTo>
                    <a:pt x="86868" y="354687"/>
                  </a:lnTo>
                  <a:cubicBezTo>
                    <a:pt x="86868" y="370332"/>
                    <a:pt x="74152" y="383119"/>
                    <a:pt x="58507" y="383119"/>
                  </a:cubicBezTo>
                  <a:cubicBezTo>
                    <a:pt x="42863" y="383119"/>
                    <a:pt x="30075" y="370332"/>
                    <a:pt x="30075" y="354687"/>
                  </a:cubicBezTo>
                  <a:lnTo>
                    <a:pt x="30075" y="101656"/>
                  </a:lnTo>
                  <a:cubicBezTo>
                    <a:pt x="30075" y="62079"/>
                    <a:pt x="62294" y="29932"/>
                    <a:pt x="101870" y="29932"/>
                  </a:cubicBezTo>
                  <a:lnTo>
                    <a:pt x="198311" y="29932"/>
                  </a:lnTo>
                  <a:cubicBezTo>
                    <a:pt x="200383" y="35719"/>
                    <a:pt x="205740" y="39862"/>
                    <a:pt x="212241" y="39862"/>
                  </a:cubicBezTo>
                  <a:cubicBezTo>
                    <a:pt x="218742" y="39862"/>
                    <a:pt x="224100" y="35719"/>
                    <a:pt x="226171" y="29932"/>
                  </a:cubicBezTo>
                  <a:lnTo>
                    <a:pt x="299109" y="29932"/>
                  </a:lnTo>
                  <a:cubicBezTo>
                    <a:pt x="326469" y="30004"/>
                    <a:pt x="351044" y="45292"/>
                    <a:pt x="363260" y="69795"/>
                  </a:cubicBezTo>
                  <a:lnTo>
                    <a:pt x="475917" y="296323"/>
                  </a:lnTo>
                  <a:cubicBezTo>
                    <a:pt x="482918" y="310325"/>
                    <a:pt x="477131" y="327398"/>
                    <a:pt x="463129" y="334399"/>
                  </a:cubicBezTo>
                  <a:cubicBezTo>
                    <a:pt x="449128" y="341328"/>
                    <a:pt x="432054" y="335613"/>
                    <a:pt x="425053" y="321612"/>
                  </a:cubicBezTo>
                  <a:lnTo>
                    <a:pt x="318897" y="108585"/>
                  </a:lnTo>
                  <a:cubicBezTo>
                    <a:pt x="315183" y="101227"/>
                    <a:pt x="306324" y="98155"/>
                    <a:pt x="298823" y="101870"/>
                  </a:cubicBezTo>
                  <a:cubicBezTo>
                    <a:pt x="291394" y="105585"/>
                    <a:pt x="288394" y="114514"/>
                    <a:pt x="292108" y="121944"/>
                  </a:cubicBezTo>
                  <a:lnTo>
                    <a:pt x="398050" y="335042"/>
                  </a:lnTo>
                  <a:cubicBezTo>
                    <a:pt x="412409" y="363831"/>
                    <a:pt x="447413" y="375619"/>
                    <a:pt x="476274" y="361331"/>
                  </a:cubicBezTo>
                  <a:cubicBezTo>
                    <a:pt x="483132" y="357902"/>
                    <a:pt x="488918" y="353330"/>
                    <a:pt x="493705" y="347901"/>
                  </a:cubicBezTo>
                  <a:cubicBezTo>
                    <a:pt x="498491" y="353259"/>
                    <a:pt x="504278" y="357902"/>
                    <a:pt x="511136" y="361331"/>
                  </a:cubicBezTo>
                  <a:cubicBezTo>
                    <a:pt x="525137" y="368260"/>
                    <a:pt x="540925" y="369332"/>
                    <a:pt x="555641" y="364403"/>
                  </a:cubicBezTo>
                  <a:cubicBezTo>
                    <a:pt x="570429" y="359474"/>
                    <a:pt x="582359" y="349044"/>
                    <a:pt x="589288" y="335042"/>
                  </a:cubicBezTo>
                  <a:lnTo>
                    <a:pt x="695230" y="121944"/>
                  </a:lnTo>
                  <a:cubicBezTo>
                    <a:pt x="698873" y="114586"/>
                    <a:pt x="695873" y="105585"/>
                    <a:pt x="688515" y="101870"/>
                  </a:cubicBezTo>
                  <a:cubicBezTo>
                    <a:pt x="681014" y="98155"/>
                    <a:pt x="672084" y="101227"/>
                    <a:pt x="668441" y="108585"/>
                  </a:cubicBezTo>
                  <a:lnTo>
                    <a:pt x="562499" y="321612"/>
                  </a:lnTo>
                  <a:cubicBezTo>
                    <a:pt x="555498" y="335685"/>
                    <a:pt x="538425" y="341471"/>
                    <a:pt x="524423" y="334399"/>
                  </a:cubicBezTo>
                  <a:cubicBezTo>
                    <a:pt x="510421" y="327398"/>
                    <a:pt x="504635" y="310325"/>
                    <a:pt x="511636" y="296323"/>
                  </a:cubicBezTo>
                  <a:lnTo>
                    <a:pt x="624221" y="69795"/>
                  </a:lnTo>
                  <a:cubicBezTo>
                    <a:pt x="636437" y="45220"/>
                    <a:pt x="661083" y="29932"/>
                    <a:pt x="688586" y="29932"/>
                  </a:cubicBezTo>
                  <a:lnTo>
                    <a:pt x="885611" y="29932"/>
                  </a:lnTo>
                  <a:cubicBezTo>
                    <a:pt x="925187" y="29932"/>
                    <a:pt x="957406" y="62151"/>
                    <a:pt x="957406" y="101656"/>
                  </a:cubicBezTo>
                  <a:lnTo>
                    <a:pt x="957406" y="354687"/>
                  </a:lnTo>
                  <a:cubicBezTo>
                    <a:pt x="957406" y="370332"/>
                    <a:pt x="944618" y="383119"/>
                    <a:pt x="928974" y="383119"/>
                  </a:cubicBezTo>
                  <a:cubicBezTo>
                    <a:pt x="913329" y="383119"/>
                    <a:pt x="900613" y="370332"/>
                    <a:pt x="900613" y="354687"/>
                  </a:cubicBezTo>
                  <a:lnTo>
                    <a:pt x="900613" y="116729"/>
                  </a:lnTo>
                  <a:cubicBezTo>
                    <a:pt x="900613" y="108514"/>
                    <a:pt x="893898" y="101798"/>
                    <a:pt x="885682" y="101798"/>
                  </a:cubicBezTo>
                  <a:cubicBezTo>
                    <a:pt x="877395" y="101798"/>
                    <a:pt x="870752" y="108514"/>
                    <a:pt x="870752" y="116729"/>
                  </a:cubicBezTo>
                  <a:lnTo>
                    <a:pt x="870752" y="349972"/>
                  </a:lnTo>
                  <a:lnTo>
                    <a:pt x="679943" y="349972"/>
                  </a:lnTo>
                  <a:lnTo>
                    <a:pt x="679943" y="288893"/>
                  </a:lnTo>
                  <a:cubicBezTo>
                    <a:pt x="679943" y="280678"/>
                    <a:pt x="673227" y="273963"/>
                    <a:pt x="665012" y="273963"/>
                  </a:cubicBezTo>
                  <a:cubicBezTo>
                    <a:pt x="656725" y="273963"/>
                    <a:pt x="650081" y="280678"/>
                    <a:pt x="650081" y="288893"/>
                  </a:cubicBezTo>
                  <a:lnTo>
                    <a:pt x="650081" y="364974"/>
                  </a:lnTo>
                  <a:lnTo>
                    <a:pt x="650081" y="697373"/>
                  </a:lnTo>
                  <a:cubicBezTo>
                    <a:pt x="650081" y="735664"/>
                    <a:pt x="681585" y="766882"/>
                    <a:pt x="720233" y="766882"/>
                  </a:cubicBezTo>
                  <a:cubicBezTo>
                    <a:pt x="742593" y="766882"/>
                    <a:pt x="762595" y="756452"/>
                    <a:pt x="775454" y="740235"/>
                  </a:cubicBezTo>
                  <a:cubicBezTo>
                    <a:pt x="788313" y="756452"/>
                    <a:pt x="808244" y="766882"/>
                    <a:pt x="830604" y="766882"/>
                  </a:cubicBezTo>
                  <a:cubicBezTo>
                    <a:pt x="869323" y="766882"/>
                    <a:pt x="900756" y="735664"/>
                    <a:pt x="900756" y="697373"/>
                  </a:cubicBezTo>
                  <a:lnTo>
                    <a:pt x="900756" y="405337"/>
                  </a:lnTo>
                  <a:cubicBezTo>
                    <a:pt x="909185" y="410123"/>
                    <a:pt x="918830" y="413052"/>
                    <a:pt x="929116" y="413052"/>
                  </a:cubicBezTo>
                  <a:cubicBezTo>
                    <a:pt x="961263" y="413052"/>
                    <a:pt x="987481" y="386906"/>
                    <a:pt x="987481" y="354687"/>
                  </a:cubicBezTo>
                  <a:lnTo>
                    <a:pt x="987481" y="101656"/>
                  </a:lnTo>
                  <a:cubicBezTo>
                    <a:pt x="987266" y="45649"/>
                    <a:pt x="941689" y="0"/>
                    <a:pt x="885611" y="0"/>
                  </a:cubicBezTo>
                  <a:close/>
                  <a:moveTo>
                    <a:pt x="116658" y="379976"/>
                  </a:moveTo>
                  <a:lnTo>
                    <a:pt x="307467" y="379976"/>
                  </a:lnTo>
                  <a:lnTo>
                    <a:pt x="307467" y="697373"/>
                  </a:lnTo>
                  <a:cubicBezTo>
                    <a:pt x="307467" y="719233"/>
                    <a:pt x="289393" y="736950"/>
                    <a:pt x="267248" y="736950"/>
                  </a:cubicBezTo>
                  <a:cubicBezTo>
                    <a:pt x="245031" y="736950"/>
                    <a:pt x="227029" y="719161"/>
                    <a:pt x="227029" y="697373"/>
                  </a:cubicBezTo>
                  <a:lnTo>
                    <a:pt x="227029" y="437698"/>
                  </a:lnTo>
                  <a:cubicBezTo>
                    <a:pt x="227029" y="429411"/>
                    <a:pt x="220313" y="422696"/>
                    <a:pt x="212098" y="422696"/>
                  </a:cubicBezTo>
                  <a:cubicBezTo>
                    <a:pt x="203811" y="422696"/>
                    <a:pt x="197168" y="429411"/>
                    <a:pt x="197168" y="437698"/>
                  </a:cubicBezTo>
                  <a:lnTo>
                    <a:pt x="197168" y="697373"/>
                  </a:lnTo>
                  <a:cubicBezTo>
                    <a:pt x="197168" y="719233"/>
                    <a:pt x="179165" y="736950"/>
                    <a:pt x="156948" y="736950"/>
                  </a:cubicBezTo>
                  <a:cubicBezTo>
                    <a:pt x="134731" y="736950"/>
                    <a:pt x="116729" y="719161"/>
                    <a:pt x="116729" y="697373"/>
                  </a:cubicBezTo>
                  <a:lnTo>
                    <a:pt x="116729" y="379976"/>
                  </a:lnTo>
                  <a:close/>
                  <a:moveTo>
                    <a:pt x="870609" y="697373"/>
                  </a:moveTo>
                  <a:cubicBezTo>
                    <a:pt x="870609" y="719233"/>
                    <a:pt x="852535" y="736950"/>
                    <a:pt x="830390" y="736950"/>
                  </a:cubicBezTo>
                  <a:cubicBezTo>
                    <a:pt x="808173" y="736950"/>
                    <a:pt x="790171" y="719161"/>
                    <a:pt x="790171" y="697373"/>
                  </a:cubicBezTo>
                  <a:lnTo>
                    <a:pt x="790171" y="437698"/>
                  </a:lnTo>
                  <a:cubicBezTo>
                    <a:pt x="790171" y="429411"/>
                    <a:pt x="783455" y="422696"/>
                    <a:pt x="775240" y="422696"/>
                  </a:cubicBezTo>
                  <a:cubicBezTo>
                    <a:pt x="766953" y="422696"/>
                    <a:pt x="760310" y="429411"/>
                    <a:pt x="760310" y="437698"/>
                  </a:cubicBezTo>
                  <a:lnTo>
                    <a:pt x="760310" y="697373"/>
                  </a:lnTo>
                  <a:cubicBezTo>
                    <a:pt x="760310" y="719233"/>
                    <a:pt x="742307" y="736950"/>
                    <a:pt x="720090" y="736950"/>
                  </a:cubicBezTo>
                  <a:cubicBezTo>
                    <a:pt x="697944" y="736950"/>
                    <a:pt x="679871" y="719161"/>
                    <a:pt x="679871" y="697373"/>
                  </a:cubicBezTo>
                  <a:lnTo>
                    <a:pt x="679871" y="379976"/>
                  </a:lnTo>
                  <a:lnTo>
                    <a:pt x="870680" y="379976"/>
                  </a:lnTo>
                  <a:lnTo>
                    <a:pt x="870680" y="697373"/>
                  </a:lnTo>
                  <a:close/>
                </a:path>
              </a:pathLst>
            </a:custGeom>
            <a:grpFill/>
            <a:ln w="7144" cap="flat">
              <a:noFill/>
              <a:prstDash val="solid"/>
              <a:miter/>
            </a:ln>
          </p:spPr>
          <p:txBody>
            <a:bodyPr rtlCol="0" anchor="ctr"/>
            <a:lstStyle/>
            <a:p>
              <a:endParaRPr lang="en-US" sz="1200"/>
            </a:p>
          </p:txBody>
        </p:sp>
        <p:sp>
          <p:nvSpPr>
            <p:cNvPr id="41" name="Freeform: Shape 40">
              <a:extLst>
                <a:ext uri="{FF2B5EF4-FFF2-40B4-BE49-F238E27FC236}">
                  <a16:creationId xmlns:a16="http://schemas.microsoft.com/office/drawing/2014/main" id="{27B1F775-6877-4C35-8668-DF492D960173}"/>
                </a:ext>
              </a:extLst>
            </p:cNvPr>
            <p:cNvSpPr/>
            <p:nvPr/>
          </p:nvSpPr>
          <p:spPr>
            <a:xfrm>
              <a:off x="8827960" y="3299983"/>
              <a:ext cx="29860" cy="47863"/>
            </a:xfrm>
            <a:custGeom>
              <a:avLst/>
              <a:gdLst>
                <a:gd name="connsiteX0" fmla="*/ 29861 w 29860"/>
                <a:gd name="connsiteY0" fmla="*/ 14930 h 47863"/>
                <a:gd name="connsiteX1" fmla="*/ 14930 w 29860"/>
                <a:gd name="connsiteY1" fmla="*/ 0 h 47863"/>
                <a:gd name="connsiteX2" fmla="*/ 0 w 29860"/>
                <a:gd name="connsiteY2" fmla="*/ 14930 h 47863"/>
                <a:gd name="connsiteX3" fmla="*/ 0 w 29860"/>
                <a:gd name="connsiteY3" fmla="*/ 32933 h 47863"/>
                <a:gd name="connsiteX4" fmla="*/ 14930 w 29860"/>
                <a:gd name="connsiteY4" fmla="*/ 47863 h 47863"/>
                <a:gd name="connsiteX5" fmla="*/ 29861 w 29860"/>
                <a:gd name="connsiteY5" fmla="*/ 32933 h 47863"/>
                <a:gd name="connsiteX6" fmla="*/ 29861 w 29860"/>
                <a:gd name="connsiteY6" fmla="*/ 14930 h 47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860" h="47863">
                  <a:moveTo>
                    <a:pt x="29861" y="14930"/>
                  </a:moveTo>
                  <a:cubicBezTo>
                    <a:pt x="29861" y="6644"/>
                    <a:pt x="23146" y="0"/>
                    <a:pt x="14930" y="0"/>
                  </a:cubicBezTo>
                  <a:cubicBezTo>
                    <a:pt x="6644" y="0"/>
                    <a:pt x="0" y="6644"/>
                    <a:pt x="0" y="14930"/>
                  </a:cubicBezTo>
                  <a:lnTo>
                    <a:pt x="0" y="32933"/>
                  </a:lnTo>
                  <a:cubicBezTo>
                    <a:pt x="0" y="41148"/>
                    <a:pt x="6715" y="47863"/>
                    <a:pt x="14930" y="47863"/>
                  </a:cubicBezTo>
                  <a:cubicBezTo>
                    <a:pt x="23217" y="47863"/>
                    <a:pt x="29861" y="41148"/>
                    <a:pt x="29861" y="32933"/>
                  </a:cubicBezTo>
                  <a:lnTo>
                    <a:pt x="29861" y="14930"/>
                  </a:lnTo>
                  <a:close/>
                </a:path>
              </a:pathLst>
            </a:custGeom>
            <a:grpFill/>
            <a:ln w="7144" cap="flat">
              <a:noFill/>
              <a:prstDash val="solid"/>
              <a:miter/>
            </a:ln>
          </p:spPr>
          <p:txBody>
            <a:bodyPr rtlCol="0" anchor="ctr"/>
            <a:lstStyle/>
            <a:p>
              <a:endParaRPr lang="en-US" sz="1200"/>
            </a:p>
          </p:txBody>
        </p:sp>
        <p:sp>
          <p:nvSpPr>
            <p:cNvPr id="42" name="Freeform: Shape 41">
              <a:extLst>
                <a:ext uri="{FF2B5EF4-FFF2-40B4-BE49-F238E27FC236}">
                  <a16:creationId xmlns:a16="http://schemas.microsoft.com/office/drawing/2014/main" id="{A42ABB16-76C7-4754-B055-C936E1EA13E2}"/>
                </a:ext>
              </a:extLst>
            </p:cNvPr>
            <p:cNvSpPr/>
            <p:nvPr/>
          </p:nvSpPr>
          <p:spPr>
            <a:xfrm>
              <a:off x="8827960" y="3155894"/>
              <a:ext cx="29860" cy="47934"/>
            </a:xfrm>
            <a:custGeom>
              <a:avLst/>
              <a:gdLst>
                <a:gd name="connsiteX0" fmla="*/ 29861 w 29860"/>
                <a:gd name="connsiteY0" fmla="*/ 14930 h 47934"/>
                <a:gd name="connsiteX1" fmla="*/ 14930 w 29860"/>
                <a:gd name="connsiteY1" fmla="*/ 0 h 47934"/>
                <a:gd name="connsiteX2" fmla="*/ 0 w 29860"/>
                <a:gd name="connsiteY2" fmla="*/ 14930 h 47934"/>
                <a:gd name="connsiteX3" fmla="*/ 0 w 29860"/>
                <a:gd name="connsiteY3" fmla="*/ 33004 h 47934"/>
                <a:gd name="connsiteX4" fmla="*/ 14930 w 29860"/>
                <a:gd name="connsiteY4" fmla="*/ 47935 h 47934"/>
                <a:gd name="connsiteX5" fmla="*/ 29861 w 29860"/>
                <a:gd name="connsiteY5" fmla="*/ 33004 h 47934"/>
                <a:gd name="connsiteX6" fmla="*/ 29861 w 29860"/>
                <a:gd name="connsiteY6" fmla="*/ 14930 h 47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860" h="47934">
                  <a:moveTo>
                    <a:pt x="29861" y="14930"/>
                  </a:moveTo>
                  <a:cubicBezTo>
                    <a:pt x="29861" y="6715"/>
                    <a:pt x="23146" y="0"/>
                    <a:pt x="14930" y="0"/>
                  </a:cubicBezTo>
                  <a:cubicBezTo>
                    <a:pt x="6644" y="0"/>
                    <a:pt x="0" y="6715"/>
                    <a:pt x="0" y="14930"/>
                  </a:cubicBezTo>
                  <a:lnTo>
                    <a:pt x="0" y="33004"/>
                  </a:lnTo>
                  <a:cubicBezTo>
                    <a:pt x="0" y="41220"/>
                    <a:pt x="6715" y="47935"/>
                    <a:pt x="14930" y="47935"/>
                  </a:cubicBezTo>
                  <a:cubicBezTo>
                    <a:pt x="23217" y="47935"/>
                    <a:pt x="29861" y="41220"/>
                    <a:pt x="29861" y="33004"/>
                  </a:cubicBezTo>
                  <a:lnTo>
                    <a:pt x="29861" y="14930"/>
                  </a:lnTo>
                  <a:close/>
                </a:path>
              </a:pathLst>
            </a:custGeom>
            <a:grpFill/>
            <a:ln w="7144" cap="flat">
              <a:noFill/>
              <a:prstDash val="solid"/>
              <a:miter/>
            </a:ln>
          </p:spPr>
          <p:txBody>
            <a:bodyPr rtlCol="0" anchor="ctr"/>
            <a:lstStyle/>
            <a:p>
              <a:endParaRPr lang="en-US" sz="1200"/>
            </a:p>
          </p:txBody>
        </p:sp>
        <p:sp>
          <p:nvSpPr>
            <p:cNvPr id="43" name="Freeform: Shape 42">
              <a:extLst>
                <a:ext uri="{FF2B5EF4-FFF2-40B4-BE49-F238E27FC236}">
                  <a16:creationId xmlns:a16="http://schemas.microsoft.com/office/drawing/2014/main" id="{1D835C5E-7AB0-4D04-9C7B-F93DC21D0B7B}"/>
                </a:ext>
              </a:extLst>
            </p:cNvPr>
            <p:cNvSpPr/>
            <p:nvPr/>
          </p:nvSpPr>
          <p:spPr>
            <a:xfrm>
              <a:off x="8827960" y="3227903"/>
              <a:ext cx="29860" cy="47934"/>
            </a:xfrm>
            <a:custGeom>
              <a:avLst/>
              <a:gdLst>
                <a:gd name="connsiteX0" fmla="*/ 29861 w 29860"/>
                <a:gd name="connsiteY0" fmla="*/ 15002 h 47934"/>
                <a:gd name="connsiteX1" fmla="*/ 14930 w 29860"/>
                <a:gd name="connsiteY1" fmla="*/ 0 h 47934"/>
                <a:gd name="connsiteX2" fmla="*/ 0 w 29860"/>
                <a:gd name="connsiteY2" fmla="*/ 15002 h 47934"/>
                <a:gd name="connsiteX3" fmla="*/ 0 w 29860"/>
                <a:gd name="connsiteY3" fmla="*/ 33004 h 47934"/>
                <a:gd name="connsiteX4" fmla="*/ 14930 w 29860"/>
                <a:gd name="connsiteY4" fmla="*/ 47935 h 47934"/>
                <a:gd name="connsiteX5" fmla="*/ 29861 w 29860"/>
                <a:gd name="connsiteY5" fmla="*/ 33004 h 47934"/>
                <a:gd name="connsiteX6" fmla="*/ 29861 w 29860"/>
                <a:gd name="connsiteY6" fmla="*/ 15002 h 47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860" h="47934">
                  <a:moveTo>
                    <a:pt x="29861" y="15002"/>
                  </a:moveTo>
                  <a:cubicBezTo>
                    <a:pt x="29861" y="6715"/>
                    <a:pt x="23146" y="0"/>
                    <a:pt x="14930" y="0"/>
                  </a:cubicBezTo>
                  <a:cubicBezTo>
                    <a:pt x="6644" y="0"/>
                    <a:pt x="0" y="6715"/>
                    <a:pt x="0" y="15002"/>
                  </a:cubicBezTo>
                  <a:lnTo>
                    <a:pt x="0" y="33004"/>
                  </a:lnTo>
                  <a:cubicBezTo>
                    <a:pt x="0" y="41291"/>
                    <a:pt x="6715" y="47935"/>
                    <a:pt x="14930" y="47935"/>
                  </a:cubicBezTo>
                  <a:cubicBezTo>
                    <a:pt x="23217" y="47935"/>
                    <a:pt x="29861" y="41291"/>
                    <a:pt x="29861" y="33004"/>
                  </a:cubicBezTo>
                  <a:lnTo>
                    <a:pt x="29861" y="15002"/>
                  </a:lnTo>
                  <a:close/>
                </a:path>
              </a:pathLst>
            </a:custGeom>
            <a:grpFill/>
            <a:ln w="7144" cap="flat">
              <a:noFill/>
              <a:prstDash val="solid"/>
              <a:miter/>
            </a:ln>
          </p:spPr>
          <p:txBody>
            <a:bodyPr rtlCol="0" anchor="ctr"/>
            <a:lstStyle/>
            <a:p>
              <a:endParaRPr lang="en-US" sz="1200"/>
            </a:p>
          </p:txBody>
        </p:sp>
        <p:sp>
          <p:nvSpPr>
            <p:cNvPr id="44" name="Freeform: Shape 43">
              <a:extLst>
                <a:ext uri="{FF2B5EF4-FFF2-40B4-BE49-F238E27FC236}">
                  <a16:creationId xmlns:a16="http://schemas.microsoft.com/office/drawing/2014/main" id="{45CC8A37-22FD-4362-827A-B1F1CB5B9FF3}"/>
                </a:ext>
              </a:extLst>
            </p:cNvPr>
            <p:cNvSpPr/>
            <p:nvPr/>
          </p:nvSpPr>
          <p:spPr>
            <a:xfrm>
              <a:off x="8827960" y="3371992"/>
              <a:ext cx="29860" cy="39862"/>
            </a:xfrm>
            <a:custGeom>
              <a:avLst/>
              <a:gdLst>
                <a:gd name="connsiteX0" fmla="*/ 14930 w 29860"/>
                <a:gd name="connsiteY0" fmla="*/ 0 h 39862"/>
                <a:gd name="connsiteX1" fmla="*/ 0 w 29860"/>
                <a:gd name="connsiteY1" fmla="*/ 15002 h 39862"/>
                <a:gd name="connsiteX2" fmla="*/ 0 w 29860"/>
                <a:gd name="connsiteY2" fmla="*/ 24932 h 39862"/>
                <a:gd name="connsiteX3" fmla="*/ 14930 w 29860"/>
                <a:gd name="connsiteY3" fmla="*/ 39862 h 39862"/>
                <a:gd name="connsiteX4" fmla="*/ 29861 w 29860"/>
                <a:gd name="connsiteY4" fmla="*/ 24932 h 39862"/>
                <a:gd name="connsiteX5" fmla="*/ 29861 w 29860"/>
                <a:gd name="connsiteY5" fmla="*/ 15002 h 39862"/>
                <a:gd name="connsiteX6" fmla="*/ 14930 w 29860"/>
                <a:gd name="connsiteY6" fmla="*/ 0 h 39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860" h="39862">
                  <a:moveTo>
                    <a:pt x="14930" y="0"/>
                  </a:moveTo>
                  <a:cubicBezTo>
                    <a:pt x="6644" y="0"/>
                    <a:pt x="0" y="6715"/>
                    <a:pt x="0" y="15002"/>
                  </a:cubicBezTo>
                  <a:lnTo>
                    <a:pt x="0" y="24932"/>
                  </a:lnTo>
                  <a:cubicBezTo>
                    <a:pt x="0" y="33147"/>
                    <a:pt x="6715" y="39862"/>
                    <a:pt x="14930" y="39862"/>
                  </a:cubicBezTo>
                  <a:cubicBezTo>
                    <a:pt x="23217" y="39862"/>
                    <a:pt x="29861" y="33147"/>
                    <a:pt x="29861" y="24932"/>
                  </a:cubicBezTo>
                  <a:lnTo>
                    <a:pt x="29861" y="15002"/>
                  </a:lnTo>
                  <a:cubicBezTo>
                    <a:pt x="29861" y="6715"/>
                    <a:pt x="23146" y="0"/>
                    <a:pt x="14930" y="0"/>
                  </a:cubicBezTo>
                  <a:close/>
                </a:path>
              </a:pathLst>
            </a:custGeom>
            <a:grpFill/>
            <a:ln w="7144" cap="flat">
              <a:noFill/>
              <a:prstDash val="solid"/>
              <a:miter/>
            </a:ln>
          </p:spPr>
          <p:txBody>
            <a:bodyPr rtlCol="0" anchor="ctr"/>
            <a:lstStyle/>
            <a:p>
              <a:endParaRPr lang="en-US" sz="1200"/>
            </a:p>
          </p:txBody>
        </p:sp>
      </p:grpSp>
      <p:grpSp>
        <p:nvGrpSpPr>
          <p:cNvPr id="45" name="Graphic 2">
            <a:extLst>
              <a:ext uri="{FF2B5EF4-FFF2-40B4-BE49-F238E27FC236}">
                <a16:creationId xmlns:a16="http://schemas.microsoft.com/office/drawing/2014/main" id="{BBBCF0EC-7860-4772-935B-3A374BE419D7}"/>
              </a:ext>
            </a:extLst>
          </p:cNvPr>
          <p:cNvGrpSpPr/>
          <p:nvPr/>
        </p:nvGrpSpPr>
        <p:grpSpPr>
          <a:xfrm>
            <a:off x="5007750" y="2057273"/>
            <a:ext cx="462838" cy="465294"/>
            <a:chOff x="8633364" y="6590823"/>
            <a:chExt cx="981980" cy="987195"/>
          </a:xfrm>
          <a:solidFill>
            <a:schemeClr val="tx1"/>
          </a:solidFill>
        </p:grpSpPr>
        <p:sp>
          <p:nvSpPr>
            <p:cNvPr id="46" name="Freeform: Shape 45">
              <a:extLst>
                <a:ext uri="{FF2B5EF4-FFF2-40B4-BE49-F238E27FC236}">
                  <a16:creationId xmlns:a16="http://schemas.microsoft.com/office/drawing/2014/main" id="{5D0A5D8A-4DC1-49C1-B2A7-AF12AFA567D5}"/>
                </a:ext>
              </a:extLst>
            </p:cNvPr>
            <p:cNvSpPr/>
            <p:nvPr/>
          </p:nvSpPr>
          <p:spPr>
            <a:xfrm>
              <a:off x="9211937" y="6932616"/>
              <a:ext cx="29860" cy="29682"/>
            </a:xfrm>
            <a:custGeom>
              <a:avLst/>
              <a:gdLst>
                <a:gd name="connsiteX0" fmla="*/ 4358 w 29860"/>
                <a:gd name="connsiteY0" fmla="*/ 4179 h 29682"/>
                <a:gd name="connsiteX1" fmla="*/ 0 w 29860"/>
                <a:gd name="connsiteY1" fmla="*/ 14752 h 29682"/>
                <a:gd name="connsiteX2" fmla="*/ 4358 w 29860"/>
                <a:gd name="connsiteY2" fmla="*/ 25324 h 29682"/>
                <a:gd name="connsiteX3" fmla="*/ 14930 w 29860"/>
                <a:gd name="connsiteY3" fmla="*/ 29682 h 29682"/>
                <a:gd name="connsiteX4" fmla="*/ 25503 w 29860"/>
                <a:gd name="connsiteY4" fmla="*/ 25324 h 29682"/>
                <a:gd name="connsiteX5" fmla="*/ 29861 w 29860"/>
                <a:gd name="connsiteY5" fmla="*/ 14752 h 29682"/>
                <a:gd name="connsiteX6" fmla="*/ 25503 w 29860"/>
                <a:gd name="connsiteY6" fmla="*/ 4179 h 29682"/>
                <a:gd name="connsiteX7" fmla="*/ 4358 w 29860"/>
                <a:gd name="connsiteY7" fmla="*/ 4179 h 29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60" h="29682">
                  <a:moveTo>
                    <a:pt x="4358" y="4179"/>
                  </a:moveTo>
                  <a:cubicBezTo>
                    <a:pt x="1571" y="6965"/>
                    <a:pt x="0" y="10751"/>
                    <a:pt x="0" y="14752"/>
                  </a:cubicBezTo>
                  <a:cubicBezTo>
                    <a:pt x="0" y="18752"/>
                    <a:pt x="1571" y="22538"/>
                    <a:pt x="4358" y="25324"/>
                  </a:cubicBezTo>
                  <a:cubicBezTo>
                    <a:pt x="7144" y="28111"/>
                    <a:pt x="10930" y="29682"/>
                    <a:pt x="14930" y="29682"/>
                  </a:cubicBezTo>
                  <a:cubicBezTo>
                    <a:pt x="18931" y="29682"/>
                    <a:pt x="22717" y="28111"/>
                    <a:pt x="25503" y="25324"/>
                  </a:cubicBezTo>
                  <a:cubicBezTo>
                    <a:pt x="28289" y="22538"/>
                    <a:pt x="29861" y="18752"/>
                    <a:pt x="29861" y="14752"/>
                  </a:cubicBezTo>
                  <a:cubicBezTo>
                    <a:pt x="29861" y="10751"/>
                    <a:pt x="28289" y="6965"/>
                    <a:pt x="25503" y="4179"/>
                  </a:cubicBezTo>
                  <a:cubicBezTo>
                    <a:pt x="20074" y="-1393"/>
                    <a:pt x="9930" y="-1393"/>
                    <a:pt x="4358" y="4179"/>
                  </a:cubicBezTo>
                  <a:close/>
                </a:path>
              </a:pathLst>
            </a:custGeom>
            <a:grpFill/>
            <a:ln w="7144" cap="flat">
              <a:noFill/>
              <a:prstDash val="solid"/>
              <a:miter/>
            </a:ln>
          </p:spPr>
          <p:txBody>
            <a:bodyPr rtlCol="0" anchor="ctr"/>
            <a:lstStyle/>
            <a:p>
              <a:endParaRPr lang="en-US" sz="1200"/>
            </a:p>
          </p:txBody>
        </p:sp>
        <p:sp>
          <p:nvSpPr>
            <p:cNvPr id="47" name="Freeform: Shape 46">
              <a:extLst>
                <a:ext uri="{FF2B5EF4-FFF2-40B4-BE49-F238E27FC236}">
                  <a16:creationId xmlns:a16="http://schemas.microsoft.com/office/drawing/2014/main" id="{EE83640A-9339-4783-ABC3-AB2F34519C91}"/>
                </a:ext>
              </a:extLst>
            </p:cNvPr>
            <p:cNvSpPr/>
            <p:nvPr/>
          </p:nvSpPr>
          <p:spPr>
            <a:xfrm>
              <a:off x="9109424" y="6932437"/>
              <a:ext cx="29861" cy="29860"/>
            </a:xfrm>
            <a:custGeom>
              <a:avLst/>
              <a:gdLst>
                <a:gd name="connsiteX0" fmla="*/ 14931 w 29861"/>
                <a:gd name="connsiteY0" fmla="*/ 0 h 29860"/>
                <a:gd name="connsiteX1" fmla="*/ 0 w 29861"/>
                <a:gd name="connsiteY1" fmla="*/ 14931 h 29860"/>
                <a:gd name="connsiteX2" fmla="*/ 14931 w 29861"/>
                <a:gd name="connsiteY2" fmla="*/ 29861 h 29860"/>
                <a:gd name="connsiteX3" fmla="*/ 29861 w 29861"/>
                <a:gd name="connsiteY3" fmla="*/ 14931 h 29860"/>
                <a:gd name="connsiteX4" fmla="*/ 14931 w 29861"/>
                <a:gd name="connsiteY4" fmla="*/ 0 h 29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61" h="29860">
                  <a:moveTo>
                    <a:pt x="14931" y="0"/>
                  </a:moveTo>
                  <a:cubicBezTo>
                    <a:pt x="6787" y="0"/>
                    <a:pt x="0" y="6573"/>
                    <a:pt x="0" y="14931"/>
                  </a:cubicBezTo>
                  <a:cubicBezTo>
                    <a:pt x="0" y="23146"/>
                    <a:pt x="6787" y="29861"/>
                    <a:pt x="14931" y="29861"/>
                  </a:cubicBezTo>
                  <a:cubicBezTo>
                    <a:pt x="23289" y="29861"/>
                    <a:pt x="29861" y="23146"/>
                    <a:pt x="29861" y="14931"/>
                  </a:cubicBezTo>
                  <a:cubicBezTo>
                    <a:pt x="29861" y="6573"/>
                    <a:pt x="23289" y="0"/>
                    <a:pt x="14931" y="0"/>
                  </a:cubicBezTo>
                  <a:close/>
                </a:path>
              </a:pathLst>
            </a:custGeom>
            <a:grpFill/>
            <a:ln w="7144" cap="flat">
              <a:noFill/>
              <a:prstDash val="solid"/>
              <a:miter/>
            </a:ln>
          </p:spPr>
          <p:txBody>
            <a:bodyPr rtlCol="0" anchor="ctr"/>
            <a:lstStyle/>
            <a:p>
              <a:endParaRPr lang="en-US" sz="1200"/>
            </a:p>
          </p:txBody>
        </p:sp>
        <p:sp>
          <p:nvSpPr>
            <p:cNvPr id="48" name="Freeform: Shape 47">
              <a:extLst>
                <a:ext uri="{FF2B5EF4-FFF2-40B4-BE49-F238E27FC236}">
                  <a16:creationId xmlns:a16="http://schemas.microsoft.com/office/drawing/2014/main" id="{7DE706FD-1F87-4712-978E-F76356585C2C}"/>
                </a:ext>
              </a:extLst>
            </p:cNvPr>
            <p:cNvSpPr/>
            <p:nvPr/>
          </p:nvSpPr>
          <p:spPr>
            <a:xfrm>
              <a:off x="9007125" y="6932616"/>
              <a:ext cx="29860" cy="29682"/>
            </a:xfrm>
            <a:custGeom>
              <a:avLst/>
              <a:gdLst>
                <a:gd name="connsiteX0" fmla="*/ 29861 w 29860"/>
                <a:gd name="connsiteY0" fmla="*/ 14752 h 29682"/>
                <a:gd name="connsiteX1" fmla="*/ 25503 w 29860"/>
                <a:gd name="connsiteY1" fmla="*/ 4179 h 29682"/>
                <a:gd name="connsiteX2" fmla="*/ 4358 w 29860"/>
                <a:gd name="connsiteY2" fmla="*/ 4179 h 29682"/>
                <a:gd name="connsiteX3" fmla="*/ 0 w 29860"/>
                <a:gd name="connsiteY3" fmla="*/ 14752 h 29682"/>
                <a:gd name="connsiteX4" fmla="*/ 4358 w 29860"/>
                <a:gd name="connsiteY4" fmla="*/ 25324 h 29682"/>
                <a:gd name="connsiteX5" fmla="*/ 14930 w 29860"/>
                <a:gd name="connsiteY5" fmla="*/ 29682 h 29682"/>
                <a:gd name="connsiteX6" fmla="*/ 25503 w 29860"/>
                <a:gd name="connsiteY6" fmla="*/ 25324 h 29682"/>
                <a:gd name="connsiteX7" fmla="*/ 29861 w 29860"/>
                <a:gd name="connsiteY7" fmla="*/ 14752 h 29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60" h="29682">
                  <a:moveTo>
                    <a:pt x="29861" y="14752"/>
                  </a:moveTo>
                  <a:cubicBezTo>
                    <a:pt x="29861" y="10751"/>
                    <a:pt x="28289" y="6965"/>
                    <a:pt x="25503" y="4179"/>
                  </a:cubicBezTo>
                  <a:cubicBezTo>
                    <a:pt x="19931" y="-1393"/>
                    <a:pt x="9929" y="-1393"/>
                    <a:pt x="4358" y="4179"/>
                  </a:cubicBezTo>
                  <a:cubicBezTo>
                    <a:pt x="1571" y="6965"/>
                    <a:pt x="0" y="10751"/>
                    <a:pt x="0" y="14752"/>
                  </a:cubicBezTo>
                  <a:cubicBezTo>
                    <a:pt x="0" y="18752"/>
                    <a:pt x="1571" y="22538"/>
                    <a:pt x="4358" y="25324"/>
                  </a:cubicBezTo>
                  <a:cubicBezTo>
                    <a:pt x="7144" y="28111"/>
                    <a:pt x="10930" y="29682"/>
                    <a:pt x="14930" y="29682"/>
                  </a:cubicBezTo>
                  <a:cubicBezTo>
                    <a:pt x="18717" y="29682"/>
                    <a:pt x="22717" y="28111"/>
                    <a:pt x="25503" y="25324"/>
                  </a:cubicBezTo>
                  <a:cubicBezTo>
                    <a:pt x="28217" y="22538"/>
                    <a:pt x="29861" y="18752"/>
                    <a:pt x="29861" y="14752"/>
                  </a:cubicBezTo>
                  <a:close/>
                </a:path>
              </a:pathLst>
            </a:custGeom>
            <a:grpFill/>
            <a:ln w="7144" cap="flat">
              <a:noFill/>
              <a:prstDash val="solid"/>
              <a:miter/>
            </a:ln>
          </p:spPr>
          <p:txBody>
            <a:bodyPr rtlCol="0" anchor="ctr"/>
            <a:lstStyle/>
            <a:p>
              <a:endParaRPr lang="en-US" sz="1200"/>
            </a:p>
          </p:txBody>
        </p:sp>
        <p:sp>
          <p:nvSpPr>
            <p:cNvPr id="49" name="Freeform: Shape 48">
              <a:extLst>
                <a:ext uri="{FF2B5EF4-FFF2-40B4-BE49-F238E27FC236}">
                  <a16:creationId xmlns:a16="http://schemas.microsoft.com/office/drawing/2014/main" id="{9577245C-AB3D-47C4-9181-A4197148E9C2}"/>
                </a:ext>
              </a:extLst>
            </p:cNvPr>
            <p:cNvSpPr/>
            <p:nvPr/>
          </p:nvSpPr>
          <p:spPr>
            <a:xfrm>
              <a:off x="8914399" y="6715053"/>
              <a:ext cx="419981" cy="29932"/>
            </a:xfrm>
            <a:custGeom>
              <a:avLst/>
              <a:gdLst>
                <a:gd name="connsiteX0" fmla="*/ 419981 w 419981"/>
                <a:gd name="connsiteY0" fmla="*/ 15002 h 29932"/>
                <a:gd name="connsiteX1" fmla="*/ 405051 w 419981"/>
                <a:gd name="connsiteY1" fmla="*/ 0 h 29932"/>
                <a:gd name="connsiteX2" fmla="*/ 14931 w 419981"/>
                <a:gd name="connsiteY2" fmla="*/ 0 h 29932"/>
                <a:gd name="connsiteX3" fmla="*/ 0 w 419981"/>
                <a:gd name="connsiteY3" fmla="*/ 15002 h 29932"/>
                <a:gd name="connsiteX4" fmla="*/ 14931 w 419981"/>
                <a:gd name="connsiteY4" fmla="*/ 29932 h 29932"/>
                <a:gd name="connsiteX5" fmla="*/ 405051 w 419981"/>
                <a:gd name="connsiteY5" fmla="*/ 29932 h 29932"/>
                <a:gd name="connsiteX6" fmla="*/ 419981 w 419981"/>
                <a:gd name="connsiteY6" fmla="*/ 1500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981" h="29932">
                  <a:moveTo>
                    <a:pt x="419981" y="15002"/>
                  </a:moveTo>
                  <a:cubicBezTo>
                    <a:pt x="419981" y="6715"/>
                    <a:pt x="413266" y="0"/>
                    <a:pt x="405051" y="0"/>
                  </a:cubicBezTo>
                  <a:lnTo>
                    <a:pt x="14931" y="0"/>
                  </a:lnTo>
                  <a:cubicBezTo>
                    <a:pt x="6644" y="0"/>
                    <a:pt x="0" y="6715"/>
                    <a:pt x="0" y="15002"/>
                  </a:cubicBezTo>
                  <a:cubicBezTo>
                    <a:pt x="0" y="23217"/>
                    <a:pt x="6715" y="29932"/>
                    <a:pt x="14931" y="29932"/>
                  </a:cubicBezTo>
                  <a:lnTo>
                    <a:pt x="405051" y="29932"/>
                  </a:lnTo>
                  <a:cubicBezTo>
                    <a:pt x="413266" y="29932"/>
                    <a:pt x="419981" y="23217"/>
                    <a:pt x="419981" y="15002"/>
                  </a:cubicBezTo>
                  <a:close/>
                </a:path>
              </a:pathLst>
            </a:custGeom>
            <a:grpFill/>
            <a:ln w="7144" cap="flat">
              <a:noFill/>
              <a:prstDash val="solid"/>
              <a:miter/>
            </a:ln>
          </p:spPr>
          <p:txBody>
            <a:bodyPr rtlCol="0" anchor="ctr"/>
            <a:lstStyle/>
            <a:p>
              <a:endParaRPr lang="en-US" sz="1200"/>
            </a:p>
          </p:txBody>
        </p:sp>
        <p:sp>
          <p:nvSpPr>
            <p:cNvPr id="50" name="Freeform: Shape 49">
              <a:extLst>
                <a:ext uri="{FF2B5EF4-FFF2-40B4-BE49-F238E27FC236}">
                  <a16:creationId xmlns:a16="http://schemas.microsoft.com/office/drawing/2014/main" id="{EEB21021-7894-46B0-91D2-A5F28E27D16D}"/>
                </a:ext>
              </a:extLst>
            </p:cNvPr>
            <p:cNvSpPr/>
            <p:nvPr/>
          </p:nvSpPr>
          <p:spPr>
            <a:xfrm>
              <a:off x="9109567" y="7369778"/>
              <a:ext cx="29718" cy="29718"/>
            </a:xfrm>
            <a:custGeom>
              <a:avLst/>
              <a:gdLst>
                <a:gd name="connsiteX0" fmla="*/ 14859 w 29718"/>
                <a:gd name="connsiteY0" fmla="*/ 29718 h 29718"/>
                <a:gd name="connsiteX1" fmla="*/ 29718 w 29718"/>
                <a:gd name="connsiteY1" fmla="*/ 14859 h 29718"/>
                <a:gd name="connsiteX2" fmla="*/ 14859 w 29718"/>
                <a:gd name="connsiteY2" fmla="*/ 0 h 29718"/>
                <a:gd name="connsiteX3" fmla="*/ 0 w 29718"/>
                <a:gd name="connsiteY3" fmla="*/ 14859 h 29718"/>
                <a:gd name="connsiteX4" fmla="*/ 14859 w 29718"/>
                <a:gd name="connsiteY4" fmla="*/ 29718 h 29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18" h="29718">
                  <a:moveTo>
                    <a:pt x="14859" y="29718"/>
                  </a:moveTo>
                  <a:cubicBezTo>
                    <a:pt x="23074" y="29718"/>
                    <a:pt x="29718" y="23074"/>
                    <a:pt x="29718" y="14859"/>
                  </a:cubicBezTo>
                  <a:cubicBezTo>
                    <a:pt x="29718" y="6643"/>
                    <a:pt x="23074" y="0"/>
                    <a:pt x="14859" y="0"/>
                  </a:cubicBezTo>
                  <a:cubicBezTo>
                    <a:pt x="6644" y="0"/>
                    <a:pt x="0" y="6643"/>
                    <a:pt x="0" y="14859"/>
                  </a:cubicBezTo>
                  <a:cubicBezTo>
                    <a:pt x="0" y="23074"/>
                    <a:pt x="6644" y="29718"/>
                    <a:pt x="14859" y="29718"/>
                  </a:cubicBezTo>
                  <a:close/>
                </a:path>
              </a:pathLst>
            </a:custGeom>
            <a:grpFill/>
            <a:ln w="7144" cap="flat">
              <a:noFill/>
              <a:prstDash val="solid"/>
              <a:miter/>
            </a:ln>
          </p:spPr>
          <p:txBody>
            <a:bodyPr rtlCol="0" anchor="ctr"/>
            <a:lstStyle/>
            <a:p>
              <a:endParaRPr lang="en-US" sz="1200"/>
            </a:p>
          </p:txBody>
        </p:sp>
        <p:sp>
          <p:nvSpPr>
            <p:cNvPr id="51" name="Freeform: Shape 50">
              <a:extLst>
                <a:ext uri="{FF2B5EF4-FFF2-40B4-BE49-F238E27FC236}">
                  <a16:creationId xmlns:a16="http://schemas.microsoft.com/office/drawing/2014/main" id="{A3AE8DC6-43A5-46DD-97CB-4100D10E6AD0}"/>
                </a:ext>
              </a:extLst>
            </p:cNvPr>
            <p:cNvSpPr/>
            <p:nvPr/>
          </p:nvSpPr>
          <p:spPr>
            <a:xfrm>
              <a:off x="8633364" y="6590823"/>
              <a:ext cx="981980" cy="987195"/>
            </a:xfrm>
            <a:custGeom>
              <a:avLst/>
              <a:gdLst>
                <a:gd name="connsiteX0" fmla="*/ 907613 w 981980"/>
                <a:gd name="connsiteY0" fmla="*/ 124230 h 987195"/>
                <a:gd name="connsiteX1" fmla="*/ 794528 w 981980"/>
                <a:gd name="connsiteY1" fmla="*/ 124230 h 987195"/>
                <a:gd name="connsiteX2" fmla="*/ 585788 w 981980"/>
                <a:gd name="connsiteY2" fmla="*/ 0 h 987195"/>
                <a:gd name="connsiteX3" fmla="*/ 396192 w 981980"/>
                <a:gd name="connsiteY3" fmla="*/ 0 h 987195"/>
                <a:gd name="connsiteX4" fmla="*/ 187452 w 981980"/>
                <a:gd name="connsiteY4" fmla="*/ 124230 h 987195"/>
                <a:gd name="connsiteX5" fmla="*/ 74438 w 981980"/>
                <a:gd name="connsiteY5" fmla="*/ 124230 h 987195"/>
                <a:gd name="connsiteX6" fmla="*/ 0 w 981980"/>
                <a:gd name="connsiteY6" fmla="*/ 198739 h 987195"/>
                <a:gd name="connsiteX7" fmla="*/ 0 w 981980"/>
                <a:gd name="connsiteY7" fmla="*/ 793457 h 987195"/>
                <a:gd name="connsiteX8" fmla="*/ 74795 w 981980"/>
                <a:gd name="connsiteY8" fmla="*/ 868252 h 987195"/>
                <a:gd name="connsiteX9" fmla="*/ 331398 w 981980"/>
                <a:gd name="connsiteY9" fmla="*/ 868252 h 987195"/>
                <a:gd name="connsiteX10" fmla="*/ 301680 w 981980"/>
                <a:gd name="connsiteY10" fmla="*/ 957334 h 987195"/>
                <a:gd name="connsiteX11" fmla="*/ 193452 w 981980"/>
                <a:gd name="connsiteY11" fmla="*/ 957334 h 987195"/>
                <a:gd name="connsiteX12" fmla="*/ 178522 w 981980"/>
                <a:gd name="connsiteY12" fmla="*/ 972264 h 987195"/>
                <a:gd name="connsiteX13" fmla="*/ 193452 w 981980"/>
                <a:gd name="connsiteY13" fmla="*/ 987195 h 987195"/>
                <a:gd name="connsiteX14" fmla="*/ 788527 w 981980"/>
                <a:gd name="connsiteY14" fmla="*/ 987195 h 987195"/>
                <a:gd name="connsiteX15" fmla="*/ 803457 w 981980"/>
                <a:gd name="connsiteY15" fmla="*/ 972264 h 987195"/>
                <a:gd name="connsiteX16" fmla="*/ 788527 w 981980"/>
                <a:gd name="connsiteY16" fmla="*/ 957334 h 987195"/>
                <a:gd name="connsiteX17" fmla="*/ 680299 w 981980"/>
                <a:gd name="connsiteY17" fmla="*/ 957334 h 987195"/>
                <a:gd name="connsiteX18" fmla="*/ 650581 w 981980"/>
                <a:gd name="connsiteY18" fmla="*/ 868252 h 987195"/>
                <a:gd name="connsiteX19" fmla="*/ 907185 w 981980"/>
                <a:gd name="connsiteY19" fmla="*/ 868252 h 987195"/>
                <a:gd name="connsiteX20" fmla="*/ 981980 w 981980"/>
                <a:gd name="connsiteY20" fmla="*/ 793457 h 987195"/>
                <a:gd name="connsiteX21" fmla="*/ 981980 w 981980"/>
                <a:gd name="connsiteY21" fmla="*/ 198739 h 987195"/>
                <a:gd name="connsiteX22" fmla="*/ 907613 w 981980"/>
                <a:gd name="connsiteY22" fmla="*/ 124230 h 987195"/>
                <a:gd name="connsiteX23" fmla="*/ 801314 w 981980"/>
                <a:gd name="connsiteY23" fmla="*/ 252532 h 987195"/>
                <a:gd name="connsiteX24" fmla="*/ 815602 w 981980"/>
                <a:gd name="connsiteY24" fmla="*/ 252532 h 987195"/>
                <a:gd name="connsiteX25" fmla="*/ 853035 w 981980"/>
                <a:gd name="connsiteY25" fmla="*/ 289965 h 987195"/>
                <a:gd name="connsiteX26" fmla="*/ 853035 w 981980"/>
                <a:gd name="connsiteY26" fmla="*/ 423267 h 987195"/>
                <a:gd name="connsiteX27" fmla="*/ 815602 w 981980"/>
                <a:gd name="connsiteY27" fmla="*/ 460701 h 987195"/>
                <a:gd name="connsiteX28" fmla="*/ 801314 w 981980"/>
                <a:gd name="connsiteY28" fmla="*/ 460701 h 987195"/>
                <a:gd name="connsiteX29" fmla="*/ 763881 w 981980"/>
                <a:gd name="connsiteY29" fmla="*/ 423267 h 987195"/>
                <a:gd name="connsiteX30" fmla="*/ 763881 w 981980"/>
                <a:gd name="connsiteY30" fmla="*/ 289965 h 987195"/>
                <a:gd name="connsiteX31" fmla="*/ 801314 w 981980"/>
                <a:gd name="connsiteY31" fmla="*/ 252532 h 987195"/>
                <a:gd name="connsiteX32" fmla="*/ 218241 w 981980"/>
                <a:gd name="connsiteY32" fmla="*/ 289894 h 987195"/>
                <a:gd name="connsiteX33" fmla="*/ 218241 w 981980"/>
                <a:gd name="connsiteY33" fmla="*/ 423196 h 987195"/>
                <a:gd name="connsiteX34" fmla="*/ 180808 w 981980"/>
                <a:gd name="connsiteY34" fmla="*/ 460629 h 987195"/>
                <a:gd name="connsiteX35" fmla="*/ 166521 w 981980"/>
                <a:gd name="connsiteY35" fmla="*/ 460629 h 987195"/>
                <a:gd name="connsiteX36" fmla="*/ 129088 w 981980"/>
                <a:gd name="connsiteY36" fmla="*/ 423196 h 987195"/>
                <a:gd name="connsiteX37" fmla="*/ 129088 w 981980"/>
                <a:gd name="connsiteY37" fmla="*/ 289894 h 987195"/>
                <a:gd name="connsiteX38" fmla="*/ 166521 w 981980"/>
                <a:gd name="connsiteY38" fmla="*/ 252460 h 987195"/>
                <a:gd name="connsiteX39" fmla="*/ 180808 w 981980"/>
                <a:gd name="connsiteY39" fmla="*/ 252460 h 987195"/>
                <a:gd name="connsiteX40" fmla="*/ 218241 w 981980"/>
                <a:gd name="connsiteY40" fmla="*/ 289894 h 987195"/>
                <a:gd name="connsiteX41" fmla="*/ 333327 w 981980"/>
                <a:gd name="connsiteY41" fmla="*/ 957406 h 987195"/>
                <a:gd name="connsiteX42" fmla="*/ 363045 w 981980"/>
                <a:gd name="connsiteY42" fmla="*/ 868323 h 987195"/>
                <a:gd name="connsiteX43" fmla="*/ 619220 w 981980"/>
                <a:gd name="connsiteY43" fmla="*/ 868323 h 987195"/>
                <a:gd name="connsiteX44" fmla="*/ 648938 w 981980"/>
                <a:gd name="connsiteY44" fmla="*/ 957406 h 987195"/>
                <a:gd name="connsiteX45" fmla="*/ 333327 w 981980"/>
                <a:gd name="connsiteY45" fmla="*/ 957406 h 987195"/>
                <a:gd name="connsiteX46" fmla="*/ 952190 w 981980"/>
                <a:gd name="connsiteY46" fmla="*/ 793457 h 987195"/>
                <a:gd name="connsiteX47" fmla="*/ 907328 w 981980"/>
                <a:gd name="connsiteY47" fmla="*/ 838319 h 987195"/>
                <a:gd name="connsiteX48" fmla="*/ 74866 w 981980"/>
                <a:gd name="connsiteY48" fmla="*/ 838319 h 987195"/>
                <a:gd name="connsiteX49" fmla="*/ 30003 w 981980"/>
                <a:gd name="connsiteY49" fmla="*/ 793457 h 987195"/>
                <a:gd name="connsiteX50" fmla="*/ 30003 w 981980"/>
                <a:gd name="connsiteY50" fmla="*/ 749237 h 987195"/>
                <a:gd name="connsiteX51" fmla="*/ 952190 w 981980"/>
                <a:gd name="connsiteY51" fmla="*/ 749237 h 987195"/>
                <a:gd name="connsiteX52" fmla="*/ 952190 w 981980"/>
                <a:gd name="connsiteY52" fmla="*/ 793457 h 987195"/>
                <a:gd name="connsiteX53" fmla="*/ 952190 w 981980"/>
                <a:gd name="connsiteY53" fmla="*/ 719304 h 987195"/>
                <a:gd name="connsiteX54" fmla="*/ 30003 w 981980"/>
                <a:gd name="connsiteY54" fmla="*/ 719304 h 987195"/>
                <a:gd name="connsiteX55" fmla="*/ 30003 w 981980"/>
                <a:gd name="connsiteY55" fmla="*/ 198739 h 987195"/>
                <a:gd name="connsiteX56" fmla="*/ 74581 w 981980"/>
                <a:gd name="connsiteY56" fmla="*/ 154162 h 987195"/>
                <a:gd name="connsiteX57" fmla="*/ 174165 w 981980"/>
                <a:gd name="connsiteY57" fmla="*/ 154162 h 987195"/>
                <a:gd name="connsiteX58" fmla="*/ 159449 w 981980"/>
                <a:gd name="connsiteY58" fmla="*/ 223314 h 987195"/>
                <a:gd name="connsiteX59" fmla="*/ 99298 w 981980"/>
                <a:gd name="connsiteY59" fmla="*/ 289894 h 987195"/>
                <a:gd name="connsiteX60" fmla="*/ 99298 w 981980"/>
                <a:gd name="connsiteY60" fmla="*/ 423196 h 987195"/>
                <a:gd name="connsiteX61" fmla="*/ 166592 w 981980"/>
                <a:gd name="connsiteY61" fmla="*/ 490490 h 987195"/>
                <a:gd name="connsiteX62" fmla="*/ 180880 w 981980"/>
                <a:gd name="connsiteY62" fmla="*/ 490490 h 987195"/>
                <a:gd name="connsiteX63" fmla="*/ 248174 w 981980"/>
                <a:gd name="connsiteY63" fmla="*/ 423196 h 987195"/>
                <a:gd name="connsiteX64" fmla="*/ 248174 w 981980"/>
                <a:gd name="connsiteY64" fmla="*/ 289894 h 987195"/>
                <a:gd name="connsiteX65" fmla="*/ 189381 w 981980"/>
                <a:gd name="connsiteY65" fmla="*/ 223385 h 987195"/>
                <a:gd name="connsiteX66" fmla="*/ 396264 w 981980"/>
                <a:gd name="connsiteY66" fmla="*/ 29861 h 987195"/>
                <a:gd name="connsiteX67" fmla="*/ 585859 w 981980"/>
                <a:gd name="connsiteY67" fmla="*/ 29861 h 987195"/>
                <a:gd name="connsiteX68" fmla="*/ 792742 w 981980"/>
                <a:gd name="connsiteY68" fmla="*/ 223385 h 987195"/>
                <a:gd name="connsiteX69" fmla="*/ 734020 w 981980"/>
                <a:gd name="connsiteY69" fmla="*/ 289822 h 987195"/>
                <a:gd name="connsiteX70" fmla="*/ 734020 w 981980"/>
                <a:gd name="connsiteY70" fmla="*/ 423125 h 987195"/>
                <a:gd name="connsiteX71" fmla="*/ 792742 w 981980"/>
                <a:gd name="connsiteY71" fmla="*/ 489561 h 987195"/>
                <a:gd name="connsiteX72" fmla="*/ 649724 w 981980"/>
                <a:gd name="connsiteY72" fmla="*/ 619221 h 987195"/>
                <a:gd name="connsiteX73" fmla="*/ 575072 w 981980"/>
                <a:gd name="connsiteY73" fmla="*/ 619221 h 987195"/>
                <a:gd name="connsiteX74" fmla="*/ 585359 w 981980"/>
                <a:gd name="connsiteY74" fmla="*/ 584573 h 987195"/>
                <a:gd name="connsiteX75" fmla="*/ 520779 w 981980"/>
                <a:gd name="connsiteY75" fmla="*/ 519994 h 987195"/>
                <a:gd name="connsiteX76" fmla="*/ 461272 w 981980"/>
                <a:gd name="connsiteY76" fmla="*/ 519994 h 987195"/>
                <a:gd name="connsiteX77" fmla="*/ 396692 w 981980"/>
                <a:gd name="connsiteY77" fmla="*/ 584573 h 987195"/>
                <a:gd name="connsiteX78" fmla="*/ 461272 w 981980"/>
                <a:gd name="connsiteY78" fmla="*/ 649153 h 987195"/>
                <a:gd name="connsiteX79" fmla="*/ 491061 w 981980"/>
                <a:gd name="connsiteY79" fmla="*/ 649153 h 987195"/>
                <a:gd name="connsiteX80" fmla="*/ 520779 w 981980"/>
                <a:gd name="connsiteY80" fmla="*/ 649153 h 987195"/>
                <a:gd name="connsiteX81" fmla="*/ 649724 w 981980"/>
                <a:gd name="connsiteY81" fmla="*/ 649153 h 987195"/>
                <a:gd name="connsiteX82" fmla="*/ 822674 w 981980"/>
                <a:gd name="connsiteY82" fmla="*/ 489704 h 987195"/>
                <a:gd name="connsiteX83" fmla="*/ 882967 w 981980"/>
                <a:gd name="connsiteY83" fmla="*/ 423125 h 987195"/>
                <a:gd name="connsiteX84" fmla="*/ 882967 w 981980"/>
                <a:gd name="connsiteY84" fmla="*/ 289822 h 987195"/>
                <a:gd name="connsiteX85" fmla="*/ 822674 w 981980"/>
                <a:gd name="connsiteY85" fmla="*/ 223242 h 987195"/>
                <a:gd name="connsiteX86" fmla="*/ 807958 w 981980"/>
                <a:gd name="connsiteY86" fmla="*/ 154091 h 987195"/>
                <a:gd name="connsiteX87" fmla="*/ 907613 w 981980"/>
                <a:gd name="connsiteY87" fmla="*/ 154091 h 987195"/>
                <a:gd name="connsiteX88" fmla="*/ 952190 w 981980"/>
                <a:gd name="connsiteY88" fmla="*/ 198668 h 987195"/>
                <a:gd name="connsiteX89" fmla="*/ 952190 w 981980"/>
                <a:gd name="connsiteY89" fmla="*/ 719304 h 987195"/>
                <a:gd name="connsiteX90" fmla="*/ 555427 w 981980"/>
                <a:gd name="connsiteY90" fmla="*/ 584716 h 987195"/>
                <a:gd name="connsiteX91" fmla="*/ 520779 w 981980"/>
                <a:gd name="connsiteY91" fmla="*/ 619363 h 987195"/>
                <a:gd name="connsiteX92" fmla="*/ 491061 w 981980"/>
                <a:gd name="connsiteY92" fmla="*/ 619363 h 987195"/>
                <a:gd name="connsiteX93" fmla="*/ 461272 w 981980"/>
                <a:gd name="connsiteY93" fmla="*/ 619363 h 987195"/>
                <a:gd name="connsiteX94" fmla="*/ 426625 w 981980"/>
                <a:gd name="connsiteY94" fmla="*/ 584716 h 987195"/>
                <a:gd name="connsiteX95" fmla="*/ 461272 w 981980"/>
                <a:gd name="connsiteY95" fmla="*/ 550069 h 987195"/>
                <a:gd name="connsiteX96" fmla="*/ 520779 w 981980"/>
                <a:gd name="connsiteY96" fmla="*/ 550069 h 987195"/>
                <a:gd name="connsiteX97" fmla="*/ 555427 w 981980"/>
                <a:gd name="connsiteY97" fmla="*/ 584716 h 987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981980" h="987195">
                  <a:moveTo>
                    <a:pt x="907613" y="124230"/>
                  </a:moveTo>
                  <a:lnTo>
                    <a:pt x="794528" y="124230"/>
                  </a:lnTo>
                  <a:cubicBezTo>
                    <a:pt x="754237" y="50292"/>
                    <a:pt x="675799" y="0"/>
                    <a:pt x="585788" y="0"/>
                  </a:cubicBezTo>
                  <a:lnTo>
                    <a:pt x="396192" y="0"/>
                  </a:lnTo>
                  <a:cubicBezTo>
                    <a:pt x="306181" y="0"/>
                    <a:pt x="227743" y="50292"/>
                    <a:pt x="187452" y="124230"/>
                  </a:cubicBezTo>
                  <a:lnTo>
                    <a:pt x="74438" y="124230"/>
                  </a:lnTo>
                  <a:cubicBezTo>
                    <a:pt x="33361" y="124230"/>
                    <a:pt x="0" y="157663"/>
                    <a:pt x="0" y="198739"/>
                  </a:cubicBezTo>
                  <a:lnTo>
                    <a:pt x="0" y="793457"/>
                  </a:lnTo>
                  <a:cubicBezTo>
                    <a:pt x="0" y="834676"/>
                    <a:pt x="33575" y="868252"/>
                    <a:pt x="74795" y="868252"/>
                  </a:cubicBezTo>
                  <a:lnTo>
                    <a:pt x="331398" y="868252"/>
                  </a:lnTo>
                  <a:lnTo>
                    <a:pt x="301680" y="957334"/>
                  </a:lnTo>
                  <a:lnTo>
                    <a:pt x="193452" y="957334"/>
                  </a:lnTo>
                  <a:cubicBezTo>
                    <a:pt x="185166" y="957334"/>
                    <a:pt x="178522" y="963978"/>
                    <a:pt x="178522" y="972264"/>
                  </a:cubicBezTo>
                  <a:cubicBezTo>
                    <a:pt x="178522" y="980480"/>
                    <a:pt x="185237" y="987195"/>
                    <a:pt x="193452" y="987195"/>
                  </a:cubicBezTo>
                  <a:lnTo>
                    <a:pt x="788527" y="987195"/>
                  </a:lnTo>
                  <a:cubicBezTo>
                    <a:pt x="796814" y="987195"/>
                    <a:pt x="803457" y="980480"/>
                    <a:pt x="803457" y="972264"/>
                  </a:cubicBezTo>
                  <a:cubicBezTo>
                    <a:pt x="803457" y="963978"/>
                    <a:pt x="796742" y="957334"/>
                    <a:pt x="788527" y="957334"/>
                  </a:cubicBezTo>
                  <a:lnTo>
                    <a:pt x="680299" y="957334"/>
                  </a:lnTo>
                  <a:lnTo>
                    <a:pt x="650581" y="868252"/>
                  </a:lnTo>
                  <a:lnTo>
                    <a:pt x="907185" y="868252"/>
                  </a:lnTo>
                  <a:cubicBezTo>
                    <a:pt x="948404" y="868252"/>
                    <a:pt x="981980" y="834676"/>
                    <a:pt x="981980" y="793457"/>
                  </a:cubicBezTo>
                  <a:lnTo>
                    <a:pt x="981980" y="198739"/>
                  </a:lnTo>
                  <a:cubicBezTo>
                    <a:pt x="982123" y="157663"/>
                    <a:pt x="948690" y="124230"/>
                    <a:pt x="907613" y="124230"/>
                  </a:cubicBezTo>
                  <a:close/>
                  <a:moveTo>
                    <a:pt x="801314" y="252532"/>
                  </a:moveTo>
                  <a:lnTo>
                    <a:pt x="815602" y="252532"/>
                  </a:lnTo>
                  <a:cubicBezTo>
                    <a:pt x="836176" y="252532"/>
                    <a:pt x="853035" y="269248"/>
                    <a:pt x="853035" y="289965"/>
                  </a:cubicBezTo>
                  <a:lnTo>
                    <a:pt x="853035" y="423267"/>
                  </a:lnTo>
                  <a:cubicBezTo>
                    <a:pt x="853035" y="443913"/>
                    <a:pt x="836247" y="460701"/>
                    <a:pt x="815602" y="460701"/>
                  </a:cubicBezTo>
                  <a:lnTo>
                    <a:pt x="801314" y="460701"/>
                  </a:lnTo>
                  <a:cubicBezTo>
                    <a:pt x="780669" y="460701"/>
                    <a:pt x="763881" y="443984"/>
                    <a:pt x="763881" y="423267"/>
                  </a:cubicBezTo>
                  <a:lnTo>
                    <a:pt x="763881" y="289965"/>
                  </a:lnTo>
                  <a:cubicBezTo>
                    <a:pt x="763953" y="269248"/>
                    <a:pt x="780740" y="252532"/>
                    <a:pt x="801314" y="252532"/>
                  </a:cubicBezTo>
                  <a:close/>
                  <a:moveTo>
                    <a:pt x="218241" y="289894"/>
                  </a:moveTo>
                  <a:lnTo>
                    <a:pt x="218241" y="423196"/>
                  </a:lnTo>
                  <a:cubicBezTo>
                    <a:pt x="218241" y="443841"/>
                    <a:pt x="201453" y="460629"/>
                    <a:pt x="180808" y="460629"/>
                  </a:cubicBezTo>
                  <a:lnTo>
                    <a:pt x="166521" y="460629"/>
                  </a:lnTo>
                  <a:cubicBezTo>
                    <a:pt x="145875" y="460629"/>
                    <a:pt x="129088" y="443913"/>
                    <a:pt x="129088" y="423196"/>
                  </a:cubicBezTo>
                  <a:lnTo>
                    <a:pt x="129088" y="289894"/>
                  </a:lnTo>
                  <a:cubicBezTo>
                    <a:pt x="129088" y="269248"/>
                    <a:pt x="145875" y="252460"/>
                    <a:pt x="166521" y="252460"/>
                  </a:cubicBezTo>
                  <a:lnTo>
                    <a:pt x="180808" y="252460"/>
                  </a:lnTo>
                  <a:cubicBezTo>
                    <a:pt x="201453" y="252532"/>
                    <a:pt x="218241" y="269248"/>
                    <a:pt x="218241" y="289894"/>
                  </a:cubicBezTo>
                  <a:close/>
                  <a:moveTo>
                    <a:pt x="333327" y="957406"/>
                  </a:moveTo>
                  <a:lnTo>
                    <a:pt x="363045" y="868323"/>
                  </a:lnTo>
                  <a:lnTo>
                    <a:pt x="619220" y="868323"/>
                  </a:lnTo>
                  <a:lnTo>
                    <a:pt x="648938" y="957406"/>
                  </a:lnTo>
                  <a:lnTo>
                    <a:pt x="333327" y="957406"/>
                  </a:lnTo>
                  <a:close/>
                  <a:moveTo>
                    <a:pt x="952190" y="793457"/>
                  </a:moveTo>
                  <a:cubicBezTo>
                    <a:pt x="952190" y="818174"/>
                    <a:pt x="932045" y="838319"/>
                    <a:pt x="907328" y="838319"/>
                  </a:cubicBezTo>
                  <a:lnTo>
                    <a:pt x="74866" y="838319"/>
                  </a:lnTo>
                  <a:cubicBezTo>
                    <a:pt x="50149" y="838319"/>
                    <a:pt x="30003" y="818174"/>
                    <a:pt x="30003" y="793457"/>
                  </a:cubicBezTo>
                  <a:lnTo>
                    <a:pt x="30003" y="749237"/>
                  </a:lnTo>
                  <a:lnTo>
                    <a:pt x="952190" y="749237"/>
                  </a:lnTo>
                  <a:lnTo>
                    <a:pt x="952190" y="793457"/>
                  </a:lnTo>
                  <a:close/>
                  <a:moveTo>
                    <a:pt x="952190" y="719304"/>
                  </a:moveTo>
                  <a:lnTo>
                    <a:pt x="30003" y="719304"/>
                  </a:lnTo>
                  <a:lnTo>
                    <a:pt x="30003" y="198739"/>
                  </a:lnTo>
                  <a:cubicBezTo>
                    <a:pt x="30003" y="174165"/>
                    <a:pt x="50006" y="154162"/>
                    <a:pt x="74581" y="154162"/>
                  </a:cubicBezTo>
                  <a:lnTo>
                    <a:pt x="174165" y="154162"/>
                  </a:lnTo>
                  <a:cubicBezTo>
                    <a:pt x="165949" y="175879"/>
                    <a:pt x="160948" y="199096"/>
                    <a:pt x="159449" y="223314"/>
                  </a:cubicBezTo>
                  <a:cubicBezTo>
                    <a:pt x="125730" y="226957"/>
                    <a:pt x="99298" y="255246"/>
                    <a:pt x="99298" y="289894"/>
                  </a:cubicBezTo>
                  <a:lnTo>
                    <a:pt x="99298" y="423196"/>
                  </a:lnTo>
                  <a:cubicBezTo>
                    <a:pt x="99298" y="460343"/>
                    <a:pt x="129516" y="490490"/>
                    <a:pt x="166592" y="490490"/>
                  </a:cubicBezTo>
                  <a:lnTo>
                    <a:pt x="180880" y="490490"/>
                  </a:lnTo>
                  <a:cubicBezTo>
                    <a:pt x="218027" y="490490"/>
                    <a:pt x="248174" y="460272"/>
                    <a:pt x="248174" y="423196"/>
                  </a:cubicBezTo>
                  <a:lnTo>
                    <a:pt x="248174" y="289894"/>
                  </a:lnTo>
                  <a:cubicBezTo>
                    <a:pt x="248174" y="255675"/>
                    <a:pt x="222456" y="227671"/>
                    <a:pt x="189381" y="223385"/>
                  </a:cubicBezTo>
                  <a:cubicBezTo>
                    <a:pt x="196667" y="115515"/>
                    <a:pt x="286536" y="29861"/>
                    <a:pt x="396264" y="29861"/>
                  </a:cubicBezTo>
                  <a:lnTo>
                    <a:pt x="585859" y="29861"/>
                  </a:lnTo>
                  <a:cubicBezTo>
                    <a:pt x="695587" y="29861"/>
                    <a:pt x="785455" y="115515"/>
                    <a:pt x="792742" y="223385"/>
                  </a:cubicBezTo>
                  <a:cubicBezTo>
                    <a:pt x="759738" y="227671"/>
                    <a:pt x="734020" y="255675"/>
                    <a:pt x="734020" y="289822"/>
                  </a:cubicBezTo>
                  <a:lnTo>
                    <a:pt x="734020" y="423125"/>
                  </a:lnTo>
                  <a:cubicBezTo>
                    <a:pt x="734020" y="457343"/>
                    <a:pt x="759738" y="485275"/>
                    <a:pt x="792742" y="489561"/>
                  </a:cubicBezTo>
                  <a:cubicBezTo>
                    <a:pt x="785598" y="562213"/>
                    <a:pt x="724233" y="619221"/>
                    <a:pt x="649724" y="619221"/>
                  </a:cubicBezTo>
                  <a:lnTo>
                    <a:pt x="575072" y="619221"/>
                  </a:lnTo>
                  <a:cubicBezTo>
                    <a:pt x="581501" y="609148"/>
                    <a:pt x="585359" y="597360"/>
                    <a:pt x="585359" y="584573"/>
                  </a:cubicBezTo>
                  <a:cubicBezTo>
                    <a:pt x="585359" y="548997"/>
                    <a:pt x="556426" y="519994"/>
                    <a:pt x="520779" y="519994"/>
                  </a:cubicBezTo>
                  <a:lnTo>
                    <a:pt x="461272" y="519994"/>
                  </a:lnTo>
                  <a:cubicBezTo>
                    <a:pt x="425696" y="519994"/>
                    <a:pt x="396692" y="548926"/>
                    <a:pt x="396692" y="584573"/>
                  </a:cubicBezTo>
                  <a:cubicBezTo>
                    <a:pt x="396692" y="620149"/>
                    <a:pt x="425624" y="649153"/>
                    <a:pt x="461272" y="649153"/>
                  </a:cubicBezTo>
                  <a:lnTo>
                    <a:pt x="491061" y="649153"/>
                  </a:lnTo>
                  <a:lnTo>
                    <a:pt x="520779" y="649153"/>
                  </a:lnTo>
                  <a:lnTo>
                    <a:pt x="649724" y="649153"/>
                  </a:lnTo>
                  <a:cubicBezTo>
                    <a:pt x="740664" y="649153"/>
                    <a:pt x="815387" y="578787"/>
                    <a:pt x="822674" y="489704"/>
                  </a:cubicBezTo>
                  <a:cubicBezTo>
                    <a:pt x="856464" y="486204"/>
                    <a:pt x="882967" y="457772"/>
                    <a:pt x="882967" y="423125"/>
                  </a:cubicBezTo>
                  <a:lnTo>
                    <a:pt x="882967" y="289822"/>
                  </a:lnTo>
                  <a:cubicBezTo>
                    <a:pt x="882967" y="255103"/>
                    <a:pt x="856464" y="226814"/>
                    <a:pt x="822674" y="223242"/>
                  </a:cubicBezTo>
                  <a:cubicBezTo>
                    <a:pt x="821174" y="199025"/>
                    <a:pt x="816173" y="175808"/>
                    <a:pt x="807958" y="154091"/>
                  </a:cubicBezTo>
                  <a:lnTo>
                    <a:pt x="907613" y="154091"/>
                  </a:lnTo>
                  <a:cubicBezTo>
                    <a:pt x="932188" y="154091"/>
                    <a:pt x="952190" y="174093"/>
                    <a:pt x="952190" y="198668"/>
                  </a:cubicBezTo>
                  <a:lnTo>
                    <a:pt x="952190" y="719304"/>
                  </a:lnTo>
                  <a:close/>
                  <a:moveTo>
                    <a:pt x="555427" y="584716"/>
                  </a:moveTo>
                  <a:cubicBezTo>
                    <a:pt x="555427" y="603790"/>
                    <a:pt x="539924" y="619363"/>
                    <a:pt x="520779" y="619363"/>
                  </a:cubicBezTo>
                  <a:lnTo>
                    <a:pt x="491061" y="619363"/>
                  </a:lnTo>
                  <a:lnTo>
                    <a:pt x="461272" y="619363"/>
                  </a:lnTo>
                  <a:cubicBezTo>
                    <a:pt x="442198" y="619363"/>
                    <a:pt x="426625" y="603790"/>
                    <a:pt x="426625" y="584716"/>
                  </a:cubicBezTo>
                  <a:cubicBezTo>
                    <a:pt x="426625" y="565571"/>
                    <a:pt x="442126" y="550069"/>
                    <a:pt x="461272" y="550069"/>
                  </a:cubicBezTo>
                  <a:lnTo>
                    <a:pt x="520779" y="550069"/>
                  </a:lnTo>
                  <a:cubicBezTo>
                    <a:pt x="539924" y="550069"/>
                    <a:pt x="555427" y="565571"/>
                    <a:pt x="555427" y="584716"/>
                  </a:cubicBezTo>
                  <a:close/>
                </a:path>
              </a:pathLst>
            </a:custGeom>
            <a:grpFill/>
            <a:ln w="7144"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29085144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childTnLst>
                                    <p:set>
                                      <p:cBhvr>
                                        <p:cTn id="6" dur="1000" fill="hold">
                                          <p:stCondLst>
                                            <p:cond delay="0"/>
                                          </p:stCondLst>
                                        </p:cTn>
                                        <p:tgtEl>
                                          <p:spTgt spid="5"/>
                                        </p:tgtEl>
                                        <p:attrNameLst>
                                          <p:attrName>style.visibility</p:attrName>
                                        </p:attrNameLst>
                                      </p:cBhvr>
                                      <p:to>
                                        <p:strVal val="visible"/>
                                      </p:to>
                                    </p:set>
                                    <p:anim to="" calcmode="lin" valueType="num">
                                      <p:cBhvr>
                                        <p:cTn id="7" dur="1000" fill="hold">
                                          <p:stCondLst>
                                            <p:cond delay="0"/>
                                          </p:stCondLst>
                                        </p:cTn>
                                        <p:tgtEl>
                                          <p:spTgt spid="5"/>
                                        </p:tgtEl>
                                        <p:attrNameLst>
                                          <p:attrName>ppt_h</p:attrName>
                                        </p:attrNameLst>
                                      </p:cBhvr>
                                      <p:tavLst>
                                        <p:tav tm="0" fmla="#ppt_h-#ppt_h*((1.5-1.5*$)^3-(1.5-1.5*$)^2)">
                                          <p:val>
                                            <p:strVal val="0"/>
                                          </p:val>
                                        </p:tav>
                                        <p:tav tm="100000">
                                          <p:val>
                                            <p:strVal val="1"/>
                                          </p:val>
                                        </p:tav>
                                      </p:tavLst>
                                    </p:anim>
                                    <p:anim to="" calcmode="lin" valueType="num">
                                      <p:cBhvr>
                                        <p:cTn id="8" dur="1000" fill="hold">
                                          <p:stCondLst>
                                            <p:cond delay="0"/>
                                          </p:stCondLst>
                                        </p:cTn>
                                        <p:tgtEl>
                                          <p:spTgt spid="5"/>
                                        </p:tgtEl>
                                        <p:attrNameLst>
                                          <p:attrName>ppt_w</p:attrName>
                                        </p:attrNameLst>
                                      </p:cBhvr>
                                      <p:tavLst>
                                        <p:tav tm="0" fmla="#ppt_w-#ppt_w*((1.5-1.5*$)^3-(1.5-1.5*$)^2)">
                                          <p:val>
                                            <p:strVal val="0"/>
                                          </p:val>
                                        </p:tav>
                                        <p:tav tm="100000">
                                          <p:val>
                                            <p:strVal val="1"/>
                                          </p:val>
                                        </p:tav>
                                      </p:tavLst>
                                    </p:anim>
                                  </p:childTnLst>
                                </p:cTn>
                              </p:par>
                              <p:par>
                                <p:cTn id="9" presetID="0" presetClass="entr" presetSubtype="0" fill="hold" nodeType="withEffect">
                                  <p:stCondLst>
                                    <p:cond delay="0"/>
                                  </p:stCondLst>
                                  <p:childTnLst>
                                    <p:set>
                                      <p:cBhvr>
                                        <p:cTn id="10" dur="1000" fill="hold">
                                          <p:stCondLst>
                                            <p:cond delay="0"/>
                                          </p:stCondLst>
                                        </p:cTn>
                                        <p:tgtEl>
                                          <p:spTgt spid="45"/>
                                        </p:tgtEl>
                                        <p:attrNameLst>
                                          <p:attrName>style.visibility</p:attrName>
                                        </p:attrNameLst>
                                      </p:cBhvr>
                                      <p:to>
                                        <p:strVal val="visible"/>
                                      </p:to>
                                    </p:set>
                                    <p:anim to="" calcmode="lin" valueType="num">
                                      <p:cBhvr>
                                        <p:cTn id="11" dur="1000" fill="hold">
                                          <p:stCondLst>
                                            <p:cond delay="0"/>
                                          </p:stCondLst>
                                        </p:cTn>
                                        <p:tgtEl>
                                          <p:spTgt spid="45"/>
                                        </p:tgtEl>
                                        <p:attrNameLst>
                                          <p:attrName>ppt_h</p:attrName>
                                        </p:attrNameLst>
                                      </p:cBhvr>
                                      <p:tavLst>
                                        <p:tav tm="0" fmla="#ppt_h-#ppt_h*((1.5-1.5*$)^3-(1.5-1.5*$)^2)">
                                          <p:val>
                                            <p:strVal val="0"/>
                                          </p:val>
                                        </p:tav>
                                        <p:tav tm="100000">
                                          <p:val>
                                            <p:strVal val="1"/>
                                          </p:val>
                                        </p:tav>
                                      </p:tavLst>
                                    </p:anim>
                                    <p:anim to="" calcmode="lin" valueType="num">
                                      <p:cBhvr>
                                        <p:cTn id="12" dur="1000" fill="hold">
                                          <p:stCondLst>
                                            <p:cond delay="0"/>
                                          </p:stCondLst>
                                        </p:cTn>
                                        <p:tgtEl>
                                          <p:spTgt spid="45"/>
                                        </p:tgtEl>
                                        <p:attrNameLst>
                                          <p:attrName>ppt_w</p:attrName>
                                        </p:attrNameLst>
                                      </p:cBhvr>
                                      <p:tavLst>
                                        <p:tav tm="0" fmla="#ppt_w-#ppt_w*((1.5-1.5*$)^3-(1.5-1.5*$)^2)">
                                          <p:val>
                                            <p:strVal val="0"/>
                                          </p:val>
                                        </p:tav>
                                        <p:tav tm="100000">
                                          <p:val>
                                            <p:strVal val="1"/>
                                          </p:val>
                                        </p:tav>
                                      </p:tavLst>
                                    </p:anim>
                                  </p:childTnLst>
                                </p:cTn>
                              </p:par>
                              <p:par>
                                <p:cTn id="13" presetID="0" presetClass="entr" presetSubtype="0" fill="hold" grpId="0" nodeType="withEffect">
                                  <p:stCondLst>
                                    <p:cond delay="0"/>
                                  </p:stCondLst>
                                  <p:childTnLst>
                                    <p:set>
                                      <p:cBhvr>
                                        <p:cTn id="14" dur="1000" fill="hold">
                                          <p:stCondLst>
                                            <p:cond delay="0"/>
                                          </p:stCondLst>
                                        </p:cTn>
                                        <p:tgtEl>
                                          <p:spTgt spid="6"/>
                                        </p:tgtEl>
                                        <p:attrNameLst>
                                          <p:attrName>style.visibility</p:attrName>
                                        </p:attrNameLst>
                                      </p:cBhvr>
                                      <p:to>
                                        <p:strVal val="visible"/>
                                      </p:to>
                                    </p:set>
                                    <p:anim to="" calcmode="lin" valueType="num">
                                      <p:cBhvr>
                                        <p:cTn id="15" dur="1000" fill="hold">
                                          <p:stCondLst>
                                            <p:cond delay="0"/>
                                          </p:stCondLst>
                                        </p:cTn>
                                        <p:tgtEl>
                                          <p:spTgt spid="6"/>
                                        </p:tgtEl>
                                        <p:attrNameLst>
                                          <p:attrName>ppt_h</p:attrName>
                                        </p:attrNameLst>
                                      </p:cBhvr>
                                      <p:tavLst>
                                        <p:tav tm="0" fmla="#ppt_h-#ppt_h*((1.5-1.5*$)^3-(1.5-1.5*$)^2)">
                                          <p:val>
                                            <p:strVal val="0"/>
                                          </p:val>
                                        </p:tav>
                                        <p:tav tm="100000">
                                          <p:val>
                                            <p:strVal val="1"/>
                                          </p:val>
                                        </p:tav>
                                      </p:tavLst>
                                    </p:anim>
                                    <p:anim to="" calcmode="lin" valueType="num">
                                      <p:cBhvr>
                                        <p:cTn id="16" dur="1000" fill="hold">
                                          <p:stCondLst>
                                            <p:cond delay="0"/>
                                          </p:stCondLst>
                                        </p:cTn>
                                        <p:tgtEl>
                                          <p:spTgt spid="6"/>
                                        </p:tgtEl>
                                        <p:attrNameLst>
                                          <p:attrName>ppt_w</p:attrName>
                                        </p:attrNameLst>
                                      </p:cBhvr>
                                      <p:tavLst>
                                        <p:tav tm="0" fmla="#ppt_w-#ppt_w*((1.5-1.5*$)^3-(1.5-1.5*$)^2)">
                                          <p:val>
                                            <p:strVal val="0"/>
                                          </p:val>
                                        </p:tav>
                                        <p:tav tm="100000">
                                          <p:val>
                                            <p:strVal val="1"/>
                                          </p:val>
                                        </p:tav>
                                      </p:tavLst>
                                    </p:anim>
                                  </p:childTnLst>
                                </p:cTn>
                              </p:par>
                              <p:par>
                                <p:cTn id="17" presetID="0" presetClass="entr" presetSubtype="0" fill="hold" nodeType="withEffect">
                                  <p:stCondLst>
                                    <p:cond delay="0"/>
                                  </p:stCondLst>
                                  <p:childTnLst>
                                    <p:set>
                                      <p:cBhvr>
                                        <p:cTn id="18" dur="1000" fill="hold">
                                          <p:stCondLst>
                                            <p:cond delay="0"/>
                                          </p:stCondLst>
                                        </p:cTn>
                                        <p:tgtEl>
                                          <p:spTgt spid="37"/>
                                        </p:tgtEl>
                                        <p:attrNameLst>
                                          <p:attrName>style.visibility</p:attrName>
                                        </p:attrNameLst>
                                      </p:cBhvr>
                                      <p:to>
                                        <p:strVal val="visible"/>
                                      </p:to>
                                    </p:set>
                                    <p:anim to="" calcmode="lin" valueType="num">
                                      <p:cBhvr>
                                        <p:cTn id="19" dur="1000" fill="hold">
                                          <p:stCondLst>
                                            <p:cond delay="0"/>
                                          </p:stCondLst>
                                        </p:cTn>
                                        <p:tgtEl>
                                          <p:spTgt spid="37"/>
                                        </p:tgtEl>
                                        <p:attrNameLst>
                                          <p:attrName>ppt_h</p:attrName>
                                        </p:attrNameLst>
                                      </p:cBhvr>
                                      <p:tavLst>
                                        <p:tav tm="0" fmla="#ppt_h-#ppt_h*((1.5-1.5*$)^3-(1.5-1.5*$)^2)">
                                          <p:val>
                                            <p:strVal val="0"/>
                                          </p:val>
                                        </p:tav>
                                        <p:tav tm="100000">
                                          <p:val>
                                            <p:strVal val="1"/>
                                          </p:val>
                                        </p:tav>
                                      </p:tavLst>
                                    </p:anim>
                                    <p:anim to="" calcmode="lin" valueType="num">
                                      <p:cBhvr>
                                        <p:cTn id="20" dur="1000" fill="hold">
                                          <p:stCondLst>
                                            <p:cond delay="0"/>
                                          </p:stCondLst>
                                        </p:cTn>
                                        <p:tgtEl>
                                          <p:spTgt spid="37"/>
                                        </p:tgtEl>
                                        <p:attrNameLst>
                                          <p:attrName>ppt_w</p:attrName>
                                        </p:attrNameLst>
                                      </p:cBhvr>
                                      <p:tavLst>
                                        <p:tav tm="0" fmla="#ppt_w-#ppt_w*((1.5-1.5*$)^3-(1.5-1.5*$)^2)">
                                          <p:val>
                                            <p:strVal val="0"/>
                                          </p:val>
                                        </p:tav>
                                        <p:tav tm="100000">
                                          <p:val>
                                            <p:strVal val="1"/>
                                          </p:val>
                                        </p:tav>
                                      </p:tavLst>
                                    </p:anim>
                                  </p:childTnLst>
                                </p:cTn>
                              </p:par>
                              <p:par>
                                <p:cTn id="21" presetID="0" presetClass="entr" presetSubtype="0" fill="hold" grpId="0" nodeType="withEffect">
                                  <p:stCondLst>
                                    <p:cond delay="0"/>
                                  </p:stCondLst>
                                  <p:childTnLst>
                                    <p:set>
                                      <p:cBhvr>
                                        <p:cTn id="22" dur="1000" fill="hold">
                                          <p:stCondLst>
                                            <p:cond delay="0"/>
                                          </p:stCondLst>
                                        </p:cTn>
                                        <p:tgtEl>
                                          <p:spTgt spid="7"/>
                                        </p:tgtEl>
                                        <p:attrNameLst>
                                          <p:attrName>style.visibility</p:attrName>
                                        </p:attrNameLst>
                                      </p:cBhvr>
                                      <p:to>
                                        <p:strVal val="visible"/>
                                      </p:to>
                                    </p:set>
                                    <p:anim to="" calcmode="lin" valueType="num">
                                      <p:cBhvr>
                                        <p:cTn id="23" dur="1000" fill="hold">
                                          <p:stCondLst>
                                            <p:cond delay="0"/>
                                          </p:stCondLst>
                                        </p:cTn>
                                        <p:tgtEl>
                                          <p:spTgt spid="7"/>
                                        </p:tgtEl>
                                        <p:attrNameLst>
                                          <p:attrName>ppt_h</p:attrName>
                                        </p:attrNameLst>
                                      </p:cBhvr>
                                      <p:tavLst>
                                        <p:tav tm="0" fmla="#ppt_h-#ppt_h*((1.5-1.5*$)^3-(1.5-1.5*$)^2)">
                                          <p:val>
                                            <p:strVal val="0"/>
                                          </p:val>
                                        </p:tav>
                                        <p:tav tm="100000">
                                          <p:val>
                                            <p:strVal val="1"/>
                                          </p:val>
                                        </p:tav>
                                      </p:tavLst>
                                    </p:anim>
                                    <p:anim to="" calcmode="lin" valueType="num">
                                      <p:cBhvr>
                                        <p:cTn id="24" dur="1000" fill="hold">
                                          <p:stCondLst>
                                            <p:cond delay="0"/>
                                          </p:stCondLst>
                                        </p:cTn>
                                        <p:tgtEl>
                                          <p:spTgt spid="7"/>
                                        </p:tgtEl>
                                        <p:attrNameLst>
                                          <p:attrName>ppt_w</p:attrName>
                                        </p:attrNameLst>
                                      </p:cBhvr>
                                      <p:tavLst>
                                        <p:tav tm="0" fmla="#ppt_w-#ppt_w*((1.5-1.5*$)^3-(1.5-1.5*$)^2)">
                                          <p:val>
                                            <p:strVal val="0"/>
                                          </p:val>
                                        </p:tav>
                                        <p:tav tm="100000">
                                          <p:val>
                                            <p:strVal val="1"/>
                                          </p:val>
                                        </p:tav>
                                      </p:tavLst>
                                    </p:anim>
                                  </p:childTnLst>
                                </p:cTn>
                              </p:par>
                              <p:par>
                                <p:cTn id="25" presetID="0" presetClass="entr" presetSubtype="0" fill="hold" nodeType="withEffect">
                                  <p:stCondLst>
                                    <p:cond delay="0"/>
                                  </p:stCondLst>
                                  <p:childTnLst>
                                    <p:set>
                                      <p:cBhvr>
                                        <p:cTn id="26" dur="1000" fill="hold">
                                          <p:stCondLst>
                                            <p:cond delay="0"/>
                                          </p:stCondLst>
                                        </p:cTn>
                                        <p:tgtEl>
                                          <p:spTgt spid="18"/>
                                        </p:tgtEl>
                                        <p:attrNameLst>
                                          <p:attrName>style.visibility</p:attrName>
                                        </p:attrNameLst>
                                      </p:cBhvr>
                                      <p:to>
                                        <p:strVal val="visible"/>
                                      </p:to>
                                    </p:set>
                                    <p:anim to="" calcmode="lin" valueType="num">
                                      <p:cBhvr>
                                        <p:cTn id="27" dur="1000" fill="hold">
                                          <p:stCondLst>
                                            <p:cond delay="0"/>
                                          </p:stCondLst>
                                        </p:cTn>
                                        <p:tgtEl>
                                          <p:spTgt spid="18"/>
                                        </p:tgtEl>
                                        <p:attrNameLst>
                                          <p:attrName>ppt_h</p:attrName>
                                        </p:attrNameLst>
                                      </p:cBhvr>
                                      <p:tavLst>
                                        <p:tav tm="0" fmla="#ppt_h-#ppt_h*((1.5-1.5*$)^3-(1.5-1.5*$)^2)">
                                          <p:val>
                                            <p:strVal val="0"/>
                                          </p:val>
                                        </p:tav>
                                        <p:tav tm="100000">
                                          <p:val>
                                            <p:strVal val="1"/>
                                          </p:val>
                                        </p:tav>
                                      </p:tavLst>
                                    </p:anim>
                                    <p:anim to="" calcmode="lin" valueType="num">
                                      <p:cBhvr>
                                        <p:cTn id="28" dur="1000" fill="hold">
                                          <p:stCondLst>
                                            <p:cond delay="0"/>
                                          </p:stCondLst>
                                        </p:cTn>
                                        <p:tgtEl>
                                          <p:spTgt spid="18"/>
                                        </p:tgtEl>
                                        <p:attrNameLst>
                                          <p:attrName>ppt_w</p:attrName>
                                        </p:attrNameLst>
                                      </p:cBhvr>
                                      <p:tavLst>
                                        <p:tav tm="0" fmla="#ppt_w-#ppt_w*((1.5-1.5*$)^3-(1.5-1.5*$)^2)">
                                          <p:val>
                                            <p:strVal val="0"/>
                                          </p:val>
                                        </p:tav>
                                        <p:tav tm="100000">
                                          <p:val>
                                            <p:strVal val="1"/>
                                          </p:val>
                                        </p:tav>
                                      </p:tavLst>
                                    </p:anim>
                                  </p:childTnLst>
                                </p:cTn>
                              </p:par>
                            </p:childTnLst>
                          </p:cTn>
                        </p:par>
                        <p:par>
                          <p:cTn id="29" fill="hold">
                            <p:stCondLst>
                              <p:cond delay="1000"/>
                            </p:stCondLst>
                            <p:childTnLst>
                              <p:par>
                                <p:cTn id="30" presetID="0" presetClass="entr" presetSubtype="0" fill="hold" grpId="0" nodeType="afterEffect">
                                  <p:stCondLst>
                                    <p:cond delay="0"/>
                                  </p:stCondLst>
                                  <p:iterate type="lt">
                                    <p:tmPct val="3000"/>
                                  </p:iterate>
                                  <p:childTnLst>
                                    <p:set>
                                      <p:cBhvr>
                                        <p:cTn id="31" dur="750" fill="hold">
                                          <p:stCondLst>
                                            <p:cond delay="0"/>
                                          </p:stCondLst>
                                        </p:cTn>
                                        <p:tgtEl>
                                          <p:spTgt spid="14"/>
                                        </p:tgtEl>
                                        <p:attrNameLst>
                                          <p:attrName>style.visibility</p:attrName>
                                        </p:attrNameLst>
                                      </p:cBhvr>
                                      <p:to>
                                        <p:strVal val="visible"/>
                                      </p:to>
                                    </p:set>
                                    <p:anim to="" calcmode="lin" valueType="num">
                                      <p:cBhvr>
                                        <p:cTn id="32" dur="750" fill="hold">
                                          <p:stCondLst>
                                            <p:cond delay="0"/>
                                          </p:stCondLst>
                                        </p:cTn>
                                        <p:tgtEl>
                                          <p:spTgt spid="14"/>
                                        </p:tgtEl>
                                        <p:attrNameLst>
                                          <p:attrName>ppt_x</p:attrName>
                                        </p:attrNameLst>
                                      </p:cBhvr>
                                      <p:tavLst>
                                        <p:tav tm="0" fmla="#ppt_x+#ppt_w*((1.5-1.5*$)^3-(1.5-1.5*$)^2)">
                                          <p:val>
                                            <p:strVal val="0"/>
                                          </p:val>
                                        </p:tav>
                                        <p:tav tm="100000">
                                          <p:val>
                                            <p:strVal val="1"/>
                                          </p:val>
                                        </p:tav>
                                      </p:tavLst>
                                    </p:anim>
                                    <p:animEffect filter="fade">
                                      <p:cBhvr>
                                        <p:cTn id="33" dur="750">
                                          <p:stCondLst>
                                            <p:cond delay="0"/>
                                          </p:stCondLst>
                                        </p:cTn>
                                        <p:tgtEl>
                                          <p:spTgt spid="14"/>
                                        </p:tgtEl>
                                      </p:cBhvr>
                                    </p:animEffect>
                                  </p:childTnLst>
                                </p:cTn>
                              </p:par>
                            </p:childTnLst>
                          </p:cTn>
                        </p:par>
                        <p:par>
                          <p:cTn id="34" fill="hold">
                            <p:stCondLst>
                              <p:cond delay="1953"/>
                            </p:stCondLst>
                            <p:childTnLst>
                              <p:par>
                                <p:cTn id="35" presetID="10" presetClass="entr" presetSubtype="0" fill="hold" grpId="0" nodeType="afterEffect">
                                  <p:stCondLst>
                                    <p:cond delay="0"/>
                                  </p:stCondLst>
                                  <p:childTnLst>
                                    <p:set>
                                      <p:cBhvr>
                                        <p:cTn id="36" dur="1" fill="hold">
                                          <p:stCondLst>
                                            <p:cond delay="0"/>
                                          </p:stCondLst>
                                        </p:cTn>
                                        <p:tgtEl>
                                          <p:spTgt spid="13"/>
                                        </p:tgtEl>
                                        <p:attrNameLst>
                                          <p:attrName>style.visibility</p:attrName>
                                        </p:attrNameLst>
                                      </p:cBhvr>
                                      <p:to>
                                        <p:strVal val="visible"/>
                                      </p:to>
                                    </p:set>
                                    <p:animEffect transition="in" filter="fade">
                                      <p:cBhvr>
                                        <p:cTn id="37" dur="500"/>
                                        <p:tgtEl>
                                          <p:spTgt spid="13"/>
                                        </p:tgtEl>
                                      </p:cBhvr>
                                    </p:animEffect>
                                  </p:childTnLst>
                                </p:cTn>
                              </p:par>
                              <p:par>
                                <p:cTn id="38" presetID="2" presetClass="entr" presetSubtype="4" decel="100000" fill="hold" nodeType="withEffect">
                                  <p:stCondLst>
                                    <p:cond delay="0"/>
                                  </p:stCondLst>
                                  <p:childTnLst>
                                    <p:set>
                                      <p:cBhvr>
                                        <p:cTn id="39" dur="1" fill="hold">
                                          <p:stCondLst>
                                            <p:cond delay="0"/>
                                          </p:stCondLst>
                                        </p:cTn>
                                        <p:tgtEl>
                                          <p:spTgt spid="55"/>
                                        </p:tgtEl>
                                        <p:attrNameLst>
                                          <p:attrName>style.visibility</p:attrName>
                                        </p:attrNameLst>
                                      </p:cBhvr>
                                      <p:to>
                                        <p:strVal val="visible"/>
                                      </p:to>
                                    </p:set>
                                    <p:anim calcmode="lin" valueType="num">
                                      <p:cBhvr additive="base">
                                        <p:cTn id="40" dur="1000" fill="hold"/>
                                        <p:tgtEl>
                                          <p:spTgt spid="55"/>
                                        </p:tgtEl>
                                        <p:attrNameLst>
                                          <p:attrName>ppt_x</p:attrName>
                                        </p:attrNameLst>
                                      </p:cBhvr>
                                      <p:tavLst>
                                        <p:tav tm="0">
                                          <p:val>
                                            <p:strVal val="#ppt_x"/>
                                          </p:val>
                                        </p:tav>
                                        <p:tav tm="100000">
                                          <p:val>
                                            <p:strVal val="#ppt_x"/>
                                          </p:val>
                                        </p:tav>
                                      </p:tavLst>
                                    </p:anim>
                                    <p:anim calcmode="lin" valueType="num">
                                      <p:cBhvr additive="base">
                                        <p:cTn id="41" dur="1000" fill="hold"/>
                                        <p:tgtEl>
                                          <p:spTgt spid="5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13" grpId="0"/>
      <p:bldP spid="14"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1E80DDB6-DA4A-4307-B482-D273B163EFF5}"/>
              </a:ext>
            </a:extLst>
          </p:cNvPr>
          <p:cNvSpPr/>
          <p:nvPr/>
        </p:nvSpPr>
        <p:spPr>
          <a:xfrm>
            <a:off x="6224305" y="-1480577"/>
            <a:ext cx="13681480" cy="13588120"/>
          </a:xfrm>
          <a:custGeom>
            <a:avLst/>
            <a:gdLst>
              <a:gd name="connsiteX0" fmla="*/ 3007951 w 7935961"/>
              <a:gd name="connsiteY0" fmla="*/ 14 h 7881808"/>
              <a:gd name="connsiteX1" fmla="*/ 6835040 w 7935961"/>
              <a:gd name="connsiteY1" fmla="*/ 1092197 h 7881808"/>
              <a:gd name="connsiteX2" fmla="*/ 7146033 w 7935961"/>
              <a:gd name="connsiteY2" fmla="*/ 1330471 h 7881808"/>
              <a:gd name="connsiteX3" fmla="*/ 7536498 w 7935961"/>
              <a:gd name="connsiteY3" fmla="*/ 4498978 h 7881808"/>
              <a:gd name="connsiteX4" fmla="*/ 4693648 w 7935961"/>
              <a:gd name="connsiteY4" fmla="*/ 7535851 h 7881808"/>
              <a:gd name="connsiteX5" fmla="*/ 1819660 w 7935961"/>
              <a:gd name="connsiteY5" fmla="*/ 7275582 h 7881808"/>
              <a:gd name="connsiteX6" fmla="*/ 1550390 w 7935961"/>
              <a:gd name="connsiteY6" fmla="*/ 6993508 h 7881808"/>
              <a:gd name="connsiteX7" fmla="*/ 9886 w 7935961"/>
              <a:gd name="connsiteY7" fmla="*/ 2857090 h 7881808"/>
              <a:gd name="connsiteX8" fmla="*/ 676506 w 7935961"/>
              <a:gd name="connsiteY8" fmla="*/ 891493 h 7881808"/>
              <a:gd name="connsiteX9" fmla="*/ 2555522 w 7935961"/>
              <a:gd name="connsiteY9" fmla="*/ 15478 h 7881808"/>
              <a:gd name="connsiteX10" fmla="*/ 2550859 w 7935961"/>
              <a:gd name="connsiteY10" fmla="*/ 14228 h 7881808"/>
              <a:gd name="connsiteX11" fmla="*/ 3007951 w 7935961"/>
              <a:gd name="connsiteY11" fmla="*/ 14 h 7881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35961" h="7881808">
                <a:moveTo>
                  <a:pt x="3007951" y="14"/>
                </a:moveTo>
                <a:cubicBezTo>
                  <a:pt x="5250864" y="4386"/>
                  <a:pt x="6835040" y="1092197"/>
                  <a:pt x="6835040" y="1092197"/>
                </a:cubicBezTo>
                <a:cubicBezTo>
                  <a:pt x="6941620" y="1160740"/>
                  <a:pt x="7045701" y="1238610"/>
                  <a:pt x="7146033" y="1330471"/>
                </a:cubicBezTo>
                <a:cubicBezTo>
                  <a:pt x="8041280" y="2130147"/>
                  <a:pt x="8181454" y="3472231"/>
                  <a:pt x="7536498" y="4498978"/>
                </a:cubicBezTo>
                <a:cubicBezTo>
                  <a:pt x="6197854" y="6734341"/>
                  <a:pt x="4693648" y="7535851"/>
                  <a:pt x="4693648" y="7535851"/>
                </a:cubicBezTo>
                <a:cubicBezTo>
                  <a:pt x="3777196" y="8065006"/>
                  <a:pt x="2616739" y="7993974"/>
                  <a:pt x="1819660" y="7275582"/>
                </a:cubicBezTo>
                <a:cubicBezTo>
                  <a:pt x="1718078" y="7188385"/>
                  <a:pt x="1628322" y="7094361"/>
                  <a:pt x="1550390" y="6993508"/>
                </a:cubicBezTo>
                <a:cubicBezTo>
                  <a:pt x="1542314" y="6986346"/>
                  <a:pt x="121632" y="5331140"/>
                  <a:pt x="9886" y="2857090"/>
                </a:cubicBezTo>
                <a:cubicBezTo>
                  <a:pt x="-51164" y="2170977"/>
                  <a:pt x="170494" y="1455653"/>
                  <a:pt x="676506" y="891493"/>
                </a:cubicBezTo>
                <a:cubicBezTo>
                  <a:pt x="1177855" y="326085"/>
                  <a:pt x="1866703" y="30836"/>
                  <a:pt x="2555522" y="15478"/>
                </a:cubicBezTo>
                <a:cubicBezTo>
                  <a:pt x="2555522" y="15478"/>
                  <a:pt x="2555522" y="15478"/>
                  <a:pt x="2550859" y="14228"/>
                </a:cubicBezTo>
                <a:cubicBezTo>
                  <a:pt x="2705968" y="4246"/>
                  <a:pt x="2858423" y="-278"/>
                  <a:pt x="3007951" y="14"/>
                </a:cubicBezTo>
                <a:close/>
              </a:path>
            </a:pathLst>
          </a:custGeom>
          <a:gradFill flip="none" rotWithShape="1">
            <a:gsLst>
              <a:gs pos="0">
                <a:schemeClr val="accent1">
                  <a:alpha val="10000"/>
                </a:schemeClr>
              </a:gs>
              <a:gs pos="100000">
                <a:schemeClr val="accent6">
                  <a:alpha val="10000"/>
                </a:schemeClr>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 name="Rectangle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916F1756-5A18-4434-8E1E-A0F3A7C1D088}"/>
              </a:ext>
            </a:extLst>
          </p:cNvPr>
          <p:cNvSpPr/>
          <p:nvPr/>
        </p:nvSpPr>
        <p:spPr>
          <a:xfrm>
            <a:off x="1227864" y="5019999"/>
            <a:ext cx="6361655" cy="2429127"/>
          </a:xfrm>
          <a:prstGeom prst="rect">
            <a:avLst/>
          </a:prstGeom>
        </p:spPr>
        <p:txBody>
          <a:bodyPr wrap="square">
            <a:spAutoFit/>
          </a:bodyPr>
          <a:lstStyle/>
          <a:p>
            <a:pPr>
              <a:lnSpc>
                <a:spcPct val="150000"/>
              </a:lnSpc>
              <a:spcBef>
                <a:spcPts val="12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a:t>
            </a:r>
          </a:p>
          <a:p>
            <a:pPr>
              <a:lnSpc>
                <a:spcPct val="150000"/>
              </a:lnSpc>
              <a:spcBef>
                <a:spcPts val="12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a:t>
            </a:r>
          </a:p>
        </p:txBody>
      </p:sp>
      <p:sp>
        <p:nvSpPr>
          <p:cNvPr id="4" name="TextBox 3">
            <a:extLst>
              <a:ext uri="{FF2B5EF4-FFF2-40B4-BE49-F238E27FC236}">
                <a16:creationId xmlns:a16="http://schemas.microsoft.com/office/drawing/2014/main" id="{A6028031-D353-4810-A79C-55B8AB3677C6}"/>
              </a:ext>
            </a:extLst>
          </p:cNvPr>
          <p:cNvSpPr txBox="1"/>
          <p:nvPr/>
        </p:nvSpPr>
        <p:spPr>
          <a:xfrm>
            <a:off x="2739781" y="8000572"/>
            <a:ext cx="2607564" cy="276999"/>
          </a:xfrm>
          <a:prstGeom prst="rect">
            <a:avLst/>
          </a:prstGeom>
          <a:noFill/>
        </p:spPr>
        <p:txBody>
          <a:bodyPr wrap="square" rtlCol="0">
            <a:spAutoFit/>
          </a:bodyPr>
          <a:lstStyle/>
          <a:p>
            <a:r>
              <a:rPr lang="en-US" sz="1200" i="1">
                <a:solidFill>
                  <a:schemeClr val="tx1">
                    <a:lumMod val="65000"/>
                  </a:schemeClr>
                </a:solidFill>
              </a:rPr>
              <a:t>Chief Executive Officer</a:t>
            </a:r>
          </a:p>
        </p:txBody>
      </p:sp>
      <p:sp>
        <p:nvSpPr>
          <p:cNvPr id="5" name="Freeform: Shape 4">
            <a:extLst>
              <a:ext uri="{FF2B5EF4-FFF2-40B4-BE49-F238E27FC236}">
                <a16:creationId xmlns:a16="http://schemas.microsoft.com/office/drawing/2014/main" id="{7677AB43-1F03-44AD-9760-658F02A356E8}"/>
              </a:ext>
            </a:extLst>
          </p:cNvPr>
          <p:cNvSpPr/>
          <p:nvPr/>
        </p:nvSpPr>
        <p:spPr>
          <a:xfrm>
            <a:off x="1326650" y="7927288"/>
            <a:ext cx="1256867" cy="379265"/>
          </a:xfrm>
          <a:custGeom>
            <a:avLst/>
            <a:gdLst/>
            <a:ahLst/>
            <a:cxnLst/>
            <a:rect l="l" t="t" r="r" b="b"/>
            <a:pathLst>
              <a:path w="1026398" h="309720">
                <a:moveTo>
                  <a:pt x="390166" y="154681"/>
                </a:moveTo>
                <a:cubicBezTo>
                  <a:pt x="389937" y="155139"/>
                  <a:pt x="389480" y="155710"/>
                  <a:pt x="388794" y="156396"/>
                </a:cubicBezTo>
                <a:cubicBezTo>
                  <a:pt x="386508" y="158682"/>
                  <a:pt x="384279" y="161082"/>
                  <a:pt x="382108" y="163597"/>
                </a:cubicBezTo>
                <a:cubicBezTo>
                  <a:pt x="379936" y="166111"/>
                  <a:pt x="378164" y="168855"/>
                  <a:pt x="376793" y="171826"/>
                </a:cubicBezTo>
                <a:cubicBezTo>
                  <a:pt x="376793" y="172741"/>
                  <a:pt x="376907" y="173198"/>
                  <a:pt x="377136" y="173198"/>
                </a:cubicBezTo>
                <a:lnTo>
                  <a:pt x="378164" y="173198"/>
                </a:lnTo>
                <a:cubicBezTo>
                  <a:pt x="379307" y="172055"/>
                  <a:pt x="380450" y="170969"/>
                  <a:pt x="381593" y="169940"/>
                </a:cubicBezTo>
                <a:cubicBezTo>
                  <a:pt x="382736" y="168912"/>
                  <a:pt x="383879" y="167826"/>
                  <a:pt x="385022" y="166683"/>
                </a:cubicBezTo>
                <a:cubicBezTo>
                  <a:pt x="386851" y="165540"/>
                  <a:pt x="388337" y="164168"/>
                  <a:pt x="389480" y="162568"/>
                </a:cubicBezTo>
                <a:cubicBezTo>
                  <a:pt x="390623" y="160968"/>
                  <a:pt x="391652" y="159368"/>
                  <a:pt x="392566" y="157767"/>
                </a:cubicBezTo>
                <a:cubicBezTo>
                  <a:pt x="393023" y="157310"/>
                  <a:pt x="393252" y="156853"/>
                  <a:pt x="393252" y="156396"/>
                </a:cubicBezTo>
                <a:cubicBezTo>
                  <a:pt x="392795" y="155939"/>
                  <a:pt x="392566" y="155539"/>
                  <a:pt x="392566" y="155196"/>
                </a:cubicBezTo>
                <a:cubicBezTo>
                  <a:pt x="392566" y="154853"/>
                  <a:pt x="392452" y="154681"/>
                  <a:pt x="392223" y="154681"/>
                </a:cubicBezTo>
                <a:close/>
                <a:moveTo>
                  <a:pt x="834317" y="114905"/>
                </a:moveTo>
                <a:cubicBezTo>
                  <a:pt x="835917" y="115248"/>
                  <a:pt x="837346" y="116048"/>
                  <a:pt x="838603" y="117305"/>
                </a:cubicBezTo>
                <a:cubicBezTo>
                  <a:pt x="840660" y="119363"/>
                  <a:pt x="841003" y="121191"/>
                  <a:pt x="839632" y="122792"/>
                </a:cubicBezTo>
                <a:cubicBezTo>
                  <a:pt x="838717" y="125306"/>
                  <a:pt x="837003" y="127821"/>
                  <a:pt x="834488" y="130335"/>
                </a:cubicBezTo>
                <a:cubicBezTo>
                  <a:pt x="832659" y="132393"/>
                  <a:pt x="830145" y="133650"/>
                  <a:pt x="826944" y="134107"/>
                </a:cubicBezTo>
                <a:cubicBezTo>
                  <a:pt x="826487" y="134107"/>
                  <a:pt x="826144" y="134050"/>
                  <a:pt x="825916" y="133936"/>
                </a:cubicBezTo>
                <a:cubicBezTo>
                  <a:pt x="825687" y="133822"/>
                  <a:pt x="825458" y="133764"/>
                  <a:pt x="825230" y="133764"/>
                </a:cubicBezTo>
                <a:cubicBezTo>
                  <a:pt x="823630" y="133307"/>
                  <a:pt x="822829" y="132507"/>
                  <a:pt x="822829" y="131364"/>
                </a:cubicBezTo>
                <a:cubicBezTo>
                  <a:pt x="822829" y="130678"/>
                  <a:pt x="822715" y="129993"/>
                  <a:pt x="822487" y="129307"/>
                </a:cubicBezTo>
                <a:cubicBezTo>
                  <a:pt x="822715" y="128850"/>
                  <a:pt x="822829" y="128335"/>
                  <a:pt x="822829" y="127764"/>
                </a:cubicBezTo>
                <a:cubicBezTo>
                  <a:pt x="822829" y="127192"/>
                  <a:pt x="822944" y="126678"/>
                  <a:pt x="823172" y="126221"/>
                </a:cubicBezTo>
                <a:cubicBezTo>
                  <a:pt x="823630" y="124392"/>
                  <a:pt x="824201" y="122792"/>
                  <a:pt x="824887" y="121420"/>
                </a:cubicBezTo>
                <a:cubicBezTo>
                  <a:pt x="825573" y="120048"/>
                  <a:pt x="826258" y="118677"/>
                  <a:pt x="826944" y="117305"/>
                </a:cubicBezTo>
                <a:cubicBezTo>
                  <a:pt x="827173" y="116848"/>
                  <a:pt x="827459" y="116505"/>
                  <a:pt x="827802" y="116277"/>
                </a:cubicBezTo>
                <a:cubicBezTo>
                  <a:pt x="828144" y="116048"/>
                  <a:pt x="828544" y="115705"/>
                  <a:pt x="829002" y="115248"/>
                </a:cubicBezTo>
                <a:cubicBezTo>
                  <a:pt x="830945" y="114676"/>
                  <a:pt x="832716" y="114562"/>
                  <a:pt x="834317" y="114905"/>
                </a:cubicBezTo>
                <a:close/>
                <a:moveTo>
                  <a:pt x="281867" y="114905"/>
                </a:moveTo>
                <a:cubicBezTo>
                  <a:pt x="283467" y="115248"/>
                  <a:pt x="284896" y="116048"/>
                  <a:pt x="286153" y="117305"/>
                </a:cubicBezTo>
                <a:cubicBezTo>
                  <a:pt x="288210" y="119363"/>
                  <a:pt x="288553" y="121191"/>
                  <a:pt x="287182" y="122792"/>
                </a:cubicBezTo>
                <a:cubicBezTo>
                  <a:pt x="286267" y="125306"/>
                  <a:pt x="284553" y="127821"/>
                  <a:pt x="282038" y="130335"/>
                </a:cubicBezTo>
                <a:cubicBezTo>
                  <a:pt x="280209" y="132393"/>
                  <a:pt x="277695" y="133650"/>
                  <a:pt x="274494" y="134107"/>
                </a:cubicBezTo>
                <a:cubicBezTo>
                  <a:pt x="274037" y="134107"/>
                  <a:pt x="273694" y="134050"/>
                  <a:pt x="273466" y="133936"/>
                </a:cubicBezTo>
                <a:cubicBezTo>
                  <a:pt x="273237" y="133822"/>
                  <a:pt x="273008" y="133764"/>
                  <a:pt x="272780" y="133764"/>
                </a:cubicBezTo>
                <a:cubicBezTo>
                  <a:pt x="271180" y="133307"/>
                  <a:pt x="270380" y="132507"/>
                  <a:pt x="270380" y="131364"/>
                </a:cubicBezTo>
                <a:cubicBezTo>
                  <a:pt x="270380" y="130678"/>
                  <a:pt x="270265" y="129993"/>
                  <a:pt x="270037" y="129307"/>
                </a:cubicBezTo>
                <a:cubicBezTo>
                  <a:pt x="270265" y="128850"/>
                  <a:pt x="270380" y="128335"/>
                  <a:pt x="270380" y="127764"/>
                </a:cubicBezTo>
                <a:cubicBezTo>
                  <a:pt x="270380" y="127192"/>
                  <a:pt x="270494" y="126678"/>
                  <a:pt x="270722" y="126221"/>
                </a:cubicBezTo>
                <a:cubicBezTo>
                  <a:pt x="271180" y="124392"/>
                  <a:pt x="271751" y="122792"/>
                  <a:pt x="272437" y="121420"/>
                </a:cubicBezTo>
                <a:cubicBezTo>
                  <a:pt x="273123" y="120048"/>
                  <a:pt x="273809" y="118677"/>
                  <a:pt x="274494" y="117305"/>
                </a:cubicBezTo>
                <a:cubicBezTo>
                  <a:pt x="274723" y="116848"/>
                  <a:pt x="275009" y="116505"/>
                  <a:pt x="275352" y="116277"/>
                </a:cubicBezTo>
                <a:cubicBezTo>
                  <a:pt x="275694" y="116048"/>
                  <a:pt x="276094" y="115705"/>
                  <a:pt x="276552" y="115248"/>
                </a:cubicBezTo>
                <a:cubicBezTo>
                  <a:pt x="278495" y="114676"/>
                  <a:pt x="280266" y="114562"/>
                  <a:pt x="281867" y="114905"/>
                </a:cubicBezTo>
                <a:close/>
                <a:moveTo>
                  <a:pt x="946924" y="106289"/>
                </a:moveTo>
                <a:lnTo>
                  <a:pt x="932100" y="107018"/>
                </a:lnTo>
                <a:cubicBezTo>
                  <a:pt x="925014" y="107247"/>
                  <a:pt x="917927" y="107590"/>
                  <a:pt x="910840" y="108047"/>
                </a:cubicBezTo>
                <a:lnTo>
                  <a:pt x="907069" y="108047"/>
                </a:lnTo>
                <a:cubicBezTo>
                  <a:pt x="904325" y="108047"/>
                  <a:pt x="902039" y="108561"/>
                  <a:pt x="900211" y="109590"/>
                </a:cubicBezTo>
                <a:cubicBezTo>
                  <a:pt x="898382" y="110619"/>
                  <a:pt x="897010" y="112505"/>
                  <a:pt x="896096" y="115248"/>
                </a:cubicBezTo>
                <a:cubicBezTo>
                  <a:pt x="894953" y="117762"/>
                  <a:pt x="893581" y="120163"/>
                  <a:pt x="891981" y="122449"/>
                </a:cubicBezTo>
                <a:cubicBezTo>
                  <a:pt x="890381" y="124735"/>
                  <a:pt x="888895" y="127135"/>
                  <a:pt x="887523" y="129650"/>
                </a:cubicBezTo>
                <a:lnTo>
                  <a:pt x="886837" y="129650"/>
                </a:lnTo>
                <a:cubicBezTo>
                  <a:pt x="886380" y="130564"/>
                  <a:pt x="886037" y="131307"/>
                  <a:pt x="885809" y="131879"/>
                </a:cubicBezTo>
                <a:cubicBezTo>
                  <a:pt x="885580" y="132450"/>
                  <a:pt x="885237" y="133193"/>
                  <a:pt x="884780" y="134107"/>
                </a:cubicBezTo>
                <a:cubicBezTo>
                  <a:pt x="884323" y="135479"/>
                  <a:pt x="883866" y="137079"/>
                  <a:pt x="883408" y="138908"/>
                </a:cubicBezTo>
                <a:cubicBezTo>
                  <a:pt x="882951" y="140737"/>
                  <a:pt x="882151" y="142566"/>
                  <a:pt x="881008" y="144394"/>
                </a:cubicBezTo>
                <a:cubicBezTo>
                  <a:pt x="879637" y="147595"/>
                  <a:pt x="878208" y="150681"/>
                  <a:pt x="876722" y="153653"/>
                </a:cubicBezTo>
                <a:cubicBezTo>
                  <a:pt x="875236" y="156624"/>
                  <a:pt x="873807" y="159711"/>
                  <a:pt x="872436" y="162911"/>
                </a:cubicBezTo>
                <a:cubicBezTo>
                  <a:pt x="871521" y="165426"/>
                  <a:pt x="870664" y="167712"/>
                  <a:pt x="869864" y="169769"/>
                </a:cubicBezTo>
                <a:cubicBezTo>
                  <a:pt x="869064" y="171826"/>
                  <a:pt x="868435" y="174112"/>
                  <a:pt x="867978" y="176627"/>
                </a:cubicBezTo>
                <a:cubicBezTo>
                  <a:pt x="867521" y="178456"/>
                  <a:pt x="867235" y="180456"/>
                  <a:pt x="867121" y="182628"/>
                </a:cubicBezTo>
                <a:cubicBezTo>
                  <a:pt x="867006" y="184799"/>
                  <a:pt x="866949" y="186800"/>
                  <a:pt x="866949" y="188628"/>
                </a:cubicBezTo>
                <a:cubicBezTo>
                  <a:pt x="867406" y="193200"/>
                  <a:pt x="868607" y="196286"/>
                  <a:pt x="870550" y="197887"/>
                </a:cubicBezTo>
                <a:cubicBezTo>
                  <a:pt x="872493" y="199487"/>
                  <a:pt x="875750" y="200058"/>
                  <a:pt x="880322" y="199601"/>
                </a:cubicBezTo>
                <a:cubicBezTo>
                  <a:pt x="887180" y="198915"/>
                  <a:pt x="893581" y="197086"/>
                  <a:pt x="899525" y="194115"/>
                </a:cubicBezTo>
                <a:cubicBezTo>
                  <a:pt x="901354" y="193200"/>
                  <a:pt x="903068" y="192343"/>
                  <a:pt x="904668" y="191543"/>
                </a:cubicBezTo>
                <a:lnTo>
                  <a:pt x="905154" y="191365"/>
                </a:lnTo>
                <a:lnTo>
                  <a:pt x="910040" y="181942"/>
                </a:lnTo>
                <a:cubicBezTo>
                  <a:pt x="911640" y="176570"/>
                  <a:pt x="913469" y="171826"/>
                  <a:pt x="915527" y="167712"/>
                </a:cubicBezTo>
                <a:cubicBezTo>
                  <a:pt x="917584" y="163140"/>
                  <a:pt x="919756" y="158625"/>
                  <a:pt x="922042" y="154167"/>
                </a:cubicBezTo>
                <a:cubicBezTo>
                  <a:pt x="924328" y="149709"/>
                  <a:pt x="926728" y="144966"/>
                  <a:pt x="929243" y="139937"/>
                </a:cubicBezTo>
                <a:lnTo>
                  <a:pt x="936444" y="126221"/>
                </a:lnTo>
                <a:cubicBezTo>
                  <a:pt x="937130" y="124849"/>
                  <a:pt x="937930" y="123420"/>
                  <a:pt x="938844" y="121934"/>
                </a:cubicBezTo>
                <a:cubicBezTo>
                  <a:pt x="939758" y="120448"/>
                  <a:pt x="940444" y="118791"/>
                  <a:pt x="940901" y="116962"/>
                </a:cubicBezTo>
                <a:cubicBezTo>
                  <a:pt x="940901" y="116277"/>
                  <a:pt x="941359" y="115476"/>
                  <a:pt x="942273" y="114562"/>
                </a:cubicBezTo>
                <a:cubicBezTo>
                  <a:pt x="943416" y="113190"/>
                  <a:pt x="944330" y="111705"/>
                  <a:pt x="945016" y="110104"/>
                </a:cubicBezTo>
                <a:close/>
                <a:moveTo>
                  <a:pt x="177377" y="55926"/>
                </a:moveTo>
                <a:cubicBezTo>
                  <a:pt x="176920" y="55469"/>
                  <a:pt x="176120" y="55583"/>
                  <a:pt x="174977" y="56269"/>
                </a:cubicBezTo>
                <a:cubicBezTo>
                  <a:pt x="173834" y="57412"/>
                  <a:pt x="172634" y="58669"/>
                  <a:pt x="171377" y="60041"/>
                </a:cubicBezTo>
                <a:cubicBezTo>
                  <a:pt x="170119" y="61413"/>
                  <a:pt x="168805" y="62670"/>
                  <a:pt x="167433" y="63813"/>
                </a:cubicBezTo>
                <a:cubicBezTo>
                  <a:pt x="165605" y="65184"/>
                  <a:pt x="164061" y="66613"/>
                  <a:pt x="162804" y="68099"/>
                </a:cubicBezTo>
                <a:cubicBezTo>
                  <a:pt x="161547" y="69585"/>
                  <a:pt x="160118" y="71128"/>
                  <a:pt x="158518" y="72728"/>
                </a:cubicBezTo>
                <a:cubicBezTo>
                  <a:pt x="155318" y="76614"/>
                  <a:pt x="152231" y="80443"/>
                  <a:pt x="149260" y="84215"/>
                </a:cubicBezTo>
                <a:cubicBezTo>
                  <a:pt x="146288" y="87987"/>
                  <a:pt x="142859" y="91473"/>
                  <a:pt x="138973" y="94674"/>
                </a:cubicBezTo>
                <a:cubicBezTo>
                  <a:pt x="138515" y="94902"/>
                  <a:pt x="137944" y="95588"/>
                  <a:pt x="137258" y="96731"/>
                </a:cubicBezTo>
                <a:cubicBezTo>
                  <a:pt x="135429" y="98560"/>
                  <a:pt x="133715" y="100503"/>
                  <a:pt x="132115" y="102561"/>
                </a:cubicBezTo>
                <a:cubicBezTo>
                  <a:pt x="130514" y="104618"/>
                  <a:pt x="128800" y="106675"/>
                  <a:pt x="126971" y="108733"/>
                </a:cubicBezTo>
                <a:cubicBezTo>
                  <a:pt x="125142" y="110562"/>
                  <a:pt x="123256" y="112447"/>
                  <a:pt x="121313" y="114391"/>
                </a:cubicBezTo>
                <a:cubicBezTo>
                  <a:pt x="119370" y="116334"/>
                  <a:pt x="117827" y="118563"/>
                  <a:pt x="116684" y="121077"/>
                </a:cubicBezTo>
                <a:cubicBezTo>
                  <a:pt x="116227" y="121534"/>
                  <a:pt x="115827" y="121934"/>
                  <a:pt x="115484" y="122277"/>
                </a:cubicBezTo>
                <a:cubicBezTo>
                  <a:pt x="115141" y="122620"/>
                  <a:pt x="114741" y="123020"/>
                  <a:pt x="114284" y="123477"/>
                </a:cubicBezTo>
                <a:cubicBezTo>
                  <a:pt x="111998" y="125763"/>
                  <a:pt x="109940" y="128107"/>
                  <a:pt x="108112" y="130507"/>
                </a:cubicBezTo>
                <a:cubicBezTo>
                  <a:pt x="106283" y="132907"/>
                  <a:pt x="104454" y="135365"/>
                  <a:pt x="102625" y="137879"/>
                </a:cubicBezTo>
                <a:cubicBezTo>
                  <a:pt x="100339" y="140851"/>
                  <a:pt x="98053" y="143766"/>
                  <a:pt x="95767" y="146623"/>
                </a:cubicBezTo>
                <a:cubicBezTo>
                  <a:pt x="93481" y="149481"/>
                  <a:pt x="91195" y="152395"/>
                  <a:pt x="88909" y="155367"/>
                </a:cubicBezTo>
                <a:cubicBezTo>
                  <a:pt x="87995" y="156510"/>
                  <a:pt x="87080" y="157653"/>
                  <a:pt x="86166" y="158796"/>
                </a:cubicBezTo>
                <a:cubicBezTo>
                  <a:pt x="85252" y="159939"/>
                  <a:pt x="84452" y="161082"/>
                  <a:pt x="83766" y="162225"/>
                </a:cubicBezTo>
                <a:cubicBezTo>
                  <a:pt x="83309" y="162682"/>
                  <a:pt x="83080" y="163482"/>
                  <a:pt x="83080" y="164625"/>
                </a:cubicBezTo>
                <a:cubicBezTo>
                  <a:pt x="82851" y="165083"/>
                  <a:pt x="83023" y="165597"/>
                  <a:pt x="83594" y="166168"/>
                </a:cubicBezTo>
                <a:cubicBezTo>
                  <a:pt x="84166" y="166740"/>
                  <a:pt x="84680" y="167026"/>
                  <a:pt x="85137" y="167026"/>
                </a:cubicBezTo>
                <a:cubicBezTo>
                  <a:pt x="85595" y="166797"/>
                  <a:pt x="86166" y="166683"/>
                  <a:pt x="86852" y="166683"/>
                </a:cubicBezTo>
                <a:cubicBezTo>
                  <a:pt x="87538" y="166683"/>
                  <a:pt x="88109" y="166569"/>
                  <a:pt x="88566" y="166340"/>
                </a:cubicBezTo>
                <a:cubicBezTo>
                  <a:pt x="93138" y="165197"/>
                  <a:pt x="97767" y="164054"/>
                  <a:pt x="102454" y="162911"/>
                </a:cubicBezTo>
                <a:cubicBezTo>
                  <a:pt x="107140" y="161768"/>
                  <a:pt x="111769" y="160739"/>
                  <a:pt x="116341" y="159825"/>
                </a:cubicBezTo>
                <a:cubicBezTo>
                  <a:pt x="120913" y="158910"/>
                  <a:pt x="125485" y="157825"/>
                  <a:pt x="130057" y="156567"/>
                </a:cubicBezTo>
                <a:cubicBezTo>
                  <a:pt x="134629" y="155310"/>
                  <a:pt x="139201" y="154110"/>
                  <a:pt x="143773" y="152967"/>
                </a:cubicBezTo>
                <a:cubicBezTo>
                  <a:pt x="147888" y="152281"/>
                  <a:pt x="151774" y="150909"/>
                  <a:pt x="155432" y="148852"/>
                </a:cubicBezTo>
                <a:cubicBezTo>
                  <a:pt x="157489" y="147252"/>
                  <a:pt x="158747" y="145766"/>
                  <a:pt x="159204" y="144394"/>
                </a:cubicBezTo>
                <a:cubicBezTo>
                  <a:pt x="160118" y="141651"/>
                  <a:pt x="161033" y="138908"/>
                  <a:pt x="161947" y="136165"/>
                </a:cubicBezTo>
                <a:cubicBezTo>
                  <a:pt x="162861" y="133422"/>
                  <a:pt x="163661" y="130678"/>
                  <a:pt x="164347" y="127935"/>
                </a:cubicBezTo>
                <a:cubicBezTo>
                  <a:pt x="165490" y="123135"/>
                  <a:pt x="166519" y="118334"/>
                  <a:pt x="167433" y="113533"/>
                </a:cubicBezTo>
                <a:cubicBezTo>
                  <a:pt x="168348" y="108733"/>
                  <a:pt x="169148" y="103932"/>
                  <a:pt x="169834" y="99132"/>
                </a:cubicBezTo>
                <a:cubicBezTo>
                  <a:pt x="170291" y="97760"/>
                  <a:pt x="170519" y="96445"/>
                  <a:pt x="170519" y="95188"/>
                </a:cubicBezTo>
                <a:cubicBezTo>
                  <a:pt x="170519" y="93931"/>
                  <a:pt x="170748" y="92731"/>
                  <a:pt x="171205" y="91588"/>
                </a:cubicBezTo>
                <a:cubicBezTo>
                  <a:pt x="172577" y="86330"/>
                  <a:pt x="173777" y="81129"/>
                  <a:pt x="174806" y="75986"/>
                </a:cubicBezTo>
                <a:cubicBezTo>
                  <a:pt x="175834" y="70842"/>
                  <a:pt x="176920" y="65642"/>
                  <a:pt x="178063" y="60384"/>
                </a:cubicBezTo>
                <a:cubicBezTo>
                  <a:pt x="178292" y="59927"/>
                  <a:pt x="178406" y="59127"/>
                  <a:pt x="178406" y="57984"/>
                </a:cubicBezTo>
                <a:cubicBezTo>
                  <a:pt x="178406" y="56841"/>
                  <a:pt x="178063" y="56155"/>
                  <a:pt x="177377" y="55926"/>
                </a:cubicBezTo>
                <a:close/>
                <a:moveTo>
                  <a:pt x="992165" y="28151"/>
                </a:moveTo>
                <a:cubicBezTo>
                  <a:pt x="995022" y="27923"/>
                  <a:pt x="997137" y="29409"/>
                  <a:pt x="998509" y="32609"/>
                </a:cubicBezTo>
                <a:cubicBezTo>
                  <a:pt x="998966" y="33295"/>
                  <a:pt x="998966" y="34209"/>
                  <a:pt x="998509" y="35352"/>
                </a:cubicBezTo>
                <a:cubicBezTo>
                  <a:pt x="998280" y="35809"/>
                  <a:pt x="998051" y="36209"/>
                  <a:pt x="997823" y="36552"/>
                </a:cubicBezTo>
                <a:cubicBezTo>
                  <a:pt x="997594" y="36895"/>
                  <a:pt x="997594" y="37295"/>
                  <a:pt x="997823" y="37752"/>
                </a:cubicBezTo>
                <a:cubicBezTo>
                  <a:pt x="996908" y="38895"/>
                  <a:pt x="996165" y="39924"/>
                  <a:pt x="995594" y="40839"/>
                </a:cubicBezTo>
                <a:cubicBezTo>
                  <a:pt x="995022" y="41753"/>
                  <a:pt x="994508" y="42667"/>
                  <a:pt x="994051" y="43582"/>
                </a:cubicBezTo>
                <a:lnTo>
                  <a:pt x="982735" y="62441"/>
                </a:lnTo>
                <a:lnTo>
                  <a:pt x="978620" y="69985"/>
                </a:lnTo>
                <a:lnTo>
                  <a:pt x="965153" y="96328"/>
                </a:lnTo>
                <a:lnTo>
                  <a:pt x="968448" y="96388"/>
                </a:lnTo>
                <a:cubicBezTo>
                  <a:pt x="974848" y="96160"/>
                  <a:pt x="981021" y="96045"/>
                  <a:pt x="986964" y="96045"/>
                </a:cubicBezTo>
                <a:cubicBezTo>
                  <a:pt x="993365" y="96503"/>
                  <a:pt x="999880" y="96788"/>
                  <a:pt x="1006510" y="96903"/>
                </a:cubicBezTo>
                <a:cubicBezTo>
                  <a:pt x="1013139" y="97017"/>
                  <a:pt x="1019768" y="97303"/>
                  <a:pt x="1026398" y="97760"/>
                </a:cubicBezTo>
                <a:cubicBezTo>
                  <a:pt x="1015654" y="101418"/>
                  <a:pt x="1003652" y="103246"/>
                  <a:pt x="990393" y="103246"/>
                </a:cubicBezTo>
                <a:cubicBezTo>
                  <a:pt x="983992" y="103704"/>
                  <a:pt x="977763" y="104161"/>
                  <a:pt x="971705" y="104618"/>
                </a:cubicBezTo>
                <a:lnTo>
                  <a:pt x="960309" y="105454"/>
                </a:lnTo>
                <a:lnTo>
                  <a:pt x="949131" y="125878"/>
                </a:lnTo>
                <a:cubicBezTo>
                  <a:pt x="944788" y="133650"/>
                  <a:pt x="940958" y="140737"/>
                  <a:pt x="937644" y="147138"/>
                </a:cubicBezTo>
                <a:cubicBezTo>
                  <a:pt x="934329" y="153538"/>
                  <a:pt x="931643" y="159482"/>
                  <a:pt x="929586" y="164968"/>
                </a:cubicBezTo>
                <a:cubicBezTo>
                  <a:pt x="929357" y="165426"/>
                  <a:pt x="929414" y="166340"/>
                  <a:pt x="929757" y="167712"/>
                </a:cubicBezTo>
                <a:cubicBezTo>
                  <a:pt x="930100" y="169083"/>
                  <a:pt x="930500" y="169883"/>
                  <a:pt x="930957" y="170112"/>
                </a:cubicBezTo>
                <a:lnTo>
                  <a:pt x="931300" y="170112"/>
                </a:lnTo>
                <a:cubicBezTo>
                  <a:pt x="932672" y="169197"/>
                  <a:pt x="934558" y="167826"/>
                  <a:pt x="936958" y="165997"/>
                </a:cubicBezTo>
                <a:cubicBezTo>
                  <a:pt x="939358" y="164168"/>
                  <a:pt x="941130" y="162797"/>
                  <a:pt x="942273" y="161882"/>
                </a:cubicBezTo>
                <a:lnTo>
                  <a:pt x="949817" y="156739"/>
                </a:lnTo>
                <a:cubicBezTo>
                  <a:pt x="951188" y="155824"/>
                  <a:pt x="952503" y="155024"/>
                  <a:pt x="953760" y="154338"/>
                </a:cubicBezTo>
                <a:cubicBezTo>
                  <a:pt x="955017" y="153653"/>
                  <a:pt x="956560" y="153081"/>
                  <a:pt x="958389" y="152624"/>
                </a:cubicBezTo>
                <a:cubicBezTo>
                  <a:pt x="962047" y="151024"/>
                  <a:pt x="966047" y="150909"/>
                  <a:pt x="970391" y="152281"/>
                </a:cubicBezTo>
                <a:lnTo>
                  <a:pt x="972105" y="153310"/>
                </a:lnTo>
                <a:cubicBezTo>
                  <a:pt x="973934" y="154453"/>
                  <a:pt x="974963" y="155939"/>
                  <a:pt x="975192" y="157767"/>
                </a:cubicBezTo>
                <a:cubicBezTo>
                  <a:pt x="975420" y="159596"/>
                  <a:pt x="975248" y="161539"/>
                  <a:pt x="974677" y="163597"/>
                </a:cubicBezTo>
                <a:cubicBezTo>
                  <a:pt x="974106" y="165654"/>
                  <a:pt x="973306" y="167654"/>
                  <a:pt x="972277" y="169597"/>
                </a:cubicBezTo>
                <a:cubicBezTo>
                  <a:pt x="971248" y="171541"/>
                  <a:pt x="970391" y="173198"/>
                  <a:pt x="969705" y="174570"/>
                </a:cubicBezTo>
                <a:cubicBezTo>
                  <a:pt x="968333" y="176627"/>
                  <a:pt x="967076" y="178741"/>
                  <a:pt x="965933" y="180913"/>
                </a:cubicBezTo>
                <a:cubicBezTo>
                  <a:pt x="964790" y="183085"/>
                  <a:pt x="963533" y="185314"/>
                  <a:pt x="962161" y="187600"/>
                </a:cubicBezTo>
                <a:lnTo>
                  <a:pt x="957018" y="196858"/>
                </a:lnTo>
                <a:cubicBezTo>
                  <a:pt x="956789" y="197315"/>
                  <a:pt x="956503" y="197829"/>
                  <a:pt x="956160" y="198401"/>
                </a:cubicBezTo>
                <a:cubicBezTo>
                  <a:pt x="955818" y="198972"/>
                  <a:pt x="955532" y="199487"/>
                  <a:pt x="955303" y="199944"/>
                </a:cubicBezTo>
                <a:cubicBezTo>
                  <a:pt x="952560" y="204516"/>
                  <a:pt x="949931" y="209202"/>
                  <a:pt x="947417" y="214003"/>
                </a:cubicBezTo>
                <a:cubicBezTo>
                  <a:pt x="944902" y="218803"/>
                  <a:pt x="942387" y="223833"/>
                  <a:pt x="939873" y="229090"/>
                </a:cubicBezTo>
                <a:cubicBezTo>
                  <a:pt x="937815" y="232291"/>
                  <a:pt x="936444" y="235720"/>
                  <a:pt x="935758" y="239377"/>
                </a:cubicBezTo>
                <a:cubicBezTo>
                  <a:pt x="935529" y="239835"/>
                  <a:pt x="935758" y="240406"/>
                  <a:pt x="936444" y="241092"/>
                </a:cubicBezTo>
                <a:lnTo>
                  <a:pt x="937472" y="241092"/>
                </a:lnTo>
                <a:cubicBezTo>
                  <a:pt x="937930" y="241092"/>
                  <a:pt x="938158" y="240978"/>
                  <a:pt x="938158" y="240749"/>
                </a:cubicBezTo>
                <a:cubicBezTo>
                  <a:pt x="939987" y="239149"/>
                  <a:pt x="941873" y="237606"/>
                  <a:pt x="943816" y="236120"/>
                </a:cubicBezTo>
                <a:cubicBezTo>
                  <a:pt x="945759" y="234634"/>
                  <a:pt x="947302" y="232977"/>
                  <a:pt x="948445" y="231148"/>
                </a:cubicBezTo>
                <a:cubicBezTo>
                  <a:pt x="948902" y="230919"/>
                  <a:pt x="949245" y="230633"/>
                  <a:pt x="949474" y="230291"/>
                </a:cubicBezTo>
                <a:cubicBezTo>
                  <a:pt x="949702" y="229948"/>
                  <a:pt x="949931" y="229662"/>
                  <a:pt x="950160" y="229433"/>
                </a:cubicBezTo>
                <a:cubicBezTo>
                  <a:pt x="951531" y="228290"/>
                  <a:pt x="954389" y="225661"/>
                  <a:pt x="958732" y="221547"/>
                </a:cubicBezTo>
                <a:cubicBezTo>
                  <a:pt x="963076" y="217432"/>
                  <a:pt x="967933" y="212574"/>
                  <a:pt x="973306" y="206973"/>
                </a:cubicBezTo>
                <a:cubicBezTo>
                  <a:pt x="978678" y="201373"/>
                  <a:pt x="984107" y="195429"/>
                  <a:pt x="989593" y="189143"/>
                </a:cubicBezTo>
                <a:cubicBezTo>
                  <a:pt x="995080" y="182856"/>
                  <a:pt x="999880" y="177084"/>
                  <a:pt x="1003995" y="171826"/>
                </a:cubicBezTo>
                <a:cubicBezTo>
                  <a:pt x="1005138" y="169769"/>
                  <a:pt x="1006738" y="168054"/>
                  <a:pt x="1008796" y="166683"/>
                </a:cubicBezTo>
                <a:cubicBezTo>
                  <a:pt x="1009024" y="165768"/>
                  <a:pt x="1009596" y="165768"/>
                  <a:pt x="1010510" y="166683"/>
                </a:cubicBezTo>
                <a:lnTo>
                  <a:pt x="1010510" y="167369"/>
                </a:lnTo>
                <a:lnTo>
                  <a:pt x="1009824" y="170798"/>
                </a:lnTo>
                <a:lnTo>
                  <a:pt x="1007081" y="176284"/>
                </a:lnTo>
                <a:lnTo>
                  <a:pt x="953932" y="243492"/>
                </a:lnTo>
                <a:cubicBezTo>
                  <a:pt x="953017" y="244178"/>
                  <a:pt x="952274" y="244978"/>
                  <a:pt x="951703" y="245893"/>
                </a:cubicBezTo>
                <a:cubicBezTo>
                  <a:pt x="951131" y="246807"/>
                  <a:pt x="950503" y="247607"/>
                  <a:pt x="949817" y="248293"/>
                </a:cubicBezTo>
                <a:cubicBezTo>
                  <a:pt x="947988" y="250579"/>
                  <a:pt x="945816" y="252293"/>
                  <a:pt x="943302" y="253436"/>
                </a:cubicBezTo>
                <a:cubicBezTo>
                  <a:pt x="940787" y="254579"/>
                  <a:pt x="938158" y="255379"/>
                  <a:pt x="935415" y="255837"/>
                </a:cubicBezTo>
                <a:cubicBezTo>
                  <a:pt x="934043" y="255837"/>
                  <a:pt x="932900" y="255722"/>
                  <a:pt x="931986" y="255494"/>
                </a:cubicBezTo>
                <a:cubicBezTo>
                  <a:pt x="929929" y="255494"/>
                  <a:pt x="928443" y="255037"/>
                  <a:pt x="927528" y="254122"/>
                </a:cubicBezTo>
                <a:cubicBezTo>
                  <a:pt x="926614" y="253436"/>
                  <a:pt x="925700" y="252693"/>
                  <a:pt x="924785" y="251893"/>
                </a:cubicBezTo>
                <a:cubicBezTo>
                  <a:pt x="923871" y="251093"/>
                  <a:pt x="923071" y="250122"/>
                  <a:pt x="922385" y="248979"/>
                </a:cubicBezTo>
                <a:cubicBezTo>
                  <a:pt x="921699" y="248293"/>
                  <a:pt x="921128" y="247264"/>
                  <a:pt x="920670" y="245893"/>
                </a:cubicBezTo>
                <a:lnTo>
                  <a:pt x="920327" y="241435"/>
                </a:lnTo>
                <a:lnTo>
                  <a:pt x="920327" y="239035"/>
                </a:lnTo>
                <a:cubicBezTo>
                  <a:pt x="920327" y="236977"/>
                  <a:pt x="920670" y="235491"/>
                  <a:pt x="921356" y="234577"/>
                </a:cubicBezTo>
                <a:lnTo>
                  <a:pt x="923414" y="229776"/>
                </a:lnTo>
                <a:cubicBezTo>
                  <a:pt x="924556" y="228633"/>
                  <a:pt x="925299" y="227605"/>
                  <a:pt x="925642" y="226690"/>
                </a:cubicBezTo>
                <a:cubicBezTo>
                  <a:pt x="925985" y="225776"/>
                  <a:pt x="926385" y="224747"/>
                  <a:pt x="926842" y="223604"/>
                </a:cubicBezTo>
                <a:cubicBezTo>
                  <a:pt x="928443" y="219032"/>
                  <a:pt x="930614" y="214689"/>
                  <a:pt x="933358" y="210574"/>
                </a:cubicBezTo>
                <a:lnTo>
                  <a:pt x="938158" y="201315"/>
                </a:lnTo>
                <a:lnTo>
                  <a:pt x="942616" y="193772"/>
                </a:lnTo>
                <a:lnTo>
                  <a:pt x="945359" y="188286"/>
                </a:lnTo>
                <a:lnTo>
                  <a:pt x="957361" y="167369"/>
                </a:lnTo>
                <a:cubicBezTo>
                  <a:pt x="957589" y="166454"/>
                  <a:pt x="957589" y="165540"/>
                  <a:pt x="957361" y="164625"/>
                </a:cubicBezTo>
                <a:cubicBezTo>
                  <a:pt x="956446" y="164168"/>
                  <a:pt x="955989" y="163940"/>
                  <a:pt x="955989" y="163940"/>
                </a:cubicBezTo>
                <a:cubicBezTo>
                  <a:pt x="955303" y="163940"/>
                  <a:pt x="954846" y="164054"/>
                  <a:pt x="954617" y="164283"/>
                </a:cubicBezTo>
                <a:cubicBezTo>
                  <a:pt x="949817" y="166797"/>
                  <a:pt x="945016" y="169883"/>
                  <a:pt x="940216" y="173541"/>
                </a:cubicBezTo>
                <a:cubicBezTo>
                  <a:pt x="935415" y="177198"/>
                  <a:pt x="931300" y="180970"/>
                  <a:pt x="927871" y="184857"/>
                </a:cubicBezTo>
                <a:lnTo>
                  <a:pt x="915527" y="203373"/>
                </a:lnTo>
                <a:cubicBezTo>
                  <a:pt x="913927" y="205430"/>
                  <a:pt x="911983" y="206916"/>
                  <a:pt x="909698" y="207831"/>
                </a:cubicBezTo>
                <a:cubicBezTo>
                  <a:pt x="909240" y="208288"/>
                  <a:pt x="908783" y="208631"/>
                  <a:pt x="908326" y="208859"/>
                </a:cubicBezTo>
                <a:cubicBezTo>
                  <a:pt x="907869" y="209088"/>
                  <a:pt x="907526" y="209431"/>
                  <a:pt x="907297" y="209888"/>
                </a:cubicBezTo>
                <a:cubicBezTo>
                  <a:pt x="905468" y="212403"/>
                  <a:pt x="904040" y="213660"/>
                  <a:pt x="903011" y="213660"/>
                </a:cubicBezTo>
                <a:cubicBezTo>
                  <a:pt x="901982" y="213660"/>
                  <a:pt x="901182" y="213146"/>
                  <a:pt x="900611" y="212117"/>
                </a:cubicBezTo>
                <a:cubicBezTo>
                  <a:pt x="900039" y="211088"/>
                  <a:pt x="899639" y="209659"/>
                  <a:pt x="899411" y="207831"/>
                </a:cubicBezTo>
                <a:lnTo>
                  <a:pt x="899285" y="206071"/>
                </a:lnTo>
                <a:lnTo>
                  <a:pt x="898839" y="206459"/>
                </a:lnTo>
                <a:cubicBezTo>
                  <a:pt x="891752" y="210117"/>
                  <a:pt x="884209" y="211374"/>
                  <a:pt x="876208" y="210231"/>
                </a:cubicBezTo>
                <a:cubicBezTo>
                  <a:pt x="869578" y="209317"/>
                  <a:pt x="864206" y="206059"/>
                  <a:pt x="860091" y="200458"/>
                </a:cubicBezTo>
                <a:cubicBezTo>
                  <a:pt x="855976" y="194858"/>
                  <a:pt x="854148" y="188743"/>
                  <a:pt x="854605" y="182113"/>
                </a:cubicBezTo>
                <a:lnTo>
                  <a:pt x="856412" y="174758"/>
                </a:lnTo>
                <a:lnTo>
                  <a:pt x="853005" y="177313"/>
                </a:lnTo>
                <a:cubicBezTo>
                  <a:pt x="850490" y="179370"/>
                  <a:pt x="847233" y="181770"/>
                  <a:pt x="843232" y="184514"/>
                </a:cubicBezTo>
                <a:cubicBezTo>
                  <a:pt x="839232" y="187257"/>
                  <a:pt x="835117" y="189943"/>
                  <a:pt x="830888" y="192572"/>
                </a:cubicBezTo>
                <a:cubicBezTo>
                  <a:pt x="826658" y="195201"/>
                  <a:pt x="822544" y="197601"/>
                  <a:pt x="818543" y="199772"/>
                </a:cubicBezTo>
                <a:cubicBezTo>
                  <a:pt x="814543" y="201944"/>
                  <a:pt x="811296" y="203487"/>
                  <a:pt x="808803" y="204402"/>
                </a:cubicBezTo>
                <a:cubicBezTo>
                  <a:pt x="806335" y="205545"/>
                  <a:pt x="803641" y="205773"/>
                  <a:pt x="800723" y="205087"/>
                </a:cubicBezTo>
                <a:lnTo>
                  <a:pt x="797691" y="204059"/>
                </a:lnTo>
                <a:cubicBezTo>
                  <a:pt x="794772" y="202687"/>
                  <a:pt x="792978" y="200401"/>
                  <a:pt x="792306" y="197201"/>
                </a:cubicBezTo>
                <a:cubicBezTo>
                  <a:pt x="791852" y="196515"/>
                  <a:pt x="791739" y="196058"/>
                  <a:pt x="791966" y="195829"/>
                </a:cubicBezTo>
                <a:cubicBezTo>
                  <a:pt x="792193" y="195601"/>
                  <a:pt x="792193" y="195144"/>
                  <a:pt x="791968" y="194458"/>
                </a:cubicBezTo>
                <a:cubicBezTo>
                  <a:pt x="791968" y="192629"/>
                  <a:pt x="792083" y="191257"/>
                  <a:pt x="792311" y="190343"/>
                </a:cubicBezTo>
                <a:cubicBezTo>
                  <a:pt x="792311" y="189886"/>
                  <a:pt x="792426" y="189429"/>
                  <a:pt x="792654" y="188971"/>
                </a:cubicBezTo>
                <a:cubicBezTo>
                  <a:pt x="792883" y="188514"/>
                  <a:pt x="792883" y="188400"/>
                  <a:pt x="792654" y="188628"/>
                </a:cubicBezTo>
                <a:lnTo>
                  <a:pt x="792903" y="187826"/>
                </a:lnTo>
                <a:lnTo>
                  <a:pt x="787739" y="192990"/>
                </a:lnTo>
                <a:cubicBezTo>
                  <a:pt x="785911" y="194133"/>
                  <a:pt x="784253" y="195504"/>
                  <a:pt x="782767" y="197104"/>
                </a:cubicBezTo>
                <a:cubicBezTo>
                  <a:pt x="781282" y="198704"/>
                  <a:pt x="779853" y="200076"/>
                  <a:pt x="778481" y="201219"/>
                </a:cubicBezTo>
                <a:cubicBezTo>
                  <a:pt x="775738" y="203962"/>
                  <a:pt x="773052" y="206604"/>
                  <a:pt x="770423" y="209143"/>
                </a:cubicBezTo>
                <a:cubicBezTo>
                  <a:pt x="767794" y="211683"/>
                  <a:pt x="765108" y="214331"/>
                  <a:pt x="762365" y="217089"/>
                </a:cubicBezTo>
                <a:cubicBezTo>
                  <a:pt x="758936" y="221204"/>
                  <a:pt x="755392" y="224518"/>
                  <a:pt x="751735" y="227033"/>
                </a:cubicBezTo>
                <a:cubicBezTo>
                  <a:pt x="750592" y="227947"/>
                  <a:pt x="749392" y="228576"/>
                  <a:pt x="748134" y="228919"/>
                </a:cubicBezTo>
                <a:cubicBezTo>
                  <a:pt x="746877" y="229262"/>
                  <a:pt x="745563" y="229548"/>
                  <a:pt x="744191" y="229776"/>
                </a:cubicBezTo>
                <a:cubicBezTo>
                  <a:pt x="741905" y="229776"/>
                  <a:pt x="740076" y="228976"/>
                  <a:pt x="738705" y="227376"/>
                </a:cubicBezTo>
                <a:cubicBezTo>
                  <a:pt x="734590" y="223718"/>
                  <a:pt x="733333" y="219261"/>
                  <a:pt x="734933" y="214003"/>
                </a:cubicBezTo>
                <a:cubicBezTo>
                  <a:pt x="735847" y="210967"/>
                  <a:pt x="736876" y="208515"/>
                  <a:pt x="738019" y="206647"/>
                </a:cubicBezTo>
                <a:cubicBezTo>
                  <a:pt x="739162" y="204311"/>
                  <a:pt x="740305" y="202038"/>
                  <a:pt x="741448" y="199829"/>
                </a:cubicBezTo>
                <a:cubicBezTo>
                  <a:pt x="742591" y="197619"/>
                  <a:pt x="743734" y="195258"/>
                  <a:pt x="744877" y="192743"/>
                </a:cubicBezTo>
                <a:cubicBezTo>
                  <a:pt x="746020" y="190686"/>
                  <a:pt x="747106" y="188571"/>
                  <a:pt x="748134" y="186400"/>
                </a:cubicBezTo>
                <a:cubicBezTo>
                  <a:pt x="749163" y="184228"/>
                  <a:pt x="750249" y="182113"/>
                  <a:pt x="751392" y="180056"/>
                </a:cubicBezTo>
                <a:cubicBezTo>
                  <a:pt x="751849" y="178913"/>
                  <a:pt x="752306" y="177827"/>
                  <a:pt x="752764" y="176798"/>
                </a:cubicBezTo>
                <a:cubicBezTo>
                  <a:pt x="753221" y="175770"/>
                  <a:pt x="753564" y="174684"/>
                  <a:pt x="753792" y="173541"/>
                </a:cubicBezTo>
                <a:cubicBezTo>
                  <a:pt x="754935" y="171026"/>
                  <a:pt x="755964" y="168569"/>
                  <a:pt x="756878" y="166168"/>
                </a:cubicBezTo>
                <a:cubicBezTo>
                  <a:pt x="757793" y="163768"/>
                  <a:pt x="758822" y="161311"/>
                  <a:pt x="759964" y="158796"/>
                </a:cubicBezTo>
                <a:cubicBezTo>
                  <a:pt x="760650" y="157882"/>
                  <a:pt x="761108" y="156967"/>
                  <a:pt x="761336" y="156053"/>
                </a:cubicBezTo>
                <a:cubicBezTo>
                  <a:pt x="761565" y="155596"/>
                  <a:pt x="761679" y="154796"/>
                  <a:pt x="761679" y="153653"/>
                </a:cubicBezTo>
                <a:cubicBezTo>
                  <a:pt x="761679" y="153195"/>
                  <a:pt x="761393" y="152853"/>
                  <a:pt x="760822" y="152624"/>
                </a:cubicBezTo>
                <a:cubicBezTo>
                  <a:pt x="760250" y="152395"/>
                  <a:pt x="759736" y="152395"/>
                  <a:pt x="759279" y="152624"/>
                </a:cubicBezTo>
                <a:cubicBezTo>
                  <a:pt x="758822" y="152624"/>
                  <a:pt x="758364" y="152853"/>
                  <a:pt x="757907" y="153310"/>
                </a:cubicBezTo>
                <a:cubicBezTo>
                  <a:pt x="756764" y="154224"/>
                  <a:pt x="755792" y="155024"/>
                  <a:pt x="754992" y="155710"/>
                </a:cubicBezTo>
                <a:cubicBezTo>
                  <a:pt x="754192" y="156396"/>
                  <a:pt x="753335" y="157196"/>
                  <a:pt x="752421" y="158110"/>
                </a:cubicBezTo>
                <a:cubicBezTo>
                  <a:pt x="748534" y="161539"/>
                  <a:pt x="744820" y="165197"/>
                  <a:pt x="741276" y="169083"/>
                </a:cubicBezTo>
                <a:cubicBezTo>
                  <a:pt x="737733" y="172969"/>
                  <a:pt x="734247" y="176856"/>
                  <a:pt x="730818" y="180742"/>
                </a:cubicBezTo>
                <a:cubicBezTo>
                  <a:pt x="729675" y="182342"/>
                  <a:pt x="728475" y="183885"/>
                  <a:pt x="727218" y="185371"/>
                </a:cubicBezTo>
                <a:cubicBezTo>
                  <a:pt x="725960" y="186857"/>
                  <a:pt x="724760" y="188286"/>
                  <a:pt x="723617" y="189657"/>
                </a:cubicBezTo>
                <a:cubicBezTo>
                  <a:pt x="722703" y="190800"/>
                  <a:pt x="721845" y="191886"/>
                  <a:pt x="721045" y="192915"/>
                </a:cubicBezTo>
                <a:cubicBezTo>
                  <a:pt x="720245" y="193943"/>
                  <a:pt x="719388" y="195029"/>
                  <a:pt x="718474" y="196172"/>
                </a:cubicBezTo>
                <a:cubicBezTo>
                  <a:pt x="717559" y="197783"/>
                  <a:pt x="716188" y="199288"/>
                  <a:pt x="714359" y="200689"/>
                </a:cubicBezTo>
                <a:cubicBezTo>
                  <a:pt x="712073" y="202557"/>
                  <a:pt x="709558" y="202557"/>
                  <a:pt x="706815" y="200689"/>
                </a:cubicBezTo>
                <a:cubicBezTo>
                  <a:pt x="705672" y="199756"/>
                  <a:pt x="704758" y="198771"/>
                  <a:pt x="704072" y="197731"/>
                </a:cubicBezTo>
                <a:cubicBezTo>
                  <a:pt x="703386" y="196692"/>
                  <a:pt x="702814" y="195486"/>
                  <a:pt x="702357" y="194115"/>
                </a:cubicBezTo>
                <a:cubicBezTo>
                  <a:pt x="702357" y="193200"/>
                  <a:pt x="702472" y="192743"/>
                  <a:pt x="702700" y="192743"/>
                </a:cubicBezTo>
                <a:cubicBezTo>
                  <a:pt x="703157" y="191600"/>
                  <a:pt x="703557" y="190400"/>
                  <a:pt x="703900" y="189143"/>
                </a:cubicBezTo>
                <a:cubicBezTo>
                  <a:pt x="704243" y="187885"/>
                  <a:pt x="704758" y="186571"/>
                  <a:pt x="705443" y="185199"/>
                </a:cubicBezTo>
                <a:cubicBezTo>
                  <a:pt x="705901" y="184285"/>
                  <a:pt x="706358" y="182342"/>
                  <a:pt x="706815" y="179370"/>
                </a:cubicBezTo>
                <a:cubicBezTo>
                  <a:pt x="706815" y="178913"/>
                  <a:pt x="706644" y="178570"/>
                  <a:pt x="706301" y="178341"/>
                </a:cubicBezTo>
                <a:cubicBezTo>
                  <a:pt x="705958" y="178113"/>
                  <a:pt x="705672" y="178113"/>
                  <a:pt x="705443" y="178341"/>
                </a:cubicBezTo>
                <a:cubicBezTo>
                  <a:pt x="703386" y="178341"/>
                  <a:pt x="702014" y="179027"/>
                  <a:pt x="701329" y="180399"/>
                </a:cubicBezTo>
                <a:cubicBezTo>
                  <a:pt x="700186" y="181542"/>
                  <a:pt x="699157" y="182742"/>
                  <a:pt x="698242" y="183999"/>
                </a:cubicBezTo>
                <a:cubicBezTo>
                  <a:pt x="697328" y="185257"/>
                  <a:pt x="696528" y="186800"/>
                  <a:pt x="695842" y="188628"/>
                </a:cubicBezTo>
                <a:cubicBezTo>
                  <a:pt x="694928" y="190000"/>
                  <a:pt x="694070" y="191372"/>
                  <a:pt x="693270" y="192743"/>
                </a:cubicBezTo>
                <a:cubicBezTo>
                  <a:pt x="692470" y="194115"/>
                  <a:pt x="691727" y="195601"/>
                  <a:pt x="691042" y="197201"/>
                </a:cubicBezTo>
                <a:cubicBezTo>
                  <a:pt x="689899" y="199526"/>
                  <a:pt x="688298" y="201741"/>
                  <a:pt x="686241" y="203844"/>
                </a:cubicBezTo>
                <a:cubicBezTo>
                  <a:pt x="685784" y="204777"/>
                  <a:pt x="685041" y="205302"/>
                  <a:pt x="684012" y="205420"/>
                </a:cubicBezTo>
                <a:cubicBezTo>
                  <a:pt x="682983" y="205537"/>
                  <a:pt x="682012" y="205362"/>
                  <a:pt x="681098" y="204895"/>
                </a:cubicBezTo>
                <a:cubicBezTo>
                  <a:pt x="679726" y="204895"/>
                  <a:pt x="678697" y="204311"/>
                  <a:pt x="678011" y="203143"/>
                </a:cubicBezTo>
                <a:cubicBezTo>
                  <a:pt x="676640" y="201742"/>
                  <a:pt x="675954" y="199990"/>
                  <a:pt x="675954" y="197887"/>
                </a:cubicBezTo>
                <a:cubicBezTo>
                  <a:pt x="676183" y="194915"/>
                  <a:pt x="676983" y="192515"/>
                  <a:pt x="678354" y="190686"/>
                </a:cubicBezTo>
                <a:cubicBezTo>
                  <a:pt x="679497" y="188857"/>
                  <a:pt x="680640" y="186800"/>
                  <a:pt x="681783" y="184514"/>
                </a:cubicBezTo>
                <a:cubicBezTo>
                  <a:pt x="682926" y="182228"/>
                  <a:pt x="684069" y="180170"/>
                  <a:pt x="685212" y="178341"/>
                </a:cubicBezTo>
                <a:cubicBezTo>
                  <a:pt x="685670" y="177198"/>
                  <a:pt x="686127" y="176227"/>
                  <a:pt x="686584" y="175427"/>
                </a:cubicBezTo>
                <a:cubicBezTo>
                  <a:pt x="687041" y="174627"/>
                  <a:pt x="687613" y="173655"/>
                  <a:pt x="688298" y="172512"/>
                </a:cubicBezTo>
                <a:cubicBezTo>
                  <a:pt x="688298" y="172284"/>
                  <a:pt x="688527" y="171483"/>
                  <a:pt x="688984" y="170112"/>
                </a:cubicBezTo>
                <a:cubicBezTo>
                  <a:pt x="689441" y="167369"/>
                  <a:pt x="690299" y="164683"/>
                  <a:pt x="691556" y="162054"/>
                </a:cubicBezTo>
                <a:cubicBezTo>
                  <a:pt x="692813" y="159425"/>
                  <a:pt x="693899" y="156739"/>
                  <a:pt x="694814" y="153996"/>
                </a:cubicBezTo>
                <a:cubicBezTo>
                  <a:pt x="695271" y="152624"/>
                  <a:pt x="696071" y="151481"/>
                  <a:pt x="697214" y="150567"/>
                </a:cubicBezTo>
                <a:cubicBezTo>
                  <a:pt x="697671" y="149424"/>
                  <a:pt x="698585" y="148852"/>
                  <a:pt x="699957" y="148852"/>
                </a:cubicBezTo>
                <a:cubicBezTo>
                  <a:pt x="701329" y="148395"/>
                  <a:pt x="702586" y="148166"/>
                  <a:pt x="703729" y="148166"/>
                </a:cubicBezTo>
                <a:cubicBezTo>
                  <a:pt x="705100" y="147709"/>
                  <a:pt x="706015" y="148281"/>
                  <a:pt x="706472" y="149881"/>
                </a:cubicBezTo>
                <a:cubicBezTo>
                  <a:pt x="707386" y="151024"/>
                  <a:pt x="707844" y="152738"/>
                  <a:pt x="707844" y="155024"/>
                </a:cubicBezTo>
                <a:lnTo>
                  <a:pt x="707844" y="156739"/>
                </a:lnTo>
                <a:cubicBezTo>
                  <a:pt x="707844" y="157425"/>
                  <a:pt x="708244" y="157939"/>
                  <a:pt x="709044" y="158282"/>
                </a:cubicBezTo>
                <a:cubicBezTo>
                  <a:pt x="709844" y="158625"/>
                  <a:pt x="710587" y="158568"/>
                  <a:pt x="711273" y="158110"/>
                </a:cubicBezTo>
                <a:cubicBezTo>
                  <a:pt x="711730" y="157653"/>
                  <a:pt x="712530" y="157196"/>
                  <a:pt x="713673" y="156739"/>
                </a:cubicBezTo>
                <a:cubicBezTo>
                  <a:pt x="714130" y="156282"/>
                  <a:pt x="714702" y="155710"/>
                  <a:pt x="715387" y="155024"/>
                </a:cubicBezTo>
                <a:cubicBezTo>
                  <a:pt x="716073" y="154338"/>
                  <a:pt x="716873" y="153767"/>
                  <a:pt x="717788" y="153310"/>
                </a:cubicBezTo>
                <a:cubicBezTo>
                  <a:pt x="718245" y="152853"/>
                  <a:pt x="718816" y="152624"/>
                  <a:pt x="719502" y="152624"/>
                </a:cubicBezTo>
                <a:cubicBezTo>
                  <a:pt x="720188" y="152624"/>
                  <a:pt x="720874" y="152510"/>
                  <a:pt x="721560" y="152281"/>
                </a:cubicBezTo>
                <a:cubicBezTo>
                  <a:pt x="722474" y="152052"/>
                  <a:pt x="723960" y="151938"/>
                  <a:pt x="726017" y="151938"/>
                </a:cubicBezTo>
                <a:cubicBezTo>
                  <a:pt x="729218" y="151710"/>
                  <a:pt x="731961" y="153195"/>
                  <a:pt x="734247" y="156396"/>
                </a:cubicBezTo>
                <a:cubicBezTo>
                  <a:pt x="734247" y="157082"/>
                  <a:pt x="734361" y="157653"/>
                  <a:pt x="734590" y="158110"/>
                </a:cubicBezTo>
                <a:cubicBezTo>
                  <a:pt x="735276" y="159025"/>
                  <a:pt x="736190" y="159253"/>
                  <a:pt x="737333" y="158796"/>
                </a:cubicBezTo>
                <a:cubicBezTo>
                  <a:pt x="737790" y="158568"/>
                  <a:pt x="738248" y="158282"/>
                  <a:pt x="738705" y="157939"/>
                </a:cubicBezTo>
                <a:cubicBezTo>
                  <a:pt x="739162" y="157596"/>
                  <a:pt x="739619" y="157310"/>
                  <a:pt x="740076" y="157082"/>
                </a:cubicBezTo>
                <a:lnTo>
                  <a:pt x="745220" y="151938"/>
                </a:lnTo>
                <a:cubicBezTo>
                  <a:pt x="746591" y="150795"/>
                  <a:pt x="747792" y="149652"/>
                  <a:pt x="748820" y="148509"/>
                </a:cubicBezTo>
                <a:cubicBezTo>
                  <a:pt x="749849" y="147366"/>
                  <a:pt x="750935" y="146223"/>
                  <a:pt x="752078" y="145080"/>
                </a:cubicBezTo>
                <a:cubicBezTo>
                  <a:pt x="752535" y="144166"/>
                  <a:pt x="753164" y="143423"/>
                  <a:pt x="753964" y="142851"/>
                </a:cubicBezTo>
                <a:cubicBezTo>
                  <a:pt x="754764" y="142280"/>
                  <a:pt x="755507" y="141765"/>
                  <a:pt x="756193" y="141308"/>
                </a:cubicBezTo>
                <a:cubicBezTo>
                  <a:pt x="758021" y="140165"/>
                  <a:pt x="759850" y="138965"/>
                  <a:pt x="761679" y="137708"/>
                </a:cubicBezTo>
                <a:cubicBezTo>
                  <a:pt x="763508" y="136451"/>
                  <a:pt x="765337" y="135136"/>
                  <a:pt x="767165" y="133764"/>
                </a:cubicBezTo>
                <a:cubicBezTo>
                  <a:pt x="769909" y="132164"/>
                  <a:pt x="772766" y="131707"/>
                  <a:pt x="775738" y="132393"/>
                </a:cubicBezTo>
                <a:cubicBezTo>
                  <a:pt x="777795" y="132850"/>
                  <a:pt x="779167" y="133879"/>
                  <a:pt x="779853" y="135479"/>
                </a:cubicBezTo>
                <a:cubicBezTo>
                  <a:pt x="779853" y="136622"/>
                  <a:pt x="779853" y="137193"/>
                  <a:pt x="779853" y="137193"/>
                </a:cubicBezTo>
                <a:cubicBezTo>
                  <a:pt x="779396" y="139479"/>
                  <a:pt x="778881" y="141537"/>
                  <a:pt x="778310" y="143366"/>
                </a:cubicBezTo>
                <a:cubicBezTo>
                  <a:pt x="777738" y="145194"/>
                  <a:pt x="776881" y="147138"/>
                  <a:pt x="775738" y="149195"/>
                </a:cubicBezTo>
                <a:cubicBezTo>
                  <a:pt x="773680" y="153538"/>
                  <a:pt x="771737" y="157882"/>
                  <a:pt x="769909" y="162225"/>
                </a:cubicBezTo>
                <a:cubicBezTo>
                  <a:pt x="768080" y="166569"/>
                  <a:pt x="766022" y="170798"/>
                  <a:pt x="763736" y="174912"/>
                </a:cubicBezTo>
                <a:cubicBezTo>
                  <a:pt x="762593" y="177884"/>
                  <a:pt x="761393" y="180856"/>
                  <a:pt x="760136" y="183828"/>
                </a:cubicBezTo>
                <a:cubicBezTo>
                  <a:pt x="758879" y="186800"/>
                  <a:pt x="757564" y="189771"/>
                  <a:pt x="756193" y="192743"/>
                </a:cubicBezTo>
                <a:cubicBezTo>
                  <a:pt x="755050" y="195029"/>
                  <a:pt x="754021" y="197276"/>
                  <a:pt x="753106" y="199483"/>
                </a:cubicBezTo>
                <a:cubicBezTo>
                  <a:pt x="752192" y="201691"/>
                  <a:pt x="751163" y="204078"/>
                  <a:pt x="750020" y="206647"/>
                </a:cubicBezTo>
                <a:cubicBezTo>
                  <a:pt x="750020" y="206879"/>
                  <a:pt x="749963" y="207229"/>
                  <a:pt x="749849" y="207697"/>
                </a:cubicBezTo>
                <a:cubicBezTo>
                  <a:pt x="749735" y="208165"/>
                  <a:pt x="749678" y="208632"/>
                  <a:pt x="749678" y="209100"/>
                </a:cubicBezTo>
                <a:cubicBezTo>
                  <a:pt x="749678" y="210018"/>
                  <a:pt x="749906" y="210477"/>
                  <a:pt x="750363" y="210477"/>
                </a:cubicBezTo>
                <a:cubicBezTo>
                  <a:pt x="750592" y="210935"/>
                  <a:pt x="750935" y="210935"/>
                  <a:pt x="751392" y="210477"/>
                </a:cubicBezTo>
                <a:cubicBezTo>
                  <a:pt x="751849" y="210477"/>
                  <a:pt x="752649" y="210134"/>
                  <a:pt x="753792" y="209449"/>
                </a:cubicBezTo>
                <a:cubicBezTo>
                  <a:pt x="756307" y="207620"/>
                  <a:pt x="758764" y="205791"/>
                  <a:pt x="761165" y="203962"/>
                </a:cubicBezTo>
                <a:cubicBezTo>
                  <a:pt x="763565" y="202133"/>
                  <a:pt x="765908" y="200076"/>
                  <a:pt x="768194" y="197790"/>
                </a:cubicBezTo>
                <a:cubicBezTo>
                  <a:pt x="768423" y="197561"/>
                  <a:pt x="768651" y="197390"/>
                  <a:pt x="768880" y="197276"/>
                </a:cubicBezTo>
                <a:cubicBezTo>
                  <a:pt x="769108" y="197161"/>
                  <a:pt x="769337" y="196876"/>
                  <a:pt x="769566" y="196418"/>
                </a:cubicBezTo>
                <a:cubicBezTo>
                  <a:pt x="771394" y="194590"/>
                  <a:pt x="773338" y="193047"/>
                  <a:pt x="775395" y="191790"/>
                </a:cubicBezTo>
                <a:cubicBezTo>
                  <a:pt x="777452" y="190532"/>
                  <a:pt x="779396" y="188989"/>
                  <a:pt x="781224" y="187160"/>
                </a:cubicBezTo>
                <a:cubicBezTo>
                  <a:pt x="783053" y="185332"/>
                  <a:pt x="784996" y="183617"/>
                  <a:pt x="787054" y="182017"/>
                </a:cubicBezTo>
                <a:cubicBezTo>
                  <a:pt x="789111" y="180417"/>
                  <a:pt x="791054" y="178816"/>
                  <a:pt x="792883" y="177216"/>
                </a:cubicBezTo>
                <a:cubicBezTo>
                  <a:pt x="794254" y="176530"/>
                  <a:pt x="795512" y="175730"/>
                  <a:pt x="796655" y="174816"/>
                </a:cubicBezTo>
                <a:lnTo>
                  <a:pt x="799878" y="173204"/>
                </a:lnTo>
                <a:lnTo>
                  <a:pt x="802746" y="167540"/>
                </a:lnTo>
                <a:cubicBezTo>
                  <a:pt x="806334" y="162397"/>
                  <a:pt x="808913" y="158110"/>
                  <a:pt x="810485" y="154681"/>
                </a:cubicBezTo>
                <a:cubicBezTo>
                  <a:pt x="810942" y="153767"/>
                  <a:pt x="811285" y="152853"/>
                  <a:pt x="811514" y="151938"/>
                </a:cubicBezTo>
                <a:cubicBezTo>
                  <a:pt x="811742" y="151024"/>
                  <a:pt x="812085" y="149995"/>
                  <a:pt x="812542" y="148852"/>
                </a:cubicBezTo>
                <a:cubicBezTo>
                  <a:pt x="813000" y="147709"/>
                  <a:pt x="813514" y="146566"/>
                  <a:pt x="814086" y="145423"/>
                </a:cubicBezTo>
                <a:cubicBezTo>
                  <a:pt x="814657" y="144280"/>
                  <a:pt x="815400" y="143366"/>
                  <a:pt x="816314" y="142680"/>
                </a:cubicBezTo>
                <a:cubicBezTo>
                  <a:pt x="816772" y="141537"/>
                  <a:pt x="817343" y="140851"/>
                  <a:pt x="818029" y="140622"/>
                </a:cubicBezTo>
                <a:cubicBezTo>
                  <a:pt x="818715" y="140394"/>
                  <a:pt x="819629" y="140165"/>
                  <a:pt x="820772" y="139937"/>
                </a:cubicBezTo>
                <a:lnTo>
                  <a:pt x="821801" y="139937"/>
                </a:lnTo>
                <a:cubicBezTo>
                  <a:pt x="824544" y="139708"/>
                  <a:pt x="826601" y="141080"/>
                  <a:pt x="827973" y="144051"/>
                </a:cubicBezTo>
                <a:cubicBezTo>
                  <a:pt x="828659" y="144737"/>
                  <a:pt x="828773" y="145880"/>
                  <a:pt x="828316" y="147480"/>
                </a:cubicBezTo>
                <a:cubicBezTo>
                  <a:pt x="827402" y="149309"/>
                  <a:pt x="826716" y="150452"/>
                  <a:pt x="826258" y="150909"/>
                </a:cubicBezTo>
                <a:cubicBezTo>
                  <a:pt x="824201" y="154110"/>
                  <a:pt x="822201" y="156967"/>
                  <a:pt x="820258" y="159482"/>
                </a:cubicBezTo>
                <a:cubicBezTo>
                  <a:pt x="818315" y="161997"/>
                  <a:pt x="816543" y="164968"/>
                  <a:pt x="814943" y="168397"/>
                </a:cubicBezTo>
                <a:cubicBezTo>
                  <a:pt x="813800" y="170226"/>
                  <a:pt x="812547" y="172512"/>
                  <a:pt x="811184" y="175255"/>
                </a:cubicBezTo>
                <a:cubicBezTo>
                  <a:pt x="809822" y="177999"/>
                  <a:pt x="808690" y="180285"/>
                  <a:pt x="807790" y="182113"/>
                </a:cubicBezTo>
                <a:cubicBezTo>
                  <a:pt x="807344" y="182571"/>
                  <a:pt x="806839" y="183714"/>
                  <a:pt x="806276" y="185542"/>
                </a:cubicBezTo>
                <a:cubicBezTo>
                  <a:pt x="805714" y="187371"/>
                  <a:pt x="805433" y="188628"/>
                  <a:pt x="805433" y="189314"/>
                </a:cubicBezTo>
                <a:cubicBezTo>
                  <a:pt x="805211" y="189771"/>
                  <a:pt x="805549" y="190114"/>
                  <a:pt x="806445" y="190343"/>
                </a:cubicBezTo>
                <a:cubicBezTo>
                  <a:pt x="807342" y="190572"/>
                  <a:pt x="808015" y="190686"/>
                  <a:pt x="808465" y="190686"/>
                </a:cubicBezTo>
                <a:cubicBezTo>
                  <a:pt x="810498" y="190457"/>
                  <a:pt x="813057" y="189771"/>
                  <a:pt x="816143" y="188628"/>
                </a:cubicBezTo>
                <a:cubicBezTo>
                  <a:pt x="819229" y="187485"/>
                  <a:pt x="822544" y="186171"/>
                  <a:pt x="826087" y="184685"/>
                </a:cubicBezTo>
                <a:cubicBezTo>
                  <a:pt x="829630" y="183199"/>
                  <a:pt x="833231" y="181485"/>
                  <a:pt x="836888" y="179542"/>
                </a:cubicBezTo>
                <a:cubicBezTo>
                  <a:pt x="840546" y="177598"/>
                  <a:pt x="844089" y="175598"/>
                  <a:pt x="847518" y="173541"/>
                </a:cubicBezTo>
                <a:cubicBezTo>
                  <a:pt x="849576" y="172626"/>
                  <a:pt x="851404" y="171712"/>
                  <a:pt x="853005" y="170798"/>
                </a:cubicBezTo>
                <a:lnTo>
                  <a:pt x="857913" y="169264"/>
                </a:lnTo>
                <a:lnTo>
                  <a:pt x="860091" y="161882"/>
                </a:lnTo>
                <a:cubicBezTo>
                  <a:pt x="862606" y="156396"/>
                  <a:pt x="865121" y="150909"/>
                  <a:pt x="867635" y="145423"/>
                </a:cubicBezTo>
                <a:cubicBezTo>
                  <a:pt x="870150" y="139937"/>
                  <a:pt x="873007" y="134679"/>
                  <a:pt x="876208" y="129650"/>
                </a:cubicBezTo>
                <a:cubicBezTo>
                  <a:pt x="877808" y="127821"/>
                  <a:pt x="879065" y="125878"/>
                  <a:pt x="879979" y="123820"/>
                </a:cubicBezTo>
                <a:cubicBezTo>
                  <a:pt x="880894" y="121763"/>
                  <a:pt x="881923" y="119591"/>
                  <a:pt x="883066" y="117305"/>
                </a:cubicBezTo>
                <a:cubicBezTo>
                  <a:pt x="884209" y="114562"/>
                  <a:pt x="884209" y="111705"/>
                  <a:pt x="883066" y="108733"/>
                </a:cubicBezTo>
                <a:cubicBezTo>
                  <a:pt x="881694" y="108733"/>
                  <a:pt x="880437" y="108618"/>
                  <a:pt x="879294" y="108390"/>
                </a:cubicBezTo>
                <a:cubicBezTo>
                  <a:pt x="878151" y="108161"/>
                  <a:pt x="876779" y="108047"/>
                  <a:pt x="875179" y="108047"/>
                </a:cubicBezTo>
                <a:cubicBezTo>
                  <a:pt x="869692" y="108047"/>
                  <a:pt x="864035" y="108161"/>
                  <a:pt x="858205" y="108390"/>
                </a:cubicBezTo>
                <a:cubicBezTo>
                  <a:pt x="852376" y="108618"/>
                  <a:pt x="846490" y="108733"/>
                  <a:pt x="840546" y="108733"/>
                </a:cubicBezTo>
                <a:cubicBezTo>
                  <a:pt x="836203" y="108733"/>
                  <a:pt x="832088" y="108504"/>
                  <a:pt x="828202" y="108047"/>
                </a:cubicBezTo>
                <a:cubicBezTo>
                  <a:pt x="824315" y="107590"/>
                  <a:pt x="820315" y="106675"/>
                  <a:pt x="816200" y="105304"/>
                </a:cubicBezTo>
                <a:cubicBezTo>
                  <a:pt x="814828" y="104847"/>
                  <a:pt x="813628" y="104161"/>
                  <a:pt x="812600" y="103246"/>
                </a:cubicBezTo>
                <a:cubicBezTo>
                  <a:pt x="811571" y="102332"/>
                  <a:pt x="810371" y="101418"/>
                  <a:pt x="808999" y="100503"/>
                </a:cubicBezTo>
                <a:cubicBezTo>
                  <a:pt x="811285" y="99132"/>
                  <a:pt x="813514" y="98331"/>
                  <a:pt x="815686" y="98103"/>
                </a:cubicBezTo>
                <a:cubicBezTo>
                  <a:pt x="817857" y="97874"/>
                  <a:pt x="819858" y="97760"/>
                  <a:pt x="821686" y="97760"/>
                </a:cubicBezTo>
                <a:lnTo>
                  <a:pt x="883066" y="97760"/>
                </a:lnTo>
                <a:lnTo>
                  <a:pt x="891295" y="97760"/>
                </a:lnTo>
                <a:cubicBezTo>
                  <a:pt x="894953" y="93645"/>
                  <a:pt x="897696" y="89187"/>
                  <a:pt x="899525" y="84387"/>
                </a:cubicBezTo>
                <a:cubicBezTo>
                  <a:pt x="901354" y="81415"/>
                  <a:pt x="903182" y="78558"/>
                  <a:pt x="905011" y="75814"/>
                </a:cubicBezTo>
                <a:cubicBezTo>
                  <a:pt x="906840" y="73071"/>
                  <a:pt x="908440" y="70328"/>
                  <a:pt x="909812" y="67585"/>
                </a:cubicBezTo>
                <a:cubicBezTo>
                  <a:pt x="910269" y="67128"/>
                  <a:pt x="910612" y="66613"/>
                  <a:pt x="910840" y="66042"/>
                </a:cubicBezTo>
                <a:cubicBezTo>
                  <a:pt x="911069" y="65470"/>
                  <a:pt x="911412" y="64956"/>
                  <a:pt x="911869" y="64499"/>
                </a:cubicBezTo>
                <a:cubicBezTo>
                  <a:pt x="913241" y="63127"/>
                  <a:pt x="914841" y="62213"/>
                  <a:pt x="916670" y="61755"/>
                </a:cubicBezTo>
                <a:cubicBezTo>
                  <a:pt x="918499" y="61298"/>
                  <a:pt x="920327" y="61070"/>
                  <a:pt x="922156" y="61070"/>
                </a:cubicBezTo>
                <a:cubicBezTo>
                  <a:pt x="924671" y="61070"/>
                  <a:pt x="926271" y="61755"/>
                  <a:pt x="926957" y="63127"/>
                </a:cubicBezTo>
                <a:cubicBezTo>
                  <a:pt x="927643" y="64499"/>
                  <a:pt x="928557" y="65985"/>
                  <a:pt x="929700" y="67585"/>
                </a:cubicBezTo>
                <a:cubicBezTo>
                  <a:pt x="925814" y="72157"/>
                  <a:pt x="922099" y="76729"/>
                  <a:pt x="918556" y="81301"/>
                </a:cubicBezTo>
                <a:cubicBezTo>
                  <a:pt x="915012" y="85873"/>
                  <a:pt x="911755" y="90788"/>
                  <a:pt x="908783" y="96045"/>
                </a:cubicBezTo>
                <a:cubicBezTo>
                  <a:pt x="916098" y="96960"/>
                  <a:pt x="923071" y="97188"/>
                  <a:pt x="929700" y="96731"/>
                </a:cubicBezTo>
                <a:cubicBezTo>
                  <a:pt x="936329" y="96274"/>
                  <a:pt x="942959" y="96045"/>
                  <a:pt x="949588" y="96045"/>
                </a:cubicBezTo>
                <a:lnTo>
                  <a:pt x="952997" y="96107"/>
                </a:lnTo>
                <a:lnTo>
                  <a:pt x="958046" y="85416"/>
                </a:lnTo>
                <a:cubicBezTo>
                  <a:pt x="958961" y="83130"/>
                  <a:pt x="959932" y="81072"/>
                  <a:pt x="960961" y="79243"/>
                </a:cubicBezTo>
                <a:cubicBezTo>
                  <a:pt x="961990" y="77415"/>
                  <a:pt x="963076" y="75471"/>
                  <a:pt x="964219" y="73414"/>
                </a:cubicBezTo>
                <a:cubicBezTo>
                  <a:pt x="966504" y="68156"/>
                  <a:pt x="969305" y="62898"/>
                  <a:pt x="972620" y="57641"/>
                </a:cubicBezTo>
                <a:cubicBezTo>
                  <a:pt x="975934" y="52383"/>
                  <a:pt x="978392" y="47811"/>
                  <a:pt x="979992" y="43925"/>
                </a:cubicBezTo>
                <a:cubicBezTo>
                  <a:pt x="980449" y="42782"/>
                  <a:pt x="981021" y="41810"/>
                  <a:pt x="981706" y="41010"/>
                </a:cubicBezTo>
                <a:cubicBezTo>
                  <a:pt x="982392" y="40210"/>
                  <a:pt x="982850" y="39124"/>
                  <a:pt x="983078" y="37752"/>
                </a:cubicBezTo>
                <a:cubicBezTo>
                  <a:pt x="983078" y="36838"/>
                  <a:pt x="983307" y="35981"/>
                  <a:pt x="983764" y="35181"/>
                </a:cubicBezTo>
                <a:cubicBezTo>
                  <a:pt x="984221" y="34381"/>
                  <a:pt x="984678" y="33752"/>
                  <a:pt x="985136" y="33295"/>
                </a:cubicBezTo>
                <a:cubicBezTo>
                  <a:pt x="986964" y="30094"/>
                  <a:pt x="989308" y="28380"/>
                  <a:pt x="992165" y="28151"/>
                </a:cubicBezTo>
                <a:close/>
                <a:moveTo>
                  <a:pt x="270418" y="20265"/>
                </a:moveTo>
                <a:cubicBezTo>
                  <a:pt x="271561" y="20493"/>
                  <a:pt x="272246" y="20722"/>
                  <a:pt x="272475" y="20950"/>
                </a:cubicBezTo>
                <a:cubicBezTo>
                  <a:pt x="273389" y="21408"/>
                  <a:pt x="274190" y="21865"/>
                  <a:pt x="274875" y="22322"/>
                </a:cubicBezTo>
                <a:cubicBezTo>
                  <a:pt x="275790" y="23694"/>
                  <a:pt x="276133" y="25179"/>
                  <a:pt x="275904" y="26780"/>
                </a:cubicBezTo>
                <a:lnTo>
                  <a:pt x="275904" y="30209"/>
                </a:lnTo>
                <a:cubicBezTo>
                  <a:pt x="275447" y="31123"/>
                  <a:pt x="275161" y="31980"/>
                  <a:pt x="275047" y="32780"/>
                </a:cubicBezTo>
                <a:cubicBezTo>
                  <a:pt x="274932" y="33580"/>
                  <a:pt x="274647" y="34209"/>
                  <a:pt x="274190" y="34666"/>
                </a:cubicBezTo>
                <a:cubicBezTo>
                  <a:pt x="272818" y="37867"/>
                  <a:pt x="271503" y="41010"/>
                  <a:pt x="270246" y="44096"/>
                </a:cubicBezTo>
                <a:cubicBezTo>
                  <a:pt x="268989" y="47182"/>
                  <a:pt x="267560" y="50211"/>
                  <a:pt x="265960" y="53183"/>
                </a:cubicBezTo>
                <a:cubicBezTo>
                  <a:pt x="262531" y="60270"/>
                  <a:pt x="259273" y="67242"/>
                  <a:pt x="256187" y="74100"/>
                </a:cubicBezTo>
                <a:cubicBezTo>
                  <a:pt x="253101" y="80958"/>
                  <a:pt x="250186" y="87930"/>
                  <a:pt x="247443" y="95017"/>
                </a:cubicBezTo>
                <a:cubicBezTo>
                  <a:pt x="246072" y="98446"/>
                  <a:pt x="244757" y="101875"/>
                  <a:pt x="243500" y="105304"/>
                </a:cubicBezTo>
                <a:cubicBezTo>
                  <a:pt x="242243" y="108733"/>
                  <a:pt x="240814" y="112162"/>
                  <a:pt x="239214" y="115591"/>
                </a:cubicBezTo>
                <a:lnTo>
                  <a:pt x="228927" y="137536"/>
                </a:lnTo>
                <a:cubicBezTo>
                  <a:pt x="228241" y="139594"/>
                  <a:pt x="227498" y="141594"/>
                  <a:pt x="226698" y="143537"/>
                </a:cubicBezTo>
                <a:cubicBezTo>
                  <a:pt x="225898" y="145480"/>
                  <a:pt x="225040" y="147366"/>
                  <a:pt x="224126" y="149195"/>
                </a:cubicBezTo>
                <a:cubicBezTo>
                  <a:pt x="223669" y="150338"/>
                  <a:pt x="223155" y="151652"/>
                  <a:pt x="222583" y="153138"/>
                </a:cubicBezTo>
                <a:cubicBezTo>
                  <a:pt x="222012" y="154624"/>
                  <a:pt x="221383" y="156053"/>
                  <a:pt x="220697" y="157425"/>
                </a:cubicBezTo>
                <a:cubicBezTo>
                  <a:pt x="216582" y="167254"/>
                  <a:pt x="213039" y="177541"/>
                  <a:pt x="210067" y="188286"/>
                </a:cubicBezTo>
                <a:cubicBezTo>
                  <a:pt x="210067" y="188743"/>
                  <a:pt x="210010" y="189371"/>
                  <a:pt x="209896" y="190171"/>
                </a:cubicBezTo>
                <a:cubicBezTo>
                  <a:pt x="209781" y="190972"/>
                  <a:pt x="209724" y="191943"/>
                  <a:pt x="209724" y="193086"/>
                </a:cubicBezTo>
                <a:cubicBezTo>
                  <a:pt x="209724" y="193086"/>
                  <a:pt x="209724" y="193543"/>
                  <a:pt x="209724" y="194458"/>
                </a:cubicBezTo>
                <a:cubicBezTo>
                  <a:pt x="209724" y="196286"/>
                  <a:pt x="210524" y="196972"/>
                  <a:pt x="212125" y="196515"/>
                </a:cubicBezTo>
                <a:cubicBezTo>
                  <a:pt x="212810" y="196286"/>
                  <a:pt x="213439" y="196001"/>
                  <a:pt x="214011" y="195658"/>
                </a:cubicBezTo>
                <a:cubicBezTo>
                  <a:pt x="214582" y="195315"/>
                  <a:pt x="215211" y="194915"/>
                  <a:pt x="215896" y="194458"/>
                </a:cubicBezTo>
                <a:cubicBezTo>
                  <a:pt x="217268" y="193086"/>
                  <a:pt x="218754" y="192000"/>
                  <a:pt x="220354" y="191200"/>
                </a:cubicBezTo>
                <a:cubicBezTo>
                  <a:pt x="221954" y="190400"/>
                  <a:pt x="223555" y="189314"/>
                  <a:pt x="225155" y="187943"/>
                </a:cubicBezTo>
                <a:lnTo>
                  <a:pt x="226526" y="186571"/>
                </a:lnTo>
                <a:lnTo>
                  <a:pt x="226869" y="186571"/>
                </a:lnTo>
                <a:lnTo>
                  <a:pt x="230641" y="183142"/>
                </a:lnTo>
                <a:lnTo>
                  <a:pt x="230641" y="183485"/>
                </a:lnTo>
                <a:cubicBezTo>
                  <a:pt x="232241" y="182113"/>
                  <a:pt x="233727" y="180627"/>
                  <a:pt x="235099" y="179027"/>
                </a:cubicBezTo>
                <a:cubicBezTo>
                  <a:pt x="235556" y="178341"/>
                  <a:pt x="236070" y="177770"/>
                  <a:pt x="236642" y="177313"/>
                </a:cubicBezTo>
                <a:cubicBezTo>
                  <a:pt x="237213" y="176856"/>
                  <a:pt x="237728" y="176398"/>
                  <a:pt x="238185" y="175941"/>
                </a:cubicBezTo>
                <a:lnTo>
                  <a:pt x="249501" y="167026"/>
                </a:lnTo>
                <a:lnTo>
                  <a:pt x="251589" y="165391"/>
                </a:lnTo>
                <a:lnTo>
                  <a:pt x="258035" y="154681"/>
                </a:lnTo>
                <a:cubicBezTo>
                  <a:pt x="258492" y="153767"/>
                  <a:pt x="258835" y="152853"/>
                  <a:pt x="259064" y="151938"/>
                </a:cubicBezTo>
                <a:cubicBezTo>
                  <a:pt x="259292" y="151024"/>
                  <a:pt x="259635" y="149995"/>
                  <a:pt x="260092" y="148852"/>
                </a:cubicBezTo>
                <a:cubicBezTo>
                  <a:pt x="260550" y="147709"/>
                  <a:pt x="261064" y="146566"/>
                  <a:pt x="261636" y="145423"/>
                </a:cubicBezTo>
                <a:cubicBezTo>
                  <a:pt x="262207" y="144280"/>
                  <a:pt x="262950" y="143366"/>
                  <a:pt x="263864" y="142680"/>
                </a:cubicBezTo>
                <a:cubicBezTo>
                  <a:pt x="264322" y="141537"/>
                  <a:pt x="264893" y="140851"/>
                  <a:pt x="265579" y="140622"/>
                </a:cubicBezTo>
                <a:cubicBezTo>
                  <a:pt x="266265" y="140394"/>
                  <a:pt x="267179" y="140165"/>
                  <a:pt x="268322" y="139937"/>
                </a:cubicBezTo>
                <a:lnTo>
                  <a:pt x="269351" y="139937"/>
                </a:lnTo>
                <a:cubicBezTo>
                  <a:pt x="272094" y="139708"/>
                  <a:pt x="274151" y="141080"/>
                  <a:pt x="275523" y="144051"/>
                </a:cubicBezTo>
                <a:cubicBezTo>
                  <a:pt x="276209" y="144737"/>
                  <a:pt x="276323" y="145880"/>
                  <a:pt x="275866" y="147480"/>
                </a:cubicBezTo>
                <a:cubicBezTo>
                  <a:pt x="274952" y="149309"/>
                  <a:pt x="274266" y="150452"/>
                  <a:pt x="273809" y="150909"/>
                </a:cubicBezTo>
                <a:cubicBezTo>
                  <a:pt x="271751" y="154110"/>
                  <a:pt x="269751" y="156967"/>
                  <a:pt x="267808" y="159482"/>
                </a:cubicBezTo>
                <a:cubicBezTo>
                  <a:pt x="265865" y="161997"/>
                  <a:pt x="264093" y="164968"/>
                  <a:pt x="262493" y="168397"/>
                </a:cubicBezTo>
                <a:cubicBezTo>
                  <a:pt x="261350" y="170226"/>
                  <a:pt x="260097" y="172512"/>
                  <a:pt x="258734" y="175255"/>
                </a:cubicBezTo>
                <a:cubicBezTo>
                  <a:pt x="257372" y="177999"/>
                  <a:pt x="256240" y="180285"/>
                  <a:pt x="255340" y="182113"/>
                </a:cubicBezTo>
                <a:cubicBezTo>
                  <a:pt x="254894" y="182571"/>
                  <a:pt x="254389" y="183714"/>
                  <a:pt x="253827" y="185542"/>
                </a:cubicBezTo>
                <a:cubicBezTo>
                  <a:pt x="253264" y="187371"/>
                  <a:pt x="252983" y="188628"/>
                  <a:pt x="252983" y="189314"/>
                </a:cubicBezTo>
                <a:cubicBezTo>
                  <a:pt x="252761" y="189771"/>
                  <a:pt x="253099" y="190114"/>
                  <a:pt x="253995" y="190343"/>
                </a:cubicBezTo>
                <a:cubicBezTo>
                  <a:pt x="254892" y="190572"/>
                  <a:pt x="255565" y="190686"/>
                  <a:pt x="256015" y="190686"/>
                </a:cubicBezTo>
                <a:cubicBezTo>
                  <a:pt x="258048" y="190457"/>
                  <a:pt x="260607" y="189771"/>
                  <a:pt x="263693" y="188628"/>
                </a:cubicBezTo>
                <a:cubicBezTo>
                  <a:pt x="266779" y="187485"/>
                  <a:pt x="270094" y="186171"/>
                  <a:pt x="273637" y="184685"/>
                </a:cubicBezTo>
                <a:cubicBezTo>
                  <a:pt x="277180" y="183199"/>
                  <a:pt x="280781" y="181485"/>
                  <a:pt x="284438" y="179542"/>
                </a:cubicBezTo>
                <a:cubicBezTo>
                  <a:pt x="288096" y="177598"/>
                  <a:pt x="291639" y="175598"/>
                  <a:pt x="295068" y="173541"/>
                </a:cubicBezTo>
                <a:cubicBezTo>
                  <a:pt x="297126" y="172626"/>
                  <a:pt x="298955" y="171712"/>
                  <a:pt x="300555" y="170798"/>
                </a:cubicBezTo>
                <a:lnTo>
                  <a:pt x="302078" y="170322"/>
                </a:lnTo>
                <a:lnTo>
                  <a:pt x="305241" y="164283"/>
                </a:lnTo>
                <a:cubicBezTo>
                  <a:pt x="305470" y="162911"/>
                  <a:pt x="306041" y="161596"/>
                  <a:pt x="306956" y="160339"/>
                </a:cubicBezTo>
                <a:cubicBezTo>
                  <a:pt x="307870" y="159082"/>
                  <a:pt x="308670" y="157767"/>
                  <a:pt x="309356" y="156396"/>
                </a:cubicBezTo>
                <a:cubicBezTo>
                  <a:pt x="309813" y="155481"/>
                  <a:pt x="310327" y="154681"/>
                  <a:pt x="310899" y="153996"/>
                </a:cubicBezTo>
                <a:cubicBezTo>
                  <a:pt x="311470" y="153310"/>
                  <a:pt x="311985" y="152624"/>
                  <a:pt x="312442" y="151938"/>
                </a:cubicBezTo>
                <a:cubicBezTo>
                  <a:pt x="313585" y="151481"/>
                  <a:pt x="314499" y="150909"/>
                  <a:pt x="315185" y="150224"/>
                </a:cubicBezTo>
                <a:cubicBezTo>
                  <a:pt x="315871" y="149538"/>
                  <a:pt x="316671" y="148852"/>
                  <a:pt x="317585" y="148166"/>
                </a:cubicBezTo>
                <a:cubicBezTo>
                  <a:pt x="319414" y="147023"/>
                  <a:pt x="321357" y="146109"/>
                  <a:pt x="323415" y="145423"/>
                </a:cubicBezTo>
                <a:cubicBezTo>
                  <a:pt x="325015" y="144509"/>
                  <a:pt x="327072" y="144509"/>
                  <a:pt x="329587" y="145423"/>
                </a:cubicBezTo>
                <a:cubicBezTo>
                  <a:pt x="330501" y="145880"/>
                  <a:pt x="331130" y="146452"/>
                  <a:pt x="331473" y="147138"/>
                </a:cubicBezTo>
                <a:cubicBezTo>
                  <a:pt x="331816" y="147823"/>
                  <a:pt x="332216" y="148509"/>
                  <a:pt x="332673" y="149195"/>
                </a:cubicBezTo>
                <a:lnTo>
                  <a:pt x="337817" y="157767"/>
                </a:lnTo>
                <a:cubicBezTo>
                  <a:pt x="337359" y="157996"/>
                  <a:pt x="336331" y="158510"/>
                  <a:pt x="334730" y="159310"/>
                </a:cubicBezTo>
                <a:cubicBezTo>
                  <a:pt x="333130" y="160111"/>
                  <a:pt x="330158" y="160053"/>
                  <a:pt x="325815" y="159139"/>
                </a:cubicBezTo>
                <a:cubicBezTo>
                  <a:pt x="325815" y="159139"/>
                  <a:pt x="325586" y="159368"/>
                  <a:pt x="325129" y="159825"/>
                </a:cubicBezTo>
                <a:cubicBezTo>
                  <a:pt x="322386" y="162797"/>
                  <a:pt x="319986" y="165883"/>
                  <a:pt x="317928" y="169083"/>
                </a:cubicBezTo>
                <a:cubicBezTo>
                  <a:pt x="315871" y="172284"/>
                  <a:pt x="313928" y="175598"/>
                  <a:pt x="312099" y="179027"/>
                </a:cubicBezTo>
                <a:cubicBezTo>
                  <a:pt x="311185" y="181313"/>
                  <a:pt x="310384" y="183485"/>
                  <a:pt x="309699" y="185542"/>
                </a:cubicBezTo>
                <a:cubicBezTo>
                  <a:pt x="309013" y="187600"/>
                  <a:pt x="308556" y="189657"/>
                  <a:pt x="308327" y="191715"/>
                </a:cubicBezTo>
                <a:cubicBezTo>
                  <a:pt x="307870" y="192858"/>
                  <a:pt x="307984" y="193658"/>
                  <a:pt x="308670" y="194115"/>
                </a:cubicBezTo>
                <a:cubicBezTo>
                  <a:pt x="309584" y="195029"/>
                  <a:pt x="310384" y="195486"/>
                  <a:pt x="311070" y="195486"/>
                </a:cubicBezTo>
                <a:cubicBezTo>
                  <a:pt x="311985" y="195486"/>
                  <a:pt x="313128" y="195258"/>
                  <a:pt x="314499" y="194801"/>
                </a:cubicBezTo>
                <a:cubicBezTo>
                  <a:pt x="316557" y="193886"/>
                  <a:pt x="318614" y="192972"/>
                  <a:pt x="320672" y="192057"/>
                </a:cubicBezTo>
                <a:cubicBezTo>
                  <a:pt x="322729" y="191143"/>
                  <a:pt x="324901" y="190114"/>
                  <a:pt x="327187" y="188971"/>
                </a:cubicBezTo>
                <a:cubicBezTo>
                  <a:pt x="328787" y="187828"/>
                  <a:pt x="330444" y="186742"/>
                  <a:pt x="332159" y="185714"/>
                </a:cubicBezTo>
                <a:cubicBezTo>
                  <a:pt x="333873" y="184685"/>
                  <a:pt x="335645" y="183599"/>
                  <a:pt x="337474" y="182456"/>
                </a:cubicBezTo>
                <a:lnTo>
                  <a:pt x="342274" y="179027"/>
                </a:lnTo>
                <a:lnTo>
                  <a:pt x="342274" y="179370"/>
                </a:lnTo>
                <a:lnTo>
                  <a:pt x="342960" y="179027"/>
                </a:lnTo>
                <a:cubicBezTo>
                  <a:pt x="347532" y="175827"/>
                  <a:pt x="352790" y="172626"/>
                  <a:pt x="358733" y="169426"/>
                </a:cubicBezTo>
                <a:cubicBezTo>
                  <a:pt x="359876" y="168740"/>
                  <a:pt x="360962" y="168226"/>
                  <a:pt x="361991" y="167883"/>
                </a:cubicBezTo>
                <a:lnTo>
                  <a:pt x="363427" y="167354"/>
                </a:lnTo>
                <a:lnTo>
                  <a:pt x="365477" y="163254"/>
                </a:lnTo>
                <a:cubicBezTo>
                  <a:pt x="366620" y="160282"/>
                  <a:pt x="368792" y="157425"/>
                  <a:pt x="371992" y="154681"/>
                </a:cubicBezTo>
                <a:cubicBezTo>
                  <a:pt x="373364" y="153310"/>
                  <a:pt x="374678" y="151938"/>
                  <a:pt x="375936" y="150567"/>
                </a:cubicBezTo>
                <a:cubicBezTo>
                  <a:pt x="377193" y="149195"/>
                  <a:pt x="378507" y="147938"/>
                  <a:pt x="379879" y="146795"/>
                </a:cubicBezTo>
                <a:cubicBezTo>
                  <a:pt x="380793" y="146337"/>
                  <a:pt x="381593" y="145880"/>
                  <a:pt x="382279" y="145423"/>
                </a:cubicBezTo>
                <a:cubicBezTo>
                  <a:pt x="383651" y="144966"/>
                  <a:pt x="384965" y="144566"/>
                  <a:pt x="386223" y="144223"/>
                </a:cubicBezTo>
                <a:cubicBezTo>
                  <a:pt x="387480" y="143880"/>
                  <a:pt x="389023" y="143480"/>
                  <a:pt x="390852" y="143023"/>
                </a:cubicBezTo>
                <a:cubicBezTo>
                  <a:pt x="391309" y="142794"/>
                  <a:pt x="391823" y="142680"/>
                  <a:pt x="392395" y="142680"/>
                </a:cubicBezTo>
                <a:cubicBezTo>
                  <a:pt x="392966" y="142680"/>
                  <a:pt x="393481" y="142680"/>
                  <a:pt x="393938" y="142680"/>
                </a:cubicBezTo>
                <a:cubicBezTo>
                  <a:pt x="395995" y="143137"/>
                  <a:pt x="397252" y="143709"/>
                  <a:pt x="397710" y="144394"/>
                </a:cubicBezTo>
                <a:cubicBezTo>
                  <a:pt x="399538" y="145995"/>
                  <a:pt x="401139" y="147595"/>
                  <a:pt x="402510" y="149195"/>
                </a:cubicBezTo>
                <a:cubicBezTo>
                  <a:pt x="403425" y="150567"/>
                  <a:pt x="404225" y="152167"/>
                  <a:pt x="404911" y="153996"/>
                </a:cubicBezTo>
                <a:cubicBezTo>
                  <a:pt x="405596" y="155824"/>
                  <a:pt x="405368" y="157653"/>
                  <a:pt x="404225" y="159482"/>
                </a:cubicBezTo>
                <a:cubicBezTo>
                  <a:pt x="402853" y="161311"/>
                  <a:pt x="401253" y="163082"/>
                  <a:pt x="399424" y="164797"/>
                </a:cubicBezTo>
                <a:cubicBezTo>
                  <a:pt x="397595" y="166511"/>
                  <a:pt x="395767" y="168169"/>
                  <a:pt x="393938" y="169769"/>
                </a:cubicBezTo>
                <a:cubicBezTo>
                  <a:pt x="391652" y="171598"/>
                  <a:pt x="389366" y="173484"/>
                  <a:pt x="387080" y="175427"/>
                </a:cubicBezTo>
                <a:cubicBezTo>
                  <a:pt x="384794" y="177370"/>
                  <a:pt x="382394" y="179256"/>
                  <a:pt x="379879" y="181085"/>
                </a:cubicBezTo>
                <a:cubicBezTo>
                  <a:pt x="378279" y="182228"/>
                  <a:pt x="376450" y="182685"/>
                  <a:pt x="374392" y="182456"/>
                </a:cubicBezTo>
                <a:cubicBezTo>
                  <a:pt x="373478" y="182456"/>
                  <a:pt x="372792" y="182571"/>
                  <a:pt x="372335" y="182799"/>
                </a:cubicBezTo>
                <a:cubicBezTo>
                  <a:pt x="370963" y="183485"/>
                  <a:pt x="370049" y="184171"/>
                  <a:pt x="369592" y="184857"/>
                </a:cubicBezTo>
                <a:cubicBezTo>
                  <a:pt x="368677" y="186685"/>
                  <a:pt x="368220" y="188057"/>
                  <a:pt x="368220" y="188971"/>
                </a:cubicBezTo>
                <a:cubicBezTo>
                  <a:pt x="367077" y="191486"/>
                  <a:pt x="366734" y="194343"/>
                  <a:pt x="367192" y="197544"/>
                </a:cubicBezTo>
                <a:cubicBezTo>
                  <a:pt x="367649" y="198001"/>
                  <a:pt x="367992" y="198401"/>
                  <a:pt x="368220" y="198744"/>
                </a:cubicBezTo>
                <a:cubicBezTo>
                  <a:pt x="368449" y="199087"/>
                  <a:pt x="368906" y="199487"/>
                  <a:pt x="369592" y="199944"/>
                </a:cubicBezTo>
                <a:cubicBezTo>
                  <a:pt x="371421" y="200401"/>
                  <a:pt x="372907" y="200515"/>
                  <a:pt x="374050" y="200287"/>
                </a:cubicBezTo>
                <a:cubicBezTo>
                  <a:pt x="377021" y="199830"/>
                  <a:pt x="379765" y="199029"/>
                  <a:pt x="382279" y="197887"/>
                </a:cubicBezTo>
                <a:cubicBezTo>
                  <a:pt x="385480" y="196743"/>
                  <a:pt x="388394" y="195486"/>
                  <a:pt x="391023" y="194115"/>
                </a:cubicBezTo>
                <a:cubicBezTo>
                  <a:pt x="393652" y="192743"/>
                  <a:pt x="396338" y="191257"/>
                  <a:pt x="399081" y="189657"/>
                </a:cubicBezTo>
                <a:cubicBezTo>
                  <a:pt x="402053" y="187828"/>
                  <a:pt x="404968" y="186057"/>
                  <a:pt x="407825" y="184342"/>
                </a:cubicBezTo>
                <a:cubicBezTo>
                  <a:pt x="410683" y="182628"/>
                  <a:pt x="413597" y="180856"/>
                  <a:pt x="416569" y="179027"/>
                </a:cubicBezTo>
                <a:cubicBezTo>
                  <a:pt x="417941" y="178570"/>
                  <a:pt x="418969" y="178341"/>
                  <a:pt x="419655" y="178341"/>
                </a:cubicBezTo>
                <a:cubicBezTo>
                  <a:pt x="420341" y="177884"/>
                  <a:pt x="421084" y="177941"/>
                  <a:pt x="421884" y="178513"/>
                </a:cubicBezTo>
                <a:cubicBezTo>
                  <a:pt x="422684" y="179084"/>
                  <a:pt x="422970" y="179599"/>
                  <a:pt x="422741" y="180056"/>
                </a:cubicBezTo>
                <a:cubicBezTo>
                  <a:pt x="422056" y="183256"/>
                  <a:pt x="420341" y="186114"/>
                  <a:pt x="417598" y="188628"/>
                </a:cubicBezTo>
                <a:cubicBezTo>
                  <a:pt x="415083" y="190000"/>
                  <a:pt x="412626" y="191600"/>
                  <a:pt x="410226" y="193429"/>
                </a:cubicBezTo>
                <a:cubicBezTo>
                  <a:pt x="407825" y="195258"/>
                  <a:pt x="405596" y="197086"/>
                  <a:pt x="403539" y="198915"/>
                </a:cubicBezTo>
                <a:cubicBezTo>
                  <a:pt x="401710" y="200058"/>
                  <a:pt x="399824" y="201258"/>
                  <a:pt x="397881" y="202516"/>
                </a:cubicBezTo>
                <a:cubicBezTo>
                  <a:pt x="395938" y="203773"/>
                  <a:pt x="393824" y="204745"/>
                  <a:pt x="391538" y="205430"/>
                </a:cubicBezTo>
                <a:cubicBezTo>
                  <a:pt x="389937" y="206116"/>
                  <a:pt x="388280" y="206745"/>
                  <a:pt x="386565" y="207316"/>
                </a:cubicBezTo>
                <a:cubicBezTo>
                  <a:pt x="384851" y="207888"/>
                  <a:pt x="383079" y="208173"/>
                  <a:pt x="381250" y="208173"/>
                </a:cubicBezTo>
                <a:cubicBezTo>
                  <a:pt x="379650" y="208631"/>
                  <a:pt x="378050" y="208974"/>
                  <a:pt x="376450" y="209202"/>
                </a:cubicBezTo>
                <a:cubicBezTo>
                  <a:pt x="374850" y="209431"/>
                  <a:pt x="373250" y="209431"/>
                  <a:pt x="371649" y="209202"/>
                </a:cubicBezTo>
                <a:cubicBezTo>
                  <a:pt x="369135" y="209202"/>
                  <a:pt x="367077" y="208859"/>
                  <a:pt x="365477" y="208173"/>
                </a:cubicBezTo>
                <a:cubicBezTo>
                  <a:pt x="365020" y="207945"/>
                  <a:pt x="364563" y="207716"/>
                  <a:pt x="364106" y="207488"/>
                </a:cubicBezTo>
                <a:cubicBezTo>
                  <a:pt x="363648" y="207259"/>
                  <a:pt x="362962" y="207031"/>
                  <a:pt x="362048" y="206802"/>
                </a:cubicBezTo>
                <a:cubicBezTo>
                  <a:pt x="361591" y="206573"/>
                  <a:pt x="361248" y="206345"/>
                  <a:pt x="361019" y="206116"/>
                </a:cubicBezTo>
                <a:cubicBezTo>
                  <a:pt x="360791" y="205887"/>
                  <a:pt x="360448" y="205659"/>
                  <a:pt x="359991" y="205430"/>
                </a:cubicBezTo>
                <a:cubicBezTo>
                  <a:pt x="358848" y="204287"/>
                  <a:pt x="357762" y="203259"/>
                  <a:pt x="356733" y="202344"/>
                </a:cubicBezTo>
                <a:cubicBezTo>
                  <a:pt x="355704" y="201430"/>
                  <a:pt x="354847" y="200287"/>
                  <a:pt x="354161" y="198915"/>
                </a:cubicBezTo>
                <a:cubicBezTo>
                  <a:pt x="353247" y="197086"/>
                  <a:pt x="353247" y="194915"/>
                  <a:pt x="354161" y="192400"/>
                </a:cubicBezTo>
                <a:cubicBezTo>
                  <a:pt x="354619" y="190572"/>
                  <a:pt x="355190" y="188743"/>
                  <a:pt x="355876" y="186914"/>
                </a:cubicBezTo>
                <a:cubicBezTo>
                  <a:pt x="356562" y="185085"/>
                  <a:pt x="357247" y="183142"/>
                  <a:pt x="357933" y="181085"/>
                </a:cubicBezTo>
                <a:cubicBezTo>
                  <a:pt x="358162" y="180399"/>
                  <a:pt x="358448" y="179599"/>
                  <a:pt x="358791" y="178684"/>
                </a:cubicBezTo>
                <a:cubicBezTo>
                  <a:pt x="359133" y="177770"/>
                  <a:pt x="359533" y="176970"/>
                  <a:pt x="359991" y="176284"/>
                </a:cubicBezTo>
                <a:lnTo>
                  <a:pt x="360245" y="175584"/>
                </a:lnTo>
                <a:lnTo>
                  <a:pt x="358733" y="176970"/>
                </a:lnTo>
                <a:cubicBezTo>
                  <a:pt x="358048" y="178113"/>
                  <a:pt x="357190" y="179370"/>
                  <a:pt x="356162" y="180742"/>
                </a:cubicBezTo>
                <a:cubicBezTo>
                  <a:pt x="355133" y="182113"/>
                  <a:pt x="354161" y="183142"/>
                  <a:pt x="353247" y="183828"/>
                </a:cubicBezTo>
                <a:cubicBezTo>
                  <a:pt x="351190" y="184971"/>
                  <a:pt x="349418" y="186342"/>
                  <a:pt x="347932" y="187943"/>
                </a:cubicBezTo>
                <a:cubicBezTo>
                  <a:pt x="346446" y="189543"/>
                  <a:pt x="344789" y="190914"/>
                  <a:pt x="342960" y="192057"/>
                </a:cubicBezTo>
                <a:lnTo>
                  <a:pt x="338845" y="195486"/>
                </a:lnTo>
                <a:lnTo>
                  <a:pt x="327872" y="202687"/>
                </a:lnTo>
                <a:cubicBezTo>
                  <a:pt x="322386" y="205659"/>
                  <a:pt x="316557" y="207031"/>
                  <a:pt x="310384" y="206802"/>
                </a:cubicBezTo>
                <a:lnTo>
                  <a:pt x="305584" y="206802"/>
                </a:lnTo>
                <a:cubicBezTo>
                  <a:pt x="302841" y="206345"/>
                  <a:pt x="300783" y="205430"/>
                  <a:pt x="299412" y="204059"/>
                </a:cubicBezTo>
                <a:cubicBezTo>
                  <a:pt x="298269" y="202916"/>
                  <a:pt x="297411" y="201887"/>
                  <a:pt x="296840" y="200973"/>
                </a:cubicBezTo>
                <a:cubicBezTo>
                  <a:pt x="296268" y="200058"/>
                  <a:pt x="295640" y="199029"/>
                  <a:pt x="294954" y="197887"/>
                </a:cubicBezTo>
                <a:cubicBezTo>
                  <a:pt x="294725" y="197658"/>
                  <a:pt x="294611" y="197429"/>
                  <a:pt x="294611" y="197201"/>
                </a:cubicBezTo>
                <a:cubicBezTo>
                  <a:pt x="294383" y="196972"/>
                  <a:pt x="294268" y="196743"/>
                  <a:pt x="294268" y="196515"/>
                </a:cubicBezTo>
                <a:cubicBezTo>
                  <a:pt x="294725" y="195144"/>
                  <a:pt x="295011" y="193772"/>
                  <a:pt x="295125" y="192400"/>
                </a:cubicBezTo>
                <a:cubicBezTo>
                  <a:pt x="295240" y="191029"/>
                  <a:pt x="295411" y="189771"/>
                  <a:pt x="295640" y="188628"/>
                </a:cubicBezTo>
                <a:lnTo>
                  <a:pt x="296267" y="180472"/>
                </a:lnTo>
                <a:lnTo>
                  <a:pt x="290782" y="184514"/>
                </a:lnTo>
                <a:cubicBezTo>
                  <a:pt x="286782" y="187257"/>
                  <a:pt x="282667" y="189943"/>
                  <a:pt x="278438" y="192572"/>
                </a:cubicBezTo>
                <a:cubicBezTo>
                  <a:pt x="274209" y="195201"/>
                  <a:pt x="270094" y="197601"/>
                  <a:pt x="266093" y="199772"/>
                </a:cubicBezTo>
                <a:cubicBezTo>
                  <a:pt x="262093" y="201944"/>
                  <a:pt x="258846" y="203487"/>
                  <a:pt x="256353" y="204402"/>
                </a:cubicBezTo>
                <a:cubicBezTo>
                  <a:pt x="253885" y="205545"/>
                  <a:pt x="251191" y="205773"/>
                  <a:pt x="248273" y="205087"/>
                </a:cubicBezTo>
                <a:lnTo>
                  <a:pt x="245241" y="204059"/>
                </a:lnTo>
                <a:cubicBezTo>
                  <a:pt x="242322" y="202687"/>
                  <a:pt x="240528" y="200401"/>
                  <a:pt x="239856" y="197201"/>
                </a:cubicBezTo>
                <a:cubicBezTo>
                  <a:pt x="239402" y="196515"/>
                  <a:pt x="239289" y="196058"/>
                  <a:pt x="239516" y="195829"/>
                </a:cubicBezTo>
                <a:cubicBezTo>
                  <a:pt x="239743" y="195601"/>
                  <a:pt x="239744" y="195144"/>
                  <a:pt x="239518" y="194458"/>
                </a:cubicBezTo>
                <a:cubicBezTo>
                  <a:pt x="239518" y="192629"/>
                  <a:pt x="239633" y="191257"/>
                  <a:pt x="239861" y="190343"/>
                </a:cubicBezTo>
                <a:cubicBezTo>
                  <a:pt x="239861" y="189886"/>
                  <a:pt x="239976" y="189429"/>
                  <a:pt x="240204" y="188971"/>
                </a:cubicBezTo>
                <a:cubicBezTo>
                  <a:pt x="240433" y="188514"/>
                  <a:pt x="240433" y="188400"/>
                  <a:pt x="240204" y="188628"/>
                </a:cubicBezTo>
                <a:cubicBezTo>
                  <a:pt x="240654" y="187257"/>
                  <a:pt x="240991" y="186171"/>
                  <a:pt x="241214" y="185371"/>
                </a:cubicBezTo>
                <a:cubicBezTo>
                  <a:pt x="241438" y="184571"/>
                  <a:pt x="241774" y="183942"/>
                  <a:pt x="242224" y="183485"/>
                </a:cubicBezTo>
                <a:lnTo>
                  <a:pt x="243089" y="181777"/>
                </a:lnTo>
                <a:lnTo>
                  <a:pt x="240928" y="184514"/>
                </a:lnTo>
                <a:lnTo>
                  <a:pt x="236470" y="190343"/>
                </a:lnTo>
                <a:cubicBezTo>
                  <a:pt x="236013" y="190800"/>
                  <a:pt x="235728" y="191143"/>
                  <a:pt x="235613" y="191372"/>
                </a:cubicBezTo>
                <a:cubicBezTo>
                  <a:pt x="235499" y="191600"/>
                  <a:pt x="235213" y="191829"/>
                  <a:pt x="234756" y="192057"/>
                </a:cubicBezTo>
                <a:lnTo>
                  <a:pt x="235099" y="192400"/>
                </a:lnTo>
                <a:cubicBezTo>
                  <a:pt x="234642" y="192858"/>
                  <a:pt x="234356" y="193200"/>
                  <a:pt x="234242" y="193429"/>
                </a:cubicBezTo>
                <a:cubicBezTo>
                  <a:pt x="234127" y="193658"/>
                  <a:pt x="233842" y="193886"/>
                  <a:pt x="233384" y="194115"/>
                </a:cubicBezTo>
                <a:cubicBezTo>
                  <a:pt x="233156" y="194572"/>
                  <a:pt x="232584" y="195258"/>
                  <a:pt x="231670" y="196172"/>
                </a:cubicBezTo>
                <a:lnTo>
                  <a:pt x="231327" y="196172"/>
                </a:lnTo>
                <a:lnTo>
                  <a:pt x="230298" y="197201"/>
                </a:lnTo>
                <a:cubicBezTo>
                  <a:pt x="229155" y="198572"/>
                  <a:pt x="227841" y="199944"/>
                  <a:pt x="226355" y="201315"/>
                </a:cubicBezTo>
                <a:cubicBezTo>
                  <a:pt x="224869" y="202687"/>
                  <a:pt x="223440" y="203944"/>
                  <a:pt x="222069" y="205087"/>
                </a:cubicBezTo>
                <a:cubicBezTo>
                  <a:pt x="219097" y="208059"/>
                  <a:pt x="215668" y="209888"/>
                  <a:pt x="211782" y="210574"/>
                </a:cubicBezTo>
                <a:lnTo>
                  <a:pt x="210753" y="210574"/>
                </a:lnTo>
                <a:cubicBezTo>
                  <a:pt x="208467" y="211031"/>
                  <a:pt x="206352" y="210802"/>
                  <a:pt x="204409" y="209888"/>
                </a:cubicBezTo>
                <a:cubicBezTo>
                  <a:pt x="202466" y="208974"/>
                  <a:pt x="200580" y="207716"/>
                  <a:pt x="198752" y="206116"/>
                </a:cubicBezTo>
                <a:cubicBezTo>
                  <a:pt x="196237" y="203601"/>
                  <a:pt x="195322" y="200744"/>
                  <a:pt x="196008" y="197544"/>
                </a:cubicBezTo>
                <a:lnTo>
                  <a:pt x="196008" y="196858"/>
                </a:lnTo>
                <a:cubicBezTo>
                  <a:pt x="196694" y="193200"/>
                  <a:pt x="197437" y="189657"/>
                  <a:pt x="198237" y="186228"/>
                </a:cubicBezTo>
                <a:cubicBezTo>
                  <a:pt x="199037" y="182799"/>
                  <a:pt x="199895" y="179484"/>
                  <a:pt x="200809" y="176284"/>
                </a:cubicBezTo>
                <a:lnTo>
                  <a:pt x="208010" y="156739"/>
                </a:lnTo>
                <a:cubicBezTo>
                  <a:pt x="208696" y="153767"/>
                  <a:pt x="209839" y="150681"/>
                  <a:pt x="211439" y="147480"/>
                </a:cubicBezTo>
                <a:cubicBezTo>
                  <a:pt x="215096" y="139022"/>
                  <a:pt x="218754" y="130678"/>
                  <a:pt x="222412" y="122449"/>
                </a:cubicBezTo>
                <a:cubicBezTo>
                  <a:pt x="226069" y="114219"/>
                  <a:pt x="229841" y="106104"/>
                  <a:pt x="233727" y="98103"/>
                </a:cubicBezTo>
                <a:lnTo>
                  <a:pt x="234413" y="95703"/>
                </a:lnTo>
                <a:cubicBezTo>
                  <a:pt x="235327" y="92731"/>
                  <a:pt x="236356" y="90102"/>
                  <a:pt x="237499" y="87816"/>
                </a:cubicBezTo>
                <a:cubicBezTo>
                  <a:pt x="238642" y="85530"/>
                  <a:pt x="240128" y="83130"/>
                  <a:pt x="241957" y="80615"/>
                </a:cubicBezTo>
                <a:cubicBezTo>
                  <a:pt x="242414" y="80158"/>
                  <a:pt x="242700" y="79529"/>
                  <a:pt x="242814" y="78729"/>
                </a:cubicBezTo>
                <a:cubicBezTo>
                  <a:pt x="242928" y="77929"/>
                  <a:pt x="243214" y="76957"/>
                  <a:pt x="243671" y="75814"/>
                </a:cubicBezTo>
                <a:lnTo>
                  <a:pt x="257044" y="41181"/>
                </a:lnTo>
                <a:cubicBezTo>
                  <a:pt x="257502" y="39581"/>
                  <a:pt x="258073" y="38038"/>
                  <a:pt x="258759" y="36552"/>
                </a:cubicBezTo>
                <a:cubicBezTo>
                  <a:pt x="259445" y="35066"/>
                  <a:pt x="260131" y="33523"/>
                  <a:pt x="260816" y="31923"/>
                </a:cubicBezTo>
                <a:cubicBezTo>
                  <a:pt x="261502" y="30780"/>
                  <a:pt x="261902" y="29580"/>
                  <a:pt x="262017" y="28323"/>
                </a:cubicBezTo>
                <a:cubicBezTo>
                  <a:pt x="262131" y="27065"/>
                  <a:pt x="262417" y="25865"/>
                  <a:pt x="262874" y="24722"/>
                </a:cubicBezTo>
                <a:cubicBezTo>
                  <a:pt x="263560" y="22665"/>
                  <a:pt x="264703" y="21522"/>
                  <a:pt x="266303" y="21293"/>
                </a:cubicBezTo>
                <a:cubicBezTo>
                  <a:pt x="267217" y="20836"/>
                  <a:pt x="268017" y="20607"/>
                  <a:pt x="268703" y="20607"/>
                </a:cubicBezTo>
                <a:cubicBezTo>
                  <a:pt x="269389" y="20607"/>
                  <a:pt x="269960" y="20493"/>
                  <a:pt x="270418" y="20265"/>
                </a:cubicBezTo>
                <a:close/>
                <a:moveTo>
                  <a:pt x="194522" y="19922"/>
                </a:moveTo>
                <a:cubicBezTo>
                  <a:pt x="195208" y="19922"/>
                  <a:pt x="195951" y="19979"/>
                  <a:pt x="196751" y="20093"/>
                </a:cubicBezTo>
                <a:cubicBezTo>
                  <a:pt x="197551" y="20207"/>
                  <a:pt x="198409" y="20265"/>
                  <a:pt x="199323" y="20265"/>
                </a:cubicBezTo>
                <a:cubicBezTo>
                  <a:pt x="200466" y="20493"/>
                  <a:pt x="201438" y="21179"/>
                  <a:pt x="202238" y="22322"/>
                </a:cubicBezTo>
                <a:cubicBezTo>
                  <a:pt x="203038" y="23465"/>
                  <a:pt x="203552" y="24608"/>
                  <a:pt x="203781" y="25751"/>
                </a:cubicBezTo>
                <a:cubicBezTo>
                  <a:pt x="204238" y="27351"/>
                  <a:pt x="204124" y="29294"/>
                  <a:pt x="203438" y="31580"/>
                </a:cubicBezTo>
                <a:cubicBezTo>
                  <a:pt x="202981" y="34095"/>
                  <a:pt x="202352" y="36438"/>
                  <a:pt x="201552" y="38610"/>
                </a:cubicBezTo>
                <a:cubicBezTo>
                  <a:pt x="200752" y="40781"/>
                  <a:pt x="200009" y="43125"/>
                  <a:pt x="199323" y="45639"/>
                </a:cubicBezTo>
                <a:cubicBezTo>
                  <a:pt x="196123" y="56383"/>
                  <a:pt x="193265" y="66785"/>
                  <a:pt x="190751" y="76843"/>
                </a:cubicBezTo>
                <a:cubicBezTo>
                  <a:pt x="190065" y="80272"/>
                  <a:pt x="189207" y="83815"/>
                  <a:pt x="188179" y="87473"/>
                </a:cubicBezTo>
                <a:cubicBezTo>
                  <a:pt x="187150" y="91131"/>
                  <a:pt x="186064" y="94674"/>
                  <a:pt x="184921" y="98103"/>
                </a:cubicBezTo>
                <a:cubicBezTo>
                  <a:pt x="183092" y="104275"/>
                  <a:pt x="181435" y="110447"/>
                  <a:pt x="179949" y="116619"/>
                </a:cubicBezTo>
                <a:cubicBezTo>
                  <a:pt x="178463" y="122792"/>
                  <a:pt x="176806" y="128964"/>
                  <a:pt x="174977" y="135136"/>
                </a:cubicBezTo>
                <a:cubicBezTo>
                  <a:pt x="174749" y="135822"/>
                  <a:pt x="174634" y="136451"/>
                  <a:pt x="174634" y="137022"/>
                </a:cubicBezTo>
                <a:cubicBezTo>
                  <a:pt x="174634" y="137593"/>
                  <a:pt x="174520" y="138108"/>
                  <a:pt x="174291" y="138565"/>
                </a:cubicBezTo>
                <a:cubicBezTo>
                  <a:pt x="173148" y="143823"/>
                  <a:pt x="175091" y="146109"/>
                  <a:pt x="180121" y="145423"/>
                </a:cubicBezTo>
                <a:cubicBezTo>
                  <a:pt x="181492" y="145194"/>
                  <a:pt x="182750" y="145023"/>
                  <a:pt x="183893" y="144909"/>
                </a:cubicBezTo>
                <a:cubicBezTo>
                  <a:pt x="185036" y="144794"/>
                  <a:pt x="186293" y="144623"/>
                  <a:pt x="187664" y="144394"/>
                </a:cubicBezTo>
                <a:cubicBezTo>
                  <a:pt x="188122" y="144394"/>
                  <a:pt x="188693" y="144451"/>
                  <a:pt x="189379" y="144566"/>
                </a:cubicBezTo>
                <a:cubicBezTo>
                  <a:pt x="190065" y="144680"/>
                  <a:pt x="190751" y="144737"/>
                  <a:pt x="191436" y="144737"/>
                </a:cubicBezTo>
                <a:lnTo>
                  <a:pt x="192122" y="145423"/>
                </a:lnTo>
                <a:cubicBezTo>
                  <a:pt x="192579" y="146337"/>
                  <a:pt x="192579" y="147138"/>
                  <a:pt x="192122" y="147823"/>
                </a:cubicBezTo>
                <a:cubicBezTo>
                  <a:pt x="191436" y="149424"/>
                  <a:pt x="190293" y="150567"/>
                  <a:pt x="188693" y="151252"/>
                </a:cubicBezTo>
                <a:cubicBezTo>
                  <a:pt x="185493" y="153538"/>
                  <a:pt x="182178" y="155139"/>
                  <a:pt x="178749" y="156053"/>
                </a:cubicBezTo>
                <a:cubicBezTo>
                  <a:pt x="177606" y="156510"/>
                  <a:pt x="176463" y="156910"/>
                  <a:pt x="175320" y="157253"/>
                </a:cubicBezTo>
                <a:cubicBezTo>
                  <a:pt x="174177" y="157596"/>
                  <a:pt x="173034" y="157996"/>
                  <a:pt x="171891" y="158453"/>
                </a:cubicBezTo>
                <a:cubicBezTo>
                  <a:pt x="170062" y="159139"/>
                  <a:pt x="168919" y="160282"/>
                  <a:pt x="168462" y="161882"/>
                </a:cubicBezTo>
                <a:cubicBezTo>
                  <a:pt x="168005" y="162797"/>
                  <a:pt x="167548" y="163940"/>
                  <a:pt x="167090" y="165311"/>
                </a:cubicBezTo>
                <a:cubicBezTo>
                  <a:pt x="164119" y="174912"/>
                  <a:pt x="161261" y="184571"/>
                  <a:pt x="158518" y="194286"/>
                </a:cubicBezTo>
                <a:cubicBezTo>
                  <a:pt x="155775" y="204002"/>
                  <a:pt x="153032" y="213774"/>
                  <a:pt x="150288" y="223604"/>
                </a:cubicBezTo>
                <a:cubicBezTo>
                  <a:pt x="150060" y="224518"/>
                  <a:pt x="149831" y="225433"/>
                  <a:pt x="149603" y="226347"/>
                </a:cubicBezTo>
                <a:cubicBezTo>
                  <a:pt x="149374" y="227262"/>
                  <a:pt x="149031" y="228290"/>
                  <a:pt x="148574" y="229433"/>
                </a:cubicBezTo>
                <a:cubicBezTo>
                  <a:pt x="147659" y="232177"/>
                  <a:pt x="146859" y="234920"/>
                  <a:pt x="146174" y="237663"/>
                </a:cubicBezTo>
                <a:cubicBezTo>
                  <a:pt x="145488" y="240406"/>
                  <a:pt x="144802" y="243149"/>
                  <a:pt x="144116" y="245893"/>
                </a:cubicBezTo>
                <a:cubicBezTo>
                  <a:pt x="143659" y="248407"/>
                  <a:pt x="142973" y="250807"/>
                  <a:pt x="142059" y="253093"/>
                </a:cubicBezTo>
                <a:cubicBezTo>
                  <a:pt x="141144" y="255379"/>
                  <a:pt x="140459" y="257780"/>
                  <a:pt x="140001" y="260294"/>
                </a:cubicBezTo>
                <a:cubicBezTo>
                  <a:pt x="138858" y="263495"/>
                  <a:pt x="137772" y="266752"/>
                  <a:pt x="136744" y="270067"/>
                </a:cubicBezTo>
                <a:cubicBezTo>
                  <a:pt x="135715" y="273382"/>
                  <a:pt x="134629" y="276753"/>
                  <a:pt x="133486" y="280183"/>
                </a:cubicBezTo>
                <a:cubicBezTo>
                  <a:pt x="132800" y="282240"/>
                  <a:pt x="132172" y="284354"/>
                  <a:pt x="131600" y="286526"/>
                </a:cubicBezTo>
                <a:cubicBezTo>
                  <a:pt x="131029" y="288698"/>
                  <a:pt x="130514" y="290927"/>
                  <a:pt x="130057" y="293213"/>
                </a:cubicBezTo>
                <a:cubicBezTo>
                  <a:pt x="128914" y="298013"/>
                  <a:pt x="127771" y="302014"/>
                  <a:pt x="126628" y="305214"/>
                </a:cubicBezTo>
                <a:cubicBezTo>
                  <a:pt x="125714" y="307043"/>
                  <a:pt x="124685" y="308415"/>
                  <a:pt x="123542" y="309329"/>
                </a:cubicBezTo>
                <a:cubicBezTo>
                  <a:pt x="123085" y="309786"/>
                  <a:pt x="122342" y="309843"/>
                  <a:pt x="121313" y="309500"/>
                </a:cubicBezTo>
                <a:cubicBezTo>
                  <a:pt x="120285" y="309158"/>
                  <a:pt x="119656" y="308643"/>
                  <a:pt x="119427" y="307957"/>
                </a:cubicBezTo>
                <a:cubicBezTo>
                  <a:pt x="119199" y="307272"/>
                  <a:pt x="119084" y="306643"/>
                  <a:pt x="119084" y="306071"/>
                </a:cubicBezTo>
                <a:cubicBezTo>
                  <a:pt x="119084" y="305500"/>
                  <a:pt x="118970" y="304871"/>
                  <a:pt x="118742" y="304185"/>
                </a:cubicBezTo>
                <a:cubicBezTo>
                  <a:pt x="118970" y="303500"/>
                  <a:pt x="119027" y="302700"/>
                  <a:pt x="118913" y="301785"/>
                </a:cubicBezTo>
                <a:cubicBezTo>
                  <a:pt x="118799" y="300871"/>
                  <a:pt x="118856" y="300071"/>
                  <a:pt x="119084" y="299385"/>
                </a:cubicBezTo>
                <a:cubicBezTo>
                  <a:pt x="119542" y="296185"/>
                  <a:pt x="119999" y="293098"/>
                  <a:pt x="120456" y="290127"/>
                </a:cubicBezTo>
                <a:cubicBezTo>
                  <a:pt x="120913" y="287155"/>
                  <a:pt x="121599" y="284183"/>
                  <a:pt x="122513" y="281211"/>
                </a:cubicBezTo>
                <a:cubicBezTo>
                  <a:pt x="122971" y="280068"/>
                  <a:pt x="123256" y="279039"/>
                  <a:pt x="123371" y="278125"/>
                </a:cubicBezTo>
                <a:cubicBezTo>
                  <a:pt x="123485" y="277211"/>
                  <a:pt x="123656" y="276296"/>
                  <a:pt x="123885" y="275382"/>
                </a:cubicBezTo>
                <a:cubicBezTo>
                  <a:pt x="124571" y="272181"/>
                  <a:pt x="125257" y="269095"/>
                  <a:pt x="125942" y="266124"/>
                </a:cubicBezTo>
                <a:cubicBezTo>
                  <a:pt x="126628" y="263152"/>
                  <a:pt x="127657" y="260294"/>
                  <a:pt x="129029" y="257551"/>
                </a:cubicBezTo>
                <a:cubicBezTo>
                  <a:pt x="129486" y="256637"/>
                  <a:pt x="129829" y="255665"/>
                  <a:pt x="130057" y="254636"/>
                </a:cubicBezTo>
                <a:cubicBezTo>
                  <a:pt x="130286" y="253608"/>
                  <a:pt x="130514" y="252522"/>
                  <a:pt x="130743" y="251379"/>
                </a:cubicBezTo>
                <a:cubicBezTo>
                  <a:pt x="130743" y="247721"/>
                  <a:pt x="131657" y="243721"/>
                  <a:pt x="133486" y="239377"/>
                </a:cubicBezTo>
                <a:cubicBezTo>
                  <a:pt x="134858" y="235034"/>
                  <a:pt x="136172" y="230748"/>
                  <a:pt x="137430" y="226519"/>
                </a:cubicBezTo>
                <a:cubicBezTo>
                  <a:pt x="138687" y="222290"/>
                  <a:pt x="139887" y="218003"/>
                  <a:pt x="141030" y="213660"/>
                </a:cubicBezTo>
                <a:cubicBezTo>
                  <a:pt x="141487" y="211831"/>
                  <a:pt x="141830" y="210574"/>
                  <a:pt x="142059" y="209888"/>
                </a:cubicBezTo>
                <a:cubicBezTo>
                  <a:pt x="143202" y="207602"/>
                  <a:pt x="144116" y="205316"/>
                  <a:pt x="144802" y="203030"/>
                </a:cubicBezTo>
                <a:cubicBezTo>
                  <a:pt x="145488" y="200744"/>
                  <a:pt x="146059" y="198344"/>
                  <a:pt x="146516" y="195829"/>
                </a:cubicBezTo>
                <a:cubicBezTo>
                  <a:pt x="147431" y="191257"/>
                  <a:pt x="148288" y="186800"/>
                  <a:pt x="149088" y="182456"/>
                </a:cubicBezTo>
                <a:cubicBezTo>
                  <a:pt x="149888" y="178113"/>
                  <a:pt x="150860" y="173655"/>
                  <a:pt x="152003" y="169083"/>
                </a:cubicBezTo>
                <a:cubicBezTo>
                  <a:pt x="152003" y="168626"/>
                  <a:pt x="151774" y="168054"/>
                  <a:pt x="151317" y="167369"/>
                </a:cubicBezTo>
                <a:cubicBezTo>
                  <a:pt x="150860" y="166683"/>
                  <a:pt x="150403" y="166340"/>
                  <a:pt x="149945" y="166340"/>
                </a:cubicBezTo>
                <a:cubicBezTo>
                  <a:pt x="149717" y="166111"/>
                  <a:pt x="149374" y="165997"/>
                  <a:pt x="148917" y="165997"/>
                </a:cubicBezTo>
                <a:lnTo>
                  <a:pt x="143773" y="165997"/>
                </a:lnTo>
                <a:cubicBezTo>
                  <a:pt x="141944" y="166454"/>
                  <a:pt x="140173" y="166854"/>
                  <a:pt x="138458" y="167197"/>
                </a:cubicBezTo>
                <a:cubicBezTo>
                  <a:pt x="136744" y="167540"/>
                  <a:pt x="134972" y="167940"/>
                  <a:pt x="133143" y="168397"/>
                </a:cubicBezTo>
                <a:cubicBezTo>
                  <a:pt x="128114" y="169998"/>
                  <a:pt x="123142" y="171426"/>
                  <a:pt x="118227" y="172684"/>
                </a:cubicBezTo>
                <a:cubicBezTo>
                  <a:pt x="113312" y="173941"/>
                  <a:pt x="108340" y="175370"/>
                  <a:pt x="103311" y="176970"/>
                </a:cubicBezTo>
                <a:cubicBezTo>
                  <a:pt x="96910" y="178799"/>
                  <a:pt x="90624" y="180799"/>
                  <a:pt x="84452" y="182971"/>
                </a:cubicBezTo>
                <a:cubicBezTo>
                  <a:pt x="78279" y="185142"/>
                  <a:pt x="72221" y="187485"/>
                  <a:pt x="66278" y="190000"/>
                </a:cubicBezTo>
                <a:cubicBezTo>
                  <a:pt x="65135" y="190457"/>
                  <a:pt x="64106" y="191086"/>
                  <a:pt x="63192" y="191886"/>
                </a:cubicBezTo>
                <a:cubicBezTo>
                  <a:pt x="62277" y="192686"/>
                  <a:pt x="61363" y="193543"/>
                  <a:pt x="60449" y="194458"/>
                </a:cubicBezTo>
                <a:cubicBezTo>
                  <a:pt x="60220" y="194686"/>
                  <a:pt x="60106" y="194915"/>
                  <a:pt x="60106" y="195144"/>
                </a:cubicBezTo>
                <a:cubicBezTo>
                  <a:pt x="60106" y="195372"/>
                  <a:pt x="59991" y="195486"/>
                  <a:pt x="59763" y="195486"/>
                </a:cubicBezTo>
                <a:cubicBezTo>
                  <a:pt x="58391" y="197772"/>
                  <a:pt x="57020" y="199887"/>
                  <a:pt x="55648" y="201830"/>
                </a:cubicBezTo>
                <a:cubicBezTo>
                  <a:pt x="54276" y="203773"/>
                  <a:pt x="52905" y="205773"/>
                  <a:pt x="51533" y="207831"/>
                </a:cubicBezTo>
                <a:cubicBezTo>
                  <a:pt x="48104" y="213774"/>
                  <a:pt x="44675" y="219661"/>
                  <a:pt x="41246" y="225490"/>
                </a:cubicBezTo>
                <a:cubicBezTo>
                  <a:pt x="37817" y="231319"/>
                  <a:pt x="34617" y="237320"/>
                  <a:pt x="31645" y="243492"/>
                </a:cubicBezTo>
                <a:cubicBezTo>
                  <a:pt x="30502" y="246007"/>
                  <a:pt x="29187" y="248521"/>
                  <a:pt x="27702" y="251036"/>
                </a:cubicBezTo>
                <a:cubicBezTo>
                  <a:pt x="26216" y="253551"/>
                  <a:pt x="24673" y="256065"/>
                  <a:pt x="23072" y="258580"/>
                </a:cubicBezTo>
                <a:cubicBezTo>
                  <a:pt x="22158" y="259951"/>
                  <a:pt x="20901" y="260980"/>
                  <a:pt x="19301" y="261666"/>
                </a:cubicBezTo>
                <a:cubicBezTo>
                  <a:pt x="18386" y="262123"/>
                  <a:pt x="17243" y="262580"/>
                  <a:pt x="15872" y="263037"/>
                </a:cubicBezTo>
                <a:cubicBezTo>
                  <a:pt x="12671" y="263723"/>
                  <a:pt x="9814" y="263495"/>
                  <a:pt x="7299" y="262352"/>
                </a:cubicBezTo>
                <a:cubicBezTo>
                  <a:pt x="6842" y="262352"/>
                  <a:pt x="6499" y="262237"/>
                  <a:pt x="6270" y="262009"/>
                </a:cubicBezTo>
                <a:cubicBezTo>
                  <a:pt x="6042" y="261780"/>
                  <a:pt x="5699" y="261552"/>
                  <a:pt x="5242" y="261323"/>
                </a:cubicBezTo>
                <a:cubicBezTo>
                  <a:pt x="4099" y="261094"/>
                  <a:pt x="3184" y="260637"/>
                  <a:pt x="2498" y="259951"/>
                </a:cubicBezTo>
                <a:cubicBezTo>
                  <a:pt x="1813" y="259266"/>
                  <a:pt x="1241" y="258465"/>
                  <a:pt x="784" y="257551"/>
                </a:cubicBezTo>
                <a:cubicBezTo>
                  <a:pt x="-130" y="256408"/>
                  <a:pt x="-245" y="255265"/>
                  <a:pt x="441" y="254122"/>
                </a:cubicBezTo>
                <a:cubicBezTo>
                  <a:pt x="1127" y="253208"/>
                  <a:pt x="1755" y="252465"/>
                  <a:pt x="2327" y="251893"/>
                </a:cubicBezTo>
                <a:cubicBezTo>
                  <a:pt x="2898" y="251322"/>
                  <a:pt x="3413" y="250465"/>
                  <a:pt x="3870" y="249321"/>
                </a:cubicBezTo>
                <a:cubicBezTo>
                  <a:pt x="7070" y="243835"/>
                  <a:pt x="10214" y="238349"/>
                  <a:pt x="13300" y="232862"/>
                </a:cubicBezTo>
                <a:cubicBezTo>
                  <a:pt x="16386" y="227376"/>
                  <a:pt x="19415" y="221661"/>
                  <a:pt x="22387" y="215717"/>
                </a:cubicBezTo>
                <a:cubicBezTo>
                  <a:pt x="23758" y="213203"/>
                  <a:pt x="22958" y="211717"/>
                  <a:pt x="19986" y="211260"/>
                </a:cubicBezTo>
                <a:lnTo>
                  <a:pt x="18615" y="211260"/>
                </a:lnTo>
                <a:cubicBezTo>
                  <a:pt x="16786" y="211488"/>
                  <a:pt x="15129" y="211374"/>
                  <a:pt x="13643" y="210917"/>
                </a:cubicBezTo>
                <a:cubicBezTo>
                  <a:pt x="12157" y="210459"/>
                  <a:pt x="10614" y="209888"/>
                  <a:pt x="9014" y="209202"/>
                </a:cubicBezTo>
                <a:cubicBezTo>
                  <a:pt x="8556" y="209202"/>
                  <a:pt x="7871" y="208745"/>
                  <a:pt x="6956" y="207831"/>
                </a:cubicBezTo>
                <a:cubicBezTo>
                  <a:pt x="5127" y="206459"/>
                  <a:pt x="4899" y="205087"/>
                  <a:pt x="6270" y="203716"/>
                </a:cubicBezTo>
                <a:cubicBezTo>
                  <a:pt x="6956" y="202573"/>
                  <a:pt x="7413" y="201887"/>
                  <a:pt x="7642" y="201658"/>
                </a:cubicBezTo>
                <a:cubicBezTo>
                  <a:pt x="9471" y="199601"/>
                  <a:pt x="11985" y="197544"/>
                  <a:pt x="15186" y="195486"/>
                </a:cubicBezTo>
                <a:cubicBezTo>
                  <a:pt x="17015" y="194572"/>
                  <a:pt x="18729" y="193772"/>
                  <a:pt x="20329" y="193086"/>
                </a:cubicBezTo>
                <a:cubicBezTo>
                  <a:pt x="21929" y="192400"/>
                  <a:pt x="23530" y="191600"/>
                  <a:pt x="25130" y="190686"/>
                </a:cubicBezTo>
                <a:cubicBezTo>
                  <a:pt x="27644" y="189543"/>
                  <a:pt x="29988" y="188514"/>
                  <a:pt x="32159" y="187600"/>
                </a:cubicBezTo>
                <a:cubicBezTo>
                  <a:pt x="34331" y="186685"/>
                  <a:pt x="36560" y="185657"/>
                  <a:pt x="38846" y="184514"/>
                </a:cubicBezTo>
                <a:cubicBezTo>
                  <a:pt x="41360" y="183371"/>
                  <a:pt x="43475" y="182056"/>
                  <a:pt x="45189" y="180570"/>
                </a:cubicBezTo>
                <a:cubicBezTo>
                  <a:pt x="46904" y="179084"/>
                  <a:pt x="48561" y="177427"/>
                  <a:pt x="50162" y="175598"/>
                </a:cubicBezTo>
                <a:cubicBezTo>
                  <a:pt x="52676" y="172398"/>
                  <a:pt x="55248" y="169140"/>
                  <a:pt x="57877" y="165826"/>
                </a:cubicBezTo>
                <a:cubicBezTo>
                  <a:pt x="60506" y="162511"/>
                  <a:pt x="63077" y="159253"/>
                  <a:pt x="65592" y="156053"/>
                </a:cubicBezTo>
                <a:cubicBezTo>
                  <a:pt x="69021" y="151938"/>
                  <a:pt x="72450" y="147823"/>
                  <a:pt x="75879" y="143709"/>
                </a:cubicBezTo>
                <a:cubicBezTo>
                  <a:pt x="79308" y="139594"/>
                  <a:pt x="82737" y="135593"/>
                  <a:pt x="86166" y="131707"/>
                </a:cubicBezTo>
                <a:cubicBezTo>
                  <a:pt x="90967" y="126449"/>
                  <a:pt x="95653" y="121191"/>
                  <a:pt x="100225" y="115934"/>
                </a:cubicBezTo>
                <a:cubicBezTo>
                  <a:pt x="104797" y="110676"/>
                  <a:pt x="109483" y="105418"/>
                  <a:pt x="114284" y="100160"/>
                </a:cubicBezTo>
                <a:cubicBezTo>
                  <a:pt x="117256" y="96960"/>
                  <a:pt x="120227" y="93874"/>
                  <a:pt x="123199" y="90902"/>
                </a:cubicBezTo>
                <a:cubicBezTo>
                  <a:pt x="126171" y="87930"/>
                  <a:pt x="129257" y="84844"/>
                  <a:pt x="132458" y="81644"/>
                </a:cubicBezTo>
                <a:cubicBezTo>
                  <a:pt x="134515" y="79586"/>
                  <a:pt x="136515" y="77529"/>
                  <a:pt x="138458" y="75471"/>
                </a:cubicBezTo>
                <a:cubicBezTo>
                  <a:pt x="140401" y="73414"/>
                  <a:pt x="142402" y="71357"/>
                  <a:pt x="144459" y="69299"/>
                </a:cubicBezTo>
                <a:cubicBezTo>
                  <a:pt x="145602" y="68156"/>
                  <a:pt x="146574" y="67070"/>
                  <a:pt x="147374" y="66042"/>
                </a:cubicBezTo>
                <a:cubicBezTo>
                  <a:pt x="148174" y="65013"/>
                  <a:pt x="149145" y="63927"/>
                  <a:pt x="150288" y="62784"/>
                </a:cubicBezTo>
                <a:cubicBezTo>
                  <a:pt x="151660" y="61641"/>
                  <a:pt x="153032" y="60441"/>
                  <a:pt x="154403" y="59184"/>
                </a:cubicBezTo>
                <a:cubicBezTo>
                  <a:pt x="155775" y="57926"/>
                  <a:pt x="157146" y="56612"/>
                  <a:pt x="158518" y="55240"/>
                </a:cubicBezTo>
                <a:cubicBezTo>
                  <a:pt x="160347" y="53183"/>
                  <a:pt x="162747" y="51011"/>
                  <a:pt x="165719" y="48725"/>
                </a:cubicBezTo>
                <a:cubicBezTo>
                  <a:pt x="166633" y="47811"/>
                  <a:pt x="167548" y="47011"/>
                  <a:pt x="168462" y="46325"/>
                </a:cubicBezTo>
                <a:cubicBezTo>
                  <a:pt x="169376" y="45639"/>
                  <a:pt x="170405" y="44953"/>
                  <a:pt x="171548" y="44268"/>
                </a:cubicBezTo>
                <a:cubicBezTo>
                  <a:pt x="176806" y="39924"/>
                  <a:pt x="180692" y="35124"/>
                  <a:pt x="183207" y="29866"/>
                </a:cubicBezTo>
                <a:cubicBezTo>
                  <a:pt x="183664" y="28951"/>
                  <a:pt x="184178" y="28094"/>
                  <a:pt x="184750" y="27294"/>
                </a:cubicBezTo>
                <a:cubicBezTo>
                  <a:pt x="185321" y="26494"/>
                  <a:pt x="185836" y="25522"/>
                  <a:pt x="186293" y="24379"/>
                </a:cubicBezTo>
                <a:cubicBezTo>
                  <a:pt x="187207" y="22779"/>
                  <a:pt x="188350" y="21693"/>
                  <a:pt x="189722" y="21122"/>
                </a:cubicBezTo>
                <a:cubicBezTo>
                  <a:pt x="191093" y="20550"/>
                  <a:pt x="192694" y="20150"/>
                  <a:pt x="194522" y="19922"/>
                </a:cubicBezTo>
                <a:close/>
                <a:moveTo>
                  <a:pt x="640864" y="205"/>
                </a:moveTo>
                <a:cubicBezTo>
                  <a:pt x="646808" y="776"/>
                  <a:pt x="652637" y="2319"/>
                  <a:pt x="658352" y="4834"/>
                </a:cubicBezTo>
                <a:cubicBezTo>
                  <a:pt x="659495" y="5291"/>
                  <a:pt x="660466" y="6091"/>
                  <a:pt x="661266" y="7234"/>
                </a:cubicBezTo>
                <a:cubicBezTo>
                  <a:pt x="662066" y="8377"/>
                  <a:pt x="662695" y="9292"/>
                  <a:pt x="663152" y="9978"/>
                </a:cubicBezTo>
                <a:cubicBezTo>
                  <a:pt x="664753" y="12721"/>
                  <a:pt x="664695" y="15007"/>
                  <a:pt x="662981" y="16836"/>
                </a:cubicBezTo>
                <a:cubicBezTo>
                  <a:pt x="661266" y="18664"/>
                  <a:pt x="658466" y="19579"/>
                  <a:pt x="654580" y="19579"/>
                </a:cubicBezTo>
                <a:lnTo>
                  <a:pt x="651494" y="19579"/>
                </a:lnTo>
                <a:cubicBezTo>
                  <a:pt x="646922" y="17064"/>
                  <a:pt x="642636" y="16435"/>
                  <a:pt x="638635" y="17693"/>
                </a:cubicBezTo>
                <a:cubicBezTo>
                  <a:pt x="634635" y="18950"/>
                  <a:pt x="630348" y="20493"/>
                  <a:pt x="625776" y="22322"/>
                </a:cubicBezTo>
                <a:cubicBezTo>
                  <a:pt x="619376" y="23922"/>
                  <a:pt x="613432" y="26208"/>
                  <a:pt x="607946" y="29180"/>
                </a:cubicBezTo>
                <a:cubicBezTo>
                  <a:pt x="602459" y="32152"/>
                  <a:pt x="597430" y="35581"/>
                  <a:pt x="592858" y="39467"/>
                </a:cubicBezTo>
                <a:cubicBezTo>
                  <a:pt x="590800" y="41296"/>
                  <a:pt x="588857" y="43010"/>
                  <a:pt x="587029" y="44610"/>
                </a:cubicBezTo>
                <a:cubicBezTo>
                  <a:pt x="585200" y="46211"/>
                  <a:pt x="583142" y="47811"/>
                  <a:pt x="580856" y="49411"/>
                </a:cubicBezTo>
                <a:cubicBezTo>
                  <a:pt x="579485" y="50783"/>
                  <a:pt x="578228" y="51983"/>
                  <a:pt x="577084" y="53011"/>
                </a:cubicBezTo>
                <a:cubicBezTo>
                  <a:pt x="575942" y="54040"/>
                  <a:pt x="574684" y="55126"/>
                  <a:pt x="573313" y="56269"/>
                </a:cubicBezTo>
                <a:cubicBezTo>
                  <a:pt x="568055" y="59012"/>
                  <a:pt x="563654" y="62041"/>
                  <a:pt x="560111" y="65356"/>
                </a:cubicBezTo>
                <a:cubicBezTo>
                  <a:pt x="556568" y="68671"/>
                  <a:pt x="552853" y="71928"/>
                  <a:pt x="548967" y="75129"/>
                </a:cubicBezTo>
                <a:cubicBezTo>
                  <a:pt x="541880" y="81301"/>
                  <a:pt x="535594" y="87702"/>
                  <a:pt x="530107" y="94331"/>
                </a:cubicBezTo>
                <a:cubicBezTo>
                  <a:pt x="524621" y="100960"/>
                  <a:pt x="518906" y="107590"/>
                  <a:pt x="512962" y="114219"/>
                </a:cubicBezTo>
                <a:cubicBezTo>
                  <a:pt x="512048" y="115591"/>
                  <a:pt x="511419" y="116962"/>
                  <a:pt x="511076" y="118334"/>
                </a:cubicBezTo>
                <a:cubicBezTo>
                  <a:pt x="510733" y="119706"/>
                  <a:pt x="509876" y="121077"/>
                  <a:pt x="508504" y="122449"/>
                </a:cubicBezTo>
                <a:cubicBezTo>
                  <a:pt x="513762" y="123363"/>
                  <a:pt x="518506" y="123592"/>
                  <a:pt x="522735" y="123135"/>
                </a:cubicBezTo>
                <a:cubicBezTo>
                  <a:pt x="526964" y="122677"/>
                  <a:pt x="531022" y="121992"/>
                  <a:pt x="534908" y="121077"/>
                </a:cubicBezTo>
                <a:cubicBezTo>
                  <a:pt x="541994" y="118334"/>
                  <a:pt x="549310" y="116277"/>
                  <a:pt x="556853" y="114905"/>
                </a:cubicBezTo>
                <a:cubicBezTo>
                  <a:pt x="564397" y="113533"/>
                  <a:pt x="571941" y="112276"/>
                  <a:pt x="579485" y="111133"/>
                </a:cubicBezTo>
                <a:cubicBezTo>
                  <a:pt x="605088" y="108390"/>
                  <a:pt x="629091" y="112733"/>
                  <a:pt x="651494" y="124163"/>
                </a:cubicBezTo>
                <a:cubicBezTo>
                  <a:pt x="661324" y="129192"/>
                  <a:pt x="667953" y="136793"/>
                  <a:pt x="671382" y="146966"/>
                </a:cubicBezTo>
                <a:cubicBezTo>
                  <a:pt x="674811" y="157139"/>
                  <a:pt x="674011" y="167712"/>
                  <a:pt x="668982" y="178684"/>
                </a:cubicBezTo>
                <a:cubicBezTo>
                  <a:pt x="668296" y="180513"/>
                  <a:pt x="667039" y="182571"/>
                  <a:pt x="665210" y="184857"/>
                </a:cubicBezTo>
                <a:cubicBezTo>
                  <a:pt x="663381" y="187143"/>
                  <a:pt x="661895" y="189543"/>
                  <a:pt x="660752" y="192057"/>
                </a:cubicBezTo>
                <a:cubicBezTo>
                  <a:pt x="656180" y="200287"/>
                  <a:pt x="650465" y="207431"/>
                  <a:pt x="643607" y="213488"/>
                </a:cubicBezTo>
                <a:cubicBezTo>
                  <a:pt x="636749" y="219546"/>
                  <a:pt x="629091" y="225319"/>
                  <a:pt x="620633" y="230805"/>
                </a:cubicBezTo>
                <a:cubicBezTo>
                  <a:pt x="619947" y="231262"/>
                  <a:pt x="619090" y="231548"/>
                  <a:pt x="618061" y="231662"/>
                </a:cubicBezTo>
                <a:cubicBezTo>
                  <a:pt x="617032" y="231776"/>
                  <a:pt x="616175" y="232177"/>
                  <a:pt x="615489" y="232862"/>
                </a:cubicBezTo>
                <a:cubicBezTo>
                  <a:pt x="612975" y="235148"/>
                  <a:pt x="609203" y="237720"/>
                  <a:pt x="604174" y="240578"/>
                </a:cubicBezTo>
                <a:cubicBezTo>
                  <a:pt x="599144" y="243435"/>
                  <a:pt x="593429" y="246235"/>
                  <a:pt x="587029" y="248979"/>
                </a:cubicBezTo>
                <a:cubicBezTo>
                  <a:pt x="580628" y="251722"/>
                  <a:pt x="573941" y="254294"/>
                  <a:pt x="566969" y="256694"/>
                </a:cubicBezTo>
                <a:cubicBezTo>
                  <a:pt x="559997" y="259094"/>
                  <a:pt x="553253" y="260980"/>
                  <a:pt x="546738" y="262352"/>
                </a:cubicBezTo>
                <a:cubicBezTo>
                  <a:pt x="540223" y="263723"/>
                  <a:pt x="534279" y="264466"/>
                  <a:pt x="528907" y="264581"/>
                </a:cubicBezTo>
                <a:cubicBezTo>
                  <a:pt x="523535" y="264695"/>
                  <a:pt x="519363" y="263838"/>
                  <a:pt x="516391" y="262009"/>
                </a:cubicBezTo>
                <a:cubicBezTo>
                  <a:pt x="515248" y="261094"/>
                  <a:pt x="513991" y="260066"/>
                  <a:pt x="512619" y="258923"/>
                </a:cubicBezTo>
                <a:cubicBezTo>
                  <a:pt x="511248" y="257780"/>
                  <a:pt x="509876" y="256637"/>
                  <a:pt x="508504" y="255494"/>
                </a:cubicBezTo>
                <a:cubicBezTo>
                  <a:pt x="506676" y="253665"/>
                  <a:pt x="505647" y="252008"/>
                  <a:pt x="505418" y="250522"/>
                </a:cubicBezTo>
                <a:cubicBezTo>
                  <a:pt x="505190" y="249036"/>
                  <a:pt x="505076" y="247378"/>
                  <a:pt x="505076" y="245550"/>
                </a:cubicBezTo>
                <a:cubicBezTo>
                  <a:pt x="505533" y="243035"/>
                  <a:pt x="505876" y="240463"/>
                  <a:pt x="506104" y="237834"/>
                </a:cubicBezTo>
                <a:cubicBezTo>
                  <a:pt x="506333" y="235205"/>
                  <a:pt x="506790" y="232862"/>
                  <a:pt x="507476" y="230805"/>
                </a:cubicBezTo>
                <a:cubicBezTo>
                  <a:pt x="507933" y="228062"/>
                  <a:pt x="508562" y="225490"/>
                  <a:pt x="509362" y="223090"/>
                </a:cubicBezTo>
                <a:cubicBezTo>
                  <a:pt x="510162" y="220689"/>
                  <a:pt x="511362" y="218118"/>
                  <a:pt x="512962" y="215374"/>
                </a:cubicBezTo>
                <a:cubicBezTo>
                  <a:pt x="514791" y="211945"/>
                  <a:pt x="516963" y="208402"/>
                  <a:pt x="519477" y="204745"/>
                </a:cubicBezTo>
                <a:cubicBezTo>
                  <a:pt x="521992" y="201087"/>
                  <a:pt x="524506" y="197315"/>
                  <a:pt x="527021" y="193429"/>
                </a:cubicBezTo>
                <a:cubicBezTo>
                  <a:pt x="527707" y="192743"/>
                  <a:pt x="528336" y="191943"/>
                  <a:pt x="528907" y="191029"/>
                </a:cubicBezTo>
                <a:cubicBezTo>
                  <a:pt x="529479" y="190114"/>
                  <a:pt x="530107" y="189314"/>
                  <a:pt x="530793" y="188628"/>
                </a:cubicBezTo>
                <a:lnTo>
                  <a:pt x="537308" y="188628"/>
                </a:lnTo>
                <a:cubicBezTo>
                  <a:pt x="537308" y="189314"/>
                  <a:pt x="537537" y="190114"/>
                  <a:pt x="537994" y="191029"/>
                </a:cubicBezTo>
                <a:cubicBezTo>
                  <a:pt x="538451" y="191943"/>
                  <a:pt x="538680" y="192743"/>
                  <a:pt x="538680" y="193429"/>
                </a:cubicBezTo>
                <a:cubicBezTo>
                  <a:pt x="537537" y="196401"/>
                  <a:pt x="536222" y="199487"/>
                  <a:pt x="534736" y="202687"/>
                </a:cubicBezTo>
                <a:cubicBezTo>
                  <a:pt x="533250" y="205887"/>
                  <a:pt x="531765" y="209202"/>
                  <a:pt x="530279" y="212631"/>
                </a:cubicBezTo>
                <a:cubicBezTo>
                  <a:pt x="528793" y="216060"/>
                  <a:pt x="527593" y="219546"/>
                  <a:pt x="526678" y="223090"/>
                </a:cubicBezTo>
                <a:cubicBezTo>
                  <a:pt x="525764" y="226633"/>
                  <a:pt x="525535" y="230348"/>
                  <a:pt x="525992" y="234234"/>
                </a:cubicBezTo>
                <a:cubicBezTo>
                  <a:pt x="525992" y="238577"/>
                  <a:pt x="526964" y="241606"/>
                  <a:pt x="528907" y="243321"/>
                </a:cubicBezTo>
                <a:cubicBezTo>
                  <a:pt x="530850" y="245035"/>
                  <a:pt x="534108" y="246121"/>
                  <a:pt x="538680" y="246578"/>
                </a:cubicBezTo>
                <a:cubicBezTo>
                  <a:pt x="541880" y="246578"/>
                  <a:pt x="545023" y="246464"/>
                  <a:pt x="548109" y="246235"/>
                </a:cubicBezTo>
                <a:cubicBezTo>
                  <a:pt x="551196" y="246007"/>
                  <a:pt x="554110" y="245207"/>
                  <a:pt x="556853" y="243835"/>
                </a:cubicBezTo>
                <a:cubicBezTo>
                  <a:pt x="563026" y="240863"/>
                  <a:pt x="569312" y="238520"/>
                  <a:pt x="575713" y="236806"/>
                </a:cubicBezTo>
                <a:cubicBezTo>
                  <a:pt x="582114" y="235091"/>
                  <a:pt x="588172" y="233319"/>
                  <a:pt x="593887" y="231491"/>
                </a:cubicBezTo>
                <a:cubicBezTo>
                  <a:pt x="599373" y="229433"/>
                  <a:pt x="604917" y="226290"/>
                  <a:pt x="610517" y="222061"/>
                </a:cubicBezTo>
                <a:cubicBezTo>
                  <a:pt x="616118" y="217832"/>
                  <a:pt x="621319" y="213203"/>
                  <a:pt x="626119" y="208173"/>
                </a:cubicBezTo>
                <a:cubicBezTo>
                  <a:pt x="630920" y="203144"/>
                  <a:pt x="635263" y="197944"/>
                  <a:pt x="639149" y="192572"/>
                </a:cubicBezTo>
                <a:cubicBezTo>
                  <a:pt x="643036" y="187200"/>
                  <a:pt x="646007" y="182228"/>
                  <a:pt x="648065" y="177656"/>
                </a:cubicBezTo>
                <a:cubicBezTo>
                  <a:pt x="649894" y="173312"/>
                  <a:pt x="651151" y="168740"/>
                  <a:pt x="651837" y="163940"/>
                </a:cubicBezTo>
                <a:cubicBezTo>
                  <a:pt x="652522" y="159139"/>
                  <a:pt x="652408" y="154110"/>
                  <a:pt x="651494" y="148852"/>
                </a:cubicBezTo>
                <a:cubicBezTo>
                  <a:pt x="651037" y="144509"/>
                  <a:pt x="649379" y="140794"/>
                  <a:pt x="646522" y="137708"/>
                </a:cubicBezTo>
                <a:cubicBezTo>
                  <a:pt x="643664" y="134622"/>
                  <a:pt x="640292" y="131821"/>
                  <a:pt x="636406" y="129307"/>
                </a:cubicBezTo>
                <a:cubicBezTo>
                  <a:pt x="631148" y="126792"/>
                  <a:pt x="626119" y="125020"/>
                  <a:pt x="621319" y="123992"/>
                </a:cubicBezTo>
                <a:cubicBezTo>
                  <a:pt x="616518" y="122963"/>
                  <a:pt x="611260" y="122449"/>
                  <a:pt x="605545" y="122449"/>
                </a:cubicBezTo>
                <a:cubicBezTo>
                  <a:pt x="596858" y="122449"/>
                  <a:pt x="587886" y="123020"/>
                  <a:pt x="578628" y="124163"/>
                </a:cubicBezTo>
                <a:cubicBezTo>
                  <a:pt x="569369" y="125306"/>
                  <a:pt x="560282" y="127592"/>
                  <a:pt x="551367" y="131021"/>
                </a:cubicBezTo>
                <a:cubicBezTo>
                  <a:pt x="542680" y="133993"/>
                  <a:pt x="533879" y="136393"/>
                  <a:pt x="524964" y="138222"/>
                </a:cubicBezTo>
                <a:cubicBezTo>
                  <a:pt x="521992" y="138679"/>
                  <a:pt x="519477" y="139137"/>
                  <a:pt x="517420" y="139594"/>
                </a:cubicBezTo>
                <a:cubicBezTo>
                  <a:pt x="515362" y="140051"/>
                  <a:pt x="513305" y="140280"/>
                  <a:pt x="511248" y="140280"/>
                </a:cubicBezTo>
                <a:cubicBezTo>
                  <a:pt x="506904" y="140280"/>
                  <a:pt x="502904" y="139365"/>
                  <a:pt x="499246" y="137536"/>
                </a:cubicBezTo>
                <a:cubicBezTo>
                  <a:pt x="495589" y="135708"/>
                  <a:pt x="492845" y="132964"/>
                  <a:pt x="491017" y="129307"/>
                </a:cubicBezTo>
                <a:cubicBezTo>
                  <a:pt x="489416" y="127478"/>
                  <a:pt x="488216" y="125821"/>
                  <a:pt x="487416" y="124335"/>
                </a:cubicBezTo>
                <a:cubicBezTo>
                  <a:pt x="486616" y="122849"/>
                  <a:pt x="485987" y="121306"/>
                  <a:pt x="485530" y="119706"/>
                </a:cubicBezTo>
                <a:cubicBezTo>
                  <a:pt x="494674" y="107818"/>
                  <a:pt x="504561" y="96617"/>
                  <a:pt x="515191" y="86101"/>
                </a:cubicBezTo>
                <a:cubicBezTo>
                  <a:pt x="525821" y="75586"/>
                  <a:pt x="536508" y="65299"/>
                  <a:pt x="547252" y="55240"/>
                </a:cubicBezTo>
                <a:cubicBezTo>
                  <a:pt x="549995" y="52726"/>
                  <a:pt x="552853" y="50440"/>
                  <a:pt x="555825" y="48382"/>
                </a:cubicBezTo>
                <a:cubicBezTo>
                  <a:pt x="558796" y="46325"/>
                  <a:pt x="561654" y="44153"/>
                  <a:pt x="564397" y="41867"/>
                </a:cubicBezTo>
                <a:cubicBezTo>
                  <a:pt x="566226" y="39810"/>
                  <a:pt x="568169" y="37924"/>
                  <a:pt x="570226" y="36209"/>
                </a:cubicBezTo>
                <a:cubicBezTo>
                  <a:pt x="572284" y="34495"/>
                  <a:pt x="574227" y="32838"/>
                  <a:pt x="576056" y="31237"/>
                </a:cubicBezTo>
                <a:cubicBezTo>
                  <a:pt x="577656" y="29180"/>
                  <a:pt x="579828" y="27694"/>
                  <a:pt x="582571" y="26780"/>
                </a:cubicBezTo>
                <a:cubicBezTo>
                  <a:pt x="585314" y="26094"/>
                  <a:pt x="587543" y="25179"/>
                  <a:pt x="589257" y="24036"/>
                </a:cubicBezTo>
                <a:cubicBezTo>
                  <a:pt x="590972" y="22893"/>
                  <a:pt x="592172" y="21065"/>
                  <a:pt x="592858" y="18550"/>
                </a:cubicBezTo>
                <a:cubicBezTo>
                  <a:pt x="593315" y="16721"/>
                  <a:pt x="594230" y="15178"/>
                  <a:pt x="595601" y="13921"/>
                </a:cubicBezTo>
                <a:cubicBezTo>
                  <a:pt x="596973" y="12664"/>
                  <a:pt x="598573" y="11692"/>
                  <a:pt x="600402" y="11006"/>
                </a:cubicBezTo>
                <a:cubicBezTo>
                  <a:pt x="603602" y="9863"/>
                  <a:pt x="607031" y="8320"/>
                  <a:pt x="610689" y="6377"/>
                </a:cubicBezTo>
                <a:cubicBezTo>
                  <a:pt x="614346" y="4434"/>
                  <a:pt x="618118" y="3005"/>
                  <a:pt x="622004" y="2091"/>
                </a:cubicBezTo>
                <a:cubicBezTo>
                  <a:pt x="628634" y="262"/>
                  <a:pt x="634920" y="-367"/>
                  <a:pt x="640864" y="205"/>
                </a:cubicBezTo>
                <a:close/>
              </a:path>
            </a:pathLst>
          </a:custGeom>
          <a:gradFill>
            <a:gsLst>
              <a:gs pos="0">
                <a:schemeClr val="accent1"/>
              </a:gs>
              <a:gs pos="100000">
                <a:schemeClr val="accent6"/>
              </a:gs>
            </a:gsLst>
            <a:lin ang="81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103C93BF-FE4A-47B0-BDC7-B6458D77B8D7}"/>
              </a:ext>
            </a:extLst>
          </p:cNvPr>
          <p:cNvSpPr txBox="1"/>
          <p:nvPr/>
        </p:nvSpPr>
        <p:spPr>
          <a:xfrm>
            <a:off x="1227866" y="2310151"/>
            <a:ext cx="3229834" cy="1754326"/>
          </a:xfrm>
          <a:prstGeom prst="rect">
            <a:avLst/>
          </a:prstGeom>
          <a:noFill/>
        </p:spPr>
        <p:txBody>
          <a:bodyPr wrap="square" rtlCol="0">
            <a:spAutoFit/>
          </a:bodyPr>
          <a:lstStyle/>
          <a:p>
            <a:pPr>
              <a:spcBef>
                <a:spcPts val="1200"/>
              </a:spcBef>
            </a:pPr>
            <a:r>
              <a:rPr lang="en-US" altLang="zh-CN" sz="5400">
                <a:solidFill>
                  <a:schemeClr val="tx1">
                    <a:lumMod val="85000"/>
                    <a:lumOff val="15000"/>
                  </a:schemeClr>
                </a:solidFill>
                <a:latin typeface="Montserrat Alternates ExtraBold" panose="00000900000000000000" pitchFamily="50" charset="0"/>
              </a:rPr>
              <a:t>Hello World!</a:t>
            </a:r>
            <a:endParaRPr lang="en-US" sz="5400">
              <a:solidFill>
                <a:schemeClr val="tx1">
                  <a:lumMod val="85000"/>
                  <a:lumOff val="15000"/>
                </a:schemeClr>
              </a:solidFill>
              <a:latin typeface="Montserrat Alternates ExtraBold" panose="00000900000000000000" pitchFamily="50" charset="0"/>
            </a:endParaRPr>
          </a:p>
        </p:txBody>
      </p:sp>
      <p:sp>
        <p:nvSpPr>
          <p:cNvPr id="2" name="Picture Placeholder 1">
            <a:extLst>
              <a:ext uri="{FF2B5EF4-FFF2-40B4-BE49-F238E27FC236}">
                <a16:creationId xmlns:a16="http://schemas.microsoft.com/office/drawing/2014/main" id="{F34F2545-3DFD-441F-9EB9-EDEB28F4F0CA}"/>
              </a:ext>
            </a:extLst>
          </p:cNvPr>
          <p:cNvSpPr>
            <a:spLocks noGrp="1"/>
          </p:cNvSpPr>
          <p:nvPr>
            <p:ph type="pic" sz="quarter" idx="10"/>
          </p:nvPr>
        </p:nvSpPr>
        <p:spPr/>
      </p:sp>
    </p:spTree>
    <p:extLst>
      <p:ext uri="{BB962C8B-B14F-4D97-AF65-F5344CB8AC3E}">
        <p14:creationId xmlns:p14="http://schemas.microsoft.com/office/powerpoint/2010/main" val="43130971"/>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100"/>
                                  </p:stCondLst>
                                  <p:childTnLst>
                                    <p:set>
                                      <p:cBhvr>
                                        <p:cTn id="6" dur="1000" fill="hold">
                                          <p:stCondLst>
                                            <p:cond delay="0"/>
                                          </p:stCondLst>
                                        </p:cTn>
                                        <p:tgtEl>
                                          <p:spTgt spid="8"/>
                                        </p:tgtEl>
                                        <p:attrNameLst>
                                          <p:attrName>style.visibility</p:attrName>
                                        </p:attrNameLst>
                                      </p:cBhvr>
                                      <p:to>
                                        <p:strVal val="visible"/>
                                      </p:to>
                                    </p:set>
                                    <p:anim to="" calcmode="lin" valueType="num">
                                      <p:cBhvr>
                                        <p:cTn id="7" dur="1000" fill="hold">
                                          <p:stCondLst>
                                            <p:cond delay="0"/>
                                          </p:stCondLst>
                                        </p:cTn>
                                        <p:tgtEl>
                                          <p:spTgt spid="8"/>
                                        </p:tgtEl>
                                        <p:attrNameLst>
                                          <p:attrName>ppt_h</p:attrName>
                                        </p:attrNameLst>
                                      </p:cBhvr>
                                      <p:tavLst>
                                        <p:tav tm="0" fmla="#ppt_h-#ppt_h*((1.5-1.5*$)^3-(1.5-1.5*$)^2)">
                                          <p:val>
                                            <p:strVal val="0"/>
                                          </p:val>
                                        </p:tav>
                                        <p:tav tm="100000">
                                          <p:val>
                                            <p:strVal val="1"/>
                                          </p:val>
                                        </p:tav>
                                      </p:tavLst>
                                    </p:anim>
                                    <p:anim to="" calcmode="lin" valueType="num">
                                      <p:cBhvr>
                                        <p:cTn id="8" dur="1000" fill="hold">
                                          <p:stCondLst>
                                            <p:cond delay="0"/>
                                          </p:stCondLst>
                                        </p:cTn>
                                        <p:tgtEl>
                                          <p:spTgt spid="8"/>
                                        </p:tgtEl>
                                        <p:attrNameLst>
                                          <p:attrName>ppt_w</p:attrName>
                                        </p:attrNameLst>
                                      </p:cBhvr>
                                      <p:tavLst>
                                        <p:tav tm="0" fmla="#ppt_w-#ppt_w*((1.5-1.5*$)^3-(1.5-1.5*$)^2)">
                                          <p:val>
                                            <p:strVal val="0"/>
                                          </p:val>
                                        </p:tav>
                                        <p:tav tm="100000">
                                          <p:val>
                                            <p:strVal val="1"/>
                                          </p:val>
                                        </p:tav>
                                      </p:tavLst>
                                    </p:anim>
                                  </p:childTnLst>
                                </p:cTn>
                              </p:par>
                            </p:childTnLst>
                          </p:cTn>
                        </p:par>
                        <p:par>
                          <p:cTn id="9" fill="hold">
                            <p:stCondLst>
                              <p:cond delay="11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6"/>
                                        </p:tgtEl>
                                        <p:attrNameLst>
                                          <p:attrName>style.visibility</p:attrName>
                                        </p:attrNameLst>
                                      </p:cBhvr>
                                      <p:to>
                                        <p:strVal val="visible"/>
                                      </p:to>
                                    </p:set>
                                    <p:anim to="" calcmode="lin" valueType="num">
                                      <p:cBhvr>
                                        <p:cTn id="12" dur="750" fill="hold">
                                          <p:stCondLst>
                                            <p:cond delay="0"/>
                                          </p:stCondLst>
                                        </p:cTn>
                                        <p:tgtEl>
                                          <p:spTgt spid="6"/>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6"/>
                                        </p:tgtEl>
                                      </p:cBhvr>
                                    </p:animEffect>
                                  </p:childTnLst>
                                </p:cTn>
                              </p:par>
                            </p:childTnLst>
                          </p:cTn>
                        </p:par>
                        <p:par>
                          <p:cTn id="14" fill="hold">
                            <p:stCondLst>
                              <p:cond delay="2075"/>
                            </p:stCondLst>
                            <p:childTnLst>
                              <p:par>
                                <p:cTn id="15" presetID="10" presetClass="entr" presetSubtype="0"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500"/>
                                        <p:tgtEl>
                                          <p:spTgt spid="3"/>
                                        </p:tgtEl>
                                      </p:cBhvr>
                                    </p:animEffect>
                                  </p:childTnLst>
                                </p:cTn>
                              </p:par>
                            </p:childTnLst>
                          </p:cTn>
                        </p:par>
                        <p:par>
                          <p:cTn id="18" fill="hold">
                            <p:stCondLst>
                              <p:cond delay="2575"/>
                            </p:stCondLst>
                            <p:childTnLst>
                              <p:par>
                                <p:cTn id="19" presetID="0" presetClass="entr" presetSubtype="0" fill="hold" grpId="0" nodeType="afterEffect">
                                  <p:stCondLst>
                                    <p:cond delay="0"/>
                                  </p:stCondLst>
                                  <p:iterate type="lt">
                                    <p:tmPct val="10000"/>
                                  </p:iterate>
                                  <p:childTnLst>
                                    <p:set>
                                      <p:cBhvr>
                                        <p:cTn id="20" dur="1000" fill="hold">
                                          <p:stCondLst>
                                            <p:cond delay="0"/>
                                          </p:stCondLst>
                                        </p:cTn>
                                        <p:tgtEl>
                                          <p:spTgt spid="5"/>
                                        </p:tgtEl>
                                        <p:attrNameLst>
                                          <p:attrName>style.visibility</p:attrName>
                                        </p:attrNameLst>
                                      </p:cBhvr>
                                      <p:to>
                                        <p:strVal val="visible"/>
                                      </p:to>
                                    </p:set>
                                    <p:anim to="" calcmode="lin" valueType="num">
                                      <p:cBhvr>
                                        <p:cTn id="21" dur="1000" fill="hold">
                                          <p:stCondLst>
                                            <p:cond delay="0"/>
                                          </p:stCondLst>
                                        </p:cTn>
                                        <p:tgtEl>
                                          <p:spTgt spid="5"/>
                                        </p:tgtEl>
                                        <p:attrNameLst>
                                          <p:attrName>ppt_h</p:attrName>
                                        </p:attrNameLst>
                                      </p:cBhvr>
                                      <p:tavLst>
                                        <p:tav tm="0" fmla="#ppt_h-#ppt_h*cos(4*pi*$)*(1-$)^2">
                                          <p:val>
                                            <p:strVal val="0"/>
                                          </p:val>
                                        </p:tav>
                                        <p:tav tm="100000">
                                          <p:val>
                                            <p:strVal val="1"/>
                                          </p:val>
                                        </p:tav>
                                      </p:tavLst>
                                    </p:anim>
                                    <p:anim to="" calcmode="lin" valueType="num">
                                      <p:cBhvr>
                                        <p:cTn id="22" dur="1000" fill="hold">
                                          <p:stCondLst>
                                            <p:cond delay="0"/>
                                          </p:stCondLst>
                                        </p:cTn>
                                        <p:tgtEl>
                                          <p:spTgt spid="5"/>
                                        </p:tgtEl>
                                        <p:attrNameLst>
                                          <p:attrName>ppt_w</p:attrName>
                                        </p:attrNameLst>
                                      </p:cBhvr>
                                      <p:tavLst>
                                        <p:tav tm="0" fmla="#ppt_w-#ppt_w*cos(4*pi*$)*(1-$)^2">
                                          <p:val>
                                            <p:strVal val="0"/>
                                          </p:val>
                                        </p:tav>
                                        <p:tav tm="100000">
                                          <p:val>
                                            <p:strVal val="1"/>
                                          </p:val>
                                        </p:tav>
                                      </p:tavLst>
                                    </p:anim>
                                  </p:childTnLst>
                                </p:cTn>
                              </p:par>
                              <p:par>
                                <p:cTn id="23" presetID="2" presetClass="entr" presetSubtype="2" decel="100000" fill="hold" grpId="0" nodeType="with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1000" fill="hold"/>
                                        <p:tgtEl>
                                          <p:spTgt spid="4"/>
                                        </p:tgtEl>
                                        <p:attrNameLst>
                                          <p:attrName>ppt_x</p:attrName>
                                        </p:attrNameLst>
                                      </p:cBhvr>
                                      <p:tavLst>
                                        <p:tav tm="0">
                                          <p:val>
                                            <p:strVal val="1+#ppt_w/2"/>
                                          </p:val>
                                        </p:tav>
                                        <p:tav tm="100000">
                                          <p:val>
                                            <p:strVal val="#ppt_x"/>
                                          </p:val>
                                        </p:tav>
                                      </p:tavLst>
                                    </p:anim>
                                    <p:anim calcmode="lin" valueType="num">
                                      <p:cBhvr additive="base">
                                        <p:cTn id="26" dur="10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3" grpId="0"/>
      <p:bldP spid="4" grpId="0"/>
      <p:bldP spid="5" grpId="0" animBg="1"/>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2A1AC840-9CBF-4057-977E-845E6C6D68BD}"/>
              </a:ext>
            </a:extLst>
          </p:cNvPr>
          <p:cNvSpPr>
            <a:spLocks noGrp="1"/>
          </p:cNvSpPr>
          <p:nvPr>
            <p:ph type="pic" sz="quarter" idx="10"/>
          </p:nvPr>
        </p:nvSpPr>
        <p:spPr/>
      </p:sp>
      <p:sp>
        <p:nvSpPr>
          <p:cNvPr id="2" name="Rectangle 1">
            <a:extLst>
              <a:ext uri="{FF2B5EF4-FFF2-40B4-BE49-F238E27FC236}">
                <a16:creationId xmlns:a16="http://schemas.microsoft.com/office/drawing/2014/main" id="{D5280771-8810-4643-A9C6-D5559474E06E}"/>
              </a:ext>
            </a:extLst>
          </p:cNvPr>
          <p:cNvSpPr/>
          <p:nvPr/>
        </p:nvSpPr>
        <p:spPr>
          <a:xfrm>
            <a:off x="6364849" y="1925929"/>
            <a:ext cx="8625964" cy="2600455"/>
          </a:xfrm>
          <a:prstGeom prst="rect">
            <a:avLst/>
          </a:prstGeom>
        </p:spPr>
        <p:txBody>
          <a:bodyPr wrap="square">
            <a:spAutoFit/>
          </a:bodyPr>
          <a:lstStyle/>
          <a:p>
            <a:pPr>
              <a:lnSpc>
                <a:spcPct val="150000"/>
              </a:lnSpc>
            </a:pPr>
            <a:r>
              <a:rPr lang="en-US" sz="2800">
                <a:solidFill>
                  <a:schemeClr val="tx1">
                    <a:lumMod val="85000"/>
                    <a:lumOff val="15000"/>
                  </a:schemeClr>
                </a:solidFill>
                <a:latin typeface="+mj-lt"/>
              </a:rPr>
              <a:t>We design professional and creative presentation templates for helping you make presentations easier. Every details are well designed.</a:t>
            </a:r>
          </a:p>
        </p:txBody>
      </p:sp>
      <p:sp>
        <p:nvSpPr>
          <p:cNvPr id="3" name="TextBox 2">
            <a:extLst>
              <a:ext uri="{FF2B5EF4-FFF2-40B4-BE49-F238E27FC236}">
                <a16:creationId xmlns:a16="http://schemas.microsoft.com/office/drawing/2014/main" id="{0A4C453A-1886-4F77-AF59-6FA4091E6386}"/>
              </a:ext>
            </a:extLst>
          </p:cNvPr>
          <p:cNvSpPr txBox="1"/>
          <p:nvPr/>
        </p:nvSpPr>
        <p:spPr>
          <a:xfrm>
            <a:off x="6420728" y="1534050"/>
            <a:ext cx="3228123" cy="338554"/>
          </a:xfrm>
          <a:prstGeom prst="rect">
            <a:avLst/>
          </a:prstGeom>
          <a:noFill/>
        </p:spPr>
        <p:txBody>
          <a:bodyPr wrap="square" rtlCol="0">
            <a:spAutoFit/>
          </a:bodyPr>
          <a:lstStyle/>
          <a:p>
            <a:r>
              <a:rPr lang="en-US" sz="1600" spc="600">
                <a:gradFill>
                  <a:gsLst>
                    <a:gs pos="0">
                      <a:schemeClr val="accent1"/>
                    </a:gs>
                    <a:gs pos="100000">
                      <a:schemeClr val="accent6"/>
                    </a:gs>
                  </a:gsLst>
                  <a:lin ang="8100000" scaled="1"/>
                </a:gradFill>
                <a:latin typeface="+mj-lt"/>
              </a:rPr>
              <a:t>TESTIMONIAL</a:t>
            </a: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8D9E1A89-FF79-4A19-AD6C-1124B83117D7}"/>
              </a:ext>
            </a:extLst>
          </p:cNvPr>
          <p:cNvSpPr/>
          <p:nvPr/>
        </p:nvSpPr>
        <p:spPr>
          <a:xfrm>
            <a:off x="6420729" y="5002584"/>
            <a:ext cx="3751972" cy="1167243"/>
          </a:xfrm>
          <a:prstGeom prst="rect">
            <a:avLst/>
          </a:prstGeom>
        </p:spPr>
        <p:txBody>
          <a:bodyPr wrap="square">
            <a:spAutoFit/>
          </a:bodyPr>
          <a:lstStyle/>
          <a:p>
            <a:pPr>
              <a:lnSpc>
                <a:spcPct val="150000"/>
              </a:lnSpc>
              <a:spcBef>
                <a:spcPts val="12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grpSp>
        <p:nvGrpSpPr>
          <p:cNvPr id="6" name="组合 13">
            <a:extLst>
              <a:ext uri="{FF2B5EF4-FFF2-40B4-BE49-F238E27FC236}">
                <a16:creationId xmlns:a16="http://schemas.microsoft.com/office/drawing/2014/main" id="{B16DDEE3-129D-4D08-BB77-F3E134C2EB6C}"/>
              </a:ext>
            </a:extLst>
          </p:cNvPr>
          <p:cNvGrpSpPr/>
          <p:nvPr/>
        </p:nvGrpSpPr>
        <p:grpSpPr>
          <a:xfrm>
            <a:off x="1333500" y="782677"/>
            <a:ext cx="849269" cy="224171"/>
            <a:chOff x="6353586" y="4480561"/>
            <a:chExt cx="5023074" cy="1325880"/>
          </a:xfrm>
          <a:solidFill>
            <a:schemeClr val="tx1"/>
          </a:solidFill>
        </p:grpSpPr>
        <p:sp>
          <p:nvSpPr>
            <p:cNvPr id="7" name="任意多边形: 形状 25">
              <a:extLst>
                <a:ext uri="{FF2B5EF4-FFF2-40B4-BE49-F238E27FC236}">
                  <a16:creationId xmlns:a16="http://schemas.microsoft.com/office/drawing/2014/main" id="{9225D8B4-F8DC-4A05-B45A-73E8AECC342B}"/>
                </a:ext>
              </a:extLst>
            </p:cNvPr>
            <p:cNvSpPr/>
            <p:nvPr/>
          </p:nvSpPr>
          <p:spPr>
            <a:xfrm>
              <a:off x="6353586" y="4480561"/>
              <a:ext cx="1325830" cy="1325880"/>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8100000" scaled="1"/>
            </a:gradFill>
            <a:ln w="9525" cap="flat">
              <a:noFill/>
              <a:prstDash val="solid"/>
              <a:miter/>
            </a:ln>
          </p:spPr>
          <p:txBody>
            <a:bodyPr rtlCol="0" anchor="ctr"/>
            <a:lstStyle/>
            <a:p>
              <a:endParaRPr lang="zh-CN" altLang="en-US"/>
            </a:p>
          </p:txBody>
        </p:sp>
        <p:grpSp>
          <p:nvGrpSpPr>
            <p:cNvPr id="8" name="组合 11">
              <a:extLst>
                <a:ext uri="{FF2B5EF4-FFF2-40B4-BE49-F238E27FC236}">
                  <a16:creationId xmlns:a16="http://schemas.microsoft.com/office/drawing/2014/main" id="{E03EE876-8E91-4440-B3B6-513B131D0ACD}"/>
                </a:ext>
              </a:extLst>
            </p:cNvPr>
            <p:cNvGrpSpPr/>
            <p:nvPr/>
          </p:nvGrpSpPr>
          <p:grpSpPr>
            <a:xfrm>
              <a:off x="8043056" y="4702687"/>
              <a:ext cx="3333604" cy="881628"/>
              <a:chOff x="8083550" y="5731848"/>
              <a:chExt cx="2120900" cy="560908"/>
            </a:xfrm>
            <a:grpFill/>
          </p:grpSpPr>
          <p:sp>
            <p:nvSpPr>
              <p:cNvPr id="9" name="任意多边形: 形状 14">
                <a:extLst>
                  <a:ext uri="{FF2B5EF4-FFF2-40B4-BE49-F238E27FC236}">
                    <a16:creationId xmlns:a16="http://schemas.microsoft.com/office/drawing/2014/main" id="{76620D65-363E-496F-A50E-925D02618172}"/>
                  </a:ext>
                </a:extLst>
              </p:cNvPr>
              <p:cNvSpPr/>
              <p:nvPr/>
            </p:nvSpPr>
            <p:spPr>
              <a:xfrm>
                <a:off x="8083550" y="6181423"/>
                <a:ext cx="2120900" cy="111333"/>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 name="任意多边形: 形状 27">
                <a:extLst>
                  <a:ext uri="{FF2B5EF4-FFF2-40B4-BE49-F238E27FC236}">
                    <a16:creationId xmlns:a16="http://schemas.microsoft.com/office/drawing/2014/main" id="{51AD6F5D-9FF6-456F-849D-80D8C00018FF}"/>
                  </a:ext>
                </a:extLst>
              </p:cNvPr>
              <p:cNvSpPr/>
              <p:nvPr/>
            </p:nvSpPr>
            <p:spPr>
              <a:xfrm>
                <a:off x="8083550" y="5731848"/>
                <a:ext cx="2120900" cy="308552"/>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spTree>
    <p:extLst>
      <p:ext uri="{BB962C8B-B14F-4D97-AF65-F5344CB8AC3E}">
        <p14:creationId xmlns:p14="http://schemas.microsoft.com/office/powerpoint/2010/main" val="39974737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0" presetClass="entr" presetSubtype="0" fill="hold" grpId="0" nodeType="withEffect">
                                  <p:stCondLst>
                                    <p:cond delay="0"/>
                                  </p:stCondLst>
                                  <p:iterate type="lt">
                                    <p:tmPct val="1000"/>
                                  </p:iterate>
                                  <p:childTnLst>
                                    <p:set>
                                      <p:cBhvr>
                                        <p:cTn id="11" dur="750" fill="hold">
                                          <p:stCondLst>
                                            <p:cond delay="0"/>
                                          </p:stCondLst>
                                        </p:cTn>
                                        <p:tgtEl>
                                          <p:spTgt spid="2"/>
                                        </p:tgtEl>
                                        <p:attrNameLst>
                                          <p:attrName>style.visibility</p:attrName>
                                        </p:attrNameLst>
                                      </p:cBhvr>
                                      <p:to>
                                        <p:strVal val="visible"/>
                                      </p:to>
                                    </p:set>
                                    <p:anim to="" calcmode="lin" valueType="num">
                                      <p:cBhvr>
                                        <p:cTn id="12"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2"/>
                                        </p:tgtEl>
                                      </p:cBhvr>
                                    </p:animEffect>
                                  </p:childTnLst>
                                </p:cTn>
                              </p:par>
                            </p:childTnLst>
                          </p:cTn>
                        </p:par>
                        <p:par>
                          <p:cTn id="14" fill="hold">
                            <p:stCondLst>
                              <p:cond delay="1620"/>
                            </p:stCondLst>
                            <p:childTnLst>
                              <p:par>
                                <p:cTn id="15" presetID="10"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Shape 5">
            <a:extLst>
              <a:ext uri="{FF2B5EF4-FFF2-40B4-BE49-F238E27FC236}">
                <a16:creationId xmlns:a16="http://schemas.microsoft.com/office/drawing/2014/main" id="{FC9C6230-0AB0-4757-BF6D-FDCE7E53A3B2}"/>
              </a:ext>
            </a:extLst>
          </p:cNvPr>
          <p:cNvSpPr/>
          <p:nvPr/>
        </p:nvSpPr>
        <p:spPr>
          <a:xfrm>
            <a:off x="2429028" y="-1718929"/>
            <a:ext cx="13819158" cy="13724858"/>
          </a:xfrm>
          <a:custGeom>
            <a:avLst/>
            <a:gdLst>
              <a:gd name="connsiteX0" fmla="*/ 3007951 w 7935961"/>
              <a:gd name="connsiteY0" fmla="*/ 14 h 7881808"/>
              <a:gd name="connsiteX1" fmla="*/ 6835040 w 7935961"/>
              <a:gd name="connsiteY1" fmla="*/ 1092197 h 7881808"/>
              <a:gd name="connsiteX2" fmla="*/ 7146033 w 7935961"/>
              <a:gd name="connsiteY2" fmla="*/ 1330471 h 7881808"/>
              <a:gd name="connsiteX3" fmla="*/ 7536498 w 7935961"/>
              <a:gd name="connsiteY3" fmla="*/ 4498978 h 7881808"/>
              <a:gd name="connsiteX4" fmla="*/ 4693648 w 7935961"/>
              <a:gd name="connsiteY4" fmla="*/ 7535851 h 7881808"/>
              <a:gd name="connsiteX5" fmla="*/ 1819660 w 7935961"/>
              <a:gd name="connsiteY5" fmla="*/ 7275582 h 7881808"/>
              <a:gd name="connsiteX6" fmla="*/ 1550390 w 7935961"/>
              <a:gd name="connsiteY6" fmla="*/ 6993508 h 7881808"/>
              <a:gd name="connsiteX7" fmla="*/ 9886 w 7935961"/>
              <a:gd name="connsiteY7" fmla="*/ 2857090 h 7881808"/>
              <a:gd name="connsiteX8" fmla="*/ 676506 w 7935961"/>
              <a:gd name="connsiteY8" fmla="*/ 891493 h 7881808"/>
              <a:gd name="connsiteX9" fmla="*/ 2555522 w 7935961"/>
              <a:gd name="connsiteY9" fmla="*/ 15478 h 7881808"/>
              <a:gd name="connsiteX10" fmla="*/ 2550859 w 7935961"/>
              <a:gd name="connsiteY10" fmla="*/ 14228 h 7881808"/>
              <a:gd name="connsiteX11" fmla="*/ 3007951 w 7935961"/>
              <a:gd name="connsiteY11" fmla="*/ 14 h 7881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35961" h="7881808">
                <a:moveTo>
                  <a:pt x="3007951" y="14"/>
                </a:moveTo>
                <a:cubicBezTo>
                  <a:pt x="5250864" y="4386"/>
                  <a:pt x="6835040" y="1092197"/>
                  <a:pt x="6835040" y="1092197"/>
                </a:cubicBezTo>
                <a:cubicBezTo>
                  <a:pt x="6941620" y="1160740"/>
                  <a:pt x="7045701" y="1238610"/>
                  <a:pt x="7146033" y="1330471"/>
                </a:cubicBezTo>
                <a:cubicBezTo>
                  <a:pt x="8041280" y="2130147"/>
                  <a:pt x="8181454" y="3472231"/>
                  <a:pt x="7536498" y="4498978"/>
                </a:cubicBezTo>
                <a:cubicBezTo>
                  <a:pt x="6197854" y="6734341"/>
                  <a:pt x="4693648" y="7535851"/>
                  <a:pt x="4693648" y="7535851"/>
                </a:cubicBezTo>
                <a:cubicBezTo>
                  <a:pt x="3777196" y="8065006"/>
                  <a:pt x="2616739" y="7993974"/>
                  <a:pt x="1819660" y="7275582"/>
                </a:cubicBezTo>
                <a:cubicBezTo>
                  <a:pt x="1718078" y="7188385"/>
                  <a:pt x="1628322" y="7094361"/>
                  <a:pt x="1550390" y="6993508"/>
                </a:cubicBezTo>
                <a:cubicBezTo>
                  <a:pt x="1542314" y="6986346"/>
                  <a:pt x="121632" y="5331140"/>
                  <a:pt x="9886" y="2857090"/>
                </a:cubicBezTo>
                <a:cubicBezTo>
                  <a:pt x="-51164" y="2170977"/>
                  <a:pt x="170494" y="1455653"/>
                  <a:pt x="676506" y="891493"/>
                </a:cubicBezTo>
                <a:cubicBezTo>
                  <a:pt x="1177855" y="326085"/>
                  <a:pt x="1866703" y="30836"/>
                  <a:pt x="2555522" y="15478"/>
                </a:cubicBezTo>
                <a:cubicBezTo>
                  <a:pt x="2555522" y="15478"/>
                  <a:pt x="2555522" y="15478"/>
                  <a:pt x="2550859" y="14228"/>
                </a:cubicBezTo>
                <a:cubicBezTo>
                  <a:pt x="2705968" y="4246"/>
                  <a:pt x="2858423" y="-278"/>
                  <a:pt x="3007951" y="14"/>
                </a:cubicBezTo>
                <a:close/>
              </a:path>
            </a:pathLst>
          </a:custGeom>
          <a:gradFill flip="none" rotWithShape="1">
            <a:gsLst>
              <a:gs pos="0">
                <a:schemeClr val="accent1">
                  <a:alpha val="10000"/>
                </a:schemeClr>
              </a:gs>
              <a:gs pos="100000">
                <a:schemeClr val="accent6">
                  <a:alpha val="10000"/>
                </a:schemeClr>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Freeform: Shape 1">
            <a:extLst>
              <a:ext uri="{FF2B5EF4-FFF2-40B4-BE49-F238E27FC236}">
                <a16:creationId xmlns:a16="http://schemas.microsoft.com/office/drawing/2014/main" id="{83D7962A-20C7-40FF-AEAC-4953FA96DB72}"/>
              </a:ext>
            </a:extLst>
          </p:cNvPr>
          <p:cNvSpPr/>
          <p:nvPr/>
        </p:nvSpPr>
        <p:spPr>
          <a:xfrm>
            <a:off x="5078444" y="912408"/>
            <a:ext cx="8520326" cy="8462184"/>
          </a:xfrm>
          <a:custGeom>
            <a:avLst/>
            <a:gdLst>
              <a:gd name="connsiteX0" fmla="*/ 3007951 w 7935961"/>
              <a:gd name="connsiteY0" fmla="*/ 14 h 7881808"/>
              <a:gd name="connsiteX1" fmla="*/ 6835040 w 7935961"/>
              <a:gd name="connsiteY1" fmla="*/ 1092197 h 7881808"/>
              <a:gd name="connsiteX2" fmla="*/ 7146033 w 7935961"/>
              <a:gd name="connsiteY2" fmla="*/ 1330471 h 7881808"/>
              <a:gd name="connsiteX3" fmla="*/ 7536498 w 7935961"/>
              <a:gd name="connsiteY3" fmla="*/ 4498978 h 7881808"/>
              <a:gd name="connsiteX4" fmla="*/ 4693648 w 7935961"/>
              <a:gd name="connsiteY4" fmla="*/ 7535851 h 7881808"/>
              <a:gd name="connsiteX5" fmla="*/ 1819660 w 7935961"/>
              <a:gd name="connsiteY5" fmla="*/ 7275582 h 7881808"/>
              <a:gd name="connsiteX6" fmla="*/ 1550390 w 7935961"/>
              <a:gd name="connsiteY6" fmla="*/ 6993508 h 7881808"/>
              <a:gd name="connsiteX7" fmla="*/ 9886 w 7935961"/>
              <a:gd name="connsiteY7" fmla="*/ 2857090 h 7881808"/>
              <a:gd name="connsiteX8" fmla="*/ 676506 w 7935961"/>
              <a:gd name="connsiteY8" fmla="*/ 891493 h 7881808"/>
              <a:gd name="connsiteX9" fmla="*/ 2555522 w 7935961"/>
              <a:gd name="connsiteY9" fmla="*/ 15478 h 7881808"/>
              <a:gd name="connsiteX10" fmla="*/ 2550859 w 7935961"/>
              <a:gd name="connsiteY10" fmla="*/ 14228 h 7881808"/>
              <a:gd name="connsiteX11" fmla="*/ 3007951 w 7935961"/>
              <a:gd name="connsiteY11" fmla="*/ 14 h 7881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35961" h="7881808">
                <a:moveTo>
                  <a:pt x="3007951" y="14"/>
                </a:moveTo>
                <a:cubicBezTo>
                  <a:pt x="5250864" y="4386"/>
                  <a:pt x="6835040" y="1092197"/>
                  <a:pt x="6835040" y="1092197"/>
                </a:cubicBezTo>
                <a:cubicBezTo>
                  <a:pt x="6941620" y="1160740"/>
                  <a:pt x="7045701" y="1238610"/>
                  <a:pt x="7146033" y="1330471"/>
                </a:cubicBezTo>
                <a:cubicBezTo>
                  <a:pt x="8041280" y="2130147"/>
                  <a:pt x="8181454" y="3472231"/>
                  <a:pt x="7536498" y="4498978"/>
                </a:cubicBezTo>
                <a:cubicBezTo>
                  <a:pt x="6197854" y="6734341"/>
                  <a:pt x="4693648" y="7535851"/>
                  <a:pt x="4693648" y="7535851"/>
                </a:cubicBezTo>
                <a:cubicBezTo>
                  <a:pt x="3777196" y="8065006"/>
                  <a:pt x="2616739" y="7993974"/>
                  <a:pt x="1819660" y="7275582"/>
                </a:cubicBezTo>
                <a:cubicBezTo>
                  <a:pt x="1718078" y="7188385"/>
                  <a:pt x="1628322" y="7094361"/>
                  <a:pt x="1550390" y="6993508"/>
                </a:cubicBezTo>
                <a:cubicBezTo>
                  <a:pt x="1542314" y="6986346"/>
                  <a:pt x="121632" y="5331140"/>
                  <a:pt x="9886" y="2857090"/>
                </a:cubicBezTo>
                <a:cubicBezTo>
                  <a:pt x="-51164" y="2170977"/>
                  <a:pt x="170494" y="1455653"/>
                  <a:pt x="676506" y="891493"/>
                </a:cubicBezTo>
                <a:cubicBezTo>
                  <a:pt x="1177855" y="326085"/>
                  <a:pt x="1866703" y="30836"/>
                  <a:pt x="2555522" y="15478"/>
                </a:cubicBezTo>
                <a:cubicBezTo>
                  <a:pt x="2555522" y="15478"/>
                  <a:pt x="2555522" y="15478"/>
                  <a:pt x="2550859" y="14228"/>
                </a:cubicBezTo>
                <a:cubicBezTo>
                  <a:pt x="2705968" y="4246"/>
                  <a:pt x="2858423" y="-278"/>
                  <a:pt x="3007951" y="14"/>
                </a:cubicBezTo>
                <a:close/>
              </a:path>
            </a:pathLst>
          </a:custGeom>
          <a:gradFill flip="none" rotWithShape="1">
            <a:gsLst>
              <a:gs pos="0">
                <a:schemeClr val="accent1"/>
              </a:gs>
              <a:gs pos="100000">
                <a:schemeClr val="accent6"/>
              </a:gs>
            </a:gsLst>
            <a:lin ang="8100000" scaled="1"/>
            <a:tileRect/>
          </a:gradFill>
          <a:ln>
            <a:noFill/>
          </a:ln>
          <a:effectLst>
            <a:outerShdw blurRad="5080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 name="TextBox 2">
            <a:extLst>
              <a:ext uri="{FF2B5EF4-FFF2-40B4-BE49-F238E27FC236}">
                <a16:creationId xmlns:a16="http://schemas.microsoft.com/office/drawing/2014/main" id="{E7B8442C-38C6-447F-8216-FEF3C535D7C2}"/>
              </a:ext>
            </a:extLst>
          </p:cNvPr>
          <p:cNvSpPr txBox="1"/>
          <p:nvPr/>
        </p:nvSpPr>
        <p:spPr>
          <a:xfrm>
            <a:off x="5043154" y="1744980"/>
            <a:ext cx="8201692" cy="3154710"/>
          </a:xfrm>
          <a:prstGeom prst="rect">
            <a:avLst/>
          </a:prstGeom>
          <a:noFill/>
        </p:spPr>
        <p:txBody>
          <a:bodyPr wrap="square" rtlCol="0">
            <a:spAutoFit/>
          </a:bodyPr>
          <a:lstStyle/>
          <a:p>
            <a:pPr algn="ctr"/>
            <a:r>
              <a:rPr lang="en-US" sz="19900">
                <a:latin typeface="Montserrat Alternates ExtraBold" panose="00000900000000000000" pitchFamily="50" charset="0"/>
              </a:rPr>
              <a:t>04</a:t>
            </a:r>
          </a:p>
        </p:txBody>
      </p:sp>
      <p:sp>
        <p:nvSpPr>
          <p:cNvPr id="4" name="TextBox 3">
            <a:extLst>
              <a:ext uri="{FF2B5EF4-FFF2-40B4-BE49-F238E27FC236}">
                <a16:creationId xmlns:a16="http://schemas.microsoft.com/office/drawing/2014/main" id="{27D239C4-016B-45CC-8742-81054CEA2CE5}"/>
              </a:ext>
            </a:extLst>
          </p:cNvPr>
          <p:cNvSpPr txBox="1"/>
          <p:nvPr/>
        </p:nvSpPr>
        <p:spPr>
          <a:xfrm>
            <a:off x="6050280" y="4814518"/>
            <a:ext cx="6187440" cy="1754326"/>
          </a:xfrm>
          <a:prstGeom prst="rect">
            <a:avLst/>
          </a:prstGeom>
          <a:noFill/>
        </p:spPr>
        <p:txBody>
          <a:bodyPr wrap="square" rtlCol="0">
            <a:spAutoFit/>
          </a:bodyPr>
          <a:lstStyle>
            <a:defPPr>
              <a:defRPr lang="zh-CN"/>
            </a:defPPr>
            <a:lvl1pPr>
              <a:spcBef>
                <a:spcPts val="1200"/>
              </a:spcBef>
              <a:defRPr sz="4800">
                <a:solidFill>
                  <a:schemeClr val="tx1">
                    <a:lumMod val="85000"/>
                    <a:lumOff val="15000"/>
                  </a:schemeClr>
                </a:solidFill>
                <a:latin typeface="Montserrat Alternates ExtraBold" panose="00000900000000000000" pitchFamily="50" charset="0"/>
              </a:defRPr>
            </a:lvl1pPr>
          </a:lstStyle>
          <a:p>
            <a:pPr algn="ctr"/>
            <a:r>
              <a:rPr lang="en-US" altLang="zh-CN" sz="5400">
                <a:solidFill>
                  <a:schemeClr val="tx1"/>
                </a:solidFill>
              </a:rPr>
              <a:t>Management Plan</a:t>
            </a:r>
            <a:endParaRPr lang="en-US" sz="5400">
              <a:solidFill>
                <a:schemeClr val="tx1"/>
              </a:solidFill>
            </a:endParaRPr>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26CC0DF-2286-4538-9E7E-3527C855A105}"/>
              </a:ext>
            </a:extLst>
          </p:cNvPr>
          <p:cNvSpPr/>
          <p:nvPr/>
        </p:nvSpPr>
        <p:spPr>
          <a:xfrm>
            <a:off x="6681216" y="6719610"/>
            <a:ext cx="4925568" cy="890244"/>
          </a:xfrm>
          <a:prstGeom prst="rect">
            <a:avLst/>
          </a:prstGeom>
        </p:spPr>
        <p:txBody>
          <a:bodyPr wrap="square">
            <a:spAutoFit/>
          </a:bodyPr>
          <a:lstStyle/>
          <a:p>
            <a:pPr algn="ctr">
              <a:lnSpc>
                <a:spcPct val="150000"/>
              </a:lnSpc>
              <a:spcBef>
                <a:spcPts val="1200"/>
              </a:spcBef>
            </a:pPr>
            <a:r>
              <a:rPr lang="es-ES" altLang="zh-CN" sz="1200">
                <a:solidFill>
                  <a:schemeClr val="tx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alpha val="70000"/>
                  </a:schemeClr>
                </a:solidFill>
                <a:ea typeface="Lato Light" panose="020F0502020204030203" pitchFamily="34" charset="0"/>
                <a:cs typeface="Lato Light" panose="020F0502020204030203" pitchFamily="34" charset="0"/>
              </a:rPr>
              <a:t>. </a:t>
            </a:r>
            <a:r>
              <a:rPr lang="es-ES" altLang="zh-CN" sz="1200">
                <a:solidFill>
                  <a:schemeClr val="tx1">
                    <a:alpha val="70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Tree>
    <p:extLst>
      <p:ext uri="{BB962C8B-B14F-4D97-AF65-F5344CB8AC3E}">
        <p14:creationId xmlns:p14="http://schemas.microsoft.com/office/powerpoint/2010/main" val="3973672084"/>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childTnLst>
                                    <p:set>
                                      <p:cBhvr>
                                        <p:cTn id="6" dur="1000" fill="hold">
                                          <p:stCondLst>
                                            <p:cond delay="0"/>
                                          </p:stCondLst>
                                        </p:cTn>
                                        <p:tgtEl>
                                          <p:spTgt spid="6"/>
                                        </p:tgtEl>
                                        <p:attrNameLst>
                                          <p:attrName>style.visibility</p:attrName>
                                        </p:attrNameLst>
                                      </p:cBhvr>
                                      <p:to>
                                        <p:strVal val="visible"/>
                                      </p:to>
                                    </p:set>
                                    <p:anim to="" calcmode="lin" valueType="num">
                                      <p:cBhvr>
                                        <p:cTn id="7" dur="1000" fill="hold">
                                          <p:stCondLst>
                                            <p:cond delay="0"/>
                                          </p:stCondLst>
                                        </p:cTn>
                                        <p:tgtEl>
                                          <p:spTgt spid="6"/>
                                        </p:tgtEl>
                                        <p:attrNameLst>
                                          <p:attrName>ppt_h</p:attrName>
                                        </p:attrNameLst>
                                      </p:cBhvr>
                                      <p:tavLst>
                                        <p:tav tm="0" fmla="#ppt_h-#ppt_h*((1.5-1.5*$)^3-(1.5-1.5*$)^2)">
                                          <p:val>
                                            <p:strVal val="0"/>
                                          </p:val>
                                        </p:tav>
                                        <p:tav tm="100000">
                                          <p:val>
                                            <p:strVal val="1"/>
                                          </p:val>
                                        </p:tav>
                                      </p:tavLst>
                                    </p:anim>
                                    <p:anim to="" calcmode="lin" valueType="num">
                                      <p:cBhvr>
                                        <p:cTn id="8" dur="1000" fill="hold">
                                          <p:stCondLst>
                                            <p:cond delay="0"/>
                                          </p:stCondLst>
                                        </p:cTn>
                                        <p:tgtEl>
                                          <p:spTgt spid="6"/>
                                        </p:tgtEl>
                                        <p:attrNameLst>
                                          <p:attrName>ppt_w</p:attrName>
                                        </p:attrNameLst>
                                      </p:cBhvr>
                                      <p:tavLst>
                                        <p:tav tm="0" fmla="#ppt_w-#ppt_w*((1.5-1.5*$)^3-(1.5-1.5*$)^2)">
                                          <p:val>
                                            <p:strVal val="0"/>
                                          </p:val>
                                        </p:tav>
                                        <p:tav tm="100000">
                                          <p:val>
                                            <p:strVal val="1"/>
                                          </p:val>
                                        </p:tav>
                                      </p:tavLst>
                                    </p:anim>
                                  </p:childTnLst>
                                </p:cTn>
                              </p:par>
                              <p:par>
                                <p:cTn id="9" presetID="0" presetClass="entr" presetSubtype="0" fill="hold" grpId="0" nodeType="withEffect">
                                  <p:stCondLst>
                                    <p:cond delay="100"/>
                                  </p:stCondLst>
                                  <p:childTnLst>
                                    <p:set>
                                      <p:cBhvr>
                                        <p:cTn id="10" dur="1000" fill="hold">
                                          <p:stCondLst>
                                            <p:cond delay="0"/>
                                          </p:stCondLst>
                                        </p:cTn>
                                        <p:tgtEl>
                                          <p:spTgt spid="2"/>
                                        </p:tgtEl>
                                        <p:attrNameLst>
                                          <p:attrName>style.visibility</p:attrName>
                                        </p:attrNameLst>
                                      </p:cBhvr>
                                      <p:to>
                                        <p:strVal val="visible"/>
                                      </p:to>
                                    </p:set>
                                    <p:anim to="" calcmode="lin" valueType="num">
                                      <p:cBhvr>
                                        <p:cTn id="11" dur="1000" fill="hold">
                                          <p:stCondLst>
                                            <p:cond delay="0"/>
                                          </p:stCondLst>
                                        </p:cTn>
                                        <p:tgtEl>
                                          <p:spTgt spid="2"/>
                                        </p:tgtEl>
                                        <p:attrNameLst>
                                          <p:attrName>ppt_h</p:attrName>
                                        </p:attrNameLst>
                                      </p:cBhvr>
                                      <p:tavLst>
                                        <p:tav tm="0" fmla="#ppt_h-#ppt_h*((1.5-1.5*$)^3-(1.5-1.5*$)^2)">
                                          <p:val>
                                            <p:strVal val="0"/>
                                          </p:val>
                                        </p:tav>
                                        <p:tav tm="100000">
                                          <p:val>
                                            <p:strVal val="1"/>
                                          </p:val>
                                        </p:tav>
                                      </p:tavLst>
                                    </p:anim>
                                    <p:anim to="" calcmode="lin" valueType="num">
                                      <p:cBhvr>
                                        <p:cTn id="12" dur="1000" fill="hold">
                                          <p:stCondLst>
                                            <p:cond delay="0"/>
                                          </p:stCondLst>
                                        </p:cTn>
                                        <p:tgtEl>
                                          <p:spTgt spid="2"/>
                                        </p:tgtEl>
                                        <p:attrNameLst>
                                          <p:attrName>ppt_w</p:attrName>
                                        </p:attrNameLst>
                                      </p:cBhvr>
                                      <p:tavLst>
                                        <p:tav tm="0" fmla="#ppt_w-#ppt_w*((1.5-1.5*$)^3-(1.5-1.5*$)^2)">
                                          <p:val>
                                            <p:strVal val="0"/>
                                          </p:val>
                                        </p:tav>
                                        <p:tav tm="100000">
                                          <p:val>
                                            <p:strVal val="1"/>
                                          </p:val>
                                        </p:tav>
                                      </p:tavLst>
                                    </p:anim>
                                  </p:childTnLst>
                                </p:cTn>
                              </p:par>
                              <p:par>
                                <p:cTn id="13" presetID="0" presetClass="entr" presetSubtype="0" fill="hold" grpId="0" nodeType="withEffect">
                                  <p:stCondLst>
                                    <p:cond delay="100"/>
                                  </p:stCondLst>
                                  <p:childTnLst>
                                    <p:set>
                                      <p:cBhvr>
                                        <p:cTn id="14" dur="1000" fill="hold">
                                          <p:stCondLst>
                                            <p:cond delay="0"/>
                                          </p:stCondLst>
                                        </p:cTn>
                                        <p:tgtEl>
                                          <p:spTgt spid="3"/>
                                        </p:tgtEl>
                                        <p:attrNameLst>
                                          <p:attrName>style.visibility</p:attrName>
                                        </p:attrNameLst>
                                      </p:cBhvr>
                                      <p:to>
                                        <p:strVal val="visible"/>
                                      </p:to>
                                    </p:set>
                                    <p:anim to="" calcmode="lin" valueType="num">
                                      <p:cBhvr>
                                        <p:cTn id="15" dur="1000" fill="hold">
                                          <p:stCondLst>
                                            <p:cond delay="0"/>
                                          </p:stCondLst>
                                        </p:cTn>
                                        <p:tgtEl>
                                          <p:spTgt spid="3"/>
                                        </p:tgtEl>
                                        <p:attrNameLst>
                                          <p:attrName>ppt_h</p:attrName>
                                        </p:attrNameLst>
                                      </p:cBhvr>
                                      <p:tavLst>
                                        <p:tav tm="0" fmla="#ppt_h-#ppt_h*((1.5-1.5*$)^3-(1.5-1.5*$)^2)">
                                          <p:val>
                                            <p:strVal val="0"/>
                                          </p:val>
                                        </p:tav>
                                        <p:tav tm="100000">
                                          <p:val>
                                            <p:strVal val="1"/>
                                          </p:val>
                                        </p:tav>
                                      </p:tavLst>
                                    </p:anim>
                                    <p:anim to="" calcmode="lin" valueType="num">
                                      <p:cBhvr>
                                        <p:cTn id="16" dur="1000" fill="hold">
                                          <p:stCondLst>
                                            <p:cond delay="0"/>
                                          </p:stCondLst>
                                        </p:cTn>
                                        <p:tgtEl>
                                          <p:spTgt spid="3"/>
                                        </p:tgtEl>
                                        <p:attrNameLst>
                                          <p:attrName>ppt_w</p:attrName>
                                        </p:attrNameLst>
                                      </p:cBhvr>
                                      <p:tavLst>
                                        <p:tav tm="0" fmla="#ppt_w-#ppt_w*((1.5-1.5*$)^3-(1.5-1.5*$)^2)">
                                          <p:val>
                                            <p:strVal val="0"/>
                                          </p:val>
                                        </p:tav>
                                        <p:tav tm="100000">
                                          <p:val>
                                            <p:strVal val="1"/>
                                          </p:val>
                                        </p:tav>
                                      </p:tavLst>
                                    </p:anim>
                                  </p:childTnLst>
                                </p:cTn>
                              </p:par>
                            </p:childTnLst>
                          </p:cTn>
                        </p:par>
                        <p:par>
                          <p:cTn id="17" fill="hold">
                            <p:stCondLst>
                              <p:cond delay="1100"/>
                            </p:stCondLst>
                            <p:childTnLst>
                              <p:par>
                                <p:cTn id="18" presetID="0" presetClass="entr" presetSubtype="0" fill="hold" grpId="0" nodeType="afterEffect">
                                  <p:stCondLst>
                                    <p:cond delay="0"/>
                                  </p:stCondLst>
                                  <p:iterate type="lt">
                                    <p:tmPct val="3000"/>
                                  </p:iterate>
                                  <p:childTnLst>
                                    <p:set>
                                      <p:cBhvr>
                                        <p:cTn id="19" dur="750" fill="hold">
                                          <p:stCondLst>
                                            <p:cond delay="0"/>
                                          </p:stCondLst>
                                        </p:cTn>
                                        <p:tgtEl>
                                          <p:spTgt spid="4"/>
                                        </p:tgtEl>
                                        <p:attrNameLst>
                                          <p:attrName>style.visibility</p:attrName>
                                        </p:attrNameLst>
                                      </p:cBhvr>
                                      <p:to>
                                        <p:strVal val="visible"/>
                                      </p:to>
                                    </p:set>
                                    <p:anim to="" calcmode="lin" valueType="num">
                                      <p:cBhvr>
                                        <p:cTn id="20"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21" dur="750">
                                          <p:stCondLst>
                                            <p:cond delay="0"/>
                                          </p:stCondLst>
                                        </p:cTn>
                                        <p:tgtEl>
                                          <p:spTgt spid="4"/>
                                        </p:tgtEl>
                                      </p:cBhvr>
                                    </p:animEffect>
                                  </p:childTnLst>
                                </p:cTn>
                              </p:par>
                            </p:childTnLst>
                          </p:cTn>
                        </p:par>
                        <p:par>
                          <p:cTn id="22" fill="hold">
                            <p:stCondLst>
                              <p:cond delay="2143"/>
                            </p:stCondLst>
                            <p:childTnLst>
                              <p:par>
                                <p:cTn id="23" presetID="10" presetClass="entr" presetSubtype="0" fill="hold" grpId="0" nodeType="after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fade">
                                      <p:cBhvr>
                                        <p:cTn id="2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 grpId="0" animBg="1"/>
      <p:bldP spid="3" grpId="0"/>
      <p:bldP spid="4" grpId="0"/>
      <p:bldP spid="5"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346D0D13-34F3-4229-B3B8-C6E6D72C957E}"/>
              </a:ext>
            </a:extLst>
          </p:cNvPr>
          <p:cNvGrpSpPr/>
          <p:nvPr/>
        </p:nvGrpSpPr>
        <p:grpSpPr>
          <a:xfrm>
            <a:off x="1849465" y="7859629"/>
            <a:ext cx="2427834" cy="354750"/>
            <a:chOff x="9282438" y="8508783"/>
            <a:chExt cx="2227164" cy="414034"/>
          </a:xfrm>
        </p:grpSpPr>
        <p:sp>
          <p:nvSpPr>
            <p:cNvPr id="20" name="Rounded Rectangle 14">
              <a:extLst>
                <a:ext uri="{FF2B5EF4-FFF2-40B4-BE49-F238E27FC236}">
                  <a16:creationId xmlns:a16="http://schemas.microsoft.com/office/drawing/2014/main" id="{F3BC7692-6210-4515-A9FD-EF124758B2FD}"/>
                </a:ext>
              </a:extLst>
            </p:cNvPr>
            <p:cNvSpPr/>
            <p:nvPr/>
          </p:nvSpPr>
          <p:spPr>
            <a:xfrm>
              <a:off x="9282438" y="8508783"/>
              <a:ext cx="2227164" cy="414034"/>
            </a:xfrm>
            <a:prstGeom prst="roundRect">
              <a:avLst>
                <a:gd name="adj" fmla="val 50000"/>
              </a:avLst>
            </a:prstGeom>
            <a:noFill/>
            <a:ln>
              <a:gradFill flip="none" rotWithShape="1">
                <a:gsLst>
                  <a:gs pos="0">
                    <a:schemeClr val="accent1"/>
                  </a:gs>
                  <a:gs pos="100000">
                    <a:schemeClr val="accent6"/>
                  </a:gs>
                </a:gsLst>
                <a:lin ang="81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21" name="Rectangle 20">
              <a:extLst>
                <a:ext uri="{FF2B5EF4-FFF2-40B4-BE49-F238E27FC236}">
                  <a16:creationId xmlns:a16="http://schemas.microsoft.com/office/drawing/2014/main" id="{DC1A8252-9A51-45F9-ABC8-2137259A3A5B}"/>
                </a:ext>
              </a:extLst>
            </p:cNvPr>
            <p:cNvSpPr/>
            <p:nvPr/>
          </p:nvSpPr>
          <p:spPr>
            <a:xfrm>
              <a:off x="9282438" y="8546523"/>
              <a:ext cx="2227164" cy="3385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200" spc="300">
                  <a:gradFill flip="none" rotWithShape="1">
                    <a:gsLst>
                      <a:gs pos="0">
                        <a:schemeClr val="accent1"/>
                      </a:gs>
                      <a:gs pos="100000">
                        <a:schemeClr val="accent6"/>
                      </a:gs>
                    </a:gsLst>
                    <a:lin ang="8100000" scaled="1"/>
                    <a:tileRect/>
                  </a:gradFill>
                  <a:latin typeface="+mj-lt"/>
                </a:rPr>
                <a:t>MSLIDES.COM</a:t>
              </a:r>
            </a:p>
          </p:txBody>
        </p:sp>
      </p:grpSp>
      <p:sp>
        <p:nvSpPr>
          <p:cNvPr id="2" name="Rectangle 1">
            <a:extLst>
              <a:ext uri="{FF2B5EF4-FFF2-40B4-BE49-F238E27FC236}">
                <a16:creationId xmlns:a16="http://schemas.microsoft.com/office/drawing/2014/main" id="{C280E933-02BF-45CC-8F73-BE4CD250A202}"/>
              </a:ext>
            </a:extLst>
          </p:cNvPr>
          <p:cNvSpPr/>
          <p:nvPr/>
        </p:nvSpPr>
        <p:spPr>
          <a:xfrm>
            <a:off x="9683970" y="4389299"/>
            <a:ext cx="2461974" cy="723275"/>
          </a:xfrm>
          <a:prstGeom prst="rect">
            <a:avLst/>
          </a:prstGeom>
        </p:spPr>
        <p:txBody>
          <a:bodyPr wrap="square">
            <a:spAutoFit/>
          </a:bodyPr>
          <a:lstStyle/>
          <a:p>
            <a:pPr algn="ctr"/>
            <a:r>
              <a:rPr lang="en-US" altLang="zh-CN" sz="2400">
                <a:solidFill>
                  <a:schemeClr val="tx1">
                    <a:lumMod val="85000"/>
                    <a:lumOff val="15000"/>
                  </a:schemeClr>
                </a:solidFill>
                <a:latin typeface="+mj-lt"/>
                <a:ea typeface="Lato Thin" panose="020F0502020204030203" pitchFamily="34" charset="0"/>
                <a:cs typeface="Lato Thin" panose="020F0502020204030203" pitchFamily="34" charset="0"/>
              </a:rPr>
              <a:t>John Doe</a:t>
            </a:r>
          </a:p>
          <a:p>
            <a:pPr algn="ctr">
              <a:spcBef>
                <a:spcPts val="600"/>
              </a:spcBef>
            </a:pPr>
            <a:r>
              <a:rPr lang="en-US" altLang="zh-CN" sz="1200">
                <a:solidFill>
                  <a:schemeClr val="tx1">
                    <a:lumMod val="65000"/>
                  </a:schemeClr>
                </a:solidFill>
                <a:ea typeface="Lato Thin" panose="020F0502020204030203" pitchFamily="34" charset="0"/>
                <a:cs typeface="Lato Thin" panose="020F0502020204030203" pitchFamily="34" charset="0"/>
              </a:rPr>
              <a:t>Graphic Designer</a:t>
            </a:r>
            <a:endParaRPr lang="zh-CN" altLang="en-US" sz="600">
              <a:solidFill>
                <a:schemeClr val="tx1">
                  <a:lumMod val="65000"/>
                </a:schemeClr>
              </a:solidFill>
            </a:endParaRPr>
          </a:p>
        </p:txBody>
      </p:sp>
      <p:sp>
        <p:nvSpPr>
          <p:cNvPr id="3" name="TextBox 2">
            <a:extLst>
              <a:ext uri="{FF2B5EF4-FFF2-40B4-BE49-F238E27FC236}">
                <a16:creationId xmlns:a16="http://schemas.microsoft.com/office/drawing/2014/main" id="{B4CAD47D-59C3-4356-8D12-71B069995FB7}"/>
              </a:ext>
            </a:extLst>
          </p:cNvPr>
          <p:cNvSpPr txBox="1"/>
          <p:nvPr/>
        </p:nvSpPr>
        <p:spPr>
          <a:xfrm>
            <a:off x="1768756" y="2242100"/>
            <a:ext cx="4648086" cy="1754326"/>
          </a:xfrm>
          <a:prstGeom prst="rect">
            <a:avLst/>
          </a:prstGeom>
          <a:noFill/>
        </p:spPr>
        <p:txBody>
          <a:bodyPr wrap="square" rtlCol="0">
            <a:spAutoFit/>
          </a:bodyPr>
          <a:lstStyle>
            <a:defPPr>
              <a:defRPr lang="zh-CN"/>
            </a:defPPr>
            <a:lvl1pPr>
              <a:spcBef>
                <a:spcPts val="600"/>
              </a:spcBef>
              <a:defRPr sz="4400" spc="300">
                <a:solidFill>
                  <a:schemeClr val="tx1">
                    <a:lumMod val="85000"/>
                    <a:lumOff val="15000"/>
                  </a:schemeClr>
                </a:solidFill>
                <a:latin typeface="Montserrat ExtraBold" panose="00000900000000000000" pitchFamily="50" charset="0"/>
                <a:ea typeface="方正大标宋简体" panose="02010601030101010101" pitchFamily="2" charset="-122"/>
                <a:cs typeface="Lato" panose="020F0502020204030203" pitchFamily="34" charset="0"/>
              </a:defRPr>
            </a:lvl1pPr>
          </a:lstStyle>
          <a:p>
            <a:r>
              <a:rPr lang="en-US" altLang="zh-CN" sz="5400" b="1" spc="0">
                <a:latin typeface="Montserrat Alternates ExtraBold" panose="00000900000000000000" pitchFamily="50" charset="0"/>
              </a:rPr>
              <a:t>Team Members</a:t>
            </a:r>
            <a:endParaRPr lang="en-US" sz="5400" b="1" spc="0">
              <a:latin typeface="Montserrat Alternates ExtraBold" panose="00000900000000000000" pitchFamily="50" charset="0"/>
            </a:endParaRPr>
          </a:p>
        </p:txBody>
      </p:sp>
      <p:sp>
        <p:nvSpPr>
          <p:cNvPr id="4" name="Rectangle 3">
            <a:extLst>
              <a:ext uri="{FF2B5EF4-FFF2-40B4-BE49-F238E27FC236}">
                <a16:creationId xmlns:a16="http://schemas.microsoft.com/office/drawing/2014/main" id="{6D2DE385-C446-4FEB-9BE0-A558C09F8349}"/>
              </a:ext>
            </a:extLst>
          </p:cNvPr>
          <p:cNvSpPr/>
          <p:nvPr/>
        </p:nvSpPr>
        <p:spPr>
          <a:xfrm>
            <a:off x="1758026" y="5028266"/>
            <a:ext cx="6055014" cy="2429127"/>
          </a:xfrm>
          <a:prstGeom prst="rect">
            <a:avLst/>
          </a:prstGeom>
          <a:noFill/>
        </p:spPr>
        <p:txBody>
          <a:bodyPr wrap="square">
            <a:spAutoFit/>
          </a:bodyPr>
          <a:lstStyle/>
          <a:p>
            <a:pPr>
              <a:lnSpc>
                <a:spcPct val="150000"/>
              </a:lnSpc>
              <a:spcBef>
                <a:spcPts val="1200"/>
              </a:spcBef>
            </a:pPr>
            <a:r>
              <a:rPr lang="es-ES" altLang="zh-CN" sz="1200">
                <a:solidFill>
                  <a:schemeClr val="tx1">
                    <a:lumMod val="65000"/>
                  </a:schemeClr>
                </a:solidFill>
                <a:ea typeface="华文细黑" panose="02010600040101010101" pitchFamily="2" charset="-122"/>
                <a:cs typeface="Lato Light" panose="020F0502020204030203" pitchFamily="34" charset="0"/>
              </a:rPr>
              <a:t>Lorem ipsum dolor sit amet, feugiat delicata liberavisse id cum</a:t>
            </a:r>
            <a:r>
              <a:rPr lang="en-US" altLang="zh-CN" sz="1200">
                <a:solidFill>
                  <a:schemeClr val="tx1">
                    <a:lumMod val="65000"/>
                  </a:schemeClr>
                </a:solidFill>
                <a:ea typeface="华文细黑" panose="02010600040101010101" pitchFamily="2" charset="-122"/>
                <a:cs typeface="Lato Light" panose="020F0502020204030203" pitchFamily="34" charset="0"/>
              </a:rPr>
              <a:t>. </a:t>
            </a:r>
            <a:r>
              <a:rPr lang="es-ES" altLang="zh-CN" sz="1200">
                <a:solidFill>
                  <a:schemeClr val="tx1">
                    <a:lumMod val="65000"/>
                  </a:schemeClr>
                </a:solidFill>
                <a:ea typeface="华文细黑" panose="02010600040101010101" pitchFamily="2" charset="-122"/>
                <a:cs typeface="Lato Light" panose="020F0502020204030203" pitchFamily="34" charset="0"/>
              </a:rPr>
              <a:t>No quo maiorum intelleget. Mea cu case ludus integre, vide viderer eleifend ex mea. His at soluta regione diceret. </a:t>
            </a:r>
          </a:p>
          <a:p>
            <a:pPr>
              <a:lnSpc>
                <a:spcPct val="150000"/>
              </a:lnSpc>
              <a:spcBef>
                <a:spcPts val="1200"/>
              </a:spcBef>
            </a:pPr>
            <a:r>
              <a:rPr lang="es-ES" altLang="zh-CN" sz="1200">
                <a:solidFill>
                  <a:schemeClr val="tx1">
                    <a:lumMod val="65000"/>
                  </a:schemeClr>
                </a:solidFill>
                <a:ea typeface="华文细黑" panose="02010600040101010101" pitchFamily="2" charset="-122"/>
                <a:cs typeface="Lato Light" panose="020F0502020204030203" pitchFamily="34" charset="0"/>
              </a:rPr>
              <a:t>Lorem ipsum dolor sit amet, feugiat delicata liberavisse id cum</a:t>
            </a:r>
            <a:r>
              <a:rPr lang="en-US" altLang="zh-CN" sz="1200">
                <a:solidFill>
                  <a:schemeClr val="tx1">
                    <a:lumMod val="65000"/>
                  </a:schemeClr>
                </a:solidFill>
                <a:ea typeface="华文细黑" panose="02010600040101010101" pitchFamily="2" charset="-122"/>
                <a:cs typeface="Lato Light" panose="020F0502020204030203" pitchFamily="34" charset="0"/>
              </a:rPr>
              <a:t>. </a:t>
            </a:r>
            <a:r>
              <a:rPr lang="es-ES" altLang="zh-CN" sz="1200">
                <a:solidFill>
                  <a:schemeClr val="tx1">
                    <a:lumMod val="65000"/>
                  </a:schemeClr>
                </a:solidFill>
                <a:ea typeface="华文细黑" panose="02010600040101010101" pitchFamily="2" charset="-122"/>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tx1">
                    <a:lumMod val="65000"/>
                  </a:schemeClr>
                </a:solidFill>
                <a:ea typeface="华文细黑" panose="02010600040101010101" pitchFamily="2" charset="-122"/>
                <a:cs typeface="Lato Light" panose="020F0502020204030203" pitchFamily="34" charset="0"/>
              </a:rPr>
              <a:t>. </a:t>
            </a:r>
            <a:r>
              <a:rPr lang="es-ES" altLang="zh-CN" sz="1200">
                <a:solidFill>
                  <a:schemeClr val="tx1">
                    <a:lumMod val="65000"/>
                  </a:schemeClr>
                </a:solidFill>
                <a:ea typeface="华文细黑" panose="02010600040101010101" pitchFamily="2" charset="-122"/>
                <a:cs typeface="Lato Light" panose="020F0502020204030203" pitchFamily="34" charset="0"/>
              </a:rPr>
              <a:t>No quo maiorum intelleget. </a:t>
            </a:r>
          </a:p>
        </p:txBody>
      </p:sp>
      <p:sp>
        <p:nvSpPr>
          <p:cNvPr id="5" name="Rectangle 4">
            <a:extLst>
              <a:ext uri="{FF2B5EF4-FFF2-40B4-BE49-F238E27FC236}">
                <a16:creationId xmlns:a16="http://schemas.microsoft.com/office/drawing/2014/main" id="{3D9F919D-BA1A-446A-9592-AE1B5EB5F224}"/>
              </a:ext>
            </a:extLst>
          </p:cNvPr>
          <p:cNvSpPr/>
          <p:nvPr/>
        </p:nvSpPr>
        <p:spPr>
          <a:xfrm>
            <a:off x="13588903" y="4389299"/>
            <a:ext cx="2461974" cy="723275"/>
          </a:xfrm>
          <a:prstGeom prst="rect">
            <a:avLst/>
          </a:prstGeom>
        </p:spPr>
        <p:txBody>
          <a:bodyPr wrap="square">
            <a:spAutoFit/>
          </a:bodyPr>
          <a:lstStyle/>
          <a:p>
            <a:pPr algn="ctr"/>
            <a:r>
              <a:rPr lang="en-US" altLang="zh-CN" sz="2400">
                <a:solidFill>
                  <a:schemeClr val="tx1">
                    <a:lumMod val="85000"/>
                    <a:lumOff val="15000"/>
                  </a:schemeClr>
                </a:solidFill>
                <a:latin typeface="+mj-lt"/>
                <a:ea typeface="Lato Thin" panose="020F0502020204030203" pitchFamily="34" charset="0"/>
                <a:cs typeface="Lato Thin" panose="020F0502020204030203" pitchFamily="34" charset="0"/>
              </a:rPr>
              <a:t>John Doe</a:t>
            </a:r>
          </a:p>
          <a:p>
            <a:pPr algn="ctr">
              <a:spcBef>
                <a:spcPts val="600"/>
              </a:spcBef>
            </a:pPr>
            <a:r>
              <a:rPr lang="en-US" altLang="zh-CN" sz="1200">
                <a:solidFill>
                  <a:schemeClr val="tx1">
                    <a:lumMod val="65000"/>
                  </a:schemeClr>
                </a:solidFill>
                <a:ea typeface="Lato Thin" panose="020F0502020204030203" pitchFamily="34" charset="0"/>
                <a:cs typeface="Lato Thin" panose="020F0502020204030203" pitchFamily="34" charset="0"/>
              </a:rPr>
              <a:t>Graphic Designer</a:t>
            </a:r>
            <a:endParaRPr lang="zh-CN" altLang="en-US" sz="600">
              <a:solidFill>
                <a:schemeClr val="tx1">
                  <a:lumMod val="65000"/>
                </a:schemeClr>
              </a:solidFill>
            </a:endParaRPr>
          </a:p>
        </p:txBody>
      </p:sp>
      <p:sp>
        <p:nvSpPr>
          <p:cNvPr id="6" name="Rectangle 5">
            <a:extLst>
              <a:ext uri="{FF2B5EF4-FFF2-40B4-BE49-F238E27FC236}">
                <a16:creationId xmlns:a16="http://schemas.microsoft.com/office/drawing/2014/main" id="{DFC1BA8B-7B29-46BF-9BFF-767CF1D192EA}"/>
              </a:ext>
            </a:extLst>
          </p:cNvPr>
          <p:cNvSpPr/>
          <p:nvPr/>
        </p:nvSpPr>
        <p:spPr>
          <a:xfrm>
            <a:off x="9683970" y="8298041"/>
            <a:ext cx="2461974" cy="723275"/>
          </a:xfrm>
          <a:prstGeom prst="rect">
            <a:avLst/>
          </a:prstGeom>
        </p:spPr>
        <p:txBody>
          <a:bodyPr wrap="square">
            <a:spAutoFit/>
          </a:bodyPr>
          <a:lstStyle/>
          <a:p>
            <a:pPr algn="ctr"/>
            <a:r>
              <a:rPr lang="en-US" altLang="zh-CN" sz="2400">
                <a:solidFill>
                  <a:schemeClr val="tx1">
                    <a:lumMod val="85000"/>
                    <a:lumOff val="15000"/>
                  </a:schemeClr>
                </a:solidFill>
                <a:latin typeface="+mj-lt"/>
                <a:ea typeface="Lato Thin" panose="020F0502020204030203" pitchFamily="34" charset="0"/>
                <a:cs typeface="Lato Thin" panose="020F0502020204030203" pitchFamily="34" charset="0"/>
              </a:rPr>
              <a:t>John Doe</a:t>
            </a:r>
          </a:p>
          <a:p>
            <a:pPr algn="ctr">
              <a:spcBef>
                <a:spcPts val="600"/>
              </a:spcBef>
            </a:pPr>
            <a:r>
              <a:rPr lang="en-US" altLang="zh-CN" sz="1200">
                <a:solidFill>
                  <a:schemeClr val="tx1">
                    <a:lumMod val="65000"/>
                  </a:schemeClr>
                </a:solidFill>
                <a:ea typeface="Lato Thin" panose="020F0502020204030203" pitchFamily="34" charset="0"/>
                <a:cs typeface="Lato Thin" panose="020F0502020204030203" pitchFamily="34" charset="0"/>
              </a:rPr>
              <a:t>Graphic Designer</a:t>
            </a:r>
            <a:endParaRPr lang="zh-CN" altLang="en-US" sz="600">
              <a:solidFill>
                <a:schemeClr val="tx1">
                  <a:lumMod val="65000"/>
                </a:schemeClr>
              </a:solidFill>
            </a:endParaRPr>
          </a:p>
        </p:txBody>
      </p:sp>
      <p:sp>
        <p:nvSpPr>
          <p:cNvPr id="7" name="Rectangle 6">
            <a:extLst>
              <a:ext uri="{FF2B5EF4-FFF2-40B4-BE49-F238E27FC236}">
                <a16:creationId xmlns:a16="http://schemas.microsoft.com/office/drawing/2014/main" id="{F789B78C-0741-4879-A91D-F039D8D4F3E0}"/>
              </a:ext>
            </a:extLst>
          </p:cNvPr>
          <p:cNvSpPr/>
          <p:nvPr/>
        </p:nvSpPr>
        <p:spPr>
          <a:xfrm>
            <a:off x="13588903" y="8298041"/>
            <a:ext cx="2461974" cy="723275"/>
          </a:xfrm>
          <a:prstGeom prst="rect">
            <a:avLst/>
          </a:prstGeom>
        </p:spPr>
        <p:txBody>
          <a:bodyPr wrap="square">
            <a:spAutoFit/>
          </a:bodyPr>
          <a:lstStyle/>
          <a:p>
            <a:pPr algn="ctr"/>
            <a:r>
              <a:rPr lang="en-US" altLang="zh-CN" sz="2400">
                <a:solidFill>
                  <a:schemeClr val="tx1">
                    <a:lumMod val="85000"/>
                    <a:lumOff val="15000"/>
                  </a:schemeClr>
                </a:solidFill>
                <a:latin typeface="+mj-lt"/>
                <a:ea typeface="Lato Thin" panose="020F0502020204030203" pitchFamily="34" charset="0"/>
                <a:cs typeface="Lato Thin" panose="020F0502020204030203" pitchFamily="34" charset="0"/>
              </a:rPr>
              <a:t>John Doe</a:t>
            </a:r>
          </a:p>
          <a:p>
            <a:pPr algn="ctr">
              <a:spcBef>
                <a:spcPts val="600"/>
              </a:spcBef>
            </a:pPr>
            <a:r>
              <a:rPr lang="en-US" altLang="zh-CN" sz="1200">
                <a:solidFill>
                  <a:schemeClr val="tx1">
                    <a:lumMod val="65000"/>
                  </a:schemeClr>
                </a:solidFill>
                <a:ea typeface="Lato Thin" panose="020F0502020204030203" pitchFamily="34" charset="0"/>
                <a:cs typeface="Lato Thin" panose="020F0502020204030203" pitchFamily="34" charset="0"/>
              </a:rPr>
              <a:t>Graphic Designer</a:t>
            </a:r>
            <a:endParaRPr lang="zh-CN" altLang="en-US" sz="600">
              <a:solidFill>
                <a:schemeClr val="tx1">
                  <a:lumMod val="65000"/>
                </a:schemeClr>
              </a:solidFill>
            </a:endParaRPr>
          </a:p>
        </p:txBody>
      </p:sp>
      <p:sp>
        <p:nvSpPr>
          <p:cNvPr id="17" name="Picture Placeholder 16">
            <a:extLst>
              <a:ext uri="{FF2B5EF4-FFF2-40B4-BE49-F238E27FC236}">
                <a16:creationId xmlns:a16="http://schemas.microsoft.com/office/drawing/2014/main" id="{637B358F-8911-4307-AB33-8EABCF899534}"/>
              </a:ext>
            </a:extLst>
          </p:cNvPr>
          <p:cNvSpPr>
            <a:spLocks noGrp="1"/>
          </p:cNvSpPr>
          <p:nvPr>
            <p:ph type="pic" sz="quarter" idx="12"/>
          </p:nvPr>
        </p:nvSpPr>
        <p:spPr/>
      </p:sp>
      <p:sp>
        <p:nvSpPr>
          <p:cNvPr id="18" name="Picture Placeholder 17">
            <a:extLst>
              <a:ext uri="{FF2B5EF4-FFF2-40B4-BE49-F238E27FC236}">
                <a16:creationId xmlns:a16="http://schemas.microsoft.com/office/drawing/2014/main" id="{0C54A9A8-3CFB-4219-879D-6B5F4786CA95}"/>
              </a:ext>
            </a:extLst>
          </p:cNvPr>
          <p:cNvSpPr>
            <a:spLocks noGrp="1"/>
          </p:cNvSpPr>
          <p:nvPr>
            <p:ph type="pic" sz="quarter" idx="13"/>
          </p:nvPr>
        </p:nvSpPr>
        <p:spPr/>
      </p:sp>
      <p:sp>
        <p:nvSpPr>
          <p:cNvPr id="16" name="Picture Placeholder 15">
            <a:extLst>
              <a:ext uri="{FF2B5EF4-FFF2-40B4-BE49-F238E27FC236}">
                <a16:creationId xmlns:a16="http://schemas.microsoft.com/office/drawing/2014/main" id="{B7E4FE39-3A6D-4448-A663-605D6FDCBB03}"/>
              </a:ext>
            </a:extLst>
          </p:cNvPr>
          <p:cNvSpPr>
            <a:spLocks noGrp="1"/>
          </p:cNvSpPr>
          <p:nvPr>
            <p:ph type="pic" sz="quarter" idx="11"/>
          </p:nvPr>
        </p:nvSpPr>
        <p:spPr/>
      </p:sp>
      <p:sp>
        <p:nvSpPr>
          <p:cNvPr id="15" name="Picture Placeholder 14">
            <a:extLst>
              <a:ext uri="{FF2B5EF4-FFF2-40B4-BE49-F238E27FC236}">
                <a16:creationId xmlns:a16="http://schemas.microsoft.com/office/drawing/2014/main" id="{15C26B9E-8E5D-436B-AB19-17ADA96F41D7}"/>
              </a:ext>
            </a:extLst>
          </p:cNvPr>
          <p:cNvSpPr>
            <a:spLocks noGrp="1"/>
          </p:cNvSpPr>
          <p:nvPr>
            <p:ph type="pic" sz="quarter" idx="10"/>
          </p:nvPr>
        </p:nvSpPr>
        <p:spPr/>
      </p:sp>
    </p:spTree>
    <p:extLst>
      <p:ext uri="{BB962C8B-B14F-4D97-AF65-F5344CB8AC3E}">
        <p14:creationId xmlns:p14="http://schemas.microsoft.com/office/powerpoint/2010/main" val="3209399428"/>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
                                        </p:tgtEl>
                                        <p:attrNameLst>
                                          <p:attrName>style.visibility</p:attrName>
                                        </p:attrNameLst>
                                      </p:cBhvr>
                                      <p:to>
                                        <p:strVal val="visible"/>
                                      </p:to>
                                    </p:set>
                                    <p:anim to="" calcmode="lin" valueType="num">
                                      <p:cBhvr>
                                        <p:cTn id="7"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
                                        </p:tgtEl>
                                      </p:cBhvr>
                                    </p:animEffect>
                                  </p:childTnLst>
                                </p:cTn>
                              </p:par>
                            </p:childTnLst>
                          </p:cTn>
                        </p:par>
                        <p:par>
                          <p:cTn id="9" fill="hold">
                            <p:stCondLst>
                              <p:cond delay="975"/>
                            </p:stCondLst>
                            <p:childTnLst>
                              <p:par>
                                <p:cTn id="10" presetID="10" presetClass="entr" presetSubtype="0"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par>
                                <p:cTn id="13" presetID="2" presetClass="entr" presetSubtype="4" decel="100000" fill="hold" nodeType="withEffect">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cBhvr additive="base">
                                        <p:cTn id="15" dur="1000" fill="hold"/>
                                        <p:tgtEl>
                                          <p:spTgt spid="19"/>
                                        </p:tgtEl>
                                        <p:attrNameLst>
                                          <p:attrName>ppt_x</p:attrName>
                                        </p:attrNameLst>
                                      </p:cBhvr>
                                      <p:tavLst>
                                        <p:tav tm="0">
                                          <p:val>
                                            <p:strVal val="#ppt_x"/>
                                          </p:val>
                                        </p:tav>
                                        <p:tav tm="100000">
                                          <p:val>
                                            <p:strVal val="#ppt_x"/>
                                          </p:val>
                                        </p:tav>
                                      </p:tavLst>
                                    </p:anim>
                                    <p:anim calcmode="lin" valueType="num">
                                      <p:cBhvr additive="base">
                                        <p:cTn id="16" dur="1000" fill="hold"/>
                                        <p:tgtEl>
                                          <p:spTgt spid="19"/>
                                        </p:tgtEl>
                                        <p:attrNameLst>
                                          <p:attrName>ppt_y</p:attrName>
                                        </p:attrNameLst>
                                      </p:cBhvr>
                                      <p:tavLst>
                                        <p:tav tm="0">
                                          <p:val>
                                            <p:strVal val="1+#ppt_h/2"/>
                                          </p:val>
                                        </p:tav>
                                        <p:tav tm="100000">
                                          <p:val>
                                            <p:strVal val="#ppt_y"/>
                                          </p:val>
                                        </p:tav>
                                      </p:tavLst>
                                    </p:anim>
                                  </p:childTnLst>
                                </p:cTn>
                              </p:par>
                            </p:childTnLst>
                          </p:cTn>
                        </p:par>
                        <p:par>
                          <p:cTn id="17" fill="hold">
                            <p:stCondLst>
                              <p:cond delay="1975"/>
                            </p:stCondLst>
                            <p:childTnLst>
                              <p:par>
                                <p:cTn id="18" presetID="0" presetClass="entr" presetSubtype="0" fill="hold" nodeType="afterEffect">
                                  <p:stCondLst>
                                    <p:cond delay="0"/>
                                  </p:stCondLst>
                                  <p:childTnLst>
                                    <p:set>
                                      <p:cBhvr>
                                        <p:cTn id="19" dur="1000" fill="hold">
                                          <p:stCondLst>
                                            <p:cond delay="0"/>
                                          </p:stCondLst>
                                        </p:cTn>
                                        <p:tgtEl>
                                          <p:spTgt spid="15"/>
                                        </p:tgtEl>
                                        <p:attrNameLst>
                                          <p:attrName>style.visibility</p:attrName>
                                        </p:attrNameLst>
                                      </p:cBhvr>
                                      <p:to>
                                        <p:strVal val="visible"/>
                                      </p:to>
                                    </p:set>
                                    <p:anim to="" calcmode="lin" valueType="num">
                                      <p:cBhvr>
                                        <p:cTn id="20" dur="1000" fill="hold">
                                          <p:stCondLst>
                                            <p:cond delay="0"/>
                                          </p:stCondLst>
                                        </p:cTn>
                                        <p:tgtEl>
                                          <p:spTgt spid="15"/>
                                        </p:tgtEl>
                                        <p:attrNameLst>
                                          <p:attrName>ppt_h</p:attrName>
                                        </p:attrNameLst>
                                      </p:cBhvr>
                                      <p:tavLst>
                                        <p:tav tm="0" fmla="#ppt_h-#ppt_h*((1.5-1.5*$)^3-(1.5-1.5*$)^2)">
                                          <p:val>
                                            <p:strVal val="0"/>
                                          </p:val>
                                        </p:tav>
                                        <p:tav tm="100000">
                                          <p:val>
                                            <p:strVal val="1"/>
                                          </p:val>
                                        </p:tav>
                                      </p:tavLst>
                                    </p:anim>
                                    <p:anim to="" calcmode="lin" valueType="num">
                                      <p:cBhvr>
                                        <p:cTn id="21" dur="1000" fill="hold">
                                          <p:stCondLst>
                                            <p:cond delay="0"/>
                                          </p:stCondLst>
                                        </p:cTn>
                                        <p:tgtEl>
                                          <p:spTgt spid="15"/>
                                        </p:tgtEl>
                                        <p:attrNameLst>
                                          <p:attrName>ppt_w</p:attrName>
                                        </p:attrNameLst>
                                      </p:cBhvr>
                                      <p:tavLst>
                                        <p:tav tm="0" fmla="#ppt_w-#ppt_w*((1.5-1.5*$)^3-(1.5-1.5*$)^2)">
                                          <p:val>
                                            <p:strVal val="0"/>
                                          </p:val>
                                        </p:tav>
                                        <p:tav tm="100000">
                                          <p:val>
                                            <p:strVal val="1"/>
                                          </p:val>
                                        </p:tav>
                                      </p:tavLst>
                                    </p:anim>
                                  </p:childTnLst>
                                </p:cTn>
                              </p:par>
                              <p:par>
                                <p:cTn id="22" presetID="2" presetClass="entr" presetSubtype="4" decel="100000" fill="hold" grpId="0" nodeType="withEffect">
                                  <p:stCondLst>
                                    <p:cond delay="0"/>
                                  </p:stCondLst>
                                  <p:childTnLst>
                                    <p:set>
                                      <p:cBhvr>
                                        <p:cTn id="23" dur="1" fill="hold">
                                          <p:stCondLst>
                                            <p:cond delay="0"/>
                                          </p:stCondLst>
                                        </p:cTn>
                                        <p:tgtEl>
                                          <p:spTgt spid="2"/>
                                        </p:tgtEl>
                                        <p:attrNameLst>
                                          <p:attrName>style.visibility</p:attrName>
                                        </p:attrNameLst>
                                      </p:cBhvr>
                                      <p:to>
                                        <p:strVal val="visible"/>
                                      </p:to>
                                    </p:set>
                                    <p:anim calcmode="lin" valueType="num">
                                      <p:cBhvr additive="base">
                                        <p:cTn id="24" dur="1000" fill="hold"/>
                                        <p:tgtEl>
                                          <p:spTgt spid="2"/>
                                        </p:tgtEl>
                                        <p:attrNameLst>
                                          <p:attrName>ppt_x</p:attrName>
                                        </p:attrNameLst>
                                      </p:cBhvr>
                                      <p:tavLst>
                                        <p:tav tm="0">
                                          <p:val>
                                            <p:strVal val="#ppt_x"/>
                                          </p:val>
                                        </p:tav>
                                        <p:tav tm="100000">
                                          <p:val>
                                            <p:strVal val="#ppt_x"/>
                                          </p:val>
                                        </p:tav>
                                      </p:tavLst>
                                    </p:anim>
                                    <p:anim calcmode="lin" valueType="num">
                                      <p:cBhvr additive="base">
                                        <p:cTn id="25" dur="1000" fill="hold"/>
                                        <p:tgtEl>
                                          <p:spTgt spid="2"/>
                                        </p:tgtEl>
                                        <p:attrNameLst>
                                          <p:attrName>ppt_y</p:attrName>
                                        </p:attrNameLst>
                                      </p:cBhvr>
                                      <p:tavLst>
                                        <p:tav tm="0">
                                          <p:val>
                                            <p:strVal val="1+#ppt_h/2"/>
                                          </p:val>
                                        </p:tav>
                                        <p:tav tm="100000">
                                          <p:val>
                                            <p:strVal val="#ppt_y"/>
                                          </p:val>
                                        </p:tav>
                                      </p:tavLst>
                                    </p:anim>
                                  </p:childTnLst>
                                </p:cTn>
                              </p:par>
                            </p:childTnLst>
                          </p:cTn>
                        </p:par>
                        <p:par>
                          <p:cTn id="26" fill="hold">
                            <p:stCondLst>
                              <p:cond delay="2975"/>
                            </p:stCondLst>
                            <p:childTnLst>
                              <p:par>
                                <p:cTn id="27" presetID="0" presetClass="entr" presetSubtype="0" fill="hold" nodeType="afterEffect">
                                  <p:stCondLst>
                                    <p:cond delay="0"/>
                                  </p:stCondLst>
                                  <p:childTnLst>
                                    <p:set>
                                      <p:cBhvr>
                                        <p:cTn id="28" dur="1000" fill="hold">
                                          <p:stCondLst>
                                            <p:cond delay="0"/>
                                          </p:stCondLst>
                                        </p:cTn>
                                        <p:tgtEl>
                                          <p:spTgt spid="16"/>
                                        </p:tgtEl>
                                        <p:attrNameLst>
                                          <p:attrName>style.visibility</p:attrName>
                                        </p:attrNameLst>
                                      </p:cBhvr>
                                      <p:to>
                                        <p:strVal val="visible"/>
                                      </p:to>
                                    </p:set>
                                    <p:anim to="" calcmode="lin" valueType="num">
                                      <p:cBhvr>
                                        <p:cTn id="29" dur="1000" fill="hold">
                                          <p:stCondLst>
                                            <p:cond delay="0"/>
                                          </p:stCondLst>
                                        </p:cTn>
                                        <p:tgtEl>
                                          <p:spTgt spid="16"/>
                                        </p:tgtEl>
                                        <p:attrNameLst>
                                          <p:attrName>ppt_h</p:attrName>
                                        </p:attrNameLst>
                                      </p:cBhvr>
                                      <p:tavLst>
                                        <p:tav tm="0" fmla="#ppt_h-#ppt_h*((1.5-1.5*$)^3-(1.5-1.5*$)^2)">
                                          <p:val>
                                            <p:strVal val="0"/>
                                          </p:val>
                                        </p:tav>
                                        <p:tav tm="100000">
                                          <p:val>
                                            <p:strVal val="1"/>
                                          </p:val>
                                        </p:tav>
                                      </p:tavLst>
                                    </p:anim>
                                    <p:anim to="" calcmode="lin" valueType="num">
                                      <p:cBhvr>
                                        <p:cTn id="30" dur="1000" fill="hold">
                                          <p:stCondLst>
                                            <p:cond delay="0"/>
                                          </p:stCondLst>
                                        </p:cTn>
                                        <p:tgtEl>
                                          <p:spTgt spid="16"/>
                                        </p:tgtEl>
                                        <p:attrNameLst>
                                          <p:attrName>ppt_w</p:attrName>
                                        </p:attrNameLst>
                                      </p:cBhvr>
                                      <p:tavLst>
                                        <p:tav tm="0" fmla="#ppt_w-#ppt_w*((1.5-1.5*$)^3-(1.5-1.5*$)^2)">
                                          <p:val>
                                            <p:strVal val="0"/>
                                          </p:val>
                                        </p:tav>
                                        <p:tav tm="100000">
                                          <p:val>
                                            <p:strVal val="1"/>
                                          </p:val>
                                        </p:tav>
                                      </p:tavLst>
                                    </p:anim>
                                  </p:childTnLst>
                                </p:cTn>
                              </p:par>
                              <p:par>
                                <p:cTn id="31" presetID="2" presetClass="entr" presetSubtype="4" decel="100000" fill="hold" grpId="0" nodeType="withEffect">
                                  <p:stCondLst>
                                    <p:cond delay="0"/>
                                  </p:stCondLst>
                                  <p:childTnLst>
                                    <p:set>
                                      <p:cBhvr>
                                        <p:cTn id="32" dur="1" fill="hold">
                                          <p:stCondLst>
                                            <p:cond delay="0"/>
                                          </p:stCondLst>
                                        </p:cTn>
                                        <p:tgtEl>
                                          <p:spTgt spid="5"/>
                                        </p:tgtEl>
                                        <p:attrNameLst>
                                          <p:attrName>style.visibility</p:attrName>
                                        </p:attrNameLst>
                                      </p:cBhvr>
                                      <p:to>
                                        <p:strVal val="visible"/>
                                      </p:to>
                                    </p:set>
                                    <p:anim calcmode="lin" valueType="num">
                                      <p:cBhvr additive="base">
                                        <p:cTn id="33" dur="1000" fill="hold"/>
                                        <p:tgtEl>
                                          <p:spTgt spid="5"/>
                                        </p:tgtEl>
                                        <p:attrNameLst>
                                          <p:attrName>ppt_x</p:attrName>
                                        </p:attrNameLst>
                                      </p:cBhvr>
                                      <p:tavLst>
                                        <p:tav tm="0">
                                          <p:val>
                                            <p:strVal val="#ppt_x"/>
                                          </p:val>
                                        </p:tav>
                                        <p:tav tm="100000">
                                          <p:val>
                                            <p:strVal val="#ppt_x"/>
                                          </p:val>
                                        </p:tav>
                                      </p:tavLst>
                                    </p:anim>
                                    <p:anim calcmode="lin" valueType="num">
                                      <p:cBhvr additive="base">
                                        <p:cTn id="34" dur="1000" fill="hold"/>
                                        <p:tgtEl>
                                          <p:spTgt spid="5"/>
                                        </p:tgtEl>
                                        <p:attrNameLst>
                                          <p:attrName>ppt_y</p:attrName>
                                        </p:attrNameLst>
                                      </p:cBhvr>
                                      <p:tavLst>
                                        <p:tav tm="0">
                                          <p:val>
                                            <p:strVal val="1+#ppt_h/2"/>
                                          </p:val>
                                        </p:tav>
                                        <p:tav tm="100000">
                                          <p:val>
                                            <p:strVal val="#ppt_y"/>
                                          </p:val>
                                        </p:tav>
                                      </p:tavLst>
                                    </p:anim>
                                  </p:childTnLst>
                                </p:cTn>
                              </p:par>
                            </p:childTnLst>
                          </p:cTn>
                        </p:par>
                        <p:par>
                          <p:cTn id="35" fill="hold">
                            <p:stCondLst>
                              <p:cond delay="3975"/>
                            </p:stCondLst>
                            <p:childTnLst>
                              <p:par>
                                <p:cTn id="36" presetID="0" presetClass="entr" presetSubtype="0" fill="hold" nodeType="afterEffect">
                                  <p:stCondLst>
                                    <p:cond delay="0"/>
                                  </p:stCondLst>
                                  <p:childTnLst>
                                    <p:set>
                                      <p:cBhvr>
                                        <p:cTn id="37" dur="1000" fill="hold">
                                          <p:stCondLst>
                                            <p:cond delay="0"/>
                                          </p:stCondLst>
                                        </p:cTn>
                                        <p:tgtEl>
                                          <p:spTgt spid="18"/>
                                        </p:tgtEl>
                                        <p:attrNameLst>
                                          <p:attrName>style.visibility</p:attrName>
                                        </p:attrNameLst>
                                      </p:cBhvr>
                                      <p:to>
                                        <p:strVal val="visible"/>
                                      </p:to>
                                    </p:set>
                                    <p:anim to="" calcmode="lin" valueType="num">
                                      <p:cBhvr>
                                        <p:cTn id="38" dur="1000" fill="hold">
                                          <p:stCondLst>
                                            <p:cond delay="0"/>
                                          </p:stCondLst>
                                        </p:cTn>
                                        <p:tgtEl>
                                          <p:spTgt spid="18"/>
                                        </p:tgtEl>
                                        <p:attrNameLst>
                                          <p:attrName>ppt_h</p:attrName>
                                        </p:attrNameLst>
                                      </p:cBhvr>
                                      <p:tavLst>
                                        <p:tav tm="0" fmla="#ppt_h-#ppt_h*((1.5-1.5*$)^3-(1.5-1.5*$)^2)">
                                          <p:val>
                                            <p:strVal val="0"/>
                                          </p:val>
                                        </p:tav>
                                        <p:tav tm="100000">
                                          <p:val>
                                            <p:strVal val="1"/>
                                          </p:val>
                                        </p:tav>
                                      </p:tavLst>
                                    </p:anim>
                                    <p:anim to="" calcmode="lin" valueType="num">
                                      <p:cBhvr>
                                        <p:cTn id="39" dur="1000" fill="hold">
                                          <p:stCondLst>
                                            <p:cond delay="0"/>
                                          </p:stCondLst>
                                        </p:cTn>
                                        <p:tgtEl>
                                          <p:spTgt spid="18"/>
                                        </p:tgtEl>
                                        <p:attrNameLst>
                                          <p:attrName>ppt_w</p:attrName>
                                        </p:attrNameLst>
                                      </p:cBhvr>
                                      <p:tavLst>
                                        <p:tav tm="0" fmla="#ppt_w-#ppt_w*((1.5-1.5*$)^3-(1.5-1.5*$)^2)">
                                          <p:val>
                                            <p:strVal val="0"/>
                                          </p:val>
                                        </p:tav>
                                        <p:tav tm="100000">
                                          <p:val>
                                            <p:strVal val="1"/>
                                          </p:val>
                                        </p:tav>
                                      </p:tavLst>
                                    </p:anim>
                                  </p:childTnLst>
                                </p:cTn>
                              </p:par>
                              <p:par>
                                <p:cTn id="40" presetID="2" presetClass="entr" presetSubtype="4" decel="100000" fill="hold" grpId="0" nodeType="withEffect">
                                  <p:stCondLst>
                                    <p:cond delay="0"/>
                                  </p:stCondLst>
                                  <p:childTnLst>
                                    <p:set>
                                      <p:cBhvr>
                                        <p:cTn id="41" dur="1" fill="hold">
                                          <p:stCondLst>
                                            <p:cond delay="0"/>
                                          </p:stCondLst>
                                        </p:cTn>
                                        <p:tgtEl>
                                          <p:spTgt spid="6"/>
                                        </p:tgtEl>
                                        <p:attrNameLst>
                                          <p:attrName>style.visibility</p:attrName>
                                        </p:attrNameLst>
                                      </p:cBhvr>
                                      <p:to>
                                        <p:strVal val="visible"/>
                                      </p:to>
                                    </p:set>
                                    <p:anim calcmode="lin" valueType="num">
                                      <p:cBhvr additive="base">
                                        <p:cTn id="42" dur="1000" fill="hold"/>
                                        <p:tgtEl>
                                          <p:spTgt spid="6"/>
                                        </p:tgtEl>
                                        <p:attrNameLst>
                                          <p:attrName>ppt_x</p:attrName>
                                        </p:attrNameLst>
                                      </p:cBhvr>
                                      <p:tavLst>
                                        <p:tav tm="0">
                                          <p:val>
                                            <p:strVal val="#ppt_x"/>
                                          </p:val>
                                        </p:tav>
                                        <p:tav tm="100000">
                                          <p:val>
                                            <p:strVal val="#ppt_x"/>
                                          </p:val>
                                        </p:tav>
                                      </p:tavLst>
                                    </p:anim>
                                    <p:anim calcmode="lin" valueType="num">
                                      <p:cBhvr additive="base">
                                        <p:cTn id="43" dur="1000" fill="hold"/>
                                        <p:tgtEl>
                                          <p:spTgt spid="6"/>
                                        </p:tgtEl>
                                        <p:attrNameLst>
                                          <p:attrName>ppt_y</p:attrName>
                                        </p:attrNameLst>
                                      </p:cBhvr>
                                      <p:tavLst>
                                        <p:tav tm="0">
                                          <p:val>
                                            <p:strVal val="1+#ppt_h/2"/>
                                          </p:val>
                                        </p:tav>
                                        <p:tav tm="100000">
                                          <p:val>
                                            <p:strVal val="#ppt_y"/>
                                          </p:val>
                                        </p:tav>
                                      </p:tavLst>
                                    </p:anim>
                                  </p:childTnLst>
                                </p:cTn>
                              </p:par>
                            </p:childTnLst>
                          </p:cTn>
                        </p:par>
                        <p:par>
                          <p:cTn id="44" fill="hold">
                            <p:stCondLst>
                              <p:cond delay="4975"/>
                            </p:stCondLst>
                            <p:childTnLst>
                              <p:par>
                                <p:cTn id="45" presetID="0" presetClass="entr" presetSubtype="0" fill="hold" nodeType="afterEffect">
                                  <p:stCondLst>
                                    <p:cond delay="0"/>
                                  </p:stCondLst>
                                  <p:childTnLst>
                                    <p:set>
                                      <p:cBhvr>
                                        <p:cTn id="46" dur="1000" fill="hold">
                                          <p:stCondLst>
                                            <p:cond delay="0"/>
                                          </p:stCondLst>
                                        </p:cTn>
                                        <p:tgtEl>
                                          <p:spTgt spid="17"/>
                                        </p:tgtEl>
                                        <p:attrNameLst>
                                          <p:attrName>style.visibility</p:attrName>
                                        </p:attrNameLst>
                                      </p:cBhvr>
                                      <p:to>
                                        <p:strVal val="visible"/>
                                      </p:to>
                                    </p:set>
                                    <p:anim to="" calcmode="lin" valueType="num">
                                      <p:cBhvr>
                                        <p:cTn id="47" dur="1000" fill="hold">
                                          <p:stCondLst>
                                            <p:cond delay="0"/>
                                          </p:stCondLst>
                                        </p:cTn>
                                        <p:tgtEl>
                                          <p:spTgt spid="17"/>
                                        </p:tgtEl>
                                        <p:attrNameLst>
                                          <p:attrName>ppt_h</p:attrName>
                                        </p:attrNameLst>
                                      </p:cBhvr>
                                      <p:tavLst>
                                        <p:tav tm="0" fmla="#ppt_h-#ppt_h*((1.5-1.5*$)^3-(1.5-1.5*$)^2)">
                                          <p:val>
                                            <p:strVal val="0"/>
                                          </p:val>
                                        </p:tav>
                                        <p:tav tm="100000">
                                          <p:val>
                                            <p:strVal val="1"/>
                                          </p:val>
                                        </p:tav>
                                      </p:tavLst>
                                    </p:anim>
                                    <p:anim to="" calcmode="lin" valueType="num">
                                      <p:cBhvr>
                                        <p:cTn id="48" dur="1000" fill="hold">
                                          <p:stCondLst>
                                            <p:cond delay="0"/>
                                          </p:stCondLst>
                                        </p:cTn>
                                        <p:tgtEl>
                                          <p:spTgt spid="17"/>
                                        </p:tgtEl>
                                        <p:attrNameLst>
                                          <p:attrName>ppt_w</p:attrName>
                                        </p:attrNameLst>
                                      </p:cBhvr>
                                      <p:tavLst>
                                        <p:tav tm="0" fmla="#ppt_w-#ppt_w*((1.5-1.5*$)^3-(1.5-1.5*$)^2)">
                                          <p:val>
                                            <p:strVal val="0"/>
                                          </p:val>
                                        </p:tav>
                                        <p:tav tm="100000">
                                          <p:val>
                                            <p:strVal val="1"/>
                                          </p:val>
                                        </p:tav>
                                      </p:tavLst>
                                    </p:anim>
                                  </p:childTnLst>
                                </p:cTn>
                              </p:par>
                              <p:par>
                                <p:cTn id="49" presetID="2" presetClass="entr" presetSubtype="4" decel="100000" fill="hold" grpId="0" nodeType="with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1000" fill="hold"/>
                                        <p:tgtEl>
                                          <p:spTgt spid="7"/>
                                        </p:tgtEl>
                                        <p:attrNameLst>
                                          <p:attrName>ppt_x</p:attrName>
                                        </p:attrNameLst>
                                      </p:cBhvr>
                                      <p:tavLst>
                                        <p:tav tm="0">
                                          <p:val>
                                            <p:strVal val="#ppt_x"/>
                                          </p:val>
                                        </p:tav>
                                        <p:tav tm="100000">
                                          <p:val>
                                            <p:strVal val="#ppt_x"/>
                                          </p:val>
                                        </p:tav>
                                      </p:tavLst>
                                    </p:anim>
                                    <p:anim calcmode="lin" valueType="num">
                                      <p:cBhvr additive="base">
                                        <p:cTn id="52" dur="10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P spid="7"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8">
            <a:extLst>
              <a:ext uri="{FF2B5EF4-FFF2-40B4-BE49-F238E27FC236}">
                <a16:creationId xmlns:a16="http://schemas.microsoft.com/office/drawing/2014/main" id="{2965F3A9-788C-4EF9-9EDD-AE70B16F9B89}"/>
              </a:ext>
            </a:extLst>
          </p:cNvPr>
          <p:cNvSpPr/>
          <p:nvPr/>
        </p:nvSpPr>
        <p:spPr>
          <a:xfrm>
            <a:off x="10069321" y="3464324"/>
            <a:ext cx="6885179" cy="1444242"/>
          </a:xfrm>
          <a:prstGeom prst="rect">
            <a:avLst/>
          </a:prstGeom>
        </p:spPr>
        <p:txBody>
          <a:bodyPr wrap="square">
            <a:spAutoFit/>
          </a:bodyPr>
          <a:lstStyle/>
          <a:p>
            <a:pPr>
              <a:lnSpc>
                <a:spcPct val="150000"/>
              </a:lnSpc>
              <a:spcBef>
                <a:spcPts val="12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a:t>
            </a:r>
          </a:p>
        </p:txBody>
      </p:sp>
      <p:sp>
        <p:nvSpPr>
          <p:cNvPr id="3" name="TextBox 2">
            <a:extLst>
              <a:ext uri="{FF2B5EF4-FFF2-40B4-BE49-F238E27FC236}">
                <a16:creationId xmlns:a16="http://schemas.microsoft.com/office/drawing/2014/main" id="{E3EE78E4-F151-4F52-A149-BDBF4EBCD51F}"/>
              </a:ext>
            </a:extLst>
          </p:cNvPr>
          <p:cNvSpPr txBox="1"/>
          <p:nvPr/>
        </p:nvSpPr>
        <p:spPr>
          <a:xfrm>
            <a:off x="10054081" y="5943322"/>
            <a:ext cx="2507226" cy="400110"/>
          </a:xfrm>
          <a:prstGeom prst="rect">
            <a:avLst/>
          </a:prstGeom>
          <a:noFill/>
        </p:spPr>
        <p:txBody>
          <a:bodyPr wrap="square" rtlCol="0">
            <a:spAutoFit/>
          </a:bodyPr>
          <a:lstStyle/>
          <a:p>
            <a:r>
              <a:rPr lang="en-US" altLang="zh-CN" sz="2000">
                <a:solidFill>
                  <a:schemeClr val="tx1">
                    <a:lumMod val="85000"/>
                    <a:lumOff val="15000"/>
                  </a:schemeClr>
                </a:solidFill>
                <a:latin typeface="+mj-lt"/>
              </a:rPr>
              <a:t>Main skills:</a:t>
            </a:r>
            <a:endParaRPr lang="zh-CN" altLang="en-US" sz="2000">
              <a:solidFill>
                <a:schemeClr val="tx1">
                  <a:lumMod val="85000"/>
                  <a:lumOff val="15000"/>
                </a:schemeClr>
              </a:solidFill>
              <a:latin typeface="+mj-lt"/>
            </a:endParaRPr>
          </a:p>
        </p:txBody>
      </p:sp>
      <p:grpSp>
        <p:nvGrpSpPr>
          <p:cNvPr id="4" name="Group 3">
            <a:extLst>
              <a:ext uri="{FF2B5EF4-FFF2-40B4-BE49-F238E27FC236}">
                <a16:creationId xmlns:a16="http://schemas.microsoft.com/office/drawing/2014/main" id="{12F7AE54-E507-45A0-9619-4D4069589ED3}"/>
              </a:ext>
            </a:extLst>
          </p:cNvPr>
          <p:cNvGrpSpPr/>
          <p:nvPr/>
        </p:nvGrpSpPr>
        <p:grpSpPr>
          <a:xfrm>
            <a:off x="10074401" y="6726098"/>
            <a:ext cx="5275599" cy="312804"/>
            <a:chOff x="10489637" y="6629683"/>
            <a:chExt cx="2685054" cy="312804"/>
          </a:xfrm>
        </p:grpSpPr>
        <p:cxnSp>
          <p:nvCxnSpPr>
            <p:cNvPr id="5" name="Straight Connector 4">
              <a:extLst>
                <a:ext uri="{FF2B5EF4-FFF2-40B4-BE49-F238E27FC236}">
                  <a16:creationId xmlns:a16="http://schemas.microsoft.com/office/drawing/2014/main" id="{BB90BAE1-5739-45CB-A3FE-9422F9CDE8B4}"/>
                </a:ext>
              </a:extLst>
            </p:cNvPr>
            <p:cNvCxnSpPr>
              <a:cxnSpLocks/>
            </p:cNvCxnSpPr>
            <p:nvPr/>
          </p:nvCxnSpPr>
          <p:spPr>
            <a:xfrm>
              <a:off x="10541441" y="6942487"/>
              <a:ext cx="2633250" cy="0"/>
            </a:xfrm>
            <a:prstGeom prst="line">
              <a:avLst/>
            </a:prstGeom>
            <a:ln w="63500" cap="flat">
              <a:solidFill>
                <a:schemeClr val="bg2">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E608B387-E2D5-4290-9F9E-5D57037C2BC1}"/>
                </a:ext>
              </a:extLst>
            </p:cNvPr>
            <p:cNvCxnSpPr>
              <a:cxnSpLocks/>
            </p:cNvCxnSpPr>
            <p:nvPr/>
          </p:nvCxnSpPr>
          <p:spPr>
            <a:xfrm>
              <a:off x="10541441" y="6942487"/>
              <a:ext cx="2058085" cy="0"/>
            </a:xfrm>
            <a:prstGeom prst="line">
              <a:avLst/>
            </a:prstGeom>
            <a:ln w="63500" cap="flat">
              <a:gradFill flip="none" rotWithShape="1">
                <a:gsLst>
                  <a:gs pos="0">
                    <a:schemeClr val="accent1"/>
                  </a:gs>
                  <a:gs pos="100000">
                    <a:schemeClr val="accent6"/>
                  </a:gs>
                </a:gsLst>
                <a:lin ang="2700000" scaled="1"/>
                <a:tileRect/>
              </a:gradFill>
            </a:ln>
          </p:spPr>
          <p:style>
            <a:lnRef idx="1">
              <a:schemeClr val="accent1"/>
            </a:lnRef>
            <a:fillRef idx="0">
              <a:schemeClr val="accent1"/>
            </a:fillRef>
            <a:effectRef idx="0">
              <a:schemeClr val="accent1"/>
            </a:effectRef>
            <a:fontRef idx="minor">
              <a:schemeClr val="tx1"/>
            </a:fontRef>
          </p:style>
        </p:cxnSp>
        <p:sp>
          <p:nvSpPr>
            <p:cNvPr id="7" name="TextBox 6">
              <a:extLst>
                <a:ext uri="{FF2B5EF4-FFF2-40B4-BE49-F238E27FC236}">
                  <a16:creationId xmlns:a16="http://schemas.microsoft.com/office/drawing/2014/main" id="{71870784-8DB7-4FBB-8F3C-3EF9A86CF71D}"/>
                </a:ext>
              </a:extLst>
            </p:cNvPr>
            <p:cNvSpPr txBox="1"/>
            <p:nvPr/>
          </p:nvSpPr>
          <p:spPr>
            <a:xfrm>
              <a:off x="10489637" y="6629683"/>
              <a:ext cx="844038" cy="276999"/>
            </a:xfrm>
            <a:prstGeom prst="rect">
              <a:avLst/>
            </a:prstGeom>
            <a:noFill/>
          </p:spPr>
          <p:txBody>
            <a:bodyPr wrap="square" rtlCol="0">
              <a:spAutoFit/>
            </a:bodyPr>
            <a:lstStyle/>
            <a:p>
              <a:r>
                <a:rPr lang="en-US" altLang="zh-CN" sz="1200">
                  <a:solidFill>
                    <a:schemeClr val="tx1">
                      <a:lumMod val="85000"/>
                      <a:lumOff val="15000"/>
                    </a:schemeClr>
                  </a:solidFill>
                  <a:ea typeface="Microsoft YaHei UI" panose="020B0503020204020204" pitchFamily="34" charset="-122"/>
                </a:rPr>
                <a:t>Photoshop</a:t>
              </a:r>
              <a:endParaRPr lang="zh-CN" altLang="en-US" sz="1200">
                <a:solidFill>
                  <a:schemeClr val="tx1">
                    <a:lumMod val="85000"/>
                    <a:lumOff val="15000"/>
                  </a:schemeClr>
                </a:solidFill>
                <a:ea typeface="Microsoft YaHei UI" panose="020B0503020204020204" pitchFamily="34" charset="-122"/>
              </a:endParaRPr>
            </a:p>
          </p:txBody>
        </p:sp>
        <p:sp>
          <p:nvSpPr>
            <p:cNvPr id="8" name="TextBox 73">
              <a:extLst>
                <a:ext uri="{FF2B5EF4-FFF2-40B4-BE49-F238E27FC236}">
                  <a16:creationId xmlns:a16="http://schemas.microsoft.com/office/drawing/2014/main" id="{4C588184-551F-4154-9225-809AEC7BE2C2}"/>
                </a:ext>
              </a:extLst>
            </p:cNvPr>
            <p:cNvSpPr txBox="1"/>
            <p:nvPr/>
          </p:nvSpPr>
          <p:spPr>
            <a:xfrm>
              <a:off x="12126503" y="6629683"/>
              <a:ext cx="523626" cy="276999"/>
            </a:xfrm>
            <a:prstGeom prst="rect">
              <a:avLst/>
            </a:prstGeom>
            <a:noFill/>
          </p:spPr>
          <p:txBody>
            <a:bodyPr wrap="square" rtlCol="0">
              <a:spAutoFit/>
            </a:bodyPr>
            <a:lstStyle/>
            <a:p>
              <a:pPr algn="r"/>
              <a:r>
                <a:rPr lang="en-US" altLang="zh-CN" sz="1200">
                  <a:solidFill>
                    <a:schemeClr val="tx1">
                      <a:lumMod val="85000"/>
                      <a:lumOff val="15000"/>
                    </a:schemeClr>
                  </a:solidFill>
                  <a:ea typeface="Microsoft YaHei UI" panose="020B0503020204020204" pitchFamily="34" charset="-122"/>
                </a:rPr>
                <a:t>82%</a:t>
              </a:r>
              <a:endParaRPr lang="zh-CN" altLang="en-US" sz="1200">
                <a:solidFill>
                  <a:schemeClr val="tx1">
                    <a:lumMod val="85000"/>
                    <a:lumOff val="15000"/>
                  </a:schemeClr>
                </a:solidFill>
                <a:ea typeface="Microsoft YaHei UI" panose="020B0503020204020204" pitchFamily="34" charset="-122"/>
              </a:endParaRPr>
            </a:p>
          </p:txBody>
        </p:sp>
      </p:grpSp>
      <p:grpSp>
        <p:nvGrpSpPr>
          <p:cNvPr id="9" name="Group 8">
            <a:extLst>
              <a:ext uri="{FF2B5EF4-FFF2-40B4-BE49-F238E27FC236}">
                <a16:creationId xmlns:a16="http://schemas.microsoft.com/office/drawing/2014/main" id="{620F5EEC-3C76-47F0-8ECF-4B964C66463E}"/>
              </a:ext>
            </a:extLst>
          </p:cNvPr>
          <p:cNvGrpSpPr/>
          <p:nvPr/>
        </p:nvGrpSpPr>
        <p:grpSpPr>
          <a:xfrm>
            <a:off x="10074401" y="7253889"/>
            <a:ext cx="5275599" cy="312804"/>
            <a:chOff x="10489637" y="6629683"/>
            <a:chExt cx="2685054" cy="312804"/>
          </a:xfrm>
        </p:grpSpPr>
        <p:cxnSp>
          <p:nvCxnSpPr>
            <p:cNvPr id="10" name="Straight Connector 9">
              <a:extLst>
                <a:ext uri="{FF2B5EF4-FFF2-40B4-BE49-F238E27FC236}">
                  <a16:creationId xmlns:a16="http://schemas.microsoft.com/office/drawing/2014/main" id="{CFEDAC6A-0D7F-42DD-BB80-5E94ABBDBA28}"/>
                </a:ext>
              </a:extLst>
            </p:cNvPr>
            <p:cNvCxnSpPr/>
            <p:nvPr/>
          </p:nvCxnSpPr>
          <p:spPr>
            <a:xfrm>
              <a:off x="10541441" y="6942487"/>
              <a:ext cx="2633250" cy="0"/>
            </a:xfrm>
            <a:prstGeom prst="line">
              <a:avLst/>
            </a:prstGeom>
            <a:ln w="63500" cap="flat">
              <a:solidFill>
                <a:schemeClr val="bg2">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90B91FEE-B2AE-43F2-8010-D4482EB11AF7}"/>
                </a:ext>
              </a:extLst>
            </p:cNvPr>
            <p:cNvCxnSpPr>
              <a:cxnSpLocks/>
            </p:cNvCxnSpPr>
            <p:nvPr/>
          </p:nvCxnSpPr>
          <p:spPr>
            <a:xfrm>
              <a:off x="10541441" y="6942487"/>
              <a:ext cx="2355308" cy="0"/>
            </a:xfrm>
            <a:prstGeom prst="line">
              <a:avLst/>
            </a:prstGeom>
            <a:ln w="63500" cap="flat">
              <a:gradFill flip="none" rotWithShape="1">
                <a:gsLst>
                  <a:gs pos="0">
                    <a:schemeClr val="accent1"/>
                  </a:gs>
                  <a:gs pos="100000">
                    <a:schemeClr val="accent6"/>
                  </a:gs>
                </a:gsLst>
                <a:lin ang="2700000" scaled="1"/>
                <a:tileRect/>
              </a:gradFill>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6FAEC478-1788-4096-A7DA-417792CC71F7}"/>
                </a:ext>
              </a:extLst>
            </p:cNvPr>
            <p:cNvSpPr txBox="1"/>
            <p:nvPr/>
          </p:nvSpPr>
          <p:spPr>
            <a:xfrm>
              <a:off x="10489637" y="6629683"/>
              <a:ext cx="844038" cy="276999"/>
            </a:xfrm>
            <a:prstGeom prst="rect">
              <a:avLst/>
            </a:prstGeom>
            <a:noFill/>
          </p:spPr>
          <p:txBody>
            <a:bodyPr wrap="square" rtlCol="0">
              <a:spAutoFit/>
            </a:bodyPr>
            <a:lstStyle/>
            <a:p>
              <a:r>
                <a:rPr lang="en-US" altLang="zh-CN" sz="1200">
                  <a:solidFill>
                    <a:schemeClr val="tx1">
                      <a:lumMod val="85000"/>
                      <a:lumOff val="15000"/>
                    </a:schemeClr>
                  </a:solidFill>
                  <a:ea typeface="Microsoft YaHei UI" panose="020B0503020204020204" pitchFamily="34" charset="-122"/>
                </a:rPr>
                <a:t>Illustrator</a:t>
              </a:r>
              <a:endParaRPr lang="zh-CN" altLang="en-US" sz="1200">
                <a:solidFill>
                  <a:schemeClr val="tx1">
                    <a:lumMod val="85000"/>
                    <a:lumOff val="15000"/>
                  </a:schemeClr>
                </a:solidFill>
                <a:ea typeface="Microsoft YaHei UI" panose="020B0503020204020204" pitchFamily="34" charset="-122"/>
              </a:endParaRPr>
            </a:p>
          </p:txBody>
        </p:sp>
        <p:sp>
          <p:nvSpPr>
            <p:cNvPr id="13" name="TextBox 73">
              <a:extLst>
                <a:ext uri="{FF2B5EF4-FFF2-40B4-BE49-F238E27FC236}">
                  <a16:creationId xmlns:a16="http://schemas.microsoft.com/office/drawing/2014/main" id="{A84E8959-2FC7-49C4-B0EE-05D3273D849F}"/>
                </a:ext>
              </a:extLst>
            </p:cNvPr>
            <p:cNvSpPr txBox="1"/>
            <p:nvPr/>
          </p:nvSpPr>
          <p:spPr>
            <a:xfrm>
              <a:off x="12418037" y="6629683"/>
              <a:ext cx="523626" cy="276999"/>
            </a:xfrm>
            <a:prstGeom prst="rect">
              <a:avLst/>
            </a:prstGeom>
            <a:noFill/>
          </p:spPr>
          <p:txBody>
            <a:bodyPr wrap="square" rtlCol="0">
              <a:spAutoFit/>
            </a:bodyPr>
            <a:lstStyle/>
            <a:p>
              <a:pPr algn="r"/>
              <a:r>
                <a:rPr lang="en-US" altLang="zh-CN" sz="1200">
                  <a:solidFill>
                    <a:schemeClr val="tx1">
                      <a:lumMod val="85000"/>
                      <a:lumOff val="15000"/>
                    </a:schemeClr>
                  </a:solidFill>
                  <a:ea typeface="Microsoft YaHei UI" panose="020B0503020204020204" pitchFamily="34" charset="-122"/>
                </a:rPr>
                <a:t>91%</a:t>
              </a:r>
              <a:endParaRPr lang="zh-CN" altLang="en-US" sz="1200">
                <a:solidFill>
                  <a:schemeClr val="tx1">
                    <a:lumMod val="85000"/>
                    <a:lumOff val="15000"/>
                  </a:schemeClr>
                </a:solidFill>
                <a:ea typeface="Microsoft YaHei UI" panose="020B0503020204020204" pitchFamily="34" charset="-122"/>
              </a:endParaRPr>
            </a:p>
          </p:txBody>
        </p:sp>
      </p:grpSp>
      <p:grpSp>
        <p:nvGrpSpPr>
          <p:cNvPr id="14" name="Group 13">
            <a:extLst>
              <a:ext uri="{FF2B5EF4-FFF2-40B4-BE49-F238E27FC236}">
                <a16:creationId xmlns:a16="http://schemas.microsoft.com/office/drawing/2014/main" id="{9A4DAEA5-0832-4F0A-A2CA-84A351A8483B}"/>
              </a:ext>
            </a:extLst>
          </p:cNvPr>
          <p:cNvGrpSpPr/>
          <p:nvPr/>
        </p:nvGrpSpPr>
        <p:grpSpPr>
          <a:xfrm>
            <a:off x="10074401" y="7781680"/>
            <a:ext cx="5275599" cy="312804"/>
            <a:chOff x="10489637" y="6629683"/>
            <a:chExt cx="2685054" cy="312804"/>
          </a:xfrm>
        </p:grpSpPr>
        <p:cxnSp>
          <p:nvCxnSpPr>
            <p:cNvPr id="15" name="Straight Connector 14">
              <a:extLst>
                <a:ext uri="{FF2B5EF4-FFF2-40B4-BE49-F238E27FC236}">
                  <a16:creationId xmlns:a16="http://schemas.microsoft.com/office/drawing/2014/main" id="{5CA1978D-AE32-4022-A92B-26C8440DB67D}"/>
                </a:ext>
              </a:extLst>
            </p:cNvPr>
            <p:cNvCxnSpPr/>
            <p:nvPr/>
          </p:nvCxnSpPr>
          <p:spPr>
            <a:xfrm>
              <a:off x="10541441" y="6942487"/>
              <a:ext cx="2633250" cy="0"/>
            </a:xfrm>
            <a:prstGeom prst="line">
              <a:avLst/>
            </a:prstGeom>
            <a:ln w="63500" cap="flat">
              <a:solidFill>
                <a:schemeClr val="bg2">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8BD53087-26A4-4E1F-A698-D006458A0FF5}"/>
                </a:ext>
              </a:extLst>
            </p:cNvPr>
            <p:cNvCxnSpPr>
              <a:cxnSpLocks/>
            </p:cNvCxnSpPr>
            <p:nvPr/>
          </p:nvCxnSpPr>
          <p:spPr>
            <a:xfrm>
              <a:off x="10541441" y="6942487"/>
              <a:ext cx="1673382" cy="0"/>
            </a:xfrm>
            <a:prstGeom prst="line">
              <a:avLst/>
            </a:prstGeom>
            <a:ln w="63500" cap="flat">
              <a:gradFill flip="none" rotWithShape="1">
                <a:gsLst>
                  <a:gs pos="0">
                    <a:schemeClr val="accent1"/>
                  </a:gs>
                  <a:gs pos="100000">
                    <a:schemeClr val="accent6"/>
                  </a:gs>
                </a:gsLst>
                <a:lin ang="2700000" scaled="1"/>
                <a:tileRect/>
              </a:gradFill>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13A2F185-AD34-4448-89E6-992C5F963652}"/>
                </a:ext>
              </a:extLst>
            </p:cNvPr>
            <p:cNvSpPr txBox="1"/>
            <p:nvPr/>
          </p:nvSpPr>
          <p:spPr>
            <a:xfrm>
              <a:off x="10489637" y="6629683"/>
              <a:ext cx="844038" cy="276999"/>
            </a:xfrm>
            <a:prstGeom prst="rect">
              <a:avLst/>
            </a:prstGeom>
            <a:noFill/>
          </p:spPr>
          <p:txBody>
            <a:bodyPr wrap="square" rtlCol="0">
              <a:spAutoFit/>
            </a:bodyPr>
            <a:lstStyle/>
            <a:p>
              <a:r>
                <a:rPr lang="en-US" altLang="zh-CN" sz="1200" err="1">
                  <a:solidFill>
                    <a:schemeClr val="tx1">
                      <a:lumMod val="85000"/>
                      <a:lumOff val="15000"/>
                    </a:schemeClr>
                  </a:solidFill>
                  <a:ea typeface="Microsoft YaHei UI" panose="020B0503020204020204" pitchFamily="34" charset="-122"/>
                </a:rPr>
                <a:t>Wordpress</a:t>
              </a:r>
              <a:endParaRPr lang="zh-CN" altLang="en-US" sz="1200">
                <a:solidFill>
                  <a:schemeClr val="tx1">
                    <a:lumMod val="85000"/>
                    <a:lumOff val="15000"/>
                  </a:schemeClr>
                </a:solidFill>
                <a:ea typeface="Microsoft YaHei UI" panose="020B0503020204020204" pitchFamily="34" charset="-122"/>
              </a:endParaRPr>
            </a:p>
          </p:txBody>
        </p:sp>
        <p:sp>
          <p:nvSpPr>
            <p:cNvPr id="18" name="TextBox 73">
              <a:extLst>
                <a:ext uri="{FF2B5EF4-FFF2-40B4-BE49-F238E27FC236}">
                  <a16:creationId xmlns:a16="http://schemas.microsoft.com/office/drawing/2014/main" id="{AD6A832F-5E04-4989-A62E-383D09A5F1C1}"/>
                </a:ext>
              </a:extLst>
            </p:cNvPr>
            <p:cNvSpPr txBox="1"/>
            <p:nvPr/>
          </p:nvSpPr>
          <p:spPr>
            <a:xfrm>
              <a:off x="11734812" y="6629683"/>
              <a:ext cx="523626" cy="276999"/>
            </a:xfrm>
            <a:prstGeom prst="rect">
              <a:avLst/>
            </a:prstGeom>
            <a:noFill/>
          </p:spPr>
          <p:txBody>
            <a:bodyPr wrap="square" rtlCol="0">
              <a:spAutoFit/>
            </a:bodyPr>
            <a:lstStyle/>
            <a:p>
              <a:pPr algn="r"/>
              <a:r>
                <a:rPr lang="en-US" altLang="zh-CN" sz="1200">
                  <a:solidFill>
                    <a:schemeClr val="tx1">
                      <a:lumMod val="85000"/>
                      <a:lumOff val="15000"/>
                    </a:schemeClr>
                  </a:solidFill>
                  <a:ea typeface="Microsoft YaHei UI" panose="020B0503020204020204" pitchFamily="34" charset="-122"/>
                </a:rPr>
                <a:t>72%</a:t>
              </a:r>
              <a:endParaRPr lang="zh-CN" altLang="en-US" sz="1200">
                <a:solidFill>
                  <a:schemeClr val="tx1">
                    <a:lumMod val="85000"/>
                    <a:lumOff val="15000"/>
                  </a:schemeClr>
                </a:solidFill>
                <a:ea typeface="Microsoft YaHei UI" panose="020B0503020204020204" pitchFamily="34" charset="-122"/>
              </a:endParaRPr>
            </a:p>
          </p:txBody>
        </p:sp>
      </p:grpSp>
      <p:sp>
        <p:nvSpPr>
          <p:cNvPr id="19" name="Rectangle 18">
            <a:extLst>
              <a:ext uri="{FF2B5EF4-FFF2-40B4-BE49-F238E27FC236}">
                <a16:creationId xmlns:a16="http://schemas.microsoft.com/office/drawing/2014/main" id="{382EEFFD-CCEE-4986-8783-709662661F81}"/>
              </a:ext>
            </a:extLst>
          </p:cNvPr>
          <p:cNvSpPr/>
          <p:nvPr/>
        </p:nvSpPr>
        <p:spPr>
          <a:xfrm>
            <a:off x="10069320" y="2302806"/>
            <a:ext cx="3500747" cy="938719"/>
          </a:xfrm>
          <a:prstGeom prst="rect">
            <a:avLst/>
          </a:prstGeom>
        </p:spPr>
        <p:txBody>
          <a:bodyPr wrap="square">
            <a:spAutoFit/>
          </a:bodyPr>
          <a:lstStyle/>
          <a:p>
            <a:r>
              <a:rPr lang="en-US" altLang="zh-CN" sz="3600">
                <a:solidFill>
                  <a:schemeClr val="tx1">
                    <a:lumMod val="85000"/>
                    <a:lumOff val="15000"/>
                  </a:schemeClr>
                </a:solidFill>
                <a:latin typeface="+mj-lt"/>
                <a:ea typeface="Lato Thin" panose="020F0502020204030203" pitchFamily="34" charset="0"/>
                <a:cs typeface="Lato Thin" panose="020F0502020204030203" pitchFamily="34" charset="0"/>
              </a:rPr>
              <a:t>John Doe</a:t>
            </a:r>
          </a:p>
          <a:p>
            <a:pPr>
              <a:spcBef>
                <a:spcPts val="600"/>
              </a:spcBef>
            </a:pPr>
            <a:r>
              <a:rPr lang="en-US" altLang="zh-CN" sz="1400">
                <a:solidFill>
                  <a:schemeClr val="tx1">
                    <a:lumMod val="65000"/>
                  </a:schemeClr>
                </a:solidFill>
                <a:ea typeface="Lato Thin" panose="020F0502020204030203" pitchFamily="34" charset="0"/>
                <a:cs typeface="Lato Thin" panose="020F0502020204030203" pitchFamily="34" charset="0"/>
              </a:rPr>
              <a:t>Graphic Designer</a:t>
            </a:r>
            <a:endParaRPr lang="zh-CN" altLang="en-US" sz="700">
              <a:solidFill>
                <a:schemeClr val="tx1">
                  <a:lumMod val="65000"/>
                </a:schemeClr>
              </a:solidFill>
            </a:endParaRPr>
          </a:p>
        </p:txBody>
      </p:sp>
      <p:sp>
        <p:nvSpPr>
          <p:cNvPr id="21" name="Picture Placeholder 20">
            <a:extLst>
              <a:ext uri="{FF2B5EF4-FFF2-40B4-BE49-F238E27FC236}">
                <a16:creationId xmlns:a16="http://schemas.microsoft.com/office/drawing/2014/main" id="{56A8938F-52A5-469A-9EB5-B31785399E63}"/>
              </a:ext>
            </a:extLst>
          </p:cNvPr>
          <p:cNvSpPr>
            <a:spLocks noGrp="1"/>
          </p:cNvSpPr>
          <p:nvPr>
            <p:ph type="pic" sz="quarter" idx="10"/>
          </p:nvPr>
        </p:nvSpPr>
        <p:spPr/>
      </p:sp>
    </p:spTree>
    <p:extLst>
      <p:ext uri="{BB962C8B-B14F-4D97-AF65-F5344CB8AC3E}">
        <p14:creationId xmlns:p14="http://schemas.microsoft.com/office/powerpoint/2010/main" val="22239913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000" fill="hold"/>
                                        <p:tgtEl>
                                          <p:spTgt spid="19"/>
                                        </p:tgtEl>
                                        <p:attrNameLst>
                                          <p:attrName>ppt_x</p:attrName>
                                        </p:attrNameLst>
                                      </p:cBhvr>
                                      <p:tavLst>
                                        <p:tav tm="0">
                                          <p:val>
                                            <p:strVal val="1+#ppt_w/2"/>
                                          </p:val>
                                        </p:tav>
                                        <p:tav tm="100000">
                                          <p:val>
                                            <p:strVal val="#ppt_x"/>
                                          </p:val>
                                        </p:tav>
                                      </p:tavLst>
                                    </p:anim>
                                    <p:anim calcmode="lin" valueType="num">
                                      <p:cBhvr additive="base">
                                        <p:cTn id="8" dur="1000" fill="hold"/>
                                        <p:tgtEl>
                                          <p:spTgt spid="19"/>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0" presetClass="entr" presetSubtype="0" fill="hold" grpId="0" nodeType="after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500"/>
                                        <p:tgtEl>
                                          <p:spTgt spid="2"/>
                                        </p:tgtEl>
                                      </p:cBhvr>
                                    </p:animEffect>
                                  </p:childTnLst>
                                </p:cTn>
                              </p:par>
                            </p:childTnLst>
                          </p:cTn>
                        </p:par>
                        <p:par>
                          <p:cTn id="13" fill="hold">
                            <p:stCondLst>
                              <p:cond delay="1500"/>
                            </p:stCondLst>
                            <p:childTnLst>
                              <p:par>
                                <p:cTn id="14" presetID="10" presetClass="entr" presetSubtype="0"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fade">
                                      <p:cBhvr>
                                        <p:cTn id="16" dur="500"/>
                                        <p:tgtEl>
                                          <p:spTgt spid="3"/>
                                        </p:tgtEl>
                                      </p:cBhvr>
                                    </p:animEffect>
                                  </p:childTnLst>
                                </p:cTn>
                              </p:par>
                            </p:childTnLst>
                          </p:cTn>
                        </p:par>
                        <p:par>
                          <p:cTn id="17" fill="hold">
                            <p:stCondLst>
                              <p:cond delay="2000"/>
                            </p:stCondLst>
                            <p:childTnLst>
                              <p:par>
                                <p:cTn id="18" presetID="2" presetClass="entr" presetSubtype="4" decel="100000" fill="hold" nodeType="afterEffect">
                                  <p:stCondLst>
                                    <p:cond delay="0"/>
                                  </p:stCondLst>
                                  <p:childTnLst>
                                    <p:set>
                                      <p:cBhvr>
                                        <p:cTn id="19" dur="1" fill="hold">
                                          <p:stCondLst>
                                            <p:cond delay="0"/>
                                          </p:stCondLst>
                                        </p:cTn>
                                        <p:tgtEl>
                                          <p:spTgt spid="4"/>
                                        </p:tgtEl>
                                        <p:attrNameLst>
                                          <p:attrName>style.visibility</p:attrName>
                                        </p:attrNameLst>
                                      </p:cBhvr>
                                      <p:to>
                                        <p:strVal val="visible"/>
                                      </p:to>
                                    </p:set>
                                    <p:anim calcmode="lin" valueType="num">
                                      <p:cBhvr additive="base">
                                        <p:cTn id="20" dur="1000" fill="hold"/>
                                        <p:tgtEl>
                                          <p:spTgt spid="4"/>
                                        </p:tgtEl>
                                        <p:attrNameLst>
                                          <p:attrName>ppt_x</p:attrName>
                                        </p:attrNameLst>
                                      </p:cBhvr>
                                      <p:tavLst>
                                        <p:tav tm="0">
                                          <p:val>
                                            <p:strVal val="#ppt_x"/>
                                          </p:val>
                                        </p:tav>
                                        <p:tav tm="100000">
                                          <p:val>
                                            <p:strVal val="#ppt_x"/>
                                          </p:val>
                                        </p:tav>
                                      </p:tavLst>
                                    </p:anim>
                                    <p:anim calcmode="lin" valueType="num">
                                      <p:cBhvr additive="base">
                                        <p:cTn id="21" dur="1000" fill="hold"/>
                                        <p:tgtEl>
                                          <p:spTgt spid="4"/>
                                        </p:tgtEl>
                                        <p:attrNameLst>
                                          <p:attrName>ppt_y</p:attrName>
                                        </p:attrNameLst>
                                      </p:cBhvr>
                                      <p:tavLst>
                                        <p:tav tm="0">
                                          <p:val>
                                            <p:strVal val="1+#ppt_h/2"/>
                                          </p:val>
                                        </p:tav>
                                        <p:tav tm="100000">
                                          <p:val>
                                            <p:strVal val="#ppt_y"/>
                                          </p:val>
                                        </p:tav>
                                      </p:tavLst>
                                    </p:anim>
                                  </p:childTnLst>
                                </p:cTn>
                              </p:par>
                              <p:par>
                                <p:cTn id="22" presetID="2" presetClass="entr" presetSubtype="4" decel="100000" fill="hold" nodeType="withEffect">
                                  <p:stCondLst>
                                    <p:cond delay="10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1000" fill="hold"/>
                                        <p:tgtEl>
                                          <p:spTgt spid="9"/>
                                        </p:tgtEl>
                                        <p:attrNameLst>
                                          <p:attrName>ppt_x</p:attrName>
                                        </p:attrNameLst>
                                      </p:cBhvr>
                                      <p:tavLst>
                                        <p:tav tm="0">
                                          <p:val>
                                            <p:strVal val="#ppt_x"/>
                                          </p:val>
                                        </p:tav>
                                        <p:tav tm="100000">
                                          <p:val>
                                            <p:strVal val="#ppt_x"/>
                                          </p:val>
                                        </p:tav>
                                      </p:tavLst>
                                    </p:anim>
                                    <p:anim calcmode="lin" valueType="num">
                                      <p:cBhvr additive="base">
                                        <p:cTn id="25" dur="1000" fill="hold"/>
                                        <p:tgtEl>
                                          <p:spTgt spid="9"/>
                                        </p:tgtEl>
                                        <p:attrNameLst>
                                          <p:attrName>ppt_y</p:attrName>
                                        </p:attrNameLst>
                                      </p:cBhvr>
                                      <p:tavLst>
                                        <p:tav tm="0">
                                          <p:val>
                                            <p:strVal val="1+#ppt_h/2"/>
                                          </p:val>
                                        </p:tav>
                                        <p:tav tm="100000">
                                          <p:val>
                                            <p:strVal val="#ppt_y"/>
                                          </p:val>
                                        </p:tav>
                                      </p:tavLst>
                                    </p:anim>
                                  </p:childTnLst>
                                </p:cTn>
                              </p:par>
                              <p:par>
                                <p:cTn id="26" presetID="2" presetClass="entr" presetSubtype="4" decel="100000" fill="hold" nodeType="withEffect">
                                  <p:stCondLst>
                                    <p:cond delay="200"/>
                                  </p:stCondLst>
                                  <p:childTnLst>
                                    <p:set>
                                      <p:cBhvr>
                                        <p:cTn id="27" dur="1" fill="hold">
                                          <p:stCondLst>
                                            <p:cond delay="0"/>
                                          </p:stCondLst>
                                        </p:cTn>
                                        <p:tgtEl>
                                          <p:spTgt spid="14"/>
                                        </p:tgtEl>
                                        <p:attrNameLst>
                                          <p:attrName>style.visibility</p:attrName>
                                        </p:attrNameLst>
                                      </p:cBhvr>
                                      <p:to>
                                        <p:strVal val="visible"/>
                                      </p:to>
                                    </p:set>
                                    <p:anim calcmode="lin" valueType="num">
                                      <p:cBhvr additive="base">
                                        <p:cTn id="28" dur="1000" fill="hold"/>
                                        <p:tgtEl>
                                          <p:spTgt spid="14"/>
                                        </p:tgtEl>
                                        <p:attrNameLst>
                                          <p:attrName>ppt_x</p:attrName>
                                        </p:attrNameLst>
                                      </p:cBhvr>
                                      <p:tavLst>
                                        <p:tav tm="0">
                                          <p:val>
                                            <p:strVal val="#ppt_x"/>
                                          </p:val>
                                        </p:tav>
                                        <p:tav tm="100000">
                                          <p:val>
                                            <p:strVal val="#ppt_x"/>
                                          </p:val>
                                        </p:tav>
                                      </p:tavLst>
                                    </p:anim>
                                    <p:anim calcmode="lin" valueType="num">
                                      <p:cBhvr additive="base">
                                        <p:cTn id="29" dur="10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9"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a:extLst>
              <a:ext uri="{FF2B5EF4-FFF2-40B4-BE49-F238E27FC236}">
                <a16:creationId xmlns:a16="http://schemas.microsoft.com/office/drawing/2014/main" id="{628CA634-827B-4622-AD9A-6C24758C4573}"/>
              </a:ext>
            </a:extLst>
          </p:cNvPr>
          <p:cNvSpPr>
            <a:spLocks/>
          </p:cNvSpPr>
          <p:nvPr/>
        </p:nvSpPr>
        <p:spPr bwMode="auto">
          <a:xfrm>
            <a:off x="6469858" y="3278607"/>
            <a:ext cx="2547938" cy="2547938"/>
          </a:xfrm>
          <a:custGeom>
            <a:avLst/>
            <a:gdLst>
              <a:gd name="T0" fmla="*/ 6983 w 8562"/>
              <a:gd name="T1" fmla="*/ 7602 h 8562"/>
              <a:gd name="T2" fmla="*/ 6456 w 8562"/>
              <a:gd name="T3" fmla="*/ 7969 h 8562"/>
              <a:gd name="T4" fmla="*/ 5891 w 8562"/>
              <a:gd name="T5" fmla="*/ 8248 h 8562"/>
              <a:gd name="T6" fmla="*/ 5299 w 8562"/>
              <a:gd name="T7" fmla="*/ 8439 h 8562"/>
              <a:gd name="T8" fmla="*/ 4691 w 8562"/>
              <a:gd name="T9" fmla="*/ 8542 h 8562"/>
              <a:gd name="T10" fmla="*/ 4075 w 8562"/>
              <a:gd name="T11" fmla="*/ 8556 h 8562"/>
              <a:gd name="T12" fmla="*/ 3463 w 8562"/>
              <a:gd name="T13" fmla="*/ 8483 h 8562"/>
              <a:gd name="T14" fmla="*/ 2865 w 8562"/>
              <a:gd name="T15" fmla="*/ 8321 h 8562"/>
              <a:gd name="T16" fmla="*/ 2290 w 8562"/>
              <a:gd name="T17" fmla="*/ 8072 h 8562"/>
              <a:gd name="T18" fmla="*/ 1750 w 8562"/>
              <a:gd name="T19" fmla="*/ 7734 h 8562"/>
              <a:gd name="T20" fmla="*/ 1253 w 8562"/>
              <a:gd name="T21" fmla="*/ 7307 h 8562"/>
              <a:gd name="T22" fmla="*/ 828 w 8562"/>
              <a:gd name="T23" fmla="*/ 6812 h 8562"/>
              <a:gd name="T24" fmla="*/ 490 w 8562"/>
              <a:gd name="T25" fmla="*/ 6272 h 8562"/>
              <a:gd name="T26" fmla="*/ 240 w 8562"/>
              <a:gd name="T27" fmla="*/ 5697 h 8562"/>
              <a:gd name="T28" fmla="*/ 79 w 8562"/>
              <a:gd name="T29" fmla="*/ 5098 h 8562"/>
              <a:gd name="T30" fmla="*/ 4 w 8562"/>
              <a:gd name="T31" fmla="*/ 4486 h 8562"/>
              <a:gd name="T32" fmla="*/ 19 w 8562"/>
              <a:gd name="T33" fmla="*/ 3870 h 8562"/>
              <a:gd name="T34" fmla="*/ 122 w 8562"/>
              <a:gd name="T35" fmla="*/ 3261 h 8562"/>
              <a:gd name="T36" fmla="*/ 313 w 8562"/>
              <a:gd name="T37" fmla="*/ 2669 h 8562"/>
              <a:gd name="T38" fmla="*/ 593 w 8562"/>
              <a:gd name="T39" fmla="*/ 2106 h 8562"/>
              <a:gd name="T40" fmla="*/ 960 w 8562"/>
              <a:gd name="T41" fmla="*/ 1579 h 8562"/>
              <a:gd name="T42" fmla="*/ 1414 w 8562"/>
              <a:gd name="T43" fmla="*/ 1102 h 8562"/>
              <a:gd name="T44" fmla="*/ 1925 w 8562"/>
              <a:gd name="T45" fmla="*/ 705 h 8562"/>
              <a:gd name="T46" fmla="*/ 2478 w 8562"/>
              <a:gd name="T47" fmla="*/ 396 h 8562"/>
              <a:gd name="T48" fmla="*/ 3061 w 8562"/>
              <a:gd name="T49" fmla="*/ 176 h 8562"/>
              <a:gd name="T50" fmla="*/ 3667 w 8562"/>
              <a:gd name="T51" fmla="*/ 44 h 8562"/>
              <a:gd name="T52" fmla="*/ 4281 w 8562"/>
              <a:gd name="T53" fmla="*/ 0 h 8562"/>
              <a:gd name="T54" fmla="*/ 4895 w 8562"/>
              <a:gd name="T55" fmla="*/ 44 h 8562"/>
              <a:gd name="T56" fmla="*/ 5499 w 8562"/>
              <a:gd name="T57" fmla="*/ 176 h 8562"/>
              <a:gd name="T58" fmla="*/ 6083 w 8562"/>
              <a:gd name="T59" fmla="*/ 396 h 8562"/>
              <a:gd name="T60" fmla="*/ 6636 w 8562"/>
              <a:gd name="T61" fmla="*/ 705 h 8562"/>
              <a:gd name="T62" fmla="*/ 7148 w 8562"/>
              <a:gd name="T63" fmla="*/ 1102 h 8562"/>
              <a:gd name="T64" fmla="*/ 7602 w 8562"/>
              <a:gd name="T65" fmla="*/ 1579 h 8562"/>
              <a:gd name="T66" fmla="*/ 7969 w 8562"/>
              <a:gd name="T67" fmla="*/ 2106 h 8562"/>
              <a:gd name="T68" fmla="*/ 8248 w 8562"/>
              <a:gd name="T69" fmla="*/ 2669 h 8562"/>
              <a:gd name="T70" fmla="*/ 8439 w 8562"/>
              <a:gd name="T71" fmla="*/ 3261 h 8562"/>
              <a:gd name="T72" fmla="*/ 8542 w 8562"/>
              <a:gd name="T73" fmla="*/ 3870 h 8562"/>
              <a:gd name="T74" fmla="*/ 8556 w 8562"/>
              <a:gd name="T75" fmla="*/ 4486 h 8562"/>
              <a:gd name="T76" fmla="*/ 8483 w 8562"/>
              <a:gd name="T77" fmla="*/ 5098 h 8562"/>
              <a:gd name="T78" fmla="*/ 8321 w 8562"/>
              <a:gd name="T79" fmla="*/ 5697 h 8562"/>
              <a:gd name="T80" fmla="*/ 8072 w 8562"/>
              <a:gd name="T81" fmla="*/ 6272 h 8562"/>
              <a:gd name="T82" fmla="*/ 7734 w 8562"/>
              <a:gd name="T83" fmla="*/ 6812 h 8562"/>
              <a:gd name="T84" fmla="*/ 7307 w 8562"/>
              <a:gd name="T85" fmla="*/ 7307 h 8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562" h="8562">
                <a:moveTo>
                  <a:pt x="7307" y="7307"/>
                </a:moveTo>
                <a:lnTo>
                  <a:pt x="7148" y="7460"/>
                </a:lnTo>
                <a:lnTo>
                  <a:pt x="6983" y="7602"/>
                </a:lnTo>
                <a:lnTo>
                  <a:pt x="6812" y="7734"/>
                </a:lnTo>
                <a:lnTo>
                  <a:pt x="6636" y="7857"/>
                </a:lnTo>
                <a:lnTo>
                  <a:pt x="6456" y="7969"/>
                </a:lnTo>
                <a:lnTo>
                  <a:pt x="6272" y="8072"/>
                </a:lnTo>
                <a:lnTo>
                  <a:pt x="6083" y="8165"/>
                </a:lnTo>
                <a:lnTo>
                  <a:pt x="5891" y="8248"/>
                </a:lnTo>
                <a:lnTo>
                  <a:pt x="5697" y="8321"/>
                </a:lnTo>
                <a:lnTo>
                  <a:pt x="5499" y="8385"/>
                </a:lnTo>
                <a:lnTo>
                  <a:pt x="5299" y="8439"/>
                </a:lnTo>
                <a:lnTo>
                  <a:pt x="5098" y="8483"/>
                </a:lnTo>
                <a:lnTo>
                  <a:pt x="4895" y="8518"/>
                </a:lnTo>
                <a:lnTo>
                  <a:pt x="4691" y="8542"/>
                </a:lnTo>
                <a:lnTo>
                  <a:pt x="4486" y="8556"/>
                </a:lnTo>
                <a:lnTo>
                  <a:pt x="4281" y="8562"/>
                </a:lnTo>
                <a:lnTo>
                  <a:pt x="4075" y="8556"/>
                </a:lnTo>
                <a:lnTo>
                  <a:pt x="3870" y="8542"/>
                </a:lnTo>
                <a:lnTo>
                  <a:pt x="3667" y="8518"/>
                </a:lnTo>
                <a:lnTo>
                  <a:pt x="3463" y="8483"/>
                </a:lnTo>
                <a:lnTo>
                  <a:pt x="3261" y="8439"/>
                </a:lnTo>
                <a:lnTo>
                  <a:pt x="3061" y="8385"/>
                </a:lnTo>
                <a:lnTo>
                  <a:pt x="2865" y="8321"/>
                </a:lnTo>
                <a:lnTo>
                  <a:pt x="2669" y="8248"/>
                </a:lnTo>
                <a:lnTo>
                  <a:pt x="2478" y="8165"/>
                </a:lnTo>
                <a:lnTo>
                  <a:pt x="2290" y="8072"/>
                </a:lnTo>
                <a:lnTo>
                  <a:pt x="2106" y="7969"/>
                </a:lnTo>
                <a:lnTo>
                  <a:pt x="1925" y="7857"/>
                </a:lnTo>
                <a:lnTo>
                  <a:pt x="1750" y="7734"/>
                </a:lnTo>
                <a:lnTo>
                  <a:pt x="1579" y="7602"/>
                </a:lnTo>
                <a:lnTo>
                  <a:pt x="1414" y="7460"/>
                </a:lnTo>
                <a:lnTo>
                  <a:pt x="1253" y="7307"/>
                </a:lnTo>
                <a:lnTo>
                  <a:pt x="1102" y="7148"/>
                </a:lnTo>
                <a:lnTo>
                  <a:pt x="960" y="6983"/>
                </a:lnTo>
                <a:lnTo>
                  <a:pt x="828" y="6812"/>
                </a:lnTo>
                <a:lnTo>
                  <a:pt x="705" y="6636"/>
                </a:lnTo>
                <a:lnTo>
                  <a:pt x="593" y="6456"/>
                </a:lnTo>
                <a:lnTo>
                  <a:pt x="490" y="6272"/>
                </a:lnTo>
                <a:lnTo>
                  <a:pt x="396" y="6083"/>
                </a:lnTo>
                <a:lnTo>
                  <a:pt x="313" y="5891"/>
                </a:lnTo>
                <a:lnTo>
                  <a:pt x="240" y="5697"/>
                </a:lnTo>
                <a:lnTo>
                  <a:pt x="176" y="5499"/>
                </a:lnTo>
                <a:lnTo>
                  <a:pt x="122" y="5301"/>
                </a:lnTo>
                <a:lnTo>
                  <a:pt x="79" y="5098"/>
                </a:lnTo>
                <a:lnTo>
                  <a:pt x="44" y="4895"/>
                </a:lnTo>
                <a:lnTo>
                  <a:pt x="19" y="4691"/>
                </a:lnTo>
                <a:lnTo>
                  <a:pt x="4" y="4486"/>
                </a:lnTo>
                <a:lnTo>
                  <a:pt x="0" y="4281"/>
                </a:lnTo>
                <a:lnTo>
                  <a:pt x="4" y="4075"/>
                </a:lnTo>
                <a:lnTo>
                  <a:pt x="19" y="3870"/>
                </a:lnTo>
                <a:lnTo>
                  <a:pt x="44" y="3667"/>
                </a:lnTo>
                <a:lnTo>
                  <a:pt x="79" y="3463"/>
                </a:lnTo>
                <a:lnTo>
                  <a:pt x="122" y="3261"/>
                </a:lnTo>
                <a:lnTo>
                  <a:pt x="176" y="3062"/>
                </a:lnTo>
                <a:lnTo>
                  <a:pt x="240" y="2865"/>
                </a:lnTo>
                <a:lnTo>
                  <a:pt x="313" y="2669"/>
                </a:lnTo>
                <a:lnTo>
                  <a:pt x="396" y="2478"/>
                </a:lnTo>
                <a:lnTo>
                  <a:pt x="490" y="2290"/>
                </a:lnTo>
                <a:lnTo>
                  <a:pt x="593" y="2106"/>
                </a:lnTo>
                <a:lnTo>
                  <a:pt x="705" y="1925"/>
                </a:lnTo>
                <a:lnTo>
                  <a:pt x="828" y="1750"/>
                </a:lnTo>
                <a:lnTo>
                  <a:pt x="960" y="1579"/>
                </a:lnTo>
                <a:lnTo>
                  <a:pt x="1102" y="1414"/>
                </a:lnTo>
                <a:lnTo>
                  <a:pt x="1253" y="1253"/>
                </a:lnTo>
                <a:lnTo>
                  <a:pt x="1414" y="1102"/>
                </a:lnTo>
                <a:lnTo>
                  <a:pt x="1579" y="960"/>
                </a:lnTo>
                <a:lnTo>
                  <a:pt x="1750" y="828"/>
                </a:lnTo>
                <a:lnTo>
                  <a:pt x="1925" y="705"/>
                </a:lnTo>
                <a:lnTo>
                  <a:pt x="2106" y="593"/>
                </a:lnTo>
                <a:lnTo>
                  <a:pt x="2290" y="490"/>
                </a:lnTo>
                <a:lnTo>
                  <a:pt x="2478" y="396"/>
                </a:lnTo>
                <a:lnTo>
                  <a:pt x="2669" y="313"/>
                </a:lnTo>
                <a:lnTo>
                  <a:pt x="2865" y="240"/>
                </a:lnTo>
                <a:lnTo>
                  <a:pt x="3061" y="176"/>
                </a:lnTo>
                <a:lnTo>
                  <a:pt x="3261" y="122"/>
                </a:lnTo>
                <a:lnTo>
                  <a:pt x="3463" y="79"/>
                </a:lnTo>
                <a:lnTo>
                  <a:pt x="3667" y="44"/>
                </a:lnTo>
                <a:lnTo>
                  <a:pt x="3870" y="19"/>
                </a:lnTo>
                <a:lnTo>
                  <a:pt x="4075" y="4"/>
                </a:lnTo>
                <a:lnTo>
                  <a:pt x="4281" y="0"/>
                </a:lnTo>
                <a:lnTo>
                  <a:pt x="4486" y="4"/>
                </a:lnTo>
                <a:lnTo>
                  <a:pt x="4691" y="19"/>
                </a:lnTo>
                <a:lnTo>
                  <a:pt x="4895" y="44"/>
                </a:lnTo>
                <a:lnTo>
                  <a:pt x="5098" y="79"/>
                </a:lnTo>
                <a:lnTo>
                  <a:pt x="5299" y="122"/>
                </a:lnTo>
                <a:lnTo>
                  <a:pt x="5499" y="176"/>
                </a:lnTo>
                <a:lnTo>
                  <a:pt x="5697" y="240"/>
                </a:lnTo>
                <a:lnTo>
                  <a:pt x="5891" y="313"/>
                </a:lnTo>
                <a:lnTo>
                  <a:pt x="6083" y="396"/>
                </a:lnTo>
                <a:lnTo>
                  <a:pt x="6272" y="490"/>
                </a:lnTo>
                <a:lnTo>
                  <a:pt x="6456" y="593"/>
                </a:lnTo>
                <a:lnTo>
                  <a:pt x="6636" y="705"/>
                </a:lnTo>
                <a:lnTo>
                  <a:pt x="6812" y="828"/>
                </a:lnTo>
                <a:lnTo>
                  <a:pt x="6983" y="960"/>
                </a:lnTo>
                <a:lnTo>
                  <a:pt x="7148" y="1102"/>
                </a:lnTo>
                <a:lnTo>
                  <a:pt x="7307" y="1253"/>
                </a:lnTo>
                <a:lnTo>
                  <a:pt x="7460" y="1414"/>
                </a:lnTo>
                <a:lnTo>
                  <a:pt x="7602" y="1579"/>
                </a:lnTo>
                <a:lnTo>
                  <a:pt x="7734" y="1750"/>
                </a:lnTo>
                <a:lnTo>
                  <a:pt x="7857" y="1925"/>
                </a:lnTo>
                <a:lnTo>
                  <a:pt x="7969" y="2106"/>
                </a:lnTo>
                <a:lnTo>
                  <a:pt x="8072" y="2290"/>
                </a:lnTo>
                <a:lnTo>
                  <a:pt x="8165" y="2478"/>
                </a:lnTo>
                <a:lnTo>
                  <a:pt x="8248" y="2669"/>
                </a:lnTo>
                <a:lnTo>
                  <a:pt x="8321" y="2865"/>
                </a:lnTo>
                <a:lnTo>
                  <a:pt x="8385" y="3062"/>
                </a:lnTo>
                <a:lnTo>
                  <a:pt x="8439" y="3261"/>
                </a:lnTo>
                <a:lnTo>
                  <a:pt x="8483" y="3463"/>
                </a:lnTo>
                <a:lnTo>
                  <a:pt x="8518" y="3667"/>
                </a:lnTo>
                <a:lnTo>
                  <a:pt x="8542" y="3870"/>
                </a:lnTo>
                <a:lnTo>
                  <a:pt x="8556" y="4075"/>
                </a:lnTo>
                <a:lnTo>
                  <a:pt x="8562" y="4281"/>
                </a:lnTo>
                <a:lnTo>
                  <a:pt x="8556" y="4486"/>
                </a:lnTo>
                <a:lnTo>
                  <a:pt x="8542" y="4691"/>
                </a:lnTo>
                <a:lnTo>
                  <a:pt x="8518" y="4895"/>
                </a:lnTo>
                <a:lnTo>
                  <a:pt x="8483" y="5098"/>
                </a:lnTo>
                <a:lnTo>
                  <a:pt x="8439" y="5301"/>
                </a:lnTo>
                <a:lnTo>
                  <a:pt x="8385" y="5499"/>
                </a:lnTo>
                <a:lnTo>
                  <a:pt x="8321" y="5697"/>
                </a:lnTo>
                <a:lnTo>
                  <a:pt x="8248" y="5891"/>
                </a:lnTo>
                <a:lnTo>
                  <a:pt x="8165" y="6083"/>
                </a:lnTo>
                <a:lnTo>
                  <a:pt x="8072" y="6272"/>
                </a:lnTo>
                <a:lnTo>
                  <a:pt x="7969" y="6456"/>
                </a:lnTo>
                <a:lnTo>
                  <a:pt x="7857" y="6636"/>
                </a:lnTo>
                <a:lnTo>
                  <a:pt x="7734" y="6812"/>
                </a:lnTo>
                <a:lnTo>
                  <a:pt x="7602" y="6983"/>
                </a:lnTo>
                <a:lnTo>
                  <a:pt x="7460" y="7148"/>
                </a:lnTo>
                <a:lnTo>
                  <a:pt x="7307" y="7307"/>
                </a:ln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4050"/>
          </a:p>
        </p:txBody>
      </p:sp>
      <p:sp>
        <p:nvSpPr>
          <p:cNvPr id="3" name="Freeform 6">
            <a:extLst>
              <a:ext uri="{FF2B5EF4-FFF2-40B4-BE49-F238E27FC236}">
                <a16:creationId xmlns:a16="http://schemas.microsoft.com/office/drawing/2014/main" id="{CC1BA53A-D1F5-4BAE-9CD6-70713A6B00AA}"/>
              </a:ext>
            </a:extLst>
          </p:cNvPr>
          <p:cNvSpPr>
            <a:spLocks/>
          </p:cNvSpPr>
          <p:nvPr/>
        </p:nvSpPr>
        <p:spPr bwMode="auto">
          <a:xfrm>
            <a:off x="9270208" y="6078957"/>
            <a:ext cx="2547938" cy="2547938"/>
          </a:xfrm>
          <a:custGeom>
            <a:avLst/>
            <a:gdLst>
              <a:gd name="T0" fmla="*/ 6983 w 8562"/>
              <a:gd name="T1" fmla="*/ 7602 h 8562"/>
              <a:gd name="T2" fmla="*/ 6456 w 8562"/>
              <a:gd name="T3" fmla="*/ 7969 h 8562"/>
              <a:gd name="T4" fmla="*/ 5893 w 8562"/>
              <a:gd name="T5" fmla="*/ 8249 h 8562"/>
              <a:gd name="T6" fmla="*/ 5301 w 8562"/>
              <a:gd name="T7" fmla="*/ 8440 h 8562"/>
              <a:gd name="T8" fmla="*/ 4692 w 8562"/>
              <a:gd name="T9" fmla="*/ 8543 h 8562"/>
              <a:gd name="T10" fmla="*/ 4076 w 8562"/>
              <a:gd name="T11" fmla="*/ 8558 h 8562"/>
              <a:gd name="T12" fmla="*/ 3464 w 8562"/>
              <a:gd name="T13" fmla="*/ 8483 h 8562"/>
              <a:gd name="T14" fmla="*/ 2865 w 8562"/>
              <a:gd name="T15" fmla="*/ 8322 h 8562"/>
              <a:gd name="T16" fmla="*/ 2290 w 8562"/>
              <a:gd name="T17" fmla="*/ 8072 h 8562"/>
              <a:gd name="T18" fmla="*/ 1750 w 8562"/>
              <a:gd name="T19" fmla="*/ 7734 h 8562"/>
              <a:gd name="T20" fmla="*/ 1255 w 8562"/>
              <a:gd name="T21" fmla="*/ 7309 h 8562"/>
              <a:gd name="T22" fmla="*/ 828 w 8562"/>
              <a:gd name="T23" fmla="*/ 6812 h 8562"/>
              <a:gd name="T24" fmla="*/ 490 w 8562"/>
              <a:gd name="T25" fmla="*/ 6272 h 8562"/>
              <a:gd name="T26" fmla="*/ 241 w 8562"/>
              <a:gd name="T27" fmla="*/ 5697 h 8562"/>
              <a:gd name="T28" fmla="*/ 79 w 8562"/>
              <a:gd name="T29" fmla="*/ 5099 h 8562"/>
              <a:gd name="T30" fmla="*/ 6 w 8562"/>
              <a:gd name="T31" fmla="*/ 4487 h 8562"/>
              <a:gd name="T32" fmla="*/ 20 w 8562"/>
              <a:gd name="T33" fmla="*/ 3871 h 8562"/>
              <a:gd name="T34" fmla="*/ 123 w 8562"/>
              <a:gd name="T35" fmla="*/ 3263 h 8562"/>
              <a:gd name="T36" fmla="*/ 314 w 8562"/>
              <a:gd name="T37" fmla="*/ 2671 h 8562"/>
              <a:gd name="T38" fmla="*/ 593 w 8562"/>
              <a:gd name="T39" fmla="*/ 2106 h 8562"/>
              <a:gd name="T40" fmla="*/ 960 w 8562"/>
              <a:gd name="T41" fmla="*/ 1579 h 8562"/>
              <a:gd name="T42" fmla="*/ 1414 w 8562"/>
              <a:gd name="T43" fmla="*/ 1102 h 8562"/>
              <a:gd name="T44" fmla="*/ 1926 w 8562"/>
              <a:gd name="T45" fmla="*/ 705 h 8562"/>
              <a:gd name="T46" fmla="*/ 2479 w 8562"/>
              <a:gd name="T47" fmla="*/ 397 h 8562"/>
              <a:gd name="T48" fmla="*/ 3063 w 8562"/>
              <a:gd name="T49" fmla="*/ 177 h 8562"/>
              <a:gd name="T50" fmla="*/ 3667 w 8562"/>
              <a:gd name="T51" fmla="*/ 45 h 8562"/>
              <a:gd name="T52" fmla="*/ 4281 w 8562"/>
              <a:gd name="T53" fmla="*/ 0 h 8562"/>
              <a:gd name="T54" fmla="*/ 4895 w 8562"/>
              <a:gd name="T55" fmla="*/ 45 h 8562"/>
              <a:gd name="T56" fmla="*/ 5500 w 8562"/>
              <a:gd name="T57" fmla="*/ 177 h 8562"/>
              <a:gd name="T58" fmla="*/ 6084 w 8562"/>
              <a:gd name="T59" fmla="*/ 397 h 8562"/>
              <a:gd name="T60" fmla="*/ 6637 w 8562"/>
              <a:gd name="T61" fmla="*/ 705 h 8562"/>
              <a:gd name="T62" fmla="*/ 7148 w 8562"/>
              <a:gd name="T63" fmla="*/ 1102 h 8562"/>
              <a:gd name="T64" fmla="*/ 7602 w 8562"/>
              <a:gd name="T65" fmla="*/ 1579 h 8562"/>
              <a:gd name="T66" fmla="*/ 7969 w 8562"/>
              <a:gd name="T67" fmla="*/ 2106 h 8562"/>
              <a:gd name="T68" fmla="*/ 8249 w 8562"/>
              <a:gd name="T69" fmla="*/ 2671 h 8562"/>
              <a:gd name="T70" fmla="*/ 8440 w 8562"/>
              <a:gd name="T71" fmla="*/ 3263 h 8562"/>
              <a:gd name="T72" fmla="*/ 8543 w 8562"/>
              <a:gd name="T73" fmla="*/ 3871 h 8562"/>
              <a:gd name="T74" fmla="*/ 8558 w 8562"/>
              <a:gd name="T75" fmla="*/ 4487 h 8562"/>
              <a:gd name="T76" fmla="*/ 8483 w 8562"/>
              <a:gd name="T77" fmla="*/ 5099 h 8562"/>
              <a:gd name="T78" fmla="*/ 8322 w 8562"/>
              <a:gd name="T79" fmla="*/ 5697 h 8562"/>
              <a:gd name="T80" fmla="*/ 8072 w 8562"/>
              <a:gd name="T81" fmla="*/ 6272 h 8562"/>
              <a:gd name="T82" fmla="*/ 7734 w 8562"/>
              <a:gd name="T83" fmla="*/ 6812 h 8562"/>
              <a:gd name="T84" fmla="*/ 7309 w 8562"/>
              <a:gd name="T85" fmla="*/ 7309 h 8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562" h="8562">
                <a:moveTo>
                  <a:pt x="7309" y="7309"/>
                </a:moveTo>
                <a:lnTo>
                  <a:pt x="7148" y="7460"/>
                </a:lnTo>
                <a:lnTo>
                  <a:pt x="6983" y="7602"/>
                </a:lnTo>
                <a:lnTo>
                  <a:pt x="6812" y="7734"/>
                </a:lnTo>
                <a:lnTo>
                  <a:pt x="6637" y="7857"/>
                </a:lnTo>
                <a:lnTo>
                  <a:pt x="6456" y="7969"/>
                </a:lnTo>
                <a:lnTo>
                  <a:pt x="6272" y="8072"/>
                </a:lnTo>
                <a:lnTo>
                  <a:pt x="6084" y="8166"/>
                </a:lnTo>
                <a:lnTo>
                  <a:pt x="5893" y="8249"/>
                </a:lnTo>
                <a:lnTo>
                  <a:pt x="5697" y="8322"/>
                </a:lnTo>
                <a:lnTo>
                  <a:pt x="5500" y="8386"/>
                </a:lnTo>
                <a:lnTo>
                  <a:pt x="5301" y="8440"/>
                </a:lnTo>
                <a:lnTo>
                  <a:pt x="5099" y="8483"/>
                </a:lnTo>
                <a:lnTo>
                  <a:pt x="4895" y="8518"/>
                </a:lnTo>
                <a:lnTo>
                  <a:pt x="4692" y="8543"/>
                </a:lnTo>
                <a:lnTo>
                  <a:pt x="4487" y="8558"/>
                </a:lnTo>
                <a:lnTo>
                  <a:pt x="4281" y="8562"/>
                </a:lnTo>
                <a:lnTo>
                  <a:pt x="4076" y="8558"/>
                </a:lnTo>
                <a:lnTo>
                  <a:pt x="3871" y="8543"/>
                </a:lnTo>
                <a:lnTo>
                  <a:pt x="3667" y="8518"/>
                </a:lnTo>
                <a:lnTo>
                  <a:pt x="3464" y="8483"/>
                </a:lnTo>
                <a:lnTo>
                  <a:pt x="3261" y="8440"/>
                </a:lnTo>
                <a:lnTo>
                  <a:pt x="3063" y="8386"/>
                </a:lnTo>
                <a:lnTo>
                  <a:pt x="2865" y="8322"/>
                </a:lnTo>
                <a:lnTo>
                  <a:pt x="2671" y="8249"/>
                </a:lnTo>
                <a:lnTo>
                  <a:pt x="2479" y="8166"/>
                </a:lnTo>
                <a:lnTo>
                  <a:pt x="2290" y="8072"/>
                </a:lnTo>
                <a:lnTo>
                  <a:pt x="2106" y="7969"/>
                </a:lnTo>
                <a:lnTo>
                  <a:pt x="1926" y="7857"/>
                </a:lnTo>
                <a:lnTo>
                  <a:pt x="1750" y="7734"/>
                </a:lnTo>
                <a:lnTo>
                  <a:pt x="1579" y="7602"/>
                </a:lnTo>
                <a:lnTo>
                  <a:pt x="1414" y="7460"/>
                </a:lnTo>
                <a:lnTo>
                  <a:pt x="1255" y="7309"/>
                </a:lnTo>
                <a:lnTo>
                  <a:pt x="1102" y="7148"/>
                </a:lnTo>
                <a:lnTo>
                  <a:pt x="960" y="6983"/>
                </a:lnTo>
                <a:lnTo>
                  <a:pt x="828" y="6812"/>
                </a:lnTo>
                <a:lnTo>
                  <a:pt x="705" y="6637"/>
                </a:lnTo>
                <a:lnTo>
                  <a:pt x="593" y="6456"/>
                </a:lnTo>
                <a:lnTo>
                  <a:pt x="490" y="6272"/>
                </a:lnTo>
                <a:lnTo>
                  <a:pt x="397" y="6084"/>
                </a:lnTo>
                <a:lnTo>
                  <a:pt x="314" y="5893"/>
                </a:lnTo>
                <a:lnTo>
                  <a:pt x="241" y="5697"/>
                </a:lnTo>
                <a:lnTo>
                  <a:pt x="177" y="5501"/>
                </a:lnTo>
                <a:lnTo>
                  <a:pt x="123" y="5301"/>
                </a:lnTo>
                <a:lnTo>
                  <a:pt x="79" y="5099"/>
                </a:lnTo>
                <a:lnTo>
                  <a:pt x="44" y="4895"/>
                </a:lnTo>
                <a:lnTo>
                  <a:pt x="20" y="4692"/>
                </a:lnTo>
                <a:lnTo>
                  <a:pt x="6" y="4487"/>
                </a:lnTo>
                <a:lnTo>
                  <a:pt x="0" y="4281"/>
                </a:lnTo>
                <a:lnTo>
                  <a:pt x="6" y="4076"/>
                </a:lnTo>
                <a:lnTo>
                  <a:pt x="20" y="3871"/>
                </a:lnTo>
                <a:lnTo>
                  <a:pt x="44" y="3667"/>
                </a:lnTo>
                <a:lnTo>
                  <a:pt x="79" y="3464"/>
                </a:lnTo>
                <a:lnTo>
                  <a:pt x="123" y="3263"/>
                </a:lnTo>
                <a:lnTo>
                  <a:pt x="177" y="3063"/>
                </a:lnTo>
                <a:lnTo>
                  <a:pt x="241" y="2865"/>
                </a:lnTo>
                <a:lnTo>
                  <a:pt x="314" y="2671"/>
                </a:lnTo>
                <a:lnTo>
                  <a:pt x="397" y="2479"/>
                </a:lnTo>
                <a:lnTo>
                  <a:pt x="490" y="2290"/>
                </a:lnTo>
                <a:lnTo>
                  <a:pt x="593" y="2106"/>
                </a:lnTo>
                <a:lnTo>
                  <a:pt x="705" y="1926"/>
                </a:lnTo>
                <a:lnTo>
                  <a:pt x="828" y="1750"/>
                </a:lnTo>
                <a:lnTo>
                  <a:pt x="960" y="1579"/>
                </a:lnTo>
                <a:lnTo>
                  <a:pt x="1102" y="1414"/>
                </a:lnTo>
                <a:lnTo>
                  <a:pt x="1255" y="1255"/>
                </a:lnTo>
                <a:lnTo>
                  <a:pt x="1414" y="1102"/>
                </a:lnTo>
                <a:lnTo>
                  <a:pt x="1579" y="960"/>
                </a:lnTo>
                <a:lnTo>
                  <a:pt x="1750" y="828"/>
                </a:lnTo>
                <a:lnTo>
                  <a:pt x="1926" y="705"/>
                </a:lnTo>
                <a:lnTo>
                  <a:pt x="2106" y="593"/>
                </a:lnTo>
                <a:lnTo>
                  <a:pt x="2290" y="490"/>
                </a:lnTo>
                <a:lnTo>
                  <a:pt x="2479" y="397"/>
                </a:lnTo>
                <a:lnTo>
                  <a:pt x="2671" y="314"/>
                </a:lnTo>
                <a:lnTo>
                  <a:pt x="2865" y="241"/>
                </a:lnTo>
                <a:lnTo>
                  <a:pt x="3063" y="177"/>
                </a:lnTo>
                <a:lnTo>
                  <a:pt x="3261" y="123"/>
                </a:lnTo>
                <a:lnTo>
                  <a:pt x="3464" y="79"/>
                </a:lnTo>
                <a:lnTo>
                  <a:pt x="3667" y="45"/>
                </a:lnTo>
                <a:lnTo>
                  <a:pt x="3871" y="20"/>
                </a:lnTo>
                <a:lnTo>
                  <a:pt x="4076" y="6"/>
                </a:lnTo>
                <a:lnTo>
                  <a:pt x="4281" y="0"/>
                </a:lnTo>
                <a:lnTo>
                  <a:pt x="4487" y="6"/>
                </a:lnTo>
                <a:lnTo>
                  <a:pt x="4692" y="20"/>
                </a:lnTo>
                <a:lnTo>
                  <a:pt x="4895" y="45"/>
                </a:lnTo>
                <a:lnTo>
                  <a:pt x="5099" y="79"/>
                </a:lnTo>
                <a:lnTo>
                  <a:pt x="5301" y="123"/>
                </a:lnTo>
                <a:lnTo>
                  <a:pt x="5500" y="177"/>
                </a:lnTo>
                <a:lnTo>
                  <a:pt x="5697" y="241"/>
                </a:lnTo>
                <a:lnTo>
                  <a:pt x="5893" y="314"/>
                </a:lnTo>
                <a:lnTo>
                  <a:pt x="6084" y="397"/>
                </a:lnTo>
                <a:lnTo>
                  <a:pt x="6272" y="490"/>
                </a:lnTo>
                <a:lnTo>
                  <a:pt x="6456" y="593"/>
                </a:lnTo>
                <a:lnTo>
                  <a:pt x="6637" y="705"/>
                </a:lnTo>
                <a:lnTo>
                  <a:pt x="6812" y="828"/>
                </a:lnTo>
                <a:lnTo>
                  <a:pt x="6983" y="960"/>
                </a:lnTo>
                <a:lnTo>
                  <a:pt x="7148" y="1102"/>
                </a:lnTo>
                <a:lnTo>
                  <a:pt x="7309" y="1255"/>
                </a:lnTo>
                <a:lnTo>
                  <a:pt x="7460" y="1414"/>
                </a:lnTo>
                <a:lnTo>
                  <a:pt x="7602" y="1579"/>
                </a:lnTo>
                <a:lnTo>
                  <a:pt x="7734" y="1750"/>
                </a:lnTo>
                <a:lnTo>
                  <a:pt x="7857" y="1926"/>
                </a:lnTo>
                <a:lnTo>
                  <a:pt x="7969" y="2106"/>
                </a:lnTo>
                <a:lnTo>
                  <a:pt x="8072" y="2290"/>
                </a:lnTo>
                <a:lnTo>
                  <a:pt x="8166" y="2479"/>
                </a:lnTo>
                <a:lnTo>
                  <a:pt x="8249" y="2671"/>
                </a:lnTo>
                <a:lnTo>
                  <a:pt x="8322" y="2865"/>
                </a:lnTo>
                <a:lnTo>
                  <a:pt x="8386" y="3063"/>
                </a:lnTo>
                <a:lnTo>
                  <a:pt x="8440" y="3263"/>
                </a:lnTo>
                <a:lnTo>
                  <a:pt x="8483" y="3464"/>
                </a:lnTo>
                <a:lnTo>
                  <a:pt x="8518" y="3667"/>
                </a:lnTo>
                <a:lnTo>
                  <a:pt x="8543" y="3871"/>
                </a:lnTo>
                <a:lnTo>
                  <a:pt x="8558" y="4076"/>
                </a:lnTo>
                <a:lnTo>
                  <a:pt x="8562" y="4281"/>
                </a:lnTo>
                <a:lnTo>
                  <a:pt x="8558" y="4487"/>
                </a:lnTo>
                <a:lnTo>
                  <a:pt x="8543" y="4692"/>
                </a:lnTo>
                <a:lnTo>
                  <a:pt x="8518" y="4895"/>
                </a:lnTo>
                <a:lnTo>
                  <a:pt x="8483" y="5099"/>
                </a:lnTo>
                <a:lnTo>
                  <a:pt x="8440" y="5301"/>
                </a:lnTo>
                <a:lnTo>
                  <a:pt x="8386" y="5501"/>
                </a:lnTo>
                <a:lnTo>
                  <a:pt x="8322" y="5697"/>
                </a:lnTo>
                <a:lnTo>
                  <a:pt x="8249" y="5893"/>
                </a:lnTo>
                <a:lnTo>
                  <a:pt x="8166" y="6084"/>
                </a:lnTo>
                <a:lnTo>
                  <a:pt x="8072" y="6272"/>
                </a:lnTo>
                <a:lnTo>
                  <a:pt x="7969" y="6456"/>
                </a:lnTo>
                <a:lnTo>
                  <a:pt x="7857" y="6637"/>
                </a:lnTo>
                <a:lnTo>
                  <a:pt x="7734" y="6812"/>
                </a:lnTo>
                <a:lnTo>
                  <a:pt x="7602" y="6983"/>
                </a:lnTo>
                <a:lnTo>
                  <a:pt x="7460" y="7148"/>
                </a:lnTo>
                <a:lnTo>
                  <a:pt x="7309" y="7309"/>
                </a:lnTo>
                <a:close/>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sz="4050"/>
          </a:p>
        </p:txBody>
      </p:sp>
      <p:sp>
        <p:nvSpPr>
          <p:cNvPr id="4" name="Freeform 7">
            <a:extLst>
              <a:ext uri="{FF2B5EF4-FFF2-40B4-BE49-F238E27FC236}">
                <a16:creationId xmlns:a16="http://schemas.microsoft.com/office/drawing/2014/main" id="{03F0089C-1B91-44EC-824F-56D2DDFA3B43}"/>
              </a:ext>
            </a:extLst>
          </p:cNvPr>
          <p:cNvSpPr>
            <a:spLocks/>
          </p:cNvSpPr>
          <p:nvPr/>
        </p:nvSpPr>
        <p:spPr bwMode="auto">
          <a:xfrm>
            <a:off x="6469858" y="6078957"/>
            <a:ext cx="2547938" cy="2547938"/>
          </a:xfrm>
          <a:custGeom>
            <a:avLst/>
            <a:gdLst>
              <a:gd name="T0" fmla="*/ 7602 w 8562"/>
              <a:gd name="T1" fmla="*/ 1579 h 8562"/>
              <a:gd name="T2" fmla="*/ 7969 w 8562"/>
              <a:gd name="T3" fmla="*/ 2106 h 8562"/>
              <a:gd name="T4" fmla="*/ 8248 w 8562"/>
              <a:gd name="T5" fmla="*/ 2671 h 8562"/>
              <a:gd name="T6" fmla="*/ 8439 w 8562"/>
              <a:gd name="T7" fmla="*/ 3263 h 8562"/>
              <a:gd name="T8" fmla="*/ 8542 w 8562"/>
              <a:gd name="T9" fmla="*/ 3871 h 8562"/>
              <a:gd name="T10" fmla="*/ 8556 w 8562"/>
              <a:gd name="T11" fmla="*/ 4487 h 8562"/>
              <a:gd name="T12" fmla="*/ 8483 w 8562"/>
              <a:gd name="T13" fmla="*/ 5099 h 8562"/>
              <a:gd name="T14" fmla="*/ 8321 w 8562"/>
              <a:gd name="T15" fmla="*/ 5697 h 8562"/>
              <a:gd name="T16" fmla="*/ 8072 w 8562"/>
              <a:gd name="T17" fmla="*/ 6272 h 8562"/>
              <a:gd name="T18" fmla="*/ 7734 w 8562"/>
              <a:gd name="T19" fmla="*/ 6812 h 8562"/>
              <a:gd name="T20" fmla="*/ 7307 w 8562"/>
              <a:gd name="T21" fmla="*/ 7309 h 8562"/>
              <a:gd name="T22" fmla="*/ 6812 w 8562"/>
              <a:gd name="T23" fmla="*/ 7734 h 8562"/>
              <a:gd name="T24" fmla="*/ 6272 w 8562"/>
              <a:gd name="T25" fmla="*/ 8072 h 8562"/>
              <a:gd name="T26" fmla="*/ 5697 w 8562"/>
              <a:gd name="T27" fmla="*/ 8322 h 8562"/>
              <a:gd name="T28" fmla="*/ 5098 w 8562"/>
              <a:gd name="T29" fmla="*/ 8483 h 8562"/>
              <a:gd name="T30" fmla="*/ 4486 w 8562"/>
              <a:gd name="T31" fmla="*/ 8558 h 8562"/>
              <a:gd name="T32" fmla="*/ 3870 w 8562"/>
              <a:gd name="T33" fmla="*/ 8543 h 8562"/>
              <a:gd name="T34" fmla="*/ 3261 w 8562"/>
              <a:gd name="T35" fmla="*/ 8440 h 8562"/>
              <a:gd name="T36" fmla="*/ 2669 w 8562"/>
              <a:gd name="T37" fmla="*/ 8249 h 8562"/>
              <a:gd name="T38" fmla="*/ 2106 w 8562"/>
              <a:gd name="T39" fmla="*/ 7969 h 8562"/>
              <a:gd name="T40" fmla="*/ 1579 w 8562"/>
              <a:gd name="T41" fmla="*/ 7602 h 8562"/>
              <a:gd name="T42" fmla="*/ 1102 w 8562"/>
              <a:gd name="T43" fmla="*/ 7148 h 8562"/>
              <a:gd name="T44" fmla="*/ 705 w 8562"/>
              <a:gd name="T45" fmla="*/ 6637 h 8562"/>
              <a:gd name="T46" fmla="*/ 396 w 8562"/>
              <a:gd name="T47" fmla="*/ 6084 h 8562"/>
              <a:gd name="T48" fmla="*/ 176 w 8562"/>
              <a:gd name="T49" fmla="*/ 5501 h 8562"/>
              <a:gd name="T50" fmla="*/ 44 w 8562"/>
              <a:gd name="T51" fmla="*/ 4895 h 8562"/>
              <a:gd name="T52" fmla="*/ 0 w 8562"/>
              <a:gd name="T53" fmla="*/ 4281 h 8562"/>
              <a:gd name="T54" fmla="*/ 44 w 8562"/>
              <a:gd name="T55" fmla="*/ 3667 h 8562"/>
              <a:gd name="T56" fmla="*/ 176 w 8562"/>
              <a:gd name="T57" fmla="*/ 3063 h 8562"/>
              <a:gd name="T58" fmla="*/ 396 w 8562"/>
              <a:gd name="T59" fmla="*/ 2479 h 8562"/>
              <a:gd name="T60" fmla="*/ 705 w 8562"/>
              <a:gd name="T61" fmla="*/ 1926 h 8562"/>
              <a:gd name="T62" fmla="*/ 1102 w 8562"/>
              <a:gd name="T63" fmla="*/ 1414 h 8562"/>
              <a:gd name="T64" fmla="*/ 1579 w 8562"/>
              <a:gd name="T65" fmla="*/ 960 h 8562"/>
              <a:gd name="T66" fmla="*/ 2106 w 8562"/>
              <a:gd name="T67" fmla="*/ 593 h 8562"/>
              <a:gd name="T68" fmla="*/ 2669 w 8562"/>
              <a:gd name="T69" fmla="*/ 314 h 8562"/>
              <a:gd name="T70" fmla="*/ 3261 w 8562"/>
              <a:gd name="T71" fmla="*/ 123 h 8562"/>
              <a:gd name="T72" fmla="*/ 3870 w 8562"/>
              <a:gd name="T73" fmla="*/ 20 h 8562"/>
              <a:gd name="T74" fmla="*/ 4486 w 8562"/>
              <a:gd name="T75" fmla="*/ 6 h 8562"/>
              <a:gd name="T76" fmla="*/ 5098 w 8562"/>
              <a:gd name="T77" fmla="*/ 79 h 8562"/>
              <a:gd name="T78" fmla="*/ 5697 w 8562"/>
              <a:gd name="T79" fmla="*/ 241 h 8562"/>
              <a:gd name="T80" fmla="*/ 6272 w 8562"/>
              <a:gd name="T81" fmla="*/ 490 h 8562"/>
              <a:gd name="T82" fmla="*/ 6812 w 8562"/>
              <a:gd name="T83" fmla="*/ 828 h 8562"/>
              <a:gd name="T84" fmla="*/ 7307 w 8562"/>
              <a:gd name="T85" fmla="*/ 1255 h 8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562" h="8562">
                <a:moveTo>
                  <a:pt x="7307" y="1255"/>
                </a:moveTo>
                <a:lnTo>
                  <a:pt x="7460" y="1414"/>
                </a:lnTo>
                <a:lnTo>
                  <a:pt x="7602" y="1579"/>
                </a:lnTo>
                <a:lnTo>
                  <a:pt x="7734" y="1750"/>
                </a:lnTo>
                <a:lnTo>
                  <a:pt x="7857" y="1926"/>
                </a:lnTo>
                <a:lnTo>
                  <a:pt x="7969" y="2106"/>
                </a:lnTo>
                <a:lnTo>
                  <a:pt x="8072" y="2290"/>
                </a:lnTo>
                <a:lnTo>
                  <a:pt x="8165" y="2479"/>
                </a:lnTo>
                <a:lnTo>
                  <a:pt x="8248" y="2671"/>
                </a:lnTo>
                <a:lnTo>
                  <a:pt x="8321" y="2865"/>
                </a:lnTo>
                <a:lnTo>
                  <a:pt x="8385" y="3063"/>
                </a:lnTo>
                <a:lnTo>
                  <a:pt x="8439" y="3263"/>
                </a:lnTo>
                <a:lnTo>
                  <a:pt x="8483" y="3464"/>
                </a:lnTo>
                <a:lnTo>
                  <a:pt x="8518" y="3667"/>
                </a:lnTo>
                <a:lnTo>
                  <a:pt x="8542" y="3871"/>
                </a:lnTo>
                <a:lnTo>
                  <a:pt x="8556" y="4076"/>
                </a:lnTo>
                <a:lnTo>
                  <a:pt x="8562" y="4281"/>
                </a:lnTo>
                <a:lnTo>
                  <a:pt x="8556" y="4487"/>
                </a:lnTo>
                <a:lnTo>
                  <a:pt x="8542" y="4692"/>
                </a:lnTo>
                <a:lnTo>
                  <a:pt x="8518" y="4895"/>
                </a:lnTo>
                <a:lnTo>
                  <a:pt x="8483" y="5099"/>
                </a:lnTo>
                <a:lnTo>
                  <a:pt x="8439" y="5301"/>
                </a:lnTo>
                <a:lnTo>
                  <a:pt x="8385" y="5501"/>
                </a:lnTo>
                <a:lnTo>
                  <a:pt x="8321" y="5697"/>
                </a:lnTo>
                <a:lnTo>
                  <a:pt x="8248" y="5893"/>
                </a:lnTo>
                <a:lnTo>
                  <a:pt x="8165" y="6084"/>
                </a:lnTo>
                <a:lnTo>
                  <a:pt x="8072" y="6272"/>
                </a:lnTo>
                <a:lnTo>
                  <a:pt x="7969" y="6456"/>
                </a:lnTo>
                <a:lnTo>
                  <a:pt x="7857" y="6637"/>
                </a:lnTo>
                <a:lnTo>
                  <a:pt x="7734" y="6812"/>
                </a:lnTo>
                <a:lnTo>
                  <a:pt x="7602" y="6983"/>
                </a:lnTo>
                <a:lnTo>
                  <a:pt x="7460" y="7148"/>
                </a:lnTo>
                <a:lnTo>
                  <a:pt x="7307" y="7309"/>
                </a:lnTo>
                <a:lnTo>
                  <a:pt x="7148" y="7460"/>
                </a:lnTo>
                <a:lnTo>
                  <a:pt x="6983" y="7602"/>
                </a:lnTo>
                <a:lnTo>
                  <a:pt x="6812" y="7734"/>
                </a:lnTo>
                <a:lnTo>
                  <a:pt x="6636" y="7857"/>
                </a:lnTo>
                <a:lnTo>
                  <a:pt x="6456" y="7969"/>
                </a:lnTo>
                <a:lnTo>
                  <a:pt x="6272" y="8072"/>
                </a:lnTo>
                <a:lnTo>
                  <a:pt x="6083" y="8166"/>
                </a:lnTo>
                <a:lnTo>
                  <a:pt x="5891" y="8249"/>
                </a:lnTo>
                <a:lnTo>
                  <a:pt x="5697" y="8322"/>
                </a:lnTo>
                <a:lnTo>
                  <a:pt x="5499" y="8386"/>
                </a:lnTo>
                <a:lnTo>
                  <a:pt x="5299" y="8440"/>
                </a:lnTo>
                <a:lnTo>
                  <a:pt x="5098" y="8483"/>
                </a:lnTo>
                <a:lnTo>
                  <a:pt x="4895" y="8518"/>
                </a:lnTo>
                <a:lnTo>
                  <a:pt x="4691" y="8543"/>
                </a:lnTo>
                <a:lnTo>
                  <a:pt x="4486" y="8558"/>
                </a:lnTo>
                <a:lnTo>
                  <a:pt x="4281" y="8562"/>
                </a:lnTo>
                <a:lnTo>
                  <a:pt x="4075" y="8558"/>
                </a:lnTo>
                <a:lnTo>
                  <a:pt x="3870" y="8543"/>
                </a:lnTo>
                <a:lnTo>
                  <a:pt x="3667" y="8518"/>
                </a:lnTo>
                <a:lnTo>
                  <a:pt x="3463" y="8483"/>
                </a:lnTo>
                <a:lnTo>
                  <a:pt x="3261" y="8440"/>
                </a:lnTo>
                <a:lnTo>
                  <a:pt x="3061" y="8386"/>
                </a:lnTo>
                <a:lnTo>
                  <a:pt x="2865" y="8322"/>
                </a:lnTo>
                <a:lnTo>
                  <a:pt x="2669" y="8249"/>
                </a:lnTo>
                <a:lnTo>
                  <a:pt x="2478" y="8166"/>
                </a:lnTo>
                <a:lnTo>
                  <a:pt x="2290" y="8072"/>
                </a:lnTo>
                <a:lnTo>
                  <a:pt x="2106" y="7969"/>
                </a:lnTo>
                <a:lnTo>
                  <a:pt x="1925" y="7857"/>
                </a:lnTo>
                <a:lnTo>
                  <a:pt x="1750" y="7734"/>
                </a:lnTo>
                <a:lnTo>
                  <a:pt x="1579" y="7602"/>
                </a:lnTo>
                <a:lnTo>
                  <a:pt x="1414" y="7460"/>
                </a:lnTo>
                <a:lnTo>
                  <a:pt x="1253" y="7309"/>
                </a:lnTo>
                <a:lnTo>
                  <a:pt x="1102" y="7148"/>
                </a:lnTo>
                <a:lnTo>
                  <a:pt x="960" y="6983"/>
                </a:lnTo>
                <a:lnTo>
                  <a:pt x="828" y="6812"/>
                </a:lnTo>
                <a:lnTo>
                  <a:pt x="705" y="6637"/>
                </a:lnTo>
                <a:lnTo>
                  <a:pt x="593" y="6456"/>
                </a:lnTo>
                <a:lnTo>
                  <a:pt x="490" y="6272"/>
                </a:lnTo>
                <a:lnTo>
                  <a:pt x="396" y="6084"/>
                </a:lnTo>
                <a:lnTo>
                  <a:pt x="313" y="5893"/>
                </a:lnTo>
                <a:lnTo>
                  <a:pt x="240" y="5697"/>
                </a:lnTo>
                <a:lnTo>
                  <a:pt x="176" y="5501"/>
                </a:lnTo>
                <a:lnTo>
                  <a:pt x="122" y="5301"/>
                </a:lnTo>
                <a:lnTo>
                  <a:pt x="79" y="5099"/>
                </a:lnTo>
                <a:lnTo>
                  <a:pt x="44" y="4895"/>
                </a:lnTo>
                <a:lnTo>
                  <a:pt x="19" y="4692"/>
                </a:lnTo>
                <a:lnTo>
                  <a:pt x="4" y="4487"/>
                </a:lnTo>
                <a:lnTo>
                  <a:pt x="0" y="4281"/>
                </a:lnTo>
                <a:lnTo>
                  <a:pt x="4" y="4076"/>
                </a:lnTo>
                <a:lnTo>
                  <a:pt x="19" y="3871"/>
                </a:lnTo>
                <a:lnTo>
                  <a:pt x="44" y="3667"/>
                </a:lnTo>
                <a:lnTo>
                  <a:pt x="79" y="3464"/>
                </a:lnTo>
                <a:lnTo>
                  <a:pt x="122" y="3263"/>
                </a:lnTo>
                <a:lnTo>
                  <a:pt x="176" y="3063"/>
                </a:lnTo>
                <a:lnTo>
                  <a:pt x="240" y="2865"/>
                </a:lnTo>
                <a:lnTo>
                  <a:pt x="313" y="2671"/>
                </a:lnTo>
                <a:lnTo>
                  <a:pt x="396" y="2479"/>
                </a:lnTo>
                <a:lnTo>
                  <a:pt x="490" y="2290"/>
                </a:lnTo>
                <a:lnTo>
                  <a:pt x="593" y="2106"/>
                </a:lnTo>
                <a:lnTo>
                  <a:pt x="705" y="1926"/>
                </a:lnTo>
                <a:lnTo>
                  <a:pt x="828" y="1750"/>
                </a:lnTo>
                <a:lnTo>
                  <a:pt x="960" y="1579"/>
                </a:lnTo>
                <a:lnTo>
                  <a:pt x="1102" y="1414"/>
                </a:lnTo>
                <a:lnTo>
                  <a:pt x="1253" y="1255"/>
                </a:lnTo>
                <a:lnTo>
                  <a:pt x="1414" y="1102"/>
                </a:lnTo>
                <a:lnTo>
                  <a:pt x="1579" y="960"/>
                </a:lnTo>
                <a:lnTo>
                  <a:pt x="1750" y="828"/>
                </a:lnTo>
                <a:lnTo>
                  <a:pt x="1925" y="705"/>
                </a:lnTo>
                <a:lnTo>
                  <a:pt x="2106" y="593"/>
                </a:lnTo>
                <a:lnTo>
                  <a:pt x="2290" y="490"/>
                </a:lnTo>
                <a:lnTo>
                  <a:pt x="2478" y="397"/>
                </a:lnTo>
                <a:lnTo>
                  <a:pt x="2669" y="314"/>
                </a:lnTo>
                <a:lnTo>
                  <a:pt x="2865" y="241"/>
                </a:lnTo>
                <a:lnTo>
                  <a:pt x="3061" y="177"/>
                </a:lnTo>
                <a:lnTo>
                  <a:pt x="3261" y="123"/>
                </a:lnTo>
                <a:lnTo>
                  <a:pt x="3463" y="79"/>
                </a:lnTo>
                <a:lnTo>
                  <a:pt x="3667" y="44"/>
                </a:lnTo>
                <a:lnTo>
                  <a:pt x="3870" y="20"/>
                </a:lnTo>
                <a:lnTo>
                  <a:pt x="4075" y="6"/>
                </a:lnTo>
                <a:lnTo>
                  <a:pt x="4281" y="0"/>
                </a:lnTo>
                <a:lnTo>
                  <a:pt x="4486" y="6"/>
                </a:lnTo>
                <a:lnTo>
                  <a:pt x="4691" y="20"/>
                </a:lnTo>
                <a:lnTo>
                  <a:pt x="4895" y="44"/>
                </a:lnTo>
                <a:lnTo>
                  <a:pt x="5098" y="79"/>
                </a:lnTo>
                <a:lnTo>
                  <a:pt x="5299" y="123"/>
                </a:lnTo>
                <a:lnTo>
                  <a:pt x="5499" y="177"/>
                </a:lnTo>
                <a:lnTo>
                  <a:pt x="5697" y="241"/>
                </a:lnTo>
                <a:lnTo>
                  <a:pt x="5891" y="314"/>
                </a:lnTo>
                <a:lnTo>
                  <a:pt x="6083" y="397"/>
                </a:lnTo>
                <a:lnTo>
                  <a:pt x="6272" y="490"/>
                </a:lnTo>
                <a:lnTo>
                  <a:pt x="6456" y="593"/>
                </a:lnTo>
                <a:lnTo>
                  <a:pt x="6636" y="705"/>
                </a:lnTo>
                <a:lnTo>
                  <a:pt x="6812" y="828"/>
                </a:lnTo>
                <a:lnTo>
                  <a:pt x="6983" y="960"/>
                </a:lnTo>
                <a:lnTo>
                  <a:pt x="7148" y="1102"/>
                </a:lnTo>
                <a:lnTo>
                  <a:pt x="7307" y="1255"/>
                </a:ln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4050"/>
          </a:p>
        </p:txBody>
      </p:sp>
      <p:sp>
        <p:nvSpPr>
          <p:cNvPr id="5" name="Freeform 8">
            <a:extLst>
              <a:ext uri="{FF2B5EF4-FFF2-40B4-BE49-F238E27FC236}">
                <a16:creationId xmlns:a16="http://schemas.microsoft.com/office/drawing/2014/main" id="{60735302-63DF-4344-B188-F6EC392E61D4}"/>
              </a:ext>
            </a:extLst>
          </p:cNvPr>
          <p:cNvSpPr>
            <a:spLocks/>
          </p:cNvSpPr>
          <p:nvPr/>
        </p:nvSpPr>
        <p:spPr bwMode="auto">
          <a:xfrm>
            <a:off x="9270208" y="3278607"/>
            <a:ext cx="2547938" cy="2547938"/>
          </a:xfrm>
          <a:custGeom>
            <a:avLst/>
            <a:gdLst>
              <a:gd name="T0" fmla="*/ 7602 w 8562"/>
              <a:gd name="T1" fmla="*/ 1579 h 8562"/>
              <a:gd name="T2" fmla="*/ 7969 w 8562"/>
              <a:gd name="T3" fmla="*/ 2106 h 8562"/>
              <a:gd name="T4" fmla="*/ 8249 w 8562"/>
              <a:gd name="T5" fmla="*/ 2669 h 8562"/>
              <a:gd name="T6" fmla="*/ 8440 w 8562"/>
              <a:gd name="T7" fmla="*/ 3261 h 8562"/>
              <a:gd name="T8" fmla="*/ 8543 w 8562"/>
              <a:gd name="T9" fmla="*/ 3870 h 8562"/>
              <a:gd name="T10" fmla="*/ 8558 w 8562"/>
              <a:gd name="T11" fmla="*/ 4486 h 8562"/>
              <a:gd name="T12" fmla="*/ 8483 w 8562"/>
              <a:gd name="T13" fmla="*/ 5098 h 8562"/>
              <a:gd name="T14" fmla="*/ 8322 w 8562"/>
              <a:gd name="T15" fmla="*/ 5697 h 8562"/>
              <a:gd name="T16" fmla="*/ 8072 w 8562"/>
              <a:gd name="T17" fmla="*/ 6272 h 8562"/>
              <a:gd name="T18" fmla="*/ 7734 w 8562"/>
              <a:gd name="T19" fmla="*/ 6812 h 8562"/>
              <a:gd name="T20" fmla="*/ 7309 w 8562"/>
              <a:gd name="T21" fmla="*/ 7307 h 8562"/>
              <a:gd name="T22" fmla="*/ 6812 w 8562"/>
              <a:gd name="T23" fmla="*/ 7734 h 8562"/>
              <a:gd name="T24" fmla="*/ 6272 w 8562"/>
              <a:gd name="T25" fmla="*/ 8072 h 8562"/>
              <a:gd name="T26" fmla="*/ 5697 w 8562"/>
              <a:gd name="T27" fmla="*/ 8321 h 8562"/>
              <a:gd name="T28" fmla="*/ 5099 w 8562"/>
              <a:gd name="T29" fmla="*/ 8483 h 8562"/>
              <a:gd name="T30" fmla="*/ 4487 w 8562"/>
              <a:gd name="T31" fmla="*/ 8556 h 8562"/>
              <a:gd name="T32" fmla="*/ 3871 w 8562"/>
              <a:gd name="T33" fmla="*/ 8542 h 8562"/>
              <a:gd name="T34" fmla="*/ 3261 w 8562"/>
              <a:gd name="T35" fmla="*/ 8439 h 8562"/>
              <a:gd name="T36" fmla="*/ 2671 w 8562"/>
              <a:gd name="T37" fmla="*/ 8248 h 8562"/>
              <a:gd name="T38" fmla="*/ 2106 w 8562"/>
              <a:gd name="T39" fmla="*/ 7969 h 8562"/>
              <a:gd name="T40" fmla="*/ 1579 w 8562"/>
              <a:gd name="T41" fmla="*/ 7602 h 8562"/>
              <a:gd name="T42" fmla="*/ 1102 w 8562"/>
              <a:gd name="T43" fmla="*/ 7148 h 8562"/>
              <a:gd name="T44" fmla="*/ 705 w 8562"/>
              <a:gd name="T45" fmla="*/ 6636 h 8562"/>
              <a:gd name="T46" fmla="*/ 397 w 8562"/>
              <a:gd name="T47" fmla="*/ 6083 h 8562"/>
              <a:gd name="T48" fmla="*/ 177 w 8562"/>
              <a:gd name="T49" fmla="*/ 5499 h 8562"/>
              <a:gd name="T50" fmla="*/ 44 w 8562"/>
              <a:gd name="T51" fmla="*/ 4895 h 8562"/>
              <a:gd name="T52" fmla="*/ 0 w 8562"/>
              <a:gd name="T53" fmla="*/ 4281 h 8562"/>
              <a:gd name="T54" fmla="*/ 44 w 8562"/>
              <a:gd name="T55" fmla="*/ 3667 h 8562"/>
              <a:gd name="T56" fmla="*/ 177 w 8562"/>
              <a:gd name="T57" fmla="*/ 3062 h 8562"/>
              <a:gd name="T58" fmla="*/ 397 w 8562"/>
              <a:gd name="T59" fmla="*/ 2478 h 8562"/>
              <a:gd name="T60" fmla="*/ 705 w 8562"/>
              <a:gd name="T61" fmla="*/ 1925 h 8562"/>
              <a:gd name="T62" fmla="*/ 1102 w 8562"/>
              <a:gd name="T63" fmla="*/ 1414 h 8562"/>
              <a:gd name="T64" fmla="*/ 1579 w 8562"/>
              <a:gd name="T65" fmla="*/ 960 h 8562"/>
              <a:gd name="T66" fmla="*/ 2106 w 8562"/>
              <a:gd name="T67" fmla="*/ 593 h 8562"/>
              <a:gd name="T68" fmla="*/ 2671 w 8562"/>
              <a:gd name="T69" fmla="*/ 313 h 8562"/>
              <a:gd name="T70" fmla="*/ 3261 w 8562"/>
              <a:gd name="T71" fmla="*/ 122 h 8562"/>
              <a:gd name="T72" fmla="*/ 3871 w 8562"/>
              <a:gd name="T73" fmla="*/ 19 h 8562"/>
              <a:gd name="T74" fmla="*/ 4487 w 8562"/>
              <a:gd name="T75" fmla="*/ 4 h 8562"/>
              <a:gd name="T76" fmla="*/ 5099 w 8562"/>
              <a:gd name="T77" fmla="*/ 79 h 8562"/>
              <a:gd name="T78" fmla="*/ 5697 w 8562"/>
              <a:gd name="T79" fmla="*/ 240 h 8562"/>
              <a:gd name="T80" fmla="*/ 6272 w 8562"/>
              <a:gd name="T81" fmla="*/ 490 h 8562"/>
              <a:gd name="T82" fmla="*/ 6812 w 8562"/>
              <a:gd name="T83" fmla="*/ 828 h 8562"/>
              <a:gd name="T84" fmla="*/ 7309 w 8562"/>
              <a:gd name="T85" fmla="*/ 1253 h 8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562" h="8562">
                <a:moveTo>
                  <a:pt x="7309" y="1253"/>
                </a:moveTo>
                <a:lnTo>
                  <a:pt x="7460" y="1414"/>
                </a:lnTo>
                <a:lnTo>
                  <a:pt x="7602" y="1579"/>
                </a:lnTo>
                <a:lnTo>
                  <a:pt x="7734" y="1750"/>
                </a:lnTo>
                <a:lnTo>
                  <a:pt x="7857" y="1925"/>
                </a:lnTo>
                <a:lnTo>
                  <a:pt x="7969" y="2106"/>
                </a:lnTo>
                <a:lnTo>
                  <a:pt x="8072" y="2290"/>
                </a:lnTo>
                <a:lnTo>
                  <a:pt x="8166" y="2478"/>
                </a:lnTo>
                <a:lnTo>
                  <a:pt x="8249" y="2669"/>
                </a:lnTo>
                <a:lnTo>
                  <a:pt x="8322" y="2865"/>
                </a:lnTo>
                <a:lnTo>
                  <a:pt x="8386" y="3062"/>
                </a:lnTo>
                <a:lnTo>
                  <a:pt x="8440" y="3261"/>
                </a:lnTo>
                <a:lnTo>
                  <a:pt x="8483" y="3463"/>
                </a:lnTo>
                <a:lnTo>
                  <a:pt x="8518" y="3667"/>
                </a:lnTo>
                <a:lnTo>
                  <a:pt x="8543" y="3870"/>
                </a:lnTo>
                <a:lnTo>
                  <a:pt x="8558" y="4075"/>
                </a:lnTo>
                <a:lnTo>
                  <a:pt x="8562" y="4281"/>
                </a:lnTo>
                <a:lnTo>
                  <a:pt x="8558" y="4486"/>
                </a:lnTo>
                <a:lnTo>
                  <a:pt x="8543" y="4691"/>
                </a:lnTo>
                <a:lnTo>
                  <a:pt x="8518" y="4895"/>
                </a:lnTo>
                <a:lnTo>
                  <a:pt x="8483" y="5098"/>
                </a:lnTo>
                <a:lnTo>
                  <a:pt x="8440" y="5301"/>
                </a:lnTo>
                <a:lnTo>
                  <a:pt x="8386" y="5499"/>
                </a:lnTo>
                <a:lnTo>
                  <a:pt x="8322" y="5697"/>
                </a:lnTo>
                <a:lnTo>
                  <a:pt x="8249" y="5891"/>
                </a:lnTo>
                <a:lnTo>
                  <a:pt x="8166" y="6083"/>
                </a:lnTo>
                <a:lnTo>
                  <a:pt x="8072" y="6272"/>
                </a:lnTo>
                <a:lnTo>
                  <a:pt x="7969" y="6456"/>
                </a:lnTo>
                <a:lnTo>
                  <a:pt x="7857" y="6636"/>
                </a:lnTo>
                <a:lnTo>
                  <a:pt x="7734" y="6812"/>
                </a:lnTo>
                <a:lnTo>
                  <a:pt x="7602" y="6983"/>
                </a:lnTo>
                <a:lnTo>
                  <a:pt x="7460" y="7148"/>
                </a:lnTo>
                <a:lnTo>
                  <a:pt x="7309" y="7307"/>
                </a:lnTo>
                <a:lnTo>
                  <a:pt x="7148" y="7460"/>
                </a:lnTo>
                <a:lnTo>
                  <a:pt x="6983" y="7602"/>
                </a:lnTo>
                <a:lnTo>
                  <a:pt x="6812" y="7734"/>
                </a:lnTo>
                <a:lnTo>
                  <a:pt x="6637" y="7857"/>
                </a:lnTo>
                <a:lnTo>
                  <a:pt x="6456" y="7969"/>
                </a:lnTo>
                <a:lnTo>
                  <a:pt x="6272" y="8072"/>
                </a:lnTo>
                <a:lnTo>
                  <a:pt x="6084" y="8165"/>
                </a:lnTo>
                <a:lnTo>
                  <a:pt x="5893" y="8248"/>
                </a:lnTo>
                <a:lnTo>
                  <a:pt x="5697" y="8321"/>
                </a:lnTo>
                <a:lnTo>
                  <a:pt x="5500" y="8385"/>
                </a:lnTo>
                <a:lnTo>
                  <a:pt x="5301" y="8439"/>
                </a:lnTo>
                <a:lnTo>
                  <a:pt x="5099" y="8483"/>
                </a:lnTo>
                <a:lnTo>
                  <a:pt x="4895" y="8518"/>
                </a:lnTo>
                <a:lnTo>
                  <a:pt x="4692" y="8542"/>
                </a:lnTo>
                <a:lnTo>
                  <a:pt x="4487" y="8556"/>
                </a:lnTo>
                <a:lnTo>
                  <a:pt x="4281" y="8562"/>
                </a:lnTo>
                <a:lnTo>
                  <a:pt x="4076" y="8556"/>
                </a:lnTo>
                <a:lnTo>
                  <a:pt x="3871" y="8542"/>
                </a:lnTo>
                <a:lnTo>
                  <a:pt x="3667" y="8518"/>
                </a:lnTo>
                <a:lnTo>
                  <a:pt x="3464" y="8483"/>
                </a:lnTo>
                <a:lnTo>
                  <a:pt x="3261" y="8439"/>
                </a:lnTo>
                <a:lnTo>
                  <a:pt x="3063" y="8385"/>
                </a:lnTo>
                <a:lnTo>
                  <a:pt x="2865" y="8321"/>
                </a:lnTo>
                <a:lnTo>
                  <a:pt x="2671" y="8248"/>
                </a:lnTo>
                <a:lnTo>
                  <a:pt x="2479" y="8165"/>
                </a:lnTo>
                <a:lnTo>
                  <a:pt x="2290" y="8072"/>
                </a:lnTo>
                <a:lnTo>
                  <a:pt x="2106" y="7969"/>
                </a:lnTo>
                <a:lnTo>
                  <a:pt x="1926" y="7857"/>
                </a:lnTo>
                <a:lnTo>
                  <a:pt x="1750" y="7734"/>
                </a:lnTo>
                <a:lnTo>
                  <a:pt x="1579" y="7602"/>
                </a:lnTo>
                <a:lnTo>
                  <a:pt x="1414" y="7460"/>
                </a:lnTo>
                <a:lnTo>
                  <a:pt x="1255" y="7307"/>
                </a:lnTo>
                <a:lnTo>
                  <a:pt x="1102" y="7148"/>
                </a:lnTo>
                <a:lnTo>
                  <a:pt x="960" y="6983"/>
                </a:lnTo>
                <a:lnTo>
                  <a:pt x="828" y="6812"/>
                </a:lnTo>
                <a:lnTo>
                  <a:pt x="705" y="6636"/>
                </a:lnTo>
                <a:lnTo>
                  <a:pt x="593" y="6456"/>
                </a:lnTo>
                <a:lnTo>
                  <a:pt x="490" y="6272"/>
                </a:lnTo>
                <a:lnTo>
                  <a:pt x="397" y="6083"/>
                </a:lnTo>
                <a:lnTo>
                  <a:pt x="314" y="5891"/>
                </a:lnTo>
                <a:lnTo>
                  <a:pt x="241" y="5697"/>
                </a:lnTo>
                <a:lnTo>
                  <a:pt x="177" y="5499"/>
                </a:lnTo>
                <a:lnTo>
                  <a:pt x="123" y="5301"/>
                </a:lnTo>
                <a:lnTo>
                  <a:pt x="79" y="5098"/>
                </a:lnTo>
                <a:lnTo>
                  <a:pt x="44" y="4895"/>
                </a:lnTo>
                <a:lnTo>
                  <a:pt x="20" y="4691"/>
                </a:lnTo>
                <a:lnTo>
                  <a:pt x="6" y="4486"/>
                </a:lnTo>
                <a:lnTo>
                  <a:pt x="0" y="4281"/>
                </a:lnTo>
                <a:lnTo>
                  <a:pt x="6" y="4075"/>
                </a:lnTo>
                <a:lnTo>
                  <a:pt x="20" y="3870"/>
                </a:lnTo>
                <a:lnTo>
                  <a:pt x="44" y="3667"/>
                </a:lnTo>
                <a:lnTo>
                  <a:pt x="79" y="3463"/>
                </a:lnTo>
                <a:lnTo>
                  <a:pt x="123" y="3261"/>
                </a:lnTo>
                <a:lnTo>
                  <a:pt x="177" y="3062"/>
                </a:lnTo>
                <a:lnTo>
                  <a:pt x="241" y="2865"/>
                </a:lnTo>
                <a:lnTo>
                  <a:pt x="314" y="2669"/>
                </a:lnTo>
                <a:lnTo>
                  <a:pt x="397" y="2478"/>
                </a:lnTo>
                <a:lnTo>
                  <a:pt x="490" y="2290"/>
                </a:lnTo>
                <a:lnTo>
                  <a:pt x="593" y="2106"/>
                </a:lnTo>
                <a:lnTo>
                  <a:pt x="705" y="1925"/>
                </a:lnTo>
                <a:lnTo>
                  <a:pt x="828" y="1750"/>
                </a:lnTo>
                <a:lnTo>
                  <a:pt x="960" y="1579"/>
                </a:lnTo>
                <a:lnTo>
                  <a:pt x="1102" y="1414"/>
                </a:lnTo>
                <a:lnTo>
                  <a:pt x="1255" y="1253"/>
                </a:lnTo>
                <a:lnTo>
                  <a:pt x="1414" y="1102"/>
                </a:lnTo>
                <a:lnTo>
                  <a:pt x="1579" y="960"/>
                </a:lnTo>
                <a:lnTo>
                  <a:pt x="1750" y="828"/>
                </a:lnTo>
                <a:lnTo>
                  <a:pt x="1926" y="705"/>
                </a:lnTo>
                <a:lnTo>
                  <a:pt x="2106" y="593"/>
                </a:lnTo>
                <a:lnTo>
                  <a:pt x="2290" y="490"/>
                </a:lnTo>
                <a:lnTo>
                  <a:pt x="2479" y="396"/>
                </a:lnTo>
                <a:lnTo>
                  <a:pt x="2671" y="313"/>
                </a:lnTo>
                <a:lnTo>
                  <a:pt x="2865" y="240"/>
                </a:lnTo>
                <a:lnTo>
                  <a:pt x="3063" y="176"/>
                </a:lnTo>
                <a:lnTo>
                  <a:pt x="3261" y="122"/>
                </a:lnTo>
                <a:lnTo>
                  <a:pt x="3464" y="79"/>
                </a:lnTo>
                <a:lnTo>
                  <a:pt x="3667" y="44"/>
                </a:lnTo>
                <a:lnTo>
                  <a:pt x="3871" y="19"/>
                </a:lnTo>
                <a:lnTo>
                  <a:pt x="4076" y="4"/>
                </a:lnTo>
                <a:lnTo>
                  <a:pt x="4281" y="0"/>
                </a:lnTo>
                <a:lnTo>
                  <a:pt x="4487" y="4"/>
                </a:lnTo>
                <a:lnTo>
                  <a:pt x="4692" y="19"/>
                </a:lnTo>
                <a:lnTo>
                  <a:pt x="4895" y="44"/>
                </a:lnTo>
                <a:lnTo>
                  <a:pt x="5099" y="79"/>
                </a:lnTo>
                <a:lnTo>
                  <a:pt x="5301" y="122"/>
                </a:lnTo>
                <a:lnTo>
                  <a:pt x="5500" y="176"/>
                </a:lnTo>
                <a:lnTo>
                  <a:pt x="5697" y="240"/>
                </a:lnTo>
                <a:lnTo>
                  <a:pt x="5893" y="313"/>
                </a:lnTo>
                <a:lnTo>
                  <a:pt x="6084" y="396"/>
                </a:lnTo>
                <a:lnTo>
                  <a:pt x="6272" y="490"/>
                </a:lnTo>
                <a:lnTo>
                  <a:pt x="6456" y="593"/>
                </a:lnTo>
                <a:lnTo>
                  <a:pt x="6637" y="705"/>
                </a:lnTo>
                <a:lnTo>
                  <a:pt x="6812" y="828"/>
                </a:lnTo>
                <a:lnTo>
                  <a:pt x="6983" y="960"/>
                </a:lnTo>
                <a:lnTo>
                  <a:pt x="7148" y="1102"/>
                </a:lnTo>
                <a:lnTo>
                  <a:pt x="7309" y="1253"/>
                </a:ln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4050"/>
          </a:p>
        </p:txBody>
      </p:sp>
      <p:sp>
        <p:nvSpPr>
          <p:cNvPr id="6" name="Freeform 9">
            <a:extLst>
              <a:ext uri="{FF2B5EF4-FFF2-40B4-BE49-F238E27FC236}">
                <a16:creationId xmlns:a16="http://schemas.microsoft.com/office/drawing/2014/main" id="{925D6387-2E70-4D14-A91E-37978E1C1407}"/>
              </a:ext>
            </a:extLst>
          </p:cNvPr>
          <p:cNvSpPr>
            <a:spLocks/>
          </p:cNvSpPr>
          <p:nvPr/>
        </p:nvSpPr>
        <p:spPr bwMode="auto">
          <a:xfrm>
            <a:off x="7879556" y="4688306"/>
            <a:ext cx="2528892" cy="2528889"/>
          </a:xfrm>
          <a:custGeom>
            <a:avLst/>
            <a:gdLst>
              <a:gd name="T0" fmla="*/ 10571 w 10572"/>
              <a:gd name="T1" fmla="*/ 9513 h 10572"/>
              <a:gd name="T2" fmla="*/ 10550 w 10572"/>
              <a:gd name="T3" fmla="*/ 9679 h 10572"/>
              <a:gd name="T4" fmla="*/ 10503 w 10572"/>
              <a:gd name="T5" fmla="*/ 9839 h 10572"/>
              <a:gd name="T6" fmla="*/ 10437 w 10572"/>
              <a:gd name="T7" fmla="*/ 9987 h 10572"/>
              <a:gd name="T8" fmla="*/ 10350 w 10572"/>
              <a:gd name="T9" fmla="*/ 10123 h 10572"/>
              <a:gd name="T10" fmla="*/ 10244 w 10572"/>
              <a:gd name="T11" fmla="*/ 10244 h 10572"/>
              <a:gd name="T12" fmla="*/ 10123 w 10572"/>
              <a:gd name="T13" fmla="*/ 10350 h 10572"/>
              <a:gd name="T14" fmla="*/ 9987 w 10572"/>
              <a:gd name="T15" fmla="*/ 10437 h 10572"/>
              <a:gd name="T16" fmla="*/ 9839 w 10572"/>
              <a:gd name="T17" fmla="*/ 10505 h 10572"/>
              <a:gd name="T18" fmla="*/ 9679 w 10572"/>
              <a:gd name="T19" fmla="*/ 10550 h 10572"/>
              <a:gd name="T20" fmla="*/ 9513 w 10572"/>
              <a:gd name="T21" fmla="*/ 10571 h 10572"/>
              <a:gd name="T22" fmla="*/ 1059 w 10572"/>
              <a:gd name="T23" fmla="*/ 10571 h 10572"/>
              <a:gd name="T24" fmla="*/ 893 w 10572"/>
              <a:gd name="T25" fmla="*/ 10550 h 10572"/>
              <a:gd name="T26" fmla="*/ 733 w 10572"/>
              <a:gd name="T27" fmla="*/ 10503 h 10572"/>
              <a:gd name="T28" fmla="*/ 585 w 10572"/>
              <a:gd name="T29" fmla="*/ 10437 h 10572"/>
              <a:gd name="T30" fmla="*/ 449 w 10572"/>
              <a:gd name="T31" fmla="*/ 10350 h 10572"/>
              <a:gd name="T32" fmla="*/ 328 w 10572"/>
              <a:gd name="T33" fmla="*/ 10244 h 10572"/>
              <a:gd name="T34" fmla="*/ 222 w 10572"/>
              <a:gd name="T35" fmla="*/ 10123 h 10572"/>
              <a:gd name="T36" fmla="*/ 135 w 10572"/>
              <a:gd name="T37" fmla="*/ 9987 h 10572"/>
              <a:gd name="T38" fmla="*/ 67 w 10572"/>
              <a:gd name="T39" fmla="*/ 9839 h 10572"/>
              <a:gd name="T40" fmla="*/ 22 w 10572"/>
              <a:gd name="T41" fmla="*/ 9679 h 10572"/>
              <a:gd name="T42" fmla="*/ 1 w 10572"/>
              <a:gd name="T43" fmla="*/ 9513 h 10572"/>
              <a:gd name="T44" fmla="*/ 1 w 10572"/>
              <a:gd name="T45" fmla="*/ 1059 h 10572"/>
              <a:gd name="T46" fmla="*/ 22 w 10572"/>
              <a:gd name="T47" fmla="*/ 893 h 10572"/>
              <a:gd name="T48" fmla="*/ 69 w 10572"/>
              <a:gd name="T49" fmla="*/ 733 h 10572"/>
              <a:gd name="T50" fmla="*/ 135 w 10572"/>
              <a:gd name="T51" fmla="*/ 585 h 10572"/>
              <a:gd name="T52" fmla="*/ 222 w 10572"/>
              <a:gd name="T53" fmla="*/ 449 h 10572"/>
              <a:gd name="T54" fmla="*/ 328 w 10572"/>
              <a:gd name="T55" fmla="*/ 328 h 10572"/>
              <a:gd name="T56" fmla="*/ 449 w 10572"/>
              <a:gd name="T57" fmla="*/ 222 h 10572"/>
              <a:gd name="T58" fmla="*/ 585 w 10572"/>
              <a:gd name="T59" fmla="*/ 135 h 10572"/>
              <a:gd name="T60" fmla="*/ 733 w 10572"/>
              <a:gd name="T61" fmla="*/ 69 h 10572"/>
              <a:gd name="T62" fmla="*/ 893 w 10572"/>
              <a:gd name="T63" fmla="*/ 22 h 10572"/>
              <a:gd name="T64" fmla="*/ 1059 w 10572"/>
              <a:gd name="T65" fmla="*/ 1 h 10572"/>
              <a:gd name="T66" fmla="*/ 9513 w 10572"/>
              <a:gd name="T67" fmla="*/ 1 h 10572"/>
              <a:gd name="T68" fmla="*/ 9679 w 10572"/>
              <a:gd name="T69" fmla="*/ 22 h 10572"/>
              <a:gd name="T70" fmla="*/ 9839 w 10572"/>
              <a:gd name="T71" fmla="*/ 69 h 10572"/>
              <a:gd name="T72" fmla="*/ 9987 w 10572"/>
              <a:gd name="T73" fmla="*/ 135 h 10572"/>
              <a:gd name="T74" fmla="*/ 10123 w 10572"/>
              <a:gd name="T75" fmla="*/ 222 h 10572"/>
              <a:gd name="T76" fmla="*/ 10244 w 10572"/>
              <a:gd name="T77" fmla="*/ 328 h 10572"/>
              <a:gd name="T78" fmla="*/ 10350 w 10572"/>
              <a:gd name="T79" fmla="*/ 449 h 10572"/>
              <a:gd name="T80" fmla="*/ 10437 w 10572"/>
              <a:gd name="T81" fmla="*/ 585 h 10572"/>
              <a:gd name="T82" fmla="*/ 10503 w 10572"/>
              <a:gd name="T83" fmla="*/ 733 h 10572"/>
              <a:gd name="T84" fmla="*/ 10550 w 10572"/>
              <a:gd name="T85" fmla="*/ 893 h 10572"/>
              <a:gd name="T86" fmla="*/ 10571 w 10572"/>
              <a:gd name="T87" fmla="*/ 1059 h 10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572" h="10572">
                <a:moveTo>
                  <a:pt x="10572" y="1116"/>
                </a:moveTo>
                <a:lnTo>
                  <a:pt x="10572" y="9456"/>
                </a:lnTo>
                <a:lnTo>
                  <a:pt x="10571" y="9513"/>
                </a:lnTo>
                <a:lnTo>
                  <a:pt x="10566" y="9569"/>
                </a:lnTo>
                <a:lnTo>
                  <a:pt x="10560" y="9625"/>
                </a:lnTo>
                <a:lnTo>
                  <a:pt x="10550" y="9679"/>
                </a:lnTo>
                <a:lnTo>
                  <a:pt x="10537" y="9733"/>
                </a:lnTo>
                <a:lnTo>
                  <a:pt x="10521" y="9787"/>
                </a:lnTo>
                <a:lnTo>
                  <a:pt x="10503" y="9839"/>
                </a:lnTo>
                <a:lnTo>
                  <a:pt x="10484" y="9889"/>
                </a:lnTo>
                <a:lnTo>
                  <a:pt x="10462" y="9939"/>
                </a:lnTo>
                <a:lnTo>
                  <a:pt x="10437" y="9987"/>
                </a:lnTo>
                <a:lnTo>
                  <a:pt x="10410" y="10033"/>
                </a:lnTo>
                <a:lnTo>
                  <a:pt x="10381" y="10079"/>
                </a:lnTo>
                <a:lnTo>
                  <a:pt x="10350" y="10123"/>
                </a:lnTo>
                <a:lnTo>
                  <a:pt x="10316" y="10164"/>
                </a:lnTo>
                <a:lnTo>
                  <a:pt x="10281" y="10205"/>
                </a:lnTo>
                <a:lnTo>
                  <a:pt x="10244" y="10244"/>
                </a:lnTo>
                <a:lnTo>
                  <a:pt x="10205" y="10281"/>
                </a:lnTo>
                <a:lnTo>
                  <a:pt x="10164" y="10316"/>
                </a:lnTo>
                <a:lnTo>
                  <a:pt x="10123" y="10350"/>
                </a:lnTo>
                <a:lnTo>
                  <a:pt x="10079" y="10381"/>
                </a:lnTo>
                <a:lnTo>
                  <a:pt x="10033" y="10410"/>
                </a:lnTo>
                <a:lnTo>
                  <a:pt x="9987" y="10437"/>
                </a:lnTo>
                <a:lnTo>
                  <a:pt x="9939" y="10462"/>
                </a:lnTo>
                <a:lnTo>
                  <a:pt x="9889" y="10484"/>
                </a:lnTo>
                <a:lnTo>
                  <a:pt x="9839" y="10505"/>
                </a:lnTo>
                <a:lnTo>
                  <a:pt x="9786" y="10521"/>
                </a:lnTo>
                <a:lnTo>
                  <a:pt x="9733" y="10537"/>
                </a:lnTo>
                <a:lnTo>
                  <a:pt x="9679" y="10550"/>
                </a:lnTo>
                <a:lnTo>
                  <a:pt x="9625" y="10560"/>
                </a:lnTo>
                <a:lnTo>
                  <a:pt x="9569" y="10566"/>
                </a:lnTo>
                <a:lnTo>
                  <a:pt x="9513" y="10571"/>
                </a:lnTo>
                <a:lnTo>
                  <a:pt x="9456" y="10572"/>
                </a:lnTo>
                <a:lnTo>
                  <a:pt x="1116" y="10572"/>
                </a:lnTo>
                <a:lnTo>
                  <a:pt x="1059" y="10571"/>
                </a:lnTo>
                <a:lnTo>
                  <a:pt x="1003" y="10566"/>
                </a:lnTo>
                <a:lnTo>
                  <a:pt x="947" y="10560"/>
                </a:lnTo>
                <a:lnTo>
                  <a:pt x="893" y="10550"/>
                </a:lnTo>
                <a:lnTo>
                  <a:pt x="839" y="10537"/>
                </a:lnTo>
                <a:lnTo>
                  <a:pt x="785" y="10521"/>
                </a:lnTo>
                <a:lnTo>
                  <a:pt x="733" y="10503"/>
                </a:lnTo>
                <a:lnTo>
                  <a:pt x="683" y="10484"/>
                </a:lnTo>
                <a:lnTo>
                  <a:pt x="633" y="10462"/>
                </a:lnTo>
                <a:lnTo>
                  <a:pt x="585" y="10437"/>
                </a:lnTo>
                <a:lnTo>
                  <a:pt x="539" y="10410"/>
                </a:lnTo>
                <a:lnTo>
                  <a:pt x="493" y="10381"/>
                </a:lnTo>
                <a:lnTo>
                  <a:pt x="449" y="10350"/>
                </a:lnTo>
                <a:lnTo>
                  <a:pt x="408" y="10316"/>
                </a:lnTo>
                <a:lnTo>
                  <a:pt x="367" y="10281"/>
                </a:lnTo>
                <a:lnTo>
                  <a:pt x="328" y="10244"/>
                </a:lnTo>
                <a:lnTo>
                  <a:pt x="291" y="10205"/>
                </a:lnTo>
                <a:lnTo>
                  <a:pt x="256" y="10164"/>
                </a:lnTo>
                <a:lnTo>
                  <a:pt x="222" y="10123"/>
                </a:lnTo>
                <a:lnTo>
                  <a:pt x="191" y="10079"/>
                </a:lnTo>
                <a:lnTo>
                  <a:pt x="162" y="10033"/>
                </a:lnTo>
                <a:lnTo>
                  <a:pt x="135" y="9987"/>
                </a:lnTo>
                <a:lnTo>
                  <a:pt x="110" y="9939"/>
                </a:lnTo>
                <a:lnTo>
                  <a:pt x="88" y="9889"/>
                </a:lnTo>
                <a:lnTo>
                  <a:pt x="67" y="9839"/>
                </a:lnTo>
                <a:lnTo>
                  <a:pt x="51" y="9787"/>
                </a:lnTo>
                <a:lnTo>
                  <a:pt x="35" y="9733"/>
                </a:lnTo>
                <a:lnTo>
                  <a:pt x="22" y="9679"/>
                </a:lnTo>
                <a:lnTo>
                  <a:pt x="12" y="9625"/>
                </a:lnTo>
                <a:lnTo>
                  <a:pt x="6" y="9569"/>
                </a:lnTo>
                <a:lnTo>
                  <a:pt x="1" y="9513"/>
                </a:lnTo>
                <a:lnTo>
                  <a:pt x="0" y="9456"/>
                </a:lnTo>
                <a:lnTo>
                  <a:pt x="0" y="1116"/>
                </a:lnTo>
                <a:lnTo>
                  <a:pt x="1" y="1059"/>
                </a:lnTo>
                <a:lnTo>
                  <a:pt x="6" y="1003"/>
                </a:lnTo>
                <a:lnTo>
                  <a:pt x="12" y="947"/>
                </a:lnTo>
                <a:lnTo>
                  <a:pt x="22" y="893"/>
                </a:lnTo>
                <a:lnTo>
                  <a:pt x="35" y="839"/>
                </a:lnTo>
                <a:lnTo>
                  <a:pt x="51" y="786"/>
                </a:lnTo>
                <a:lnTo>
                  <a:pt x="69" y="733"/>
                </a:lnTo>
                <a:lnTo>
                  <a:pt x="88" y="683"/>
                </a:lnTo>
                <a:lnTo>
                  <a:pt x="110" y="633"/>
                </a:lnTo>
                <a:lnTo>
                  <a:pt x="135" y="585"/>
                </a:lnTo>
                <a:lnTo>
                  <a:pt x="162" y="539"/>
                </a:lnTo>
                <a:lnTo>
                  <a:pt x="191" y="493"/>
                </a:lnTo>
                <a:lnTo>
                  <a:pt x="222" y="449"/>
                </a:lnTo>
                <a:lnTo>
                  <a:pt x="256" y="408"/>
                </a:lnTo>
                <a:lnTo>
                  <a:pt x="291" y="367"/>
                </a:lnTo>
                <a:lnTo>
                  <a:pt x="328" y="328"/>
                </a:lnTo>
                <a:lnTo>
                  <a:pt x="367" y="291"/>
                </a:lnTo>
                <a:lnTo>
                  <a:pt x="408" y="256"/>
                </a:lnTo>
                <a:lnTo>
                  <a:pt x="449" y="222"/>
                </a:lnTo>
                <a:lnTo>
                  <a:pt x="493" y="191"/>
                </a:lnTo>
                <a:lnTo>
                  <a:pt x="539" y="162"/>
                </a:lnTo>
                <a:lnTo>
                  <a:pt x="585" y="135"/>
                </a:lnTo>
                <a:lnTo>
                  <a:pt x="633" y="110"/>
                </a:lnTo>
                <a:lnTo>
                  <a:pt x="683" y="88"/>
                </a:lnTo>
                <a:lnTo>
                  <a:pt x="733" y="69"/>
                </a:lnTo>
                <a:lnTo>
                  <a:pt x="785" y="51"/>
                </a:lnTo>
                <a:lnTo>
                  <a:pt x="839" y="35"/>
                </a:lnTo>
                <a:lnTo>
                  <a:pt x="893" y="22"/>
                </a:lnTo>
                <a:lnTo>
                  <a:pt x="947" y="12"/>
                </a:lnTo>
                <a:lnTo>
                  <a:pt x="1003" y="6"/>
                </a:lnTo>
                <a:lnTo>
                  <a:pt x="1059" y="1"/>
                </a:lnTo>
                <a:lnTo>
                  <a:pt x="1116" y="0"/>
                </a:lnTo>
                <a:lnTo>
                  <a:pt x="9456" y="0"/>
                </a:lnTo>
                <a:lnTo>
                  <a:pt x="9513" y="1"/>
                </a:lnTo>
                <a:lnTo>
                  <a:pt x="9569" y="6"/>
                </a:lnTo>
                <a:lnTo>
                  <a:pt x="9625" y="12"/>
                </a:lnTo>
                <a:lnTo>
                  <a:pt x="9679" y="22"/>
                </a:lnTo>
                <a:lnTo>
                  <a:pt x="9733" y="35"/>
                </a:lnTo>
                <a:lnTo>
                  <a:pt x="9786" y="51"/>
                </a:lnTo>
                <a:lnTo>
                  <a:pt x="9839" y="69"/>
                </a:lnTo>
                <a:lnTo>
                  <a:pt x="9889" y="88"/>
                </a:lnTo>
                <a:lnTo>
                  <a:pt x="9939" y="110"/>
                </a:lnTo>
                <a:lnTo>
                  <a:pt x="9987" y="135"/>
                </a:lnTo>
                <a:lnTo>
                  <a:pt x="10033" y="162"/>
                </a:lnTo>
                <a:lnTo>
                  <a:pt x="10079" y="191"/>
                </a:lnTo>
                <a:lnTo>
                  <a:pt x="10123" y="222"/>
                </a:lnTo>
                <a:lnTo>
                  <a:pt x="10164" y="256"/>
                </a:lnTo>
                <a:lnTo>
                  <a:pt x="10205" y="291"/>
                </a:lnTo>
                <a:lnTo>
                  <a:pt x="10244" y="328"/>
                </a:lnTo>
                <a:lnTo>
                  <a:pt x="10281" y="367"/>
                </a:lnTo>
                <a:lnTo>
                  <a:pt x="10316" y="408"/>
                </a:lnTo>
                <a:lnTo>
                  <a:pt x="10350" y="449"/>
                </a:lnTo>
                <a:lnTo>
                  <a:pt x="10381" y="493"/>
                </a:lnTo>
                <a:lnTo>
                  <a:pt x="10410" y="539"/>
                </a:lnTo>
                <a:lnTo>
                  <a:pt x="10437" y="585"/>
                </a:lnTo>
                <a:lnTo>
                  <a:pt x="10462" y="633"/>
                </a:lnTo>
                <a:lnTo>
                  <a:pt x="10484" y="683"/>
                </a:lnTo>
                <a:lnTo>
                  <a:pt x="10503" y="733"/>
                </a:lnTo>
                <a:lnTo>
                  <a:pt x="10521" y="786"/>
                </a:lnTo>
                <a:lnTo>
                  <a:pt x="10537" y="839"/>
                </a:lnTo>
                <a:lnTo>
                  <a:pt x="10550" y="893"/>
                </a:lnTo>
                <a:lnTo>
                  <a:pt x="10560" y="947"/>
                </a:lnTo>
                <a:lnTo>
                  <a:pt x="10566" y="1003"/>
                </a:lnTo>
                <a:lnTo>
                  <a:pt x="10571" y="1059"/>
                </a:lnTo>
                <a:lnTo>
                  <a:pt x="10572" y="1116"/>
                </a:lnTo>
                <a:close/>
              </a:path>
            </a:pathLst>
          </a:custGeom>
          <a:solidFill>
            <a:schemeClr val="bg1"/>
          </a:solidFill>
          <a:ln>
            <a:noFill/>
          </a:ln>
          <a:effectLst>
            <a:outerShdw blurRad="203200" dist="38100" sx="106000" sy="106000" algn="l" rotWithShape="0">
              <a:prstClr val="black">
                <a:alpha val="27000"/>
              </a:prstClr>
            </a:outerShdw>
          </a:effectLst>
        </p:spPr>
        <p:txBody>
          <a:bodyPr vert="horz" wrap="square" lIns="137160" tIns="68580" rIns="137160" bIns="68580" numCol="1" anchor="t" anchorCtr="0" compatLnSpc="1">
            <a:prstTxWarp prst="textNoShape">
              <a:avLst/>
            </a:prstTxWarp>
          </a:bodyPr>
          <a:lstStyle/>
          <a:p>
            <a:endParaRPr lang="en-US" sz="4050"/>
          </a:p>
        </p:txBody>
      </p:sp>
      <p:sp>
        <p:nvSpPr>
          <p:cNvPr id="34" name="TextBox 3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D9C9873D-DADD-42F6-9912-F2381F4C51C0}"/>
              </a:ext>
            </a:extLst>
          </p:cNvPr>
          <p:cNvSpPr txBox="1"/>
          <p:nvPr/>
        </p:nvSpPr>
        <p:spPr>
          <a:xfrm>
            <a:off x="4157833" y="1413655"/>
            <a:ext cx="9972335" cy="923330"/>
          </a:xfrm>
          <a:prstGeom prst="rect">
            <a:avLst/>
          </a:prstGeom>
          <a:noFill/>
        </p:spPr>
        <p:txBody>
          <a:bodyPr wrap="square" rtlCol="0">
            <a:spAutoFit/>
          </a:bodyPr>
          <a:lstStyle/>
          <a:p>
            <a:pPr algn="ctr">
              <a:spcBef>
                <a:spcPts val="1200"/>
              </a:spcBef>
            </a:pPr>
            <a:r>
              <a:rPr lang="en-US" altLang="zh-CN" sz="5400">
                <a:solidFill>
                  <a:schemeClr val="tx1">
                    <a:lumMod val="85000"/>
                    <a:lumOff val="15000"/>
                  </a:schemeClr>
                </a:solidFill>
                <a:latin typeface="Montserrat Alternates ExtraBold" panose="00000900000000000000" pitchFamily="50" charset="0"/>
                <a:ea typeface="微软雅黑" panose="020B0503020204020204" pitchFamily="34" charset="-122"/>
                <a:cs typeface="Lato" panose="020F0502020204030203" pitchFamily="34" charset="0"/>
              </a:rPr>
              <a:t>Our Services</a:t>
            </a:r>
          </a:p>
        </p:txBody>
      </p:sp>
      <p:sp>
        <p:nvSpPr>
          <p:cNvPr id="35" name="Rectangle 34">
            <a:extLst>
              <a:ext uri="{FF2B5EF4-FFF2-40B4-BE49-F238E27FC236}">
                <a16:creationId xmlns:a16="http://schemas.microsoft.com/office/drawing/2014/main" id="{B328CCCE-6221-48B6-9800-192405A68D99}"/>
              </a:ext>
            </a:extLst>
          </p:cNvPr>
          <p:cNvSpPr/>
          <p:nvPr/>
        </p:nvSpPr>
        <p:spPr>
          <a:xfrm>
            <a:off x="1333500" y="3745817"/>
            <a:ext cx="4800042" cy="1613519"/>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a:t>
            </a:r>
            <a:endParaRPr lang="es-ES" altLang="zh-CN" sz="1200" dirty="0">
              <a:solidFill>
                <a:schemeClr val="tx1">
                  <a:lumMod val="65000"/>
                </a:schemeClr>
              </a:solidFill>
              <a:ea typeface="Lato Light" panose="020F0502020204030203" pitchFamily="34" charset="0"/>
              <a:cs typeface="Lato Light" panose="020F0502020204030203" pitchFamily="34" charset="0"/>
            </a:endParaRPr>
          </a:p>
        </p:txBody>
      </p:sp>
      <p:sp>
        <p:nvSpPr>
          <p:cNvPr id="36" name="Rectangle 35">
            <a:extLst>
              <a:ext uri="{FF2B5EF4-FFF2-40B4-BE49-F238E27FC236}">
                <a16:creationId xmlns:a16="http://schemas.microsoft.com/office/drawing/2014/main" id="{B1D4815C-8875-4C4D-AB47-1C6AB4675D8F}"/>
              </a:ext>
            </a:extLst>
          </p:cNvPr>
          <p:cNvSpPr/>
          <p:nvPr/>
        </p:nvSpPr>
        <p:spPr>
          <a:xfrm>
            <a:off x="1333500" y="6546167"/>
            <a:ext cx="4800042" cy="1613519"/>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a:t>
            </a:r>
            <a:endParaRPr lang="es-ES" altLang="zh-CN" sz="1200" dirty="0">
              <a:solidFill>
                <a:schemeClr val="tx1">
                  <a:lumMod val="65000"/>
                </a:schemeClr>
              </a:solidFill>
              <a:ea typeface="Lato Light" panose="020F0502020204030203" pitchFamily="34" charset="0"/>
              <a:cs typeface="Lato Light" panose="020F0502020204030203" pitchFamily="34" charset="0"/>
            </a:endParaRPr>
          </a:p>
        </p:txBody>
      </p:sp>
      <p:sp>
        <p:nvSpPr>
          <p:cNvPr id="37" name="Rectangle 36">
            <a:extLst>
              <a:ext uri="{FF2B5EF4-FFF2-40B4-BE49-F238E27FC236}">
                <a16:creationId xmlns:a16="http://schemas.microsoft.com/office/drawing/2014/main" id="{010A0169-FC6D-4B15-83B7-8EB0FB77B791}"/>
              </a:ext>
            </a:extLst>
          </p:cNvPr>
          <p:cNvSpPr/>
          <p:nvPr/>
        </p:nvSpPr>
        <p:spPr>
          <a:xfrm>
            <a:off x="12154459" y="3745817"/>
            <a:ext cx="4800041" cy="1613519"/>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a:t>
            </a:r>
            <a:endParaRPr lang="es-ES" altLang="zh-CN" sz="1200" dirty="0">
              <a:solidFill>
                <a:schemeClr val="tx1">
                  <a:lumMod val="65000"/>
                </a:schemeClr>
              </a:solidFill>
              <a:ea typeface="Lato Light" panose="020F0502020204030203" pitchFamily="34" charset="0"/>
              <a:cs typeface="Lato Light" panose="020F0502020204030203" pitchFamily="34" charset="0"/>
            </a:endParaRPr>
          </a:p>
        </p:txBody>
      </p:sp>
      <p:sp>
        <p:nvSpPr>
          <p:cNvPr id="38" name="Rectangle 37">
            <a:extLst>
              <a:ext uri="{FF2B5EF4-FFF2-40B4-BE49-F238E27FC236}">
                <a16:creationId xmlns:a16="http://schemas.microsoft.com/office/drawing/2014/main" id="{1153B55D-4F0A-4029-8E0D-AF6D2FEED749}"/>
              </a:ext>
            </a:extLst>
          </p:cNvPr>
          <p:cNvSpPr/>
          <p:nvPr/>
        </p:nvSpPr>
        <p:spPr>
          <a:xfrm>
            <a:off x="12154459" y="6546167"/>
            <a:ext cx="4800041" cy="1613519"/>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a:t>
            </a:r>
            <a:endParaRPr lang="es-ES" altLang="zh-CN" sz="1200" dirty="0">
              <a:solidFill>
                <a:schemeClr val="tx1">
                  <a:lumMod val="65000"/>
                </a:schemeClr>
              </a:solidFill>
              <a:ea typeface="Lato Light" panose="020F0502020204030203" pitchFamily="34" charset="0"/>
              <a:cs typeface="Lato Light" panose="020F0502020204030203" pitchFamily="34" charset="0"/>
            </a:endParaRPr>
          </a:p>
        </p:txBody>
      </p:sp>
      <p:grpSp>
        <p:nvGrpSpPr>
          <p:cNvPr id="39" name="Graphic 4">
            <a:extLst>
              <a:ext uri="{FF2B5EF4-FFF2-40B4-BE49-F238E27FC236}">
                <a16:creationId xmlns:a16="http://schemas.microsoft.com/office/drawing/2014/main" id="{1A846F30-E08F-48E0-AC9B-16D56E7D2A57}"/>
              </a:ext>
            </a:extLst>
          </p:cNvPr>
          <p:cNvGrpSpPr/>
          <p:nvPr/>
        </p:nvGrpSpPr>
        <p:grpSpPr>
          <a:xfrm>
            <a:off x="8493764" y="5302628"/>
            <a:ext cx="1300476" cy="1300244"/>
            <a:chOff x="10834189" y="3468660"/>
            <a:chExt cx="1234280" cy="1234059"/>
          </a:xfrm>
          <a:solidFill>
            <a:schemeClr val="tx1">
              <a:lumMod val="85000"/>
              <a:lumOff val="15000"/>
            </a:schemeClr>
          </a:solidFill>
        </p:grpSpPr>
        <p:sp>
          <p:nvSpPr>
            <p:cNvPr id="40" name="Freeform: Shape 39">
              <a:extLst>
                <a:ext uri="{FF2B5EF4-FFF2-40B4-BE49-F238E27FC236}">
                  <a16:creationId xmlns:a16="http://schemas.microsoft.com/office/drawing/2014/main" id="{D12A70EC-FDB5-4380-8135-19A5EBC35B41}"/>
                </a:ext>
              </a:extLst>
            </p:cNvPr>
            <p:cNvSpPr/>
            <p:nvPr/>
          </p:nvSpPr>
          <p:spPr>
            <a:xfrm>
              <a:off x="11648716" y="3878451"/>
              <a:ext cx="167743" cy="155973"/>
            </a:xfrm>
            <a:custGeom>
              <a:avLst/>
              <a:gdLst>
                <a:gd name="connsiteX0" fmla="*/ 149169 w 167743"/>
                <a:gd name="connsiteY0" fmla="*/ 118668 h 155973"/>
                <a:gd name="connsiteX1" fmla="*/ 94493 w 167743"/>
                <a:gd name="connsiteY1" fmla="*/ 118668 h 155973"/>
                <a:gd name="connsiteX2" fmla="*/ 32850 w 167743"/>
                <a:gd name="connsiteY2" fmla="*/ 6432 h 155973"/>
                <a:gd name="connsiteX3" fmla="*/ 6433 w 167743"/>
                <a:gd name="connsiteY3" fmla="*/ 4591 h 155973"/>
                <a:gd name="connsiteX4" fmla="*/ 4590 w 167743"/>
                <a:gd name="connsiteY4" fmla="*/ 31009 h 155973"/>
                <a:gd name="connsiteX5" fmla="*/ 62550 w 167743"/>
                <a:gd name="connsiteY5" fmla="*/ 141804 h 155973"/>
                <a:gd name="connsiteX6" fmla="*/ 63191 w 167743"/>
                <a:gd name="connsiteY6" fmla="*/ 143325 h 155973"/>
                <a:gd name="connsiteX7" fmla="*/ 64312 w 167743"/>
                <a:gd name="connsiteY7" fmla="*/ 145887 h 155973"/>
                <a:gd name="connsiteX8" fmla="*/ 66473 w 167743"/>
                <a:gd name="connsiteY8" fmla="*/ 149089 h 155973"/>
                <a:gd name="connsiteX9" fmla="*/ 68395 w 167743"/>
                <a:gd name="connsiteY9" fmla="*/ 151170 h 155973"/>
                <a:gd name="connsiteX10" fmla="*/ 71517 w 167743"/>
                <a:gd name="connsiteY10" fmla="*/ 153252 h 155973"/>
                <a:gd name="connsiteX11" fmla="*/ 74078 w 167743"/>
                <a:gd name="connsiteY11" fmla="*/ 154613 h 155973"/>
                <a:gd name="connsiteX12" fmla="*/ 78721 w 167743"/>
                <a:gd name="connsiteY12" fmla="*/ 155573 h 155973"/>
                <a:gd name="connsiteX13" fmla="*/ 80642 w 167743"/>
                <a:gd name="connsiteY13" fmla="*/ 155974 h 155973"/>
                <a:gd name="connsiteX14" fmla="*/ 149009 w 167743"/>
                <a:gd name="connsiteY14" fmla="*/ 155974 h 155973"/>
                <a:gd name="connsiteX15" fmla="*/ 167742 w 167743"/>
                <a:gd name="connsiteY15" fmla="*/ 137241 h 155973"/>
                <a:gd name="connsiteX16" fmla="*/ 149169 w 167743"/>
                <a:gd name="connsiteY16" fmla="*/ 118668 h 155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7743" h="155973">
                  <a:moveTo>
                    <a:pt x="149169" y="118668"/>
                  </a:moveTo>
                  <a:lnTo>
                    <a:pt x="94493" y="118668"/>
                  </a:lnTo>
                  <a:cubicBezTo>
                    <a:pt x="82004" y="77600"/>
                    <a:pt x="61190" y="38934"/>
                    <a:pt x="32850" y="6432"/>
                  </a:cubicBezTo>
                  <a:cubicBezTo>
                    <a:pt x="26046" y="-1333"/>
                    <a:pt x="14278" y="-2214"/>
                    <a:pt x="6433" y="4591"/>
                  </a:cubicBezTo>
                  <a:cubicBezTo>
                    <a:pt x="-1333" y="11395"/>
                    <a:pt x="-2214" y="23163"/>
                    <a:pt x="4590" y="31009"/>
                  </a:cubicBezTo>
                  <a:cubicBezTo>
                    <a:pt x="32370" y="62790"/>
                    <a:pt x="52384" y="101136"/>
                    <a:pt x="62550" y="141804"/>
                  </a:cubicBezTo>
                  <a:cubicBezTo>
                    <a:pt x="62710" y="142365"/>
                    <a:pt x="63031" y="142845"/>
                    <a:pt x="63191" y="143325"/>
                  </a:cubicBezTo>
                  <a:cubicBezTo>
                    <a:pt x="63511" y="144206"/>
                    <a:pt x="63831" y="145006"/>
                    <a:pt x="64312" y="145887"/>
                  </a:cubicBezTo>
                  <a:cubicBezTo>
                    <a:pt x="64952" y="147008"/>
                    <a:pt x="65672" y="148128"/>
                    <a:pt x="66473" y="149089"/>
                  </a:cubicBezTo>
                  <a:cubicBezTo>
                    <a:pt x="67114" y="149810"/>
                    <a:pt x="67673" y="150530"/>
                    <a:pt x="68395" y="151170"/>
                  </a:cubicBezTo>
                  <a:cubicBezTo>
                    <a:pt x="69355" y="151971"/>
                    <a:pt x="70396" y="152611"/>
                    <a:pt x="71517" y="153252"/>
                  </a:cubicBezTo>
                  <a:cubicBezTo>
                    <a:pt x="72397" y="153732"/>
                    <a:pt x="73118" y="154293"/>
                    <a:pt x="74078" y="154613"/>
                  </a:cubicBezTo>
                  <a:cubicBezTo>
                    <a:pt x="75520" y="155173"/>
                    <a:pt x="77120" y="155413"/>
                    <a:pt x="78721" y="155573"/>
                  </a:cubicBezTo>
                  <a:cubicBezTo>
                    <a:pt x="79362" y="155654"/>
                    <a:pt x="79922" y="155974"/>
                    <a:pt x="80642" y="155974"/>
                  </a:cubicBezTo>
                  <a:lnTo>
                    <a:pt x="149009" y="155974"/>
                  </a:lnTo>
                  <a:cubicBezTo>
                    <a:pt x="159336" y="155974"/>
                    <a:pt x="167742" y="147568"/>
                    <a:pt x="167742" y="137241"/>
                  </a:cubicBezTo>
                  <a:cubicBezTo>
                    <a:pt x="167902" y="127074"/>
                    <a:pt x="159497" y="118668"/>
                    <a:pt x="149169" y="118668"/>
                  </a:cubicBezTo>
                  <a:close/>
                </a:path>
              </a:pathLst>
            </a:custGeom>
            <a:grpFill/>
            <a:ln w="8001" cap="flat">
              <a:noFill/>
              <a:prstDash val="solid"/>
              <a:miter/>
            </a:ln>
          </p:spPr>
          <p:txBody>
            <a:bodyPr rtlCol="0" anchor="ctr"/>
            <a:lstStyle/>
            <a:p>
              <a:endParaRPr lang="en-US" sz="1200"/>
            </a:p>
          </p:txBody>
        </p:sp>
        <p:sp>
          <p:nvSpPr>
            <p:cNvPr id="41" name="Freeform: Shape 40">
              <a:extLst>
                <a:ext uri="{FF2B5EF4-FFF2-40B4-BE49-F238E27FC236}">
                  <a16:creationId xmlns:a16="http://schemas.microsoft.com/office/drawing/2014/main" id="{615427CC-D238-48F8-B2C2-13C62DB3C7B0}"/>
                </a:ext>
              </a:extLst>
            </p:cNvPr>
            <p:cNvSpPr/>
            <p:nvPr/>
          </p:nvSpPr>
          <p:spPr>
            <a:xfrm>
              <a:off x="11267791" y="3468660"/>
              <a:ext cx="366996" cy="383561"/>
            </a:xfrm>
            <a:custGeom>
              <a:avLst/>
              <a:gdLst>
                <a:gd name="connsiteX0" fmla="*/ 18786 w 366996"/>
                <a:gd name="connsiteY0" fmla="*/ 201997 h 383561"/>
                <a:gd name="connsiteX1" fmla="*/ 113811 w 366996"/>
                <a:gd name="connsiteY1" fmla="*/ 201997 h 383561"/>
                <a:gd name="connsiteX2" fmla="*/ 132463 w 366996"/>
                <a:gd name="connsiteY2" fmla="*/ 183345 h 383561"/>
                <a:gd name="connsiteX3" fmla="*/ 113811 w 366996"/>
                <a:gd name="connsiteY3" fmla="*/ 164612 h 383561"/>
                <a:gd name="connsiteX4" fmla="*/ 63937 w 366996"/>
                <a:gd name="connsiteY4" fmla="*/ 164612 h 383561"/>
                <a:gd name="connsiteX5" fmla="*/ 183538 w 366996"/>
                <a:gd name="connsiteY5" fmla="*/ 45011 h 383561"/>
                <a:gd name="connsiteX6" fmla="*/ 303220 w 366996"/>
                <a:gd name="connsiteY6" fmla="*/ 164612 h 383561"/>
                <a:gd name="connsiteX7" fmla="*/ 253345 w 366996"/>
                <a:gd name="connsiteY7" fmla="*/ 164612 h 383561"/>
                <a:gd name="connsiteX8" fmla="*/ 234613 w 366996"/>
                <a:gd name="connsiteY8" fmla="*/ 183345 h 383561"/>
                <a:gd name="connsiteX9" fmla="*/ 234613 w 366996"/>
                <a:gd name="connsiteY9" fmla="*/ 338810 h 383561"/>
                <a:gd name="connsiteX10" fmla="*/ 234933 w 366996"/>
                <a:gd name="connsiteY10" fmla="*/ 340332 h 383561"/>
                <a:gd name="connsiteX11" fmla="*/ 235654 w 366996"/>
                <a:gd name="connsiteY11" fmla="*/ 343854 h 383561"/>
                <a:gd name="connsiteX12" fmla="*/ 236935 w 366996"/>
                <a:gd name="connsiteY12" fmla="*/ 347296 h 383561"/>
                <a:gd name="connsiteX13" fmla="*/ 238776 w 366996"/>
                <a:gd name="connsiteY13" fmla="*/ 350018 h 383561"/>
                <a:gd name="connsiteX14" fmla="*/ 241258 w 366996"/>
                <a:gd name="connsiteY14" fmla="*/ 352820 h 383561"/>
                <a:gd name="connsiteX15" fmla="*/ 243980 w 366996"/>
                <a:gd name="connsiteY15" fmla="*/ 354661 h 383561"/>
                <a:gd name="connsiteX16" fmla="*/ 247502 w 366996"/>
                <a:gd name="connsiteY16" fmla="*/ 356342 h 383561"/>
                <a:gd name="connsiteX17" fmla="*/ 248783 w 366996"/>
                <a:gd name="connsiteY17" fmla="*/ 356983 h 383561"/>
                <a:gd name="connsiteX18" fmla="*/ 311306 w 366996"/>
                <a:gd name="connsiteY18" fmla="*/ 381320 h 383561"/>
                <a:gd name="connsiteX19" fmla="*/ 320192 w 366996"/>
                <a:gd name="connsiteY19" fmla="*/ 383561 h 383561"/>
                <a:gd name="connsiteX20" fmla="*/ 336682 w 366996"/>
                <a:gd name="connsiteY20" fmla="*/ 373794 h 383561"/>
                <a:gd name="connsiteX21" fmla="*/ 329158 w 366996"/>
                <a:gd name="connsiteY21" fmla="*/ 348417 h 383561"/>
                <a:gd name="connsiteX22" fmla="*/ 271999 w 366996"/>
                <a:gd name="connsiteY22" fmla="*/ 325201 h 383561"/>
                <a:gd name="connsiteX23" fmla="*/ 271999 w 366996"/>
                <a:gd name="connsiteY23" fmla="*/ 202078 h 383561"/>
                <a:gd name="connsiteX24" fmla="*/ 348291 w 366996"/>
                <a:gd name="connsiteY24" fmla="*/ 202078 h 383561"/>
                <a:gd name="connsiteX25" fmla="*/ 365582 w 366996"/>
                <a:gd name="connsiteY25" fmla="*/ 190550 h 383561"/>
                <a:gd name="connsiteX26" fmla="*/ 361499 w 366996"/>
                <a:gd name="connsiteY26" fmla="*/ 170216 h 383561"/>
                <a:gd name="connsiteX27" fmla="*/ 196747 w 366996"/>
                <a:gd name="connsiteY27" fmla="*/ 5464 h 383561"/>
                <a:gd name="connsiteX28" fmla="*/ 170329 w 366996"/>
                <a:gd name="connsiteY28" fmla="*/ 5464 h 383561"/>
                <a:gd name="connsiteX29" fmla="*/ 5497 w 366996"/>
                <a:gd name="connsiteY29" fmla="*/ 170216 h 383561"/>
                <a:gd name="connsiteX30" fmla="*/ 1414 w 366996"/>
                <a:gd name="connsiteY30" fmla="*/ 190550 h 383561"/>
                <a:gd name="connsiteX31" fmla="*/ 18786 w 366996"/>
                <a:gd name="connsiteY31" fmla="*/ 201997 h 383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66996" h="383561">
                  <a:moveTo>
                    <a:pt x="18786" y="201997"/>
                  </a:moveTo>
                  <a:lnTo>
                    <a:pt x="113811" y="201997"/>
                  </a:lnTo>
                  <a:cubicBezTo>
                    <a:pt x="124138" y="201997"/>
                    <a:pt x="132463" y="193592"/>
                    <a:pt x="132463" y="183345"/>
                  </a:cubicBezTo>
                  <a:cubicBezTo>
                    <a:pt x="132463" y="173018"/>
                    <a:pt x="124138" y="164612"/>
                    <a:pt x="113811" y="164612"/>
                  </a:cubicBezTo>
                  <a:lnTo>
                    <a:pt x="63937" y="164612"/>
                  </a:lnTo>
                  <a:lnTo>
                    <a:pt x="183538" y="45011"/>
                  </a:lnTo>
                  <a:lnTo>
                    <a:pt x="303220" y="164612"/>
                  </a:lnTo>
                  <a:lnTo>
                    <a:pt x="253345" y="164612"/>
                  </a:lnTo>
                  <a:cubicBezTo>
                    <a:pt x="243019" y="164612"/>
                    <a:pt x="234613" y="173018"/>
                    <a:pt x="234613" y="183345"/>
                  </a:cubicBezTo>
                  <a:lnTo>
                    <a:pt x="234613" y="338810"/>
                  </a:lnTo>
                  <a:cubicBezTo>
                    <a:pt x="234613" y="339371"/>
                    <a:pt x="234853" y="339771"/>
                    <a:pt x="234933" y="340332"/>
                  </a:cubicBezTo>
                  <a:cubicBezTo>
                    <a:pt x="235014" y="341533"/>
                    <a:pt x="235333" y="342653"/>
                    <a:pt x="235654" y="343854"/>
                  </a:cubicBezTo>
                  <a:cubicBezTo>
                    <a:pt x="235974" y="345055"/>
                    <a:pt x="236295" y="346176"/>
                    <a:pt x="236935" y="347296"/>
                  </a:cubicBezTo>
                  <a:cubicBezTo>
                    <a:pt x="237495" y="348337"/>
                    <a:pt x="238136" y="349138"/>
                    <a:pt x="238776" y="350018"/>
                  </a:cubicBezTo>
                  <a:cubicBezTo>
                    <a:pt x="239576" y="351059"/>
                    <a:pt x="240297" y="351940"/>
                    <a:pt x="241258" y="352820"/>
                  </a:cubicBezTo>
                  <a:cubicBezTo>
                    <a:pt x="242058" y="353541"/>
                    <a:pt x="243019" y="354101"/>
                    <a:pt x="243980" y="354661"/>
                  </a:cubicBezTo>
                  <a:cubicBezTo>
                    <a:pt x="245101" y="355302"/>
                    <a:pt x="246221" y="355942"/>
                    <a:pt x="247502" y="356342"/>
                  </a:cubicBezTo>
                  <a:cubicBezTo>
                    <a:pt x="247982" y="356503"/>
                    <a:pt x="248303" y="356823"/>
                    <a:pt x="248783" y="356983"/>
                  </a:cubicBezTo>
                  <a:cubicBezTo>
                    <a:pt x="270477" y="362427"/>
                    <a:pt x="291532" y="370592"/>
                    <a:pt x="311306" y="381320"/>
                  </a:cubicBezTo>
                  <a:cubicBezTo>
                    <a:pt x="314107" y="382840"/>
                    <a:pt x="317230" y="383561"/>
                    <a:pt x="320192" y="383561"/>
                  </a:cubicBezTo>
                  <a:cubicBezTo>
                    <a:pt x="326836" y="383561"/>
                    <a:pt x="333241" y="380039"/>
                    <a:pt x="336682" y="373794"/>
                  </a:cubicBezTo>
                  <a:cubicBezTo>
                    <a:pt x="341566" y="364748"/>
                    <a:pt x="338204" y="353380"/>
                    <a:pt x="329158" y="348417"/>
                  </a:cubicBezTo>
                  <a:cubicBezTo>
                    <a:pt x="310985" y="338570"/>
                    <a:pt x="291692" y="331125"/>
                    <a:pt x="271999" y="325201"/>
                  </a:cubicBezTo>
                  <a:lnTo>
                    <a:pt x="271999" y="202078"/>
                  </a:lnTo>
                  <a:lnTo>
                    <a:pt x="348291" y="202078"/>
                  </a:lnTo>
                  <a:cubicBezTo>
                    <a:pt x="355896" y="202078"/>
                    <a:pt x="362700" y="197514"/>
                    <a:pt x="365582" y="190550"/>
                  </a:cubicBezTo>
                  <a:cubicBezTo>
                    <a:pt x="368464" y="183585"/>
                    <a:pt x="366863" y="175499"/>
                    <a:pt x="361499" y="170216"/>
                  </a:cubicBezTo>
                  <a:lnTo>
                    <a:pt x="196747" y="5464"/>
                  </a:lnTo>
                  <a:cubicBezTo>
                    <a:pt x="189462" y="-1821"/>
                    <a:pt x="177614" y="-1821"/>
                    <a:pt x="170329" y="5464"/>
                  </a:cubicBezTo>
                  <a:lnTo>
                    <a:pt x="5497" y="170216"/>
                  </a:lnTo>
                  <a:cubicBezTo>
                    <a:pt x="134" y="175580"/>
                    <a:pt x="-1468" y="183585"/>
                    <a:pt x="1414" y="190550"/>
                  </a:cubicBezTo>
                  <a:cubicBezTo>
                    <a:pt x="4376" y="197434"/>
                    <a:pt x="11261" y="201997"/>
                    <a:pt x="18786" y="201997"/>
                  </a:cubicBezTo>
                  <a:close/>
                </a:path>
              </a:pathLst>
            </a:custGeom>
            <a:grpFill/>
            <a:ln w="8001" cap="flat">
              <a:noFill/>
              <a:prstDash val="solid"/>
              <a:miter/>
            </a:ln>
          </p:spPr>
          <p:txBody>
            <a:bodyPr rtlCol="0" anchor="ctr"/>
            <a:lstStyle/>
            <a:p>
              <a:endParaRPr lang="en-US" sz="1200"/>
            </a:p>
          </p:txBody>
        </p:sp>
        <p:sp>
          <p:nvSpPr>
            <p:cNvPr id="42" name="Freeform: Shape 41">
              <a:extLst>
                <a:ext uri="{FF2B5EF4-FFF2-40B4-BE49-F238E27FC236}">
                  <a16:creationId xmlns:a16="http://schemas.microsoft.com/office/drawing/2014/main" id="{0FB2245A-7BEA-42DA-B4E1-6CA0C04953E6}"/>
                </a:ext>
              </a:extLst>
            </p:cNvPr>
            <p:cNvSpPr/>
            <p:nvPr/>
          </p:nvSpPr>
          <p:spPr>
            <a:xfrm>
              <a:off x="11145681" y="3707722"/>
              <a:ext cx="670700" cy="682944"/>
            </a:xfrm>
            <a:custGeom>
              <a:avLst/>
              <a:gdLst>
                <a:gd name="connsiteX0" fmla="*/ 652204 w 670700"/>
                <a:gd name="connsiteY0" fmla="*/ 364168 h 682944"/>
                <a:gd name="connsiteX1" fmla="*/ 633471 w 670700"/>
                <a:gd name="connsiteY1" fmla="*/ 382901 h 682944"/>
                <a:gd name="connsiteX2" fmla="*/ 633471 w 670700"/>
                <a:gd name="connsiteY2" fmla="*/ 428852 h 682944"/>
                <a:gd name="connsiteX3" fmla="*/ 583837 w 670700"/>
                <a:gd name="connsiteY3" fmla="*/ 428852 h 682944"/>
                <a:gd name="connsiteX4" fmla="*/ 582476 w 670700"/>
                <a:gd name="connsiteY4" fmla="*/ 429092 h 682944"/>
                <a:gd name="connsiteX5" fmla="*/ 578633 w 670700"/>
                <a:gd name="connsiteY5" fmla="*/ 429892 h 682944"/>
                <a:gd name="connsiteX6" fmla="*/ 575432 w 670700"/>
                <a:gd name="connsiteY6" fmla="*/ 431013 h 682944"/>
                <a:gd name="connsiteX7" fmla="*/ 572550 w 670700"/>
                <a:gd name="connsiteY7" fmla="*/ 433015 h 682944"/>
                <a:gd name="connsiteX8" fmla="*/ 569827 w 670700"/>
                <a:gd name="connsiteY8" fmla="*/ 435416 h 682944"/>
                <a:gd name="connsiteX9" fmla="*/ 567906 w 670700"/>
                <a:gd name="connsiteY9" fmla="*/ 438218 h 682944"/>
                <a:gd name="connsiteX10" fmla="*/ 566225 w 670700"/>
                <a:gd name="connsiteY10" fmla="*/ 441661 h 682944"/>
                <a:gd name="connsiteX11" fmla="*/ 565584 w 670700"/>
                <a:gd name="connsiteY11" fmla="*/ 442941 h 682944"/>
                <a:gd name="connsiteX12" fmla="*/ 305487 w 670700"/>
                <a:gd name="connsiteY12" fmla="*/ 645800 h 682944"/>
                <a:gd name="connsiteX13" fmla="*/ 103430 w 670700"/>
                <a:gd name="connsiteY13" fmla="*/ 553257 h 682944"/>
                <a:gd name="connsiteX14" fmla="*/ 103430 w 670700"/>
                <a:gd name="connsiteY14" fmla="*/ 547492 h 682944"/>
                <a:gd name="connsiteX15" fmla="*/ 134011 w 670700"/>
                <a:gd name="connsiteY15" fmla="*/ 502662 h 682944"/>
                <a:gd name="connsiteX16" fmla="*/ 182764 w 670700"/>
                <a:gd name="connsiteY16" fmla="*/ 484330 h 682944"/>
                <a:gd name="connsiteX17" fmla="*/ 205019 w 670700"/>
                <a:gd name="connsiteY17" fmla="*/ 478326 h 682944"/>
                <a:gd name="connsiteX18" fmla="*/ 265620 w 670700"/>
                <a:gd name="connsiteY18" fmla="*/ 428212 h 682944"/>
                <a:gd name="connsiteX19" fmla="*/ 305487 w 670700"/>
                <a:gd name="connsiteY19" fmla="*/ 437097 h 682944"/>
                <a:gd name="connsiteX20" fmla="*/ 345434 w 670700"/>
                <a:gd name="connsiteY20" fmla="*/ 428212 h 682944"/>
                <a:gd name="connsiteX21" fmla="*/ 376176 w 670700"/>
                <a:gd name="connsiteY21" fmla="*/ 464636 h 682944"/>
                <a:gd name="connsiteX22" fmla="*/ 305487 w 670700"/>
                <a:gd name="connsiteY22" fmla="*/ 500180 h 682944"/>
                <a:gd name="connsiteX23" fmla="*/ 277309 w 670700"/>
                <a:gd name="connsiteY23" fmla="*/ 496418 h 682944"/>
                <a:gd name="connsiteX24" fmla="*/ 254253 w 670700"/>
                <a:gd name="connsiteY24" fmla="*/ 509387 h 682944"/>
                <a:gd name="connsiteX25" fmla="*/ 267222 w 670700"/>
                <a:gd name="connsiteY25" fmla="*/ 532442 h 682944"/>
                <a:gd name="connsiteX26" fmla="*/ 305487 w 670700"/>
                <a:gd name="connsiteY26" fmla="*/ 537566 h 682944"/>
                <a:gd name="connsiteX27" fmla="*/ 410279 w 670700"/>
                <a:gd name="connsiteY27" fmla="*/ 479446 h 682944"/>
                <a:gd name="connsiteX28" fmla="*/ 428051 w 670700"/>
                <a:gd name="connsiteY28" fmla="*/ 484250 h 682944"/>
                <a:gd name="connsiteX29" fmla="*/ 471841 w 670700"/>
                <a:gd name="connsiteY29" fmla="*/ 500341 h 682944"/>
                <a:gd name="connsiteX30" fmla="*/ 479526 w 670700"/>
                <a:gd name="connsiteY30" fmla="*/ 501941 h 682944"/>
                <a:gd name="connsiteX31" fmla="*/ 496577 w 670700"/>
                <a:gd name="connsiteY31" fmla="*/ 490894 h 682944"/>
                <a:gd name="connsiteX32" fmla="*/ 487131 w 670700"/>
                <a:gd name="connsiteY32" fmla="*/ 466157 h 682944"/>
                <a:gd name="connsiteX33" fmla="*/ 438698 w 670700"/>
                <a:gd name="connsiteY33" fmla="*/ 448385 h 682944"/>
                <a:gd name="connsiteX34" fmla="*/ 414842 w 670700"/>
                <a:gd name="connsiteY34" fmla="*/ 441901 h 682944"/>
                <a:gd name="connsiteX35" fmla="*/ 377536 w 670700"/>
                <a:gd name="connsiteY35" fmla="*/ 406197 h 682944"/>
                <a:gd name="connsiteX36" fmla="*/ 419885 w 670700"/>
                <a:gd name="connsiteY36" fmla="*/ 303086 h 682944"/>
                <a:gd name="connsiteX37" fmla="*/ 305487 w 670700"/>
                <a:gd name="connsiteY37" fmla="*/ 184606 h 682944"/>
                <a:gd name="connsiteX38" fmla="*/ 191090 w 670700"/>
                <a:gd name="connsiteY38" fmla="*/ 303086 h 682944"/>
                <a:gd name="connsiteX39" fmla="*/ 233358 w 670700"/>
                <a:gd name="connsiteY39" fmla="*/ 406036 h 682944"/>
                <a:gd name="connsiteX40" fmla="*/ 233119 w 670700"/>
                <a:gd name="connsiteY40" fmla="*/ 407397 h 682944"/>
                <a:gd name="connsiteX41" fmla="*/ 196294 w 670700"/>
                <a:gd name="connsiteY41" fmla="*/ 441821 h 682944"/>
                <a:gd name="connsiteX42" fmla="*/ 172117 w 670700"/>
                <a:gd name="connsiteY42" fmla="*/ 448385 h 682944"/>
                <a:gd name="connsiteX43" fmla="*/ 118000 w 670700"/>
                <a:gd name="connsiteY43" fmla="*/ 468799 h 682944"/>
                <a:gd name="connsiteX44" fmla="*/ 73970 w 670700"/>
                <a:gd name="connsiteY44" fmla="*/ 512028 h 682944"/>
                <a:gd name="connsiteX45" fmla="*/ 37465 w 670700"/>
                <a:gd name="connsiteY45" fmla="*/ 377617 h 682944"/>
                <a:gd name="connsiteX46" fmla="*/ 240324 w 670700"/>
                <a:gd name="connsiteY46" fmla="*/ 117520 h 682944"/>
                <a:gd name="connsiteX47" fmla="*/ 241604 w 670700"/>
                <a:gd name="connsiteY47" fmla="*/ 116880 h 682944"/>
                <a:gd name="connsiteX48" fmla="*/ 245047 w 670700"/>
                <a:gd name="connsiteY48" fmla="*/ 115199 h 682944"/>
                <a:gd name="connsiteX49" fmla="*/ 247848 w 670700"/>
                <a:gd name="connsiteY49" fmla="*/ 113277 h 682944"/>
                <a:gd name="connsiteX50" fmla="*/ 250250 w 670700"/>
                <a:gd name="connsiteY50" fmla="*/ 110635 h 682944"/>
                <a:gd name="connsiteX51" fmla="*/ 252172 w 670700"/>
                <a:gd name="connsiteY51" fmla="*/ 107753 h 682944"/>
                <a:gd name="connsiteX52" fmla="*/ 253372 w 670700"/>
                <a:gd name="connsiteY52" fmla="*/ 104471 h 682944"/>
                <a:gd name="connsiteX53" fmla="*/ 254093 w 670700"/>
                <a:gd name="connsiteY53" fmla="*/ 100789 h 682944"/>
                <a:gd name="connsiteX54" fmla="*/ 254333 w 670700"/>
                <a:gd name="connsiteY54" fmla="*/ 99348 h 682944"/>
                <a:gd name="connsiteX55" fmla="*/ 254333 w 670700"/>
                <a:gd name="connsiteY55" fmla="*/ 18733 h 682944"/>
                <a:gd name="connsiteX56" fmla="*/ 235680 w 670700"/>
                <a:gd name="connsiteY56" fmla="*/ 0 h 682944"/>
                <a:gd name="connsiteX57" fmla="*/ 216947 w 670700"/>
                <a:gd name="connsiteY57" fmla="*/ 18733 h 682944"/>
                <a:gd name="connsiteX58" fmla="*/ 216947 w 670700"/>
                <a:gd name="connsiteY58" fmla="*/ 85338 h 682944"/>
                <a:gd name="connsiteX59" fmla="*/ 0 w 670700"/>
                <a:gd name="connsiteY59" fmla="*/ 377537 h 682944"/>
                <a:gd name="connsiteX60" fmla="*/ 305407 w 670700"/>
                <a:gd name="connsiteY60" fmla="*/ 682945 h 682944"/>
                <a:gd name="connsiteX61" fmla="*/ 597606 w 670700"/>
                <a:gd name="connsiteY61" fmla="*/ 465917 h 682944"/>
                <a:gd name="connsiteX62" fmla="*/ 651963 w 670700"/>
                <a:gd name="connsiteY62" fmla="*/ 465917 h 682944"/>
                <a:gd name="connsiteX63" fmla="*/ 670696 w 670700"/>
                <a:gd name="connsiteY63" fmla="*/ 447265 h 682944"/>
                <a:gd name="connsiteX64" fmla="*/ 670696 w 670700"/>
                <a:gd name="connsiteY64" fmla="*/ 382580 h 682944"/>
                <a:gd name="connsiteX65" fmla="*/ 652204 w 670700"/>
                <a:gd name="connsiteY65" fmla="*/ 364168 h 682944"/>
                <a:gd name="connsiteX66" fmla="*/ 228715 w 670700"/>
                <a:gd name="connsiteY66" fmla="*/ 303327 h 682944"/>
                <a:gd name="connsiteX67" fmla="*/ 305647 w 670700"/>
                <a:gd name="connsiteY67" fmla="*/ 222231 h 682944"/>
                <a:gd name="connsiteX68" fmla="*/ 382660 w 670700"/>
                <a:gd name="connsiteY68" fmla="*/ 303327 h 682944"/>
                <a:gd name="connsiteX69" fmla="*/ 305647 w 670700"/>
                <a:gd name="connsiteY69" fmla="*/ 399792 h 682944"/>
                <a:gd name="connsiteX70" fmla="*/ 228715 w 670700"/>
                <a:gd name="connsiteY70" fmla="*/ 303327 h 682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670700" h="682944">
                  <a:moveTo>
                    <a:pt x="652204" y="364168"/>
                  </a:moveTo>
                  <a:cubicBezTo>
                    <a:pt x="641876" y="364168"/>
                    <a:pt x="633471" y="372493"/>
                    <a:pt x="633471" y="382901"/>
                  </a:cubicBezTo>
                  <a:lnTo>
                    <a:pt x="633471" y="428852"/>
                  </a:lnTo>
                  <a:lnTo>
                    <a:pt x="583837" y="428852"/>
                  </a:lnTo>
                  <a:cubicBezTo>
                    <a:pt x="583357" y="428852"/>
                    <a:pt x="582956" y="429092"/>
                    <a:pt x="582476" y="429092"/>
                  </a:cubicBezTo>
                  <a:cubicBezTo>
                    <a:pt x="581115" y="429172"/>
                    <a:pt x="579914" y="429492"/>
                    <a:pt x="578633" y="429892"/>
                  </a:cubicBezTo>
                  <a:cubicBezTo>
                    <a:pt x="577513" y="430213"/>
                    <a:pt x="576472" y="430533"/>
                    <a:pt x="575432" y="431013"/>
                  </a:cubicBezTo>
                  <a:cubicBezTo>
                    <a:pt x="574391" y="431574"/>
                    <a:pt x="573430" y="432214"/>
                    <a:pt x="572550" y="433015"/>
                  </a:cubicBezTo>
                  <a:cubicBezTo>
                    <a:pt x="571588" y="433735"/>
                    <a:pt x="570628" y="434456"/>
                    <a:pt x="569827" y="435416"/>
                  </a:cubicBezTo>
                  <a:cubicBezTo>
                    <a:pt x="569107" y="436297"/>
                    <a:pt x="568547" y="437258"/>
                    <a:pt x="567906" y="438218"/>
                  </a:cubicBezTo>
                  <a:cubicBezTo>
                    <a:pt x="567266" y="439339"/>
                    <a:pt x="566705" y="440460"/>
                    <a:pt x="566225" y="441661"/>
                  </a:cubicBezTo>
                  <a:cubicBezTo>
                    <a:pt x="566065" y="442141"/>
                    <a:pt x="565744" y="442461"/>
                    <a:pt x="565584" y="442941"/>
                  </a:cubicBezTo>
                  <a:cubicBezTo>
                    <a:pt x="535724" y="562383"/>
                    <a:pt x="428771" y="645800"/>
                    <a:pt x="305487" y="645800"/>
                  </a:cubicBezTo>
                  <a:cubicBezTo>
                    <a:pt x="224793" y="645800"/>
                    <a:pt x="152583" y="609855"/>
                    <a:pt x="103430" y="553257"/>
                  </a:cubicBezTo>
                  <a:lnTo>
                    <a:pt x="103430" y="547492"/>
                  </a:lnTo>
                  <a:cubicBezTo>
                    <a:pt x="103430" y="528840"/>
                    <a:pt x="115199" y="511628"/>
                    <a:pt x="134011" y="502662"/>
                  </a:cubicBezTo>
                  <a:cubicBezTo>
                    <a:pt x="148661" y="495778"/>
                    <a:pt x="165072" y="489613"/>
                    <a:pt x="182764" y="484330"/>
                  </a:cubicBezTo>
                  <a:cubicBezTo>
                    <a:pt x="190129" y="482168"/>
                    <a:pt x="197414" y="480087"/>
                    <a:pt x="205019" y="478326"/>
                  </a:cubicBezTo>
                  <a:cubicBezTo>
                    <a:pt x="233038" y="471601"/>
                    <a:pt x="255533" y="452548"/>
                    <a:pt x="265620" y="428212"/>
                  </a:cubicBezTo>
                  <a:cubicBezTo>
                    <a:pt x="278109" y="433655"/>
                    <a:pt x="291398" y="437097"/>
                    <a:pt x="305487" y="437097"/>
                  </a:cubicBezTo>
                  <a:cubicBezTo>
                    <a:pt x="319577" y="437097"/>
                    <a:pt x="332946" y="433655"/>
                    <a:pt x="345434" y="428212"/>
                  </a:cubicBezTo>
                  <a:cubicBezTo>
                    <a:pt x="351599" y="442782"/>
                    <a:pt x="362327" y="455350"/>
                    <a:pt x="376176" y="464636"/>
                  </a:cubicBezTo>
                  <a:cubicBezTo>
                    <a:pt x="368811" y="482888"/>
                    <a:pt x="341032" y="500180"/>
                    <a:pt x="305487" y="500180"/>
                  </a:cubicBezTo>
                  <a:cubicBezTo>
                    <a:pt x="295801" y="500180"/>
                    <a:pt x="286275" y="498899"/>
                    <a:pt x="277309" y="496418"/>
                  </a:cubicBezTo>
                  <a:cubicBezTo>
                    <a:pt x="267302" y="493696"/>
                    <a:pt x="257055" y="499460"/>
                    <a:pt x="254253" y="509387"/>
                  </a:cubicBezTo>
                  <a:cubicBezTo>
                    <a:pt x="251531" y="519314"/>
                    <a:pt x="257295" y="529640"/>
                    <a:pt x="267222" y="532442"/>
                  </a:cubicBezTo>
                  <a:cubicBezTo>
                    <a:pt x="279469" y="535885"/>
                    <a:pt x="292359" y="537566"/>
                    <a:pt x="305487" y="537566"/>
                  </a:cubicBezTo>
                  <a:cubicBezTo>
                    <a:pt x="354881" y="537566"/>
                    <a:pt x="396350" y="512989"/>
                    <a:pt x="410279" y="479446"/>
                  </a:cubicBezTo>
                  <a:cubicBezTo>
                    <a:pt x="416283" y="480967"/>
                    <a:pt x="422207" y="482488"/>
                    <a:pt x="428051" y="484250"/>
                  </a:cubicBezTo>
                  <a:cubicBezTo>
                    <a:pt x="443822" y="488973"/>
                    <a:pt x="458551" y="494337"/>
                    <a:pt x="471841" y="500341"/>
                  </a:cubicBezTo>
                  <a:cubicBezTo>
                    <a:pt x="474323" y="501461"/>
                    <a:pt x="476884" y="501941"/>
                    <a:pt x="479526" y="501941"/>
                  </a:cubicBezTo>
                  <a:cubicBezTo>
                    <a:pt x="486651" y="501941"/>
                    <a:pt x="493456" y="497859"/>
                    <a:pt x="496577" y="490894"/>
                  </a:cubicBezTo>
                  <a:cubicBezTo>
                    <a:pt x="500740" y="481528"/>
                    <a:pt x="496577" y="470400"/>
                    <a:pt x="487131" y="466157"/>
                  </a:cubicBezTo>
                  <a:cubicBezTo>
                    <a:pt x="472321" y="459513"/>
                    <a:pt x="455990" y="453589"/>
                    <a:pt x="438698" y="448385"/>
                  </a:cubicBezTo>
                  <a:cubicBezTo>
                    <a:pt x="430773" y="446064"/>
                    <a:pt x="422687" y="443822"/>
                    <a:pt x="414842" y="441901"/>
                  </a:cubicBezTo>
                  <a:cubicBezTo>
                    <a:pt x="395548" y="436617"/>
                    <a:pt x="380899" y="422608"/>
                    <a:pt x="377536" y="406197"/>
                  </a:cubicBezTo>
                  <a:cubicBezTo>
                    <a:pt x="403154" y="381620"/>
                    <a:pt x="419885" y="344795"/>
                    <a:pt x="419885" y="303086"/>
                  </a:cubicBezTo>
                  <a:cubicBezTo>
                    <a:pt x="419885" y="233359"/>
                    <a:pt x="372893" y="184606"/>
                    <a:pt x="305487" y="184606"/>
                  </a:cubicBezTo>
                  <a:cubicBezTo>
                    <a:pt x="238162" y="184606"/>
                    <a:pt x="191090" y="233359"/>
                    <a:pt x="191090" y="303086"/>
                  </a:cubicBezTo>
                  <a:cubicBezTo>
                    <a:pt x="191090" y="344715"/>
                    <a:pt x="207741" y="381460"/>
                    <a:pt x="233358" y="406036"/>
                  </a:cubicBezTo>
                  <a:cubicBezTo>
                    <a:pt x="233279" y="406517"/>
                    <a:pt x="233199" y="407077"/>
                    <a:pt x="233119" y="407397"/>
                  </a:cubicBezTo>
                  <a:cubicBezTo>
                    <a:pt x="229676" y="423809"/>
                    <a:pt x="215186" y="437258"/>
                    <a:pt x="196294" y="441821"/>
                  </a:cubicBezTo>
                  <a:cubicBezTo>
                    <a:pt x="188048" y="443742"/>
                    <a:pt x="180123" y="445983"/>
                    <a:pt x="172117" y="448385"/>
                  </a:cubicBezTo>
                  <a:cubicBezTo>
                    <a:pt x="152583" y="454229"/>
                    <a:pt x="134331" y="461034"/>
                    <a:pt x="118000" y="468799"/>
                  </a:cubicBezTo>
                  <a:cubicBezTo>
                    <a:pt x="97906" y="478326"/>
                    <a:pt x="82616" y="493696"/>
                    <a:pt x="73970" y="512028"/>
                  </a:cubicBezTo>
                  <a:cubicBezTo>
                    <a:pt x="50915" y="472481"/>
                    <a:pt x="37465" y="426610"/>
                    <a:pt x="37465" y="377617"/>
                  </a:cubicBezTo>
                  <a:cubicBezTo>
                    <a:pt x="37465" y="254333"/>
                    <a:pt x="120882" y="147380"/>
                    <a:pt x="240324" y="117520"/>
                  </a:cubicBezTo>
                  <a:cubicBezTo>
                    <a:pt x="240804" y="117440"/>
                    <a:pt x="241124" y="117040"/>
                    <a:pt x="241604" y="116880"/>
                  </a:cubicBezTo>
                  <a:cubicBezTo>
                    <a:pt x="242805" y="116479"/>
                    <a:pt x="243926" y="115839"/>
                    <a:pt x="245047" y="115199"/>
                  </a:cubicBezTo>
                  <a:cubicBezTo>
                    <a:pt x="246087" y="114558"/>
                    <a:pt x="246968" y="114078"/>
                    <a:pt x="247848" y="113277"/>
                  </a:cubicBezTo>
                  <a:cubicBezTo>
                    <a:pt x="248809" y="112477"/>
                    <a:pt x="249529" y="111596"/>
                    <a:pt x="250250" y="110635"/>
                  </a:cubicBezTo>
                  <a:cubicBezTo>
                    <a:pt x="250971" y="109675"/>
                    <a:pt x="251691" y="108794"/>
                    <a:pt x="252172" y="107753"/>
                  </a:cubicBezTo>
                  <a:cubicBezTo>
                    <a:pt x="252732" y="106713"/>
                    <a:pt x="253052" y="105672"/>
                    <a:pt x="253372" y="104471"/>
                  </a:cubicBezTo>
                  <a:cubicBezTo>
                    <a:pt x="253772" y="103270"/>
                    <a:pt x="254013" y="102069"/>
                    <a:pt x="254093" y="100789"/>
                  </a:cubicBezTo>
                  <a:cubicBezTo>
                    <a:pt x="254173" y="100308"/>
                    <a:pt x="254333" y="99908"/>
                    <a:pt x="254333" y="99348"/>
                  </a:cubicBezTo>
                  <a:lnTo>
                    <a:pt x="254333" y="18733"/>
                  </a:lnTo>
                  <a:cubicBezTo>
                    <a:pt x="254333" y="8406"/>
                    <a:pt x="246007" y="0"/>
                    <a:pt x="235680" y="0"/>
                  </a:cubicBezTo>
                  <a:cubicBezTo>
                    <a:pt x="225353" y="0"/>
                    <a:pt x="216947" y="8406"/>
                    <a:pt x="216947" y="18733"/>
                  </a:cubicBezTo>
                  <a:lnTo>
                    <a:pt x="216947" y="85338"/>
                  </a:lnTo>
                  <a:cubicBezTo>
                    <a:pt x="88540" y="124084"/>
                    <a:pt x="0" y="242005"/>
                    <a:pt x="0" y="377537"/>
                  </a:cubicBezTo>
                  <a:cubicBezTo>
                    <a:pt x="0" y="545971"/>
                    <a:pt x="136973" y="682945"/>
                    <a:pt x="305407" y="682945"/>
                  </a:cubicBezTo>
                  <a:cubicBezTo>
                    <a:pt x="440940" y="682945"/>
                    <a:pt x="558860" y="594405"/>
                    <a:pt x="597606" y="465917"/>
                  </a:cubicBezTo>
                  <a:lnTo>
                    <a:pt x="651963" y="465917"/>
                  </a:lnTo>
                  <a:cubicBezTo>
                    <a:pt x="662291" y="465917"/>
                    <a:pt x="670696" y="457591"/>
                    <a:pt x="670696" y="447265"/>
                  </a:cubicBezTo>
                  <a:lnTo>
                    <a:pt x="670696" y="382580"/>
                  </a:lnTo>
                  <a:cubicBezTo>
                    <a:pt x="670936" y="372574"/>
                    <a:pt x="662531" y="364168"/>
                    <a:pt x="652204" y="364168"/>
                  </a:cubicBezTo>
                  <a:close/>
                  <a:moveTo>
                    <a:pt x="228715" y="303327"/>
                  </a:moveTo>
                  <a:cubicBezTo>
                    <a:pt x="228715" y="254093"/>
                    <a:pt x="258896" y="222231"/>
                    <a:pt x="305647" y="222231"/>
                  </a:cubicBezTo>
                  <a:cubicBezTo>
                    <a:pt x="352400" y="222231"/>
                    <a:pt x="382660" y="254093"/>
                    <a:pt x="382660" y="303327"/>
                  </a:cubicBezTo>
                  <a:cubicBezTo>
                    <a:pt x="382660" y="356483"/>
                    <a:pt x="348157" y="399792"/>
                    <a:pt x="305647" y="399792"/>
                  </a:cubicBezTo>
                  <a:cubicBezTo>
                    <a:pt x="263219" y="399792"/>
                    <a:pt x="228715" y="356563"/>
                    <a:pt x="228715" y="303327"/>
                  </a:cubicBezTo>
                  <a:close/>
                </a:path>
              </a:pathLst>
            </a:custGeom>
            <a:grpFill/>
            <a:ln w="8001" cap="flat">
              <a:noFill/>
              <a:prstDash val="solid"/>
              <a:miter/>
            </a:ln>
          </p:spPr>
          <p:txBody>
            <a:bodyPr rtlCol="0" anchor="ctr"/>
            <a:lstStyle/>
            <a:p>
              <a:endParaRPr lang="en-US" sz="1200"/>
            </a:p>
          </p:txBody>
        </p:sp>
        <p:sp>
          <p:nvSpPr>
            <p:cNvPr id="43" name="Freeform: Shape 42">
              <a:extLst>
                <a:ext uri="{FF2B5EF4-FFF2-40B4-BE49-F238E27FC236}">
                  <a16:creationId xmlns:a16="http://schemas.microsoft.com/office/drawing/2014/main" id="{ED28CF5F-A414-4D8D-A18B-CBC4B89880A2}"/>
                </a:ext>
              </a:extLst>
            </p:cNvPr>
            <p:cNvSpPr/>
            <p:nvPr/>
          </p:nvSpPr>
          <p:spPr>
            <a:xfrm>
              <a:off x="11267871" y="4417165"/>
              <a:ext cx="366996" cy="285554"/>
            </a:xfrm>
            <a:custGeom>
              <a:avLst/>
              <a:gdLst>
                <a:gd name="connsiteX0" fmla="*/ 348291 w 366996"/>
                <a:gd name="connsiteY0" fmla="*/ 83336 h 285554"/>
                <a:gd name="connsiteX1" fmla="*/ 271999 w 366996"/>
                <a:gd name="connsiteY1" fmla="*/ 83336 h 285554"/>
                <a:gd name="connsiteX2" fmla="*/ 271999 w 366996"/>
                <a:gd name="connsiteY2" fmla="*/ 18732 h 285554"/>
                <a:gd name="connsiteX3" fmla="*/ 253346 w 366996"/>
                <a:gd name="connsiteY3" fmla="*/ 0 h 285554"/>
                <a:gd name="connsiteX4" fmla="*/ 234613 w 366996"/>
                <a:gd name="connsiteY4" fmla="*/ 18732 h 285554"/>
                <a:gd name="connsiteX5" fmla="*/ 234613 w 366996"/>
                <a:gd name="connsiteY5" fmla="*/ 102069 h 285554"/>
                <a:gd name="connsiteX6" fmla="*/ 253346 w 366996"/>
                <a:gd name="connsiteY6" fmla="*/ 120802 h 285554"/>
                <a:gd name="connsiteX7" fmla="*/ 303220 w 366996"/>
                <a:gd name="connsiteY7" fmla="*/ 120802 h 285554"/>
                <a:gd name="connsiteX8" fmla="*/ 183538 w 366996"/>
                <a:gd name="connsiteY8" fmla="*/ 240483 h 285554"/>
                <a:gd name="connsiteX9" fmla="*/ 63937 w 366996"/>
                <a:gd name="connsiteY9" fmla="*/ 120802 h 285554"/>
                <a:gd name="connsiteX10" fmla="*/ 113811 w 366996"/>
                <a:gd name="connsiteY10" fmla="*/ 120802 h 285554"/>
                <a:gd name="connsiteX11" fmla="*/ 132464 w 366996"/>
                <a:gd name="connsiteY11" fmla="*/ 102069 h 285554"/>
                <a:gd name="connsiteX12" fmla="*/ 132464 w 366996"/>
                <a:gd name="connsiteY12" fmla="*/ 18732 h 285554"/>
                <a:gd name="connsiteX13" fmla="*/ 113811 w 366996"/>
                <a:gd name="connsiteY13" fmla="*/ 0 h 285554"/>
                <a:gd name="connsiteX14" fmla="*/ 95079 w 366996"/>
                <a:gd name="connsiteY14" fmla="*/ 18732 h 285554"/>
                <a:gd name="connsiteX15" fmla="*/ 95079 w 366996"/>
                <a:gd name="connsiteY15" fmla="*/ 83336 h 285554"/>
                <a:gd name="connsiteX16" fmla="*/ 18706 w 366996"/>
                <a:gd name="connsiteY16" fmla="*/ 83336 h 285554"/>
                <a:gd name="connsiteX17" fmla="*/ 1414 w 366996"/>
                <a:gd name="connsiteY17" fmla="*/ 94864 h 285554"/>
                <a:gd name="connsiteX18" fmla="*/ 5497 w 366996"/>
                <a:gd name="connsiteY18" fmla="*/ 115278 h 285554"/>
                <a:gd name="connsiteX19" fmla="*/ 170329 w 366996"/>
                <a:gd name="connsiteY19" fmla="*/ 280030 h 285554"/>
                <a:gd name="connsiteX20" fmla="*/ 183538 w 366996"/>
                <a:gd name="connsiteY20" fmla="*/ 285554 h 285554"/>
                <a:gd name="connsiteX21" fmla="*/ 196748 w 366996"/>
                <a:gd name="connsiteY21" fmla="*/ 280030 h 285554"/>
                <a:gd name="connsiteX22" fmla="*/ 361499 w 366996"/>
                <a:gd name="connsiteY22" fmla="*/ 115278 h 285554"/>
                <a:gd name="connsiteX23" fmla="*/ 365582 w 366996"/>
                <a:gd name="connsiteY23" fmla="*/ 94864 h 285554"/>
                <a:gd name="connsiteX24" fmla="*/ 348291 w 366996"/>
                <a:gd name="connsiteY24" fmla="*/ 83336 h 285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6996" h="285554">
                  <a:moveTo>
                    <a:pt x="348291" y="83336"/>
                  </a:moveTo>
                  <a:lnTo>
                    <a:pt x="271999" y="83336"/>
                  </a:lnTo>
                  <a:lnTo>
                    <a:pt x="271999" y="18732"/>
                  </a:lnTo>
                  <a:cubicBezTo>
                    <a:pt x="271999" y="8406"/>
                    <a:pt x="263673" y="0"/>
                    <a:pt x="253346" y="0"/>
                  </a:cubicBezTo>
                  <a:cubicBezTo>
                    <a:pt x="243019" y="0"/>
                    <a:pt x="234613" y="8406"/>
                    <a:pt x="234613" y="18732"/>
                  </a:cubicBezTo>
                  <a:lnTo>
                    <a:pt x="234613" y="102069"/>
                  </a:lnTo>
                  <a:cubicBezTo>
                    <a:pt x="234613" y="112396"/>
                    <a:pt x="242939" y="120802"/>
                    <a:pt x="253346" y="120802"/>
                  </a:cubicBezTo>
                  <a:lnTo>
                    <a:pt x="303220" y="120802"/>
                  </a:lnTo>
                  <a:lnTo>
                    <a:pt x="183538" y="240483"/>
                  </a:lnTo>
                  <a:lnTo>
                    <a:pt x="63937" y="120802"/>
                  </a:lnTo>
                  <a:lnTo>
                    <a:pt x="113811" y="120802"/>
                  </a:lnTo>
                  <a:cubicBezTo>
                    <a:pt x="124139" y="120802"/>
                    <a:pt x="132464" y="112396"/>
                    <a:pt x="132464" y="102069"/>
                  </a:cubicBezTo>
                  <a:lnTo>
                    <a:pt x="132464" y="18732"/>
                  </a:lnTo>
                  <a:cubicBezTo>
                    <a:pt x="132464" y="8406"/>
                    <a:pt x="124139" y="0"/>
                    <a:pt x="113811" y="0"/>
                  </a:cubicBezTo>
                  <a:cubicBezTo>
                    <a:pt x="103484" y="0"/>
                    <a:pt x="95079" y="8406"/>
                    <a:pt x="95079" y="18732"/>
                  </a:cubicBezTo>
                  <a:lnTo>
                    <a:pt x="95079" y="83336"/>
                  </a:lnTo>
                  <a:lnTo>
                    <a:pt x="18706" y="83336"/>
                  </a:lnTo>
                  <a:cubicBezTo>
                    <a:pt x="11181" y="83336"/>
                    <a:pt x="4296" y="87900"/>
                    <a:pt x="1414" y="94864"/>
                  </a:cubicBezTo>
                  <a:cubicBezTo>
                    <a:pt x="-1467" y="101829"/>
                    <a:pt x="133" y="109915"/>
                    <a:pt x="5497" y="115278"/>
                  </a:cubicBezTo>
                  <a:lnTo>
                    <a:pt x="170329" y="280030"/>
                  </a:lnTo>
                  <a:cubicBezTo>
                    <a:pt x="173852" y="283553"/>
                    <a:pt x="178575" y="285554"/>
                    <a:pt x="183538" y="285554"/>
                  </a:cubicBezTo>
                  <a:cubicBezTo>
                    <a:pt x="188502" y="285554"/>
                    <a:pt x="193225" y="283553"/>
                    <a:pt x="196748" y="280030"/>
                  </a:cubicBezTo>
                  <a:lnTo>
                    <a:pt x="361499" y="115278"/>
                  </a:lnTo>
                  <a:cubicBezTo>
                    <a:pt x="366863" y="109915"/>
                    <a:pt x="368464" y="101829"/>
                    <a:pt x="365582" y="94864"/>
                  </a:cubicBezTo>
                  <a:cubicBezTo>
                    <a:pt x="362620" y="87900"/>
                    <a:pt x="355816" y="83336"/>
                    <a:pt x="348291" y="83336"/>
                  </a:cubicBezTo>
                  <a:close/>
                </a:path>
              </a:pathLst>
            </a:custGeom>
            <a:grpFill/>
            <a:ln w="8001" cap="flat">
              <a:noFill/>
              <a:prstDash val="solid"/>
              <a:miter/>
            </a:ln>
          </p:spPr>
          <p:txBody>
            <a:bodyPr rtlCol="0" anchor="ctr"/>
            <a:lstStyle/>
            <a:p>
              <a:endParaRPr lang="en-US" sz="1200"/>
            </a:p>
          </p:txBody>
        </p:sp>
        <p:sp>
          <p:nvSpPr>
            <p:cNvPr id="44" name="Freeform: Shape 43">
              <a:extLst>
                <a:ext uri="{FF2B5EF4-FFF2-40B4-BE49-F238E27FC236}">
                  <a16:creationId xmlns:a16="http://schemas.microsoft.com/office/drawing/2014/main" id="{DF7A53DD-FBD7-4607-A496-6FB84499EFE7}"/>
                </a:ext>
              </a:extLst>
            </p:cNvPr>
            <p:cNvSpPr/>
            <p:nvPr/>
          </p:nvSpPr>
          <p:spPr>
            <a:xfrm>
              <a:off x="11866332" y="3902121"/>
              <a:ext cx="202137" cy="367023"/>
            </a:xfrm>
            <a:custGeom>
              <a:avLst/>
              <a:gdLst>
                <a:gd name="connsiteX0" fmla="*/ 196693 w 202137"/>
                <a:gd name="connsiteY0" fmla="*/ 170249 h 367023"/>
                <a:gd name="connsiteX1" fmla="*/ 31862 w 202137"/>
                <a:gd name="connsiteY1" fmla="*/ 5497 h 367023"/>
                <a:gd name="connsiteX2" fmla="*/ 11527 w 202137"/>
                <a:gd name="connsiteY2" fmla="*/ 1414 h 367023"/>
                <a:gd name="connsiteX3" fmla="*/ 0 w 202137"/>
                <a:gd name="connsiteY3" fmla="*/ 18706 h 367023"/>
                <a:gd name="connsiteX4" fmla="*/ 0 w 202137"/>
                <a:gd name="connsiteY4" fmla="*/ 348291 h 367023"/>
                <a:gd name="connsiteX5" fmla="*/ 11527 w 202137"/>
                <a:gd name="connsiteY5" fmla="*/ 365582 h 367023"/>
                <a:gd name="connsiteX6" fmla="*/ 18652 w 202137"/>
                <a:gd name="connsiteY6" fmla="*/ 367023 h 367023"/>
                <a:gd name="connsiteX7" fmla="*/ 31862 w 202137"/>
                <a:gd name="connsiteY7" fmla="*/ 361500 h 367023"/>
                <a:gd name="connsiteX8" fmla="*/ 196693 w 202137"/>
                <a:gd name="connsiteY8" fmla="*/ 196747 h 367023"/>
                <a:gd name="connsiteX9" fmla="*/ 202138 w 202137"/>
                <a:gd name="connsiteY9" fmla="*/ 183538 h 367023"/>
                <a:gd name="connsiteX10" fmla="*/ 196693 w 202137"/>
                <a:gd name="connsiteY10" fmla="*/ 170249 h 367023"/>
                <a:gd name="connsiteX11" fmla="*/ 37385 w 202137"/>
                <a:gd name="connsiteY11" fmla="*/ 303060 h 367023"/>
                <a:gd name="connsiteX12" fmla="*/ 37385 w 202137"/>
                <a:gd name="connsiteY12" fmla="*/ 63777 h 367023"/>
                <a:gd name="connsiteX13" fmla="*/ 157067 w 202137"/>
                <a:gd name="connsiteY13" fmla="*/ 183458 h 367023"/>
                <a:gd name="connsiteX14" fmla="*/ 37385 w 202137"/>
                <a:gd name="connsiteY14" fmla="*/ 303060 h 367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2137" h="367023">
                  <a:moveTo>
                    <a:pt x="196693" y="170249"/>
                  </a:moveTo>
                  <a:lnTo>
                    <a:pt x="31862" y="5497"/>
                  </a:lnTo>
                  <a:cubicBezTo>
                    <a:pt x="26498" y="134"/>
                    <a:pt x="18492" y="-1468"/>
                    <a:pt x="11527" y="1414"/>
                  </a:cubicBezTo>
                  <a:cubicBezTo>
                    <a:pt x="4563" y="4296"/>
                    <a:pt x="0" y="11101"/>
                    <a:pt x="0" y="18706"/>
                  </a:cubicBezTo>
                  <a:lnTo>
                    <a:pt x="0" y="348291"/>
                  </a:lnTo>
                  <a:cubicBezTo>
                    <a:pt x="0" y="355896"/>
                    <a:pt x="4563" y="362700"/>
                    <a:pt x="11527" y="365582"/>
                  </a:cubicBezTo>
                  <a:cubicBezTo>
                    <a:pt x="13849" y="366543"/>
                    <a:pt x="16250" y="367023"/>
                    <a:pt x="18652" y="367023"/>
                  </a:cubicBezTo>
                  <a:cubicBezTo>
                    <a:pt x="23536" y="367023"/>
                    <a:pt x="28258" y="365102"/>
                    <a:pt x="31862" y="361500"/>
                  </a:cubicBezTo>
                  <a:lnTo>
                    <a:pt x="196693" y="196747"/>
                  </a:lnTo>
                  <a:cubicBezTo>
                    <a:pt x="200215" y="193225"/>
                    <a:pt x="202138" y="188422"/>
                    <a:pt x="202138" y="183538"/>
                  </a:cubicBezTo>
                  <a:cubicBezTo>
                    <a:pt x="202138" y="178495"/>
                    <a:pt x="200215" y="173772"/>
                    <a:pt x="196693" y="170249"/>
                  </a:cubicBezTo>
                  <a:close/>
                  <a:moveTo>
                    <a:pt x="37385" y="303060"/>
                  </a:moveTo>
                  <a:lnTo>
                    <a:pt x="37385" y="63777"/>
                  </a:lnTo>
                  <a:lnTo>
                    <a:pt x="157067" y="183458"/>
                  </a:lnTo>
                  <a:lnTo>
                    <a:pt x="37385" y="303060"/>
                  </a:lnTo>
                  <a:close/>
                </a:path>
              </a:pathLst>
            </a:custGeom>
            <a:grpFill/>
            <a:ln w="8001" cap="flat">
              <a:noFill/>
              <a:prstDash val="solid"/>
              <a:miter/>
            </a:ln>
          </p:spPr>
          <p:txBody>
            <a:bodyPr rtlCol="0" anchor="ctr"/>
            <a:lstStyle/>
            <a:p>
              <a:endParaRPr lang="en-US" sz="1200"/>
            </a:p>
          </p:txBody>
        </p:sp>
        <p:sp>
          <p:nvSpPr>
            <p:cNvPr id="45" name="Freeform: Shape 44">
              <a:extLst>
                <a:ext uri="{FF2B5EF4-FFF2-40B4-BE49-F238E27FC236}">
                  <a16:creationId xmlns:a16="http://schemas.microsoft.com/office/drawing/2014/main" id="{D27A9D3F-A115-4C8C-96B0-F273BEC8DA86}"/>
                </a:ext>
              </a:extLst>
            </p:cNvPr>
            <p:cNvSpPr/>
            <p:nvPr/>
          </p:nvSpPr>
          <p:spPr>
            <a:xfrm>
              <a:off x="10834189" y="3902041"/>
              <a:ext cx="260578" cy="366943"/>
            </a:xfrm>
            <a:custGeom>
              <a:avLst/>
              <a:gdLst>
                <a:gd name="connsiteX0" fmla="*/ 241924 w 260578"/>
                <a:gd name="connsiteY0" fmla="*/ 95078 h 366943"/>
                <a:gd name="connsiteX1" fmla="*/ 202218 w 260578"/>
                <a:gd name="connsiteY1" fmla="*/ 95078 h 366943"/>
                <a:gd name="connsiteX2" fmla="*/ 202218 w 260578"/>
                <a:gd name="connsiteY2" fmla="*/ 18706 h 366943"/>
                <a:gd name="connsiteX3" fmla="*/ 190689 w 260578"/>
                <a:gd name="connsiteY3" fmla="*/ 1414 h 366943"/>
                <a:gd name="connsiteX4" fmla="*/ 170276 w 260578"/>
                <a:gd name="connsiteY4" fmla="*/ 5497 h 366943"/>
                <a:gd name="connsiteX5" fmla="*/ 5524 w 260578"/>
                <a:gd name="connsiteY5" fmla="*/ 170249 h 366943"/>
                <a:gd name="connsiteX6" fmla="*/ 0 w 260578"/>
                <a:gd name="connsiteY6" fmla="*/ 183458 h 366943"/>
                <a:gd name="connsiteX7" fmla="*/ 5524 w 260578"/>
                <a:gd name="connsiteY7" fmla="*/ 196667 h 366943"/>
                <a:gd name="connsiteX8" fmla="*/ 170276 w 260578"/>
                <a:gd name="connsiteY8" fmla="*/ 361419 h 366943"/>
                <a:gd name="connsiteX9" fmla="*/ 183485 w 260578"/>
                <a:gd name="connsiteY9" fmla="*/ 366943 h 366943"/>
                <a:gd name="connsiteX10" fmla="*/ 190609 w 260578"/>
                <a:gd name="connsiteY10" fmla="*/ 365502 h 366943"/>
                <a:gd name="connsiteX11" fmla="*/ 202138 w 260578"/>
                <a:gd name="connsiteY11" fmla="*/ 348210 h 366943"/>
                <a:gd name="connsiteX12" fmla="*/ 202138 w 260578"/>
                <a:gd name="connsiteY12" fmla="*/ 271919 h 366943"/>
                <a:gd name="connsiteX13" fmla="*/ 241844 w 260578"/>
                <a:gd name="connsiteY13" fmla="*/ 271919 h 366943"/>
                <a:gd name="connsiteX14" fmla="*/ 260578 w 260578"/>
                <a:gd name="connsiteY14" fmla="*/ 253186 h 366943"/>
                <a:gd name="connsiteX15" fmla="*/ 260578 w 260578"/>
                <a:gd name="connsiteY15" fmla="*/ 113651 h 366943"/>
                <a:gd name="connsiteX16" fmla="*/ 241924 w 260578"/>
                <a:gd name="connsiteY16" fmla="*/ 95078 h 366943"/>
                <a:gd name="connsiteX17" fmla="*/ 223272 w 260578"/>
                <a:gd name="connsiteY17" fmla="*/ 234613 h 366943"/>
                <a:gd name="connsiteX18" fmla="*/ 183565 w 260578"/>
                <a:gd name="connsiteY18" fmla="*/ 234613 h 366943"/>
                <a:gd name="connsiteX19" fmla="*/ 164832 w 260578"/>
                <a:gd name="connsiteY19" fmla="*/ 253346 h 366943"/>
                <a:gd name="connsiteX20" fmla="*/ 164832 w 260578"/>
                <a:gd name="connsiteY20" fmla="*/ 303220 h 366943"/>
                <a:gd name="connsiteX21" fmla="*/ 45151 w 260578"/>
                <a:gd name="connsiteY21" fmla="*/ 183618 h 366943"/>
                <a:gd name="connsiteX22" fmla="*/ 164832 w 260578"/>
                <a:gd name="connsiteY22" fmla="*/ 63937 h 366943"/>
                <a:gd name="connsiteX23" fmla="*/ 164832 w 260578"/>
                <a:gd name="connsiteY23" fmla="*/ 113811 h 366943"/>
                <a:gd name="connsiteX24" fmla="*/ 183565 w 260578"/>
                <a:gd name="connsiteY24" fmla="*/ 132544 h 366943"/>
                <a:gd name="connsiteX25" fmla="*/ 223272 w 260578"/>
                <a:gd name="connsiteY25" fmla="*/ 132544 h 366943"/>
                <a:gd name="connsiteX26" fmla="*/ 223272 w 260578"/>
                <a:gd name="connsiteY26" fmla="*/ 234613 h 36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0578" h="366943">
                  <a:moveTo>
                    <a:pt x="241924" y="95078"/>
                  </a:moveTo>
                  <a:lnTo>
                    <a:pt x="202218" y="95078"/>
                  </a:lnTo>
                  <a:lnTo>
                    <a:pt x="202218" y="18706"/>
                  </a:lnTo>
                  <a:cubicBezTo>
                    <a:pt x="202218" y="11101"/>
                    <a:pt x="197654" y="4296"/>
                    <a:pt x="190689" y="1414"/>
                  </a:cubicBezTo>
                  <a:cubicBezTo>
                    <a:pt x="183725" y="-1468"/>
                    <a:pt x="175639" y="134"/>
                    <a:pt x="170276" y="5497"/>
                  </a:cubicBezTo>
                  <a:lnTo>
                    <a:pt x="5524" y="170249"/>
                  </a:lnTo>
                  <a:cubicBezTo>
                    <a:pt x="2001" y="173772"/>
                    <a:pt x="0" y="178495"/>
                    <a:pt x="0" y="183458"/>
                  </a:cubicBezTo>
                  <a:cubicBezTo>
                    <a:pt x="0" y="188422"/>
                    <a:pt x="2001" y="193145"/>
                    <a:pt x="5524" y="196667"/>
                  </a:cubicBezTo>
                  <a:lnTo>
                    <a:pt x="170276" y="361419"/>
                  </a:lnTo>
                  <a:cubicBezTo>
                    <a:pt x="173878" y="365022"/>
                    <a:pt x="178601" y="366943"/>
                    <a:pt x="183485" y="366943"/>
                  </a:cubicBezTo>
                  <a:cubicBezTo>
                    <a:pt x="185886" y="366943"/>
                    <a:pt x="188288" y="366463"/>
                    <a:pt x="190609" y="365502"/>
                  </a:cubicBezTo>
                  <a:cubicBezTo>
                    <a:pt x="197575" y="362620"/>
                    <a:pt x="202138" y="355816"/>
                    <a:pt x="202138" y="348210"/>
                  </a:cubicBezTo>
                  <a:lnTo>
                    <a:pt x="202138" y="271919"/>
                  </a:lnTo>
                  <a:lnTo>
                    <a:pt x="241844" y="271919"/>
                  </a:lnTo>
                  <a:cubicBezTo>
                    <a:pt x="252172" y="271919"/>
                    <a:pt x="260578" y="263513"/>
                    <a:pt x="260578" y="253186"/>
                  </a:cubicBezTo>
                  <a:lnTo>
                    <a:pt x="260578" y="113651"/>
                  </a:lnTo>
                  <a:cubicBezTo>
                    <a:pt x="260657" y="103484"/>
                    <a:pt x="252252" y="95078"/>
                    <a:pt x="241924" y="95078"/>
                  </a:cubicBezTo>
                  <a:close/>
                  <a:moveTo>
                    <a:pt x="223272" y="234613"/>
                  </a:moveTo>
                  <a:lnTo>
                    <a:pt x="183565" y="234613"/>
                  </a:lnTo>
                  <a:cubicBezTo>
                    <a:pt x="173238" y="234613"/>
                    <a:pt x="164832" y="243019"/>
                    <a:pt x="164832" y="253346"/>
                  </a:cubicBezTo>
                  <a:lnTo>
                    <a:pt x="164832" y="303220"/>
                  </a:lnTo>
                  <a:lnTo>
                    <a:pt x="45151" y="183618"/>
                  </a:lnTo>
                  <a:lnTo>
                    <a:pt x="164832" y="63937"/>
                  </a:lnTo>
                  <a:lnTo>
                    <a:pt x="164832" y="113811"/>
                  </a:lnTo>
                  <a:cubicBezTo>
                    <a:pt x="164832" y="124138"/>
                    <a:pt x="173158" y="132544"/>
                    <a:pt x="183565" y="132544"/>
                  </a:cubicBezTo>
                  <a:lnTo>
                    <a:pt x="223272" y="132544"/>
                  </a:lnTo>
                  <a:lnTo>
                    <a:pt x="223272" y="234613"/>
                  </a:lnTo>
                  <a:close/>
                </a:path>
              </a:pathLst>
            </a:custGeom>
            <a:grpFill/>
            <a:ln w="8001" cap="flat">
              <a:noFill/>
              <a:prstDash val="solid"/>
              <a:miter/>
            </a:ln>
          </p:spPr>
          <p:txBody>
            <a:bodyPr rtlCol="0" anchor="ctr"/>
            <a:lstStyle/>
            <a:p>
              <a:endParaRPr lang="en-US" sz="1200"/>
            </a:p>
          </p:txBody>
        </p:sp>
      </p:grpSp>
      <p:grpSp>
        <p:nvGrpSpPr>
          <p:cNvPr id="46" name="Graphic 2">
            <a:extLst>
              <a:ext uri="{FF2B5EF4-FFF2-40B4-BE49-F238E27FC236}">
                <a16:creationId xmlns:a16="http://schemas.microsoft.com/office/drawing/2014/main" id="{F39678E0-00AB-4603-8903-C2EFC33C015C}"/>
              </a:ext>
            </a:extLst>
          </p:cNvPr>
          <p:cNvGrpSpPr/>
          <p:nvPr/>
        </p:nvGrpSpPr>
        <p:grpSpPr>
          <a:xfrm>
            <a:off x="7051905" y="3899381"/>
            <a:ext cx="716856" cy="716856"/>
            <a:chOff x="6240468" y="3424552"/>
            <a:chExt cx="1234527" cy="1234527"/>
          </a:xfrm>
          <a:solidFill>
            <a:schemeClr val="tx1"/>
          </a:solidFill>
        </p:grpSpPr>
        <p:sp>
          <p:nvSpPr>
            <p:cNvPr id="47" name="Freeform: Shape 46">
              <a:extLst>
                <a:ext uri="{FF2B5EF4-FFF2-40B4-BE49-F238E27FC236}">
                  <a16:creationId xmlns:a16="http://schemas.microsoft.com/office/drawing/2014/main" id="{F3A609B0-E0F9-4C5F-9E41-99128DF120E7}"/>
                </a:ext>
              </a:extLst>
            </p:cNvPr>
            <p:cNvSpPr/>
            <p:nvPr/>
          </p:nvSpPr>
          <p:spPr>
            <a:xfrm>
              <a:off x="6839167" y="3449480"/>
              <a:ext cx="635389" cy="592292"/>
            </a:xfrm>
            <a:custGeom>
              <a:avLst/>
              <a:gdLst>
                <a:gd name="connsiteX0" fmla="*/ 18609 w 635389"/>
                <a:gd name="connsiteY0" fmla="*/ 37479 h 592292"/>
                <a:gd name="connsiteX1" fmla="*/ 566400 w 635389"/>
                <a:gd name="connsiteY1" fmla="*/ 506889 h 592292"/>
                <a:gd name="connsiteX2" fmla="*/ 534977 w 635389"/>
                <a:gd name="connsiteY2" fmla="*/ 509435 h 592292"/>
                <a:gd name="connsiteX3" fmla="*/ 592205 w 635389"/>
                <a:gd name="connsiteY3" fmla="*/ 592293 h 592292"/>
                <a:gd name="connsiteX4" fmla="*/ 635390 w 635389"/>
                <a:gd name="connsiteY4" fmla="*/ 501272 h 592292"/>
                <a:gd name="connsiteX5" fmla="*/ 603879 w 635389"/>
                <a:gd name="connsiteY5" fmla="*/ 503817 h 592292"/>
                <a:gd name="connsiteX6" fmla="*/ 18696 w 635389"/>
                <a:gd name="connsiteY6" fmla="*/ 0 h 592292"/>
                <a:gd name="connsiteX7" fmla="*/ 1 w 635389"/>
                <a:gd name="connsiteY7" fmla="*/ 18696 h 592292"/>
                <a:gd name="connsiteX8" fmla="*/ 18609 w 635389"/>
                <a:gd name="connsiteY8" fmla="*/ 37479 h 592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389" h="592292">
                  <a:moveTo>
                    <a:pt x="18609" y="37479"/>
                  </a:moveTo>
                  <a:cubicBezTo>
                    <a:pt x="292373" y="37479"/>
                    <a:pt x="524884" y="238304"/>
                    <a:pt x="566400" y="506889"/>
                  </a:cubicBezTo>
                  <a:lnTo>
                    <a:pt x="534977" y="509435"/>
                  </a:lnTo>
                  <a:lnTo>
                    <a:pt x="592205" y="592293"/>
                  </a:lnTo>
                  <a:lnTo>
                    <a:pt x="635390" y="501272"/>
                  </a:lnTo>
                  <a:lnTo>
                    <a:pt x="603879" y="503817"/>
                  </a:lnTo>
                  <a:cubicBezTo>
                    <a:pt x="560695" y="215658"/>
                    <a:pt x="311770" y="0"/>
                    <a:pt x="18696" y="0"/>
                  </a:cubicBezTo>
                  <a:cubicBezTo>
                    <a:pt x="8339" y="0"/>
                    <a:pt x="1" y="8339"/>
                    <a:pt x="1" y="18696"/>
                  </a:cubicBezTo>
                  <a:cubicBezTo>
                    <a:pt x="-87" y="29053"/>
                    <a:pt x="8251" y="37479"/>
                    <a:pt x="18609" y="37479"/>
                  </a:cubicBezTo>
                  <a:close/>
                </a:path>
              </a:pathLst>
            </a:custGeom>
            <a:grpFill/>
            <a:ln w="8777" cap="flat">
              <a:noFill/>
              <a:prstDash val="solid"/>
              <a:miter/>
            </a:ln>
          </p:spPr>
          <p:txBody>
            <a:bodyPr rtlCol="0" anchor="ctr"/>
            <a:lstStyle/>
            <a:p>
              <a:endParaRPr lang="en-US" sz="1200"/>
            </a:p>
          </p:txBody>
        </p:sp>
        <p:sp>
          <p:nvSpPr>
            <p:cNvPr id="48" name="Freeform: Shape 47">
              <a:extLst>
                <a:ext uri="{FF2B5EF4-FFF2-40B4-BE49-F238E27FC236}">
                  <a16:creationId xmlns:a16="http://schemas.microsoft.com/office/drawing/2014/main" id="{1884FC90-0232-4EE1-9B16-E36A77E76326}"/>
                </a:ext>
              </a:extLst>
            </p:cNvPr>
            <p:cNvSpPr/>
            <p:nvPr/>
          </p:nvSpPr>
          <p:spPr>
            <a:xfrm>
              <a:off x="6976444" y="3649866"/>
              <a:ext cx="282201" cy="295531"/>
            </a:xfrm>
            <a:custGeom>
              <a:avLst/>
              <a:gdLst>
                <a:gd name="connsiteX0" fmla="*/ 0 w 282201"/>
                <a:gd name="connsiteY0" fmla="*/ 10884 h 295531"/>
                <a:gd name="connsiteX1" fmla="*/ 59510 w 282201"/>
                <a:gd name="connsiteY1" fmla="*/ 92074 h 295531"/>
                <a:gd name="connsiteX2" fmla="*/ 72149 w 282201"/>
                <a:gd name="connsiteY2" fmla="*/ 63460 h 295531"/>
                <a:gd name="connsiteX3" fmla="*/ 245589 w 282201"/>
                <a:gd name="connsiteY3" fmla="*/ 282191 h 295531"/>
                <a:gd name="connsiteX4" fmla="*/ 263495 w 282201"/>
                <a:gd name="connsiteY4" fmla="*/ 295532 h 295531"/>
                <a:gd name="connsiteX5" fmla="*/ 268849 w 282201"/>
                <a:gd name="connsiteY5" fmla="*/ 294742 h 295531"/>
                <a:gd name="connsiteX6" fmla="*/ 281400 w 282201"/>
                <a:gd name="connsiteY6" fmla="*/ 271482 h 295531"/>
                <a:gd name="connsiteX7" fmla="*/ 87334 w 282201"/>
                <a:gd name="connsiteY7" fmla="*/ 29053 h 295531"/>
                <a:gd name="connsiteX8" fmla="*/ 100149 w 282201"/>
                <a:gd name="connsiteY8" fmla="*/ 0 h 295531"/>
                <a:gd name="connsiteX9" fmla="*/ 0 w 282201"/>
                <a:gd name="connsiteY9" fmla="*/ 10884 h 29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2201" h="295531">
                  <a:moveTo>
                    <a:pt x="0" y="10884"/>
                  </a:moveTo>
                  <a:lnTo>
                    <a:pt x="59510" y="92074"/>
                  </a:lnTo>
                  <a:lnTo>
                    <a:pt x="72149" y="63460"/>
                  </a:lnTo>
                  <a:cubicBezTo>
                    <a:pt x="155007" y="111735"/>
                    <a:pt x="217941" y="190380"/>
                    <a:pt x="245589" y="282191"/>
                  </a:cubicBezTo>
                  <a:cubicBezTo>
                    <a:pt x="248047" y="290353"/>
                    <a:pt x="255420" y="295532"/>
                    <a:pt x="263495" y="295532"/>
                  </a:cubicBezTo>
                  <a:cubicBezTo>
                    <a:pt x="265250" y="295532"/>
                    <a:pt x="267093" y="295269"/>
                    <a:pt x="268849" y="294742"/>
                  </a:cubicBezTo>
                  <a:cubicBezTo>
                    <a:pt x="278767" y="291758"/>
                    <a:pt x="284385" y="281313"/>
                    <a:pt x="281400" y="271482"/>
                  </a:cubicBezTo>
                  <a:cubicBezTo>
                    <a:pt x="250680" y="169314"/>
                    <a:pt x="180110" y="81892"/>
                    <a:pt x="87334" y="29053"/>
                  </a:cubicBezTo>
                  <a:lnTo>
                    <a:pt x="100149" y="0"/>
                  </a:lnTo>
                  <a:lnTo>
                    <a:pt x="0" y="10884"/>
                  </a:lnTo>
                  <a:close/>
                </a:path>
              </a:pathLst>
            </a:custGeom>
            <a:grpFill/>
            <a:ln w="8777" cap="flat">
              <a:noFill/>
              <a:prstDash val="solid"/>
              <a:miter/>
            </a:ln>
          </p:spPr>
          <p:txBody>
            <a:bodyPr rtlCol="0" anchor="ctr"/>
            <a:lstStyle/>
            <a:p>
              <a:endParaRPr lang="en-US" sz="1200"/>
            </a:p>
          </p:txBody>
        </p:sp>
        <p:sp>
          <p:nvSpPr>
            <p:cNvPr id="49" name="Freeform: Shape 48">
              <a:extLst>
                <a:ext uri="{FF2B5EF4-FFF2-40B4-BE49-F238E27FC236}">
                  <a16:creationId xmlns:a16="http://schemas.microsoft.com/office/drawing/2014/main" id="{C1AB65D0-A92E-4B02-B9C7-A75DD396741E}"/>
                </a:ext>
              </a:extLst>
            </p:cNvPr>
            <p:cNvSpPr/>
            <p:nvPr/>
          </p:nvSpPr>
          <p:spPr>
            <a:xfrm>
              <a:off x="6240994" y="4041860"/>
              <a:ext cx="635476" cy="592292"/>
            </a:xfrm>
            <a:custGeom>
              <a:avLst/>
              <a:gdLst>
                <a:gd name="connsiteX0" fmla="*/ 616781 w 635476"/>
                <a:gd name="connsiteY0" fmla="*/ 554901 h 592292"/>
                <a:gd name="connsiteX1" fmla="*/ 68902 w 635476"/>
                <a:gd name="connsiteY1" fmla="*/ 85403 h 592292"/>
                <a:gd name="connsiteX2" fmla="*/ 100412 w 635476"/>
                <a:gd name="connsiteY2" fmla="*/ 82858 h 592292"/>
                <a:gd name="connsiteX3" fmla="*/ 43184 w 635476"/>
                <a:gd name="connsiteY3" fmla="*/ 0 h 592292"/>
                <a:gd name="connsiteX4" fmla="*/ 0 w 635476"/>
                <a:gd name="connsiteY4" fmla="*/ 90933 h 592292"/>
                <a:gd name="connsiteX5" fmla="*/ 31510 w 635476"/>
                <a:gd name="connsiteY5" fmla="*/ 88388 h 592292"/>
                <a:gd name="connsiteX6" fmla="*/ 616781 w 635476"/>
                <a:gd name="connsiteY6" fmla="*/ 592292 h 592292"/>
                <a:gd name="connsiteX7" fmla="*/ 635477 w 635476"/>
                <a:gd name="connsiteY7" fmla="*/ 573597 h 592292"/>
                <a:gd name="connsiteX8" fmla="*/ 616781 w 635476"/>
                <a:gd name="connsiteY8" fmla="*/ 554901 h 592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476" h="592292">
                  <a:moveTo>
                    <a:pt x="616781" y="554901"/>
                  </a:moveTo>
                  <a:cubicBezTo>
                    <a:pt x="343017" y="554901"/>
                    <a:pt x="110506" y="354076"/>
                    <a:pt x="68902" y="85403"/>
                  </a:cubicBezTo>
                  <a:lnTo>
                    <a:pt x="100412" y="82858"/>
                  </a:lnTo>
                  <a:lnTo>
                    <a:pt x="43184" y="0"/>
                  </a:lnTo>
                  <a:lnTo>
                    <a:pt x="0" y="90933"/>
                  </a:lnTo>
                  <a:lnTo>
                    <a:pt x="31510" y="88388"/>
                  </a:lnTo>
                  <a:cubicBezTo>
                    <a:pt x="74695" y="376547"/>
                    <a:pt x="323619" y="592292"/>
                    <a:pt x="616781" y="592292"/>
                  </a:cubicBezTo>
                  <a:cubicBezTo>
                    <a:pt x="627138" y="592292"/>
                    <a:pt x="635477" y="583954"/>
                    <a:pt x="635477" y="573597"/>
                  </a:cubicBezTo>
                  <a:cubicBezTo>
                    <a:pt x="635477" y="563239"/>
                    <a:pt x="627051" y="554901"/>
                    <a:pt x="616781" y="554901"/>
                  </a:cubicBezTo>
                  <a:close/>
                </a:path>
              </a:pathLst>
            </a:custGeom>
            <a:grpFill/>
            <a:ln w="8777" cap="flat">
              <a:noFill/>
              <a:prstDash val="solid"/>
              <a:miter/>
            </a:ln>
          </p:spPr>
          <p:txBody>
            <a:bodyPr rtlCol="0" anchor="ctr"/>
            <a:lstStyle/>
            <a:p>
              <a:endParaRPr lang="en-US" sz="1200"/>
            </a:p>
          </p:txBody>
        </p:sp>
        <p:sp>
          <p:nvSpPr>
            <p:cNvPr id="50" name="Freeform: Shape 49">
              <a:extLst>
                <a:ext uri="{FF2B5EF4-FFF2-40B4-BE49-F238E27FC236}">
                  <a16:creationId xmlns:a16="http://schemas.microsoft.com/office/drawing/2014/main" id="{9B6A481A-8BC7-4F55-BF39-8D981702FA7C}"/>
                </a:ext>
              </a:extLst>
            </p:cNvPr>
            <p:cNvSpPr/>
            <p:nvPr/>
          </p:nvSpPr>
          <p:spPr>
            <a:xfrm>
              <a:off x="6456993" y="4138240"/>
              <a:ext cx="282113" cy="295614"/>
            </a:xfrm>
            <a:custGeom>
              <a:avLst/>
              <a:gdLst>
                <a:gd name="connsiteX0" fmla="*/ 282113 w 282113"/>
                <a:gd name="connsiteY0" fmla="*/ 284643 h 295614"/>
                <a:gd name="connsiteX1" fmla="*/ 222603 w 282113"/>
                <a:gd name="connsiteY1" fmla="*/ 203453 h 295614"/>
                <a:gd name="connsiteX2" fmla="*/ 210051 w 282113"/>
                <a:gd name="connsiteY2" fmla="*/ 232067 h 295614"/>
                <a:gd name="connsiteX3" fmla="*/ 36612 w 282113"/>
                <a:gd name="connsiteY3" fmla="*/ 13337 h 295614"/>
                <a:gd name="connsiteX4" fmla="*/ 13352 w 282113"/>
                <a:gd name="connsiteY4" fmla="*/ 873 h 295614"/>
                <a:gd name="connsiteX5" fmla="*/ 801 w 282113"/>
                <a:gd name="connsiteY5" fmla="*/ 24133 h 295614"/>
                <a:gd name="connsiteX6" fmla="*/ 194867 w 282113"/>
                <a:gd name="connsiteY6" fmla="*/ 266562 h 295614"/>
                <a:gd name="connsiteX7" fmla="*/ 182052 w 282113"/>
                <a:gd name="connsiteY7" fmla="*/ 295615 h 295614"/>
                <a:gd name="connsiteX8" fmla="*/ 282113 w 282113"/>
                <a:gd name="connsiteY8" fmla="*/ 284643 h 295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113" h="295614">
                  <a:moveTo>
                    <a:pt x="282113" y="284643"/>
                  </a:moveTo>
                  <a:lnTo>
                    <a:pt x="222603" y="203453"/>
                  </a:lnTo>
                  <a:lnTo>
                    <a:pt x="210051" y="232067"/>
                  </a:lnTo>
                  <a:cubicBezTo>
                    <a:pt x="127194" y="183704"/>
                    <a:pt x="64261" y="105148"/>
                    <a:pt x="36612" y="13337"/>
                  </a:cubicBezTo>
                  <a:cubicBezTo>
                    <a:pt x="33628" y="3418"/>
                    <a:pt x="23095" y="-2287"/>
                    <a:pt x="13352" y="873"/>
                  </a:cubicBezTo>
                  <a:cubicBezTo>
                    <a:pt x="3434" y="3857"/>
                    <a:pt x="-2184" y="14302"/>
                    <a:pt x="801" y="24133"/>
                  </a:cubicBezTo>
                  <a:cubicBezTo>
                    <a:pt x="31521" y="126301"/>
                    <a:pt x="102091" y="213723"/>
                    <a:pt x="194867" y="266562"/>
                  </a:cubicBezTo>
                  <a:lnTo>
                    <a:pt x="182052" y="295615"/>
                  </a:lnTo>
                  <a:lnTo>
                    <a:pt x="282113" y="284643"/>
                  </a:lnTo>
                  <a:close/>
                </a:path>
              </a:pathLst>
            </a:custGeom>
            <a:grpFill/>
            <a:ln w="8777" cap="flat">
              <a:noFill/>
              <a:prstDash val="solid"/>
              <a:miter/>
            </a:ln>
          </p:spPr>
          <p:txBody>
            <a:bodyPr rtlCol="0" anchor="ctr"/>
            <a:lstStyle/>
            <a:p>
              <a:endParaRPr lang="en-US" sz="1200"/>
            </a:p>
          </p:txBody>
        </p:sp>
        <p:sp>
          <p:nvSpPr>
            <p:cNvPr id="51" name="Freeform: Shape 50">
              <a:extLst>
                <a:ext uri="{FF2B5EF4-FFF2-40B4-BE49-F238E27FC236}">
                  <a16:creationId xmlns:a16="http://schemas.microsoft.com/office/drawing/2014/main" id="{D63F0289-A4C5-4957-B3C2-2376154E5623}"/>
                </a:ext>
              </a:extLst>
            </p:cNvPr>
            <p:cNvSpPr/>
            <p:nvPr/>
          </p:nvSpPr>
          <p:spPr>
            <a:xfrm>
              <a:off x="6240468" y="3424552"/>
              <a:ext cx="685858" cy="685858"/>
            </a:xfrm>
            <a:custGeom>
              <a:avLst/>
              <a:gdLst>
                <a:gd name="connsiteX0" fmla="*/ 342929 w 685858"/>
                <a:gd name="connsiteY0" fmla="*/ 685858 h 685858"/>
                <a:gd name="connsiteX1" fmla="*/ 685858 w 685858"/>
                <a:gd name="connsiteY1" fmla="*/ 342929 h 685858"/>
                <a:gd name="connsiteX2" fmla="*/ 342929 w 685858"/>
                <a:gd name="connsiteY2" fmla="*/ 0 h 685858"/>
                <a:gd name="connsiteX3" fmla="*/ 0 w 685858"/>
                <a:gd name="connsiteY3" fmla="*/ 342929 h 685858"/>
                <a:gd name="connsiteX4" fmla="*/ 342929 w 685858"/>
                <a:gd name="connsiteY4" fmla="*/ 685858 h 685858"/>
                <a:gd name="connsiteX5" fmla="*/ 573948 w 685858"/>
                <a:gd name="connsiteY5" fmla="*/ 542350 h 685858"/>
                <a:gd name="connsiteX6" fmla="*/ 343017 w 685858"/>
                <a:gd name="connsiteY6" fmla="*/ 648467 h 685858"/>
                <a:gd name="connsiteX7" fmla="*/ 112086 w 685858"/>
                <a:gd name="connsiteY7" fmla="*/ 542350 h 685858"/>
                <a:gd name="connsiteX8" fmla="*/ 112086 w 685858"/>
                <a:gd name="connsiteY8" fmla="*/ 534450 h 685858"/>
                <a:gd name="connsiteX9" fmla="*/ 148073 w 685858"/>
                <a:gd name="connsiteY9" fmla="*/ 481523 h 685858"/>
                <a:gd name="connsiteX10" fmla="*/ 203546 w 685858"/>
                <a:gd name="connsiteY10" fmla="*/ 460721 h 685858"/>
                <a:gd name="connsiteX11" fmla="*/ 226016 w 685858"/>
                <a:gd name="connsiteY11" fmla="*/ 454664 h 685858"/>
                <a:gd name="connsiteX12" fmla="*/ 343017 w 685858"/>
                <a:gd name="connsiteY12" fmla="*/ 520757 h 685858"/>
                <a:gd name="connsiteX13" fmla="*/ 459931 w 685858"/>
                <a:gd name="connsiteY13" fmla="*/ 454577 h 685858"/>
                <a:gd name="connsiteX14" fmla="*/ 482313 w 685858"/>
                <a:gd name="connsiteY14" fmla="*/ 460633 h 685858"/>
                <a:gd name="connsiteX15" fmla="*/ 537873 w 685858"/>
                <a:gd name="connsiteY15" fmla="*/ 481523 h 685858"/>
                <a:gd name="connsiteX16" fmla="*/ 573948 w 685858"/>
                <a:gd name="connsiteY16" fmla="*/ 534450 h 685858"/>
                <a:gd name="connsiteX17" fmla="*/ 573948 w 685858"/>
                <a:gd name="connsiteY17" fmla="*/ 542350 h 685858"/>
                <a:gd name="connsiteX18" fmla="*/ 296234 w 685858"/>
                <a:gd name="connsiteY18" fmla="*/ 396559 h 685858"/>
                <a:gd name="connsiteX19" fmla="*/ 343017 w 685858"/>
                <a:gd name="connsiteY19" fmla="*/ 407179 h 685858"/>
                <a:gd name="connsiteX20" fmla="*/ 389800 w 685858"/>
                <a:gd name="connsiteY20" fmla="*/ 396559 h 685858"/>
                <a:gd name="connsiteX21" fmla="*/ 426050 w 685858"/>
                <a:gd name="connsiteY21" fmla="*/ 440006 h 685858"/>
                <a:gd name="connsiteX22" fmla="*/ 343017 w 685858"/>
                <a:gd name="connsiteY22" fmla="*/ 483366 h 685858"/>
                <a:gd name="connsiteX23" fmla="*/ 260071 w 685858"/>
                <a:gd name="connsiteY23" fmla="*/ 440357 h 685858"/>
                <a:gd name="connsiteX24" fmla="*/ 296234 w 685858"/>
                <a:gd name="connsiteY24" fmla="*/ 396559 h 685858"/>
                <a:gd name="connsiteX25" fmla="*/ 253488 w 685858"/>
                <a:gd name="connsiteY25" fmla="*/ 258228 h 685858"/>
                <a:gd name="connsiteX26" fmla="*/ 342929 w 685858"/>
                <a:gd name="connsiteY26" fmla="*/ 164135 h 685858"/>
                <a:gd name="connsiteX27" fmla="*/ 432370 w 685858"/>
                <a:gd name="connsiteY27" fmla="*/ 258228 h 685858"/>
                <a:gd name="connsiteX28" fmla="*/ 342929 w 685858"/>
                <a:gd name="connsiteY28" fmla="*/ 369700 h 685858"/>
                <a:gd name="connsiteX29" fmla="*/ 253488 w 685858"/>
                <a:gd name="connsiteY29" fmla="*/ 258228 h 685858"/>
                <a:gd name="connsiteX30" fmla="*/ 37479 w 685858"/>
                <a:gd name="connsiteY30" fmla="*/ 342929 h 685858"/>
                <a:gd name="connsiteX31" fmla="*/ 342929 w 685858"/>
                <a:gd name="connsiteY31" fmla="*/ 37479 h 685858"/>
                <a:gd name="connsiteX32" fmla="*/ 648467 w 685858"/>
                <a:gd name="connsiteY32" fmla="*/ 342929 h 685858"/>
                <a:gd name="connsiteX33" fmla="*/ 604405 w 685858"/>
                <a:gd name="connsiteY33" fmla="*/ 500131 h 685858"/>
                <a:gd name="connsiteX34" fmla="*/ 553848 w 685858"/>
                <a:gd name="connsiteY34" fmla="*/ 447643 h 685858"/>
                <a:gd name="connsiteX35" fmla="*/ 492846 w 685858"/>
                <a:gd name="connsiteY35" fmla="*/ 424734 h 685858"/>
                <a:gd name="connsiteX36" fmla="*/ 465899 w 685858"/>
                <a:gd name="connsiteY36" fmla="*/ 417449 h 685858"/>
                <a:gd name="connsiteX37" fmla="*/ 422013 w 685858"/>
                <a:gd name="connsiteY37" fmla="*/ 375054 h 685858"/>
                <a:gd name="connsiteX38" fmla="*/ 421925 w 685858"/>
                <a:gd name="connsiteY38" fmla="*/ 374440 h 685858"/>
                <a:gd name="connsiteX39" fmla="*/ 469849 w 685858"/>
                <a:gd name="connsiteY39" fmla="*/ 258141 h 685858"/>
                <a:gd name="connsiteX40" fmla="*/ 342929 w 685858"/>
                <a:gd name="connsiteY40" fmla="*/ 126569 h 685858"/>
                <a:gd name="connsiteX41" fmla="*/ 216009 w 685858"/>
                <a:gd name="connsiteY41" fmla="*/ 258141 h 685858"/>
                <a:gd name="connsiteX42" fmla="*/ 263846 w 685858"/>
                <a:gd name="connsiteY42" fmla="*/ 374352 h 685858"/>
                <a:gd name="connsiteX43" fmla="*/ 263495 w 685858"/>
                <a:gd name="connsiteY43" fmla="*/ 376546 h 685858"/>
                <a:gd name="connsiteX44" fmla="*/ 219959 w 685858"/>
                <a:gd name="connsiteY44" fmla="*/ 417361 h 685858"/>
                <a:gd name="connsiteX45" fmla="*/ 192750 w 685858"/>
                <a:gd name="connsiteY45" fmla="*/ 424734 h 685858"/>
                <a:gd name="connsiteX46" fmla="*/ 131923 w 685858"/>
                <a:gd name="connsiteY46" fmla="*/ 447643 h 685858"/>
                <a:gd name="connsiteX47" fmla="*/ 81541 w 685858"/>
                <a:gd name="connsiteY47" fmla="*/ 500218 h 685858"/>
                <a:gd name="connsiteX48" fmla="*/ 37479 w 685858"/>
                <a:gd name="connsiteY48" fmla="*/ 342929 h 68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85858" h="685858">
                  <a:moveTo>
                    <a:pt x="342929" y="685858"/>
                  </a:moveTo>
                  <a:cubicBezTo>
                    <a:pt x="531992" y="685858"/>
                    <a:pt x="685858" y="532080"/>
                    <a:pt x="685858" y="342929"/>
                  </a:cubicBezTo>
                  <a:cubicBezTo>
                    <a:pt x="685858" y="153866"/>
                    <a:pt x="532080" y="0"/>
                    <a:pt x="342929" y="0"/>
                  </a:cubicBezTo>
                  <a:cubicBezTo>
                    <a:pt x="153866" y="0"/>
                    <a:pt x="0" y="153778"/>
                    <a:pt x="0" y="342929"/>
                  </a:cubicBezTo>
                  <a:cubicBezTo>
                    <a:pt x="88" y="532080"/>
                    <a:pt x="153866" y="685858"/>
                    <a:pt x="342929" y="685858"/>
                  </a:cubicBezTo>
                  <a:close/>
                  <a:moveTo>
                    <a:pt x="573948" y="542350"/>
                  </a:moveTo>
                  <a:cubicBezTo>
                    <a:pt x="517861" y="607214"/>
                    <a:pt x="435266" y="648467"/>
                    <a:pt x="343017" y="648467"/>
                  </a:cubicBezTo>
                  <a:cubicBezTo>
                    <a:pt x="250767" y="648467"/>
                    <a:pt x="168173" y="607214"/>
                    <a:pt x="112086" y="542350"/>
                  </a:cubicBezTo>
                  <a:lnTo>
                    <a:pt x="112086" y="534450"/>
                  </a:lnTo>
                  <a:cubicBezTo>
                    <a:pt x="112086" y="512331"/>
                    <a:pt x="125867" y="492144"/>
                    <a:pt x="148073" y="481523"/>
                  </a:cubicBezTo>
                  <a:cubicBezTo>
                    <a:pt x="164750" y="473623"/>
                    <a:pt x="182919" y="466777"/>
                    <a:pt x="203546" y="460721"/>
                  </a:cubicBezTo>
                  <a:cubicBezTo>
                    <a:pt x="211006" y="458526"/>
                    <a:pt x="218379" y="456508"/>
                    <a:pt x="226016" y="454664"/>
                  </a:cubicBezTo>
                  <a:cubicBezTo>
                    <a:pt x="240322" y="492670"/>
                    <a:pt x="287018" y="520757"/>
                    <a:pt x="343017" y="520757"/>
                  </a:cubicBezTo>
                  <a:cubicBezTo>
                    <a:pt x="398928" y="520757"/>
                    <a:pt x="445536" y="492670"/>
                    <a:pt x="459931" y="454577"/>
                  </a:cubicBezTo>
                  <a:cubicBezTo>
                    <a:pt x="467479" y="456420"/>
                    <a:pt x="474940" y="458439"/>
                    <a:pt x="482313" y="460633"/>
                  </a:cubicBezTo>
                  <a:cubicBezTo>
                    <a:pt x="502588" y="466689"/>
                    <a:pt x="521372" y="473711"/>
                    <a:pt x="537873" y="481523"/>
                  </a:cubicBezTo>
                  <a:cubicBezTo>
                    <a:pt x="560167" y="492056"/>
                    <a:pt x="573948" y="512331"/>
                    <a:pt x="573948" y="534450"/>
                  </a:cubicBezTo>
                  <a:lnTo>
                    <a:pt x="573948" y="542350"/>
                  </a:lnTo>
                  <a:close/>
                  <a:moveTo>
                    <a:pt x="296234" y="396559"/>
                  </a:moveTo>
                  <a:cubicBezTo>
                    <a:pt x="310717" y="403317"/>
                    <a:pt x="326516" y="407179"/>
                    <a:pt x="343017" y="407179"/>
                  </a:cubicBezTo>
                  <a:cubicBezTo>
                    <a:pt x="359518" y="407179"/>
                    <a:pt x="375317" y="403405"/>
                    <a:pt x="389800" y="396559"/>
                  </a:cubicBezTo>
                  <a:cubicBezTo>
                    <a:pt x="396734" y="414025"/>
                    <a:pt x="409285" y="429122"/>
                    <a:pt x="426050" y="440006"/>
                  </a:cubicBezTo>
                  <a:cubicBezTo>
                    <a:pt x="418590" y="462125"/>
                    <a:pt x="386552" y="483366"/>
                    <a:pt x="343017" y="483366"/>
                  </a:cubicBezTo>
                  <a:cubicBezTo>
                    <a:pt x="299569" y="483366"/>
                    <a:pt x="267620" y="462300"/>
                    <a:pt x="260071" y="440357"/>
                  </a:cubicBezTo>
                  <a:cubicBezTo>
                    <a:pt x="276748" y="429649"/>
                    <a:pt x="289388" y="414289"/>
                    <a:pt x="296234" y="396559"/>
                  </a:cubicBezTo>
                  <a:close/>
                  <a:moveTo>
                    <a:pt x="253488" y="258228"/>
                  </a:moveTo>
                  <a:cubicBezTo>
                    <a:pt x="253488" y="201000"/>
                    <a:pt x="288598" y="164135"/>
                    <a:pt x="342929" y="164135"/>
                  </a:cubicBezTo>
                  <a:cubicBezTo>
                    <a:pt x="397261" y="164135"/>
                    <a:pt x="432370" y="201088"/>
                    <a:pt x="432370" y="258228"/>
                  </a:cubicBezTo>
                  <a:cubicBezTo>
                    <a:pt x="432370" y="319669"/>
                    <a:pt x="392258" y="369700"/>
                    <a:pt x="342929" y="369700"/>
                  </a:cubicBezTo>
                  <a:cubicBezTo>
                    <a:pt x="293601" y="369700"/>
                    <a:pt x="253488" y="319669"/>
                    <a:pt x="253488" y="258228"/>
                  </a:cubicBezTo>
                  <a:close/>
                  <a:moveTo>
                    <a:pt x="37479" y="342929"/>
                  </a:moveTo>
                  <a:cubicBezTo>
                    <a:pt x="37479" y="174493"/>
                    <a:pt x="174493" y="37479"/>
                    <a:pt x="342929" y="37479"/>
                  </a:cubicBezTo>
                  <a:cubicBezTo>
                    <a:pt x="511366" y="37479"/>
                    <a:pt x="648467" y="174493"/>
                    <a:pt x="648467" y="342929"/>
                  </a:cubicBezTo>
                  <a:cubicBezTo>
                    <a:pt x="648467" y="400508"/>
                    <a:pt x="632141" y="454138"/>
                    <a:pt x="604405" y="500131"/>
                  </a:cubicBezTo>
                  <a:cubicBezTo>
                    <a:pt x="595364" y="477836"/>
                    <a:pt x="577810" y="458965"/>
                    <a:pt x="553848" y="447643"/>
                  </a:cubicBezTo>
                  <a:cubicBezTo>
                    <a:pt x="535503" y="438953"/>
                    <a:pt x="515052" y="431229"/>
                    <a:pt x="492846" y="424734"/>
                  </a:cubicBezTo>
                  <a:cubicBezTo>
                    <a:pt x="483893" y="422101"/>
                    <a:pt x="474852" y="419555"/>
                    <a:pt x="465899" y="417449"/>
                  </a:cubicBezTo>
                  <a:cubicBezTo>
                    <a:pt x="443166" y="411217"/>
                    <a:pt x="425963" y="394628"/>
                    <a:pt x="422013" y="375054"/>
                  </a:cubicBezTo>
                  <a:cubicBezTo>
                    <a:pt x="422013" y="374966"/>
                    <a:pt x="422013" y="374615"/>
                    <a:pt x="421925" y="374440"/>
                  </a:cubicBezTo>
                  <a:cubicBezTo>
                    <a:pt x="451066" y="347142"/>
                    <a:pt x="469849" y="305187"/>
                    <a:pt x="469849" y="258141"/>
                  </a:cubicBezTo>
                  <a:cubicBezTo>
                    <a:pt x="469849" y="180725"/>
                    <a:pt x="417712" y="126569"/>
                    <a:pt x="342929" y="126569"/>
                  </a:cubicBezTo>
                  <a:cubicBezTo>
                    <a:pt x="268234" y="126569"/>
                    <a:pt x="216009" y="180637"/>
                    <a:pt x="216009" y="258141"/>
                  </a:cubicBezTo>
                  <a:cubicBezTo>
                    <a:pt x="216009" y="305187"/>
                    <a:pt x="234705" y="347055"/>
                    <a:pt x="263846" y="374352"/>
                  </a:cubicBezTo>
                  <a:cubicBezTo>
                    <a:pt x="263758" y="375142"/>
                    <a:pt x="263670" y="375932"/>
                    <a:pt x="263495" y="376546"/>
                  </a:cubicBezTo>
                  <a:cubicBezTo>
                    <a:pt x="259369" y="395944"/>
                    <a:pt x="242253" y="412007"/>
                    <a:pt x="219959" y="417361"/>
                  </a:cubicBezTo>
                  <a:cubicBezTo>
                    <a:pt x="210743" y="419555"/>
                    <a:pt x="201790" y="422013"/>
                    <a:pt x="192750" y="424734"/>
                  </a:cubicBezTo>
                  <a:cubicBezTo>
                    <a:pt x="170280" y="431404"/>
                    <a:pt x="150355" y="438953"/>
                    <a:pt x="131923" y="447643"/>
                  </a:cubicBezTo>
                  <a:cubicBezTo>
                    <a:pt x="107961" y="458965"/>
                    <a:pt x="90494" y="477924"/>
                    <a:pt x="81541" y="500218"/>
                  </a:cubicBezTo>
                  <a:cubicBezTo>
                    <a:pt x="53805" y="454313"/>
                    <a:pt x="37479" y="400596"/>
                    <a:pt x="37479" y="342929"/>
                  </a:cubicBezTo>
                  <a:close/>
                </a:path>
              </a:pathLst>
            </a:custGeom>
            <a:grpFill/>
            <a:ln w="8777" cap="flat">
              <a:noFill/>
              <a:prstDash val="solid"/>
              <a:miter/>
            </a:ln>
          </p:spPr>
          <p:txBody>
            <a:bodyPr rtlCol="0" anchor="ctr"/>
            <a:lstStyle/>
            <a:p>
              <a:endParaRPr lang="en-US" sz="1200"/>
            </a:p>
          </p:txBody>
        </p:sp>
        <p:sp>
          <p:nvSpPr>
            <p:cNvPr id="52" name="Freeform: Shape 51">
              <a:extLst>
                <a:ext uri="{FF2B5EF4-FFF2-40B4-BE49-F238E27FC236}">
                  <a16:creationId xmlns:a16="http://schemas.microsoft.com/office/drawing/2014/main" id="{F5F89CCC-0D71-4350-A6BA-95860B84DECD}"/>
                </a:ext>
              </a:extLst>
            </p:cNvPr>
            <p:cNvSpPr/>
            <p:nvPr/>
          </p:nvSpPr>
          <p:spPr>
            <a:xfrm>
              <a:off x="6789137" y="3973222"/>
              <a:ext cx="685858" cy="685858"/>
            </a:xfrm>
            <a:custGeom>
              <a:avLst/>
              <a:gdLst>
                <a:gd name="connsiteX0" fmla="*/ 342929 w 685858"/>
                <a:gd name="connsiteY0" fmla="*/ 0 h 685858"/>
                <a:gd name="connsiteX1" fmla="*/ 0 w 685858"/>
                <a:gd name="connsiteY1" fmla="*/ 342929 h 685858"/>
                <a:gd name="connsiteX2" fmla="*/ 342929 w 685858"/>
                <a:gd name="connsiteY2" fmla="*/ 685858 h 685858"/>
                <a:gd name="connsiteX3" fmla="*/ 685858 w 685858"/>
                <a:gd name="connsiteY3" fmla="*/ 342929 h 685858"/>
                <a:gd name="connsiteX4" fmla="*/ 342929 w 685858"/>
                <a:gd name="connsiteY4" fmla="*/ 0 h 685858"/>
                <a:gd name="connsiteX5" fmla="*/ 573860 w 685858"/>
                <a:gd name="connsiteY5" fmla="*/ 542350 h 685858"/>
                <a:gd name="connsiteX6" fmla="*/ 342929 w 685858"/>
                <a:gd name="connsiteY6" fmla="*/ 648467 h 685858"/>
                <a:gd name="connsiteX7" fmla="*/ 111998 w 685858"/>
                <a:gd name="connsiteY7" fmla="*/ 542350 h 685858"/>
                <a:gd name="connsiteX8" fmla="*/ 111998 w 685858"/>
                <a:gd name="connsiteY8" fmla="*/ 534450 h 685858"/>
                <a:gd name="connsiteX9" fmla="*/ 147985 w 685858"/>
                <a:gd name="connsiteY9" fmla="*/ 481611 h 685858"/>
                <a:gd name="connsiteX10" fmla="*/ 203458 w 685858"/>
                <a:gd name="connsiteY10" fmla="*/ 460721 h 685858"/>
                <a:gd name="connsiteX11" fmla="*/ 226103 w 685858"/>
                <a:gd name="connsiteY11" fmla="*/ 454576 h 685858"/>
                <a:gd name="connsiteX12" fmla="*/ 342929 w 685858"/>
                <a:gd name="connsiteY12" fmla="*/ 520757 h 685858"/>
                <a:gd name="connsiteX13" fmla="*/ 459931 w 685858"/>
                <a:gd name="connsiteY13" fmla="*/ 454576 h 685858"/>
                <a:gd name="connsiteX14" fmla="*/ 482225 w 685858"/>
                <a:gd name="connsiteY14" fmla="*/ 460633 h 685858"/>
                <a:gd name="connsiteX15" fmla="*/ 537785 w 685858"/>
                <a:gd name="connsiteY15" fmla="*/ 481523 h 685858"/>
                <a:gd name="connsiteX16" fmla="*/ 573860 w 685858"/>
                <a:gd name="connsiteY16" fmla="*/ 534450 h 685858"/>
                <a:gd name="connsiteX17" fmla="*/ 573860 w 685858"/>
                <a:gd name="connsiteY17" fmla="*/ 542350 h 685858"/>
                <a:gd name="connsiteX18" fmla="*/ 296146 w 685858"/>
                <a:gd name="connsiteY18" fmla="*/ 396471 h 685858"/>
                <a:gd name="connsiteX19" fmla="*/ 342929 w 685858"/>
                <a:gd name="connsiteY19" fmla="*/ 407091 h 685858"/>
                <a:gd name="connsiteX20" fmla="*/ 389712 w 685858"/>
                <a:gd name="connsiteY20" fmla="*/ 396471 h 685858"/>
                <a:gd name="connsiteX21" fmla="*/ 425963 w 685858"/>
                <a:gd name="connsiteY21" fmla="*/ 439918 h 685858"/>
                <a:gd name="connsiteX22" fmla="*/ 342929 w 685858"/>
                <a:gd name="connsiteY22" fmla="*/ 483366 h 685858"/>
                <a:gd name="connsiteX23" fmla="*/ 259984 w 685858"/>
                <a:gd name="connsiteY23" fmla="*/ 440357 h 685858"/>
                <a:gd name="connsiteX24" fmla="*/ 296146 w 685858"/>
                <a:gd name="connsiteY24" fmla="*/ 396471 h 685858"/>
                <a:gd name="connsiteX25" fmla="*/ 253489 w 685858"/>
                <a:gd name="connsiteY25" fmla="*/ 258228 h 685858"/>
                <a:gd name="connsiteX26" fmla="*/ 342929 w 685858"/>
                <a:gd name="connsiteY26" fmla="*/ 164135 h 685858"/>
                <a:gd name="connsiteX27" fmla="*/ 432370 w 685858"/>
                <a:gd name="connsiteY27" fmla="*/ 258228 h 685858"/>
                <a:gd name="connsiteX28" fmla="*/ 342929 w 685858"/>
                <a:gd name="connsiteY28" fmla="*/ 369700 h 685858"/>
                <a:gd name="connsiteX29" fmla="*/ 253489 w 685858"/>
                <a:gd name="connsiteY29" fmla="*/ 258228 h 685858"/>
                <a:gd name="connsiteX30" fmla="*/ 553848 w 685858"/>
                <a:gd name="connsiteY30" fmla="*/ 447730 h 685858"/>
                <a:gd name="connsiteX31" fmla="*/ 492846 w 685858"/>
                <a:gd name="connsiteY31" fmla="*/ 424734 h 685858"/>
                <a:gd name="connsiteX32" fmla="*/ 465899 w 685858"/>
                <a:gd name="connsiteY32" fmla="*/ 417449 h 685858"/>
                <a:gd name="connsiteX33" fmla="*/ 421925 w 685858"/>
                <a:gd name="connsiteY33" fmla="*/ 375054 h 685858"/>
                <a:gd name="connsiteX34" fmla="*/ 421837 w 685858"/>
                <a:gd name="connsiteY34" fmla="*/ 374527 h 685858"/>
                <a:gd name="connsiteX35" fmla="*/ 469761 w 685858"/>
                <a:gd name="connsiteY35" fmla="*/ 258140 h 685858"/>
                <a:gd name="connsiteX36" fmla="*/ 342841 w 685858"/>
                <a:gd name="connsiteY36" fmla="*/ 126656 h 685858"/>
                <a:gd name="connsiteX37" fmla="*/ 215922 w 685858"/>
                <a:gd name="connsiteY37" fmla="*/ 258140 h 685858"/>
                <a:gd name="connsiteX38" fmla="*/ 263758 w 685858"/>
                <a:gd name="connsiteY38" fmla="*/ 374440 h 685858"/>
                <a:gd name="connsiteX39" fmla="*/ 263495 w 685858"/>
                <a:gd name="connsiteY39" fmla="*/ 376634 h 685858"/>
                <a:gd name="connsiteX40" fmla="*/ 219959 w 685858"/>
                <a:gd name="connsiteY40" fmla="*/ 417449 h 685858"/>
                <a:gd name="connsiteX41" fmla="*/ 192750 w 685858"/>
                <a:gd name="connsiteY41" fmla="*/ 424821 h 685858"/>
                <a:gd name="connsiteX42" fmla="*/ 131923 w 685858"/>
                <a:gd name="connsiteY42" fmla="*/ 447730 h 685858"/>
                <a:gd name="connsiteX43" fmla="*/ 81453 w 685858"/>
                <a:gd name="connsiteY43" fmla="*/ 500306 h 685858"/>
                <a:gd name="connsiteX44" fmla="*/ 37304 w 685858"/>
                <a:gd name="connsiteY44" fmla="*/ 342929 h 685858"/>
                <a:gd name="connsiteX45" fmla="*/ 342841 w 685858"/>
                <a:gd name="connsiteY45" fmla="*/ 37391 h 685858"/>
                <a:gd name="connsiteX46" fmla="*/ 648380 w 685858"/>
                <a:gd name="connsiteY46" fmla="*/ 342929 h 685858"/>
                <a:gd name="connsiteX47" fmla="*/ 604230 w 685858"/>
                <a:gd name="connsiteY47" fmla="*/ 500306 h 685858"/>
                <a:gd name="connsiteX48" fmla="*/ 553848 w 685858"/>
                <a:gd name="connsiteY48" fmla="*/ 447730 h 68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85858" h="685858">
                  <a:moveTo>
                    <a:pt x="342929" y="0"/>
                  </a:moveTo>
                  <a:cubicBezTo>
                    <a:pt x="153866" y="0"/>
                    <a:pt x="0" y="153866"/>
                    <a:pt x="0" y="342929"/>
                  </a:cubicBezTo>
                  <a:cubicBezTo>
                    <a:pt x="0" y="531993"/>
                    <a:pt x="153866" y="685858"/>
                    <a:pt x="342929" y="685858"/>
                  </a:cubicBezTo>
                  <a:cubicBezTo>
                    <a:pt x="531993" y="685858"/>
                    <a:pt x="685858" y="531993"/>
                    <a:pt x="685858" y="342929"/>
                  </a:cubicBezTo>
                  <a:cubicBezTo>
                    <a:pt x="685858" y="153866"/>
                    <a:pt x="531993" y="0"/>
                    <a:pt x="342929" y="0"/>
                  </a:cubicBezTo>
                  <a:close/>
                  <a:moveTo>
                    <a:pt x="573860" y="542350"/>
                  </a:moveTo>
                  <a:cubicBezTo>
                    <a:pt x="517773" y="607214"/>
                    <a:pt x="435179" y="648467"/>
                    <a:pt x="342929" y="648467"/>
                  </a:cubicBezTo>
                  <a:cubicBezTo>
                    <a:pt x="250680" y="648467"/>
                    <a:pt x="168085" y="607214"/>
                    <a:pt x="111998" y="542350"/>
                  </a:cubicBezTo>
                  <a:lnTo>
                    <a:pt x="111998" y="534450"/>
                  </a:lnTo>
                  <a:cubicBezTo>
                    <a:pt x="111998" y="512331"/>
                    <a:pt x="125779" y="492143"/>
                    <a:pt x="147985" y="481611"/>
                  </a:cubicBezTo>
                  <a:cubicBezTo>
                    <a:pt x="164662" y="473711"/>
                    <a:pt x="182831" y="466865"/>
                    <a:pt x="203458" y="460721"/>
                  </a:cubicBezTo>
                  <a:cubicBezTo>
                    <a:pt x="210919" y="458526"/>
                    <a:pt x="218379" y="456507"/>
                    <a:pt x="226103" y="454576"/>
                  </a:cubicBezTo>
                  <a:cubicBezTo>
                    <a:pt x="240410" y="492582"/>
                    <a:pt x="286930" y="520757"/>
                    <a:pt x="342929" y="520757"/>
                  </a:cubicBezTo>
                  <a:cubicBezTo>
                    <a:pt x="398841" y="520757"/>
                    <a:pt x="445536" y="492670"/>
                    <a:pt x="459931" y="454576"/>
                  </a:cubicBezTo>
                  <a:cubicBezTo>
                    <a:pt x="467479" y="456420"/>
                    <a:pt x="474852" y="458438"/>
                    <a:pt x="482225" y="460633"/>
                  </a:cubicBezTo>
                  <a:cubicBezTo>
                    <a:pt x="502588" y="466689"/>
                    <a:pt x="521284" y="473711"/>
                    <a:pt x="537785" y="481523"/>
                  </a:cubicBezTo>
                  <a:cubicBezTo>
                    <a:pt x="560080" y="492056"/>
                    <a:pt x="573860" y="512331"/>
                    <a:pt x="573860" y="534450"/>
                  </a:cubicBezTo>
                  <a:lnTo>
                    <a:pt x="573860" y="542350"/>
                  </a:lnTo>
                  <a:close/>
                  <a:moveTo>
                    <a:pt x="296146" y="396471"/>
                  </a:moveTo>
                  <a:cubicBezTo>
                    <a:pt x="310629" y="403229"/>
                    <a:pt x="326428" y="407091"/>
                    <a:pt x="342929" y="407091"/>
                  </a:cubicBezTo>
                  <a:cubicBezTo>
                    <a:pt x="359431" y="407091"/>
                    <a:pt x="375230" y="403229"/>
                    <a:pt x="389712" y="396471"/>
                  </a:cubicBezTo>
                  <a:cubicBezTo>
                    <a:pt x="396646" y="413937"/>
                    <a:pt x="409110" y="429034"/>
                    <a:pt x="425963" y="439918"/>
                  </a:cubicBezTo>
                  <a:cubicBezTo>
                    <a:pt x="418502" y="462037"/>
                    <a:pt x="386465" y="483366"/>
                    <a:pt x="342929" y="483366"/>
                  </a:cubicBezTo>
                  <a:cubicBezTo>
                    <a:pt x="299482" y="483366"/>
                    <a:pt x="267532" y="462300"/>
                    <a:pt x="259984" y="440357"/>
                  </a:cubicBezTo>
                  <a:cubicBezTo>
                    <a:pt x="276661" y="429561"/>
                    <a:pt x="289300" y="414201"/>
                    <a:pt x="296146" y="396471"/>
                  </a:cubicBezTo>
                  <a:close/>
                  <a:moveTo>
                    <a:pt x="253489" y="258228"/>
                  </a:moveTo>
                  <a:cubicBezTo>
                    <a:pt x="253489" y="201000"/>
                    <a:pt x="288598" y="164135"/>
                    <a:pt x="342929" y="164135"/>
                  </a:cubicBezTo>
                  <a:cubicBezTo>
                    <a:pt x="397261" y="164135"/>
                    <a:pt x="432370" y="201088"/>
                    <a:pt x="432370" y="258228"/>
                  </a:cubicBezTo>
                  <a:cubicBezTo>
                    <a:pt x="432370" y="319669"/>
                    <a:pt x="392258" y="369700"/>
                    <a:pt x="342929" y="369700"/>
                  </a:cubicBezTo>
                  <a:cubicBezTo>
                    <a:pt x="293601" y="369700"/>
                    <a:pt x="253489" y="319669"/>
                    <a:pt x="253489" y="258228"/>
                  </a:cubicBezTo>
                  <a:close/>
                  <a:moveTo>
                    <a:pt x="553848" y="447730"/>
                  </a:moveTo>
                  <a:cubicBezTo>
                    <a:pt x="535503" y="439129"/>
                    <a:pt x="515052" y="431317"/>
                    <a:pt x="492846" y="424734"/>
                  </a:cubicBezTo>
                  <a:cubicBezTo>
                    <a:pt x="483893" y="422101"/>
                    <a:pt x="474852" y="419555"/>
                    <a:pt x="465899" y="417449"/>
                  </a:cubicBezTo>
                  <a:cubicBezTo>
                    <a:pt x="443166" y="411216"/>
                    <a:pt x="425963" y="394628"/>
                    <a:pt x="421925" y="375054"/>
                  </a:cubicBezTo>
                  <a:cubicBezTo>
                    <a:pt x="421925" y="374966"/>
                    <a:pt x="421925" y="374615"/>
                    <a:pt x="421837" y="374527"/>
                  </a:cubicBezTo>
                  <a:cubicBezTo>
                    <a:pt x="450978" y="347230"/>
                    <a:pt x="469761" y="305275"/>
                    <a:pt x="469761" y="258140"/>
                  </a:cubicBezTo>
                  <a:cubicBezTo>
                    <a:pt x="469761" y="180725"/>
                    <a:pt x="417624" y="126656"/>
                    <a:pt x="342841" y="126656"/>
                  </a:cubicBezTo>
                  <a:cubicBezTo>
                    <a:pt x="268147" y="126656"/>
                    <a:pt x="215922" y="180725"/>
                    <a:pt x="215922" y="258140"/>
                  </a:cubicBezTo>
                  <a:cubicBezTo>
                    <a:pt x="215922" y="305099"/>
                    <a:pt x="234617" y="347054"/>
                    <a:pt x="263758" y="374440"/>
                  </a:cubicBezTo>
                  <a:cubicBezTo>
                    <a:pt x="263670" y="375230"/>
                    <a:pt x="263582" y="376020"/>
                    <a:pt x="263495" y="376634"/>
                  </a:cubicBezTo>
                  <a:cubicBezTo>
                    <a:pt x="259369" y="396032"/>
                    <a:pt x="242254" y="412094"/>
                    <a:pt x="219959" y="417449"/>
                  </a:cubicBezTo>
                  <a:cubicBezTo>
                    <a:pt x="210743" y="419643"/>
                    <a:pt x="201790" y="422101"/>
                    <a:pt x="192750" y="424821"/>
                  </a:cubicBezTo>
                  <a:cubicBezTo>
                    <a:pt x="170280" y="431492"/>
                    <a:pt x="150355" y="439041"/>
                    <a:pt x="131923" y="447730"/>
                  </a:cubicBezTo>
                  <a:cubicBezTo>
                    <a:pt x="108049" y="459053"/>
                    <a:pt x="90494" y="477924"/>
                    <a:pt x="81453" y="500306"/>
                  </a:cubicBezTo>
                  <a:cubicBezTo>
                    <a:pt x="53629" y="454313"/>
                    <a:pt x="37304" y="400508"/>
                    <a:pt x="37304" y="342929"/>
                  </a:cubicBezTo>
                  <a:cubicBezTo>
                    <a:pt x="37304" y="174493"/>
                    <a:pt x="174317" y="37391"/>
                    <a:pt x="342841" y="37391"/>
                  </a:cubicBezTo>
                  <a:cubicBezTo>
                    <a:pt x="511278" y="37391"/>
                    <a:pt x="648380" y="174405"/>
                    <a:pt x="648380" y="342929"/>
                  </a:cubicBezTo>
                  <a:cubicBezTo>
                    <a:pt x="648380" y="400596"/>
                    <a:pt x="632053" y="454313"/>
                    <a:pt x="604230" y="500306"/>
                  </a:cubicBezTo>
                  <a:cubicBezTo>
                    <a:pt x="595277" y="478012"/>
                    <a:pt x="577810" y="459053"/>
                    <a:pt x="553848" y="447730"/>
                  </a:cubicBezTo>
                  <a:close/>
                </a:path>
              </a:pathLst>
            </a:custGeom>
            <a:grpFill/>
            <a:ln w="8777" cap="flat">
              <a:noFill/>
              <a:prstDash val="solid"/>
              <a:miter/>
            </a:ln>
          </p:spPr>
          <p:txBody>
            <a:bodyPr rtlCol="0" anchor="ctr"/>
            <a:lstStyle/>
            <a:p>
              <a:endParaRPr lang="en-US" sz="1200"/>
            </a:p>
          </p:txBody>
        </p:sp>
      </p:grpSp>
      <p:grpSp>
        <p:nvGrpSpPr>
          <p:cNvPr id="53" name="Graphic 2">
            <a:extLst>
              <a:ext uri="{FF2B5EF4-FFF2-40B4-BE49-F238E27FC236}">
                <a16:creationId xmlns:a16="http://schemas.microsoft.com/office/drawing/2014/main" id="{D59C7A81-B4AA-441A-8E0A-7AE1A53BC285}"/>
              </a:ext>
            </a:extLst>
          </p:cNvPr>
          <p:cNvGrpSpPr/>
          <p:nvPr/>
        </p:nvGrpSpPr>
        <p:grpSpPr>
          <a:xfrm>
            <a:off x="7051928" y="7344316"/>
            <a:ext cx="716810" cy="644022"/>
            <a:chOff x="8574012" y="7997527"/>
            <a:chExt cx="1234447" cy="1109100"/>
          </a:xfrm>
          <a:solidFill>
            <a:schemeClr val="tx1"/>
          </a:solidFill>
        </p:grpSpPr>
        <p:sp>
          <p:nvSpPr>
            <p:cNvPr id="54" name="Freeform: Shape 53">
              <a:extLst>
                <a:ext uri="{FF2B5EF4-FFF2-40B4-BE49-F238E27FC236}">
                  <a16:creationId xmlns:a16="http://schemas.microsoft.com/office/drawing/2014/main" id="{4BD6C46B-A71E-4F1E-ABEC-55E7B9C6175E}"/>
                </a:ext>
              </a:extLst>
            </p:cNvPr>
            <p:cNvSpPr/>
            <p:nvPr/>
          </p:nvSpPr>
          <p:spPr>
            <a:xfrm>
              <a:off x="8574012" y="7997527"/>
              <a:ext cx="1234447" cy="1109100"/>
            </a:xfrm>
            <a:custGeom>
              <a:avLst/>
              <a:gdLst>
                <a:gd name="connsiteX0" fmla="*/ 1215296 w 1234447"/>
                <a:gd name="connsiteY0" fmla="*/ 497498 h 1109100"/>
                <a:gd name="connsiteX1" fmla="*/ 1141654 w 1234447"/>
                <a:gd name="connsiteY1" fmla="*/ 375669 h 1109100"/>
                <a:gd name="connsiteX2" fmla="*/ 763615 w 1234447"/>
                <a:gd name="connsiteY2" fmla="*/ 0 h 1109100"/>
                <a:gd name="connsiteX3" fmla="*/ 435958 w 1234447"/>
                <a:gd name="connsiteY3" fmla="*/ 191960 h 1109100"/>
                <a:gd name="connsiteX4" fmla="*/ 92854 w 1234447"/>
                <a:gd name="connsiteY4" fmla="*/ 565785 h 1109100"/>
                <a:gd name="connsiteX5" fmla="*/ 19212 w 1234447"/>
                <a:gd name="connsiteY5" fmla="*/ 687702 h 1109100"/>
                <a:gd name="connsiteX6" fmla="*/ 692 w 1234447"/>
                <a:gd name="connsiteY6" fmla="*/ 741331 h 1109100"/>
                <a:gd name="connsiteX7" fmla="*/ 28165 w 1234447"/>
                <a:gd name="connsiteY7" fmla="*/ 777406 h 1109100"/>
                <a:gd name="connsiteX8" fmla="*/ 93556 w 1234447"/>
                <a:gd name="connsiteY8" fmla="*/ 809443 h 1109100"/>
                <a:gd name="connsiteX9" fmla="*/ 93995 w 1234447"/>
                <a:gd name="connsiteY9" fmla="*/ 936451 h 1109100"/>
                <a:gd name="connsiteX10" fmla="*/ 241892 w 1234447"/>
                <a:gd name="connsiteY10" fmla="*/ 997366 h 1109100"/>
                <a:gd name="connsiteX11" fmla="*/ 270155 w 1234447"/>
                <a:gd name="connsiteY11" fmla="*/ 1023610 h 1109100"/>
                <a:gd name="connsiteX12" fmla="*/ 270155 w 1234447"/>
                <a:gd name="connsiteY12" fmla="*/ 1090405 h 1109100"/>
                <a:gd name="connsiteX13" fmla="*/ 288851 w 1234447"/>
                <a:gd name="connsiteY13" fmla="*/ 1109101 h 1109100"/>
                <a:gd name="connsiteX14" fmla="*/ 307546 w 1234447"/>
                <a:gd name="connsiteY14" fmla="*/ 1090405 h 1109100"/>
                <a:gd name="connsiteX15" fmla="*/ 307546 w 1234447"/>
                <a:gd name="connsiteY15" fmla="*/ 1023610 h 1109100"/>
                <a:gd name="connsiteX16" fmla="*/ 241892 w 1234447"/>
                <a:gd name="connsiteY16" fmla="*/ 959974 h 1109100"/>
                <a:gd name="connsiteX17" fmla="*/ 130772 w 1234447"/>
                <a:gd name="connsiteY17" fmla="*/ 929517 h 1109100"/>
                <a:gd name="connsiteX18" fmla="*/ 132264 w 1234447"/>
                <a:gd name="connsiteY18" fmla="*/ 800051 h 1109100"/>
                <a:gd name="connsiteX19" fmla="*/ 120502 w 1234447"/>
                <a:gd name="connsiteY19" fmla="*/ 780127 h 1109100"/>
                <a:gd name="connsiteX20" fmla="*/ 46861 w 1234447"/>
                <a:gd name="connsiteY20" fmla="*/ 745105 h 1109100"/>
                <a:gd name="connsiteX21" fmla="*/ 37469 w 1234447"/>
                <a:gd name="connsiteY21" fmla="*/ 735012 h 1109100"/>
                <a:gd name="connsiteX22" fmla="*/ 47738 w 1234447"/>
                <a:gd name="connsiteY22" fmla="*/ 711928 h 1109100"/>
                <a:gd name="connsiteX23" fmla="*/ 129806 w 1234447"/>
                <a:gd name="connsiteY23" fmla="*/ 572105 h 1109100"/>
                <a:gd name="connsiteX24" fmla="*/ 130157 w 1234447"/>
                <a:gd name="connsiteY24" fmla="*/ 568243 h 1109100"/>
                <a:gd name="connsiteX25" fmla="*/ 470717 w 1234447"/>
                <a:gd name="connsiteY25" fmla="*/ 227683 h 1109100"/>
                <a:gd name="connsiteX26" fmla="*/ 641610 w 1234447"/>
                <a:gd name="connsiteY26" fmla="*/ 274379 h 1109100"/>
                <a:gd name="connsiteX27" fmla="*/ 629498 w 1234447"/>
                <a:gd name="connsiteY27" fmla="*/ 288686 h 1109100"/>
                <a:gd name="connsiteX28" fmla="*/ 629586 w 1234447"/>
                <a:gd name="connsiteY28" fmla="*/ 310541 h 1109100"/>
                <a:gd name="connsiteX29" fmla="*/ 665836 w 1234447"/>
                <a:gd name="connsiteY29" fmla="*/ 360484 h 1109100"/>
                <a:gd name="connsiteX30" fmla="*/ 604834 w 1234447"/>
                <a:gd name="connsiteY30" fmla="*/ 370139 h 1109100"/>
                <a:gd name="connsiteX31" fmla="*/ 589298 w 1234447"/>
                <a:gd name="connsiteY31" fmla="*/ 385587 h 1109100"/>
                <a:gd name="connsiteX32" fmla="*/ 586138 w 1234447"/>
                <a:gd name="connsiteY32" fmla="*/ 423066 h 1109100"/>
                <a:gd name="connsiteX33" fmla="*/ 589298 w 1234447"/>
                <a:gd name="connsiteY33" fmla="*/ 460458 h 1109100"/>
                <a:gd name="connsiteX34" fmla="*/ 604834 w 1234447"/>
                <a:gd name="connsiteY34" fmla="*/ 475906 h 1109100"/>
                <a:gd name="connsiteX35" fmla="*/ 665836 w 1234447"/>
                <a:gd name="connsiteY35" fmla="*/ 485561 h 1109100"/>
                <a:gd name="connsiteX36" fmla="*/ 629586 w 1234447"/>
                <a:gd name="connsiteY36" fmla="*/ 535591 h 1109100"/>
                <a:gd name="connsiteX37" fmla="*/ 629498 w 1234447"/>
                <a:gd name="connsiteY37" fmla="*/ 557447 h 1109100"/>
                <a:gd name="connsiteX38" fmla="*/ 682425 w 1234447"/>
                <a:gd name="connsiteY38" fmla="*/ 610374 h 1109100"/>
                <a:gd name="connsiteX39" fmla="*/ 704368 w 1234447"/>
                <a:gd name="connsiteY39" fmla="*/ 610286 h 1109100"/>
                <a:gd name="connsiteX40" fmla="*/ 754399 w 1234447"/>
                <a:gd name="connsiteY40" fmla="*/ 574036 h 1109100"/>
                <a:gd name="connsiteX41" fmla="*/ 764142 w 1234447"/>
                <a:gd name="connsiteY41" fmla="*/ 635126 h 1109100"/>
                <a:gd name="connsiteX42" fmla="*/ 779590 w 1234447"/>
                <a:gd name="connsiteY42" fmla="*/ 650662 h 1109100"/>
                <a:gd name="connsiteX43" fmla="*/ 799953 w 1234447"/>
                <a:gd name="connsiteY43" fmla="*/ 653032 h 1109100"/>
                <a:gd name="connsiteX44" fmla="*/ 766687 w 1234447"/>
                <a:gd name="connsiteY44" fmla="*/ 737206 h 1109100"/>
                <a:gd name="connsiteX45" fmla="*/ 766424 w 1234447"/>
                <a:gd name="connsiteY45" fmla="*/ 737645 h 1109100"/>
                <a:gd name="connsiteX46" fmla="*/ 730876 w 1234447"/>
                <a:gd name="connsiteY46" fmla="*/ 796014 h 1109100"/>
                <a:gd name="connsiteX47" fmla="*/ 676457 w 1234447"/>
                <a:gd name="connsiteY47" fmla="*/ 890809 h 1109100"/>
                <a:gd name="connsiteX48" fmla="*/ 645473 w 1234447"/>
                <a:gd name="connsiteY48" fmla="*/ 1090053 h 1109100"/>
                <a:gd name="connsiteX49" fmla="*/ 663993 w 1234447"/>
                <a:gd name="connsiteY49" fmla="*/ 1108925 h 1109100"/>
                <a:gd name="connsiteX50" fmla="*/ 664168 w 1234447"/>
                <a:gd name="connsiteY50" fmla="*/ 1108925 h 1109100"/>
                <a:gd name="connsiteX51" fmla="*/ 682864 w 1234447"/>
                <a:gd name="connsiteY51" fmla="*/ 1090405 h 1109100"/>
                <a:gd name="connsiteX52" fmla="*/ 710513 w 1234447"/>
                <a:gd name="connsiteY52" fmla="*/ 906169 h 1109100"/>
                <a:gd name="connsiteX53" fmla="*/ 762562 w 1234447"/>
                <a:gd name="connsiteY53" fmla="*/ 815675 h 1109100"/>
                <a:gd name="connsiteX54" fmla="*/ 798461 w 1234447"/>
                <a:gd name="connsiteY54" fmla="*/ 756779 h 1109100"/>
                <a:gd name="connsiteX55" fmla="*/ 798812 w 1234447"/>
                <a:gd name="connsiteY55" fmla="*/ 756253 h 1109100"/>
                <a:gd name="connsiteX56" fmla="*/ 838837 w 1234447"/>
                <a:gd name="connsiteY56" fmla="*/ 652505 h 1109100"/>
                <a:gd name="connsiteX57" fmla="*/ 854548 w 1234447"/>
                <a:gd name="connsiteY57" fmla="*/ 650574 h 1109100"/>
                <a:gd name="connsiteX58" fmla="*/ 869996 w 1234447"/>
                <a:gd name="connsiteY58" fmla="*/ 635038 h 1109100"/>
                <a:gd name="connsiteX59" fmla="*/ 879739 w 1234447"/>
                <a:gd name="connsiteY59" fmla="*/ 573948 h 1109100"/>
                <a:gd name="connsiteX60" fmla="*/ 929770 w 1234447"/>
                <a:gd name="connsiteY60" fmla="*/ 610198 h 1109100"/>
                <a:gd name="connsiteX61" fmla="*/ 951713 w 1234447"/>
                <a:gd name="connsiteY61" fmla="*/ 610286 h 1109100"/>
                <a:gd name="connsiteX62" fmla="*/ 1004552 w 1234447"/>
                <a:gd name="connsiteY62" fmla="*/ 557359 h 1109100"/>
                <a:gd name="connsiteX63" fmla="*/ 1004464 w 1234447"/>
                <a:gd name="connsiteY63" fmla="*/ 535416 h 1109100"/>
                <a:gd name="connsiteX64" fmla="*/ 968214 w 1234447"/>
                <a:gd name="connsiteY64" fmla="*/ 485385 h 1109100"/>
                <a:gd name="connsiteX65" fmla="*/ 1029217 w 1234447"/>
                <a:gd name="connsiteY65" fmla="*/ 475730 h 1109100"/>
                <a:gd name="connsiteX66" fmla="*/ 1044753 w 1234447"/>
                <a:gd name="connsiteY66" fmla="*/ 460370 h 1109100"/>
                <a:gd name="connsiteX67" fmla="*/ 1047912 w 1234447"/>
                <a:gd name="connsiteY67" fmla="*/ 422891 h 1109100"/>
                <a:gd name="connsiteX68" fmla="*/ 1044753 w 1234447"/>
                <a:gd name="connsiteY68" fmla="*/ 385412 h 1109100"/>
                <a:gd name="connsiteX69" fmla="*/ 1029217 w 1234447"/>
                <a:gd name="connsiteY69" fmla="*/ 370051 h 1109100"/>
                <a:gd name="connsiteX70" fmla="*/ 968214 w 1234447"/>
                <a:gd name="connsiteY70" fmla="*/ 360396 h 1109100"/>
                <a:gd name="connsiteX71" fmla="*/ 1004464 w 1234447"/>
                <a:gd name="connsiteY71" fmla="*/ 310454 h 1109100"/>
                <a:gd name="connsiteX72" fmla="*/ 1004552 w 1234447"/>
                <a:gd name="connsiteY72" fmla="*/ 288598 h 1109100"/>
                <a:gd name="connsiteX73" fmla="*/ 951713 w 1234447"/>
                <a:gd name="connsiteY73" fmla="*/ 235671 h 1109100"/>
                <a:gd name="connsiteX74" fmla="*/ 929770 w 1234447"/>
                <a:gd name="connsiteY74" fmla="*/ 235671 h 1109100"/>
                <a:gd name="connsiteX75" fmla="*/ 879739 w 1234447"/>
                <a:gd name="connsiteY75" fmla="*/ 271921 h 1109100"/>
                <a:gd name="connsiteX76" fmla="*/ 869996 w 1234447"/>
                <a:gd name="connsiteY76" fmla="*/ 210831 h 1109100"/>
                <a:gd name="connsiteX77" fmla="*/ 854548 w 1234447"/>
                <a:gd name="connsiteY77" fmla="*/ 195295 h 1109100"/>
                <a:gd name="connsiteX78" fmla="*/ 779678 w 1234447"/>
                <a:gd name="connsiteY78" fmla="*/ 195295 h 1109100"/>
                <a:gd name="connsiteX79" fmla="*/ 764230 w 1234447"/>
                <a:gd name="connsiteY79" fmla="*/ 210831 h 1109100"/>
                <a:gd name="connsiteX80" fmla="*/ 754487 w 1234447"/>
                <a:gd name="connsiteY80" fmla="*/ 271921 h 1109100"/>
                <a:gd name="connsiteX81" fmla="*/ 704456 w 1234447"/>
                <a:gd name="connsiteY81" fmla="*/ 235583 h 1109100"/>
                <a:gd name="connsiteX82" fmla="*/ 682513 w 1234447"/>
                <a:gd name="connsiteY82" fmla="*/ 235495 h 1109100"/>
                <a:gd name="connsiteX83" fmla="*/ 668733 w 1234447"/>
                <a:gd name="connsiteY83" fmla="*/ 247169 h 1109100"/>
                <a:gd name="connsiteX84" fmla="*/ 480196 w 1234447"/>
                <a:gd name="connsiteY84" fmla="*/ 190468 h 1109100"/>
                <a:gd name="connsiteX85" fmla="*/ 763615 w 1234447"/>
                <a:gd name="connsiteY85" fmla="*/ 37216 h 1109100"/>
                <a:gd name="connsiteX86" fmla="*/ 1104262 w 1234447"/>
                <a:gd name="connsiteY86" fmla="*/ 377776 h 1109100"/>
                <a:gd name="connsiteX87" fmla="*/ 1104613 w 1234447"/>
                <a:gd name="connsiteY87" fmla="*/ 381550 h 1109100"/>
                <a:gd name="connsiteX88" fmla="*/ 1186681 w 1234447"/>
                <a:gd name="connsiteY88" fmla="*/ 521372 h 1109100"/>
                <a:gd name="connsiteX89" fmla="*/ 1196863 w 1234447"/>
                <a:gd name="connsiteY89" fmla="*/ 544456 h 1109100"/>
                <a:gd name="connsiteX90" fmla="*/ 1187559 w 1234447"/>
                <a:gd name="connsiteY90" fmla="*/ 554551 h 1109100"/>
                <a:gd name="connsiteX91" fmla="*/ 1113917 w 1234447"/>
                <a:gd name="connsiteY91" fmla="*/ 589572 h 1109100"/>
                <a:gd name="connsiteX92" fmla="*/ 1102156 w 1234447"/>
                <a:gd name="connsiteY92" fmla="*/ 609409 h 1109100"/>
                <a:gd name="connsiteX93" fmla="*/ 1103648 w 1234447"/>
                <a:gd name="connsiteY93" fmla="*/ 738874 h 1109100"/>
                <a:gd name="connsiteX94" fmla="*/ 992527 w 1234447"/>
                <a:gd name="connsiteY94" fmla="*/ 769419 h 1109100"/>
                <a:gd name="connsiteX95" fmla="*/ 926873 w 1234447"/>
                <a:gd name="connsiteY95" fmla="*/ 833054 h 1109100"/>
                <a:gd name="connsiteX96" fmla="*/ 926873 w 1234447"/>
                <a:gd name="connsiteY96" fmla="*/ 899849 h 1109100"/>
                <a:gd name="connsiteX97" fmla="*/ 945569 w 1234447"/>
                <a:gd name="connsiteY97" fmla="*/ 918545 h 1109100"/>
                <a:gd name="connsiteX98" fmla="*/ 964264 w 1234447"/>
                <a:gd name="connsiteY98" fmla="*/ 899849 h 1109100"/>
                <a:gd name="connsiteX99" fmla="*/ 964264 w 1234447"/>
                <a:gd name="connsiteY99" fmla="*/ 833054 h 1109100"/>
                <a:gd name="connsiteX100" fmla="*/ 992527 w 1234447"/>
                <a:gd name="connsiteY100" fmla="*/ 806810 h 1109100"/>
                <a:gd name="connsiteX101" fmla="*/ 1140425 w 1234447"/>
                <a:gd name="connsiteY101" fmla="*/ 745896 h 1109100"/>
                <a:gd name="connsiteX102" fmla="*/ 1140864 w 1234447"/>
                <a:gd name="connsiteY102" fmla="*/ 618888 h 1109100"/>
                <a:gd name="connsiteX103" fmla="*/ 1206255 w 1234447"/>
                <a:gd name="connsiteY103" fmla="*/ 586851 h 1109100"/>
                <a:gd name="connsiteX104" fmla="*/ 1233728 w 1234447"/>
                <a:gd name="connsiteY104" fmla="*/ 550776 h 1109100"/>
                <a:gd name="connsiteX105" fmla="*/ 1215296 w 1234447"/>
                <a:gd name="connsiteY105" fmla="*/ 497498 h 1109100"/>
                <a:gd name="connsiteX106" fmla="*/ 693836 w 1234447"/>
                <a:gd name="connsiteY106" fmla="*/ 274203 h 1109100"/>
                <a:gd name="connsiteX107" fmla="*/ 741672 w 1234447"/>
                <a:gd name="connsiteY107" fmla="*/ 308873 h 1109100"/>
                <a:gd name="connsiteX108" fmla="*/ 760982 w 1234447"/>
                <a:gd name="connsiteY108" fmla="*/ 310454 h 1109100"/>
                <a:gd name="connsiteX109" fmla="*/ 777132 w 1234447"/>
                <a:gd name="connsiteY109" fmla="*/ 303783 h 1109100"/>
                <a:gd name="connsiteX110" fmla="*/ 789684 w 1234447"/>
                <a:gd name="connsiteY110" fmla="*/ 288949 h 1109100"/>
                <a:gd name="connsiteX111" fmla="*/ 798988 w 1234447"/>
                <a:gd name="connsiteY111" fmla="*/ 230580 h 1109100"/>
                <a:gd name="connsiteX112" fmla="*/ 835238 w 1234447"/>
                <a:gd name="connsiteY112" fmla="*/ 230580 h 1109100"/>
                <a:gd name="connsiteX113" fmla="*/ 844542 w 1234447"/>
                <a:gd name="connsiteY113" fmla="*/ 288949 h 1109100"/>
                <a:gd name="connsiteX114" fmla="*/ 857094 w 1234447"/>
                <a:gd name="connsiteY114" fmla="*/ 303783 h 1109100"/>
                <a:gd name="connsiteX115" fmla="*/ 873332 w 1234447"/>
                <a:gd name="connsiteY115" fmla="*/ 310454 h 1109100"/>
                <a:gd name="connsiteX116" fmla="*/ 892554 w 1234447"/>
                <a:gd name="connsiteY116" fmla="*/ 308786 h 1109100"/>
                <a:gd name="connsiteX117" fmla="*/ 940390 w 1234447"/>
                <a:gd name="connsiteY117" fmla="*/ 274116 h 1109100"/>
                <a:gd name="connsiteX118" fmla="*/ 966020 w 1234447"/>
                <a:gd name="connsiteY118" fmla="*/ 299745 h 1109100"/>
                <a:gd name="connsiteX119" fmla="*/ 931349 w 1234447"/>
                <a:gd name="connsiteY119" fmla="*/ 347582 h 1109100"/>
                <a:gd name="connsiteX120" fmla="*/ 929770 w 1234447"/>
                <a:gd name="connsiteY120" fmla="*/ 366979 h 1109100"/>
                <a:gd name="connsiteX121" fmla="*/ 936440 w 1234447"/>
                <a:gd name="connsiteY121" fmla="*/ 382954 h 1109100"/>
                <a:gd name="connsiteX122" fmla="*/ 951274 w 1234447"/>
                <a:gd name="connsiteY122" fmla="*/ 395593 h 1109100"/>
                <a:gd name="connsiteX123" fmla="*/ 1009643 w 1234447"/>
                <a:gd name="connsiteY123" fmla="*/ 404897 h 1109100"/>
                <a:gd name="connsiteX124" fmla="*/ 1010521 w 1234447"/>
                <a:gd name="connsiteY124" fmla="*/ 423066 h 1109100"/>
                <a:gd name="connsiteX125" fmla="*/ 1009643 w 1234447"/>
                <a:gd name="connsiteY125" fmla="*/ 441147 h 1109100"/>
                <a:gd name="connsiteX126" fmla="*/ 951274 w 1234447"/>
                <a:gd name="connsiteY126" fmla="*/ 450451 h 1109100"/>
                <a:gd name="connsiteX127" fmla="*/ 936440 w 1234447"/>
                <a:gd name="connsiteY127" fmla="*/ 463091 h 1109100"/>
                <a:gd name="connsiteX128" fmla="*/ 929770 w 1234447"/>
                <a:gd name="connsiteY128" fmla="*/ 478978 h 1109100"/>
                <a:gd name="connsiteX129" fmla="*/ 931262 w 1234447"/>
                <a:gd name="connsiteY129" fmla="*/ 498463 h 1109100"/>
                <a:gd name="connsiteX130" fmla="*/ 966020 w 1234447"/>
                <a:gd name="connsiteY130" fmla="*/ 546300 h 1109100"/>
                <a:gd name="connsiteX131" fmla="*/ 940390 w 1234447"/>
                <a:gd name="connsiteY131" fmla="*/ 571929 h 1109100"/>
                <a:gd name="connsiteX132" fmla="*/ 892554 w 1234447"/>
                <a:gd name="connsiteY132" fmla="*/ 537259 h 1109100"/>
                <a:gd name="connsiteX133" fmla="*/ 873068 w 1234447"/>
                <a:gd name="connsiteY133" fmla="*/ 535767 h 1109100"/>
                <a:gd name="connsiteX134" fmla="*/ 857094 w 1234447"/>
                <a:gd name="connsiteY134" fmla="*/ 542438 h 1109100"/>
                <a:gd name="connsiteX135" fmla="*/ 844542 w 1234447"/>
                <a:gd name="connsiteY135" fmla="*/ 557271 h 1109100"/>
                <a:gd name="connsiteX136" fmla="*/ 835238 w 1234447"/>
                <a:gd name="connsiteY136" fmla="*/ 615640 h 1109100"/>
                <a:gd name="connsiteX137" fmla="*/ 798988 w 1234447"/>
                <a:gd name="connsiteY137" fmla="*/ 615640 h 1109100"/>
                <a:gd name="connsiteX138" fmla="*/ 789684 w 1234447"/>
                <a:gd name="connsiteY138" fmla="*/ 557271 h 1109100"/>
                <a:gd name="connsiteX139" fmla="*/ 777132 w 1234447"/>
                <a:gd name="connsiteY139" fmla="*/ 542438 h 1109100"/>
                <a:gd name="connsiteX140" fmla="*/ 761070 w 1234447"/>
                <a:gd name="connsiteY140" fmla="*/ 535767 h 1109100"/>
                <a:gd name="connsiteX141" fmla="*/ 741672 w 1234447"/>
                <a:gd name="connsiteY141" fmla="*/ 537347 h 1109100"/>
                <a:gd name="connsiteX142" fmla="*/ 693836 w 1234447"/>
                <a:gd name="connsiteY142" fmla="*/ 572105 h 1109100"/>
                <a:gd name="connsiteX143" fmla="*/ 668206 w 1234447"/>
                <a:gd name="connsiteY143" fmla="*/ 546475 h 1109100"/>
                <a:gd name="connsiteX144" fmla="*/ 702876 w 1234447"/>
                <a:gd name="connsiteY144" fmla="*/ 498639 h 1109100"/>
                <a:gd name="connsiteX145" fmla="*/ 704456 w 1234447"/>
                <a:gd name="connsiteY145" fmla="*/ 479329 h 1109100"/>
                <a:gd name="connsiteX146" fmla="*/ 697698 w 1234447"/>
                <a:gd name="connsiteY146" fmla="*/ 463179 h 1109100"/>
                <a:gd name="connsiteX147" fmla="*/ 682952 w 1234447"/>
                <a:gd name="connsiteY147" fmla="*/ 450627 h 1109100"/>
                <a:gd name="connsiteX148" fmla="*/ 624583 w 1234447"/>
                <a:gd name="connsiteY148" fmla="*/ 441323 h 1109100"/>
                <a:gd name="connsiteX149" fmla="*/ 623705 w 1234447"/>
                <a:gd name="connsiteY149" fmla="*/ 423242 h 1109100"/>
                <a:gd name="connsiteX150" fmla="*/ 624583 w 1234447"/>
                <a:gd name="connsiteY150" fmla="*/ 405073 h 1109100"/>
                <a:gd name="connsiteX151" fmla="*/ 682952 w 1234447"/>
                <a:gd name="connsiteY151" fmla="*/ 395769 h 1109100"/>
                <a:gd name="connsiteX152" fmla="*/ 697698 w 1234447"/>
                <a:gd name="connsiteY152" fmla="*/ 383217 h 1109100"/>
                <a:gd name="connsiteX153" fmla="*/ 704544 w 1234447"/>
                <a:gd name="connsiteY153" fmla="*/ 366979 h 1109100"/>
                <a:gd name="connsiteX154" fmla="*/ 702876 w 1234447"/>
                <a:gd name="connsiteY154" fmla="*/ 347757 h 1109100"/>
                <a:gd name="connsiteX155" fmla="*/ 668206 w 1234447"/>
                <a:gd name="connsiteY155" fmla="*/ 299921 h 1109100"/>
                <a:gd name="connsiteX156" fmla="*/ 693836 w 1234447"/>
                <a:gd name="connsiteY156" fmla="*/ 274203 h 110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234447" h="1109100">
                  <a:moveTo>
                    <a:pt x="1215296" y="497498"/>
                  </a:moveTo>
                  <a:cubicBezTo>
                    <a:pt x="1158858" y="430527"/>
                    <a:pt x="1144111" y="384271"/>
                    <a:pt x="1141654" y="375669"/>
                  </a:cubicBezTo>
                  <a:cubicBezTo>
                    <a:pt x="1140425" y="168349"/>
                    <a:pt x="971286" y="0"/>
                    <a:pt x="763615" y="0"/>
                  </a:cubicBezTo>
                  <a:cubicBezTo>
                    <a:pt x="623003" y="0"/>
                    <a:pt x="500823" y="77592"/>
                    <a:pt x="435958" y="191960"/>
                  </a:cubicBezTo>
                  <a:cubicBezTo>
                    <a:pt x="244613" y="209602"/>
                    <a:pt x="94083" y="370227"/>
                    <a:pt x="92854" y="565785"/>
                  </a:cubicBezTo>
                  <a:cubicBezTo>
                    <a:pt x="90396" y="574738"/>
                    <a:pt x="75562" y="620907"/>
                    <a:pt x="19212" y="687702"/>
                  </a:cubicBezTo>
                  <a:cubicBezTo>
                    <a:pt x="10611" y="697884"/>
                    <a:pt x="-3258" y="718423"/>
                    <a:pt x="692" y="741331"/>
                  </a:cubicBezTo>
                  <a:cubicBezTo>
                    <a:pt x="2448" y="751513"/>
                    <a:pt x="8679" y="766083"/>
                    <a:pt x="28165" y="777406"/>
                  </a:cubicBezTo>
                  <a:cubicBezTo>
                    <a:pt x="51863" y="791098"/>
                    <a:pt x="78108" y="802860"/>
                    <a:pt x="93556" y="809443"/>
                  </a:cubicBezTo>
                  <a:cubicBezTo>
                    <a:pt x="90747" y="836478"/>
                    <a:pt x="86183" y="895285"/>
                    <a:pt x="93995" y="936451"/>
                  </a:cubicBezTo>
                  <a:cubicBezTo>
                    <a:pt x="104088" y="989378"/>
                    <a:pt x="190984" y="997366"/>
                    <a:pt x="241892" y="997366"/>
                  </a:cubicBezTo>
                  <a:cubicBezTo>
                    <a:pt x="260676" y="997366"/>
                    <a:pt x="270155" y="1006143"/>
                    <a:pt x="270155" y="1023610"/>
                  </a:cubicBezTo>
                  <a:lnTo>
                    <a:pt x="270155" y="1090405"/>
                  </a:lnTo>
                  <a:cubicBezTo>
                    <a:pt x="270155" y="1100761"/>
                    <a:pt x="278493" y="1109101"/>
                    <a:pt x="288851" y="1109101"/>
                  </a:cubicBezTo>
                  <a:cubicBezTo>
                    <a:pt x="299208" y="1109101"/>
                    <a:pt x="307546" y="1100761"/>
                    <a:pt x="307546" y="1090405"/>
                  </a:cubicBezTo>
                  <a:lnTo>
                    <a:pt x="307546" y="1023610"/>
                  </a:lnTo>
                  <a:cubicBezTo>
                    <a:pt x="307546" y="985516"/>
                    <a:pt x="281127" y="959974"/>
                    <a:pt x="241892" y="959974"/>
                  </a:cubicBezTo>
                  <a:cubicBezTo>
                    <a:pt x="180890" y="959974"/>
                    <a:pt x="134107" y="947159"/>
                    <a:pt x="130772" y="929517"/>
                  </a:cubicBezTo>
                  <a:cubicBezTo>
                    <a:pt x="121643" y="881680"/>
                    <a:pt x="132176" y="800842"/>
                    <a:pt x="132264" y="800051"/>
                  </a:cubicBezTo>
                  <a:cubicBezTo>
                    <a:pt x="133405" y="791450"/>
                    <a:pt x="128490" y="783287"/>
                    <a:pt x="120502" y="780127"/>
                  </a:cubicBezTo>
                  <a:cubicBezTo>
                    <a:pt x="120063" y="779952"/>
                    <a:pt x="79951" y="764328"/>
                    <a:pt x="46861" y="745105"/>
                  </a:cubicBezTo>
                  <a:cubicBezTo>
                    <a:pt x="41243" y="741858"/>
                    <a:pt x="38084" y="738435"/>
                    <a:pt x="37469" y="735012"/>
                  </a:cubicBezTo>
                  <a:cubicBezTo>
                    <a:pt x="36503" y="729482"/>
                    <a:pt x="40541" y="720441"/>
                    <a:pt x="47738" y="711928"/>
                  </a:cubicBezTo>
                  <a:cubicBezTo>
                    <a:pt x="117254" y="629509"/>
                    <a:pt x="129367" y="574387"/>
                    <a:pt x="129806" y="572105"/>
                  </a:cubicBezTo>
                  <a:cubicBezTo>
                    <a:pt x="130069" y="570876"/>
                    <a:pt x="130157" y="569559"/>
                    <a:pt x="130157" y="568243"/>
                  </a:cubicBezTo>
                  <a:cubicBezTo>
                    <a:pt x="130157" y="380496"/>
                    <a:pt x="282970" y="227683"/>
                    <a:pt x="470717" y="227683"/>
                  </a:cubicBezTo>
                  <a:cubicBezTo>
                    <a:pt x="533123" y="227683"/>
                    <a:pt x="591405" y="244887"/>
                    <a:pt x="641610" y="274379"/>
                  </a:cubicBezTo>
                  <a:cubicBezTo>
                    <a:pt x="637573" y="279119"/>
                    <a:pt x="633097" y="283595"/>
                    <a:pt x="629498" y="288686"/>
                  </a:cubicBezTo>
                  <a:cubicBezTo>
                    <a:pt x="624846" y="295181"/>
                    <a:pt x="624846" y="304046"/>
                    <a:pt x="629586" y="310541"/>
                  </a:cubicBezTo>
                  <a:lnTo>
                    <a:pt x="665836" y="360484"/>
                  </a:lnTo>
                  <a:lnTo>
                    <a:pt x="604834" y="370139"/>
                  </a:lnTo>
                  <a:cubicBezTo>
                    <a:pt x="596846" y="371456"/>
                    <a:pt x="590614" y="377688"/>
                    <a:pt x="589298" y="385587"/>
                  </a:cubicBezTo>
                  <a:cubicBezTo>
                    <a:pt x="587192" y="398227"/>
                    <a:pt x="586138" y="410778"/>
                    <a:pt x="586138" y="423066"/>
                  </a:cubicBezTo>
                  <a:cubicBezTo>
                    <a:pt x="586138" y="435267"/>
                    <a:pt x="587192" y="447906"/>
                    <a:pt x="589298" y="460458"/>
                  </a:cubicBezTo>
                  <a:cubicBezTo>
                    <a:pt x="590614" y="468445"/>
                    <a:pt x="596846" y="474589"/>
                    <a:pt x="604834" y="475906"/>
                  </a:cubicBezTo>
                  <a:lnTo>
                    <a:pt x="665836" y="485561"/>
                  </a:lnTo>
                  <a:lnTo>
                    <a:pt x="629586" y="535591"/>
                  </a:lnTo>
                  <a:cubicBezTo>
                    <a:pt x="624846" y="542086"/>
                    <a:pt x="624846" y="550952"/>
                    <a:pt x="629498" y="557447"/>
                  </a:cubicBezTo>
                  <a:cubicBezTo>
                    <a:pt x="644156" y="577898"/>
                    <a:pt x="661974" y="595716"/>
                    <a:pt x="682425" y="610374"/>
                  </a:cubicBezTo>
                  <a:cubicBezTo>
                    <a:pt x="689008" y="615114"/>
                    <a:pt x="697785" y="615114"/>
                    <a:pt x="704368" y="610286"/>
                  </a:cubicBezTo>
                  <a:lnTo>
                    <a:pt x="754399" y="574036"/>
                  </a:lnTo>
                  <a:lnTo>
                    <a:pt x="764142" y="635126"/>
                  </a:lnTo>
                  <a:cubicBezTo>
                    <a:pt x="765371" y="643025"/>
                    <a:pt x="771602" y="649345"/>
                    <a:pt x="779590" y="650662"/>
                  </a:cubicBezTo>
                  <a:cubicBezTo>
                    <a:pt x="786261" y="651803"/>
                    <a:pt x="793019" y="652505"/>
                    <a:pt x="799953" y="653032"/>
                  </a:cubicBezTo>
                  <a:cubicBezTo>
                    <a:pt x="792580" y="682348"/>
                    <a:pt x="781784" y="710786"/>
                    <a:pt x="766687" y="737206"/>
                  </a:cubicBezTo>
                  <a:cubicBezTo>
                    <a:pt x="766600" y="737381"/>
                    <a:pt x="766512" y="737469"/>
                    <a:pt x="766424" y="737645"/>
                  </a:cubicBezTo>
                  <a:cubicBezTo>
                    <a:pt x="755365" y="756779"/>
                    <a:pt x="742989" y="776616"/>
                    <a:pt x="730876" y="796014"/>
                  </a:cubicBezTo>
                  <a:cubicBezTo>
                    <a:pt x="709284" y="830596"/>
                    <a:pt x="688920" y="863248"/>
                    <a:pt x="676457" y="890809"/>
                  </a:cubicBezTo>
                  <a:cubicBezTo>
                    <a:pt x="647228" y="955322"/>
                    <a:pt x="645560" y="1084612"/>
                    <a:pt x="645473" y="1090053"/>
                  </a:cubicBezTo>
                  <a:cubicBezTo>
                    <a:pt x="645385" y="1100411"/>
                    <a:pt x="653636" y="1108837"/>
                    <a:pt x="663993" y="1108925"/>
                  </a:cubicBezTo>
                  <a:lnTo>
                    <a:pt x="664168" y="1108925"/>
                  </a:lnTo>
                  <a:cubicBezTo>
                    <a:pt x="674438" y="1108925"/>
                    <a:pt x="682776" y="1100675"/>
                    <a:pt x="682864" y="1090405"/>
                  </a:cubicBezTo>
                  <a:cubicBezTo>
                    <a:pt x="682864" y="1089176"/>
                    <a:pt x="684444" y="963661"/>
                    <a:pt x="710513" y="906169"/>
                  </a:cubicBezTo>
                  <a:cubicBezTo>
                    <a:pt x="721923" y="880891"/>
                    <a:pt x="741672" y="849204"/>
                    <a:pt x="762562" y="815675"/>
                  </a:cubicBezTo>
                  <a:cubicBezTo>
                    <a:pt x="774763" y="796102"/>
                    <a:pt x="787226" y="776090"/>
                    <a:pt x="798461" y="756779"/>
                  </a:cubicBezTo>
                  <a:cubicBezTo>
                    <a:pt x="798549" y="756604"/>
                    <a:pt x="798724" y="756429"/>
                    <a:pt x="798812" y="756253"/>
                  </a:cubicBezTo>
                  <a:cubicBezTo>
                    <a:pt x="817420" y="723865"/>
                    <a:pt x="830586" y="688755"/>
                    <a:pt x="838837" y="652505"/>
                  </a:cubicBezTo>
                  <a:cubicBezTo>
                    <a:pt x="844103" y="652066"/>
                    <a:pt x="849370" y="651452"/>
                    <a:pt x="854548" y="650574"/>
                  </a:cubicBezTo>
                  <a:cubicBezTo>
                    <a:pt x="862536" y="649257"/>
                    <a:pt x="868680" y="643025"/>
                    <a:pt x="869996" y="635038"/>
                  </a:cubicBezTo>
                  <a:lnTo>
                    <a:pt x="879739" y="573948"/>
                  </a:lnTo>
                  <a:lnTo>
                    <a:pt x="929770" y="610198"/>
                  </a:lnTo>
                  <a:cubicBezTo>
                    <a:pt x="936265" y="614938"/>
                    <a:pt x="945130" y="614938"/>
                    <a:pt x="951713" y="610286"/>
                  </a:cubicBezTo>
                  <a:cubicBezTo>
                    <a:pt x="972076" y="595628"/>
                    <a:pt x="989894" y="577810"/>
                    <a:pt x="1004552" y="557359"/>
                  </a:cubicBezTo>
                  <a:cubicBezTo>
                    <a:pt x="1009292" y="550776"/>
                    <a:pt x="1009204" y="541999"/>
                    <a:pt x="1004464" y="535416"/>
                  </a:cubicBezTo>
                  <a:lnTo>
                    <a:pt x="968214" y="485385"/>
                  </a:lnTo>
                  <a:lnTo>
                    <a:pt x="1029217" y="475730"/>
                  </a:lnTo>
                  <a:cubicBezTo>
                    <a:pt x="1037116" y="474414"/>
                    <a:pt x="1043348" y="468269"/>
                    <a:pt x="1044753" y="460370"/>
                  </a:cubicBezTo>
                  <a:cubicBezTo>
                    <a:pt x="1046859" y="447994"/>
                    <a:pt x="1047912" y="435355"/>
                    <a:pt x="1047912" y="422891"/>
                  </a:cubicBezTo>
                  <a:cubicBezTo>
                    <a:pt x="1047912" y="410427"/>
                    <a:pt x="1046859" y="397787"/>
                    <a:pt x="1044753" y="385412"/>
                  </a:cubicBezTo>
                  <a:cubicBezTo>
                    <a:pt x="1043436" y="377512"/>
                    <a:pt x="1037204" y="371280"/>
                    <a:pt x="1029217" y="370051"/>
                  </a:cubicBezTo>
                  <a:lnTo>
                    <a:pt x="968214" y="360396"/>
                  </a:lnTo>
                  <a:lnTo>
                    <a:pt x="1004464" y="310454"/>
                  </a:lnTo>
                  <a:cubicBezTo>
                    <a:pt x="1009204" y="303958"/>
                    <a:pt x="1009204" y="295093"/>
                    <a:pt x="1004552" y="288598"/>
                  </a:cubicBezTo>
                  <a:cubicBezTo>
                    <a:pt x="989894" y="268234"/>
                    <a:pt x="972164" y="250417"/>
                    <a:pt x="951713" y="235671"/>
                  </a:cubicBezTo>
                  <a:cubicBezTo>
                    <a:pt x="945130" y="230931"/>
                    <a:pt x="936353" y="230931"/>
                    <a:pt x="929770" y="235671"/>
                  </a:cubicBezTo>
                  <a:lnTo>
                    <a:pt x="879739" y="271921"/>
                  </a:lnTo>
                  <a:lnTo>
                    <a:pt x="869996" y="210831"/>
                  </a:lnTo>
                  <a:cubicBezTo>
                    <a:pt x="868767" y="202932"/>
                    <a:pt x="862536" y="196612"/>
                    <a:pt x="854548" y="195295"/>
                  </a:cubicBezTo>
                  <a:cubicBezTo>
                    <a:pt x="829972" y="191258"/>
                    <a:pt x="804430" y="191170"/>
                    <a:pt x="779678" y="195295"/>
                  </a:cubicBezTo>
                  <a:cubicBezTo>
                    <a:pt x="771690" y="196612"/>
                    <a:pt x="765459" y="202844"/>
                    <a:pt x="764230" y="210831"/>
                  </a:cubicBezTo>
                  <a:lnTo>
                    <a:pt x="754487" y="271921"/>
                  </a:lnTo>
                  <a:lnTo>
                    <a:pt x="704456" y="235583"/>
                  </a:lnTo>
                  <a:cubicBezTo>
                    <a:pt x="697961" y="230844"/>
                    <a:pt x="689096" y="230844"/>
                    <a:pt x="682513" y="235495"/>
                  </a:cubicBezTo>
                  <a:cubicBezTo>
                    <a:pt x="677598" y="239006"/>
                    <a:pt x="673385" y="243307"/>
                    <a:pt x="668733" y="247169"/>
                  </a:cubicBezTo>
                  <a:cubicBezTo>
                    <a:pt x="613611" y="213025"/>
                    <a:pt x="549361" y="192223"/>
                    <a:pt x="480196" y="190468"/>
                  </a:cubicBezTo>
                  <a:cubicBezTo>
                    <a:pt x="541023" y="98306"/>
                    <a:pt x="645122" y="37216"/>
                    <a:pt x="763615" y="37216"/>
                  </a:cubicBezTo>
                  <a:cubicBezTo>
                    <a:pt x="951450" y="37216"/>
                    <a:pt x="1104262" y="190029"/>
                    <a:pt x="1104262" y="377776"/>
                  </a:cubicBezTo>
                  <a:cubicBezTo>
                    <a:pt x="1104262" y="379092"/>
                    <a:pt x="1104350" y="380321"/>
                    <a:pt x="1104613" y="381550"/>
                  </a:cubicBezTo>
                  <a:cubicBezTo>
                    <a:pt x="1105140" y="383832"/>
                    <a:pt x="1117165" y="439041"/>
                    <a:pt x="1186681" y="521372"/>
                  </a:cubicBezTo>
                  <a:cubicBezTo>
                    <a:pt x="1193879" y="529886"/>
                    <a:pt x="1197916" y="538927"/>
                    <a:pt x="1196863" y="544456"/>
                  </a:cubicBezTo>
                  <a:cubicBezTo>
                    <a:pt x="1196248" y="547880"/>
                    <a:pt x="1193089" y="551302"/>
                    <a:pt x="1187559" y="554551"/>
                  </a:cubicBezTo>
                  <a:cubicBezTo>
                    <a:pt x="1154469" y="573773"/>
                    <a:pt x="1114357" y="589396"/>
                    <a:pt x="1113917" y="589572"/>
                  </a:cubicBezTo>
                  <a:cubicBezTo>
                    <a:pt x="1105842" y="592644"/>
                    <a:pt x="1101015" y="600894"/>
                    <a:pt x="1102156" y="609409"/>
                  </a:cubicBezTo>
                  <a:cubicBezTo>
                    <a:pt x="1102244" y="610198"/>
                    <a:pt x="1112777" y="691125"/>
                    <a:pt x="1103648" y="738874"/>
                  </a:cubicBezTo>
                  <a:cubicBezTo>
                    <a:pt x="1100313" y="756516"/>
                    <a:pt x="1053530" y="769419"/>
                    <a:pt x="992527" y="769419"/>
                  </a:cubicBezTo>
                  <a:cubicBezTo>
                    <a:pt x="953293" y="769419"/>
                    <a:pt x="926873" y="794960"/>
                    <a:pt x="926873" y="833054"/>
                  </a:cubicBezTo>
                  <a:lnTo>
                    <a:pt x="926873" y="899849"/>
                  </a:lnTo>
                  <a:cubicBezTo>
                    <a:pt x="926873" y="910207"/>
                    <a:pt x="935299" y="918545"/>
                    <a:pt x="945569" y="918545"/>
                  </a:cubicBezTo>
                  <a:cubicBezTo>
                    <a:pt x="955838" y="918545"/>
                    <a:pt x="964264" y="910119"/>
                    <a:pt x="964264" y="899849"/>
                  </a:cubicBezTo>
                  <a:lnTo>
                    <a:pt x="964264" y="833054"/>
                  </a:lnTo>
                  <a:cubicBezTo>
                    <a:pt x="964264" y="815675"/>
                    <a:pt x="973744" y="806810"/>
                    <a:pt x="992527" y="806810"/>
                  </a:cubicBezTo>
                  <a:cubicBezTo>
                    <a:pt x="1043436" y="806810"/>
                    <a:pt x="1130331" y="798910"/>
                    <a:pt x="1140425" y="745896"/>
                  </a:cubicBezTo>
                  <a:cubicBezTo>
                    <a:pt x="1148237" y="704818"/>
                    <a:pt x="1143672" y="645922"/>
                    <a:pt x="1140864" y="618888"/>
                  </a:cubicBezTo>
                  <a:cubicBezTo>
                    <a:pt x="1156312" y="612393"/>
                    <a:pt x="1182644" y="600631"/>
                    <a:pt x="1206255" y="586851"/>
                  </a:cubicBezTo>
                  <a:cubicBezTo>
                    <a:pt x="1225741" y="575616"/>
                    <a:pt x="1231972" y="561046"/>
                    <a:pt x="1233728" y="550776"/>
                  </a:cubicBezTo>
                  <a:cubicBezTo>
                    <a:pt x="1237765" y="528306"/>
                    <a:pt x="1223897" y="507767"/>
                    <a:pt x="1215296" y="497498"/>
                  </a:cubicBezTo>
                  <a:close/>
                  <a:moveTo>
                    <a:pt x="693836" y="274203"/>
                  </a:moveTo>
                  <a:lnTo>
                    <a:pt x="741672" y="308873"/>
                  </a:lnTo>
                  <a:cubicBezTo>
                    <a:pt x="747290" y="312999"/>
                    <a:pt x="754750" y="313613"/>
                    <a:pt x="760982" y="310454"/>
                  </a:cubicBezTo>
                  <a:cubicBezTo>
                    <a:pt x="766160" y="307908"/>
                    <a:pt x="771515" y="305538"/>
                    <a:pt x="777132" y="303783"/>
                  </a:cubicBezTo>
                  <a:cubicBezTo>
                    <a:pt x="783715" y="301589"/>
                    <a:pt x="788630" y="295883"/>
                    <a:pt x="789684" y="288949"/>
                  </a:cubicBezTo>
                  <a:lnTo>
                    <a:pt x="798988" y="230580"/>
                  </a:lnTo>
                  <a:cubicBezTo>
                    <a:pt x="811100" y="229439"/>
                    <a:pt x="823213" y="229439"/>
                    <a:pt x="835238" y="230580"/>
                  </a:cubicBezTo>
                  <a:lnTo>
                    <a:pt x="844542" y="288949"/>
                  </a:lnTo>
                  <a:cubicBezTo>
                    <a:pt x="845683" y="295795"/>
                    <a:pt x="850511" y="301589"/>
                    <a:pt x="857094" y="303783"/>
                  </a:cubicBezTo>
                  <a:cubicBezTo>
                    <a:pt x="862711" y="305626"/>
                    <a:pt x="868065" y="307908"/>
                    <a:pt x="873332" y="310454"/>
                  </a:cubicBezTo>
                  <a:cubicBezTo>
                    <a:pt x="879476" y="313526"/>
                    <a:pt x="886936" y="312911"/>
                    <a:pt x="892554" y="308786"/>
                  </a:cubicBezTo>
                  <a:lnTo>
                    <a:pt x="940390" y="274116"/>
                  </a:lnTo>
                  <a:cubicBezTo>
                    <a:pt x="949694" y="281840"/>
                    <a:pt x="958296" y="290441"/>
                    <a:pt x="966020" y="299745"/>
                  </a:cubicBezTo>
                  <a:lnTo>
                    <a:pt x="931349" y="347582"/>
                  </a:lnTo>
                  <a:cubicBezTo>
                    <a:pt x="927224" y="353286"/>
                    <a:pt x="926610" y="360748"/>
                    <a:pt x="929770" y="366979"/>
                  </a:cubicBezTo>
                  <a:cubicBezTo>
                    <a:pt x="932403" y="372158"/>
                    <a:pt x="934597" y="377424"/>
                    <a:pt x="936440" y="382954"/>
                  </a:cubicBezTo>
                  <a:cubicBezTo>
                    <a:pt x="938635" y="389625"/>
                    <a:pt x="944340" y="394452"/>
                    <a:pt x="951274" y="395593"/>
                  </a:cubicBezTo>
                  <a:lnTo>
                    <a:pt x="1009643" y="404897"/>
                  </a:lnTo>
                  <a:cubicBezTo>
                    <a:pt x="1010257" y="410953"/>
                    <a:pt x="1010521" y="417010"/>
                    <a:pt x="1010521" y="423066"/>
                  </a:cubicBezTo>
                  <a:cubicBezTo>
                    <a:pt x="1010521" y="429035"/>
                    <a:pt x="1010257" y="435179"/>
                    <a:pt x="1009643" y="441147"/>
                  </a:cubicBezTo>
                  <a:lnTo>
                    <a:pt x="951274" y="450451"/>
                  </a:lnTo>
                  <a:cubicBezTo>
                    <a:pt x="944427" y="451592"/>
                    <a:pt x="938635" y="456420"/>
                    <a:pt x="936440" y="463091"/>
                  </a:cubicBezTo>
                  <a:cubicBezTo>
                    <a:pt x="934597" y="468620"/>
                    <a:pt x="932403" y="473887"/>
                    <a:pt x="929770" y="478978"/>
                  </a:cubicBezTo>
                  <a:cubicBezTo>
                    <a:pt x="926610" y="485210"/>
                    <a:pt x="927136" y="492758"/>
                    <a:pt x="931262" y="498463"/>
                  </a:cubicBezTo>
                  <a:lnTo>
                    <a:pt x="966020" y="546300"/>
                  </a:lnTo>
                  <a:cubicBezTo>
                    <a:pt x="958296" y="555604"/>
                    <a:pt x="949782" y="564205"/>
                    <a:pt x="940390" y="571929"/>
                  </a:cubicBezTo>
                  <a:lnTo>
                    <a:pt x="892554" y="537259"/>
                  </a:lnTo>
                  <a:cubicBezTo>
                    <a:pt x="886848" y="533134"/>
                    <a:pt x="879300" y="532519"/>
                    <a:pt x="873068" y="535767"/>
                  </a:cubicBezTo>
                  <a:cubicBezTo>
                    <a:pt x="867978" y="538400"/>
                    <a:pt x="862623" y="540594"/>
                    <a:pt x="857094" y="542438"/>
                  </a:cubicBezTo>
                  <a:cubicBezTo>
                    <a:pt x="850511" y="544632"/>
                    <a:pt x="845683" y="550337"/>
                    <a:pt x="844542" y="557271"/>
                  </a:cubicBezTo>
                  <a:lnTo>
                    <a:pt x="835238" y="615640"/>
                  </a:lnTo>
                  <a:cubicBezTo>
                    <a:pt x="823301" y="616781"/>
                    <a:pt x="811013" y="616781"/>
                    <a:pt x="798988" y="615640"/>
                  </a:cubicBezTo>
                  <a:lnTo>
                    <a:pt x="789684" y="557271"/>
                  </a:lnTo>
                  <a:cubicBezTo>
                    <a:pt x="788630" y="550425"/>
                    <a:pt x="783803" y="544719"/>
                    <a:pt x="777132" y="542438"/>
                  </a:cubicBezTo>
                  <a:cubicBezTo>
                    <a:pt x="771602" y="540594"/>
                    <a:pt x="766248" y="538312"/>
                    <a:pt x="761070" y="535767"/>
                  </a:cubicBezTo>
                  <a:cubicBezTo>
                    <a:pt x="754750" y="532607"/>
                    <a:pt x="747290" y="533221"/>
                    <a:pt x="741672" y="537347"/>
                  </a:cubicBezTo>
                  <a:lnTo>
                    <a:pt x="693836" y="572105"/>
                  </a:lnTo>
                  <a:cubicBezTo>
                    <a:pt x="684532" y="564381"/>
                    <a:pt x="676018" y="555779"/>
                    <a:pt x="668206" y="546475"/>
                  </a:cubicBezTo>
                  <a:lnTo>
                    <a:pt x="702876" y="498639"/>
                  </a:lnTo>
                  <a:cubicBezTo>
                    <a:pt x="706914" y="493022"/>
                    <a:pt x="707528" y="485561"/>
                    <a:pt x="704456" y="479329"/>
                  </a:cubicBezTo>
                  <a:cubicBezTo>
                    <a:pt x="701911" y="474150"/>
                    <a:pt x="699541" y="468796"/>
                    <a:pt x="697698" y="463179"/>
                  </a:cubicBezTo>
                  <a:cubicBezTo>
                    <a:pt x="695503" y="456596"/>
                    <a:pt x="689798" y="451768"/>
                    <a:pt x="682952" y="450627"/>
                  </a:cubicBezTo>
                  <a:lnTo>
                    <a:pt x="624583" y="441323"/>
                  </a:lnTo>
                  <a:cubicBezTo>
                    <a:pt x="623969" y="435179"/>
                    <a:pt x="623705" y="429123"/>
                    <a:pt x="623705" y="423242"/>
                  </a:cubicBezTo>
                  <a:cubicBezTo>
                    <a:pt x="623705" y="417273"/>
                    <a:pt x="623969" y="411217"/>
                    <a:pt x="624583" y="405073"/>
                  </a:cubicBezTo>
                  <a:lnTo>
                    <a:pt x="682952" y="395769"/>
                  </a:lnTo>
                  <a:cubicBezTo>
                    <a:pt x="689798" y="394628"/>
                    <a:pt x="695503" y="389800"/>
                    <a:pt x="697698" y="383217"/>
                  </a:cubicBezTo>
                  <a:cubicBezTo>
                    <a:pt x="699541" y="377600"/>
                    <a:pt x="701911" y="372246"/>
                    <a:pt x="704544" y="366979"/>
                  </a:cubicBezTo>
                  <a:cubicBezTo>
                    <a:pt x="707616" y="360748"/>
                    <a:pt x="707002" y="353374"/>
                    <a:pt x="702876" y="347757"/>
                  </a:cubicBezTo>
                  <a:lnTo>
                    <a:pt x="668206" y="299921"/>
                  </a:lnTo>
                  <a:cubicBezTo>
                    <a:pt x="675930" y="290529"/>
                    <a:pt x="684444" y="281928"/>
                    <a:pt x="693836" y="274203"/>
                  </a:cubicBezTo>
                  <a:close/>
                </a:path>
              </a:pathLst>
            </a:custGeom>
            <a:grpFill/>
            <a:ln w="8777" cap="flat">
              <a:noFill/>
              <a:prstDash val="solid"/>
              <a:miter/>
            </a:ln>
          </p:spPr>
          <p:txBody>
            <a:bodyPr rtlCol="0" anchor="ctr"/>
            <a:lstStyle/>
            <a:p>
              <a:endParaRPr lang="en-US" sz="1200"/>
            </a:p>
          </p:txBody>
        </p:sp>
        <p:sp>
          <p:nvSpPr>
            <p:cNvPr id="55" name="Freeform: Shape 54">
              <a:extLst>
                <a:ext uri="{FF2B5EF4-FFF2-40B4-BE49-F238E27FC236}">
                  <a16:creationId xmlns:a16="http://schemas.microsoft.com/office/drawing/2014/main" id="{5C21ACD7-A56F-4FC2-BA6C-0D24365EE658}"/>
                </a:ext>
              </a:extLst>
            </p:cNvPr>
            <p:cNvSpPr/>
            <p:nvPr/>
          </p:nvSpPr>
          <p:spPr>
            <a:xfrm>
              <a:off x="9316210" y="8345723"/>
              <a:ext cx="149565" cy="149652"/>
            </a:xfrm>
            <a:custGeom>
              <a:avLst/>
              <a:gdLst>
                <a:gd name="connsiteX0" fmla="*/ 74783 w 149565"/>
                <a:gd name="connsiteY0" fmla="*/ 149653 h 149652"/>
                <a:gd name="connsiteX1" fmla="*/ 149565 w 149565"/>
                <a:gd name="connsiteY1" fmla="*/ 74870 h 149652"/>
                <a:gd name="connsiteX2" fmla="*/ 74783 w 149565"/>
                <a:gd name="connsiteY2" fmla="*/ 0 h 149652"/>
                <a:gd name="connsiteX3" fmla="*/ 0 w 149565"/>
                <a:gd name="connsiteY3" fmla="*/ 74870 h 149652"/>
                <a:gd name="connsiteX4" fmla="*/ 74783 w 149565"/>
                <a:gd name="connsiteY4" fmla="*/ 149653 h 149652"/>
                <a:gd name="connsiteX5" fmla="*/ 74783 w 149565"/>
                <a:gd name="connsiteY5" fmla="*/ 37391 h 149652"/>
                <a:gd name="connsiteX6" fmla="*/ 112174 w 149565"/>
                <a:gd name="connsiteY6" fmla="*/ 74782 h 149652"/>
                <a:gd name="connsiteX7" fmla="*/ 74783 w 149565"/>
                <a:gd name="connsiteY7" fmla="*/ 112174 h 149652"/>
                <a:gd name="connsiteX8" fmla="*/ 37391 w 149565"/>
                <a:gd name="connsiteY8" fmla="*/ 74782 h 149652"/>
                <a:gd name="connsiteX9" fmla="*/ 74783 w 149565"/>
                <a:gd name="connsiteY9" fmla="*/ 37391 h 149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565" h="149652">
                  <a:moveTo>
                    <a:pt x="74783" y="149653"/>
                  </a:moveTo>
                  <a:cubicBezTo>
                    <a:pt x="116036" y="149653"/>
                    <a:pt x="149565" y="116124"/>
                    <a:pt x="149565" y="74870"/>
                  </a:cubicBezTo>
                  <a:cubicBezTo>
                    <a:pt x="149565" y="33617"/>
                    <a:pt x="116036" y="0"/>
                    <a:pt x="74783" y="0"/>
                  </a:cubicBezTo>
                  <a:cubicBezTo>
                    <a:pt x="33529" y="0"/>
                    <a:pt x="0" y="33617"/>
                    <a:pt x="0" y="74870"/>
                  </a:cubicBezTo>
                  <a:cubicBezTo>
                    <a:pt x="0" y="116124"/>
                    <a:pt x="33529" y="149653"/>
                    <a:pt x="74783" y="149653"/>
                  </a:cubicBezTo>
                  <a:close/>
                  <a:moveTo>
                    <a:pt x="74783" y="37391"/>
                  </a:moveTo>
                  <a:cubicBezTo>
                    <a:pt x="95409" y="37391"/>
                    <a:pt x="112174" y="54156"/>
                    <a:pt x="112174" y="74782"/>
                  </a:cubicBezTo>
                  <a:cubicBezTo>
                    <a:pt x="112174" y="95409"/>
                    <a:pt x="95409" y="112174"/>
                    <a:pt x="74783" y="112174"/>
                  </a:cubicBezTo>
                  <a:cubicBezTo>
                    <a:pt x="54156" y="112174"/>
                    <a:pt x="37391" y="95409"/>
                    <a:pt x="37391" y="74782"/>
                  </a:cubicBezTo>
                  <a:cubicBezTo>
                    <a:pt x="37391" y="54244"/>
                    <a:pt x="54156" y="37391"/>
                    <a:pt x="74783" y="37391"/>
                  </a:cubicBezTo>
                  <a:close/>
                </a:path>
              </a:pathLst>
            </a:custGeom>
            <a:grpFill/>
            <a:ln w="8777" cap="flat">
              <a:noFill/>
              <a:prstDash val="solid"/>
              <a:miter/>
            </a:ln>
          </p:spPr>
          <p:txBody>
            <a:bodyPr rtlCol="0" anchor="ctr"/>
            <a:lstStyle/>
            <a:p>
              <a:endParaRPr lang="en-US" sz="1200"/>
            </a:p>
          </p:txBody>
        </p:sp>
        <p:sp>
          <p:nvSpPr>
            <p:cNvPr id="56" name="Freeform: Shape 55">
              <a:extLst>
                <a:ext uri="{FF2B5EF4-FFF2-40B4-BE49-F238E27FC236}">
                  <a16:creationId xmlns:a16="http://schemas.microsoft.com/office/drawing/2014/main" id="{AB72B7EF-2686-451A-9DB7-E82E8808A1EA}"/>
                </a:ext>
              </a:extLst>
            </p:cNvPr>
            <p:cNvSpPr/>
            <p:nvPr/>
          </p:nvSpPr>
          <p:spPr>
            <a:xfrm>
              <a:off x="8761134" y="8464107"/>
              <a:ext cx="461510" cy="461357"/>
            </a:xfrm>
            <a:custGeom>
              <a:avLst/>
              <a:gdLst>
                <a:gd name="connsiteX0" fmla="*/ 461511 w 461510"/>
                <a:gd name="connsiteY0" fmla="*/ 230777 h 461357"/>
                <a:gd name="connsiteX1" fmla="*/ 458438 w 461510"/>
                <a:gd name="connsiteY1" fmla="*/ 193298 h 461357"/>
                <a:gd name="connsiteX2" fmla="*/ 442903 w 461510"/>
                <a:gd name="connsiteY2" fmla="*/ 177850 h 461357"/>
                <a:gd name="connsiteX3" fmla="*/ 381901 w 461510"/>
                <a:gd name="connsiteY3" fmla="*/ 168195 h 461357"/>
                <a:gd name="connsiteX4" fmla="*/ 418151 w 461510"/>
                <a:gd name="connsiteY4" fmla="*/ 118252 h 461357"/>
                <a:gd name="connsiteX5" fmla="*/ 418239 w 461510"/>
                <a:gd name="connsiteY5" fmla="*/ 96397 h 461357"/>
                <a:gd name="connsiteX6" fmla="*/ 365311 w 461510"/>
                <a:gd name="connsiteY6" fmla="*/ 43382 h 461357"/>
                <a:gd name="connsiteX7" fmla="*/ 343368 w 461510"/>
                <a:gd name="connsiteY7" fmla="*/ 43470 h 461357"/>
                <a:gd name="connsiteX8" fmla="*/ 293337 w 461510"/>
                <a:gd name="connsiteY8" fmla="*/ 79720 h 461357"/>
                <a:gd name="connsiteX9" fmla="*/ 283595 w 461510"/>
                <a:gd name="connsiteY9" fmla="*/ 18630 h 461357"/>
                <a:gd name="connsiteX10" fmla="*/ 268147 w 461510"/>
                <a:gd name="connsiteY10" fmla="*/ 3094 h 461357"/>
                <a:gd name="connsiteX11" fmla="*/ 193276 w 461510"/>
                <a:gd name="connsiteY11" fmla="*/ 3094 h 461357"/>
                <a:gd name="connsiteX12" fmla="*/ 177828 w 461510"/>
                <a:gd name="connsiteY12" fmla="*/ 18630 h 461357"/>
                <a:gd name="connsiteX13" fmla="*/ 168086 w 461510"/>
                <a:gd name="connsiteY13" fmla="*/ 79720 h 461357"/>
                <a:gd name="connsiteX14" fmla="*/ 118143 w 461510"/>
                <a:gd name="connsiteY14" fmla="*/ 43470 h 461357"/>
                <a:gd name="connsiteX15" fmla="*/ 96199 w 461510"/>
                <a:gd name="connsiteY15" fmla="*/ 43382 h 461357"/>
                <a:gd name="connsiteX16" fmla="*/ 43272 w 461510"/>
                <a:gd name="connsiteY16" fmla="*/ 96397 h 461357"/>
                <a:gd name="connsiteX17" fmla="*/ 43360 w 461510"/>
                <a:gd name="connsiteY17" fmla="*/ 118252 h 461357"/>
                <a:gd name="connsiteX18" fmla="*/ 79610 w 461510"/>
                <a:gd name="connsiteY18" fmla="*/ 168195 h 461357"/>
                <a:gd name="connsiteX19" fmla="*/ 18608 w 461510"/>
                <a:gd name="connsiteY19" fmla="*/ 177850 h 461357"/>
                <a:gd name="connsiteX20" fmla="*/ 3072 w 461510"/>
                <a:gd name="connsiteY20" fmla="*/ 193298 h 461357"/>
                <a:gd name="connsiteX21" fmla="*/ 0 w 461510"/>
                <a:gd name="connsiteY21" fmla="*/ 230689 h 461357"/>
                <a:gd name="connsiteX22" fmla="*/ 3072 w 461510"/>
                <a:gd name="connsiteY22" fmla="*/ 268081 h 461357"/>
                <a:gd name="connsiteX23" fmla="*/ 18608 w 461510"/>
                <a:gd name="connsiteY23" fmla="*/ 283529 h 461357"/>
                <a:gd name="connsiteX24" fmla="*/ 79610 w 461510"/>
                <a:gd name="connsiteY24" fmla="*/ 293271 h 461357"/>
                <a:gd name="connsiteX25" fmla="*/ 43360 w 461510"/>
                <a:gd name="connsiteY25" fmla="*/ 343302 h 461357"/>
                <a:gd name="connsiteX26" fmla="*/ 43272 w 461510"/>
                <a:gd name="connsiteY26" fmla="*/ 365158 h 461357"/>
                <a:gd name="connsiteX27" fmla="*/ 96112 w 461510"/>
                <a:gd name="connsiteY27" fmla="*/ 418085 h 461357"/>
                <a:gd name="connsiteX28" fmla="*/ 118055 w 461510"/>
                <a:gd name="connsiteY28" fmla="*/ 418085 h 461357"/>
                <a:gd name="connsiteX29" fmla="*/ 167998 w 461510"/>
                <a:gd name="connsiteY29" fmla="*/ 381747 h 461357"/>
                <a:gd name="connsiteX30" fmla="*/ 177740 w 461510"/>
                <a:gd name="connsiteY30" fmla="*/ 442837 h 461357"/>
                <a:gd name="connsiteX31" fmla="*/ 193189 w 461510"/>
                <a:gd name="connsiteY31" fmla="*/ 458373 h 461357"/>
                <a:gd name="connsiteX32" fmla="*/ 230580 w 461510"/>
                <a:gd name="connsiteY32" fmla="*/ 461357 h 461357"/>
                <a:gd name="connsiteX33" fmla="*/ 267971 w 461510"/>
                <a:gd name="connsiteY33" fmla="*/ 458373 h 461357"/>
                <a:gd name="connsiteX34" fmla="*/ 283419 w 461510"/>
                <a:gd name="connsiteY34" fmla="*/ 442837 h 461357"/>
                <a:gd name="connsiteX35" fmla="*/ 293162 w 461510"/>
                <a:gd name="connsiteY35" fmla="*/ 381747 h 461357"/>
                <a:gd name="connsiteX36" fmla="*/ 343192 w 461510"/>
                <a:gd name="connsiteY36" fmla="*/ 418085 h 461357"/>
                <a:gd name="connsiteX37" fmla="*/ 365136 w 461510"/>
                <a:gd name="connsiteY37" fmla="*/ 418085 h 461357"/>
                <a:gd name="connsiteX38" fmla="*/ 417975 w 461510"/>
                <a:gd name="connsiteY38" fmla="*/ 365158 h 461357"/>
                <a:gd name="connsiteX39" fmla="*/ 417887 w 461510"/>
                <a:gd name="connsiteY39" fmla="*/ 343302 h 461357"/>
                <a:gd name="connsiteX40" fmla="*/ 381637 w 461510"/>
                <a:gd name="connsiteY40" fmla="*/ 293271 h 461357"/>
                <a:gd name="connsiteX41" fmla="*/ 442639 w 461510"/>
                <a:gd name="connsiteY41" fmla="*/ 283529 h 461357"/>
                <a:gd name="connsiteX42" fmla="*/ 458175 w 461510"/>
                <a:gd name="connsiteY42" fmla="*/ 268169 h 461357"/>
                <a:gd name="connsiteX43" fmla="*/ 461511 w 461510"/>
                <a:gd name="connsiteY43" fmla="*/ 230777 h 461357"/>
                <a:gd name="connsiteX44" fmla="*/ 423241 w 461510"/>
                <a:gd name="connsiteY44" fmla="*/ 248946 h 461357"/>
                <a:gd name="connsiteX45" fmla="*/ 364960 w 461510"/>
                <a:gd name="connsiteY45" fmla="*/ 258250 h 461357"/>
                <a:gd name="connsiteX46" fmla="*/ 350127 w 461510"/>
                <a:gd name="connsiteY46" fmla="*/ 270889 h 461357"/>
                <a:gd name="connsiteX47" fmla="*/ 343456 w 461510"/>
                <a:gd name="connsiteY47" fmla="*/ 286776 h 461357"/>
                <a:gd name="connsiteX48" fmla="*/ 345036 w 461510"/>
                <a:gd name="connsiteY48" fmla="*/ 306174 h 461357"/>
                <a:gd name="connsiteX49" fmla="*/ 379794 w 461510"/>
                <a:gd name="connsiteY49" fmla="*/ 354011 h 461357"/>
                <a:gd name="connsiteX50" fmla="*/ 354164 w 461510"/>
                <a:gd name="connsiteY50" fmla="*/ 379640 h 461357"/>
                <a:gd name="connsiteX51" fmla="*/ 306328 w 461510"/>
                <a:gd name="connsiteY51" fmla="*/ 344970 h 461357"/>
                <a:gd name="connsiteX52" fmla="*/ 286754 w 461510"/>
                <a:gd name="connsiteY52" fmla="*/ 343478 h 461357"/>
                <a:gd name="connsiteX53" fmla="*/ 270867 w 461510"/>
                <a:gd name="connsiteY53" fmla="*/ 350149 h 461357"/>
                <a:gd name="connsiteX54" fmla="*/ 258316 w 461510"/>
                <a:gd name="connsiteY54" fmla="*/ 364982 h 461357"/>
                <a:gd name="connsiteX55" fmla="*/ 249012 w 461510"/>
                <a:gd name="connsiteY55" fmla="*/ 423351 h 461357"/>
                <a:gd name="connsiteX56" fmla="*/ 212762 w 461510"/>
                <a:gd name="connsiteY56" fmla="*/ 423351 h 461357"/>
                <a:gd name="connsiteX57" fmla="*/ 203458 w 461510"/>
                <a:gd name="connsiteY57" fmla="*/ 364982 h 461357"/>
                <a:gd name="connsiteX58" fmla="*/ 190994 w 461510"/>
                <a:gd name="connsiteY58" fmla="*/ 350149 h 461357"/>
                <a:gd name="connsiteX59" fmla="*/ 174844 w 461510"/>
                <a:gd name="connsiteY59" fmla="*/ 343390 h 461357"/>
                <a:gd name="connsiteX60" fmla="*/ 155446 w 461510"/>
                <a:gd name="connsiteY60" fmla="*/ 344970 h 461357"/>
                <a:gd name="connsiteX61" fmla="*/ 107610 w 461510"/>
                <a:gd name="connsiteY61" fmla="*/ 379640 h 461357"/>
                <a:gd name="connsiteX62" fmla="*/ 81980 w 461510"/>
                <a:gd name="connsiteY62" fmla="*/ 354011 h 461357"/>
                <a:gd name="connsiteX63" fmla="*/ 116650 w 461510"/>
                <a:gd name="connsiteY63" fmla="*/ 306174 h 461357"/>
                <a:gd name="connsiteX64" fmla="*/ 118230 w 461510"/>
                <a:gd name="connsiteY64" fmla="*/ 286864 h 461357"/>
                <a:gd name="connsiteX65" fmla="*/ 111472 w 461510"/>
                <a:gd name="connsiteY65" fmla="*/ 270802 h 461357"/>
                <a:gd name="connsiteX66" fmla="*/ 96638 w 461510"/>
                <a:gd name="connsiteY66" fmla="*/ 258250 h 461357"/>
                <a:gd name="connsiteX67" fmla="*/ 38269 w 461510"/>
                <a:gd name="connsiteY67" fmla="*/ 248946 h 461357"/>
                <a:gd name="connsiteX68" fmla="*/ 37391 w 461510"/>
                <a:gd name="connsiteY68" fmla="*/ 230777 h 461357"/>
                <a:gd name="connsiteX69" fmla="*/ 38269 w 461510"/>
                <a:gd name="connsiteY69" fmla="*/ 212696 h 461357"/>
                <a:gd name="connsiteX70" fmla="*/ 96638 w 461510"/>
                <a:gd name="connsiteY70" fmla="*/ 203392 h 461357"/>
                <a:gd name="connsiteX71" fmla="*/ 111472 w 461510"/>
                <a:gd name="connsiteY71" fmla="*/ 190840 h 461357"/>
                <a:gd name="connsiteX72" fmla="*/ 118230 w 461510"/>
                <a:gd name="connsiteY72" fmla="*/ 174690 h 461357"/>
                <a:gd name="connsiteX73" fmla="*/ 116562 w 461510"/>
                <a:gd name="connsiteY73" fmla="*/ 155380 h 461357"/>
                <a:gd name="connsiteX74" fmla="*/ 81892 w 461510"/>
                <a:gd name="connsiteY74" fmla="*/ 107544 h 461357"/>
                <a:gd name="connsiteX75" fmla="*/ 107522 w 461510"/>
                <a:gd name="connsiteY75" fmla="*/ 81914 h 461357"/>
                <a:gd name="connsiteX76" fmla="*/ 155358 w 461510"/>
                <a:gd name="connsiteY76" fmla="*/ 116584 h 461357"/>
                <a:gd name="connsiteX77" fmla="*/ 174669 w 461510"/>
                <a:gd name="connsiteY77" fmla="*/ 118252 h 461357"/>
                <a:gd name="connsiteX78" fmla="*/ 190819 w 461510"/>
                <a:gd name="connsiteY78" fmla="*/ 111494 h 461357"/>
                <a:gd name="connsiteX79" fmla="*/ 203370 w 461510"/>
                <a:gd name="connsiteY79" fmla="*/ 96660 h 461357"/>
                <a:gd name="connsiteX80" fmla="*/ 212674 w 461510"/>
                <a:gd name="connsiteY80" fmla="*/ 38291 h 461357"/>
                <a:gd name="connsiteX81" fmla="*/ 248924 w 461510"/>
                <a:gd name="connsiteY81" fmla="*/ 38291 h 461357"/>
                <a:gd name="connsiteX82" fmla="*/ 258228 w 461510"/>
                <a:gd name="connsiteY82" fmla="*/ 96660 h 461357"/>
                <a:gd name="connsiteX83" fmla="*/ 270780 w 461510"/>
                <a:gd name="connsiteY83" fmla="*/ 111494 h 461357"/>
                <a:gd name="connsiteX84" fmla="*/ 286930 w 461510"/>
                <a:gd name="connsiteY84" fmla="*/ 118252 h 461357"/>
                <a:gd name="connsiteX85" fmla="*/ 306152 w 461510"/>
                <a:gd name="connsiteY85" fmla="*/ 116584 h 461357"/>
                <a:gd name="connsiteX86" fmla="*/ 353989 w 461510"/>
                <a:gd name="connsiteY86" fmla="*/ 81914 h 461357"/>
                <a:gd name="connsiteX87" fmla="*/ 379618 w 461510"/>
                <a:gd name="connsiteY87" fmla="*/ 107544 h 461357"/>
                <a:gd name="connsiteX88" fmla="*/ 344860 w 461510"/>
                <a:gd name="connsiteY88" fmla="*/ 155380 h 461357"/>
                <a:gd name="connsiteX89" fmla="*/ 343280 w 461510"/>
                <a:gd name="connsiteY89" fmla="*/ 174778 h 461357"/>
                <a:gd name="connsiteX90" fmla="*/ 349951 w 461510"/>
                <a:gd name="connsiteY90" fmla="*/ 190753 h 461357"/>
                <a:gd name="connsiteX91" fmla="*/ 364785 w 461510"/>
                <a:gd name="connsiteY91" fmla="*/ 203392 h 461357"/>
                <a:gd name="connsiteX92" fmla="*/ 423154 w 461510"/>
                <a:gd name="connsiteY92" fmla="*/ 212696 h 461357"/>
                <a:gd name="connsiteX93" fmla="*/ 424032 w 461510"/>
                <a:gd name="connsiteY93" fmla="*/ 230777 h 461357"/>
                <a:gd name="connsiteX94" fmla="*/ 423241 w 461510"/>
                <a:gd name="connsiteY94" fmla="*/ 248946 h 461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461510" h="461357">
                  <a:moveTo>
                    <a:pt x="461511" y="230777"/>
                  </a:moveTo>
                  <a:cubicBezTo>
                    <a:pt x="461511" y="218401"/>
                    <a:pt x="460458" y="205762"/>
                    <a:pt x="458438" y="193298"/>
                  </a:cubicBezTo>
                  <a:cubicBezTo>
                    <a:pt x="457122" y="185399"/>
                    <a:pt x="450890" y="179167"/>
                    <a:pt x="442903" y="177850"/>
                  </a:cubicBezTo>
                  <a:lnTo>
                    <a:pt x="381901" y="168195"/>
                  </a:lnTo>
                  <a:lnTo>
                    <a:pt x="418151" y="118252"/>
                  </a:lnTo>
                  <a:cubicBezTo>
                    <a:pt x="422890" y="111757"/>
                    <a:pt x="422890" y="102892"/>
                    <a:pt x="418239" y="96397"/>
                  </a:cubicBezTo>
                  <a:cubicBezTo>
                    <a:pt x="403580" y="75945"/>
                    <a:pt x="385850" y="58128"/>
                    <a:pt x="365311" y="43382"/>
                  </a:cubicBezTo>
                  <a:cubicBezTo>
                    <a:pt x="358816" y="38642"/>
                    <a:pt x="349951" y="38730"/>
                    <a:pt x="343368" y="43470"/>
                  </a:cubicBezTo>
                  <a:lnTo>
                    <a:pt x="293337" y="79720"/>
                  </a:lnTo>
                  <a:lnTo>
                    <a:pt x="283595" y="18630"/>
                  </a:lnTo>
                  <a:cubicBezTo>
                    <a:pt x="282366" y="10730"/>
                    <a:pt x="276134" y="4411"/>
                    <a:pt x="268147" y="3094"/>
                  </a:cubicBezTo>
                  <a:cubicBezTo>
                    <a:pt x="243482" y="-1031"/>
                    <a:pt x="217941" y="-1031"/>
                    <a:pt x="193276" y="3094"/>
                  </a:cubicBezTo>
                  <a:cubicBezTo>
                    <a:pt x="185289" y="4411"/>
                    <a:pt x="179145" y="10643"/>
                    <a:pt x="177828" y="18630"/>
                  </a:cubicBezTo>
                  <a:lnTo>
                    <a:pt x="168086" y="79720"/>
                  </a:lnTo>
                  <a:lnTo>
                    <a:pt x="118143" y="43470"/>
                  </a:lnTo>
                  <a:cubicBezTo>
                    <a:pt x="111560" y="38730"/>
                    <a:pt x="102782" y="38730"/>
                    <a:pt x="96199" y="43382"/>
                  </a:cubicBezTo>
                  <a:cubicBezTo>
                    <a:pt x="75748" y="58040"/>
                    <a:pt x="57930" y="75945"/>
                    <a:pt x="43272" y="96397"/>
                  </a:cubicBezTo>
                  <a:cubicBezTo>
                    <a:pt x="38532" y="102980"/>
                    <a:pt x="38620" y="111757"/>
                    <a:pt x="43360" y="118252"/>
                  </a:cubicBezTo>
                  <a:lnTo>
                    <a:pt x="79610" y="168195"/>
                  </a:lnTo>
                  <a:lnTo>
                    <a:pt x="18608" y="177850"/>
                  </a:lnTo>
                  <a:cubicBezTo>
                    <a:pt x="10621" y="179167"/>
                    <a:pt x="4389" y="185399"/>
                    <a:pt x="3072" y="193298"/>
                  </a:cubicBezTo>
                  <a:cubicBezTo>
                    <a:pt x="1053" y="205938"/>
                    <a:pt x="0" y="218489"/>
                    <a:pt x="0" y="230689"/>
                  </a:cubicBezTo>
                  <a:cubicBezTo>
                    <a:pt x="0" y="242890"/>
                    <a:pt x="1053" y="255529"/>
                    <a:pt x="3072" y="268081"/>
                  </a:cubicBezTo>
                  <a:cubicBezTo>
                    <a:pt x="4389" y="276068"/>
                    <a:pt x="10621" y="282300"/>
                    <a:pt x="18608" y="283529"/>
                  </a:cubicBezTo>
                  <a:lnTo>
                    <a:pt x="79610" y="293271"/>
                  </a:lnTo>
                  <a:lnTo>
                    <a:pt x="43360" y="343302"/>
                  </a:lnTo>
                  <a:cubicBezTo>
                    <a:pt x="38620" y="349797"/>
                    <a:pt x="38620" y="358662"/>
                    <a:pt x="43272" y="365158"/>
                  </a:cubicBezTo>
                  <a:cubicBezTo>
                    <a:pt x="57930" y="385609"/>
                    <a:pt x="75748" y="403427"/>
                    <a:pt x="96112" y="418085"/>
                  </a:cubicBezTo>
                  <a:cubicBezTo>
                    <a:pt x="102695" y="422825"/>
                    <a:pt x="111472" y="422737"/>
                    <a:pt x="118055" y="418085"/>
                  </a:cubicBezTo>
                  <a:lnTo>
                    <a:pt x="167998" y="381747"/>
                  </a:lnTo>
                  <a:lnTo>
                    <a:pt x="177740" y="442837"/>
                  </a:lnTo>
                  <a:cubicBezTo>
                    <a:pt x="178969" y="450824"/>
                    <a:pt x="185201" y="457056"/>
                    <a:pt x="193189" y="458373"/>
                  </a:cubicBezTo>
                  <a:cubicBezTo>
                    <a:pt x="205389" y="460392"/>
                    <a:pt x="218028" y="461357"/>
                    <a:pt x="230580" y="461357"/>
                  </a:cubicBezTo>
                  <a:cubicBezTo>
                    <a:pt x="243219" y="461357"/>
                    <a:pt x="255771" y="460304"/>
                    <a:pt x="267971" y="458373"/>
                  </a:cubicBezTo>
                  <a:cubicBezTo>
                    <a:pt x="275871" y="457056"/>
                    <a:pt x="282103" y="450824"/>
                    <a:pt x="283419" y="442837"/>
                  </a:cubicBezTo>
                  <a:lnTo>
                    <a:pt x="293162" y="381747"/>
                  </a:lnTo>
                  <a:lnTo>
                    <a:pt x="343192" y="418085"/>
                  </a:lnTo>
                  <a:cubicBezTo>
                    <a:pt x="349687" y="422825"/>
                    <a:pt x="358553" y="422825"/>
                    <a:pt x="365136" y="418085"/>
                  </a:cubicBezTo>
                  <a:cubicBezTo>
                    <a:pt x="385587" y="403339"/>
                    <a:pt x="403317" y="385521"/>
                    <a:pt x="417975" y="365158"/>
                  </a:cubicBezTo>
                  <a:cubicBezTo>
                    <a:pt x="422715" y="358575"/>
                    <a:pt x="422627" y="349797"/>
                    <a:pt x="417887" y="343302"/>
                  </a:cubicBezTo>
                  <a:lnTo>
                    <a:pt x="381637" y="293271"/>
                  </a:lnTo>
                  <a:lnTo>
                    <a:pt x="442639" y="283529"/>
                  </a:lnTo>
                  <a:cubicBezTo>
                    <a:pt x="450626" y="282300"/>
                    <a:pt x="456859" y="276068"/>
                    <a:pt x="458175" y="268169"/>
                  </a:cubicBezTo>
                  <a:cubicBezTo>
                    <a:pt x="460458" y="255880"/>
                    <a:pt x="461511" y="243241"/>
                    <a:pt x="461511" y="230777"/>
                  </a:cubicBezTo>
                  <a:close/>
                  <a:moveTo>
                    <a:pt x="423241" y="248946"/>
                  </a:moveTo>
                  <a:lnTo>
                    <a:pt x="364960" y="258250"/>
                  </a:lnTo>
                  <a:cubicBezTo>
                    <a:pt x="358026" y="259391"/>
                    <a:pt x="352321" y="264219"/>
                    <a:pt x="350127" y="270889"/>
                  </a:cubicBezTo>
                  <a:cubicBezTo>
                    <a:pt x="348283" y="276419"/>
                    <a:pt x="346089" y="281685"/>
                    <a:pt x="343456" y="286776"/>
                  </a:cubicBezTo>
                  <a:cubicBezTo>
                    <a:pt x="340296" y="293008"/>
                    <a:pt x="340910" y="300557"/>
                    <a:pt x="345036" y="306174"/>
                  </a:cubicBezTo>
                  <a:lnTo>
                    <a:pt x="379794" y="354011"/>
                  </a:lnTo>
                  <a:cubicBezTo>
                    <a:pt x="372070" y="363315"/>
                    <a:pt x="363468" y="371916"/>
                    <a:pt x="354164" y="379640"/>
                  </a:cubicBezTo>
                  <a:lnTo>
                    <a:pt x="306328" y="344970"/>
                  </a:lnTo>
                  <a:cubicBezTo>
                    <a:pt x="300623" y="340845"/>
                    <a:pt x="293074" y="340230"/>
                    <a:pt x="286754" y="343478"/>
                  </a:cubicBezTo>
                  <a:cubicBezTo>
                    <a:pt x="281663" y="346111"/>
                    <a:pt x="276309" y="348305"/>
                    <a:pt x="270867" y="350149"/>
                  </a:cubicBezTo>
                  <a:cubicBezTo>
                    <a:pt x="264285" y="352343"/>
                    <a:pt x="259457" y="358048"/>
                    <a:pt x="258316" y="364982"/>
                  </a:cubicBezTo>
                  <a:lnTo>
                    <a:pt x="249012" y="423351"/>
                  </a:lnTo>
                  <a:cubicBezTo>
                    <a:pt x="237075" y="424404"/>
                    <a:pt x="224787" y="424404"/>
                    <a:pt x="212762" y="423351"/>
                  </a:cubicBezTo>
                  <a:lnTo>
                    <a:pt x="203458" y="364982"/>
                  </a:lnTo>
                  <a:cubicBezTo>
                    <a:pt x="202405" y="358136"/>
                    <a:pt x="197577" y="352430"/>
                    <a:pt x="190994" y="350149"/>
                  </a:cubicBezTo>
                  <a:cubicBezTo>
                    <a:pt x="185464" y="348305"/>
                    <a:pt x="180110" y="346023"/>
                    <a:pt x="174844" y="343390"/>
                  </a:cubicBezTo>
                  <a:cubicBezTo>
                    <a:pt x="168612" y="340230"/>
                    <a:pt x="161063" y="340845"/>
                    <a:pt x="155446" y="344970"/>
                  </a:cubicBezTo>
                  <a:lnTo>
                    <a:pt x="107610" y="379640"/>
                  </a:lnTo>
                  <a:cubicBezTo>
                    <a:pt x="98306" y="371916"/>
                    <a:pt x="89704" y="363402"/>
                    <a:pt x="81980" y="354011"/>
                  </a:cubicBezTo>
                  <a:lnTo>
                    <a:pt x="116650" y="306174"/>
                  </a:lnTo>
                  <a:cubicBezTo>
                    <a:pt x="120776" y="300557"/>
                    <a:pt x="121390" y="293096"/>
                    <a:pt x="118230" y="286864"/>
                  </a:cubicBezTo>
                  <a:cubicBezTo>
                    <a:pt x="115685" y="281685"/>
                    <a:pt x="113403" y="276331"/>
                    <a:pt x="111472" y="270802"/>
                  </a:cubicBezTo>
                  <a:cubicBezTo>
                    <a:pt x="109278" y="264219"/>
                    <a:pt x="103572" y="259391"/>
                    <a:pt x="96638" y="258250"/>
                  </a:cubicBezTo>
                  <a:lnTo>
                    <a:pt x="38269" y="248946"/>
                  </a:lnTo>
                  <a:cubicBezTo>
                    <a:pt x="37654" y="242802"/>
                    <a:pt x="37391" y="236746"/>
                    <a:pt x="37391" y="230777"/>
                  </a:cubicBezTo>
                  <a:cubicBezTo>
                    <a:pt x="37391" y="224809"/>
                    <a:pt x="37742" y="218840"/>
                    <a:pt x="38269" y="212696"/>
                  </a:cubicBezTo>
                  <a:lnTo>
                    <a:pt x="96638" y="203392"/>
                  </a:lnTo>
                  <a:cubicBezTo>
                    <a:pt x="103572" y="202339"/>
                    <a:pt x="109278" y="197423"/>
                    <a:pt x="111472" y="190840"/>
                  </a:cubicBezTo>
                  <a:cubicBezTo>
                    <a:pt x="113315" y="185223"/>
                    <a:pt x="115685" y="179869"/>
                    <a:pt x="118230" y="174690"/>
                  </a:cubicBezTo>
                  <a:cubicBezTo>
                    <a:pt x="121302" y="168458"/>
                    <a:pt x="120688" y="160997"/>
                    <a:pt x="116562" y="155380"/>
                  </a:cubicBezTo>
                  <a:lnTo>
                    <a:pt x="81892" y="107544"/>
                  </a:lnTo>
                  <a:cubicBezTo>
                    <a:pt x="89616" y="98240"/>
                    <a:pt x="98130" y="89638"/>
                    <a:pt x="107522" y="81914"/>
                  </a:cubicBezTo>
                  <a:lnTo>
                    <a:pt x="155358" y="116584"/>
                  </a:lnTo>
                  <a:cubicBezTo>
                    <a:pt x="160975" y="120710"/>
                    <a:pt x="168436" y="121237"/>
                    <a:pt x="174669" y="118252"/>
                  </a:cubicBezTo>
                  <a:cubicBezTo>
                    <a:pt x="179847" y="115707"/>
                    <a:pt x="185289" y="113337"/>
                    <a:pt x="190819" y="111494"/>
                  </a:cubicBezTo>
                  <a:cubicBezTo>
                    <a:pt x="197401" y="109300"/>
                    <a:pt x="202317" y="103594"/>
                    <a:pt x="203370" y="96660"/>
                  </a:cubicBezTo>
                  <a:lnTo>
                    <a:pt x="212674" y="38291"/>
                  </a:lnTo>
                  <a:cubicBezTo>
                    <a:pt x="224699" y="37150"/>
                    <a:pt x="236811" y="37150"/>
                    <a:pt x="248924" y="38291"/>
                  </a:cubicBezTo>
                  <a:lnTo>
                    <a:pt x="258228" y="96660"/>
                  </a:lnTo>
                  <a:cubicBezTo>
                    <a:pt x="259281" y="103506"/>
                    <a:pt x="264197" y="109212"/>
                    <a:pt x="270780" y="111494"/>
                  </a:cubicBezTo>
                  <a:cubicBezTo>
                    <a:pt x="276309" y="113337"/>
                    <a:pt x="281751" y="115619"/>
                    <a:pt x="286930" y="118252"/>
                  </a:cubicBezTo>
                  <a:cubicBezTo>
                    <a:pt x="293162" y="121324"/>
                    <a:pt x="300535" y="120710"/>
                    <a:pt x="306152" y="116584"/>
                  </a:cubicBezTo>
                  <a:lnTo>
                    <a:pt x="353989" y="81914"/>
                  </a:lnTo>
                  <a:cubicBezTo>
                    <a:pt x="363381" y="89638"/>
                    <a:pt x="371894" y="98240"/>
                    <a:pt x="379618" y="107544"/>
                  </a:cubicBezTo>
                  <a:lnTo>
                    <a:pt x="344860" y="155380"/>
                  </a:lnTo>
                  <a:cubicBezTo>
                    <a:pt x="340735" y="160997"/>
                    <a:pt x="340121" y="168546"/>
                    <a:pt x="343280" y="174778"/>
                  </a:cubicBezTo>
                  <a:cubicBezTo>
                    <a:pt x="345913" y="179957"/>
                    <a:pt x="348108" y="185223"/>
                    <a:pt x="349951" y="190753"/>
                  </a:cubicBezTo>
                  <a:cubicBezTo>
                    <a:pt x="352145" y="197423"/>
                    <a:pt x="357851" y="202251"/>
                    <a:pt x="364785" y="203392"/>
                  </a:cubicBezTo>
                  <a:lnTo>
                    <a:pt x="423154" y="212696"/>
                  </a:lnTo>
                  <a:cubicBezTo>
                    <a:pt x="423768" y="218752"/>
                    <a:pt x="424032" y="224809"/>
                    <a:pt x="424032" y="230777"/>
                  </a:cubicBezTo>
                  <a:cubicBezTo>
                    <a:pt x="424119" y="236833"/>
                    <a:pt x="423856" y="242890"/>
                    <a:pt x="423241" y="248946"/>
                  </a:cubicBezTo>
                  <a:close/>
                </a:path>
              </a:pathLst>
            </a:custGeom>
            <a:grpFill/>
            <a:ln w="8777" cap="flat">
              <a:noFill/>
              <a:prstDash val="solid"/>
              <a:miter/>
            </a:ln>
          </p:spPr>
          <p:txBody>
            <a:bodyPr rtlCol="0" anchor="ctr"/>
            <a:lstStyle/>
            <a:p>
              <a:endParaRPr lang="en-US" sz="1200"/>
            </a:p>
          </p:txBody>
        </p:sp>
        <p:sp>
          <p:nvSpPr>
            <p:cNvPr id="57" name="Freeform: Shape 56">
              <a:extLst>
                <a:ext uri="{FF2B5EF4-FFF2-40B4-BE49-F238E27FC236}">
                  <a16:creationId xmlns:a16="http://schemas.microsoft.com/office/drawing/2014/main" id="{762BE703-6270-403E-AFAA-B1D1D7606FFF}"/>
                </a:ext>
              </a:extLst>
            </p:cNvPr>
            <p:cNvSpPr/>
            <p:nvPr/>
          </p:nvSpPr>
          <p:spPr>
            <a:xfrm>
              <a:off x="8917194" y="8620102"/>
              <a:ext cx="149565" cy="149652"/>
            </a:xfrm>
            <a:custGeom>
              <a:avLst/>
              <a:gdLst>
                <a:gd name="connsiteX0" fmla="*/ 74783 w 149565"/>
                <a:gd name="connsiteY0" fmla="*/ 0 h 149652"/>
                <a:gd name="connsiteX1" fmla="*/ 0 w 149565"/>
                <a:gd name="connsiteY1" fmla="*/ 74870 h 149652"/>
                <a:gd name="connsiteX2" fmla="*/ 74783 w 149565"/>
                <a:gd name="connsiteY2" fmla="*/ 149653 h 149652"/>
                <a:gd name="connsiteX3" fmla="*/ 149566 w 149565"/>
                <a:gd name="connsiteY3" fmla="*/ 74870 h 149652"/>
                <a:gd name="connsiteX4" fmla="*/ 74783 w 149565"/>
                <a:gd name="connsiteY4" fmla="*/ 0 h 149652"/>
                <a:gd name="connsiteX5" fmla="*/ 74783 w 149565"/>
                <a:gd name="connsiteY5" fmla="*/ 112262 h 149652"/>
                <a:gd name="connsiteX6" fmla="*/ 37391 w 149565"/>
                <a:gd name="connsiteY6" fmla="*/ 74870 h 149652"/>
                <a:gd name="connsiteX7" fmla="*/ 74783 w 149565"/>
                <a:gd name="connsiteY7" fmla="*/ 37391 h 149652"/>
                <a:gd name="connsiteX8" fmla="*/ 112174 w 149565"/>
                <a:gd name="connsiteY8" fmla="*/ 74870 h 149652"/>
                <a:gd name="connsiteX9" fmla="*/ 74783 w 149565"/>
                <a:gd name="connsiteY9" fmla="*/ 112262 h 149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565" h="149652">
                  <a:moveTo>
                    <a:pt x="74783" y="0"/>
                  </a:moveTo>
                  <a:cubicBezTo>
                    <a:pt x="33529" y="0"/>
                    <a:pt x="0" y="33617"/>
                    <a:pt x="0" y="74870"/>
                  </a:cubicBezTo>
                  <a:cubicBezTo>
                    <a:pt x="0" y="116124"/>
                    <a:pt x="33529" y="149653"/>
                    <a:pt x="74783" y="149653"/>
                  </a:cubicBezTo>
                  <a:cubicBezTo>
                    <a:pt x="116036" y="149653"/>
                    <a:pt x="149566" y="116036"/>
                    <a:pt x="149566" y="74870"/>
                  </a:cubicBezTo>
                  <a:cubicBezTo>
                    <a:pt x="149566" y="33529"/>
                    <a:pt x="116036" y="0"/>
                    <a:pt x="74783" y="0"/>
                  </a:cubicBezTo>
                  <a:close/>
                  <a:moveTo>
                    <a:pt x="74783" y="112262"/>
                  </a:moveTo>
                  <a:cubicBezTo>
                    <a:pt x="54156" y="112262"/>
                    <a:pt x="37391" y="95497"/>
                    <a:pt x="37391" y="74870"/>
                  </a:cubicBezTo>
                  <a:cubicBezTo>
                    <a:pt x="37391" y="54244"/>
                    <a:pt x="54156" y="37391"/>
                    <a:pt x="74783" y="37391"/>
                  </a:cubicBezTo>
                  <a:cubicBezTo>
                    <a:pt x="95410" y="37391"/>
                    <a:pt x="112174" y="54156"/>
                    <a:pt x="112174" y="74870"/>
                  </a:cubicBezTo>
                  <a:cubicBezTo>
                    <a:pt x="112174" y="95409"/>
                    <a:pt x="95410" y="112262"/>
                    <a:pt x="74783" y="112262"/>
                  </a:cubicBezTo>
                  <a:close/>
                </a:path>
              </a:pathLst>
            </a:custGeom>
            <a:grpFill/>
            <a:ln w="8777" cap="flat">
              <a:noFill/>
              <a:prstDash val="solid"/>
              <a:miter/>
            </a:ln>
          </p:spPr>
          <p:txBody>
            <a:bodyPr rtlCol="0" anchor="ctr"/>
            <a:lstStyle/>
            <a:p>
              <a:endParaRPr lang="en-US" sz="1200"/>
            </a:p>
          </p:txBody>
        </p:sp>
      </p:grpSp>
      <p:grpSp>
        <p:nvGrpSpPr>
          <p:cNvPr id="58" name="Graphic 4">
            <a:extLst>
              <a:ext uri="{FF2B5EF4-FFF2-40B4-BE49-F238E27FC236}">
                <a16:creationId xmlns:a16="http://schemas.microsoft.com/office/drawing/2014/main" id="{3447C900-55FE-4E28-B525-C8D809A3CECF}"/>
              </a:ext>
            </a:extLst>
          </p:cNvPr>
          <p:cNvGrpSpPr/>
          <p:nvPr/>
        </p:nvGrpSpPr>
        <p:grpSpPr>
          <a:xfrm>
            <a:off x="10550824" y="3892285"/>
            <a:ext cx="731012" cy="731048"/>
            <a:chOff x="10884230" y="3442838"/>
            <a:chExt cx="1234377" cy="1234439"/>
          </a:xfrm>
          <a:solidFill>
            <a:schemeClr val="tx1"/>
          </a:solidFill>
        </p:grpSpPr>
        <p:sp>
          <p:nvSpPr>
            <p:cNvPr id="59" name="Freeform: Shape 58">
              <a:extLst>
                <a:ext uri="{FF2B5EF4-FFF2-40B4-BE49-F238E27FC236}">
                  <a16:creationId xmlns:a16="http://schemas.microsoft.com/office/drawing/2014/main" id="{00CED3AE-86F8-4DC4-817D-2907FFCF3E0A}"/>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60" name="Freeform: Shape 59">
              <a:extLst>
                <a:ext uri="{FF2B5EF4-FFF2-40B4-BE49-F238E27FC236}">
                  <a16:creationId xmlns:a16="http://schemas.microsoft.com/office/drawing/2014/main" id="{5474FF07-A4B6-438C-A01F-FFAA95D3C136}"/>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61" name="Freeform: Shape 60">
              <a:extLst>
                <a:ext uri="{FF2B5EF4-FFF2-40B4-BE49-F238E27FC236}">
                  <a16:creationId xmlns:a16="http://schemas.microsoft.com/office/drawing/2014/main" id="{2E34BE2C-0736-4EDB-8245-D1AA840A15DF}"/>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62" name="Freeform: Shape 61">
              <a:extLst>
                <a:ext uri="{FF2B5EF4-FFF2-40B4-BE49-F238E27FC236}">
                  <a16:creationId xmlns:a16="http://schemas.microsoft.com/office/drawing/2014/main" id="{BC701DB0-D4DF-4851-AEDE-CA46043C5CC7}"/>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63" name="Freeform: Shape 62">
              <a:extLst>
                <a:ext uri="{FF2B5EF4-FFF2-40B4-BE49-F238E27FC236}">
                  <a16:creationId xmlns:a16="http://schemas.microsoft.com/office/drawing/2014/main" id="{F38DB0BD-5CD8-473E-A515-BFCB3EB086EB}"/>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64" name="Freeform: Shape 63">
              <a:extLst>
                <a:ext uri="{FF2B5EF4-FFF2-40B4-BE49-F238E27FC236}">
                  <a16:creationId xmlns:a16="http://schemas.microsoft.com/office/drawing/2014/main" id="{6F4E0951-2DA4-4087-B0B2-A185F05AB7C6}"/>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65" name="Graphic 4">
            <a:extLst>
              <a:ext uri="{FF2B5EF4-FFF2-40B4-BE49-F238E27FC236}">
                <a16:creationId xmlns:a16="http://schemas.microsoft.com/office/drawing/2014/main" id="{5086FE1A-C0B1-403E-AB85-7129E4FA3263}"/>
              </a:ext>
            </a:extLst>
          </p:cNvPr>
          <p:cNvGrpSpPr/>
          <p:nvPr/>
        </p:nvGrpSpPr>
        <p:grpSpPr>
          <a:xfrm>
            <a:off x="10595170" y="7300903"/>
            <a:ext cx="642320" cy="730848"/>
            <a:chOff x="8664469" y="5688150"/>
            <a:chExt cx="1084612" cy="1234105"/>
          </a:xfrm>
          <a:solidFill>
            <a:schemeClr val="tx1"/>
          </a:solidFill>
        </p:grpSpPr>
        <p:sp>
          <p:nvSpPr>
            <p:cNvPr id="66" name="Freeform: Shape 65">
              <a:extLst>
                <a:ext uri="{FF2B5EF4-FFF2-40B4-BE49-F238E27FC236}">
                  <a16:creationId xmlns:a16="http://schemas.microsoft.com/office/drawing/2014/main" id="{839D6FFA-2CBB-4D4B-A505-7FA0CB1EA98F}"/>
                </a:ext>
              </a:extLst>
            </p:cNvPr>
            <p:cNvSpPr/>
            <p:nvPr/>
          </p:nvSpPr>
          <p:spPr>
            <a:xfrm>
              <a:off x="9148352" y="5762980"/>
              <a:ext cx="166650" cy="336649"/>
            </a:xfrm>
            <a:custGeom>
              <a:avLst/>
              <a:gdLst>
                <a:gd name="connsiteX0" fmla="*/ 83200 w 166650"/>
                <a:gd name="connsiteY0" fmla="*/ 149660 h 336649"/>
                <a:gd name="connsiteX1" fmla="*/ 37331 w 166650"/>
                <a:gd name="connsiteY1" fmla="*/ 109650 h 336649"/>
                <a:gd name="connsiteX2" fmla="*/ 83200 w 166650"/>
                <a:gd name="connsiteY2" fmla="*/ 69724 h 336649"/>
                <a:gd name="connsiteX3" fmla="*/ 126306 w 166650"/>
                <a:gd name="connsiteY3" fmla="*/ 96006 h 336649"/>
                <a:gd name="connsiteX4" fmla="*/ 150748 w 166650"/>
                <a:gd name="connsiteY4" fmla="*/ 105967 h 336649"/>
                <a:gd name="connsiteX5" fmla="*/ 160708 w 166650"/>
                <a:gd name="connsiteY5" fmla="*/ 81442 h 336649"/>
                <a:gd name="connsiteX6" fmla="*/ 101865 w 166650"/>
                <a:gd name="connsiteY6" fmla="*/ 34401 h 336649"/>
                <a:gd name="connsiteX7" fmla="*/ 101865 w 166650"/>
                <a:gd name="connsiteY7" fmla="*/ 18665 h 336649"/>
                <a:gd name="connsiteX8" fmla="*/ 83200 w 166650"/>
                <a:gd name="connsiteY8" fmla="*/ 0 h 336649"/>
                <a:gd name="connsiteX9" fmla="*/ 64534 w 166650"/>
                <a:gd name="connsiteY9" fmla="*/ 18665 h 336649"/>
                <a:gd name="connsiteX10" fmla="*/ 64534 w 166650"/>
                <a:gd name="connsiteY10" fmla="*/ 34401 h 336649"/>
                <a:gd name="connsiteX11" fmla="*/ 0 w 166650"/>
                <a:gd name="connsiteY11" fmla="*/ 109650 h 336649"/>
                <a:gd name="connsiteX12" fmla="*/ 83283 w 166650"/>
                <a:gd name="connsiteY12" fmla="*/ 186990 h 336649"/>
                <a:gd name="connsiteX13" fmla="*/ 129403 w 166650"/>
                <a:gd name="connsiteY13" fmla="*/ 227000 h 336649"/>
                <a:gd name="connsiteX14" fmla="*/ 83535 w 166650"/>
                <a:gd name="connsiteY14" fmla="*/ 266926 h 336649"/>
                <a:gd name="connsiteX15" fmla="*/ 40428 w 166650"/>
                <a:gd name="connsiteY15" fmla="*/ 240644 h 336649"/>
                <a:gd name="connsiteX16" fmla="*/ 15903 w 166650"/>
                <a:gd name="connsiteY16" fmla="*/ 230683 h 336649"/>
                <a:gd name="connsiteX17" fmla="*/ 5943 w 166650"/>
                <a:gd name="connsiteY17" fmla="*/ 255124 h 336649"/>
                <a:gd name="connsiteX18" fmla="*/ 64534 w 166650"/>
                <a:gd name="connsiteY18" fmla="*/ 302081 h 336649"/>
                <a:gd name="connsiteX19" fmla="*/ 64534 w 166650"/>
                <a:gd name="connsiteY19" fmla="*/ 317901 h 336649"/>
                <a:gd name="connsiteX20" fmla="*/ 83200 w 166650"/>
                <a:gd name="connsiteY20" fmla="*/ 336650 h 336649"/>
                <a:gd name="connsiteX21" fmla="*/ 101865 w 166650"/>
                <a:gd name="connsiteY21" fmla="*/ 317901 h 336649"/>
                <a:gd name="connsiteX22" fmla="*/ 101865 w 166650"/>
                <a:gd name="connsiteY22" fmla="*/ 302249 h 336649"/>
                <a:gd name="connsiteX23" fmla="*/ 166651 w 166650"/>
                <a:gd name="connsiteY23" fmla="*/ 227000 h 336649"/>
                <a:gd name="connsiteX24" fmla="*/ 83200 w 166650"/>
                <a:gd name="connsiteY24" fmla="*/ 149660 h 336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6650" h="336649">
                  <a:moveTo>
                    <a:pt x="83200" y="149660"/>
                  </a:moveTo>
                  <a:cubicBezTo>
                    <a:pt x="52732" y="149660"/>
                    <a:pt x="37331" y="136184"/>
                    <a:pt x="37331" y="109650"/>
                  </a:cubicBezTo>
                  <a:cubicBezTo>
                    <a:pt x="37331" y="87636"/>
                    <a:pt x="57922" y="69724"/>
                    <a:pt x="83200" y="69724"/>
                  </a:cubicBezTo>
                  <a:cubicBezTo>
                    <a:pt x="102368" y="69724"/>
                    <a:pt x="119694" y="80270"/>
                    <a:pt x="126306" y="96006"/>
                  </a:cubicBezTo>
                  <a:cubicBezTo>
                    <a:pt x="130324" y="105548"/>
                    <a:pt x="141289" y="109985"/>
                    <a:pt x="150748" y="105967"/>
                  </a:cubicBezTo>
                  <a:cubicBezTo>
                    <a:pt x="160289" y="101949"/>
                    <a:pt x="164726" y="90984"/>
                    <a:pt x="160708" y="81442"/>
                  </a:cubicBezTo>
                  <a:cubicBezTo>
                    <a:pt x="150496" y="57169"/>
                    <a:pt x="128315" y="40009"/>
                    <a:pt x="101865" y="34401"/>
                  </a:cubicBezTo>
                  <a:lnTo>
                    <a:pt x="101865" y="18665"/>
                  </a:lnTo>
                  <a:cubicBezTo>
                    <a:pt x="101865" y="8370"/>
                    <a:pt x="93495" y="0"/>
                    <a:pt x="83200" y="0"/>
                  </a:cubicBezTo>
                  <a:cubicBezTo>
                    <a:pt x="72904" y="0"/>
                    <a:pt x="64534" y="8370"/>
                    <a:pt x="64534" y="18665"/>
                  </a:cubicBezTo>
                  <a:lnTo>
                    <a:pt x="64534" y="34401"/>
                  </a:lnTo>
                  <a:cubicBezTo>
                    <a:pt x="27622" y="42353"/>
                    <a:pt x="0" y="72988"/>
                    <a:pt x="0" y="109650"/>
                  </a:cubicBezTo>
                  <a:cubicBezTo>
                    <a:pt x="0" y="147065"/>
                    <a:pt x="21846" y="186990"/>
                    <a:pt x="83283" y="186990"/>
                  </a:cubicBezTo>
                  <a:cubicBezTo>
                    <a:pt x="113835" y="186990"/>
                    <a:pt x="129403" y="200467"/>
                    <a:pt x="129403" y="227000"/>
                  </a:cubicBezTo>
                  <a:cubicBezTo>
                    <a:pt x="129403" y="249014"/>
                    <a:pt x="108813" y="266926"/>
                    <a:pt x="83535" y="266926"/>
                  </a:cubicBezTo>
                  <a:cubicBezTo>
                    <a:pt x="64367" y="266926"/>
                    <a:pt x="47041" y="256380"/>
                    <a:pt x="40428" y="240644"/>
                  </a:cubicBezTo>
                  <a:cubicBezTo>
                    <a:pt x="36410" y="231102"/>
                    <a:pt x="25445" y="226666"/>
                    <a:pt x="15903" y="230683"/>
                  </a:cubicBezTo>
                  <a:cubicBezTo>
                    <a:pt x="6361" y="234701"/>
                    <a:pt x="1925" y="245666"/>
                    <a:pt x="5943" y="255124"/>
                  </a:cubicBezTo>
                  <a:cubicBezTo>
                    <a:pt x="16154" y="279398"/>
                    <a:pt x="38168" y="296473"/>
                    <a:pt x="64534" y="302081"/>
                  </a:cubicBezTo>
                  <a:lnTo>
                    <a:pt x="64534" y="317901"/>
                  </a:lnTo>
                  <a:cubicBezTo>
                    <a:pt x="64534" y="328196"/>
                    <a:pt x="72904" y="336650"/>
                    <a:pt x="83200" y="336650"/>
                  </a:cubicBezTo>
                  <a:cubicBezTo>
                    <a:pt x="93495" y="336650"/>
                    <a:pt x="101865" y="328280"/>
                    <a:pt x="101865" y="317901"/>
                  </a:cubicBezTo>
                  <a:lnTo>
                    <a:pt x="101865" y="302249"/>
                  </a:lnTo>
                  <a:cubicBezTo>
                    <a:pt x="138862" y="294380"/>
                    <a:pt x="166651" y="263746"/>
                    <a:pt x="166651" y="227000"/>
                  </a:cubicBezTo>
                  <a:cubicBezTo>
                    <a:pt x="166651" y="189585"/>
                    <a:pt x="144721" y="149660"/>
                    <a:pt x="83200" y="149660"/>
                  </a:cubicBezTo>
                  <a:close/>
                </a:path>
              </a:pathLst>
            </a:custGeom>
            <a:grpFill/>
            <a:ln w="8365" cap="flat">
              <a:noFill/>
              <a:prstDash val="solid"/>
              <a:miter/>
            </a:ln>
          </p:spPr>
          <p:txBody>
            <a:bodyPr rtlCol="0" anchor="ctr"/>
            <a:lstStyle/>
            <a:p>
              <a:endParaRPr lang="en-US" sz="1200"/>
            </a:p>
          </p:txBody>
        </p:sp>
        <p:sp>
          <p:nvSpPr>
            <p:cNvPr id="67" name="Freeform: Shape 66">
              <a:extLst>
                <a:ext uri="{FF2B5EF4-FFF2-40B4-BE49-F238E27FC236}">
                  <a16:creationId xmlns:a16="http://schemas.microsoft.com/office/drawing/2014/main" id="{7047F80E-F5AF-44CB-BE28-B82B045218AC}"/>
                </a:ext>
              </a:extLst>
            </p:cNvPr>
            <p:cNvSpPr/>
            <p:nvPr/>
          </p:nvSpPr>
          <p:spPr>
            <a:xfrm>
              <a:off x="8664469" y="5688150"/>
              <a:ext cx="1084612" cy="1234105"/>
            </a:xfrm>
            <a:custGeom>
              <a:avLst/>
              <a:gdLst>
                <a:gd name="connsiteX0" fmla="*/ 1065780 w 1084612"/>
                <a:gd name="connsiteY0" fmla="*/ 597215 h 1234105"/>
                <a:gd name="connsiteX1" fmla="*/ 959813 w 1084612"/>
                <a:gd name="connsiteY1" fmla="*/ 597215 h 1234105"/>
                <a:gd name="connsiteX2" fmla="*/ 884983 w 1084612"/>
                <a:gd name="connsiteY2" fmla="*/ 626427 h 1234105"/>
                <a:gd name="connsiteX3" fmla="*/ 884983 w 1084612"/>
                <a:gd name="connsiteY3" fmla="*/ 584157 h 1234105"/>
                <a:gd name="connsiteX4" fmla="*/ 972201 w 1084612"/>
                <a:gd name="connsiteY4" fmla="*/ 480116 h 1234105"/>
                <a:gd name="connsiteX5" fmla="*/ 866234 w 1084612"/>
                <a:gd name="connsiteY5" fmla="*/ 374149 h 1234105"/>
                <a:gd name="connsiteX6" fmla="*/ 760267 w 1084612"/>
                <a:gd name="connsiteY6" fmla="*/ 480116 h 1234105"/>
                <a:gd name="connsiteX7" fmla="*/ 847568 w 1084612"/>
                <a:gd name="connsiteY7" fmla="*/ 584157 h 1234105"/>
                <a:gd name="connsiteX8" fmla="*/ 847568 w 1084612"/>
                <a:gd name="connsiteY8" fmla="*/ 626427 h 1234105"/>
                <a:gd name="connsiteX9" fmla="*/ 772822 w 1084612"/>
                <a:gd name="connsiteY9" fmla="*/ 597215 h 1234105"/>
                <a:gd name="connsiteX10" fmla="*/ 666855 w 1084612"/>
                <a:gd name="connsiteY10" fmla="*/ 597215 h 1234105"/>
                <a:gd name="connsiteX11" fmla="*/ 648106 w 1084612"/>
                <a:gd name="connsiteY11" fmla="*/ 615881 h 1234105"/>
                <a:gd name="connsiteX12" fmla="*/ 648106 w 1084612"/>
                <a:gd name="connsiteY12" fmla="*/ 634546 h 1234105"/>
                <a:gd name="connsiteX13" fmla="*/ 760267 w 1084612"/>
                <a:gd name="connsiteY13" fmla="*/ 746791 h 1234105"/>
                <a:gd name="connsiteX14" fmla="*/ 843802 w 1084612"/>
                <a:gd name="connsiteY14" fmla="*/ 746791 h 1234105"/>
                <a:gd name="connsiteX15" fmla="*/ 716658 w 1084612"/>
                <a:gd name="connsiteY15" fmla="*/ 847736 h 1234105"/>
                <a:gd name="connsiteX16" fmla="*/ 585832 w 1084612"/>
                <a:gd name="connsiteY16" fmla="*/ 847736 h 1234105"/>
                <a:gd name="connsiteX17" fmla="*/ 585832 w 1084612"/>
                <a:gd name="connsiteY17" fmla="*/ 485221 h 1234105"/>
                <a:gd name="connsiteX18" fmla="*/ 810237 w 1084612"/>
                <a:gd name="connsiteY18" fmla="*/ 243071 h 1234105"/>
                <a:gd name="connsiteX19" fmla="*/ 567166 w 1084612"/>
                <a:gd name="connsiteY19" fmla="*/ 0 h 1234105"/>
                <a:gd name="connsiteX20" fmla="*/ 324095 w 1084612"/>
                <a:gd name="connsiteY20" fmla="*/ 243071 h 1234105"/>
                <a:gd name="connsiteX21" fmla="*/ 548500 w 1084612"/>
                <a:gd name="connsiteY21" fmla="*/ 485221 h 1234105"/>
                <a:gd name="connsiteX22" fmla="*/ 548500 w 1084612"/>
                <a:gd name="connsiteY22" fmla="*/ 772906 h 1234105"/>
                <a:gd name="connsiteX23" fmla="*/ 367787 w 1084612"/>
                <a:gd name="connsiteY23" fmla="*/ 772906 h 1234105"/>
                <a:gd name="connsiteX24" fmla="*/ 240644 w 1084612"/>
                <a:gd name="connsiteY24" fmla="*/ 671878 h 1234105"/>
                <a:gd name="connsiteX25" fmla="*/ 324178 w 1084612"/>
                <a:gd name="connsiteY25" fmla="*/ 671878 h 1234105"/>
                <a:gd name="connsiteX26" fmla="*/ 436340 w 1084612"/>
                <a:gd name="connsiteY26" fmla="*/ 559717 h 1234105"/>
                <a:gd name="connsiteX27" fmla="*/ 436340 w 1084612"/>
                <a:gd name="connsiteY27" fmla="*/ 541051 h 1234105"/>
                <a:gd name="connsiteX28" fmla="*/ 417674 w 1084612"/>
                <a:gd name="connsiteY28" fmla="*/ 522385 h 1234105"/>
                <a:gd name="connsiteX29" fmla="*/ 311707 w 1084612"/>
                <a:gd name="connsiteY29" fmla="*/ 522385 h 1234105"/>
                <a:gd name="connsiteX30" fmla="*/ 236877 w 1084612"/>
                <a:gd name="connsiteY30" fmla="*/ 551597 h 1234105"/>
                <a:gd name="connsiteX31" fmla="*/ 236877 w 1084612"/>
                <a:gd name="connsiteY31" fmla="*/ 509328 h 1234105"/>
                <a:gd name="connsiteX32" fmla="*/ 324178 w 1084612"/>
                <a:gd name="connsiteY32" fmla="*/ 405202 h 1234105"/>
                <a:gd name="connsiteX33" fmla="*/ 218212 w 1084612"/>
                <a:gd name="connsiteY33" fmla="*/ 299235 h 1234105"/>
                <a:gd name="connsiteX34" fmla="*/ 112244 w 1084612"/>
                <a:gd name="connsiteY34" fmla="*/ 405202 h 1234105"/>
                <a:gd name="connsiteX35" fmla="*/ 199462 w 1084612"/>
                <a:gd name="connsiteY35" fmla="*/ 509328 h 1234105"/>
                <a:gd name="connsiteX36" fmla="*/ 199462 w 1084612"/>
                <a:gd name="connsiteY36" fmla="*/ 551597 h 1234105"/>
                <a:gd name="connsiteX37" fmla="*/ 124632 w 1084612"/>
                <a:gd name="connsiteY37" fmla="*/ 522385 h 1234105"/>
                <a:gd name="connsiteX38" fmla="*/ 18665 w 1084612"/>
                <a:gd name="connsiteY38" fmla="*/ 522385 h 1234105"/>
                <a:gd name="connsiteX39" fmla="*/ 0 w 1084612"/>
                <a:gd name="connsiteY39" fmla="*/ 541051 h 1234105"/>
                <a:gd name="connsiteX40" fmla="*/ 0 w 1084612"/>
                <a:gd name="connsiteY40" fmla="*/ 559717 h 1234105"/>
                <a:gd name="connsiteX41" fmla="*/ 112244 w 1084612"/>
                <a:gd name="connsiteY41" fmla="*/ 671878 h 1234105"/>
                <a:gd name="connsiteX42" fmla="*/ 202308 w 1084612"/>
                <a:gd name="connsiteY42" fmla="*/ 671878 h 1234105"/>
                <a:gd name="connsiteX43" fmla="*/ 367787 w 1084612"/>
                <a:gd name="connsiteY43" fmla="*/ 810321 h 1234105"/>
                <a:gd name="connsiteX44" fmla="*/ 548500 w 1084612"/>
                <a:gd name="connsiteY44" fmla="*/ 810321 h 1234105"/>
                <a:gd name="connsiteX45" fmla="*/ 548500 w 1084612"/>
                <a:gd name="connsiteY45" fmla="*/ 947425 h 1234105"/>
                <a:gd name="connsiteX46" fmla="*/ 143382 w 1084612"/>
                <a:gd name="connsiteY46" fmla="*/ 947425 h 1234105"/>
                <a:gd name="connsiteX47" fmla="*/ 124716 w 1084612"/>
                <a:gd name="connsiteY47" fmla="*/ 966174 h 1234105"/>
                <a:gd name="connsiteX48" fmla="*/ 143382 w 1084612"/>
                <a:gd name="connsiteY48" fmla="*/ 984840 h 1234105"/>
                <a:gd name="connsiteX49" fmla="*/ 179374 w 1084612"/>
                <a:gd name="connsiteY49" fmla="*/ 984840 h 1234105"/>
                <a:gd name="connsiteX50" fmla="*/ 250185 w 1084612"/>
                <a:gd name="connsiteY50" fmla="*/ 1220796 h 1234105"/>
                <a:gd name="connsiteX51" fmla="*/ 268098 w 1084612"/>
                <a:gd name="connsiteY51" fmla="*/ 1234105 h 1234105"/>
                <a:gd name="connsiteX52" fmla="*/ 866485 w 1084612"/>
                <a:gd name="connsiteY52" fmla="*/ 1234105 h 1234105"/>
                <a:gd name="connsiteX53" fmla="*/ 884397 w 1084612"/>
                <a:gd name="connsiteY53" fmla="*/ 1220796 h 1234105"/>
                <a:gd name="connsiteX54" fmla="*/ 955209 w 1084612"/>
                <a:gd name="connsiteY54" fmla="*/ 984840 h 1234105"/>
                <a:gd name="connsiteX55" fmla="*/ 991201 w 1084612"/>
                <a:gd name="connsiteY55" fmla="*/ 984840 h 1234105"/>
                <a:gd name="connsiteX56" fmla="*/ 1009867 w 1084612"/>
                <a:gd name="connsiteY56" fmla="*/ 966174 h 1234105"/>
                <a:gd name="connsiteX57" fmla="*/ 991201 w 1084612"/>
                <a:gd name="connsiteY57" fmla="*/ 947425 h 1234105"/>
                <a:gd name="connsiteX58" fmla="*/ 586082 w 1084612"/>
                <a:gd name="connsiteY58" fmla="*/ 947425 h 1234105"/>
                <a:gd name="connsiteX59" fmla="*/ 586082 w 1084612"/>
                <a:gd name="connsiteY59" fmla="*/ 885067 h 1234105"/>
                <a:gd name="connsiteX60" fmla="*/ 716909 w 1084612"/>
                <a:gd name="connsiteY60" fmla="*/ 885067 h 1234105"/>
                <a:gd name="connsiteX61" fmla="*/ 882388 w 1084612"/>
                <a:gd name="connsiteY61" fmla="*/ 746708 h 1234105"/>
                <a:gd name="connsiteX62" fmla="*/ 972452 w 1084612"/>
                <a:gd name="connsiteY62" fmla="*/ 746708 h 1234105"/>
                <a:gd name="connsiteX63" fmla="*/ 1084613 w 1084612"/>
                <a:gd name="connsiteY63" fmla="*/ 634463 h 1234105"/>
                <a:gd name="connsiteX64" fmla="*/ 1084613 w 1084612"/>
                <a:gd name="connsiteY64" fmla="*/ 615797 h 1234105"/>
                <a:gd name="connsiteX65" fmla="*/ 1065780 w 1084612"/>
                <a:gd name="connsiteY65" fmla="*/ 597215 h 1234105"/>
                <a:gd name="connsiteX66" fmla="*/ 112161 w 1084612"/>
                <a:gd name="connsiteY66" fmla="*/ 634630 h 1234105"/>
                <a:gd name="connsiteX67" fmla="*/ 37331 w 1084612"/>
                <a:gd name="connsiteY67" fmla="*/ 559800 h 1234105"/>
                <a:gd name="connsiteX68" fmla="*/ 124632 w 1084612"/>
                <a:gd name="connsiteY68" fmla="*/ 559800 h 1234105"/>
                <a:gd name="connsiteX69" fmla="*/ 199462 w 1084612"/>
                <a:gd name="connsiteY69" fmla="*/ 634630 h 1234105"/>
                <a:gd name="connsiteX70" fmla="*/ 112161 w 1084612"/>
                <a:gd name="connsiteY70" fmla="*/ 634630 h 1234105"/>
                <a:gd name="connsiteX71" fmla="*/ 149576 w 1084612"/>
                <a:gd name="connsiteY71" fmla="*/ 405202 h 1234105"/>
                <a:gd name="connsiteX72" fmla="*/ 218128 w 1084612"/>
                <a:gd name="connsiteY72" fmla="*/ 336650 h 1234105"/>
                <a:gd name="connsiteX73" fmla="*/ 286680 w 1084612"/>
                <a:gd name="connsiteY73" fmla="*/ 405202 h 1234105"/>
                <a:gd name="connsiteX74" fmla="*/ 218128 w 1084612"/>
                <a:gd name="connsiteY74" fmla="*/ 473754 h 1234105"/>
                <a:gd name="connsiteX75" fmla="*/ 149576 w 1084612"/>
                <a:gd name="connsiteY75" fmla="*/ 405202 h 1234105"/>
                <a:gd name="connsiteX76" fmla="*/ 311623 w 1084612"/>
                <a:gd name="connsiteY76" fmla="*/ 559800 h 1234105"/>
                <a:gd name="connsiteX77" fmla="*/ 398841 w 1084612"/>
                <a:gd name="connsiteY77" fmla="*/ 559800 h 1234105"/>
                <a:gd name="connsiteX78" fmla="*/ 324011 w 1084612"/>
                <a:gd name="connsiteY78" fmla="*/ 634630 h 1234105"/>
                <a:gd name="connsiteX79" fmla="*/ 236793 w 1084612"/>
                <a:gd name="connsiteY79" fmla="*/ 634630 h 1234105"/>
                <a:gd name="connsiteX80" fmla="*/ 311623 w 1084612"/>
                <a:gd name="connsiteY80" fmla="*/ 559800 h 1234105"/>
                <a:gd name="connsiteX81" fmla="*/ 852423 w 1084612"/>
                <a:gd name="connsiteY81" fmla="*/ 1196941 h 1234105"/>
                <a:gd name="connsiteX82" fmla="*/ 281909 w 1084612"/>
                <a:gd name="connsiteY82" fmla="*/ 1196941 h 1234105"/>
                <a:gd name="connsiteX83" fmla="*/ 255710 w 1084612"/>
                <a:gd name="connsiteY83" fmla="*/ 1109640 h 1234105"/>
                <a:gd name="connsiteX84" fmla="*/ 878622 w 1084612"/>
                <a:gd name="connsiteY84" fmla="*/ 1109640 h 1234105"/>
                <a:gd name="connsiteX85" fmla="*/ 852423 w 1084612"/>
                <a:gd name="connsiteY85" fmla="*/ 1196941 h 1234105"/>
                <a:gd name="connsiteX86" fmla="*/ 916037 w 1084612"/>
                <a:gd name="connsiteY86" fmla="*/ 985007 h 1234105"/>
                <a:gd name="connsiteX87" fmla="*/ 889838 w 1084612"/>
                <a:gd name="connsiteY87" fmla="*/ 1072225 h 1234105"/>
                <a:gd name="connsiteX88" fmla="*/ 244494 w 1084612"/>
                <a:gd name="connsiteY88" fmla="*/ 1072225 h 1234105"/>
                <a:gd name="connsiteX89" fmla="*/ 218295 w 1084612"/>
                <a:gd name="connsiteY89" fmla="*/ 985007 h 1234105"/>
                <a:gd name="connsiteX90" fmla="*/ 916037 w 1084612"/>
                <a:gd name="connsiteY90" fmla="*/ 985007 h 1234105"/>
                <a:gd name="connsiteX91" fmla="*/ 567166 w 1084612"/>
                <a:gd name="connsiteY91" fmla="*/ 448895 h 1234105"/>
                <a:gd name="connsiteX92" fmla="*/ 361426 w 1084612"/>
                <a:gd name="connsiteY92" fmla="*/ 243155 h 1234105"/>
                <a:gd name="connsiteX93" fmla="*/ 567166 w 1084612"/>
                <a:gd name="connsiteY93" fmla="*/ 37498 h 1234105"/>
                <a:gd name="connsiteX94" fmla="*/ 772906 w 1084612"/>
                <a:gd name="connsiteY94" fmla="*/ 243155 h 1234105"/>
                <a:gd name="connsiteX95" fmla="*/ 567166 w 1084612"/>
                <a:gd name="connsiteY95" fmla="*/ 448895 h 1234105"/>
                <a:gd name="connsiteX96" fmla="*/ 760350 w 1084612"/>
                <a:gd name="connsiteY96" fmla="*/ 709460 h 1234105"/>
                <a:gd name="connsiteX97" fmla="*/ 685521 w 1084612"/>
                <a:gd name="connsiteY97" fmla="*/ 634630 h 1234105"/>
                <a:gd name="connsiteX98" fmla="*/ 772822 w 1084612"/>
                <a:gd name="connsiteY98" fmla="*/ 634630 h 1234105"/>
                <a:gd name="connsiteX99" fmla="*/ 847568 w 1084612"/>
                <a:gd name="connsiteY99" fmla="*/ 709460 h 1234105"/>
                <a:gd name="connsiteX100" fmla="*/ 760350 w 1084612"/>
                <a:gd name="connsiteY100" fmla="*/ 709460 h 1234105"/>
                <a:gd name="connsiteX101" fmla="*/ 866318 w 1084612"/>
                <a:gd name="connsiteY101" fmla="*/ 548584 h 1234105"/>
                <a:gd name="connsiteX102" fmla="*/ 797766 w 1084612"/>
                <a:gd name="connsiteY102" fmla="*/ 480032 h 1234105"/>
                <a:gd name="connsiteX103" fmla="*/ 866318 w 1084612"/>
                <a:gd name="connsiteY103" fmla="*/ 411480 h 1234105"/>
                <a:gd name="connsiteX104" fmla="*/ 934870 w 1084612"/>
                <a:gd name="connsiteY104" fmla="*/ 480032 h 1234105"/>
                <a:gd name="connsiteX105" fmla="*/ 866318 w 1084612"/>
                <a:gd name="connsiteY105" fmla="*/ 548584 h 1234105"/>
                <a:gd name="connsiteX106" fmla="*/ 972284 w 1084612"/>
                <a:gd name="connsiteY106" fmla="*/ 709460 h 1234105"/>
                <a:gd name="connsiteX107" fmla="*/ 885067 w 1084612"/>
                <a:gd name="connsiteY107" fmla="*/ 709460 h 1234105"/>
                <a:gd name="connsiteX108" fmla="*/ 959897 w 1084612"/>
                <a:gd name="connsiteY108" fmla="*/ 634630 h 1234105"/>
                <a:gd name="connsiteX109" fmla="*/ 1047198 w 1084612"/>
                <a:gd name="connsiteY109" fmla="*/ 634630 h 1234105"/>
                <a:gd name="connsiteX110" fmla="*/ 972284 w 1084612"/>
                <a:gd name="connsiteY110" fmla="*/ 709460 h 123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1084612" h="1234105">
                  <a:moveTo>
                    <a:pt x="1065780" y="597215"/>
                  </a:moveTo>
                  <a:lnTo>
                    <a:pt x="959813" y="597215"/>
                  </a:lnTo>
                  <a:cubicBezTo>
                    <a:pt x="930936" y="597215"/>
                    <a:pt x="904904" y="608431"/>
                    <a:pt x="884983" y="626427"/>
                  </a:cubicBezTo>
                  <a:lnTo>
                    <a:pt x="884983" y="584157"/>
                  </a:lnTo>
                  <a:cubicBezTo>
                    <a:pt x="934451" y="575285"/>
                    <a:pt x="972201" y="532095"/>
                    <a:pt x="972201" y="480116"/>
                  </a:cubicBezTo>
                  <a:cubicBezTo>
                    <a:pt x="972201" y="421692"/>
                    <a:pt x="924658" y="374149"/>
                    <a:pt x="866234" y="374149"/>
                  </a:cubicBezTo>
                  <a:cubicBezTo>
                    <a:pt x="807809" y="374149"/>
                    <a:pt x="760267" y="421692"/>
                    <a:pt x="760267" y="480116"/>
                  </a:cubicBezTo>
                  <a:cubicBezTo>
                    <a:pt x="760267" y="532095"/>
                    <a:pt x="798016" y="575285"/>
                    <a:pt x="847568" y="584157"/>
                  </a:cubicBezTo>
                  <a:lnTo>
                    <a:pt x="847568" y="626427"/>
                  </a:lnTo>
                  <a:cubicBezTo>
                    <a:pt x="827647" y="608515"/>
                    <a:pt x="801616" y="597215"/>
                    <a:pt x="772822" y="597215"/>
                  </a:cubicBezTo>
                  <a:lnTo>
                    <a:pt x="666855" y="597215"/>
                  </a:lnTo>
                  <a:cubicBezTo>
                    <a:pt x="656560" y="597215"/>
                    <a:pt x="648106" y="605585"/>
                    <a:pt x="648106" y="615881"/>
                  </a:cubicBezTo>
                  <a:lnTo>
                    <a:pt x="648106" y="634546"/>
                  </a:lnTo>
                  <a:cubicBezTo>
                    <a:pt x="648106" y="696402"/>
                    <a:pt x="698411" y="746791"/>
                    <a:pt x="760267" y="746791"/>
                  </a:cubicBezTo>
                  <a:lnTo>
                    <a:pt x="843802" y="746791"/>
                  </a:lnTo>
                  <a:cubicBezTo>
                    <a:pt x="830158" y="804546"/>
                    <a:pt x="778514" y="847736"/>
                    <a:pt x="716658" y="847736"/>
                  </a:cubicBezTo>
                  <a:lnTo>
                    <a:pt x="585832" y="847736"/>
                  </a:lnTo>
                  <a:lnTo>
                    <a:pt x="585832" y="485221"/>
                  </a:lnTo>
                  <a:cubicBezTo>
                    <a:pt x="711134" y="475596"/>
                    <a:pt x="810237" y="370801"/>
                    <a:pt x="810237" y="243071"/>
                  </a:cubicBezTo>
                  <a:cubicBezTo>
                    <a:pt x="810237" y="109064"/>
                    <a:pt x="701173" y="0"/>
                    <a:pt x="567166" y="0"/>
                  </a:cubicBezTo>
                  <a:cubicBezTo>
                    <a:pt x="433159" y="0"/>
                    <a:pt x="324095" y="109064"/>
                    <a:pt x="324095" y="243071"/>
                  </a:cubicBezTo>
                  <a:cubicBezTo>
                    <a:pt x="324095" y="370801"/>
                    <a:pt x="423198" y="475596"/>
                    <a:pt x="548500" y="485221"/>
                  </a:cubicBezTo>
                  <a:lnTo>
                    <a:pt x="548500" y="772906"/>
                  </a:lnTo>
                  <a:lnTo>
                    <a:pt x="367787" y="772906"/>
                  </a:lnTo>
                  <a:cubicBezTo>
                    <a:pt x="305931" y="772906"/>
                    <a:pt x="254287" y="729716"/>
                    <a:pt x="240644" y="671878"/>
                  </a:cubicBezTo>
                  <a:lnTo>
                    <a:pt x="324178" y="671878"/>
                  </a:lnTo>
                  <a:cubicBezTo>
                    <a:pt x="386034" y="671878"/>
                    <a:pt x="436340" y="621573"/>
                    <a:pt x="436340" y="559717"/>
                  </a:cubicBezTo>
                  <a:lnTo>
                    <a:pt x="436340" y="541051"/>
                  </a:lnTo>
                  <a:cubicBezTo>
                    <a:pt x="436340" y="530755"/>
                    <a:pt x="427969" y="522385"/>
                    <a:pt x="417674" y="522385"/>
                  </a:cubicBezTo>
                  <a:lnTo>
                    <a:pt x="311707" y="522385"/>
                  </a:lnTo>
                  <a:cubicBezTo>
                    <a:pt x="282830" y="522385"/>
                    <a:pt x="256798" y="533602"/>
                    <a:pt x="236877" y="551597"/>
                  </a:cubicBezTo>
                  <a:lnTo>
                    <a:pt x="236877" y="509328"/>
                  </a:lnTo>
                  <a:cubicBezTo>
                    <a:pt x="286345" y="500455"/>
                    <a:pt x="324178" y="457265"/>
                    <a:pt x="324178" y="405202"/>
                  </a:cubicBezTo>
                  <a:cubicBezTo>
                    <a:pt x="324178" y="346778"/>
                    <a:pt x="276636" y="299235"/>
                    <a:pt x="218212" y="299235"/>
                  </a:cubicBezTo>
                  <a:cubicBezTo>
                    <a:pt x="159787" y="299235"/>
                    <a:pt x="112244" y="346778"/>
                    <a:pt x="112244" y="405202"/>
                  </a:cubicBezTo>
                  <a:cubicBezTo>
                    <a:pt x="112244" y="457265"/>
                    <a:pt x="149994" y="500371"/>
                    <a:pt x="199462" y="509328"/>
                  </a:cubicBezTo>
                  <a:lnTo>
                    <a:pt x="199462" y="551597"/>
                  </a:lnTo>
                  <a:cubicBezTo>
                    <a:pt x="179541" y="533602"/>
                    <a:pt x="153510" y="522385"/>
                    <a:pt x="124632" y="522385"/>
                  </a:cubicBezTo>
                  <a:lnTo>
                    <a:pt x="18665" y="522385"/>
                  </a:lnTo>
                  <a:cubicBezTo>
                    <a:pt x="8370" y="522385"/>
                    <a:pt x="0" y="530755"/>
                    <a:pt x="0" y="541051"/>
                  </a:cubicBezTo>
                  <a:lnTo>
                    <a:pt x="0" y="559717"/>
                  </a:lnTo>
                  <a:cubicBezTo>
                    <a:pt x="0" y="621573"/>
                    <a:pt x="50305" y="671878"/>
                    <a:pt x="112244" y="671878"/>
                  </a:cubicBezTo>
                  <a:lnTo>
                    <a:pt x="202308" y="671878"/>
                  </a:lnTo>
                  <a:cubicBezTo>
                    <a:pt x="216454" y="750474"/>
                    <a:pt x="285173" y="810321"/>
                    <a:pt x="367787" y="810321"/>
                  </a:cubicBezTo>
                  <a:lnTo>
                    <a:pt x="548500" y="810321"/>
                  </a:lnTo>
                  <a:lnTo>
                    <a:pt x="548500" y="947425"/>
                  </a:lnTo>
                  <a:lnTo>
                    <a:pt x="143382" y="947425"/>
                  </a:lnTo>
                  <a:cubicBezTo>
                    <a:pt x="133086" y="947425"/>
                    <a:pt x="124716" y="955795"/>
                    <a:pt x="124716" y="966174"/>
                  </a:cubicBezTo>
                  <a:cubicBezTo>
                    <a:pt x="124716" y="976470"/>
                    <a:pt x="133086" y="984840"/>
                    <a:pt x="143382" y="984840"/>
                  </a:cubicBezTo>
                  <a:lnTo>
                    <a:pt x="179374" y="984840"/>
                  </a:lnTo>
                  <a:lnTo>
                    <a:pt x="250185" y="1220796"/>
                  </a:lnTo>
                  <a:cubicBezTo>
                    <a:pt x="252529" y="1228664"/>
                    <a:pt x="259811" y="1234105"/>
                    <a:pt x="268098" y="1234105"/>
                  </a:cubicBezTo>
                  <a:lnTo>
                    <a:pt x="866485" y="1234105"/>
                  </a:lnTo>
                  <a:cubicBezTo>
                    <a:pt x="874688" y="1234105"/>
                    <a:pt x="881970" y="1228664"/>
                    <a:pt x="884397" y="1220796"/>
                  </a:cubicBezTo>
                  <a:lnTo>
                    <a:pt x="955209" y="984840"/>
                  </a:lnTo>
                  <a:lnTo>
                    <a:pt x="991201" y="984840"/>
                  </a:lnTo>
                  <a:cubicBezTo>
                    <a:pt x="1001496" y="984840"/>
                    <a:pt x="1009867" y="976470"/>
                    <a:pt x="1009867" y="966174"/>
                  </a:cubicBezTo>
                  <a:cubicBezTo>
                    <a:pt x="1009867" y="955879"/>
                    <a:pt x="1001496" y="947425"/>
                    <a:pt x="991201" y="947425"/>
                  </a:cubicBezTo>
                  <a:lnTo>
                    <a:pt x="586082" y="947425"/>
                  </a:lnTo>
                  <a:lnTo>
                    <a:pt x="586082" y="885067"/>
                  </a:lnTo>
                  <a:lnTo>
                    <a:pt x="716909" y="885067"/>
                  </a:lnTo>
                  <a:cubicBezTo>
                    <a:pt x="799523" y="885067"/>
                    <a:pt x="868243" y="825220"/>
                    <a:pt x="882388" y="746708"/>
                  </a:cubicBezTo>
                  <a:lnTo>
                    <a:pt x="972452" y="746708"/>
                  </a:lnTo>
                  <a:cubicBezTo>
                    <a:pt x="1034308" y="746708"/>
                    <a:pt x="1084613" y="696319"/>
                    <a:pt x="1084613" y="634463"/>
                  </a:cubicBezTo>
                  <a:lnTo>
                    <a:pt x="1084613" y="615797"/>
                  </a:lnTo>
                  <a:cubicBezTo>
                    <a:pt x="1084529" y="605669"/>
                    <a:pt x="1076159" y="597215"/>
                    <a:pt x="1065780" y="597215"/>
                  </a:cubicBezTo>
                  <a:close/>
                  <a:moveTo>
                    <a:pt x="112161" y="634630"/>
                  </a:moveTo>
                  <a:cubicBezTo>
                    <a:pt x="70896" y="634630"/>
                    <a:pt x="37331" y="601065"/>
                    <a:pt x="37331" y="559800"/>
                  </a:cubicBezTo>
                  <a:lnTo>
                    <a:pt x="124632" y="559800"/>
                  </a:lnTo>
                  <a:cubicBezTo>
                    <a:pt x="165898" y="559800"/>
                    <a:pt x="199462" y="593365"/>
                    <a:pt x="199462" y="634630"/>
                  </a:cubicBezTo>
                  <a:lnTo>
                    <a:pt x="112161" y="634630"/>
                  </a:lnTo>
                  <a:close/>
                  <a:moveTo>
                    <a:pt x="149576" y="405202"/>
                  </a:moveTo>
                  <a:cubicBezTo>
                    <a:pt x="149576" y="367369"/>
                    <a:pt x="180294" y="336650"/>
                    <a:pt x="218128" y="336650"/>
                  </a:cubicBezTo>
                  <a:cubicBezTo>
                    <a:pt x="255961" y="336650"/>
                    <a:pt x="286680" y="367369"/>
                    <a:pt x="286680" y="405202"/>
                  </a:cubicBezTo>
                  <a:cubicBezTo>
                    <a:pt x="286680" y="443036"/>
                    <a:pt x="255961" y="473754"/>
                    <a:pt x="218128" y="473754"/>
                  </a:cubicBezTo>
                  <a:cubicBezTo>
                    <a:pt x="180294" y="473838"/>
                    <a:pt x="149576" y="443036"/>
                    <a:pt x="149576" y="405202"/>
                  </a:cubicBezTo>
                  <a:close/>
                  <a:moveTo>
                    <a:pt x="311623" y="559800"/>
                  </a:moveTo>
                  <a:lnTo>
                    <a:pt x="398841" y="559800"/>
                  </a:lnTo>
                  <a:cubicBezTo>
                    <a:pt x="398841" y="601065"/>
                    <a:pt x="365276" y="634630"/>
                    <a:pt x="324011" y="634630"/>
                  </a:cubicBezTo>
                  <a:lnTo>
                    <a:pt x="236793" y="634630"/>
                  </a:lnTo>
                  <a:cubicBezTo>
                    <a:pt x="236793" y="593365"/>
                    <a:pt x="270358" y="559800"/>
                    <a:pt x="311623" y="559800"/>
                  </a:cubicBezTo>
                  <a:close/>
                  <a:moveTo>
                    <a:pt x="852423" y="1196941"/>
                  </a:moveTo>
                  <a:lnTo>
                    <a:pt x="281909" y="1196941"/>
                  </a:lnTo>
                  <a:lnTo>
                    <a:pt x="255710" y="1109640"/>
                  </a:lnTo>
                  <a:lnTo>
                    <a:pt x="878622" y="1109640"/>
                  </a:lnTo>
                  <a:lnTo>
                    <a:pt x="852423" y="1196941"/>
                  </a:lnTo>
                  <a:close/>
                  <a:moveTo>
                    <a:pt x="916037" y="985007"/>
                  </a:moveTo>
                  <a:lnTo>
                    <a:pt x="889838" y="1072225"/>
                  </a:lnTo>
                  <a:lnTo>
                    <a:pt x="244494" y="1072225"/>
                  </a:lnTo>
                  <a:lnTo>
                    <a:pt x="218295" y="985007"/>
                  </a:lnTo>
                  <a:lnTo>
                    <a:pt x="916037" y="985007"/>
                  </a:lnTo>
                  <a:close/>
                  <a:moveTo>
                    <a:pt x="567166" y="448895"/>
                  </a:moveTo>
                  <a:cubicBezTo>
                    <a:pt x="453749" y="448895"/>
                    <a:pt x="361426" y="356571"/>
                    <a:pt x="361426" y="243155"/>
                  </a:cubicBezTo>
                  <a:cubicBezTo>
                    <a:pt x="361426" y="129738"/>
                    <a:pt x="453665" y="37498"/>
                    <a:pt x="567166" y="37498"/>
                  </a:cubicBezTo>
                  <a:cubicBezTo>
                    <a:pt x="680583" y="37498"/>
                    <a:pt x="772906" y="129738"/>
                    <a:pt x="772906" y="243155"/>
                  </a:cubicBezTo>
                  <a:cubicBezTo>
                    <a:pt x="772906" y="356571"/>
                    <a:pt x="680583" y="448895"/>
                    <a:pt x="567166" y="448895"/>
                  </a:cubicBezTo>
                  <a:close/>
                  <a:moveTo>
                    <a:pt x="760350" y="709460"/>
                  </a:moveTo>
                  <a:cubicBezTo>
                    <a:pt x="719085" y="709460"/>
                    <a:pt x="685521" y="675895"/>
                    <a:pt x="685521" y="634630"/>
                  </a:cubicBezTo>
                  <a:lnTo>
                    <a:pt x="772822" y="634630"/>
                  </a:lnTo>
                  <a:cubicBezTo>
                    <a:pt x="814087" y="634630"/>
                    <a:pt x="847568" y="668195"/>
                    <a:pt x="847568" y="709460"/>
                  </a:cubicBezTo>
                  <a:lnTo>
                    <a:pt x="760350" y="709460"/>
                  </a:lnTo>
                  <a:close/>
                  <a:moveTo>
                    <a:pt x="866318" y="548584"/>
                  </a:moveTo>
                  <a:cubicBezTo>
                    <a:pt x="828484" y="548584"/>
                    <a:pt x="797766" y="517782"/>
                    <a:pt x="797766" y="480032"/>
                  </a:cubicBezTo>
                  <a:cubicBezTo>
                    <a:pt x="797766" y="442199"/>
                    <a:pt x="828484" y="411480"/>
                    <a:pt x="866318" y="411480"/>
                  </a:cubicBezTo>
                  <a:cubicBezTo>
                    <a:pt x="904151" y="411480"/>
                    <a:pt x="934870" y="442282"/>
                    <a:pt x="934870" y="480032"/>
                  </a:cubicBezTo>
                  <a:cubicBezTo>
                    <a:pt x="934870" y="517865"/>
                    <a:pt x="904151" y="548584"/>
                    <a:pt x="866318" y="548584"/>
                  </a:cubicBezTo>
                  <a:close/>
                  <a:moveTo>
                    <a:pt x="972284" y="709460"/>
                  </a:moveTo>
                  <a:lnTo>
                    <a:pt x="885067" y="709460"/>
                  </a:lnTo>
                  <a:cubicBezTo>
                    <a:pt x="885067" y="668195"/>
                    <a:pt x="918632" y="634630"/>
                    <a:pt x="959897" y="634630"/>
                  </a:cubicBezTo>
                  <a:lnTo>
                    <a:pt x="1047198" y="634630"/>
                  </a:lnTo>
                  <a:cubicBezTo>
                    <a:pt x="1047114" y="675895"/>
                    <a:pt x="1013550" y="709460"/>
                    <a:pt x="972284" y="709460"/>
                  </a:cubicBezTo>
                  <a:close/>
                </a:path>
              </a:pathLst>
            </a:custGeom>
            <a:grpFill/>
            <a:ln w="8365"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39352840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4"/>
                                        </p:tgtEl>
                                        <p:attrNameLst>
                                          <p:attrName>style.visibility</p:attrName>
                                        </p:attrNameLst>
                                      </p:cBhvr>
                                      <p:to>
                                        <p:strVal val="visible"/>
                                      </p:to>
                                    </p:set>
                                    <p:anim to="" calcmode="lin" valueType="num">
                                      <p:cBhvr>
                                        <p:cTn id="7" dur="750" fill="hold">
                                          <p:stCondLst>
                                            <p:cond delay="0"/>
                                          </p:stCondLst>
                                        </p:cTn>
                                        <p:tgtEl>
                                          <p:spTgt spid="34"/>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4"/>
                                        </p:tgtEl>
                                      </p:cBhvr>
                                    </p:animEffect>
                                  </p:childTnLst>
                                </p:cTn>
                              </p:par>
                            </p:childTnLst>
                          </p:cTn>
                        </p:par>
                        <p:par>
                          <p:cTn id="9" fill="hold">
                            <p:stCondLst>
                              <p:cond delay="975"/>
                            </p:stCondLst>
                            <p:childTnLst>
                              <p:par>
                                <p:cTn id="10" presetID="53" presetClass="entr" presetSubtype="16" fill="hold" grpId="0"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500" fill="hold"/>
                                        <p:tgtEl>
                                          <p:spTgt spid="2"/>
                                        </p:tgtEl>
                                        <p:attrNameLst>
                                          <p:attrName>ppt_w</p:attrName>
                                        </p:attrNameLst>
                                      </p:cBhvr>
                                      <p:tavLst>
                                        <p:tav tm="0">
                                          <p:val>
                                            <p:fltVal val="0"/>
                                          </p:val>
                                        </p:tav>
                                        <p:tav tm="100000">
                                          <p:val>
                                            <p:strVal val="#ppt_w"/>
                                          </p:val>
                                        </p:tav>
                                      </p:tavLst>
                                    </p:anim>
                                    <p:anim calcmode="lin" valueType="num">
                                      <p:cBhvr>
                                        <p:cTn id="13" dur="500" fill="hold"/>
                                        <p:tgtEl>
                                          <p:spTgt spid="2"/>
                                        </p:tgtEl>
                                        <p:attrNameLst>
                                          <p:attrName>ppt_h</p:attrName>
                                        </p:attrNameLst>
                                      </p:cBhvr>
                                      <p:tavLst>
                                        <p:tav tm="0">
                                          <p:val>
                                            <p:fltVal val="0"/>
                                          </p:val>
                                        </p:tav>
                                        <p:tav tm="100000">
                                          <p:val>
                                            <p:strVal val="#ppt_h"/>
                                          </p:val>
                                        </p:tav>
                                      </p:tavLst>
                                    </p:anim>
                                    <p:animEffect transition="in" filter="fade">
                                      <p:cBhvr>
                                        <p:cTn id="14" dur="500"/>
                                        <p:tgtEl>
                                          <p:spTgt spid="2"/>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500" fill="hold"/>
                                        <p:tgtEl>
                                          <p:spTgt spid="5"/>
                                        </p:tgtEl>
                                        <p:attrNameLst>
                                          <p:attrName>ppt_w</p:attrName>
                                        </p:attrNameLst>
                                      </p:cBhvr>
                                      <p:tavLst>
                                        <p:tav tm="0">
                                          <p:val>
                                            <p:fltVal val="0"/>
                                          </p:val>
                                        </p:tav>
                                        <p:tav tm="100000">
                                          <p:val>
                                            <p:strVal val="#ppt_w"/>
                                          </p:val>
                                        </p:tav>
                                      </p:tavLst>
                                    </p:anim>
                                    <p:anim calcmode="lin" valueType="num">
                                      <p:cBhvr>
                                        <p:cTn id="18" dur="500" fill="hold"/>
                                        <p:tgtEl>
                                          <p:spTgt spid="5"/>
                                        </p:tgtEl>
                                        <p:attrNameLst>
                                          <p:attrName>ppt_h</p:attrName>
                                        </p:attrNameLst>
                                      </p:cBhvr>
                                      <p:tavLst>
                                        <p:tav tm="0">
                                          <p:val>
                                            <p:fltVal val="0"/>
                                          </p:val>
                                        </p:tav>
                                        <p:tav tm="100000">
                                          <p:val>
                                            <p:strVal val="#ppt_h"/>
                                          </p:val>
                                        </p:tav>
                                      </p:tavLst>
                                    </p:anim>
                                    <p:animEffect transition="in" filter="fade">
                                      <p:cBhvr>
                                        <p:cTn id="19" dur="500"/>
                                        <p:tgtEl>
                                          <p:spTgt spid="5"/>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p:cTn id="22" dur="500" fill="hold"/>
                                        <p:tgtEl>
                                          <p:spTgt spid="6"/>
                                        </p:tgtEl>
                                        <p:attrNameLst>
                                          <p:attrName>ppt_w</p:attrName>
                                        </p:attrNameLst>
                                      </p:cBhvr>
                                      <p:tavLst>
                                        <p:tav tm="0">
                                          <p:val>
                                            <p:fltVal val="0"/>
                                          </p:val>
                                        </p:tav>
                                        <p:tav tm="100000">
                                          <p:val>
                                            <p:strVal val="#ppt_w"/>
                                          </p:val>
                                        </p:tav>
                                      </p:tavLst>
                                    </p:anim>
                                    <p:anim calcmode="lin" valueType="num">
                                      <p:cBhvr>
                                        <p:cTn id="23" dur="500" fill="hold"/>
                                        <p:tgtEl>
                                          <p:spTgt spid="6"/>
                                        </p:tgtEl>
                                        <p:attrNameLst>
                                          <p:attrName>ppt_h</p:attrName>
                                        </p:attrNameLst>
                                      </p:cBhvr>
                                      <p:tavLst>
                                        <p:tav tm="0">
                                          <p:val>
                                            <p:fltVal val="0"/>
                                          </p:val>
                                        </p:tav>
                                        <p:tav tm="100000">
                                          <p:val>
                                            <p:strVal val="#ppt_h"/>
                                          </p:val>
                                        </p:tav>
                                      </p:tavLst>
                                    </p:anim>
                                    <p:animEffect transition="in" filter="fade">
                                      <p:cBhvr>
                                        <p:cTn id="24" dur="500"/>
                                        <p:tgtEl>
                                          <p:spTgt spid="6"/>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4"/>
                                        </p:tgtEl>
                                        <p:attrNameLst>
                                          <p:attrName>style.visibility</p:attrName>
                                        </p:attrNameLst>
                                      </p:cBhvr>
                                      <p:to>
                                        <p:strVal val="visible"/>
                                      </p:to>
                                    </p:set>
                                    <p:anim calcmode="lin" valueType="num">
                                      <p:cBhvr>
                                        <p:cTn id="32" dur="500" fill="hold"/>
                                        <p:tgtEl>
                                          <p:spTgt spid="4"/>
                                        </p:tgtEl>
                                        <p:attrNameLst>
                                          <p:attrName>ppt_w</p:attrName>
                                        </p:attrNameLst>
                                      </p:cBhvr>
                                      <p:tavLst>
                                        <p:tav tm="0">
                                          <p:val>
                                            <p:fltVal val="0"/>
                                          </p:val>
                                        </p:tav>
                                        <p:tav tm="100000">
                                          <p:val>
                                            <p:strVal val="#ppt_w"/>
                                          </p:val>
                                        </p:tav>
                                      </p:tavLst>
                                    </p:anim>
                                    <p:anim calcmode="lin" valueType="num">
                                      <p:cBhvr>
                                        <p:cTn id="33" dur="500" fill="hold"/>
                                        <p:tgtEl>
                                          <p:spTgt spid="4"/>
                                        </p:tgtEl>
                                        <p:attrNameLst>
                                          <p:attrName>ppt_h</p:attrName>
                                        </p:attrNameLst>
                                      </p:cBhvr>
                                      <p:tavLst>
                                        <p:tav tm="0">
                                          <p:val>
                                            <p:fltVal val="0"/>
                                          </p:val>
                                        </p:tav>
                                        <p:tav tm="100000">
                                          <p:val>
                                            <p:strVal val="#ppt_h"/>
                                          </p:val>
                                        </p:tav>
                                      </p:tavLst>
                                    </p:anim>
                                    <p:animEffect transition="in" filter="fade">
                                      <p:cBhvr>
                                        <p:cTn id="34" dur="500"/>
                                        <p:tgtEl>
                                          <p:spTgt spid="4"/>
                                        </p:tgtEl>
                                      </p:cBhvr>
                                    </p:animEffect>
                                  </p:childTnLst>
                                </p:cTn>
                              </p:par>
                              <p:par>
                                <p:cTn id="35" presetID="53" presetClass="entr" presetSubtype="16" fill="hold" nodeType="withEffect">
                                  <p:stCondLst>
                                    <p:cond delay="0"/>
                                  </p:stCondLst>
                                  <p:childTnLst>
                                    <p:set>
                                      <p:cBhvr>
                                        <p:cTn id="36" dur="1" fill="hold">
                                          <p:stCondLst>
                                            <p:cond delay="0"/>
                                          </p:stCondLst>
                                        </p:cTn>
                                        <p:tgtEl>
                                          <p:spTgt spid="39"/>
                                        </p:tgtEl>
                                        <p:attrNameLst>
                                          <p:attrName>style.visibility</p:attrName>
                                        </p:attrNameLst>
                                      </p:cBhvr>
                                      <p:to>
                                        <p:strVal val="visible"/>
                                      </p:to>
                                    </p:set>
                                    <p:anim calcmode="lin" valueType="num">
                                      <p:cBhvr>
                                        <p:cTn id="37" dur="500" fill="hold"/>
                                        <p:tgtEl>
                                          <p:spTgt spid="39"/>
                                        </p:tgtEl>
                                        <p:attrNameLst>
                                          <p:attrName>ppt_w</p:attrName>
                                        </p:attrNameLst>
                                      </p:cBhvr>
                                      <p:tavLst>
                                        <p:tav tm="0">
                                          <p:val>
                                            <p:fltVal val="0"/>
                                          </p:val>
                                        </p:tav>
                                        <p:tav tm="100000">
                                          <p:val>
                                            <p:strVal val="#ppt_w"/>
                                          </p:val>
                                        </p:tav>
                                      </p:tavLst>
                                    </p:anim>
                                    <p:anim calcmode="lin" valueType="num">
                                      <p:cBhvr>
                                        <p:cTn id="38" dur="500" fill="hold"/>
                                        <p:tgtEl>
                                          <p:spTgt spid="39"/>
                                        </p:tgtEl>
                                        <p:attrNameLst>
                                          <p:attrName>ppt_h</p:attrName>
                                        </p:attrNameLst>
                                      </p:cBhvr>
                                      <p:tavLst>
                                        <p:tav tm="0">
                                          <p:val>
                                            <p:fltVal val="0"/>
                                          </p:val>
                                        </p:tav>
                                        <p:tav tm="100000">
                                          <p:val>
                                            <p:strVal val="#ppt_h"/>
                                          </p:val>
                                        </p:tav>
                                      </p:tavLst>
                                    </p:anim>
                                    <p:animEffect transition="in" filter="fade">
                                      <p:cBhvr>
                                        <p:cTn id="39" dur="500"/>
                                        <p:tgtEl>
                                          <p:spTgt spid="39"/>
                                        </p:tgtEl>
                                      </p:cBhvr>
                                    </p:animEffect>
                                  </p:childTnLst>
                                </p:cTn>
                              </p:par>
                            </p:childTnLst>
                          </p:cTn>
                        </p:par>
                        <p:par>
                          <p:cTn id="40" fill="hold">
                            <p:stCondLst>
                              <p:cond delay="1475"/>
                            </p:stCondLst>
                            <p:childTnLst>
                              <p:par>
                                <p:cTn id="41" presetID="0" presetClass="entr" presetSubtype="0" fill="hold" nodeType="afterEffect">
                                  <p:stCondLst>
                                    <p:cond delay="0"/>
                                  </p:stCondLst>
                                  <p:childTnLst>
                                    <p:set>
                                      <p:cBhvr>
                                        <p:cTn id="42" dur="700" fill="hold">
                                          <p:stCondLst>
                                            <p:cond delay="0"/>
                                          </p:stCondLst>
                                        </p:cTn>
                                        <p:tgtEl>
                                          <p:spTgt spid="46"/>
                                        </p:tgtEl>
                                        <p:attrNameLst>
                                          <p:attrName>style.visibility</p:attrName>
                                        </p:attrNameLst>
                                      </p:cBhvr>
                                      <p:to>
                                        <p:strVal val="visible"/>
                                      </p:to>
                                    </p:set>
                                    <p:anim to="" calcmode="lin" valueType="num">
                                      <p:cBhvr>
                                        <p:cTn id="43" dur="700" fill="hold">
                                          <p:stCondLst>
                                            <p:cond delay="0"/>
                                          </p:stCondLst>
                                        </p:cTn>
                                        <p:tgtEl>
                                          <p:spTgt spid="46"/>
                                        </p:tgtEl>
                                        <p:attrNameLst>
                                          <p:attrName>ppt_h</p:attrName>
                                        </p:attrNameLst>
                                      </p:cBhvr>
                                      <p:tavLst>
                                        <p:tav tm="0" fmla="#ppt_h-#ppt_h*((1.5-1.5*$)^3-(1.5-1.5*$)^2)">
                                          <p:val>
                                            <p:strVal val="0"/>
                                          </p:val>
                                        </p:tav>
                                        <p:tav tm="100000">
                                          <p:val>
                                            <p:strVal val="1"/>
                                          </p:val>
                                        </p:tav>
                                      </p:tavLst>
                                    </p:anim>
                                    <p:anim to="" calcmode="lin" valueType="num">
                                      <p:cBhvr>
                                        <p:cTn id="44" dur="700" fill="hold">
                                          <p:stCondLst>
                                            <p:cond delay="0"/>
                                          </p:stCondLst>
                                        </p:cTn>
                                        <p:tgtEl>
                                          <p:spTgt spid="46"/>
                                        </p:tgtEl>
                                        <p:attrNameLst>
                                          <p:attrName>ppt_w</p:attrName>
                                        </p:attrNameLst>
                                      </p:cBhvr>
                                      <p:tavLst>
                                        <p:tav tm="0" fmla="#ppt_w-#ppt_w*((1.5-1.5*$)^3-(1.5-1.5*$)^2)">
                                          <p:val>
                                            <p:strVal val="0"/>
                                          </p:val>
                                        </p:tav>
                                        <p:tav tm="100000">
                                          <p:val>
                                            <p:strVal val="1"/>
                                          </p:val>
                                        </p:tav>
                                      </p:tavLst>
                                    </p:anim>
                                  </p:childTnLst>
                                </p:cTn>
                              </p:par>
                              <p:par>
                                <p:cTn id="45" presetID="2" presetClass="entr" presetSubtype="8" decel="100000" fill="hold" grpId="0" nodeType="withEffect">
                                  <p:stCondLst>
                                    <p:cond delay="0"/>
                                  </p:stCondLst>
                                  <p:childTnLst>
                                    <p:set>
                                      <p:cBhvr>
                                        <p:cTn id="46" dur="1" fill="hold">
                                          <p:stCondLst>
                                            <p:cond delay="0"/>
                                          </p:stCondLst>
                                        </p:cTn>
                                        <p:tgtEl>
                                          <p:spTgt spid="35"/>
                                        </p:tgtEl>
                                        <p:attrNameLst>
                                          <p:attrName>style.visibility</p:attrName>
                                        </p:attrNameLst>
                                      </p:cBhvr>
                                      <p:to>
                                        <p:strVal val="visible"/>
                                      </p:to>
                                    </p:set>
                                    <p:anim calcmode="lin" valueType="num">
                                      <p:cBhvr additive="base">
                                        <p:cTn id="47" dur="700" fill="hold"/>
                                        <p:tgtEl>
                                          <p:spTgt spid="35"/>
                                        </p:tgtEl>
                                        <p:attrNameLst>
                                          <p:attrName>ppt_x</p:attrName>
                                        </p:attrNameLst>
                                      </p:cBhvr>
                                      <p:tavLst>
                                        <p:tav tm="0">
                                          <p:val>
                                            <p:strVal val="0-#ppt_w/2"/>
                                          </p:val>
                                        </p:tav>
                                        <p:tav tm="100000">
                                          <p:val>
                                            <p:strVal val="#ppt_x"/>
                                          </p:val>
                                        </p:tav>
                                      </p:tavLst>
                                    </p:anim>
                                    <p:anim calcmode="lin" valueType="num">
                                      <p:cBhvr additive="base">
                                        <p:cTn id="48" dur="700" fill="hold"/>
                                        <p:tgtEl>
                                          <p:spTgt spid="35"/>
                                        </p:tgtEl>
                                        <p:attrNameLst>
                                          <p:attrName>ppt_y</p:attrName>
                                        </p:attrNameLst>
                                      </p:cBhvr>
                                      <p:tavLst>
                                        <p:tav tm="0">
                                          <p:val>
                                            <p:strVal val="#ppt_y"/>
                                          </p:val>
                                        </p:tav>
                                        <p:tav tm="100000">
                                          <p:val>
                                            <p:strVal val="#ppt_y"/>
                                          </p:val>
                                        </p:tav>
                                      </p:tavLst>
                                    </p:anim>
                                  </p:childTnLst>
                                </p:cTn>
                              </p:par>
                            </p:childTnLst>
                          </p:cTn>
                        </p:par>
                        <p:par>
                          <p:cTn id="49" fill="hold">
                            <p:stCondLst>
                              <p:cond delay="2175"/>
                            </p:stCondLst>
                            <p:childTnLst>
                              <p:par>
                                <p:cTn id="50" presetID="0" presetClass="entr" presetSubtype="0" fill="hold" nodeType="afterEffect">
                                  <p:stCondLst>
                                    <p:cond delay="0"/>
                                  </p:stCondLst>
                                  <p:childTnLst>
                                    <p:set>
                                      <p:cBhvr>
                                        <p:cTn id="51" dur="700" fill="hold">
                                          <p:stCondLst>
                                            <p:cond delay="0"/>
                                          </p:stCondLst>
                                        </p:cTn>
                                        <p:tgtEl>
                                          <p:spTgt spid="58"/>
                                        </p:tgtEl>
                                        <p:attrNameLst>
                                          <p:attrName>style.visibility</p:attrName>
                                        </p:attrNameLst>
                                      </p:cBhvr>
                                      <p:to>
                                        <p:strVal val="visible"/>
                                      </p:to>
                                    </p:set>
                                    <p:anim to="" calcmode="lin" valueType="num">
                                      <p:cBhvr>
                                        <p:cTn id="52" dur="700" fill="hold">
                                          <p:stCondLst>
                                            <p:cond delay="0"/>
                                          </p:stCondLst>
                                        </p:cTn>
                                        <p:tgtEl>
                                          <p:spTgt spid="58"/>
                                        </p:tgtEl>
                                        <p:attrNameLst>
                                          <p:attrName>ppt_h</p:attrName>
                                        </p:attrNameLst>
                                      </p:cBhvr>
                                      <p:tavLst>
                                        <p:tav tm="0" fmla="#ppt_h-#ppt_h*((1.5-1.5*$)^3-(1.5-1.5*$)^2)">
                                          <p:val>
                                            <p:strVal val="0"/>
                                          </p:val>
                                        </p:tav>
                                        <p:tav tm="100000">
                                          <p:val>
                                            <p:strVal val="1"/>
                                          </p:val>
                                        </p:tav>
                                      </p:tavLst>
                                    </p:anim>
                                    <p:anim to="" calcmode="lin" valueType="num">
                                      <p:cBhvr>
                                        <p:cTn id="53" dur="700" fill="hold">
                                          <p:stCondLst>
                                            <p:cond delay="0"/>
                                          </p:stCondLst>
                                        </p:cTn>
                                        <p:tgtEl>
                                          <p:spTgt spid="58"/>
                                        </p:tgtEl>
                                        <p:attrNameLst>
                                          <p:attrName>ppt_w</p:attrName>
                                        </p:attrNameLst>
                                      </p:cBhvr>
                                      <p:tavLst>
                                        <p:tav tm="0" fmla="#ppt_w-#ppt_w*((1.5-1.5*$)^3-(1.5-1.5*$)^2)">
                                          <p:val>
                                            <p:strVal val="0"/>
                                          </p:val>
                                        </p:tav>
                                        <p:tav tm="100000">
                                          <p:val>
                                            <p:strVal val="1"/>
                                          </p:val>
                                        </p:tav>
                                      </p:tavLst>
                                    </p:anim>
                                  </p:childTnLst>
                                </p:cTn>
                              </p:par>
                              <p:par>
                                <p:cTn id="54" presetID="2" presetClass="entr" presetSubtype="2" decel="100000" fill="hold" grpId="0" nodeType="withEffect">
                                  <p:stCondLst>
                                    <p:cond delay="0"/>
                                  </p:stCondLst>
                                  <p:childTnLst>
                                    <p:set>
                                      <p:cBhvr>
                                        <p:cTn id="55" dur="1" fill="hold">
                                          <p:stCondLst>
                                            <p:cond delay="0"/>
                                          </p:stCondLst>
                                        </p:cTn>
                                        <p:tgtEl>
                                          <p:spTgt spid="37"/>
                                        </p:tgtEl>
                                        <p:attrNameLst>
                                          <p:attrName>style.visibility</p:attrName>
                                        </p:attrNameLst>
                                      </p:cBhvr>
                                      <p:to>
                                        <p:strVal val="visible"/>
                                      </p:to>
                                    </p:set>
                                    <p:anim calcmode="lin" valueType="num">
                                      <p:cBhvr additive="base">
                                        <p:cTn id="56" dur="700" fill="hold"/>
                                        <p:tgtEl>
                                          <p:spTgt spid="37"/>
                                        </p:tgtEl>
                                        <p:attrNameLst>
                                          <p:attrName>ppt_x</p:attrName>
                                        </p:attrNameLst>
                                      </p:cBhvr>
                                      <p:tavLst>
                                        <p:tav tm="0">
                                          <p:val>
                                            <p:strVal val="1+#ppt_w/2"/>
                                          </p:val>
                                        </p:tav>
                                        <p:tav tm="100000">
                                          <p:val>
                                            <p:strVal val="#ppt_x"/>
                                          </p:val>
                                        </p:tav>
                                      </p:tavLst>
                                    </p:anim>
                                    <p:anim calcmode="lin" valueType="num">
                                      <p:cBhvr additive="base">
                                        <p:cTn id="57" dur="700" fill="hold"/>
                                        <p:tgtEl>
                                          <p:spTgt spid="37"/>
                                        </p:tgtEl>
                                        <p:attrNameLst>
                                          <p:attrName>ppt_y</p:attrName>
                                        </p:attrNameLst>
                                      </p:cBhvr>
                                      <p:tavLst>
                                        <p:tav tm="0">
                                          <p:val>
                                            <p:strVal val="#ppt_y"/>
                                          </p:val>
                                        </p:tav>
                                        <p:tav tm="100000">
                                          <p:val>
                                            <p:strVal val="#ppt_y"/>
                                          </p:val>
                                        </p:tav>
                                      </p:tavLst>
                                    </p:anim>
                                  </p:childTnLst>
                                </p:cTn>
                              </p:par>
                            </p:childTnLst>
                          </p:cTn>
                        </p:par>
                        <p:par>
                          <p:cTn id="58" fill="hold">
                            <p:stCondLst>
                              <p:cond delay="2875"/>
                            </p:stCondLst>
                            <p:childTnLst>
                              <p:par>
                                <p:cTn id="59" presetID="0" presetClass="entr" presetSubtype="0" fill="hold" nodeType="afterEffect">
                                  <p:stCondLst>
                                    <p:cond delay="0"/>
                                  </p:stCondLst>
                                  <p:childTnLst>
                                    <p:set>
                                      <p:cBhvr>
                                        <p:cTn id="60" dur="700" fill="hold">
                                          <p:stCondLst>
                                            <p:cond delay="0"/>
                                          </p:stCondLst>
                                        </p:cTn>
                                        <p:tgtEl>
                                          <p:spTgt spid="65"/>
                                        </p:tgtEl>
                                        <p:attrNameLst>
                                          <p:attrName>style.visibility</p:attrName>
                                        </p:attrNameLst>
                                      </p:cBhvr>
                                      <p:to>
                                        <p:strVal val="visible"/>
                                      </p:to>
                                    </p:set>
                                    <p:anim to="" calcmode="lin" valueType="num">
                                      <p:cBhvr>
                                        <p:cTn id="61" dur="700" fill="hold">
                                          <p:stCondLst>
                                            <p:cond delay="0"/>
                                          </p:stCondLst>
                                        </p:cTn>
                                        <p:tgtEl>
                                          <p:spTgt spid="65"/>
                                        </p:tgtEl>
                                        <p:attrNameLst>
                                          <p:attrName>ppt_h</p:attrName>
                                        </p:attrNameLst>
                                      </p:cBhvr>
                                      <p:tavLst>
                                        <p:tav tm="0" fmla="#ppt_h-#ppt_h*((1.5-1.5*$)^3-(1.5-1.5*$)^2)">
                                          <p:val>
                                            <p:strVal val="0"/>
                                          </p:val>
                                        </p:tav>
                                        <p:tav tm="100000">
                                          <p:val>
                                            <p:strVal val="1"/>
                                          </p:val>
                                        </p:tav>
                                      </p:tavLst>
                                    </p:anim>
                                    <p:anim to="" calcmode="lin" valueType="num">
                                      <p:cBhvr>
                                        <p:cTn id="62" dur="700" fill="hold">
                                          <p:stCondLst>
                                            <p:cond delay="0"/>
                                          </p:stCondLst>
                                        </p:cTn>
                                        <p:tgtEl>
                                          <p:spTgt spid="65"/>
                                        </p:tgtEl>
                                        <p:attrNameLst>
                                          <p:attrName>ppt_w</p:attrName>
                                        </p:attrNameLst>
                                      </p:cBhvr>
                                      <p:tavLst>
                                        <p:tav tm="0" fmla="#ppt_w-#ppt_w*((1.5-1.5*$)^3-(1.5-1.5*$)^2)">
                                          <p:val>
                                            <p:strVal val="0"/>
                                          </p:val>
                                        </p:tav>
                                        <p:tav tm="100000">
                                          <p:val>
                                            <p:strVal val="1"/>
                                          </p:val>
                                        </p:tav>
                                      </p:tavLst>
                                    </p:anim>
                                  </p:childTnLst>
                                </p:cTn>
                              </p:par>
                              <p:par>
                                <p:cTn id="63" presetID="2" presetClass="entr" presetSubtype="2" decel="100000" fill="hold" grpId="0" nodeType="withEffect">
                                  <p:stCondLst>
                                    <p:cond delay="0"/>
                                  </p:stCondLst>
                                  <p:childTnLst>
                                    <p:set>
                                      <p:cBhvr>
                                        <p:cTn id="64" dur="1" fill="hold">
                                          <p:stCondLst>
                                            <p:cond delay="0"/>
                                          </p:stCondLst>
                                        </p:cTn>
                                        <p:tgtEl>
                                          <p:spTgt spid="38"/>
                                        </p:tgtEl>
                                        <p:attrNameLst>
                                          <p:attrName>style.visibility</p:attrName>
                                        </p:attrNameLst>
                                      </p:cBhvr>
                                      <p:to>
                                        <p:strVal val="visible"/>
                                      </p:to>
                                    </p:set>
                                    <p:anim calcmode="lin" valueType="num">
                                      <p:cBhvr additive="base">
                                        <p:cTn id="65" dur="700" fill="hold"/>
                                        <p:tgtEl>
                                          <p:spTgt spid="38"/>
                                        </p:tgtEl>
                                        <p:attrNameLst>
                                          <p:attrName>ppt_x</p:attrName>
                                        </p:attrNameLst>
                                      </p:cBhvr>
                                      <p:tavLst>
                                        <p:tav tm="0">
                                          <p:val>
                                            <p:strVal val="1+#ppt_w/2"/>
                                          </p:val>
                                        </p:tav>
                                        <p:tav tm="100000">
                                          <p:val>
                                            <p:strVal val="#ppt_x"/>
                                          </p:val>
                                        </p:tav>
                                      </p:tavLst>
                                    </p:anim>
                                    <p:anim calcmode="lin" valueType="num">
                                      <p:cBhvr additive="base">
                                        <p:cTn id="66" dur="700" fill="hold"/>
                                        <p:tgtEl>
                                          <p:spTgt spid="38"/>
                                        </p:tgtEl>
                                        <p:attrNameLst>
                                          <p:attrName>ppt_y</p:attrName>
                                        </p:attrNameLst>
                                      </p:cBhvr>
                                      <p:tavLst>
                                        <p:tav tm="0">
                                          <p:val>
                                            <p:strVal val="#ppt_y"/>
                                          </p:val>
                                        </p:tav>
                                        <p:tav tm="100000">
                                          <p:val>
                                            <p:strVal val="#ppt_y"/>
                                          </p:val>
                                        </p:tav>
                                      </p:tavLst>
                                    </p:anim>
                                  </p:childTnLst>
                                </p:cTn>
                              </p:par>
                            </p:childTnLst>
                          </p:cTn>
                        </p:par>
                        <p:par>
                          <p:cTn id="67" fill="hold">
                            <p:stCondLst>
                              <p:cond delay="3575"/>
                            </p:stCondLst>
                            <p:childTnLst>
                              <p:par>
                                <p:cTn id="68" presetID="0" presetClass="entr" presetSubtype="0" fill="hold" nodeType="afterEffect">
                                  <p:stCondLst>
                                    <p:cond delay="0"/>
                                  </p:stCondLst>
                                  <p:childTnLst>
                                    <p:set>
                                      <p:cBhvr>
                                        <p:cTn id="69" dur="700" fill="hold">
                                          <p:stCondLst>
                                            <p:cond delay="0"/>
                                          </p:stCondLst>
                                        </p:cTn>
                                        <p:tgtEl>
                                          <p:spTgt spid="53"/>
                                        </p:tgtEl>
                                        <p:attrNameLst>
                                          <p:attrName>style.visibility</p:attrName>
                                        </p:attrNameLst>
                                      </p:cBhvr>
                                      <p:to>
                                        <p:strVal val="visible"/>
                                      </p:to>
                                    </p:set>
                                    <p:anim to="" calcmode="lin" valueType="num">
                                      <p:cBhvr>
                                        <p:cTn id="70" dur="700" fill="hold">
                                          <p:stCondLst>
                                            <p:cond delay="0"/>
                                          </p:stCondLst>
                                        </p:cTn>
                                        <p:tgtEl>
                                          <p:spTgt spid="53"/>
                                        </p:tgtEl>
                                        <p:attrNameLst>
                                          <p:attrName>ppt_h</p:attrName>
                                        </p:attrNameLst>
                                      </p:cBhvr>
                                      <p:tavLst>
                                        <p:tav tm="0" fmla="#ppt_h-#ppt_h*((1.5-1.5*$)^3-(1.5-1.5*$)^2)">
                                          <p:val>
                                            <p:strVal val="0"/>
                                          </p:val>
                                        </p:tav>
                                        <p:tav tm="100000">
                                          <p:val>
                                            <p:strVal val="1"/>
                                          </p:val>
                                        </p:tav>
                                      </p:tavLst>
                                    </p:anim>
                                    <p:anim to="" calcmode="lin" valueType="num">
                                      <p:cBhvr>
                                        <p:cTn id="71" dur="700" fill="hold">
                                          <p:stCondLst>
                                            <p:cond delay="0"/>
                                          </p:stCondLst>
                                        </p:cTn>
                                        <p:tgtEl>
                                          <p:spTgt spid="53"/>
                                        </p:tgtEl>
                                        <p:attrNameLst>
                                          <p:attrName>ppt_w</p:attrName>
                                        </p:attrNameLst>
                                      </p:cBhvr>
                                      <p:tavLst>
                                        <p:tav tm="0" fmla="#ppt_w-#ppt_w*((1.5-1.5*$)^3-(1.5-1.5*$)^2)">
                                          <p:val>
                                            <p:strVal val="0"/>
                                          </p:val>
                                        </p:tav>
                                        <p:tav tm="100000">
                                          <p:val>
                                            <p:strVal val="1"/>
                                          </p:val>
                                        </p:tav>
                                      </p:tavLst>
                                    </p:anim>
                                  </p:childTnLst>
                                </p:cTn>
                              </p:par>
                              <p:par>
                                <p:cTn id="72" presetID="2" presetClass="entr" presetSubtype="8" decel="100000" fill="hold" grpId="0" nodeType="with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additive="base">
                                        <p:cTn id="74" dur="700" fill="hold"/>
                                        <p:tgtEl>
                                          <p:spTgt spid="36"/>
                                        </p:tgtEl>
                                        <p:attrNameLst>
                                          <p:attrName>ppt_x</p:attrName>
                                        </p:attrNameLst>
                                      </p:cBhvr>
                                      <p:tavLst>
                                        <p:tav tm="0">
                                          <p:val>
                                            <p:strVal val="0-#ppt_w/2"/>
                                          </p:val>
                                        </p:tav>
                                        <p:tav tm="100000">
                                          <p:val>
                                            <p:strVal val="#ppt_x"/>
                                          </p:val>
                                        </p:tav>
                                      </p:tavLst>
                                    </p:anim>
                                    <p:anim calcmode="lin" valueType="num">
                                      <p:cBhvr additive="base">
                                        <p:cTn id="75" dur="700" fill="hold"/>
                                        <p:tgtEl>
                                          <p:spTgt spid="3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34" grpId="0"/>
      <p:bldP spid="35" grpId="0"/>
      <p:bldP spid="36" grpId="0"/>
      <p:bldP spid="37" grpId="0"/>
      <p:bldP spid="38"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Shape 5">
            <a:extLst>
              <a:ext uri="{FF2B5EF4-FFF2-40B4-BE49-F238E27FC236}">
                <a16:creationId xmlns:a16="http://schemas.microsoft.com/office/drawing/2014/main" id="{FC9C6230-0AB0-4757-BF6D-FDCE7E53A3B2}"/>
              </a:ext>
            </a:extLst>
          </p:cNvPr>
          <p:cNvSpPr/>
          <p:nvPr/>
        </p:nvSpPr>
        <p:spPr>
          <a:xfrm>
            <a:off x="2429028" y="-1718929"/>
            <a:ext cx="13819158" cy="13724858"/>
          </a:xfrm>
          <a:custGeom>
            <a:avLst/>
            <a:gdLst>
              <a:gd name="connsiteX0" fmla="*/ 3007951 w 7935961"/>
              <a:gd name="connsiteY0" fmla="*/ 14 h 7881808"/>
              <a:gd name="connsiteX1" fmla="*/ 6835040 w 7935961"/>
              <a:gd name="connsiteY1" fmla="*/ 1092197 h 7881808"/>
              <a:gd name="connsiteX2" fmla="*/ 7146033 w 7935961"/>
              <a:gd name="connsiteY2" fmla="*/ 1330471 h 7881808"/>
              <a:gd name="connsiteX3" fmla="*/ 7536498 w 7935961"/>
              <a:gd name="connsiteY3" fmla="*/ 4498978 h 7881808"/>
              <a:gd name="connsiteX4" fmla="*/ 4693648 w 7935961"/>
              <a:gd name="connsiteY4" fmla="*/ 7535851 h 7881808"/>
              <a:gd name="connsiteX5" fmla="*/ 1819660 w 7935961"/>
              <a:gd name="connsiteY5" fmla="*/ 7275582 h 7881808"/>
              <a:gd name="connsiteX6" fmla="*/ 1550390 w 7935961"/>
              <a:gd name="connsiteY6" fmla="*/ 6993508 h 7881808"/>
              <a:gd name="connsiteX7" fmla="*/ 9886 w 7935961"/>
              <a:gd name="connsiteY7" fmla="*/ 2857090 h 7881808"/>
              <a:gd name="connsiteX8" fmla="*/ 676506 w 7935961"/>
              <a:gd name="connsiteY8" fmla="*/ 891493 h 7881808"/>
              <a:gd name="connsiteX9" fmla="*/ 2555522 w 7935961"/>
              <a:gd name="connsiteY9" fmla="*/ 15478 h 7881808"/>
              <a:gd name="connsiteX10" fmla="*/ 2550859 w 7935961"/>
              <a:gd name="connsiteY10" fmla="*/ 14228 h 7881808"/>
              <a:gd name="connsiteX11" fmla="*/ 3007951 w 7935961"/>
              <a:gd name="connsiteY11" fmla="*/ 14 h 7881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35961" h="7881808">
                <a:moveTo>
                  <a:pt x="3007951" y="14"/>
                </a:moveTo>
                <a:cubicBezTo>
                  <a:pt x="5250864" y="4386"/>
                  <a:pt x="6835040" y="1092197"/>
                  <a:pt x="6835040" y="1092197"/>
                </a:cubicBezTo>
                <a:cubicBezTo>
                  <a:pt x="6941620" y="1160740"/>
                  <a:pt x="7045701" y="1238610"/>
                  <a:pt x="7146033" y="1330471"/>
                </a:cubicBezTo>
                <a:cubicBezTo>
                  <a:pt x="8041280" y="2130147"/>
                  <a:pt x="8181454" y="3472231"/>
                  <a:pt x="7536498" y="4498978"/>
                </a:cubicBezTo>
                <a:cubicBezTo>
                  <a:pt x="6197854" y="6734341"/>
                  <a:pt x="4693648" y="7535851"/>
                  <a:pt x="4693648" y="7535851"/>
                </a:cubicBezTo>
                <a:cubicBezTo>
                  <a:pt x="3777196" y="8065006"/>
                  <a:pt x="2616739" y="7993974"/>
                  <a:pt x="1819660" y="7275582"/>
                </a:cubicBezTo>
                <a:cubicBezTo>
                  <a:pt x="1718078" y="7188385"/>
                  <a:pt x="1628322" y="7094361"/>
                  <a:pt x="1550390" y="6993508"/>
                </a:cubicBezTo>
                <a:cubicBezTo>
                  <a:pt x="1542314" y="6986346"/>
                  <a:pt x="121632" y="5331140"/>
                  <a:pt x="9886" y="2857090"/>
                </a:cubicBezTo>
                <a:cubicBezTo>
                  <a:pt x="-51164" y="2170977"/>
                  <a:pt x="170494" y="1455653"/>
                  <a:pt x="676506" y="891493"/>
                </a:cubicBezTo>
                <a:cubicBezTo>
                  <a:pt x="1177855" y="326085"/>
                  <a:pt x="1866703" y="30836"/>
                  <a:pt x="2555522" y="15478"/>
                </a:cubicBezTo>
                <a:cubicBezTo>
                  <a:pt x="2555522" y="15478"/>
                  <a:pt x="2555522" y="15478"/>
                  <a:pt x="2550859" y="14228"/>
                </a:cubicBezTo>
                <a:cubicBezTo>
                  <a:pt x="2705968" y="4246"/>
                  <a:pt x="2858423" y="-278"/>
                  <a:pt x="3007951" y="14"/>
                </a:cubicBezTo>
                <a:close/>
              </a:path>
            </a:pathLst>
          </a:custGeom>
          <a:gradFill flip="none" rotWithShape="1">
            <a:gsLst>
              <a:gs pos="0">
                <a:schemeClr val="accent1">
                  <a:alpha val="10000"/>
                </a:schemeClr>
              </a:gs>
              <a:gs pos="100000">
                <a:schemeClr val="accent6">
                  <a:alpha val="10000"/>
                </a:schemeClr>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Freeform: Shape 1">
            <a:extLst>
              <a:ext uri="{FF2B5EF4-FFF2-40B4-BE49-F238E27FC236}">
                <a16:creationId xmlns:a16="http://schemas.microsoft.com/office/drawing/2014/main" id="{83D7962A-20C7-40FF-AEAC-4953FA96DB72}"/>
              </a:ext>
            </a:extLst>
          </p:cNvPr>
          <p:cNvSpPr/>
          <p:nvPr/>
        </p:nvSpPr>
        <p:spPr>
          <a:xfrm>
            <a:off x="5078444" y="912408"/>
            <a:ext cx="8520326" cy="8462184"/>
          </a:xfrm>
          <a:custGeom>
            <a:avLst/>
            <a:gdLst>
              <a:gd name="connsiteX0" fmla="*/ 3007951 w 7935961"/>
              <a:gd name="connsiteY0" fmla="*/ 14 h 7881808"/>
              <a:gd name="connsiteX1" fmla="*/ 6835040 w 7935961"/>
              <a:gd name="connsiteY1" fmla="*/ 1092197 h 7881808"/>
              <a:gd name="connsiteX2" fmla="*/ 7146033 w 7935961"/>
              <a:gd name="connsiteY2" fmla="*/ 1330471 h 7881808"/>
              <a:gd name="connsiteX3" fmla="*/ 7536498 w 7935961"/>
              <a:gd name="connsiteY3" fmla="*/ 4498978 h 7881808"/>
              <a:gd name="connsiteX4" fmla="*/ 4693648 w 7935961"/>
              <a:gd name="connsiteY4" fmla="*/ 7535851 h 7881808"/>
              <a:gd name="connsiteX5" fmla="*/ 1819660 w 7935961"/>
              <a:gd name="connsiteY5" fmla="*/ 7275582 h 7881808"/>
              <a:gd name="connsiteX6" fmla="*/ 1550390 w 7935961"/>
              <a:gd name="connsiteY6" fmla="*/ 6993508 h 7881808"/>
              <a:gd name="connsiteX7" fmla="*/ 9886 w 7935961"/>
              <a:gd name="connsiteY7" fmla="*/ 2857090 h 7881808"/>
              <a:gd name="connsiteX8" fmla="*/ 676506 w 7935961"/>
              <a:gd name="connsiteY8" fmla="*/ 891493 h 7881808"/>
              <a:gd name="connsiteX9" fmla="*/ 2555522 w 7935961"/>
              <a:gd name="connsiteY9" fmla="*/ 15478 h 7881808"/>
              <a:gd name="connsiteX10" fmla="*/ 2550859 w 7935961"/>
              <a:gd name="connsiteY10" fmla="*/ 14228 h 7881808"/>
              <a:gd name="connsiteX11" fmla="*/ 3007951 w 7935961"/>
              <a:gd name="connsiteY11" fmla="*/ 14 h 7881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35961" h="7881808">
                <a:moveTo>
                  <a:pt x="3007951" y="14"/>
                </a:moveTo>
                <a:cubicBezTo>
                  <a:pt x="5250864" y="4386"/>
                  <a:pt x="6835040" y="1092197"/>
                  <a:pt x="6835040" y="1092197"/>
                </a:cubicBezTo>
                <a:cubicBezTo>
                  <a:pt x="6941620" y="1160740"/>
                  <a:pt x="7045701" y="1238610"/>
                  <a:pt x="7146033" y="1330471"/>
                </a:cubicBezTo>
                <a:cubicBezTo>
                  <a:pt x="8041280" y="2130147"/>
                  <a:pt x="8181454" y="3472231"/>
                  <a:pt x="7536498" y="4498978"/>
                </a:cubicBezTo>
                <a:cubicBezTo>
                  <a:pt x="6197854" y="6734341"/>
                  <a:pt x="4693648" y="7535851"/>
                  <a:pt x="4693648" y="7535851"/>
                </a:cubicBezTo>
                <a:cubicBezTo>
                  <a:pt x="3777196" y="8065006"/>
                  <a:pt x="2616739" y="7993974"/>
                  <a:pt x="1819660" y="7275582"/>
                </a:cubicBezTo>
                <a:cubicBezTo>
                  <a:pt x="1718078" y="7188385"/>
                  <a:pt x="1628322" y="7094361"/>
                  <a:pt x="1550390" y="6993508"/>
                </a:cubicBezTo>
                <a:cubicBezTo>
                  <a:pt x="1542314" y="6986346"/>
                  <a:pt x="121632" y="5331140"/>
                  <a:pt x="9886" y="2857090"/>
                </a:cubicBezTo>
                <a:cubicBezTo>
                  <a:pt x="-51164" y="2170977"/>
                  <a:pt x="170494" y="1455653"/>
                  <a:pt x="676506" y="891493"/>
                </a:cubicBezTo>
                <a:cubicBezTo>
                  <a:pt x="1177855" y="326085"/>
                  <a:pt x="1866703" y="30836"/>
                  <a:pt x="2555522" y="15478"/>
                </a:cubicBezTo>
                <a:cubicBezTo>
                  <a:pt x="2555522" y="15478"/>
                  <a:pt x="2555522" y="15478"/>
                  <a:pt x="2550859" y="14228"/>
                </a:cubicBezTo>
                <a:cubicBezTo>
                  <a:pt x="2705968" y="4246"/>
                  <a:pt x="2858423" y="-278"/>
                  <a:pt x="3007951" y="14"/>
                </a:cubicBezTo>
                <a:close/>
              </a:path>
            </a:pathLst>
          </a:custGeom>
          <a:gradFill flip="none" rotWithShape="1">
            <a:gsLst>
              <a:gs pos="0">
                <a:schemeClr val="accent1"/>
              </a:gs>
              <a:gs pos="100000">
                <a:schemeClr val="accent6"/>
              </a:gs>
            </a:gsLst>
            <a:lin ang="8100000" scaled="1"/>
            <a:tileRect/>
          </a:gradFill>
          <a:ln>
            <a:noFill/>
          </a:ln>
          <a:effectLst>
            <a:outerShdw blurRad="5080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 name="TextBox 2">
            <a:extLst>
              <a:ext uri="{FF2B5EF4-FFF2-40B4-BE49-F238E27FC236}">
                <a16:creationId xmlns:a16="http://schemas.microsoft.com/office/drawing/2014/main" id="{E7B8442C-38C6-447F-8216-FEF3C535D7C2}"/>
              </a:ext>
            </a:extLst>
          </p:cNvPr>
          <p:cNvSpPr txBox="1"/>
          <p:nvPr/>
        </p:nvSpPr>
        <p:spPr>
          <a:xfrm>
            <a:off x="5043154" y="1744980"/>
            <a:ext cx="8201692" cy="3154710"/>
          </a:xfrm>
          <a:prstGeom prst="rect">
            <a:avLst/>
          </a:prstGeom>
          <a:noFill/>
        </p:spPr>
        <p:txBody>
          <a:bodyPr wrap="square" rtlCol="0">
            <a:spAutoFit/>
          </a:bodyPr>
          <a:lstStyle/>
          <a:p>
            <a:pPr algn="ctr"/>
            <a:r>
              <a:rPr lang="en-US" sz="19900">
                <a:latin typeface="Montserrat Alternates ExtraBold" panose="00000900000000000000" pitchFamily="50" charset="0"/>
              </a:rPr>
              <a:t>05</a:t>
            </a:r>
          </a:p>
        </p:txBody>
      </p:sp>
      <p:sp>
        <p:nvSpPr>
          <p:cNvPr id="4" name="TextBox 3">
            <a:extLst>
              <a:ext uri="{FF2B5EF4-FFF2-40B4-BE49-F238E27FC236}">
                <a16:creationId xmlns:a16="http://schemas.microsoft.com/office/drawing/2014/main" id="{27D239C4-016B-45CC-8742-81054CEA2CE5}"/>
              </a:ext>
            </a:extLst>
          </p:cNvPr>
          <p:cNvSpPr txBox="1"/>
          <p:nvPr/>
        </p:nvSpPr>
        <p:spPr>
          <a:xfrm>
            <a:off x="6522720" y="4814518"/>
            <a:ext cx="5242560" cy="1754326"/>
          </a:xfrm>
          <a:prstGeom prst="rect">
            <a:avLst/>
          </a:prstGeom>
          <a:noFill/>
        </p:spPr>
        <p:txBody>
          <a:bodyPr wrap="square" rtlCol="0">
            <a:spAutoFit/>
          </a:bodyPr>
          <a:lstStyle>
            <a:defPPr>
              <a:defRPr lang="zh-CN"/>
            </a:defPPr>
            <a:lvl1pPr>
              <a:spcBef>
                <a:spcPts val="1200"/>
              </a:spcBef>
              <a:defRPr sz="4800">
                <a:solidFill>
                  <a:schemeClr val="tx1">
                    <a:lumMod val="85000"/>
                    <a:lumOff val="15000"/>
                  </a:schemeClr>
                </a:solidFill>
                <a:latin typeface="Montserrat Alternates ExtraBold" panose="00000900000000000000" pitchFamily="50" charset="0"/>
              </a:defRPr>
            </a:lvl1pPr>
          </a:lstStyle>
          <a:p>
            <a:pPr algn="ctr"/>
            <a:r>
              <a:rPr lang="en-US" altLang="zh-CN" sz="5400">
                <a:solidFill>
                  <a:schemeClr val="tx1"/>
                </a:solidFill>
              </a:rPr>
              <a:t>Operating Plan</a:t>
            </a:r>
            <a:endParaRPr lang="en-US" sz="5400">
              <a:solidFill>
                <a:schemeClr val="tx1"/>
              </a:solidFill>
            </a:endParaRPr>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26CC0DF-2286-4538-9E7E-3527C855A105}"/>
              </a:ext>
            </a:extLst>
          </p:cNvPr>
          <p:cNvSpPr/>
          <p:nvPr/>
        </p:nvSpPr>
        <p:spPr>
          <a:xfrm>
            <a:off x="6681216" y="6719610"/>
            <a:ext cx="4925568" cy="890244"/>
          </a:xfrm>
          <a:prstGeom prst="rect">
            <a:avLst/>
          </a:prstGeom>
        </p:spPr>
        <p:txBody>
          <a:bodyPr wrap="square">
            <a:spAutoFit/>
          </a:bodyPr>
          <a:lstStyle/>
          <a:p>
            <a:pPr algn="ctr">
              <a:lnSpc>
                <a:spcPct val="150000"/>
              </a:lnSpc>
              <a:spcBef>
                <a:spcPts val="1200"/>
              </a:spcBef>
            </a:pPr>
            <a:r>
              <a:rPr lang="es-ES" altLang="zh-CN" sz="1200">
                <a:solidFill>
                  <a:schemeClr val="tx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alpha val="70000"/>
                  </a:schemeClr>
                </a:solidFill>
                <a:ea typeface="Lato Light" panose="020F0502020204030203" pitchFamily="34" charset="0"/>
                <a:cs typeface="Lato Light" panose="020F0502020204030203" pitchFamily="34" charset="0"/>
              </a:rPr>
              <a:t>. </a:t>
            </a:r>
            <a:r>
              <a:rPr lang="es-ES" altLang="zh-CN" sz="1200">
                <a:solidFill>
                  <a:schemeClr val="tx1">
                    <a:alpha val="70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Tree>
    <p:extLst>
      <p:ext uri="{BB962C8B-B14F-4D97-AF65-F5344CB8AC3E}">
        <p14:creationId xmlns:p14="http://schemas.microsoft.com/office/powerpoint/2010/main" val="3822416912"/>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childTnLst>
                                    <p:set>
                                      <p:cBhvr>
                                        <p:cTn id="6" dur="1000" fill="hold">
                                          <p:stCondLst>
                                            <p:cond delay="0"/>
                                          </p:stCondLst>
                                        </p:cTn>
                                        <p:tgtEl>
                                          <p:spTgt spid="6"/>
                                        </p:tgtEl>
                                        <p:attrNameLst>
                                          <p:attrName>style.visibility</p:attrName>
                                        </p:attrNameLst>
                                      </p:cBhvr>
                                      <p:to>
                                        <p:strVal val="visible"/>
                                      </p:to>
                                    </p:set>
                                    <p:anim to="" calcmode="lin" valueType="num">
                                      <p:cBhvr>
                                        <p:cTn id="7" dur="1000" fill="hold">
                                          <p:stCondLst>
                                            <p:cond delay="0"/>
                                          </p:stCondLst>
                                        </p:cTn>
                                        <p:tgtEl>
                                          <p:spTgt spid="6"/>
                                        </p:tgtEl>
                                        <p:attrNameLst>
                                          <p:attrName>ppt_h</p:attrName>
                                        </p:attrNameLst>
                                      </p:cBhvr>
                                      <p:tavLst>
                                        <p:tav tm="0" fmla="#ppt_h-#ppt_h*((1.5-1.5*$)^3-(1.5-1.5*$)^2)">
                                          <p:val>
                                            <p:strVal val="0"/>
                                          </p:val>
                                        </p:tav>
                                        <p:tav tm="100000">
                                          <p:val>
                                            <p:strVal val="1"/>
                                          </p:val>
                                        </p:tav>
                                      </p:tavLst>
                                    </p:anim>
                                    <p:anim to="" calcmode="lin" valueType="num">
                                      <p:cBhvr>
                                        <p:cTn id="8" dur="1000" fill="hold">
                                          <p:stCondLst>
                                            <p:cond delay="0"/>
                                          </p:stCondLst>
                                        </p:cTn>
                                        <p:tgtEl>
                                          <p:spTgt spid="6"/>
                                        </p:tgtEl>
                                        <p:attrNameLst>
                                          <p:attrName>ppt_w</p:attrName>
                                        </p:attrNameLst>
                                      </p:cBhvr>
                                      <p:tavLst>
                                        <p:tav tm="0" fmla="#ppt_w-#ppt_w*((1.5-1.5*$)^3-(1.5-1.5*$)^2)">
                                          <p:val>
                                            <p:strVal val="0"/>
                                          </p:val>
                                        </p:tav>
                                        <p:tav tm="100000">
                                          <p:val>
                                            <p:strVal val="1"/>
                                          </p:val>
                                        </p:tav>
                                      </p:tavLst>
                                    </p:anim>
                                  </p:childTnLst>
                                </p:cTn>
                              </p:par>
                              <p:par>
                                <p:cTn id="9" presetID="0" presetClass="entr" presetSubtype="0" fill="hold" grpId="0" nodeType="withEffect">
                                  <p:stCondLst>
                                    <p:cond delay="100"/>
                                  </p:stCondLst>
                                  <p:childTnLst>
                                    <p:set>
                                      <p:cBhvr>
                                        <p:cTn id="10" dur="1000" fill="hold">
                                          <p:stCondLst>
                                            <p:cond delay="0"/>
                                          </p:stCondLst>
                                        </p:cTn>
                                        <p:tgtEl>
                                          <p:spTgt spid="2"/>
                                        </p:tgtEl>
                                        <p:attrNameLst>
                                          <p:attrName>style.visibility</p:attrName>
                                        </p:attrNameLst>
                                      </p:cBhvr>
                                      <p:to>
                                        <p:strVal val="visible"/>
                                      </p:to>
                                    </p:set>
                                    <p:anim to="" calcmode="lin" valueType="num">
                                      <p:cBhvr>
                                        <p:cTn id="11" dur="1000" fill="hold">
                                          <p:stCondLst>
                                            <p:cond delay="0"/>
                                          </p:stCondLst>
                                        </p:cTn>
                                        <p:tgtEl>
                                          <p:spTgt spid="2"/>
                                        </p:tgtEl>
                                        <p:attrNameLst>
                                          <p:attrName>ppt_h</p:attrName>
                                        </p:attrNameLst>
                                      </p:cBhvr>
                                      <p:tavLst>
                                        <p:tav tm="0" fmla="#ppt_h-#ppt_h*((1.5-1.5*$)^3-(1.5-1.5*$)^2)">
                                          <p:val>
                                            <p:strVal val="0"/>
                                          </p:val>
                                        </p:tav>
                                        <p:tav tm="100000">
                                          <p:val>
                                            <p:strVal val="1"/>
                                          </p:val>
                                        </p:tav>
                                      </p:tavLst>
                                    </p:anim>
                                    <p:anim to="" calcmode="lin" valueType="num">
                                      <p:cBhvr>
                                        <p:cTn id="12" dur="1000" fill="hold">
                                          <p:stCondLst>
                                            <p:cond delay="0"/>
                                          </p:stCondLst>
                                        </p:cTn>
                                        <p:tgtEl>
                                          <p:spTgt spid="2"/>
                                        </p:tgtEl>
                                        <p:attrNameLst>
                                          <p:attrName>ppt_w</p:attrName>
                                        </p:attrNameLst>
                                      </p:cBhvr>
                                      <p:tavLst>
                                        <p:tav tm="0" fmla="#ppt_w-#ppt_w*((1.5-1.5*$)^3-(1.5-1.5*$)^2)">
                                          <p:val>
                                            <p:strVal val="0"/>
                                          </p:val>
                                        </p:tav>
                                        <p:tav tm="100000">
                                          <p:val>
                                            <p:strVal val="1"/>
                                          </p:val>
                                        </p:tav>
                                      </p:tavLst>
                                    </p:anim>
                                  </p:childTnLst>
                                </p:cTn>
                              </p:par>
                              <p:par>
                                <p:cTn id="13" presetID="0" presetClass="entr" presetSubtype="0" fill="hold" grpId="0" nodeType="withEffect">
                                  <p:stCondLst>
                                    <p:cond delay="100"/>
                                  </p:stCondLst>
                                  <p:childTnLst>
                                    <p:set>
                                      <p:cBhvr>
                                        <p:cTn id="14" dur="1000" fill="hold">
                                          <p:stCondLst>
                                            <p:cond delay="0"/>
                                          </p:stCondLst>
                                        </p:cTn>
                                        <p:tgtEl>
                                          <p:spTgt spid="3"/>
                                        </p:tgtEl>
                                        <p:attrNameLst>
                                          <p:attrName>style.visibility</p:attrName>
                                        </p:attrNameLst>
                                      </p:cBhvr>
                                      <p:to>
                                        <p:strVal val="visible"/>
                                      </p:to>
                                    </p:set>
                                    <p:anim to="" calcmode="lin" valueType="num">
                                      <p:cBhvr>
                                        <p:cTn id="15" dur="1000" fill="hold">
                                          <p:stCondLst>
                                            <p:cond delay="0"/>
                                          </p:stCondLst>
                                        </p:cTn>
                                        <p:tgtEl>
                                          <p:spTgt spid="3"/>
                                        </p:tgtEl>
                                        <p:attrNameLst>
                                          <p:attrName>ppt_h</p:attrName>
                                        </p:attrNameLst>
                                      </p:cBhvr>
                                      <p:tavLst>
                                        <p:tav tm="0" fmla="#ppt_h-#ppt_h*((1.5-1.5*$)^3-(1.5-1.5*$)^2)">
                                          <p:val>
                                            <p:strVal val="0"/>
                                          </p:val>
                                        </p:tav>
                                        <p:tav tm="100000">
                                          <p:val>
                                            <p:strVal val="1"/>
                                          </p:val>
                                        </p:tav>
                                      </p:tavLst>
                                    </p:anim>
                                    <p:anim to="" calcmode="lin" valueType="num">
                                      <p:cBhvr>
                                        <p:cTn id="16" dur="1000" fill="hold">
                                          <p:stCondLst>
                                            <p:cond delay="0"/>
                                          </p:stCondLst>
                                        </p:cTn>
                                        <p:tgtEl>
                                          <p:spTgt spid="3"/>
                                        </p:tgtEl>
                                        <p:attrNameLst>
                                          <p:attrName>ppt_w</p:attrName>
                                        </p:attrNameLst>
                                      </p:cBhvr>
                                      <p:tavLst>
                                        <p:tav tm="0" fmla="#ppt_w-#ppt_w*((1.5-1.5*$)^3-(1.5-1.5*$)^2)">
                                          <p:val>
                                            <p:strVal val="0"/>
                                          </p:val>
                                        </p:tav>
                                        <p:tav tm="100000">
                                          <p:val>
                                            <p:strVal val="1"/>
                                          </p:val>
                                        </p:tav>
                                      </p:tavLst>
                                    </p:anim>
                                  </p:childTnLst>
                                </p:cTn>
                              </p:par>
                            </p:childTnLst>
                          </p:cTn>
                        </p:par>
                        <p:par>
                          <p:cTn id="17" fill="hold">
                            <p:stCondLst>
                              <p:cond delay="1100"/>
                            </p:stCondLst>
                            <p:childTnLst>
                              <p:par>
                                <p:cTn id="18" presetID="0" presetClass="entr" presetSubtype="0" fill="hold" grpId="0" nodeType="afterEffect">
                                  <p:stCondLst>
                                    <p:cond delay="0"/>
                                  </p:stCondLst>
                                  <p:iterate type="lt">
                                    <p:tmPct val="3000"/>
                                  </p:iterate>
                                  <p:childTnLst>
                                    <p:set>
                                      <p:cBhvr>
                                        <p:cTn id="19" dur="750" fill="hold">
                                          <p:stCondLst>
                                            <p:cond delay="0"/>
                                          </p:stCondLst>
                                        </p:cTn>
                                        <p:tgtEl>
                                          <p:spTgt spid="4"/>
                                        </p:tgtEl>
                                        <p:attrNameLst>
                                          <p:attrName>style.visibility</p:attrName>
                                        </p:attrNameLst>
                                      </p:cBhvr>
                                      <p:to>
                                        <p:strVal val="visible"/>
                                      </p:to>
                                    </p:set>
                                    <p:anim to="" calcmode="lin" valueType="num">
                                      <p:cBhvr>
                                        <p:cTn id="20"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21" dur="750">
                                          <p:stCondLst>
                                            <p:cond delay="0"/>
                                          </p:stCondLst>
                                        </p:cTn>
                                        <p:tgtEl>
                                          <p:spTgt spid="4"/>
                                        </p:tgtEl>
                                      </p:cBhvr>
                                    </p:animEffect>
                                  </p:childTnLst>
                                </p:cTn>
                              </p:par>
                            </p:childTnLst>
                          </p:cTn>
                        </p:par>
                        <p:par>
                          <p:cTn id="22" fill="hold">
                            <p:stCondLst>
                              <p:cond delay="2120"/>
                            </p:stCondLst>
                            <p:childTnLst>
                              <p:par>
                                <p:cTn id="23" presetID="10" presetClass="entr" presetSubtype="0" fill="hold" grpId="0" nodeType="after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fade">
                                      <p:cBhvr>
                                        <p:cTn id="2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 grpId="0" animBg="1"/>
      <p:bldP spid="3" grpId="0"/>
      <p:bldP spid="4" grpId="0"/>
      <p:bldP spid="5"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5">
            <a:extLst>
              <a:ext uri="{FF2B5EF4-FFF2-40B4-BE49-F238E27FC236}">
                <a16:creationId xmlns:a16="http://schemas.microsoft.com/office/drawing/2014/main" id="{AF9BDC54-CDDD-4206-A747-2DE5BBD7969C}"/>
              </a:ext>
            </a:extLst>
          </p:cNvPr>
          <p:cNvSpPr>
            <a:spLocks noChangeArrowheads="1"/>
          </p:cNvSpPr>
          <p:nvPr/>
        </p:nvSpPr>
        <p:spPr bwMode="auto">
          <a:xfrm>
            <a:off x="7936684" y="4737492"/>
            <a:ext cx="2419724" cy="2419723"/>
          </a:xfrm>
          <a:prstGeom prst="ellipse">
            <a:avLst/>
          </a:prstGeom>
          <a:solidFill>
            <a:schemeClr val="bg2">
              <a:lumMod val="75000"/>
              <a:lumOff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grpSp>
        <p:nvGrpSpPr>
          <p:cNvPr id="3" name="Group 2">
            <a:extLst>
              <a:ext uri="{FF2B5EF4-FFF2-40B4-BE49-F238E27FC236}">
                <a16:creationId xmlns:a16="http://schemas.microsoft.com/office/drawing/2014/main" id="{9ADC646E-E269-4447-943D-F4A5E425997E}"/>
              </a:ext>
            </a:extLst>
          </p:cNvPr>
          <p:cNvGrpSpPr/>
          <p:nvPr/>
        </p:nvGrpSpPr>
        <p:grpSpPr>
          <a:xfrm>
            <a:off x="6303780" y="3104589"/>
            <a:ext cx="5686792" cy="5685530"/>
            <a:chOff x="6303780" y="3509319"/>
            <a:chExt cx="5686792" cy="5685530"/>
          </a:xfrm>
        </p:grpSpPr>
        <p:sp>
          <p:nvSpPr>
            <p:cNvPr id="4" name="Freeform 9">
              <a:extLst>
                <a:ext uri="{FF2B5EF4-FFF2-40B4-BE49-F238E27FC236}">
                  <a16:creationId xmlns:a16="http://schemas.microsoft.com/office/drawing/2014/main" id="{922AE735-D7D7-4B20-B359-A492E52AD0D8}"/>
                </a:ext>
              </a:extLst>
            </p:cNvPr>
            <p:cNvSpPr>
              <a:spLocks/>
            </p:cNvSpPr>
            <p:nvPr/>
          </p:nvSpPr>
          <p:spPr bwMode="auto">
            <a:xfrm>
              <a:off x="8591106" y="8086493"/>
              <a:ext cx="1110879" cy="1108356"/>
            </a:xfrm>
            <a:custGeom>
              <a:avLst/>
              <a:gdLst>
                <a:gd name="T0" fmla="*/ 448 w 499"/>
                <a:gd name="T1" fmla="*/ 264 h 498"/>
                <a:gd name="T2" fmla="*/ 234 w 499"/>
                <a:gd name="T3" fmla="*/ 50 h 498"/>
                <a:gd name="T4" fmla="*/ 51 w 499"/>
                <a:gd name="T5" fmla="*/ 50 h 498"/>
                <a:gd name="T6" fmla="*/ 51 w 499"/>
                <a:gd name="T7" fmla="*/ 50 h 498"/>
                <a:gd name="T8" fmla="*/ 51 w 499"/>
                <a:gd name="T9" fmla="*/ 233 h 498"/>
                <a:gd name="T10" fmla="*/ 265 w 499"/>
                <a:gd name="T11" fmla="*/ 447 h 498"/>
                <a:gd name="T12" fmla="*/ 448 w 499"/>
                <a:gd name="T13" fmla="*/ 447 h 498"/>
                <a:gd name="T14" fmla="*/ 448 w 499"/>
                <a:gd name="T15" fmla="*/ 264 h 4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9" h="498">
                  <a:moveTo>
                    <a:pt x="448" y="264"/>
                  </a:moveTo>
                  <a:cubicBezTo>
                    <a:pt x="234" y="50"/>
                    <a:pt x="234" y="50"/>
                    <a:pt x="234" y="50"/>
                  </a:cubicBezTo>
                  <a:cubicBezTo>
                    <a:pt x="183" y="0"/>
                    <a:pt x="101" y="0"/>
                    <a:pt x="51" y="50"/>
                  </a:cubicBezTo>
                  <a:cubicBezTo>
                    <a:pt x="51" y="50"/>
                    <a:pt x="51" y="50"/>
                    <a:pt x="51" y="50"/>
                  </a:cubicBezTo>
                  <a:cubicBezTo>
                    <a:pt x="0" y="101"/>
                    <a:pt x="0" y="183"/>
                    <a:pt x="51" y="233"/>
                  </a:cubicBezTo>
                  <a:cubicBezTo>
                    <a:pt x="265" y="447"/>
                    <a:pt x="265" y="447"/>
                    <a:pt x="265" y="447"/>
                  </a:cubicBezTo>
                  <a:cubicBezTo>
                    <a:pt x="315" y="498"/>
                    <a:pt x="397" y="498"/>
                    <a:pt x="448" y="447"/>
                  </a:cubicBezTo>
                  <a:cubicBezTo>
                    <a:pt x="499" y="397"/>
                    <a:pt x="499" y="315"/>
                    <a:pt x="448" y="264"/>
                  </a:cubicBezTo>
                  <a:close/>
                </a:path>
              </a:pathLst>
            </a:custGeom>
            <a:solidFill>
              <a:schemeClr val="accent3">
                <a:alpha val="8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 name="Freeform 6">
              <a:extLst>
                <a:ext uri="{FF2B5EF4-FFF2-40B4-BE49-F238E27FC236}">
                  <a16:creationId xmlns:a16="http://schemas.microsoft.com/office/drawing/2014/main" id="{1F251FB8-DDAA-4C2D-81A8-B52D6FD5C90B}"/>
                </a:ext>
              </a:extLst>
            </p:cNvPr>
            <p:cNvSpPr>
              <a:spLocks/>
            </p:cNvSpPr>
            <p:nvPr/>
          </p:nvSpPr>
          <p:spPr bwMode="auto">
            <a:xfrm>
              <a:off x="8591106" y="3509319"/>
              <a:ext cx="1110879" cy="1108356"/>
            </a:xfrm>
            <a:custGeom>
              <a:avLst/>
              <a:gdLst>
                <a:gd name="T0" fmla="*/ 51 w 499"/>
                <a:gd name="T1" fmla="*/ 233 h 498"/>
                <a:gd name="T2" fmla="*/ 265 w 499"/>
                <a:gd name="T3" fmla="*/ 448 h 498"/>
                <a:gd name="T4" fmla="*/ 448 w 499"/>
                <a:gd name="T5" fmla="*/ 448 h 498"/>
                <a:gd name="T6" fmla="*/ 448 w 499"/>
                <a:gd name="T7" fmla="*/ 264 h 498"/>
                <a:gd name="T8" fmla="*/ 234 w 499"/>
                <a:gd name="T9" fmla="*/ 50 h 498"/>
                <a:gd name="T10" fmla="*/ 51 w 499"/>
                <a:gd name="T11" fmla="*/ 50 h 498"/>
                <a:gd name="T12" fmla="*/ 51 w 499"/>
                <a:gd name="T13" fmla="*/ 50 h 498"/>
                <a:gd name="T14" fmla="*/ 51 w 499"/>
                <a:gd name="T15" fmla="*/ 233 h 4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9" h="498">
                  <a:moveTo>
                    <a:pt x="51" y="233"/>
                  </a:moveTo>
                  <a:cubicBezTo>
                    <a:pt x="265" y="448"/>
                    <a:pt x="265" y="448"/>
                    <a:pt x="265" y="448"/>
                  </a:cubicBezTo>
                  <a:cubicBezTo>
                    <a:pt x="315" y="498"/>
                    <a:pt x="397" y="498"/>
                    <a:pt x="448" y="448"/>
                  </a:cubicBezTo>
                  <a:cubicBezTo>
                    <a:pt x="499" y="397"/>
                    <a:pt x="499" y="315"/>
                    <a:pt x="448" y="264"/>
                  </a:cubicBezTo>
                  <a:cubicBezTo>
                    <a:pt x="234" y="50"/>
                    <a:pt x="234" y="50"/>
                    <a:pt x="234" y="50"/>
                  </a:cubicBezTo>
                  <a:cubicBezTo>
                    <a:pt x="183" y="0"/>
                    <a:pt x="101" y="0"/>
                    <a:pt x="51" y="50"/>
                  </a:cubicBezTo>
                  <a:cubicBezTo>
                    <a:pt x="51" y="50"/>
                    <a:pt x="51" y="50"/>
                    <a:pt x="51" y="50"/>
                  </a:cubicBezTo>
                  <a:cubicBezTo>
                    <a:pt x="0" y="101"/>
                    <a:pt x="0" y="183"/>
                    <a:pt x="51" y="233"/>
                  </a:cubicBezTo>
                  <a:close/>
                </a:path>
              </a:pathLst>
            </a:custGeom>
            <a:solidFill>
              <a:schemeClr val="accent1">
                <a:alpha val="8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 name="Freeform 7">
              <a:extLst>
                <a:ext uri="{FF2B5EF4-FFF2-40B4-BE49-F238E27FC236}">
                  <a16:creationId xmlns:a16="http://schemas.microsoft.com/office/drawing/2014/main" id="{223A0583-F128-43BD-9B5E-A67AA27412E0}"/>
                </a:ext>
              </a:extLst>
            </p:cNvPr>
            <p:cNvSpPr>
              <a:spLocks/>
            </p:cNvSpPr>
            <p:nvPr/>
          </p:nvSpPr>
          <p:spPr bwMode="auto">
            <a:xfrm>
              <a:off x="8591106" y="3984689"/>
              <a:ext cx="1110879" cy="1108356"/>
            </a:xfrm>
            <a:custGeom>
              <a:avLst/>
              <a:gdLst>
                <a:gd name="T0" fmla="*/ 51 w 499"/>
                <a:gd name="T1" fmla="*/ 264 h 498"/>
                <a:gd name="T2" fmla="*/ 265 w 499"/>
                <a:gd name="T3" fmla="*/ 50 h 498"/>
                <a:gd name="T4" fmla="*/ 448 w 499"/>
                <a:gd name="T5" fmla="*/ 50 h 498"/>
                <a:gd name="T6" fmla="*/ 448 w 499"/>
                <a:gd name="T7" fmla="*/ 234 h 498"/>
                <a:gd name="T8" fmla="*/ 234 w 499"/>
                <a:gd name="T9" fmla="*/ 448 h 498"/>
                <a:gd name="T10" fmla="*/ 51 w 499"/>
                <a:gd name="T11" fmla="*/ 448 h 498"/>
                <a:gd name="T12" fmla="*/ 51 w 499"/>
                <a:gd name="T13" fmla="*/ 448 h 498"/>
                <a:gd name="T14" fmla="*/ 51 w 499"/>
                <a:gd name="T15" fmla="*/ 264 h 4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9" h="498">
                  <a:moveTo>
                    <a:pt x="51" y="264"/>
                  </a:moveTo>
                  <a:cubicBezTo>
                    <a:pt x="265" y="50"/>
                    <a:pt x="265" y="50"/>
                    <a:pt x="265" y="50"/>
                  </a:cubicBezTo>
                  <a:cubicBezTo>
                    <a:pt x="315" y="0"/>
                    <a:pt x="397" y="0"/>
                    <a:pt x="448" y="50"/>
                  </a:cubicBezTo>
                  <a:cubicBezTo>
                    <a:pt x="499" y="101"/>
                    <a:pt x="499" y="183"/>
                    <a:pt x="448" y="234"/>
                  </a:cubicBezTo>
                  <a:cubicBezTo>
                    <a:pt x="234" y="448"/>
                    <a:pt x="234" y="448"/>
                    <a:pt x="234" y="448"/>
                  </a:cubicBezTo>
                  <a:cubicBezTo>
                    <a:pt x="183" y="498"/>
                    <a:pt x="101" y="498"/>
                    <a:pt x="51" y="448"/>
                  </a:cubicBezTo>
                  <a:cubicBezTo>
                    <a:pt x="51" y="448"/>
                    <a:pt x="51" y="448"/>
                    <a:pt x="51" y="448"/>
                  </a:cubicBezTo>
                  <a:cubicBezTo>
                    <a:pt x="0" y="397"/>
                    <a:pt x="0" y="315"/>
                    <a:pt x="51" y="264"/>
                  </a:cubicBezTo>
                  <a:close/>
                </a:path>
              </a:pathLst>
            </a:custGeom>
            <a:solidFill>
              <a:schemeClr val="accent1">
                <a:alpha val="8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 name="Freeform 8">
              <a:extLst>
                <a:ext uri="{FF2B5EF4-FFF2-40B4-BE49-F238E27FC236}">
                  <a16:creationId xmlns:a16="http://schemas.microsoft.com/office/drawing/2014/main" id="{4CCB7BDA-5748-4DAA-9421-B8F6E82EE3A3}"/>
                </a:ext>
              </a:extLst>
            </p:cNvPr>
            <p:cNvSpPr>
              <a:spLocks/>
            </p:cNvSpPr>
            <p:nvPr/>
          </p:nvSpPr>
          <p:spPr bwMode="auto">
            <a:xfrm>
              <a:off x="8591106" y="7609861"/>
              <a:ext cx="1110879" cy="1108356"/>
            </a:xfrm>
            <a:custGeom>
              <a:avLst/>
              <a:gdLst>
                <a:gd name="T0" fmla="*/ 448 w 499"/>
                <a:gd name="T1" fmla="*/ 233 h 498"/>
                <a:gd name="T2" fmla="*/ 234 w 499"/>
                <a:gd name="T3" fmla="*/ 447 h 498"/>
                <a:gd name="T4" fmla="*/ 51 w 499"/>
                <a:gd name="T5" fmla="*/ 447 h 498"/>
                <a:gd name="T6" fmla="*/ 51 w 499"/>
                <a:gd name="T7" fmla="*/ 447 h 498"/>
                <a:gd name="T8" fmla="*/ 51 w 499"/>
                <a:gd name="T9" fmla="*/ 264 h 498"/>
                <a:gd name="T10" fmla="*/ 265 w 499"/>
                <a:gd name="T11" fmla="*/ 50 h 498"/>
                <a:gd name="T12" fmla="*/ 448 w 499"/>
                <a:gd name="T13" fmla="*/ 50 h 498"/>
                <a:gd name="T14" fmla="*/ 448 w 499"/>
                <a:gd name="T15" fmla="*/ 233 h 4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9" h="498">
                  <a:moveTo>
                    <a:pt x="448" y="233"/>
                  </a:moveTo>
                  <a:cubicBezTo>
                    <a:pt x="234" y="447"/>
                    <a:pt x="234" y="447"/>
                    <a:pt x="234" y="447"/>
                  </a:cubicBezTo>
                  <a:cubicBezTo>
                    <a:pt x="183" y="498"/>
                    <a:pt x="101" y="498"/>
                    <a:pt x="51" y="447"/>
                  </a:cubicBezTo>
                  <a:cubicBezTo>
                    <a:pt x="51" y="447"/>
                    <a:pt x="51" y="447"/>
                    <a:pt x="51" y="447"/>
                  </a:cubicBezTo>
                  <a:cubicBezTo>
                    <a:pt x="0" y="397"/>
                    <a:pt x="0" y="315"/>
                    <a:pt x="51" y="264"/>
                  </a:cubicBezTo>
                  <a:cubicBezTo>
                    <a:pt x="265" y="50"/>
                    <a:pt x="265" y="50"/>
                    <a:pt x="265" y="50"/>
                  </a:cubicBezTo>
                  <a:cubicBezTo>
                    <a:pt x="315" y="0"/>
                    <a:pt x="397" y="0"/>
                    <a:pt x="448" y="50"/>
                  </a:cubicBezTo>
                  <a:cubicBezTo>
                    <a:pt x="499" y="101"/>
                    <a:pt x="499" y="183"/>
                    <a:pt x="448" y="233"/>
                  </a:cubicBezTo>
                  <a:close/>
                </a:path>
              </a:pathLst>
            </a:custGeom>
            <a:solidFill>
              <a:schemeClr val="accent3">
                <a:alpha val="8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 name="Freeform 10">
              <a:extLst>
                <a:ext uri="{FF2B5EF4-FFF2-40B4-BE49-F238E27FC236}">
                  <a16:creationId xmlns:a16="http://schemas.microsoft.com/office/drawing/2014/main" id="{32D99D27-97FF-4560-8F5F-95817A4A455F}"/>
                </a:ext>
              </a:extLst>
            </p:cNvPr>
            <p:cNvSpPr>
              <a:spLocks/>
            </p:cNvSpPr>
            <p:nvPr/>
          </p:nvSpPr>
          <p:spPr bwMode="auto">
            <a:xfrm>
              <a:off x="6303780" y="5796645"/>
              <a:ext cx="1108357" cy="1110878"/>
            </a:xfrm>
            <a:custGeom>
              <a:avLst/>
              <a:gdLst>
                <a:gd name="T0" fmla="*/ 233 w 498"/>
                <a:gd name="T1" fmla="*/ 448 h 499"/>
                <a:gd name="T2" fmla="*/ 447 w 498"/>
                <a:gd name="T3" fmla="*/ 234 h 499"/>
                <a:gd name="T4" fmla="*/ 447 w 498"/>
                <a:gd name="T5" fmla="*/ 51 h 499"/>
                <a:gd name="T6" fmla="*/ 264 w 498"/>
                <a:gd name="T7" fmla="*/ 51 h 499"/>
                <a:gd name="T8" fmla="*/ 50 w 498"/>
                <a:gd name="T9" fmla="*/ 265 h 499"/>
                <a:gd name="T10" fmla="*/ 50 w 498"/>
                <a:gd name="T11" fmla="*/ 448 h 499"/>
                <a:gd name="T12" fmla="*/ 233 w 498"/>
                <a:gd name="T13" fmla="*/ 448 h 499"/>
              </a:gdLst>
              <a:ahLst/>
              <a:cxnLst>
                <a:cxn ang="0">
                  <a:pos x="T0" y="T1"/>
                </a:cxn>
                <a:cxn ang="0">
                  <a:pos x="T2" y="T3"/>
                </a:cxn>
                <a:cxn ang="0">
                  <a:pos x="T4" y="T5"/>
                </a:cxn>
                <a:cxn ang="0">
                  <a:pos x="T6" y="T7"/>
                </a:cxn>
                <a:cxn ang="0">
                  <a:pos x="T8" y="T9"/>
                </a:cxn>
                <a:cxn ang="0">
                  <a:pos x="T10" y="T11"/>
                </a:cxn>
                <a:cxn ang="0">
                  <a:pos x="T12" y="T13"/>
                </a:cxn>
              </a:cxnLst>
              <a:rect l="0" t="0" r="r" b="b"/>
              <a:pathLst>
                <a:path w="498" h="499">
                  <a:moveTo>
                    <a:pt x="233" y="448"/>
                  </a:moveTo>
                  <a:cubicBezTo>
                    <a:pt x="447" y="234"/>
                    <a:pt x="447" y="234"/>
                    <a:pt x="447" y="234"/>
                  </a:cubicBezTo>
                  <a:cubicBezTo>
                    <a:pt x="498" y="183"/>
                    <a:pt x="498" y="101"/>
                    <a:pt x="447" y="51"/>
                  </a:cubicBezTo>
                  <a:cubicBezTo>
                    <a:pt x="397" y="0"/>
                    <a:pt x="315" y="0"/>
                    <a:pt x="264" y="51"/>
                  </a:cubicBezTo>
                  <a:cubicBezTo>
                    <a:pt x="50" y="265"/>
                    <a:pt x="50" y="265"/>
                    <a:pt x="50" y="265"/>
                  </a:cubicBezTo>
                  <a:cubicBezTo>
                    <a:pt x="0" y="315"/>
                    <a:pt x="0" y="397"/>
                    <a:pt x="50" y="448"/>
                  </a:cubicBezTo>
                  <a:cubicBezTo>
                    <a:pt x="101" y="499"/>
                    <a:pt x="183" y="499"/>
                    <a:pt x="233" y="448"/>
                  </a:cubicBezTo>
                  <a:close/>
                </a:path>
              </a:pathLst>
            </a:custGeom>
            <a:solidFill>
              <a:schemeClr val="accent4">
                <a:alpha val="8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1">
              <a:extLst>
                <a:ext uri="{FF2B5EF4-FFF2-40B4-BE49-F238E27FC236}">
                  <a16:creationId xmlns:a16="http://schemas.microsoft.com/office/drawing/2014/main" id="{B7E14319-5D57-4A23-B33C-EBD83F304CF9}"/>
                </a:ext>
              </a:extLst>
            </p:cNvPr>
            <p:cNvSpPr>
              <a:spLocks/>
            </p:cNvSpPr>
            <p:nvPr/>
          </p:nvSpPr>
          <p:spPr bwMode="auto">
            <a:xfrm>
              <a:off x="6780411" y="5796645"/>
              <a:ext cx="1108357" cy="1110878"/>
            </a:xfrm>
            <a:custGeom>
              <a:avLst/>
              <a:gdLst>
                <a:gd name="T0" fmla="*/ 264 w 498"/>
                <a:gd name="T1" fmla="*/ 448 h 499"/>
                <a:gd name="T2" fmla="*/ 50 w 498"/>
                <a:gd name="T3" fmla="*/ 234 h 499"/>
                <a:gd name="T4" fmla="*/ 50 w 498"/>
                <a:gd name="T5" fmla="*/ 51 h 499"/>
                <a:gd name="T6" fmla="*/ 233 w 498"/>
                <a:gd name="T7" fmla="*/ 51 h 499"/>
                <a:gd name="T8" fmla="*/ 448 w 498"/>
                <a:gd name="T9" fmla="*/ 265 h 499"/>
                <a:gd name="T10" fmla="*/ 448 w 498"/>
                <a:gd name="T11" fmla="*/ 448 h 499"/>
                <a:gd name="T12" fmla="*/ 448 w 498"/>
                <a:gd name="T13" fmla="*/ 448 h 499"/>
                <a:gd name="T14" fmla="*/ 264 w 498"/>
                <a:gd name="T15" fmla="*/ 448 h 49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8" h="499">
                  <a:moveTo>
                    <a:pt x="264" y="448"/>
                  </a:moveTo>
                  <a:cubicBezTo>
                    <a:pt x="50" y="234"/>
                    <a:pt x="50" y="234"/>
                    <a:pt x="50" y="234"/>
                  </a:cubicBezTo>
                  <a:cubicBezTo>
                    <a:pt x="0" y="183"/>
                    <a:pt x="0" y="101"/>
                    <a:pt x="50" y="51"/>
                  </a:cubicBezTo>
                  <a:cubicBezTo>
                    <a:pt x="101" y="0"/>
                    <a:pt x="183" y="0"/>
                    <a:pt x="233" y="51"/>
                  </a:cubicBezTo>
                  <a:cubicBezTo>
                    <a:pt x="448" y="265"/>
                    <a:pt x="448" y="265"/>
                    <a:pt x="448" y="265"/>
                  </a:cubicBezTo>
                  <a:cubicBezTo>
                    <a:pt x="498" y="315"/>
                    <a:pt x="498" y="397"/>
                    <a:pt x="448" y="448"/>
                  </a:cubicBezTo>
                  <a:cubicBezTo>
                    <a:pt x="448" y="448"/>
                    <a:pt x="448" y="448"/>
                    <a:pt x="448" y="448"/>
                  </a:cubicBezTo>
                  <a:cubicBezTo>
                    <a:pt x="397" y="499"/>
                    <a:pt x="315" y="499"/>
                    <a:pt x="264" y="448"/>
                  </a:cubicBezTo>
                  <a:close/>
                </a:path>
              </a:pathLst>
            </a:custGeom>
            <a:solidFill>
              <a:schemeClr val="accent4">
                <a:alpha val="8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2">
              <a:extLst>
                <a:ext uri="{FF2B5EF4-FFF2-40B4-BE49-F238E27FC236}">
                  <a16:creationId xmlns:a16="http://schemas.microsoft.com/office/drawing/2014/main" id="{5406F352-A3E0-48C7-A07B-77D60000388D}"/>
                </a:ext>
              </a:extLst>
            </p:cNvPr>
            <p:cNvSpPr>
              <a:spLocks/>
            </p:cNvSpPr>
            <p:nvPr/>
          </p:nvSpPr>
          <p:spPr bwMode="auto">
            <a:xfrm>
              <a:off x="10405583" y="5796645"/>
              <a:ext cx="1108357" cy="1110878"/>
            </a:xfrm>
            <a:custGeom>
              <a:avLst/>
              <a:gdLst>
                <a:gd name="T0" fmla="*/ 233 w 498"/>
                <a:gd name="T1" fmla="*/ 51 h 499"/>
                <a:gd name="T2" fmla="*/ 447 w 498"/>
                <a:gd name="T3" fmla="*/ 265 h 499"/>
                <a:gd name="T4" fmla="*/ 447 w 498"/>
                <a:gd name="T5" fmla="*/ 448 h 499"/>
                <a:gd name="T6" fmla="*/ 264 w 498"/>
                <a:gd name="T7" fmla="*/ 448 h 499"/>
                <a:gd name="T8" fmla="*/ 50 w 498"/>
                <a:gd name="T9" fmla="*/ 234 h 499"/>
                <a:gd name="T10" fmla="*/ 50 w 498"/>
                <a:gd name="T11" fmla="*/ 51 h 499"/>
                <a:gd name="T12" fmla="*/ 233 w 498"/>
                <a:gd name="T13" fmla="*/ 51 h 499"/>
              </a:gdLst>
              <a:ahLst/>
              <a:cxnLst>
                <a:cxn ang="0">
                  <a:pos x="T0" y="T1"/>
                </a:cxn>
                <a:cxn ang="0">
                  <a:pos x="T2" y="T3"/>
                </a:cxn>
                <a:cxn ang="0">
                  <a:pos x="T4" y="T5"/>
                </a:cxn>
                <a:cxn ang="0">
                  <a:pos x="T6" y="T7"/>
                </a:cxn>
                <a:cxn ang="0">
                  <a:pos x="T8" y="T9"/>
                </a:cxn>
                <a:cxn ang="0">
                  <a:pos x="T10" y="T11"/>
                </a:cxn>
                <a:cxn ang="0">
                  <a:pos x="T12" y="T13"/>
                </a:cxn>
              </a:cxnLst>
              <a:rect l="0" t="0" r="r" b="b"/>
              <a:pathLst>
                <a:path w="498" h="499">
                  <a:moveTo>
                    <a:pt x="233" y="51"/>
                  </a:moveTo>
                  <a:cubicBezTo>
                    <a:pt x="447" y="265"/>
                    <a:pt x="447" y="265"/>
                    <a:pt x="447" y="265"/>
                  </a:cubicBezTo>
                  <a:cubicBezTo>
                    <a:pt x="498" y="315"/>
                    <a:pt x="498" y="397"/>
                    <a:pt x="447" y="448"/>
                  </a:cubicBezTo>
                  <a:cubicBezTo>
                    <a:pt x="397" y="499"/>
                    <a:pt x="315" y="499"/>
                    <a:pt x="264" y="448"/>
                  </a:cubicBezTo>
                  <a:cubicBezTo>
                    <a:pt x="50" y="234"/>
                    <a:pt x="50" y="234"/>
                    <a:pt x="50" y="234"/>
                  </a:cubicBezTo>
                  <a:cubicBezTo>
                    <a:pt x="0" y="183"/>
                    <a:pt x="0" y="101"/>
                    <a:pt x="50" y="51"/>
                  </a:cubicBezTo>
                  <a:cubicBezTo>
                    <a:pt x="101" y="0"/>
                    <a:pt x="183" y="0"/>
                    <a:pt x="233" y="51"/>
                  </a:cubicBezTo>
                  <a:close/>
                </a:path>
              </a:pathLst>
            </a:custGeom>
            <a:solidFill>
              <a:schemeClr val="accent2">
                <a:alpha val="8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3">
              <a:extLst>
                <a:ext uri="{FF2B5EF4-FFF2-40B4-BE49-F238E27FC236}">
                  <a16:creationId xmlns:a16="http://schemas.microsoft.com/office/drawing/2014/main" id="{3F578B17-B4A4-402D-8D88-0638D031FC78}"/>
                </a:ext>
              </a:extLst>
            </p:cNvPr>
            <p:cNvSpPr>
              <a:spLocks/>
            </p:cNvSpPr>
            <p:nvPr/>
          </p:nvSpPr>
          <p:spPr bwMode="auto">
            <a:xfrm>
              <a:off x="10882215" y="5796645"/>
              <a:ext cx="1108357" cy="1110878"/>
            </a:xfrm>
            <a:custGeom>
              <a:avLst/>
              <a:gdLst>
                <a:gd name="T0" fmla="*/ 264 w 498"/>
                <a:gd name="T1" fmla="*/ 51 h 499"/>
                <a:gd name="T2" fmla="*/ 50 w 498"/>
                <a:gd name="T3" fmla="*/ 265 h 499"/>
                <a:gd name="T4" fmla="*/ 50 w 498"/>
                <a:gd name="T5" fmla="*/ 448 h 499"/>
                <a:gd name="T6" fmla="*/ 233 w 498"/>
                <a:gd name="T7" fmla="*/ 448 h 499"/>
                <a:gd name="T8" fmla="*/ 447 w 498"/>
                <a:gd name="T9" fmla="*/ 234 h 499"/>
                <a:gd name="T10" fmla="*/ 447 w 498"/>
                <a:gd name="T11" fmla="*/ 51 h 499"/>
                <a:gd name="T12" fmla="*/ 264 w 498"/>
                <a:gd name="T13" fmla="*/ 51 h 499"/>
              </a:gdLst>
              <a:ahLst/>
              <a:cxnLst>
                <a:cxn ang="0">
                  <a:pos x="T0" y="T1"/>
                </a:cxn>
                <a:cxn ang="0">
                  <a:pos x="T2" y="T3"/>
                </a:cxn>
                <a:cxn ang="0">
                  <a:pos x="T4" y="T5"/>
                </a:cxn>
                <a:cxn ang="0">
                  <a:pos x="T6" y="T7"/>
                </a:cxn>
                <a:cxn ang="0">
                  <a:pos x="T8" y="T9"/>
                </a:cxn>
                <a:cxn ang="0">
                  <a:pos x="T10" y="T11"/>
                </a:cxn>
                <a:cxn ang="0">
                  <a:pos x="T12" y="T13"/>
                </a:cxn>
              </a:cxnLst>
              <a:rect l="0" t="0" r="r" b="b"/>
              <a:pathLst>
                <a:path w="498" h="499">
                  <a:moveTo>
                    <a:pt x="264" y="51"/>
                  </a:moveTo>
                  <a:cubicBezTo>
                    <a:pt x="50" y="265"/>
                    <a:pt x="50" y="265"/>
                    <a:pt x="50" y="265"/>
                  </a:cubicBezTo>
                  <a:cubicBezTo>
                    <a:pt x="0" y="315"/>
                    <a:pt x="0" y="397"/>
                    <a:pt x="50" y="448"/>
                  </a:cubicBezTo>
                  <a:cubicBezTo>
                    <a:pt x="101" y="499"/>
                    <a:pt x="183" y="499"/>
                    <a:pt x="233" y="448"/>
                  </a:cubicBezTo>
                  <a:cubicBezTo>
                    <a:pt x="447" y="234"/>
                    <a:pt x="447" y="234"/>
                    <a:pt x="447" y="234"/>
                  </a:cubicBezTo>
                  <a:cubicBezTo>
                    <a:pt x="498" y="183"/>
                    <a:pt x="498" y="101"/>
                    <a:pt x="447" y="51"/>
                  </a:cubicBezTo>
                  <a:cubicBezTo>
                    <a:pt x="397" y="0"/>
                    <a:pt x="315" y="0"/>
                    <a:pt x="264" y="51"/>
                  </a:cubicBezTo>
                  <a:close/>
                </a:path>
              </a:pathLst>
            </a:custGeom>
            <a:solidFill>
              <a:schemeClr val="accent2">
                <a:alpha val="8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4">
              <a:extLst>
                <a:ext uri="{FF2B5EF4-FFF2-40B4-BE49-F238E27FC236}">
                  <a16:creationId xmlns:a16="http://schemas.microsoft.com/office/drawing/2014/main" id="{29606E2C-0F28-4545-AE79-56AED4621FDD}"/>
                </a:ext>
              </a:extLst>
            </p:cNvPr>
            <p:cNvSpPr>
              <a:spLocks/>
            </p:cNvSpPr>
            <p:nvPr/>
          </p:nvSpPr>
          <p:spPr bwMode="auto">
            <a:xfrm>
              <a:off x="6842197" y="3998560"/>
              <a:ext cx="2859788" cy="1943092"/>
            </a:xfrm>
            <a:custGeom>
              <a:avLst/>
              <a:gdLst>
                <a:gd name="T0" fmla="*/ 84 w 1285"/>
                <a:gd name="T1" fmla="*/ 796 h 873"/>
                <a:gd name="T2" fmla="*/ 114 w 1285"/>
                <a:gd name="T3" fmla="*/ 793 h 873"/>
                <a:gd name="T4" fmla="*/ 225 w 1285"/>
                <a:gd name="T5" fmla="*/ 839 h 873"/>
                <a:gd name="T6" fmla="*/ 260 w 1285"/>
                <a:gd name="T7" fmla="*/ 873 h 873"/>
                <a:gd name="T8" fmla="*/ 1035 w 1285"/>
                <a:gd name="T9" fmla="*/ 260 h 873"/>
                <a:gd name="T10" fmla="*/ 1187 w 1285"/>
                <a:gd name="T11" fmla="*/ 274 h 873"/>
                <a:gd name="T12" fmla="*/ 1234 w 1285"/>
                <a:gd name="T13" fmla="*/ 228 h 873"/>
                <a:gd name="T14" fmla="*/ 1234 w 1285"/>
                <a:gd name="T15" fmla="*/ 44 h 873"/>
                <a:gd name="T16" fmla="*/ 1203 w 1285"/>
                <a:gd name="T17" fmla="*/ 13 h 873"/>
                <a:gd name="T18" fmla="*/ 1035 w 1285"/>
                <a:gd name="T19" fmla="*/ 0 h 873"/>
                <a:gd name="T20" fmla="*/ 288 w 1285"/>
                <a:gd name="T21" fmla="*/ 310 h 873"/>
                <a:gd name="T22" fmla="*/ 0 w 1285"/>
                <a:gd name="T23" fmla="*/ 841 h 873"/>
                <a:gd name="T24" fmla="*/ 2 w 1285"/>
                <a:gd name="T25" fmla="*/ 839 h 873"/>
                <a:gd name="T26" fmla="*/ 84 w 1285"/>
                <a:gd name="T27" fmla="*/ 796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5" h="873">
                  <a:moveTo>
                    <a:pt x="84" y="796"/>
                  </a:moveTo>
                  <a:cubicBezTo>
                    <a:pt x="94" y="794"/>
                    <a:pt x="104" y="793"/>
                    <a:pt x="114" y="793"/>
                  </a:cubicBezTo>
                  <a:cubicBezTo>
                    <a:pt x="156" y="793"/>
                    <a:pt x="196" y="809"/>
                    <a:pt x="225" y="839"/>
                  </a:cubicBezTo>
                  <a:cubicBezTo>
                    <a:pt x="260" y="873"/>
                    <a:pt x="260" y="873"/>
                    <a:pt x="260" y="873"/>
                  </a:cubicBezTo>
                  <a:cubicBezTo>
                    <a:pt x="343" y="522"/>
                    <a:pt x="659" y="260"/>
                    <a:pt x="1035" y="260"/>
                  </a:cubicBezTo>
                  <a:cubicBezTo>
                    <a:pt x="1087" y="260"/>
                    <a:pt x="1138" y="265"/>
                    <a:pt x="1187" y="274"/>
                  </a:cubicBezTo>
                  <a:cubicBezTo>
                    <a:pt x="1234" y="228"/>
                    <a:pt x="1234" y="228"/>
                    <a:pt x="1234" y="228"/>
                  </a:cubicBezTo>
                  <a:cubicBezTo>
                    <a:pt x="1285" y="177"/>
                    <a:pt x="1285" y="95"/>
                    <a:pt x="1234" y="44"/>
                  </a:cubicBezTo>
                  <a:cubicBezTo>
                    <a:pt x="1203" y="13"/>
                    <a:pt x="1203" y="13"/>
                    <a:pt x="1203" y="13"/>
                  </a:cubicBezTo>
                  <a:cubicBezTo>
                    <a:pt x="1148" y="4"/>
                    <a:pt x="1092" y="0"/>
                    <a:pt x="1035" y="0"/>
                  </a:cubicBezTo>
                  <a:cubicBezTo>
                    <a:pt x="753" y="0"/>
                    <a:pt x="487" y="110"/>
                    <a:pt x="288" y="310"/>
                  </a:cubicBezTo>
                  <a:cubicBezTo>
                    <a:pt x="140" y="457"/>
                    <a:pt x="41" y="641"/>
                    <a:pt x="0" y="841"/>
                  </a:cubicBezTo>
                  <a:cubicBezTo>
                    <a:pt x="2" y="839"/>
                    <a:pt x="2" y="839"/>
                    <a:pt x="2" y="839"/>
                  </a:cubicBezTo>
                  <a:cubicBezTo>
                    <a:pt x="25" y="817"/>
                    <a:pt x="53" y="802"/>
                    <a:pt x="84" y="796"/>
                  </a:cubicBezTo>
                  <a:close/>
                </a:path>
              </a:pathLst>
            </a:custGeom>
            <a:solidFill>
              <a:schemeClr val="accent1">
                <a:alpha val="8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5">
              <a:extLst>
                <a:ext uri="{FF2B5EF4-FFF2-40B4-BE49-F238E27FC236}">
                  <a16:creationId xmlns:a16="http://schemas.microsoft.com/office/drawing/2014/main" id="{7D05A362-3F59-4373-9ABA-80149112ECB3}"/>
                </a:ext>
              </a:extLst>
            </p:cNvPr>
            <p:cNvSpPr>
              <a:spLocks/>
            </p:cNvSpPr>
            <p:nvPr/>
          </p:nvSpPr>
          <p:spPr bwMode="auto">
            <a:xfrm>
              <a:off x="9556978" y="4047735"/>
              <a:ext cx="1943092" cy="2859788"/>
            </a:xfrm>
            <a:custGeom>
              <a:avLst/>
              <a:gdLst>
                <a:gd name="T0" fmla="*/ 0 w 873"/>
                <a:gd name="T1" fmla="*/ 260 h 1285"/>
                <a:gd name="T2" fmla="*/ 613 w 873"/>
                <a:gd name="T3" fmla="*/ 1035 h 1285"/>
                <a:gd name="T4" fmla="*/ 598 w 873"/>
                <a:gd name="T5" fmla="*/ 1187 h 1285"/>
                <a:gd name="T6" fmla="*/ 645 w 873"/>
                <a:gd name="T7" fmla="*/ 1234 h 1285"/>
                <a:gd name="T8" fmla="*/ 828 w 873"/>
                <a:gd name="T9" fmla="*/ 1234 h 1285"/>
                <a:gd name="T10" fmla="*/ 860 w 873"/>
                <a:gd name="T11" fmla="*/ 1203 h 1285"/>
                <a:gd name="T12" fmla="*/ 873 w 873"/>
                <a:gd name="T13" fmla="*/ 1035 h 1285"/>
                <a:gd name="T14" fmla="*/ 563 w 873"/>
                <a:gd name="T15" fmla="*/ 288 h 1285"/>
                <a:gd name="T16" fmla="*/ 31 w 873"/>
                <a:gd name="T17" fmla="*/ 0 h 1285"/>
                <a:gd name="T18" fmla="*/ 34 w 873"/>
                <a:gd name="T19" fmla="*/ 2 h 1285"/>
                <a:gd name="T20" fmla="*/ 34 w 873"/>
                <a:gd name="T21" fmla="*/ 225 h 1285"/>
                <a:gd name="T22" fmla="*/ 0 w 873"/>
                <a:gd name="T23" fmla="*/ 260 h 1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73" h="1285">
                  <a:moveTo>
                    <a:pt x="0" y="260"/>
                  </a:moveTo>
                  <a:cubicBezTo>
                    <a:pt x="351" y="343"/>
                    <a:pt x="613" y="659"/>
                    <a:pt x="613" y="1035"/>
                  </a:cubicBezTo>
                  <a:cubicBezTo>
                    <a:pt x="613" y="1087"/>
                    <a:pt x="608" y="1138"/>
                    <a:pt x="598" y="1187"/>
                  </a:cubicBezTo>
                  <a:cubicBezTo>
                    <a:pt x="645" y="1234"/>
                    <a:pt x="645" y="1234"/>
                    <a:pt x="645" y="1234"/>
                  </a:cubicBezTo>
                  <a:cubicBezTo>
                    <a:pt x="696" y="1285"/>
                    <a:pt x="778" y="1285"/>
                    <a:pt x="828" y="1234"/>
                  </a:cubicBezTo>
                  <a:cubicBezTo>
                    <a:pt x="860" y="1203"/>
                    <a:pt x="860" y="1203"/>
                    <a:pt x="860" y="1203"/>
                  </a:cubicBezTo>
                  <a:cubicBezTo>
                    <a:pt x="868" y="1148"/>
                    <a:pt x="873" y="1092"/>
                    <a:pt x="873" y="1035"/>
                  </a:cubicBezTo>
                  <a:cubicBezTo>
                    <a:pt x="873" y="753"/>
                    <a:pt x="763" y="487"/>
                    <a:pt x="563" y="288"/>
                  </a:cubicBezTo>
                  <a:cubicBezTo>
                    <a:pt x="415" y="140"/>
                    <a:pt x="231" y="41"/>
                    <a:pt x="31" y="0"/>
                  </a:cubicBezTo>
                  <a:cubicBezTo>
                    <a:pt x="34" y="2"/>
                    <a:pt x="34" y="2"/>
                    <a:pt x="34" y="2"/>
                  </a:cubicBezTo>
                  <a:cubicBezTo>
                    <a:pt x="95" y="64"/>
                    <a:pt x="95" y="164"/>
                    <a:pt x="34" y="225"/>
                  </a:cubicBezTo>
                  <a:lnTo>
                    <a:pt x="0" y="260"/>
                  </a:lnTo>
                  <a:close/>
                </a:path>
              </a:pathLst>
            </a:custGeom>
            <a:solidFill>
              <a:schemeClr val="accent2">
                <a:alpha val="8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6">
              <a:extLst>
                <a:ext uri="{FF2B5EF4-FFF2-40B4-BE49-F238E27FC236}">
                  <a16:creationId xmlns:a16="http://schemas.microsoft.com/office/drawing/2014/main" id="{4C24A7E0-067B-418C-B7EC-A038C04DBEAC}"/>
                </a:ext>
              </a:extLst>
            </p:cNvPr>
            <p:cNvSpPr>
              <a:spLocks/>
            </p:cNvSpPr>
            <p:nvPr/>
          </p:nvSpPr>
          <p:spPr bwMode="auto">
            <a:xfrm>
              <a:off x="6793021" y="5825646"/>
              <a:ext cx="1943092" cy="2830786"/>
            </a:xfrm>
            <a:custGeom>
              <a:avLst/>
              <a:gdLst>
                <a:gd name="T0" fmla="*/ 839 w 873"/>
                <a:gd name="T1" fmla="*/ 1269 h 1272"/>
                <a:gd name="T2" fmla="*/ 793 w 873"/>
                <a:gd name="T3" fmla="*/ 1158 h 1272"/>
                <a:gd name="T4" fmla="*/ 839 w 873"/>
                <a:gd name="T5" fmla="*/ 1046 h 1272"/>
                <a:gd name="T6" fmla="*/ 873 w 873"/>
                <a:gd name="T7" fmla="*/ 1012 h 1272"/>
                <a:gd name="T8" fmla="*/ 295 w 873"/>
                <a:gd name="T9" fmla="*/ 470 h 1272"/>
                <a:gd name="T10" fmla="*/ 278 w 873"/>
                <a:gd name="T11" fmla="*/ 451 h 1272"/>
                <a:gd name="T12" fmla="*/ 292 w 873"/>
                <a:gd name="T13" fmla="*/ 459 h 1272"/>
                <a:gd name="T14" fmla="*/ 260 w 873"/>
                <a:gd name="T15" fmla="*/ 236 h 1272"/>
                <a:gd name="T16" fmla="*/ 274 w 873"/>
                <a:gd name="T17" fmla="*/ 85 h 1272"/>
                <a:gd name="T18" fmla="*/ 227 w 873"/>
                <a:gd name="T19" fmla="*/ 38 h 1272"/>
                <a:gd name="T20" fmla="*/ 136 w 873"/>
                <a:gd name="T21" fmla="*/ 0 h 1272"/>
                <a:gd name="T22" fmla="*/ 111 w 873"/>
                <a:gd name="T23" fmla="*/ 2 h 1272"/>
                <a:gd name="T24" fmla="*/ 44 w 873"/>
                <a:gd name="T25" fmla="*/ 38 h 1272"/>
                <a:gd name="T26" fmla="*/ 13 w 873"/>
                <a:gd name="T27" fmla="*/ 69 h 1272"/>
                <a:gd name="T28" fmla="*/ 0 w 873"/>
                <a:gd name="T29" fmla="*/ 236 h 1272"/>
                <a:gd name="T30" fmla="*/ 310 w 873"/>
                <a:gd name="T31" fmla="*/ 984 h 1272"/>
                <a:gd name="T32" fmla="*/ 841 w 873"/>
                <a:gd name="T33" fmla="*/ 1272 h 1272"/>
                <a:gd name="T34" fmla="*/ 839 w 873"/>
                <a:gd name="T35" fmla="*/ 1269 h 1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73" h="1272">
                  <a:moveTo>
                    <a:pt x="839" y="1269"/>
                  </a:moveTo>
                  <a:cubicBezTo>
                    <a:pt x="809" y="1240"/>
                    <a:pt x="793" y="1200"/>
                    <a:pt x="793" y="1158"/>
                  </a:cubicBezTo>
                  <a:cubicBezTo>
                    <a:pt x="793" y="1116"/>
                    <a:pt x="809" y="1076"/>
                    <a:pt x="839" y="1046"/>
                  </a:cubicBezTo>
                  <a:cubicBezTo>
                    <a:pt x="873" y="1012"/>
                    <a:pt x="873" y="1012"/>
                    <a:pt x="873" y="1012"/>
                  </a:cubicBezTo>
                  <a:cubicBezTo>
                    <a:pt x="598" y="947"/>
                    <a:pt x="377" y="738"/>
                    <a:pt x="295" y="470"/>
                  </a:cubicBezTo>
                  <a:cubicBezTo>
                    <a:pt x="289" y="464"/>
                    <a:pt x="283" y="457"/>
                    <a:pt x="278" y="451"/>
                  </a:cubicBezTo>
                  <a:cubicBezTo>
                    <a:pt x="282" y="454"/>
                    <a:pt x="287" y="457"/>
                    <a:pt x="292" y="459"/>
                  </a:cubicBezTo>
                  <a:cubicBezTo>
                    <a:pt x="271" y="388"/>
                    <a:pt x="260" y="314"/>
                    <a:pt x="260" y="236"/>
                  </a:cubicBezTo>
                  <a:cubicBezTo>
                    <a:pt x="260" y="185"/>
                    <a:pt x="265" y="134"/>
                    <a:pt x="274" y="85"/>
                  </a:cubicBezTo>
                  <a:cubicBezTo>
                    <a:pt x="227" y="38"/>
                    <a:pt x="227" y="38"/>
                    <a:pt x="227" y="38"/>
                  </a:cubicBezTo>
                  <a:cubicBezTo>
                    <a:pt x="202" y="12"/>
                    <a:pt x="169" y="0"/>
                    <a:pt x="136" y="0"/>
                  </a:cubicBezTo>
                  <a:cubicBezTo>
                    <a:pt x="128" y="0"/>
                    <a:pt x="119" y="1"/>
                    <a:pt x="111" y="2"/>
                  </a:cubicBezTo>
                  <a:cubicBezTo>
                    <a:pt x="87" y="7"/>
                    <a:pt x="63" y="19"/>
                    <a:pt x="44" y="38"/>
                  </a:cubicBezTo>
                  <a:cubicBezTo>
                    <a:pt x="13" y="69"/>
                    <a:pt x="13" y="69"/>
                    <a:pt x="13" y="69"/>
                  </a:cubicBezTo>
                  <a:cubicBezTo>
                    <a:pt x="4" y="124"/>
                    <a:pt x="0" y="180"/>
                    <a:pt x="0" y="236"/>
                  </a:cubicBezTo>
                  <a:cubicBezTo>
                    <a:pt x="0" y="519"/>
                    <a:pt x="110" y="784"/>
                    <a:pt x="310" y="984"/>
                  </a:cubicBezTo>
                  <a:cubicBezTo>
                    <a:pt x="457" y="1132"/>
                    <a:pt x="641" y="1231"/>
                    <a:pt x="841" y="1272"/>
                  </a:cubicBezTo>
                  <a:lnTo>
                    <a:pt x="839" y="1269"/>
                  </a:lnTo>
                  <a:close/>
                </a:path>
              </a:pathLst>
            </a:custGeom>
            <a:solidFill>
              <a:schemeClr val="accent4">
                <a:alpha val="8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7">
              <a:extLst>
                <a:ext uri="{FF2B5EF4-FFF2-40B4-BE49-F238E27FC236}">
                  <a16:creationId xmlns:a16="http://schemas.microsoft.com/office/drawing/2014/main" id="{B4B40799-2D01-448A-9C0E-48B7C94701FA}"/>
                </a:ext>
              </a:extLst>
            </p:cNvPr>
            <p:cNvSpPr>
              <a:spLocks/>
            </p:cNvSpPr>
            <p:nvPr/>
          </p:nvSpPr>
          <p:spPr bwMode="auto">
            <a:xfrm>
              <a:off x="8591106" y="6762517"/>
              <a:ext cx="2861049" cy="1943092"/>
            </a:xfrm>
            <a:custGeom>
              <a:avLst/>
              <a:gdLst>
                <a:gd name="T0" fmla="*/ 1282 w 1285"/>
                <a:gd name="T1" fmla="*/ 34 h 873"/>
                <a:gd name="T2" fmla="*/ 1171 w 1285"/>
                <a:gd name="T3" fmla="*/ 80 h 873"/>
                <a:gd name="T4" fmla="*/ 1059 w 1285"/>
                <a:gd name="T5" fmla="*/ 34 h 873"/>
                <a:gd name="T6" fmla="*/ 1025 w 1285"/>
                <a:gd name="T7" fmla="*/ 0 h 873"/>
                <a:gd name="T8" fmla="*/ 249 w 1285"/>
                <a:gd name="T9" fmla="*/ 613 h 873"/>
                <a:gd name="T10" fmla="*/ 98 w 1285"/>
                <a:gd name="T11" fmla="*/ 598 h 873"/>
                <a:gd name="T12" fmla="*/ 51 w 1285"/>
                <a:gd name="T13" fmla="*/ 645 h 873"/>
                <a:gd name="T14" fmla="*/ 51 w 1285"/>
                <a:gd name="T15" fmla="*/ 828 h 873"/>
                <a:gd name="T16" fmla="*/ 51 w 1285"/>
                <a:gd name="T17" fmla="*/ 828 h 873"/>
                <a:gd name="T18" fmla="*/ 82 w 1285"/>
                <a:gd name="T19" fmla="*/ 860 h 873"/>
                <a:gd name="T20" fmla="*/ 249 w 1285"/>
                <a:gd name="T21" fmla="*/ 873 h 873"/>
                <a:gd name="T22" fmla="*/ 997 w 1285"/>
                <a:gd name="T23" fmla="*/ 563 h 873"/>
                <a:gd name="T24" fmla="*/ 1285 w 1285"/>
                <a:gd name="T25" fmla="*/ 31 h 873"/>
                <a:gd name="T26" fmla="*/ 1282 w 1285"/>
                <a:gd name="T27" fmla="*/ 34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5" h="873">
                  <a:moveTo>
                    <a:pt x="1282" y="34"/>
                  </a:moveTo>
                  <a:cubicBezTo>
                    <a:pt x="1253" y="64"/>
                    <a:pt x="1213" y="80"/>
                    <a:pt x="1171" y="80"/>
                  </a:cubicBezTo>
                  <a:cubicBezTo>
                    <a:pt x="1129" y="80"/>
                    <a:pt x="1089" y="64"/>
                    <a:pt x="1059" y="34"/>
                  </a:cubicBezTo>
                  <a:cubicBezTo>
                    <a:pt x="1025" y="0"/>
                    <a:pt x="1025" y="0"/>
                    <a:pt x="1025" y="0"/>
                  </a:cubicBezTo>
                  <a:cubicBezTo>
                    <a:pt x="942" y="351"/>
                    <a:pt x="626" y="613"/>
                    <a:pt x="249" y="613"/>
                  </a:cubicBezTo>
                  <a:cubicBezTo>
                    <a:pt x="198" y="613"/>
                    <a:pt x="147" y="608"/>
                    <a:pt x="98" y="598"/>
                  </a:cubicBezTo>
                  <a:cubicBezTo>
                    <a:pt x="51" y="645"/>
                    <a:pt x="51" y="645"/>
                    <a:pt x="51" y="645"/>
                  </a:cubicBezTo>
                  <a:cubicBezTo>
                    <a:pt x="0" y="696"/>
                    <a:pt x="0" y="778"/>
                    <a:pt x="51" y="828"/>
                  </a:cubicBezTo>
                  <a:cubicBezTo>
                    <a:pt x="51" y="828"/>
                    <a:pt x="51" y="828"/>
                    <a:pt x="51" y="828"/>
                  </a:cubicBezTo>
                  <a:cubicBezTo>
                    <a:pt x="82" y="860"/>
                    <a:pt x="82" y="860"/>
                    <a:pt x="82" y="860"/>
                  </a:cubicBezTo>
                  <a:cubicBezTo>
                    <a:pt x="137" y="868"/>
                    <a:pt x="193" y="873"/>
                    <a:pt x="249" y="873"/>
                  </a:cubicBezTo>
                  <a:cubicBezTo>
                    <a:pt x="532" y="873"/>
                    <a:pt x="797" y="763"/>
                    <a:pt x="997" y="563"/>
                  </a:cubicBezTo>
                  <a:cubicBezTo>
                    <a:pt x="1145" y="415"/>
                    <a:pt x="1243" y="231"/>
                    <a:pt x="1285" y="31"/>
                  </a:cubicBezTo>
                  <a:lnTo>
                    <a:pt x="1282" y="34"/>
                  </a:lnTo>
                  <a:close/>
                </a:path>
              </a:pathLst>
            </a:custGeom>
            <a:solidFill>
              <a:schemeClr val="accent3">
                <a:alpha val="8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2" name="TextBox 21"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652E3F3-E5F8-4966-9FA8-2D1431520911}"/>
              </a:ext>
            </a:extLst>
          </p:cNvPr>
          <p:cNvSpPr txBox="1"/>
          <p:nvPr/>
        </p:nvSpPr>
        <p:spPr>
          <a:xfrm>
            <a:off x="4157833" y="1413655"/>
            <a:ext cx="9972335" cy="923330"/>
          </a:xfrm>
          <a:prstGeom prst="rect">
            <a:avLst/>
          </a:prstGeom>
          <a:noFill/>
        </p:spPr>
        <p:txBody>
          <a:bodyPr wrap="square" rtlCol="0">
            <a:spAutoFit/>
          </a:bodyPr>
          <a:lstStyle/>
          <a:p>
            <a:pPr algn="ctr">
              <a:spcBef>
                <a:spcPts val="1200"/>
              </a:spcBef>
            </a:pPr>
            <a:r>
              <a:rPr lang="en-US" altLang="zh-CN" sz="5400">
                <a:solidFill>
                  <a:schemeClr val="tx1">
                    <a:lumMod val="85000"/>
                    <a:lumOff val="15000"/>
                  </a:schemeClr>
                </a:solidFill>
                <a:latin typeface="Montserrat Alternates ExtraBold" panose="00000900000000000000" pitchFamily="50" charset="0"/>
                <a:ea typeface="微软雅黑" panose="020B0503020204020204" pitchFamily="34" charset="-122"/>
                <a:cs typeface="Lato" panose="020F0502020204030203" pitchFamily="34" charset="0"/>
              </a:rPr>
              <a:t>Our Process</a:t>
            </a:r>
          </a:p>
        </p:txBody>
      </p:sp>
      <p:sp>
        <p:nvSpPr>
          <p:cNvPr id="23" name="Rectangle 22">
            <a:extLst>
              <a:ext uri="{FF2B5EF4-FFF2-40B4-BE49-F238E27FC236}">
                <a16:creationId xmlns:a16="http://schemas.microsoft.com/office/drawing/2014/main" id="{56352063-E238-41C2-B983-D0CEBC34A94E}"/>
              </a:ext>
            </a:extLst>
          </p:cNvPr>
          <p:cNvSpPr/>
          <p:nvPr/>
        </p:nvSpPr>
        <p:spPr>
          <a:xfrm>
            <a:off x="1333500" y="3745817"/>
            <a:ext cx="4800042" cy="1613519"/>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a:t>
            </a:r>
            <a:endParaRPr lang="es-ES" altLang="zh-CN" sz="1200" dirty="0">
              <a:solidFill>
                <a:schemeClr val="tx1">
                  <a:lumMod val="65000"/>
                </a:schemeClr>
              </a:solidFill>
              <a:ea typeface="Lato Light" panose="020F0502020204030203" pitchFamily="34" charset="0"/>
              <a:cs typeface="Lato Light" panose="020F0502020204030203" pitchFamily="34" charset="0"/>
            </a:endParaRPr>
          </a:p>
        </p:txBody>
      </p:sp>
      <p:sp>
        <p:nvSpPr>
          <p:cNvPr id="24" name="Rectangle 23">
            <a:extLst>
              <a:ext uri="{FF2B5EF4-FFF2-40B4-BE49-F238E27FC236}">
                <a16:creationId xmlns:a16="http://schemas.microsoft.com/office/drawing/2014/main" id="{8F16C44A-3C46-4320-94FA-2B91C1FF4477}"/>
              </a:ext>
            </a:extLst>
          </p:cNvPr>
          <p:cNvSpPr/>
          <p:nvPr/>
        </p:nvSpPr>
        <p:spPr>
          <a:xfrm>
            <a:off x="1333500" y="6546167"/>
            <a:ext cx="4800042" cy="1613519"/>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a:t>
            </a:r>
            <a:endParaRPr lang="es-ES" altLang="zh-CN" sz="1200" dirty="0">
              <a:solidFill>
                <a:schemeClr val="tx1">
                  <a:lumMod val="65000"/>
                </a:schemeClr>
              </a:solidFill>
              <a:ea typeface="Lato Light" panose="020F0502020204030203" pitchFamily="34" charset="0"/>
              <a:cs typeface="Lato Light" panose="020F0502020204030203" pitchFamily="34" charset="0"/>
            </a:endParaRPr>
          </a:p>
        </p:txBody>
      </p:sp>
      <p:sp>
        <p:nvSpPr>
          <p:cNvPr id="25" name="Rectangle 24">
            <a:extLst>
              <a:ext uri="{FF2B5EF4-FFF2-40B4-BE49-F238E27FC236}">
                <a16:creationId xmlns:a16="http://schemas.microsoft.com/office/drawing/2014/main" id="{4110F3F8-FFC1-430D-A5FF-EA3850BB77DA}"/>
              </a:ext>
            </a:extLst>
          </p:cNvPr>
          <p:cNvSpPr/>
          <p:nvPr/>
        </p:nvSpPr>
        <p:spPr>
          <a:xfrm>
            <a:off x="12154459" y="3745817"/>
            <a:ext cx="4800041" cy="1613519"/>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a:t>
            </a:r>
            <a:endParaRPr lang="es-ES" altLang="zh-CN" sz="1200" dirty="0">
              <a:solidFill>
                <a:schemeClr val="tx1">
                  <a:lumMod val="65000"/>
                </a:schemeClr>
              </a:solidFill>
              <a:ea typeface="Lato Light" panose="020F0502020204030203" pitchFamily="34" charset="0"/>
              <a:cs typeface="Lato Light" panose="020F0502020204030203" pitchFamily="34" charset="0"/>
            </a:endParaRPr>
          </a:p>
        </p:txBody>
      </p:sp>
      <p:sp>
        <p:nvSpPr>
          <p:cNvPr id="26" name="Rectangle 25">
            <a:extLst>
              <a:ext uri="{FF2B5EF4-FFF2-40B4-BE49-F238E27FC236}">
                <a16:creationId xmlns:a16="http://schemas.microsoft.com/office/drawing/2014/main" id="{43622985-38C5-4D78-A076-5284BBC1BCC9}"/>
              </a:ext>
            </a:extLst>
          </p:cNvPr>
          <p:cNvSpPr/>
          <p:nvPr/>
        </p:nvSpPr>
        <p:spPr>
          <a:xfrm>
            <a:off x="12154459" y="6546167"/>
            <a:ext cx="4800041" cy="1613519"/>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a:t>
            </a:r>
            <a:endParaRPr lang="es-ES" altLang="zh-CN" sz="1200" dirty="0">
              <a:solidFill>
                <a:schemeClr val="tx1">
                  <a:lumMod val="65000"/>
                </a:schemeClr>
              </a:solidFill>
              <a:ea typeface="Lato Light" panose="020F0502020204030203" pitchFamily="34" charset="0"/>
              <a:cs typeface="Lato Light" panose="020F0502020204030203" pitchFamily="34" charset="0"/>
            </a:endParaRPr>
          </a:p>
        </p:txBody>
      </p:sp>
      <p:grpSp>
        <p:nvGrpSpPr>
          <p:cNvPr id="27" name="Graphic 4">
            <a:extLst>
              <a:ext uri="{FF2B5EF4-FFF2-40B4-BE49-F238E27FC236}">
                <a16:creationId xmlns:a16="http://schemas.microsoft.com/office/drawing/2014/main" id="{207514C9-F497-4165-98F9-DE07D008014F}"/>
              </a:ext>
            </a:extLst>
          </p:cNvPr>
          <p:cNvGrpSpPr/>
          <p:nvPr/>
        </p:nvGrpSpPr>
        <p:grpSpPr>
          <a:xfrm>
            <a:off x="8697988" y="5498772"/>
            <a:ext cx="897116" cy="897162"/>
            <a:chOff x="10884230" y="3442838"/>
            <a:chExt cx="1234377" cy="1234439"/>
          </a:xfrm>
          <a:solidFill>
            <a:schemeClr val="tx1">
              <a:lumMod val="85000"/>
              <a:lumOff val="15000"/>
            </a:schemeClr>
          </a:solidFill>
        </p:grpSpPr>
        <p:sp>
          <p:nvSpPr>
            <p:cNvPr id="28" name="Freeform: Shape 27">
              <a:extLst>
                <a:ext uri="{FF2B5EF4-FFF2-40B4-BE49-F238E27FC236}">
                  <a16:creationId xmlns:a16="http://schemas.microsoft.com/office/drawing/2014/main" id="{60B9AE60-5C53-4D3A-B7A7-CF8066D688A3}"/>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29" name="Freeform: Shape 28">
              <a:extLst>
                <a:ext uri="{FF2B5EF4-FFF2-40B4-BE49-F238E27FC236}">
                  <a16:creationId xmlns:a16="http://schemas.microsoft.com/office/drawing/2014/main" id="{96AEA670-3E2D-4009-8423-786EF3BBFC68}"/>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30" name="Freeform: Shape 29">
              <a:extLst>
                <a:ext uri="{FF2B5EF4-FFF2-40B4-BE49-F238E27FC236}">
                  <a16:creationId xmlns:a16="http://schemas.microsoft.com/office/drawing/2014/main" id="{56A8F1F9-DFF0-4114-B1D2-064726A485BF}"/>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31" name="Freeform: Shape 30">
              <a:extLst>
                <a:ext uri="{FF2B5EF4-FFF2-40B4-BE49-F238E27FC236}">
                  <a16:creationId xmlns:a16="http://schemas.microsoft.com/office/drawing/2014/main" id="{29BC528E-E4D2-430F-AC0D-6F40282928E4}"/>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32" name="Freeform: Shape 31">
              <a:extLst>
                <a:ext uri="{FF2B5EF4-FFF2-40B4-BE49-F238E27FC236}">
                  <a16:creationId xmlns:a16="http://schemas.microsoft.com/office/drawing/2014/main" id="{5F2CF977-ADA5-4D3F-ADAB-7CE79A7354BC}"/>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33" name="Freeform: Shape 32">
              <a:extLst>
                <a:ext uri="{FF2B5EF4-FFF2-40B4-BE49-F238E27FC236}">
                  <a16:creationId xmlns:a16="http://schemas.microsoft.com/office/drawing/2014/main" id="{C569983D-2400-4AA3-8E9F-9146259E6D25}"/>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3468684024"/>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2"/>
                                        </p:tgtEl>
                                        <p:attrNameLst>
                                          <p:attrName>style.visibility</p:attrName>
                                        </p:attrNameLst>
                                      </p:cBhvr>
                                      <p:to>
                                        <p:strVal val="visible"/>
                                      </p:to>
                                    </p:set>
                                    <p:anim to="" calcmode="lin" valueType="num">
                                      <p:cBhvr>
                                        <p:cTn id="7" dur="750" fill="hold">
                                          <p:stCondLst>
                                            <p:cond delay="0"/>
                                          </p:stCondLst>
                                        </p:cTn>
                                        <p:tgtEl>
                                          <p:spTgt spid="2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2"/>
                                        </p:tgtEl>
                                      </p:cBhvr>
                                    </p:animEffect>
                                  </p:childTnLst>
                                </p:cTn>
                              </p:par>
                            </p:childTnLst>
                          </p:cTn>
                        </p:par>
                        <p:par>
                          <p:cTn id="9" fill="hold">
                            <p:stCondLst>
                              <p:cond delay="953"/>
                            </p:stCondLst>
                            <p:childTnLst>
                              <p:par>
                                <p:cTn id="10" presetID="53" presetClass="entr" presetSubtype="16" fill="hold" grpId="0"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fltVal val="0"/>
                                          </p:val>
                                        </p:tav>
                                        <p:tav tm="100000">
                                          <p:val>
                                            <p:strVal val="#ppt_w"/>
                                          </p:val>
                                        </p:tav>
                                      </p:tavLst>
                                    </p:anim>
                                    <p:anim calcmode="lin" valueType="num">
                                      <p:cBhvr>
                                        <p:cTn id="13" dur="1000" fill="hold"/>
                                        <p:tgtEl>
                                          <p:spTgt spid="2"/>
                                        </p:tgtEl>
                                        <p:attrNameLst>
                                          <p:attrName>ppt_h</p:attrName>
                                        </p:attrNameLst>
                                      </p:cBhvr>
                                      <p:tavLst>
                                        <p:tav tm="0">
                                          <p:val>
                                            <p:fltVal val="0"/>
                                          </p:val>
                                        </p:tav>
                                        <p:tav tm="100000">
                                          <p:val>
                                            <p:strVal val="#ppt_h"/>
                                          </p:val>
                                        </p:tav>
                                      </p:tavLst>
                                    </p:anim>
                                    <p:animEffect transition="in" filter="fade">
                                      <p:cBhvr>
                                        <p:cTn id="14" dur="10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27"/>
                                        </p:tgtEl>
                                        <p:attrNameLst>
                                          <p:attrName>style.visibility</p:attrName>
                                        </p:attrNameLst>
                                      </p:cBhvr>
                                      <p:to>
                                        <p:strVal val="visible"/>
                                      </p:to>
                                    </p:set>
                                    <p:anim calcmode="lin" valueType="num">
                                      <p:cBhvr>
                                        <p:cTn id="17" dur="1000" fill="hold"/>
                                        <p:tgtEl>
                                          <p:spTgt spid="27"/>
                                        </p:tgtEl>
                                        <p:attrNameLst>
                                          <p:attrName>ppt_w</p:attrName>
                                        </p:attrNameLst>
                                      </p:cBhvr>
                                      <p:tavLst>
                                        <p:tav tm="0">
                                          <p:val>
                                            <p:fltVal val="0"/>
                                          </p:val>
                                        </p:tav>
                                        <p:tav tm="100000">
                                          <p:val>
                                            <p:strVal val="#ppt_w"/>
                                          </p:val>
                                        </p:tav>
                                      </p:tavLst>
                                    </p:anim>
                                    <p:anim calcmode="lin" valueType="num">
                                      <p:cBhvr>
                                        <p:cTn id="18" dur="1000" fill="hold"/>
                                        <p:tgtEl>
                                          <p:spTgt spid="27"/>
                                        </p:tgtEl>
                                        <p:attrNameLst>
                                          <p:attrName>ppt_h</p:attrName>
                                        </p:attrNameLst>
                                      </p:cBhvr>
                                      <p:tavLst>
                                        <p:tav tm="0">
                                          <p:val>
                                            <p:fltVal val="0"/>
                                          </p:val>
                                        </p:tav>
                                        <p:tav tm="100000">
                                          <p:val>
                                            <p:strVal val="#ppt_h"/>
                                          </p:val>
                                        </p:tav>
                                      </p:tavLst>
                                    </p:anim>
                                    <p:animEffect transition="in" filter="fade">
                                      <p:cBhvr>
                                        <p:cTn id="19" dur="1000"/>
                                        <p:tgtEl>
                                          <p:spTgt spid="27"/>
                                        </p:tgtEl>
                                      </p:cBhvr>
                                    </p:animEffect>
                                  </p:childTnLst>
                                </p:cTn>
                              </p:par>
                              <p:par>
                                <p:cTn id="20" presetID="31" presetClass="entr" presetSubtype="0" fill="hold" nodeType="with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p:cTn id="22" dur="1000" fill="hold"/>
                                        <p:tgtEl>
                                          <p:spTgt spid="3"/>
                                        </p:tgtEl>
                                        <p:attrNameLst>
                                          <p:attrName>ppt_w</p:attrName>
                                        </p:attrNameLst>
                                      </p:cBhvr>
                                      <p:tavLst>
                                        <p:tav tm="0">
                                          <p:val>
                                            <p:fltVal val="0"/>
                                          </p:val>
                                        </p:tav>
                                        <p:tav tm="100000">
                                          <p:val>
                                            <p:strVal val="#ppt_w"/>
                                          </p:val>
                                        </p:tav>
                                      </p:tavLst>
                                    </p:anim>
                                    <p:anim calcmode="lin" valueType="num">
                                      <p:cBhvr>
                                        <p:cTn id="23" dur="1000" fill="hold"/>
                                        <p:tgtEl>
                                          <p:spTgt spid="3"/>
                                        </p:tgtEl>
                                        <p:attrNameLst>
                                          <p:attrName>ppt_h</p:attrName>
                                        </p:attrNameLst>
                                      </p:cBhvr>
                                      <p:tavLst>
                                        <p:tav tm="0">
                                          <p:val>
                                            <p:fltVal val="0"/>
                                          </p:val>
                                        </p:tav>
                                        <p:tav tm="100000">
                                          <p:val>
                                            <p:strVal val="#ppt_h"/>
                                          </p:val>
                                        </p:tav>
                                      </p:tavLst>
                                    </p:anim>
                                    <p:anim calcmode="lin" valueType="num">
                                      <p:cBhvr>
                                        <p:cTn id="24" dur="1000" fill="hold"/>
                                        <p:tgtEl>
                                          <p:spTgt spid="3"/>
                                        </p:tgtEl>
                                        <p:attrNameLst>
                                          <p:attrName>style.rotation</p:attrName>
                                        </p:attrNameLst>
                                      </p:cBhvr>
                                      <p:tavLst>
                                        <p:tav tm="0">
                                          <p:val>
                                            <p:fltVal val="90"/>
                                          </p:val>
                                        </p:tav>
                                        <p:tav tm="100000">
                                          <p:val>
                                            <p:fltVal val="0"/>
                                          </p:val>
                                        </p:tav>
                                      </p:tavLst>
                                    </p:anim>
                                    <p:animEffect transition="in" filter="fade">
                                      <p:cBhvr>
                                        <p:cTn id="25" dur="1000"/>
                                        <p:tgtEl>
                                          <p:spTgt spid="3"/>
                                        </p:tgtEl>
                                      </p:cBhvr>
                                    </p:animEffect>
                                  </p:childTnLst>
                                </p:cTn>
                              </p:par>
                            </p:childTnLst>
                          </p:cTn>
                        </p:par>
                        <p:par>
                          <p:cTn id="26" fill="hold">
                            <p:stCondLst>
                              <p:cond delay="1953"/>
                            </p:stCondLst>
                            <p:childTnLst>
                              <p:par>
                                <p:cTn id="27" presetID="2" presetClass="entr" presetSubtype="8" decel="100000" fill="hold" grpId="0" nodeType="afterEffect">
                                  <p:stCondLst>
                                    <p:cond delay="0"/>
                                  </p:stCondLst>
                                  <p:childTnLst>
                                    <p:set>
                                      <p:cBhvr>
                                        <p:cTn id="28" dur="1" fill="hold">
                                          <p:stCondLst>
                                            <p:cond delay="0"/>
                                          </p:stCondLst>
                                        </p:cTn>
                                        <p:tgtEl>
                                          <p:spTgt spid="23"/>
                                        </p:tgtEl>
                                        <p:attrNameLst>
                                          <p:attrName>style.visibility</p:attrName>
                                        </p:attrNameLst>
                                      </p:cBhvr>
                                      <p:to>
                                        <p:strVal val="visible"/>
                                      </p:to>
                                    </p:set>
                                    <p:anim calcmode="lin" valueType="num">
                                      <p:cBhvr additive="base">
                                        <p:cTn id="29" dur="700" fill="hold"/>
                                        <p:tgtEl>
                                          <p:spTgt spid="23"/>
                                        </p:tgtEl>
                                        <p:attrNameLst>
                                          <p:attrName>ppt_x</p:attrName>
                                        </p:attrNameLst>
                                      </p:cBhvr>
                                      <p:tavLst>
                                        <p:tav tm="0">
                                          <p:val>
                                            <p:strVal val="0-#ppt_w/2"/>
                                          </p:val>
                                        </p:tav>
                                        <p:tav tm="100000">
                                          <p:val>
                                            <p:strVal val="#ppt_x"/>
                                          </p:val>
                                        </p:tav>
                                      </p:tavLst>
                                    </p:anim>
                                    <p:anim calcmode="lin" valueType="num">
                                      <p:cBhvr additive="base">
                                        <p:cTn id="30" dur="700" fill="hold"/>
                                        <p:tgtEl>
                                          <p:spTgt spid="23"/>
                                        </p:tgtEl>
                                        <p:attrNameLst>
                                          <p:attrName>ppt_y</p:attrName>
                                        </p:attrNameLst>
                                      </p:cBhvr>
                                      <p:tavLst>
                                        <p:tav tm="0">
                                          <p:val>
                                            <p:strVal val="#ppt_y"/>
                                          </p:val>
                                        </p:tav>
                                        <p:tav tm="100000">
                                          <p:val>
                                            <p:strVal val="#ppt_y"/>
                                          </p:val>
                                        </p:tav>
                                      </p:tavLst>
                                    </p:anim>
                                  </p:childTnLst>
                                </p:cTn>
                              </p:par>
                              <p:par>
                                <p:cTn id="31" presetID="2" presetClass="entr" presetSubtype="2" decel="100000" fill="hold" grpId="0" nodeType="withEffect">
                                  <p:stCondLst>
                                    <p:cond delay="0"/>
                                  </p:stCondLst>
                                  <p:childTnLst>
                                    <p:set>
                                      <p:cBhvr>
                                        <p:cTn id="32" dur="1" fill="hold">
                                          <p:stCondLst>
                                            <p:cond delay="0"/>
                                          </p:stCondLst>
                                        </p:cTn>
                                        <p:tgtEl>
                                          <p:spTgt spid="25"/>
                                        </p:tgtEl>
                                        <p:attrNameLst>
                                          <p:attrName>style.visibility</p:attrName>
                                        </p:attrNameLst>
                                      </p:cBhvr>
                                      <p:to>
                                        <p:strVal val="visible"/>
                                      </p:to>
                                    </p:set>
                                    <p:anim calcmode="lin" valueType="num">
                                      <p:cBhvr additive="base">
                                        <p:cTn id="33" dur="700" fill="hold"/>
                                        <p:tgtEl>
                                          <p:spTgt spid="25"/>
                                        </p:tgtEl>
                                        <p:attrNameLst>
                                          <p:attrName>ppt_x</p:attrName>
                                        </p:attrNameLst>
                                      </p:cBhvr>
                                      <p:tavLst>
                                        <p:tav tm="0">
                                          <p:val>
                                            <p:strVal val="1+#ppt_w/2"/>
                                          </p:val>
                                        </p:tav>
                                        <p:tav tm="100000">
                                          <p:val>
                                            <p:strVal val="#ppt_x"/>
                                          </p:val>
                                        </p:tav>
                                      </p:tavLst>
                                    </p:anim>
                                    <p:anim calcmode="lin" valueType="num">
                                      <p:cBhvr additive="base">
                                        <p:cTn id="34" dur="700" fill="hold"/>
                                        <p:tgtEl>
                                          <p:spTgt spid="25"/>
                                        </p:tgtEl>
                                        <p:attrNameLst>
                                          <p:attrName>ppt_y</p:attrName>
                                        </p:attrNameLst>
                                      </p:cBhvr>
                                      <p:tavLst>
                                        <p:tav tm="0">
                                          <p:val>
                                            <p:strVal val="#ppt_y"/>
                                          </p:val>
                                        </p:tav>
                                        <p:tav tm="100000">
                                          <p:val>
                                            <p:strVal val="#ppt_y"/>
                                          </p:val>
                                        </p:tav>
                                      </p:tavLst>
                                    </p:anim>
                                  </p:childTnLst>
                                </p:cTn>
                              </p:par>
                              <p:par>
                                <p:cTn id="35" presetID="2" presetClass="entr" presetSubtype="2" decel="10000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 calcmode="lin" valueType="num">
                                      <p:cBhvr additive="base">
                                        <p:cTn id="37" dur="700" fill="hold"/>
                                        <p:tgtEl>
                                          <p:spTgt spid="26"/>
                                        </p:tgtEl>
                                        <p:attrNameLst>
                                          <p:attrName>ppt_x</p:attrName>
                                        </p:attrNameLst>
                                      </p:cBhvr>
                                      <p:tavLst>
                                        <p:tav tm="0">
                                          <p:val>
                                            <p:strVal val="1+#ppt_w/2"/>
                                          </p:val>
                                        </p:tav>
                                        <p:tav tm="100000">
                                          <p:val>
                                            <p:strVal val="#ppt_x"/>
                                          </p:val>
                                        </p:tav>
                                      </p:tavLst>
                                    </p:anim>
                                    <p:anim calcmode="lin" valueType="num">
                                      <p:cBhvr additive="base">
                                        <p:cTn id="38" dur="700" fill="hold"/>
                                        <p:tgtEl>
                                          <p:spTgt spid="26"/>
                                        </p:tgtEl>
                                        <p:attrNameLst>
                                          <p:attrName>ppt_y</p:attrName>
                                        </p:attrNameLst>
                                      </p:cBhvr>
                                      <p:tavLst>
                                        <p:tav tm="0">
                                          <p:val>
                                            <p:strVal val="#ppt_y"/>
                                          </p:val>
                                        </p:tav>
                                        <p:tav tm="100000">
                                          <p:val>
                                            <p:strVal val="#ppt_y"/>
                                          </p:val>
                                        </p:tav>
                                      </p:tavLst>
                                    </p:anim>
                                  </p:childTnLst>
                                </p:cTn>
                              </p:par>
                              <p:par>
                                <p:cTn id="39" presetID="2" presetClass="entr" presetSubtype="8" decel="100000" fill="hold" grpId="0" nodeType="withEffect">
                                  <p:stCondLst>
                                    <p:cond delay="0"/>
                                  </p:stCondLst>
                                  <p:childTnLst>
                                    <p:set>
                                      <p:cBhvr>
                                        <p:cTn id="40" dur="1" fill="hold">
                                          <p:stCondLst>
                                            <p:cond delay="0"/>
                                          </p:stCondLst>
                                        </p:cTn>
                                        <p:tgtEl>
                                          <p:spTgt spid="24"/>
                                        </p:tgtEl>
                                        <p:attrNameLst>
                                          <p:attrName>style.visibility</p:attrName>
                                        </p:attrNameLst>
                                      </p:cBhvr>
                                      <p:to>
                                        <p:strVal val="visible"/>
                                      </p:to>
                                    </p:set>
                                    <p:anim calcmode="lin" valueType="num">
                                      <p:cBhvr additive="base">
                                        <p:cTn id="41" dur="700" fill="hold"/>
                                        <p:tgtEl>
                                          <p:spTgt spid="24"/>
                                        </p:tgtEl>
                                        <p:attrNameLst>
                                          <p:attrName>ppt_x</p:attrName>
                                        </p:attrNameLst>
                                      </p:cBhvr>
                                      <p:tavLst>
                                        <p:tav tm="0">
                                          <p:val>
                                            <p:strVal val="0-#ppt_w/2"/>
                                          </p:val>
                                        </p:tav>
                                        <p:tav tm="100000">
                                          <p:val>
                                            <p:strVal val="#ppt_x"/>
                                          </p:val>
                                        </p:tav>
                                      </p:tavLst>
                                    </p:anim>
                                    <p:anim calcmode="lin" valueType="num">
                                      <p:cBhvr additive="base">
                                        <p:cTn id="42" dur="7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2" grpId="0"/>
      <p:bldP spid="23" grpId="0"/>
      <p:bldP spid="24" grpId="0"/>
      <p:bldP spid="25" grpId="0"/>
      <p:bldP spid="26"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Picture Placeholder 12">
            <a:extLst>
              <a:ext uri="{FF2B5EF4-FFF2-40B4-BE49-F238E27FC236}">
                <a16:creationId xmlns:a16="http://schemas.microsoft.com/office/drawing/2014/main" id="{4C48C176-4ED0-4916-A16A-33DFEEBAD591}"/>
              </a:ext>
            </a:extLst>
          </p:cNvPr>
          <p:cNvSpPr>
            <a:spLocks noGrp="1"/>
          </p:cNvSpPr>
          <p:nvPr>
            <p:ph type="pic" sz="quarter" idx="10"/>
          </p:nvPr>
        </p:nvSpPr>
        <p:spPr/>
      </p:sp>
      <p:sp>
        <p:nvSpPr>
          <p:cNvPr id="4" name="Freeform: Shape 3">
            <a:extLst>
              <a:ext uri="{FF2B5EF4-FFF2-40B4-BE49-F238E27FC236}">
                <a16:creationId xmlns:a16="http://schemas.microsoft.com/office/drawing/2014/main" id="{BE308015-108B-4919-8074-75A623175EE1}"/>
              </a:ext>
            </a:extLst>
          </p:cNvPr>
          <p:cNvSpPr/>
          <p:nvPr/>
        </p:nvSpPr>
        <p:spPr>
          <a:xfrm>
            <a:off x="7049080" y="-965438"/>
            <a:ext cx="13560090" cy="13467558"/>
          </a:xfrm>
          <a:custGeom>
            <a:avLst/>
            <a:gdLst>
              <a:gd name="connsiteX0" fmla="*/ 3007951 w 7935961"/>
              <a:gd name="connsiteY0" fmla="*/ 14 h 7881808"/>
              <a:gd name="connsiteX1" fmla="*/ 6835040 w 7935961"/>
              <a:gd name="connsiteY1" fmla="*/ 1092197 h 7881808"/>
              <a:gd name="connsiteX2" fmla="*/ 7146033 w 7935961"/>
              <a:gd name="connsiteY2" fmla="*/ 1330471 h 7881808"/>
              <a:gd name="connsiteX3" fmla="*/ 7536498 w 7935961"/>
              <a:gd name="connsiteY3" fmla="*/ 4498978 h 7881808"/>
              <a:gd name="connsiteX4" fmla="*/ 4693648 w 7935961"/>
              <a:gd name="connsiteY4" fmla="*/ 7535851 h 7881808"/>
              <a:gd name="connsiteX5" fmla="*/ 1819660 w 7935961"/>
              <a:gd name="connsiteY5" fmla="*/ 7275582 h 7881808"/>
              <a:gd name="connsiteX6" fmla="*/ 1550390 w 7935961"/>
              <a:gd name="connsiteY6" fmla="*/ 6993508 h 7881808"/>
              <a:gd name="connsiteX7" fmla="*/ 9886 w 7935961"/>
              <a:gd name="connsiteY7" fmla="*/ 2857090 h 7881808"/>
              <a:gd name="connsiteX8" fmla="*/ 676506 w 7935961"/>
              <a:gd name="connsiteY8" fmla="*/ 891493 h 7881808"/>
              <a:gd name="connsiteX9" fmla="*/ 2555522 w 7935961"/>
              <a:gd name="connsiteY9" fmla="*/ 15478 h 7881808"/>
              <a:gd name="connsiteX10" fmla="*/ 2550859 w 7935961"/>
              <a:gd name="connsiteY10" fmla="*/ 14228 h 7881808"/>
              <a:gd name="connsiteX11" fmla="*/ 3007951 w 7935961"/>
              <a:gd name="connsiteY11" fmla="*/ 14 h 7881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35961" h="7881808">
                <a:moveTo>
                  <a:pt x="3007951" y="14"/>
                </a:moveTo>
                <a:cubicBezTo>
                  <a:pt x="5250864" y="4386"/>
                  <a:pt x="6835040" y="1092197"/>
                  <a:pt x="6835040" y="1092197"/>
                </a:cubicBezTo>
                <a:cubicBezTo>
                  <a:pt x="6941620" y="1160740"/>
                  <a:pt x="7045701" y="1238610"/>
                  <a:pt x="7146033" y="1330471"/>
                </a:cubicBezTo>
                <a:cubicBezTo>
                  <a:pt x="8041280" y="2130147"/>
                  <a:pt x="8181454" y="3472231"/>
                  <a:pt x="7536498" y="4498978"/>
                </a:cubicBezTo>
                <a:cubicBezTo>
                  <a:pt x="6197854" y="6734341"/>
                  <a:pt x="4693648" y="7535851"/>
                  <a:pt x="4693648" y="7535851"/>
                </a:cubicBezTo>
                <a:cubicBezTo>
                  <a:pt x="3777196" y="8065006"/>
                  <a:pt x="2616739" y="7993974"/>
                  <a:pt x="1819660" y="7275582"/>
                </a:cubicBezTo>
                <a:cubicBezTo>
                  <a:pt x="1718078" y="7188385"/>
                  <a:pt x="1628322" y="7094361"/>
                  <a:pt x="1550390" y="6993508"/>
                </a:cubicBezTo>
                <a:cubicBezTo>
                  <a:pt x="1542314" y="6986346"/>
                  <a:pt x="121632" y="5331140"/>
                  <a:pt x="9886" y="2857090"/>
                </a:cubicBezTo>
                <a:cubicBezTo>
                  <a:pt x="-51164" y="2170977"/>
                  <a:pt x="170494" y="1455653"/>
                  <a:pt x="676506" y="891493"/>
                </a:cubicBezTo>
                <a:cubicBezTo>
                  <a:pt x="1177855" y="326085"/>
                  <a:pt x="1866703" y="30836"/>
                  <a:pt x="2555522" y="15478"/>
                </a:cubicBezTo>
                <a:cubicBezTo>
                  <a:pt x="2555522" y="15478"/>
                  <a:pt x="2555522" y="15478"/>
                  <a:pt x="2550859" y="14228"/>
                </a:cubicBezTo>
                <a:cubicBezTo>
                  <a:pt x="2705968" y="4246"/>
                  <a:pt x="2858423" y="-278"/>
                  <a:pt x="3007951" y="14"/>
                </a:cubicBezTo>
                <a:close/>
              </a:path>
            </a:pathLst>
          </a:custGeom>
          <a:gradFill flip="none" rotWithShape="1">
            <a:gsLst>
              <a:gs pos="0">
                <a:schemeClr val="accent1">
                  <a:alpha val="80000"/>
                </a:schemeClr>
              </a:gs>
              <a:gs pos="100000">
                <a:schemeClr val="accent6">
                  <a:alpha val="80000"/>
                </a:schemeClr>
              </a:gs>
            </a:gsLst>
            <a:lin ang="81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 name="TextBox 4">
            <a:extLst>
              <a:ext uri="{FF2B5EF4-FFF2-40B4-BE49-F238E27FC236}">
                <a16:creationId xmlns:a16="http://schemas.microsoft.com/office/drawing/2014/main" id="{E8F5918F-C7A4-4E88-9A24-6D3F76E8866D}"/>
              </a:ext>
            </a:extLst>
          </p:cNvPr>
          <p:cNvSpPr txBox="1"/>
          <p:nvPr/>
        </p:nvSpPr>
        <p:spPr>
          <a:xfrm>
            <a:off x="10019453" y="2114307"/>
            <a:ext cx="6401647" cy="4861652"/>
          </a:xfrm>
          <a:prstGeom prst="rect">
            <a:avLst/>
          </a:prstGeom>
          <a:noFill/>
        </p:spPr>
        <p:txBody>
          <a:bodyPr wrap="square" rtlCol="0">
            <a:spAutoFit/>
          </a:bodyPr>
          <a:lstStyle/>
          <a:p>
            <a:pPr>
              <a:lnSpc>
                <a:spcPct val="120000"/>
              </a:lnSpc>
            </a:pPr>
            <a:r>
              <a:rPr lang="en-US" sz="6600">
                <a:latin typeface="Montserrat Alternates ExtraBold" panose="00000900000000000000" pitchFamily="50" charset="0"/>
                <a:cs typeface="Rubik Light" panose="00000400000000000000" pitchFamily="2" charset="-79"/>
              </a:rPr>
              <a:t>A picture is worth a thousand words.</a:t>
            </a:r>
            <a:endParaRPr lang="en-ID" sz="6600" dirty="0">
              <a:latin typeface="Montserrat Alternates ExtraBold" panose="00000900000000000000" pitchFamily="50" charset="0"/>
              <a:cs typeface="Rubik Light" panose="00000400000000000000" pitchFamily="2" charset="-79"/>
            </a:endParaRPr>
          </a:p>
        </p:txBody>
      </p:sp>
      <p:sp>
        <p:nvSpPr>
          <p:cNvPr id="6" name="TextBox 5">
            <a:extLst>
              <a:ext uri="{FF2B5EF4-FFF2-40B4-BE49-F238E27FC236}">
                <a16:creationId xmlns:a16="http://schemas.microsoft.com/office/drawing/2014/main" id="{6DF7F8FC-0488-4959-AF80-7FDCC0148E56}"/>
              </a:ext>
            </a:extLst>
          </p:cNvPr>
          <p:cNvSpPr txBox="1"/>
          <p:nvPr/>
        </p:nvSpPr>
        <p:spPr>
          <a:xfrm flipH="1">
            <a:off x="10060092" y="7712528"/>
            <a:ext cx="3960709" cy="890244"/>
          </a:xfrm>
          <a:prstGeom prst="rect">
            <a:avLst/>
          </a:prstGeom>
          <a:noFill/>
        </p:spPr>
        <p:txBody>
          <a:bodyPr wrap="square" rtlCol="0">
            <a:spAutoFit/>
          </a:bodyPr>
          <a:lstStyle/>
          <a:p>
            <a:pPr>
              <a:lnSpc>
                <a:spcPct val="150000"/>
              </a:lnSpc>
              <a:spcBef>
                <a:spcPts val="1800"/>
              </a:spcBef>
              <a:buClr>
                <a:schemeClr val="accent1"/>
              </a:buClr>
              <a:defRPr/>
            </a:pPr>
            <a:r>
              <a:rPr lang="es-ES" altLang="zh-CN" sz="1200">
                <a:solidFill>
                  <a:schemeClr val="tx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alpha val="70000"/>
                  </a:schemeClr>
                </a:solidFill>
                <a:ea typeface="Lato Light" panose="020F0502020204030203" pitchFamily="34" charset="0"/>
                <a:cs typeface="Lato Light" panose="020F0502020204030203" pitchFamily="34" charset="0"/>
              </a:rPr>
              <a:t>. </a:t>
            </a:r>
            <a:r>
              <a:rPr lang="es-ES" altLang="zh-CN" sz="1200">
                <a:solidFill>
                  <a:schemeClr val="tx1">
                    <a:alpha val="70000"/>
                  </a:schemeClr>
                </a:solidFill>
                <a:ea typeface="Lato Light" panose="020F0502020204030203" pitchFamily="34" charset="0"/>
                <a:cs typeface="Lato Light" panose="020F0502020204030203" pitchFamily="34" charset="0"/>
              </a:rPr>
              <a:t>No quo maiorum intelleget. Mea cu case.</a:t>
            </a:r>
          </a:p>
        </p:txBody>
      </p:sp>
      <p:sp>
        <p:nvSpPr>
          <p:cNvPr id="7" name="TextBox 6">
            <a:extLst>
              <a:ext uri="{FF2B5EF4-FFF2-40B4-BE49-F238E27FC236}">
                <a16:creationId xmlns:a16="http://schemas.microsoft.com/office/drawing/2014/main" id="{944548EE-B916-415F-BB5D-7BDD98DA611E}"/>
              </a:ext>
            </a:extLst>
          </p:cNvPr>
          <p:cNvSpPr txBox="1"/>
          <p:nvPr/>
        </p:nvSpPr>
        <p:spPr>
          <a:xfrm>
            <a:off x="14935200" y="745238"/>
            <a:ext cx="2153438" cy="261610"/>
          </a:xfrm>
          <a:prstGeom prst="rect">
            <a:avLst/>
          </a:prstGeom>
          <a:noFill/>
        </p:spPr>
        <p:txBody>
          <a:bodyPr wrap="square" rtlCol="0">
            <a:spAutoFit/>
          </a:bodyPr>
          <a:lstStyle/>
          <a:p>
            <a:pPr algn="r"/>
            <a:r>
              <a:rPr lang="en-US" altLang="zh-CN" sz="1100" spc="300">
                <a:latin typeface="+mn-lt"/>
              </a:rPr>
              <a:t>BUSINESS PLAN</a:t>
            </a:r>
            <a:endParaRPr lang="en-US" sz="1100" spc="300">
              <a:latin typeface="+mn-lt"/>
            </a:endParaRPr>
          </a:p>
        </p:txBody>
      </p:sp>
      <p:grpSp>
        <p:nvGrpSpPr>
          <p:cNvPr id="14" name="组合 13">
            <a:extLst>
              <a:ext uri="{FF2B5EF4-FFF2-40B4-BE49-F238E27FC236}">
                <a16:creationId xmlns:a16="http://schemas.microsoft.com/office/drawing/2014/main" id="{CDE93C20-EECF-447C-9C6F-4D3F63B7DBFE}"/>
              </a:ext>
            </a:extLst>
          </p:cNvPr>
          <p:cNvGrpSpPr/>
          <p:nvPr/>
        </p:nvGrpSpPr>
        <p:grpSpPr>
          <a:xfrm>
            <a:off x="1333500" y="782677"/>
            <a:ext cx="849269" cy="224171"/>
            <a:chOff x="6353586" y="4480561"/>
            <a:chExt cx="5023074" cy="1325880"/>
          </a:xfrm>
          <a:solidFill>
            <a:schemeClr val="tx1"/>
          </a:solidFill>
        </p:grpSpPr>
        <p:sp>
          <p:nvSpPr>
            <p:cNvPr id="15" name="任意多边形: 形状 25">
              <a:extLst>
                <a:ext uri="{FF2B5EF4-FFF2-40B4-BE49-F238E27FC236}">
                  <a16:creationId xmlns:a16="http://schemas.microsoft.com/office/drawing/2014/main" id="{377BF2E7-DE79-4D61-BA05-FA1C72E42F60}"/>
                </a:ext>
              </a:extLst>
            </p:cNvPr>
            <p:cNvSpPr/>
            <p:nvPr/>
          </p:nvSpPr>
          <p:spPr>
            <a:xfrm>
              <a:off x="6353586" y="4480561"/>
              <a:ext cx="1325830" cy="1325880"/>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8100000" scaled="1"/>
            </a:gradFill>
            <a:ln w="9525" cap="flat">
              <a:noFill/>
              <a:prstDash val="solid"/>
              <a:miter/>
            </a:ln>
          </p:spPr>
          <p:txBody>
            <a:bodyPr rtlCol="0" anchor="ctr"/>
            <a:lstStyle/>
            <a:p>
              <a:endParaRPr lang="zh-CN" altLang="en-US"/>
            </a:p>
          </p:txBody>
        </p:sp>
        <p:grpSp>
          <p:nvGrpSpPr>
            <p:cNvPr id="16" name="组合 11">
              <a:extLst>
                <a:ext uri="{FF2B5EF4-FFF2-40B4-BE49-F238E27FC236}">
                  <a16:creationId xmlns:a16="http://schemas.microsoft.com/office/drawing/2014/main" id="{A6BB7810-DC1B-44E7-B557-A940BE503ECE}"/>
                </a:ext>
              </a:extLst>
            </p:cNvPr>
            <p:cNvGrpSpPr/>
            <p:nvPr/>
          </p:nvGrpSpPr>
          <p:grpSpPr>
            <a:xfrm>
              <a:off x="8043056" y="4702687"/>
              <a:ext cx="3333604" cy="881628"/>
              <a:chOff x="8083550" y="5731848"/>
              <a:chExt cx="2120900" cy="560908"/>
            </a:xfrm>
            <a:grpFill/>
          </p:grpSpPr>
          <p:sp>
            <p:nvSpPr>
              <p:cNvPr id="17" name="任意多边形: 形状 14">
                <a:extLst>
                  <a:ext uri="{FF2B5EF4-FFF2-40B4-BE49-F238E27FC236}">
                    <a16:creationId xmlns:a16="http://schemas.microsoft.com/office/drawing/2014/main" id="{53636B90-439A-4D5F-BEC5-3C823E113D76}"/>
                  </a:ext>
                </a:extLst>
              </p:cNvPr>
              <p:cNvSpPr/>
              <p:nvPr/>
            </p:nvSpPr>
            <p:spPr>
              <a:xfrm>
                <a:off x="8083550" y="6181423"/>
                <a:ext cx="2120900" cy="111333"/>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 name="任意多边形: 形状 27">
                <a:extLst>
                  <a:ext uri="{FF2B5EF4-FFF2-40B4-BE49-F238E27FC236}">
                    <a16:creationId xmlns:a16="http://schemas.microsoft.com/office/drawing/2014/main" id="{254BABBF-C03E-4C54-AD8B-60D4DF806528}"/>
                  </a:ext>
                </a:extLst>
              </p:cNvPr>
              <p:cNvSpPr/>
              <p:nvPr/>
            </p:nvSpPr>
            <p:spPr>
              <a:xfrm>
                <a:off x="8083550" y="5731848"/>
                <a:ext cx="2120900" cy="308552"/>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spTree>
    <p:extLst>
      <p:ext uri="{BB962C8B-B14F-4D97-AF65-F5344CB8AC3E}">
        <p14:creationId xmlns:p14="http://schemas.microsoft.com/office/powerpoint/2010/main" val="29697190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700" fill="hold"/>
                                        <p:tgtEl>
                                          <p:spTgt spid="4"/>
                                        </p:tgtEl>
                                        <p:attrNameLst>
                                          <p:attrName>ppt_x</p:attrName>
                                        </p:attrNameLst>
                                      </p:cBhvr>
                                      <p:tavLst>
                                        <p:tav tm="0">
                                          <p:val>
                                            <p:strVal val="1+#ppt_w/2"/>
                                          </p:val>
                                        </p:tav>
                                        <p:tav tm="100000">
                                          <p:val>
                                            <p:strVal val="#ppt_x"/>
                                          </p:val>
                                        </p:tav>
                                      </p:tavLst>
                                    </p:anim>
                                    <p:anim calcmode="lin" valueType="num">
                                      <p:cBhvr additive="base">
                                        <p:cTn id="8" dur="70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700"/>
                            </p:stCondLst>
                            <p:childTnLst>
                              <p:par>
                                <p:cTn id="10" presetID="0" presetClass="entr" presetSubtype="0" fill="hold" grpId="0" nodeType="afterEffect">
                                  <p:stCondLst>
                                    <p:cond delay="0"/>
                                  </p:stCondLst>
                                  <p:iterate type="lt">
                                    <p:tmPct val="1000"/>
                                  </p:iterate>
                                  <p:childTnLst>
                                    <p:set>
                                      <p:cBhvr>
                                        <p:cTn id="11" dur="750" fill="hold">
                                          <p:stCondLst>
                                            <p:cond delay="0"/>
                                          </p:stCondLst>
                                        </p:cTn>
                                        <p:tgtEl>
                                          <p:spTgt spid="5"/>
                                        </p:tgtEl>
                                        <p:attrNameLst>
                                          <p:attrName>style.visibility</p:attrName>
                                        </p:attrNameLst>
                                      </p:cBhvr>
                                      <p:to>
                                        <p:strVal val="visible"/>
                                      </p:to>
                                    </p:set>
                                    <p:anim to="" calcmode="lin" valueType="num">
                                      <p:cBhvr>
                                        <p:cTn id="12" dur="750" fill="hold">
                                          <p:stCondLst>
                                            <p:cond delay="0"/>
                                          </p:stCondLst>
                                        </p:cTn>
                                        <p:tgtEl>
                                          <p:spTgt spid="5"/>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5"/>
                                        </p:tgtEl>
                                      </p:cBhvr>
                                    </p:animEffect>
                                  </p:childTnLst>
                                </p:cTn>
                              </p:par>
                            </p:childTnLst>
                          </p:cTn>
                        </p:par>
                        <p:par>
                          <p:cTn id="14" fill="hold">
                            <p:stCondLst>
                              <p:cond delay="1668"/>
                            </p:stCondLst>
                            <p:childTnLst>
                              <p:par>
                                <p:cTn id="15" presetID="10" presetClass="entr" presetSubtype="0" fill="hold" grpId="0" nodeType="after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D0303D3-531F-4820-99A5-336AAEAC8A9E}"/>
              </a:ext>
            </a:extLst>
          </p:cNvPr>
          <p:cNvSpPr txBox="1"/>
          <p:nvPr/>
        </p:nvSpPr>
        <p:spPr>
          <a:xfrm>
            <a:off x="-4844256" y="5715000"/>
            <a:ext cx="27976512" cy="3770263"/>
          </a:xfrm>
          <a:prstGeom prst="rect">
            <a:avLst/>
          </a:prstGeom>
          <a:noFill/>
        </p:spPr>
        <p:txBody>
          <a:bodyPr wrap="square" rtlCol="0">
            <a:spAutoFit/>
          </a:bodyPr>
          <a:lstStyle/>
          <a:p>
            <a:pPr algn="ctr"/>
            <a:r>
              <a:rPr lang="en-US" sz="23900" i="1" spc="300">
                <a:solidFill>
                  <a:schemeClr val="bg2">
                    <a:lumMod val="75000"/>
                    <a:lumOff val="25000"/>
                  </a:schemeClr>
                </a:solidFill>
                <a:latin typeface="Montserrat Alternates ExtraBold" panose="00000900000000000000" pitchFamily="50" charset="0"/>
              </a:rPr>
              <a:t>TESTIMONIAL</a:t>
            </a:r>
          </a:p>
        </p:txBody>
      </p:sp>
      <p:sp>
        <p:nvSpPr>
          <p:cNvPr id="3" name="Picture Placeholder 2">
            <a:extLst>
              <a:ext uri="{FF2B5EF4-FFF2-40B4-BE49-F238E27FC236}">
                <a16:creationId xmlns:a16="http://schemas.microsoft.com/office/drawing/2014/main" id="{7A9E3328-4BB6-4AE2-AE1F-AC79FD761D91}"/>
              </a:ext>
            </a:extLst>
          </p:cNvPr>
          <p:cNvSpPr>
            <a:spLocks noGrp="1"/>
          </p:cNvSpPr>
          <p:nvPr>
            <p:ph type="pic" sz="quarter" idx="10"/>
          </p:nvPr>
        </p:nvSpPr>
        <p:spPr/>
      </p:sp>
      <p:sp>
        <p:nvSpPr>
          <p:cNvPr id="11" name="Freeform: Shape 10">
            <a:extLst>
              <a:ext uri="{FF2B5EF4-FFF2-40B4-BE49-F238E27FC236}">
                <a16:creationId xmlns:a16="http://schemas.microsoft.com/office/drawing/2014/main" id="{BA443B1D-C870-4A4F-89AD-7FF9FF0F3CC5}"/>
              </a:ext>
            </a:extLst>
          </p:cNvPr>
          <p:cNvSpPr/>
          <p:nvPr/>
        </p:nvSpPr>
        <p:spPr>
          <a:xfrm>
            <a:off x="2921636" y="0"/>
            <a:ext cx="12444730" cy="9098450"/>
          </a:xfrm>
          <a:custGeom>
            <a:avLst/>
            <a:gdLst>
              <a:gd name="connsiteX0" fmla="*/ 96109 w 12444730"/>
              <a:gd name="connsiteY0" fmla="*/ 0 h 9098450"/>
              <a:gd name="connsiteX1" fmla="*/ 12079528 w 12444730"/>
              <a:gd name="connsiteY1" fmla="*/ 0 h 9098450"/>
              <a:gd name="connsiteX2" fmla="*/ 12173811 w 12444730"/>
              <a:gd name="connsiteY2" fmla="*/ 208786 h 9098450"/>
              <a:gd name="connsiteX3" fmla="*/ 11818314 w 12444730"/>
              <a:gd name="connsiteY3" fmla="*/ 3793686 h 9098450"/>
              <a:gd name="connsiteX4" fmla="*/ 7360316 w 12444730"/>
              <a:gd name="connsiteY4" fmla="*/ 8555939 h 9098450"/>
              <a:gd name="connsiteX5" fmla="*/ 2853490 w 12444730"/>
              <a:gd name="connsiteY5" fmla="*/ 8147799 h 9098450"/>
              <a:gd name="connsiteX6" fmla="*/ 2431236 w 12444730"/>
              <a:gd name="connsiteY6" fmla="*/ 7705467 h 9098450"/>
              <a:gd name="connsiteX7" fmla="*/ 15503 w 12444730"/>
              <a:gd name="connsiteY7" fmla="*/ 1218969 h 9098450"/>
              <a:gd name="connsiteX8" fmla="*/ 94966 w 12444730"/>
              <a:gd name="connsiteY8" fmla="*/ 4146 h 9098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44730" h="9098450">
                <a:moveTo>
                  <a:pt x="96109" y="0"/>
                </a:moveTo>
                <a:lnTo>
                  <a:pt x="12079528" y="0"/>
                </a:lnTo>
                <a:lnTo>
                  <a:pt x="12173811" y="208786"/>
                </a:lnTo>
                <a:cubicBezTo>
                  <a:pt x="12627034" y="1346090"/>
                  <a:pt x="12513641" y="2686751"/>
                  <a:pt x="11818314" y="3793686"/>
                </a:cubicBezTo>
                <a:cubicBezTo>
                  <a:pt x="9719128" y="7299056"/>
                  <a:pt x="7360316" y="8555939"/>
                  <a:pt x="7360316" y="8555939"/>
                </a:cubicBezTo>
                <a:cubicBezTo>
                  <a:pt x="5923188" y="9385730"/>
                  <a:pt x="4103425" y="9274341"/>
                  <a:pt x="2853490" y="8147799"/>
                </a:cubicBezTo>
                <a:cubicBezTo>
                  <a:pt x="2694195" y="8011062"/>
                  <a:pt x="2553444" y="7863619"/>
                  <a:pt x="2431236" y="7705467"/>
                </a:cubicBezTo>
                <a:cubicBezTo>
                  <a:pt x="2418571" y="7694236"/>
                  <a:pt x="190737" y="5098635"/>
                  <a:pt x="15503" y="1218969"/>
                </a:cubicBezTo>
                <a:cubicBezTo>
                  <a:pt x="-20398" y="815498"/>
                  <a:pt x="6045" y="405585"/>
                  <a:pt x="94966" y="4146"/>
                </a:cubicBezTo>
                <a:close/>
              </a:path>
            </a:pathLst>
          </a:custGeom>
          <a:gradFill flip="none" rotWithShape="1">
            <a:gsLst>
              <a:gs pos="0">
                <a:schemeClr val="accent1">
                  <a:alpha val="80000"/>
                </a:schemeClr>
              </a:gs>
              <a:gs pos="100000">
                <a:schemeClr val="accent6">
                  <a:alpha val="80000"/>
                </a:schemeClr>
              </a:gs>
            </a:gsLst>
            <a:lin ang="81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 name="Rectangle 4">
            <a:extLst>
              <a:ext uri="{FF2B5EF4-FFF2-40B4-BE49-F238E27FC236}">
                <a16:creationId xmlns:a16="http://schemas.microsoft.com/office/drawing/2014/main" id="{132D0F53-68D6-4C89-B41E-56297FAAF2AB}"/>
              </a:ext>
            </a:extLst>
          </p:cNvPr>
          <p:cNvSpPr/>
          <p:nvPr/>
        </p:nvSpPr>
        <p:spPr>
          <a:xfrm>
            <a:off x="5904050" y="2148007"/>
            <a:ext cx="7858249" cy="2958759"/>
          </a:xfrm>
          <a:prstGeom prst="rect">
            <a:avLst/>
          </a:prstGeom>
        </p:spPr>
        <p:txBody>
          <a:bodyPr wrap="square">
            <a:spAutoFit/>
          </a:bodyPr>
          <a:lstStyle/>
          <a:p>
            <a:pPr>
              <a:lnSpc>
                <a:spcPct val="150000"/>
              </a:lnSpc>
            </a:pPr>
            <a:r>
              <a:rPr lang="en-US" sz="3200">
                <a:latin typeface="+mj-lt"/>
              </a:rPr>
              <a:t>“We design professional and creative presentation templates for helping you make presentations easier and faster.”</a:t>
            </a:r>
          </a:p>
        </p:txBody>
      </p:sp>
      <p:sp>
        <p:nvSpPr>
          <p:cNvPr id="6" name="TextBox 5">
            <a:extLst>
              <a:ext uri="{FF2B5EF4-FFF2-40B4-BE49-F238E27FC236}">
                <a16:creationId xmlns:a16="http://schemas.microsoft.com/office/drawing/2014/main" id="{7620E47F-38E3-4193-828C-0FD9385A0054}"/>
              </a:ext>
            </a:extLst>
          </p:cNvPr>
          <p:cNvSpPr txBox="1"/>
          <p:nvPr/>
        </p:nvSpPr>
        <p:spPr>
          <a:xfrm>
            <a:off x="7400493" y="6052295"/>
            <a:ext cx="2607564" cy="276999"/>
          </a:xfrm>
          <a:prstGeom prst="rect">
            <a:avLst/>
          </a:prstGeom>
          <a:noFill/>
        </p:spPr>
        <p:txBody>
          <a:bodyPr wrap="square" rtlCol="0">
            <a:spAutoFit/>
          </a:bodyPr>
          <a:lstStyle/>
          <a:p>
            <a:r>
              <a:rPr lang="en-US" sz="1200" i="1">
                <a:solidFill>
                  <a:schemeClr val="tx1">
                    <a:alpha val="70000"/>
                  </a:schemeClr>
                </a:solidFill>
              </a:rPr>
              <a:t>Chief Executive Officer</a:t>
            </a:r>
          </a:p>
        </p:txBody>
      </p:sp>
      <p:sp>
        <p:nvSpPr>
          <p:cNvPr id="7" name="Freeform: Shape 6">
            <a:extLst>
              <a:ext uri="{FF2B5EF4-FFF2-40B4-BE49-F238E27FC236}">
                <a16:creationId xmlns:a16="http://schemas.microsoft.com/office/drawing/2014/main" id="{FA8DE7A0-BB51-47C2-8673-DE46080D3559}"/>
              </a:ext>
            </a:extLst>
          </p:cNvPr>
          <p:cNvSpPr/>
          <p:nvPr/>
        </p:nvSpPr>
        <p:spPr>
          <a:xfrm>
            <a:off x="5992591" y="5961232"/>
            <a:ext cx="1307370" cy="394504"/>
          </a:xfrm>
          <a:custGeom>
            <a:avLst/>
            <a:gdLst/>
            <a:ahLst/>
            <a:cxnLst/>
            <a:rect l="l" t="t" r="r" b="b"/>
            <a:pathLst>
              <a:path w="1026398" h="309720">
                <a:moveTo>
                  <a:pt x="390166" y="154681"/>
                </a:moveTo>
                <a:cubicBezTo>
                  <a:pt x="389937" y="155139"/>
                  <a:pt x="389480" y="155710"/>
                  <a:pt x="388794" y="156396"/>
                </a:cubicBezTo>
                <a:cubicBezTo>
                  <a:pt x="386508" y="158682"/>
                  <a:pt x="384279" y="161082"/>
                  <a:pt x="382108" y="163597"/>
                </a:cubicBezTo>
                <a:cubicBezTo>
                  <a:pt x="379936" y="166111"/>
                  <a:pt x="378164" y="168855"/>
                  <a:pt x="376793" y="171826"/>
                </a:cubicBezTo>
                <a:cubicBezTo>
                  <a:pt x="376793" y="172741"/>
                  <a:pt x="376907" y="173198"/>
                  <a:pt x="377136" y="173198"/>
                </a:cubicBezTo>
                <a:lnTo>
                  <a:pt x="378164" y="173198"/>
                </a:lnTo>
                <a:cubicBezTo>
                  <a:pt x="379307" y="172055"/>
                  <a:pt x="380450" y="170969"/>
                  <a:pt x="381593" y="169940"/>
                </a:cubicBezTo>
                <a:cubicBezTo>
                  <a:pt x="382736" y="168912"/>
                  <a:pt x="383879" y="167826"/>
                  <a:pt x="385022" y="166683"/>
                </a:cubicBezTo>
                <a:cubicBezTo>
                  <a:pt x="386851" y="165540"/>
                  <a:pt x="388337" y="164168"/>
                  <a:pt x="389480" y="162568"/>
                </a:cubicBezTo>
                <a:cubicBezTo>
                  <a:pt x="390623" y="160968"/>
                  <a:pt x="391652" y="159368"/>
                  <a:pt x="392566" y="157767"/>
                </a:cubicBezTo>
                <a:cubicBezTo>
                  <a:pt x="393023" y="157310"/>
                  <a:pt x="393252" y="156853"/>
                  <a:pt x="393252" y="156396"/>
                </a:cubicBezTo>
                <a:cubicBezTo>
                  <a:pt x="392795" y="155939"/>
                  <a:pt x="392566" y="155539"/>
                  <a:pt x="392566" y="155196"/>
                </a:cubicBezTo>
                <a:cubicBezTo>
                  <a:pt x="392566" y="154853"/>
                  <a:pt x="392452" y="154681"/>
                  <a:pt x="392223" y="154681"/>
                </a:cubicBezTo>
                <a:close/>
                <a:moveTo>
                  <a:pt x="834317" y="114905"/>
                </a:moveTo>
                <a:cubicBezTo>
                  <a:pt x="835917" y="115248"/>
                  <a:pt x="837346" y="116048"/>
                  <a:pt x="838603" y="117305"/>
                </a:cubicBezTo>
                <a:cubicBezTo>
                  <a:pt x="840660" y="119363"/>
                  <a:pt x="841003" y="121191"/>
                  <a:pt x="839632" y="122792"/>
                </a:cubicBezTo>
                <a:cubicBezTo>
                  <a:pt x="838717" y="125306"/>
                  <a:pt x="837003" y="127821"/>
                  <a:pt x="834488" y="130335"/>
                </a:cubicBezTo>
                <a:cubicBezTo>
                  <a:pt x="832659" y="132393"/>
                  <a:pt x="830145" y="133650"/>
                  <a:pt x="826944" y="134107"/>
                </a:cubicBezTo>
                <a:cubicBezTo>
                  <a:pt x="826487" y="134107"/>
                  <a:pt x="826144" y="134050"/>
                  <a:pt x="825916" y="133936"/>
                </a:cubicBezTo>
                <a:cubicBezTo>
                  <a:pt x="825687" y="133822"/>
                  <a:pt x="825458" y="133764"/>
                  <a:pt x="825230" y="133764"/>
                </a:cubicBezTo>
                <a:cubicBezTo>
                  <a:pt x="823630" y="133307"/>
                  <a:pt x="822829" y="132507"/>
                  <a:pt x="822829" y="131364"/>
                </a:cubicBezTo>
                <a:cubicBezTo>
                  <a:pt x="822829" y="130678"/>
                  <a:pt x="822715" y="129993"/>
                  <a:pt x="822487" y="129307"/>
                </a:cubicBezTo>
                <a:cubicBezTo>
                  <a:pt x="822715" y="128850"/>
                  <a:pt x="822829" y="128335"/>
                  <a:pt x="822829" y="127764"/>
                </a:cubicBezTo>
                <a:cubicBezTo>
                  <a:pt x="822829" y="127192"/>
                  <a:pt x="822944" y="126678"/>
                  <a:pt x="823172" y="126221"/>
                </a:cubicBezTo>
                <a:cubicBezTo>
                  <a:pt x="823630" y="124392"/>
                  <a:pt x="824201" y="122792"/>
                  <a:pt x="824887" y="121420"/>
                </a:cubicBezTo>
                <a:cubicBezTo>
                  <a:pt x="825573" y="120048"/>
                  <a:pt x="826258" y="118677"/>
                  <a:pt x="826944" y="117305"/>
                </a:cubicBezTo>
                <a:cubicBezTo>
                  <a:pt x="827173" y="116848"/>
                  <a:pt x="827459" y="116505"/>
                  <a:pt x="827802" y="116277"/>
                </a:cubicBezTo>
                <a:cubicBezTo>
                  <a:pt x="828144" y="116048"/>
                  <a:pt x="828544" y="115705"/>
                  <a:pt x="829002" y="115248"/>
                </a:cubicBezTo>
                <a:cubicBezTo>
                  <a:pt x="830945" y="114676"/>
                  <a:pt x="832716" y="114562"/>
                  <a:pt x="834317" y="114905"/>
                </a:cubicBezTo>
                <a:close/>
                <a:moveTo>
                  <a:pt x="281867" y="114905"/>
                </a:moveTo>
                <a:cubicBezTo>
                  <a:pt x="283467" y="115248"/>
                  <a:pt x="284896" y="116048"/>
                  <a:pt x="286153" y="117305"/>
                </a:cubicBezTo>
                <a:cubicBezTo>
                  <a:pt x="288210" y="119363"/>
                  <a:pt x="288553" y="121191"/>
                  <a:pt x="287182" y="122792"/>
                </a:cubicBezTo>
                <a:cubicBezTo>
                  <a:pt x="286267" y="125306"/>
                  <a:pt x="284553" y="127821"/>
                  <a:pt x="282038" y="130335"/>
                </a:cubicBezTo>
                <a:cubicBezTo>
                  <a:pt x="280209" y="132393"/>
                  <a:pt x="277695" y="133650"/>
                  <a:pt x="274494" y="134107"/>
                </a:cubicBezTo>
                <a:cubicBezTo>
                  <a:pt x="274037" y="134107"/>
                  <a:pt x="273694" y="134050"/>
                  <a:pt x="273466" y="133936"/>
                </a:cubicBezTo>
                <a:cubicBezTo>
                  <a:pt x="273237" y="133822"/>
                  <a:pt x="273008" y="133764"/>
                  <a:pt x="272780" y="133764"/>
                </a:cubicBezTo>
                <a:cubicBezTo>
                  <a:pt x="271180" y="133307"/>
                  <a:pt x="270380" y="132507"/>
                  <a:pt x="270380" y="131364"/>
                </a:cubicBezTo>
                <a:cubicBezTo>
                  <a:pt x="270380" y="130678"/>
                  <a:pt x="270265" y="129993"/>
                  <a:pt x="270037" y="129307"/>
                </a:cubicBezTo>
                <a:cubicBezTo>
                  <a:pt x="270265" y="128850"/>
                  <a:pt x="270380" y="128335"/>
                  <a:pt x="270380" y="127764"/>
                </a:cubicBezTo>
                <a:cubicBezTo>
                  <a:pt x="270380" y="127192"/>
                  <a:pt x="270494" y="126678"/>
                  <a:pt x="270722" y="126221"/>
                </a:cubicBezTo>
                <a:cubicBezTo>
                  <a:pt x="271180" y="124392"/>
                  <a:pt x="271751" y="122792"/>
                  <a:pt x="272437" y="121420"/>
                </a:cubicBezTo>
                <a:cubicBezTo>
                  <a:pt x="273123" y="120048"/>
                  <a:pt x="273809" y="118677"/>
                  <a:pt x="274494" y="117305"/>
                </a:cubicBezTo>
                <a:cubicBezTo>
                  <a:pt x="274723" y="116848"/>
                  <a:pt x="275009" y="116505"/>
                  <a:pt x="275352" y="116277"/>
                </a:cubicBezTo>
                <a:cubicBezTo>
                  <a:pt x="275694" y="116048"/>
                  <a:pt x="276094" y="115705"/>
                  <a:pt x="276552" y="115248"/>
                </a:cubicBezTo>
                <a:cubicBezTo>
                  <a:pt x="278495" y="114676"/>
                  <a:pt x="280266" y="114562"/>
                  <a:pt x="281867" y="114905"/>
                </a:cubicBezTo>
                <a:close/>
                <a:moveTo>
                  <a:pt x="946924" y="106289"/>
                </a:moveTo>
                <a:lnTo>
                  <a:pt x="932100" y="107018"/>
                </a:lnTo>
                <a:cubicBezTo>
                  <a:pt x="925014" y="107247"/>
                  <a:pt x="917927" y="107590"/>
                  <a:pt x="910840" y="108047"/>
                </a:cubicBezTo>
                <a:lnTo>
                  <a:pt x="907069" y="108047"/>
                </a:lnTo>
                <a:cubicBezTo>
                  <a:pt x="904325" y="108047"/>
                  <a:pt x="902039" y="108561"/>
                  <a:pt x="900211" y="109590"/>
                </a:cubicBezTo>
                <a:cubicBezTo>
                  <a:pt x="898382" y="110619"/>
                  <a:pt x="897010" y="112505"/>
                  <a:pt x="896096" y="115248"/>
                </a:cubicBezTo>
                <a:cubicBezTo>
                  <a:pt x="894953" y="117762"/>
                  <a:pt x="893581" y="120163"/>
                  <a:pt x="891981" y="122449"/>
                </a:cubicBezTo>
                <a:cubicBezTo>
                  <a:pt x="890381" y="124735"/>
                  <a:pt x="888895" y="127135"/>
                  <a:pt x="887523" y="129650"/>
                </a:cubicBezTo>
                <a:lnTo>
                  <a:pt x="886837" y="129650"/>
                </a:lnTo>
                <a:cubicBezTo>
                  <a:pt x="886380" y="130564"/>
                  <a:pt x="886037" y="131307"/>
                  <a:pt x="885809" y="131879"/>
                </a:cubicBezTo>
                <a:cubicBezTo>
                  <a:pt x="885580" y="132450"/>
                  <a:pt x="885237" y="133193"/>
                  <a:pt x="884780" y="134107"/>
                </a:cubicBezTo>
                <a:cubicBezTo>
                  <a:pt x="884323" y="135479"/>
                  <a:pt x="883866" y="137079"/>
                  <a:pt x="883408" y="138908"/>
                </a:cubicBezTo>
                <a:cubicBezTo>
                  <a:pt x="882951" y="140737"/>
                  <a:pt x="882151" y="142566"/>
                  <a:pt x="881008" y="144394"/>
                </a:cubicBezTo>
                <a:cubicBezTo>
                  <a:pt x="879637" y="147595"/>
                  <a:pt x="878208" y="150681"/>
                  <a:pt x="876722" y="153653"/>
                </a:cubicBezTo>
                <a:cubicBezTo>
                  <a:pt x="875236" y="156624"/>
                  <a:pt x="873807" y="159711"/>
                  <a:pt x="872436" y="162911"/>
                </a:cubicBezTo>
                <a:cubicBezTo>
                  <a:pt x="871521" y="165426"/>
                  <a:pt x="870664" y="167712"/>
                  <a:pt x="869864" y="169769"/>
                </a:cubicBezTo>
                <a:cubicBezTo>
                  <a:pt x="869064" y="171826"/>
                  <a:pt x="868435" y="174112"/>
                  <a:pt x="867978" y="176627"/>
                </a:cubicBezTo>
                <a:cubicBezTo>
                  <a:pt x="867521" y="178456"/>
                  <a:pt x="867235" y="180456"/>
                  <a:pt x="867121" y="182628"/>
                </a:cubicBezTo>
                <a:cubicBezTo>
                  <a:pt x="867006" y="184799"/>
                  <a:pt x="866949" y="186800"/>
                  <a:pt x="866949" y="188628"/>
                </a:cubicBezTo>
                <a:cubicBezTo>
                  <a:pt x="867406" y="193200"/>
                  <a:pt x="868607" y="196286"/>
                  <a:pt x="870550" y="197887"/>
                </a:cubicBezTo>
                <a:cubicBezTo>
                  <a:pt x="872493" y="199487"/>
                  <a:pt x="875750" y="200058"/>
                  <a:pt x="880322" y="199601"/>
                </a:cubicBezTo>
                <a:cubicBezTo>
                  <a:pt x="887180" y="198915"/>
                  <a:pt x="893581" y="197086"/>
                  <a:pt x="899525" y="194115"/>
                </a:cubicBezTo>
                <a:cubicBezTo>
                  <a:pt x="901354" y="193200"/>
                  <a:pt x="903068" y="192343"/>
                  <a:pt x="904668" y="191543"/>
                </a:cubicBezTo>
                <a:lnTo>
                  <a:pt x="905154" y="191365"/>
                </a:lnTo>
                <a:lnTo>
                  <a:pt x="910040" y="181942"/>
                </a:lnTo>
                <a:cubicBezTo>
                  <a:pt x="911640" y="176570"/>
                  <a:pt x="913469" y="171826"/>
                  <a:pt x="915527" y="167712"/>
                </a:cubicBezTo>
                <a:cubicBezTo>
                  <a:pt x="917584" y="163140"/>
                  <a:pt x="919756" y="158625"/>
                  <a:pt x="922042" y="154167"/>
                </a:cubicBezTo>
                <a:cubicBezTo>
                  <a:pt x="924328" y="149709"/>
                  <a:pt x="926728" y="144966"/>
                  <a:pt x="929243" y="139937"/>
                </a:cubicBezTo>
                <a:lnTo>
                  <a:pt x="936444" y="126221"/>
                </a:lnTo>
                <a:cubicBezTo>
                  <a:pt x="937130" y="124849"/>
                  <a:pt x="937930" y="123420"/>
                  <a:pt x="938844" y="121934"/>
                </a:cubicBezTo>
                <a:cubicBezTo>
                  <a:pt x="939758" y="120448"/>
                  <a:pt x="940444" y="118791"/>
                  <a:pt x="940901" y="116962"/>
                </a:cubicBezTo>
                <a:cubicBezTo>
                  <a:pt x="940901" y="116277"/>
                  <a:pt x="941359" y="115476"/>
                  <a:pt x="942273" y="114562"/>
                </a:cubicBezTo>
                <a:cubicBezTo>
                  <a:pt x="943416" y="113190"/>
                  <a:pt x="944330" y="111705"/>
                  <a:pt x="945016" y="110104"/>
                </a:cubicBezTo>
                <a:close/>
                <a:moveTo>
                  <a:pt x="177377" y="55926"/>
                </a:moveTo>
                <a:cubicBezTo>
                  <a:pt x="176920" y="55469"/>
                  <a:pt x="176120" y="55583"/>
                  <a:pt x="174977" y="56269"/>
                </a:cubicBezTo>
                <a:cubicBezTo>
                  <a:pt x="173834" y="57412"/>
                  <a:pt x="172634" y="58669"/>
                  <a:pt x="171377" y="60041"/>
                </a:cubicBezTo>
                <a:cubicBezTo>
                  <a:pt x="170119" y="61413"/>
                  <a:pt x="168805" y="62670"/>
                  <a:pt x="167433" y="63813"/>
                </a:cubicBezTo>
                <a:cubicBezTo>
                  <a:pt x="165605" y="65184"/>
                  <a:pt x="164061" y="66613"/>
                  <a:pt x="162804" y="68099"/>
                </a:cubicBezTo>
                <a:cubicBezTo>
                  <a:pt x="161547" y="69585"/>
                  <a:pt x="160118" y="71128"/>
                  <a:pt x="158518" y="72728"/>
                </a:cubicBezTo>
                <a:cubicBezTo>
                  <a:pt x="155318" y="76614"/>
                  <a:pt x="152231" y="80443"/>
                  <a:pt x="149260" y="84215"/>
                </a:cubicBezTo>
                <a:cubicBezTo>
                  <a:pt x="146288" y="87987"/>
                  <a:pt x="142859" y="91473"/>
                  <a:pt x="138973" y="94674"/>
                </a:cubicBezTo>
                <a:cubicBezTo>
                  <a:pt x="138515" y="94902"/>
                  <a:pt x="137944" y="95588"/>
                  <a:pt x="137258" y="96731"/>
                </a:cubicBezTo>
                <a:cubicBezTo>
                  <a:pt x="135429" y="98560"/>
                  <a:pt x="133715" y="100503"/>
                  <a:pt x="132115" y="102561"/>
                </a:cubicBezTo>
                <a:cubicBezTo>
                  <a:pt x="130514" y="104618"/>
                  <a:pt x="128800" y="106675"/>
                  <a:pt x="126971" y="108733"/>
                </a:cubicBezTo>
                <a:cubicBezTo>
                  <a:pt x="125142" y="110562"/>
                  <a:pt x="123256" y="112447"/>
                  <a:pt x="121313" y="114391"/>
                </a:cubicBezTo>
                <a:cubicBezTo>
                  <a:pt x="119370" y="116334"/>
                  <a:pt x="117827" y="118563"/>
                  <a:pt x="116684" y="121077"/>
                </a:cubicBezTo>
                <a:cubicBezTo>
                  <a:pt x="116227" y="121534"/>
                  <a:pt x="115827" y="121934"/>
                  <a:pt x="115484" y="122277"/>
                </a:cubicBezTo>
                <a:cubicBezTo>
                  <a:pt x="115141" y="122620"/>
                  <a:pt x="114741" y="123020"/>
                  <a:pt x="114284" y="123477"/>
                </a:cubicBezTo>
                <a:cubicBezTo>
                  <a:pt x="111998" y="125763"/>
                  <a:pt x="109940" y="128107"/>
                  <a:pt x="108112" y="130507"/>
                </a:cubicBezTo>
                <a:cubicBezTo>
                  <a:pt x="106283" y="132907"/>
                  <a:pt x="104454" y="135365"/>
                  <a:pt x="102625" y="137879"/>
                </a:cubicBezTo>
                <a:cubicBezTo>
                  <a:pt x="100339" y="140851"/>
                  <a:pt x="98053" y="143766"/>
                  <a:pt x="95767" y="146623"/>
                </a:cubicBezTo>
                <a:cubicBezTo>
                  <a:pt x="93481" y="149481"/>
                  <a:pt x="91195" y="152395"/>
                  <a:pt x="88909" y="155367"/>
                </a:cubicBezTo>
                <a:cubicBezTo>
                  <a:pt x="87995" y="156510"/>
                  <a:pt x="87080" y="157653"/>
                  <a:pt x="86166" y="158796"/>
                </a:cubicBezTo>
                <a:cubicBezTo>
                  <a:pt x="85252" y="159939"/>
                  <a:pt x="84452" y="161082"/>
                  <a:pt x="83766" y="162225"/>
                </a:cubicBezTo>
                <a:cubicBezTo>
                  <a:pt x="83309" y="162682"/>
                  <a:pt x="83080" y="163482"/>
                  <a:pt x="83080" y="164625"/>
                </a:cubicBezTo>
                <a:cubicBezTo>
                  <a:pt x="82851" y="165083"/>
                  <a:pt x="83023" y="165597"/>
                  <a:pt x="83594" y="166168"/>
                </a:cubicBezTo>
                <a:cubicBezTo>
                  <a:pt x="84166" y="166740"/>
                  <a:pt x="84680" y="167026"/>
                  <a:pt x="85137" y="167026"/>
                </a:cubicBezTo>
                <a:cubicBezTo>
                  <a:pt x="85595" y="166797"/>
                  <a:pt x="86166" y="166683"/>
                  <a:pt x="86852" y="166683"/>
                </a:cubicBezTo>
                <a:cubicBezTo>
                  <a:pt x="87538" y="166683"/>
                  <a:pt x="88109" y="166569"/>
                  <a:pt x="88566" y="166340"/>
                </a:cubicBezTo>
                <a:cubicBezTo>
                  <a:pt x="93138" y="165197"/>
                  <a:pt x="97767" y="164054"/>
                  <a:pt x="102454" y="162911"/>
                </a:cubicBezTo>
                <a:cubicBezTo>
                  <a:pt x="107140" y="161768"/>
                  <a:pt x="111769" y="160739"/>
                  <a:pt x="116341" y="159825"/>
                </a:cubicBezTo>
                <a:cubicBezTo>
                  <a:pt x="120913" y="158910"/>
                  <a:pt x="125485" y="157825"/>
                  <a:pt x="130057" y="156567"/>
                </a:cubicBezTo>
                <a:cubicBezTo>
                  <a:pt x="134629" y="155310"/>
                  <a:pt x="139201" y="154110"/>
                  <a:pt x="143773" y="152967"/>
                </a:cubicBezTo>
                <a:cubicBezTo>
                  <a:pt x="147888" y="152281"/>
                  <a:pt x="151774" y="150909"/>
                  <a:pt x="155432" y="148852"/>
                </a:cubicBezTo>
                <a:cubicBezTo>
                  <a:pt x="157489" y="147252"/>
                  <a:pt x="158747" y="145766"/>
                  <a:pt x="159204" y="144394"/>
                </a:cubicBezTo>
                <a:cubicBezTo>
                  <a:pt x="160118" y="141651"/>
                  <a:pt x="161033" y="138908"/>
                  <a:pt x="161947" y="136165"/>
                </a:cubicBezTo>
                <a:cubicBezTo>
                  <a:pt x="162861" y="133422"/>
                  <a:pt x="163661" y="130678"/>
                  <a:pt x="164347" y="127935"/>
                </a:cubicBezTo>
                <a:cubicBezTo>
                  <a:pt x="165490" y="123135"/>
                  <a:pt x="166519" y="118334"/>
                  <a:pt x="167433" y="113533"/>
                </a:cubicBezTo>
                <a:cubicBezTo>
                  <a:pt x="168348" y="108733"/>
                  <a:pt x="169148" y="103932"/>
                  <a:pt x="169834" y="99132"/>
                </a:cubicBezTo>
                <a:cubicBezTo>
                  <a:pt x="170291" y="97760"/>
                  <a:pt x="170519" y="96445"/>
                  <a:pt x="170519" y="95188"/>
                </a:cubicBezTo>
                <a:cubicBezTo>
                  <a:pt x="170519" y="93931"/>
                  <a:pt x="170748" y="92731"/>
                  <a:pt x="171205" y="91588"/>
                </a:cubicBezTo>
                <a:cubicBezTo>
                  <a:pt x="172577" y="86330"/>
                  <a:pt x="173777" y="81129"/>
                  <a:pt x="174806" y="75986"/>
                </a:cubicBezTo>
                <a:cubicBezTo>
                  <a:pt x="175834" y="70842"/>
                  <a:pt x="176920" y="65642"/>
                  <a:pt x="178063" y="60384"/>
                </a:cubicBezTo>
                <a:cubicBezTo>
                  <a:pt x="178292" y="59927"/>
                  <a:pt x="178406" y="59127"/>
                  <a:pt x="178406" y="57984"/>
                </a:cubicBezTo>
                <a:cubicBezTo>
                  <a:pt x="178406" y="56841"/>
                  <a:pt x="178063" y="56155"/>
                  <a:pt x="177377" y="55926"/>
                </a:cubicBezTo>
                <a:close/>
                <a:moveTo>
                  <a:pt x="992165" y="28151"/>
                </a:moveTo>
                <a:cubicBezTo>
                  <a:pt x="995022" y="27923"/>
                  <a:pt x="997137" y="29409"/>
                  <a:pt x="998509" y="32609"/>
                </a:cubicBezTo>
                <a:cubicBezTo>
                  <a:pt x="998966" y="33295"/>
                  <a:pt x="998966" y="34209"/>
                  <a:pt x="998509" y="35352"/>
                </a:cubicBezTo>
                <a:cubicBezTo>
                  <a:pt x="998280" y="35809"/>
                  <a:pt x="998051" y="36209"/>
                  <a:pt x="997823" y="36552"/>
                </a:cubicBezTo>
                <a:cubicBezTo>
                  <a:pt x="997594" y="36895"/>
                  <a:pt x="997594" y="37295"/>
                  <a:pt x="997823" y="37752"/>
                </a:cubicBezTo>
                <a:cubicBezTo>
                  <a:pt x="996908" y="38895"/>
                  <a:pt x="996165" y="39924"/>
                  <a:pt x="995594" y="40839"/>
                </a:cubicBezTo>
                <a:cubicBezTo>
                  <a:pt x="995022" y="41753"/>
                  <a:pt x="994508" y="42667"/>
                  <a:pt x="994051" y="43582"/>
                </a:cubicBezTo>
                <a:lnTo>
                  <a:pt x="982735" y="62441"/>
                </a:lnTo>
                <a:lnTo>
                  <a:pt x="978620" y="69985"/>
                </a:lnTo>
                <a:lnTo>
                  <a:pt x="965153" y="96328"/>
                </a:lnTo>
                <a:lnTo>
                  <a:pt x="968448" y="96388"/>
                </a:lnTo>
                <a:cubicBezTo>
                  <a:pt x="974848" y="96160"/>
                  <a:pt x="981021" y="96045"/>
                  <a:pt x="986964" y="96045"/>
                </a:cubicBezTo>
                <a:cubicBezTo>
                  <a:pt x="993365" y="96503"/>
                  <a:pt x="999880" y="96788"/>
                  <a:pt x="1006510" y="96903"/>
                </a:cubicBezTo>
                <a:cubicBezTo>
                  <a:pt x="1013139" y="97017"/>
                  <a:pt x="1019768" y="97303"/>
                  <a:pt x="1026398" y="97760"/>
                </a:cubicBezTo>
                <a:cubicBezTo>
                  <a:pt x="1015654" y="101418"/>
                  <a:pt x="1003652" y="103246"/>
                  <a:pt x="990393" y="103246"/>
                </a:cubicBezTo>
                <a:cubicBezTo>
                  <a:pt x="983992" y="103704"/>
                  <a:pt x="977763" y="104161"/>
                  <a:pt x="971705" y="104618"/>
                </a:cubicBezTo>
                <a:lnTo>
                  <a:pt x="960309" y="105454"/>
                </a:lnTo>
                <a:lnTo>
                  <a:pt x="949131" y="125878"/>
                </a:lnTo>
                <a:cubicBezTo>
                  <a:pt x="944788" y="133650"/>
                  <a:pt x="940958" y="140737"/>
                  <a:pt x="937644" y="147138"/>
                </a:cubicBezTo>
                <a:cubicBezTo>
                  <a:pt x="934329" y="153538"/>
                  <a:pt x="931643" y="159482"/>
                  <a:pt x="929586" y="164968"/>
                </a:cubicBezTo>
                <a:cubicBezTo>
                  <a:pt x="929357" y="165426"/>
                  <a:pt x="929414" y="166340"/>
                  <a:pt x="929757" y="167712"/>
                </a:cubicBezTo>
                <a:cubicBezTo>
                  <a:pt x="930100" y="169083"/>
                  <a:pt x="930500" y="169883"/>
                  <a:pt x="930957" y="170112"/>
                </a:cubicBezTo>
                <a:lnTo>
                  <a:pt x="931300" y="170112"/>
                </a:lnTo>
                <a:cubicBezTo>
                  <a:pt x="932672" y="169197"/>
                  <a:pt x="934558" y="167826"/>
                  <a:pt x="936958" y="165997"/>
                </a:cubicBezTo>
                <a:cubicBezTo>
                  <a:pt x="939358" y="164168"/>
                  <a:pt x="941130" y="162797"/>
                  <a:pt x="942273" y="161882"/>
                </a:cubicBezTo>
                <a:lnTo>
                  <a:pt x="949817" y="156739"/>
                </a:lnTo>
                <a:cubicBezTo>
                  <a:pt x="951188" y="155824"/>
                  <a:pt x="952503" y="155024"/>
                  <a:pt x="953760" y="154338"/>
                </a:cubicBezTo>
                <a:cubicBezTo>
                  <a:pt x="955017" y="153653"/>
                  <a:pt x="956560" y="153081"/>
                  <a:pt x="958389" y="152624"/>
                </a:cubicBezTo>
                <a:cubicBezTo>
                  <a:pt x="962047" y="151024"/>
                  <a:pt x="966047" y="150909"/>
                  <a:pt x="970391" y="152281"/>
                </a:cubicBezTo>
                <a:lnTo>
                  <a:pt x="972105" y="153310"/>
                </a:lnTo>
                <a:cubicBezTo>
                  <a:pt x="973934" y="154453"/>
                  <a:pt x="974963" y="155939"/>
                  <a:pt x="975192" y="157767"/>
                </a:cubicBezTo>
                <a:cubicBezTo>
                  <a:pt x="975420" y="159596"/>
                  <a:pt x="975248" y="161539"/>
                  <a:pt x="974677" y="163597"/>
                </a:cubicBezTo>
                <a:cubicBezTo>
                  <a:pt x="974106" y="165654"/>
                  <a:pt x="973306" y="167654"/>
                  <a:pt x="972277" y="169597"/>
                </a:cubicBezTo>
                <a:cubicBezTo>
                  <a:pt x="971248" y="171541"/>
                  <a:pt x="970391" y="173198"/>
                  <a:pt x="969705" y="174570"/>
                </a:cubicBezTo>
                <a:cubicBezTo>
                  <a:pt x="968333" y="176627"/>
                  <a:pt x="967076" y="178741"/>
                  <a:pt x="965933" y="180913"/>
                </a:cubicBezTo>
                <a:cubicBezTo>
                  <a:pt x="964790" y="183085"/>
                  <a:pt x="963533" y="185314"/>
                  <a:pt x="962161" y="187600"/>
                </a:cubicBezTo>
                <a:lnTo>
                  <a:pt x="957018" y="196858"/>
                </a:lnTo>
                <a:cubicBezTo>
                  <a:pt x="956789" y="197315"/>
                  <a:pt x="956503" y="197829"/>
                  <a:pt x="956160" y="198401"/>
                </a:cubicBezTo>
                <a:cubicBezTo>
                  <a:pt x="955818" y="198972"/>
                  <a:pt x="955532" y="199487"/>
                  <a:pt x="955303" y="199944"/>
                </a:cubicBezTo>
                <a:cubicBezTo>
                  <a:pt x="952560" y="204516"/>
                  <a:pt x="949931" y="209202"/>
                  <a:pt x="947417" y="214003"/>
                </a:cubicBezTo>
                <a:cubicBezTo>
                  <a:pt x="944902" y="218803"/>
                  <a:pt x="942387" y="223833"/>
                  <a:pt x="939873" y="229090"/>
                </a:cubicBezTo>
                <a:cubicBezTo>
                  <a:pt x="937815" y="232291"/>
                  <a:pt x="936444" y="235720"/>
                  <a:pt x="935758" y="239377"/>
                </a:cubicBezTo>
                <a:cubicBezTo>
                  <a:pt x="935529" y="239835"/>
                  <a:pt x="935758" y="240406"/>
                  <a:pt x="936444" y="241092"/>
                </a:cubicBezTo>
                <a:lnTo>
                  <a:pt x="937472" y="241092"/>
                </a:lnTo>
                <a:cubicBezTo>
                  <a:pt x="937930" y="241092"/>
                  <a:pt x="938158" y="240978"/>
                  <a:pt x="938158" y="240749"/>
                </a:cubicBezTo>
                <a:cubicBezTo>
                  <a:pt x="939987" y="239149"/>
                  <a:pt x="941873" y="237606"/>
                  <a:pt x="943816" y="236120"/>
                </a:cubicBezTo>
                <a:cubicBezTo>
                  <a:pt x="945759" y="234634"/>
                  <a:pt x="947302" y="232977"/>
                  <a:pt x="948445" y="231148"/>
                </a:cubicBezTo>
                <a:cubicBezTo>
                  <a:pt x="948902" y="230919"/>
                  <a:pt x="949245" y="230633"/>
                  <a:pt x="949474" y="230291"/>
                </a:cubicBezTo>
                <a:cubicBezTo>
                  <a:pt x="949702" y="229948"/>
                  <a:pt x="949931" y="229662"/>
                  <a:pt x="950160" y="229433"/>
                </a:cubicBezTo>
                <a:cubicBezTo>
                  <a:pt x="951531" y="228290"/>
                  <a:pt x="954389" y="225661"/>
                  <a:pt x="958732" y="221547"/>
                </a:cubicBezTo>
                <a:cubicBezTo>
                  <a:pt x="963076" y="217432"/>
                  <a:pt x="967933" y="212574"/>
                  <a:pt x="973306" y="206973"/>
                </a:cubicBezTo>
                <a:cubicBezTo>
                  <a:pt x="978678" y="201373"/>
                  <a:pt x="984107" y="195429"/>
                  <a:pt x="989593" y="189143"/>
                </a:cubicBezTo>
                <a:cubicBezTo>
                  <a:pt x="995080" y="182856"/>
                  <a:pt x="999880" y="177084"/>
                  <a:pt x="1003995" y="171826"/>
                </a:cubicBezTo>
                <a:cubicBezTo>
                  <a:pt x="1005138" y="169769"/>
                  <a:pt x="1006738" y="168054"/>
                  <a:pt x="1008796" y="166683"/>
                </a:cubicBezTo>
                <a:cubicBezTo>
                  <a:pt x="1009024" y="165768"/>
                  <a:pt x="1009596" y="165768"/>
                  <a:pt x="1010510" y="166683"/>
                </a:cubicBezTo>
                <a:lnTo>
                  <a:pt x="1010510" y="167369"/>
                </a:lnTo>
                <a:lnTo>
                  <a:pt x="1009824" y="170798"/>
                </a:lnTo>
                <a:lnTo>
                  <a:pt x="1007081" y="176284"/>
                </a:lnTo>
                <a:lnTo>
                  <a:pt x="953932" y="243492"/>
                </a:lnTo>
                <a:cubicBezTo>
                  <a:pt x="953017" y="244178"/>
                  <a:pt x="952274" y="244978"/>
                  <a:pt x="951703" y="245893"/>
                </a:cubicBezTo>
                <a:cubicBezTo>
                  <a:pt x="951131" y="246807"/>
                  <a:pt x="950503" y="247607"/>
                  <a:pt x="949817" y="248293"/>
                </a:cubicBezTo>
                <a:cubicBezTo>
                  <a:pt x="947988" y="250579"/>
                  <a:pt x="945816" y="252293"/>
                  <a:pt x="943302" y="253436"/>
                </a:cubicBezTo>
                <a:cubicBezTo>
                  <a:pt x="940787" y="254579"/>
                  <a:pt x="938158" y="255379"/>
                  <a:pt x="935415" y="255837"/>
                </a:cubicBezTo>
                <a:cubicBezTo>
                  <a:pt x="934043" y="255837"/>
                  <a:pt x="932900" y="255722"/>
                  <a:pt x="931986" y="255494"/>
                </a:cubicBezTo>
                <a:cubicBezTo>
                  <a:pt x="929929" y="255494"/>
                  <a:pt x="928443" y="255037"/>
                  <a:pt x="927528" y="254122"/>
                </a:cubicBezTo>
                <a:cubicBezTo>
                  <a:pt x="926614" y="253436"/>
                  <a:pt x="925700" y="252693"/>
                  <a:pt x="924785" y="251893"/>
                </a:cubicBezTo>
                <a:cubicBezTo>
                  <a:pt x="923871" y="251093"/>
                  <a:pt x="923071" y="250122"/>
                  <a:pt x="922385" y="248979"/>
                </a:cubicBezTo>
                <a:cubicBezTo>
                  <a:pt x="921699" y="248293"/>
                  <a:pt x="921128" y="247264"/>
                  <a:pt x="920670" y="245893"/>
                </a:cubicBezTo>
                <a:lnTo>
                  <a:pt x="920327" y="241435"/>
                </a:lnTo>
                <a:lnTo>
                  <a:pt x="920327" y="239035"/>
                </a:lnTo>
                <a:cubicBezTo>
                  <a:pt x="920327" y="236977"/>
                  <a:pt x="920670" y="235491"/>
                  <a:pt x="921356" y="234577"/>
                </a:cubicBezTo>
                <a:lnTo>
                  <a:pt x="923414" y="229776"/>
                </a:lnTo>
                <a:cubicBezTo>
                  <a:pt x="924556" y="228633"/>
                  <a:pt x="925299" y="227605"/>
                  <a:pt x="925642" y="226690"/>
                </a:cubicBezTo>
                <a:cubicBezTo>
                  <a:pt x="925985" y="225776"/>
                  <a:pt x="926385" y="224747"/>
                  <a:pt x="926842" y="223604"/>
                </a:cubicBezTo>
                <a:cubicBezTo>
                  <a:pt x="928443" y="219032"/>
                  <a:pt x="930614" y="214689"/>
                  <a:pt x="933358" y="210574"/>
                </a:cubicBezTo>
                <a:lnTo>
                  <a:pt x="938158" y="201315"/>
                </a:lnTo>
                <a:lnTo>
                  <a:pt x="942616" y="193772"/>
                </a:lnTo>
                <a:lnTo>
                  <a:pt x="945359" y="188286"/>
                </a:lnTo>
                <a:lnTo>
                  <a:pt x="957361" y="167369"/>
                </a:lnTo>
                <a:cubicBezTo>
                  <a:pt x="957589" y="166454"/>
                  <a:pt x="957589" y="165540"/>
                  <a:pt x="957361" y="164625"/>
                </a:cubicBezTo>
                <a:cubicBezTo>
                  <a:pt x="956446" y="164168"/>
                  <a:pt x="955989" y="163940"/>
                  <a:pt x="955989" y="163940"/>
                </a:cubicBezTo>
                <a:cubicBezTo>
                  <a:pt x="955303" y="163940"/>
                  <a:pt x="954846" y="164054"/>
                  <a:pt x="954617" y="164283"/>
                </a:cubicBezTo>
                <a:cubicBezTo>
                  <a:pt x="949817" y="166797"/>
                  <a:pt x="945016" y="169883"/>
                  <a:pt x="940216" y="173541"/>
                </a:cubicBezTo>
                <a:cubicBezTo>
                  <a:pt x="935415" y="177198"/>
                  <a:pt x="931300" y="180970"/>
                  <a:pt x="927871" y="184857"/>
                </a:cubicBezTo>
                <a:lnTo>
                  <a:pt x="915527" y="203373"/>
                </a:lnTo>
                <a:cubicBezTo>
                  <a:pt x="913927" y="205430"/>
                  <a:pt x="911983" y="206916"/>
                  <a:pt x="909698" y="207831"/>
                </a:cubicBezTo>
                <a:cubicBezTo>
                  <a:pt x="909240" y="208288"/>
                  <a:pt x="908783" y="208631"/>
                  <a:pt x="908326" y="208859"/>
                </a:cubicBezTo>
                <a:cubicBezTo>
                  <a:pt x="907869" y="209088"/>
                  <a:pt x="907526" y="209431"/>
                  <a:pt x="907297" y="209888"/>
                </a:cubicBezTo>
                <a:cubicBezTo>
                  <a:pt x="905468" y="212403"/>
                  <a:pt x="904040" y="213660"/>
                  <a:pt x="903011" y="213660"/>
                </a:cubicBezTo>
                <a:cubicBezTo>
                  <a:pt x="901982" y="213660"/>
                  <a:pt x="901182" y="213146"/>
                  <a:pt x="900611" y="212117"/>
                </a:cubicBezTo>
                <a:cubicBezTo>
                  <a:pt x="900039" y="211088"/>
                  <a:pt x="899639" y="209659"/>
                  <a:pt x="899411" y="207831"/>
                </a:cubicBezTo>
                <a:lnTo>
                  <a:pt x="899285" y="206071"/>
                </a:lnTo>
                <a:lnTo>
                  <a:pt x="898839" y="206459"/>
                </a:lnTo>
                <a:cubicBezTo>
                  <a:pt x="891752" y="210117"/>
                  <a:pt x="884209" y="211374"/>
                  <a:pt x="876208" y="210231"/>
                </a:cubicBezTo>
                <a:cubicBezTo>
                  <a:pt x="869578" y="209317"/>
                  <a:pt x="864206" y="206059"/>
                  <a:pt x="860091" y="200458"/>
                </a:cubicBezTo>
                <a:cubicBezTo>
                  <a:pt x="855976" y="194858"/>
                  <a:pt x="854148" y="188743"/>
                  <a:pt x="854605" y="182113"/>
                </a:cubicBezTo>
                <a:lnTo>
                  <a:pt x="856412" y="174758"/>
                </a:lnTo>
                <a:lnTo>
                  <a:pt x="853005" y="177313"/>
                </a:lnTo>
                <a:cubicBezTo>
                  <a:pt x="850490" y="179370"/>
                  <a:pt x="847233" y="181770"/>
                  <a:pt x="843232" y="184514"/>
                </a:cubicBezTo>
                <a:cubicBezTo>
                  <a:pt x="839232" y="187257"/>
                  <a:pt x="835117" y="189943"/>
                  <a:pt x="830888" y="192572"/>
                </a:cubicBezTo>
                <a:cubicBezTo>
                  <a:pt x="826658" y="195201"/>
                  <a:pt x="822544" y="197601"/>
                  <a:pt x="818543" y="199772"/>
                </a:cubicBezTo>
                <a:cubicBezTo>
                  <a:pt x="814543" y="201944"/>
                  <a:pt x="811296" y="203487"/>
                  <a:pt x="808803" y="204402"/>
                </a:cubicBezTo>
                <a:cubicBezTo>
                  <a:pt x="806335" y="205545"/>
                  <a:pt x="803641" y="205773"/>
                  <a:pt x="800723" y="205087"/>
                </a:cubicBezTo>
                <a:lnTo>
                  <a:pt x="797691" y="204059"/>
                </a:lnTo>
                <a:cubicBezTo>
                  <a:pt x="794772" y="202687"/>
                  <a:pt x="792978" y="200401"/>
                  <a:pt x="792306" y="197201"/>
                </a:cubicBezTo>
                <a:cubicBezTo>
                  <a:pt x="791852" y="196515"/>
                  <a:pt x="791739" y="196058"/>
                  <a:pt x="791966" y="195829"/>
                </a:cubicBezTo>
                <a:cubicBezTo>
                  <a:pt x="792193" y="195601"/>
                  <a:pt x="792193" y="195144"/>
                  <a:pt x="791968" y="194458"/>
                </a:cubicBezTo>
                <a:cubicBezTo>
                  <a:pt x="791968" y="192629"/>
                  <a:pt x="792083" y="191257"/>
                  <a:pt x="792311" y="190343"/>
                </a:cubicBezTo>
                <a:cubicBezTo>
                  <a:pt x="792311" y="189886"/>
                  <a:pt x="792426" y="189429"/>
                  <a:pt x="792654" y="188971"/>
                </a:cubicBezTo>
                <a:cubicBezTo>
                  <a:pt x="792883" y="188514"/>
                  <a:pt x="792883" y="188400"/>
                  <a:pt x="792654" y="188628"/>
                </a:cubicBezTo>
                <a:lnTo>
                  <a:pt x="792903" y="187826"/>
                </a:lnTo>
                <a:lnTo>
                  <a:pt x="787739" y="192990"/>
                </a:lnTo>
                <a:cubicBezTo>
                  <a:pt x="785911" y="194133"/>
                  <a:pt x="784253" y="195504"/>
                  <a:pt x="782767" y="197104"/>
                </a:cubicBezTo>
                <a:cubicBezTo>
                  <a:pt x="781282" y="198704"/>
                  <a:pt x="779853" y="200076"/>
                  <a:pt x="778481" y="201219"/>
                </a:cubicBezTo>
                <a:cubicBezTo>
                  <a:pt x="775738" y="203962"/>
                  <a:pt x="773052" y="206604"/>
                  <a:pt x="770423" y="209143"/>
                </a:cubicBezTo>
                <a:cubicBezTo>
                  <a:pt x="767794" y="211683"/>
                  <a:pt x="765108" y="214331"/>
                  <a:pt x="762365" y="217089"/>
                </a:cubicBezTo>
                <a:cubicBezTo>
                  <a:pt x="758936" y="221204"/>
                  <a:pt x="755392" y="224518"/>
                  <a:pt x="751735" y="227033"/>
                </a:cubicBezTo>
                <a:cubicBezTo>
                  <a:pt x="750592" y="227947"/>
                  <a:pt x="749392" y="228576"/>
                  <a:pt x="748134" y="228919"/>
                </a:cubicBezTo>
                <a:cubicBezTo>
                  <a:pt x="746877" y="229262"/>
                  <a:pt x="745563" y="229548"/>
                  <a:pt x="744191" y="229776"/>
                </a:cubicBezTo>
                <a:cubicBezTo>
                  <a:pt x="741905" y="229776"/>
                  <a:pt x="740076" y="228976"/>
                  <a:pt x="738705" y="227376"/>
                </a:cubicBezTo>
                <a:cubicBezTo>
                  <a:pt x="734590" y="223718"/>
                  <a:pt x="733333" y="219261"/>
                  <a:pt x="734933" y="214003"/>
                </a:cubicBezTo>
                <a:cubicBezTo>
                  <a:pt x="735847" y="210967"/>
                  <a:pt x="736876" y="208515"/>
                  <a:pt x="738019" y="206647"/>
                </a:cubicBezTo>
                <a:cubicBezTo>
                  <a:pt x="739162" y="204311"/>
                  <a:pt x="740305" y="202038"/>
                  <a:pt x="741448" y="199829"/>
                </a:cubicBezTo>
                <a:cubicBezTo>
                  <a:pt x="742591" y="197619"/>
                  <a:pt x="743734" y="195258"/>
                  <a:pt x="744877" y="192743"/>
                </a:cubicBezTo>
                <a:cubicBezTo>
                  <a:pt x="746020" y="190686"/>
                  <a:pt x="747106" y="188571"/>
                  <a:pt x="748134" y="186400"/>
                </a:cubicBezTo>
                <a:cubicBezTo>
                  <a:pt x="749163" y="184228"/>
                  <a:pt x="750249" y="182113"/>
                  <a:pt x="751392" y="180056"/>
                </a:cubicBezTo>
                <a:cubicBezTo>
                  <a:pt x="751849" y="178913"/>
                  <a:pt x="752306" y="177827"/>
                  <a:pt x="752764" y="176798"/>
                </a:cubicBezTo>
                <a:cubicBezTo>
                  <a:pt x="753221" y="175770"/>
                  <a:pt x="753564" y="174684"/>
                  <a:pt x="753792" y="173541"/>
                </a:cubicBezTo>
                <a:cubicBezTo>
                  <a:pt x="754935" y="171026"/>
                  <a:pt x="755964" y="168569"/>
                  <a:pt x="756878" y="166168"/>
                </a:cubicBezTo>
                <a:cubicBezTo>
                  <a:pt x="757793" y="163768"/>
                  <a:pt x="758822" y="161311"/>
                  <a:pt x="759964" y="158796"/>
                </a:cubicBezTo>
                <a:cubicBezTo>
                  <a:pt x="760650" y="157882"/>
                  <a:pt x="761108" y="156967"/>
                  <a:pt x="761336" y="156053"/>
                </a:cubicBezTo>
                <a:cubicBezTo>
                  <a:pt x="761565" y="155596"/>
                  <a:pt x="761679" y="154796"/>
                  <a:pt x="761679" y="153653"/>
                </a:cubicBezTo>
                <a:cubicBezTo>
                  <a:pt x="761679" y="153195"/>
                  <a:pt x="761393" y="152853"/>
                  <a:pt x="760822" y="152624"/>
                </a:cubicBezTo>
                <a:cubicBezTo>
                  <a:pt x="760250" y="152395"/>
                  <a:pt x="759736" y="152395"/>
                  <a:pt x="759279" y="152624"/>
                </a:cubicBezTo>
                <a:cubicBezTo>
                  <a:pt x="758822" y="152624"/>
                  <a:pt x="758364" y="152853"/>
                  <a:pt x="757907" y="153310"/>
                </a:cubicBezTo>
                <a:cubicBezTo>
                  <a:pt x="756764" y="154224"/>
                  <a:pt x="755792" y="155024"/>
                  <a:pt x="754992" y="155710"/>
                </a:cubicBezTo>
                <a:cubicBezTo>
                  <a:pt x="754192" y="156396"/>
                  <a:pt x="753335" y="157196"/>
                  <a:pt x="752421" y="158110"/>
                </a:cubicBezTo>
                <a:cubicBezTo>
                  <a:pt x="748534" y="161539"/>
                  <a:pt x="744820" y="165197"/>
                  <a:pt x="741276" y="169083"/>
                </a:cubicBezTo>
                <a:cubicBezTo>
                  <a:pt x="737733" y="172969"/>
                  <a:pt x="734247" y="176856"/>
                  <a:pt x="730818" y="180742"/>
                </a:cubicBezTo>
                <a:cubicBezTo>
                  <a:pt x="729675" y="182342"/>
                  <a:pt x="728475" y="183885"/>
                  <a:pt x="727218" y="185371"/>
                </a:cubicBezTo>
                <a:cubicBezTo>
                  <a:pt x="725960" y="186857"/>
                  <a:pt x="724760" y="188286"/>
                  <a:pt x="723617" y="189657"/>
                </a:cubicBezTo>
                <a:cubicBezTo>
                  <a:pt x="722703" y="190800"/>
                  <a:pt x="721845" y="191886"/>
                  <a:pt x="721045" y="192915"/>
                </a:cubicBezTo>
                <a:cubicBezTo>
                  <a:pt x="720245" y="193943"/>
                  <a:pt x="719388" y="195029"/>
                  <a:pt x="718474" y="196172"/>
                </a:cubicBezTo>
                <a:cubicBezTo>
                  <a:pt x="717559" y="197783"/>
                  <a:pt x="716188" y="199288"/>
                  <a:pt x="714359" y="200689"/>
                </a:cubicBezTo>
                <a:cubicBezTo>
                  <a:pt x="712073" y="202557"/>
                  <a:pt x="709558" y="202557"/>
                  <a:pt x="706815" y="200689"/>
                </a:cubicBezTo>
                <a:cubicBezTo>
                  <a:pt x="705672" y="199756"/>
                  <a:pt x="704758" y="198771"/>
                  <a:pt x="704072" y="197731"/>
                </a:cubicBezTo>
                <a:cubicBezTo>
                  <a:pt x="703386" y="196692"/>
                  <a:pt x="702814" y="195486"/>
                  <a:pt x="702357" y="194115"/>
                </a:cubicBezTo>
                <a:cubicBezTo>
                  <a:pt x="702357" y="193200"/>
                  <a:pt x="702472" y="192743"/>
                  <a:pt x="702700" y="192743"/>
                </a:cubicBezTo>
                <a:cubicBezTo>
                  <a:pt x="703157" y="191600"/>
                  <a:pt x="703557" y="190400"/>
                  <a:pt x="703900" y="189143"/>
                </a:cubicBezTo>
                <a:cubicBezTo>
                  <a:pt x="704243" y="187885"/>
                  <a:pt x="704758" y="186571"/>
                  <a:pt x="705443" y="185199"/>
                </a:cubicBezTo>
                <a:cubicBezTo>
                  <a:pt x="705901" y="184285"/>
                  <a:pt x="706358" y="182342"/>
                  <a:pt x="706815" y="179370"/>
                </a:cubicBezTo>
                <a:cubicBezTo>
                  <a:pt x="706815" y="178913"/>
                  <a:pt x="706644" y="178570"/>
                  <a:pt x="706301" y="178341"/>
                </a:cubicBezTo>
                <a:cubicBezTo>
                  <a:pt x="705958" y="178113"/>
                  <a:pt x="705672" y="178113"/>
                  <a:pt x="705443" y="178341"/>
                </a:cubicBezTo>
                <a:cubicBezTo>
                  <a:pt x="703386" y="178341"/>
                  <a:pt x="702014" y="179027"/>
                  <a:pt x="701329" y="180399"/>
                </a:cubicBezTo>
                <a:cubicBezTo>
                  <a:pt x="700186" y="181542"/>
                  <a:pt x="699157" y="182742"/>
                  <a:pt x="698242" y="183999"/>
                </a:cubicBezTo>
                <a:cubicBezTo>
                  <a:pt x="697328" y="185257"/>
                  <a:pt x="696528" y="186800"/>
                  <a:pt x="695842" y="188628"/>
                </a:cubicBezTo>
                <a:cubicBezTo>
                  <a:pt x="694928" y="190000"/>
                  <a:pt x="694070" y="191372"/>
                  <a:pt x="693270" y="192743"/>
                </a:cubicBezTo>
                <a:cubicBezTo>
                  <a:pt x="692470" y="194115"/>
                  <a:pt x="691727" y="195601"/>
                  <a:pt x="691042" y="197201"/>
                </a:cubicBezTo>
                <a:cubicBezTo>
                  <a:pt x="689899" y="199526"/>
                  <a:pt x="688298" y="201741"/>
                  <a:pt x="686241" y="203844"/>
                </a:cubicBezTo>
                <a:cubicBezTo>
                  <a:pt x="685784" y="204777"/>
                  <a:pt x="685041" y="205302"/>
                  <a:pt x="684012" y="205420"/>
                </a:cubicBezTo>
                <a:cubicBezTo>
                  <a:pt x="682983" y="205537"/>
                  <a:pt x="682012" y="205362"/>
                  <a:pt x="681098" y="204895"/>
                </a:cubicBezTo>
                <a:cubicBezTo>
                  <a:pt x="679726" y="204895"/>
                  <a:pt x="678697" y="204311"/>
                  <a:pt x="678011" y="203143"/>
                </a:cubicBezTo>
                <a:cubicBezTo>
                  <a:pt x="676640" y="201742"/>
                  <a:pt x="675954" y="199990"/>
                  <a:pt x="675954" y="197887"/>
                </a:cubicBezTo>
                <a:cubicBezTo>
                  <a:pt x="676183" y="194915"/>
                  <a:pt x="676983" y="192515"/>
                  <a:pt x="678354" y="190686"/>
                </a:cubicBezTo>
                <a:cubicBezTo>
                  <a:pt x="679497" y="188857"/>
                  <a:pt x="680640" y="186800"/>
                  <a:pt x="681783" y="184514"/>
                </a:cubicBezTo>
                <a:cubicBezTo>
                  <a:pt x="682926" y="182228"/>
                  <a:pt x="684069" y="180170"/>
                  <a:pt x="685212" y="178341"/>
                </a:cubicBezTo>
                <a:cubicBezTo>
                  <a:pt x="685670" y="177198"/>
                  <a:pt x="686127" y="176227"/>
                  <a:pt x="686584" y="175427"/>
                </a:cubicBezTo>
                <a:cubicBezTo>
                  <a:pt x="687041" y="174627"/>
                  <a:pt x="687613" y="173655"/>
                  <a:pt x="688298" y="172512"/>
                </a:cubicBezTo>
                <a:cubicBezTo>
                  <a:pt x="688298" y="172284"/>
                  <a:pt x="688527" y="171483"/>
                  <a:pt x="688984" y="170112"/>
                </a:cubicBezTo>
                <a:cubicBezTo>
                  <a:pt x="689441" y="167369"/>
                  <a:pt x="690299" y="164683"/>
                  <a:pt x="691556" y="162054"/>
                </a:cubicBezTo>
                <a:cubicBezTo>
                  <a:pt x="692813" y="159425"/>
                  <a:pt x="693899" y="156739"/>
                  <a:pt x="694814" y="153996"/>
                </a:cubicBezTo>
                <a:cubicBezTo>
                  <a:pt x="695271" y="152624"/>
                  <a:pt x="696071" y="151481"/>
                  <a:pt x="697214" y="150567"/>
                </a:cubicBezTo>
                <a:cubicBezTo>
                  <a:pt x="697671" y="149424"/>
                  <a:pt x="698585" y="148852"/>
                  <a:pt x="699957" y="148852"/>
                </a:cubicBezTo>
                <a:cubicBezTo>
                  <a:pt x="701329" y="148395"/>
                  <a:pt x="702586" y="148166"/>
                  <a:pt x="703729" y="148166"/>
                </a:cubicBezTo>
                <a:cubicBezTo>
                  <a:pt x="705100" y="147709"/>
                  <a:pt x="706015" y="148281"/>
                  <a:pt x="706472" y="149881"/>
                </a:cubicBezTo>
                <a:cubicBezTo>
                  <a:pt x="707386" y="151024"/>
                  <a:pt x="707844" y="152738"/>
                  <a:pt x="707844" y="155024"/>
                </a:cubicBezTo>
                <a:lnTo>
                  <a:pt x="707844" y="156739"/>
                </a:lnTo>
                <a:cubicBezTo>
                  <a:pt x="707844" y="157425"/>
                  <a:pt x="708244" y="157939"/>
                  <a:pt x="709044" y="158282"/>
                </a:cubicBezTo>
                <a:cubicBezTo>
                  <a:pt x="709844" y="158625"/>
                  <a:pt x="710587" y="158568"/>
                  <a:pt x="711273" y="158110"/>
                </a:cubicBezTo>
                <a:cubicBezTo>
                  <a:pt x="711730" y="157653"/>
                  <a:pt x="712530" y="157196"/>
                  <a:pt x="713673" y="156739"/>
                </a:cubicBezTo>
                <a:cubicBezTo>
                  <a:pt x="714130" y="156282"/>
                  <a:pt x="714702" y="155710"/>
                  <a:pt x="715387" y="155024"/>
                </a:cubicBezTo>
                <a:cubicBezTo>
                  <a:pt x="716073" y="154338"/>
                  <a:pt x="716873" y="153767"/>
                  <a:pt x="717788" y="153310"/>
                </a:cubicBezTo>
                <a:cubicBezTo>
                  <a:pt x="718245" y="152853"/>
                  <a:pt x="718816" y="152624"/>
                  <a:pt x="719502" y="152624"/>
                </a:cubicBezTo>
                <a:cubicBezTo>
                  <a:pt x="720188" y="152624"/>
                  <a:pt x="720874" y="152510"/>
                  <a:pt x="721560" y="152281"/>
                </a:cubicBezTo>
                <a:cubicBezTo>
                  <a:pt x="722474" y="152052"/>
                  <a:pt x="723960" y="151938"/>
                  <a:pt x="726017" y="151938"/>
                </a:cubicBezTo>
                <a:cubicBezTo>
                  <a:pt x="729218" y="151710"/>
                  <a:pt x="731961" y="153195"/>
                  <a:pt x="734247" y="156396"/>
                </a:cubicBezTo>
                <a:cubicBezTo>
                  <a:pt x="734247" y="157082"/>
                  <a:pt x="734361" y="157653"/>
                  <a:pt x="734590" y="158110"/>
                </a:cubicBezTo>
                <a:cubicBezTo>
                  <a:pt x="735276" y="159025"/>
                  <a:pt x="736190" y="159253"/>
                  <a:pt x="737333" y="158796"/>
                </a:cubicBezTo>
                <a:cubicBezTo>
                  <a:pt x="737790" y="158568"/>
                  <a:pt x="738248" y="158282"/>
                  <a:pt x="738705" y="157939"/>
                </a:cubicBezTo>
                <a:cubicBezTo>
                  <a:pt x="739162" y="157596"/>
                  <a:pt x="739619" y="157310"/>
                  <a:pt x="740076" y="157082"/>
                </a:cubicBezTo>
                <a:lnTo>
                  <a:pt x="745220" y="151938"/>
                </a:lnTo>
                <a:cubicBezTo>
                  <a:pt x="746591" y="150795"/>
                  <a:pt x="747792" y="149652"/>
                  <a:pt x="748820" y="148509"/>
                </a:cubicBezTo>
                <a:cubicBezTo>
                  <a:pt x="749849" y="147366"/>
                  <a:pt x="750935" y="146223"/>
                  <a:pt x="752078" y="145080"/>
                </a:cubicBezTo>
                <a:cubicBezTo>
                  <a:pt x="752535" y="144166"/>
                  <a:pt x="753164" y="143423"/>
                  <a:pt x="753964" y="142851"/>
                </a:cubicBezTo>
                <a:cubicBezTo>
                  <a:pt x="754764" y="142280"/>
                  <a:pt x="755507" y="141765"/>
                  <a:pt x="756193" y="141308"/>
                </a:cubicBezTo>
                <a:cubicBezTo>
                  <a:pt x="758021" y="140165"/>
                  <a:pt x="759850" y="138965"/>
                  <a:pt x="761679" y="137708"/>
                </a:cubicBezTo>
                <a:cubicBezTo>
                  <a:pt x="763508" y="136451"/>
                  <a:pt x="765337" y="135136"/>
                  <a:pt x="767165" y="133764"/>
                </a:cubicBezTo>
                <a:cubicBezTo>
                  <a:pt x="769909" y="132164"/>
                  <a:pt x="772766" y="131707"/>
                  <a:pt x="775738" y="132393"/>
                </a:cubicBezTo>
                <a:cubicBezTo>
                  <a:pt x="777795" y="132850"/>
                  <a:pt x="779167" y="133879"/>
                  <a:pt x="779853" y="135479"/>
                </a:cubicBezTo>
                <a:cubicBezTo>
                  <a:pt x="779853" y="136622"/>
                  <a:pt x="779853" y="137193"/>
                  <a:pt x="779853" y="137193"/>
                </a:cubicBezTo>
                <a:cubicBezTo>
                  <a:pt x="779396" y="139479"/>
                  <a:pt x="778881" y="141537"/>
                  <a:pt x="778310" y="143366"/>
                </a:cubicBezTo>
                <a:cubicBezTo>
                  <a:pt x="777738" y="145194"/>
                  <a:pt x="776881" y="147138"/>
                  <a:pt x="775738" y="149195"/>
                </a:cubicBezTo>
                <a:cubicBezTo>
                  <a:pt x="773680" y="153538"/>
                  <a:pt x="771737" y="157882"/>
                  <a:pt x="769909" y="162225"/>
                </a:cubicBezTo>
                <a:cubicBezTo>
                  <a:pt x="768080" y="166569"/>
                  <a:pt x="766022" y="170798"/>
                  <a:pt x="763736" y="174912"/>
                </a:cubicBezTo>
                <a:cubicBezTo>
                  <a:pt x="762593" y="177884"/>
                  <a:pt x="761393" y="180856"/>
                  <a:pt x="760136" y="183828"/>
                </a:cubicBezTo>
                <a:cubicBezTo>
                  <a:pt x="758879" y="186800"/>
                  <a:pt x="757564" y="189771"/>
                  <a:pt x="756193" y="192743"/>
                </a:cubicBezTo>
                <a:cubicBezTo>
                  <a:pt x="755050" y="195029"/>
                  <a:pt x="754021" y="197276"/>
                  <a:pt x="753106" y="199483"/>
                </a:cubicBezTo>
                <a:cubicBezTo>
                  <a:pt x="752192" y="201691"/>
                  <a:pt x="751163" y="204078"/>
                  <a:pt x="750020" y="206647"/>
                </a:cubicBezTo>
                <a:cubicBezTo>
                  <a:pt x="750020" y="206879"/>
                  <a:pt x="749963" y="207229"/>
                  <a:pt x="749849" y="207697"/>
                </a:cubicBezTo>
                <a:cubicBezTo>
                  <a:pt x="749735" y="208165"/>
                  <a:pt x="749678" y="208632"/>
                  <a:pt x="749678" y="209100"/>
                </a:cubicBezTo>
                <a:cubicBezTo>
                  <a:pt x="749678" y="210018"/>
                  <a:pt x="749906" y="210477"/>
                  <a:pt x="750363" y="210477"/>
                </a:cubicBezTo>
                <a:cubicBezTo>
                  <a:pt x="750592" y="210935"/>
                  <a:pt x="750935" y="210935"/>
                  <a:pt x="751392" y="210477"/>
                </a:cubicBezTo>
                <a:cubicBezTo>
                  <a:pt x="751849" y="210477"/>
                  <a:pt x="752649" y="210134"/>
                  <a:pt x="753792" y="209449"/>
                </a:cubicBezTo>
                <a:cubicBezTo>
                  <a:pt x="756307" y="207620"/>
                  <a:pt x="758764" y="205791"/>
                  <a:pt x="761165" y="203962"/>
                </a:cubicBezTo>
                <a:cubicBezTo>
                  <a:pt x="763565" y="202133"/>
                  <a:pt x="765908" y="200076"/>
                  <a:pt x="768194" y="197790"/>
                </a:cubicBezTo>
                <a:cubicBezTo>
                  <a:pt x="768423" y="197561"/>
                  <a:pt x="768651" y="197390"/>
                  <a:pt x="768880" y="197276"/>
                </a:cubicBezTo>
                <a:cubicBezTo>
                  <a:pt x="769108" y="197161"/>
                  <a:pt x="769337" y="196876"/>
                  <a:pt x="769566" y="196418"/>
                </a:cubicBezTo>
                <a:cubicBezTo>
                  <a:pt x="771394" y="194590"/>
                  <a:pt x="773338" y="193047"/>
                  <a:pt x="775395" y="191790"/>
                </a:cubicBezTo>
                <a:cubicBezTo>
                  <a:pt x="777452" y="190532"/>
                  <a:pt x="779396" y="188989"/>
                  <a:pt x="781224" y="187160"/>
                </a:cubicBezTo>
                <a:cubicBezTo>
                  <a:pt x="783053" y="185332"/>
                  <a:pt x="784996" y="183617"/>
                  <a:pt x="787054" y="182017"/>
                </a:cubicBezTo>
                <a:cubicBezTo>
                  <a:pt x="789111" y="180417"/>
                  <a:pt x="791054" y="178816"/>
                  <a:pt x="792883" y="177216"/>
                </a:cubicBezTo>
                <a:cubicBezTo>
                  <a:pt x="794254" y="176530"/>
                  <a:pt x="795512" y="175730"/>
                  <a:pt x="796655" y="174816"/>
                </a:cubicBezTo>
                <a:lnTo>
                  <a:pt x="799878" y="173204"/>
                </a:lnTo>
                <a:lnTo>
                  <a:pt x="802746" y="167540"/>
                </a:lnTo>
                <a:cubicBezTo>
                  <a:pt x="806334" y="162397"/>
                  <a:pt x="808913" y="158110"/>
                  <a:pt x="810485" y="154681"/>
                </a:cubicBezTo>
                <a:cubicBezTo>
                  <a:pt x="810942" y="153767"/>
                  <a:pt x="811285" y="152853"/>
                  <a:pt x="811514" y="151938"/>
                </a:cubicBezTo>
                <a:cubicBezTo>
                  <a:pt x="811742" y="151024"/>
                  <a:pt x="812085" y="149995"/>
                  <a:pt x="812542" y="148852"/>
                </a:cubicBezTo>
                <a:cubicBezTo>
                  <a:pt x="813000" y="147709"/>
                  <a:pt x="813514" y="146566"/>
                  <a:pt x="814086" y="145423"/>
                </a:cubicBezTo>
                <a:cubicBezTo>
                  <a:pt x="814657" y="144280"/>
                  <a:pt x="815400" y="143366"/>
                  <a:pt x="816314" y="142680"/>
                </a:cubicBezTo>
                <a:cubicBezTo>
                  <a:pt x="816772" y="141537"/>
                  <a:pt x="817343" y="140851"/>
                  <a:pt x="818029" y="140622"/>
                </a:cubicBezTo>
                <a:cubicBezTo>
                  <a:pt x="818715" y="140394"/>
                  <a:pt x="819629" y="140165"/>
                  <a:pt x="820772" y="139937"/>
                </a:cubicBezTo>
                <a:lnTo>
                  <a:pt x="821801" y="139937"/>
                </a:lnTo>
                <a:cubicBezTo>
                  <a:pt x="824544" y="139708"/>
                  <a:pt x="826601" y="141080"/>
                  <a:pt x="827973" y="144051"/>
                </a:cubicBezTo>
                <a:cubicBezTo>
                  <a:pt x="828659" y="144737"/>
                  <a:pt x="828773" y="145880"/>
                  <a:pt x="828316" y="147480"/>
                </a:cubicBezTo>
                <a:cubicBezTo>
                  <a:pt x="827402" y="149309"/>
                  <a:pt x="826716" y="150452"/>
                  <a:pt x="826258" y="150909"/>
                </a:cubicBezTo>
                <a:cubicBezTo>
                  <a:pt x="824201" y="154110"/>
                  <a:pt x="822201" y="156967"/>
                  <a:pt x="820258" y="159482"/>
                </a:cubicBezTo>
                <a:cubicBezTo>
                  <a:pt x="818315" y="161997"/>
                  <a:pt x="816543" y="164968"/>
                  <a:pt x="814943" y="168397"/>
                </a:cubicBezTo>
                <a:cubicBezTo>
                  <a:pt x="813800" y="170226"/>
                  <a:pt x="812547" y="172512"/>
                  <a:pt x="811184" y="175255"/>
                </a:cubicBezTo>
                <a:cubicBezTo>
                  <a:pt x="809822" y="177999"/>
                  <a:pt x="808690" y="180285"/>
                  <a:pt x="807790" y="182113"/>
                </a:cubicBezTo>
                <a:cubicBezTo>
                  <a:pt x="807344" y="182571"/>
                  <a:pt x="806839" y="183714"/>
                  <a:pt x="806276" y="185542"/>
                </a:cubicBezTo>
                <a:cubicBezTo>
                  <a:pt x="805714" y="187371"/>
                  <a:pt x="805433" y="188628"/>
                  <a:pt x="805433" y="189314"/>
                </a:cubicBezTo>
                <a:cubicBezTo>
                  <a:pt x="805211" y="189771"/>
                  <a:pt x="805549" y="190114"/>
                  <a:pt x="806445" y="190343"/>
                </a:cubicBezTo>
                <a:cubicBezTo>
                  <a:pt x="807342" y="190572"/>
                  <a:pt x="808015" y="190686"/>
                  <a:pt x="808465" y="190686"/>
                </a:cubicBezTo>
                <a:cubicBezTo>
                  <a:pt x="810498" y="190457"/>
                  <a:pt x="813057" y="189771"/>
                  <a:pt x="816143" y="188628"/>
                </a:cubicBezTo>
                <a:cubicBezTo>
                  <a:pt x="819229" y="187485"/>
                  <a:pt x="822544" y="186171"/>
                  <a:pt x="826087" y="184685"/>
                </a:cubicBezTo>
                <a:cubicBezTo>
                  <a:pt x="829630" y="183199"/>
                  <a:pt x="833231" y="181485"/>
                  <a:pt x="836888" y="179542"/>
                </a:cubicBezTo>
                <a:cubicBezTo>
                  <a:pt x="840546" y="177598"/>
                  <a:pt x="844089" y="175598"/>
                  <a:pt x="847518" y="173541"/>
                </a:cubicBezTo>
                <a:cubicBezTo>
                  <a:pt x="849576" y="172626"/>
                  <a:pt x="851404" y="171712"/>
                  <a:pt x="853005" y="170798"/>
                </a:cubicBezTo>
                <a:lnTo>
                  <a:pt x="857913" y="169264"/>
                </a:lnTo>
                <a:lnTo>
                  <a:pt x="860091" y="161882"/>
                </a:lnTo>
                <a:cubicBezTo>
                  <a:pt x="862606" y="156396"/>
                  <a:pt x="865121" y="150909"/>
                  <a:pt x="867635" y="145423"/>
                </a:cubicBezTo>
                <a:cubicBezTo>
                  <a:pt x="870150" y="139937"/>
                  <a:pt x="873007" y="134679"/>
                  <a:pt x="876208" y="129650"/>
                </a:cubicBezTo>
                <a:cubicBezTo>
                  <a:pt x="877808" y="127821"/>
                  <a:pt x="879065" y="125878"/>
                  <a:pt x="879979" y="123820"/>
                </a:cubicBezTo>
                <a:cubicBezTo>
                  <a:pt x="880894" y="121763"/>
                  <a:pt x="881923" y="119591"/>
                  <a:pt x="883066" y="117305"/>
                </a:cubicBezTo>
                <a:cubicBezTo>
                  <a:pt x="884209" y="114562"/>
                  <a:pt x="884209" y="111705"/>
                  <a:pt x="883066" y="108733"/>
                </a:cubicBezTo>
                <a:cubicBezTo>
                  <a:pt x="881694" y="108733"/>
                  <a:pt x="880437" y="108618"/>
                  <a:pt x="879294" y="108390"/>
                </a:cubicBezTo>
                <a:cubicBezTo>
                  <a:pt x="878151" y="108161"/>
                  <a:pt x="876779" y="108047"/>
                  <a:pt x="875179" y="108047"/>
                </a:cubicBezTo>
                <a:cubicBezTo>
                  <a:pt x="869692" y="108047"/>
                  <a:pt x="864035" y="108161"/>
                  <a:pt x="858205" y="108390"/>
                </a:cubicBezTo>
                <a:cubicBezTo>
                  <a:pt x="852376" y="108618"/>
                  <a:pt x="846490" y="108733"/>
                  <a:pt x="840546" y="108733"/>
                </a:cubicBezTo>
                <a:cubicBezTo>
                  <a:pt x="836203" y="108733"/>
                  <a:pt x="832088" y="108504"/>
                  <a:pt x="828202" y="108047"/>
                </a:cubicBezTo>
                <a:cubicBezTo>
                  <a:pt x="824315" y="107590"/>
                  <a:pt x="820315" y="106675"/>
                  <a:pt x="816200" y="105304"/>
                </a:cubicBezTo>
                <a:cubicBezTo>
                  <a:pt x="814828" y="104847"/>
                  <a:pt x="813628" y="104161"/>
                  <a:pt x="812600" y="103246"/>
                </a:cubicBezTo>
                <a:cubicBezTo>
                  <a:pt x="811571" y="102332"/>
                  <a:pt x="810371" y="101418"/>
                  <a:pt x="808999" y="100503"/>
                </a:cubicBezTo>
                <a:cubicBezTo>
                  <a:pt x="811285" y="99132"/>
                  <a:pt x="813514" y="98331"/>
                  <a:pt x="815686" y="98103"/>
                </a:cubicBezTo>
                <a:cubicBezTo>
                  <a:pt x="817857" y="97874"/>
                  <a:pt x="819858" y="97760"/>
                  <a:pt x="821686" y="97760"/>
                </a:cubicBezTo>
                <a:lnTo>
                  <a:pt x="883066" y="97760"/>
                </a:lnTo>
                <a:lnTo>
                  <a:pt x="891295" y="97760"/>
                </a:lnTo>
                <a:cubicBezTo>
                  <a:pt x="894953" y="93645"/>
                  <a:pt x="897696" y="89187"/>
                  <a:pt x="899525" y="84387"/>
                </a:cubicBezTo>
                <a:cubicBezTo>
                  <a:pt x="901354" y="81415"/>
                  <a:pt x="903182" y="78558"/>
                  <a:pt x="905011" y="75814"/>
                </a:cubicBezTo>
                <a:cubicBezTo>
                  <a:pt x="906840" y="73071"/>
                  <a:pt x="908440" y="70328"/>
                  <a:pt x="909812" y="67585"/>
                </a:cubicBezTo>
                <a:cubicBezTo>
                  <a:pt x="910269" y="67128"/>
                  <a:pt x="910612" y="66613"/>
                  <a:pt x="910840" y="66042"/>
                </a:cubicBezTo>
                <a:cubicBezTo>
                  <a:pt x="911069" y="65470"/>
                  <a:pt x="911412" y="64956"/>
                  <a:pt x="911869" y="64499"/>
                </a:cubicBezTo>
                <a:cubicBezTo>
                  <a:pt x="913241" y="63127"/>
                  <a:pt x="914841" y="62213"/>
                  <a:pt x="916670" y="61755"/>
                </a:cubicBezTo>
                <a:cubicBezTo>
                  <a:pt x="918499" y="61298"/>
                  <a:pt x="920327" y="61070"/>
                  <a:pt x="922156" y="61070"/>
                </a:cubicBezTo>
                <a:cubicBezTo>
                  <a:pt x="924671" y="61070"/>
                  <a:pt x="926271" y="61755"/>
                  <a:pt x="926957" y="63127"/>
                </a:cubicBezTo>
                <a:cubicBezTo>
                  <a:pt x="927643" y="64499"/>
                  <a:pt x="928557" y="65985"/>
                  <a:pt x="929700" y="67585"/>
                </a:cubicBezTo>
                <a:cubicBezTo>
                  <a:pt x="925814" y="72157"/>
                  <a:pt x="922099" y="76729"/>
                  <a:pt x="918556" y="81301"/>
                </a:cubicBezTo>
                <a:cubicBezTo>
                  <a:pt x="915012" y="85873"/>
                  <a:pt x="911755" y="90788"/>
                  <a:pt x="908783" y="96045"/>
                </a:cubicBezTo>
                <a:cubicBezTo>
                  <a:pt x="916098" y="96960"/>
                  <a:pt x="923071" y="97188"/>
                  <a:pt x="929700" y="96731"/>
                </a:cubicBezTo>
                <a:cubicBezTo>
                  <a:pt x="936329" y="96274"/>
                  <a:pt x="942959" y="96045"/>
                  <a:pt x="949588" y="96045"/>
                </a:cubicBezTo>
                <a:lnTo>
                  <a:pt x="952997" y="96107"/>
                </a:lnTo>
                <a:lnTo>
                  <a:pt x="958046" y="85416"/>
                </a:lnTo>
                <a:cubicBezTo>
                  <a:pt x="958961" y="83130"/>
                  <a:pt x="959932" y="81072"/>
                  <a:pt x="960961" y="79243"/>
                </a:cubicBezTo>
                <a:cubicBezTo>
                  <a:pt x="961990" y="77415"/>
                  <a:pt x="963076" y="75471"/>
                  <a:pt x="964219" y="73414"/>
                </a:cubicBezTo>
                <a:cubicBezTo>
                  <a:pt x="966504" y="68156"/>
                  <a:pt x="969305" y="62898"/>
                  <a:pt x="972620" y="57641"/>
                </a:cubicBezTo>
                <a:cubicBezTo>
                  <a:pt x="975934" y="52383"/>
                  <a:pt x="978392" y="47811"/>
                  <a:pt x="979992" y="43925"/>
                </a:cubicBezTo>
                <a:cubicBezTo>
                  <a:pt x="980449" y="42782"/>
                  <a:pt x="981021" y="41810"/>
                  <a:pt x="981706" y="41010"/>
                </a:cubicBezTo>
                <a:cubicBezTo>
                  <a:pt x="982392" y="40210"/>
                  <a:pt x="982850" y="39124"/>
                  <a:pt x="983078" y="37752"/>
                </a:cubicBezTo>
                <a:cubicBezTo>
                  <a:pt x="983078" y="36838"/>
                  <a:pt x="983307" y="35981"/>
                  <a:pt x="983764" y="35181"/>
                </a:cubicBezTo>
                <a:cubicBezTo>
                  <a:pt x="984221" y="34381"/>
                  <a:pt x="984678" y="33752"/>
                  <a:pt x="985136" y="33295"/>
                </a:cubicBezTo>
                <a:cubicBezTo>
                  <a:pt x="986964" y="30094"/>
                  <a:pt x="989308" y="28380"/>
                  <a:pt x="992165" y="28151"/>
                </a:cubicBezTo>
                <a:close/>
                <a:moveTo>
                  <a:pt x="270418" y="20265"/>
                </a:moveTo>
                <a:cubicBezTo>
                  <a:pt x="271561" y="20493"/>
                  <a:pt x="272246" y="20722"/>
                  <a:pt x="272475" y="20950"/>
                </a:cubicBezTo>
                <a:cubicBezTo>
                  <a:pt x="273389" y="21408"/>
                  <a:pt x="274190" y="21865"/>
                  <a:pt x="274875" y="22322"/>
                </a:cubicBezTo>
                <a:cubicBezTo>
                  <a:pt x="275790" y="23694"/>
                  <a:pt x="276133" y="25179"/>
                  <a:pt x="275904" y="26780"/>
                </a:cubicBezTo>
                <a:lnTo>
                  <a:pt x="275904" y="30209"/>
                </a:lnTo>
                <a:cubicBezTo>
                  <a:pt x="275447" y="31123"/>
                  <a:pt x="275161" y="31980"/>
                  <a:pt x="275047" y="32780"/>
                </a:cubicBezTo>
                <a:cubicBezTo>
                  <a:pt x="274932" y="33580"/>
                  <a:pt x="274647" y="34209"/>
                  <a:pt x="274190" y="34666"/>
                </a:cubicBezTo>
                <a:cubicBezTo>
                  <a:pt x="272818" y="37867"/>
                  <a:pt x="271503" y="41010"/>
                  <a:pt x="270246" y="44096"/>
                </a:cubicBezTo>
                <a:cubicBezTo>
                  <a:pt x="268989" y="47182"/>
                  <a:pt x="267560" y="50211"/>
                  <a:pt x="265960" y="53183"/>
                </a:cubicBezTo>
                <a:cubicBezTo>
                  <a:pt x="262531" y="60270"/>
                  <a:pt x="259273" y="67242"/>
                  <a:pt x="256187" y="74100"/>
                </a:cubicBezTo>
                <a:cubicBezTo>
                  <a:pt x="253101" y="80958"/>
                  <a:pt x="250186" y="87930"/>
                  <a:pt x="247443" y="95017"/>
                </a:cubicBezTo>
                <a:cubicBezTo>
                  <a:pt x="246072" y="98446"/>
                  <a:pt x="244757" y="101875"/>
                  <a:pt x="243500" y="105304"/>
                </a:cubicBezTo>
                <a:cubicBezTo>
                  <a:pt x="242243" y="108733"/>
                  <a:pt x="240814" y="112162"/>
                  <a:pt x="239214" y="115591"/>
                </a:cubicBezTo>
                <a:lnTo>
                  <a:pt x="228927" y="137536"/>
                </a:lnTo>
                <a:cubicBezTo>
                  <a:pt x="228241" y="139594"/>
                  <a:pt x="227498" y="141594"/>
                  <a:pt x="226698" y="143537"/>
                </a:cubicBezTo>
                <a:cubicBezTo>
                  <a:pt x="225898" y="145480"/>
                  <a:pt x="225040" y="147366"/>
                  <a:pt x="224126" y="149195"/>
                </a:cubicBezTo>
                <a:cubicBezTo>
                  <a:pt x="223669" y="150338"/>
                  <a:pt x="223155" y="151652"/>
                  <a:pt x="222583" y="153138"/>
                </a:cubicBezTo>
                <a:cubicBezTo>
                  <a:pt x="222012" y="154624"/>
                  <a:pt x="221383" y="156053"/>
                  <a:pt x="220697" y="157425"/>
                </a:cubicBezTo>
                <a:cubicBezTo>
                  <a:pt x="216582" y="167254"/>
                  <a:pt x="213039" y="177541"/>
                  <a:pt x="210067" y="188286"/>
                </a:cubicBezTo>
                <a:cubicBezTo>
                  <a:pt x="210067" y="188743"/>
                  <a:pt x="210010" y="189371"/>
                  <a:pt x="209896" y="190171"/>
                </a:cubicBezTo>
                <a:cubicBezTo>
                  <a:pt x="209781" y="190972"/>
                  <a:pt x="209724" y="191943"/>
                  <a:pt x="209724" y="193086"/>
                </a:cubicBezTo>
                <a:cubicBezTo>
                  <a:pt x="209724" y="193086"/>
                  <a:pt x="209724" y="193543"/>
                  <a:pt x="209724" y="194458"/>
                </a:cubicBezTo>
                <a:cubicBezTo>
                  <a:pt x="209724" y="196286"/>
                  <a:pt x="210524" y="196972"/>
                  <a:pt x="212125" y="196515"/>
                </a:cubicBezTo>
                <a:cubicBezTo>
                  <a:pt x="212810" y="196286"/>
                  <a:pt x="213439" y="196001"/>
                  <a:pt x="214011" y="195658"/>
                </a:cubicBezTo>
                <a:cubicBezTo>
                  <a:pt x="214582" y="195315"/>
                  <a:pt x="215211" y="194915"/>
                  <a:pt x="215896" y="194458"/>
                </a:cubicBezTo>
                <a:cubicBezTo>
                  <a:pt x="217268" y="193086"/>
                  <a:pt x="218754" y="192000"/>
                  <a:pt x="220354" y="191200"/>
                </a:cubicBezTo>
                <a:cubicBezTo>
                  <a:pt x="221954" y="190400"/>
                  <a:pt x="223555" y="189314"/>
                  <a:pt x="225155" y="187943"/>
                </a:cubicBezTo>
                <a:lnTo>
                  <a:pt x="226526" y="186571"/>
                </a:lnTo>
                <a:lnTo>
                  <a:pt x="226869" y="186571"/>
                </a:lnTo>
                <a:lnTo>
                  <a:pt x="230641" y="183142"/>
                </a:lnTo>
                <a:lnTo>
                  <a:pt x="230641" y="183485"/>
                </a:lnTo>
                <a:cubicBezTo>
                  <a:pt x="232241" y="182113"/>
                  <a:pt x="233727" y="180627"/>
                  <a:pt x="235099" y="179027"/>
                </a:cubicBezTo>
                <a:cubicBezTo>
                  <a:pt x="235556" y="178341"/>
                  <a:pt x="236070" y="177770"/>
                  <a:pt x="236642" y="177313"/>
                </a:cubicBezTo>
                <a:cubicBezTo>
                  <a:pt x="237213" y="176856"/>
                  <a:pt x="237728" y="176398"/>
                  <a:pt x="238185" y="175941"/>
                </a:cubicBezTo>
                <a:lnTo>
                  <a:pt x="249501" y="167026"/>
                </a:lnTo>
                <a:lnTo>
                  <a:pt x="251589" y="165391"/>
                </a:lnTo>
                <a:lnTo>
                  <a:pt x="258035" y="154681"/>
                </a:lnTo>
                <a:cubicBezTo>
                  <a:pt x="258492" y="153767"/>
                  <a:pt x="258835" y="152853"/>
                  <a:pt x="259064" y="151938"/>
                </a:cubicBezTo>
                <a:cubicBezTo>
                  <a:pt x="259292" y="151024"/>
                  <a:pt x="259635" y="149995"/>
                  <a:pt x="260092" y="148852"/>
                </a:cubicBezTo>
                <a:cubicBezTo>
                  <a:pt x="260550" y="147709"/>
                  <a:pt x="261064" y="146566"/>
                  <a:pt x="261636" y="145423"/>
                </a:cubicBezTo>
                <a:cubicBezTo>
                  <a:pt x="262207" y="144280"/>
                  <a:pt x="262950" y="143366"/>
                  <a:pt x="263864" y="142680"/>
                </a:cubicBezTo>
                <a:cubicBezTo>
                  <a:pt x="264322" y="141537"/>
                  <a:pt x="264893" y="140851"/>
                  <a:pt x="265579" y="140622"/>
                </a:cubicBezTo>
                <a:cubicBezTo>
                  <a:pt x="266265" y="140394"/>
                  <a:pt x="267179" y="140165"/>
                  <a:pt x="268322" y="139937"/>
                </a:cubicBezTo>
                <a:lnTo>
                  <a:pt x="269351" y="139937"/>
                </a:lnTo>
                <a:cubicBezTo>
                  <a:pt x="272094" y="139708"/>
                  <a:pt x="274151" y="141080"/>
                  <a:pt x="275523" y="144051"/>
                </a:cubicBezTo>
                <a:cubicBezTo>
                  <a:pt x="276209" y="144737"/>
                  <a:pt x="276323" y="145880"/>
                  <a:pt x="275866" y="147480"/>
                </a:cubicBezTo>
                <a:cubicBezTo>
                  <a:pt x="274952" y="149309"/>
                  <a:pt x="274266" y="150452"/>
                  <a:pt x="273809" y="150909"/>
                </a:cubicBezTo>
                <a:cubicBezTo>
                  <a:pt x="271751" y="154110"/>
                  <a:pt x="269751" y="156967"/>
                  <a:pt x="267808" y="159482"/>
                </a:cubicBezTo>
                <a:cubicBezTo>
                  <a:pt x="265865" y="161997"/>
                  <a:pt x="264093" y="164968"/>
                  <a:pt x="262493" y="168397"/>
                </a:cubicBezTo>
                <a:cubicBezTo>
                  <a:pt x="261350" y="170226"/>
                  <a:pt x="260097" y="172512"/>
                  <a:pt x="258734" y="175255"/>
                </a:cubicBezTo>
                <a:cubicBezTo>
                  <a:pt x="257372" y="177999"/>
                  <a:pt x="256240" y="180285"/>
                  <a:pt x="255340" y="182113"/>
                </a:cubicBezTo>
                <a:cubicBezTo>
                  <a:pt x="254894" y="182571"/>
                  <a:pt x="254389" y="183714"/>
                  <a:pt x="253827" y="185542"/>
                </a:cubicBezTo>
                <a:cubicBezTo>
                  <a:pt x="253264" y="187371"/>
                  <a:pt x="252983" y="188628"/>
                  <a:pt x="252983" y="189314"/>
                </a:cubicBezTo>
                <a:cubicBezTo>
                  <a:pt x="252761" y="189771"/>
                  <a:pt x="253099" y="190114"/>
                  <a:pt x="253995" y="190343"/>
                </a:cubicBezTo>
                <a:cubicBezTo>
                  <a:pt x="254892" y="190572"/>
                  <a:pt x="255565" y="190686"/>
                  <a:pt x="256015" y="190686"/>
                </a:cubicBezTo>
                <a:cubicBezTo>
                  <a:pt x="258048" y="190457"/>
                  <a:pt x="260607" y="189771"/>
                  <a:pt x="263693" y="188628"/>
                </a:cubicBezTo>
                <a:cubicBezTo>
                  <a:pt x="266779" y="187485"/>
                  <a:pt x="270094" y="186171"/>
                  <a:pt x="273637" y="184685"/>
                </a:cubicBezTo>
                <a:cubicBezTo>
                  <a:pt x="277180" y="183199"/>
                  <a:pt x="280781" y="181485"/>
                  <a:pt x="284438" y="179542"/>
                </a:cubicBezTo>
                <a:cubicBezTo>
                  <a:pt x="288096" y="177598"/>
                  <a:pt x="291639" y="175598"/>
                  <a:pt x="295068" y="173541"/>
                </a:cubicBezTo>
                <a:cubicBezTo>
                  <a:pt x="297126" y="172626"/>
                  <a:pt x="298955" y="171712"/>
                  <a:pt x="300555" y="170798"/>
                </a:cubicBezTo>
                <a:lnTo>
                  <a:pt x="302078" y="170322"/>
                </a:lnTo>
                <a:lnTo>
                  <a:pt x="305241" y="164283"/>
                </a:lnTo>
                <a:cubicBezTo>
                  <a:pt x="305470" y="162911"/>
                  <a:pt x="306041" y="161596"/>
                  <a:pt x="306956" y="160339"/>
                </a:cubicBezTo>
                <a:cubicBezTo>
                  <a:pt x="307870" y="159082"/>
                  <a:pt x="308670" y="157767"/>
                  <a:pt x="309356" y="156396"/>
                </a:cubicBezTo>
                <a:cubicBezTo>
                  <a:pt x="309813" y="155481"/>
                  <a:pt x="310327" y="154681"/>
                  <a:pt x="310899" y="153996"/>
                </a:cubicBezTo>
                <a:cubicBezTo>
                  <a:pt x="311470" y="153310"/>
                  <a:pt x="311985" y="152624"/>
                  <a:pt x="312442" y="151938"/>
                </a:cubicBezTo>
                <a:cubicBezTo>
                  <a:pt x="313585" y="151481"/>
                  <a:pt x="314499" y="150909"/>
                  <a:pt x="315185" y="150224"/>
                </a:cubicBezTo>
                <a:cubicBezTo>
                  <a:pt x="315871" y="149538"/>
                  <a:pt x="316671" y="148852"/>
                  <a:pt x="317585" y="148166"/>
                </a:cubicBezTo>
                <a:cubicBezTo>
                  <a:pt x="319414" y="147023"/>
                  <a:pt x="321357" y="146109"/>
                  <a:pt x="323415" y="145423"/>
                </a:cubicBezTo>
                <a:cubicBezTo>
                  <a:pt x="325015" y="144509"/>
                  <a:pt x="327072" y="144509"/>
                  <a:pt x="329587" y="145423"/>
                </a:cubicBezTo>
                <a:cubicBezTo>
                  <a:pt x="330501" y="145880"/>
                  <a:pt x="331130" y="146452"/>
                  <a:pt x="331473" y="147138"/>
                </a:cubicBezTo>
                <a:cubicBezTo>
                  <a:pt x="331816" y="147823"/>
                  <a:pt x="332216" y="148509"/>
                  <a:pt x="332673" y="149195"/>
                </a:cubicBezTo>
                <a:lnTo>
                  <a:pt x="337817" y="157767"/>
                </a:lnTo>
                <a:cubicBezTo>
                  <a:pt x="337359" y="157996"/>
                  <a:pt x="336331" y="158510"/>
                  <a:pt x="334730" y="159310"/>
                </a:cubicBezTo>
                <a:cubicBezTo>
                  <a:pt x="333130" y="160111"/>
                  <a:pt x="330158" y="160053"/>
                  <a:pt x="325815" y="159139"/>
                </a:cubicBezTo>
                <a:cubicBezTo>
                  <a:pt x="325815" y="159139"/>
                  <a:pt x="325586" y="159368"/>
                  <a:pt x="325129" y="159825"/>
                </a:cubicBezTo>
                <a:cubicBezTo>
                  <a:pt x="322386" y="162797"/>
                  <a:pt x="319986" y="165883"/>
                  <a:pt x="317928" y="169083"/>
                </a:cubicBezTo>
                <a:cubicBezTo>
                  <a:pt x="315871" y="172284"/>
                  <a:pt x="313928" y="175598"/>
                  <a:pt x="312099" y="179027"/>
                </a:cubicBezTo>
                <a:cubicBezTo>
                  <a:pt x="311185" y="181313"/>
                  <a:pt x="310384" y="183485"/>
                  <a:pt x="309699" y="185542"/>
                </a:cubicBezTo>
                <a:cubicBezTo>
                  <a:pt x="309013" y="187600"/>
                  <a:pt x="308556" y="189657"/>
                  <a:pt x="308327" y="191715"/>
                </a:cubicBezTo>
                <a:cubicBezTo>
                  <a:pt x="307870" y="192858"/>
                  <a:pt x="307984" y="193658"/>
                  <a:pt x="308670" y="194115"/>
                </a:cubicBezTo>
                <a:cubicBezTo>
                  <a:pt x="309584" y="195029"/>
                  <a:pt x="310384" y="195486"/>
                  <a:pt x="311070" y="195486"/>
                </a:cubicBezTo>
                <a:cubicBezTo>
                  <a:pt x="311985" y="195486"/>
                  <a:pt x="313128" y="195258"/>
                  <a:pt x="314499" y="194801"/>
                </a:cubicBezTo>
                <a:cubicBezTo>
                  <a:pt x="316557" y="193886"/>
                  <a:pt x="318614" y="192972"/>
                  <a:pt x="320672" y="192057"/>
                </a:cubicBezTo>
                <a:cubicBezTo>
                  <a:pt x="322729" y="191143"/>
                  <a:pt x="324901" y="190114"/>
                  <a:pt x="327187" y="188971"/>
                </a:cubicBezTo>
                <a:cubicBezTo>
                  <a:pt x="328787" y="187828"/>
                  <a:pt x="330444" y="186742"/>
                  <a:pt x="332159" y="185714"/>
                </a:cubicBezTo>
                <a:cubicBezTo>
                  <a:pt x="333873" y="184685"/>
                  <a:pt x="335645" y="183599"/>
                  <a:pt x="337474" y="182456"/>
                </a:cubicBezTo>
                <a:lnTo>
                  <a:pt x="342274" y="179027"/>
                </a:lnTo>
                <a:lnTo>
                  <a:pt x="342274" y="179370"/>
                </a:lnTo>
                <a:lnTo>
                  <a:pt x="342960" y="179027"/>
                </a:lnTo>
                <a:cubicBezTo>
                  <a:pt x="347532" y="175827"/>
                  <a:pt x="352790" y="172626"/>
                  <a:pt x="358733" y="169426"/>
                </a:cubicBezTo>
                <a:cubicBezTo>
                  <a:pt x="359876" y="168740"/>
                  <a:pt x="360962" y="168226"/>
                  <a:pt x="361991" y="167883"/>
                </a:cubicBezTo>
                <a:lnTo>
                  <a:pt x="363427" y="167354"/>
                </a:lnTo>
                <a:lnTo>
                  <a:pt x="365477" y="163254"/>
                </a:lnTo>
                <a:cubicBezTo>
                  <a:pt x="366620" y="160282"/>
                  <a:pt x="368792" y="157425"/>
                  <a:pt x="371992" y="154681"/>
                </a:cubicBezTo>
                <a:cubicBezTo>
                  <a:pt x="373364" y="153310"/>
                  <a:pt x="374678" y="151938"/>
                  <a:pt x="375936" y="150567"/>
                </a:cubicBezTo>
                <a:cubicBezTo>
                  <a:pt x="377193" y="149195"/>
                  <a:pt x="378507" y="147938"/>
                  <a:pt x="379879" y="146795"/>
                </a:cubicBezTo>
                <a:cubicBezTo>
                  <a:pt x="380793" y="146337"/>
                  <a:pt x="381593" y="145880"/>
                  <a:pt x="382279" y="145423"/>
                </a:cubicBezTo>
                <a:cubicBezTo>
                  <a:pt x="383651" y="144966"/>
                  <a:pt x="384965" y="144566"/>
                  <a:pt x="386223" y="144223"/>
                </a:cubicBezTo>
                <a:cubicBezTo>
                  <a:pt x="387480" y="143880"/>
                  <a:pt x="389023" y="143480"/>
                  <a:pt x="390852" y="143023"/>
                </a:cubicBezTo>
                <a:cubicBezTo>
                  <a:pt x="391309" y="142794"/>
                  <a:pt x="391823" y="142680"/>
                  <a:pt x="392395" y="142680"/>
                </a:cubicBezTo>
                <a:cubicBezTo>
                  <a:pt x="392966" y="142680"/>
                  <a:pt x="393481" y="142680"/>
                  <a:pt x="393938" y="142680"/>
                </a:cubicBezTo>
                <a:cubicBezTo>
                  <a:pt x="395995" y="143137"/>
                  <a:pt x="397252" y="143709"/>
                  <a:pt x="397710" y="144394"/>
                </a:cubicBezTo>
                <a:cubicBezTo>
                  <a:pt x="399538" y="145995"/>
                  <a:pt x="401139" y="147595"/>
                  <a:pt x="402510" y="149195"/>
                </a:cubicBezTo>
                <a:cubicBezTo>
                  <a:pt x="403425" y="150567"/>
                  <a:pt x="404225" y="152167"/>
                  <a:pt x="404911" y="153996"/>
                </a:cubicBezTo>
                <a:cubicBezTo>
                  <a:pt x="405596" y="155824"/>
                  <a:pt x="405368" y="157653"/>
                  <a:pt x="404225" y="159482"/>
                </a:cubicBezTo>
                <a:cubicBezTo>
                  <a:pt x="402853" y="161311"/>
                  <a:pt x="401253" y="163082"/>
                  <a:pt x="399424" y="164797"/>
                </a:cubicBezTo>
                <a:cubicBezTo>
                  <a:pt x="397595" y="166511"/>
                  <a:pt x="395767" y="168169"/>
                  <a:pt x="393938" y="169769"/>
                </a:cubicBezTo>
                <a:cubicBezTo>
                  <a:pt x="391652" y="171598"/>
                  <a:pt x="389366" y="173484"/>
                  <a:pt x="387080" y="175427"/>
                </a:cubicBezTo>
                <a:cubicBezTo>
                  <a:pt x="384794" y="177370"/>
                  <a:pt x="382394" y="179256"/>
                  <a:pt x="379879" y="181085"/>
                </a:cubicBezTo>
                <a:cubicBezTo>
                  <a:pt x="378279" y="182228"/>
                  <a:pt x="376450" y="182685"/>
                  <a:pt x="374392" y="182456"/>
                </a:cubicBezTo>
                <a:cubicBezTo>
                  <a:pt x="373478" y="182456"/>
                  <a:pt x="372792" y="182571"/>
                  <a:pt x="372335" y="182799"/>
                </a:cubicBezTo>
                <a:cubicBezTo>
                  <a:pt x="370963" y="183485"/>
                  <a:pt x="370049" y="184171"/>
                  <a:pt x="369592" y="184857"/>
                </a:cubicBezTo>
                <a:cubicBezTo>
                  <a:pt x="368677" y="186685"/>
                  <a:pt x="368220" y="188057"/>
                  <a:pt x="368220" y="188971"/>
                </a:cubicBezTo>
                <a:cubicBezTo>
                  <a:pt x="367077" y="191486"/>
                  <a:pt x="366734" y="194343"/>
                  <a:pt x="367192" y="197544"/>
                </a:cubicBezTo>
                <a:cubicBezTo>
                  <a:pt x="367649" y="198001"/>
                  <a:pt x="367992" y="198401"/>
                  <a:pt x="368220" y="198744"/>
                </a:cubicBezTo>
                <a:cubicBezTo>
                  <a:pt x="368449" y="199087"/>
                  <a:pt x="368906" y="199487"/>
                  <a:pt x="369592" y="199944"/>
                </a:cubicBezTo>
                <a:cubicBezTo>
                  <a:pt x="371421" y="200401"/>
                  <a:pt x="372907" y="200515"/>
                  <a:pt x="374050" y="200287"/>
                </a:cubicBezTo>
                <a:cubicBezTo>
                  <a:pt x="377021" y="199830"/>
                  <a:pt x="379765" y="199029"/>
                  <a:pt x="382279" y="197887"/>
                </a:cubicBezTo>
                <a:cubicBezTo>
                  <a:pt x="385480" y="196743"/>
                  <a:pt x="388394" y="195486"/>
                  <a:pt x="391023" y="194115"/>
                </a:cubicBezTo>
                <a:cubicBezTo>
                  <a:pt x="393652" y="192743"/>
                  <a:pt x="396338" y="191257"/>
                  <a:pt x="399081" y="189657"/>
                </a:cubicBezTo>
                <a:cubicBezTo>
                  <a:pt x="402053" y="187828"/>
                  <a:pt x="404968" y="186057"/>
                  <a:pt x="407825" y="184342"/>
                </a:cubicBezTo>
                <a:cubicBezTo>
                  <a:pt x="410683" y="182628"/>
                  <a:pt x="413597" y="180856"/>
                  <a:pt x="416569" y="179027"/>
                </a:cubicBezTo>
                <a:cubicBezTo>
                  <a:pt x="417941" y="178570"/>
                  <a:pt x="418969" y="178341"/>
                  <a:pt x="419655" y="178341"/>
                </a:cubicBezTo>
                <a:cubicBezTo>
                  <a:pt x="420341" y="177884"/>
                  <a:pt x="421084" y="177941"/>
                  <a:pt x="421884" y="178513"/>
                </a:cubicBezTo>
                <a:cubicBezTo>
                  <a:pt x="422684" y="179084"/>
                  <a:pt x="422970" y="179599"/>
                  <a:pt x="422741" y="180056"/>
                </a:cubicBezTo>
                <a:cubicBezTo>
                  <a:pt x="422056" y="183256"/>
                  <a:pt x="420341" y="186114"/>
                  <a:pt x="417598" y="188628"/>
                </a:cubicBezTo>
                <a:cubicBezTo>
                  <a:pt x="415083" y="190000"/>
                  <a:pt x="412626" y="191600"/>
                  <a:pt x="410226" y="193429"/>
                </a:cubicBezTo>
                <a:cubicBezTo>
                  <a:pt x="407825" y="195258"/>
                  <a:pt x="405596" y="197086"/>
                  <a:pt x="403539" y="198915"/>
                </a:cubicBezTo>
                <a:cubicBezTo>
                  <a:pt x="401710" y="200058"/>
                  <a:pt x="399824" y="201258"/>
                  <a:pt x="397881" y="202516"/>
                </a:cubicBezTo>
                <a:cubicBezTo>
                  <a:pt x="395938" y="203773"/>
                  <a:pt x="393824" y="204745"/>
                  <a:pt x="391538" y="205430"/>
                </a:cubicBezTo>
                <a:cubicBezTo>
                  <a:pt x="389937" y="206116"/>
                  <a:pt x="388280" y="206745"/>
                  <a:pt x="386565" y="207316"/>
                </a:cubicBezTo>
                <a:cubicBezTo>
                  <a:pt x="384851" y="207888"/>
                  <a:pt x="383079" y="208173"/>
                  <a:pt x="381250" y="208173"/>
                </a:cubicBezTo>
                <a:cubicBezTo>
                  <a:pt x="379650" y="208631"/>
                  <a:pt x="378050" y="208974"/>
                  <a:pt x="376450" y="209202"/>
                </a:cubicBezTo>
                <a:cubicBezTo>
                  <a:pt x="374850" y="209431"/>
                  <a:pt x="373250" y="209431"/>
                  <a:pt x="371649" y="209202"/>
                </a:cubicBezTo>
                <a:cubicBezTo>
                  <a:pt x="369135" y="209202"/>
                  <a:pt x="367077" y="208859"/>
                  <a:pt x="365477" y="208173"/>
                </a:cubicBezTo>
                <a:cubicBezTo>
                  <a:pt x="365020" y="207945"/>
                  <a:pt x="364563" y="207716"/>
                  <a:pt x="364106" y="207488"/>
                </a:cubicBezTo>
                <a:cubicBezTo>
                  <a:pt x="363648" y="207259"/>
                  <a:pt x="362962" y="207031"/>
                  <a:pt x="362048" y="206802"/>
                </a:cubicBezTo>
                <a:cubicBezTo>
                  <a:pt x="361591" y="206573"/>
                  <a:pt x="361248" y="206345"/>
                  <a:pt x="361019" y="206116"/>
                </a:cubicBezTo>
                <a:cubicBezTo>
                  <a:pt x="360791" y="205887"/>
                  <a:pt x="360448" y="205659"/>
                  <a:pt x="359991" y="205430"/>
                </a:cubicBezTo>
                <a:cubicBezTo>
                  <a:pt x="358848" y="204287"/>
                  <a:pt x="357762" y="203259"/>
                  <a:pt x="356733" y="202344"/>
                </a:cubicBezTo>
                <a:cubicBezTo>
                  <a:pt x="355704" y="201430"/>
                  <a:pt x="354847" y="200287"/>
                  <a:pt x="354161" y="198915"/>
                </a:cubicBezTo>
                <a:cubicBezTo>
                  <a:pt x="353247" y="197086"/>
                  <a:pt x="353247" y="194915"/>
                  <a:pt x="354161" y="192400"/>
                </a:cubicBezTo>
                <a:cubicBezTo>
                  <a:pt x="354619" y="190572"/>
                  <a:pt x="355190" y="188743"/>
                  <a:pt x="355876" y="186914"/>
                </a:cubicBezTo>
                <a:cubicBezTo>
                  <a:pt x="356562" y="185085"/>
                  <a:pt x="357247" y="183142"/>
                  <a:pt x="357933" y="181085"/>
                </a:cubicBezTo>
                <a:cubicBezTo>
                  <a:pt x="358162" y="180399"/>
                  <a:pt x="358448" y="179599"/>
                  <a:pt x="358791" y="178684"/>
                </a:cubicBezTo>
                <a:cubicBezTo>
                  <a:pt x="359133" y="177770"/>
                  <a:pt x="359533" y="176970"/>
                  <a:pt x="359991" y="176284"/>
                </a:cubicBezTo>
                <a:lnTo>
                  <a:pt x="360245" y="175584"/>
                </a:lnTo>
                <a:lnTo>
                  <a:pt x="358733" y="176970"/>
                </a:lnTo>
                <a:cubicBezTo>
                  <a:pt x="358048" y="178113"/>
                  <a:pt x="357190" y="179370"/>
                  <a:pt x="356162" y="180742"/>
                </a:cubicBezTo>
                <a:cubicBezTo>
                  <a:pt x="355133" y="182113"/>
                  <a:pt x="354161" y="183142"/>
                  <a:pt x="353247" y="183828"/>
                </a:cubicBezTo>
                <a:cubicBezTo>
                  <a:pt x="351190" y="184971"/>
                  <a:pt x="349418" y="186342"/>
                  <a:pt x="347932" y="187943"/>
                </a:cubicBezTo>
                <a:cubicBezTo>
                  <a:pt x="346446" y="189543"/>
                  <a:pt x="344789" y="190914"/>
                  <a:pt x="342960" y="192057"/>
                </a:cubicBezTo>
                <a:lnTo>
                  <a:pt x="338845" y="195486"/>
                </a:lnTo>
                <a:lnTo>
                  <a:pt x="327872" y="202687"/>
                </a:lnTo>
                <a:cubicBezTo>
                  <a:pt x="322386" y="205659"/>
                  <a:pt x="316557" y="207031"/>
                  <a:pt x="310384" y="206802"/>
                </a:cubicBezTo>
                <a:lnTo>
                  <a:pt x="305584" y="206802"/>
                </a:lnTo>
                <a:cubicBezTo>
                  <a:pt x="302841" y="206345"/>
                  <a:pt x="300783" y="205430"/>
                  <a:pt x="299412" y="204059"/>
                </a:cubicBezTo>
                <a:cubicBezTo>
                  <a:pt x="298269" y="202916"/>
                  <a:pt x="297411" y="201887"/>
                  <a:pt x="296840" y="200973"/>
                </a:cubicBezTo>
                <a:cubicBezTo>
                  <a:pt x="296268" y="200058"/>
                  <a:pt x="295640" y="199029"/>
                  <a:pt x="294954" y="197887"/>
                </a:cubicBezTo>
                <a:cubicBezTo>
                  <a:pt x="294725" y="197658"/>
                  <a:pt x="294611" y="197429"/>
                  <a:pt x="294611" y="197201"/>
                </a:cubicBezTo>
                <a:cubicBezTo>
                  <a:pt x="294383" y="196972"/>
                  <a:pt x="294268" y="196743"/>
                  <a:pt x="294268" y="196515"/>
                </a:cubicBezTo>
                <a:cubicBezTo>
                  <a:pt x="294725" y="195144"/>
                  <a:pt x="295011" y="193772"/>
                  <a:pt x="295125" y="192400"/>
                </a:cubicBezTo>
                <a:cubicBezTo>
                  <a:pt x="295240" y="191029"/>
                  <a:pt x="295411" y="189771"/>
                  <a:pt x="295640" y="188628"/>
                </a:cubicBezTo>
                <a:lnTo>
                  <a:pt x="296267" y="180472"/>
                </a:lnTo>
                <a:lnTo>
                  <a:pt x="290782" y="184514"/>
                </a:lnTo>
                <a:cubicBezTo>
                  <a:pt x="286782" y="187257"/>
                  <a:pt x="282667" y="189943"/>
                  <a:pt x="278438" y="192572"/>
                </a:cubicBezTo>
                <a:cubicBezTo>
                  <a:pt x="274209" y="195201"/>
                  <a:pt x="270094" y="197601"/>
                  <a:pt x="266093" y="199772"/>
                </a:cubicBezTo>
                <a:cubicBezTo>
                  <a:pt x="262093" y="201944"/>
                  <a:pt x="258846" y="203487"/>
                  <a:pt x="256353" y="204402"/>
                </a:cubicBezTo>
                <a:cubicBezTo>
                  <a:pt x="253885" y="205545"/>
                  <a:pt x="251191" y="205773"/>
                  <a:pt x="248273" y="205087"/>
                </a:cubicBezTo>
                <a:lnTo>
                  <a:pt x="245241" y="204059"/>
                </a:lnTo>
                <a:cubicBezTo>
                  <a:pt x="242322" y="202687"/>
                  <a:pt x="240528" y="200401"/>
                  <a:pt x="239856" y="197201"/>
                </a:cubicBezTo>
                <a:cubicBezTo>
                  <a:pt x="239402" y="196515"/>
                  <a:pt x="239289" y="196058"/>
                  <a:pt x="239516" y="195829"/>
                </a:cubicBezTo>
                <a:cubicBezTo>
                  <a:pt x="239743" y="195601"/>
                  <a:pt x="239744" y="195144"/>
                  <a:pt x="239518" y="194458"/>
                </a:cubicBezTo>
                <a:cubicBezTo>
                  <a:pt x="239518" y="192629"/>
                  <a:pt x="239633" y="191257"/>
                  <a:pt x="239861" y="190343"/>
                </a:cubicBezTo>
                <a:cubicBezTo>
                  <a:pt x="239861" y="189886"/>
                  <a:pt x="239976" y="189429"/>
                  <a:pt x="240204" y="188971"/>
                </a:cubicBezTo>
                <a:cubicBezTo>
                  <a:pt x="240433" y="188514"/>
                  <a:pt x="240433" y="188400"/>
                  <a:pt x="240204" y="188628"/>
                </a:cubicBezTo>
                <a:cubicBezTo>
                  <a:pt x="240654" y="187257"/>
                  <a:pt x="240991" y="186171"/>
                  <a:pt x="241214" y="185371"/>
                </a:cubicBezTo>
                <a:cubicBezTo>
                  <a:pt x="241438" y="184571"/>
                  <a:pt x="241774" y="183942"/>
                  <a:pt x="242224" y="183485"/>
                </a:cubicBezTo>
                <a:lnTo>
                  <a:pt x="243089" y="181777"/>
                </a:lnTo>
                <a:lnTo>
                  <a:pt x="240928" y="184514"/>
                </a:lnTo>
                <a:lnTo>
                  <a:pt x="236470" y="190343"/>
                </a:lnTo>
                <a:cubicBezTo>
                  <a:pt x="236013" y="190800"/>
                  <a:pt x="235728" y="191143"/>
                  <a:pt x="235613" y="191372"/>
                </a:cubicBezTo>
                <a:cubicBezTo>
                  <a:pt x="235499" y="191600"/>
                  <a:pt x="235213" y="191829"/>
                  <a:pt x="234756" y="192057"/>
                </a:cubicBezTo>
                <a:lnTo>
                  <a:pt x="235099" y="192400"/>
                </a:lnTo>
                <a:cubicBezTo>
                  <a:pt x="234642" y="192858"/>
                  <a:pt x="234356" y="193200"/>
                  <a:pt x="234242" y="193429"/>
                </a:cubicBezTo>
                <a:cubicBezTo>
                  <a:pt x="234127" y="193658"/>
                  <a:pt x="233842" y="193886"/>
                  <a:pt x="233384" y="194115"/>
                </a:cubicBezTo>
                <a:cubicBezTo>
                  <a:pt x="233156" y="194572"/>
                  <a:pt x="232584" y="195258"/>
                  <a:pt x="231670" y="196172"/>
                </a:cubicBezTo>
                <a:lnTo>
                  <a:pt x="231327" y="196172"/>
                </a:lnTo>
                <a:lnTo>
                  <a:pt x="230298" y="197201"/>
                </a:lnTo>
                <a:cubicBezTo>
                  <a:pt x="229155" y="198572"/>
                  <a:pt x="227841" y="199944"/>
                  <a:pt x="226355" y="201315"/>
                </a:cubicBezTo>
                <a:cubicBezTo>
                  <a:pt x="224869" y="202687"/>
                  <a:pt x="223440" y="203944"/>
                  <a:pt x="222069" y="205087"/>
                </a:cubicBezTo>
                <a:cubicBezTo>
                  <a:pt x="219097" y="208059"/>
                  <a:pt x="215668" y="209888"/>
                  <a:pt x="211782" y="210574"/>
                </a:cubicBezTo>
                <a:lnTo>
                  <a:pt x="210753" y="210574"/>
                </a:lnTo>
                <a:cubicBezTo>
                  <a:pt x="208467" y="211031"/>
                  <a:pt x="206352" y="210802"/>
                  <a:pt x="204409" y="209888"/>
                </a:cubicBezTo>
                <a:cubicBezTo>
                  <a:pt x="202466" y="208974"/>
                  <a:pt x="200580" y="207716"/>
                  <a:pt x="198752" y="206116"/>
                </a:cubicBezTo>
                <a:cubicBezTo>
                  <a:pt x="196237" y="203601"/>
                  <a:pt x="195322" y="200744"/>
                  <a:pt x="196008" y="197544"/>
                </a:cubicBezTo>
                <a:lnTo>
                  <a:pt x="196008" y="196858"/>
                </a:lnTo>
                <a:cubicBezTo>
                  <a:pt x="196694" y="193200"/>
                  <a:pt x="197437" y="189657"/>
                  <a:pt x="198237" y="186228"/>
                </a:cubicBezTo>
                <a:cubicBezTo>
                  <a:pt x="199037" y="182799"/>
                  <a:pt x="199895" y="179484"/>
                  <a:pt x="200809" y="176284"/>
                </a:cubicBezTo>
                <a:lnTo>
                  <a:pt x="208010" y="156739"/>
                </a:lnTo>
                <a:cubicBezTo>
                  <a:pt x="208696" y="153767"/>
                  <a:pt x="209839" y="150681"/>
                  <a:pt x="211439" y="147480"/>
                </a:cubicBezTo>
                <a:cubicBezTo>
                  <a:pt x="215096" y="139022"/>
                  <a:pt x="218754" y="130678"/>
                  <a:pt x="222412" y="122449"/>
                </a:cubicBezTo>
                <a:cubicBezTo>
                  <a:pt x="226069" y="114219"/>
                  <a:pt x="229841" y="106104"/>
                  <a:pt x="233727" y="98103"/>
                </a:cubicBezTo>
                <a:lnTo>
                  <a:pt x="234413" y="95703"/>
                </a:lnTo>
                <a:cubicBezTo>
                  <a:pt x="235327" y="92731"/>
                  <a:pt x="236356" y="90102"/>
                  <a:pt x="237499" y="87816"/>
                </a:cubicBezTo>
                <a:cubicBezTo>
                  <a:pt x="238642" y="85530"/>
                  <a:pt x="240128" y="83130"/>
                  <a:pt x="241957" y="80615"/>
                </a:cubicBezTo>
                <a:cubicBezTo>
                  <a:pt x="242414" y="80158"/>
                  <a:pt x="242700" y="79529"/>
                  <a:pt x="242814" y="78729"/>
                </a:cubicBezTo>
                <a:cubicBezTo>
                  <a:pt x="242928" y="77929"/>
                  <a:pt x="243214" y="76957"/>
                  <a:pt x="243671" y="75814"/>
                </a:cubicBezTo>
                <a:lnTo>
                  <a:pt x="257044" y="41181"/>
                </a:lnTo>
                <a:cubicBezTo>
                  <a:pt x="257502" y="39581"/>
                  <a:pt x="258073" y="38038"/>
                  <a:pt x="258759" y="36552"/>
                </a:cubicBezTo>
                <a:cubicBezTo>
                  <a:pt x="259445" y="35066"/>
                  <a:pt x="260131" y="33523"/>
                  <a:pt x="260816" y="31923"/>
                </a:cubicBezTo>
                <a:cubicBezTo>
                  <a:pt x="261502" y="30780"/>
                  <a:pt x="261902" y="29580"/>
                  <a:pt x="262017" y="28323"/>
                </a:cubicBezTo>
                <a:cubicBezTo>
                  <a:pt x="262131" y="27065"/>
                  <a:pt x="262417" y="25865"/>
                  <a:pt x="262874" y="24722"/>
                </a:cubicBezTo>
                <a:cubicBezTo>
                  <a:pt x="263560" y="22665"/>
                  <a:pt x="264703" y="21522"/>
                  <a:pt x="266303" y="21293"/>
                </a:cubicBezTo>
                <a:cubicBezTo>
                  <a:pt x="267217" y="20836"/>
                  <a:pt x="268017" y="20607"/>
                  <a:pt x="268703" y="20607"/>
                </a:cubicBezTo>
                <a:cubicBezTo>
                  <a:pt x="269389" y="20607"/>
                  <a:pt x="269960" y="20493"/>
                  <a:pt x="270418" y="20265"/>
                </a:cubicBezTo>
                <a:close/>
                <a:moveTo>
                  <a:pt x="194522" y="19922"/>
                </a:moveTo>
                <a:cubicBezTo>
                  <a:pt x="195208" y="19922"/>
                  <a:pt x="195951" y="19979"/>
                  <a:pt x="196751" y="20093"/>
                </a:cubicBezTo>
                <a:cubicBezTo>
                  <a:pt x="197551" y="20207"/>
                  <a:pt x="198409" y="20265"/>
                  <a:pt x="199323" y="20265"/>
                </a:cubicBezTo>
                <a:cubicBezTo>
                  <a:pt x="200466" y="20493"/>
                  <a:pt x="201438" y="21179"/>
                  <a:pt x="202238" y="22322"/>
                </a:cubicBezTo>
                <a:cubicBezTo>
                  <a:pt x="203038" y="23465"/>
                  <a:pt x="203552" y="24608"/>
                  <a:pt x="203781" y="25751"/>
                </a:cubicBezTo>
                <a:cubicBezTo>
                  <a:pt x="204238" y="27351"/>
                  <a:pt x="204124" y="29294"/>
                  <a:pt x="203438" y="31580"/>
                </a:cubicBezTo>
                <a:cubicBezTo>
                  <a:pt x="202981" y="34095"/>
                  <a:pt x="202352" y="36438"/>
                  <a:pt x="201552" y="38610"/>
                </a:cubicBezTo>
                <a:cubicBezTo>
                  <a:pt x="200752" y="40781"/>
                  <a:pt x="200009" y="43125"/>
                  <a:pt x="199323" y="45639"/>
                </a:cubicBezTo>
                <a:cubicBezTo>
                  <a:pt x="196123" y="56383"/>
                  <a:pt x="193265" y="66785"/>
                  <a:pt x="190751" y="76843"/>
                </a:cubicBezTo>
                <a:cubicBezTo>
                  <a:pt x="190065" y="80272"/>
                  <a:pt x="189207" y="83815"/>
                  <a:pt x="188179" y="87473"/>
                </a:cubicBezTo>
                <a:cubicBezTo>
                  <a:pt x="187150" y="91131"/>
                  <a:pt x="186064" y="94674"/>
                  <a:pt x="184921" y="98103"/>
                </a:cubicBezTo>
                <a:cubicBezTo>
                  <a:pt x="183092" y="104275"/>
                  <a:pt x="181435" y="110447"/>
                  <a:pt x="179949" y="116619"/>
                </a:cubicBezTo>
                <a:cubicBezTo>
                  <a:pt x="178463" y="122792"/>
                  <a:pt x="176806" y="128964"/>
                  <a:pt x="174977" y="135136"/>
                </a:cubicBezTo>
                <a:cubicBezTo>
                  <a:pt x="174749" y="135822"/>
                  <a:pt x="174634" y="136451"/>
                  <a:pt x="174634" y="137022"/>
                </a:cubicBezTo>
                <a:cubicBezTo>
                  <a:pt x="174634" y="137593"/>
                  <a:pt x="174520" y="138108"/>
                  <a:pt x="174291" y="138565"/>
                </a:cubicBezTo>
                <a:cubicBezTo>
                  <a:pt x="173148" y="143823"/>
                  <a:pt x="175091" y="146109"/>
                  <a:pt x="180121" y="145423"/>
                </a:cubicBezTo>
                <a:cubicBezTo>
                  <a:pt x="181492" y="145194"/>
                  <a:pt x="182750" y="145023"/>
                  <a:pt x="183893" y="144909"/>
                </a:cubicBezTo>
                <a:cubicBezTo>
                  <a:pt x="185036" y="144794"/>
                  <a:pt x="186293" y="144623"/>
                  <a:pt x="187664" y="144394"/>
                </a:cubicBezTo>
                <a:cubicBezTo>
                  <a:pt x="188122" y="144394"/>
                  <a:pt x="188693" y="144451"/>
                  <a:pt x="189379" y="144566"/>
                </a:cubicBezTo>
                <a:cubicBezTo>
                  <a:pt x="190065" y="144680"/>
                  <a:pt x="190751" y="144737"/>
                  <a:pt x="191436" y="144737"/>
                </a:cubicBezTo>
                <a:lnTo>
                  <a:pt x="192122" y="145423"/>
                </a:lnTo>
                <a:cubicBezTo>
                  <a:pt x="192579" y="146337"/>
                  <a:pt x="192579" y="147138"/>
                  <a:pt x="192122" y="147823"/>
                </a:cubicBezTo>
                <a:cubicBezTo>
                  <a:pt x="191436" y="149424"/>
                  <a:pt x="190293" y="150567"/>
                  <a:pt x="188693" y="151252"/>
                </a:cubicBezTo>
                <a:cubicBezTo>
                  <a:pt x="185493" y="153538"/>
                  <a:pt x="182178" y="155139"/>
                  <a:pt x="178749" y="156053"/>
                </a:cubicBezTo>
                <a:cubicBezTo>
                  <a:pt x="177606" y="156510"/>
                  <a:pt x="176463" y="156910"/>
                  <a:pt x="175320" y="157253"/>
                </a:cubicBezTo>
                <a:cubicBezTo>
                  <a:pt x="174177" y="157596"/>
                  <a:pt x="173034" y="157996"/>
                  <a:pt x="171891" y="158453"/>
                </a:cubicBezTo>
                <a:cubicBezTo>
                  <a:pt x="170062" y="159139"/>
                  <a:pt x="168919" y="160282"/>
                  <a:pt x="168462" y="161882"/>
                </a:cubicBezTo>
                <a:cubicBezTo>
                  <a:pt x="168005" y="162797"/>
                  <a:pt x="167548" y="163940"/>
                  <a:pt x="167090" y="165311"/>
                </a:cubicBezTo>
                <a:cubicBezTo>
                  <a:pt x="164119" y="174912"/>
                  <a:pt x="161261" y="184571"/>
                  <a:pt x="158518" y="194286"/>
                </a:cubicBezTo>
                <a:cubicBezTo>
                  <a:pt x="155775" y="204002"/>
                  <a:pt x="153032" y="213774"/>
                  <a:pt x="150288" y="223604"/>
                </a:cubicBezTo>
                <a:cubicBezTo>
                  <a:pt x="150060" y="224518"/>
                  <a:pt x="149831" y="225433"/>
                  <a:pt x="149603" y="226347"/>
                </a:cubicBezTo>
                <a:cubicBezTo>
                  <a:pt x="149374" y="227262"/>
                  <a:pt x="149031" y="228290"/>
                  <a:pt x="148574" y="229433"/>
                </a:cubicBezTo>
                <a:cubicBezTo>
                  <a:pt x="147659" y="232177"/>
                  <a:pt x="146859" y="234920"/>
                  <a:pt x="146174" y="237663"/>
                </a:cubicBezTo>
                <a:cubicBezTo>
                  <a:pt x="145488" y="240406"/>
                  <a:pt x="144802" y="243149"/>
                  <a:pt x="144116" y="245893"/>
                </a:cubicBezTo>
                <a:cubicBezTo>
                  <a:pt x="143659" y="248407"/>
                  <a:pt x="142973" y="250807"/>
                  <a:pt x="142059" y="253093"/>
                </a:cubicBezTo>
                <a:cubicBezTo>
                  <a:pt x="141144" y="255379"/>
                  <a:pt x="140459" y="257780"/>
                  <a:pt x="140001" y="260294"/>
                </a:cubicBezTo>
                <a:cubicBezTo>
                  <a:pt x="138858" y="263495"/>
                  <a:pt x="137772" y="266752"/>
                  <a:pt x="136744" y="270067"/>
                </a:cubicBezTo>
                <a:cubicBezTo>
                  <a:pt x="135715" y="273382"/>
                  <a:pt x="134629" y="276753"/>
                  <a:pt x="133486" y="280183"/>
                </a:cubicBezTo>
                <a:cubicBezTo>
                  <a:pt x="132800" y="282240"/>
                  <a:pt x="132172" y="284354"/>
                  <a:pt x="131600" y="286526"/>
                </a:cubicBezTo>
                <a:cubicBezTo>
                  <a:pt x="131029" y="288698"/>
                  <a:pt x="130514" y="290927"/>
                  <a:pt x="130057" y="293213"/>
                </a:cubicBezTo>
                <a:cubicBezTo>
                  <a:pt x="128914" y="298013"/>
                  <a:pt x="127771" y="302014"/>
                  <a:pt x="126628" y="305214"/>
                </a:cubicBezTo>
                <a:cubicBezTo>
                  <a:pt x="125714" y="307043"/>
                  <a:pt x="124685" y="308415"/>
                  <a:pt x="123542" y="309329"/>
                </a:cubicBezTo>
                <a:cubicBezTo>
                  <a:pt x="123085" y="309786"/>
                  <a:pt x="122342" y="309843"/>
                  <a:pt x="121313" y="309500"/>
                </a:cubicBezTo>
                <a:cubicBezTo>
                  <a:pt x="120285" y="309158"/>
                  <a:pt x="119656" y="308643"/>
                  <a:pt x="119427" y="307957"/>
                </a:cubicBezTo>
                <a:cubicBezTo>
                  <a:pt x="119199" y="307272"/>
                  <a:pt x="119084" y="306643"/>
                  <a:pt x="119084" y="306071"/>
                </a:cubicBezTo>
                <a:cubicBezTo>
                  <a:pt x="119084" y="305500"/>
                  <a:pt x="118970" y="304871"/>
                  <a:pt x="118742" y="304185"/>
                </a:cubicBezTo>
                <a:cubicBezTo>
                  <a:pt x="118970" y="303500"/>
                  <a:pt x="119027" y="302700"/>
                  <a:pt x="118913" y="301785"/>
                </a:cubicBezTo>
                <a:cubicBezTo>
                  <a:pt x="118799" y="300871"/>
                  <a:pt x="118856" y="300071"/>
                  <a:pt x="119084" y="299385"/>
                </a:cubicBezTo>
                <a:cubicBezTo>
                  <a:pt x="119542" y="296185"/>
                  <a:pt x="119999" y="293098"/>
                  <a:pt x="120456" y="290127"/>
                </a:cubicBezTo>
                <a:cubicBezTo>
                  <a:pt x="120913" y="287155"/>
                  <a:pt x="121599" y="284183"/>
                  <a:pt x="122513" y="281211"/>
                </a:cubicBezTo>
                <a:cubicBezTo>
                  <a:pt x="122971" y="280068"/>
                  <a:pt x="123256" y="279039"/>
                  <a:pt x="123371" y="278125"/>
                </a:cubicBezTo>
                <a:cubicBezTo>
                  <a:pt x="123485" y="277211"/>
                  <a:pt x="123656" y="276296"/>
                  <a:pt x="123885" y="275382"/>
                </a:cubicBezTo>
                <a:cubicBezTo>
                  <a:pt x="124571" y="272181"/>
                  <a:pt x="125257" y="269095"/>
                  <a:pt x="125942" y="266124"/>
                </a:cubicBezTo>
                <a:cubicBezTo>
                  <a:pt x="126628" y="263152"/>
                  <a:pt x="127657" y="260294"/>
                  <a:pt x="129029" y="257551"/>
                </a:cubicBezTo>
                <a:cubicBezTo>
                  <a:pt x="129486" y="256637"/>
                  <a:pt x="129829" y="255665"/>
                  <a:pt x="130057" y="254636"/>
                </a:cubicBezTo>
                <a:cubicBezTo>
                  <a:pt x="130286" y="253608"/>
                  <a:pt x="130514" y="252522"/>
                  <a:pt x="130743" y="251379"/>
                </a:cubicBezTo>
                <a:cubicBezTo>
                  <a:pt x="130743" y="247721"/>
                  <a:pt x="131657" y="243721"/>
                  <a:pt x="133486" y="239377"/>
                </a:cubicBezTo>
                <a:cubicBezTo>
                  <a:pt x="134858" y="235034"/>
                  <a:pt x="136172" y="230748"/>
                  <a:pt x="137430" y="226519"/>
                </a:cubicBezTo>
                <a:cubicBezTo>
                  <a:pt x="138687" y="222290"/>
                  <a:pt x="139887" y="218003"/>
                  <a:pt x="141030" y="213660"/>
                </a:cubicBezTo>
                <a:cubicBezTo>
                  <a:pt x="141487" y="211831"/>
                  <a:pt x="141830" y="210574"/>
                  <a:pt x="142059" y="209888"/>
                </a:cubicBezTo>
                <a:cubicBezTo>
                  <a:pt x="143202" y="207602"/>
                  <a:pt x="144116" y="205316"/>
                  <a:pt x="144802" y="203030"/>
                </a:cubicBezTo>
                <a:cubicBezTo>
                  <a:pt x="145488" y="200744"/>
                  <a:pt x="146059" y="198344"/>
                  <a:pt x="146516" y="195829"/>
                </a:cubicBezTo>
                <a:cubicBezTo>
                  <a:pt x="147431" y="191257"/>
                  <a:pt x="148288" y="186800"/>
                  <a:pt x="149088" y="182456"/>
                </a:cubicBezTo>
                <a:cubicBezTo>
                  <a:pt x="149888" y="178113"/>
                  <a:pt x="150860" y="173655"/>
                  <a:pt x="152003" y="169083"/>
                </a:cubicBezTo>
                <a:cubicBezTo>
                  <a:pt x="152003" y="168626"/>
                  <a:pt x="151774" y="168054"/>
                  <a:pt x="151317" y="167369"/>
                </a:cubicBezTo>
                <a:cubicBezTo>
                  <a:pt x="150860" y="166683"/>
                  <a:pt x="150403" y="166340"/>
                  <a:pt x="149945" y="166340"/>
                </a:cubicBezTo>
                <a:cubicBezTo>
                  <a:pt x="149717" y="166111"/>
                  <a:pt x="149374" y="165997"/>
                  <a:pt x="148917" y="165997"/>
                </a:cubicBezTo>
                <a:lnTo>
                  <a:pt x="143773" y="165997"/>
                </a:lnTo>
                <a:cubicBezTo>
                  <a:pt x="141944" y="166454"/>
                  <a:pt x="140173" y="166854"/>
                  <a:pt x="138458" y="167197"/>
                </a:cubicBezTo>
                <a:cubicBezTo>
                  <a:pt x="136744" y="167540"/>
                  <a:pt x="134972" y="167940"/>
                  <a:pt x="133143" y="168397"/>
                </a:cubicBezTo>
                <a:cubicBezTo>
                  <a:pt x="128114" y="169998"/>
                  <a:pt x="123142" y="171426"/>
                  <a:pt x="118227" y="172684"/>
                </a:cubicBezTo>
                <a:cubicBezTo>
                  <a:pt x="113312" y="173941"/>
                  <a:pt x="108340" y="175370"/>
                  <a:pt x="103311" y="176970"/>
                </a:cubicBezTo>
                <a:cubicBezTo>
                  <a:pt x="96910" y="178799"/>
                  <a:pt x="90624" y="180799"/>
                  <a:pt x="84452" y="182971"/>
                </a:cubicBezTo>
                <a:cubicBezTo>
                  <a:pt x="78279" y="185142"/>
                  <a:pt x="72221" y="187485"/>
                  <a:pt x="66278" y="190000"/>
                </a:cubicBezTo>
                <a:cubicBezTo>
                  <a:pt x="65135" y="190457"/>
                  <a:pt x="64106" y="191086"/>
                  <a:pt x="63192" y="191886"/>
                </a:cubicBezTo>
                <a:cubicBezTo>
                  <a:pt x="62277" y="192686"/>
                  <a:pt x="61363" y="193543"/>
                  <a:pt x="60449" y="194458"/>
                </a:cubicBezTo>
                <a:cubicBezTo>
                  <a:pt x="60220" y="194686"/>
                  <a:pt x="60106" y="194915"/>
                  <a:pt x="60106" y="195144"/>
                </a:cubicBezTo>
                <a:cubicBezTo>
                  <a:pt x="60106" y="195372"/>
                  <a:pt x="59991" y="195486"/>
                  <a:pt x="59763" y="195486"/>
                </a:cubicBezTo>
                <a:cubicBezTo>
                  <a:pt x="58391" y="197772"/>
                  <a:pt x="57020" y="199887"/>
                  <a:pt x="55648" y="201830"/>
                </a:cubicBezTo>
                <a:cubicBezTo>
                  <a:pt x="54276" y="203773"/>
                  <a:pt x="52905" y="205773"/>
                  <a:pt x="51533" y="207831"/>
                </a:cubicBezTo>
                <a:cubicBezTo>
                  <a:pt x="48104" y="213774"/>
                  <a:pt x="44675" y="219661"/>
                  <a:pt x="41246" y="225490"/>
                </a:cubicBezTo>
                <a:cubicBezTo>
                  <a:pt x="37817" y="231319"/>
                  <a:pt x="34617" y="237320"/>
                  <a:pt x="31645" y="243492"/>
                </a:cubicBezTo>
                <a:cubicBezTo>
                  <a:pt x="30502" y="246007"/>
                  <a:pt x="29187" y="248521"/>
                  <a:pt x="27702" y="251036"/>
                </a:cubicBezTo>
                <a:cubicBezTo>
                  <a:pt x="26216" y="253551"/>
                  <a:pt x="24673" y="256065"/>
                  <a:pt x="23072" y="258580"/>
                </a:cubicBezTo>
                <a:cubicBezTo>
                  <a:pt x="22158" y="259951"/>
                  <a:pt x="20901" y="260980"/>
                  <a:pt x="19301" y="261666"/>
                </a:cubicBezTo>
                <a:cubicBezTo>
                  <a:pt x="18386" y="262123"/>
                  <a:pt x="17243" y="262580"/>
                  <a:pt x="15872" y="263037"/>
                </a:cubicBezTo>
                <a:cubicBezTo>
                  <a:pt x="12671" y="263723"/>
                  <a:pt x="9814" y="263495"/>
                  <a:pt x="7299" y="262352"/>
                </a:cubicBezTo>
                <a:cubicBezTo>
                  <a:pt x="6842" y="262352"/>
                  <a:pt x="6499" y="262237"/>
                  <a:pt x="6270" y="262009"/>
                </a:cubicBezTo>
                <a:cubicBezTo>
                  <a:pt x="6042" y="261780"/>
                  <a:pt x="5699" y="261552"/>
                  <a:pt x="5242" y="261323"/>
                </a:cubicBezTo>
                <a:cubicBezTo>
                  <a:pt x="4099" y="261094"/>
                  <a:pt x="3184" y="260637"/>
                  <a:pt x="2498" y="259951"/>
                </a:cubicBezTo>
                <a:cubicBezTo>
                  <a:pt x="1813" y="259266"/>
                  <a:pt x="1241" y="258465"/>
                  <a:pt x="784" y="257551"/>
                </a:cubicBezTo>
                <a:cubicBezTo>
                  <a:pt x="-130" y="256408"/>
                  <a:pt x="-245" y="255265"/>
                  <a:pt x="441" y="254122"/>
                </a:cubicBezTo>
                <a:cubicBezTo>
                  <a:pt x="1127" y="253208"/>
                  <a:pt x="1755" y="252465"/>
                  <a:pt x="2327" y="251893"/>
                </a:cubicBezTo>
                <a:cubicBezTo>
                  <a:pt x="2898" y="251322"/>
                  <a:pt x="3413" y="250465"/>
                  <a:pt x="3870" y="249321"/>
                </a:cubicBezTo>
                <a:cubicBezTo>
                  <a:pt x="7070" y="243835"/>
                  <a:pt x="10214" y="238349"/>
                  <a:pt x="13300" y="232862"/>
                </a:cubicBezTo>
                <a:cubicBezTo>
                  <a:pt x="16386" y="227376"/>
                  <a:pt x="19415" y="221661"/>
                  <a:pt x="22387" y="215717"/>
                </a:cubicBezTo>
                <a:cubicBezTo>
                  <a:pt x="23758" y="213203"/>
                  <a:pt x="22958" y="211717"/>
                  <a:pt x="19986" y="211260"/>
                </a:cubicBezTo>
                <a:lnTo>
                  <a:pt x="18615" y="211260"/>
                </a:lnTo>
                <a:cubicBezTo>
                  <a:pt x="16786" y="211488"/>
                  <a:pt x="15129" y="211374"/>
                  <a:pt x="13643" y="210917"/>
                </a:cubicBezTo>
                <a:cubicBezTo>
                  <a:pt x="12157" y="210459"/>
                  <a:pt x="10614" y="209888"/>
                  <a:pt x="9014" y="209202"/>
                </a:cubicBezTo>
                <a:cubicBezTo>
                  <a:pt x="8556" y="209202"/>
                  <a:pt x="7871" y="208745"/>
                  <a:pt x="6956" y="207831"/>
                </a:cubicBezTo>
                <a:cubicBezTo>
                  <a:pt x="5127" y="206459"/>
                  <a:pt x="4899" y="205087"/>
                  <a:pt x="6270" y="203716"/>
                </a:cubicBezTo>
                <a:cubicBezTo>
                  <a:pt x="6956" y="202573"/>
                  <a:pt x="7413" y="201887"/>
                  <a:pt x="7642" y="201658"/>
                </a:cubicBezTo>
                <a:cubicBezTo>
                  <a:pt x="9471" y="199601"/>
                  <a:pt x="11985" y="197544"/>
                  <a:pt x="15186" y="195486"/>
                </a:cubicBezTo>
                <a:cubicBezTo>
                  <a:pt x="17015" y="194572"/>
                  <a:pt x="18729" y="193772"/>
                  <a:pt x="20329" y="193086"/>
                </a:cubicBezTo>
                <a:cubicBezTo>
                  <a:pt x="21929" y="192400"/>
                  <a:pt x="23530" y="191600"/>
                  <a:pt x="25130" y="190686"/>
                </a:cubicBezTo>
                <a:cubicBezTo>
                  <a:pt x="27644" y="189543"/>
                  <a:pt x="29988" y="188514"/>
                  <a:pt x="32159" y="187600"/>
                </a:cubicBezTo>
                <a:cubicBezTo>
                  <a:pt x="34331" y="186685"/>
                  <a:pt x="36560" y="185657"/>
                  <a:pt x="38846" y="184514"/>
                </a:cubicBezTo>
                <a:cubicBezTo>
                  <a:pt x="41360" y="183371"/>
                  <a:pt x="43475" y="182056"/>
                  <a:pt x="45189" y="180570"/>
                </a:cubicBezTo>
                <a:cubicBezTo>
                  <a:pt x="46904" y="179084"/>
                  <a:pt x="48561" y="177427"/>
                  <a:pt x="50162" y="175598"/>
                </a:cubicBezTo>
                <a:cubicBezTo>
                  <a:pt x="52676" y="172398"/>
                  <a:pt x="55248" y="169140"/>
                  <a:pt x="57877" y="165826"/>
                </a:cubicBezTo>
                <a:cubicBezTo>
                  <a:pt x="60506" y="162511"/>
                  <a:pt x="63077" y="159253"/>
                  <a:pt x="65592" y="156053"/>
                </a:cubicBezTo>
                <a:cubicBezTo>
                  <a:pt x="69021" y="151938"/>
                  <a:pt x="72450" y="147823"/>
                  <a:pt x="75879" y="143709"/>
                </a:cubicBezTo>
                <a:cubicBezTo>
                  <a:pt x="79308" y="139594"/>
                  <a:pt x="82737" y="135593"/>
                  <a:pt x="86166" y="131707"/>
                </a:cubicBezTo>
                <a:cubicBezTo>
                  <a:pt x="90967" y="126449"/>
                  <a:pt x="95653" y="121191"/>
                  <a:pt x="100225" y="115934"/>
                </a:cubicBezTo>
                <a:cubicBezTo>
                  <a:pt x="104797" y="110676"/>
                  <a:pt x="109483" y="105418"/>
                  <a:pt x="114284" y="100160"/>
                </a:cubicBezTo>
                <a:cubicBezTo>
                  <a:pt x="117256" y="96960"/>
                  <a:pt x="120227" y="93874"/>
                  <a:pt x="123199" y="90902"/>
                </a:cubicBezTo>
                <a:cubicBezTo>
                  <a:pt x="126171" y="87930"/>
                  <a:pt x="129257" y="84844"/>
                  <a:pt x="132458" y="81644"/>
                </a:cubicBezTo>
                <a:cubicBezTo>
                  <a:pt x="134515" y="79586"/>
                  <a:pt x="136515" y="77529"/>
                  <a:pt x="138458" y="75471"/>
                </a:cubicBezTo>
                <a:cubicBezTo>
                  <a:pt x="140401" y="73414"/>
                  <a:pt x="142402" y="71357"/>
                  <a:pt x="144459" y="69299"/>
                </a:cubicBezTo>
                <a:cubicBezTo>
                  <a:pt x="145602" y="68156"/>
                  <a:pt x="146574" y="67070"/>
                  <a:pt x="147374" y="66042"/>
                </a:cubicBezTo>
                <a:cubicBezTo>
                  <a:pt x="148174" y="65013"/>
                  <a:pt x="149145" y="63927"/>
                  <a:pt x="150288" y="62784"/>
                </a:cubicBezTo>
                <a:cubicBezTo>
                  <a:pt x="151660" y="61641"/>
                  <a:pt x="153032" y="60441"/>
                  <a:pt x="154403" y="59184"/>
                </a:cubicBezTo>
                <a:cubicBezTo>
                  <a:pt x="155775" y="57926"/>
                  <a:pt x="157146" y="56612"/>
                  <a:pt x="158518" y="55240"/>
                </a:cubicBezTo>
                <a:cubicBezTo>
                  <a:pt x="160347" y="53183"/>
                  <a:pt x="162747" y="51011"/>
                  <a:pt x="165719" y="48725"/>
                </a:cubicBezTo>
                <a:cubicBezTo>
                  <a:pt x="166633" y="47811"/>
                  <a:pt x="167548" y="47011"/>
                  <a:pt x="168462" y="46325"/>
                </a:cubicBezTo>
                <a:cubicBezTo>
                  <a:pt x="169376" y="45639"/>
                  <a:pt x="170405" y="44953"/>
                  <a:pt x="171548" y="44268"/>
                </a:cubicBezTo>
                <a:cubicBezTo>
                  <a:pt x="176806" y="39924"/>
                  <a:pt x="180692" y="35124"/>
                  <a:pt x="183207" y="29866"/>
                </a:cubicBezTo>
                <a:cubicBezTo>
                  <a:pt x="183664" y="28951"/>
                  <a:pt x="184178" y="28094"/>
                  <a:pt x="184750" y="27294"/>
                </a:cubicBezTo>
                <a:cubicBezTo>
                  <a:pt x="185321" y="26494"/>
                  <a:pt x="185836" y="25522"/>
                  <a:pt x="186293" y="24379"/>
                </a:cubicBezTo>
                <a:cubicBezTo>
                  <a:pt x="187207" y="22779"/>
                  <a:pt x="188350" y="21693"/>
                  <a:pt x="189722" y="21122"/>
                </a:cubicBezTo>
                <a:cubicBezTo>
                  <a:pt x="191093" y="20550"/>
                  <a:pt x="192694" y="20150"/>
                  <a:pt x="194522" y="19922"/>
                </a:cubicBezTo>
                <a:close/>
                <a:moveTo>
                  <a:pt x="640864" y="205"/>
                </a:moveTo>
                <a:cubicBezTo>
                  <a:pt x="646808" y="776"/>
                  <a:pt x="652637" y="2319"/>
                  <a:pt x="658352" y="4834"/>
                </a:cubicBezTo>
                <a:cubicBezTo>
                  <a:pt x="659495" y="5291"/>
                  <a:pt x="660466" y="6091"/>
                  <a:pt x="661266" y="7234"/>
                </a:cubicBezTo>
                <a:cubicBezTo>
                  <a:pt x="662066" y="8377"/>
                  <a:pt x="662695" y="9292"/>
                  <a:pt x="663152" y="9978"/>
                </a:cubicBezTo>
                <a:cubicBezTo>
                  <a:pt x="664753" y="12721"/>
                  <a:pt x="664695" y="15007"/>
                  <a:pt x="662981" y="16836"/>
                </a:cubicBezTo>
                <a:cubicBezTo>
                  <a:pt x="661266" y="18664"/>
                  <a:pt x="658466" y="19579"/>
                  <a:pt x="654580" y="19579"/>
                </a:cubicBezTo>
                <a:lnTo>
                  <a:pt x="651494" y="19579"/>
                </a:lnTo>
                <a:cubicBezTo>
                  <a:pt x="646922" y="17064"/>
                  <a:pt x="642636" y="16435"/>
                  <a:pt x="638635" y="17693"/>
                </a:cubicBezTo>
                <a:cubicBezTo>
                  <a:pt x="634635" y="18950"/>
                  <a:pt x="630348" y="20493"/>
                  <a:pt x="625776" y="22322"/>
                </a:cubicBezTo>
                <a:cubicBezTo>
                  <a:pt x="619376" y="23922"/>
                  <a:pt x="613432" y="26208"/>
                  <a:pt x="607946" y="29180"/>
                </a:cubicBezTo>
                <a:cubicBezTo>
                  <a:pt x="602459" y="32152"/>
                  <a:pt x="597430" y="35581"/>
                  <a:pt x="592858" y="39467"/>
                </a:cubicBezTo>
                <a:cubicBezTo>
                  <a:pt x="590800" y="41296"/>
                  <a:pt x="588857" y="43010"/>
                  <a:pt x="587029" y="44610"/>
                </a:cubicBezTo>
                <a:cubicBezTo>
                  <a:pt x="585200" y="46211"/>
                  <a:pt x="583142" y="47811"/>
                  <a:pt x="580856" y="49411"/>
                </a:cubicBezTo>
                <a:cubicBezTo>
                  <a:pt x="579485" y="50783"/>
                  <a:pt x="578228" y="51983"/>
                  <a:pt x="577084" y="53011"/>
                </a:cubicBezTo>
                <a:cubicBezTo>
                  <a:pt x="575942" y="54040"/>
                  <a:pt x="574684" y="55126"/>
                  <a:pt x="573313" y="56269"/>
                </a:cubicBezTo>
                <a:cubicBezTo>
                  <a:pt x="568055" y="59012"/>
                  <a:pt x="563654" y="62041"/>
                  <a:pt x="560111" y="65356"/>
                </a:cubicBezTo>
                <a:cubicBezTo>
                  <a:pt x="556568" y="68671"/>
                  <a:pt x="552853" y="71928"/>
                  <a:pt x="548967" y="75129"/>
                </a:cubicBezTo>
                <a:cubicBezTo>
                  <a:pt x="541880" y="81301"/>
                  <a:pt x="535594" y="87702"/>
                  <a:pt x="530107" y="94331"/>
                </a:cubicBezTo>
                <a:cubicBezTo>
                  <a:pt x="524621" y="100960"/>
                  <a:pt x="518906" y="107590"/>
                  <a:pt x="512962" y="114219"/>
                </a:cubicBezTo>
                <a:cubicBezTo>
                  <a:pt x="512048" y="115591"/>
                  <a:pt x="511419" y="116962"/>
                  <a:pt x="511076" y="118334"/>
                </a:cubicBezTo>
                <a:cubicBezTo>
                  <a:pt x="510733" y="119706"/>
                  <a:pt x="509876" y="121077"/>
                  <a:pt x="508504" y="122449"/>
                </a:cubicBezTo>
                <a:cubicBezTo>
                  <a:pt x="513762" y="123363"/>
                  <a:pt x="518506" y="123592"/>
                  <a:pt x="522735" y="123135"/>
                </a:cubicBezTo>
                <a:cubicBezTo>
                  <a:pt x="526964" y="122677"/>
                  <a:pt x="531022" y="121992"/>
                  <a:pt x="534908" y="121077"/>
                </a:cubicBezTo>
                <a:cubicBezTo>
                  <a:pt x="541994" y="118334"/>
                  <a:pt x="549310" y="116277"/>
                  <a:pt x="556853" y="114905"/>
                </a:cubicBezTo>
                <a:cubicBezTo>
                  <a:pt x="564397" y="113533"/>
                  <a:pt x="571941" y="112276"/>
                  <a:pt x="579485" y="111133"/>
                </a:cubicBezTo>
                <a:cubicBezTo>
                  <a:pt x="605088" y="108390"/>
                  <a:pt x="629091" y="112733"/>
                  <a:pt x="651494" y="124163"/>
                </a:cubicBezTo>
                <a:cubicBezTo>
                  <a:pt x="661324" y="129192"/>
                  <a:pt x="667953" y="136793"/>
                  <a:pt x="671382" y="146966"/>
                </a:cubicBezTo>
                <a:cubicBezTo>
                  <a:pt x="674811" y="157139"/>
                  <a:pt x="674011" y="167712"/>
                  <a:pt x="668982" y="178684"/>
                </a:cubicBezTo>
                <a:cubicBezTo>
                  <a:pt x="668296" y="180513"/>
                  <a:pt x="667039" y="182571"/>
                  <a:pt x="665210" y="184857"/>
                </a:cubicBezTo>
                <a:cubicBezTo>
                  <a:pt x="663381" y="187143"/>
                  <a:pt x="661895" y="189543"/>
                  <a:pt x="660752" y="192057"/>
                </a:cubicBezTo>
                <a:cubicBezTo>
                  <a:pt x="656180" y="200287"/>
                  <a:pt x="650465" y="207431"/>
                  <a:pt x="643607" y="213488"/>
                </a:cubicBezTo>
                <a:cubicBezTo>
                  <a:pt x="636749" y="219546"/>
                  <a:pt x="629091" y="225319"/>
                  <a:pt x="620633" y="230805"/>
                </a:cubicBezTo>
                <a:cubicBezTo>
                  <a:pt x="619947" y="231262"/>
                  <a:pt x="619090" y="231548"/>
                  <a:pt x="618061" y="231662"/>
                </a:cubicBezTo>
                <a:cubicBezTo>
                  <a:pt x="617032" y="231776"/>
                  <a:pt x="616175" y="232177"/>
                  <a:pt x="615489" y="232862"/>
                </a:cubicBezTo>
                <a:cubicBezTo>
                  <a:pt x="612975" y="235148"/>
                  <a:pt x="609203" y="237720"/>
                  <a:pt x="604174" y="240578"/>
                </a:cubicBezTo>
                <a:cubicBezTo>
                  <a:pt x="599144" y="243435"/>
                  <a:pt x="593429" y="246235"/>
                  <a:pt x="587029" y="248979"/>
                </a:cubicBezTo>
                <a:cubicBezTo>
                  <a:pt x="580628" y="251722"/>
                  <a:pt x="573941" y="254294"/>
                  <a:pt x="566969" y="256694"/>
                </a:cubicBezTo>
                <a:cubicBezTo>
                  <a:pt x="559997" y="259094"/>
                  <a:pt x="553253" y="260980"/>
                  <a:pt x="546738" y="262352"/>
                </a:cubicBezTo>
                <a:cubicBezTo>
                  <a:pt x="540223" y="263723"/>
                  <a:pt x="534279" y="264466"/>
                  <a:pt x="528907" y="264581"/>
                </a:cubicBezTo>
                <a:cubicBezTo>
                  <a:pt x="523535" y="264695"/>
                  <a:pt x="519363" y="263838"/>
                  <a:pt x="516391" y="262009"/>
                </a:cubicBezTo>
                <a:cubicBezTo>
                  <a:pt x="515248" y="261094"/>
                  <a:pt x="513991" y="260066"/>
                  <a:pt x="512619" y="258923"/>
                </a:cubicBezTo>
                <a:cubicBezTo>
                  <a:pt x="511248" y="257780"/>
                  <a:pt x="509876" y="256637"/>
                  <a:pt x="508504" y="255494"/>
                </a:cubicBezTo>
                <a:cubicBezTo>
                  <a:pt x="506676" y="253665"/>
                  <a:pt x="505647" y="252008"/>
                  <a:pt x="505418" y="250522"/>
                </a:cubicBezTo>
                <a:cubicBezTo>
                  <a:pt x="505190" y="249036"/>
                  <a:pt x="505076" y="247378"/>
                  <a:pt x="505076" y="245550"/>
                </a:cubicBezTo>
                <a:cubicBezTo>
                  <a:pt x="505533" y="243035"/>
                  <a:pt x="505876" y="240463"/>
                  <a:pt x="506104" y="237834"/>
                </a:cubicBezTo>
                <a:cubicBezTo>
                  <a:pt x="506333" y="235205"/>
                  <a:pt x="506790" y="232862"/>
                  <a:pt x="507476" y="230805"/>
                </a:cubicBezTo>
                <a:cubicBezTo>
                  <a:pt x="507933" y="228062"/>
                  <a:pt x="508562" y="225490"/>
                  <a:pt x="509362" y="223090"/>
                </a:cubicBezTo>
                <a:cubicBezTo>
                  <a:pt x="510162" y="220689"/>
                  <a:pt x="511362" y="218118"/>
                  <a:pt x="512962" y="215374"/>
                </a:cubicBezTo>
                <a:cubicBezTo>
                  <a:pt x="514791" y="211945"/>
                  <a:pt x="516963" y="208402"/>
                  <a:pt x="519477" y="204745"/>
                </a:cubicBezTo>
                <a:cubicBezTo>
                  <a:pt x="521992" y="201087"/>
                  <a:pt x="524506" y="197315"/>
                  <a:pt x="527021" y="193429"/>
                </a:cubicBezTo>
                <a:cubicBezTo>
                  <a:pt x="527707" y="192743"/>
                  <a:pt x="528336" y="191943"/>
                  <a:pt x="528907" y="191029"/>
                </a:cubicBezTo>
                <a:cubicBezTo>
                  <a:pt x="529479" y="190114"/>
                  <a:pt x="530107" y="189314"/>
                  <a:pt x="530793" y="188628"/>
                </a:cubicBezTo>
                <a:lnTo>
                  <a:pt x="537308" y="188628"/>
                </a:lnTo>
                <a:cubicBezTo>
                  <a:pt x="537308" y="189314"/>
                  <a:pt x="537537" y="190114"/>
                  <a:pt x="537994" y="191029"/>
                </a:cubicBezTo>
                <a:cubicBezTo>
                  <a:pt x="538451" y="191943"/>
                  <a:pt x="538680" y="192743"/>
                  <a:pt x="538680" y="193429"/>
                </a:cubicBezTo>
                <a:cubicBezTo>
                  <a:pt x="537537" y="196401"/>
                  <a:pt x="536222" y="199487"/>
                  <a:pt x="534736" y="202687"/>
                </a:cubicBezTo>
                <a:cubicBezTo>
                  <a:pt x="533250" y="205887"/>
                  <a:pt x="531765" y="209202"/>
                  <a:pt x="530279" y="212631"/>
                </a:cubicBezTo>
                <a:cubicBezTo>
                  <a:pt x="528793" y="216060"/>
                  <a:pt x="527593" y="219546"/>
                  <a:pt x="526678" y="223090"/>
                </a:cubicBezTo>
                <a:cubicBezTo>
                  <a:pt x="525764" y="226633"/>
                  <a:pt x="525535" y="230348"/>
                  <a:pt x="525992" y="234234"/>
                </a:cubicBezTo>
                <a:cubicBezTo>
                  <a:pt x="525992" y="238577"/>
                  <a:pt x="526964" y="241606"/>
                  <a:pt x="528907" y="243321"/>
                </a:cubicBezTo>
                <a:cubicBezTo>
                  <a:pt x="530850" y="245035"/>
                  <a:pt x="534108" y="246121"/>
                  <a:pt x="538680" y="246578"/>
                </a:cubicBezTo>
                <a:cubicBezTo>
                  <a:pt x="541880" y="246578"/>
                  <a:pt x="545023" y="246464"/>
                  <a:pt x="548109" y="246235"/>
                </a:cubicBezTo>
                <a:cubicBezTo>
                  <a:pt x="551196" y="246007"/>
                  <a:pt x="554110" y="245207"/>
                  <a:pt x="556853" y="243835"/>
                </a:cubicBezTo>
                <a:cubicBezTo>
                  <a:pt x="563026" y="240863"/>
                  <a:pt x="569312" y="238520"/>
                  <a:pt x="575713" y="236806"/>
                </a:cubicBezTo>
                <a:cubicBezTo>
                  <a:pt x="582114" y="235091"/>
                  <a:pt x="588172" y="233319"/>
                  <a:pt x="593887" y="231491"/>
                </a:cubicBezTo>
                <a:cubicBezTo>
                  <a:pt x="599373" y="229433"/>
                  <a:pt x="604917" y="226290"/>
                  <a:pt x="610517" y="222061"/>
                </a:cubicBezTo>
                <a:cubicBezTo>
                  <a:pt x="616118" y="217832"/>
                  <a:pt x="621319" y="213203"/>
                  <a:pt x="626119" y="208173"/>
                </a:cubicBezTo>
                <a:cubicBezTo>
                  <a:pt x="630920" y="203144"/>
                  <a:pt x="635263" y="197944"/>
                  <a:pt x="639149" y="192572"/>
                </a:cubicBezTo>
                <a:cubicBezTo>
                  <a:pt x="643036" y="187200"/>
                  <a:pt x="646007" y="182228"/>
                  <a:pt x="648065" y="177656"/>
                </a:cubicBezTo>
                <a:cubicBezTo>
                  <a:pt x="649894" y="173312"/>
                  <a:pt x="651151" y="168740"/>
                  <a:pt x="651837" y="163940"/>
                </a:cubicBezTo>
                <a:cubicBezTo>
                  <a:pt x="652522" y="159139"/>
                  <a:pt x="652408" y="154110"/>
                  <a:pt x="651494" y="148852"/>
                </a:cubicBezTo>
                <a:cubicBezTo>
                  <a:pt x="651037" y="144509"/>
                  <a:pt x="649379" y="140794"/>
                  <a:pt x="646522" y="137708"/>
                </a:cubicBezTo>
                <a:cubicBezTo>
                  <a:pt x="643664" y="134622"/>
                  <a:pt x="640292" y="131821"/>
                  <a:pt x="636406" y="129307"/>
                </a:cubicBezTo>
                <a:cubicBezTo>
                  <a:pt x="631148" y="126792"/>
                  <a:pt x="626119" y="125020"/>
                  <a:pt x="621319" y="123992"/>
                </a:cubicBezTo>
                <a:cubicBezTo>
                  <a:pt x="616518" y="122963"/>
                  <a:pt x="611260" y="122449"/>
                  <a:pt x="605545" y="122449"/>
                </a:cubicBezTo>
                <a:cubicBezTo>
                  <a:pt x="596858" y="122449"/>
                  <a:pt x="587886" y="123020"/>
                  <a:pt x="578628" y="124163"/>
                </a:cubicBezTo>
                <a:cubicBezTo>
                  <a:pt x="569369" y="125306"/>
                  <a:pt x="560282" y="127592"/>
                  <a:pt x="551367" y="131021"/>
                </a:cubicBezTo>
                <a:cubicBezTo>
                  <a:pt x="542680" y="133993"/>
                  <a:pt x="533879" y="136393"/>
                  <a:pt x="524964" y="138222"/>
                </a:cubicBezTo>
                <a:cubicBezTo>
                  <a:pt x="521992" y="138679"/>
                  <a:pt x="519477" y="139137"/>
                  <a:pt x="517420" y="139594"/>
                </a:cubicBezTo>
                <a:cubicBezTo>
                  <a:pt x="515362" y="140051"/>
                  <a:pt x="513305" y="140280"/>
                  <a:pt x="511248" y="140280"/>
                </a:cubicBezTo>
                <a:cubicBezTo>
                  <a:pt x="506904" y="140280"/>
                  <a:pt x="502904" y="139365"/>
                  <a:pt x="499246" y="137536"/>
                </a:cubicBezTo>
                <a:cubicBezTo>
                  <a:pt x="495589" y="135708"/>
                  <a:pt x="492845" y="132964"/>
                  <a:pt x="491017" y="129307"/>
                </a:cubicBezTo>
                <a:cubicBezTo>
                  <a:pt x="489416" y="127478"/>
                  <a:pt x="488216" y="125821"/>
                  <a:pt x="487416" y="124335"/>
                </a:cubicBezTo>
                <a:cubicBezTo>
                  <a:pt x="486616" y="122849"/>
                  <a:pt x="485987" y="121306"/>
                  <a:pt x="485530" y="119706"/>
                </a:cubicBezTo>
                <a:cubicBezTo>
                  <a:pt x="494674" y="107818"/>
                  <a:pt x="504561" y="96617"/>
                  <a:pt x="515191" y="86101"/>
                </a:cubicBezTo>
                <a:cubicBezTo>
                  <a:pt x="525821" y="75586"/>
                  <a:pt x="536508" y="65299"/>
                  <a:pt x="547252" y="55240"/>
                </a:cubicBezTo>
                <a:cubicBezTo>
                  <a:pt x="549995" y="52726"/>
                  <a:pt x="552853" y="50440"/>
                  <a:pt x="555825" y="48382"/>
                </a:cubicBezTo>
                <a:cubicBezTo>
                  <a:pt x="558796" y="46325"/>
                  <a:pt x="561654" y="44153"/>
                  <a:pt x="564397" y="41867"/>
                </a:cubicBezTo>
                <a:cubicBezTo>
                  <a:pt x="566226" y="39810"/>
                  <a:pt x="568169" y="37924"/>
                  <a:pt x="570226" y="36209"/>
                </a:cubicBezTo>
                <a:cubicBezTo>
                  <a:pt x="572284" y="34495"/>
                  <a:pt x="574227" y="32838"/>
                  <a:pt x="576056" y="31237"/>
                </a:cubicBezTo>
                <a:cubicBezTo>
                  <a:pt x="577656" y="29180"/>
                  <a:pt x="579828" y="27694"/>
                  <a:pt x="582571" y="26780"/>
                </a:cubicBezTo>
                <a:cubicBezTo>
                  <a:pt x="585314" y="26094"/>
                  <a:pt x="587543" y="25179"/>
                  <a:pt x="589257" y="24036"/>
                </a:cubicBezTo>
                <a:cubicBezTo>
                  <a:pt x="590972" y="22893"/>
                  <a:pt x="592172" y="21065"/>
                  <a:pt x="592858" y="18550"/>
                </a:cubicBezTo>
                <a:cubicBezTo>
                  <a:pt x="593315" y="16721"/>
                  <a:pt x="594230" y="15178"/>
                  <a:pt x="595601" y="13921"/>
                </a:cubicBezTo>
                <a:cubicBezTo>
                  <a:pt x="596973" y="12664"/>
                  <a:pt x="598573" y="11692"/>
                  <a:pt x="600402" y="11006"/>
                </a:cubicBezTo>
                <a:cubicBezTo>
                  <a:pt x="603602" y="9863"/>
                  <a:pt x="607031" y="8320"/>
                  <a:pt x="610689" y="6377"/>
                </a:cubicBezTo>
                <a:cubicBezTo>
                  <a:pt x="614346" y="4434"/>
                  <a:pt x="618118" y="3005"/>
                  <a:pt x="622004" y="2091"/>
                </a:cubicBezTo>
                <a:cubicBezTo>
                  <a:pt x="628634" y="262"/>
                  <a:pt x="634920" y="-367"/>
                  <a:pt x="640864" y="205"/>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22220633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ppt_x"/>
                                          </p:val>
                                        </p:tav>
                                        <p:tav tm="100000">
                                          <p:val>
                                            <p:strVal val="#ppt_x"/>
                                          </p:val>
                                        </p:tav>
                                      </p:tavLst>
                                    </p:anim>
                                    <p:anim calcmode="lin" valueType="num">
                                      <p:cBhvr additive="base">
                                        <p:cTn id="8" dur="10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10" presetClass="entr" presetSubtype="0"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childTnLst>
                                </p:cTn>
                              </p:par>
                            </p:childTnLst>
                          </p:cTn>
                        </p:par>
                        <p:par>
                          <p:cTn id="13" fill="hold">
                            <p:stCondLst>
                              <p:cond delay="1500"/>
                            </p:stCondLst>
                            <p:childTnLst>
                              <p:par>
                                <p:cTn id="14" presetID="0" presetClass="entr" presetSubtype="0" fill="hold" grpId="0" nodeType="afterEffect">
                                  <p:stCondLst>
                                    <p:cond delay="0"/>
                                  </p:stCondLst>
                                  <p:iterate type="lt">
                                    <p:tmPct val="1000"/>
                                  </p:iterate>
                                  <p:childTnLst>
                                    <p:set>
                                      <p:cBhvr>
                                        <p:cTn id="15" dur="750" fill="hold">
                                          <p:stCondLst>
                                            <p:cond delay="0"/>
                                          </p:stCondLst>
                                        </p:cTn>
                                        <p:tgtEl>
                                          <p:spTgt spid="5"/>
                                        </p:tgtEl>
                                        <p:attrNameLst>
                                          <p:attrName>style.visibility</p:attrName>
                                        </p:attrNameLst>
                                      </p:cBhvr>
                                      <p:to>
                                        <p:strVal val="visible"/>
                                      </p:to>
                                    </p:set>
                                    <p:anim to="" calcmode="lin" valueType="num">
                                      <p:cBhvr>
                                        <p:cTn id="16" dur="750" fill="hold">
                                          <p:stCondLst>
                                            <p:cond delay="0"/>
                                          </p:stCondLst>
                                        </p:cTn>
                                        <p:tgtEl>
                                          <p:spTgt spid="5"/>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5"/>
                                        </p:tgtEl>
                                      </p:cBhvr>
                                    </p:animEffect>
                                  </p:childTnLst>
                                </p:cTn>
                              </p:par>
                            </p:childTnLst>
                          </p:cTn>
                        </p:par>
                        <p:par>
                          <p:cTn id="18" fill="hold">
                            <p:stCondLst>
                              <p:cond delay="2992"/>
                            </p:stCondLst>
                            <p:childTnLst>
                              <p:par>
                                <p:cTn id="19" presetID="0" presetClass="entr" presetSubtype="0" fill="hold" grpId="0" nodeType="afterEffect">
                                  <p:stCondLst>
                                    <p:cond delay="0"/>
                                  </p:stCondLst>
                                  <p:iterate type="lt">
                                    <p:tmPct val="10000"/>
                                  </p:iterate>
                                  <p:childTnLst>
                                    <p:set>
                                      <p:cBhvr>
                                        <p:cTn id="20" dur="1000" fill="hold">
                                          <p:stCondLst>
                                            <p:cond delay="0"/>
                                          </p:stCondLst>
                                        </p:cTn>
                                        <p:tgtEl>
                                          <p:spTgt spid="7"/>
                                        </p:tgtEl>
                                        <p:attrNameLst>
                                          <p:attrName>style.visibility</p:attrName>
                                        </p:attrNameLst>
                                      </p:cBhvr>
                                      <p:to>
                                        <p:strVal val="visible"/>
                                      </p:to>
                                    </p:set>
                                    <p:anim to="" calcmode="lin" valueType="num">
                                      <p:cBhvr>
                                        <p:cTn id="21" dur="1000" fill="hold">
                                          <p:stCondLst>
                                            <p:cond delay="0"/>
                                          </p:stCondLst>
                                        </p:cTn>
                                        <p:tgtEl>
                                          <p:spTgt spid="7"/>
                                        </p:tgtEl>
                                        <p:attrNameLst>
                                          <p:attrName>ppt_h</p:attrName>
                                        </p:attrNameLst>
                                      </p:cBhvr>
                                      <p:tavLst>
                                        <p:tav tm="0" fmla="#ppt_h-#ppt_h*cos(4*pi*$)*(1-$)^2">
                                          <p:val>
                                            <p:strVal val="0"/>
                                          </p:val>
                                        </p:tav>
                                        <p:tav tm="100000">
                                          <p:val>
                                            <p:strVal val="1"/>
                                          </p:val>
                                        </p:tav>
                                      </p:tavLst>
                                    </p:anim>
                                    <p:anim to="" calcmode="lin" valueType="num">
                                      <p:cBhvr>
                                        <p:cTn id="22" dur="1000" fill="hold">
                                          <p:stCondLst>
                                            <p:cond delay="0"/>
                                          </p:stCondLst>
                                        </p:cTn>
                                        <p:tgtEl>
                                          <p:spTgt spid="7"/>
                                        </p:tgtEl>
                                        <p:attrNameLst>
                                          <p:attrName>ppt_w</p:attrName>
                                        </p:attrNameLst>
                                      </p:cBhvr>
                                      <p:tavLst>
                                        <p:tav tm="0" fmla="#ppt_w-#ppt_w*cos(4*pi*$)*(1-$)^2">
                                          <p:val>
                                            <p:strVal val="0"/>
                                          </p:val>
                                        </p:tav>
                                        <p:tav tm="100000">
                                          <p:val>
                                            <p:strVal val="1"/>
                                          </p:val>
                                        </p:tav>
                                      </p:tavLst>
                                    </p:anim>
                                  </p:childTnLst>
                                </p:cTn>
                              </p:par>
                              <p:par>
                                <p:cTn id="23" presetID="2" presetClass="entr" presetSubtype="2" decel="100000" fill="hold" grpId="0" nodeType="withEffect">
                                  <p:stCondLst>
                                    <p:cond delay="0"/>
                                  </p:stCondLst>
                                  <p:childTnLst>
                                    <p:set>
                                      <p:cBhvr>
                                        <p:cTn id="24" dur="1" fill="hold">
                                          <p:stCondLst>
                                            <p:cond delay="0"/>
                                          </p:stCondLst>
                                        </p:cTn>
                                        <p:tgtEl>
                                          <p:spTgt spid="6"/>
                                        </p:tgtEl>
                                        <p:attrNameLst>
                                          <p:attrName>style.visibility</p:attrName>
                                        </p:attrNameLst>
                                      </p:cBhvr>
                                      <p:to>
                                        <p:strVal val="visible"/>
                                      </p:to>
                                    </p:set>
                                    <p:anim calcmode="lin" valueType="num">
                                      <p:cBhvr additive="base">
                                        <p:cTn id="25" dur="1000" fill="hold"/>
                                        <p:tgtEl>
                                          <p:spTgt spid="6"/>
                                        </p:tgtEl>
                                        <p:attrNameLst>
                                          <p:attrName>ppt_x</p:attrName>
                                        </p:attrNameLst>
                                      </p:cBhvr>
                                      <p:tavLst>
                                        <p:tav tm="0">
                                          <p:val>
                                            <p:strVal val="1+#ppt_w/2"/>
                                          </p:val>
                                        </p:tav>
                                        <p:tav tm="100000">
                                          <p:val>
                                            <p:strVal val="#ppt_x"/>
                                          </p:val>
                                        </p:tav>
                                      </p:tavLst>
                                    </p:anim>
                                    <p:anim calcmode="lin" valueType="num">
                                      <p:cBhvr additive="base">
                                        <p:cTn id="26" dur="1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1" grpId="0" animBg="1"/>
      <p:bldP spid="5" grpId="0"/>
      <p:bldP spid="6" grpId="0"/>
      <p:bldP spid="7"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173736F-48D7-4096-8B21-3064BA9C974A}"/>
              </a:ext>
            </a:extLst>
          </p:cNvPr>
          <p:cNvSpPr/>
          <p:nvPr/>
        </p:nvSpPr>
        <p:spPr>
          <a:xfrm>
            <a:off x="1215554" y="3353858"/>
            <a:ext cx="4634059" cy="2951193"/>
          </a:xfrm>
          <a:prstGeom prst="rect">
            <a:avLst/>
          </a:prstGeom>
        </p:spPr>
        <p:txBody>
          <a:bodyPr wrap="square">
            <a:spAutoFit/>
          </a:bodyPr>
          <a:lstStyle/>
          <a:p>
            <a:pPr>
              <a:lnSpc>
                <a:spcPct val="150000"/>
              </a:lnSpc>
            </a:pPr>
            <a:r>
              <a:rPr lang="en-US" sz="1800" dirty="0">
                <a:solidFill>
                  <a:schemeClr val="tx1">
                    <a:lumMod val="65000"/>
                  </a:schemeClr>
                </a:solidFill>
                <a:cs typeface="Segoe UI Light" panose="020B0502040204020203" pitchFamily="34" charset="0"/>
              </a:rPr>
              <a:t>A wonderful serenity has taken possession of my entire soul, like these sweet mornings of spring which I enjoy with my whole heart. I am alone, and feel the charm of existence in this spot, which was created for the bliss of souls like mine.</a:t>
            </a:r>
            <a:endParaRPr lang="id-ID" sz="1800" dirty="0">
              <a:solidFill>
                <a:schemeClr val="tx1">
                  <a:lumMod val="65000"/>
                </a:schemeClr>
              </a:solidFill>
              <a:cs typeface="Segoe UI Light" panose="020B0502040204020203" pitchFamily="34" charset="0"/>
            </a:endParaRPr>
          </a:p>
        </p:txBody>
      </p:sp>
      <p:sp>
        <p:nvSpPr>
          <p:cNvPr id="3" name="Freeform: Shape 2">
            <a:extLst>
              <a:ext uri="{FF2B5EF4-FFF2-40B4-BE49-F238E27FC236}">
                <a16:creationId xmlns:a16="http://schemas.microsoft.com/office/drawing/2014/main" id="{66ABDE6B-9220-40E8-8A93-2A7289D1F658}"/>
              </a:ext>
            </a:extLst>
          </p:cNvPr>
          <p:cNvSpPr/>
          <p:nvPr/>
        </p:nvSpPr>
        <p:spPr>
          <a:xfrm>
            <a:off x="1341489" y="2442634"/>
            <a:ext cx="607979" cy="529166"/>
          </a:xfrm>
          <a:custGeom>
            <a:avLst/>
            <a:gdLst>
              <a:gd name="connsiteX0" fmla="*/ 395021 w 395021"/>
              <a:gd name="connsiteY0" fmla="*/ 0 h 343815"/>
              <a:gd name="connsiteX1" fmla="*/ 395021 w 395021"/>
              <a:gd name="connsiteY1" fmla="*/ 70714 h 343815"/>
              <a:gd name="connsiteX2" fmla="*/ 320650 w 395021"/>
              <a:gd name="connsiteY2" fmla="*/ 179223 h 343815"/>
              <a:gd name="connsiteX3" fmla="*/ 395021 w 395021"/>
              <a:gd name="connsiteY3" fmla="*/ 179223 h 343815"/>
              <a:gd name="connsiteX4" fmla="*/ 395021 w 395021"/>
              <a:gd name="connsiteY4" fmla="*/ 343815 h 343815"/>
              <a:gd name="connsiteX5" fmla="*/ 242621 w 395021"/>
              <a:gd name="connsiteY5" fmla="*/ 343815 h 343815"/>
              <a:gd name="connsiteX6" fmla="*/ 242621 w 395021"/>
              <a:gd name="connsiteY6" fmla="*/ 179223 h 343815"/>
              <a:gd name="connsiteX7" fmla="*/ 287731 w 395021"/>
              <a:gd name="connsiteY7" fmla="*/ 63399 h 343815"/>
              <a:gd name="connsiteX8" fmla="*/ 395021 w 395021"/>
              <a:gd name="connsiteY8" fmla="*/ 0 h 343815"/>
              <a:gd name="connsiteX9" fmla="*/ 152400 w 395021"/>
              <a:gd name="connsiteY9" fmla="*/ 0 h 343815"/>
              <a:gd name="connsiteX10" fmla="*/ 152400 w 395021"/>
              <a:gd name="connsiteY10" fmla="*/ 70714 h 343815"/>
              <a:gd name="connsiteX11" fmla="*/ 78029 w 395021"/>
              <a:gd name="connsiteY11" fmla="*/ 179223 h 343815"/>
              <a:gd name="connsiteX12" fmla="*/ 152400 w 395021"/>
              <a:gd name="connsiteY12" fmla="*/ 179223 h 343815"/>
              <a:gd name="connsiteX13" fmla="*/ 152400 w 395021"/>
              <a:gd name="connsiteY13" fmla="*/ 343815 h 343815"/>
              <a:gd name="connsiteX14" fmla="*/ 0 w 395021"/>
              <a:gd name="connsiteY14" fmla="*/ 343815 h 343815"/>
              <a:gd name="connsiteX15" fmla="*/ 0 w 395021"/>
              <a:gd name="connsiteY15" fmla="*/ 179223 h 343815"/>
              <a:gd name="connsiteX16" fmla="*/ 45111 w 395021"/>
              <a:gd name="connsiteY16" fmla="*/ 63399 h 343815"/>
              <a:gd name="connsiteX17" fmla="*/ 152400 w 395021"/>
              <a:gd name="connsiteY17" fmla="*/ 0 h 34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5021" h="343815">
                <a:moveTo>
                  <a:pt x="395021" y="0"/>
                </a:moveTo>
                <a:lnTo>
                  <a:pt x="395021" y="70714"/>
                </a:lnTo>
                <a:cubicBezTo>
                  <a:pt x="345440" y="87783"/>
                  <a:pt x="320650" y="123952"/>
                  <a:pt x="320650" y="179223"/>
                </a:cubicBezTo>
                <a:lnTo>
                  <a:pt x="395021" y="179223"/>
                </a:lnTo>
                <a:lnTo>
                  <a:pt x="395021" y="343815"/>
                </a:lnTo>
                <a:lnTo>
                  <a:pt x="242621" y="343815"/>
                </a:lnTo>
                <a:lnTo>
                  <a:pt x="242621" y="179223"/>
                </a:lnTo>
                <a:cubicBezTo>
                  <a:pt x="242621" y="135332"/>
                  <a:pt x="257658" y="96724"/>
                  <a:pt x="287731" y="63399"/>
                </a:cubicBezTo>
                <a:cubicBezTo>
                  <a:pt x="314554" y="34138"/>
                  <a:pt x="350317" y="13005"/>
                  <a:pt x="395021" y="0"/>
                </a:cubicBezTo>
                <a:close/>
                <a:moveTo>
                  <a:pt x="152400" y="0"/>
                </a:moveTo>
                <a:lnTo>
                  <a:pt x="152400" y="70714"/>
                </a:lnTo>
                <a:cubicBezTo>
                  <a:pt x="102819" y="87783"/>
                  <a:pt x="78029" y="123952"/>
                  <a:pt x="78029" y="179223"/>
                </a:cubicBezTo>
                <a:lnTo>
                  <a:pt x="152400" y="179223"/>
                </a:lnTo>
                <a:lnTo>
                  <a:pt x="152400" y="343815"/>
                </a:lnTo>
                <a:lnTo>
                  <a:pt x="0" y="343815"/>
                </a:lnTo>
                <a:lnTo>
                  <a:pt x="0" y="179223"/>
                </a:lnTo>
                <a:cubicBezTo>
                  <a:pt x="0" y="135332"/>
                  <a:pt x="15037" y="96724"/>
                  <a:pt x="45111" y="63399"/>
                </a:cubicBezTo>
                <a:cubicBezTo>
                  <a:pt x="71933" y="34138"/>
                  <a:pt x="107696" y="13005"/>
                  <a:pt x="152400" y="0"/>
                </a:cubicBezTo>
                <a:close/>
              </a:path>
            </a:pathLst>
          </a:custGeom>
          <a:gradFill>
            <a:gsLst>
              <a:gs pos="0">
                <a:schemeClr val="accent1"/>
              </a:gs>
              <a:gs pos="100000">
                <a:schemeClr val="accent6"/>
              </a:gs>
            </a:gsLst>
            <a:lin ang="81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4050" dirty="0"/>
          </a:p>
        </p:txBody>
      </p:sp>
      <p:sp>
        <p:nvSpPr>
          <p:cNvPr id="7" name="Rectangle 6">
            <a:extLst>
              <a:ext uri="{FF2B5EF4-FFF2-40B4-BE49-F238E27FC236}">
                <a16:creationId xmlns:a16="http://schemas.microsoft.com/office/drawing/2014/main" id="{E17396AD-F0F2-4893-A8DC-DE090B219D76}"/>
              </a:ext>
            </a:extLst>
          </p:cNvPr>
          <p:cNvSpPr/>
          <p:nvPr/>
        </p:nvSpPr>
        <p:spPr>
          <a:xfrm>
            <a:off x="6771031" y="3353858"/>
            <a:ext cx="4634059" cy="2120196"/>
          </a:xfrm>
          <a:prstGeom prst="rect">
            <a:avLst/>
          </a:prstGeom>
        </p:spPr>
        <p:txBody>
          <a:bodyPr wrap="square">
            <a:spAutoFit/>
          </a:bodyPr>
          <a:lstStyle/>
          <a:p>
            <a:pPr>
              <a:lnSpc>
                <a:spcPct val="150000"/>
              </a:lnSpc>
            </a:pPr>
            <a:r>
              <a:rPr lang="en-US" sz="1800">
                <a:solidFill>
                  <a:schemeClr val="tx1">
                    <a:lumMod val="65000"/>
                  </a:schemeClr>
                </a:solidFill>
                <a:cs typeface="Segoe UI Light" panose="020B0502040204020203" pitchFamily="34" charset="0"/>
              </a:rPr>
              <a:t>A wonderful serenity has taken possession of my entire soul, like these sweet mornings of spring which I enjoy with my whole heart. I am alone, and feel.</a:t>
            </a:r>
            <a:endParaRPr lang="id-ID" sz="1800" dirty="0">
              <a:solidFill>
                <a:schemeClr val="tx1">
                  <a:lumMod val="65000"/>
                </a:schemeClr>
              </a:solidFill>
              <a:cs typeface="Segoe UI Light" panose="020B0502040204020203" pitchFamily="34" charset="0"/>
            </a:endParaRPr>
          </a:p>
        </p:txBody>
      </p:sp>
      <p:sp>
        <p:nvSpPr>
          <p:cNvPr id="8" name="Freeform: Shape 7">
            <a:extLst>
              <a:ext uri="{FF2B5EF4-FFF2-40B4-BE49-F238E27FC236}">
                <a16:creationId xmlns:a16="http://schemas.microsoft.com/office/drawing/2014/main" id="{8DBC2DB4-55BD-4078-AFFD-3E11D59AD00E}"/>
              </a:ext>
            </a:extLst>
          </p:cNvPr>
          <p:cNvSpPr/>
          <p:nvPr/>
        </p:nvSpPr>
        <p:spPr>
          <a:xfrm>
            <a:off x="6891551" y="2442634"/>
            <a:ext cx="607979" cy="529166"/>
          </a:xfrm>
          <a:custGeom>
            <a:avLst/>
            <a:gdLst>
              <a:gd name="connsiteX0" fmla="*/ 395021 w 395021"/>
              <a:gd name="connsiteY0" fmla="*/ 0 h 343815"/>
              <a:gd name="connsiteX1" fmla="*/ 395021 w 395021"/>
              <a:gd name="connsiteY1" fmla="*/ 70714 h 343815"/>
              <a:gd name="connsiteX2" fmla="*/ 320650 w 395021"/>
              <a:gd name="connsiteY2" fmla="*/ 179223 h 343815"/>
              <a:gd name="connsiteX3" fmla="*/ 395021 w 395021"/>
              <a:gd name="connsiteY3" fmla="*/ 179223 h 343815"/>
              <a:gd name="connsiteX4" fmla="*/ 395021 w 395021"/>
              <a:gd name="connsiteY4" fmla="*/ 343815 h 343815"/>
              <a:gd name="connsiteX5" fmla="*/ 242621 w 395021"/>
              <a:gd name="connsiteY5" fmla="*/ 343815 h 343815"/>
              <a:gd name="connsiteX6" fmla="*/ 242621 w 395021"/>
              <a:gd name="connsiteY6" fmla="*/ 179223 h 343815"/>
              <a:gd name="connsiteX7" fmla="*/ 287731 w 395021"/>
              <a:gd name="connsiteY7" fmla="*/ 63399 h 343815"/>
              <a:gd name="connsiteX8" fmla="*/ 395021 w 395021"/>
              <a:gd name="connsiteY8" fmla="*/ 0 h 343815"/>
              <a:gd name="connsiteX9" fmla="*/ 152400 w 395021"/>
              <a:gd name="connsiteY9" fmla="*/ 0 h 343815"/>
              <a:gd name="connsiteX10" fmla="*/ 152400 w 395021"/>
              <a:gd name="connsiteY10" fmla="*/ 70714 h 343815"/>
              <a:gd name="connsiteX11" fmla="*/ 78029 w 395021"/>
              <a:gd name="connsiteY11" fmla="*/ 179223 h 343815"/>
              <a:gd name="connsiteX12" fmla="*/ 152400 w 395021"/>
              <a:gd name="connsiteY12" fmla="*/ 179223 h 343815"/>
              <a:gd name="connsiteX13" fmla="*/ 152400 w 395021"/>
              <a:gd name="connsiteY13" fmla="*/ 343815 h 343815"/>
              <a:gd name="connsiteX14" fmla="*/ 0 w 395021"/>
              <a:gd name="connsiteY14" fmla="*/ 343815 h 343815"/>
              <a:gd name="connsiteX15" fmla="*/ 0 w 395021"/>
              <a:gd name="connsiteY15" fmla="*/ 179223 h 343815"/>
              <a:gd name="connsiteX16" fmla="*/ 45111 w 395021"/>
              <a:gd name="connsiteY16" fmla="*/ 63399 h 343815"/>
              <a:gd name="connsiteX17" fmla="*/ 152400 w 395021"/>
              <a:gd name="connsiteY17" fmla="*/ 0 h 34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5021" h="343815">
                <a:moveTo>
                  <a:pt x="395021" y="0"/>
                </a:moveTo>
                <a:lnTo>
                  <a:pt x="395021" y="70714"/>
                </a:lnTo>
                <a:cubicBezTo>
                  <a:pt x="345440" y="87783"/>
                  <a:pt x="320650" y="123952"/>
                  <a:pt x="320650" y="179223"/>
                </a:cubicBezTo>
                <a:lnTo>
                  <a:pt x="395021" y="179223"/>
                </a:lnTo>
                <a:lnTo>
                  <a:pt x="395021" y="343815"/>
                </a:lnTo>
                <a:lnTo>
                  <a:pt x="242621" y="343815"/>
                </a:lnTo>
                <a:lnTo>
                  <a:pt x="242621" y="179223"/>
                </a:lnTo>
                <a:cubicBezTo>
                  <a:pt x="242621" y="135332"/>
                  <a:pt x="257658" y="96724"/>
                  <a:pt x="287731" y="63399"/>
                </a:cubicBezTo>
                <a:cubicBezTo>
                  <a:pt x="314554" y="34138"/>
                  <a:pt x="350317" y="13005"/>
                  <a:pt x="395021" y="0"/>
                </a:cubicBezTo>
                <a:close/>
                <a:moveTo>
                  <a:pt x="152400" y="0"/>
                </a:moveTo>
                <a:lnTo>
                  <a:pt x="152400" y="70714"/>
                </a:lnTo>
                <a:cubicBezTo>
                  <a:pt x="102819" y="87783"/>
                  <a:pt x="78029" y="123952"/>
                  <a:pt x="78029" y="179223"/>
                </a:cubicBezTo>
                <a:lnTo>
                  <a:pt x="152400" y="179223"/>
                </a:lnTo>
                <a:lnTo>
                  <a:pt x="152400" y="343815"/>
                </a:lnTo>
                <a:lnTo>
                  <a:pt x="0" y="343815"/>
                </a:lnTo>
                <a:lnTo>
                  <a:pt x="0" y="179223"/>
                </a:lnTo>
                <a:cubicBezTo>
                  <a:pt x="0" y="135332"/>
                  <a:pt x="15037" y="96724"/>
                  <a:pt x="45111" y="63399"/>
                </a:cubicBezTo>
                <a:cubicBezTo>
                  <a:pt x="71933" y="34138"/>
                  <a:pt x="107696" y="13005"/>
                  <a:pt x="152400" y="0"/>
                </a:cubicBezTo>
                <a:close/>
              </a:path>
            </a:pathLst>
          </a:custGeom>
          <a:gradFill>
            <a:gsLst>
              <a:gs pos="0">
                <a:schemeClr val="accent1"/>
              </a:gs>
              <a:gs pos="100000">
                <a:schemeClr val="accent6"/>
              </a:gs>
            </a:gsLst>
            <a:lin ang="81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4050" dirty="0"/>
          </a:p>
        </p:txBody>
      </p:sp>
      <p:sp>
        <p:nvSpPr>
          <p:cNvPr id="12" name="Rectangle 11">
            <a:extLst>
              <a:ext uri="{FF2B5EF4-FFF2-40B4-BE49-F238E27FC236}">
                <a16:creationId xmlns:a16="http://schemas.microsoft.com/office/drawing/2014/main" id="{36A52572-B649-4E1D-95F9-165BBEB82553}"/>
              </a:ext>
            </a:extLst>
          </p:cNvPr>
          <p:cNvSpPr/>
          <p:nvPr/>
        </p:nvSpPr>
        <p:spPr>
          <a:xfrm>
            <a:off x="12326508" y="3353858"/>
            <a:ext cx="4634059" cy="2535694"/>
          </a:xfrm>
          <a:prstGeom prst="rect">
            <a:avLst/>
          </a:prstGeom>
        </p:spPr>
        <p:txBody>
          <a:bodyPr wrap="square">
            <a:spAutoFit/>
          </a:bodyPr>
          <a:lstStyle/>
          <a:p>
            <a:pPr>
              <a:lnSpc>
                <a:spcPct val="150000"/>
              </a:lnSpc>
            </a:pPr>
            <a:r>
              <a:rPr lang="en-US" sz="1800" dirty="0">
                <a:solidFill>
                  <a:schemeClr val="tx1">
                    <a:lumMod val="65000"/>
                  </a:schemeClr>
                </a:solidFill>
                <a:cs typeface="Segoe UI Light" panose="020B0502040204020203" pitchFamily="34" charset="0"/>
              </a:rPr>
              <a:t>A wonderful serenity has taken possession of my entire soul, like these sweet mornings of spring which I enjoy with my whole heart. I am alone, and feel the charm of existence in this spot</a:t>
            </a:r>
            <a:endParaRPr lang="id-ID" sz="1800" dirty="0">
              <a:solidFill>
                <a:schemeClr val="tx1">
                  <a:lumMod val="65000"/>
                </a:schemeClr>
              </a:solidFill>
              <a:cs typeface="Segoe UI Light" panose="020B0502040204020203" pitchFamily="34" charset="0"/>
            </a:endParaRPr>
          </a:p>
        </p:txBody>
      </p:sp>
      <p:sp>
        <p:nvSpPr>
          <p:cNvPr id="13" name="Freeform: Shape 12">
            <a:extLst>
              <a:ext uri="{FF2B5EF4-FFF2-40B4-BE49-F238E27FC236}">
                <a16:creationId xmlns:a16="http://schemas.microsoft.com/office/drawing/2014/main" id="{3714A53F-D58B-4A41-9B12-79B354A0B84B}"/>
              </a:ext>
            </a:extLst>
          </p:cNvPr>
          <p:cNvSpPr/>
          <p:nvPr/>
        </p:nvSpPr>
        <p:spPr>
          <a:xfrm>
            <a:off x="12441613" y="2442634"/>
            <a:ext cx="607979" cy="529166"/>
          </a:xfrm>
          <a:custGeom>
            <a:avLst/>
            <a:gdLst>
              <a:gd name="connsiteX0" fmla="*/ 395021 w 395021"/>
              <a:gd name="connsiteY0" fmla="*/ 0 h 343815"/>
              <a:gd name="connsiteX1" fmla="*/ 395021 w 395021"/>
              <a:gd name="connsiteY1" fmla="*/ 70714 h 343815"/>
              <a:gd name="connsiteX2" fmla="*/ 320650 w 395021"/>
              <a:gd name="connsiteY2" fmla="*/ 179223 h 343815"/>
              <a:gd name="connsiteX3" fmla="*/ 395021 w 395021"/>
              <a:gd name="connsiteY3" fmla="*/ 179223 h 343815"/>
              <a:gd name="connsiteX4" fmla="*/ 395021 w 395021"/>
              <a:gd name="connsiteY4" fmla="*/ 343815 h 343815"/>
              <a:gd name="connsiteX5" fmla="*/ 242621 w 395021"/>
              <a:gd name="connsiteY5" fmla="*/ 343815 h 343815"/>
              <a:gd name="connsiteX6" fmla="*/ 242621 w 395021"/>
              <a:gd name="connsiteY6" fmla="*/ 179223 h 343815"/>
              <a:gd name="connsiteX7" fmla="*/ 287731 w 395021"/>
              <a:gd name="connsiteY7" fmla="*/ 63399 h 343815"/>
              <a:gd name="connsiteX8" fmla="*/ 395021 w 395021"/>
              <a:gd name="connsiteY8" fmla="*/ 0 h 343815"/>
              <a:gd name="connsiteX9" fmla="*/ 152400 w 395021"/>
              <a:gd name="connsiteY9" fmla="*/ 0 h 343815"/>
              <a:gd name="connsiteX10" fmla="*/ 152400 w 395021"/>
              <a:gd name="connsiteY10" fmla="*/ 70714 h 343815"/>
              <a:gd name="connsiteX11" fmla="*/ 78029 w 395021"/>
              <a:gd name="connsiteY11" fmla="*/ 179223 h 343815"/>
              <a:gd name="connsiteX12" fmla="*/ 152400 w 395021"/>
              <a:gd name="connsiteY12" fmla="*/ 179223 h 343815"/>
              <a:gd name="connsiteX13" fmla="*/ 152400 w 395021"/>
              <a:gd name="connsiteY13" fmla="*/ 343815 h 343815"/>
              <a:gd name="connsiteX14" fmla="*/ 0 w 395021"/>
              <a:gd name="connsiteY14" fmla="*/ 343815 h 343815"/>
              <a:gd name="connsiteX15" fmla="*/ 0 w 395021"/>
              <a:gd name="connsiteY15" fmla="*/ 179223 h 343815"/>
              <a:gd name="connsiteX16" fmla="*/ 45111 w 395021"/>
              <a:gd name="connsiteY16" fmla="*/ 63399 h 343815"/>
              <a:gd name="connsiteX17" fmla="*/ 152400 w 395021"/>
              <a:gd name="connsiteY17" fmla="*/ 0 h 34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5021" h="343815">
                <a:moveTo>
                  <a:pt x="395021" y="0"/>
                </a:moveTo>
                <a:lnTo>
                  <a:pt x="395021" y="70714"/>
                </a:lnTo>
                <a:cubicBezTo>
                  <a:pt x="345440" y="87783"/>
                  <a:pt x="320650" y="123952"/>
                  <a:pt x="320650" y="179223"/>
                </a:cubicBezTo>
                <a:lnTo>
                  <a:pt x="395021" y="179223"/>
                </a:lnTo>
                <a:lnTo>
                  <a:pt x="395021" y="343815"/>
                </a:lnTo>
                <a:lnTo>
                  <a:pt x="242621" y="343815"/>
                </a:lnTo>
                <a:lnTo>
                  <a:pt x="242621" y="179223"/>
                </a:lnTo>
                <a:cubicBezTo>
                  <a:pt x="242621" y="135332"/>
                  <a:pt x="257658" y="96724"/>
                  <a:pt x="287731" y="63399"/>
                </a:cubicBezTo>
                <a:cubicBezTo>
                  <a:pt x="314554" y="34138"/>
                  <a:pt x="350317" y="13005"/>
                  <a:pt x="395021" y="0"/>
                </a:cubicBezTo>
                <a:close/>
                <a:moveTo>
                  <a:pt x="152400" y="0"/>
                </a:moveTo>
                <a:lnTo>
                  <a:pt x="152400" y="70714"/>
                </a:lnTo>
                <a:cubicBezTo>
                  <a:pt x="102819" y="87783"/>
                  <a:pt x="78029" y="123952"/>
                  <a:pt x="78029" y="179223"/>
                </a:cubicBezTo>
                <a:lnTo>
                  <a:pt x="152400" y="179223"/>
                </a:lnTo>
                <a:lnTo>
                  <a:pt x="152400" y="343815"/>
                </a:lnTo>
                <a:lnTo>
                  <a:pt x="0" y="343815"/>
                </a:lnTo>
                <a:lnTo>
                  <a:pt x="0" y="179223"/>
                </a:lnTo>
                <a:cubicBezTo>
                  <a:pt x="0" y="135332"/>
                  <a:pt x="15037" y="96724"/>
                  <a:pt x="45111" y="63399"/>
                </a:cubicBezTo>
                <a:cubicBezTo>
                  <a:pt x="71933" y="34138"/>
                  <a:pt x="107696" y="13005"/>
                  <a:pt x="152400" y="0"/>
                </a:cubicBezTo>
                <a:close/>
              </a:path>
            </a:pathLst>
          </a:custGeom>
          <a:gradFill>
            <a:gsLst>
              <a:gs pos="0">
                <a:schemeClr val="accent1"/>
              </a:gs>
              <a:gs pos="100000">
                <a:schemeClr val="accent6"/>
              </a:gs>
            </a:gsLst>
            <a:lin ang="81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4050" dirty="0"/>
          </a:p>
        </p:txBody>
      </p:sp>
      <p:sp>
        <p:nvSpPr>
          <p:cNvPr id="23" name="Rectangle 22">
            <a:extLst>
              <a:ext uri="{FF2B5EF4-FFF2-40B4-BE49-F238E27FC236}">
                <a16:creationId xmlns:a16="http://schemas.microsoft.com/office/drawing/2014/main" id="{E1C6D0DA-65E9-45F6-B887-18349609718A}"/>
              </a:ext>
            </a:extLst>
          </p:cNvPr>
          <p:cNvSpPr/>
          <p:nvPr/>
        </p:nvSpPr>
        <p:spPr>
          <a:xfrm>
            <a:off x="2378933" y="7234096"/>
            <a:ext cx="2461974" cy="723275"/>
          </a:xfrm>
          <a:prstGeom prst="rect">
            <a:avLst/>
          </a:prstGeom>
        </p:spPr>
        <p:txBody>
          <a:bodyPr wrap="square">
            <a:spAutoFit/>
          </a:bodyPr>
          <a:lstStyle/>
          <a:p>
            <a:r>
              <a:rPr lang="en-US" altLang="zh-CN" sz="2400">
                <a:solidFill>
                  <a:schemeClr val="tx1">
                    <a:lumMod val="85000"/>
                    <a:lumOff val="15000"/>
                  </a:schemeClr>
                </a:solidFill>
                <a:latin typeface="+mj-lt"/>
                <a:ea typeface="Lato Thin" panose="020F0502020204030203" pitchFamily="34" charset="0"/>
                <a:cs typeface="Lato Thin" panose="020F0502020204030203" pitchFamily="34" charset="0"/>
              </a:rPr>
              <a:t>John Doe</a:t>
            </a:r>
          </a:p>
          <a:p>
            <a:pPr>
              <a:spcBef>
                <a:spcPts val="600"/>
              </a:spcBef>
            </a:pPr>
            <a:r>
              <a:rPr lang="en-US" altLang="zh-CN" sz="1200">
                <a:solidFill>
                  <a:schemeClr val="tx1">
                    <a:lumMod val="65000"/>
                  </a:schemeClr>
                </a:solidFill>
                <a:ea typeface="Lato Thin" panose="020F0502020204030203" pitchFamily="34" charset="0"/>
                <a:cs typeface="Lato Thin" panose="020F0502020204030203" pitchFamily="34" charset="0"/>
              </a:rPr>
              <a:t>Graphic Designer</a:t>
            </a:r>
            <a:endParaRPr lang="zh-CN" altLang="en-US" sz="600">
              <a:solidFill>
                <a:schemeClr val="tx1">
                  <a:lumMod val="65000"/>
                </a:schemeClr>
              </a:solidFill>
            </a:endParaRPr>
          </a:p>
        </p:txBody>
      </p:sp>
      <p:sp>
        <p:nvSpPr>
          <p:cNvPr id="27" name="Rectangle 26">
            <a:extLst>
              <a:ext uri="{FF2B5EF4-FFF2-40B4-BE49-F238E27FC236}">
                <a16:creationId xmlns:a16="http://schemas.microsoft.com/office/drawing/2014/main" id="{66C42563-EED7-4AAE-BEFA-C6D9C75B0032}"/>
              </a:ext>
            </a:extLst>
          </p:cNvPr>
          <p:cNvSpPr/>
          <p:nvPr/>
        </p:nvSpPr>
        <p:spPr>
          <a:xfrm>
            <a:off x="7919534" y="7234096"/>
            <a:ext cx="2461974" cy="723275"/>
          </a:xfrm>
          <a:prstGeom prst="rect">
            <a:avLst/>
          </a:prstGeom>
        </p:spPr>
        <p:txBody>
          <a:bodyPr wrap="square">
            <a:spAutoFit/>
          </a:bodyPr>
          <a:lstStyle/>
          <a:p>
            <a:r>
              <a:rPr lang="en-US" altLang="zh-CN" sz="2400">
                <a:solidFill>
                  <a:schemeClr val="tx1">
                    <a:lumMod val="85000"/>
                    <a:lumOff val="15000"/>
                  </a:schemeClr>
                </a:solidFill>
                <a:latin typeface="+mj-lt"/>
                <a:ea typeface="Lato Thin" panose="020F0502020204030203" pitchFamily="34" charset="0"/>
                <a:cs typeface="Lato Thin" panose="020F0502020204030203" pitchFamily="34" charset="0"/>
              </a:rPr>
              <a:t>John Doe</a:t>
            </a:r>
          </a:p>
          <a:p>
            <a:pPr>
              <a:spcBef>
                <a:spcPts val="600"/>
              </a:spcBef>
            </a:pPr>
            <a:r>
              <a:rPr lang="en-US" altLang="zh-CN" sz="1200">
                <a:solidFill>
                  <a:schemeClr val="tx1">
                    <a:lumMod val="65000"/>
                  </a:schemeClr>
                </a:solidFill>
                <a:ea typeface="Lato Thin" panose="020F0502020204030203" pitchFamily="34" charset="0"/>
                <a:cs typeface="Lato Thin" panose="020F0502020204030203" pitchFamily="34" charset="0"/>
              </a:rPr>
              <a:t>Graphic Designer</a:t>
            </a:r>
            <a:endParaRPr lang="zh-CN" altLang="en-US" sz="600">
              <a:solidFill>
                <a:schemeClr val="tx1">
                  <a:lumMod val="65000"/>
                </a:schemeClr>
              </a:solidFill>
            </a:endParaRPr>
          </a:p>
        </p:txBody>
      </p:sp>
      <p:sp>
        <p:nvSpPr>
          <p:cNvPr id="30" name="Rectangle 29">
            <a:extLst>
              <a:ext uri="{FF2B5EF4-FFF2-40B4-BE49-F238E27FC236}">
                <a16:creationId xmlns:a16="http://schemas.microsoft.com/office/drawing/2014/main" id="{2A4E7C7C-5A5D-4300-BD38-4063C7936361}"/>
              </a:ext>
            </a:extLst>
          </p:cNvPr>
          <p:cNvSpPr/>
          <p:nvPr/>
        </p:nvSpPr>
        <p:spPr>
          <a:xfrm>
            <a:off x="13460135" y="7234096"/>
            <a:ext cx="2461974" cy="723275"/>
          </a:xfrm>
          <a:prstGeom prst="rect">
            <a:avLst/>
          </a:prstGeom>
        </p:spPr>
        <p:txBody>
          <a:bodyPr wrap="square">
            <a:spAutoFit/>
          </a:bodyPr>
          <a:lstStyle/>
          <a:p>
            <a:r>
              <a:rPr lang="en-US" altLang="zh-CN" sz="2400">
                <a:solidFill>
                  <a:schemeClr val="tx1">
                    <a:lumMod val="85000"/>
                    <a:lumOff val="15000"/>
                  </a:schemeClr>
                </a:solidFill>
                <a:latin typeface="+mj-lt"/>
                <a:ea typeface="Lato Thin" panose="020F0502020204030203" pitchFamily="34" charset="0"/>
                <a:cs typeface="Lato Thin" panose="020F0502020204030203" pitchFamily="34" charset="0"/>
              </a:rPr>
              <a:t>John Doe</a:t>
            </a:r>
          </a:p>
          <a:p>
            <a:pPr>
              <a:spcBef>
                <a:spcPts val="600"/>
              </a:spcBef>
            </a:pPr>
            <a:r>
              <a:rPr lang="en-US" altLang="zh-CN" sz="1200">
                <a:solidFill>
                  <a:schemeClr val="tx1">
                    <a:lumMod val="65000"/>
                  </a:schemeClr>
                </a:solidFill>
                <a:ea typeface="Lato Thin" panose="020F0502020204030203" pitchFamily="34" charset="0"/>
                <a:cs typeface="Lato Thin" panose="020F0502020204030203" pitchFamily="34" charset="0"/>
              </a:rPr>
              <a:t>Graphic Designer</a:t>
            </a:r>
            <a:endParaRPr lang="zh-CN" altLang="en-US" sz="600">
              <a:solidFill>
                <a:schemeClr val="tx1">
                  <a:lumMod val="65000"/>
                </a:schemeClr>
              </a:solidFill>
            </a:endParaRPr>
          </a:p>
        </p:txBody>
      </p:sp>
      <p:sp>
        <p:nvSpPr>
          <p:cNvPr id="35" name="Picture Placeholder 34">
            <a:extLst>
              <a:ext uri="{FF2B5EF4-FFF2-40B4-BE49-F238E27FC236}">
                <a16:creationId xmlns:a16="http://schemas.microsoft.com/office/drawing/2014/main" id="{35012DF2-B781-4DE0-BDAC-1540D490C9D9}"/>
              </a:ext>
            </a:extLst>
          </p:cNvPr>
          <p:cNvSpPr>
            <a:spLocks noGrp="1"/>
          </p:cNvSpPr>
          <p:nvPr>
            <p:ph type="pic" sz="quarter" idx="10"/>
          </p:nvPr>
        </p:nvSpPr>
        <p:spPr/>
      </p:sp>
      <p:sp>
        <p:nvSpPr>
          <p:cNvPr id="36" name="Picture Placeholder 35">
            <a:extLst>
              <a:ext uri="{FF2B5EF4-FFF2-40B4-BE49-F238E27FC236}">
                <a16:creationId xmlns:a16="http://schemas.microsoft.com/office/drawing/2014/main" id="{837B1B47-74B3-49B2-8352-594D40F0F1D4}"/>
              </a:ext>
            </a:extLst>
          </p:cNvPr>
          <p:cNvSpPr>
            <a:spLocks noGrp="1"/>
          </p:cNvSpPr>
          <p:nvPr>
            <p:ph type="pic" sz="quarter" idx="11"/>
          </p:nvPr>
        </p:nvSpPr>
        <p:spPr/>
      </p:sp>
      <p:sp>
        <p:nvSpPr>
          <p:cNvPr id="37" name="Picture Placeholder 36">
            <a:extLst>
              <a:ext uri="{FF2B5EF4-FFF2-40B4-BE49-F238E27FC236}">
                <a16:creationId xmlns:a16="http://schemas.microsoft.com/office/drawing/2014/main" id="{7D589EB7-624D-46A8-B894-F5B7D46E02D9}"/>
              </a:ext>
            </a:extLst>
          </p:cNvPr>
          <p:cNvSpPr>
            <a:spLocks noGrp="1"/>
          </p:cNvSpPr>
          <p:nvPr>
            <p:ph type="pic" sz="quarter" idx="12"/>
          </p:nvPr>
        </p:nvSpPr>
        <p:spPr/>
      </p:sp>
    </p:spTree>
    <p:extLst>
      <p:ext uri="{BB962C8B-B14F-4D97-AF65-F5344CB8AC3E}">
        <p14:creationId xmlns:p14="http://schemas.microsoft.com/office/powerpoint/2010/main" val="18097450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childTnLst>
                                    <p:set>
                                      <p:cBhvr>
                                        <p:cTn id="6" dur="700" fill="hold">
                                          <p:stCondLst>
                                            <p:cond delay="0"/>
                                          </p:stCondLst>
                                        </p:cTn>
                                        <p:tgtEl>
                                          <p:spTgt spid="3"/>
                                        </p:tgtEl>
                                        <p:attrNameLst>
                                          <p:attrName>style.visibility</p:attrName>
                                        </p:attrNameLst>
                                      </p:cBhvr>
                                      <p:to>
                                        <p:strVal val="visible"/>
                                      </p:to>
                                    </p:set>
                                    <p:anim to="" calcmode="lin" valueType="num">
                                      <p:cBhvr>
                                        <p:cTn id="7" dur="700" fill="hold">
                                          <p:stCondLst>
                                            <p:cond delay="0"/>
                                          </p:stCondLst>
                                        </p:cTn>
                                        <p:tgtEl>
                                          <p:spTgt spid="3"/>
                                        </p:tgtEl>
                                        <p:attrNameLst>
                                          <p:attrName>ppt_h</p:attrName>
                                        </p:attrNameLst>
                                      </p:cBhvr>
                                      <p:tavLst>
                                        <p:tav tm="0" fmla="#ppt_h-#ppt_h*((1.5-1.5*$)^3-(1.5-1.5*$)^2)">
                                          <p:val>
                                            <p:strVal val="0"/>
                                          </p:val>
                                        </p:tav>
                                        <p:tav tm="100000">
                                          <p:val>
                                            <p:strVal val="1"/>
                                          </p:val>
                                        </p:tav>
                                      </p:tavLst>
                                    </p:anim>
                                    <p:anim to="" calcmode="lin" valueType="num">
                                      <p:cBhvr>
                                        <p:cTn id="8" dur="700" fill="hold">
                                          <p:stCondLst>
                                            <p:cond delay="0"/>
                                          </p:stCondLst>
                                        </p:cTn>
                                        <p:tgtEl>
                                          <p:spTgt spid="3"/>
                                        </p:tgtEl>
                                        <p:attrNameLst>
                                          <p:attrName>ppt_w</p:attrName>
                                        </p:attrNameLst>
                                      </p:cBhvr>
                                      <p:tavLst>
                                        <p:tav tm="0" fmla="#ppt_w-#ppt_w*((1.5-1.5*$)^3-(1.5-1.5*$)^2)">
                                          <p:val>
                                            <p:strVal val="0"/>
                                          </p:val>
                                        </p:tav>
                                        <p:tav tm="100000">
                                          <p:val>
                                            <p:strVal val="1"/>
                                          </p:val>
                                        </p:tav>
                                      </p:tavLst>
                                    </p:anim>
                                  </p:childTnLst>
                                </p:cTn>
                              </p:par>
                              <p:par>
                                <p:cTn id="9" presetID="0" presetClass="entr" presetSubtype="0" fill="hold" grpId="0" nodeType="withEffect">
                                  <p:stCondLst>
                                    <p:cond delay="0"/>
                                  </p:stCondLst>
                                  <p:iterate type="lt">
                                    <p:tmPct val="500"/>
                                  </p:iterate>
                                  <p:childTnLst>
                                    <p:set>
                                      <p:cBhvr>
                                        <p:cTn id="10" dur="750" fill="hold">
                                          <p:stCondLst>
                                            <p:cond delay="0"/>
                                          </p:stCondLst>
                                        </p:cTn>
                                        <p:tgtEl>
                                          <p:spTgt spid="2"/>
                                        </p:tgtEl>
                                        <p:attrNameLst>
                                          <p:attrName>style.visibility</p:attrName>
                                        </p:attrNameLst>
                                      </p:cBhvr>
                                      <p:to>
                                        <p:strVal val="visible"/>
                                      </p:to>
                                    </p:set>
                                    <p:anim to="" calcmode="lin" valueType="num">
                                      <p:cBhvr>
                                        <p:cTn id="11"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2"/>
                                        </p:tgtEl>
                                      </p:cBhvr>
                                    </p:animEffect>
                                  </p:childTnLst>
                                </p:cTn>
                              </p:par>
                              <p:par>
                                <p:cTn id="13" presetID="0" presetClass="entr" presetSubtype="0" fill="hold" nodeType="withEffect">
                                  <p:stCondLst>
                                    <p:cond delay="0"/>
                                  </p:stCondLst>
                                  <p:childTnLst>
                                    <p:set>
                                      <p:cBhvr>
                                        <p:cTn id="14" dur="700" fill="hold">
                                          <p:stCondLst>
                                            <p:cond delay="0"/>
                                          </p:stCondLst>
                                        </p:cTn>
                                        <p:tgtEl>
                                          <p:spTgt spid="35"/>
                                        </p:tgtEl>
                                        <p:attrNameLst>
                                          <p:attrName>style.visibility</p:attrName>
                                        </p:attrNameLst>
                                      </p:cBhvr>
                                      <p:to>
                                        <p:strVal val="visible"/>
                                      </p:to>
                                    </p:set>
                                    <p:anim to="" calcmode="lin" valueType="num">
                                      <p:cBhvr>
                                        <p:cTn id="15" dur="700" fill="hold">
                                          <p:stCondLst>
                                            <p:cond delay="0"/>
                                          </p:stCondLst>
                                        </p:cTn>
                                        <p:tgtEl>
                                          <p:spTgt spid="35"/>
                                        </p:tgtEl>
                                        <p:attrNameLst>
                                          <p:attrName>ppt_h</p:attrName>
                                        </p:attrNameLst>
                                      </p:cBhvr>
                                      <p:tavLst>
                                        <p:tav tm="0" fmla="#ppt_h-#ppt_h*((1.5-1.5*$)^3-(1.5-1.5*$)^2)">
                                          <p:val>
                                            <p:strVal val="0"/>
                                          </p:val>
                                        </p:tav>
                                        <p:tav tm="100000">
                                          <p:val>
                                            <p:strVal val="1"/>
                                          </p:val>
                                        </p:tav>
                                      </p:tavLst>
                                    </p:anim>
                                    <p:anim to="" calcmode="lin" valueType="num">
                                      <p:cBhvr>
                                        <p:cTn id="16" dur="700" fill="hold">
                                          <p:stCondLst>
                                            <p:cond delay="0"/>
                                          </p:stCondLst>
                                        </p:cTn>
                                        <p:tgtEl>
                                          <p:spTgt spid="35"/>
                                        </p:tgtEl>
                                        <p:attrNameLst>
                                          <p:attrName>ppt_w</p:attrName>
                                        </p:attrNameLst>
                                      </p:cBhvr>
                                      <p:tavLst>
                                        <p:tav tm="0" fmla="#ppt_w-#ppt_w*((1.5-1.5*$)^3-(1.5-1.5*$)^2)">
                                          <p:val>
                                            <p:strVal val="0"/>
                                          </p:val>
                                        </p:tav>
                                        <p:tav tm="100000">
                                          <p:val>
                                            <p:strVal val="1"/>
                                          </p:val>
                                        </p:tav>
                                      </p:tavLst>
                                    </p:anim>
                                  </p:childTnLst>
                                </p:cTn>
                              </p:par>
                              <p:par>
                                <p:cTn id="17" presetID="2" presetClass="entr" presetSubtype="2" decel="100000" fill="hold" grpId="0" nodeType="with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700" fill="hold"/>
                                        <p:tgtEl>
                                          <p:spTgt spid="23"/>
                                        </p:tgtEl>
                                        <p:attrNameLst>
                                          <p:attrName>ppt_x</p:attrName>
                                        </p:attrNameLst>
                                      </p:cBhvr>
                                      <p:tavLst>
                                        <p:tav tm="0">
                                          <p:val>
                                            <p:strVal val="1+#ppt_w/2"/>
                                          </p:val>
                                        </p:tav>
                                        <p:tav tm="100000">
                                          <p:val>
                                            <p:strVal val="#ppt_x"/>
                                          </p:val>
                                        </p:tav>
                                      </p:tavLst>
                                    </p:anim>
                                    <p:anim calcmode="lin" valueType="num">
                                      <p:cBhvr additive="base">
                                        <p:cTn id="20" dur="700" fill="hold"/>
                                        <p:tgtEl>
                                          <p:spTgt spid="23"/>
                                        </p:tgtEl>
                                        <p:attrNameLst>
                                          <p:attrName>ppt_y</p:attrName>
                                        </p:attrNameLst>
                                      </p:cBhvr>
                                      <p:tavLst>
                                        <p:tav tm="0">
                                          <p:val>
                                            <p:strVal val="#ppt_y"/>
                                          </p:val>
                                        </p:tav>
                                        <p:tav tm="100000">
                                          <p:val>
                                            <p:strVal val="#ppt_y"/>
                                          </p:val>
                                        </p:tav>
                                      </p:tavLst>
                                    </p:anim>
                                  </p:childTnLst>
                                </p:cTn>
                              </p:par>
                            </p:childTnLst>
                          </p:cTn>
                        </p:par>
                        <p:par>
                          <p:cTn id="21" fill="hold">
                            <p:stCondLst>
                              <p:cond delay="1485"/>
                            </p:stCondLst>
                            <p:childTnLst>
                              <p:par>
                                <p:cTn id="22" presetID="0" presetClass="entr" presetSubtype="0" fill="hold" grpId="0" nodeType="afterEffect">
                                  <p:stCondLst>
                                    <p:cond delay="0"/>
                                  </p:stCondLst>
                                  <p:childTnLst>
                                    <p:set>
                                      <p:cBhvr>
                                        <p:cTn id="23" dur="700" fill="hold">
                                          <p:stCondLst>
                                            <p:cond delay="0"/>
                                          </p:stCondLst>
                                        </p:cTn>
                                        <p:tgtEl>
                                          <p:spTgt spid="8"/>
                                        </p:tgtEl>
                                        <p:attrNameLst>
                                          <p:attrName>style.visibility</p:attrName>
                                        </p:attrNameLst>
                                      </p:cBhvr>
                                      <p:to>
                                        <p:strVal val="visible"/>
                                      </p:to>
                                    </p:set>
                                    <p:anim to="" calcmode="lin" valueType="num">
                                      <p:cBhvr>
                                        <p:cTn id="24" dur="700" fill="hold">
                                          <p:stCondLst>
                                            <p:cond delay="0"/>
                                          </p:stCondLst>
                                        </p:cTn>
                                        <p:tgtEl>
                                          <p:spTgt spid="8"/>
                                        </p:tgtEl>
                                        <p:attrNameLst>
                                          <p:attrName>ppt_h</p:attrName>
                                        </p:attrNameLst>
                                      </p:cBhvr>
                                      <p:tavLst>
                                        <p:tav tm="0" fmla="#ppt_h-#ppt_h*((1.5-1.5*$)^3-(1.5-1.5*$)^2)">
                                          <p:val>
                                            <p:strVal val="0"/>
                                          </p:val>
                                        </p:tav>
                                        <p:tav tm="100000">
                                          <p:val>
                                            <p:strVal val="1"/>
                                          </p:val>
                                        </p:tav>
                                      </p:tavLst>
                                    </p:anim>
                                    <p:anim to="" calcmode="lin" valueType="num">
                                      <p:cBhvr>
                                        <p:cTn id="25" dur="700" fill="hold">
                                          <p:stCondLst>
                                            <p:cond delay="0"/>
                                          </p:stCondLst>
                                        </p:cTn>
                                        <p:tgtEl>
                                          <p:spTgt spid="8"/>
                                        </p:tgtEl>
                                        <p:attrNameLst>
                                          <p:attrName>ppt_w</p:attrName>
                                        </p:attrNameLst>
                                      </p:cBhvr>
                                      <p:tavLst>
                                        <p:tav tm="0" fmla="#ppt_w-#ppt_w*((1.5-1.5*$)^3-(1.5-1.5*$)^2)">
                                          <p:val>
                                            <p:strVal val="0"/>
                                          </p:val>
                                        </p:tav>
                                        <p:tav tm="100000">
                                          <p:val>
                                            <p:strVal val="1"/>
                                          </p:val>
                                        </p:tav>
                                      </p:tavLst>
                                    </p:anim>
                                  </p:childTnLst>
                                </p:cTn>
                              </p:par>
                              <p:par>
                                <p:cTn id="26" presetID="0" presetClass="entr" presetSubtype="0" fill="hold" grpId="0" nodeType="withEffect">
                                  <p:stCondLst>
                                    <p:cond delay="0"/>
                                  </p:stCondLst>
                                  <p:iterate type="lt">
                                    <p:tmPct val="500"/>
                                  </p:iterate>
                                  <p:childTnLst>
                                    <p:set>
                                      <p:cBhvr>
                                        <p:cTn id="27" dur="750" fill="hold">
                                          <p:stCondLst>
                                            <p:cond delay="0"/>
                                          </p:stCondLst>
                                        </p:cTn>
                                        <p:tgtEl>
                                          <p:spTgt spid="7"/>
                                        </p:tgtEl>
                                        <p:attrNameLst>
                                          <p:attrName>style.visibility</p:attrName>
                                        </p:attrNameLst>
                                      </p:cBhvr>
                                      <p:to>
                                        <p:strVal val="visible"/>
                                      </p:to>
                                    </p:set>
                                    <p:anim to="" calcmode="lin" valueType="num">
                                      <p:cBhvr>
                                        <p:cTn id="28" dur="750" fill="hold">
                                          <p:stCondLst>
                                            <p:cond delay="0"/>
                                          </p:stCondLst>
                                        </p:cTn>
                                        <p:tgtEl>
                                          <p:spTgt spid="7"/>
                                        </p:tgtEl>
                                        <p:attrNameLst>
                                          <p:attrName>ppt_x</p:attrName>
                                        </p:attrNameLst>
                                      </p:cBhvr>
                                      <p:tavLst>
                                        <p:tav tm="0" fmla="#ppt_x+#ppt_w*((1.5-1.5*$)^3-(1.5-1.5*$)^2)">
                                          <p:val>
                                            <p:strVal val="0"/>
                                          </p:val>
                                        </p:tav>
                                        <p:tav tm="100000">
                                          <p:val>
                                            <p:strVal val="1"/>
                                          </p:val>
                                        </p:tav>
                                      </p:tavLst>
                                    </p:anim>
                                    <p:animEffect filter="fade">
                                      <p:cBhvr>
                                        <p:cTn id="29" dur="750">
                                          <p:stCondLst>
                                            <p:cond delay="0"/>
                                          </p:stCondLst>
                                        </p:cTn>
                                        <p:tgtEl>
                                          <p:spTgt spid="7"/>
                                        </p:tgtEl>
                                      </p:cBhvr>
                                    </p:animEffect>
                                  </p:childTnLst>
                                </p:cTn>
                              </p:par>
                              <p:par>
                                <p:cTn id="30" presetID="0" presetClass="entr" presetSubtype="0" fill="hold" nodeType="withEffect">
                                  <p:stCondLst>
                                    <p:cond delay="0"/>
                                  </p:stCondLst>
                                  <p:childTnLst>
                                    <p:set>
                                      <p:cBhvr>
                                        <p:cTn id="31" dur="700" fill="hold">
                                          <p:stCondLst>
                                            <p:cond delay="0"/>
                                          </p:stCondLst>
                                        </p:cTn>
                                        <p:tgtEl>
                                          <p:spTgt spid="36"/>
                                        </p:tgtEl>
                                        <p:attrNameLst>
                                          <p:attrName>style.visibility</p:attrName>
                                        </p:attrNameLst>
                                      </p:cBhvr>
                                      <p:to>
                                        <p:strVal val="visible"/>
                                      </p:to>
                                    </p:set>
                                    <p:anim to="" calcmode="lin" valueType="num">
                                      <p:cBhvr>
                                        <p:cTn id="32" dur="700" fill="hold">
                                          <p:stCondLst>
                                            <p:cond delay="0"/>
                                          </p:stCondLst>
                                        </p:cTn>
                                        <p:tgtEl>
                                          <p:spTgt spid="36"/>
                                        </p:tgtEl>
                                        <p:attrNameLst>
                                          <p:attrName>ppt_h</p:attrName>
                                        </p:attrNameLst>
                                      </p:cBhvr>
                                      <p:tavLst>
                                        <p:tav tm="0" fmla="#ppt_h-#ppt_h*((1.5-1.5*$)^3-(1.5-1.5*$)^2)">
                                          <p:val>
                                            <p:strVal val="0"/>
                                          </p:val>
                                        </p:tav>
                                        <p:tav tm="100000">
                                          <p:val>
                                            <p:strVal val="1"/>
                                          </p:val>
                                        </p:tav>
                                      </p:tavLst>
                                    </p:anim>
                                    <p:anim to="" calcmode="lin" valueType="num">
                                      <p:cBhvr>
                                        <p:cTn id="33" dur="700" fill="hold">
                                          <p:stCondLst>
                                            <p:cond delay="0"/>
                                          </p:stCondLst>
                                        </p:cTn>
                                        <p:tgtEl>
                                          <p:spTgt spid="36"/>
                                        </p:tgtEl>
                                        <p:attrNameLst>
                                          <p:attrName>ppt_w</p:attrName>
                                        </p:attrNameLst>
                                      </p:cBhvr>
                                      <p:tavLst>
                                        <p:tav tm="0" fmla="#ppt_w-#ppt_w*((1.5-1.5*$)^3-(1.5-1.5*$)^2)">
                                          <p:val>
                                            <p:strVal val="0"/>
                                          </p:val>
                                        </p:tav>
                                        <p:tav tm="100000">
                                          <p:val>
                                            <p:strVal val="1"/>
                                          </p:val>
                                        </p:tav>
                                      </p:tavLst>
                                    </p:anim>
                                  </p:childTnLst>
                                </p:cTn>
                              </p:par>
                              <p:par>
                                <p:cTn id="34" presetID="2" presetClass="entr" presetSubtype="2" decel="100000" fill="hold" grpId="0" nodeType="withEffect">
                                  <p:stCondLst>
                                    <p:cond delay="0"/>
                                  </p:stCondLst>
                                  <p:childTnLst>
                                    <p:set>
                                      <p:cBhvr>
                                        <p:cTn id="35" dur="1" fill="hold">
                                          <p:stCondLst>
                                            <p:cond delay="0"/>
                                          </p:stCondLst>
                                        </p:cTn>
                                        <p:tgtEl>
                                          <p:spTgt spid="27"/>
                                        </p:tgtEl>
                                        <p:attrNameLst>
                                          <p:attrName>style.visibility</p:attrName>
                                        </p:attrNameLst>
                                      </p:cBhvr>
                                      <p:to>
                                        <p:strVal val="visible"/>
                                      </p:to>
                                    </p:set>
                                    <p:anim calcmode="lin" valueType="num">
                                      <p:cBhvr additive="base">
                                        <p:cTn id="36" dur="700" fill="hold"/>
                                        <p:tgtEl>
                                          <p:spTgt spid="27"/>
                                        </p:tgtEl>
                                        <p:attrNameLst>
                                          <p:attrName>ppt_x</p:attrName>
                                        </p:attrNameLst>
                                      </p:cBhvr>
                                      <p:tavLst>
                                        <p:tav tm="0">
                                          <p:val>
                                            <p:strVal val="1+#ppt_w/2"/>
                                          </p:val>
                                        </p:tav>
                                        <p:tav tm="100000">
                                          <p:val>
                                            <p:strVal val="#ppt_x"/>
                                          </p:val>
                                        </p:tav>
                                      </p:tavLst>
                                    </p:anim>
                                    <p:anim calcmode="lin" valueType="num">
                                      <p:cBhvr additive="base">
                                        <p:cTn id="37" dur="700" fill="hold"/>
                                        <p:tgtEl>
                                          <p:spTgt spid="27"/>
                                        </p:tgtEl>
                                        <p:attrNameLst>
                                          <p:attrName>ppt_y</p:attrName>
                                        </p:attrNameLst>
                                      </p:cBhvr>
                                      <p:tavLst>
                                        <p:tav tm="0">
                                          <p:val>
                                            <p:strVal val="#ppt_y"/>
                                          </p:val>
                                        </p:tav>
                                        <p:tav tm="100000">
                                          <p:val>
                                            <p:strVal val="#ppt_y"/>
                                          </p:val>
                                        </p:tav>
                                      </p:tavLst>
                                    </p:anim>
                                  </p:childTnLst>
                                </p:cTn>
                              </p:par>
                            </p:childTnLst>
                          </p:cTn>
                        </p:par>
                        <p:par>
                          <p:cTn id="38" fill="hold">
                            <p:stCondLst>
                              <p:cond delay="2704"/>
                            </p:stCondLst>
                            <p:childTnLst>
                              <p:par>
                                <p:cTn id="39" presetID="0" presetClass="entr" presetSubtype="0" fill="hold" grpId="0" nodeType="afterEffect">
                                  <p:stCondLst>
                                    <p:cond delay="0"/>
                                  </p:stCondLst>
                                  <p:childTnLst>
                                    <p:set>
                                      <p:cBhvr>
                                        <p:cTn id="40" dur="700" fill="hold">
                                          <p:stCondLst>
                                            <p:cond delay="0"/>
                                          </p:stCondLst>
                                        </p:cTn>
                                        <p:tgtEl>
                                          <p:spTgt spid="13"/>
                                        </p:tgtEl>
                                        <p:attrNameLst>
                                          <p:attrName>style.visibility</p:attrName>
                                        </p:attrNameLst>
                                      </p:cBhvr>
                                      <p:to>
                                        <p:strVal val="visible"/>
                                      </p:to>
                                    </p:set>
                                    <p:anim to="" calcmode="lin" valueType="num">
                                      <p:cBhvr>
                                        <p:cTn id="41" dur="700" fill="hold">
                                          <p:stCondLst>
                                            <p:cond delay="0"/>
                                          </p:stCondLst>
                                        </p:cTn>
                                        <p:tgtEl>
                                          <p:spTgt spid="13"/>
                                        </p:tgtEl>
                                        <p:attrNameLst>
                                          <p:attrName>ppt_h</p:attrName>
                                        </p:attrNameLst>
                                      </p:cBhvr>
                                      <p:tavLst>
                                        <p:tav tm="0" fmla="#ppt_h-#ppt_h*((1.5-1.5*$)^3-(1.5-1.5*$)^2)">
                                          <p:val>
                                            <p:strVal val="0"/>
                                          </p:val>
                                        </p:tav>
                                        <p:tav tm="100000">
                                          <p:val>
                                            <p:strVal val="1"/>
                                          </p:val>
                                        </p:tav>
                                      </p:tavLst>
                                    </p:anim>
                                    <p:anim to="" calcmode="lin" valueType="num">
                                      <p:cBhvr>
                                        <p:cTn id="42" dur="700" fill="hold">
                                          <p:stCondLst>
                                            <p:cond delay="0"/>
                                          </p:stCondLst>
                                        </p:cTn>
                                        <p:tgtEl>
                                          <p:spTgt spid="13"/>
                                        </p:tgtEl>
                                        <p:attrNameLst>
                                          <p:attrName>ppt_w</p:attrName>
                                        </p:attrNameLst>
                                      </p:cBhvr>
                                      <p:tavLst>
                                        <p:tav tm="0" fmla="#ppt_w-#ppt_w*((1.5-1.5*$)^3-(1.5-1.5*$)^2)">
                                          <p:val>
                                            <p:strVal val="0"/>
                                          </p:val>
                                        </p:tav>
                                        <p:tav tm="100000">
                                          <p:val>
                                            <p:strVal val="1"/>
                                          </p:val>
                                        </p:tav>
                                      </p:tavLst>
                                    </p:anim>
                                  </p:childTnLst>
                                </p:cTn>
                              </p:par>
                              <p:par>
                                <p:cTn id="43" presetID="0" presetClass="entr" presetSubtype="0" fill="hold" grpId="0" nodeType="withEffect">
                                  <p:stCondLst>
                                    <p:cond delay="0"/>
                                  </p:stCondLst>
                                  <p:iterate type="lt">
                                    <p:tmPct val="500"/>
                                  </p:iterate>
                                  <p:childTnLst>
                                    <p:set>
                                      <p:cBhvr>
                                        <p:cTn id="44" dur="750" fill="hold">
                                          <p:stCondLst>
                                            <p:cond delay="0"/>
                                          </p:stCondLst>
                                        </p:cTn>
                                        <p:tgtEl>
                                          <p:spTgt spid="12"/>
                                        </p:tgtEl>
                                        <p:attrNameLst>
                                          <p:attrName>style.visibility</p:attrName>
                                        </p:attrNameLst>
                                      </p:cBhvr>
                                      <p:to>
                                        <p:strVal val="visible"/>
                                      </p:to>
                                    </p:set>
                                    <p:anim to="" calcmode="lin" valueType="num">
                                      <p:cBhvr>
                                        <p:cTn id="45" dur="750" fill="hold">
                                          <p:stCondLst>
                                            <p:cond delay="0"/>
                                          </p:stCondLst>
                                        </p:cTn>
                                        <p:tgtEl>
                                          <p:spTgt spid="12"/>
                                        </p:tgtEl>
                                        <p:attrNameLst>
                                          <p:attrName>ppt_x</p:attrName>
                                        </p:attrNameLst>
                                      </p:cBhvr>
                                      <p:tavLst>
                                        <p:tav tm="0" fmla="#ppt_x+#ppt_w*((1.5-1.5*$)^3-(1.5-1.5*$)^2)">
                                          <p:val>
                                            <p:strVal val="0"/>
                                          </p:val>
                                        </p:tav>
                                        <p:tav tm="100000">
                                          <p:val>
                                            <p:strVal val="1"/>
                                          </p:val>
                                        </p:tav>
                                      </p:tavLst>
                                    </p:anim>
                                    <p:animEffect filter="fade">
                                      <p:cBhvr>
                                        <p:cTn id="46" dur="750">
                                          <p:stCondLst>
                                            <p:cond delay="0"/>
                                          </p:stCondLst>
                                        </p:cTn>
                                        <p:tgtEl>
                                          <p:spTgt spid="12"/>
                                        </p:tgtEl>
                                      </p:cBhvr>
                                    </p:animEffect>
                                  </p:childTnLst>
                                </p:cTn>
                              </p:par>
                              <p:par>
                                <p:cTn id="47" presetID="0" presetClass="entr" presetSubtype="0" fill="hold" nodeType="withEffect">
                                  <p:stCondLst>
                                    <p:cond delay="0"/>
                                  </p:stCondLst>
                                  <p:childTnLst>
                                    <p:set>
                                      <p:cBhvr>
                                        <p:cTn id="48" dur="700" fill="hold">
                                          <p:stCondLst>
                                            <p:cond delay="0"/>
                                          </p:stCondLst>
                                        </p:cTn>
                                        <p:tgtEl>
                                          <p:spTgt spid="37"/>
                                        </p:tgtEl>
                                        <p:attrNameLst>
                                          <p:attrName>style.visibility</p:attrName>
                                        </p:attrNameLst>
                                      </p:cBhvr>
                                      <p:to>
                                        <p:strVal val="visible"/>
                                      </p:to>
                                    </p:set>
                                    <p:anim to="" calcmode="lin" valueType="num">
                                      <p:cBhvr>
                                        <p:cTn id="49" dur="700" fill="hold">
                                          <p:stCondLst>
                                            <p:cond delay="0"/>
                                          </p:stCondLst>
                                        </p:cTn>
                                        <p:tgtEl>
                                          <p:spTgt spid="37"/>
                                        </p:tgtEl>
                                        <p:attrNameLst>
                                          <p:attrName>ppt_h</p:attrName>
                                        </p:attrNameLst>
                                      </p:cBhvr>
                                      <p:tavLst>
                                        <p:tav tm="0" fmla="#ppt_h-#ppt_h*((1.5-1.5*$)^3-(1.5-1.5*$)^2)">
                                          <p:val>
                                            <p:strVal val="0"/>
                                          </p:val>
                                        </p:tav>
                                        <p:tav tm="100000">
                                          <p:val>
                                            <p:strVal val="1"/>
                                          </p:val>
                                        </p:tav>
                                      </p:tavLst>
                                    </p:anim>
                                    <p:anim to="" calcmode="lin" valueType="num">
                                      <p:cBhvr>
                                        <p:cTn id="50" dur="700" fill="hold">
                                          <p:stCondLst>
                                            <p:cond delay="0"/>
                                          </p:stCondLst>
                                        </p:cTn>
                                        <p:tgtEl>
                                          <p:spTgt spid="37"/>
                                        </p:tgtEl>
                                        <p:attrNameLst>
                                          <p:attrName>ppt_w</p:attrName>
                                        </p:attrNameLst>
                                      </p:cBhvr>
                                      <p:tavLst>
                                        <p:tav tm="0" fmla="#ppt_w-#ppt_w*((1.5-1.5*$)^3-(1.5-1.5*$)^2)">
                                          <p:val>
                                            <p:strVal val="0"/>
                                          </p:val>
                                        </p:tav>
                                        <p:tav tm="100000">
                                          <p:val>
                                            <p:strVal val="1"/>
                                          </p:val>
                                        </p:tav>
                                      </p:tavLst>
                                    </p:anim>
                                  </p:childTnLst>
                                </p:cTn>
                              </p:par>
                              <p:par>
                                <p:cTn id="51" presetID="2" presetClass="entr" presetSubtype="2" decel="10000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 calcmode="lin" valueType="num">
                                      <p:cBhvr additive="base">
                                        <p:cTn id="53" dur="700" fill="hold"/>
                                        <p:tgtEl>
                                          <p:spTgt spid="30"/>
                                        </p:tgtEl>
                                        <p:attrNameLst>
                                          <p:attrName>ppt_x</p:attrName>
                                        </p:attrNameLst>
                                      </p:cBhvr>
                                      <p:tavLst>
                                        <p:tav tm="0">
                                          <p:val>
                                            <p:strVal val="1+#ppt_w/2"/>
                                          </p:val>
                                        </p:tav>
                                        <p:tav tm="100000">
                                          <p:val>
                                            <p:strVal val="#ppt_x"/>
                                          </p:val>
                                        </p:tav>
                                      </p:tavLst>
                                    </p:anim>
                                    <p:anim calcmode="lin" valueType="num">
                                      <p:cBhvr additive="base">
                                        <p:cTn id="54" dur="700" fill="hold"/>
                                        <p:tgtEl>
                                          <p:spTgt spid="3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7" grpId="0"/>
      <p:bldP spid="8" grpId="0" animBg="1"/>
      <p:bldP spid="12" grpId="0"/>
      <p:bldP spid="13" grpId="0" animBg="1"/>
      <p:bldP spid="23" grpId="0"/>
      <p:bldP spid="27" grpId="0"/>
      <p:bldP spid="30"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Shape 5">
            <a:extLst>
              <a:ext uri="{FF2B5EF4-FFF2-40B4-BE49-F238E27FC236}">
                <a16:creationId xmlns:a16="http://schemas.microsoft.com/office/drawing/2014/main" id="{095A8618-F132-48B1-AEB8-B92A560DDDB6}"/>
              </a:ext>
            </a:extLst>
          </p:cNvPr>
          <p:cNvSpPr/>
          <p:nvPr/>
        </p:nvSpPr>
        <p:spPr>
          <a:xfrm>
            <a:off x="-339960" y="-442600"/>
            <a:ext cx="11579460" cy="11500444"/>
          </a:xfrm>
          <a:custGeom>
            <a:avLst/>
            <a:gdLst>
              <a:gd name="connsiteX0" fmla="*/ 3007951 w 7935961"/>
              <a:gd name="connsiteY0" fmla="*/ 14 h 7881808"/>
              <a:gd name="connsiteX1" fmla="*/ 6835040 w 7935961"/>
              <a:gd name="connsiteY1" fmla="*/ 1092197 h 7881808"/>
              <a:gd name="connsiteX2" fmla="*/ 7146033 w 7935961"/>
              <a:gd name="connsiteY2" fmla="*/ 1330471 h 7881808"/>
              <a:gd name="connsiteX3" fmla="*/ 7536498 w 7935961"/>
              <a:gd name="connsiteY3" fmla="*/ 4498978 h 7881808"/>
              <a:gd name="connsiteX4" fmla="*/ 4693648 w 7935961"/>
              <a:gd name="connsiteY4" fmla="*/ 7535851 h 7881808"/>
              <a:gd name="connsiteX5" fmla="*/ 1819660 w 7935961"/>
              <a:gd name="connsiteY5" fmla="*/ 7275582 h 7881808"/>
              <a:gd name="connsiteX6" fmla="*/ 1550390 w 7935961"/>
              <a:gd name="connsiteY6" fmla="*/ 6993508 h 7881808"/>
              <a:gd name="connsiteX7" fmla="*/ 9886 w 7935961"/>
              <a:gd name="connsiteY7" fmla="*/ 2857090 h 7881808"/>
              <a:gd name="connsiteX8" fmla="*/ 676506 w 7935961"/>
              <a:gd name="connsiteY8" fmla="*/ 891493 h 7881808"/>
              <a:gd name="connsiteX9" fmla="*/ 2555522 w 7935961"/>
              <a:gd name="connsiteY9" fmla="*/ 15478 h 7881808"/>
              <a:gd name="connsiteX10" fmla="*/ 2550859 w 7935961"/>
              <a:gd name="connsiteY10" fmla="*/ 14228 h 7881808"/>
              <a:gd name="connsiteX11" fmla="*/ 3007951 w 7935961"/>
              <a:gd name="connsiteY11" fmla="*/ 14 h 7881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35961" h="7881808">
                <a:moveTo>
                  <a:pt x="3007951" y="14"/>
                </a:moveTo>
                <a:cubicBezTo>
                  <a:pt x="5250864" y="4386"/>
                  <a:pt x="6835040" y="1092197"/>
                  <a:pt x="6835040" y="1092197"/>
                </a:cubicBezTo>
                <a:cubicBezTo>
                  <a:pt x="6941620" y="1160740"/>
                  <a:pt x="7045701" y="1238610"/>
                  <a:pt x="7146033" y="1330471"/>
                </a:cubicBezTo>
                <a:cubicBezTo>
                  <a:pt x="8041280" y="2130147"/>
                  <a:pt x="8181454" y="3472231"/>
                  <a:pt x="7536498" y="4498978"/>
                </a:cubicBezTo>
                <a:cubicBezTo>
                  <a:pt x="6197854" y="6734341"/>
                  <a:pt x="4693648" y="7535851"/>
                  <a:pt x="4693648" y="7535851"/>
                </a:cubicBezTo>
                <a:cubicBezTo>
                  <a:pt x="3777196" y="8065006"/>
                  <a:pt x="2616739" y="7993974"/>
                  <a:pt x="1819660" y="7275582"/>
                </a:cubicBezTo>
                <a:cubicBezTo>
                  <a:pt x="1718078" y="7188385"/>
                  <a:pt x="1628322" y="7094361"/>
                  <a:pt x="1550390" y="6993508"/>
                </a:cubicBezTo>
                <a:cubicBezTo>
                  <a:pt x="1542314" y="6986346"/>
                  <a:pt x="121632" y="5331140"/>
                  <a:pt x="9886" y="2857090"/>
                </a:cubicBezTo>
                <a:cubicBezTo>
                  <a:pt x="-51164" y="2170977"/>
                  <a:pt x="170494" y="1455653"/>
                  <a:pt x="676506" y="891493"/>
                </a:cubicBezTo>
                <a:cubicBezTo>
                  <a:pt x="1177855" y="326085"/>
                  <a:pt x="1866703" y="30836"/>
                  <a:pt x="2555522" y="15478"/>
                </a:cubicBezTo>
                <a:cubicBezTo>
                  <a:pt x="2555522" y="15478"/>
                  <a:pt x="2555522" y="15478"/>
                  <a:pt x="2550859" y="14228"/>
                </a:cubicBezTo>
                <a:cubicBezTo>
                  <a:pt x="2705968" y="4246"/>
                  <a:pt x="2858423" y="-278"/>
                  <a:pt x="3007951" y="14"/>
                </a:cubicBezTo>
                <a:close/>
              </a:path>
            </a:pathLst>
          </a:custGeom>
          <a:gradFill flip="none" rotWithShape="1">
            <a:gsLst>
              <a:gs pos="0">
                <a:schemeClr val="accent1">
                  <a:alpha val="10000"/>
                </a:schemeClr>
              </a:gs>
              <a:gs pos="100000">
                <a:schemeClr val="accent6">
                  <a:alpha val="10000"/>
                </a:schemeClr>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 name="TextBox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78D5A2D3-EE98-4371-8156-625F6197DEB6}"/>
              </a:ext>
            </a:extLst>
          </p:cNvPr>
          <p:cNvSpPr txBox="1"/>
          <p:nvPr/>
        </p:nvSpPr>
        <p:spPr>
          <a:xfrm>
            <a:off x="10622280" y="2314264"/>
            <a:ext cx="5676901" cy="5658472"/>
          </a:xfrm>
          <a:prstGeom prst="rect">
            <a:avLst/>
          </a:prstGeom>
          <a:noFill/>
        </p:spPr>
        <p:txBody>
          <a:bodyPr wrap="square" rtlCol="0">
            <a:spAutoFit/>
          </a:bodyPr>
          <a:lstStyle/>
          <a:p>
            <a:pPr marL="457200" indent="-457200">
              <a:lnSpc>
                <a:spcPct val="150000"/>
              </a:lnSpc>
              <a:spcBef>
                <a:spcPts val="3600"/>
              </a:spcBef>
              <a:buSzPct val="100000"/>
              <a:buFont typeface="+mj-lt"/>
              <a:buAutoNum type="arabicPeriod"/>
            </a:pP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Business Overview</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marL="457200" indent="-457200">
              <a:lnSpc>
                <a:spcPct val="150000"/>
              </a:lnSpc>
              <a:spcBef>
                <a:spcPts val="3600"/>
              </a:spcBef>
              <a:buSzPct val="100000"/>
              <a:buFont typeface="+mj-lt"/>
              <a:buAutoNum type="arabicPeriod"/>
            </a:pP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Market Analysis</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marL="457200" indent="-457200">
              <a:lnSpc>
                <a:spcPct val="150000"/>
              </a:lnSpc>
              <a:spcBef>
                <a:spcPts val="3600"/>
              </a:spcBef>
              <a:buSzPct val="100000"/>
              <a:buFont typeface="+mj-lt"/>
              <a:buAutoNum type="arabicPeriod"/>
            </a:pP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Marketing Plan</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marL="457200" indent="-457200">
              <a:lnSpc>
                <a:spcPct val="150000"/>
              </a:lnSpc>
              <a:spcBef>
                <a:spcPts val="3600"/>
              </a:spcBef>
              <a:buSzPct val="100000"/>
              <a:buFont typeface="+mj-lt"/>
              <a:buAutoNum type="arabicPeriod"/>
            </a:pP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Management Plan</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marL="457200" indent="-457200">
              <a:lnSpc>
                <a:spcPct val="150000"/>
              </a:lnSpc>
              <a:spcBef>
                <a:spcPts val="3600"/>
              </a:spcBef>
              <a:buSzPct val="100000"/>
              <a:buFont typeface="+mj-lt"/>
              <a:buAutoNum type="arabicPeriod"/>
            </a:pP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Operating Plan</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marL="457200" indent="-457200">
              <a:lnSpc>
                <a:spcPct val="150000"/>
              </a:lnSpc>
              <a:spcBef>
                <a:spcPts val="3600"/>
              </a:spcBef>
              <a:buSzPct val="100000"/>
              <a:buFont typeface="+mj-lt"/>
              <a:buAutoNum type="arabicPeriod"/>
            </a:pP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Financial Plan</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2" name="Freeform: Shape 1">
            <a:extLst>
              <a:ext uri="{FF2B5EF4-FFF2-40B4-BE49-F238E27FC236}">
                <a16:creationId xmlns:a16="http://schemas.microsoft.com/office/drawing/2014/main" id="{4405E12F-85A6-4154-80CA-D32146429B67}"/>
              </a:ext>
            </a:extLst>
          </p:cNvPr>
          <p:cNvSpPr/>
          <p:nvPr/>
        </p:nvSpPr>
        <p:spPr>
          <a:xfrm>
            <a:off x="2843636" y="2649414"/>
            <a:ext cx="5352944" cy="5316416"/>
          </a:xfrm>
          <a:custGeom>
            <a:avLst/>
            <a:gdLst>
              <a:gd name="connsiteX0" fmla="*/ 3007951 w 7935961"/>
              <a:gd name="connsiteY0" fmla="*/ 14 h 7881808"/>
              <a:gd name="connsiteX1" fmla="*/ 6835040 w 7935961"/>
              <a:gd name="connsiteY1" fmla="*/ 1092197 h 7881808"/>
              <a:gd name="connsiteX2" fmla="*/ 7146033 w 7935961"/>
              <a:gd name="connsiteY2" fmla="*/ 1330471 h 7881808"/>
              <a:gd name="connsiteX3" fmla="*/ 7536498 w 7935961"/>
              <a:gd name="connsiteY3" fmla="*/ 4498978 h 7881808"/>
              <a:gd name="connsiteX4" fmla="*/ 4693648 w 7935961"/>
              <a:gd name="connsiteY4" fmla="*/ 7535851 h 7881808"/>
              <a:gd name="connsiteX5" fmla="*/ 1819660 w 7935961"/>
              <a:gd name="connsiteY5" fmla="*/ 7275582 h 7881808"/>
              <a:gd name="connsiteX6" fmla="*/ 1550390 w 7935961"/>
              <a:gd name="connsiteY6" fmla="*/ 6993508 h 7881808"/>
              <a:gd name="connsiteX7" fmla="*/ 9886 w 7935961"/>
              <a:gd name="connsiteY7" fmla="*/ 2857090 h 7881808"/>
              <a:gd name="connsiteX8" fmla="*/ 676506 w 7935961"/>
              <a:gd name="connsiteY8" fmla="*/ 891493 h 7881808"/>
              <a:gd name="connsiteX9" fmla="*/ 2555522 w 7935961"/>
              <a:gd name="connsiteY9" fmla="*/ 15478 h 7881808"/>
              <a:gd name="connsiteX10" fmla="*/ 2550859 w 7935961"/>
              <a:gd name="connsiteY10" fmla="*/ 14228 h 7881808"/>
              <a:gd name="connsiteX11" fmla="*/ 3007951 w 7935961"/>
              <a:gd name="connsiteY11" fmla="*/ 14 h 7881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35961" h="7881808">
                <a:moveTo>
                  <a:pt x="3007951" y="14"/>
                </a:moveTo>
                <a:cubicBezTo>
                  <a:pt x="5250864" y="4386"/>
                  <a:pt x="6835040" y="1092197"/>
                  <a:pt x="6835040" y="1092197"/>
                </a:cubicBezTo>
                <a:cubicBezTo>
                  <a:pt x="6941620" y="1160740"/>
                  <a:pt x="7045701" y="1238610"/>
                  <a:pt x="7146033" y="1330471"/>
                </a:cubicBezTo>
                <a:cubicBezTo>
                  <a:pt x="8041280" y="2130147"/>
                  <a:pt x="8181454" y="3472231"/>
                  <a:pt x="7536498" y="4498978"/>
                </a:cubicBezTo>
                <a:cubicBezTo>
                  <a:pt x="6197854" y="6734341"/>
                  <a:pt x="4693648" y="7535851"/>
                  <a:pt x="4693648" y="7535851"/>
                </a:cubicBezTo>
                <a:cubicBezTo>
                  <a:pt x="3777196" y="8065006"/>
                  <a:pt x="2616739" y="7993974"/>
                  <a:pt x="1819660" y="7275582"/>
                </a:cubicBezTo>
                <a:cubicBezTo>
                  <a:pt x="1718078" y="7188385"/>
                  <a:pt x="1628322" y="7094361"/>
                  <a:pt x="1550390" y="6993508"/>
                </a:cubicBezTo>
                <a:cubicBezTo>
                  <a:pt x="1542314" y="6986346"/>
                  <a:pt x="121632" y="5331140"/>
                  <a:pt x="9886" y="2857090"/>
                </a:cubicBezTo>
                <a:cubicBezTo>
                  <a:pt x="-51164" y="2170977"/>
                  <a:pt x="170494" y="1455653"/>
                  <a:pt x="676506" y="891493"/>
                </a:cubicBezTo>
                <a:cubicBezTo>
                  <a:pt x="1177855" y="326085"/>
                  <a:pt x="1866703" y="30836"/>
                  <a:pt x="2555522" y="15478"/>
                </a:cubicBezTo>
                <a:cubicBezTo>
                  <a:pt x="2555522" y="15478"/>
                  <a:pt x="2555522" y="15478"/>
                  <a:pt x="2550859" y="14228"/>
                </a:cubicBezTo>
                <a:cubicBezTo>
                  <a:pt x="2705968" y="4246"/>
                  <a:pt x="2858423" y="-278"/>
                  <a:pt x="3007951" y="14"/>
                </a:cubicBezTo>
                <a:close/>
              </a:path>
            </a:pathLst>
          </a:custGeom>
          <a:gradFill flip="none" rotWithShape="1">
            <a:gsLst>
              <a:gs pos="0">
                <a:schemeClr val="accent1"/>
              </a:gs>
              <a:gs pos="100000">
                <a:schemeClr val="accent6"/>
              </a:gs>
            </a:gsLst>
            <a:lin ang="8100000" scaled="1"/>
            <a:tileRect/>
          </a:gradFill>
          <a:ln>
            <a:noFill/>
          </a:ln>
          <a:effectLst>
            <a:outerShdw blurRad="5080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 name="TextBox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D845619-97C7-4292-AE8A-E8D828147F0B}"/>
              </a:ext>
            </a:extLst>
          </p:cNvPr>
          <p:cNvSpPr txBox="1"/>
          <p:nvPr/>
        </p:nvSpPr>
        <p:spPr>
          <a:xfrm>
            <a:off x="2741739" y="4247579"/>
            <a:ext cx="5416062" cy="175432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lgn="ctr"/>
            <a:r>
              <a:rPr lang="en-US" altLang="zh-CN" sz="5400" b="1">
                <a:solidFill>
                  <a:schemeClr val="tx1"/>
                </a:solidFill>
                <a:latin typeface="Montserrat Alternates ExtraBold" panose="00000900000000000000" pitchFamily="50" charset="0"/>
              </a:rPr>
              <a:t>Table of Contents</a:t>
            </a:r>
          </a:p>
        </p:txBody>
      </p:sp>
    </p:spTree>
    <p:extLst>
      <p:ext uri="{BB962C8B-B14F-4D97-AF65-F5344CB8AC3E}">
        <p14:creationId xmlns:p14="http://schemas.microsoft.com/office/powerpoint/2010/main" val="3662421095"/>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childTnLst>
                                    <p:set>
                                      <p:cBhvr>
                                        <p:cTn id="6" dur="1000" fill="hold">
                                          <p:stCondLst>
                                            <p:cond delay="0"/>
                                          </p:stCondLst>
                                        </p:cTn>
                                        <p:tgtEl>
                                          <p:spTgt spid="6"/>
                                        </p:tgtEl>
                                        <p:attrNameLst>
                                          <p:attrName>style.visibility</p:attrName>
                                        </p:attrNameLst>
                                      </p:cBhvr>
                                      <p:to>
                                        <p:strVal val="visible"/>
                                      </p:to>
                                    </p:set>
                                    <p:anim to="" calcmode="lin" valueType="num">
                                      <p:cBhvr>
                                        <p:cTn id="7" dur="1000" fill="hold">
                                          <p:stCondLst>
                                            <p:cond delay="0"/>
                                          </p:stCondLst>
                                        </p:cTn>
                                        <p:tgtEl>
                                          <p:spTgt spid="6"/>
                                        </p:tgtEl>
                                        <p:attrNameLst>
                                          <p:attrName>ppt_h</p:attrName>
                                        </p:attrNameLst>
                                      </p:cBhvr>
                                      <p:tavLst>
                                        <p:tav tm="0" fmla="#ppt_h-#ppt_h*((1.5-1.5*$)^3-(1.5-1.5*$)^2)">
                                          <p:val>
                                            <p:strVal val="0"/>
                                          </p:val>
                                        </p:tav>
                                        <p:tav tm="100000">
                                          <p:val>
                                            <p:strVal val="1"/>
                                          </p:val>
                                        </p:tav>
                                      </p:tavLst>
                                    </p:anim>
                                    <p:anim to="" calcmode="lin" valueType="num">
                                      <p:cBhvr>
                                        <p:cTn id="8" dur="1000" fill="hold">
                                          <p:stCondLst>
                                            <p:cond delay="0"/>
                                          </p:stCondLst>
                                        </p:cTn>
                                        <p:tgtEl>
                                          <p:spTgt spid="6"/>
                                        </p:tgtEl>
                                        <p:attrNameLst>
                                          <p:attrName>ppt_w</p:attrName>
                                        </p:attrNameLst>
                                      </p:cBhvr>
                                      <p:tavLst>
                                        <p:tav tm="0" fmla="#ppt_w-#ppt_w*((1.5-1.5*$)^3-(1.5-1.5*$)^2)">
                                          <p:val>
                                            <p:strVal val="0"/>
                                          </p:val>
                                        </p:tav>
                                        <p:tav tm="100000">
                                          <p:val>
                                            <p:strVal val="1"/>
                                          </p:val>
                                        </p:tav>
                                      </p:tavLst>
                                    </p:anim>
                                  </p:childTnLst>
                                </p:cTn>
                              </p:par>
                              <p:par>
                                <p:cTn id="9" presetID="0" presetClass="entr" presetSubtype="0" fill="hold" grpId="0" nodeType="withEffect">
                                  <p:stCondLst>
                                    <p:cond delay="100"/>
                                  </p:stCondLst>
                                  <p:childTnLst>
                                    <p:set>
                                      <p:cBhvr>
                                        <p:cTn id="10" dur="1000" fill="hold">
                                          <p:stCondLst>
                                            <p:cond delay="0"/>
                                          </p:stCondLst>
                                        </p:cTn>
                                        <p:tgtEl>
                                          <p:spTgt spid="2"/>
                                        </p:tgtEl>
                                        <p:attrNameLst>
                                          <p:attrName>style.visibility</p:attrName>
                                        </p:attrNameLst>
                                      </p:cBhvr>
                                      <p:to>
                                        <p:strVal val="visible"/>
                                      </p:to>
                                    </p:set>
                                    <p:anim to="" calcmode="lin" valueType="num">
                                      <p:cBhvr>
                                        <p:cTn id="11" dur="1000" fill="hold">
                                          <p:stCondLst>
                                            <p:cond delay="0"/>
                                          </p:stCondLst>
                                        </p:cTn>
                                        <p:tgtEl>
                                          <p:spTgt spid="2"/>
                                        </p:tgtEl>
                                        <p:attrNameLst>
                                          <p:attrName>ppt_h</p:attrName>
                                        </p:attrNameLst>
                                      </p:cBhvr>
                                      <p:tavLst>
                                        <p:tav tm="0" fmla="#ppt_h-#ppt_h*((1.5-1.5*$)^3-(1.5-1.5*$)^2)">
                                          <p:val>
                                            <p:strVal val="0"/>
                                          </p:val>
                                        </p:tav>
                                        <p:tav tm="100000">
                                          <p:val>
                                            <p:strVal val="1"/>
                                          </p:val>
                                        </p:tav>
                                      </p:tavLst>
                                    </p:anim>
                                    <p:anim to="" calcmode="lin" valueType="num">
                                      <p:cBhvr>
                                        <p:cTn id="12" dur="1000" fill="hold">
                                          <p:stCondLst>
                                            <p:cond delay="0"/>
                                          </p:stCondLst>
                                        </p:cTn>
                                        <p:tgtEl>
                                          <p:spTgt spid="2"/>
                                        </p:tgtEl>
                                        <p:attrNameLst>
                                          <p:attrName>ppt_w</p:attrName>
                                        </p:attrNameLst>
                                      </p:cBhvr>
                                      <p:tavLst>
                                        <p:tav tm="0" fmla="#ppt_w-#ppt_w*((1.5-1.5*$)^3-(1.5-1.5*$)^2)">
                                          <p:val>
                                            <p:strVal val="0"/>
                                          </p:val>
                                        </p:tav>
                                        <p:tav tm="100000">
                                          <p:val>
                                            <p:strVal val="1"/>
                                          </p:val>
                                        </p:tav>
                                      </p:tavLst>
                                    </p:anim>
                                  </p:childTnLst>
                                </p:cTn>
                              </p:par>
                            </p:childTnLst>
                          </p:cTn>
                        </p:par>
                        <p:par>
                          <p:cTn id="13" fill="hold">
                            <p:stCondLst>
                              <p:cond delay="1100"/>
                            </p:stCondLst>
                            <p:childTnLst>
                              <p:par>
                                <p:cTn id="14" presetID="0" presetClass="entr" presetSubtype="0" fill="hold" grpId="0" nodeType="afterEffect">
                                  <p:stCondLst>
                                    <p:cond delay="0"/>
                                  </p:stCondLst>
                                  <p:iterate type="lt">
                                    <p:tmPct val="3000"/>
                                  </p:iterate>
                                  <p:childTnLst>
                                    <p:set>
                                      <p:cBhvr>
                                        <p:cTn id="15" dur="750" fill="hold">
                                          <p:stCondLst>
                                            <p:cond delay="0"/>
                                          </p:stCondLst>
                                        </p:cTn>
                                        <p:tgtEl>
                                          <p:spTgt spid="5"/>
                                        </p:tgtEl>
                                        <p:attrNameLst>
                                          <p:attrName>style.visibility</p:attrName>
                                        </p:attrNameLst>
                                      </p:cBhvr>
                                      <p:to>
                                        <p:strVal val="visible"/>
                                      </p:to>
                                    </p:set>
                                    <p:anim to="" calcmode="lin" valueType="num">
                                      <p:cBhvr>
                                        <p:cTn id="16" dur="750" fill="hold">
                                          <p:stCondLst>
                                            <p:cond delay="0"/>
                                          </p:stCondLst>
                                        </p:cTn>
                                        <p:tgtEl>
                                          <p:spTgt spid="5"/>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5"/>
                                        </p:tgtEl>
                                      </p:cBhvr>
                                    </p:animEffect>
                                  </p:childTnLst>
                                </p:cTn>
                              </p:par>
                            </p:childTnLst>
                          </p:cTn>
                        </p:par>
                        <p:par>
                          <p:cTn id="18" fill="hold">
                            <p:stCondLst>
                              <p:cond delay="2165"/>
                            </p:stCondLst>
                            <p:childTnLst>
                              <p:par>
                                <p:cTn id="19" presetID="2" presetClass="entr" presetSubtype="2" decel="100000" fill="hold" grpId="0" nodeType="afterEffect">
                                  <p:stCondLst>
                                    <p:cond delay="0"/>
                                  </p:stCondLst>
                                  <p:childTnLst>
                                    <p:set>
                                      <p:cBhvr>
                                        <p:cTn id="20" dur="1" fill="hold">
                                          <p:stCondLst>
                                            <p:cond delay="0"/>
                                          </p:stCondLst>
                                        </p:cTn>
                                        <p:tgtEl>
                                          <p:spTgt spid="3">
                                            <p:txEl>
                                              <p:pRg st="0" end="0"/>
                                            </p:txEl>
                                          </p:spTgt>
                                        </p:tgtEl>
                                        <p:attrNameLst>
                                          <p:attrName>style.visibility</p:attrName>
                                        </p:attrNameLst>
                                      </p:cBhvr>
                                      <p:to>
                                        <p:strVal val="visible"/>
                                      </p:to>
                                    </p:set>
                                    <p:anim calcmode="lin" valueType="num">
                                      <p:cBhvr additive="base">
                                        <p:cTn id="21" dur="1000" fill="hold"/>
                                        <p:tgtEl>
                                          <p:spTgt spid="3">
                                            <p:txEl>
                                              <p:pRg st="0" end="0"/>
                                            </p:txEl>
                                          </p:spTgt>
                                        </p:tgtEl>
                                        <p:attrNameLst>
                                          <p:attrName>ppt_x</p:attrName>
                                        </p:attrNameLst>
                                      </p:cBhvr>
                                      <p:tavLst>
                                        <p:tav tm="0">
                                          <p:val>
                                            <p:strVal val="1+#ppt_w/2"/>
                                          </p:val>
                                        </p:tav>
                                        <p:tav tm="100000">
                                          <p:val>
                                            <p:strVal val="#ppt_x"/>
                                          </p:val>
                                        </p:tav>
                                      </p:tavLst>
                                    </p:anim>
                                    <p:anim calcmode="lin" valueType="num">
                                      <p:cBhvr additive="base">
                                        <p:cTn id="22" dur="1000" fill="hold"/>
                                        <p:tgtEl>
                                          <p:spTgt spid="3">
                                            <p:txEl>
                                              <p:pRg st="0" end="0"/>
                                            </p:txEl>
                                          </p:spTgt>
                                        </p:tgtEl>
                                        <p:attrNameLst>
                                          <p:attrName>ppt_y</p:attrName>
                                        </p:attrNameLst>
                                      </p:cBhvr>
                                      <p:tavLst>
                                        <p:tav tm="0">
                                          <p:val>
                                            <p:strVal val="#ppt_y"/>
                                          </p:val>
                                        </p:tav>
                                        <p:tav tm="100000">
                                          <p:val>
                                            <p:strVal val="#ppt_y"/>
                                          </p:val>
                                        </p:tav>
                                      </p:tavLst>
                                    </p:anim>
                                  </p:childTnLst>
                                </p:cTn>
                              </p:par>
                              <p:par>
                                <p:cTn id="23" presetID="2" presetClass="entr" presetSubtype="2" decel="100000" fill="hold" grpId="0" nodeType="withEffect">
                                  <p:stCondLst>
                                    <p:cond delay="100"/>
                                  </p:stCondLst>
                                  <p:childTnLst>
                                    <p:set>
                                      <p:cBhvr>
                                        <p:cTn id="24" dur="1" fill="hold">
                                          <p:stCondLst>
                                            <p:cond delay="0"/>
                                          </p:stCondLst>
                                        </p:cTn>
                                        <p:tgtEl>
                                          <p:spTgt spid="3">
                                            <p:txEl>
                                              <p:pRg st="1" end="1"/>
                                            </p:txEl>
                                          </p:spTgt>
                                        </p:tgtEl>
                                        <p:attrNameLst>
                                          <p:attrName>style.visibility</p:attrName>
                                        </p:attrNameLst>
                                      </p:cBhvr>
                                      <p:to>
                                        <p:strVal val="visible"/>
                                      </p:to>
                                    </p:set>
                                    <p:anim calcmode="lin" valueType="num">
                                      <p:cBhvr additive="base">
                                        <p:cTn id="25" dur="1000" fill="hold"/>
                                        <p:tgtEl>
                                          <p:spTgt spid="3">
                                            <p:txEl>
                                              <p:pRg st="1" end="1"/>
                                            </p:txEl>
                                          </p:spTgt>
                                        </p:tgtEl>
                                        <p:attrNameLst>
                                          <p:attrName>ppt_x</p:attrName>
                                        </p:attrNameLst>
                                      </p:cBhvr>
                                      <p:tavLst>
                                        <p:tav tm="0">
                                          <p:val>
                                            <p:strVal val="1+#ppt_w/2"/>
                                          </p:val>
                                        </p:tav>
                                        <p:tav tm="100000">
                                          <p:val>
                                            <p:strVal val="#ppt_x"/>
                                          </p:val>
                                        </p:tav>
                                      </p:tavLst>
                                    </p:anim>
                                    <p:anim calcmode="lin" valueType="num">
                                      <p:cBhvr additive="base">
                                        <p:cTn id="26" dur="1000" fill="hold"/>
                                        <p:tgtEl>
                                          <p:spTgt spid="3">
                                            <p:txEl>
                                              <p:pRg st="1" end="1"/>
                                            </p:txEl>
                                          </p:spTgt>
                                        </p:tgtEl>
                                        <p:attrNameLst>
                                          <p:attrName>ppt_y</p:attrName>
                                        </p:attrNameLst>
                                      </p:cBhvr>
                                      <p:tavLst>
                                        <p:tav tm="0">
                                          <p:val>
                                            <p:strVal val="#ppt_y"/>
                                          </p:val>
                                        </p:tav>
                                        <p:tav tm="100000">
                                          <p:val>
                                            <p:strVal val="#ppt_y"/>
                                          </p:val>
                                        </p:tav>
                                      </p:tavLst>
                                    </p:anim>
                                  </p:childTnLst>
                                </p:cTn>
                              </p:par>
                              <p:par>
                                <p:cTn id="27" presetID="2" presetClass="entr" presetSubtype="2" decel="100000" fill="hold" grpId="0" nodeType="withEffect">
                                  <p:stCondLst>
                                    <p:cond delay="200"/>
                                  </p:stCondLst>
                                  <p:childTnLst>
                                    <p:set>
                                      <p:cBhvr>
                                        <p:cTn id="28" dur="1" fill="hold">
                                          <p:stCondLst>
                                            <p:cond delay="0"/>
                                          </p:stCondLst>
                                        </p:cTn>
                                        <p:tgtEl>
                                          <p:spTgt spid="3">
                                            <p:txEl>
                                              <p:pRg st="2" end="2"/>
                                            </p:txEl>
                                          </p:spTgt>
                                        </p:tgtEl>
                                        <p:attrNameLst>
                                          <p:attrName>style.visibility</p:attrName>
                                        </p:attrNameLst>
                                      </p:cBhvr>
                                      <p:to>
                                        <p:strVal val="visible"/>
                                      </p:to>
                                    </p:set>
                                    <p:anim calcmode="lin" valueType="num">
                                      <p:cBhvr additive="base">
                                        <p:cTn id="29" dur="1000" fill="hold"/>
                                        <p:tgtEl>
                                          <p:spTgt spid="3">
                                            <p:txEl>
                                              <p:pRg st="2" end="2"/>
                                            </p:txEl>
                                          </p:spTgt>
                                        </p:tgtEl>
                                        <p:attrNameLst>
                                          <p:attrName>ppt_x</p:attrName>
                                        </p:attrNameLst>
                                      </p:cBhvr>
                                      <p:tavLst>
                                        <p:tav tm="0">
                                          <p:val>
                                            <p:strVal val="1+#ppt_w/2"/>
                                          </p:val>
                                        </p:tav>
                                        <p:tav tm="100000">
                                          <p:val>
                                            <p:strVal val="#ppt_x"/>
                                          </p:val>
                                        </p:tav>
                                      </p:tavLst>
                                    </p:anim>
                                    <p:anim calcmode="lin" valueType="num">
                                      <p:cBhvr additive="base">
                                        <p:cTn id="30" dur="1000" fill="hold"/>
                                        <p:tgtEl>
                                          <p:spTgt spid="3">
                                            <p:txEl>
                                              <p:pRg st="2" end="2"/>
                                            </p:txEl>
                                          </p:spTgt>
                                        </p:tgtEl>
                                        <p:attrNameLst>
                                          <p:attrName>ppt_y</p:attrName>
                                        </p:attrNameLst>
                                      </p:cBhvr>
                                      <p:tavLst>
                                        <p:tav tm="0">
                                          <p:val>
                                            <p:strVal val="#ppt_y"/>
                                          </p:val>
                                        </p:tav>
                                        <p:tav tm="100000">
                                          <p:val>
                                            <p:strVal val="#ppt_y"/>
                                          </p:val>
                                        </p:tav>
                                      </p:tavLst>
                                    </p:anim>
                                  </p:childTnLst>
                                </p:cTn>
                              </p:par>
                              <p:par>
                                <p:cTn id="31" presetID="2" presetClass="entr" presetSubtype="2" decel="100000" fill="hold" grpId="0" nodeType="withEffect">
                                  <p:stCondLst>
                                    <p:cond delay="300"/>
                                  </p:stCondLst>
                                  <p:childTnLst>
                                    <p:set>
                                      <p:cBhvr>
                                        <p:cTn id="32" dur="1" fill="hold">
                                          <p:stCondLst>
                                            <p:cond delay="0"/>
                                          </p:stCondLst>
                                        </p:cTn>
                                        <p:tgtEl>
                                          <p:spTgt spid="3">
                                            <p:txEl>
                                              <p:pRg st="3" end="3"/>
                                            </p:txEl>
                                          </p:spTgt>
                                        </p:tgtEl>
                                        <p:attrNameLst>
                                          <p:attrName>style.visibility</p:attrName>
                                        </p:attrNameLst>
                                      </p:cBhvr>
                                      <p:to>
                                        <p:strVal val="visible"/>
                                      </p:to>
                                    </p:set>
                                    <p:anim calcmode="lin" valueType="num">
                                      <p:cBhvr additive="base">
                                        <p:cTn id="33" dur="1000" fill="hold"/>
                                        <p:tgtEl>
                                          <p:spTgt spid="3">
                                            <p:txEl>
                                              <p:pRg st="3" end="3"/>
                                            </p:txEl>
                                          </p:spTgt>
                                        </p:tgtEl>
                                        <p:attrNameLst>
                                          <p:attrName>ppt_x</p:attrName>
                                        </p:attrNameLst>
                                      </p:cBhvr>
                                      <p:tavLst>
                                        <p:tav tm="0">
                                          <p:val>
                                            <p:strVal val="1+#ppt_w/2"/>
                                          </p:val>
                                        </p:tav>
                                        <p:tav tm="100000">
                                          <p:val>
                                            <p:strVal val="#ppt_x"/>
                                          </p:val>
                                        </p:tav>
                                      </p:tavLst>
                                    </p:anim>
                                    <p:anim calcmode="lin" valueType="num">
                                      <p:cBhvr additive="base">
                                        <p:cTn id="34" dur="1000" fill="hold"/>
                                        <p:tgtEl>
                                          <p:spTgt spid="3">
                                            <p:txEl>
                                              <p:pRg st="3" end="3"/>
                                            </p:txEl>
                                          </p:spTgt>
                                        </p:tgtEl>
                                        <p:attrNameLst>
                                          <p:attrName>ppt_y</p:attrName>
                                        </p:attrNameLst>
                                      </p:cBhvr>
                                      <p:tavLst>
                                        <p:tav tm="0">
                                          <p:val>
                                            <p:strVal val="#ppt_y"/>
                                          </p:val>
                                        </p:tav>
                                        <p:tav tm="100000">
                                          <p:val>
                                            <p:strVal val="#ppt_y"/>
                                          </p:val>
                                        </p:tav>
                                      </p:tavLst>
                                    </p:anim>
                                  </p:childTnLst>
                                </p:cTn>
                              </p:par>
                              <p:par>
                                <p:cTn id="35" presetID="2" presetClass="entr" presetSubtype="2" decel="100000" fill="hold" grpId="0" nodeType="withEffect">
                                  <p:stCondLst>
                                    <p:cond delay="400"/>
                                  </p:stCondLst>
                                  <p:childTnLst>
                                    <p:set>
                                      <p:cBhvr>
                                        <p:cTn id="36" dur="1" fill="hold">
                                          <p:stCondLst>
                                            <p:cond delay="0"/>
                                          </p:stCondLst>
                                        </p:cTn>
                                        <p:tgtEl>
                                          <p:spTgt spid="3">
                                            <p:txEl>
                                              <p:pRg st="4" end="4"/>
                                            </p:txEl>
                                          </p:spTgt>
                                        </p:tgtEl>
                                        <p:attrNameLst>
                                          <p:attrName>style.visibility</p:attrName>
                                        </p:attrNameLst>
                                      </p:cBhvr>
                                      <p:to>
                                        <p:strVal val="visible"/>
                                      </p:to>
                                    </p:set>
                                    <p:anim calcmode="lin" valueType="num">
                                      <p:cBhvr additive="base">
                                        <p:cTn id="37" dur="1000" fill="hold"/>
                                        <p:tgtEl>
                                          <p:spTgt spid="3">
                                            <p:txEl>
                                              <p:pRg st="4" end="4"/>
                                            </p:txEl>
                                          </p:spTgt>
                                        </p:tgtEl>
                                        <p:attrNameLst>
                                          <p:attrName>ppt_x</p:attrName>
                                        </p:attrNameLst>
                                      </p:cBhvr>
                                      <p:tavLst>
                                        <p:tav tm="0">
                                          <p:val>
                                            <p:strVal val="1+#ppt_w/2"/>
                                          </p:val>
                                        </p:tav>
                                        <p:tav tm="100000">
                                          <p:val>
                                            <p:strVal val="#ppt_x"/>
                                          </p:val>
                                        </p:tav>
                                      </p:tavLst>
                                    </p:anim>
                                    <p:anim calcmode="lin" valueType="num">
                                      <p:cBhvr additive="base">
                                        <p:cTn id="38" dur="1000" fill="hold"/>
                                        <p:tgtEl>
                                          <p:spTgt spid="3">
                                            <p:txEl>
                                              <p:pRg st="4" end="4"/>
                                            </p:txEl>
                                          </p:spTgt>
                                        </p:tgtEl>
                                        <p:attrNameLst>
                                          <p:attrName>ppt_y</p:attrName>
                                        </p:attrNameLst>
                                      </p:cBhvr>
                                      <p:tavLst>
                                        <p:tav tm="0">
                                          <p:val>
                                            <p:strVal val="#ppt_y"/>
                                          </p:val>
                                        </p:tav>
                                        <p:tav tm="100000">
                                          <p:val>
                                            <p:strVal val="#ppt_y"/>
                                          </p:val>
                                        </p:tav>
                                      </p:tavLst>
                                    </p:anim>
                                  </p:childTnLst>
                                </p:cTn>
                              </p:par>
                              <p:par>
                                <p:cTn id="39" presetID="2" presetClass="entr" presetSubtype="2" decel="100000" fill="hold" grpId="0" nodeType="withEffect">
                                  <p:stCondLst>
                                    <p:cond delay="500"/>
                                  </p:stCondLst>
                                  <p:childTnLst>
                                    <p:set>
                                      <p:cBhvr>
                                        <p:cTn id="40" dur="1" fill="hold">
                                          <p:stCondLst>
                                            <p:cond delay="0"/>
                                          </p:stCondLst>
                                        </p:cTn>
                                        <p:tgtEl>
                                          <p:spTgt spid="3">
                                            <p:txEl>
                                              <p:pRg st="5" end="5"/>
                                            </p:txEl>
                                          </p:spTgt>
                                        </p:tgtEl>
                                        <p:attrNameLst>
                                          <p:attrName>style.visibility</p:attrName>
                                        </p:attrNameLst>
                                      </p:cBhvr>
                                      <p:to>
                                        <p:strVal val="visible"/>
                                      </p:to>
                                    </p:set>
                                    <p:anim calcmode="lin" valueType="num">
                                      <p:cBhvr additive="base">
                                        <p:cTn id="41" dur="1000" fill="hold"/>
                                        <p:tgtEl>
                                          <p:spTgt spid="3">
                                            <p:txEl>
                                              <p:pRg st="5" end="5"/>
                                            </p:txEl>
                                          </p:spTgt>
                                        </p:tgtEl>
                                        <p:attrNameLst>
                                          <p:attrName>ppt_x</p:attrName>
                                        </p:attrNameLst>
                                      </p:cBhvr>
                                      <p:tavLst>
                                        <p:tav tm="0">
                                          <p:val>
                                            <p:strVal val="1+#ppt_w/2"/>
                                          </p:val>
                                        </p:tav>
                                        <p:tav tm="100000">
                                          <p:val>
                                            <p:strVal val="#ppt_x"/>
                                          </p:val>
                                        </p:tav>
                                      </p:tavLst>
                                    </p:anim>
                                    <p:anim calcmode="lin" valueType="num">
                                      <p:cBhvr additive="base">
                                        <p:cTn id="42" dur="1000" fill="hold"/>
                                        <p:tgtEl>
                                          <p:spTgt spid="3">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3" grpId="0" uiExpand="1" build="p"/>
      <p:bldP spid="2" grpId="0" animBg="1"/>
      <p:bldP spid="5"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a:extLst>
              <a:ext uri="{FF2B5EF4-FFF2-40B4-BE49-F238E27FC236}">
                <a16:creationId xmlns:a16="http://schemas.microsoft.com/office/drawing/2014/main" id="{14500757-2B4C-45FF-926E-648BBE4C1FF5}"/>
              </a:ext>
            </a:extLst>
          </p:cNvPr>
          <p:cNvSpPr>
            <a:spLocks/>
          </p:cNvSpPr>
          <p:nvPr/>
        </p:nvSpPr>
        <p:spPr bwMode="auto">
          <a:xfrm>
            <a:off x="11013019" y="3550920"/>
            <a:ext cx="2687009" cy="2756826"/>
          </a:xfrm>
          <a:custGeom>
            <a:avLst/>
            <a:gdLst>
              <a:gd name="T0" fmla="*/ 121 w 1051"/>
              <a:gd name="T1" fmla="*/ 6 h 1075"/>
              <a:gd name="T2" fmla="*/ 191 w 1051"/>
              <a:gd name="T3" fmla="*/ 0 h 1075"/>
              <a:gd name="T4" fmla="*/ 859 w 1051"/>
              <a:gd name="T5" fmla="*/ 0 h 1075"/>
              <a:gd name="T6" fmla="*/ 929 w 1051"/>
              <a:gd name="T7" fmla="*/ 6 h 1075"/>
              <a:gd name="T8" fmla="*/ 1022 w 1051"/>
              <a:gd name="T9" fmla="*/ 72 h 1075"/>
              <a:gd name="T10" fmla="*/ 1050 w 1051"/>
              <a:gd name="T11" fmla="*/ 171 h 1075"/>
              <a:gd name="T12" fmla="*/ 1050 w 1051"/>
              <a:gd name="T13" fmla="*/ 911 h 1075"/>
              <a:gd name="T14" fmla="*/ 1018 w 1051"/>
              <a:gd name="T15" fmla="*/ 1005 h 1075"/>
              <a:gd name="T16" fmla="*/ 871 w 1051"/>
              <a:gd name="T17" fmla="*/ 1066 h 1075"/>
              <a:gd name="T18" fmla="*/ 737 w 1051"/>
              <a:gd name="T19" fmla="*/ 923 h 1075"/>
              <a:gd name="T20" fmla="*/ 736 w 1051"/>
              <a:gd name="T21" fmla="*/ 820 h 1075"/>
              <a:gd name="T22" fmla="*/ 501 w 1051"/>
              <a:gd name="T23" fmla="*/ 1057 h 1075"/>
              <a:gd name="T24" fmla="*/ 489 w 1051"/>
              <a:gd name="T25" fmla="*/ 1061 h 1075"/>
              <a:gd name="T26" fmla="*/ 53 w 1051"/>
              <a:gd name="T27" fmla="*/ 597 h 1075"/>
              <a:gd name="T28" fmla="*/ 3 w 1051"/>
              <a:gd name="T29" fmla="*/ 543 h 1075"/>
              <a:gd name="T30" fmla="*/ 179 w 1051"/>
              <a:gd name="T31" fmla="*/ 367 h 1075"/>
              <a:gd name="T32" fmla="*/ 227 w 1051"/>
              <a:gd name="T33" fmla="*/ 317 h 1075"/>
              <a:gd name="T34" fmla="*/ 123 w 1051"/>
              <a:gd name="T35" fmla="*/ 312 h 1075"/>
              <a:gd name="T36" fmla="*/ 11 w 1051"/>
              <a:gd name="T37" fmla="*/ 208 h 1075"/>
              <a:gd name="T38" fmla="*/ 16 w 1051"/>
              <a:gd name="T39" fmla="*/ 97 h 1075"/>
              <a:gd name="T40" fmla="*/ 121 w 1051"/>
              <a:gd name="T41" fmla="*/ 6 h 1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1" h="1075">
                <a:moveTo>
                  <a:pt x="121" y="6"/>
                </a:moveTo>
                <a:cubicBezTo>
                  <a:pt x="144" y="0"/>
                  <a:pt x="167" y="0"/>
                  <a:pt x="191" y="0"/>
                </a:cubicBezTo>
                <a:cubicBezTo>
                  <a:pt x="414" y="0"/>
                  <a:pt x="636" y="0"/>
                  <a:pt x="859" y="0"/>
                </a:cubicBezTo>
                <a:cubicBezTo>
                  <a:pt x="883" y="0"/>
                  <a:pt x="906" y="0"/>
                  <a:pt x="929" y="6"/>
                </a:cubicBezTo>
                <a:cubicBezTo>
                  <a:pt x="967" y="15"/>
                  <a:pt x="1001" y="39"/>
                  <a:pt x="1022" y="72"/>
                </a:cubicBezTo>
                <a:cubicBezTo>
                  <a:pt x="1041" y="101"/>
                  <a:pt x="1051" y="136"/>
                  <a:pt x="1050" y="171"/>
                </a:cubicBezTo>
                <a:cubicBezTo>
                  <a:pt x="1050" y="418"/>
                  <a:pt x="1050" y="664"/>
                  <a:pt x="1050" y="911"/>
                </a:cubicBezTo>
                <a:cubicBezTo>
                  <a:pt x="1051" y="945"/>
                  <a:pt x="1038" y="978"/>
                  <a:pt x="1018" y="1005"/>
                </a:cubicBezTo>
                <a:cubicBezTo>
                  <a:pt x="985" y="1050"/>
                  <a:pt x="926" y="1075"/>
                  <a:pt x="871" y="1066"/>
                </a:cubicBezTo>
                <a:cubicBezTo>
                  <a:pt x="801" y="1056"/>
                  <a:pt x="742" y="994"/>
                  <a:pt x="737" y="923"/>
                </a:cubicBezTo>
                <a:cubicBezTo>
                  <a:pt x="735" y="889"/>
                  <a:pt x="737" y="855"/>
                  <a:pt x="736" y="820"/>
                </a:cubicBezTo>
                <a:cubicBezTo>
                  <a:pt x="658" y="900"/>
                  <a:pt x="579" y="978"/>
                  <a:pt x="501" y="1057"/>
                </a:cubicBezTo>
                <a:cubicBezTo>
                  <a:pt x="498" y="1060"/>
                  <a:pt x="493" y="1066"/>
                  <a:pt x="489" y="1061"/>
                </a:cubicBezTo>
                <a:cubicBezTo>
                  <a:pt x="344" y="906"/>
                  <a:pt x="198" y="752"/>
                  <a:pt x="53" y="597"/>
                </a:cubicBezTo>
                <a:cubicBezTo>
                  <a:pt x="36" y="579"/>
                  <a:pt x="19" y="562"/>
                  <a:pt x="3" y="543"/>
                </a:cubicBezTo>
                <a:cubicBezTo>
                  <a:pt x="62" y="485"/>
                  <a:pt x="120" y="425"/>
                  <a:pt x="179" y="367"/>
                </a:cubicBezTo>
                <a:cubicBezTo>
                  <a:pt x="195" y="350"/>
                  <a:pt x="213" y="335"/>
                  <a:pt x="227" y="317"/>
                </a:cubicBezTo>
                <a:cubicBezTo>
                  <a:pt x="193" y="315"/>
                  <a:pt x="157" y="321"/>
                  <a:pt x="123" y="312"/>
                </a:cubicBezTo>
                <a:cubicBezTo>
                  <a:pt x="71" y="299"/>
                  <a:pt x="28" y="258"/>
                  <a:pt x="11" y="208"/>
                </a:cubicBezTo>
                <a:cubicBezTo>
                  <a:pt x="0" y="172"/>
                  <a:pt x="2" y="132"/>
                  <a:pt x="16" y="97"/>
                </a:cubicBezTo>
                <a:cubicBezTo>
                  <a:pt x="35" y="53"/>
                  <a:pt x="75" y="18"/>
                  <a:pt x="121" y="6"/>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 name="Freeform 6">
            <a:extLst>
              <a:ext uri="{FF2B5EF4-FFF2-40B4-BE49-F238E27FC236}">
                <a16:creationId xmlns:a16="http://schemas.microsoft.com/office/drawing/2014/main" id="{70BBAE04-ACC5-427C-8456-63327F48BAFE}"/>
              </a:ext>
            </a:extLst>
          </p:cNvPr>
          <p:cNvSpPr>
            <a:spLocks/>
          </p:cNvSpPr>
          <p:nvPr/>
        </p:nvSpPr>
        <p:spPr bwMode="auto">
          <a:xfrm>
            <a:off x="6799471" y="4073604"/>
            <a:ext cx="3200258" cy="2898347"/>
          </a:xfrm>
          <a:custGeom>
            <a:avLst/>
            <a:gdLst>
              <a:gd name="T0" fmla="*/ 393 w 1251"/>
              <a:gd name="T1" fmla="*/ 25 h 1130"/>
              <a:gd name="T2" fmla="*/ 662 w 1251"/>
              <a:gd name="T3" fmla="*/ 58 h 1130"/>
              <a:gd name="T4" fmla="*/ 815 w 1251"/>
              <a:gd name="T5" fmla="*/ 186 h 1130"/>
              <a:gd name="T6" fmla="*/ 1251 w 1251"/>
              <a:gd name="T7" fmla="*/ 623 h 1130"/>
              <a:gd name="T8" fmla="*/ 750 w 1251"/>
              <a:gd name="T9" fmla="*/ 1130 h 1130"/>
              <a:gd name="T10" fmla="*/ 574 w 1251"/>
              <a:gd name="T11" fmla="*/ 955 h 1130"/>
              <a:gd name="T12" fmla="*/ 331 w 1251"/>
              <a:gd name="T13" fmla="*/ 702 h 1130"/>
              <a:gd name="T14" fmla="*/ 0 w 1251"/>
              <a:gd name="T15" fmla="*/ 352 h 1130"/>
              <a:gd name="T16" fmla="*/ 243 w 1251"/>
              <a:gd name="T17" fmla="*/ 112 h 1130"/>
              <a:gd name="T18" fmla="*/ 393 w 1251"/>
              <a:gd name="T19" fmla="*/ 25 h 1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1" h="1130">
                <a:moveTo>
                  <a:pt x="393" y="25"/>
                </a:moveTo>
                <a:cubicBezTo>
                  <a:pt x="482" y="0"/>
                  <a:pt x="581" y="13"/>
                  <a:pt x="662" y="58"/>
                </a:cubicBezTo>
                <a:cubicBezTo>
                  <a:pt x="723" y="88"/>
                  <a:pt x="767" y="140"/>
                  <a:pt x="815" y="186"/>
                </a:cubicBezTo>
                <a:cubicBezTo>
                  <a:pt x="960" y="332"/>
                  <a:pt x="1106" y="477"/>
                  <a:pt x="1251" y="623"/>
                </a:cubicBezTo>
                <a:cubicBezTo>
                  <a:pt x="1085" y="793"/>
                  <a:pt x="916" y="960"/>
                  <a:pt x="750" y="1130"/>
                </a:cubicBezTo>
                <a:cubicBezTo>
                  <a:pt x="690" y="1072"/>
                  <a:pt x="633" y="1013"/>
                  <a:pt x="574" y="955"/>
                </a:cubicBezTo>
                <a:cubicBezTo>
                  <a:pt x="490" y="873"/>
                  <a:pt x="412" y="786"/>
                  <a:pt x="331" y="702"/>
                </a:cubicBezTo>
                <a:cubicBezTo>
                  <a:pt x="221" y="585"/>
                  <a:pt x="109" y="469"/>
                  <a:pt x="0" y="352"/>
                </a:cubicBezTo>
                <a:cubicBezTo>
                  <a:pt x="81" y="272"/>
                  <a:pt x="161" y="191"/>
                  <a:pt x="243" y="112"/>
                </a:cubicBezTo>
                <a:cubicBezTo>
                  <a:pt x="283" y="69"/>
                  <a:pt x="337" y="41"/>
                  <a:pt x="393" y="25"/>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 name="Freeform 7">
            <a:extLst>
              <a:ext uri="{FF2B5EF4-FFF2-40B4-BE49-F238E27FC236}">
                <a16:creationId xmlns:a16="http://schemas.microsoft.com/office/drawing/2014/main" id="{1DAFF140-DFC0-4718-8772-C13B3DD197D7}"/>
              </a:ext>
            </a:extLst>
          </p:cNvPr>
          <p:cNvSpPr>
            <a:spLocks/>
          </p:cNvSpPr>
          <p:nvPr/>
        </p:nvSpPr>
        <p:spPr bwMode="auto">
          <a:xfrm>
            <a:off x="4587972" y="5088780"/>
            <a:ext cx="3319136" cy="2994581"/>
          </a:xfrm>
          <a:custGeom>
            <a:avLst/>
            <a:gdLst>
              <a:gd name="T0" fmla="*/ 516 w 1298"/>
              <a:gd name="T1" fmla="*/ 283 h 1167"/>
              <a:gd name="T2" fmla="*/ 799 w 1298"/>
              <a:gd name="T3" fmla="*/ 0 h 1167"/>
              <a:gd name="T4" fmla="*/ 807 w 1298"/>
              <a:gd name="T5" fmla="*/ 1 h 1167"/>
              <a:gd name="T6" fmla="*/ 891 w 1298"/>
              <a:gd name="T7" fmla="*/ 88 h 1167"/>
              <a:gd name="T8" fmla="*/ 1016 w 1298"/>
              <a:gd name="T9" fmla="*/ 218 h 1167"/>
              <a:gd name="T10" fmla="*/ 1142 w 1298"/>
              <a:gd name="T11" fmla="*/ 349 h 1167"/>
              <a:gd name="T12" fmla="*/ 1298 w 1298"/>
              <a:gd name="T13" fmla="*/ 511 h 1167"/>
              <a:gd name="T14" fmla="*/ 806 w 1298"/>
              <a:gd name="T15" fmla="*/ 1005 h 1167"/>
              <a:gd name="T16" fmla="*/ 668 w 1298"/>
              <a:gd name="T17" fmla="*/ 1116 h 1167"/>
              <a:gd name="T18" fmla="*/ 391 w 1298"/>
              <a:gd name="T19" fmla="*/ 1134 h 1167"/>
              <a:gd name="T20" fmla="*/ 277 w 1298"/>
              <a:gd name="T21" fmla="*/ 1069 h 1167"/>
              <a:gd name="T22" fmla="*/ 116 w 1298"/>
              <a:gd name="T23" fmla="*/ 910 h 1167"/>
              <a:gd name="T24" fmla="*/ 1 w 1298"/>
              <a:gd name="T25" fmla="*/ 795 h 1167"/>
              <a:gd name="T26" fmla="*/ 5 w 1298"/>
              <a:gd name="T27" fmla="*/ 786 h 1167"/>
              <a:gd name="T28" fmla="*/ 494 w 1298"/>
              <a:gd name="T29" fmla="*/ 301 h 1167"/>
              <a:gd name="T30" fmla="*/ 516 w 1298"/>
              <a:gd name="T31" fmla="*/ 283 h 1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98" h="1167">
                <a:moveTo>
                  <a:pt x="516" y="283"/>
                </a:moveTo>
                <a:cubicBezTo>
                  <a:pt x="610" y="189"/>
                  <a:pt x="704" y="94"/>
                  <a:pt x="799" y="0"/>
                </a:cubicBezTo>
                <a:cubicBezTo>
                  <a:pt x="801" y="0"/>
                  <a:pt x="805" y="1"/>
                  <a:pt x="807" y="1"/>
                </a:cubicBezTo>
                <a:cubicBezTo>
                  <a:pt x="834" y="31"/>
                  <a:pt x="864" y="58"/>
                  <a:pt x="891" y="88"/>
                </a:cubicBezTo>
                <a:cubicBezTo>
                  <a:pt x="932" y="132"/>
                  <a:pt x="975" y="174"/>
                  <a:pt x="1016" y="218"/>
                </a:cubicBezTo>
                <a:cubicBezTo>
                  <a:pt x="1057" y="262"/>
                  <a:pt x="1101" y="304"/>
                  <a:pt x="1142" y="349"/>
                </a:cubicBezTo>
                <a:cubicBezTo>
                  <a:pt x="1194" y="402"/>
                  <a:pt x="1247" y="456"/>
                  <a:pt x="1298" y="511"/>
                </a:cubicBezTo>
                <a:cubicBezTo>
                  <a:pt x="1135" y="676"/>
                  <a:pt x="969" y="840"/>
                  <a:pt x="806" y="1005"/>
                </a:cubicBezTo>
                <a:cubicBezTo>
                  <a:pt x="763" y="1046"/>
                  <a:pt x="722" y="1090"/>
                  <a:pt x="668" y="1116"/>
                </a:cubicBezTo>
                <a:cubicBezTo>
                  <a:pt x="584" y="1159"/>
                  <a:pt x="481" y="1167"/>
                  <a:pt x="391" y="1134"/>
                </a:cubicBezTo>
                <a:cubicBezTo>
                  <a:pt x="350" y="1121"/>
                  <a:pt x="310" y="1098"/>
                  <a:pt x="277" y="1069"/>
                </a:cubicBezTo>
                <a:cubicBezTo>
                  <a:pt x="222" y="1018"/>
                  <a:pt x="170" y="963"/>
                  <a:pt x="116" y="910"/>
                </a:cubicBezTo>
                <a:cubicBezTo>
                  <a:pt x="78" y="872"/>
                  <a:pt x="41" y="832"/>
                  <a:pt x="1" y="795"/>
                </a:cubicBezTo>
                <a:cubicBezTo>
                  <a:pt x="0" y="791"/>
                  <a:pt x="2" y="788"/>
                  <a:pt x="5" y="786"/>
                </a:cubicBezTo>
                <a:cubicBezTo>
                  <a:pt x="169" y="625"/>
                  <a:pt x="331" y="463"/>
                  <a:pt x="494" y="301"/>
                </a:cubicBezTo>
                <a:cubicBezTo>
                  <a:pt x="500" y="294"/>
                  <a:pt x="509" y="290"/>
                  <a:pt x="516" y="28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8">
            <a:extLst>
              <a:ext uri="{FF2B5EF4-FFF2-40B4-BE49-F238E27FC236}">
                <a16:creationId xmlns:a16="http://schemas.microsoft.com/office/drawing/2014/main" id="{D2BE525B-CC26-4C04-81BF-C23FD41455E3}"/>
              </a:ext>
            </a:extLst>
          </p:cNvPr>
          <p:cNvSpPr>
            <a:spLocks/>
          </p:cNvSpPr>
          <p:nvPr/>
        </p:nvSpPr>
        <p:spPr bwMode="auto">
          <a:xfrm>
            <a:off x="8835485" y="5079345"/>
            <a:ext cx="3336118" cy="3017225"/>
          </a:xfrm>
          <a:custGeom>
            <a:avLst/>
            <a:gdLst>
              <a:gd name="T0" fmla="*/ 516 w 1304"/>
              <a:gd name="T1" fmla="*/ 289 h 1176"/>
              <a:gd name="T2" fmla="*/ 805 w 1304"/>
              <a:gd name="T3" fmla="*/ 0 h 1176"/>
              <a:gd name="T4" fmla="*/ 1296 w 1304"/>
              <a:gd name="T5" fmla="*/ 505 h 1176"/>
              <a:gd name="T6" fmla="*/ 1299 w 1304"/>
              <a:gd name="T7" fmla="*/ 516 h 1176"/>
              <a:gd name="T8" fmla="*/ 824 w 1304"/>
              <a:gd name="T9" fmla="*/ 990 h 1176"/>
              <a:gd name="T10" fmla="*/ 714 w 1304"/>
              <a:gd name="T11" fmla="*/ 1091 h 1176"/>
              <a:gd name="T12" fmla="*/ 328 w 1304"/>
              <a:gd name="T13" fmla="*/ 1105 h 1176"/>
              <a:gd name="T14" fmla="*/ 193 w 1304"/>
              <a:gd name="T15" fmla="*/ 987 h 1176"/>
              <a:gd name="T16" fmla="*/ 8 w 1304"/>
              <a:gd name="T17" fmla="*/ 802 h 1176"/>
              <a:gd name="T18" fmla="*/ 0 w 1304"/>
              <a:gd name="T19" fmla="*/ 792 h 1176"/>
              <a:gd name="T20" fmla="*/ 488 w 1304"/>
              <a:gd name="T21" fmla="*/ 313 h 1176"/>
              <a:gd name="T22" fmla="*/ 516 w 1304"/>
              <a:gd name="T23" fmla="*/ 289 h 1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04" h="1176">
                <a:moveTo>
                  <a:pt x="516" y="289"/>
                </a:moveTo>
                <a:cubicBezTo>
                  <a:pt x="612" y="193"/>
                  <a:pt x="708" y="96"/>
                  <a:pt x="805" y="0"/>
                </a:cubicBezTo>
                <a:cubicBezTo>
                  <a:pt x="968" y="169"/>
                  <a:pt x="1132" y="337"/>
                  <a:pt x="1296" y="505"/>
                </a:cubicBezTo>
                <a:cubicBezTo>
                  <a:pt x="1298" y="508"/>
                  <a:pt x="1304" y="512"/>
                  <a:pt x="1299" y="516"/>
                </a:cubicBezTo>
                <a:cubicBezTo>
                  <a:pt x="1141" y="674"/>
                  <a:pt x="983" y="832"/>
                  <a:pt x="824" y="990"/>
                </a:cubicBezTo>
                <a:cubicBezTo>
                  <a:pt x="789" y="1025"/>
                  <a:pt x="754" y="1062"/>
                  <a:pt x="714" y="1091"/>
                </a:cubicBezTo>
                <a:cubicBezTo>
                  <a:pt x="602" y="1170"/>
                  <a:pt x="444" y="1176"/>
                  <a:pt x="328" y="1105"/>
                </a:cubicBezTo>
                <a:cubicBezTo>
                  <a:pt x="275" y="1075"/>
                  <a:pt x="236" y="1028"/>
                  <a:pt x="193" y="987"/>
                </a:cubicBezTo>
                <a:cubicBezTo>
                  <a:pt x="131" y="925"/>
                  <a:pt x="70" y="863"/>
                  <a:pt x="8" y="802"/>
                </a:cubicBezTo>
                <a:cubicBezTo>
                  <a:pt x="5" y="799"/>
                  <a:pt x="2" y="796"/>
                  <a:pt x="0" y="792"/>
                </a:cubicBezTo>
                <a:cubicBezTo>
                  <a:pt x="163" y="633"/>
                  <a:pt x="325" y="472"/>
                  <a:pt x="488" y="313"/>
                </a:cubicBezTo>
                <a:cubicBezTo>
                  <a:pt x="496" y="304"/>
                  <a:pt x="505" y="295"/>
                  <a:pt x="516" y="289"/>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Rectangle 5">
            <a:extLst>
              <a:ext uri="{FF2B5EF4-FFF2-40B4-BE49-F238E27FC236}">
                <a16:creationId xmlns:a16="http://schemas.microsoft.com/office/drawing/2014/main" id="{EA1DBA96-672B-4600-B764-E2A574557582}"/>
              </a:ext>
            </a:extLst>
          </p:cNvPr>
          <p:cNvSpPr/>
          <p:nvPr/>
        </p:nvSpPr>
        <p:spPr>
          <a:xfrm>
            <a:off x="2344539" y="3035665"/>
            <a:ext cx="4815079" cy="1336520"/>
          </a:xfrm>
          <a:prstGeom prst="rect">
            <a:avLst/>
          </a:prstGeom>
        </p:spPr>
        <p:txBody>
          <a:bodyPr wrap="square">
            <a:spAutoFit/>
          </a:bodyPr>
          <a:lstStyle/>
          <a:p>
            <a:pPr algn="r">
              <a:spcBef>
                <a:spcPts val="1200"/>
              </a:spcBef>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p>
          <a:p>
            <a:pPr algn="r">
              <a:lnSpc>
                <a:spcPct val="150000"/>
              </a:lnSpc>
              <a:spcBef>
                <a:spcPts val="6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200" dirty="0">
              <a:solidFill>
                <a:schemeClr val="tx1">
                  <a:lumMod val="65000"/>
                </a:schemeClr>
              </a:solidFill>
              <a:ea typeface="Lato Light" panose="020F0502020204030203" pitchFamily="34" charset="0"/>
              <a:cs typeface="Lato Light" panose="020F0502020204030203" pitchFamily="34" charset="0"/>
            </a:endParaRPr>
          </a:p>
        </p:txBody>
      </p:sp>
      <p:sp>
        <p:nvSpPr>
          <p:cNvPr id="7" name="Rectangle 6">
            <a:extLst>
              <a:ext uri="{FF2B5EF4-FFF2-40B4-BE49-F238E27FC236}">
                <a16:creationId xmlns:a16="http://schemas.microsoft.com/office/drawing/2014/main" id="{F0606F16-1FC3-4E04-9986-A9906EFA9236}"/>
              </a:ext>
            </a:extLst>
          </p:cNvPr>
          <p:cNvSpPr/>
          <p:nvPr/>
        </p:nvSpPr>
        <p:spPr>
          <a:xfrm>
            <a:off x="11140820" y="7551930"/>
            <a:ext cx="4815079" cy="1336520"/>
          </a:xfrm>
          <a:prstGeom prst="rect">
            <a:avLst/>
          </a:prstGeom>
        </p:spPr>
        <p:txBody>
          <a:bodyPr wrap="square">
            <a:spAutoFit/>
          </a:bodyPr>
          <a:lstStyle/>
          <a:p>
            <a:pPr>
              <a:spcBef>
                <a:spcPts val="1200"/>
              </a:spcBef>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p>
          <a:p>
            <a:pPr>
              <a:lnSpc>
                <a:spcPct val="150000"/>
              </a:lnSpc>
              <a:spcBef>
                <a:spcPts val="600"/>
              </a:spcBef>
            </a:pPr>
            <a:r>
              <a:rPr lang="es-ES" altLang="zh-CN" sz="1200">
                <a:solidFill>
                  <a:schemeClr val="tx1">
                    <a:lumMod val="65000"/>
                  </a:schemeClr>
                </a:solidFill>
                <a:ea typeface="Lato Light" panose="020F0502020204030203" pitchFamily="34" charset="0"/>
                <a:cs typeface="Lato Light" panose="020F0502020204030203" pitchFamily="34" charset="0"/>
              </a:rPr>
              <a:t>Lorem </a:t>
            </a:r>
            <a:r>
              <a:rPr lang="es-ES" altLang="zh-CN" sz="1200" dirty="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tx1">
                    <a:lumMod val="65000"/>
                  </a:schemeClr>
                </a:solidFill>
                <a:ea typeface="Lato Light" panose="020F0502020204030203" pitchFamily="34" charset="0"/>
                <a:cs typeface="Lato Light" panose="020F0502020204030203" pitchFamily="34" charset="0"/>
              </a:rPr>
              <a:t>. </a:t>
            </a:r>
            <a:r>
              <a:rPr lang="es-ES" altLang="zh-CN" sz="1200" dirty="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a:t>
            </a:r>
            <a:endParaRPr lang="es-ES" altLang="zh-CN" sz="1200" dirty="0">
              <a:solidFill>
                <a:schemeClr val="tx1">
                  <a:lumMod val="65000"/>
                </a:schemeClr>
              </a:solidFill>
              <a:ea typeface="Lato Light" panose="020F0502020204030203" pitchFamily="34" charset="0"/>
              <a:cs typeface="Lato Light" panose="020F0502020204030203" pitchFamily="34" charset="0"/>
            </a:endParaRPr>
          </a:p>
        </p:txBody>
      </p:sp>
      <p:sp>
        <p:nvSpPr>
          <p:cNvPr id="8" name="Rectangle 7">
            <a:extLst>
              <a:ext uri="{FF2B5EF4-FFF2-40B4-BE49-F238E27FC236}">
                <a16:creationId xmlns:a16="http://schemas.microsoft.com/office/drawing/2014/main" id="{07F9629C-BD2F-495C-8E37-B7CC95002A11}"/>
              </a:ext>
            </a:extLst>
          </p:cNvPr>
          <p:cNvSpPr/>
          <p:nvPr/>
        </p:nvSpPr>
        <p:spPr>
          <a:xfrm>
            <a:off x="14012623" y="3998047"/>
            <a:ext cx="3039067" cy="1890518"/>
          </a:xfrm>
          <a:prstGeom prst="rect">
            <a:avLst/>
          </a:prstGeom>
        </p:spPr>
        <p:txBody>
          <a:bodyPr wrap="square">
            <a:spAutoFit/>
          </a:bodyPr>
          <a:lstStyle/>
          <a:p>
            <a:pPr>
              <a:spcBef>
                <a:spcPts val="1200"/>
              </a:spcBef>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Flexible</a:t>
            </a:r>
          </a:p>
          <a:p>
            <a:pPr>
              <a:lnSpc>
                <a:spcPct val="150000"/>
              </a:lnSpc>
              <a:spcBef>
                <a:spcPts val="600"/>
              </a:spcBef>
            </a:pPr>
            <a:r>
              <a:rPr lang="es-ES" altLang="zh-CN" sz="1200">
                <a:solidFill>
                  <a:schemeClr val="tx1">
                    <a:lumMod val="65000"/>
                  </a:schemeClr>
                </a:solidFill>
                <a:ea typeface="Lato Light" panose="020F0502020204030203" pitchFamily="34" charset="0"/>
                <a:cs typeface="Lato Light" panose="020F0502020204030203" pitchFamily="34" charset="0"/>
              </a:rPr>
              <a:t>Lorem </a:t>
            </a:r>
            <a:r>
              <a:rPr lang="es-ES" altLang="zh-CN" sz="1200" dirty="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tx1">
                    <a:lumMod val="65000"/>
                  </a:schemeClr>
                </a:solidFill>
                <a:ea typeface="Lato Light" panose="020F0502020204030203" pitchFamily="34" charset="0"/>
                <a:cs typeface="Lato Light" panose="020F0502020204030203" pitchFamily="34" charset="0"/>
              </a:rPr>
              <a:t>. </a:t>
            </a:r>
            <a:r>
              <a:rPr lang="es-ES" altLang="zh-CN" sz="1200" dirty="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a:r>
            <a:r>
              <a:rPr lang="es-ES" altLang="zh-CN" sz="1200">
                <a:solidFill>
                  <a:schemeClr val="tx1">
                    <a:lumMod val="65000"/>
                  </a:schemeClr>
                </a:solidFill>
                <a:ea typeface="Lato Light" panose="020F0502020204030203" pitchFamily="34" charset="0"/>
                <a:cs typeface="Lato Light" panose="020F0502020204030203" pitchFamily="34" charset="0"/>
              </a:rPr>
              <a:t>at soluta. </a:t>
            </a:r>
            <a:endParaRPr lang="es-ES" altLang="zh-CN" sz="1200" dirty="0">
              <a:solidFill>
                <a:schemeClr val="tx1">
                  <a:lumMod val="65000"/>
                </a:schemeClr>
              </a:solidFill>
              <a:ea typeface="Lato Light" panose="020F0502020204030203" pitchFamily="34" charset="0"/>
              <a:cs typeface="Lato Light" panose="020F0502020204030203" pitchFamily="34" charset="0"/>
            </a:endParaRPr>
          </a:p>
        </p:txBody>
      </p:sp>
      <p:sp>
        <p:nvSpPr>
          <p:cNvPr id="9" name="Rectangle 8">
            <a:extLst>
              <a:ext uri="{FF2B5EF4-FFF2-40B4-BE49-F238E27FC236}">
                <a16:creationId xmlns:a16="http://schemas.microsoft.com/office/drawing/2014/main" id="{23C672D1-8722-4483-94B4-0A52B790F6E3}"/>
              </a:ext>
            </a:extLst>
          </p:cNvPr>
          <p:cNvSpPr/>
          <p:nvPr/>
        </p:nvSpPr>
        <p:spPr>
          <a:xfrm>
            <a:off x="1254569" y="6170129"/>
            <a:ext cx="3039067" cy="1890518"/>
          </a:xfrm>
          <a:prstGeom prst="rect">
            <a:avLst/>
          </a:prstGeom>
        </p:spPr>
        <p:txBody>
          <a:bodyPr wrap="square">
            <a:spAutoFit/>
          </a:bodyPr>
          <a:lstStyle/>
          <a:p>
            <a:pPr algn="r">
              <a:spcBef>
                <a:spcPts val="1200"/>
              </a:spcBef>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 </a:t>
            </a:r>
          </a:p>
          <a:p>
            <a:pPr algn="r">
              <a:lnSpc>
                <a:spcPct val="150000"/>
              </a:lnSpc>
              <a:spcBef>
                <a:spcPts val="600"/>
              </a:spcBef>
            </a:pPr>
            <a:r>
              <a:rPr lang="es-ES" altLang="zh-CN" sz="1200">
                <a:solidFill>
                  <a:schemeClr val="tx1">
                    <a:lumMod val="65000"/>
                  </a:schemeClr>
                </a:solidFill>
                <a:ea typeface="Lato Light" panose="020F0502020204030203" pitchFamily="34" charset="0"/>
                <a:cs typeface="Lato Light" panose="020F0502020204030203" pitchFamily="34" charset="0"/>
              </a:rPr>
              <a:t>Lorem </a:t>
            </a:r>
            <a:r>
              <a:rPr lang="es-ES" altLang="zh-CN" sz="1200" dirty="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tx1">
                    <a:lumMod val="65000"/>
                  </a:schemeClr>
                </a:solidFill>
                <a:ea typeface="Lato Light" panose="020F0502020204030203" pitchFamily="34" charset="0"/>
                <a:cs typeface="Lato Light" panose="020F0502020204030203" pitchFamily="34" charset="0"/>
              </a:rPr>
              <a:t>. </a:t>
            </a:r>
            <a:r>
              <a:rPr lang="es-ES" altLang="zh-CN" sz="1200" dirty="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a:r>
            <a:r>
              <a:rPr lang="es-ES" altLang="zh-CN" sz="1200">
                <a:solidFill>
                  <a:schemeClr val="tx1">
                    <a:lumMod val="65000"/>
                  </a:schemeClr>
                </a:solidFill>
                <a:ea typeface="Lato Light" panose="020F0502020204030203" pitchFamily="34" charset="0"/>
                <a:cs typeface="Lato Light" panose="020F0502020204030203" pitchFamily="34" charset="0"/>
              </a:rPr>
              <a:t>at soluta. </a:t>
            </a:r>
            <a:endParaRPr lang="es-ES" altLang="zh-CN" sz="1200" dirty="0">
              <a:solidFill>
                <a:schemeClr val="tx1">
                  <a:lumMod val="65000"/>
                </a:schemeClr>
              </a:solidFill>
              <a:ea typeface="Lato Light" panose="020F0502020204030203" pitchFamily="34" charset="0"/>
              <a:cs typeface="Lato Light" panose="020F0502020204030203" pitchFamily="34" charset="0"/>
            </a:endParaRPr>
          </a:p>
        </p:txBody>
      </p:sp>
      <p:sp>
        <p:nvSpPr>
          <p:cNvPr id="10" name="Freeform 90">
            <a:extLst>
              <a:ext uri="{FF2B5EF4-FFF2-40B4-BE49-F238E27FC236}">
                <a16:creationId xmlns:a16="http://schemas.microsoft.com/office/drawing/2014/main" id="{E6F60599-B209-4CCB-87C2-717F19BE75F0}"/>
              </a:ext>
            </a:extLst>
          </p:cNvPr>
          <p:cNvSpPr>
            <a:spLocks noEditPoints="1"/>
          </p:cNvSpPr>
          <p:nvPr/>
        </p:nvSpPr>
        <p:spPr bwMode="auto">
          <a:xfrm>
            <a:off x="5909144" y="6447539"/>
            <a:ext cx="676792" cy="676786"/>
          </a:xfrm>
          <a:custGeom>
            <a:avLst/>
            <a:gdLst>
              <a:gd name="T0" fmla="*/ 821008069 w 123"/>
              <a:gd name="T1" fmla="*/ 149275085 h 123"/>
              <a:gd name="T2" fmla="*/ 543783845 w 123"/>
              <a:gd name="T3" fmla="*/ 362524740 h 123"/>
              <a:gd name="T4" fmla="*/ 0 w 123"/>
              <a:gd name="T5" fmla="*/ 575771130 h 123"/>
              <a:gd name="T6" fmla="*/ 245236940 w 123"/>
              <a:gd name="T7" fmla="*/ 852995354 h 123"/>
              <a:gd name="T8" fmla="*/ 330537455 w 123"/>
              <a:gd name="T9" fmla="*/ 1311481949 h 123"/>
              <a:gd name="T10" fmla="*/ 575771130 w 123"/>
              <a:gd name="T11" fmla="*/ 1226181434 h 123"/>
              <a:gd name="T12" fmla="*/ 533122505 w 123"/>
              <a:gd name="T13" fmla="*/ 1098232294 h 123"/>
              <a:gd name="T14" fmla="*/ 533122505 w 123"/>
              <a:gd name="T15" fmla="*/ 810346730 h 123"/>
              <a:gd name="T16" fmla="*/ 543783845 w 123"/>
              <a:gd name="T17" fmla="*/ 789020785 h 123"/>
              <a:gd name="T18" fmla="*/ 554448450 w 123"/>
              <a:gd name="T19" fmla="*/ 778359445 h 123"/>
              <a:gd name="T20" fmla="*/ 565109790 w 123"/>
              <a:gd name="T21" fmla="*/ 778359445 h 123"/>
              <a:gd name="T22" fmla="*/ 821008069 w 123"/>
              <a:gd name="T23" fmla="*/ 1002270439 h 123"/>
              <a:gd name="T24" fmla="*/ 1311481949 w 123"/>
              <a:gd name="T25" fmla="*/ 575771130 h 123"/>
              <a:gd name="T26" fmla="*/ 821008069 w 123"/>
              <a:gd name="T27" fmla="*/ 575771130 h 123"/>
              <a:gd name="T28" fmla="*/ 938295870 w 123"/>
              <a:gd name="T29" fmla="*/ 447821990 h 123"/>
              <a:gd name="T30" fmla="*/ 938295870 w 123"/>
              <a:gd name="T31" fmla="*/ 693058930 h 123"/>
              <a:gd name="T32" fmla="*/ 821008069 w 123"/>
              <a:gd name="T33" fmla="*/ 575771130 h 123"/>
              <a:gd name="T34" fmla="*/ 159936425 w 123"/>
              <a:gd name="T35" fmla="*/ 447821990 h 123"/>
              <a:gd name="T36" fmla="*/ 405173365 w 123"/>
              <a:gd name="T37" fmla="*/ 575771130 h 123"/>
              <a:gd name="T38" fmla="*/ 159936425 w 123"/>
              <a:gd name="T39" fmla="*/ 693058930 h 123"/>
              <a:gd name="T40" fmla="*/ 490473880 w 123"/>
              <a:gd name="T41" fmla="*/ 1226181434 h 123"/>
              <a:gd name="T42" fmla="*/ 330537455 w 123"/>
              <a:gd name="T43" fmla="*/ 852995354 h 123"/>
              <a:gd name="T44" fmla="*/ 330537455 w 123"/>
              <a:gd name="T45" fmla="*/ 778359445 h 123"/>
              <a:gd name="T46" fmla="*/ 458486595 w 123"/>
              <a:gd name="T47" fmla="*/ 778359445 h 123"/>
              <a:gd name="T48" fmla="*/ 447821990 w 123"/>
              <a:gd name="T49" fmla="*/ 1098232294 h 123"/>
              <a:gd name="T50" fmla="*/ 490473880 w 123"/>
              <a:gd name="T51" fmla="*/ 1194194149 h 123"/>
              <a:gd name="T52" fmla="*/ 543783845 w 123"/>
              <a:gd name="T53" fmla="*/ 693058930 h 123"/>
              <a:gd name="T54" fmla="*/ 533122505 w 123"/>
              <a:gd name="T55" fmla="*/ 693058930 h 123"/>
              <a:gd name="T56" fmla="*/ 533122505 w 123"/>
              <a:gd name="T57" fmla="*/ 447821990 h 123"/>
              <a:gd name="T58" fmla="*/ 757033500 w 123"/>
              <a:gd name="T59" fmla="*/ 362524740 h 123"/>
              <a:gd name="T60" fmla="*/ 757033500 w 123"/>
              <a:gd name="T61" fmla="*/ 778359445 h 123"/>
              <a:gd name="T62" fmla="*/ 1023596385 w 123"/>
              <a:gd name="T63" fmla="*/ 1066245009 h 123"/>
              <a:gd name="T64" fmla="*/ 938295870 w 123"/>
              <a:gd name="T65" fmla="*/ 778359445 h 123"/>
              <a:gd name="T66" fmla="*/ 938295870 w 123"/>
              <a:gd name="T67" fmla="*/ 362524740 h 123"/>
              <a:gd name="T68" fmla="*/ 1023596385 w 123"/>
              <a:gd name="T69" fmla="*/ 85300515 h 123"/>
              <a:gd name="T70" fmla="*/ 1023596385 w 123"/>
              <a:gd name="T71" fmla="*/ 1066245009 h 123"/>
              <a:gd name="T72" fmla="*/ 1023596385 w 123"/>
              <a:gd name="T73" fmla="*/ 1066245009 h 1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23" h="123">
                <a:moveTo>
                  <a:pt x="96" y="0"/>
                </a:moveTo>
                <a:cubicBezTo>
                  <a:pt x="88" y="0"/>
                  <a:pt x="82" y="5"/>
                  <a:pt x="77" y="14"/>
                </a:cubicBezTo>
                <a:cubicBezTo>
                  <a:pt x="77" y="14"/>
                  <a:pt x="77" y="14"/>
                  <a:pt x="77" y="14"/>
                </a:cubicBezTo>
                <a:cubicBezTo>
                  <a:pt x="71" y="26"/>
                  <a:pt x="61" y="34"/>
                  <a:pt x="51" y="34"/>
                </a:cubicBezTo>
                <a:cubicBezTo>
                  <a:pt x="15" y="34"/>
                  <a:pt x="15" y="34"/>
                  <a:pt x="15" y="34"/>
                </a:cubicBezTo>
                <a:cubicBezTo>
                  <a:pt x="7" y="34"/>
                  <a:pt x="0" y="43"/>
                  <a:pt x="0" y="54"/>
                </a:cubicBezTo>
                <a:cubicBezTo>
                  <a:pt x="0" y="64"/>
                  <a:pt x="7" y="73"/>
                  <a:pt x="15" y="73"/>
                </a:cubicBezTo>
                <a:cubicBezTo>
                  <a:pt x="20" y="73"/>
                  <a:pt x="23" y="76"/>
                  <a:pt x="23" y="80"/>
                </a:cubicBezTo>
                <a:cubicBezTo>
                  <a:pt x="23" y="115"/>
                  <a:pt x="23" y="115"/>
                  <a:pt x="23" y="115"/>
                </a:cubicBezTo>
                <a:cubicBezTo>
                  <a:pt x="23" y="119"/>
                  <a:pt x="26" y="123"/>
                  <a:pt x="31" y="123"/>
                </a:cubicBezTo>
                <a:cubicBezTo>
                  <a:pt x="46" y="123"/>
                  <a:pt x="46" y="123"/>
                  <a:pt x="46" y="123"/>
                </a:cubicBezTo>
                <a:cubicBezTo>
                  <a:pt x="50" y="123"/>
                  <a:pt x="54" y="119"/>
                  <a:pt x="54" y="115"/>
                </a:cubicBezTo>
                <a:cubicBezTo>
                  <a:pt x="54" y="111"/>
                  <a:pt x="54" y="111"/>
                  <a:pt x="54" y="111"/>
                </a:cubicBezTo>
                <a:cubicBezTo>
                  <a:pt x="54" y="107"/>
                  <a:pt x="50" y="106"/>
                  <a:pt x="50" y="103"/>
                </a:cubicBezTo>
                <a:cubicBezTo>
                  <a:pt x="50" y="77"/>
                  <a:pt x="50" y="77"/>
                  <a:pt x="50" y="77"/>
                </a:cubicBezTo>
                <a:cubicBezTo>
                  <a:pt x="50" y="76"/>
                  <a:pt x="50" y="76"/>
                  <a:pt x="50" y="76"/>
                </a:cubicBezTo>
                <a:cubicBezTo>
                  <a:pt x="50" y="76"/>
                  <a:pt x="50" y="75"/>
                  <a:pt x="50" y="75"/>
                </a:cubicBezTo>
                <a:cubicBezTo>
                  <a:pt x="50" y="75"/>
                  <a:pt x="51" y="75"/>
                  <a:pt x="51" y="74"/>
                </a:cubicBezTo>
                <a:cubicBezTo>
                  <a:pt x="51" y="74"/>
                  <a:pt x="51" y="74"/>
                  <a:pt x="52" y="73"/>
                </a:cubicBezTo>
                <a:cubicBezTo>
                  <a:pt x="52" y="73"/>
                  <a:pt x="52" y="73"/>
                  <a:pt x="52" y="73"/>
                </a:cubicBezTo>
                <a:cubicBezTo>
                  <a:pt x="52" y="73"/>
                  <a:pt x="52" y="73"/>
                  <a:pt x="52" y="73"/>
                </a:cubicBezTo>
                <a:cubicBezTo>
                  <a:pt x="52" y="73"/>
                  <a:pt x="53" y="73"/>
                  <a:pt x="53" y="73"/>
                </a:cubicBezTo>
                <a:cubicBezTo>
                  <a:pt x="63" y="74"/>
                  <a:pt x="71" y="82"/>
                  <a:pt x="77" y="94"/>
                </a:cubicBezTo>
                <a:cubicBezTo>
                  <a:pt x="77" y="94"/>
                  <a:pt x="77" y="94"/>
                  <a:pt x="77" y="94"/>
                </a:cubicBezTo>
                <a:cubicBezTo>
                  <a:pt x="82" y="102"/>
                  <a:pt x="88" y="107"/>
                  <a:pt x="96" y="107"/>
                </a:cubicBezTo>
                <a:cubicBezTo>
                  <a:pt x="114" y="107"/>
                  <a:pt x="123" y="80"/>
                  <a:pt x="123" y="54"/>
                </a:cubicBezTo>
                <a:cubicBezTo>
                  <a:pt x="123" y="27"/>
                  <a:pt x="114" y="0"/>
                  <a:pt x="96" y="0"/>
                </a:cubicBezTo>
                <a:close/>
                <a:moveTo>
                  <a:pt x="77" y="54"/>
                </a:moveTo>
                <a:cubicBezTo>
                  <a:pt x="77" y="50"/>
                  <a:pt x="77" y="46"/>
                  <a:pt x="77" y="42"/>
                </a:cubicBezTo>
                <a:cubicBezTo>
                  <a:pt x="88" y="42"/>
                  <a:pt x="88" y="42"/>
                  <a:pt x="88" y="42"/>
                </a:cubicBezTo>
                <a:cubicBezTo>
                  <a:pt x="92" y="42"/>
                  <a:pt x="96" y="47"/>
                  <a:pt x="96" y="54"/>
                </a:cubicBezTo>
                <a:cubicBezTo>
                  <a:pt x="96" y="60"/>
                  <a:pt x="92" y="65"/>
                  <a:pt x="88" y="65"/>
                </a:cubicBezTo>
                <a:cubicBezTo>
                  <a:pt x="77" y="65"/>
                  <a:pt x="77" y="65"/>
                  <a:pt x="77" y="65"/>
                </a:cubicBezTo>
                <a:cubicBezTo>
                  <a:pt x="77" y="61"/>
                  <a:pt x="77" y="58"/>
                  <a:pt x="77" y="54"/>
                </a:cubicBezTo>
                <a:close/>
                <a:moveTo>
                  <a:pt x="8" y="54"/>
                </a:moveTo>
                <a:cubicBezTo>
                  <a:pt x="8" y="47"/>
                  <a:pt x="11" y="42"/>
                  <a:pt x="15" y="42"/>
                </a:cubicBezTo>
                <a:cubicBezTo>
                  <a:pt x="42" y="42"/>
                  <a:pt x="42" y="42"/>
                  <a:pt x="42" y="42"/>
                </a:cubicBezTo>
                <a:cubicBezTo>
                  <a:pt x="40" y="45"/>
                  <a:pt x="38" y="49"/>
                  <a:pt x="38" y="54"/>
                </a:cubicBezTo>
                <a:cubicBezTo>
                  <a:pt x="38" y="58"/>
                  <a:pt x="40" y="62"/>
                  <a:pt x="42" y="65"/>
                </a:cubicBezTo>
                <a:cubicBezTo>
                  <a:pt x="15" y="65"/>
                  <a:pt x="15" y="65"/>
                  <a:pt x="15" y="65"/>
                </a:cubicBezTo>
                <a:cubicBezTo>
                  <a:pt x="11" y="65"/>
                  <a:pt x="8" y="60"/>
                  <a:pt x="8" y="54"/>
                </a:cubicBezTo>
                <a:close/>
                <a:moveTo>
                  <a:pt x="46" y="115"/>
                </a:moveTo>
                <a:cubicBezTo>
                  <a:pt x="31" y="115"/>
                  <a:pt x="31" y="115"/>
                  <a:pt x="31" y="115"/>
                </a:cubicBezTo>
                <a:cubicBezTo>
                  <a:pt x="31" y="80"/>
                  <a:pt x="31" y="80"/>
                  <a:pt x="31" y="80"/>
                </a:cubicBezTo>
                <a:cubicBezTo>
                  <a:pt x="31" y="78"/>
                  <a:pt x="30" y="75"/>
                  <a:pt x="29" y="73"/>
                </a:cubicBezTo>
                <a:cubicBezTo>
                  <a:pt x="31" y="73"/>
                  <a:pt x="31" y="73"/>
                  <a:pt x="31" y="73"/>
                </a:cubicBezTo>
                <a:cubicBezTo>
                  <a:pt x="31" y="73"/>
                  <a:pt x="31" y="73"/>
                  <a:pt x="31" y="73"/>
                </a:cubicBezTo>
                <a:cubicBezTo>
                  <a:pt x="43" y="73"/>
                  <a:pt x="43" y="73"/>
                  <a:pt x="43" y="73"/>
                </a:cubicBezTo>
                <a:cubicBezTo>
                  <a:pt x="42" y="74"/>
                  <a:pt x="42" y="75"/>
                  <a:pt x="42" y="77"/>
                </a:cubicBezTo>
                <a:cubicBezTo>
                  <a:pt x="42" y="103"/>
                  <a:pt x="42" y="103"/>
                  <a:pt x="42" y="103"/>
                </a:cubicBezTo>
                <a:cubicBezTo>
                  <a:pt x="42" y="107"/>
                  <a:pt x="44" y="110"/>
                  <a:pt x="46" y="111"/>
                </a:cubicBezTo>
                <a:cubicBezTo>
                  <a:pt x="46" y="111"/>
                  <a:pt x="46" y="111"/>
                  <a:pt x="46" y="112"/>
                </a:cubicBezTo>
                <a:lnTo>
                  <a:pt x="46" y="115"/>
                </a:lnTo>
                <a:close/>
                <a:moveTo>
                  <a:pt x="51" y="65"/>
                </a:moveTo>
                <a:cubicBezTo>
                  <a:pt x="50" y="65"/>
                  <a:pt x="50" y="65"/>
                  <a:pt x="50" y="65"/>
                </a:cubicBezTo>
                <a:cubicBezTo>
                  <a:pt x="50" y="65"/>
                  <a:pt x="50" y="65"/>
                  <a:pt x="50" y="65"/>
                </a:cubicBezTo>
                <a:cubicBezTo>
                  <a:pt x="46" y="65"/>
                  <a:pt x="42" y="60"/>
                  <a:pt x="42" y="54"/>
                </a:cubicBezTo>
                <a:cubicBezTo>
                  <a:pt x="42" y="47"/>
                  <a:pt x="46" y="42"/>
                  <a:pt x="50" y="42"/>
                </a:cubicBezTo>
                <a:cubicBezTo>
                  <a:pt x="51" y="42"/>
                  <a:pt x="51" y="42"/>
                  <a:pt x="51" y="42"/>
                </a:cubicBezTo>
                <a:cubicBezTo>
                  <a:pt x="58" y="42"/>
                  <a:pt x="65" y="39"/>
                  <a:pt x="71" y="34"/>
                </a:cubicBezTo>
                <a:cubicBezTo>
                  <a:pt x="70" y="40"/>
                  <a:pt x="69" y="47"/>
                  <a:pt x="69" y="54"/>
                </a:cubicBezTo>
                <a:cubicBezTo>
                  <a:pt x="69" y="60"/>
                  <a:pt x="70" y="67"/>
                  <a:pt x="71" y="73"/>
                </a:cubicBezTo>
                <a:cubicBezTo>
                  <a:pt x="65" y="68"/>
                  <a:pt x="58" y="65"/>
                  <a:pt x="51" y="65"/>
                </a:cubicBezTo>
                <a:close/>
                <a:moveTo>
                  <a:pt x="96" y="100"/>
                </a:moveTo>
                <a:cubicBezTo>
                  <a:pt x="88" y="100"/>
                  <a:pt x="82" y="89"/>
                  <a:pt x="79" y="73"/>
                </a:cubicBezTo>
                <a:cubicBezTo>
                  <a:pt x="88" y="73"/>
                  <a:pt x="88" y="73"/>
                  <a:pt x="88" y="73"/>
                </a:cubicBezTo>
                <a:cubicBezTo>
                  <a:pt x="97" y="73"/>
                  <a:pt x="104" y="64"/>
                  <a:pt x="104" y="54"/>
                </a:cubicBezTo>
                <a:cubicBezTo>
                  <a:pt x="104" y="43"/>
                  <a:pt x="97" y="34"/>
                  <a:pt x="88" y="34"/>
                </a:cubicBezTo>
                <a:cubicBezTo>
                  <a:pt x="79" y="34"/>
                  <a:pt x="79" y="34"/>
                  <a:pt x="79" y="34"/>
                </a:cubicBezTo>
                <a:cubicBezTo>
                  <a:pt x="82" y="19"/>
                  <a:pt x="88" y="8"/>
                  <a:pt x="96" y="8"/>
                </a:cubicBezTo>
                <a:cubicBezTo>
                  <a:pt x="107" y="8"/>
                  <a:pt x="115" y="28"/>
                  <a:pt x="115" y="54"/>
                </a:cubicBezTo>
                <a:cubicBezTo>
                  <a:pt x="115" y="79"/>
                  <a:pt x="107" y="100"/>
                  <a:pt x="96" y="100"/>
                </a:cubicBezTo>
                <a:close/>
                <a:moveTo>
                  <a:pt x="96" y="100"/>
                </a:moveTo>
                <a:cubicBezTo>
                  <a:pt x="96" y="100"/>
                  <a:pt x="96" y="100"/>
                  <a:pt x="96" y="100"/>
                </a:cubicBezTo>
              </a:path>
            </a:pathLst>
          </a:custGeom>
          <a:solidFill>
            <a:schemeClr val="tx1"/>
          </a:solidFill>
          <a:ln>
            <a:noFill/>
          </a:ln>
        </p:spPr>
        <p:txBody>
          <a:bodyPr/>
          <a:lstStyle/>
          <a:p>
            <a:endParaRPr lang="id-ID">
              <a:solidFill>
                <a:schemeClr val="bg1"/>
              </a:solidFill>
            </a:endParaRPr>
          </a:p>
        </p:txBody>
      </p:sp>
      <p:grpSp>
        <p:nvGrpSpPr>
          <p:cNvPr id="11" name="Group 10">
            <a:extLst>
              <a:ext uri="{FF2B5EF4-FFF2-40B4-BE49-F238E27FC236}">
                <a16:creationId xmlns:a16="http://schemas.microsoft.com/office/drawing/2014/main" id="{3E7F94EF-C0FC-4AB5-9457-D24C4505B255}"/>
              </a:ext>
            </a:extLst>
          </p:cNvPr>
          <p:cNvGrpSpPr/>
          <p:nvPr/>
        </p:nvGrpSpPr>
        <p:grpSpPr>
          <a:xfrm>
            <a:off x="8061346" y="5001649"/>
            <a:ext cx="676508" cy="676496"/>
            <a:chOff x="8783638" y="3568701"/>
            <a:chExt cx="360363" cy="360363"/>
          </a:xfrm>
          <a:solidFill>
            <a:schemeClr val="tx1"/>
          </a:solidFill>
        </p:grpSpPr>
        <p:sp>
          <p:nvSpPr>
            <p:cNvPr id="12" name="Freeform 99">
              <a:extLst>
                <a:ext uri="{FF2B5EF4-FFF2-40B4-BE49-F238E27FC236}">
                  <a16:creationId xmlns:a16="http://schemas.microsoft.com/office/drawing/2014/main" id="{E993501E-626A-454A-A81B-105E61FBE5AF}"/>
                </a:ext>
              </a:extLst>
            </p:cNvPr>
            <p:cNvSpPr>
              <a:spLocks noEditPoints="1"/>
            </p:cNvSpPr>
            <p:nvPr/>
          </p:nvSpPr>
          <p:spPr bwMode="auto">
            <a:xfrm>
              <a:off x="8783638" y="3568701"/>
              <a:ext cx="360363" cy="360363"/>
            </a:xfrm>
            <a:custGeom>
              <a:avLst/>
              <a:gdLst/>
              <a:ahLst/>
              <a:cxnLst>
                <a:cxn ang="0">
                  <a:pos x="80" y="38"/>
                </a:cxn>
                <a:cxn ang="0">
                  <a:pos x="62" y="0"/>
                </a:cxn>
                <a:cxn ang="0">
                  <a:pos x="35" y="39"/>
                </a:cxn>
                <a:cxn ang="0">
                  <a:pos x="31" y="41"/>
                </a:cxn>
                <a:cxn ang="0">
                  <a:pos x="12" y="38"/>
                </a:cxn>
                <a:cxn ang="0">
                  <a:pos x="0" y="111"/>
                </a:cxn>
                <a:cxn ang="0">
                  <a:pos x="23" y="123"/>
                </a:cxn>
                <a:cxn ang="0">
                  <a:pos x="34" y="116"/>
                </a:cxn>
                <a:cxn ang="0">
                  <a:pos x="35" y="116"/>
                </a:cxn>
                <a:cxn ang="0">
                  <a:pos x="73" y="123"/>
                </a:cxn>
                <a:cxn ang="0">
                  <a:pos x="108" y="115"/>
                </a:cxn>
                <a:cxn ang="0">
                  <a:pos x="110" y="104"/>
                </a:cxn>
                <a:cxn ang="0">
                  <a:pos x="116" y="84"/>
                </a:cxn>
                <a:cxn ang="0">
                  <a:pos x="120" y="64"/>
                </a:cxn>
                <a:cxn ang="0">
                  <a:pos x="123" y="55"/>
                </a:cxn>
                <a:cxn ang="0">
                  <a:pos x="112" y="40"/>
                </a:cxn>
                <a:cxn ang="0">
                  <a:pos x="23" y="115"/>
                </a:cxn>
                <a:cxn ang="0">
                  <a:pos x="8" y="111"/>
                </a:cxn>
                <a:cxn ang="0">
                  <a:pos x="12" y="46"/>
                </a:cxn>
                <a:cxn ang="0">
                  <a:pos x="27" y="50"/>
                </a:cxn>
                <a:cxn ang="0">
                  <a:pos x="115" y="56"/>
                </a:cxn>
                <a:cxn ang="0">
                  <a:pos x="100" y="61"/>
                </a:cxn>
                <a:cxn ang="0">
                  <a:pos x="100" y="65"/>
                </a:cxn>
                <a:cxn ang="0">
                  <a:pos x="114" y="72"/>
                </a:cxn>
                <a:cxn ang="0">
                  <a:pos x="96" y="81"/>
                </a:cxn>
                <a:cxn ang="0">
                  <a:pos x="96" y="84"/>
                </a:cxn>
                <a:cxn ang="0">
                  <a:pos x="109" y="92"/>
                </a:cxn>
                <a:cxn ang="0">
                  <a:pos x="92" y="100"/>
                </a:cxn>
                <a:cxn ang="0">
                  <a:pos x="92" y="104"/>
                </a:cxn>
                <a:cxn ang="0">
                  <a:pos x="102" y="109"/>
                </a:cxn>
                <a:cxn ang="0">
                  <a:pos x="94" y="115"/>
                </a:cxn>
                <a:cxn ang="0">
                  <a:pos x="52" y="113"/>
                </a:cxn>
                <a:cxn ang="0">
                  <a:pos x="31" y="105"/>
                </a:cxn>
                <a:cxn ang="0">
                  <a:pos x="34" y="48"/>
                </a:cxn>
                <a:cxn ang="0">
                  <a:pos x="58" y="11"/>
                </a:cxn>
                <a:cxn ang="0">
                  <a:pos x="73" y="26"/>
                </a:cxn>
                <a:cxn ang="0">
                  <a:pos x="111" y="47"/>
                </a:cxn>
                <a:cxn ang="0">
                  <a:pos x="115" y="56"/>
                </a:cxn>
                <a:cxn ang="0">
                  <a:pos x="115" y="56"/>
                </a:cxn>
              </a:cxnLst>
              <a:rect l="0" t="0" r="r" b="b"/>
              <a:pathLst>
                <a:path w="123" h="123">
                  <a:moveTo>
                    <a:pt x="112" y="40"/>
                  </a:moveTo>
                  <a:cubicBezTo>
                    <a:pt x="107" y="39"/>
                    <a:pt x="96" y="39"/>
                    <a:pt x="80" y="38"/>
                  </a:cubicBezTo>
                  <a:cubicBezTo>
                    <a:pt x="80" y="35"/>
                    <a:pt x="81" y="32"/>
                    <a:pt x="81" y="26"/>
                  </a:cubicBezTo>
                  <a:cubicBezTo>
                    <a:pt x="81" y="12"/>
                    <a:pt x="71" y="0"/>
                    <a:pt x="62" y="0"/>
                  </a:cubicBezTo>
                  <a:cubicBezTo>
                    <a:pt x="55" y="0"/>
                    <a:pt x="50" y="5"/>
                    <a:pt x="50" y="11"/>
                  </a:cubicBezTo>
                  <a:cubicBezTo>
                    <a:pt x="50" y="19"/>
                    <a:pt x="48" y="32"/>
                    <a:pt x="35" y="39"/>
                  </a:cubicBezTo>
                  <a:cubicBezTo>
                    <a:pt x="34" y="40"/>
                    <a:pt x="31" y="41"/>
                    <a:pt x="31" y="41"/>
                  </a:cubicBezTo>
                  <a:cubicBezTo>
                    <a:pt x="31" y="41"/>
                    <a:pt x="31" y="41"/>
                    <a:pt x="31" y="41"/>
                  </a:cubicBezTo>
                  <a:cubicBezTo>
                    <a:pt x="29" y="40"/>
                    <a:pt x="26" y="38"/>
                    <a:pt x="23" y="38"/>
                  </a:cubicBezTo>
                  <a:cubicBezTo>
                    <a:pt x="12" y="38"/>
                    <a:pt x="12" y="38"/>
                    <a:pt x="12" y="38"/>
                  </a:cubicBezTo>
                  <a:cubicBezTo>
                    <a:pt x="6" y="38"/>
                    <a:pt x="0" y="43"/>
                    <a:pt x="0" y="50"/>
                  </a:cubicBezTo>
                  <a:cubicBezTo>
                    <a:pt x="0" y="111"/>
                    <a:pt x="0" y="111"/>
                    <a:pt x="0" y="111"/>
                  </a:cubicBezTo>
                  <a:cubicBezTo>
                    <a:pt x="0" y="118"/>
                    <a:pt x="6" y="123"/>
                    <a:pt x="12" y="123"/>
                  </a:cubicBezTo>
                  <a:cubicBezTo>
                    <a:pt x="23" y="123"/>
                    <a:pt x="23" y="123"/>
                    <a:pt x="23" y="123"/>
                  </a:cubicBezTo>
                  <a:cubicBezTo>
                    <a:pt x="28" y="123"/>
                    <a:pt x="32" y="120"/>
                    <a:pt x="34" y="116"/>
                  </a:cubicBezTo>
                  <a:cubicBezTo>
                    <a:pt x="34" y="116"/>
                    <a:pt x="34" y="116"/>
                    <a:pt x="34" y="116"/>
                  </a:cubicBezTo>
                  <a:cubicBezTo>
                    <a:pt x="34" y="116"/>
                    <a:pt x="34" y="116"/>
                    <a:pt x="35" y="116"/>
                  </a:cubicBezTo>
                  <a:cubicBezTo>
                    <a:pt x="35" y="116"/>
                    <a:pt x="35" y="116"/>
                    <a:pt x="35" y="116"/>
                  </a:cubicBezTo>
                  <a:cubicBezTo>
                    <a:pt x="37" y="117"/>
                    <a:pt x="41" y="118"/>
                    <a:pt x="50" y="120"/>
                  </a:cubicBezTo>
                  <a:cubicBezTo>
                    <a:pt x="52" y="121"/>
                    <a:pt x="63" y="123"/>
                    <a:pt x="73" y="123"/>
                  </a:cubicBezTo>
                  <a:cubicBezTo>
                    <a:pt x="94" y="123"/>
                    <a:pt x="94" y="123"/>
                    <a:pt x="94" y="123"/>
                  </a:cubicBezTo>
                  <a:cubicBezTo>
                    <a:pt x="101" y="123"/>
                    <a:pt x="105" y="120"/>
                    <a:pt x="108" y="115"/>
                  </a:cubicBezTo>
                  <a:cubicBezTo>
                    <a:pt x="108" y="115"/>
                    <a:pt x="109" y="114"/>
                    <a:pt x="110" y="111"/>
                  </a:cubicBezTo>
                  <a:cubicBezTo>
                    <a:pt x="110" y="109"/>
                    <a:pt x="110" y="107"/>
                    <a:pt x="110" y="104"/>
                  </a:cubicBezTo>
                  <a:cubicBezTo>
                    <a:pt x="114" y="102"/>
                    <a:pt x="115" y="97"/>
                    <a:pt x="116" y="95"/>
                  </a:cubicBezTo>
                  <a:cubicBezTo>
                    <a:pt x="118" y="90"/>
                    <a:pt x="117" y="87"/>
                    <a:pt x="116" y="84"/>
                  </a:cubicBezTo>
                  <a:cubicBezTo>
                    <a:pt x="118" y="82"/>
                    <a:pt x="120" y="79"/>
                    <a:pt x="121" y="73"/>
                  </a:cubicBezTo>
                  <a:cubicBezTo>
                    <a:pt x="122" y="70"/>
                    <a:pt x="121" y="67"/>
                    <a:pt x="120" y="64"/>
                  </a:cubicBezTo>
                  <a:cubicBezTo>
                    <a:pt x="122" y="62"/>
                    <a:pt x="123" y="59"/>
                    <a:pt x="123" y="56"/>
                  </a:cubicBezTo>
                  <a:cubicBezTo>
                    <a:pt x="123" y="55"/>
                    <a:pt x="123" y="55"/>
                    <a:pt x="123" y="55"/>
                  </a:cubicBezTo>
                  <a:cubicBezTo>
                    <a:pt x="123" y="55"/>
                    <a:pt x="123" y="54"/>
                    <a:pt x="123" y="53"/>
                  </a:cubicBezTo>
                  <a:cubicBezTo>
                    <a:pt x="123" y="48"/>
                    <a:pt x="120" y="42"/>
                    <a:pt x="112" y="40"/>
                  </a:cubicBezTo>
                  <a:close/>
                  <a:moveTo>
                    <a:pt x="27" y="111"/>
                  </a:moveTo>
                  <a:cubicBezTo>
                    <a:pt x="27" y="113"/>
                    <a:pt x="26" y="115"/>
                    <a:pt x="23" y="115"/>
                  </a:cubicBezTo>
                  <a:cubicBezTo>
                    <a:pt x="12" y="115"/>
                    <a:pt x="12" y="115"/>
                    <a:pt x="12" y="115"/>
                  </a:cubicBezTo>
                  <a:cubicBezTo>
                    <a:pt x="10" y="115"/>
                    <a:pt x="8" y="113"/>
                    <a:pt x="8" y="111"/>
                  </a:cubicBezTo>
                  <a:cubicBezTo>
                    <a:pt x="8" y="50"/>
                    <a:pt x="8" y="50"/>
                    <a:pt x="8" y="50"/>
                  </a:cubicBezTo>
                  <a:cubicBezTo>
                    <a:pt x="8" y="48"/>
                    <a:pt x="10" y="46"/>
                    <a:pt x="12" y="46"/>
                  </a:cubicBezTo>
                  <a:cubicBezTo>
                    <a:pt x="23" y="46"/>
                    <a:pt x="23" y="46"/>
                    <a:pt x="23" y="46"/>
                  </a:cubicBezTo>
                  <a:cubicBezTo>
                    <a:pt x="26" y="46"/>
                    <a:pt x="27" y="48"/>
                    <a:pt x="27" y="50"/>
                  </a:cubicBezTo>
                  <a:lnTo>
                    <a:pt x="27" y="111"/>
                  </a:lnTo>
                  <a:close/>
                  <a:moveTo>
                    <a:pt x="115" y="56"/>
                  </a:moveTo>
                  <a:cubicBezTo>
                    <a:pt x="115" y="58"/>
                    <a:pt x="114" y="61"/>
                    <a:pt x="108" y="61"/>
                  </a:cubicBezTo>
                  <a:cubicBezTo>
                    <a:pt x="100" y="61"/>
                    <a:pt x="100" y="61"/>
                    <a:pt x="100" y="61"/>
                  </a:cubicBezTo>
                  <a:cubicBezTo>
                    <a:pt x="99" y="61"/>
                    <a:pt x="98" y="62"/>
                    <a:pt x="98" y="63"/>
                  </a:cubicBezTo>
                  <a:cubicBezTo>
                    <a:pt x="98" y="64"/>
                    <a:pt x="99" y="65"/>
                    <a:pt x="100" y="65"/>
                  </a:cubicBezTo>
                  <a:cubicBezTo>
                    <a:pt x="108" y="65"/>
                    <a:pt x="108" y="65"/>
                    <a:pt x="108" y="65"/>
                  </a:cubicBezTo>
                  <a:cubicBezTo>
                    <a:pt x="113" y="65"/>
                    <a:pt x="114" y="70"/>
                    <a:pt x="114" y="72"/>
                  </a:cubicBezTo>
                  <a:cubicBezTo>
                    <a:pt x="113" y="75"/>
                    <a:pt x="112" y="81"/>
                    <a:pt x="105" y="81"/>
                  </a:cubicBezTo>
                  <a:cubicBezTo>
                    <a:pt x="96" y="81"/>
                    <a:pt x="96" y="81"/>
                    <a:pt x="96" y="81"/>
                  </a:cubicBezTo>
                  <a:cubicBezTo>
                    <a:pt x="95" y="81"/>
                    <a:pt x="94" y="81"/>
                    <a:pt x="94" y="82"/>
                  </a:cubicBezTo>
                  <a:cubicBezTo>
                    <a:pt x="94" y="83"/>
                    <a:pt x="95" y="84"/>
                    <a:pt x="96" y="84"/>
                  </a:cubicBezTo>
                  <a:cubicBezTo>
                    <a:pt x="104" y="84"/>
                    <a:pt x="104" y="84"/>
                    <a:pt x="104" y="84"/>
                  </a:cubicBezTo>
                  <a:cubicBezTo>
                    <a:pt x="110" y="84"/>
                    <a:pt x="110" y="89"/>
                    <a:pt x="109" y="92"/>
                  </a:cubicBezTo>
                  <a:cubicBezTo>
                    <a:pt x="108" y="96"/>
                    <a:pt x="107" y="100"/>
                    <a:pt x="99" y="100"/>
                  </a:cubicBezTo>
                  <a:cubicBezTo>
                    <a:pt x="92" y="100"/>
                    <a:pt x="92" y="100"/>
                    <a:pt x="92" y="100"/>
                  </a:cubicBezTo>
                  <a:cubicBezTo>
                    <a:pt x="91" y="100"/>
                    <a:pt x="90" y="101"/>
                    <a:pt x="90" y="102"/>
                  </a:cubicBezTo>
                  <a:cubicBezTo>
                    <a:pt x="90" y="103"/>
                    <a:pt x="91" y="104"/>
                    <a:pt x="92" y="104"/>
                  </a:cubicBezTo>
                  <a:cubicBezTo>
                    <a:pt x="98" y="104"/>
                    <a:pt x="98" y="104"/>
                    <a:pt x="98" y="104"/>
                  </a:cubicBezTo>
                  <a:cubicBezTo>
                    <a:pt x="103" y="104"/>
                    <a:pt x="103" y="108"/>
                    <a:pt x="102" y="109"/>
                  </a:cubicBezTo>
                  <a:cubicBezTo>
                    <a:pt x="102" y="110"/>
                    <a:pt x="101" y="112"/>
                    <a:pt x="101" y="112"/>
                  </a:cubicBezTo>
                  <a:cubicBezTo>
                    <a:pt x="100" y="114"/>
                    <a:pt x="98" y="115"/>
                    <a:pt x="94" y="115"/>
                  </a:cubicBezTo>
                  <a:cubicBezTo>
                    <a:pt x="73" y="115"/>
                    <a:pt x="73" y="115"/>
                    <a:pt x="73" y="115"/>
                  </a:cubicBezTo>
                  <a:cubicBezTo>
                    <a:pt x="63" y="115"/>
                    <a:pt x="52" y="113"/>
                    <a:pt x="52" y="113"/>
                  </a:cubicBezTo>
                  <a:cubicBezTo>
                    <a:pt x="36" y="109"/>
                    <a:pt x="35" y="109"/>
                    <a:pt x="34" y="108"/>
                  </a:cubicBezTo>
                  <a:cubicBezTo>
                    <a:pt x="34" y="108"/>
                    <a:pt x="31" y="108"/>
                    <a:pt x="31" y="105"/>
                  </a:cubicBezTo>
                  <a:cubicBezTo>
                    <a:pt x="31" y="52"/>
                    <a:pt x="31" y="52"/>
                    <a:pt x="31" y="52"/>
                  </a:cubicBezTo>
                  <a:cubicBezTo>
                    <a:pt x="31" y="50"/>
                    <a:pt x="32" y="49"/>
                    <a:pt x="34" y="48"/>
                  </a:cubicBezTo>
                  <a:cubicBezTo>
                    <a:pt x="34" y="48"/>
                    <a:pt x="35" y="48"/>
                    <a:pt x="35" y="48"/>
                  </a:cubicBezTo>
                  <a:cubicBezTo>
                    <a:pt x="52" y="40"/>
                    <a:pt x="58" y="25"/>
                    <a:pt x="58" y="11"/>
                  </a:cubicBezTo>
                  <a:cubicBezTo>
                    <a:pt x="58" y="10"/>
                    <a:pt x="59" y="8"/>
                    <a:pt x="62" y="8"/>
                  </a:cubicBezTo>
                  <a:cubicBezTo>
                    <a:pt x="66" y="8"/>
                    <a:pt x="73" y="16"/>
                    <a:pt x="73" y="26"/>
                  </a:cubicBezTo>
                  <a:cubicBezTo>
                    <a:pt x="73" y="35"/>
                    <a:pt x="73" y="37"/>
                    <a:pt x="69" y="46"/>
                  </a:cubicBezTo>
                  <a:cubicBezTo>
                    <a:pt x="108" y="46"/>
                    <a:pt x="107" y="47"/>
                    <a:pt x="111" y="47"/>
                  </a:cubicBezTo>
                  <a:cubicBezTo>
                    <a:pt x="115" y="49"/>
                    <a:pt x="115" y="52"/>
                    <a:pt x="115" y="53"/>
                  </a:cubicBezTo>
                  <a:cubicBezTo>
                    <a:pt x="115" y="55"/>
                    <a:pt x="115" y="54"/>
                    <a:pt x="115" y="56"/>
                  </a:cubicBezTo>
                  <a:close/>
                  <a:moveTo>
                    <a:pt x="115" y="56"/>
                  </a:moveTo>
                  <a:cubicBezTo>
                    <a:pt x="115" y="56"/>
                    <a:pt x="115" y="56"/>
                    <a:pt x="115" y="56"/>
                  </a:cubicBezTo>
                </a:path>
              </a:pathLst>
            </a:custGeom>
            <a:grpFill/>
            <a:ln w="9525">
              <a:noFill/>
              <a:round/>
              <a:headEnd/>
              <a:tailEnd/>
            </a:ln>
          </p:spPr>
          <p:txBody>
            <a:bodyPr/>
            <a:lstStyle/>
            <a:p>
              <a:pPr eaLnBrk="1" fontAlgn="auto" hangingPunct="1">
                <a:spcBef>
                  <a:spcPts val="0"/>
                </a:spcBef>
                <a:spcAft>
                  <a:spcPts val="0"/>
                </a:spcAft>
                <a:defRPr/>
              </a:pPr>
              <a:endParaRPr lang="en-US">
                <a:solidFill>
                  <a:schemeClr val="bg1"/>
                </a:solidFill>
                <a:latin typeface="+mn-lt"/>
                <a:ea typeface="+mn-ea"/>
              </a:endParaRPr>
            </a:p>
          </p:txBody>
        </p:sp>
        <p:sp>
          <p:nvSpPr>
            <p:cNvPr id="13" name="Freeform 100">
              <a:extLst>
                <a:ext uri="{FF2B5EF4-FFF2-40B4-BE49-F238E27FC236}">
                  <a16:creationId xmlns:a16="http://schemas.microsoft.com/office/drawing/2014/main" id="{3643C94F-459E-427A-9DBD-79274EB9AEB3}"/>
                </a:ext>
              </a:extLst>
            </p:cNvPr>
            <p:cNvSpPr>
              <a:spLocks noEditPoints="1"/>
            </p:cNvSpPr>
            <p:nvPr/>
          </p:nvSpPr>
          <p:spPr bwMode="auto">
            <a:xfrm>
              <a:off x="8818563" y="3862388"/>
              <a:ext cx="33338" cy="31750"/>
            </a:xfrm>
            <a:custGeom>
              <a:avLst/>
              <a:gdLst/>
              <a:ahLst/>
              <a:cxnLst>
                <a:cxn ang="0">
                  <a:pos x="6" y="0"/>
                </a:cxn>
                <a:cxn ang="0">
                  <a:pos x="0" y="5"/>
                </a:cxn>
                <a:cxn ang="0">
                  <a:pos x="6" y="11"/>
                </a:cxn>
                <a:cxn ang="0">
                  <a:pos x="11" y="5"/>
                </a:cxn>
                <a:cxn ang="0">
                  <a:pos x="6" y="0"/>
                </a:cxn>
                <a:cxn ang="0">
                  <a:pos x="6" y="7"/>
                </a:cxn>
                <a:cxn ang="0">
                  <a:pos x="4" y="5"/>
                </a:cxn>
                <a:cxn ang="0">
                  <a:pos x="6" y="4"/>
                </a:cxn>
                <a:cxn ang="0">
                  <a:pos x="8" y="5"/>
                </a:cxn>
                <a:cxn ang="0">
                  <a:pos x="6" y="7"/>
                </a:cxn>
                <a:cxn ang="0">
                  <a:pos x="6" y="7"/>
                </a:cxn>
                <a:cxn ang="0">
                  <a:pos x="6" y="7"/>
                </a:cxn>
              </a:cxnLst>
              <a:rect l="0" t="0" r="r" b="b"/>
              <a:pathLst>
                <a:path w="11" h="11">
                  <a:moveTo>
                    <a:pt x="6" y="0"/>
                  </a:moveTo>
                  <a:cubicBezTo>
                    <a:pt x="2" y="0"/>
                    <a:pt x="0" y="2"/>
                    <a:pt x="0" y="5"/>
                  </a:cubicBezTo>
                  <a:cubicBezTo>
                    <a:pt x="0" y="9"/>
                    <a:pt x="2" y="11"/>
                    <a:pt x="6" y="11"/>
                  </a:cubicBezTo>
                  <a:cubicBezTo>
                    <a:pt x="9" y="11"/>
                    <a:pt x="11" y="9"/>
                    <a:pt x="11" y="5"/>
                  </a:cubicBezTo>
                  <a:cubicBezTo>
                    <a:pt x="11" y="2"/>
                    <a:pt x="9" y="0"/>
                    <a:pt x="6" y="0"/>
                  </a:cubicBezTo>
                  <a:close/>
                  <a:moveTo>
                    <a:pt x="6" y="7"/>
                  </a:moveTo>
                  <a:cubicBezTo>
                    <a:pt x="5" y="7"/>
                    <a:pt x="4" y="6"/>
                    <a:pt x="4" y="5"/>
                  </a:cubicBezTo>
                  <a:cubicBezTo>
                    <a:pt x="4" y="4"/>
                    <a:pt x="5" y="4"/>
                    <a:pt x="6" y="4"/>
                  </a:cubicBezTo>
                  <a:cubicBezTo>
                    <a:pt x="7" y="4"/>
                    <a:pt x="8" y="4"/>
                    <a:pt x="8" y="5"/>
                  </a:cubicBezTo>
                  <a:cubicBezTo>
                    <a:pt x="8" y="6"/>
                    <a:pt x="7" y="7"/>
                    <a:pt x="6" y="7"/>
                  </a:cubicBezTo>
                  <a:close/>
                  <a:moveTo>
                    <a:pt x="6" y="7"/>
                  </a:moveTo>
                  <a:cubicBezTo>
                    <a:pt x="6" y="7"/>
                    <a:pt x="6" y="7"/>
                    <a:pt x="6" y="7"/>
                  </a:cubicBezTo>
                </a:path>
              </a:pathLst>
            </a:custGeom>
            <a:grpFill/>
            <a:ln w="9525">
              <a:noFill/>
              <a:round/>
              <a:headEnd/>
              <a:tailEnd/>
            </a:ln>
          </p:spPr>
          <p:txBody>
            <a:bodyPr/>
            <a:lstStyle/>
            <a:p>
              <a:pPr eaLnBrk="1" fontAlgn="auto" hangingPunct="1">
                <a:spcBef>
                  <a:spcPts val="0"/>
                </a:spcBef>
                <a:spcAft>
                  <a:spcPts val="0"/>
                </a:spcAft>
                <a:defRPr/>
              </a:pPr>
              <a:endParaRPr lang="en-US">
                <a:solidFill>
                  <a:schemeClr val="bg1"/>
                </a:solidFill>
                <a:latin typeface="+mn-lt"/>
                <a:ea typeface="+mn-ea"/>
              </a:endParaRPr>
            </a:p>
          </p:txBody>
        </p:sp>
      </p:grpSp>
      <p:sp>
        <p:nvSpPr>
          <p:cNvPr id="14" name="Freeform 101">
            <a:extLst>
              <a:ext uri="{FF2B5EF4-FFF2-40B4-BE49-F238E27FC236}">
                <a16:creationId xmlns:a16="http://schemas.microsoft.com/office/drawing/2014/main" id="{81239D9C-24A1-44F3-9647-2A9AF36ACDC7}"/>
              </a:ext>
            </a:extLst>
          </p:cNvPr>
          <p:cNvSpPr>
            <a:spLocks noEditPoints="1"/>
          </p:cNvSpPr>
          <p:nvPr/>
        </p:nvSpPr>
        <p:spPr bwMode="auto">
          <a:xfrm>
            <a:off x="12268200" y="4281160"/>
            <a:ext cx="676794" cy="679460"/>
          </a:xfrm>
          <a:custGeom>
            <a:avLst/>
            <a:gdLst>
              <a:gd name="T0" fmla="*/ 1279501115 w 123"/>
              <a:gd name="T1" fmla="*/ 21495499 h 123"/>
              <a:gd name="T2" fmla="*/ 1226187753 w 123"/>
              <a:gd name="T3" fmla="*/ 0 h 123"/>
              <a:gd name="T4" fmla="*/ 1215526386 w 123"/>
              <a:gd name="T5" fmla="*/ 0 h 123"/>
              <a:gd name="T6" fmla="*/ 522462466 w 123"/>
              <a:gd name="T7" fmla="*/ 128963157 h 123"/>
              <a:gd name="T8" fmla="*/ 458487736 w 123"/>
              <a:gd name="T9" fmla="*/ 204192484 h 123"/>
              <a:gd name="T10" fmla="*/ 458487736 w 123"/>
              <a:gd name="T11" fmla="*/ 913488207 h 123"/>
              <a:gd name="T12" fmla="*/ 298550913 w 123"/>
              <a:gd name="T13" fmla="*/ 870500488 h 123"/>
              <a:gd name="T14" fmla="*/ 191924188 w 123"/>
              <a:gd name="T15" fmla="*/ 881249877 h 123"/>
              <a:gd name="T16" fmla="*/ 21325998 w 123"/>
              <a:gd name="T17" fmla="*/ 1031705254 h 123"/>
              <a:gd name="T18" fmla="*/ 21325998 w 123"/>
              <a:gd name="T19" fmla="*/ 1182163909 h 123"/>
              <a:gd name="T20" fmla="*/ 245237551 w 123"/>
              <a:gd name="T21" fmla="*/ 1321873176 h 123"/>
              <a:gd name="T22" fmla="*/ 341199644 w 123"/>
              <a:gd name="T23" fmla="*/ 1300377677 h 123"/>
              <a:gd name="T24" fmla="*/ 511801099 w 123"/>
              <a:gd name="T25" fmla="*/ 1160668410 h 123"/>
              <a:gd name="T26" fmla="*/ 533123832 w 123"/>
              <a:gd name="T27" fmla="*/ 1074692973 h 123"/>
              <a:gd name="T28" fmla="*/ 533123832 w 123"/>
              <a:gd name="T29" fmla="*/ 1074692973 h 123"/>
              <a:gd name="T30" fmla="*/ 533123832 w 123"/>
              <a:gd name="T31" fmla="*/ 408384969 h 123"/>
              <a:gd name="T32" fmla="*/ 554449830 w 123"/>
              <a:gd name="T33" fmla="*/ 408384969 h 123"/>
              <a:gd name="T34" fmla="*/ 1226187753 w 123"/>
              <a:gd name="T35" fmla="*/ 290167922 h 123"/>
              <a:gd name="T36" fmla="*/ 1226187753 w 123"/>
              <a:gd name="T37" fmla="*/ 795274439 h 123"/>
              <a:gd name="T38" fmla="*/ 1076912296 w 123"/>
              <a:gd name="T39" fmla="*/ 741537332 h 123"/>
              <a:gd name="T40" fmla="*/ 970288836 w 123"/>
              <a:gd name="T41" fmla="*/ 763032830 h 123"/>
              <a:gd name="T42" fmla="*/ 799687381 w 123"/>
              <a:gd name="T43" fmla="*/ 902742097 h 123"/>
              <a:gd name="T44" fmla="*/ 789026014 w 123"/>
              <a:gd name="T45" fmla="*/ 1053200752 h 123"/>
              <a:gd name="T46" fmla="*/ 1023602198 w 123"/>
              <a:gd name="T47" fmla="*/ 1192910019 h 123"/>
              <a:gd name="T48" fmla="*/ 1119564292 w 123"/>
              <a:gd name="T49" fmla="*/ 1182163909 h 123"/>
              <a:gd name="T50" fmla="*/ 1290162482 w 123"/>
              <a:gd name="T51" fmla="*/ 1031705254 h 123"/>
              <a:gd name="T52" fmla="*/ 1311488480 w 123"/>
              <a:gd name="T53" fmla="*/ 945729816 h 123"/>
              <a:gd name="T54" fmla="*/ 1311488480 w 123"/>
              <a:gd name="T55" fmla="*/ 945729816 h 123"/>
              <a:gd name="T56" fmla="*/ 1311488480 w 123"/>
              <a:gd name="T57" fmla="*/ 85975438 h 123"/>
              <a:gd name="T58" fmla="*/ 1279501115 w 123"/>
              <a:gd name="T59" fmla="*/ 21495499 h 123"/>
              <a:gd name="T60" fmla="*/ 319873646 w 123"/>
              <a:gd name="T61" fmla="*/ 1225151628 h 123"/>
              <a:gd name="T62" fmla="*/ 95962094 w 123"/>
              <a:gd name="T63" fmla="*/ 1149922300 h 123"/>
              <a:gd name="T64" fmla="*/ 223911552 w 123"/>
              <a:gd name="T65" fmla="*/ 956475926 h 123"/>
              <a:gd name="T66" fmla="*/ 447826370 w 123"/>
              <a:gd name="T67" fmla="*/ 1031705254 h 123"/>
              <a:gd name="T68" fmla="*/ 319873646 w 123"/>
              <a:gd name="T69" fmla="*/ 1225151628 h 123"/>
              <a:gd name="T70" fmla="*/ 1226187753 w 123"/>
              <a:gd name="T71" fmla="*/ 204192484 h 123"/>
              <a:gd name="T72" fmla="*/ 533123832 w 123"/>
              <a:gd name="T73" fmla="*/ 333155641 h 123"/>
              <a:gd name="T74" fmla="*/ 533123832 w 123"/>
              <a:gd name="T75" fmla="*/ 204192484 h 123"/>
              <a:gd name="T76" fmla="*/ 1226187753 w 123"/>
              <a:gd name="T77" fmla="*/ 85975438 h 123"/>
              <a:gd name="T78" fmla="*/ 1226187753 w 123"/>
              <a:gd name="T79" fmla="*/ 204192484 h 123"/>
              <a:gd name="T80" fmla="*/ 1098238294 w 123"/>
              <a:gd name="T81" fmla="*/ 1096188471 h 123"/>
              <a:gd name="T82" fmla="*/ 863662110 w 123"/>
              <a:gd name="T83" fmla="*/ 1031705254 h 123"/>
              <a:gd name="T84" fmla="*/ 991614834 w 123"/>
              <a:gd name="T85" fmla="*/ 838262158 h 123"/>
              <a:gd name="T86" fmla="*/ 1226187753 w 123"/>
              <a:gd name="T87" fmla="*/ 913488207 h 123"/>
              <a:gd name="T88" fmla="*/ 1098238294 w 123"/>
              <a:gd name="T89" fmla="*/ 1096188471 h 123"/>
              <a:gd name="T90" fmla="*/ 1098238294 w 123"/>
              <a:gd name="T91" fmla="*/ 1096188471 h 123"/>
              <a:gd name="T92" fmla="*/ 1098238294 w 123"/>
              <a:gd name="T93" fmla="*/ 1096188471 h 12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23" h="123">
                <a:moveTo>
                  <a:pt x="120" y="2"/>
                </a:moveTo>
                <a:cubicBezTo>
                  <a:pt x="119" y="1"/>
                  <a:pt x="117" y="0"/>
                  <a:pt x="115" y="0"/>
                </a:cubicBezTo>
                <a:cubicBezTo>
                  <a:pt x="114" y="0"/>
                  <a:pt x="114" y="0"/>
                  <a:pt x="114" y="0"/>
                </a:cubicBezTo>
                <a:cubicBezTo>
                  <a:pt x="49" y="12"/>
                  <a:pt x="49" y="12"/>
                  <a:pt x="49" y="12"/>
                </a:cubicBezTo>
                <a:cubicBezTo>
                  <a:pt x="45" y="12"/>
                  <a:pt x="43" y="15"/>
                  <a:pt x="43" y="19"/>
                </a:cubicBezTo>
                <a:cubicBezTo>
                  <a:pt x="43" y="85"/>
                  <a:pt x="43" y="85"/>
                  <a:pt x="43" y="85"/>
                </a:cubicBezTo>
                <a:cubicBezTo>
                  <a:pt x="39" y="82"/>
                  <a:pt x="34" y="81"/>
                  <a:pt x="28" y="81"/>
                </a:cubicBezTo>
                <a:cubicBezTo>
                  <a:pt x="25" y="81"/>
                  <a:pt x="22" y="81"/>
                  <a:pt x="18" y="82"/>
                </a:cubicBezTo>
                <a:cubicBezTo>
                  <a:pt x="11" y="85"/>
                  <a:pt x="5" y="89"/>
                  <a:pt x="2" y="96"/>
                </a:cubicBezTo>
                <a:cubicBezTo>
                  <a:pt x="0" y="100"/>
                  <a:pt x="0" y="105"/>
                  <a:pt x="2" y="110"/>
                </a:cubicBezTo>
                <a:cubicBezTo>
                  <a:pt x="4" y="118"/>
                  <a:pt x="13" y="123"/>
                  <a:pt x="23" y="123"/>
                </a:cubicBezTo>
                <a:cubicBezTo>
                  <a:pt x="26" y="123"/>
                  <a:pt x="29" y="122"/>
                  <a:pt x="32" y="121"/>
                </a:cubicBezTo>
                <a:cubicBezTo>
                  <a:pt x="40" y="119"/>
                  <a:pt x="45" y="114"/>
                  <a:pt x="48" y="108"/>
                </a:cubicBezTo>
                <a:cubicBezTo>
                  <a:pt x="50" y="105"/>
                  <a:pt x="50" y="102"/>
                  <a:pt x="50" y="100"/>
                </a:cubicBezTo>
                <a:cubicBezTo>
                  <a:pt x="50" y="100"/>
                  <a:pt x="50" y="100"/>
                  <a:pt x="50" y="100"/>
                </a:cubicBezTo>
                <a:cubicBezTo>
                  <a:pt x="50" y="38"/>
                  <a:pt x="50" y="38"/>
                  <a:pt x="50" y="38"/>
                </a:cubicBezTo>
                <a:cubicBezTo>
                  <a:pt x="52" y="38"/>
                  <a:pt x="52" y="38"/>
                  <a:pt x="52" y="38"/>
                </a:cubicBezTo>
                <a:cubicBezTo>
                  <a:pt x="115" y="27"/>
                  <a:pt x="115" y="27"/>
                  <a:pt x="115" y="27"/>
                </a:cubicBezTo>
                <a:cubicBezTo>
                  <a:pt x="115" y="74"/>
                  <a:pt x="115" y="74"/>
                  <a:pt x="115" y="74"/>
                </a:cubicBezTo>
                <a:cubicBezTo>
                  <a:pt x="112" y="71"/>
                  <a:pt x="107" y="69"/>
                  <a:pt x="101" y="69"/>
                </a:cubicBezTo>
                <a:cubicBezTo>
                  <a:pt x="98" y="69"/>
                  <a:pt x="94" y="70"/>
                  <a:pt x="91" y="71"/>
                </a:cubicBezTo>
                <a:cubicBezTo>
                  <a:pt x="84" y="73"/>
                  <a:pt x="78" y="78"/>
                  <a:pt x="75" y="84"/>
                </a:cubicBezTo>
                <a:cubicBezTo>
                  <a:pt x="73" y="89"/>
                  <a:pt x="73" y="94"/>
                  <a:pt x="74" y="98"/>
                </a:cubicBezTo>
                <a:cubicBezTo>
                  <a:pt x="77" y="106"/>
                  <a:pt x="86" y="111"/>
                  <a:pt x="96" y="111"/>
                </a:cubicBezTo>
                <a:cubicBezTo>
                  <a:pt x="99" y="111"/>
                  <a:pt x="102" y="111"/>
                  <a:pt x="105" y="110"/>
                </a:cubicBezTo>
                <a:cubicBezTo>
                  <a:pt x="112" y="107"/>
                  <a:pt x="118" y="102"/>
                  <a:pt x="121" y="96"/>
                </a:cubicBezTo>
                <a:cubicBezTo>
                  <a:pt x="122" y="94"/>
                  <a:pt x="123" y="91"/>
                  <a:pt x="123" y="88"/>
                </a:cubicBezTo>
                <a:cubicBezTo>
                  <a:pt x="123" y="88"/>
                  <a:pt x="123" y="88"/>
                  <a:pt x="123" y="88"/>
                </a:cubicBezTo>
                <a:cubicBezTo>
                  <a:pt x="123" y="8"/>
                  <a:pt x="123" y="8"/>
                  <a:pt x="123" y="8"/>
                </a:cubicBezTo>
                <a:cubicBezTo>
                  <a:pt x="123" y="5"/>
                  <a:pt x="122" y="3"/>
                  <a:pt x="120" y="2"/>
                </a:cubicBezTo>
                <a:close/>
                <a:moveTo>
                  <a:pt x="30" y="114"/>
                </a:moveTo>
                <a:cubicBezTo>
                  <a:pt x="21" y="117"/>
                  <a:pt x="11" y="114"/>
                  <a:pt x="9" y="107"/>
                </a:cubicBezTo>
                <a:cubicBezTo>
                  <a:pt x="6" y="100"/>
                  <a:pt x="12" y="93"/>
                  <a:pt x="21" y="89"/>
                </a:cubicBezTo>
                <a:cubicBezTo>
                  <a:pt x="30" y="86"/>
                  <a:pt x="39" y="89"/>
                  <a:pt x="42" y="96"/>
                </a:cubicBezTo>
                <a:cubicBezTo>
                  <a:pt x="44" y="103"/>
                  <a:pt x="39" y="111"/>
                  <a:pt x="30" y="114"/>
                </a:cubicBezTo>
                <a:close/>
                <a:moveTo>
                  <a:pt x="115" y="19"/>
                </a:moveTo>
                <a:cubicBezTo>
                  <a:pt x="50" y="31"/>
                  <a:pt x="50" y="31"/>
                  <a:pt x="50" y="31"/>
                </a:cubicBezTo>
                <a:cubicBezTo>
                  <a:pt x="50" y="19"/>
                  <a:pt x="50" y="19"/>
                  <a:pt x="50" y="19"/>
                </a:cubicBezTo>
                <a:cubicBezTo>
                  <a:pt x="115" y="8"/>
                  <a:pt x="115" y="8"/>
                  <a:pt x="115" y="8"/>
                </a:cubicBezTo>
                <a:lnTo>
                  <a:pt x="115" y="19"/>
                </a:lnTo>
                <a:close/>
                <a:moveTo>
                  <a:pt x="103" y="102"/>
                </a:moveTo>
                <a:cubicBezTo>
                  <a:pt x="93" y="105"/>
                  <a:pt x="84" y="102"/>
                  <a:pt x="81" y="96"/>
                </a:cubicBezTo>
                <a:cubicBezTo>
                  <a:pt x="79" y="89"/>
                  <a:pt x="84" y="81"/>
                  <a:pt x="93" y="78"/>
                </a:cubicBezTo>
                <a:cubicBezTo>
                  <a:pt x="103" y="75"/>
                  <a:pt x="112" y="78"/>
                  <a:pt x="115" y="85"/>
                </a:cubicBezTo>
                <a:cubicBezTo>
                  <a:pt x="117" y="91"/>
                  <a:pt x="112" y="99"/>
                  <a:pt x="103" y="102"/>
                </a:cubicBezTo>
                <a:close/>
                <a:moveTo>
                  <a:pt x="103" y="102"/>
                </a:moveTo>
                <a:cubicBezTo>
                  <a:pt x="103" y="102"/>
                  <a:pt x="103" y="102"/>
                  <a:pt x="103" y="102"/>
                </a:cubicBezTo>
              </a:path>
            </a:pathLst>
          </a:custGeom>
          <a:solidFill>
            <a:schemeClr val="tx1"/>
          </a:solidFill>
          <a:ln>
            <a:noFill/>
          </a:ln>
        </p:spPr>
        <p:txBody>
          <a:bodyPr/>
          <a:lstStyle/>
          <a:p>
            <a:endParaRPr lang="id-ID">
              <a:solidFill>
                <a:schemeClr val="bg1"/>
              </a:solidFill>
            </a:endParaRPr>
          </a:p>
        </p:txBody>
      </p:sp>
      <p:grpSp>
        <p:nvGrpSpPr>
          <p:cNvPr id="15" name="Group 14">
            <a:extLst>
              <a:ext uri="{FF2B5EF4-FFF2-40B4-BE49-F238E27FC236}">
                <a16:creationId xmlns:a16="http://schemas.microsoft.com/office/drawing/2014/main" id="{B61C1B76-37BA-4902-9162-F6CDB73A378A}"/>
              </a:ext>
            </a:extLst>
          </p:cNvPr>
          <p:cNvGrpSpPr/>
          <p:nvPr/>
        </p:nvGrpSpPr>
        <p:grpSpPr>
          <a:xfrm>
            <a:off x="10165290" y="6447829"/>
            <a:ext cx="676508" cy="676496"/>
            <a:chOff x="2270125" y="3568701"/>
            <a:chExt cx="360363" cy="360363"/>
          </a:xfrm>
          <a:solidFill>
            <a:schemeClr val="tx1"/>
          </a:solidFill>
        </p:grpSpPr>
        <p:sp>
          <p:nvSpPr>
            <p:cNvPr id="16" name="Freeform 102">
              <a:extLst>
                <a:ext uri="{FF2B5EF4-FFF2-40B4-BE49-F238E27FC236}">
                  <a16:creationId xmlns:a16="http://schemas.microsoft.com/office/drawing/2014/main" id="{69D008FA-8E61-4EF6-8D73-4B057DCD765D}"/>
                </a:ext>
              </a:extLst>
            </p:cNvPr>
            <p:cNvSpPr>
              <a:spLocks noEditPoints="1"/>
            </p:cNvSpPr>
            <p:nvPr/>
          </p:nvSpPr>
          <p:spPr bwMode="auto">
            <a:xfrm>
              <a:off x="2270125" y="3568701"/>
              <a:ext cx="111125" cy="360363"/>
            </a:xfrm>
            <a:custGeom>
              <a:avLst/>
              <a:gdLst/>
              <a:ahLst/>
              <a:cxnLst>
                <a:cxn ang="0">
                  <a:pos x="31" y="23"/>
                </a:cxn>
                <a:cxn ang="0">
                  <a:pos x="31" y="11"/>
                </a:cxn>
                <a:cxn ang="0">
                  <a:pos x="19" y="0"/>
                </a:cxn>
                <a:cxn ang="0">
                  <a:pos x="8" y="11"/>
                </a:cxn>
                <a:cxn ang="0">
                  <a:pos x="8" y="23"/>
                </a:cxn>
                <a:cxn ang="0">
                  <a:pos x="0" y="38"/>
                </a:cxn>
                <a:cxn ang="0">
                  <a:pos x="8" y="54"/>
                </a:cxn>
                <a:cxn ang="0">
                  <a:pos x="8" y="111"/>
                </a:cxn>
                <a:cxn ang="0">
                  <a:pos x="19" y="123"/>
                </a:cxn>
                <a:cxn ang="0">
                  <a:pos x="31" y="111"/>
                </a:cxn>
                <a:cxn ang="0">
                  <a:pos x="31" y="54"/>
                </a:cxn>
                <a:cxn ang="0">
                  <a:pos x="38" y="38"/>
                </a:cxn>
                <a:cxn ang="0">
                  <a:pos x="31" y="23"/>
                </a:cxn>
                <a:cxn ang="0">
                  <a:pos x="15" y="11"/>
                </a:cxn>
                <a:cxn ang="0">
                  <a:pos x="19" y="8"/>
                </a:cxn>
                <a:cxn ang="0">
                  <a:pos x="23" y="11"/>
                </a:cxn>
                <a:cxn ang="0">
                  <a:pos x="23" y="20"/>
                </a:cxn>
                <a:cxn ang="0">
                  <a:pos x="19" y="19"/>
                </a:cxn>
                <a:cxn ang="0">
                  <a:pos x="15" y="20"/>
                </a:cxn>
                <a:cxn ang="0">
                  <a:pos x="15" y="11"/>
                </a:cxn>
                <a:cxn ang="0">
                  <a:pos x="23" y="111"/>
                </a:cxn>
                <a:cxn ang="0">
                  <a:pos x="19" y="115"/>
                </a:cxn>
                <a:cxn ang="0">
                  <a:pos x="15" y="111"/>
                </a:cxn>
                <a:cxn ang="0">
                  <a:pos x="15" y="57"/>
                </a:cxn>
                <a:cxn ang="0">
                  <a:pos x="19" y="58"/>
                </a:cxn>
                <a:cxn ang="0">
                  <a:pos x="23" y="57"/>
                </a:cxn>
                <a:cxn ang="0">
                  <a:pos x="23" y="111"/>
                </a:cxn>
                <a:cxn ang="0">
                  <a:pos x="30" y="42"/>
                </a:cxn>
                <a:cxn ang="0">
                  <a:pos x="30" y="42"/>
                </a:cxn>
                <a:cxn ang="0">
                  <a:pos x="28" y="45"/>
                </a:cxn>
                <a:cxn ang="0">
                  <a:pos x="28" y="45"/>
                </a:cxn>
                <a:cxn ang="0">
                  <a:pos x="26" y="47"/>
                </a:cxn>
                <a:cxn ang="0">
                  <a:pos x="26" y="47"/>
                </a:cxn>
                <a:cxn ang="0">
                  <a:pos x="23" y="49"/>
                </a:cxn>
                <a:cxn ang="0">
                  <a:pos x="19" y="50"/>
                </a:cxn>
                <a:cxn ang="0">
                  <a:pos x="15" y="49"/>
                </a:cxn>
                <a:cxn ang="0">
                  <a:pos x="12" y="47"/>
                </a:cxn>
                <a:cxn ang="0">
                  <a:pos x="12" y="47"/>
                </a:cxn>
                <a:cxn ang="0">
                  <a:pos x="10" y="45"/>
                </a:cxn>
                <a:cxn ang="0">
                  <a:pos x="10" y="45"/>
                </a:cxn>
                <a:cxn ang="0">
                  <a:pos x="8" y="42"/>
                </a:cxn>
                <a:cxn ang="0">
                  <a:pos x="8" y="42"/>
                </a:cxn>
                <a:cxn ang="0">
                  <a:pos x="8" y="38"/>
                </a:cxn>
                <a:cxn ang="0">
                  <a:pos x="8" y="35"/>
                </a:cxn>
                <a:cxn ang="0">
                  <a:pos x="8" y="35"/>
                </a:cxn>
                <a:cxn ang="0">
                  <a:pos x="10" y="32"/>
                </a:cxn>
                <a:cxn ang="0">
                  <a:pos x="10" y="32"/>
                </a:cxn>
                <a:cxn ang="0">
                  <a:pos x="12" y="29"/>
                </a:cxn>
                <a:cxn ang="0">
                  <a:pos x="12" y="29"/>
                </a:cxn>
                <a:cxn ang="0">
                  <a:pos x="15" y="28"/>
                </a:cxn>
                <a:cxn ang="0">
                  <a:pos x="19" y="27"/>
                </a:cxn>
                <a:cxn ang="0">
                  <a:pos x="23" y="28"/>
                </a:cxn>
                <a:cxn ang="0">
                  <a:pos x="26" y="29"/>
                </a:cxn>
                <a:cxn ang="0">
                  <a:pos x="26" y="29"/>
                </a:cxn>
                <a:cxn ang="0">
                  <a:pos x="28" y="32"/>
                </a:cxn>
                <a:cxn ang="0">
                  <a:pos x="28" y="32"/>
                </a:cxn>
                <a:cxn ang="0">
                  <a:pos x="30" y="35"/>
                </a:cxn>
                <a:cxn ang="0">
                  <a:pos x="30" y="35"/>
                </a:cxn>
                <a:cxn ang="0">
                  <a:pos x="31" y="38"/>
                </a:cxn>
                <a:cxn ang="0">
                  <a:pos x="30" y="42"/>
                </a:cxn>
                <a:cxn ang="0">
                  <a:pos x="30" y="42"/>
                </a:cxn>
                <a:cxn ang="0">
                  <a:pos x="30" y="42"/>
                </a:cxn>
              </a:cxnLst>
              <a:rect l="0" t="0" r="r" b="b"/>
              <a:pathLst>
                <a:path w="38" h="123">
                  <a:moveTo>
                    <a:pt x="31" y="23"/>
                  </a:moveTo>
                  <a:cubicBezTo>
                    <a:pt x="31" y="11"/>
                    <a:pt x="31" y="11"/>
                    <a:pt x="31" y="11"/>
                  </a:cubicBezTo>
                  <a:cubicBezTo>
                    <a:pt x="31" y="5"/>
                    <a:pt x="25" y="0"/>
                    <a:pt x="19" y="0"/>
                  </a:cubicBezTo>
                  <a:cubicBezTo>
                    <a:pt x="13" y="0"/>
                    <a:pt x="8" y="5"/>
                    <a:pt x="8" y="11"/>
                  </a:cubicBezTo>
                  <a:cubicBezTo>
                    <a:pt x="8" y="23"/>
                    <a:pt x="8" y="23"/>
                    <a:pt x="8" y="23"/>
                  </a:cubicBezTo>
                  <a:cubicBezTo>
                    <a:pt x="3" y="27"/>
                    <a:pt x="0" y="32"/>
                    <a:pt x="0" y="38"/>
                  </a:cubicBezTo>
                  <a:cubicBezTo>
                    <a:pt x="0" y="45"/>
                    <a:pt x="3" y="50"/>
                    <a:pt x="8" y="54"/>
                  </a:cubicBezTo>
                  <a:cubicBezTo>
                    <a:pt x="8" y="111"/>
                    <a:pt x="8" y="111"/>
                    <a:pt x="8" y="111"/>
                  </a:cubicBezTo>
                  <a:cubicBezTo>
                    <a:pt x="8" y="118"/>
                    <a:pt x="13" y="123"/>
                    <a:pt x="19" y="123"/>
                  </a:cubicBezTo>
                  <a:cubicBezTo>
                    <a:pt x="25" y="123"/>
                    <a:pt x="31" y="118"/>
                    <a:pt x="31" y="111"/>
                  </a:cubicBezTo>
                  <a:cubicBezTo>
                    <a:pt x="31" y="54"/>
                    <a:pt x="31" y="54"/>
                    <a:pt x="31" y="54"/>
                  </a:cubicBezTo>
                  <a:cubicBezTo>
                    <a:pt x="35" y="50"/>
                    <a:pt x="38" y="45"/>
                    <a:pt x="38" y="38"/>
                  </a:cubicBezTo>
                  <a:cubicBezTo>
                    <a:pt x="38" y="32"/>
                    <a:pt x="35" y="27"/>
                    <a:pt x="31" y="23"/>
                  </a:cubicBezTo>
                  <a:close/>
                  <a:moveTo>
                    <a:pt x="15" y="11"/>
                  </a:moveTo>
                  <a:cubicBezTo>
                    <a:pt x="15" y="9"/>
                    <a:pt x="17" y="8"/>
                    <a:pt x="19" y="8"/>
                  </a:cubicBezTo>
                  <a:cubicBezTo>
                    <a:pt x="21" y="8"/>
                    <a:pt x="23" y="9"/>
                    <a:pt x="23" y="11"/>
                  </a:cubicBezTo>
                  <a:cubicBezTo>
                    <a:pt x="23" y="20"/>
                    <a:pt x="23" y="20"/>
                    <a:pt x="23" y="20"/>
                  </a:cubicBezTo>
                  <a:cubicBezTo>
                    <a:pt x="22" y="19"/>
                    <a:pt x="20" y="19"/>
                    <a:pt x="19" y="19"/>
                  </a:cubicBezTo>
                  <a:cubicBezTo>
                    <a:pt x="18" y="19"/>
                    <a:pt x="17" y="19"/>
                    <a:pt x="15" y="20"/>
                  </a:cubicBezTo>
                  <a:lnTo>
                    <a:pt x="15" y="11"/>
                  </a:lnTo>
                  <a:close/>
                  <a:moveTo>
                    <a:pt x="23" y="111"/>
                  </a:moveTo>
                  <a:cubicBezTo>
                    <a:pt x="23" y="113"/>
                    <a:pt x="21" y="115"/>
                    <a:pt x="19" y="115"/>
                  </a:cubicBezTo>
                  <a:cubicBezTo>
                    <a:pt x="17" y="115"/>
                    <a:pt x="15" y="113"/>
                    <a:pt x="15" y="111"/>
                  </a:cubicBezTo>
                  <a:cubicBezTo>
                    <a:pt x="15" y="57"/>
                    <a:pt x="15" y="57"/>
                    <a:pt x="15" y="57"/>
                  </a:cubicBezTo>
                  <a:cubicBezTo>
                    <a:pt x="17" y="57"/>
                    <a:pt x="18" y="58"/>
                    <a:pt x="19" y="58"/>
                  </a:cubicBezTo>
                  <a:cubicBezTo>
                    <a:pt x="20" y="58"/>
                    <a:pt x="22" y="57"/>
                    <a:pt x="23" y="57"/>
                  </a:cubicBezTo>
                  <a:lnTo>
                    <a:pt x="23" y="111"/>
                  </a:lnTo>
                  <a:close/>
                  <a:moveTo>
                    <a:pt x="30" y="42"/>
                  </a:moveTo>
                  <a:cubicBezTo>
                    <a:pt x="30" y="42"/>
                    <a:pt x="30" y="42"/>
                    <a:pt x="30" y="42"/>
                  </a:cubicBezTo>
                  <a:cubicBezTo>
                    <a:pt x="30" y="43"/>
                    <a:pt x="29" y="44"/>
                    <a:pt x="28" y="45"/>
                  </a:cubicBezTo>
                  <a:cubicBezTo>
                    <a:pt x="28" y="45"/>
                    <a:pt x="28" y="45"/>
                    <a:pt x="28" y="45"/>
                  </a:cubicBezTo>
                  <a:cubicBezTo>
                    <a:pt x="28" y="46"/>
                    <a:pt x="27" y="47"/>
                    <a:pt x="26" y="47"/>
                  </a:cubicBezTo>
                  <a:cubicBezTo>
                    <a:pt x="26" y="47"/>
                    <a:pt x="26" y="47"/>
                    <a:pt x="26" y="47"/>
                  </a:cubicBezTo>
                  <a:cubicBezTo>
                    <a:pt x="25" y="48"/>
                    <a:pt x="24" y="49"/>
                    <a:pt x="23" y="49"/>
                  </a:cubicBezTo>
                  <a:cubicBezTo>
                    <a:pt x="22" y="50"/>
                    <a:pt x="20" y="50"/>
                    <a:pt x="19" y="50"/>
                  </a:cubicBezTo>
                  <a:cubicBezTo>
                    <a:pt x="18" y="50"/>
                    <a:pt x="16" y="50"/>
                    <a:pt x="15" y="49"/>
                  </a:cubicBezTo>
                  <a:cubicBezTo>
                    <a:pt x="14" y="49"/>
                    <a:pt x="13" y="48"/>
                    <a:pt x="12" y="47"/>
                  </a:cubicBezTo>
                  <a:cubicBezTo>
                    <a:pt x="12" y="47"/>
                    <a:pt x="12" y="47"/>
                    <a:pt x="12" y="47"/>
                  </a:cubicBezTo>
                  <a:cubicBezTo>
                    <a:pt x="11" y="47"/>
                    <a:pt x="10" y="46"/>
                    <a:pt x="10" y="45"/>
                  </a:cubicBezTo>
                  <a:cubicBezTo>
                    <a:pt x="10" y="45"/>
                    <a:pt x="10" y="45"/>
                    <a:pt x="10" y="45"/>
                  </a:cubicBezTo>
                  <a:cubicBezTo>
                    <a:pt x="9" y="44"/>
                    <a:pt x="9" y="43"/>
                    <a:pt x="8" y="42"/>
                  </a:cubicBezTo>
                  <a:cubicBezTo>
                    <a:pt x="8" y="42"/>
                    <a:pt x="8" y="42"/>
                    <a:pt x="8" y="42"/>
                  </a:cubicBezTo>
                  <a:cubicBezTo>
                    <a:pt x="8" y="41"/>
                    <a:pt x="8" y="39"/>
                    <a:pt x="8" y="38"/>
                  </a:cubicBezTo>
                  <a:cubicBezTo>
                    <a:pt x="8" y="37"/>
                    <a:pt x="8" y="36"/>
                    <a:pt x="8" y="35"/>
                  </a:cubicBezTo>
                  <a:cubicBezTo>
                    <a:pt x="8" y="35"/>
                    <a:pt x="8" y="35"/>
                    <a:pt x="8" y="35"/>
                  </a:cubicBezTo>
                  <a:cubicBezTo>
                    <a:pt x="9" y="33"/>
                    <a:pt x="9" y="33"/>
                    <a:pt x="10" y="32"/>
                  </a:cubicBezTo>
                  <a:cubicBezTo>
                    <a:pt x="10" y="32"/>
                    <a:pt x="10" y="32"/>
                    <a:pt x="10" y="32"/>
                  </a:cubicBezTo>
                  <a:cubicBezTo>
                    <a:pt x="10" y="31"/>
                    <a:pt x="11" y="30"/>
                    <a:pt x="12" y="29"/>
                  </a:cubicBezTo>
                  <a:cubicBezTo>
                    <a:pt x="12" y="29"/>
                    <a:pt x="12" y="29"/>
                    <a:pt x="12" y="29"/>
                  </a:cubicBezTo>
                  <a:cubicBezTo>
                    <a:pt x="13" y="28"/>
                    <a:pt x="14" y="28"/>
                    <a:pt x="15" y="28"/>
                  </a:cubicBezTo>
                  <a:cubicBezTo>
                    <a:pt x="16" y="27"/>
                    <a:pt x="18" y="27"/>
                    <a:pt x="19" y="27"/>
                  </a:cubicBezTo>
                  <a:cubicBezTo>
                    <a:pt x="20" y="27"/>
                    <a:pt x="22" y="27"/>
                    <a:pt x="23" y="28"/>
                  </a:cubicBezTo>
                  <a:cubicBezTo>
                    <a:pt x="24" y="28"/>
                    <a:pt x="25" y="28"/>
                    <a:pt x="26" y="29"/>
                  </a:cubicBezTo>
                  <a:cubicBezTo>
                    <a:pt x="26" y="29"/>
                    <a:pt x="26" y="29"/>
                    <a:pt x="26" y="29"/>
                  </a:cubicBezTo>
                  <a:cubicBezTo>
                    <a:pt x="27" y="30"/>
                    <a:pt x="28" y="31"/>
                    <a:pt x="28" y="32"/>
                  </a:cubicBezTo>
                  <a:cubicBezTo>
                    <a:pt x="28" y="32"/>
                    <a:pt x="28" y="32"/>
                    <a:pt x="28" y="32"/>
                  </a:cubicBezTo>
                  <a:cubicBezTo>
                    <a:pt x="29" y="33"/>
                    <a:pt x="30" y="33"/>
                    <a:pt x="30" y="35"/>
                  </a:cubicBezTo>
                  <a:cubicBezTo>
                    <a:pt x="30" y="35"/>
                    <a:pt x="30" y="35"/>
                    <a:pt x="30" y="35"/>
                  </a:cubicBezTo>
                  <a:cubicBezTo>
                    <a:pt x="30" y="36"/>
                    <a:pt x="31" y="37"/>
                    <a:pt x="31" y="38"/>
                  </a:cubicBezTo>
                  <a:cubicBezTo>
                    <a:pt x="31" y="39"/>
                    <a:pt x="30" y="41"/>
                    <a:pt x="30" y="42"/>
                  </a:cubicBezTo>
                  <a:close/>
                  <a:moveTo>
                    <a:pt x="30" y="42"/>
                  </a:moveTo>
                  <a:cubicBezTo>
                    <a:pt x="30" y="42"/>
                    <a:pt x="30" y="42"/>
                    <a:pt x="30" y="42"/>
                  </a:cubicBezTo>
                </a:path>
              </a:pathLst>
            </a:custGeom>
            <a:grpFill/>
            <a:ln w="9525">
              <a:noFill/>
              <a:round/>
              <a:headEnd/>
              <a:tailEnd/>
            </a:ln>
          </p:spPr>
          <p:txBody>
            <a:bodyPr/>
            <a:lstStyle/>
            <a:p>
              <a:pPr eaLnBrk="1" fontAlgn="auto" hangingPunct="1">
                <a:spcBef>
                  <a:spcPts val="0"/>
                </a:spcBef>
                <a:spcAft>
                  <a:spcPts val="0"/>
                </a:spcAft>
                <a:defRPr/>
              </a:pPr>
              <a:endParaRPr lang="en-US">
                <a:solidFill>
                  <a:schemeClr val="bg1"/>
                </a:solidFill>
                <a:latin typeface="+mn-lt"/>
                <a:ea typeface="+mn-ea"/>
              </a:endParaRPr>
            </a:p>
          </p:txBody>
        </p:sp>
        <p:sp>
          <p:nvSpPr>
            <p:cNvPr id="17" name="Freeform 103">
              <a:extLst>
                <a:ext uri="{FF2B5EF4-FFF2-40B4-BE49-F238E27FC236}">
                  <a16:creationId xmlns:a16="http://schemas.microsoft.com/office/drawing/2014/main" id="{D9E39B16-0871-4ADB-B6DF-BF75CDF8D27C}"/>
                </a:ext>
              </a:extLst>
            </p:cNvPr>
            <p:cNvSpPr>
              <a:spLocks noEditPoints="1"/>
            </p:cNvSpPr>
            <p:nvPr/>
          </p:nvSpPr>
          <p:spPr bwMode="auto">
            <a:xfrm>
              <a:off x="2516188" y="3568701"/>
              <a:ext cx="114300" cy="360363"/>
            </a:xfrm>
            <a:custGeom>
              <a:avLst/>
              <a:gdLst/>
              <a:ahLst/>
              <a:cxnLst>
                <a:cxn ang="0">
                  <a:pos x="31" y="23"/>
                </a:cxn>
                <a:cxn ang="0">
                  <a:pos x="31" y="11"/>
                </a:cxn>
                <a:cxn ang="0">
                  <a:pos x="19" y="0"/>
                </a:cxn>
                <a:cxn ang="0">
                  <a:pos x="8" y="11"/>
                </a:cxn>
                <a:cxn ang="0">
                  <a:pos x="8" y="23"/>
                </a:cxn>
                <a:cxn ang="0">
                  <a:pos x="0" y="38"/>
                </a:cxn>
                <a:cxn ang="0">
                  <a:pos x="8" y="54"/>
                </a:cxn>
                <a:cxn ang="0">
                  <a:pos x="8" y="111"/>
                </a:cxn>
                <a:cxn ang="0">
                  <a:pos x="19" y="123"/>
                </a:cxn>
                <a:cxn ang="0">
                  <a:pos x="31" y="111"/>
                </a:cxn>
                <a:cxn ang="0">
                  <a:pos x="31" y="54"/>
                </a:cxn>
                <a:cxn ang="0">
                  <a:pos x="39" y="38"/>
                </a:cxn>
                <a:cxn ang="0">
                  <a:pos x="31" y="23"/>
                </a:cxn>
                <a:cxn ang="0">
                  <a:pos x="16" y="11"/>
                </a:cxn>
                <a:cxn ang="0">
                  <a:pos x="19" y="8"/>
                </a:cxn>
                <a:cxn ang="0">
                  <a:pos x="23" y="11"/>
                </a:cxn>
                <a:cxn ang="0">
                  <a:pos x="23" y="20"/>
                </a:cxn>
                <a:cxn ang="0">
                  <a:pos x="19" y="19"/>
                </a:cxn>
                <a:cxn ang="0">
                  <a:pos x="16" y="20"/>
                </a:cxn>
                <a:cxn ang="0">
                  <a:pos x="16" y="11"/>
                </a:cxn>
                <a:cxn ang="0">
                  <a:pos x="23" y="111"/>
                </a:cxn>
                <a:cxn ang="0">
                  <a:pos x="19" y="115"/>
                </a:cxn>
                <a:cxn ang="0">
                  <a:pos x="16" y="111"/>
                </a:cxn>
                <a:cxn ang="0">
                  <a:pos x="16" y="57"/>
                </a:cxn>
                <a:cxn ang="0">
                  <a:pos x="19" y="58"/>
                </a:cxn>
                <a:cxn ang="0">
                  <a:pos x="23" y="57"/>
                </a:cxn>
                <a:cxn ang="0">
                  <a:pos x="23" y="111"/>
                </a:cxn>
                <a:cxn ang="0">
                  <a:pos x="30" y="42"/>
                </a:cxn>
                <a:cxn ang="0">
                  <a:pos x="30" y="42"/>
                </a:cxn>
                <a:cxn ang="0">
                  <a:pos x="29" y="45"/>
                </a:cxn>
                <a:cxn ang="0">
                  <a:pos x="29" y="45"/>
                </a:cxn>
                <a:cxn ang="0">
                  <a:pos x="26" y="47"/>
                </a:cxn>
                <a:cxn ang="0">
                  <a:pos x="26" y="47"/>
                </a:cxn>
                <a:cxn ang="0">
                  <a:pos x="23" y="49"/>
                </a:cxn>
                <a:cxn ang="0">
                  <a:pos x="19" y="50"/>
                </a:cxn>
                <a:cxn ang="0">
                  <a:pos x="16" y="49"/>
                </a:cxn>
                <a:cxn ang="0">
                  <a:pos x="13" y="47"/>
                </a:cxn>
                <a:cxn ang="0">
                  <a:pos x="13" y="47"/>
                </a:cxn>
                <a:cxn ang="0">
                  <a:pos x="10" y="45"/>
                </a:cxn>
                <a:cxn ang="0">
                  <a:pos x="10" y="45"/>
                </a:cxn>
                <a:cxn ang="0">
                  <a:pos x="9" y="42"/>
                </a:cxn>
                <a:cxn ang="0">
                  <a:pos x="9" y="42"/>
                </a:cxn>
                <a:cxn ang="0">
                  <a:pos x="8" y="38"/>
                </a:cxn>
                <a:cxn ang="0">
                  <a:pos x="9" y="35"/>
                </a:cxn>
                <a:cxn ang="0">
                  <a:pos x="9" y="35"/>
                </a:cxn>
                <a:cxn ang="0">
                  <a:pos x="10" y="32"/>
                </a:cxn>
                <a:cxn ang="0">
                  <a:pos x="10" y="32"/>
                </a:cxn>
                <a:cxn ang="0">
                  <a:pos x="13" y="29"/>
                </a:cxn>
                <a:cxn ang="0">
                  <a:pos x="13" y="29"/>
                </a:cxn>
                <a:cxn ang="0">
                  <a:pos x="16" y="28"/>
                </a:cxn>
                <a:cxn ang="0">
                  <a:pos x="19" y="27"/>
                </a:cxn>
                <a:cxn ang="0">
                  <a:pos x="23" y="28"/>
                </a:cxn>
                <a:cxn ang="0">
                  <a:pos x="26" y="29"/>
                </a:cxn>
                <a:cxn ang="0">
                  <a:pos x="26" y="29"/>
                </a:cxn>
                <a:cxn ang="0">
                  <a:pos x="29" y="32"/>
                </a:cxn>
                <a:cxn ang="0">
                  <a:pos x="29" y="32"/>
                </a:cxn>
                <a:cxn ang="0">
                  <a:pos x="30" y="35"/>
                </a:cxn>
                <a:cxn ang="0">
                  <a:pos x="30" y="35"/>
                </a:cxn>
                <a:cxn ang="0">
                  <a:pos x="31" y="38"/>
                </a:cxn>
                <a:cxn ang="0">
                  <a:pos x="30" y="42"/>
                </a:cxn>
                <a:cxn ang="0">
                  <a:pos x="30" y="42"/>
                </a:cxn>
                <a:cxn ang="0">
                  <a:pos x="30" y="42"/>
                </a:cxn>
              </a:cxnLst>
              <a:rect l="0" t="0" r="r" b="b"/>
              <a:pathLst>
                <a:path w="39" h="123">
                  <a:moveTo>
                    <a:pt x="31" y="23"/>
                  </a:moveTo>
                  <a:cubicBezTo>
                    <a:pt x="31" y="11"/>
                    <a:pt x="31" y="11"/>
                    <a:pt x="31" y="11"/>
                  </a:cubicBezTo>
                  <a:cubicBezTo>
                    <a:pt x="31" y="5"/>
                    <a:pt x="26" y="0"/>
                    <a:pt x="19" y="0"/>
                  </a:cubicBezTo>
                  <a:cubicBezTo>
                    <a:pt x="13" y="0"/>
                    <a:pt x="8" y="5"/>
                    <a:pt x="8" y="11"/>
                  </a:cubicBezTo>
                  <a:cubicBezTo>
                    <a:pt x="8" y="23"/>
                    <a:pt x="8" y="23"/>
                    <a:pt x="8" y="23"/>
                  </a:cubicBezTo>
                  <a:cubicBezTo>
                    <a:pt x="3" y="27"/>
                    <a:pt x="0" y="32"/>
                    <a:pt x="0" y="38"/>
                  </a:cubicBezTo>
                  <a:cubicBezTo>
                    <a:pt x="0" y="45"/>
                    <a:pt x="3" y="50"/>
                    <a:pt x="8" y="54"/>
                  </a:cubicBezTo>
                  <a:cubicBezTo>
                    <a:pt x="8" y="111"/>
                    <a:pt x="8" y="111"/>
                    <a:pt x="8" y="111"/>
                  </a:cubicBezTo>
                  <a:cubicBezTo>
                    <a:pt x="8" y="118"/>
                    <a:pt x="13" y="123"/>
                    <a:pt x="19" y="123"/>
                  </a:cubicBezTo>
                  <a:cubicBezTo>
                    <a:pt x="26" y="123"/>
                    <a:pt x="31" y="118"/>
                    <a:pt x="31" y="111"/>
                  </a:cubicBezTo>
                  <a:cubicBezTo>
                    <a:pt x="31" y="54"/>
                    <a:pt x="31" y="54"/>
                    <a:pt x="31" y="54"/>
                  </a:cubicBezTo>
                  <a:cubicBezTo>
                    <a:pt x="36" y="50"/>
                    <a:pt x="39" y="45"/>
                    <a:pt x="39" y="38"/>
                  </a:cubicBezTo>
                  <a:cubicBezTo>
                    <a:pt x="39" y="32"/>
                    <a:pt x="36" y="27"/>
                    <a:pt x="31" y="23"/>
                  </a:cubicBezTo>
                  <a:close/>
                  <a:moveTo>
                    <a:pt x="16" y="11"/>
                  </a:moveTo>
                  <a:cubicBezTo>
                    <a:pt x="16" y="9"/>
                    <a:pt x="17" y="8"/>
                    <a:pt x="19" y="8"/>
                  </a:cubicBezTo>
                  <a:cubicBezTo>
                    <a:pt x="22" y="8"/>
                    <a:pt x="23" y="9"/>
                    <a:pt x="23" y="11"/>
                  </a:cubicBezTo>
                  <a:cubicBezTo>
                    <a:pt x="23" y="20"/>
                    <a:pt x="23" y="20"/>
                    <a:pt x="23" y="20"/>
                  </a:cubicBezTo>
                  <a:cubicBezTo>
                    <a:pt x="22" y="19"/>
                    <a:pt x="21" y="19"/>
                    <a:pt x="19" y="19"/>
                  </a:cubicBezTo>
                  <a:cubicBezTo>
                    <a:pt x="18" y="19"/>
                    <a:pt x="17" y="19"/>
                    <a:pt x="16" y="20"/>
                  </a:cubicBezTo>
                  <a:lnTo>
                    <a:pt x="16" y="11"/>
                  </a:lnTo>
                  <a:close/>
                  <a:moveTo>
                    <a:pt x="23" y="111"/>
                  </a:moveTo>
                  <a:cubicBezTo>
                    <a:pt x="23" y="113"/>
                    <a:pt x="22" y="115"/>
                    <a:pt x="19" y="115"/>
                  </a:cubicBezTo>
                  <a:cubicBezTo>
                    <a:pt x="17" y="115"/>
                    <a:pt x="16" y="113"/>
                    <a:pt x="16" y="111"/>
                  </a:cubicBezTo>
                  <a:cubicBezTo>
                    <a:pt x="16" y="57"/>
                    <a:pt x="16" y="57"/>
                    <a:pt x="16" y="57"/>
                  </a:cubicBezTo>
                  <a:cubicBezTo>
                    <a:pt x="17" y="57"/>
                    <a:pt x="18" y="58"/>
                    <a:pt x="19" y="58"/>
                  </a:cubicBezTo>
                  <a:cubicBezTo>
                    <a:pt x="21" y="58"/>
                    <a:pt x="22" y="57"/>
                    <a:pt x="23" y="57"/>
                  </a:cubicBezTo>
                  <a:lnTo>
                    <a:pt x="23" y="111"/>
                  </a:lnTo>
                  <a:close/>
                  <a:moveTo>
                    <a:pt x="30" y="42"/>
                  </a:moveTo>
                  <a:cubicBezTo>
                    <a:pt x="30" y="42"/>
                    <a:pt x="30" y="42"/>
                    <a:pt x="30" y="42"/>
                  </a:cubicBezTo>
                  <a:cubicBezTo>
                    <a:pt x="30" y="43"/>
                    <a:pt x="29" y="44"/>
                    <a:pt x="29" y="45"/>
                  </a:cubicBezTo>
                  <a:cubicBezTo>
                    <a:pt x="29" y="45"/>
                    <a:pt x="29" y="45"/>
                    <a:pt x="29" y="45"/>
                  </a:cubicBezTo>
                  <a:cubicBezTo>
                    <a:pt x="28" y="46"/>
                    <a:pt x="27" y="47"/>
                    <a:pt x="26" y="47"/>
                  </a:cubicBezTo>
                  <a:cubicBezTo>
                    <a:pt x="26" y="47"/>
                    <a:pt x="26" y="47"/>
                    <a:pt x="26" y="47"/>
                  </a:cubicBezTo>
                  <a:cubicBezTo>
                    <a:pt x="25" y="48"/>
                    <a:pt x="24" y="49"/>
                    <a:pt x="23" y="49"/>
                  </a:cubicBezTo>
                  <a:cubicBezTo>
                    <a:pt x="22" y="50"/>
                    <a:pt x="21" y="50"/>
                    <a:pt x="19" y="50"/>
                  </a:cubicBezTo>
                  <a:cubicBezTo>
                    <a:pt x="18" y="50"/>
                    <a:pt x="17" y="50"/>
                    <a:pt x="16" y="49"/>
                  </a:cubicBezTo>
                  <a:cubicBezTo>
                    <a:pt x="15" y="49"/>
                    <a:pt x="14" y="48"/>
                    <a:pt x="13" y="47"/>
                  </a:cubicBezTo>
                  <a:cubicBezTo>
                    <a:pt x="13" y="47"/>
                    <a:pt x="13" y="47"/>
                    <a:pt x="13" y="47"/>
                  </a:cubicBezTo>
                  <a:cubicBezTo>
                    <a:pt x="12" y="47"/>
                    <a:pt x="11" y="46"/>
                    <a:pt x="10" y="45"/>
                  </a:cubicBezTo>
                  <a:cubicBezTo>
                    <a:pt x="10" y="45"/>
                    <a:pt x="10" y="45"/>
                    <a:pt x="10" y="45"/>
                  </a:cubicBezTo>
                  <a:cubicBezTo>
                    <a:pt x="10" y="44"/>
                    <a:pt x="9" y="43"/>
                    <a:pt x="9" y="42"/>
                  </a:cubicBezTo>
                  <a:cubicBezTo>
                    <a:pt x="9" y="42"/>
                    <a:pt x="9" y="42"/>
                    <a:pt x="9" y="42"/>
                  </a:cubicBezTo>
                  <a:cubicBezTo>
                    <a:pt x="8" y="41"/>
                    <a:pt x="8" y="39"/>
                    <a:pt x="8" y="38"/>
                  </a:cubicBezTo>
                  <a:cubicBezTo>
                    <a:pt x="8" y="37"/>
                    <a:pt x="8" y="36"/>
                    <a:pt x="9" y="35"/>
                  </a:cubicBezTo>
                  <a:cubicBezTo>
                    <a:pt x="9" y="35"/>
                    <a:pt x="9" y="35"/>
                    <a:pt x="9" y="35"/>
                  </a:cubicBezTo>
                  <a:cubicBezTo>
                    <a:pt x="9" y="33"/>
                    <a:pt x="10" y="33"/>
                    <a:pt x="10" y="32"/>
                  </a:cubicBezTo>
                  <a:cubicBezTo>
                    <a:pt x="10" y="32"/>
                    <a:pt x="10" y="32"/>
                    <a:pt x="10" y="32"/>
                  </a:cubicBezTo>
                  <a:cubicBezTo>
                    <a:pt x="11" y="31"/>
                    <a:pt x="12" y="30"/>
                    <a:pt x="13" y="29"/>
                  </a:cubicBezTo>
                  <a:cubicBezTo>
                    <a:pt x="13" y="29"/>
                    <a:pt x="13" y="29"/>
                    <a:pt x="13" y="29"/>
                  </a:cubicBezTo>
                  <a:cubicBezTo>
                    <a:pt x="14" y="28"/>
                    <a:pt x="15" y="28"/>
                    <a:pt x="16" y="28"/>
                  </a:cubicBezTo>
                  <a:cubicBezTo>
                    <a:pt x="17" y="27"/>
                    <a:pt x="18" y="27"/>
                    <a:pt x="19" y="27"/>
                  </a:cubicBezTo>
                  <a:cubicBezTo>
                    <a:pt x="21" y="27"/>
                    <a:pt x="22" y="27"/>
                    <a:pt x="23" y="28"/>
                  </a:cubicBezTo>
                  <a:cubicBezTo>
                    <a:pt x="24" y="28"/>
                    <a:pt x="25" y="28"/>
                    <a:pt x="26" y="29"/>
                  </a:cubicBezTo>
                  <a:cubicBezTo>
                    <a:pt x="26" y="29"/>
                    <a:pt x="26" y="29"/>
                    <a:pt x="26" y="29"/>
                  </a:cubicBezTo>
                  <a:cubicBezTo>
                    <a:pt x="27" y="30"/>
                    <a:pt x="28" y="31"/>
                    <a:pt x="29" y="32"/>
                  </a:cubicBezTo>
                  <a:cubicBezTo>
                    <a:pt x="29" y="32"/>
                    <a:pt x="29" y="32"/>
                    <a:pt x="29" y="32"/>
                  </a:cubicBezTo>
                  <a:cubicBezTo>
                    <a:pt x="29" y="33"/>
                    <a:pt x="30" y="33"/>
                    <a:pt x="30" y="35"/>
                  </a:cubicBezTo>
                  <a:cubicBezTo>
                    <a:pt x="30" y="35"/>
                    <a:pt x="30" y="35"/>
                    <a:pt x="30" y="35"/>
                  </a:cubicBezTo>
                  <a:cubicBezTo>
                    <a:pt x="31" y="36"/>
                    <a:pt x="31" y="37"/>
                    <a:pt x="31" y="38"/>
                  </a:cubicBezTo>
                  <a:cubicBezTo>
                    <a:pt x="31" y="39"/>
                    <a:pt x="31" y="41"/>
                    <a:pt x="30" y="42"/>
                  </a:cubicBezTo>
                  <a:close/>
                  <a:moveTo>
                    <a:pt x="30" y="42"/>
                  </a:moveTo>
                  <a:cubicBezTo>
                    <a:pt x="30" y="42"/>
                    <a:pt x="30" y="42"/>
                    <a:pt x="30" y="42"/>
                  </a:cubicBezTo>
                </a:path>
              </a:pathLst>
            </a:custGeom>
            <a:grpFill/>
            <a:ln w="9525">
              <a:noFill/>
              <a:round/>
              <a:headEnd/>
              <a:tailEnd/>
            </a:ln>
          </p:spPr>
          <p:txBody>
            <a:bodyPr/>
            <a:lstStyle/>
            <a:p>
              <a:pPr eaLnBrk="1" fontAlgn="auto" hangingPunct="1">
                <a:spcBef>
                  <a:spcPts val="0"/>
                </a:spcBef>
                <a:spcAft>
                  <a:spcPts val="0"/>
                </a:spcAft>
                <a:defRPr/>
              </a:pPr>
              <a:endParaRPr lang="en-US">
                <a:solidFill>
                  <a:schemeClr val="bg1"/>
                </a:solidFill>
                <a:latin typeface="+mn-lt"/>
                <a:ea typeface="+mn-ea"/>
              </a:endParaRPr>
            </a:p>
          </p:txBody>
        </p:sp>
        <p:sp>
          <p:nvSpPr>
            <p:cNvPr id="18" name="Freeform 104">
              <a:extLst>
                <a:ext uri="{FF2B5EF4-FFF2-40B4-BE49-F238E27FC236}">
                  <a16:creationId xmlns:a16="http://schemas.microsoft.com/office/drawing/2014/main" id="{4212B452-AD95-4EEE-92E2-1AFB3E390DE8}"/>
                </a:ext>
              </a:extLst>
            </p:cNvPr>
            <p:cNvSpPr>
              <a:spLocks noEditPoints="1"/>
            </p:cNvSpPr>
            <p:nvPr/>
          </p:nvSpPr>
          <p:spPr bwMode="auto">
            <a:xfrm>
              <a:off x="2392363" y="3568701"/>
              <a:ext cx="111125" cy="360363"/>
            </a:xfrm>
            <a:custGeom>
              <a:avLst/>
              <a:gdLst/>
              <a:ahLst/>
              <a:cxnLst>
                <a:cxn ang="0">
                  <a:pos x="31" y="69"/>
                </a:cxn>
                <a:cxn ang="0">
                  <a:pos x="31" y="11"/>
                </a:cxn>
                <a:cxn ang="0">
                  <a:pos x="19" y="0"/>
                </a:cxn>
                <a:cxn ang="0">
                  <a:pos x="8" y="11"/>
                </a:cxn>
                <a:cxn ang="0">
                  <a:pos x="8" y="69"/>
                </a:cxn>
                <a:cxn ang="0">
                  <a:pos x="0" y="84"/>
                </a:cxn>
                <a:cxn ang="0">
                  <a:pos x="8" y="100"/>
                </a:cxn>
                <a:cxn ang="0">
                  <a:pos x="8" y="111"/>
                </a:cxn>
                <a:cxn ang="0">
                  <a:pos x="19" y="123"/>
                </a:cxn>
                <a:cxn ang="0">
                  <a:pos x="31" y="111"/>
                </a:cxn>
                <a:cxn ang="0">
                  <a:pos x="31" y="100"/>
                </a:cxn>
                <a:cxn ang="0">
                  <a:pos x="38" y="84"/>
                </a:cxn>
                <a:cxn ang="0">
                  <a:pos x="31" y="69"/>
                </a:cxn>
                <a:cxn ang="0">
                  <a:pos x="15" y="11"/>
                </a:cxn>
                <a:cxn ang="0">
                  <a:pos x="19" y="8"/>
                </a:cxn>
                <a:cxn ang="0">
                  <a:pos x="23" y="11"/>
                </a:cxn>
                <a:cxn ang="0">
                  <a:pos x="23" y="66"/>
                </a:cxn>
                <a:cxn ang="0">
                  <a:pos x="19" y="65"/>
                </a:cxn>
                <a:cxn ang="0">
                  <a:pos x="15" y="66"/>
                </a:cxn>
                <a:cxn ang="0">
                  <a:pos x="15" y="11"/>
                </a:cxn>
                <a:cxn ang="0">
                  <a:pos x="23" y="111"/>
                </a:cxn>
                <a:cxn ang="0">
                  <a:pos x="19" y="115"/>
                </a:cxn>
                <a:cxn ang="0">
                  <a:pos x="15" y="111"/>
                </a:cxn>
                <a:cxn ang="0">
                  <a:pos x="15" y="103"/>
                </a:cxn>
                <a:cxn ang="0">
                  <a:pos x="19" y="104"/>
                </a:cxn>
                <a:cxn ang="0">
                  <a:pos x="23" y="103"/>
                </a:cxn>
                <a:cxn ang="0">
                  <a:pos x="23" y="111"/>
                </a:cxn>
                <a:cxn ang="0">
                  <a:pos x="30" y="88"/>
                </a:cxn>
                <a:cxn ang="0">
                  <a:pos x="30" y="88"/>
                </a:cxn>
                <a:cxn ang="0">
                  <a:pos x="29" y="91"/>
                </a:cxn>
                <a:cxn ang="0">
                  <a:pos x="29" y="91"/>
                </a:cxn>
                <a:cxn ang="0">
                  <a:pos x="26" y="93"/>
                </a:cxn>
                <a:cxn ang="0">
                  <a:pos x="26" y="93"/>
                </a:cxn>
                <a:cxn ang="0">
                  <a:pos x="23" y="95"/>
                </a:cxn>
                <a:cxn ang="0">
                  <a:pos x="19" y="96"/>
                </a:cxn>
                <a:cxn ang="0">
                  <a:pos x="15" y="95"/>
                </a:cxn>
                <a:cxn ang="0">
                  <a:pos x="12" y="93"/>
                </a:cxn>
                <a:cxn ang="0">
                  <a:pos x="12" y="93"/>
                </a:cxn>
                <a:cxn ang="0">
                  <a:pos x="10" y="91"/>
                </a:cxn>
                <a:cxn ang="0">
                  <a:pos x="10" y="91"/>
                </a:cxn>
                <a:cxn ang="0">
                  <a:pos x="8" y="88"/>
                </a:cxn>
                <a:cxn ang="0">
                  <a:pos x="8" y="88"/>
                </a:cxn>
                <a:cxn ang="0">
                  <a:pos x="8" y="84"/>
                </a:cxn>
                <a:cxn ang="0">
                  <a:pos x="8" y="81"/>
                </a:cxn>
                <a:cxn ang="0">
                  <a:pos x="8" y="81"/>
                </a:cxn>
                <a:cxn ang="0">
                  <a:pos x="10" y="78"/>
                </a:cxn>
                <a:cxn ang="0">
                  <a:pos x="10" y="78"/>
                </a:cxn>
                <a:cxn ang="0">
                  <a:pos x="12" y="75"/>
                </a:cxn>
                <a:cxn ang="0">
                  <a:pos x="12" y="75"/>
                </a:cxn>
                <a:cxn ang="0">
                  <a:pos x="15" y="74"/>
                </a:cxn>
                <a:cxn ang="0">
                  <a:pos x="19" y="73"/>
                </a:cxn>
                <a:cxn ang="0">
                  <a:pos x="23" y="74"/>
                </a:cxn>
                <a:cxn ang="0">
                  <a:pos x="26" y="75"/>
                </a:cxn>
                <a:cxn ang="0">
                  <a:pos x="26" y="75"/>
                </a:cxn>
                <a:cxn ang="0">
                  <a:pos x="29" y="78"/>
                </a:cxn>
                <a:cxn ang="0">
                  <a:pos x="29" y="78"/>
                </a:cxn>
                <a:cxn ang="0">
                  <a:pos x="30" y="81"/>
                </a:cxn>
                <a:cxn ang="0">
                  <a:pos x="30" y="81"/>
                </a:cxn>
                <a:cxn ang="0">
                  <a:pos x="31" y="84"/>
                </a:cxn>
                <a:cxn ang="0">
                  <a:pos x="30" y="88"/>
                </a:cxn>
                <a:cxn ang="0">
                  <a:pos x="30" y="88"/>
                </a:cxn>
                <a:cxn ang="0">
                  <a:pos x="30" y="88"/>
                </a:cxn>
              </a:cxnLst>
              <a:rect l="0" t="0" r="r" b="b"/>
              <a:pathLst>
                <a:path w="38" h="123">
                  <a:moveTo>
                    <a:pt x="31" y="69"/>
                  </a:moveTo>
                  <a:cubicBezTo>
                    <a:pt x="31" y="11"/>
                    <a:pt x="31" y="11"/>
                    <a:pt x="31" y="11"/>
                  </a:cubicBezTo>
                  <a:cubicBezTo>
                    <a:pt x="31" y="5"/>
                    <a:pt x="26" y="0"/>
                    <a:pt x="19" y="0"/>
                  </a:cubicBezTo>
                  <a:cubicBezTo>
                    <a:pt x="13" y="0"/>
                    <a:pt x="8" y="5"/>
                    <a:pt x="8" y="11"/>
                  </a:cubicBezTo>
                  <a:cubicBezTo>
                    <a:pt x="8" y="69"/>
                    <a:pt x="8" y="69"/>
                    <a:pt x="8" y="69"/>
                  </a:cubicBezTo>
                  <a:cubicBezTo>
                    <a:pt x="3" y="73"/>
                    <a:pt x="0" y="78"/>
                    <a:pt x="0" y="84"/>
                  </a:cubicBezTo>
                  <a:cubicBezTo>
                    <a:pt x="0" y="91"/>
                    <a:pt x="3" y="96"/>
                    <a:pt x="8" y="100"/>
                  </a:cubicBezTo>
                  <a:cubicBezTo>
                    <a:pt x="8" y="111"/>
                    <a:pt x="8" y="111"/>
                    <a:pt x="8" y="111"/>
                  </a:cubicBezTo>
                  <a:cubicBezTo>
                    <a:pt x="8" y="118"/>
                    <a:pt x="13" y="123"/>
                    <a:pt x="19" y="123"/>
                  </a:cubicBezTo>
                  <a:cubicBezTo>
                    <a:pt x="26" y="123"/>
                    <a:pt x="31" y="118"/>
                    <a:pt x="31" y="111"/>
                  </a:cubicBezTo>
                  <a:cubicBezTo>
                    <a:pt x="31" y="100"/>
                    <a:pt x="31" y="100"/>
                    <a:pt x="31" y="100"/>
                  </a:cubicBezTo>
                  <a:cubicBezTo>
                    <a:pt x="35" y="96"/>
                    <a:pt x="38" y="91"/>
                    <a:pt x="38" y="84"/>
                  </a:cubicBezTo>
                  <a:cubicBezTo>
                    <a:pt x="38" y="78"/>
                    <a:pt x="35" y="73"/>
                    <a:pt x="31" y="69"/>
                  </a:cubicBezTo>
                  <a:close/>
                  <a:moveTo>
                    <a:pt x="15" y="11"/>
                  </a:moveTo>
                  <a:cubicBezTo>
                    <a:pt x="15" y="9"/>
                    <a:pt x="17" y="8"/>
                    <a:pt x="19" y="8"/>
                  </a:cubicBezTo>
                  <a:cubicBezTo>
                    <a:pt x="21" y="8"/>
                    <a:pt x="23" y="9"/>
                    <a:pt x="23" y="11"/>
                  </a:cubicBezTo>
                  <a:cubicBezTo>
                    <a:pt x="23" y="66"/>
                    <a:pt x="23" y="66"/>
                    <a:pt x="23" y="66"/>
                  </a:cubicBezTo>
                  <a:cubicBezTo>
                    <a:pt x="22" y="65"/>
                    <a:pt x="21" y="65"/>
                    <a:pt x="19" y="65"/>
                  </a:cubicBezTo>
                  <a:cubicBezTo>
                    <a:pt x="18" y="65"/>
                    <a:pt x="17" y="65"/>
                    <a:pt x="15" y="66"/>
                  </a:cubicBezTo>
                  <a:lnTo>
                    <a:pt x="15" y="11"/>
                  </a:lnTo>
                  <a:close/>
                  <a:moveTo>
                    <a:pt x="23" y="111"/>
                  </a:moveTo>
                  <a:cubicBezTo>
                    <a:pt x="23" y="113"/>
                    <a:pt x="21" y="115"/>
                    <a:pt x="19" y="115"/>
                  </a:cubicBezTo>
                  <a:cubicBezTo>
                    <a:pt x="17" y="115"/>
                    <a:pt x="15" y="113"/>
                    <a:pt x="15" y="111"/>
                  </a:cubicBezTo>
                  <a:cubicBezTo>
                    <a:pt x="15" y="103"/>
                    <a:pt x="15" y="103"/>
                    <a:pt x="15" y="103"/>
                  </a:cubicBezTo>
                  <a:cubicBezTo>
                    <a:pt x="17" y="103"/>
                    <a:pt x="18" y="104"/>
                    <a:pt x="19" y="104"/>
                  </a:cubicBezTo>
                  <a:cubicBezTo>
                    <a:pt x="21" y="104"/>
                    <a:pt x="22" y="103"/>
                    <a:pt x="23" y="103"/>
                  </a:cubicBezTo>
                  <a:lnTo>
                    <a:pt x="23" y="111"/>
                  </a:lnTo>
                  <a:close/>
                  <a:moveTo>
                    <a:pt x="30" y="88"/>
                  </a:moveTo>
                  <a:cubicBezTo>
                    <a:pt x="30" y="88"/>
                    <a:pt x="30" y="88"/>
                    <a:pt x="30" y="88"/>
                  </a:cubicBezTo>
                  <a:cubicBezTo>
                    <a:pt x="30" y="89"/>
                    <a:pt x="29" y="90"/>
                    <a:pt x="29" y="91"/>
                  </a:cubicBezTo>
                  <a:cubicBezTo>
                    <a:pt x="29" y="91"/>
                    <a:pt x="29" y="91"/>
                    <a:pt x="29" y="91"/>
                  </a:cubicBezTo>
                  <a:cubicBezTo>
                    <a:pt x="28" y="92"/>
                    <a:pt x="27" y="93"/>
                    <a:pt x="26" y="93"/>
                  </a:cubicBezTo>
                  <a:cubicBezTo>
                    <a:pt x="26" y="93"/>
                    <a:pt x="26" y="93"/>
                    <a:pt x="26" y="93"/>
                  </a:cubicBezTo>
                  <a:cubicBezTo>
                    <a:pt x="25" y="94"/>
                    <a:pt x="24" y="95"/>
                    <a:pt x="23" y="95"/>
                  </a:cubicBezTo>
                  <a:cubicBezTo>
                    <a:pt x="22" y="96"/>
                    <a:pt x="21" y="96"/>
                    <a:pt x="19" y="96"/>
                  </a:cubicBezTo>
                  <a:cubicBezTo>
                    <a:pt x="18" y="96"/>
                    <a:pt x="17" y="96"/>
                    <a:pt x="15" y="95"/>
                  </a:cubicBezTo>
                  <a:cubicBezTo>
                    <a:pt x="14" y="95"/>
                    <a:pt x="13" y="94"/>
                    <a:pt x="12" y="93"/>
                  </a:cubicBezTo>
                  <a:cubicBezTo>
                    <a:pt x="12" y="93"/>
                    <a:pt x="12" y="93"/>
                    <a:pt x="12" y="93"/>
                  </a:cubicBezTo>
                  <a:cubicBezTo>
                    <a:pt x="11" y="93"/>
                    <a:pt x="11" y="92"/>
                    <a:pt x="10" y="91"/>
                  </a:cubicBezTo>
                  <a:cubicBezTo>
                    <a:pt x="10" y="91"/>
                    <a:pt x="10" y="91"/>
                    <a:pt x="10" y="91"/>
                  </a:cubicBezTo>
                  <a:cubicBezTo>
                    <a:pt x="9" y="90"/>
                    <a:pt x="9" y="89"/>
                    <a:pt x="8" y="88"/>
                  </a:cubicBezTo>
                  <a:cubicBezTo>
                    <a:pt x="8" y="88"/>
                    <a:pt x="8" y="88"/>
                    <a:pt x="8" y="88"/>
                  </a:cubicBezTo>
                  <a:cubicBezTo>
                    <a:pt x="8" y="87"/>
                    <a:pt x="8" y="85"/>
                    <a:pt x="8" y="84"/>
                  </a:cubicBezTo>
                  <a:cubicBezTo>
                    <a:pt x="8" y="83"/>
                    <a:pt x="8" y="82"/>
                    <a:pt x="8" y="81"/>
                  </a:cubicBezTo>
                  <a:cubicBezTo>
                    <a:pt x="8" y="81"/>
                    <a:pt x="8" y="81"/>
                    <a:pt x="8" y="81"/>
                  </a:cubicBezTo>
                  <a:cubicBezTo>
                    <a:pt x="9" y="80"/>
                    <a:pt x="9" y="79"/>
                    <a:pt x="10" y="78"/>
                  </a:cubicBezTo>
                  <a:cubicBezTo>
                    <a:pt x="10" y="78"/>
                    <a:pt x="10" y="78"/>
                    <a:pt x="10" y="78"/>
                  </a:cubicBezTo>
                  <a:cubicBezTo>
                    <a:pt x="11" y="77"/>
                    <a:pt x="11" y="76"/>
                    <a:pt x="12" y="75"/>
                  </a:cubicBezTo>
                  <a:cubicBezTo>
                    <a:pt x="12" y="75"/>
                    <a:pt x="12" y="75"/>
                    <a:pt x="12" y="75"/>
                  </a:cubicBezTo>
                  <a:cubicBezTo>
                    <a:pt x="13" y="75"/>
                    <a:pt x="14" y="74"/>
                    <a:pt x="15" y="74"/>
                  </a:cubicBezTo>
                  <a:cubicBezTo>
                    <a:pt x="17" y="73"/>
                    <a:pt x="18" y="73"/>
                    <a:pt x="19" y="73"/>
                  </a:cubicBezTo>
                  <a:cubicBezTo>
                    <a:pt x="21" y="73"/>
                    <a:pt x="22" y="73"/>
                    <a:pt x="23" y="74"/>
                  </a:cubicBezTo>
                  <a:cubicBezTo>
                    <a:pt x="24" y="74"/>
                    <a:pt x="25" y="75"/>
                    <a:pt x="26" y="75"/>
                  </a:cubicBezTo>
                  <a:cubicBezTo>
                    <a:pt x="26" y="75"/>
                    <a:pt x="26" y="75"/>
                    <a:pt x="26" y="75"/>
                  </a:cubicBezTo>
                  <a:cubicBezTo>
                    <a:pt x="27" y="76"/>
                    <a:pt x="28" y="77"/>
                    <a:pt x="29" y="78"/>
                  </a:cubicBezTo>
                  <a:cubicBezTo>
                    <a:pt x="29" y="78"/>
                    <a:pt x="29" y="78"/>
                    <a:pt x="29" y="78"/>
                  </a:cubicBezTo>
                  <a:cubicBezTo>
                    <a:pt x="29" y="79"/>
                    <a:pt x="30" y="80"/>
                    <a:pt x="30" y="81"/>
                  </a:cubicBezTo>
                  <a:cubicBezTo>
                    <a:pt x="30" y="81"/>
                    <a:pt x="30" y="81"/>
                    <a:pt x="30" y="81"/>
                  </a:cubicBezTo>
                  <a:cubicBezTo>
                    <a:pt x="31" y="82"/>
                    <a:pt x="31" y="83"/>
                    <a:pt x="31" y="84"/>
                  </a:cubicBezTo>
                  <a:cubicBezTo>
                    <a:pt x="31" y="85"/>
                    <a:pt x="31" y="87"/>
                    <a:pt x="30" y="88"/>
                  </a:cubicBezTo>
                  <a:close/>
                  <a:moveTo>
                    <a:pt x="30" y="88"/>
                  </a:moveTo>
                  <a:cubicBezTo>
                    <a:pt x="30" y="88"/>
                    <a:pt x="30" y="88"/>
                    <a:pt x="30" y="88"/>
                  </a:cubicBezTo>
                </a:path>
              </a:pathLst>
            </a:custGeom>
            <a:grpFill/>
            <a:ln w="9525">
              <a:noFill/>
              <a:round/>
              <a:headEnd/>
              <a:tailEnd/>
            </a:ln>
          </p:spPr>
          <p:txBody>
            <a:bodyPr/>
            <a:lstStyle/>
            <a:p>
              <a:pPr eaLnBrk="1" fontAlgn="auto" hangingPunct="1">
                <a:spcBef>
                  <a:spcPts val="0"/>
                </a:spcBef>
                <a:spcAft>
                  <a:spcPts val="0"/>
                </a:spcAft>
                <a:defRPr/>
              </a:pPr>
              <a:endParaRPr lang="en-US">
                <a:solidFill>
                  <a:schemeClr val="bg1"/>
                </a:solidFill>
                <a:latin typeface="+mn-lt"/>
                <a:ea typeface="+mn-ea"/>
              </a:endParaRPr>
            </a:p>
          </p:txBody>
        </p:sp>
      </p:grpSp>
      <p:sp>
        <p:nvSpPr>
          <p:cNvPr id="19" name="TextBox 1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6BDA1EE8-6421-42E6-BF7E-659888D26CD5}"/>
              </a:ext>
            </a:extLst>
          </p:cNvPr>
          <p:cNvSpPr txBox="1"/>
          <p:nvPr/>
        </p:nvSpPr>
        <p:spPr>
          <a:xfrm>
            <a:off x="4157833" y="1413655"/>
            <a:ext cx="9972335" cy="923330"/>
          </a:xfrm>
          <a:prstGeom prst="rect">
            <a:avLst/>
          </a:prstGeom>
          <a:noFill/>
        </p:spPr>
        <p:txBody>
          <a:bodyPr wrap="square" rtlCol="0">
            <a:spAutoFit/>
          </a:bodyPr>
          <a:lstStyle/>
          <a:p>
            <a:pPr algn="ctr">
              <a:spcBef>
                <a:spcPts val="1200"/>
              </a:spcBef>
            </a:pPr>
            <a:r>
              <a:rPr lang="en-US" altLang="zh-CN" sz="5400">
                <a:solidFill>
                  <a:schemeClr val="tx1">
                    <a:lumMod val="85000"/>
                    <a:lumOff val="15000"/>
                  </a:schemeClr>
                </a:solidFill>
                <a:latin typeface="Montserrat Alternates ExtraBold" panose="00000900000000000000" pitchFamily="50" charset="0"/>
                <a:ea typeface="微软雅黑" panose="020B0503020204020204" pitchFamily="34" charset="-122"/>
                <a:cs typeface="Lato" panose="020F0502020204030203" pitchFamily="34" charset="0"/>
              </a:rPr>
              <a:t>Our Process</a:t>
            </a:r>
          </a:p>
        </p:txBody>
      </p:sp>
    </p:spTree>
    <p:extLst>
      <p:ext uri="{BB962C8B-B14F-4D97-AF65-F5344CB8AC3E}">
        <p14:creationId xmlns:p14="http://schemas.microsoft.com/office/powerpoint/2010/main" val="42027431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9"/>
                                            </p:tgtEl>
                                            <p:attrNameLst>
                                              <p:attrName>style.visibility</p:attrName>
                                            </p:attrNameLst>
                                          </p:cBhvr>
                                          <p:to>
                                            <p:strVal val="visible"/>
                                          </p:to>
                                        </p:set>
                                        <p:anim to="" calcmode="lin" valueType="num">
                                          <p:cBhvr>
                                            <p:cTn id="7" dur="750" fill="hold">
                                              <p:stCondLst>
                                                <p:cond delay="0"/>
                                              </p:stCondLst>
                                            </p:cTn>
                                            <p:tgtEl>
                                              <p:spTgt spid="19"/>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9"/>
                                            </p:tgtEl>
                                          </p:cBhvr>
                                        </p:animEffect>
                                      </p:childTnLst>
                                    </p:cTn>
                                  </p:par>
                                </p:childTnLst>
                              </p:cTn>
                            </p:par>
                            <p:par>
                              <p:cTn id="9" fill="hold">
                                <p:stCondLst>
                                  <p:cond delay="953"/>
                                </p:stCondLst>
                                <p:childTnLst>
                                  <p:par>
                                    <p:cTn id="10" presetID="2" presetClass="entr" presetSubtype="4" fill="hold" grpId="0" nodeType="afterEffect" p14:presetBounceEnd="59000">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14:bounceEnd="59000">
                                          <p:cBhvr additive="base">
                                            <p:cTn id="12" dur="1250" fill="hold"/>
                                            <p:tgtEl>
                                              <p:spTgt spid="4"/>
                                            </p:tgtEl>
                                            <p:attrNameLst>
                                              <p:attrName>ppt_x</p:attrName>
                                            </p:attrNameLst>
                                          </p:cBhvr>
                                          <p:tavLst>
                                            <p:tav tm="0">
                                              <p:val>
                                                <p:strVal val="#ppt_x"/>
                                              </p:val>
                                            </p:tav>
                                            <p:tav tm="100000">
                                              <p:val>
                                                <p:strVal val="#ppt_x"/>
                                              </p:val>
                                            </p:tav>
                                          </p:tavLst>
                                        </p:anim>
                                        <p:anim calcmode="lin" valueType="num" p14:bounceEnd="59000">
                                          <p:cBhvr additive="base">
                                            <p:cTn id="13" dur="1250" fill="hold"/>
                                            <p:tgtEl>
                                              <p:spTgt spid="4"/>
                                            </p:tgtEl>
                                            <p:attrNameLst>
                                              <p:attrName>ppt_y</p:attrName>
                                            </p:attrNameLst>
                                          </p:cBhvr>
                                          <p:tavLst>
                                            <p:tav tm="0">
                                              <p:val>
                                                <p:strVal val="1+#ppt_h/2"/>
                                              </p:val>
                                            </p:tav>
                                            <p:tav tm="100000">
                                              <p:val>
                                                <p:strVal val="#ppt_y"/>
                                              </p:val>
                                            </p:tav>
                                          </p:tavLst>
                                        </p:anim>
                                      </p:childTnLst>
                                    </p:cTn>
                                  </p:par>
                                  <p:par>
                                    <p:cTn id="14" presetID="2" presetClass="entr" presetSubtype="4" fill="hold" grpId="0" nodeType="withEffect" p14:presetBounceEnd="59000">
                                      <p:stCondLst>
                                        <p:cond delay="100"/>
                                      </p:stCondLst>
                                      <p:childTnLst>
                                        <p:set>
                                          <p:cBhvr>
                                            <p:cTn id="15" dur="1" fill="hold">
                                              <p:stCondLst>
                                                <p:cond delay="0"/>
                                              </p:stCondLst>
                                            </p:cTn>
                                            <p:tgtEl>
                                              <p:spTgt spid="3"/>
                                            </p:tgtEl>
                                            <p:attrNameLst>
                                              <p:attrName>style.visibility</p:attrName>
                                            </p:attrNameLst>
                                          </p:cBhvr>
                                          <p:to>
                                            <p:strVal val="visible"/>
                                          </p:to>
                                        </p:set>
                                        <p:anim calcmode="lin" valueType="num" p14:bounceEnd="59000">
                                          <p:cBhvr additive="base">
                                            <p:cTn id="16" dur="1250" fill="hold"/>
                                            <p:tgtEl>
                                              <p:spTgt spid="3"/>
                                            </p:tgtEl>
                                            <p:attrNameLst>
                                              <p:attrName>ppt_x</p:attrName>
                                            </p:attrNameLst>
                                          </p:cBhvr>
                                          <p:tavLst>
                                            <p:tav tm="0">
                                              <p:val>
                                                <p:strVal val="#ppt_x"/>
                                              </p:val>
                                            </p:tav>
                                            <p:tav tm="100000">
                                              <p:val>
                                                <p:strVal val="#ppt_x"/>
                                              </p:val>
                                            </p:tav>
                                          </p:tavLst>
                                        </p:anim>
                                        <p:anim calcmode="lin" valueType="num" p14:bounceEnd="59000">
                                          <p:cBhvr additive="base">
                                            <p:cTn id="17" dur="1250" fill="hold"/>
                                            <p:tgtEl>
                                              <p:spTgt spid="3"/>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14:presetBounceEnd="59000">
                                      <p:stCondLst>
                                        <p:cond delay="200"/>
                                      </p:stCondLst>
                                      <p:childTnLst>
                                        <p:set>
                                          <p:cBhvr>
                                            <p:cTn id="19" dur="1" fill="hold">
                                              <p:stCondLst>
                                                <p:cond delay="0"/>
                                              </p:stCondLst>
                                            </p:cTn>
                                            <p:tgtEl>
                                              <p:spTgt spid="5"/>
                                            </p:tgtEl>
                                            <p:attrNameLst>
                                              <p:attrName>style.visibility</p:attrName>
                                            </p:attrNameLst>
                                          </p:cBhvr>
                                          <p:to>
                                            <p:strVal val="visible"/>
                                          </p:to>
                                        </p:set>
                                        <p:anim calcmode="lin" valueType="num" p14:bounceEnd="59000">
                                          <p:cBhvr additive="base">
                                            <p:cTn id="20" dur="1250" fill="hold"/>
                                            <p:tgtEl>
                                              <p:spTgt spid="5"/>
                                            </p:tgtEl>
                                            <p:attrNameLst>
                                              <p:attrName>ppt_x</p:attrName>
                                            </p:attrNameLst>
                                          </p:cBhvr>
                                          <p:tavLst>
                                            <p:tav tm="0">
                                              <p:val>
                                                <p:strVal val="#ppt_x"/>
                                              </p:val>
                                            </p:tav>
                                            <p:tav tm="100000">
                                              <p:val>
                                                <p:strVal val="#ppt_x"/>
                                              </p:val>
                                            </p:tav>
                                          </p:tavLst>
                                        </p:anim>
                                        <p:anim calcmode="lin" valueType="num" p14:bounceEnd="59000">
                                          <p:cBhvr additive="base">
                                            <p:cTn id="21" dur="1250" fill="hold"/>
                                            <p:tgtEl>
                                              <p:spTgt spid="5"/>
                                            </p:tgtEl>
                                            <p:attrNameLst>
                                              <p:attrName>ppt_y</p:attrName>
                                            </p:attrNameLst>
                                          </p:cBhvr>
                                          <p:tavLst>
                                            <p:tav tm="0">
                                              <p:val>
                                                <p:strVal val="1+#ppt_h/2"/>
                                              </p:val>
                                            </p:tav>
                                            <p:tav tm="100000">
                                              <p:val>
                                                <p:strVal val="#ppt_y"/>
                                              </p:val>
                                            </p:tav>
                                          </p:tavLst>
                                        </p:anim>
                                      </p:childTnLst>
                                    </p:cTn>
                                  </p:par>
                                  <p:par>
                                    <p:cTn id="22" presetID="2" presetClass="entr" presetSubtype="4" fill="hold" grpId="0" nodeType="withEffect" p14:presetBounceEnd="59000">
                                      <p:stCondLst>
                                        <p:cond delay="300"/>
                                      </p:stCondLst>
                                      <p:childTnLst>
                                        <p:set>
                                          <p:cBhvr>
                                            <p:cTn id="23" dur="1" fill="hold">
                                              <p:stCondLst>
                                                <p:cond delay="0"/>
                                              </p:stCondLst>
                                            </p:cTn>
                                            <p:tgtEl>
                                              <p:spTgt spid="2"/>
                                            </p:tgtEl>
                                            <p:attrNameLst>
                                              <p:attrName>style.visibility</p:attrName>
                                            </p:attrNameLst>
                                          </p:cBhvr>
                                          <p:to>
                                            <p:strVal val="visible"/>
                                          </p:to>
                                        </p:set>
                                        <p:anim calcmode="lin" valueType="num" p14:bounceEnd="59000">
                                          <p:cBhvr additive="base">
                                            <p:cTn id="24" dur="1250" fill="hold"/>
                                            <p:tgtEl>
                                              <p:spTgt spid="2"/>
                                            </p:tgtEl>
                                            <p:attrNameLst>
                                              <p:attrName>ppt_x</p:attrName>
                                            </p:attrNameLst>
                                          </p:cBhvr>
                                          <p:tavLst>
                                            <p:tav tm="0">
                                              <p:val>
                                                <p:strVal val="#ppt_x"/>
                                              </p:val>
                                            </p:tav>
                                            <p:tav tm="100000">
                                              <p:val>
                                                <p:strVal val="#ppt_x"/>
                                              </p:val>
                                            </p:tav>
                                          </p:tavLst>
                                        </p:anim>
                                        <p:anim calcmode="lin" valueType="num" p14:bounceEnd="59000">
                                          <p:cBhvr additive="base">
                                            <p:cTn id="25" dur="1250" fill="hold"/>
                                            <p:tgtEl>
                                              <p:spTgt spid="2"/>
                                            </p:tgtEl>
                                            <p:attrNameLst>
                                              <p:attrName>ppt_y</p:attrName>
                                            </p:attrNameLst>
                                          </p:cBhvr>
                                          <p:tavLst>
                                            <p:tav tm="0">
                                              <p:val>
                                                <p:strVal val="1+#ppt_h/2"/>
                                              </p:val>
                                            </p:tav>
                                            <p:tav tm="100000">
                                              <p:val>
                                                <p:strVal val="#ppt_y"/>
                                              </p:val>
                                            </p:tav>
                                          </p:tavLst>
                                        </p:anim>
                                      </p:childTnLst>
                                    </p:cTn>
                                  </p:par>
                                </p:childTnLst>
                              </p:cTn>
                            </p:par>
                            <p:par>
                              <p:cTn id="26" fill="hold">
                                <p:stCondLst>
                                  <p:cond delay="2503"/>
                                </p:stCondLst>
                                <p:childTnLst>
                                  <p:par>
                                    <p:cTn id="27" presetID="0" presetClass="entr" presetSubtype="0" fill="hold" grpId="0" nodeType="afterEffect">
                                      <p:stCondLst>
                                        <p:cond delay="0"/>
                                      </p:stCondLst>
                                      <p:childTnLst>
                                        <p:set>
                                          <p:cBhvr>
                                            <p:cTn id="28" dur="1000" fill="hold">
                                              <p:stCondLst>
                                                <p:cond delay="0"/>
                                              </p:stCondLst>
                                            </p:cTn>
                                            <p:tgtEl>
                                              <p:spTgt spid="10"/>
                                            </p:tgtEl>
                                            <p:attrNameLst>
                                              <p:attrName>style.visibility</p:attrName>
                                            </p:attrNameLst>
                                          </p:cBhvr>
                                          <p:to>
                                            <p:strVal val="visible"/>
                                          </p:to>
                                        </p:set>
                                        <p:anim to="" calcmode="lin" valueType="num">
                                          <p:cBhvr>
                                            <p:cTn id="29" dur="1000" fill="hold">
                                              <p:stCondLst>
                                                <p:cond delay="0"/>
                                              </p:stCondLst>
                                            </p:cTn>
                                            <p:tgtEl>
                                              <p:spTgt spid="10"/>
                                            </p:tgtEl>
                                            <p:attrNameLst>
                                              <p:attrName>ppt_h</p:attrName>
                                            </p:attrNameLst>
                                          </p:cBhvr>
                                          <p:tavLst>
                                            <p:tav tm="0" fmla="#ppt_h-#ppt_h*((1.5-1.5*$)^3-(1.5-1.5*$)^2)">
                                              <p:val>
                                                <p:strVal val="0"/>
                                              </p:val>
                                            </p:tav>
                                            <p:tav tm="100000">
                                              <p:val>
                                                <p:strVal val="1"/>
                                              </p:val>
                                            </p:tav>
                                          </p:tavLst>
                                        </p:anim>
                                        <p:anim to="" calcmode="lin" valueType="num">
                                          <p:cBhvr>
                                            <p:cTn id="30" dur="1000" fill="hold">
                                              <p:stCondLst>
                                                <p:cond delay="0"/>
                                              </p:stCondLst>
                                            </p:cTn>
                                            <p:tgtEl>
                                              <p:spTgt spid="10"/>
                                            </p:tgtEl>
                                            <p:attrNameLst>
                                              <p:attrName>ppt_w</p:attrName>
                                            </p:attrNameLst>
                                          </p:cBhvr>
                                          <p:tavLst>
                                            <p:tav tm="0" fmla="#ppt_w-#ppt_w*((1.5-1.5*$)^3-(1.5-1.5*$)^2)">
                                              <p:val>
                                                <p:strVal val="0"/>
                                              </p:val>
                                            </p:tav>
                                            <p:tav tm="100000">
                                              <p:val>
                                                <p:strVal val="1"/>
                                              </p:val>
                                            </p:tav>
                                          </p:tavLst>
                                        </p:anim>
                                      </p:childTnLst>
                                    </p:cTn>
                                  </p:par>
                                  <p:par>
                                    <p:cTn id="31" presetID="2" presetClass="entr" presetSubtype="8" decel="100000" fill="hold" grpId="0" nodeType="withEffect">
                                      <p:stCondLst>
                                        <p:cond delay="0"/>
                                      </p:stCondLst>
                                      <p:childTnLst>
                                        <p:set>
                                          <p:cBhvr>
                                            <p:cTn id="32" dur="1" fill="hold">
                                              <p:stCondLst>
                                                <p:cond delay="0"/>
                                              </p:stCondLst>
                                            </p:cTn>
                                            <p:tgtEl>
                                              <p:spTgt spid="9"/>
                                            </p:tgtEl>
                                            <p:attrNameLst>
                                              <p:attrName>style.visibility</p:attrName>
                                            </p:attrNameLst>
                                          </p:cBhvr>
                                          <p:to>
                                            <p:strVal val="visible"/>
                                          </p:to>
                                        </p:set>
                                        <p:anim calcmode="lin" valueType="num">
                                          <p:cBhvr additive="base">
                                            <p:cTn id="33" dur="1000" fill="hold"/>
                                            <p:tgtEl>
                                              <p:spTgt spid="9"/>
                                            </p:tgtEl>
                                            <p:attrNameLst>
                                              <p:attrName>ppt_x</p:attrName>
                                            </p:attrNameLst>
                                          </p:cBhvr>
                                          <p:tavLst>
                                            <p:tav tm="0">
                                              <p:val>
                                                <p:strVal val="0-#ppt_w/2"/>
                                              </p:val>
                                            </p:tav>
                                            <p:tav tm="100000">
                                              <p:val>
                                                <p:strVal val="#ppt_x"/>
                                              </p:val>
                                            </p:tav>
                                          </p:tavLst>
                                        </p:anim>
                                        <p:anim calcmode="lin" valueType="num">
                                          <p:cBhvr additive="base">
                                            <p:cTn id="34" dur="1000" fill="hold"/>
                                            <p:tgtEl>
                                              <p:spTgt spid="9"/>
                                            </p:tgtEl>
                                            <p:attrNameLst>
                                              <p:attrName>ppt_y</p:attrName>
                                            </p:attrNameLst>
                                          </p:cBhvr>
                                          <p:tavLst>
                                            <p:tav tm="0">
                                              <p:val>
                                                <p:strVal val="#ppt_y"/>
                                              </p:val>
                                            </p:tav>
                                            <p:tav tm="100000">
                                              <p:val>
                                                <p:strVal val="#ppt_y"/>
                                              </p:val>
                                            </p:tav>
                                          </p:tavLst>
                                        </p:anim>
                                      </p:childTnLst>
                                    </p:cTn>
                                  </p:par>
                                </p:childTnLst>
                              </p:cTn>
                            </p:par>
                            <p:par>
                              <p:cTn id="35" fill="hold">
                                <p:stCondLst>
                                  <p:cond delay="3503"/>
                                </p:stCondLst>
                                <p:childTnLst>
                                  <p:par>
                                    <p:cTn id="36" presetID="0" presetClass="entr" presetSubtype="0" fill="hold" nodeType="afterEffect">
                                      <p:stCondLst>
                                        <p:cond delay="0"/>
                                      </p:stCondLst>
                                      <p:childTnLst>
                                        <p:set>
                                          <p:cBhvr>
                                            <p:cTn id="37" dur="1000" fill="hold">
                                              <p:stCondLst>
                                                <p:cond delay="0"/>
                                              </p:stCondLst>
                                            </p:cTn>
                                            <p:tgtEl>
                                              <p:spTgt spid="11"/>
                                            </p:tgtEl>
                                            <p:attrNameLst>
                                              <p:attrName>style.visibility</p:attrName>
                                            </p:attrNameLst>
                                          </p:cBhvr>
                                          <p:to>
                                            <p:strVal val="visible"/>
                                          </p:to>
                                        </p:set>
                                        <p:anim to="" calcmode="lin" valueType="num">
                                          <p:cBhvr>
                                            <p:cTn id="38" dur="1000" fill="hold">
                                              <p:stCondLst>
                                                <p:cond delay="0"/>
                                              </p:stCondLst>
                                            </p:cTn>
                                            <p:tgtEl>
                                              <p:spTgt spid="11"/>
                                            </p:tgtEl>
                                            <p:attrNameLst>
                                              <p:attrName>ppt_h</p:attrName>
                                            </p:attrNameLst>
                                          </p:cBhvr>
                                          <p:tavLst>
                                            <p:tav tm="0" fmla="#ppt_h-#ppt_h*((1.5-1.5*$)^3-(1.5-1.5*$)^2)">
                                              <p:val>
                                                <p:strVal val="0"/>
                                              </p:val>
                                            </p:tav>
                                            <p:tav tm="100000">
                                              <p:val>
                                                <p:strVal val="1"/>
                                              </p:val>
                                            </p:tav>
                                          </p:tavLst>
                                        </p:anim>
                                        <p:anim to="" calcmode="lin" valueType="num">
                                          <p:cBhvr>
                                            <p:cTn id="39" dur="1000" fill="hold">
                                              <p:stCondLst>
                                                <p:cond delay="0"/>
                                              </p:stCondLst>
                                            </p:cTn>
                                            <p:tgtEl>
                                              <p:spTgt spid="11"/>
                                            </p:tgtEl>
                                            <p:attrNameLst>
                                              <p:attrName>ppt_w</p:attrName>
                                            </p:attrNameLst>
                                          </p:cBhvr>
                                          <p:tavLst>
                                            <p:tav tm="0" fmla="#ppt_w-#ppt_w*((1.5-1.5*$)^3-(1.5-1.5*$)^2)">
                                              <p:val>
                                                <p:strVal val="0"/>
                                              </p:val>
                                            </p:tav>
                                            <p:tav tm="100000">
                                              <p:val>
                                                <p:strVal val="1"/>
                                              </p:val>
                                            </p:tav>
                                          </p:tavLst>
                                        </p:anim>
                                      </p:childTnLst>
                                    </p:cTn>
                                  </p:par>
                                  <p:par>
                                    <p:cTn id="40" presetID="2" presetClass="entr" presetSubtype="8" decel="100000" fill="hold" grpId="0" nodeType="withEffect">
                                      <p:stCondLst>
                                        <p:cond delay="0"/>
                                      </p:stCondLst>
                                      <p:childTnLst>
                                        <p:set>
                                          <p:cBhvr>
                                            <p:cTn id="41" dur="1" fill="hold">
                                              <p:stCondLst>
                                                <p:cond delay="0"/>
                                              </p:stCondLst>
                                            </p:cTn>
                                            <p:tgtEl>
                                              <p:spTgt spid="6"/>
                                            </p:tgtEl>
                                            <p:attrNameLst>
                                              <p:attrName>style.visibility</p:attrName>
                                            </p:attrNameLst>
                                          </p:cBhvr>
                                          <p:to>
                                            <p:strVal val="visible"/>
                                          </p:to>
                                        </p:set>
                                        <p:anim calcmode="lin" valueType="num">
                                          <p:cBhvr additive="base">
                                            <p:cTn id="42" dur="1000" fill="hold"/>
                                            <p:tgtEl>
                                              <p:spTgt spid="6"/>
                                            </p:tgtEl>
                                            <p:attrNameLst>
                                              <p:attrName>ppt_x</p:attrName>
                                            </p:attrNameLst>
                                          </p:cBhvr>
                                          <p:tavLst>
                                            <p:tav tm="0">
                                              <p:val>
                                                <p:strVal val="0-#ppt_w/2"/>
                                              </p:val>
                                            </p:tav>
                                            <p:tav tm="100000">
                                              <p:val>
                                                <p:strVal val="#ppt_x"/>
                                              </p:val>
                                            </p:tav>
                                          </p:tavLst>
                                        </p:anim>
                                        <p:anim calcmode="lin" valueType="num">
                                          <p:cBhvr additive="base">
                                            <p:cTn id="43" dur="1000" fill="hold"/>
                                            <p:tgtEl>
                                              <p:spTgt spid="6"/>
                                            </p:tgtEl>
                                            <p:attrNameLst>
                                              <p:attrName>ppt_y</p:attrName>
                                            </p:attrNameLst>
                                          </p:cBhvr>
                                          <p:tavLst>
                                            <p:tav tm="0">
                                              <p:val>
                                                <p:strVal val="#ppt_y"/>
                                              </p:val>
                                            </p:tav>
                                            <p:tav tm="100000">
                                              <p:val>
                                                <p:strVal val="#ppt_y"/>
                                              </p:val>
                                            </p:tav>
                                          </p:tavLst>
                                        </p:anim>
                                      </p:childTnLst>
                                    </p:cTn>
                                  </p:par>
                                </p:childTnLst>
                              </p:cTn>
                            </p:par>
                            <p:par>
                              <p:cTn id="44" fill="hold">
                                <p:stCondLst>
                                  <p:cond delay="4502"/>
                                </p:stCondLst>
                                <p:childTnLst>
                                  <p:par>
                                    <p:cTn id="45" presetID="0" presetClass="entr" presetSubtype="0" fill="hold" nodeType="afterEffect">
                                      <p:stCondLst>
                                        <p:cond delay="0"/>
                                      </p:stCondLst>
                                      <p:childTnLst>
                                        <p:set>
                                          <p:cBhvr>
                                            <p:cTn id="46" dur="1000" fill="hold">
                                              <p:stCondLst>
                                                <p:cond delay="0"/>
                                              </p:stCondLst>
                                            </p:cTn>
                                            <p:tgtEl>
                                              <p:spTgt spid="15"/>
                                            </p:tgtEl>
                                            <p:attrNameLst>
                                              <p:attrName>style.visibility</p:attrName>
                                            </p:attrNameLst>
                                          </p:cBhvr>
                                          <p:to>
                                            <p:strVal val="visible"/>
                                          </p:to>
                                        </p:set>
                                        <p:anim to="" calcmode="lin" valueType="num">
                                          <p:cBhvr>
                                            <p:cTn id="47" dur="1000" fill="hold">
                                              <p:stCondLst>
                                                <p:cond delay="0"/>
                                              </p:stCondLst>
                                            </p:cTn>
                                            <p:tgtEl>
                                              <p:spTgt spid="15"/>
                                            </p:tgtEl>
                                            <p:attrNameLst>
                                              <p:attrName>ppt_h</p:attrName>
                                            </p:attrNameLst>
                                          </p:cBhvr>
                                          <p:tavLst>
                                            <p:tav tm="0" fmla="#ppt_h-#ppt_h*((1.5-1.5*$)^3-(1.5-1.5*$)^2)">
                                              <p:val>
                                                <p:strVal val="0"/>
                                              </p:val>
                                            </p:tav>
                                            <p:tav tm="100000">
                                              <p:val>
                                                <p:strVal val="1"/>
                                              </p:val>
                                            </p:tav>
                                          </p:tavLst>
                                        </p:anim>
                                        <p:anim to="" calcmode="lin" valueType="num">
                                          <p:cBhvr>
                                            <p:cTn id="48" dur="1000" fill="hold">
                                              <p:stCondLst>
                                                <p:cond delay="0"/>
                                              </p:stCondLst>
                                            </p:cTn>
                                            <p:tgtEl>
                                              <p:spTgt spid="15"/>
                                            </p:tgtEl>
                                            <p:attrNameLst>
                                              <p:attrName>ppt_w</p:attrName>
                                            </p:attrNameLst>
                                          </p:cBhvr>
                                          <p:tavLst>
                                            <p:tav tm="0" fmla="#ppt_w-#ppt_w*((1.5-1.5*$)^3-(1.5-1.5*$)^2)">
                                              <p:val>
                                                <p:strVal val="0"/>
                                              </p:val>
                                            </p:tav>
                                            <p:tav tm="100000">
                                              <p:val>
                                                <p:strVal val="1"/>
                                              </p:val>
                                            </p:tav>
                                          </p:tavLst>
                                        </p:anim>
                                      </p:childTnLst>
                                    </p:cTn>
                                  </p:par>
                                  <p:par>
                                    <p:cTn id="49" presetID="2" presetClass="entr" presetSubtype="2" decel="100000" fill="hold" grpId="0" nodeType="with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1000" fill="hold"/>
                                            <p:tgtEl>
                                              <p:spTgt spid="7"/>
                                            </p:tgtEl>
                                            <p:attrNameLst>
                                              <p:attrName>ppt_x</p:attrName>
                                            </p:attrNameLst>
                                          </p:cBhvr>
                                          <p:tavLst>
                                            <p:tav tm="0">
                                              <p:val>
                                                <p:strVal val="1+#ppt_w/2"/>
                                              </p:val>
                                            </p:tav>
                                            <p:tav tm="100000">
                                              <p:val>
                                                <p:strVal val="#ppt_x"/>
                                              </p:val>
                                            </p:tav>
                                          </p:tavLst>
                                        </p:anim>
                                        <p:anim calcmode="lin" valueType="num">
                                          <p:cBhvr additive="base">
                                            <p:cTn id="52" dur="1000" fill="hold"/>
                                            <p:tgtEl>
                                              <p:spTgt spid="7"/>
                                            </p:tgtEl>
                                            <p:attrNameLst>
                                              <p:attrName>ppt_y</p:attrName>
                                            </p:attrNameLst>
                                          </p:cBhvr>
                                          <p:tavLst>
                                            <p:tav tm="0">
                                              <p:val>
                                                <p:strVal val="#ppt_y"/>
                                              </p:val>
                                            </p:tav>
                                            <p:tav tm="100000">
                                              <p:val>
                                                <p:strVal val="#ppt_y"/>
                                              </p:val>
                                            </p:tav>
                                          </p:tavLst>
                                        </p:anim>
                                      </p:childTnLst>
                                    </p:cTn>
                                  </p:par>
                                </p:childTnLst>
                              </p:cTn>
                            </p:par>
                            <p:par>
                              <p:cTn id="53" fill="hold">
                                <p:stCondLst>
                                  <p:cond delay="5502"/>
                                </p:stCondLst>
                                <p:childTnLst>
                                  <p:par>
                                    <p:cTn id="54" presetID="0" presetClass="entr" presetSubtype="0" fill="hold" grpId="0" nodeType="afterEffect">
                                      <p:stCondLst>
                                        <p:cond delay="0"/>
                                      </p:stCondLst>
                                      <p:childTnLst>
                                        <p:set>
                                          <p:cBhvr>
                                            <p:cTn id="55" dur="1000" fill="hold">
                                              <p:stCondLst>
                                                <p:cond delay="0"/>
                                              </p:stCondLst>
                                            </p:cTn>
                                            <p:tgtEl>
                                              <p:spTgt spid="14"/>
                                            </p:tgtEl>
                                            <p:attrNameLst>
                                              <p:attrName>style.visibility</p:attrName>
                                            </p:attrNameLst>
                                          </p:cBhvr>
                                          <p:to>
                                            <p:strVal val="visible"/>
                                          </p:to>
                                        </p:set>
                                        <p:anim to="" calcmode="lin" valueType="num">
                                          <p:cBhvr>
                                            <p:cTn id="56" dur="1000" fill="hold">
                                              <p:stCondLst>
                                                <p:cond delay="0"/>
                                              </p:stCondLst>
                                            </p:cTn>
                                            <p:tgtEl>
                                              <p:spTgt spid="14"/>
                                            </p:tgtEl>
                                            <p:attrNameLst>
                                              <p:attrName>ppt_h</p:attrName>
                                            </p:attrNameLst>
                                          </p:cBhvr>
                                          <p:tavLst>
                                            <p:tav tm="0" fmla="#ppt_h-#ppt_h*((1.5-1.5*$)^3-(1.5-1.5*$)^2)">
                                              <p:val>
                                                <p:strVal val="0"/>
                                              </p:val>
                                            </p:tav>
                                            <p:tav tm="100000">
                                              <p:val>
                                                <p:strVal val="1"/>
                                              </p:val>
                                            </p:tav>
                                          </p:tavLst>
                                        </p:anim>
                                        <p:anim to="" calcmode="lin" valueType="num">
                                          <p:cBhvr>
                                            <p:cTn id="57" dur="1000" fill="hold">
                                              <p:stCondLst>
                                                <p:cond delay="0"/>
                                              </p:stCondLst>
                                            </p:cTn>
                                            <p:tgtEl>
                                              <p:spTgt spid="14"/>
                                            </p:tgtEl>
                                            <p:attrNameLst>
                                              <p:attrName>ppt_w</p:attrName>
                                            </p:attrNameLst>
                                          </p:cBhvr>
                                          <p:tavLst>
                                            <p:tav tm="0" fmla="#ppt_w-#ppt_w*((1.5-1.5*$)^3-(1.5-1.5*$)^2)">
                                              <p:val>
                                                <p:strVal val="0"/>
                                              </p:val>
                                            </p:tav>
                                            <p:tav tm="100000">
                                              <p:val>
                                                <p:strVal val="1"/>
                                              </p:val>
                                            </p:tav>
                                          </p:tavLst>
                                        </p:anim>
                                      </p:childTnLst>
                                    </p:cTn>
                                  </p:par>
                                  <p:par>
                                    <p:cTn id="58" presetID="2" presetClass="entr" presetSubtype="2" decel="100000" fill="hold" grpId="0" nodeType="withEffect">
                                      <p:stCondLst>
                                        <p:cond delay="0"/>
                                      </p:stCondLst>
                                      <p:childTnLst>
                                        <p:set>
                                          <p:cBhvr>
                                            <p:cTn id="59" dur="1" fill="hold">
                                              <p:stCondLst>
                                                <p:cond delay="0"/>
                                              </p:stCondLst>
                                            </p:cTn>
                                            <p:tgtEl>
                                              <p:spTgt spid="8"/>
                                            </p:tgtEl>
                                            <p:attrNameLst>
                                              <p:attrName>style.visibility</p:attrName>
                                            </p:attrNameLst>
                                          </p:cBhvr>
                                          <p:to>
                                            <p:strVal val="visible"/>
                                          </p:to>
                                        </p:set>
                                        <p:anim calcmode="lin" valueType="num">
                                          <p:cBhvr additive="base">
                                            <p:cTn id="60" dur="1000" fill="hold"/>
                                            <p:tgtEl>
                                              <p:spTgt spid="8"/>
                                            </p:tgtEl>
                                            <p:attrNameLst>
                                              <p:attrName>ppt_x</p:attrName>
                                            </p:attrNameLst>
                                          </p:cBhvr>
                                          <p:tavLst>
                                            <p:tav tm="0">
                                              <p:val>
                                                <p:strVal val="1+#ppt_w/2"/>
                                              </p:val>
                                            </p:tav>
                                            <p:tav tm="100000">
                                              <p:val>
                                                <p:strVal val="#ppt_x"/>
                                              </p:val>
                                            </p:tav>
                                          </p:tavLst>
                                        </p:anim>
                                        <p:anim calcmode="lin" valueType="num">
                                          <p:cBhvr additive="base">
                                            <p:cTn id="61" dur="10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p:bldP spid="7" grpId="0"/>
          <p:bldP spid="8" grpId="0"/>
          <p:bldP spid="9" grpId="0"/>
          <p:bldP spid="10" grpId="0" animBg="1"/>
          <p:bldP spid="14" grpId="0" animBg="1"/>
          <p:bldP spid="1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9"/>
                                            </p:tgtEl>
                                            <p:attrNameLst>
                                              <p:attrName>style.visibility</p:attrName>
                                            </p:attrNameLst>
                                          </p:cBhvr>
                                          <p:to>
                                            <p:strVal val="visible"/>
                                          </p:to>
                                        </p:set>
                                        <p:anim to="" calcmode="lin" valueType="num">
                                          <p:cBhvr>
                                            <p:cTn id="7" dur="750" fill="hold">
                                              <p:stCondLst>
                                                <p:cond delay="0"/>
                                              </p:stCondLst>
                                            </p:cTn>
                                            <p:tgtEl>
                                              <p:spTgt spid="19"/>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9"/>
                                            </p:tgtEl>
                                          </p:cBhvr>
                                        </p:animEffect>
                                      </p:childTnLst>
                                    </p:cTn>
                                  </p:par>
                                </p:childTnLst>
                              </p:cTn>
                            </p:par>
                            <p:par>
                              <p:cTn id="9" fill="hold">
                                <p:stCondLst>
                                  <p:cond delay="953"/>
                                </p:stCondLst>
                                <p:childTnLst>
                                  <p:par>
                                    <p:cTn id="10" presetID="2" presetClass="entr" presetSubtype="4"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1250" fill="hold"/>
                                            <p:tgtEl>
                                              <p:spTgt spid="4"/>
                                            </p:tgtEl>
                                            <p:attrNameLst>
                                              <p:attrName>ppt_x</p:attrName>
                                            </p:attrNameLst>
                                          </p:cBhvr>
                                          <p:tavLst>
                                            <p:tav tm="0">
                                              <p:val>
                                                <p:strVal val="#ppt_x"/>
                                              </p:val>
                                            </p:tav>
                                            <p:tav tm="100000">
                                              <p:val>
                                                <p:strVal val="#ppt_x"/>
                                              </p:val>
                                            </p:tav>
                                          </p:tavLst>
                                        </p:anim>
                                        <p:anim calcmode="lin" valueType="num">
                                          <p:cBhvr additive="base">
                                            <p:cTn id="13" dur="1250" fill="hold"/>
                                            <p:tgtEl>
                                              <p:spTgt spid="4"/>
                                            </p:tgtEl>
                                            <p:attrNameLst>
                                              <p:attrName>ppt_y</p:attrName>
                                            </p:attrNameLst>
                                          </p:cBhvr>
                                          <p:tavLst>
                                            <p:tav tm="0">
                                              <p:val>
                                                <p:strVal val="1+#ppt_h/2"/>
                                              </p:val>
                                            </p:tav>
                                            <p:tav tm="100000">
                                              <p:val>
                                                <p:strVal val="#ppt_y"/>
                                              </p:val>
                                            </p:tav>
                                          </p:tavLst>
                                        </p:anim>
                                      </p:childTnLst>
                                    </p:cTn>
                                  </p:par>
                                  <p:par>
                                    <p:cTn id="14" presetID="2" presetClass="entr" presetSubtype="4" fill="hold" grpId="0" nodeType="withEffect">
                                      <p:stCondLst>
                                        <p:cond delay="10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1250" fill="hold"/>
                                            <p:tgtEl>
                                              <p:spTgt spid="3"/>
                                            </p:tgtEl>
                                            <p:attrNameLst>
                                              <p:attrName>ppt_x</p:attrName>
                                            </p:attrNameLst>
                                          </p:cBhvr>
                                          <p:tavLst>
                                            <p:tav tm="0">
                                              <p:val>
                                                <p:strVal val="#ppt_x"/>
                                              </p:val>
                                            </p:tav>
                                            <p:tav tm="100000">
                                              <p:val>
                                                <p:strVal val="#ppt_x"/>
                                              </p:val>
                                            </p:tav>
                                          </p:tavLst>
                                        </p:anim>
                                        <p:anim calcmode="lin" valueType="num">
                                          <p:cBhvr additive="base">
                                            <p:cTn id="17" dur="1250" fill="hold"/>
                                            <p:tgtEl>
                                              <p:spTgt spid="3"/>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200"/>
                                      </p:stCondLst>
                                      <p:childTnLst>
                                        <p:set>
                                          <p:cBhvr>
                                            <p:cTn id="19" dur="1" fill="hold">
                                              <p:stCondLst>
                                                <p:cond delay="0"/>
                                              </p:stCondLst>
                                            </p:cTn>
                                            <p:tgtEl>
                                              <p:spTgt spid="5"/>
                                            </p:tgtEl>
                                            <p:attrNameLst>
                                              <p:attrName>style.visibility</p:attrName>
                                            </p:attrNameLst>
                                          </p:cBhvr>
                                          <p:to>
                                            <p:strVal val="visible"/>
                                          </p:to>
                                        </p:set>
                                        <p:anim calcmode="lin" valueType="num">
                                          <p:cBhvr additive="base">
                                            <p:cTn id="20" dur="1250" fill="hold"/>
                                            <p:tgtEl>
                                              <p:spTgt spid="5"/>
                                            </p:tgtEl>
                                            <p:attrNameLst>
                                              <p:attrName>ppt_x</p:attrName>
                                            </p:attrNameLst>
                                          </p:cBhvr>
                                          <p:tavLst>
                                            <p:tav tm="0">
                                              <p:val>
                                                <p:strVal val="#ppt_x"/>
                                              </p:val>
                                            </p:tav>
                                            <p:tav tm="100000">
                                              <p:val>
                                                <p:strVal val="#ppt_x"/>
                                              </p:val>
                                            </p:tav>
                                          </p:tavLst>
                                        </p:anim>
                                        <p:anim calcmode="lin" valueType="num">
                                          <p:cBhvr additive="base">
                                            <p:cTn id="21" dur="1250" fill="hold"/>
                                            <p:tgtEl>
                                              <p:spTgt spid="5"/>
                                            </p:tgtEl>
                                            <p:attrNameLst>
                                              <p:attrName>ppt_y</p:attrName>
                                            </p:attrNameLst>
                                          </p:cBhvr>
                                          <p:tavLst>
                                            <p:tav tm="0">
                                              <p:val>
                                                <p:strVal val="1+#ppt_h/2"/>
                                              </p:val>
                                            </p:tav>
                                            <p:tav tm="100000">
                                              <p:val>
                                                <p:strVal val="#ppt_y"/>
                                              </p:val>
                                            </p:tav>
                                          </p:tavLst>
                                        </p:anim>
                                      </p:childTnLst>
                                    </p:cTn>
                                  </p:par>
                                  <p:par>
                                    <p:cTn id="22" presetID="2" presetClass="entr" presetSubtype="4" fill="hold" grpId="0" nodeType="withEffect">
                                      <p:stCondLst>
                                        <p:cond delay="300"/>
                                      </p:stCondLst>
                                      <p:childTnLst>
                                        <p:set>
                                          <p:cBhvr>
                                            <p:cTn id="23" dur="1" fill="hold">
                                              <p:stCondLst>
                                                <p:cond delay="0"/>
                                              </p:stCondLst>
                                            </p:cTn>
                                            <p:tgtEl>
                                              <p:spTgt spid="2"/>
                                            </p:tgtEl>
                                            <p:attrNameLst>
                                              <p:attrName>style.visibility</p:attrName>
                                            </p:attrNameLst>
                                          </p:cBhvr>
                                          <p:to>
                                            <p:strVal val="visible"/>
                                          </p:to>
                                        </p:set>
                                        <p:anim calcmode="lin" valueType="num">
                                          <p:cBhvr additive="base">
                                            <p:cTn id="24" dur="1250" fill="hold"/>
                                            <p:tgtEl>
                                              <p:spTgt spid="2"/>
                                            </p:tgtEl>
                                            <p:attrNameLst>
                                              <p:attrName>ppt_x</p:attrName>
                                            </p:attrNameLst>
                                          </p:cBhvr>
                                          <p:tavLst>
                                            <p:tav tm="0">
                                              <p:val>
                                                <p:strVal val="#ppt_x"/>
                                              </p:val>
                                            </p:tav>
                                            <p:tav tm="100000">
                                              <p:val>
                                                <p:strVal val="#ppt_x"/>
                                              </p:val>
                                            </p:tav>
                                          </p:tavLst>
                                        </p:anim>
                                        <p:anim calcmode="lin" valueType="num">
                                          <p:cBhvr additive="base">
                                            <p:cTn id="25" dur="1250" fill="hold"/>
                                            <p:tgtEl>
                                              <p:spTgt spid="2"/>
                                            </p:tgtEl>
                                            <p:attrNameLst>
                                              <p:attrName>ppt_y</p:attrName>
                                            </p:attrNameLst>
                                          </p:cBhvr>
                                          <p:tavLst>
                                            <p:tav tm="0">
                                              <p:val>
                                                <p:strVal val="1+#ppt_h/2"/>
                                              </p:val>
                                            </p:tav>
                                            <p:tav tm="100000">
                                              <p:val>
                                                <p:strVal val="#ppt_y"/>
                                              </p:val>
                                            </p:tav>
                                          </p:tavLst>
                                        </p:anim>
                                      </p:childTnLst>
                                    </p:cTn>
                                  </p:par>
                                </p:childTnLst>
                              </p:cTn>
                            </p:par>
                            <p:par>
                              <p:cTn id="26" fill="hold">
                                <p:stCondLst>
                                  <p:cond delay="2503"/>
                                </p:stCondLst>
                                <p:childTnLst>
                                  <p:par>
                                    <p:cTn id="27" presetID="0" presetClass="entr" presetSubtype="0" fill="hold" grpId="0" nodeType="afterEffect">
                                      <p:stCondLst>
                                        <p:cond delay="0"/>
                                      </p:stCondLst>
                                      <p:childTnLst>
                                        <p:set>
                                          <p:cBhvr>
                                            <p:cTn id="28" dur="1000" fill="hold">
                                              <p:stCondLst>
                                                <p:cond delay="0"/>
                                              </p:stCondLst>
                                            </p:cTn>
                                            <p:tgtEl>
                                              <p:spTgt spid="10"/>
                                            </p:tgtEl>
                                            <p:attrNameLst>
                                              <p:attrName>style.visibility</p:attrName>
                                            </p:attrNameLst>
                                          </p:cBhvr>
                                          <p:to>
                                            <p:strVal val="visible"/>
                                          </p:to>
                                        </p:set>
                                        <p:anim to="" calcmode="lin" valueType="num">
                                          <p:cBhvr>
                                            <p:cTn id="29" dur="1000" fill="hold">
                                              <p:stCondLst>
                                                <p:cond delay="0"/>
                                              </p:stCondLst>
                                            </p:cTn>
                                            <p:tgtEl>
                                              <p:spTgt spid="10"/>
                                            </p:tgtEl>
                                            <p:attrNameLst>
                                              <p:attrName>ppt_h</p:attrName>
                                            </p:attrNameLst>
                                          </p:cBhvr>
                                          <p:tavLst>
                                            <p:tav tm="0" fmla="#ppt_h-#ppt_h*((1.5-1.5*$)^3-(1.5-1.5*$)^2)">
                                              <p:val>
                                                <p:strVal val="0"/>
                                              </p:val>
                                            </p:tav>
                                            <p:tav tm="100000">
                                              <p:val>
                                                <p:strVal val="1"/>
                                              </p:val>
                                            </p:tav>
                                          </p:tavLst>
                                        </p:anim>
                                        <p:anim to="" calcmode="lin" valueType="num">
                                          <p:cBhvr>
                                            <p:cTn id="30" dur="1000" fill="hold">
                                              <p:stCondLst>
                                                <p:cond delay="0"/>
                                              </p:stCondLst>
                                            </p:cTn>
                                            <p:tgtEl>
                                              <p:spTgt spid="10"/>
                                            </p:tgtEl>
                                            <p:attrNameLst>
                                              <p:attrName>ppt_w</p:attrName>
                                            </p:attrNameLst>
                                          </p:cBhvr>
                                          <p:tavLst>
                                            <p:tav tm="0" fmla="#ppt_w-#ppt_w*((1.5-1.5*$)^3-(1.5-1.5*$)^2)">
                                              <p:val>
                                                <p:strVal val="0"/>
                                              </p:val>
                                            </p:tav>
                                            <p:tav tm="100000">
                                              <p:val>
                                                <p:strVal val="1"/>
                                              </p:val>
                                            </p:tav>
                                          </p:tavLst>
                                        </p:anim>
                                      </p:childTnLst>
                                    </p:cTn>
                                  </p:par>
                                  <p:par>
                                    <p:cTn id="31" presetID="2" presetClass="entr" presetSubtype="8" decel="100000" fill="hold" grpId="0" nodeType="withEffect">
                                      <p:stCondLst>
                                        <p:cond delay="0"/>
                                      </p:stCondLst>
                                      <p:childTnLst>
                                        <p:set>
                                          <p:cBhvr>
                                            <p:cTn id="32" dur="1" fill="hold">
                                              <p:stCondLst>
                                                <p:cond delay="0"/>
                                              </p:stCondLst>
                                            </p:cTn>
                                            <p:tgtEl>
                                              <p:spTgt spid="9"/>
                                            </p:tgtEl>
                                            <p:attrNameLst>
                                              <p:attrName>style.visibility</p:attrName>
                                            </p:attrNameLst>
                                          </p:cBhvr>
                                          <p:to>
                                            <p:strVal val="visible"/>
                                          </p:to>
                                        </p:set>
                                        <p:anim calcmode="lin" valueType="num">
                                          <p:cBhvr additive="base">
                                            <p:cTn id="33" dur="1000" fill="hold"/>
                                            <p:tgtEl>
                                              <p:spTgt spid="9"/>
                                            </p:tgtEl>
                                            <p:attrNameLst>
                                              <p:attrName>ppt_x</p:attrName>
                                            </p:attrNameLst>
                                          </p:cBhvr>
                                          <p:tavLst>
                                            <p:tav tm="0">
                                              <p:val>
                                                <p:strVal val="0-#ppt_w/2"/>
                                              </p:val>
                                            </p:tav>
                                            <p:tav tm="100000">
                                              <p:val>
                                                <p:strVal val="#ppt_x"/>
                                              </p:val>
                                            </p:tav>
                                          </p:tavLst>
                                        </p:anim>
                                        <p:anim calcmode="lin" valueType="num">
                                          <p:cBhvr additive="base">
                                            <p:cTn id="34" dur="1000" fill="hold"/>
                                            <p:tgtEl>
                                              <p:spTgt spid="9"/>
                                            </p:tgtEl>
                                            <p:attrNameLst>
                                              <p:attrName>ppt_y</p:attrName>
                                            </p:attrNameLst>
                                          </p:cBhvr>
                                          <p:tavLst>
                                            <p:tav tm="0">
                                              <p:val>
                                                <p:strVal val="#ppt_y"/>
                                              </p:val>
                                            </p:tav>
                                            <p:tav tm="100000">
                                              <p:val>
                                                <p:strVal val="#ppt_y"/>
                                              </p:val>
                                            </p:tav>
                                          </p:tavLst>
                                        </p:anim>
                                      </p:childTnLst>
                                    </p:cTn>
                                  </p:par>
                                </p:childTnLst>
                              </p:cTn>
                            </p:par>
                            <p:par>
                              <p:cTn id="35" fill="hold">
                                <p:stCondLst>
                                  <p:cond delay="3503"/>
                                </p:stCondLst>
                                <p:childTnLst>
                                  <p:par>
                                    <p:cTn id="36" presetID="0" presetClass="entr" presetSubtype="0" fill="hold" nodeType="afterEffect">
                                      <p:stCondLst>
                                        <p:cond delay="0"/>
                                      </p:stCondLst>
                                      <p:childTnLst>
                                        <p:set>
                                          <p:cBhvr>
                                            <p:cTn id="37" dur="1000" fill="hold">
                                              <p:stCondLst>
                                                <p:cond delay="0"/>
                                              </p:stCondLst>
                                            </p:cTn>
                                            <p:tgtEl>
                                              <p:spTgt spid="11"/>
                                            </p:tgtEl>
                                            <p:attrNameLst>
                                              <p:attrName>style.visibility</p:attrName>
                                            </p:attrNameLst>
                                          </p:cBhvr>
                                          <p:to>
                                            <p:strVal val="visible"/>
                                          </p:to>
                                        </p:set>
                                        <p:anim to="" calcmode="lin" valueType="num">
                                          <p:cBhvr>
                                            <p:cTn id="38" dur="1000" fill="hold">
                                              <p:stCondLst>
                                                <p:cond delay="0"/>
                                              </p:stCondLst>
                                            </p:cTn>
                                            <p:tgtEl>
                                              <p:spTgt spid="11"/>
                                            </p:tgtEl>
                                            <p:attrNameLst>
                                              <p:attrName>ppt_h</p:attrName>
                                            </p:attrNameLst>
                                          </p:cBhvr>
                                          <p:tavLst>
                                            <p:tav tm="0" fmla="#ppt_h-#ppt_h*((1.5-1.5*$)^3-(1.5-1.5*$)^2)">
                                              <p:val>
                                                <p:strVal val="0"/>
                                              </p:val>
                                            </p:tav>
                                            <p:tav tm="100000">
                                              <p:val>
                                                <p:strVal val="1"/>
                                              </p:val>
                                            </p:tav>
                                          </p:tavLst>
                                        </p:anim>
                                        <p:anim to="" calcmode="lin" valueType="num">
                                          <p:cBhvr>
                                            <p:cTn id="39" dur="1000" fill="hold">
                                              <p:stCondLst>
                                                <p:cond delay="0"/>
                                              </p:stCondLst>
                                            </p:cTn>
                                            <p:tgtEl>
                                              <p:spTgt spid="11"/>
                                            </p:tgtEl>
                                            <p:attrNameLst>
                                              <p:attrName>ppt_w</p:attrName>
                                            </p:attrNameLst>
                                          </p:cBhvr>
                                          <p:tavLst>
                                            <p:tav tm="0" fmla="#ppt_w-#ppt_w*((1.5-1.5*$)^3-(1.5-1.5*$)^2)">
                                              <p:val>
                                                <p:strVal val="0"/>
                                              </p:val>
                                            </p:tav>
                                            <p:tav tm="100000">
                                              <p:val>
                                                <p:strVal val="1"/>
                                              </p:val>
                                            </p:tav>
                                          </p:tavLst>
                                        </p:anim>
                                      </p:childTnLst>
                                    </p:cTn>
                                  </p:par>
                                  <p:par>
                                    <p:cTn id="40" presetID="2" presetClass="entr" presetSubtype="8" decel="100000" fill="hold" grpId="0" nodeType="withEffect">
                                      <p:stCondLst>
                                        <p:cond delay="0"/>
                                      </p:stCondLst>
                                      <p:childTnLst>
                                        <p:set>
                                          <p:cBhvr>
                                            <p:cTn id="41" dur="1" fill="hold">
                                              <p:stCondLst>
                                                <p:cond delay="0"/>
                                              </p:stCondLst>
                                            </p:cTn>
                                            <p:tgtEl>
                                              <p:spTgt spid="6"/>
                                            </p:tgtEl>
                                            <p:attrNameLst>
                                              <p:attrName>style.visibility</p:attrName>
                                            </p:attrNameLst>
                                          </p:cBhvr>
                                          <p:to>
                                            <p:strVal val="visible"/>
                                          </p:to>
                                        </p:set>
                                        <p:anim calcmode="lin" valueType="num">
                                          <p:cBhvr additive="base">
                                            <p:cTn id="42" dur="1000" fill="hold"/>
                                            <p:tgtEl>
                                              <p:spTgt spid="6"/>
                                            </p:tgtEl>
                                            <p:attrNameLst>
                                              <p:attrName>ppt_x</p:attrName>
                                            </p:attrNameLst>
                                          </p:cBhvr>
                                          <p:tavLst>
                                            <p:tav tm="0">
                                              <p:val>
                                                <p:strVal val="0-#ppt_w/2"/>
                                              </p:val>
                                            </p:tav>
                                            <p:tav tm="100000">
                                              <p:val>
                                                <p:strVal val="#ppt_x"/>
                                              </p:val>
                                            </p:tav>
                                          </p:tavLst>
                                        </p:anim>
                                        <p:anim calcmode="lin" valueType="num">
                                          <p:cBhvr additive="base">
                                            <p:cTn id="43" dur="1000" fill="hold"/>
                                            <p:tgtEl>
                                              <p:spTgt spid="6"/>
                                            </p:tgtEl>
                                            <p:attrNameLst>
                                              <p:attrName>ppt_y</p:attrName>
                                            </p:attrNameLst>
                                          </p:cBhvr>
                                          <p:tavLst>
                                            <p:tav tm="0">
                                              <p:val>
                                                <p:strVal val="#ppt_y"/>
                                              </p:val>
                                            </p:tav>
                                            <p:tav tm="100000">
                                              <p:val>
                                                <p:strVal val="#ppt_y"/>
                                              </p:val>
                                            </p:tav>
                                          </p:tavLst>
                                        </p:anim>
                                      </p:childTnLst>
                                    </p:cTn>
                                  </p:par>
                                </p:childTnLst>
                              </p:cTn>
                            </p:par>
                            <p:par>
                              <p:cTn id="44" fill="hold">
                                <p:stCondLst>
                                  <p:cond delay="4502"/>
                                </p:stCondLst>
                                <p:childTnLst>
                                  <p:par>
                                    <p:cTn id="45" presetID="0" presetClass="entr" presetSubtype="0" fill="hold" nodeType="afterEffect">
                                      <p:stCondLst>
                                        <p:cond delay="0"/>
                                      </p:stCondLst>
                                      <p:childTnLst>
                                        <p:set>
                                          <p:cBhvr>
                                            <p:cTn id="46" dur="1000" fill="hold">
                                              <p:stCondLst>
                                                <p:cond delay="0"/>
                                              </p:stCondLst>
                                            </p:cTn>
                                            <p:tgtEl>
                                              <p:spTgt spid="15"/>
                                            </p:tgtEl>
                                            <p:attrNameLst>
                                              <p:attrName>style.visibility</p:attrName>
                                            </p:attrNameLst>
                                          </p:cBhvr>
                                          <p:to>
                                            <p:strVal val="visible"/>
                                          </p:to>
                                        </p:set>
                                        <p:anim to="" calcmode="lin" valueType="num">
                                          <p:cBhvr>
                                            <p:cTn id="47" dur="1000" fill="hold">
                                              <p:stCondLst>
                                                <p:cond delay="0"/>
                                              </p:stCondLst>
                                            </p:cTn>
                                            <p:tgtEl>
                                              <p:spTgt spid="15"/>
                                            </p:tgtEl>
                                            <p:attrNameLst>
                                              <p:attrName>ppt_h</p:attrName>
                                            </p:attrNameLst>
                                          </p:cBhvr>
                                          <p:tavLst>
                                            <p:tav tm="0" fmla="#ppt_h-#ppt_h*((1.5-1.5*$)^3-(1.5-1.5*$)^2)">
                                              <p:val>
                                                <p:strVal val="0"/>
                                              </p:val>
                                            </p:tav>
                                            <p:tav tm="100000">
                                              <p:val>
                                                <p:strVal val="1"/>
                                              </p:val>
                                            </p:tav>
                                          </p:tavLst>
                                        </p:anim>
                                        <p:anim to="" calcmode="lin" valueType="num">
                                          <p:cBhvr>
                                            <p:cTn id="48" dur="1000" fill="hold">
                                              <p:stCondLst>
                                                <p:cond delay="0"/>
                                              </p:stCondLst>
                                            </p:cTn>
                                            <p:tgtEl>
                                              <p:spTgt spid="15"/>
                                            </p:tgtEl>
                                            <p:attrNameLst>
                                              <p:attrName>ppt_w</p:attrName>
                                            </p:attrNameLst>
                                          </p:cBhvr>
                                          <p:tavLst>
                                            <p:tav tm="0" fmla="#ppt_w-#ppt_w*((1.5-1.5*$)^3-(1.5-1.5*$)^2)">
                                              <p:val>
                                                <p:strVal val="0"/>
                                              </p:val>
                                            </p:tav>
                                            <p:tav tm="100000">
                                              <p:val>
                                                <p:strVal val="1"/>
                                              </p:val>
                                            </p:tav>
                                          </p:tavLst>
                                        </p:anim>
                                      </p:childTnLst>
                                    </p:cTn>
                                  </p:par>
                                  <p:par>
                                    <p:cTn id="49" presetID="2" presetClass="entr" presetSubtype="2" decel="100000" fill="hold" grpId="0" nodeType="with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1000" fill="hold"/>
                                            <p:tgtEl>
                                              <p:spTgt spid="7"/>
                                            </p:tgtEl>
                                            <p:attrNameLst>
                                              <p:attrName>ppt_x</p:attrName>
                                            </p:attrNameLst>
                                          </p:cBhvr>
                                          <p:tavLst>
                                            <p:tav tm="0">
                                              <p:val>
                                                <p:strVal val="1+#ppt_w/2"/>
                                              </p:val>
                                            </p:tav>
                                            <p:tav tm="100000">
                                              <p:val>
                                                <p:strVal val="#ppt_x"/>
                                              </p:val>
                                            </p:tav>
                                          </p:tavLst>
                                        </p:anim>
                                        <p:anim calcmode="lin" valueType="num">
                                          <p:cBhvr additive="base">
                                            <p:cTn id="52" dur="1000" fill="hold"/>
                                            <p:tgtEl>
                                              <p:spTgt spid="7"/>
                                            </p:tgtEl>
                                            <p:attrNameLst>
                                              <p:attrName>ppt_y</p:attrName>
                                            </p:attrNameLst>
                                          </p:cBhvr>
                                          <p:tavLst>
                                            <p:tav tm="0">
                                              <p:val>
                                                <p:strVal val="#ppt_y"/>
                                              </p:val>
                                            </p:tav>
                                            <p:tav tm="100000">
                                              <p:val>
                                                <p:strVal val="#ppt_y"/>
                                              </p:val>
                                            </p:tav>
                                          </p:tavLst>
                                        </p:anim>
                                      </p:childTnLst>
                                    </p:cTn>
                                  </p:par>
                                </p:childTnLst>
                              </p:cTn>
                            </p:par>
                            <p:par>
                              <p:cTn id="53" fill="hold">
                                <p:stCondLst>
                                  <p:cond delay="5502"/>
                                </p:stCondLst>
                                <p:childTnLst>
                                  <p:par>
                                    <p:cTn id="54" presetID="0" presetClass="entr" presetSubtype="0" fill="hold" grpId="0" nodeType="afterEffect">
                                      <p:stCondLst>
                                        <p:cond delay="0"/>
                                      </p:stCondLst>
                                      <p:childTnLst>
                                        <p:set>
                                          <p:cBhvr>
                                            <p:cTn id="55" dur="1000" fill="hold">
                                              <p:stCondLst>
                                                <p:cond delay="0"/>
                                              </p:stCondLst>
                                            </p:cTn>
                                            <p:tgtEl>
                                              <p:spTgt spid="14"/>
                                            </p:tgtEl>
                                            <p:attrNameLst>
                                              <p:attrName>style.visibility</p:attrName>
                                            </p:attrNameLst>
                                          </p:cBhvr>
                                          <p:to>
                                            <p:strVal val="visible"/>
                                          </p:to>
                                        </p:set>
                                        <p:anim to="" calcmode="lin" valueType="num">
                                          <p:cBhvr>
                                            <p:cTn id="56" dur="1000" fill="hold">
                                              <p:stCondLst>
                                                <p:cond delay="0"/>
                                              </p:stCondLst>
                                            </p:cTn>
                                            <p:tgtEl>
                                              <p:spTgt spid="14"/>
                                            </p:tgtEl>
                                            <p:attrNameLst>
                                              <p:attrName>ppt_h</p:attrName>
                                            </p:attrNameLst>
                                          </p:cBhvr>
                                          <p:tavLst>
                                            <p:tav tm="0" fmla="#ppt_h-#ppt_h*((1.5-1.5*$)^3-(1.5-1.5*$)^2)">
                                              <p:val>
                                                <p:strVal val="0"/>
                                              </p:val>
                                            </p:tav>
                                            <p:tav tm="100000">
                                              <p:val>
                                                <p:strVal val="1"/>
                                              </p:val>
                                            </p:tav>
                                          </p:tavLst>
                                        </p:anim>
                                        <p:anim to="" calcmode="lin" valueType="num">
                                          <p:cBhvr>
                                            <p:cTn id="57" dur="1000" fill="hold">
                                              <p:stCondLst>
                                                <p:cond delay="0"/>
                                              </p:stCondLst>
                                            </p:cTn>
                                            <p:tgtEl>
                                              <p:spTgt spid="14"/>
                                            </p:tgtEl>
                                            <p:attrNameLst>
                                              <p:attrName>ppt_w</p:attrName>
                                            </p:attrNameLst>
                                          </p:cBhvr>
                                          <p:tavLst>
                                            <p:tav tm="0" fmla="#ppt_w-#ppt_w*((1.5-1.5*$)^3-(1.5-1.5*$)^2)">
                                              <p:val>
                                                <p:strVal val="0"/>
                                              </p:val>
                                            </p:tav>
                                            <p:tav tm="100000">
                                              <p:val>
                                                <p:strVal val="1"/>
                                              </p:val>
                                            </p:tav>
                                          </p:tavLst>
                                        </p:anim>
                                      </p:childTnLst>
                                    </p:cTn>
                                  </p:par>
                                  <p:par>
                                    <p:cTn id="58" presetID="2" presetClass="entr" presetSubtype="2" decel="100000" fill="hold" grpId="0" nodeType="withEffect">
                                      <p:stCondLst>
                                        <p:cond delay="0"/>
                                      </p:stCondLst>
                                      <p:childTnLst>
                                        <p:set>
                                          <p:cBhvr>
                                            <p:cTn id="59" dur="1" fill="hold">
                                              <p:stCondLst>
                                                <p:cond delay="0"/>
                                              </p:stCondLst>
                                            </p:cTn>
                                            <p:tgtEl>
                                              <p:spTgt spid="8"/>
                                            </p:tgtEl>
                                            <p:attrNameLst>
                                              <p:attrName>style.visibility</p:attrName>
                                            </p:attrNameLst>
                                          </p:cBhvr>
                                          <p:to>
                                            <p:strVal val="visible"/>
                                          </p:to>
                                        </p:set>
                                        <p:anim calcmode="lin" valueType="num">
                                          <p:cBhvr additive="base">
                                            <p:cTn id="60" dur="1000" fill="hold"/>
                                            <p:tgtEl>
                                              <p:spTgt spid="8"/>
                                            </p:tgtEl>
                                            <p:attrNameLst>
                                              <p:attrName>ppt_x</p:attrName>
                                            </p:attrNameLst>
                                          </p:cBhvr>
                                          <p:tavLst>
                                            <p:tav tm="0">
                                              <p:val>
                                                <p:strVal val="1+#ppt_w/2"/>
                                              </p:val>
                                            </p:tav>
                                            <p:tav tm="100000">
                                              <p:val>
                                                <p:strVal val="#ppt_x"/>
                                              </p:val>
                                            </p:tav>
                                          </p:tavLst>
                                        </p:anim>
                                        <p:anim calcmode="lin" valueType="num">
                                          <p:cBhvr additive="base">
                                            <p:cTn id="61" dur="10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p:bldP spid="7" grpId="0"/>
          <p:bldP spid="8" grpId="0"/>
          <p:bldP spid="9" grpId="0"/>
          <p:bldP spid="10" grpId="0" animBg="1"/>
          <p:bldP spid="14" grpId="0" animBg="1"/>
          <p:bldP spid="19" grpId="0"/>
        </p:bldLst>
      </p:timing>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Shape 5">
            <a:extLst>
              <a:ext uri="{FF2B5EF4-FFF2-40B4-BE49-F238E27FC236}">
                <a16:creationId xmlns:a16="http://schemas.microsoft.com/office/drawing/2014/main" id="{FC9C6230-0AB0-4757-BF6D-FDCE7E53A3B2}"/>
              </a:ext>
            </a:extLst>
          </p:cNvPr>
          <p:cNvSpPr/>
          <p:nvPr/>
        </p:nvSpPr>
        <p:spPr>
          <a:xfrm>
            <a:off x="2429028" y="-1718929"/>
            <a:ext cx="13819158" cy="13724858"/>
          </a:xfrm>
          <a:custGeom>
            <a:avLst/>
            <a:gdLst>
              <a:gd name="connsiteX0" fmla="*/ 3007951 w 7935961"/>
              <a:gd name="connsiteY0" fmla="*/ 14 h 7881808"/>
              <a:gd name="connsiteX1" fmla="*/ 6835040 w 7935961"/>
              <a:gd name="connsiteY1" fmla="*/ 1092197 h 7881808"/>
              <a:gd name="connsiteX2" fmla="*/ 7146033 w 7935961"/>
              <a:gd name="connsiteY2" fmla="*/ 1330471 h 7881808"/>
              <a:gd name="connsiteX3" fmla="*/ 7536498 w 7935961"/>
              <a:gd name="connsiteY3" fmla="*/ 4498978 h 7881808"/>
              <a:gd name="connsiteX4" fmla="*/ 4693648 w 7935961"/>
              <a:gd name="connsiteY4" fmla="*/ 7535851 h 7881808"/>
              <a:gd name="connsiteX5" fmla="*/ 1819660 w 7935961"/>
              <a:gd name="connsiteY5" fmla="*/ 7275582 h 7881808"/>
              <a:gd name="connsiteX6" fmla="*/ 1550390 w 7935961"/>
              <a:gd name="connsiteY6" fmla="*/ 6993508 h 7881808"/>
              <a:gd name="connsiteX7" fmla="*/ 9886 w 7935961"/>
              <a:gd name="connsiteY7" fmla="*/ 2857090 h 7881808"/>
              <a:gd name="connsiteX8" fmla="*/ 676506 w 7935961"/>
              <a:gd name="connsiteY8" fmla="*/ 891493 h 7881808"/>
              <a:gd name="connsiteX9" fmla="*/ 2555522 w 7935961"/>
              <a:gd name="connsiteY9" fmla="*/ 15478 h 7881808"/>
              <a:gd name="connsiteX10" fmla="*/ 2550859 w 7935961"/>
              <a:gd name="connsiteY10" fmla="*/ 14228 h 7881808"/>
              <a:gd name="connsiteX11" fmla="*/ 3007951 w 7935961"/>
              <a:gd name="connsiteY11" fmla="*/ 14 h 7881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35961" h="7881808">
                <a:moveTo>
                  <a:pt x="3007951" y="14"/>
                </a:moveTo>
                <a:cubicBezTo>
                  <a:pt x="5250864" y="4386"/>
                  <a:pt x="6835040" y="1092197"/>
                  <a:pt x="6835040" y="1092197"/>
                </a:cubicBezTo>
                <a:cubicBezTo>
                  <a:pt x="6941620" y="1160740"/>
                  <a:pt x="7045701" y="1238610"/>
                  <a:pt x="7146033" y="1330471"/>
                </a:cubicBezTo>
                <a:cubicBezTo>
                  <a:pt x="8041280" y="2130147"/>
                  <a:pt x="8181454" y="3472231"/>
                  <a:pt x="7536498" y="4498978"/>
                </a:cubicBezTo>
                <a:cubicBezTo>
                  <a:pt x="6197854" y="6734341"/>
                  <a:pt x="4693648" y="7535851"/>
                  <a:pt x="4693648" y="7535851"/>
                </a:cubicBezTo>
                <a:cubicBezTo>
                  <a:pt x="3777196" y="8065006"/>
                  <a:pt x="2616739" y="7993974"/>
                  <a:pt x="1819660" y="7275582"/>
                </a:cubicBezTo>
                <a:cubicBezTo>
                  <a:pt x="1718078" y="7188385"/>
                  <a:pt x="1628322" y="7094361"/>
                  <a:pt x="1550390" y="6993508"/>
                </a:cubicBezTo>
                <a:cubicBezTo>
                  <a:pt x="1542314" y="6986346"/>
                  <a:pt x="121632" y="5331140"/>
                  <a:pt x="9886" y="2857090"/>
                </a:cubicBezTo>
                <a:cubicBezTo>
                  <a:pt x="-51164" y="2170977"/>
                  <a:pt x="170494" y="1455653"/>
                  <a:pt x="676506" y="891493"/>
                </a:cubicBezTo>
                <a:cubicBezTo>
                  <a:pt x="1177855" y="326085"/>
                  <a:pt x="1866703" y="30836"/>
                  <a:pt x="2555522" y="15478"/>
                </a:cubicBezTo>
                <a:cubicBezTo>
                  <a:pt x="2555522" y="15478"/>
                  <a:pt x="2555522" y="15478"/>
                  <a:pt x="2550859" y="14228"/>
                </a:cubicBezTo>
                <a:cubicBezTo>
                  <a:pt x="2705968" y="4246"/>
                  <a:pt x="2858423" y="-278"/>
                  <a:pt x="3007951" y="14"/>
                </a:cubicBezTo>
                <a:close/>
              </a:path>
            </a:pathLst>
          </a:custGeom>
          <a:gradFill flip="none" rotWithShape="1">
            <a:gsLst>
              <a:gs pos="0">
                <a:schemeClr val="accent1">
                  <a:alpha val="10000"/>
                </a:schemeClr>
              </a:gs>
              <a:gs pos="100000">
                <a:schemeClr val="accent6">
                  <a:alpha val="10000"/>
                </a:schemeClr>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Freeform: Shape 1">
            <a:extLst>
              <a:ext uri="{FF2B5EF4-FFF2-40B4-BE49-F238E27FC236}">
                <a16:creationId xmlns:a16="http://schemas.microsoft.com/office/drawing/2014/main" id="{83D7962A-20C7-40FF-AEAC-4953FA96DB72}"/>
              </a:ext>
            </a:extLst>
          </p:cNvPr>
          <p:cNvSpPr/>
          <p:nvPr/>
        </p:nvSpPr>
        <p:spPr>
          <a:xfrm>
            <a:off x="5078444" y="912408"/>
            <a:ext cx="8520326" cy="8462184"/>
          </a:xfrm>
          <a:custGeom>
            <a:avLst/>
            <a:gdLst>
              <a:gd name="connsiteX0" fmla="*/ 3007951 w 7935961"/>
              <a:gd name="connsiteY0" fmla="*/ 14 h 7881808"/>
              <a:gd name="connsiteX1" fmla="*/ 6835040 w 7935961"/>
              <a:gd name="connsiteY1" fmla="*/ 1092197 h 7881808"/>
              <a:gd name="connsiteX2" fmla="*/ 7146033 w 7935961"/>
              <a:gd name="connsiteY2" fmla="*/ 1330471 h 7881808"/>
              <a:gd name="connsiteX3" fmla="*/ 7536498 w 7935961"/>
              <a:gd name="connsiteY3" fmla="*/ 4498978 h 7881808"/>
              <a:gd name="connsiteX4" fmla="*/ 4693648 w 7935961"/>
              <a:gd name="connsiteY4" fmla="*/ 7535851 h 7881808"/>
              <a:gd name="connsiteX5" fmla="*/ 1819660 w 7935961"/>
              <a:gd name="connsiteY5" fmla="*/ 7275582 h 7881808"/>
              <a:gd name="connsiteX6" fmla="*/ 1550390 w 7935961"/>
              <a:gd name="connsiteY6" fmla="*/ 6993508 h 7881808"/>
              <a:gd name="connsiteX7" fmla="*/ 9886 w 7935961"/>
              <a:gd name="connsiteY7" fmla="*/ 2857090 h 7881808"/>
              <a:gd name="connsiteX8" fmla="*/ 676506 w 7935961"/>
              <a:gd name="connsiteY8" fmla="*/ 891493 h 7881808"/>
              <a:gd name="connsiteX9" fmla="*/ 2555522 w 7935961"/>
              <a:gd name="connsiteY9" fmla="*/ 15478 h 7881808"/>
              <a:gd name="connsiteX10" fmla="*/ 2550859 w 7935961"/>
              <a:gd name="connsiteY10" fmla="*/ 14228 h 7881808"/>
              <a:gd name="connsiteX11" fmla="*/ 3007951 w 7935961"/>
              <a:gd name="connsiteY11" fmla="*/ 14 h 7881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35961" h="7881808">
                <a:moveTo>
                  <a:pt x="3007951" y="14"/>
                </a:moveTo>
                <a:cubicBezTo>
                  <a:pt x="5250864" y="4386"/>
                  <a:pt x="6835040" y="1092197"/>
                  <a:pt x="6835040" y="1092197"/>
                </a:cubicBezTo>
                <a:cubicBezTo>
                  <a:pt x="6941620" y="1160740"/>
                  <a:pt x="7045701" y="1238610"/>
                  <a:pt x="7146033" y="1330471"/>
                </a:cubicBezTo>
                <a:cubicBezTo>
                  <a:pt x="8041280" y="2130147"/>
                  <a:pt x="8181454" y="3472231"/>
                  <a:pt x="7536498" y="4498978"/>
                </a:cubicBezTo>
                <a:cubicBezTo>
                  <a:pt x="6197854" y="6734341"/>
                  <a:pt x="4693648" y="7535851"/>
                  <a:pt x="4693648" y="7535851"/>
                </a:cubicBezTo>
                <a:cubicBezTo>
                  <a:pt x="3777196" y="8065006"/>
                  <a:pt x="2616739" y="7993974"/>
                  <a:pt x="1819660" y="7275582"/>
                </a:cubicBezTo>
                <a:cubicBezTo>
                  <a:pt x="1718078" y="7188385"/>
                  <a:pt x="1628322" y="7094361"/>
                  <a:pt x="1550390" y="6993508"/>
                </a:cubicBezTo>
                <a:cubicBezTo>
                  <a:pt x="1542314" y="6986346"/>
                  <a:pt x="121632" y="5331140"/>
                  <a:pt x="9886" y="2857090"/>
                </a:cubicBezTo>
                <a:cubicBezTo>
                  <a:pt x="-51164" y="2170977"/>
                  <a:pt x="170494" y="1455653"/>
                  <a:pt x="676506" y="891493"/>
                </a:cubicBezTo>
                <a:cubicBezTo>
                  <a:pt x="1177855" y="326085"/>
                  <a:pt x="1866703" y="30836"/>
                  <a:pt x="2555522" y="15478"/>
                </a:cubicBezTo>
                <a:cubicBezTo>
                  <a:pt x="2555522" y="15478"/>
                  <a:pt x="2555522" y="15478"/>
                  <a:pt x="2550859" y="14228"/>
                </a:cubicBezTo>
                <a:cubicBezTo>
                  <a:pt x="2705968" y="4246"/>
                  <a:pt x="2858423" y="-278"/>
                  <a:pt x="3007951" y="14"/>
                </a:cubicBezTo>
                <a:close/>
              </a:path>
            </a:pathLst>
          </a:custGeom>
          <a:gradFill flip="none" rotWithShape="1">
            <a:gsLst>
              <a:gs pos="0">
                <a:schemeClr val="accent1"/>
              </a:gs>
              <a:gs pos="100000">
                <a:schemeClr val="accent6"/>
              </a:gs>
            </a:gsLst>
            <a:lin ang="8100000" scaled="1"/>
            <a:tileRect/>
          </a:gradFill>
          <a:ln>
            <a:noFill/>
          </a:ln>
          <a:effectLst>
            <a:outerShdw blurRad="5080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 name="TextBox 2">
            <a:extLst>
              <a:ext uri="{FF2B5EF4-FFF2-40B4-BE49-F238E27FC236}">
                <a16:creationId xmlns:a16="http://schemas.microsoft.com/office/drawing/2014/main" id="{E7B8442C-38C6-447F-8216-FEF3C535D7C2}"/>
              </a:ext>
            </a:extLst>
          </p:cNvPr>
          <p:cNvSpPr txBox="1"/>
          <p:nvPr/>
        </p:nvSpPr>
        <p:spPr>
          <a:xfrm>
            <a:off x="5043154" y="1744980"/>
            <a:ext cx="8201692" cy="3154710"/>
          </a:xfrm>
          <a:prstGeom prst="rect">
            <a:avLst/>
          </a:prstGeom>
          <a:noFill/>
        </p:spPr>
        <p:txBody>
          <a:bodyPr wrap="square" rtlCol="0">
            <a:spAutoFit/>
          </a:bodyPr>
          <a:lstStyle/>
          <a:p>
            <a:pPr algn="ctr"/>
            <a:r>
              <a:rPr lang="en-US" sz="19900">
                <a:latin typeface="Montserrat Alternates ExtraBold" panose="00000900000000000000" pitchFamily="50" charset="0"/>
              </a:rPr>
              <a:t>06</a:t>
            </a:r>
          </a:p>
        </p:txBody>
      </p:sp>
      <p:sp>
        <p:nvSpPr>
          <p:cNvPr id="4" name="TextBox 3">
            <a:extLst>
              <a:ext uri="{FF2B5EF4-FFF2-40B4-BE49-F238E27FC236}">
                <a16:creationId xmlns:a16="http://schemas.microsoft.com/office/drawing/2014/main" id="{27D239C4-016B-45CC-8742-81054CEA2CE5}"/>
              </a:ext>
            </a:extLst>
          </p:cNvPr>
          <p:cNvSpPr txBox="1"/>
          <p:nvPr/>
        </p:nvSpPr>
        <p:spPr>
          <a:xfrm>
            <a:off x="6522720" y="4814518"/>
            <a:ext cx="5242560" cy="1754326"/>
          </a:xfrm>
          <a:prstGeom prst="rect">
            <a:avLst/>
          </a:prstGeom>
          <a:noFill/>
        </p:spPr>
        <p:txBody>
          <a:bodyPr wrap="square" rtlCol="0">
            <a:spAutoFit/>
          </a:bodyPr>
          <a:lstStyle>
            <a:defPPr>
              <a:defRPr lang="zh-CN"/>
            </a:defPPr>
            <a:lvl1pPr>
              <a:spcBef>
                <a:spcPts val="1200"/>
              </a:spcBef>
              <a:defRPr sz="4800">
                <a:solidFill>
                  <a:schemeClr val="tx1">
                    <a:lumMod val="85000"/>
                    <a:lumOff val="15000"/>
                  </a:schemeClr>
                </a:solidFill>
                <a:latin typeface="Montserrat Alternates ExtraBold" panose="00000900000000000000" pitchFamily="50" charset="0"/>
              </a:defRPr>
            </a:lvl1pPr>
          </a:lstStyle>
          <a:p>
            <a:pPr algn="ctr"/>
            <a:r>
              <a:rPr lang="en-US" altLang="zh-CN" sz="5400">
                <a:solidFill>
                  <a:schemeClr val="tx1"/>
                </a:solidFill>
              </a:rPr>
              <a:t>Financial Plan</a:t>
            </a:r>
            <a:endParaRPr lang="en-US" sz="5400">
              <a:solidFill>
                <a:schemeClr val="tx1"/>
              </a:solidFill>
            </a:endParaRPr>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26CC0DF-2286-4538-9E7E-3527C855A105}"/>
              </a:ext>
            </a:extLst>
          </p:cNvPr>
          <p:cNvSpPr/>
          <p:nvPr/>
        </p:nvSpPr>
        <p:spPr>
          <a:xfrm>
            <a:off x="6681216" y="6719610"/>
            <a:ext cx="4925568" cy="890244"/>
          </a:xfrm>
          <a:prstGeom prst="rect">
            <a:avLst/>
          </a:prstGeom>
        </p:spPr>
        <p:txBody>
          <a:bodyPr wrap="square">
            <a:spAutoFit/>
          </a:bodyPr>
          <a:lstStyle/>
          <a:p>
            <a:pPr algn="ctr">
              <a:lnSpc>
                <a:spcPct val="150000"/>
              </a:lnSpc>
              <a:spcBef>
                <a:spcPts val="1200"/>
              </a:spcBef>
            </a:pPr>
            <a:r>
              <a:rPr lang="es-ES" altLang="zh-CN" sz="1200">
                <a:solidFill>
                  <a:schemeClr val="tx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alpha val="70000"/>
                  </a:schemeClr>
                </a:solidFill>
                <a:ea typeface="Lato Light" panose="020F0502020204030203" pitchFamily="34" charset="0"/>
                <a:cs typeface="Lato Light" panose="020F0502020204030203" pitchFamily="34" charset="0"/>
              </a:rPr>
              <a:t>. </a:t>
            </a:r>
            <a:r>
              <a:rPr lang="es-ES" altLang="zh-CN" sz="1200">
                <a:solidFill>
                  <a:schemeClr val="tx1">
                    <a:alpha val="70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Tree>
    <p:extLst>
      <p:ext uri="{BB962C8B-B14F-4D97-AF65-F5344CB8AC3E}">
        <p14:creationId xmlns:p14="http://schemas.microsoft.com/office/powerpoint/2010/main" val="3528811691"/>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childTnLst>
                                    <p:set>
                                      <p:cBhvr>
                                        <p:cTn id="6" dur="1000" fill="hold">
                                          <p:stCondLst>
                                            <p:cond delay="0"/>
                                          </p:stCondLst>
                                        </p:cTn>
                                        <p:tgtEl>
                                          <p:spTgt spid="6"/>
                                        </p:tgtEl>
                                        <p:attrNameLst>
                                          <p:attrName>style.visibility</p:attrName>
                                        </p:attrNameLst>
                                      </p:cBhvr>
                                      <p:to>
                                        <p:strVal val="visible"/>
                                      </p:to>
                                    </p:set>
                                    <p:anim to="" calcmode="lin" valueType="num">
                                      <p:cBhvr>
                                        <p:cTn id="7" dur="1000" fill="hold">
                                          <p:stCondLst>
                                            <p:cond delay="0"/>
                                          </p:stCondLst>
                                        </p:cTn>
                                        <p:tgtEl>
                                          <p:spTgt spid="6"/>
                                        </p:tgtEl>
                                        <p:attrNameLst>
                                          <p:attrName>ppt_h</p:attrName>
                                        </p:attrNameLst>
                                      </p:cBhvr>
                                      <p:tavLst>
                                        <p:tav tm="0" fmla="#ppt_h-#ppt_h*((1.5-1.5*$)^3-(1.5-1.5*$)^2)">
                                          <p:val>
                                            <p:strVal val="0"/>
                                          </p:val>
                                        </p:tav>
                                        <p:tav tm="100000">
                                          <p:val>
                                            <p:strVal val="1"/>
                                          </p:val>
                                        </p:tav>
                                      </p:tavLst>
                                    </p:anim>
                                    <p:anim to="" calcmode="lin" valueType="num">
                                      <p:cBhvr>
                                        <p:cTn id="8" dur="1000" fill="hold">
                                          <p:stCondLst>
                                            <p:cond delay="0"/>
                                          </p:stCondLst>
                                        </p:cTn>
                                        <p:tgtEl>
                                          <p:spTgt spid="6"/>
                                        </p:tgtEl>
                                        <p:attrNameLst>
                                          <p:attrName>ppt_w</p:attrName>
                                        </p:attrNameLst>
                                      </p:cBhvr>
                                      <p:tavLst>
                                        <p:tav tm="0" fmla="#ppt_w-#ppt_w*((1.5-1.5*$)^3-(1.5-1.5*$)^2)">
                                          <p:val>
                                            <p:strVal val="0"/>
                                          </p:val>
                                        </p:tav>
                                        <p:tav tm="100000">
                                          <p:val>
                                            <p:strVal val="1"/>
                                          </p:val>
                                        </p:tav>
                                      </p:tavLst>
                                    </p:anim>
                                  </p:childTnLst>
                                </p:cTn>
                              </p:par>
                              <p:par>
                                <p:cTn id="9" presetID="0" presetClass="entr" presetSubtype="0" fill="hold" grpId="0" nodeType="withEffect">
                                  <p:stCondLst>
                                    <p:cond delay="100"/>
                                  </p:stCondLst>
                                  <p:childTnLst>
                                    <p:set>
                                      <p:cBhvr>
                                        <p:cTn id="10" dur="1000" fill="hold">
                                          <p:stCondLst>
                                            <p:cond delay="0"/>
                                          </p:stCondLst>
                                        </p:cTn>
                                        <p:tgtEl>
                                          <p:spTgt spid="2"/>
                                        </p:tgtEl>
                                        <p:attrNameLst>
                                          <p:attrName>style.visibility</p:attrName>
                                        </p:attrNameLst>
                                      </p:cBhvr>
                                      <p:to>
                                        <p:strVal val="visible"/>
                                      </p:to>
                                    </p:set>
                                    <p:anim to="" calcmode="lin" valueType="num">
                                      <p:cBhvr>
                                        <p:cTn id="11" dur="1000" fill="hold">
                                          <p:stCondLst>
                                            <p:cond delay="0"/>
                                          </p:stCondLst>
                                        </p:cTn>
                                        <p:tgtEl>
                                          <p:spTgt spid="2"/>
                                        </p:tgtEl>
                                        <p:attrNameLst>
                                          <p:attrName>ppt_h</p:attrName>
                                        </p:attrNameLst>
                                      </p:cBhvr>
                                      <p:tavLst>
                                        <p:tav tm="0" fmla="#ppt_h-#ppt_h*((1.5-1.5*$)^3-(1.5-1.5*$)^2)">
                                          <p:val>
                                            <p:strVal val="0"/>
                                          </p:val>
                                        </p:tav>
                                        <p:tav tm="100000">
                                          <p:val>
                                            <p:strVal val="1"/>
                                          </p:val>
                                        </p:tav>
                                      </p:tavLst>
                                    </p:anim>
                                    <p:anim to="" calcmode="lin" valueType="num">
                                      <p:cBhvr>
                                        <p:cTn id="12" dur="1000" fill="hold">
                                          <p:stCondLst>
                                            <p:cond delay="0"/>
                                          </p:stCondLst>
                                        </p:cTn>
                                        <p:tgtEl>
                                          <p:spTgt spid="2"/>
                                        </p:tgtEl>
                                        <p:attrNameLst>
                                          <p:attrName>ppt_w</p:attrName>
                                        </p:attrNameLst>
                                      </p:cBhvr>
                                      <p:tavLst>
                                        <p:tav tm="0" fmla="#ppt_w-#ppt_w*((1.5-1.5*$)^3-(1.5-1.5*$)^2)">
                                          <p:val>
                                            <p:strVal val="0"/>
                                          </p:val>
                                        </p:tav>
                                        <p:tav tm="100000">
                                          <p:val>
                                            <p:strVal val="1"/>
                                          </p:val>
                                        </p:tav>
                                      </p:tavLst>
                                    </p:anim>
                                  </p:childTnLst>
                                </p:cTn>
                              </p:par>
                              <p:par>
                                <p:cTn id="13" presetID="0" presetClass="entr" presetSubtype="0" fill="hold" grpId="0" nodeType="withEffect">
                                  <p:stCondLst>
                                    <p:cond delay="100"/>
                                  </p:stCondLst>
                                  <p:childTnLst>
                                    <p:set>
                                      <p:cBhvr>
                                        <p:cTn id="14" dur="1000" fill="hold">
                                          <p:stCondLst>
                                            <p:cond delay="0"/>
                                          </p:stCondLst>
                                        </p:cTn>
                                        <p:tgtEl>
                                          <p:spTgt spid="3"/>
                                        </p:tgtEl>
                                        <p:attrNameLst>
                                          <p:attrName>style.visibility</p:attrName>
                                        </p:attrNameLst>
                                      </p:cBhvr>
                                      <p:to>
                                        <p:strVal val="visible"/>
                                      </p:to>
                                    </p:set>
                                    <p:anim to="" calcmode="lin" valueType="num">
                                      <p:cBhvr>
                                        <p:cTn id="15" dur="1000" fill="hold">
                                          <p:stCondLst>
                                            <p:cond delay="0"/>
                                          </p:stCondLst>
                                        </p:cTn>
                                        <p:tgtEl>
                                          <p:spTgt spid="3"/>
                                        </p:tgtEl>
                                        <p:attrNameLst>
                                          <p:attrName>ppt_h</p:attrName>
                                        </p:attrNameLst>
                                      </p:cBhvr>
                                      <p:tavLst>
                                        <p:tav tm="0" fmla="#ppt_h-#ppt_h*((1.5-1.5*$)^3-(1.5-1.5*$)^2)">
                                          <p:val>
                                            <p:strVal val="0"/>
                                          </p:val>
                                        </p:tav>
                                        <p:tav tm="100000">
                                          <p:val>
                                            <p:strVal val="1"/>
                                          </p:val>
                                        </p:tav>
                                      </p:tavLst>
                                    </p:anim>
                                    <p:anim to="" calcmode="lin" valueType="num">
                                      <p:cBhvr>
                                        <p:cTn id="16" dur="1000" fill="hold">
                                          <p:stCondLst>
                                            <p:cond delay="0"/>
                                          </p:stCondLst>
                                        </p:cTn>
                                        <p:tgtEl>
                                          <p:spTgt spid="3"/>
                                        </p:tgtEl>
                                        <p:attrNameLst>
                                          <p:attrName>ppt_w</p:attrName>
                                        </p:attrNameLst>
                                      </p:cBhvr>
                                      <p:tavLst>
                                        <p:tav tm="0" fmla="#ppt_w-#ppt_w*((1.5-1.5*$)^3-(1.5-1.5*$)^2)">
                                          <p:val>
                                            <p:strVal val="0"/>
                                          </p:val>
                                        </p:tav>
                                        <p:tav tm="100000">
                                          <p:val>
                                            <p:strVal val="1"/>
                                          </p:val>
                                        </p:tav>
                                      </p:tavLst>
                                    </p:anim>
                                  </p:childTnLst>
                                </p:cTn>
                              </p:par>
                            </p:childTnLst>
                          </p:cTn>
                        </p:par>
                        <p:par>
                          <p:cTn id="17" fill="hold">
                            <p:stCondLst>
                              <p:cond delay="1100"/>
                            </p:stCondLst>
                            <p:childTnLst>
                              <p:par>
                                <p:cTn id="18" presetID="0" presetClass="entr" presetSubtype="0" fill="hold" grpId="0" nodeType="afterEffect">
                                  <p:stCondLst>
                                    <p:cond delay="0"/>
                                  </p:stCondLst>
                                  <p:iterate type="lt">
                                    <p:tmPct val="3000"/>
                                  </p:iterate>
                                  <p:childTnLst>
                                    <p:set>
                                      <p:cBhvr>
                                        <p:cTn id="19" dur="750" fill="hold">
                                          <p:stCondLst>
                                            <p:cond delay="0"/>
                                          </p:stCondLst>
                                        </p:cTn>
                                        <p:tgtEl>
                                          <p:spTgt spid="4"/>
                                        </p:tgtEl>
                                        <p:attrNameLst>
                                          <p:attrName>style.visibility</p:attrName>
                                        </p:attrNameLst>
                                      </p:cBhvr>
                                      <p:to>
                                        <p:strVal val="visible"/>
                                      </p:to>
                                    </p:set>
                                    <p:anim to="" calcmode="lin" valueType="num">
                                      <p:cBhvr>
                                        <p:cTn id="20"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21" dur="750">
                                          <p:stCondLst>
                                            <p:cond delay="0"/>
                                          </p:stCondLst>
                                        </p:cTn>
                                        <p:tgtEl>
                                          <p:spTgt spid="4"/>
                                        </p:tgtEl>
                                      </p:cBhvr>
                                    </p:animEffect>
                                  </p:childTnLst>
                                </p:cTn>
                              </p:par>
                            </p:childTnLst>
                          </p:cTn>
                        </p:par>
                        <p:par>
                          <p:cTn id="22" fill="hold">
                            <p:stCondLst>
                              <p:cond delay="2120"/>
                            </p:stCondLst>
                            <p:childTnLst>
                              <p:par>
                                <p:cTn id="23" presetID="10" presetClass="entr" presetSubtype="0" fill="hold" grpId="0" nodeType="after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fade">
                                      <p:cBhvr>
                                        <p:cTn id="2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 grpId="0" animBg="1"/>
      <p:bldP spid="3" grpId="0"/>
      <p:bldP spid="4" grpId="0"/>
      <p:bldP spid="5"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Picture Placeholder 13">
            <a:extLst>
              <a:ext uri="{FF2B5EF4-FFF2-40B4-BE49-F238E27FC236}">
                <a16:creationId xmlns:a16="http://schemas.microsoft.com/office/drawing/2014/main" id="{6AE599C1-94AB-434A-B980-390E833A57B2}"/>
              </a:ext>
            </a:extLst>
          </p:cNvPr>
          <p:cNvSpPr>
            <a:spLocks noGrp="1"/>
          </p:cNvSpPr>
          <p:nvPr>
            <p:ph type="pic" sz="quarter" idx="10"/>
          </p:nvPr>
        </p:nvSpPr>
        <p:spPr/>
      </p:sp>
      <p:sp>
        <p:nvSpPr>
          <p:cNvPr id="3" name="Freeform: Shape 2">
            <a:extLst>
              <a:ext uri="{FF2B5EF4-FFF2-40B4-BE49-F238E27FC236}">
                <a16:creationId xmlns:a16="http://schemas.microsoft.com/office/drawing/2014/main" id="{3F9BC4CD-2CD5-4C43-8ADB-F93E613BFA31}"/>
              </a:ext>
            </a:extLst>
          </p:cNvPr>
          <p:cNvSpPr/>
          <p:nvPr/>
        </p:nvSpPr>
        <p:spPr>
          <a:xfrm>
            <a:off x="2429028" y="-1718929"/>
            <a:ext cx="13819158" cy="13724858"/>
          </a:xfrm>
          <a:custGeom>
            <a:avLst/>
            <a:gdLst>
              <a:gd name="connsiteX0" fmla="*/ 3007951 w 7935961"/>
              <a:gd name="connsiteY0" fmla="*/ 14 h 7881808"/>
              <a:gd name="connsiteX1" fmla="*/ 6835040 w 7935961"/>
              <a:gd name="connsiteY1" fmla="*/ 1092197 h 7881808"/>
              <a:gd name="connsiteX2" fmla="*/ 7146033 w 7935961"/>
              <a:gd name="connsiteY2" fmla="*/ 1330471 h 7881808"/>
              <a:gd name="connsiteX3" fmla="*/ 7536498 w 7935961"/>
              <a:gd name="connsiteY3" fmla="*/ 4498978 h 7881808"/>
              <a:gd name="connsiteX4" fmla="*/ 4693648 w 7935961"/>
              <a:gd name="connsiteY4" fmla="*/ 7535851 h 7881808"/>
              <a:gd name="connsiteX5" fmla="*/ 1819660 w 7935961"/>
              <a:gd name="connsiteY5" fmla="*/ 7275582 h 7881808"/>
              <a:gd name="connsiteX6" fmla="*/ 1550390 w 7935961"/>
              <a:gd name="connsiteY6" fmla="*/ 6993508 h 7881808"/>
              <a:gd name="connsiteX7" fmla="*/ 9886 w 7935961"/>
              <a:gd name="connsiteY7" fmla="*/ 2857090 h 7881808"/>
              <a:gd name="connsiteX8" fmla="*/ 676506 w 7935961"/>
              <a:gd name="connsiteY8" fmla="*/ 891493 h 7881808"/>
              <a:gd name="connsiteX9" fmla="*/ 2555522 w 7935961"/>
              <a:gd name="connsiteY9" fmla="*/ 15478 h 7881808"/>
              <a:gd name="connsiteX10" fmla="*/ 2550859 w 7935961"/>
              <a:gd name="connsiteY10" fmla="*/ 14228 h 7881808"/>
              <a:gd name="connsiteX11" fmla="*/ 3007951 w 7935961"/>
              <a:gd name="connsiteY11" fmla="*/ 14 h 7881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35961" h="7881808">
                <a:moveTo>
                  <a:pt x="3007951" y="14"/>
                </a:moveTo>
                <a:cubicBezTo>
                  <a:pt x="5250864" y="4386"/>
                  <a:pt x="6835040" y="1092197"/>
                  <a:pt x="6835040" y="1092197"/>
                </a:cubicBezTo>
                <a:cubicBezTo>
                  <a:pt x="6941620" y="1160740"/>
                  <a:pt x="7045701" y="1238610"/>
                  <a:pt x="7146033" y="1330471"/>
                </a:cubicBezTo>
                <a:cubicBezTo>
                  <a:pt x="8041280" y="2130147"/>
                  <a:pt x="8181454" y="3472231"/>
                  <a:pt x="7536498" y="4498978"/>
                </a:cubicBezTo>
                <a:cubicBezTo>
                  <a:pt x="6197854" y="6734341"/>
                  <a:pt x="4693648" y="7535851"/>
                  <a:pt x="4693648" y="7535851"/>
                </a:cubicBezTo>
                <a:cubicBezTo>
                  <a:pt x="3777196" y="8065006"/>
                  <a:pt x="2616739" y="7993974"/>
                  <a:pt x="1819660" y="7275582"/>
                </a:cubicBezTo>
                <a:cubicBezTo>
                  <a:pt x="1718078" y="7188385"/>
                  <a:pt x="1628322" y="7094361"/>
                  <a:pt x="1550390" y="6993508"/>
                </a:cubicBezTo>
                <a:cubicBezTo>
                  <a:pt x="1542314" y="6986346"/>
                  <a:pt x="121632" y="5331140"/>
                  <a:pt x="9886" y="2857090"/>
                </a:cubicBezTo>
                <a:cubicBezTo>
                  <a:pt x="-51164" y="2170977"/>
                  <a:pt x="170494" y="1455653"/>
                  <a:pt x="676506" y="891493"/>
                </a:cubicBezTo>
                <a:cubicBezTo>
                  <a:pt x="1177855" y="326085"/>
                  <a:pt x="1866703" y="30836"/>
                  <a:pt x="2555522" y="15478"/>
                </a:cubicBezTo>
                <a:cubicBezTo>
                  <a:pt x="2555522" y="15478"/>
                  <a:pt x="2555522" y="15478"/>
                  <a:pt x="2550859" y="14228"/>
                </a:cubicBezTo>
                <a:cubicBezTo>
                  <a:pt x="2705968" y="4246"/>
                  <a:pt x="2858423" y="-278"/>
                  <a:pt x="3007951" y="14"/>
                </a:cubicBezTo>
                <a:close/>
              </a:path>
            </a:pathLst>
          </a:custGeom>
          <a:gradFill flip="none" rotWithShape="1">
            <a:gsLst>
              <a:gs pos="0">
                <a:schemeClr val="accent1">
                  <a:alpha val="80000"/>
                </a:schemeClr>
              </a:gs>
              <a:gs pos="100000">
                <a:schemeClr val="accent6">
                  <a:alpha val="80000"/>
                </a:schemeClr>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 name="TextBox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AE6E9D9A-098E-4839-AE81-578503F84678}"/>
              </a:ext>
            </a:extLst>
          </p:cNvPr>
          <p:cNvSpPr txBox="1"/>
          <p:nvPr/>
        </p:nvSpPr>
        <p:spPr>
          <a:xfrm>
            <a:off x="1922585" y="2934165"/>
            <a:ext cx="14442830" cy="2646878"/>
          </a:xfrm>
          <a:prstGeom prst="rect">
            <a:avLst/>
          </a:prstGeom>
          <a:noFill/>
        </p:spPr>
        <p:txBody>
          <a:bodyPr wrap="square" rtlCol="0">
            <a:spAutoFit/>
          </a:bodyPr>
          <a:lstStyle>
            <a:defPPr>
              <a:defRPr lang="zh-CN"/>
            </a:defPPr>
            <a:lvl1pPr>
              <a:spcBef>
                <a:spcPts val="1200"/>
              </a:spcBef>
              <a:defRPr sz="60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lgn="ctr">
              <a:tabLst>
                <a:tab pos="9777413" algn="l"/>
              </a:tabLst>
            </a:pPr>
            <a:r>
              <a:rPr lang="en-US" altLang="zh-CN" sz="16600" spc="600">
                <a:solidFill>
                  <a:schemeClr val="tx1"/>
                </a:solidFill>
                <a:latin typeface="Montserrat Alternates ExtraBold" panose="00000900000000000000" pitchFamily="50" charset="0"/>
              </a:rPr>
              <a:t>1,825,000</a:t>
            </a:r>
          </a:p>
        </p:txBody>
      </p:sp>
      <p:sp>
        <p:nvSpPr>
          <p:cNvPr id="5" name="TextBox 4">
            <a:extLst>
              <a:ext uri="{FF2B5EF4-FFF2-40B4-BE49-F238E27FC236}">
                <a16:creationId xmlns:a16="http://schemas.microsoft.com/office/drawing/2014/main" id="{BE8BED89-8BC5-43A8-A841-40F018DB869B}"/>
              </a:ext>
            </a:extLst>
          </p:cNvPr>
          <p:cNvSpPr txBox="1"/>
          <p:nvPr/>
        </p:nvSpPr>
        <p:spPr>
          <a:xfrm>
            <a:off x="4618202" y="5731144"/>
            <a:ext cx="9051596" cy="646331"/>
          </a:xfrm>
          <a:prstGeom prst="rect">
            <a:avLst/>
          </a:prstGeom>
          <a:noFill/>
        </p:spPr>
        <p:txBody>
          <a:bodyPr wrap="square" rtlCol="0">
            <a:spAutoFit/>
          </a:bodyPr>
          <a:lstStyle/>
          <a:p>
            <a:pPr algn="ctr"/>
            <a:r>
              <a:rPr lang="en-US" sz="3600">
                <a:latin typeface="+mj-lt"/>
              </a:rPr>
              <a:t>Our Big Number</a:t>
            </a:r>
          </a:p>
        </p:txBody>
      </p:sp>
      <p:sp>
        <p:nvSpPr>
          <p:cNvPr id="6" name="Rectangle 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F4714D1-E60A-44CB-8813-59F442E88831}"/>
              </a:ext>
            </a:extLst>
          </p:cNvPr>
          <p:cNvSpPr/>
          <p:nvPr/>
        </p:nvSpPr>
        <p:spPr>
          <a:xfrm>
            <a:off x="5567680" y="7930719"/>
            <a:ext cx="7152640" cy="890244"/>
          </a:xfrm>
          <a:prstGeom prst="rect">
            <a:avLst/>
          </a:prstGeom>
        </p:spPr>
        <p:txBody>
          <a:bodyPr wrap="square">
            <a:spAutoFit/>
          </a:bodyPr>
          <a:lstStyle/>
          <a:p>
            <a:pPr algn="ctr">
              <a:lnSpc>
                <a:spcPct val="150000"/>
              </a:lnSpc>
              <a:spcBef>
                <a:spcPts val="1200"/>
              </a:spcBef>
            </a:pPr>
            <a:r>
              <a:rPr lang="es-ES" altLang="zh-CN" sz="1200">
                <a:solidFill>
                  <a:schemeClr val="tx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alpha val="70000"/>
                  </a:schemeClr>
                </a:solidFill>
                <a:ea typeface="Lato Light" panose="020F0502020204030203" pitchFamily="34" charset="0"/>
                <a:cs typeface="Lato Light" panose="020F0502020204030203" pitchFamily="34" charset="0"/>
              </a:rPr>
              <a:t>. </a:t>
            </a:r>
            <a:r>
              <a:rPr lang="es-ES" altLang="zh-CN" sz="1200">
                <a:solidFill>
                  <a:schemeClr val="tx1">
                    <a:alpha val="7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p:txBody>
      </p:sp>
      <p:sp>
        <p:nvSpPr>
          <p:cNvPr id="7" name="TextBox 6">
            <a:extLst>
              <a:ext uri="{FF2B5EF4-FFF2-40B4-BE49-F238E27FC236}">
                <a16:creationId xmlns:a16="http://schemas.microsoft.com/office/drawing/2014/main" id="{AEE6F80C-1957-40F5-8C79-E25D3C97FE24}"/>
              </a:ext>
            </a:extLst>
          </p:cNvPr>
          <p:cNvSpPr txBox="1"/>
          <p:nvPr/>
        </p:nvSpPr>
        <p:spPr>
          <a:xfrm>
            <a:off x="14935200" y="745238"/>
            <a:ext cx="2153438" cy="261610"/>
          </a:xfrm>
          <a:prstGeom prst="rect">
            <a:avLst/>
          </a:prstGeom>
          <a:noFill/>
        </p:spPr>
        <p:txBody>
          <a:bodyPr wrap="square" rtlCol="0">
            <a:spAutoFit/>
          </a:bodyPr>
          <a:lstStyle/>
          <a:p>
            <a:pPr algn="r"/>
            <a:r>
              <a:rPr lang="en-US" altLang="zh-CN" sz="1100" spc="300">
                <a:latin typeface="+mn-lt"/>
              </a:rPr>
              <a:t>BUSINESS PLAN</a:t>
            </a:r>
            <a:endParaRPr lang="en-US" sz="1100" spc="300">
              <a:latin typeface="+mn-lt"/>
            </a:endParaRPr>
          </a:p>
        </p:txBody>
      </p:sp>
      <p:grpSp>
        <p:nvGrpSpPr>
          <p:cNvPr id="8" name="组合 13">
            <a:extLst>
              <a:ext uri="{FF2B5EF4-FFF2-40B4-BE49-F238E27FC236}">
                <a16:creationId xmlns:a16="http://schemas.microsoft.com/office/drawing/2014/main" id="{FFF4561B-BAC3-4A09-A279-066DCEDD0804}"/>
              </a:ext>
            </a:extLst>
          </p:cNvPr>
          <p:cNvGrpSpPr/>
          <p:nvPr/>
        </p:nvGrpSpPr>
        <p:grpSpPr>
          <a:xfrm>
            <a:off x="1333500" y="782677"/>
            <a:ext cx="849269" cy="224171"/>
            <a:chOff x="6353586" y="4480561"/>
            <a:chExt cx="5023074" cy="1325880"/>
          </a:xfrm>
          <a:solidFill>
            <a:schemeClr val="tx1"/>
          </a:solidFill>
        </p:grpSpPr>
        <p:sp>
          <p:nvSpPr>
            <p:cNvPr id="9" name="任意多边形: 形状 25">
              <a:extLst>
                <a:ext uri="{FF2B5EF4-FFF2-40B4-BE49-F238E27FC236}">
                  <a16:creationId xmlns:a16="http://schemas.microsoft.com/office/drawing/2014/main" id="{FC7958B7-9122-40DE-921B-5AD710B78751}"/>
                </a:ext>
              </a:extLst>
            </p:cNvPr>
            <p:cNvSpPr/>
            <p:nvPr/>
          </p:nvSpPr>
          <p:spPr>
            <a:xfrm>
              <a:off x="6353586" y="4480561"/>
              <a:ext cx="1325830" cy="1325880"/>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alpha val="80000"/>
                  </a:schemeClr>
                </a:gs>
                <a:gs pos="100000">
                  <a:schemeClr val="accent6">
                    <a:alpha val="80000"/>
                  </a:schemeClr>
                </a:gs>
              </a:gsLst>
              <a:lin ang="8100000" scaled="1"/>
            </a:gradFill>
            <a:ln w="9525" cap="flat">
              <a:noFill/>
              <a:prstDash val="solid"/>
              <a:miter/>
            </a:ln>
          </p:spPr>
          <p:txBody>
            <a:bodyPr rtlCol="0" anchor="ctr"/>
            <a:lstStyle/>
            <a:p>
              <a:endParaRPr lang="zh-CN" altLang="en-US"/>
            </a:p>
          </p:txBody>
        </p:sp>
        <p:grpSp>
          <p:nvGrpSpPr>
            <p:cNvPr id="10" name="组合 11">
              <a:extLst>
                <a:ext uri="{FF2B5EF4-FFF2-40B4-BE49-F238E27FC236}">
                  <a16:creationId xmlns:a16="http://schemas.microsoft.com/office/drawing/2014/main" id="{79A86B6A-2031-457B-B309-A8E05DE13728}"/>
                </a:ext>
              </a:extLst>
            </p:cNvPr>
            <p:cNvGrpSpPr/>
            <p:nvPr/>
          </p:nvGrpSpPr>
          <p:grpSpPr>
            <a:xfrm>
              <a:off x="8043056" y="4702687"/>
              <a:ext cx="3333604" cy="881628"/>
              <a:chOff x="8083550" y="5731848"/>
              <a:chExt cx="2120900" cy="560908"/>
            </a:xfrm>
            <a:grpFill/>
          </p:grpSpPr>
          <p:sp>
            <p:nvSpPr>
              <p:cNvPr id="11" name="任意多边形: 形状 14">
                <a:extLst>
                  <a:ext uri="{FF2B5EF4-FFF2-40B4-BE49-F238E27FC236}">
                    <a16:creationId xmlns:a16="http://schemas.microsoft.com/office/drawing/2014/main" id="{B70A9CC4-538C-41DA-80CA-FEAF65DB1B00}"/>
                  </a:ext>
                </a:extLst>
              </p:cNvPr>
              <p:cNvSpPr/>
              <p:nvPr/>
            </p:nvSpPr>
            <p:spPr>
              <a:xfrm>
                <a:off x="8083550" y="6181423"/>
                <a:ext cx="2120900" cy="111333"/>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 name="任意多边形: 形状 27">
                <a:extLst>
                  <a:ext uri="{FF2B5EF4-FFF2-40B4-BE49-F238E27FC236}">
                    <a16:creationId xmlns:a16="http://schemas.microsoft.com/office/drawing/2014/main" id="{2B9C48CB-B042-47E2-A97F-0367C5E80098}"/>
                  </a:ext>
                </a:extLst>
              </p:cNvPr>
              <p:cNvSpPr/>
              <p:nvPr/>
            </p:nvSpPr>
            <p:spPr>
              <a:xfrm>
                <a:off x="8083550" y="5731848"/>
                <a:ext cx="2120900" cy="308552"/>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spTree>
    <p:extLst>
      <p:ext uri="{BB962C8B-B14F-4D97-AF65-F5344CB8AC3E}">
        <p14:creationId xmlns:p14="http://schemas.microsoft.com/office/powerpoint/2010/main" val="3737663431"/>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childTnLst>
                                    <p:set>
                                      <p:cBhvr>
                                        <p:cTn id="6" dur="1000" fill="hold">
                                          <p:stCondLst>
                                            <p:cond delay="0"/>
                                          </p:stCondLst>
                                        </p:cTn>
                                        <p:tgtEl>
                                          <p:spTgt spid="3"/>
                                        </p:tgtEl>
                                        <p:attrNameLst>
                                          <p:attrName>style.visibility</p:attrName>
                                        </p:attrNameLst>
                                      </p:cBhvr>
                                      <p:to>
                                        <p:strVal val="visible"/>
                                      </p:to>
                                    </p:set>
                                    <p:anim to="" calcmode="lin" valueType="num">
                                      <p:cBhvr>
                                        <p:cTn id="7" dur="1000" fill="hold">
                                          <p:stCondLst>
                                            <p:cond delay="0"/>
                                          </p:stCondLst>
                                        </p:cTn>
                                        <p:tgtEl>
                                          <p:spTgt spid="3"/>
                                        </p:tgtEl>
                                        <p:attrNameLst>
                                          <p:attrName>ppt_h</p:attrName>
                                        </p:attrNameLst>
                                      </p:cBhvr>
                                      <p:tavLst>
                                        <p:tav tm="0" fmla="#ppt_h-#ppt_h*((1.5-1.5*$)^3-(1.5-1.5*$)^2)">
                                          <p:val>
                                            <p:strVal val="0"/>
                                          </p:val>
                                        </p:tav>
                                        <p:tav tm="100000">
                                          <p:val>
                                            <p:strVal val="1"/>
                                          </p:val>
                                        </p:tav>
                                      </p:tavLst>
                                    </p:anim>
                                    <p:anim to="" calcmode="lin" valueType="num">
                                      <p:cBhvr>
                                        <p:cTn id="8" dur="1000" fill="hold">
                                          <p:stCondLst>
                                            <p:cond delay="0"/>
                                          </p:stCondLst>
                                        </p:cTn>
                                        <p:tgtEl>
                                          <p:spTgt spid="3"/>
                                        </p:tgtEl>
                                        <p:attrNameLst>
                                          <p:attrName>ppt_w</p:attrName>
                                        </p:attrNameLst>
                                      </p:cBhvr>
                                      <p:tavLst>
                                        <p:tav tm="0" fmla="#ppt_w-#ppt_w*((1.5-1.5*$)^3-(1.5-1.5*$)^2)">
                                          <p:val>
                                            <p:strVal val="0"/>
                                          </p:val>
                                        </p:tav>
                                        <p:tav tm="100000">
                                          <p:val>
                                            <p:strVal val="1"/>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4"/>
                                        </p:tgtEl>
                                        <p:attrNameLst>
                                          <p:attrName>style.visibility</p:attrName>
                                        </p:attrNameLst>
                                      </p:cBhvr>
                                      <p:to>
                                        <p:strVal val="visible"/>
                                      </p:to>
                                    </p:set>
                                    <p:anim to="" calcmode="lin" valueType="num">
                                      <p:cBhvr>
                                        <p:cTn id="12"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4"/>
                                        </p:tgtEl>
                                      </p:cBhvr>
                                    </p:animEffect>
                                  </p:childTnLst>
                                </p:cTn>
                              </p:par>
                              <p:par>
                                <p:cTn id="14" presetID="0" presetClass="entr" presetSubtype="0" fill="hold" grpId="0" nodeType="withEffect">
                                  <p:stCondLst>
                                    <p:cond delay="0"/>
                                  </p:stCondLst>
                                  <p:iterate type="lt">
                                    <p:tmPct val="3000"/>
                                  </p:iterate>
                                  <p:childTnLst>
                                    <p:set>
                                      <p:cBhvr>
                                        <p:cTn id="15" dur="750" fill="hold">
                                          <p:stCondLst>
                                            <p:cond delay="0"/>
                                          </p:stCondLst>
                                        </p:cTn>
                                        <p:tgtEl>
                                          <p:spTgt spid="5"/>
                                        </p:tgtEl>
                                        <p:attrNameLst>
                                          <p:attrName>style.visibility</p:attrName>
                                        </p:attrNameLst>
                                      </p:cBhvr>
                                      <p:to>
                                        <p:strVal val="visible"/>
                                      </p:to>
                                    </p:set>
                                    <p:anim to="" calcmode="lin" valueType="num">
                                      <p:cBhvr>
                                        <p:cTn id="16" dur="750" fill="hold">
                                          <p:stCondLst>
                                            <p:cond delay="0"/>
                                          </p:stCondLst>
                                        </p:cTn>
                                        <p:tgtEl>
                                          <p:spTgt spid="5"/>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5"/>
                                        </p:tgtEl>
                                      </p:cBhvr>
                                    </p:animEffect>
                                  </p:childTnLst>
                                </p:cTn>
                              </p:par>
                            </p:childTnLst>
                          </p:cTn>
                        </p:par>
                        <p:par>
                          <p:cTn id="18" fill="hold">
                            <p:stCondLst>
                              <p:cond delay="1998"/>
                            </p:stCondLst>
                            <p:childTnLst>
                              <p:par>
                                <p:cTn id="19" presetID="10" presetClass="entr" presetSubtype="0"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fade">
                                      <p:cBhvr>
                                        <p:cTn id="21"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6"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Shape 4">
            <a:extLst>
              <a:ext uri="{FF2B5EF4-FFF2-40B4-BE49-F238E27FC236}">
                <a16:creationId xmlns:a16="http://schemas.microsoft.com/office/drawing/2014/main" id="{A9026916-C0B8-4C3D-81FA-F248980A7139}"/>
              </a:ext>
            </a:extLst>
          </p:cNvPr>
          <p:cNvSpPr/>
          <p:nvPr/>
        </p:nvSpPr>
        <p:spPr>
          <a:xfrm rot="900000">
            <a:off x="1799110" y="3170287"/>
            <a:ext cx="3521854" cy="3606245"/>
          </a:xfrm>
          <a:custGeom>
            <a:avLst/>
            <a:gdLst>
              <a:gd name="connsiteX0" fmla="*/ 2509694 w 3521854"/>
              <a:gd name="connsiteY0" fmla="*/ 235 h 3606245"/>
              <a:gd name="connsiteX1" fmla="*/ 2684264 w 3521854"/>
              <a:gd name="connsiteY1" fmla="*/ 20025 h 3606245"/>
              <a:gd name="connsiteX2" fmla="*/ 2892373 w 3521854"/>
              <a:gd name="connsiteY2" fmla="*/ 88339 h 3606245"/>
              <a:gd name="connsiteX3" fmla="*/ 3045681 w 3521854"/>
              <a:gd name="connsiteY3" fmla="*/ 192174 h 3606245"/>
              <a:gd name="connsiteX4" fmla="*/ 3184718 w 3521854"/>
              <a:gd name="connsiteY4" fmla="*/ 339879 h 3606245"/>
              <a:gd name="connsiteX5" fmla="*/ 3243512 w 3521854"/>
              <a:gd name="connsiteY5" fmla="*/ 420898 h 3606245"/>
              <a:gd name="connsiteX6" fmla="*/ 3306975 w 3521854"/>
              <a:gd name="connsiteY6" fmla="*/ 540823 h 3606245"/>
              <a:gd name="connsiteX7" fmla="*/ 3395718 w 3521854"/>
              <a:gd name="connsiteY7" fmla="*/ 772951 h 3606245"/>
              <a:gd name="connsiteX8" fmla="*/ 3417421 w 3521854"/>
              <a:gd name="connsiteY8" fmla="*/ 851563 h 3606245"/>
              <a:gd name="connsiteX9" fmla="*/ 3518346 w 3521854"/>
              <a:gd name="connsiteY9" fmla="*/ 1601553 h 3606245"/>
              <a:gd name="connsiteX10" fmla="*/ 3508261 w 3521854"/>
              <a:gd name="connsiteY10" fmla="*/ 2183735 h 3606245"/>
              <a:gd name="connsiteX11" fmla="*/ 3495335 w 3521854"/>
              <a:gd name="connsiteY11" fmla="*/ 2325865 h 3606245"/>
              <a:gd name="connsiteX12" fmla="*/ 3469694 w 3521854"/>
              <a:gd name="connsiteY12" fmla="*/ 2524834 h 3606245"/>
              <a:gd name="connsiteX13" fmla="*/ 3428878 w 3521854"/>
              <a:gd name="connsiteY13" fmla="*/ 2714716 h 3606245"/>
              <a:gd name="connsiteX14" fmla="*/ 3359081 w 3521854"/>
              <a:gd name="connsiteY14" fmla="*/ 2947037 h 3606245"/>
              <a:gd name="connsiteX15" fmla="*/ 3301558 w 3521854"/>
              <a:gd name="connsiteY15" fmla="*/ 3077217 h 3606245"/>
              <a:gd name="connsiteX16" fmla="*/ 2956666 w 3521854"/>
              <a:gd name="connsiteY16" fmla="*/ 3481830 h 3606245"/>
              <a:gd name="connsiteX17" fmla="*/ 2938875 w 3521854"/>
              <a:gd name="connsiteY17" fmla="*/ 3494242 h 3606245"/>
              <a:gd name="connsiteX18" fmla="*/ 2880578 w 3521854"/>
              <a:gd name="connsiteY18" fmla="*/ 3521688 h 3606245"/>
              <a:gd name="connsiteX19" fmla="*/ 2663145 w 3521854"/>
              <a:gd name="connsiteY19" fmla="*/ 3591449 h 3606245"/>
              <a:gd name="connsiteX20" fmla="*/ 2618850 w 3521854"/>
              <a:gd name="connsiteY20" fmla="*/ 3597152 h 3606245"/>
              <a:gd name="connsiteX21" fmla="*/ 2324775 w 3521854"/>
              <a:gd name="connsiteY21" fmla="*/ 3596172 h 3606245"/>
              <a:gd name="connsiteX22" fmla="*/ 2177204 w 3521854"/>
              <a:gd name="connsiteY22" fmla="*/ 3574202 h 3606245"/>
              <a:gd name="connsiteX23" fmla="*/ 1975346 w 3521854"/>
              <a:gd name="connsiteY23" fmla="*/ 3520114 h 3606245"/>
              <a:gd name="connsiteX24" fmla="*/ 1852200 w 3521854"/>
              <a:gd name="connsiteY24" fmla="*/ 3482097 h 3606245"/>
              <a:gd name="connsiteX25" fmla="*/ 1689479 w 3521854"/>
              <a:gd name="connsiteY25" fmla="*/ 3413394 h 3606245"/>
              <a:gd name="connsiteX26" fmla="*/ 1249212 w 3521854"/>
              <a:gd name="connsiteY26" fmla="*/ 3197525 h 3606245"/>
              <a:gd name="connsiteX27" fmla="*/ 1131249 w 3521854"/>
              <a:gd name="connsiteY27" fmla="*/ 3130774 h 3606245"/>
              <a:gd name="connsiteX28" fmla="*/ 964950 w 3521854"/>
              <a:gd name="connsiteY28" fmla="*/ 3028479 h 3606245"/>
              <a:gd name="connsiteX29" fmla="*/ 796467 w 3521854"/>
              <a:gd name="connsiteY29" fmla="*/ 2915558 h 3606245"/>
              <a:gd name="connsiteX30" fmla="*/ 585131 w 3521854"/>
              <a:gd name="connsiteY30" fmla="*/ 2756011 h 3606245"/>
              <a:gd name="connsiteX31" fmla="*/ 436379 w 3521854"/>
              <a:gd name="connsiteY31" fmla="*/ 2625785 h 3606245"/>
              <a:gd name="connsiteX32" fmla="*/ 319232 w 3521854"/>
              <a:gd name="connsiteY32" fmla="*/ 2509047 h 3606245"/>
              <a:gd name="connsiteX33" fmla="*/ 98606 w 3521854"/>
              <a:gd name="connsiteY33" fmla="*/ 2196398 h 3606245"/>
              <a:gd name="connsiteX34" fmla="*/ 44695 w 3521854"/>
              <a:gd name="connsiteY34" fmla="*/ 2068992 h 3606245"/>
              <a:gd name="connsiteX35" fmla="*/ 10816 w 3521854"/>
              <a:gd name="connsiteY35" fmla="*/ 1941933 h 3606245"/>
              <a:gd name="connsiteX36" fmla="*/ 11780 w 3521854"/>
              <a:gd name="connsiteY36" fmla="*/ 1666065 h 3606245"/>
              <a:gd name="connsiteX37" fmla="*/ 86271 w 3521854"/>
              <a:gd name="connsiteY37" fmla="*/ 1435002 h 3606245"/>
              <a:gd name="connsiteX38" fmla="*/ 156158 w 3521854"/>
              <a:gd name="connsiteY38" fmla="*/ 1305624 h 3606245"/>
              <a:gd name="connsiteX39" fmla="*/ 212865 w 3521854"/>
              <a:gd name="connsiteY39" fmla="*/ 1225430 h 3606245"/>
              <a:gd name="connsiteX40" fmla="*/ 269410 w 3521854"/>
              <a:gd name="connsiteY40" fmla="*/ 1155233 h 3606245"/>
              <a:gd name="connsiteX41" fmla="*/ 427121 w 3521854"/>
              <a:gd name="connsiteY41" fmla="*/ 989142 h 3606245"/>
              <a:gd name="connsiteX42" fmla="*/ 518108 w 3521854"/>
              <a:gd name="connsiteY42" fmla="*/ 903072 h 3606245"/>
              <a:gd name="connsiteX43" fmla="*/ 589200 w 3521854"/>
              <a:gd name="connsiteY43" fmla="*/ 844304 h 3606245"/>
              <a:gd name="connsiteX44" fmla="*/ 659665 w 3521854"/>
              <a:gd name="connsiteY44" fmla="*/ 787878 h 3606245"/>
              <a:gd name="connsiteX45" fmla="*/ 843960 w 3521854"/>
              <a:gd name="connsiteY45" fmla="*/ 654013 h 3606245"/>
              <a:gd name="connsiteX46" fmla="*/ 1213619 w 3521854"/>
              <a:gd name="connsiteY46" fmla="*/ 429242 h 3606245"/>
              <a:gd name="connsiteX47" fmla="*/ 1261842 w 3521854"/>
              <a:gd name="connsiteY47" fmla="*/ 399489 h 3606245"/>
              <a:gd name="connsiteX48" fmla="*/ 1466309 w 3521854"/>
              <a:gd name="connsiteY48" fmla="*/ 293621 h 3606245"/>
              <a:gd name="connsiteX49" fmla="*/ 1693155 w 3521854"/>
              <a:gd name="connsiteY49" fmla="*/ 188729 h 3606245"/>
              <a:gd name="connsiteX50" fmla="*/ 1881167 w 3521854"/>
              <a:gd name="connsiteY50" fmla="*/ 116105 h 3606245"/>
              <a:gd name="connsiteX51" fmla="*/ 2078404 w 3521854"/>
              <a:gd name="connsiteY51" fmla="*/ 55994 h 3606245"/>
              <a:gd name="connsiteX52" fmla="*/ 2335576 w 3521854"/>
              <a:gd name="connsiteY52" fmla="*/ 6922 h 3606245"/>
              <a:gd name="connsiteX53" fmla="*/ 2509694 w 3521854"/>
              <a:gd name="connsiteY53" fmla="*/ 235 h 3606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521854" h="3606245">
                <a:moveTo>
                  <a:pt x="2509694" y="235"/>
                </a:moveTo>
                <a:cubicBezTo>
                  <a:pt x="2567875" y="1390"/>
                  <a:pt x="2626131" y="6959"/>
                  <a:pt x="2684264" y="20025"/>
                </a:cubicBezTo>
                <a:cubicBezTo>
                  <a:pt x="2756562" y="31867"/>
                  <a:pt x="2824467" y="60103"/>
                  <a:pt x="2892373" y="88339"/>
                </a:cubicBezTo>
                <a:cubicBezTo>
                  <a:pt x="2948542" y="113430"/>
                  <a:pt x="2995624" y="153659"/>
                  <a:pt x="3045681" y="192174"/>
                </a:cubicBezTo>
                <a:cubicBezTo>
                  <a:pt x="3096830" y="236001"/>
                  <a:pt x="3144376" y="283885"/>
                  <a:pt x="3184718" y="339879"/>
                </a:cubicBezTo>
                <a:cubicBezTo>
                  <a:pt x="3204890" y="367876"/>
                  <a:pt x="3226316" y="391188"/>
                  <a:pt x="3243512" y="420898"/>
                </a:cubicBezTo>
                <a:cubicBezTo>
                  <a:pt x="3265239" y="461864"/>
                  <a:pt x="3290569" y="498774"/>
                  <a:pt x="3306975" y="540823"/>
                </a:cubicBezTo>
                <a:cubicBezTo>
                  <a:pt x="3342296" y="615553"/>
                  <a:pt x="3369321" y="693081"/>
                  <a:pt x="3395718" y="772951"/>
                </a:cubicBezTo>
                <a:cubicBezTo>
                  <a:pt x="3404154" y="797803"/>
                  <a:pt x="3411961" y="824998"/>
                  <a:pt x="3417421" y="851563"/>
                </a:cubicBezTo>
                <a:cubicBezTo>
                  <a:pt x="3485342" y="1095683"/>
                  <a:pt x="3505365" y="1349562"/>
                  <a:pt x="3518346" y="1601553"/>
                </a:cubicBezTo>
                <a:cubicBezTo>
                  <a:pt x="3526357" y="1796987"/>
                  <a:pt x="3519656" y="1990990"/>
                  <a:pt x="3508261" y="2183735"/>
                </a:cubicBezTo>
                <a:cubicBezTo>
                  <a:pt x="3505727" y="2230750"/>
                  <a:pt x="3497870" y="2278850"/>
                  <a:pt x="3495335" y="2325865"/>
                </a:cubicBezTo>
                <a:cubicBezTo>
                  <a:pt x="3490127" y="2392246"/>
                  <a:pt x="3477250" y="2459082"/>
                  <a:pt x="3469694" y="2524834"/>
                </a:cubicBezTo>
                <a:cubicBezTo>
                  <a:pt x="3455097" y="2588699"/>
                  <a:pt x="3448170" y="2652108"/>
                  <a:pt x="3428878" y="2714716"/>
                </a:cubicBezTo>
                <a:cubicBezTo>
                  <a:pt x="3407542" y="2794346"/>
                  <a:pt x="3389179" y="2872264"/>
                  <a:pt x="3359081" y="2947037"/>
                </a:cubicBezTo>
                <a:cubicBezTo>
                  <a:pt x="3339488" y="2991992"/>
                  <a:pt x="3325217" y="3035862"/>
                  <a:pt x="3301558" y="3077217"/>
                </a:cubicBezTo>
                <a:cubicBezTo>
                  <a:pt x="3225233" y="3240013"/>
                  <a:pt x="3110261" y="3387433"/>
                  <a:pt x="2956666" y="3481830"/>
                </a:cubicBezTo>
                <a:cubicBezTo>
                  <a:pt x="2950990" y="3486585"/>
                  <a:pt x="2945030" y="3490635"/>
                  <a:pt x="2938875" y="3494242"/>
                </a:cubicBezTo>
                <a:cubicBezTo>
                  <a:pt x="2920410" y="3505062"/>
                  <a:pt x="2900187" y="3511880"/>
                  <a:pt x="2880578" y="3521688"/>
                </a:cubicBezTo>
                <a:cubicBezTo>
                  <a:pt x="2813414" y="3556406"/>
                  <a:pt x="2737652" y="3576269"/>
                  <a:pt x="2663145" y="3591449"/>
                </a:cubicBezTo>
                <a:cubicBezTo>
                  <a:pt x="2649527" y="3595330"/>
                  <a:pt x="2634188" y="3596241"/>
                  <a:pt x="2618850" y="3597152"/>
                </a:cubicBezTo>
                <a:cubicBezTo>
                  <a:pt x="2521963" y="3611355"/>
                  <a:pt x="2422428" y="3607276"/>
                  <a:pt x="2324775" y="3596172"/>
                </a:cubicBezTo>
                <a:cubicBezTo>
                  <a:pt x="2275321" y="3592961"/>
                  <a:pt x="2227750" y="3582725"/>
                  <a:pt x="2177204" y="3574202"/>
                </a:cubicBezTo>
                <a:cubicBezTo>
                  <a:pt x="2109136" y="3555963"/>
                  <a:pt x="2041067" y="3537724"/>
                  <a:pt x="1975346" y="3520114"/>
                </a:cubicBezTo>
                <a:cubicBezTo>
                  <a:pt x="1932469" y="3511136"/>
                  <a:pt x="1894450" y="3493418"/>
                  <a:pt x="1852200" y="3482097"/>
                </a:cubicBezTo>
                <a:cubicBezTo>
                  <a:pt x="1798379" y="3457634"/>
                  <a:pt x="1742674" y="3440198"/>
                  <a:pt x="1689479" y="3413394"/>
                </a:cubicBezTo>
                <a:cubicBezTo>
                  <a:pt x="1536611" y="3354861"/>
                  <a:pt x="1392365" y="3273537"/>
                  <a:pt x="1249212" y="3197525"/>
                </a:cubicBezTo>
                <a:cubicBezTo>
                  <a:pt x="1210100" y="3174494"/>
                  <a:pt x="1167386" y="3155518"/>
                  <a:pt x="1131249" y="3130774"/>
                </a:cubicBezTo>
                <a:cubicBezTo>
                  <a:pt x="1075243" y="3095686"/>
                  <a:pt x="1018609" y="3062939"/>
                  <a:pt x="964950" y="3028479"/>
                </a:cubicBezTo>
                <a:cubicBezTo>
                  <a:pt x="910199" y="2988706"/>
                  <a:pt x="848243" y="2957044"/>
                  <a:pt x="796467" y="2915558"/>
                </a:cubicBezTo>
                <a:cubicBezTo>
                  <a:pt x="721846" y="2865440"/>
                  <a:pt x="653802" y="2809555"/>
                  <a:pt x="585131" y="2756011"/>
                </a:cubicBezTo>
                <a:cubicBezTo>
                  <a:pt x="533982" y="2712183"/>
                  <a:pt x="481578" y="2673039"/>
                  <a:pt x="436379" y="2625785"/>
                </a:cubicBezTo>
                <a:cubicBezTo>
                  <a:pt x="393364" y="2589156"/>
                  <a:pt x="359273" y="2547389"/>
                  <a:pt x="319232" y="2509047"/>
                </a:cubicBezTo>
                <a:cubicBezTo>
                  <a:pt x="234155" y="2413454"/>
                  <a:pt x="159258" y="2308038"/>
                  <a:pt x="98606" y="2196398"/>
                </a:cubicBezTo>
                <a:cubicBezTo>
                  <a:pt x="79853" y="2153719"/>
                  <a:pt x="61101" y="2111041"/>
                  <a:pt x="44695" y="2068992"/>
                </a:cubicBezTo>
                <a:cubicBezTo>
                  <a:pt x="30637" y="2027571"/>
                  <a:pt x="21900" y="1985066"/>
                  <a:pt x="10816" y="1941933"/>
                </a:cubicBezTo>
                <a:cubicBezTo>
                  <a:pt x="-4774" y="1849897"/>
                  <a:pt x="-2679" y="1757580"/>
                  <a:pt x="11780" y="1666065"/>
                </a:cubicBezTo>
                <a:cubicBezTo>
                  <a:pt x="28422" y="1585177"/>
                  <a:pt x="51479" y="1508517"/>
                  <a:pt x="86271" y="1435002"/>
                </a:cubicBezTo>
                <a:cubicBezTo>
                  <a:pt x="105864" y="1390047"/>
                  <a:pt x="125457" y="1345092"/>
                  <a:pt x="156158" y="1305624"/>
                </a:cubicBezTo>
                <a:cubicBezTo>
                  <a:pt x="177772" y="1281293"/>
                  <a:pt x="190624" y="1252104"/>
                  <a:pt x="212865" y="1225430"/>
                </a:cubicBezTo>
                <a:cubicBezTo>
                  <a:pt x="231505" y="1202812"/>
                  <a:pt x="250143" y="1180194"/>
                  <a:pt x="269410" y="1155233"/>
                </a:cubicBezTo>
                <a:cubicBezTo>
                  <a:pt x="315776" y="1094860"/>
                  <a:pt x="370902" y="1039345"/>
                  <a:pt x="427121" y="989142"/>
                </a:cubicBezTo>
                <a:cubicBezTo>
                  <a:pt x="455939" y="956701"/>
                  <a:pt x="488197" y="930201"/>
                  <a:pt x="518108" y="903072"/>
                </a:cubicBezTo>
                <a:cubicBezTo>
                  <a:pt x="541441" y="881711"/>
                  <a:pt x="566494" y="863322"/>
                  <a:pt x="589200" y="844304"/>
                </a:cubicBezTo>
                <a:cubicBezTo>
                  <a:pt x="612533" y="822943"/>
                  <a:pt x="636959" y="806896"/>
                  <a:pt x="659665" y="787878"/>
                </a:cubicBezTo>
                <a:cubicBezTo>
                  <a:pt x="719950" y="741275"/>
                  <a:pt x="783675" y="700615"/>
                  <a:pt x="843960" y="654013"/>
                </a:cubicBezTo>
                <a:cubicBezTo>
                  <a:pt x="965460" y="576118"/>
                  <a:pt x="1086960" y="498224"/>
                  <a:pt x="1213619" y="429242"/>
                </a:cubicBezTo>
                <a:cubicBezTo>
                  <a:pt x="1231468" y="418963"/>
                  <a:pt x="1246341" y="410397"/>
                  <a:pt x="1261842" y="399489"/>
                </a:cubicBezTo>
                <a:cubicBezTo>
                  <a:pt x="1329006" y="364771"/>
                  <a:pt x="1396798" y="327711"/>
                  <a:pt x="1466309" y="293621"/>
                </a:cubicBezTo>
                <a:cubicBezTo>
                  <a:pt x="1541769" y="256105"/>
                  <a:pt x="1616603" y="220932"/>
                  <a:pt x="1693155" y="188729"/>
                </a:cubicBezTo>
                <a:cubicBezTo>
                  <a:pt x="1754834" y="165092"/>
                  <a:pt x="1817768" y="136771"/>
                  <a:pt x="1881167" y="116105"/>
                </a:cubicBezTo>
                <a:cubicBezTo>
                  <a:pt x="1945193" y="93097"/>
                  <a:pt x="2011566" y="70718"/>
                  <a:pt x="2078404" y="55994"/>
                </a:cubicBezTo>
                <a:cubicBezTo>
                  <a:pt x="2162463" y="33333"/>
                  <a:pt x="2248706" y="21299"/>
                  <a:pt x="2335576" y="6922"/>
                </a:cubicBezTo>
                <a:cubicBezTo>
                  <a:pt x="2393409" y="2337"/>
                  <a:pt x="2451514" y="-921"/>
                  <a:pt x="2509694" y="235"/>
                </a:cubicBezTo>
                <a:close/>
              </a:path>
            </a:pathLst>
          </a:custGeom>
          <a:solidFill>
            <a:schemeClr val="bg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Freeform: Shape 6">
            <a:extLst>
              <a:ext uri="{FF2B5EF4-FFF2-40B4-BE49-F238E27FC236}">
                <a16:creationId xmlns:a16="http://schemas.microsoft.com/office/drawing/2014/main" id="{FCFBDFF7-1180-4D27-97D5-1ECAC4598634}"/>
              </a:ext>
            </a:extLst>
          </p:cNvPr>
          <p:cNvSpPr/>
          <p:nvPr/>
        </p:nvSpPr>
        <p:spPr>
          <a:xfrm rot="900000">
            <a:off x="7111617" y="3170287"/>
            <a:ext cx="3521854" cy="3606245"/>
          </a:xfrm>
          <a:custGeom>
            <a:avLst/>
            <a:gdLst>
              <a:gd name="connsiteX0" fmla="*/ 2509694 w 3521854"/>
              <a:gd name="connsiteY0" fmla="*/ 235 h 3606245"/>
              <a:gd name="connsiteX1" fmla="*/ 2684264 w 3521854"/>
              <a:gd name="connsiteY1" fmla="*/ 20025 h 3606245"/>
              <a:gd name="connsiteX2" fmla="*/ 2892372 w 3521854"/>
              <a:gd name="connsiteY2" fmla="*/ 88339 h 3606245"/>
              <a:gd name="connsiteX3" fmla="*/ 3045681 w 3521854"/>
              <a:gd name="connsiteY3" fmla="*/ 192174 h 3606245"/>
              <a:gd name="connsiteX4" fmla="*/ 3184718 w 3521854"/>
              <a:gd name="connsiteY4" fmla="*/ 339879 h 3606245"/>
              <a:gd name="connsiteX5" fmla="*/ 3243511 w 3521854"/>
              <a:gd name="connsiteY5" fmla="*/ 420898 h 3606245"/>
              <a:gd name="connsiteX6" fmla="*/ 3306974 w 3521854"/>
              <a:gd name="connsiteY6" fmla="*/ 540823 h 3606245"/>
              <a:gd name="connsiteX7" fmla="*/ 3395718 w 3521854"/>
              <a:gd name="connsiteY7" fmla="*/ 772951 h 3606245"/>
              <a:gd name="connsiteX8" fmla="*/ 3417421 w 3521854"/>
              <a:gd name="connsiteY8" fmla="*/ 851563 h 3606245"/>
              <a:gd name="connsiteX9" fmla="*/ 3518346 w 3521854"/>
              <a:gd name="connsiteY9" fmla="*/ 1601553 h 3606245"/>
              <a:gd name="connsiteX10" fmla="*/ 3508261 w 3521854"/>
              <a:gd name="connsiteY10" fmla="*/ 2183735 h 3606245"/>
              <a:gd name="connsiteX11" fmla="*/ 3495335 w 3521854"/>
              <a:gd name="connsiteY11" fmla="*/ 2325865 h 3606245"/>
              <a:gd name="connsiteX12" fmla="*/ 3469694 w 3521854"/>
              <a:gd name="connsiteY12" fmla="*/ 2524834 h 3606245"/>
              <a:gd name="connsiteX13" fmla="*/ 3428878 w 3521854"/>
              <a:gd name="connsiteY13" fmla="*/ 2714716 h 3606245"/>
              <a:gd name="connsiteX14" fmla="*/ 3359081 w 3521854"/>
              <a:gd name="connsiteY14" fmla="*/ 2947037 h 3606245"/>
              <a:gd name="connsiteX15" fmla="*/ 3301557 w 3521854"/>
              <a:gd name="connsiteY15" fmla="*/ 3077217 h 3606245"/>
              <a:gd name="connsiteX16" fmla="*/ 2956666 w 3521854"/>
              <a:gd name="connsiteY16" fmla="*/ 3481830 h 3606245"/>
              <a:gd name="connsiteX17" fmla="*/ 2938875 w 3521854"/>
              <a:gd name="connsiteY17" fmla="*/ 3494242 h 3606245"/>
              <a:gd name="connsiteX18" fmla="*/ 2880578 w 3521854"/>
              <a:gd name="connsiteY18" fmla="*/ 3521688 h 3606245"/>
              <a:gd name="connsiteX19" fmla="*/ 2663145 w 3521854"/>
              <a:gd name="connsiteY19" fmla="*/ 3591449 h 3606245"/>
              <a:gd name="connsiteX20" fmla="*/ 2618850 w 3521854"/>
              <a:gd name="connsiteY20" fmla="*/ 3597152 h 3606245"/>
              <a:gd name="connsiteX21" fmla="*/ 2324775 w 3521854"/>
              <a:gd name="connsiteY21" fmla="*/ 3596172 h 3606245"/>
              <a:gd name="connsiteX22" fmla="*/ 2177204 w 3521854"/>
              <a:gd name="connsiteY22" fmla="*/ 3574202 h 3606245"/>
              <a:gd name="connsiteX23" fmla="*/ 1975346 w 3521854"/>
              <a:gd name="connsiteY23" fmla="*/ 3520114 h 3606245"/>
              <a:gd name="connsiteX24" fmla="*/ 1852200 w 3521854"/>
              <a:gd name="connsiteY24" fmla="*/ 3482097 h 3606245"/>
              <a:gd name="connsiteX25" fmla="*/ 1689479 w 3521854"/>
              <a:gd name="connsiteY25" fmla="*/ 3413394 h 3606245"/>
              <a:gd name="connsiteX26" fmla="*/ 1249212 w 3521854"/>
              <a:gd name="connsiteY26" fmla="*/ 3197525 h 3606245"/>
              <a:gd name="connsiteX27" fmla="*/ 1131249 w 3521854"/>
              <a:gd name="connsiteY27" fmla="*/ 3130774 h 3606245"/>
              <a:gd name="connsiteX28" fmla="*/ 964950 w 3521854"/>
              <a:gd name="connsiteY28" fmla="*/ 3028479 h 3606245"/>
              <a:gd name="connsiteX29" fmla="*/ 796467 w 3521854"/>
              <a:gd name="connsiteY29" fmla="*/ 2915558 h 3606245"/>
              <a:gd name="connsiteX30" fmla="*/ 585131 w 3521854"/>
              <a:gd name="connsiteY30" fmla="*/ 2756011 h 3606245"/>
              <a:gd name="connsiteX31" fmla="*/ 436379 w 3521854"/>
              <a:gd name="connsiteY31" fmla="*/ 2625785 h 3606245"/>
              <a:gd name="connsiteX32" fmla="*/ 319232 w 3521854"/>
              <a:gd name="connsiteY32" fmla="*/ 2509047 h 3606245"/>
              <a:gd name="connsiteX33" fmla="*/ 98606 w 3521854"/>
              <a:gd name="connsiteY33" fmla="*/ 2196398 h 3606245"/>
              <a:gd name="connsiteX34" fmla="*/ 44695 w 3521854"/>
              <a:gd name="connsiteY34" fmla="*/ 2068992 h 3606245"/>
              <a:gd name="connsiteX35" fmla="*/ 10817 w 3521854"/>
              <a:gd name="connsiteY35" fmla="*/ 1941933 h 3606245"/>
              <a:gd name="connsiteX36" fmla="*/ 11780 w 3521854"/>
              <a:gd name="connsiteY36" fmla="*/ 1666065 h 3606245"/>
              <a:gd name="connsiteX37" fmla="*/ 86271 w 3521854"/>
              <a:gd name="connsiteY37" fmla="*/ 1435002 h 3606245"/>
              <a:gd name="connsiteX38" fmla="*/ 156158 w 3521854"/>
              <a:gd name="connsiteY38" fmla="*/ 1305624 h 3606245"/>
              <a:gd name="connsiteX39" fmla="*/ 212866 w 3521854"/>
              <a:gd name="connsiteY39" fmla="*/ 1225430 h 3606245"/>
              <a:gd name="connsiteX40" fmla="*/ 269411 w 3521854"/>
              <a:gd name="connsiteY40" fmla="*/ 1155233 h 3606245"/>
              <a:gd name="connsiteX41" fmla="*/ 427121 w 3521854"/>
              <a:gd name="connsiteY41" fmla="*/ 989142 h 3606245"/>
              <a:gd name="connsiteX42" fmla="*/ 518108 w 3521854"/>
              <a:gd name="connsiteY42" fmla="*/ 903072 h 3606245"/>
              <a:gd name="connsiteX43" fmla="*/ 589200 w 3521854"/>
              <a:gd name="connsiteY43" fmla="*/ 844304 h 3606245"/>
              <a:gd name="connsiteX44" fmla="*/ 659665 w 3521854"/>
              <a:gd name="connsiteY44" fmla="*/ 787878 h 3606245"/>
              <a:gd name="connsiteX45" fmla="*/ 843961 w 3521854"/>
              <a:gd name="connsiteY45" fmla="*/ 654013 h 3606245"/>
              <a:gd name="connsiteX46" fmla="*/ 1213619 w 3521854"/>
              <a:gd name="connsiteY46" fmla="*/ 429242 h 3606245"/>
              <a:gd name="connsiteX47" fmla="*/ 1261842 w 3521854"/>
              <a:gd name="connsiteY47" fmla="*/ 399489 h 3606245"/>
              <a:gd name="connsiteX48" fmla="*/ 1466309 w 3521854"/>
              <a:gd name="connsiteY48" fmla="*/ 293621 h 3606245"/>
              <a:gd name="connsiteX49" fmla="*/ 1693155 w 3521854"/>
              <a:gd name="connsiteY49" fmla="*/ 188729 h 3606245"/>
              <a:gd name="connsiteX50" fmla="*/ 1881167 w 3521854"/>
              <a:gd name="connsiteY50" fmla="*/ 116105 h 3606245"/>
              <a:gd name="connsiteX51" fmla="*/ 2078404 w 3521854"/>
              <a:gd name="connsiteY51" fmla="*/ 55994 h 3606245"/>
              <a:gd name="connsiteX52" fmla="*/ 2335576 w 3521854"/>
              <a:gd name="connsiteY52" fmla="*/ 6922 h 3606245"/>
              <a:gd name="connsiteX53" fmla="*/ 2509694 w 3521854"/>
              <a:gd name="connsiteY53" fmla="*/ 235 h 3606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521854" h="3606245">
                <a:moveTo>
                  <a:pt x="2509694" y="235"/>
                </a:moveTo>
                <a:cubicBezTo>
                  <a:pt x="2567875" y="1390"/>
                  <a:pt x="2626131" y="6959"/>
                  <a:pt x="2684264" y="20025"/>
                </a:cubicBezTo>
                <a:cubicBezTo>
                  <a:pt x="2756562" y="31867"/>
                  <a:pt x="2824467" y="60103"/>
                  <a:pt x="2892372" y="88339"/>
                </a:cubicBezTo>
                <a:cubicBezTo>
                  <a:pt x="2948542" y="113430"/>
                  <a:pt x="2995624" y="153659"/>
                  <a:pt x="3045681" y="192174"/>
                </a:cubicBezTo>
                <a:cubicBezTo>
                  <a:pt x="3096830" y="236001"/>
                  <a:pt x="3144376" y="283885"/>
                  <a:pt x="3184718" y="339879"/>
                </a:cubicBezTo>
                <a:cubicBezTo>
                  <a:pt x="3204889" y="367876"/>
                  <a:pt x="3226315" y="391188"/>
                  <a:pt x="3243511" y="420898"/>
                </a:cubicBezTo>
                <a:cubicBezTo>
                  <a:pt x="3265239" y="461864"/>
                  <a:pt x="3290569" y="498774"/>
                  <a:pt x="3306974" y="540823"/>
                </a:cubicBezTo>
                <a:cubicBezTo>
                  <a:pt x="3342296" y="615553"/>
                  <a:pt x="3369321" y="693081"/>
                  <a:pt x="3395718" y="772951"/>
                </a:cubicBezTo>
                <a:cubicBezTo>
                  <a:pt x="3404153" y="797803"/>
                  <a:pt x="3411961" y="824998"/>
                  <a:pt x="3417421" y="851563"/>
                </a:cubicBezTo>
                <a:cubicBezTo>
                  <a:pt x="3485341" y="1095683"/>
                  <a:pt x="3505364" y="1349562"/>
                  <a:pt x="3518346" y="1601553"/>
                </a:cubicBezTo>
                <a:cubicBezTo>
                  <a:pt x="3526357" y="1796987"/>
                  <a:pt x="3519656" y="1990990"/>
                  <a:pt x="3508261" y="2183735"/>
                </a:cubicBezTo>
                <a:cubicBezTo>
                  <a:pt x="3505727" y="2230750"/>
                  <a:pt x="3497870" y="2278850"/>
                  <a:pt x="3495335" y="2325865"/>
                </a:cubicBezTo>
                <a:cubicBezTo>
                  <a:pt x="3490127" y="2392246"/>
                  <a:pt x="3477249" y="2459082"/>
                  <a:pt x="3469694" y="2524834"/>
                </a:cubicBezTo>
                <a:cubicBezTo>
                  <a:pt x="3455097" y="2588699"/>
                  <a:pt x="3448170" y="2652108"/>
                  <a:pt x="3428878" y="2714716"/>
                </a:cubicBezTo>
                <a:cubicBezTo>
                  <a:pt x="3407541" y="2794346"/>
                  <a:pt x="3389179" y="2872264"/>
                  <a:pt x="3359081" y="2947037"/>
                </a:cubicBezTo>
                <a:cubicBezTo>
                  <a:pt x="3339488" y="2991992"/>
                  <a:pt x="3325217" y="3035862"/>
                  <a:pt x="3301557" y="3077217"/>
                </a:cubicBezTo>
                <a:cubicBezTo>
                  <a:pt x="3225233" y="3240013"/>
                  <a:pt x="3110260" y="3387433"/>
                  <a:pt x="2956666" y="3481830"/>
                </a:cubicBezTo>
                <a:cubicBezTo>
                  <a:pt x="2950989" y="3486585"/>
                  <a:pt x="2945030" y="3490635"/>
                  <a:pt x="2938875" y="3494242"/>
                </a:cubicBezTo>
                <a:cubicBezTo>
                  <a:pt x="2920410" y="3505062"/>
                  <a:pt x="2900187" y="3511880"/>
                  <a:pt x="2880578" y="3521688"/>
                </a:cubicBezTo>
                <a:cubicBezTo>
                  <a:pt x="2813414" y="3556406"/>
                  <a:pt x="2737652" y="3576269"/>
                  <a:pt x="2663145" y="3591449"/>
                </a:cubicBezTo>
                <a:cubicBezTo>
                  <a:pt x="2649526" y="3595330"/>
                  <a:pt x="2634188" y="3596241"/>
                  <a:pt x="2618850" y="3597152"/>
                </a:cubicBezTo>
                <a:cubicBezTo>
                  <a:pt x="2521963" y="3611355"/>
                  <a:pt x="2422428" y="3607276"/>
                  <a:pt x="2324775" y="3596172"/>
                </a:cubicBezTo>
                <a:cubicBezTo>
                  <a:pt x="2275321" y="3592961"/>
                  <a:pt x="2227750" y="3582725"/>
                  <a:pt x="2177204" y="3574202"/>
                </a:cubicBezTo>
                <a:cubicBezTo>
                  <a:pt x="2109136" y="3555963"/>
                  <a:pt x="2041067" y="3537724"/>
                  <a:pt x="1975346" y="3520114"/>
                </a:cubicBezTo>
                <a:cubicBezTo>
                  <a:pt x="1932469" y="3511136"/>
                  <a:pt x="1894450" y="3493418"/>
                  <a:pt x="1852200" y="3482097"/>
                </a:cubicBezTo>
                <a:cubicBezTo>
                  <a:pt x="1798378" y="3457634"/>
                  <a:pt x="1742674" y="3440198"/>
                  <a:pt x="1689479" y="3413394"/>
                </a:cubicBezTo>
                <a:cubicBezTo>
                  <a:pt x="1536610" y="3354861"/>
                  <a:pt x="1392365" y="3273537"/>
                  <a:pt x="1249212" y="3197525"/>
                </a:cubicBezTo>
                <a:cubicBezTo>
                  <a:pt x="1210100" y="3174494"/>
                  <a:pt x="1167386" y="3155518"/>
                  <a:pt x="1131249" y="3130774"/>
                </a:cubicBezTo>
                <a:cubicBezTo>
                  <a:pt x="1075243" y="3095686"/>
                  <a:pt x="1018609" y="3062939"/>
                  <a:pt x="964950" y="3028479"/>
                </a:cubicBezTo>
                <a:cubicBezTo>
                  <a:pt x="910199" y="2988706"/>
                  <a:pt x="848243" y="2957044"/>
                  <a:pt x="796467" y="2915558"/>
                </a:cubicBezTo>
                <a:cubicBezTo>
                  <a:pt x="721846" y="2865440"/>
                  <a:pt x="653803" y="2809555"/>
                  <a:pt x="585131" y="2756011"/>
                </a:cubicBezTo>
                <a:cubicBezTo>
                  <a:pt x="533983" y="2712183"/>
                  <a:pt x="481578" y="2673039"/>
                  <a:pt x="436379" y="2625785"/>
                </a:cubicBezTo>
                <a:cubicBezTo>
                  <a:pt x="393364" y="2589156"/>
                  <a:pt x="359273" y="2547389"/>
                  <a:pt x="319232" y="2509047"/>
                </a:cubicBezTo>
                <a:cubicBezTo>
                  <a:pt x="234156" y="2413454"/>
                  <a:pt x="159258" y="2308038"/>
                  <a:pt x="98606" y="2196398"/>
                </a:cubicBezTo>
                <a:cubicBezTo>
                  <a:pt x="79854" y="2153719"/>
                  <a:pt x="61101" y="2111041"/>
                  <a:pt x="44695" y="2068992"/>
                </a:cubicBezTo>
                <a:cubicBezTo>
                  <a:pt x="30637" y="2027571"/>
                  <a:pt x="21900" y="1985066"/>
                  <a:pt x="10817" y="1941933"/>
                </a:cubicBezTo>
                <a:cubicBezTo>
                  <a:pt x="-4774" y="1849897"/>
                  <a:pt x="-2679" y="1757580"/>
                  <a:pt x="11780" y="1666065"/>
                </a:cubicBezTo>
                <a:cubicBezTo>
                  <a:pt x="28422" y="1585177"/>
                  <a:pt x="51479" y="1508517"/>
                  <a:pt x="86271" y="1435002"/>
                </a:cubicBezTo>
                <a:cubicBezTo>
                  <a:pt x="105864" y="1390047"/>
                  <a:pt x="125457" y="1345092"/>
                  <a:pt x="156158" y="1305624"/>
                </a:cubicBezTo>
                <a:cubicBezTo>
                  <a:pt x="177772" y="1281293"/>
                  <a:pt x="190624" y="1252104"/>
                  <a:pt x="212866" y="1225430"/>
                </a:cubicBezTo>
                <a:cubicBezTo>
                  <a:pt x="231505" y="1202812"/>
                  <a:pt x="250144" y="1180194"/>
                  <a:pt x="269411" y="1155233"/>
                </a:cubicBezTo>
                <a:cubicBezTo>
                  <a:pt x="315776" y="1094860"/>
                  <a:pt x="370902" y="1039345"/>
                  <a:pt x="427121" y="989142"/>
                </a:cubicBezTo>
                <a:cubicBezTo>
                  <a:pt x="455940" y="956701"/>
                  <a:pt x="488197" y="930201"/>
                  <a:pt x="518108" y="903072"/>
                </a:cubicBezTo>
                <a:cubicBezTo>
                  <a:pt x="541441" y="881711"/>
                  <a:pt x="566494" y="863322"/>
                  <a:pt x="589200" y="844304"/>
                </a:cubicBezTo>
                <a:cubicBezTo>
                  <a:pt x="612534" y="822943"/>
                  <a:pt x="636959" y="806896"/>
                  <a:pt x="659665" y="787878"/>
                </a:cubicBezTo>
                <a:cubicBezTo>
                  <a:pt x="719950" y="741275"/>
                  <a:pt x="783675" y="700615"/>
                  <a:pt x="843961" y="654013"/>
                </a:cubicBezTo>
                <a:cubicBezTo>
                  <a:pt x="965460" y="576118"/>
                  <a:pt x="1086960" y="498224"/>
                  <a:pt x="1213619" y="429242"/>
                </a:cubicBezTo>
                <a:cubicBezTo>
                  <a:pt x="1231468" y="418963"/>
                  <a:pt x="1246341" y="410397"/>
                  <a:pt x="1261842" y="399489"/>
                </a:cubicBezTo>
                <a:cubicBezTo>
                  <a:pt x="1329006" y="364771"/>
                  <a:pt x="1396798" y="327711"/>
                  <a:pt x="1466309" y="293621"/>
                </a:cubicBezTo>
                <a:cubicBezTo>
                  <a:pt x="1541769" y="256105"/>
                  <a:pt x="1616602" y="220932"/>
                  <a:pt x="1693155" y="188729"/>
                </a:cubicBezTo>
                <a:cubicBezTo>
                  <a:pt x="1754834" y="165092"/>
                  <a:pt x="1817768" y="136771"/>
                  <a:pt x="1881167" y="116105"/>
                </a:cubicBezTo>
                <a:cubicBezTo>
                  <a:pt x="1945193" y="93097"/>
                  <a:pt x="2011566" y="70718"/>
                  <a:pt x="2078404" y="55994"/>
                </a:cubicBezTo>
                <a:cubicBezTo>
                  <a:pt x="2162463" y="33333"/>
                  <a:pt x="2248706" y="21299"/>
                  <a:pt x="2335576" y="6922"/>
                </a:cubicBezTo>
                <a:cubicBezTo>
                  <a:pt x="2393408" y="2337"/>
                  <a:pt x="2451513" y="-921"/>
                  <a:pt x="2509694" y="235"/>
                </a:cubicBezTo>
                <a:close/>
              </a:path>
            </a:pathLst>
          </a:custGeom>
          <a:solidFill>
            <a:schemeClr val="bg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48D5EC37-7FCA-4D04-990A-519312BADF7C}"/>
              </a:ext>
            </a:extLst>
          </p:cNvPr>
          <p:cNvSpPr/>
          <p:nvPr/>
        </p:nvSpPr>
        <p:spPr>
          <a:xfrm rot="900000">
            <a:off x="12424123" y="3170287"/>
            <a:ext cx="3521854" cy="3606245"/>
          </a:xfrm>
          <a:custGeom>
            <a:avLst/>
            <a:gdLst>
              <a:gd name="connsiteX0" fmla="*/ 2509694 w 3521854"/>
              <a:gd name="connsiteY0" fmla="*/ 235 h 3606245"/>
              <a:gd name="connsiteX1" fmla="*/ 2684264 w 3521854"/>
              <a:gd name="connsiteY1" fmla="*/ 20025 h 3606245"/>
              <a:gd name="connsiteX2" fmla="*/ 2892372 w 3521854"/>
              <a:gd name="connsiteY2" fmla="*/ 88339 h 3606245"/>
              <a:gd name="connsiteX3" fmla="*/ 3045681 w 3521854"/>
              <a:gd name="connsiteY3" fmla="*/ 192174 h 3606245"/>
              <a:gd name="connsiteX4" fmla="*/ 3184718 w 3521854"/>
              <a:gd name="connsiteY4" fmla="*/ 339879 h 3606245"/>
              <a:gd name="connsiteX5" fmla="*/ 3243511 w 3521854"/>
              <a:gd name="connsiteY5" fmla="*/ 420898 h 3606245"/>
              <a:gd name="connsiteX6" fmla="*/ 3306974 w 3521854"/>
              <a:gd name="connsiteY6" fmla="*/ 540823 h 3606245"/>
              <a:gd name="connsiteX7" fmla="*/ 3395718 w 3521854"/>
              <a:gd name="connsiteY7" fmla="*/ 772951 h 3606245"/>
              <a:gd name="connsiteX8" fmla="*/ 3417421 w 3521854"/>
              <a:gd name="connsiteY8" fmla="*/ 851563 h 3606245"/>
              <a:gd name="connsiteX9" fmla="*/ 3518346 w 3521854"/>
              <a:gd name="connsiteY9" fmla="*/ 1601553 h 3606245"/>
              <a:gd name="connsiteX10" fmla="*/ 3508261 w 3521854"/>
              <a:gd name="connsiteY10" fmla="*/ 2183735 h 3606245"/>
              <a:gd name="connsiteX11" fmla="*/ 3495335 w 3521854"/>
              <a:gd name="connsiteY11" fmla="*/ 2325865 h 3606245"/>
              <a:gd name="connsiteX12" fmla="*/ 3469694 w 3521854"/>
              <a:gd name="connsiteY12" fmla="*/ 2524834 h 3606245"/>
              <a:gd name="connsiteX13" fmla="*/ 3428878 w 3521854"/>
              <a:gd name="connsiteY13" fmla="*/ 2714716 h 3606245"/>
              <a:gd name="connsiteX14" fmla="*/ 3359081 w 3521854"/>
              <a:gd name="connsiteY14" fmla="*/ 2947037 h 3606245"/>
              <a:gd name="connsiteX15" fmla="*/ 3301557 w 3521854"/>
              <a:gd name="connsiteY15" fmla="*/ 3077217 h 3606245"/>
              <a:gd name="connsiteX16" fmla="*/ 2956666 w 3521854"/>
              <a:gd name="connsiteY16" fmla="*/ 3481830 h 3606245"/>
              <a:gd name="connsiteX17" fmla="*/ 2938875 w 3521854"/>
              <a:gd name="connsiteY17" fmla="*/ 3494242 h 3606245"/>
              <a:gd name="connsiteX18" fmla="*/ 2880578 w 3521854"/>
              <a:gd name="connsiteY18" fmla="*/ 3521688 h 3606245"/>
              <a:gd name="connsiteX19" fmla="*/ 2663145 w 3521854"/>
              <a:gd name="connsiteY19" fmla="*/ 3591449 h 3606245"/>
              <a:gd name="connsiteX20" fmla="*/ 2618850 w 3521854"/>
              <a:gd name="connsiteY20" fmla="*/ 3597152 h 3606245"/>
              <a:gd name="connsiteX21" fmla="*/ 2324775 w 3521854"/>
              <a:gd name="connsiteY21" fmla="*/ 3596172 h 3606245"/>
              <a:gd name="connsiteX22" fmla="*/ 2177204 w 3521854"/>
              <a:gd name="connsiteY22" fmla="*/ 3574202 h 3606245"/>
              <a:gd name="connsiteX23" fmla="*/ 1975346 w 3521854"/>
              <a:gd name="connsiteY23" fmla="*/ 3520114 h 3606245"/>
              <a:gd name="connsiteX24" fmla="*/ 1852200 w 3521854"/>
              <a:gd name="connsiteY24" fmla="*/ 3482097 h 3606245"/>
              <a:gd name="connsiteX25" fmla="*/ 1689479 w 3521854"/>
              <a:gd name="connsiteY25" fmla="*/ 3413394 h 3606245"/>
              <a:gd name="connsiteX26" fmla="*/ 1249211 w 3521854"/>
              <a:gd name="connsiteY26" fmla="*/ 3197525 h 3606245"/>
              <a:gd name="connsiteX27" fmla="*/ 1131249 w 3521854"/>
              <a:gd name="connsiteY27" fmla="*/ 3130774 h 3606245"/>
              <a:gd name="connsiteX28" fmla="*/ 964950 w 3521854"/>
              <a:gd name="connsiteY28" fmla="*/ 3028479 h 3606245"/>
              <a:gd name="connsiteX29" fmla="*/ 796467 w 3521854"/>
              <a:gd name="connsiteY29" fmla="*/ 2915558 h 3606245"/>
              <a:gd name="connsiteX30" fmla="*/ 585131 w 3521854"/>
              <a:gd name="connsiteY30" fmla="*/ 2756011 h 3606245"/>
              <a:gd name="connsiteX31" fmla="*/ 436379 w 3521854"/>
              <a:gd name="connsiteY31" fmla="*/ 2625785 h 3606245"/>
              <a:gd name="connsiteX32" fmla="*/ 319232 w 3521854"/>
              <a:gd name="connsiteY32" fmla="*/ 2509047 h 3606245"/>
              <a:gd name="connsiteX33" fmla="*/ 98606 w 3521854"/>
              <a:gd name="connsiteY33" fmla="*/ 2196398 h 3606245"/>
              <a:gd name="connsiteX34" fmla="*/ 44695 w 3521854"/>
              <a:gd name="connsiteY34" fmla="*/ 2068992 h 3606245"/>
              <a:gd name="connsiteX35" fmla="*/ 10816 w 3521854"/>
              <a:gd name="connsiteY35" fmla="*/ 1941933 h 3606245"/>
              <a:gd name="connsiteX36" fmla="*/ 11780 w 3521854"/>
              <a:gd name="connsiteY36" fmla="*/ 1666065 h 3606245"/>
              <a:gd name="connsiteX37" fmla="*/ 86271 w 3521854"/>
              <a:gd name="connsiteY37" fmla="*/ 1435002 h 3606245"/>
              <a:gd name="connsiteX38" fmla="*/ 156158 w 3521854"/>
              <a:gd name="connsiteY38" fmla="*/ 1305624 h 3606245"/>
              <a:gd name="connsiteX39" fmla="*/ 212865 w 3521854"/>
              <a:gd name="connsiteY39" fmla="*/ 1225430 h 3606245"/>
              <a:gd name="connsiteX40" fmla="*/ 269410 w 3521854"/>
              <a:gd name="connsiteY40" fmla="*/ 1155233 h 3606245"/>
              <a:gd name="connsiteX41" fmla="*/ 427121 w 3521854"/>
              <a:gd name="connsiteY41" fmla="*/ 989142 h 3606245"/>
              <a:gd name="connsiteX42" fmla="*/ 518108 w 3521854"/>
              <a:gd name="connsiteY42" fmla="*/ 903072 h 3606245"/>
              <a:gd name="connsiteX43" fmla="*/ 589200 w 3521854"/>
              <a:gd name="connsiteY43" fmla="*/ 844304 h 3606245"/>
              <a:gd name="connsiteX44" fmla="*/ 659665 w 3521854"/>
              <a:gd name="connsiteY44" fmla="*/ 787878 h 3606245"/>
              <a:gd name="connsiteX45" fmla="*/ 843960 w 3521854"/>
              <a:gd name="connsiteY45" fmla="*/ 654013 h 3606245"/>
              <a:gd name="connsiteX46" fmla="*/ 1213619 w 3521854"/>
              <a:gd name="connsiteY46" fmla="*/ 429242 h 3606245"/>
              <a:gd name="connsiteX47" fmla="*/ 1261842 w 3521854"/>
              <a:gd name="connsiteY47" fmla="*/ 399489 h 3606245"/>
              <a:gd name="connsiteX48" fmla="*/ 1466309 w 3521854"/>
              <a:gd name="connsiteY48" fmla="*/ 293621 h 3606245"/>
              <a:gd name="connsiteX49" fmla="*/ 1693155 w 3521854"/>
              <a:gd name="connsiteY49" fmla="*/ 188729 h 3606245"/>
              <a:gd name="connsiteX50" fmla="*/ 1881167 w 3521854"/>
              <a:gd name="connsiteY50" fmla="*/ 116105 h 3606245"/>
              <a:gd name="connsiteX51" fmla="*/ 2078404 w 3521854"/>
              <a:gd name="connsiteY51" fmla="*/ 55994 h 3606245"/>
              <a:gd name="connsiteX52" fmla="*/ 2335576 w 3521854"/>
              <a:gd name="connsiteY52" fmla="*/ 6922 h 3606245"/>
              <a:gd name="connsiteX53" fmla="*/ 2509694 w 3521854"/>
              <a:gd name="connsiteY53" fmla="*/ 235 h 3606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521854" h="3606245">
                <a:moveTo>
                  <a:pt x="2509694" y="235"/>
                </a:moveTo>
                <a:cubicBezTo>
                  <a:pt x="2567875" y="1390"/>
                  <a:pt x="2626131" y="6959"/>
                  <a:pt x="2684264" y="20025"/>
                </a:cubicBezTo>
                <a:cubicBezTo>
                  <a:pt x="2756562" y="31867"/>
                  <a:pt x="2824467" y="60103"/>
                  <a:pt x="2892372" y="88339"/>
                </a:cubicBezTo>
                <a:cubicBezTo>
                  <a:pt x="2948542" y="113430"/>
                  <a:pt x="2995624" y="153659"/>
                  <a:pt x="3045681" y="192174"/>
                </a:cubicBezTo>
                <a:cubicBezTo>
                  <a:pt x="3096830" y="236001"/>
                  <a:pt x="3144376" y="283885"/>
                  <a:pt x="3184718" y="339879"/>
                </a:cubicBezTo>
                <a:cubicBezTo>
                  <a:pt x="3204889" y="367876"/>
                  <a:pt x="3226315" y="391188"/>
                  <a:pt x="3243511" y="420898"/>
                </a:cubicBezTo>
                <a:cubicBezTo>
                  <a:pt x="3265239" y="461864"/>
                  <a:pt x="3290569" y="498774"/>
                  <a:pt x="3306974" y="540823"/>
                </a:cubicBezTo>
                <a:cubicBezTo>
                  <a:pt x="3342296" y="615553"/>
                  <a:pt x="3369321" y="693081"/>
                  <a:pt x="3395718" y="772951"/>
                </a:cubicBezTo>
                <a:cubicBezTo>
                  <a:pt x="3404153" y="797803"/>
                  <a:pt x="3411961" y="824998"/>
                  <a:pt x="3417421" y="851563"/>
                </a:cubicBezTo>
                <a:cubicBezTo>
                  <a:pt x="3485341" y="1095683"/>
                  <a:pt x="3505364" y="1349562"/>
                  <a:pt x="3518346" y="1601553"/>
                </a:cubicBezTo>
                <a:cubicBezTo>
                  <a:pt x="3526357" y="1796987"/>
                  <a:pt x="3519656" y="1990990"/>
                  <a:pt x="3508261" y="2183735"/>
                </a:cubicBezTo>
                <a:cubicBezTo>
                  <a:pt x="3505727" y="2230750"/>
                  <a:pt x="3497870" y="2278850"/>
                  <a:pt x="3495335" y="2325865"/>
                </a:cubicBezTo>
                <a:cubicBezTo>
                  <a:pt x="3490127" y="2392246"/>
                  <a:pt x="3477249" y="2459082"/>
                  <a:pt x="3469694" y="2524834"/>
                </a:cubicBezTo>
                <a:cubicBezTo>
                  <a:pt x="3455097" y="2588699"/>
                  <a:pt x="3448170" y="2652108"/>
                  <a:pt x="3428878" y="2714716"/>
                </a:cubicBezTo>
                <a:cubicBezTo>
                  <a:pt x="3407541" y="2794346"/>
                  <a:pt x="3389179" y="2872264"/>
                  <a:pt x="3359081" y="2947037"/>
                </a:cubicBezTo>
                <a:cubicBezTo>
                  <a:pt x="3339488" y="2991992"/>
                  <a:pt x="3325217" y="3035862"/>
                  <a:pt x="3301557" y="3077217"/>
                </a:cubicBezTo>
                <a:cubicBezTo>
                  <a:pt x="3225233" y="3240013"/>
                  <a:pt x="3110260" y="3387433"/>
                  <a:pt x="2956666" y="3481830"/>
                </a:cubicBezTo>
                <a:cubicBezTo>
                  <a:pt x="2950989" y="3486585"/>
                  <a:pt x="2945030" y="3490635"/>
                  <a:pt x="2938875" y="3494242"/>
                </a:cubicBezTo>
                <a:cubicBezTo>
                  <a:pt x="2920410" y="3505062"/>
                  <a:pt x="2900187" y="3511880"/>
                  <a:pt x="2880578" y="3521688"/>
                </a:cubicBezTo>
                <a:cubicBezTo>
                  <a:pt x="2813414" y="3556406"/>
                  <a:pt x="2737652" y="3576269"/>
                  <a:pt x="2663145" y="3591449"/>
                </a:cubicBezTo>
                <a:cubicBezTo>
                  <a:pt x="2649526" y="3595330"/>
                  <a:pt x="2634188" y="3596241"/>
                  <a:pt x="2618850" y="3597152"/>
                </a:cubicBezTo>
                <a:cubicBezTo>
                  <a:pt x="2521963" y="3611355"/>
                  <a:pt x="2422428" y="3607276"/>
                  <a:pt x="2324775" y="3596172"/>
                </a:cubicBezTo>
                <a:cubicBezTo>
                  <a:pt x="2275321" y="3592961"/>
                  <a:pt x="2227750" y="3582725"/>
                  <a:pt x="2177204" y="3574202"/>
                </a:cubicBezTo>
                <a:cubicBezTo>
                  <a:pt x="2109136" y="3555963"/>
                  <a:pt x="2041067" y="3537724"/>
                  <a:pt x="1975346" y="3520114"/>
                </a:cubicBezTo>
                <a:cubicBezTo>
                  <a:pt x="1932469" y="3511136"/>
                  <a:pt x="1894450" y="3493418"/>
                  <a:pt x="1852200" y="3482097"/>
                </a:cubicBezTo>
                <a:cubicBezTo>
                  <a:pt x="1798378" y="3457634"/>
                  <a:pt x="1742674" y="3440198"/>
                  <a:pt x="1689479" y="3413394"/>
                </a:cubicBezTo>
                <a:cubicBezTo>
                  <a:pt x="1536610" y="3354861"/>
                  <a:pt x="1392365" y="3273537"/>
                  <a:pt x="1249211" y="3197525"/>
                </a:cubicBezTo>
                <a:cubicBezTo>
                  <a:pt x="1210100" y="3174494"/>
                  <a:pt x="1167386" y="3155518"/>
                  <a:pt x="1131249" y="3130774"/>
                </a:cubicBezTo>
                <a:cubicBezTo>
                  <a:pt x="1075243" y="3095686"/>
                  <a:pt x="1018609" y="3062939"/>
                  <a:pt x="964950" y="3028479"/>
                </a:cubicBezTo>
                <a:cubicBezTo>
                  <a:pt x="910199" y="2988706"/>
                  <a:pt x="848243" y="2957044"/>
                  <a:pt x="796467" y="2915558"/>
                </a:cubicBezTo>
                <a:cubicBezTo>
                  <a:pt x="721846" y="2865440"/>
                  <a:pt x="653802" y="2809555"/>
                  <a:pt x="585131" y="2756011"/>
                </a:cubicBezTo>
                <a:cubicBezTo>
                  <a:pt x="533982" y="2712183"/>
                  <a:pt x="481578" y="2673039"/>
                  <a:pt x="436379" y="2625785"/>
                </a:cubicBezTo>
                <a:cubicBezTo>
                  <a:pt x="393364" y="2589156"/>
                  <a:pt x="359273" y="2547389"/>
                  <a:pt x="319232" y="2509047"/>
                </a:cubicBezTo>
                <a:cubicBezTo>
                  <a:pt x="234155" y="2413454"/>
                  <a:pt x="159258" y="2308038"/>
                  <a:pt x="98606" y="2196398"/>
                </a:cubicBezTo>
                <a:cubicBezTo>
                  <a:pt x="79853" y="2153719"/>
                  <a:pt x="61101" y="2111041"/>
                  <a:pt x="44695" y="2068992"/>
                </a:cubicBezTo>
                <a:cubicBezTo>
                  <a:pt x="30637" y="2027571"/>
                  <a:pt x="21900" y="1985066"/>
                  <a:pt x="10816" y="1941933"/>
                </a:cubicBezTo>
                <a:cubicBezTo>
                  <a:pt x="-4774" y="1849897"/>
                  <a:pt x="-2679" y="1757580"/>
                  <a:pt x="11780" y="1666065"/>
                </a:cubicBezTo>
                <a:cubicBezTo>
                  <a:pt x="28422" y="1585177"/>
                  <a:pt x="51479" y="1508517"/>
                  <a:pt x="86271" y="1435002"/>
                </a:cubicBezTo>
                <a:cubicBezTo>
                  <a:pt x="105864" y="1390047"/>
                  <a:pt x="125457" y="1345092"/>
                  <a:pt x="156158" y="1305624"/>
                </a:cubicBezTo>
                <a:cubicBezTo>
                  <a:pt x="177772" y="1281293"/>
                  <a:pt x="190624" y="1252104"/>
                  <a:pt x="212865" y="1225430"/>
                </a:cubicBezTo>
                <a:cubicBezTo>
                  <a:pt x="231505" y="1202812"/>
                  <a:pt x="250143" y="1180194"/>
                  <a:pt x="269410" y="1155233"/>
                </a:cubicBezTo>
                <a:cubicBezTo>
                  <a:pt x="315776" y="1094860"/>
                  <a:pt x="370902" y="1039345"/>
                  <a:pt x="427121" y="989142"/>
                </a:cubicBezTo>
                <a:cubicBezTo>
                  <a:pt x="455939" y="956701"/>
                  <a:pt x="488197" y="930201"/>
                  <a:pt x="518108" y="903072"/>
                </a:cubicBezTo>
                <a:cubicBezTo>
                  <a:pt x="541441" y="881711"/>
                  <a:pt x="566494" y="863322"/>
                  <a:pt x="589200" y="844304"/>
                </a:cubicBezTo>
                <a:cubicBezTo>
                  <a:pt x="612533" y="822943"/>
                  <a:pt x="636959" y="806896"/>
                  <a:pt x="659665" y="787878"/>
                </a:cubicBezTo>
                <a:cubicBezTo>
                  <a:pt x="719950" y="741275"/>
                  <a:pt x="783675" y="700615"/>
                  <a:pt x="843960" y="654013"/>
                </a:cubicBezTo>
                <a:cubicBezTo>
                  <a:pt x="965460" y="576118"/>
                  <a:pt x="1086960" y="498224"/>
                  <a:pt x="1213619" y="429242"/>
                </a:cubicBezTo>
                <a:cubicBezTo>
                  <a:pt x="1231468" y="418963"/>
                  <a:pt x="1246341" y="410397"/>
                  <a:pt x="1261842" y="399489"/>
                </a:cubicBezTo>
                <a:cubicBezTo>
                  <a:pt x="1329006" y="364771"/>
                  <a:pt x="1396798" y="327711"/>
                  <a:pt x="1466309" y="293621"/>
                </a:cubicBezTo>
                <a:cubicBezTo>
                  <a:pt x="1541769" y="256105"/>
                  <a:pt x="1616602" y="220932"/>
                  <a:pt x="1693155" y="188729"/>
                </a:cubicBezTo>
                <a:cubicBezTo>
                  <a:pt x="1754834" y="165092"/>
                  <a:pt x="1817768" y="136771"/>
                  <a:pt x="1881167" y="116105"/>
                </a:cubicBezTo>
                <a:cubicBezTo>
                  <a:pt x="1945193" y="93097"/>
                  <a:pt x="2011566" y="70718"/>
                  <a:pt x="2078404" y="55994"/>
                </a:cubicBezTo>
                <a:cubicBezTo>
                  <a:pt x="2162463" y="33333"/>
                  <a:pt x="2248706" y="21299"/>
                  <a:pt x="2335576" y="6922"/>
                </a:cubicBezTo>
                <a:cubicBezTo>
                  <a:pt x="2393408" y="2337"/>
                  <a:pt x="2451513" y="-921"/>
                  <a:pt x="2509694" y="235"/>
                </a:cubicBezTo>
                <a:close/>
              </a:path>
            </a:pathLst>
          </a:custGeom>
          <a:solidFill>
            <a:schemeClr val="bg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8E49411F-243A-4FC5-979C-CB91224137D5}"/>
              </a:ext>
            </a:extLst>
          </p:cNvPr>
          <p:cNvSpPr/>
          <p:nvPr/>
        </p:nvSpPr>
        <p:spPr>
          <a:xfrm>
            <a:off x="7504699" y="3364530"/>
            <a:ext cx="3570971" cy="3575141"/>
          </a:xfrm>
          <a:custGeom>
            <a:avLst/>
            <a:gdLst>
              <a:gd name="connsiteX0" fmla="*/ 1038166 w 3570971"/>
              <a:gd name="connsiteY0" fmla="*/ 262 h 3575141"/>
              <a:gd name="connsiteX1" fmla="*/ 1152563 w 3570971"/>
              <a:gd name="connsiteY1" fmla="*/ 2609 h 3575141"/>
              <a:gd name="connsiteX2" fmla="*/ 1277760 w 3570971"/>
              <a:gd name="connsiteY2" fmla="*/ 6084 h 3575141"/>
              <a:gd name="connsiteX3" fmla="*/ 1369586 w 3570971"/>
              <a:gd name="connsiteY3" fmla="*/ 14799 h 3575141"/>
              <a:gd name="connsiteX4" fmla="*/ 1459311 w 3570971"/>
              <a:gd name="connsiteY4" fmla="*/ 24725 h 3575141"/>
              <a:gd name="connsiteX5" fmla="*/ 1684285 w 3570971"/>
              <a:gd name="connsiteY5" fmla="*/ 60386 h 3575141"/>
              <a:gd name="connsiteX6" fmla="*/ 2104610 w 3570971"/>
              <a:gd name="connsiteY6" fmla="*/ 162837 h 3575141"/>
              <a:gd name="connsiteX7" fmla="*/ 2159747 w 3570971"/>
              <a:gd name="connsiteY7" fmla="*/ 175898 h 3575141"/>
              <a:gd name="connsiteX8" fmla="*/ 2379187 w 3570971"/>
              <a:gd name="connsiteY8" fmla="*/ 245618 h 3575141"/>
              <a:gd name="connsiteX9" fmla="*/ 2613762 w 3570971"/>
              <a:gd name="connsiteY9" fmla="*/ 331852 h 3575141"/>
              <a:gd name="connsiteX10" fmla="*/ 2798058 w 3570971"/>
              <a:gd name="connsiteY10" fmla="*/ 413443 h 3575141"/>
              <a:gd name="connsiteX11" fmla="*/ 2980031 w 3570971"/>
              <a:gd name="connsiteY11" fmla="*/ 510407 h 3575141"/>
              <a:gd name="connsiteX12" fmla="*/ 3196578 w 3570971"/>
              <a:gd name="connsiteY12" fmla="*/ 657555 h 3575141"/>
              <a:gd name="connsiteX13" fmla="*/ 3433873 w 3570971"/>
              <a:gd name="connsiteY13" fmla="*/ 913380 h 3575141"/>
              <a:gd name="connsiteX14" fmla="*/ 3532722 w 3570971"/>
              <a:gd name="connsiteY14" fmla="*/ 1108840 h 3575141"/>
              <a:gd name="connsiteX15" fmla="*/ 3567706 w 3570971"/>
              <a:gd name="connsiteY15" fmla="*/ 1290668 h 3575141"/>
              <a:gd name="connsiteX16" fmla="*/ 3561576 w 3570971"/>
              <a:gd name="connsiteY16" fmla="*/ 1493426 h 3575141"/>
              <a:gd name="connsiteX17" fmla="*/ 3545861 w 3570971"/>
              <a:gd name="connsiteY17" fmla="*/ 1592288 h 3575141"/>
              <a:gd name="connsiteX18" fmla="*/ 3505936 w 3570971"/>
              <a:gd name="connsiteY18" fmla="*/ 1721963 h 3575141"/>
              <a:gd name="connsiteX19" fmla="*/ 3404548 w 3570971"/>
              <a:gd name="connsiteY19" fmla="*/ 1948853 h 3575141"/>
              <a:gd name="connsiteX20" fmla="*/ 3364307 w 3570971"/>
              <a:gd name="connsiteY20" fmla="*/ 2019787 h 3575141"/>
              <a:gd name="connsiteX21" fmla="*/ 2905349 w 3570971"/>
              <a:gd name="connsiteY21" fmla="*/ 2621475 h 3575141"/>
              <a:gd name="connsiteX22" fmla="*/ 2486553 w 3570971"/>
              <a:gd name="connsiteY22" fmla="*/ 3026009 h 3575141"/>
              <a:gd name="connsiteX23" fmla="*/ 2376912 w 3570971"/>
              <a:gd name="connsiteY23" fmla="*/ 3117369 h 3575141"/>
              <a:gd name="connsiteX24" fmla="*/ 2218089 w 3570971"/>
              <a:gd name="connsiteY24" fmla="*/ 3239930 h 3575141"/>
              <a:gd name="connsiteX25" fmla="*/ 2054961 w 3570971"/>
              <a:gd name="connsiteY25" fmla="*/ 3345336 h 3575141"/>
              <a:gd name="connsiteX26" fmla="*/ 1841331 w 3570971"/>
              <a:gd name="connsiteY26" fmla="*/ 3460257 h 3575141"/>
              <a:gd name="connsiteX27" fmla="*/ 1708604 w 3570971"/>
              <a:gd name="connsiteY27" fmla="*/ 3511634 h 3575141"/>
              <a:gd name="connsiteX28" fmla="*/ 1178625 w 3570971"/>
              <a:gd name="connsiteY28" fmla="*/ 3553863 h 3575141"/>
              <a:gd name="connsiteX29" fmla="*/ 1157267 w 3570971"/>
              <a:gd name="connsiteY29" fmla="*/ 3550060 h 3575141"/>
              <a:gd name="connsiteX30" fmla="*/ 1096639 w 3570971"/>
              <a:gd name="connsiteY30" fmla="*/ 3528245 h 3575141"/>
              <a:gd name="connsiteX31" fmla="*/ 893562 w 3570971"/>
              <a:gd name="connsiteY31" fmla="*/ 3423824 h 3575141"/>
              <a:gd name="connsiteX32" fmla="*/ 858208 w 3570971"/>
              <a:gd name="connsiteY32" fmla="*/ 3396536 h 3575141"/>
              <a:gd name="connsiteX33" fmla="*/ 650958 w 3570971"/>
              <a:gd name="connsiteY33" fmla="*/ 3187900 h 3575141"/>
              <a:gd name="connsiteX34" fmla="*/ 562145 w 3570971"/>
              <a:gd name="connsiteY34" fmla="*/ 3068017 h 3575141"/>
              <a:gd name="connsiteX35" fmla="*/ 457656 w 3570971"/>
              <a:gd name="connsiteY35" fmla="*/ 2887036 h 3575141"/>
              <a:gd name="connsiteX36" fmla="*/ 397461 w 3570971"/>
              <a:gd name="connsiteY36" fmla="*/ 2773077 h 3575141"/>
              <a:gd name="connsiteX37" fmla="*/ 330980 w 3570971"/>
              <a:gd name="connsiteY37" fmla="*/ 2609435 h 3575141"/>
              <a:gd name="connsiteX38" fmla="*/ 172307 w 3570971"/>
              <a:gd name="connsiteY38" fmla="*/ 2145477 h 3575141"/>
              <a:gd name="connsiteX39" fmla="*/ 136095 w 3570971"/>
              <a:gd name="connsiteY39" fmla="*/ 2014865 h 3575141"/>
              <a:gd name="connsiteX40" fmla="*/ 90837 w 3570971"/>
              <a:gd name="connsiteY40" fmla="*/ 1824940 h 3575141"/>
              <a:gd name="connsiteX41" fmla="*/ 51549 w 3570971"/>
              <a:gd name="connsiteY41" fmla="*/ 1625956 h 3575141"/>
              <a:gd name="connsiteX42" fmla="*/ 14928 w 3570971"/>
              <a:gd name="connsiteY42" fmla="*/ 1363703 h 3575141"/>
              <a:gd name="connsiteX43" fmla="*/ 1828 w 3570971"/>
              <a:gd name="connsiteY43" fmla="*/ 1166436 h 3575141"/>
              <a:gd name="connsiteX44" fmla="*/ 1539 w 3570971"/>
              <a:gd name="connsiteY44" fmla="*/ 1001055 h 3575141"/>
              <a:gd name="connsiteX45" fmla="*/ 66610 w 3570971"/>
              <a:gd name="connsiteY45" fmla="*/ 623972 h 3575141"/>
              <a:gd name="connsiteX46" fmla="*/ 118578 w 3570971"/>
              <a:gd name="connsiteY46" fmla="*/ 495761 h 3575141"/>
              <a:gd name="connsiteX47" fmla="*/ 184467 w 3570971"/>
              <a:gd name="connsiteY47" fmla="*/ 381961 h 3575141"/>
              <a:gd name="connsiteX48" fmla="*/ 380215 w 3570971"/>
              <a:gd name="connsiteY48" fmla="*/ 187575 h 3575141"/>
              <a:gd name="connsiteX49" fmla="*/ 596275 w 3570971"/>
              <a:gd name="connsiteY49" fmla="*/ 76862 h 3575141"/>
              <a:gd name="connsiteX50" fmla="*/ 737177 w 3570971"/>
              <a:gd name="connsiteY50" fmla="*/ 34795 h 3575141"/>
              <a:gd name="connsiteX51" fmla="*/ 833981 w 3570971"/>
              <a:gd name="connsiteY51" fmla="*/ 18187 h 3575141"/>
              <a:gd name="connsiteX52" fmla="*/ 923601 w 3570971"/>
              <a:gd name="connsiteY52" fmla="*/ 8535 h 3575141"/>
              <a:gd name="connsiteX53" fmla="*/ 1038166 w 3570971"/>
              <a:gd name="connsiteY53" fmla="*/ 262 h 3575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570971" h="3575141">
                <a:moveTo>
                  <a:pt x="1038166" y="262"/>
                </a:moveTo>
                <a:cubicBezTo>
                  <a:pt x="1076566" y="-513"/>
                  <a:pt x="1114937" y="482"/>
                  <a:pt x="1152563" y="2609"/>
                </a:cubicBezTo>
                <a:cubicBezTo>
                  <a:pt x="1195880" y="47"/>
                  <a:pt x="1237428" y="4118"/>
                  <a:pt x="1277760" y="6084"/>
                </a:cubicBezTo>
                <a:cubicBezTo>
                  <a:pt x="1309364" y="7480"/>
                  <a:pt x="1340082" y="12192"/>
                  <a:pt x="1369586" y="14799"/>
                </a:cubicBezTo>
                <a:cubicBezTo>
                  <a:pt x="1401190" y="16194"/>
                  <a:pt x="1429808" y="22119"/>
                  <a:pt x="1459311" y="24725"/>
                </a:cubicBezTo>
                <a:cubicBezTo>
                  <a:pt x="1534892" y="34401"/>
                  <a:pt x="1608704" y="50711"/>
                  <a:pt x="1684285" y="60386"/>
                </a:cubicBezTo>
                <a:cubicBezTo>
                  <a:pt x="1825278" y="91219"/>
                  <a:pt x="1966271" y="122053"/>
                  <a:pt x="2104610" y="162837"/>
                </a:cubicBezTo>
                <a:cubicBezTo>
                  <a:pt x="2124499" y="168190"/>
                  <a:pt x="2141073" y="172650"/>
                  <a:pt x="2159747" y="175898"/>
                </a:cubicBezTo>
                <a:cubicBezTo>
                  <a:pt x="2231788" y="198840"/>
                  <a:pt x="2305930" y="220571"/>
                  <a:pt x="2379187" y="245618"/>
                </a:cubicBezTo>
                <a:cubicBezTo>
                  <a:pt x="2459074" y="272448"/>
                  <a:pt x="2536860" y="300492"/>
                  <a:pt x="2613762" y="331852"/>
                </a:cubicBezTo>
                <a:cubicBezTo>
                  <a:pt x="2674089" y="358752"/>
                  <a:pt x="2738616" y="383227"/>
                  <a:pt x="2798058" y="413443"/>
                </a:cubicBezTo>
                <a:cubicBezTo>
                  <a:pt x="2859601" y="442448"/>
                  <a:pt x="2922358" y="473556"/>
                  <a:pt x="2980031" y="510407"/>
                </a:cubicBezTo>
                <a:cubicBezTo>
                  <a:pt x="3055493" y="553821"/>
                  <a:pt x="3124986" y="606294"/>
                  <a:pt x="3196578" y="657555"/>
                </a:cubicBezTo>
                <a:cubicBezTo>
                  <a:pt x="3284851" y="732857"/>
                  <a:pt x="3370138" y="812688"/>
                  <a:pt x="3433873" y="913380"/>
                </a:cubicBezTo>
                <a:cubicBezTo>
                  <a:pt x="3476622" y="972875"/>
                  <a:pt x="3504673" y="1040858"/>
                  <a:pt x="3532722" y="1108840"/>
                </a:cubicBezTo>
                <a:cubicBezTo>
                  <a:pt x="3554698" y="1166301"/>
                  <a:pt x="3559545" y="1228038"/>
                  <a:pt x="3567706" y="1290668"/>
                </a:cubicBezTo>
                <a:cubicBezTo>
                  <a:pt x="3572882" y="1357826"/>
                  <a:pt x="3572644" y="1425306"/>
                  <a:pt x="3561576" y="1493426"/>
                </a:cubicBezTo>
                <a:cubicBezTo>
                  <a:pt x="3556044" y="1527485"/>
                  <a:pt x="3554709" y="1559121"/>
                  <a:pt x="3545861" y="1592288"/>
                </a:cubicBezTo>
                <a:cubicBezTo>
                  <a:pt x="3532257" y="1636618"/>
                  <a:pt x="3524069" y="1680629"/>
                  <a:pt x="3505936" y="1721963"/>
                </a:cubicBezTo>
                <a:cubicBezTo>
                  <a:pt x="3478070" y="1799781"/>
                  <a:pt x="3442359" y="1873711"/>
                  <a:pt x="3404548" y="1948853"/>
                </a:cubicBezTo>
                <a:cubicBezTo>
                  <a:pt x="3392940" y="1972392"/>
                  <a:pt x="3379231" y="1997141"/>
                  <a:pt x="3364307" y="2019787"/>
                </a:cubicBezTo>
                <a:cubicBezTo>
                  <a:pt x="3239716" y="2240433"/>
                  <a:pt x="3074355" y="2434110"/>
                  <a:pt x="2905349" y="2621475"/>
                </a:cubicBezTo>
                <a:cubicBezTo>
                  <a:pt x="2772821" y="2765332"/>
                  <a:pt x="2630902" y="2897774"/>
                  <a:pt x="2486553" y="3026009"/>
                </a:cubicBezTo>
                <a:cubicBezTo>
                  <a:pt x="2451516" y="3057461"/>
                  <a:pt x="2411949" y="3085917"/>
                  <a:pt x="2376912" y="3117369"/>
                </a:cubicBezTo>
                <a:cubicBezTo>
                  <a:pt x="2326291" y="3160625"/>
                  <a:pt x="2269925" y="3198779"/>
                  <a:pt x="2218089" y="3239930"/>
                </a:cubicBezTo>
                <a:cubicBezTo>
                  <a:pt x="2162607" y="3274768"/>
                  <a:pt x="2112872" y="3314707"/>
                  <a:pt x="2054961" y="3345336"/>
                </a:cubicBezTo>
                <a:cubicBezTo>
                  <a:pt x="1983566" y="3386556"/>
                  <a:pt x="1915486" y="3428668"/>
                  <a:pt x="1841331" y="3460257"/>
                </a:cubicBezTo>
                <a:cubicBezTo>
                  <a:pt x="1795688" y="3478191"/>
                  <a:pt x="1754576" y="3499122"/>
                  <a:pt x="1708604" y="3511634"/>
                </a:cubicBezTo>
                <a:cubicBezTo>
                  <a:pt x="1539520" y="3572778"/>
                  <a:pt x="1353981" y="3595722"/>
                  <a:pt x="1178625" y="3553863"/>
                </a:cubicBezTo>
                <a:cubicBezTo>
                  <a:pt x="1171249" y="3553212"/>
                  <a:pt x="1164170" y="3551862"/>
                  <a:pt x="1157267" y="3550060"/>
                </a:cubicBezTo>
                <a:cubicBezTo>
                  <a:pt x="1136560" y="3544654"/>
                  <a:pt x="1117439" y="3535175"/>
                  <a:pt x="1096639" y="3528245"/>
                </a:cubicBezTo>
                <a:cubicBezTo>
                  <a:pt x="1024597" y="3505302"/>
                  <a:pt x="956979" y="3465775"/>
                  <a:pt x="893562" y="3423824"/>
                </a:cubicBezTo>
                <a:cubicBezTo>
                  <a:pt x="881187" y="3416940"/>
                  <a:pt x="869698" y="3406738"/>
                  <a:pt x="858208" y="3396536"/>
                </a:cubicBezTo>
                <a:cubicBezTo>
                  <a:pt x="779656" y="3338069"/>
                  <a:pt x="712158" y="3264804"/>
                  <a:pt x="650958" y="3187900"/>
                </a:cubicBezTo>
                <a:cubicBezTo>
                  <a:pt x="618259" y="3150661"/>
                  <a:pt x="591860" y="3109786"/>
                  <a:pt x="562145" y="3068017"/>
                </a:cubicBezTo>
                <a:cubicBezTo>
                  <a:pt x="526911" y="3006989"/>
                  <a:pt x="491676" y="2945961"/>
                  <a:pt x="457656" y="2887036"/>
                </a:cubicBezTo>
                <a:cubicBezTo>
                  <a:pt x="433687" y="2850369"/>
                  <a:pt x="419331" y="2810956"/>
                  <a:pt x="397461" y="2773077"/>
                </a:cubicBezTo>
                <a:cubicBezTo>
                  <a:pt x="376701" y="2717721"/>
                  <a:pt x="349641" y="2666003"/>
                  <a:pt x="330980" y="2609435"/>
                </a:cubicBezTo>
                <a:cubicBezTo>
                  <a:pt x="264274" y="2459952"/>
                  <a:pt x="219783" y="2300449"/>
                  <a:pt x="172307" y="2145477"/>
                </a:cubicBezTo>
                <a:cubicBezTo>
                  <a:pt x="160935" y="2101536"/>
                  <a:pt x="144150" y="2057914"/>
                  <a:pt x="136095" y="2014865"/>
                </a:cubicBezTo>
                <a:cubicBezTo>
                  <a:pt x="121303" y="1950451"/>
                  <a:pt x="104413" y="1887249"/>
                  <a:pt x="90837" y="1824940"/>
                </a:cubicBezTo>
                <a:cubicBezTo>
                  <a:pt x="80245" y="1758101"/>
                  <a:pt x="58824" y="1691904"/>
                  <a:pt x="51549" y="1625956"/>
                </a:cubicBezTo>
                <a:cubicBezTo>
                  <a:pt x="34222" y="1537753"/>
                  <a:pt x="25625" y="1450122"/>
                  <a:pt x="14928" y="1363703"/>
                </a:cubicBezTo>
                <a:cubicBezTo>
                  <a:pt x="9752" y="1296545"/>
                  <a:pt x="375" y="1231810"/>
                  <a:pt x="1828" y="1166436"/>
                </a:cubicBezTo>
                <a:cubicBezTo>
                  <a:pt x="-2688" y="1110119"/>
                  <a:pt x="2740" y="1056479"/>
                  <a:pt x="1539" y="1001055"/>
                </a:cubicBezTo>
                <a:cubicBezTo>
                  <a:pt x="8975" y="873301"/>
                  <a:pt x="30555" y="745800"/>
                  <a:pt x="66610" y="623972"/>
                </a:cubicBezTo>
                <a:cubicBezTo>
                  <a:pt x="83528" y="580533"/>
                  <a:pt x="100445" y="537094"/>
                  <a:pt x="118578" y="495761"/>
                </a:cubicBezTo>
                <a:cubicBezTo>
                  <a:pt x="137927" y="456531"/>
                  <a:pt x="161804" y="420299"/>
                  <a:pt x="184467" y="381961"/>
                </a:cubicBezTo>
                <a:cubicBezTo>
                  <a:pt x="238521" y="305858"/>
                  <a:pt x="305281" y="242061"/>
                  <a:pt x="380215" y="187575"/>
                </a:cubicBezTo>
                <a:cubicBezTo>
                  <a:pt x="449180" y="142145"/>
                  <a:pt x="519691" y="104242"/>
                  <a:pt x="596275" y="76862"/>
                </a:cubicBezTo>
                <a:cubicBezTo>
                  <a:pt x="641918" y="58928"/>
                  <a:pt x="687560" y="40994"/>
                  <a:pt x="737177" y="34795"/>
                </a:cubicBezTo>
                <a:cubicBezTo>
                  <a:pt x="769665" y="32873"/>
                  <a:pt x="799393" y="21322"/>
                  <a:pt x="833981" y="18187"/>
                </a:cubicBezTo>
                <a:cubicBezTo>
                  <a:pt x="863154" y="15374"/>
                  <a:pt x="892327" y="12560"/>
                  <a:pt x="923601" y="8535"/>
                </a:cubicBezTo>
                <a:cubicBezTo>
                  <a:pt x="961339" y="3583"/>
                  <a:pt x="999767" y="1037"/>
                  <a:pt x="1038166" y="262"/>
                </a:cubicBezTo>
                <a:close/>
              </a:path>
            </a:pathLst>
          </a:custGeom>
          <a:gradFill flip="none" rotWithShape="1">
            <a:gsLst>
              <a:gs pos="100000">
                <a:schemeClr val="accent6"/>
              </a:gs>
              <a:gs pos="0">
                <a:schemeClr val="accent1"/>
              </a:gs>
            </a:gsLst>
            <a:lin ang="8100000" scaled="1"/>
            <a:tileRect/>
          </a:gra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 name="Freeform: Shape 14">
            <a:extLst>
              <a:ext uri="{FF2B5EF4-FFF2-40B4-BE49-F238E27FC236}">
                <a16:creationId xmlns:a16="http://schemas.microsoft.com/office/drawing/2014/main" id="{59EE1BA0-CB2A-4DA8-821D-7B1693602951}"/>
              </a:ext>
            </a:extLst>
          </p:cNvPr>
          <p:cNvSpPr/>
          <p:nvPr/>
        </p:nvSpPr>
        <p:spPr>
          <a:xfrm>
            <a:off x="2192193" y="3364530"/>
            <a:ext cx="3570972" cy="3575142"/>
          </a:xfrm>
          <a:custGeom>
            <a:avLst/>
            <a:gdLst>
              <a:gd name="connsiteX0" fmla="*/ 1038166 w 3570972"/>
              <a:gd name="connsiteY0" fmla="*/ 263 h 3575142"/>
              <a:gd name="connsiteX1" fmla="*/ 1152563 w 3570972"/>
              <a:gd name="connsiteY1" fmla="*/ 2609 h 3575142"/>
              <a:gd name="connsiteX2" fmla="*/ 1277761 w 3570972"/>
              <a:gd name="connsiteY2" fmla="*/ 6085 h 3575142"/>
              <a:gd name="connsiteX3" fmla="*/ 1369586 w 3570972"/>
              <a:gd name="connsiteY3" fmla="*/ 14799 h 3575142"/>
              <a:gd name="connsiteX4" fmla="*/ 1459312 w 3570972"/>
              <a:gd name="connsiteY4" fmla="*/ 24727 h 3575142"/>
              <a:gd name="connsiteX5" fmla="*/ 1684285 w 3570972"/>
              <a:gd name="connsiteY5" fmla="*/ 60387 h 3575142"/>
              <a:gd name="connsiteX6" fmla="*/ 2104610 w 3570972"/>
              <a:gd name="connsiteY6" fmla="*/ 162838 h 3575142"/>
              <a:gd name="connsiteX7" fmla="*/ 2159748 w 3570972"/>
              <a:gd name="connsiteY7" fmla="*/ 175899 h 3575142"/>
              <a:gd name="connsiteX8" fmla="*/ 2379187 w 3570972"/>
              <a:gd name="connsiteY8" fmla="*/ 245618 h 3575142"/>
              <a:gd name="connsiteX9" fmla="*/ 2613762 w 3570972"/>
              <a:gd name="connsiteY9" fmla="*/ 331853 h 3575142"/>
              <a:gd name="connsiteX10" fmla="*/ 2798059 w 3570972"/>
              <a:gd name="connsiteY10" fmla="*/ 413444 h 3575142"/>
              <a:gd name="connsiteX11" fmla="*/ 2980032 w 3570972"/>
              <a:gd name="connsiteY11" fmla="*/ 510408 h 3575142"/>
              <a:gd name="connsiteX12" fmla="*/ 3196580 w 3570972"/>
              <a:gd name="connsiteY12" fmla="*/ 657557 h 3575142"/>
              <a:gd name="connsiteX13" fmla="*/ 3433873 w 3570972"/>
              <a:gd name="connsiteY13" fmla="*/ 913382 h 3575142"/>
              <a:gd name="connsiteX14" fmla="*/ 3532723 w 3570972"/>
              <a:gd name="connsiteY14" fmla="*/ 1108841 h 3575142"/>
              <a:gd name="connsiteX15" fmla="*/ 3567706 w 3570972"/>
              <a:gd name="connsiteY15" fmla="*/ 1290669 h 3575142"/>
              <a:gd name="connsiteX16" fmla="*/ 3561577 w 3570972"/>
              <a:gd name="connsiteY16" fmla="*/ 1493426 h 3575142"/>
              <a:gd name="connsiteX17" fmla="*/ 3545861 w 3570972"/>
              <a:gd name="connsiteY17" fmla="*/ 1592289 h 3575142"/>
              <a:gd name="connsiteX18" fmla="*/ 3505937 w 3570972"/>
              <a:gd name="connsiteY18" fmla="*/ 1721964 h 3575142"/>
              <a:gd name="connsiteX19" fmla="*/ 3404549 w 3570972"/>
              <a:gd name="connsiteY19" fmla="*/ 1948854 h 3575142"/>
              <a:gd name="connsiteX20" fmla="*/ 3364308 w 3570972"/>
              <a:gd name="connsiteY20" fmla="*/ 2019788 h 3575142"/>
              <a:gd name="connsiteX21" fmla="*/ 2905350 w 3570972"/>
              <a:gd name="connsiteY21" fmla="*/ 2621476 h 3575142"/>
              <a:gd name="connsiteX22" fmla="*/ 2486553 w 3570972"/>
              <a:gd name="connsiteY22" fmla="*/ 3026009 h 3575142"/>
              <a:gd name="connsiteX23" fmla="*/ 2376913 w 3570972"/>
              <a:gd name="connsiteY23" fmla="*/ 3117370 h 3575142"/>
              <a:gd name="connsiteX24" fmla="*/ 2218089 w 3570972"/>
              <a:gd name="connsiteY24" fmla="*/ 3239931 h 3575142"/>
              <a:gd name="connsiteX25" fmla="*/ 2054961 w 3570972"/>
              <a:gd name="connsiteY25" fmla="*/ 3345337 h 3575142"/>
              <a:gd name="connsiteX26" fmla="*/ 1841331 w 3570972"/>
              <a:gd name="connsiteY26" fmla="*/ 3460258 h 3575142"/>
              <a:gd name="connsiteX27" fmla="*/ 1708604 w 3570972"/>
              <a:gd name="connsiteY27" fmla="*/ 3511635 h 3575142"/>
              <a:gd name="connsiteX28" fmla="*/ 1178625 w 3570972"/>
              <a:gd name="connsiteY28" fmla="*/ 3553864 h 3575142"/>
              <a:gd name="connsiteX29" fmla="*/ 1157268 w 3570972"/>
              <a:gd name="connsiteY29" fmla="*/ 3550061 h 3575142"/>
              <a:gd name="connsiteX30" fmla="*/ 1096639 w 3570972"/>
              <a:gd name="connsiteY30" fmla="*/ 3528245 h 3575142"/>
              <a:gd name="connsiteX31" fmla="*/ 893562 w 3570972"/>
              <a:gd name="connsiteY31" fmla="*/ 3423825 h 3575142"/>
              <a:gd name="connsiteX32" fmla="*/ 858208 w 3570972"/>
              <a:gd name="connsiteY32" fmla="*/ 3396537 h 3575142"/>
              <a:gd name="connsiteX33" fmla="*/ 650958 w 3570972"/>
              <a:gd name="connsiteY33" fmla="*/ 3187901 h 3575142"/>
              <a:gd name="connsiteX34" fmla="*/ 562145 w 3570972"/>
              <a:gd name="connsiteY34" fmla="*/ 3068018 h 3575142"/>
              <a:gd name="connsiteX35" fmla="*/ 457656 w 3570972"/>
              <a:gd name="connsiteY35" fmla="*/ 2887037 h 3575142"/>
              <a:gd name="connsiteX36" fmla="*/ 397461 w 3570972"/>
              <a:gd name="connsiteY36" fmla="*/ 2773078 h 3575142"/>
              <a:gd name="connsiteX37" fmla="*/ 330980 w 3570972"/>
              <a:gd name="connsiteY37" fmla="*/ 2609436 h 3575142"/>
              <a:gd name="connsiteX38" fmla="*/ 172307 w 3570972"/>
              <a:gd name="connsiteY38" fmla="*/ 2145478 h 3575142"/>
              <a:gd name="connsiteX39" fmla="*/ 136095 w 3570972"/>
              <a:gd name="connsiteY39" fmla="*/ 2014866 h 3575142"/>
              <a:gd name="connsiteX40" fmla="*/ 90837 w 3570972"/>
              <a:gd name="connsiteY40" fmla="*/ 1824941 h 3575142"/>
              <a:gd name="connsiteX41" fmla="*/ 51549 w 3570972"/>
              <a:gd name="connsiteY41" fmla="*/ 1625957 h 3575142"/>
              <a:gd name="connsiteX42" fmla="*/ 14928 w 3570972"/>
              <a:gd name="connsiteY42" fmla="*/ 1363704 h 3575142"/>
              <a:gd name="connsiteX43" fmla="*/ 1828 w 3570972"/>
              <a:gd name="connsiteY43" fmla="*/ 1166437 h 3575142"/>
              <a:gd name="connsiteX44" fmla="*/ 1539 w 3570972"/>
              <a:gd name="connsiteY44" fmla="*/ 1001056 h 3575142"/>
              <a:gd name="connsiteX45" fmla="*/ 66610 w 3570972"/>
              <a:gd name="connsiteY45" fmla="*/ 623972 h 3575142"/>
              <a:gd name="connsiteX46" fmla="*/ 118578 w 3570972"/>
              <a:gd name="connsiteY46" fmla="*/ 495762 h 3575142"/>
              <a:gd name="connsiteX47" fmla="*/ 184467 w 3570972"/>
              <a:gd name="connsiteY47" fmla="*/ 381962 h 3575142"/>
              <a:gd name="connsiteX48" fmla="*/ 380215 w 3570972"/>
              <a:gd name="connsiteY48" fmla="*/ 187576 h 3575142"/>
              <a:gd name="connsiteX49" fmla="*/ 596275 w 3570972"/>
              <a:gd name="connsiteY49" fmla="*/ 76863 h 3575142"/>
              <a:gd name="connsiteX50" fmla="*/ 737177 w 3570972"/>
              <a:gd name="connsiteY50" fmla="*/ 34796 h 3575142"/>
              <a:gd name="connsiteX51" fmla="*/ 833981 w 3570972"/>
              <a:gd name="connsiteY51" fmla="*/ 18188 h 3575142"/>
              <a:gd name="connsiteX52" fmla="*/ 923601 w 3570972"/>
              <a:gd name="connsiteY52" fmla="*/ 8536 h 3575142"/>
              <a:gd name="connsiteX53" fmla="*/ 1038166 w 3570972"/>
              <a:gd name="connsiteY53" fmla="*/ 263 h 357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570972" h="3575142">
                <a:moveTo>
                  <a:pt x="1038166" y="263"/>
                </a:moveTo>
                <a:cubicBezTo>
                  <a:pt x="1076566" y="-513"/>
                  <a:pt x="1114938" y="482"/>
                  <a:pt x="1152563" y="2609"/>
                </a:cubicBezTo>
                <a:cubicBezTo>
                  <a:pt x="1195880" y="47"/>
                  <a:pt x="1237428" y="4119"/>
                  <a:pt x="1277761" y="6085"/>
                </a:cubicBezTo>
                <a:cubicBezTo>
                  <a:pt x="1309364" y="7481"/>
                  <a:pt x="1340082" y="12193"/>
                  <a:pt x="1369586" y="14799"/>
                </a:cubicBezTo>
                <a:cubicBezTo>
                  <a:pt x="1401190" y="16195"/>
                  <a:pt x="1429809" y="22120"/>
                  <a:pt x="1459312" y="24727"/>
                </a:cubicBezTo>
                <a:cubicBezTo>
                  <a:pt x="1534892" y="34402"/>
                  <a:pt x="1608704" y="50711"/>
                  <a:pt x="1684285" y="60387"/>
                </a:cubicBezTo>
                <a:cubicBezTo>
                  <a:pt x="1825278" y="91220"/>
                  <a:pt x="1966271" y="122054"/>
                  <a:pt x="2104610" y="162838"/>
                </a:cubicBezTo>
                <a:cubicBezTo>
                  <a:pt x="2124500" y="168191"/>
                  <a:pt x="2141073" y="172651"/>
                  <a:pt x="2159748" y="175899"/>
                </a:cubicBezTo>
                <a:cubicBezTo>
                  <a:pt x="2231790" y="198841"/>
                  <a:pt x="2305931" y="220572"/>
                  <a:pt x="2379187" y="245618"/>
                </a:cubicBezTo>
                <a:cubicBezTo>
                  <a:pt x="2459074" y="272449"/>
                  <a:pt x="2536860" y="300493"/>
                  <a:pt x="2613762" y="331853"/>
                </a:cubicBezTo>
                <a:cubicBezTo>
                  <a:pt x="2674089" y="358753"/>
                  <a:pt x="2738617" y="383227"/>
                  <a:pt x="2798059" y="413444"/>
                </a:cubicBezTo>
                <a:cubicBezTo>
                  <a:pt x="2859602" y="442449"/>
                  <a:pt x="2922358" y="473557"/>
                  <a:pt x="2980032" y="510408"/>
                </a:cubicBezTo>
                <a:cubicBezTo>
                  <a:pt x="3055494" y="553822"/>
                  <a:pt x="3124987" y="606295"/>
                  <a:pt x="3196580" y="657557"/>
                </a:cubicBezTo>
                <a:cubicBezTo>
                  <a:pt x="3284851" y="732858"/>
                  <a:pt x="3370138" y="812689"/>
                  <a:pt x="3433873" y="913382"/>
                </a:cubicBezTo>
                <a:cubicBezTo>
                  <a:pt x="3476623" y="972877"/>
                  <a:pt x="3504673" y="1040860"/>
                  <a:pt x="3532723" y="1108841"/>
                </a:cubicBezTo>
                <a:cubicBezTo>
                  <a:pt x="3554698" y="1166302"/>
                  <a:pt x="3559545" y="1228039"/>
                  <a:pt x="3567706" y="1290669"/>
                </a:cubicBezTo>
                <a:cubicBezTo>
                  <a:pt x="3572884" y="1357827"/>
                  <a:pt x="3572644" y="1425307"/>
                  <a:pt x="3561577" y="1493426"/>
                </a:cubicBezTo>
                <a:cubicBezTo>
                  <a:pt x="3556044" y="1527486"/>
                  <a:pt x="3554710" y="1559122"/>
                  <a:pt x="3545861" y="1592289"/>
                </a:cubicBezTo>
                <a:cubicBezTo>
                  <a:pt x="3532258" y="1636619"/>
                  <a:pt x="3524070" y="1680630"/>
                  <a:pt x="3505937" y="1721964"/>
                </a:cubicBezTo>
                <a:cubicBezTo>
                  <a:pt x="3478071" y="1799782"/>
                  <a:pt x="3442359" y="1873712"/>
                  <a:pt x="3404549" y="1948854"/>
                </a:cubicBezTo>
                <a:cubicBezTo>
                  <a:pt x="3392940" y="1972392"/>
                  <a:pt x="3379231" y="1997142"/>
                  <a:pt x="3364308" y="2019788"/>
                </a:cubicBezTo>
                <a:cubicBezTo>
                  <a:pt x="3239716" y="2240433"/>
                  <a:pt x="3074355" y="2434111"/>
                  <a:pt x="2905350" y="2621476"/>
                </a:cubicBezTo>
                <a:cubicBezTo>
                  <a:pt x="2772821" y="2765333"/>
                  <a:pt x="2630902" y="2897775"/>
                  <a:pt x="2486553" y="3026009"/>
                </a:cubicBezTo>
                <a:cubicBezTo>
                  <a:pt x="2451516" y="3057462"/>
                  <a:pt x="2411949" y="3085918"/>
                  <a:pt x="2376913" y="3117370"/>
                </a:cubicBezTo>
                <a:cubicBezTo>
                  <a:pt x="2326291" y="3160626"/>
                  <a:pt x="2269926" y="3198780"/>
                  <a:pt x="2218089" y="3239931"/>
                </a:cubicBezTo>
                <a:cubicBezTo>
                  <a:pt x="2162608" y="3274770"/>
                  <a:pt x="2112872" y="3314708"/>
                  <a:pt x="2054961" y="3345337"/>
                </a:cubicBezTo>
                <a:cubicBezTo>
                  <a:pt x="1983566" y="3386557"/>
                  <a:pt x="1915486" y="3428669"/>
                  <a:pt x="1841331" y="3460258"/>
                </a:cubicBezTo>
                <a:cubicBezTo>
                  <a:pt x="1795689" y="3478192"/>
                  <a:pt x="1754576" y="3499123"/>
                  <a:pt x="1708604" y="3511635"/>
                </a:cubicBezTo>
                <a:cubicBezTo>
                  <a:pt x="1539521" y="3572779"/>
                  <a:pt x="1353981" y="3595723"/>
                  <a:pt x="1178625" y="3553864"/>
                </a:cubicBezTo>
                <a:cubicBezTo>
                  <a:pt x="1171249" y="3553213"/>
                  <a:pt x="1164170" y="3551863"/>
                  <a:pt x="1157268" y="3550061"/>
                </a:cubicBezTo>
                <a:cubicBezTo>
                  <a:pt x="1136560" y="3544655"/>
                  <a:pt x="1117439" y="3535176"/>
                  <a:pt x="1096639" y="3528245"/>
                </a:cubicBezTo>
                <a:cubicBezTo>
                  <a:pt x="1024597" y="3505303"/>
                  <a:pt x="956979" y="3465776"/>
                  <a:pt x="893562" y="3423825"/>
                </a:cubicBezTo>
                <a:cubicBezTo>
                  <a:pt x="881187" y="3416941"/>
                  <a:pt x="869697" y="3406738"/>
                  <a:pt x="858208" y="3396537"/>
                </a:cubicBezTo>
                <a:cubicBezTo>
                  <a:pt x="779656" y="3338070"/>
                  <a:pt x="712157" y="3264805"/>
                  <a:pt x="650958" y="3187901"/>
                </a:cubicBezTo>
                <a:cubicBezTo>
                  <a:pt x="618259" y="3150662"/>
                  <a:pt x="591860" y="3109786"/>
                  <a:pt x="562145" y="3068018"/>
                </a:cubicBezTo>
                <a:cubicBezTo>
                  <a:pt x="526911" y="3006990"/>
                  <a:pt x="491675" y="2945962"/>
                  <a:pt x="457656" y="2887037"/>
                </a:cubicBezTo>
                <a:cubicBezTo>
                  <a:pt x="433687" y="2850370"/>
                  <a:pt x="419331" y="2810957"/>
                  <a:pt x="397461" y="2773078"/>
                </a:cubicBezTo>
                <a:cubicBezTo>
                  <a:pt x="376701" y="2717722"/>
                  <a:pt x="349641" y="2666004"/>
                  <a:pt x="330980" y="2609436"/>
                </a:cubicBezTo>
                <a:cubicBezTo>
                  <a:pt x="264274" y="2459952"/>
                  <a:pt x="219783" y="2300450"/>
                  <a:pt x="172307" y="2145478"/>
                </a:cubicBezTo>
                <a:cubicBezTo>
                  <a:pt x="160936" y="2101537"/>
                  <a:pt x="144150" y="2057915"/>
                  <a:pt x="136095" y="2014866"/>
                </a:cubicBezTo>
                <a:cubicBezTo>
                  <a:pt x="121303" y="1950452"/>
                  <a:pt x="104413" y="1887250"/>
                  <a:pt x="90837" y="1824941"/>
                </a:cubicBezTo>
                <a:cubicBezTo>
                  <a:pt x="80246" y="1758102"/>
                  <a:pt x="58824" y="1691904"/>
                  <a:pt x="51549" y="1625957"/>
                </a:cubicBezTo>
                <a:cubicBezTo>
                  <a:pt x="34222" y="1537754"/>
                  <a:pt x="25625" y="1450123"/>
                  <a:pt x="14928" y="1363704"/>
                </a:cubicBezTo>
                <a:cubicBezTo>
                  <a:pt x="9751" y="1296546"/>
                  <a:pt x="375" y="1231811"/>
                  <a:pt x="1828" y="1166437"/>
                </a:cubicBezTo>
                <a:cubicBezTo>
                  <a:pt x="-2688" y="1110120"/>
                  <a:pt x="2740" y="1056480"/>
                  <a:pt x="1539" y="1001056"/>
                </a:cubicBezTo>
                <a:cubicBezTo>
                  <a:pt x="8975" y="873302"/>
                  <a:pt x="30556" y="745801"/>
                  <a:pt x="66610" y="623972"/>
                </a:cubicBezTo>
                <a:cubicBezTo>
                  <a:pt x="83528" y="580534"/>
                  <a:pt x="100445" y="537095"/>
                  <a:pt x="118578" y="495762"/>
                </a:cubicBezTo>
                <a:cubicBezTo>
                  <a:pt x="137926" y="456532"/>
                  <a:pt x="161804" y="420299"/>
                  <a:pt x="184467" y="381962"/>
                </a:cubicBezTo>
                <a:cubicBezTo>
                  <a:pt x="238521" y="305859"/>
                  <a:pt x="305281" y="242062"/>
                  <a:pt x="380215" y="187576"/>
                </a:cubicBezTo>
                <a:cubicBezTo>
                  <a:pt x="449180" y="142146"/>
                  <a:pt x="519691" y="104243"/>
                  <a:pt x="596275" y="76863"/>
                </a:cubicBezTo>
                <a:cubicBezTo>
                  <a:pt x="641918" y="58929"/>
                  <a:pt x="687560" y="40996"/>
                  <a:pt x="737177" y="34796"/>
                </a:cubicBezTo>
                <a:cubicBezTo>
                  <a:pt x="769665" y="32874"/>
                  <a:pt x="799393" y="21323"/>
                  <a:pt x="833981" y="18188"/>
                </a:cubicBezTo>
                <a:cubicBezTo>
                  <a:pt x="863154" y="15375"/>
                  <a:pt x="892327" y="12561"/>
                  <a:pt x="923601" y="8536"/>
                </a:cubicBezTo>
                <a:cubicBezTo>
                  <a:pt x="961339" y="3583"/>
                  <a:pt x="999766" y="1038"/>
                  <a:pt x="1038166" y="263"/>
                </a:cubicBezTo>
                <a:close/>
              </a:path>
            </a:pathLst>
          </a:custGeom>
          <a:gradFill flip="none" rotWithShape="1">
            <a:gsLst>
              <a:gs pos="100000">
                <a:schemeClr val="accent6"/>
              </a:gs>
              <a:gs pos="0">
                <a:schemeClr val="accent1"/>
              </a:gs>
            </a:gsLst>
            <a:lin ang="8100000" scaled="1"/>
            <a:tileRect/>
          </a:gra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4" name="Freeform: Shape 13">
            <a:extLst>
              <a:ext uri="{FF2B5EF4-FFF2-40B4-BE49-F238E27FC236}">
                <a16:creationId xmlns:a16="http://schemas.microsoft.com/office/drawing/2014/main" id="{F1232796-BDED-407C-B245-E9D4B51A5645}"/>
              </a:ext>
            </a:extLst>
          </p:cNvPr>
          <p:cNvSpPr/>
          <p:nvPr/>
        </p:nvSpPr>
        <p:spPr>
          <a:xfrm>
            <a:off x="12817207" y="3364531"/>
            <a:ext cx="3570971" cy="3575141"/>
          </a:xfrm>
          <a:custGeom>
            <a:avLst/>
            <a:gdLst>
              <a:gd name="connsiteX0" fmla="*/ 1038166 w 3570971"/>
              <a:gd name="connsiteY0" fmla="*/ 262 h 3575141"/>
              <a:gd name="connsiteX1" fmla="*/ 1152562 w 3570971"/>
              <a:gd name="connsiteY1" fmla="*/ 2608 h 3575141"/>
              <a:gd name="connsiteX2" fmla="*/ 1277760 w 3570971"/>
              <a:gd name="connsiteY2" fmla="*/ 6084 h 3575141"/>
              <a:gd name="connsiteX3" fmla="*/ 1369586 w 3570971"/>
              <a:gd name="connsiteY3" fmla="*/ 14799 h 3575141"/>
              <a:gd name="connsiteX4" fmla="*/ 1459312 w 3570971"/>
              <a:gd name="connsiteY4" fmla="*/ 24726 h 3575141"/>
              <a:gd name="connsiteX5" fmla="*/ 1684285 w 3570971"/>
              <a:gd name="connsiteY5" fmla="*/ 60386 h 3575141"/>
              <a:gd name="connsiteX6" fmla="*/ 2104610 w 3570971"/>
              <a:gd name="connsiteY6" fmla="*/ 162837 h 3575141"/>
              <a:gd name="connsiteX7" fmla="*/ 2159747 w 3570971"/>
              <a:gd name="connsiteY7" fmla="*/ 175898 h 3575141"/>
              <a:gd name="connsiteX8" fmla="*/ 2379187 w 3570971"/>
              <a:gd name="connsiteY8" fmla="*/ 245618 h 3575141"/>
              <a:gd name="connsiteX9" fmla="*/ 2613762 w 3570971"/>
              <a:gd name="connsiteY9" fmla="*/ 331852 h 3575141"/>
              <a:gd name="connsiteX10" fmla="*/ 2798059 w 3570971"/>
              <a:gd name="connsiteY10" fmla="*/ 413443 h 3575141"/>
              <a:gd name="connsiteX11" fmla="*/ 2980032 w 3570971"/>
              <a:gd name="connsiteY11" fmla="*/ 510407 h 3575141"/>
              <a:gd name="connsiteX12" fmla="*/ 3196578 w 3570971"/>
              <a:gd name="connsiteY12" fmla="*/ 657555 h 3575141"/>
              <a:gd name="connsiteX13" fmla="*/ 3433873 w 3570971"/>
              <a:gd name="connsiteY13" fmla="*/ 913380 h 3575141"/>
              <a:gd name="connsiteX14" fmla="*/ 3532722 w 3570971"/>
              <a:gd name="connsiteY14" fmla="*/ 1108840 h 3575141"/>
              <a:gd name="connsiteX15" fmla="*/ 3567706 w 3570971"/>
              <a:gd name="connsiteY15" fmla="*/ 1290668 h 3575141"/>
              <a:gd name="connsiteX16" fmla="*/ 3561576 w 3570971"/>
              <a:gd name="connsiteY16" fmla="*/ 1493426 h 3575141"/>
              <a:gd name="connsiteX17" fmla="*/ 3545861 w 3570971"/>
              <a:gd name="connsiteY17" fmla="*/ 1592288 h 3575141"/>
              <a:gd name="connsiteX18" fmla="*/ 3505936 w 3570971"/>
              <a:gd name="connsiteY18" fmla="*/ 1721963 h 3575141"/>
              <a:gd name="connsiteX19" fmla="*/ 3404548 w 3570971"/>
              <a:gd name="connsiteY19" fmla="*/ 1948853 h 3575141"/>
              <a:gd name="connsiteX20" fmla="*/ 3364307 w 3570971"/>
              <a:gd name="connsiteY20" fmla="*/ 2019787 h 3575141"/>
              <a:gd name="connsiteX21" fmla="*/ 2905349 w 3570971"/>
              <a:gd name="connsiteY21" fmla="*/ 2621475 h 3575141"/>
              <a:gd name="connsiteX22" fmla="*/ 2486553 w 3570971"/>
              <a:gd name="connsiteY22" fmla="*/ 3026009 h 3575141"/>
              <a:gd name="connsiteX23" fmla="*/ 2376912 w 3570971"/>
              <a:gd name="connsiteY23" fmla="*/ 3117369 h 3575141"/>
              <a:gd name="connsiteX24" fmla="*/ 2218089 w 3570971"/>
              <a:gd name="connsiteY24" fmla="*/ 3239930 h 3575141"/>
              <a:gd name="connsiteX25" fmla="*/ 2054961 w 3570971"/>
              <a:gd name="connsiteY25" fmla="*/ 3345336 h 3575141"/>
              <a:gd name="connsiteX26" fmla="*/ 1841331 w 3570971"/>
              <a:gd name="connsiteY26" fmla="*/ 3460257 h 3575141"/>
              <a:gd name="connsiteX27" fmla="*/ 1708604 w 3570971"/>
              <a:gd name="connsiteY27" fmla="*/ 3511634 h 3575141"/>
              <a:gd name="connsiteX28" fmla="*/ 1178625 w 3570971"/>
              <a:gd name="connsiteY28" fmla="*/ 3553863 h 3575141"/>
              <a:gd name="connsiteX29" fmla="*/ 1157267 w 3570971"/>
              <a:gd name="connsiteY29" fmla="*/ 3550060 h 3575141"/>
              <a:gd name="connsiteX30" fmla="*/ 1096639 w 3570971"/>
              <a:gd name="connsiteY30" fmla="*/ 3528245 h 3575141"/>
              <a:gd name="connsiteX31" fmla="*/ 893562 w 3570971"/>
              <a:gd name="connsiteY31" fmla="*/ 3423824 h 3575141"/>
              <a:gd name="connsiteX32" fmla="*/ 858208 w 3570971"/>
              <a:gd name="connsiteY32" fmla="*/ 3396536 h 3575141"/>
              <a:gd name="connsiteX33" fmla="*/ 650958 w 3570971"/>
              <a:gd name="connsiteY33" fmla="*/ 3187900 h 3575141"/>
              <a:gd name="connsiteX34" fmla="*/ 562145 w 3570971"/>
              <a:gd name="connsiteY34" fmla="*/ 3068017 h 3575141"/>
              <a:gd name="connsiteX35" fmla="*/ 457656 w 3570971"/>
              <a:gd name="connsiteY35" fmla="*/ 2887036 h 3575141"/>
              <a:gd name="connsiteX36" fmla="*/ 397461 w 3570971"/>
              <a:gd name="connsiteY36" fmla="*/ 2773077 h 3575141"/>
              <a:gd name="connsiteX37" fmla="*/ 330980 w 3570971"/>
              <a:gd name="connsiteY37" fmla="*/ 2609435 h 3575141"/>
              <a:gd name="connsiteX38" fmla="*/ 172306 w 3570971"/>
              <a:gd name="connsiteY38" fmla="*/ 2145477 h 3575141"/>
              <a:gd name="connsiteX39" fmla="*/ 136094 w 3570971"/>
              <a:gd name="connsiteY39" fmla="*/ 2014865 h 3575141"/>
              <a:gd name="connsiteX40" fmla="*/ 90837 w 3570971"/>
              <a:gd name="connsiteY40" fmla="*/ 1824940 h 3575141"/>
              <a:gd name="connsiteX41" fmla="*/ 51549 w 3570971"/>
              <a:gd name="connsiteY41" fmla="*/ 1625956 h 3575141"/>
              <a:gd name="connsiteX42" fmla="*/ 14928 w 3570971"/>
              <a:gd name="connsiteY42" fmla="*/ 1363703 h 3575141"/>
              <a:gd name="connsiteX43" fmla="*/ 1828 w 3570971"/>
              <a:gd name="connsiteY43" fmla="*/ 1166436 h 3575141"/>
              <a:gd name="connsiteX44" fmla="*/ 1539 w 3570971"/>
              <a:gd name="connsiteY44" fmla="*/ 1001055 h 3575141"/>
              <a:gd name="connsiteX45" fmla="*/ 66610 w 3570971"/>
              <a:gd name="connsiteY45" fmla="*/ 623972 h 3575141"/>
              <a:gd name="connsiteX46" fmla="*/ 118578 w 3570971"/>
              <a:gd name="connsiteY46" fmla="*/ 495761 h 3575141"/>
              <a:gd name="connsiteX47" fmla="*/ 184466 w 3570971"/>
              <a:gd name="connsiteY47" fmla="*/ 381961 h 3575141"/>
              <a:gd name="connsiteX48" fmla="*/ 380215 w 3570971"/>
              <a:gd name="connsiteY48" fmla="*/ 187575 h 3575141"/>
              <a:gd name="connsiteX49" fmla="*/ 596275 w 3570971"/>
              <a:gd name="connsiteY49" fmla="*/ 76862 h 3575141"/>
              <a:gd name="connsiteX50" fmla="*/ 737176 w 3570971"/>
              <a:gd name="connsiteY50" fmla="*/ 34795 h 3575141"/>
              <a:gd name="connsiteX51" fmla="*/ 833981 w 3570971"/>
              <a:gd name="connsiteY51" fmla="*/ 18187 h 3575141"/>
              <a:gd name="connsiteX52" fmla="*/ 923601 w 3570971"/>
              <a:gd name="connsiteY52" fmla="*/ 8535 h 3575141"/>
              <a:gd name="connsiteX53" fmla="*/ 1038166 w 3570971"/>
              <a:gd name="connsiteY53" fmla="*/ 262 h 3575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570971" h="3575141">
                <a:moveTo>
                  <a:pt x="1038166" y="262"/>
                </a:moveTo>
                <a:cubicBezTo>
                  <a:pt x="1076565" y="-513"/>
                  <a:pt x="1114937" y="481"/>
                  <a:pt x="1152562" y="2608"/>
                </a:cubicBezTo>
                <a:cubicBezTo>
                  <a:pt x="1195880" y="47"/>
                  <a:pt x="1237428" y="4118"/>
                  <a:pt x="1277760" y="6084"/>
                </a:cubicBezTo>
                <a:cubicBezTo>
                  <a:pt x="1309364" y="7480"/>
                  <a:pt x="1340082" y="12192"/>
                  <a:pt x="1369586" y="14799"/>
                </a:cubicBezTo>
                <a:cubicBezTo>
                  <a:pt x="1401189" y="16195"/>
                  <a:pt x="1429807" y="22118"/>
                  <a:pt x="1459312" y="24726"/>
                </a:cubicBezTo>
                <a:cubicBezTo>
                  <a:pt x="1534892" y="34401"/>
                  <a:pt x="1608704" y="50711"/>
                  <a:pt x="1684285" y="60386"/>
                </a:cubicBezTo>
                <a:cubicBezTo>
                  <a:pt x="1825278" y="91219"/>
                  <a:pt x="1966271" y="122053"/>
                  <a:pt x="2104610" y="162837"/>
                </a:cubicBezTo>
                <a:cubicBezTo>
                  <a:pt x="2124498" y="168190"/>
                  <a:pt x="2141073" y="172650"/>
                  <a:pt x="2159747" y="175898"/>
                </a:cubicBezTo>
                <a:cubicBezTo>
                  <a:pt x="2231789" y="198840"/>
                  <a:pt x="2305930" y="220571"/>
                  <a:pt x="2379187" y="245618"/>
                </a:cubicBezTo>
                <a:cubicBezTo>
                  <a:pt x="2459074" y="272449"/>
                  <a:pt x="2536860" y="300492"/>
                  <a:pt x="2613762" y="331852"/>
                </a:cubicBezTo>
                <a:cubicBezTo>
                  <a:pt x="2674089" y="358752"/>
                  <a:pt x="2738616" y="383227"/>
                  <a:pt x="2798059" y="413443"/>
                </a:cubicBezTo>
                <a:cubicBezTo>
                  <a:pt x="2859601" y="442448"/>
                  <a:pt x="2922358" y="473556"/>
                  <a:pt x="2980032" y="510407"/>
                </a:cubicBezTo>
                <a:cubicBezTo>
                  <a:pt x="3055493" y="553821"/>
                  <a:pt x="3124986" y="606294"/>
                  <a:pt x="3196578" y="657555"/>
                </a:cubicBezTo>
                <a:cubicBezTo>
                  <a:pt x="3284851" y="732858"/>
                  <a:pt x="3370138" y="812688"/>
                  <a:pt x="3433873" y="913380"/>
                </a:cubicBezTo>
                <a:cubicBezTo>
                  <a:pt x="3476622" y="972875"/>
                  <a:pt x="3504673" y="1040858"/>
                  <a:pt x="3532722" y="1108840"/>
                </a:cubicBezTo>
                <a:cubicBezTo>
                  <a:pt x="3554698" y="1166301"/>
                  <a:pt x="3559545" y="1228038"/>
                  <a:pt x="3567706" y="1290668"/>
                </a:cubicBezTo>
                <a:cubicBezTo>
                  <a:pt x="3572882" y="1357826"/>
                  <a:pt x="3572644" y="1425306"/>
                  <a:pt x="3561576" y="1493426"/>
                </a:cubicBezTo>
                <a:cubicBezTo>
                  <a:pt x="3556044" y="1527485"/>
                  <a:pt x="3554709" y="1559121"/>
                  <a:pt x="3545861" y="1592288"/>
                </a:cubicBezTo>
                <a:cubicBezTo>
                  <a:pt x="3532257" y="1636618"/>
                  <a:pt x="3524069" y="1680629"/>
                  <a:pt x="3505936" y="1721963"/>
                </a:cubicBezTo>
                <a:cubicBezTo>
                  <a:pt x="3478070" y="1799781"/>
                  <a:pt x="3442359" y="1873711"/>
                  <a:pt x="3404548" y="1948853"/>
                </a:cubicBezTo>
                <a:cubicBezTo>
                  <a:pt x="3392940" y="1972392"/>
                  <a:pt x="3379231" y="1997141"/>
                  <a:pt x="3364307" y="2019787"/>
                </a:cubicBezTo>
                <a:cubicBezTo>
                  <a:pt x="3239716" y="2240433"/>
                  <a:pt x="3074355" y="2434110"/>
                  <a:pt x="2905349" y="2621475"/>
                </a:cubicBezTo>
                <a:cubicBezTo>
                  <a:pt x="2772821" y="2765332"/>
                  <a:pt x="2630901" y="2897774"/>
                  <a:pt x="2486553" y="3026009"/>
                </a:cubicBezTo>
                <a:cubicBezTo>
                  <a:pt x="2451516" y="3057461"/>
                  <a:pt x="2411949" y="3085917"/>
                  <a:pt x="2376912" y="3117369"/>
                </a:cubicBezTo>
                <a:cubicBezTo>
                  <a:pt x="2326291" y="3160625"/>
                  <a:pt x="2269925" y="3198779"/>
                  <a:pt x="2218089" y="3239930"/>
                </a:cubicBezTo>
                <a:cubicBezTo>
                  <a:pt x="2162607" y="3274768"/>
                  <a:pt x="2112872" y="3314707"/>
                  <a:pt x="2054961" y="3345336"/>
                </a:cubicBezTo>
                <a:cubicBezTo>
                  <a:pt x="1983566" y="3386556"/>
                  <a:pt x="1915486" y="3428668"/>
                  <a:pt x="1841331" y="3460257"/>
                </a:cubicBezTo>
                <a:cubicBezTo>
                  <a:pt x="1795689" y="3478192"/>
                  <a:pt x="1754576" y="3499122"/>
                  <a:pt x="1708604" y="3511634"/>
                </a:cubicBezTo>
                <a:cubicBezTo>
                  <a:pt x="1539520" y="3572778"/>
                  <a:pt x="1353981" y="3595722"/>
                  <a:pt x="1178625" y="3553863"/>
                </a:cubicBezTo>
                <a:cubicBezTo>
                  <a:pt x="1171249" y="3553212"/>
                  <a:pt x="1164170" y="3551862"/>
                  <a:pt x="1157267" y="3550060"/>
                </a:cubicBezTo>
                <a:cubicBezTo>
                  <a:pt x="1136560" y="3544654"/>
                  <a:pt x="1117439" y="3535175"/>
                  <a:pt x="1096639" y="3528245"/>
                </a:cubicBezTo>
                <a:cubicBezTo>
                  <a:pt x="1024597" y="3505302"/>
                  <a:pt x="956979" y="3465775"/>
                  <a:pt x="893562" y="3423824"/>
                </a:cubicBezTo>
                <a:cubicBezTo>
                  <a:pt x="881187" y="3416940"/>
                  <a:pt x="869697" y="3406738"/>
                  <a:pt x="858208" y="3396536"/>
                </a:cubicBezTo>
                <a:cubicBezTo>
                  <a:pt x="779656" y="3338069"/>
                  <a:pt x="712157" y="3264804"/>
                  <a:pt x="650958" y="3187900"/>
                </a:cubicBezTo>
                <a:cubicBezTo>
                  <a:pt x="618259" y="3150661"/>
                  <a:pt x="591860" y="3109786"/>
                  <a:pt x="562145" y="3068017"/>
                </a:cubicBezTo>
                <a:cubicBezTo>
                  <a:pt x="526911" y="3006989"/>
                  <a:pt x="491675" y="2945961"/>
                  <a:pt x="457656" y="2887036"/>
                </a:cubicBezTo>
                <a:cubicBezTo>
                  <a:pt x="433686" y="2850369"/>
                  <a:pt x="419331" y="2810956"/>
                  <a:pt x="397461" y="2773077"/>
                </a:cubicBezTo>
                <a:cubicBezTo>
                  <a:pt x="376700" y="2717721"/>
                  <a:pt x="349640" y="2666003"/>
                  <a:pt x="330980" y="2609435"/>
                </a:cubicBezTo>
                <a:cubicBezTo>
                  <a:pt x="264274" y="2459952"/>
                  <a:pt x="219782" y="2300449"/>
                  <a:pt x="172306" y="2145477"/>
                </a:cubicBezTo>
                <a:cubicBezTo>
                  <a:pt x="160935" y="2101536"/>
                  <a:pt x="144150" y="2057914"/>
                  <a:pt x="136094" y="2014865"/>
                </a:cubicBezTo>
                <a:cubicBezTo>
                  <a:pt x="121303" y="1950451"/>
                  <a:pt x="104412" y="1887249"/>
                  <a:pt x="90837" y="1824940"/>
                </a:cubicBezTo>
                <a:cubicBezTo>
                  <a:pt x="80245" y="1758101"/>
                  <a:pt x="58824" y="1691904"/>
                  <a:pt x="51549" y="1625956"/>
                </a:cubicBezTo>
                <a:cubicBezTo>
                  <a:pt x="34222" y="1537753"/>
                  <a:pt x="25624" y="1450122"/>
                  <a:pt x="14928" y="1363703"/>
                </a:cubicBezTo>
                <a:cubicBezTo>
                  <a:pt x="9751" y="1296545"/>
                  <a:pt x="374" y="1231810"/>
                  <a:pt x="1828" y="1166436"/>
                </a:cubicBezTo>
                <a:cubicBezTo>
                  <a:pt x="-2688" y="1110119"/>
                  <a:pt x="2740" y="1056479"/>
                  <a:pt x="1539" y="1001055"/>
                </a:cubicBezTo>
                <a:cubicBezTo>
                  <a:pt x="8974" y="873301"/>
                  <a:pt x="30554" y="745800"/>
                  <a:pt x="66610" y="623972"/>
                </a:cubicBezTo>
                <a:cubicBezTo>
                  <a:pt x="83528" y="580533"/>
                  <a:pt x="100445" y="537094"/>
                  <a:pt x="118578" y="495761"/>
                </a:cubicBezTo>
                <a:cubicBezTo>
                  <a:pt x="137925" y="456531"/>
                  <a:pt x="161804" y="420299"/>
                  <a:pt x="184466" y="381961"/>
                </a:cubicBezTo>
                <a:cubicBezTo>
                  <a:pt x="238521" y="305858"/>
                  <a:pt x="305281" y="242061"/>
                  <a:pt x="380215" y="187575"/>
                </a:cubicBezTo>
                <a:cubicBezTo>
                  <a:pt x="449180" y="142145"/>
                  <a:pt x="519691" y="104242"/>
                  <a:pt x="596275" y="76862"/>
                </a:cubicBezTo>
                <a:cubicBezTo>
                  <a:pt x="641918" y="58928"/>
                  <a:pt x="687559" y="40994"/>
                  <a:pt x="737176" y="34795"/>
                </a:cubicBezTo>
                <a:cubicBezTo>
                  <a:pt x="769664" y="32873"/>
                  <a:pt x="799393" y="21322"/>
                  <a:pt x="833981" y="18187"/>
                </a:cubicBezTo>
                <a:cubicBezTo>
                  <a:pt x="863154" y="15374"/>
                  <a:pt x="892327" y="12560"/>
                  <a:pt x="923601" y="8535"/>
                </a:cubicBezTo>
                <a:cubicBezTo>
                  <a:pt x="961339" y="3583"/>
                  <a:pt x="999766" y="1037"/>
                  <a:pt x="1038166" y="262"/>
                </a:cubicBezTo>
                <a:close/>
              </a:path>
            </a:pathLst>
          </a:custGeom>
          <a:gradFill flip="none" rotWithShape="1">
            <a:gsLst>
              <a:gs pos="100000">
                <a:schemeClr val="accent6"/>
              </a:gs>
              <a:gs pos="0">
                <a:schemeClr val="accent1"/>
              </a:gs>
            </a:gsLst>
            <a:lin ang="8100000" scaled="1"/>
            <a:tileRect/>
          </a:gra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 name="Rectangle 1">
            <a:extLst>
              <a:ext uri="{FF2B5EF4-FFF2-40B4-BE49-F238E27FC236}">
                <a16:creationId xmlns:a16="http://schemas.microsoft.com/office/drawing/2014/main" id="{C495A28B-1F55-4FB5-A0F3-27B1069A894B}"/>
              </a:ext>
            </a:extLst>
          </p:cNvPr>
          <p:cNvSpPr/>
          <p:nvPr/>
        </p:nvSpPr>
        <p:spPr>
          <a:xfrm>
            <a:off x="1334376" y="7330699"/>
            <a:ext cx="4994236" cy="1413464"/>
          </a:xfrm>
          <a:prstGeom prst="rect">
            <a:avLst/>
          </a:prstGeom>
        </p:spPr>
        <p:txBody>
          <a:bodyPr wrap="square">
            <a:spAutoFit/>
          </a:bodyPr>
          <a:lstStyle/>
          <a:p>
            <a:pPr algn="ctr">
              <a:spcBef>
                <a:spcPts val="1200"/>
              </a:spcBef>
            </a:pP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endPar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12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
        <p:nvSpPr>
          <p:cNvPr id="3" name="Rectangle 2">
            <a:extLst>
              <a:ext uri="{FF2B5EF4-FFF2-40B4-BE49-F238E27FC236}">
                <a16:creationId xmlns:a16="http://schemas.microsoft.com/office/drawing/2014/main" id="{8D08D538-B827-4B8F-BFA8-DC6CD396C357}"/>
              </a:ext>
            </a:extLst>
          </p:cNvPr>
          <p:cNvSpPr/>
          <p:nvPr/>
        </p:nvSpPr>
        <p:spPr>
          <a:xfrm>
            <a:off x="6646882" y="7330699"/>
            <a:ext cx="4994236" cy="1413464"/>
          </a:xfrm>
          <a:prstGeom prst="rect">
            <a:avLst/>
          </a:prstGeom>
        </p:spPr>
        <p:txBody>
          <a:bodyPr wrap="square">
            <a:spAutoFit/>
          </a:bodyPr>
          <a:lstStyle/>
          <a:p>
            <a:pPr algn="ctr">
              <a:spcBef>
                <a:spcPts val="1200"/>
              </a:spcBef>
            </a:pP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1200"/>
              </a:spcBef>
            </a:pPr>
            <a:r>
              <a:rPr lang="es-ES" altLang="zh-CN" sz="1200">
                <a:solidFill>
                  <a:schemeClr val="tx1">
                    <a:lumMod val="65000"/>
                  </a:schemeClr>
                </a:solidFill>
                <a:ea typeface="Lato Light" panose="020F0502020204030203" pitchFamily="34" charset="0"/>
                <a:cs typeface="Lato Light" panose="020F0502020204030203" pitchFamily="34" charset="0"/>
              </a:rPr>
              <a:t>Lorem </a:t>
            </a:r>
            <a:r>
              <a:rPr lang="es-ES" altLang="zh-CN" sz="1200" dirty="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tx1">
                    <a:lumMod val="65000"/>
                  </a:schemeClr>
                </a:solidFill>
                <a:ea typeface="Lato Light" panose="020F0502020204030203" pitchFamily="34" charset="0"/>
                <a:cs typeface="Lato Light" panose="020F0502020204030203" pitchFamily="34" charset="0"/>
              </a:rPr>
              <a:t>. </a:t>
            </a:r>
            <a:r>
              <a:rPr lang="es-ES" altLang="zh-CN" sz="1200" dirty="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a:t>
            </a:r>
          </a:p>
        </p:txBody>
      </p:sp>
      <p:sp>
        <p:nvSpPr>
          <p:cNvPr id="4" name="Rectangle 3">
            <a:extLst>
              <a:ext uri="{FF2B5EF4-FFF2-40B4-BE49-F238E27FC236}">
                <a16:creationId xmlns:a16="http://schemas.microsoft.com/office/drawing/2014/main" id="{2685B365-8192-45AB-BD88-1E915E9829ED}"/>
              </a:ext>
            </a:extLst>
          </p:cNvPr>
          <p:cNvSpPr/>
          <p:nvPr/>
        </p:nvSpPr>
        <p:spPr>
          <a:xfrm>
            <a:off x="11959389" y="7330699"/>
            <a:ext cx="4994236" cy="1413464"/>
          </a:xfrm>
          <a:prstGeom prst="rect">
            <a:avLst/>
          </a:prstGeom>
        </p:spPr>
        <p:txBody>
          <a:bodyPr wrap="square">
            <a:spAutoFit/>
          </a:bodyPr>
          <a:lstStyle/>
          <a:p>
            <a:pPr algn="ctr">
              <a:spcBef>
                <a:spcPts val="1200"/>
              </a:spcBef>
            </a:pP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1200"/>
              </a:spcBef>
            </a:pPr>
            <a:r>
              <a:rPr lang="es-ES" altLang="zh-CN" sz="1200">
                <a:solidFill>
                  <a:schemeClr val="tx1">
                    <a:lumMod val="65000"/>
                  </a:schemeClr>
                </a:solidFill>
                <a:ea typeface="Lato Light" panose="020F0502020204030203" pitchFamily="34" charset="0"/>
                <a:cs typeface="Lato Light" panose="020F0502020204030203" pitchFamily="34" charset="0"/>
              </a:rPr>
              <a:t>Lorem </a:t>
            </a:r>
            <a:r>
              <a:rPr lang="es-ES" altLang="zh-CN" sz="1200" dirty="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tx1">
                    <a:lumMod val="65000"/>
                  </a:schemeClr>
                </a:solidFill>
                <a:ea typeface="Lato Light" panose="020F0502020204030203" pitchFamily="34" charset="0"/>
                <a:cs typeface="Lato Light" panose="020F0502020204030203" pitchFamily="34" charset="0"/>
              </a:rPr>
              <a:t>. </a:t>
            </a:r>
            <a:r>
              <a:rPr lang="es-ES" altLang="zh-CN" sz="1200" dirty="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a:t>
            </a:r>
          </a:p>
        </p:txBody>
      </p:sp>
      <p:sp>
        <p:nvSpPr>
          <p:cNvPr id="11" name="TextBox 1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7D083487-FF8A-49F7-B663-70D3381B6D38}"/>
              </a:ext>
            </a:extLst>
          </p:cNvPr>
          <p:cNvSpPr txBox="1"/>
          <p:nvPr/>
        </p:nvSpPr>
        <p:spPr>
          <a:xfrm>
            <a:off x="4157833" y="1413655"/>
            <a:ext cx="9972335" cy="923330"/>
          </a:xfrm>
          <a:prstGeom prst="rect">
            <a:avLst/>
          </a:prstGeom>
          <a:noFill/>
        </p:spPr>
        <p:txBody>
          <a:bodyPr wrap="square" rtlCol="0">
            <a:spAutoFit/>
          </a:bodyPr>
          <a:lstStyle/>
          <a:p>
            <a:pPr algn="ctr">
              <a:spcBef>
                <a:spcPts val="1200"/>
              </a:spcBef>
            </a:pPr>
            <a:r>
              <a:rPr lang="en-US" altLang="zh-CN" sz="5400">
                <a:solidFill>
                  <a:schemeClr val="tx1">
                    <a:lumMod val="85000"/>
                    <a:lumOff val="15000"/>
                  </a:schemeClr>
                </a:solidFill>
                <a:latin typeface="Montserrat Alternates ExtraBold" panose="00000900000000000000" pitchFamily="50" charset="0"/>
                <a:ea typeface="微软雅黑" panose="020B0503020204020204" pitchFamily="34" charset="-122"/>
                <a:cs typeface="Lato" panose="020F0502020204030203" pitchFamily="34" charset="0"/>
              </a:rPr>
              <a:t>Our Numbers</a:t>
            </a:r>
          </a:p>
        </p:txBody>
      </p:sp>
      <p:sp>
        <p:nvSpPr>
          <p:cNvPr id="17" name="TextBox 1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DB768885-A067-4121-BCCB-E38C136D2F45}"/>
              </a:ext>
            </a:extLst>
          </p:cNvPr>
          <p:cNvSpPr txBox="1"/>
          <p:nvPr/>
        </p:nvSpPr>
        <p:spPr>
          <a:xfrm>
            <a:off x="2449773" y="4299277"/>
            <a:ext cx="3055812" cy="1200329"/>
          </a:xfrm>
          <a:prstGeom prst="rect">
            <a:avLst/>
          </a:prstGeom>
          <a:noFill/>
        </p:spPr>
        <p:txBody>
          <a:bodyPr wrap="square" rtlCol="0">
            <a:spAutoFit/>
          </a:bodyPr>
          <a:lstStyle>
            <a:defPPr>
              <a:defRPr lang="zh-CN"/>
            </a:defPPr>
            <a:lvl1pPr>
              <a:spcBef>
                <a:spcPts val="1200"/>
              </a:spcBef>
              <a:defRPr sz="60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lgn="ctr">
              <a:tabLst>
                <a:tab pos="9777413" algn="l"/>
              </a:tabLst>
            </a:pPr>
            <a:r>
              <a:rPr lang="en-US" altLang="zh-CN" sz="7200" spc="600">
                <a:solidFill>
                  <a:schemeClr val="tx1"/>
                </a:solidFill>
                <a:latin typeface="Montserrat Alternates ExtraBold" panose="00000900000000000000" pitchFamily="50" charset="0"/>
              </a:rPr>
              <a:t>3.1M</a:t>
            </a:r>
          </a:p>
        </p:txBody>
      </p:sp>
      <p:sp>
        <p:nvSpPr>
          <p:cNvPr id="18" name="TextBox 1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B13A872-5D7E-47EE-B266-B975AC5117C4}"/>
              </a:ext>
            </a:extLst>
          </p:cNvPr>
          <p:cNvSpPr txBox="1"/>
          <p:nvPr/>
        </p:nvSpPr>
        <p:spPr>
          <a:xfrm>
            <a:off x="7762279" y="4299277"/>
            <a:ext cx="3055812" cy="1200329"/>
          </a:xfrm>
          <a:prstGeom prst="rect">
            <a:avLst/>
          </a:prstGeom>
          <a:noFill/>
        </p:spPr>
        <p:txBody>
          <a:bodyPr wrap="square" rtlCol="0">
            <a:spAutoFit/>
          </a:bodyPr>
          <a:lstStyle>
            <a:defPPr>
              <a:defRPr lang="zh-CN"/>
            </a:defPPr>
            <a:lvl1pPr>
              <a:spcBef>
                <a:spcPts val="1200"/>
              </a:spcBef>
              <a:defRPr sz="60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lgn="ctr">
              <a:tabLst>
                <a:tab pos="9777413" algn="l"/>
              </a:tabLst>
            </a:pPr>
            <a:r>
              <a:rPr lang="en-US" altLang="zh-CN" sz="7200" spc="600">
                <a:solidFill>
                  <a:schemeClr val="tx1"/>
                </a:solidFill>
                <a:latin typeface="Montserrat Alternates ExtraBold" panose="00000900000000000000" pitchFamily="50" charset="0"/>
              </a:rPr>
              <a:t>95K</a:t>
            </a:r>
          </a:p>
        </p:txBody>
      </p:sp>
      <p:sp>
        <p:nvSpPr>
          <p:cNvPr id="19" name="TextBox 1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A278BC7C-575F-49D1-80CE-2DACD0B1FBB6}"/>
              </a:ext>
            </a:extLst>
          </p:cNvPr>
          <p:cNvSpPr txBox="1"/>
          <p:nvPr/>
        </p:nvSpPr>
        <p:spPr>
          <a:xfrm>
            <a:off x="13074786" y="4299277"/>
            <a:ext cx="3055812" cy="1200329"/>
          </a:xfrm>
          <a:prstGeom prst="rect">
            <a:avLst/>
          </a:prstGeom>
          <a:noFill/>
        </p:spPr>
        <p:txBody>
          <a:bodyPr wrap="square" rtlCol="0">
            <a:spAutoFit/>
          </a:bodyPr>
          <a:lstStyle>
            <a:defPPr>
              <a:defRPr lang="zh-CN"/>
            </a:defPPr>
            <a:lvl1pPr>
              <a:spcBef>
                <a:spcPts val="1200"/>
              </a:spcBef>
              <a:defRPr sz="60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lgn="ctr">
              <a:tabLst>
                <a:tab pos="9777413" algn="l"/>
              </a:tabLst>
            </a:pPr>
            <a:r>
              <a:rPr lang="en-US" altLang="zh-CN" sz="7200" spc="600">
                <a:solidFill>
                  <a:schemeClr val="tx1"/>
                </a:solidFill>
                <a:latin typeface="Montserrat Alternates ExtraBold" panose="00000900000000000000" pitchFamily="50" charset="0"/>
              </a:rPr>
              <a:t>53K</a:t>
            </a:r>
          </a:p>
        </p:txBody>
      </p:sp>
    </p:spTree>
    <p:extLst>
      <p:ext uri="{BB962C8B-B14F-4D97-AF65-F5344CB8AC3E}">
        <p14:creationId xmlns:p14="http://schemas.microsoft.com/office/powerpoint/2010/main" val="24385330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1"/>
                                        </p:tgtEl>
                                        <p:attrNameLst>
                                          <p:attrName>style.visibility</p:attrName>
                                        </p:attrNameLst>
                                      </p:cBhvr>
                                      <p:to>
                                        <p:strVal val="visible"/>
                                      </p:to>
                                    </p:set>
                                    <p:anim to="" calcmode="lin" valueType="num">
                                      <p:cBhvr>
                                        <p:cTn id="7" dur="750" fill="hold">
                                          <p:stCondLst>
                                            <p:cond delay="0"/>
                                          </p:stCondLst>
                                        </p:cTn>
                                        <p:tgtEl>
                                          <p:spTgt spid="11"/>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1"/>
                                        </p:tgtEl>
                                      </p:cBhvr>
                                    </p:animEffect>
                                  </p:childTnLst>
                                </p:cTn>
                              </p:par>
                            </p:childTnLst>
                          </p:cTn>
                        </p:par>
                        <p:par>
                          <p:cTn id="9" fill="hold">
                            <p:stCondLst>
                              <p:cond delay="953"/>
                            </p:stCondLst>
                            <p:childTnLst>
                              <p:par>
                                <p:cTn id="10" presetID="0" presetClass="entr" presetSubtype="0" fill="hold" grpId="0" nodeType="afterEffect">
                                  <p:stCondLst>
                                    <p:cond delay="0"/>
                                  </p:stCondLst>
                                  <p:childTnLst>
                                    <p:set>
                                      <p:cBhvr>
                                        <p:cTn id="11" dur="1000" fill="hold">
                                          <p:stCondLst>
                                            <p:cond delay="0"/>
                                          </p:stCondLst>
                                        </p:cTn>
                                        <p:tgtEl>
                                          <p:spTgt spid="5"/>
                                        </p:tgtEl>
                                        <p:attrNameLst>
                                          <p:attrName>style.visibility</p:attrName>
                                        </p:attrNameLst>
                                      </p:cBhvr>
                                      <p:to>
                                        <p:strVal val="visible"/>
                                      </p:to>
                                    </p:set>
                                    <p:anim to="" calcmode="lin" valueType="num">
                                      <p:cBhvr>
                                        <p:cTn id="12" dur="1000" fill="hold">
                                          <p:stCondLst>
                                            <p:cond delay="0"/>
                                          </p:stCondLst>
                                        </p:cTn>
                                        <p:tgtEl>
                                          <p:spTgt spid="5"/>
                                        </p:tgtEl>
                                        <p:attrNameLst>
                                          <p:attrName>ppt_h</p:attrName>
                                        </p:attrNameLst>
                                      </p:cBhvr>
                                      <p:tavLst>
                                        <p:tav tm="0" fmla="#ppt_h-#ppt_h*((1.5-1.5*$)^3-(1.5-1.5*$)^2)">
                                          <p:val>
                                            <p:strVal val="0"/>
                                          </p:val>
                                        </p:tav>
                                        <p:tav tm="100000">
                                          <p:val>
                                            <p:strVal val="1"/>
                                          </p:val>
                                        </p:tav>
                                      </p:tavLst>
                                    </p:anim>
                                    <p:anim to="" calcmode="lin" valueType="num">
                                      <p:cBhvr>
                                        <p:cTn id="13" dur="1000" fill="hold">
                                          <p:stCondLst>
                                            <p:cond delay="0"/>
                                          </p:stCondLst>
                                        </p:cTn>
                                        <p:tgtEl>
                                          <p:spTgt spid="5"/>
                                        </p:tgtEl>
                                        <p:attrNameLst>
                                          <p:attrName>ppt_w</p:attrName>
                                        </p:attrNameLst>
                                      </p:cBhvr>
                                      <p:tavLst>
                                        <p:tav tm="0" fmla="#ppt_w-#ppt_w*((1.5-1.5*$)^3-(1.5-1.5*$)^2)">
                                          <p:val>
                                            <p:strVal val="0"/>
                                          </p:val>
                                        </p:tav>
                                        <p:tav tm="100000">
                                          <p:val>
                                            <p:strVal val="1"/>
                                          </p:val>
                                        </p:tav>
                                      </p:tavLst>
                                    </p:anim>
                                  </p:childTnLst>
                                </p:cTn>
                              </p:par>
                              <p:par>
                                <p:cTn id="14" presetID="0" presetClass="entr" presetSubtype="0" fill="hold" grpId="0" nodeType="withEffect">
                                  <p:stCondLst>
                                    <p:cond delay="0"/>
                                  </p:stCondLst>
                                  <p:childTnLst>
                                    <p:set>
                                      <p:cBhvr>
                                        <p:cTn id="15" dur="1000" fill="hold">
                                          <p:stCondLst>
                                            <p:cond delay="0"/>
                                          </p:stCondLst>
                                        </p:cTn>
                                        <p:tgtEl>
                                          <p:spTgt spid="15"/>
                                        </p:tgtEl>
                                        <p:attrNameLst>
                                          <p:attrName>style.visibility</p:attrName>
                                        </p:attrNameLst>
                                      </p:cBhvr>
                                      <p:to>
                                        <p:strVal val="visible"/>
                                      </p:to>
                                    </p:set>
                                    <p:anim to="" calcmode="lin" valueType="num">
                                      <p:cBhvr>
                                        <p:cTn id="16" dur="1000" fill="hold">
                                          <p:stCondLst>
                                            <p:cond delay="0"/>
                                          </p:stCondLst>
                                        </p:cTn>
                                        <p:tgtEl>
                                          <p:spTgt spid="15"/>
                                        </p:tgtEl>
                                        <p:attrNameLst>
                                          <p:attrName>ppt_h</p:attrName>
                                        </p:attrNameLst>
                                      </p:cBhvr>
                                      <p:tavLst>
                                        <p:tav tm="0" fmla="#ppt_h-#ppt_h*((1.5-1.5*$)^3-(1.5-1.5*$)^2)">
                                          <p:val>
                                            <p:strVal val="0"/>
                                          </p:val>
                                        </p:tav>
                                        <p:tav tm="100000">
                                          <p:val>
                                            <p:strVal val="1"/>
                                          </p:val>
                                        </p:tav>
                                      </p:tavLst>
                                    </p:anim>
                                    <p:anim to="" calcmode="lin" valueType="num">
                                      <p:cBhvr>
                                        <p:cTn id="17" dur="1000" fill="hold">
                                          <p:stCondLst>
                                            <p:cond delay="0"/>
                                          </p:stCondLst>
                                        </p:cTn>
                                        <p:tgtEl>
                                          <p:spTgt spid="15"/>
                                        </p:tgtEl>
                                        <p:attrNameLst>
                                          <p:attrName>ppt_w</p:attrName>
                                        </p:attrNameLst>
                                      </p:cBhvr>
                                      <p:tavLst>
                                        <p:tav tm="0" fmla="#ppt_w-#ppt_w*((1.5-1.5*$)^3-(1.5-1.5*$)^2)">
                                          <p:val>
                                            <p:strVal val="0"/>
                                          </p:val>
                                        </p:tav>
                                        <p:tav tm="100000">
                                          <p:val>
                                            <p:strVal val="1"/>
                                          </p:val>
                                        </p:tav>
                                      </p:tavLst>
                                    </p:anim>
                                  </p:childTnLst>
                                </p:cTn>
                              </p:par>
                              <p:par>
                                <p:cTn id="18" presetID="0" presetClass="entr" presetSubtype="0" fill="hold" grpId="0" nodeType="withEffect">
                                  <p:stCondLst>
                                    <p:cond delay="0"/>
                                  </p:stCondLst>
                                  <p:childTnLst>
                                    <p:set>
                                      <p:cBhvr>
                                        <p:cTn id="19" dur="1000" fill="hold">
                                          <p:stCondLst>
                                            <p:cond delay="0"/>
                                          </p:stCondLst>
                                        </p:cTn>
                                        <p:tgtEl>
                                          <p:spTgt spid="17"/>
                                        </p:tgtEl>
                                        <p:attrNameLst>
                                          <p:attrName>style.visibility</p:attrName>
                                        </p:attrNameLst>
                                      </p:cBhvr>
                                      <p:to>
                                        <p:strVal val="visible"/>
                                      </p:to>
                                    </p:set>
                                    <p:anim to="" calcmode="lin" valueType="num">
                                      <p:cBhvr>
                                        <p:cTn id="20" dur="1000" fill="hold">
                                          <p:stCondLst>
                                            <p:cond delay="0"/>
                                          </p:stCondLst>
                                        </p:cTn>
                                        <p:tgtEl>
                                          <p:spTgt spid="17"/>
                                        </p:tgtEl>
                                        <p:attrNameLst>
                                          <p:attrName>ppt_h</p:attrName>
                                        </p:attrNameLst>
                                      </p:cBhvr>
                                      <p:tavLst>
                                        <p:tav tm="0" fmla="#ppt_h-#ppt_h*((1.5-1.5*$)^3-(1.5-1.5*$)^2)">
                                          <p:val>
                                            <p:strVal val="0"/>
                                          </p:val>
                                        </p:tav>
                                        <p:tav tm="100000">
                                          <p:val>
                                            <p:strVal val="1"/>
                                          </p:val>
                                        </p:tav>
                                      </p:tavLst>
                                    </p:anim>
                                    <p:anim to="" calcmode="lin" valueType="num">
                                      <p:cBhvr>
                                        <p:cTn id="21" dur="1000" fill="hold">
                                          <p:stCondLst>
                                            <p:cond delay="0"/>
                                          </p:stCondLst>
                                        </p:cTn>
                                        <p:tgtEl>
                                          <p:spTgt spid="17"/>
                                        </p:tgtEl>
                                        <p:attrNameLst>
                                          <p:attrName>ppt_w</p:attrName>
                                        </p:attrNameLst>
                                      </p:cBhvr>
                                      <p:tavLst>
                                        <p:tav tm="0" fmla="#ppt_w-#ppt_w*((1.5-1.5*$)^3-(1.5-1.5*$)^2)">
                                          <p:val>
                                            <p:strVal val="0"/>
                                          </p:val>
                                        </p:tav>
                                        <p:tav tm="100000">
                                          <p:val>
                                            <p:strVal val="1"/>
                                          </p:val>
                                        </p:tav>
                                      </p:tavLst>
                                    </p:anim>
                                  </p:childTnLst>
                                </p:cTn>
                              </p:par>
                              <p:par>
                                <p:cTn id="22" presetID="2" presetClass="entr" presetSubtype="4" decel="100000" fill="hold" grpId="0" nodeType="withEffect">
                                  <p:stCondLst>
                                    <p:cond delay="0"/>
                                  </p:stCondLst>
                                  <p:childTnLst>
                                    <p:set>
                                      <p:cBhvr>
                                        <p:cTn id="23" dur="1" fill="hold">
                                          <p:stCondLst>
                                            <p:cond delay="0"/>
                                          </p:stCondLst>
                                        </p:cTn>
                                        <p:tgtEl>
                                          <p:spTgt spid="2"/>
                                        </p:tgtEl>
                                        <p:attrNameLst>
                                          <p:attrName>style.visibility</p:attrName>
                                        </p:attrNameLst>
                                      </p:cBhvr>
                                      <p:to>
                                        <p:strVal val="visible"/>
                                      </p:to>
                                    </p:set>
                                    <p:anim calcmode="lin" valueType="num">
                                      <p:cBhvr additive="base">
                                        <p:cTn id="24" dur="1000" fill="hold"/>
                                        <p:tgtEl>
                                          <p:spTgt spid="2"/>
                                        </p:tgtEl>
                                        <p:attrNameLst>
                                          <p:attrName>ppt_x</p:attrName>
                                        </p:attrNameLst>
                                      </p:cBhvr>
                                      <p:tavLst>
                                        <p:tav tm="0">
                                          <p:val>
                                            <p:strVal val="#ppt_x"/>
                                          </p:val>
                                        </p:tav>
                                        <p:tav tm="100000">
                                          <p:val>
                                            <p:strVal val="#ppt_x"/>
                                          </p:val>
                                        </p:tav>
                                      </p:tavLst>
                                    </p:anim>
                                    <p:anim calcmode="lin" valueType="num">
                                      <p:cBhvr additive="base">
                                        <p:cTn id="25" dur="1000" fill="hold"/>
                                        <p:tgtEl>
                                          <p:spTgt spid="2"/>
                                        </p:tgtEl>
                                        <p:attrNameLst>
                                          <p:attrName>ppt_y</p:attrName>
                                        </p:attrNameLst>
                                      </p:cBhvr>
                                      <p:tavLst>
                                        <p:tav tm="0">
                                          <p:val>
                                            <p:strVal val="1+#ppt_h/2"/>
                                          </p:val>
                                        </p:tav>
                                        <p:tav tm="100000">
                                          <p:val>
                                            <p:strVal val="#ppt_y"/>
                                          </p:val>
                                        </p:tav>
                                      </p:tavLst>
                                    </p:anim>
                                  </p:childTnLst>
                                </p:cTn>
                              </p:par>
                            </p:childTnLst>
                          </p:cTn>
                        </p:par>
                        <p:par>
                          <p:cTn id="26" fill="hold">
                            <p:stCondLst>
                              <p:cond delay="1953"/>
                            </p:stCondLst>
                            <p:childTnLst>
                              <p:par>
                                <p:cTn id="27" presetID="0" presetClass="entr" presetSubtype="0" fill="hold" grpId="0" nodeType="afterEffect">
                                  <p:stCondLst>
                                    <p:cond delay="0"/>
                                  </p:stCondLst>
                                  <p:childTnLst>
                                    <p:set>
                                      <p:cBhvr>
                                        <p:cTn id="28" dur="1000" fill="hold">
                                          <p:stCondLst>
                                            <p:cond delay="0"/>
                                          </p:stCondLst>
                                        </p:cTn>
                                        <p:tgtEl>
                                          <p:spTgt spid="7"/>
                                        </p:tgtEl>
                                        <p:attrNameLst>
                                          <p:attrName>style.visibility</p:attrName>
                                        </p:attrNameLst>
                                      </p:cBhvr>
                                      <p:to>
                                        <p:strVal val="visible"/>
                                      </p:to>
                                    </p:set>
                                    <p:anim to="" calcmode="lin" valueType="num">
                                      <p:cBhvr>
                                        <p:cTn id="29" dur="1000" fill="hold">
                                          <p:stCondLst>
                                            <p:cond delay="0"/>
                                          </p:stCondLst>
                                        </p:cTn>
                                        <p:tgtEl>
                                          <p:spTgt spid="7"/>
                                        </p:tgtEl>
                                        <p:attrNameLst>
                                          <p:attrName>ppt_h</p:attrName>
                                        </p:attrNameLst>
                                      </p:cBhvr>
                                      <p:tavLst>
                                        <p:tav tm="0" fmla="#ppt_h-#ppt_h*((1.5-1.5*$)^3-(1.5-1.5*$)^2)">
                                          <p:val>
                                            <p:strVal val="0"/>
                                          </p:val>
                                        </p:tav>
                                        <p:tav tm="100000">
                                          <p:val>
                                            <p:strVal val="1"/>
                                          </p:val>
                                        </p:tav>
                                      </p:tavLst>
                                    </p:anim>
                                    <p:anim to="" calcmode="lin" valueType="num">
                                      <p:cBhvr>
                                        <p:cTn id="30" dur="1000" fill="hold">
                                          <p:stCondLst>
                                            <p:cond delay="0"/>
                                          </p:stCondLst>
                                        </p:cTn>
                                        <p:tgtEl>
                                          <p:spTgt spid="7"/>
                                        </p:tgtEl>
                                        <p:attrNameLst>
                                          <p:attrName>ppt_w</p:attrName>
                                        </p:attrNameLst>
                                      </p:cBhvr>
                                      <p:tavLst>
                                        <p:tav tm="0" fmla="#ppt_w-#ppt_w*((1.5-1.5*$)^3-(1.5-1.5*$)^2)">
                                          <p:val>
                                            <p:strVal val="0"/>
                                          </p:val>
                                        </p:tav>
                                        <p:tav tm="100000">
                                          <p:val>
                                            <p:strVal val="1"/>
                                          </p:val>
                                        </p:tav>
                                      </p:tavLst>
                                    </p:anim>
                                  </p:childTnLst>
                                </p:cTn>
                              </p:par>
                              <p:par>
                                <p:cTn id="31" presetID="0" presetClass="entr" presetSubtype="0" fill="hold" grpId="0" nodeType="withEffect">
                                  <p:stCondLst>
                                    <p:cond delay="0"/>
                                  </p:stCondLst>
                                  <p:childTnLst>
                                    <p:set>
                                      <p:cBhvr>
                                        <p:cTn id="32" dur="1000" fill="hold">
                                          <p:stCondLst>
                                            <p:cond delay="0"/>
                                          </p:stCondLst>
                                        </p:cTn>
                                        <p:tgtEl>
                                          <p:spTgt spid="16"/>
                                        </p:tgtEl>
                                        <p:attrNameLst>
                                          <p:attrName>style.visibility</p:attrName>
                                        </p:attrNameLst>
                                      </p:cBhvr>
                                      <p:to>
                                        <p:strVal val="visible"/>
                                      </p:to>
                                    </p:set>
                                    <p:anim to="" calcmode="lin" valueType="num">
                                      <p:cBhvr>
                                        <p:cTn id="33" dur="1000" fill="hold">
                                          <p:stCondLst>
                                            <p:cond delay="0"/>
                                          </p:stCondLst>
                                        </p:cTn>
                                        <p:tgtEl>
                                          <p:spTgt spid="16"/>
                                        </p:tgtEl>
                                        <p:attrNameLst>
                                          <p:attrName>ppt_h</p:attrName>
                                        </p:attrNameLst>
                                      </p:cBhvr>
                                      <p:tavLst>
                                        <p:tav tm="0" fmla="#ppt_h-#ppt_h*((1.5-1.5*$)^3-(1.5-1.5*$)^2)">
                                          <p:val>
                                            <p:strVal val="0"/>
                                          </p:val>
                                        </p:tav>
                                        <p:tav tm="100000">
                                          <p:val>
                                            <p:strVal val="1"/>
                                          </p:val>
                                        </p:tav>
                                      </p:tavLst>
                                    </p:anim>
                                    <p:anim to="" calcmode="lin" valueType="num">
                                      <p:cBhvr>
                                        <p:cTn id="34" dur="1000" fill="hold">
                                          <p:stCondLst>
                                            <p:cond delay="0"/>
                                          </p:stCondLst>
                                        </p:cTn>
                                        <p:tgtEl>
                                          <p:spTgt spid="16"/>
                                        </p:tgtEl>
                                        <p:attrNameLst>
                                          <p:attrName>ppt_w</p:attrName>
                                        </p:attrNameLst>
                                      </p:cBhvr>
                                      <p:tavLst>
                                        <p:tav tm="0" fmla="#ppt_w-#ppt_w*((1.5-1.5*$)^3-(1.5-1.5*$)^2)">
                                          <p:val>
                                            <p:strVal val="0"/>
                                          </p:val>
                                        </p:tav>
                                        <p:tav tm="100000">
                                          <p:val>
                                            <p:strVal val="1"/>
                                          </p:val>
                                        </p:tav>
                                      </p:tavLst>
                                    </p:anim>
                                  </p:childTnLst>
                                </p:cTn>
                              </p:par>
                              <p:par>
                                <p:cTn id="35" presetID="0" presetClass="entr" presetSubtype="0" fill="hold" grpId="0" nodeType="withEffect">
                                  <p:stCondLst>
                                    <p:cond delay="0"/>
                                  </p:stCondLst>
                                  <p:childTnLst>
                                    <p:set>
                                      <p:cBhvr>
                                        <p:cTn id="36" dur="1000" fill="hold">
                                          <p:stCondLst>
                                            <p:cond delay="0"/>
                                          </p:stCondLst>
                                        </p:cTn>
                                        <p:tgtEl>
                                          <p:spTgt spid="18"/>
                                        </p:tgtEl>
                                        <p:attrNameLst>
                                          <p:attrName>style.visibility</p:attrName>
                                        </p:attrNameLst>
                                      </p:cBhvr>
                                      <p:to>
                                        <p:strVal val="visible"/>
                                      </p:to>
                                    </p:set>
                                    <p:anim to="" calcmode="lin" valueType="num">
                                      <p:cBhvr>
                                        <p:cTn id="37" dur="1000" fill="hold">
                                          <p:stCondLst>
                                            <p:cond delay="0"/>
                                          </p:stCondLst>
                                        </p:cTn>
                                        <p:tgtEl>
                                          <p:spTgt spid="18"/>
                                        </p:tgtEl>
                                        <p:attrNameLst>
                                          <p:attrName>ppt_h</p:attrName>
                                        </p:attrNameLst>
                                      </p:cBhvr>
                                      <p:tavLst>
                                        <p:tav tm="0" fmla="#ppt_h-#ppt_h*((1.5-1.5*$)^3-(1.5-1.5*$)^2)">
                                          <p:val>
                                            <p:strVal val="0"/>
                                          </p:val>
                                        </p:tav>
                                        <p:tav tm="100000">
                                          <p:val>
                                            <p:strVal val="1"/>
                                          </p:val>
                                        </p:tav>
                                      </p:tavLst>
                                    </p:anim>
                                    <p:anim to="" calcmode="lin" valueType="num">
                                      <p:cBhvr>
                                        <p:cTn id="38" dur="1000" fill="hold">
                                          <p:stCondLst>
                                            <p:cond delay="0"/>
                                          </p:stCondLst>
                                        </p:cTn>
                                        <p:tgtEl>
                                          <p:spTgt spid="18"/>
                                        </p:tgtEl>
                                        <p:attrNameLst>
                                          <p:attrName>ppt_w</p:attrName>
                                        </p:attrNameLst>
                                      </p:cBhvr>
                                      <p:tavLst>
                                        <p:tav tm="0" fmla="#ppt_w-#ppt_w*((1.5-1.5*$)^3-(1.5-1.5*$)^2)">
                                          <p:val>
                                            <p:strVal val="0"/>
                                          </p:val>
                                        </p:tav>
                                        <p:tav tm="100000">
                                          <p:val>
                                            <p:strVal val="1"/>
                                          </p:val>
                                        </p:tav>
                                      </p:tavLst>
                                    </p:anim>
                                  </p:childTnLst>
                                </p:cTn>
                              </p:par>
                              <p:par>
                                <p:cTn id="39" presetID="2" presetClass="entr" presetSubtype="4" decel="100000" fill="hold" grpId="0" nodeType="withEffect">
                                  <p:stCondLst>
                                    <p:cond delay="0"/>
                                  </p:stCondLst>
                                  <p:childTnLst>
                                    <p:set>
                                      <p:cBhvr>
                                        <p:cTn id="40" dur="1" fill="hold">
                                          <p:stCondLst>
                                            <p:cond delay="0"/>
                                          </p:stCondLst>
                                        </p:cTn>
                                        <p:tgtEl>
                                          <p:spTgt spid="3"/>
                                        </p:tgtEl>
                                        <p:attrNameLst>
                                          <p:attrName>style.visibility</p:attrName>
                                        </p:attrNameLst>
                                      </p:cBhvr>
                                      <p:to>
                                        <p:strVal val="visible"/>
                                      </p:to>
                                    </p:set>
                                    <p:anim calcmode="lin" valueType="num">
                                      <p:cBhvr additive="base">
                                        <p:cTn id="41" dur="1000" fill="hold"/>
                                        <p:tgtEl>
                                          <p:spTgt spid="3"/>
                                        </p:tgtEl>
                                        <p:attrNameLst>
                                          <p:attrName>ppt_x</p:attrName>
                                        </p:attrNameLst>
                                      </p:cBhvr>
                                      <p:tavLst>
                                        <p:tav tm="0">
                                          <p:val>
                                            <p:strVal val="#ppt_x"/>
                                          </p:val>
                                        </p:tav>
                                        <p:tav tm="100000">
                                          <p:val>
                                            <p:strVal val="#ppt_x"/>
                                          </p:val>
                                        </p:tav>
                                      </p:tavLst>
                                    </p:anim>
                                    <p:anim calcmode="lin" valueType="num">
                                      <p:cBhvr additive="base">
                                        <p:cTn id="42" dur="1000" fill="hold"/>
                                        <p:tgtEl>
                                          <p:spTgt spid="3"/>
                                        </p:tgtEl>
                                        <p:attrNameLst>
                                          <p:attrName>ppt_y</p:attrName>
                                        </p:attrNameLst>
                                      </p:cBhvr>
                                      <p:tavLst>
                                        <p:tav tm="0">
                                          <p:val>
                                            <p:strVal val="1+#ppt_h/2"/>
                                          </p:val>
                                        </p:tav>
                                        <p:tav tm="100000">
                                          <p:val>
                                            <p:strVal val="#ppt_y"/>
                                          </p:val>
                                        </p:tav>
                                      </p:tavLst>
                                    </p:anim>
                                  </p:childTnLst>
                                </p:cTn>
                              </p:par>
                            </p:childTnLst>
                          </p:cTn>
                        </p:par>
                        <p:par>
                          <p:cTn id="43" fill="hold">
                            <p:stCondLst>
                              <p:cond delay="2953"/>
                            </p:stCondLst>
                            <p:childTnLst>
                              <p:par>
                                <p:cTn id="44" presetID="0" presetClass="entr" presetSubtype="0" fill="hold" grpId="0" nodeType="afterEffect">
                                  <p:stCondLst>
                                    <p:cond delay="0"/>
                                  </p:stCondLst>
                                  <p:childTnLst>
                                    <p:set>
                                      <p:cBhvr>
                                        <p:cTn id="45" dur="1000" fill="hold">
                                          <p:stCondLst>
                                            <p:cond delay="0"/>
                                          </p:stCondLst>
                                        </p:cTn>
                                        <p:tgtEl>
                                          <p:spTgt spid="9"/>
                                        </p:tgtEl>
                                        <p:attrNameLst>
                                          <p:attrName>style.visibility</p:attrName>
                                        </p:attrNameLst>
                                      </p:cBhvr>
                                      <p:to>
                                        <p:strVal val="visible"/>
                                      </p:to>
                                    </p:set>
                                    <p:anim to="" calcmode="lin" valueType="num">
                                      <p:cBhvr>
                                        <p:cTn id="46" dur="1000" fill="hold">
                                          <p:stCondLst>
                                            <p:cond delay="0"/>
                                          </p:stCondLst>
                                        </p:cTn>
                                        <p:tgtEl>
                                          <p:spTgt spid="9"/>
                                        </p:tgtEl>
                                        <p:attrNameLst>
                                          <p:attrName>ppt_h</p:attrName>
                                        </p:attrNameLst>
                                      </p:cBhvr>
                                      <p:tavLst>
                                        <p:tav tm="0" fmla="#ppt_h-#ppt_h*((1.5-1.5*$)^3-(1.5-1.5*$)^2)">
                                          <p:val>
                                            <p:strVal val="0"/>
                                          </p:val>
                                        </p:tav>
                                        <p:tav tm="100000">
                                          <p:val>
                                            <p:strVal val="1"/>
                                          </p:val>
                                        </p:tav>
                                      </p:tavLst>
                                    </p:anim>
                                    <p:anim to="" calcmode="lin" valueType="num">
                                      <p:cBhvr>
                                        <p:cTn id="47" dur="1000" fill="hold">
                                          <p:stCondLst>
                                            <p:cond delay="0"/>
                                          </p:stCondLst>
                                        </p:cTn>
                                        <p:tgtEl>
                                          <p:spTgt spid="9"/>
                                        </p:tgtEl>
                                        <p:attrNameLst>
                                          <p:attrName>ppt_w</p:attrName>
                                        </p:attrNameLst>
                                      </p:cBhvr>
                                      <p:tavLst>
                                        <p:tav tm="0" fmla="#ppt_w-#ppt_w*((1.5-1.5*$)^3-(1.5-1.5*$)^2)">
                                          <p:val>
                                            <p:strVal val="0"/>
                                          </p:val>
                                        </p:tav>
                                        <p:tav tm="100000">
                                          <p:val>
                                            <p:strVal val="1"/>
                                          </p:val>
                                        </p:tav>
                                      </p:tavLst>
                                    </p:anim>
                                  </p:childTnLst>
                                </p:cTn>
                              </p:par>
                              <p:par>
                                <p:cTn id="48" presetID="0" presetClass="entr" presetSubtype="0" fill="hold" grpId="0" nodeType="withEffect">
                                  <p:stCondLst>
                                    <p:cond delay="0"/>
                                  </p:stCondLst>
                                  <p:childTnLst>
                                    <p:set>
                                      <p:cBhvr>
                                        <p:cTn id="49" dur="1000" fill="hold">
                                          <p:stCondLst>
                                            <p:cond delay="0"/>
                                          </p:stCondLst>
                                        </p:cTn>
                                        <p:tgtEl>
                                          <p:spTgt spid="14"/>
                                        </p:tgtEl>
                                        <p:attrNameLst>
                                          <p:attrName>style.visibility</p:attrName>
                                        </p:attrNameLst>
                                      </p:cBhvr>
                                      <p:to>
                                        <p:strVal val="visible"/>
                                      </p:to>
                                    </p:set>
                                    <p:anim to="" calcmode="lin" valueType="num">
                                      <p:cBhvr>
                                        <p:cTn id="50" dur="1000" fill="hold">
                                          <p:stCondLst>
                                            <p:cond delay="0"/>
                                          </p:stCondLst>
                                        </p:cTn>
                                        <p:tgtEl>
                                          <p:spTgt spid="14"/>
                                        </p:tgtEl>
                                        <p:attrNameLst>
                                          <p:attrName>ppt_h</p:attrName>
                                        </p:attrNameLst>
                                      </p:cBhvr>
                                      <p:tavLst>
                                        <p:tav tm="0" fmla="#ppt_h-#ppt_h*((1.5-1.5*$)^3-(1.5-1.5*$)^2)">
                                          <p:val>
                                            <p:strVal val="0"/>
                                          </p:val>
                                        </p:tav>
                                        <p:tav tm="100000">
                                          <p:val>
                                            <p:strVal val="1"/>
                                          </p:val>
                                        </p:tav>
                                      </p:tavLst>
                                    </p:anim>
                                    <p:anim to="" calcmode="lin" valueType="num">
                                      <p:cBhvr>
                                        <p:cTn id="51" dur="1000" fill="hold">
                                          <p:stCondLst>
                                            <p:cond delay="0"/>
                                          </p:stCondLst>
                                        </p:cTn>
                                        <p:tgtEl>
                                          <p:spTgt spid="14"/>
                                        </p:tgtEl>
                                        <p:attrNameLst>
                                          <p:attrName>ppt_w</p:attrName>
                                        </p:attrNameLst>
                                      </p:cBhvr>
                                      <p:tavLst>
                                        <p:tav tm="0" fmla="#ppt_w-#ppt_w*((1.5-1.5*$)^3-(1.5-1.5*$)^2)">
                                          <p:val>
                                            <p:strVal val="0"/>
                                          </p:val>
                                        </p:tav>
                                        <p:tav tm="100000">
                                          <p:val>
                                            <p:strVal val="1"/>
                                          </p:val>
                                        </p:tav>
                                      </p:tavLst>
                                    </p:anim>
                                  </p:childTnLst>
                                </p:cTn>
                              </p:par>
                              <p:par>
                                <p:cTn id="52" presetID="0" presetClass="entr" presetSubtype="0" fill="hold" grpId="0" nodeType="withEffect">
                                  <p:stCondLst>
                                    <p:cond delay="0"/>
                                  </p:stCondLst>
                                  <p:childTnLst>
                                    <p:set>
                                      <p:cBhvr>
                                        <p:cTn id="53" dur="1000" fill="hold">
                                          <p:stCondLst>
                                            <p:cond delay="0"/>
                                          </p:stCondLst>
                                        </p:cTn>
                                        <p:tgtEl>
                                          <p:spTgt spid="19"/>
                                        </p:tgtEl>
                                        <p:attrNameLst>
                                          <p:attrName>style.visibility</p:attrName>
                                        </p:attrNameLst>
                                      </p:cBhvr>
                                      <p:to>
                                        <p:strVal val="visible"/>
                                      </p:to>
                                    </p:set>
                                    <p:anim to="" calcmode="lin" valueType="num">
                                      <p:cBhvr>
                                        <p:cTn id="54" dur="1000" fill="hold">
                                          <p:stCondLst>
                                            <p:cond delay="0"/>
                                          </p:stCondLst>
                                        </p:cTn>
                                        <p:tgtEl>
                                          <p:spTgt spid="19"/>
                                        </p:tgtEl>
                                        <p:attrNameLst>
                                          <p:attrName>ppt_h</p:attrName>
                                        </p:attrNameLst>
                                      </p:cBhvr>
                                      <p:tavLst>
                                        <p:tav tm="0" fmla="#ppt_h-#ppt_h*((1.5-1.5*$)^3-(1.5-1.5*$)^2)">
                                          <p:val>
                                            <p:strVal val="0"/>
                                          </p:val>
                                        </p:tav>
                                        <p:tav tm="100000">
                                          <p:val>
                                            <p:strVal val="1"/>
                                          </p:val>
                                        </p:tav>
                                      </p:tavLst>
                                    </p:anim>
                                    <p:anim to="" calcmode="lin" valueType="num">
                                      <p:cBhvr>
                                        <p:cTn id="55" dur="1000" fill="hold">
                                          <p:stCondLst>
                                            <p:cond delay="0"/>
                                          </p:stCondLst>
                                        </p:cTn>
                                        <p:tgtEl>
                                          <p:spTgt spid="19"/>
                                        </p:tgtEl>
                                        <p:attrNameLst>
                                          <p:attrName>ppt_w</p:attrName>
                                        </p:attrNameLst>
                                      </p:cBhvr>
                                      <p:tavLst>
                                        <p:tav tm="0" fmla="#ppt_w-#ppt_w*((1.5-1.5*$)^3-(1.5-1.5*$)^2)">
                                          <p:val>
                                            <p:strVal val="0"/>
                                          </p:val>
                                        </p:tav>
                                        <p:tav tm="100000">
                                          <p:val>
                                            <p:strVal val="1"/>
                                          </p:val>
                                        </p:tav>
                                      </p:tavLst>
                                    </p:anim>
                                  </p:childTnLst>
                                </p:cTn>
                              </p:par>
                              <p:par>
                                <p:cTn id="56" presetID="2" presetClass="entr" presetSubtype="4" decel="100000" fill="hold" grpId="0" nodeType="withEffect">
                                  <p:stCondLst>
                                    <p:cond delay="0"/>
                                  </p:stCondLst>
                                  <p:childTnLst>
                                    <p:set>
                                      <p:cBhvr>
                                        <p:cTn id="57" dur="1" fill="hold">
                                          <p:stCondLst>
                                            <p:cond delay="0"/>
                                          </p:stCondLst>
                                        </p:cTn>
                                        <p:tgtEl>
                                          <p:spTgt spid="4"/>
                                        </p:tgtEl>
                                        <p:attrNameLst>
                                          <p:attrName>style.visibility</p:attrName>
                                        </p:attrNameLst>
                                      </p:cBhvr>
                                      <p:to>
                                        <p:strVal val="visible"/>
                                      </p:to>
                                    </p:set>
                                    <p:anim calcmode="lin" valueType="num">
                                      <p:cBhvr additive="base">
                                        <p:cTn id="58" dur="1000" fill="hold"/>
                                        <p:tgtEl>
                                          <p:spTgt spid="4"/>
                                        </p:tgtEl>
                                        <p:attrNameLst>
                                          <p:attrName>ppt_x</p:attrName>
                                        </p:attrNameLst>
                                      </p:cBhvr>
                                      <p:tavLst>
                                        <p:tav tm="0">
                                          <p:val>
                                            <p:strVal val="#ppt_x"/>
                                          </p:val>
                                        </p:tav>
                                        <p:tav tm="100000">
                                          <p:val>
                                            <p:strVal val="#ppt_x"/>
                                          </p:val>
                                        </p:tav>
                                      </p:tavLst>
                                    </p:anim>
                                    <p:anim calcmode="lin" valueType="num">
                                      <p:cBhvr additive="base">
                                        <p:cTn id="59" dur="10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9" grpId="0" animBg="1"/>
      <p:bldP spid="16" grpId="0" animBg="1"/>
      <p:bldP spid="15" grpId="0" animBg="1"/>
      <p:bldP spid="14" grpId="0" animBg="1"/>
      <p:bldP spid="2" grpId="0"/>
      <p:bldP spid="3" grpId="0"/>
      <p:bldP spid="4" grpId="0"/>
      <p:bldP spid="11" grpId="0"/>
      <p:bldP spid="17" grpId="0"/>
      <p:bldP spid="18" grpId="0"/>
      <p:bldP spid="19"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9AA4C11-17BB-4747-9A25-F70CCF22F3B6}"/>
              </a:ext>
            </a:extLst>
          </p:cNvPr>
          <p:cNvGrpSpPr>
            <a:grpSpLocks noChangeAspect="1"/>
          </p:cNvGrpSpPr>
          <p:nvPr/>
        </p:nvGrpSpPr>
        <p:grpSpPr bwMode="auto">
          <a:xfrm>
            <a:off x="5683663" y="2966786"/>
            <a:ext cx="11198402" cy="6006285"/>
            <a:chOff x="1" y="-4"/>
            <a:chExt cx="7840" cy="4205"/>
          </a:xfrm>
          <a:solidFill>
            <a:schemeClr val="bg2">
              <a:lumMod val="50000"/>
              <a:lumOff val="50000"/>
              <a:alpha val="50000"/>
            </a:schemeClr>
          </a:solidFill>
        </p:grpSpPr>
        <p:sp>
          <p:nvSpPr>
            <p:cNvPr id="3" name="Freeform 65">
              <a:extLst>
                <a:ext uri="{FF2B5EF4-FFF2-40B4-BE49-F238E27FC236}">
                  <a16:creationId xmlns:a16="http://schemas.microsoft.com/office/drawing/2014/main" id="{70B1159D-BA89-4C29-8F04-18F902C9DA07}"/>
                </a:ext>
              </a:extLst>
            </p:cNvPr>
            <p:cNvSpPr>
              <a:spLocks noEditPoints="1"/>
            </p:cNvSpPr>
            <p:nvPr/>
          </p:nvSpPr>
          <p:spPr bwMode="auto">
            <a:xfrm>
              <a:off x="1947" y="2223"/>
              <a:ext cx="745" cy="570"/>
            </a:xfrm>
            <a:custGeom>
              <a:avLst/>
              <a:gdLst>
                <a:gd name="T0" fmla="*/ 191 w 315"/>
                <a:gd name="T1" fmla="*/ 104 h 241"/>
                <a:gd name="T2" fmla="*/ 301 w 315"/>
                <a:gd name="T3" fmla="*/ 202 h 241"/>
                <a:gd name="T4" fmla="*/ 146 w 315"/>
                <a:gd name="T5" fmla="*/ 70 h 241"/>
                <a:gd name="T6" fmla="*/ 159 w 315"/>
                <a:gd name="T7" fmla="*/ 89 h 241"/>
                <a:gd name="T8" fmla="*/ 156 w 315"/>
                <a:gd name="T9" fmla="*/ 77 h 241"/>
                <a:gd name="T10" fmla="*/ 158 w 315"/>
                <a:gd name="T11" fmla="*/ 79 h 241"/>
                <a:gd name="T12" fmla="*/ 163 w 315"/>
                <a:gd name="T13" fmla="*/ 91 h 241"/>
                <a:gd name="T14" fmla="*/ 133 w 315"/>
                <a:gd name="T15" fmla="*/ 80 h 241"/>
                <a:gd name="T16" fmla="*/ 137 w 315"/>
                <a:gd name="T17" fmla="*/ 81 h 241"/>
                <a:gd name="T18" fmla="*/ 138 w 315"/>
                <a:gd name="T19" fmla="*/ 57 h 241"/>
                <a:gd name="T20" fmla="*/ 142 w 315"/>
                <a:gd name="T21" fmla="*/ 60 h 241"/>
                <a:gd name="T22" fmla="*/ 167 w 315"/>
                <a:gd name="T23" fmla="*/ 83 h 241"/>
                <a:gd name="T24" fmla="*/ 134 w 315"/>
                <a:gd name="T25" fmla="*/ 59 h 241"/>
                <a:gd name="T26" fmla="*/ 183 w 315"/>
                <a:gd name="T27" fmla="*/ 107 h 241"/>
                <a:gd name="T28" fmla="*/ 184 w 315"/>
                <a:gd name="T29" fmla="*/ 98 h 241"/>
                <a:gd name="T30" fmla="*/ 173 w 315"/>
                <a:gd name="T31" fmla="*/ 95 h 241"/>
                <a:gd name="T32" fmla="*/ 300 w 315"/>
                <a:gd name="T33" fmla="*/ 182 h 241"/>
                <a:gd name="T34" fmla="*/ 298 w 315"/>
                <a:gd name="T35" fmla="*/ 184 h 241"/>
                <a:gd name="T36" fmla="*/ 299 w 315"/>
                <a:gd name="T37" fmla="*/ 174 h 241"/>
                <a:gd name="T38" fmla="*/ 282 w 315"/>
                <a:gd name="T39" fmla="*/ 143 h 241"/>
                <a:gd name="T40" fmla="*/ 243 w 315"/>
                <a:gd name="T41" fmla="*/ 133 h 241"/>
                <a:gd name="T42" fmla="*/ 125 w 315"/>
                <a:gd name="T43" fmla="*/ 220 h 241"/>
                <a:gd name="T44" fmla="*/ 84 w 315"/>
                <a:gd name="T45" fmla="*/ 212 h 241"/>
                <a:gd name="T46" fmla="*/ 89 w 315"/>
                <a:gd name="T47" fmla="*/ 173 h 241"/>
                <a:gd name="T48" fmla="*/ 56 w 315"/>
                <a:gd name="T49" fmla="*/ 165 h 241"/>
                <a:gd name="T50" fmla="*/ 32 w 315"/>
                <a:gd name="T51" fmla="*/ 146 h 241"/>
                <a:gd name="T52" fmla="*/ 16 w 315"/>
                <a:gd name="T53" fmla="*/ 162 h 241"/>
                <a:gd name="T54" fmla="*/ 36 w 315"/>
                <a:gd name="T55" fmla="*/ 190 h 241"/>
                <a:gd name="T56" fmla="*/ 68 w 315"/>
                <a:gd name="T57" fmla="*/ 207 h 241"/>
                <a:gd name="T58" fmla="*/ 75 w 315"/>
                <a:gd name="T59" fmla="*/ 209 h 241"/>
                <a:gd name="T60" fmla="*/ 72 w 315"/>
                <a:gd name="T61" fmla="*/ 218 h 241"/>
                <a:gd name="T62" fmla="*/ 107 w 315"/>
                <a:gd name="T63" fmla="*/ 233 h 241"/>
                <a:gd name="T64" fmla="*/ 142 w 315"/>
                <a:gd name="T65" fmla="*/ 228 h 241"/>
                <a:gd name="T66" fmla="*/ 287 w 315"/>
                <a:gd name="T67" fmla="*/ 149 h 241"/>
                <a:gd name="T68" fmla="*/ 144 w 315"/>
                <a:gd name="T69" fmla="*/ 135 h 241"/>
                <a:gd name="T70" fmla="*/ 153 w 315"/>
                <a:gd name="T71" fmla="*/ 138 h 241"/>
                <a:gd name="T72" fmla="*/ 296 w 315"/>
                <a:gd name="T73" fmla="*/ 155 h 241"/>
                <a:gd name="T74" fmla="*/ 293 w 315"/>
                <a:gd name="T75" fmla="*/ 190 h 241"/>
                <a:gd name="T76" fmla="*/ 220 w 315"/>
                <a:gd name="T77" fmla="*/ 128 h 241"/>
                <a:gd name="T78" fmla="*/ 196 w 315"/>
                <a:gd name="T79" fmla="*/ 123 h 241"/>
                <a:gd name="T80" fmla="*/ 188 w 315"/>
                <a:gd name="T81" fmla="*/ 132 h 241"/>
                <a:gd name="T82" fmla="*/ 180 w 315"/>
                <a:gd name="T83" fmla="*/ 137 h 241"/>
                <a:gd name="T84" fmla="*/ 210 w 315"/>
                <a:gd name="T85" fmla="*/ 137 h 241"/>
                <a:gd name="T86" fmla="*/ 296 w 315"/>
                <a:gd name="T87" fmla="*/ 162 h 241"/>
                <a:gd name="T88" fmla="*/ 155 w 315"/>
                <a:gd name="T89" fmla="*/ 111 h 241"/>
                <a:gd name="T90" fmla="*/ 134 w 315"/>
                <a:gd name="T91" fmla="*/ 101 h 241"/>
                <a:gd name="T92" fmla="*/ 81 w 315"/>
                <a:gd name="T93" fmla="*/ 96 h 241"/>
                <a:gd name="T94" fmla="*/ 91 w 315"/>
                <a:gd name="T95" fmla="*/ 97 h 241"/>
                <a:gd name="T96" fmla="*/ 120 w 315"/>
                <a:gd name="T97" fmla="*/ 106 h 241"/>
                <a:gd name="T98" fmla="*/ 155 w 315"/>
                <a:gd name="T99" fmla="*/ 122 h 241"/>
                <a:gd name="T100" fmla="*/ 95 w 315"/>
                <a:gd name="T101" fmla="*/ 107 h 241"/>
                <a:gd name="T102" fmla="*/ 100 w 315"/>
                <a:gd name="T103" fmla="*/ 107 h 241"/>
                <a:gd name="T104" fmla="*/ 102 w 315"/>
                <a:gd name="T105" fmla="*/ 107 h 241"/>
                <a:gd name="T106" fmla="*/ 257 w 315"/>
                <a:gd name="T107" fmla="*/ 136 h 241"/>
                <a:gd name="T108" fmla="*/ 266 w 315"/>
                <a:gd name="T109" fmla="*/ 133 h 241"/>
                <a:gd name="T110" fmla="*/ 257 w 315"/>
                <a:gd name="T111" fmla="*/ 135 h 241"/>
                <a:gd name="T112" fmla="*/ 263 w 315"/>
                <a:gd name="T113" fmla="*/ 2 h 241"/>
                <a:gd name="T114" fmla="*/ 264 w 315"/>
                <a:gd name="T115" fmla="*/ 1 h 241"/>
                <a:gd name="T116" fmla="*/ 263 w 315"/>
                <a:gd name="T117" fmla="*/ 0 h 241"/>
                <a:gd name="T118" fmla="*/ 258 w 315"/>
                <a:gd name="T119" fmla="*/ 4 h 241"/>
                <a:gd name="T120" fmla="*/ 258 w 315"/>
                <a:gd name="T121" fmla="*/ 3 h 241"/>
                <a:gd name="T122" fmla="*/ 292 w 315"/>
                <a:gd name="T123" fmla="*/ 145 h 241"/>
                <a:gd name="T124" fmla="*/ 280 w 315"/>
                <a:gd name="T125" fmla="*/ 136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5" h="241">
                  <a:moveTo>
                    <a:pt x="188" y="106"/>
                  </a:moveTo>
                  <a:cubicBezTo>
                    <a:pt x="188" y="105"/>
                    <a:pt x="188" y="105"/>
                    <a:pt x="188" y="105"/>
                  </a:cubicBezTo>
                  <a:cubicBezTo>
                    <a:pt x="188" y="105"/>
                    <a:pt x="188" y="105"/>
                    <a:pt x="188" y="105"/>
                  </a:cubicBezTo>
                  <a:cubicBezTo>
                    <a:pt x="188" y="105"/>
                    <a:pt x="188" y="104"/>
                    <a:pt x="188" y="104"/>
                  </a:cubicBezTo>
                  <a:cubicBezTo>
                    <a:pt x="189" y="104"/>
                    <a:pt x="189" y="104"/>
                    <a:pt x="189" y="104"/>
                  </a:cubicBezTo>
                  <a:cubicBezTo>
                    <a:pt x="189" y="104"/>
                    <a:pt x="189" y="104"/>
                    <a:pt x="189" y="104"/>
                  </a:cubicBezTo>
                  <a:cubicBezTo>
                    <a:pt x="189" y="104"/>
                    <a:pt x="189" y="105"/>
                    <a:pt x="189" y="105"/>
                  </a:cubicBezTo>
                  <a:cubicBezTo>
                    <a:pt x="189" y="105"/>
                    <a:pt x="189" y="105"/>
                    <a:pt x="189" y="105"/>
                  </a:cubicBezTo>
                  <a:cubicBezTo>
                    <a:pt x="189" y="105"/>
                    <a:pt x="189" y="106"/>
                    <a:pt x="188" y="106"/>
                  </a:cubicBezTo>
                  <a:cubicBezTo>
                    <a:pt x="188" y="106"/>
                    <a:pt x="188" y="106"/>
                    <a:pt x="188" y="106"/>
                  </a:cubicBezTo>
                  <a:close/>
                  <a:moveTo>
                    <a:pt x="193" y="104"/>
                  </a:moveTo>
                  <a:cubicBezTo>
                    <a:pt x="193" y="104"/>
                    <a:pt x="194" y="104"/>
                    <a:pt x="194" y="104"/>
                  </a:cubicBezTo>
                  <a:cubicBezTo>
                    <a:pt x="194" y="104"/>
                    <a:pt x="194" y="104"/>
                    <a:pt x="194" y="104"/>
                  </a:cubicBezTo>
                  <a:cubicBezTo>
                    <a:pt x="194" y="104"/>
                    <a:pt x="194" y="104"/>
                    <a:pt x="195" y="104"/>
                  </a:cubicBezTo>
                  <a:cubicBezTo>
                    <a:pt x="195" y="104"/>
                    <a:pt x="195" y="104"/>
                    <a:pt x="195" y="105"/>
                  </a:cubicBezTo>
                  <a:cubicBezTo>
                    <a:pt x="196" y="105"/>
                    <a:pt x="196" y="105"/>
                    <a:pt x="196" y="105"/>
                  </a:cubicBezTo>
                  <a:cubicBezTo>
                    <a:pt x="197" y="105"/>
                    <a:pt x="197" y="106"/>
                    <a:pt x="197" y="107"/>
                  </a:cubicBezTo>
                  <a:cubicBezTo>
                    <a:pt x="197" y="107"/>
                    <a:pt x="197" y="107"/>
                    <a:pt x="197" y="107"/>
                  </a:cubicBezTo>
                  <a:cubicBezTo>
                    <a:pt x="198" y="107"/>
                    <a:pt x="198" y="106"/>
                    <a:pt x="198" y="106"/>
                  </a:cubicBezTo>
                  <a:cubicBezTo>
                    <a:pt x="198" y="106"/>
                    <a:pt x="198" y="105"/>
                    <a:pt x="198" y="105"/>
                  </a:cubicBezTo>
                  <a:cubicBezTo>
                    <a:pt x="198" y="105"/>
                    <a:pt x="198" y="104"/>
                    <a:pt x="198" y="104"/>
                  </a:cubicBezTo>
                  <a:cubicBezTo>
                    <a:pt x="198" y="104"/>
                    <a:pt x="198" y="104"/>
                    <a:pt x="198" y="104"/>
                  </a:cubicBezTo>
                  <a:cubicBezTo>
                    <a:pt x="197" y="104"/>
                    <a:pt x="197" y="103"/>
                    <a:pt x="196" y="104"/>
                  </a:cubicBezTo>
                  <a:cubicBezTo>
                    <a:pt x="196" y="104"/>
                    <a:pt x="195" y="104"/>
                    <a:pt x="195" y="103"/>
                  </a:cubicBezTo>
                  <a:cubicBezTo>
                    <a:pt x="195" y="103"/>
                    <a:pt x="195" y="103"/>
                    <a:pt x="194" y="103"/>
                  </a:cubicBezTo>
                  <a:cubicBezTo>
                    <a:pt x="194" y="102"/>
                    <a:pt x="193" y="102"/>
                    <a:pt x="193" y="103"/>
                  </a:cubicBezTo>
                  <a:cubicBezTo>
                    <a:pt x="192" y="103"/>
                    <a:pt x="192" y="103"/>
                    <a:pt x="192" y="104"/>
                  </a:cubicBezTo>
                  <a:cubicBezTo>
                    <a:pt x="192" y="104"/>
                    <a:pt x="192" y="104"/>
                    <a:pt x="192" y="104"/>
                  </a:cubicBezTo>
                  <a:cubicBezTo>
                    <a:pt x="192" y="104"/>
                    <a:pt x="193" y="104"/>
                    <a:pt x="193" y="104"/>
                  </a:cubicBezTo>
                  <a:close/>
                  <a:moveTo>
                    <a:pt x="190" y="104"/>
                  </a:moveTo>
                  <a:cubicBezTo>
                    <a:pt x="190" y="104"/>
                    <a:pt x="190" y="105"/>
                    <a:pt x="190" y="105"/>
                  </a:cubicBezTo>
                  <a:cubicBezTo>
                    <a:pt x="190" y="105"/>
                    <a:pt x="191" y="105"/>
                    <a:pt x="191" y="104"/>
                  </a:cubicBezTo>
                  <a:cubicBezTo>
                    <a:pt x="191" y="104"/>
                    <a:pt x="191" y="104"/>
                    <a:pt x="191" y="104"/>
                  </a:cubicBezTo>
                  <a:cubicBezTo>
                    <a:pt x="191" y="104"/>
                    <a:pt x="191" y="104"/>
                    <a:pt x="191" y="104"/>
                  </a:cubicBezTo>
                  <a:cubicBezTo>
                    <a:pt x="191" y="104"/>
                    <a:pt x="191" y="104"/>
                    <a:pt x="191" y="104"/>
                  </a:cubicBezTo>
                  <a:cubicBezTo>
                    <a:pt x="190" y="104"/>
                    <a:pt x="190" y="104"/>
                    <a:pt x="190" y="104"/>
                  </a:cubicBezTo>
                  <a:cubicBezTo>
                    <a:pt x="190" y="103"/>
                    <a:pt x="190" y="103"/>
                    <a:pt x="190" y="103"/>
                  </a:cubicBezTo>
                  <a:cubicBezTo>
                    <a:pt x="190" y="103"/>
                    <a:pt x="189" y="103"/>
                    <a:pt x="189" y="103"/>
                  </a:cubicBezTo>
                  <a:cubicBezTo>
                    <a:pt x="189" y="104"/>
                    <a:pt x="189" y="104"/>
                    <a:pt x="189" y="104"/>
                  </a:cubicBezTo>
                  <a:cubicBezTo>
                    <a:pt x="190" y="104"/>
                    <a:pt x="190" y="104"/>
                    <a:pt x="190" y="104"/>
                  </a:cubicBezTo>
                  <a:close/>
                  <a:moveTo>
                    <a:pt x="305" y="196"/>
                  </a:moveTo>
                  <a:cubicBezTo>
                    <a:pt x="305" y="196"/>
                    <a:pt x="305" y="196"/>
                    <a:pt x="305" y="196"/>
                  </a:cubicBezTo>
                  <a:cubicBezTo>
                    <a:pt x="305" y="196"/>
                    <a:pt x="305" y="196"/>
                    <a:pt x="305" y="196"/>
                  </a:cubicBezTo>
                  <a:cubicBezTo>
                    <a:pt x="306" y="196"/>
                    <a:pt x="306" y="196"/>
                    <a:pt x="305" y="196"/>
                  </a:cubicBezTo>
                  <a:cubicBezTo>
                    <a:pt x="305" y="196"/>
                    <a:pt x="304" y="196"/>
                    <a:pt x="304" y="196"/>
                  </a:cubicBezTo>
                  <a:cubicBezTo>
                    <a:pt x="304" y="197"/>
                    <a:pt x="303" y="197"/>
                    <a:pt x="303" y="197"/>
                  </a:cubicBezTo>
                  <a:cubicBezTo>
                    <a:pt x="303" y="197"/>
                    <a:pt x="303" y="198"/>
                    <a:pt x="303" y="198"/>
                  </a:cubicBezTo>
                  <a:cubicBezTo>
                    <a:pt x="303" y="198"/>
                    <a:pt x="303" y="198"/>
                    <a:pt x="303" y="198"/>
                  </a:cubicBezTo>
                  <a:cubicBezTo>
                    <a:pt x="303" y="198"/>
                    <a:pt x="303" y="198"/>
                    <a:pt x="304" y="198"/>
                  </a:cubicBezTo>
                  <a:cubicBezTo>
                    <a:pt x="304" y="198"/>
                    <a:pt x="304" y="197"/>
                    <a:pt x="304" y="197"/>
                  </a:cubicBezTo>
                  <a:cubicBezTo>
                    <a:pt x="304" y="197"/>
                    <a:pt x="305" y="197"/>
                    <a:pt x="305" y="197"/>
                  </a:cubicBezTo>
                  <a:cubicBezTo>
                    <a:pt x="305" y="197"/>
                    <a:pt x="305" y="197"/>
                    <a:pt x="305" y="197"/>
                  </a:cubicBezTo>
                  <a:cubicBezTo>
                    <a:pt x="305" y="197"/>
                    <a:pt x="305" y="197"/>
                    <a:pt x="305" y="197"/>
                  </a:cubicBezTo>
                  <a:cubicBezTo>
                    <a:pt x="306" y="197"/>
                    <a:pt x="306" y="196"/>
                    <a:pt x="306" y="196"/>
                  </a:cubicBezTo>
                  <a:cubicBezTo>
                    <a:pt x="306" y="196"/>
                    <a:pt x="306" y="196"/>
                    <a:pt x="306" y="196"/>
                  </a:cubicBezTo>
                  <a:cubicBezTo>
                    <a:pt x="306" y="196"/>
                    <a:pt x="305" y="196"/>
                    <a:pt x="305" y="196"/>
                  </a:cubicBezTo>
                  <a:close/>
                  <a:moveTo>
                    <a:pt x="302" y="204"/>
                  </a:moveTo>
                  <a:cubicBezTo>
                    <a:pt x="302" y="204"/>
                    <a:pt x="302" y="204"/>
                    <a:pt x="302" y="204"/>
                  </a:cubicBezTo>
                  <a:cubicBezTo>
                    <a:pt x="302" y="204"/>
                    <a:pt x="302" y="204"/>
                    <a:pt x="302" y="204"/>
                  </a:cubicBezTo>
                  <a:cubicBezTo>
                    <a:pt x="302" y="204"/>
                    <a:pt x="302" y="204"/>
                    <a:pt x="302" y="204"/>
                  </a:cubicBezTo>
                  <a:cubicBezTo>
                    <a:pt x="302" y="204"/>
                    <a:pt x="302" y="204"/>
                    <a:pt x="302" y="204"/>
                  </a:cubicBezTo>
                  <a:cubicBezTo>
                    <a:pt x="302" y="204"/>
                    <a:pt x="302" y="204"/>
                    <a:pt x="302" y="204"/>
                  </a:cubicBezTo>
                  <a:cubicBezTo>
                    <a:pt x="301" y="204"/>
                    <a:pt x="302" y="203"/>
                    <a:pt x="302" y="203"/>
                  </a:cubicBezTo>
                  <a:cubicBezTo>
                    <a:pt x="302" y="202"/>
                    <a:pt x="301" y="202"/>
                    <a:pt x="301" y="202"/>
                  </a:cubicBezTo>
                  <a:cubicBezTo>
                    <a:pt x="302" y="202"/>
                    <a:pt x="302" y="201"/>
                    <a:pt x="302" y="201"/>
                  </a:cubicBezTo>
                  <a:cubicBezTo>
                    <a:pt x="302" y="201"/>
                    <a:pt x="302" y="201"/>
                    <a:pt x="302" y="200"/>
                  </a:cubicBezTo>
                  <a:cubicBezTo>
                    <a:pt x="302" y="200"/>
                    <a:pt x="302" y="200"/>
                    <a:pt x="302" y="200"/>
                  </a:cubicBezTo>
                  <a:cubicBezTo>
                    <a:pt x="301" y="200"/>
                    <a:pt x="300" y="200"/>
                    <a:pt x="299" y="200"/>
                  </a:cubicBezTo>
                  <a:cubicBezTo>
                    <a:pt x="299" y="200"/>
                    <a:pt x="298" y="201"/>
                    <a:pt x="298" y="201"/>
                  </a:cubicBezTo>
                  <a:cubicBezTo>
                    <a:pt x="297" y="201"/>
                    <a:pt x="297" y="201"/>
                    <a:pt x="296" y="201"/>
                  </a:cubicBezTo>
                  <a:cubicBezTo>
                    <a:pt x="296" y="201"/>
                    <a:pt x="295" y="202"/>
                    <a:pt x="295" y="202"/>
                  </a:cubicBezTo>
                  <a:cubicBezTo>
                    <a:pt x="295" y="202"/>
                    <a:pt x="295" y="202"/>
                    <a:pt x="295" y="202"/>
                  </a:cubicBezTo>
                  <a:cubicBezTo>
                    <a:pt x="295" y="202"/>
                    <a:pt x="295" y="202"/>
                    <a:pt x="295" y="202"/>
                  </a:cubicBezTo>
                  <a:cubicBezTo>
                    <a:pt x="295" y="202"/>
                    <a:pt x="295" y="202"/>
                    <a:pt x="295" y="202"/>
                  </a:cubicBezTo>
                  <a:cubicBezTo>
                    <a:pt x="295" y="202"/>
                    <a:pt x="295" y="202"/>
                    <a:pt x="295" y="202"/>
                  </a:cubicBezTo>
                  <a:cubicBezTo>
                    <a:pt x="295" y="202"/>
                    <a:pt x="295" y="202"/>
                    <a:pt x="295" y="202"/>
                  </a:cubicBezTo>
                  <a:cubicBezTo>
                    <a:pt x="295" y="202"/>
                    <a:pt x="295" y="202"/>
                    <a:pt x="295" y="203"/>
                  </a:cubicBezTo>
                  <a:cubicBezTo>
                    <a:pt x="295" y="203"/>
                    <a:pt x="295" y="203"/>
                    <a:pt x="295" y="203"/>
                  </a:cubicBezTo>
                  <a:cubicBezTo>
                    <a:pt x="295" y="203"/>
                    <a:pt x="298" y="203"/>
                    <a:pt x="297" y="204"/>
                  </a:cubicBezTo>
                  <a:cubicBezTo>
                    <a:pt x="297" y="204"/>
                    <a:pt x="297" y="204"/>
                    <a:pt x="297" y="205"/>
                  </a:cubicBezTo>
                  <a:cubicBezTo>
                    <a:pt x="297" y="205"/>
                    <a:pt x="297" y="205"/>
                    <a:pt x="297" y="205"/>
                  </a:cubicBezTo>
                  <a:cubicBezTo>
                    <a:pt x="297" y="205"/>
                    <a:pt x="297" y="206"/>
                    <a:pt x="297" y="206"/>
                  </a:cubicBezTo>
                  <a:cubicBezTo>
                    <a:pt x="297" y="206"/>
                    <a:pt x="296" y="206"/>
                    <a:pt x="296" y="206"/>
                  </a:cubicBezTo>
                  <a:cubicBezTo>
                    <a:pt x="295" y="206"/>
                    <a:pt x="295" y="207"/>
                    <a:pt x="294" y="207"/>
                  </a:cubicBezTo>
                  <a:cubicBezTo>
                    <a:pt x="294" y="207"/>
                    <a:pt x="294" y="207"/>
                    <a:pt x="294" y="207"/>
                  </a:cubicBezTo>
                  <a:cubicBezTo>
                    <a:pt x="294" y="207"/>
                    <a:pt x="294" y="207"/>
                    <a:pt x="294" y="207"/>
                  </a:cubicBezTo>
                  <a:cubicBezTo>
                    <a:pt x="295" y="207"/>
                    <a:pt x="295" y="207"/>
                    <a:pt x="296" y="207"/>
                  </a:cubicBezTo>
                  <a:cubicBezTo>
                    <a:pt x="297" y="207"/>
                    <a:pt x="298" y="207"/>
                    <a:pt x="298" y="207"/>
                  </a:cubicBezTo>
                  <a:cubicBezTo>
                    <a:pt x="298" y="207"/>
                    <a:pt x="298" y="207"/>
                    <a:pt x="299" y="207"/>
                  </a:cubicBezTo>
                  <a:cubicBezTo>
                    <a:pt x="299" y="207"/>
                    <a:pt x="300" y="207"/>
                    <a:pt x="300" y="207"/>
                  </a:cubicBezTo>
                  <a:cubicBezTo>
                    <a:pt x="301" y="207"/>
                    <a:pt x="302" y="207"/>
                    <a:pt x="303" y="207"/>
                  </a:cubicBezTo>
                  <a:cubicBezTo>
                    <a:pt x="303" y="207"/>
                    <a:pt x="303" y="206"/>
                    <a:pt x="303" y="206"/>
                  </a:cubicBezTo>
                  <a:cubicBezTo>
                    <a:pt x="303" y="205"/>
                    <a:pt x="302" y="205"/>
                    <a:pt x="302" y="204"/>
                  </a:cubicBezTo>
                  <a:close/>
                  <a:moveTo>
                    <a:pt x="146" y="70"/>
                  </a:moveTo>
                  <a:cubicBezTo>
                    <a:pt x="146" y="70"/>
                    <a:pt x="146" y="70"/>
                    <a:pt x="146" y="70"/>
                  </a:cubicBezTo>
                  <a:cubicBezTo>
                    <a:pt x="146" y="70"/>
                    <a:pt x="146" y="70"/>
                    <a:pt x="146" y="70"/>
                  </a:cubicBezTo>
                  <a:cubicBezTo>
                    <a:pt x="147" y="70"/>
                    <a:pt x="147" y="70"/>
                    <a:pt x="148" y="71"/>
                  </a:cubicBezTo>
                  <a:cubicBezTo>
                    <a:pt x="148" y="71"/>
                    <a:pt x="149" y="71"/>
                    <a:pt x="149" y="71"/>
                  </a:cubicBezTo>
                  <a:cubicBezTo>
                    <a:pt x="150" y="71"/>
                    <a:pt x="150" y="72"/>
                    <a:pt x="150" y="72"/>
                  </a:cubicBezTo>
                  <a:cubicBezTo>
                    <a:pt x="151" y="72"/>
                    <a:pt x="151" y="73"/>
                    <a:pt x="151" y="74"/>
                  </a:cubicBezTo>
                  <a:cubicBezTo>
                    <a:pt x="151" y="74"/>
                    <a:pt x="151" y="74"/>
                    <a:pt x="151" y="75"/>
                  </a:cubicBezTo>
                  <a:cubicBezTo>
                    <a:pt x="151" y="75"/>
                    <a:pt x="151" y="75"/>
                    <a:pt x="151" y="76"/>
                  </a:cubicBezTo>
                  <a:cubicBezTo>
                    <a:pt x="151" y="76"/>
                    <a:pt x="151" y="76"/>
                    <a:pt x="150" y="75"/>
                  </a:cubicBezTo>
                  <a:cubicBezTo>
                    <a:pt x="150" y="75"/>
                    <a:pt x="150" y="75"/>
                    <a:pt x="150" y="75"/>
                  </a:cubicBezTo>
                  <a:cubicBezTo>
                    <a:pt x="149" y="75"/>
                    <a:pt x="151" y="77"/>
                    <a:pt x="151" y="77"/>
                  </a:cubicBezTo>
                  <a:cubicBezTo>
                    <a:pt x="151" y="77"/>
                    <a:pt x="151" y="77"/>
                    <a:pt x="151" y="77"/>
                  </a:cubicBezTo>
                  <a:cubicBezTo>
                    <a:pt x="151" y="77"/>
                    <a:pt x="151" y="77"/>
                    <a:pt x="151" y="77"/>
                  </a:cubicBezTo>
                  <a:cubicBezTo>
                    <a:pt x="151" y="77"/>
                    <a:pt x="151" y="77"/>
                    <a:pt x="151" y="77"/>
                  </a:cubicBezTo>
                  <a:cubicBezTo>
                    <a:pt x="151" y="77"/>
                    <a:pt x="151" y="77"/>
                    <a:pt x="151" y="77"/>
                  </a:cubicBezTo>
                  <a:cubicBezTo>
                    <a:pt x="151" y="77"/>
                    <a:pt x="152" y="77"/>
                    <a:pt x="152" y="77"/>
                  </a:cubicBezTo>
                  <a:cubicBezTo>
                    <a:pt x="152" y="77"/>
                    <a:pt x="152" y="76"/>
                    <a:pt x="152" y="76"/>
                  </a:cubicBezTo>
                  <a:cubicBezTo>
                    <a:pt x="152" y="76"/>
                    <a:pt x="152" y="75"/>
                    <a:pt x="152" y="75"/>
                  </a:cubicBezTo>
                  <a:cubicBezTo>
                    <a:pt x="152" y="75"/>
                    <a:pt x="152" y="74"/>
                    <a:pt x="152" y="74"/>
                  </a:cubicBezTo>
                  <a:cubicBezTo>
                    <a:pt x="152" y="74"/>
                    <a:pt x="152" y="72"/>
                    <a:pt x="151" y="72"/>
                  </a:cubicBezTo>
                  <a:cubicBezTo>
                    <a:pt x="150" y="71"/>
                    <a:pt x="150" y="71"/>
                    <a:pt x="150" y="71"/>
                  </a:cubicBezTo>
                  <a:cubicBezTo>
                    <a:pt x="149" y="70"/>
                    <a:pt x="149" y="70"/>
                    <a:pt x="148" y="70"/>
                  </a:cubicBezTo>
                  <a:cubicBezTo>
                    <a:pt x="148" y="70"/>
                    <a:pt x="147" y="70"/>
                    <a:pt x="147" y="69"/>
                  </a:cubicBezTo>
                  <a:cubicBezTo>
                    <a:pt x="147" y="69"/>
                    <a:pt x="147" y="69"/>
                    <a:pt x="147" y="69"/>
                  </a:cubicBezTo>
                  <a:cubicBezTo>
                    <a:pt x="147" y="69"/>
                    <a:pt x="146" y="69"/>
                    <a:pt x="146" y="69"/>
                  </a:cubicBezTo>
                  <a:cubicBezTo>
                    <a:pt x="146" y="69"/>
                    <a:pt x="146" y="69"/>
                    <a:pt x="146" y="69"/>
                  </a:cubicBezTo>
                  <a:cubicBezTo>
                    <a:pt x="146" y="69"/>
                    <a:pt x="146" y="69"/>
                    <a:pt x="146" y="69"/>
                  </a:cubicBezTo>
                  <a:cubicBezTo>
                    <a:pt x="146" y="69"/>
                    <a:pt x="146" y="69"/>
                    <a:pt x="146" y="69"/>
                  </a:cubicBezTo>
                  <a:cubicBezTo>
                    <a:pt x="146" y="69"/>
                    <a:pt x="146" y="69"/>
                    <a:pt x="146" y="69"/>
                  </a:cubicBezTo>
                  <a:cubicBezTo>
                    <a:pt x="146" y="69"/>
                    <a:pt x="146" y="70"/>
                    <a:pt x="145" y="70"/>
                  </a:cubicBezTo>
                  <a:cubicBezTo>
                    <a:pt x="145" y="70"/>
                    <a:pt x="146" y="71"/>
                    <a:pt x="146" y="70"/>
                  </a:cubicBezTo>
                  <a:close/>
                  <a:moveTo>
                    <a:pt x="159" y="89"/>
                  </a:moveTo>
                  <a:cubicBezTo>
                    <a:pt x="159" y="89"/>
                    <a:pt x="159" y="89"/>
                    <a:pt x="159" y="89"/>
                  </a:cubicBezTo>
                  <a:cubicBezTo>
                    <a:pt x="159" y="89"/>
                    <a:pt x="159" y="89"/>
                    <a:pt x="159" y="89"/>
                  </a:cubicBezTo>
                  <a:cubicBezTo>
                    <a:pt x="159" y="89"/>
                    <a:pt x="159" y="89"/>
                    <a:pt x="159" y="89"/>
                  </a:cubicBezTo>
                  <a:cubicBezTo>
                    <a:pt x="159" y="89"/>
                    <a:pt x="159" y="89"/>
                    <a:pt x="158" y="89"/>
                  </a:cubicBezTo>
                  <a:cubicBezTo>
                    <a:pt x="158" y="89"/>
                    <a:pt x="158" y="89"/>
                    <a:pt x="158" y="89"/>
                  </a:cubicBezTo>
                  <a:cubicBezTo>
                    <a:pt x="159" y="90"/>
                    <a:pt x="159" y="89"/>
                    <a:pt x="159" y="89"/>
                  </a:cubicBezTo>
                  <a:cubicBezTo>
                    <a:pt x="159" y="89"/>
                    <a:pt x="159" y="89"/>
                    <a:pt x="159" y="89"/>
                  </a:cubicBezTo>
                  <a:cubicBezTo>
                    <a:pt x="159" y="89"/>
                    <a:pt x="159" y="89"/>
                    <a:pt x="159" y="89"/>
                  </a:cubicBezTo>
                  <a:cubicBezTo>
                    <a:pt x="159" y="89"/>
                    <a:pt x="159" y="89"/>
                    <a:pt x="159" y="89"/>
                  </a:cubicBezTo>
                  <a:cubicBezTo>
                    <a:pt x="159" y="89"/>
                    <a:pt x="159" y="89"/>
                    <a:pt x="159" y="89"/>
                  </a:cubicBezTo>
                  <a:close/>
                  <a:moveTo>
                    <a:pt x="155" y="88"/>
                  </a:moveTo>
                  <a:cubicBezTo>
                    <a:pt x="155" y="89"/>
                    <a:pt x="156" y="89"/>
                    <a:pt x="156" y="89"/>
                  </a:cubicBezTo>
                  <a:cubicBezTo>
                    <a:pt x="156" y="89"/>
                    <a:pt x="157" y="89"/>
                    <a:pt x="157" y="89"/>
                  </a:cubicBezTo>
                  <a:cubicBezTo>
                    <a:pt x="157" y="89"/>
                    <a:pt x="157" y="89"/>
                    <a:pt x="158" y="89"/>
                  </a:cubicBezTo>
                  <a:cubicBezTo>
                    <a:pt x="158" y="89"/>
                    <a:pt x="158" y="89"/>
                    <a:pt x="158" y="89"/>
                  </a:cubicBezTo>
                  <a:cubicBezTo>
                    <a:pt x="158" y="89"/>
                    <a:pt x="158" y="89"/>
                    <a:pt x="158" y="89"/>
                  </a:cubicBezTo>
                  <a:cubicBezTo>
                    <a:pt x="158" y="89"/>
                    <a:pt x="158" y="89"/>
                    <a:pt x="158" y="89"/>
                  </a:cubicBezTo>
                  <a:cubicBezTo>
                    <a:pt x="158" y="89"/>
                    <a:pt x="158" y="89"/>
                    <a:pt x="158" y="89"/>
                  </a:cubicBezTo>
                  <a:cubicBezTo>
                    <a:pt x="158" y="89"/>
                    <a:pt x="158" y="89"/>
                    <a:pt x="158" y="89"/>
                  </a:cubicBezTo>
                  <a:cubicBezTo>
                    <a:pt x="157" y="89"/>
                    <a:pt x="157" y="89"/>
                    <a:pt x="157" y="89"/>
                  </a:cubicBezTo>
                  <a:cubicBezTo>
                    <a:pt x="157" y="88"/>
                    <a:pt x="157" y="88"/>
                    <a:pt x="157" y="88"/>
                  </a:cubicBezTo>
                  <a:cubicBezTo>
                    <a:pt x="157" y="88"/>
                    <a:pt x="156" y="88"/>
                    <a:pt x="156" y="88"/>
                  </a:cubicBezTo>
                  <a:cubicBezTo>
                    <a:pt x="156" y="88"/>
                    <a:pt x="156" y="88"/>
                    <a:pt x="156" y="88"/>
                  </a:cubicBezTo>
                  <a:cubicBezTo>
                    <a:pt x="155" y="88"/>
                    <a:pt x="155" y="88"/>
                    <a:pt x="155" y="88"/>
                  </a:cubicBezTo>
                  <a:cubicBezTo>
                    <a:pt x="155" y="87"/>
                    <a:pt x="155" y="87"/>
                    <a:pt x="154" y="87"/>
                  </a:cubicBezTo>
                  <a:cubicBezTo>
                    <a:pt x="154" y="87"/>
                    <a:pt x="154" y="87"/>
                    <a:pt x="154" y="87"/>
                  </a:cubicBezTo>
                  <a:cubicBezTo>
                    <a:pt x="154" y="86"/>
                    <a:pt x="153" y="86"/>
                    <a:pt x="153" y="87"/>
                  </a:cubicBezTo>
                  <a:cubicBezTo>
                    <a:pt x="153" y="87"/>
                    <a:pt x="153" y="87"/>
                    <a:pt x="153" y="87"/>
                  </a:cubicBezTo>
                  <a:cubicBezTo>
                    <a:pt x="154" y="88"/>
                    <a:pt x="155" y="88"/>
                    <a:pt x="155" y="88"/>
                  </a:cubicBezTo>
                  <a:close/>
                  <a:moveTo>
                    <a:pt x="156" y="77"/>
                  </a:moveTo>
                  <a:cubicBezTo>
                    <a:pt x="156" y="77"/>
                    <a:pt x="156" y="77"/>
                    <a:pt x="156" y="77"/>
                  </a:cubicBezTo>
                  <a:cubicBezTo>
                    <a:pt x="156" y="77"/>
                    <a:pt x="156" y="77"/>
                    <a:pt x="156" y="77"/>
                  </a:cubicBezTo>
                  <a:cubicBezTo>
                    <a:pt x="156" y="77"/>
                    <a:pt x="156" y="77"/>
                    <a:pt x="156" y="77"/>
                  </a:cubicBezTo>
                  <a:cubicBezTo>
                    <a:pt x="156" y="77"/>
                    <a:pt x="156" y="77"/>
                    <a:pt x="156" y="77"/>
                  </a:cubicBezTo>
                  <a:cubicBezTo>
                    <a:pt x="156" y="78"/>
                    <a:pt x="157" y="78"/>
                    <a:pt x="157" y="78"/>
                  </a:cubicBezTo>
                  <a:cubicBezTo>
                    <a:pt x="157" y="78"/>
                    <a:pt x="157" y="78"/>
                    <a:pt x="157" y="78"/>
                  </a:cubicBezTo>
                  <a:cubicBezTo>
                    <a:pt x="157" y="78"/>
                    <a:pt x="157" y="78"/>
                    <a:pt x="157" y="78"/>
                  </a:cubicBezTo>
                  <a:cubicBezTo>
                    <a:pt x="157" y="78"/>
                    <a:pt x="157" y="78"/>
                    <a:pt x="157" y="78"/>
                  </a:cubicBezTo>
                  <a:cubicBezTo>
                    <a:pt x="157" y="78"/>
                    <a:pt x="157" y="78"/>
                    <a:pt x="157" y="79"/>
                  </a:cubicBezTo>
                  <a:cubicBezTo>
                    <a:pt x="157" y="79"/>
                    <a:pt x="157" y="79"/>
                    <a:pt x="157" y="79"/>
                  </a:cubicBezTo>
                  <a:cubicBezTo>
                    <a:pt x="157" y="79"/>
                    <a:pt x="157" y="79"/>
                    <a:pt x="157" y="79"/>
                  </a:cubicBezTo>
                  <a:cubicBezTo>
                    <a:pt x="157" y="79"/>
                    <a:pt x="157" y="79"/>
                    <a:pt x="158" y="80"/>
                  </a:cubicBezTo>
                  <a:cubicBezTo>
                    <a:pt x="158" y="80"/>
                    <a:pt x="158" y="80"/>
                    <a:pt x="158" y="80"/>
                  </a:cubicBezTo>
                  <a:cubicBezTo>
                    <a:pt x="158" y="80"/>
                    <a:pt x="158" y="80"/>
                    <a:pt x="158" y="80"/>
                  </a:cubicBezTo>
                  <a:cubicBezTo>
                    <a:pt x="158" y="80"/>
                    <a:pt x="158" y="80"/>
                    <a:pt x="158" y="80"/>
                  </a:cubicBezTo>
                  <a:cubicBezTo>
                    <a:pt x="158" y="79"/>
                    <a:pt x="157" y="80"/>
                    <a:pt x="157" y="80"/>
                  </a:cubicBezTo>
                  <a:cubicBezTo>
                    <a:pt x="158" y="80"/>
                    <a:pt x="158" y="80"/>
                    <a:pt x="158" y="80"/>
                  </a:cubicBezTo>
                  <a:cubicBezTo>
                    <a:pt x="159" y="80"/>
                    <a:pt x="159" y="81"/>
                    <a:pt x="159" y="81"/>
                  </a:cubicBezTo>
                  <a:cubicBezTo>
                    <a:pt x="159" y="81"/>
                    <a:pt x="158" y="81"/>
                    <a:pt x="158" y="82"/>
                  </a:cubicBezTo>
                  <a:cubicBezTo>
                    <a:pt x="158" y="82"/>
                    <a:pt x="158" y="82"/>
                    <a:pt x="158" y="82"/>
                  </a:cubicBezTo>
                  <a:cubicBezTo>
                    <a:pt x="158" y="82"/>
                    <a:pt x="158" y="82"/>
                    <a:pt x="158" y="82"/>
                  </a:cubicBezTo>
                  <a:cubicBezTo>
                    <a:pt x="158" y="82"/>
                    <a:pt x="158" y="82"/>
                    <a:pt x="158" y="82"/>
                  </a:cubicBezTo>
                  <a:cubicBezTo>
                    <a:pt x="159" y="82"/>
                    <a:pt x="159" y="82"/>
                    <a:pt x="159" y="82"/>
                  </a:cubicBezTo>
                  <a:cubicBezTo>
                    <a:pt x="159" y="82"/>
                    <a:pt x="160" y="82"/>
                    <a:pt x="160" y="82"/>
                  </a:cubicBezTo>
                  <a:cubicBezTo>
                    <a:pt x="160" y="82"/>
                    <a:pt x="160" y="82"/>
                    <a:pt x="160" y="82"/>
                  </a:cubicBezTo>
                  <a:cubicBezTo>
                    <a:pt x="160" y="82"/>
                    <a:pt x="160" y="82"/>
                    <a:pt x="160" y="82"/>
                  </a:cubicBezTo>
                  <a:cubicBezTo>
                    <a:pt x="160" y="82"/>
                    <a:pt x="160" y="82"/>
                    <a:pt x="160" y="82"/>
                  </a:cubicBezTo>
                  <a:cubicBezTo>
                    <a:pt x="160" y="82"/>
                    <a:pt x="160" y="82"/>
                    <a:pt x="160" y="81"/>
                  </a:cubicBezTo>
                  <a:cubicBezTo>
                    <a:pt x="160" y="81"/>
                    <a:pt x="160" y="81"/>
                    <a:pt x="160" y="81"/>
                  </a:cubicBezTo>
                  <a:cubicBezTo>
                    <a:pt x="160" y="81"/>
                    <a:pt x="160" y="81"/>
                    <a:pt x="160" y="81"/>
                  </a:cubicBezTo>
                  <a:cubicBezTo>
                    <a:pt x="160" y="81"/>
                    <a:pt x="160" y="81"/>
                    <a:pt x="160" y="81"/>
                  </a:cubicBezTo>
                  <a:cubicBezTo>
                    <a:pt x="160" y="81"/>
                    <a:pt x="160" y="81"/>
                    <a:pt x="160" y="81"/>
                  </a:cubicBezTo>
                  <a:cubicBezTo>
                    <a:pt x="160" y="81"/>
                    <a:pt x="160" y="81"/>
                    <a:pt x="159" y="81"/>
                  </a:cubicBezTo>
                  <a:cubicBezTo>
                    <a:pt x="159" y="81"/>
                    <a:pt x="159" y="80"/>
                    <a:pt x="159" y="80"/>
                  </a:cubicBezTo>
                  <a:cubicBezTo>
                    <a:pt x="159" y="80"/>
                    <a:pt x="158" y="80"/>
                    <a:pt x="158" y="79"/>
                  </a:cubicBezTo>
                  <a:cubicBezTo>
                    <a:pt x="158" y="79"/>
                    <a:pt x="158" y="79"/>
                    <a:pt x="158" y="79"/>
                  </a:cubicBezTo>
                  <a:cubicBezTo>
                    <a:pt x="158" y="79"/>
                    <a:pt x="158" y="79"/>
                    <a:pt x="158" y="79"/>
                  </a:cubicBezTo>
                  <a:cubicBezTo>
                    <a:pt x="158" y="79"/>
                    <a:pt x="157" y="79"/>
                    <a:pt x="157" y="78"/>
                  </a:cubicBezTo>
                  <a:cubicBezTo>
                    <a:pt x="157" y="78"/>
                    <a:pt x="157" y="78"/>
                    <a:pt x="157" y="78"/>
                  </a:cubicBezTo>
                  <a:cubicBezTo>
                    <a:pt x="157" y="78"/>
                    <a:pt x="157" y="78"/>
                    <a:pt x="157" y="78"/>
                  </a:cubicBezTo>
                  <a:cubicBezTo>
                    <a:pt x="157" y="78"/>
                    <a:pt x="157" y="78"/>
                    <a:pt x="157" y="78"/>
                  </a:cubicBezTo>
                  <a:cubicBezTo>
                    <a:pt x="157" y="78"/>
                    <a:pt x="157" y="78"/>
                    <a:pt x="157" y="78"/>
                  </a:cubicBezTo>
                  <a:cubicBezTo>
                    <a:pt x="157" y="78"/>
                    <a:pt x="157" y="78"/>
                    <a:pt x="157" y="78"/>
                  </a:cubicBezTo>
                  <a:cubicBezTo>
                    <a:pt x="157" y="77"/>
                    <a:pt x="157" y="77"/>
                    <a:pt x="157" y="77"/>
                  </a:cubicBezTo>
                  <a:cubicBezTo>
                    <a:pt x="157" y="77"/>
                    <a:pt x="157" y="77"/>
                    <a:pt x="157" y="77"/>
                  </a:cubicBezTo>
                  <a:cubicBezTo>
                    <a:pt x="157" y="77"/>
                    <a:pt x="157" y="77"/>
                    <a:pt x="157" y="77"/>
                  </a:cubicBezTo>
                  <a:cubicBezTo>
                    <a:pt x="157" y="77"/>
                    <a:pt x="157" y="77"/>
                    <a:pt x="157" y="77"/>
                  </a:cubicBezTo>
                  <a:cubicBezTo>
                    <a:pt x="157" y="77"/>
                    <a:pt x="157" y="77"/>
                    <a:pt x="157" y="77"/>
                  </a:cubicBezTo>
                  <a:cubicBezTo>
                    <a:pt x="157" y="77"/>
                    <a:pt x="157" y="77"/>
                    <a:pt x="157" y="77"/>
                  </a:cubicBezTo>
                  <a:cubicBezTo>
                    <a:pt x="157" y="77"/>
                    <a:pt x="157" y="77"/>
                    <a:pt x="157" y="77"/>
                  </a:cubicBezTo>
                  <a:cubicBezTo>
                    <a:pt x="156" y="77"/>
                    <a:pt x="156" y="77"/>
                    <a:pt x="156" y="77"/>
                  </a:cubicBezTo>
                  <a:cubicBezTo>
                    <a:pt x="155" y="77"/>
                    <a:pt x="155" y="77"/>
                    <a:pt x="156" y="77"/>
                  </a:cubicBezTo>
                  <a:cubicBezTo>
                    <a:pt x="156" y="77"/>
                    <a:pt x="156" y="77"/>
                    <a:pt x="156" y="77"/>
                  </a:cubicBezTo>
                  <a:close/>
                  <a:moveTo>
                    <a:pt x="160" y="87"/>
                  </a:moveTo>
                  <a:cubicBezTo>
                    <a:pt x="160" y="87"/>
                    <a:pt x="160" y="87"/>
                    <a:pt x="160" y="87"/>
                  </a:cubicBezTo>
                  <a:cubicBezTo>
                    <a:pt x="161" y="88"/>
                    <a:pt x="161" y="88"/>
                    <a:pt x="162" y="89"/>
                  </a:cubicBezTo>
                  <a:cubicBezTo>
                    <a:pt x="162" y="90"/>
                    <a:pt x="163" y="91"/>
                    <a:pt x="161" y="91"/>
                  </a:cubicBezTo>
                  <a:cubicBezTo>
                    <a:pt x="161" y="91"/>
                    <a:pt x="161" y="91"/>
                    <a:pt x="161" y="91"/>
                  </a:cubicBezTo>
                  <a:cubicBezTo>
                    <a:pt x="161" y="92"/>
                    <a:pt x="162" y="92"/>
                    <a:pt x="162" y="92"/>
                  </a:cubicBezTo>
                  <a:cubicBezTo>
                    <a:pt x="162" y="92"/>
                    <a:pt x="162" y="92"/>
                    <a:pt x="163" y="92"/>
                  </a:cubicBezTo>
                  <a:cubicBezTo>
                    <a:pt x="163" y="92"/>
                    <a:pt x="164" y="93"/>
                    <a:pt x="164" y="93"/>
                  </a:cubicBezTo>
                  <a:cubicBezTo>
                    <a:pt x="165" y="93"/>
                    <a:pt x="165" y="94"/>
                    <a:pt x="165" y="94"/>
                  </a:cubicBezTo>
                  <a:cubicBezTo>
                    <a:pt x="165" y="94"/>
                    <a:pt x="165" y="94"/>
                    <a:pt x="165" y="94"/>
                  </a:cubicBezTo>
                  <a:cubicBezTo>
                    <a:pt x="166" y="93"/>
                    <a:pt x="166" y="93"/>
                    <a:pt x="165" y="92"/>
                  </a:cubicBezTo>
                  <a:cubicBezTo>
                    <a:pt x="165" y="92"/>
                    <a:pt x="165" y="92"/>
                    <a:pt x="164" y="92"/>
                  </a:cubicBezTo>
                  <a:cubicBezTo>
                    <a:pt x="164" y="92"/>
                    <a:pt x="164" y="92"/>
                    <a:pt x="164" y="92"/>
                  </a:cubicBezTo>
                  <a:cubicBezTo>
                    <a:pt x="163" y="92"/>
                    <a:pt x="164" y="91"/>
                    <a:pt x="164" y="91"/>
                  </a:cubicBezTo>
                  <a:cubicBezTo>
                    <a:pt x="163" y="91"/>
                    <a:pt x="163" y="91"/>
                    <a:pt x="163" y="91"/>
                  </a:cubicBezTo>
                  <a:cubicBezTo>
                    <a:pt x="163" y="91"/>
                    <a:pt x="162" y="89"/>
                    <a:pt x="162" y="89"/>
                  </a:cubicBezTo>
                  <a:cubicBezTo>
                    <a:pt x="162" y="88"/>
                    <a:pt x="161" y="88"/>
                    <a:pt x="161" y="87"/>
                  </a:cubicBezTo>
                  <a:cubicBezTo>
                    <a:pt x="161" y="87"/>
                    <a:pt x="160" y="87"/>
                    <a:pt x="160" y="87"/>
                  </a:cubicBezTo>
                  <a:cubicBezTo>
                    <a:pt x="160" y="87"/>
                    <a:pt x="160" y="87"/>
                    <a:pt x="160" y="87"/>
                  </a:cubicBezTo>
                  <a:cubicBezTo>
                    <a:pt x="160" y="86"/>
                    <a:pt x="160" y="86"/>
                    <a:pt x="160" y="87"/>
                  </a:cubicBezTo>
                  <a:close/>
                  <a:moveTo>
                    <a:pt x="164" y="87"/>
                  </a:moveTo>
                  <a:cubicBezTo>
                    <a:pt x="164" y="87"/>
                    <a:pt x="164" y="87"/>
                    <a:pt x="164" y="87"/>
                  </a:cubicBezTo>
                  <a:cubicBezTo>
                    <a:pt x="164" y="87"/>
                    <a:pt x="164" y="87"/>
                    <a:pt x="164" y="87"/>
                  </a:cubicBezTo>
                  <a:cubicBezTo>
                    <a:pt x="164" y="87"/>
                    <a:pt x="164" y="87"/>
                    <a:pt x="165" y="87"/>
                  </a:cubicBezTo>
                  <a:cubicBezTo>
                    <a:pt x="165" y="87"/>
                    <a:pt x="165" y="87"/>
                    <a:pt x="165" y="87"/>
                  </a:cubicBezTo>
                  <a:cubicBezTo>
                    <a:pt x="165" y="87"/>
                    <a:pt x="165" y="87"/>
                    <a:pt x="165" y="87"/>
                  </a:cubicBezTo>
                  <a:cubicBezTo>
                    <a:pt x="165" y="87"/>
                    <a:pt x="165" y="87"/>
                    <a:pt x="165" y="87"/>
                  </a:cubicBezTo>
                  <a:cubicBezTo>
                    <a:pt x="165" y="87"/>
                    <a:pt x="165" y="87"/>
                    <a:pt x="165" y="87"/>
                  </a:cubicBezTo>
                  <a:cubicBezTo>
                    <a:pt x="165" y="87"/>
                    <a:pt x="165" y="87"/>
                    <a:pt x="165" y="86"/>
                  </a:cubicBezTo>
                  <a:cubicBezTo>
                    <a:pt x="165" y="86"/>
                    <a:pt x="165" y="86"/>
                    <a:pt x="165" y="86"/>
                  </a:cubicBezTo>
                  <a:cubicBezTo>
                    <a:pt x="165" y="86"/>
                    <a:pt x="165" y="86"/>
                    <a:pt x="166" y="86"/>
                  </a:cubicBezTo>
                  <a:cubicBezTo>
                    <a:pt x="166" y="86"/>
                    <a:pt x="165" y="86"/>
                    <a:pt x="165" y="86"/>
                  </a:cubicBezTo>
                  <a:cubicBezTo>
                    <a:pt x="165" y="86"/>
                    <a:pt x="165" y="86"/>
                    <a:pt x="165" y="86"/>
                  </a:cubicBezTo>
                  <a:cubicBezTo>
                    <a:pt x="165" y="86"/>
                    <a:pt x="165" y="86"/>
                    <a:pt x="165" y="86"/>
                  </a:cubicBezTo>
                  <a:cubicBezTo>
                    <a:pt x="165" y="86"/>
                    <a:pt x="165" y="86"/>
                    <a:pt x="165" y="86"/>
                  </a:cubicBezTo>
                  <a:cubicBezTo>
                    <a:pt x="165" y="86"/>
                    <a:pt x="165" y="86"/>
                    <a:pt x="165" y="86"/>
                  </a:cubicBezTo>
                  <a:cubicBezTo>
                    <a:pt x="165" y="86"/>
                    <a:pt x="165" y="86"/>
                    <a:pt x="165" y="86"/>
                  </a:cubicBezTo>
                  <a:cubicBezTo>
                    <a:pt x="165" y="86"/>
                    <a:pt x="165" y="86"/>
                    <a:pt x="165" y="86"/>
                  </a:cubicBezTo>
                  <a:cubicBezTo>
                    <a:pt x="164" y="86"/>
                    <a:pt x="164" y="86"/>
                    <a:pt x="164" y="86"/>
                  </a:cubicBezTo>
                  <a:cubicBezTo>
                    <a:pt x="164" y="86"/>
                    <a:pt x="164" y="86"/>
                    <a:pt x="164" y="87"/>
                  </a:cubicBezTo>
                  <a:cubicBezTo>
                    <a:pt x="163" y="87"/>
                    <a:pt x="164" y="87"/>
                    <a:pt x="164" y="87"/>
                  </a:cubicBezTo>
                  <a:cubicBezTo>
                    <a:pt x="164" y="87"/>
                    <a:pt x="164" y="87"/>
                    <a:pt x="164" y="87"/>
                  </a:cubicBezTo>
                  <a:close/>
                  <a:moveTo>
                    <a:pt x="129" y="78"/>
                  </a:moveTo>
                  <a:cubicBezTo>
                    <a:pt x="129" y="78"/>
                    <a:pt x="129" y="78"/>
                    <a:pt x="129" y="78"/>
                  </a:cubicBezTo>
                  <a:cubicBezTo>
                    <a:pt x="129" y="79"/>
                    <a:pt x="131" y="80"/>
                    <a:pt x="131" y="79"/>
                  </a:cubicBezTo>
                  <a:cubicBezTo>
                    <a:pt x="131" y="79"/>
                    <a:pt x="132" y="79"/>
                    <a:pt x="133" y="79"/>
                  </a:cubicBezTo>
                  <a:cubicBezTo>
                    <a:pt x="133" y="79"/>
                    <a:pt x="133" y="80"/>
                    <a:pt x="133" y="80"/>
                  </a:cubicBezTo>
                  <a:cubicBezTo>
                    <a:pt x="133" y="80"/>
                    <a:pt x="133" y="80"/>
                    <a:pt x="133" y="80"/>
                  </a:cubicBezTo>
                  <a:cubicBezTo>
                    <a:pt x="133" y="80"/>
                    <a:pt x="134" y="81"/>
                    <a:pt x="134" y="81"/>
                  </a:cubicBezTo>
                  <a:cubicBezTo>
                    <a:pt x="134" y="81"/>
                    <a:pt x="134" y="81"/>
                    <a:pt x="134" y="81"/>
                  </a:cubicBezTo>
                  <a:cubicBezTo>
                    <a:pt x="134" y="82"/>
                    <a:pt x="135" y="82"/>
                    <a:pt x="135" y="82"/>
                  </a:cubicBezTo>
                  <a:cubicBezTo>
                    <a:pt x="135" y="82"/>
                    <a:pt x="135" y="83"/>
                    <a:pt x="136" y="83"/>
                  </a:cubicBezTo>
                  <a:cubicBezTo>
                    <a:pt x="136" y="83"/>
                    <a:pt x="136" y="83"/>
                    <a:pt x="136" y="84"/>
                  </a:cubicBezTo>
                  <a:cubicBezTo>
                    <a:pt x="136" y="84"/>
                    <a:pt x="136" y="84"/>
                    <a:pt x="136" y="84"/>
                  </a:cubicBezTo>
                  <a:cubicBezTo>
                    <a:pt x="136" y="84"/>
                    <a:pt x="136" y="84"/>
                    <a:pt x="136" y="84"/>
                  </a:cubicBezTo>
                  <a:cubicBezTo>
                    <a:pt x="136" y="84"/>
                    <a:pt x="136" y="84"/>
                    <a:pt x="136" y="85"/>
                  </a:cubicBezTo>
                  <a:cubicBezTo>
                    <a:pt x="137" y="85"/>
                    <a:pt x="137" y="85"/>
                    <a:pt x="137" y="85"/>
                  </a:cubicBezTo>
                  <a:cubicBezTo>
                    <a:pt x="137" y="85"/>
                    <a:pt x="137" y="85"/>
                    <a:pt x="137" y="85"/>
                  </a:cubicBezTo>
                  <a:cubicBezTo>
                    <a:pt x="137" y="85"/>
                    <a:pt x="137" y="86"/>
                    <a:pt x="137" y="86"/>
                  </a:cubicBezTo>
                  <a:cubicBezTo>
                    <a:pt x="137" y="86"/>
                    <a:pt x="137" y="86"/>
                    <a:pt x="138" y="86"/>
                  </a:cubicBezTo>
                  <a:cubicBezTo>
                    <a:pt x="138" y="86"/>
                    <a:pt x="138" y="87"/>
                    <a:pt x="139" y="86"/>
                  </a:cubicBezTo>
                  <a:cubicBezTo>
                    <a:pt x="139" y="85"/>
                    <a:pt x="139" y="85"/>
                    <a:pt x="139" y="84"/>
                  </a:cubicBezTo>
                  <a:cubicBezTo>
                    <a:pt x="139" y="84"/>
                    <a:pt x="139" y="84"/>
                    <a:pt x="139" y="84"/>
                  </a:cubicBezTo>
                  <a:cubicBezTo>
                    <a:pt x="139" y="83"/>
                    <a:pt x="139" y="83"/>
                    <a:pt x="139" y="83"/>
                  </a:cubicBezTo>
                  <a:cubicBezTo>
                    <a:pt x="139" y="83"/>
                    <a:pt x="139" y="83"/>
                    <a:pt x="139" y="83"/>
                  </a:cubicBezTo>
                  <a:cubicBezTo>
                    <a:pt x="139" y="82"/>
                    <a:pt x="139" y="82"/>
                    <a:pt x="138" y="82"/>
                  </a:cubicBezTo>
                  <a:cubicBezTo>
                    <a:pt x="138" y="82"/>
                    <a:pt x="138" y="82"/>
                    <a:pt x="138" y="82"/>
                  </a:cubicBezTo>
                  <a:cubicBezTo>
                    <a:pt x="138" y="82"/>
                    <a:pt x="138" y="82"/>
                    <a:pt x="138" y="82"/>
                  </a:cubicBezTo>
                  <a:cubicBezTo>
                    <a:pt x="138" y="82"/>
                    <a:pt x="138" y="82"/>
                    <a:pt x="138" y="82"/>
                  </a:cubicBezTo>
                  <a:cubicBezTo>
                    <a:pt x="138" y="82"/>
                    <a:pt x="138" y="82"/>
                    <a:pt x="138" y="82"/>
                  </a:cubicBezTo>
                  <a:cubicBezTo>
                    <a:pt x="138" y="82"/>
                    <a:pt x="138" y="82"/>
                    <a:pt x="138" y="82"/>
                  </a:cubicBezTo>
                  <a:cubicBezTo>
                    <a:pt x="138" y="82"/>
                    <a:pt x="138" y="82"/>
                    <a:pt x="138" y="82"/>
                  </a:cubicBezTo>
                  <a:cubicBezTo>
                    <a:pt x="138" y="82"/>
                    <a:pt x="138" y="81"/>
                    <a:pt x="138" y="81"/>
                  </a:cubicBezTo>
                  <a:cubicBezTo>
                    <a:pt x="138" y="81"/>
                    <a:pt x="138" y="81"/>
                    <a:pt x="138" y="81"/>
                  </a:cubicBezTo>
                  <a:cubicBezTo>
                    <a:pt x="137" y="80"/>
                    <a:pt x="137" y="80"/>
                    <a:pt x="137" y="80"/>
                  </a:cubicBezTo>
                  <a:cubicBezTo>
                    <a:pt x="137" y="80"/>
                    <a:pt x="137" y="80"/>
                    <a:pt x="137" y="80"/>
                  </a:cubicBezTo>
                  <a:cubicBezTo>
                    <a:pt x="137" y="80"/>
                    <a:pt x="137" y="80"/>
                    <a:pt x="137" y="80"/>
                  </a:cubicBezTo>
                  <a:cubicBezTo>
                    <a:pt x="136" y="80"/>
                    <a:pt x="136" y="81"/>
                    <a:pt x="137" y="81"/>
                  </a:cubicBezTo>
                  <a:cubicBezTo>
                    <a:pt x="137" y="81"/>
                    <a:pt x="137" y="81"/>
                    <a:pt x="137" y="81"/>
                  </a:cubicBezTo>
                  <a:cubicBezTo>
                    <a:pt x="137" y="81"/>
                    <a:pt x="137" y="82"/>
                    <a:pt x="137" y="82"/>
                  </a:cubicBezTo>
                  <a:cubicBezTo>
                    <a:pt x="137" y="81"/>
                    <a:pt x="137" y="81"/>
                    <a:pt x="137" y="81"/>
                  </a:cubicBezTo>
                  <a:cubicBezTo>
                    <a:pt x="137" y="81"/>
                    <a:pt x="136" y="81"/>
                    <a:pt x="136" y="82"/>
                  </a:cubicBezTo>
                  <a:cubicBezTo>
                    <a:pt x="136" y="82"/>
                    <a:pt x="136" y="82"/>
                    <a:pt x="136" y="82"/>
                  </a:cubicBezTo>
                  <a:cubicBezTo>
                    <a:pt x="136" y="82"/>
                    <a:pt x="135" y="81"/>
                    <a:pt x="135" y="81"/>
                  </a:cubicBezTo>
                  <a:cubicBezTo>
                    <a:pt x="134" y="81"/>
                    <a:pt x="135" y="80"/>
                    <a:pt x="135" y="80"/>
                  </a:cubicBezTo>
                  <a:cubicBezTo>
                    <a:pt x="136" y="80"/>
                    <a:pt x="135" y="80"/>
                    <a:pt x="135" y="80"/>
                  </a:cubicBezTo>
                  <a:cubicBezTo>
                    <a:pt x="135" y="80"/>
                    <a:pt x="136" y="79"/>
                    <a:pt x="136" y="79"/>
                  </a:cubicBezTo>
                  <a:cubicBezTo>
                    <a:pt x="137" y="79"/>
                    <a:pt x="137" y="79"/>
                    <a:pt x="137" y="78"/>
                  </a:cubicBezTo>
                  <a:cubicBezTo>
                    <a:pt x="137" y="78"/>
                    <a:pt x="136" y="77"/>
                    <a:pt x="136" y="76"/>
                  </a:cubicBezTo>
                  <a:cubicBezTo>
                    <a:pt x="135" y="75"/>
                    <a:pt x="135" y="75"/>
                    <a:pt x="135" y="75"/>
                  </a:cubicBezTo>
                  <a:cubicBezTo>
                    <a:pt x="134" y="74"/>
                    <a:pt x="134" y="74"/>
                    <a:pt x="134" y="73"/>
                  </a:cubicBezTo>
                  <a:cubicBezTo>
                    <a:pt x="134" y="73"/>
                    <a:pt x="133" y="73"/>
                    <a:pt x="133" y="73"/>
                  </a:cubicBezTo>
                  <a:cubicBezTo>
                    <a:pt x="133" y="73"/>
                    <a:pt x="133" y="73"/>
                    <a:pt x="133" y="73"/>
                  </a:cubicBezTo>
                  <a:cubicBezTo>
                    <a:pt x="133" y="73"/>
                    <a:pt x="133" y="73"/>
                    <a:pt x="133" y="73"/>
                  </a:cubicBezTo>
                  <a:cubicBezTo>
                    <a:pt x="132" y="73"/>
                    <a:pt x="132" y="73"/>
                    <a:pt x="132" y="73"/>
                  </a:cubicBezTo>
                  <a:cubicBezTo>
                    <a:pt x="132" y="72"/>
                    <a:pt x="132" y="73"/>
                    <a:pt x="132" y="73"/>
                  </a:cubicBezTo>
                  <a:cubicBezTo>
                    <a:pt x="132" y="73"/>
                    <a:pt x="132" y="73"/>
                    <a:pt x="132" y="74"/>
                  </a:cubicBezTo>
                  <a:cubicBezTo>
                    <a:pt x="132" y="74"/>
                    <a:pt x="132" y="74"/>
                    <a:pt x="132" y="74"/>
                  </a:cubicBezTo>
                  <a:cubicBezTo>
                    <a:pt x="132" y="74"/>
                    <a:pt x="132" y="75"/>
                    <a:pt x="132" y="75"/>
                  </a:cubicBezTo>
                  <a:cubicBezTo>
                    <a:pt x="132" y="75"/>
                    <a:pt x="132" y="76"/>
                    <a:pt x="132" y="76"/>
                  </a:cubicBezTo>
                  <a:cubicBezTo>
                    <a:pt x="132" y="77"/>
                    <a:pt x="130" y="78"/>
                    <a:pt x="129" y="78"/>
                  </a:cubicBezTo>
                  <a:close/>
                  <a:moveTo>
                    <a:pt x="137" y="61"/>
                  </a:moveTo>
                  <a:cubicBezTo>
                    <a:pt x="137" y="61"/>
                    <a:pt x="137" y="61"/>
                    <a:pt x="137" y="61"/>
                  </a:cubicBezTo>
                  <a:cubicBezTo>
                    <a:pt x="137" y="62"/>
                    <a:pt x="137" y="62"/>
                    <a:pt x="137" y="62"/>
                  </a:cubicBezTo>
                  <a:cubicBezTo>
                    <a:pt x="137" y="62"/>
                    <a:pt x="138" y="62"/>
                    <a:pt x="137" y="62"/>
                  </a:cubicBezTo>
                  <a:cubicBezTo>
                    <a:pt x="137" y="62"/>
                    <a:pt x="137" y="62"/>
                    <a:pt x="137" y="62"/>
                  </a:cubicBezTo>
                  <a:cubicBezTo>
                    <a:pt x="137" y="62"/>
                    <a:pt x="137" y="61"/>
                    <a:pt x="137" y="61"/>
                  </a:cubicBezTo>
                  <a:close/>
                  <a:moveTo>
                    <a:pt x="136" y="56"/>
                  </a:moveTo>
                  <a:cubicBezTo>
                    <a:pt x="137" y="56"/>
                    <a:pt x="137" y="56"/>
                    <a:pt x="137" y="56"/>
                  </a:cubicBezTo>
                  <a:cubicBezTo>
                    <a:pt x="137" y="56"/>
                    <a:pt x="137" y="57"/>
                    <a:pt x="137" y="57"/>
                  </a:cubicBezTo>
                  <a:cubicBezTo>
                    <a:pt x="137" y="57"/>
                    <a:pt x="138" y="57"/>
                    <a:pt x="138" y="57"/>
                  </a:cubicBezTo>
                  <a:cubicBezTo>
                    <a:pt x="138" y="57"/>
                    <a:pt x="138" y="57"/>
                    <a:pt x="138" y="57"/>
                  </a:cubicBezTo>
                  <a:cubicBezTo>
                    <a:pt x="138" y="57"/>
                    <a:pt x="138" y="57"/>
                    <a:pt x="138" y="57"/>
                  </a:cubicBezTo>
                  <a:cubicBezTo>
                    <a:pt x="138" y="57"/>
                    <a:pt x="138" y="57"/>
                    <a:pt x="138" y="57"/>
                  </a:cubicBezTo>
                  <a:cubicBezTo>
                    <a:pt x="138" y="57"/>
                    <a:pt x="138" y="57"/>
                    <a:pt x="138" y="57"/>
                  </a:cubicBezTo>
                  <a:cubicBezTo>
                    <a:pt x="138" y="58"/>
                    <a:pt x="138" y="58"/>
                    <a:pt x="138" y="58"/>
                  </a:cubicBezTo>
                  <a:cubicBezTo>
                    <a:pt x="138" y="58"/>
                    <a:pt x="138" y="58"/>
                    <a:pt x="138" y="58"/>
                  </a:cubicBezTo>
                  <a:cubicBezTo>
                    <a:pt x="138" y="58"/>
                    <a:pt x="139" y="58"/>
                    <a:pt x="139" y="58"/>
                  </a:cubicBezTo>
                  <a:cubicBezTo>
                    <a:pt x="139" y="58"/>
                    <a:pt x="139" y="58"/>
                    <a:pt x="139" y="58"/>
                  </a:cubicBezTo>
                  <a:cubicBezTo>
                    <a:pt x="139" y="58"/>
                    <a:pt x="139" y="58"/>
                    <a:pt x="140" y="59"/>
                  </a:cubicBezTo>
                  <a:cubicBezTo>
                    <a:pt x="140" y="59"/>
                    <a:pt x="141" y="59"/>
                    <a:pt x="141" y="59"/>
                  </a:cubicBezTo>
                  <a:cubicBezTo>
                    <a:pt x="141" y="59"/>
                    <a:pt x="141" y="60"/>
                    <a:pt x="141" y="60"/>
                  </a:cubicBezTo>
                  <a:cubicBezTo>
                    <a:pt x="141" y="60"/>
                    <a:pt x="141" y="60"/>
                    <a:pt x="141" y="60"/>
                  </a:cubicBezTo>
                  <a:cubicBezTo>
                    <a:pt x="140" y="60"/>
                    <a:pt x="140" y="61"/>
                    <a:pt x="141" y="61"/>
                  </a:cubicBezTo>
                  <a:cubicBezTo>
                    <a:pt x="141" y="61"/>
                    <a:pt x="141" y="61"/>
                    <a:pt x="141" y="61"/>
                  </a:cubicBezTo>
                  <a:cubicBezTo>
                    <a:pt x="141" y="61"/>
                    <a:pt x="141" y="61"/>
                    <a:pt x="141" y="61"/>
                  </a:cubicBezTo>
                  <a:cubicBezTo>
                    <a:pt x="141" y="62"/>
                    <a:pt x="141" y="62"/>
                    <a:pt x="141" y="62"/>
                  </a:cubicBezTo>
                  <a:cubicBezTo>
                    <a:pt x="141" y="62"/>
                    <a:pt x="141" y="62"/>
                    <a:pt x="141" y="62"/>
                  </a:cubicBezTo>
                  <a:cubicBezTo>
                    <a:pt x="140" y="63"/>
                    <a:pt x="140" y="63"/>
                    <a:pt x="140" y="64"/>
                  </a:cubicBezTo>
                  <a:cubicBezTo>
                    <a:pt x="140" y="64"/>
                    <a:pt x="140" y="64"/>
                    <a:pt x="140" y="64"/>
                  </a:cubicBezTo>
                  <a:cubicBezTo>
                    <a:pt x="140" y="64"/>
                    <a:pt x="139" y="64"/>
                    <a:pt x="139" y="64"/>
                  </a:cubicBezTo>
                  <a:cubicBezTo>
                    <a:pt x="139" y="64"/>
                    <a:pt x="139" y="65"/>
                    <a:pt x="140" y="65"/>
                  </a:cubicBezTo>
                  <a:cubicBezTo>
                    <a:pt x="140" y="65"/>
                    <a:pt x="140" y="65"/>
                    <a:pt x="140" y="65"/>
                  </a:cubicBezTo>
                  <a:cubicBezTo>
                    <a:pt x="140" y="65"/>
                    <a:pt x="140" y="65"/>
                    <a:pt x="140" y="65"/>
                  </a:cubicBezTo>
                  <a:cubicBezTo>
                    <a:pt x="140" y="65"/>
                    <a:pt x="140" y="65"/>
                    <a:pt x="141" y="65"/>
                  </a:cubicBezTo>
                  <a:cubicBezTo>
                    <a:pt x="141" y="66"/>
                    <a:pt x="141" y="66"/>
                    <a:pt x="141" y="65"/>
                  </a:cubicBezTo>
                  <a:cubicBezTo>
                    <a:pt x="141" y="65"/>
                    <a:pt x="141" y="65"/>
                    <a:pt x="141" y="64"/>
                  </a:cubicBezTo>
                  <a:cubicBezTo>
                    <a:pt x="141" y="64"/>
                    <a:pt x="141" y="64"/>
                    <a:pt x="141" y="64"/>
                  </a:cubicBezTo>
                  <a:cubicBezTo>
                    <a:pt x="141" y="63"/>
                    <a:pt x="141" y="62"/>
                    <a:pt x="141" y="62"/>
                  </a:cubicBezTo>
                  <a:cubicBezTo>
                    <a:pt x="141" y="62"/>
                    <a:pt x="142" y="62"/>
                    <a:pt x="142" y="61"/>
                  </a:cubicBezTo>
                  <a:cubicBezTo>
                    <a:pt x="142" y="62"/>
                    <a:pt x="142" y="62"/>
                    <a:pt x="142" y="62"/>
                  </a:cubicBezTo>
                  <a:cubicBezTo>
                    <a:pt x="143" y="62"/>
                    <a:pt x="143" y="61"/>
                    <a:pt x="142" y="61"/>
                  </a:cubicBezTo>
                  <a:cubicBezTo>
                    <a:pt x="142" y="61"/>
                    <a:pt x="142" y="60"/>
                    <a:pt x="142" y="60"/>
                  </a:cubicBezTo>
                  <a:cubicBezTo>
                    <a:pt x="142" y="60"/>
                    <a:pt x="142" y="60"/>
                    <a:pt x="142" y="60"/>
                  </a:cubicBezTo>
                  <a:cubicBezTo>
                    <a:pt x="142" y="60"/>
                    <a:pt x="142" y="60"/>
                    <a:pt x="142" y="60"/>
                  </a:cubicBezTo>
                  <a:cubicBezTo>
                    <a:pt x="142" y="60"/>
                    <a:pt x="142" y="59"/>
                    <a:pt x="142" y="59"/>
                  </a:cubicBezTo>
                  <a:cubicBezTo>
                    <a:pt x="142" y="59"/>
                    <a:pt x="142" y="59"/>
                    <a:pt x="142" y="59"/>
                  </a:cubicBezTo>
                  <a:cubicBezTo>
                    <a:pt x="142" y="59"/>
                    <a:pt x="142" y="59"/>
                    <a:pt x="142" y="59"/>
                  </a:cubicBezTo>
                  <a:cubicBezTo>
                    <a:pt x="142" y="59"/>
                    <a:pt x="142" y="59"/>
                    <a:pt x="142" y="59"/>
                  </a:cubicBezTo>
                  <a:cubicBezTo>
                    <a:pt x="142" y="59"/>
                    <a:pt x="141" y="59"/>
                    <a:pt x="140" y="58"/>
                  </a:cubicBezTo>
                  <a:cubicBezTo>
                    <a:pt x="140" y="58"/>
                    <a:pt x="140" y="58"/>
                    <a:pt x="140" y="58"/>
                  </a:cubicBezTo>
                  <a:cubicBezTo>
                    <a:pt x="140" y="58"/>
                    <a:pt x="140" y="58"/>
                    <a:pt x="140" y="57"/>
                  </a:cubicBezTo>
                  <a:cubicBezTo>
                    <a:pt x="139" y="57"/>
                    <a:pt x="139" y="57"/>
                    <a:pt x="139" y="57"/>
                  </a:cubicBezTo>
                  <a:cubicBezTo>
                    <a:pt x="139" y="57"/>
                    <a:pt x="139" y="57"/>
                    <a:pt x="138" y="57"/>
                  </a:cubicBezTo>
                  <a:cubicBezTo>
                    <a:pt x="138" y="57"/>
                    <a:pt x="138" y="57"/>
                    <a:pt x="138" y="57"/>
                  </a:cubicBezTo>
                  <a:cubicBezTo>
                    <a:pt x="138" y="56"/>
                    <a:pt x="138" y="56"/>
                    <a:pt x="138" y="56"/>
                  </a:cubicBezTo>
                  <a:cubicBezTo>
                    <a:pt x="138" y="56"/>
                    <a:pt x="137" y="56"/>
                    <a:pt x="137" y="56"/>
                  </a:cubicBezTo>
                  <a:cubicBezTo>
                    <a:pt x="137" y="56"/>
                    <a:pt x="137" y="56"/>
                    <a:pt x="137" y="56"/>
                  </a:cubicBezTo>
                  <a:cubicBezTo>
                    <a:pt x="136" y="56"/>
                    <a:pt x="136" y="56"/>
                    <a:pt x="136" y="56"/>
                  </a:cubicBezTo>
                  <a:cubicBezTo>
                    <a:pt x="135" y="56"/>
                    <a:pt x="135" y="55"/>
                    <a:pt x="135" y="56"/>
                  </a:cubicBezTo>
                  <a:cubicBezTo>
                    <a:pt x="134" y="56"/>
                    <a:pt x="134" y="56"/>
                    <a:pt x="135" y="56"/>
                  </a:cubicBezTo>
                  <a:cubicBezTo>
                    <a:pt x="135" y="56"/>
                    <a:pt x="136" y="56"/>
                    <a:pt x="136" y="56"/>
                  </a:cubicBezTo>
                  <a:close/>
                  <a:moveTo>
                    <a:pt x="167" y="84"/>
                  </a:moveTo>
                  <a:cubicBezTo>
                    <a:pt x="167" y="84"/>
                    <a:pt x="167" y="84"/>
                    <a:pt x="167" y="84"/>
                  </a:cubicBezTo>
                  <a:cubicBezTo>
                    <a:pt x="168" y="84"/>
                    <a:pt x="168" y="84"/>
                    <a:pt x="168" y="83"/>
                  </a:cubicBezTo>
                  <a:cubicBezTo>
                    <a:pt x="168" y="83"/>
                    <a:pt x="168" y="83"/>
                    <a:pt x="168" y="83"/>
                  </a:cubicBezTo>
                  <a:cubicBezTo>
                    <a:pt x="168" y="83"/>
                    <a:pt x="168" y="83"/>
                    <a:pt x="168" y="83"/>
                  </a:cubicBezTo>
                  <a:cubicBezTo>
                    <a:pt x="168" y="83"/>
                    <a:pt x="168" y="82"/>
                    <a:pt x="168" y="82"/>
                  </a:cubicBezTo>
                  <a:cubicBezTo>
                    <a:pt x="168" y="82"/>
                    <a:pt x="168" y="82"/>
                    <a:pt x="168" y="82"/>
                  </a:cubicBezTo>
                  <a:cubicBezTo>
                    <a:pt x="168" y="82"/>
                    <a:pt x="168" y="82"/>
                    <a:pt x="168" y="82"/>
                  </a:cubicBezTo>
                  <a:cubicBezTo>
                    <a:pt x="168" y="82"/>
                    <a:pt x="168" y="82"/>
                    <a:pt x="168" y="83"/>
                  </a:cubicBezTo>
                  <a:cubicBezTo>
                    <a:pt x="168" y="83"/>
                    <a:pt x="168" y="83"/>
                    <a:pt x="168" y="83"/>
                  </a:cubicBezTo>
                  <a:cubicBezTo>
                    <a:pt x="168" y="83"/>
                    <a:pt x="168" y="83"/>
                    <a:pt x="168" y="83"/>
                  </a:cubicBezTo>
                  <a:cubicBezTo>
                    <a:pt x="167" y="83"/>
                    <a:pt x="167" y="83"/>
                    <a:pt x="167" y="83"/>
                  </a:cubicBezTo>
                  <a:cubicBezTo>
                    <a:pt x="167" y="83"/>
                    <a:pt x="167" y="83"/>
                    <a:pt x="167" y="83"/>
                  </a:cubicBezTo>
                  <a:cubicBezTo>
                    <a:pt x="167" y="83"/>
                    <a:pt x="167" y="84"/>
                    <a:pt x="167" y="84"/>
                  </a:cubicBezTo>
                  <a:cubicBezTo>
                    <a:pt x="167" y="84"/>
                    <a:pt x="167" y="84"/>
                    <a:pt x="167" y="84"/>
                  </a:cubicBezTo>
                  <a:cubicBezTo>
                    <a:pt x="167" y="84"/>
                    <a:pt x="167" y="84"/>
                    <a:pt x="167" y="84"/>
                  </a:cubicBezTo>
                  <a:close/>
                  <a:moveTo>
                    <a:pt x="135" y="67"/>
                  </a:moveTo>
                  <a:cubicBezTo>
                    <a:pt x="135" y="67"/>
                    <a:pt x="135" y="67"/>
                    <a:pt x="135" y="67"/>
                  </a:cubicBezTo>
                  <a:cubicBezTo>
                    <a:pt x="135" y="66"/>
                    <a:pt x="134" y="67"/>
                    <a:pt x="134" y="67"/>
                  </a:cubicBezTo>
                  <a:cubicBezTo>
                    <a:pt x="134" y="67"/>
                    <a:pt x="134" y="67"/>
                    <a:pt x="134" y="67"/>
                  </a:cubicBezTo>
                  <a:cubicBezTo>
                    <a:pt x="135" y="67"/>
                    <a:pt x="135" y="67"/>
                    <a:pt x="135" y="67"/>
                  </a:cubicBezTo>
                  <a:close/>
                  <a:moveTo>
                    <a:pt x="137" y="63"/>
                  </a:moveTo>
                  <a:cubicBezTo>
                    <a:pt x="137" y="63"/>
                    <a:pt x="137" y="63"/>
                    <a:pt x="137" y="63"/>
                  </a:cubicBezTo>
                  <a:cubicBezTo>
                    <a:pt x="137" y="64"/>
                    <a:pt x="137" y="64"/>
                    <a:pt x="137" y="64"/>
                  </a:cubicBezTo>
                  <a:cubicBezTo>
                    <a:pt x="137" y="64"/>
                    <a:pt x="137" y="64"/>
                    <a:pt x="137" y="64"/>
                  </a:cubicBezTo>
                  <a:cubicBezTo>
                    <a:pt x="137" y="64"/>
                    <a:pt x="137" y="64"/>
                    <a:pt x="137" y="64"/>
                  </a:cubicBezTo>
                  <a:cubicBezTo>
                    <a:pt x="137" y="64"/>
                    <a:pt x="137" y="64"/>
                    <a:pt x="138" y="64"/>
                  </a:cubicBezTo>
                  <a:cubicBezTo>
                    <a:pt x="138" y="64"/>
                    <a:pt x="138" y="64"/>
                    <a:pt x="138" y="64"/>
                  </a:cubicBezTo>
                  <a:cubicBezTo>
                    <a:pt x="138" y="63"/>
                    <a:pt x="138" y="63"/>
                    <a:pt x="138" y="63"/>
                  </a:cubicBezTo>
                  <a:cubicBezTo>
                    <a:pt x="138" y="63"/>
                    <a:pt x="138" y="63"/>
                    <a:pt x="138" y="63"/>
                  </a:cubicBezTo>
                  <a:cubicBezTo>
                    <a:pt x="137" y="63"/>
                    <a:pt x="137" y="63"/>
                    <a:pt x="137" y="63"/>
                  </a:cubicBezTo>
                  <a:cubicBezTo>
                    <a:pt x="137" y="63"/>
                    <a:pt x="137" y="63"/>
                    <a:pt x="137" y="63"/>
                  </a:cubicBezTo>
                  <a:cubicBezTo>
                    <a:pt x="137" y="63"/>
                    <a:pt x="137" y="63"/>
                    <a:pt x="137" y="63"/>
                  </a:cubicBezTo>
                  <a:cubicBezTo>
                    <a:pt x="137" y="63"/>
                    <a:pt x="137" y="63"/>
                    <a:pt x="137" y="63"/>
                  </a:cubicBezTo>
                  <a:cubicBezTo>
                    <a:pt x="137" y="63"/>
                    <a:pt x="137" y="63"/>
                    <a:pt x="137" y="63"/>
                  </a:cubicBezTo>
                  <a:close/>
                  <a:moveTo>
                    <a:pt x="125" y="59"/>
                  </a:moveTo>
                  <a:cubicBezTo>
                    <a:pt x="125" y="59"/>
                    <a:pt x="126" y="59"/>
                    <a:pt x="126" y="59"/>
                  </a:cubicBezTo>
                  <a:cubicBezTo>
                    <a:pt x="126" y="59"/>
                    <a:pt x="126" y="60"/>
                    <a:pt x="126" y="60"/>
                  </a:cubicBezTo>
                  <a:cubicBezTo>
                    <a:pt x="127" y="60"/>
                    <a:pt x="128" y="60"/>
                    <a:pt x="128" y="59"/>
                  </a:cubicBezTo>
                  <a:cubicBezTo>
                    <a:pt x="129" y="59"/>
                    <a:pt x="129" y="59"/>
                    <a:pt x="130" y="59"/>
                  </a:cubicBezTo>
                  <a:cubicBezTo>
                    <a:pt x="130" y="58"/>
                    <a:pt x="131" y="58"/>
                    <a:pt x="131" y="58"/>
                  </a:cubicBezTo>
                  <a:cubicBezTo>
                    <a:pt x="132" y="58"/>
                    <a:pt x="132" y="58"/>
                    <a:pt x="132" y="58"/>
                  </a:cubicBezTo>
                  <a:cubicBezTo>
                    <a:pt x="133" y="58"/>
                    <a:pt x="133" y="58"/>
                    <a:pt x="133" y="58"/>
                  </a:cubicBezTo>
                  <a:cubicBezTo>
                    <a:pt x="133" y="59"/>
                    <a:pt x="134" y="59"/>
                    <a:pt x="134" y="59"/>
                  </a:cubicBezTo>
                  <a:cubicBezTo>
                    <a:pt x="134" y="59"/>
                    <a:pt x="135" y="59"/>
                    <a:pt x="134" y="59"/>
                  </a:cubicBezTo>
                  <a:cubicBezTo>
                    <a:pt x="134" y="58"/>
                    <a:pt x="134" y="58"/>
                    <a:pt x="134" y="58"/>
                  </a:cubicBezTo>
                  <a:cubicBezTo>
                    <a:pt x="133" y="57"/>
                    <a:pt x="133" y="57"/>
                    <a:pt x="133" y="57"/>
                  </a:cubicBezTo>
                  <a:cubicBezTo>
                    <a:pt x="133" y="57"/>
                    <a:pt x="132" y="58"/>
                    <a:pt x="132" y="58"/>
                  </a:cubicBezTo>
                  <a:cubicBezTo>
                    <a:pt x="131" y="58"/>
                    <a:pt x="131" y="58"/>
                    <a:pt x="131" y="58"/>
                  </a:cubicBezTo>
                  <a:cubicBezTo>
                    <a:pt x="130" y="58"/>
                    <a:pt x="130" y="58"/>
                    <a:pt x="130" y="58"/>
                  </a:cubicBezTo>
                  <a:cubicBezTo>
                    <a:pt x="130" y="58"/>
                    <a:pt x="130" y="57"/>
                    <a:pt x="130" y="57"/>
                  </a:cubicBezTo>
                  <a:cubicBezTo>
                    <a:pt x="130" y="57"/>
                    <a:pt x="130" y="57"/>
                    <a:pt x="130" y="57"/>
                  </a:cubicBezTo>
                  <a:cubicBezTo>
                    <a:pt x="130" y="57"/>
                    <a:pt x="130" y="57"/>
                    <a:pt x="130" y="57"/>
                  </a:cubicBezTo>
                  <a:cubicBezTo>
                    <a:pt x="129" y="57"/>
                    <a:pt x="129" y="58"/>
                    <a:pt x="129" y="58"/>
                  </a:cubicBezTo>
                  <a:cubicBezTo>
                    <a:pt x="129" y="58"/>
                    <a:pt x="128" y="57"/>
                    <a:pt x="128" y="57"/>
                  </a:cubicBezTo>
                  <a:cubicBezTo>
                    <a:pt x="128" y="57"/>
                    <a:pt x="128" y="57"/>
                    <a:pt x="128" y="57"/>
                  </a:cubicBezTo>
                  <a:cubicBezTo>
                    <a:pt x="128" y="57"/>
                    <a:pt x="128" y="57"/>
                    <a:pt x="127" y="57"/>
                  </a:cubicBezTo>
                  <a:cubicBezTo>
                    <a:pt x="127" y="58"/>
                    <a:pt x="127" y="58"/>
                    <a:pt x="127" y="58"/>
                  </a:cubicBezTo>
                  <a:cubicBezTo>
                    <a:pt x="127" y="58"/>
                    <a:pt x="127" y="58"/>
                    <a:pt x="127" y="58"/>
                  </a:cubicBezTo>
                  <a:cubicBezTo>
                    <a:pt x="127" y="58"/>
                    <a:pt x="127" y="58"/>
                    <a:pt x="126" y="58"/>
                  </a:cubicBezTo>
                  <a:cubicBezTo>
                    <a:pt x="126" y="58"/>
                    <a:pt x="126" y="58"/>
                    <a:pt x="126" y="58"/>
                  </a:cubicBezTo>
                  <a:cubicBezTo>
                    <a:pt x="125" y="58"/>
                    <a:pt x="124" y="58"/>
                    <a:pt x="124" y="58"/>
                  </a:cubicBezTo>
                  <a:cubicBezTo>
                    <a:pt x="124" y="58"/>
                    <a:pt x="124" y="58"/>
                    <a:pt x="124" y="58"/>
                  </a:cubicBezTo>
                  <a:cubicBezTo>
                    <a:pt x="124" y="58"/>
                    <a:pt x="124" y="58"/>
                    <a:pt x="124" y="58"/>
                  </a:cubicBezTo>
                  <a:cubicBezTo>
                    <a:pt x="123" y="58"/>
                    <a:pt x="123" y="58"/>
                    <a:pt x="124" y="58"/>
                  </a:cubicBezTo>
                  <a:cubicBezTo>
                    <a:pt x="124" y="58"/>
                    <a:pt x="125" y="59"/>
                    <a:pt x="125" y="59"/>
                  </a:cubicBezTo>
                  <a:close/>
                  <a:moveTo>
                    <a:pt x="140" y="74"/>
                  </a:moveTo>
                  <a:cubicBezTo>
                    <a:pt x="140" y="74"/>
                    <a:pt x="140" y="74"/>
                    <a:pt x="140" y="74"/>
                  </a:cubicBezTo>
                  <a:cubicBezTo>
                    <a:pt x="140" y="74"/>
                    <a:pt x="140" y="73"/>
                    <a:pt x="140" y="73"/>
                  </a:cubicBezTo>
                  <a:cubicBezTo>
                    <a:pt x="140" y="73"/>
                    <a:pt x="140" y="73"/>
                    <a:pt x="140" y="73"/>
                  </a:cubicBezTo>
                  <a:cubicBezTo>
                    <a:pt x="139" y="73"/>
                    <a:pt x="139" y="73"/>
                    <a:pt x="139" y="74"/>
                  </a:cubicBezTo>
                  <a:cubicBezTo>
                    <a:pt x="139" y="74"/>
                    <a:pt x="139" y="74"/>
                    <a:pt x="139" y="74"/>
                  </a:cubicBezTo>
                  <a:cubicBezTo>
                    <a:pt x="139" y="74"/>
                    <a:pt x="139" y="74"/>
                    <a:pt x="139" y="74"/>
                  </a:cubicBezTo>
                  <a:cubicBezTo>
                    <a:pt x="139" y="75"/>
                    <a:pt x="140" y="74"/>
                    <a:pt x="140" y="74"/>
                  </a:cubicBezTo>
                  <a:close/>
                  <a:moveTo>
                    <a:pt x="183" y="106"/>
                  </a:moveTo>
                  <a:cubicBezTo>
                    <a:pt x="183" y="106"/>
                    <a:pt x="183" y="106"/>
                    <a:pt x="183" y="106"/>
                  </a:cubicBezTo>
                  <a:cubicBezTo>
                    <a:pt x="183" y="107"/>
                    <a:pt x="183" y="107"/>
                    <a:pt x="183" y="107"/>
                  </a:cubicBezTo>
                  <a:cubicBezTo>
                    <a:pt x="182" y="107"/>
                    <a:pt x="183" y="107"/>
                    <a:pt x="184" y="107"/>
                  </a:cubicBezTo>
                  <a:cubicBezTo>
                    <a:pt x="184" y="107"/>
                    <a:pt x="184" y="107"/>
                    <a:pt x="184" y="107"/>
                  </a:cubicBezTo>
                  <a:cubicBezTo>
                    <a:pt x="184" y="106"/>
                    <a:pt x="184" y="106"/>
                    <a:pt x="184" y="106"/>
                  </a:cubicBezTo>
                  <a:cubicBezTo>
                    <a:pt x="183" y="106"/>
                    <a:pt x="183" y="106"/>
                    <a:pt x="183" y="106"/>
                  </a:cubicBezTo>
                  <a:close/>
                  <a:moveTo>
                    <a:pt x="177" y="111"/>
                  </a:moveTo>
                  <a:cubicBezTo>
                    <a:pt x="177" y="112"/>
                    <a:pt x="178" y="112"/>
                    <a:pt x="178" y="112"/>
                  </a:cubicBezTo>
                  <a:cubicBezTo>
                    <a:pt x="179" y="112"/>
                    <a:pt x="179" y="112"/>
                    <a:pt x="180" y="112"/>
                  </a:cubicBezTo>
                  <a:cubicBezTo>
                    <a:pt x="181" y="112"/>
                    <a:pt x="182" y="112"/>
                    <a:pt x="183" y="111"/>
                  </a:cubicBezTo>
                  <a:cubicBezTo>
                    <a:pt x="183" y="111"/>
                    <a:pt x="184" y="110"/>
                    <a:pt x="184" y="109"/>
                  </a:cubicBezTo>
                  <a:cubicBezTo>
                    <a:pt x="184" y="109"/>
                    <a:pt x="184" y="109"/>
                    <a:pt x="183" y="108"/>
                  </a:cubicBezTo>
                  <a:cubicBezTo>
                    <a:pt x="183" y="108"/>
                    <a:pt x="183" y="108"/>
                    <a:pt x="183" y="108"/>
                  </a:cubicBezTo>
                  <a:cubicBezTo>
                    <a:pt x="183" y="108"/>
                    <a:pt x="183" y="108"/>
                    <a:pt x="183" y="108"/>
                  </a:cubicBezTo>
                  <a:cubicBezTo>
                    <a:pt x="183" y="108"/>
                    <a:pt x="183" y="108"/>
                    <a:pt x="183" y="108"/>
                  </a:cubicBezTo>
                  <a:cubicBezTo>
                    <a:pt x="183" y="108"/>
                    <a:pt x="183" y="109"/>
                    <a:pt x="183" y="109"/>
                  </a:cubicBezTo>
                  <a:cubicBezTo>
                    <a:pt x="183" y="109"/>
                    <a:pt x="183" y="109"/>
                    <a:pt x="183" y="109"/>
                  </a:cubicBezTo>
                  <a:cubicBezTo>
                    <a:pt x="183" y="109"/>
                    <a:pt x="183" y="109"/>
                    <a:pt x="183" y="109"/>
                  </a:cubicBezTo>
                  <a:cubicBezTo>
                    <a:pt x="182" y="109"/>
                    <a:pt x="182" y="110"/>
                    <a:pt x="181" y="110"/>
                  </a:cubicBezTo>
                  <a:cubicBezTo>
                    <a:pt x="181" y="110"/>
                    <a:pt x="181" y="110"/>
                    <a:pt x="181" y="110"/>
                  </a:cubicBezTo>
                  <a:cubicBezTo>
                    <a:pt x="180" y="110"/>
                    <a:pt x="179" y="109"/>
                    <a:pt x="179" y="110"/>
                  </a:cubicBezTo>
                  <a:cubicBezTo>
                    <a:pt x="178" y="110"/>
                    <a:pt x="177" y="110"/>
                    <a:pt x="177" y="111"/>
                  </a:cubicBezTo>
                  <a:close/>
                  <a:moveTo>
                    <a:pt x="183" y="99"/>
                  </a:moveTo>
                  <a:cubicBezTo>
                    <a:pt x="183" y="99"/>
                    <a:pt x="183" y="99"/>
                    <a:pt x="183" y="99"/>
                  </a:cubicBezTo>
                  <a:cubicBezTo>
                    <a:pt x="183" y="99"/>
                    <a:pt x="184" y="99"/>
                    <a:pt x="184" y="99"/>
                  </a:cubicBezTo>
                  <a:cubicBezTo>
                    <a:pt x="185" y="99"/>
                    <a:pt x="185" y="99"/>
                    <a:pt x="185" y="99"/>
                  </a:cubicBezTo>
                  <a:cubicBezTo>
                    <a:pt x="185" y="99"/>
                    <a:pt x="185" y="99"/>
                    <a:pt x="185" y="99"/>
                  </a:cubicBezTo>
                  <a:cubicBezTo>
                    <a:pt x="185" y="99"/>
                    <a:pt x="185" y="99"/>
                    <a:pt x="185" y="99"/>
                  </a:cubicBezTo>
                  <a:cubicBezTo>
                    <a:pt x="185" y="99"/>
                    <a:pt x="185" y="99"/>
                    <a:pt x="185" y="99"/>
                  </a:cubicBezTo>
                  <a:cubicBezTo>
                    <a:pt x="185" y="99"/>
                    <a:pt x="185" y="99"/>
                    <a:pt x="185" y="99"/>
                  </a:cubicBezTo>
                  <a:cubicBezTo>
                    <a:pt x="185" y="99"/>
                    <a:pt x="185" y="99"/>
                    <a:pt x="185" y="99"/>
                  </a:cubicBezTo>
                  <a:cubicBezTo>
                    <a:pt x="186" y="99"/>
                    <a:pt x="186" y="99"/>
                    <a:pt x="185" y="99"/>
                  </a:cubicBezTo>
                  <a:cubicBezTo>
                    <a:pt x="185" y="99"/>
                    <a:pt x="185" y="98"/>
                    <a:pt x="185" y="98"/>
                  </a:cubicBezTo>
                  <a:cubicBezTo>
                    <a:pt x="185" y="98"/>
                    <a:pt x="184" y="98"/>
                    <a:pt x="184" y="98"/>
                  </a:cubicBezTo>
                  <a:cubicBezTo>
                    <a:pt x="183" y="98"/>
                    <a:pt x="183" y="98"/>
                    <a:pt x="182" y="98"/>
                  </a:cubicBezTo>
                  <a:cubicBezTo>
                    <a:pt x="182" y="98"/>
                    <a:pt x="182" y="98"/>
                    <a:pt x="182" y="98"/>
                  </a:cubicBezTo>
                  <a:cubicBezTo>
                    <a:pt x="182" y="98"/>
                    <a:pt x="182" y="99"/>
                    <a:pt x="182" y="99"/>
                  </a:cubicBezTo>
                  <a:cubicBezTo>
                    <a:pt x="182" y="99"/>
                    <a:pt x="182" y="99"/>
                    <a:pt x="183" y="99"/>
                  </a:cubicBezTo>
                  <a:close/>
                  <a:moveTo>
                    <a:pt x="170" y="96"/>
                  </a:moveTo>
                  <a:cubicBezTo>
                    <a:pt x="170" y="96"/>
                    <a:pt x="170" y="96"/>
                    <a:pt x="170" y="96"/>
                  </a:cubicBezTo>
                  <a:cubicBezTo>
                    <a:pt x="170" y="96"/>
                    <a:pt x="170" y="96"/>
                    <a:pt x="170" y="96"/>
                  </a:cubicBezTo>
                  <a:cubicBezTo>
                    <a:pt x="170" y="96"/>
                    <a:pt x="170" y="96"/>
                    <a:pt x="170" y="96"/>
                  </a:cubicBezTo>
                  <a:cubicBezTo>
                    <a:pt x="170" y="96"/>
                    <a:pt x="170" y="96"/>
                    <a:pt x="170" y="97"/>
                  </a:cubicBezTo>
                  <a:cubicBezTo>
                    <a:pt x="170" y="97"/>
                    <a:pt x="170" y="97"/>
                    <a:pt x="170" y="97"/>
                  </a:cubicBezTo>
                  <a:cubicBezTo>
                    <a:pt x="170" y="97"/>
                    <a:pt x="170" y="97"/>
                    <a:pt x="171" y="96"/>
                  </a:cubicBezTo>
                  <a:cubicBezTo>
                    <a:pt x="171" y="96"/>
                    <a:pt x="171" y="96"/>
                    <a:pt x="171" y="96"/>
                  </a:cubicBezTo>
                  <a:cubicBezTo>
                    <a:pt x="171" y="96"/>
                    <a:pt x="172" y="96"/>
                    <a:pt x="172" y="96"/>
                  </a:cubicBezTo>
                  <a:cubicBezTo>
                    <a:pt x="172" y="96"/>
                    <a:pt x="172" y="96"/>
                    <a:pt x="172" y="96"/>
                  </a:cubicBezTo>
                  <a:cubicBezTo>
                    <a:pt x="173" y="96"/>
                    <a:pt x="173" y="96"/>
                    <a:pt x="173" y="96"/>
                  </a:cubicBezTo>
                  <a:cubicBezTo>
                    <a:pt x="173" y="96"/>
                    <a:pt x="173" y="96"/>
                    <a:pt x="173" y="96"/>
                  </a:cubicBezTo>
                  <a:cubicBezTo>
                    <a:pt x="173" y="97"/>
                    <a:pt x="174" y="97"/>
                    <a:pt x="174" y="97"/>
                  </a:cubicBezTo>
                  <a:cubicBezTo>
                    <a:pt x="175" y="97"/>
                    <a:pt x="173" y="97"/>
                    <a:pt x="173" y="98"/>
                  </a:cubicBezTo>
                  <a:cubicBezTo>
                    <a:pt x="173" y="98"/>
                    <a:pt x="173" y="98"/>
                    <a:pt x="173" y="98"/>
                  </a:cubicBezTo>
                  <a:cubicBezTo>
                    <a:pt x="173" y="99"/>
                    <a:pt x="172" y="98"/>
                    <a:pt x="172" y="99"/>
                  </a:cubicBezTo>
                  <a:cubicBezTo>
                    <a:pt x="172" y="99"/>
                    <a:pt x="172" y="99"/>
                    <a:pt x="172" y="99"/>
                  </a:cubicBezTo>
                  <a:cubicBezTo>
                    <a:pt x="172" y="99"/>
                    <a:pt x="172" y="99"/>
                    <a:pt x="171" y="99"/>
                  </a:cubicBezTo>
                  <a:cubicBezTo>
                    <a:pt x="171" y="100"/>
                    <a:pt x="171" y="100"/>
                    <a:pt x="171" y="100"/>
                  </a:cubicBezTo>
                  <a:cubicBezTo>
                    <a:pt x="171" y="100"/>
                    <a:pt x="171" y="101"/>
                    <a:pt x="171" y="101"/>
                  </a:cubicBezTo>
                  <a:cubicBezTo>
                    <a:pt x="171" y="101"/>
                    <a:pt x="172" y="101"/>
                    <a:pt x="172" y="101"/>
                  </a:cubicBezTo>
                  <a:cubicBezTo>
                    <a:pt x="172" y="100"/>
                    <a:pt x="172" y="100"/>
                    <a:pt x="172" y="100"/>
                  </a:cubicBezTo>
                  <a:cubicBezTo>
                    <a:pt x="173" y="100"/>
                    <a:pt x="173" y="100"/>
                    <a:pt x="174" y="99"/>
                  </a:cubicBezTo>
                  <a:cubicBezTo>
                    <a:pt x="174" y="99"/>
                    <a:pt x="174" y="99"/>
                    <a:pt x="174" y="98"/>
                  </a:cubicBezTo>
                  <a:cubicBezTo>
                    <a:pt x="174" y="98"/>
                    <a:pt x="175" y="98"/>
                    <a:pt x="175" y="98"/>
                  </a:cubicBezTo>
                  <a:cubicBezTo>
                    <a:pt x="175" y="97"/>
                    <a:pt x="175" y="96"/>
                    <a:pt x="175" y="95"/>
                  </a:cubicBezTo>
                  <a:cubicBezTo>
                    <a:pt x="175" y="95"/>
                    <a:pt x="174" y="95"/>
                    <a:pt x="174" y="95"/>
                  </a:cubicBezTo>
                  <a:cubicBezTo>
                    <a:pt x="173" y="95"/>
                    <a:pt x="173" y="95"/>
                    <a:pt x="173" y="95"/>
                  </a:cubicBezTo>
                  <a:cubicBezTo>
                    <a:pt x="172" y="95"/>
                    <a:pt x="171" y="95"/>
                    <a:pt x="171" y="94"/>
                  </a:cubicBezTo>
                  <a:cubicBezTo>
                    <a:pt x="170" y="94"/>
                    <a:pt x="170" y="94"/>
                    <a:pt x="170" y="94"/>
                  </a:cubicBezTo>
                  <a:cubicBezTo>
                    <a:pt x="170" y="94"/>
                    <a:pt x="170" y="95"/>
                    <a:pt x="170" y="95"/>
                  </a:cubicBezTo>
                  <a:cubicBezTo>
                    <a:pt x="170" y="95"/>
                    <a:pt x="170" y="95"/>
                    <a:pt x="170" y="96"/>
                  </a:cubicBezTo>
                  <a:close/>
                  <a:moveTo>
                    <a:pt x="176" y="92"/>
                  </a:moveTo>
                  <a:cubicBezTo>
                    <a:pt x="176" y="92"/>
                    <a:pt x="176" y="92"/>
                    <a:pt x="176" y="92"/>
                  </a:cubicBezTo>
                  <a:cubicBezTo>
                    <a:pt x="176" y="92"/>
                    <a:pt x="176" y="92"/>
                    <a:pt x="175" y="92"/>
                  </a:cubicBezTo>
                  <a:cubicBezTo>
                    <a:pt x="176" y="92"/>
                    <a:pt x="176" y="92"/>
                    <a:pt x="175" y="92"/>
                  </a:cubicBezTo>
                  <a:cubicBezTo>
                    <a:pt x="175" y="92"/>
                    <a:pt x="175" y="92"/>
                    <a:pt x="175" y="92"/>
                  </a:cubicBezTo>
                  <a:cubicBezTo>
                    <a:pt x="175" y="92"/>
                    <a:pt x="175" y="92"/>
                    <a:pt x="176" y="92"/>
                  </a:cubicBezTo>
                  <a:close/>
                  <a:moveTo>
                    <a:pt x="177" y="97"/>
                  </a:moveTo>
                  <a:cubicBezTo>
                    <a:pt x="178" y="97"/>
                    <a:pt x="178" y="97"/>
                    <a:pt x="178" y="97"/>
                  </a:cubicBezTo>
                  <a:cubicBezTo>
                    <a:pt x="178" y="97"/>
                    <a:pt x="178" y="97"/>
                    <a:pt x="178" y="96"/>
                  </a:cubicBezTo>
                  <a:cubicBezTo>
                    <a:pt x="178" y="96"/>
                    <a:pt x="178" y="96"/>
                    <a:pt x="178" y="96"/>
                  </a:cubicBezTo>
                  <a:cubicBezTo>
                    <a:pt x="178" y="96"/>
                    <a:pt x="178" y="96"/>
                    <a:pt x="178" y="96"/>
                  </a:cubicBezTo>
                  <a:cubicBezTo>
                    <a:pt x="178" y="97"/>
                    <a:pt x="179" y="97"/>
                    <a:pt x="179" y="96"/>
                  </a:cubicBezTo>
                  <a:cubicBezTo>
                    <a:pt x="179" y="96"/>
                    <a:pt x="179" y="96"/>
                    <a:pt x="179" y="96"/>
                  </a:cubicBezTo>
                  <a:cubicBezTo>
                    <a:pt x="179" y="96"/>
                    <a:pt x="178" y="96"/>
                    <a:pt x="178" y="96"/>
                  </a:cubicBezTo>
                  <a:cubicBezTo>
                    <a:pt x="178" y="96"/>
                    <a:pt x="178" y="96"/>
                    <a:pt x="177" y="96"/>
                  </a:cubicBezTo>
                  <a:cubicBezTo>
                    <a:pt x="177" y="96"/>
                    <a:pt x="177" y="96"/>
                    <a:pt x="177" y="97"/>
                  </a:cubicBezTo>
                  <a:cubicBezTo>
                    <a:pt x="177" y="97"/>
                    <a:pt x="177" y="97"/>
                    <a:pt x="177" y="97"/>
                  </a:cubicBezTo>
                  <a:cubicBezTo>
                    <a:pt x="177" y="97"/>
                    <a:pt x="177" y="97"/>
                    <a:pt x="177" y="97"/>
                  </a:cubicBezTo>
                  <a:close/>
                  <a:moveTo>
                    <a:pt x="299" y="182"/>
                  </a:moveTo>
                  <a:cubicBezTo>
                    <a:pt x="299" y="182"/>
                    <a:pt x="299" y="182"/>
                    <a:pt x="299" y="182"/>
                  </a:cubicBezTo>
                  <a:cubicBezTo>
                    <a:pt x="299" y="182"/>
                    <a:pt x="299" y="182"/>
                    <a:pt x="299" y="182"/>
                  </a:cubicBezTo>
                  <a:cubicBezTo>
                    <a:pt x="299" y="182"/>
                    <a:pt x="299" y="182"/>
                    <a:pt x="299" y="182"/>
                  </a:cubicBezTo>
                  <a:cubicBezTo>
                    <a:pt x="299" y="182"/>
                    <a:pt x="299" y="182"/>
                    <a:pt x="299" y="182"/>
                  </a:cubicBezTo>
                  <a:cubicBezTo>
                    <a:pt x="299" y="182"/>
                    <a:pt x="299" y="182"/>
                    <a:pt x="299" y="182"/>
                  </a:cubicBezTo>
                  <a:cubicBezTo>
                    <a:pt x="299" y="182"/>
                    <a:pt x="299" y="182"/>
                    <a:pt x="299" y="182"/>
                  </a:cubicBezTo>
                  <a:cubicBezTo>
                    <a:pt x="299" y="182"/>
                    <a:pt x="299" y="182"/>
                    <a:pt x="299" y="182"/>
                  </a:cubicBezTo>
                  <a:cubicBezTo>
                    <a:pt x="299" y="182"/>
                    <a:pt x="300" y="182"/>
                    <a:pt x="300" y="182"/>
                  </a:cubicBezTo>
                  <a:cubicBezTo>
                    <a:pt x="300" y="182"/>
                    <a:pt x="300" y="182"/>
                    <a:pt x="300" y="182"/>
                  </a:cubicBezTo>
                  <a:cubicBezTo>
                    <a:pt x="300" y="182"/>
                    <a:pt x="300" y="182"/>
                    <a:pt x="299" y="182"/>
                  </a:cubicBezTo>
                  <a:cubicBezTo>
                    <a:pt x="300" y="182"/>
                    <a:pt x="299" y="182"/>
                    <a:pt x="299" y="182"/>
                  </a:cubicBezTo>
                  <a:close/>
                  <a:moveTo>
                    <a:pt x="297" y="185"/>
                  </a:moveTo>
                  <a:cubicBezTo>
                    <a:pt x="297" y="185"/>
                    <a:pt x="297" y="185"/>
                    <a:pt x="297" y="185"/>
                  </a:cubicBezTo>
                  <a:cubicBezTo>
                    <a:pt x="297" y="185"/>
                    <a:pt x="297" y="185"/>
                    <a:pt x="297" y="185"/>
                  </a:cubicBezTo>
                  <a:cubicBezTo>
                    <a:pt x="297" y="185"/>
                    <a:pt x="297" y="185"/>
                    <a:pt x="297" y="185"/>
                  </a:cubicBezTo>
                  <a:cubicBezTo>
                    <a:pt x="297" y="185"/>
                    <a:pt x="297" y="185"/>
                    <a:pt x="297" y="185"/>
                  </a:cubicBezTo>
                  <a:cubicBezTo>
                    <a:pt x="297" y="185"/>
                    <a:pt x="297" y="185"/>
                    <a:pt x="297" y="185"/>
                  </a:cubicBezTo>
                  <a:cubicBezTo>
                    <a:pt x="297" y="185"/>
                    <a:pt x="297" y="185"/>
                    <a:pt x="297" y="185"/>
                  </a:cubicBezTo>
                  <a:cubicBezTo>
                    <a:pt x="297" y="185"/>
                    <a:pt x="297" y="185"/>
                    <a:pt x="297" y="185"/>
                  </a:cubicBezTo>
                  <a:cubicBezTo>
                    <a:pt x="297" y="185"/>
                    <a:pt x="297" y="185"/>
                    <a:pt x="297" y="185"/>
                  </a:cubicBezTo>
                  <a:cubicBezTo>
                    <a:pt x="297" y="186"/>
                    <a:pt x="297" y="186"/>
                    <a:pt x="297" y="186"/>
                  </a:cubicBezTo>
                  <a:cubicBezTo>
                    <a:pt x="297" y="186"/>
                    <a:pt x="297" y="186"/>
                    <a:pt x="297" y="186"/>
                  </a:cubicBezTo>
                  <a:cubicBezTo>
                    <a:pt x="297" y="186"/>
                    <a:pt x="297" y="186"/>
                    <a:pt x="297" y="186"/>
                  </a:cubicBezTo>
                  <a:cubicBezTo>
                    <a:pt x="297" y="186"/>
                    <a:pt x="297" y="186"/>
                    <a:pt x="297" y="186"/>
                  </a:cubicBezTo>
                  <a:cubicBezTo>
                    <a:pt x="297" y="186"/>
                    <a:pt x="297" y="185"/>
                    <a:pt x="297" y="185"/>
                  </a:cubicBezTo>
                  <a:cubicBezTo>
                    <a:pt x="297" y="185"/>
                    <a:pt x="297" y="185"/>
                    <a:pt x="297" y="185"/>
                  </a:cubicBezTo>
                  <a:cubicBezTo>
                    <a:pt x="297" y="185"/>
                    <a:pt x="297" y="185"/>
                    <a:pt x="297" y="185"/>
                  </a:cubicBezTo>
                  <a:close/>
                  <a:moveTo>
                    <a:pt x="298" y="182"/>
                  </a:moveTo>
                  <a:cubicBezTo>
                    <a:pt x="298" y="182"/>
                    <a:pt x="298" y="182"/>
                    <a:pt x="298" y="182"/>
                  </a:cubicBezTo>
                  <a:cubicBezTo>
                    <a:pt x="298" y="182"/>
                    <a:pt x="298" y="182"/>
                    <a:pt x="298" y="182"/>
                  </a:cubicBezTo>
                  <a:cubicBezTo>
                    <a:pt x="298" y="182"/>
                    <a:pt x="298" y="182"/>
                    <a:pt x="298" y="182"/>
                  </a:cubicBezTo>
                  <a:cubicBezTo>
                    <a:pt x="298" y="182"/>
                    <a:pt x="298" y="182"/>
                    <a:pt x="298" y="182"/>
                  </a:cubicBezTo>
                  <a:cubicBezTo>
                    <a:pt x="298" y="182"/>
                    <a:pt x="298" y="182"/>
                    <a:pt x="298" y="182"/>
                  </a:cubicBezTo>
                  <a:cubicBezTo>
                    <a:pt x="298" y="182"/>
                    <a:pt x="298" y="182"/>
                    <a:pt x="298" y="182"/>
                  </a:cubicBezTo>
                  <a:cubicBezTo>
                    <a:pt x="298" y="182"/>
                    <a:pt x="298" y="182"/>
                    <a:pt x="298" y="182"/>
                  </a:cubicBezTo>
                  <a:cubicBezTo>
                    <a:pt x="298" y="182"/>
                    <a:pt x="298" y="182"/>
                    <a:pt x="298" y="182"/>
                  </a:cubicBezTo>
                  <a:cubicBezTo>
                    <a:pt x="298" y="182"/>
                    <a:pt x="298" y="182"/>
                    <a:pt x="298" y="182"/>
                  </a:cubicBezTo>
                  <a:cubicBezTo>
                    <a:pt x="298" y="182"/>
                    <a:pt x="298" y="183"/>
                    <a:pt x="298" y="183"/>
                  </a:cubicBezTo>
                  <a:cubicBezTo>
                    <a:pt x="298" y="182"/>
                    <a:pt x="298" y="182"/>
                    <a:pt x="298" y="182"/>
                  </a:cubicBezTo>
                  <a:close/>
                  <a:moveTo>
                    <a:pt x="298" y="184"/>
                  </a:moveTo>
                  <a:cubicBezTo>
                    <a:pt x="298" y="184"/>
                    <a:pt x="298" y="184"/>
                    <a:pt x="298" y="184"/>
                  </a:cubicBezTo>
                  <a:cubicBezTo>
                    <a:pt x="298" y="184"/>
                    <a:pt x="298" y="184"/>
                    <a:pt x="298" y="184"/>
                  </a:cubicBezTo>
                  <a:cubicBezTo>
                    <a:pt x="298" y="184"/>
                    <a:pt x="298" y="184"/>
                    <a:pt x="298" y="184"/>
                  </a:cubicBezTo>
                  <a:cubicBezTo>
                    <a:pt x="298" y="184"/>
                    <a:pt x="298" y="183"/>
                    <a:pt x="298" y="183"/>
                  </a:cubicBezTo>
                  <a:cubicBezTo>
                    <a:pt x="298" y="183"/>
                    <a:pt x="298" y="183"/>
                    <a:pt x="298" y="183"/>
                  </a:cubicBezTo>
                  <a:cubicBezTo>
                    <a:pt x="298" y="183"/>
                    <a:pt x="298" y="183"/>
                    <a:pt x="298" y="184"/>
                  </a:cubicBezTo>
                  <a:cubicBezTo>
                    <a:pt x="298" y="184"/>
                    <a:pt x="298" y="184"/>
                    <a:pt x="298" y="184"/>
                  </a:cubicBezTo>
                  <a:cubicBezTo>
                    <a:pt x="298" y="184"/>
                    <a:pt x="298" y="184"/>
                    <a:pt x="298" y="184"/>
                  </a:cubicBezTo>
                  <a:cubicBezTo>
                    <a:pt x="298" y="184"/>
                    <a:pt x="298" y="184"/>
                    <a:pt x="298" y="184"/>
                  </a:cubicBezTo>
                  <a:cubicBezTo>
                    <a:pt x="298" y="184"/>
                    <a:pt x="298" y="184"/>
                    <a:pt x="298" y="184"/>
                  </a:cubicBezTo>
                  <a:cubicBezTo>
                    <a:pt x="298" y="184"/>
                    <a:pt x="298" y="184"/>
                    <a:pt x="298" y="184"/>
                  </a:cubicBezTo>
                  <a:close/>
                  <a:moveTo>
                    <a:pt x="300" y="179"/>
                  </a:moveTo>
                  <a:cubicBezTo>
                    <a:pt x="300" y="178"/>
                    <a:pt x="299" y="178"/>
                    <a:pt x="298" y="179"/>
                  </a:cubicBezTo>
                  <a:cubicBezTo>
                    <a:pt x="298" y="179"/>
                    <a:pt x="298" y="179"/>
                    <a:pt x="298" y="180"/>
                  </a:cubicBezTo>
                  <a:cubicBezTo>
                    <a:pt x="298" y="180"/>
                    <a:pt x="298" y="180"/>
                    <a:pt x="298" y="180"/>
                  </a:cubicBezTo>
                  <a:cubicBezTo>
                    <a:pt x="298" y="180"/>
                    <a:pt x="298" y="180"/>
                    <a:pt x="298" y="181"/>
                  </a:cubicBezTo>
                  <a:cubicBezTo>
                    <a:pt x="298" y="181"/>
                    <a:pt x="298" y="181"/>
                    <a:pt x="298" y="181"/>
                  </a:cubicBezTo>
                  <a:cubicBezTo>
                    <a:pt x="298" y="181"/>
                    <a:pt x="299" y="181"/>
                    <a:pt x="299" y="181"/>
                  </a:cubicBezTo>
                  <a:cubicBezTo>
                    <a:pt x="299" y="181"/>
                    <a:pt x="300" y="180"/>
                    <a:pt x="300" y="180"/>
                  </a:cubicBezTo>
                  <a:cubicBezTo>
                    <a:pt x="300" y="180"/>
                    <a:pt x="300" y="179"/>
                    <a:pt x="300" y="179"/>
                  </a:cubicBezTo>
                  <a:close/>
                  <a:moveTo>
                    <a:pt x="300" y="175"/>
                  </a:moveTo>
                  <a:cubicBezTo>
                    <a:pt x="301" y="175"/>
                    <a:pt x="301" y="175"/>
                    <a:pt x="301" y="175"/>
                  </a:cubicBezTo>
                  <a:cubicBezTo>
                    <a:pt x="301" y="174"/>
                    <a:pt x="302" y="174"/>
                    <a:pt x="302" y="173"/>
                  </a:cubicBezTo>
                  <a:cubicBezTo>
                    <a:pt x="302" y="173"/>
                    <a:pt x="301" y="172"/>
                    <a:pt x="301" y="172"/>
                  </a:cubicBezTo>
                  <a:cubicBezTo>
                    <a:pt x="301" y="172"/>
                    <a:pt x="301" y="172"/>
                    <a:pt x="300" y="172"/>
                  </a:cubicBezTo>
                  <a:cubicBezTo>
                    <a:pt x="300" y="172"/>
                    <a:pt x="300" y="172"/>
                    <a:pt x="300" y="172"/>
                  </a:cubicBezTo>
                  <a:cubicBezTo>
                    <a:pt x="300" y="172"/>
                    <a:pt x="300" y="172"/>
                    <a:pt x="300" y="172"/>
                  </a:cubicBezTo>
                  <a:cubicBezTo>
                    <a:pt x="300" y="172"/>
                    <a:pt x="300" y="172"/>
                    <a:pt x="300" y="172"/>
                  </a:cubicBezTo>
                  <a:cubicBezTo>
                    <a:pt x="300" y="172"/>
                    <a:pt x="300" y="172"/>
                    <a:pt x="300" y="172"/>
                  </a:cubicBezTo>
                  <a:cubicBezTo>
                    <a:pt x="300" y="172"/>
                    <a:pt x="300" y="172"/>
                    <a:pt x="300" y="173"/>
                  </a:cubicBezTo>
                  <a:cubicBezTo>
                    <a:pt x="300" y="173"/>
                    <a:pt x="299" y="173"/>
                    <a:pt x="299" y="173"/>
                  </a:cubicBezTo>
                  <a:cubicBezTo>
                    <a:pt x="299" y="173"/>
                    <a:pt x="299" y="173"/>
                    <a:pt x="299" y="173"/>
                  </a:cubicBezTo>
                  <a:cubicBezTo>
                    <a:pt x="299" y="174"/>
                    <a:pt x="299" y="174"/>
                    <a:pt x="299" y="174"/>
                  </a:cubicBezTo>
                  <a:cubicBezTo>
                    <a:pt x="299" y="174"/>
                    <a:pt x="299" y="175"/>
                    <a:pt x="299" y="175"/>
                  </a:cubicBezTo>
                  <a:cubicBezTo>
                    <a:pt x="299" y="175"/>
                    <a:pt x="300" y="175"/>
                    <a:pt x="300" y="175"/>
                  </a:cubicBezTo>
                  <a:cubicBezTo>
                    <a:pt x="300" y="175"/>
                    <a:pt x="300" y="175"/>
                    <a:pt x="300" y="175"/>
                  </a:cubicBezTo>
                  <a:cubicBezTo>
                    <a:pt x="300" y="175"/>
                    <a:pt x="300" y="175"/>
                    <a:pt x="300" y="175"/>
                  </a:cubicBezTo>
                  <a:close/>
                  <a:moveTo>
                    <a:pt x="282" y="143"/>
                  </a:moveTo>
                  <a:cubicBezTo>
                    <a:pt x="282" y="142"/>
                    <a:pt x="282" y="142"/>
                    <a:pt x="282" y="142"/>
                  </a:cubicBezTo>
                  <a:cubicBezTo>
                    <a:pt x="282" y="142"/>
                    <a:pt x="282" y="142"/>
                    <a:pt x="282" y="142"/>
                  </a:cubicBezTo>
                  <a:cubicBezTo>
                    <a:pt x="282" y="142"/>
                    <a:pt x="282" y="142"/>
                    <a:pt x="282" y="142"/>
                  </a:cubicBezTo>
                  <a:cubicBezTo>
                    <a:pt x="282" y="142"/>
                    <a:pt x="282" y="142"/>
                    <a:pt x="282" y="142"/>
                  </a:cubicBezTo>
                  <a:cubicBezTo>
                    <a:pt x="282" y="142"/>
                    <a:pt x="282" y="142"/>
                    <a:pt x="282" y="142"/>
                  </a:cubicBezTo>
                  <a:cubicBezTo>
                    <a:pt x="282" y="142"/>
                    <a:pt x="282" y="142"/>
                    <a:pt x="282" y="142"/>
                  </a:cubicBezTo>
                  <a:cubicBezTo>
                    <a:pt x="282" y="142"/>
                    <a:pt x="282" y="142"/>
                    <a:pt x="282" y="142"/>
                  </a:cubicBezTo>
                  <a:cubicBezTo>
                    <a:pt x="282" y="142"/>
                    <a:pt x="282" y="142"/>
                    <a:pt x="281" y="142"/>
                  </a:cubicBezTo>
                  <a:cubicBezTo>
                    <a:pt x="281" y="142"/>
                    <a:pt x="281" y="142"/>
                    <a:pt x="281" y="142"/>
                  </a:cubicBezTo>
                  <a:cubicBezTo>
                    <a:pt x="281" y="142"/>
                    <a:pt x="281" y="142"/>
                    <a:pt x="281" y="142"/>
                  </a:cubicBezTo>
                  <a:cubicBezTo>
                    <a:pt x="281" y="142"/>
                    <a:pt x="281" y="142"/>
                    <a:pt x="281" y="142"/>
                  </a:cubicBezTo>
                  <a:cubicBezTo>
                    <a:pt x="281" y="142"/>
                    <a:pt x="281" y="142"/>
                    <a:pt x="281" y="142"/>
                  </a:cubicBezTo>
                  <a:cubicBezTo>
                    <a:pt x="281" y="142"/>
                    <a:pt x="281" y="142"/>
                    <a:pt x="281" y="142"/>
                  </a:cubicBezTo>
                  <a:cubicBezTo>
                    <a:pt x="281" y="142"/>
                    <a:pt x="281" y="142"/>
                    <a:pt x="281" y="142"/>
                  </a:cubicBezTo>
                  <a:cubicBezTo>
                    <a:pt x="280" y="142"/>
                    <a:pt x="280" y="142"/>
                    <a:pt x="280" y="142"/>
                  </a:cubicBezTo>
                  <a:cubicBezTo>
                    <a:pt x="280" y="142"/>
                    <a:pt x="280" y="142"/>
                    <a:pt x="280" y="142"/>
                  </a:cubicBezTo>
                  <a:cubicBezTo>
                    <a:pt x="280" y="143"/>
                    <a:pt x="280" y="143"/>
                    <a:pt x="280" y="143"/>
                  </a:cubicBezTo>
                  <a:cubicBezTo>
                    <a:pt x="280" y="143"/>
                    <a:pt x="280" y="143"/>
                    <a:pt x="280" y="143"/>
                  </a:cubicBezTo>
                  <a:cubicBezTo>
                    <a:pt x="280" y="143"/>
                    <a:pt x="281" y="143"/>
                    <a:pt x="281" y="143"/>
                  </a:cubicBezTo>
                  <a:cubicBezTo>
                    <a:pt x="281" y="143"/>
                    <a:pt x="281" y="143"/>
                    <a:pt x="281" y="143"/>
                  </a:cubicBezTo>
                  <a:cubicBezTo>
                    <a:pt x="281" y="143"/>
                    <a:pt x="281" y="143"/>
                    <a:pt x="281" y="143"/>
                  </a:cubicBezTo>
                  <a:cubicBezTo>
                    <a:pt x="281" y="143"/>
                    <a:pt x="281" y="143"/>
                    <a:pt x="281" y="143"/>
                  </a:cubicBezTo>
                  <a:cubicBezTo>
                    <a:pt x="281" y="144"/>
                    <a:pt x="282" y="144"/>
                    <a:pt x="282" y="143"/>
                  </a:cubicBezTo>
                  <a:cubicBezTo>
                    <a:pt x="282" y="143"/>
                    <a:pt x="282" y="143"/>
                    <a:pt x="282" y="143"/>
                  </a:cubicBezTo>
                  <a:cubicBezTo>
                    <a:pt x="282" y="143"/>
                    <a:pt x="282" y="143"/>
                    <a:pt x="282" y="143"/>
                  </a:cubicBezTo>
                  <a:cubicBezTo>
                    <a:pt x="282" y="143"/>
                    <a:pt x="282" y="143"/>
                    <a:pt x="282" y="143"/>
                  </a:cubicBezTo>
                  <a:cubicBezTo>
                    <a:pt x="282" y="143"/>
                    <a:pt x="282" y="143"/>
                    <a:pt x="282" y="143"/>
                  </a:cubicBezTo>
                  <a:cubicBezTo>
                    <a:pt x="282" y="143"/>
                    <a:pt x="282" y="143"/>
                    <a:pt x="282" y="143"/>
                  </a:cubicBezTo>
                  <a:close/>
                  <a:moveTo>
                    <a:pt x="284" y="144"/>
                  </a:moveTo>
                  <a:cubicBezTo>
                    <a:pt x="284" y="144"/>
                    <a:pt x="284" y="144"/>
                    <a:pt x="284" y="144"/>
                  </a:cubicBezTo>
                  <a:cubicBezTo>
                    <a:pt x="284" y="144"/>
                    <a:pt x="284" y="144"/>
                    <a:pt x="284" y="144"/>
                  </a:cubicBezTo>
                  <a:cubicBezTo>
                    <a:pt x="284" y="144"/>
                    <a:pt x="284" y="144"/>
                    <a:pt x="284" y="144"/>
                  </a:cubicBezTo>
                  <a:cubicBezTo>
                    <a:pt x="284" y="144"/>
                    <a:pt x="284" y="144"/>
                    <a:pt x="283" y="144"/>
                  </a:cubicBezTo>
                  <a:cubicBezTo>
                    <a:pt x="283" y="144"/>
                    <a:pt x="283" y="144"/>
                    <a:pt x="283" y="144"/>
                  </a:cubicBezTo>
                  <a:cubicBezTo>
                    <a:pt x="283" y="144"/>
                    <a:pt x="283" y="144"/>
                    <a:pt x="283" y="144"/>
                  </a:cubicBezTo>
                  <a:cubicBezTo>
                    <a:pt x="283" y="144"/>
                    <a:pt x="283" y="144"/>
                    <a:pt x="283" y="144"/>
                  </a:cubicBezTo>
                  <a:cubicBezTo>
                    <a:pt x="283" y="144"/>
                    <a:pt x="283" y="144"/>
                    <a:pt x="283" y="144"/>
                  </a:cubicBezTo>
                  <a:cubicBezTo>
                    <a:pt x="283" y="144"/>
                    <a:pt x="283" y="144"/>
                    <a:pt x="283" y="144"/>
                  </a:cubicBezTo>
                  <a:cubicBezTo>
                    <a:pt x="283" y="144"/>
                    <a:pt x="283" y="144"/>
                    <a:pt x="283" y="145"/>
                  </a:cubicBezTo>
                  <a:cubicBezTo>
                    <a:pt x="283" y="145"/>
                    <a:pt x="283" y="145"/>
                    <a:pt x="283" y="145"/>
                  </a:cubicBezTo>
                  <a:cubicBezTo>
                    <a:pt x="283" y="145"/>
                    <a:pt x="283" y="145"/>
                    <a:pt x="283" y="145"/>
                  </a:cubicBezTo>
                  <a:cubicBezTo>
                    <a:pt x="283" y="145"/>
                    <a:pt x="283" y="145"/>
                    <a:pt x="283" y="145"/>
                  </a:cubicBezTo>
                  <a:cubicBezTo>
                    <a:pt x="283" y="145"/>
                    <a:pt x="283" y="145"/>
                    <a:pt x="283" y="145"/>
                  </a:cubicBezTo>
                  <a:cubicBezTo>
                    <a:pt x="283" y="145"/>
                    <a:pt x="284" y="145"/>
                    <a:pt x="283" y="145"/>
                  </a:cubicBezTo>
                  <a:cubicBezTo>
                    <a:pt x="283" y="145"/>
                    <a:pt x="283" y="145"/>
                    <a:pt x="283" y="145"/>
                  </a:cubicBezTo>
                  <a:cubicBezTo>
                    <a:pt x="283" y="145"/>
                    <a:pt x="283" y="145"/>
                    <a:pt x="284" y="145"/>
                  </a:cubicBezTo>
                  <a:cubicBezTo>
                    <a:pt x="284" y="145"/>
                    <a:pt x="284" y="145"/>
                    <a:pt x="284" y="145"/>
                  </a:cubicBezTo>
                  <a:cubicBezTo>
                    <a:pt x="284" y="145"/>
                    <a:pt x="284" y="145"/>
                    <a:pt x="284" y="144"/>
                  </a:cubicBezTo>
                  <a:cubicBezTo>
                    <a:pt x="284" y="144"/>
                    <a:pt x="284" y="144"/>
                    <a:pt x="284" y="144"/>
                  </a:cubicBezTo>
                  <a:close/>
                  <a:moveTo>
                    <a:pt x="255" y="135"/>
                  </a:moveTo>
                  <a:cubicBezTo>
                    <a:pt x="255" y="135"/>
                    <a:pt x="255" y="135"/>
                    <a:pt x="255" y="135"/>
                  </a:cubicBezTo>
                  <a:cubicBezTo>
                    <a:pt x="255" y="135"/>
                    <a:pt x="255" y="134"/>
                    <a:pt x="255" y="134"/>
                  </a:cubicBezTo>
                  <a:cubicBezTo>
                    <a:pt x="255" y="134"/>
                    <a:pt x="254" y="134"/>
                    <a:pt x="254" y="134"/>
                  </a:cubicBezTo>
                  <a:cubicBezTo>
                    <a:pt x="254" y="134"/>
                    <a:pt x="253" y="134"/>
                    <a:pt x="253" y="134"/>
                  </a:cubicBezTo>
                  <a:cubicBezTo>
                    <a:pt x="252" y="134"/>
                    <a:pt x="252" y="134"/>
                    <a:pt x="251" y="134"/>
                  </a:cubicBezTo>
                  <a:cubicBezTo>
                    <a:pt x="250" y="134"/>
                    <a:pt x="249" y="133"/>
                    <a:pt x="248" y="133"/>
                  </a:cubicBezTo>
                  <a:cubicBezTo>
                    <a:pt x="248" y="133"/>
                    <a:pt x="247" y="133"/>
                    <a:pt x="247" y="134"/>
                  </a:cubicBezTo>
                  <a:cubicBezTo>
                    <a:pt x="248" y="133"/>
                    <a:pt x="246" y="133"/>
                    <a:pt x="246" y="133"/>
                  </a:cubicBezTo>
                  <a:cubicBezTo>
                    <a:pt x="245" y="133"/>
                    <a:pt x="244" y="133"/>
                    <a:pt x="243" y="133"/>
                  </a:cubicBezTo>
                  <a:cubicBezTo>
                    <a:pt x="243" y="133"/>
                    <a:pt x="242" y="133"/>
                    <a:pt x="242" y="133"/>
                  </a:cubicBezTo>
                  <a:cubicBezTo>
                    <a:pt x="241" y="133"/>
                    <a:pt x="241" y="133"/>
                    <a:pt x="240" y="133"/>
                  </a:cubicBezTo>
                  <a:cubicBezTo>
                    <a:pt x="240" y="133"/>
                    <a:pt x="240" y="133"/>
                    <a:pt x="240" y="133"/>
                  </a:cubicBezTo>
                  <a:cubicBezTo>
                    <a:pt x="240" y="134"/>
                    <a:pt x="240" y="134"/>
                    <a:pt x="240" y="134"/>
                  </a:cubicBezTo>
                  <a:cubicBezTo>
                    <a:pt x="239" y="135"/>
                    <a:pt x="239" y="135"/>
                    <a:pt x="239" y="135"/>
                  </a:cubicBezTo>
                  <a:cubicBezTo>
                    <a:pt x="239" y="135"/>
                    <a:pt x="239" y="136"/>
                    <a:pt x="239" y="136"/>
                  </a:cubicBezTo>
                  <a:cubicBezTo>
                    <a:pt x="240" y="136"/>
                    <a:pt x="240" y="136"/>
                    <a:pt x="240" y="137"/>
                  </a:cubicBezTo>
                  <a:cubicBezTo>
                    <a:pt x="240" y="138"/>
                    <a:pt x="240" y="139"/>
                    <a:pt x="241" y="138"/>
                  </a:cubicBezTo>
                  <a:cubicBezTo>
                    <a:pt x="241" y="138"/>
                    <a:pt x="241" y="138"/>
                    <a:pt x="242" y="138"/>
                  </a:cubicBezTo>
                  <a:cubicBezTo>
                    <a:pt x="243" y="138"/>
                    <a:pt x="243" y="138"/>
                    <a:pt x="244" y="138"/>
                  </a:cubicBezTo>
                  <a:cubicBezTo>
                    <a:pt x="244" y="138"/>
                    <a:pt x="244" y="139"/>
                    <a:pt x="244" y="138"/>
                  </a:cubicBezTo>
                  <a:cubicBezTo>
                    <a:pt x="245" y="138"/>
                    <a:pt x="247" y="138"/>
                    <a:pt x="247" y="138"/>
                  </a:cubicBezTo>
                  <a:cubicBezTo>
                    <a:pt x="247" y="138"/>
                    <a:pt x="247" y="138"/>
                    <a:pt x="247" y="138"/>
                  </a:cubicBezTo>
                  <a:cubicBezTo>
                    <a:pt x="248" y="138"/>
                    <a:pt x="248" y="138"/>
                    <a:pt x="249" y="138"/>
                  </a:cubicBezTo>
                  <a:cubicBezTo>
                    <a:pt x="249" y="138"/>
                    <a:pt x="250" y="139"/>
                    <a:pt x="250" y="139"/>
                  </a:cubicBezTo>
                  <a:cubicBezTo>
                    <a:pt x="251" y="139"/>
                    <a:pt x="252" y="138"/>
                    <a:pt x="252" y="138"/>
                  </a:cubicBezTo>
                  <a:cubicBezTo>
                    <a:pt x="253" y="137"/>
                    <a:pt x="253" y="137"/>
                    <a:pt x="253" y="136"/>
                  </a:cubicBezTo>
                  <a:cubicBezTo>
                    <a:pt x="254" y="136"/>
                    <a:pt x="254" y="136"/>
                    <a:pt x="254" y="136"/>
                  </a:cubicBezTo>
                  <a:cubicBezTo>
                    <a:pt x="255" y="136"/>
                    <a:pt x="255" y="135"/>
                    <a:pt x="255" y="135"/>
                  </a:cubicBezTo>
                  <a:cubicBezTo>
                    <a:pt x="255" y="135"/>
                    <a:pt x="255" y="135"/>
                    <a:pt x="255" y="135"/>
                  </a:cubicBezTo>
                  <a:close/>
                  <a:moveTo>
                    <a:pt x="147" y="228"/>
                  </a:moveTo>
                  <a:cubicBezTo>
                    <a:pt x="147" y="227"/>
                    <a:pt x="147" y="227"/>
                    <a:pt x="147" y="226"/>
                  </a:cubicBezTo>
                  <a:cubicBezTo>
                    <a:pt x="147" y="226"/>
                    <a:pt x="147" y="226"/>
                    <a:pt x="146" y="226"/>
                  </a:cubicBezTo>
                  <a:cubicBezTo>
                    <a:pt x="146" y="225"/>
                    <a:pt x="145" y="225"/>
                    <a:pt x="144" y="225"/>
                  </a:cubicBezTo>
                  <a:cubicBezTo>
                    <a:pt x="144" y="224"/>
                    <a:pt x="143" y="223"/>
                    <a:pt x="142" y="222"/>
                  </a:cubicBezTo>
                  <a:cubicBezTo>
                    <a:pt x="141" y="222"/>
                    <a:pt x="140" y="221"/>
                    <a:pt x="138" y="221"/>
                  </a:cubicBezTo>
                  <a:cubicBezTo>
                    <a:pt x="138" y="221"/>
                    <a:pt x="137" y="220"/>
                    <a:pt x="136" y="220"/>
                  </a:cubicBezTo>
                  <a:cubicBezTo>
                    <a:pt x="136" y="220"/>
                    <a:pt x="135" y="220"/>
                    <a:pt x="134" y="220"/>
                  </a:cubicBezTo>
                  <a:cubicBezTo>
                    <a:pt x="133" y="220"/>
                    <a:pt x="132" y="220"/>
                    <a:pt x="132" y="220"/>
                  </a:cubicBezTo>
                  <a:cubicBezTo>
                    <a:pt x="130" y="221"/>
                    <a:pt x="131" y="220"/>
                    <a:pt x="130" y="220"/>
                  </a:cubicBezTo>
                  <a:cubicBezTo>
                    <a:pt x="130" y="219"/>
                    <a:pt x="128" y="218"/>
                    <a:pt x="128" y="219"/>
                  </a:cubicBezTo>
                  <a:cubicBezTo>
                    <a:pt x="127" y="219"/>
                    <a:pt x="126" y="220"/>
                    <a:pt x="125" y="220"/>
                  </a:cubicBezTo>
                  <a:cubicBezTo>
                    <a:pt x="125" y="221"/>
                    <a:pt x="124" y="221"/>
                    <a:pt x="124" y="221"/>
                  </a:cubicBezTo>
                  <a:cubicBezTo>
                    <a:pt x="123" y="221"/>
                    <a:pt x="122" y="221"/>
                    <a:pt x="121" y="221"/>
                  </a:cubicBezTo>
                  <a:cubicBezTo>
                    <a:pt x="120" y="222"/>
                    <a:pt x="119" y="222"/>
                    <a:pt x="119" y="223"/>
                  </a:cubicBezTo>
                  <a:cubicBezTo>
                    <a:pt x="118" y="223"/>
                    <a:pt x="117" y="223"/>
                    <a:pt x="117" y="224"/>
                  </a:cubicBezTo>
                  <a:cubicBezTo>
                    <a:pt x="116" y="224"/>
                    <a:pt x="116" y="225"/>
                    <a:pt x="115" y="226"/>
                  </a:cubicBezTo>
                  <a:cubicBezTo>
                    <a:pt x="115" y="226"/>
                    <a:pt x="115" y="226"/>
                    <a:pt x="115" y="226"/>
                  </a:cubicBezTo>
                  <a:cubicBezTo>
                    <a:pt x="115" y="227"/>
                    <a:pt x="115" y="227"/>
                    <a:pt x="114" y="227"/>
                  </a:cubicBezTo>
                  <a:cubicBezTo>
                    <a:pt x="113" y="227"/>
                    <a:pt x="111" y="227"/>
                    <a:pt x="110" y="226"/>
                  </a:cubicBezTo>
                  <a:cubicBezTo>
                    <a:pt x="110" y="225"/>
                    <a:pt x="108" y="225"/>
                    <a:pt x="108" y="225"/>
                  </a:cubicBezTo>
                  <a:cubicBezTo>
                    <a:pt x="108" y="225"/>
                    <a:pt x="107" y="224"/>
                    <a:pt x="107" y="224"/>
                  </a:cubicBezTo>
                  <a:cubicBezTo>
                    <a:pt x="107" y="224"/>
                    <a:pt x="106" y="224"/>
                    <a:pt x="106" y="224"/>
                  </a:cubicBezTo>
                  <a:cubicBezTo>
                    <a:pt x="106" y="224"/>
                    <a:pt x="106" y="224"/>
                    <a:pt x="106" y="224"/>
                  </a:cubicBezTo>
                  <a:cubicBezTo>
                    <a:pt x="106" y="224"/>
                    <a:pt x="106" y="225"/>
                    <a:pt x="106" y="225"/>
                  </a:cubicBezTo>
                  <a:cubicBezTo>
                    <a:pt x="106" y="226"/>
                    <a:pt x="105" y="225"/>
                    <a:pt x="105" y="225"/>
                  </a:cubicBezTo>
                  <a:cubicBezTo>
                    <a:pt x="104" y="225"/>
                    <a:pt x="102" y="226"/>
                    <a:pt x="102" y="225"/>
                  </a:cubicBezTo>
                  <a:cubicBezTo>
                    <a:pt x="102" y="225"/>
                    <a:pt x="102" y="224"/>
                    <a:pt x="102" y="224"/>
                  </a:cubicBezTo>
                  <a:cubicBezTo>
                    <a:pt x="101" y="224"/>
                    <a:pt x="100" y="223"/>
                    <a:pt x="99" y="223"/>
                  </a:cubicBezTo>
                  <a:cubicBezTo>
                    <a:pt x="99" y="223"/>
                    <a:pt x="98" y="222"/>
                    <a:pt x="98" y="221"/>
                  </a:cubicBezTo>
                  <a:cubicBezTo>
                    <a:pt x="98" y="221"/>
                    <a:pt x="98" y="221"/>
                    <a:pt x="98" y="221"/>
                  </a:cubicBezTo>
                  <a:cubicBezTo>
                    <a:pt x="98" y="221"/>
                    <a:pt x="98" y="221"/>
                    <a:pt x="98" y="221"/>
                  </a:cubicBezTo>
                  <a:cubicBezTo>
                    <a:pt x="98" y="221"/>
                    <a:pt x="98" y="221"/>
                    <a:pt x="98" y="221"/>
                  </a:cubicBezTo>
                  <a:cubicBezTo>
                    <a:pt x="97" y="220"/>
                    <a:pt x="95" y="219"/>
                    <a:pt x="94" y="218"/>
                  </a:cubicBezTo>
                  <a:cubicBezTo>
                    <a:pt x="93" y="217"/>
                    <a:pt x="93" y="217"/>
                    <a:pt x="92" y="216"/>
                  </a:cubicBezTo>
                  <a:cubicBezTo>
                    <a:pt x="91" y="215"/>
                    <a:pt x="90" y="215"/>
                    <a:pt x="90" y="213"/>
                  </a:cubicBezTo>
                  <a:cubicBezTo>
                    <a:pt x="90" y="213"/>
                    <a:pt x="90" y="213"/>
                    <a:pt x="90" y="212"/>
                  </a:cubicBezTo>
                  <a:cubicBezTo>
                    <a:pt x="90" y="212"/>
                    <a:pt x="89" y="211"/>
                    <a:pt x="88" y="211"/>
                  </a:cubicBezTo>
                  <a:cubicBezTo>
                    <a:pt x="88" y="210"/>
                    <a:pt x="88" y="211"/>
                    <a:pt x="88" y="211"/>
                  </a:cubicBezTo>
                  <a:cubicBezTo>
                    <a:pt x="88" y="212"/>
                    <a:pt x="87" y="212"/>
                    <a:pt x="86" y="213"/>
                  </a:cubicBezTo>
                  <a:cubicBezTo>
                    <a:pt x="86" y="213"/>
                    <a:pt x="85" y="212"/>
                    <a:pt x="84" y="212"/>
                  </a:cubicBezTo>
                  <a:cubicBezTo>
                    <a:pt x="84" y="212"/>
                    <a:pt x="84" y="212"/>
                    <a:pt x="84" y="212"/>
                  </a:cubicBezTo>
                  <a:cubicBezTo>
                    <a:pt x="84" y="212"/>
                    <a:pt x="84" y="212"/>
                    <a:pt x="84" y="212"/>
                  </a:cubicBezTo>
                  <a:cubicBezTo>
                    <a:pt x="84" y="212"/>
                    <a:pt x="84" y="212"/>
                    <a:pt x="84" y="212"/>
                  </a:cubicBezTo>
                  <a:cubicBezTo>
                    <a:pt x="84" y="212"/>
                    <a:pt x="84" y="212"/>
                    <a:pt x="84" y="212"/>
                  </a:cubicBezTo>
                  <a:cubicBezTo>
                    <a:pt x="84" y="212"/>
                    <a:pt x="84" y="212"/>
                    <a:pt x="84" y="212"/>
                  </a:cubicBezTo>
                  <a:cubicBezTo>
                    <a:pt x="84" y="212"/>
                    <a:pt x="84" y="212"/>
                    <a:pt x="84" y="212"/>
                  </a:cubicBezTo>
                  <a:cubicBezTo>
                    <a:pt x="84" y="212"/>
                    <a:pt x="84" y="212"/>
                    <a:pt x="84" y="211"/>
                  </a:cubicBezTo>
                  <a:cubicBezTo>
                    <a:pt x="84" y="211"/>
                    <a:pt x="85" y="211"/>
                    <a:pt x="86" y="211"/>
                  </a:cubicBezTo>
                  <a:cubicBezTo>
                    <a:pt x="86" y="210"/>
                    <a:pt x="86" y="209"/>
                    <a:pt x="86" y="209"/>
                  </a:cubicBezTo>
                  <a:cubicBezTo>
                    <a:pt x="85" y="207"/>
                    <a:pt x="83" y="206"/>
                    <a:pt x="84" y="205"/>
                  </a:cubicBezTo>
                  <a:cubicBezTo>
                    <a:pt x="85" y="203"/>
                    <a:pt x="85" y="202"/>
                    <a:pt x="86" y="201"/>
                  </a:cubicBezTo>
                  <a:cubicBezTo>
                    <a:pt x="86" y="201"/>
                    <a:pt x="86" y="201"/>
                    <a:pt x="85" y="201"/>
                  </a:cubicBezTo>
                  <a:cubicBezTo>
                    <a:pt x="85" y="201"/>
                    <a:pt x="84" y="201"/>
                    <a:pt x="83" y="202"/>
                  </a:cubicBezTo>
                  <a:cubicBezTo>
                    <a:pt x="83" y="201"/>
                    <a:pt x="83" y="201"/>
                    <a:pt x="83" y="201"/>
                  </a:cubicBezTo>
                  <a:cubicBezTo>
                    <a:pt x="83" y="200"/>
                    <a:pt x="84" y="200"/>
                    <a:pt x="84" y="199"/>
                  </a:cubicBezTo>
                  <a:cubicBezTo>
                    <a:pt x="84" y="199"/>
                    <a:pt x="84" y="198"/>
                    <a:pt x="84" y="198"/>
                  </a:cubicBezTo>
                  <a:cubicBezTo>
                    <a:pt x="83" y="197"/>
                    <a:pt x="84" y="196"/>
                    <a:pt x="84" y="195"/>
                  </a:cubicBezTo>
                  <a:cubicBezTo>
                    <a:pt x="85" y="194"/>
                    <a:pt x="85" y="193"/>
                    <a:pt x="85" y="193"/>
                  </a:cubicBezTo>
                  <a:cubicBezTo>
                    <a:pt x="86" y="193"/>
                    <a:pt x="86" y="194"/>
                    <a:pt x="86" y="194"/>
                  </a:cubicBezTo>
                  <a:cubicBezTo>
                    <a:pt x="86" y="195"/>
                    <a:pt x="86" y="196"/>
                    <a:pt x="86" y="196"/>
                  </a:cubicBezTo>
                  <a:cubicBezTo>
                    <a:pt x="86" y="197"/>
                    <a:pt x="87" y="197"/>
                    <a:pt x="87" y="196"/>
                  </a:cubicBezTo>
                  <a:cubicBezTo>
                    <a:pt x="87" y="196"/>
                    <a:pt x="87" y="196"/>
                    <a:pt x="87" y="195"/>
                  </a:cubicBezTo>
                  <a:cubicBezTo>
                    <a:pt x="87" y="195"/>
                    <a:pt x="88" y="194"/>
                    <a:pt x="88" y="194"/>
                  </a:cubicBezTo>
                  <a:cubicBezTo>
                    <a:pt x="88" y="193"/>
                    <a:pt x="88" y="192"/>
                    <a:pt x="88" y="192"/>
                  </a:cubicBezTo>
                  <a:cubicBezTo>
                    <a:pt x="87" y="191"/>
                    <a:pt x="87" y="190"/>
                    <a:pt x="87" y="189"/>
                  </a:cubicBezTo>
                  <a:cubicBezTo>
                    <a:pt x="87" y="187"/>
                    <a:pt x="85" y="188"/>
                    <a:pt x="84" y="186"/>
                  </a:cubicBezTo>
                  <a:cubicBezTo>
                    <a:pt x="84" y="185"/>
                    <a:pt x="85" y="185"/>
                    <a:pt x="86" y="185"/>
                  </a:cubicBezTo>
                  <a:cubicBezTo>
                    <a:pt x="87" y="185"/>
                    <a:pt x="87" y="185"/>
                    <a:pt x="87" y="185"/>
                  </a:cubicBezTo>
                  <a:cubicBezTo>
                    <a:pt x="87" y="184"/>
                    <a:pt x="88" y="184"/>
                    <a:pt x="88" y="183"/>
                  </a:cubicBezTo>
                  <a:cubicBezTo>
                    <a:pt x="88" y="183"/>
                    <a:pt x="88" y="182"/>
                    <a:pt x="89" y="182"/>
                  </a:cubicBezTo>
                  <a:cubicBezTo>
                    <a:pt x="90" y="181"/>
                    <a:pt x="87" y="179"/>
                    <a:pt x="88" y="178"/>
                  </a:cubicBezTo>
                  <a:cubicBezTo>
                    <a:pt x="88" y="178"/>
                    <a:pt x="88" y="178"/>
                    <a:pt x="88" y="178"/>
                  </a:cubicBezTo>
                  <a:cubicBezTo>
                    <a:pt x="88" y="177"/>
                    <a:pt x="88" y="175"/>
                    <a:pt x="88" y="174"/>
                  </a:cubicBezTo>
                  <a:cubicBezTo>
                    <a:pt x="88" y="174"/>
                    <a:pt x="88" y="173"/>
                    <a:pt x="88" y="173"/>
                  </a:cubicBezTo>
                  <a:cubicBezTo>
                    <a:pt x="88" y="173"/>
                    <a:pt x="89" y="173"/>
                    <a:pt x="89" y="173"/>
                  </a:cubicBezTo>
                  <a:cubicBezTo>
                    <a:pt x="89" y="173"/>
                    <a:pt x="89" y="173"/>
                    <a:pt x="89" y="173"/>
                  </a:cubicBezTo>
                  <a:cubicBezTo>
                    <a:pt x="89" y="173"/>
                    <a:pt x="89" y="173"/>
                    <a:pt x="89" y="173"/>
                  </a:cubicBezTo>
                  <a:cubicBezTo>
                    <a:pt x="89" y="173"/>
                    <a:pt x="89" y="173"/>
                    <a:pt x="89" y="173"/>
                  </a:cubicBezTo>
                  <a:cubicBezTo>
                    <a:pt x="89" y="173"/>
                    <a:pt x="89" y="173"/>
                    <a:pt x="89" y="173"/>
                  </a:cubicBezTo>
                  <a:cubicBezTo>
                    <a:pt x="89" y="172"/>
                    <a:pt x="89" y="172"/>
                    <a:pt x="89" y="172"/>
                  </a:cubicBezTo>
                  <a:cubicBezTo>
                    <a:pt x="90" y="171"/>
                    <a:pt x="89" y="170"/>
                    <a:pt x="88" y="170"/>
                  </a:cubicBezTo>
                  <a:cubicBezTo>
                    <a:pt x="87" y="169"/>
                    <a:pt x="86" y="168"/>
                    <a:pt x="85" y="167"/>
                  </a:cubicBezTo>
                  <a:cubicBezTo>
                    <a:pt x="85" y="167"/>
                    <a:pt x="85" y="167"/>
                    <a:pt x="85" y="167"/>
                  </a:cubicBezTo>
                  <a:cubicBezTo>
                    <a:pt x="85" y="168"/>
                    <a:pt x="85" y="170"/>
                    <a:pt x="83" y="169"/>
                  </a:cubicBezTo>
                  <a:cubicBezTo>
                    <a:pt x="82" y="169"/>
                    <a:pt x="82" y="169"/>
                    <a:pt x="81" y="169"/>
                  </a:cubicBezTo>
                  <a:cubicBezTo>
                    <a:pt x="79" y="169"/>
                    <a:pt x="78" y="169"/>
                    <a:pt x="76" y="169"/>
                  </a:cubicBezTo>
                  <a:cubicBezTo>
                    <a:pt x="76" y="169"/>
                    <a:pt x="75" y="169"/>
                    <a:pt x="75" y="168"/>
                  </a:cubicBezTo>
                  <a:cubicBezTo>
                    <a:pt x="75" y="167"/>
                    <a:pt x="75" y="167"/>
                    <a:pt x="76" y="167"/>
                  </a:cubicBezTo>
                  <a:cubicBezTo>
                    <a:pt x="77" y="166"/>
                    <a:pt x="78" y="165"/>
                    <a:pt x="79" y="166"/>
                  </a:cubicBezTo>
                  <a:cubicBezTo>
                    <a:pt x="79" y="167"/>
                    <a:pt x="80" y="167"/>
                    <a:pt x="81" y="167"/>
                  </a:cubicBezTo>
                  <a:cubicBezTo>
                    <a:pt x="81" y="167"/>
                    <a:pt x="81" y="167"/>
                    <a:pt x="81" y="167"/>
                  </a:cubicBezTo>
                  <a:cubicBezTo>
                    <a:pt x="81" y="167"/>
                    <a:pt x="81" y="166"/>
                    <a:pt x="80" y="166"/>
                  </a:cubicBezTo>
                  <a:cubicBezTo>
                    <a:pt x="80" y="165"/>
                    <a:pt x="79" y="165"/>
                    <a:pt x="78" y="165"/>
                  </a:cubicBezTo>
                  <a:cubicBezTo>
                    <a:pt x="77" y="164"/>
                    <a:pt x="76" y="164"/>
                    <a:pt x="75" y="164"/>
                  </a:cubicBezTo>
                  <a:cubicBezTo>
                    <a:pt x="75" y="165"/>
                    <a:pt x="74" y="165"/>
                    <a:pt x="74" y="165"/>
                  </a:cubicBezTo>
                  <a:cubicBezTo>
                    <a:pt x="74" y="165"/>
                    <a:pt x="74" y="167"/>
                    <a:pt x="73" y="166"/>
                  </a:cubicBezTo>
                  <a:cubicBezTo>
                    <a:pt x="72" y="165"/>
                    <a:pt x="72" y="165"/>
                    <a:pt x="71" y="165"/>
                  </a:cubicBezTo>
                  <a:cubicBezTo>
                    <a:pt x="70" y="165"/>
                    <a:pt x="68" y="165"/>
                    <a:pt x="67" y="165"/>
                  </a:cubicBezTo>
                  <a:cubicBezTo>
                    <a:pt x="67" y="165"/>
                    <a:pt x="66" y="165"/>
                    <a:pt x="65" y="165"/>
                  </a:cubicBezTo>
                  <a:cubicBezTo>
                    <a:pt x="65" y="165"/>
                    <a:pt x="64" y="164"/>
                    <a:pt x="63" y="164"/>
                  </a:cubicBezTo>
                  <a:cubicBezTo>
                    <a:pt x="62" y="163"/>
                    <a:pt x="61" y="163"/>
                    <a:pt x="60" y="163"/>
                  </a:cubicBezTo>
                  <a:cubicBezTo>
                    <a:pt x="60" y="163"/>
                    <a:pt x="60" y="163"/>
                    <a:pt x="60" y="163"/>
                  </a:cubicBezTo>
                  <a:cubicBezTo>
                    <a:pt x="59" y="163"/>
                    <a:pt x="60" y="164"/>
                    <a:pt x="60" y="164"/>
                  </a:cubicBezTo>
                  <a:cubicBezTo>
                    <a:pt x="60" y="165"/>
                    <a:pt x="59" y="165"/>
                    <a:pt x="59" y="165"/>
                  </a:cubicBezTo>
                  <a:cubicBezTo>
                    <a:pt x="58" y="165"/>
                    <a:pt x="58" y="165"/>
                    <a:pt x="57" y="166"/>
                  </a:cubicBezTo>
                  <a:cubicBezTo>
                    <a:pt x="57" y="166"/>
                    <a:pt x="57" y="167"/>
                    <a:pt x="57" y="166"/>
                  </a:cubicBezTo>
                  <a:cubicBezTo>
                    <a:pt x="56" y="166"/>
                    <a:pt x="56" y="166"/>
                    <a:pt x="56" y="165"/>
                  </a:cubicBezTo>
                  <a:cubicBezTo>
                    <a:pt x="56" y="165"/>
                    <a:pt x="56" y="164"/>
                    <a:pt x="55" y="165"/>
                  </a:cubicBezTo>
                  <a:cubicBezTo>
                    <a:pt x="55" y="165"/>
                    <a:pt x="55" y="165"/>
                    <a:pt x="54" y="166"/>
                  </a:cubicBezTo>
                  <a:cubicBezTo>
                    <a:pt x="54" y="166"/>
                    <a:pt x="53" y="166"/>
                    <a:pt x="52" y="166"/>
                  </a:cubicBezTo>
                  <a:cubicBezTo>
                    <a:pt x="52" y="166"/>
                    <a:pt x="51" y="166"/>
                    <a:pt x="51" y="166"/>
                  </a:cubicBezTo>
                  <a:cubicBezTo>
                    <a:pt x="49" y="166"/>
                    <a:pt x="47" y="166"/>
                    <a:pt x="45" y="166"/>
                  </a:cubicBezTo>
                  <a:cubicBezTo>
                    <a:pt x="45" y="166"/>
                    <a:pt x="44" y="166"/>
                    <a:pt x="43" y="166"/>
                  </a:cubicBezTo>
                  <a:cubicBezTo>
                    <a:pt x="43" y="167"/>
                    <a:pt x="40" y="168"/>
                    <a:pt x="40" y="167"/>
                  </a:cubicBezTo>
                  <a:cubicBezTo>
                    <a:pt x="40" y="167"/>
                    <a:pt x="40" y="167"/>
                    <a:pt x="40" y="167"/>
                  </a:cubicBezTo>
                  <a:cubicBezTo>
                    <a:pt x="40" y="167"/>
                    <a:pt x="40" y="167"/>
                    <a:pt x="40" y="167"/>
                  </a:cubicBezTo>
                  <a:cubicBezTo>
                    <a:pt x="39" y="166"/>
                    <a:pt x="39" y="166"/>
                    <a:pt x="38" y="166"/>
                  </a:cubicBezTo>
                  <a:cubicBezTo>
                    <a:pt x="38" y="166"/>
                    <a:pt x="37" y="166"/>
                    <a:pt x="37" y="167"/>
                  </a:cubicBezTo>
                  <a:cubicBezTo>
                    <a:pt x="37" y="167"/>
                    <a:pt x="36" y="168"/>
                    <a:pt x="36" y="167"/>
                  </a:cubicBezTo>
                  <a:cubicBezTo>
                    <a:pt x="35" y="166"/>
                    <a:pt x="34" y="166"/>
                    <a:pt x="33" y="166"/>
                  </a:cubicBezTo>
                  <a:cubicBezTo>
                    <a:pt x="32" y="166"/>
                    <a:pt x="32" y="166"/>
                    <a:pt x="32" y="165"/>
                  </a:cubicBezTo>
                  <a:cubicBezTo>
                    <a:pt x="32" y="165"/>
                    <a:pt x="33" y="164"/>
                    <a:pt x="33" y="164"/>
                  </a:cubicBezTo>
                  <a:cubicBezTo>
                    <a:pt x="33" y="164"/>
                    <a:pt x="33" y="162"/>
                    <a:pt x="34" y="163"/>
                  </a:cubicBezTo>
                  <a:cubicBezTo>
                    <a:pt x="35" y="163"/>
                    <a:pt x="35" y="163"/>
                    <a:pt x="36" y="162"/>
                  </a:cubicBezTo>
                  <a:cubicBezTo>
                    <a:pt x="37" y="161"/>
                    <a:pt x="37" y="159"/>
                    <a:pt x="38" y="158"/>
                  </a:cubicBezTo>
                  <a:cubicBezTo>
                    <a:pt x="39" y="157"/>
                    <a:pt x="39" y="156"/>
                    <a:pt x="39" y="155"/>
                  </a:cubicBezTo>
                  <a:cubicBezTo>
                    <a:pt x="39" y="155"/>
                    <a:pt x="39" y="154"/>
                    <a:pt x="38" y="154"/>
                  </a:cubicBezTo>
                  <a:cubicBezTo>
                    <a:pt x="38" y="154"/>
                    <a:pt x="37" y="153"/>
                    <a:pt x="37" y="153"/>
                  </a:cubicBezTo>
                  <a:cubicBezTo>
                    <a:pt x="36" y="152"/>
                    <a:pt x="38" y="150"/>
                    <a:pt x="37" y="150"/>
                  </a:cubicBezTo>
                  <a:cubicBezTo>
                    <a:pt x="37" y="149"/>
                    <a:pt x="37" y="149"/>
                    <a:pt x="37" y="149"/>
                  </a:cubicBezTo>
                  <a:cubicBezTo>
                    <a:pt x="38" y="149"/>
                    <a:pt x="38" y="148"/>
                    <a:pt x="38" y="148"/>
                  </a:cubicBezTo>
                  <a:cubicBezTo>
                    <a:pt x="38" y="146"/>
                    <a:pt x="38" y="144"/>
                    <a:pt x="38" y="142"/>
                  </a:cubicBezTo>
                  <a:cubicBezTo>
                    <a:pt x="38" y="142"/>
                    <a:pt x="38" y="142"/>
                    <a:pt x="38" y="142"/>
                  </a:cubicBezTo>
                  <a:cubicBezTo>
                    <a:pt x="37" y="142"/>
                    <a:pt x="36" y="142"/>
                    <a:pt x="36" y="143"/>
                  </a:cubicBezTo>
                  <a:cubicBezTo>
                    <a:pt x="36" y="143"/>
                    <a:pt x="35" y="143"/>
                    <a:pt x="34" y="143"/>
                  </a:cubicBezTo>
                  <a:cubicBezTo>
                    <a:pt x="34" y="143"/>
                    <a:pt x="34" y="144"/>
                    <a:pt x="33" y="144"/>
                  </a:cubicBezTo>
                  <a:cubicBezTo>
                    <a:pt x="33" y="144"/>
                    <a:pt x="33" y="144"/>
                    <a:pt x="33" y="145"/>
                  </a:cubicBezTo>
                  <a:cubicBezTo>
                    <a:pt x="33" y="145"/>
                    <a:pt x="33" y="145"/>
                    <a:pt x="33" y="145"/>
                  </a:cubicBezTo>
                  <a:cubicBezTo>
                    <a:pt x="32" y="146"/>
                    <a:pt x="32" y="146"/>
                    <a:pt x="32" y="146"/>
                  </a:cubicBezTo>
                  <a:cubicBezTo>
                    <a:pt x="32" y="146"/>
                    <a:pt x="32" y="146"/>
                    <a:pt x="32" y="147"/>
                  </a:cubicBezTo>
                  <a:cubicBezTo>
                    <a:pt x="32" y="147"/>
                    <a:pt x="31" y="147"/>
                    <a:pt x="31" y="147"/>
                  </a:cubicBezTo>
                  <a:cubicBezTo>
                    <a:pt x="31" y="147"/>
                    <a:pt x="31" y="147"/>
                    <a:pt x="31" y="147"/>
                  </a:cubicBezTo>
                  <a:cubicBezTo>
                    <a:pt x="31" y="148"/>
                    <a:pt x="31" y="148"/>
                    <a:pt x="30" y="148"/>
                  </a:cubicBezTo>
                  <a:cubicBezTo>
                    <a:pt x="30" y="148"/>
                    <a:pt x="30" y="148"/>
                    <a:pt x="30" y="148"/>
                  </a:cubicBezTo>
                  <a:cubicBezTo>
                    <a:pt x="30" y="148"/>
                    <a:pt x="30" y="148"/>
                    <a:pt x="30" y="147"/>
                  </a:cubicBezTo>
                  <a:cubicBezTo>
                    <a:pt x="30" y="147"/>
                    <a:pt x="30" y="147"/>
                    <a:pt x="29" y="147"/>
                  </a:cubicBezTo>
                  <a:cubicBezTo>
                    <a:pt x="29" y="147"/>
                    <a:pt x="29" y="147"/>
                    <a:pt x="29" y="147"/>
                  </a:cubicBezTo>
                  <a:cubicBezTo>
                    <a:pt x="29" y="147"/>
                    <a:pt x="29" y="147"/>
                    <a:pt x="29" y="147"/>
                  </a:cubicBezTo>
                  <a:cubicBezTo>
                    <a:pt x="28" y="147"/>
                    <a:pt x="28" y="147"/>
                    <a:pt x="28" y="147"/>
                  </a:cubicBezTo>
                  <a:cubicBezTo>
                    <a:pt x="28" y="148"/>
                    <a:pt x="28" y="148"/>
                    <a:pt x="27" y="148"/>
                  </a:cubicBezTo>
                  <a:cubicBezTo>
                    <a:pt x="27" y="148"/>
                    <a:pt x="27" y="148"/>
                    <a:pt x="27" y="148"/>
                  </a:cubicBezTo>
                  <a:cubicBezTo>
                    <a:pt x="27" y="148"/>
                    <a:pt x="27" y="148"/>
                    <a:pt x="27" y="148"/>
                  </a:cubicBezTo>
                  <a:cubicBezTo>
                    <a:pt x="27" y="148"/>
                    <a:pt x="27" y="148"/>
                    <a:pt x="27" y="148"/>
                  </a:cubicBezTo>
                  <a:cubicBezTo>
                    <a:pt x="27" y="148"/>
                    <a:pt x="27" y="148"/>
                    <a:pt x="27" y="148"/>
                  </a:cubicBezTo>
                  <a:cubicBezTo>
                    <a:pt x="27" y="148"/>
                    <a:pt x="27" y="148"/>
                    <a:pt x="27" y="148"/>
                  </a:cubicBezTo>
                  <a:cubicBezTo>
                    <a:pt x="27" y="148"/>
                    <a:pt x="27" y="148"/>
                    <a:pt x="27" y="148"/>
                  </a:cubicBezTo>
                  <a:cubicBezTo>
                    <a:pt x="27" y="148"/>
                    <a:pt x="27" y="148"/>
                    <a:pt x="27" y="148"/>
                  </a:cubicBezTo>
                  <a:cubicBezTo>
                    <a:pt x="11" y="149"/>
                    <a:pt x="11" y="149"/>
                    <a:pt x="11" y="149"/>
                  </a:cubicBezTo>
                  <a:cubicBezTo>
                    <a:pt x="10" y="149"/>
                    <a:pt x="10" y="149"/>
                    <a:pt x="10" y="149"/>
                  </a:cubicBezTo>
                  <a:cubicBezTo>
                    <a:pt x="10" y="149"/>
                    <a:pt x="10" y="149"/>
                    <a:pt x="10" y="149"/>
                  </a:cubicBezTo>
                  <a:cubicBezTo>
                    <a:pt x="11" y="155"/>
                    <a:pt x="11" y="155"/>
                    <a:pt x="11" y="155"/>
                  </a:cubicBezTo>
                  <a:cubicBezTo>
                    <a:pt x="8" y="155"/>
                    <a:pt x="8" y="155"/>
                    <a:pt x="8" y="155"/>
                  </a:cubicBezTo>
                  <a:cubicBezTo>
                    <a:pt x="7" y="155"/>
                    <a:pt x="7" y="155"/>
                    <a:pt x="7" y="155"/>
                  </a:cubicBezTo>
                  <a:cubicBezTo>
                    <a:pt x="7" y="155"/>
                    <a:pt x="7" y="155"/>
                    <a:pt x="7" y="155"/>
                  </a:cubicBezTo>
                  <a:cubicBezTo>
                    <a:pt x="10" y="158"/>
                    <a:pt x="10" y="158"/>
                    <a:pt x="10" y="158"/>
                  </a:cubicBezTo>
                  <a:cubicBezTo>
                    <a:pt x="10" y="158"/>
                    <a:pt x="10" y="158"/>
                    <a:pt x="10" y="158"/>
                  </a:cubicBezTo>
                  <a:cubicBezTo>
                    <a:pt x="11" y="158"/>
                    <a:pt x="11" y="158"/>
                    <a:pt x="11" y="158"/>
                  </a:cubicBezTo>
                  <a:cubicBezTo>
                    <a:pt x="11" y="158"/>
                    <a:pt x="13" y="160"/>
                    <a:pt x="14" y="160"/>
                  </a:cubicBezTo>
                  <a:cubicBezTo>
                    <a:pt x="14" y="160"/>
                    <a:pt x="14" y="160"/>
                    <a:pt x="14" y="161"/>
                  </a:cubicBezTo>
                  <a:cubicBezTo>
                    <a:pt x="15" y="161"/>
                    <a:pt x="15" y="161"/>
                    <a:pt x="15" y="162"/>
                  </a:cubicBezTo>
                  <a:cubicBezTo>
                    <a:pt x="15" y="162"/>
                    <a:pt x="16" y="162"/>
                    <a:pt x="16" y="162"/>
                  </a:cubicBezTo>
                  <a:cubicBezTo>
                    <a:pt x="17" y="162"/>
                    <a:pt x="18" y="163"/>
                    <a:pt x="18" y="163"/>
                  </a:cubicBezTo>
                  <a:cubicBezTo>
                    <a:pt x="19" y="164"/>
                    <a:pt x="18" y="165"/>
                    <a:pt x="18" y="165"/>
                  </a:cubicBezTo>
                  <a:cubicBezTo>
                    <a:pt x="5" y="166"/>
                    <a:pt x="5" y="166"/>
                    <a:pt x="5" y="166"/>
                  </a:cubicBezTo>
                  <a:cubicBezTo>
                    <a:pt x="5" y="166"/>
                    <a:pt x="5" y="166"/>
                    <a:pt x="5" y="166"/>
                  </a:cubicBezTo>
                  <a:cubicBezTo>
                    <a:pt x="5" y="166"/>
                    <a:pt x="5" y="166"/>
                    <a:pt x="5" y="166"/>
                  </a:cubicBezTo>
                  <a:cubicBezTo>
                    <a:pt x="5" y="166"/>
                    <a:pt x="1" y="173"/>
                    <a:pt x="1" y="174"/>
                  </a:cubicBezTo>
                  <a:cubicBezTo>
                    <a:pt x="1" y="174"/>
                    <a:pt x="1" y="174"/>
                    <a:pt x="1" y="174"/>
                  </a:cubicBezTo>
                  <a:cubicBezTo>
                    <a:pt x="1" y="174"/>
                    <a:pt x="1" y="174"/>
                    <a:pt x="1" y="174"/>
                  </a:cubicBezTo>
                  <a:cubicBezTo>
                    <a:pt x="1" y="175"/>
                    <a:pt x="2" y="177"/>
                    <a:pt x="2" y="178"/>
                  </a:cubicBezTo>
                  <a:cubicBezTo>
                    <a:pt x="1" y="180"/>
                    <a:pt x="1" y="180"/>
                    <a:pt x="1" y="180"/>
                  </a:cubicBezTo>
                  <a:cubicBezTo>
                    <a:pt x="0" y="180"/>
                    <a:pt x="0" y="180"/>
                    <a:pt x="0" y="180"/>
                  </a:cubicBezTo>
                  <a:cubicBezTo>
                    <a:pt x="1" y="180"/>
                    <a:pt x="2" y="181"/>
                    <a:pt x="2" y="181"/>
                  </a:cubicBezTo>
                  <a:cubicBezTo>
                    <a:pt x="3" y="182"/>
                    <a:pt x="3" y="182"/>
                    <a:pt x="4" y="183"/>
                  </a:cubicBezTo>
                  <a:cubicBezTo>
                    <a:pt x="4" y="183"/>
                    <a:pt x="4" y="183"/>
                    <a:pt x="5" y="183"/>
                  </a:cubicBezTo>
                  <a:cubicBezTo>
                    <a:pt x="6" y="184"/>
                    <a:pt x="6" y="185"/>
                    <a:pt x="7" y="185"/>
                  </a:cubicBezTo>
                  <a:cubicBezTo>
                    <a:pt x="8" y="185"/>
                    <a:pt x="9" y="186"/>
                    <a:pt x="9" y="186"/>
                  </a:cubicBezTo>
                  <a:cubicBezTo>
                    <a:pt x="10" y="186"/>
                    <a:pt x="10" y="186"/>
                    <a:pt x="11" y="186"/>
                  </a:cubicBezTo>
                  <a:cubicBezTo>
                    <a:pt x="13" y="186"/>
                    <a:pt x="14" y="186"/>
                    <a:pt x="16" y="186"/>
                  </a:cubicBezTo>
                  <a:cubicBezTo>
                    <a:pt x="17" y="186"/>
                    <a:pt x="18" y="186"/>
                    <a:pt x="19" y="186"/>
                  </a:cubicBezTo>
                  <a:cubicBezTo>
                    <a:pt x="19" y="186"/>
                    <a:pt x="20" y="187"/>
                    <a:pt x="20" y="187"/>
                  </a:cubicBezTo>
                  <a:cubicBezTo>
                    <a:pt x="21" y="187"/>
                    <a:pt x="21" y="187"/>
                    <a:pt x="21" y="187"/>
                  </a:cubicBezTo>
                  <a:cubicBezTo>
                    <a:pt x="21" y="187"/>
                    <a:pt x="21" y="187"/>
                    <a:pt x="21" y="187"/>
                  </a:cubicBezTo>
                  <a:cubicBezTo>
                    <a:pt x="21" y="187"/>
                    <a:pt x="21" y="187"/>
                    <a:pt x="21" y="187"/>
                  </a:cubicBezTo>
                  <a:cubicBezTo>
                    <a:pt x="21" y="187"/>
                    <a:pt x="21" y="187"/>
                    <a:pt x="21" y="187"/>
                  </a:cubicBezTo>
                  <a:cubicBezTo>
                    <a:pt x="21" y="187"/>
                    <a:pt x="21" y="187"/>
                    <a:pt x="21" y="187"/>
                  </a:cubicBezTo>
                  <a:cubicBezTo>
                    <a:pt x="22" y="187"/>
                    <a:pt x="22" y="187"/>
                    <a:pt x="23" y="187"/>
                  </a:cubicBezTo>
                  <a:cubicBezTo>
                    <a:pt x="24" y="187"/>
                    <a:pt x="24" y="188"/>
                    <a:pt x="25" y="188"/>
                  </a:cubicBezTo>
                  <a:cubicBezTo>
                    <a:pt x="25" y="188"/>
                    <a:pt x="26" y="188"/>
                    <a:pt x="26" y="188"/>
                  </a:cubicBezTo>
                  <a:cubicBezTo>
                    <a:pt x="28" y="188"/>
                    <a:pt x="29" y="189"/>
                    <a:pt x="31" y="190"/>
                  </a:cubicBezTo>
                  <a:cubicBezTo>
                    <a:pt x="32" y="190"/>
                    <a:pt x="34" y="191"/>
                    <a:pt x="35" y="192"/>
                  </a:cubicBezTo>
                  <a:cubicBezTo>
                    <a:pt x="36" y="192"/>
                    <a:pt x="36" y="192"/>
                    <a:pt x="36" y="191"/>
                  </a:cubicBezTo>
                  <a:cubicBezTo>
                    <a:pt x="36" y="191"/>
                    <a:pt x="36" y="190"/>
                    <a:pt x="36" y="190"/>
                  </a:cubicBezTo>
                  <a:cubicBezTo>
                    <a:pt x="35" y="189"/>
                    <a:pt x="37" y="191"/>
                    <a:pt x="37" y="191"/>
                  </a:cubicBezTo>
                  <a:cubicBezTo>
                    <a:pt x="38" y="191"/>
                    <a:pt x="39" y="193"/>
                    <a:pt x="40" y="193"/>
                  </a:cubicBezTo>
                  <a:cubicBezTo>
                    <a:pt x="40" y="193"/>
                    <a:pt x="41" y="192"/>
                    <a:pt x="42" y="193"/>
                  </a:cubicBezTo>
                  <a:cubicBezTo>
                    <a:pt x="43" y="193"/>
                    <a:pt x="44" y="192"/>
                    <a:pt x="45" y="192"/>
                  </a:cubicBezTo>
                  <a:cubicBezTo>
                    <a:pt x="45" y="192"/>
                    <a:pt x="45" y="192"/>
                    <a:pt x="45" y="192"/>
                  </a:cubicBezTo>
                  <a:cubicBezTo>
                    <a:pt x="45" y="191"/>
                    <a:pt x="45" y="191"/>
                    <a:pt x="44" y="190"/>
                  </a:cubicBezTo>
                  <a:cubicBezTo>
                    <a:pt x="45" y="190"/>
                    <a:pt x="45" y="190"/>
                    <a:pt x="45" y="189"/>
                  </a:cubicBezTo>
                  <a:cubicBezTo>
                    <a:pt x="45" y="189"/>
                    <a:pt x="45" y="189"/>
                    <a:pt x="45" y="189"/>
                  </a:cubicBezTo>
                  <a:cubicBezTo>
                    <a:pt x="45" y="189"/>
                    <a:pt x="45" y="189"/>
                    <a:pt x="45" y="189"/>
                  </a:cubicBezTo>
                  <a:cubicBezTo>
                    <a:pt x="45" y="189"/>
                    <a:pt x="45" y="189"/>
                    <a:pt x="45" y="189"/>
                  </a:cubicBezTo>
                  <a:cubicBezTo>
                    <a:pt x="45" y="189"/>
                    <a:pt x="46" y="189"/>
                    <a:pt x="46" y="190"/>
                  </a:cubicBezTo>
                  <a:cubicBezTo>
                    <a:pt x="46" y="190"/>
                    <a:pt x="46" y="190"/>
                    <a:pt x="46" y="190"/>
                  </a:cubicBezTo>
                  <a:cubicBezTo>
                    <a:pt x="47" y="190"/>
                    <a:pt x="47" y="190"/>
                    <a:pt x="47" y="190"/>
                  </a:cubicBezTo>
                  <a:cubicBezTo>
                    <a:pt x="49" y="189"/>
                    <a:pt x="50" y="190"/>
                    <a:pt x="50" y="192"/>
                  </a:cubicBezTo>
                  <a:cubicBezTo>
                    <a:pt x="50" y="192"/>
                    <a:pt x="50" y="192"/>
                    <a:pt x="50" y="192"/>
                  </a:cubicBezTo>
                  <a:cubicBezTo>
                    <a:pt x="51" y="193"/>
                    <a:pt x="48" y="192"/>
                    <a:pt x="48" y="192"/>
                  </a:cubicBezTo>
                  <a:cubicBezTo>
                    <a:pt x="48" y="192"/>
                    <a:pt x="47" y="192"/>
                    <a:pt x="47" y="193"/>
                  </a:cubicBezTo>
                  <a:cubicBezTo>
                    <a:pt x="47" y="194"/>
                    <a:pt x="48" y="194"/>
                    <a:pt x="49" y="195"/>
                  </a:cubicBezTo>
                  <a:cubicBezTo>
                    <a:pt x="50" y="195"/>
                    <a:pt x="50" y="196"/>
                    <a:pt x="51" y="196"/>
                  </a:cubicBezTo>
                  <a:cubicBezTo>
                    <a:pt x="51" y="197"/>
                    <a:pt x="52" y="197"/>
                    <a:pt x="53" y="198"/>
                  </a:cubicBezTo>
                  <a:cubicBezTo>
                    <a:pt x="53" y="200"/>
                    <a:pt x="55" y="200"/>
                    <a:pt x="57" y="201"/>
                  </a:cubicBezTo>
                  <a:cubicBezTo>
                    <a:pt x="57" y="201"/>
                    <a:pt x="57" y="201"/>
                    <a:pt x="57" y="202"/>
                  </a:cubicBezTo>
                  <a:cubicBezTo>
                    <a:pt x="57" y="202"/>
                    <a:pt x="57" y="202"/>
                    <a:pt x="57" y="202"/>
                  </a:cubicBezTo>
                  <a:cubicBezTo>
                    <a:pt x="58" y="202"/>
                    <a:pt x="58" y="202"/>
                    <a:pt x="58" y="203"/>
                  </a:cubicBezTo>
                  <a:cubicBezTo>
                    <a:pt x="58" y="203"/>
                    <a:pt x="59" y="203"/>
                    <a:pt x="59" y="204"/>
                  </a:cubicBezTo>
                  <a:cubicBezTo>
                    <a:pt x="59" y="204"/>
                    <a:pt x="59" y="204"/>
                    <a:pt x="59" y="204"/>
                  </a:cubicBezTo>
                  <a:cubicBezTo>
                    <a:pt x="60" y="205"/>
                    <a:pt x="61" y="206"/>
                    <a:pt x="62" y="207"/>
                  </a:cubicBezTo>
                  <a:cubicBezTo>
                    <a:pt x="63" y="208"/>
                    <a:pt x="63" y="208"/>
                    <a:pt x="64" y="208"/>
                  </a:cubicBezTo>
                  <a:cubicBezTo>
                    <a:pt x="64" y="208"/>
                    <a:pt x="65" y="208"/>
                    <a:pt x="65" y="208"/>
                  </a:cubicBezTo>
                  <a:cubicBezTo>
                    <a:pt x="65" y="208"/>
                    <a:pt x="66" y="208"/>
                    <a:pt x="66" y="208"/>
                  </a:cubicBezTo>
                  <a:cubicBezTo>
                    <a:pt x="66" y="208"/>
                    <a:pt x="67" y="208"/>
                    <a:pt x="67" y="208"/>
                  </a:cubicBezTo>
                  <a:cubicBezTo>
                    <a:pt x="67" y="208"/>
                    <a:pt x="67" y="207"/>
                    <a:pt x="68" y="207"/>
                  </a:cubicBezTo>
                  <a:cubicBezTo>
                    <a:pt x="68" y="207"/>
                    <a:pt x="68" y="207"/>
                    <a:pt x="68" y="207"/>
                  </a:cubicBezTo>
                  <a:cubicBezTo>
                    <a:pt x="68" y="207"/>
                    <a:pt x="68" y="207"/>
                    <a:pt x="68" y="207"/>
                  </a:cubicBezTo>
                  <a:cubicBezTo>
                    <a:pt x="68" y="207"/>
                    <a:pt x="67" y="207"/>
                    <a:pt x="67" y="207"/>
                  </a:cubicBezTo>
                  <a:cubicBezTo>
                    <a:pt x="67" y="207"/>
                    <a:pt x="67" y="206"/>
                    <a:pt x="67" y="206"/>
                  </a:cubicBezTo>
                  <a:cubicBezTo>
                    <a:pt x="67" y="206"/>
                    <a:pt x="66" y="205"/>
                    <a:pt x="66" y="205"/>
                  </a:cubicBezTo>
                  <a:cubicBezTo>
                    <a:pt x="66" y="204"/>
                    <a:pt x="66" y="203"/>
                    <a:pt x="65" y="203"/>
                  </a:cubicBezTo>
                  <a:cubicBezTo>
                    <a:pt x="65" y="203"/>
                    <a:pt x="65" y="203"/>
                    <a:pt x="65" y="203"/>
                  </a:cubicBezTo>
                  <a:cubicBezTo>
                    <a:pt x="65" y="203"/>
                    <a:pt x="65" y="203"/>
                    <a:pt x="65" y="203"/>
                  </a:cubicBezTo>
                  <a:cubicBezTo>
                    <a:pt x="65" y="202"/>
                    <a:pt x="64" y="202"/>
                    <a:pt x="64" y="202"/>
                  </a:cubicBezTo>
                  <a:cubicBezTo>
                    <a:pt x="64" y="202"/>
                    <a:pt x="64" y="202"/>
                    <a:pt x="64" y="201"/>
                  </a:cubicBezTo>
                  <a:cubicBezTo>
                    <a:pt x="64" y="201"/>
                    <a:pt x="64" y="200"/>
                    <a:pt x="64" y="200"/>
                  </a:cubicBezTo>
                  <a:cubicBezTo>
                    <a:pt x="64" y="200"/>
                    <a:pt x="64" y="200"/>
                    <a:pt x="64" y="200"/>
                  </a:cubicBezTo>
                  <a:cubicBezTo>
                    <a:pt x="64" y="200"/>
                    <a:pt x="64" y="200"/>
                    <a:pt x="64" y="200"/>
                  </a:cubicBezTo>
                  <a:cubicBezTo>
                    <a:pt x="65" y="200"/>
                    <a:pt x="65" y="200"/>
                    <a:pt x="66" y="200"/>
                  </a:cubicBezTo>
                  <a:cubicBezTo>
                    <a:pt x="66" y="200"/>
                    <a:pt x="66" y="201"/>
                    <a:pt x="66" y="201"/>
                  </a:cubicBezTo>
                  <a:cubicBezTo>
                    <a:pt x="67" y="201"/>
                    <a:pt x="67" y="201"/>
                    <a:pt x="68" y="201"/>
                  </a:cubicBezTo>
                  <a:cubicBezTo>
                    <a:pt x="68" y="202"/>
                    <a:pt x="69" y="202"/>
                    <a:pt x="70" y="201"/>
                  </a:cubicBezTo>
                  <a:cubicBezTo>
                    <a:pt x="70" y="201"/>
                    <a:pt x="70" y="201"/>
                    <a:pt x="70" y="201"/>
                  </a:cubicBezTo>
                  <a:cubicBezTo>
                    <a:pt x="70" y="201"/>
                    <a:pt x="70" y="201"/>
                    <a:pt x="70" y="201"/>
                  </a:cubicBezTo>
                  <a:cubicBezTo>
                    <a:pt x="70" y="201"/>
                    <a:pt x="71"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3" y="202"/>
                    <a:pt x="73" y="202"/>
                    <a:pt x="73" y="203"/>
                  </a:cubicBezTo>
                  <a:cubicBezTo>
                    <a:pt x="73" y="204"/>
                    <a:pt x="73" y="205"/>
                    <a:pt x="74" y="205"/>
                  </a:cubicBezTo>
                  <a:cubicBezTo>
                    <a:pt x="74" y="205"/>
                    <a:pt x="74" y="206"/>
                    <a:pt x="74" y="206"/>
                  </a:cubicBezTo>
                  <a:cubicBezTo>
                    <a:pt x="74" y="207"/>
                    <a:pt x="74" y="207"/>
                    <a:pt x="74" y="207"/>
                  </a:cubicBezTo>
                  <a:cubicBezTo>
                    <a:pt x="75" y="208"/>
                    <a:pt x="75" y="208"/>
                    <a:pt x="75" y="208"/>
                  </a:cubicBezTo>
                  <a:cubicBezTo>
                    <a:pt x="75" y="209"/>
                    <a:pt x="75" y="209"/>
                    <a:pt x="75" y="209"/>
                  </a:cubicBezTo>
                  <a:cubicBezTo>
                    <a:pt x="75" y="209"/>
                    <a:pt x="75" y="209"/>
                    <a:pt x="75" y="209"/>
                  </a:cubicBezTo>
                  <a:cubicBezTo>
                    <a:pt x="75" y="209"/>
                    <a:pt x="75" y="209"/>
                    <a:pt x="75" y="209"/>
                  </a:cubicBezTo>
                  <a:cubicBezTo>
                    <a:pt x="75" y="209"/>
                    <a:pt x="75" y="209"/>
                    <a:pt x="75" y="209"/>
                  </a:cubicBezTo>
                  <a:cubicBezTo>
                    <a:pt x="75" y="209"/>
                    <a:pt x="75" y="209"/>
                    <a:pt x="75" y="209"/>
                  </a:cubicBezTo>
                  <a:cubicBezTo>
                    <a:pt x="74" y="209"/>
                    <a:pt x="74" y="210"/>
                    <a:pt x="74" y="210"/>
                  </a:cubicBezTo>
                  <a:cubicBezTo>
                    <a:pt x="74" y="210"/>
                    <a:pt x="73" y="209"/>
                    <a:pt x="73" y="209"/>
                  </a:cubicBezTo>
                  <a:cubicBezTo>
                    <a:pt x="72" y="209"/>
                    <a:pt x="72" y="209"/>
                    <a:pt x="71" y="209"/>
                  </a:cubicBezTo>
                  <a:cubicBezTo>
                    <a:pt x="71" y="208"/>
                    <a:pt x="70" y="208"/>
                    <a:pt x="69" y="207"/>
                  </a:cubicBezTo>
                  <a:cubicBezTo>
                    <a:pt x="69" y="207"/>
                    <a:pt x="69" y="207"/>
                    <a:pt x="69" y="207"/>
                  </a:cubicBezTo>
                  <a:cubicBezTo>
                    <a:pt x="69" y="207"/>
                    <a:pt x="69" y="207"/>
                    <a:pt x="69" y="207"/>
                  </a:cubicBezTo>
                  <a:cubicBezTo>
                    <a:pt x="69" y="207"/>
                    <a:pt x="69" y="207"/>
                    <a:pt x="69" y="207"/>
                  </a:cubicBezTo>
                  <a:cubicBezTo>
                    <a:pt x="68" y="207"/>
                    <a:pt x="68" y="208"/>
                    <a:pt x="68" y="208"/>
                  </a:cubicBezTo>
                  <a:cubicBezTo>
                    <a:pt x="68" y="208"/>
                    <a:pt x="67" y="208"/>
                    <a:pt x="67" y="208"/>
                  </a:cubicBezTo>
                  <a:cubicBezTo>
                    <a:pt x="67" y="208"/>
                    <a:pt x="67" y="208"/>
                    <a:pt x="67" y="208"/>
                  </a:cubicBezTo>
                  <a:cubicBezTo>
                    <a:pt x="67" y="208"/>
                    <a:pt x="67" y="208"/>
                    <a:pt x="67" y="208"/>
                  </a:cubicBezTo>
                  <a:cubicBezTo>
                    <a:pt x="67" y="208"/>
                    <a:pt x="67" y="208"/>
                    <a:pt x="67" y="208"/>
                  </a:cubicBezTo>
                  <a:cubicBezTo>
                    <a:pt x="66" y="208"/>
                    <a:pt x="65" y="208"/>
                    <a:pt x="65" y="208"/>
                  </a:cubicBezTo>
                  <a:cubicBezTo>
                    <a:pt x="65" y="208"/>
                    <a:pt x="65" y="208"/>
                    <a:pt x="65" y="208"/>
                  </a:cubicBezTo>
                  <a:cubicBezTo>
                    <a:pt x="65" y="209"/>
                    <a:pt x="66" y="209"/>
                    <a:pt x="65" y="210"/>
                  </a:cubicBezTo>
                  <a:cubicBezTo>
                    <a:pt x="65" y="210"/>
                    <a:pt x="65" y="210"/>
                    <a:pt x="65" y="210"/>
                  </a:cubicBezTo>
                  <a:cubicBezTo>
                    <a:pt x="65" y="210"/>
                    <a:pt x="65" y="210"/>
                    <a:pt x="65" y="210"/>
                  </a:cubicBezTo>
                  <a:cubicBezTo>
                    <a:pt x="65" y="211"/>
                    <a:pt x="65" y="211"/>
                    <a:pt x="66" y="211"/>
                  </a:cubicBezTo>
                  <a:cubicBezTo>
                    <a:pt x="66" y="211"/>
                    <a:pt x="67" y="211"/>
                    <a:pt x="68" y="212"/>
                  </a:cubicBezTo>
                  <a:cubicBezTo>
                    <a:pt x="68" y="213"/>
                    <a:pt x="67" y="213"/>
                    <a:pt x="66" y="214"/>
                  </a:cubicBezTo>
                  <a:cubicBezTo>
                    <a:pt x="66" y="214"/>
                    <a:pt x="66" y="214"/>
                    <a:pt x="66" y="214"/>
                  </a:cubicBezTo>
                  <a:cubicBezTo>
                    <a:pt x="66" y="214"/>
                    <a:pt x="67" y="215"/>
                    <a:pt x="66" y="216"/>
                  </a:cubicBezTo>
                  <a:cubicBezTo>
                    <a:pt x="66" y="217"/>
                    <a:pt x="66" y="217"/>
                    <a:pt x="66" y="218"/>
                  </a:cubicBezTo>
                  <a:cubicBezTo>
                    <a:pt x="66" y="218"/>
                    <a:pt x="67" y="218"/>
                    <a:pt x="68" y="218"/>
                  </a:cubicBezTo>
                  <a:cubicBezTo>
                    <a:pt x="69" y="219"/>
                    <a:pt x="69" y="220"/>
                    <a:pt x="70" y="220"/>
                  </a:cubicBezTo>
                  <a:cubicBezTo>
                    <a:pt x="70" y="221"/>
                    <a:pt x="71" y="220"/>
                    <a:pt x="72" y="220"/>
                  </a:cubicBezTo>
                  <a:cubicBezTo>
                    <a:pt x="73" y="221"/>
                    <a:pt x="73" y="221"/>
                    <a:pt x="74" y="222"/>
                  </a:cubicBezTo>
                  <a:cubicBezTo>
                    <a:pt x="75" y="222"/>
                    <a:pt x="75" y="221"/>
                    <a:pt x="75" y="220"/>
                  </a:cubicBezTo>
                  <a:cubicBezTo>
                    <a:pt x="75" y="220"/>
                    <a:pt x="75" y="220"/>
                    <a:pt x="75" y="220"/>
                  </a:cubicBezTo>
                  <a:cubicBezTo>
                    <a:pt x="74" y="220"/>
                    <a:pt x="73" y="219"/>
                    <a:pt x="72" y="218"/>
                  </a:cubicBezTo>
                  <a:cubicBezTo>
                    <a:pt x="72" y="217"/>
                    <a:pt x="73" y="216"/>
                    <a:pt x="75" y="217"/>
                  </a:cubicBezTo>
                  <a:cubicBezTo>
                    <a:pt x="75" y="218"/>
                    <a:pt x="76" y="218"/>
                    <a:pt x="76" y="219"/>
                  </a:cubicBezTo>
                  <a:cubicBezTo>
                    <a:pt x="77" y="220"/>
                    <a:pt x="77" y="220"/>
                    <a:pt x="78" y="221"/>
                  </a:cubicBezTo>
                  <a:cubicBezTo>
                    <a:pt x="78" y="221"/>
                    <a:pt x="79" y="221"/>
                    <a:pt x="79" y="222"/>
                  </a:cubicBezTo>
                  <a:cubicBezTo>
                    <a:pt x="80" y="222"/>
                    <a:pt x="81" y="222"/>
                    <a:pt x="81" y="222"/>
                  </a:cubicBezTo>
                  <a:cubicBezTo>
                    <a:pt x="82" y="223"/>
                    <a:pt x="83" y="223"/>
                    <a:pt x="84" y="224"/>
                  </a:cubicBezTo>
                  <a:cubicBezTo>
                    <a:pt x="85" y="224"/>
                    <a:pt x="86" y="225"/>
                    <a:pt x="86" y="225"/>
                  </a:cubicBezTo>
                  <a:cubicBezTo>
                    <a:pt x="86" y="225"/>
                    <a:pt x="86" y="226"/>
                    <a:pt x="87" y="226"/>
                  </a:cubicBezTo>
                  <a:cubicBezTo>
                    <a:pt x="86" y="226"/>
                    <a:pt x="87" y="227"/>
                    <a:pt x="87" y="227"/>
                  </a:cubicBezTo>
                  <a:cubicBezTo>
                    <a:pt x="87" y="228"/>
                    <a:pt x="87" y="229"/>
                    <a:pt x="87" y="229"/>
                  </a:cubicBezTo>
                  <a:cubicBezTo>
                    <a:pt x="87" y="229"/>
                    <a:pt x="87" y="230"/>
                    <a:pt x="87" y="230"/>
                  </a:cubicBezTo>
                  <a:cubicBezTo>
                    <a:pt x="87" y="231"/>
                    <a:pt x="87" y="231"/>
                    <a:pt x="88" y="231"/>
                  </a:cubicBezTo>
                  <a:cubicBezTo>
                    <a:pt x="88" y="231"/>
                    <a:pt x="89" y="232"/>
                    <a:pt x="89" y="232"/>
                  </a:cubicBezTo>
                  <a:cubicBezTo>
                    <a:pt x="89" y="232"/>
                    <a:pt x="90" y="232"/>
                    <a:pt x="90" y="232"/>
                  </a:cubicBezTo>
                  <a:cubicBezTo>
                    <a:pt x="90" y="233"/>
                    <a:pt x="91" y="233"/>
                    <a:pt x="92" y="233"/>
                  </a:cubicBezTo>
                  <a:cubicBezTo>
                    <a:pt x="92" y="232"/>
                    <a:pt x="91" y="231"/>
                    <a:pt x="91" y="231"/>
                  </a:cubicBezTo>
                  <a:cubicBezTo>
                    <a:pt x="90" y="231"/>
                    <a:pt x="90" y="230"/>
                    <a:pt x="89" y="230"/>
                  </a:cubicBezTo>
                  <a:cubicBezTo>
                    <a:pt x="90" y="230"/>
                    <a:pt x="90" y="230"/>
                    <a:pt x="91" y="229"/>
                  </a:cubicBezTo>
                  <a:cubicBezTo>
                    <a:pt x="91" y="229"/>
                    <a:pt x="91" y="230"/>
                    <a:pt x="91" y="230"/>
                  </a:cubicBezTo>
                  <a:cubicBezTo>
                    <a:pt x="92" y="230"/>
                    <a:pt x="92" y="231"/>
                    <a:pt x="93" y="232"/>
                  </a:cubicBezTo>
                  <a:cubicBezTo>
                    <a:pt x="93" y="232"/>
                    <a:pt x="93" y="233"/>
                    <a:pt x="93" y="233"/>
                  </a:cubicBezTo>
                  <a:cubicBezTo>
                    <a:pt x="94" y="233"/>
                    <a:pt x="95" y="233"/>
                    <a:pt x="95" y="234"/>
                  </a:cubicBezTo>
                  <a:cubicBezTo>
                    <a:pt x="96" y="234"/>
                    <a:pt x="96" y="234"/>
                    <a:pt x="96" y="233"/>
                  </a:cubicBezTo>
                  <a:cubicBezTo>
                    <a:pt x="96" y="233"/>
                    <a:pt x="96" y="232"/>
                    <a:pt x="96" y="232"/>
                  </a:cubicBezTo>
                  <a:cubicBezTo>
                    <a:pt x="96" y="232"/>
                    <a:pt x="96" y="232"/>
                    <a:pt x="96" y="232"/>
                  </a:cubicBezTo>
                  <a:cubicBezTo>
                    <a:pt x="96" y="232"/>
                    <a:pt x="96" y="232"/>
                    <a:pt x="97" y="232"/>
                  </a:cubicBezTo>
                  <a:cubicBezTo>
                    <a:pt x="97" y="232"/>
                    <a:pt x="97" y="232"/>
                    <a:pt x="97" y="231"/>
                  </a:cubicBezTo>
                  <a:cubicBezTo>
                    <a:pt x="98" y="232"/>
                    <a:pt x="99" y="232"/>
                    <a:pt x="99" y="232"/>
                  </a:cubicBezTo>
                  <a:cubicBezTo>
                    <a:pt x="100" y="232"/>
                    <a:pt x="101" y="232"/>
                    <a:pt x="101" y="231"/>
                  </a:cubicBezTo>
                  <a:cubicBezTo>
                    <a:pt x="102" y="231"/>
                    <a:pt x="101" y="231"/>
                    <a:pt x="102" y="231"/>
                  </a:cubicBezTo>
                  <a:cubicBezTo>
                    <a:pt x="103" y="232"/>
                    <a:pt x="102" y="233"/>
                    <a:pt x="103" y="233"/>
                  </a:cubicBezTo>
                  <a:cubicBezTo>
                    <a:pt x="105" y="233"/>
                    <a:pt x="105" y="232"/>
                    <a:pt x="107" y="233"/>
                  </a:cubicBezTo>
                  <a:cubicBezTo>
                    <a:pt x="107" y="233"/>
                    <a:pt x="108" y="234"/>
                    <a:pt x="108" y="234"/>
                  </a:cubicBezTo>
                  <a:cubicBezTo>
                    <a:pt x="109" y="235"/>
                    <a:pt x="109" y="235"/>
                    <a:pt x="109" y="236"/>
                  </a:cubicBezTo>
                  <a:cubicBezTo>
                    <a:pt x="110" y="236"/>
                    <a:pt x="111" y="237"/>
                    <a:pt x="111" y="237"/>
                  </a:cubicBezTo>
                  <a:cubicBezTo>
                    <a:pt x="113" y="238"/>
                    <a:pt x="113" y="236"/>
                    <a:pt x="113" y="235"/>
                  </a:cubicBezTo>
                  <a:cubicBezTo>
                    <a:pt x="114" y="235"/>
                    <a:pt x="114" y="235"/>
                    <a:pt x="115" y="236"/>
                  </a:cubicBezTo>
                  <a:cubicBezTo>
                    <a:pt x="115" y="237"/>
                    <a:pt x="115" y="237"/>
                    <a:pt x="115" y="238"/>
                  </a:cubicBezTo>
                  <a:cubicBezTo>
                    <a:pt x="115" y="239"/>
                    <a:pt x="115" y="240"/>
                    <a:pt x="116" y="240"/>
                  </a:cubicBezTo>
                  <a:cubicBezTo>
                    <a:pt x="117" y="240"/>
                    <a:pt x="117" y="241"/>
                    <a:pt x="117" y="241"/>
                  </a:cubicBezTo>
                  <a:cubicBezTo>
                    <a:pt x="118" y="241"/>
                    <a:pt x="118" y="241"/>
                    <a:pt x="119" y="241"/>
                  </a:cubicBezTo>
                  <a:cubicBezTo>
                    <a:pt x="120" y="241"/>
                    <a:pt x="120" y="240"/>
                    <a:pt x="121" y="239"/>
                  </a:cubicBezTo>
                  <a:cubicBezTo>
                    <a:pt x="121" y="239"/>
                    <a:pt x="121" y="239"/>
                    <a:pt x="121" y="238"/>
                  </a:cubicBezTo>
                  <a:cubicBezTo>
                    <a:pt x="121" y="238"/>
                    <a:pt x="122" y="239"/>
                    <a:pt x="122" y="239"/>
                  </a:cubicBezTo>
                  <a:cubicBezTo>
                    <a:pt x="123" y="239"/>
                    <a:pt x="124" y="239"/>
                    <a:pt x="124" y="238"/>
                  </a:cubicBezTo>
                  <a:cubicBezTo>
                    <a:pt x="124" y="237"/>
                    <a:pt x="122" y="235"/>
                    <a:pt x="121" y="235"/>
                  </a:cubicBezTo>
                  <a:cubicBezTo>
                    <a:pt x="120" y="234"/>
                    <a:pt x="119" y="234"/>
                    <a:pt x="119" y="233"/>
                  </a:cubicBezTo>
                  <a:cubicBezTo>
                    <a:pt x="118" y="232"/>
                    <a:pt x="119" y="232"/>
                    <a:pt x="120" y="232"/>
                  </a:cubicBezTo>
                  <a:cubicBezTo>
                    <a:pt x="121" y="231"/>
                    <a:pt x="123" y="231"/>
                    <a:pt x="124" y="230"/>
                  </a:cubicBezTo>
                  <a:cubicBezTo>
                    <a:pt x="125" y="230"/>
                    <a:pt x="126" y="229"/>
                    <a:pt x="127" y="228"/>
                  </a:cubicBezTo>
                  <a:cubicBezTo>
                    <a:pt x="127" y="228"/>
                    <a:pt x="127" y="227"/>
                    <a:pt x="127" y="227"/>
                  </a:cubicBezTo>
                  <a:cubicBezTo>
                    <a:pt x="126" y="225"/>
                    <a:pt x="128" y="224"/>
                    <a:pt x="130" y="224"/>
                  </a:cubicBezTo>
                  <a:cubicBezTo>
                    <a:pt x="131" y="224"/>
                    <a:pt x="132" y="223"/>
                    <a:pt x="133" y="223"/>
                  </a:cubicBezTo>
                  <a:cubicBezTo>
                    <a:pt x="133" y="223"/>
                    <a:pt x="134" y="224"/>
                    <a:pt x="134" y="224"/>
                  </a:cubicBezTo>
                  <a:cubicBezTo>
                    <a:pt x="134" y="225"/>
                    <a:pt x="135" y="225"/>
                    <a:pt x="135" y="225"/>
                  </a:cubicBezTo>
                  <a:cubicBezTo>
                    <a:pt x="135" y="225"/>
                    <a:pt x="135" y="225"/>
                    <a:pt x="135" y="225"/>
                  </a:cubicBezTo>
                  <a:cubicBezTo>
                    <a:pt x="135" y="225"/>
                    <a:pt x="135" y="226"/>
                    <a:pt x="136" y="226"/>
                  </a:cubicBezTo>
                  <a:cubicBezTo>
                    <a:pt x="136" y="226"/>
                    <a:pt x="136" y="226"/>
                    <a:pt x="136" y="226"/>
                  </a:cubicBezTo>
                  <a:cubicBezTo>
                    <a:pt x="136" y="226"/>
                    <a:pt x="137" y="226"/>
                    <a:pt x="137" y="226"/>
                  </a:cubicBezTo>
                  <a:cubicBezTo>
                    <a:pt x="138" y="226"/>
                    <a:pt x="137" y="229"/>
                    <a:pt x="138" y="229"/>
                  </a:cubicBezTo>
                  <a:cubicBezTo>
                    <a:pt x="139" y="229"/>
                    <a:pt x="139" y="229"/>
                    <a:pt x="139" y="228"/>
                  </a:cubicBezTo>
                  <a:cubicBezTo>
                    <a:pt x="140" y="228"/>
                    <a:pt x="140" y="228"/>
                    <a:pt x="140" y="228"/>
                  </a:cubicBezTo>
                  <a:cubicBezTo>
                    <a:pt x="141" y="228"/>
                    <a:pt x="141" y="228"/>
                    <a:pt x="142" y="227"/>
                  </a:cubicBezTo>
                  <a:cubicBezTo>
                    <a:pt x="142" y="227"/>
                    <a:pt x="142" y="227"/>
                    <a:pt x="142" y="228"/>
                  </a:cubicBezTo>
                  <a:cubicBezTo>
                    <a:pt x="142" y="228"/>
                    <a:pt x="142" y="228"/>
                    <a:pt x="142" y="228"/>
                  </a:cubicBezTo>
                  <a:cubicBezTo>
                    <a:pt x="142" y="229"/>
                    <a:pt x="141" y="229"/>
                    <a:pt x="141" y="229"/>
                  </a:cubicBezTo>
                  <a:cubicBezTo>
                    <a:pt x="140" y="230"/>
                    <a:pt x="140" y="230"/>
                    <a:pt x="140" y="230"/>
                  </a:cubicBezTo>
                  <a:cubicBezTo>
                    <a:pt x="141" y="232"/>
                    <a:pt x="138" y="232"/>
                    <a:pt x="139" y="233"/>
                  </a:cubicBezTo>
                  <a:cubicBezTo>
                    <a:pt x="139" y="234"/>
                    <a:pt x="140" y="234"/>
                    <a:pt x="140" y="234"/>
                  </a:cubicBezTo>
                  <a:cubicBezTo>
                    <a:pt x="141" y="235"/>
                    <a:pt x="141" y="236"/>
                    <a:pt x="142" y="237"/>
                  </a:cubicBezTo>
                  <a:cubicBezTo>
                    <a:pt x="142" y="237"/>
                    <a:pt x="143" y="238"/>
                    <a:pt x="143" y="238"/>
                  </a:cubicBezTo>
                  <a:cubicBezTo>
                    <a:pt x="144" y="238"/>
                    <a:pt x="144" y="238"/>
                    <a:pt x="144" y="239"/>
                  </a:cubicBezTo>
                  <a:cubicBezTo>
                    <a:pt x="144" y="239"/>
                    <a:pt x="144" y="239"/>
                    <a:pt x="144" y="239"/>
                  </a:cubicBezTo>
                  <a:cubicBezTo>
                    <a:pt x="144" y="238"/>
                    <a:pt x="145" y="237"/>
                    <a:pt x="145" y="237"/>
                  </a:cubicBezTo>
                  <a:cubicBezTo>
                    <a:pt x="145" y="236"/>
                    <a:pt x="145" y="236"/>
                    <a:pt x="145" y="236"/>
                  </a:cubicBezTo>
                  <a:cubicBezTo>
                    <a:pt x="145" y="236"/>
                    <a:pt x="146" y="236"/>
                    <a:pt x="146" y="236"/>
                  </a:cubicBezTo>
                  <a:cubicBezTo>
                    <a:pt x="146" y="236"/>
                    <a:pt x="146" y="236"/>
                    <a:pt x="146" y="236"/>
                  </a:cubicBezTo>
                  <a:cubicBezTo>
                    <a:pt x="146" y="236"/>
                    <a:pt x="146" y="236"/>
                    <a:pt x="146" y="236"/>
                  </a:cubicBezTo>
                  <a:cubicBezTo>
                    <a:pt x="146" y="236"/>
                    <a:pt x="146" y="236"/>
                    <a:pt x="146" y="236"/>
                  </a:cubicBezTo>
                  <a:cubicBezTo>
                    <a:pt x="147" y="235"/>
                    <a:pt x="147" y="235"/>
                    <a:pt x="147" y="234"/>
                  </a:cubicBezTo>
                  <a:cubicBezTo>
                    <a:pt x="147" y="234"/>
                    <a:pt x="147" y="234"/>
                    <a:pt x="148" y="233"/>
                  </a:cubicBezTo>
                  <a:cubicBezTo>
                    <a:pt x="148" y="233"/>
                    <a:pt x="148" y="233"/>
                    <a:pt x="148" y="232"/>
                  </a:cubicBezTo>
                  <a:cubicBezTo>
                    <a:pt x="148" y="232"/>
                    <a:pt x="148" y="232"/>
                    <a:pt x="148" y="232"/>
                  </a:cubicBezTo>
                  <a:cubicBezTo>
                    <a:pt x="148" y="231"/>
                    <a:pt x="149" y="231"/>
                    <a:pt x="148" y="230"/>
                  </a:cubicBezTo>
                  <a:cubicBezTo>
                    <a:pt x="148" y="229"/>
                    <a:pt x="147" y="228"/>
                    <a:pt x="147" y="228"/>
                  </a:cubicBezTo>
                  <a:close/>
                  <a:moveTo>
                    <a:pt x="288" y="148"/>
                  </a:moveTo>
                  <a:cubicBezTo>
                    <a:pt x="288" y="148"/>
                    <a:pt x="287" y="148"/>
                    <a:pt x="287" y="148"/>
                  </a:cubicBezTo>
                  <a:cubicBezTo>
                    <a:pt x="287" y="148"/>
                    <a:pt x="287" y="148"/>
                    <a:pt x="287" y="148"/>
                  </a:cubicBezTo>
                  <a:cubicBezTo>
                    <a:pt x="287" y="148"/>
                    <a:pt x="287" y="148"/>
                    <a:pt x="287" y="148"/>
                  </a:cubicBezTo>
                  <a:cubicBezTo>
                    <a:pt x="287" y="148"/>
                    <a:pt x="287" y="148"/>
                    <a:pt x="287" y="148"/>
                  </a:cubicBezTo>
                  <a:cubicBezTo>
                    <a:pt x="287" y="148"/>
                    <a:pt x="287" y="148"/>
                    <a:pt x="287" y="148"/>
                  </a:cubicBezTo>
                  <a:cubicBezTo>
                    <a:pt x="287" y="148"/>
                    <a:pt x="287" y="148"/>
                    <a:pt x="287" y="148"/>
                  </a:cubicBezTo>
                  <a:cubicBezTo>
                    <a:pt x="287" y="148"/>
                    <a:pt x="286" y="149"/>
                    <a:pt x="287" y="149"/>
                  </a:cubicBezTo>
                  <a:cubicBezTo>
                    <a:pt x="287" y="149"/>
                    <a:pt x="287" y="149"/>
                    <a:pt x="287" y="149"/>
                  </a:cubicBezTo>
                  <a:cubicBezTo>
                    <a:pt x="287" y="149"/>
                    <a:pt x="287" y="149"/>
                    <a:pt x="287" y="149"/>
                  </a:cubicBezTo>
                  <a:cubicBezTo>
                    <a:pt x="287" y="149"/>
                    <a:pt x="287" y="149"/>
                    <a:pt x="287" y="149"/>
                  </a:cubicBezTo>
                  <a:cubicBezTo>
                    <a:pt x="287" y="149"/>
                    <a:pt x="287" y="149"/>
                    <a:pt x="287" y="149"/>
                  </a:cubicBezTo>
                  <a:cubicBezTo>
                    <a:pt x="288" y="149"/>
                    <a:pt x="288" y="149"/>
                    <a:pt x="288" y="149"/>
                  </a:cubicBezTo>
                  <a:cubicBezTo>
                    <a:pt x="288" y="149"/>
                    <a:pt x="288" y="149"/>
                    <a:pt x="288" y="149"/>
                  </a:cubicBezTo>
                  <a:cubicBezTo>
                    <a:pt x="288" y="149"/>
                    <a:pt x="288" y="149"/>
                    <a:pt x="288" y="149"/>
                  </a:cubicBezTo>
                  <a:cubicBezTo>
                    <a:pt x="288" y="149"/>
                    <a:pt x="288" y="148"/>
                    <a:pt x="288" y="148"/>
                  </a:cubicBezTo>
                  <a:close/>
                  <a:moveTo>
                    <a:pt x="298" y="166"/>
                  </a:moveTo>
                  <a:cubicBezTo>
                    <a:pt x="297" y="167"/>
                    <a:pt x="297" y="167"/>
                    <a:pt x="298" y="167"/>
                  </a:cubicBezTo>
                  <a:cubicBezTo>
                    <a:pt x="298" y="167"/>
                    <a:pt x="298" y="167"/>
                    <a:pt x="298" y="167"/>
                  </a:cubicBezTo>
                  <a:cubicBezTo>
                    <a:pt x="298" y="168"/>
                    <a:pt x="298" y="167"/>
                    <a:pt x="298" y="168"/>
                  </a:cubicBezTo>
                  <a:cubicBezTo>
                    <a:pt x="298" y="168"/>
                    <a:pt x="299" y="168"/>
                    <a:pt x="299" y="168"/>
                  </a:cubicBezTo>
                  <a:cubicBezTo>
                    <a:pt x="299" y="169"/>
                    <a:pt x="299" y="169"/>
                    <a:pt x="299" y="169"/>
                  </a:cubicBezTo>
                  <a:cubicBezTo>
                    <a:pt x="300" y="169"/>
                    <a:pt x="300" y="169"/>
                    <a:pt x="300" y="169"/>
                  </a:cubicBezTo>
                  <a:cubicBezTo>
                    <a:pt x="300" y="169"/>
                    <a:pt x="300" y="169"/>
                    <a:pt x="300" y="169"/>
                  </a:cubicBezTo>
                  <a:cubicBezTo>
                    <a:pt x="301" y="169"/>
                    <a:pt x="301" y="169"/>
                    <a:pt x="302" y="169"/>
                  </a:cubicBezTo>
                  <a:cubicBezTo>
                    <a:pt x="302" y="169"/>
                    <a:pt x="301" y="168"/>
                    <a:pt x="301" y="168"/>
                  </a:cubicBezTo>
                  <a:cubicBezTo>
                    <a:pt x="301" y="167"/>
                    <a:pt x="301" y="167"/>
                    <a:pt x="301" y="167"/>
                  </a:cubicBezTo>
                  <a:cubicBezTo>
                    <a:pt x="301" y="167"/>
                    <a:pt x="301" y="167"/>
                    <a:pt x="301" y="167"/>
                  </a:cubicBezTo>
                  <a:cubicBezTo>
                    <a:pt x="301" y="167"/>
                    <a:pt x="301" y="167"/>
                    <a:pt x="301" y="167"/>
                  </a:cubicBezTo>
                  <a:cubicBezTo>
                    <a:pt x="301" y="167"/>
                    <a:pt x="300" y="166"/>
                    <a:pt x="300" y="166"/>
                  </a:cubicBezTo>
                  <a:cubicBezTo>
                    <a:pt x="300" y="166"/>
                    <a:pt x="300" y="166"/>
                    <a:pt x="299" y="165"/>
                  </a:cubicBezTo>
                  <a:cubicBezTo>
                    <a:pt x="299" y="165"/>
                    <a:pt x="299" y="165"/>
                    <a:pt x="299" y="165"/>
                  </a:cubicBezTo>
                  <a:cubicBezTo>
                    <a:pt x="299" y="165"/>
                    <a:pt x="298" y="165"/>
                    <a:pt x="297" y="165"/>
                  </a:cubicBezTo>
                  <a:cubicBezTo>
                    <a:pt x="297" y="166"/>
                    <a:pt x="298" y="166"/>
                    <a:pt x="298" y="166"/>
                  </a:cubicBezTo>
                  <a:close/>
                  <a:moveTo>
                    <a:pt x="153" y="138"/>
                  </a:moveTo>
                  <a:cubicBezTo>
                    <a:pt x="153" y="138"/>
                    <a:pt x="152" y="137"/>
                    <a:pt x="151" y="137"/>
                  </a:cubicBezTo>
                  <a:cubicBezTo>
                    <a:pt x="151" y="137"/>
                    <a:pt x="151" y="137"/>
                    <a:pt x="151" y="137"/>
                  </a:cubicBezTo>
                  <a:cubicBezTo>
                    <a:pt x="151" y="137"/>
                    <a:pt x="150" y="136"/>
                    <a:pt x="150" y="136"/>
                  </a:cubicBezTo>
                  <a:cubicBezTo>
                    <a:pt x="150" y="136"/>
                    <a:pt x="150" y="136"/>
                    <a:pt x="150" y="136"/>
                  </a:cubicBezTo>
                  <a:cubicBezTo>
                    <a:pt x="150" y="136"/>
                    <a:pt x="149" y="136"/>
                    <a:pt x="149" y="136"/>
                  </a:cubicBezTo>
                  <a:cubicBezTo>
                    <a:pt x="148" y="136"/>
                    <a:pt x="147" y="136"/>
                    <a:pt x="147" y="136"/>
                  </a:cubicBezTo>
                  <a:cubicBezTo>
                    <a:pt x="146" y="136"/>
                    <a:pt x="146" y="136"/>
                    <a:pt x="146" y="135"/>
                  </a:cubicBezTo>
                  <a:cubicBezTo>
                    <a:pt x="145" y="135"/>
                    <a:pt x="145" y="136"/>
                    <a:pt x="144" y="135"/>
                  </a:cubicBezTo>
                  <a:cubicBezTo>
                    <a:pt x="143" y="135"/>
                    <a:pt x="143" y="135"/>
                    <a:pt x="142" y="135"/>
                  </a:cubicBezTo>
                  <a:cubicBezTo>
                    <a:pt x="141" y="135"/>
                    <a:pt x="141" y="135"/>
                    <a:pt x="140" y="135"/>
                  </a:cubicBezTo>
                  <a:cubicBezTo>
                    <a:pt x="139" y="135"/>
                    <a:pt x="139" y="135"/>
                    <a:pt x="138" y="135"/>
                  </a:cubicBezTo>
                  <a:cubicBezTo>
                    <a:pt x="138" y="135"/>
                    <a:pt x="137" y="135"/>
                    <a:pt x="137" y="135"/>
                  </a:cubicBezTo>
                  <a:cubicBezTo>
                    <a:pt x="137" y="135"/>
                    <a:pt x="136" y="136"/>
                    <a:pt x="135" y="136"/>
                  </a:cubicBezTo>
                  <a:cubicBezTo>
                    <a:pt x="135" y="137"/>
                    <a:pt x="135" y="137"/>
                    <a:pt x="135" y="137"/>
                  </a:cubicBezTo>
                  <a:cubicBezTo>
                    <a:pt x="135" y="137"/>
                    <a:pt x="135" y="137"/>
                    <a:pt x="135" y="138"/>
                  </a:cubicBezTo>
                  <a:cubicBezTo>
                    <a:pt x="135" y="138"/>
                    <a:pt x="135" y="138"/>
                    <a:pt x="135" y="138"/>
                  </a:cubicBezTo>
                  <a:cubicBezTo>
                    <a:pt x="135" y="138"/>
                    <a:pt x="135" y="138"/>
                    <a:pt x="135" y="138"/>
                  </a:cubicBezTo>
                  <a:cubicBezTo>
                    <a:pt x="135" y="138"/>
                    <a:pt x="135" y="138"/>
                    <a:pt x="136" y="138"/>
                  </a:cubicBezTo>
                  <a:cubicBezTo>
                    <a:pt x="136" y="138"/>
                    <a:pt x="138" y="138"/>
                    <a:pt x="138" y="138"/>
                  </a:cubicBezTo>
                  <a:cubicBezTo>
                    <a:pt x="138" y="138"/>
                    <a:pt x="138" y="138"/>
                    <a:pt x="139" y="138"/>
                  </a:cubicBezTo>
                  <a:cubicBezTo>
                    <a:pt x="139" y="138"/>
                    <a:pt x="139" y="138"/>
                    <a:pt x="139" y="138"/>
                  </a:cubicBezTo>
                  <a:cubicBezTo>
                    <a:pt x="139" y="139"/>
                    <a:pt x="139" y="139"/>
                    <a:pt x="139" y="140"/>
                  </a:cubicBezTo>
                  <a:cubicBezTo>
                    <a:pt x="140" y="140"/>
                    <a:pt x="141" y="140"/>
                    <a:pt x="141" y="141"/>
                  </a:cubicBezTo>
                  <a:cubicBezTo>
                    <a:pt x="141" y="141"/>
                    <a:pt x="141" y="141"/>
                    <a:pt x="142" y="141"/>
                  </a:cubicBezTo>
                  <a:cubicBezTo>
                    <a:pt x="142" y="141"/>
                    <a:pt x="143" y="141"/>
                    <a:pt x="143" y="141"/>
                  </a:cubicBezTo>
                  <a:cubicBezTo>
                    <a:pt x="143" y="141"/>
                    <a:pt x="143" y="141"/>
                    <a:pt x="144" y="141"/>
                  </a:cubicBezTo>
                  <a:cubicBezTo>
                    <a:pt x="144" y="140"/>
                    <a:pt x="144" y="142"/>
                    <a:pt x="145" y="142"/>
                  </a:cubicBezTo>
                  <a:cubicBezTo>
                    <a:pt x="145" y="142"/>
                    <a:pt x="146" y="143"/>
                    <a:pt x="146" y="142"/>
                  </a:cubicBezTo>
                  <a:cubicBezTo>
                    <a:pt x="146" y="143"/>
                    <a:pt x="147" y="143"/>
                    <a:pt x="147" y="142"/>
                  </a:cubicBezTo>
                  <a:cubicBezTo>
                    <a:pt x="147" y="142"/>
                    <a:pt x="147" y="142"/>
                    <a:pt x="147" y="142"/>
                  </a:cubicBezTo>
                  <a:cubicBezTo>
                    <a:pt x="147" y="142"/>
                    <a:pt x="147" y="141"/>
                    <a:pt x="147" y="141"/>
                  </a:cubicBezTo>
                  <a:cubicBezTo>
                    <a:pt x="147" y="141"/>
                    <a:pt x="147" y="141"/>
                    <a:pt x="147" y="141"/>
                  </a:cubicBezTo>
                  <a:cubicBezTo>
                    <a:pt x="147" y="141"/>
                    <a:pt x="149" y="141"/>
                    <a:pt x="149" y="141"/>
                  </a:cubicBezTo>
                  <a:cubicBezTo>
                    <a:pt x="150" y="140"/>
                    <a:pt x="151" y="140"/>
                    <a:pt x="152" y="141"/>
                  </a:cubicBezTo>
                  <a:cubicBezTo>
                    <a:pt x="152" y="141"/>
                    <a:pt x="152" y="141"/>
                    <a:pt x="152" y="141"/>
                  </a:cubicBezTo>
                  <a:cubicBezTo>
                    <a:pt x="153" y="141"/>
                    <a:pt x="153" y="141"/>
                    <a:pt x="154" y="141"/>
                  </a:cubicBezTo>
                  <a:cubicBezTo>
                    <a:pt x="154" y="141"/>
                    <a:pt x="155" y="141"/>
                    <a:pt x="155" y="141"/>
                  </a:cubicBezTo>
                  <a:cubicBezTo>
                    <a:pt x="155" y="140"/>
                    <a:pt x="155" y="140"/>
                    <a:pt x="156" y="140"/>
                  </a:cubicBezTo>
                  <a:cubicBezTo>
                    <a:pt x="156" y="140"/>
                    <a:pt x="156" y="140"/>
                    <a:pt x="156" y="140"/>
                  </a:cubicBezTo>
                  <a:cubicBezTo>
                    <a:pt x="155" y="139"/>
                    <a:pt x="154" y="138"/>
                    <a:pt x="153" y="138"/>
                  </a:cubicBezTo>
                  <a:close/>
                  <a:moveTo>
                    <a:pt x="180" y="138"/>
                  </a:moveTo>
                  <a:cubicBezTo>
                    <a:pt x="180" y="138"/>
                    <a:pt x="180" y="138"/>
                    <a:pt x="180" y="138"/>
                  </a:cubicBezTo>
                  <a:cubicBezTo>
                    <a:pt x="180" y="138"/>
                    <a:pt x="180" y="138"/>
                    <a:pt x="179" y="138"/>
                  </a:cubicBezTo>
                  <a:cubicBezTo>
                    <a:pt x="179" y="138"/>
                    <a:pt x="179" y="138"/>
                    <a:pt x="179" y="138"/>
                  </a:cubicBezTo>
                  <a:cubicBezTo>
                    <a:pt x="179" y="138"/>
                    <a:pt x="179" y="138"/>
                    <a:pt x="179" y="138"/>
                  </a:cubicBezTo>
                  <a:cubicBezTo>
                    <a:pt x="179" y="138"/>
                    <a:pt x="179" y="138"/>
                    <a:pt x="179" y="138"/>
                  </a:cubicBezTo>
                  <a:cubicBezTo>
                    <a:pt x="179" y="138"/>
                    <a:pt x="179" y="138"/>
                    <a:pt x="179" y="138"/>
                  </a:cubicBezTo>
                  <a:cubicBezTo>
                    <a:pt x="179" y="138"/>
                    <a:pt x="179" y="138"/>
                    <a:pt x="179" y="139"/>
                  </a:cubicBezTo>
                  <a:cubicBezTo>
                    <a:pt x="179" y="139"/>
                    <a:pt x="179" y="139"/>
                    <a:pt x="179" y="139"/>
                  </a:cubicBezTo>
                  <a:cubicBezTo>
                    <a:pt x="179" y="139"/>
                    <a:pt x="179" y="139"/>
                    <a:pt x="179" y="139"/>
                  </a:cubicBezTo>
                  <a:cubicBezTo>
                    <a:pt x="179" y="139"/>
                    <a:pt x="180" y="139"/>
                    <a:pt x="180" y="139"/>
                  </a:cubicBezTo>
                  <a:cubicBezTo>
                    <a:pt x="180" y="139"/>
                    <a:pt x="181" y="139"/>
                    <a:pt x="181" y="139"/>
                  </a:cubicBezTo>
                  <a:cubicBezTo>
                    <a:pt x="181" y="139"/>
                    <a:pt x="181" y="138"/>
                    <a:pt x="181" y="138"/>
                  </a:cubicBezTo>
                  <a:cubicBezTo>
                    <a:pt x="181" y="138"/>
                    <a:pt x="180" y="138"/>
                    <a:pt x="180" y="138"/>
                  </a:cubicBezTo>
                  <a:close/>
                  <a:moveTo>
                    <a:pt x="185" y="134"/>
                  </a:moveTo>
                  <a:cubicBezTo>
                    <a:pt x="185" y="134"/>
                    <a:pt x="185" y="134"/>
                    <a:pt x="185" y="134"/>
                  </a:cubicBezTo>
                  <a:cubicBezTo>
                    <a:pt x="185" y="133"/>
                    <a:pt x="185" y="133"/>
                    <a:pt x="185" y="133"/>
                  </a:cubicBezTo>
                  <a:cubicBezTo>
                    <a:pt x="184" y="133"/>
                    <a:pt x="184" y="133"/>
                    <a:pt x="184" y="133"/>
                  </a:cubicBezTo>
                  <a:cubicBezTo>
                    <a:pt x="184" y="133"/>
                    <a:pt x="184" y="133"/>
                    <a:pt x="184" y="133"/>
                  </a:cubicBezTo>
                  <a:cubicBezTo>
                    <a:pt x="183" y="133"/>
                    <a:pt x="183" y="133"/>
                    <a:pt x="183" y="133"/>
                  </a:cubicBezTo>
                  <a:cubicBezTo>
                    <a:pt x="183" y="133"/>
                    <a:pt x="183" y="133"/>
                    <a:pt x="183" y="133"/>
                  </a:cubicBezTo>
                  <a:cubicBezTo>
                    <a:pt x="183" y="134"/>
                    <a:pt x="183" y="134"/>
                    <a:pt x="183" y="134"/>
                  </a:cubicBezTo>
                  <a:cubicBezTo>
                    <a:pt x="184" y="134"/>
                    <a:pt x="184" y="134"/>
                    <a:pt x="184" y="134"/>
                  </a:cubicBezTo>
                  <a:cubicBezTo>
                    <a:pt x="184" y="134"/>
                    <a:pt x="184" y="134"/>
                    <a:pt x="185" y="134"/>
                  </a:cubicBezTo>
                  <a:close/>
                  <a:moveTo>
                    <a:pt x="296" y="156"/>
                  </a:moveTo>
                  <a:cubicBezTo>
                    <a:pt x="296" y="156"/>
                    <a:pt x="297" y="156"/>
                    <a:pt x="297" y="156"/>
                  </a:cubicBezTo>
                  <a:cubicBezTo>
                    <a:pt x="297" y="156"/>
                    <a:pt x="297" y="156"/>
                    <a:pt x="297" y="155"/>
                  </a:cubicBezTo>
                  <a:cubicBezTo>
                    <a:pt x="297" y="155"/>
                    <a:pt x="297" y="155"/>
                    <a:pt x="297" y="155"/>
                  </a:cubicBezTo>
                  <a:cubicBezTo>
                    <a:pt x="297" y="155"/>
                    <a:pt x="296" y="155"/>
                    <a:pt x="296" y="155"/>
                  </a:cubicBezTo>
                  <a:cubicBezTo>
                    <a:pt x="296" y="155"/>
                    <a:pt x="296" y="155"/>
                    <a:pt x="296" y="155"/>
                  </a:cubicBezTo>
                  <a:cubicBezTo>
                    <a:pt x="296" y="155"/>
                    <a:pt x="296" y="155"/>
                    <a:pt x="296" y="155"/>
                  </a:cubicBezTo>
                  <a:cubicBezTo>
                    <a:pt x="296" y="155"/>
                    <a:pt x="296" y="155"/>
                    <a:pt x="296" y="155"/>
                  </a:cubicBezTo>
                  <a:cubicBezTo>
                    <a:pt x="296" y="155"/>
                    <a:pt x="296" y="155"/>
                    <a:pt x="296" y="155"/>
                  </a:cubicBezTo>
                  <a:cubicBezTo>
                    <a:pt x="296" y="156"/>
                    <a:pt x="296" y="156"/>
                    <a:pt x="296" y="156"/>
                  </a:cubicBezTo>
                  <a:cubicBezTo>
                    <a:pt x="296" y="156"/>
                    <a:pt x="296" y="156"/>
                    <a:pt x="296" y="156"/>
                  </a:cubicBezTo>
                  <a:close/>
                  <a:moveTo>
                    <a:pt x="294" y="154"/>
                  </a:moveTo>
                  <a:cubicBezTo>
                    <a:pt x="294" y="154"/>
                    <a:pt x="293" y="153"/>
                    <a:pt x="294" y="153"/>
                  </a:cubicBezTo>
                  <a:cubicBezTo>
                    <a:pt x="294" y="153"/>
                    <a:pt x="294" y="153"/>
                    <a:pt x="294" y="153"/>
                  </a:cubicBezTo>
                  <a:cubicBezTo>
                    <a:pt x="295" y="153"/>
                    <a:pt x="294" y="153"/>
                    <a:pt x="295" y="153"/>
                  </a:cubicBezTo>
                  <a:cubicBezTo>
                    <a:pt x="295" y="153"/>
                    <a:pt x="296" y="153"/>
                    <a:pt x="297" y="153"/>
                  </a:cubicBezTo>
                  <a:cubicBezTo>
                    <a:pt x="297" y="153"/>
                    <a:pt x="297" y="152"/>
                    <a:pt x="297" y="152"/>
                  </a:cubicBezTo>
                  <a:cubicBezTo>
                    <a:pt x="296" y="152"/>
                    <a:pt x="296" y="152"/>
                    <a:pt x="296" y="152"/>
                  </a:cubicBezTo>
                  <a:cubicBezTo>
                    <a:pt x="295" y="152"/>
                    <a:pt x="295" y="151"/>
                    <a:pt x="295" y="151"/>
                  </a:cubicBezTo>
                  <a:cubicBezTo>
                    <a:pt x="295" y="150"/>
                    <a:pt x="294" y="150"/>
                    <a:pt x="294" y="151"/>
                  </a:cubicBezTo>
                  <a:cubicBezTo>
                    <a:pt x="294" y="151"/>
                    <a:pt x="294" y="151"/>
                    <a:pt x="294" y="152"/>
                  </a:cubicBezTo>
                  <a:cubicBezTo>
                    <a:pt x="294" y="152"/>
                    <a:pt x="294" y="152"/>
                    <a:pt x="294" y="152"/>
                  </a:cubicBezTo>
                  <a:cubicBezTo>
                    <a:pt x="294" y="152"/>
                    <a:pt x="294" y="152"/>
                    <a:pt x="294" y="152"/>
                  </a:cubicBezTo>
                  <a:cubicBezTo>
                    <a:pt x="294" y="152"/>
                    <a:pt x="294" y="152"/>
                    <a:pt x="294" y="152"/>
                  </a:cubicBezTo>
                  <a:cubicBezTo>
                    <a:pt x="294" y="152"/>
                    <a:pt x="294" y="152"/>
                    <a:pt x="294" y="152"/>
                  </a:cubicBezTo>
                  <a:cubicBezTo>
                    <a:pt x="294" y="153"/>
                    <a:pt x="293" y="152"/>
                    <a:pt x="293" y="152"/>
                  </a:cubicBezTo>
                  <a:cubicBezTo>
                    <a:pt x="292" y="153"/>
                    <a:pt x="292" y="151"/>
                    <a:pt x="291" y="152"/>
                  </a:cubicBezTo>
                  <a:cubicBezTo>
                    <a:pt x="291" y="153"/>
                    <a:pt x="292" y="154"/>
                    <a:pt x="292" y="154"/>
                  </a:cubicBezTo>
                  <a:cubicBezTo>
                    <a:pt x="292" y="155"/>
                    <a:pt x="292" y="155"/>
                    <a:pt x="292" y="155"/>
                  </a:cubicBezTo>
                  <a:cubicBezTo>
                    <a:pt x="292" y="155"/>
                    <a:pt x="293" y="155"/>
                    <a:pt x="293" y="155"/>
                  </a:cubicBezTo>
                  <a:cubicBezTo>
                    <a:pt x="293" y="156"/>
                    <a:pt x="293" y="156"/>
                    <a:pt x="293" y="156"/>
                  </a:cubicBezTo>
                  <a:cubicBezTo>
                    <a:pt x="294" y="155"/>
                    <a:pt x="293" y="155"/>
                    <a:pt x="294" y="154"/>
                  </a:cubicBezTo>
                  <a:close/>
                  <a:moveTo>
                    <a:pt x="295" y="190"/>
                  </a:moveTo>
                  <a:cubicBezTo>
                    <a:pt x="295" y="190"/>
                    <a:pt x="295" y="190"/>
                    <a:pt x="296" y="190"/>
                  </a:cubicBezTo>
                  <a:cubicBezTo>
                    <a:pt x="296" y="190"/>
                    <a:pt x="296" y="189"/>
                    <a:pt x="296" y="189"/>
                  </a:cubicBezTo>
                  <a:cubicBezTo>
                    <a:pt x="296" y="189"/>
                    <a:pt x="296" y="188"/>
                    <a:pt x="295" y="188"/>
                  </a:cubicBezTo>
                  <a:cubicBezTo>
                    <a:pt x="295" y="188"/>
                    <a:pt x="295" y="188"/>
                    <a:pt x="294" y="188"/>
                  </a:cubicBezTo>
                  <a:cubicBezTo>
                    <a:pt x="294" y="189"/>
                    <a:pt x="294" y="189"/>
                    <a:pt x="294" y="189"/>
                  </a:cubicBezTo>
                  <a:cubicBezTo>
                    <a:pt x="294" y="189"/>
                    <a:pt x="293" y="189"/>
                    <a:pt x="293" y="189"/>
                  </a:cubicBezTo>
                  <a:cubicBezTo>
                    <a:pt x="293" y="190"/>
                    <a:pt x="293" y="190"/>
                    <a:pt x="293" y="190"/>
                  </a:cubicBezTo>
                  <a:cubicBezTo>
                    <a:pt x="293" y="190"/>
                    <a:pt x="293" y="190"/>
                    <a:pt x="293" y="190"/>
                  </a:cubicBezTo>
                  <a:cubicBezTo>
                    <a:pt x="293" y="191"/>
                    <a:pt x="293" y="191"/>
                    <a:pt x="293" y="191"/>
                  </a:cubicBezTo>
                  <a:cubicBezTo>
                    <a:pt x="293" y="191"/>
                    <a:pt x="293" y="191"/>
                    <a:pt x="293" y="191"/>
                  </a:cubicBezTo>
                  <a:cubicBezTo>
                    <a:pt x="293" y="191"/>
                    <a:pt x="293" y="191"/>
                    <a:pt x="293" y="191"/>
                  </a:cubicBezTo>
                  <a:cubicBezTo>
                    <a:pt x="294" y="191"/>
                    <a:pt x="294" y="190"/>
                    <a:pt x="295" y="190"/>
                  </a:cubicBezTo>
                  <a:cubicBezTo>
                    <a:pt x="295" y="190"/>
                    <a:pt x="295" y="190"/>
                    <a:pt x="295" y="190"/>
                  </a:cubicBezTo>
                  <a:close/>
                  <a:moveTo>
                    <a:pt x="297" y="186"/>
                  </a:moveTo>
                  <a:cubicBezTo>
                    <a:pt x="297" y="186"/>
                    <a:pt x="297" y="186"/>
                    <a:pt x="297" y="186"/>
                  </a:cubicBezTo>
                  <a:cubicBezTo>
                    <a:pt x="297" y="186"/>
                    <a:pt x="297" y="186"/>
                    <a:pt x="297" y="186"/>
                  </a:cubicBezTo>
                  <a:cubicBezTo>
                    <a:pt x="297" y="186"/>
                    <a:pt x="297" y="186"/>
                    <a:pt x="297" y="186"/>
                  </a:cubicBezTo>
                  <a:cubicBezTo>
                    <a:pt x="297" y="186"/>
                    <a:pt x="297" y="186"/>
                    <a:pt x="297" y="186"/>
                  </a:cubicBezTo>
                  <a:cubicBezTo>
                    <a:pt x="297" y="186"/>
                    <a:pt x="296" y="186"/>
                    <a:pt x="296" y="187"/>
                  </a:cubicBezTo>
                  <a:cubicBezTo>
                    <a:pt x="296" y="187"/>
                    <a:pt x="296" y="187"/>
                    <a:pt x="296" y="187"/>
                  </a:cubicBezTo>
                  <a:cubicBezTo>
                    <a:pt x="296" y="187"/>
                    <a:pt x="296" y="187"/>
                    <a:pt x="296" y="187"/>
                  </a:cubicBezTo>
                  <a:cubicBezTo>
                    <a:pt x="297" y="187"/>
                    <a:pt x="297" y="187"/>
                    <a:pt x="297" y="187"/>
                  </a:cubicBezTo>
                  <a:cubicBezTo>
                    <a:pt x="297" y="187"/>
                    <a:pt x="297" y="187"/>
                    <a:pt x="297" y="187"/>
                  </a:cubicBezTo>
                  <a:cubicBezTo>
                    <a:pt x="297" y="187"/>
                    <a:pt x="297" y="187"/>
                    <a:pt x="297" y="187"/>
                  </a:cubicBezTo>
                  <a:cubicBezTo>
                    <a:pt x="297" y="187"/>
                    <a:pt x="297" y="187"/>
                    <a:pt x="297" y="186"/>
                  </a:cubicBezTo>
                  <a:cubicBezTo>
                    <a:pt x="297" y="186"/>
                    <a:pt x="297" y="186"/>
                    <a:pt x="297" y="186"/>
                  </a:cubicBezTo>
                  <a:cubicBezTo>
                    <a:pt x="297" y="186"/>
                    <a:pt x="297" y="186"/>
                    <a:pt x="297" y="186"/>
                  </a:cubicBezTo>
                  <a:cubicBezTo>
                    <a:pt x="297" y="186"/>
                    <a:pt x="297" y="186"/>
                    <a:pt x="297" y="186"/>
                  </a:cubicBezTo>
                  <a:cubicBezTo>
                    <a:pt x="297" y="186"/>
                    <a:pt x="297" y="186"/>
                    <a:pt x="297" y="186"/>
                  </a:cubicBezTo>
                  <a:cubicBezTo>
                    <a:pt x="297" y="186"/>
                    <a:pt x="297" y="186"/>
                    <a:pt x="297" y="186"/>
                  </a:cubicBezTo>
                  <a:close/>
                  <a:moveTo>
                    <a:pt x="229" y="132"/>
                  </a:moveTo>
                  <a:cubicBezTo>
                    <a:pt x="229" y="132"/>
                    <a:pt x="228" y="131"/>
                    <a:pt x="228" y="131"/>
                  </a:cubicBezTo>
                  <a:cubicBezTo>
                    <a:pt x="228" y="131"/>
                    <a:pt x="227" y="131"/>
                    <a:pt x="226" y="130"/>
                  </a:cubicBezTo>
                  <a:cubicBezTo>
                    <a:pt x="226" y="130"/>
                    <a:pt x="226" y="130"/>
                    <a:pt x="225" y="130"/>
                  </a:cubicBezTo>
                  <a:cubicBezTo>
                    <a:pt x="225" y="129"/>
                    <a:pt x="225" y="129"/>
                    <a:pt x="224" y="129"/>
                  </a:cubicBezTo>
                  <a:cubicBezTo>
                    <a:pt x="224" y="129"/>
                    <a:pt x="223" y="129"/>
                    <a:pt x="223" y="129"/>
                  </a:cubicBezTo>
                  <a:cubicBezTo>
                    <a:pt x="223" y="129"/>
                    <a:pt x="222" y="129"/>
                    <a:pt x="222" y="129"/>
                  </a:cubicBezTo>
                  <a:cubicBezTo>
                    <a:pt x="222" y="129"/>
                    <a:pt x="222" y="129"/>
                    <a:pt x="222" y="129"/>
                  </a:cubicBezTo>
                  <a:cubicBezTo>
                    <a:pt x="221" y="128"/>
                    <a:pt x="220" y="130"/>
                    <a:pt x="220" y="128"/>
                  </a:cubicBezTo>
                  <a:cubicBezTo>
                    <a:pt x="220" y="128"/>
                    <a:pt x="220" y="128"/>
                    <a:pt x="219" y="128"/>
                  </a:cubicBezTo>
                  <a:cubicBezTo>
                    <a:pt x="219" y="129"/>
                    <a:pt x="219" y="128"/>
                    <a:pt x="219" y="129"/>
                  </a:cubicBezTo>
                  <a:cubicBezTo>
                    <a:pt x="218" y="129"/>
                    <a:pt x="218" y="128"/>
                    <a:pt x="217" y="128"/>
                  </a:cubicBezTo>
                  <a:cubicBezTo>
                    <a:pt x="216" y="128"/>
                    <a:pt x="217" y="128"/>
                    <a:pt x="217" y="128"/>
                  </a:cubicBezTo>
                  <a:cubicBezTo>
                    <a:pt x="218" y="127"/>
                    <a:pt x="218" y="128"/>
                    <a:pt x="219" y="128"/>
                  </a:cubicBezTo>
                  <a:cubicBezTo>
                    <a:pt x="220" y="128"/>
                    <a:pt x="221" y="127"/>
                    <a:pt x="220" y="126"/>
                  </a:cubicBezTo>
                  <a:cubicBezTo>
                    <a:pt x="220" y="126"/>
                    <a:pt x="220" y="126"/>
                    <a:pt x="220" y="126"/>
                  </a:cubicBezTo>
                  <a:cubicBezTo>
                    <a:pt x="219" y="126"/>
                    <a:pt x="218" y="126"/>
                    <a:pt x="217" y="126"/>
                  </a:cubicBezTo>
                  <a:cubicBezTo>
                    <a:pt x="217" y="126"/>
                    <a:pt x="216" y="126"/>
                    <a:pt x="216" y="126"/>
                  </a:cubicBezTo>
                  <a:cubicBezTo>
                    <a:pt x="214" y="126"/>
                    <a:pt x="215" y="125"/>
                    <a:pt x="214" y="124"/>
                  </a:cubicBezTo>
                  <a:cubicBezTo>
                    <a:pt x="214" y="124"/>
                    <a:pt x="214" y="123"/>
                    <a:pt x="213" y="123"/>
                  </a:cubicBezTo>
                  <a:cubicBezTo>
                    <a:pt x="213" y="123"/>
                    <a:pt x="209" y="123"/>
                    <a:pt x="209" y="122"/>
                  </a:cubicBezTo>
                  <a:cubicBezTo>
                    <a:pt x="209" y="122"/>
                    <a:pt x="209" y="122"/>
                    <a:pt x="209" y="122"/>
                  </a:cubicBezTo>
                  <a:cubicBezTo>
                    <a:pt x="208" y="122"/>
                    <a:pt x="207" y="122"/>
                    <a:pt x="206" y="122"/>
                  </a:cubicBezTo>
                  <a:cubicBezTo>
                    <a:pt x="206" y="122"/>
                    <a:pt x="206" y="121"/>
                    <a:pt x="205" y="121"/>
                  </a:cubicBezTo>
                  <a:cubicBezTo>
                    <a:pt x="205" y="121"/>
                    <a:pt x="204" y="120"/>
                    <a:pt x="203" y="120"/>
                  </a:cubicBezTo>
                  <a:cubicBezTo>
                    <a:pt x="203" y="120"/>
                    <a:pt x="202" y="121"/>
                    <a:pt x="202" y="121"/>
                  </a:cubicBezTo>
                  <a:cubicBezTo>
                    <a:pt x="202" y="122"/>
                    <a:pt x="201" y="122"/>
                    <a:pt x="200" y="122"/>
                  </a:cubicBezTo>
                  <a:cubicBezTo>
                    <a:pt x="200" y="121"/>
                    <a:pt x="199" y="121"/>
                    <a:pt x="199" y="121"/>
                  </a:cubicBezTo>
                  <a:cubicBezTo>
                    <a:pt x="198" y="121"/>
                    <a:pt x="197" y="122"/>
                    <a:pt x="197" y="122"/>
                  </a:cubicBezTo>
                  <a:cubicBezTo>
                    <a:pt x="197" y="122"/>
                    <a:pt x="197" y="122"/>
                    <a:pt x="197" y="122"/>
                  </a:cubicBezTo>
                  <a:cubicBezTo>
                    <a:pt x="197" y="122"/>
                    <a:pt x="197" y="122"/>
                    <a:pt x="197" y="123"/>
                  </a:cubicBezTo>
                  <a:cubicBezTo>
                    <a:pt x="196" y="123"/>
                    <a:pt x="196" y="123"/>
                    <a:pt x="196" y="123"/>
                  </a:cubicBezTo>
                  <a:cubicBezTo>
                    <a:pt x="196" y="123"/>
                    <a:pt x="196" y="123"/>
                    <a:pt x="196" y="123"/>
                  </a:cubicBezTo>
                  <a:cubicBezTo>
                    <a:pt x="196" y="124"/>
                    <a:pt x="196" y="124"/>
                    <a:pt x="196" y="124"/>
                  </a:cubicBezTo>
                  <a:cubicBezTo>
                    <a:pt x="196" y="124"/>
                    <a:pt x="197" y="125"/>
                    <a:pt x="197" y="125"/>
                  </a:cubicBezTo>
                  <a:cubicBezTo>
                    <a:pt x="197" y="125"/>
                    <a:pt x="197" y="125"/>
                    <a:pt x="197" y="126"/>
                  </a:cubicBezTo>
                  <a:cubicBezTo>
                    <a:pt x="197" y="126"/>
                    <a:pt x="197" y="126"/>
                    <a:pt x="197" y="126"/>
                  </a:cubicBezTo>
                  <a:cubicBezTo>
                    <a:pt x="197" y="126"/>
                    <a:pt x="197" y="126"/>
                    <a:pt x="197" y="126"/>
                  </a:cubicBezTo>
                  <a:cubicBezTo>
                    <a:pt x="197" y="126"/>
                    <a:pt x="197" y="126"/>
                    <a:pt x="197" y="125"/>
                  </a:cubicBezTo>
                  <a:cubicBezTo>
                    <a:pt x="197" y="125"/>
                    <a:pt x="197" y="125"/>
                    <a:pt x="197" y="125"/>
                  </a:cubicBezTo>
                  <a:cubicBezTo>
                    <a:pt x="196" y="124"/>
                    <a:pt x="196" y="124"/>
                    <a:pt x="196" y="123"/>
                  </a:cubicBezTo>
                  <a:cubicBezTo>
                    <a:pt x="196" y="123"/>
                    <a:pt x="196" y="123"/>
                    <a:pt x="196" y="123"/>
                  </a:cubicBezTo>
                  <a:cubicBezTo>
                    <a:pt x="196" y="123"/>
                    <a:pt x="196" y="123"/>
                    <a:pt x="196" y="123"/>
                  </a:cubicBezTo>
                  <a:cubicBezTo>
                    <a:pt x="196" y="123"/>
                    <a:pt x="195" y="123"/>
                    <a:pt x="195" y="123"/>
                  </a:cubicBezTo>
                  <a:cubicBezTo>
                    <a:pt x="195" y="123"/>
                    <a:pt x="195" y="123"/>
                    <a:pt x="195" y="123"/>
                  </a:cubicBezTo>
                  <a:cubicBezTo>
                    <a:pt x="194" y="123"/>
                    <a:pt x="193" y="123"/>
                    <a:pt x="193" y="123"/>
                  </a:cubicBezTo>
                  <a:cubicBezTo>
                    <a:pt x="192" y="122"/>
                    <a:pt x="191" y="123"/>
                    <a:pt x="191" y="122"/>
                  </a:cubicBezTo>
                  <a:cubicBezTo>
                    <a:pt x="191" y="122"/>
                    <a:pt x="191" y="122"/>
                    <a:pt x="191" y="122"/>
                  </a:cubicBezTo>
                  <a:cubicBezTo>
                    <a:pt x="190" y="122"/>
                    <a:pt x="188" y="121"/>
                    <a:pt x="187" y="121"/>
                  </a:cubicBezTo>
                  <a:cubicBezTo>
                    <a:pt x="186" y="121"/>
                    <a:pt x="184" y="121"/>
                    <a:pt x="183" y="121"/>
                  </a:cubicBezTo>
                  <a:cubicBezTo>
                    <a:pt x="183" y="121"/>
                    <a:pt x="183" y="121"/>
                    <a:pt x="183" y="121"/>
                  </a:cubicBezTo>
                  <a:cubicBezTo>
                    <a:pt x="182" y="122"/>
                    <a:pt x="182" y="122"/>
                    <a:pt x="181" y="122"/>
                  </a:cubicBezTo>
                  <a:cubicBezTo>
                    <a:pt x="180" y="122"/>
                    <a:pt x="180" y="123"/>
                    <a:pt x="180" y="123"/>
                  </a:cubicBezTo>
                  <a:cubicBezTo>
                    <a:pt x="180" y="123"/>
                    <a:pt x="180" y="124"/>
                    <a:pt x="180" y="124"/>
                  </a:cubicBezTo>
                  <a:cubicBezTo>
                    <a:pt x="181" y="124"/>
                    <a:pt x="181" y="124"/>
                    <a:pt x="182" y="124"/>
                  </a:cubicBezTo>
                  <a:cubicBezTo>
                    <a:pt x="183" y="124"/>
                    <a:pt x="183" y="124"/>
                    <a:pt x="184" y="125"/>
                  </a:cubicBezTo>
                  <a:cubicBezTo>
                    <a:pt x="184" y="125"/>
                    <a:pt x="184" y="125"/>
                    <a:pt x="185" y="125"/>
                  </a:cubicBezTo>
                  <a:cubicBezTo>
                    <a:pt x="185" y="125"/>
                    <a:pt x="185" y="125"/>
                    <a:pt x="185" y="125"/>
                  </a:cubicBezTo>
                  <a:cubicBezTo>
                    <a:pt x="186" y="125"/>
                    <a:pt x="186" y="125"/>
                    <a:pt x="186" y="126"/>
                  </a:cubicBezTo>
                  <a:cubicBezTo>
                    <a:pt x="186" y="126"/>
                    <a:pt x="187" y="126"/>
                    <a:pt x="187" y="126"/>
                  </a:cubicBezTo>
                  <a:cubicBezTo>
                    <a:pt x="187" y="126"/>
                    <a:pt x="187" y="127"/>
                    <a:pt x="187" y="127"/>
                  </a:cubicBezTo>
                  <a:cubicBezTo>
                    <a:pt x="187" y="127"/>
                    <a:pt x="187" y="127"/>
                    <a:pt x="187" y="127"/>
                  </a:cubicBezTo>
                  <a:cubicBezTo>
                    <a:pt x="187" y="127"/>
                    <a:pt x="187" y="127"/>
                    <a:pt x="187" y="127"/>
                  </a:cubicBezTo>
                  <a:cubicBezTo>
                    <a:pt x="187" y="128"/>
                    <a:pt x="187" y="128"/>
                    <a:pt x="187" y="128"/>
                  </a:cubicBezTo>
                  <a:cubicBezTo>
                    <a:pt x="188" y="129"/>
                    <a:pt x="187" y="129"/>
                    <a:pt x="187" y="129"/>
                  </a:cubicBezTo>
                  <a:cubicBezTo>
                    <a:pt x="186" y="130"/>
                    <a:pt x="187" y="130"/>
                    <a:pt x="187" y="130"/>
                  </a:cubicBezTo>
                  <a:cubicBezTo>
                    <a:pt x="186" y="131"/>
                    <a:pt x="184" y="130"/>
                    <a:pt x="183" y="130"/>
                  </a:cubicBezTo>
                  <a:cubicBezTo>
                    <a:pt x="183" y="130"/>
                    <a:pt x="182" y="130"/>
                    <a:pt x="182" y="131"/>
                  </a:cubicBezTo>
                  <a:cubicBezTo>
                    <a:pt x="182" y="131"/>
                    <a:pt x="183" y="131"/>
                    <a:pt x="183" y="131"/>
                  </a:cubicBezTo>
                  <a:cubicBezTo>
                    <a:pt x="183" y="132"/>
                    <a:pt x="184" y="132"/>
                    <a:pt x="184" y="132"/>
                  </a:cubicBezTo>
                  <a:cubicBezTo>
                    <a:pt x="184" y="132"/>
                    <a:pt x="185" y="132"/>
                    <a:pt x="186" y="132"/>
                  </a:cubicBezTo>
                  <a:cubicBezTo>
                    <a:pt x="186" y="132"/>
                    <a:pt x="186" y="133"/>
                    <a:pt x="186" y="133"/>
                  </a:cubicBezTo>
                  <a:cubicBezTo>
                    <a:pt x="187" y="133"/>
                    <a:pt x="187" y="132"/>
                    <a:pt x="188" y="132"/>
                  </a:cubicBezTo>
                  <a:cubicBezTo>
                    <a:pt x="188" y="132"/>
                    <a:pt x="188" y="132"/>
                    <a:pt x="188" y="132"/>
                  </a:cubicBezTo>
                  <a:cubicBezTo>
                    <a:pt x="188" y="131"/>
                    <a:pt x="189" y="132"/>
                    <a:pt x="190" y="132"/>
                  </a:cubicBezTo>
                  <a:cubicBezTo>
                    <a:pt x="190" y="132"/>
                    <a:pt x="190" y="132"/>
                    <a:pt x="190" y="132"/>
                  </a:cubicBezTo>
                  <a:cubicBezTo>
                    <a:pt x="190" y="132"/>
                    <a:pt x="190" y="132"/>
                    <a:pt x="190" y="132"/>
                  </a:cubicBezTo>
                  <a:cubicBezTo>
                    <a:pt x="191" y="132"/>
                    <a:pt x="191" y="133"/>
                    <a:pt x="191" y="133"/>
                  </a:cubicBezTo>
                  <a:cubicBezTo>
                    <a:pt x="190" y="133"/>
                    <a:pt x="189" y="134"/>
                    <a:pt x="189" y="134"/>
                  </a:cubicBezTo>
                  <a:cubicBezTo>
                    <a:pt x="188" y="134"/>
                    <a:pt x="188" y="134"/>
                    <a:pt x="188" y="135"/>
                  </a:cubicBezTo>
                  <a:cubicBezTo>
                    <a:pt x="188" y="135"/>
                    <a:pt x="186" y="135"/>
                    <a:pt x="185" y="135"/>
                  </a:cubicBezTo>
                  <a:cubicBezTo>
                    <a:pt x="185" y="135"/>
                    <a:pt x="184" y="134"/>
                    <a:pt x="184" y="134"/>
                  </a:cubicBezTo>
                  <a:cubicBezTo>
                    <a:pt x="184" y="134"/>
                    <a:pt x="183" y="135"/>
                    <a:pt x="183" y="135"/>
                  </a:cubicBezTo>
                  <a:cubicBezTo>
                    <a:pt x="182" y="135"/>
                    <a:pt x="182" y="134"/>
                    <a:pt x="181" y="134"/>
                  </a:cubicBezTo>
                  <a:cubicBezTo>
                    <a:pt x="180" y="134"/>
                    <a:pt x="180" y="134"/>
                    <a:pt x="179" y="134"/>
                  </a:cubicBezTo>
                  <a:cubicBezTo>
                    <a:pt x="179" y="133"/>
                    <a:pt x="179" y="133"/>
                    <a:pt x="179" y="133"/>
                  </a:cubicBezTo>
                  <a:cubicBezTo>
                    <a:pt x="178" y="133"/>
                    <a:pt x="178" y="133"/>
                    <a:pt x="178" y="133"/>
                  </a:cubicBezTo>
                  <a:cubicBezTo>
                    <a:pt x="177" y="133"/>
                    <a:pt x="176" y="134"/>
                    <a:pt x="175" y="133"/>
                  </a:cubicBezTo>
                  <a:cubicBezTo>
                    <a:pt x="175" y="133"/>
                    <a:pt x="175" y="133"/>
                    <a:pt x="174" y="133"/>
                  </a:cubicBezTo>
                  <a:cubicBezTo>
                    <a:pt x="174" y="133"/>
                    <a:pt x="173" y="133"/>
                    <a:pt x="173" y="133"/>
                  </a:cubicBezTo>
                  <a:cubicBezTo>
                    <a:pt x="173" y="133"/>
                    <a:pt x="172" y="133"/>
                    <a:pt x="172" y="133"/>
                  </a:cubicBezTo>
                  <a:cubicBezTo>
                    <a:pt x="172" y="134"/>
                    <a:pt x="172" y="134"/>
                    <a:pt x="172" y="134"/>
                  </a:cubicBezTo>
                  <a:cubicBezTo>
                    <a:pt x="171" y="135"/>
                    <a:pt x="172" y="135"/>
                    <a:pt x="172" y="136"/>
                  </a:cubicBezTo>
                  <a:cubicBezTo>
                    <a:pt x="172" y="136"/>
                    <a:pt x="172" y="136"/>
                    <a:pt x="172" y="136"/>
                  </a:cubicBezTo>
                  <a:cubicBezTo>
                    <a:pt x="172" y="136"/>
                    <a:pt x="172" y="137"/>
                    <a:pt x="173" y="137"/>
                  </a:cubicBezTo>
                  <a:cubicBezTo>
                    <a:pt x="173" y="138"/>
                    <a:pt x="173" y="138"/>
                    <a:pt x="174" y="138"/>
                  </a:cubicBezTo>
                  <a:cubicBezTo>
                    <a:pt x="174" y="138"/>
                    <a:pt x="174" y="138"/>
                    <a:pt x="174" y="138"/>
                  </a:cubicBezTo>
                  <a:cubicBezTo>
                    <a:pt x="175" y="137"/>
                    <a:pt x="175" y="138"/>
                    <a:pt x="176" y="138"/>
                  </a:cubicBezTo>
                  <a:cubicBezTo>
                    <a:pt x="176" y="138"/>
                    <a:pt x="177" y="138"/>
                    <a:pt x="177" y="138"/>
                  </a:cubicBezTo>
                  <a:cubicBezTo>
                    <a:pt x="177" y="139"/>
                    <a:pt x="177" y="139"/>
                    <a:pt x="178" y="139"/>
                  </a:cubicBezTo>
                  <a:cubicBezTo>
                    <a:pt x="178" y="139"/>
                    <a:pt x="178" y="139"/>
                    <a:pt x="178" y="139"/>
                  </a:cubicBezTo>
                  <a:cubicBezTo>
                    <a:pt x="178" y="139"/>
                    <a:pt x="178" y="139"/>
                    <a:pt x="178" y="139"/>
                  </a:cubicBezTo>
                  <a:cubicBezTo>
                    <a:pt x="179" y="139"/>
                    <a:pt x="179" y="139"/>
                    <a:pt x="179" y="139"/>
                  </a:cubicBezTo>
                  <a:cubicBezTo>
                    <a:pt x="178" y="138"/>
                    <a:pt x="179" y="138"/>
                    <a:pt x="179" y="137"/>
                  </a:cubicBezTo>
                  <a:cubicBezTo>
                    <a:pt x="180" y="137"/>
                    <a:pt x="180" y="137"/>
                    <a:pt x="180" y="137"/>
                  </a:cubicBezTo>
                  <a:cubicBezTo>
                    <a:pt x="180" y="137"/>
                    <a:pt x="181" y="137"/>
                    <a:pt x="181" y="137"/>
                  </a:cubicBezTo>
                  <a:cubicBezTo>
                    <a:pt x="181" y="137"/>
                    <a:pt x="182" y="136"/>
                    <a:pt x="183" y="137"/>
                  </a:cubicBezTo>
                  <a:cubicBezTo>
                    <a:pt x="183" y="137"/>
                    <a:pt x="186" y="138"/>
                    <a:pt x="186" y="138"/>
                  </a:cubicBezTo>
                  <a:cubicBezTo>
                    <a:pt x="186" y="138"/>
                    <a:pt x="186" y="138"/>
                    <a:pt x="186" y="138"/>
                  </a:cubicBezTo>
                  <a:cubicBezTo>
                    <a:pt x="187" y="138"/>
                    <a:pt x="187" y="138"/>
                    <a:pt x="188" y="137"/>
                  </a:cubicBezTo>
                  <a:cubicBezTo>
                    <a:pt x="189" y="136"/>
                    <a:pt x="190" y="137"/>
                    <a:pt x="191" y="137"/>
                  </a:cubicBezTo>
                  <a:cubicBezTo>
                    <a:pt x="192" y="137"/>
                    <a:pt x="193" y="136"/>
                    <a:pt x="194" y="137"/>
                  </a:cubicBezTo>
                  <a:cubicBezTo>
                    <a:pt x="195" y="137"/>
                    <a:pt x="197" y="137"/>
                    <a:pt x="197" y="139"/>
                  </a:cubicBezTo>
                  <a:cubicBezTo>
                    <a:pt x="197" y="139"/>
                    <a:pt x="197" y="139"/>
                    <a:pt x="197" y="139"/>
                  </a:cubicBezTo>
                  <a:cubicBezTo>
                    <a:pt x="197" y="139"/>
                    <a:pt x="197" y="139"/>
                    <a:pt x="197" y="139"/>
                  </a:cubicBezTo>
                  <a:cubicBezTo>
                    <a:pt x="197" y="139"/>
                    <a:pt x="197" y="139"/>
                    <a:pt x="197" y="139"/>
                  </a:cubicBezTo>
                  <a:cubicBezTo>
                    <a:pt x="197" y="139"/>
                    <a:pt x="197" y="139"/>
                    <a:pt x="197" y="139"/>
                  </a:cubicBezTo>
                  <a:cubicBezTo>
                    <a:pt x="197" y="139"/>
                    <a:pt x="198" y="139"/>
                    <a:pt x="198" y="139"/>
                  </a:cubicBezTo>
                  <a:cubicBezTo>
                    <a:pt x="198" y="139"/>
                    <a:pt x="198" y="139"/>
                    <a:pt x="198" y="139"/>
                  </a:cubicBezTo>
                  <a:cubicBezTo>
                    <a:pt x="198" y="139"/>
                    <a:pt x="198" y="140"/>
                    <a:pt x="198" y="140"/>
                  </a:cubicBezTo>
                  <a:cubicBezTo>
                    <a:pt x="198" y="141"/>
                    <a:pt x="198" y="141"/>
                    <a:pt x="198" y="141"/>
                  </a:cubicBezTo>
                  <a:cubicBezTo>
                    <a:pt x="198" y="141"/>
                    <a:pt x="199" y="141"/>
                    <a:pt x="199" y="141"/>
                  </a:cubicBezTo>
                  <a:cubicBezTo>
                    <a:pt x="200" y="141"/>
                    <a:pt x="200" y="142"/>
                    <a:pt x="200" y="143"/>
                  </a:cubicBezTo>
                  <a:cubicBezTo>
                    <a:pt x="200" y="143"/>
                    <a:pt x="200" y="143"/>
                    <a:pt x="200" y="143"/>
                  </a:cubicBezTo>
                  <a:cubicBezTo>
                    <a:pt x="201" y="143"/>
                    <a:pt x="201" y="142"/>
                    <a:pt x="201" y="141"/>
                  </a:cubicBezTo>
                  <a:cubicBezTo>
                    <a:pt x="202" y="140"/>
                    <a:pt x="202" y="140"/>
                    <a:pt x="203" y="140"/>
                  </a:cubicBezTo>
                  <a:cubicBezTo>
                    <a:pt x="203" y="139"/>
                    <a:pt x="203" y="139"/>
                    <a:pt x="203" y="139"/>
                  </a:cubicBezTo>
                  <a:cubicBezTo>
                    <a:pt x="204" y="138"/>
                    <a:pt x="203" y="138"/>
                    <a:pt x="204" y="138"/>
                  </a:cubicBezTo>
                  <a:cubicBezTo>
                    <a:pt x="204" y="138"/>
                    <a:pt x="204" y="137"/>
                    <a:pt x="204" y="137"/>
                  </a:cubicBezTo>
                  <a:cubicBezTo>
                    <a:pt x="204" y="137"/>
                    <a:pt x="204" y="136"/>
                    <a:pt x="204" y="136"/>
                  </a:cubicBezTo>
                  <a:cubicBezTo>
                    <a:pt x="205" y="137"/>
                    <a:pt x="204" y="137"/>
                    <a:pt x="205" y="137"/>
                  </a:cubicBezTo>
                  <a:cubicBezTo>
                    <a:pt x="205" y="137"/>
                    <a:pt x="205" y="137"/>
                    <a:pt x="205" y="137"/>
                  </a:cubicBezTo>
                  <a:cubicBezTo>
                    <a:pt x="205" y="135"/>
                    <a:pt x="207" y="136"/>
                    <a:pt x="207" y="136"/>
                  </a:cubicBezTo>
                  <a:cubicBezTo>
                    <a:pt x="207" y="135"/>
                    <a:pt x="207" y="135"/>
                    <a:pt x="208" y="135"/>
                  </a:cubicBezTo>
                  <a:cubicBezTo>
                    <a:pt x="208" y="136"/>
                    <a:pt x="208" y="136"/>
                    <a:pt x="208" y="136"/>
                  </a:cubicBezTo>
                  <a:cubicBezTo>
                    <a:pt x="208" y="136"/>
                    <a:pt x="208" y="136"/>
                    <a:pt x="208" y="136"/>
                  </a:cubicBezTo>
                  <a:cubicBezTo>
                    <a:pt x="209" y="136"/>
                    <a:pt x="209" y="137"/>
                    <a:pt x="210" y="137"/>
                  </a:cubicBezTo>
                  <a:cubicBezTo>
                    <a:pt x="210" y="138"/>
                    <a:pt x="210" y="138"/>
                    <a:pt x="211" y="137"/>
                  </a:cubicBezTo>
                  <a:cubicBezTo>
                    <a:pt x="211" y="137"/>
                    <a:pt x="212" y="137"/>
                    <a:pt x="212" y="137"/>
                  </a:cubicBezTo>
                  <a:cubicBezTo>
                    <a:pt x="213" y="136"/>
                    <a:pt x="213" y="135"/>
                    <a:pt x="214" y="135"/>
                  </a:cubicBezTo>
                  <a:cubicBezTo>
                    <a:pt x="214" y="135"/>
                    <a:pt x="214" y="135"/>
                    <a:pt x="214" y="135"/>
                  </a:cubicBezTo>
                  <a:cubicBezTo>
                    <a:pt x="214" y="135"/>
                    <a:pt x="214" y="135"/>
                    <a:pt x="215" y="134"/>
                  </a:cubicBezTo>
                  <a:cubicBezTo>
                    <a:pt x="215" y="134"/>
                    <a:pt x="215" y="134"/>
                    <a:pt x="216" y="134"/>
                  </a:cubicBezTo>
                  <a:cubicBezTo>
                    <a:pt x="216" y="134"/>
                    <a:pt x="216" y="135"/>
                    <a:pt x="216" y="135"/>
                  </a:cubicBezTo>
                  <a:cubicBezTo>
                    <a:pt x="216" y="135"/>
                    <a:pt x="217" y="135"/>
                    <a:pt x="217" y="135"/>
                  </a:cubicBezTo>
                  <a:cubicBezTo>
                    <a:pt x="217" y="134"/>
                    <a:pt x="217" y="135"/>
                    <a:pt x="218" y="135"/>
                  </a:cubicBezTo>
                  <a:cubicBezTo>
                    <a:pt x="218" y="135"/>
                    <a:pt x="218" y="135"/>
                    <a:pt x="218" y="135"/>
                  </a:cubicBezTo>
                  <a:cubicBezTo>
                    <a:pt x="219" y="135"/>
                    <a:pt x="219" y="135"/>
                    <a:pt x="220" y="135"/>
                  </a:cubicBezTo>
                  <a:cubicBezTo>
                    <a:pt x="220" y="135"/>
                    <a:pt x="220" y="134"/>
                    <a:pt x="221" y="134"/>
                  </a:cubicBezTo>
                  <a:cubicBezTo>
                    <a:pt x="221" y="134"/>
                    <a:pt x="222" y="135"/>
                    <a:pt x="222" y="135"/>
                  </a:cubicBezTo>
                  <a:cubicBezTo>
                    <a:pt x="222" y="135"/>
                    <a:pt x="222" y="135"/>
                    <a:pt x="222" y="135"/>
                  </a:cubicBezTo>
                  <a:cubicBezTo>
                    <a:pt x="223" y="135"/>
                    <a:pt x="224" y="136"/>
                    <a:pt x="224" y="136"/>
                  </a:cubicBezTo>
                  <a:cubicBezTo>
                    <a:pt x="225" y="136"/>
                    <a:pt x="226" y="136"/>
                    <a:pt x="226" y="136"/>
                  </a:cubicBezTo>
                  <a:cubicBezTo>
                    <a:pt x="226" y="136"/>
                    <a:pt x="227" y="136"/>
                    <a:pt x="227" y="136"/>
                  </a:cubicBezTo>
                  <a:cubicBezTo>
                    <a:pt x="227" y="136"/>
                    <a:pt x="227" y="135"/>
                    <a:pt x="228" y="135"/>
                  </a:cubicBezTo>
                  <a:cubicBezTo>
                    <a:pt x="228" y="136"/>
                    <a:pt x="228" y="134"/>
                    <a:pt x="229" y="134"/>
                  </a:cubicBezTo>
                  <a:cubicBezTo>
                    <a:pt x="229" y="134"/>
                    <a:pt x="230" y="133"/>
                    <a:pt x="229" y="132"/>
                  </a:cubicBezTo>
                  <a:cubicBezTo>
                    <a:pt x="229" y="132"/>
                    <a:pt x="229" y="132"/>
                    <a:pt x="229" y="132"/>
                  </a:cubicBezTo>
                  <a:close/>
                  <a:moveTo>
                    <a:pt x="297" y="158"/>
                  </a:moveTo>
                  <a:cubicBezTo>
                    <a:pt x="296" y="158"/>
                    <a:pt x="296" y="158"/>
                    <a:pt x="296" y="158"/>
                  </a:cubicBezTo>
                  <a:cubicBezTo>
                    <a:pt x="296" y="158"/>
                    <a:pt x="296" y="158"/>
                    <a:pt x="296" y="158"/>
                  </a:cubicBezTo>
                  <a:cubicBezTo>
                    <a:pt x="295" y="158"/>
                    <a:pt x="295" y="158"/>
                    <a:pt x="295" y="158"/>
                  </a:cubicBezTo>
                  <a:cubicBezTo>
                    <a:pt x="294" y="158"/>
                    <a:pt x="295" y="159"/>
                    <a:pt x="295" y="159"/>
                  </a:cubicBezTo>
                  <a:cubicBezTo>
                    <a:pt x="295" y="159"/>
                    <a:pt x="295" y="160"/>
                    <a:pt x="295" y="160"/>
                  </a:cubicBezTo>
                  <a:cubicBezTo>
                    <a:pt x="295" y="160"/>
                    <a:pt x="295" y="161"/>
                    <a:pt x="295" y="161"/>
                  </a:cubicBezTo>
                  <a:cubicBezTo>
                    <a:pt x="295" y="161"/>
                    <a:pt x="295" y="161"/>
                    <a:pt x="296" y="161"/>
                  </a:cubicBezTo>
                  <a:cubicBezTo>
                    <a:pt x="296" y="161"/>
                    <a:pt x="296" y="162"/>
                    <a:pt x="296" y="162"/>
                  </a:cubicBezTo>
                  <a:cubicBezTo>
                    <a:pt x="296" y="162"/>
                    <a:pt x="296" y="162"/>
                    <a:pt x="296" y="162"/>
                  </a:cubicBezTo>
                  <a:cubicBezTo>
                    <a:pt x="296" y="162"/>
                    <a:pt x="296" y="162"/>
                    <a:pt x="296" y="162"/>
                  </a:cubicBezTo>
                  <a:cubicBezTo>
                    <a:pt x="296" y="162"/>
                    <a:pt x="296" y="162"/>
                    <a:pt x="296" y="162"/>
                  </a:cubicBezTo>
                  <a:cubicBezTo>
                    <a:pt x="296" y="162"/>
                    <a:pt x="297" y="162"/>
                    <a:pt x="297" y="162"/>
                  </a:cubicBezTo>
                  <a:cubicBezTo>
                    <a:pt x="297" y="161"/>
                    <a:pt x="298" y="161"/>
                    <a:pt x="298" y="160"/>
                  </a:cubicBezTo>
                  <a:cubicBezTo>
                    <a:pt x="297" y="160"/>
                    <a:pt x="297" y="160"/>
                    <a:pt x="297" y="159"/>
                  </a:cubicBezTo>
                  <a:cubicBezTo>
                    <a:pt x="297" y="159"/>
                    <a:pt x="297" y="158"/>
                    <a:pt x="297" y="158"/>
                  </a:cubicBezTo>
                  <a:close/>
                  <a:moveTo>
                    <a:pt x="98" y="107"/>
                  </a:moveTo>
                  <a:cubicBezTo>
                    <a:pt x="98" y="107"/>
                    <a:pt x="98" y="107"/>
                    <a:pt x="98" y="107"/>
                  </a:cubicBezTo>
                  <a:cubicBezTo>
                    <a:pt x="98" y="107"/>
                    <a:pt x="98" y="107"/>
                    <a:pt x="98" y="107"/>
                  </a:cubicBezTo>
                  <a:cubicBezTo>
                    <a:pt x="98" y="107"/>
                    <a:pt x="98" y="107"/>
                    <a:pt x="98" y="107"/>
                  </a:cubicBezTo>
                  <a:cubicBezTo>
                    <a:pt x="98" y="107"/>
                    <a:pt x="98" y="107"/>
                    <a:pt x="98" y="107"/>
                  </a:cubicBezTo>
                  <a:cubicBezTo>
                    <a:pt x="98" y="107"/>
                    <a:pt x="98" y="107"/>
                    <a:pt x="98" y="107"/>
                  </a:cubicBezTo>
                  <a:cubicBezTo>
                    <a:pt x="98" y="107"/>
                    <a:pt x="98" y="107"/>
                    <a:pt x="98" y="107"/>
                  </a:cubicBezTo>
                  <a:cubicBezTo>
                    <a:pt x="99" y="107"/>
                    <a:pt x="99" y="107"/>
                    <a:pt x="99" y="107"/>
                  </a:cubicBezTo>
                  <a:cubicBezTo>
                    <a:pt x="99" y="107"/>
                    <a:pt x="99" y="106"/>
                    <a:pt x="99" y="107"/>
                  </a:cubicBezTo>
                  <a:cubicBezTo>
                    <a:pt x="99" y="107"/>
                    <a:pt x="99" y="107"/>
                    <a:pt x="98" y="107"/>
                  </a:cubicBezTo>
                  <a:close/>
                  <a:moveTo>
                    <a:pt x="173" y="119"/>
                  </a:moveTo>
                  <a:cubicBezTo>
                    <a:pt x="174" y="119"/>
                    <a:pt x="173" y="118"/>
                    <a:pt x="172" y="118"/>
                  </a:cubicBezTo>
                  <a:cubicBezTo>
                    <a:pt x="172" y="118"/>
                    <a:pt x="171" y="117"/>
                    <a:pt x="171" y="117"/>
                  </a:cubicBezTo>
                  <a:cubicBezTo>
                    <a:pt x="170" y="117"/>
                    <a:pt x="170" y="117"/>
                    <a:pt x="169" y="117"/>
                  </a:cubicBezTo>
                  <a:cubicBezTo>
                    <a:pt x="169" y="116"/>
                    <a:pt x="169" y="116"/>
                    <a:pt x="168" y="115"/>
                  </a:cubicBezTo>
                  <a:cubicBezTo>
                    <a:pt x="168" y="115"/>
                    <a:pt x="167" y="115"/>
                    <a:pt x="166" y="114"/>
                  </a:cubicBezTo>
                  <a:cubicBezTo>
                    <a:pt x="165" y="114"/>
                    <a:pt x="165" y="114"/>
                    <a:pt x="165" y="114"/>
                  </a:cubicBezTo>
                  <a:cubicBezTo>
                    <a:pt x="164" y="114"/>
                    <a:pt x="163" y="114"/>
                    <a:pt x="163" y="114"/>
                  </a:cubicBezTo>
                  <a:cubicBezTo>
                    <a:pt x="162" y="114"/>
                    <a:pt x="162" y="114"/>
                    <a:pt x="162" y="114"/>
                  </a:cubicBezTo>
                  <a:cubicBezTo>
                    <a:pt x="161" y="114"/>
                    <a:pt x="161" y="114"/>
                    <a:pt x="161" y="114"/>
                  </a:cubicBezTo>
                  <a:cubicBezTo>
                    <a:pt x="160" y="114"/>
                    <a:pt x="160" y="114"/>
                    <a:pt x="160" y="113"/>
                  </a:cubicBezTo>
                  <a:cubicBezTo>
                    <a:pt x="159" y="113"/>
                    <a:pt x="159" y="113"/>
                    <a:pt x="160" y="112"/>
                  </a:cubicBezTo>
                  <a:cubicBezTo>
                    <a:pt x="160" y="112"/>
                    <a:pt x="160" y="110"/>
                    <a:pt x="159" y="110"/>
                  </a:cubicBezTo>
                  <a:cubicBezTo>
                    <a:pt x="158" y="110"/>
                    <a:pt x="158" y="110"/>
                    <a:pt x="157" y="110"/>
                  </a:cubicBezTo>
                  <a:cubicBezTo>
                    <a:pt x="157" y="110"/>
                    <a:pt x="157" y="111"/>
                    <a:pt x="156" y="111"/>
                  </a:cubicBezTo>
                  <a:cubicBezTo>
                    <a:pt x="156" y="111"/>
                    <a:pt x="156" y="111"/>
                    <a:pt x="155" y="111"/>
                  </a:cubicBezTo>
                  <a:cubicBezTo>
                    <a:pt x="155" y="111"/>
                    <a:pt x="155" y="111"/>
                    <a:pt x="155" y="111"/>
                  </a:cubicBezTo>
                  <a:cubicBezTo>
                    <a:pt x="155" y="111"/>
                    <a:pt x="155" y="111"/>
                    <a:pt x="155" y="111"/>
                  </a:cubicBezTo>
                  <a:cubicBezTo>
                    <a:pt x="155" y="111"/>
                    <a:pt x="153" y="110"/>
                    <a:pt x="153" y="110"/>
                  </a:cubicBezTo>
                  <a:cubicBezTo>
                    <a:pt x="152" y="109"/>
                    <a:pt x="151" y="110"/>
                    <a:pt x="151" y="110"/>
                  </a:cubicBezTo>
                  <a:cubicBezTo>
                    <a:pt x="151" y="110"/>
                    <a:pt x="150" y="110"/>
                    <a:pt x="150" y="110"/>
                  </a:cubicBezTo>
                  <a:cubicBezTo>
                    <a:pt x="150" y="109"/>
                    <a:pt x="149" y="109"/>
                    <a:pt x="149" y="109"/>
                  </a:cubicBezTo>
                  <a:cubicBezTo>
                    <a:pt x="148" y="109"/>
                    <a:pt x="148" y="108"/>
                    <a:pt x="148" y="108"/>
                  </a:cubicBezTo>
                  <a:cubicBezTo>
                    <a:pt x="147" y="108"/>
                    <a:pt x="146" y="108"/>
                    <a:pt x="146" y="107"/>
                  </a:cubicBezTo>
                  <a:cubicBezTo>
                    <a:pt x="145" y="106"/>
                    <a:pt x="144" y="106"/>
                    <a:pt x="143" y="105"/>
                  </a:cubicBezTo>
                  <a:cubicBezTo>
                    <a:pt x="143" y="105"/>
                    <a:pt x="142" y="105"/>
                    <a:pt x="142" y="105"/>
                  </a:cubicBezTo>
                  <a:cubicBezTo>
                    <a:pt x="141" y="104"/>
                    <a:pt x="140" y="104"/>
                    <a:pt x="139" y="103"/>
                  </a:cubicBezTo>
                  <a:cubicBezTo>
                    <a:pt x="139" y="103"/>
                    <a:pt x="139" y="103"/>
                    <a:pt x="139" y="103"/>
                  </a:cubicBezTo>
                  <a:cubicBezTo>
                    <a:pt x="138" y="102"/>
                    <a:pt x="138" y="101"/>
                    <a:pt x="137" y="101"/>
                  </a:cubicBezTo>
                  <a:cubicBezTo>
                    <a:pt x="137" y="100"/>
                    <a:pt x="136" y="100"/>
                    <a:pt x="136" y="100"/>
                  </a:cubicBezTo>
                  <a:cubicBezTo>
                    <a:pt x="136" y="100"/>
                    <a:pt x="136" y="100"/>
                    <a:pt x="135" y="99"/>
                  </a:cubicBezTo>
                  <a:cubicBezTo>
                    <a:pt x="135" y="99"/>
                    <a:pt x="134" y="99"/>
                    <a:pt x="133" y="99"/>
                  </a:cubicBezTo>
                  <a:cubicBezTo>
                    <a:pt x="133" y="98"/>
                    <a:pt x="133" y="98"/>
                    <a:pt x="132" y="98"/>
                  </a:cubicBezTo>
                  <a:cubicBezTo>
                    <a:pt x="132" y="98"/>
                    <a:pt x="131" y="97"/>
                    <a:pt x="131" y="98"/>
                  </a:cubicBezTo>
                  <a:cubicBezTo>
                    <a:pt x="130" y="98"/>
                    <a:pt x="130" y="98"/>
                    <a:pt x="129" y="98"/>
                  </a:cubicBezTo>
                  <a:cubicBezTo>
                    <a:pt x="129" y="98"/>
                    <a:pt x="128" y="98"/>
                    <a:pt x="128" y="98"/>
                  </a:cubicBezTo>
                  <a:cubicBezTo>
                    <a:pt x="128" y="99"/>
                    <a:pt x="129" y="99"/>
                    <a:pt x="130" y="99"/>
                  </a:cubicBezTo>
                  <a:cubicBezTo>
                    <a:pt x="130" y="99"/>
                    <a:pt x="131" y="99"/>
                    <a:pt x="131" y="99"/>
                  </a:cubicBezTo>
                  <a:cubicBezTo>
                    <a:pt x="131" y="99"/>
                    <a:pt x="132" y="99"/>
                    <a:pt x="132" y="99"/>
                  </a:cubicBezTo>
                  <a:cubicBezTo>
                    <a:pt x="132" y="99"/>
                    <a:pt x="132" y="100"/>
                    <a:pt x="133" y="100"/>
                  </a:cubicBezTo>
                  <a:cubicBezTo>
                    <a:pt x="133" y="100"/>
                    <a:pt x="133" y="100"/>
                    <a:pt x="133" y="100"/>
                  </a:cubicBezTo>
                  <a:cubicBezTo>
                    <a:pt x="134" y="100"/>
                    <a:pt x="134" y="101"/>
                    <a:pt x="135" y="101"/>
                  </a:cubicBezTo>
                  <a:cubicBezTo>
                    <a:pt x="135" y="101"/>
                    <a:pt x="136" y="102"/>
                    <a:pt x="136" y="102"/>
                  </a:cubicBezTo>
                  <a:cubicBezTo>
                    <a:pt x="136" y="103"/>
                    <a:pt x="137" y="103"/>
                    <a:pt x="137" y="103"/>
                  </a:cubicBezTo>
                  <a:cubicBezTo>
                    <a:pt x="138" y="103"/>
                    <a:pt x="138" y="104"/>
                    <a:pt x="139" y="104"/>
                  </a:cubicBezTo>
                  <a:cubicBezTo>
                    <a:pt x="138" y="104"/>
                    <a:pt x="138" y="104"/>
                    <a:pt x="137" y="103"/>
                  </a:cubicBezTo>
                  <a:cubicBezTo>
                    <a:pt x="137" y="103"/>
                    <a:pt x="136" y="103"/>
                    <a:pt x="136" y="103"/>
                  </a:cubicBezTo>
                  <a:cubicBezTo>
                    <a:pt x="136" y="102"/>
                    <a:pt x="135" y="102"/>
                    <a:pt x="135" y="102"/>
                  </a:cubicBezTo>
                  <a:cubicBezTo>
                    <a:pt x="135" y="102"/>
                    <a:pt x="134" y="101"/>
                    <a:pt x="134" y="101"/>
                  </a:cubicBezTo>
                  <a:cubicBezTo>
                    <a:pt x="133" y="101"/>
                    <a:pt x="133" y="101"/>
                    <a:pt x="132" y="100"/>
                  </a:cubicBezTo>
                  <a:cubicBezTo>
                    <a:pt x="132" y="100"/>
                    <a:pt x="131" y="100"/>
                    <a:pt x="131" y="100"/>
                  </a:cubicBezTo>
                  <a:cubicBezTo>
                    <a:pt x="130" y="100"/>
                    <a:pt x="130" y="99"/>
                    <a:pt x="129" y="99"/>
                  </a:cubicBezTo>
                  <a:cubicBezTo>
                    <a:pt x="128" y="99"/>
                    <a:pt x="128" y="99"/>
                    <a:pt x="127" y="99"/>
                  </a:cubicBezTo>
                  <a:cubicBezTo>
                    <a:pt x="126" y="99"/>
                    <a:pt x="126" y="99"/>
                    <a:pt x="125" y="99"/>
                  </a:cubicBezTo>
                  <a:cubicBezTo>
                    <a:pt x="124" y="99"/>
                    <a:pt x="124" y="99"/>
                    <a:pt x="123" y="99"/>
                  </a:cubicBezTo>
                  <a:cubicBezTo>
                    <a:pt x="123" y="98"/>
                    <a:pt x="122" y="98"/>
                    <a:pt x="122" y="98"/>
                  </a:cubicBezTo>
                  <a:cubicBezTo>
                    <a:pt x="122" y="97"/>
                    <a:pt x="121" y="97"/>
                    <a:pt x="121" y="97"/>
                  </a:cubicBezTo>
                  <a:cubicBezTo>
                    <a:pt x="120" y="96"/>
                    <a:pt x="120" y="96"/>
                    <a:pt x="119" y="96"/>
                  </a:cubicBezTo>
                  <a:cubicBezTo>
                    <a:pt x="119" y="96"/>
                    <a:pt x="118" y="95"/>
                    <a:pt x="118" y="95"/>
                  </a:cubicBezTo>
                  <a:cubicBezTo>
                    <a:pt x="117" y="95"/>
                    <a:pt x="117" y="95"/>
                    <a:pt x="116" y="94"/>
                  </a:cubicBezTo>
                  <a:cubicBezTo>
                    <a:pt x="116" y="94"/>
                    <a:pt x="115" y="94"/>
                    <a:pt x="115" y="94"/>
                  </a:cubicBezTo>
                  <a:cubicBezTo>
                    <a:pt x="114" y="95"/>
                    <a:pt x="114" y="94"/>
                    <a:pt x="114" y="94"/>
                  </a:cubicBezTo>
                  <a:cubicBezTo>
                    <a:pt x="114" y="94"/>
                    <a:pt x="114" y="94"/>
                    <a:pt x="114" y="94"/>
                  </a:cubicBezTo>
                  <a:cubicBezTo>
                    <a:pt x="113" y="94"/>
                    <a:pt x="112" y="94"/>
                    <a:pt x="111" y="94"/>
                  </a:cubicBezTo>
                  <a:cubicBezTo>
                    <a:pt x="111" y="93"/>
                    <a:pt x="111" y="93"/>
                    <a:pt x="111" y="93"/>
                  </a:cubicBezTo>
                  <a:cubicBezTo>
                    <a:pt x="111" y="93"/>
                    <a:pt x="110" y="93"/>
                    <a:pt x="110" y="93"/>
                  </a:cubicBezTo>
                  <a:cubicBezTo>
                    <a:pt x="109" y="93"/>
                    <a:pt x="109" y="93"/>
                    <a:pt x="109" y="93"/>
                  </a:cubicBezTo>
                  <a:cubicBezTo>
                    <a:pt x="109" y="93"/>
                    <a:pt x="108" y="93"/>
                    <a:pt x="107" y="93"/>
                  </a:cubicBezTo>
                  <a:cubicBezTo>
                    <a:pt x="106" y="93"/>
                    <a:pt x="105" y="94"/>
                    <a:pt x="104" y="92"/>
                  </a:cubicBezTo>
                  <a:cubicBezTo>
                    <a:pt x="104" y="92"/>
                    <a:pt x="104" y="92"/>
                    <a:pt x="104" y="92"/>
                  </a:cubicBezTo>
                  <a:cubicBezTo>
                    <a:pt x="103" y="93"/>
                    <a:pt x="100" y="93"/>
                    <a:pt x="98" y="92"/>
                  </a:cubicBezTo>
                  <a:cubicBezTo>
                    <a:pt x="98" y="92"/>
                    <a:pt x="98" y="92"/>
                    <a:pt x="97" y="92"/>
                  </a:cubicBezTo>
                  <a:cubicBezTo>
                    <a:pt x="96" y="93"/>
                    <a:pt x="96" y="92"/>
                    <a:pt x="95" y="92"/>
                  </a:cubicBezTo>
                  <a:cubicBezTo>
                    <a:pt x="94" y="92"/>
                    <a:pt x="94" y="93"/>
                    <a:pt x="93" y="93"/>
                  </a:cubicBezTo>
                  <a:cubicBezTo>
                    <a:pt x="93" y="93"/>
                    <a:pt x="93" y="93"/>
                    <a:pt x="92" y="93"/>
                  </a:cubicBezTo>
                  <a:cubicBezTo>
                    <a:pt x="92" y="94"/>
                    <a:pt x="91" y="94"/>
                    <a:pt x="90" y="94"/>
                  </a:cubicBezTo>
                  <a:cubicBezTo>
                    <a:pt x="90" y="94"/>
                    <a:pt x="90" y="94"/>
                    <a:pt x="89" y="94"/>
                  </a:cubicBezTo>
                  <a:cubicBezTo>
                    <a:pt x="89" y="94"/>
                    <a:pt x="88" y="94"/>
                    <a:pt x="88" y="94"/>
                  </a:cubicBezTo>
                  <a:cubicBezTo>
                    <a:pt x="87" y="94"/>
                    <a:pt x="86" y="94"/>
                    <a:pt x="85" y="94"/>
                  </a:cubicBezTo>
                  <a:cubicBezTo>
                    <a:pt x="85" y="94"/>
                    <a:pt x="84" y="95"/>
                    <a:pt x="84" y="95"/>
                  </a:cubicBezTo>
                  <a:cubicBezTo>
                    <a:pt x="83" y="95"/>
                    <a:pt x="82" y="96"/>
                    <a:pt x="81" y="96"/>
                  </a:cubicBezTo>
                  <a:cubicBezTo>
                    <a:pt x="80" y="96"/>
                    <a:pt x="80" y="97"/>
                    <a:pt x="79" y="97"/>
                  </a:cubicBezTo>
                  <a:cubicBezTo>
                    <a:pt x="79" y="98"/>
                    <a:pt x="79" y="98"/>
                    <a:pt x="78" y="98"/>
                  </a:cubicBezTo>
                  <a:cubicBezTo>
                    <a:pt x="78" y="98"/>
                    <a:pt x="78" y="98"/>
                    <a:pt x="78" y="98"/>
                  </a:cubicBezTo>
                  <a:cubicBezTo>
                    <a:pt x="77" y="99"/>
                    <a:pt x="77" y="99"/>
                    <a:pt x="76" y="100"/>
                  </a:cubicBezTo>
                  <a:cubicBezTo>
                    <a:pt x="76" y="100"/>
                    <a:pt x="76" y="100"/>
                    <a:pt x="76" y="101"/>
                  </a:cubicBezTo>
                  <a:cubicBezTo>
                    <a:pt x="76" y="101"/>
                    <a:pt x="76" y="101"/>
                    <a:pt x="75" y="101"/>
                  </a:cubicBezTo>
                  <a:cubicBezTo>
                    <a:pt x="75" y="101"/>
                    <a:pt x="75" y="101"/>
                    <a:pt x="75" y="102"/>
                  </a:cubicBezTo>
                  <a:cubicBezTo>
                    <a:pt x="75" y="102"/>
                    <a:pt x="74" y="102"/>
                    <a:pt x="75" y="102"/>
                  </a:cubicBezTo>
                  <a:cubicBezTo>
                    <a:pt x="75" y="102"/>
                    <a:pt x="75" y="103"/>
                    <a:pt x="75" y="103"/>
                  </a:cubicBezTo>
                  <a:cubicBezTo>
                    <a:pt x="75" y="103"/>
                    <a:pt x="75" y="103"/>
                    <a:pt x="76" y="103"/>
                  </a:cubicBezTo>
                  <a:cubicBezTo>
                    <a:pt x="77" y="104"/>
                    <a:pt x="75" y="104"/>
                    <a:pt x="75" y="104"/>
                  </a:cubicBezTo>
                  <a:cubicBezTo>
                    <a:pt x="75" y="104"/>
                    <a:pt x="74" y="104"/>
                    <a:pt x="74" y="104"/>
                  </a:cubicBezTo>
                  <a:cubicBezTo>
                    <a:pt x="72" y="103"/>
                    <a:pt x="72" y="105"/>
                    <a:pt x="71" y="105"/>
                  </a:cubicBezTo>
                  <a:cubicBezTo>
                    <a:pt x="71" y="105"/>
                    <a:pt x="71" y="105"/>
                    <a:pt x="71" y="105"/>
                  </a:cubicBezTo>
                  <a:cubicBezTo>
                    <a:pt x="71" y="105"/>
                    <a:pt x="70" y="105"/>
                    <a:pt x="70" y="105"/>
                  </a:cubicBezTo>
                  <a:cubicBezTo>
                    <a:pt x="70" y="105"/>
                    <a:pt x="70" y="105"/>
                    <a:pt x="70" y="105"/>
                  </a:cubicBezTo>
                  <a:cubicBezTo>
                    <a:pt x="70" y="106"/>
                    <a:pt x="71" y="106"/>
                    <a:pt x="71" y="106"/>
                  </a:cubicBezTo>
                  <a:cubicBezTo>
                    <a:pt x="71" y="106"/>
                    <a:pt x="72" y="106"/>
                    <a:pt x="73" y="105"/>
                  </a:cubicBezTo>
                  <a:cubicBezTo>
                    <a:pt x="73" y="105"/>
                    <a:pt x="73" y="105"/>
                    <a:pt x="73" y="105"/>
                  </a:cubicBezTo>
                  <a:cubicBezTo>
                    <a:pt x="74" y="105"/>
                    <a:pt x="74" y="105"/>
                    <a:pt x="75" y="105"/>
                  </a:cubicBezTo>
                  <a:cubicBezTo>
                    <a:pt x="75" y="106"/>
                    <a:pt x="76" y="106"/>
                    <a:pt x="76" y="105"/>
                  </a:cubicBezTo>
                  <a:cubicBezTo>
                    <a:pt x="76" y="104"/>
                    <a:pt x="79" y="106"/>
                    <a:pt x="79" y="104"/>
                  </a:cubicBezTo>
                  <a:cubicBezTo>
                    <a:pt x="79" y="104"/>
                    <a:pt x="80" y="104"/>
                    <a:pt x="80" y="103"/>
                  </a:cubicBezTo>
                  <a:cubicBezTo>
                    <a:pt x="80" y="102"/>
                    <a:pt x="81" y="102"/>
                    <a:pt x="82" y="102"/>
                  </a:cubicBezTo>
                  <a:cubicBezTo>
                    <a:pt x="83" y="102"/>
                    <a:pt x="83" y="102"/>
                    <a:pt x="83" y="102"/>
                  </a:cubicBezTo>
                  <a:cubicBezTo>
                    <a:pt x="83" y="102"/>
                    <a:pt x="84" y="102"/>
                    <a:pt x="85" y="102"/>
                  </a:cubicBezTo>
                  <a:cubicBezTo>
                    <a:pt x="85" y="101"/>
                    <a:pt x="86" y="101"/>
                    <a:pt x="87" y="101"/>
                  </a:cubicBezTo>
                  <a:cubicBezTo>
                    <a:pt x="88" y="100"/>
                    <a:pt x="87" y="100"/>
                    <a:pt x="88" y="99"/>
                  </a:cubicBezTo>
                  <a:cubicBezTo>
                    <a:pt x="88" y="99"/>
                    <a:pt x="89" y="99"/>
                    <a:pt x="89" y="99"/>
                  </a:cubicBezTo>
                  <a:cubicBezTo>
                    <a:pt x="90" y="98"/>
                    <a:pt x="90" y="98"/>
                    <a:pt x="90" y="98"/>
                  </a:cubicBezTo>
                  <a:cubicBezTo>
                    <a:pt x="90" y="98"/>
                    <a:pt x="90" y="98"/>
                    <a:pt x="90" y="98"/>
                  </a:cubicBezTo>
                  <a:cubicBezTo>
                    <a:pt x="90" y="98"/>
                    <a:pt x="90" y="98"/>
                    <a:pt x="91" y="97"/>
                  </a:cubicBezTo>
                  <a:cubicBezTo>
                    <a:pt x="91" y="97"/>
                    <a:pt x="93" y="97"/>
                    <a:pt x="93" y="97"/>
                  </a:cubicBezTo>
                  <a:cubicBezTo>
                    <a:pt x="94" y="97"/>
                    <a:pt x="94" y="97"/>
                    <a:pt x="94" y="97"/>
                  </a:cubicBezTo>
                  <a:cubicBezTo>
                    <a:pt x="95" y="97"/>
                    <a:pt x="95" y="97"/>
                    <a:pt x="96" y="97"/>
                  </a:cubicBezTo>
                  <a:cubicBezTo>
                    <a:pt x="97" y="98"/>
                    <a:pt x="98" y="97"/>
                    <a:pt x="98" y="97"/>
                  </a:cubicBezTo>
                  <a:cubicBezTo>
                    <a:pt x="99" y="97"/>
                    <a:pt x="100" y="98"/>
                    <a:pt x="100" y="98"/>
                  </a:cubicBezTo>
                  <a:cubicBezTo>
                    <a:pt x="100" y="98"/>
                    <a:pt x="100" y="98"/>
                    <a:pt x="101" y="98"/>
                  </a:cubicBezTo>
                  <a:cubicBezTo>
                    <a:pt x="101" y="98"/>
                    <a:pt x="101" y="99"/>
                    <a:pt x="100" y="99"/>
                  </a:cubicBezTo>
                  <a:cubicBezTo>
                    <a:pt x="100" y="99"/>
                    <a:pt x="100" y="99"/>
                    <a:pt x="100" y="99"/>
                  </a:cubicBezTo>
                  <a:cubicBezTo>
                    <a:pt x="99" y="99"/>
                    <a:pt x="98" y="100"/>
                    <a:pt x="98" y="99"/>
                  </a:cubicBezTo>
                  <a:cubicBezTo>
                    <a:pt x="97" y="99"/>
                    <a:pt x="97" y="99"/>
                    <a:pt x="97" y="100"/>
                  </a:cubicBezTo>
                  <a:cubicBezTo>
                    <a:pt x="97" y="100"/>
                    <a:pt x="97" y="100"/>
                    <a:pt x="97" y="100"/>
                  </a:cubicBezTo>
                  <a:cubicBezTo>
                    <a:pt x="97" y="100"/>
                    <a:pt x="98" y="101"/>
                    <a:pt x="99" y="101"/>
                  </a:cubicBezTo>
                  <a:cubicBezTo>
                    <a:pt x="99" y="101"/>
                    <a:pt x="99" y="102"/>
                    <a:pt x="100" y="102"/>
                  </a:cubicBezTo>
                  <a:cubicBezTo>
                    <a:pt x="101" y="102"/>
                    <a:pt x="101" y="103"/>
                    <a:pt x="102" y="103"/>
                  </a:cubicBezTo>
                  <a:cubicBezTo>
                    <a:pt x="103" y="103"/>
                    <a:pt x="103" y="101"/>
                    <a:pt x="103" y="102"/>
                  </a:cubicBezTo>
                  <a:cubicBezTo>
                    <a:pt x="104" y="103"/>
                    <a:pt x="104" y="103"/>
                    <a:pt x="104" y="103"/>
                  </a:cubicBezTo>
                  <a:cubicBezTo>
                    <a:pt x="104" y="103"/>
                    <a:pt x="106" y="102"/>
                    <a:pt x="106" y="102"/>
                  </a:cubicBezTo>
                  <a:cubicBezTo>
                    <a:pt x="106" y="102"/>
                    <a:pt x="106" y="102"/>
                    <a:pt x="106" y="102"/>
                  </a:cubicBezTo>
                  <a:cubicBezTo>
                    <a:pt x="106" y="102"/>
                    <a:pt x="106" y="102"/>
                    <a:pt x="106" y="102"/>
                  </a:cubicBezTo>
                  <a:cubicBezTo>
                    <a:pt x="107" y="102"/>
                    <a:pt x="107" y="102"/>
                    <a:pt x="107" y="103"/>
                  </a:cubicBezTo>
                  <a:cubicBezTo>
                    <a:pt x="108" y="103"/>
                    <a:pt x="107" y="103"/>
                    <a:pt x="108" y="104"/>
                  </a:cubicBezTo>
                  <a:cubicBezTo>
                    <a:pt x="109" y="104"/>
                    <a:pt x="110" y="103"/>
                    <a:pt x="110" y="103"/>
                  </a:cubicBezTo>
                  <a:cubicBezTo>
                    <a:pt x="111" y="103"/>
                    <a:pt x="112" y="103"/>
                    <a:pt x="112" y="103"/>
                  </a:cubicBezTo>
                  <a:cubicBezTo>
                    <a:pt x="113" y="104"/>
                    <a:pt x="112" y="104"/>
                    <a:pt x="112" y="104"/>
                  </a:cubicBezTo>
                  <a:cubicBezTo>
                    <a:pt x="112" y="104"/>
                    <a:pt x="112" y="104"/>
                    <a:pt x="112" y="104"/>
                  </a:cubicBezTo>
                  <a:cubicBezTo>
                    <a:pt x="112" y="105"/>
                    <a:pt x="113" y="104"/>
                    <a:pt x="113" y="104"/>
                  </a:cubicBezTo>
                  <a:cubicBezTo>
                    <a:pt x="114" y="104"/>
                    <a:pt x="115" y="104"/>
                    <a:pt x="115" y="105"/>
                  </a:cubicBezTo>
                  <a:cubicBezTo>
                    <a:pt x="115" y="105"/>
                    <a:pt x="115" y="105"/>
                    <a:pt x="116" y="105"/>
                  </a:cubicBezTo>
                  <a:cubicBezTo>
                    <a:pt x="116" y="105"/>
                    <a:pt x="116" y="105"/>
                    <a:pt x="117" y="105"/>
                  </a:cubicBezTo>
                  <a:cubicBezTo>
                    <a:pt x="117" y="106"/>
                    <a:pt x="117" y="105"/>
                    <a:pt x="118" y="106"/>
                  </a:cubicBezTo>
                  <a:cubicBezTo>
                    <a:pt x="118" y="106"/>
                    <a:pt x="119" y="106"/>
                    <a:pt x="119" y="106"/>
                  </a:cubicBezTo>
                  <a:cubicBezTo>
                    <a:pt x="120" y="106"/>
                    <a:pt x="120" y="106"/>
                    <a:pt x="120" y="106"/>
                  </a:cubicBezTo>
                  <a:cubicBezTo>
                    <a:pt x="121" y="106"/>
                    <a:pt x="121" y="106"/>
                    <a:pt x="121" y="106"/>
                  </a:cubicBezTo>
                  <a:cubicBezTo>
                    <a:pt x="122" y="107"/>
                    <a:pt x="122" y="107"/>
                    <a:pt x="123" y="107"/>
                  </a:cubicBezTo>
                  <a:cubicBezTo>
                    <a:pt x="124" y="107"/>
                    <a:pt x="125" y="107"/>
                    <a:pt x="126" y="107"/>
                  </a:cubicBezTo>
                  <a:cubicBezTo>
                    <a:pt x="127" y="108"/>
                    <a:pt x="129" y="107"/>
                    <a:pt x="129" y="107"/>
                  </a:cubicBezTo>
                  <a:cubicBezTo>
                    <a:pt x="130" y="107"/>
                    <a:pt x="131" y="108"/>
                    <a:pt x="131" y="109"/>
                  </a:cubicBezTo>
                  <a:cubicBezTo>
                    <a:pt x="131" y="109"/>
                    <a:pt x="132" y="110"/>
                    <a:pt x="132" y="111"/>
                  </a:cubicBezTo>
                  <a:cubicBezTo>
                    <a:pt x="132" y="112"/>
                    <a:pt x="133" y="112"/>
                    <a:pt x="133" y="113"/>
                  </a:cubicBezTo>
                  <a:cubicBezTo>
                    <a:pt x="134" y="113"/>
                    <a:pt x="134" y="113"/>
                    <a:pt x="134" y="113"/>
                  </a:cubicBezTo>
                  <a:cubicBezTo>
                    <a:pt x="134" y="113"/>
                    <a:pt x="134" y="113"/>
                    <a:pt x="135" y="114"/>
                  </a:cubicBezTo>
                  <a:cubicBezTo>
                    <a:pt x="135" y="114"/>
                    <a:pt x="135" y="114"/>
                    <a:pt x="135" y="114"/>
                  </a:cubicBezTo>
                  <a:cubicBezTo>
                    <a:pt x="136" y="114"/>
                    <a:pt x="136" y="115"/>
                    <a:pt x="136" y="115"/>
                  </a:cubicBezTo>
                  <a:cubicBezTo>
                    <a:pt x="136" y="115"/>
                    <a:pt x="137" y="116"/>
                    <a:pt x="138" y="116"/>
                  </a:cubicBezTo>
                  <a:cubicBezTo>
                    <a:pt x="138" y="116"/>
                    <a:pt x="138" y="116"/>
                    <a:pt x="138" y="115"/>
                  </a:cubicBezTo>
                  <a:cubicBezTo>
                    <a:pt x="138" y="115"/>
                    <a:pt x="139" y="115"/>
                    <a:pt x="139" y="115"/>
                  </a:cubicBezTo>
                  <a:cubicBezTo>
                    <a:pt x="140" y="115"/>
                    <a:pt x="141" y="115"/>
                    <a:pt x="142" y="115"/>
                  </a:cubicBezTo>
                  <a:cubicBezTo>
                    <a:pt x="142" y="115"/>
                    <a:pt x="143" y="115"/>
                    <a:pt x="143" y="115"/>
                  </a:cubicBezTo>
                  <a:cubicBezTo>
                    <a:pt x="144" y="116"/>
                    <a:pt x="144" y="116"/>
                    <a:pt x="144" y="116"/>
                  </a:cubicBezTo>
                  <a:cubicBezTo>
                    <a:pt x="144" y="117"/>
                    <a:pt x="145" y="117"/>
                    <a:pt x="145" y="117"/>
                  </a:cubicBezTo>
                  <a:cubicBezTo>
                    <a:pt x="145" y="118"/>
                    <a:pt x="145" y="119"/>
                    <a:pt x="144" y="119"/>
                  </a:cubicBezTo>
                  <a:cubicBezTo>
                    <a:pt x="144" y="119"/>
                    <a:pt x="143" y="119"/>
                    <a:pt x="143" y="119"/>
                  </a:cubicBezTo>
                  <a:cubicBezTo>
                    <a:pt x="142" y="120"/>
                    <a:pt x="141" y="121"/>
                    <a:pt x="141" y="121"/>
                  </a:cubicBezTo>
                  <a:cubicBezTo>
                    <a:pt x="140" y="122"/>
                    <a:pt x="140" y="122"/>
                    <a:pt x="140" y="123"/>
                  </a:cubicBezTo>
                  <a:cubicBezTo>
                    <a:pt x="140" y="123"/>
                    <a:pt x="140" y="123"/>
                    <a:pt x="140" y="123"/>
                  </a:cubicBezTo>
                  <a:cubicBezTo>
                    <a:pt x="140" y="123"/>
                    <a:pt x="140" y="123"/>
                    <a:pt x="140" y="123"/>
                  </a:cubicBezTo>
                  <a:cubicBezTo>
                    <a:pt x="140" y="123"/>
                    <a:pt x="141" y="123"/>
                    <a:pt x="141" y="123"/>
                  </a:cubicBezTo>
                  <a:cubicBezTo>
                    <a:pt x="141" y="122"/>
                    <a:pt x="142" y="123"/>
                    <a:pt x="143" y="123"/>
                  </a:cubicBezTo>
                  <a:cubicBezTo>
                    <a:pt x="144" y="123"/>
                    <a:pt x="144" y="123"/>
                    <a:pt x="144" y="122"/>
                  </a:cubicBezTo>
                  <a:cubicBezTo>
                    <a:pt x="145" y="122"/>
                    <a:pt x="145" y="122"/>
                    <a:pt x="146" y="122"/>
                  </a:cubicBezTo>
                  <a:cubicBezTo>
                    <a:pt x="148" y="122"/>
                    <a:pt x="148" y="121"/>
                    <a:pt x="149" y="122"/>
                  </a:cubicBezTo>
                  <a:cubicBezTo>
                    <a:pt x="150" y="122"/>
                    <a:pt x="151" y="122"/>
                    <a:pt x="152" y="121"/>
                  </a:cubicBezTo>
                  <a:cubicBezTo>
                    <a:pt x="152" y="121"/>
                    <a:pt x="153" y="121"/>
                    <a:pt x="153" y="121"/>
                  </a:cubicBezTo>
                  <a:cubicBezTo>
                    <a:pt x="154" y="121"/>
                    <a:pt x="154" y="121"/>
                    <a:pt x="155" y="122"/>
                  </a:cubicBezTo>
                  <a:cubicBezTo>
                    <a:pt x="155" y="122"/>
                    <a:pt x="156" y="122"/>
                    <a:pt x="156" y="121"/>
                  </a:cubicBezTo>
                  <a:cubicBezTo>
                    <a:pt x="157" y="121"/>
                    <a:pt x="157" y="122"/>
                    <a:pt x="158" y="122"/>
                  </a:cubicBezTo>
                  <a:cubicBezTo>
                    <a:pt x="159" y="122"/>
                    <a:pt x="159" y="122"/>
                    <a:pt x="160" y="122"/>
                  </a:cubicBezTo>
                  <a:cubicBezTo>
                    <a:pt x="160" y="122"/>
                    <a:pt x="161" y="123"/>
                    <a:pt x="161" y="123"/>
                  </a:cubicBezTo>
                  <a:cubicBezTo>
                    <a:pt x="162" y="123"/>
                    <a:pt x="162" y="123"/>
                    <a:pt x="162" y="123"/>
                  </a:cubicBezTo>
                  <a:cubicBezTo>
                    <a:pt x="163" y="123"/>
                    <a:pt x="163" y="122"/>
                    <a:pt x="164" y="122"/>
                  </a:cubicBezTo>
                  <a:cubicBezTo>
                    <a:pt x="164" y="122"/>
                    <a:pt x="164" y="122"/>
                    <a:pt x="164" y="122"/>
                  </a:cubicBezTo>
                  <a:cubicBezTo>
                    <a:pt x="164" y="122"/>
                    <a:pt x="165" y="122"/>
                    <a:pt x="165" y="122"/>
                  </a:cubicBezTo>
                  <a:cubicBezTo>
                    <a:pt x="165" y="122"/>
                    <a:pt x="165" y="122"/>
                    <a:pt x="166" y="122"/>
                  </a:cubicBezTo>
                  <a:cubicBezTo>
                    <a:pt x="166" y="122"/>
                    <a:pt x="167" y="121"/>
                    <a:pt x="168" y="121"/>
                  </a:cubicBezTo>
                  <a:cubicBezTo>
                    <a:pt x="169" y="121"/>
                    <a:pt x="169" y="121"/>
                    <a:pt x="170" y="121"/>
                  </a:cubicBezTo>
                  <a:cubicBezTo>
                    <a:pt x="170" y="120"/>
                    <a:pt x="171" y="120"/>
                    <a:pt x="172" y="120"/>
                  </a:cubicBezTo>
                  <a:cubicBezTo>
                    <a:pt x="172" y="120"/>
                    <a:pt x="172" y="120"/>
                    <a:pt x="173" y="119"/>
                  </a:cubicBezTo>
                  <a:close/>
                  <a:moveTo>
                    <a:pt x="88" y="107"/>
                  </a:moveTo>
                  <a:cubicBezTo>
                    <a:pt x="88" y="107"/>
                    <a:pt x="88" y="107"/>
                    <a:pt x="88" y="107"/>
                  </a:cubicBezTo>
                  <a:cubicBezTo>
                    <a:pt x="87" y="108"/>
                    <a:pt x="87" y="108"/>
                    <a:pt x="88" y="108"/>
                  </a:cubicBezTo>
                  <a:cubicBezTo>
                    <a:pt x="88" y="108"/>
                    <a:pt x="89" y="109"/>
                    <a:pt x="89" y="109"/>
                  </a:cubicBezTo>
                  <a:cubicBezTo>
                    <a:pt x="91" y="109"/>
                    <a:pt x="92" y="108"/>
                    <a:pt x="93" y="108"/>
                  </a:cubicBezTo>
                  <a:cubicBezTo>
                    <a:pt x="93" y="108"/>
                    <a:pt x="93" y="108"/>
                    <a:pt x="93" y="108"/>
                  </a:cubicBezTo>
                  <a:cubicBezTo>
                    <a:pt x="93" y="108"/>
                    <a:pt x="93" y="108"/>
                    <a:pt x="93" y="108"/>
                  </a:cubicBezTo>
                  <a:cubicBezTo>
                    <a:pt x="93" y="107"/>
                    <a:pt x="94" y="107"/>
                    <a:pt x="94" y="108"/>
                  </a:cubicBezTo>
                  <a:cubicBezTo>
                    <a:pt x="94" y="108"/>
                    <a:pt x="94" y="108"/>
                    <a:pt x="94" y="108"/>
                  </a:cubicBezTo>
                  <a:cubicBezTo>
                    <a:pt x="94" y="108"/>
                    <a:pt x="94" y="108"/>
                    <a:pt x="94" y="108"/>
                  </a:cubicBezTo>
                  <a:cubicBezTo>
                    <a:pt x="94" y="108"/>
                    <a:pt x="94" y="108"/>
                    <a:pt x="94" y="108"/>
                  </a:cubicBezTo>
                  <a:cubicBezTo>
                    <a:pt x="94" y="108"/>
                    <a:pt x="94" y="108"/>
                    <a:pt x="94" y="108"/>
                  </a:cubicBezTo>
                  <a:cubicBezTo>
                    <a:pt x="94" y="108"/>
                    <a:pt x="94" y="108"/>
                    <a:pt x="94" y="108"/>
                  </a:cubicBezTo>
                  <a:cubicBezTo>
                    <a:pt x="94" y="108"/>
                    <a:pt x="94" y="108"/>
                    <a:pt x="94" y="108"/>
                  </a:cubicBezTo>
                  <a:cubicBezTo>
                    <a:pt x="94" y="108"/>
                    <a:pt x="94" y="108"/>
                    <a:pt x="94" y="108"/>
                  </a:cubicBezTo>
                  <a:cubicBezTo>
                    <a:pt x="94" y="108"/>
                    <a:pt x="94" y="108"/>
                    <a:pt x="94" y="108"/>
                  </a:cubicBezTo>
                  <a:cubicBezTo>
                    <a:pt x="95" y="108"/>
                    <a:pt x="95" y="108"/>
                    <a:pt x="95" y="108"/>
                  </a:cubicBezTo>
                  <a:cubicBezTo>
                    <a:pt x="95" y="108"/>
                    <a:pt x="95" y="107"/>
                    <a:pt x="95" y="107"/>
                  </a:cubicBezTo>
                  <a:cubicBezTo>
                    <a:pt x="95" y="107"/>
                    <a:pt x="95" y="107"/>
                    <a:pt x="95" y="107"/>
                  </a:cubicBezTo>
                  <a:cubicBezTo>
                    <a:pt x="95" y="107"/>
                    <a:pt x="94" y="107"/>
                    <a:pt x="94" y="107"/>
                  </a:cubicBezTo>
                  <a:cubicBezTo>
                    <a:pt x="94" y="107"/>
                    <a:pt x="94" y="107"/>
                    <a:pt x="94" y="107"/>
                  </a:cubicBezTo>
                  <a:cubicBezTo>
                    <a:pt x="94" y="107"/>
                    <a:pt x="94" y="107"/>
                    <a:pt x="94" y="107"/>
                  </a:cubicBezTo>
                  <a:cubicBezTo>
                    <a:pt x="94" y="107"/>
                    <a:pt x="94" y="107"/>
                    <a:pt x="94" y="107"/>
                  </a:cubicBezTo>
                  <a:cubicBezTo>
                    <a:pt x="94" y="107"/>
                    <a:pt x="94" y="107"/>
                    <a:pt x="94" y="107"/>
                  </a:cubicBezTo>
                  <a:cubicBezTo>
                    <a:pt x="94" y="107"/>
                    <a:pt x="94" y="107"/>
                    <a:pt x="94" y="107"/>
                  </a:cubicBezTo>
                  <a:cubicBezTo>
                    <a:pt x="94" y="107"/>
                    <a:pt x="94" y="107"/>
                    <a:pt x="94" y="107"/>
                  </a:cubicBezTo>
                  <a:cubicBezTo>
                    <a:pt x="94" y="107"/>
                    <a:pt x="94" y="106"/>
                    <a:pt x="93" y="106"/>
                  </a:cubicBezTo>
                  <a:cubicBezTo>
                    <a:pt x="93" y="106"/>
                    <a:pt x="93" y="106"/>
                    <a:pt x="93" y="106"/>
                  </a:cubicBezTo>
                  <a:cubicBezTo>
                    <a:pt x="93" y="106"/>
                    <a:pt x="92" y="106"/>
                    <a:pt x="92" y="105"/>
                  </a:cubicBezTo>
                  <a:cubicBezTo>
                    <a:pt x="92" y="104"/>
                    <a:pt x="90" y="104"/>
                    <a:pt x="90" y="104"/>
                  </a:cubicBezTo>
                  <a:cubicBezTo>
                    <a:pt x="89" y="104"/>
                    <a:pt x="88" y="105"/>
                    <a:pt x="88" y="105"/>
                  </a:cubicBezTo>
                  <a:cubicBezTo>
                    <a:pt x="87" y="106"/>
                    <a:pt x="89" y="106"/>
                    <a:pt x="89" y="106"/>
                  </a:cubicBezTo>
                  <a:cubicBezTo>
                    <a:pt x="89" y="107"/>
                    <a:pt x="89" y="107"/>
                    <a:pt x="89" y="107"/>
                  </a:cubicBezTo>
                  <a:cubicBezTo>
                    <a:pt x="90" y="108"/>
                    <a:pt x="88" y="108"/>
                    <a:pt x="88" y="107"/>
                  </a:cubicBezTo>
                  <a:close/>
                  <a:moveTo>
                    <a:pt x="97" y="107"/>
                  </a:moveTo>
                  <a:cubicBezTo>
                    <a:pt x="97" y="107"/>
                    <a:pt x="97" y="107"/>
                    <a:pt x="97" y="107"/>
                  </a:cubicBezTo>
                  <a:cubicBezTo>
                    <a:pt x="97" y="107"/>
                    <a:pt x="97" y="108"/>
                    <a:pt x="97" y="108"/>
                  </a:cubicBezTo>
                  <a:cubicBezTo>
                    <a:pt x="97" y="108"/>
                    <a:pt x="97" y="108"/>
                    <a:pt x="97" y="108"/>
                  </a:cubicBezTo>
                  <a:cubicBezTo>
                    <a:pt x="97" y="108"/>
                    <a:pt x="97" y="108"/>
                    <a:pt x="97" y="108"/>
                  </a:cubicBezTo>
                  <a:cubicBezTo>
                    <a:pt x="97" y="108"/>
                    <a:pt x="97" y="108"/>
                    <a:pt x="97" y="108"/>
                  </a:cubicBezTo>
                  <a:cubicBezTo>
                    <a:pt x="97" y="108"/>
                    <a:pt x="97" y="108"/>
                    <a:pt x="97" y="108"/>
                  </a:cubicBezTo>
                  <a:cubicBezTo>
                    <a:pt x="97" y="108"/>
                    <a:pt x="98" y="108"/>
                    <a:pt x="98" y="108"/>
                  </a:cubicBezTo>
                  <a:cubicBezTo>
                    <a:pt x="98" y="108"/>
                    <a:pt x="97" y="108"/>
                    <a:pt x="97" y="108"/>
                  </a:cubicBezTo>
                  <a:cubicBezTo>
                    <a:pt x="97" y="107"/>
                    <a:pt x="97" y="107"/>
                    <a:pt x="97" y="107"/>
                  </a:cubicBezTo>
                  <a:cubicBezTo>
                    <a:pt x="97" y="107"/>
                    <a:pt x="97" y="107"/>
                    <a:pt x="97" y="107"/>
                  </a:cubicBezTo>
                  <a:close/>
                  <a:moveTo>
                    <a:pt x="99" y="107"/>
                  </a:moveTo>
                  <a:cubicBezTo>
                    <a:pt x="99" y="107"/>
                    <a:pt x="99" y="107"/>
                    <a:pt x="99" y="107"/>
                  </a:cubicBezTo>
                  <a:cubicBezTo>
                    <a:pt x="99" y="107"/>
                    <a:pt x="99" y="107"/>
                    <a:pt x="99" y="107"/>
                  </a:cubicBezTo>
                  <a:cubicBezTo>
                    <a:pt x="99" y="107"/>
                    <a:pt x="100" y="107"/>
                    <a:pt x="100" y="107"/>
                  </a:cubicBezTo>
                  <a:cubicBezTo>
                    <a:pt x="100" y="107"/>
                    <a:pt x="100" y="107"/>
                    <a:pt x="100" y="107"/>
                  </a:cubicBezTo>
                  <a:cubicBezTo>
                    <a:pt x="100" y="107"/>
                    <a:pt x="100" y="107"/>
                    <a:pt x="100" y="107"/>
                  </a:cubicBezTo>
                  <a:cubicBezTo>
                    <a:pt x="100" y="107"/>
                    <a:pt x="100" y="107"/>
                    <a:pt x="100" y="107"/>
                  </a:cubicBezTo>
                  <a:cubicBezTo>
                    <a:pt x="100" y="107"/>
                    <a:pt x="100" y="107"/>
                    <a:pt x="99" y="107"/>
                  </a:cubicBezTo>
                  <a:cubicBezTo>
                    <a:pt x="99" y="107"/>
                    <a:pt x="99" y="107"/>
                    <a:pt x="99" y="107"/>
                  </a:cubicBezTo>
                  <a:cubicBezTo>
                    <a:pt x="99" y="107"/>
                    <a:pt x="99" y="107"/>
                    <a:pt x="99" y="107"/>
                  </a:cubicBezTo>
                  <a:cubicBezTo>
                    <a:pt x="99" y="107"/>
                    <a:pt x="99" y="107"/>
                    <a:pt x="99" y="107"/>
                  </a:cubicBezTo>
                  <a:cubicBezTo>
                    <a:pt x="99" y="107"/>
                    <a:pt x="99" y="107"/>
                    <a:pt x="99" y="107"/>
                  </a:cubicBezTo>
                  <a:close/>
                  <a:moveTo>
                    <a:pt x="102" y="107"/>
                  </a:moveTo>
                  <a:cubicBezTo>
                    <a:pt x="102" y="107"/>
                    <a:pt x="102" y="107"/>
                    <a:pt x="102" y="107"/>
                  </a:cubicBezTo>
                  <a:cubicBezTo>
                    <a:pt x="102" y="107"/>
                    <a:pt x="102" y="107"/>
                    <a:pt x="102" y="107"/>
                  </a:cubicBezTo>
                  <a:cubicBezTo>
                    <a:pt x="102" y="107"/>
                    <a:pt x="103" y="107"/>
                    <a:pt x="103" y="107"/>
                  </a:cubicBezTo>
                  <a:cubicBezTo>
                    <a:pt x="103" y="107"/>
                    <a:pt x="103" y="107"/>
                    <a:pt x="103" y="107"/>
                  </a:cubicBezTo>
                  <a:cubicBezTo>
                    <a:pt x="103" y="107"/>
                    <a:pt x="103" y="107"/>
                    <a:pt x="103" y="107"/>
                  </a:cubicBezTo>
                  <a:cubicBezTo>
                    <a:pt x="104" y="107"/>
                    <a:pt x="104" y="107"/>
                    <a:pt x="104" y="107"/>
                  </a:cubicBezTo>
                  <a:cubicBezTo>
                    <a:pt x="104" y="107"/>
                    <a:pt x="104" y="107"/>
                    <a:pt x="104" y="106"/>
                  </a:cubicBezTo>
                  <a:cubicBezTo>
                    <a:pt x="104" y="106"/>
                    <a:pt x="104" y="106"/>
                    <a:pt x="104" y="106"/>
                  </a:cubicBezTo>
                  <a:cubicBezTo>
                    <a:pt x="104" y="106"/>
                    <a:pt x="104" y="106"/>
                    <a:pt x="104" y="106"/>
                  </a:cubicBezTo>
                  <a:cubicBezTo>
                    <a:pt x="104" y="106"/>
                    <a:pt x="104" y="106"/>
                    <a:pt x="103" y="106"/>
                  </a:cubicBezTo>
                  <a:cubicBezTo>
                    <a:pt x="103" y="106"/>
                    <a:pt x="103" y="106"/>
                    <a:pt x="103" y="107"/>
                  </a:cubicBezTo>
                  <a:cubicBezTo>
                    <a:pt x="103" y="107"/>
                    <a:pt x="103" y="107"/>
                    <a:pt x="103" y="107"/>
                  </a:cubicBezTo>
                  <a:cubicBezTo>
                    <a:pt x="103" y="107"/>
                    <a:pt x="103" y="107"/>
                    <a:pt x="103" y="107"/>
                  </a:cubicBezTo>
                  <a:cubicBezTo>
                    <a:pt x="103" y="107"/>
                    <a:pt x="103" y="107"/>
                    <a:pt x="103" y="107"/>
                  </a:cubicBezTo>
                  <a:cubicBezTo>
                    <a:pt x="103" y="107"/>
                    <a:pt x="103" y="107"/>
                    <a:pt x="103" y="107"/>
                  </a:cubicBezTo>
                  <a:cubicBezTo>
                    <a:pt x="102" y="107"/>
                    <a:pt x="102" y="107"/>
                    <a:pt x="102" y="107"/>
                  </a:cubicBezTo>
                  <a:cubicBezTo>
                    <a:pt x="102" y="107"/>
                    <a:pt x="102" y="107"/>
                    <a:pt x="102" y="107"/>
                  </a:cubicBezTo>
                  <a:cubicBezTo>
                    <a:pt x="102" y="107"/>
                    <a:pt x="102" y="107"/>
                    <a:pt x="102" y="107"/>
                  </a:cubicBezTo>
                  <a:cubicBezTo>
                    <a:pt x="102" y="107"/>
                    <a:pt x="102" y="107"/>
                    <a:pt x="102" y="107"/>
                  </a:cubicBezTo>
                  <a:cubicBezTo>
                    <a:pt x="102" y="107"/>
                    <a:pt x="102" y="107"/>
                    <a:pt x="102" y="107"/>
                  </a:cubicBezTo>
                  <a:cubicBezTo>
                    <a:pt x="102" y="107"/>
                    <a:pt x="102" y="107"/>
                    <a:pt x="102" y="107"/>
                  </a:cubicBezTo>
                  <a:cubicBezTo>
                    <a:pt x="102" y="107"/>
                    <a:pt x="102" y="107"/>
                    <a:pt x="102" y="107"/>
                  </a:cubicBezTo>
                  <a:cubicBezTo>
                    <a:pt x="102" y="107"/>
                    <a:pt x="101" y="107"/>
                    <a:pt x="101" y="107"/>
                  </a:cubicBezTo>
                  <a:cubicBezTo>
                    <a:pt x="101" y="107"/>
                    <a:pt x="101" y="107"/>
                    <a:pt x="101" y="107"/>
                  </a:cubicBezTo>
                  <a:cubicBezTo>
                    <a:pt x="101" y="107"/>
                    <a:pt x="102" y="107"/>
                    <a:pt x="102" y="107"/>
                  </a:cubicBezTo>
                  <a:cubicBezTo>
                    <a:pt x="102" y="107"/>
                    <a:pt x="102" y="107"/>
                    <a:pt x="102" y="107"/>
                  </a:cubicBezTo>
                  <a:close/>
                  <a:moveTo>
                    <a:pt x="96" y="107"/>
                  </a:moveTo>
                  <a:cubicBezTo>
                    <a:pt x="96" y="107"/>
                    <a:pt x="96" y="107"/>
                    <a:pt x="96" y="108"/>
                  </a:cubicBezTo>
                  <a:cubicBezTo>
                    <a:pt x="95" y="108"/>
                    <a:pt x="95" y="108"/>
                    <a:pt x="96" y="108"/>
                  </a:cubicBezTo>
                  <a:cubicBezTo>
                    <a:pt x="96" y="108"/>
                    <a:pt x="96" y="108"/>
                    <a:pt x="96" y="108"/>
                  </a:cubicBezTo>
                  <a:cubicBezTo>
                    <a:pt x="96" y="108"/>
                    <a:pt x="96" y="107"/>
                    <a:pt x="96" y="107"/>
                  </a:cubicBezTo>
                  <a:close/>
                  <a:moveTo>
                    <a:pt x="106" y="129"/>
                  </a:moveTo>
                  <a:cubicBezTo>
                    <a:pt x="107" y="129"/>
                    <a:pt x="107" y="129"/>
                    <a:pt x="108" y="129"/>
                  </a:cubicBezTo>
                  <a:cubicBezTo>
                    <a:pt x="108" y="129"/>
                    <a:pt x="108" y="129"/>
                    <a:pt x="108" y="129"/>
                  </a:cubicBezTo>
                  <a:cubicBezTo>
                    <a:pt x="108" y="129"/>
                    <a:pt x="108" y="129"/>
                    <a:pt x="109" y="128"/>
                  </a:cubicBezTo>
                  <a:cubicBezTo>
                    <a:pt x="109" y="128"/>
                    <a:pt x="109" y="128"/>
                    <a:pt x="109" y="128"/>
                  </a:cubicBezTo>
                  <a:cubicBezTo>
                    <a:pt x="109" y="127"/>
                    <a:pt x="109" y="127"/>
                    <a:pt x="108" y="127"/>
                  </a:cubicBezTo>
                  <a:cubicBezTo>
                    <a:pt x="108" y="127"/>
                    <a:pt x="107" y="128"/>
                    <a:pt x="107" y="127"/>
                  </a:cubicBezTo>
                  <a:cubicBezTo>
                    <a:pt x="107" y="127"/>
                    <a:pt x="107" y="127"/>
                    <a:pt x="107" y="127"/>
                  </a:cubicBezTo>
                  <a:cubicBezTo>
                    <a:pt x="106" y="127"/>
                    <a:pt x="105" y="128"/>
                    <a:pt x="105" y="128"/>
                  </a:cubicBezTo>
                  <a:cubicBezTo>
                    <a:pt x="105" y="128"/>
                    <a:pt x="105" y="128"/>
                    <a:pt x="105" y="129"/>
                  </a:cubicBezTo>
                  <a:cubicBezTo>
                    <a:pt x="105" y="129"/>
                    <a:pt x="106" y="129"/>
                    <a:pt x="106" y="129"/>
                  </a:cubicBezTo>
                  <a:close/>
                  <a:moveTo>
                    <a:pt x="257" y="136"/>
                  </a:moveTo>
                  <a:cubicBezTo>
                    <a:pt x="257" y="136"/>
                    <a:pt x="257" y="136"/>
                    <a:pt x="257" y="136"/>
                  </a:cubicBezTo>
                  <a:cubicBezTo>
                    <a:pt x="257" y="136"/>
                    <a:pt x="257" y="136"/>
                    <a:pt x="257" y="136"/>
                  </a:cubicBezTo>
                  <a:cubicBezTo>
                    <a:pt x="257" y="136"/>
                    <a:pt x="257" y="136"/>
                    <a:pt x="257" y="136"/>
                  </a:cubicBezTo>
                  <a:cubicBezTo>
                    <a:pt x="257" y="136"/>
                    <a:pt x="257" y="136"/>
                    <a:pt x="257" y="136"/>
                  </a:cubicBezTo>
                  <a:cubicBezTo>
                    <a:pt x="257" y="136"/>
                    <a:pt x="257" y="136"/>
                    <a:pt x="257" y="136"/>
                  </a:cubicBezTo>
                  <a:cubicBezTo>
                    <a:pt x="257" y="136"/>
                    <a:pt x="257" y="136"/>
                    <a:pt x="257" y="136"/>
                  </a:cubicBezTo>
                  <a:cubicBezTo>
                    <a:pt x="257" y="136"/>
                    <a:pt x="256" y="136"/>
                    <a:pt x="256" y="136"/>
                  </a:cubicBezTo>
                  <a:cubicBezTo>
                    <a:pt x="256" y="136"/>
                    <a:pt x="256" y="136"/>
                    <a:pt x="256" y="136"/>
                  </a:cubicBezTo>
                  <a:cubicBezTo>
                    <a:pt x="256" y="136"/>
                    <a:pt x="256" y="136"/>
                    <a:pt x="256" y="136"/>
                  </a:cubicBezTo>
                  <a:cubicBezTo>
                    <a:pt x="255" y="137"/>
                    <a:pt x="255" y="137"/>
                    <a:pt x="255" y="137"/>
                  </a:cubicBezTo>
                  <a:cubicBezTo>
                    <a:pt x="255" y="137"/>
                    <a:pt x="255" y="137"/>
                    <a:pt x="255" y="137"/>
                  </a:cubicBezTo>
                  <a:cubicBezTo>
                    <a:pt x="255" y="138"/>
                    <a:pt x="256" y="137"/>
                    <a:pt x="257" y="137"/>
                  </a:cubicBezTo>
                  <a:cubicBezTo>
                    <a:pt x="257" y="137"/>
                    <a:pt x="257" y="137"/>
                    <a:pt x="257" y="137"/>
                  </a:cubicBezTo>
                  <a:cubicBezTo>
                    <a:pt x="258" y="136"/>
                    <a:pt x="257" y="136"/>
                    <a:pt x="257" y="136"/>
                  </a:cubicBezTo>
                  <a:close/>
                  <a:moveTo>
                    <a:pt x="267" y="132"/>
                  </a:moveTo>
                  <a:cubicBezTo>
                    <a:pt x="267" y="132"/>
                    <a:pt x="267" y="132"/>
                    <a:pt x="267" y="132"/>
                  </a:cubicBezTo>
                  <a:cubicBezTo>
                    <a:pt x="267" y="132"/>
                    <a:pt x="267" y="132"/>
                    <a:pt x="267" y="132"/>
                  </a:cubicBezTo>
                  <a:cubicBezTo>
                    <a:pt x="267" y="132"/>
                    <a:pt x="266" y="132"/>
                    <a:pt x="266" y="132"/>
                  </a:cubicBezTo>
                  <a:cubicBezTo>
                    <a:pt x="266" y="132"/>
                    <a:pt x="266" y="132"/>
                    <a:pt x="266" y="132"/>
                  </a:cubicBezTo>
                  <a:cubicBezTo>
                    <a:pt x="266" y="132"/>
                    <a:pt x="266" y="133"/>
                    <a:pt x="266" y="133"/>
                  </a:cubicBezTo>
                  <a:cubicBezTo>
                    <a:pt x="266" y="133"/>
                    <a:pt x="266" y="133"/>
                    <a:pt x="266" y="133"/>
                  </a:cubicBezTo>
                  <a:cubicBezTo>
                    <a:pt x="266" y="133"/>
                    <a:pt x="266" y="133"/>
                    <a:pt x="266" y="133"/>
                  </a:cubicBezTo>
                  <a:cubicBezTo>
                    <a:pt x="267" y="133"/>
                    <a:pt x="267" y="133"/>
                    <a:pt x="267" y="133"/>
                  </a:cubicBezTo>
                  <a:cubicBezTo>
                    <a:pt x="267" y="133"/>
                    <a:pt x="267" y="133"/>
                    <a:pt x="267" y="133"/>
                  </a:cubicBezTo>
                  <a:cubicBezTo>
                    <a:pt x="267" y="133"/>
                    <a:pt x="267" y="133"/>
                    <a:pt x="267" y="133"/>
                  </a:cubicBezTo>
                  <a:cubicBezTo>
                    <a:pt x="267" y="133"/>
                    <a:pt x="267" y="133"/>
                    <a:pt x="267" y="133"/>
                  </a:cubicBezTo>
                  <a:cubicBezTo>
                    <a:pt x="267" y="133"/>
                    <a:pt x="267" y="133"/>
                    <a:pt x="267" y="133"/>
                  </a:cubicBezTo>
                  <a:cubicBezTo>
                    <a:pt x="267" y="133"/>
                    <a:pt x="267" y="132"/>
                    <a:pt x="267" y="132"/>
                  </a:cubicBezTo>
                  <a:close/>
                  <a:moveTo>
                    <a:pt x="266" y="133"/>
                  </a:moveTo>
                  <a:cubicBezTo>
                    <a:pt x="266" y="133"/>
                    <a:pt x="266" y="133"/>
                    <a:pt x="266" y="133"/>
                  </a:cubicBezTo>
                  <a:cubicBezTo>
                    <a:pt x="266" y="133"/>
                    <a:pt x="266" y="133"/>
                    <a:pt x="266" y="133"/>
                  </a:cubicBezTo>
                  <a:cubicBezTo>
                    <a:pt x="266" y="133"/>
                    <a:pt x="266" y="133"/>
                    <a:pt x="266" y="133"/>
                  </a:cubicBezTo>
                  <a:cubicBezTo>
                    <a:pt x="265" y="133"/>
                    <a:pt x="265" y="133"/>
                    <a:pt x="265" y="133"/>
                  </a:cubicBezTo>
                  <a:cubicBezTo>
                    <a:pt x="265" y="133"/>
                    <a:pt x="265" y="133"/>
                    <a:pt x="265" y="133"/>
                  </a:cubicBezTo>
                  <a:cubicBezTo>
                    <a:pt x="265" y="133"/>
                    <a:pt x="265" y="133"/>
                    <a:pt x="264" y="133"/>
                  </a:cubicBezTo>
                  <a:cubicBezTo>
                    <a:pt x="264" y="133"/>
                    <a:pt x="264" y="134"/>
                    <a:pt x="265" y="134"/>
                  </a:cubicBezTo>
                  <a:cubicBezTo>
                    <a:pt x="265" y="134"/>
                    <a:pt x="265" y="133"/>
                    <a:pt x="265" y="133"/>
                  </a:cubicBezTo>
                  <a:cubicBezTo>
                    <a:pt x="265" y="133"/>
                    <a:pt x="265" y="133"/>
                    <a:pt x="265" y="133"/>
                  </a:cubicBezTo>
                  <a:cubicBezTo>
                    <a:pt x="265" y="133"/>
                    <a:pt x="265" y="133"/>
                    <a:pt x="265" y="133"/>
                  </a:cubicBezTo>
                  <a:cubicBezTo>
                    <a:pt x="265" y="133"/>
                    <a:pt x="265" y="133"/>
                    <a:pt x="265" y="133"/>
                  </a:cubicBezTo>
                  <a:cubicBezTo>
                    <a:pt x="265" y="133"/>
                    <a:pt x="265" y="133"/>
                    <a:pt x="265" y="133"/>
                  </a:cubicBezTo>
                  <a:cubicBezTo>
                    <a:pt x="265" y="133"/>
                    <a:pt x="265" y="133"/>
                    <a:pt x="266" y="133"/>
                  </a:cubicBezTo>
                  <a:cubicBezTo>
                    <a:pt x="266" y="133"/>
                    <a:pt x="266" y="133"/>
                    <a:pt x="266" y="133"/>
                  </a:cubicBezTo>
                  <a:cubicBezTo>
                    <a:pt x="266" y="133"/>
                    <a:pt x="266" y="133"/>
                    <a:pt x="266" y="133"/>
                  </a:cubicBezTo>
                  <a:cubicBezTo>
                    <a:pt x="266" y="133"/>
                    <a:pt x="266" y="133"/>
                    <a:pt x="266" y="133"/>
                  </a:cubicBezTo>
                  <a:cubicBezTo>
                    <a:pt x="266" y="133"/>
                    <a:pt x="266" y="133"/>
                    <a:pt x="266" y="133"/>
                  </a:cubicBezTo>
                  <a:close/>
                  <a:moveTo>
                    <a:pt x="267" y="131"/>
                  </a:moveTo>
                  <a:cubicBezTo>
                    <a:pt x="266" y="131"/>
                    <a:pt x="266" y="131"/>
                    <a:pt x="266" y="131"/>
                  </a:cubicBezTo>
                  <a:cubicBezTo>
                    <a:pt x="266" y="131"/>
                    <a:pt x="266" y="131"/>
                    <a:pt x="266" y="131"/>
                  </a:cubicBezTo>
                  <a:cubicBezTo>
                    <a:pt x="266" y="131"/>
                    <a:pt x="266" y="131"/>
                    <a:pt x="266" y="131"/>
                  </a:cubicBezTo>
                  <a:cubicBezTo>
                    <a:pt x="266" y="131"/>
                    <a:pt x="266" y="131"/>
                    <a:pt x="266" y="131"/>
                  </a:cubicBezTo>
                  <a:cubicBezTo>
                    <a:pt x="267" y="131"/>
                    <a:pt x="267" y="131"/>
                    <a:pt x="267" y="131"/>
                  </a:cubicBezTo>
                  <a:cubicBezTo>
                    <a:pt x="267" y="131"/>
                    <a:pt x="267" y="131"/>
                    <a:pt x="267" y="131"/>
                  </a:cubicBezTo>
                  <a:cubicBezTo>
                    <a:pt x="267" y="131"/>
                    <a:pt x="267" y="131"/>
                    <a:pt x="267" y="131"/>
                  </a:cubicBezTo>
                  <a:close/>
                  <a:moveTo>
                    <a:pt x="264" y="140"/>
                  </a:moveTo>
                  <a:cubicBezTo>
                    <a:pt x="264" y="139"/>
                    <a:pt x="263" y="139"/>
                    <a:pt x="263" y="139"/>
                  </a:cubicBezTo>
                  <a:cubicBezTo>
                    <a:pt x="263" y="139"/>
                    <a:pt x="263" y="139"/>
                    <a:pt x="263" y="139"/>
                  </a:cubicBezTo>
                  <a:cubicBezTo>
                    <a:pt x="263" y="139"/>
                    <a:pt x="263" y="140"/>
                    <a:pt x="262" y="140"/>
                  </a:cubicBezTo>
                  <a:cubicBezTo>
                    <a:pt x="262" y="140"/>
                    <a:pt x="262" y="140"/>
                    <a:pt x="262" y="140"/>
                  </a:cubicBezTo>
                  <a:cubicBezTo>
                    <a:pt x="262" y="140"/>
                    <a:pt x="262" y="140"/>
                    <a:pt x="262" y="140"/>
                  </a:cubicBezTo>
                  <a:cubicBezTo>
                    <a:pt x="262" y="140"/>
                    <a:pt x="262" y="140"/>
                    <a:pt x="262" y="140"/>
                  </a:cubicBezTo>
                  <a:cubicBezTo>
                    <a:pt x="262" y="140"/>
                    <a:pt x="262" y="140"/>
                    <a:pt x="262" y="140"/>
                  </a:cubicBezTo>
                  <a:cubicBezTo>
                    <a:pt x="262" y="140"/>
                    <a:pt x="262" y="140"/>
                    <a:pt x="262" y="140"/>
                  </a:cubicBezTo>
                  <a:cubicBezTo>
                    <a:pt x="262" y="140"/>
                    <a:pt x="262" y="140"/>
                    <a:pt x="262" y="141"/>
                  </a:cubicBezTo>
                  <a:cubicBezTo>
                    <a:pt x="262" y="141"/>
                    <a:pt x="263" y="141"/>
                    <a:pt x="263" y="140"/>
                  </a:cubicBezTo>
                  <a:cubicBezTo>
                    <a:pt x="263" y="140"/>
                    <a:pt x="263" y="140"/>
                    <a:pt x="264" y="140"/>
                  </a:cubicBezTo>
                  <a:cubicBezTo>
                    <a:pt x="264" y="140"/>
                    <a:pt x="264" y="140"/>
                    <a:pt x="264" y="140"/>
                  </a:cubicBezTo>
                  <a:cubicBezTo>
                    <a:pt x="264" y="140"/>
                    <a:pt x="264" y="140"/>
                    <a:pt x="264" y="140"/>
                  </a:cubicBezTo>
                  <a:cubicBezTo>
                    <a:pt x="264" y="140"/>
                    <a:pt x="264" y="140"/>
                    <a:pt x="264" y="140"/>
                  </a:cubicBezTo>
                  <a:cubicBezTo>
                    <a:pt x="265" y="140"/>
                    <a:pt x="265" y="140"/>
                    <a:pt x="264" y="140"/>
                  </a:cubicBezTo>
                  <a:cubicBezTo>
                    <a:pt x="264" y="140"/>
                    <a:pt x="264" y="140"/>
                    <a:pt x="264" y="140"/>
                  </a:cubicBezTo>
                  <a:close/>
                  <a:moveTo>
                    <a:pt x="258" y="135"/>
                  </a:moveTo>
                  <a:cubicBezTo>
                    <a:pt x="258" y="134"/>
                    <a:pt x="258" y="134"/>
                    <a:pt x="258" y="134"/>
                  </a:cubicBezTo>
                  <a:cubicBezTo>
                    <a:pt x="258" y="134"/>
                    <a:pt x="258" y="134"/>
                    <a:pt x="258" y="134"/>
                  </a:cubicBezTo>
                  <a:cubicBezTo>
                    <a:pt x="258" y="134"/>
                    <a:pt x="258" y="134"/>
                    <a:pt x="258" y="134"/>
                  </a:cubicBezTo>
                  <a:cubicBezTo>
                    <a:pt x="258" y="134"/>
                    <a:pt x="258" y="134"/>
                    <a:pt x="258" y="134"/>
                  </a:cubicBezTo>
                  <a:cubicBezTo>
                    <a:pt x="258" y="134"/>
                    <a:pt x="258" y="134"/>
                    <a:pt x="258" y="134"/>
                  </a:cubicBezTo>
                  <a:cubicBezTo>
                    <a:pt x="257" y="134"/>
                    <a:pt x="257" y="135"/>
                    <a:pt x="257" y="135"/>
                  </a:cubicBezTo>
                  <a:cubicBezTo>
                    <a:pt x="257" y="135"/>
                    <a:pt x="257" y="135"/>
                    <a:pt x="257" y="135"/>
                  </a:cubicBezTo>
                  <a:cubicBezTo>
                    <a:pt x="257" y="135"/>
                    <a:pt x="257" y="135"/>
                    <a:pt x="257" y="135"/>
                  </a:cubicBezTo>
                  <a:cubicBezTo>
                    <a:pt x="257" y="135"/>
                    <a:pt x="257" y="135"/>
                    <a:pt x="257" y="135"/>
                  </a:cubicBezTo>
                  <a:cubicBezTo>
                    <a:pt x="258" y="135"/>
                    <a:pt x="258" y="135"/>
                    <a:pt x="258" y="135"/>
                  </a:cubicBezTo>
                  <a:cubicBezTo>
                    <a:pt x="258" y="135"/>
                    <a:pt x="258" y="135"/>
                    <a:pt x="258" y="135"/>
                  </a:cubicBezTo>
                  <a:cubicBezTo>
                    <a:pt x="258" y="135"/>
                    <a:pt x="258" y="135"/>
                    <a:pt x="258" y="135"/>
                  </a:cubicBezTo>
                  <a:cubicBezTo>
                    <a:pt x="258" y="135"/>
                    <a:pt x="258" y="135"/>
                    <a:pt x="258" y="135"/>
                  </a:cubicBezTo>
                  <a:close/>
                  <a:moveTo>
                    <a:pt x="262" y="135"/>
                  </a:moveTo>
                  <a:cubicBezTo>
                    <a:pt x="262" y="135"/>
                    <a:pt x="262" y="135"/>
                    <a:pt x="263" y="134"/>
                  </a:cubicBezTo>
                  <a:cubicBezTo>
                    <a:pt x="263" y="134"/>
                    <a:pt x="263" y="134"/>
                    <a:pt x="263" y="134"/>
                  </a:cubicBezTo>
                  <a:cubicBezTo>
                    <a:pt x="263" y="134"/>
                    <a:pt x="264" y="134"/>
                    <a:pt x="264" y="134"/>
                  </a:cubicBezTo>
                  <a:cubicBezTo>
                    <a:pt x="264" y="134"/>
                    <a:pt x="264" y="134"/>
                    <a:pt x="264" y="134"/>
                  </a:cubicBezTo>
                  <a:cubicBezTo>
                    <a:pt x="264" y="134"/>
                    <a:pt x="264" y="134"/>
                    <a:pt x="264" y="134"/>
                  </a:cubicBezTo>
                  <a:cubicBezTo>
                    <a:pt x="264" y="134"/>
                    <a:pt x="264" y="134"/>
                    <a:pt x="264" y="134"/>
                  </a:cubicBezTo>
                  <a:cubicBezTo>
                    <a:pt x="264" y="133"/>
                    <a:pt x="264" y="133"/>
                    <a:pt x="264" y="134"/>
                  </a:cubicBezTo>
                  <a:cubicBezTo>
                    <a:pt x="263" y="134"/>
                    <a:pt x="263" y="134"/>
                    <a:pt x="262" y="134"/>
                  </a:cubicBezTo>
                  <a:cubicBezTo>
                    <a:pt x="262" y="134"/>
                    <a:pt x="262" y="134"/>
                    <a:pt x="262" y="134"/>
                  </a:cubicBezTo>
                  <a:cubicBezTo>
                    <a:pt x="262" y="134"/>
                    <a:pt x="262" y="134"/>
                    <a:pt x="262" y="134"/>
                  </a:cubicBezTo>
                  <a:cubicBezTo>
                    <a:pt x="262" y="134"/>
                    <a:pt x="262" y="134"/>
                    <a:pt x="262" y="135"/>
                  </a:cubicBezTo>
                  <a:cubicBezTo>
                    <a:pt x="262" y="135"/>
                    <a:pt x="262" y="134"/>
                    <a:pt x="262" y="134"/>
                  </a:cubicBezTo>
                  <a:cubicBezTo>
                    <a:pt x="262" y="134"/>
                    <a:pt x="261" y="134"/>
                    <a:pt x="261" y="135"/>
                  </a:cubicBezTo>
                  <a:cubicBezTo>
                    <a:pt x="261" y="135"/>
                    <a:pt x="261" y="135"/>
                    <a:pt x="261" y="135"/>
                  </a:cubicBezTo>
                  <a:cubicBezTo>
                    <a:pt x="261" y="134"/>
                    <a:pt x="261" y="134"/>
                    <a:pt x="261" y="134"/>
                  </a:cubicBezTo>
                  <a:cubicBezTo>
                    <a:pt x="261" y="134"/>
                    <a:pt x="260" y="135"/>
                    <a:pt x="260" y="135"/>
                  </a:cubicBezTo>
                  <a:cubicBezTo>
                    <a:pt x="261" y="135"/>
                    <a:pt x="261" y="135"/>
                    <a:pt x="261" y="135"/>
                  </a:cubicBezTo>
                  <a:cubicBezTo>
                    <a:pt x="261" y="135"/>
                    <a:pt x="262" y="135"/>
                    <a:pt x="262" y="135"/>
                  </a:cubicBezTo>
                  <a:cubicBezTo>
                    <a:pt x="262" y="135"/>
                    <a:pt x="262" y="135"/>
                    <a:pt x="262" y="135"/>
                  </a:cubicBezTo>
                  <a:close/>
                  <a:moveTo>
                    <a:pt x="261" y="3"/>
                  </a:moveTo>
                  <a:cubicBezTo>
                    <a:pt x="261" y="3"/>
                    <a:pt x="262" y="3"/>
                    <a:pt x="262" y="3"/>
                  </a:cubicBezTo>
                  <a:cubicBezTo>
                    <a:pt x="262" y="3"/>
                    <a:pt x="263" y="2"/>
                    <a:pt x="263" y="2"/>
                  </a:cubicBezTo>
                  <a:cubicBezTo>
                    <a:pt x="263" y="2"/>
                    <a:pt x="263" y="2"/>
                    <a:pt x="263" y="2"/>
                  </a:cubicBezTo>
                  <a:cubicBezTo>
                    <a:pt x="263" y="2"/>
                    <a:pt x="263" y="2"/>
                    <a:pt x="263" y="2"/>
                  </a:cubicBezTo>
                  <a:cubicBezTo>
                    <a:pt x="263" y="2"/>
                    <a:pt x="263" y="2"/>
                    <a:pt x="263" y="2"/>
                  </a:cubicBezTo>
                  <a:cubicBezTo>
                    <a:pt x="263" y="2"/>
                    <a:pt x="263" y="2"/>
                    <a:pt x="263" y="2"/>
                  </a:cubicBezTo>
                  <a:cubicBezTo>
                    <a:pt x="263" y="2"/>
                    <a:pt x="263" y="2"/>
                    <a:pt x="263" y="2"/>
                  </a:cubicBezTo>
                  <a:cubicBezTo>
                    <a:pt x="263" y="2"/>
                    <a:pt x="263" y="2"/>
                    <a:pt x="263" y="2"/>
                  </a:cubicBezTo>
                  <a:cubicBezTo>
                    <a:pt x="263" y="2"/>
                    <a:pt x="263" y="2"/>
                    <a:pt x="263" y="2"/>
                  </a:cubicBezTo>
                  <a:cubicBezTo>
                    <a:pt x="263" y="2"/>
                    <a:pt x="263" y="2"/>
                    <a:pt x="263" y="2"/>
                  </a:cubicBezTo>
                  <a:cubicBezTo>
                    <a:pt x="263" y="2"/>
                    <a:pt x="263" y="2"/>
                    <a:pt x="263" y="2"/>
                  </a:cubicBezTo>
                  <a:cubicBezTo>
                    <a:pt x="263" y="2"/>
                    <a:pt x="263" y="2"/>
                    <a:pt x="263" y="2"/>
                  </a:cubicBezTo>
                  <a:cubicBezTo>
                    <a:pt x="263" y="2"/>
                    <a:pt x="263" y="2"/>
                    <a:pt x="263" y="2"/>
                  </a:cubicBezTo>
                  <a:cubicBezTo>
                    <a:pt x="263" y="2"/>
                    <a:pt x="262" y="1"/>
                    <a:pt x="262" y="1"/>
                  </a:cubicBezTo>
                  <a:cubicBezTo>
                    <a:pt x="262" y="1"/>
                    <a:pt x="262" y="1"/>
                    <a:pt x="262" y="1"/>
                  </a:cubicBezTo>
                  <a:cubicBezTo>
                    <a:pt x="262" y="1"/>
                    <a:pt x="262" y="1"/>
                    <a:pt x="262" y="1"/>
                  </a:cubicBezTo>
                  <a:cubicBezTo>
                    <a:pt x="263" y="1"/>
                    <a:pt x="263" y="1"/>
                    <a:pt x="263" y="1"/>
                  </a:cubicBezTo>
                  <a:cubicBezTo>
                    <a:pt x="263" y="1"/>
                    <a:pt x="263" y="1"/>
                    <a:pt x="263" y="1"/>
                  </a:cubicBezTo>
                  <a:cubicBezTo>
                    <a:pt x="263" y="1"/>
                    <a:pt x="263" y="1"/>
                    <a:pt x="263" y="1"/>
                  </a:cubicBezTo>
                  <a:cubicBezTo>
                    <a:pt x="263" y="1"/>
                    <a:pt x="263" y="1"/>
                    <a:pt x="263" y="1"/>
                  </a:cubicBezTo>
                  <a:cubicBezTo>
                    <a:pt x="263" y="1"/>
                    <a:pt x="263" y="1"/>
                    <a:pt x="263" y="1"/>
                  </a:cubicBezTo>
                  <a:cubicBezTo>
                    <a:pt x="263" y="1"/>
                    <a:pt x="263" y="1"/>
                    <a:pt x="263" y="1"/>
                  </a:cubicBezTo>
                  <a:cubicBezTo>
                    <a:pt x="263" y="1"/>
                    <a:pt x="263" y="1"/>
                    <a:pt x="263" y="1"/>
                  </a:cubicBezTo>
                  <a:cubicBezTo>
                    <a:pt x="263" y="1"/>
                    <a:pt x="263" y="1"/>
                    <a:pt x="263" y="1"/>
                  </a:cubicBezTo>
                  <a:cubicBezTo>
                    <a:pt x="263" y="1"/>
                    <a:pt x="263" y="1"/>
                    <a:pt x="263" y="1"/>
                  </a:cubicBezTo>
                  <a:cubicBezTo>
                    <a:pt x="263" y="1"/>
                    <a:pt x="263" y="1"/>
                    <a:pt x="263" y="1"/>
                  </a:cubicBezTo>
                  <a:cubicBezTo>
                    <a:pt x="263" y="1"/>
                    <a:pt x="263" y="1"/>
                    <a:pt x="263" y="1"/>
                  </a:cubicBezTo>
                  <a:cubicBezTo>
                    <a:pt x="263" y="1"/>
                    <a:pt x="263" y="1"/>
                    <a:pt x="263" y="1"/>
                  </a:cubicBezTo>
                  <a:cubicBezTo>
                    <a:pt x="264" y="1"/>
                    <a:pt x="264" y="1"/>
                    <a:pt x="264" y="1"/>
                  </a:cubicBezTo>
                  <a:cubicBezTo>
                    <a:pt x="264" y="1"/>
                    <a:pt x="264" y="1"/>
                    <a:pt x="264" y="1"/>
                  </a:cubicBezTo>
                  <a:cubicBezTo>
                    <a:pt x="264" y="1"/>
                    <a:pt x="264" y="1"/>
                    <a:pt x="264" y="1"/>
                  </a:cubicBezTo>
                  <a:cubicBezTo>
                    <a:pt x="264" y="1"/>
                    <a:pt x="264" y="1"/>
                    <a:pt x="264" y="1"/>
                  </a:cubicBezTo>
                  <a:cubicBezTo>
                    <a:pt x="264" y="1"/>
                    <a:pt x="264" y="1"/>
                    <a:pt x="264" y="1"/>
                  </a:cubicBezTo>
                  <a:cubicBezTo>
                    <a:pt x="264" y="1"/>
                    <a:pt x="264" y="1"/>
                    <a:pt x="264" y="1"/>
                  </a:cubicBezTo>
                  <a:cubicBezTo>
                    <a:pt x="264" y="1"/>
                    <a:pt x="264" y="1"/>
                    <a:pt x="264" y="1"/>
                  </a:cubicBezTo>
                  <a:cubicBezTo>
                    <a:pt x="264" y="1"/>
                    <a:pt x="264" y="1"/>
                    <a:pt x="264" y="1"/>
                  </a:cubicBezTo>
                  <a:cubicBezTo>
                    <a:pt x="264" y="1"/>
                    <a:pt x="264" y="1"/>
                    <a:pt x="264" y="1"/>
                  </a:cubicBezTo>
                  <a:cubicBezTo>
                    <a:pt x="264" y="1"/>
                    <a:pt x="264" y="1"/>
                    <a:pt x="264" y="1"/>
                  </a:cubicBezTo>
                  <a:cubicBezTo>
                    <a:pt x="264" y="1"/>
                    <a:pt x="264" y="1"/>
                    <a:pt x="264" y="1"/>
                  </a:cubicBezTo>
                  <a:cubicBezTo>
                    <a:pt x="264" y="1"/>
                    <a:pt x="264" y="1"/>
                    <a:pt x="264" y="1"/>
                  </a:cubicBezTo>
                  <a:cubicBezTo>
                    <a:pt x="264" y="1"/>
                    <a:pt x="264" y="1"/>
                    <a:pt x="264" y="1"/>
                  </a:cubicBezTo>
                  <a:cubicBezTo>
                    <a:pt x="264" y="1"/>
                    <a:pt x="264" y="1"/>
                    <a:pt x="264" y="1"/>
                  </a:cubicBezTo>
                  <a:cubicBezTo>
                    <a:pt x="264" y="1"/>
                    <a:pt x="264" y="1"/>
                    <a:pt x="264" y="1"/>
                  </a:cubicBezTo>
                  <a:cubicBezTo>
                    <a:pt x="264" y="1"/>
                    <a:pt x="264" y="1"/>
                    <a:pt x="264" y="1"/>
                  </a:cubicBezTo>
                  <a:cubicBezTo>
                    <a:pt x="264" y="1"/>
                    <a:pt x="264" y="1"/>
                    <a:pt x="264" y="1"/>
                  </a:cubicBezTo>
                  <a:cubicBezTo>
                    <a:pt x="264" y="1"/>
                    <a:pt x="264" y="1"/>
                    <a:pt x="264" y="1"/>
                  </a:cubicBezTo>
                  <a:cubicBezTo>
                    <a:pt x="263" y="1"/>
                    <a:pt x="263" y="1"/>
                    <a:pt x="263" y="1"/>
                  </a:cubicBezTo>
                  <a:cubicBezTo>
                    <a:pt x="263" y="1"/>
                    <a:pt x="263" y="1"/>
                    <a:pt x="263" y="1"/>
                  </a:cubicBezTo>
                  <a:cubicBezTo>
                    <a:pt x="263" y="1"/>
                    <a:pt x="263" y="1"/>
                    <a:pt x="263" y="1"/>
                  </a:cubicBezTo>
                  <a:cubicBezTo>
                    <a:pt x="263" y="1"/>
                    <a:pt x="263" y="1"/>
                    <a:pt x="263" y="1"/>
                  </a:cubicBezTo>
                  <a:cubicBezTo>
                    <a:pt x="263" y="1"/>
                    <a:pt x="263" y="1"/>
                    <a:pt x="263" y="1"/>
                  </a:cubicBezTo>
                  <a:cubicBezTo>
                    <a:pt x="263" y="1"/>
                    <a:pt x="263" y="0"/>
                    <a:pt x="263" y="0"/>
                  </a:cubicBezTo>
                  <a:cubicBezTo>
                    <a:pt x="263" y="0"/>
                    <a:pt x="263" y="0"/>
                    <a:pt x="263" y="0"/>
                  </a:cubicBezTo>
                  <a:cubicBezTo>
                    <a:pt x="263" y="0"/>
                    <a:pt x="263" y="0"/>
                    <a:pt x="263" y="0"/>
                  </a:cubicBezTo>
                  <a:cubicBezTo>
                    <a:pt x="263" y="0"/>
                    <a:pt x="263" y="0"/>
                    <a:pt x="263" y="0"/>
                  </a:cubicBezTo>
                  <a:cubicBezTo>
                    <a:pt x="263" y="1"/>
                    <a:pt x="263" y="0"/>
                    <a:pt x="264" y="0"/>
                  </a:cubicBezTo>
                  <a:cubicBezTo>
                    <a:pt x="264" y="0"/>
                    <a:pt x="264" y="0"/>
                    <a:pt x="264" y="0"/>
                  </a:cubicBezTo>
                  <a:cubicBezTo>
                    <a:pt x="264" y="0"/>
                    <a:pt x="264" y="1"/>
                    <a:pt x="264" y="1"/>
                  </a:cubicBezTo>
                  <a:cubicBezTo>
                    <a:pt x="264" y="1"/>
                    <a:pt x="264" y="0"/>
                    <a:pt x="264" y="0"/>
                  </a:cubicBezTo>
                  <a:cubicBezTo>
                    <a:pt x="264" y="0"/>
                    <a:pt x="264" y="0"/>
                    <a:pt x="264" y="0"/>
                  </a:cubicBezTo>
                  <a:cubicBezTo>
                    <a:pt x="264" y="0"/>
                    <a:pt x="264" y="0"/>
                    <a:pt x="264" y="0"/>
                  </a:cubicBezTo>
                  <a:cubicBezTo>
                    <a:pt x="264" y="0"/>
                    <a:pt x="263" y="0"/>
                    <a:pt x="263" y="0"/>
                  </a:cubicBezTo>
                  <a:cubicBezTo>
                    <a:pt x="263" y="0"/>
                    <a:pt x="263" y="0"/>
                    <a:pt x="263" y="0"/>
                  </a:cubicBezTo>
                  <a:cubicBezTo>
                    <a:pt x="263" y="0"/>
                    <a:pt x="263" y="0"/>
                    <a:pt x="263" y="0"/>
                  </a:cubicBezTo>
                  <a:cubicBezTo>
                    <a:pt x="263" y="0"/>
                    <a:pt x="263" y="0"/>
                    <a:pt x="263" y="0"/>
                  </a:cubicBezTo>
                  <a:cubicBezTo>
                    <a:pt x="263" y="0"/>
                    <a:pt x="263" y="0"/>
                    <a:pt x="263" y="0"/>
                  </a:cubicBezTo>
                  <a:cubicBezTo>
                    <a:pt x="263" y="0"/>
                    <a:pt x="263" y="0"/>
                    <a:pt x="263" y="0"/>
                  </a:cubicBezTo>
                  <a:cubicBezTo>
                    <a:pt x="263" y="0"/>
                    <a:pt x="263" y="0"/>
                    <a:pt x="263" y="0"/>
                  </a:cubicBezTo>
                  <a:cubicBezTo>
                    <a:pt x="263" y="0"/>
                    <a:pt x="263" y="0"/>
                    <a:pt x="263" y="0"/>
                  </a:cubicBezTo>
                  <a:cubicBezTo>
                    <a:pt x="263" y="0"/>
                    <a:pt x="263" y="1"/>
                    <a:pt x="263" y="1"/>
                  </a:cubicBezTo>
                  <a:cubicBezTo>
                    <a:pt x="263" y="1"/>
                    <a:pt x="263" y="1"/>
                    <a:pt x="263" y="1"/>
                  </a:cubicBezTo>
                  <a:cubicBezTo>
                    <a:pt x="263" y="1"/>
                    <a:pt x="262" y="1"/>
                    <a:pt x="262" y="1"/>
                  </a:cubicBezTo>
                  <a:cubicBezTo>
                    <a:pt x="262" y="1"/>
                    <a:pt x="262" y="1"/>
                    <a:pt x="262" y="1"/>
                  </a:cubicBezTo>
                  <a:cubicBezTo>
                    <a:pt x="262" y="1"/>
                    <a:pt x="262" y="1"/>
                    <a:pt x="262" y="1"/>
                  </a:cubicBezTo>
                  <a:cubicBezTo>
                    <a:pt x="262" y="1"/>
                    <a:pt x="262" y="1"/>
                    <a:pt x="262" y="1"/>
                  </a:cubicBezTo>
                  <a:cubicBezTo>
                    <a:pt x="262" y="1"/>
                    <a:pt x="262" y="1"/>
                    <a:pt x="262" y="1"/>
                  </a:cubicBezTo>
                  <a:cubicBezTo>
                    <a:pt x="262" y="1"/>
                    <a:pt x="262" y="1"/>
                    <a:pt x="262" y="1"/>
                  </a:cubicBezTo>
                  <a:cubicBezTo>
                    <a:pt x="262" y="1"/>
                    <a:pt x="262" y="1"/>
                    <a:pt x="262" y="2"/>
                  </a:cubicBezTo>
                  <a:cubicBezTo>
                    <a:pt x="262" y="2"/>
                    <a:pt x="262" y="2"/>
                    <a:pt x="262" y="2"/>
                  </a:cubicBezTo>
                  <a:cubicBezTo>
                    <a:pt x="262" y="2"/>
                    <a:pt x="262" y="2"/>
                    <a:pt x="262" y="2"/>
                  </a:cubicBezTo>
                  <a:cubicBezTo>
                    <a:pt x="262" y="2"/>
                    <a:pt x="262" y="2"/>
                    <a:pt x="262" y="2"/>
                  </a:cubicBezTo>
                  <a:cubicBezTo>
                    <a:pt x="262" y="2"/>
                    <a:pt x="262" y="2"/>
                    <a:pt x="262" y="2"/>
                  </a:cubicBezTo>
                  <a:cubicBezTo>
                    <a:pt x="262" y="2"/>
                    <a:pt x="261" y="2"/>
                    <a:pt x="261" y="2"/>
                  </a:cubicBezTo>
                  <a:cubicBezTo>
                    <a:pt x="261" y="2"/>
                    <a:pt x="261" y="3"/>
                    <a:pt x="261" y="3"/>
                  </a:cubicBezTo>
                  <a:cubicBezTo>
                    <a:pt x="261" y="3"/>
                    <a:pt x="260" y="3"/>
                    <a:pt x="260" y="3"/>
                  </a:cubicBezTo>
                  <a:cubicBezTo>
                    <a:pt x="260" y="3"/>
                    <a:pt x="260" y="3"/>
                    <a:pt x="260" y="3"/>
                  </a:cubicBezTo>
                  <a:cubicBezTo>
                    <a:pt x="260" y="3"/>
                    <a:pt x="260" y="3"/>
                    <a:pt x="260" y="3"/>
                  </a:cubicBezTo>
                  <a:cubicBezTo>
                    <a:pt x="260" y="3"/>
                    <a:pt x="260" y="3"/>
                    <a:pt x="260" y="3"/>
                  </a:cubicBezTo>
                  <a:cubicBezTo>
                    <a:pt x="260" y="3"/>
                    <a:pt x="260" y="3"/>
                    <a:pt x="260" y="3"/>
                  </a:cubicBezTo>
                  <a:cubicBezTo>
                    <a:pt x="260" y="3"/>
                    <a:pt x="260" y="3"/>
                    <a:pt x="260" y="3"/>
                  </a:cubicBezTo>
                  <a:cubicBezTo>
                    <a:pt x="260" y="3"/>
                    <a:pt x="260" y="3"/>
                    <a:pt x="261" y="3"/>
                  </a:cubicBezTo>
                  <a:cubicBezTo>
                    <a:pt x="261" y="3"/>
                    <a:pt x="261" y="3"/>
                    <a:pt x="261" y="3"/>
                  </a:cubicBezTo>
                  <a:cubicBezTo>
                    <a:pt x="261" y="3"/>
                    <a:pt x="261" y="3"/>
                    <a:pt x="260" y="3"/>
                  </a:cubicBezTo>
                  <a:cubicBezTo>
                    <a:pt x="260" y="3"/>
                    <a:pt x="260" y="4"/>
                    <a:pt x="260" y="4"/>
                  </a:cubicBezTo>
                  <a:cubicBezTo>
                    <a:pt x="260" y="4"/>
                    <a:pt x="260" y="4"/>
                    <a:pt x="259" y="4"/>
                  </a:cubicBezTo>
                  <a:cubicBezTo>
                    <a:pt x="259" y="4"/>
                    <a:pt x="259" y="4"/>
                    <a:pt x="259" y="4"/>
                  </a:cubicBezTo>
                  <a:cubicBezTo>
                    <a:pt x="259" y="4"/>
                    <a:pt x="259" y="4"/>
                    <a:pt x="259" y="4"/>
                  </a:cubicBezTo>
                  <a:cubicBezTo>
                    <a:pt x="259" y="5"/>
                    <a:pt x="258" y="4"/>
                    <a:pt x="258" y="4"/>
                  </a:cubicBezTo>
                  <a:cubicBezTo>
                    <a:pt x="258" y="4"/>
                    <a:pt x="258" y="4"/>
                    <a:pt x="258" y="4"/>
                  </a:cubicBezTo>
                  <a:cubicBezTo>
                    <a:pt x="258" y="4"/>
                    <a:pt x="258" y="4"/>
                    <a:pt x="258" y="4"/>
                  </a:cubicBezTo>
                  <a:cubicBezTo>
                    <a:pt x="258" y="4"/>
                    <a:pt x="258" y="4"/>
                    <a:pt x="258" y="4"/>
                  </a:cubicBezTo>
                  <a:cubicBezTo>
                    <a:pt x="258" y="4"/>
                    <a:pt x="258" y="4"/>
                    <a:pt x="258" y="4"/>
                  </a:cubicBezTo>
                  <a:cubicBezTo>
                    <a:pt x="258" y="4"/>
                    <a:pt x="258" y="4"/>
                    <a:pt x="258" y="4"/>
                  </a:cubicBezTo>
                  <a:cubicBezTo>
                    <a:pt x="258" y="4"/>
                    <a:pt x="258" y="4"/>
                    <a:pt x="258" y="4"/>
                  </a:cubicBezTo>
                  <a:cubicBezTo>
                    <a:pt x="258" y="4"/>
                    <a:pt x="258" y="4"/>
                    <a:pt x="258" y="4"/>
                  </a:cubicBezTo>
                  <a:cubicBezTo>
                    <a:pt x="258" y="4"/>
                    <a:pt x="258" y="4"/>
                    <a:pt x="258" y="4"/>
                  </a:cubicBezTo>
                  <a:cubicBezTo>
                    <a:pt x="258" y="4"/>
                    <a:pt x="258" y="4"/>
                    <a:pt x="258" y="4"/>
                  </a:cubicBezTo>
                  <a:cubicBezTo>
                    <a:pt x="258" y="4"/>
                    <a:pt x="258" y="4"/>
                    <a:pt x="258" y="4"/>
                  </a:cubicBezTo>
                  <a:cubicBezTo>
                    <a:pt x="258" y="4"/>
                    <a:pt x="258" y="4"/>
                    <a:pt x="258" y="4"/>
                  </a:cubicBezTo>
                  <a:cubicBezTo>
                    <a:pt x="258" y="4"/>
                    <a:pt x="258" y="5"/>
                    <a:pt x="259" y="5"/>
                  </a:cubicBezTo>
                  <a:cubicBezTo>
                    <a:pt x="259" y="5"/>
                    <a:pt x="259" y="5"/>
                    <a:pt x="259" y="5"/>
                  </a:cubicBezTo>
                  <a:cubicBezTo>
                    <a:pt x="259" y="5"/>
                    <a:pt x="259" y="5"/>
                    <a:pt x="260" y="5"/>
                  </a:cubicBezTo>
                  <a:cubicBezTo>
                    <a:pt x="260" y="4"/>
                    <a:pt x="260" y="4"/>
                    <a:pt x="260" y="4"/>
                  </a:cubicBezTo>
                  <a:cubicBezTo>
                    <a:pt x="260" y="4"/>
                    <a:pt x="261" y="4"/>
                    <a:pt x="261" y="4"/>
                  </a:cubicBezTo>
                  <a:cubicBezTo>
                    <a:pt x="261" y="4"/>
                    <a:pt x="261" y="3"/>
                    <a:pt x="261" y="3"/>
                  </a:cubicBezTo>
                  <a:close/>
                  <a:moveTo>
                    <a:pt x="258" y="3"/>
                  </a:moveTo>
                  <a:cubicBezTo>
                    <a:pt x="258" y="3"/>
                    <a:pt x="258" y="3"/>
                    <a:pt x="258" y="3"/>
                  </a:cubicBezTo>
                  <a:cubicBezTo>
                    <a:pt x="258" y="3"/>
                    <a:pt x="258" y="3"/>
                    <a:pt x="258" y="3"/>
                  </a:cubicBezTo>
                  <a:cubicBezTo>
                    <a:pt x="258" y="3"/>
                    <a:pt x="258" y="3"/>
                    <a:pt x="258" y="4"/>
                  </a:cubicBezTo>
                  <a:cubicBezTo>
                    <a:pt x="258" y="4"/>
                    <a:pt x="258" y="4"/>
                    <a:pt x="258" y="4"/>
                  </a:cubicBezTo>
                  <a:cubicBezTo>
                    <a:pt x="258" y="4"/>
                    <a:pt x="258" y="4"/>
                    <a:pt x="258" y="4"/>
                  </a:cubicBezTo>
                  <a:cubicBezTo>
                    <a:pt x="258" y="4"/>
                    <a:pt x="258" y="3"/>
                    <a:pt x="258" y="3"/>
                  </a:cubicBezTo>
                  <a:cubicBezTo>
                    <a:pt x="258" y="3"/>
                    <a:pt x="258" y="3"/>
                    <a:pt x="258" y="3"/>
                  </a:cubicBezTo>
                  <a:cubicBezTo>
                    <a:pt x="258" y="3"/>
                    <a:pt x="258" y="3"/>
                    <a:pt x="258" y="3"/>
                  </a:cubicBezTo>
                  <a:cubicBezTo>
                    <a:pt x="258" y="3"/>
                    <a:pt x="258" y="3"/>
                    <a:pt x="258" y="3"/>
                  </a:cubicBezTo>
                  <a:cubicBezTo>
                    <a:pt x="258" y="3"/>
                    <a:pt x="258" y="3"/>
                    <a:pt x="258" y="3"/>
                  </a:cubicBezTo>
                  <a:cubicBezTo>
                    <a:pt x="258" y="3"/>
                    <a:pt x="258" y="3"/>
                    <a:pt x="258" y="3"/>
                  </a:cubicBezTo>
                  <a:cubicBezTo>
                    <a:pt x="258" y="3"/>
                    <a:pt x="258" y="3"/>
                    <a:pt x="258" y="3"/>
                  </a:cubicBezTo>
                  <a:cubicBezTo>
                    <a:pt x="259" y="3"/>
                    <a:pt x="259" y="3"/>
                    <a:pt x="259" y="3"/>
                  </a:cubicBezTo>
                  <a:cubicBezTo>
                    <a:pt x="259" y="3"/>
                    <a:pt x="259" y="3"/>
                    <a:pt x="258" y="3"/>
                  </a:cubicBezTo>
                  <a:cubicBezTo>
                    <a:pt x="258" y="3"/>
                    <a:pt x="258" y="3"/>
                    <a:pt x="258" y="3"/>
                  </a:cubicBezTo>
                  <a:cubicBezTo>
                    <a:pt x="258" y="3"/>
                    <a:pt x="258" y="3"/>
                    <a:pt x="258" y="3"/>
                  </a:cubicBezTo>
                  <a:cubicBezTo>
                    <a:pt x="258" y="3"/>
                    <a:pt x="258" y="3"/>
                    <a:pt x="258" y="3"/>
                  </a:cubicBezTo>
                  <a:cubicBezTo>
                    <a:pt x="258" y="3"/>
                    <a:pt x="258" y="3"/>
                    <a:pt x="258" y="3"/>
                  </a:cubicBezTo>
                  <a:cubicBezTo>
                    <a:pt x="258" y="3"/>
                    <a:pt x="258" y="3"/>
                    <a:pt x="258" y="3"/>
                  </a:cubicBezTo>
                  <a:cubicBezTo>
                    <a:pt x="258" y="3"/>
                    <a:pt x="258" y="3"/>
                    <a:pt x="258" y="3"/>
                  </a:cubicBezTo>
                  <a:close/>
                  <a:moveTo>
                    <a:pt x="259" y="3"/>
                  </a:moveTo>
                  <a:cubicBezTo>
                    <a:pt x="259" y="3"/>
                    <a:pt x="259" y="3"/>
                    <a:pt x="259" y="3"/>
                  </a:cubicBezTo>
                  <a:cubicBezTo>
                    <a:pt x="259" y="3"/>
                    <a:pt x="259" y="3"/>
                    <a:pt x="259" y="3"/>
                  </a:cubicBezTo>
                  <a:cubicBezTo>
                    <a:pt x="259" y="3"/>
                    <a:pt x="259" y="3"/>
                    <a:pt x="259" y="2"/>
                  </a:cubicBezTo>
                  <a:cubicBezTo>
                    <a:pt x="259" y="2"/>
                    <a:pt x="259" y="2"/>
                    <a:pt x="259" y="2"/>
                  </a:cubicBezTo>
                  <a:cubicBezTo>
                    <a:pt x="259" y="2"/>
                    <a:pt x="259" y="2"/>
                    <a:pt x="259" y="2"/>
                  </a:cubicBezTo>
                  <a:cubicBezTo>
                    <a:pt x="259" y="2"/>
                    <a:pt x="259" y="2"/>
                    <a:pt x="259" y="2"/>
                  </a:cubicBezTo>
                  <a:cubicBezTo>
                    <a:pt x="259" y="2"/>
                    <a:pt x="259" y="2"/>
                    <a:pt x="259" y="2"/>
                  </a:cubicBezTo>
                  <a:cubicBezTo>
                    <a:pt x="259" y="2"/>
                    <a:pt x="259" y="2"/>
                    <a:pt x="259" y="2"/>
                  </a:cubicBezTo>
                  <a:cubicBezTo>
                    <a:pt x="259" y="3"/>
                    <a:pt x="259" y="3"/>
                    <a:pt x="259" y="3"/>
                  </a:cubicBezTo>
                  <a:cubicBezTo>
                    <a:pt x="259" y="3"/>
                    <a:pt x="259" y="3"/>
                    <a:pt x="259" y="3"/>
                  </a:cubicBezTo>
                  <a:close/>
                  <a:moveTo>
                    <a:pt x="315" y="179"/>
                  </a:moveTo>
                  <a:cubicBezTo>
                    <a:pt x="315" y="179"/>
                    <a:pt x="314" y="179"/>
                    <a:pt x="314" y="179"/>
                  </a:cubicBezTo>
                  <a:cubicBezTo>
                    <a:pt x="314" y="179"/>
                    <a:pt x="314" y="179"/>
                    <a:pt x="314" y="179"/>
                  </a:cubicBezTo>
                  <a:cubicBezTo>
                    <a:pt x="314" y="178"/>
                    <a:pt x="313" y="178"/>
                    <a:pt x="313" y="178"/>
                  </a:cubicBezTo>
                  <a:cubicBezTo>
                    <a:pt x="313" y="178"/>
                    <a:pt x="313" y="178"/>
                    <a:pt x="313" y="178"/>
                  </a:cubicBezTo>
                  <a:cubicBezTo>
                    <a:pt x="312" y="179"/>
                    <a:pt x="312" y="179"/>
                    <a:pt x="312" y="179"/>
                  </a:cubicBezTo>
                  <a:cubicBezTo>
                    <a:pt x="312" y="179"/>
                    <a:pt x="312" y="179"/>
                    <a:pt x="312" y="179"/>
                  </a:cubicBezTo>
                  <a:cubicBezTo>
                    <a:pt x="313" y="179"/>
                    <a:pt x="313" y="180"/>
                    <a:pt x="313" y="180"/>
                  </a:cubicBezTo>
                  <a:cubicBezTo>
                    <a:pt x="312" y="180"/>
                    <a:pt x="312" y="180"/>
                    <a:pt x="312" y="180"/>
                  </a:cubicBezTo>
                  <a:cubicBezTo>
                    <a:pt x="313" y="180"/>
                    <a:pt x="313" y="180"/>
                    <a:pt x="313" y="180"/>
                  </a:cubicBezTo>
                  <a:cubicBezTo>
                    <a:pt x="313" y="181"/>
                    <a:pt x="314" y="181"/>
                    <a:pt x="314" y="181"/>
                  </a:cubicBezTo>
                  <a:cubicBezTo>
                    <a:pt x="314" y="181"/>
                    <a:pt x="314" y="181"/>
                    <a:pt x="314" y="181"/>
                  </a:cubicBezTo>
                  <a:cubicBezTo>
                    <a:pt x="315" y="181"/>
                    <a:pt x="315" y="181"/>
                    <a:pt x="315" y="180"/>
                  </a:cubicBezTo>
                  <a:cubicBezTo>
                    <a:pt x="315" y="180"/>
                    <a:pt x="315" y="180"/>
                    <a:pt x="315" y="179"/>
                  </a:cubicBezTo>
                  <a:close/>
                  <a:moveTo>
                    <a:pt x="291" y="146"/>
                  </a:moveTo>
                  <a:cubicBezTo>
                    <a:pt x="291" y="146"/>
                    <a:pt x="292" y="146"/>
                    <a:pt x="292" y="146"/>
                  </a:cubicBezTo>
                  <a:cubicBezTo>
                    <a:pt x="292" y="145"/>
                    <a:pt x="292" y="145"/>
                    <a:pt x="292" y="145"/>
                  </a:cubicBezTo>
                  <a:cubicBezTo>
                    <a:pt x="292" y="145"/>
                    <a:pt x="292" y="145"/>
                    <a:pt x="291" y="145"/>
                  </a:cubicBezTo>
                  <a:cubicBezTo>
                    <a:pt x="291" y="145"/>
                    <a:pt x="291" y="145"/>
                    <a:pt x="291" y="145"/>
                  </a:cubicBezTo>
                  <a:cubicBezTo>
                    <a:pt x="291" y="144"/>
                    <a:pt x="291" y="144"/>
                    <a:pt x="291" y="144"/>
                  </a:cubicBezTo>
                  <a:cubicBezTo>
                    <a:pt x="290" y="144"/>
                    <a:pt x="290" y="145"/>
                    <a:pt x="290" y="145"/>
                  </a:cubicBezTo>
                  <a:cubicBezTo>
                    <a:pt x="290" y="145"/>
                    <a:pt x="290" y="145"/>
                    <a:pt x="290" y="145"/>
                  </a:cubicBezTo>
                  <a:cubicBezTo>
                    <a:pt x="290" y="146"/>
                    <a:pt x="290" y="146"/>
                    <a:pt x="290" y="146"/>
                  </a:cubicBezTo>
                  <a:cubicBezTo>
                    <a:pt x="290" y="146"/>
                    <a:pt x="290" y="146"/>
                    <a:pt x="290" y="146"/>
                  </a:cubicBezTo>
                  <a:cubicBezTo>
                    <a:pt x="290" y="147"/>
                    <a:pt x="291" y="146"/>
                    <a:pt x="291" y="146"/>
                  </a:cubicBezTo>
                  <a:cubicBezTo>
                    <a:pt x="291" y="146"/>
                    <a:pt x="291" y="146"/>
                    <a:pt x="291" y="146"/>
                  </a:cubicBezTo>
                  <a:close/>
                  <a:moveTo>
                    <a:pt x="291" y="141"/>
                  </a:moveTo>
                  <a:cubicBezTo>
                    <a:pt x="291" y="141"/>
                    <a:pt x="291" y="141"/>
                    <a:pt x="291" y="141"/>
                  </a:cubicBezTo>
                  <a:cubicBezTo>
                    <a:pt x="291" y="141"/>
                    <a:pt x="291" y="141"/>
                    <a:pt x="291" y="141"/>
                  </a:cubicBezTo>
                  <a:cubicBezTo>
                    <a:pt x="291" y="141"/>
                    <a:pt x="291" y="141"/>
                    <a:pt x="291" y="141"/>
                  </a:cubicBezTo>
                  <a:cubicBezTo>
                    <a:pt x="291" y="141"/>
                    <a:pt x="291" y="141"/>
                    <a:pt x="291" y="141"/>
                  </a:cubicBezTo>
                  <a:cubicBezTo>
                    <a:pt x="291" y="141"/>
                    <a:pt x="291" y="140"/>
                    <a:pt x="291" y="140"/>
                  </a:cubicBezTo>
                  <a:cubicBezTo>
                    <a:pt x="291" y="140"/>
                    <a:pt x="291" y="140"/>
                    <a:pt x="291" y="140"/>
                  </a:cubicBezTo>
                  <a:cubicBezTo>
                    <a:pt x="291" y="140"/>
                    <a:pt x="291" y="140"/>
                    <a:pt x="291" y="140"/>
                  </a:cubicBezTo>
                  <a:cubicBezTo>
                    <a:pt x="291" y="140"/>
                    <a:pt x="291" y="140"/>
                    <a:pt x="291" y="140"/>
                  </a:cubicBezTo>
                  <a:cubicBezTo>
                    <a:pt x="291" y="140"/>
                    <a:pt x="291" y="140"/>
                    <a:pt x="291" y="139"/>
                  </a:cubicBezTo>
                  <a:cubicBezTo>
                    <a:pt x="291" y="139"/>
                    <a:pt x="290" y="139"/>
                    <a:pt x="290" y="139"/>
                  </a:cubicBezTo>
                  <a:cubicBezTo>
                    <a:pt x="290" y="139"/>
                    <a:pt x="290" y="139"/>
                    <a:pt x="290" y="140"/>
                  </a:cubicBezTo>
                  <a:cubicBezTo>
                    <a:pt x="290" y="140"/>
                    <a:pt x="290" y="140"/>
                    <a:pt x="290" y="140"/>
                  </a:cubicBezTo>
                  <a:cubicBezTo>
                    <a:pt x="290" y="140"/>
                    <a:pt x="290" y="140"/>
                    <a:pt x="290" y="140"/>
                  </a:cubicBezTo>
                  <a:cubicBezTo>
                    <a:pt x="289" y="140"/>
                    <a:pt x="289" y="141"/>
                    <a:pt x="290" y="141"/>
                  </a:cubicBezTo>
                  <a:cubicBezTo>
                    <a:pt x="290" y="141"/>
                    <a:pt x="290" y="141"/>
                    <a:pt x="290" y="141"/>
                  </a:cubicBezTo>
                  <a:cubicBezTo>
                    <a:pt x="291" y="141"/>
                    <a:pt x="291" y="141"/>
                    <a:pt x="291" y="141"/>
                  </a:cubicBezTo>
                  <a:close/>
                  <a:moveTo>
                    <a:pt x="280" y="136"/>
                  </a:moveTo>
                  <a:cubicBezTo>
                    <a:pt x="280" y="136"/>
                    <a:pt x="280" y="136"/>
                    <a:pt x="280" y="136"/>
                  </a:cubicBezTo>
                  <a:cubicBezTo>
                    <a:pt x="280" y="136"/>
                    <a:pt x="280" y="136"/>
                    <a:pt x="280" y="136"/>
                  </a:cubicBezTo>
                  <a:cubicBezTo>
                    <a:pt x="280" y="136"/>
                    <a:pt x="280" y="136"/>
                    <a:pt x="280" y="136"/>
                  </a:cubicBezTo>
                  <a:cubicBezTo>
                    <a:pt x="280" y="136"/>
                    <a:pt x="280" y="136"/>
                    <a:pt x="280" y="136"/>
                  </a:cubicBezTo>
                  <a:cubicBezTo>
                    <a:pt x="280" y="136"/>
                    <a:pt x="280" y="136"/>
                    <a:pt x="280" y="136"/>
                  </a:cubicBezTo>
                  <a:cubicBezTo>
                    <a:pt x="280" y="136"/>
                    <a:pt x="280" y="136"/>
                    <a:pt x="280" y="136"/>
                  </a:cubicBezTo>
                  <a:cubicBezTo>
                    <a:pt x="280" y="136"/>
                    <a:pt x="279" y="136"/>
                    <a:pt x="279" y="136"/>
                  </a:cubicBezTo>
                  <a:cubicBezTo>
                    <a:pt x="279" y="136"/>
                    <a:pt x="278" y="136"/>
                    <a:pt x="278" y="136"/>
                  </a:cubicBezTo>
                  <a:cubicBezTo>
                    <a:pt x="278" y="136"/>
                    <a:pt x="278" y="136"/>
                    <a:pt x="278" y="137"/>
                  </a:cubicBezTo>
                  <a:cubicBezTo>
                    <a:pt x="278" y="137"/>
                    <a:pt x="278" y="137"/>
                    <a:pt x="278" y="137"/>
                  </a:cubicBezTo>
                  <a:cubicBezTo>
                    <a:pt x="278" y="137"/>
                    <a:pt x="278" y="137"/>
                    <a:pt x="278" y="137"/>
                  </a:cubicBezTo>
                  <a:cubicBezTo>
                    <a:pt x="278" y="137"/>
                    <a:pt x="278" y="137"/>
                    <a:pt x="279" y="137"/>
                  </a:cubicBezTo>
                  <a:cubicBezTo>
                    <a:pt x="279" y="137"/>
                    <a:pt x="279" y="137"/>
                    <a:pt x="279" y="137"/>
                  </a:cubicBezTo>
                  <a:cubicBezTo>
                    <a:pt x="279" y="137"/>
                    <a:pt x="279" y="137"/>
                    <a:pt x="279" y="137"/>
                  </a:cubicBezTo>
                  <a:cubicBezTo>
                    <a:pt x="280" y="137"/>
                    <a:pt x="280" y="137"/>
                    <a:pt x="280" y="136"/>
                  </a:cubicBezTo>
                  <a:close/>
                  <a:moveTo>
                    <a:pt x="281" y="137"/>
                  </a:moveTo>
                  <a:cubicBezTo>
                    <a:pt x="281" y="137"/>
                    <a:pt x="281" y="137"/>
                    <a:pt x="281" y="137"/>
                  </a:cubicBezTo>
                  <a:cubicBezTo>
                    <a:pt x="281" y="137"/>
                    <a:pt x="282" y="136"/>
                    <a:pt x="281" y="136"/>
                  </a:cubicBezTo>
                  <a:cubicBezTo>
                    <a:pt x="281" y="136"/>
                    <a:pt x="281" y="136"/>
                    <a:pt x="281" y="137"/>
                  </a:cubicBezTo>
                  <a:cubicBezTo>
                    <a:pt x="281" y="137"/>
                    <a:pt x="281" y="137"/>
                    <a:pt x="281" y="137"/>
                  </a:cubicBezTo>
                  <a:cubicBezTo>
                    <a:pt x="281" y="137"/>
                    <a:pt x="280" y="137"/>
                    <a:pt x="281" y="137"/>
                  </a:cubicBezTo>
                  <a:close/>
                  <a:moveTo>
                    <a:pt x="279" y="135"/>
                  </a:moveTo>
                  <a:cubicBezTo>
                    <a:pt x="279" y="135"/>
                    <a:pt x="280" y="135"/>
                    <a:pt x="280" y="135"/>
                  </a:cubicBezTo>
                  <a:cubicBezTo>
                    <a:pt x="280" y="135"/>
                    <a:pt x="280" y="135"/>
                    <a:pt x="281" y="134"/>
                  </a:cubicBezTo>
                  <a:cubicBezTo>
                    <a:pt x="281" y="134"/>
                    <a:pt x="281" y="134"/>
                    <a:pt x="280" y="134"/>
                  </a:cubicBezTo>
                  <a:cubicBezTo>
                    <a:pt x="280" y="134"/>
                    <a:pt x="279" y="135"/>
                    <a:pt x="278" y="135"/>
                  </a:cubicBezTo>
                  <a:cubicBezTo>
                    <a:pt x="278" y="135"/>
                    <a:pt x="278" y="135"/>
                    <a:pt x="278" y="135"/>
                  </a:cubicBezTo>
                  <a:cubicBezTo>
                    <a:pt x="278" y="135"/>
                    <a:pt x="278" y="136"/>
                    <a:pt x="278" y="136"/>
                  </a:cubicBezTo>
                  <a:cubicBezTo>
                    <a:pt x="278" y="136"/>
                    <a:pt x="278" y="136"/>
                    <a:pt x="278" y="136"/>
                  </a:cubicBezTo>
                  <a:cubicBezTo>
                    <a:pt x="278" y="136"/>
                    <a:pt x="278" y="136"/>
                    <a:pt x="278" y="136"/>
                  </a:cubicBezTo>
                  <a:cubicBezTo>
                    <a:pt x="279" y="136"/>
                    <a:pt x="279" y="135"/>
                    <a:pt x="279" y="135"/>
                  </a:cubicBezTo>
                  <a:close/>
                </a:path>
              </a:pathLst>
            </a:custGeom>
            <a:grpFill/>
            <a:ln w="6350">
              <a:solidFill>
                <a:schemeClr val="bg1">
                  <a:alpha val="30000"/>
                </a:schemeClr>
              </a:solidFill>
              <a:round/>
              <a:headEnd/>
              <a:tailEnd/>
            </a:ln>
          </p:spPr>
          <p:txBody>
            <a:bodyPr vert="horz" wrap="square" lIns="137160" tIns="68580" rIns="137160" bIns="68580" numCol="1" anchor="t" anchorCtr="0" compatLnSpc="1">
              <a:prstTxWarp prst="textNoShape">
                <a:avLst/>
              </a:prstTxWarp>
            </a:bodyPr>
            <a:lstStyle/>
            <a:p>
              <a:endParaRPr lang="en-US" sz="3600"/>
            </a:p>
          </p:txBody>
        </p:sp>
        <p:sp>
          <p:nvSpPr>
            <p:cNvPr id="4" name="Freeform 66">
              <a:extLst>
                <a:ext uri="{FF2B5EF4-FFF2-40B4-BE49-F238E27FC236}">
                  <a16:creationId xmlns:a16="http://schemas.microsoft.com/office/drawing/2014/main" id="{56F34A4E-1009-471B-8523-C1B049466515}"/>
                </a:ext>
              </a:extLst>
            </p:cNvPr>
            <p:cNvSpPr>
              <a:spLocks noEditPoints="1"/>
            </p:cNvSpPr>
            <p:nvPr/>
          </p:nvSpPr>
          <p:spPr bwMode="auto">
            <a:xfrm>
              <a:off x="3240" y="323"/>
              <a:ext cx="1558" cy="1890"/>
            </a:xfrm>
            <a:custGeom>
              <a:avLst/>
              <a:gdLst>
                <a:gd name="T0" fmla="*/ 251 w 659"/>
                <a:gd name="T1" fmla="*/ 489 h 799"/>
                <a:gd name="T2" fmla="*/ 263 w 659"/>
                <a:gd name="T3" fmla="*/ 552 h 799"/>
                <a:gd name="T4" fmla="*/ 290 w 659"/>
                <a:gd name="T5" fmla="*/ 521 h 799"/>
                <a:gd name="T6" fmla="*/ 278 w 659"/>
                <a:gd name="T7" fmla="*/ 559 h 799"/>
                <a:gd name="T8" fmla="*/ 288 w 659"/>
                <a:gd name="T9" fmla="*/ 429 h 799"/>
                <a:gd name="T10" fmla="*/ 233 w 659"/>
                <a:gd name="T11" fmla="*/ 471 h 799"/>
                <a:gd name="T12" fmla="*/ 410 w 659"/>
                <a:gd name="T13" fmla="*/ 47 h 799"/>
                <a:gd name="T14" fmla="*/ 431 w 659"/>
                <a:gd name="T15" fmla="*/ 103 h 799"/>
                <a:gd name="T16" fmla="*/ 443 w 659"/>
                <a:gd name="T17" fmla="*/ 58 h 799"/>
                <a:gd name="T18" fmla="*/ 480 w 659"/>
                <a:gd name="T19" fmla="*/ 4 h 799"/>
                <a:gd name="T20" fmla="*/ 413 w 659"/>
                <a:gd name="T21" fmla="*/ 70 h 799"/>
                <a:gd name="T22" fmla="*/ 491 w 659"/>
                <a:gd name="T23" fmla="*/ 18 h 799"/>
                <a:gd name="T24" fmla="*/ 134 w 659"/>
                <a:gd name="T25" fmla="*/ 795 h 799"/>
                <a:gd name="T26" fmla="*/ 491 w 659"/>
                <a:gd name="T27" fmla="*/ 257 h 799"/>
                <a:gd name="T28" fmla="*/ 413 w 659"/>
                <a:gd name="T29" fmla="*/ 339 h 799"/>
                <a:gd name="T30" fmla="*/ 466 w 659"/>
                <a:gd name="T31" fmla="*/ 267 h 799"/>
                <a:gd name="T32" fmla="*/ 341 w 659"/>
                <a:gd name="T33" fmla="*/ 430 h 799"/>
                <a:gd name="T34" fmla="*/ 238 w 659"/>
                <a:gd name="T35" fmla="*/ 256 h 799"/>
                <a:gd name="T36" fmla="*/ 357 w 659"/>
                <a:gd name="T37" fmla="*/ 683 h 799"/>
                <a:gd name="T38" fmla="*/ 250 w 659"/>
                <a:gd name="T39" fmla="*/ 514 h 799"/>
                <a:gd name="T40" fmla="*/ 226 w 659"/>
                <a:gd name="T41" fmla="*/ 497 h 799"/>
                <a:gd name="T42" fmla="*/ 233 w 659"/>
                <a:gd name="T43" fmla="*/ 512 h 799"/>
                <a:gd name="T44" fmla="*/ 140 w 659"/>
                <a:gd name="T45" fmla="*/ 334 h 799"/>
                <a:gd name="T46" fmla="*/ 98 w 659"/>
                <a:gd name="T47" fmla="*/ 343 h 799"/>
                <a:gd name="T48" fmla="*/ 265 w 659"/>
                <a:gd name="T49" fmla="*/ 572 h 799"/>
                <a:gd name="T50" fmla="*/ 526 w 659"/>
                <a:gd name="T51" fmla="*/ 736 h 799"/>
                <a:gd name="T52" fmla="*/ 529 w 659"/>
                <a:gd name="T53" fmla="*/ 712 h 799"/>
                <a:gd name="T54" fmla="*/ 370 w 659"/>
                <a:gd name="T55" fmla="*/ 651 h 799"/>
                <a:gd name="T56" fmla="*/ 497 w 659"/>
                <a:gd name="T57" fmla="*/ 434 h 799"/>
                <a:gd name="T58" fmla="*/ 396 w 659"/>
                <a:gd name="T59" fmla="*/ 475 h 799"/>
                <a:gd name="T60" fmla="*/ 386 w 659"/>
                <a:gd name="T61" fmla="*/ 501 h 799"/>
                <a:gd name="T62" fmla="*/ 610 w 659"/>
                <a:gd name="T63" fmla="*/ 620 h 799"/>
                <a:gd name="T64" fmla="*/ 542 w 659"/>
                <a:gd name="T65" fmla="*/ 665 h 799"/>
                <a:gd name="T66" fmla="*/ 496 w 659"/>
                <a:gd name="T67" fmla="*/ 715 h 799"/>
                <a:gd name="T68" fmla="*/ 430 w 659"/>
                <a:gd name="T69" fmla="*/ 643 h 799"/>
                <a:gd name="T70" fmla="*/ 437 w 659"/>
                <a:gd name="T71" fmla="*/ 686 h 799"/>
                <a:gd name="T72" fmla="*/ 310 w 659"/>
                <a:gd name="T73" fmla="*/ 654 h 799"/>
                <a:gd name="T74" fmla="*/ 196 w 659"/>
                <a:gd name="T75" fmla="*/ 676 h 799"/>
                <a:gd name="T76" fmla="*/ 254 w 659"/>
                <a:gd name="T77" fmla="*/ 591 h 799"/>
                <a:gd name="T78" fmla="*/ 363 w 659"/>
                <a:gd name="T79" fmla="*/ 527 h 799"/>
                <a:gd name="T80" fmla="*/ 413 w 659"/>
                <a:gd name="T81" fmla="*/ 519 h 799"/>
                <a:gd name="T82" fmla="*/ 492 w 659"/>
                <a:gd name="T83" fmla="*/ 466 h 799"/>
                <a:gd name="T84" fmla="*/ 573 w 659"/>
                <a:gd name="T85" fmla="*/ 504 h 799"/>
                <a:gd name="T86" fmla="*/ 623 w 659"/>
                <a:gd name="T87" fmla="*/ 569 h 799"/>
                <a:gd name="T88" fmla="*/ 616 w 659"/>
                <a:gd name="T89" fmla="*/ 600 h 799"/>
                <a:gd name="T90" fmla="*/ 377 w 659"/>
                <a:gd name="T91" fmla="*/ 388 h 799"/>
                <a:gd name="T92" fmla="*/ 436 w 659"/>
                <a:gd name="T93" fmla="*/ 317 h 799"/>
                <a:gd name="T94" fmla="*/ 489 w 659"/>
                <a:gd name="T95" fmla="*/ 265 h 799"/>
                <a:gd name="T96" fmla="*/ 553 w 659"/>
                <a:gd name="T97" fmla="*/ 256 h 799"/>
                <a:gd name="T98" fmla="*/ 561 w 659"/>
                <a:gd name="T99" fmla="*/ 358 h 799"/>
                <a:gd name="T100" fmla="*/ 486 w 659"/>
                <a:gd name="T101" fmla="*/ 394 h 799"/>
                <a:gd name="T102" fmla="*/ 451 w 659"/>
                <a:gd name="T103" fmla="*/ 415 h 799"/>
                <a:gd name="T104" fmla="*/ 407 w 659"/>
                <a:gd name="T105" fmla="*/ 492 h 799"/>
                <a:gd name="T106" fmla="*/ 353 w 659"/>
                <a:gd name="T107" fmla="*/ 454 h 799"/>
                <a:gd name="T108" fmla="*/ 571 w 659"/>
                <a:gd name="T109" fmla="*/ 396 h 799"/>
                <a:gd name="T110" fmla="*/ 527 w 659"/>
                <a:gd name="T111" fmla="*/ 409 h 799"/>
                <a:gd name="T112" fmla="*/ 544 w 659"/>
                <a:gd name="T113" fmla="*/ 401 h 799"/>
                <a:gd name="T114" fmla="*/ 560 w 659"/>
                <a:gd name="T115" fmla="*/ 387 h 799"/>
                <a:gd name="T116" fmla="*/ 546 w 659"/>
                <a:gd name="T117" fmla="*/ 396 h 799"/>
                <a:gd name="T118" fmla="*/ 526 w 659"/>
                <a:gd name="T119" fmla="*/ 392 h 799"/>
                <a:gd name="T120" fmla="*/ 454 w 659"/>
                <a:gd name="T121" fmla="*/ 312 h 799"/>
                <a:gd name="T122" fmla="*/ 440 w 659"/>
                <a:gd name="T123" fmla="*/ 433 h 799"/>
                <a:gd name="T124" fmla="*/ 422 w 659"/>
                <a:gd name="T125" fmla="*/ 452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9" h="799">
                  <a:moveTo>
                    <a:pt x="32" y="694"/>
                  </a:moveTo>
                  <a:cubicBezTo>
                    <a:pt x="32" y="694"/>
                    <a:pt x="31" y="695"/>
                    <a:pt x="31" y="695"/>
                  </a:cubicBezTo>
                  <a:cubicBezTo>
                    <a:pt x="31" y="696"/>
                    <a:pt x="31" y="696"/>
                    <a:pt x="30" y="696"/>
                  </a:cubicBezTo>
                  <a:cubicBezTo>
                    <a:pt x="30" y="696"/>
                    <a:pt x="30" y="696"/>
                    <a:pt x="30" y="696"/>
                  </a:cubicBezTo>
                  <a:cubicBezTo>
                    <a:pt x="29" y="696"/>
                    <a:pt x="29" y="696"/>
                    <a:pt x="28" y="695"/>
                  </a:cubicBezTo>
                  <a:cubicBezTo>
                    <a:pt x="28" y="695"/>
                    <a:pt x="28" y="694"/>
                    <a:pt x="28" y="694"/>
                  </a:cubicBezTo>
                  <a:cubicBezTo>
                    <a:pt x="28" y="693"/>
                    <a:pt x="29" y="693"/>
                    <a:pt x="29" y="693"/>
                  </a:cubicBezTo>
                  <a:cubicBezTo>
                    <a:pt x="29" y="693"/>
                    <a:pt x="29" y="693"/>
                    <a:pt x="29" y="693"/>
                  </a:cubicBezTo>
                  <a:cubicBezTo>
                    <a:pt x="30" y="693"/>
                    <a:pt x="30" y="693"/>
                    <a:pt x="30" y="693"/>
                  </a:cubicBezTo>
                  <a:cubicBezTo>
                    <a:pt x="31" y="693"/>
                    <a:pt x="31" y="693"/>
                    <a:pt x="32" y="694"/>
                  </a:cubicBezTo>
                  <a:close/>
                  <a:moveTo>
                    <a:pt x="16" y="683"/>
                  </a:moveTo>
                  <a:cubicBezTo>
                    <a:pt x="16" y="683"/>
                    <a:pt x="15" y="683"/>
                    <a:pt x="15" y="683"/>
                  </a:cubicBezTo>
                  <a:cubicBezTo>
                    <a:pt x="15" y="683"/>
                    <a:pt x="15" y="684"/>
                    <a:pt x="15" y="684"/>
                  </a:cubicBezTo>
                  <a:cubicBezTo>
                    <a:pt x="15" y="684"/>
                    <a:pt x="15" y="683"/>
                    <a:pt x="15" y="683"/>
                  </a:cubicBezTo>
                  <a:cubicBezTo>
                    <a:pt x="16" y="683"/>
                    <a:pt x="16" y="683"/>
                    <a:pt x="16" y="683"/>
                  </a:cubicBezTo>
                  <a:cubicBezTo>
                    <a:pt x="15" y="684"/>
                    <a:pt x="15" y="684"/>
                    <a:pt x="16" y="684"/>
                  </a:cubicBezTo>
                  <a:cubicBezTo>
                    <a:pt x="16" y="684"/>
                    <a:pt x="16" y="685"/>
                    <a:pt x="17" y="685"/>
                  </a:cubicBezTo>
                  <a:cubicBezTo>
                    <a:pt x="17" y="685"/>
                    <a:pt x="17" y="685"/>
                    <a:pt x="17" y="685"/>
                  </a:cubicBezTo>
                  <a:cubicBezTo>
                    <a:pt x="17" y="685"/>
                    <a:pt x="17" y="685"/>
                    <a:pt x="17" y="684"/>
                  </a:cubicBezTo>
                  <a:cubicBezTo>
                    <a:pt x="18" y="684"/>
                    <a:pt x="18" y="683"/>
                    <a:pt x="17" y="683"/>
                  </a:cubicBezTo>
                  <a:cubicBezTo>
                    <a:pt x="17" y="683"/>
                    <a:pt x="17" y="683"/>
                    <a:pt x="16" y="683"/>
                  </a:cubicBezTo>
                  <a:close/>
                  <a:moveTo>
                    <a:pt x="6" y="685"/>
                  </a:moveTo>
                  <a:cubicBezTo>
                    <a:pt x="6" y="684"/>
                    <a:pt x="6" y="684"/>
                    <a:pt x="6" y="684"/>
                  </a:cubicBezTo>
                  <a:cubicBezTo>
                    <a:pt x="5" y="684"/>
                    <a:pt x="5" y="684"/>
                    <a:pt x="4" y="684"/>
                  </a:cubicBezTo>
                  <a:cubicBezTo>
                    <a:pt x="4" y="684"/>
                    <a:pt x="4" y="684"/>
                    <a:pt x="4" y="684"/>
                  </a:cubicBezTo>
                  <a:cubicBezTo>
                    <a:pt x="4" y="684"/>
                    <a:pt x="4" y="684"/>
                    <a:pt x="4" y="684"/>
                  </a:cubicBezTo>
                  <a:cubicBezTo>
                    <a:pt x="3" y="684"/>
                    <a:pt x="3" y="684"/>
                    <a:pt x="3" y="684"/>
                  </a:cubicBezTo>
                  <a:cubicBezTo>
                    <a:pt x="2" y="685"/>
                    <a:pt x="0" y="686"/>
                    <a:pt x="2" y="687"/>
                  </a:cubicBezTo>
                  <a:cubicBezTo>
                    <a:pt x="2" y="687"/>
                    <a:pt x="3" y="687"/>
                    <a:pt x="4" y="687"/>
                  </a:cubicBezTo>
                  <a:cubicBezTo>
                    <a:pt x="4" y="687"/>
                    <a:pt x="4" y="687"/>
                    <a:pt x="4" y="687"/>
                  </a:cubicBezTo>
                  <a:cubicBezTo>
                    <a:pt x="5" y="687"/>
                    <a:pt x="5" y="687"/>
                    <a:pt x="6" y="686"/>
                  </a:cubicBezTo>
                  <a:cubicBezTo>
                    <a:pt x="6" y="686"/>
                    <a:pt x="6" y="685"/>
                    <a:pt x="6" y="685"/>
                  </a:cubicBezTo>
                  <a:cubicBezTo>
                    <a:pt x="6" y="685"/>
                    <a:pt x="6" y="685"/>
                    <a:pt x="6" y="685"/>
                  </a:cubicBezTo>
                  <a:close/>
                  <a:moveTo>
                    <a:pt x="8" y="683"/>
                  </a:moveTo>
                  <a:cubicBezTo>
                    <a:pt x="7" y="683"/>
                    <a:pt x="7" y="683"/>
                    <a:pt x="7" y="683"/>
                  </a:cubicBezTo>
                  <a:cubicBezTo>
                    <a:pt x="7" y="683"/>
                    <a:pt x="7" y="683"/>
                    <a:pt x="7" y="683"/>
                  </a:cubicBezTo>
                  <a:cubicBezTo>
                    <a:pt x="7" y="683"/>
                    <a:pt x="6" y="683"/>
                    <a:pt x="6" y="683"/>
                  </a:cubicBezTo>
                  <a:cubicBezTo>
                    <a:pt x="6" y="683"/>
                    <a:pt x="6" y="683"/>
                    <a:pt x="6" y="683"/>
                  </a:cubicBezTo>
                  <a:cubicBezTo>
                    <a:pt x="6" y="683"/>
                    <a:pt x="6" y="683"/>
                    <a:pt x="6" y="683"/>
                  </a:cubicBezTo>
                  <a:cubicBezTo>
                    <a:pt x="5" y="683"/>
                    <a:pt x="5" y="683"/>
                    <a:pt x="5" y="683"/>
                  </a:cubicBezTo>
                  <a:cubicBezTo>
                    <a:pt x="5" y="683"/>
                    <a:pt x="5" y="683"/>
                    <a:pt x="5" y="683"/>
                  </a:cubicBezTo>
                  <a:cubicBezTo>
                    <a:pt x="5" y="683"/>
                    <a:pt x="5" y="684"/>
                    <a:pt x="5" y="684"/>
                  </a:cubicBezTo>
                  <a:cubicBezTo>
                    <a:pt x="5" y="684"/>
                    <a:pt x="5" y="684"/>
                    <a:pt x="5" y="684"/>
                  </a:cubicBezTo>
                  <a:cubicBezTo>
                    <a:pt x="5" y="684"/>
                    <a:pt x="5" y="684"/>
                    <a:pt x="5" y="684"/>
                  </a:cubicBezTo>
                  <a:cubicBezTo>
                    <a:pt x="5" y="684"/>
                    <a:pt x="5" y="684"/>
                    <a:pt x="5" y="684"/>
                  </a:cubicBezTo>
                  <a:cubicBezTo>
                    <a:pt x="6" y="684"/>
                    <a:pt x="6" y="684"/>
                    <a:pt x="6" y="684"/>
                  </a:cubicBezTo>
                  <a:cubicBezTo>
                    <a:pt x="7" y="684"/>
                    <a:pt x="7" y="684"/>
                    <a:pt x="7" y="684"/>
                  </a:cubicBezTo>
                  <a:cubicBezTo>
                    <a:pt x="8" y="684"/>
                    <a:pt x="8" y="684"/>
                    <a:pt x="8" y="683"/>
                  </a:cubicBezTo>
                  <a:cubicBezTo>
                    <a:pt x="8" y="683"/>
                    <a:pt x="8" y="683"/>
                    <a:pt x="8" y="683"/>
                  </a:cubicBezTo>
                  <a:close/>
                  <a:moveTo>
                    <a:pt x="233" y="467"/>
                  </a:moveTo>
                  <a:cubicBezTo>
                    <a:pt x="233" y="467"/>
                    <a:pt x="233" y="467"/>
                    <a:pt x="233" y="467"/>
                  </a:cubicBezTo>
                  <a:cubicBezTo>
                    <a:pt x="233" y="467"/>
                    <a:pt x="233" y="467"/>
                    <a:pt x="233" y="467"/>
                  </a:cubicBezTo>
                  <a:cubicBezTo>
                    <a:pt x="234" y="467"/>
                    <a:pt x="234" y="466"/>
                    <a:pt x="233" y="466"/>
                  </a:cubicBezTo>
                  <a:cubicBezTo>
                    <a:pt x="233" y="466"/>
                    <a:pt x="233" y="466"/>
                    <a:pt x="233" y="466"/>
                  </a:cubicBezTo>
                  <a:cubicBezTo>
                    <a:pt x="232" y="466"/>
                    <a:pt x="232" y="466"/>
                    <a:pt x="232" y="465"/>
                  </a:cubicBezTo>
                  <a:cubicBezTo>
                    <a:pt x="231" y="465"/>
                    <a:pt x="231" y="466"/>
                    <a:pt x="231" y="466"/>
                  </a:cubicBezTo>
                  <a:cubicBezTo>
                    <a:pt x="231" y="467"/>
                    <a:pt x="231" y="467"/>
                    <a:pt x="232" y="467"/>
                  </a:cubicBezTo>
                  <a:cubicBezTo>
                    <a:pt x="232" y="467"/>
                    <a:pt x="232" y="467"/>
                    <a:pt x="233" y="467"/>
                  </a:cubicBezTo>
                  <a:cubicBezTo>
                    <a:pt x="233" y="467"/>
                    <a:pt x="233" y="467"/>
                    <a:pt x="233" y="467"/>
                  </a:cubicBezTo>
                  <a:close/>
                  <a:moveTo>
                    <a:pt x="245" y="466"/>
                  </a:moveTo>
                  <a:cubicBezTo>
                    <a:pt x="246" y="467"/>
                    <a:pt x="245" y="467"/>
                    <a:pt x="246" y="467"/>
                  </a:cubicBezTo>
                  <a:cubicBezTo>
                    <a:pt x="246" y="468"/>
                    <a:pt x="246" y="468"/>
                    <a:pt x="246" y="468"/>
                  </a:cubicBezTo>
                  <a:cubicBezTo>
                    <a:pt x="246" y="468"/>
                    <a:pt x="246" y="468"/>
                    <a:pt x="246" y="468"/>
                  </a:cubicBezTo>
                  <a:cubicBezTo>
                    <a:pt x="245" y="468"/>
                    <a:pt x="245" y="468"/>
                    <a:pt x="244" y="469"/>
                  </a:cubicBezTo>
                  <a:cubicBezTo>
                    <a:pt x="244" y="469"/>
                    <a:pt x="244" y="469"/>
                    <a:pt x="245" y="470"/>
                  </a:cubicBezTo>
                  <a:cubicBezTo>
                    <a:pt x="245" y="470"/>
                    <a:pt x="245" y="470"/>
                    <a:pt x="245" y="470"/>
                  </a:cubicBezTo>
                  <a:cubicBezTo>
                    <a:pt x="245" y="470"/>
                    <a:pt x="245" y="470"/>
                    <a:pt x="245" y="470"/>
                  </a:cubicBezTo>
                  <a:cubicBezTo>
                    <a:pt x="245" y="470"/>
                    <a:pt x="245" y="470"/>
                    <a:pt x="245" y="470"/>
                  </a:cubicBezTo>
                  <a:cubicBezTo>
                    <a:pt x="245" y="470"/>
                    <a:pt x="245" y="471"/>
                    <a:pt x="245" y="471"/>
                  </a:cubicBezTo>
                  <a:cubicBezTo>
                    <a:pt x="246" y="471"/>
                    <a:pt x="248" y="471"/>
                    <a:pt x="247" y="472"/>
                  </a:cubicBezTo>
                  <a:cubicBezTo>
                    <a:pt x="246" y="472"/>
                    <a:pt x="247" y="473"/>
                    <a:pt x="246" y="474"/>
                  </a:cubicBezTo>
                  <a:cubicBezTo>
                    <a:pt x="245" y="474"/>
                    <a:pt x="245" y="475"/>
                    <a:pt x="245" y="475"/>
                  </a:cubicBezTo>
                  <a:cubicBezTo>
                    <a:pt x="246" y="475"/>
                    <a:pt x="246" y="476"/>
                    <a:pt x="246" y="476"/>
                  </a:cubicBezTo>
                  <a:cubicBezTo>
                    <a:pt x="246" y="476"/>
                    <a:pt x="246" y="476"/>
                    <a:pt x="246" y="476"/>
                  </a:cubicBezTo>
                  <a:cubicBezTo>
                    <a:pt x="246" y="476"/>
                    <a:pt x="246" y="476"/>
                    <a:pt x="246" y="476"/>
                  </a:cubicBezTo>
                  <a:cubicBezTo>
                    <a:pt x="245" y="476"/>
                    <a:pt x="244" y="475"/>
                    <a:pt x="244" y="476"/>
                  </a:cubicBezTo>
                  <a:cubicBezTo>
                    <a:pt x="244" y="476"/>
                    <a:pt x="244" y="476"/>
                    <a:pt x="244" y="477"/>
                  </a:cubicBezTo>
                  <a:cubicBezTo>
                    <a:pt x="244" y="478"/>
                    <a:pt x="242" y="478"/>
                    <a:pt x="241" y="478"/>
                  </a:cubicBezTo>
                  <a:cubicBezTo>
                    <a:pt x="241" y="478"/>
                    <a:pt x="241" y="478"/>
                    <a:pt x="241" y="478"/>
                  </a:cubicBezTo>
                  <a:cubicBezTo>
                    <a:pt x="241" y="478"/>
                    <a:pt x="241" y="479"/>
                    <a:pt x="242" y="479"/>
                  </a:cubicBezTo>
                  <a:cubicBezTo>
                    <a:pt x="242" y="479"/>
                    <a:pt x="242" y="479"/>
                    <a:pt x="242" y="479"/>
                  </a:cubicBezTo>
                  <a:cubicBezTo>
                    <a:pt x="242" y="479"/>
                    <a:pt x="242" y="479"/>
                    <a:pt x="242" y="479"/>
                  </a:cubicBezTo>
                  <a:cubicBezTo>
                    <a:pt x="242" y="479"/>
                    <a:pt x="242" y="479"/>
                    <a:pt x="242" y="479"/>
                  </a:cubicBezTo>
                  <a:cubicBezTo>
                    <a:pt x="242" y="479"/>
                    <a:pt x="243" y="479"/>
                    <a:pt x="243" y="479"/>
                  </a:cubicBezTo>
                  <a:cubicBezTo>
                    <a:pt x="243" y="479"/>
                    <a:pt x="243" y="479"/>
                    <a:pt x="243" y="480"/>
                  </a:cubicBezTo>
                  <a:cubicBezTo>
                    <a:pt x="243" y="480"/>
                    <a:pt x="243" y="480"/>
                    <a:pt x="243" y="480"/>
                  </a:cubicBezTo>
                  <a:cubicBezTo>
                    <a:pt x="244" y="480"/>
                    <a:pt x="245" y="480"/>
                    <a:pt x="245" y="481"/>
                  </a:cubicBezTo>
                  <a:cubicBezTo>
                    <a:pt x="245" y="481"/>
                    <a:pt x="245" y="481"/>
                    <a:pt x="245" y="481"/>
                  </a:cubicBezTo>
                  <a:cubicBezTo>
                    <a:pt x="246" y="481"/>
                    <a:pt x="247" y="480"/>
                    <a:pt x="248" y="479"/>
                  </a:cubicBezTo>
                  <a:cubicBezTo>
                    <a:pt x="248" y="479"/>
                    <a:pt x="249" y="479"/>
                    <a:pt x="249" y="479"/>
                  </a:cubicBezTo>
                  <a:cubicBezTo>
                    <a:pt x="249" y="479"/>
                    <a:pt x="249" y="480"/>
                    <a:pt x="248" y="480"/>
                  </a:cubicBezTo>
                  <a:cubicBezTo>
                    <a:pt x="248" y="481"/>
                    <a:pt x="247" y="481"/>
                    <a:pt x="247" y="483"/>
                  </a:cubicBezTo>
                  <a:cubicBezTo>
                    <a:pt x="247" y="483"/>
                    <a:pt x="246" y="484"/>
                    <a:pt x="246" y="484"/>
                  </a:cubicBezTo>
                  <a:cubicBezTo>
                    <a:pt x="246" y="484"/>
                    <a:pt x="246" y="485"/>
                    <a:pt x="246" y="485"/>
                  </a:cubicBezTo>
                  <a:cubicBezTo>
                    <a:pt x="246" y="486"/>
                    <a:pt x="246" y="487"/>
                    <a:pt x="245" y="487"/>
                  </a:cubicBezTo>
                  <a:cubicBezTo>
                    <a:pt x="244" y="488"/>
                    <a:pt x="244" y="489"/>
                    <a:pt x="244" y="490"/>
                  </a:cubicBezTo>
                  <a:cubicBezTo>
                    <a:pt x="244" y="491"/>
                    <a:pt x="244" y="492"/>
                    <a:pt x="244" y="493"/>
                  </a:cubicBezTo>
                  <a:cubicBezTo>
                    <a:pt x="243" y="493"/>
                    <a:pt x="243" y="493"/>
                    <a:pt x="243" y="494"/>
                  </a:cubicBezTo>
                  <a:cubicBezTo>
                    <a:pt x="243" y="495"/>
                    <a:pt x="243" y="495"/>
                    <a:pt x="243" y="496"/>
                  </a:cubicBezTo>
                  <a:cubicBezTo>
                    <a:pt x="242" y="496"/>
                    <a:pt x="242" y="497"/>
                    <a:pt x="242" y="498"/>
                  </a:cubicBezTo>
                  <a:cubicBezTo>
                    <a:pt x="242" y="498"/>
                    <a:pt x="242" y="498"/>
                    <a:pt x="242" y="498"/>
                  </a:cubicBezTo>
                  <a:cubicBezTo>
                    <a:pt x="243" y="498"/>
                    <a:pt x="244" y="498"/>
                    <a:pt x="244" y="497"/>
                  </a:cubicBezTo>
                  <a:cubicBezTo>
                    <a:pt x="245" y="496"/>
                    <a:pt x="245" y="496"/>
                    <a:pt x="245" y="496"/>
                  </a:cubicBezTo>
                  <a:cubicBezTo>
                    <a:pt x="244" y="495"/>
                    <a:pt x="245" y="494"/>
                    <a:pt x="245" y="493"/>
                  </a:cubicBezTo>
                  <a:cubicBezTo>
                    <a:pt x="245" y="492"/>
                    <a:pt x="246" y="492"/>
                    <a:pt x="246" y="491"/>
                  </a:cubicBezTo>
                  <a:cubicBezTo>
                    <a:pt x="246" y="491"/>
                    <a:pt x="246" y="490"/>
                    <a:pt x="246" y="489"/>
                  </a:cubicBezTo>
                  <a:cubicBezTo>
                    <a:pt x="246" y="488"/>
                    <a:pt x="247" y="487"/>
                    <a:pt x="248" y="486"/>
                  </a:cubicBezTo>
                  <a:cubicBezTo>
                    <a:pt x="248" y="487"/>
                    <a:pt x="247" y="489"/>
                    <a:pt x="247" y="490"/>
                  </a:cubicBezTo>
                  <a:cubicBezTo>
                    <a:pt x="247" y="490"/>
                    <a:pt x="247" y="490"/>
                    <a:pt x="247" y="490"/>
                  </a:cubicBezTo>
                  <a:cubicBezTo>
                    <a:pt x="248" y="490"/>
                    <a:pt x="249" y="489"/>
                    <a:pt x="249" y="488"/>
                  </a:cubicBezTo>
                  <a:cubicBezTo>
                    <a:pt x="250" y="489"/>
                    <a:pt x="250" y="490"/>
                    <a:pt x="251" y="489"/>
                  </a:cubicBezTo>
                  <a:cubicBezTo>
                    <a:pt x="251" y="489"/>
                    <a:pt x="251" y="488"/>
                    <a:pt x="251" y="487"/>
                  </a:cubicBezTo>
                  <a:cubicBezTo>
                    <a:pt x="251" y="488"/>
                    <a:pt x="251" y="488"/>
                    <a:pt x="252" y="488"/>
                  </a:cubicBezTo>
                  <a:cubicBezTo>
                    <a:pt x="252" y="489"/>
                    <a:pt x="252" y="489"/>
                    <a:pt x="253" y="489"/>
                  </a:cubicBezTo>
                  <a:cubicBezTo>
                    <a:pt x="253" y="489"/>
                    <a:pt x="253" y="489"/>
                    <a:pt x="253" y="489"/>
                  </a:cubicBezTo>
                  <a:cubicBezTo>
                    <a:pt x="253" y="489"/>
                    <a:pt x="252" y="489"/>
                    <a:pt x="252" y="489"/>
                  </a:cubicBezTo>
                  <a:cubicBezTo>
                    <a:pt x="251" y="489"/>
                    <a:pt x="250" y="490"/>
                    <a:pt x="250" y="491"/>
                  </a:cubicBezTo>
                  <a:cubicBezTo>
                    <a:pt x="250" y="492"/>
                    <a:pt x="250" y="493"/>
                    <a:pt x="251" y="493"/>
                  </a:cubicBezTo>
                  <a:cubicBezTo>
                    <a:pt x="251" y="494"/>
                    <a:pt x="252" y="494"/>
                    <a:pt x="252" y="494"/>
                  </a:cubicBezTo>
                  <a:cubicBezTo>
                    <a:pt x="252" y="494"/>
                    <a:pt x="253" y="494"/>
                    <a:pt x="253" y="494"/>
                  </a:cubicBezTo>
                  <a:cubicBezTo>
                    <a:pt x="252" y="495"/>
                    <a:pt x="252" y="495"/>
                    <a:pt x="252" y="495"/>
                  </a:cubicBezTo>
                  <a:cubicBezTo>
                    <a:pt x="252" y="496"/>
                    <a:pt x="252" y="496"/>
                    <a:pt x="251" y="496"/>
                  </a:cubicBezTo>
                  <a:cubicBezTo>
                    <a:pt x="251" y="497"/>
                    <a:pt x="251" y="498"/>
                    <a:pt x="250" y="498"/>
                  </a:cubicBezTo>
                  <a:cubicBezTo>
                    <a:pt x="250" y="498"/>
                    <a:pt x="249" y="499"/>
                    <a:pt x="249" y="499"/>
                  </a:cubicBezTo>
                  <a:cubicBezTo>
                    <a:pt x="249" y="500"/>
                    <a:pt x="249" y="501"/>
                    <a:pt x="248" y="501"/>
                  </a:cubicBezTo>
                  <a:cubicBezTo>
                    <a:pt x="248" y="501"/>
                    <a:pt x="248" y="502"/>
                    <a:pt x="249" y="502"/>
                  </a:cubicBezTo>
                  <a:cubicBezTo>
                    <a:pt x="248" y="502"/>
                    <a:pt x="247" y="502"/>
                    <a:pt x="247" y="503"/>
                  </a:cubicBezTo>
                  <a:cubicBezTo>
                    <a:pt x="247" y="503"/>
                    <a:pt x="247" y="503"/>
                    <a:pt x="247" y="503"/>
                  </a:cubicBezTo>
                  <a:cubicBezTo>
                    <a:pt x="247" y="504"/>
                    <a:pt x="248" y="507"/>
                    <a:pt x="249" y="505"/>
                  </a:cubicBezTo>
                  <a:cubicBezTo>
                    <a:pt x="250" y="505"/>
                    <a:pt x="250" y="504"/>
                    <a:pt x="251" y="505"/>
                  </a:cubicBezTo>
                  <a:cubicBezTo>
                    <a:pt x="252" y="505"/>
                    <a:pt x="253" y="506"/>
                    <a:pt x="253" y="506"/>
                  </a:cubicBezTo>
                  <a:cubicBezTo>
                    <a:pt x="253" y="506"/>
                    <a:pt x="254" y="506"/>
                    <a:pt x="254" y="506"/>
                  </a:cubicBezTo>
                  <a:cubicBezTo>
                    <a:pt x="254" y="506"/>
                    <a:pt x="254" y="506"/>
                    <a:pt x="254" y="506"/>
                  </a:cubicBezTo>
                  <a:cubicBezTo>
                    <a:pt x="254" y="506"/>
                    <a:pt x="254" y="506"/>
                    <a:pt x="254" y="506"/>
                  </a:cubicBezTo>
                  <a:cubicBezTo>
                    <a:pt x="254" y="505"/>
                    <a:pt x="254" y="505"/>
                    <a:pt x="254" y="505"/>
                  </a:cubicBezTo>
                  <a:cubicBezTo>
                    <a:pt x="253" y="504"/>
                    <a:pt x="253" y="503"/>
                    <a:pt x="253" y="503"/>
                  </a:cubicBezTo>
                  <a:cubicBezTo>
                    <a:pt x="254" y="503"/>
                    <a:pt x="255" y="505"/>
                    <a:pt x="256" y="505"/>
                  </a:cubicBezTo>
                  <a:cubicBezTo>
                    <a:pt x="256" y="505"/>
                    <a:pt x="257" y="505"/>
                    <a:pt x="257" y="505"/>
                  </a:cubicBezTo>
                  <a:cubicBezTo>
                    <a:pt x="258" y="505"/>
                    <a:pt x="258" y="505"/>
                    <a:pt x="259" y="505"/>
                  </a:cubicBezTo>
                  <a:cubicBezTo>
                    <a:pt x="259" y="505"/>
                    <a:pt x="259" y="504"/>
                    <a:pt x="259" y="504"/>
                  </a:cubicBezTo>
                  <a:cubicBezTo>
                    <a:pt x="259" y="504"/>
                    <a:pt x="259" y="504"/>
                    <a:pt x="259" y="503"/>
                  </a:cubicBezTo>
                  <a:cubicBezTo>
                    <a:pt x="259" y="503"/>
                    <a:pt x="261" y="503"/>
                    <a:pt x="261" y="503"/>
                  </a:cubicBezTo>
                  <a:cubicBezTo>
                    <a:pt x="262" y="503"/>
                    <a:pt x="264" y="503"/>
                    <a:pt x="265" y="503"/>
                  </a:cubicBezTo>
                  <a:cubicBezTo>
                    <a:pt x="264" y="503"/>
                    <a:pt x="263" y="503"/>
                    <a:pt x="263" y="504"/>
                  </a:cubicBezTo>
                  <a:cubicBezTo>
                    <a:pt x="262" y="504"/>
                    <a:pt x="263" y="505"/>
                    <a:pt x="262" y="505"/>
                  </a:cubicBezTo>
                  <a:cubicBezTo>
                    <a:pt x="261" y="505"/>
                    <a:pt x="261" y="506"/>
                    <a:pt x="261" y="506"/>
                  </a:cubicBezTo>
                  <a:cubicBezTo>
                    <a:pt x="261" y="507"/>
                    <a:pt x="260" y="508"/>
                    <a:pt x="260" y="508"/>
                  </a:cubicBezTo>
                  <a:cubicBezTo>
                    <a:pt x="260" y="509"/>
                    <a:pt x="259" y="509"/>
                    <a:pt x="259" y="509"/>
                  </a:cubicBezTo>
                  <a:cubicBezTo>
                    <a:pt x="260" y="510"/>
                    <a:pt x="260" y="510"/>
                    <a:pt x="260" y="511"/>
                  </a:cubicBezTo>
                  <a:cubicBezTo>
                    <a:pt x="260" y="512"/>
                    <a:pt x="261" y="512"/>
                    <a:pt x="261" y="513"/>
                  </a:cubicBezTo>
                  <a:cubicBezTo>
                    <a:pt x="261" y="513"/>
                    <a:pt x="261" y="513"/>
                    <a:pt x="261" y="513"/>
                  </a:cubicBezTo>
                  <a:cubicBezTo>
                    <a:pt x="262" y="513"/>
                    <a:pt x="262" y="513"/>
                    <a:pt x="262" y="513"/>
                  </a:cubicBezTo>
                  <a:cubicBezTo>
                    <a:pt x="262" y="513"/>
                    <a:pt x="262" y="513"/>
                    <a:pt x="263" y="513"/>
                  </a:cubicBezTo>
                  <a:cubicBezTo>
                    <a:pt x="263" y="514"/>
                    <a:pt x="264" y="513"/>
                    <a:pt x="265" y="513"/>
                  </a:cubicBezTo>
                  <a:cubicBezTo>
                    <a:pt x="265" y="513"/>
                    <a:pt x="268" y="512"/>
                    <a:pt x="267" y="513"/>
                  </a:cubicBezTo>
                  <a:cubicBezTo>
                    <a:pt x="267" y="513"/>
                    <a:pt x="267" y="514"/>
                    <a:pt x="267" y="514"/>
                  </a:cubicBezTo>
                  <a:cubicBezTo>
                    <a:pt x="267" y="514"/>
                    <a:pt x="267" y="515"/>
                    <a:pt x="266" y="515"/>
                  </a:cubicBezTo>
                  <a:cubicBezTo>
                    <a:pt x="266" y="515"/>
                    <a:pt x="267" y="517"/>
                    <a:pt x="266" y="517"/>
                  </a:cubicBezTo>
                  <a:cubicBezTo>
                    <a:pt x="266" y="517"/>
                    <a:pt x="265" y="517"/>
                    <a:pt x="265" y="517"/>
                  </a:cubicBezTo>
                  <a:cubicBezTo>
                    <a:pt x="265" y="518"/>
                    <a:pt x="265" y="519"/>
                    <a:pt x="265" y="519"/>
                  </a:cubicBezTo>
                  <a:cubicBezTo>
                    <a:pt x="265" y="520"/>
                    <a:pt x="264" y="520"/>
                    <a:pt x="264" y="520"/>
                  </a:cubicBezTo>
                  <a:cubicBezTo>
                    <a:pt x="264" y="522"/>
                    <a:pt x="266" y="523"/>
                    <a:pt x="267" y="525"/>
                  </a:cubicBezTo>
                  <a:cubicBezTo>
                    <a:pt x="266" y="525"/>
                    <a:pt x="265" y="525"/>
                    <a:pt x="265" y="525"/>
                  </a:cubicBezTo>
                  <a:cubicBezTo>
                    <a:pt x="265" y="524"/>
                    <a:pt x="264" y="524"/>
                    <a:pt x="264" y="524"/>
                  </a:cubicBezTo>
                  <a:cubicBezTo>
                    <a:pt x="263" y="524"/>
                    <a:pt x="263" y="524"/>
                    <a:pt x="263" y="525"/>
                  </a:cubicBezTo>
                  <a:cubicBezTo>
                    <a:pt x="263" y="525"/>
                    <a:pt x="263" y="525"/>
                    <a:pt x="263" y="525"/>
                  </a:cubicBezTo>
                  <a:cubicBezTo>
                    <a:pt x="263" y="525"/>
                    <a:pt x="262" y="525"/>
                    <a:pt x="262" y="524"/>
                  </a:cubicBezTo>
                  <a:cubicBezTo>
                    <a:pt x="261" y="524"/>
                    <a:pt x="261" y="524"/>
                    <a:pt x="261" y="525"/>
                  </a:cubicBezTo>
                  <a:cubicBezTo>
                    <a:pt x="260" y="525"/>
                    <a:pt x="260" y="525"/>
                    <a:pt x="259" y="525"/>
                  </a:cubicBezTo>
                  <a:cubicBezTo>
                    <a:pt x="259" y="525"/>
                    <a:pt x="258" y="525"/>
                    <a:pt x="257" y="525"/>
                  </a:cubicBezTo>
                  <a:cubicBezTo>
                    <a:pt x="257" y="525"/>
                    <a:pt x="257" y="525"/>
                    <a:pt x="256" y="525"/>
                  </a:cubicBezTo>
                  <a:cubicBezTo>
                    <a:pt x="256" y="525"/>
                    <a:pt x="256" y="525"/>
                    <a:pt x="256" y="526"/>
                  </a:cubicBezTo>
                  <a:cubicBezTo>
                    <a:pt x="254" y="526"/>
                    <a:pt x="254" y="527"/>
                    <a:pt x="253" y="528"/>
                  </a:cubicBezTo>
                  <a:cubicBezTo>
                    <a:pt x="252" y="529"/>
                    <a:pt x="250" y="528"/>
                    <a:pt x="249" y="530"/>
                  </a:cubicBezTo>
                  <a:cubicBezTo>
                    <a:pt x="248" y="531"/>
                    <a:pt x="249" y="531"/>
                    <a:pt x="250" y="531"/>
                  </a:cubicBezTo>
                  <a:cubicBezTo>
                    <a:pt x="250" y="531"/>
                    <a:pt x="251" y="531"/>
                    <a:pt x="251" y="531"/>
                  </a:cubicBezTo>
                  <a:cubicBezTo>
                    <a:pt x="251" y="530"/>
                    <a:pt x="252" y="530"/>
                    <a:pt x="252" y="530"/>
                  </a:cubicBezTo>
                  <a:cubicBezTo>
                    <a:pt x="252" y="529"/>
                    <a:pt x="253" y="529"/>
                    <a:pt x="254" y="529"/>
                  </a:cubicBezTo>
                  <a:cubicBezTo>
                    <a:pt x="254" y="530"/>
                    <a:pt x="254" y="530"/>
                    <a:pt x="254" y="530"/>
                  </a:cubicBezTo>
                  <a:cubicBezTo>
                    <a:pt x="253" y="530"/>
                    <a:pt x="253" y="531"/>
                    <a:pt x="254" y="531"/>
                  </a:cubicBezTo>
                  <a:cubicBezTo>
                    <a:pt x="254" y="531"/>
                    <a:pt x="255" y="532"/>
                    <a:pt x="254" y="532"/>
                  </a:cubicBezTo>
                  <a:cubicBezTo>
                    <a:pt x="254" y="532"/>
                    <a:pt x="254" y="532"/>
                    <a:pt x="254" y="533"/>
                  </a:cubicBezTo>
                  <a:cubicBezTo>
                    <a:pt x="253" y="533"/>
                    <a:pt x="254" y="534"/>
                    <a:pt x="254" y="534"/>
                  </a:cubicBezTo>
                  <a:cubicBezTo>
                    <a:pt x="255" y="534"/>
                    <a:pt x="255" y="534"/>
                    <a:pt x="255" y="534"/>
                  </a:cubicBezTo>
                  <a:cubicBezTo>
                    <a:pt x="255" y="535"/>
                    <a:pt x="255" y="535"/>
                    <a:pt x="255" y="536"/>
                  </a:cubicBezTo>
                  <a:cubicBezTo>
                    <a:pt x="254" y="536"/>
                    <a:pt x="254" y="537"/>
                    <a:pt x="253" y="538"/>
                  </a:cubicBezTo>
                  <a:cubicBezTo>
                    <a:pt x="252" y="538"/>
                    <a:pt x="252" y="539"/>
                    <a:pt x="251" y="539"/>
                  </a:cubicBezTo>
                  <a:cubicBezTo>
                    <a:pt x="251" y="540"/>
                    <a:pt x="251" y="540"/>
                    <a:pt x="250" y="540"/>
                  </a:cubicBezTo>
                  <a:cubicBezTo>
                    <a:pt x="248" y="540"/>
                    <a:pt x="247" y="541"/>
                    <a:pt x="245" y="541"/>
                  </a:cubicBezTo>
                  <a:cubicBezTo>
                    <a:pt x="244" y="540"/>
                    <a:pt x="243" y="542"/>
                    <a:pt x="242" y="542"/>
                  </a:cubicBezTo>
                  <a:cubicBezTo>
                    <a:pt x="242" y="542"/>
                    <a:pt x="242" y="542"/>
                    <a:pt x="242" y="542"/>
                  </a:cubicBezTo>
                  <a:cubicBezTo>
                    <a:pt x="243" y="543"/>
                    <a:pt x="243" y="543"/>
                    <a:pt x="244" y="543"/>
                  </a:cubicBezTo>
                  <a:cubicBezTo>
                    <a:pt x="244" y="543"/>
                    <a:pt x="244" y="543"/>
                    <a:pt x="244" y="544"/>
                  </a:cubicBezTo>
                  <a:cubicBezTo>
                    <a:pt x="244" y="544"/>
                    <a:pt x="244" y="544"/>
                    <a:pt x="244" y="544"/>
                  </a:cubicBezTo>
                  <a:cubicBezTo>
                    <a:pt x="244" y="544"/>
                    <a:pt x="244" y="544"/>
                    <a:pt x="244" y="544"/>
                  </a:cubicBezTo>
                  <a:cubicBezTo>
                    <a:pt x="244" y="544"/>
                    <a:pt x="244" y="544"/>
                    <a:pt x="244" y="544"/>
                  </a:cubicBezTo>
                  <a:cubicBezTo>
                    <a:pt x="244" y="545"/>
                    <a:pt x="245" y="545"/>
                    <a:pt x="245" y="546"/>
                  </a:cubicBezTo>
                  <a:cubicBezTo>
                    <a:pt x="245" y="546"/>
                    <a:pt x="245" y="546"/>
                    <a:pt x="245" y="546"/>
                  </a:cubicBezTo>
                  <a:cubicBezTo>
                    <a:pt x="245" y="546"/>
                    <a:pt x="246" y="547"/>
                    <a:pt x="246" y="546"/>
                  </a:cubicBezTo>
                  <a:cubicBezTo>
                    <a:pt x="247" y="546"/>
                    <a:pt x="248" y="545"/>
                    <a:pt x="249" y="545"/>
                  </a:cubicBezTo>
                  <a:cubicBezTo>
                    <a:pt x="250" y="545"/>
                    <a:pt x="250" y="544"/>
                    <a:pt x="251" y="544"/>
                  </a:cubicBezTo>
                  <a:cubicBezTo>
                    <a:pt x="251" y="545"/>
                    <a:pt x="251" y="546"/>
                    <a:pt x="251" y="546"/>
                  </a:cubicBezTo>
                  <a:cubicBezTo>
                    <a:pt x="250" y="547"/>
                    <a:pt x="251" y="547"/>
                    <a:pt x="251" y="547"/>
                  </a:cubicBezTo>
                  <a:cubicBezTo>
                    <a:pt x="251" y="547"/>
                    <a:pt x="252" y="547"/>
                    <a:pt x="253" y="547"/>
                  </a:cubicBezTo>
                  <a:cubicBezTo>
                    <a:pt x="253" y="547"/>
                    <a:pt x="253" y="547"/>
                    <a:pt x="253" y="547"/>
                  </a:cubicBezTo>
                  <a:cubicBezTo>
                    <a:pt x="252" y="547"/>
                    <a:pt x="253" y="547"/>
                    <a:pt x="253" y="547"/>
                  </a:cubicBezTo>
                  <a:cubicBezTo>
                    <a:pt x="253" y="547"/>
                    <a:pt x="254" y="547"/>
                    <a:pt x="254" y="547"/>
                  </a:cubicBezTo>
                  <a:cubicBezTo>
                    <a:pt x="255" y="547"/>
                    <a:pt x="256" y="545"/>
                    <a:pt x="256" y="547"/>
                  </a:cubicBezTo>
                  <a:cubicBezTo>
                    <a:pt x="256" y="547"/>
                    <a:pt x="257" y="547"/>
                    <a:pt x="257" y="547"/>
                  </a:cubicBezTo>
                  <a:cubicBezTo>
                    <a:pt x="258" y="548"/>
                    <a:pt x="258" y="548"/>
                    <a:pt x="258" y="549"/>
                  </a:cubicBezTo>
                  <a:cubicBezTo>
                    <a:pt x="259" y="550"/>
                    <a:pt x="260" y="549"/>
                    <a:pt x="262" y="550"/>
                  </a:cubicBezTo>
                  <a:cubicBezTo>
                    <a:pt x="262" y="550"/>
                    <a:pt x="262" y="549"/>
                    <a:pt x="262" y="549"/>
                  </a:cubicBezTo>
                  <a:cubicBezTo>
                    <a:pt x="262" y="549"/>
                    <a:pt x="262" y="549"/>
                    <a:pt x="262" y="549"/>
                  </a:cubicBezTo>
                  <a:cubicBezTo>
                    <a:pt x="262" y="548"/>
                    <a:pt x="263" y="548"/>
                    <a:pt x="263" y="548"/>
                  </a:cubicBezTo>
                  <a:cubicBezTo>
                    <a:pt x="263" y="548"/>
                    <a:pt x="263" y="548"/>
                    <a:pt x="263" y="548"/>
                  </a:cubicBezTo>
                  <a:cubicBezTo>
                    <a:pt x="264" y="548"/>
                    <a:pt x="264" y="548"/>
                    <a:pt x="264" y="548"/>
                  </a:cubicBezTo>
                  <a:cubicBezTo>
                    <a:pt x="264" y="548"/>
                    <a:pt x="264" y="548"/>
                    <a:pt x="264" y="548"/>
                  </a:cubicBezTo>
                  <a:cubicBezTo>
                    <a:pt x="265" y="548"/>
                    <a:pt x="266" y="547"/>
                    <a:pt x="268" y="546"/>
                  </a:cubicBezTo>
                  <a:cubicBezTo>
                    <a:pt x="267" y="547"/>
                    <a:pt x="267" y="547"/>
                    <a:pt x="267" y="548"/>
                  </a:cubicBezTo>
                  <a:cubicBezTo>
                    <a:pt x="266" y="548"/>
                    <a:pt x="266" y="548"/>
                    <a:pt x="266" y="548"/>
                  </a:cubicBezTo>
                  <a:cubicBezTo>
                    <a:pt x="265" y="549"/>
                    <a:pt x="265" y="549"/>
                    <a:pt x="264" y="549"/>
                  </a:cubicBezTo>
                  <a:cubicBezTo>
                    <a:pt x="263" y="550"/>
                    <a:pt x="263" y="551"/>
                    <a:pt x="263" y="552"/>
                  </a:cubicBezTo>
                  <a:cubicBezTo>
                    <a:pt x="263" y="552"/>
                    <a:pt x="263" y="553"/>
                    <a:pt x="263" y="553"/>
                  </a:cubicBezTo>
                  <a:cubicBezTo>
                    <a:pt x="263" y="554"/>
                    <a:pt x="263" y="553"/>
                    <a:pt x="263" y="553"/>
                  </a:cubicBezTo>
                  <a:cubicBezTo>
                    <a:pt x="263" y="553"/>
                    <a:pt x="262" y="553"/>
                    <a:pt x="262" y="553"/>
                  </a:cubicBezTo>
                  <a:cubicBezTo>
                    <a:pt x="261" y="553"/>
                    <a:pt x="260" y="553"/>
                    <a:pt x="260" y="553"/>
                  </a:cubicBezTo>
                  <a:cubicBezTo>
                    <a:pt x="259" y="553"/>
                    <a:pt x="258" y="552"/>
                    <a:pt x="258" y="552"/>
                  </a:cubicBezTo>
                  <a:cubicBezTo>
                    <a:pt x="256" y="551"/>
                    <a:pt x="254" y="552"/>
                    <a:pt x="253" y="552"/>
                  </a:cubicBezTo>
                  <a:cubicBezTo>
                    <a:pt x="252" y="551"/>
                    <a:pt x="251" y="552"/>
                    <a:pt x="251" y="552"/>
                  </a:cubicBezTo>
                  <a:cubicBezTo>
                    <a:pt x="251" y="553"/>
                    <a:pt x="250" y="554"/>
                    <a:pt x="249" y="554"/>
                  </a:cubicBezTo>
                  <a:cubicBezTo>
                    <a:pt x="249" y="554"/>
                    <a:pt x="249" y="554"/>
                    <a:pt x="249" y="554"/>
                  </a:cubicBezTo>
                  <a:cubicBezTo>
                    <a:pt x="248" y="555"/>
                    <a:pt x="248" y="557"/>
                    <a:pt x="247" y="558"/>
                  </a:cubicBezTo>
                  <a:cubicBezTo>
                    <a:pt x="246" y="559"/>
                    <a:pt x="246" y="559"/>
                    <a:pt x="245" y="560"/>
                  </a:cubicBezTo>
                  <a:cubicBezTo>
                    <a:pt x="245" y="560"/>
                    <a:pt x="244" y="560"/>
                    <a:pt x="243" y="560"/>
                  </a:cubicBezTo>
                  <a:cubicBezTo>
                    <a:pt x="243" y="560"/>
                    <a:pt x="243" y="561"/>
                    <a:pt x="243" y="561"/>
                  </a:cubicBezTo>
                  <a:cubicBezTo>
                    <a:pt x="242" y="562"/>
                    <a:pt x="242" y="562"/>
                    <a:pt x="241" y="563"/>
                  </a:cubicBezTo>
                  <a:cubicBezTo>
                    <a:pt x="241" y="563"/>
                    <a:pt x="240" y="563"/>
                    <a:pt x="240" y="564"/>
                  </a:cubicBezTo>
                  <a:cubicBezTo>
                    <a:pt x="239" y="564"/>
                    <a:pt x="238" y="564"/>
                    <a:pt x="237" y="564"/>
                  </a:cubicBezTo>
                  <a:cubicBezTo>
                    <a:pt x="237" y="565"/>
                    <a:pt x="236" y="565"/>
                    <a:pt x="236" y="566"/>
                  </a:cubicBezTo>
                  <a:cubicBezTo>
                    <a:pt x="236" y="566"/>
                    <a:pt x="236" y="567"/>
                    <a:pt x="237" y="566"/>
                  </a:cubicBezTo>
                  <a:cubicBezTo>
                    <a:pt x="237" y="566"/>
                    <a:pt x="238" y="566"/>
                    <a:pt x="238" y="566"/>
                  </a:cubicBezTo>
                  <a:cubicBezTo>
                    <a:pt x="238" y="565"/>
                    <a:pt x="239" y="565"/>
                    <a:pt x="239" y="565"/>
                  </a:cubicBezTo>
                  <a:cubicBezTo>
                    <a:pt x="239" y="566"/>
                    <a:pt x="239" y="566"/>
                    <a:pt x="239" y="566"/>
                  </a:cubicBezTo>
                  <a:cubicBezTo>
                    <a:pt x="240" y="567"/>
                    <a:pt x="241" y="567"/>
                    <a:pt x="241" y="566"/>
                  </a:cubicBezTo>
                  <a:cubicBezTo>
                    <a:pt x="241" y="566"/>
                    <a:pt x="242" y="566"/>
                    <a:pt x="241" y="566"/>
                  </a:cubicBezTo>
                  <a:cubicBezTo>
                    <a:pt x="241" y="565"/>
                    <a:pt x="241" y="565"/>
                    <a:pt x="241" y="565"/>
                  </a:cubicBezTo>
                  <a:cubicBezTo>
                    <a:pt x="242" y="565"/>
                    <a:pt x="242" y="565"/>
                    <a:pt x="242" y="565"/>
                  </a:cubicBezTo>
                  <a:cubicBezTo>
                    <a:pt x="243" y="565"/>
                    <a:pt x="244" y="564"/>
                    <a:pt x="244" y="564"/>
                  </a:cubicBezTo>
                  <a:cubicBezTo>
                    <a:pt x="245" y="564"/>
                    <a:pt x="245" y="564"/>
                    <a:pt x="246" y="563"/>
                  </a:cubicBezTo>
                  <a:cubicBezTo>
                    <a:pt x="246" y="563"/>
                    <a:pt x="246" y="562"/>
                    <a:pt x="247" y="563"/>
                  </a:cubicBezTo>
                  <a:cubicBezTo>
                    <a:pt x="247" y="563"/>
                    <a:pt x="247" y="563"/>
                    <a:pt x="247" y="563"/>
                  </a:cubicBezTo>
                  <a:cubicBezTo>
                    <a:pt x="248" y="563"/>
                    <a:pt x="248" y="563"/>
                    <a:pt x="249" y="563"/>
                  </a:cubicBezTo>
                  <a:cubicBezTo>
                    <a:pt x="250" y="563"/>
                    <a:pt x="251" y="562"/>
                    <a:pt x="252" y="563"/>
                  </a:cubicBezTo>
                  <a:cubicBezTo>
                    <a:pt x="252" y="563"/>
                    <a:pt x="253" y="563"/>
                    <a:pt x="253" y="563"/>
                  </a:cubicBezTo>
                  <a:cubicBezTo>
                    <a:pt x="254" y="564"/>
                    <a:pt x="254" y="564"/>
                    <a:pt x="254" y="565"/>
                  </a:cubicBezTo>
                  <a:cubicBezTo>
                    <a:pt x="255" y="565"/>
                    <a:pt x="256" y="565"/>
                    <a:pt x="256" y="565"/>
                  </a:cubicBezTo>
                  <a:cubicBezTo>
                    <a:pt x="256" y="564"/>
                    <a:pt x="256" y="563"/>
                    <a:pt x="256" y="563"/>
                  </a:cubicBezTo>
                  <a:cubicBezTo>
                    <a:pt x="257" y="563"/>
                    <a:pt x="257" y="563"/>
                    <a:pt x="257" y="563"/>
                  </a:cubicBezTo>
                  <a:cubicBezTo>
                    <a:pt x="258" y="562"/>
                    <a:pt x="258" y="561"/>
                    <a:pt x="257" y="561"/>
                  </a:cubicBezTo>
                  <a:cubicBezTo>
                    <a:pt x="257" y="561"/>
                    <a:pt x="259" y="559"/>
                    <a:pt x="259" y="559"/>
                  </a:cubicBezTo>
                  <a:cubicBezTo>
                    <a:pt x="260" y="559"/>
                    <a:pt x="261" y="559"/>
                    <a:pt x="262" y="559"/>
                  </a:cubicBezTo>
                  <a:cubicBezTo>
                    <a:pt x="262" y="559"/>
                    <a:pt x="263" y="558"/>
                    <a:pt x="263" y="558"/>
                  </a:cubicBezTo>
                  <a:cubicBezTo>
                    <a:pt x="263" y="558"/>
                    <a:pt x="264" y="558"/>
                    <a:pt x="265" y="558"/>
                  </a:cubicBezTo>
                  <a:cubicBezTo>
                    <a:pt x="266" y="558"/>
                    <a:pt x="266" y="558"/>
                    <a:pt x="266" y="559"/>
                  </a:cubicBezTo>
                  <a:cubicBezTo>
                    <a:pt x="266" y="560"/>
                    <a:pt x="267" y="560"/>
                    <a:pt x="268" y="560"/>
                  </a:cubicBezTo>
                  <a:cubicBezTo>
                    <a:pt x="268" y="560"/>
                    <a:pt x="269" y="560"/>
                    <a:pt x="269" y="560"/>
                  </a:cubicBezTo>
                  <a:cubicBezTo>
                    <a:pt x="270" y="560"/>
                    <a:pt x="271" y="560"/>
                    <a:pt x="271" y="560"/>
                  </a:cubicBezTo>
                  <a:cubicBezTo>
                    <a:pt x="273" y="560"/>
                    <a:pt x="274" y="559"/>
                    <a:pt x="273" y="558"/>
                  </a:cubicBezTo>
                  <a:cubicBezTo>
                    <a:pt x="274" y="558"/>
                    <a:pt x="275" y="558"/>
                    <a:pt x="275" y="558"/>
                  </a:cubicBezTo>
                  <a:cubicBezTo>
                    <a:pt x="276" y="558"/>
                    <a:pt x="276" y="558"/>
                    <a:pt x="277" y="558"/>
                  </a:cubicBezTo>
                  <a:cubicBezTo>
                    <a:pt x="278" y="558"/>
                    <a:pt x="279" y="557"/>
                    <a:pt x="280" y="558"/>
                  </a:cubicBezTo>
                  <a:cubicBezTo>
                    <a:pt x="280" y="558"/>
                    <a:pt x="281" y="557"/>
                    <a:pt x="281" y="557"/>
                  </a:cubicBezTo>
                  <a:cubicBezTo>
                    <a:pt x="282" y="557"/>
                    <a:pt x="283" y="556"/>
                    <a:pt x="283" y="557"/>
                  </a:cubicBezTo>
                  <a:cubicBezTo>
                    <a:pt x="283" y="557"/>
                    <a:pt x="283" y="557"/>
                    <a:pt x="283" y="558"/>
                  </a:cubicBezTo>
                  <a:cubicBezTo>
                    <a:pt x="283" y="558"/>
                    <a:pt x="285" y="558"/>
                    <a:pt x="286" y="558"/>
                  </a:cubicBezTo>
                  <a:cubicBezTo>
                    <a:pt x="286" y="558"/>
                    <a:pt x="286" y="558"/>
                    <a:pt x="287" y="557"/>
                  </a:cubicBezTo>
                  <a:cubicBezTo>
                    <a:pt x="287" y="557"/>
                    <a:pt x="288" y="558"/>
                    <a:pt x="289" y="558"/>
                  </a:cubicBezTo>
                  <a:cubicBezTo>
                    <a:pt x="290" y="558"/>
                    <a:pt x="290" y="557"/>
                    <a:pt x="291" y="557"/>
                  </a:cubicBezTo>
                  <a:cubicBezTo>
                    <a:pt x="292" y="557"/>
                    <a:pt x="293" y="558"/>
                    <a:pt x="294" y="558"/>
                  </a:cubicBezTo>
                  <a:cubicBezTo>
                    <a:pt x="295" y="558"/>
                    <a:pt x="295" y="557"/>
                    <a:pt x="296" y="557"/>
                  </a:cubicBezTo>
                  <a:cubicBezTo>
                    <a:pt x="297" y="557"/>
                    <a:pt x="297" y="557"/>
                    <a:pt x="298" y="557"/>
                  </a:cubicBezTo>
                  <a:cubicBezTo>
                    <a:pt x="299" y="557"/>
                    <a:pt x="300" y="556"/>
                    <a:pt x="300" y="556"/>
                  </a:cubicBezTo>
                  <a:cubicBezTo>
                    <a:pt x="301" y="556"/>
                    <a:pt x="301" y="556"/>
                    <a:pt x="301" y="556"/>
                  </a:cubicBezTo>
                  <a:cubicBezTo>
                    <a:pt x="301" y="555"/>
                    <a:pt x="301" y="555"/>
                    <a:pt x="302" y="555"/>
                  </a:cubicBezTo>
                  <a:cubicBezTo>
                    <a:pt x="302" y="554"/>
                    <a:pt x="303" y="554"/>
                    <a:pt x="303" y="554"/>
                  </a:cubicBezTo>
                  <a:cubicBezTo>
                    <a:pt x="303" y="554"/>
                    <a:pt x="304" y="554"/>
                    <a:pt x="304" y="554"/>
                  </a:cubicBezTo>
                  <a:cubicBezTo>
                    <a:pt x="305" y="554"/>
                    <a:pt x="305" y="553"/>
                    <a:pt x="305" y="553"/>
                  </a:cubicBezTo>
                  <a:cubicBezTo>
                    <a:pt x="306" y="553"/>
                    <a:pt x="306" y="553"/>
                    <a:pt x="306" y="553"/>
                  </a:cubicBezTo>
                  <a:cubicBezTo>
                    <a:pt x="306" y="552"/>
                    <a:pt x="305" y="551"/>
                    <a:pt x="306" y="550"/>
                  </a:cubicBezTo>
                  <a:cubicBezTo>
                    <a:pt x="306" y="550"/>
                    <a:pt x="306" y="550"/>
                    <a:pt x="306" y="550"/>
                  </a:cubicBezTo>
                  <a:cubicBezTo>
                    <a:pt x="305" y="550"/>
                    <a:pt x="305" y="550"/>
                    <a:pt x="304" y="550"/>
                  </a:cubicBezTo>
                  <a:cubicBezTo>
                    <a:pt x="303" y="550"/>
                    <a:pt x="302" y="551"/>
                    <a:pt x="302" y="551"/>
                  </a:cubicBezTo>
                  <a:cubicBezTo>
                    <a:pt x="301" y="551"/>
                    <a:pt x="300" y="551"/>
                    <a:pt x="300" y="551"/>
                  </a:cubicBezTo>
                  <a:cubicBezTo>
                    <a:pt x="298" y="551"/>
                    <a:pt x="299" y="550"/>
                    <a:pt x="299" y="550"/>
                  </a:cubicBezTo>
                  <a:cubicBezTo>
                    <a:pt x="298" y="549"/>
                    <a:pt x="298" y="549"/>
                    <a:pt x="298" y="549"/>
                  </a:cubicBezTo>
                  <a:cubicBezTo>
                    <a:pt x="297" y="549"/>
                    <a:pt x="297" y="549"/>
                    <a:pt x="297" y="548"/>
                  </a:cubicBezTo>
                  <a:cubicBezTo>
                    <a:pt x="297" y="548"/>
                    <a:pt x="296" y="548"/>
                    <a:pt x="296" y="548"/>
                  </a:cubicBezTo>
                  <a:cubicBezTo>
                    <a:pt x="296" y="548"/>
                    <a:pt x="297" y="548"/>
                    <a:pt x="297" y="548"/>
                  </a:cubicBezTo>
                  <a:cubicBezTo>
                    <a:pt x="298" y="547"/>
                    <a:pt x="300" y="548"/>
                    <a:pt x="300" y="547"/>
                  </a:cubicBezTo>
                  <a:cubicBezTo>
                    <a:pt x="300" y="546"/>
                    <a:pt x="300" y="546"/>
                    <a:pt x="300" y="546"/>
                  </a:cubicBezTo>
                  <a:cubicBezTo>
                    <a:pt x="300" y="546"/>
                    <a:pt x="299" y="546"/>
                    <a:pt x="298" y="545"/>
                  </a:cubicBezTo>
                  <a:cubicBezTo>
                    <a:pt x="298" y="545"/>
                    <a:pt x="298" y="545"/>
                    <a:pt x="298" y="545"/>
                  </a:cubicBezTo>
                  <a:cubicBezTo>
                    <a:pt x="299" y="545"/>
                    <a:pt x="299" y="545"/>
                    <a:pt x="299" y="544"/>
                  </a:cubicBezTo>
                  <a:cubicBezTo>
                    <a:pt x="300" y="544"/>
                    <a:pt x="301" y="545"/>
                    <a:pt x="301" y="545"/>
                  </a:cubicBezTo>
                  <a:cubicBezTo>
                    <a:pt x="302" y="545"/>
                    <a:pt x="303" y="545"/>
                    <a:pt x="304" y="544"/>
                  </a:cubicBezTo>
                  <a:cubicBezTo>
                    <a:pt x="304" y="544"/>
                    <a:pt x="304" y="543"/>
                    <a:pt x="304" y="543"/>
                  </a:cubicBezTo>
                  <a:cubicBezTo>
                    <a:pt x="303" y="543"/>
                    <a:pt x="303" y="543"/>
                    <a:pt x="303" y="543"/>
                  </a:cubicBezTo>
                  <a:cubicBezTo>
                    <a:pt x="302" y="542"/>
                    <a:pt x="303" y="542"/>
                    <a:pt x="303" y="541"/>
                  </a:cubicBezTo>
                  <a:cubicBezTo>
                    <a:pt x="303" y="541"/>
                    <a:pt x="304" y="542"/>
                    <a:pt x="305" y="542"/>
                  </a:cubicBezTo>
                  <a:cubicBezTo>
                    <a:pt x="305" y="541"/>
                    <a:pt x="305" y="541"/>
                    <a:pt x="306" y="541"/>
                  </a:cubicBezTo>
                  <a:cubicBezTo>
                    <a:pt x="306" y="541"/>
                    <a:pt x="306" y="541"/>
                    <a:pt x="307" y="541"/>
                  </a:cubicBezTo>
                  <a:cubicBezTo>
                    <a:pt x="307" y="540"/>
                    <a:pt x="307" y="540"/>
                    <a:pt x="307" y="539"/>
                  </a:cubicBezTo>
                  <a:cubicBezTo>
                    <a:pt x="307" y="538"/>
                    <a:pt x="307" y="538"/>
                    <a:pt x="308" y="537"/>
                  </a:cubicBezTo>
                  <a:cubicBezTo>
                    <a:pt x="309" y="537"/>
                    <a:pt x="309" y="536"/>
                    <a:pt x="309" y="535"/>
                  </a:cubicBezTo>
                  <a:cubicBezTo>
                    <a:pt x="308" y="535"/>
                    <a:pt x="308" y="533"/>
                    <a:pt x="308" y="532"/>
                  </a:cubicBezTo>
                  <a:cubicBezTo>
                    <a:pt x="308" y="532"/>
                    <a:pt x="308" y="532"/>
                    <a:pt x="307" y="532"/>
                  </a:cubicBezTo>
                  <a:cubicBezTo>
                    <a:pt x="307" y="532"/>
                    <a:pt x="306" y="531"/>
                    <a:pt x="306" y="530"/>
                  </a:cubicBezTo>
                  <a:cubicBezTo>
                    <a:pt x="305" y="530"/>
                    <a:pt x="305" y="530"/>
                    <a:pt x="305" y="530"/>
                  </a:cubicBezTo>
                  <a:cubicBezTo>
                    <a:pt x="304" y="530"/>
                    <a:pt x="303" y="530"/>
                    <a:pt x="303" y="529"/>
                  </a:cubicBezTo>
                  <a:cubicBezTo>
                    <a:pt x="302" y="529"/>
                    <a:pt x="300" y="529"/>
                    <a:pt x="299" y="529"/>
                  </a:cubicBezTo>
                  <a:cubicBezTo>
                    <a:pt x="298" y="529"/>
                    <a:pt x="297" y="529"/>
                    <a:pt x="296" y="529"/>
                  </a:cubicBezTo>
                  <a:cubicBezTo>
                    <a:pt x="296" y="530"/>
                    <a:pt x="295" y="531"/>
                    <a:pt x="295" y="531"/>
                  </a:cubicBezTo>
                  <a:cubicBezTo>
                    <a:pt x="295" y="531"/>
                    <a:pt x="295" y="531"/>
                    <a:pt x="295" y="531"/>
                  </a:cubicBezTo>
                  <a:cubicBezTo>
                    <a:pt x="295" y="531"/>
                    <a:pt x="295" y="531"/>
                    <a:pt x="295" y="531"/>
                  </a:cubicBezTo>
                  <a:cubicBezTo>
                    <a:pt x="295" y="531"/>
                    <a:pt x="294" y="530"/>
                    <a:pt x="294" y="530"/>
                  </a:cubicBezTo>
                  <a:cubicBezTo>
                    <a:pt x="293" y="530"/>
                    <a:pt x="293" y="530"/>
                    <a:pt x="292" y="530"/>
                  </a:cubicBezTo>
                  <a:cubicBezTo>
                    <a:pt x="292" y="529"/>
                    <a:pt x="293" y="529"/>
                    <a:pt x="294" y="528"/>
                  </a:cubicBezTo>
                  <a:cubicBezTo>
                    <a:pt x="294" y="528"/>
                    <a:pt x="294" y="528"/>
                    <a:pt x="294" y="527"/>
                  </a:cubicBezTo>
                  <a:cubicBezTo>
                    <a:pt x="294" y="527"/>
                    <a:pt x="295" y="527"/>
                    <a:pt x="295" y="526"/>
                  </a:cubicBezTo>
                  <a:cubicBezTo>
                    <a:pt x="295" y="526"/>
                    <a:pt x="295" y="525"/>
                    <a:pt x="295" y="525"/>
                  </a:cubicBezTo>
                  <a:cubicBezTo>
                    <a:pt x="294" y="524"/>
                    <a:pt x="294" y="523"/>
                    <a:pt x="293" y="523"/>
                  </a:cubicBezTo>
                  <a:cubicBezTo>
                    <a:pt x="292" y="522"/>
                    <a:pt x="291" y="522"/>
                    <a:pt x="291" y="521"/>
                  </a:cubicBezTo>
                  <a:cubicBezTo>
                    <a:pt x="290" y="521"/>
                    <a:pt x="290" y="521"/>
                    <a:pt x="290" y="521"/>
                  </a:cubicBezTo>
                  <a:cubicBezTo>
                    <a:pt x="290" y="521"/>
                    <a:pt x="289" y="521"/>
                    <a:pt x="289" y="520"/>
                  </a:cubicBezTo>
                  <a:cubicBezTo>
                    <a:pt x="289" y="520"/>
                    <a:pt x="289" y="520"/>
                    <a:pt x="289" y="520"/>
                  </a:cubicBezTo>
                  <a:cubicBezTo>
                    <a:pt x="288" y="520"/>
                    <a:pt x="288" y="520"/>
                    <a:pt x="288" y="519"/>
                  </a:cubicBezTo>
                  <a:cubicBezTo>
                    <a:pt x="289" y="519"/>
                    <a:pt x="290" y="520"/>
                    <a:pt x="291" y="520"/>
                  </a:cubicBezTo>
                  <a:cubicBezTo>
                    <a:pt x="292" y="521"/>
                    <a:pt x="292" y="521"/>
                    <a:pt x="293" y="520"/>
                  </a:cubicBezTo>
                  <a:cubicBezTo>
                    <a:pt x="293" y="520"/>
                    <a:pt x="293" y="520"/>
                    <a:pt x="293" y="520"/>
                  </a:cubicBezTo>
                  <a:cubicBezTo>
                    <a:pt x="293" y="520"/>
                    <a:pt x="292" y="520"/>
                    <a:pt x="292" y="519"/>
                  </a:cubicBezTo>
                  <a:cubicBezTo>
                    <a:pt x="292" y="520"/>
                    <a:pt x="292" y="518"/>
                    <a:pt x="292" y="518"/>
                  </a:cubicBezTo>
                  <a:cubicBezTo>
                    <a:pt x="291" y="518"/>
                    <a:pt x="291" y="517"/>
                    <a:pt x="291" y="516"/>
                  </a:cubicBezTo>
                  <a:cubicBezTo>
                    <a:pt x="291" y="516"/>
                    <a:pt x="291" y="515"/>
                    <a:pt x="291" y="514"/>
                  </a:cubicBezTo>
                  <a:cubicBezTo>
                    <a:pt x="291" y="514"/>
                    <a:pt x="291" y="513"/>
                    <a:pt x="290" y="513"/>
                  </a:cubicBezTo>
                  <a:cubicBezTo>
                    <a:pt x="289" y="513"/>
                    <a:pt x="289" y="512"/>
                    <a:pt x="288" y="511"/>
                  </a:cubicBezTo>
                  <a:cubicBezTo>
                    <a:pt x="288" y="510"/>
                    <a:pt x="287" y="509"/>
                    <a:pt x="287" y="509"/>
                  </a:cubicBezTo>
                  <a:cubicBezTo>
                    <a:pt x="286" y="509"/>
                    <a:pt x="285" y="509"/>
                    <a:pt x="285" y="509"/>
                  </a:cubicBezTo>
                  <a:cubicBezTo>
                    <a:pt x="284" y="508"/>
                    <a:pt x="284" y="508"/>
                    <a:pt x="283" y="508"/>
                  </a:cubicBezTo>
                  <a:cubicBezTo>
                    <a:pt x="282" y="508"/>
                    <a:pt x="281" y="507"/>
                    <a:pt x="281" y="506"/>
                  </a:cubicBezTo>
                  <a:cubicBezTo>
                    <a:pt x="281" y="506"/>
                    <a:pt x="281" y="505"/>
                    <a:pt x="280" y="505"/>
                  </a:cubicBezTo>
                  <a:cubicBezTo>
                    <a:pt x="280" y="504"/>
                    <a:pt x="280" y="503"/>
                    <a:pt x="280" y="502"/>
                  </a:cubicBezTo>
                  <a:cubicBezTo>
                    <a:pt x="280" y="501"/>
                    <a:pt x="279" y="501"/>
                    <a:pt x="279" y="500"/>
                  </a:cubicBezTo>
                  <a:cubicBezTo>
                    <a:pt x="279" y="499"/>
                    <a:pt x="279" y="499"/>
                    <a:pt x="279" y="498"/>
                  </a:cubicBezTo>
                  <a:cubicBezTo>
                    <a:pt x="279" y="497"/>
                    <a:pt x="278" y="496"/>
                    <a:pt x="278" y="495"/>
                  </a:cubicBezTo>
                  <a:cubicBezTo>
                    <a:pt x="278" y="495"/>
                    <a:pt x="277" y="495"/>
                    <a:pt x="277" y="495"/>
                  </a:cubicBezTo>
                  <a:cubicBezTo>
                    <a:pt x="276" y="495"/>
                    <a:pt x="276" y="494"/>
                    <a:pt x="276" y="493"/>
                  </a:cubicBezTo>
                  <a:cubicBezTo>
                    <a:pt x="276" y="493"/>
                    <a:pt x="276" y="493"/>
                    <a:pt x="276" y="493"/>
                  </a:cubicBezTo>
                  <a:cubicBezTo>
                    <a:pt x="275" y="492"/>
                    <a:pt x="275" y="492"/>
                    <a:pt x="274" y="491"/>
                  </a:cubicBezTo>
                  <a:cubicBezTo>
                    <a:pt x="274" y="491"/>
                    <a:pt x="273" y="491"/>
                    <a:pt x="273" y="490"/>
                  </a:cubicBezTo>
                  <a:cubicBezTo>
                    <a:pt x="272" y="490"/>
                    <a:pt x="270" y="489"/>
                    <a:pt x="269" y="489"/>
                  </a:cubicBezTo>
                  <a:cubicBezTo>
                    <a:pt x="268" y="489"/>
                    <a:pt x="267" y="490"/>
                    <a:pt x="267" y="490"/>
                  </a:cubicBezTo>
                  <a:cubicBezTo>
                    <a:pt x="266" y="490"/>
                    <a:pt x="265" y="491"/>
                    <a:pt x="264" y="490"/>
                  </a:cubicBezTo>
                  <a:cubicBezTo>
                    <a:pt x="264" y="490"/>
                    <a:pt x="264" y="490"/>
                    <a:pt x="263" y="490"/>
                  </a:cubicBezTo>
                  <a:cubicBezTo>
                    <a:pt x="263" y="490"/>
                    <a:pt x="261" y="490"/>
                    <a:pt x="260" y="490"/>
                  </a:cubicBezTo>
                  <a:cubicBezTo>
                    <a:pt x="260" y="489"/>
                    <a:pt x="260" y="489"/>
                    <a:pt x="260" y="488"/>
                  </a:cubicBezTo>
                  <a:cubicBezTo>
                    <a:pt x="260" y="488"/>
                    <a:pt x="260" y="488"/>
                    <a:pt x="260" y="488"/>
                  </a:cubicBezTo>
                  <a:cubicBezTo>
                    <a:pt x="261" y="488"/>
                    <a:pt x="263" y="489"/>
                    <a:pt x="264" y="489"/>
                  </a:cubicBezTo>
                  <a:cubicBezTo>
                    <a:pt x="265" y="489"/>
                    <a:pt x="265" y="489"/>
                    <a:pt x="265" y="488"/>
                  </a:cubicBezTo>
                  <a:cubicBezTo>
                    <a:pt x="265" y="488"/>
                    <a:pt x="266" y="488"/>
                    <a:pt x="266" y="488"/>
                  </a:cubicBezTo>
                  <a:cubicBezTo>
                    <a:pt x="266" y="487"/>
                    <a:pt x="266" y="487"/>
                    <a:pt x="267" y="487"/>
                  </a:cubicBezTo>
                  <a:cubicBezTo>
                    <a:pt x="267" y="488"/>
                    <a:pt x="267" y="487"/>
                    <a:pt x="268" y="487"/>
                  </a:cubicBezTo>
                  <a:cubicBezTo>
                    <a:pt x="269" y="486"/>
                    <a:pt x="269" y="487"/>
                    <a:pt x="270" y="486"/>
                  </a:cubicBezTo>
                  <a:cubicBezTo>
                    <a:pt x="271" y="485"/>
                    <a:pt x="269" y="485"/>
                    <a:pt x="269" y="484"/>
                  </a:cubicBezTo>
                  <a:cubicBezTo>
                    <a:pt x="269" y="484"/>
                    <a:pt x="269" y="484"/>
                    <a:pt x="268" y="484"/>
                  </a:cubicBezTo>
                  <a:cubicBezTo>
                    <a:pt x="268" y="484"/>
                    <a:pt x="267" y="485"/>
                    <a:pt x="266" y="485"/>
                  </a:cubicBezTo>
                  <a:cubicBezTo>
                    <a:pt x="266" y="485"/>
                    <a:pt x="264" y="485"/>
                    <a:pt x="265" y="484"/>
                  </a:cubicBezTo>
                  <a:cubicBezTo>
                    <a:pt x="266" y="483"/>
                    <a:pt x="267" y="483"/>
                    <a:pt x="268" y="483"/>
                  </a:cubicBezTo>
                  <a:cubicBezTo>
                    <a:pt x="268" y="484"/>
                    <a:pt x="269" y="483"/>
                    <a:pt x="269" y="483"/>
                  </a:cubicBezTo>
                  <a:cubicBezTo>
                    <a:pt x="270" y="482"/>
                    <a:pt x="270" y="482"/>
                    <a:pt x="270" y="481"/>
                  </a:cubicBezTo>
                  <a:cubicBezTo>
                    <a:pt x="271" y="481"/>
                    <a:pt x="272" y="481"/>
                    <a:pt x="272" y="480"/>
                  </a:cubicBezTo>
                  <a:cubicBezTo>
                    <a:pt x="272" y="480"/>
                    <a:pt x="273" y="480"/>
                    <a:pt x="273" y="479"/>
                  </a:cubicBezTo>
                  <a:cubicBezTo>
                    <a:pt x="273" y="479"/>
                    <a:pt x="274" y="478"/>
                    <a:pt x="274" y="478"/>
                  </a:cubicBezTo>
                  <a:cubicBezTo>
                    <a:pt x="275" y="478"/>
                    <a:pt x="275" y="477"/>
                    <a:pt x="275" y="476"/>
                  </a:cubicBezTo>
                  <a:cubicBezTo>
                    <a:pt x="275" y="475"/>
                    <a:pt x="275" y="474"/>
                    <a:pt x="275" y="473"/>
                  </a:cubicBezTo>
                  <a:cubicBezTo>
                    <a:pt x="275" y="473"/>
                    <a:pt x="277" y="471"/>
                    <a:pt x="277" y="471"/>
                  </a:cubicBezTo>
                  <a:cubicBezTo>
                    <a:pt x="278" y="471"/>
                    <a:pt x="280" y="470"/>
                    <a:pt x="279" y="469"/>
                  </a:cubicBezTo>
                  <a:cubicBezTo>
                    <a:pt x="278" y="469"/>
                    <a:pt x="278" y="469"/>
                    <a:pt x="277" y="468"/>
                  </a:cubicBezTo>
                  <a:cubicBezTo>
                    <a:pt x="276" y="468"/>
                    <a:pt x="276" y="468"/>
                    <a:pt x="276" y="468"/>
                  </a:cubicBezTo>
                  <a:cubicBezTo>
                    <a:pt x="275" y="468"/>
                    <a:pt x="274" y="468"/>
                    <a:pt x="273" y="467"/>
                  </a:cubicBezTo>
                  <a:cubicBezTo>
                    <a:pt x="272" y="467"/>
                    <a:pt x="271" y="467"/>
                    <a:pt x="270" y="467"/>
                  </a:cubicBezTo>
                  <a:cubicBezTo>
                    <a:pt x="269" y="467"/>
                    <a:pt x="269" y="467"/>
                    <a:pt x="268" y="467"/>
                  </a:cubicBezTo>
                  <a:cubicBezTo>
                    <a:pt x="268" y="467"/>
                    <a:pt x="267" y="467"/>
                    <a:pt x="267" y="467"/>
                  </a:cubicBezTo>
                  <a:cubicBezTo>
                    <a:pt x="266" y="467"/>
                    <a:pt x="266" y="467"/>
                    <a:pt x="265" y="467"/>
                  </a:cubicBezTo>
                  <a:cubicBezTo>
                    <a:pt x="265" y="467"/>
                    <a:pt x="265" y="467"/>
                    <a:pt x="264" y="467"/>
                  </a:cubicBezTo>
                  <a:cubicBezTo>
                    <a:pt x="264" y="467"/>
                    <a:pt x="264" y="467"/>
                    <a:pt x="264" y="467"/>
                  </a:cubicBezTo>
                  <a:cubicBezTo>
                    <a:pt x="264" y="468"/>
                    <a:pt x="263" y="468"/>
                    <a:pt x="262" y="468"/>
                  </a:cubicBezTo>
                  <a:cubicBezTo>
                    <a:pt x="261" y="469"/>
                    <a:pt x="260" y="469"/>
                    <a:pt x="259" y="469"/>
                  </a:cubicBezTo>
                  <a:cubicBezTo>
                    <a:pt x="260" y="469"/>
                    <a:pt x="258" y="469"/>
                    <a:pt x="258" y="469"/>
                  </a:cubicBezTo>
                  <a:cubicBezTo>
                    <a:pt x="258" y="469"/>
                    <a:pt x="259" y="468"/>
                    <a:pt x="259" y="468"/>
                  </a:cubicBezTo>
                  <a:cubicBezTo>
                    <a:pt x="260" y="467"/>
                    <a:pt x="261" y="466"/>
                    <a:pt x="262" y="466"/>
                  </a:cubicBezTo>
                  <a:cubicBezTo>
                    <a:pt x="262" y="466"/>
                    <a:pt x="262" y="466"/>
                    <a:pt x="262" y="466"/>
                  </a:cubicBezTo>
                  <a:cubicBezTo>
                    <a:pt x="262" y="465"/>
                    <a:pt x="259" y="465"/>
                    <a:pt x="259" y="465"/>
                  </a:cubicBezTo>
                  <a:cubicBezTo>
                    <a:pt x="259" y="464"/>
                    <a:pt x="259" y="464"/>
                    <a:pt x="260" y="463"/>
                  </a:cubicBezTo>
                  <a:cubicBezTo>
                    <a:pt x="261" y="463"/>
                    <a:pt x="262" y="463"/>
                    <a:pt x="263" y="462"/>
                  </a:cubicBezTo>
                  <a:cubicBezTo>
                    <a:pt x="263" y="462"/>
                    <a:pt x="263" y="462"/>
                    <a:pt x="264" y="462"/>
                  </a:cubicBezTo>
                  <a:cubicBezTo>
                    <a:pt x="264" y="462"/>
                    <a:pt x="265" y="461"/>
                    <a:pt x="265" y="461"/>
                  </a:cubicBezTo>
                  <a:cubicBezTo>
                    <a:pt x="266" y="460"/>
                    <a:pt x="266" y="460"/>
                    <a:pt x="267" y="459"/>
                  </a:cubicBezTo>
                  <a:cubicBezTo>
                    <a:pt x="267" y="459"/>
                    <a:pt x="268" y="459"/>
                    <a:pt x="268" y="458"/>
                  </a:cubicBezTo>
                  <a:cubicBezTo>
                    <a:pt x="269" y="457"/>
                    <a:pt x="269" y="457"/>
                    <a:pt x="268" y="456"/>
                  </a:cubicBezTo>
                  <a:cubicBezTo>
                    <a:pt x="268" y="456"/>
                    <a:pt x="269" y="455"/>
                    <a:pt x="269" y="455"/>
                  </a:cubicBezTo>
                  <a:cubicBezTo>
                    <a:pt x="269" y="455"/>
                    <a:pt x="269" y="455"/>
                    <a:pt x="269" y="455"/>
                  </a:cubicBezTo>
                  <a:cubicBezTo>
                    <a:pt x="269" y="455"/>
                    <a:pt x="269" y="455"/>
                    <a:pt x="269" y="455"/>
                  </a:cubicBezTo>
                  <a:cubicBezTo>
                    <a:pt x="269" y="454"/>
                    <a:pt x="269" y="454"/>
                    <a:pt x="268" y="454"/>
                  </a:cubicBezTo>
                  <a:cubicBezTo>
                    <a:pt x="268" y="454"/>
                    <a:pt x="268" y="454"/>
                    <a:pt x="268" y="454"/>
                  </a:cubicBezTo>
                  <a:cubicBezTo>
                    <a:pt x="267" y="454"/>
                    <a:pt x="267" y="455"/>
                    <a:pt x="266" y="455"/>
                  </a:cubicBezTo>
                  <a:cubicBezTo>
                    <a:pt x="265" y="455"/>
                    <a:pt x="264" y="454"/>
                    <a:pt x="264" y="455"/>
                  </a:cubicBezTo>
                  <a:cubicBezTo>
                    <a:pt x="263" y="456"/>
                    <a:pt x="262" y="455"/>
                    <a:pt x="262" y="455"/>
                  </a:cubicBezTo>
                  <a:cubicBezTo>
                    <a:pt x="261" y="455"/>
                    <a:pt x="260" y="456"/>
                    <a:pt x="260" y="455"/>
                  </a:cubicBezTo>
                  <a:cubicBezTo>
                    <a:pt x="259" y="455"/>
                    <a:pt x="258" y="456"/>
                    <a:pt x="257" y="457"/>
                  </a:cubicBezTo>
                  <a:cubicBezTo>
                    <a:pt x="257" y="456"/>
                    <a:pt x="257" y="455"/>
                    <a:pt x="257" y="455"/>
                  </a:cubicBezTo>
                  <a:cubicBezTo>
                    <a:pt x="256" y="455"/>
                    <a:pt x="256" y="455"/>
                    <a:pt x="256" y="455"/>
                  </a:cubicBezTo>
                  <a:cubicBezTo>
                    <a:pt x="256" y="456"/>
                    <a:pt x="255" y="456"/>
                    <a:pt x="255" y="457"/>
                  </a:cubicBezTo>
                  <a:cubicBezTo>
                    <a:pt x="255" y="456"/>
                    <a:pt x="255" y="456"/>
                    <a:pt x="254" y="455"/>
                  </a:cubicBezTo>
                  <a:cubicBezTo>
                    <a:pt x="254" y="455"/>
                    <a:pt x="253" y="454"/>
                    <a:pt x="253" y="455"/>
                  </a:cubicBezTo>
                  <a:cubicBezTo>
                    <a:pt x="253" y="455"/>
                    <a:pt x="253" y="455"/>
                    <a:pt x="252" y="455"/>
                  </a:cubicBezTo>
                  <a:cubicBezTo>
                    <a:pt x="252" y="456"/>
                    <a:pt x="252" y="456"/>
                    <a:pt x="251" y="457"/>
                  </a:cubicBezTo>
                  <a:cubicBezTo>
                    <a:pt x="251" y="457"/>
                    <a:pt x="250" y="458"/>
                    <a:pt x="251" y="459"/>
                  </a:cubicBezTo>
                  <a:cubicBezTo>
                    <a:pt x="250" y="459"/>
                    <a:pt x="250" y="459"/>
                    <a:pt x="250" y="459"/>
                  </a:cubicBezTo>
                  <a:cubicBezTo>
                    <a:pt x="250" y="459"/>
                    <a:pt x="250" y="460"/>
                    <a:pt x="250" y="460"/>
                  </a:cubicBezTo>
                  <a:cubicBezTo>
                    <a:pt x="250" y="460"/>
                    <a:pt x="250" y="461"/>
                    <a:pt x="249" y="462"/>
                  </a:cubicBezTo>
                  <a:cubicBezTo>
                    <a:pt x="249" y="462"/>
                    <a:pt x="249" y="462"/>
                    <a:pt x="249" y="462"/>
                  </a:cubicBezTo>
                  <a:cubicBezTo>
                    <a:pt x="250" y="463"/>
                    <a:pt x="251" y="463"/>
                    <a:pt x="251" y="464"/>
                  </a:cubicBezTo>
                  <a:cubicBezTo>
                    <a:pt x="251" y="464"/>
                    <a:pt x="252" y="464"/>
                    <a:pt x="252" y="465"/>
                  </a:cubicBezTo>
                  <a:cubicBezTo>
                    <a:pt x="252" y="465"/>
                    <a:pt x="251" y="465"/>
                    <a:pt x="251" y="464"/>
                  </a:cubicBezTo>
                  <a:cubicBezTo>
                    <a:pt x="251" y="464"/>
                    <a:pt x="250" y="464"/>
                    <a:pt x="250" y="464"/>
                  </a:cubicBezTo>
                  <a:cubicBezTo>
                    <a:pt x="250" y="464"/>
                    <a:pt x="250" y="464"/>
                    <a:pt x="249" y="464"/>
                  </a:cubicBezTo>
                  <a:cubicBezTo>
                    <a:pt x="249" y="464"/>
                    <a:pt x="249" y="464"/>
                    <a:pt x="248" y="464"/>
                  </a:cubicBezTo>
                  <a:cubicBezTo>
                    <a:pt x="248" y="464"/>
                    <a:pt x="248" y="463"/>
                    <a:pt x="247" y="463"/>
                  </a:cubicBezTo>
                  <a:cubicBezTo>
                    <a:pt x="247" y="463"/>
                    <a:pt x="247" y="463"/>
                    <a:pt x="247" y="463"/>
                  </a:cubicBezTo>
                  <a:cubicBezTo>
                    <a:pt x="247" y="463"/>
                    <a:pt x="247" y="464"/>
                    <a:pt x="247" y="465"/>
                  </a:cubicBezTo>
                  <a:cubicBezTo>
                    <a:pt x="246" y="464"/>
                    <a:pt x="246" y="464"/>
                    <a:pt x="245" y="464"/>
                  </a:cubicBezTo>
                  <a:cubicBezTo>
                    <a:pt x="245" y="465"/>
                    <a:pt x="245" y="465"/>
                    <a:pt x="245" y="466"/>
                  </a:cubicBezTo>
                  <a:close/>
                  <a:moveTo>
                    <a:pt x="279" y="559"/>
                  </a:moveTo>
                  <a:cubicBezTo>
                    <a:pt x="278" y="559"/>
                    <a:pt x="278" y="559"/>
                    <a:pt x="278" y="559"/>
                  </a:cubicBezTo>
                  <a:cubicBezTo>
                    <a:pt x="277" y="559"/>
                    <a:pt x="277" y="560"/>
                    <a:pt x="277" y="560"/>
                  </a:cubicBezTo>
                  <a:cubicBezTo>
                    <a:pt x="277" y="560"/>
                    <a:pt x="277" y="560"/>
                    <a:pt x="277" y="560"/>
                  </a:cubicBezTo>
                  <a:cubicBezTo>
                    <a:pt x="278" y="560"/>
                    <a:pt x="278" y="560"/>
                    <a:pt x="278" y="560"/>
                  </a:cubicBezTo>
                  <a:cubicBezTo>
                    <a:pt x="278" y="560"/>
                    <a:pt x="278" y="560"/>
                    <a:pt x="278" y="560"/>
                  </a:cubicBezTo>
                  <a:cubicBezTo>
                    <a:pt x="278" y="560"/>
                    <a:pt x="278" y="560"/>
                    <a:pt x="278" y="560"/>
                  </a:cubicBezTo>
                  <a:cubicBezTo>
                    <a:pt x="279" y="560"/>
                    <a:pt x="279" y="561"/>
                    <a:pt x="279" y="561"/>
                  </a:cubicBezTo>
                  <a:cubicBezTo>
                    <a:pt x="280" y="561"/>
                    <a:pt x="280" y="560"/>
                    <a:pt x="280" y="560"/>
                  </a:cubicBezTo>
                  <a:cubicBezTo>
                    <a:pt x="280" y="559"/>
                    <a:pt x="280" y="559"/>
                    <a:pt x="279" y="559"/>
                  </a:cubicBezTo>
                  <a:cubicBezTo>
                    <a:pt x="279" y="559"/>
                    <a:pt x="279" y="559"/>
                    <a:pt x="279" y="559"/>
                  </a:cubicBezTo>
                  <a:close/>
                  <a:moveTo>
                    <a:pt x="247" y="495"/>
                  </a:moveTo>
                  <a:cubicBezTo>
                    <a:pt x="247" y="496"/>
                    <a:pt x="247" y="496"/>
                    <a:pt x="248" y="496"/>
                  </a:cubicBezTo>
                  <a:cubicBezTo>
                    <a:pt x="248" y="495"/>
                    <a:pt x="248" y="494"/>
                    <a:pt x="248" y="493"/>
                  </a:cubicBezTo>
                  <a:cubicBezTo>
                    <a:pt x="248" y="493"/>
                    <a:pt x="248" y="493"/>
                    <a:pt x="248" y="493"/>
                  </a:cubicBezTo>
                  <a:cubicBezTo>
                    <a:pt x="248" y="493"/>
                    <a:pt x="248" y="493"/>
                    <a:pt x="247" y="493"/>
                  </a:cubicBezTo>
                  <a:cubicBezTo>
                    <a:pt x="247" y="493"/>
                    <a:pt x="246" y="494"/>
                    <a:pt x="246" y="494"/>
                  </a:cubicBezTo>
                  <a:cubicBezTo>
                    <a:pt x="246" y="494"/>
                    <a:pt x="246" y="495"/>
                    <a:pt x="247" y="495"/>
                  </a:cubicBezTo>
                  <a:cubicBezTo>
                    <a:pt x="247" y="495"/>
                    <a:pt x="247" y="495"/>
                    <a:pt x="247" y="495"/>
                  </a:cubicBezTo>
                  <a:cubicBezTo>
                    <a:pt x="247" y="495"/>
                    <a:pt x="247" y="495"/>
                    <a:pt x="247" y="495"/>
                  </a:cubicBezTo>
                  <a:cubicBezTo>
                    <a:pt x="247" y="495"/>
                    <a:pt x="247" y="495"/>
                    <a:pt x="247" y="495"/>
                  </a:cubicBezTo>
                  <a:close/>
                  <a:moveTo>
                    <a:pt x="237" y="459"/>
                  </a:moveTo>
                  <a:cubicBezTo>
                    <a:pt x="237" y="459"/>
                    <a:pt x="237" y="459"/>
                    <a:pt x="237" y="459"/>
                  </a:cubicBezTo>
                  <a:cubicBezTo>
                    <a:pt x="237" y="459"/>
                    <a:pt x="237" y="459"/>
                    <a:pt x="237" y="459"/>
                  </a:cubicBezTo>
                  <a:cubicBezTo>
                    <a:pt x="237" y="458"/>
                    <a:pt x="238" y="458"/>
                    <a:pt x="238" y="459"/>
                  </a:cubicBezTo>
                  <a:cubicBezTo>
                    <a:pt x="238" y="458"/>
                    <a:pt x="238" y="458"/>
                    <a:pt x="238" y="458"/>
                  </a:cubicBezTo>
                  <a:cubicBezTo>
                    <a:pt x="238" y="457"/>
                    <a:pt x="239" y="457"/>
                    <a:pt x="239" y="457"/>
                  </a:cubicBezTo>
                  <a:cubicBezTo>
                    <a:pt x="240" y="455"/>
                    <a:pt x="241" y="455"/>
                    <a:pt x="242" y="455"/>
                  </a:cubicBezTo>
                  <a:cubicBezTo>
                    <a:pt x="243" y="455"/>
                    <a:pt x="243" y="456"/>
                    <a:pt x="242" y="456"/>
                  </a:cubicBezTo>
                  <a:cubicBezTo>
                    <a:pt x="242" y="456"/>
                    <a:pt x="242" y="456"/>
                    <a:pt x="242" y="456"/>
                  </a:cubicBezTo>
                  <a:cubicBezTo>
                    <a:pt x="242" y="457"/>
                    <a:pt x="242" y="458"/>
                    <a:pt x="241" y="459"/>
                  </a:cubicBezTo>
                  <a:cubicBezTo>
                    <a:pt x="240" y="459"/>
                    <a:pt x="240" y="460"/>
                    <a:pt x="240" y="460"/>
                  </a:cubicBezTo>
                  <a:cubicBezTo>
                    <a:pt x="240" y="460"/>
                    <a:pt x="240" y="460"/>
                    <a:pt x="240" y="460"/>
                  </a:cubicBezTo>
                  <a:cubicBezTo>
                    <a:pt x="240" y="460"/>
                    <a:pt x="240" y="460"/>
                    <a:pt x="240" y="460"/>
                  </a:cubicBezTo>
                  <a:cubicBezTo>
                    <a:pt x="240" y="461"/>
                    <a:pt x="240" y="462"/>
                    <a:pt x="239" y="462"/>
                  </a:cubicBezTo>
                  <a:cubicBezTo>
                    <a:pt x="237" y="463"/>
                    <a:pt x="236" y="461"/>
                    <a:pt x="236" y="460"/>
                  </a:cubicBezTo>
                  <a:cubicBezTo>
                    <a:pt x="235" y="460"/>
                    <a:pt x="235" y="460"/>
                    <a:pt x="235" y="460"/>
                  </a:cubicBezTo>
                  <a:cubicBezTo>
                    <a:pt x="236" y="459"/>
                    <a:pt x="236" y="459"/>
                    <a:pt x="237" y="459"/>
                  </a:cubicBezTo>
                  <a:close/>
                  <a:moveTo>
                    <a:pt x="239" y="458"/>
                  </a:moveTo>
                  <a:cubicBezTo>
                    <a:pt x="240" y="458"/>
                    <a:pt x="240" y="458"/>
                    <a:pt x="240" y="458"/>
                  </a:cubicBezTo>
                  <a:cubicBezTo>
                    <a:pt x="240" y="458"/>
                    <a:pt x="240" y="458"/>
                    <a:pt x="240" y="458"/>
                  </a:cubicBezTo>
                  <a:cubicBezTo>
                    <a:pt x="240" y="458"/>
                    <a:pt x="240" y="458"/>
                    <a:pt x="239" y="458"/>
                  </a:cubicBezTo>
                  <a:close/>
                  <a:moveTo>
                    <a:pt x="238" y="461"/>
                  </a:moveTo>
                  <a:cubicBezTo>
                    <a:pt x="238" y="461"/>
                    <a:pt x="239" y="461"/>
                    <a:pt x="239" y="461"/>
                  </a:cubicBezTo>
                  <a:cubicBezTo>
                    <a:pt x="238" y="461"/>
                    <a:pt x="238" y="461"/>
                    <a:pt x="238" y="461"/>
                  </a:cubicBezTo>
                  <a:close/>
                  <a:moveTo>
                    <a:pt x="237" y="460"/>
                  </a:moveTo>
                  <a:cubicBezTo>
                    <a:pt x="237" y="460"/>
                    <a:pt x="237" y="460"/>
                    <a:pt x="237" y="460"/>
                  </a:cubicBezTo>
                  <a:cubicBezTo>
                    <a:pt x="237" y="460"/>
                    <a:pt x="237" y="460"/>
                    <a:pt x="237" y="460"/>
                  </a:cubicBezTo>
                  <a:cubicBezTo>
                    <a:pt x="237" y="460"/>
                    <a:pt x="237" y="460"/>
                    <a:pt x="237" y="460"/>
                  </a:cubicBezTo>
                  <a:close/>
                  <a:moveTo>
                    <a:pt x="240" y="492"/>
                  </a:moveTo>
                  <a:cubicBezTo>
                    <a:pt x="240" y="493"/>
                    <a:pt x="240" y="492"/>
                    <a:pt x="240" y="492"/>
                  </a:cubicBezTo>
                  <a:cubicBezTo>
                    <a:pt x="240" y="492"/>
                    <a:pt x="240" y="492"/>
                    <a:pt x="240" y="492"/>
                  </a:cubicBezTo>
                  <a:cubicBezTo>
                    <a:pt x="240" y="492"/>
                    <a:pt x="240" y="492"/>
                    <a:pt x="240" y="491"/>
                  </a:cubicBezTo>
                  <a:cubicBezTo>
                    <a:pt x="240" y="491"/>
                    <a:pt x="240" y="491"/>
                    <a:pt x="240" y="491"/>
                  </a:cubicBezTo>
                  <a:cubicBezTo>
                    <a:pt x="240" y="490"/>
                    <a:pt x="240" y="490"/>
                    <a:pt x="240" y="490"/>
                  </a:cubicBezTo>
                  <a:cubicBezTo>
                    <a:pt x="240" y="490"/>
                    <a:pt x="240" y="490"/>
                    <a:pt x="240" y="490"/>
                  </a:cubicBezTo>
                  <a:cubicBezTo>
                    <a:pt x="240" y="490"/>
                    <a:pt x="240" y="490"/>
                    <a:pt x="240" y="490"/>
                  </a:cubicBezTo>
                  <a:cubicBezTo>
                    <a:pt x="239" y="490"/>
                    <a:pt x="238" y="491"/>
                    <a:pt x="237" y="491"/>
                  </a:cubicBezTo>
                  <a:cubicBezTo>
                    <a:pt x="237" y="491"/>
                    <a:pt x="237" y="491"/>
                    <a:pt x="237" y="491"/>
                  </a:cubicBezTo>
                  <a:cubicBezTo>
                    <a:pt x="237" y="491"/>
                    <a:pt x="237" y="492"/>
                    <a:pt x="237" y="492"/>
                  </a:cubicBezTo>
                  <a:cubicBezTo>
                    <a:pt x="237" y="492"/>
                    <a:pt x="237" y="492"/>
                    <a:pt x="238" y="492"/>
                  </a:cubicBezTo>
                  <a:cubicBezTo>
                    <a:pt x="238" y="492"/>
                    <a:pt x="238" y="492"/>
                    <a:pt x="238" y="492"/>
                  </a:cubicBezTo>
                  <a:cubicBezTo>
                    <a:pt x="238" y="492"/>
                    <a:pt x="238" y="492"/>
                    <a:pt x="238" y="492"/>
                  </a:cubicBezTo>
                  <a:cubicBezTo>
                    <a:pt x="238" y="492"/>
                    <a:pt x="239" y="492"/>
                    <a:pt x="239" y="492"/>
                  </a:cubicBezTo>
                  <a:cubicBezTo>
                    <a:pt x="239" y="492"/>
                    <a:pt x="239" y="492"/>
                    <a:pt x="238" y="492"/>
                  </a:cubicBezTo>
                  <a:cubicBezTo>
                    <a:pt x="238" y="493"/>
                    <a:pt x="240" y="493"/>
                    <a:pt x="240" y="492"/>
                  </a:cubicBezTo>
                  <a:close/>
                  <a:moveTo>
                    <a:pt x="252" y="526"/>
                  </a:moveTo>
                  <a:cubicBezTo>
                    <a:pt x="252" y="526"/>
                    <a:pt x="253" y="525"/>
                    <a:pt x="254" y="525"/>
                  </a:cubicBezTo>
                  <a:cubicBezTo>
                    <a:pt x="254" y="525"/>
                    <a:pt x="254" y="525"/>
                    <a:pt x="254" y="525"/>
                  </a:cubicBezTo>
                  <a:cubicBezTo>
                    <a:pt x="254" y="525"/>
                    <a:pt x="255" y="525"/>
                    <a:pt x="255" y="525"/>
                  </a:cubicBezTo>
                  <a:cubicBezTo>
                    <a:pt x="255" y="524"/>
                    <a:pt x="254" y="524"/>
                    <a:pt x="254" y="524"/>
                  </a:cubicBezTo>
                  <a:cubicBezTo>
                    <a:pt x="254" y="524"/>
                    <a:pt x="254" y="524"/>
                    <a:pt x="253" y="524"/>
                  </a:cubicBezTo>
                  <a:cubicBezTo>
                    <a:pt x="253" y="524"/>
                    <a:pt x="253" y="524"/>
                    <a:pt x="253" y="524"/>
                  </a:cubicBezTo>
                  <a:cubicBezTo>
                    <a:pt x="253" y="523"/>
                    <a:pt x="253" y="523"/>
                    <a:pt x="253" y="523"/>
                  </a:cubicBezTo>
                  <a:cubicBezTo>
                    <a:pt x="253" y="523"/>
                    <a:pt x="253" y="523"/>
                    <a:pt x="252" y="523"/>
                  </a:cubicBezTo>
                  <a:cubicBezTo>
                    <a:pt x="252" y="523"/>
                    <a:pt x="251" y="523"/>
                    <a:pt x="251" y="523"/>
                  </a:cubicBezTo>
                  <a:cubicBezTo>
                    <a:pt x="251" y="523"/>
                    <a:pt x="251" y="523"/>
                    <a:pt x="251" y="523"/>
                  </a:cubicBezTo>
                  <a:cubicBezTo>
                    <a:pt x="250" y="523"/>
                    <a:pt x="250" y="524"/>
                    <a:pt x="250" y="524"/>
                  </a:cubicBezTo>
                  <a:cubicBezTo>
                    <a:pt x="250" y="524"/>
                    <a:pt x="250" y="524"/>
                    <a:pt x="250" y="524"/>
                  </a:cubicBezTo>
                  <a:cubicBezTo>
                    <a:pt x="250" y="525"/>
                    <a:pt x="251" y="525"/>
                    <a:pt x="251" y="524"/>
                  </a:cubicBezTo>
                  <a:cubicBezTo>
                    <a:pt x="251" y="525"/>
                    <a:pt x="251" y="525"/>
                    <a:pt x="251" y="525"/>
                  </a:cubicBezTo>
                  <a:cubicBezTo>
                    <a:pt x="251" y="525"/>
                    <a:pt x="252" y="525"/>
                    <a:pt x="252" y="526"/>
                  </a:cubicBezTo>
                  <a:close/>
                  <a:moveTo>
                    <a:pt x="267" y="452"/>
                  </a:moveTo>
                  <a:cubicBezTo>
                    <a:pt x="267" y="452"/>
                    <a:pt x="267" y="452"/>
                    <a:pt x="267" y="452"/>
                  </a:cubicBezTo>
                  <a:cubicBezTo>
                    <a:pt x="267" y="452"/>
                    <a:pt x="267" y="451"/>
                    <a:pt x="267" y="451"/>
                  </a:cubicBezTo>
                  <a:cubicBezTo>
                    <a:pt x="267" y="451"/>
                    <a:pt x="266" y="451"/>
                    <a:pt x="266" y="451"/>
                  </a:cubicBezTo>
                  <a:cubicBezTo>
                    <a:pt x="266" y="451"/>
                    <a:pt x="266" y="451"/>
                    <a:pt x="266" y="452"/>
                  </a:cubicBezTo>
                  <a:cubicBezTo>
                    <a:pt x="266" y="452"/>
                    <a:pt x="266" y="452"/>
                    <a:pt x="266" y="452"/>
                  </a:cubicBezTo>
                  <a:cubicBezTo>
                    <a:pt x="266" y="452"/>
                    <a:pt x="267" y="452"/>
                    <a:pt x="267" y="452"/>
                  </a:cubicBezTo>
                  <a:close/>
                  <a:moveTo>
                    <a:pt x="286" y="426"/>
                  </a:moveTo>
                  <a:cubicBezTo>
                    <a:pt x="286" y="426"/>
                    <a:pt x="286" y="426"/>
                    <a:pt x="287" y="426"/>
                  </a:cubicBezTo>
                  <a:cubicBezTo>
                    <a:pt x="287" y="426"/>
                    <a:pt x="287" y="426"/>
                    <a:pt x="287" y="425"/>
                  </a:cubicBezTo>
                  <a:cubicBezTo>
                    <a:pt x="287" y="425"/>
                    <a:pt x="287" y="424"/>
                    <a:pt x="287" y="424"/>
                  </a:cubicBezTo>
                  <a:cubicBezTo>
                    <a:pt x="287" y="424"/>
                    <a:pt x="287" y="424"/>
                    <a:pt x="286" y="424"/>
                  </a:cubicBezTo>
                  <a:cubicBezTo>
                    <a:pt x="286" y="424"/>
                    <a:pt x="286" y="425"/>
                    <a:pt x="286" y="425"/>
                  </a:cubicBezTo>
                  <a:cubicBezTo>
                    <a:pt x="286" y="425"/>
                    <a:pt x="286" y="425"/>
                    <a:pt x="286" y="425"/>
                  </a:cubicBezTo>
                  <a:cubicBezTo>
                    <a:pt x="286" y="425"/>
                    <a:pt x="286" y="426"/>
                    <a:pt x="286" y="426"/>
                  </a:cubicBezTo>
                  <a:close/>
                  <a:moveTo>
                    <a:pt x="290" y="424"/>
                  </a:moveTo>
                  <a:cubicBezTo>
                    <a:pt x="291" y="424"/>
                    <a:pt x="291" y="424"/>
                    <a:pt x="292" y="423"/>
                  </a:cubicBezTo>
                  <a:cubicBezTo>
                    <a:pt x="292" y="423"/>
                    <a:pt x="292" y="424"/>
                    <a:pt x="292" y="423"/>
                  </a:cubicBezTo>
                  <a:cubicBezTo>
                    <a:pt x="293" y="423"/>
                    <a:pt x="293" y="423"/>
                    <a:pt x="293" y="423"/>
                  </a:cubicBezTo>
                  <a:cubicBezTo>
                    <a:pt x="293" y="423"/>
                    <a:pt x="293" y="422"/>
                    <a:pt x="293" y="422"/>
                  </a:cubicBezTo>
                  <a:cubicBezTo>
                    <a:pt x="294" y="422"/>
                    <a:pt x="294" y="421"/>
                    <a:pt x="293" y="421"/>
                  </a:cubicBezTo>
                  <a:cubicBezTo>
                    <a:pt x="293" y="421"/>
                    <a:pt x="293" y="421"/>
                    <a:pt x="293" y="421"/>
                  </a:cubicBezTo>
                  <a:cubicBezTo>
                    <a:pt x="292" y="421"/>
                    <a:pt x="292" y="421"/>
                    <a:pt x="292" y="422"/>
                  </a:cubicBezTo>
                  <a:cubicBezTo>
                    <a:pt x="292" y="422"/>
                    <a:pt x="292" y="422"/>
                    <a:pt x="292" y="422"/>
                  </a:cubicBezTo>
                  <a:cubicBezTo>
                    <a:pt x="291" y="422"/>
                    <a:pt x="291" y="423"/>
                    <a:pt x="290" y="423"/>
                  </a:cubicBezTo>
                  <a:cubicBezTo>
                    <a:pt x="290" y="423"/>
                    <a:pt x="290" y="423"/>
                    <a:pt x="290" y="424"/>
                  </a:cubicBezTo>
                  <a:cubicBezTo>
                    <a:pt x="289" y="424"/>
                    <a:pt x="290" y="425"/>
                    <a:pt x="290" y="424"/>
                  </a:cubicBezTo>
                  <a:close/>
                  <a:moveTo>
                    <a:pt x="286" y="428"/>
                  </a:moveTo>
                  <a:cubicBezTo>
                    <a:pt x="286" y="428"/>
                    <a:pt x="286" y="428"/>
                    <a:pt x="286" y="428"/>
                  </a:cubicBezTo>
                  <a:cubicBezTo>
                    <a:pt x="287" y="428"/>
                    <a:pt x="287" y="429"/>
                    <a:pt x="288" y="429"/>
                  </a:cubicBezTo>
                  <a:cubicBezTo>
                    <a:pt x="288" y="429"/>
                    <a:pt x="288" y="429"/>
                    <a:pt x="288" y="429"/>
                  </a:cubicBezTo>
                  <a:cubicBezTo>
                    <a:pt x="288" y="429"/>
                    <a:pt x="288" y="430"/>
                    <a:pt x="288" y="431"/>
                  </a:cubicBezTo>
                  <a:cubicBezTo>
                    <a:pt x="288" y="431"/>
                    <a:pt x="288" y="431"/>
                    <a:pt x="289" y="431"/>
                  </a:cubicBezTo>
                  <a:cubicBezTo>
                    <a:pt x="289" y="430"/>
                    <a:pt x="289" y="429"/>
                    <a:pt x="289" y="429"/>
                  </a:cubicBezTo>
                  <a:cubicBezTo>
                    <a:pt x="289" y="429"/>
                    <a:pt x="289" y="429"/>
                    <a:pt x="289" y="428"/>
                  </a:cubicBezTo>
                  <a:cubicBezTo>
                    <a:pt x="290" y="428"/>
                    <a:pt x="290" y="428"/>
                    <a:pt x="290" y="427"/>
                  </a:cubicBezTo>
                  <a:cubicBezTo>
                    <a:pt x="290" y="427"/>
                    <a:pt x="290" y="427"/>
                    <a:pt x="289" y="427"/>
                  </a:cubicBezTo>
                  <a:cubicBezTo>
                    <a:pt x="289" y="427"/>
                    <a:pt x="289" y="427"/>
                    <a:pt x="289" y="427"/>
                  </a:cubicBezTo>
                  <a:cubicBezTo>
                    <a:pt x="288" y="426"/>
                    <a:pt x="288" y="427"/>
                    <a:pt x="288" y="427"/>
                  </a:cubicBezTo>
                  <a:cubicBezTo>
                    <a:pt x="288" y="427"/>
                    <a:pt x="288" y="427"/>
                    <a:pt x="288" y="427"/>
                  </a:cubicBezTo>
                  <a:cubicBezTo>
                    <a:pt x="287" y="427"/>
                    <a:pt x="286" y="427"/>
                    <a:pt x="286" y="427"/>
                  </a:cubicBezTo>
                  <a:cubicBezTo>
                    <a:pt x="285" y="427"/>
                    <a:pt x="285" y="428"/>
                    <a:pt x="286" y="428"/>
                  </a:cubicBezTo>
                  <a:close/>
                  <a:moveTo>
                    <a:pt x="266" y="449"/>
                  </a:moveTo>
                  <a:cubicBezTo>
                    <a:pt x="266" y="449"/>
                    <a:pt x="266" y="449"/>
                    <a:pt x="266" y="449"/>
                  </a:cubicBezTo>
                  <a:cubicBezTo>
                    <a:pt x="266" y="450"/>
                    <a:pt x="267" y="450"/>
                    <a:pt x="267" y="450"/>
                  </a:cubicBezTo>
                  <a:cubicBezTo>
                    <a:pt x="267" y="450"/>
                    <a:pt x="267" y="450"/>
                    <a:pt x="267" y="450"/>
                  </a:cubicBezTo>
                  <a:cubicBezTo>
                    <a:pt x="268" y="450"/>
                    <a:pt x="269" y="450"/>
                    <a:pt x="269" y="450"/>
                  </a:cubicBezTo>
                  <a:cubicBezTo>
                    <a:pt x="268" y="450"/>
                    <a:pt x="269" y="451"/>
                    <a:pt x="269" y="451"/>
                  </a:cubicBezTo>
                  <a:cubicBezTo>
                    <a:pt x="269" y="451"/>
                    <a:pt x="270" y="451"/>
                    <a:pt x="270" y="451"/>
                  </a:cubicBezTo>
                  <a:cubicBezTo>
                    <a:pt x="271" y="452"/>
                    <a:pt x="271" y="451"/>
                    <a:pt x="271" y="450"/>
                  </a:cubicBezTo>
                  <a:cubicBezTo>
                    <a:pt x="271" y="450"/>
                    <a:pt x="270" y="450"/>
                    <a:pt x="270" y="450"/>
                  </a:cubicBezTo>
                  <a:cubicBezTo>
                    <a:pt x="270" y="450"/>
                    <a:pt x="269" y="449"/>
                    <a:pt x="269" y="449"/>
                  </a:cubicBezTo>
                  <a:cubicBezTo>
                    <a:pt x="269" y="449"/>
                    <a:pt x="269" y="449"/>
                    <a:pt x="268" y="449"/>
                  </a:cubicBezTo>
                  <a:cubicBezTo>
                    <a:pt x="268" y="449"/>
                    <a:pt x="268" y="449"/>
                    <a:pt x="268" y="449"/>
                  </a:cubicBezTo>
                  <a:cubicBezTo>
                    <a:pt x="268" y="448"/>
                    <a:pt x="268" y="448"/>
                    <a:pt x="268" y="448"/>
                  </a:cubicBezTo>
                  <a:cubicBezTo>
                    <a:pt x="268" y="448"/>
                    <a:pt x="268" y="447"/>
                    <a:pt x="268" y="448"/>
                  </a:cubicBezTo>
                  <a:cubicBezTo>
                    <a:pt x="268" y="448"/>
                    <a:pt x="267" y="448"/>
                    <a:pt x="267" y="448"/>
                  </a:cubicBezTo>
                  <a:cubicBezTo>
                    <a:pt x="267" y="448"/>
                    <a:pt x="267" y="448"/>
                    <a:pt x="266" y="448"/>
                  </a:cubicBezTo>
                  <a:cubicBezTo>
                    <a:pt x="266" y="448"/>
                    <a:pt x="266" y="448"/>
                    <a:pt x="266" y="449"/>
                  </a:cubicBezTo>
                  <a:cubicBezTo>
                    <a:pt x="266" y="449"/>
                    <a:pt x="266" y="449"/>
                    <a:pt x="266" y="449"/>
                  </a:cubicBezTo>
                  <a:close/>
                  <a:moveTo>
                    <a:pt x="243" y="484"/>
                  </a:moveTo>
                  <a:cubicBezTo>
                    <a:pt x="243" y="484"/>
                    <a:pt x="243" y="484"/>
                    <a:pt x="243" y="483"/>
                  </a:cubicBezTo>
                  <a:cubicBezTo>
                    <a:pt x="243" y="483"/>
                    <a:pt x="243" y="483"/>
                    <a:pt x="243" y="483"/>
                  </a:cubicBezTo>
                  <a:cubicBezTo>
                    <a:pt x="244" y="483"/>
                    <a:pt x="244" y="483"/>
                    <a:pt x="244" y="483"/>
                  </a:cubicBezTo>
                  <a:cubicBezTo>
                    <a:pt x="244" y="483"/>
                    <a:pt x="243" y="482"/>
                    <a:pt x="243" y="482"/>
                  </a:cubicBezTo>
                  <a:cubicBezTo>
                    <a:pt x="243" y="482"/>
                    <a:pt x="243" y="482"/>
                    <a:pt x="243" y="482"/>
                  </a:cubicBezTo>
                  <a:cubicBezTo>
                    <a:pt x="243" y="482"/>
                    <a:pt x="243" y="482"/>
                    <a:pt x="243" y="482"/>
                  </a:cubicBezTo>
                  <a:cubicBezTo>
                    <a:pt x="243" y="482"/>
                    <a:pt x="243" y="482"/>
                    <a:pt x="243" y="482"/>
                  </a:cubicBezTo>
                  <a:cubicBezTo>
                    <a:pt x="244" y="482"/>
                    <a:pt x="243" y="481"/>
                    <a:pt x="242" y="482"/>
                  </a:cubicBezTo>
                  <a:cubicBezTo>
                    <a:pt x="242" y="482"/>
                    <a:pt x="242" y="482"/>
                    <a:pt x="242" y="482"/>
                  </a:cubicBezTo>
                  <a:cubicBezTo>
                    <a:pt x="242" y="482"/>
                    <a:pt x="242" y="481"/>
                    <a:pt x="241" y="481"/>
                  </a:cubicBezTo>
                  <a:cubicBezTo>
                    <a:pt x="241" y="481"/>
                    <a:pt x="241" y="481"/>
                    <a:pt x="241" y="481"/>
                  </a:cubicBezTo>
                  <a:cubicBezTo>
                    <a:pt x="241" y="481"/>
                    <a:pt x="241" y="481"/>
                    <a:pt x="241" y="481"/>
                  </a:cubicBezTo>
                  <a:cubicBezTo>
                    <a:pt x="241" y="481"/>
                    <a:pt x="241" y="481"/>
                    <a:pt x="241" y="481"/>
                  </a:cubicBezTo>
                  <a:cubicBezTo>
                    <a:pt x="241" y="481"/>
                    <a:pt x="241" y="481"/>
                    <a:pt x="241" y="481"/>
                  </a:cubicBezTo>
                  <a:cubicBezTo>
                    <a:pt x="240" y="481"/>
                    <a:pt x="240" y="481"/>
                    <a:pt x="240" y="481"/>
                  </a:cubicBezTo>
                  <a:cubicBezTo>
                    <a:pt x="239" y="481"/>
                    <a:pt x="239" y="482"/>
                    <a:pt x="240" y="482"/>
                  </a:cubicBezTo>
                  <a:cubicBezTo>
                    <a:pt x="240" y="482"/>
                    <a:pt x="240" y="482"/>
                    <a:pt x="240" y="482"/>
                  </a:cubicBezTo>
                  <a:cubicBezTo>
                    <a:pt x="240" y="482"/>
                    <a:pt x="240" y="482"/>
                    <a:pt x="241" y="482"/>
                  </a:cubicBezTo>
                  <a:cubicBezTo>
                    <a:pt x="241" y="482"/>
                    <a:pt x="241" y="482"/>
                    <a:pt x="242" y="483"/>
                  </a:cubicBezTo>
                  <a:cubicBezTo>
                    <a:pt x="241" y="483"/>
                    <a:pt x="241" y="483"/>
                    <a:pt x="240" y="483"/>
                  </a:cubicBezTo>
                  <a:cubicBezTo>
                    <a:pt x="240" y="483"/>
                    <a:pt x="240" y="483"/>
                    <a:pt x="239" y="484"/>
                  </a:cubicBezTo>
                  <a:cubicBezTo>
                    <a:pt x="239" y="484"/>
                    <a:pt x="239" y="484"/>
                    <a:pt x="240" y="484"/>
                  </a:cubicBezTo>
                  <a:cubicBezTo>
                    <a:pt x="241" y="485"/>
                    <a:pt x="242" y="484"/>
                    <a:pt x="243" y="484"/>
                  </a:cubicBezTo>
                  <a:close/>
                  <a:moveTo>
                    <a:pt x="242" y="473"/>
                  </a:moveTo>
                  <a:cubicBezTo>
                    <a:pt x="242" y="473"/>
                    <a:pt x="243" y="473"/>
                    <a:pt x="243" y="473"/>
                  </a:cubicBezTo>
                  <a:cubicBezTo>
                    <a:pt x="243" y="473"/>
                    <a:pt x="243" y="473"/>
                    <a:pt x="243" y="473"/>
                  </a:cubicBezTo>
                  <a:cubicBezTo>
                    <a:pt x="244" y="473"/>
                    <a:pt x="244" y="473"/>
                    <a:pt x="244" y="473"/>
                  </a:cubicBezTo>
                  <a:cubicBezTo>
                    <a:pt x="244" y="473"/>
                    <a:pt x="244" y="472"/>
                    <a:pt x="244" y="472"/>
                  </a:cubicBezTo>
                  <a:cubicBezTo>
                    <a:pt x="244" y="472"/>
                    <a:pt x="244" y="472"/>
                    <a:pt x="244" y="472"/>
                  </a:cubicBezTo>
                  <a:cubicBezTo>
                    <a:pt x="243" y="472"/>
                    <a:pt x="243" y="472"/>
                    <a:pt x="243" y="472"/>
                  </a:cubicBezTo>
                  <a:cubicBezTo>
                    <a:pt x="242" y="471"/>
                    <a:pt x="242" y="471"/>
                    <a:pt x="242" y="471"/>
                  </a:cubicBezTo>
                  <a:cubicBezTo>
                    <a:pt x="242" y="470"/>
                    <a:pt x="242" y="470"/>
                    <a:pt x="241" y="470"/>
                  </a:cubicBezTo>
                  <a:cubicBezTo>
                    <a:pt x="241" y="470"/>
                    <a:pt x="241" y="470"/>
                    <a:pt x="241" y="469"/>
                  </a:cubicBezTo>
                  <a:cubicBezTo>
                    <a:pt x="242" y="468"/>
                    <a:pt x="241" y="468"/>
                    <a:pt x="241" y="466"/>
                  </a:cubicBezTo>
                  <a:cubicBezTo>
                    <a:pt x="241" y="466"/>
                    <a:pt x="240" y="466"/>
                    <a:pt x="240" y="466"/>
                  </a:cubicBezTo>
                  <a:cubicBezTo>
                    <a:pt x="240" y="467"/>
                    <a:pt x="240" y="467"/>
                    <a:pt x="240" y="468"/>
                  </a:cubicBezTo>
                  <a:cubicBezTo>
                    <a:pt x="240" y="468"/>
                    <a:pt x="240" y="468"/>
                    <a:pt x="240" y="469"/>
                  </a:cubicBezTo>
                  <a:cubicBezTo>
                    <a:pt x="240" y="469"/>
                    <a:pt x="240" y="468"/>
                    <a:pt x="240" y="468"/>
                  </a:cubicBezTo>
                  <a:cubicBezTo>
                    <a:pt x="239" y="468"/>
                    <a:pt x="239" y="468"/>
                    <a:pt x="239" y="468"/>
                  </a:cubicBezTo>
                  <a:cubicBezTo>
                    <a:pt x="239" y="467"/>
                    <a:pt x="238" y="467"/>
                    <a:pt x="238" y="468"/>
                  </a:cubicBezTo>
                  <a:cubicBezTo>
                    <a:pt x="238" y="468"/>
                    <a:pt x="238" y="468"/>
                    <a:pt x="238" y="468"/>
                  </a:cubicBezTo>
                  <a:cubicBezTo>
                    <a:pt x="238" y="468"/>
                    <a:pt x="238" y="468"/>
                    <a:pt x="238" y="468"/>
                  </a:cubicBezTo>
                  <a:cubicBezTo>
                    <a:pt x="237" y="468"/>
                    <a:pt x="237" y="469"/>
                    <a:pt x="237" y="469"/>
                  </a:cubicBezTo>
                  <a:cubicBezTo>
                    <a:pt x="237" y="470"/>
                    <a:pt x="238" y="470"/>
                    <a:pt x="239" y="470"/>
                  </a:cubicBezTo>
                  <a:cubicBezTo>
                    <a:pt x="239" y="471"/>
                    <a:pt x="240" y="472"/>
                    <a:pt x="240" y="472"/>
                  </a:cubicBezTo>
                  <a:cubicBezTo>
                    <a:pt x="240" y="473"/>
                    <a:pt x="241" y="473"/>
                    <a:pt x="242" y="473"/>
                  </a:cubicBezTo>
                  <a:cubicBezTo>
                    <a:pt x="242" y="473"/>
                    <a:pt x="242" y="473"/>
                    <a:pt x="242" y="473"/>
                  </a:cubicBezTo>
                  <a:close/>
                  <a:moveTo>
                    <a:pt x="241" y="490"/>
                  </a:moveTo>
                  <a:cubicBezTo>
                    <a:pt x="242" y="490"/>
                    <a:pt x="243" y="489"/>
                    <a:pt x="243" y="489"/>
                  </a:cubicBezTo>
                  <a:cubicBezTo>
                    <a:pt x="243" y="488"/>
                    <a:pt x="243" y="488"/>
                    <a:pt x="243" y="488"/>
                  </a:cubicBezTo>
                  <a:cubicBezTo>
                    <a:pt x="243" y="488"/>
                    <a:pt x="242" y="488"/>
                    <a:pt x="242" y="488"/>
                  </a:cubicBezTo>
                  <a:cubicBezTo>
                    <a:pt x="242" y="488"/>
                    <a:pt x="242" y="489"/>
                    <a:pt x="241" y="489"/>
                  </a:cubicBezTo>
                  <a:cubicBezTo>
                    <a:pt x="241" y="489"/>
                    <a:pt x="241" y="489"/>
                    <a:pt x="241" y="489"/>
                  </a:cubicBezTo>
                  <a:cubicBezTo>
                    <a:pt x="241" y="489"/>
                    <a:pt x="241" y="489"/>
                    <a:pt x="240" y="490"/>
                  </a:cubicBezTo>
                  <a:cubicBezTo>
                    <a:pt x="240" y="490"/>
                    <a:pt x="241" y="491"/>
                    <a:pt x="241" y="490"/>
                  </a:cubicBezTo>
                  <a:close/>
                  <a:moveTo>
                    <a:pt x="232" y="469"/>
                  </a:moveTo>
                  <a:cubicBezTo>
                    <a:pt x="233" y="469"/>
                    <a:pt x="233" y="468"/>
                    <a:pt x="232" y="468"/>
                  </a:cubicBezTo>
                  <a:cubicBezTo>
                    <a:pt x="231" y="468"/>
                    <a:pt x="231" y="469"/>
                    <a:pt x="232" y="469"/>
                  </a:cubicBezTo>
                  <a:close/>
                  <a:moveTo>
                    <a:pt x="236" y="465"/>
                  </a:moveTo>
                  <a:cubicBezTo>
                    <a:pt x="236" y="465"/>
                    <a:pt x="236" y="465"/>
                    <a:pt x="236" y="465"/>
                  </a:cubicBezTo>
                  <a:cubicBezTo>
                    <a:pt x="236" y="465"/>
                    <a:pt x="236" y="465"/>
                    <a:pt x="237" y="465"/>
                  </a:cubicBezTo>
                  <a:cubicBezTo>
                    <a:pt x="237" y="465"/>
                    <a:pt x="237" y="465"/>
                    <a:pt x="237" y="465"/>
                  </a:cubicBezTo>
                  <a:cubicBezTo>
                    <a:pt x="238" y="464"/>
                    <a:pt x="238" y="464"/>
                    <a:pt x="238" y="463"/>
                  </a:cubicBezTo>
                  <a:cubicBezTo>
                    <a:pt x="238" y="463"/>
                    <a:pt x="237" y="463"/>
                    <a:pt x="237" y="463"/>
                  </a:cubicBezTo>
                  <a:cubicBezTo>
                    <a:pt x="237" y="463"/>
                    <a:pt x="237" y="463"/>
                    <a:pt x="236" y="463"/>
                  </a:cubicBezTo>
                  <a:cubicBezTo>
                    <a:pt x="236" y="463"/>
                    <a:pt x="236" y="463"/>
                    <a:pt x="236" y="463"/>
                  </a:cubicBezTo>
                  <a:cubicBezTo>
                    <a:pt x="235" y="463"/>
                    <a:pt x="235" y="464"/>
                    <a:pt x="235" y="465"/>
                  </a:cubicBezTo>
                  <a:cubicBezTo>
                    <a:pt x="235" y="465"/>
                    <a:pt x="235" y="465"/>
                    <a:pt x="236" y="465"/>
                  </a:cubicBezTo>
                  <a:close/>
                  <a:moveTo>
                    <a:pt x="239" y="475"/>
                  </a:moveTo>
                  <a:cubicBezTo>
                    <a:pt x="239" y="475"/>
                    <a:pt x="239" y="475"/>
                    <a:pt x="239" y="475"/>
                  </a:cubicBezTo>
                  <a:cubicBezTo>
                    <a:pt x="239" y="476"/>
                    <a:pt x="239" y="476"/>
                    <a:pt x="239" y="476"/>
                  </a:cubicBezTo>
                  <a:cubicBezTo>
                    <a:pt x="239" y="476"/>
                    <a:pt x="239" y="476"/>
                    <a:pt x="239" y="476"/>
                  </a:cubicBezTo>
                  <a:cubicBezTo>
                    <a:pt x="239" y="476"/>
                    <a:pt x="239" y="476"/>
                    <a:pt x="239" y="476"/>
                  </a:cubicBezTo>
                  <a:cubicBezTo>
                    <a:pt x="239" y="476"/>
                    <a:pt x="239" y="476"/>
                    <a:pt x="240" y="476"/>
                  </a:cubicBezTo>
                  <a:cubicBezTo>
                    <a:pt x="240" y="476"/>
                    <a:pt x="240" y="476"/>
                    <a:pt x="240" y="476"/>
                  </a:cubicBezTo>
                  <a:cubicBezTo>
                    <a:pt x="240" y="476"/>
                    <a:pt x="240" y="475"/>
                    <a:pt x="240" y="475"/>
                  </a:cubicBezTo>
                  <a:cubicBezTo>
                    <a:pt x="240" y="474"/>
                    <a:pt x="239" y="474"/>
                    <a:pt x="239" y="475"/>
                  </a:cubicBezTo>
                  <a:close/>
                  <a:moveTo>
                    <a:pt x="231" y="472"/>
                  </a:moveTo>
                  <a:cubicBezTo>
                    <a:pt x="231" y="472"/>
                    <a:pt x="231" y="472"/>
                    <a:pt x="231" y="472"/>
                  </a:cubicBezTo>
                  <a:cubicBezTo>
                    <a:pt x="231" y="473"/>
                    <a:pt x="232" y="473"/>
                    <a:pt x="232" y="473"/>
                  </a:cubicBezTo>
                  <a:cubicBezTo>
                    <a:pt x="232" y="472"/>
                    <a:pt x="232" y="471"/>
                    <a:pt x="233" y="471"/>
                  </a:cubicBezTo>
                  <a:cubicBezTo>
                    <a:pt x="233" y="470"/>
                    <a:pt x="232" y="470"/>
                    <a:pt x="232" y="471"/>
                  </a:cubicBezTo>
                  <a:cubicBezTo>
                    <a:pt x="231" y="471"/>
                    <a:pt x="231" y="472"/>
                    <a:pt x="231" y="472"/>
                  </a:cubicBezTo>
                  <a:cubicBezTo>
                    <a:pt x="231" y="472"/>
                    <a:pt x="231" y="472"/>
                    <a:pt x="231" y="472"/>
                  </a:cubicBezTo>
                  <a:close/>
                  <a:moveTo>
                    <a:pt x="466" y="473"/>
                  </a:moveTo>
                  <a:cubicBezTo>
                    <a:pt x="466" y="473"/>
                    <a:pt x="466" y="472"/>
                    <a:pt x="466" y="472"/>
                  </a:cubicBezTo>
                  <a:cubicBezTo>
                    <a:pt x="466" y="472"/>
                    <a:pt x="466" y="472"/>
                    <a:pt x="465" y="472"/>
                  </a:cubicBezTo>
                  <a:cubicBezTo>
                    <a:pt x="465" y="472"/>
                    <a:pt x="464" y="473"/>
                    <a:pt x="464" y="472"/>
                  </a:cubicBezTo>
                  <a:cubicBezTo>
                    <a:pt x="462" y="472"/>
                    <a:pt x="462" y="472"/>
                    <a:pt x="461" y="473"/>
                  </a:cubicBezTo>
                  <a:cubicBezTo>
                    <a:pt x="461" y="473"/>
                    <a:pt x="461" y="474"/>
                    <a:pt x="460" y="474"/>
                  </a:cubicBezTo>
                  <a:cubicBezTo>
                    <a:pt x="460" y="475"/>
                    <a:pt x="459" y="475"/>
                    <a:pt x="458" y="476"/>
                  </a:cubicBezTo>
                  <a:cubicBezTo>
                    <a:pt x="458" y="476"/>
                    <a:pt x="457" y="477"/>
                    <a:pt x="457" y="477"/>
                  </a:cubicBezTo>
                  <a:cubicBezTo>
                    <a:pt x="457" y="477"/>
                    <a:pt x="458" y="478"/>
                    <a:pt x="458" y="478"/>
                  </a:cubicBezTo>
                  <a:cubicBezTo>
                    <a:pt x="458" y="479"/>
                    <a:pt x="457" y="479"/>
                    <a:pt x="458" y="480"/>
                  </a:cubicBezTo>
                  <a:cubicBezTo>
                    <a:pt x="458" y="480"/>
                    <a:pt x="458" y="480"/>
                    <a:pt x="459" y="480"/>
                  </a:cubicBezTo>
                  <a:cubicBezTo>
                    <a:pt x="459" y="480"/>
                    <a:pt x="459" y="481"/>
                    <a:pt x="460" y="481"/>
                  </a:cubicBezTo>
                  <a:cubicBezTo>
                    <a:pt x="460" y="481"/>
                    <a:pt x="460" y="482"/>
                    <a:pt x="460" y="483"/>
                  </a:cubicBezTo>
                  <a:cubicBezTo>
                    <a:pt x="460" y="483"/>
                    <a:pt x="460" y="483"/>
                    <a:pt x="460" y="483"/>
                  </a:cubicBezTo>
                  <a:cubicBezTo>
                    <a:pt x="459" y="483"/>
                    <a:pt x="458" y="484"/>
                    <a:pt x="458" y="484"/>
                  </a:cubicBezTo>
                  <a:cubicBezTo>
                    <a:pt x="458" y="485"/>
                    <a:pt x="459" y="485"/>
                    <a:pt x="460" y="485"/>
                  </a:cubicBezTo>
                  <a:cubicBezTo>
                    <a:pt x="460" y="485"/>
                    <a:pt x="461" y="485"/>
                    <a:pt x="461" y="484"/>
                  </a:cubicBezTo>
                  <a:cubicBezTo>
                    <a:pt x="461" y="483"/>
                    <a:pt x="461" y="483"/>
                    <a:pt x="461" y="482"/>
                  </a:cubicBezTo>
                  <a:cubicBezTo>
                    <a:pt x="462" y="481"/>
                    <a:pt x="462" y="482"/>
                    <a:pt x="463" y="481"/>
                  </a:cubicBezTo>
                  <a:cubicBezTo>
                    <a:pt x="463" y="481"/>
                    <a:pt x="464" y="480"/>
                    <a:pt x="464" y="480"/>
                  </a:cubicBezTo>
                  <a:cubicBezTo>
                    <a:pt x="464" y="480"/>
                    <a:pt x="464" y="479"/>
                    <a:pt x="464" y="479"/>
                  </a:cubicBezTo>
                  <a:cubicBezTo>
                    <a:pt x="464" y="478"/>
                    <a:pt x="464" y="478"/>
                    <a:pt x="465" y="478"/>
                  </a:cubicBezTo>
                  <a:cubicBezTo>
                    <a:pt x="465" y="478"/>
                    <a:pt x="465" y="478"/>
                    <a:pt x="466" y="478"/>
                  </a:cubicBezTo>
                  <a:cubicBezTo>
                    <a:pt x="466" y="478"/>
                    <a:pt x="466" y="477"/>
                    <a:pt x="466" y="476"/>
                  </a:cubicBezTo>
                  <a:cubicBezTo>
                    <a:pt x="466" y="476"/>
                    <a:pt x="465" y="476"/>
                    <a:pt x="465" y="475"/>
                  </a:cubicBezTo>
                  <a:cubicBezTo>
                    <a:pt x="465" y="475"/>
                    <a:pt x="465" y="474"/>
                    <a:pt x="466" y="474"/>
                  </a:cubicBezTo>
                  <a:cubicBezTo>
                    <a:pt x="466" y="474"/>
                    <a:pt x="466" y="473"/>
                    <a:pt x="466" y="473"/>
                  </a:cubicBezTo>
                  <a:close/>
                  <a:moveTo>
                    <a:pt x="468" y="463"/>
                  </a:moveTo>
                  <a:cubicBezTo>
                    <a:pt x="468" y="463"/>
                    <a:pt x="468" y="463"/>
                    <a:pt x="468" y="463"/>
                  </a:cubicBezTo>
                  <a:cubicBezTo>
                    <a:pt x="468" y="463"/>
                    <a:pt x="468" y="463"/>
                    <a:pt x="468" y="463"/>
                  </a:cubicBezTo>
                  <a:cubicBezTo>
                    <a:pt x="468" y="463"/>
                    <a:pt x="468" y="462"/>
                    <a:pt x="468" y="462"/>
                  </a:cubicBezTo>
                  <a:cubicBezTo>
                    <a:pt x="468" y="462"/>
                    <a:pt x="468" y="462"/>
                    <a:pt x="468" y="462"/>
                  </a:cubicBezTo>
                  <a:cubicBezTo>
                    <a:pt x="467" y="462"/>
                    <a:pt x="467" y="462"/>
                    <a:pt x="467" y="462"/>
                  </a:cubicBezTo>
                  <a:cubicBezTo>
                    <a:pt x="467" y="462"/>
                    <a:pt x="467" y="462"/>
                    <a:pt x="467" y="462"/>
                  </a:cubicBezTo>
                  <a:cubicBezTo>
                    <a:pt x="467" y="462"/>
                    <a:pt x="467" y="462"/>
                    <a:pt x="467" y="462"/>
                  </a:cubicBezTo>
                  <a:cubicBezTo>
                    <a:pt x="467" y="462"/>
                    <a:pt x="467" y="462"/>
                    <a:pt x="467" y="463"/>
                  </a:cubicBezTo>
                  <a:cubicBezTo>
                    <a:pt x="467" y="463"/>
                    <a:pt x="467" y="463"/>
                    <a:pt x="467" y="463"/>
                  </a:cubicBezTo>
                  <a:cubicBezTo>
                    <a:pt x="467" y="464"/>
                    <a:pt x="468" y="464"/>
                    <a:pt x="468" y="463"/>
                  </a:cubicBezTo>
                  <a:close/>
                  <a:moveTo>
                    <a:pt x="468" y="471"/>
                  </a:moveTo>
                  <a:cubicBezTo>
                    <a:pt x="468" y="471"/>
                    <a:pt x="468" y="471"/>
                    <a:pt x="468" y="471"/>
                  </a:cubicBezTo>
                  <a:cubicBezTo>
                    <a:pt x="468" y="471"/>
                    <a:pt x="467" y="471"/>
                    <a:pt x="467" y="471"/>
                  </a:cubicBezTo>
                  <a:cubicBezTo>
                    <a:pt x="467" y="471"/>
                    <a:pt x="467" y="470"/>
                    <a:pt x="468" y="470"/>
                  </a:cubicBezTo>
                  <a:cubicBezTo>
                    <a:pt x="468" y="470"/>
                    <a:pt x="468" y="470"/>
                    <a:pt x="468" y="470"/>
                  </a:cubicBezTo>
                  <a:cubicBezTo>
                    <a:pt x="468" y="470"/>
                    <a:pt x="468" y="470"/>
                    <a:pt x="468" y="470"/>
                  </a:cubicBezTo>
                  <a:cubicBezTo>
                    <a:pt x="468" y="470"/>
                    <a:pt x="469" y="469"/>
                    <a:pt x="469" y="469"/>
                  </a:cubicBezTo>
                  <a:cubicBezTo>
                    <a:pt x="469" y="469"/>
                    <a:pt x="470" y="470"/>
                    <a:pt x="470" y="470"/>
                  </a:cubicBezTo>
                  <a:cubicBezTo>
                    <a:pt x="470" y="470"/>
                    <a:pt x="470" y="471"/>
                    <a:pt x="469" y="471"/>
                  </a:cubicBezTo>
                  <a:cubicBezTo>
                    <a:pt x="469" y="471"/>
                    <a:pt x="469" y="471"/>
                    <a:pt x="468" y="471"/>
                  </a:cubicBezTo>
                  <a:cubicBezTo>
                    <a:pt x="468" y="471"/>
                    <a:pt x="468" y="471"/>
                    <a:pt x="468" y="471"/>
                  </a:cubicBezTo>
                  <a:cubicBezTo>
                    <a:pt x="468" y="471"/>
                    <a:pt x="468" y="471"/>
                    <a:pt x="468" y="471"/>
                  </a:cubicBezTo>
                  <a:close/>
                  <a:moveTo>
                    <a:pt x="469" y="470"/>
                  </a:moveTo>
                  <a:cubicBezTo>
                    <a:pt x="469" y="470"/>
                    <a:pt x="469" y="470"/>
                    <a:pt x="469" y="470"/>
                  </a:cubicBezTo>
                  <a:cubicBezTo>
                    <a:pt x="469" y="470"/>
                    <a:pt x="469" y="470"/>
                    <a:pt x="469" y="470"/>
                  </a:cubicBezTo>
                  <a:cubicBezTo>
                    <a:pt x="469" y="470"/>
                    <a:pt x="469" y="470"/>
                    <a:pt x="469" y="470"/>
                  </a:cubicBezTo>
                  <a:close/>
                  <a:moveTo>
                    <a:pt x="429" y="506"/>
                  </a:moveTo>
                  <a:cubicBezTo>
                    <a:pt x="428" y="505"/>
                    <a:pt x="427" y="505"/>
                    <a:pt x="427" y="504"/>
                  </a:cubicBezTo>
                  <a:cubicBezTo>
                    <a:pt x="426" y="504"/>
                    <a:pt x="425" y="504"/>
                    <a:pt x="425" y="505"/>
                  </a:cubicBezTo>
                  <a:cubicBezTo>
                    <a:pt x="425" y="506"/>
                    <a:pt x="426" y="507"/>
                    <a:pt x="427" y="507"/>
                  </a:cubicBezTo>
                  <a:cubicBezTo>
                    <a:pt x="427" y="508"/>
                    <a:pt x="427" y="508"/>
                    <a:pt x="427" y="508"/>
                  </a:cubicBezTo>
                  <a:cubicBezTo>
                    <a:pt x="428" y="508"/>
                    <a:pt x="428" y="508"/>
                    <a:pt x="428" y="509"/>
                  </a:cubicBezTo>
                  <a:cubicBezTo>
                    <a:pt x="428" y="509"/>
                    <a:pt x="429" y="509"/>
                    <a:pt x="429" y="509"/>
                  </a:cubicBezTo>
                  <a:cubicBezTo>
                    <a:pt x="429" y="509"/>
                    <a:pt x="429" y="509"/>
                    <a:pt x="429" y="509"/>
                  </a:cubicBezTo>
                  <a:cubicBezTo>
                    <a:pt x="429" y="509"/>
                    <a:pt x="429" y="509"/>
                    <a:pt x="429" y="509"/>
                  </a:cubicBezTo>
                  <a:cubicBezTo>
                    <a:pt x="429" y="509"/>
                    <a:pt x="429" y="509"/>
                    <a:pt x="429" y="509"/>
                  </a:cubicBezTo>
                  <a:cubicBezTo>
                    <a:pt x="429" y="509"/>
                    <a:pt x="429" y="509"/>
                    <a:pt x="429" y="509"/>
                  </a:cubicBezTo>
                  <a:cubicBezTo>
                    <a:pt x="430" y="508"/>
                    <a:pt x="430" y="508"/>
                    <a:pt x="430" y="507"/>
                  </a:cubicBezTo>
                  <a:cubicBezTo>
                    <a:pt x="430" y="507"/>
                    <a:pt x="430" y="507"/>
                    <a:pt x="429" y="506"/>
                  </a:cubicBezTo>
                  <a:cubicBezTo>
                    <a:pt x="429" y="506"/>
                    <a:pt x="429" y="506"/>
                    <a:pt x="429" y="506"/>
                  </a:cubicBezTo>
                  <a:cubicBezTo>
                    <a:pt x="429" y="506"/>
                    <a:pt x="429" y="506"/>
                    <a:pt x="429" y="506"/>
                  </a:cubicBezTo>
                  <a:close/>
                  <a:moveTo>
                    <a:pt x="461" y="449"/>
                  </a:moveTo>
                  <a:cubicBezTo>
                    <a:pt x="461" y="449"/>
                    <a:pt x="462" y="449"/>
                    <a:pt x="463" y="448"/>
                  </a:cubicBezTo>
                  <a:cubicBezTo>
                    <a:pt x="463" y="448"/>
                    <a:pt x="464" y="448"/>
                    <a:pt x="464" y="448"/>
                  </a:cubicBezTo>
                  <a:cubicBezTo>
                    <a:pt x="464" y="447"/>
                    <a:pt x="464" y="447"/>
                    <a:pt x="464" y="447"/>
                  </a:cubicBezTo>
                  <a:cubicBezTo>
                    <a:pt x="464" y="446"/>
                    <a:pt x="462" y="446"/>
                    <a:pt x="462" y="446"/>
                  </a:cubicBezTo>
                  <a:cubicBezTo>
                    <a:pt x="461" y="447"/>
                    <a:pt x="460" y="447"/>
                    <a:pt x="460" y="448"/>
                  </a:cubicBezTo>
                  <a:cubicBezTo>
                    <a:pt x="460" y="448"/>
                    <a:pt x="459" y="449"/>
                    <a:pt x="459" y="449"/>
                  </a:cubicBezTo>
                  <a:cubicBezTo>
                    <a:pt x="459" y="450"/>
                    <a:pt x="460" y="450"/>
                    <a:pt x="460" y="450"/>
                  </a:cubicBezTo>
                  <a:cubicBezTo>
                    <a:pt x="460" y="450"/>
                    <a:pt x="461" y="450"/>
                    <a:pt x="461" y="450"/>
                  </a:cubicBezTo>
                  <a:cubicBezTo>
                    <a:pt x="461" y="450"/>
                    <a:pt x="462" y="450"/>
                    <a:pt x="461" y="449"/>
                  </a:cubicBezTo>
                  <a:close/>
                  <a:moveTo>
                    <a:pt x="448" y="480"/>
                  </a:moveTo>
                  <a:cubicBezTo>
                    <a:pt x="447" y="480"/>
                    <a:pt x="446" y="480"/>
                    <a:pt x="446" y="481"/>
                  </a:cubicBezTo>
                  <a:cubicBezTo>
                    <a:pt x="446" y="482"/>
                    <a:pt x="446" y="482"/>
                    <a:pt x="446" y="483"/>
                  </a:cubicBezTo>
                  <a:cubicBezTo>
                    <a:pt x="445" y="484"/>
                    <a:pt x="445" y="484"/>
                    <a:pt x="444" y="485"/>
                  </a:cubicBezTo>
                  <a:cubicBezTo>
                    <a:pt x="444" y="485"/>
                    <a:pt x="444" y="486"/>
                    <a:pt x="444" y="486"/>
                  </a:cubicBezTo>
                  <a:cubicBezTo>
                    <a:pt x="444" y="487"/>
                    <a:pt x="443" y="488"/>
                    <a:pt x="443" y="488"/>
                  </a:cubicBezTo>
                  <a:cubicBezTo>
                    <a:pt x="443" y="489"/>
                    <a:pt x="443" y="490"/>
                    <a:pt x="443" y="491"/>
                  </a:cubicBezTo>
                  <a:cubicBezTo>
                    <a:pt x="442" y="491"/>
                    <a:pt x="442" y="492"/>
                    <a:pt x="442" y="492"/>
                  </a:cubicBezTo>
                  <a:cubicBezTo>
                    <a:pt x="442" y="493"/>
                    <a:pt x="443" y="493"/>
                    <a:pt x="444" y="493"/>
                  </a:cubicBezTo>
                  <a:cubicBezTo>
                    <a:pt x="445" y="492"/>
                    <a:pt x="445" y="491"/>
                    <a:pt x="445" y="490"/>
                  </a:cubicBezTo>
                  <a:cubicBezTo>
                    <a:pt x="446" y="488"/>
                    <a:pt x="447" y="486"/>
                    <a:pt x="448" y="484"/>
                  </a:cubicBezTo>
                  <a:cubicBezTo>
                    <a:pt x="448" y="483"/>
                    <a:pt x="448" y="483"/>
                    <a:pt x="448" y="482"/>
                  </a:cubicBezTo>
                  <a:cubicBezTo>
                    <a:pt x="448" y="481"/>
                    <a:pt x="448" y="481"/>
                    <a:pt x="449" y="480"/>
                  </a:cubicBezTo>
                  <a:cubicBezTo>
                    <a:pt x="449" y="480"/>
                    <a:pt x="449" y="480"/>
                    <a:pt x="449" y="480"/>
                  </a:cubicBezTo>
                  <a:cubicBezTo>
                    <a:pt x="448" y="480"/>
                    <a:pt x="448" y="480"/>
                    <a:pt x="448" y="480"/>
                  </a:cubicBezTo>
                  <a:close/>
                  <a:moveTo>
                    <a:pt x="525" y="22"/>
                  </a:moveTo>
                  <a:cubicBezTo>
                    <a:pt x="525" y="21"/>
                    <a:pt x="526" y="20"/>
                    <a:pt x="526" y="19"/>
                  </a:cubicBezTo>
                  <a:cubicBezTo>
                    <a:pt x="526" y="19"/>
                    <a:pt x="525" y="19"/>
                    <a:pt x="525" y="19"/>
                  </a:cubicBezTo>
                  <a:cubicBezTo>
                    <a:pt x="525" y="19"/>
                    <a:pt x="524" y="19"/>
                    <a:pt x="524" y="19"/>
                  </a:cubicBezTo>
                  <a:cubicBezTo>
                    <a:pt x="524" y="20"/>
                    <a:pt x="524" y="20"/>
                    <a:pt x="524" y="20"/>
                  </a:cubicBezTo>
                  <a:cubicBezTo>
                    <a:pt x="524" y="20"/>
                    <a:pt x="524" y="21"/>
                    <a:pt x="524" y="21"/>
                  </a:cubicBezTo>
                  <a:cubicBezTo>
                    <a:pt x="524" y="22"/>
                    <a:pt x="524" y="22"/>
                    <a:pt x="525" y="22"/>
                  </a:cubicBezTo>
                  <a:close/>
                  <a:moveTo>
                    <a:pt x="406" y="45"/>
                  </a:moveTo>
                  <a:cubicBezTo>
                    <a:pt x="406" y="46"/>
                    <a:pt x="406" y="46"/>
                    <a:pt x="406" y="47"/>
                  </a:cubicBezTo>
                  <a:cubicBezTo>
                    <a:pt x="407" y="48"/>
                    <a:pt x="408" y="48"/>
                    <a:pt x="407" y="49"/>
                  </a:cubicBezTo>
                  <a:cubicBezTo>
                    <a:pt x="407" y="50"/>
                    <a:pt x="407" y="50"/>
                    <a:pt x="407" y="51"/>
                  </a:cubicBezTo>
                  <a:cubicBezTo>
                    <a:pt x="408" y="51"/>
                    <a:pt x="408" y="51"/>
                    <a:pt x="409" y="51"/>
                  </a:cubicBezTo>
                  <a:cubicBezTo>
                    <a:pt x="409" y="50"/>
                    <a:pt x="410" y="50"/>
                    <a:pt x="410" y="49"/>
                  </a:cubicBezTo>
                  <a:cubicBezTo>
                    <a:pt x="410" y="48"/>
                    <a:pt x="410" y="48"/>
                    <a:pt x="410" y="47"/>
                  </a:cubicBezTo>
                  <a:cubicBezTo>
                    <a:pt x="410" y="47"/>
                    <a:pt x="410" y="45"/>
                    <a:pt x="411" y="45"/>
                  </a:cubicBezTo>
                  <a:cubicBezTo>
                    <a:pt x="412" y="45"/>
                    <a:pt x="413" y="46"/>
                    <a:pt x="414" y="46"/>
                  </a:cubicBezTo>
                  <a:cubicBezTo>
                    <a:pt x="415" y="46"/>
                    <a:pt x="415" y="46"/>
                    <a:pt x="415" y="46"/>
                  </a:cubicBezTo>
                  <a:cubicBezTo>
                    <a:pt x="415" y="47"/>
                    <a:pt x="414" y="48"/>
                    <a:pt x="414" y="49"/>
                  </a:cubicBezTo>
                  <a:cubicBezTo>
                    <a:pt x="413" y="49"/>
                    <a:pt x="413" y="49"/>
                    <a:pt x="413" y="50"/>
                  </a:cubicBezTo>
                  <a:cubicBezTo>
                    <a:pt x="413" y="51"/>
                    <a:pt x="413" y="52"/>
                    <a:pt x="412" y="53"/>
                  </a:cubicBezTo>
                  <a:cubicBezTo>
                    <a:pt x="412" y="53"/>
                    <a:pt x="412" y="53"/>
                    <a:pt x="412" y="53"/>
                  </a:cubicBezTo>
                  <a:cubicBezTo>
                    <a:pt x="413" y="54"/>
                    <a:pt x="413" y="54"/>
                    <a:pt x="414" y="54"/>
                  </a:cubicBezTo>
                  <a:cubicBezTo>
                    <a:pt x="415" y="54"/>
                    <a:pt x="416" y="54"/>
                    <a:pt x="416" y="55"/>
                  </a:cubicBezTo>
                  <a:cubicBezTo>
                    <a:pt x="416" y="56"/>
                    <a:pt x="416" y="56"/>
                    <a:pt x="416" y="57"/>
                  </a:cubicBezTo>
                  <a:cubicBezTo>
                    <a:pt x="416" y="57"/>
                    <a:pt x="415" y="57"/>
                    <a:pt x="415" y="57"/>
                  </a:cubicBezTo>
                  <a:cubicBezTo>
                    <a:pt x="415" y="58"/>
                    <a:pt x="414" y="58"/>
                    <a:pt x="413" y="57"/>
                  </a:cubicBezTo>
                  <a:cubicBezTo>
                    <a:pt x="412" y="57"/>
                    <a:pt x="412" y="56"/>
                    <a:pt x="411" y="55"/>
                  </a:cubicBezTo>
                  <a:cubicBezTo>
                    <a:pt x="411" y="55"/>
                    <a:pt x="411" y="55"/>
                    <a:pt x="411" y="55"/>
                  </a:cubicBezTo>
                  <a:cubicBezTo>
                    <a:pt x="410" y="56"/>
                    <a:pt x="410" y="57"/>
                    <a:pt x="411" y="58"/>
                  </a:cubicBezTo>
                  <a:cubicBezTo>
                    <a:pt x="412" y="58"/>
                    <a:pt x="413" y="59"/>
                    <a:pt x="412" y="60"/>
                  </a:cubicBezTo>
                  <a:cubicBezTo>
                    <a:pt x="412" y="61"/>
                    <a:pt x="412" y="61"/>
                    <a:pt x="413" y="62"/>
                  </a:cubicBezTo>
                  <a:cubicBezTo>
                    <a:pt x="414" y="62"/>
                    <a:pt x="414" y="63"/>
                    <a:pt x="414" y="64"/>
                  </a:cubicBezTo>
                  <a:cubicBezTo>
                    <a:pt x="414" y="64"/>
                    <a:pt x="415" y="64"/>
                    <a:pt x="415" y="65"/>
                  </a:cubicBezTo>
                  <a:cubicBezTo>
                    <a:pt x="416" y="65"/>
                    <a:pt x="416" y="66"/>
                    <a:pt x="416" y="66"/>
                  </a:cubicBezTo>
                  <a:cubicBezTo>
                    <a:pt x="417" y="66"/>
                    <a:pt x="418" y="67"/>
                    <a:pt x="418" y="67"/>
                  </a:cubicBezTo>
                  <a:cubicBezTo>
                    <a:pt x="419" y="67"/>
                    <a:pt x="420" y="66"/>
                    <a:pt x="421" y="67"/>
                  </a:cubicBezTo>
                  <a:cubicBezTo>
                    <a:pt x="421" y="68"/>
                    <a:pt x="419" y="68"/>
                    <a:pt x="418" y="69"/>
                  </a:cubicBezTo>
                  <a:cubicBezTo>
                    <a:pt x="418" y="69"/>
                    <a:pt x="418" y="69"/>
                    <a:pt x="418" y="70"/>
                  </a:cubicBezTo>
                  <a:cubicBezTo>
                    <a:pt x="418" y="70"/>
                    <a:pt x="418" y="71"/>
                    <a:pt x="418" y="71"/>
                  </a:cubicBezTo>
                  <a:cubicBezTo>
                    <a:pt x="418" y="71"/>
                    <a:pt x="418" y="72"/>
                    <a:pt x="418" y="72"/>
                  </a:cubicBezTo>
                  <a:cubicBezTo>
                    <a:pt x="419" y="73"/>
                    <a:pt x="420" y="72"/>
                    <a:pt x="421" y="74"/>
                  </a:cubicBezTo>
                  <a:cubicBezTo>
                    <a:pt x="421" y="74"/>
                    <a:pt x="422" y="74"/>
                    <a:pt x="422" y="74"/>
                  </a:cubicBezTo>
                  <a:cubicBezTo>
                    <a:pt x="423" y="75"/>
                    <a:pt x="424" y="74"/>
                    <a:pt x="424" y="76"/>
                  </a:cubicBezTo>
                  <a:cubicBezTo>
                    <a:pt x="424" y="76"/>
                    <a:pt x="423" y="77"/>
                    <a:pt x="423" y="78"/>
                  </a:cubicBezTo>
                  <a:cubicBezTo>
                    <a:pt x="422" y="78"/>
                    <a:pt x="422" y="78"/>
                    <a:pt x="423" y="78"/>
                  </a:cubicBezTo>
                  <a:cubicBezTo>
                    <a:pt x="424" y="78"/>
                    <a:pt x="426" y="79"/>
                    <a:pt x="428" y="79"/>
                  </a:cubicBezTo>
                  <a:cubicBezTo>
                    <a:pt x="429" y="79"/>
                    <a:pt x="429" y="78"/>
                    <a:pt x="430" y="77"/>
                  </a:cubicBezTo>
                  <a:cubicBezTo>
                    <a:pt x="430" y="76"/>
                    <a:pt x="430" y="76"/>
                    <a:pt x="430" y="75"/>
                  </a:cubicBezTo>
                  <a:cubicBezTo>
                    <a:pt x="431" y="75"/>
                    <a:pt x="431" y="74"/>
                    <a:pt x="432" y="74"/>
                  </a:cubicBezTo>
                  <a:cubicBezTo>
                    <a:pt x="433" y="74"/>
                    <a:pt x="434" y="73"/>
                    <a:pt x="434" y="72"/>
                  </a:cubicBezTo>
                  <a:cubicBezTo>
                    <a:pt x="433" y="71"/>
                    <a:pt x="433" y="71"/>
                    <a:pt x="432" y="70"/>
                  </a:cubicBezTo>
                  <a:cubicBezTo>
                    <a:pt x="431" y="70"/>
                    <a:pt x="432" y="68"/>
                    <a:pt x="432" y="68"/>
                  </a:cubicBezTo>
                  <a:cubicBezTo>
                    <a:pt x="432" y="67"/>
                    <a:pt x="432" y="66"/>
                    <a:pt x="432" y="65"/>
                  </a:cubicBezTo>
                  <a:cubicBezTo>
                    <a:pt x="432" y="64"/>
                    <a:pt x="432" y="64"/>
                    <a:pt x="432" y="63"/>
                  </a:cubicBezTo>
                  <a:cubicBezTo>
                    <a:pt x="433" y="63"/>
                    <a:pt x="434" y="65"/>
                    <a:pt x="434" y="65"/>
                  </a:cubicBezTo>
                  <a:cubicBezTo>
                    <a:pt x="434" y="67"/>
                    <a:pt x="437" y="65"/>
                    <a:pt x="437" y="63"/>
                  </a:cubicBezTo>
                  <a:cubicBezTo>
                    <a:pt x="436" y="63"/>
                    <a:pt x="436" y="62"/>
                    <a:pt x="436" y="61"/>
                  </a:cubicBezTo>
                  <a:cubicBezTo>
                    <a:pt x="437" y="61"/>
                    <a:pt x="437" y="61"/>
                    <a:pt x="438" y="61"/>
                  </a:cubicBezTo>
                  <a:cubicBezTo>
                    <a:pt x="439" y="60"/>
                    <a:pt x="438" y="62"/>
                    <a:pt x="438" y="63"/>
                  </a:cubicBezTo>
                  <a:cubicBezTo>
                    <a:pt x="438" y="64"/>
                    <a:pt x="438" y="64"/>
                    <a:pt x="439" y="64"/>
                  </a:cubicBezTo>
                  <a:cubicBezTo>
                    <a:pt x="441" y="64"/>
                    <a:pt x="441" y="67"/>
                    <a:pt x="440" y="67"/>
                  </a:cubicBezTo>
                  <a:cubicBezTo>
                    <a:pt x="440" y="68"/>
                    <a:pt x="440" y="68"/>
                    <a:pt x="439" y="69"/>
                  </a:cubicBezTo>
                  <a:cubicBezTo>
                    <a:pt x="439" y="69"/>
                    <a:pt x="438" y="70"/>
                    <a:pt x="438" y="71"/>
                  </a:cubicBezTo>
                  <a:cubicBezTo>
                    <a:pt x="439" y="71"/>
                    <a:pt x="440" y="71"/>
                    <a:pt x="440" y="71"/>
                  </a:cubicBezTo>
                  <a:cubicBezTo>
                    <a:pt x="442" y="70"/>
                    <a:pt x="442" y="69"/>
                    <a:pt x="443" y="68"/>
                  </a:cubicBezTo>
                  <a:cubicBezTo>
                    <a:pt x="445" y="68"/>
                    <a:pt x="445" y="66"/>
                    <a:pt x="445" y="65"/>
                  </a:cubicBezTo>
                  <a:cubicBezTo>
                    <a:pt x="445" y="64"/>
                    <a:pt x="446" y="64"/>
                    <a:pt x="446" y="63"/>
                  </a:cubicBezTo>
                  <a:cubicBezTo>
                    <a:pt x="447" y="63"/>
                    <a:pt x="447" y="64"/>
                    <a:pt x="447" y="65"/>
                  </a:cubicBezTo>
                  <a:cubicBezTo>
                    <a:pt x="447" y="65"/>
                    <a:pt x="447" y="66"/>
                    <a:pt x="447" y="66"/>
                  </a:cubicBezTo>
                  <a:cubicBezTo>
                    <a:pt x="446" y="67"/>
                    <a:pt x="446" y="69"/>
                    <a:pt x="446" y="70"/>
                  </a:cubicBezTo>
                  <a:cubicBezTo>
                    <a:pt x="446" y="70"/>
                    <a:pt x="447" y="71"/>
                    <a:pt x="447" y="71"/>
                  </a:cubicBezTo>
                  <a:cubicBezTo>
                    <a:pt x="449" y="71"/>
                    <a:pt x="450" y="70"/>
                    <a:pt x="451" y="70"/>
                  </a:cubicBezTo>
                  <a:cubicBezTo>
                    <a:pt x="451" y="69"/>
                    <a:pt x="452" y="69"/>
                    <a:pt x="453" y="70"/>
                  </a:cubicBezTo>
                  <a:cubicBezTo>
                    <a:pt x="453" y="70"/>
                    <a:pt x="453" y="71"/>
                    <a:pt x="453" y="71"/>
                  </a:cubicBezTo>
                  <a:cubicBezTo>
                    <a:pt x="452" y="72"/>
                    <a:pt x="451" y="72"/>
                    <a:pt x="450" y="72"/>
                  </a:cubicBezTo>
                  <a:cubicBezTo>
                    <a:pt x="450" y="73"/>
                    <a:pt x="449" y="73"/>
                    <a:pt x="448" y="73"/>
                  </a:cubicBezTo>
                  <a:cubicBezTo>
                    <a:pt x="447" y="74"/>
                    <a:pt x="446" y="74"/>
                    <a:pt x="445" y="74"/>
                  </a:cubicBezTo>
                  <a:cubicBezTo>
                    <a:pt x="444" y="74"/>
                    <a:pt x="443" y="74"/>
                    <a:pt x="442" y="74"/>
                  </a:cubicBezTo>
                  <a:cubicBezTo>
                    <a:pt x="442" y="75"/>
                    <a:pt x="441" y="75"/>
                    <a:pt x="441" y="76"/>
                  </a:cubicBezTo>
                  <a:cubicBezTo>
                    <a:pt x="441" y="76"/>
                    <a:pt x="442" y="77"/>
                    <a:pt x="441" y="77"/>
                  </a:cubicBezTo>
                  <a:cubicBezTo>
                    <a:pt x="439" y="77"/>
                    <a:pt x="439" y="78"/>
                    <a:pt x="437" y="79"/>
                  </a:cubicBezTo>
                  <a:cubicBezTo>
                    <a:pt x="437" y="80"/>
                    <a:pt x="436" y="80"/>
                    <a:pt x="436" y="80"/>
                  </a:cubicBezTo>
                  <a:cubicBezTo>
                    <a:pt x="435" y="81"/>
                    <a:pt x="435" y="81"/>
                    <a:pt x="434" y="82"/>
                  </a:cubicBezTo>
                  <a:cubicBezTo>
                    <a:pt x="434" y="82"/>
                    <a:pt x="433" y="82"/>
                    <a:pt x="433" y="82"/>
                  </a:cubicBezTo>
                  <a:cubicBezTo>
                    <a:pt x="433" y="82"/>
                    <a:pt x="433" y="82"/>
                    <a:pt x="432" y="82"/>
                  </a:cubicBezTo>
                  <a:cubicBezTo>
                    <a:pt x="432" y="83"/>
                    <a:pt x="432" y="83"/>
                    <a:pt x="431" y="84"/>
                  </a:cubicBezTo>
                  <a:cubicBezTo>
                    <a:pt x="431" y="84"/>
                    <a:pt x="431" y="83"/>
                    <a:pt x="430" y="82"/>
                  </a:cubicBezTo>
                  <a:cubicBezTo>
                    <a:pt x="430" y="82"/>
                    <a:pt x="430" y="82"/>
                    <a:pt x="430" y="82"/>
                  </a:cubicBezTo>
                  <a:cubicBezTo>
                    <a:pt x="429" y="82"/>
                    <a:pt x="427" y="83"/>
                    <a:pt x="427" y="84"/>
                  </a:cubicBezTo>
                  <a:cubicBezTo>
                    <a:pt x="426" y="85"/>
                    <a:pt x="427" y="87"/>
                    <a:pt x="427" y="88"/>
                  </a:cubicBezTo>
                  <a:cubicBezTo>
                    <a:pt x="426" y="89"/>
                    <a:pt x="426" y="90"/>
                    <a:pt x="428" y="90"/>
                  </a:cubicBezTo>
                  <a:cubicBezTo>
                    <a:pt x="428" y="90"/>
                    <a:pt x="429" y="90"/>
                    <a:pt x="430" y="90"/>
                  </a:cubicBezTo>
                  <a:cubicBezTo>
                    <a:pt x="430" y="90"/>
                    <a:pt x="430" y="90"/>
                    <a:pt x="431" y="89"/>
                  </a:cubicBezTo>
                  <a:cubicBezTo>
                    <a:pt x="431" y="89"/>
                    <a:pt x="431" y="89"/>
                    <a:pt x="431" y="89"/>
                  </a:cubicBezTo>
                  <a:cubicBezTo>
                    <a:pt x="431" y="89"/>
                    <a:pt x="434" y="89"/>
                    <a:pt x="434" y="89"/>
                  </a:cubicBezTo>
                  <a:cubicBezTo>
                    <a:pt x="434" y="89"/>
                    <a:pt x="435" y="89"/>
                    <a:pt x="436" y="89"/>
                  </a:cubicBezTo>
                  <a:cubicBezTo>
                    <a:pt x="437" y="88"/>
                    <a:pt x="438" y="87"/>
                    <a:pt x="439" y="87"/>
                  </a:cubicBezTo>
                  <a:cubicBezTo>
                    <a:pt x="440" y="87"/>
                    <a:pt x="440" y="87"/>
                    <a:pt x="441" y="87"/>
                  </a:cubicBezTo>
                  <a:cubicBezTo>
                    <a:pt x="441" y="87"/>
                    <a:pt x="442" y="87"/>
                    <a:pt x="443" y="87"/>
                  </a:cubicBezTo>
                  <a:cubicBezTo>
                    <a:pt x="445" y="88"/>
                    <a:pt x="447" y="87"/>
                    <a:pt x="449" y="86"/>
                  </a:cubicBezTo>
                  <a:cubicBezTo>
                    <a:pt x="450" y="86"/>
                    <a:pt x="450" y="85"/>
                    <a:pt x="451" y="85"/>
                  </a:cubicBezTo>
                  <a:cubicBezTo>
                    <a:pt x="451" y="86"/>
                    <a:pt x="451" y="86"/>
                    <a:pt x="451" y="87"/>
                  </a:cubicBezTo>
                  <a:cubicBezTo>
                    <a:pt x="450" y="87"/>
                    <a:pt x="450" y="87"/>
                    <a:pt x="449" y="88"/>
                  </a:cubicBezTo>
                  <a:cubicBezTo>
                    <a:pt x="448" y="88"/>
                    <a:pt x="447" y="90"/>
                    <a:pt x="445" y="90"/>
                  </a:cubicBezTo>
                  <a:cubicBezTo>
                    <a:pt x="444" y="90"/>
                    <a:pt x="443" y="90"/>
                    <a:pt x="443" y="90"/>
                  </a:cubicBezTo>
                  <a:cubicBezTo>
                    <a:pt x="442" y="90"/>
                    <a:pt x="442" y="90"/>
                    <a:pt x="441" y="90"/>
                  </a:cubicBezTo>
                  <a:cubicBezTo>
                    <a:pt x="440" y="91"/>
                    <a:pt x="440" y="91"/>
                    <a:pt x="439" y="91"/>
                  </a:cubicBezTo>
                  <a:cubicBezTo>
                    <a:pt x="438" y="91"/>
                    <a:pt x="436" y="91"/>
                    <a:pt x="436" y="92"/>
                  </a:cubicBezTo>
                  <a:cubicBezTo>
                    <a:pt x="435" y="93"/>
                    <a:pt x="438" y="94"/>
                    <a:pt x="439" y="94"/>
                  </a:cubicBezTo>
                  <a:cubicBezTo>
                    <a:pt x="440" y="94"/>
                    <a:pt x="440" y="94"/>
                    <a:pt x="441" y="94"/>
                  </a:cubicBezTo>
                  <a:cubicBezTo>
                    <a:pt x="442" y="94"/>
                    <a:pt x="443" y="95"/>
                    <a:pt x="443" y="96"/>
                  </a:cubicBezTo>
                  <a:cubicBezTo>
                    <a:pt x="443" y="96"/>
                    <a:pt x="444" y="96"/>
                    <a:pt x="444" y="97"/>
                  </a:cubicBezTo>
                  <a:cubicBezTo>
                    <a:pt x="443" y="97"/>
                    <a:pt x="442" y="97"/>
                    <a:pt x="441" y="98"/>
                  </a:cubicBezTo>
                  <a:cubicBezTo>
                    <a:pt x="441" y="98"/>
                    <a:pt x="439" y="97"/>
                    <a:pt x="439" y="98"/>
                  </a:cubicBezTo>
                  <a:cubicBezTo>
                    <a:pt x="438" y="98"/>
                    <a:pt x="437" y="97"/>
                    <a:pt x="437" y="97"/>
                  </a:cubicBezTo>
                  <a:cubicBezTo>
                    <a:pt x="436" y="96"/>
                    <a:pt x="435" y="97"/>
                    <a:pt x="435" y="97"/>
                  </a:cubicBezTo>
                  <a:cubicBezTo>
                    <a:pt x="434" y="97"/>
                    <a:pt x="434" y="96"/>
                    <a:pt x="433" y="95"/>
                  </a:cubicBezTo>
                  <a:cubicBezTo>
                    <a:pt x="432" y="95"/>
                    <a:pt x="432" y="95"/>
                    <a:pt x="431" y="95"/>
                  </a:cubicBezTo>
                  <a:cubicBezTo>
                    <a:pt x="430" y="95"/>
                    <a:pt x="429" y="95"/>
                    <a:pt x="429" y="95"/>
                  </a:cubicBezTo>
                  <a:cubicBezTo>
                    <a:pt x="428" y="95"/>
                    <a:pt x="428" y="96"/>
                    <a:pt x="428" y="96"/>
                  </a:cubicBezTo>
                  <a:cubicBezTo>
                    <a:pt x="427" y="97"/>
                    <a:pt x="428" y="97"/>
                    <a:pt x="428" y="97"/>
                  </a:cubicBezTo>
                  <a:cubicBezTo>
                    <a:pt x="428" y="98"/>
                    <a:pt x="428" y="98"/>
                    <a:pt x="429" y="98"/>
                  </a:cubicBezTo>
                  <a:cubicBezTo>
                    <a:pt x="430" y="98"/>
                    <a:pt x="429" y="99"/>
                    <a:pt x="429" y="100"/>
                  </a:cubicBezTo>
                  <a:cubicBezTo>
                    <a:pt x="429" y="100"/>
                    <a:pt x="429" y="101"/>
                    <a:pt x="430" y="101"/>
                  </a:cubicBezTo>
                  <a:cubicBezTo>
                    <a:pt x="430" y="102"/>
                    <a:pt x="430" y="102"/>
                    <a:pt x="431" y="103"/>
                  </a:cubicBezTo>
                  <a:cubicBezTo>
                    <a:pt x="431" y="103"/>
                    <a:pt x="431" y="104"/>
                    <a:pt x="431" y="104"/>
                  </a:cubicBezTo>
                  <a:cubicBezTo>
                    <a:pt x="431" y="105"/>
                    <a:pt x="431" y="105"/>
                    <a:pt x="432" y="105"/>
                  </a:cubicBezTo>
                  <a:cubicBezTo>
                    <a:pt x="432" y="105"/>
                    <a:pt x="432" y="105"/>
                    <a:pt x="433" y="105"/>
                  </a:cubicBezTo>
                  <a:cubicBezTo>
                    <a:pt x="433" y="105"/>
                    <a:pt x="433" y="106"/>
                    <a:pt x="433" y="106"/>
                  </a:cubicBezTo>
                  <a:cubicBezTo>
                    <a:pt x="434" y="107"/>
                    <a:pt x="434" y="107"/>
                    <a:pt x="435" y="108"/>
                  </a:cubicBezTo>
                  <a:cubicBezTo>
                    <a:pt x="436" y="109"/>
                    <a:pt x="436" y="110"/>
                    <a:pt x="436" y="111"/>
                  </a:cubicBezTo>
                  <a:cubicBezTo>
                    <a:pt x="436" y="111"/>
                    <a:pt x="436" y="111"/>
                    <a:pt x="437" y="111"/>
                  </a:cubicBezTo>
                  <a:cubicBezTo>
                    <a:pt x="437" y="112"/>
                    <a:pt x="438" y="112"/>
                    <a:pt x="439" y="112"/>
                  </a:cubicBezTo>
                  <a:cubicBezTo>
                    <a:pt x="440" y="111"/>
                    <a:pt x="440" y="111"/>
                    <a:pt x="441" y="110"/>
                  </a:cubicBezTo>
                  <a:cubicBezTo>
                    <a:pt x="441" y="110"/>
                    <a:pt x="444" y="111"/>
                    <a:pt x="445" y="111"/>
                  </a:cubicBezTo>
                  <a:cubicBezTo>
                    <a:pt x="445" y="111"/>
                    <a:pt x="446" y="111"/>
                    <a:pt x="446" y="112"/>
                  </a:cubicBezTo>
                  <a:cubicBezTo>
                    <a:pt x="446" y="112"/>
                    <a:pt x="446" y="112"/>
                    <a:pt x="446" y="112"/>
                  </a:cubicBezTo>
                  <a:cubicBezTo>
                    <a:pt x="446" y="113"/>
                    <a:pt x="445" y="113"/>
                    <a:pt x="445" y="113"/>
                  </a:cubicBezTo>
                  <a:cubicBezTo>
                    <a:pt x="445" y="114"/>
                    <a:pt x="444" y="114"/>
                    <a:pt x="443" y="114"/>
                  </a:cubicBezTo>
                  <a:cubicBezTo>
                    <a:pt x="442" y="114"/>
                    <a:pt x="441" y="115"/>
                    <a:pt x="441" y="116"/>
                  </a:cubicBezTo>
                  <a:cubicBezTo>
                    <a:pt x="441" y="119"/>
                    <a:pt x="443" y="118"/>
                    <a:pt x="444" y="119"/>
                  </a:cubicBezTo>
                  <a:cubicBezTo>
                    <a:pt x="445" y="120"/>
                    <a:pt x="446" y="121"/>
                    <a:pt x="446" y="122"/>
                  </a:cubicBezTo>
                  <a:cubicBezTo>
                    <a:pt x="446" y="123"/>
                    <a:pt x="445" y="124"/>
                    <a:pt x="446" y="124"/>
                  </a:cubicBezTo>
                  <a:cubicBezTo>
                    <a:pt x="446" y="125"/>
                    <a:pt x="446" y="125"/>
                    <a:pt x="447" y="125"/>
                  </a:cubicBezTo>
                  <a:cubicBezTo>
                    <a:pt x="447" y="125"/>
                    <a:pt x="447" y="125"/>
                    <a:pt x="447" y="125"/>
                  </a:cubicBezTo>
                  <a:cubicBezTo>
                    <a:pt x="448" y="124"/>
                    <a:pt x="448" y="125"/>
                    <a:pt x="449" y="125"/>
                  </a:cubicBezTo>
                  <a:cubicBezTo>
                    <a:pt x="450" y="125"/>
                    <a:pt x="450" y="124"/>
                    <a:pt x="451" y="124"/>
                  </a:cubicBezTo>
                  <a:cubicBezTo>
                    <a:pt x="451" y="124"/>
                    <a:pt x="451" y="123"/>
                    <a:pt x="451" y="123"/>
                  </a:cubicBezTo>
                  <a:cubicBezTo>
                    <a:pt x="451" y="123"/>
                    <a:pt x="452" y="122"/>
                    <a:pt x="452" y="122"/>
                  </a:cubicBezTo>
                  <a:cubicBezTo>
                    <a:pt x="452" y="122"/>
                    <a:pt x="452" y="122"/>
                    <a:pt x="452" y="122"/>
                  </a:cubicBezTo>
                  <a:cubicBezTo>
                    <a:pt x="452" y="121"/>
                    <a:pt x="451" y="121"/>
                    <a:pt x="451" y="120"/>
                  </a:cubicBezTo>
                  <a:cubicBezTo>
                    <a:pt x="451" y="119"/>
                    <a:pt x="451" y="118"/>
                    <a:pt x="451" y="117"/>
                  </a:cubicBezTo>
                  <a:cubicBezTo>
                    <a:pt x="451" y="117"/>
                    <a:pt x="452" y="116"/>
                    <a:pt x="453" y="115"/>
                  </a:cubicBezTo>
                  <a:cubicBezTo>
                    <a:pt x="453" y="115"/>
                    <a:pt x="453" y="114"/>
                    <a:pt x="453" y="113"/>
                  </a:cubicBezTo>
                  <a:cubicBezTo>
                    <a:pt x="453" y="112"/>
                    <a:pt x="454" y="110"/>
                    <a:pt x="454" y="110"/>
                  </a:cubicBezTo>
                  <a:cubicBezTo>
                    <a:pt x="455" y="109"/>
                    <a:pt x="455" y="108"/>
                    <a:pt x="455" y="108"/>
                  </a:cubicBezTo>
                  <a:cubicBezTo>
                    <a:pt x="455" y="107"/>
                    <a:pt x="455" y="105"/>
                    <a:pt x="456" y="104"/>
                  </a:cubicBezTo>
                  <a:cubicBezTo>
                    <a:pt x="456" y="104"/>
                    <a:pt x="457" y="103"/>
                    <a:pt x="457" y="103"/>
                  </a:cubicBezTo>
                  <a:cubicBezTo>
                    <a:pt x="457" y="102"/>
                    <a:pt x="456" y="102"/>
                    <a:pt x="456" y="102"/>
                  </a:cubicBezTo>
                  <a:cubicBezTo>
                    <a:pt x="456" y="101"/>
                    <a:pt x="456" y="100"/>
                    <a:pt x="457" y="99"/>
                  </a:cubicBezTo>
                  <a:cubicBezTo>
                    <a:pt x="458" y="98"/>
                    <a:pt x="459" y="99"/>
                    <a:pt x="460" y="99"/>
                  </a:cubicBezTo>
                  <a:cubicBezTo>
                    <a:pt x="460" y="98"/>
                    <a:pt x="460" y="98"/>
                    <a:pt x="461" y="98"/>
                  </a:cubicBezTo>
                  <a:cubicBezTo>
                    <a:pt x="462" y="96"/>
                    <a:pt x="462" y="95"/>
                    <a:pt x="462" y="93"/>
                  </a:cubicBezTo>
                  <a:cubicBezTo>
                    <a:pt x="462" y="92"/>
                    <a:pt x="462" y="91"/>
                    <a:pt x="462" y="90"/>
                  </a:cubicBezTo>
                  <a:cubicBezTo>
                    <a:pt x="462" y="90"/>
                    <a:pt x="462" y="89"/>
                    <a:pt x="462" y="89"/>
                  </a:cubicBezTo>
                  <a:cubicBezTo>
                    <a:pt x="460" y="87"/>
                    <a:pt x="461" y="86"/>
                    <a:pt x="461" y="84"/>
                  </a:cubicBezTo>
                  <a:cubicBezTo>
                    <a:pt x="461" y="84"/>
                    <a:pt x="461" y="84"/>
                    <a:pt x="462" y="84"/>
                  </a:cubicBezTo>
                  <a:cubicBezTo>
                    <a:pt x="463" y="83"/>
                    <a:pt x="463" y="85"/>
                    <a:pt x="464" y="85"/>
                  </a:cubicBezTo>
                  <a:cubicBezTo>
                    <a:pt x="465" y="85"/>
                    <a:pt x="466" y="82"/>
                    <a:pt x="466" y="81"/>
                  </a:cubicBezTo>
                  <a:cubicBezTo>
                    <a:pt x="466" y="81"/>
                    <a:pt x="466" y="81"/>
                    <a:pt x="466" y="81"/>
                  </a:cubicBezTo>
                  <a:cubicBezTo>
                    <a:pt x="465" y="81"/>
                    <a:pt x="466" y="79"/>
                    <a:pt x="467" y="79"/>
                  </a:cubicBezTo>
                  <a:cubicBezTo>
                    <a:pt x="467" y="78"/>
                    <a:pt x="467" y="77"/>
                    <a:pt x="466" y="76"/>
                  </a:cubicBezTo>
                  <a:cubicBezTo>
                    <a:pt x="466" y="75"/>
                    <a:pt x="465" y="74"/>
                    <a:pt x="465" y="73"/>
                  </a:cubicBezTo>
                  <a:cubicBezTo>
                    <a:pt x="465" y="73"/>
                    <a:pt x="465" y="72"/>
                    <a:pt x="465" y="72"/>
                  </a:cubicBezTo>
                  <a:cubicBezTo>
                    <a:pt x="465" y="72"/>
                    <a:pt x="467" y="71"/>
                    <a:pt x="467" y="71"/>
                  </a:cubicBezTo>
                  <a:cubicBezTo>
                    <a:pt x="468" y="70"/>
                    <a:pt x="469" y="69"/>
                    <a:pt x="469" y="68"/>
                  </a:cubicBezTo>
                  <a:cubicBezTo>
                    <a:pt x="470" y="68"/>
                    <a:pt x="470" y="67"/>
                    <a:pt x="470" y="67"/>
                  </a:cubicBezTo>
                  <a:cubicBezTo>
                    <a:pt x="470" y="67"/>
                    <a:pt x="471" y="67"/>
                    <a:pt x="471" y="66"/>
                  </a:cubicBezTo>
                  <a:cubicBezTo>
                    <a:pt x="472" y="65"/>
                    <a:pt x="472" y="66"/>
                    <a:pt x="473" y="65"/>
                  </a:cubicBezTo>
                  <a:cubicBezTo>
                    <a:pt x="473" y="65"/>
                    <a:pt x="473" y="65"/>
                    <a:pt x="474" y="65"/>
                  </a:cubicBezTo>
                  <a:cubicBezTo>
                    <a:pt x="474" y="65"/>
                    <a:pt x="475" y="65"/>
                    <a:pt x="476" y="65"/>
                  </a:cubicBezTo>
                  <a:cubicBezTo>
                    <a:pt x="476" y="65"/>
                    <a:pt x="477" y="65"/>
                    <a:pt x="477" y="65"/>
                  </a:cubicBezTo>
                  <a:cubicBezTo>
                    <a:pt x="478" y="64"/>
                    <a:pt x="479" y="65"/>
                    <a:pt x="480" y="64"/>
                  </a:cubicBezTo>
                  <a:cubicBezTo>
                    <a:pt x="481" y="64"/>
                    <a:pt x="481" y="62"/>
                    <a:pt x="481" y="61"/>
                  </a:cubicBezTo>
                  <a:cubicBezTo>
                    <a:pt x="481" y="61"/>
                    <a:pt x="481" y="61"/>
                    <a:pt x="481" y="61"/>
                  </a:cubicBezTo>
                  <a:cubicBezTo>
                    <a:pt x="480" y="61"/>
                    <a:pt x="480" y="61"/>
                    <a:pt x="479" y="61"/>
                  </a:cubicBezTo>
                  <a:cubicBezTo>
                    <a:pt x="478" y="61"/>
                    <a:pt x="478" y="60"/>
                    <a:pt x="478" y="60"/>
                  </a:cubicBezTo>
                  <a:cubicBezTo>
                    <a:pt x="477" y="60"/>
                    <a:pt x="477" y="59"/>
                    <a:pt x="476" y="59"/>
                  </a:cubicBezTo>
                  <a:cubicBezTo>
                    <a:pt x="475" y="59"/>
                    <a:pt x="474" y="58"/>
                    <a:pt x="474" y="58"/>
                  </a:cubicBezTo>
                  <a:cubicBezTo>
                    <a:pt x="474" y="57"/>
                    <a:pt x="473" y="57"/>
                    <a:pt x="472" y="57"/>
                  </a:cubicBezTo>
                  <a:cubicBezTo>
                    <a:pt x="471" y="56"/>
                    <a:pt x="472" y="56"/>
                    <a:pt x="471" y="55"/>
                  </a:cubicBezTo>
                  <a:cubicBezTo>
                    <a:pt x="471" y="55"/>
                    <a:pt x="470" y="54"/>
                    <a:pt x="469" y="54"/>
                  </a:cubicBezTo>
                  <a:cubicBezTo>
                    <a:pt x="469" y="53"/>
                    <a:pt x="469" y="52"/>
                    <a:pt x="468" y="51"/>
                  </a:cubicBezTo>
                  <a:cubicBezTo>
                    <a:pt x="468" y="50"/>
                    <a:pt x="468" y="50"/>
                    <a:pt x="467" y="50"/>
                  </a:cubicBezTo>
                  <a:cubicBezTo>
                    <a:pt x="466" y="50"/>
                    <a:pt x="466" y="50"/>
                    <a:pt x="465" y="50"/>
                  </a:cubicBezTo>
                  <a:cubicBezTo>
                    <a:pt x="465" y="50"/>
                    <a:pt x="464" y="49"/>
                    <a:pt x="463" y="48"/>
                  </a:cubicBezTo>
                  <a:cubicBezTo>
                    <a:pt x="462" y="47"/>
                    <a:pt x="463" y="45"/>
                    <a:pt x="463" y="43"/>
                  </a:cubicBezTo>
                  <a:cubicBezTo>
                    <a:pt x="463" y="42"/>
                    <a:pt x="461" y="41"/>
                    <a:pt x="461" y="39"/>
                  </a:cubicBezTo>
                  <a:cubicBezTo>
                    <a:pt x="461" y="38"/>
                    <a:pt x="461" y="36"/>
                    <a:pt x="460" y="36"/>
                  </a:cubicBezTo>
                  <a:cubicBezTo>
                    <a:pt x="459" y="35"/>
                    <a:pt x="458" y="36"/>
                    <a:pt x="457" y="37"/>
                  </a:cubicBezTo>
                  <a:cubicBezTo>
                    <a:pt x="456" y="38"/>
                    <a:pt x="457" y="40"/>
                    <a:pt x="457" y="41"/>
                  </a:cubicBezTo>
                  <a:cubicBezTo>
                    <a:pt x="457" y="42"/>
                    <a:pt x="456" y="43"/>
                    <a:pt x="456" y="44"/>
                  </a:cubicBezTo>
                  <a:cubicBezTo>
                    <a:pt x="456" y="44"/>
                    <a:pt x="456" y="44"/>
                    <a:pt x="456" y="45"/>
                  </a:cubicBezTo>
                  <a:cubicBezTo>
                    <a:pt x="456" y="46"/>
                    <a:pt x="455" y="46"/>
                    <a:pt x="455" y="45"/>
                  </a:cubicBezTo>
                  <a:cubicBezTo>
                    <a:pt x="455" y="45"/>
                    <a:pt x="455" y="44"/>
                    <a:pt x="455" y="44"/>
                  </a:cubicBezTo>
                  <a:cubicBezTo>
                    <a:pt x="455" y="42"/>
                    <a:pt x="455" y="40"/>
                    <a:pt x="455" y="38"/>
                  </a:cubicBezTo>
                  <a:cubicBezTo>
                    <a:pt x="455" y="37"/>
                    <a:pt x="456" y="36"/>
                    <a:pt x="456" y="35"/>
                  </a:cubicBezTo>
                  <a:cubicBezTo>
                    <a:pt x="456" y="34"/>
                    <a:pt x="456" y="33"/>
                    <a:pt x="456" y="33"/>
                  </a:cubicBezTo>
                  <a:cubicBezTo>
                    <a:pt x="456" y="33"/>
                    <a:pt x="456" y="32"/>
                    <a:pt x="455" y="32"/>
                  </a:cubicBezTo>
                  <a:cubicBezTo>
                    <a:pt x="455" y="31"/>
                    <a:pt x="455" y="31"/>
                    <a:pt x="454" y="30"/>
                  </a:cubicBezTo>
                  <a:cubicBezTo>
                    <a:pt x="454" y="29"/>
                    <a:pt x="453" y="28"/>
                    <a:pt x="452" y="29"/>
                  </a:cubicBezTo>
                  <a:cubicBezTo>
                    <a:pt x="451" y="29"/>
                    <a:pt x="450" y="30"/>
                    <a:pt x="450" y="30"/>
                  </a:cubicBezTo>
                  <a:cubicBezTo>
                    <a:pt x="450" y="30"/>
                    <a:pt x="449" y="31"/>
                    <a:pt x="449" y="31"/>
                  </a:cubicBezTo>
                  <a:cubicBezTo>
                    <a:pt x="449" y="31"/>
                    <a:pt x="449" y="31"/>
                    <a:pt x="449" y="30"/>
                  </a:cubicBezTo>
                  <a:cubicBezTo>
                    <a:pt x="449" y="30"/>
                    <a:pt x="449" y="30"/>
                    <a:pt x="449" y="30"/>
                  </a:cubicBezTo>
                  <a:cubicBezTo>
                    <a:pt x="449" y="30"/>
                    <a:pt x="449" y="30"/>
                    <a:pt x="449" y="29"/>
                  </a:cubicBezTo>
                  <a:cubicBezTo>
                    <a:pt x="449" y="29"/>
                    <a:pt x="448" y="28"/>
                    <a:pt x="448" y="28"/>
                  </a:cubicBezTo>
                  <a:cubicBezTo>
                    <a:pt x="448" y="28"/>
                    <a:pt x="448" y="28"/>
                    <a:pt x="448" y="28"/>
                  </a:cubicBezTo>
                  <a:cubicBezTo>
                    <a:pt x="447" y="27"/>
                    <a:pt x="447" y="26"/>
                    <a:pt x="448" y="26"/>
                  </a:cubicBezTo>
                  <a:cubicBezTo>
                    <a:pt x="448" y="26"/>
                    <a:pt x="448" y="26"/>
                    <a:pt x="448" y="25"/>
                  </a:cubicBezTo>
                  <a:cubicBezTo>
                    <a:pt x="447" y="25"/>
                    <a:pt x="446" y="24"/>
                    <a:pt x="445" y="24"/>
                  </a:cubicBezTo>
                  <a:cubicBezTo>
                    <a:pt x="445" y="24"/>
                    <a:pt x="445" y="25"/>
                    <a:pt x="444" y="25"/>
                  </a:cubicBezTo>
                  <a:cubicBezTo>
                    <a:pt x="444" y="25"/>
                    <a:pt x="444" y="25"/>
                    <a:pt x="444" y="26"/>
                  </a:cubicBezTo>
                  <a:cubicBezTo>
                    <a:pt x="444" y="26"/>
                    <a:pt x="444" y="27"/>
                    <a:pt x="443" y="27"/>
                  </a:cubicBezTo>
                  <a:cubicBezTo>
                    <a:pt x="442" y="28"/>
                    <a:pt x="443" y="30"/>
                    <a:pt x="442" y="32"/>
                  </a:cubicBezTo>
                  <a:cubicBezTo>
                    <a:pt x="441" y="33"/>
                    <a:pt x="441" y="34"/>
                    <a:pt x="442" y="36"/>
                  </a:cubicBezTo>
                  <a:cubicBezTo>
                    <a:pt x="443" y="36"/>
                    <a:pt x="442" y="38"/>
                    <a:pt x="442" y="39"/>
                  </a:cubicBezTo>
                  <a:cubicBezTo>
                    <a:pt x="442" y="39"/>
                    <a:pt x="442" y="40"/>
                    <a:pt x="442" y="41"/>
                  </a:cubicBezTo>
                  <a:cubicBezTo>
                    <a:pt x="443" y="42"/>
                    <a:pt x="443" y="43"/>
                    <a:pt x="442" y="44"/>
                  </a:cubicBezTo>
                  <a:cubicBezTo>
                    <a:pt x="442" y="44"/>
                    <a:pt x="441" y="45"/>
                    <a:pt x="441" y="46"/>
                  </a:cubicBezTo>
                  <a:cubicBezTo>
                    <a:pt x="440" y="47"/>
                    <a:pt x="441" y="47"/>
                    <a:pt x="442" y="48"/>
                  </a:cubicBezTo>
                  <a:cubicBezTo>
                    <a:pt x="442" y="49"/>
                    <a:pt x="443" y="49"/>
                    <a:pt x="443" y="50"/>
                  </a:cubicBezTo>
                  <a:cubicBezTo>
                    <a:pt x="443" y="51"/>
                    <a:pt x="443" y="51"/>
                    <a:pt x="443" y="52"/>
                  </a:cubicBezTo>
                  <a:cubicBezTo>
                    <a:pt x="444" y="54"/>
                    <a:pt x="446" y="55"/>
                    <a:pt x="444" y="57"/>
                  </a:cubicBezTo>
                  <a:cubicBezTo>
                    <a:pt x="444" y="57"/>
                    <a:pt x="444" y="58"/>
                    <a:pt x="444" y="58"/>
                  </a:cubicBezTo>
                  <a:cubicBezTo>
                    <a:pt x="443" y="58"/>
                    <a:pt x="443" y="58"/>
                    <a:pt x="443" y="58"/>
                  </a:cubicBezTo>
                  <a:cubicBezTo>
                    <a:pt x="442" y="57"/>
                    <a:pt x="442" y="57"/>
                    <a:pt x="443" y="57"/>
                  </a:cubicBezTo>
                  <a:cubicBezTo>
                    <a:pt x="443" y="56"/>
                    <a:pt x="443" y="55"/>
                    <a:pt x="442" y="55"/>
                  </a:cubicBezTo>
                  <a:cubicBezTo>
                    <a:pt x="442" y="54"/>
                    <a:pt x="441" y="54"/>
                    <a:pt x="441" y="53"/>
                  </a:cubicBezTo>
                  <a:cubicBezTo>
                    <a:pt x="441" y="53"/>
                    <a:pt x="441" y="53"/>
                    <a:pt x="440" y="52"/>
                  </a:cubicBezTo>
                  <a:cubicBezTo>
                    <a:pt x="440" y="52"/>
                    <a:pt x="439" y="52"/>
                    <a:pt x="438" y="52"/>
                  </a:cubicBezTo>
                  <a:cubicBezTo>
                    <a:pt x="438" y="52"/>
                    <a:pt x="438" y="52"/>
                    <a:pt x="437" y="52"/>
                  </a:cubicBezTo>
                  <a:cubicBezTo>
                    <a:pt x="437" y="52"/>
                    <a:pt x="437" y="52"/>
                    <a:pt x="436" y="52"/>
                  </a:cubicBezTo>
                  <a:cubicBezTo>
                    <a:pt x="436" y="51"/>
                    <a:pt x="436" y="51"/>
                    <a:pt x="437" y="51"/>
                  </a:cubicBezTo>
                  <a:cubicBezTo>
                    <a:pt x="438" y="50"/>
                    <a:pt x="438" y="49"/>
                    <a:pt x="438" y="48"/>
                  </a:cubicBezTo>
                  <a:cubicBezTo>
                    <a:pt x="439" y="46"/>
                    <a:pt x="439" y="45"/>
                    <a:pt x="438" y="44"/>
                  </a:cubicBezTo>
                  <a:cubicBezTo>
                    <a:pt x="438" y="43"/>
                    <a:pt x="437" y="42"/>
                    <a:pt x="438" y="41"/>
                  </a:cubicBezTo>
                  <a:cubicBezTo>
                    <a:pt x="438" y="40"/>
                    <a:pt x="438" y="39"/>
                    <a:pt x="438" y="39"/>
                  </a:cubicBezTo>
                  <a:cubicBezTo>
                    <a:pt x="438" y="37"/>
                    <a:pt x="438" y="36"/>
                    <a:pt x="437" y="35"/>
                  </a:cubicBezTo>
                  <a:cubicBezTo>
                    <a:pt x="436" y="35"/>
                    <a:pt x="435" y="34"/>
                    <a:pt x="434" y="34"/>
                  </a:cubicBezTo>
                  <a:cubicBezTo>
                    <a:pt x="434" y="34"/>
                    <a:pt x="433" y="33"/>
                    <a:pt x="433" y="33"/>
                  </a:cubicBezTo>
                  <a:cubicBezTo>
                    <a:pt x="432" y="33"/>
                    <a:pt x="432" y="34"/>
                    <a:pt x="431" y="35"/>
                  </a:cubicBezTo>
                  <a:cubicBezTo>
                    <a:pt x="431" y="35"/>
                    <a:pt x="431" y="35"/>
                    <a:pt x="431" y="36"/>
                  </a:cubicBezTo>
                  <a:cubicBezTo>
                    <a:pt x="431" y="36"/>
                    <a:pt x="430" y="37"/>
                    <a:pt x="430" y="38"/>
                  </a:cubicBezTo>
                  <a:cubicBezTo>
                    <a:pt x="429" y="39"/>
                    <a:pt x="428" y="41"/>
                    <a:pt x="428" y="43"/>
                  </a:cubicBezTo>
                  <a:cubicBezTo>
                    <a:pt x="429" y="45"/>
                    <a:pt x="430" y="46"/>
                    <a:pt x="430" y="47"/>
                  </a:cubicBezTo>
                  <a:cubicBezTo>
                    <a:pt x="430" y="48"/>
                    <a:pt x="430" y="48"/>
                    <a:pt x="430" y="49"/>
                  </a:cubicBezTo>
                  <a:cubicBezTo>
                    <a:pt x="429" y="49"/>
                    <a:pt x="428" y="50"/>
                    <a:pt x="428" y="48"/>
                  </a:cubicBezTo>
                  <a:cubicBezTo>
                    <a:pt x="428" y="47"/>
                    <a:pt x="428" y="47"/>
                    <a:pt x="428" y="46"/>
                  </a:cubicBezTo>
                  <a:cubicBezTo>
                    <a:pt x="428" y="45"/>
                    <a:pt x="427" y="45"/>
                    <a:pt x="427" y="44"/>
                  </a:cubicBezTo>
                  <a:cubicBezTo>
                    <a:pt x="427" y="44"/>
                    <a:pt x="427" y="43"/>
                    <a:pt x="427" y="43"/>
                  </a:cubicBezTo>
                  <a:cubicBezTo>
                    <a:pt x="426" y="42"/>
                    <a:pt x="426" y="42"/>
                    <a:pt x="425" y="42"/>
                  </a:cubicBezTo>
                  <a:cubicBezTo>
                    <a:pt x="425" y="42"/>
                    <a:pt x="424" y="42"/>
                    <a:pt x="424" y="42"/>
                  </a:cubicBezTo>
                  <a:cubicBezTo>
                    <a:pt x="424" y="41"/>
                    <a:pt x="424" y="41"/>
                    <a:pt x="425" y="40"/>
                  </a:cubicBezTo>
                  <a:cubicBezTo>
                    <a:pt x="426" y="40"/>
                    <a:pt x="426" y="39"/>
                    <a:pt x="425" y="38"/>
                  </a:cubicBezTo>
                  <a:cubicBezTo>
                    <a:pt x="424" y="38"/>
                    <a:pt x="424" y="38"/>
                    <a:pt x="424" y="39"/>
                  </a:cubicBezTo>
                  <a:cubicBezTo>
                    <a:pt x="423" y="39"/>
                    <a:pt x="421" y="39"/>
                    <a:pt x="420" y="40"/>
                  </a:cubicBezTo>
                  <a:cubicBezTo>
                    <a:pt x="419" y="40"/>
                    <a:pt x="419" y="38"/>
                    <a:pt x="419" y="38"/>
                  </a:cubicBezTo>
                  <a:cubicBezTo>
                    <a:pt x="420" y="37"/>
                    <a:pt x="421" y="37"/>
                    <a:pt x="421" y="37"/>
                  </a:cubicBezTo>
                  <a:cubicBezTo>
                    <a:pt x="422" y="37"/>
                    <a:pt x="422" y="37"/>
                    <a:pt x="423" y="36"/>
                  </a:cubicBezTo>
                  <a:cubicBezTo>
                    <a:pt x="423" y="36"/>
                    <a:pt x="423" y="35"/>
                    <a:pt x="424" y="35"/>
                  </a:cubicBezTo>
                  <a:cubicBezTo>
                    <a:pt x="425" y="34"/>
                    <a:pt x="426" y="34"/>
                    <a:pt x="427" y="34"/>
                  </a:cubicBezTo>
                  <a:cubicBezTo>
                    <a:pt x="427" y="34"/>
                    <a:pt x="427" y="34"/>
                    <a:pt x="427" y="34"/>
                  </a:cubicBezTo>
                  <a:cubicBezTo>
                    <a:pt x="428" y="33"/>
                    <a:pt x="428" y="33"/>
                    <a:pt x="428" y="32"/>
                  </a:cubicBezTo>
                  <a:cubicBezTo>
                    <a:pt x="428" y="32"/>
                    <a:pt x="428" y="32"/>
                    <a:pt x="428" y="31"/>
                  </a:cubicBezTo>
                  <a:cubicBezTo>
                    <a:pt x="428" y="31"/>
                    <a:pt x="428" y="31"/>
                    <a:pt x="428" y="31"/>
                  </a:cubicBezTo>
                  <a:cubicBezTo>
                    <a:pt x="427" y="30"/>
                    <a:pt x="427" y="30"/>
                    <a:pt x="427" y="30"/>
                  </a:cubicBezTo>
                  <a:cubicBezTo>
                    <a:pt x="426" y="30"/>
                    <a:pt x="426" y="29"/>
                    <a:pt x="425" y="29"/>
                  </a:cubicBezTo>
                  <a:cubicBezTo>
                    <a:pt x="425" y="29"/>
                    <a:pt x="423" y="30"/>
                    <a:pt x="423" y="30"/>
                  </a:cubicBezTo>
                  <a:cubicBezTo>
                    <a:pt x="423" y="31"/>
                    <a:pt x="422" y="31"/>
                    <a:pt x="422" y="32"/>
                  </a:cubicBezTo>
                  <a:cubicBezTo>
                    <a:pt x="421" y="32"/>
                    <a:pt x="421" y="32"/>
                    <a:pt x="420" y="32"/>
                  </a:cubicBezTo>
                  <a:cubicBezTo>
                    <a:pt x="419" y="33"/>
                    <a:pt x="418" y="33"/>
                    <a:pt x="417" y="32"/>
                  </a:cubicBezTo>
                  <a:cubicBezTo>
                    <a:pt x="417" y="31"/>
                    <a:pt x="417" y="31"/>
                    <a:pt x="416" y="30"/>
                  </a:cubicBezTo>
                  <a:cubicBezTo>
                    <a:pt x="416" y="30"/>
                    <a:pt x="416" y="30"/>
                    <a:pt x="416" y="30"/>
                  </a:cubicBezTo>
                  <a:cubicBezTo>
                    <a:pt x="415" y="32"/>
                    <a:pt x="415" y="34"/>
                    <a:pt x="416" y="35"/>
                  </a:cubicBezTo>
                  <a:cubicBezTo>
                    <a:pt x="416" y="35"/>
                    <a:pt x="417" y="36"/>
                    <a:pt x="417" y="37"/>
                  </a:cubicBezTo>
                  <a:cubicBezTo>
                    <a:pt x="416" y="37"/>
                    <a:pt x="416" y="37"/>
                    <a:pt x="415" y="37"/>
                  </a:cubicBezTo>
                  <a:cubicBezTo>
                    <a:pt x="414" y="37"/>
                    <a:pt x="414" y="36"/>
                    <a:pt x="414" y="35"/>
                  </a:cubicBezTo>
                  <a:cubicBezTo>
                    <a:pt x="414" y="35"/>
                    <a:pt x="414" y="34"/>
                    <a:pt x="413" y="34"/>
                  </a:cubicBezTo>
                  <a:cubicBezTo>
                    <a:pt x="413" y="33"/>
                    <a:pt x="413" y="32"/>
                    <a:pt x="413" y="32"/>
                  </a:cubicBezTo>
                  <a:cubicBezTo>
                    <a:pt x="412" y="31"/>
                    <a:pt x="411" y="31"/>
                    <a:pt x="411" y="32"/>
                  </a:cubicBezTo>
                  <a:cubicBezTo>
                    <a:pt x="410" y="32"/>
                    <a:pt x="409" y="33"/>
                    <a:pt x="409" y="34"/>
                  </a:cubicBezTo>
                  <a:cubicBezTo>
                    <a:pt x="409" y="35"/>
                    <a:pt x="410" y="36"/>
                    <a:pt x="410" y="38"/>
                  </a:cubicBezTo>
                  <a:cubicBezTo>
                    <a:pt x="410" y="38"/>
                    <a:pt x="409" y="39"/>
                    <a:pt x="408" y="39"/>
                  </a:cubicBezTo>
                  <a:cubicBezTo>
                    <a:pt x="408" y="40"/>
                    <a:pt x="407" y="40"/>
                    <a:pt x="407" y="40"/>
                  </a:cubicBezTo>
                  <a:cubicBezTo>
                    <a:pt x="406" y="41"/>
                    <a:pt x="406" y="41"/>
                    <a:pt x="406" y="42"/>
                  </a:cubicBezTo>
                  <a:cubicBezTo>
                    <a:pt x="406" y="42"/>
                    <a:pt x="406" y="42"/>
                    <a:pt x="406" y="43"/>
                  </a:cubicBezTo>
                  <a:cubicBezTo>
                    <a:pt x="407" y="43"/>
                    <a:pt x="407" y="44"/>
                    <a:pt x="406" y="45"/>
                  </a:cubicBezTo>
                  <a:close/>
                  <a:moveTo>
                    <a:pt x="528" y="61"/>
                  </a:moveTo>
                  <a:cubicBezTo>
                    <a:pt x="528" y="61"/>
                    <a:pt x="528" y="61"/>
                    <a:pt x="528" y="61"/>
                  </a:cubicBezTo>
                  <a:cubicBezTo>
                    <a:pt x="529" y="61"/>
                    <a:pt x="529" y="61"/>
                    <a:pt x="529" y="61"/>
                  </a:cubicBezTo>
                  <a:cubicBezTo>
                    <a:pt x="529" y="61"/>
                    <a:pt x="530" y="61"/>
                    <a:pt x="530" y="61"/>
                  </a:cubicBezTo>
                  <a:cubicBezTo>
                    <a:pt x="530" y="61"/>
                    <a:pt x="530" y="61"/>
                    <a:pt x="530" y="60"/>
                  </a:cubicBezTo>
                  <a:cubicBezTo>
                    <a:pt x="531" y="60"/>
                    <a:pt x="531" y="60"/>
                    <a:pt x="531" y="60"/>
                  </a:cubicBezTo>
                  <a:cubicBezTo>
                    <a:pt x="532" y="60"/>
                    <a:pt x="532" y="60"/>
                    <a:pt x="533" y="59"/>
                  </a:cubicBezTo>
                  <a:cubicBezTo>
                    <a:pt x="535" y="59"/>
                    <a:pt x="536" y="60"/>
                    <a:pt x="538" y="60"/>
                  </a:cubicBezTo>
                  <a:cubicBezTo>
                    <a:pt x="539" y="59"/>
                    <a:pt x="539" y="59"/>
                    <a:pt x="538" y="58"/>
                  </a:cubicBezTo>
                  <a:cubicBezTo>
                    <a:pt x="537" y="58"/>
                    <a:pt x="536" y="58"/>
                    <a:pt x="535" y="57"/>
                  </a:cubicBezTo>
                  <a:cubicBezTo>
                    <a:pt x="535" y="57"/>
                    <a:pt x="535" y="57"/>
                    <a:pt x="534" y="57"/>
                  </a:cubicBezTo>
                  <a:cubicBezTo>
                    <a:pt x="534" y="57"/>
                    <a:pt x="533" y="57"/>
                    <a:pt x="533" y="57"/>
                  </a:cubicBezTo>
                  <a:cubicBezTo>
                    <a:pt x="533" y="58"/>
                    <a:pt x="533" y="58"/>
                    <a:pt x="532" y="58"/>
                  </a:cubicBezTo>
                  <a:cubicBezTo>
                    <a:pt x="532" y="58"/>
                    <a:pt x="531" y="58"/>
                    <a:pt x="531" y="59"/>
                  </a:cubicBezTo>
                  <a:cubicBezTo>
                    <a:pt x="530" y="59"/>
                    <a:pt x="530" y="59"/>
                    <a:pt x="530" y="59"/>
                  </a:cubicBezTo>
                  <a:cubicBezTo>
                    <a:pt x="530" y="59"/>
                    <a:pt x="530" y="59"/>
                    <a:pt x="530" y="59"/>
                  </a:cubicBezTo>
                  <a:cubicBezTo>
                    <a:pt x="530" y="59"/>
                    <a:pt x="530" y="59"/>
                    <a:pt x="530" y="59"/>
                  </a:cubicBezTo>
                  <a:cubicBezTo>
                    <a:pt x="529" y="60"/>
                    <a:pt x="529" y="60"/>
                    <a:pt x="528" y="60"/>
                  </a:cubicBezTo>
                  <a:cubicBezTo>
                    <a:pt x="527" y="60"/>
                    <a:pt x="527" y="61"/>
                    <a:pt x="528" y="61"/>
                  </a:cubicBezTo>
                  <a:close/>
                  <a:moveTo>
                    <a:pt x="476" y="72"/>
                  </a:moveTo>
                  <a:cubicBezTo>
                    <a:pt x="477" y="72"/>
                    <a:pt x="477" y="72"/>
                    <a:pt x="478" y="72"/>
                  </a:cubicBezTo>
                  <a:cubicBezTo>
                    <a:pt x="478" y="73"/>
                    <a:pt x="479" y="73"/>
                    <a:pt x="479" y="74"/>
                  </a:cubicBezTo>
                  <a:cubicBezTo>
                    <a:pt x="479" y="74"/>
                    <a:pt x="480" y="75"/>
                    <a:pt x="479" y="76"/>
                  </a:cubicBezTo>
                  <a:cubicBezTo>
                    <a:pt x="479" y="76"/>
                    <a:pt x="479" y="77"/>
                    <a:pt x="479" y="77"/>
                  </a:cubicBezTo>
                  <a:cubicBezTo>
                    <a:pt x="479" y="78"/>
                    <a:pt x="480" y="78"/>
                    <a:pt x="480" y="78"/>
                  </a:cubicBezTo>
                  <a:cubicBezTo>
                    <a:pt x="481" y="78"/>
                    <a:pt x="481" y="78"/>
                    <a:pt x="481" y="78"/>
                  </a:cubicBezTo>
                  <a:cubicBezTo>
                    <a:pt x="482" y="77"/>
                    <a:pt x="483" y="77"/>
                    <a:pt x="484" y="77"/>
                  </a:cubicBezTo>
                  <a:cubicBezTo>
                    <a:pt x="484" y="77"/>
                    <a:pt x="485" y="77"/>
                    <a:pt x="485" y="77"/>
                  </a:cubicBezTo>
                  <a:cubicBezTo>
                    <a:pt x="486" y="76"/>
                    <a:pt x="487" y="76"/>
                    <a:pt x="488" y="76"/>
                  </a:cubicBezTo>
                  <a:cubicBezTo>
                    <a:pt x="488" y="76"/>
                    <a:pt x="488" y="76"/>
                    <a:pt x="488" y="76"/>
                  </a:cubicBezTo>
                  <a:cubicBezTo>
                    <a:pt x="488" y="75"/>
                    <a:pt x="488" y="73"/>
                    <a:pt x="489" y="72"/>
                  </a:cubicBezTo>
                  <a:cubicBezTo>
                    <a:pt x="489" y="72"/>
                    <a:pt x="489" y="72"/>
                    <a:pt x="489" y="72"/>
                  </a:cubicBezTo>
                  <a:cubicBezTo>
                    <a:pt x="491" y="72"/>
                    <a:pt x="490" y="70"/>
                    <a:pt x="491" y="70"/>
                  </a:cubicBezTo>
                  <a:cubicBezTo>
                    <a:pt x="492" y="69"/>
                    <a:pt x="492" y="69"/>
                    <a:pt x="492" y="68"/>
                  </a:cubicBezTo>
                  <a:cubicBezTo>
                    <a:pt x="491" y="68"/>
                    <a:pt x="491" y="68"/>
                    <a:pt x="490" y="68"/>
                  </a:cubicBezTo>
                  <a:cubicBezTo>
                    <a:pt x="489" y="68"/>
                    <a:pt x="488" y="68"/>
                    <a:pt x="488" y="67"/>
                  </a:cubicBezTo>
                  <a:cubicBezTo>
                    <a:pt x="488" y="66"/>
                    <a:pt x="487" y="66"/>
                    <a:pt x="487" y="66"/>
                  </a:cubicBezTo>
                  <a:cubicBezTo>
                    <a:pt x="487" y="66"/>
                    <a:pt x="487" y="66"/>
                    <a:pt x="486" y="66"/>
                  </a:cubicBezTo>
                  <a:cubicBezTo>
                    <a:pt x="486" y="66"/>
                    <a:pt x="485" y="67"/>
                    <a:pt x="484" y="67"/>
                  </a:cubicBezTo>
                  <a:cubicBezTo>
                    <a:pt x="483" y="67"/>
                    <a:pt x="482" y="67"/>
                    <a:pt x="481" y="67"/>
                  </a:cubicBezTo>
                  <a:cubicBezTo>
                    <a:pt x="479" y="67"/>
                    <a:pt x="479" y="69"/>
                    <a:pt x="477" y="69"/>
                  </a:cubicBezTo>
                  <a:cubicBezTo>
                    <a:pt x="477" y="69"/>
                    <a:pt x="477" y="69"/>
                    <a:pt x="476" y="69"/>
                  </a:cubicBezTo>
                  <a:cubicBezTo>
                    <a:pt x="476" y="69"/>
                    <a:pt x="476" y="70"/>
                    <a:pt x="475" y="70"/>
                  </a:cubicBezTo>
                  <a:cubicBezTo>
                    <a:pt x="475" y="70"/>
                    <a:pt x="474" y="70"/>
                    <a:pt x="474" y="70"/>
                  </a:cubicBezTo>
                  <a:cubicBezTo>
                    <a:pt x="474" y="71"/>
                    <a:pt x="474" y="72"/>
                    <a:pt x="474" y="72"/>
                  </a:cubicBezTo>
                  <a:cubicBezTo>
                    <a:pt x="475" y="72"/>
                    <a:pt x="475" y="72"/>
                    <a:pt x="476" y="72"/>
                  </a:cubicBezTo>
                  <a:close/>
                  <a:moveTo>
                    <a:pt x="474" y="4"/>
                  </a:moveTo>
                  <a:cubicBezTo>
                    <a:pt x="475" y="4"/>
                    <a:pt x="476" y="5"/>
                    <a:pt x="477" y="5"/>
                  </a:cubicBezTo>
                  <a:cubicBezTo>
                    <a:pt x="478" y="5"/>
                    <a:pt x="479" y="5"/>
                    <a:pt x="480" y="4"/>
                  </a:cubicBezTo>
                  <a:cubicBezTo>
                    <a:pt x="481" y="3"/>
                    <a:pt x="482" y="2"/>
                    <a:pt x="480" y="1"/>
                  </a:cubicBezTo>
                  <a:cubicBezTo>
                    <a:pt x="480" y="1"/>
                    <a:pt x="480" y="1"/>
                    <a:pt x="480" y="1"/>
                  </a:cubicBezTo>
                  <a:cubicBezTo>
                    <a:pt x="480" y="1"/>
                    <a:pt x="480" y="1"/>
                    <a:pt x="480" y="1"/>
                  </a:cubicBezTo>
                  <a:cubicBezTo>
                    <a:pt x="480" y="1"/>
                    <a:pt x="480" y="1"/>
                    <a:pt x="480" y="1"/>
                  </a:cubicBezTo>
                  <a:cubicBezTo>
                    <a:pt x="480" y="1"/>
                    <a:pt x="480" y="1"/>
                    <a:pt x="480" y="1"/>
                  </a:cubicBezTo>
                  <a:cubicBezTo>
                    <a:pt x="478" y="1"/>
                    <a:pt x="477" y="2"/>
                    <a:pt x="476" y="1"/>
                  </a:cubicBezTo>
                  <a:cubicBezTo>
                    <a:pt x="475" y="1"/>
                    <a:pt x="475" y="0"/>
                    <a:pt x="474" y="1"/>
                  </a:cubicBezTo>
                  <a:cubicBezTo>
                    <a:pt x="473" y="1"/>
                    <a:pt x="473" y="2"/>
                    <a:pt x="473" y="2"/>
                  </a:cubicBezTo>
                  <a:cubicBezTo>
                    <a:pt x="473" y="3"/>
                    <a:pt x="474" y="3"/>
                    <a:pt x="474" y="4"/>
                  </a:cubicBezTo>
                  <a:close/>
                  <a:moveTo>
                    <a:pt x="462" y="17"/>
                  </a:moveTo>
                  <a:cubicBezTo>
                    <a:pt x="462" y="17"/>
                    <a:pt x="463" y="17"/>
                    <a:pt x="463" y="17"/>
                  </a:cubicBezTo>
                  <a:cubicBezTo>
                    <a:pt x="463" y="16"/>
                    <a:pt x="463" y="16"/>
                    <a:pt x="463" y="15"/>
                  </a:cubicBezTo>
                  <a:cubicBezTo>
                    <a:pt x="463" y="15"/>
                    <a:pt x="462" y="14"/>
                    <a:pt x="462" y="14"/>
                  </a:cubicBezTo>
                  <a:cubicBezTo>
                    <a:pt x="462" y="14"/>
                    <a:pt x="462" y="14"/>
                    <a:pt x="462" y="14"/>
                  </a:cubicBezTo>
                  <a:cubicBezTo>
                    <a:pt x="462" y="14"/>
                    <a:pt x="461" y="14"/>
                    <a:pt x="461" y="14"/>
                  </a:cubicBezTo>
                  <a:cubicBezTo>
                    <a:pt x="461" y="14"/>
                    <a:pt x="461" y="14"/>
                    <a:pt x="461" y="14"/>
                  </a:cubicBezTo>
                  <a:cubicBezTo>
                    <a:pt x="460" y="14"/>
                    <a:pt x="460" y="14"/>
                    <a:pt x="460" y="14"/>
                  </a:cubicBezTo>
                  <a:cubicBezTo>
                    <a:pt x="460" y="14"/>
                    <a:pt x="460" y="14"/>
                    <a:pt x="460" y="14"/>
                  </a:cubicBezTo>
                  <a:cubicBezTo>
                    <a:pt x="459" y="15"/>
                    <a:pt x="459" y="15"/>
                    <a:pt x="459" y="16"/>
                  </a:cubicBezTo>
                  <a:cubicBezTo>
                    <a:pt x="459" y="16"/>
                    <a:pt x="459" y="17"/>
                    <a:pt x="460" y="17"/>
                  </a:cubicBezTo>
                  <a:cubicBezTo>
                    <a:pt x="460" y="18"/>
                    <a:pt x="462" y="17"/>
                    <a:pt x="462" y="17"/>
                  </a:cubicBezTo>
                  <a:close/>
                  <a:moveTo>
                    <a:pt x="518" y="63"/>
                  </a:moveTo>
                  <a:cubicBezTo>
                    <a:pt x="518" y="64"/>
                    <a:pt x="518" y="64"/>
                    <a:pt x="518" y="65"/>
                  </a:cubicBezTo>
                  <a:cubicBezTo>
                    <a:pt x="518" y="65"/>
                    <a:pt x="519" y="65"/>
                    <a:pt x="519" y="65"/>
                  </a:cubicBezTo>
                  <a:cubicBezTo>
                    <a:pt x="519" y="66"/>
                    <a:pt x="518" y="66"/>
                    <a:pt x="518" y="66"/>
                  </a:cubicBezTo>
                  <a:cubicBezTo>
                    <a:pt x="518" y="67"/>
                    <a:pt x="519" y="67"/>
                    <a:pt x="519" y="67"/>
                  </a:cubicBezTo>
                  <a:cubicBezTo>
                    <a:pt x="519" y="67"/>
                    <a:pt x="519" y="67"/>
                    <a:pt x="519" y="67"/>
                  </a:cubicBezTo>
                  <a:cubicBezTo>
                    <a:pt x="519" y="67"/>
                    <a:pt x="519" y="67"/>
                    <a:pt x="519" y="67"/>
                  </a:cubicBezTo>
                  <a:cubicBezTo>
                    <a:pt x="519" y="68"/>
                    <a:pt x="520" y="68"/>
                    <a:pt x="521" y="68"/>
                  </a:cubicBezTo>
                  <a:cubicBezTo>
                    <a:pt x="521" y="67"/>
                    <a:pt x="521" y="67"/>
                    <a:pt x="521" y="66"/>
                  </a:cubicBezTo>
                  <a:cubicBezTo>
                    <a:pt x="521" y="66"/>
                    <a:pt x="521" y="66"/>
                    <a:pt x="521" y="66"/>
                  </a:cubicBezTo>
                  <a:cubicBezTo>
                    <a:pt x="521" y="65"/>
                    <a:pt x="521" y="65"/>
                    <a:pt x="521" y="65"/>
                  </a:cubicBezTo>
                  <a:cubicBezTo>
                    <a:pt x="520" y="65"/>
                    <a:pt x="520" y="65"/>
                    <a:pt x="520" y="65"/>
                  </a:cubicBezTo>
                  <a:cubicBezTo>
                    <a:pt x="520" y="65"/>
                    <a:pt x="520" y="65"/>
                    <a:pt x="520" y="64"/>
                  </a:cubicBezTo>
                  <a:cubicBezTo>
                    <a:pt x="520" y="64"/>
                    <a:pt x="520" y="64"/>
                    <a:pt x="519" y="64"/>
                  </a:cubicBezTo>
                  <a:cubicBezTo>
                    <a:pt x="519" y="63"/>
                    <a:pt x="520" y="63"/>
                    <a:pt x="520" y="63"/>
                  </a:cubicBezTo>
                  <a:cubicBezTo>
                    <a:pt x="520" y="62"/>
                    <a:pt x="518" y="62"/>
                    <a:pt x="518" y="63"/>
                  </a:cubicBezTo>
                  <a:close/>
                  <a:moveTo>
                    <a:pt x="473" y="52"/>
                  </a:moveTo>
                  <a:cubicBezTo>
                    <a:pt x="473" y="52"/>
                    <a:pt x="473" y="52"/>
                    <a:pt x="473" y="52"/>
                  </a:cubicBezTo>
                  <a:cubicBezTo>
                    <a:pt x="472" y="52"/>
                    <a:pt x="472" y="52"/>
                    <a:pt x="471" y="53"/>
                  </a:cubicBezTo>
                  <a:cubicBezTo>
                    <a:pt x="471" y="54"/>
                    <a:pt x="472" y="55"/>
                    <a:pt x="473" y="55"/>
                  </a:cubicBezTo>
                  <a:cubicBezTo>
                    <a:pt x="474" y="56"/>
                    <a:pt x="476" y="57"/>
                    <a:pt x="477" y="54"/>
                  </a:cubicBezTo>
                  <a:cubicBezTo>
                    <a:pt x="477" y="54"/>
                    <a:pt x="477" y="54"/>
                    <a:pt x="477" y="54"/>
                  </a:cubicBezTo>
                  <a:cubicBezTo>
                    <a:pt x="477" y="53"/>
                    <a:pt x="476" y="53"/>
                    <a:pt x="475" y="53"/>
                  </a:cubicBezTo>
                  <a:cubicBezTo>
                    <a:pt x="475" y="53"/>
                    <a:pt x="474" y="52"/>
                    <a:pt x="473" y="52"/>
                  </a:cubicBezTo>
                  <a:close/>
                  <a:moveTo>
                    <a:pt x="504" y="91"/>
                  </a:moveTo>
                  <a:cubicBezTo>
                    <a:pt x="505" y="91"/>
                    <a:pt x="506" y="91"/>
                    <a:pt x="506" y="90"/>
                  </a:cubicBezTo>
                  <a:cubicBezTo>
                    <a:pt x="507" y="89"/>
                    <a:pt x="505" y="88"/>
                    <a:pt x="505" y="87"/>
                  </a:cubicBezTo>
                  <a:cubicBezTo>
                    <a:pt x="505" y="87"/>
                    <a:pt x="505" y="87"/>
                    <a:pt x="504" y="87"/>
                  </a:cubicBezTo>
                  <a:cubicBezTo>
                    <a:pt x="504" y="87"/>
                    <a:pt x="503" y="88"/>
                    <a:pt x="502" y="88"/>
                  </a:cubicBezTo>
                  <a:cubicBezTo>
                    <a:pt x="502" y="88"/>
                    <a:pt x="501" y="88"/>
                    <a:pt x="500" y="88"/>
                  </a:cubicBezTo>
                  <a:cubicBezTo>
                    <a:pt x="500" y="88"/>
                    <a:pt x="499" y="88"/>
                    <a:pt x="499" y="89"/>
                  </a:cubicBezTo>
                  <a:cubicBezTo>
                    <a:pt x="499" y="89"/>
                    <a:pt x="499" y="89"/>
                    <a:pt x="499" y="89"/>
                  </a:cubicBezTo>
                  <a:cubicBezTo>
                    <a:pt x="498" y="89"/>
                    <a:pt x="497" y="88"/>
                    <a:pt x="496" y="88"/>
                  </a:cubicBezTo>
                  <a:cubicBezTo>
                    <a:pt x="496" y="87"/>
                    <a:pt x="495" y="87"/>
                    <a:pt x="494" y="86"/>
                  </a:cubicBezTo>
                  <a:cubicBezTo>
                    <a:pt x="494" y="85"/>
                    <a:pt x="494" y="84"/>
                    <a:pt x="493" y="84"/>
                  </a:cubicBezTo>
                  <a:cubicBezTo>
                    <a:pt x="493" y="82"/>
                    <a:pt x="496" y="82"/>
                    <a:pt x="497" y="81"/>
                  </a:cubicBezTo>
                  <a:cubicBezTo>
                    <a:pt x="498" y="81"/>
                    <a:pt x="497" y="80"/>
                    <a:pt x="497" y="79"/>
                  </a:cubicBezTo>
                  <a:cubicBezTo>
                    <a:pt x="496" y="79"/>
                    <a:pt x="494" y="74"/>
                    <a:pt x="493" y="75"/>
                  </a:cubicBezTo>
                  <a:cubicBezTo>
                    <a:pt x="493" y="76"/>
                    <a:pt x="493" y="76"/>
                    <a:pt x="492" y="76"/>
                  </a:cubicBezTo>
                  <a:cubicBezTo>
                    <a:pt x="492" y="77"/>
                    <a:pt x="492" y="77"/>
                    <a:pt x="491" y="78"/>
                  </a:cubicBezTo>
                  <a:cubicBezTo>
                    <a:pt x="490" y="79"/>
                    <a:pt x="489" y="80"/>
                    <a:pt x="487" y="80"/>
                  </a:cubicBezTo>
                  <a:cubicBezTo>
                    <a:pt x="485" y="79"/>
                    <a:pt x="484" y="79"/>
                    <a:pt x="482" y="79"/>
                  </a:cubicBezTo>
                  <a:cubicBezTo>
                    <a:pt x="482" y="80"/>
                    <a:pt x="481" y="80"/>
                    <a:pt x="481" y="81"/>
                  </a:cubicBezTo>
                  <a:cubicBezTo>
                    <a:pt x="480" y="81"/>
                    <a:pt x="479" y="81"/>
                    <a:pt x="479" y="82"/>
                  </a:cubicBezTo>
                  <a:cubicBezTo>
                    <a:pt x="478" y="82"/>
                    <a:pt x="478" y="83"/>
                    <a:pt x="478" y="83"/>
                  </a:cubicBezTo>
                  <a:cubicBezTo>
                    <a:pt x="479" y="84"/>
                    <a:pt x="480" y="84"/>
                    <a:pt x="481" y="85"/>
                  </a:cubicBezTo>
                  <a:cubicBezTo>
                    <a:pt x="481" y="85"/>
                    <a:pt x="481" y="86"/>
                    <a:pt x="482" y="86"/>
                  </a:cubicBezTo>
                  <a:cubicBezTo>
                    <a:pt x="482" y="86"/>
                    <a:pt x="483" y="86"/>
                    <a:pt x="484" y="86"/>
                  </a:cubicBezTo>
                  <a:cubicBezTo>
                    <a:pt x="486" y="86"/>
                    <a:pt x="484" y="89"/>
                    <a:pt x="484" y="89"/>
                  </a:cubicBezTo>
                  <a:cubicBezTo>
                    <a:pt x="483" y="90"/>
                    <a:pt x="484" y="91"/>
                    <a:pt x="483" y="92"/>
                  </a:cubicBezTo>
                  <a:cubicBezTo>
                    <a:pt x="483" y="93"/>
                    <a:pt x="481" y="94"/>
                    <a:pt x="480" y="95"/>
                  </a:cubicBezTo>
                  <a:cubicBezTo>
                    <a:pt x="480" y="96"/>
                    <a:pt x="480" y="96"/>
                    <a:pt x="479" y="97"/>
                  </a:cubicBezTo>
                  <a:cubicBezTo>
                    <a:pt x="479" y="97"/>
                    <a:pt x="478" y="97"/>
                    <a:pt x="478" y="98"/>
                  </a:cubicBezTo>
                  <a:cubicBezTo>
                    <a:pt x="477" y="98"/>
                    <a:pt x="477" y="98"/>
                    <a:pt x="478" y="98"/>
                  </a:cubicBezTo>
                  <a:cubicBezTo>
                    <a:pt x="478" y="99"/>
                    <a:pt x="478" y="99"/>
                    <a:pt x="478" y="100"/>
                  </a:cubicBezTo>
                  <a:cubicBezTo>
                    <a:pt x="478" y="100"/>
                    <a:pt x="478" y="101"/>
                    <a:pt x="478" y="101"/>
                  </a:cubicBezTo>
                  <a:cubicBezTo>
                    <a:pt x="479" y="102"/>
                    <a:pt x="480" y="102"/>
                    <a:pt x="480" y="101"/>
                  </a:cubicBezTo>
                  <a:cubicBezTo>
                    <a:pt x="481" y="101"/>
                    <a:pt x="481" y="101"/>
                    <a:pt x="482" y="101"/>
                  </a:cubicBezTo>
                  <a:cubicBezTo>
                    <a:pt x="482" y="101"/>
                    <a:pt x="482" y="100"/>
                    <a:pt x="482" y="100"/>
                  </a:cubicBezTo>
                  <a:cubicBezTo>
                    <a:pt x="483" y="99"/>
                    <a:pt x="484" y="100"/>
                    <a:pt x="485" y="100"/>
                  </a:cubicBezTo>
                  <a:cubicBezTo>
                    <a:pt x="486" y="100"/>
                    <a:pt x="487" y="99"/>
                    <a:pt x="488" y="98"/>
                  </a:cubicBezTo>
                  <a:cubicBezTo>
                    <a:pt x="489" y="97"/>
                    <a:pt x="490" y="97"/>
                    <a:pt x="492" y="96"/>
                  </a:cubicBezTo>
                  <a:cubicBezTo>
                    <a:pt x="492" y="96"/>
                    <a:pt x="493" y="95"/>
                    <a:pt x="493" y="95"/>
                  </a:cubicBezTo>
                  <a:cubicBezTo>
                    <a:pt x="494" y="95"/>
                    <a:pt x="494" y="98"/>
                    <a:pt x="494" y="98"/>
                  </a:cubicBezTo>
                  <a:cubicBezTo>
                    <a:pt x="493" y="99"/>
                    <a:pt x="493" y="99"/>
                    <a:pt x="493" y="100"/>
                  </a:cubicBezTo>
                  <a:cubicBezTo>
                    <a:pt x="492" y="100"/>
                    <a:pt x="493" y="102"/>
                    <a:pt x="492" y="102"/>
                  </a:cubicBezTo>
                  <a:cubicBezTo>
                    <a:pt x="491" y="103"/>
                    <a:pt x="491" y="104"/>
                    <a:pt x="491" y="105"/>
                  </a:cubicBezTo>
                  <a:cubicBezTo>
                    <a:pt x="491" y="105"/>
                    <a:pt x="491" y="106"/>
                    <a:pt x="492" y="106"/>
                  </a:cubicBezTo>
                  <a:cubicBezTo>
                    <a:pt x="493" y="107"/>
                    <a:pt x="493" y="106"/>
                    <a:pt x="494" y="105"/>
                  </a:cubicBezTo>
                  <a:cubicBezTo>
                    <a:pt x="494" y="104"/>
                    <a:pt x="494" y="104"/>
                    <a:pt x="495" y="103"/>
                  </a:cubicBezTo>
                  <a:cubicBezTo>
                    <a:pt x="495" y="102"/>
                    <a:pt x="495" y="101"/>
                    <a:pt x="497" y="101"/>
                  </a:cubicBezTo>
                  <a:cubicBezTo>
                    <a:pt x="498" y="100"/>
                    <a:pt x="499" y="99"/>
                    <a:pt x="500" y="98"/>
                  </a:cubicBezTo>
                  <a:cubicBezTo>
                    <a:pt x="500" y="98"/>
                    <a:pt x="501" y="97"/>
                    <a:pt x="501" y="97"/>
                  </a:cubicBezTo>
                  <a:cubicBezTo>
                    <a:pt x="501" y="96"/>
                    <a:pt x="501" y="95"/>
                    <a:pt x="502" y="94"/>
                  </a:cubicBezTo>
                  <a:cubicBezTo>
                    <a:pt x="503" y="93"/>
                    <a:pt x="503" y="91"/>
                    <a:pt x="504" y="91"/>
                  </a:cubicBezTo>
                  <a:close/>
                  <a:moveTo>
                    <a:pt x="406" y="62"/>
                  </a:moveTo>
                  <a:cubicBezTo>
                    <a:pt x="407" y="63"/>
                    <a:pt x="407" y="65"/>
                    <a:pt x="407" y="66"/>
                  </a:cubicBezTo>
                  <a:cubicBezTo>
                    <a:pt x="406" y="66"/>
                    <a:pt x="407" y="66"/>
                    <a:pt x="407" y="66"/>
                  </a:cubicBezTo>
                  <a:cubicBezTo>
                    <a:pt x="407" y="67"/>
                    <a:pt x="407" y="67"/>
                    <a:pt x="407" y="67"/>
                  </a:cubicBezTo>
                  <a:cubicBezTo>
                    <a:pt x="408" y="68"/>
                    <a:pt x="408" y="69"/>
                    <a:pt x="408" y="70"/>
                  </a:cubicBezTo>
                  <a:cubicBezTo>
                    <a:pt x="408" y="70"/>
                    <a:pt x="409" y="70"/>
                    <a:pt x="410" y="71"/>
                  </a:cubicBezTo>
                  <a:cubicBezTo>
                    <a:pt x="410" y="71"/>
                    <a:pt x="410" y="71"/>
                    <a:pt x="410" y="71"/>
                  </a:cubicBezTo>
                  <a:cubicBezTo>
                    <a:pt x="411" y="71"/>
                    <a:pt x="410" y="72"/>
                    <a:pt x="410" y="73"/>
                  </a:cubicBezTo>
                  <a:cubicBezTo>
                    <a:pt x="410" y="73"/>
                    <a:pt x="411" y="74"/>
                    <a:pt x="411" y="74"/>
                  </a:cubicBezTo>
                  <a:cubicBezTo>
                    <a:pt x="411" y="74"/>
                    <a:pt x="411" y="74"/>
                    <a:pt x="411" y="74"/>
                  </a:cubicBezTo>
                  <a:cubicBezTo>
                    <a:pt x="412" y="75"/>
                    <a:pt x="413" y="75"/>
                    <a:pt x="413" y="76"/>
                  </a:cubicBezTo>
                  <a:cubicBezTo>
                    <a:pt x="413" y="77"/>
                    <a:pt x="413" y="78"/>
                    <a:pt x="414" y="78"/>
                  </a:cubicBezTo>
                  <a:cubicBezTo>
                    <a:pt x="415" y="78"/>
                    <a:pt x="415" y="78"/>
                    <a:pt x="415" y="78"/>
                  </a:cubicBezTo>
                  <a:cubicBezTo>
                    <a:pt x="415" y="76"/>
                    <a:pt x="414" y="74"/>
                    <a:pt x="413" y="73"/>
                  </a:cubicBezTo>
                  <a:cubicBezTo>
                    <a:pt x="413" y="72"/>
                    <a:pt x="413" y="71"/>
                    <a:pt x="413" y="70"/>
                  </a:cubicBezTo>
                  <a:cubicBezTo>
                    <a:pt x="412" y="69"/>
                    <a:pt x="412" y="69"/>
                    <a:pt x="411" y="68"/>
                  </a:cubicBezTo>
                  <a:cubicBezTo>
                    <a:pt x="410" y="68"/>
                    <a:pt x="410" y="68"/>
                    <a:pt x="409" y="67"/>
                  </a:cubicBezTo>
                  <a:cubicBezTo>
                    <a:pt x="409" y="66"/>
                    <a:pt x="408" y="66"/>
                    <a:pt x="409" y="65"/>
                  </a:cubicBezTo>
                  <a:cubicBezTo>
                    <a:pt x="409" y="63"/>
                    <a:pt x="410" y="62"/>
                    <a:pt x="409" y="61"/>
                  </a:cubicBezTo>
                  <a:cubicBezTo>
                    <a:pt x="408" y="60"/>
                    <a:pt x="408" y="61"/>
                    <a:pt x="408" y="60"/>
                  </a:cubicBezTo>
                  <a:cubicBezTo>
                    <a:pt x="408" y="60"/>
                    <a:pt x="408" y="59"/>
                    <a:pt x="407" y="59"/>
                  </a:cubicBezTo>
                  <a:cubicBezTo>
                    <a:pt x="407" y="59"/>
                    <a:pt x="405" y="58"/>
                    <a:pt x="405" y="59"/>
                  </a:cubicBezTo>
                  <a:cubicBezTo>
                    <a:pt x="404" y="60"/>
                    <a:pt x="405" y="62"/>
                    <a:pt x="406" y="62"/>
                  </a:cubicBezTo>
                  <a:close/>
                  <a:moveTo>
                    <a:pt x="554" y="21"/>
                  </a:moveTo>
                  <a:cubicBezTo>
                    <a:pt x="554" y="21"/>
                    <a:pt x="555" y="21"/>
                    <a:pt x="555" y="21"/>
                  </a:cubicBezTo>
                  <a:cubicBezTo>
                    <a:pt x="556" y="20"/>
                    <a:pt x="556" y="20"/>
                    <a:pt x="557" y="19"/>
                  </a:cubicBezTo>
                  <a:cubicBezTo>
                    <a:pt x="558" y="19"/>
                    <a:pt x="558" y="18"/>
                    <a:pt x="559" y="18"/>
                  </a:cubicBezTo>
                  <a:cubicBezTo>
                    <a:pt x="560" y="17"/>
                    <a:pt x="561" y="17"/>
                    <a:pt x="562" y="16"/>
                  </a:cubicBezTo>
                  <a:cubicBezTo>
                    <a:pt x="563" y="16"/>
                    <a:pt x="564" y="15"/>
                    <a:pt x="564" y="14"/>
                  </a:cubicBezTo>
                  <a:cubicBezTo>
                    <a:pt x="564" y="14"/>
                    <a:pt x="564" y="14"/>
                    <a:pt x="563" y="14"/>
                  </a:cubicBezTo>
                  <a:cubicBezTo>
                    <a:pt x="563" y="14"/>
                    <a:pt x="563" y="14"/>
                    <a:pt x="562" y="14"/>
                  </a:cubicBezTo>
                  <a:cubicBezTo>
                    <a:pt x="562" y="14"/>
                    <a:pt x="562" y="14"/>
                    <a:pt x="562" y="14"/>
                  </a:cubicBezTo>
                  <a:cubicBezTo>
                    <a:pt x="561" y="14"/>
                    <a:pt x="560" y="13"/>
                    <a:pt x="559" y="14"/>
                  </a:cubicBezTo>
                  <a:cubicBezTo>
                    <a:pt x="558" y="15"/>
                    <a:pt x="556" y="16"/>
                    <a:pt x="555" y="17"/>
                  </a:cubicBezTo>
                  <a:cubicBezTo>
                    <a:pt x="553" y="17"/>
                    <a:pt x="549" y="19"/>
                    <a:pt x="551" y="21"/>
                  </a:cubicBezTo>
                  <a:cubicBezTo>
                    <a:pt x="552" y="21"/>
                    <a:pt x="553" y="21"/>
                    <a:pt x="554" y="21"/>
                  </a:cubicBezTo>
                  <a:close/>
                  <a:moveTo>
                    <a:pt x="458" y="22"/>
                  </a:moveTo>
                  <a:cubicBezTo>
                    <a:pt x="459" y="23"/>
                    <a:pt x="459" y="23"/>
                    <a:pt x="459" y="23"/>
                  </a:cubicBezTo>
                  <a:cubicBezTo>
                    <a:pt x="460" y="24"/>
                    <a:pt x="459" y="24"/>
                    <a:pt x="459" y="25"/>
                  </a:cubicBezTo>
                  <a:cubicBezTo>
                    <a:pt x="459" y="25"/>
                    <a:pt x="459" y="25"/>
                    <a:pt x="459" y="25"/>
                  </a:cubicBezTo>
                  <a:cubicBezTo>
                    <a:pt x="460" y="25"/>
                    <a:pt x="460" y="26"/>
                    <a:pt x="461" y="26"/>
                  </a:cubicBezTo>
                  <a:cubicBezTo>
                    <a:pt x="461" y="26"/>
                    <a:pt x="461" y="26"/>
                    <a:pt x="461" y="27"/>
                  </a:cubicBezTo>
                  <a:cubicBezTo>
                    <a:pt x="459" y="27"/>
                    <a:pt x="458" y="27"/>
                    <a:pt x="459" y="29"/>
                  </a:cubicBezTo>
                  <a:cubicBezTo>
                    <a:pt x="459" y="30"/>
                    <a:pt x="460" y="30"/>
                    <a:pt x="460" y="31"/>
                  </a:cubicBezTo>
                  <a:cubicBezTo>
                    <a:pt x="460" y="32"/>
                    <a:pt x="460" y="32"/>
                    <a:pt x="461" y="32"/>
                  </a:cubicBezTo>
                  <a:cubicBezTo>
                    <a:pt x="461" y="33"/>
                    <a:pt x="462" y="32"/>
                    <a:pt x="463" y="33"/>
                  </a:cubicBezTo>
                  <a:cubicBezTo>
                    <a:pt x="463" y="33"/>
                    <a:pt x="463" y="33"/>
                    <a:pt x="463" y="34"/>
                  </a:cubicBezTo>
                  <a:cubicBezTo>
                    <a:pt x="464" y="34"/>
                    <a:pt x="464" y="34"/>
                    <a:pt x="465" y="34"/>
                  </a:cubicBezTo>
                  <a:cubicBezTo>
                    <a:pt x="466" y="34"/>
                    <a:pt x="467" y="34"/>
                    <a:pt x="468" y="34"/>
                  </a:cubicBezTo>
                  <a:cubicBezTo>
                    <a:pt x="469" y="34"/>
                    <a:pt x="470" y="35"/>
                    <a:pt x="471" y="34"/>
                  </a:cubicBezTo>
                  <a:cubicBezTo>
                    <a:pt x="472" y="34"/>
                    <a:pt x="472" y="33"/>
                    <a:pt x="474" y="33"/>
                  </a:cubicBezTo>
                  <a:cubicBezTo>
                    <a:pt x="474" y="33"/>
                    <a:pt x="475" y="33"/>
                    <a:pt x="475" y="33"/>
                  </a:cubicBezTo>
                  <a:cubicBezTo>
                    <a:pt x="475" y="32"/>
                    <a:pt x="475" y="32"/>
                    <a:pt x="476" y="32"/>
                  </a:cubicBezTo>
                  <a:cubicBezTo>
                    <a:pt x="476" y="32"/>
                    <a:pt x="477" y="32"/>
                    <a:pt x="477" y="32"/>
                  </a:cubicBezTo>
                  <a:cubicBezTo>
                    <a:pt x="478" y="32"/>
                    <a:pt x="479" y="33"/>
                    <a:pt x="480" y="33"/>
                  </a:cubicBezTo>
                  <a:cubicBezTo>
                    <a:pt x="481" y="33"/>
                    <a:pt x="482" y="32"/>
                    <a:pt x="482" y="32"/>
                  </a:cubicBezTo>
                  <a:cubicBezTo>
                    <a:pt x="483" y="31"/>
                    <a:pt x="483" y="31"/>
                    <a:pt x="484" y="32"/>
                  </a:cubicBezTo>
                  <a:cubicBezTo>
                    <a:pt x="484" y="33"/>
                    <a:pt x="484" y="34"/>
                    <a:pt x="483" y="34"/>
                  </a:cubicBezTo>
                  <a:cubicBezTo>
                    <a:pt x="482" y="35"/>
                    <a:pt x="481" y="37"/>
                    <a:pt x="479" y="36"/>
                  </a:cubicBezTo>
                  <a:cubicBezTo>
                    <a:pt x="478" y="35"/>
                    <a:pt x="477" y="35"/>
                    <a:pt x="476" y="36"/>
                  </a:cubicBezTo>
                  <a:cubicBezTo>
                    <a:pt x="476" y="37"/>
                    <a:pt x="476" y="37"/>
                    <a:pt x="476" y="37"/>
                  </a:cubicBezTo>
                  <a:cubicBezTo>
                    <a:pt x="477" y="37"/>
                    <a:pt x="477" y="37"/>
                    <a:pt x="478" y="37"/>
                  </a:cubicBezTo>
                  <a:cubicBezTo>
                    <a:pt x="478" y="37"/>
                    <a:pt x="478" y="37"/>
                    <a:pt x="478" y="38"/>
                  </a:cubicBezTo>
                  <a:cubicBezTo>
                    <a:pt x="479" y="38"/>
                    <a:pt x="479" y="39"/>
                    <a:pt x="479" y="39"/>
                  </a:cubicBezTo>
                  <a:cubicBezTo>
                    <a:pt x="478" y="40"/>
                    <a:pt x="478" y="40"/>
                    <a:pt x="477" y="39"/>
                  </a:cubicBezTo>
                  <a:cubicBezTo>
                    <a:pt x="477" y="39"/>
                    <a:pt x="474" y="39"/>
                    <a:pt x="474" y="38"/>
                  </a:cubicBezTo>
                  <a:cubicBezTo>
                    <a:pt x="474" y="38"/>
                    <a:pt x="474" y="38"/>
                    <a:pt x="474" y="38"/>
                  </a:cubicBezTo>
                  <a:cubicBezTo>
                    <a:pt x="473" y="38"/>
                    <a:pt x="472" y="38"/>
                    <a:pt x="471" y="38"/>
                  </a:cubicBezTo>
                  <a:cubicBezTo>
                    <a:pt x="470" y="38"/>
                    <a:pt x="469" y="38"/>
                    <a:pt x="468" y="38"/>
                  </a:cubicBezTo>
                  <a:cubicBezTo>
                    <a:pt x="468" y="38"/>
                    <a:pt x="467" y="38"/>
                    <a:pt x="467" y="38"/>
                  </a:cubicBezTo>
                  <a:cubicBezTo>
                    <a:pt x="468" y="39"/>
                    <a:pt x="469" y="40"/>
                    <a:pt x="470" y="40"/>
                  </a:cubicBezTo>
                  <a:cubicBezTo>
                    <a:pt x="471" y="41"/>
                    <a:pt x="472" y="42"/>
                    <a:pt x="473" y="43"/>
                  </a:cubicBezTo>
                  <a:cubicBezTo>
                    <a:pt x="474" y="43"/>
                    <a:pt x="475" y="43"/>
                    <a:pt x="475" y="43"/>
                  </a:cubicBezTo>
                  <a:cubicBezTo>
                    <a:pt x="476" y="43"/>
                    <a:pt x="476" y="42"/>
                    <a:pt x="477" y="43"/>
                  </a:cubicBezTo>
                  <a:cubicBezTo>
                    <a:pt x="477" y="44"/>
                    <a:pt x="477" y="44"/>
                    <a:pt x="477" y="45"/>
                  </a:cubicBezTo>
                  <a:cubicBezTo>
                    <a:pt x="477" y="45"/>
                    <a:pt x="477" y="46"/>
                    <a:pt x="477" y="46"/>
                  </a:cubicBezTo>
                  <a:cubicBezTo>
                    <a:pt x="478" y="47"/>
                    <a:pt x="480" y="45"/>
                    <a:pt x="481" y="45"/>
                  </a:cubicBezTo>
                  <a:cubicBezTo>
                    <a:pt x="482" y="45"/>
                    <a:pt x="484" y="46"/>
                    <a:pt x="485" y="45"/>
                  </a:cubicBezTo>
                  <a:cubicBezTo>
                    <a:pt x="486" y="44"/>
                    <a:pt x="488" y="45"/>
                    <a:pt x="489" y="46"/>
                  </a:cubicBezTo>
                  <a:cubicBezTo>
                    <a:pt x="489" y="46"/>
                    <a:pt x="490" y="46"/>
                    <a:pt x="491" y="46"/>
                  </a:cubicBezTo>
                  <a:cubicBezTo>
                    <a:pt x="491" y="45"/>
                    <a:pt x="492" y="45"/>
                    <a:pt x="492" y="46"/>
                  </a:cubicBezTo>
                  <a:cubicBezTo>
                    <a:pt x="493" y="46"/>
                    <a:pt x="492" y="47"/>
                    <a:pt x="492" y="47"/>
                  </a:cubicBezTo>
                  <a:cubicBezTo>
                    <a:pt x="492" y="48"/>
                    <a:pt x="491" y="49"/>
                    <a:pt x="491" y="50"/>
                  </a:cubicBezTo>
                  <a:cubicBezTo>
                    <a:pt x="492" y="51"/>
                    <a:pt x="494" y="52"/>
                    <a:pt x="495" y="52"/>
                  </a:cubicBezTo>
                  <a:cubicBezTo>
                    <a:pt x="495" y="52"/>
                    <a:pt x="496" y="52"/>
                    <a:pt x="496" y="52"/>
                  </a:cubicBezTo>
                  <a:cubicBezTo>
                    <a:pt x="497" y="51"/>
                    <a:pt x="497" y="50"/>
                    <a:pt x="498" y="50"/>
                  </a:cubicBezTo>
                  <a:cubicBezTo>
                    <a:pt x="499" y="50"/>
                    <a:pt x="500" y="50"/>
                    <a:pt x="500" y="49"/>
                  </a:cubicBezTo>
                  <a:cubicBezTo>
                    <a:pt x="500" y="48"/>
                    <a:pt x="499" y="48"/>
                    <a:pt x="500" y="47"/>
                  </a:cubicBezTo>
                  <a:cubicBezTo>
                    <a:pt x="500" y="47"/>
                    <a:pt x="501" y="47"/>
                    <a:pt x="501" y="46"/>
                  </a:cubicBezTo>
                  <a:cubicBezTo>
                    <a:pt x="502" y="46"/>
                    <a:pt x="502" y="45"/>
                    <a:pt x="502" y="45"/>
                  </a:cubicBezTo>
                  <a:cubicBezTo>
                    <a:pt x="503" y="44"/>
                    <a:pt x="505" y="45"/>
                    <a:pt x="506" y="46"/>
                  </a:cubicBezTo>
                  <a:cubicBezTo>
                    <a:pt x="506" y="46"/>
                    <a:pt x="506" y="47"/>
                    <a:pt x="507" y="47"/>
                  </a:cubicBezTo>
                  <a:cubicBezTo>
                    <a:pt x="509" y="47"/>
                    <a:pt x="510" y="46"/>
                    <a:pt x="510" y="45"/>
                  </a:cubicBezTo>
                  <a:cubicBezTo>
                    <a:pt x="511" y="44"/>
                    <a:pt x="512" y="44"/>
                    <a:pt x="512" y="43"/>
                  </a:cubicBezTo>
                  <a:cubicBezTo>
                    <a:pt x="512" y="42"/>
                    <a:pt x="512" y="42"/>
                    <a:pt x="511" y="42"/>
                  </a:cubicBezTo>
                  <a:cubicBezTo>
                    <a:pt x="510" y="41"/>
                    <a:pt x="511" y="40"/>
                    <a:pt x="512" y="39"/>
                  </a:cubicBezTo>
                  <a:cubicBezTo>
                    <a:pt x="513" y="38"/>
                    <a:pt x="515" y="38"/>
                    <a:pt x="515" y="37"/>
                  </a:cubicBezTo>
                  <a:cubicBezTo>
                    <a:pt x="515" y="36"/>
                    <a:pt x="515" y="35"/>
                    <a:pt x="515" y="34"/>
                  </a:cubicBezTo>
                  <a:cubicBezTo>
                    <a:pt x="516" y="33"/>
                    <a:pt x="517" y="33"/>
                    <a:pt x="518" y="32"/>
                  </a:cubicBezTo>
                  <a:cubicBezTo>
                    <a:pt x="519" y="31"/>
                    <a:pt x="520" y="30"/>
                    <a:pt x="521" y="29"/>
                  </a:cubicBezTo>
                  <a:cubicBezTo>
                    <a:pt x="522" y="28"/>
                    <a:pt x="521" y="26"/>
                    <a:pt x="521" y="25"/>
                  </a:cubicBezTo>
                  <a:cubicBezTo>
                    <a:pt x="521" y="25"/>
                    <a:pt x="521" y="24"/>
                    <a:pt x="521" y="23"/>
                  </a:cubicBezTo>
                  <a:cubicBezTo>
                    <a:pt x="521" y="23"/>
                    <a:pt x="521" y="22"/>
                    <a:pt x="521" y="22"/>
                  </a:cubicBezTo>
                  <a:cubicBezTo>
                    <a:pt x="520" y="21"/>
                    <a:pt x="516" y="23"/>
                    <a:pt x="517" y="20"/>
                  </a:cubicBezTo>
                  <a:cubicBezTo>
                    <a:pt x="517" y="20"/>
                    <a:pt x="516" y="20"/>
                    <a:pt x="516" y="20"/>
                  </a:cubicBezTo>
                  <a:cubicBezTo>
                    <a:pt x="516" y="20"/>
                    <a:pt x="516" y="20"/>
                    <a:pt x="515" y="21"/>
                  </a:cubicBezTo>
                  <a:cubicBezTo>
                    <a:pt x="515" y="21"/>
                    <a:pt x="514" y="21"/>
                    <a:pt x="514" y="21"/>
                  </a:cubicBezTo>
                  <a:cubicBezTo>
                    <a:pt x="513" y="20"/>
                    <a:pt x="512" y="20"/>
                    <a:pt x="511" y="21"/>
                  </a:cubicBezTo>
                  <a:cubicBezTo>
                    <a:pt x="509" y="21"/>
                    <a:pt x="508" y="20"/>
                    <a:pt x="507" y="20"/>
                  </a:cubicBezTo>
                  <a:cubicBezTo>
                    <a:pt x="507" y="19"/>
                    <a:pt x="507" y="18"/>
                    <a:pt x="507" y="18"/>
                  </a:cubicBezTo>
                  <a:cubicBezTo>
                    <a:pt x="506" y="17"/>
                    <a:pt x="505" y="17"/>
                    <a:pt x="504" y="17"/>
                  </a:cubicBezTo>
                  <a:cubicBezTo>
                    <a:pt x="503" y="16"/>
                    <a:pt x="503" y="16"/>
                    <a:pt x="503" y="15"/>
                  </a:cubicBezTo>
                  <a:cubicBezTo>
                    <a:pt x="503" y="15"/>
                    <a:pt x="503" y="14"/>
                    <a:pt x="503" y="14"/>
                  </a:cubicBezTo>
                  <a:cubicBezTo>
                    <a:pt x="503" y="14"/>
                    <a:pt x="503" y="14"/>
                    <a:pt x="503" y="14"/>
                  </a:cubicBezTo>
                  <a:cubicBezTo>
                    <a:pt x="502" y="15"/>
                    <a:pt x="501" y="15"/>
                    <a:pt x="501" y="16"/>
                  </a:cubicBezTo>
                  <a:cubicBezTo>
                    <a:pt x="500" y="16"/>
                    <a:pt x="500" y="16"/>
                    <a:pt x="500" y="16"/>
                  </a:cubicBezTo>
                  <a:cubicBezTo>
                    <a:pt x="500" y="16"/>
                    <a:pt x="500" y="15"/>
                    <a:pt x="500" y="15"/>
                  </a:cubicBezTo>
                  <a:cubicBezTo>
                    <a:pt x="500" y="15"/>
                    <a:pt x="499" y="14"/>
                    <a:pt x="499" y="14"/>
                  </a:cubicBezTo>
                  <a:cubicBezTo>
                    <a:pt x="499" y="14"/>
                    <a:pt x="499" y="14"/>
                    <a:pt x="499" y="14"/>
                  </a:cubicBezTo>
                  <a:cubicBezTo>
                    <a:pt x="498" y="15"/>
                    <a:pt x="498" y="16"/>
                    <a:pt x="498" y="17"/>
                  </a:cubicBezTo>
                  <a:cubicBezTo>
                    <a:pt x="497" y="18"/>
                    <a:pt x="496" y="18"/>
                    <a:pt x="496" y="19"/>
                  </a:cubicBezTo>
                  <a:cubicBezTo>
                    <a:pt x="496" y="19"/>
                    <a:pt x="495" y="19"/>
                    <a:pt x="495" y="19"/>
                  </a:cubicBezTo>
                  <a:cubicBezTo>
                    <a:pt x="495" y="21"/>
                    <a:pt x="494" y="20"/>
                    <a:pt x="494" y="20"/>
                  </a:cubicBezTo>
                  <a:cubicBezTo>
                    <a:pt x="493" y="19"/>
                    <a:pt x="493" y="19"/>
                    <a:pt x="493" y="19"/>
                  </a:cubicBezTo>
                  <a:cubicBezTo>
                    <a:pt x="493" y="19"/>
                    <a:pt x="491" y="20"/>
                    <a:pt x="491" y="19"/>
                  </a:cubicBezTo>
                  <a:cubicBezTo>
                    <a:pt x="491" y="19"/>
                    <a:pt x="491" y="18"/>
                    <a:pt x="491" y="18"/>
                  </a:cubicBezTo>
                  <a:cubicBezTo>
                    <a:pt x="491" y="17"/>
                    <a:pt x="490" y="17"/>
                    <a:pt x="491" y="16"/>
                  </a:cubicBezTo>
                  <a:cubicBezTo>
                    <a:pt x="492" y="15"/>
                    <a:pt x="493" y="14"/>
                    <a:pt x="493" y="13"/>
                  </a:cubicBezTo>
                  <a:cubicBezTo>
                    <a:pt x="493" y="12"/>
                    <a:pt x="492" y="11"/>
                    <a:pt x="492" y="10"/>
                  </a:cubicBezTo>
                  <a:cubicBezTo>
                    <a:pt x="491" y="10"/>
                    <a:pt x="490" y="10"/>
                    <a:pt x="489" y="10"/>
                  </a:cubicBezTo>
                  <a:cubicBezTo>
                    <a:pt x="489" y="10"/>
                    <a:pt x="489" y="10"/>
                    <a:pt x="488" y="10"/>
                  </a:cubicBezTo>
                  <a:cubicBezTo>
                    <a:pt x="488" y="10"/>
                    <a:pt x="488" y="11"/>
                    <a:pt x="489" y="11"/>
                  </a:cubicBezTo>
                  <a:cubicBezTo>
                    <a:pt x="489" y="11"/>
                    <a:pt x="488" y="12"/>
                    <a:pt x="488" y="12"/>
                  </a:cubicBezTo>
                  <a:cubicBezTo>
                    <a:pt x="487" y="12"/>
                    <a:pt x="487" y="12"/>
                    <a:pt x="487" y="12"/>
                  </a:cubicBezTo>
                  <a:cubicBezTo>
                    <a:pt x="485" y="13"/>
                    <a:pt x="486" y="14"/>
                    <a:pt x="487" y="15"/>
                  </a:cubicBezTo>
                  <a:cubicBezTo>
                    <a:pt x="487" y="15"/>
                    <a:pt x="488" y="16"/>
                    <a:pt x="488" y="16"/>
                  </a:cubicBezTo>
                  <a:cubicBezTo>
                    <a:pt x="487" y="17"/>
                    <a:pt x="487" y="18"/>
                    <a:pt x="487" y="18"/>
                  </a:cubicBezTo>
                  <a:cubicBezTo>
                    <a:pt x="487" y="19"/>
                    <a:pt x="488" y="21"/>
                    <a:pt x="488" y="22"/>
                  </a:cubicBezTo>
                  <a:cubicBezTo>
                    <a:pt x="487" y="23"/>
                    <a:pt x="487" y="23"/>
                    <a:pt x="488" y="24"/>
                  </a:cubicBezTo>
                  <a:cubicBezTo>
                    <a:pt x="488" y="25"/>
                    <a:pt x="489" y="25"/>
                    <a:pt x="488" y="26"/>
                  </a:cubicBezTo>
                  <a:cubicBezTo>
                    <a:pt x="487" y="26"/>
                    <a:pt x="486" y="26"/>
                    <a:pt x="486" y="27"/>
                  </a:cubicBezTo>
                  <a:cubicBezTo>
                    <a:pt x="486" y="26"/>
                    <a:pt x="486" y="25"/>
                    <a:pt x="485" y="24"/>
                  </a:cubicBezTo>
                  <a:cubicBezTo>
                    <a:pt x="485" y="24"/>
                    <a:pt x="485" y="23"/>
                    <a:pt x="485" y="23"/>
                  </a:cubicBezTo>
                  <a:cubicBezTo>
                    <a:pt x="484" y="23"/>
                    <a:pt x="484" y="23"/>
                    <a:pt x="484" y="22"/>
                  </a:cubicBezTo>
                  <a:cubicBezTo>
                    <a:pt x="484" y="21"/>
                    <a:pt x="484" y="21"/>
                    <a:pt x="483" y="21"/>
                  </a:cubicBezTo>
                  <a:cubicBezTo>
                    <a:pt x="483" y="21"/>
                    <a:pt x="483" y="20"/>
                    <a:pt x="483" y="19"/>
                  </a:cubicBezTo>
                  <a:cubicBezTo>
                    <a:pt x="483" y="19"/>
                    <a:pt x="483" y="18"/>
                    <a:pt x="482" y="18"/>
                  </a:cubicBezTo>
                  <a:cubicBezTo>
                    <a:pt x="482" y="17"/>
                    <a:pt x="481" y="18"/>
                    <a:pt x="480" y="18"/>
                  </a:cubicBezTo>
                  <a:cubicBezTo>
                    <a:pt x="478" y="18"/>
                    <a:pt x="476" y="18"/>
                    <a:pt x="476" y="16"/>
                  </a:cubicBezTo>
                  <a:cubicBezTo>
                    <a:pt x="476" y="16"/>
                    <a:pt x="475" y="15"/>
                    <a:pt x="474" y="15"/>
                  </a:cubicBezTo>
                  <a:cubicBezTo>
                    <a:pt x="473" y="14"/>
                    <a:pt x="473" y="13"/>
                    <a:pt x="472" y="12"/>
                  </a:cubicBezTo>
                  <a:cubicBezTo>
                    <a:pt x="472" y="12"/>
                    <a:pt x="470" y="12"/>
                    <a:pt x="470" y="12"/>
                  </a:cubicBezTo>
                  <a:cubicBezTo>
                    <a:pt x="470" y="11"/>
                    <a:pt x="470" y="10"/>
                    <a:pt x="469" y="9"/>
                  </a:cubicBezTo>
                  <a:cubicBezTo>
                    <a:pt x="469" y="9"/>
                    <a:pt x="468" y="9"/>
                    <a:pt x="468" y="9"/>
                  </a:cubicBezTo>
                  <a:cubicBezTo>
                    <a:pt x="467" y="9"/>
                    <a:pt x="467" y="10"/>
                    <a:pt x="466" y="11"/>
                  </a:cubicBezTo>
                  <a:cubicBezTo>
                    <a:pt x="466" y="12"/>
                    <a:pt x="466" y="13"/>
                    <a:pt x="467" y="13"/>
                  </a:cubicBezTo>
                  <a:cubicBezTo>
                    <a:pt x="467" y="14"/>
                    <a:pt x="467" y="14"/>
                    <a:pt x="467" y="14"/>
                  </a:cubicBezTo>
                  <a:cubicBezTo>
                    <a:pt x="468" y="15"/>
                    <a:pt x="468" y="15"/>
                    <a:pt x="469" y="16"/>
                  </a:cubicBezTo>
                  <a:cubicBezTo>
                    <a:pt x="469" y="16"/>
                    <a:pt x="469" y="17"/>
                    <a:pt x="469" y="17"/>
                  </a:cubicBezTo>
                  <a:cubicBezTo>
                    <a:pt x="469" y="17"/>
                    <a:pt x="468" y="18"/>
                    <a:pt x="468" y="19"/>
                  </a:cubicBezTo>
                  <a:cubicBezTo>
                    <a:pt x="468" y="19"/>
                    <a:pt x="468" y="19"/>
                    <a:pt x="468" y="20"/>
                  </a:cubicBezTo>
                  <a:cubicBezTo>
                    <a:pt x="467" y="21"/>
                    <a:pt x="466" y="19"/>
                    <a:pt x="466" y="19"/>
                  </a:cubicBezTo>
                  <a:cubicBezTo>
                    <a:pt x="466" y="18"/>
                    <a:pt x="465" y="18"/>
                    <a:pt x="465" y="17"/>
                  </a:cubicBezTo>
                  <a:cubicBezTo>
                    <a:pt x="465" y="17"/>
                    <a:pt x="465" y="17"/>
                    <a:pt x="465" y="18"/>
                  </a:cubicBezTo>
                  <a:cubicBezTo>
                    <a:pt x="465" y="18"/>
                    <a:pt x="465" y="18"/>
                    <a:pt x="465" y="19"/>
                  </a:cubicBezTo>
                  <a:cubicBezTo>
                    <a:pt x="465" y="20"/>
                    <a:pt x="465" y="20"/>
                    <a:pt x="465" y="21"/>
                  </a:cubicBezTo>
                  <a:cubicBezTo>
                    <a:pt x="465" y="22"/>
                    <a:pt x="465" y="23"/>
                    <a:pt x="464" y="24"/>
                  </a:cubicBezTo>
                  <a:cubicBezTo>
                    <a:pt x="464" y="23"/>
                    <a:pt x="464" y="22"/>
                    <a:pt x="463" y="22"/>
                  </a:cubicBezTo>
                  <a:cubicBezTo>
                    <a:pt x="462" y="20"/>
                    <a:pt x="461" y="21"/>
                    <a:pt x="459" y="20"/>
                  </a:cubicBezTo>
                  <a:cubicBezTo>
                    <a:pt x="458" y="20"/>
                    <a:pt x="456" y="20"/>
                    <a:pt x="457" y="21"/>
                  </a:cubicBezTo>
                  <a:cubicBezTo>
                    <a:pt x="457" y="22"/>
                    <a:pt x="458" y="22"/>
                    <a:pt x="458" y="22"/>
                  </a:cubicBezTo>
                  <a:close/>
                  <a:moveTo>
                    <a:pt x="318" y="682"/>
                  </a:moveTo>
                  <a:cubicBezTo>
                    <a:pt x="318" y="682"/>
                    <a:pt x="318" y="682"/>
                    <a:pt x="318" y="682"/>
                  </a:cubicBezTo>
                  <a:cubicBezTo>
                    <a:pt x="318" y="681"/>
                    <a:pt x="318" y="681"/>
                    <a:pt x="318" y="681"/>
                  </a:cubicBezTo>
                  <a:cubicBezTo>
                    <a:pt x="317" y="681"/>
                    <a:pt x="317" y="680"/>
                    <a:pt x="317" y="680"/>
                  </a:cubicBezTo>
                  <a:cubicBezTo>
                    <a:pt x="317" y="680"/>
                    <a:pt x="317" y="680"/>
                    <a:pt x="316" y="680"/>
                  </a:cubicBezTo>
                  <a:cubicBezTo>
                    <a:pt x="316" y="680"/>
                    <a:pt x="315" y="681"/>
                    <a:pt x="315" y="681"/>
                  </a:cubicBezTo>
                  <a:cubicBezTo>
                    <a:pt x="314" y="681"/>
                    <a:pt x="314" y="681"/>
                    <a:pt x="314" y="681"/>
                  </a:cubicBezTo>
                  <a:cubicBezTo>
                    <a:pt x="313" y="682"/>
                    <a:pt x="314" y="682"/>
                    <a:pt x="315" y="682"/>
                  </a:cubicBezTo>
                  <a:cubicBezTo>
                    <a:pt x="316" y="683"/>
                    <a:pt x="315" y="683"/>
                    <a:pt x="316" y="683"/>
                  </a:cubicBezTo>
                  <a:cubicBezTo>
                    <a:pt x="317" y="683"/>
                    <a:pt x="319" y="683"/>
                    <a:pt x="319" y="683"/>
                  </a:cubicBezTo>
                  <a:cubicBezTo>
                    <a:pt x="319" y="682"/>
                    <a:pt x="319" y="682"/>
                    <a:pt x="318" y="682"/>
                  </a:cubicBezTo>
                  <a:close/>
                  <a:moveTo>
                    <a:pt x="309" y="683"/>
                  </a:moveTo>
                  <a:cubicBezTo>
                    <a:pt x="309" y="683"/>
                    <a:pt x="308" y="683"/>
                    <a:pt x="308" y="684"/>
                  </a:cubicBezTo>
                  <a:cubicBezTo>
                    <a:pt x="307" y="684"/>
                    <a:pt x="306" y="683"/>
                    <a:pt x="306" y="683"/>
                  </a:cubicBezTo>
                  <a:cubicBezTo>
                    <a:pt x="305" y="684"/>
                    <a:pt x="305" y="684"/>
                    <a:pt x="304" y="685"/>
                  </a:cubicBezTo>
                  <a:cubicBezTo>
                    <a:pt x="304" y="685"/>
                    <a:pt x="304" y="686"/>
                    <a:pt x="304" y="686"/>
                  </a:cubicBezTo>
                  <a:cubicBezTo>
                    <a:pt x="305" y="686"/>
                    <a:pt x="304" y="687"/>
                    <a:pt x="304" y="687"/>
                  </a:cubicBezTo>
                  <a:cubicBezTo>
                    <a:pt x="305" y="688"/>
                    <a:pt x="306" y="688"/>
                    <a:pt x="306" y="688"/>
                  </a:cubicBezTo>
                  <a:cubicBezTo>
                    <a:pt x="307" y="688"/>
                    <a:pt x="307" y="687"/>
                    <a:pt x="308" y="687"/>
                  </a:cubicBezTo>
                  <a:cubicBezTo>
                    <a:pt x="308" y="687"/>
                    <a:pt x="308" y="686"/>
                    <a:pt x="308" y="686"/>
                  </a:cubicBezTo>
                  <a:cubicBezTo>
                    <a:pt x="308" y="685"/>
                    <a:pt x="309" y="685"/>
                    <a:pt x="310" y="685"/>
                  </a:cubicBezTo>
                  <a:cubicBezTo>
                    <a:pt x="310" y="685"/>
                    <a:pt x="310" y="685"/>
                    <a:pt x="310" y="685"/>
                  </a:cubicBezTo>
                  <a:cubicBezTo>
                    <a:pt x="310" y="685"/>
                    <a:pt x="311" y="684"/>
                    <a:pt x="311" y="684"/>
                  </a:cubicBezTo>
                  <a:cubicBezTo>
                    <a:pt x="311" y="684"/>
                    <a:pt x="311" y="684"/>
                    <a:pt x="311" y="684"/>
                  </a:cubicBezTo>
                  <a:cubicBezTo>
                    <a:pt x="311" y="684"/>
                    <a:pt x="311" y="684"/>
                    <a:pt x="311" y="684"/>
                  </a:cubicBezTo>
                  <a:cubicBezTo>
                    <a:pt x="310" y="684"/>
                    <a:pt x="310" y="683"/>
                    <a:pt x="309" y="683"/>
                  </a:cubicBezTo>
                  <a:close/>
                  <a:moveTo>
                    <a:pt x="96" y="796"/>
                  </a:moveTo>
                  <a:cubicBezTo>
                    <a:pt x="96" y="796"/>
                    <a:pt x="96" y="797"/>
                    <a:pt x="96" y="797"/>
                  </a:cubicBezTo>
                  <a:cubicBezTo>
                    <a:pt x="95" y="797"/>
                    <a:pt x="95" y="798"/>
                    <a:pt x="95" y="798"/>
                  </a:cubicBezTo>
                  <a:cubicBezTo>
                    <a:pt x="95" y="798"/>
                    <a:pt x="95" y="798"/>
                    <a:pt x="95" y="799"/>
                  </a:cubicBezTo>
                  <a:cubicBezTo>
                    <a:pt x="95" y="799"/>
                    <a:pt x="96" y="799"/>
                    <a:pt x="96" y="799"/>
                  </a:cubicBezTo>
                  <a:cubicBezTo>
                    <a:pt x="97" y="799"/>
                    <a:pt x="97" y="798"/>
                    <a:pt x="97" y="797"/>
                  </a:cubicBezTo>
                  <a:cubicBezTo>
                    <a:pt x="98" y="797"/>
                    <a:pt x="97" y="796"/>
                    <a:pt x="96" y="796"/>
                  </a:cubicBezTo>
                  <a:close/>
                  <a:moveTo>
                    <a:pt x="99" y="787"/>
                  </a:moveTo>
                  <a:cubicBezTo>
                    <a:pt x="99" y="787"/>
                    <a:pt x="99" y="787"/>
                    <a:pt x="99" y="787"/>
                  </a:cubicBezTo>
                  <a:cubicBezTo>
                    <a:pt x="98" y="787"/>
                    <a:pt x="97" y="787"/>
                    <a:pt x="97" y="788"/>
                  </a:cubicBezTo>
                  <a:cubicBezTo>
                    <a:pt x="97" y="789"/>
                    <a:pt x="98" y="790"/>
                    <a:pt x="99" y="791"/>
                  </a:cubicBezTo>
                  <a:cubicBezTo>
                    <a:pt x="98" y="791"/>
                    <a:pt x="99" y="791"/>
                    <a:pt x="99" y="791"/>
                  </a:cubicBezTo>
                  <a:cubicBezTo>
                    <a:pt x="99" y="791"/>
                    <a:pt x="99" y="791"/>
                    <a:pt x="99" y="791"/>
                  </a:cubicBezTo>
                  <a:cubicBezTo>
                    <a:pt x="99" y="791"/>
                    <a:pt x="99" y="791"/>
                    <a:pt x="99" y="791"/>
                  </a:cubicBezTo>
                  <a:cubicBezTo>
                    <a:pt x="99" y="791"/>
                    <a:pt x="100" y="791"/>
                    <a:pt x="100" y="791"/>
                  </a:cubicBezTo>
                  <a:cubicBezTo>
                    <a:pt x="100" y="791"/>
                    <a:pt x="100" y="790"/>
                    <a:pt x="100" y="790"/>
                  </a:cubicBezTo>
                  <a:cubicBezTo>
                    <a:pt x="100" y="789"/>
                    <a:pt x="100" y="789"/>
                    <a:pt x="100" y="789"/>
                  </a:cubicBezTo>
                  <a:cubicBezTo>
                    <a:pt x="100" y="788"/>
                    <a:pt x="99" y="788"/>
                    <a:pt x="99" y="787"/>
                  </a:cubicBezTo>
                  <a:close/>
                  <a:moveTo>
                    <a:pt x="297" y="690"/>
                  </a:moveTo>
                  <a:cubicBezTo>
                    <a:pt x="297" y="690"/>
                    <a:pt x="297" y="690"/>
                    <a:pt x="297" y="690"/>
                  </a:cubicBezTo>
                  <a:cubicBezTo>
                    <a:pt x="296" y="690"/>
                    <a:pt x="296" y="689"/>
                    <a:pt x="295" y="690"/>
                  </a:cubicBezTo>
                  <a:cubicBezTo>
                    <a:pt x="295" y="690"/>
                    <a:pt x="295" y="690"/>
                    <a:pt x="294" y="691"/>
                  </a:cubicBezTo>
                  <a:cubicBezTo>
                    <a:pt x="294" y="691"/>
                    <a:pt x="294" y="691"/>
                    <a:pt x="294" y="691"/>
                  </a:cubicBezTo>
                  <a:cubicBezTo>
                    <a:pt x="293" y="691"/>
                    <a:pt x="293" y="691"/>
                    <a:pt x="293" y="692"/>
                  </a:cubicBezTo>
                  <a:cubicBezTo>
                    <a:pt x="293" y="692"/>
                    <a:pt x="293" y="693"/>
                    <a:pt x="293" y="693"/>
                  </a:cubicBezTo>
                  <a:cubicBezTo>
                    <a:pt x="295" y="694"/>
                    <a:pt x="295" y="692"/>
                    <a:pt x="297" y="692"/>
                  </a:cubicBezTo>
                  <a:cubicBezTo>
                    <a:pt x="297" y="692"/>
                    <a:pt x="298" y="691"/>
                    <a:pt x="298" y="691"/>
                  </a:cubicBezTo>
                  <a:cubicBezTo>
                    <a:pt x="298" y="690"/>
                    <a:pt x="298" y="690"/>
                    <a:pt x="297" y="690"/>
                  </a:cubicBezTo>
                  <a:close/>
                  <a:moveTo>
                    <a:pt x="135" y="791"/>
                  </a:moveTo>
                  <a:cubicBezTo>
                    <a:pt x="135" y="791"/>
                    <a:pt x="135" y="791"/>
                    <a:pt x="135" y="791"/>
                  </a:cubicBezTo>
                  <a:cubicBezTo>
                    <a:pt x="136" y="791"/>
                    <a:pt x="136" y="791"/>
                    <a:pt x="135" y="791"/>
                  </a:cubicBezTo>
                  <a:cubicBezTo>
                    <a:pt x="135" y="791"/>
                    <a:pt x="135" y="791"/>
                    <a:pt x="135" y="791"/>
                  </a:cubicBezTo>
                  <a:cubicBezTo>
                    <a:pt x="135" y="791"/>
                    <a:pt x="135" y="791"/>
                    <a:pt x="135" y="790"/>
                  </a:cubicBezTo>
                  <a:cubicBezTo>
                    <a:pt x="135" y="790"/>
                    <a:pt x="135" y="790"/>
                    <a:pt x="135" y="790"/>
                  </a:cubicBezTo>
                  <a:cubicBezTo>
                    <a:pt x="135" y="791"/>
                    <a:pt x="134" y="791"/>
                    <a:pt x="134" y="791"/>
                  </a:cubicBezTo>
                  <a:cubicBezTo>
                    <a:pt x="133" y="792"/>
                    <a:pt x="132" y="793"/>
                    <a:pt x="132" y="794"/>
                  </a:cubicBezTo>
                  <a:cubicBezTo>
                    <a:pt x="132" y="795"/>
                    <a:pt x="130" y="795"/>
                    <a:pt x="130" y="795"/>
                  </a:cubicBezTo>
                  <a:cubicBezTo>
                    <a:pt x="130" y="796"/>
                    <a:pt x="131" y="796"/>
                    <a:pt x="132" y="796"/>
                  </a:cubicBezTo>
                  <a:cubicBezTo>
                    <a:pt x="132" y="797"/>
                    <a:pt x="133" y="796"/>
                    <a:pt x="133" y="796"/>
                  </a:cubicBezTo>
                  <a:cubicBezTo>
                    <a:pt x="133" y="796"/>
                    <a:pt x="134" y="795"/>
                    <a:pt x="134" y="795"/>
                  </a:cubicBezTo>
                  <a:cubicBezTo>
                    <a:pt x="134" y="795"/>
                    <a:pt x="135" y="794"/>
                    <a:pt x="135" y="794"/>
                  </a:cubicBezTo>
                  <a:cubicBezTo>
                    <a:pt x="136" y="793"/>
                    <a:pt x="136" y="793"/>
                    <a:pt x="136" y="792"/>
                  </a:cubicBezTo>
                  <a:cubicBezTo>
                    <a:pt x="136" y="792"/>
                    <a:pt x="136" y="792"/>
                    <a:pt x="136" y="792"/>
                  </a:cubicBezTo>
                  <a:cubicBezTo>
                    <a:pt x="135" y="792"/>
                    <a:pt x="135" y="791"/>
                    <a:pt x="135" y="791"/>
                  </a:cubicBezTo>
                  <a:close/>
                  <a:moveTo>
                    <a:pt x="121" y="794"/>
                  </a:moveTo>
                  <a:cubicBezTo>
                    <a:pt x="121" y="794"/>
                    <a:pt x="121" y="794"/>
                    <a:pt x="120" y="794"/>
                  </a:cubicBezTo>
                  <a:cubicBezTo>
                    <a:pt x="120" y="794"/>
                    <a:pt x="118" y="794"/>
                    <a:pt x="118" y="794"/>
                  </a:cubicBezTo>
                  <a:cubicBezTo>
                    <a:pt x="117" y="795"/>
                    <a:pt x="116" y="795"/>
                    <a:pt x="116" y="796"/>
                  </a:cubicBezTo>
                  <a:cubicBezTo>
                    <a:pt x="116" y="797"/>
                    <a:pt x="116" y="798"/>
                    <a:pt x="117" y="798"/>
                  </a:cubicBezTo>
                  <a:cubicBezTo>
                    <a:pt x="117" y="798"/>
                    <a:pt x="119" y="798"/>
                    <a:pt x="120" y="798"/>
                  </a:cubicBezTo>
                  <a:cubicBezTo>
                    <a:pt x="120" y="797"/>
                    <a:pt x="120" y="797"/>
                    <a:pt x="121" y="797"/>
                  </a:cubicBezTo>
                  <a:cubicBezTo>
                    <a:pt x="121" y="796"/>
                    <a:pt x="121" y="796"/>
                    <a:pt x="121" y="796"/>
                  </a:cubicBezTo>
                  <a:cubicBezTo>
                    <a:pt x="122" y="795"/>
                    <a:pt x="122" y="795"/>
                    <a:pt x="121" y="794"/>
                  </a:cubicBezTo>
                  <a:close/>
                  <a:moveTo>
                    <a:pt x="113" y="791"/>
                  </a:moveTo>
                  <a:cubicBezTo>
                    <a:pt x="113" y="791"/>
                    <a:pt x="112" y="791"/>
                    <a:pt x="112" y="791"/>
                  </a:cubicBezTo>
                  <a:cubicBezTo>
                    <a:pt x="111" y="791"/>
                    <a:pt x="111" y="792"/>
                    <a:pt x="110" y="792"/>
                  </a:cubicBezTo>
                  <a:cubicBezTo>
                    <a:pt x="109" y="792"/>
                    <a:pt x="109" y="792"/>
                    <a:pt x="108" y="792"/>
                  </a:cubicBezTo>
                  <a:cubicBezTo>
                    <a:pt x="108" y="792"/>
                    <a:pt x="107" y="792"/>
                    <a:pt x="107" y="793"/>
                  </a:cubicBezTo>
                  <a:cubicBezTo>
                    <a:pt x="106" y="793"/>
                    <a:pt x="106" y="794"/>
                    <a:pt x="106" y="794"/>
                  </a:cubicBezTo>
                  <a:cubicBezTo>
                    <a:pt x="107" y="795"/>
                    <a:pt x="107" y="795"/>
                    <a:pt x="108" y="795"/>
                  </a:cubicBezTo>
                  <a:cubicBezTo>
                    <a:pt x="108" y="795"/>
                    <a:pt x="109" y="795"/>
                    <a:pt x="109" y="795"/>
                  </a:cubicBezTo>
                  <a:cubicBezTo>
                    <a:pt x="110" y="794"/>
                    <a:pt x="111" y="794"/>
                    <a:pt x="112" y="794"/>
                  </a:cubicBezTo>
                  <a:cubicBezTo>
                    <a:pt x="113" y="794"/>
                    <a:pt x="114" y="793"/>
                    <a:pt x="114" y="793"/>
                  </a:cubicBezTo>
                  <a:cubicBezTo>
                    <a:pt x="114" y="792"/>
                    <a:pt x="114" y="792"/>
                    <a:pt x="114" y="792"/>
                  </a:cubicBezTo>
                  <a:cubicBezTo>
                    <a:pt x="114" y="791"/>
                    <a:pt x="114" y="791"/>
                    <a:pt x="113" y="791"/>
                  </a:cubicBezTo>
                  <a:close/>
                  <a:moveTo>
                    <a:pt x="140" y="786"/>
                  </a:moveTo>
                  <a:cubicBezTo>
                    <a:pt x="139" y="786"/>
                    <a:pt x="138" y="786"/>
                    <a:pt x="137" y="787"/>
                  </a:cubicBezTo>
                  <a:cubicBezTo>
                    <a:pt x="137" y="787"/>
                    <a:pt x="136" y="788"/>
                    <a:pt x="136" y="788"/>
                  </a:cubicBezTo>
                  <a:cubicBezTo>
                    <a:pt x="136" y="789"/>
                    <a:pt x="136" y="789"/>
                    <a:pt x="137" y="788"/>
                  </a:cubicBezTo>
                  <a:cubicBezTo>
                    <a:pt x="137" y="788"/>
                    <a:pt x="138" y="788"/>
                    <a:pt x="138" y="788"/>
                  </a:cubicBezTo>
                  <a:cubicBezTo>
                    <a:pt x="139" y="788"/>
                    <a:pt x="139" y="788"/>
                    <a:pt x="140" y="788"/>
                  </a:cubicBezTo>
                  <a:cubicBezTo>
                    <a:pt x="141" y="787"/>
                    <a:pt x="140" y="786"/>
                    <a:pt x="140" y="786"/>
                  </a:cubicBezTo>
                  <a:close/>
                  <a:moveTo>
                    <a:pt x="112" y="748"/>
                  </a:moveTo>
                  <a:cubicBezTo>
                    <a:pt x="111" y="748"/>
                    <a:pt x="110" y="748"/>
                    <a:pt x="109" y="748"/>
                  </a:cubicBezTo>
                  <a:cubicBezTo>
                    <a:pt x="109" y="748"/>
                    <a:pt x="108" y="748"/>
                    <a:pt x="108" y="748"/>
                  </a:cubicBezTo>
                  <a:cubicBezTo>
                    <a:pt x="108" y="748"/>
                    <a:pt x="107" y="749"/>
                    <a:pt x="108" y="749"/>
                  </a:cubicBezTo>
                  <a:cubicBezTo>
                    <a:pt x="108" y="750"/>
                    <a:pt x="109" y="750"/>
                    <a:pt x="109" y="750"/>
                  </a:cubicBezTo>
                  <a:cubicBezTo>
                    <a:pt x="110" y="750"/>
                    <a:pt x="110" y="750"/>
                    <a:pt x="111" y="750"/>
                  </a:cubicBezTo>
                  <a:cubicBezTo>
                    <a:pt x="111" y="750"/>
                    <a:pt x="112" y="750"/>
                    <a:pt x="112" y="749"/>
                  </a:cubicBezTo>
                  <a:cubicBezTo>
                    <a:pt x="112" y="749"/>
                    <a:pt x="112" y="749"/>
                    <a:pt x="112" y="748"/>
                  </a:cubicBezTo>
                  <a:cubicBezTo>
                    <a:pt x="112" y="748"/>
                    <a:pt x="112" y="748"/>
                    <a:pt x="112" y="748"/>
                  </a:cubicBezTo>
                  <a:close/>
                  <a:moveTo>
                    <a:pt x="345" y="404"/>
                  </a:moveTo>
                  <a:cubicBezTo>
                    <a:pt x="345" y="404"/>
                    <a:pt x="345" y="404"/>
                    <a:pt x="345" y="404"/>
                  </a:cubicBezTo>
                  <a:cubicBezTo>
                    <a:pt x="346" y="404"/>
                    <a:pt x="346" y="404"/>
                    <a:pt x="347" y="404"/>
                  </a:cubicBezTo>
                  <a:cubicBezTo>
                    <a:pt x="347" y="404"/>
                    <a:pt x="347" y="404"/>
                    <a:pt x="347" y="404"/>
                  </a:cubicBezTo>
                  <a:cubicBezTo>
                    <a:pt x="347" y="404"/>
                    <a:pt x="347" y="404"/>
                    <a:pt x="347" y="403"/>
                  </a:cubicBezTo>
                  <a:cubicBezTo>
                    <a:pt x="347" y="403"/>
                    <a:pt x="347" y="403"/>
                    <a:pt x="347" y="403"/>
                  </a:cubicBezTo>
                  <a:cubicBezTo>
                    <a:pt x="347" y="403"/>
                    <a:pt x="346" y="403"/>
                    <a:pt x="346" y="403"/>
                  </a:cubicBezTo>
                  <a:cubicBezTo>
                    <a:pt x="346" y="403"/>
                    <a:pt x="346" y="403"/>
                    <a:pt x="346" y="403"/>
                  </a:cubicBezTo>
                  <a:cubicBezTo>
                    <a:pt x="346" y="403"/>
                    <a:pt x="346" y="403"/>
                    <a:pt x="346" y="403"/>
                  </a:cubicBezTo>
                  <a:cubicBezTo>
                    <a:pt x="346" y="403"/>
                    <a:pt x="346" y="403"/>
                    <a:pt x="346" y="403"/>
                  </a:cubicBezTo>
                  <a:cubicBezTo>
                    <a:pt x="346" y="402"/>
                    <a:pt x="345" y="402"/>
                    <a:pt x="345" y="403"/>
                  </a:cubicBezTo>
                  <a:cubicBezTo>
                    <a:pt x="345" y="403"/>
                    <a:pt x="345" y="403"/>
                    <a:pt x="345" y="403"/>
                  </a:cubicBezTo>
                  <a:cubicBezTo>
                    <a:pt x="345" y="403"/>
                    <a:pt x="345" y="403"/>
                    <a:pt x="345" y="403"/>
                  </a:cubicBezTo>
                  <a:cubicBezTo>
                    <a:pt x="345" y="403"/>
                    <a:pt x="345" y="404"/>
                    <a:pt x="345" y="404"/>
                  </a:cubicBezTo>
                  <a:close/>
                  <a:moveTo>
                    <a:pt x="349" y="402"/>
                  </a:moveTo>
                  <a:cubicBezTo>
                    <a:pt x="349" y="402"/>
                    <a:pt x="349" y="402"/>
                    <a:pt x="349" y="402"/>
                  </a:cubicBezTo>
                  <a:cubicBezTo>
                    <a:pt x="350" y="402"/>
                    <a:pt x="350" y="401"/>
                    <a:pt x="349" y="401"/>
                  </a:cubicBezTo>
                  <a:cubicBezTo>
                    <a:pt x="349" y="401"/>
                    <a:pt x="349" y="401"/>
                    <a:pt x="349" y="401"/>
                  </a:cubicBezTo>
                  <a:cubicBezTo>
                    <a:pt x="348" y="401"/>
                    <a:pt x="348" y="402"/>
                    <a:pt x="349" y="402"/>
                  </a:cubicBezTo>
                  <a:close/>
                  <a:moveTo>
                    <a:pt x="521" y="247"/>
                  </a:moveTo>
                  <a:cubicBezTo>
                    <a:pt x="521" y="247"/>
                    <a:pt x="520" y="248"/>
                    <a:pt x="520" y="248"/>
                  </a:cubicBezTo>
                  <a:cubicBezTo>
                    <a:pt x="520" y="249"/>
                    <a:pt x="519" y="249"/>
                    <a:pt x="519" y="249"/>
                  </a:cubicBezTo>
                  <a:cubicBezTo>
                    <a:pt x="518" y="249"/>
                    <a:pt x="518" y="249"/>
                    <a:pt x="517" y="249"/>
                  </a:cubicBezTo>
                  <a:cubicBezTo>
                    <a:pt x="517" y="250"/>
                    <a:pt x="518" y="250"/>
                    <a:pt x="518" y="250"/>
                  </a:cubicBezTo>
                  <a:cubicBezTo>
                    <a:pt x="519" y="250"/>
                    <a:pt x="520" y="250"/>
                    <a:pt x="520" y="251"/>
                  </a:cubicBezTo>
                  <a:cubicBezTo>
                    <a:pt x="521" y="251"/>
                    <a:pt x="521" y="251"/>
                    <a:pt x="522" y="251"/>
                  </a:cubicBezTo>
                  <a:cubicBezTo>
                    <a:pt x="522" y="251"/>
                    <a:pt x="523" y="251"/>
                    <a:pt x="523" y="251"/>
                  </a:cubicBezTo>
                  <a:cubicBezTo>
                    <a:pt x="524" y="251"/>
                    <a:pt x="524" y="252"/>
                    <a:pt x="524" y="251"/>
                  </a:cubicBezTo>
                  <a:cubicBezTo>
                    <a:pt x="525" y="251"/>
                    <a:pt x="525" y="251"/>
                    <a:pt x="525" y="250"/>
                  </a:cubicBezTo>
                  <a:cubicBezTo>
                    <a:pt x="525" y="250"/>
                    <a:pt x="525" y="250"/>
                    <a:pt x="525" y="250"/>
                  </a:cubicBezTo>
                  <a:cubicBezTo>
                    <a:pt x="525" y="250"/>
                    <a:pt x="525" y="250"/>
                    <a:pt x="525" y="250"/>
                  </a:cubicBezTo>
                  <a:cubicBezTo>
                    <a:pt x="525" y="250"/>
                    <a:pt x="525" y="250"/>
                    <a:pt x="524" y="250"/>
                  </a:cubicBezTo>
                  <a:cubicBezTo>
                    <a:pt x="524" y="250"/>
                    <a:pt x="524" y="250"/>
                    <a:pt x="524" y="250"/>
                  </a:cubicBezTo>
                  <a:cubicBezTo>
                    <a:pt x="523" y="250"/>
                    <a:pt x="523" y="250"/>
                    <a:pt x="523" y="249"/>
                  </a:cubicBezTo>
                  <a:cubicBezTo>
                    <a:pt x="523" y="249"/>
                    <a:pt x="522" y="248"/>
                    <a:pt x="522" y="248"/>
                  </a:cubicBezTo>
                  <a:cubicBezTo>
                    <a:pt x="522" y="248"/>
                    <a:pt x="521" y="247"/>
                    <a:pt x="521" y="247"/>
                  </a:cubicBezTo>
                  <a:close/>
                  <a:moveTo>
                    <a:pt x="482" y="271"/>
                  </a:moveTo>
                  <a:cubicBezTo>
                    <a:pt x="482" y="271"/>
                    <a:pt x="483" y="271"/>
                    <a:pt x="483" y="270"/>
                  </a:cubicBezTo>
                  <a:cubicBezTo>
                    <a:pt x="483" y="270"/>
                    <a:pt x="482" y="269"/>
                    <a:pt x="481" y="269"/>
                  </a:cubicBezTo>
                  <a:cubicBezTo>
                    <a:pt x="482" y="269"/>
                    <a:pt x="482" y="268"/>
                    <a:pt x="482" y="268"/>
                  </a:cubicBezTo>
                  <a:cubicBezTo>
                    <a:pt x="482" y="268"/>
                    <a:pt x="482" y="267"/>
                    <a:pt x="482" y="266"/>
                  </a:cubicBezTo>
                  <a:cubicBezTo>
                    <a:pt x="482" y="266"/>
                    <a:pt x="481" y="266"/>
                    <a:pt x="480" y="266"/>
                  </a:cubicBezTo>
                  <a:cubicBezTo>
                    <a:pt x="479" y="266"/>
                    <a:pt x="479" y="268"/>
                    <a:pt x="479" y="268"/>
                  </a:cubicBezTo>
                  <a:cubicBezTo>
                    <a:pt x="479" y="268"/>
                    <a:pt x="480" y="269"/>
                    <a:pt x="480" y="269"/>
                  </a:cubicBezTo>
                  <a:cubicBezTo>
                    <a:pt x="479" y="269"/>
                    <a:pt x="479" y="270"/>
                    <a:pt x="479" y="270"/>
                  </a:cubicBezTo>
                  <a:cubicBezTo>
                    <a:pt x="480" y="271"/>
                    <a:pt x="481" y="271"/>
                    <a:pt x="482" y="271"/>
                  </a:cubicBezTo>
                  <a:close/>
                  <a:moveTo>
                    <a:pt x="496" y="263"/>
                  </a:moveTo>
                  <a:cubicBezTo>
                    <a:pt x="496" y="263"/>
                    <a:pt x="496" y="263"/>
                    <a:pt x="496" y="263"/>
                  </a:cubicBezTo>
                  <a:cubicBezTo>
                    <a:pt x="495" y="263"/>
                    <a:pt x="495" y="263"/>
                    <a:pt x="495" y="263"/>
                  </a:cubicBezTo>
                  <a:cubicBezTo>
                    <a:pt x="495" y="264"/>
                    <a:pt x="495" y="264"/>
                    <a:pt x="495" y="264"/>
                  </a:cubicBezTo>
                  <a:cubicBezTo>
                    <a:pt x="495" y="264"/>
                    <a:pt x="495" y="265"/>
                    <a:pt x="496" y="265"/>
                  </a:cubicBezTo>
                  <a:cubicBezTo>
                    <a:pt x="496" y="265"/>
                    <a:pt x="496" y="265"/>
                    <a:pt x="497" y="265"/>
                  </a:cubicBezTo>
                  <a:cubicBezTo>
                    <a:pt x="497" y="265"/>
                    <a:pt x="497" y="265"/>
                    <a:pt x="497" y="265"/>
                  </a:cubicBezTo>
                  <a:cubicBezTo>
                    <a:pt x="498" y="265"/>
                    <a:pt x="498" y="265"/>
                    <a:pt x="498" y="265"/>
                  </a:cubicBezTo>
                  <a:cubicBezTo>
                    <a:pt x="498" y="265"/>
                    <a:pt x="498" y="264"/>
                    <a:pt x="498" y="264"/>
                  </a:cubicBezTo>
                  <a:cubicBezTo>
                    <a:pt x="499" y="263"/>
                    <a:pt x="498" y="263"/>
                    <a:pt x="497" y="263"/>
                  </a:cubicBezTo>
                  <a:cubicBezTo>
                    <a:pt x="497" y="263"/>
                    <a:pt x="496" y="263"/>
                    <a:pt x="496" y="263"/>
                  </a:cubicBezTo>
                  <a:close/>
                  <a:moveTo>
                    <a:pt x="502" y="256"/>
                  </a:moveTo>
                  <a:cubicBezTo>
                    <a:pt x="502" y="256"/>
                    <a:pt x="502" y="256"/>
                    <a:pt x="502" y="256"/>
                  </a:cubicBezTo>
                  <a:cubicBezTo>
                    <a:pt x="503" y="256"/>
                    <a:pt x="503" y="256"/>
                    <a:pt x="503" y="255"/>
                  </a:cubicBezTo>
                  <a:cubicBezTo>
                    <a:pt x="503" y="255"/>
                    <a:pt x="503" y="255"/>
                    <a:pt x="503" y="255"/>
                  </a:cubicBezTo>
                  <a:cubicBezTo>
                    <a:pt x="503" y="255"/>
                    <a:pt x="503" y="255"/>
                    <a:pt x="502" y="255"/>
                  </a:cubicBezTo>
                  <a:cubicBezTo>
                    <a:pt x="502" y="255"/>
                    <a:pt x="502" y="255"/>
                    <a:pt x="502" y="255"/>
                  </a:cubicBezTo>
                  <a:cubicBezTo>
                    <a:pt x="501" y="255"/>
                    <a:pt x="500" y="256"/>
                    <a:pt x="499" y="256"/>
                  </a:cubicBezTo>
                  <a:cubicBezTo>
                    <a:pt x="499" y="256"/>
                    <a:pt x="499" y="256"/>
                    <a:pt x="499" y="256"/>
                  </a:cubicBezTo>
                  <a:cubicBezTo>
                    <a:pt x="499" y="256"/>
                    <a:pt x="498" y="256"/>
                    <a:pt x="498" y="256"/>
                  </a:cubicBezTo>
                  <a:cubicBezTo>
                    <a:pt x="497" y="256"/>
                    <a:pt x="497" y="257"/>
                    <a:pt x="497" y="257"/>
                  </a:cubicBezTo>
                  <a:cubicBezTo>
                    <a:pt x="496" y="257"/>
                    <a:pt x="496" y="257"/>
                    <a:pt x="496" y="257"/>
                  </a:cubicBezTo>
                  <a:cubicBezTo>
                    <a:pt x="496" y="256"/>
                    <a:pt x="496" y="256"/>
                    <a:pt x="495" y="256"/>
                  </a:cubicBezTo>
                  <a:cubicBezTo>
                    <a:pt x="494" y="256"/>
                    <a:pt x="492" y="257"/>
                    <a:pt x="491" y="257"/>
                  </a:cubicBezTo>
                  <a:cubicBezTo>
                    <a:pt x="491" y="257"/>
                    <a:pt x="490" y="257"/>
                    <a:pt x="491" y="258"/>
                  </a:cubicBezTo>
                  <a:cubicBezTo>
                    <a:pt x="491" y="258"/>
                    <a:pt x="492" y="258"/>
                    <a:pt x="492" y="259"/>
                  </a:cubicBezTo>
                  <a:cubicBezTo>
                    <a:pt x="493" y="259"/>
                    <a:pt x="493" y="259"/>
                    <a:pt x="493" y="260"/>
                  </a:cubicBezTo>
                  <a:cubicBezTo>
                    <a:pt x="494" y="260"/>
                    <a:pt x="495" y="260"/>
                    <a:pt x="496" y="260"/>
                  </a:cubicBezTo>
                  <a:cubicBezTo>
                    <a:pt x="496" y="260"/>
                    <a:pt x="497" y="259"/>
                    <a:pt x="497" y="259"/>
                  </a:cubicBezTo>
                  <a:cubicBezTo>
                    <a:pt x="498" y="258"/>
                    <a:pt x="499" y="258"/>
                    <a:pt x="500" y="257"/>
                  </a:cubicBezTo>
                  <a:cubicBezTo>
                    <a:pt x="500" y="257"/>
                    <a:pt x="501" y="257"/>
                    <a:pt x="502" y="256"/>
                  </a:cubicBezTo>
                  <a:close/>
                  <a:moveTo>
                    <a:pt x="499" y="262"/>
                  </a:moveTo>
                  <a:cubicBezTo>
                    <a:pt x="500" y="263"/>
                    <a:pt x="501" y="261"/>
                    <a:pt x="502" y="261"/>
                  </a:cubicBezTo>
                  <a:cubicBezTo>
                    <a:pt x="502" y="261"/>
                    <a:pt x="502" y="260"/>
                    <a:pt x="502" y="260"/>
                  </a:cubicBezTo>
                  <a:cubicBezTo>
                    <a:pt x="503" y="260"/>
                    <a:pt x="503" y="260"/>
                    <a:pt x="503" y="259"/>
                  </a:cubicBezTo>
                  <a:cubicBezTo>
                    <a:pt x="503" y="259"/>
                    <a:pt x="503" y="258"/>
                    <a:pt x="503" y="258"/>
                  </a:cubicBezTo>
                  <a:cubicBezTo>
                    <a:pt x="503" y="258"/>
                    <a:pt x="502" y="258"/>
                    <a:pt x="502" y="258"/>
                  </a:cubicBezTo>
                  <a:cubicBezTo>
                    <a:pt x="501" y="258"/>
                    <a:pt x="500" y="258"/>
                    <a:pt x="500" y="259"/>
                  </a:cubicBezTo>
                  <a:cubicBezTo>
                    <a:pt x="500" y="260"/>
                    <a:pt x="500" y="260"/>
                    <a:pt x="499" y="260"/>
                  </a:cubicBezTo>
                  <a:cubicBezTo>
                    <a:pt x="499" y="260"/>
                    <a:pt x="499" y="261"/>
                    <a:pt x="499" y="261"/>
                  </a:cubicBezTo>
                  <a:cubicBezTo>
                    <a:pt x="498" y="262"/>
                    <a:pt x="499" y="262"/>
                    <a:pt x="499" y="262"/>
                  </a:cubicBezTo>
                  <a:close/>
                  <a:moveTo>
                    <a:pt x="514" y="248"/>
                  </a:moveTo>
                  <a:cubicBezTo>
                    <a:pt x="514" y="248"/>
                    <a:pt x="514" y="248"/>
                    <a:pt x="514" y="248"/>
                  </a:cubicBezTo>
                  <a:cubicBezTo>
                    <a:pt x="513" y="248"/>
                    <a:pt x="513" y="249"/>
                    <a:pt x="514" y="249"/>
                  </a:cubicBezTo>
                  <a:cubicBezTo>
                    <a:pt x="514" y="249"/>
                    <a:pt x="514" y="249"/>
                    <a:pt x="514" y="249"/>
                  </a:cubicBezTo>
                  <a:cubicBezTo>
                    <a:pt x="515" y="249"/>
                    <a:pt x="515" y="248"/>
                    <a:pt x="514" y="248"/>
                  </a:cubicBezTo>
                  <a:close/>
                  <a:moveTo>
                    <a:pt x="415" y="313"/>
                  </a:moveTo>
                  <a:cubicBezTo>
                    <a:pt x="415" y="313"/>
                    <a:pt x="415" y="313"/>
                    <a:pt x="415" y="313"/>
                  </a:cubicBezTo>
                  <a:cubicBezTo>
                    <a:pt x="416" y="313"/>
                    <a:pt x="416" y="312"/>
                    <a:pt x="415" y="312"/>
                  </a:cubicBezTo>
                  <a:cubicBezTo>
                    <a:pt x="415" y="312"/>
                    <a:pt x="415" y="312"/>
                    <a:pt x="415" y="312"/>
                  </a:cubicBezTo>
                  <a:cubicBezTo>
                    <a:pt x="414" y="312"/>
                    <a:pt x="414" y="312"/>
                    <a:pt x="414" y="313"/>
                  </a:cubicBezTo>
                  <a:cubicBezTo>
                    <a:pt x="414" y="313"/>
                    <a:pt x="414" y="313"/>
                    <a:pt x="414" y="313"/>
                  </a:cubicBezTo>
                  <a:cubicBezTo>
                    <a:pt x="414" y="314"/>
                    <a:pt x="415" y="314"/>
                    <a:pt x="415" y="313"/>
                  </a:cubicBezTo>
                  <a:close/>
                  <a:moveTo>
                    <a:pt x="408" y="348"/>
                  </a:moveTo>
                  <a:cubicBezTo>
                    <a:pt x="408" y="349"/>
                    <a:pt x="408" y="349"/>
                    <a:pt x="408" y="349"/>
                  </a:cubicBezTo>
                  <a:cubicBezTo>
                    <a:pt x="409" y="349"/>
                    <a:pt x="409" y="349"/>
                    <a:pt x="409" y="348"/>
                  </a:cubicBezTo>
                  <a:cubicBezTo>
                    <a:pt x="409" y="348"/>
                    <a:pt x="410" y="347"/>
                    <a:pt x="409" y="347"/>
                  </a:cubicBezTo>
                  <a:cubicBezTo>
                    <a:pt x="409" y="347"/>
                    <a:pt x="409" y="347"/>
                    <a:pt x="409" y="347"/>
                  </a:cubicBezTo>
                  <a:cubicBezTo>
                    <a:pt x="408" y="347"/>
                    <a:pt x="408" y="347"/>
                    <a:pt x="408" y="347"/>
                  </a:cubicBezTo>
                  <a:cubicBezTo>
                    <a:pt x="408" y="347"/>
                    <a:pt x="408" y="347"/>
                    <a:pt x="408" y="347"/>
                  </a:cubicBezTo>
                  <a:cubicBezTo>
                    <a:pt x="408" y="347"/>
                    <a:pt x="408" y="347"/>
                    <a:pt x="408" y="347"/>
                  </a:cubicBezTo>
                  <a:cubicBezTo>
                    <a:pt x="408" y="348"/>
                    <a:pt x="407" y="348"/>
                    <a:pt x="407" y="348"/>
                  </a:cubicBezTo>
                  <a:cubicBezTo>
                    <a:pt x="407" y="348"/>
                    <a:pt x="407" y="348"/>
                    <a:pt x="408" y="348"/>
                  </a:cubicBezTo>
                  <a:cubicBezTo>
                    <a:pt x="408" y="348"/>
                    <a:pt x="408" y="349"/>
                    <a:pt x="408" y="348"/>
                  </a:cubicBezTo>
                  <a:close/>
                  <a:moveTo>
                    <a:pt x="414" y="344"/>
                  </a:moveTo>
                  <a:cubicBezTo>
                    <a:pt x="414" y="344"/>
                    <a:pt x="415" y="344"/>
                    <a:pt x="415" y="343"/>
                  </a:cubicBezTo>
                  <a:cubicBezTo>
                    <a:pt x="415" y="343"/>
                    <a:pt x="415" y="343"/>
                    <a:pt x="415" y="343"/>
                  </a:cubicBezTo>
                  <a:cubicBezTo>
                    <a:pt x="414" y="342"/>
                    <a:pt x="414" y="342"/>
                    <a:pt x="413" y="343"/>
                  </a:cubicBezTo>
                  <a:cubicBezTo>
                    <a:pt x="413" y="343"/>
                    <a:pt x="412" y="343"/>
                    <a:pt x="412" y="343"/>
                  </a:cubicBezTo>
                  <a:cubicBezTo>
                    <a:pt x="412" y="344"/>
                    <a:pt x="412" y="344"/>
                    <a:pt x="412" y="344"/>
                  </a:cubicBezTo>
                  <a:cubicBezTo>
                    <a:pt x="413" y="345"/>
                    <a:pt x="413" y="345"/>
                    <a:pt x="414" y="344"/>
                  </a:cubicBezTo>
                  <a:close/>
                  <a:moveTo>
                    <a:pt x="370" y="384"/>
                  </a:moveTo>
                  <a:cubicBezTo>
                    <a:pt x="370" y="384"/>
                    <a:pt x="370" y="385"/>
                    <a:pt x="370" y="385"/>
                  </a:cubicBezTo>
                  <a:cubicBezTo>
                    <a:pt x="370" y="385"/>
                    <a:pt x="370" y="385"/>
                    <a:pt x="370" y="385"/>
                  </a:cubicBezTo>
                  <a:cubicBezTo>
                    <a:pt x="371" y="386"/>
                    <a:pt x="371" y="385"/>
                    <a:pt x="371" y="385"/>
                  </a:cubicBezTo>
                  <a:cubicBezTo>
                    <a:pt x="371" y="384"/>
                    <a:pt x="371" y="384"/>
                    <a:pt x="371" y="384"/>
                  </a:cubicBezTo>
                  <a:cubicBezTo>
                    <a:pt x="371" y="384"/>
                    <a:pt x="370" y="384"/>
                    <a:pt x="370" y="384"/>
                  </a:cubicBezTo>
                  <a:cubicBezTo>
                    <a:pt x="370" y="384"/>
                    <a:pt x="370" y="384"/>
                    <a:pt x="370" y="384"/>
                  </a:cubicBezTo>
                  <a:cubicBezTo>
                    <a:pt x="370" y="384"/>
                    <a:pt x="370" y="384"/>
                    <a:pt x="370" y="384"/>
                  </a:cubicBezTo>
                  <a:cubicBezTo>
                    <a:pt x="370" y="384"/>
                    <a:pt x="370" y="384"/>
                    <a:pt x="370" y="384"/>
                  </a:cubicBezTo>
                  <a:cubicBezTo>
                    <a:pt x="370" y="384"/>
                    <a:pt x="370" y="384"/>
                    <a:pt x="370" y="384"/>
                  </a:cubicBezTo>
                  <a:close/>
                  <a:moveTo>
                    <a:pt x="419" y="305"/>
                  </a:moveTo>
                  <a:cubicBezTo>
                    <a:pt x="418" y="305"/>
                    <a:pt x="417" y="306"/>
                    <a:pt x="416" y="307"/>
                  </a:cubicBezTo>
                  <a:cubicBezTo>
                    <a:pt x="416" y="307"/>
                    <a:pt x="416" y="307"/>
                    <a:pt x="416" y="308"/>
                  </a:cubicBezTo>
                  <a:cubicBezTo>
                    <a:pt x="416" y="308"/>
                    <a:pt x="416" y="308"/>
                    <a:pt x="416" y="309"/>
                  </a:cubicBezTo>
                  <a:cubicBezTo>
                    <a:pt x="415" y="309"/>
                    <a:pt x="415" y="309"/>
                    <a:pt x="416" y="310"/>
                  </a:cubicBezTo>
                  <a:cubicBezTo>
                    <a:pt x="417" y="310"/>
                    <a:pt x="417" y="309"/>
                    <a:pt x="418" y="308"/>
                  </a:cubicBezTo>
                  <a:cubicBezTo>
                    <a:pt x="418" y="308"/>
                    <a:pt x="418" y="307"/>
                    <a:pt x="419" y="307"/>
                  </a:cubicBezTo>
                  <a:cubicBezTo>
                    <a:pt x="419" y="307"/>
                    <a:pt x="419" y="306"/>
                    <a:pt x="419" y="306"/>
                  </a:cubicBezTo>
                  <a:cubicBezTo>
                    <a:pt x="419" y="306"/>
                    <a:pt x="419" y="306"/>
                    <a:pt x="419" y="306"/>
                  </a:cubicBezTo>
                  <a:cubicBezTo>
                    <a:pt x="419" y="306"/>
                    <a:pt x="419" y="306"/>
                    <a:pt x="419" y="306"/>
                  </a:cubicBezTo>
                  <a:cubicBezTo>
                    <a:pt x="419" y="305"/>
                    <a:pt x="419" y="305"/>
                    <a:pt x="419" y="305"/>
                  </a:cubicBezTo>
                  <a:close/>
                  <a:moveTo>
                    <a:pt x="351" y="401"/>
                  </a:moveTo>
                  <a:cubicBezTo>
                    <a:pt x="351" y="401"/>
                    <a:pt x="352" y="401"/>
                    <a:pt x="352" y="401"/>
                  </a:cubicBezTo>
                  <a:cubicBezTo>
                    <a:pt x="352" y="401"/>
                    <a:pt x="352" y="401"/>
                    <a:pt x="352" y="401"/>
                  </a:cubicBezTo>
                  <a:cubicBezTo>
                    <a:pt x="352" y="401"/>
                    <a:pt x="352" y="401"/>
                    <a:pt x="353" y="401"/>
                  </a:cubicBezTo>
                  <a:cubicBezTo>
                    <a:pt x="353" y="401"/>
                    <a:pt x="353" y="400"/>
                    <a:pt x="353" y="400"/>
                  </a:cubicBezTo>
                  <a:cubicBezTo>
                    <a:pt x="353" y="400"/>
                    <a:pt x="353" y="400"/>
                    <a:pt x="353" y="400"/>
                  </a:cubicBezTo>
                  <a:cubicBezTo>
                    <a:pt x="353" y="400"/>
                    <a:pt x="352" y="399"/>
                    <a:pt x="352" y="400"/>
                  </a:cubicBezTo>
                  <a:cubicBezTo>
                    <a:pt x="352" y="400"/>
                    <a:pt x="351" y="400"/>
                    <a:pt x="351" y="400"/>
                  </a:cubicBezTo>
                  <a:cubicBezTo>
                    <a:pt x="350" y="400"/>
                    <a:pt x="350" y="401"/>
                    <a:pt x="351" y="401"/>
                  </a:cubicBezTo>
                  <a:close/>
                  <a:moveTo>
                    <a:pt x="440" y="288"/>
                  </a:moveTo>
                  <a:cubicBezTo>
                    <a:pt x="441" y="287"/>
                    <a:pt x="441" y="286"/>
                    <a:pt x="442" y="285"/>
                  </a:cubicBezTo>
                  <a:cubicBezTo>
                    <a:pt x="444" y="284"/>
                    <a:pt x="443" y="281"/>
                    <a:pt x="441" y="283"/>
                  </a:cubicBezTo>
                  <a:cubicBezTo>
                    <a:pt x="440" y="283"/>
                    <a:pt x="440" y="284"/>
                    <a:pt x="439" y="285"/>
                  </a:cubicBezTo>
                  <a:cubicBezTo>
                    <a:pt x="439" y="285"/>
                    <a:pt x="438" y="286"/>
                    <a:pt x="438" y="286"/>
                  </a:cubicBezTo>
                  <a:cubicBezTo>
                    <a:pt x="438" y="287"/>
                    <a:pt x="436" y="289"/>
                    <a:pt x="437" y="290"/>
                  </a:cubicBezTo>
                  <a:cubicBezTo>
                    <a:pt x="437" y="290"/>
                    <a:pt x="437" y="290"/>
                    <a:pt x="438" y="290"/>
                  </a:cubicBezTo>
                  <a:cubicBezTo>
                    <a:pt x="438" y="290"/>
                    <a:pt x="439" y="289"/>
                    <a:pt x="440" y="288"/>
                  </a:cubicBezTo>
                  <a:close/>
                  <a:moveTo>
                    <a:pt x="371" y="388"/>
                  </a:moveTo>
                  <a:cubicBezTo>
                    <a:pt x="371" y="388"/>
                    <a:pt x="371" y="388"/>
                    <a:pt x="371" y="388"/>
                  </a:cubicBezTo>
                  <a:cubicBezTo>
                    <a:pt x="371" y="388"/>
                    <a:pt x="371" y="388"/>
                    <a:pt x="371" y="388"/>
                  </a:cubicBezTo>
                  <a:cubicBezTo>
                    <a:pt x="371" y="389"/>
                    <a:pt x="372" y="389"/>
                    <a:pt x="373" y="388"/>
                  </a:cubicBezTo>
                  <a:cubicBezTo>
                    <a:pt x="373" y="388"/>
                    <a:pt x="373" y="388"/>
                    <a:pt x="373" y="387"/>
                  </a:cubicBezTo>
                  <a:cubicBezTo>
                    <a:pt x="373" y="387"/>
                    <a:pt x="373" y="387"/>
                    <a:pt x="373" y="387"/>
                  </a:cubicBezTo>
                  <a:cubicBezTo>
                    <a:pt x="372" y="387"/>
                    <a:pt x="372" y="387"/>
                    <a:pt x="372" y="387"/>
                  </a:cubicBezTo>
                  <a:cubicBezTo>
                    <a:pt x="372" y="386"/>
                    <a:pt x="371" y="386"/>
                    <a:pt x="371" y="387"/>
                  </a:cubicBezTo>
                  <a:cubicBezTo>
                    <a:pt x="371" y="387"/>
                    <a:pt x="371" y="387"/>
                    <a:pt x="371" y="388"/>
                  </a:cubicBezTo>
                  <a:cubicBezTo>
                    <a:pt x="371" y="388"/>
                    <a:pt x="371" y="388"/>
                    <a:pt x="371" y="388"/>
                  </a:cubicBezTo>
                  <a:close/>
                  <a:moveTo>
                    <a:pt x="376" y="384"/>
                  </a:moveTo>
                  <a:cubicBezTo>
                    <a:pt x="376" y="384"/>
                    <a:pt x="376" y="384"/>
                    <a:pt x="376" y="384"/>
                  </a:cubicBezTo>
                  <a:cubicBezTo>
                    <a:pt x="377" y="384"/>
                    <a:pt x="378" y="384"/>
                    <a:pt x="378" y="384"/>
                  </a:cubicBezTo>
                  <a:cubicBezTo>
                    <a:pt x="379" y="384"/>
                    <a:pt x="380" y="384"/>
                    <a:pt x="380" y="383"/>
                  </a:cubicBezTo>
                  <a:cubicBezTo>
                    <a:pt x="380" y="383"/>
                    <a:pt x="380" y="383"/>
                    <a:pt x="380" y="382"/>
                  </a:cubicBezTo>
                  <a:cubicBezTo>
                    <a:pt x="381" y="382"/>
                    <a:pt x="380" y="381"/>
                    <a:pt x="380" y="382"/>
                  </a:cubicBezTo>
                  <a:cubicBezTo>
                    <a:pt x="379" y="382"/>
                    <a:pt x="379" y="382"/>
                    <a:pt x="378" y="382"/>
                  </a:cubicBezTo>
                  <a:cubicBezTo>
                    <a:pt x="378" y="383"/>
                    <a:pt x="378" y="382"/>
                    <a:pt x="377" y="382"/>
                  </a:cubicBezTo>
                  <a:cubicBezTo>
                    <a:pt x="377" y="382"/>
                    <a:pt x="376" y="382"/>
                    <a:pt x="376" y="382"/>
                  </a:cubicBezTo>
                  <a:cubicBezTo>
                    <a:pt x="376" y="382"/>
                    <a:pt x="375" y="383"/>
                    <a:pt x="375" y="383"/>
                  </a:cubicBezTo>
                  <a:cubicBezTo>
                    <a:pt x="375" y="383"/>
                    <a:pt x="375" y="383"/>
                    <a:pt x="375" y="384"/>
                  </a:cubicBezTo>
                  <a:cubicBezTo>
                    <a:pt x="375" y="384"/>
                    <a:pt x="375" y="384"/>
                    <a:pt x="375" y="384"/>
                  </a:cubicBezTo>
                  <a:cubicBezTo>
                    <a:pt x="375" y="385"/>
                    <a:pt x="376" y="385"/>
                    <a:pt x="376" y="384"/>
                  </a:cubicBezTo>
                  <a:close/>
                  <a:moveTo>
                    <a:pt x="413" y="341"/>
                  </a:moveTo>
                  <a:cubicBezTo>
                    <a:pt x="413" y="340"/>
                    <a:pt x="413" y="340"/>
                    <a:pt x="413" y="340"/>
                  </a:cubicBezTo>
                  <a:cubicBezTo>
                    <a:pt x="413" y="339"/>
                    <a:pt x="413" y="339"/>
                    <a:pt x="413" y="339"/>
                  </a:cubicBezTo>
                  <a:cubicBezTo>
                    <a:pt x="413" y="339"/>
                    <a:pt x="412" y="339"/>
                    <a:pt x="412" y="339"/>
                  </a:cubicBezTo>
                  <a:cubicBezTo>
                    <a:pt x="412" y="339"/>
                    <a:pt x="412" y="339"/>
                    <a:pt x="412" y="340"/>
                  </a:cubicBezTo>
                  <a:cubicBezTo>
                    <a:pt x="412" y="340"/>
                    <a:pt x="412" y="340"/>
                    <a:pt x="412" y="340"/>
                  </a:cubicBezTo>
                  <a:cubicBezTo>
                    <a:pt x="412" y="340"/>
                    <a:pt x="412" y="340"/>
                    <a:pt x="412" y="340"/>
                  </a:cubicBezTo>
                  <a:cubicBezTo>
                    <a:pt x="412" y="341"/>
                    <a:pt x="412" y="341"/>
                    <a:pt x="413" y="341"/>
                  </a:cubicBezTo>
                  <a:close/>
                  <a:moveTo>
                    <a:pt x="400" y="361"/>
                  </a:moveTo>
                  <a:cubicBezTo>
                    <a:pt x="400" y="361"/>
                    <a:pt x="401" y="361"/>
                    <a:pt x="401" y="362"/>
                  </a:cubicBezTo>
                  <a:cubicBezTo>
                    <a:pt x="401" y="362"/>
                    <a:pt x="401" y="362"/>
                    <a:pt x="401" y="362"/>
                  </a:cubicBezTo>
                  <a:cubicBezTo>
                    <a:pt x="401" y="362"/>
                    <a:pt x="401" y="362"/>
                    <a:pt x="401" y="362"/>
                  </a:cubicBezTo>
                  <a:cubicBezTo>
                    <a:pt x="401" y="362"/>
                    <a:pt x="401" y="362"/>
                    <a:pt x="402" y="362"/>
                  </a:cubicBezTo>
                  <a:cubicBezTo>
                    <a:pt x="402" y="362"/>
                    <a:pt x="403" y="362"/>
                    <a:pt x="403" y="361"/>
                  </a:cubicBezTo>
                  <a:cubicBezTo>
                    <a:pt x="403" y="361"/>
                    <a:pt x="403" y="361"/>
                    <a:pt x="403" y="361"/>
                  </a:cubicBezTo>
                  <a:cubicBezTo>
                    <a:pt x="403" y="361"/>
                    <a:pt x="403" y="361"/>
                    <a:pt x="404" y="361"/>
                  </a:cubicBezTo>
                  <a:cubicBezTo>
                    <a:pt x="404" y="361"/>
                    <a:pt x="405" y="360"/>
                    <a:pt x="404" y="360"/>
                  </a:cubicBezTo>
                  <a:cubicBezTo>
                    <a:pt x="404" y="360"/>
                    <a:pt x="404" y="360"/>
                    <a:pt x="404" y="360"/>
                  </a:cubicBezTo>
                  <a:cubicBezTo>
                    <a:pt x="403" y="360"/>
                    <a:pt x="403" y="360"/>
                    <a:pt x="403" y="360"/>
                  </a:cubicBezTo>
                  <a:cubicBezTo>
                    <a:pt x="403" y="360"/>
                    <a:pt x="403" y="360"/>
                    <a:pt x="402" y="360"/>
                  </a:cubicBezTo>
                  <a:cubicBezTo>
                    <a:pt x="402" y="360"/>
                    <a:pt x="402" y="360"/>
                    <a:pt x="402" y="360"/>
                  </a:cubicBezTo>
                  <a:cubicBezTo>
                    <a:pt x="402" y="360"/>
                    <a:pt x="401" y="360"/>
                    <a:pt x="401" y="360"/>
                  </a:cubicBezTo>
                  <a:cubicBezTo>
                    <a:pt x="400" y="360"/>
                    <a:pt x="399" y="360"/>
                    <a:pt x="399" y="361"/>
                  </a:cubicBezTo>
                  <a:cubicBezTo>
                    <a:pt x="399" y="361"/>
                    <a:pt x="399" y="361"/>
                    <a:pt x="400" y="361"/>
                  </a:cubicBezTo>
                  <a:close/>
                  <a:moveTo>
                    <a:pt x="377" y="381"/>
                  </a:moveTo>
                  <a:cubicBezTo>
                    <a:pt x="377" y="380"/>
                    <a:pt x="378" y="380"/>
                    <a:pt x="378" y="380"/>
                  </a:cubicBezTo>
                  <a:cubicBezTo>
                    <a:pt x="378" y="380"/>
                    <a:pt x="378" y="380"/>
                    <a:pt x="378" y="380"/>
                  </a:cubicBezTo>
                  <a:cubicBezTo>
                    <a:pt x="379" y="379"/>
                    <a:pt x="379" y="379"/>
                    <a:pt x="378" y="379"/>
                  </a:cubicBezTo>
                  <a:cubicBezTo>
                    <a:pt x="377" y="379"/>
                    <a:pt x="377" y="379"/>
                    <a:pt x="376" y="379"/>
                  </a:cubicBezTo>
                  <a:cubicBezTo>
                    <a:pt x="376" y="379"/>
                    <a:pt x="376" y="380"/>
                    <a:pt x="375" y="380"/>
                  </a:cubicBezTo>
                  <a:cubicBezTo>
                    <a:pt x="375" y="380"/>
                    <a:pt x="375" y="381"/>
                    <a:pt x="375" y="381"/>
                  </a:cubicBezTo>
                  <a:cubicBezTo>
                    <a:pt x="376" y="381"/>
                    <a:pt x="377" y="381"/>
                    <a:pt x="377" y="381"/>
                  </a:cubicBezTo>
                  <a:close/>
                  <a:moveTo>
                    <a:pt x="407" y="356"/>
                  </a:moveTo>
                  <a:cubicBezTo>
                    <a:pt x="407" y="356"/>
                    <a:pt x="407" y="356"/>
                    <a:pt x="407" y="356"/>
                  </a:cubicBezTo>
                  <a:cubicBezTo>
                    <a:pt x="406" y="356"/>
                    <a:pt x="406" y="356"/>
                    <a:pt x="405" y="357"/>
                  </a:cubicBezTo>
                  <a:cubicBezTo>
                    <a:pt x="405" y="357"/>
                    <a:pt x="405" y="358"/>
                    <a:pt x="405" y="358"/>
                  </a:cubicBezTo>
                  <a:cubicBezTo>
                    <a:pt x="406" y="358"/>
                    <a:pt x="407" y="358"/>
                    <a:pt x="407" y="357"/>
                  </a:cubicBezTo>
                  <a:cubicBezTo>
                    <a:pt x="408" y="357"/>
                    <a:pt x="408" y="356"/>
                    <a:pt x="407" y="356"/>
                  </a:cubicBezTo>
                  <a:close/>
                  <a:moveTo>
                    <a:pt x="432" y="299"/>
                  </a:moveTo>
                  <a:cubicBezTo>
                    <a:pt x="430" y="299"/>
                    <a:pt x="428" y="300"/>
                    <a:pt x="427" y="302"/>
                  </a:cubicBezTo>
                  <a:cubicBezTo>
                    <a:pt x="426" y="303"/>
                    <a:pt x="425" y="302"/>
                    <a:pt x="424" y="302"/>
                  </a:cubicBezTo>
                  <a:cubicBezTo>
                    <a:pt x="424" y="303"/>
                    <a:pt x="422" y="304"/>
                    <a:pt x="422" y="304"/>
                  </a:cubicBezTo>
                  <a:cubicBezTo>
                    <a:pt x="422" y="306"/>
                    <a:pt x="423" y="306"/>
                    <a:pt x="424" y="305"/>
                  </a:cubicBezTo>
                  <a:cubicBezTo>
                    <a:pt x="426" y="305"/>
                    <a:pt x="426" y="304"/>
                    <a:pt x="427" y="303"/>
                  </a:cubicBezTo>
                  <a:cubicBezTo>
                    <a:pt x="428" y="303"/>
                    <a:pt x="428" y="303"/>
                    <a:pt x="429" y="303"/>
                  </a:cubicBezTo>
                  <a:cubicBezTo>
                    <a:pt x="429" y="303"/>
                    <a:pt x="429" y="302"/>
                    <a:pt x="429" y="302"/>
                  </a:cubicBezTo>
                  <a:cubicBezTo>
                    <a:pt x="430" y="301"/>
                    <a:pt x="430" y="302"/>
                    <a:pt x="431" y="302"/>
                  </a:cubicBezTo>
                  <a:cubicBezTo>
                    <a:pt x="432" y="302"/>
                    <a:pt x="433" y="302"/>
                    <a:pt x="433" y="302"/>
                  </a:cubicBezTo>
                  <a:cubicBezTo>
                    <a:pt x="433" y="301"/>
                    <a:pt x="433" y="300"/>
                    <a:pt x="432" y="299"/>
                  </a:cubicBezTo>
                  <a:cubicBezTo>
                    <a:pt x="432" y="299"/>
                    <a:pt x="432" y="298"/>
                    <a:pt x="432" y="299"/>
                  </a:cubicBezTo>
                  <a:close/>
                  <a:moveTo>
                    <a:pt x="462" y="276"/>
                  </a:moveTo>
                  <a:cubicBezTo>
                    <a:pt x="461" y="277"/>
                    <a:pt x="459" y="278"/>
                    <a:pt x="461" y="278"/>
                  </a:cubicBezTo>
                  <a:cubicBezTo>
                    <a:pt x="462" y="279"/>
                    <a:pt x="465" y="279"/>
                    <a:pt x="465" y="278"/>
                  </a:cubicBezTo>
                  <a:cubicBezTo>
                    <a:pt x="466" y="277"/>
                    <a:pt x="467" y="277"/>
                    <a:pt x="466" y="276"/>
                  </a:cubicBezTo>
                  <a:cubicBezTo>
                    <a:pt x="466" y="275"/>
                    <a:pt x="466" y="275"/>
                    <a:pt x="466" y="275"/>
                  </a:cubicBezTo>
                  <a:cubicBezTo>
                    <a:pt x="466" y="275"/>
                    <a:pt x="466" y="275"/>
                    <a:pt x="466" y="275"/>
                  </a:cubicBezTo>
                  <a:cubicBezTo>
                    <a:pt x="466" y="275"/>
                    <a:pt x="466" y="274"/>
                    <a:pt x="466" y="274"/>
                  </a:cubicBezTo>
                  <a:cubicBezTo>
                    <a:pt x="465" y="274"/>
                    <a:pt x="465" y="274"/>
                    <a:pt x="465" y="274"/>
                  </a:cubicBezTo>
                  <a:cubicBezTo>
                    <a:pt x="465" y="274"/>
                    <a:pt x="465" y="274"/>
                    <a:pt x="465" y="274"/>
                  </a:cubicBezTo>
                  <a:cubicBezTo>
                    <a:pt x="465" y="274"/>
                    <a:pt x="464" y="275"/>
                    <a:pt x="465" y="275"/>
                  </a:cubicBezTo>
                  <a:cubicBezTo>
                    <a:pt x="465" y="275"/>
                    <a:pt x="465" y="275"/>
                    <a:pt x="465" y="275"/>
                  </a:cubicBezTo>
                  <a:cubicBezTo>
                    <a:pt x="465" y="275"/>
                    <a:pt x="465" y="275"/>
                    <a:pt x="464" y="275"/>
                  </a:cubicBezTo>
                  <a:cubicBezTo>
                    <a:pt x="464" y="276"/>
                    <a:pt x="462" y="275"/>
                    <a:pt x="462" y="276"/>
                  </a:cubicBezTo>
                  <a:close/>
                  <a:moveTo>
                    <a:pt x="466" y="177"/>
                  </a:moveTo>
                  <a:cubicBezTo>
                    <a:pt x="466" y="178"/>
                    <a:pt x="467" y="178"/>
                    <a:pt x="467" y="178"/>
                  </a:cubicBezTo>
                  <a:cubicBezTo>
                    <a:pt x="468" y="178"/>
                    <a:pt x="468" y="178"/>
                    <a:pt x="468" y="178"/>
                  </a:cubicBezTo>
                  <a:cubicBezTo>
                    <a:pt x="468" y="177"/>
                    <a:pt x="468" y="176"/>
                    <a:pt x="468" y="176"/>
                  </a:cubicBezTo>
                  <a:cubicBezTo>
                    <a:pt x="468" y="176"/>
                    <a:pt x="468" y="175"/>
                    <a:pt x="468" y="175"/>
                  </a:cubicBezTo>
                  <a:cubicBezTo>
                    <a:pt x="468" y="175"/>
                    <a:pt x="468" y="174"/>
                    <a:pt x="468" y="174"/>
                  </a:cubicBezTo>
                  <a:cubicBezTo>
                    <a:pt x="467" y="174"/>
                    <a:pt x="467" y="174"/>
                    <a:pt x="466" y="174"/>
                  </a:cubicBezTo>
                  <a:cubicBezTo>
                    <a:pt x="466" y="175"/>
                    <a:pt x="466" y="175"/>
                    <a:pt x="466" y="176"/>
                  </a:cubicBezTo>
                  <a:cubicBezTo>
                    <a:pt x="466" y="176"/>
                    <a:pt x="466" y="176"/>
                    <a:pt x="467" y="176"/>
                  </a:cubicBezTo>
                  <a:cubicBezTo>
                    <a:pt x="467" y="176"/>
                    <a:pt x="467" y="177"/>
                    <a:pt x="467" y="177"/>
                  </a:cubicBezTo>
                  <a:cubicBezTo>
                    <a:pt x="467" y="177"/>
                    <a:pt x="467" y="177"/>
                    <a:pt x="466" y="177"/>
                  </a:cubicBezTo>
                  <a:close/>
                  <a:moveTo>
                    <a:pt x="510" y="252"/>
                  </a:moveTo>
                  <a:cubicBezTo>
                    <a:pt x="510" y="252"/>
                    <a:pt x="510" y="252"/>
                    <a:pt x="510" y="252"/>
                  </a:cubicBezTo>
                  <a:cubicBezTo>
                    <a:pt x="510" y="252"/>
                    <a:pt x="510" y="252"/>
                    <a:pt x="510" y="252"/>
                  </a:cubicBezTo>
                  <a:cubicBezTo>
                    <a:pt x="510" y="252"/>
                    <a:pt x="510" y="251"/>
                    <a:pt x="510" y="251"/>
                  </a:cubicBezTo>
                  <a:cubicBezTo>
                    <a:pt x="510" y="251"/>
                    <a:pt x="509" y="251"/>
                    <a:pt x="509" y="251"/>
                  </a:cubicBezTo>
                  <a:cubicBezTo>
                    <a:pt x="509" y="251"/>
                    <a:pt x="509" y="251"/>
                    <a:pt x="509" y="251"/>
                  </a:cubicBezTo>
                  <a:cubicBezTo>
                    <a:pt x="509" y="251"/>
                    <a:pt x="509" y="251"/>
                    <a:pt x="509" y="251"/>
                  </a:cubicBezTo>
                  <a:cubicBezTo>
                    <a:pt x="508" y="251"/>
                    <a:pt x="508" y="251"/>
                    <a:pt x="508" y="251"/>
                  </a:cubicBezTo>
                  <a:cubicBezTo>
                    <a:pt x="507" y="251"/>
                    <a:pt x="507" y="251"/>
                    <a:pt x="507" y="251"/>
                  </a:cubicBezTo>
                  <a:cubicBezTo>
                    <a:pt x="507" y="252"/>
                    <a:pt x="507" y="253"/>
                    <a:pt x="507" y="253"/>
                  </a:cubicBezTo>
                  <a:cubicBezTo>
                    <a:pt x="507" y="254"/>
                    <a:pt x="508" y="254"/>
                    <a:pt x="508" y="253"/>
                  </a:cubicBezTo>
                  <a:cubicBezTo>
                    <a:pt x="508" y="253"/>
                    <a:pt x="508" y="253"/>
                    <a:pt x="508" y="253"/>
                  </a:cubicBezTo>
                  <a:cubicBezTo>
                    <a:pt x="508" y="253"/>
                    <a:pt x="508" y="253"/>
                    <a:pt x="508" y="253"/>
                  </a:cubicBezTo>
                  <a:cubicBezTo>
                    <a:pt x="509" y="253"/>
                    <a:pt x="509" y="253"/>
                    <a:pt x="509" y="253"/>
                  </a:cubicBezTo>
                  <a:cubicBezTo>
                    <a:pt x="509" y="253"/>
                    <a:pt x="510" y="252"/>
                    <a:pt x="510" y="252"/>
                  </a:cubicBezTo>
                  <a:close/>
                  <a:moveTo>
                    <a:pt x="504" y="258"/>
                  </a:moveTo>
                  <a:cubicBezTo>
                    <a:pt x="505" y="258"/>
                    <a:pt x="505" y="258"/>
                    <a:pt x="506" y="259"/>
                  </a:cubicBezTo>
                  <a:cubicBezTo>
                    <a:pt x="506" y="259"/>
                    <a:pt x="507" y="259"/>
                    <a:pt x="507" y="259"/>
                  </a:cubicBezTo>
                  <a:cubicBezTo>
                    <a:pt x="508" y="259"/>
                    <a:pt x="508" y="259"/>
                    <a:pt x="508" y="258"/>
                  </a:cubicBezTo>
                  <a:cubicBezTo>
                    <a:pt x="508" y="258"/>
                    <a:pt x="508" y="258"/>
                    <a:pt x="508" y="258"/>
                  </a:cubicBezTo>
                  <a:cubicBezTo>
                    <a:pt x="508" y="258"/>
                    <a:pt x="508" y="258"/>
                    <a:pt x="508" y="258"/>
                  </a:cubicBezTo>
                  <a:cubicBezTo>
                    <a:pt x="508" y="258"/>
                    <a:pt x="508" y="258"/>
                    <a:pt x="508" y="258"/>
                  </a:cubicBezTo>
                  <a:cubicBezTo>
                    <a:pt x="509" y="258"/>
                    <a:pt x="509" y="258"/>
                    <a:pt x="509" y="258"/>
                  </a:cubicBezTo>
                  <a:cubicBezTo>
                    <a:pt x="509" y="258"/>
                    <a:pt x="508" y="258"/>
                    <a:pt x="508" y="258"/>
                  </a:cubicBezTo>
                  <a:cubicBezTo>
                    <a:pt x="509" y="257"/>
                    <a:pt x="508" y="257"/>
                    <a:pt x="508" y="257"/>
                  </a:cubicBezTo>
                  <a:cubicBezTo>
                    <a:pt x="508" y="257"/>
                    <a:pt x="508" y="257"/>
                    <a:pt x="508" y="257"/>
                  </a:cubicBezTo>
                  <a:cubicBezTo>
                    <a:pt x="507" y="256"/>
                    <a:pt x="507" y="256"/>
                    <a:pt x="506" y="255"/>
                  </a:cubicBezTo>
                  <a:cubicBezTo>
                    <a:pt x="505" y="255"/>
                    <a:pt x="504" y="255"/>
                    <a:pt x="504" y="256"/>
                  </a:cubicBezTo>
                  <a:cubicBezTo>
                    <a:pt x="504" y="257"/>
                    <a:pt x="504" y="257"/>
                    <a:pt x="504" y="258"/>
                  </a:cubicBezTo>
                  <a:close/>
                  <a:moveTo>
                    <a:pt x="466" y="268"/>
                  </a:moveTo>
                  <a:cubicBezTo>
                    <a:pt x="466" y="268"/>
                    <a:pt x="466" y="268"/>
                    <a:pt x="465" y="268"/>
                  </a:cubicBezTo>
                  <a:cubicBezTo>
                    <a:pt x="465" y="268"/>
                    <a:pt x="465" y="268"/>
                    <a:pt x="465" y="268"/>
                  </a:cubicBezTo>
                  <a:cubicBezTo>
                    <a:pt x="464" y="269"/>
                    <a:pt x="465" y="269"/>
                    <a:pt x="465" y="269"/>
                  </a:cubicBezTo>
                  <a:cubicBezTo>
                    <a:pt x="465" y="269"/>
                    <a:pt x="466" y="269"/>
                    <a:pt x="466" y="269"/>
                  </a:cubicBezTo>
                  <a:cubicBezTo>
                    <a:pt x="466" y="269"/>
                    <a:pt x="466" y="269"/>
                    <a:pt x="466" y="269"/>
                  </a:cubicBezTo>
                  <a:cubicBezTo>
                    <a:pt x="466" y="269"/>
                    <a:pt x="467" y="269"/>
                    <a:pt x="467" y="268"/>
                  </a:cubicBezTo>
                  <a:cubicBezTo>
                    <a:pt x="467" y="268"/>
                    <a:pt x="467" y="268"/>
                    <a:pt x="467" y="267"/>
                  </a:cubicBezTo>
                  <a:cubicBezTo>
                    <a:pt x="467" y="267"/>
                    <a:pt x="466" y="266"/>
                    <a:pt x="466" y="267"/>
                  </a:cubicBezTo>
                  <a:cubicBezTo>
                    <a:pt x="466" y="267"/>
                    <a:pt x="466" y="267"/>
                    <a:pt x="466" y="267"/>
                  </a:cubicBezTo>
                  <a:cubicBezTo>
                    <a:pt x="466" y="267"/>
                    <a:pt x="466" y="267"/>
                    <a:pt x="466" y="267"/>
                  </a:cubicBezTo>
                  <a:cubicBezTo>
                    <a:pt x="466" y="267"/>
                    <a:pt x="466" y="267"/>
                    <a:pt x="466" y="267"/>
                  </a:cubicBezTo>
                  <a:cubicBezTo>
                    <a:pt x="466" y="267"/>
                    <a:pt x="466" y="268"/>
                    <a:pt x="466" y="268"/>
                  </a:cubicBezTo>
                  <a:close/>
                  <a:moveTo>
                    <a:pt x="458" y="282"/>
                  </a:moveTo>
                  <a:cubicBezTo>
                    <a:pt x="458" y="281"/>
                    <a:pt x="458" y="281"/>
                    <a:pt x="457" y="280"/>
                  </a:cubicBezTo>
                  <a:cubicBezTo>
                    <a:pt x="457" y="280"/>
                    <a:pt x="457" y="279"/>
                    <a:pt x="456" y="279"/>
                  </a:cubicBezTo>
                  <a:cubicBezTo>
                    <a:pt x="455" y="279"/>
                    <a:pt x="455" y="278"/>
                    <a:pt x="454" y="278"/>
                  </a:cubicBezTo>
                  <a:cubicBezTo>
                    <a:pt x="453" y="278"/>
                    <a:pt x="453" y="278"/>
                    <a:pt x="452" y="279"/>
                  </a:cubicBezTo>
                  <a:cubicBezTo>
                    <a:pt x="452" y="279"/>
                    <a:pt x="451" y="280"/>
                    <a:pt x="451" y="281"/>
                  </a:cubicBezTo>
                  <a:cubicBezTo>
                    <a:pt x="451" y="282"/>
                    <a:pt x="450" y="282"/>
                    <a:pt x="449" y="282"/>
                  </a:cubicBezTo>
                  <a:cubicBezTo>
                    <a:pt x="449" y="283"/>
                    <a:pt x="449" y="283"/>
                    <a:pt x="450" y="284"/>
                  </a:cubicBezTo>
                  <a:cubicBezTo>
                    <a:pt x="450" y="284"/>
                    <a:pt x="450" y="285"/>
                    <a:pt x="450" y="285"/>
                  </a:cubicBezTo>
                  <a:cubicBezTo>
                    <a:pt x="450" y="285"/>
                    <a:pt x="449" y="286"/>
                    <a:pt x="449" y="286"/>
                  </a:cubicBezTo>
                  <a:cubicBezTo>
                    <a:pt x="449" y="286"/>
                    <a:pt x="449" y="286"/>
                    <a:pt x="449" y="287"/>
                  </a:cubicBezTo>
                  <a:cubicBezTo>
                    <a:pt x="450" y="287"/>
                    <a:pt x="451" y="287"/>
                    <a:pt x="451" y="288"/>
                  </a:cubicBezTo>
                  <a:cubicBezTo>
                    <a:pt x="451" y="289"/>
                    <a:pt x="451" y="289"/>
                    <a:pt x="451" y="289"/>
                  </a:cubicBezTo>
                  <a:cubicBezTo>
                    <a:pt x="452" y="289"/>
                    <a:pt x="453" y="287"/>
                    <a:pt x="453" y="287"/>
                  </a:cubicBezTo>
                  <a:cubicBezTo>
                    <a:pt x="454" y="286"/>
                    <a:pt x="455" y="286"/>
                    <a:pt x="456" y="285"/>
                  </a:cubicBezTo>
                  <a:cubicBezTo>
                    <a:pt x="456" y="285"/>
                    <a:pt x="457" y="285"/>
                    <a:pt x="457" y="284"/>
                  </a:cubicBezTo>
                  <a:cubicBezTo>
                    <a:pt x="457" y="284"/>
                    <a:pt x="457" y="283"/>
                    <a:pt x="457" y="283"/>
                  </a:cubicBezTo>
                  <a:cubicBezTo>
                    <a:pt x="457" y="282"/>
                    <a:pt x="458" y="282"/>
                    <a:pt x="458" y="282"/>
                  </a:cubicBezTo>
                  <a:close/>
                  <a:moveTo>
                    <a:pt x="474" y="265"/>
                  </a:moveTo>
                  <a:cubicBezTo>
                    <a:pt x="474" y="265"/>
                    <a:pt x="473" y="265"/>
                    <a:pt x="473" y="265"/>
                  </a:cubicBezTo>
                  <a:cubicBezTo>
                    <a:pt x="473" y="264"/>
                    <a:pt x="472" y="264"/>
                    <a:pt x="472" y="265"/>
                  </a:cubicBezTo>
                  <a:cubicBezTo>
                    <a:pt x="472" y="266"/>
                    <a:pt x="472" y="267"/>
                    <a:pt x="472" y="268"/>
                  </a:cubicBezTo>
                  <a:cubicBezTo>
                    <a:pt x="472" y="269"/>
                    <a:pt x="473" y="269"/>
                    <a:pt x="474" y="269"/>
                  </a:cubicBezTo>
                  <a:cubicBezTo>
                    <a:pt x="475" y="269"/>
                    <a:pt x="475" y="268"/>
                    <a:pt x="474" y="267"/>
                  </a:cubicBezTo>
                  <a:cubicBezTo>
                    <a:pt x="474" y="267"/>
                    <a:pt x="474" y="267"/>
                    <a:pt x="474" y="266"/>
                  </a:cubicBezTo>
                  <a:cubicBezTo>
                    <a:pt x="474" y="266"/>
                    <a:pt x="474" y="266"/>
                    <a:pt x="474" y="265"/>
                  </a:cubicBezTo>
                  <a:close/>
                  <a:moveTo>
                    <a:pt x="436" y="295"/>
                  </a:moveTo>
                  <a:cubicBezTo>
                    <a:pt x="436" y="295"/>
                    <a:pt x="436" y="295"/>
                    <a:pt x="436" y="294"/>
                  </a:cubicBezTo>
                  <a:cubicBezTo>
                    <a:pt x="436" y="294"/>
                    <a:pt x="436" y="293"/>
                    <a:pt x="436" y="292"/>
                  </a:cubicBezTo>
                  <a:cubicBezTo>
                    <a:pt x="436" y="292"/>
                    <a:pt x="436" y="292"/>
                    <a:pt x="436" y="291"/>
                  </a:cubicBezTo>
                  <a:cubicBezTo>
                    <a:pt x="436" y="291"/>
                    <a:pt x="436" y="291"/>
                    <a:pt x="436" y="290"/>
                  </a:cubicBezTo>
                  <a:cubicBezTo>
                    <a:pt x="436" y="289"/>
                    <a:pt x="436" y="289"/>
                    <a:pt x="435" y="289"/>
                  </a:cubicBezTo>
                  <a:cubicBezTo>
                    <a:pt x="435" y="288"/>
                    <a:pt x="435" y="288"/>
                    <a:pt x="435" y="289"/>
                  </a:cubicBezTo>
                  <a:cubicBezTo>
                    <a:pt x="434" y="289"/>
                    <a:pt x="433" y="290"/>
                    <a:pt x="433" y="291"/>
                  </a:cubicBezTo>
                  <a:cubicBezTo>
                    <a:pt x="433" y="291"/>
                    <a:pt x="433" y="291"/>
                    <a:pt x="433" y="291"/>
                  </a:cubicBezTo>
                  <a:cubicBezTo>
                    <a:pt x="433" y="292"/>
                    <a:pt x="431" y="292"/>
                    <a:pt x="431" y="292"/>
                  </a:cubicBezTo>
                  <a:cubicBezTo>
                    <a:pt x="430" y="292"/>
                    <a:pt x="430" y="292"/>
                    <a:pt x="429" y="292"/>
                  </a:cubicBezTo>
                  <a:cubicBezTo>
                    <a:pt x="429" y="293"/>
                    <a:pt x="428" y="294"/>
                    <a:pt x="429" y="294"/>
                  </a:cubicBezTo>
                  <a:cubicBezTo>
                    <a:pt x="429" y="295"/>
                    <a:pt x="431" y="294"/>
                    <a:pt x="431" y="294"/>
                  </a:cubicBezTo>
                  <a:cubicBezTo>
                    <a:pt x="431" y="294"/>
                    <a:pt x="432" y="294"/>
                    <a:pt x="432" y="293"/>
                  </a:cubicBezTo>
                  <a:cubicBezTo>
                    <a:pt x="432" y="293"/>
                    <a:pt x="433" y="293"/>
                    <a:pt x="433" y="293"/>
                  </a:cubicBezTo>
                  <a:cubicBezTo>
                    <a:pt x="434" y="293"/>
                    <a:pt x="432" y="294"/>
                    <a:pt x="432" y="294"/>
                  </a:cubicBezTo>
                  <a:cubicBezTo>
                    <a:pt x="430" y="295"/>
                    <a:pt x="435" y="296"/>
                    <a:pt x="436" y="295"/>
                  </a:cubicBezTo>
                  <a:close/>
                  <a:moveTo>
                    <a:pt x="434" y="300"/>
                  </a:moveTo>
                  <a:cubicBezTo>
                    <a:pt x="435" y="300"/>
                    <a:pt x="436" y="300"/>
                    <a:pt x="436" y="299"/>
                  </a:cubicBezTo>
                  <a:cubicBezTo>
                    <a:pt x="436" y="299"/>
                    <a:pt x="437" y="298"/>
                    <a:pt x="437" y="299"/>
                  </a:cubicBezTo>
                  <a:cubicBezTo>
                    <a:pt x="437" y="299"/>
                    <a:pt x="437" y="300"/>
                    <a:pt x="438" y="300"/>
                  </a:cubicBezTo>
                  <a:cubicBezTo>
                    <a:pt x="438" y="300"/>
                    <a:pt x="439" y="300"/>
                    <a:pt x="440" y="300"/>
                  </a:cubicBezTo>
                  <a:cubicBezTo>
                    <a:pt x="440" y="300"/>
                    <a:pt x="440" y="299"/>
                    <a:pt x="440" y="299"/>
                  </a:cubicBezTo>
                  <a:cubicBezTo>
                    <a:pt x="441" y="298"/>
                    <a:pt x="442" y="298"/>
                    <a:pt x="443" y="298"/>
                  </a:cubicBezTo>
                  <a:cubicBezTo>
                    <a:pt x="443" y="298"/>
                    <a:pt x="443" y="297"/>
                    <a:pt x="443" y="297"/>
                  </a:cubicBezTo>
                  <a:cubicBezTo>
                    <a:pt x="444" y="296"/>
                    <a:pt x="445" y="296"/>
                    <a:pt x="446" y="295"/>
                  </a:cubicBezTo>
                  <a:cubicBezTo>
                    <a:pt x="446" y="295"/>
                    <a:pt x="446" y="294"/>
                    <a:pt x="446" y="293"/>
                  </a:cubicBezTo>
                  <a:cubicBezTo>
                    <a:pt x="446" y="293"/>
                    <a:pt x="445" y="293"/>
                    <a:pt x="445" y="293"/>
                  </a:cubicBezTo>
                  <a:cubicBezTo>
                    <a:pt x="445" y="293"/>
                    <a:pt x="445" y="292"/>
                    <a:pt x="445" y="291"/>
                  </a:cubicBezTo>
                  <a:cubicBezTo>
                    <a:pt x="445" y="291"/>
                    <a:pt x="444" y="291"/>
                    <a:pt x="444" y="291"/>
                  </a:cubicBezTo>
                  <a:cubicBezTo>
                    <a:pt x="444" y="291"/>
                    <a:pt x="444" y="291"/>
                    <a:pt x="444" y="291"/>
                  </a:cubicBezTo>
                  <a:cubicBezTo>
                    <a:pt x="443" y="291"/>
                    <a:pt x="443" y="291"/>
                    <a:pt x="443" y="291"/>
                  </a:cubicBezTo>
                  <a:cubicBezTo>
                    <a:pt x="443" y="291"/>
                    <a:pt x="443" y="292"/>
                    <a:pt x="443" y="291"/>
                  </a:cubicBezTo>
                  <a:cubicBezTo>
                    <a:pt x="443" y="291"/>
                    <a:pt x="443" y="291"/>
                    <a:pt x="443" y="291"/>
                  </a:cubicBezTo>
                  <a:cubicBezTo>
                    <a:pt x="443" y="292"/>
                    <a:pt x="443" y="292"/>
                    <a:pt x="443" y="293"/>
                  </a:cubicBezTo>
                  <a:cubicBezTo>
                    <a:pt x="443" y="293"/>
                    <a:pt x="443" y="293"/>
                    <a:pt x="443" y="293"/>
                  </a:cubicBezTo>
                  <a:cubicBezTo>
                    <a:pt x="444" y="293"/>
                    <a:pt x="443" y="294"/>
                    <a:pt x="442" y="293"/>
                  </a:cubicBezTo>
                  <a:cubicBezTo>
                    <a:pt x="442" y="293"/>
                    <a:pt x="442" y="294"/>
                    <a:pt x="441" y="294"/>
                  </a:cubicBezTo>
                  <a:cubicBezTo>
                    <a:pt x="441" y="294"/>
                    <a:pt x="441" y="294"/>
                    <a:pt x="441" y="295"/>
                  </a:cubicBezTo>
                  <a:cubicBezTo>
                    <a:pt x="441" y="295"/>
                    <a:pt x="440" y="296"/>
                    <a:pt x="439" y="296"/>
                  </a:cubicBezTo>
                  <a:cubicBezTo>
                    <a:pt x="439" y="295"/>
                    <a:pt x="439" y="295"/>
                    <a:pt x="439" y="294"/>
                  </a:cubicBezTo>
                  <a:cubicBezTo>
                    <a:pt x="440" y="293"/>
                    <a:pt x="440" y="293"/>
                    <a:pt x="440" y="292"/>
                  </a:cubicBezTo>
                  <a:cubicBezTo>
                    <a:pt x="440" y="292"/>
                    <a:pt x="440" y="292"/>
                    <a:pt x="439" y="292"/>
                  </a:cubicBezTo>
                  <a:cubicBezTo>
                    <a:pt x="438" y="292"/>
                    <a:pt x="438" y="293"/>
                    <a:pt x="437" y="294"/>
                  </a:cubicBezTo>
                  <a:cubicBezTo>
                    <a:pt x="437" y="295"/>
                    <a:pt x="437" y="297"/>
                    <a:pt x="436" y="298"/>
                  </a:cubicBezTo>
                  <a:cubicBezTo>
                    <a:pt x="435" y="298"/>
                    <a:pt x="434" y="299"/>
                    <a:pt x="434" y="300"/>
                  </a:cubicBezTo>
                  <a:cubicBezTo>
                    <a:pt x="434" y="300"/>
                    <a:pt x="434" y="300"/>
                    <a:pt x="434" y="300"/>
                  </a:cubicBezTo>
                  <a:close/>
                  <a:moveTo>
                    <a:pt x="448" y="289"/>
                  </a:moveTo>
                  <a:cubicBezTo>
                    <a:pt x="448" y="289"/>
                    <a:pt x="447" y="289"/>
                    <a:pt x="447" y="289"/>
                  </a:cubicBezTo>
                  <a:cubicBezTo>
                    <a:pt x="447" y="289"/>
                    <a:pt x="447" y="289"/>
                    <a:pt x="447" y="288"/>
                  </a:cubicBezTo>
                  <a:cubicBezTo>
                    <a:pt x="446" y="288"/>
                    <a:pt x="446" y="288"/>
                    <a:pt x="446" y="288"/>
                  </a:cubicBezTo>
                  <a:cubicBezTo>
                    <a:pt x="446" y="288"/>
                    <a:pt x="446" y="288"/>
                    <a:pt x="446" y="288"/>
                  </a:cubicBezTo>
                  <a:cubicBezTo>
                    <a:pt x="445" y="289"/>
                    <a:pt x="445" y="290"/>
                    <a:pt x="446" y="290"/>
                  </a:cubicBezTo>
                  <a:cubicBezTo>
                    <a:pt x="446" y="291"/>
                    <a:pt x="447" y="291"/>
                    <a:pt x="447" y="291"/>
                  </a:cubicBezTo>
                  <a:cubicBezTo>
                    <a:pt x="448" y="291"/>
                    <a:pt x="448" y="290"/>
                    <a:pt x="448" y="290"/>
                  </a:cubicBezTo>
                  <a:cubicBezTo>
                    <a:pt x="448" y="290"/>
                    <a:pt x="448" y="290"/>
                    <a:pt x="448" y="289"/>
                  </a:cubicBezTo>
                  <a:close/>
                  <a:moveTo>
                    <a:pt x="468" y="274"/>
                  </a:moveTo>
                  <a:cubicBezTo>
                    <a:pt x="469" y="274"/>
                    <a:pt x="469" y="274"/>
                    <a:pt x="470" y="273"/>
                  </a:cubicBezTo>
                  <a:cubicBezTo>
                    <a:pt x="470" y="273"/>
                    <a:pt x="470" y="273"/>
                    <a:pt x="470" y="273"/>
                  </a:cubicBezTo>
                  <a:cubicBezTo>
                    <a:pt x="470" y="272"/>
                    <a:pt x="470" y="272"/>
                    <a:pt x="471" y="271"/>
                  </a:cubicBezTo>
                  <a:cubicBezTo>
                    <a:pt x="471" y="271"/>
                    <a:pt x="471" y="271"/>
                    <a:pt x="470" y="271"/>
                  </a:cubicBezTo>
                  <a:cubicBezTo>
                    <a:pt x="470" y="271"/>
                    <a:pt x="470" y="271"/>
                    <a:pt x="470" y="271"/>
                  </a:cubicBezTo>
                  <a:cubicBezTo>
                    <a:pt x="470" y="270"/>
                    <a:pt x="469" y="270"/>
                    <a:pt x="468" y="270"/>
                  </a:cubicBezTo>
                  <a:cubicBezTo>
                    <a:pt x="467" y="270"/>
                    <a:pt x="466" y="270"/>
                    <a:pt x="466" y="271"/>
                  </a:cubicBezTo>
                  <a:cubicBezTo>
                    <a:pt x="466" y="272"/>
                    <a:pt x="467" y="272"/>
                    <a:pt x="467" y="273"/>
                  </a:cubicBezTo>
                  <a:cubicBezTo>
                    <a:pt x="467" y="273"/>
                    <a:pt x="468" y="274"/>
                    <a:pt x="468" y="274"/>
                  </a:cubicBezTo>
                  <a:close/>
                  <a:moveTo>
                    <a:pt x="343" y="439"/>
                  </a:moveTo>
                  <a:cubicBezTo>
                    <a:pt x="343" y="439"/>
                    <a:pt x="343" y="439"/>
                    <a:pt x="343" y="439"/>
                  </a:cubicBezTo>
                  <a:cubicBezTo>
                    <a:pt x="344" y="439"/>
                    <a:pt x="345" y="439"/>
                    <a:pt x="345" y="438"/>
                  </a:cubicBezTo>
                  <a:cubicBezTo>
                    <a:pt x="345" y="438"/>
                    <a:pt x="344" y="438"/>
                    <a:pt x="344" y="438"/>
                  </a:cubicBezTo>
                  <a:cubicBezTo>
                    <a:pt x="344" y="438"/>
                    <a:pt x="344" y="438"/>
                    <a:pt x="344" y="438"/>
                  </a:cubicBezTo>
                  <a:cubicBezTo>
                    <a:pt x="344" y="438"/>
                    <a:pt x="344" y="438"/>
                    <a:pt x="343" y="438"/>
                  </a:cubicBezTo>
                  <a:cubicBezTo>
                    <a:pt x="343" y="438"/>
                    <a:pt x="343" y="438"/>
                    <a:pt x="343" y="438"/>
                  </a:cubicBezTo>
                  <a:cubicBezTo>
                    <a:pt x="342" y="438"/>
                    <a:pt x="342" y="438"/>
                    <a:pt x="343" y="438"/>
                  </a:cubicBezTo>
                  <a:cubicBezTo>
                    <a:pt x="343" y="438"/>
                    <a:pt x="343" y="439"/>
                    <a:pt x="343" y="439"/>
                  </a:cubicBezTo>
                  <a:close/>
                  <a:moveTo>
                    <a:pt x="342" y="425"/>
                  </a:moveTo>
                  <a:cubicBezTo>
                    <a:pt x="342" y="425"/>
                    <a:pt x="342" y="425"/>
                    <a:pt x="342" y="425"/>
                  </a:cubicBezTo>
                  <a:cubicBezTo>
                    <a:pt x="342" y="425"/>
                    <a:pt x="342" y="425"/>
                    <a:pt x="342" y="425"/>
                  </a:cubicBezTo>
                  <a:cubicBezTo>
                    <a:pt x="342" y="424"/>
                    <a:pt x="341" y="424"/>
                    <a:pt x="341" y="425"/>
                  </a:cubicBezTo>
                  <a:cubicBezTo>
                    <a:pt x="341" y="425"/>
                    <a:pt x="341" y="425"/>
                    <a:pt x="341" y="425"/>
                  </a:cubicBezTo>
                  <a:cubicBezTo>
                    <a:pt x="341" y="425"/>
                    <a:pt x="341" y="425"/>
                    <a:pt x="341" y="425"/>
                  </a:cubicBezTo>
                  <a:cubicBezTo>
                    <a:pt x="341" y="426"/>
                    <a:pt x="342" y="426"/>
                    <a:pt x="342" y="425"/>
                  </a:cubicBezTo>
                  <a:close/>
                  <a:moveTo>
                    <a:pt x="341" y="430"/>
                  </a:moveTo>
                  <a:cubicBezTo>
                    <a:pt x="341" y="430"/>
                    <a:pt x="341" y="430"/>
                    <a:pt x="341" y="430"/>
                  </a:cubicBezTo>
                  <a:cubicBezTo>
                    <a:pt x="341" y="430"/>
                    <a:pt x="341" y="430"/>
                    <a:pt x="341" y="430"/>
                  </a:cubicBezTo>
                  <a:cubicBezTo>
                    <a:pt x="341" y="430"/>
                    <a:pt x="341" y="431"/>
                    <a:pt x="341" y="431"/>
                  </a:cubicBezTo>
                  <a:cubicBezTo>
                    <a:pt x="341" y="431"/>
                    <a:pt x="341" y="431"/>
                    <a:pt x="341" y="431"/>
                  </a:cubicBezTo>
                  <a:cubicBezTo>
                    <a:pt x="342" y="431"/>
                    <a:pt x="342" y="431"/>
                    <a:pt x="342" y="431"/>
                  </a:cubicBezTo>
                  <a:cubicBezTo>
                    <a:pt x="342" y="431"/>
                    <a:pt x="342" y="431"/>
                    <a:pt x="342" y="431"/>
                  </a:cubicBezTo>
                  <a:cubicBezTo>
                    <a:pt x="342" y="431"/>
                    <a:pt x="342" y="431"/>
                    <a:pt x="342" y="430"/>
                  </a:cubicBezTo>
                  <a:cubicBezTo>
                    <a:pt x="342" y="430"/>
                    <a:pt x="342" y="430"/>
                    <a:pt x="342" y="430"/>
                  </a:cubicBezTo>
                  <a:cubicBezTo>
                    <a:pt x="342" y="430"/>
                    <a:pt x="342" y="430"/>
                    <a:pt x="342" y="430"/>
                  </a:cubicBezTo>
                  <a:cubicBezTo>
                    <a:pt x="342" y="430"/>
                    <a:pt x="342" y="430"/>
                    <a:pt x="342" y="430"/>
                  </a:cubicBezTo>
                  <a:cubicBezTo>
                    <a:pt x="342" y="429"/>
                    <a:pt x="342" y="429"/>
                    <a:pt x="342" y="429"/>
                  </a:cubicBezTo>
                  <a:cubicBezTo>
                    <a:pt x="341" y="429"/>
                    <a:pt x="341" y="429"/>
                    <a:pt x="341" y="430"/>
                  </a:cubicBezTo>
                  <a:close/>
                  <a:moveTo>
                    <a:pt x="416" y="727"/>
                  </a:moveTo>
                  <a:cubicBezTo>
                    <a:pt x="415" y="727"/>
                    <a:pt x="415" y="727"/>
                    <a:pt x="415" y="727"/>
                  </a:cubicBezTo>
                  <a:cubicBezTo>
                    <a:pt x="414" y="727"/>
                    <a:pt x="414" y="727"/>
                    <a:pt x="414" y="727"/>
                  </a:cubicBezTo>
                  <a:cubicBezTo>
                    <a:pt x="413" y="727"/>
                    <a:pt x="412" y="727"/>
                    <a:pt x="412" y="728"/>
                  </a:cubicBezTo>
                  <a:cubicBezTo>
                    <a:pt x="412" y="728"/>
                    <a:pt x="412" y="729"/>
                    <a:pt x="413" y="729"/>
                  </a:cubicBezTo>
                  <a:cubicBezTo>
                    <a:pt x="413" y="729"/>
                    <a:pt x="413" y="729"/>
                    <a:pt x="414" y="729"/>
                  </a:cubicBezTo>
                  <a:cubicBezTo>
                    <a:pt x="414" y="729"/>
                    <a:pt x="414" y="729"/>
                    <a:pt x="415" y="729"/>
                  </a:cubicBezTo>
                  <a:cubicBezTo>
                    <a:pt x="415" y="729"/>
                    <a:pt x="415" y="729"/>
                    <a:pt x="415" y="729"/>
                  </a:cubicBezTo>
                  <a:cubicBezTo>
                    <a:pt x="415" y="729"/>
                    <a:pt x="416" y="728"/>
                    <a:pt x="416" y="728"/>
                  </a:cubicBezTo>
                  <a:cubicBezTo>
                    <a:pt x="416" y="728"/>
                    <a:pt x="416" y="727"/>
                    <a:pt x="416" y="727"/>
                  </a:cubicBezTo>
                  <a:close/>
                  <a:moveTo>
                    <a:pt x="268" y="575"/>
                  </a:moveTo>
                  <a:cubicBezTo>
                    <a:pt x="268" y="575"/>
                    <a:pt x="268" y="575"/>
                    <a:pt x="268" y="575"/>
                  </a:cubicBezTo>
                  <a:cubicBezTo>
                    <a:pt x="268" y="575"/>
                    <a:pt x="268" y="574"/>
                    <a:pt x="268" y="574"/>
                  </a:cubicBezTo>
                  <a:cubicBezTo>
                    <a:pt x="268" y="574"/>
                    <a:pt x="268" y="574"/>
                    <a:pt x="268" y="574"/>
                  </a:cubicBezTo>
                  <a:cubicBezTo>
                    <a:pt x="268" y="574"/>
                    <a:pt x="268" y="574"/>
                    <a:pt x="268" y="574"/>
                  </a:cubicBezTo>
                  <a:cubicBezTo>
                    <a:pt x="268" y="574"/>
                    <a:pt x="268" y="574"/>
                    <a:pt x="268" y="574"/>
                  </a:cubicBezTo>
                  <a:cubicBezTo>
                    <a:pt x="268" y="574"/>
                    <a:pt x="268" y="574"/>
                    <a:pt x="268" y="574"/>
                  </a:cubicBezTo>
                  <a:cubicBezTo>
                    <a:pt x="268" y="574"/>
                    <a:pt x="268" y="574"/>
                    <a:pt x="268" y="574"/>
                  </a:cubicBezTo>
                  <a:cubicBezTo>
                    <a:pt x="268" y="574"/>
                    <a:pt x="269" y="574"/>
                    <a:pt x="269" y="574"/>
                  </a:cubicBezTo>
                  <a:cubicBezTo>
                    <a:pt x="269" y="574"/>
                    <a:pt x="269" y="574"/>
                    <a:pt x="269" y="574"/>
                  </a:cubicBezTo>
                  <a:cubicBezTo>
                    <a:pt x="269" y="574"/>
                    <a:pt x="269" y="574"/>
                    <a:pt x="269" y="574"/>
                  </a:cubicBezTo>
                  <a:cubicBezTo>
                    <a:pt x="269" y="574"/>
                    <a:pt x="269" y="574"/>
                    <a:pt x="269" y="574"/>
                  </a:cubicBezTo>
                  <a:cubicBezTo>
                    <a:pt x="269" y="574"/>
                    <a:pt x="269" y="574"/>
                    <a:pt x="269" y="574"/>
                  </a:cubicBezTo>
                  <a:cubicBezTo>
                    <a:pt x="269" y="574"/>
                    <a:pt x="269" y="574"/>
                    <a:pt x="269" y="574"/>
                  </a:cubicBezTo>
                  <a:cubicBezTo>
                    <a:pt x="269" y="574"/>
                    <a:pt x="270" y="574"/>
                    <a:pt x="270" y="574"/>
                  </a:cubicBezTo>
                  <a:cubicBezTo>
                    <a:pt x="270" y="574"/>
                    <a:pt x="270" y="574"/>
                    <a:pt x="270" y="574"/>
                  </a:cubicBezTo>
                  <a:cubicBezTo>
                    <a:pt x="270" y="574"/>
                    <a:pt x="270" y="574"/>
                    <a:pt x="270" y="575"/>
                  </a:cubicBezTo>
                  <a:cubicBezTo>
                    <a:pt x="270" y="575"/>
                    <a:pt x="270" y="575"/>
                    <a:pt x="270" y="575"/>
                  </a:cubicBezTo>
                  <a:cubicBezTo>
                    <a:pt x="270" y="575"/>
                    <a:pt x="270" y="575"/>
                    <a:pt x="270" y="575"/>
                  </a:cubicBezTo>
                  <a:cubicBezTo>
                    <a:pt x="270" y="575"/>
                    <a:pt x="270" y="575"/>
                    <a:pt x="270" y="575"/>
                  </a:cubicBezTo>
                  <a:cubicBezTo>
                    <a:pt x="270" y="575"/>
                    <a:pt x="270" y="575"/>
                    <a:pt x="270" y="575"/>
                  </a:cubicBezTo>
                  <a:cubicBezTo>
                    <a:pt x="270" y="575"/>
                    <a:pt x="270" y="575"/>
                    <a:pt x="269" y="575"/>
                  </a:cubicBezTo>
                  <a:cubicBezTo>
                    <a:pt x="269" y="575"/>
                    <a:pt x="269" y="575"/>
                    <a:pt x="269" y="575"/>
                  </a:cubicBezTo>
                  <a:cubicBezTo>
                    <a:pt x="269" y="575"/>
                    <a:pt x="269" y="575"/>
                    <a:pt x="269" y="575"/>
                  </a:cubicBezTo>
                  <a:cubicBezTo>
                    <a:pt x="269" y="575"/>
                    <a:pt x="269" y="575"/>
                    <a:pt x="269" y="575"/>
                  </a:cubicBezTo>
                  <a:cubicBezTo>
                    <a:pt x="269" y="575"/>
                    <a:pt x="269" y="575"/>
                    <a:pt x="269" y="575"/>
                  </a:cubicBezTo>
                  <a:cubicBezTo>
                    <a:pt x="269" y="575"/>
                    <a:pt x="269" y="575"/>
                    <a:pt x="269" y="575"/>
                  </a:cubicBezTo>
                  <a:cubicBezTo>
                    <a:pt x="269" y="575"/>
                    <a:pt x="269" y="575"/>
                    <a:pt x="269" y="575"/>
                  </a:cubicBezTo>
                  <a:cubicBezTo>
                    <a:pt x="269" y="575"/>
                    <a:pt x="268" y="575"/>
                    <a:pt x="268" y="575"/>
                  </a:cubicBezTo>
                  <a:cubicBezTo>
                    <a:pt x="268" y="575"/>
                    <a:pt x="268" y="575"/>
                    <a:pt x="268" y="575"/>
                  </a:cubicBezTo>
                  <a:close/>
                  <a:moveTo>
                    <a:pt x="268" y="575"/>
                  </a:moveTo>
                  <a:cubicBezTo>
                    <a:pt x="269" y="575"/>
                    <a:pt x="269" y="575"/>
                    <a:pt x="269" y="575"/>
                  </a:cubicBezTo>
                  <a:cubicBezTo>
                    <a:pt x="268" y="575"/>
                    <a:pt x="268" y="575"/>
                    <a:pt x="268" y="575"/>
                  </a:cubicBezTo>
                  <a:cubicBezTo>
                    <a:pt x="268" y="575"/>
                    <a:pt x="268" y="575"/>
                    <a:pt x="268" y="575"/>
                  </a:cubicBezTo>
                  <a:close/>
                  <a:moveTo>
                    <a:pt x="230" y="258"/>
                  </a:moveTo>
                  <a:cubicBezTo>
                    <a:pt x="230" y="258"/>
                    <a:pt x="230" y="258"/>
                    <a:pt x="230" y="258"/>
                  </a:cubicBezTo>
                  <a:cubicBezTo>
                    <a:pt x="230" y="258"/>
                    <a:pt x="230" y="258"/>
                    <a:pt x="230" y="258"/>
                  </a:cubicBezTo>
                  <a:cubicBezTo>
                    <a:pt x="230" y="258"/>
                    <a:pt x="230" y="258"/>
                    <a:pt x="230" y="258"/>
                  </a:cubicBezTo>
                  <a:cubicBezTo>
                    <a:pt x="230" y="258"/>
                    <a:pt x="231" y="258"/>
                    <a:pt x="231" y="258"/>
                  </a:cubicBezTo>
                  <a:cubicBezTo>
                    <a:pt x="231" y="258"/>
                    <a:pt x="231" y="258"/>
                    <a:pt x="231" y="258"/>
                  </a:cubicBezTo>
                  <a:cubicBezTo>
                    <a:pt x="231" y="258"/>
                    <a:pt x="231" y="258"/>
                    <a:pt x="231" y="258"/>
                  </a:cubicBezTo>
                  <a:cubicBezTo>
                    <a:pt x="231" y="257"/>
                    <a:pt x="231" y="257"/>
                    <a:pt x="231" y="257"/>
                  </a:cubicBezTo>
                  <a:cubicBezTo>
                    <a:pt x="231" y="257"/>
                    <a:pt x="232" y="257"/>
                    <a:pt x="232" y="257"/>
                  </a:cubicBezTo>
                  <a:cubicBezTo>
                    <a:pt x="232" y="257"/>
                    <a:pt x="232" y="257"/>
                    <a:pt x="232" y="257"/>
                  </a:cubicBezTo>
                  <a:cubicBezTo>
                    <a:pt x="232" y="257"/>
                    <a:pt x="232" y="257"/>
                    <a:pt x="232" y="257"/>
                  </a:cubicBezTo>
                  <a:cubicBezTo>
                    <a:pt x="232" y="257"/>
                    <a:pt x="232" y="257"/>
                    <a:pt x="232" y="257"/>
                  </a:cubicBezTo>
                  <a:cubicBezTo>
                    <a:pt x="232" y="256"/>
                    <a:pt x="232" y="256"/>
                    <a:pt x="232" y="256"/>
                  </a:cubicBezTo>
                  <a:cubicBezTo>
                    <a:pt x="233" y="256"/>
                    <a:pt x="233" y="256"/>
                    <a:pt x="233" y="256"/>
                  </a:cubicBezTo>
                  <a:cubicBezTo>
                    <a:pt x="233" y="256"/>
                    <a:pt x="233" y="256"/>
                    <a:pt x="234" y="256"/>
                  </a:cubicBezTo>
                  <a:cubicBezTo>
                    <a:pt x="234" y="256"/>
                    <a:pt x="234" y="256"/>
                    <a:pt x="234" y="256"/>
                  </a:cubicBezTo>
                  <a:cubicBezTo>
                    <a:pt x="234" y="256"/>
                    <a:pt x="234" y="256"/>
                    <a:pt x="234" y="256"/>
                  </a:cubicBezTo>
                  <a:cubicBezTo>
                    <a:pt x="234" y="256"/>
                    <a:pt x="234" y="256"/>
                    <a:pt x="234" y="256"/>
                  </a:cubicBezTo>
                  <a:cubicBezTo>
                    <a:pt x="234" y="256"/>
                    <a:pt x="234" y="256"/>
                    <a:pt x="234" y="256"/>
                  </a:cubicBezTo>
                  <a:cubicBezTo>
                    <a:pt x="234" y="256"/>
                    <a:pt x="234" y="256"/>
                    <a:pt x="234" y="256"/>
                  </a:cubicBezTo>
                  <a:cubicBezTo>
                    <a:pt x="234" y="256"/>
                    <a:pt x="234" y="255"/>
                    <a:pt x="234" y="255"/>
                  </a:cubicBezTo>
                  <a:cubicBezTo>
                    <a:pt x="234" y="255"/>
                    <a:pt x="234" y="255"/>
                    <a:pt x="234" y="255"/>
                  </a:cubicBezTo>
                  <a:cubicBezTo>
                    <a:pt x="235" y="255"/>
                    <a:pt x="235" y="255"/>
                    <a:pt x="235" y="255"/>
                  </a:cubicBezTo>
                  <a:cubicBezTo>
                    <a:pt x="235" y="255"/>
                    <a:pt x="235" y="255"/>
                    <a:pt x="235" y="255"/>
                  </a:cubicBezTo>
                  <a:cubicBezTo>
                    <a:pt x="236" y="255"/>
                    <a:pt x="236" y="255"/>
                    <a:pt x="236" y="255"/>
                  </a:cubicBezTo>
                  <a:cubicBezTo>
                    <a:pt x="236" y="255"/>
                    <a:pt x="236" y="255"/>
                    <a:pt x="236" y="255"/>
                  </a:cubicBezTo>
                  <a:cubicBezTo>
                    <a:pt x="236" y="255"/>
                    <a:pt x="236" y="254"/>
                    <a:pt x="237" y="254"/>
                  </a:cubicBezTo>
                  <a:cubicBezTo>
                    <a:pt x="237" y="254"/>
                    <a:pt x="237" y="254"/>
                    <a:pt x="237" y="254"/>
                  </a:cubicBezTo>
                  <a:cubicBezTo>
                    <a:pt x="237" y="254"/>
                    <a:pt x="237" y="254"/>
                    <a:pt x="237" y="254"/>
                  </a:cubicBezTo>
                  <a:cubicBezTo>
                    <a:pt x="237" y="254"/>
                    <a:pt x="237" y="254"/>
                    <a:pt x="237" y="254"/>
                  </a:cubicBezTo>
                  <a:cubicBezTo>
                    <a:pt x="237" y="254"/>
                    <a:pt x="237" y="254"/>
                    <a:pt x="237" y="254"/>
                  </a:cubicBezTo>
                  <a:cubicBezTo>
                    <a:pt x="237" y="253"/>
                    <a:pt x="237" y="253"/>
                    <a:pt x="237" y="253"/>
                  </a:cubicBezTo>
                  <a:cubicBezTo>
                    <a:pt x="237" y="253"/>
                    <a:pt x="237" y="253"/>
                    <a:pt x="237" y="253"/>
                  </a:cubicBezTo>
                  <a:cubicBezTo>
                    <a:pt x="237" y="253"/>
                    <a:pt x="237" y="253"/>
                    <a:pt x="237" y="252"/>
                  </a:cubicBezTo>
                  <a:cubicBezTo>
                    <a:pt x="238" y="252"/>
                    <a:pt x="238" y="252"/>
                    <a:pt x="238" y="251"/>
                  </a:cubicBezTo>
                  <a:cubicBezTo>
                    <a:pt x="238" y="251"/>
                    <a:pt x="239" y="251"/>
                    <a:pt x="239" y="251"/>
                  </a:cubicBezTo>
                  <a:cubicBezTo>
                    <a:pt x="239" y="250"/>
                    <a:pt x="239" y="250"/>
                    <a:pt x="239" y="250"/>
                  </a:cubicBezTo>
                  <a:cubicBezTo>
                    <a:pt x="239" y="250"/>
                    <a:pt x="240" y="250"/>
                    <a:pt x="240" y="250"/>
                  </a:cubicBezTo>
                  <a:cubicBezTo>
                    <a:pt x="240" y="250"/>
                    <a:pt x="240" y="250"/>
                    <a:pt x="240" y="250"/>
                  </a:cubicBezTo>
                  <a:cubicBezTo>
                    <a:pt x="240" y="250"/>
                    <a:pt x="241" y="250"/>
                    <a:pt x="241" y="250"/>
                  </a:cubicBezTo>
                  <a:cubicBezTo>
                    <a:pt x="241" y="250"/>
                    <a:pt x="241" y="250"/>
                    <a:pt x="242" y="250"/>
                  </a:cubicBezTo>
                  <a:cubicBezTo>
                    <a:pt x="242" y="250"/>
                    <a:pt x="242" y="250"/>
                    <a:pt x="242" y="250"/>
                  </a:cubicBezTo>
                  <a:cubicBezTo>
                    <a:pt x="242" y="250"/>
                    <a:pt x="242" y="250"/>
                    <a:pt x="242" y="250"/>
                  </a:cubicBezTo>
                  <a:cubicBezTo>
                    <a:pt x="242" y="250"/>
                    <a:pt x="242" y="250"/>
                    <a:pt x="243" y="250"/>
                  </a:cubicBezTo>
                  <a:cubicBezTo>
                    <a:pt x="243" y="251"/>
                    <a:pt x="242" y="251"/>
                    <a:pt x="242" y="251"/>
                  </a:cubicBezTo>
                  <a:cubicBezTo>
                    <a:pt x="242" y="251"/>
                    <a:pt x="242" y="251"/>
                    <a:pt x="242" y="252"/>
                  </a:cubicBezTo>
                  <a:cubicBezTo>
                    <a:pt x="242" y="252"/>
                    <a:pt x="242" y="252"/>
                    <a:pt x="242" y="252"/>
                  </a:cubicBezTo>
                  <a:cubicBezTo>
                    <a:pt x="242" y="252"/>
                    <a:pt x="242" y="253"/>
                    <a:pt x="242" y="253"/>
                  </a:cubicBezTo>
                  <a:cubicBezTo>
                    <a:pt x="242" y="253"/>
                    <a:pt x="242" y="254"/>
                    <a:pt x="242" y="254"/>
                  </a:cubicBezTo>
                  <a:cubicBezTo>
                    <a:pt x="242" y="254"/>
                    <a:pt x="241" y="254"/>
                    <a:pt x="241" y="255"/>
                  </a:cubicBezTo>
                  <a:cubicBezTo>
                    <a:pt x="241" y="255"/>
                    <a:pt x="241" y="255"/>
                    <a:pt x="240" y="255"/>
                  </a:cubicBezTo>
                  <a:cubicBezTo>
                    <a:pt x="240" y="255"/>
                    <a:pt x="240" y="255"/>
                    <a:pt x="239" y="255"/>
                  </a:cubicBezTo>
                  <a:cubicBezTo>
                    <a:pt x="239" y="255"/>
                    <a:pt x="239" y="255"/>
                    <a:pt x="238" y="255"/>
                  </a:cubicBezTo>
                  <a:cubicBezTo>
                    <a:pt x="238" y="255"/>
                    <a:pt x="238" y="255"/>
                    <a:pt x="238" y="255"/>
                  </a:cubicBezTo>
                  <a:cubicBezTo>
                    <a:pt x="238" y="255"/>
                    <a:pt x="238" y="256"/>
                    <a:pt x="238" y="256"/>
                  </a:cubicBezTo>
                  <a:cubicBezTo>
                    <a:pt x="237" y="256"/>
                    <a:pt x="237" y="255"/>
                    <a:pt x="237" y="255"/>
                  </a:cubicBezTo>
                  <a:cubicBezTo>
                    <a:pt x="237" y="255"/>
                    <a:pt x="236" y="255"/>
                    <a:pt x="236" y="256"/>
                  </a:cubicBezTo>
                  <a:cubicBezTo>
                    <a:pt x="236" y="256"/>
                    <a:pt x="235" y="256"/>
                    <a:pt x="235" y="256"/>
                  </a:cubicBezTo>
                  <a:cubicBezTo>
                    <a:pt x="235" y="256"/>
                    <a:pt x="235" y="256"/>
                    <a:pt x="235" y="256"/>
                  </a:cubicBezTo>
                  <a:cubicBezTo>
                    <a:pt x="235" y="256"/>
                    <a:pt x="235" y="256"/>
                    <a:pt x="235" y="256"/>
                  </a:cubicBezTo>
                  <a:cubicBezTo>
                    <a:pt x="235" y="256"/>
                    <a:pt x="235" y="256"/>
                    <a:pt x="234" y="256"/>
                  </a:cubicBezTo>
                  <a:cubicBezTo>
                    <a:pt x="234" y="256"/>
                    <a:pt x="234" y="257"/>
                    <a:pt x="234" y="257"/>
                  </a:cubicBezTo>
                  <a:cubicBezTo>
                    <a:pt x="234" y="257"/>
                    <a:pt x="234" y="257"/>
                    <a:pt x="234" y="257"/>
                  </a:cubicBezTo>
                  <a:cubicBezTo>
                    <a:pt x="234" y="257"/>
                    <a:pt x="234" y="257"/>
                    <a:pt x="234" y="257"/>
                  </a:cubicBezTo>
                  <a:cubicBezTo>
                    <a:pt x="234" y="257"/>
                    <a:pt x="234" y="257"/>
                    <a:pt x="233" y="257"/>
                  </a:cubicBezTo>
                  <a:cubicBezTo>
                    <a:pt x="233" y="258"/>
                    <a:pt x="233" y="258"/>
                    <a:pt x="233" y="258"/>
                  </a:cubicBezTo>
                  <a:cubicBezTo>
                    <a:pt x="233" y="258"/>
                    <a:pt x="233" y="258"/>
                    <a:pt x="233" y="258"/>
                  </a:cubicBezTo>
                  <a:cubicBezTo>
                    <a:pt x="233" y="258"/>
                    <a:pt x="233" y="258"/>
                    <a:pt x="233" y="258"/>
                  </a:cubicBezTo>
                  <a:cubicBezTo>
                    <a:pt x="233" y="258"/>
                    <a:pt x="233" y="258"/>
                    <a:pt x="233" y="258"/>
                  </a:cubicBezTo>
                  <a:cubicBezTo>
                    <a:pt x="233" y="258"/>
                    <a:pt x="233" y="258"/>
                    <a:pt x="233" y="258"/>
                  </a:cubicBezTo>
                  <a:cubicBezTo>
                    <a:pt x="233" y="258"/>
                    <a:pt x="233" y="258"/>
                    <a:pt x="233" y="258"/>
                  </a:cubicBezTo>
                  <a:cubicBezTo>
                    <a:pt x="233" y="258"/>
                    <a:pt x="233" y="258"/>
                    <a:pt x="232" y="258"/>
                  </a:cubicBezTo>
                  <a:cubicBezTo>
                    <a:pt x="232" y="258"/>
                    <a:pt x="232" y="258"/>
                    <a:pt x="232" y="258"/>
                  </a:cubicBezTo>
                  <a:cubicBezTo>
                    <a:pt x="232" y="258"/>
                    <a:pt x="232" y="258"/>
                    <a:pt x="232" y="259"/>
                  </a:cubicBezTo>
                  <a:cubicBezTo>
                    <a:pt x="232" y="259"/>
                    <a:pt x="232" y="259"/>
                    <a:pt x="232" y="259"/>
                  </a:cubicBezTo>
                  <a:cubicBezTo>
                    <a:pt x="231" y="259"/>
                    <a:pt x="231" y="259"/>
                    <a:pt x="231" y="259"/>
                  </a:cubicBezTo>
                  <a:cubicBezTo>
                    <a:pt x="231" y="259"/>
                    <a:pt x="230" y="259"/>
                    <a:pt x="230" y="259"/>
                  </a:cubicBezTo>
                  <a:cubicBezTo>
                    <a:pt x="230" y="259"/>
                    <a:pt x="230" y="259"/>
                    <a:pt x="230" y="258"/>
                  </a:cubicBezTo>
                  <a:cubicBezTo>
                    <a:pt x="230" y="258"/>
                    <a:pt x="230" y="258"/>
                    <a:pt x="230" y="258"/>
                  </a:cubicBezTo>
                  <a:close/>
                  <a:moveTo>
                    <a:pt x="236" y="255"/>
                  </a:moveTo>
                  <a:cubicBezTo>
                    <a:pt x="236" y="255"/>
                    <a:pt x="236" y="255"/>
                    <a:pt x="236" y="255"/>
                  </a:cubicBezTo>
                  <a:cubicBezTo>
                    <a:pt x="236" y="255"/>
                    <a:pt x="236" y="255"/>
                    <a:pt x="237" y="255"/>
                  </a:cubicBezTo>
                  <a:cubicBezTo>
                    <a:pt x="237" y="255"/>
                    <a:pt x="237" y="255"/>
                    <a:pt x="237" y="255"/>
                  </a:cubicBezTo>
                  <a:cubicBezTo>
                    <a:pt x="237" y="255"/>
                    <a:pt x="237" y="255"/>
                    <a:pt x="237" y="255"/>
                  </a:cubicBezTo>
                  <a:cubicBezTo>
                    <a:pt x="237" y="255"/>
                    <a:pt x="237" y="254"/>
                    <a:pt x="237" y="254"/>
                  </a:cubicBezTo>
                  <a:cubicBezTo>
                    <a:pt x="237" y="254"/>
                    <a:pt x="237" y="254"/>
                    <a:pt x="237" y="254"/>
                  </a:cubicBezTo>
                  <a:cubicBezTo>
                    <a:pt x="237" y="254"/>
                    <a:pt x="236" y="255"/>
                    <a:pt x="236" y="255"/>
                  </a:cubicBezTo>
                  <a:close/>
                  <a:moveTo>
                    <a:pt x="359" y="670"/>
                  </a:moveTo>
                  <a:cubicBezTo>
                    <a:pt x="359" y="670"/>
                    <a:pt x="360" y="670"/>
                    <a:pt x="360" y="669"/>
                  </a:cubicBezTo>
                  <a:cubicBezTo>
                    <a:pt x="360" y="669"/>
                    <a:pt x="360" y="668"/>
                    <a:pt x="359" y="668"/>
                  </a:cubicBezTo>
                  <a:cubicBezTo>
                    <a:pt x="359" y="668"/>
                    <a:pt x="359" y="668"/>
                    <a:pt x="358" y="668"/>
                  </a:cubicBezTo>
                  <a:cubicBezTo>
                    <a:pt x="358" y="668"/>
                    <a:pt x="358" y="668"/>
                    <a:pt x="358" y="669"/>
                  </a:cubicBezTo>
                  <a:cubicBezTo>
                    <a:pt x="357" y="669"/>
                    <a:pt x="357" y="670"/>
                    <a:pt x="357" y="670"/>
                  </a:cubicBezTo>
                  <a:cubicBezTo>
                    <a:pt x="357" y="671"/>
                    <a:pt x="358" y="671"/>
                    <a:pt x="359" y="670"/>
                  </a:cubicBezTo>
                  <a:close/>
                  <a:moveTo>
                    <a:pt x="425" y="703"/>
                  </a:moveTo>
                  <a:cubicBezTo>
                    <a:pt x="424" y="703"/>
                    <a:pt x="423" y="703"/>
                    <a:pt x="423" y="704"/>
                  </a:cubicBezTo>
                  <a:cubicBezTo>
                    <a:pt x="422" y="704"/>
                    <a:pt x="422" y="704"/>
                    <a:pt x="421" y="704"/>
                  </a:cubicBezTo>
                  <a:cubicBezTo>
                    <a:pt x="421" y="704"/>
                    <a:pt x="421" y="705"/>
                    <a:pt x="420" y="705"/>
                  </a:cubicBezTo>
                  <a:cubicBezTo>
                    <a:pt x="419" y="705"/>
                    <a:pt x="419" y="704"/>
                    <a:pt x="418" y="704"/>
                  </a:cubicBezTo>
                  <a:cubicBezTo>
                    <a:pt x="418" y="704"/>
                    <a:pt x="418" y="704"/>
                    <a:pt x="418" y="704"/>
                  </a:cubicBezTo>
                  <a:cubicBezTo>
                    <a:pt x="417" y="705"/>
                    <a:pt x="417" y="705"/>
                    <a:pt x="416" y="706"/>
                  </a:cubicBezTo>
                  <a:cubicBezTo>
                    <a:pt x="414" y="706"/>
                    <a:pt x="414" y="705"/>
                    <a:pt x="413" y="705"/>
                  </a:cubicBezTo>
                  <a:cubicBezTo>
                    <a:pt x="412" y="704"/>
                    <a:pt x="411" y="704"/>
                    <a:pt x="410" y="705"/>
                  </a:cubicBezTo>
                  <a:cubicBezTo>
                    <a:pt x="409" y="705"/>
                    <a:pt x="408" y="705"/>
                    <a:pt x="407" y="705"/>
                  </a:cubicBezTo>
                  <a:cubicBezTo>
                    <a:pt x="406" y="705"/>
                    <a:pt x="406" y="705"/>
                    <a:pt x="405" y="704"/>
                  </a:cubicBezTo>
                  <a:cubicBezTo>
                    <a:pt x="404" y="704"/>
                    <a:pt x="404" y="704"/>
                    <a:pt x="403" y="704"/>
                  </a:cubicBezTo>
                  <a:cubicBezTo>
                    <a:pt x="403" y="704"/>
                    <a:pt x="402" y="704"/>
                    <a:pt x="401" y="704"/>
                  </a:cubicBezTo>
                  <a:cubicBezTo>
                    <a:pt x="401" y="704"/>
                    <a:pt x="400" y="705"/>
                    <a:pt x="399" y="705"/>
                  </a:cubicBezTo>
                  <a:cubicBezTo>
                    <a:pt x="399" y="705"/>
                    <a:pt x="399" y="704"/>
                    <a:pt x="398" y="705"/>
                  </a:cubicBezTo>
                  <a:cubicBezTo>
                    <a:pt x="397" y="705"/>
                    <a:pt x="397" y="706"/>
                    <a:pt x="397" y="707"/>
                  </a:cubicBezTo>
                  <a:cubicBezTo>
                    <a:pt x="396" y="707"/>
                    <a:pt x="397" y="708"/>
                    <a:pt x="397" y="708"/>
                  </a:cubicBezTo>
                  <a:cubicBezTo>
                    <a:pt x="397" y="708"/>
                    <a:pt x="396" y="709"/>
                    <a:pt x="397" y="709"/>
                  </a:cubicBezTo>
                  <a:cubicBezTo>
                    <a:pt x="397" y="710"/>
                    <a:pt x="399" y="710"/>
                    <a:pt x="400" y="710"/>
                  </a:cubicBezTo>
                  <a:cubicBezTo>
                    <a:pt x="400" y="710"/>
                    <a:pt x="400" y="711"/>
                    <a:pt x="400" y="711"/>
                  </a:cubicBezTo>
                  <a:cubicBezTo>
                    <a:pt x="401" y="711"/>
                    <a:pt x="403" y="711"/>
                    <a:pt x="404" y="711"/>
                  </a:cubicBezTo>
                  <a:cubicBezTo>
                    <a:pt x="405" y="712"/>
                    <a:pt x="405" y="713"/>
                    <a:pt x="406" y="714"/>
                  </a:cubicBezTo>
                  <a:cubicBezTo>
                    <a:pt x="406" y="714"/>
                    <a:pt x="408" y="714"/>
                    <a:pt x="408" y="715"/>
                  </a:cubicBezTo>
                  <a:cubicBezTo>
                    <a:pt x="409" y="715"/>
                    <a:pt x="409" y="715"/>
                    <a:pt x="409" y="715"/>
                  </a:cubicBezTo>
                  <a:cubicBezTo>
                    <a:pt x="410" y="716"/>
                    <a:pt x="410" y="716"/>
                    <a:pt x="411" y="716"/>
                  </a:cubicBezTo>
                  <a:cubicBezTo>
                    <a:pt x="411" y="716"/>
                    <a:pt x="414" y="715"/>
                    <a:pt x="414" y="716"/>
                  </a:cubicBezTo>
                  <a:cubicBezTo>
                    <a:pt x="414" y="716"/>
                    <a:pt x="414" y="716"/>
                    <a:pt x="414" y="717"/>
                  </a:cubicBezTo>
                  <a:cubicBezTo>
                    <a:pt x="414" y="717"/>
                    <a:pt x="414" y="718"/>
                    <a:pt x="415" y="718"/>
                  </a:cubicBezTo>
                  <a:cubicBezTo>
                    <a:pt x="415" y="718"/>
                    <a:pt x="416" y="719"/>
                    <a:pt x="417" y="719"/>
                  </a:cubicBezTo>
                  <a:cubicBezTo>
                    <a:pt x="418" y="719"/>
                    <a:pt x="419" y="719"/>
                    <a:pt x="420" y="720"/>
                  </a:cubicBezTo>
                  <a:cubicBezTo>
                    <a:pt x="421" y="720"/>
                    <a:pt x="422" y="719"/>
                    <a:pt x="422" y="718"/>
                  </a:cubicBezTo>
                  <a:cubicBezTo>
                    <a:pt x="422" y="718"/>
                    <a:pt x="421" y="718"/>
                    <a:pt x="421" y="717"/>
                  </a:cubicBezTo>
                  <a:cubicBezTo>
                    <a:pt x="421" y="716"/>
                    <a:pt x="422" y="715"/>
                    <a:pt x="422" y="714"/>
                  </a:cubicBezTo>
                  <a:cubicBezTo>
                    <a:pt x="422" y="714"/>
                    <a:pt x="422" y="713"/>
                    <a:pt x="422" y="713"/>
                  </a:cubicBezTo>
                  <a:cubicBezTo>
                    <a:pt x="422" y="713"/>
                    <a:pt x="422" y="713"/>
                    <a:pt x="422" y="713"/>
                  </a:cubicBezTo>
                  <a:cubicBezTo>
                    <a:pt x="421" y="712"/>
                    <a:pt x="421" y="712"/>
                    <a:pt x="421" y="712"/>
                  </a:cubicBezTo>
                  <a:cubicBezTo>
                    <a:pt x="420" y="711"/>
                    <a:pt x="422" y="710"/>
                    <a:pt x="422" y="710"/>
                  </a:cubicBezTo>
                  <a:cubicBezTo>
                    <a:pt x="422" y="710"/>
                    <a:pt x="422" y="709"/>
                    <a:pt x="422" y="709"/>
                  </a:cubicBezTo>
                  <a:cubicBezTo>
                    <a:pt x="422" y="708"/>
                    <a:pt x="423" y="708"/>
                    <a:pt x="423" y="707"/>
                  </a:cubicBezTo>
                  <a:cubicBezTo>
                    <a:pt x="424" y="707"/>
                    <a:pt x="424" y="706"/>
                    <a:pt x="424" y="706"/>
                  </a:cubicBezTo>
                  <a:cubicBezTo>
                    <a:pt x="425" y="706"/>
                    <a:pt x="425" y="705"/>
                    <a:pt x="425" y="705"/>
                  </a:cubicBezTo>
                  <a:cubicBezTo>
                    <a:pt x="425" y="704"/>
                    <a:pt x="425" y="703"/>
                    <a:pt x="425" y="703"/>
                  </a:cubicBezTo>
                  <a:cubicBezTo>
                    <a:pt x="425" y="703"/>
                    <a:pt x="425" y="703"/>
                    <a:pt x="425" y="703"/>
                  </a:cubicBezTo>
                  <a:close/>
                  <a:moveTo>
                    <a:pt x="378" y="650"/>
                  </a:moveTo>
                  <a:cubicBezTo>
                    <a:pt x="377" y="650"/>
                    <a:pt x="375" y="651"/>
                    <a:pt x="375" y="652"/>
                  </a:cubicBezTo>
                  <a:cubicBezTo>
                    <a:pt x="375" y="652"/>
                    <a:pt x="375" y="652"/>
                    <a:pt x="375" y="652"/>
                  </a:cubicBezTo>
                  <a:cubicBezTo>
                    <a:pt x="375" y="653"/>
                    <a:pt x="375" y="653"/>
                    <a:pt x="375" y="653"/>
                  </a:cubicBezTo>
                  <a:cubicBezTo>
                    <a:pt x="375" y="653"/>
                    <a:pt x="375" y="653"/>
                    <a:pt x="375" y="653"/>
                  </a:cubicBezTo>
                  <a:cubicBezTo>
                    <a:pt x="375" y="653"/>
                    <a:pt x="375" y="653"/>
                    <a:pt x="376" y="653"/>
                  </a:cubicBezTo>
                  <a:cubicBezTo>
                    <a:pt x="376" y="653"/>
                    <a:pt x="376" y="653"/>
                    <a:pt x="376" y="653"/>
                  </a:cubicBezTo>
                  <a:cubicBezTo>
                    <a:pt x="377" y="653"/>
                    <a:pt x="377" y="652"/>
                    <a:pt x="377" y="652"/>
                  </a:cubicBezTo>
                  <a:cubicBezTo>
                    <a:pt x="378" y="652"/>
                    <a:pt x="378" y="652"/>
                    <a:pt x="379" y="652"/>
                  </a:cubicBezTo>
                  <a:cubicBezTo>
                    <a:pt x="380" y="652"/>
                    <a:pt x="381" y="652"/>
                    <a:pt x="381" y="651"/>
                  </a:cubicBezTo>
                  <a:cubicBezTo>
                    <a:pt x="380" y="650"/>
                    <a:pt x="379" y="650"/>
                    <a:pt x="378" y="650"/>
                  </a:cubicBezTo>
                  <a:close/>
                  <a:moveTo>
                    <a:pt x="370" y="672"/>
                  </a:moveTo>
                  <a:cubicBezTo>
                    <a:pt x="369" y="672"/>
                    <a:pt x="370" y="670"/>
                    <a:pt x="369" y="670"/>
                  </a:cubicBezTo>
                  <a:cubicBezTo>
                    <a:pt x="368" y="669"/>
                    <a:pt x="367" y="670"/>
                    <a:pt x="367" y="669"/>
                  </a:cubicBezTo>
                  <a:cubicBezTo>
                    <a:pt x="367" y="668"/>
                    <a:pt x="367" y="668"/>
                    <a:pt x="366" y="668"/>
                  </a:cubicBezTo>
                  <a:cubicBezTo>
                    <a:pt x="365" y="668"/>
                    <a:pt x="365" y="669"/>
                    <a:pt x="364" y="669"/>
                  </a:cubicBezTo>
                  <a:cubicBezTo>
                    <a:pt x="364" y="670"/>
                    <a:pt x="363" y="670"/>
                    <a:pt x="363" y="671"/>
                  </a:cubicBezTo>
                  <a:cubicBezTo>
                    <a:pt x="362" y="671"/>
                    <a:pt x="362" y="671"/>
                    <a:pt x="361" y="672"/>
                  </a:cubicBezTo>
                  <a:cubicBezTo>
                    <a:pt x="361" y="672"/>
                    <a:pt x="361" y="672"/>
                    <a:pt x="361" y="673"/>
                  </a:cubicBezTo>
                  <a:cubicBezTo>
                    <a:pt x="360" y="674"/>
                    <a:pt x="359" y="674"/>
                    <a:pt x="358" y="673"/>
                  </a:cubicBezTo>
                  <a:cubicBezTo>
                    <a:pt x="358" y="672"/>
                    <a:pt x="358" y="672"/>
                    <a:pt x="357" y="672"/>
                  </a:cubicBezTo>
                  <a:cubicBezTo>
                    <a:pt x="357" y="672"/>
                    <a:pt x="357" y="672"/>
                    <a:pt x="357" y="672"/>
                  </a:cubicBezTo>
                  <a:cubicBezTo>
                    <a:pt x="356" y="673"/>
                    <a:pt x="356" y="673"/>
                    <a:pt x="356" y="674"/>
                  </a:cubicBezTo>
                  <a:cubicBezTo>
                    <a:pt x="356" y="674"/>
                    <a:pt x="356" y="675"/>
                    <a:pt x="357" y="675"/>
                  </a:cubicBezTo>
                  <a:cubicBezTo>
                    <a:pt x="358" y="676"/>
                    <a:pt x="357" y="677"/>
                    <a:pt x="357" y="677"/>
                  </a:cubicBezTo>
                  <a:cubicBezTo>
                    <a:pt x="358" y="678"/>
                    <a:pt x="359" y="678"/>
                    <a:pt x="359" y="678"/>
                  </a:cubicBezTo>
                  <a:cubicBezTo>
                    <a:pt x="359" y="679"/>
                    <a:pt x="359" y="680"/>
                    <a:pt x="359" y="680"/>
                  </a:cubicBezTo>
                  <a:cubicBezTo>
                    <a:pt x="359" y="681"/>
                    <a:pt x="358" y="681"/>
                    <a:pt x="358" y="681"/>
                  </a:cubicBezTo>
                  <a:cubicBezTo>
                    <a:pt x="357" y="682"/>
                    <a:pt x="357" y="682"/>
                    <a:pt x="357" y="683"/>
                  </a:cubicBezTo>
                  <a:cubicBezTo>
                    <a:pt x="357" y="684"/>
                    <a:pt x="358" y="683"/>
                    <a:pt x="360" y="683"/>
                  </a:cubicBezTo>
                  <a:cubicBezTo>
                    <a:pt x="359" y="685"/>
                    <a:pt x="359" y="686"/>
                    <a:pt x="358" y="687"/>
                  </a:cubicBezTo>
                  <a:cubicBezTo>
                    <a:pt x="357" y="687"/>
                    <a:pt x="357" y="688"/>
                    <a:pt x="357" y="689"/>
                  </a:cubicBezTo>
                  <a:cubicBezTo>
                    <a:pt x="358" y="689"/>
                    <a:pt x="358" y="690"/>
                    <a:pt x="358" y="691"/>
                  </a:cubicBezTo>
                  <a:cubicBezTo>
                    <a:pt x="358" y="691"/>
                    <a:pt x="358" y="691"/>
                    <a:pt x="358" y="692"/>
                  </a:cubicBezTo>
                  <a:cubicBezTo>
                    <a:pt x="359" y="692"/>
                    <a:pt x="359" y="693"/>
                    <a:pt x="359" y="693"/>
                  </a:cubicBezTo>
                  <a:cubicBezTo>
                    <a:pt x="359" y="694"/>
                    <a:pt x="359" y="695"/>
                    <a:pt x="360" y="695"/>
                  </a:cubicBezTo>
                  <a:cubicBezTo>
                    <a:pt x="361" y="695"/>
                    <a:pt x="361" y="694"/>
                    <a:pt x="362" y="694"/>
                  </a:cubicBezTo>
                  <a:cubicBezTo>
                    <a:pt x="363" y="694"/>
                    <a:pt x="363" y="695"/>
                    <a:pt x="364" y="694"/>
                  </a:cubicBezTo>
                  <a:cubicBezTo>
                    <a:pt x="364" y="693"/>
                    <a:pt x="363" y="691"/>
                    <a:pt x="366" y="691"/>
                  </a:cubicBezTo>
                  <a:cubicBezTo>
                    <a:pt x="366" y="691"/>
                    <a:pt x="366" y="691"/>
                    <a:pt x="366" y="691"/>
                  </a:cubicBezTo>
                  <a:cubicBezTo>
                    <a:pt x="366" y="691"/>
                    <a:pt x="366" y="692"/>
                    <a:pt x="366" y="692"/>
                  </a:cubicBezTo>
                  <a:cubicBezTo>
                    <a:pt x="366" y="692"/>
                    <a:pt x="366" y="692"/>
                    <a:pt x="366" y="692"/>
                  </a:cubicBezTo>
                  <a:cubicBezTo>
                    <a:pt x="367" y="692"/>
                    <a:pt x="368" y="692"/>
                    <a:pt x="369" y="691"/>
                  </a:cubicBezTo>
                  <a:cubicBezTo>
                    <a:pt x="369" y="691"/>
                    <a:pt x="369" y="690"/>
                    <a:pt x="369" y="690"/>
                  </a:cubicBezTo>
                  <a:cubicBezTo>
                    <a:pt x="369" y="689"/>
                    <a:pt x="369" y="688"/>
                    <a:pt x="370" y="688"/>
                  </a:cubicBezTo>
                  <a:cubicBezTo>
                    <a:pt x="370" y="687"/>
                    <a:pt x="371" y="686"/>
                    <a:pt x="370" y="685"/>
                  </a:cubicBezTo>
                  <a:cubicBezTo>
                    <a:pt x="370" y="684"/>
                    <a:pt x="370" y="683"/>
                    <a:pt x="370" y="682"/>
                  </a:cubicBezTo>
                  <a:cubicBezTo>
                    <a:pt x="370" y="681"/>
                    <a:pt x="371" y="681"/>
                    <a:pt x="370" y="680"/>
                  </a:cubicBezTo>
                  <a:cubicBezTo>
                    <a:pt x="370" y="679"/>
                    <a:pt x="370" y="678"/>
                    <a:pt x="369" y="678"/>
                  </a:cubicBezTo>
                  <a:cubicBezTo>
                    <a:pt x="367" y="677"/>
                    <a:pt x="370" y="676"/>
                    <a:pt x="370" y="676"/>
                  </a:cubicBezTo>
                  <a:cubicBezTo>
                    <a:pt x="371" y="676"/>
                    <a:pt x="372" y="676"/>
                    <a:pt x="372" y="675"/>
                  </a:cubicBezTo>
                  <a:cubicBezTo>
                    <a:pt x="372" y="674"/>
                    <a:pt x="370" y="673"/>
                    <a:pt x="370" y="672"/>
                  </a:cubicBezTo>
                  <a:close/>
                  <a:moveTo>
                    <a:pt x="248" y="517"/>
                  </a:moveTo>
                  <a:cubicBezTo>
                    <a:pt x="248" y="517"/>
                    <a:pt x="248" y="517"/>
                    <a:pt x="248" y="517"/>
                  </a:cubicBezTo>
                  <a:cubicBezTo>
                    <a:pt x="248" y="517"/>
                    <a:pt x="248" y="517"/>
                    <a:pt x="248" y="517"/>
                  </a:cubicBezTo>
                  <a:cubicBezTo>
                    <a:pt x="248" y="517"/>
                    <a:pt x="248" y="517"/>
                    <a:pt x="248" y="517"/>
                  </a:cubicBezTo>
                  <a:cubicBezTo>
                    <a:pt x="248" y="517"/>
                    <a:pt x="248" y="517"/>
                    <a:pt x="249" y="517"/>
                  </a:cubicBezTo>
                  <a:cubicBezTo>
                    <a:pt x="249" y="517"/>
                    <a:pt x="249" y="517"/>
                    <a:pt x="249" y="517"/>
                  </a:cubicBezTo>
                  <a:cubicBezTo>
                    <a:pt x="249" y="517"/>
                    <a:pt x="249" y="517"/>
                    <a:pt x="249" y="517"/>
                  </a:cubicBezTo>
                  <a:cubicBezTo>
                    <a:pt x="249" y="517"/>
                    <a:pt x="249" y="517"/>
                    <a:pt x="249" y="517"/>
                  </a:cubicBezTo>
                  <a:cubicBezTo>
                    <a:pt x="249" y="517"/>
                    <a:pt x="249" y="517"/>
                    <a:pt x="249" y="517"/>
                  </a:cubicBezTo>
                  <a:cubicBezTo>
                    <a:pt x="249" y="517"/>
                    <a:pt x="249" y="517"/>
                    <a:pt x="249" y="517"/>
                  </a:cubicBezTo>
                  <a:cubicBezTo>
                    <a:pt x="249" y="517"/>
                    <a:pt x="249" y="517"/>
                    <a:pt x="249" y="517"/>
                  </a:cubicBezTo>
                  <a:cubicBezTo>
                    <a:pt x="249" y="517"/>
                    <a:pt x="249" y="517"/>
                    <a:pt x="249" y="517"/>
                  </a:cubicBezTo>
                  <a:cubicBezTo>
                    <a:pt x="249" y="517"/>
                    <a:pt x="249" y="517"/>
                    <a:pt x="249" y="517"/>
                  </a:cubicBezTo>
                  <a:cubicBezTo>
                    <a:pt x="249" y="517"/>
                    <a:pt x="249" y="517"/>
                    <a:pt x="249" y="517"/>
                  </a:cubicBezTo>
                  <a:cubicBezTo>
                    <a:pt x="249" y="517"/>
                    <a:pt x="249" y="517"/>
                    <a:pt x="249" y="517"/>
                  </a:cubicBezTo>
                  <a:cubicBezTo>
                    <a:pt x="249" y="517"/>
                    <a:pt x="250" y="517"/>
                    <a:pt x="250" y="517"/>
                  </a:cubicBezTo>
                  <a:cubicBezTo>
                    <a:pt x="250" y="517"/>
                    <a:pt x="250" y="517"/>
                    <a:pt x="250" y="517"/>
                  </a:cubicBezTo>
                  <a:cubicBezTo>
                    <a:pt x="250" y="517"/>
                    <a:pt x="250" y="517"/>
                    <a:pt x="250" y="517"/>
                  </a:cubicBezTo>
                  <a:cubicBezTo>
                    <a:pt x="250" y="517"/>
                    <a:pt x="250" y="517"/>
                    <a:pt x="250" y="517"/>
                  </a:cubicBezTo>
                  <a:cubicBezTo>
                    <a:pt x="250" y="517"/>
                    <a:pt x="250" y="517"/>
                    <a:pt x="250" y="517"/>
                  </a:cubicBezTo>
                  <a:cubicBezTo>
                    <a:pt x="250" y="517"/>
                    <a:pt x="250" y="517"/>
                    <a:pt x="250" y="517"/>
                  </a:cubicBezTo>
                  <a:cubicBezTo>
                    <a:pt x="250" y="517"/>
                    <a:pt x="250" y="517"/>
                    <a:pt x="251" y="517"/>
                  </a:cubicBezTo>
                  <a:cubicBezTo>
                    <a:pt x="251" y="516"/>
                    <a:pt x="251" y="516"/>
                    <a:pt x="251" y="516"/>
                  </a:cubicBezTo>
                  <a:cubicBezTo>
                    <a:pt x="251" y="516"/>
                    <a:pt x="251" y="516"/>
                    <a:pt x="251" y="516"/>
                  </a:cubicBezTo>
                  <a:cubicBezTo>
                    <a:pt x="251" y="516"/>
                    <a:pt x="251" y="516"/>
                    <a:pt x="251" y="516"/>
                  </a:cubicBezTo>
                  <a:cubicBezTo>
                    <a:pt x="251" y="516"/>
                    <a:pt x="251" y="516"/>
                    <a:pt x="251" y="516"/>
                  </a:cubicBezTo>
                  <a:cubicBezTo>
                    <a:pt x="251" y="516"/>
                    <a:pt x="251" y="516"/>
                    <a:pt x="251" y="516"/>
                  </a:cubicBezTo>
                  <a:cubicBezTo>
                    <a:pt x="251" y="516"/>
                    <a:pt x="251" y="516"/>
                    <a:pt x="251" y="516"/>
                  </a:cubicBezTo>
                  <a:cubicBezTo>
                    <a:pt x="251" y="516"/>
                    <a:pt x="251" y="516"/>
                    <a:pt x="252" y="516"/>
                  </a:cubicBezTo>
                  <a:cubicBezTo>
                    <a:pt x="252" y="516"/>
                    <a:pt x="252" y="516"/>
                    <a:pt x="252" y="516"/>
                  </a:cubicBezTo>
                  <a:cubicBezTo>
                    <a:pt x="252" y="516"/>
                    <a:pt x="252" y="516"/>
                    <a:pt x="252" y="515"/>
                  </a:cubicBezTo>
                  <a:cubicBezTo>
                    <a:pt x="252" y="515"/>
                    <a:pt x="252" y="515"/>
                    <a:pt x="252" y="515"/>
                  </a:cubicBezTo>
                  <a:cubicBezTo>
                    <a:pt x="252" y="515"/>
                    <a:pt x="252" y="515"/>
                    <a:pt x="252" y="515"/>
                  </a:cubicBezTo>
                  <a:cubicBezTo>
                    <a:pt x="252" y="515"/>
                    <a:pt x="252" y="515"/>
                    <a:pt x="252" y="515"/>
                  </a:cubicBezTo>
                  <a:cubicBezTo>
                    <a:pt x="252" y="515"/>
                    <a:pt x="252" y="515"/>
                    <a:pt x="252" y="515"/>
                  </a:cubicBezTo>
                  <a:cubicBezTo>
                    <a:pt x="252" y="515"/>
                    <a:pt x="252" y="515"/>
                    <a:pt x="252" y="515"/>
                  </a:cubicBezTo>
                  <a:cubicBezTo>
                    <a:pt x="252" y="515"/>
                    <a:pt x="252" y="515"/>
                    <a:pt x="252" y="515"/>
                  </a:cubicBezTo>
                  <a:cubicBezTo>
                    <a:pt x="252" y="515"/>
                    <a:pt x="252" y="515"/>
                    <a:pt x="252" y="515"/>
                  </a:cubicBezTo>
                  <a:cubicBezTo>
                    <a:pt x="252" y="515"/>
                    <a:pt x="252" y="515"/>
                    <a:pt x="252" y="515"/>
                  </a:cubicBezTo>
                  <a:cubicBezTo>
                    <a:pt x="252" y="515"/>
                    <a:pt x="252" y="515"/>
                    <a:pt x="253" y="515"/>
                  </a:cubicBezTo>
                  <a:cubicBezTo>
                    <a:pt x="253" y="515"/>
                    <a:pt x="253" y="515"/>
                    <a:pt x="253" y="515"/>
                  </a:cubicBezTo>
                  <a:cubicBezTo>
                    <a:pt x="253" y="515"/>
                    <a:pt x="253" y="515"/>
                    <a:pt x="253" y="515"/>
                  </a:cubicBezTo>
                  <a:cubicBezTo>
                    <a:pt x="253" y="514"/>
                    <a:pt x="253" y="514"/>
                    <a:pt x="253" y="514"/>
                  </a:cubicBezTo>
                  <a:cubicBezTo>
                    <a:pt x="253" y="514"/>
                    <a:pt x="253" y="514"/>
                    <a:pt x="253" y="514"/>
                  </a:cubicBezTo>
                  <a:cubicBezTo>
                    <a:pt x="253" y="514"/>
                    <a:pt x="253" y="514"/>
                    <a:pt x="253" y="514"/>
                  </a:cubicBezTo>
                  <a:cubicBezTo>
                    <a:pt x="253" y="514"/>
                    <a:pt x="253" y="514"/>
                    <a:pt x="253" y="514"/>
                  </a:cubicBezTo>
                  <a:cubicBezTo>
                    <a:pt x="253" y="514"/>
                    <a:pt x="253" y="514"/>
                    <a:pt x="253" y="514"/>
                  </a:cubicBezTo>
                  <a:cubicBezTo>
                    <a:pt x="253" y="514"/>
                    <a:pt x="253" y="514"/>
                    <a:pt x="253" y="514"/>
                  </a:cubicBezTo>
                  <a:cubicBezTo>
                    <a:pt x="253" y="513"/>
                    <a:pt x="253" y="513"/>
                    <a:pt x="253" y="513"/>
                  </a:cubicBezTo>
                  <a:cubicBezTo>
                    <a:pt x="253" y="513"/>
                    <a:pt x="253" y="513"/>
                    <a:pt x="253" y="513"/>
                  </a:cubicBezTo>
                  <a:cubicBezTo>
                    <a:pt x="253" y="513"/>
                    <a:pt x="253" y="513"/>
                    <a:pt x="253" y="513"/>
                  </a:cubicBezTo>
                  <a:cubicBezTo>
                    <a:pt x="253" y="513"/>
                    <a:pt x="253" y="513"/>
                    <a:pt x="253" y="513"/>
                  </a:cubicBezTo>
                  <a:cubicBezTo>
                    <a:pt x="253" y="513"/>
                    <a:pt x="253" y="513"/>
                    <a:pt x="253" y="513"/>
                  </a:cubicBezTo>
                  <a:cubicBezTo>
                    <a:pt x="253" y="513"/>
                    <a:pt x="253" y="513"/>
                    <a:pt x="253" y="513"/>
                  </a:cubicBezTo>
                  <a:cubicBezTo>
                    <a:pt x="253" y="513"/>
                    <a:pt x="253" y="513"/>
                    <a:pt x="253" y="513"/>
                  </a:cubicBezTo>
                  <a:cubicBezTo>
                    <a:pt x="253" y="513"/>
                    <a:pt x="253" y="513"/>
                    <a:pt x="253" y="513"/>
                  </a:cubicBezTo>
                  <a:cubicBezTo>
                    <a:pt x="253" y="513"/>
                    <a:pt x="253" y="513"/>
                    <a:pt x="253" y="513"/>
                  </a:cubicBezTo>
                  <a:cubicBezTo>
                    <a:pt x="253" y="513"/>
                    <a:pt x="253" y="513"/>
                    <a:pt x="253" y="513"/>
                  </a:cubicBezTo>
                  <a:cubicBezTo>
                    <a:pt x="253" y="513"/>
                    <a:pt x="253" y="513"/>
                    <a:pt x="253" y="512"/>
                  </a:cubicBezTo>
                  <a:cubicBezTo>
                    <a:pt x="253" y="512"/>
                    <a:pt x="253" y="512"/>
                    <a:pt x="253" y="512"/>
                  </a:cubicBezTo>
                  <a:cubicBezTo>
                    <a:pt x="253" y="512"/>
                    <a:pt x="253" y="512"/>
                    <a:pt x="253" y="512"/>
                  </a:cubicBezTo>
                  <a:cubicBezTo>
                    <a:pt x="253" y="512"/>
                    <a:pt x="253" y="512"/>
                    <a:pt x="253" y="512"/>
                  </a:cubicBezTo>
                  <a:cubicBezTo>
                    <a:pt x="253" y="512"/>
                    <a:pt x="253" y="512"/>
                    <a:pt x="253" y="512"/>
                  </a:cubicBezTo>
                  <a:cubicBezTo>
                    <a:pt x="253" y="512"/>
                    <a:pt x="253" y="512"/>
                    <a:pt x="253" y="512"/>
                  </a:cubicBezTo>
                  <a:cubicBezTo>
                    <a:pt x="253" y="511"/>
                    <a:pt x="253" y="511"/>
                    <a:pt x="253" y="511"/>
                  </a:cubicBezTo>
                  <a:cubicBezTo>
                    <a:pt x="253" y="511"/>
                    <a:pt x="253" y="511"/>
                    <a:pt x="253" y="511"/>
                  </a:cubicBezTo>
                  <a:cubicBezTo>
                    <a:pt x="253" y="511"/>
                    <a:pt x="253" y="511"/>
                    <a:pt x="253" y="511"/>
                  </a:cubicBezTo>
                  <a:cubicBezTo>
                    <a:pt x="253" y="511"/>
                    <a:pt x="252" y="512"/>
                    <a:pt x="252" y="512"/>
                  </a:cubicBezTo>
                  <a:cubicBezTo>
                    <a:pt x="252" y="512"/>
                    <a:pt x="252" y="512"/>
                    <a:pt x="252" y="512"/>
                  </a:cubicBezTo>
                  <a:cubicBezTo>
                    <a:pt x="252" y="512"/>
                    <a:pt x="252" y="512"/>
                    <a:pt x="252" y="512"/>
                  </a:cubicBezTo>
                  <a:cubicBezTo>
                    <a:pt x="252" y="512"/>
                    <a:pt x="252" y="512"/>
                    <a:pt x="252" y="512"/>
                  </a:cubicBezTo>
                  <a:cubicBezTo>
                    <a:pt x="252" y="512"/>
                    <a:pt x="251" y="512"/>
                    <a:pt x="251" y="512"/>
                  </a:cubicBezTo>
                  <a:cubicBezTo>
                    <a:pt x="251" y="512"/>
                    <a:pt x="251" y="512"/>
                    <a:pt x="251" y="512"/>
                  </a:cubicBezTo>
                  <a:cubicBezTo>
                    <a:pt x="251" y="512"/>
                    <a:pt x="251" y="512"/>
                    <a:pt x="251" y="512"/>
                  </a:cubicBezTo>
                  <a:cubicBezTo>
                    <a:pt x="251" y="512"/>
                    <a:pt x="251" y="512"/>
                    <a:pt x="251" y="512"/>
                  </a:cubicBezTo>
                  <a:cubicBezTo>
                    <a:pt x="251" y="512"/>
                    <a:pt x="251" y="512"/>
                    <a:pt x="251" y="512"/>
                  </a:cubicBezTo>
                  <a:cubicBezTo>
                    <a:pt x="251" y="513"/>
                    <a:pt x="251" y="513"/>
                    <a:pt x="251" y="513"/>
                  </a:cubicBezTo>
                  <a:cubicBezTo>
                    <a:pt x="251" y="513"/>
                    <a:pt x="251" y="513"/>
                    <a:pt x="251" y="513"/>
                  </a:cubicBezTo>
                  <a:cubicBezTo>
                    <a:pt x="251" y="513"/>
                    <a:pt x="251" y="513"/>
                    <a:pt x="251" y="513"/>
                  </a:cubicBezTo>
                  <a:cubicBezTo>
                    <a:pt x="251" y="513"/>
                    <a:pt x="251" y="513"/>
                    <a:pt x="251" y="513"/>
                  </a:cubicBezTo>
                  <a:cubicBezTo>
                    <a:pt x="251" y="513"/>
                    <a:pt x="251" y="513"/>
                    <a:pt x="251" y="513"/>
                  </a:cubicBezTo>
                  <a:cubicBezTo>
                    <a:pt x="251" y="513"/>
                    <a:pt x="251" y="513"/>
                    <a:pt x="251" y="513"/>
                  </a:cubicBezTo>
                  <a:cubicBezTo>
                    <a:pt x="251" y="513"/>
                    <a:pt x="251" y="513"/>
                    <a:pt x="250" y="513"/>
                  </a:cubicBezTo>
                  <a:cubicBezTo>
                    <a:pt x="250" y="513"/>
                    <a:pt x="250" y="513"/>
                    <a:pt x="250" y="513"/>
                  </a:cubicBezTo>
                  <a:cubicBezTo>
                    <a:pt x="250" y="514"/>
                    <a:pt x="250" y="514"/>
                    <a:pt x="250" y="514"/>
                  </a:cubicBezTo>
                  <a:cubicBezTo>
                    <a:pt x="250" y="514"/>
                    <a:pt x="250" y="514"/>
                    <a:pt x="250" y="514"/>
                  </a:cubicBezTo>
                  <a:cubicBezTo>
                    <a:pt x="250" y="514"/>
                    <a:pt x="250" y="514"/>
                    <a:pt x="250" y="514"/>
                  </a:cubicBezTo>
                  <a:cubicBezTo>
                    <a:pt x="250" y="514"/>
                    <a:pt x="250" y="514"/>
                    <a:pt x="250" y="514"/>
                  </a:cubicBezTo>
                  <a:cubicBezTo>
                    <a:pt x="250" y="514"/>
                    <a:pt x="250" y="514"/>
                    <a:pt x="250" y="514"/>
                  </a:cubicBezTo>
                  <a:cubicBezTo>
                    <a:pt x="250" y="514"/>
                    <a:pt x="249" y="514"/>
                    <a:pt x="249" y="514"/>
                  </a:cubicBezTo>
                  <a:cubicBezTo>
                    <a:pt x="249" y="514"/>
                    <a:pt x="249" y="514"/>
                    <a:pt x="249" y="514"/>
                  </a:cubicBezTo>
                  <a:cubicBezTo>
                    <a:pt x="249" y="515"/>
                    <a:pt x="249" y="515"/>
                    <a:pt x="249" y="515"/>
                  </a:cubicBezTo>
                  <a:cubicBezTo>
                    <a:pt x="249" y="515"/>
                    <a:pt x="249" y="515"/>
                    <a:pt x="249" y="515"/>
                  </a:cubicBezTo>
                  <a:cubicBezTo>
                    <a:pt x="249" y="515"/>
                    <a:pt x="249" y="515"/>
                    <a:pt x="249" y="515"/>
                  </a:cubicBezTo>
                  <a:cubicBezTo>
                    <a:pt x="249" y="515"/>
                    <a:pt x="249" y="515"/>
                    <a:pt x="249" y="515"/>
                  </a:cubicBezTo>
                  <a:cubicBezTo>
                    <a:pt x="249" y="515"/>
                    <a:pt x="249" y="515"/>
                    <a:pt x="249" y="515"/>
                  </a:cubicBezTo>
                  <a:cubicBezTo>
                    <a:pt x="249" y="515"/>
                    <a:pt x="249" y="515"/>
                    <a:pt x="249" y="515"/>
                  </a:cubicBezTo>
                  <a:cubicBezTo>
                    <a:pt x="249" y="515"/>
                    <a:pt x="249" y="515"/>
                    <a:pt x="249" y="515"/>
                  </a:cubicBezTo>
                  <a:cubicBezTo>
                    <a:pt x="249" y="515"/>
                    <a:pt x="249" y="515"/>
                    <a:pt x="249" y="515"/>
                  </a:cubicBezTo>
                  <a:cubicBezTo>
                    <a:pt x="249" y="516"/>
                    <a:pt x="249" y="516"/>
                    <a:pt x="249" y="516"/>
                  </a:cubicBezTo>
                  <a:cubicBezTo>
                    <a:pt x="249" y="516"/>
                    <a:pt x="249" y="516"/>
                    <a:pt x="249" y="516"/>
                  </a:cubicBezTo>
                  <a:cubicBezTo>
                    <a:pt x="249" y="516"/>
                    <a:pt x="249" y="516"/>
                    <a:pt x="249" y="516"/>
                  </a:cubicBezTo>
                  <a:cubicBezTo>
                    <a:pt x="249" y="516"/>
                    <a:pt x="249" y="516"/>
                    <a:pt x="249" y="516"/>
                  </a:cubicBezTo>
                  <a:cubicBezTo>
                    <a:pt x="249" y="516"/>
                    <a:pt x="249" y="516"/>
                    <a:pt x="249" y="516"/>
                  </a:cubicBezTo>
                  <a:cubicBezTo>
                    <a:pt x="249" y="516"/>
                    <a:pt x="249" y="516"/>
                    <a:pt x="249" y="516"/>
                  </a:cubicBezTo>
                  <a:cubicBezTo>
                    <a:pt x="249" y="516"/>
                    <a:pt x="249" y="516"/>
                    <a:pt x="249" y="516"/>
                  </a:cubicBezTo>
                  <a:cubicBezTo>
                    <a:pt x="249" y="516"/>
                    <a:pt x="249" y="516"/>
                    <a:pt x="249" y="516"/>
                  </a:cubicBezTo>
                  <a:cubicBezTo>
                    <a:pt x="248" y="516"/>
                    <a:pt x="248" y="516"/>
                    <a:pt x="248" y="516"/>
                  </a:cubicBezTo>
                  <a:cubicBezTo>
                    <a:pt x="248" y="516"/>
                    <a:pt x="248" y="516"/>
                    <a:pt x="248" y="517"/>
                  </a:cubicBezTo>
                  <a:cubicBezTo>
                    <a:pt x="248" y="517"/>
                    <a:pt x="248" y="517"/>
                    <a:pt x="248" y="517"/>
                  </a:cubicBezTo>
                  <a:cubicBezTo>
                    <a:pt x="248" y="517"/>
                    <a:pt x="248" y="517"/>
                    <a:pt x="248" y="517"/>
                  </a:cubicBezTo>
                  <a:cubicBezTo>
                    <a:pt x="248" y="517"/>
                    <a:pt x="248" y="517"/>
                    <a:pt x="248" y="517"/>
                  </a:cubicBezTo>
                  <a:cubicBezTo>
                    <a:pt x="248" y="517"/>
                    <a:pt x="248" y="517"/>
                    <a:pt x="248" y="517"/>
                  </a:cubicBezTo>
                  <a:close/>
                  <a:moveTo>
                    <a:pt x="248" y="517"/>
                  </a:moveTo>
                  <a:cubicBezTo>
                    <a:pt x="248" y="517"/>
                    <a:pt x="248" y="517"/>
                    <a:pt x="248" y="517"/>
                  </a:cubicBezTo>
                  <a:cubicBezTo>
                    <a:pt x="248" y="517"/>
                    <a:pt x="248" y="517"/>
                    <a:pt x="248" y="517"/>
                  </a:cubicBezTo>
                  <a:cubicBezTo>
                    <a:pt x="248" y="517"/>
                    <a:pt x="248" y="517"/>
                    <a:pt x="248" y="517"/>
                  </a:cubicBezTo>
                  <a:cubicBezTo>
                    <a:pt x="248" y="517"/>
                    <a:pt x="248" y="517"/>
                    <a:pt x="248" y="517"/>
                  </a:cubicBezTo>
                  <a:cubicBezTo>
                    <a:pt x="248" y="517"/>
                    <a:pt x="248" y="517"/>
                    <a:pt x="248" y="517"/>
                  </a:cubicBezTo>
                  <a:cubicBezTo>
                    <a:pt x="248" y="517"/>
                    <a:pt x="248" y="517"/>
                    <a:pt x="248" y="517"/>
                  </a:cubicBezTo>
                  <a:cubicBezTo>
                    <a:pt x="248" y="517"/>
                    <a:pt x="248" y="517"/>
                    <a:pt x="248" y="517"/>
                  </a:cubicBezTo>
                  <a:cubicBezTo>
                    <a:pt x="248" y="517"/>
                    <a:pt x="248" y="517"/>
                    <a:pt x="248" y="517"/>
                  </a:cubicBezTo>
                  <a:close/>
                  <a:moveTo>
                    <a:pt x="195" y="535"/>
                  </a:moveTo>
                  <a:cubicBezTo>
                    <a:pt x="195" y="535"/>
                    <a:pt x="195" y="535"/>
                    <a:pt x="195" y="535"/>
                  </a:cubicBezTo>
                  <a:cubicBezTo>
                    <a:pt x="195" y="534"/>
                    <a:pt x="196" y="534"/>
                    <a:pt x="197" y="533"/>
                  </a:cubicBezTo>
                  <a:cubicBezTo>
                    <a:pt x="198" y="533"/>
                    <a:pt x="199" y="533"/>
                    <a:pt x="199" y="534"/>
                  </a:cubicBezTo>
                  <a:cubicBezTo>
                    <a:pt x="199" y="534"/>
                    <a:pt x="201" y="534"/>
                    <a:pt x="200" y="534"/>
                  </a:cubicBezTo>
                  <a:cubicBezTo>
                    <a:pt x="200" y="534"/>
                    <a:pt x="200" y="534"/>
                    <a:pt x="200" y="533"/>
                  </a:cubicBezTo>
                  <a:cubicBezTo>
                    <a:pt x="200" y="533"/>
                    <a:pt x="200" y="533"/>
                    <a:pt x="201" y="532"/>
                  </a:cubicBezTo>
                  <a:cubicBezTo>
                    <a:pt x="201" y="532"/>
                    <a:pt x="202" y="532"/>
                    <a:pt x="202" y="531"/>
                  </a:cubicBezTo>
                  <a:cubicBezTo>
                    <a:pt x="202" y="531"/>
                    <a:pt x="203" y="531"/>
                    <a:pt x="203" y="531"/>
                  </a:cubicBezTo>
                  <a:cubicBezTo>
                    <a:pt x="203" y="531"/>
                    <a:pt x="204" y="530"/>
                    <a:pt x="204" y="530"/>
                  </a:cubicBezTo>
                  <a:cubicBezTo>
                    <a:pt x="205" y="530"/>
                    <a:pt x="205" y="530"/>
                    <a:pt x="206" y="531"/>
                  </a:cubicBezTo>
                  <a:cubicBezTo>
                    <a:pt x="207" y="531"/>
                    <a:pt x="209" y="530"/>
                    <a:pt x="210" y="530"/>
                  </a:cubicBezTo>
                  <a:cubicBezTo>
                    <a:pt x="210" y="529"/>
                    <a:pt x="210" y="529"/>
                    <a:pt x="210" y="529"/>
                  </a:cubicBezTo>
                  <a:cubicBezTo>
                    <a:pt x="209" y="528"/>
                    <a:pt x="208" y="529"/>
                    <a:pt x="207" y="530"/>
                  </a:cubicBezTo>
                  <a:cubicBezTo>
                    <a:pt x="207" y="530"/>
                    <a:pt x="206" y="530"/>
                    <a:pt x="206" y="530"/>
                  </a:cubicBezTo>
                  <a:cubicBezTo>
                    <a:pt x="205" y="530"/>
                    <a:pt x="205" y="530"/>
                    <a:pt x="205" y="529"/>
                  </a:cubicBezTo>
                  <a:cubicBezTo>
                    <a:pt x="205" y="529"/>
                    <a:pt x="205" y="529"/>
                    <a:pt x="204" y="529"/>
                  </a:cubicBezTo>
                  <a:cubicBezTo>
                    <a:pt x="204" y="529"/>
                    <a:pt x="203" y="529"/>
                    <a:pt x="203" y="529"/>
                  </a:cubicBezTo>
                  <a:cubicBezTo>
                    <a:pt x="202" y="529"/>
                    <a:pt x="202" y="529"/>
                    <a:pt x="202" y="529"/>
                  </a:cubicBezTo>
                  <a:cubicBezTo>
                    <a:pt x="202" y="529"/>
                    <a:pt x="202" y="529"/>
                    <a:pt x="202" y="529"/>
                  </a:cubicBezTo>
                  <a:cubicBezTo>
                    <a:pt x="202" y="529"/>
                    <a:pt x="202" y="529"/>
                    <a:pt x="203" y="529"/>
                  </a:cubicBezTo>
                  <a:cubicBezTo>
                    <a:pt x="203" y="529"/>
                    <a:pt x="204" y="528"/>
                    <a:pt x="204" y="528"/>
                  </a:cubicBezTo>
                  <a:cubicBezTo>
                    <a:pt x="205" y="527"/>
                    <a:pt x="205" y="527"/>
                    <a:pt x="205" y="527"/>
                  </a:cubicBezTo>
                  <a:cubicBezTo>
                    <a:pt x="206" y="526"/>
                    <a:pt x="206" y="525"/>
                    <a:pt x="206" y="525"/>
                  </a:cubicBezTo>
                  <a:cubicBezTo>
                    <a:pt x="206" y="525"/>
                    <a:pt x="206" y="524"/>
                    <a:pt x="206" y="524"/>
                  </a:cubicBezTo>
                  <a:cubicBezTo>
                    <a:pt x="207" y="524"/>
                    <a:pt x="207" y="523"/>
                    <a:pt x="207" y="523"/>
                  </a:cubicBezTo>
                  <a:cubicBezTo>
                    <a:pt x="208" y="523"/>
                    <a:pt x="208" y="524"/>
                    <a:pt x="209" y="523"/>
                  </a:cubicBezTo>
                  <a:cubicBezTo>
                    <a:pt x="210" y="523"/>
                    <a:pt x="210" y="523"/>
                    <a:pt x="210" y="522"/>
                  </a:cubicBezTo>
                  <a:cubicBezTo>
                    <a:pt x="209" y="522"/>
                    <a:pt x="209" y="523"/>
                    <a:pt x="208" y="523"/>
                  </a:cubicBezTo>
                  <a:cubicBezTo>
                    <a:pt x="207" y="523"/>
                    <a:pt x="207" y="522"/>
                    <a:pt x="206" y="522"/>
                  </a:cubicBezTo>
                  <a:cubicBezTo>
                    <a:pt x="204" y="522"/>
                    <a:pt x="205" y="521"/>
                    <a:pt x="205" y="520"/>
                  </a:cubicBezTo>
                  <a:cubicBezTo>
                    <a:pt x="204" y="520"/>
                    <a:pt x="203" y="521"/>
                    <a:pt x="203" y="520"/>
                  </a:cubicBezTo>
                  <a:cubicBezTo>
                    <a:pt x="202" y="520"/>
                    <a:pt x="202" y="520"/>
                    <a:pt x="202" y="520"/>
                  </a:cubicBezTo>
                  <a:cubicBezTo>
                    <a:pt x="202" y="519"/>
                    <a:pt x="201" y="519"/>
                    <a:pt x="201" y="518"/>
                  </a:cubicBezTo>
                  <a:cubicBezTo>
                    <a:pt x="201" y="518"/>
                    <a:pt x="201" y="517"/>
                    <a:pt x="201" y="517"/>
                  </a:cubicBezTo>
                  <a:cubicBezTo>
                    <a:pt x="202" y="517"/>
                    <a:pt x="204" y="516"/>
                    <a:pt x="204" y="515"/>
                  </a:cubicBezTo>
                  <a:cubicBezTo>
                    <a:pt x="204" y="515"/>
                    <a:pt x="204" y="514"/>
                    <a:pt x="204" y="514"/>
                  </a:cubicBezTo>
                  <a:cubicBezTo>
                    <a:pt x="204" y="514"/>
                    <a:pt x="205" y="515"/>
                    <a:pt x="205" y="514"/>
                  </a:cubicBezTo>
                  <a:cubicBezTo>
                    <a:pt x="206" y="514"/>
                    <a:pt x="207" y="513"/>
                    <a:pt x="205" y="513"/>
                  </a:cubicBezTo>
                  <a:cubicBezTo>
                    <a:pt x="204" y="513"/>
                    <a:pt x="204" y="513"/>
                    <a:pt x="203" y="513"/>
                  </a:cubicBezTo>
                  <a:cubicBezTo>
                    <a:pt x="202" y="513"/>
                    <a:pt x="202" y="512"/>
                    <a:pt x="202" y="512"/>
                  </a:cubicBezTo>
                  <a:cubicBezTo>
                    <a:pt x="202" y="512"/>
                    <a:pt x="201" y="512"/>
                    <a:pt x="201" y="511"/>
                  </a:cubicBezTo>
                  <a:cubicBezTo>
                    <a:pt x="201" y="511"/>
                    <a:pt x="202" y="511"/>
                    <a:pt x="202" y="511"/>
                  </a:cubicBezTo>
                  <a:cubicBezTo>
                    <a:pt x="202" y="511"/>
                    <a:pt x="203" y="511"/>
                    <a:pt x="203" y="511"/>
                  </a:cubicBezTo>
                  <a:cubicBezTo>
                    <a:pt x="203" y="512"/>
                    <a:pt x="204" y="512"/>
                    <a:pt x="204" y="511"/>
                  </a:cubicBezTo>
                  <a:cubicBezTo>
                    <a:pt x="204" y="510"/>
                    <a:pt x="204" y="510"/>
                    <a:pt x="203" y="510"/>
                  </a:cubicBezTo>
                  <a:cubicBezTo>
                    <a:pt x="203" y="510"/>
                    <a:pt x="203" y="510"/>
                    <a:pt x="203" y="510"/>
                  </a:cubicBezTo>
                  <a:cubicBezTo>
                    <a:pt x="203" y="509"/>
                    <a:pt x="203" y="509"/>
                    <a:pt x="202" y="508"/>
                  </a:cubicBezTo>
                  <a:cubicBezTo>
                    <a:pt x="202" y="508"/>
                    <a:pt x="202" y="508"/>
                    <a:pt x="202" y="508"/>
                  </a:cubicBezTo>
                  <a:cubicBezTo>
                    <a:pt x="203" y="507"/>
                    <a:pt x="204" y="508"/>
                    <a:pt x="205" y="508"/>
                  </a:cubicBezTo>
                  <a:cubicBezTo>
                    <a:pt x="206" y="508"/>
                    <a:pt x="206" y="507"/>
                    <a:pt x="207" y="507"/>
                  </a:cubicBezTo>
                  <a:cubicBezTo>
                    <a:pt x="208" y="508"/>
                    <a:pt x="209" y="508"/>
                    <a:pt x="209" y="508"/>
                  </a:cubicBezTo>
                  <a:cubicBezTo>
                    <a:pt x="210" y="508"/>
                    <a:pt x="211" y="508"/>
                    <a:pt x="210" y="509"/>
                  </a:cubicBezTo>
                  <a:cubicBezTo>
                    <a:pt x="210" y="510"/>
                    <a:pt x="211" y="509"/>
                    <a:pt x="212" y="509"/>
                  </a:cubicBezTo>
                  <a:cubicBezTo>
                    <a:pt x="212" y="509"/>
                    <a:pt x="214" y="509"/>
                    <a:pt x="214" y="509"/>
                  </a:cubicBezTo>
                  <a:cubicBezTo>
                    <a:pt x="215" y="509"/>
                    <a:pt x="215" y="509"/>
                    <a:pt x="215" y="509"/>
                  </a:cubicBezTo>
                  <a:cubicBezTo>
                    <a:pt x="215" y="509"/>
                    <a:pt x="215" y="509"/>
                    <a:pt x="215" y="508"/>
                  </a:cubicBezTo>
                  <a:cubicBezTo>
                    <a:pt x="216" y="508"/>
                    <a:pt x="216" y="508"/>
                    <a:pt x="216" y="508"/>
                  </a:cubicBezTo>
                  <a:cubicBezTo>
                    <a:pt x="216" y="508"/>
                    <a:pt x="216" y="508"/>
                    <a:pt x="216" y="508"/>
                  </a:cubicBezTo>
                  <a:cubicBezTo>
                    <a:pt x="217" y="508"/>
                    <a:pt x="217" y="507"/>
                    <a:pt x="218" y="507"/>
                  </a:cubicBezTo>
                  <a:cubicBezTo>
                    <a:pt x="219" y="506"/>
                    <a:pt x="219" y="506"/>
                    <a:pt x="220" y="506"/>
                  </a:cubicBezTo>
                  <a:cubicBezTo>
                    <a:pt x="220" y="506"/>
                    <a:pt x="220" y="506"/>
                    <a:pt x="220" y="506"/>
                  </a:cubicBezTo>
                  <a:cubicBezTo>
                    <a:pt x="220" y="506"/>
                    <a:pt x="221" y="504"/>
                    <a:pt x="220" y="505"/>
                  </a:cubicBezTo>
                  <a:cubicBezTo>
                    <a:pt x="219" y="505"/>
                    <a:pt x="219" y="505"/>
                    <a:pt x="219" y="505"/>
                  </a:cubicBezTo>
                  <a:cubicBezTo>
                    <a:pt x="219" y="505"/>
                    <a:pt x="219" y="505"/>
                    <a:pt x="219" y="505"/>
                  </a:cubicBezTo>
                  <a:cubicBezTo>
                    <a:pt x="218" y="505"/>
                    <a:pt x="218" y="505"/>
                    <a:pt x="218" y="505"/>
                  </a:cubicBezTo>
                  <a:cubicBezTo>
                    <a:pt x="217" y="505"/>
                    <a:pt x="217" y="504"/>
                    <a:pt x="216" y="504"/>
                  </a:cubicBezTo>
                  <a:cubicBezTo>
                    <a:pt x="215" y="504"/>
                    <a:pt x="216" y="503"/>
                    <a:pt x="216" y="503"/>
                  </a:cubicBezTo>
                  <a:cubicBezTo>
                    <a:pt x="216" y="502"/>
                    <a:pt x="217" y="502"/>
                    <a:pt x="218" y="502"/>
                  </a:cubicBezTo>
                  <a:cubicBezTo>
                    <a:pt x="218" y="501"/>
                    <a:pt x="219" y="501"/>
                    <a:pt x="219" y="501"/>
                  </a:cubicBezTo>
                  <a:cubicBezTo>
                    <a:pt x="218" y="500"/>
                    <a:pt x="218" y="500"/>
                    <a:pt x="218" y="500"/>
                  </a:cubicBezTo>
                  <a:cubicBezTo>
                    <a:pt x="218" y="499"/>
                    <a:pt x="219" y="498"/>
                    <a:pt x="219" y="498"/>
                  </a:cubicBezTo>
                  <a:cubicBezTo>
                    <a:pt x="220" y="498"/>
                    <a:pt x="220" y="498"/>
                    <a:pt x="221" y="498"/>
                  </a:cubicBezTo>
                  <a:cubicBezTo>
                    <a:pt x="222" y="498"/>
                    <a:pt x="222" y="497"/>
                    <a:pt x="223" y="497"/>
                  </a:cubicBezTo>
                  <a:cubicBezTo>
                    <a:pt x="223" y="497"/>
                    <a:pt x="224" y="497"/>
                    <a:pt x="224" y="498"/>
                  </a:cubicBezTo>
                  <a:cubicBezTo>
                    <a:pt x="225" y="499"/>
                    <a:pt x="225" y="498"/>
                    <a:pt x="226" y="497"/>
                  </a:cubicBezTo>
                  <a:cubicBezTo>
                    <a:pt x="226" y="497"/>
                    <a:pt x="226" y="497"/>
                    <a:pt x="226" y="497"/>
                  </a:cubicBezTo>
                  <a:cubicBezTo>
                    <a:pt x="227" y="498"/>
                    <a:pt x="227" y="499"/>
                    <a:pt x="226" y="499"/>
                  </a:cubicBezTo>
                  <a:cubicBezTo>
                    <a:pt x="226" y="499"/>
                    <a:pt x="226" y="500"/>
                    <a:pt x="227" y="500"/>
                  </a:cubicBezTo>
                  <a:cubicBezTo>
                    <a:pt x="227" y="500"/>
                    <a:pt x="227" y="500"/>
                    <a:pt x="227" y="499"/>
                  </a:cubicBezTo>
                  <a:cubicBezTo>
                    <a:pt x="228" y="499"/>
                    <a:pt x="228" y="498"/>
                    <a:pt x="228" y="497"/>
                  </a:cubicBezTo>
                  <a:cubicBezTo>
                    <a:pt x="229" y="496"/>
                    <a:pt x="229" y="496"/>
                    <a:pt x="230" y="496"/>
                  </a:cubicBezTo>
                  <a:cubicBezTo>
                    <a:pt x="231" y="497"/>
                    <a:pt x="232" y="497"/>
                    <a:pt x="232" y="498"/>
                  </a:cubicBezTo>
                  <a:cubicBezTo>
                    <a:pt x="232" y="498"/>
                    <a:pt x="232" y="499"/>
                    <a:pt x="231" y="499"/>
                  </a:cubicBezTo>
                  <a:cubicBezTo>
                    <a:pt x="230" y="498"/>
                    <a:pt x="229" y="499"/>
                    <a:pt x="229" y="500"/>
                  </a:cubicBezTo>
                  <a:cubicBezTo>
                    <a:pt x="229" y="500"/>
                    <a:pt x="229" y="500"/>
                    <a:pt x="229" y="500"/>
                  </a:cubicBezTo>
                  <a:cubicBezTo>
                    <a:pt x="229" y="500"/>
                    <a:pt x="229" y="500"/>
                    <a:pt x="229" y="500"/>
                  </a:cubicBezTo>
                  <a:cubicBezTo>
                    <a:pt x="229" y="500"/>
                    <a:pt x="229" y="500"/>
                    <a:pt x="229" y="500"/>
                  </a:cubicBezTo>
                  <a:cubicBezTo>
                    <a:pt x="229" y="500"/>
                    <a:pt x="229" y="501"/>
                    <a:pt x="229" y="501"/>
                  </a:cubicBezTo>
                  <a:cubicBezTo>
                    <a:pt x="229" y="500"/>
                    <a:pt x="229" y="500"/>
                    <a:pt x="229" y="500"/>
                  </a:cubicBezTo>
                  <a:cubicBezTo>
                    <a:pt x="230" y="500"/>
                    <a:pt x="231" y="500"/>
                    <a:pt x="231" y="500"/>
                  </a:cubicBezTo>
                  <a:cubicBezTo>
                    <a:pt x="232" y="500"/>
                    <a:pt x="232" y="499"/>
                    <a:pt x="233" y="499"/>
                  </a:cubicBezTo>
                  <a:cubicBezTo>
                    <a:pt x="233" y="499"/>
                    <a:pt x="234" y="498"/>
                    <a:pt x="234" y="498"/>
                  </a:cubicBezTo>
                  <a:cubicBezTo>
                    <a:pt x="234" y="498"/>
                    <a:pt x="235" y="499"/>
                    <a:pt x="236" y="498"/>
                  </a:cubicBezTo>
                  <a:cubicBezTo>
                    <a:pt x="236" y="498"/>
                    <a:pt x="237" y="498"/>
                    <a:pt x="237" y="498"/>
                  </a:cubicBezTo>
                  <a:cubicBezTo>
                    <a:pt x="238" y="498"/>
                    <a:pt x="238" y="498"/>
                    <a:pt x="238" y="498"/>
                  </a:cubicBezTo>
                  <a:cubicBezTo>
                    <a:pt x="238" y="499"/>
                    <a:pt x="239" y="499"/>
                    <a:pt x="239" y="499"/>
                  </a:cubicBezTo>
                  <a:cubicBezTo>
                    <a:pt x="240" y="499"/>
                    <a:pt x="240" y="500"/>
                    <a:pt x="240" y="500"/>
                  </a:cubicBezTo>
                  <a:cubicBezTo>
                    <a:pt x="240" y="501"/>
                    <a:pt x="241" y="502"/>
                    <a:pt x="241" y="503"/>
                  </a:cubicBezTo>
                  <a:cubicBezTo>
                    <a:pt x="241" y="504"/>
                    <a:pt x="241" y="504"/>
                    <a:pt x="242" y="504"/>
                  </a:cubicBezTo>
                  <a:cubicBezTo>
                    <a:pt x="242" y="505"/>
                    <a:pt x="242" y="505"/>
                    <a:pt x="242" y="506"/>
                  </a:cubicBezTo>
                  <a:cubicBezTo>
                    <a:pt x="242" y="506"/>
                    <a:pt x="243" y="506"/>
                    <a:pt x="244" y="506"/>
                  </a:cubicBezTo>
                  <a:cubicBezTo>
                    <a:pt x="244" y="507"/>
                    <a:pt x="244" y="508"/>
                    <a:pt x="243" y="508"/>
                  </a:cubicBezTo>
                  <a:cubicBezTo>
                    <a:pt x="243" y="509"/>
                    <a:pt x="243" y="509"/>
                    <a:pt x="243" y="508"/>
                  </a:cubicBezTo>
                  <a:cubicBezTo>
                    <a:pt x="243" y="508"/>
                    <a:pt x="243" y="508"/>
                    <a:pt x="243" y="508"/>
                  </a:cubicBezTo>
                  <a:cubicBezTo>
                    <a:pt x="243" y="507"/>
                    <a:pt x="242" y="508"/>
                    <a:pt x="242" y="509"/>
                  </a:cubicBezTo>
                  <a:cubicBezTo>
                    <a:pt x="242" y="509"/>
                    <a:pt x="242" y="510"/>
                    <a:pt x="243" y="510"/>
                  </a:cubicBezTo>
                  <a:cubicBezTo>
                    <a:pt x="243" y="511"/>
                    <a:pt x="243" y="511"/>
                    <a:pt x="242" y="512"/>
                  </a:cubicBezTo>
                  <a:cubicBezTo>
                    <a:pt x="242" y="512"/>
                    <a:pt x="241" y="512"/>
                    <a:pt x="241" y="511"/>
                  </a:cubicBezTo>
                  <a:cubicBezTo>
                    <a:pt x="240" y="511"/>
                    <a:pt x="240" y="513"/>
                    <a:pt x="239" y="513"/>
                  </a:cubicBezTo>
                  <a:cubicBezTo>
                    <a:pt x="239" y="513"/>
                    <a:pt x="239" y="514"/>
                    <a:pt x="239" y="514"/>
                  </a:cubicBezTo>
                  <a:cubicBezTo>
                    <a:pt x="238" y="514"/>
                    <a:pt x="238" y="514"/>
                    <a:pt x="237" y="514"/>
                  </a:cubicBezTo>
                  <a:cubicBezTo>
                    <a:pt x="237" y="514"/>
                    <a:pt x="237" y="515"/>
                    <a:pt x="237" y="515"/>
                  </a:cubicBezTo>
                  <a:cubicBezTo>
                    <a:pt x="237" y="515"/>
                    <a:pt x="237" y="515"/>
                    <a:pt x="237" y="515"/>
                  </a:cubicBezTo>
                  <a:cubicBezTo>
                    <a:pt x="237" y="515"/>
                    <a:pt x="237" y="515"/>
                    <a:pt x="237" y="515"/>
                  </a:cubicBezTo>
                  <a:cubicBezTo>
                    <a:pt x="236" y="515"/>
                    <a:pt x="235" y="515"/>
                    <a:pt x="235" y="515"/>
                  </a:cubicBezTo>
                  <a:cubicBezTo>
                    <a:pt x="235" y="516"/>
                    <a:pt x="236" y="517"/>
                    <a:pt x="236" y="518"/>
                  </a:cubicBezTo>
                  <a:cubicBezTo>
                    <a:pt x="236" y="518"/>
                    <a:pt x="236" y="519"/>
                    <a:pt x="236" y="519"/>
                  </a:cubicBezTo>
                  <a:cubicBezTo>
                    <a:pt x="235" y="520"/>
                    <a:pt x="236" y="520"/>
                    <a:pt x="236" y="520"/>
                  </a:cubicBezTo>
                  <a:cubicBezTo>
                    <a:pt x="237" y="521"/>
                    <a:pt x="236" y="522"/>
                    <a:pt x="236" y="522"/>
                  </a:cubicBezTo>
                  <a:cubicBezTo>
                    <a:pt x="236" y="523"/>
                    <a:pt x="236" y="523"/>
                    <a:pt x="236" y="523"/>
                  </a:cubicBezTo>
                  <a:cubicBezTo>
                    <a:pt x="235" y="523"/>
                    <a:pt x="235" y="523"/>
                    <a:pt x="235" y="524"/>
                  </a:cubicBezTo>
                  <a:cubicBezTo>
                    <a:pt x="235" y="524"/>
                    <a:pt x="235" y="524"/>
                    <a:pt x="236" y="524"/>
                  </a:cubicBezTo>
                  <a:cubicBezTo>
                    <a:pt x="236" y="524"/>
                    <a:pt x="236" y="524"/>
                    <a:pt x="236" y="524"/>
                  </a:cubicBezTo>
                  <a:cubicBezTo>
                    <a:pt x="236" y="524"/>
                    <a:pt x="236" y="524"/>
                    <a:pt x="237" y="524"/>
                  </a:cubicBezTo>
                  <a:cubicBezTo>
                    <a:pt x="237" y="524"/>
                    <a:pt x="237" y="525"/>
                    <a:pt x="237" y="525"/>
                  </a:cubicBezTo>
                  <a:cubicBezTo>
                    <a:pt x="236" y="526"/>
                    <a:pt x="237" y="526"/>
                    <a:pt x="237" y="526"/>
                  </a:cubicBezTo>
                  <a:cubicBezTo>
                    <a:pt x="237" y="527"/>
                    <a:pt x="237" y="527"/>
                    <a:pt x="237" y="527"/>
                  </a:cubicBezTo>
                  <a:cubicBezTo>
                    <a:pt x="237" y="527"/>
                    <a:pt x="237" y="527"/>
                    <a:pt x="237" y="527"/>
                  </a:cubicBezTo>
                  <a:cubicBezTo>
                    <a:pt x="237" y="528"/>
                    <a:pt x="237" y="528"/>
                    <a:pt x="237" y="528"/>
                  </a:cubicBezTo>
                  <a:cubicBezTo>
                    <a:pt x="237" y="529"/>
                    <a:pt x="236" y="529"/>
                    <a:pt x="236" y="529"/>
                  </a:cubicBezTo>
                  <a:cubicBezTo>
                    <a:pt x="236" y="530"/>
                    <a:pt x="236" y="530"/>
                    <a:pt x="236" y="530"/>
                  </a:cubicBezTo>
                  <a:cubicBezTo>
                    <a:pt x="235" y="530"/>
                    <a:pt x="235" y="531"/>
                    <a:pt x="235" y="531"/>
                  </a:cubicBezTo>
                  <a:cubicBezTo>
                    <a:pt x="235" y="532"/>
                    <a:pt x="236" y="533"/>
                    <a:pt x="235" y="533"/>
                  </a:cubicBezTo>
                  <a:cubicBezTo>
                    <a:pt x="234" y="533"/>
                    <a:pt x="234" y="534"/>
                    <a:pt x="233" y="534"/>
                  </a:cubicBezTo>
                  <a:cubicBezTo>
                    <a:pt x="232" y="535"/>
                    <a:pt x="232" y="535"/>
                    <a:pt x="233" y="536"/>
                  </a:cubicBezTo>
                  <a:cubicBezTo>
                    <a:pt x="233" y="537"/>
                    <a:pt x="233" y="537"/>
                    <a:pt x="233" y="537"/>
                  </a:cubicBezTo>
                  <a:cubicBezTo>
                    <a:pt x="233" y="537"/>
                    <a:pt x="233" y="537"/>
                    <a:pt x="233" y="537"/>
                  </a:cubicBezTo>
                  <a:cubicBezTo>
                    <a:pt x="232" y="537"/>
                    <a:pt x="231" y="537"/>
                    <a:pt x="230" y="537"/>
                  </a:cubicBezTo>
                  <a:cubicBezTo>
                    <a:pt x="229" y="537"/>
                    <a:pt x="228" y="537"/>
                    <a:pt x="227" y="537"/>
                  </a:cubicBezTo>
                  <a:cubicBezTo>
                    <a:pt x="227" y="537"/>
                    <a:pt x="227" y="537"/>
                    <a:pt x="227" y="537"/>
                  </a:cubicBezTo>
                  <a:cubicBezTo>
                    <a:pt x="227" y="537"/>
                    <a:pt x="227" y="537"/>
                    <a:pt x="227" y="537"/>
                  </a:cubicBezTo>
                  <a:cubicBezTo>
                    <a:pt x="227" y="538"/>
                    <a:pt x="227" y="538"/>
                    <a:pt x="226" y="538"/>
                  </a:cubicBezTo>
                  <a:cubicBezTo>
                    <a:pt x="226" y="537"/>
                    <a:pt x="225" y="538"/>
                    <a:pt x="225" y="538"/>
                  </a:cubicBezTo>
                  <a:cubicBezTo>
                    <a:pt x="224" y="538"/>
                    <a:pt x="224" y="538"/>
                    <a:pt x="223" y="538"/>
                  </a:cubicBezTo>
                  <a:cubicBezTo>
                    <a:pt x="223" y="538"/>
                    <a:pt x="222" y="538"/>
                    <a:pt x="222" y="538"/>
                  </a:cubicBezTo>
                  <a:cubicBezTo>
                    <a:pt x="221" y="538"/>
                    <a:pt x="221" y="538"/>
                    <a:pt x="220" y="538"/>
                  </a:cubicBezTo>
                  <a:cubicBezTo>
                    <a:pt x="220" y="538"/>
                    <a:pt x="220" y="539"/>
                    <a:pt x="220" y="539"/>
                  </a:cubicBezTo>
                  <a:cubicBezTo>
                    <a:pt x="219" y="540"/>
                    <a:pt x="218" y="539"/>
                    <a:pt x="217" y="540"/>
                  </a:cubicBezTo>
                  <a:cubicBezTo>
                    <a:pt x="217" y="541"/>
                    <a:pt x="217" y="541"/>
                    <a:pt x="217" y="541"/>
                  </a:cubicBezTo>
                  <a:cubicBezTo>
                    <a:pt x="216" y="541"/>
                    <a:pt x="216" y="541"/>
                    <a:pt x="215" y="541"/>
                  </a:cubicBezTo>
                  <a:cubicBezTo>
                    <a:pt x="215" y="541"/>
                    <a:pt x="215" y="541"/>
                    <a:pt x="215" y="541"/>
                  </a:cubicBezTo>
                  <a:cubicBezTo>
                    <a:pt x="215" y="541"/>
                    <a:pt x="215" y="541"/>
                    <a:pt x="214" y="541"/>
                  </a:cubicBezTo>
                  <a:cubicBezTo>
                    <a:pt x="214" y="541"/>
                    <a:pt x="214" y="540"/>
                    <a:pt x="214" y="540"/>
                  </a:cubicBezTo>
                  <a:cubicBezTo>
                    <a:pt x="214" y="539"/>
                    <a:pt x="213" y="540"/>
                    <a:pt x="213" y="541"/>
                  </a:cubicBezTo>
                  <a:cubicBezTo>
                    <a:pt x="213" y="541"/>
                    <a:pt x="213" y="541"/>
                    <a:pt x="213" y="541"/>
                  </a:cubicBezTo>
                  <a:cubicBezTo>
                    <a:pt x="212" y="542"/>
                    <a:pt x="211" y="543"/>
                    <a:pt x="210" y="543"/>
                  </a:cubicBezTo>
                  <a:cubicBezTo>
                    <a:pt x="210" y="544"/>
                    <a:pt x="209" y="545"/>
                    <a:pt x="208" y="545"/>
                  </a:cubicBezTo>
                  <a:cubicBezTo>
                    <a:pt x="208" y="544"/>
                    <a:pt x="207" y="544"/>
                    <a:pt x="206" y="544"/>
                  </a:cubicBezTo>
                  <a:cubicBezTo>
                    <a:pt x="205" y="544"/>
                    <a:pt x="204" y="544"/>
                    <a:pt x="204" y="544"/>
                  </a:cubicBezTo>
                  <a:cubicBezTo>
                    <a:pt x="203" y="543"/>
                    <a:pt x="203" y="543"/>
                    <a:pt x="202" y="543"/>
                  </a:cubicBezTo>
                  <a:cubicBezTo>
                    <a:pt x="201" y="543"/>
                    <a:pt x="201" y="543"/>
                    <a:pt x="200" y="543"/>
                  </a:cubicBezTo>
                  <a:cubicBezTo>
                    <a:pt x="200" y="543"/>
                    <a:pt x="200" y="543"/>
                    <a:pt x="200" y="543"/>
                  </a:cubicBezTo>
                  <a:cubicBezTo>
                    <a:pt x="200" y="542"/>
                    <a:pt x="201" y="542"/>
                    <a:pt x="201" y="541"/>
                  </a:cubicBezTo>
                  <a:cubicBezTo>
                    <a:pt x="201" y="541"/>
                    <a:pt x="201" y="541"/>
                    <a:pt x="201" y="541"/>
                  </a:cubicBezTo>
                  <a:cubicBezTo>
                    <a:pt x="200" y="541"/>
                    <a:pt x="200" y="542"/>
                    <a:pt x="199" y="542"/>
                  </a:cubicBezTo>
                  <a:cubicBezTo>
                    <a:pt x="199" y="542"/>
                    <a:pt x="197" y="542"/>
                    <a:pt x="198" y="541"/>
                  </a:cubicBezTo>
                  <a:cubicBezTo>
                    <a:pt x="198" y="541"/>
                    <a:pt x="198" y="541"/>
                    <a:pt x="198" y="541"/>
                  </a:cubicBezTo>
                  <a:cubicBezTo>
                    <a:pt x="199" y="540"/>
                    <a:pt x="199" y="540"/>
                    <a:pt x="200" y="540"/>
                  </a:cubicBezTo>
                  <a:cubicBezTo>
                    <a:pt x="200" y="540"/>
                    <a:pt x="200" y="539"/>
                    <a:pt x="200" y="539"/>
                  </a:cubicBezTo>
                  <a:cubicBezTo>
                    <a:pt x="199" y="539"/>
                    <a:pt x="199" y="539"/>
                    <a:pt x="198" y="540"/>
                  </a:cubicBezTo>
                  <a:cubicBezTo>
                    <a:pt x="198" y="540"/>
                    <a:pt x="197" y="540"/>
                    <a:pt x="197" y="540"/>
                  </a:cubicBezTo>
                  <a:cubicBezTo>
                    <a:pt x="197" y="540"/>
                    <a:pt x="196" y="539"/>
                    <a:pt x="196" y="539"/>
                  </a:cubicBezTo>
                  <a:cubicBezTo>
                    <a:pt x="196" y="539"/>
                    <a:pt x="196" y="539"/>
                    <a:pt x="196" y="539"/>
                  </a:cubicBezTo>
                  <a:cubicBezTo>
                    <a:pt x="195" y="539"/>
                    <a:pt x="195" y="539"/>
                    <a:pt x="195" y="538"/>
                  </a:cubicBezTo>
                  <a:cubicBezTo>
                    <a:pt x="196" y="538"/>
                    <a:pt x="196" y="537"/>
                    <a:pt x="197" y="537"/>
                  </a:cubicBezTo>
                  <a:cubicBezTo>
                    <a:pt x="198" y="537"/>
                    <a:pt x="198" y="537"/>
                    <a:pt x="199" y="537"/>
                  </a:cubicBezTo>
                  <a:cubicBezTo>
                    <a:pt x="199" y="536"/>
                    <a:pt x="200" y="536"/>
                    <a:pt x="200" y="536"/>
                  </a:cubicBezTo>
                  <a:cubicBezTo>
                    <a:pt x="199" y="536"/>
                    <a:pt x="198" y="536"/>
                    <a:pt x="197" y="536"/>
                  </a:cubicBezTo>
                  <a:cubicBezTo>
                    <a:pt x="196" y="536"/>
                    <a:pt x="196" y="536"/>
                    <a:pt x="195" y="535"/>
                  </a:cubicBezTo>
                  <a:close/>
                  <a:moveTo>
                    <a:pt x="233" y="512"/>
                  </a:moveTo>
                  <a:cubicBezTo>
                    <a:pt x="233" y="512"/>
                    <a:pt x="233" y="512"/>
                    <a:pt x="233" y="513"/>
                  </a:cubicBezTo>
                  <a:cubicBezTo>
                    <a:pt x="233" y="513"/>
                    <a:pt x="234" y="513"/>
                    <a:pt x="234" y="513"/>
                  </a:cubicBezTo>
                  <a:cubicBezTo>
                    <a:pt x="234" y="513"/>
                    <a:pt x="234" y="513"/>
                    <a:pt x="234" y="513"/>
                  </a:cubicBezTo>
                  <a:cubicBezTo>
                    <a:pt x="234" y="513"/>
                    <a:pt x="235" y="513"/>
                    <a:pt x="235" y="513"/>
                  </a:cubicBezTo>
                  <a:cubicBezTo>
                    <a:pt x="235" y="513"/>
                    <a:pt x="235" y="513"/>
                    <a:pt x="235" y="513"/>
                  </a:cubicBezTo>
                  <a:cubicBezTo>
                    <a:pt x="234" y="513"/>
                    <a:pt x="234" y="513"/>
                    <a:pt x="234" y="513"/>
                  </a:cubicBezTo>
                  <a:cubicBezTo>
                    <a:pt x="234" y="513"/>
                    <a:pt x="233" y="513"/>
                    <a:pt x="233" y="512"/>
                  </a:cubicBezTo>
                  <a:close/>
                  <a:moveTo>
                    <a:pt x="231" y="509"/>
                  </a:moveTo>
                  <a:cubicBezTo>
                    <a:pt x="231" y="509"/>
                    <a:pt x="232" y="509"/>
                    <a:pt x="232" y="509"/>
                  </a:cubicBezTo>
                  <a:cubicBezTo>
                    <a:pt x="232" y="509"/>
                    <a:pt x="232" y="509"/>
                    <a:pt x="232" y="509"/>
                  </a:cubicBezTo>
                  <a:cubicBezTo>
                    <a:pt x="231" y="509"/>
                    <a:pt x="231" y="509"/>
                    <a:pt x="231" y="509"/>
                  </a:cubicBezTo>
                  <a:close/>
                  <a:moveTo>
                    <a:pt x="228" y="508"/>
                  </a:moveTo>
                  <a:cubicBezTo>
                    <a:pt x="228" y="508"/>
                    <a:pt x="228" y="508"/>
                    <a:pt x="228" y="508"/>
                  </a:cubicBezTo>
                  <a:cubicBezTo>
                    <a:pt x="229" y="508"/>
                    <a:pt x="229" y="508"/>
                    <a:pt x="230" y="508"/>
                  </a:cubicBezTo>
                  <a:cubicBezTo>
                    <a:pt x="230" y="508"/>
                    <a:pt x="230" y="508"/>
                    <a:pt x="230" y="508"/>
                  </a:cubicBezTo>
                  <a:cubicBezTo>
                    <a:pt x="230" y="508"/>
                    <a:pt x="230" y="508"/>
                    <a:pt x="229" y="508"/>
                  </a:cubicBezTo>
                  <a:cubicBezTo>
                    <a:pt x="229" y="508"/>
                    <a:pt x="229" y="508"/>
                    <a:pt x="228" y="508"/>
                  </a:cubicBezTo>
                  <a:close/>
                  <a:moveTo>
                    <a:pt x="228" y="508"/>
                  </a:moveTo>
                  <a:cubicBezTo>
                    <a:pt x="228" y="508"/>
                    <a:pt x="228" y="508"/>
                    <a:pt x="228" y="508"/>
                  </a:cubicBezTo>
                  <a:cubicBezTo>
                    <a:pt x="228" y="508"/>
                    <a:pt x="228" y="508"/>
                    <a:pt x="228" y="508"/>
                  </a:cubicBezTo>
                  <a:cubicBezTo>
                    <a:pt x="228" y="508"/>
                    <a:pt x="228" y="508"/>
                    <a:pt x="228" y="508"/>
                  </a:cubicBezTo>
                  <a:cubicBezTo>
                    <a:pt x="228" y="508"/>
                    <a:pt x="228" y="508"/>
                    <a:pt x="228" y="508"/>
                  </a:cubicBezTo>
                  <a:cubicBezTo>
                    <a:pt x="228" y="508"/>
                    <a:pt x="228" y="508"/>
                    <a:pt x="228" y="508"/>
                  </a:cubicBezTo>
                  <a:close/>
                  <a:moveTo>
                    <a:pt x="226" y="503"/>
                  </a:moveTo>
                  <a:cubicBezTo>
                    <a:pt x="226" y="503"/>
                    <a:pt x="226" y="503"/>
                    <a:pt x="226" y="503"/>
                  </a:cubicBezTo>
                  <a:cubicBezTo>
                    <a:pt x="226" y="503"/>
                    <a:pt x="226" y="503"/>
                    <a:pt x="226" y="502"/>
                  </a:cubicBezTo>
                  <a:cubicBezTo>
                    <a:pt x="226" y="502"/>
                    <a:pt x="226" y="503"/>
                    <a:pt x="226" y="503"/>
                  </a:cubicBezTo>
                  <a:cubicBezTo>
                    <a:pt x="226" y="503"/>
                    <a:pt x="226" y="503"/>
                    <a:pt x="226" y="503"/>
                  </a:cubicBezTo>
                  <a:close/>
                  <a:moveTo>
                    <a:pt x="225" y="503"/>
                  </a:moveTo>
                  <a:cubicBezTo>
                    <a:pt x="225" y="503"/>
                    <a:pt x="225" y="503"/>
                    <a:pt x="225" y="503"/>
                  </a:cubicBezTo>
                  <a:cubicBezTo>
                    <a:pt x="225" y="504"/>
                    <a:pt x="225" y="504"/>
                    <a:pt x="225" y="504"/>
                  </a:cubicBezTo>
                  <a:cubicBezTo>
                    <a:pt x="226" y="504"/>
                    <a:pt x="226" y="503"/>
                    <a:pt x="226" y="503"/>
                  </a:cubicBezTo>
                  <a:cubicBezTo>
                    <a:pt x="226" y="503"/>
                    <a:pt x="225" y="503"/>
                    <a:pt x="225" y="503"/>
                  </a:cubicBezTo>
                  <a:close/>
                  <a:moveTo>
                    <a:pt x="224" y="504"/>
                  </a:moveTo>
                  <a:cubicBezTo>
                    <a:pt x="224" y="504"/>
                    <a:pt x="224" y="503"/>
                    <a:pt x="225" y="503"/>
                  </a:cubicBezTo>
                  <a:cubicBezTo>
                    <a:pt x="225" y="503"/>
                    <a:pt x="224" y="503"/>
                    <a:pt x="224" y="503"/>
                  </a:cubicBezTo>
                  <a:cubicBezTo>
                    <a:pt x="224" y="504"/>
                    <a:pt x="224" y="504"/>
                    <a:pt x="224" y="504"/>
                  </a:cubicBezTo>
                  <a:close/>
                  <a:moveTo>
                    <a:pt x="224" y="510"/>
                  </a:moveTo>
                  <a:cubicBezTo>
                    <a:pt x="224" y="511"/>
                    <a:pt x="225" y="511"/>
                    <a:pt x="226" y="511"/>
                  </a:cubicBezTo>
                  <a:cubicBezTo>
                    <a:pt x="226" y="511"/>
                    <a:pt x="226" y="511"/>
                    <a:pt x="226" y="511"/>
                  </a:cubicBezTo>
                  <a:cubicBezTo>
                    <a:pt x="226" y="511"/>
                    <a:pt x="227" y="511"/>
                    <a:pt x="227" y="510"/>
                  </a:cubicBezTo>
                  <a:cubicBezTo>
                    <a:pt x="227" y="510"/>
                    <a:pt x="227" y="510"/>
                    <a:pt x="227" y="510"/>
                  </a:cubicBezTo>
                  <a:cubicBezTo>
                    <a:pt x="226" y="511"/>
                    <a:pt x="226" y="511"/>
                    <a:pt x="226" y="511"/>
                  </a:cubicBezTo>
                  <a:cubicBezTo>
                    <a:pt x="225" y="511"/>
                    <a:pt x="224" y="511"/>
                    <a:pt x="224" y="510"/>
                  </a:cubicBezTo>
                  <a:close/>
                  <a:moveTo>
                    <a:pt x="222" y="507"/>
                  </a:moveTo>
                  <a:cubicBezTo>
                    <a:pt x="222" y="507"/>
                    <a:pt x="222" y="507"/>
                    <a:pt x="222" y="507"/>
                  </a:cubicBezTo>
                  <a:cubicBezTo>
                    <a:pt x="222" y="507"/>
                    <a:pt x="222" y="507"/>
                    <a:pt x="222" y="507"/>
                  </a:cubicBezTo>
                  <a:cubicBezTo>
                    <a:pt x="222" y="507"/>
                    <a:pt x="222" y="507"/>
                    <a:pt x="222" y="507"/>
                  </a:cubicBezTo>
                  <a:close/>
                  <a:moveTo>
                    <a:pt x="221" y="508"/>
                  </a:moveTo>
                  <a:cubicBezTo>
                    <a:pt x="221" y="508"/>
                    <a:pt x="221" y="508"/>
                    <a:pt x="221" y="508"/>
                  </a:cubicBezTo>
                  <a:cubicBezTo>
                    <a:pt x="222" y="508"/>
                    <a:pt x="222" y="508"/>
                    <a:pt x="222" y="508"/>
                  </a:cubicBezTo>
                  <a:cubicBezTo>
                    <a:pt x="222" y="509"/>
                    <a:pt x="222" y="509"/>
                    <a:pt x="222" y="509"/>
                  </a:cubicBezTo>
                  <a:cubicBezTo>
                    <a:pt x="222" y="509"/>
                    <a:pt x="222" y="509"/>
                    <a:pt x="222" y="509"/>
                  </a:cubicBezTo>
                  <a:cubicBezTo>
                    <a:pt x="222" y="508"/>
                    <a:pt x="221" y="508"/>
                    <a:pt x="221" y="508"/>
                  </a:cubicBezTo>
                  <a:close/>
                  <a:moveTo>
                    <a:pt x="128" y="371"/>
                  </a:moveTo>
                  <a:cubicBezTo>
                    <a:pt x="128" y="371"/>
                    <a:pt x="127" y="371"/>
                    <a:pt x="127" y="371"/>
                  </a:cubicBezTo>
                  <a:cubicBezTo>
                    <a:pt x="127" y="371"/>
                    <a:pt x="127" y="371"/>
                    <a:pt x="126" y="372"/>
                  </a:cubicBezTo>
                  <a:cubicBezTo>
                    <a:pt x="125" y="372"/>
                    <a:pt x="126" y="373"/>
                    <a:pt x="127" y="373"/>
                  </a:cubicBezTo>
                  <a:cubicBezTo>
                    <a:pt x="127" y="373"/>
                    <a:pt x="127" y="373"/>
                    <a:pt x="127" y="373"/>
                  </a:cubicBezTo>
                  <a:cubicBezTo>
                    <a:pt x="128" y="373"/>
                    <a:pt x="128" y="373"/>
                    <a:pt x="129" y="373"/>
                  </a:cubicBezTo>
                  <a:cubicBezTo>
                    <a:pt x="129" y="372"/>
                    <a:pt x="129" y="372"/>
                    <a:pt x="129" y="372"/>
                  </a:cubicBezTo>
                  <a:cubicBezTo>
                    <a:pt x="129" y="371"/>
                    <a:pt x="129" y="371"/>
                    <a:pt x="128" y="371"/>
                  </a:cubicBezTo>
                  <a:close/>
                  <a:moveTo>
                    <a:pt x="190" y="340"/>
                  </a:moveTo>
                  <a:cubicBezTo>
                    <a:pt x="189" y="339"/>
                    <a:pt x="189" y="339"/>
                    <a:pt x="188" y="339"/>
                  </a:cubicBezTo>
                  <a:cubicBezTo>
                    <a:pt x="187" y="339"/>
                    <a:pt x="186" y="338"/>
                    <a:pt x="185" y="338"/>
                  </a:cubicBezTo>
                  <a:cubicBezTo>
                    <a:pt x="185" y="338"/>
                    <a:pt x="182" y="339"/>
                    <a:pt x="182" y="339"/>
                  </a:cubicBezTo>
                  <a:cubicBezTo>
                    <a:pt x="182" y="338"/>
                    <a:pt x="183" y="338"/>
                    <a:pt x="183" y="337"/>
                  </a:cubicBezTo>
                  <a:cubicBezTo>
                    <a:pt x="183" y="337"/>
                    <a:pt x="183" y="336"/>
                    <a:pt x="183" y="336"/>
                  </a:cubicBezTo>
                  <a:cubicBezTo>
                    <a:pt x="183" y="336"/>
                    <a:pt x="183" y="336"/>
                    <a:pt x="183" y="336"/>
                  </a:cubicBezTo>
                  <a:cubicBezTo>
                    <a:pt x="183" y="335"/>
                    <a:pt x="182" y="335"/>
                    <a:pt x="182" y="335"/>
                  </a:cubicBezTo>
                  <a:cubicBezTo>
                    <a:pt x="182" y="335"/>
                    <a:pt x="181" y="335"/>
                    <a:pt x="181" y="335"/>
                  </a:cubicBezTo>
                  <a:cubicBezTo>
                    <a:pt x="181" y="335"/>
                    <a:pt x="180" y="335"/>
                    <a:pt x="180" y="335"/>
                  </a:cubicBezTo>
                  <a:cubicBezTo>
                    <a:pt x="179" y="334"/>
                    <a:pt x="181" y="333"/>
                    <a:pt x="182" y="332"/>
                  </a:cubicBezTo>
                  <a:cubicBezTo>
                    <a:pt x="182" y="332"/>
                    <a:pt x="183" y="332"/>
                    <a:pt x="183" y="331"/>
                  </a:cubicBezTo>
                  <a:cubicBezTo>
                    <a:pt x="183" y="331"/>
                    <a:pt x="182" y="329"/>
                    <a:pt x="182" y="329"/>
                  </a:cubicBezTo>
                  <a:cubicBezTo>
                    <a:pt x="181" y="329"/>
                    <a:pt x="181" y="329"/>
                    <a:pt x="180" y="329"/>
                  </a:cubicBezTo>
                  <a:cubicBezTo>
                    <a:pt x="180" y="329"/>
                    <a:pt x="179" y="329"/>
                    <a:pt x="179" y="328"/>
                  </a:cubicBezTo>
                  <a:cubicBezTo>
                    <a:pt x="179" y="327"/>
                    <a:pt x="179" y="326"/>
                    <a:pt x="180" y="326"/>
                  </a:cubicBezTo>
                  <a:cubicBezTo>
                    <a:pt x="180" y="326"/>
                    <a:pt x="181" y="326"/>
                    <a:pt x="181" y="326"/>
                  </a:cubicBezTo>
                  <a:cubicBezTo>
                    <a:pt x="180" y="325"/>
                    <a:pt x="182" y="325"/>
                    <a:pt x="183" y="324"/>
                  </a:cubicBezTo>
                  <a:cubicBezTo>
                    <a:pt x="183" y="324"/>
                    <a:pt x="182" y="324"/>
                    <a:pt x="182" y="324"/>
                  </a:cubicBezTo>
                  <a:cubicBezTo>
                    <a:pt x="180" y="325"/>
                    <a:pt x="179" y="324"/>
                    <a:pt x="177" y="325"/>
                  </a:cubicBezTo>
                  <a:cubicBezTo>
                    <a:pt x="177" y="326"/>
                    <a:pt x="176" y="326"/>
                    <a:pt x="176" y="327"/>
                  </a:cubicBezTo>
                  <a:cubicBezTo>
                    <a:pt x="175" y="328"/>
                    <a:pt x="175" y="327"/>
                    <a:pt x="174" y="327"/>
                  </a:cubicBezTo>
                  <a:cubicBezTo>
                    <a:pt x="174" y="327"/>
                    <a:pt x="174" y="327"/>
                    <a:pt x="173" y="327"/>
                  </a:cubicBezTo>
                  <a:cubicBezTo>
                    <a:pt x="173" y="327"/>
                    <a:pt x="174" y="326"/>
                    <a:pt x="174" y="326"/>
                  </a:cubicBezTo>
                  <a:cubicBezTo>
                    <a:pt x="174" y="325"/>
                    <a:pt x="174" y="325"/>
                    <a:pt x="174" y="324"/>
                  </a:cubicBezTo>
                  <a:cubicBezTo>
                    <a:pt x="173" y="324"/>
                    <a:pt x="172" y="324"/>
                    <a:pt x="173" y="323"/>
                  </a:cubicBezTo>
                  <a:cubicBezTo>
                    <a:pt x="173" y="323"/>
                    <a:pt x="173" y="323"/>
                    <a:pt x="172" y="322"/>
                  </a:cubicBezTo>
                  <a:cubicBezTo>
                    <a:pt x="172" y="322"/>
                    <a:pt x="172" y="322"/>
                    <a:pt x="171" y="322"/>
                  </a:cubicBezTo>
                  <a:cubicBezTo>
                    <a:pt x="171" y="322"/>
                    <a:pt x="171" y="322"/>
                    <a:pt x="171" y="322"/>
                  </a:cubicBezTo>
                  <a:cubicBezTo>
                    <a:pt x="170" y="322"/>
                    <a:pt x="170" y="322"/>
                    <a:pt x="169" y="322"/>
                  </a:cubicBezTo>
                  <a:cubicBezTo>
                    <a:pt x="168" y="322"/>
                    <a:pt x="166" y="322"/>
                    <a:pt x="166" y="323"/>
                  </a:cubicBezTo>
                  <a:cubicBezTo>
                    <a:pt x="166" y="324"/>
                    <a:pt x="166" y="324"/>
                    <a:pt x="166" y="325"/>
                  </a:cubicBezTo>
                  <a:cubicBezTo>
                    <a:pt x="167" y="325"/>
                    <a:pt x="167" y="327"/>
                    <a:pt x="165" y="327"/>
                  </a:cubicBezTo>
                  <a:cubicBezTo>
                    <a:pt x="165" y="327"/>
                    <a:pt x="164" y="328"/>
                    <a:pt x="164" y="328"/>
                  </a:cubicBezTo>
                  <a:cubicBezTo>
                    <a:pt x="163" y="328"/>
                    <a:pt x="162" y="328"/>
                    <a:pt x="161" y="328"/>
                  </a:cubicBezTo>
                  <a:cubicBezTo>
                    <a:pt x="161" y="327"/>
                    <a:pt x="161" y="327"/>
                    <a:pt x="161" y="326"/>
                  </a:cubicBezTo>
                  <a:cubicBezTo>
                    <a:pt x="161" y="326"/>
                    <a:pt x="161" y="326"/>
                    <a:pt x="161" y="326"/>
                  </a:cubicBezTo>
                  <a:cubicBezTo>
                    <a:pt x="159" y="327"/>
                    <a:pt x="159" y="328"/>
                    <a:pt x="158" y="329"/>
                  </a:cubicBezTo>
                  <a:cubicBezTo>
                    <a:pt x="158" y="329"/>
                    <a:pt x="157" y="329"/>
                    <a:pt x="157" y="328"/>
                  </a:cubicBezTo>
                  <a:cubicBezTo>
                    <a:pt x="157" y="328"/>
                    <a:pt x="157" y="327"/>
                    <a:pt x="156" y="327"/>
                  </a:cubicBezTo>
                  <a:cubicBezTo>
                    <a:pt x="156" y="326"/>
                    <a:pt x="156" y="326"/>
                    <a:pt x="155" y="326"/>
                  </a:cubicBezTo>
                  <a:cubicBezTo>
                    <a:pt x="154" y="325"/>
                    <a:pt x="151" y="325"/>
                    <a:pt x="151" y="327"/>
                  </a:cubicBezTo>
                  <a:cubicBezTo>
                    <a:pt x="150" y="329"/>
                    <a:pt x="152" y="329"/>
                    <a:pt x="152" y="331"/>
                  </a:cubicBezTo>
                  <a:cubicBezTo>
                    <a:pt x="152" y="333"/>
                    <a:pt x="152" y="334"/>
                    <a:pt x="151" y="335"/>
                  </a:cubicBezTo>
                  <a:cubicBezTo>
                    <a:pt x="151" y="335"/>
                    <a:pt x="151" y="336"/>
                    <a:pt x="150" y="336"/>
                  </a:cubicBezTo>
                  <a:cubicBezTo>
                    <a:pt x="150" y="336"/>
                    <a:pt x="150" y="335"/>
                    <a:pt x="150" y="335"/>
                  </a:cubicBezTo>
                  <a:cubicBezTo>
                    <a:pt x="150" y="334"/>
                    <a:pt x="150" y="334"/>
                    <a:pt x="150" y="333"/>
                  </a:cubicBezTo>
                  <a:cubicBezTo>
                    <a:pt x="150" y="332"/>
                    <a:pt x="148" y="332"/>
                    <a:pt x="149" y="330"/>
                  </a:cubicBezTo>
                  <a:cubicBezTo>
                    <a:pt x="149" y="329"/>
                    <a:pt x="149" y="329"/>
                    <a:pt x="149" y="328"/>
                  </a:cubicBezTo>
                  <a:cubicBezTo>
                    <a:pt x="149" y="327"/>
                    <a:pt x="148" y="326"/>
                    <a:pt x="147" y="325"/>
                  </a:cubicBezTo>
                  <a:cubicBezTo>
                    <a:pt x="147" y="325"/>
                    <a:pt x="147" y="325"/>
                    <a:pt x="147" y="325"/>
                  </a:cubicBezTo>
                  <a:cubicBezTo>
                    <a:pt x="146" y="325"/>
                    <a:pt x="144" y="325"/>
                    <a:pt x="143" y="326"/>
                  </a:cubicBezTo>
                  <a:cubicBezTo>
                    <a:pt x="142" y="326"/>
                    <a:pt x="141" y="328"/>
                    <a:pt x="141" y="329"/>
                  </a:cubicBezTo>
                  <a:cubicBezTo>
                    <a:pt x="141" y="329"/>
                    <a:pt x="141" y="330"/>
                    <a:pt x="142" y="330"/>
                  </a:cubicBezTo>
                  <a:cubicBezTo>
                    <a:pt x="142" y="332"/>
                    <a:pt x="141" y="331"/>
                    <a:pt x="140" y="332"/>
                  </a:cubicBezTo>
                  <a:cubicBezTo>
                    <a:pt x="140" y="333"/>
                    <a:pt x="140" y="333"/>
                    <a:pt x="140" y="334"/>
                  </a:cubicBezTo>
                  <a:cubicBezTo>
                    <a:pt x="140" y="334"/>
                    <a:pt x="140" y="334"/>
                    <a:pt x="140" y="335"/>
                  </a:cubicBezTo>
                  <a:cubicBezTo>
                    <a:pt x="139" y="334"/>
                    <a:pt x="139" y="334"/>
                    <a:pt x="139" y="334"/>
                  </a:cubicBezTo>
                  <a:cubicBezTo>
                    <a:pt x="138" y="333"/>
                    <a:pt x="138" y="334"/>
                    <a:pt x="138" y="333"/>
                  </a:cubicBezTo>
                  <a:cubicBezTo>
                    <a:pt x="138" y="332"/>
                    <a:pt x="138" y="332"/>
                    <a:pt x="138" y="331"/>
                  </a:cubicBezTo>
                  <a:cubicBezTo>
                    <a:pt x="138" y="331"/>
                    <a:pt x="136" y="329"/>
                    <a:pt x="137" y="329"/>
                  </a:cubicBezTo>
                  <a:cubicBezTo>
                    <a:pt x="137" y="328"/>
                    <a:pt x="137" y="326"/>
                    <a:pt x="138" y="325"/>
                  </a:cubicBezTo>
                  <a:cubicBezTo>
                    <a:pt x="138" y="325"/>
                    <a:pt x="137" y="325"/>
                    <a:pt x="137" y="325"/>
                  </a:cubicBezTo>
                  <a:cubicBezTo>
                    <a:pt x="136" y="325"/>
                    <a:pt x="136" y="325"/>
                    <a:pt x="135" y="325"/>
                  </a:cubicBezTo>
                  <a:cubicBezTo>
                    <a:pt x="135" y="325"/>
                    <a:pt x="134" y="325"/>
                    <a:pt x="134" y="325"/>
                  </a:cubicBezTo>
                  <a:cubicBezTo>
                    <a:pt x="133" y="326"/>
                    <a:pt x="132" y="326"/>
                    <a:pt x="132" y="327"/>
                  </a:cubicBezTo>
                  <a:cubicBezTo>
                    <a:pt x="132" y="327"/>
                    <a:pt x="132" y="328"/>
                    <a:pt x="132" y="329"/>
                  </a:cubicBezTo>
                  <a:cubicBezTo>
                    <a:pt x="132" y="329"/>
                    <a:pt x="132" y="330"/>
                    <a:pt x="132" y="330"/>
                  </a:cubicBezTo>
                  <a:cubicBezTo>
                    <a:pt x="132" y="331"/>
                    <a:pt x="133" y="331"/>
                    <a:pt x="133" y="332"/>
                  </a:cubicBezTo>
                  <a:cubicBezTo>
                    <a:pt x="134" y="333"/>
                    <a:pt x="133" y="333"/>
                    <a:pt x="133" y="334"/>
                  </a:cubicBezTo>
                  <a:cubicBezTo>
                    <a:pt x="133" y="335"/>
                    <a:pt x="133" y="336"/>
                    <a:pt x="133" y="336"/>
                  </a:cubicBezTo>
                  <a:cubicBezTo>
                    <a:pt x="132" y="336"/>
                    <a:pt x="132" y="336"/>
                    <a:pt x="132" y="336"/>
                  </a:cubicBezTo>
                  <a:cubicBezTo>
                    <a:pt x="132" y="336"/>
                    <a:pt x="130" y="337"/>
                    <a:pt x="130" y="336"/>
                  </a:cubicBezTo>
                  <a:cubicBezTo>
                    <a:pt x="130" y="336"/>
                    <a:pt x="130" y="336"/>
                    <a:pt x="129" y="335"/>
                  </a:cubicBezTo>
                  <a:cubicBezTo>
                    <a:pt x="129" y="335"/>
                    <a:pt x="128" y="335"/>
                    <a:pt x="128" y="335"/>
                  </a:cubicBezTo>
                  <a:cubicBezTo>
                    <a:pt x="127" y="336"/>
                    <a:pt x="127" y="337"/>
                    <a:pt x="127" y="338"/>
                  </a:cubicBezTo>
                  <a:cubicBezTo>
                    <a:pt x="126" y="338"/>
                    <a:pt x="125" y="338"/>
                    <a:pt x="125" y="339"/>
                  </a:cubicBezTo>
                  <a:cubicBezTo>
                    <a:pt x="125" y="340"/>
                    <a:pt x="124" y="340"/>
                    <a:pt x="124" y="339"/>
                  </a:cubicBezTo>
                  <a:cubicBezTo>
                    <a:pt x="124" y="339"/>
                    <a:pt x="123" y="338"/>
                    <a:pt x="123" y="338"/>
                  </a:cubicBezTo>
                  <a:cubicBezTo>
                    <a:pt x="123" y="337"/>
                    <a:pt x="123" y="336"/>
                    <a:pt x="124" y="335"/>
                  </a:cubicBezTo>
                  <a:cubicBezTo>
                    <a:pt x="124" y="335"/>
                    <a:pt x="124" y="335"/>
                    <a:pt x="124" y="335"/>
                  </a:cubicBezTo>
                  <a:cubicBezTo>
                    <a:pt x="124" y="334"/>
                    <a:pt x="124" y="333"/>
                    <a:pt x="124" y="333"/>
                  </a:cubicBezTo>
                  <a:cubicBezTo>
                    <a:pt x="123" y="332"/>
                    <a:pt x="121" y="333"/>
                    <a:pt x="122" y="332"/>
                  </a:cubicBezTo>
                  <a:cubicBezTo>
                    <a:pt x="123" y="332"/>
                    <a:pt x="123" y="331"/>
                    <a:pt x="123" y="331"/>
                  </a:cubicBezTo>
                  <a:cubicBezTo>
                    <a:pt x="123" y="331"/>
                    <a:pt x="123" y="330"/>
                    <a:pt x="123" y="330"/>
                  </a:cubicBezTo>
                  <a:cubicBezTo>
                    <a:pt x="123" y="330"/>
                    <a:pt x="124" y="330"/>
                    <a:pt x="124" y="329"/>
                  </a:cubicBezTo>
                  <a:cubicBezTo>
                    <a:pt x="126" y="328"/>
                    <a:pt x="124" y="327"/>
                    <a:pt x="123" y="326"/>
                  </a:cubicBezTo>
                  <a:cubicBezTo>
                    <a:pt x="124" y="326"/>
                    <a:pt x="124" y="325"/>
                    <a:pt x="124" y="325"/>
                  </a:cubicBezTo>
                  <a:cubicBezTo>
                    <a:pt x="123" y="324"/>
                    <a:pt x="122" y="324"/>
                    <a:pt x="121" y="324"/>
                  </a:cubicBezTo>
                  <a:cubicBezTo>
                    <a:pt x="120" y="323"/>
                    <a:pt x="120" y="322"/>
                    <a:pt x="119" y="322"/>
                  </a:cubicBezTo>
                  <a:cubicBezTo>
                    <a:pt x="118" y="321"/>
                    <a:pt x="119" y="320"/>
                    <a:pt x="118" y="319"/>
                  </a:cubicBezTo>
                  <a:cubicBezTo>
                    <a:pt x="118" y="319"/>
                    <a:pt x="117" y="319"/>
                    <a:pt x="116" y="319"/>
                  </a:cubicBezTo>
                  <a:cubicBezTo>
                    <a:pt x="116" y="320"/>
                    <a:pt x="115" y="320"/>
                    <a:pt x="114" y="320"/>
                  </a:cubicBezTo>
                  <a:cubicBezTo>
                    <a:pt x="113" y="319"/>
                    <a:pt x="113" y="319"/>
                    <a:pt x="112" y="319"/>
                  </a:cubicBezTo>
                  <a:cubicBezTo>
                    <a:pt x="112" y="318"/>
                    <a:pt x="111" y="318"/>
                    <a:pt x="110" y="319"/>
                  </a:cubicBezTo>
                  <a:cubicBezTo>
                    <a:pt x="110" y="319"/>
                    <a:pt x="110" y="319"/>
                    <a:pt x="110" y="320"/>
                  </a:cubicBezTo>
                  <a:cubicBezTo>
                    <a:pt x="110" y="320"/>
                    <a:pt x="110" y="320"/>
                    <a:pt x="110" y="320"/>
                  </a:cubicBezTo>
                  <a:cubicBezTo>
                    <a:pt x="111" y="320"/>
                    <a:pt x="112" y="321"/>
                    <a:pt x="114" y="321"/>
                  </a:cubicBezTo>
                  <a:cubicBezTo>
                    <a:pt x="115" y="321"/>
                    <a:pt x="115" y="321"/>
                    <a:pt x="115" y="322"/>
                  </a:cubicBezTo>
                  <a:cubicBezTo>
                    <a:pt x="114" y="322"/>
                    <a:pt x="114" y="322"/>
                    <a:pt x="112" y="322"/>
                  </a:cubicBezTo>
                  <a:cubicBezTo>
                    <a:pt x="112" y="322"/>
                    <a:pt x="112" y="322"/>
                    <a:pt x="112" y="323"/>
                  </a:cubicBezTo>
                  <a:cubicBezTo>
                    <a:pt x="113" y="323"/>
                    <a:pt x="115" y="324"/>
                    <a:pt x="115" y="324"/>
                  </a:cubicBezTo>
                  <a:cubicBezTo>
                    <a:pt x="116" y="325"/>
                    <a:pt x="116" y="325"/>
                    <a:pt x="117" y="326"/>
                  </a:cubicBezTo>
                  <a:cubicBezTo>
                    <a:pt x="117" y="326"/>
                    <a:pt x="117" y="326"/>
                    <a:pt x="117" y="327"/>
                  </a:cubicBezTo>
                  <a:cubicBezTo>
                    <a:pt x="117" y="327"/>
                    <a:pt x="116" y="327"/>
                    <a:pt x="116" y="327"/>
                  </a:cubicBezTo>
                  <a:cubicBezTo>
                    <a:pt x="115" y="326"/>
                    <a:pt x="114" y="326"/>
                    <a:pt x="114" y="325"/>
                  </a:cubicBezTo>
                  <a:cubicBezTo>
                    <a:pt x="113" y="325"/>
                    <a:pt x="113" y="325"/>
                    <a:pt x="113" y="325"/>
                  </a:cubicBezTo>
                  <a:cubicBezTo>
                    <a:pt x="112" y="326"/>
                    <a:pt x="112" y="326"/>
                    <a:pt x="112" y="326"/>
                  </a:cubicBezTo>
                  <a:cubicBezTo>
                    <a:pt x="112" y="326"/>
                    <a:pt x="112" y="326"/>
                    <a:pt x="111" y="326"/>
                  </a:cubicBezTo>
                  <a:cubicBezTo>
                    <a:pt x="111" y="326"/>
                    <a:pt x="111" y="325"/>
                    <a:pt x="111" y="325"/>
                  </a:cubicBezTo>
                  <a:cubicBezTo>
                    <a:pt x="111" y="325"/>
                    <a:pt x="111" y="324"/>
                    <a:pt x="110" y="324"/>
                  </a:cubicBezTo>
                  <a:cubicBezTo>
                    <a:pt x="109" y="323"/>
                    <a:pt x="108" y="322"/>
                    <a:pt x="107" y="323"/>
                  </a:cubicBezTo>
                  <a:cubicBezTo>
                    <a:pt x="107" y="323"/>
                    <a:pt x="107" y="323"/>
                    <a:pt x="107" y="323"/>
                  </a:cubicBezTo>
                  <a:cubicBezTo>
                    <a:pt x="107" y="324"/>
                    <a:pt x="107" y="324"/>
                    <a:pt x="107" y="325"/>
                  </a:cubicBezTo>
                  <a:cubicBezTo>
                    <a:pt x="106" y="324"/>
                    <a:pt x="104" y="322"/>
                    <a:pt x="104" y="323"/>
                  </a:cubicBezTo>
                  <a:cubicBezTo>
                    <a:pt x="103" y="325"/>
                    <a:pt x="104" y="326"/>
                    <a:pt x="105" y="327"/>
                  </a:cubicBezTo>
                  <a:cubicBezTo>
                    <a:pt x="104" y="327"/>
                    <a:pt x="103" y="327"/>
                    <a:pt x="103" y="328"/>
                  </a:cubicBezTo>
                  <a:cubicBezTo>
                    <a:pt x="103" y="328"/>
                    <a:pt x="103" y="328"/>
                    <a:pt x="104" y="328"/>
                  </a:cubicBezTo>
                  <a:cubicBezTo>
                    <a:pt x="104" y="329"/>
                    <a:pt x="105" y="329"/>
                    <a:pt x="106" y="330"/>
                  </a:cubicBezTo>
                  <a:cubicBezTo>
                    <a:pt x="105" y="330"/>
                    <a:pt x="105" y="330"/>
                    <a:pt x="105" y="331"/>
                  </a:cubicBezTo>
                  <a:cubicBezTo>
                    <a:pt x="105" y="331"/>
                    <a:pt x="105" y="331"/>
                    <a:pt x="104" y="331"/>
                  </a:cubicBezTo>
                  <a:cubicBezTo>
                    <a:pt x="104" y="332"/>
                    <a:pt x="103" y="331"/>
                    <a:pt x="103" y="331"/>
                  </a:cubicBezTo>
                  <a:cubicBezTo>
                    <a:pt x="102" y="330"/>
                    <a:pt x="101" y="329"/>
                    <a:pt x="100" y="330"/>
                  </a:cubicBezTo>
                  <a:cubicBezTo>
                    <a:pt x="100" y="330"/>
                    <a:pt x="100" y="330"/>
                    <a:pt x="100" y="330"/>
                  </a:cubicBezTo>
                  <a:cubicBezTo>
                    <a:pt x="100" y="331"/>
                    <a:pt x="100" y="331"/>
                    <a:pt x="101" y="331"/>
                  </a:cubicBezTo>
                  <a:cubicBezTo>
                    <a:pt x="101" y="332"/>
                    <a:pt x="101" y="332"/>
                    <a:pt x="101" y="332"/>
                  </a:cubicBezTo>
                  <a:cubicBezTo>
                    <a:pt x="100" y="332"/>
                    <a:pt x="100" y="332"/>
                    <a:pt x="99" y="332"/>
                  </a:cubicBezTo>
                  <a:cubicBezTo>
                    <a:pt x="99" y="332"/>
                    <a:pt x="99" y="332"/>
                    <a:pt x="99" y="331"/>
                  </a:cubicBezTo>
                  <a:cubicBezTo>
                    <a:pt x="99" y="331"/>
                    <a:pt x="98" y="331"/>
                    <a:pt x="97" y="331"/>
                  </a:cubicBezTo>
                  <a:cubicBezTo>
                    <a:pt x="95" y="331"/>
                    <a:pt x="96" y="333"/>
                    <a:pt x="98" y="333"/>
                  </a:cubicBezTo>
                  <a:cubicBezTo>
                    <a:pt x="99" y="333"/>
                    <a:pt x="100" y="335"/>
                    <a:pt x="101" y="335"/>
                  </a:cubicBezTo>
                  <a:cubicBezTo>
                    <a:pt x="101" y="336"/>
                    <a:pt x="102" y="335"/>
                    <a:pt x="102" y="335"/>
                  </a:cubicBezTo>
                  <a:cubicBezTo>
                    <a:pt x="103" y="334"/>
                    <a:pt x="103" y="334"/>
                    <a:pt x="104" y="334"/>
                  </a:cubicBezTo>
                  <a:cubicBezTo>
                    <a:pt x="105" y="334"/>
                    <a:pt x="105" y="334"/>
                    <a:pt x="105" y="333"/>
                  </a:cubicBezTo>
                  <a:cubicBezTo>
                    <a:pt x="106" y="333"/>
                    <a:pt x="106" y="333"/>
                    <a:pt x="106" y="333"/>
                  </a:cubicBezTo>
                  <a:cubicBezTo>
                    <a:pt x="107" y="332"/>
                    <a:pt x="107" y="332"/>
                    <a:pt x="108" y="332"/>
                  </a:cubicBezTo>
                  <a:cubicBezTo>
                    <a:pt x="108" y="332"/>
                    <a:pt x="108" y="333"/>
                    <a:pt x="109" y="333"/>
                  </a:cubicBezTo>
                  <a:cubicBezTo>
                    <a:pt x="110" y="333"/>
                    <a:pt x="111" y="334"/>
                    <a:pt x="112" y="334"/>
                  </a:cubicBezTo>
                  <a:cubicBezTo>
                    <a:pt x="112" y="334"/>
                    <a:pt x="114" y="333"/>
                    <a:pt x="114" y="334"/>
                  </a:cubicBezTo>
                  <a:cubicBezTo>
                    <a:pt x="114" y="334"/>
                    <a:pt x="114" y="334"/>
                    <a:pt x="115" y="334"/>
                  </a:cubicBezTo>
                  <a:cubicBezTo>
                    <a:pt x="115" y="334"/>
                    <a:pt x="115" y="334"/>
                    <a:pt x="116" y="334"/>
                  </a:cubicBezTo>
                  <a:cubicBezTo>
                    <a:pt x="116" y="334"/>
                    <a:pt x="116" y="334"/>
                    <a:pt x="116" y="334"/>
                  </a:cubicBezTo>
                  <a:cubicBezTo>
                    <a:pt x="117" y="334"/>
                    <a:pt x="117" y="334"/>
                    <a:pt x="117" y="334"/>
                  </a:cubicBezTo>
                  <a:cubicBezTo>
                    <a:pt x="117" y="334"/>
                    <a:pt x="116" y="335"/>
                    <a:pt x="117" y="335"/>
                  </a:cubicBezTo>
                  <a:cubicBezTo>
                    <a:pt x="118" y="336"/>
                    <a:pt x="118" y="336"/>
                    <a:pt x="119" y="336"/>
                  </a:cubicBezTo>
                  <a:cubicBezTo>
                    <a:pt x="121" y="336"/>
                    <a:pt x="118" y="338"/>
                    <a:pt x="117" y="338"/>
                  </a:cubicBezTo>
                  <a:cubicBezTo>
                    <a:pt x="117" y="338"/>
                    <a:pt x="116" y="338"/>
                    <a:pt x="115" y="338"/>
                  </a:cubicBezTo>
                  <a:cubicBezTo>
                    <a:pt x="114" y="338"/>
                    <a:pt x="114" y="338"/>
                    <a:pt x="113" y="338"/>
                  </a:cubicBezTo>
                  <a:cubicBezTo>
                    <a:pt x="112" y="339"/>
                    <a:pt x="112" y="339"/>
                    <a:pt x="112" y="340"/>
                  </a:cubicBezTo>
                  <a:cubicBezTo>
                    <a:pt x="111" y="340"/>
                    <a:pt x="111" y="340"/>
                    <a:pt x="111" y="340"/>
                  </a:cubicBezTo>
                  <a:cubicBezTo>
                    <a:pt x="112" y="340"/>
                    <a:pt x="113" y="340"/>
                    <a:pt x="113" y="340"/>
                  </a:cubicBezTo>
                  <a:cubicBezTo>
                    <a:pt x="114" y="341"/>
                    <a:pt x="114" y="341"/>
                    <a:pt x="115" y="341"/>
                  </a:cubicBezTo>
                  <a:cubicBezTo>
                    <a:pt x="115" y="341"/>
                    <a:pt x="116" y="341"/>
                    <a:pt x="116" y="341"/>
                  </a:cubicBezTo>
                  <a:cubicBezTo>
                    <a:pt x="116" y="341"/>
                    <a:pt x="117" y="341"/>
                    <a:pt x="117" y="340"/>
                  </a:cubicBezTo>
                  <a:cubicBezTo>
                    <a:pt x="117" y="340"/>
                    <a:pt x="117" y="340"/>
                    <a:pt x="118" y="339"/>
                  </a:cubicBezTo>
                  <a:cubicBezTo>
                    <a:pt x="118" y="339"/>
                    <a:pt x="118" y="339"/>
                    <a:pt x="118" y="339"/>
                  </a:cubicBezTo>
                  <a:cubicBezTo>
                    <a:pt x="119" y="339"/>
                    <a:pt x="119" y="339"/>
                    <a:pt x="119" y="339"/>
                  </a:cubicBezTo>
                  <a:cubicBezTo>
                    <a:pt x="119" y="340"/>
                    <a:pt x="118" y="341"/>
                    <a:pt x="117" y="342"/>
                  </a:cubicBezTo>
                  <a:cubicBezTo>
                    <a:pt x="116" y="343"/>
                    <a:pt x="115" y="342"/>
                    <a:pt x="113" y="342"/>
                  </a:cubicBezTo>
                  <a:cubicBezTo>
                    <a:pt x="113" y="342"/>
                    <a:pt x="112" y="342"/>
                    <a:pt x="111" y="343"/>
                  </a:cubicBezTo>
                  <a:cubicBezTo>
                    <a:pt x="110" y="343"/>
                    <a:pt x="109" y="341"/>
                    <a:pt x="108" y="341"/>
                  </a:cubicBezTo>
                  <a:cubicBezTo>
                    <a:pt x="108" y="341"/>
                    <a:pt x="108" y="341"/>
                    <a:pt x="108" y="341"/>
                  </a:cubicBezTo>
                  <a:cubicBezTo>
                    <a:pt x="107" y="342"/>
                    <a:pt x="108" y="343"/>
                    <a:pt x="106" y="342"/>
                  </a:cubicBezTo>
                  <a:cubicBezTo>
                    <a:pt x="105" y="342"/>
                    <a:pt x="105" y="342"/>
                    <a:pt x="104" y="342"/>
                  </a:cubicBezTo>
                  <a:cubicBezTo>
                    <a:pt x="103" y="342"/>
                    <a:pt x="103" y="342"/>
                    <a:pt x="102" y="343"/>
                  </a:cubicBezTo>
                  <a:cubicBezTo>
                    <a:pt x="102" y="343"/>
                    <a:pt x="101" y="343"/>
                    <a:pt x="100" y="343"/>
                  </a:cubicBezTo>
                  <a:cubicBezTo>
                    <a:pt x="99" y="343"/>
                    <a:pt x="98" y="343"/>
                    <a:pt x="98" y="343"/>
                  </a:cubicBezTo>
                  <a:cubicBezTo>
                    <a:pt x="97" y="343"/>
                    <a:pt x="97" y="343"/>
                    <a:pt x="97" y="343"/>
                  </a:cubicBezTo>
                  <a:cubicBezTo>
                    <a:pt x="98" y="344"/>
                    <a:pt x="98" y="344"/>
                    <a:pt x="98" y="344"/>
                  </a:cubicBezTo>
                  <a:cubicBezTo>
                    <a:pt x="99" y="344"/>
                    <a:pt x="99" y="345"/>
                    <a:pt x="99" y="345"/>
                  </a:cubicBezTo>
                  <a:cubicBezTo>
                    <a:pt x="100" y="346"/>
                    <a:pt x="101" y="346"/>
                    <a:pt x="102" y="346"/>
                  </a:cubicBezTo>
                  <a:cubicBezTo>
                    <a:pt x="103" y="347"/>
                    <a:pt x="105" y="346"/>
                    <a:pt x="106" y="347"/>
                  </a:cubicBezTo>
                  <a:cubicBezTo>
                    <a:pt x="107" y="347"/>
                    <a:pt x="107" y="347"/>
                    <a:pt x="108" y="347"/>
                  </a:cubicBezTo>
                  <a:cubicBezTo>
                    <a:pt x="109" y="347"/>
                    <a:pt x="110" y="347"/>
                    <a:pt x="111" y="347"/>
                  </a:cubicBezTo>
                  <a:cubicBezTo>
                    <a:pt x="112" y="348"/>
                    <a:pt x="110" y="348"/>
                    <a:pt x="110" y="349"/>
                  </a:cubicBezTo>
                  <a:cubicBezTo>
                    <a:pt x="110" y="350"/>
                    <a:pt x="111" y="350"/>
                    <a:pt x="111" y="351"/>
                  </a:cubicBezTo>
                  <a:cubicBezTo>
                    <a:pt x="112" y="351"/>
                    <a:pt x="112" y="352"/>
                    <a:pt x="113" y="353"/>
                  </a:cubicBezTo>
                  <a:cubicBezTo>
                    <a:pt x="113" y="353"/>
                    <a:pt x="114" y="352"/>
                    <a:pt x="114" y="352"/>
                  </a:cubicBezTo>
                  <a:cubicBezTo>
                    <a:pt x="115" y="352"/>
                    <a:pt x="116" y="351"/>
                    <a:pt x="117" y="351"/>
                  </a:cubicBezTo>
                  <a:cubicBezTo>
                    <a:pt x="116" y="353"/>
                    <a:pt x="113" y="353"/>
                    <a:pt x="112" y="355"/>
                  </a:cubicBezTo>
                  <a:cubicBezTo>
                    <a:pt x="112" y="355"/>
                    <a:pt x="112" y="355"/>
                    <a:pt x="112" y="355"/>
                  </a:cubicBezTo>
                  <a:cubicBezTo>
                    <a:pt x="114" y="356"/>
                    <a:pt x="115" y="355"/>
                    <a:pt x="117" y="354"/>
                  </a:cubicBezTo>
                  <a:cubicBezTo>
                    <a:pt x="117" y="354"/>
                    <a:pt x="118" y="354"/>
                    <a:pt x="119" y="354"/>
                  </a:cubicBezTo>
                  <a:cubicBezTo>
                    <a:pt x="119" y="354"/>
                    <a:pt x="119" y="354"/>
                    <a:pt x="119" y="355"/>
                  </a:cubicBezTo>
                  <a:cubicBezTo>
                    <a:pt x="120" y="355"/>
                    <a:pt x="120" y="355"/>
                    <a:pt x="119" y="356"/>
                  </a:cubicBezTo>
                  <a:cubicBezTo>
                    <a:pt x="118" y="356"/>
                    <a:pt x="118" y="356"/>
                    <a:pt x="117" y="356"/>
                  </a:cubicBezTo>
                  <a:cubicBezTo>
                    <a:pt x="116" y="357"/>
                    <a:pt x="116" y="357"/>
                    <a:pt x="115" y="357"/>
                  </a:cubicBezTo>
                  <a:cubicBezTo>
                    <a:pt x="115" y="357"/>
                    <a:pt x="114" y="356"/>
                    <a:pt x="114" y="356"/>
                  </a:cubicBezTo>
                  <a:cubicBezTo>
                    <a:pt x="113" y="356"/>
                    <a:pt x="113" y="357"/>
                    <a:pt x="113" y="357"/>
                  </a:cubicBezTo>
                  <a:cubicBezTo>
                    <a:pt x="113" y="357"/>
                    <a:pt x="113" y="358"/>
                    <a:pt x="112" y="358"/>
                  </a:cubicBezTo>
                  <a:cubicBezTo>
                    <a:pt x="112" y="358"/>
                    <a:pt x="111" y="358"/>
                    <a:pt x="111" y="359"/>
                  </a:cubicBezTo>
                  <a:cubicBezTo>
                    <a:pt x="110" y="359"/>
                    <a:pt x="109" y="359"/>
                    <a:pt x="109" y="359"/>
                  </a:cubicBezTo>
                  <a:cubicBezTo>
                    <a:pt x="108" y="359"/>
                    <a:pt x="108" y="358"/>
                    <a:pt x="107" y="358"/>
                  </a:cubicBezTo>
                  <a:cubicBezTo>
                    <a:pt x="107" y="358"/>
                    <a:pt x="107" y="358"/>
                    <a:pt x="107" y="358"/>
                  </a:cubicBezTo>
                  <a:cubicBezTo>
                    <a:pt x="106" y="359"/>
                    <a:pt x="106" y="360"/>
                    <a:pt x="106" y="361"/>
                  </a:cubicBezTo>
                  <a:cubicBezTo>
                    <a:pt x="107" y="362"/>
                    <a:pt x="106" y="364"/>
                    <a:pt x="107" y="364"/>
                  </a:cubicBezTo>
                  <a:cubicBezTo>
                    <a:pt x="108" y="364"/>
                    <a:pt x="109" y="364"/>
                    <a:pt x="110" y="364"/>
                  </a:cubicBezTo>
                  <a:cubicBezTo>
                    <a:pt x="111" y="364"/>
                    <a:pt x="112" y="364"/>
                    <a:pt x="113" y="364"/>
                  </a:cubicBezTo>
                  <a:cubicBezTo>
                    <a:pt x="114" y="364"/>
                    <a:pt x="114" y="364"/>
                    <a:pt x="115" y="364"/>
                  </a:cubicBezTo>
                  <a:cubicBezTo>
                    <a:pt x="116" y="363"/>
                    <a:pt x="116" y="363"/>
                    <a:pt x="117" y="363"/>
                  </a:cubicBezTo>
                  <a:cubicBezTo>
                    <a:pt x="118" y="363"/>
                    <a:pt x="118" y="364"/>
                    <a:pt x="119" y="364"/>
                  </a:cubicBezTo>
                  <a:cubicBezTo>
                    <a:pt x="119" y="364"/>
                    <a:pt x="119" y="364"/>
                    <a:pt x="119" y="364"/>
                  </a:cubicBezTo>
                  <a:cubicBezTo>
                    <a:pt x="120" y="363"/>
                    <a:pt x="121" y="363"/>
                    <a:pt x="122" y="364"/>
                  </a:cubicBezTo>
                  <a:cubicBezTo>
                    <a:pt x="122" y="364"/>
                    <a:pt x="122" y="364"/>
                    <a:pt x="123" y="364"/>
                  </a:cubicBezTo>
                  <a:cubicBezTo>
                    <a:pt x="123" y="364"/>
                    <a:pt x="124" y="364"/>
                    <a:pt x="124" y="364"/>
                  </a:cubicBezTo>
                  <a:cubicBezTo>
                    <a:pt x="126" y="363"/>
                    <a:pt x="125" y="365"/>
                    <a:pt x="125" y="366"/>
                  </a:cubicBezTo>
                  <a:cubicBezTo>
                    <a:pt x="125" y="366"/>
                    <a:pt x="124" y="367"/>
                    <a:pt x="125" y="367"/>
                  </a:cubicBezTo>
                  <a:cubicBezTo>
                    <a:pt x="125" y="368"/>
                    <a:pt x="126" y="368"/>
                    <a:pt x="127" y="369"/>
                  </a:cubicBezTo>
                  <a:cubicBezTo>
                    <a:pt x="127" y="369"/>
                    <a:pt x="127" y="369"/>
                    <a:pt x="128" y="370"/>
                  </a:cubicBezTo>
                  <a:cubicBezTo>
                    <a:pt x="128" y="370"/>
                    <a:pt x="129" y="370"/>
                    <a:pt x="129" y="369"/>
                  </a:cubicBezTo>
                  <a:cubicBezTo>
                    <a:pt x="130" y="369"/>
                    <a:pt x="130" y="368"/>
                    <a:pt x="130" y="367"/>
                  </a:cubicBezTo>
                  <a:cubicBezTo>
                    <a:pt x="131" y="368"/>
                    <a:pt x="132" y="368"/>
                    <a:pt x="132" y="368"/>
                  </a:cubicBezTo>
                  <a:cubicBezTo>
                    <a:pt x="133" y="369"/>
                    <a:pt x="134" y="369"/>
                    <a:pt x="135" y="370"/>
                  </a:cubicBezTo>
                  <a:cubicBezTo>
                    <a:pt x="135" y="371"/>
                    <a:pt x="135" y="371"/>
                    <a:pt x="136" y="371"/>
                  </a:cubicBezTo>
                  <a:cubicBezTo>
                    <a:pt x="137" y="371"/>
                    <a:pt x="139" y="371"/>
                    <a:pt x="140" y="371"/>
                  </a:cubicBezTo>
                  <a:cubicBezTo>
                    <a:pt x="141" y="372"/>
                    <a:pt x="142" y="371"/>
                    <a:pt x="143" y="371"/>
                  </a:cubicBezTo>
                  <a:cubicBezTo>
                    <a:pt x="144" y="371"/>
                    <a:pt x="144" y="371"/>
                    <a:pt x="144" y="370"/>
                  </a:cubicBezTo>
                  <a:cubicBezTo>
                    <a:pt x="144" y="370"/>
                    <a:pt x="144" y="369"/>
                    <a:pt x="144" y="368"/>
                  </a:cubicBezTo>
                  <a:cubicBezTo>
                    <a:pt x="144" y="369"/>
                    <a:pt x="145" y="369"/>
                    <a:pt x="146" y="369"/>
                  </a:cubicBezTo>
                  <a:cubicBezTo>
                    <a:pt x="146" y="370"/>
                    <a:pt x="147" y="369"/>
                    <a:pt x="147" y="369"/>
                  </a:cubicBezTo>
                  <a:cubicBezTo>
                    <a:pt x="149" y="369"/>
                    <a:pt x="150" y="367"/>
                    <a:pt x="150" y="366"/>
                  </a:cubicBezTo>
                  <a:cubicBezTo>
                    <a:pt x="150" y="366"/>
                    <a:pt x="151" y="366"/>
                    <a:pt x="152" y="366"/>
                  </a:cubicBezTo>
                  <a:cubicBezTo>
                    <a:pt x="152" y="366"/>
                    <a:pt x="152" y="367"/>
                    <a:pt x="152" y="367"/>
                  </a:cubicBezTo>
                  <a:cubicBezTo>
                    <a:pt x="152" y="367"/>
                    <a:pt x="152" y="367"/>
                    <a:pt x="152" y="367"/>
                  </a:cubicBezTo>
                  <a:cubicBezTo>
                    <a:pt x="152" y="367"/>
                    <a:pt x="153" y="367"/>
                    <a:pt x="153" y="367"/>
                  </a:cubicBezTo>
                  <a:cubicBezTo>
                    <a:pt x="154" y="367"/>
                    <a:pt x="154" y="366"/>
                    <a:pt x="154" y="366"/>
                  </a:cubicBezTo>
                  <a:cubicBezTo>
                    <a:pt x="155" y="366"/>
                    <a:pt x="156" y="365"/>
                    <a:pt x="157" y="365"/>
                  </a:cubicBezTo>
                  <a:cubicBezTo>
                    <a:pt x="157" y="365"/>
                    <a:pt x="158" y="365"/>
                    <a:pt x="158" y="364"/>
                  </a:cubicBezTo>
                  <a:cubicBezTo>
                    <a:pt x="158" y="365"/>
                    <a:pt x="158" y="365"/>
                    <a:pt x="158" y="365"/>
                  </a:cubicBezTo>
                  <a:cubicBezTo>
                    <a:pt x="159" y="365"/>
                    <a:pt x="160" y="365"/>
                    <a:pt x="161" y="365"/>
                  </a:cubicBezTo>
                  <a:cubicBezTo>
                    <a:pt x="161" y="365"/>
                    <a:pt x="161" y="365"/>
                    <a:pt x="161" y="365"/>
                  </a:cubicBezTo>
                  <a:cubicBezTo>
                    <a:pt x="161" y="365"/>
                    <a:pt x="162" y="364"/>
                    <a:pt x="163" y="364"/>
                  </a:cubicBezTo>
                  <a:cubicBezTo>
                    <a:pt x="164" y="363"/>
                    <a:pt x="164" y="363"/>
                    <a:pt x="165" y="362"/>
                  </a:cubicBezTo>
                  <a:cubicBezTo>
                    <a:pt x="166" y="361"/>
                    <a:pt x="166" y="361"/>
                    <a:pt x="167" y="360"/>
                  </a:cubicBezTo>
                  <a:cubicBezTo>
                    <a:pt x="168" y="360"/>
                    <a:pt x="168" y="359"/>
                    <a:pt x="169" y="359"/>
                  </a:cubicBezTo>
                  <a:cubicBezTo>
                    <a:pt x="169" y="359"/>
                    <a:pt x="170" y="359"/>
                    <a:pt x="170" y="359"/>
                  </a:cubicBezTo>
                  <a:cubicBezTo>
                    <a:pt x="171" y="359"/>
                    <a:pt x="172" y="359"/>
                    <a:pt x="172" y="359"/>
                  </a:cubicBezTo>
                  <a:cubicBezTo>
                    <a:pt x="173" y="358"/>
                    <a:pt x="173" y="358"/>
                    <a:pt x="174" y="358"/>
                  </a:cubicBezTo>
                  <a:cubicBezTo>
                    <a:pt x="174" y="358"/>
                    <a:pt x="174" y="357"/>
                    <a:pt x="174" y="356"/>
                  </a:cubicBezTo>
                  <a:cubicBezTo>
                    <a:pt x="174" y="356"/>
                    <a:pt x="175" y="355"/>
                    <a:pt x="175" y="356"/>
                  </a:cubicBezTo>
                  <a:cubicBezTo>
                    <a:pt x="175" y="356"/>
                    <a:pt x="175" y="357"/>
                    <a:pt x="175" y="357"/>
                  </a:cubicBezTo>
                  <a:cubicBezTo>
                    <a:pt x="175" y="357"/>
                    <a:pt x="175" y="357"/>
                    <a:pt x="176" y="357"/>
                  </a:cubicBezTo>
                  <a:cubicBezTo>
                    <a:pt x="177" y="357"/>
                    <a:pt x="178" y="357"/>
                    <a:pt x="179" y="357"/>
                  </a:cubicBezTo>
                  <a:cubicBezTo>
                    <a:pt x="180" y="356"/>
                    <a:pt x="179" y="353"/>
                    <a:pt x="181" y="353"/>
                  </a:cubicBezTo>
                  <a:cubicBezTo>
                    <a:pt x="181" y="353"/>
                    <a:pt x="181" y="353"/>
                    <a:pt x="181" y="352"/>
                  </a:cubicBezTo>
                  <a:cubicBezTo>
                    <a:pt x="182" y="352"/>
                    <a:pt x="181" y="351"/>
                    <a:pt x="181" y="351"/>
                  </a:cubicBezTo>
                  <a:cubicBezTo>
                    <a:pt x="181" y="350"/>
                    <a:pt x="181" y="350"/>
                    <a:pt x="182" y="350"/>
                  </a:cubicBezTo>
                  <a:cubicBezTo>
                    <a:pt x="182" y="350"/>
                    <a:pt x="183" y="351"/>
                    <a:pt x="183" y="351"/>
                  </a:cubicBezTo>
                  <a:cubicBezTo>
                    <a:pt x="183" y="352"/>
                    <a:pt x="184" y="352"/>
                    <a:pt x="184" y="352"/>
                  </a:cubicBezTo>
                  <a:cubicBezTo>
                    <a:pt x="184" y="352"/>
                    <a:pt x="184" y="353"/>
                    <a:pt x="184" y="352"/>
                  </a:cubicBezTo>
                  <a:cubicBezTo>
                    <a:pt x="185" y="352"/>
                    <a:pt x="186" y="351"/>
                    <a:pt x="186" y="351"/>
                  </a:cubicBezTo>
                  <a:cubicBezTo>
                    <a:pt x="187" y="350"/>
                    <a:pt x="186" y="350"/>
                    <a:pt x="186" y="349"/>
                  </a:cubicBezTo>
                  <a:cubicBezTo>
                    <a:pt x="186" y="348"/>
                    <a:pt x="185" y="347"/>
                    <a:pt x="184" y="347"/>
                  </a:cubicBezTo>
                  <a:cubicBezTo>
                    <a:pt x="183" y="346"/>
                    <a:pt x="183" y="345"/>
                    <a:pt x="184" y="345"/>
                  </a:cubicBezTo>
                  <a:cubicBezTo>
                    <a:pt x="184" y="344"/>
                    <a:pt x="185" y="344"/>
                    <a:pt x="185" y="343"/>
                  </a:cubicBezTo>
                  <a:cubicBezTo>
                    <a:pt x="185" y="343"/>
                    <a:pt x="185" y="343"/>
                    <a:pt x="185" y="343"/>
                  </a:cubicBezTo>
                  <a:cubicBezTo>
                    <a:pt x="184" y="343"/>
                    <a:pt x="185" y="342"/>
                    <a:pt x="185" y="342"/>
                  </a:cubicBezTo>
                  <a:cubicBezTo>
                    <a:pt x="186" y="341"/>
                    <a:pt x="187" y="342"/>
                    <a:pt x="187" y="341"/>
                  </a:cubicBezTo>
                  <a:cubicBezTo>
                    <a:pt x="188" y="341"/>
                    <a:pt x="189" y="341"/>
                    <a:pt x="190" y="340"/>
                  </a:cubicBezTo>
                  <a:cubicBezTo>
                    <a:pt x="190" y="340"/>
                    <a:pt x="190" y="340"/>
                    <a:pt x="190" y="340"/>
                  </a:cubicBezTo>
                  <a:close/>
                  <a:moveTo>
                    <a:pt x="265" y="571"/>
                  </a:moveTo>
                  <a:cubicBezTo>
                    <a:pt x="265" y="571"/>
                    <a:pt x="265" y="571"/>
                    <a:pt x="265" y="571"/>
                  </a:cubicBezTo>
                  <a:cubicBezTo>
                    <a:pt x="265" y="571"/>
                    <a:pt x="265" y="571"/>
                    <a:pt x="264" y="571"/>
                  </a:cubicBezTo>
                  <a:cubicBezTo>
                    <a:pt x="264" y="572"/>
                    <a:pt x="264" y="572"/>
                    <a:pt x="264" y="572"/>
                  </a:cubicBezTo>
                  <a:cubicBezTo>
                    <a:pt x="264" y="572"/>
                    <a:pt x="264" y="572"/>
                    <a:pt x="264" y="572"/>
                  </a:cubicBezTo>
                  <a:cubicBezTo>
                    <a:pt x="264" y="572"/>
                    <a:pt x="264" y="572"/>
                    <a:pt x="264" y="572"/>
                  </a:cubicBezTo>
                  <a:cubicBezTo>
                    <a:pt x="264" y="572"/>
                    <a:pt x="264" y="572"/>
                    <a:pt x="264" y="572"/>
                  </a:cubicBezTo>
                  <a:cubicBezTo>
                    <a:pt x="264" y="572"/>
                    <a:pt x="264" y="572"/>
                    <a:pt x="264" y="572"/>
                  </a:cubicBezTo>
                  <a:cubicBezTo>
                    <a:pt x="264" y="572"/>
                    <a:pt x="264" y="573"/>
                    <a:pt x="264" y="573"/>
                  </a:cubicBezTo>
                  <a:cubicBezTo>
                    <a:pt x="264" y="573"/>
                    <a:pt x="264" y="573"/>
                    <a:pt x="264" y="573"/>
                  </a:cubicBezTo>
                  <a:cubicBezTo>
                    <a:pt x="264" y="573"/>
                    <a:pt x="264" y="573"/>
                    <a:pt x="264" y="573"/>
                  </a:cubicBezTo>
                  <a:cubicBezTo>
                    <a:pt x="264" y="573"/>
                    <a:pt x="264" y="573"/>
                    <a:pt x="264" y="573"/>
                  </a:cubicBezTo>
                  <a:cubicBezTo>
                    <a:pt x="264" y="573"/>
                    <a:pt x="264" y="573"/>
                    <a:pt x="264" y="573"/>
                  </a:cubicBezTo>
                  <a:cubicBezTo>
                    <a:pt x="264" y="573"/>
                    <a:pt x="264" y="573"/>
                    <a:pt x="264" y="572"/>
                  </a:cubicBezTo>
                  <a:cubicBezTo>
                    <a:pt x="264" y="573"/>
                    <a:pt x="265" y="573"/>
                    <a:pt x="265" y="573"/>
                  </a:cubicBezTo>
                  <a:cubicBezTo>
                    <a:pt x="265" y="573"/>
                    <a:pt x="265" y="572"/>
                    <a:pt x="265" y="572"/>
                  </a:cubicBezTo>
                  <a:cubicBezTo>
                    <a:pt x="265" y="572"/>
                    <a:pt x="265" y="572"/>
                    <a:pt x="265" y="572"/>
                  </a:cubicBezTo>
                  <a:cubicBezTo>
                    <a:pt x="265" y="572"/>
                    <a:pt x="265" y="572"/>
                    <a:pt x="265" y="572"/>
                  </a:cubicBezTo>
                  <a:cubicBezTo>
                    <a:pt x="265" y="572"/>
                    <a:pt x="265" y="572"/>
                    <a:pt x="265" y="572"/>
                  </a:cubicBezTo>
                  <a:cubicBezTo>
                    <a:pt x="265" y="572"/>
                    <a:pt x="265" y="572"/>
                    <a:pt x="265" y="571"/>
                  </a:cubicBezTo>
                  <a:close/>
                  <a:moveTo>
                    <a:pt x="266" y="572"/>
                  </a:moveTo>
                  <a:cubicBezTo>
                    <a:pt x="266" y="572"/>
                    <a:pt x="266" y="572"/>
                    <a:pt x="266" y="573"/>
                  </a:cubicBezTo>
                  <a:cubicBezTo>
                    <a:pt x="266" y="573"/>
                    <a:pt x="266" y="573"/>
                    <a:pt x="266" y="573"/>
                  </a:cubicBezTo>
                  <a:cubicBezTo>
                    <a:pt x="266" y="573"/>
                    <a:pt x="266" y="573"/>
                    <a:pt x="266" y="573"/>
                  </a:cubicBezTo>
                  <a:cubicBezTo>
                    <a:pt x="266" y="573"/>
                    <a:pt x="266" y="573"/>
                    <a:pt x="266" y="573"/>
                  </a:cubicBezTo>
                  <a:cubicBezTo>
                    <a:pt x="266" y="573"/>
                    <a:pt x="266" y="573"/>
                    <a:pt x="266" y="573"/>
                  </a:cubicBezTo>
                  <a:cubicBezTo>
                    <a:pt x="266" y="573"/>
                    <a:pt x="266" y="573"/>
                    <a:pt x="266" y="573"/>
                  </a:cubicBezTo>
                  <a:cubicBezTo>
                    <a:pt x="266" y="573"/>
                    <a:pt x="266" y="573"/>
                    <a:pt x="266" y="573"/>
                  </a:cubicBezTo>
                  <a:cubicBezTo>
                    <a:pt x="266" y="572"/>
                    <a:pt x="267" y="572"/>
                    <a:pt x="267" y="572"/>
                  </a:cubicBezTo>
                  <a:cubicBezTo>
                    <a:pt x="267" y="572"/>
                    <a:pt x="267" y="572"/>
                    <a:pt x="267" y="572"/>
                  </a:cubicBezTo>
                  <a:cubicBezTo>
                    <a:pt x="267" y="572"/>
                    <a:pt x="267" y="572"/>
                    <a:pt x="266" y="572"/>
                  </a:cubicBezTo>
                  <a:cubicBezTo>
                    <a:pt x="266" y="572"/>
                    <a:pt x="266" y="572"/>
                    <a:pt x="266" y="572"/>
                  </a:cubicBezTo>
                  <a:close/>
                  <a:moveTo>
                    <a:pt x="474" y="707"/>
                  </a:moveTo>
                  <a:cubicBezTo>
                    <a:pt x="475" y="708"/>
                    <a:pt x="475" y="708"/>
                    <a:pt x="476" y="708"/>
                  </a:cubicBezTo>
                  <a:cubicBezTo>
                    <a:pt x="476" y="708"/>
                    <a:pt x="476" y="708"/>
                    <a:pt x="476" y="708"/>
                  </a:cubicBezTo>
                  <a:cubicBezTo>
                    <a:pt x="476" y="708"/>
                    <a:pt x="476" y="708"/>
                    <a:pt x="477" y="708"/>
                  </a:cubicBezTo>
                  <a:cubicBezTo>
                    <a:pt x="477" y="708"/>
                    <a:pt x="477" y="708"/>
                    <a:pt x="477" y="707"/>
                  </a:cubicBezTo>
                  <a:cubicBezTo>
                    <a:pt x="477" y="707"/>
                    <a:pt x="477" y="706"/>
                    <a:pt x="476" y="705"/>
                  </a:cubicBezTo>
                  <a:cubicBezTo>
                    <a:pt x="476" y="705"/>
                    <a:pt x="475" y="705"/>
                    <a:pt x="475" y="704"/>
                  </a:cubicBezTo>
                  <a:cubicBezTo>
                    <a:pt x="475" y="703"/>
                    <a:pt x="475" y="703"/>
                    <a:pt x="475" y="703"/>
                  </a:cubicBezTo>
                  <a:cubicBezTo>
                    <a:pt x="474" y="702"/>
                    <a:pt x="474" y="702"/>
                    <a:pt x="473" y="702"/>
                  </a:cubicBezTo>
                  <a:cubicBezTo>
                    <a:pt x="473" y="702"/>
                    <a:pt x="473" y="702"/>
                    <a:pt x="473" y="703"/>
                  </a:cubicBezTo>
                  <a:cubicBezTo>
                    <a:pt x="472" y="703"/>
                    <a:pt x="472" y="704"/>
                    <a:pt x="471" y="704"/>
                  </a:cubicBezTo>
                  <a:cubicBezTo>
                    <a:pt x="471" y="704"/>
                    <a:pt x="471" y="704"/>
                    <a:pt x="471" y="704"/>
                  </a:cubicBezTo>
                  <a:cubicBezTo>
                    <a:pt x="471" y="705"/>
                    <a:pt x="471" y="706"/>
                    <a:pt x="471" y="706"/>
                  </a:cubicBezTo>
                  <a:cubicBezTo>
                    <a:pt x="471" y="707"/>
                    <a:pt x="472" y="707"/>
                    <a:pt x="472" y="707"/>
                  </a:cubicBezTo>
                  <a:cubicBezTo>
                    <a:pt x="473" y="707"/>
                    <a:pt x="474" y="706"/>
                    <a:pt x="474" y="707"/>
                  </a:cubicBezTo>
                  <a:close/>
                  <a:moveTo>
                    <a:pt x="475" y="709"/>
                  </a:moveTo>
                  <a:cubicBezTo>
                    <a:pt x="474" y="709"/>
                    <a:pt x="474" y="709"/>
                    <a:pt x="474" y="709"/>
                  </a:cubicBezTo>
                  <a:cubicBezTo>
                    <a:pt x="474" y="710"/>
                    <a:pt x="474" y="710"/>
                    <a:pt x="474" y="710"/>
                  </a:cubicBezTo>
                  <a:cubicBezTo>
                    <a:pt x="474" y="710"/>
                    <a:pt x="474" y="710"/>
                    <a:pt x="474" y="711"/>
                  </a:cubicBezTo>
                  <a:cubicBezTo>
                    <a:pt x="474" y="711"/>
                    <a:pt x="474" y="711"/>
                    <a:pt x="475" y="711"/>
                  </a:cubicBezTo>
                  <a:cubicBezTo>
                    <a:pt x="475" y="712"/>
                    <a:pt x="475" y="712"/>
                    <a:pt x="475" y="712"/>
                  </a:cubicBezTo>
                  <a:cubicBezTo>
                    <a:pt x="475" y="712"/>
                    <a:pt x="476" y="712"/>
                    <a:pt x="477" y="711"/>
                  </a:cubicBezTo>
                  <a:cubicBezTo>
                    <a:pt x="477" y="711"/>
                    <a:pt x="477" y="711"/>
                    <a:pt x="477" y="710"/>
                  </a:cubicBezTo>
                  <a:cubicBezTo>
                    <a:pt x="477" y="710"/>
                    <a:pt x="477" y="710"/>
                    <a:pt x="477" y="710"/>
                  </a:cubicBezTo>
                  <a:cubicBezTo>
                    <a:pt x="477" y="709"/>
                    <a:pt x="476" y="709"/>
                    <a:pt x="475" y="709"/>
                  </a:cubicBezTo>
                  <a:close/>
                  <a:moveTo>
                    <a:pt x="495" y="726"/>
                  </a:moveTo>
                  <a:cubicBezTo>
                    <a:pt x="495" y="726"/>
                    <a:pt x="495" y="726"/>
                    <a:pt x="495" y="726"/>
                  </a:cubicBezTo>
                  <a:cubicBezTo>
                    <a:pt x="495" y="726"/>
                    <a:pt x="495" y="726"/>
                    <a:pt x="495" y="726"/>
                  </a:cubicBezTo>
                  <a:cubicBezTo>
                    <a:pt x="495" y="726"/>
                    <a:pt x="494" y="726"/>
                    <a:pt x="494" y="726"/>
                  </a:cubicBezTo>
                  <a:cubicBezTo>
                    <a:pt x="494" y="727"/>
                    <a:pt x="495" y="727"/>
                    <a:pt x="496" y="727"/>
                  </a:cubicBezTo>
                  <a:cubicBezTo>
                    <a:pt x="496" y="727"/>
                    <a:pt x="496" y="727"/>
                    <a:pt x="496" y="727"/>
                  </a:cubicBezTo>
                  <a:cubicBezTo>
                    <a:pt x="496" y="727"/>
                    <a:pt x="496" y="726"/>
                    <a:pt x="496" y="726"/>
                  </a:cubicBezTo>
                  <a:cubicBezTo>
                    <a:pt x="496" y="725"/>
                    <a:pt x="495" y="725"/>
                    <a:pt x="495" y="726"/>
                  </a:cubicBezTo>
                  <a:close/>
                  <a:moveTo>
                    <a:pt x="536" y="733"/>
                  </a:moveTo>
                  <a:cubicBezTo>
                    <a:pt x="536" y="733"/>
                    <a:pt x="536" y="733"/>
                    <a:pt x="536" y="733"/>
                  </a:cubicBezTo>
                  <a:cubicBezTo>
                    <a:pt x="536" y="732"/>
                    <a:pt x="535" y="732"/>
                    <a:pt x="535" y="733"/>
                  </a:cubicBezTo>
                  <a:cubicBezTo>
                    <a:pt x="535" y="733"/>
                    <a:pt x="535" y="733"/>
                    <a:pt x="535" y="733"/>
                  </a:cubicBezTo>
                  <a:cubicBezTo>
                    <a:pt x="534" y="734"/>
                    <a:pt x="534" y="735"/>
                    <a:pt x="535" y="735"/>
                  </a:cubicBezTo>
                  <a:cubicBezTo>
                    <a:pt x="535" y="735"/>
                    <a:pt x="535" y="735"/>
                    <a:pt x="536" y="735"/>
                  </a:cubicBezTo>
                  <a:cubicBezTo>
                    <a:pt x="536" y="735"/>
                    <a:pt x="536" y="735"/>
                    <a:pt x="536" y="735"/>
                  </a:cubicBezTo>
                  <a:cubicBezTo>
                    <a:pt x="536" y="734"/>
                    <a:pt x="537" y="734"/>
                    <a:pt x="537" y="733"/>
                  </a:cubicBezTo>
                  <a:cubicBezTo>
                    <a:pt x="537" y="733"/>
                    <a:pt x="537" y="733"/>
                    <a:pt x="536" y="733"/>
                  </a:cubicBezTo>
                  <a:close/>
                  <a:moveTo>
                    <a:pt x="547" y="725"/>
                  </a:moveTo>
                  <a:cubicBezTo>
                    <a:pt x="547" y="725"/>
                    <a:pt x="547" y="725"/>
                    <a:pt x="547" y="725"/>
                  </a:cubicBezTo>
                  <a:cubicBezTo>
                    <a:pt x="546" y="725"/>
                    <a:pt x="545" y="725"/>
                    <a:pt x="544" y="725"/>
                  </a:cubicBezTo>
                  <a:cubicBezTo>
                    <a:pt x="544" y="726"/>
                    <a:pt x="544" y="726"/>
                    <a:pt x="543" y="726"/>
                  </a:cubicBezTo>
                  <a:cubicBezTo>
                    <a:pt x="543" y="726"/>
                    <a:pt x="542" y="726"/>
                    <a:pt x="542" y="727"/>
                  </a:cubicBezTo>
                  <a:cubicBezTo>
                    <a:pt x="541" y="727"/>
                    <a:pt x="540" y="728"/>
                    <a:pt x="540" y="729"/>
                  </a:cubicBezTo>
                  <a:cubicBezTo>
                    <a:pt x="540" y="729"/>
                    <a:pt x="539" y="730"/>
                    <a:pt x="540" y="731"/>
                  </a:cubicBezTo>
                  <a:cubicBezTo>
                    <a:pt x="540" y="731"/>
                    <a:pt x="541" y="731"/>
                    <a:pt x="541" y="731"/>
                  </a:cubicBezTo>
                  <a:cubicBezTo>
                    <a:pt x="542" y="731"/>
                    <a:pt x="542" y="730"/>
                    <a:pt x="543" y="730"/>
                  </a:cubicBezTo>
                  <a:cubicBezTo>
                    <a:pt x="543" y="730"/>
                    <a:pt x="543" y="729"/>
                    <a:pt x="544" y="729"/>
                  </a:cubicBezTo>
                  <a:cubicBezTo>
                    <a:pt x="545" y="729"/>
                    <a:pt x="545" y="728"/>
                    <a:pt x="545" y="728"/>
                  </a:cubicBezTo>
                  <a:cubicBezTo>
                    <a:pt x="546" y="727"/>
                    <a:pt x="547" y="726"/>
                    <a:pt x="547" y="725"/>
                  </a:cubicBezTo>
                  <a:cubicBezTo>
                    <a:pt x="548" y="725"/>
                    <a:pt x="547" y="725"/>
                    <a:pt x="547" y="725"/>
                  </a:cubicBezTo>
                  <a:cubicBezTo>
                    <a:pt x="547" y="725"/>
                    <a:pt x="547" y="725"/>
                    <a:pt x="547" y="725"/>
                  </a:cubicBezTo>
                  <a:close/>
                  <a:moveTo>
                    <a:pt x="515" y="711"/>
                  </a:moveTo>
                  <a:cubicBezTo>
                    <a:pt x="514" y="712"/>
                    <a:pt x="515" y="713"/>
                    <a:pt x="516" y="714"/>
                  </a:cubicBezTo>
                  <a:cubicBezTo>
                    <a:pt x="517" y="714"/>
                    <a:pt x="519" y="715"/>
                    <a:pt x="519" y="715"/>
                  </a:cubicBezTo>
                  <a:cubicBezTo>
                    <a:pt x="519" y="715"/>
                    <a:pt x="519" y="715"/>
                    <a:pt x="519" y="715"/>
                  </a:cubicBezTo>
                  <a:cubicBezTo>
                    <a:pt x="519" y="715"/>
                    <a:pt x="519" y="714"/>
                    <a:pt x="519" y="714"/>
                  </a:cubicBezTo>
                  <a:cubicBezTo>
                    <a:pt x="520" y="714"/>
                    <a:pt x="520" y="713"/>
                    <a:pt x="519" y="713"/>
                  </a:cubicBezTo>
                  <a:cubicBezTo>
                    <a:pt x="519" y="713"/>
                    <a:pt x="518" y="713"/>
                    <a:pt x="518" y="713"/>
                  </a:cubicBezTo>
                  <a:cubicBezTo>
                    <a:pt x="517" y="712"/>
                    <a:pt x="517" y="712"/>
                    <a:pt x="517" y="711"/>
                  </a:cubicBezTo>
                  <a:cubicBezTo>
                    <a:pt x="517" y="711"/>
                    <a:pt x="515" y="709"/>
                    <a:pt x="515" y="711"/>
                  </a:cubicBezTo>
                  <a:close/>
                  <a:moveTo>
                    <a:pt x="468" y="691"/>
                  </a:moveTo>
                  <a:cubicBezTo>
                    <a:pt x="468" y="691"/>
                    <a:pt x="467" y="690"/>
                    <a:pt x="467" y="689"/>
                  </a:cubicBezTo>
                  <a:cubicBezTo>
                    <a:pt x="467" y="689"/>
                    <a:pt x="468" y="689"/>
                    <a:pt x="468" y="689"/>
                  </a:cubicBezTo>
                  <a:cubicBezTo>
                    <a:pt x="467" y="688"/>
                    <a:pt x="466" y="688"/>
                    <a:pt x="465" y="688"/>
                  </a:cubicBezTo>
                  <a:cubicBezTo>
                    <a:pt x="465" y="688"/>
                    <a:pt x="465" y="688"/>
                    <a:pt x="465" y="688"/>
                  </a:cubicBezTo>
                  <a:cubicBezTo>
                    <a:pt x="465" y="689"/>
                    <a:pt x="465" y="689"/>
                    <a:pt x="465" y="689"/>
                  </a:cubicBezTo>
                  <a:cubicBezTo>
                    <a:pt x="466" y="690"/>
                    <a:pt x="466" y="690"/>
                    <a:pt x="466" y="691"/>
                  </a:cubicBezTo>
                  <a:cubicBezTo>
                    <a:pt x="466" y="691"/>
                    <a:pt x="466" y="691"/>
                    <a:pt x="466" y="691"/>
                  </a:cubicBezTo>
                  <a:cubicBezTo>
                    <a:pt x="466" y="691"/>
                    <a:pt x="466" y="692"/>
                    <a:pt x="467" y="692"/>
                  </a:cubicBezTo>
                  <a:cubicBezTo>
                    <a:pt x="467" y="692"/>
                    <a:pt x="467" y="692"/>
                    <a:pt x="468" y="692"/>
                  </a:cubicBezTo>
                  <a:cubicBezTo>
                    <a:pt x="468" y="692"/>
                    <a:pt x="469" y="692"/>
                    <a:pt x="469" y="693"/>
                  </a:cubicBezTo>
                  <a:cubicBezTo>
                    <a:pt x="469" y="693"/>
                    <a:pt x="470" y="692"/>
                    <a:pt x="469" y="692"/>
                  </a:cubicBezTo>
                  <a:cubicBezTo>
                    <a:pt x="469" y="692"/>
                    <a:pt x="469" y="691"/>
                    <a:pt x="468" y="691"/>
                  </a:cubicBezTo>
                  <a:close/>
                  <a:moveTo>
                    <a:pt x="525" y="705"/>
                  </a:moveTo>
                  <a:cubicBezTo>
                    <a:pt x="524" y="705"/>
                    <a:pt x="524" y="706"/>
                    <a:pt x="525" y="706"/>
                  </a:cubicBezTo>
                  <a:cubicBezTo>
                    <a:pt x="525" y="706"/>
                    <a:pt x="525" y="706"/>
                    <a:pt x="525" y="706"/>
                  </a:cubicBezTo>
                  <a:cubicBezTo>
                    <a:pt x="525" y="706"/>
                    <a:pt x="525" y="706"/>
                    <a:pt x="525" y="706"/>
                  </a:cubicBezTo>
                  <a:cubicBezTo>
                    <a:pt x="525" y="707"/>
                    <a:pt x="525" y="707"/>
                    <a:pt x="525" y="707"/>
                  </a:cubicBezTo>
                  <a:cubicBezTo>
                    <a:pt x="527" y="707"/>
                    <a:pt x="527" y="706"/>
                    <a:pt x="528" y="705"/>
                  </a:cubicBezTo>
                  <a:cubicBezTo>
                    <a:pt x="528" y="704"/>
                    <a:pt x="527" y="704"/>
                    <a:pt x="527" y="703"/>
                  </a:cubicBezTo>
                  <a:cubicBezTo>
                    <a:pt x="527" y="703"/>
                    <a:pt x="527" y="702"/>
                    <a:pt x="527" y="702"/>
                  </a:cubicBezTo>
                  <a:cubicBezTo>
                    <a:pt x="526" y="701"/>
                    <a:pt x="525" y="701"/>
                    <a:pt x="524" y="702"/>
                  </a:cubicBezTo>
                  <a:cubicBezTo>
                    <a:pt x="524" y="702"/>
                    <a:pt x="524" y="703"/>
                    <a:pt x="524" y="703"/>
                  </a:cubicBezTo>
                  <a:cubicBezTo>
                    <a:pt x="525" y="703"/>
                    <a:pt x="525" y="703"/>
                    <a:pt x="525" y="704"/>
                  </a:cubicBezTo>
                  <a:cubicBezTo>
                    <a:pt x="525" y="704"/>
                    <a:pt x="525" y="705"/>
                    <a:pt x="525" y="705"/>
                  </a:cubicBezTo>
                  <a:cubicBezTo>
                    <a:pt x="525" y="705"/>
                    <a:pt x="525" y="705"/>
                    <a:pt x="525" y="705"/>
                  </a:cubicBezTo>
                  <a:close/>
                  <a:moveTo>
                    <a:pt x="527" y="735"/>
                  </a:moveTo>
                  <a:cubicBezTo>
                    <a:pt x="527" y="735"/>
                    <a:pt x="527" y="735"/>
                    <a:pt x="527" y="735"/>
                  </a:cubicBezTo>
                  <a:cubicBezTo>
                    <a:pt x="527" y="735"/>
                    <a:pt x="527" y="735"/>
                    <a:pt x="527" y="735"/>
                  </a:cubicBezTo>
                  <a:cubicBezTo>
                    <a:pt x="527" y="735"/>
                    <a:pt x="527" y="735"/>
                    <a:pt x="527" y="735"/>
                  </a:cubicBezTo>
                  <a:cubicBezTo>
                    <a:pt x="527" y="735"/>
                    <a:pt x="526" y="735"/>
                    <a:pt x="527" y="735"/>
                  </a:cubicBezTo>
                  <a:cubicBezTo>
                    <a:pt x="526" y="735"/>
                    <a:pt x="526" y="736"/>
                    <a:pt x="526" y="736"/>
                  </a:cubicBezTo>
                  <a:cubicBezTo>
                    <a:pt x="526" y="736"/>
                    <a:pt x="526" y="736"/>
                    <a:pt x="525" y="737"/>
                  </a:cubicBezTo>
                  <a:cubicBezTo>
                    <a:pt x="525" y="737"/>
                    <a:pt x="524" y="736"/>
                    <a:pt x="523" y="736"/>
                  </a:cubicBezTo>
                  <a:cubicBezTo>
                    <a:pt x="523" y="736"/>
                    <a:pt x="523" y="735"/>
                    <a:pt x="522" y="735"/>
                  </a:cubicBezTo>
                  <a:cubicBezTo>
                    <a:pt x="522" y="734"/>
                    <a:pt x="521" y="734"/>
                    <a:pt x="520" y="734"/>
                  </a:cubicBezTo>
                  <a:cubicBezTo>
                    <a:pt x="520" y="734"/>
                    <a:pt x="520" y="734"/>
                    <a:pt x="520" y="735"/>
                  </a:cubicBezTo>
                  <a:cubicBezTo>
                    <a:pt x="520" y="734"/>
                    <a:pt x="516" y="733"/>
                    <a:pt x="516" y="733"/>
                  </a:cubicBezTo>
                  <a:cubicBezTo>
                    <a:pt x="515" y="733"/>
                    <a:pt x="514" y="733"/>
                    <a:pt x="513" y="734"/>
                  </a:cubicBezTo>
                  <a:cubicBezTo>
                    <a:pt x="512" y="735"/>
                    <a:pt x="511" y="735"/>
                    <a:pt x="510" y="735"/>
                  </a:cubicBezTo>
                  <a:cubicBezTo>
                    <a:pt x="510" y="735"/>
                    <a:pt x="509" y="735"/>
                    <a:pt x="509" y="734"/>
                  </a:cubicBezTo>
                  <a:cubicBezTo>
                    <a:pt x="508" y="734"/>
                    <a:pt x="508" y="733"/>
                    <a:pt x="508" y="733"/>
                  </a:cubicBezTo>
                  <a:cubicBezTo>
                    <a:pt x="508" y="733"/>
                    <a:pt x="507" y="732"/>
                    <a:pt x="507" y="732"/>
                  </a:cubicBezTo>
                  <a:cubicBezTo>
                    <a:pt x="505" y="732"/>
                    <a:pt x="506" y="733"/>
                    <a:pt x="505" y="733"/>
                  </a:cubicBezTo>
                  <a:cubicBezTo>
                    <a:pt x="504" y="733"/>
                    <a:pt x="504" y="733"/>
                    <a:pt x="503" y="732"/>
                  </a:cubicBezTo>
                  <a:cubicBezTo>
                    <a:pt x="502" y="732"/>
                    <a:pt x="502" y="732"/>
                    <a:pt x="502" y="733"/>
                  </a:cubicBezTo>
                  <a:cubicBezTo>
                    <a:pt x="502" y="733"/>
                    <a:pt x="501" y="733"/>
                    <a:pt x="501" y="734"/>
                  </a:cubicBezTo>
                  <a:cubicBezTo>
                    <a:pt x="501" y="734"/>
                    <a:pt x="500" y="734"/>
                    <a:pt x="500" y="735"/>
                  </a:cubicBezTo>
                  <a:cubicBezTo>
                    <a:pt x="500" y="735"/>
                    <a:pt x="499" y="736"/>
                    <a:pt x="500" y="736"/>
                  </a:cubicBezTo>
                  <a:cubicBezTo>
                    <a:pt x="500" y="736"/>
                    <a:pt x="501" y="736"/>
                    <a:pt x="501" y="736"/>
                  </a:cubicBezTo>
                  <a:cubicBezTo>
                    <a:pt x="502" y="736"/>
                    <a:pt x="502" y="737"/>
                    <a:pt x="503" y="737"/>
                  </a:cubicBezTo>
                  <a:cubicBezTo>
                    <a:pt x="504" y="738"/>
                    <a:pt x="506" y="737"/>
                    <a:pt x="508" y="737"/>
                  </a:cubicBezTo>
                  <a:cubicBezTo>
                    <a:pt x="509" y="737"/>
                    <a:pt x="510" y="737"/>
                    <a:pt x="511" y="737"/>
                  </a:cubicBezTo>
                  <a:cubicBezTo>
                    <a:pt x="511" y="737"/>
                    <a:pt x="512" y="738"/>
                    <a:pt x="512" y="738"/>
                  </a:cubicBezTo>
                  <a:cubicBezTo>
                    <a:pt x="512" y="739"/>
                    <a:pt x="512" y="739"/>
                    <a:pt x="512" y="739"/>
                  </a:cubicBezTo>
                  <a:cubicBezTo>
                    <a:pt x="512" y="739"/>
                    <a:pt x="513" y="740"/>
                    <a:pt x="514" y="740"/>
                  </a:cubicBezTo>
                  <a:cubicBezTo>
                    <a:pt x="515" y="739"/>
                    <a:pt x="515" y="739"/>
                    <a:pt x="515" y="739"/>
                  </a:cubicBezTo>
                  <a:cubicBezTo>
                    <a:pt x="516" y="738"/>
                    <a:pt x="517" y="738"/>
                    <a:pt x="518" y="738"/>
                  </a:cubicBezTo>
                  <a:cubicBezTo>
                    <a:pt x="519" y="738"/>
                    <a:pt x="520" y="738"/>
                    <a:pt x="521" y="738"/>
                  </a:cubicBezTo>
                  <a:cubicBezTo>
                    <a:pt x="522" y="738"/>
                    <a:pt x="523" y="738"/>
                    <a:pt x="524" y="738"/>
                  </a:cubicBezTo>
                  <a:cubicBezTo>
                    <a:pt x="524" y="738"/>
                    <a:pt x="525" y="738"/>
                    <a:pt x="525" y="738"/>
                  </a:cubicBezTo>
                  <a:cubicBezTo>
                    <a:pt x="525" y="738"/>
                    <a:pt x="526" y="738"/>
                    <a:pt x="526" y="738"/>
                  </a:cubicBezTo>
                  <a:cubicBezTo>
                    <a:pt x="526" y="738"/>
                    <a:pt x="527" y="738"/>
                    <a:pt x="527" y="738"/>
                  </a:cubicBezTo>
                  <a:cubicBezTo>
                    <a:pt x="527" y="737"/>
                    <a:pt x="527" y="737"/>
                    <a:pt x="528" y="737"/>
                  </a:cubicBezTo>
                  <a:cubicBezTo>
                    <a:pt x="528" y="737"/>
                    <a:pt x="528" y="736"/>
                    <a:pt x="528" y="736"/>
                  </a:cubicBezTo>
                  <a:cubicBezTo>
                    <a:pt x="528" y="735"/>
                    <a:pt x="528" y="735"/>
                    <a:pt x="528" y="735"/>
                  </a:cubicBezTo>
                  <a:cubicBezTo>
                    <a:pt x="528" y="735"/>
                    <a:pt x="528" y="735"/>
                    <a:pt x="528" y="735"/>
                  </a:cubicBezTo>
                  <a:cubicBezTo>
                    <a:pt x="528" y="735"/>
                    <a:pt x="528" y="735"/>
                    <a:pt x="527" y="735"/>
                  </a:cubicBezTo>
                  <a:close/>
                  <a:moveTo>
                    <a:pt x="529" y="698"/>
                  </a:moveTo>
                  <a:cubicBezTo>
                    <a:pt x="530" y="698"/>
                    <a:pt x="530" y="698"/>
                    <a:pt x="531" y="697"/>
                  </a:cubicBezTo>
                  <a:cubicBezTo>
                    <a:pt x="531" y="696"/>
                    <a:pt x="531" y="695"/>
                    <a:pt x="530" y="694"/>
                  </a:cubicBezTo>
                  <a:cubicBezTo>
                    <a:pt x="529" y="694"/>
                    <a:pt x="528" y="693"/>
                    <a:pt x="527" y="694"/>
                  </a:cubicBezTo>
                  <a:cubicBezTo>
                    <a:pt x="526" y="694"/>
                    <a:pt x="524" y="694"/>
                    <a:pt x="524" y="696"/>
                  </a:cubicBezTo>
                  <a:cubicBezTo>
                    <a:pt x="523" y="696"/>
                    <a:pt x="524" y="697"/>
                    <a:pt x="525" y="697"/>
                  </a:cubicBezTo>
                  <a:cubicBezTo>
                    <a:pt x="525" y="697"/>
                    <a:pt x="526" y="696"/>
                    <a:pt x="526" y="696"/>
                  </a:cubicBezTo>
                  <a:cubicBezTo>
                    <a:pt x="526" y="696"/>
                    <a:pt x="526" y="696"/>
                    <a:pt x="527" y="696"/>
                  </a:cubicBezTo>
                  <a:cubicBezTo>
                    <a:pt x="528" y="695"/>
                    <a:pt x="528" y="696"/>
                    <a:pt x="529" y="696"/>
                  </a:cubicBezTo>
                  <a:cubicBezTo>
                    <a:pt x="528" y="697"/>
                    <a:pt x="527" y="697"/>
                    <a:pt x="527" y="698"/>
                  </a:cubicBezTo>
                  <a:cubicBezTo>
                    <a:pt x="527" y="698"/>
                    <a:pt x="528" y="698"/>
                    <a:pt x="529" y="698"/>
                  </a:cubicBezTo>
                  <a:close/>
                  <a:moveTo>
                    <a:pt x="525" y="680"/>
                  </a:moveTo>
                  <a:cubicBezTo>
                    <a:pt x="525" y="680"/>
                    <a:pt x="525" y="680"/>
                    <a:pt x="524" y="680"/>
                  </a:cubicBezTo>
                  <a:cubicBezTo>
                    <a:pt x="524" y="680"/>
                    <a:pt x="524" y="680"/>
                    <a:pt x="524" y="680"/>
                  </a:cubicBezTo>
                  <a:cubicBezTo>
                    <a:pt x="524" y="680"/>
                    <a:pt x="524" y="680"/>
                    <a:pt x="524" y="680"/>
                  </a:cubicBezTo>
                  <a:cubicBezTo>
                    <a:pt x="523" y="680"/>
                    <a:pt x="522" y="680"/>
                    <a:pt x="522" y="681"/>
                  </a:cubicBezTo>
                  <a:cubicBezTo>
                    <a:pt x="522" y="682"/>
                    <a:pt x="523" y="682"/>
                    <a:pt x="524" y="682"/>
                  </a:cubicBezTo>
                  <a:cubicBezTo>
                    <a:pt x="524" y="682"/>
                    <a:pt x="525" y="682"/>
                    <a:pt x="525" y="681"/>
                  </a:cubicBezTo>
                  <a:cubicBezTo>
                    <a:pt x="525" y="681"/>
                    <a:pt x="525" y="681"/>
                    <a:pt x="525" y="681"/>
                  </a:cubicBezTo>
                  <a:cubicBezTo>
                    <a:pt x="525" y="681"/>
                    <a:pt x="525" y="680"/>
                    <a:pt x="525" y="680"/>
                  </a:cubicBezTo>
                  <a:close/>
                  <a:moveTo>
                    <a:pt x="521" y="685"/>
                  </a:moveTo>
                  <a:cubicBezTo>
                    <a:pt x="520" y="685"/>
                    <a:pt x="519" y="685"/>
                    <a:pt x="518" y="685"/>
                  </a:cubicBezTo>
                  <a:cubicBezTo>
                    <a:pt x="518" y="685"/>
                    <a:pt x="517" y="685"/>
                    <a:pt x="516" y="686"/>
                  </a:cubicBezTo>
                  <a:cubicBezTo>
                    <a:pt x="516" y="686"/>
                    <a:pt x="516" y="687"/>
                    <a:pt x="516" y="687"/>
                  </a:cubicBezTo>
                  <a:cubicBezTo>
                    <a:pt x="517" y="688"/>
                    <a:pt x="518" y="688"/>
                    <a:pt x="518" y="688"/>
                  </a:cubicBezTo>
                  <a:cubicBezTo>
                    <a:pt x="519" y="689"/>
                    <a:pt x="520" y="688"/>
                    <a:pt x="520" y="688"/>
                  </a:cubicBezTo>
                  <a:cubicBezTo>
                    <a:pt x="520" y="688"/>
                    <a:pt x="521" y="687"/>
                    <a:pt x="521" y="687"/>
                  </a:cubicBezTo>
                  <a:cubicBezTo>
                    <a:pt x="521" y="687"/>
                    <a:pt x="521" y="686"/>
                    <a:pt x="521" y="686"/>
                  </a:cubicBezTo>
                  <a:cubicBezTo>
                    <a:pt x="521" y="686"/>
                    <a:pt x="522" y="686"/>
                    <a:pt x="522" y="686"/>
                  </a:cubicBezTo>
                  <a:cubicBezTo>
                    <a:pt x="522" y="685"/>
                    <a:pt x="522" y="685"/>
                    <a:pt x="521" y="685"/>
                  </a:cubicBezTo>
                  <a:close/>
                  <a:moveTo>
                    <a:pt x="520" y="717"/>
                  </a:moveTo>
                  <a:cubicBezTo>
                    <a:pt x="520" y="717"/>
                    <a:pt x="520" y="718"/>
                    <a:pt x="520" y="718"/>
                  </a:cubicBezTo>
                  <a:cubicBezTo>
                    <a:pt x="520" y="718"/>
                    <a:pt x="521" y="718"/>
                    <a:pt x="521" y="718"/>
                  </a:cubicBezTo>
                  <a:cubicBezTo>
                    <a:pt x="520" y="718"/>
                    <a:pt x="520" y="719"/>
                    <a:pt x="520" y="719"/>
                  </a:cubicBezTo>
                  <a:cubicBezTo>
                    <a:pt x="520" y="720"/>
                    <a:pt x="521" y="720"/>
                    <a:pt x="521" y="719"/>
                  </a:cubicBezTo>
                  <a:cubicBezTo>
                    <a:pt x="522" y="719"/>
                    <a:pt x="523" y="719"/>
                    <a:pt x="522" y="718"/>
                  </a:cubicBezTo>
                  <a:cubicBezTo>
                    <a:pt x="522" y="717"/>
                    <a:pt x="521" y="717"/>
                    <a:pt x="520" y="717"/>
                  </a:cubicBezTo>
                  <a:close/>
                  <a:moveTo>
                    <a:pt x="510" y="704"/>
                  </a:moveTo>
                  <a:cubicBezTo>
                    <a:pt x="510" y="704"/>
                    <a:pt x="510" y="704"/>
                    <a:pt x="510" y="704"/>
                  </a:cubicBezTo>
                  <a:cubicBezTo>
                    <a:pt x="510" y="703"/>
                    <a:pt x="510" y="703"/>
                    <a:pt x="509" y="703"/>
                  </a:cubicBezTo>
                  <a:cubicBezTo>
                    <a:pt x="509" y="702"/>
                    <a:pt x="509" y="701"/>
                    <a:pt x="508" y="700"/>
                  </a:cubicBezTo>
                  <a:cubicBezTo>
                    <a:pt x="507" y="700"/>
                    <a:pt x="506" y="700"/>
                    <a:pt x="505" y="700"/>
                  </a:cubicBezTo>
                  <a:cubicBezTo>
                    <a:pt x="505" y="699"/>
                    <a:pt x="504" y="699"/>
                    <a:pt x="503" y="699"/>
                  </a:cubicBezTo>
                  <a:cubicBezTo>
                    <a:pt x="503" y="698"/>
                    <a:pt x="502" y="698"/>
                    <a:pt x="501" y="698"/>
                  </a:cubicBezTo>
                  <a:cubicBezTo>
                    <a:pt x="501" y="698"/>
                    <a:pt x="501" y="697"/>
                    <a:pt x="500" y="697"/>
                  </a:cubicBezTo>
                  <a:cubicBezTo>
                    <a:pt x="500" y="697"/>
                    <a:pt x="500" y="697"/>
                    <a:pt x="500" y="697"/>
                  </a:cubicBezTo>
                  <a:cubicBezTo>
                    <a:pt x="500" y="697"/>
                    <a:pt x="499" y="698"/>
                    <a:pt x="499" y="699"/>
                  </a:cubicBezTo>
                  <a:cubicBezTo>
                    <a:pt x="499" y="699"/>
                    <a:pt x="500" y="700"/>
                    <a:pt x="500" y="700"/>
                  </a:cubicBezTo>
                  <a:cubicBezTo>
                    <a:pt x="500" y="700"/>
                    <a:pt x="500" y="701"/>
                    <a:pt x="500" y="701"/>
                  </a:cubicBezTo>
                  <a:cubicBezTo>
                    <a:pt x="501" y="701"/>
                    <a:pt x="502" y="702"/>
                    <a:pt x="502" y="702"/>
                  </a:cubicBezTo>
                  <a:cubicBezTo>
                    <a:pt x="503" y="703"/>
                    <a:pt x="503" y="704"/>
                    <a:pt x="504" y="703"/>
                  </a:cubicBezTo>
                  <a:cubicBezTo>
                    <a:pt x="505" y="703"/>
                    <a:pt x="506" y="703"/>
                    <a:pt x="506" y="704"/>
                  </a:cubicBezTo>
                  <a:cubicBezTo>
                    <a:pt x="507" y="704"/>
                    <a:pt x="507" y="705"/>
                    <a:pt x="507" y="705"/>
                  </a:cubicBezTo>
                  <a:cubicBezTo>
                    <a:pt x="507" y="706"/>
                    <a:pt x="508" y="706"/>
                    <a:pt x="508" y="707"/>
                  </a:cubicBezTo>
                  <a:cubicBezTo>
                    <a:pt x="508" y="708"/>
                    <a:pt x="508" y="708"/>
                    <a:pt x="508" y="708"/>
                  </a:cubicBezTo>
                  <a:cubicBezTo>
                    <a:pt x="508" y="709"/>
                    <a:pt x="508" y="709"/>
                    <a:pt x="509" y="709"/>
                  </a:cubicBezTo>
                  <a:cubicBezTo>
                    <a:pt x="510" y="710"/>
                    <a:pt x="510" y="710"/>
                    <a:pt x="511" y="710"/>
                  </a:cubicBezTo>
                  <a:cubicBezTo>
                    <a:pt x="511" y="710"/>
                    <a:pt x="511" y="710"/>
                    <a:pt x="511" y="710"/>
                  </a:cubicBezTo>
                  <a:cubicBezTo>
                    <a:pt x="511" y="710"/>
                    <a:pt x="511" y="710"/>
                    <a:pt x="511" y="710"/>
                  </a:cubicBezTo>
                  <a:cubicBezTo>
                    <a:pt x="512" y="710"/>
                    <a:pt x="512" y="710"/>
                    <a:pt x="512" y="710"/>
                  </a:cubicBezTo>
                  <a:cubicBezTo>
                    <a:pt x="512" y="710"/>
                    <a:pt x="512" y="710"/>
                    <a:pt x="512" y="710"/>
                  </a:cubicBezTo>
                  <a:cubicBezTo>
                    <a:pt x="512" y="710"/>
                    <a:pt x="513" y="709"/>
                    <a:pt x="513" y="708"/>
                  </a:cubicBezTo>
                  <a:cubicBezTo>
                    <a:pt x="513" y="708"/>
                    <a:pt x="513" y="708"/>
                    <a:pt x="513" y="708"/>
                  </a:cubicBezTo>
                  <a:cubicBezTo>
                    <a:pt x="513" y="708"/>
                    <a:pt x="513" y="708"/>
                    <a:pt x="513" y="708"/>
                  </a:cubicBezTo>
                  <a:cubicBezTo>
                    <a:pt x="513" y="708"/>
                    <a:pt x="513" y="708"/>
                    <a:pt x="513" y="708"/>
                  </a:cubicBezTo>
                  <a:cubicBezTo>
                    <a:pt x="512" y="707"/>
                    <a:pt x="512" y="707"/>
                    <a:pt x="511" y="707"/>
                  </a:cubicBezTo>
                  <a:cubicBezTo>
                    <a:pt x="511" y="707"/>
                    <a:pt x="510" y="707"/>
                    <a:pt x="510" y="707"/>
                  </a:cubicBezTo>
                  <a:cubicBezTo>
                    <a:pt x="510" y="707"/>
                    <a:pt x="510" y="706"/>
                    <a:pt x="510" y="706"/>
                  </a:cubicBezTo>
                  <a:cubicBezTo>
                    <a:pt x="510" y="705"/>
                    <a:pt x="510" y="704"/>
                    <a:pt x="510" y="704"/>
                  </a:cubicBezTo>
                  <a:close/>
                  <a:moveTo>
                    <a:pt x="535" y="712"/>
                  </a:moveTo>
                  <a:cubicBezTo>
                    <a:pt x="535" y="712"/>
                    <a:pt x="535" y="712"/>
                    <a:pt x="535" y="712"/>
                  </a:cubicBezTo>
                  <a:cubicBezTo>
                    <a:pt x="535" y="711"/>
                    <a:pt x="535" y="711"/>
                    <a:pt x="534" y="711"/>
                  </a:cubicBezTo>
                  <a:cubicBezTo>
                    <a:pt x="533" y="711"/>
                    <a:pt x="532" y="710"/>
                    <a:pt x="531" y="710"/>
                  </a:cubicBezTo>
                  <a:cubicBezTo>
                    <a:pt x="531" y="711"/>
                    <a:pt x="530" y="711"/>
                    <a:pt x="530" y="711"/>
                  </a:cubicBezTo>
                  <a:cubicBezTo>
                    <a:pt x="529" y="712"/>
                    <a:pt x="529" y="712"/>
                    <a:pt x="529" y="712"/>
                  </a:cubicBezTo>
                  <a:cubicBezTo>
                    <a:pt x="530" y="713"/>
                    <a:pt x="530" y="713"/>
                    <a:pt x="530" y="713"/>
                  </a:cubicBezTo>
                  <a:cubicBezTo>
                    <a:pt x="530" y="713"/>
                    <a:pt x="531" y="712"/>
                    <a:pt x="531" y="712"/>
                  </a:cubicBezTo>
                  <a:cubicBezTo>
                    <a:pt x="532" y="713"/>
                    <a:pt x="533" y="713"/>
                    <a:pt x="534" y="713"/>
                  </a:cubicBezTo>
                  <a:cubicBezTo>
                    <a:pt x="534" y="713"/>
                    <a:pt x="534" y="713"/>
                    <a:pt x="534" y="713"/>
                  </a:cubicBezTo>
                  <a:cubicBezTo>
                    <a:pt x="535" y="713"/>
                    <a:pt x="535" y="713"/>
                    <a:pt x="535" y="712"/>
                  </a:cubicBezTo>
                  <a:cubicBezTo>
                    <a:pt x="535" y="712"/>
                    <a:pt x="535" y="712"/>
                    <a:pt x="535" y="712"/>
                  </a:cubicBezTo>
                  <a:close/>
                  <a:moveTo>
                    <a:pt x="526" y="715"/>
                  </a:moveTo>
                  <a:cubicBezTo>
                    <a:pt x="526" y="715"/>
                    <a:pt x="526" y="715"/>
                    <a:pt x="527" y="714"/>
                  </a:cubicBezTo>
                  <a:cubicBezTo>
                    <a:pt x="527" y="714"/>
                    <a:pt x="527" y="714"/>
                    <a:pt x="527" y="714"/>
                  </a:cubicBezTo>
                  <a:cubicBezTo>
                    <a:pt x="527" y="714"/>
                    <a:pt x="527" y="714"/>
                    <a:pt x="528" y="714"/>
                  </a:cubicBezTo>
                  <a:cubicBezTo>
                    <a:pt x="528" y="714"/>
                    <a:pt x="528" y="713"/>
                    <a:pt x="528" y="713"/>
                  </a:cubicBezTo>
                  <a:cubicBezTo>
                    <a:pt x="527" y="713"/>
                    <a:pt x="527" y="713"/>
                    <a:pt x="527" y="713"/>
                  </a:cubicBezTo>
                  <a:cubicBezTo>
                    <a:pt x="527" y="713"/>
                    <a:pt x="527" y="713"/>
                    <a:pt x="527" y="713"/>
                  </a:cubicBezTo>
                  <a:cubicBezTo>
                    <a:pt x="527" y="713"/>
                    <a:pt x="527" y="713"/>
                    <a:pt x="527" y="713"/>
                  </a:cubicBezTo>
                  <a:cubicBezTo>
                    <a:pt x="527" y="713"/>
                    <a:pt x="527" y="713"/>
                    <a:pt x="527" y="713"/>
                  </a:cubicBezTo>
                  <a:cubicBezTo>
                    <a:pt x="526" y="713"/>
                    <a:pt x="526" y="713"/>
                    <a:pt x="526" y="713"/>
                  </a:cubicBezTo>
                  <a:cubicBezTo>
                    <a:pt x="526" y="713"/>
                    <a:pt x="526" y="713"/>
                    <a:pt x="526" y="713"/>
                  </a:cubicBezTo>
                  <a:cubicBezTo>
                    <a:pt x="526" y="713"/>
                    <a:pt x="526" y="713"/>
                    <a:pt x="526" y="713"/>
                  </a:cubicBezTo>
                  <a:cubicBezTo>
                    <a:pt x="526" y="713"/>
                    <a:pt x="526" y="714"/>
                    <a:pt x="525" y="714"/>
                  </a:cubicBezTo>
                  <a:cubicBezTo>
                    <a:pt x="525" y="714"/>
                    <a:pt x="525" y="715"/>
                    <a:pt x="526" y="715"/>
                  </a:cubicBezTo>
                  <a:close/>
                  <a:moveTo>
                    <a:pt x="518" y="717"/>
                  </a:moveTo>
                  <a:cubicBezTo>
                    <a:pt x="518" y="717"/>
                    <a:pt x="518" y="717"/>
                    <a:pt x="518" y="717"/>
                  </a:cubicBezTo>
                  <a:cubicBezTo>
                    <a:pt x="518" y="717"/>
                    <a:pt x="518" y="717"/>
                    <a:pt x="517" y="717"/>
                  </a:cubicBezTo>
                  <a:cubicBezTo>
                    <a:pt x="517" y="717"/>
                    <a:pt x="517" y="718"/>
                    <a:pt x="517" y="718"/>
                  </a:cubicBezTo>
                  <a:cubicBezTo>
                    <a:pt x="517" y="718"/>
                    <a:pt x="517" y="719"/>
                    <a:pt x="516" y="719"/>
                  </a:cubicBezTo>
                  <a:cubicBezTo>
                    <a:pt x="516" y="719"/>
                    <a:pt x="516" y="719"/>
                    <a:pt x="516" y="719"/>
                  </a:cubicBezTo>
                  <a:cubicBezTo>
                    <a:pt x="517" y="720"/>
                    <a:pt x="517" y="720"/>
                    <a:pt x="518" y="720"/>
                  </a:cubicBezTo>
                  <a:cubicBezTo>
                    <a:pt x="518" y="720"/>
                    <a:pt x="519" y="719"/>
                    <a:pt x="519" y="719"/>
                  </a:cubicBezTo>
                  <a:cubicBezTo>
                    <a:pt x="519" y="718"/>
                    <a:pt x="519" y="718"/>
                    <a:pt x="519" y="718"/>
                  </a:cubicBezTo>
                  <a:cubicBezTo>
                    <a:pt x="519" y="718"/>
                    <a:pt x="519" y="718"/>
                    <a:pt x="518" y="718"/>
                  </a:cubicBezTo>
                  <a:cubicBezTo>
                    <a:pt x="519" y="718"/>
                    <a:pt x="519" y="717"/>
                    <a:pt x="518" y="717"/>
                  </a:cubicBezTo>
                  <a:close/>
                  <a:moveTo>
                    <a:pt x="513" y="700"/>
                  </a:moveTo>
                  <a:cubicBezTo>
                    <a:pt x="513" y="700"/>
                    <a:pt x="513" y="700"/>
                    <a:pt x="513" y="700"/>
                  </a:cubicBezTo>
                  <a:cubicBezTo>
                    <a:pt x="513" y="700"/>
                    <a:pt x="513" y="700"/>
                    <a:pt x="513" y="700"/>
                  </a:cubicBezTo>
                  <a:cubicBezTo>
                    <a:pt x="513" y="700"/>
                    <a:pt x="513" y="701"/>
                    <a:pt x="513" y="701"/>
                  </a:cubicBezTo>
                  <a:cubicBezTo>
                    <a:pt x="513" y="702"/>
                    <a:pt x="514" y="702"/>
                    <a:pt x="514" y="701"/>
                  </a:cubicBezTo>
                  <a:cubicBezTo>
                    <a:pt x="514" y="701"/>
                    <a:pt x="515" y="700"/>
                    <a:pt x="514" y="700"/>
                  </a:cubicBezTo>
                  <a:cubicBezTo>
                    <a:pt x="514" y="699"/>
                    <a:pt x="514" y="699"/>
                    <a:pt x="513" y="699"/>
                  </a:cubicBezTo>
                  <a:cubicBezTo>
                    <a:pt x="512" y="699"/>
                    <a:pt x="513" y="700"/>
                    <a:pt x="513" y="700"/>
                  </a:cubicBezTo>
                  <a:close/>
                  <a:moveTo>
                    <a:pt x="510" y="714"/>
                  </a:moveTo>
                  <a:cubicBezTo>
                    <a:pt x="509" y="714"/>
                    <a:pt x="508" y="715"/>
                    <a:pt x="509" y="715"/>
                  </a:cubicBezTo>
                  <a:cubicBezTo>
                    <a:pt x="509" y="715"/>
                    <a:pt x="510" y="715"/>
                    <a:pt x="510" y="716"/>
                  </a:cubicBezTo>
                  <a:cubicBezTo>
                    <a:pt x="510" y="717"/>
                    <a:pt x="511" y="717"/>
                    <a:pt x="511" y="716"/>
                  </a:cubicBezTo>
                  <a:cubicBezTo>
                    <a:pt x="511" y="715"/>
                    <a:pt x="510" y="715"/>
                    <a:pt x="510" y="714"/>
                  </a:cubicBezTo>
                  <a:close/>
                  <a:moveTo>
                    <a:pt x="529" y="723"/>
                  </a:moveTo>
                  <a:cubicBezTo>
                    <a:pt x="529" y="723"/>
                    <a:pt x="529" y="723"/>
                    <a:pt x="529" y="723"/>
                  </a:cubicBezTo>
                  <a:cubicBezTo>
                    <a:pt x="528" y="723"/>
                    <a:pt x="528" y="723"/>
                    <a:pt x="528" y="724"/>
                  </a:cubicBezTo>
                  <a:cubicBezTo>
                    <a:pt x="528" y="724"/>
                    <a:pt x="528" y="724"/>
                    <a:pt x="528" y="724"/>
                  </a:cubicBezTo>
                  <a:cubicBezTo>
                    <a:pt x="528" y="724"/>
                    <a:pt x="528" y="725"/>
                    <a:pt x="528" y="725"/>
                  </a:cubicBezTo>
                  <a:cubicBezTo>
                    <a:pt x="529" y="725"/>
                    <a:pt x="529" y="725"/>
                    <a:pt x="529" y="724"/>
                  </a:cubicBezTo>
                  <a:cubicBezTo>
                    <a:pt x="529" y="724"/>
                    <a:pt x="529" y="724"/>
                    <a:pt x="529" y="724"/>
                  </a:cubicBezTo>
                  <a:cubicBezTo>
                    <a:pt x="529" y="724"/>
                    <a:pt x="530" y="724"/>
                    <a:pt x="530" y="724"/>
                  </a:cubicBezTo>
                  <a:cubicBezTo>
                    <a:pt x="530" y="724"/>
                    <a:pt x="530" y="724"/>
                    <a:pt x="530" y="724"/>
                  </a:cubicBezTo>
                  <a:cubicBezTo>
                    <a:pt x="530" y="724"/>
                    <a:pt x="530" y="724"/>
                    <a:pt x="530" y="724"/>
                  </a:cubicBezTo>
                  <a:cubicBezTo>
                    <a:pt x="531" y="723"/>
                    <a:pt x="530" y="723"/>
                    <a:pt x="530" y="723"/>
                  </a:cubicBezTo>
                  <a:cubicBezTo>
                    <a:pt x="530" y="722"/>
                    <a:pt x="529" y="722"/>
                    <a:pt x="529" y="723"/>
                  </a:cubicBezTo>
                  <a:close/>
                  <a:moveTo>
                    <a:pt x="516" y="679"/>
                  </a:moveTo>
                  <a:cubicBezTo>
                    <a:pt x="516" y="679"/>
                    <a:pt x="516" y="679"/>
                    <a:pt x="516" y="679"/>
                  </a:cubicBezTo>
                  <a:cubicBezTo>
                    <a:pt x="515" y="678"/>
                    <a:pt x="513" y="677"/>
                    <a:pt x="513" y="679"/>
                  </a:cubicBezTo>
                  <a:cubicBezTo>
                    <a:pt x="513" y="679"/>
                    <a:pt x="514" y="680"/>
                    <a:pt x="514" y="680"/>
                  </a:cubicBezTo>
                  <a:cubicBezTo>
                    <a:pt x="515" y="680"/>
                    <a:pt x="516" y="680"/>
                    <a:pt x="516" y="679"/>
                  </a:cubicBezTo>
                  <a:cubicBezTo>
                    <a:pt x="516" y="679"/>
                    <a:pt x="516" y="679"/>
                    <a:pt x="516" y="679"/>
                  </a:cubicBezTo>
                  <a:close/>
                  <a:moveTo>
                    <a:pt x="510" y="724"/>
                  </a:moveTo>
                  <a:cubicBezTo>
                    <a:pt x="510" y="724"/>
                    <a:pt x="510" y="724"/>
                    <a:pt x="510" y="723"/>
                  </a:cubicBezTo>
                  <a:cubicBezTo>
                    <a:pt x="510" y="723"/>
                    <a:pt x="510" y="723"/>
                    <a:pt x="510" y="723"/>
                  </a:cubicBezTo>
                  <a:cubicBezTo>
                    <a:pt x="511" y="723"/>
                    <a:pt x="511" y="723"/>
                    <a:pt x="511" y="723"/>
                  </a:cubicBezTo>
                  <a:cubicBezTo>
                    <a:pt x="512" y="722"/>
                    <a:pt x="512" y="722"/>
                    <a:pt x="511" y="722"/>
                  </a:cubicBezTo>
                  <a:cubicBezTo>
                    <a:pt x="511" y="721"/>
                    <a:pt x="511" y="721"/>
                    <a:pt x="510" y="721"/>
                  </a:cubicBezTo>
                  <a:cubicBezTo>
                    <a:pt x="510" y="721"/>
                    <a:pt x="510" y="722"/>
                    <a:pt x="510" y="722"/>
                  </a:cubicBezTo>
                  <a:cubicBezTo>
                    <a:pt x="510" y="722"/>
                    <a:pt x="510" y="722"/>
                    <a:pt x="510" y="722"/>
                  </a:cubicBezTo>
                  <a:cubicBezTo>
                    <a:pt x="510" y="723"/>
                    <a:pt x="510" y="723"/>
                    <a:pt x="509" y="723"/>
                  </a:cubicBezTo>
                  <a:cubicBezTo>
                    <a:pt x="509" y="723"/>
                    <a:pt x="509" y="723"/>
                    <a:pt x="509" y="723"/>
                  </a:cubicBezTo>
                  <a:cubicBezTo>
                    <a:pt x="509" y="724"/>
                    <a:pt x="509" y="724"/>
                    <a:pt x="510" y="724"/>
                  </a:cubicBezTo>
                  <a:close/>
                  <a:moveTo>
                    <a:pt x="510" y="717"/>
                  </a:moveTo>
                  <a:cubicBezTo>
                    <a:pt x="510" y="717"/>
                    <a:pt x="510" y="717"/>
                    <a:pt x="510" y="718"/>
                  </a:cubicBezTo>
                  <a:cubicBezTo>
                    <a:pt x="510" y="718"/>
                    <a:pt x="510" y="718"/>
                    <a:pt x="510" y="718"/>
                  </a:cubicBezTo>
                  <a:cubicBezTo>
                    <a:pt x="510" y="718"/>
                    <a:pt x="510" y="718"/>
                    <a:pt x="510" y="718"/>
                  </a:cubicBezTo>
                  <a:cubicBezTo>
                    <a:pt x="510" y="718"/>
                    <a:pt x="510" y="718"/>
                    <a:pt x="510" y="718"/>
                  </a:cubicBezTo>
                  <a:cubicBezTo>
                    <a:pt x="510" y="718"/>
                    <a:pt x="511" y="718"/>
                    <a:pt x="511" y="718"/>
                  </a:cubicBezTo>
                  <a:cubicBezTo>
                    <a:pt x="511" y="718"/>
                    <a:pt x="511" y="718"/>
                    <a:pt x="511" y="718"/>
                  </a:cubicBezTo>
                  <a:cubicBezTo>
                    <a:pt x="511" y="718"/>
                    <a:pt x="511" y="718"/>
                    <a:pt x="511" y="718"/>
                  </a:cubicBezTo>
                  <a:cubicBezTo>
                    <a:pt x="511" y="718"/>
                    <a:pt x="511" y="718"/>
                    <a:pt x="511" y="718"/>
                  </a:cubicBezTo>
                  <a:cubicBezTo>
                    <a:pt x="511" y="718"/>
                    <a:pt x="511" y="718"/>
                    <a:pt x="511" y="718"/>
                  </a:cubicBezTo>
                  <a:cubicBezTo>
                    <a:pt x="511" y="718"/>
                    <a:pt x="511" y="717"/>
                    <a:pt x="511" y="717"/>
                  </a:cubicBezTo>
                  <a:cubicBezTo>
                    <a:pt x="511" y="717"/>
                    <a:pt x="510" y="717"/>
                    <a:pt x="510" y="717"/>
                  </a:cubicBezTo>
                  <a:close/>
                  <a:moveTo>
                    <a:pt x="405" y="516"/>
                  </a:moveTo>
                  <a:cubicBezTo>
                    <a:pt x="405" y="516"/>
                    <a:pt x="406" y="516"/>
                    <a:pt x="407" y="516"/>
                  </a:cubicBezTo>
                  <a:cubicBezTo>
                    <a:pt x="407" y="516"/>
                    <a:pt x="408" y="515"/>
                    <a:pt x="407" y="514"/>
                  </a:cubicBezTo>
                  <a:cubicBezTo>
                    <a:pt x="407" y="514"/>
                    <a:pt x="407" y="514"/>
                    <a:pt x="406" y="514"/>
                  </a:cubicBezTo>
                  <a:cubicBezTo>
                    <a:pt x="406" y="514"/>
                    <a:pt x="406" y="514"/>
                    <a:pt x="406" y="514"/>
                  </a:cubicBezTo>
                  <a:cubicBezTo>
                    <a:pt x="406" y="514"/>
                    <a:pt x="406" y="514"/>
                    <a:pt x="405" y="515"/>
                  </a:cubicBezTo>
                  <a:cubicBezTo>
                    <a:pt x="405" y="515"/>
                    <a:pt x="405" y="515"/>
                    <a:pt x="405" y="515"/>
                  </a:cubicBezTo>
                  <a:cubicBezTo>
                    <a:pt x="404" y="515"/>
                    <a:pt x="404" y="516"/>
                    <a:pt x="405" y="516"/>
                  </a:cubicBezTo>
                  <a:close/>
                  <a:moveTo>
                    <a:pt x="361" y="657"/>
                  </a:moveTo>
                  <a:cubicBezTo>
                    <a:pt x="360" y="657"/>
                    <a:pt x="360" y="658"/>
                    <a:pt x="360" y="659"/>
                  </a:cubicBezTo>
                  <a:cubicBezTo>
                    <a:pt x="361" y="659"/>
                    <a:pt x="361" y="660"/>
                    <a:pt x="361" y="661"/>
                  </a:cubicBezTo>
                  <a:cubicBezTo>
                    <a:pt x="361" y="661"/>
                    <a:pt x="361" y="661"/>
                    <a:pt x="361" y="662"/>
                  </a:cubicBezTo>
                  <a:cubicBezTo>
                    <a:pt x="361" y="662"/>
                    <a:pt x="362" y="662"/>
                    <a:pt x="362" y="662"/>
                  </a:cubicBezTo>
                  <a:cubicBezTo>
                    <a:pt x="363" y="662"/>
                    <a:pt x="364" y="663"/>
                    <a:pt x="363" y="664"/>
                  </a:cubicBezTo>
                  <a:cubicBezTo>
                    <a:pt x="362" y="664"/>
                    <a:pt x="362" y="665"/>
                    <a:pt x="362" y="666"/>
                  </a:cubicBezTo>
                  <a:cubicBezTo>
                    <a:pt x="362" y="666"/>
                    <a:pt x="364" y="667"/>
                    <a:pt x="364" y="667"/>
                  </a:cubicBezTo>
                  <a:cubicBezTo>
                    <a:pt x="365" y="667"/>
                    <a:pt x="366" y="668"/>
                    <a:pt x="367" y="667"/>
                  </a:cubicBezTo>
                  <a:cubicBezTo>
                    <a:pt x="367" y="667"/>
                    <a:pt x="367" y="666"/>
                    <a:pt x="367" y="666"/>
                  </a:cubicBezTo>
                  <a:cubicBezTo>
                    <a:pt x="367" y="665"/>
                    <a:pt x="368" y="666"/>
                    <a:pt x="368" y="665"/>
                  </a:cubicBezTo>
                  <a:cubicBezTo>
                    <a:pt x="369" y="664"/>
                    <a:pt x="368" y="662"/>
                    <a:pt x="369" y="661"/>
                  </a:cubicBezTo>
                  <a:cubicBezTo>
                    <a:pt x="369" y="660"/>
                    <a:pt x="369" y="660"/>
                    <a:pt x="370" y="659"/>
                  </a:cubicBezTo>
                  <a:cubicBezTo>
                    <a:pt x="370" y="659"/>
                    <a:pt x="370" y="658"/>
                    <a:pt x="370" y="658"/>
                  </a:cubicBezTo>
                  <a:cubicBezTo>
                    <a:pt x="370" y="656"/>
                    <a:pt x="371" y="655"/>
                    <a:pt x="370" y="654"/>
                  </a:cubicBezTo>
                  <a:cubicBezTo>
                    <a:pt x="370" y="653"/>
                    <a:pt x="370" y="653"/>
                    <a:pt x="370" y="653"/>
                  </a:cubicBezTo>
                  <a:cubicBezTo>
                    <a:pt x="370" y="653"/>
                    <a:pt x="370" y="653"/>
                    <a:pt x="370" y="653"/>
                  </a:cubicBezTo>
                  <a:cubicBezTo>
                    <a:pt x="370" y="652"/>
                    <a:pt x="370" y="652"/>
                    <a:pt x="370" y="651"/>
                  </a:cubicBezTo>
                  <a:cubicBezTo>
                    <a:pt x="371" y="651"/>
                    <a:pt x="371" y="650"/>
                    <a:pt x="370" y="650"/>
                  </a:cubicBezTo>
                  <a:cubicBezTo>
                    <a:pt x="370" y="649"/>
                    <a:pt x="371" y="648"/>
                    <a:pt x="369" y="648"/>
                  </a:cubicBezTo>
                  <a:cubicBezTo>
                    <a:pt x="369" y="648"/>
                    <a:pt x="368" y="649"/>
                    <a:pt x="367" y="649"/>
                  </a:cubicBezTo>
                  <a:cubicBezTo>
                    <a:pt x="367" y="649"/>
                    <a:pt x="367" y="650"/>
                    <a:pt x="367" y="650"/>
                  </a:cubicBezTo>
                  <a:cubicBezTo>
                    <a:pt x="368" y="651"/>
                    <a:pt x="368" y="650"/>
                    <a:pt x="368" y="651"/>
                  </a:cubicBezTo>
                  <a:cubicBezTo>
                    <a:pt x="368" y="651"/>
                    <a:pt x="368" y="652"/>
                    <a:pt x="368" y="652"/>
                  </a:cubicBezTo>
                  <a:cubicBezTo>
                    <a:pt x="367" y="652"/>
                    <a:pt x="366" y="652"/>
                    <a:pt x="366" y="652"/>
                  </a:cubicBezTo>
                  <a:cubicBezTo>
                    <a:pt x="365" y="652"/>
                    <a:pt x="365" y="653"/>
                    <a:pt x="365" y="653"/>
                  </a:cubicBezTo>
                  <a:cubicBezTo>
                    <a:pt x="364" y="653"/>
                    <a:pt x="363" y="653"/>
                    <a:pt x="363" y="653"/>
                  </a:cubicBezTo>
                  <a:cubicBezTo>
                    <a:pt x="362" y="653"/>
                    <a:pt x="362" y="655"/>
                    <a:pt x="361" y="655"/>
                  </a:cubicBezTo>
                  <a:cubicBezTo>
                    <a:pt x="361" y="655"/>
                    <a:pt x="360" y="656"/>
                    <a:pt x="361" y="656"/>
                  </a:cubicBezTo>
                  <a:cubicBezTo>
                    <a:pt x="361" y="656"/>
                    <a:pt x="361" y="657"/>
                    <a:pt x="361" y="657"/>
                  </a:cubicBezTo>
                  <a:cubicBezTo>
                    <a:pt x="361" y="657"/>
                    <a:pt x="361" y="657"/>
                    <a:pt x="361" y="657"/>
                  </a:cubicBezTo>
                  <a:cubicBezTo>
                    <a:pt x="361" y="657"/>
                    <a:pt x="361" y="657"/>
                    <a:pt x="361" y="657"/>
                  </a:cubicBezTo>
                  <a:close/>
                  <a:moveTo>
                    <a:pt x="486" y="387"/>
                  </a:moveTo>
                  <a:cubicBezTo>
                    <a:pt x="486" y="387"/>
                    <a:pt x="486" y="387"/>
                    <a:pt x="486" y="387"/>
                  </a:cubicBezTo>
                  <a:cubicBezTo>
                    <a:pt x="487" y="387"/>
                    <a:pt x="487" y="387"/>
                    <a:pt x="487" y="387"/>
                  </a:cubicBezTo>
                  <a:cubicBezTo>
                    <a:pt x="487" y="386"/>
                    <a:pt x="487" y="386"/>
                    <a:pt x="487" y="385"/>
                  </a:cubicBezTo>
                  <a:cubicBezTo>
                    <a:pt x="487" y="385"/>
                    <a:pt x="487" y="385"/>
                    <a:pt x="487" y="385"/>
                  </a:cubicBezTo>
                  <a:cubicBezTo>
                    <a:pt x="487" y="385"/>
                    <a:pt x="487" y="385"/>
                    <a:pt x="486" y="385"/>
                  </a:cubicBezTo>
                  <a:cubicBezTo>
                    <a:pt x="486" y="385"/>
                    <a:pt x="486" y="386"/>
                    <a:pt x="486" y="386"/>
                  </a:cubicBezTo>
                  <a:cubicBezTo>
                    <a:pt x="486" y="387"/>
                    <a:pt x="486" y="387"/>
                    <a:pt x="486" y="387"/>
                  </a:cubicBezTo>
                  <a:close/>
                  <a:moveTo>
                    <a:pt x="485" y="388"/>
                  </a:moveTo>
                  <a:cubicBezTo>
                    <a:pt x="485" y="388"/>
                    <a:pt x="484" y="388"/>
                    <a:pt x="484" y="388"/>
                  </a:cubicBezTo>
                  <a:cubicBezTo>
                    <a:pt x="484" y="389"/>
                    <a:pt x="484" y="389"/>
                    <a:pt x="484" y="389"/>
                  </a:cubicBezTo>
                  <a:cubicBezTo>
                    <a:pt x="484" y="389"/>
                    <a:pt x="484" y="390"/>
                    <a:pt x="485" y="390"/>
                  </a:cubicBezTo>
                  <a:cubicBezTo>
                    <a:pt x="485" y="390"/>
                    <a:pt x="485" y="390"/>
                    <a:pt x="485" y="390"/>
                  </a:cubicBezTo>
                  <a:cubicBezTo>
                    <a:pt x="485" y="390"/>
                    <a:pt x="485" y="390"/>
                    <a:pt x="485" y="390"/>
                  </a:cubicBezTo>
                  <a:cubicBezTo>
                    <a:pt x="485" y="390"/>
                    <a:pt x="486" y="390"/>
                    <a:pt x="486" y="390"/>
                  </a:cubicBezTo>
                  <a:cubicBezTo>
                    <a:pt x="486" y="390"/>
                    <a:pt x="486" y="389"/>
                    <a:pt x="487" y="389"/>
                  </a:cubicBezTo>
                  <a:cubicBezTo>
                    <a:pt x="487" y="389"/>
                    <a:pt x="487" y="389"/>
                    <a:pt x="487" y="389"/>
                  </a:cubicBezTo>
                  <a:cubicBezTo>
                    <a:pt x="488" y="389"/>
                    <a:pt x="487" y="388"/>
                    <a:pt x="486" y="388"/>
                  </a:cubicBezTo>
                  <a:cubicBezTo>
                    <a:pt x="486" y="388"/>
                    <a:pt x="486" y="388"/>
                    <a:pt x="486" y="388"/>
                  </a:cubicBezTo>
                  <a:cubicBezTo>
                    <a:pt x="486" y="388"/>
                    <a:pt x="486" y="388"/>
                    <a:pt x="486" y="388"/>
                  </a:cubicBezTo>
                  <a:cubicBezTo>
                    <a:pt x="486" y="388"/>
                    <a:pt x="486" y="388"/>
                    <a:pt x="486" y="388"/>
                  </a:cubicBezTo>
                  <a:cubicBezTo>
                    <a:pt x="486" y="387"/>
                    <a:pt x="485" y="387"/>
                    <a:pt x="485" y="388"/>
                  </a:cubicBezTo>
                  <a:cubicBezTo>
                    <a:pt x="485" y="388"/>
                    <a:pt x="485" y="388"/>
                    <a:pt x="485" y="388"/>
                  </a:cubicBezTo>
                  <a:close/>
                  <a:moveTo>
                    <a:pt x="474" y="434"/>
                  </a:moveTo>
                  <a:cubicBezTo>
                    <a:pt x="473" y="434"/>
                    <a:pt x="473" y="434"/>
                    <a:pt x="473" y="434"/>
                  </a:cubicBezTo>
                  <a:cubicBezTo>
                    <a:pt x="473" y="433"/>
                    <a:pt x="472" y="433"/>
                    <a:pt x="472" y="433"/>
                  </a:cubicBezTo>
                  <a:cubicBezTo>
                    <a:pt x="471" y="434"/>
                    <a:pt x="471" y="434"/>
                    <a:pt x="471" y="435"/>
                  </a:cubicBezTo>
                  <a:cubicBezTo>
                    <a:pt x="472" y="435"/>
                    <a:pt x="472" y="435"/>
                    <a:pt x="472" y="435"/>
                  </a:cubicBezTo>
                  <a:cubicBezTo>
                    <a:pt x="472" y="435"/>
                    <a:pt x="472" y="435"/>
                    <a:pt x="472" y="435"/>
                  </a:cubicBezTo>
                  <a:cubicBezTo>
                    <a:pt x="472" y="435"/>
                    <a:pt x="472" y="435"/>
                    <a:pt x="473" y="435"/>
                  </a:cubicBezTo>
                  <a:cubicBezTo>
                    <a:pt x="473" y="436"/>
                    <a:pt x="473" y="436"/>
                    <a:pt x="474" y="436"/>
                  </a:cubicBezTo>
                  <a:cubicBezTo>
                    <a:pt x="474" y="437"/>
                    <a:pt x="475" y="437"/>
                    <a:pt x="475" y="438"/>
                  </a:cubicBezTo>
                  <a:cubicBezTo>
                    <a:pt x="476" y="438"/>
                    <a:pt x="477" y="439"/>
                    <a:pt x="478" y="438"/>
                  </a:cubicBezTo>
                  <a:cubicBezTo>
                    <a:pt x="478" y="438"/>
                    <a:pt x="478" y="438"/>
                    <a:pt x="478" y="438"/>
                  </a:cubicBezTo>
                  <a:cubicBezTo>
                    <a:pt x="478" y="437"/>
                    <a:pt x="477" y="437"/>
                    <a:pt x="476" y="436"/>
                  </a:cubicBezTo>
                  <a:cubicBezTo>
                    <a:pt x="476" y="436"/>
                    <a:pt x="476" y="436"/>
                    <a:pt x="476" y="436"/>
                  </a:cubicBezTo>
                  <a:cubicBezTo>
                    <a:pt x="476" y="436"/>
                    <a:pt x="476" y="436"/>
                    <a:pt x="475" y="436"/>
                  </a:cubicBezTo>
                  <a:cubicBezTo>
                    <a:pt x="475" y="435"/>
                    <a:pt x="475" y="435"/>
                    <a:pt x="475" y="435"/>
                  </a:cubicBezTo>
                  <a:cubicBezTo>
                    <a:pt x="475" y="435"/>
                    <a:pt x="475" y="435"/>
                    <a:pt x="475" y="435"/>
                  </a:cubicBezTo>
                  <a:cubicBezTo>
                    <a:pt x="475" y="435"/>
                    <a:pt x="476" y="434"/>
                    <a:pt x="476" y="434"/>
                  </a:cubicBezTo>
                  <a:cubicBezTo>
                    <a:pt x="476" y="434"/>
                    <a:pt x="476" y="434"/>
                    <a:pt x="476" y="434"/>
                  </a:cubicBezTo>
                  <a:cubicBezTo>
                    <a:pt x="476" y="434"/>
                    <a:pt x="476" y="434"/>
                    <a:pt x="476" y="434"/>
                  </a:cubicBezTo>
                  <a:cubicBezTo>
                    <a:pt x="476" y="434"/>
                    <a:pt x="476" y="434"/>
                    <a:pt x="476" y="434"/>
                  </a:cubicBezTo>
                  <a:cubicBezTo>
                    <a:pt x="477" y="435"/>
                    <a:pt x="477" y="434"/>
                    <a:pt x="477" y="434"/>
                  </a:cubicBezTo>
                  <a:cubicBezTo>
                    <a:pt x="477" y="433"/>
                    <a:pt x="477" y="433"/>
                    <a:pt x="477" y="433"/>
                  </a:cubicBezTo>
                  <a:cubicBezTo>
                    <a:pt x="477" y="432"/>
                    <a:pt x="476" y="432"/>
                    <a:pt x="475" y="431"/>
                  </a:cubicBezTo>
                  <a:cubicBezTo>
                    <a:pt x="475" y="431"/>
                    <a:pt x="474" y="432"/>
                    <a:pt x="475" y="432"/>
                  </a:cubicBezTo>
                  <a:cubicBezTo>
                    <a:pt x="475" y="432"/>
                    <a:pt x="475" y="432"/>
                    <a:pt x="475" y="432"/>
                  </a:cubicBezTo>
                  <a:cubicBezTo>
                    <a:pt x="474" y="433"/>
                    <a:pt x="474" y="433"/>
                    <a:pt x="475" y="434"/>
                  </a:cubicBezTo>
                  <a:cubicBezTo>
                    <a:pt x="474" y="434"/>
                    <a:pt x="474" y="434"/>
                    <a:pt x="474" y="434"/>
                  </a:cubicBezTo>
                  <a:close/>
                  <a:moveTo>
                    <a:pt x="518" y="358"/>
                  </a:moveTo>
                  <a:cubicBezTo>
                    <a:pt x="518" y="358"/>
                    <a:pt x="518" y="358"/>
                    <a:pt x="518" y="358"/>
                  </a:cubicBezTo>
                  <a:cubicBezTo>
                    <a:pt x="518" y="357"/>
                    <a:pt x="518" y="357"/>
                    <a:pt x="518" y="357"/>
                  </a:cubicBezTo>
                  <a:cubicBezTo>
                    <a:pt x="517" y="357"/>
                    <a:pt x="517" y="357"/>
                    <a:pt x="516" y="358"/>
                  </a:cubicBezTo>
                  <a:cubicBezTo>
                    <a:pt x="516" y="358"/>
                    <a:pt x="516" y="358"/>
                    <a:pt x="516" y="358"/>
                  </a:cubicBezTo>
                  <a:cubicBezTo>
                    <a:pt x="515" y="358"/>
                    <a:pt x="515" y="359"/>
                    <a:pt x="515" y="359"/>
                  </a:cubicBezTo>
                  <a:cubicBezTo>
                    <a:pt x="515" y="359"/>
                    <a:pt x="515" y="360"/>
                    <a:pt x="516" y="360"/>
                  </a:cubicBezTo>
                  <a:cubicBezTo>
                    <a:pt x="516" y="360"/>
                    <a:pt x="516" y="360"/>
                    <a:pt x="516" y="360"/>
                  </a:cubicBezTo>
                  <a:cubicBezTo>
                    <a:pt x="516" y="360"/>
                    <a:pt x="516" y="360"/>
                    <a:pt x="516" y="360"/>
                  </a:cubicBezTo>
                  <a:cubicBezTo>
                    <a:pt x="516" y="360"/>
                    <a:pt x="516" y="360"/>
                    <a:pt x="517" y="360"/>
                  </a:cubicBezTo>
                  <a:cubicBezTo>
                    <a:pt x="517" y="360"/>
                    <a:pt x="517" y="360"/>
                    <a:pt x="517" y="360"/>
                  </a:cubicBezTo>
                  <a:cubicBezTo>
                    <a:pt x="517" y="361"/>
                    <a:pt x="517" y="361"/>
                    <a:pt x="518" y="361"/>
                  </a:cubicBezTo>
                  <a:cubicBezTo>
                    <a:pt x="518" y="361"/>
                    <a:pt x="518" y="360"/>
                    <a:pt x="518" y="360"/>
                  </a:cubicBezTo>
                  <a:cubicBezTo>
                    <a:pt x="518" y="360"/>
                    <a:pt x="518" y="360"/>
                    <a:pt x="518" y="359"/>
                  </a:cubicBezTo>
                  <a:cubicBezTo>
                    <a:pt x="519" y="359"/>
                    <a:pt x="519" y="359"/>
                    <a:pt x="519" y="359"/>
                  </a:cubicBezTo>
                  <a:cubicBezTo>
                    <a:pt x="519" y="359"/>
                    <a:pt x="519" y="358"/>
                    <a:pt x="519" y="358"/>
                  </a:cubicBezTo>
                  <a:cubicBezTo>
                    <a:pt x="519" y="358"/>
                    <a:pt x="519" y="358"/>
                    <a:pt x="519" y="358"/>
                  </a:cubicBezTo>
                  <a:cubicBezTo>
                    <a:pt x="519" y="358"/>
                    <a:pt x="518" y="358"/>
                    <a:pt x="518" y="358"/>
                  </a:cubicBezTo>
                  <a:close/>
                  <a:moveTo>
                    <a:pt x="491" y="431"/>
                  </a:moveTo>
                  <a:cubicBezTo>
                    <a:pt x="491" y="431"/>
                    <a:pt x="491" y="431"/>
                    <a:pt x="491" y="432"/>
                  </a:cubicBezTo>
                  <a:cubicBezTo>
                    <a:pt x="490" y="432"/>
                    <a:pt x="491" y="433"/>
                    <a:pt x="491" y="433"/>
                  </a:cubicBezTo>
                  <a:cubicBezTo>
                    <a:pt x="491" y="433"/>
                    <a:pt x="492" y="433"/>
                    <a:pt x="492" y="433"/>
                  </a:cubicBezTo>
                  <a:cubicBezTo>
                    <a:pt x="492" y="432"/>
                    <a:pt x="492" y="432"/>
                    <a:pt x="492" y="432"/>
                  </a:cubicBezTo>
                  <a:cubicBezTo>
                    <a:pt x="492" y="432"/>
                    <a:pt x="492" y="432"/>
                    <a:pt x="492" y="432"/>
                  </a:cubicBezTo>
                  <a:cubicBezTo>
                    <a:pt x="492" y="432"/>
                    <a:pt x="491" y="431"/>
                    <a:pt x="491" y="431"/>
                  </a:cubicBezTo>
                  <a:close/>
                  <a:moveTo>
                    <a:pt x="487" y="432"/>
                  </a:moveTo>
                  <a:cubicBezTo>
                    <a:pt x="487" y="432"/>
                    <a:pt x="487" y="432"/>
                    <a:pt x="487" y="432"/>
                  </a:cubicBezTo>
                  <a:cubicBezTo>
                    <a:pt x="486" y="432"/>
                    <a:pt x="486" y="433"/>
                    <a:pt x="487" y="433"/>
                  </a:cubicBezTo>
                  <a:cubicBezTo>
                    <a:pt x="487" y="433"/>
                    <a:pt x="487" y="433"/>
                    <a:pt x="487" y="433"/>
                  </a:cubicBezTo>
                  <a:cubicBezTo>
                    <a:pt x="487" y="433"/>
                    <a:pt x="487" y="433"/>
                    <a:pt x="487" y="433"/>
                  </a:cubicBezTo>
                  <a:cubicBezTo>
                    <a:pt x="488" y="433"/>
                    <a:pt x="488" y="432"/>
                    <a:pt x="487" y="432"/>
                  </a:cubicBezTo>
                  <a:cubicBezTo>
                    <a:pt x="487" y="432"/>
                    <a:pt x="487" y="432"/>
                    <a:pt x="487" y="432"/>
                  </a:cubicBezTo>
                  <a:close/>
                  <a:moveTo>
                    <a:pt x="501" y="441"/>
                  </a:moveTo>
                  <a:cubicBezTo>
                    <a:pt x="501" y="441"/>
                    <a:pt x="501" y="441"/>
                    <a:pt x="501" y="441"/>
                  </a:cubicBezTo>
                  <a:cubicBezTo>
                    <a:pt x="501" y="441"/>
                    <a:pt x="501" y="441"/>
                    <a:pt x="501" y="441"/>
                  </a:cubicBezTo>
                  <a:cubicBezTo>
                    <a:pt x="502" y="441"/>
                    <a:pt x="502" y="440"/>
                    <a:pt x="501" y="440"/>
                  </a:cubicBezTo>
                  <a:cubicBezTo>
                    <a:pt x="501" y="440"/>
                    <a:pt x="501" y="440"/>
                    <a:pt x="501" y="440"/>
                  </a:cubicBezTo>
                  <a:cubicBezTo>
                    <a:pt x="501" y="440"/>
                    <a:pt x="501" y="440"/>
                    <a:pt x="501" y="440"/>
                  </a:cubicBezTo>
                  <a:cubicBezTo>
                    <a:pt x="501" y="439"/>
                    <a:pt x="500" y="439"/>
                    <a:pt x="500" y="440"/>
                  </a:cubicBezTo>
                  <a:cubicBezTo>
                    <a:pt x="500" y="440"/>
                    <a:pt x="500" y="440"/>
                    <a:pt x="500" y="440"/>
                  </a:cubicBezTo>
                  <a:cubicBezTo>
                    <a:pt x="499" y="441"/>
                    <a:pt x="500" y="441"/>
                    <a:pt x="500" y="441"/>
                  </a:cubicBezTo>
                  <a:cubicBezTo>
                    <a:pt x="500" y="441"/>
                    <a:pt x="501" y="441"/>
                    <a:pt x="501" y="441"/>
                  </a:cubicBezTo>
                  <a:close/>
                  <a:moveTo>
                    <a:pt x="495" y="436"/>
                  </a:moveTo>
                  <a:cubicBezTo>
                    <a:pt x="495" y="436"/>
                    <a:pt x="494" y="435"/>
                    <a:pt x="495" y="435"/>
                  </a:cubicBezTo>
                  <a:cubicBezTo>
                    <a:pt x="495" y="435"/>
                    <a:pt x="495" y="434"/>
                    <a:pt x="496" y="434"/>
                  </a:cubicBezTo>
                  <a:cubicBezTo>
                    <a:pt x="496" y="434"/>
                    <a:pt x="496" y="434"/>
                    <a:pt x="497" y="434"/>
                  </a:cubicBezTo>
                  <a:cubicBezTo>
                    <a:pt x="497" y="434"/>
                    <a:pt x="497" y="434"/>
                    <a:pt x="497" y="434"/>
                  </a:cubicBezTo>
                  <a:cubicBezTo>
                    <a:pt x="497" y="434"/>
                    <a:pt x="497" y="434"/>
                    <a:pt x="497" y="434"/>
                  </a:cubicBezTo>
                  <a:cubicBezTo>
                    <a:pt x="497" y="434"/>
                    <a:pt x="497" y="434"/>
                    <a:pt x="498" y="434"/>
                  </a:cubicBezTo>
                  <a:cubicBezTo>
                    <a:pt x="498" y="434"/>
                    <a:pt x="497" y="435"/>
                    <a:pt x="497" y="435"/>
                  </a:cubicBezTo>
                  <a:cubicBezTo>
                    <a:pt x="496" y="436"/>
                    <a:pt x="495" y="436"/>
                    <a:pt x="495" y="436"/>
                  </a:cubicBezTo>
                  <a:close/>
                  <a:moveTo>
                    <a:pt x="495" y="435"/>
                  </a:moveTo>
                  <a:cubicBezTo>
                    <a:pt x="495" y="435"/>
                    <a:pt x="495" y="435"/>
                    <a:pt x="495" y="435"/>
                  </a:cubicBezTo>
                  <a:cubicBezTo>
                    <a:pt x="495" y="435"/>
                    <a:pt x="495" y="435"/>
                    <a:pt x="495" y="435"/>
                  </a:cubicBezTo>
                  <a:cubicBezTo>
                    <a:pt x="495" y="435"/>
                    <a:pt x="495" y="435"/>
                    <a:pt x="495" y="435"/>
                  </a:cubicBezTo>
                  <a:close/>
                  <a:moveTo>
                    <a:pt x="242" y="405"/>
                  </a:moveTo>
                  <a:cubicBezTo>
                    <a:pt x="243" y="405"/>
                    <a:pt x="243" y="404"/>
                    <a:pt x="242" y="403"/>
                  </a:cubicBezTo>
                  <a:cubicBezTo>
                    <a:pt x="241" y="403"/>
                    <a:pt x="241" y="405"/>
                    <a:pt x="242" y="405"/>
                  </a:cubicBezTo>
                  <a:close/>
                  <a:moveTo>
                    <a:pt x="238" y="400"/>
                  </a:moveTo>
                  <a:cubicBezTo>
                    <a:pt x="239" y="400"/>
                    <a:pt x="239" y="400"/>
                    <a:pt x="239" y="399"/>
                  </a:cubicBezTo>
                  <a:cubicBezTo>
                    <a:pt x="239" y="399"/>
                    <a:pt x="239" y="399"/>
                    <a:pt x="239" y="399"/>
                  </a:cubicBezTo>
                  <a:cubicBezTo>
                    <a:pt x="239" y="398"/>
                    <a:pt x="239" y="398"/>
                    <a:pt x="239" y="398"/>
                  </a:cubicBezTo>
                  <a:cubicBezTo>
                    <a:pt x="239" y="397"/>
                    <a:pt x="238" y="397"/>
                    <a:pt x="238" y="397"/>
                  </a:cubicBezTo>
                  <a:cubicBezTo>
                    <a:pt x="237" y="397"/>
                    <a:pt x="237" y="397"/>
                    <a:pt x="237" y="398"/>
                  </a:cubicBezTo>
                  <a:cubicBezTo>
                    <a:pt x="237" y="398"/>
                    <a:pt x="237" y="398"/>
                    <a:pt x="237" y="399"/>
                  </a:cubicBezTo>
                  <a:cubicBezTo>
                    <a:pt x="237" y="399"/>
                    <a:pt x="237" y="399"/>
                    <a:pt x="237" y="399"/>
                  </a:cubicBezTo>
                  <a:cubicBezTo>
                    <a:pt x="238" y="399"/>
                    <a:pt x="238" y="400"/>
                    <a:pt x="238" y="400"/>
                  </a:cubicBezTo>
                  <a:close/>
                  <a:moveTo>
                    <a:pt x="241" y="409"/>
                  </a:moveTo>
                  <a:cubicBezTo>
                    <a:pt x="241" y="409"/>
                    <a:pt x="241" y="409"/>
                    <a:pt x="241" y="409"/>
                  </a:cubicBezTo>
                  <a:cubicBezTo>
                    <a:pt x="241" y="410"/>
                    <a:pt x="243" y="410"/>
                    <a:pt x="243" y="409"/>
                  </a:cubicBezTo>
                  <a:cubicBezTo>
                    <a:pt x="243" y="409"/>
                    <a:pt x="243" y="408"/>
                    <a:pt x="243" y="408"/>
                  </a:cubicBezTo>
                  <a:cubicBezTo>
                    <a:pt x="243" y="408"/>
                    <a:pt x="242" y="407"/>
                    <a:pt x="242" y="408"/>
                  </a:cubicBezTo>
                  <a:cubicBezTo>
                    <a:pt x="241" y="408"/>
                    <a:pt x="241" y="408"/>
                    <a:pt x="241" y="409"/>
                  </a:cubicBezTo>
                  <a:close/>
                  <a:moveTo>
                    <a:pt x="240" y="396"/>
                  </a:moveTo>
                  <a:cubicBezTo>
                    <a:pt x="239" y="397"/>
                    <a:pt x="240" y="398"/>
                    <a:pt x="241" y="399"/>
                  </a:cubicBezTo>
                  <a:cubicBezTo>
                    <a:pt x="241" y="399"/>
                    <a:pt x="242" y="400"/>
                    <a:pt x="242" y="400"/>
                  </a:cubicBezTo>
                  <a:cubicBezTo>
                    <a:pt x="242" y="400"/>
                    <a:pt x="242" y="401"/>
                    <a:pt x="242" y="401"/>
                  </a:cubicBezTo>
                  <a:cubicBezTo>
                    <a:pt x="242" y="401"/>
                    <a:pt x="242" y="401"/>
                    <a:pt x="242" y="401"/>
                  </a:cubicBezTo>
                  <a:cubicBezTo>
                    <a:pt x="242" y="401"/>
                    <a:pt x="242" y="401"/>
                    <a:pt x="242" y="401"/>
                  </a:cubicBezTo>
                  <a:cubicBezTo>
                    <a:pt x="243" y="402"/>
                    <a:pt x="243" y="402"/>
                    <a:pt x="243" y="402"/>
                  </a:cubicBezTo>
                  <a:cubicBezTo>
                    <a:pt x="243" y="402"/>
                    <a:pt x="243" y="402"/>
                    <a:pt x="244" y="402"/>
                  </a:cubicBezTo>
                  <a:cubicBezTo>
                    <a:pt x="244" y="403"/>
                    <a:pt x="246" y="401"/>
                    <a:pt x="245" y="401"/>
                  </a:cubicBezTo>
                  <a:cubicBezTo>
                    <a:pt x="245" y="401"/>
                    <a:pt x="244" y="400"/>
                    <a:pt x="244" y="400"/>
                  </a:cubicBezTo>
                  <a:cubicBezTo>
                    <a:pt x="244" y="400"/>
                    <a:pt x="244" y="400"/>
                    <a:pt x="244" y="400"/>
                  </a:cubicBezTo>
                  <a:cubicBezTo>
                    <a:pt x="244" y="400"/>
                    <a:pt x="244" y="400"/>
                    <a:pt x="244" y="400"/>
                  </a:cubicBezTo>
                  <a:cubicBezTo>
                    <a:pt x="244" y="400"/>
                    <a:pt x="244" y="400"/>
                    <a:pt x="244" y="400"/>
                  </a:cubicBezTo>
                  <a:cubicBezTo>
                    <a:pt x="244" y="399"/>
                    <a:pt x="243" y="399"/>
                    <a:pt x="243" y="399"/>
                  </a:cubicBezTo>
                  <a:cubicBezTo>
                    <a:pt x="243" y="398"/>
                    <a:pt x="243" y="397"/>
                    <a:pt x="243" y="396"/>
                  </a:cubicBezTo>
                  <a:cubicBezTo>
                    <a:pt x="242" y="396"/>
                    <a:pt x="241" y="396"/>
                    <a:pt x="240" y="396"/>
                  </a:cubicBezTo>
                  <a:close/>
                  <a:moveTo>
                    <a:pt x="499" y="458"/>
                  </a:moveTo>
                  <a:cubicBezTo>
                    <a:pt x="499" y="458"/>
                    <a:pt x="499" y="458"/>
                    <a:pt x="499" y="458"/>
                  </a:cubicBezTo>
                  <a:cubicBezTo>
                    <a:pt x="499" y="458"/>
                    <a:pt x="499" y="458"/>
                    <a:pt x="500" y="458"/>
                  </a:cubicBezTo>
                  <a:cubicBezTo>
                    <a:pt x="500" y="458"/>
                    <a:pt x="501" y="457"/>
                    <a:pt x="501" y="457"/>
                  </a:cubicBezTo>
                  <a:cubicBezTo>
                    <a:pt x="502" y="457"/>
                    <a:pt x="502" y="457"/>
                    <a:pt x="503" y="457"/>
                  </a:cubicBezTo>
                  <a:cubicBezTo>
                    <a:pt x="503" y="457"/>
                    <a:pt x="503" y="456"/>
                    <a:pt x="503" y="456"/>
                  </a:cubicBezTo>
                  <a:cubicBezTo>
                    <a:pt x="502" y="456"/>
                    <a:pt x="502" y="456"/>
                    <a:pt x="502" y="456"/>
                  </a:cubicBezTo>
                  <a:cubicBezTo>
                    <a:pt x="502" y="455"/>
                    <a:pt x="501" y="455"/>
                    <a:pt x="501" y="455"/>
                  </a:cubicBezTo>
                  <a:cubicBezTo>
                    <a:pt x="501" y="455"/>
                    <a:pt x="500" y="455"/>
                    <a:pt x="499" y="454"/>
                  </a:cubicBezTo>
                  <a:cubicBezTo>
                    <a:pt x="499" y="454"/>
                    <a:pt x="499" y="454"/>
                    <a:pt x="499" y="454"/>
                  </a:cubicBezTo>
                  <a:cubicBezTo>
                    <a:pt x="499" y="454"/>
                    <a:pt x="499" y="454"/>
                    <a:pt x="499" y="454"/>
                  </a:cubicBezTo>
                  <a:cubicBezTo>
                    <a:pt x="499" y="455"/>
                    <a:pt x="498" y="455"/>
                    <a:pt x="498" y="455"/>
                  </a:cubicBezTo>
                  <a:cubicBezTo>
                    <a:pt x="498" y="455"/>
                    <a:pt x="497" y="455"/>
                    <a:pt x="497" y="455"/>
                  </a:cubicBezTo>
                  <a:cubicBezTo>
                    <a:pt x="496" y="455"/>
                    <a:pt x="495" y="456"/>
                    <a:pt x="494" y="456"/>
                  </a:cubicBezTo>
                  <a:cubicBezTo>
                    <a:pt x="494" y="456"/>
                    <a:pt x="494" y="457"/>
                    <a:pt x="494" y="457"/>
                  </a:cubicBezTo>
                  <a:cubicBezTo>
                    <a:pt x="495" y="457"/>
                    <a:pt x="496" y="457"/>
                    <a:pt x="497" y="457"/>
                  </a:cubicBezTo>
                  <a:cubicBezTo>
                    <a:pt x="497" y="457"/>
                    <a:pt x="497" y="457"/>
                    <a:pt x="497" y="457"/>
                  </a:cubicBezTo>
                  <a:cubicBezTo>
                    <a:pt x="497" y="457"/>
                    <a:pt x="498" y="457"/>
                    <a:pt x="498" y="457"/>
                  </a:cubicBezTo>
                  <a:cubicBezTo>
                    <a:pt x="498" y="457"/>
                    <a:pt x="498" y="457"/>
                    <a:pt x="498" y="457"/>
                  </a:cubicBezTo>
                  <a:cubicBezTo>
                    <a:pt x="498" y="457"/>
                    <a:pt x="498" y="457"/>
                    <a:pt x="498" y="457"/>
                  </a:cubicBezTo>
                  <a:cubicBezTo>
                    <a:pt x="498" y="457"/>
                    <a:pt x="498" y="458"/>
                    <a:pt x="499" y="458"/>
                  </a:cubicBezTo>
                  <a:close/>
                  <a:moveTo>
                    <a:pt x="504" y="454"/>
                  </a:moveTo>
                  <a:cubicBezTo>
                    <a:pt x="503" y="454"/>
                    <a:pt x="503" y="454"/>
                    <a:pt x="503" y="454"/>
                  </a:cubicBezTo>
                  <a:cubicBezTo>
                    <a:pt x="502" y="454"/>
                    <a:pt x="502" y="455"/>
                    <a:pt x="503" y="455"/>
                  </a:cubicBezTo>
                  <a:cubicBezTo>
                    <a:pt x="503" y="455"/>
                    <a:pt x="503" y="455"/>
                    <a:pt x="504" y="455"/>
                  </a:cubicBezTo>
                  <a:cubicBezTo>
                    <a:pt x="504" y="455"/>
                    <a:pt x="504" y="454"/>
                    <a:pt x="504" y="454"/>
                  </a:cubicBezTo>
                  <a:close/>
                  <a:moveTo>
                    <a:pt x="392" y="471"/>
                  </a:moveTo>
                  <a:cubicBezTo>
                    <a:pt x="391" y="471"/>
                    <a:pt x="391" y="471"/>
                    <a:pt x="391" y="471"/>
                  </a:cubicBezTo>
                  <a:cubicBezTo>
                    <a:pt x="391" y="471"/>
                    <a:pt x="390" y="472"/>
                    <a:pt x="390" y="471"/>
                  </a:cubicBezTo>
                  <a:cubicBezTo>
                    <a:pt x="389" y="472"/>
                    <a:pt x="389" y="472"/>
                    <a:pt x="388" y="472"/>
                  </a:cubicBezTo>
                  <a:cubicBezTo>
                    <a:pt x="388" y="473"/>
                    <a:pt x="387" y="473"/>
                    <a:pt x="386" y="473"/>
                  </a:cubicBezTo>
                  <a:cubicBezTo>
                    <a:pt x="386" y="473"/>
                    <a:pt x="385" y="473"/>
                    <a:pt x="384" y="473"/>
                  </a:cubicBezTo>
                  <a:cubicBezTo>
                    <a:pt x="384" y="473"/>
                    <a:pt x="383" y="473"/>
                    <a:pt x="382" y="474"/>
                  </a:cubicBezTo>
                  <a:cubicBezTo>
                    <a:pt x="382" y="475"/>
                    <a:pt x="381" y="475"/>
                    <a:pt x="380" y="476"/>
                  </a:cubicBezTo>
                  <a:cubicBezTo>
                    <a:pt x="380" y="476"/>
                    <a:pt x="380" y="476"/>
                    <a:pt x="380" y="476"/>
                  </a:cubicBezTo>
                  <a:cubicBezTo>
                    <a:pt x="380" y="477"/>
                    <a:pt x="380" y="477"/>
                    <a:pt x="380" y="478"/>
                  </a:cubicBezTo>
                  <a:cubicBezTo>
                    <a:pt x="380" y="478"/>
                    <a:pt x="380" y="478"/>
                    <a:pt x="379" y="478"/>
                  </a:cubicBezTo>
                  <a:cubicBezTo>
                    <a:pt x="379" y="479"/>
                    <a:pt x="379" y="479"/>
                    <a:pt x="378" y="479"/>
                  </a:cubicBezTo>
                  <a:cubicBezTo>
                    <a:pt x="377" y="479"/>
                    <a:pt x="377" y="479"/>
                    <a:pt x="377" y="479"/>
                  </a:cubicBezTo>
                  <a:cubicBezTo>
                    <a:pt x="376" y="479"/>
                    <a:pt x="375" y="479"/>
                    <a:pt x="375" y="480"/>
                  </a:cubicBezTo>
                  <a:cubicBezTo>
                    <a:pt x="375" y="480"/>
                    <a:pt x="375" y="480"/>
                    <a:pt x="374" y="480"/>
                  </a:cubicBezTo>
                  <a:cubicBezTo>
                    <a:pt x="374" y="480"/>
                    <a:pt x="374" y="480"/>
                    <a:pt x="374" y="480"/>
                  </a:cubicBezTo>
                  <a:cubicBezTo>
                    <a:pt x="373" y="481"/>
                    <a:pt x="372" y="480"/>
                    <a:pt x="371" y="480"/>
                  </a:cubicBezTo>
                  <a:cubicBezTo>
                    <a:pt x="370" y="481"/>
                    <a:pt x="370" y="482"/>
                    <a:pt x="369" y="482"/>
                  </a:cubicBezTo>
                  <a:cubicBezTo>
                    <a:pt x="369" y="482"/>
                    <a:pt x="368" y="483"/>
                    <a:pt x="368" y="483"/>
                  </a:cubicBezTo>
                  <a:cubicBezTo>
                    <a:pt x="368" y="484"/>
                    <a:pt x="369" y="484"/>
                    <a:pt x="369" y="484"/>
                  </a:cubicBezTo>
                  <a:cubicBezTo>
                    <a:pt x="370" y="484"/>
                    <a:pt x="371" y="485"/>
                    <a:pt x="372" y="485"/>
                  </a:cubicBezTo>
                  <a:cubicBezTo>
                    <a:pt x="372" y="485"/>
                    <a:pt x="372" y="485"/>
                    <a:pt x="372" y="485"/>
                  </a:cubicBezTo>
                  <a:cubicBezTo>
                    <a:pt x="372" y="484"/>
                    <a:pt x="372" y="483"/>
                    <a:pt x="373" y="482"/>
                  </a:cubicBezTo>
                  <a:cubicBezTo>
                    <a:pt x="373" y="481"/>
                    <a:pt x="373" y="481"/>
                    <a:pt x="374" y="481"/>
                  </a:cubicBezTo>
                  <a:cubicBezTo>
                    <a:pt x="374" y="481"/>
                    <a:pt x="375" y="481"/>
                    <a:pt x="375" y="481"/>
                  </a:cubicBezTo>
                  <a:cubicBezTo>
                    <a:pt x="375" y="480"/>
                    <a:pt x="376" y="480"/>
                    <a:pt x="376" y="480"/>
                  </a:cubicBezTo>
                  <a:cubicBezTo>
                    <a:pt x="377" y="480"/>
                    <a:pt x="377" y="480"/>
                    <a:pt x="378" y="480"/>
                  </a:cubicBezTo>
                  <a:cubicBezTo>
                    <a:pt x="378" y="480"/>
                    <a:pt x="379" y="481"/>
                    <a:pt x="380" y="481"/>
                  </a:cubicBezTo>
                  <a:cubicBezTo>
                    <a:pt x="380" y="481"/>
                    <a:pt x="381" y="481"/>
                    <a:pt x="381" y="481"/>
                  </a:cubicBezTo>
                  <a:cubicBezTo>
                    <a:pt x="381" y="481"/>
                    <a:pt x="382" y="480"/>
                    <a:pt x="383" y="481"/>
                  </a:cubicBezTo>
                  <a:cubicBezTo>
                    <a:pt x="383" y="481"/>
                    <a:pt x="384" y="481"/>
                    <a:pt x="384" y="481"/>
                  </a:cubicBezTo>
                  <a:cubicBezTo>
                    <a:pt x="385" y="481"/>
                    <a:pt x="386" y="481"/>
                    <a:pt x="387" y="481"/>
                  </a:cubicBezTo>
                  <a:cubicBezTo>
                    <a:pt x="387" y="481"/>
                    <a:pt x="388" y="480"/>
                    <a:pt x="388" y="480"/>
                  </a:cubicBezTo>
                  <a:cubicBezTo>
                    <a:pt x="388" y="480"/>
                    <a:pt x="388" y="479"/>
                    <a:pt x="388" y="479"/>
                  </a:cubicBezTo>
                  <a:cubicBezTo>
                    <a:pt x="389" y="479"/>
                    <a:pt x="389" y="478"/>
                    <a:pt x="389" y="478"/>
                  </a:cubicBezTo>
                  <a:cubicBezTo>
                    <a:pt x="389" y="478"/>
                    <a:pt x="390" y="477"/>
                    <a:pt x="390" y="476"/>
                  </a:cubicBezTo>
                  <a:cubicBezTo>
                    <a:pt x="390" y="476"/>
                    <a:pt x="390" y="475"/>
                    <a:pt x="390" y="475"/>
                  </a:cubicBezTo>
                  <a:cubicBezTo>
                    <a:pt x="389" y="474"/>
                    <a:pt x="391" y="472"/>
                    <a:pt x="392" y="471"/>
                  </a:cubicBezTo>
                  <a:cubicBezTo>
                    <a:pt x="392" y="471"/>
                    <a:pt x="392" y="471"/>
                    <a:pt x="392" y="471"/>
                  </a:cubicBezTo>
                  <a:close/>
                  <a:moveTo>
                    <a:pt x="396" y="476"/>
                  </a:moveTo>
                  <a:cubicBezTo>
                    <a:pt x="396" y="475"/>
                    <a:pt x="396" y="475"/>
                    <a:pt x="396" y="475"/>
                  </a:cubicBezTo>
                  <a:cubicBezTo>
                    <a:pt x="396" y="475"/>
                    <a:pt x="396" y="475"/>
                    <a:pt x="396" y="475"/>
                  </a:cubicBezTo>
                  <a:cubicBezTo>
                    <a:pt x="396" y="475"/>
                    <a:pt x="396" y="475"/>
                    <a:pt x="396" y="475"/>
                  </a:cubicBezTo>
                  <a:cubicBezTo>
                    <a:pt x="395" y="475"/>
                    <a:pt x="395" y="475"/>
                    <a:pt x="395" y="475"/>
                  </a:cubicBezTo>
                  <a:cubicBezTo>
                    <a:pt x="395" y="475"/>
                    <a:pt x="395" y="475"/>
                    <a:pt x="395" y="475"/>
                  </a:cubicBezTo>
                  <a:cubicBezTo>
                    <a:pt x="395" y="475"/>
                    <a:pt x="395" y="475"/>
                    <a:pt x="395" y="475"/>
                  </a:cubicBezTo>
                  <a:cubicBezTo>
                    <a:pt x="394" y="476"/>
                    <a:pt x="393" y="476"/>
                    <a:pt x="393" y="477"/>
                  </a:cubicBezTo>
                  <a:cubicBezTo>
                    <a:pt x="393" y="477"/>
                    <a:pt x="393" y="477"/>
                    <a:pt x="393" y="477"/>
                  </a:cubicBezTo>
                  <a:cubicBezTo>
                    <a:pt x="394" y="478"/>
                    <a:pt x="395" y="477"/>
                    <a:pt x="395" y="477"/>
                  </a:cubicBezTo>
                  <a:cubicBezTo>
                    <a:pt x="396" y="477"/>
                    <a:pt x="396" y="476"/>
                    <a:pt x="396" y="476"/>
                  </a:cubicBezTo>
                  <a:close/>
                  <a:moveTo>
                    <a:pt x="403" y="505"/>
                  </a:moveTo>
                  <a:cubicBezTo>
                    <a:pt x="403" y="504"/>
                    <a:pt x="404" y="504"/>
                    <a:pt x="405" y="503"/>
                  </a:cubicBezTo>
                  <a:cubicBezTo>
                    <a:pt x="405" y="503"/>
                    <a:pt x="405" y="503"/>
                    <a:pt x="405" y="503"/>
                  </a:cubicBezTo>
                  <a:cubicBezTo>
                    <a:pt x="405" y="503"/>
                    <a:pt x="405" y="502"/>
                    <a:pt x="404" y="501"/>
                  </a:cubicBezTo>
                  <a:cubicBezTo>
                    <a:pt x="404" y="500"/>
                    <a:pt x="406" y="500"/>
                    <a:pt x="407" y="499"/>
                  </a:cubicBezTo>
                  <a:cubicBezTo>
                    <a:pt x="407" y="499"/>
                    <a:pt x="407" y="499"/>
                    <a:pt x="407" y="499"/>
                  </a:cubicBezTo>
                  <a:cubicBezTo>
                    <a:pt x="407" y="498"/>
                    <a:pt x="408" y="495"/>
                    <a:pt x="406" y="494"/>
                  </a:cubicBezTo>
                  <a:cubicBezTo>
                    <a:pt x="405" y="493"/>
                    <a:pt x="403" y="494"/>
                    <a:pt x="402" y="495"/>
                  </a:cubicBezTo>
                  <a:cubicBezTo>
                    <a:pt x="401" y="495"/>
                    <a:pt x="400" y="495"/>
                    <a:pt x="400" y="495"/>
                  </a:cubicBezTo>
                  <a:cubicBezTo>
                    <a:pt x="399" y="496"/>
                    <a:pt x="399" y="496"/>
                    <a:pt x="399" y="496"/>
                  </a:cubicBezTo>
                  <a:cubicBezTo>
                    <a:pt x="400" y="497"/>
                    <a:pt x="400" y="497"/>
                    <a:pt x="400" y="497"/>
                  </a:cubicBezTo>
                  <a:cubicBezTo>
                    <a:pt x="400" y="497"/>
                    <a:pt x="401" y="498"/>
                    <a:pt x="401" y="498"/>
                  </a:cubicBezTo>
                  <a:cubicBezTo>
                    <a:pt x="401" y="498"/>
                    <a:pt x="402" y="499"/>
                    <a:pt x="401" y="499"/>
                  </a:cubicBezTo>
                  <a:cubicBezTo>
                    <a:pt x="400" y="499"/>
                    <a:pt x="400" y="499"/>
                    <a:pt x="399" y="499"/>
                  </a:cubicBezTo>
                  <a:cubicBezTo>
                    <a:pt x="399" y="499"/>
                    <a:pt x="399" y="499"/>
                    <a:pt x="399" y="499"/>
                  </a:cubicBezTo>
                  <a:cubicBezTo>
                    <a:pt x="398" y="499"/>
                    <a:pt x="398" y="499"/>
                    <a:pt x="398" y="499"/>
                  </a:cubicBezTo>
                  <a:cubicBezTo>
                    <a:pt x="398" y="498"/>
                    <a:pt x="397" y="498"/>
                    <a:pt x="397" y="497"/>
                  </a:cubicBezTo>
                  <a:cubicBezTo>
                    <a:pt x="396" y="496"/>
                    <a:pt x="395" y="497"/>
                    <a:pt x="394" y="498"/>
                  </a:cubicBezTo>
                  <a:cubicBezTo>
                    <a:pt x="393" y="498"/>
                    <a:pt x="392" y="498"/>
                    <a:pt x="393" y="499"/>
                  </a:cubicBezTo>
                  <a:cubicBezTo>
                    <a:pt x="393" y="500"/>
                    <a:pt x="395" y="500"/>
                    <a:pt x="396" y="500"/>
                  </a:cubicBezTo>
                  <a:cubicBezTo>
                    <a:pt x="395" y="500"/>
                    <a:pt x="395" y="500"/>
                    <a:pt x="395" y="500"/>
                  </a:cubicBezTo>
                  <a:cubicBezTo>
                    <a:pt x="395" y="501"/>
                    <a:pt x="396" y="502"/>
                    <a:pt x="395" y="502"/>
                  </a:cubicBezTo>
                  <a:cubicBezTo>
                    <a:pt x="394" y="502"/>
                    <a:pt x="394" y="503"/>
                    <a:pt x="395" y="503"/>
                  </a:cubicBezTo>
                  <a:cubicBezTo>
                    <a:pt x="395" y="504"/>
                    <a:pt x="395" y="504"/>
                    <a:pt x="396" y="504"/>
                  </a:cubicBezTo>
                  <a:cubicBezTo>
                    <a:pt x="397" y="504"/>
                    <a:pt x="397" y="504"/>
                    <a:pt x="398" y="504"/>
                  </a:cubicBezTo>
                  <a:cubicBezTo>
                    <a:pt x="398" y="504"/>
                    <a:pt x="399" y="505"/>
                    <a:pt x="399" y="505"/>
                  </a:cubicBezTo>
                  <a:cubicBezTo>
                    <a:pt x="400" y="505"/>
                    <a:pt x="400" y="505"/>
                    <a:pt x="399" y="506"/>
                  </a:cubicBezTo>
                  <a:cubicBezTo>
                    <a:pt x="399" y="506"/>
                    <a:pt x="399" y="506"/>
                    <a:pt x="399" y="507"/>
                  </a:cubicBezTo>
                  <a:cubicBezTo>
                    <a:pt x="399" y="507"/>
                    <a:pt x="399" y="507"/>
                    <a:pt x="400" y="507"/>
                  </a:cubicBezTo>
                  <a:cubicBezTo>
                    <a:pt x="400" y="507"/>
                    <a:pt x="401" y="507"/>
                    <a:pt x="402" y="507"/>
                  </a:cubicBezTo>
                  <a:cubicBezTo>
                    <a:pt x="402" y="506"/>
                    <a:pt x="402" y="505"/>
                    <a:pt x="403" y="505"/>
                  </a:cubicBezTo>
                  <a:close/>
                  <a:moveTo>
                    <a:pt x="393" y="511"/>
                  </a:moveTo>
                  <a:cubicBezTo>
                    <a:pt x="393" y="512"/>
                    <a:pt x="393" y="512"/>
                    <a:pt x="394" y="512"/>
                  </a:cubicBezTo>
                  <a:cubicBezTo>
                    <a:pt x="395" y="512"/>
                    <a:pt x="396" y="512"/>
                    <a:pt x="397" y="512"/>
                  </a:cubicBezTo>
                  <a:cubicBezTo>
                    <a:pt x="398" y="512"/>
                    <a:pt x="398" y="512"/>
                    <a:pt x="399" y="512"/>
                  </a:cubicBezTo>
                  <a:cubicBezTo>
                    <a:pt x="399" y="512"/>
                    <a:pt x="399" y="513"/>
                    <a:pt x="400" y="512"/>
                  </a:cubicBezTo>
                  <a:cubicBezTo>
                    <a:pt x="400" y="512"/>
                    <a:pt x="400" y="512"/>
                    <a:pt x="400" y="512"/>
                  </a:cubicBezTo>
                  <a:cubicBezTo>
                    <a:pt x="400" y="511"/>
                    <a:pt x="401" y="511"/>
                    <a:pt x="401" y="510"/>
                  </a:cubicBezTo>
                  <a:cubicBezTo>
                    <a:pt x="401" y="510"/>
                    <a:pt x="401" y="509"/>
                    <a:pt x="401" y="509"/>
                  </a:cubicBezTo>
                  <a:cubicBezTo>
                    <a:pt x="400" y="508"/>
                    <a:pt x="399" y="509"/>
                    <a:pt x="398" y="510"/>
                  </a:cubicBezTo>
                  <a:cubicBezTo>
                    <a:pt x="398" y="510"/>
                    <a:pt x="398" y="511"/>
                    <a:pt x="397" y="511"/>
                  </a:cubicBezTo>
                  <a:cubicBezTo>
                    <a:pt x="397" y="511"/>
                    <a:pt x="396" y="510"/>
                    <a:pt x="396" y="510"/>
                  </a:cubicBezTo>
                  <a:cubicBezTo>
                    <a:pt x="396" y="510"/>
                    <a:pt x="395" y="510"/>
                    <a:pt x="395" y="509"/>
                  </a:cubicBezTo>
                  <a:cubicBezTo>
                    <a:pt x="395" y="509"/>
                    <a:pt x="395" y="509"/>
                    <a:pt x="395" y="509"/>
                  </a:cubicBezTo>
                  <a:cubicBezTo>
                    <a:pt x="396" y="509"/>
                    <a:pt x="396" y="508"/>
                    <a:pt x="395" y="509"/>
                  </a:cubicBezTo>
                  <a:cubicBezTo>
                    <a:pt x="395" y="508"/>
                    <a:pt x="394" y="508"/>
                    <a:pt x="394" y="508"/>
                  </a:cubicBezTo>
                  <a:cubicBezTo>
                    <a:pt x="393" y="508"/>
                    <a:pt x="393" y="508"/>
                    <a:pt x="393" y="509"/>
                  </a:cubicBezTo>
                  <a:cubicBezTo>
                    <a:pt x="392" y="509"/>
                    <a:pt x="393" y="510"/>
                    <a:pt x="393" y="510"/>
                  </a:cubicBezTo>
                  <a:cubicBezTo>
                    <a:pt x="393" y="510"/>
                    <a:pt x="394" y="510"/>
                    <a:pt x="393" y="511"/>
                  </a:cubicBezTo>
                  <a:cubicBezTo>
                    <a:pt x="393" y="511"/>
                    <a:pt x="393" y="511"/>
                    <a:pt x="393" y="511"/>
                  </a:cubicBezTo>
                  <a:close/>
                  <a:moveTo>
                    <a:pt x="403" y="508"/>
                  </a:moveTo>
                  <a:cubicBezTo>
                    <a:pt x="403" y="508"/>
                    <a:pt x="403" y="508"/>
                    <a:pt x="403" y="508"/>
                  </a:cubicBezTo>
                  <a:cubicBezTo>
                    <a:pt x="403" y="509"/>
                    <a:pt x="404" y="508"/>
                    <a:pt x="404" y="508"/>
                  </a:cubicBezTo>
                  <a:cubicBezTo>
                    <a:pt x="404" y="508"/>
                    <a:pt x="404" y="508"/>
                    <a:pt x="404" y="508"/>
                  </a:cubicBezTo>
                  <a:cubicBezTo>
                    <a:pt x="404" y="508"/>
                    <a:pt x="404" y="508"/>
                    <a:pt x="404" y="508"/>
                  </a:cubicBezTo>
                  <a:cubicBezTo>
                    <a:pt x="405" y="507"/>
                    <a:pt x="404" y="507"/>
                    <a:pt x="404" y="507"/>
                  </a:cubicBezTo>
                  <a:cubicBezTo>
                    <a:pt x="403" y="507"/>
                    <a:pt x="403" y="507"/>
                    <a:pt x="403" y="507"/>
                  </a:cubicBezTo>
                  <a:cubicBezTo>
                    <a:pt x="403" y="507"/>
                    <a:pt x="402" y="508"/>
                    <a:pt x="402" y="508"/>
                  </a:cubicBezTo>
                  <a:cubicBezTo>
                    <a:pt x="402" y="508"/>
                    <a:pt x="402" y="508"/>
                    <a:pt x="402" y="508"/>
                  </a:cubicBezTo>
                  <a:cubicBezTo>
                    <a:pt x="402" y="508"/>
                    <a:pt x="403" y="509"/>
                    <a:pt x="403" y="508"/>
                  </a:cubicBezTo>
                  <a:close/>
                  <a:moveTo>
                    <a:pt x="390" y="507"/>
                  </a:moveTo>
                  <a:cubicBezTo>
                    <a:pt x="390" y="507"/>
                    <a:pt x="390" y="508"/>
                    <a:pt x="390" y="508"/>
                  </a:cubicBezTo>
                  <a:cubicBezTo>
                    <a:pt x="390" y="508"/>
                    <a:pt x="390" y="509"/>
                    <a:pt x="390" y="509"/>
                  </a:cubicBezTo>
                  <a:cubicBezTo>
                    <a:pt x="390" y="509"/>
                    <a:pt x="390" y="509"/>
                    <a:pt x="390" y="509"/>
                  </a:cubicBezTo>
                  <a:cubicBezTo>
                    <a:pt x="390" y="509"/>
                    <a:pt x="390" y="509"/>
                    <a:pt x="390" y="509"/>
                  </a:cubicBezTo>
                  <a:cubicBezTo>
                    <a:pt x="390" y="509"/>
                    <a:pt x="390" y="509"/>
                    <a:pt x="390" y="509"/>
                  </a:cubicBezTo>
                  <a:cubicBezTo>
                    <a:pt x="389" y="509"/>
                    <a:pt x="389" y="510"/>
                    <a:pt x="389" y="510"/>
                  </a:cubicBezTo>
                  <a:cubicBezTo>
                    <a:pt x="389" y="511"/>
                    <a:pt x="390" y="511"/>
                    <a:pt x="390" y="510"/>
                  </a:cubicBezTo>
                  <a:cubicBezTo>
                    <a:pt x="390" y="510"/>
                    <a:pt x="391" y="510"/>
                    <a:pt x="391" y="510"/>
                  </a:cubicBezTo>
                  <a:cubicBezTo>
                    <a:pt x="391" y="510"/>
                    <a:pt x="391" y="509"/>
                    <a:pt x="391" y="509"/>
                  </a:cubicBezTo>
                  <a:cubicBezTo>
                    <a:pt x="391" y="509"/>
                    <a:pt x="391" y="509"/>
                    <a:pt x="391" y="508"/>
                  </a:cubicBezTo>
                  <a:cubicBezTo>
                    <a:pt x="391" y="508"/>
                    <a:pt x="391" y="507"/>
                    <a:pt x="391" y="507"/>
                  </a:cubicBezTo>
                  <a:cubicBezTo>
                    <a:pt x="391" y="506"/>
                    <a:pt x="390" y="506"/>
                    <a:pt x="390" y="507"/>
                  </a:cubicBezTo>
                  <a:close/>
                  <a:moveTo>
                    <a:pt x="390" y="498"/>
                  </a:moveTo>
                  <a:cubicBezTo>
                    <a:pt x="390" y="497"/>
                    <a:pt x="390" y="497"/>
                    <a:pt x="390" y="496"/>
                  </a:cubicBezTo>
                  <a:cubicBezTo>
                    <a:pt x="390" y="496"/>
                    <a:pt x="390" y="496"/>
                    <a:pt x="390" y="496"/>
                  </a:cubicBezTo>
                  <a:cubicBezTo>
                    <a:pt x="390" y="496"/>
                    <a:pt x="390" y="496"/>
                    <a:pt x="389" y="495"/>
                  </a:cubicBezTo>
                  <a:cubicBezTo>
                    <a:pt x="389" y="495"/>
                    <a:pt x="388" y="496"/>
                    <a:pt x="389" y="496"/>
                  </a:cubicBezTo>
                  <a:cubicBezTo>
                    <a:pt x="389" y="497"/>
                    <a:pt x="389" y="497"/>
                    <a:pt x="389" y="497"/>
                  </a:cubicBezTo>
                  <a:cubicBezTo>
                    <a:pt x="388" y="498"/>
                    <a:pt x="389" y="498"/>
                    <a:pt x="390" y="498"/>
                  </a:cubicBezTo>
                  <a:close/>
                  <a:moveTo>
                    <a:pt x="377" y="481"/>
                  </a:moveTo>
                  <a:cubicBezTo>
                    <a:pt x="377" y="481"/>
                    <a:pt x="377" y="482"/>
                    <a:pt x="377" y="482"/>
                  </a:cubicBezTo>
                  <a:cubicBezTo>
                    <a:pt x="376" y="481"/>
                    <a:pt x="376" y="481"/>
                    <a:pt x="376" y="482"/>
                  </a:cubicBezTo>
                  <a:cubicBezTo>
                    <a:pt x="376" y="482"/>
                    <a:pt x="375" y="482"/>
                    <a:pt x="375" y="482"/>
                  </a:cubicBezTo>
                  <a:cubicBezTo>
                    <a:pt x="374" y="483"/>
                    <a:pt x="374" y="483"/>
                    <a:pt x="374" y="483"/>
                  </a:cubicBezTo>
                  <a:cubicBezTo>
                    <a:pt x="373" y="484"/>
                    <a:pt x="373" y="484"/>
                    <a:pt x="374" y="485"/>
                  </a:cubicBezTo>
                  <a:cubicBezTo>
                    <a:pt x="374" y="485"/>
                    <a:pt x="375" y="485"/>
                    <a:pt x="376" y="484"/>
                  </a:cubicBezTo>
                  <a:cubicBezTo>
                    <a:pt x="376" y="484"/>
                    <a:pt x="376" y="484"/>
                    <a:pt x="376" y="484"/>
                  </a:cubicBezTo>
                  <a:cubicBezTo>
                    <a:pt x="376" y="484"/>
                    <a:pt x="376" y="483"/>
                    <a:pt x="376" y="483"/>
                  </a:cubicBezTo>
                  <a:cubicBezTo>
                    <a:pt x="376" y="483"/>
                    <a:pt x="377" y="483"/>
                    <a:pt x="377" y="482"/>
                  </a:cubicBezTo>
                  <a:cubicBezTo>
                    <a:pt x="377" y="482"/>
                    <a:pt x="377" y="482"/>
                    <a:pt x="377" y="482"/>
                  </a:cubicBezTo>
                  <a:cubicBezTo>
                    <a:pt x="377" y="482"/>
                    <a:pt x="377" y="481"/>
                    <a:pt x="377" y="481"/>
                  </a:cubicBezTo>
                  <a:close/>
                  <a:moveTo>
                    <a:pt x="381" y="503"/>
                  </a:moveTo>
                  <a:cubicBezTo>
                    <a:pt x="382" y="504"/>
                    <a:pt x="382" y="504"/>
                    <a:pt x="382" y="504"/>
                  </a:cubicBezTo>
                  <a:cubicBezTo>
                    <a:pt x="383" y="505"/>
                    <a:pt x="384" y="505"/>
                    <a:pt x="384" y="506"/>
                  </a:cubicBezTo>
                  <a:cubicBezTo>
                    <a:pt x="385" y="506"/>
                    <a:pt x="386" y="506"/>
                    <a:pt x="386" y="506"/>
                  </a:cubicBezTo>
                  <a:cubicBezTo>
                    <a:pt x="387" y="507"/>
                    <a:pt x="388" y="507"/>
                    <a:pt x="389" y="506"/>
                  </a:cubicBezTo>
                  <a:cubicBezTo>
                    <a:pt x="390" y="506"/>
                    <a:pt x="391" y="505"/>
                    <a:pt x="391" y="504"/>
                  </a:cubicBezTo>
                  <a:cubicBezTo>
                    <a:pt x="391" y="504"/>
                    <a:pt x="390" y="503"/>
                    <a:pt x="390" y="503"/>
                  </a:cubicBezTo>
                  <a:cubicBezTo>
                    <a:pt x="390" y="503"/>
                    <a:pt x="390" y="503"/>
                    <a:pt x="390" y="503"/>
                  </a:cubicBezTo>
                  <a:cubicBezTo>
                    <a:pt x="390" y="502"/>
                    <a:pt x="390" y="502"/>
                    <a:pt x="390" y="502"/>
                  </a:cubicBezTo>
                  <a:cubicBezTo>
                    <a:pt x="390" y="501"/>
                    <a:pt x="390" y="500"/>
                    <a:pt x="389" y="500"/>
                  </a:cubicBezTo>
                  <a:cubicBezTo>
                    <a:pt x="388" y="500"/>
                    <a:pt x="387" y="501"/>
                    <a:pt x="387" y="501"/>
                  </a:cubicBezTo>
                  <a:cubicBezTo>
                    <a:pt x="387" y="501"/>
                    <a:pt x="386" y="501"/>
                    <a:pt x="386" y="501"/>
                  </a:cubicBezTo>
                  <a:cubicBezTo>
                    <a:pt x="385" y="500"/>
                    <a:pt x="384" y="501"/>
                    <a:pt x="383" y="501"/>
                  </a:cubicBezTo>
                  <a:cubicBezTo>
                    <a:pt x="383" y="501"/>
                    <a:pt x="382" y="501"/>
                    <a:pt x="382" y="501"/>
                  </a:cubicBezTo>
                  <a:cubicBezTo>
                    <a:pt x="382" y="502"/>
                    <a:pt x="382" y="502"/>
                    <a:pt x="382" y="503"/>
                  </a:cubicBezTo>
                  <a:cubicBezTo>
                    <a:pt x="382" y="503"/>
                    <a:pt x="381" y="503"/>
                    <a:pt x="381" y="503"/>
                  </a:cubicBezTo>
                  <a:close/>
                  <a:moveTo>
                    <a:pt x="440" y="652"/>
                  </a:moveTo>
                  <a:cubicBezTo>
                    <a:pt x="440" y="652"/>
                    <a:pt x="441" y="652"/>
                    <a:pt x="441" y="652"/>
                  </a:cubicBezTo>
                  <a:cubicBezTo>
                    <a:pt x="441" y="652"/>
                    <a:pt x="441" y="653"/>
                    <a:pt x="441" y="653"/>
                  </a:cubicBezTo>
                  <a:cubicBezTo>
                    <a:pt x="442" y="653"/>
                    <a:pt x="442" y="653"/>
                    <a:pt x="443" y="653"/>
                  </a:cubicBezTo>
                  <a:cubicBezTo>
                    <a:pt x="443" y="653"/>
                    <a:pt x="443" y="653"/>
                    <a:pt x="443" y="653"/>
                  </a:cubicBezTo>
                  <a:cubicBezTo>
                    <a:pt x="443" y="652"/>
                    <a:pt x="443" y="652"/>
                    <a:pt x="443" y="651"/>
                  </a:cubicBezTo>
                  <a:cubicBezTo>
                    <a:pt x="442" y="651"/>
                    <a:pt x="442" y="650"/>
                    <a:pt x="442" y="649"/>
                  </a:cubicBezTo>
                  <a:cubicBezTo>
                    <a:pt x="442" y="649"/>
                    <a:pt x="442" y="649"/>
                    <a:pt x="442" y="648"/>
                  </a:cubicBezTo>
                  <a:cubicBezTo>
                    <a:pt x="442" y="648"/>
                    <a:pt x="441" y="648"/>
                    <a:pt x="440" y="648"/>
                  </a:cubicBezTo>
                  <a:cubicBezTo>
                    <a:pt x="440" y="648"/>
                    <a:pt x="439" y="648"/>
                    <a:pt x="439" y="648"/>
                  </a:cubicBezTo>
                  <a:cubicBezTo>
                    <a:pt x="438" y="648"/>
                    <a:pt x="437" y="648"/>
                    <a:pt x="437" y="648"/>
                  </a:cubicBezTo>
                  <a:cubicBezTo>
                    <a:pt x="436" y="648"/>
                    <a:pt x="436" y="648"/>
                    <a:pt x="436" y="648"/>
                  </a:cubicBezTo>
                  <a:cubicBezTo>
                    <a:pt x="436" y="648"/>
                    <a:pt x="436" y="648"/>
                    <a:pt x="436" y="648"/>
                  </a:cubicBezTo>
                  <a:cubicBezTo>
                    <a:pt x="436" y="650"/>
                    <a:pt x="438" y="650"/>
                    <a:pt x="439" y="650"/>
                  </a:cubicBezTo>
                  <a:cubicBezTo>
                    <a:pt x="439" y="651"/>
                    <a:pt x="439" y="652"/>
                    <a:pt x="440" y="652"/>
                  </a:cubicBezTo>
                  <a:close/>
                  <a:moveTo>
                    <a:pt x="421" y="631"/>
                  </a:moveTo>
                  <a:cubicBezTo>
                    <a:pt x="421" y="630"/>
                    <a:pt x="421" y="630"/>
                    <a:pt x="421" y="629"/>
                  </a:cubicBezTo>
                  <a:cubicBezTo>
                    <a:pt x="421" y="629"/>
                    <a:pt x="420" y="628"/>
                    <a:pt x="420" y="628"/>
                  </a:cubicBezTo>
                  <a:cubicBezTo>
                    <a:pt x="418" y="627"/>
                    <a:pt x="418" y="628"/>
                    <a:pt x="417" y="629"/>
                  </a:cubicBezTo>
                  <a:cubicBezTo>
                    <a:pt x="417" y="630"/>
                    <a:pt x="417" y="630"/>
                    <a:pt x="417" y="631"/>
                  </a:cubicBezTo>
                  <a:cubicBezTo>
                    <a:pt x="417" y="632"/>
                    <a:pt x="417" y="632"/>
                    <a:pt x="417" y="633"/>
                  </a:cubicBezTo>
                  <a:cubicBezTo>
                    <a:pt x="417" y="634"/>
                    <a:pt x="417" y="634"/>
                    <a:pt x="418" y="635"/>
                  </a:cubicBezTo>
                  <a:cubicBezTo>
                    <a:pt x="418" y="635"/>
                    <a:pt x="419" y="636"/>
                    <a:pt x="420" y="636"/>
                  </a:cubicBezTo>
                  <a:cubicBezTo>
                    <a:pt x="420" y="636"/>
                    <a:pt x="420" y="636"/>
                    <a:pt x="420" y="636"/>
                  </a:cubicBezTo>
                  <a:cubicBezTo>
                    <a:pt x="420" y="635"/>
                    <a:pt x="420" y="635"/>
                    <a:pt x="420" y="635"/>
                  </a:cubicBezTo>
                  <a:cubicBezTo>
                    <a:pt x="420" y="635"/>
                    <a:pt x="420" y="635"/>
                    <a:pt x="421" y="635"/>
                  </a:cubicBezTo>
                  <a:cubicBezTo>
                    <a:pt x="421" y="633"/>
                    <a:pt x="421" y="632"/>
                    <a:pt x="420" y="631"/>
                  </a:cubicBezTo>
                  <a:cubicBezTo>
                    <a:pt x="420" y="631"/>
                    <a:pt x="421" y="631"/>
                    <a:pt x="421" y="631"/>
                  </a:cubicBezTo>
                  <a:cubicBezTo>
                    <a:pt x="421" y="631"/>
                    <a:pt x="421" y="631"/>
                    <a:pt x="421" y="631"/>
                  </a:cubicBezTo>
                  <a:close/>
                  <a:moveTo>
                    <a:pt x="659" y="581"/>
                  </a:moveTo>
                  <a:cubicBezTo>
                    <a:pt x="659" y="581"/>
                    <a:pt x="659" y="581"/>
                    <a:pt x="659" y="581"/>
                  </a:cubicBezTo>
                  <a:cubicBezTo>
                    <a:pt x="659" y="582"/>
                    <a:pt x="658" y="583"/>
                    <a:pt x="657" y="584"/>
                  </a:cubicBezTo>
                  <a:cubicBezTo>
                    <a:pt x="656" y="584"/>
                    <a:pt x="655" y="585"/>
                    <a:pt x="655" y="586"/>
                  </a:cubicBezTo>
                  <a:cubicBezTo>
                    <a:pt x="655" y="586"/>
                    <a:pt x="655" y="588"/>
                    <a:pt x="655" y="589"/>
                  </a:cubicBezTo>
                  <a:cubicBezTo>
                    <a:pt x="655" y="589"/>
                    <a:pt x="656" y="589"/>
                    <a:pt x="656" y="589"/>
                  </a:cubicBezTo>
                  <a:cubicBezTo>
                    <a:pt x="656" y="589"/>
                    <a:pt x="656" y="589"/>
                    <a:pt x="657" y="590"/>
                  </a:cubicBezTo>
                  <a:cubicBezTo>
                    <a:pt x="657" y="590"/>
                    <a:pt x="657" y="591"/>
                    <a:pt x="657" y="591"/>
                  </a:cubicBezTo>
                  <a:cubicBezTo>
                    <a:pt x="657" y="591"/>
                    <a:pt x="657" y="592"/>
                    <a:pt x="657" y="592"/>
                  </a:cubicBezTo>
                  <a:cubicBezTo>
                    <a:pt x="657" y="592"/>
                    <a:pt x="657" y="593"/>
                    <a:pt x="657" y="593"/>
                  </a:cubicBezTo>
                  <a:cubicBezTo>
                    <a:pt x="657" y="593"/>
                    <a:pt x="657" y="593"/>
                    <a:pt x="657" y="593"/>
                  </a:cubicBezTo>
                  <a:cubicBezTo>
                    <a:pt x="656" y="594"/>
                    <a:pt x="656" y="595"/>
                    <a:pt x="656" y="596"/>
                  </a:cubicBezTo>
                  <a:cubicBezTo>
                    <a:pt x="656" y="597"/>
                    <a:pt x="656" y="598"/>
                    <a:pt x="655" y="599"/>
                  </a:cubicBezTo>
                  <a:cubicBezTo>
                    <a:pt x="654" y="599"/>
                    <a:pt x="653" y="600"/>
                    <a:pt x="652" y="599"/>
                  </a:cubicBezTo>
                  <a:cubicBezTo>
                    <a:pt x="651" y="599"/>
                    <a:pt x="651" y="599"/>
                    <a:pt x="651" y="599"/>
                  </a:cubicBezTo>
                  <a:cubicBezTo>
                    <a:pt x="651" y="599"/>
                    <a:pt x="650" y="599"/>
                    <a:pt x="650" y="599"/>
                  </a:cubicBezTo>
                  <a:cubicBezTo>
                    <a:pt x="649" y="599"/>
                    <a:pt x="649" y="599"/>
                    <a:pt x="648" y="600"/>
                  </a:cubicBezTo>
                  <a:cubicBezTo>
                    <a:pt x="648" y="600"/>
                    <a:pt x="648" y="601"/>
                    <a:pt x="647" y="601"/>
                  </a:cubicBezTo>
                  <a:cubicBezTo>
                    <a:pt x="647" y="601"/>
                    <a:pt x="647" y="601"/>
                    <a:pt x="647" y="601"/>
                  </a:cubicBezTo>
                  <a:cubicBezTo>
                    <a:pt x="647" y="602"/>
                    <a:pt x="646" y="602"/>
                    <a:pt x="645" y="603"/>
                  </a:cubicBezTo>
                  <a:cubicBezTo>
                    <a:pt x="645" y="603"/>
                    <a:pt x="645" y="603"/>
                    <a:pt x="645" y="603"/>
                  </a:cubicBezTo>
                  <a:cubicBezTo>
                    <a:pt x="645" y="603"/>
                    <a:pt x="645" y="603"/>
                    <a:pt x="645" y="603"/>
                  </a:cubicBezTo>
                  <a:cubicBezTo>
                    <a:pt x="645" y="603"/>
                    <a:pt x="645" y="603"/>
                    <a:pt x="645" y="604"/>
                  </a:cubicBezTo>
                  <a:cubicBezTo>
                    <a:pt x="645" y="604"/>
                    <a:pt x="645" y="604"/>
                    <a:pt x="644" y="605"/>
                  </a:cubicBezTo>
                  <a:cubicBezTo>
                    <a:pt x="644" y="606"/>
                    <a:pt x="644" y="607"/>
                    <a:pt x="644" y="607"/>
                  </a:cubicBezTo>
                  <a:cubicBezTo>
                    <a:pt x="643" y="607"/>
                    <a:pt x="643" y="607"/>
                    <a:pt x="642" y="607"/>
                  </a:cubicBezTo>
                  <a:cubicBezTo>
                    <a:pt x="642" y="607"/>
                    <a:pt x="642" y="607"/>
                    <a:pt x="641" y="607"/>
                  </a:cubicBezTo>
                  <a:cubicBezTo>
                    <a:pt x="641" y="606"/>
                    <a:pt x="640" y="607"/>
                    <a:pt x="639" y="607"/>
                  </a:cubicBezTo>
                  <a:cubicBezTo>
                    <a:pt x="639" y="607"/>
                    <a:pt x="638" y="607"/>
                    <a:pt x="637" y="607"/>
                  </a:cubicBezTo>
                  <a:cubicBezTo>
                    <a:pt x="637" y="607"/>
                    <a:pt x="636" y="607"/>
                    <a:pt x="635" y="607"/>
                  </a:cubicBezTo>
                  <a:cubicBezTo>
                    <a:pt x="635" y="608"/>
                    <a:pt x="634" y="608"/>
                    <a:pt x="634" y="608"/>
                  </a:cubicBezTo>
                  <a:cubicBezTo>
                    <a:pt x="634" y="608"/>
                    <a:pt x="634" y="609"/>
                    <a:pt x="634" y="609"/>
                  </a:cubicBezTo>
                  <a:cubicBezTo>
                    <a:pt x="634" y="609"/>
                    <a:pt x="634" y="609"/>
                    <a:pt x="633" y="609"/>
                  </a:cubicBezTo>
                  <a:cubicBezTo>
                    <a:pt x="632" y="610"/>
                    <a:pt x="631" y="609"/>
                    <a:pt x="630" y="610"/>
                  </a:cubicBezTo>
                  <a:cubicBezTo>
                    <a:pt x="630" y="610"/>
                    <a:pt x="629" y="611"/>
                    <a:pt x="629" y="611"/>
                  </a:cubicBezTo>
                  <a:cubicBezTo>
                    <a:pt x="629" y="611"/>
                    <a:pt x="629" y="611"/>
                    <a:pt x="628" y="611"/>
                  </a:cubicBezTo>
                  <a:cubicBezTo>
                    <a:pt x="628" y="612"/>
                    <a:pt x="627" y="612"/>
                    <a:pt x="626" y="612"/>
                  </a:cubicBezTo>
                  <a:cubicBezTo>
                    <a:pt x="625" y="612"/>
                    <a:pt x="624" y="612"/>
                    <a:pt x="623" y="613"/>
                  </a:cubicBezTo>
                  <a:cubicBezTo>
                    <a:pt x="623" y="613"/>
                    <a:pt x="623" y="613"/>
                    <a:pt x="622" y="613"/>
                  </a:cubicBezTo>
                  <a:cubicBezTo>
                    <a:pt x="621" y="612"/>
                    <a:pt x="620" y="612"/>
                    <a:pt x="619" y="613"/>
                  </a:cubicBezTo>
                  <a:cubicBezTo>
                    <a:pt x="618" y="614"/>
                    <a:pt x="618" y="614"/>
                    <a:pt x="617" y="614"/>
                  </a:cubicBezTo>
                  <a:cubicBezTo>
                    <a:pt x="617" y="614"/>
                    <a:pt x="616" y="614"/>
                    <a:pt x="616" y="613"/>
                  </a:cubicBezTo>
                  <a:cubicBezTo>
                    <a:pt x="616" y="613"/>
                    <a:pt x="616" y="612"/>
                    <a:pt x="616" y="613"/>
                  </a:cubicBezTo>
                  <a:cubicBezTo>
                    <a:pt x="615" y="613"/>
                    <a:pt x="615" y="613"/>
                    <a:pt x="615" y="614"/>
                  </a:cubicBezTo>
                  <a:cubicBezTo>
                    <a:pt x="616" y="614"/>
                    <a:pt x="616" y="615"/>
                    <a:pt x="615" y="616"/>
                  </a:cubicBezTo>
                  <a:cubicBezTo>
                    <a:pt x="615" y="617"/>
                    <a:pt x="614" y="618"/>
                    <a:pt x="613" y="619"/>
                  </a:cubicBezTo>
                  <a:cubicBezTo>
                    <a:pt x="613" y="619"/>
                    <a:pt x="612" y="619"/>
                    <a:pt x="611" y="618"/>
                  </a:cubicBezTo>
                  <a:cubicBezTo>
                    <a:pt x="611" y="618"/>
                    <a:pt x="612" y="617"/>
                    <a:pt x="612" y="616"/>
                  </a:cubicBezTo>
                  <a:cubicBezTo>
                    <a:pt x="613" y="616"/>
                    <a:pt x="613" y="616"/>
                    <a:pt x="613" y="615"/>
                  </a:cubicBezTo>
                  <a:cubicBezTo>
                    <a:pt x="614" y="614"/>
                    <a:pt x="614" y="614"/>
                    <a:pt x="613" y="615"/>
                  </a:cubicBezTo>
                  <a:cubicBezTo>
                    <a:pt x="613" y="615"/>
                    <a:pt x="612" y="615"/>
                    <a:pt x="612" y="615"/>
                  </a:cubicBezTo>
                  <a:cubicBezTo>
                    <a:pt x="612" y="616"/>
                    <a:pt x="610" y="616"/>
                    <a:pt x="610" y="617"/>
                  </a:cubicBezTo>
                  <a:cubicBezTo>
                    <a:pt x="610" y="617"/>
                    <a:pt x="609" y="618"/>
                    <a:pt x="609" y="618"/>
                  </a:cubicBezTo>
                  <a:cubicBezTo>
                    <a:pt x="609" y="618"/>
                    <a:pt x="608" y="618"/>
                    <a:pt x="608" y="618"/>
                  </a:cubicBezTo>
                  <a:cubicBezTo>
                    <a:pt x="607" y="618"/>
                    <a:pt x="608" y="618"/>
                    <a:pt x="607" y="619"/>
                  </a:cubicBezTo>
                  <a:cubicBezTo>
                    <a:pt x="607" y="619"/>
                    <a:pt x="607" y="619"/>
                    <a:pt x="606" y="619"/>
                  </a:cubicBezTo>
                  <a:cubicBezTo>
                    <a:pt x="606" y="619"/>
                    <a:pt x="605" y="619"/>
                    <a:pt x="605" y="619"/>
                  </a:cubicBezTo>
                  <a:cubicBezTo>
                    <a:pt x="604" y="619"/>
                    <a:pt x="604" y="618"/>
                    <a:pt x="604" y="618"/>
                  </a:cubicBezTo>
                  <a:cubicBezTo>
                    <a:pt x="603" y="618"/>
                    <a:pt x="603" y="619"/>
                    <a:pt x="603" y="619"/>
                  </a:cubicBezTo>
                  <a:cubicBezTo>
                    <a:pt x="602" y="619"/>
                    <a:pt x="602" y="619"/>
                    <a:pt x="602" y="619"/>
                  </a:cubicBezTo>
                  <a:cubicBezTo>
                    <a:pt x="601" y="619"/>
                    <a:pt x="601" y="619"/>
                    <a:pt x="601" y="619"/>
                  </a:cubicBezTo>
                  <a:cubicBezTo>
                    <a:pt x="599" y="619"/>
                    <a:pt x="600" y="619"/>
                    <a:pt x="600" y="619"/>
                  </a:cubicBezTo>
                  <a:cubicBezTo>
                    <a:pt x="601" y="621"/>
                    <a:pt x="604" y="620"/>
                    <a:pt x="605" y="621"/>
                  </a:cubicBezTo>
                  <a:cubicBezTo>
                    <a:pt x="606" y="621"/>
                    <a:pt x="606" y="621"/>
                    <a:pt x="607" y="622"/>
                  </a:cubicBezTo>
                  <a:cubicBezTo>
                    <a:pt x="607" y="622"/>
                    <a:pt x="608" y="622"/>
                    <a:pt x="608" y="622"/>
                  </a:cubicBezTo>
                  <a:cubicBezTo>
                    <a:pt x="608" y="623"/>
                    <a:pt x="608" y="623"/>
                    <a:pt x="608" y="624"/>
                  </a:cubicBezTo>
                  <a:cubicBezTo>
                    <a:pt x="608" y="625"/>
                    <a:pt x="609" y="624"/>
                    <a:pt x="610" y="624"/>
                  </a:cubicBezTo>
                  <a:cubicBezTo>
                    <a:pt x="610" y="625"/>
                    <a:pt x="611" y="626"/>
                    <a:pt x="611" y="626"/>
                  </a:cubicBezTo>
                  <a:cubicBezTo>
                    <a:pt x="611" y="627"/>
                    <a:pt x="612" y="628"/>
                    <a:pt x="612" y="628"/>
                  </a:cubicBezTo>
                  <a:cubicBezTo>
                    <a:pt x="613" y="629"/>
                    <a:pt x="614" y="629"/>
                    <a:pt x="615" y="628"/>
                  </a:cubicBezTo>
                  <a:cubicBezTo>
                    <a:pt x="615" y="628"/>
                    <a:pt x="615" y="628"/>
                    <a:pt x="615" y="628"/>
                  </a:cubicBezTo>
                  <a:cubicBezTo>
                    <a:pt x="613" y="626"/>
                    <a:pt x="611" y="624"/>
                    <a:pt x="610" y="623"/>
                  </a:cubicBezTo>
                  <a:cubicBezTo>
                    <a:pt x="610" y="623"/>
                    <a:pt x="609" y="622"/>
                    <a:pt x="609" y="622"/>
                  </a:cubicBezTo>
                  <a:cubicBezTo>
                    <a:pt x="609" y="622"/>
                    <a:pt x="609" y="621"/>
                    <a:pt x="609" y="621"/>
                  </a:cubicBezTo>
                  <a:cubicBezTo>
                    <a:pt x="609" y="621"/>
                    <a:pt x="609" y="620"/>
                    <a:pt x="609" y="620"/>
                  </a:cubicBezTo>
                  <a:cubicBezTo>
                    <a:pt x="608" y="620"/>
                    <a:pt x="609" y="620"/>
                    <a:pt x="608" y="619"/>
                  </a:cubicBezTo>
                  <a:cubicBezTo>
                    <a:pt x="608" y="619"/>
                    <a:pt x="609" y="619"/>
                    <a:pt x="609" y="619"/>
                  </a:cubicBezTo>
                  <a:cubicBezTo>
                    <a:pt x="610" y="619"/>
                    <a:pt x="610" y="619"/>
                    <a:pt x="610" y="620"/>
                  </a:cubicBezTo>
                  <a:cubicBezTo>
                    <a:pt x="610" y="620"/>
                    <a:pt x="611" y="621"/>
                    <a:pt x="611" y="621"/>
                  </a:cubicBezTo>
                  <a:cubicBezTo>
                    <a:pt x="611" y="621"/>
                    <a:pt x="611" y="623"/>
                    <a:pt x="612" y="624"/>
                  </a:cubicBezTo>
                  <a:cubicBezTo>
                    <a:pt x="613" y="625"/>
                    <a:pt x="614" y="627"/>
                    <a:pt x="615" y="628"/>
                  </a:cubicBezTo>
                  <a:cubicBezTo>
                    <a:pt x="616" y="628"/>
                    <a:pt x="617" y="628"/>
                    <a:pt x="618" y="627"/>
                  </a:cubicBezTo>
                  <a:cubicBezTo>
                    <a:pt x="618" y="627"/>
                    <a:pt x="618" y="627"/>
                    <a:pt x="618" y="627"/>
                  </a:cubicBezTo>
                  <a:cubicBezTo>
                    <a:pt x="619" y="627"/>
                    <a:pt x="621" y="628"/>
                    <a:pt x="621" y="627"/>
                  </a:cubicBezTo>
                  <a:cubicBezTo>
                    <a:pt x="621" y="627"/>
                    <a:pt x="621" y="626"/>
                    <a:pt x="622" y="627"/>
                  </a:cubicBezTo>
                  <a:cubicBezTo>
                    <a:pt x="623" y="627"/>
                    <a:pt x="623" y="627"/>
                    <a:pt x="624" y="627"/>
                  </a:cubicBezTo>
                  <a:cubicBezTo>
                    <a:pt x="625" y="626"/>
                    <a:pt x="627" y="626"/>
                    <a:pt x="628" y="627"/>
                  </a:cubicBezTo>
                  <a:cubicBezTo>
                    <a:pt x="628" y="627"/>
                    <a:pt x="627" y="628"/>
                    <a:pt x="627" y="629"/>
                  </a:cubicBezTo>
                  <a:cubicBezTo>
                    <a:pt x="626" y="629"/>
                    <a:pt x="626" y="630"/>
                    <a:pt x="626" y="631"/>
                  </a:cubicBezTo>
                  <a:cubicBezTo>
                    <a:pt x="625" y="631"/>
                    <a:pt x="624" y="631"/>
                    <a:pt x="623" y="632"/>
                  </a:cubicBezTo>
                  <a:cubicBezTo>
                    <a:pt x="622" y="632"/>
                    <a:pt x="621" y="631"/>
                    <a:pt x="620" y="631"/>
                  </a:cubicBezTo>
                  <a:cubicBezTo>
                    <a:pt x="618" y="631"/>
                    <a:pt x="617" y="631"/>
                    <a:pt x="616" y="632"/>
                  </a:cubicBezTo>
                  <a:cubicBezTo>
                    <a:pt x="615" y="632"/>
                    <a:pt x="615" y="633"/>
                    <a:pt x="615" y="633"/>
                  </a:cubicBezTo>
                  <a:cubicBezTo>
                    <a:pt x="614" y="633"/>
                    <a:pt x="613" y="633"/>
                    <a:pt x="613" y="634"/>
                  </a:cubicBezTo>
                  <a:cubicBezTo>
                    <a:pt x="612" y="634"/>
                    <a:pt x="612" y="634"/>
                    <a:pt x="612" y="634"/>
                  </a:cubicBezTo>
                  <a:cubicBezTo>
                    <a:pt x="610" y="633"/>
                    <a:pt x="609" y="635"/>
                    <a:pt x="607" y="635"/>
                  </a:cubicBezTo>
                  <a:cubicBezTo>
                    <a:pt x="607" y="636"/>
                    <a:pt x="606" y="636"/>
                    <a:pt x="606" y="636"/>
                  </a:cubicBezTo>
                  <a:cubicBezTo>
                    <a:pt x="606" y="636"/>
                    <a:pt x="606" y="636"/>
                    <a:pt x="606" y="636"/>
                  </a:cubicBezTo>
                  <a:cubicBezTo>
                    <a:pt x="605" y="637"/>
                    <a:pt x="604" y="637"/>
                    <a:pt x="604" y="637"/>
                  </a:cubicBezTo>
                  <a:cubicBezTo>
                    <a:pt x="603" y="638"/>
                    <a:pt x="598" y="638"/>
                    <a:pt x="598" y="636"/>
                  </a:cubicBezTo>
                  <a:cubicBezTo>
                    <a:pt x="598" y="636"/>
                    <a:pt x="598" y="635"/>
                    <a:pt x="598" y="634"/>
                  </a:cubicBezTo>
                  <a:cubicBezTo>
                    <a:pt x="598" y="634"/>
                    <a:pt x="599" y="633"/>
                    <a:pt x="598" y="632"/>
                  </a:cubicBezTo>
                  <a:cubicBezTo>
                    <a:pt x="598" y="632"/>
                    <a:pt x="598" y="631"/>
                    <a:pt x="597" y="631"/>
                  </a:cubicBezTo>
                  <a:cubicBezTo>
                    <a:pt x="597" y="630"/>
                    <a:pt x="596" y="630"/>
                    <a:pt x="596" y="630"/>
                  </a:cubicBezTo>
                  <a:cubicBezTo>
                    <a:pt x="596" y="629"/>
                    <a:pt x="596" y="629"/>
                    <a:pt x="595" y="629"/>
                  </a:cubicBezTo>
                  <a:cubicBezTo>
                    <a:pt x="595" y="629"/>
                    <a:pt x="595" y="629"/>
                    <a:pt x="594" y="629"/>
                  </a:cubicBezTo>
                  <a:cubicBezTo>
                    <a:pt x="594" y="629"/>
                    <a:pt x="592" y="629"/>
                    <a:pt x="591" y="629"/>
                  </a:cubicBezTo>
                  <a:cubicBezTo>
                    <a:pt x="591" y="629"/>
                    <a:pt x="590" y="629"/>
                    <a:pt x="589" y="629"/>
                  </a:cubicBezTo>
                  <a:cubicBezTo>
                    <a:pt x="589" y="629"/>
                    <a:pt x="589" y="629"/>
                    <a:pt x="589" y="628"/>
                  </a:cubicBezTo>
                  <a:cubicBezTo>
                    <a:pt x="590" y="628"/>
                    <a:pt x="590" y="627"/>
                    <a:pt x="591" y="626"/>
                  </a:cubicBezTo>
                  <a:cubicBezTo>
                    <a:pt x="591" y="626"/>
                    <a:pt x="591" y="626"/>
                    <a:pt x="591" y="626"/>
                  </a:cubicBezTo>
                  <a:cubicBezTo>
                    <a:pt x="592" y="625"/>
                    <a:pt x="593" y="625"/>
                    <a:pt x="593" y="625"/>
                  </a:cubicBezTo>
                  <a:cubicBezTo>
                    <a:pt x="594" y="624"/>
                    <a:pt x="594" y="624"/>
                    <a:pt x="595" y="624"/>
                  </a:cubicBezTo>
                  <a:cubicBezTo>
                    <a:pt x="596" y="624"/>
                    <a:pt x="596" y="624"/>
                    <a:pt x="597" y="623"/>
                  </a:cubicBezTo>
                  <a:cubicBezTo>
                    <a:pt x="597" y="623"/>
                    <a:pt x="599" y="623"/>
                    <a:pt x="598" y="622"/>
                  </a:cubicBezTo>
                  <a:cubicBezTo>
                    <a:pt x="598" y="622"/>
                    <a:pt x="598" y="621"/>
                    <a:pt x="598" y="621"/>
                  </a:cubicBezTo>
                  <a:cubicBezTo>
                    <a:pt x="597" y="620"/>
                    <a:pt x="597" y="620"/>
                    <a:pt x="597" y="620"/>
                  </a:cubicBezTo>
                  <a:cubicBezTo>
                    <a:pt x="596" y="620"/>
                    <a:pt x="594" y="620"/>
                    <a:pt x="594" y="619"/>
                  </a:cubicBezTo>
                  <a:cubicBezTo>
                    <a:pt x="593" y="618"/>
                    <a:pt x="593" y="618"/>
                    <a:pt x="592" y="618"/>
                  </a:cubicBezTo>
                  <a:cubicBezTo>
                    <a:pt x="591" y="619"/>
                    <a:pt x="591" y="619"/>
                    <a:pt x="590" y="619"/>
                  </a:cubicBezTo>
                  <a:cubicBezTo>
                    <a:pt x="590" y="619"/>
                    <a:pt x="589" y="619"/>
                    <a:pt x="589" y="619"/>
                  </a:cubicBezTo>
                  <a:cubicBezTo>
                    <a:pt x="589" y="619"/>
                    <a:pt x="588" y="619"/>
                    <a:pt x="588" y="619"/>
                  </a:cubicBezTo>
                  <a:cubicBezTo>
                    <a:pt x="587" y="619"/>
                    <a:pt x="586" y="618"/>
                    <a:pt x="585" y="618"/>
                  </a:cubicBezTo>
                  <a:cubicBezTo>
                    <a:pt x="585" y="618"/>
                    <a:pt x="585" y="617"/>
                    <a:pt x="585" y="617"/>
                  </a:cubicBezTo>
                  <a:cubicBezTo>
                    <a:pt x="587" y="616"/>
                    <a:pt x="583" y="616"/>
                    <a:pt x="582" y="616"/>
                  </a:cubicBezTo>
                  <a:cubicBezTo>
                    <a:pt x="581" y="616"/>
                    <a:pt x="580" y="616"/>
                    <a:pt x="579" y="615"/>
                  </a:cubicBezTo>
                  <a:cubicBezTo>
                    <a:pt x="579" y="614"/>
                    <a:pt x="580" y="614"/>
                    <a:pt x="580" y="614"/>
                  </a:cubicBezTo>
                  <a:cubicBezTo>
                    <a:pt x="581" y="614"/>
                    <a:pt x="581" y="614"/>
                    <a:pt x="582" y="614"/>
                  </a:cubicBezTo>
                  <a:cubicBezTo>
                    <a:pt x="582" y="614"/>
                    <a:pt x="583" y="614"/>
                    <a:pt x="584" y="614"/>
                  </a:cubicBezTo>
                  <a:cubicBezTo>
                    <a:pt x="585" y="614"/>
                    <a:pt x="586" y="614"/>
                    <a:pt x="587" y="614"/>
                  </a:cubicBezTo>
                  <a:cubicBezTo>
                    <a:pt x="588" y="613"/>
                    <a:pt x="588" y="613"/>
                    <a:pt x="589" y="613"/>
                  </a:cubicBezTo>
                  <a:cubicBezTo>
                    <a:pt x="588" y="613"/>
                    <a:pt x="587" y="613"/>
                    <a:pt x="587" y="613"/>
                  </a:cubicBezTo>
                  <a:cubicBezTo>
                    <a:pt x="586" y="612"/>
                    <a:pt x="585" y="612"/>
                    <a:pt x="584" y="612"/>
                  </a:cubicBezTo>
                  <a:cubicBezTo>
                    <a:pt x="584" y="612"/>
                    <a:pt x="583" y="610"/>
                    <a:pt x="583" y="611"/>
                  </a:cubicBezTo>
                  <a:cubicBezTo>
                    <a:pt x="582" y="611"/>
                    <a:pt x="582" y="612"/>
                    <a:pt x="581" y="612"/>
                  </a:cubicBezTo>
                  <a:cubicBezTo>
                    <a:pt x="580" y="612"/>
                    <a:pt x="580" y="612"/>
                    <a:pt x="579" y="612"/>
                  </a:cubicBezTo>
                  <a:cubicBezTo>
                    <a:pt x="578" y="612"/>
                    <a:pt x="577" y="613"/>
                    <a:pt x="577" y="613"/>
                  </a:cubicBezTo>
                  <a:cubicBezTo>
                    <a:pt x="576" y="613"/>
                    <a:pt x="576" y="613"/>
                    <a:pt x="575" y="613"/>
                  </a:cubicBezTo>
                  <a:cubicBezTo>
                    <a:pt x="574" y="613"/>
                    <a:pt x="574" y="613"/>
                    <a:pt x="573" y="613"/>
                  </a:cubicBezTo>
                  <a:cubicBezTo>
                    <a:pt x="572" y="613"/>
                    <a:pt x="572" y="614"/>
                    <a:pt x="572" y="615"/>
                  </a:cubicBezTo>
                  <a:cubicBezTo>
                    <a:pt x="572" y="615"/>
                    <a:pt x="572" y="616"/>
                    <a:pt x="572" y="617"/>
                  </a:cubicBezTo>
                  <a:cubicBezTo>
                    <a:pt x="572" y="617"/>
                    <a:pt x="571" y="618"/>
                    <a:pt x="571" y="618"/>
                  </a:cubicBezTo>
                  <a:cubicBezTo>
                    <a:pt x="571" y="618"/>
                    <a:pt x="571" y="619"/>
                    <a:pt x="571" y="619"/>
                  </a:cubicBezTo>
                  <a:cubicBezTo>
                    <a:pt x="570" y="619"/>
                    <a:pt x="568" y="619"/>
                    <a:pt x="569" y="620"/>
                  </a:cubicBezTo>
                  <a:cubicBezTo>
                    <a:pt x="569" y="620"/>
                    <a:pt x="569" y="621"/>
                    <a:pt x="568" y="621"/>
                  </a:cubicBezTo>
                  <a:cubicBezTo>
                    <a:pt x="568" y="621"/>
                    <a:pt x="567" y="622"/>
                    <a:pt x="567" y="622"/>
                  </a:cubicBezTo>
                  <a:cubicBezTo>
                    <a:pt x="566" y="623"/>
                    <a:pt x="566" y="623"/>
                    <a:pt x="566" y="623"/>
                  </a:cubicBezTo>
                  <a:cubicBezTo>
                    <a:pt x="565" y="624"/>
                    <a:pt x="564" y="624"/>
                    <a:pt x="563" y="623"/>
                  </a:cubicBezTo>
                  <a:cubicBezTo>
                    <a:pt x="563" y="624"/>
                    <a:pt x="562" y="625"/>
                    <a:pt x="563" y="626"/>
                  </a:cubicBezTo>
                  <a:cubicBezTo>
                    <a:pt x="563" y="626"/>
                    <a:pt x="564" y="627"/>
                    <a:pt x="564" y="627"/>
                  </a:cubicBezTo>
                  <a:cubicBezTo>
                    <a:pt x="564" y="628"/>
                    <a:pt x="563" y="628"/>
                    <a:pt x="563" y="628"/>
                  </a:cubicBezTo>
                  <a:cubicBezTo>
                    <a:pt x="563" y="628"/>
                    <a:pt x="563" y="628"/>
                    <a:pt x="562" y="628"/>
                  </a:cubicBezTo>
                  <a:cubicBezTo>
                    <a:pt x="562" y="628"/>
                    <a:pt x="562" y="629"/>
                    <a:pt x="562" y="629"/>
                  </a:cubicBezTo>
                  <a:cubicBezTo>
                    <a:pt x="562" y="629"/>
                    <a:pt x="562" y="629"/>
                    <a:pt x="562" y="630"/>
                  </a:cubicBezTo>
                  <a:cubicBezTo>
                    <a:pt x="563" y="630"/>
                    <a:pt x="563" y="630"/>
                    <a:pt x="563" y="630"/>
                  </a:cubicBezTo>
                  <a:cubicBezTo>
                    <a:pt x="562" y="631"/>
                    <a:pt x="562" y="632"/>
                    <a:pt x="561" y="632"/>
                  </a:cubicBezTo>
                  <a:cubicBezTo>
                    <a:pt x="561" y="633"/>
                    <a:pt x="560" y="633"/>
                    <a:pt x="560" y="633"/>
                  </a:cubicBezTo>
                  <a:cubicBezTo>
                    <a:pt x="559" y="633"/>
                    <a:pt x="558" y="633"/>
                    <a:pt x="558" y="634"/>
                  </a:cubicBezTo>
                  <a:cubicBezTo>
                    <a:pt x="557" y="634"/>
                    <a:pt x="557" y="634"/>
                    <a:pt x="557" y="634"/>
                  </a:cubicBezTo>
                  <a:cubicBezTo>
                    <a:pt x="556" y="634"/>
                    <a:pt x="555" y="634"/>
                    <a:pt x="555" y="634"/>
                  </a:cubicBezTo>
                  <a:cubicBezTo>
                    <a:pt x="555" y="634"/>
                    <a:pt x="555" y="635"/>
                    <a:pt x="555" y="635"/>
                  </a:cubicBezTo>
                  <a:cubicBezTo>
                    <a:pt x="554" y="635"/>
                    <a:pt x="554" y="635"/>
                    <a:pt x="553" y="636"/>
                  </a:cubicBezTo>
                  <a:cubicBezTo>
                    <a:pt x="552" y="637"/>
                    <a:pt x="553" y="637"/>
                    <a:pt x="553" y="638"/>
                  </a:cubicBezTo>
                  <a:cubicBezTo>
                    <a:pt x="553" y="638"/>
                    <a:pt x="554" y="638"/>
                    <a:pt x="553" y="639"/>
                  </a:cubicBezTo>
                  <a:cubicBezTo>
                    <a:pt x="553" y="640"/>
                    <a:pt x="553" y="640"/>
                    <a:pt x="553" y="641"/>
                  </a:cubicBezTo>
                  <a:cubicBezTo>
                    <a:pt x="553" y="641"/>
                    <a:pt x="553" y="642"/>
                    <a:pt x="553" y="642"/>
                  </a:cubicBezTo>
                  <a:cubicBezTo>
                    <a:pt x="552" y="643"/>
                    <a:pt x="553" y="643"/>
                    <a:pt x="552" y="644"/>
                  </a:cubicBezTo>
                  <a:cubicBezTo>
                    <a:pt x="552" y="644"/>
                    <a:pt x="552" y="644"/>
                    <a:pt x="552" y="644"/>
                  </a:cubicBezTo>
                  <a:cubicBezTo>
                    <a:pt x="552" y="645"/>
                    <a:pt x="552" y="645"/>
                    <a:pt x="552" y="645"/>
                  </a:cubicBezTo>
                  <a:cubicBezTo>
                    <a:pt x="552" y="645"/>
                    <a:pt x="553" y="645"/>
                    <a:pt x="553" y="645"/>
                  </a:cubicBezTo>
                  <a:cubicBezTo>
                    <a:pt x="553" y="646"/>
                    <a:pt x="552" y="646"/>
                    <a:pt x="552" y="646"/>
                  </a:cubicBezTo>
                  <a:cubicBezTo>
                    <a:pt x="552" y="647"/>
                    <a:pt x="551" y="648"/>
                    <a:pt x="550" y="649"/>
                  </a:cubicBezTo>
                  <a:cubicBezTo>
                    <a:pt x="550" y="649"/>
                    <a:pt x="549" y="649"/>
                    <a:pt x="549" y="649"/>
                  </a:cubicBezTo>
                  <a:cubicBezTo>
                    <a:pt x="549" y="649"/>
                    <a:pt x="549" y="650"/>
                    <a:pt x="548" y="650"/>
                  </a:cubicBezTo>
                  <a:cubicBezTo>
                    <a:pt x="547" y="650"/>
                    <a:pt x="547" y="650"/>
                    <a:pt x="546" y="651"/>
                  </a:cubicBezTo>
                  <a:cubicBezTo>
                    <a:pt x="545" y="652"/>
                    <a:pt x="545" y="652"/>
                    <a:pt x="545" y="653"/>
                  </a:cubicBezTo>
                  <a:cubicBezTo>
                    <a:pt x="545" y="653"/>
                    <a:pt x="545" y="654"/>
                    <a:pt x="545" y="654"/>
                  </a:cubicBezTo>
                  <a:cubicBezTo>
                    <a:pt x="545" y="654"/>
                    <a:pt x="545" y="655"/>
                    <a:pt x="545" y="655"/>
                  </a:cubicBezTo>
                  <a:cubicBezTo>
                    <a:pt x="545" y="656"/>
                    <a:pt x="545" y="657"/>
                    <a:pt x="544" y="657"/>
                  </a:cubicBezTo>
                  <a:cubicBezTo>
                    <a:pt x="543" y="658"/>
                    <a:pt x="542" y="658"/>
                    <a:pt x="541" y="659"/>
                  </a:cubicBezTo>
                  <a:cubicBezTo>
                    <a:pt x="542" y="659"/>
                    <a:pt x="542" y="659"/>
                    <a:pt x="542" y="659"/>
                  </a:cubicBezTo>
                  <a:cubicBezTo>
                    <a:pt x="542" y="659"/>
                    <a:pt x="543" y="660"/>
                    <a:pt x="543" y="660"/>
                  </a:cubicBezTo>
                  <a:cubicBezTo>
                    <a:pt x="544" y="660"/>
                    <a:pt x="544" y="660"/>
                    <a:pt x="544" y="661"/>
                  </a:cubicBezTo>
                  <a:cubicBezTo>
                    <a:pt x="545" y="661"/>
                    <a:pt x="544" y="662"/>
                    <a:pt x="545" y="662"/>
                  </a:cubicBezTo>
                  <a:cubicBezTo>
                    <a:pt x="545" y="663"/>
                    <a:pt x="546" y="663"/>
                    <a:pt x="546" y="664"/>
                  </a:cubicBezTo>
                  <a:cubicBezTo>
                    <a:pt x="546" y="664"/>
                    <a:pt x="546" y="664"/>
                    <a:pt x="546" y="664"/>
                  </a:cubicBezTo>
                  <a:cubicBezTo>
                    <a:pt x="546" y="664"/>
                    <a:pt x="545" y="664"/>
                    <a:pt x="545" y="664"/>
                  </a:cubicBezTo>
                  <a:cubicBezTo>
                    <a:pt x="544" y="664"/>
                    <a:pt x="544" y="664"/>
                    <a:pt x="544" y="664"/>
                  </a:cubicBezTo>
                  <a:cubicBezTo>
                    <a:pt x="543" y="665"/>
                    <a:pt x="543" y="665"/>
                    <a:pt x="542" y="665"/>
                  </a:cubicBezTo>
                  <a:cubicBezTo>
                    <a:pt x="542" y="665"/>
                    <a:pt x="541" y="665"/>
                    <a:pt x="541" y="664"/>
                  </a:cubicBezTo>
                  <a:cubicBezTo>
                    <a:pt x="541" y="664"/>
                    <a:pt x="541" y="664"/>
                    <a:pt x="541" y="664"/>
                  </a:cubicBezTo>
                  <a:cubicBezTo>
                    <a:pt x="541" y="664"/>
                    <a:pt x="540" y="663"/>
                    <a:pt x="540" y="663"/>
                  </a:cubicBezTo>
                  <a:cubicBezTo>
                    <a:pt x="540" y="663"/>
                    <a:pt x="539" y="663"/>
                    <a:pt x="539" y="663"/>
                  </a:cubicBezTo>
                  <a:cubicBezTo>
                    <a:pt x="538" y="663"/>
                    <a:pt x="537" y="663"/>
                    <a:pt x="536" y="664"/>
                  </a:cubicBezTo>
                  <a:cubicBezTo>
                    <a:pt x="536" y="664"/>
                    <a:pt x="535" y="664"/>
                    <a:pt x="534" y="665"/>
                  </a:cubicBezTo>
                  <a:cubicBezTo>
                    <a:pt x="534" y="665"/>
                    <a:pt x="534" y="665"/>
                    <a:pt x="534" y="665"/>
                  </a:cubicBezTo>
                  <a:cubicBezTo>
                    <a:pt x="534" y="665"/>
                    <a:pt x="534" y="665"/>
                    <a:pt x="533" y="665"/>
                  </a:cubicBezTo>
                  <a:cubicBezTo>
                    <a:pt x="533" y="665"/>
                    <a:pt x="532" y="666"/>
                    <a:pt x="532" y="666"/>
                  </a:cubicBezTo>
                  <a:cubicBezTo>
                    <a:pt x="532" y="666"/>
                    <a:pt x="532" y="666"/>
                    <a:pt x="532" y="666"/>
                  </a:cubicBezTo>
                  <a:cubicBezTo>
                    <a:pt x="532" y="666"/>
                    <a:pt x="532" y="666"/>
                    <a:pt x="532" y="666"/>
                  </a:cubicBezTo>
                  <a:cubicBezTo>
                    <a:pt x="532" y="666"/>
                    <a:pt x="532" y="666"/>
                    <a:pt x="532" y="666"/>
                  </a:cubicBezTo>
                  <a:cubicBezTo>
                    <a:pt x="532" y="666"/>
                    <a:pt x="532" y="666"/>
                    <a:pt x="532" y="666"/>
                  </a:cubicBezTo>
                  <a:cubicBezTo>
                    <a:pt x="532" y="667"/>
                    <a:pt x="532" y="667"/>
                    <a:pt x="532" y="667"/>
                  </a:cubicBezTo>
                  <a:cubicBezTo>
                    <a:pt x="532" y="667"/>
                    <a:pt x="532" y="667"/>
                    <a:pt x="532" y="667"/>
                  </a:cubicBezTo>
                  <a:cubicBezTo>
                    <a:pt x="532" y="667"/>
                    <a:pt x="532" y="668"/>
                    <a:pt x="532" y="668"/>
                  </a:cubicBezTo>
                  <a:cubicBezTo>
                    <a:pt x="532" y="668"/>
                    <a:pt x="532" y="668"/>
                    <a:pt x="533" y="668"/>
                  </a:cubicBezTo>
                  <a:cubicBezTo>
                    <a:pt x="533" y="668"/>
                    <a:pt x="533" y="668"/>
                    <a:pt x="533" y="668"/>
                  </a:cubicBezTo>
                  <a:cubicBezTo>
                    <a:pt x="533" y="669"/>
                    <a:pt x="533" y="669"/>
                    <a:pt x="533" y="670"/>
                  </a:cubicBezTo>
                  <a:cubicBezTo>
                    <a:pt x="533" y="671"/>
                    <a:pt x="532" y="672"/>
                    <a:pt x="531" y="672"/>
                  </a:cubicBezTo>
                  <a:cubicBezTo>
                    <a:pt x="531" y="672"/>
                    <a:pt x="531" y="672"/>
                    <a:pt x="531" y="672"/>
                  </a:cubicBezTo>
                  <a:cubicBezTo>
                    <a:pt x="531" y="672"/>
                    <a:pt x="531" y="673"/>
                    <a:pt x="530" y="673"/>
                  </a:cubicBezTo>
                  <a:cubicBezTo>
                    <a:pt x="530" y="673"/>
                    <a:pt x="530" y="673"/>
                    <a:pt x="530" y="673"/>
                  </a:cubicBezTo>
                  <a:cubicBezTo>
                    <a:pt x="530" y="673"/>
                    <a:pt x="530" y="673"/>
                    <a:pt x="530" y="673"/>
                  </a:cubicBezTo>
                  <a:cubicBezTo>
                    <a:pt x="530" y="673"/>
                    <a:pt x="530" y="673"/>
                    <a:pt x="530" y="673"/>
                  </a:cubicBezTo>
                  <a:cubicBezTo>
                    <a:pt x="531" y="674"/>
                    <a:pt x="531" y="675"/>
                    <a:pt x="530" y="675"/>
                  </a:cubicBezTo>
                  <a:cubicBezTo>
                    <a:pt x="529" y="676"/>
                    <a:pt x="528" y="677"/>
                    <a:pt x="527" y="677"/>
                  </a:cubicBezTo>
                  <a:cubicBezTo>
                    <a:pt x="526" y="677"/>
                    <a:pt x="525" y="677"/>
                    <a:pt x="525" y="677"/>
                  </a:cubicBezTo>
                  <a:cubicBezTo>
                    <a:pt x="524" y="677"/>
                    <a:pt x="523" y="676"/>
                    <a:pt x="523" y="676"/>
                  </a:cubicBezTo>
                  <a:cubicBezTo>
                    <a:pt x="523" y="676"/>
                    <a:pt x="522" y="676"/>
                    <a:pt x="522" y="676"/>
                  </a:cubicBezTo>
                  <a:cubicBezTo>
                    <a:pt x="521" y="676"/>
                    <a:pt x="520" y="676"/>
                    <a:pt x="520" y="675"/>
                  </a:cubicBezTo>
                  <a:cubicBezTo>
                    <a:pt x="519" y="675"/>
                    <a:pt x="519" y="675"/>
                    <a:pt x="519" y="675"/>
                  </a:cubicBezTo>
                  <a:cubicBezTo>
                    <a:pt x="518" y="675"/>
                    <a:pt x="518" y="675"/>
                    <a:pt x="517" y="676"/>
                  </a:cubicBezTo>
                  <a:cubicBezTo>
                    <a:pt x="517" y="676"/>
                    <a:pt x="516" y="677"/>
                    <a:pt x="515" y="677"/>
                  </a:cubicBezTo>
                  <a:cubicBezTo>
                    <a:pt x="514" y="677"/>
                    <a:pt x="513" y="675"/>
                    <a:pt x="512" y="676"/>
                  </a:cubicBezTo>
                  <a:cubicBezTo>
                    <a:pt x="511" y="676"/>
                    <a:pt x="511" y="677"/>
                    <a:pt x="510" y="678"/>
                  </a:cubicBezTo>
                  <a:cubicBezTo>
                    <a:pt x="509" y="678"/>
                    <a:pt x="508" y="679"/>
                    <a:pt x="508" y="679"/>
                  </a:cubicBezTo>
                  <a:cubicBezTo>
                    <a:pt x="507" y="679"/>
                    <a:pt x="507" y="679"/>
                    <a:pt x="507" y="678"/>
                  </a:cubicBezTo>
                  <a:cubicBezTo>
                    <a:pt x="507" y="678"/>
                    <a:pt x="507" y="678"/>
                    <a:pt x="507" y="678"/>
                  </a:cubicBezTo>
                  <a:cubicBezTo>
                    <a:pt x="506" y="679"/>
                    <a:pt x="505" y="679"/>
                    <a:pt x="506" y="679"/>
                  </a:cubicBezTo>
                  <a:cubicBezTo>
                    <a:pt x="506" y="680"/>
                    <a:pt x="507" y="680"/>
                    <a:pt x="507" y="680"/>
                  </a:cubicBezTo>
                  <a:cubicBezTo>
                    <a:pt x="507" y="681"/>
                    <a:pt x="508" y="681"/>
                    <a:pt x="508" y="681"/>
                  </a:cubicBezTo>
                  <a:cubicBezTo>
                    <a:pt x="509" y="681"/>
                    <a:pt x="509" y="682"/>
                    <a:pt x="510" y="682"/>
                  </a:cubicBezTo>
                  <a:cubicBezTo>
                    <a:pt x="510" y="682"/>
                    <a:pt x="510" y="683"/>
                    <a:pt x="510" y="683"/>
                  </a:cubicBezTo>
                  <a:cubicBezTo>
                    <a:pt x="510" y="683"/>
                    <a:pt x="510" y="683"/>
                    <a:pt x="510" y="683"/>
                  </a:cubicBezTo>
                  <a:cubicBezTo>
                    <a:pt x="510" y="683"/>
                    <a:pt x="510" y="684"/>
                    <a:pt x="510" y="683"/>
                  </a:cubicBezTo>
                  <a:cubicBezTo>
                    <a:pt x="509" y="683"/>
                    <a:pt x="508" y="683"/>
                    <a:pt x="507" y="683"/>
                  </a:cubicBezTo>
                  <a:cubicBezTo>
                    <a:pt x="507" y="683"/>
                    <a:pt x="507" y="683"/>
                    <a:pt x="507" y="683"/>
                  </a:cubicBezTo>
                  <a:cubicBezTo>
                    <a:pt x="506" y="683"/>
                    <a:pt x="506" y="682"/>
                    <a:pt x="506" y="682"/>
                  </a:cubicBezTo>
                  <a:cubicBezTo>
                    <a:pt x="505" y="683"/>
                    <a:pt x="505" y="683"/>
                    <a:pt x="506" y="683"/>
                  </a:cubicBezTo>
                  <a:cubicBezTo>
                    <a:pt x="506" y="683"/>
                    <a:pt x="506" y="684"/>
                    <a:pt x="507" y="684"/>
                  </a:cubicBezTo>
                  <a:cubicBezTo>
                    <a:pt x="507" y="684"/>
                    <a:pt x="508" y="686"/>
                    <a:pt x="507" y="686"/>
                  </a:cubicBezTo>
                  <a:cubicBezTo>
                    <a:pt x="506" y="686"/>
                    <a:pt x="506" y="686"/>
                    <a:pt x="505" y="686"/>
                  </a:cubicBezTo>
                  <a:cubicBezTo>
                    <a:pt x="505" y="685"/>
                    <a:pt x="505" y="685"/>
                    <a:pt x="505" y="685"/>
                  </a:cubicBezTo>
                  <a:cubicBezTo>
                    <a:pt x="505" y="684"/>
                    <a:pt x="504" y="684"/>
                    <a:pt x="503" y="684"/>
                  </a:cubicBezTo>
                  <a:cubicBezTo>
                    <a:pt x="503" y="684"/>
                    <a:pt x="503" y="684"/>
                    <a:pt x="503" y="683"/>
                  </a:cubicBezTo>
                  <a:cubicBezTo>
                    <a:pt x="503" y="683"/>
                    <a:pt x="503" y="683"/>
                    <a:pt x="503" y="683"/>
                  </a:cubicBezTo>
                  <a:cubicBezTo>
                    <a:pt x="502" y="683"/>
                    <a:pt x="502" y="683"/>
                    <a:pt x="501" y="683"/>
                  </a:cubicBezTo>
                  <a:cubicBezTo>
                    <a:pt x="501" y="684"/>
                    <a:pt x="501" y="684"/>
                    <a:pt x="502" y="685"/>
                  </a:cubicBezTo>
                  <a:cubicBezTo>
                    <a:pt x="503" y="685"/>
                    <a:pt x="503" y="686"/>
                    <a:pt x="502" y="686"/>
                  </a:cubicBezTo>
                  <a:cubicBezTo>
                    <a:pt x="502" y="687"/>
                    <a:pt x="499" y="685"/>
                    <a:pt x="499" y="685"/>
                  </a:cubicBezTo>
                  <a:cubicBezTo>
                    <a:pt x="499" y="685"/>
                    <a:pt x="499" y="684"/>
                    <a:pt x="499" y="684"/>
                  </a:cubicBezTo>
                  <a:cubicBezTo>
                    <a:pt x="499" y="683"/>
                    <a:pt x="499" y="683"/>
                    <a:pt x="498" y="683"/>
                  </a:cubicBezTo>
                  <a:cubicBezTo>
                    <a:pt x="498" y="682"/>
                    <a:pt x="498" y="681"/>
                    <a:pt x="498" y="681"/>
                  </a:cubicBezTo>
                  <a:cubicBezTo>
                    <a:pt x="497" y="681"/>
                    <a:pt x="497" y="681"/>
                    <a:pt x="497" y="680"/>
                  </a:cubicBezTo>
                  <a:cubicBezTo>
                    <a:pt x="497" y="680"/>
                    <a:pt x="497" y="680"/>
                    <a:pt x="498" y="679"/>
                  </a:cubicBezTo>
                  <a:cubicBezTo>
                    <a:pt x="498" y="680"/>
                    <a:pt x="497" y="680"/>
                    <a:pt x="496" y="680"/>
                  </a:cubicBezTo>
                  <a:cubicBezTo>
                    <a:pt x="496" y="680"/>
                    <a:pt x="495" y="680"/>
                    <a:pt x="495" y="681"/>
                  </a:cubicBezTo>
                  <a:cubicBezTo>
                    <a:pt x="494" y="681"/>
                    <a:pt x="495" y="682"/>
                    <a:pt x="494" y="682"/>
                  </a:cubicBezTo>
                  <a:cubicBezTo>
                    <a:pt x="494" y="683"/>
                    <a:pt x="494" y="684"/>
                    <a:pt x="494" y="685"/>
                  </a:cubicBezTo>
                  <a:cubicBezTo>
                    <a:pt x="494" y="685"/>
                    <a:pt x="494" y="685"/>
                    <a:pt x="493" y="685"/>
                  </a:cubicBezTo>
                  <a:cubicBezTo>
                    <a:pt x="493" y="685"/>
                    <a:pt x="493" y="686"/>
                    <a:pt x="493" y="686"/>
                  </a:cubicBezTo>
                  <a:cubicBezTo>
                    <a:pt x="494" y="686"/>
                    <a:pt x="494" y="687"/>
                    <a:pt x="494" y="687"/>
                  </a:cubicBezTo>
                  <a:cubicBezTo>
                    <a:pt x="495" y="687"/>
                    <a:pt x="495" y="687"/>
                    <a:pt x="495" y="688"/>
                  </a:cubicBezTo>
                  <a:cubicBezTo>
                    <a:pt x="496" y="688"/>
                    <a:pt x="496" y="689"/>
                    <a:pt x="496" y="689"/>
                  </a:cubicBezTo>
                  <a:cubicBezTo>
                    <a:pt x="497" y="690"/>
                    <a:pt x="496" y="690"/>
                    <a:pt x="497" y="691"/>
                  </a:cubicBezTo>
                  <a:cubicBezTo>
                    <a:pt x="497" y="691"/>
                    <a:pt x="497" y="692"/>
                    <a:pt x="498" y="692"/>
                  </a:cubicBezTo>
                  <a:cubicBezTo>
                    <a:pt x="498" y="693"/>
                    <a:pt x="500" y="694"/>
                    <a:pt x="500" y="695"/>
                  </a:cubicBezTo>
                  <a:cubicBezTo>
                    <a:pt x="500" y="695"/>
                    <a:pt x="499" y="696"/>
                    <a:pt x="498" y="696"/>
                  </a:cubicBezTo>
                  <a:cubicBezTo>
                    <a:pt x="497" y="696"/>
                    <a:pt x="497" y="695"/>
                    <a:pt x="497" y="694"/>
                  </a:cubicBezTo>
                  <a:cubicBezTo>
                    <a:pt x="497" y="694"/>
                    <a:pt x="494" y="695"/>
                    <a:pt x="495" y="695"/>
                  </a:cubicBezTo>
                  <a:cubicBezTo>
                    <a:pt x="496" y="696"/>
                    <a:pt x="496" y="696"/>
                    <a:pt x="496" y="696"/>
                  </a:cubicBezTo>
                  <a:cubicBezTo>
                    <a:pt x="497" y="697"/>
                    <a:pt x="497" y="698"/>
                    <a:pt x="496" y="698"/>
                  </a:cubicBezTo>
                  <a:cubicBezTo>
                    <a:pt x="496" y="698"/>
                    <a:pt x="495" y="698"/>
                    <a:pt x="495" y="698"/>
                  </a:cubicBezTo>
                  <a:cubicBezTo>
                    <a:pt x="494" y="698"/>
                    <a:pt x="494" y="698"/>
                    <a:pt x="494" y="698"/>
                  </a:cubicBezTo>
                  <a:cubicBezTo>
                    <a:pt x="494" y="698"/>
                    <a:pt x="494" y="698"/>
                    <a:pt x="493" y="698"/>
                  </a:cubicBezTo>
                  <a:cubicBezTo>
                    <a:pt x="493" y="698"/>
                    <a:pt x="493" y="698"/>
                    <a:pt x="492" y="699"/>
                  </a:cubicBezTo>
                  <a:cubicBezTo>
                    <a:pt x="493" y="699"/>
                    <a:pt x="493" y="699"/>
                    <a:pt x="493" y="699"/>
                  </a:cubicBezTo>
                  <a:cubicBezTo>
                    <a:pt x="494" y="699"/>
                    <a:pt x="495" y="699"/>
                    <a:pt x="495" y="700"/>
                  </a:cubicBezTo>
                  <a:cubicBezTo>
                    <a:pt x="496" y="700"/>
                    <a:pt x="497" y="700"/>
                    <a:pt x="497" y="700"/>
                  </a:cubicBezTo>
                  <a:cubicBezTo>
                    <a:pt x="498" y="701"/>
                    <a:pt x="499" y="701"/>
                    <a:pt x="499" y="701"/>
                  </a:cubicBezTo>
                  <a:cubicBezTo>
                    <a:pt x="500" y="701"/>
                    <a:pt x="501" y="701"/>
                    <a:pt x="501" y="702"/>
                  </a:cubicBezTo>
                  <a:cubicBezTo>
                    <a:pt x="502" y="702"/>
                    <a:pt x="503" y="704"/>
                    <a:pt x="503" y="704"/>
                  </a:cubicBezTo>
                  <a:cubicBezTo>
                    <a:pt x="504" y="704"/>
                    <a:pt x="505" y="705"/>
                    <a:pt x="505" y="706"/>
                  </a:cubicBezTo>
                  <a:cubicBezTo>
                    <a:pt x="505" y="706"/>
                    <a:pt x="505" y="706"/>
                    <a:pt x="505" y="707"/>
                  </a:cubicBezTo>
                  <a:cubicBezTo>
                    <a:pt x="505" y="707"/>
                    <a:pt x="505" y="708"/>
                    <a:pt x="505" y="708"/>
                  </a:cubicBezTo>
                  <a:cubicBezTo>
                    <a:pt x="506" y="708"/>
                    <a:pt x="506" y="709"/>
                    <a:pt x="506" y="709"/>
                  </a:cubicBezTo>
                  <a:cubicBezTo>
                    <a:pt x="507" y="710"/>
                    <a:pt x="506" y="710"/>
                    <a:pt x="505" y="711"/>
                  </a:cubicBezTo>
                  <a:cubicBezTo>
                    <a:pt x="505" y="711"/>
                    <a:pt x="505" y="711"/>
                    <a:pt x="505" y="711"/>
                  </a:cubicBezTo>
                  <a:cubicBezTo>
                    <a:pt x="504" y="711"/>
                    <a:pt x="503" y="711"/>
                    <a:pt x="503" y="710"/>
                  </a:cubicBezTo>
                  <a:cubicBezTo>
                    <a:pt x="502" y="710"/>
                    <a:pt x="501" y="709"/>
                    <a:pt x="500" y="709"/>
                  </a:cubicBezTo>
                  <a:cubicBezTo>
                    <a:pt x="500" y="710"/>
                    <a:pt x="499" y="710"/>
                    <a:pt x="499" y="710"/>
                  </a:cubicBezTo>
                  <a:cubicBezTo>
                    <a:pt x="499" y="710"/>
                    <a:pt x="498" y="710"/>
                    <a:pt x="498" y="710"/>
                  </a:cubicBezTo>
                  <a:cubicBezTo>
                    <a:pt x="498" y="710"/>
                    <a:pt x="498" y="710"/>
                    <a:pt x="498" y="710"/>
                  </a:cubicBezTo>
                  <a:cubicBezTo>
                    <a:pt x="497" y="709"/>
                    <a:pt x="497" y="709"/>
                    <a:pt x="497" y="711"/>
                  </a:cubicBezTo>
                  <a:cubicBezTo>
                    <a:pt x="498" y="711"/>
                    <a:pt x="498" y="711"/>
                    <a:pt x="498" y="711"/>
                  </a:cubicBezTo>
                  <a:cubicBezTo>
                    <a:pt x="498" y="711"/>
                    <a:pt x="498" y="712"/>
                    <a:pt x="498" y="712"/>
                  </a:cubicBezTo>
                  <a:cubicBezTo>
                    <a:pt x="499" y="713"/>
                    <a:pt x="500" y="713"/>
                    <a:pt x="500" y="713"/>
                  </a:cubicBezTo>
                  <a:cubicBezTo>
                    <a:pt x="500" y="714"/>
                    <a:pt x="502" y="715"/>
                    <a:pt x="501" y="715"/>
                  </a:cubicBezTo>
                  <a:cubicBezTo>
                    <a:pt x="500" y="715"/>
                    <a:pt x="499" y="715"/>
                    <a:pt x="498" y="715"/>
                  </a:cubicBezTo>
                  <a:cubicBezTo>
                    <a:pt x="497" y="715"/>
                    <a:pt x="497" y="715"/>
                    <a:pt x="496" y="715"/>
                  </a:cubicBezTo>
                  <a:cubicBezTo>
                    <a:pt x="496" y="715"/>
                    <a:pt x="496" y="714"/>
                    <a:pt x="496" y="714"/>
                  </a:cubicBezTo>
                  <a:cubicBezTo>
                    <a:pt x="495" y="714"/>
                    <a:pt x="495" y="714"/>
                    <a:pt x="494" y="715"/>
                  </a:cubicBezTo>
                  <a:cubicBezTo>
                    <a:pt x="494" y="715"/>
                    <a:pt x="494" y="716"/>
                    <a:pt x="495" y="716"/>
                  </a:cubicBezTo>
                  <a:cubicBezTo>
                    <a:pt x="495" y="716"/>
                    <a:pt x="495" y="717"/>
                    <a:pt x="495" y="717"/>
                  </a:cubicBezTo>
                  <a:cubicBezTo>
                    <a:pt x="496" y="717"/>
                    <a:pt x="496" y="718"/>
                    <a:pt x="496" y="718"/>
                  </a:cubicBezTo>
                  <a:cubicBezTo>
                    <a:pt x="496" y="719"/>
                    <a:pt x="497" y="720"/>
                    <a:pt x="497" y="720"/>
                  </a:cubicBezTo>
                  <a:cubicBezTo>
                    <a:pt x="497" y="721"/>
                    <a:pt x="498" y="722"/>
                    <a:pt x="497" y="724"/>
                  </a:cubicBezTo>
                  <a:cubicBezTo>
                    <a:pt x="497" y="724"/>
                    <a:pt x="497" y="724"/>
                    <a:pt x="497" y="724"/>
                  </a:cubicBezTo>
                  <a:cubicBezTo>
                    <a:pt x="496" y="723"/>
                    <a:pt x="496" y="723"/>
                    <a:pt x="496" y="723"/>
                  </a:cubicBezTo>
                  <a:cubicBezTo>
                    <a:pt x="495" y="722"/>
                    <a:pt x="495" y="722"/>
                    <a:pt x="494" y="722"/>
                  </a:cubicBezTo>
                  <a:cubicBezTo>
                    <a:pt x="494" y="722"/>
                    <a:pt x="494" y="721"/>
                    <a:pt x="494" y="721"/>
                  </a:cubicBezTo>
                  <a:cubicBezTo>
                    <a:pt x="494" y="720"/>
                    <a:pt x="494" y="720"/>
                    <a:pt x="493" y="721"/>
                  </a:cubicBezTo>
                  <a:cubicBezTo>
                    <a:pt x="493" y="721"/>
                    <a:pt x="492" y="721"/>
                    <a:pt x="492" y="721"/>
                  </a:cubicBezTo>
                  <a:cubicBezTo>
                    <a:pt x="492" y="722"/>
                    <a:pt x="492" y="722"/>
                    <a:pt x="492" y="722"/>
                  </a:cubicBezTo>
                  <a:cubicBezTo>
                    <a:pt x="491" y="723"/>
                    <a:pt x="491" y="724"/>
                    <a:pt x="490" y="724"/>
                  </a:cubicBezTo>
                  <a:cubicBezTo>
                    <a:pt x="490" y="724"/>
                    <a:pt x="490" y="724"/>
                    <a:pt x="490" y="724"/>
                  </a:cubicBezTo>
                  <a:cubicBezTo>
                    <a:pt x="490" y="723"/>
                    <a:pt x="490" y="723"/>
                    <a:pt x="490" y="722"/>
                  </a:cubicBezTo>
                  <a:cubicBezTo>
                    <a:pt x="490" y="722"/>
                    <a:pt x="490" y="721"/>
                    <a:pt x="490" y="720"/>
                  </a:cubicBezTo>
                  <a:cubicBezTo>
                    <a:pt x="490" y="720"/>
                    <a:pt x="489" y="720"/>
                    <a:pt x="489" y="720"/>
                  </a:cubicBezTo>
                  <a:cubicBezTo>
                    <a:pt x="488" y="719"/>
                    <a:pt x="488" y="719"/>
                    <a:pt x="487" y="719"/>
                  </a:cubicBezTo>
                  <a:cubicBezTo>
                    <a:pt x="487" y="719"/>
                    <a:pt x="487" y="719"/>
                    <a:pt x="487" y="719"/>
                  </a:cubicBezTo>
                  <a:cubicBezTo>
                    <a:pt x="487" y="719"/>
                    <a:pt x="487" y="720"/>
                    <a:pt x="487" y="720"/>
                  </a:cubicBezTo>
                  <a:cubicBezTo>
                    <a:pt x="486" y="721"/>
                    <a:pt x="486" y="720"/>
                    <a:pt x="485" y="720"/>
                  </a:cubicBezTo>
                  <a:cubicBezTo>
                    <a:pt x="485" y="719"/>
                    <a:pt x="485" y="719"/>
                    <a:pt x="484" y="718"/>
                  </a:cubicBezTo>
                  <a:cubicBezTo>
                    <a:pt x="484" y="718"/>
                    <a:pt x="484" y="718"/>
                    <a:pt x="484" y="717"/>
                  </a:cubicBezTo>
                  <a:cubicBezTo>
                    <a:pt x="483" y="717"/>
                    <a:pt x="484" y="717"/>
                    <a:pt x="484" y="717"/>
                  </a:cubicBezTo>
                  <a:cubicBezTo>
                    <a:pt x="484" y="716"/>
                    <a:pt x="484" y="716"/>
                    <a:pt x="484" y="716"/>
                  </a:cubicBezTo>
                  <a:cubicBezTo>
                    <a:pt x="484" y="715"/>
                    <a:pt x="484" y="714"/>
                    <a:pt x="485" y="714"/>
                  </a:cubicBezTo>
                  <a:cubicBezTo>
                    <a:pt x="485" y="713"/>
                    <a:pt x="483" y="712"/>
                    <a:pt x="483" y="712"/>
                  </a:cubicBezTo>
                  <a:cubicBezTo>
                    <a:pt x="482" y="712"/>
                    <a:pt x="482" y="712"/>
                    <a:pt x="481" y="711"/>
                  </a:cubicBezTo>
                  <a:cubicBezTo>
                    <a:pt x="481" y="711"/>
                    <a:pt x="479" y="710"/>
                    <a:pt x="479" y="709"/>
                  </a:cubicBezTo>
                  <a:cubicBezTo>
                    <a:pt x="479" y="709"/>
                    <a:pt x="479" y="708"/>
                    <a:pt x="479" y="708"/>
                  </a:cubicBezTo>
                  <a:cubicBezTo>
                    <a:pt x="480" y="708"/>
                    <a:pt x="480" y="707"/>
                    <a:pt x="480" y="707"/>
                  </a:cubicBezTo>
                  <a:cubicBezTo>
                    <a:pt x="480" y="706"/>
                    <a:pt x="481" y="706"/>
                    <a:pt x="482" y="706"/>
                  </a:cubicBezTo>
                  <a:cubicBezTo>
                    <a:pt x="483" y="706"/>
                    <a:pt x="483" y="706"/>
                    <a:pt x="483" y="706"/>
                  </a:cubicBezTo>
                  <a:cubicBezTo>
                    <a:pt x="484" y="706"/>
                    <a:pt x="484" y="706"/>
                    <a:pt x="485" y="706"/>
                  </a:cubicBezTo>
                  <a:cubicBezTo>
                    <a:pt x="486" y="706"/>
                    <a:pt x="487" y="705"/>
                    <a:pt x="488" y="706"/>
                  </a:cubicBezTo>
                  <a:cubicBezTo>
                    <a:pt x="488" y="706"/>
                    <a:pt x="489" y="707"/>
                    <a:pt x="489" y="707"/>
                  </a:cubicBezTo>
                  <a:cubicBezTo>
                    <a:pt x="490" y="707"/>
                    <a:pt x="491" y="707"/>
                    <a:pt x="491" y="707"/>
                  </a:cubicBezTo>
                  <a:cubicBezTo>
                    <a:pt x="492" y="707"/>
                    <a:pt x="493" y="708"/>
                    <a:pt x="494" y="707"/>
                  </a:cubicBezTo>
                  <a:cubicBezTo>
                    <a:pt x="494" y="707"/>
                    <a:pt x="494" y="707"/>
                    <a:pt x="494" y="707"/>
                  </a:cubicBezTo>
                  <a:cubicBezTo>
                    <a:pt x="495" y="706"/>
                    <a:pt x="495" y="706"/>
                    <a:pt x="494" y="706"/>
                  </a:cubicBezTo>
                  <a:cubicBezTo>
                    <a:pt x="494" y="705"/>
                    <a:pt x="493" y="706"/>
                    <a:pt x="492" y="705"/>
                  </a:cubicBezTo>
                  <a:cubicBezTo>
                    <a:pt x="491" y="705"/>
                    <a:pt x="491" y="705"/>
                    <a:pt x="490" y="704"/>
                  </a:cubicBezTo>
                  <a:cubicBezTo>
                    <a:pt x="489" y="704"/>
                    <a:pt x="487" y="703"/>
                    <a:pt x="486" y="704"/>
                  </a:cubicBezTo>
                  <a:cubicBezTo>
                    <a:pt x="486" y="704"/>
                    <a:pt x="486" y="704"/>
                    <a:pt x="485" y="704"/>
                  </a:cubicBezTo>
                  <a:cubicBezTo>
                    <a:pt x="485" y="704"/>
                    <a:pt x="484" y="704"/>
                    <a:pt x="484" y="704"/>
                  </a:cubicBezTo>
                  <a:cubicBezTo>
                    <a:pt x="484" y="704"/>
                    <a:pt x="482" y="703"/>
                    <a:pt x="482" y="703"/>
                  </a:cubicBezTo>
                  <a:cubicBezTo>
                    <a:pt x="481" y="704"/>
                    <a:pt x="480" y="705"/>
                    <a:pt x="479" y="704"/>
                  </a:cubicBezTo>
                  <a:cubicBezTo>
                    <a:pt x="478" y="704"/>
                    <a:pt x="479" y="703"/>
                    <a:pt x="479" y="703"/>
                  </a:cubicBezTo>
                  <a:cubicBezTo>
                    <a:pt x="479" y="702"/>
                    <a:pt x="478" y="701"/>
                    <a:pt x="478" y="701"/>
                  </a:cubicBezTo>
                  <a:cubicBezTo>
                    <a:pt x="478" y="700"/>
                    <a:pt x="478" y="699"/>
                    <a:pt x="477" y="699"/>
                  </a:cubicBezTo>
                  <a:cubicBezTo>
                    <a:pt x="477" y="698"/>
                    <a:pt x="476" y="698"/>
                    <a:pt x="476" y="698"/>
                  </a:cubicBezTo>
                  <a:cubicBezTo>
                    <a:pt x="475" y="698"/>
                    <a:pt x="475" y="697"/>
                    <a:pt x="475" y="697"/>
                  </a:cubicBezTo>
                  <a:cubicBezTo>
                    <a:pt x="475" y="696"/>
                    <a:pt x="474" y="696"/>
                    <a:pt x="474" y="695"/>
                  </a:cubicBezTo>
                  <a:cubicBezTo>
                    <a:pt x="474" y="695"/>
                    <a:pt x="473" y="694"/>
                    <a:pt x="472" y="694"/>
                  </a:cubicBezTo>
                  <a:cubicBezTo>
                    <a:pt x="472" y="693"/>
                    <a:pt x="471" y="693"/>
                    <a:pt x="471" y="693"/>
                  </a:cubicBezTo>
                  <a:cubicBezTo>
                    <a:pt x="471" y="692"/>
                    <a:pt x="471" y="692"/>
                    <a:pt x="471" y="692"/>
                  </a:cubicBezTo>
                  <a:cubicBezTo>
                    <a:pt x="470" y="691"/>
                    <a:pt x="470" y="691"/>
                    <a:pt x="470" y="690"/>
                  </a:cubicBezTo>
                  <a:cubicBezTo>
                    <a:pt x="470" y="690"/>
                    <a:pt x="470" y="690"/>
                    <a:pt x="470" y="689"/>
                  </a:cubicBezTo>
                  <a:cubicBezTo>
                    <a:pt x="470" y="689"/>
                    <a:pt x="470" y="689"/>
                    <a:pt x="470" y="689"/>
                  </a:cubicBezTo>
                  <a:cubicBezTo>
                    <a:pt x="470" y="689"/>
                    <a:pt x="470" y="689"/>
                    <a:pt x="470" y="689"/>
                  </a:cubicBezTo>
                  <a:cubicBezTo>
                    <a:pt x="470" y="689"/>
                    <a:pt x="470" y="689"/>
                    <a:pt x="470" y="689"/>
                  </a:cubicBezTo>
                  <a:cubicBezTo>
                    <a:pt x="470" y="689"/>
                    <a:pt x="470" y="689"/>
                    <a:pt x="470" y="689"/>
                  </a:cubicBezTo>
                  <a:cubicBezTo>
                    <a:pt x="470" y="689"/>
                    <a:pt x="470" y="688"/>
                    <a:pt x="470" y="688"/>
                  </a:cubicBezTo>
                  <a:cubicBezTo>
                    <a:pt x="469" y="687"/>
                    <a:pt x="469" y="687"/>
                    <a:pt x="468" y="686"/>
                  </a:cubicBezTo>
                  <a:cubicBezTo>
                    <a:pt x="468" y="685"/>
                    <a:pt x="467" y="685"/>
                    <a:pt x="466" y="684"/>
                  </a:cubicBezTo>
                  <a:cubicBezTo>
                    <a:pt x="466" y="684"/>
                    <a:pt x="466" y="684"/>
                    <a:pt x="466" y="684"/>
                  </a:cubicBezTo>
                  <a:cubicBezTo>
                    <a:pt x="467" y="683"/>
                    <a:pt x="463" y="684"/>
                    <a:pt x="462" y="683"/>
                  </a:cubicBezTo>
                  <a:cubicBezTo>
                    <a:pt x="462" y="683"/>
                    <a:pt x="462" y="682"/>
                    <a:pt x="462" y="682"/>
                  </a:cubicBezTo>
                  <a:cubicBezTo>
                    <a:pt x="463" y="681"/>
                    <a:pt x="463" y="681"/>
                    <a:pt x="463" y="680"/>
                  </a:cubicBezTo>
                  <a:cubicBezTo>
                    <a:pt x="463" y="679"/>
                    <a:pt x="463" y="679"/>
                    <a:pt x="463" y="678"/>
                  </a:cubicBezTo>
                  <a:cubicBezTo>
                    <a:pt x="462" y="677"/>
                    <a:pt x="462" y="676"/>
                    <a:pt x="463" y="675"/>
                  </a:cubicBezTo>
                  <a:cubicBezTo>
                    <a:pt x="463" y="675"/>
                    <a:pt x="463" y="675"/>
                    <a:pt x="463" y="675"/>
                  </a:cubicBezTo>
                  <a:cubicBezTo>
                    <a:pt x="463" y="674"/>
                    <a:pt x="463" y="674"/>
                    <a:pt x="463" y="673"/>
                  </a:cubicBezTo>
                  <a:cubicBezTo>
                    <a:pt x="463" y="672"/>
                    <a:pt x="463" y="671"/>
                    <a:pt x="463" y="671"/>
                  </a:cubicBezTo>
                  <a:cubicBezTo>
                    <a:pt x="463" y="670"/>
                    <a:pt x="464" y="670"/>
                    <a:pt x="464" y="670"/>
                  </a:cubicBezTo>
                  <a:cubicBezTo>
                    <a:pt x="464" y="669"/>
                    <a:pt x="464" y="669"/>
                    <a:pt x="464" y="668"/>
                  </a:cubicBezTo>
                  <a:cubicBezTo>
                    <a:pt x="464" y="668"/>
                    <a:pt x="464" y="668"/>
                    <a:pt x="465" y="667"/>
                  </a:cubicBezTo>
                  <a:cubicBezTo>
                    <a:pt x="465" y="667"/>
                    <a:pt x="465" y="667"/>
                    <a:pt x="465" y="667"/>
                  </a:cubicBezTo>
                  <a:cubicBezTo>
                    <a:pt x="466" y="666"/>
                    <a:pt x="465" y="667"/>
                    <a:pt x="465" y="666"/>
                  </a:cubicBezTo>
                  <a:cubicBezTo>
                    <a:pt x="465" y="666"/>
                    <a:pt x="464" y="665"/>
                    <a:pt x="463" y="665"/>
                  </a:cubicBezTo>
                  <a:cubicBezTo>
                    <a:pt x="463" y="665"/>
                    <a:pt x="463" y="665"/>
                    <a:pt x="463" y="665"/>
                  </a:cubicBezTo>
                  <a:cubicBezTo>
                    <a:pt x="463" y="665"/>
                    <a:pt x="463" y="664"/>
                    <a:pt x="462" y="664"/>
                  </a:cubicBezTo>
                  <a:cubicBezTo>
                    <a:pt x="462" y="664"/>
                    <a:pt x="462" y="664"/>
                    <a:pt x="462" y="663"/>
                  </a:cubicBezTo>
                  <a:cubicBezTo>
                    <a:pt x="462" y="662"/>
                    <a:pt x="460" y="661"/>
                    <a:pt x="459" y="661"/>
                  </a:cubicBezTo>
                  <a:cubicBezTo>
                    <a:pt x="458" y="660"/>
                    <a:pt x="458" y="659"/>
                    <a:pt x="457" y="658"/>
                  </a:cubicBezTo>
                  <a:cubicBezTo>
                    <a:pt x="457" y="657"/>
                    <a:pt x="456" y="657"/>
                    <a:pt x="455" y="656"/>
                  </a:cubicBezTo>
                  <a:cubicBezTo>
                    <a:pt x="455" y="656"/>
                    <a:pt x="455" y="656"/>
                    <a:pt x="455" y="656"/>
                  </a:cubicBezTo>
                  <a:cubicBezTo>
                    <a:pt x="455" y="656"/>
                    <a:pt x="455" y="656"/>
                    <a:pt x="455" y="656"/>
                  </a:cubicBezTo>
                  <a:cubicBezTo>
                    <a:pt x="455" y="656"/>
                    <a:pt x="455" y="656"/>
                    <a:pt x="455" y="656"/>
                  </a:cubicBezTo>
                  <a:cubicBezTo>
                    <a:pt x="455" y="656"/>
                    <a:pt x="455" y="656"/>
                    <a:pt x="455" y="656"/>
                  </a:cubicBezTo>
                  <a:cubicBezTo>
                    <a:pt x="455" y="656"/>
                    <a:pt x="455" y="656"/>
                    <a:pt x="455" y="656"/>
                  </a:cubicBezTo>
                  <a:cubicBezTo>
                    <a:pt x="455" y="656"/>
                    <a:pt x="455" y="656"/>
                    <a:pt x="455" y="655"/>
                  </a:cubicBezTo>
                  <a:cubicBezTo>
                    <a:pt x="455" y="655"/>
                    <a:pt x="454" y="654"/>
                    <a:pt x="453" y="654"/>
                  </a:cubicBezTo>
                  <a:cubicBezTo>
                    <a:pt x="453" y="654"/>
                    <a:pt x="453" y="654"/>
                    <a:pt x="453" y="654"/>
                  </a:cubicBezTo>
                  <a:cubicBezTo>
                    <a:pt x="453" y="654"/>
                    <a:pt x="452" y="654"/>
                    <a:pt x="452" y="654"/>
                  </a:cubicBezTo>
                  <a:cubicBezTo>
                    <a:pt x="451" y="654"/>
                    <a:pt x="450" y="654"/>
                    <a:pt x="449" y="654"/>
                  </a:cubicBezTo>
                  <a:cubicBezTo>
                    <a:pt x="448" y="654"/>
                    <a:pt x="447" y="653"/>
                    <a:pt x="446" y="652"/>
                  </a:cubicBezTo>
                  <a:cubicBezTo>
                    <a:pt x="446" y="652"/>
                    <a:pt x="446" y="652"/>
                    <a:pt x="446" y="652"/>
                  </a:cubicBezTo>
                  <a:cubicBezTo>
                    <a:pt x="447" y="652"/>
                    <a:pt x="447" y="652"/>
                    <a:pt x="447" y="652"/>
                  </a:cubicBezTo>
                  <a:cubicBezTo>
                    <a:pt x="447" y="652"/>
                    <a:pt x="447" y="652"/>
                    <a:pt x="447" y="651"/>
                  </a:cubicBezTo>
                  <a:cubicBezTo>
                    <a:pt x="447" y="651"/>
                    <a:pt x="447" y="651"/>
                    <a:pt x="447" y="651"/>
                  </a:cubicBezTo>
                  <a:cubicBezTo>
                    <a:pt x="446" y="650"/>
                    <a:pt x="446" y="650"/>
                    <a:pt x="445" y="650"/>
                  </a:cubicBezTo>
                  <a:cubicBezTo>
                    <a:pt x="444" y="649"/>
                    <a:pt x="443" y="648"/>
                    <a:pt x="442" y="647"/>
                  </a:cubicBezTo>
                  <a:cubicBezTo>
                    <a:pt x="441" y="647"/>
                    <a:pt x="441" y="646"/>
                    <a:pt x="440" y="646"/>
                  </a:cubicBezTo>
                  <a:cubicBezTo>
                    <a:pt x="439" y="646"/>
                    <a:pt x="439" y="646"/>
                    <a:pt x="438" y="646"/>
                  </a:cubicBezTo>
                  <a:cubicBezTo>
                    <a:pt x="437" y="646"/>
                    <a:pt x="436" y="646"/>
                    <a:pt x="435" y="646"/>
                  </a:cubicBezTo>
                  <a:cubicBezTo>
                    <a:pt x="434" y="646"/>
                    <a:pt x="433" y="646"/>
                    <a:pt x="433" y="645"/>
                  </a:cubicBezTo>
                  <a:cubicBezTo>
                    <a:pt x="433" y="644"/>
                    <a:pt x="433" y="644"/>
                    <a:pt x="432" y="643"/>
                  </a:cubicBezTo>
                  <a:cubicBezTo>
                    <a:pt x="431" y="643"/>
                    <a:pt x="431" y="643"/>
                    <a:pt x="430" y="643"/>
                  </a:cubicBezTo>
                  <a:cubicBezTo>
                    <a:pt x="430" y="643"/>
                    <a:pt x="429" y="643"/>
                    <a:pt x="429" y="643"/>
                  </a:cubicBezTo>
                  <a:cubicBezTo>
                    <a:pt x="429" y="642"/>
                    <a:pt x="429" y="642"/>
                    <a:pt x="429" y="641"/>
                  </a:cubicBezTo>
                  <a:cubicBezTo>
                    <a:pt x="428" y="641"/>
                    <a:pt x="428" y="641"/>
                    <a:pt x="427" y="641"/>
                  </a:cubicBezTo>
                  <a:cubicBezTo>
                    <a:pt x="426" y="641"/>
                    <a:pt x="426" y="641"/>
                    <a:pt x="426" y="641"/>
                  </a:cubicBezTo>
                  <a:cubicBezTo>
                    <a:pt x="426" y="640"/>
                    <a:pt x="426" y="640"/>
                    <a:pt x="426" y="640"/>
                  </a:cubicBezTo>
                  <a:cubicBezTo>
                    <a:pt x="426" y="640"/>
                    <a:pt x="426" y="639"/>
                    <a:pt x="426" y="639"/>
                  </a:cubicBezTo>
                  <a:cubicBezTo>
                    <a:pt x="426" y="638"/>
                    <a:pt x="426" y="638"/>
                    <a:pt x="426" y="638"/>
                  </a:cubicBezTo>
                  <a:cubicBezTo>
                    <a:pt x="427" y="638"/>
                    <a:pt x="427" y="638"/>
                    <a:pt x="428" y="638"/>
                  </a:cubicBezTo>
                  <a:cubicBezTo>
                    <a:pt x="428" y="637"/>
                    <a:pt x="429" y="638"/>
                    <a:pt x="429" y="637"/>
                  </a:cubicBezTo>
                  <a:cubicBezTo>
                    <a:pt x="429" y="637"/>
                    <a:pt x="428" y="637"/>
                    <a:pt x="427" y="636"/>
                  </a:cubicBezTo>
                  <a:cubicBezTo>
                    <a:pt x="426" y="635"/>
                    <a:pt x="426" y="635"/>
                    <a:pt x="425" y="634"/>
                  </a:cubicBezTo>
                  <a:cubicBezTo>
                    <a:pt x="424" y="634"/>
                    <a:pt x="424" y="634"/>
                    <a:pt x="424" y="633"/>
                  </a:cubicBezTo>
                  <a:cubicBezTo>
                    <a:pt x="424" y="632"/>
                    <a:pt x="423" y="632"/>
                    <a:pt x="423" y="632"/>
                  </a:cubicBezTo>
                  <a:cubicBezTo>
                    <a:pt x="423" y="631"/>
                    <a:pt x="423" y="630"/>
                    <a:pt x="423" y="630"/>
                  </a:cubicBezTo>
                  <a:cubicBezTo>
                    <a:pt x="423" y="629"/>
                    <a:pt x="422" y="628"/>
                    <a:pt x="422" y="628"/>
                  </a:cubicBezTo>
                  <a:cubicBezTo>
                    <a:pt x="422" y="627"/>
                    <a:pt x="421" y="627"/>
                    <a:pt x="421" y="626"/>
                  </a:cubicBezTo>
                  <a:cubicBezTo>
                    <a:pt x="421" y="626"/>
                    <a:pt x="421" y="626"/>
                    <a:pt x="421" y="625"/>
                  </a:cubicBezTo>
                  <a:cubicBezTo>
                    <a:pt x="421" y="625"/>
                    <a:pt x="421" y="625"/>
                    <a:pt x="421" y="625"/>
                  </a:cubicBezTo>
                  <a:cubicBezTo>
                    <a:pt x="421" y="625"/>
                    <a:pt x="420" y="625"/>
                    <a:pt x="420" y="625"/>
                  </a:cubicBezTo>
                  <a:cubicBezTo>
                    <a:pt x="419" y="625"/>
                    <a:pt x="418" y="625"/>
                    <a:pt x="418" y="626"/>
                  </a:cubicBezTo>
                  <a:cubicBezTo>
                    <a:pt x="418" y="626"/>
                    <a:pt x="417" y="626"/>
                    <a:pt x="417" y="627"/>
                  </a:cubicBezTo>
                  <a:cubicBezTo>
                    <a:pt x="417" y="627"/>
                    <a:pt x="417" y="627"/>
                    <a:pt x="417" y="627"/>
                  </a:cubicBezTo>
                  <a:cubicBezTo>
                    <a:pt x="417" y="628"/>
                    <a:pt x="417" y="628"/>
                    <a:pt x="416" y="629"/>
                  </a:cubicBezTo>
                  <a:cubicBezTo>
                    <a:pt x="416" y="629"/>
                    <a:pt x="415" y="629"/>
                    <a:pt x="415" y="630"/>
                  </a:cubicBezTo>
                  <a:cubicBezTo>
                    <a:pt x="415" y="630"/>
                    <a:pt x="415" y="630"/>
                    <a:pt x="415" y="630"/>
                  </a:cubicBezTo>
                  <a:cubicBezTo>
                    <a:pt x="415" y="630"/>
                    <a:pt x="414" y="631"/>
                    <a:pt x="414" y="631"/>
                  </a:cubicBezTo>
                  <a:cubicBezTo>
                    <a:pt x="414" y="631"/>
                    <a:pt x="414" y="631"/>
                    <a:pt x="413" y="631"/>
                  </a:cubicBezTo>
                  <a:cubicBezTo>
                    <a:pt x="413" y="632"/>
                    <a:pt x="413" y="632"/>
                    <a:pt x="412" y="632"/>
                  </a:cubicBezTo>
                  <a:cubicBezTo>
                    <a:pt x="411" y="632"/>
                    <a:pt x="412" y="631"/>
                    <a:pt x="412" y="630"/>
                  </a:cubicBezTo>
                  <a:cubicBezTo>
                    <a:pt x="412" y="629"/>
                    <a:pt x="411" y="629"/>
                    <a:pt x="411" y="629"/>
                  </a:cubicBezTo>
                  <a:cubicBezTo>
                    <a:pt x="411" y="629"/>
                    <a:pt x="411" y="629"/>
                    <a:pt x="411" y="629"/>
                  </a:cubicBezTo>
                  <a:cubicBezTo>
                    <a:pt x="410" y="629"/>
                    <a:pt x="410" y="629"/>
                    <a:pt x="410" y="629"/>
                  </a:cubicBezTo>
                  <a:cubicBezTo>
                    <a:pt x="410" y="628"/>
                    <a:pt x="410" y="628"/>
                    <a:pt x="410" y="628"/>
                  </a:cubicBezTo>
                  <a:cubicBezTo>
                    <a:pt x="410" y="628"/>
                    <a:pt x="410" y="626"/>
                    <a:pt x="410" y="626"/>
                  </a:cubicBezTo>
                  <a:cubicBezTo>
                    <a:pt x="410" y="625"/>
                    <a:pt x="410" y="625"/>
                    <a:pt x="410" y="625"/>
                  </a:cubicBezTo>
                  <a:cubicBezTo>
                    <a:pt x="410" y="625"/>
                    <a:pt x="410" y="625"/>
                    <a:pt x="410" y="625"/>
                  </a:cubicBezTo>
                  <a:cubicBezTo>
                    <a:pt x="410" y="625"/>
                    <a:pt x="410" y="625"/>
                    <a:pt x="410" y="625"/>
                  </a:cubicBezTo>
                  <a:cubicBezTo>
                    <a:pt x="410" y="624"/>
                    <a:pt x="411" y="624"/>
                    <a:pt x="411" y="623"/>
                  </a:cubicBezTo>
                  <a:cubicBezTo>
                    <a:pt x="412" y="623"/>
                    <a:pt x="412" y="623"/>
                    <a:pt x="413" y="622"/>
                  </a:cubicBezTo>
                  <a:cubicBezTo>
                    <a:pt x="414" y="622"/>
                    <a:pt x="413" y="621"/>
                    <a:pt x="412" y="621"/>
                  </a:cubicBezTo>
                  <a:cubicBezTo>
                    <a:pt x="412" y="621"/>
                    <a:pt x="412" y="621"/>
                    <a:pt x="411" y="621"/>
                  </a:cubicBezTo>
                  <a:cubicBezTo>
                    <a:pt x="411" y="621"/>
                    <a:pt x="411" y="621"/>
                    <a:pt x="411" y="621"/>
                  </a:cubicBezTo>
                  <a:cubicBezTo>
                    <a:pt x="411" y="621"/>
                    <a:pt x="411" y="621"/>
                    <a:pt x="411" y="621"/>
                  </a:cubicBezTo>
                  <a:cubicBezTo>
                    <a:pt x="411" y="621"/>
                    <a:pt x="411" y="621"/>
                    <a:pt x="411" y="621"/>
                  </a:cubicBezTo>
                  <a:cubicBezTo>
                    <a:pt x="410" y="620"/>
                    <a:pt x="409" y="620"/>
                    <a:pt x="408" y="620"/>
                  </a:cubicBezTo>
                  <a:cubicBezTo>
                    <a:pt x="407" y="620"/>
                    <a:pt x="407" y="620"/>
                    <a:pt x="406" y="621"/>
                  </a:cubicBezTo>
                  <a:cubicBezTo>
                    <a:pt x="406" y="621"/>
                    <a:pt x="405" y="621"/>
                    <a:pt x="405" y="621"/>
                  </a:cubicBezTo>
                  <a:cubicBezTo>
                    <a:pt x="405" y="621"/>
                    <a:pt x="404" y="621"/>
                    <a:pt x="404" y="621"/>
                  </a:cubicBezTo>
                  <a:cubicBezTo>
                    <a:pt x="403" y="621"/>
                    <a:pt x="403" y="622"/>
                    <a:pt x="403" y="622"/>
                  </a:cubicBezTo>
                  <a:cubicBezTo>
                    <a:pt x="402" y="622"/>
                    <a:pt x="401" y="622"/>
                    <a:pt x="401" y="623"/>
                  </a:cubicBezTo>
                  <a:cubicBezTo>
                    <a:pt x="400" y="623"/>
                    <a:pt x="399" y="623"/>
                    <a:pt x="399" y="624"/>
                  </a:cubicBezTo>
                  <a:cubicBezTo>
                    <a:pt x="398" y="624"/>
                    <a:pt x="397" y="624"/>
                    <a:pt x="397" y="625"/>
                  </a:cubicBezTo>
                  <a:cubicBezTo>
                    <a:pt x="397" y="625"/>
                    <a:pt x="398" y="626"/>
                    <a:pt x="398" y="626"/>
                  </a:cubicBezTo>
                  <a:cubicBezTo>
                    <a:pt x="398" y="627"/>
                    <a:pt x="398" y="627"/>
                    <a:pt x="399" y="628"/>
                  </a:cubicBezTo>
                  <a:cubicBezTo>
                    <a:pt x="399" y="628"/>
                    <a:pt x="399" y="628"/>
                    <a:pt x="399" y="629"/>
                  </a:cubicBezTo>
                  <a:cubicBezTo>
                    <a:pt x="399" y="629"/>
                    <a:pt x="398" y="629"/>
                    <a:pt x="398" y="630"/>
                  </a:cubicBezTo>
                  <a:cubicBezTo>
                    <a:pt x="398" y="630"/>
                    <a:pt x="397" y="630"/>
                    <a:pt x="397" y="631"/>
                  </a:cubicBezTo>
                  <a:cubicBezTo>
                    <a:pt x="397" y="631"/>
                    <a:pt x="397" y="631"/>
                    <a:pt x="397" y="632"/>
                  </a:cubicBezTo>
                  <a:cubicBezTo>
                    <a:pt x="397" y="632"/>
                    <a:pt x="398" y="633"/>
                    <a:pt x="398" y="634"/>
                  </a:cubicBezTo>
                  <a:cubicBezTo>
                    <a:pt x="398" y="634"/>
                    <a:pt x="398" y="635"/>
                    <a:pt x="397" y="636"/>
                  </a:cubicBezTo>
                  <a:cubicBezTo>
                    <a:pt x="397" y="636"/>
                    <a:pt x="399" y="637"/>
                    <a:pt x="400" y="637"/>
                  </a:cubicBezTo>
                  <a:cubicBezTo>
                    <a:pt x="400" y="637"/>
                    <a:pt x="400" y="638"/>
                    <a:pt x="400" y="638"/>
                  </a:cubicBezTo>
                  <a:cubicBezTo>
                    <a:pt x="401" y="638"/>
                    <a:pt x="401" y="639"/>
                    <a:pt x="402" y="639"/>
                  </a:cubicBezTo>
                  <a:cubicBezTo>
                    <a:pt x="402" y="639"/>
                    <a:pt x="403" y="639"/>
                    <a:pt x="404" y="640"/>
                  </a:cubicBezTo>
                  <a:cubicBezTo>
                    <a:pt x="404" y="640"/>
                    <a:pt x="405" y="641"/>
                    <a:pt x="406" y="641"/>
                  </a:cubicBezTo>
                  <a:cubicBezTo>
                    <a:pt x="406" y="642"/>
                    <a:pt x="407" y="642"/>
                    <a:pt x="407" y="642"/>
                  </a:cubicBezTo>
                  <a:cubicBezTo>
                    <a:pt x="407" y="643"/>
                    <a:pt x="407" y="643"/>
                    <a:pt x="408" y="644"/>
                  </a:cubicBezTo>
                  <a:cubicBezTo>
                    <a:pt x="408" y="644"/>
                    <a:pt x="409" y="645"/>
                    <a:pt x="409" y="645"/>
                  </a:cubicBezTo>
                  <a:cubicBezTo>
                    <a:pt x="410" y="647"/>
                    <a:pt x="411" y="648"/>
                    <a:pt x="413" y="649"/>
                  </a:cubicBezTo>
                  <a:cubicBezTo>
                    <a:pt x="413" y="649"/>
                    <a:pt x="413" y="650"/>
                    <a:pt x="413" y="650"/>
                  </a:cubicBezTo>
                  <a:cubicBezTo>
                    <a:pt x="413" y="651"/>
                    <a:pt x="413" y="651"/>
                    <a:pt x="414" y="651"/>
                  </a:cubicBezTo>
                  <a:cubicBezTo>
                    <a:pt x="414" y="652"/>
                    <a:pt x="414" y="652"/>
                    <a:pt x="414" y="653"/>
                  </a:cubicBezTo>
                  <a:cubicBezTo>
                    <a:pt x="414" y="653"/>
                    <a:pt x="414" y="654"/>
                    <a:pt x="414" y="654"/>
                  </a:cubicBezTo>
                  <a:cubicBezTo>
                    <a:pt x="415" y="654"/>
                    <a:pt x="415" y="655"/>
                    <a:pt x="415" y="655"/>
                  </a:cubicBezTo>
                  <a:cubicBezTo>
                    <a:pt x="415" y="656"/>
                    <a:pt x="416" y="656"/>
                    <a:pt x="416" y="657"/>
                  </a:cubicBezTo>
                  <a:cubicBezTo>
                    <a:pt x="417" y="657"/>
                    <a:pt x="417" y="657"/>
                    <a:pt x="417" y="658"/>
                  </a:cubicBezTo>
                  <a:cubicBezTo>
                    <a:pt x="418" y="658"/>
                    <a:pt x="418" y="658"/>
                    <a:pt x="418" y="659"/>
                  </a:cubicBezTo>
                  <a:cubicBezTo>
                    <a:pt x="419" y="659"/>
                    <a:pt x="419" y="659"/>
                    <a:pt x="419" y="660"/>
                  </a:cubicBezTo>
                  <a:cubicBezTo>
                    <a:pt x="420" y="660"/>
                    <a:pt x="421" y="660"/>
                    <a:pt x="421" y="660"/>
                  </a:cubicBezTo>
                  <a:cubicBezTo>
                    <a:pt x="422" y="661"/>
                    <a:pt x="422" y="662"/>
                    <a:pt x="423" y="662"/>
                  </a:cubicBezTo>
                  <a:cubicBezTo>
                    <a:pt x="423" y="662"/>
                    <a:pt x="424" y="662"/>
                    <a:pt x="424" y="662"/>
                  </a:cubicBezTo>
                  <a:cubicBezTo>
                    <a:pt x="425" y="663"/>
                    <a:pt x="427" y="662"/>
                    <a:pt x="428" y="663"/>
                  </a:cubicBezTo>
                  <a:cubicBezTo>
                    <a:pt x="429" y="663"/>
                    <a:pt x="431" y="662"/>
                    <a:pt x="432" y="663"/>
                  </a:cubicBezTo>
                  <a:cubicBezTo>
                    <a:pt x="432" y="663"/>
                    <a:pt x="434" y="664"/>
                    <a:pt x="434" y="665"/>
                  </a:cubicBezTo>
                  <a:cubicBezTo>
                    <a:pt x="434" y="665"/>
                    <a:pt x="434" y="666"/>
                    <a:pt x="433" y="666"/>
                  </a:cubicBezTo>
                  <a:cubicBezTo>
                    <a:pt x="433" y="667"/>
                    <a:pt x="432" y="666"/>
                    <a:pt x="432" y="667"/>
                  </a:cubicBezTo>
                  <a:cubicBezTo>
                    <a:pt x="431" y="667"/>
                    <a:pt x="430" y="667"/>
                    <a:pt x="431" y="668"/>
                  </a:cubicBezTo>
                  <a:cubicBezTo>
                    <a:pt x="432" y="668"/>
                    <a:pt x="433" y="669"/>
                    <a:pt x="434" y="669"/>
                  </a:cubicBezTo>
                  <a:cubicBezTo>
                    <a:pt x="435" y="670"/>
                    <a:pt x="437" y="669"/>
                    <a:pt x="438" y="670"/>
                  </a:cubicBezTo>
                  <a:cubicBezTo>
                    <a:pt x="438" y="670"/>
                    <a:pt x="439" y="670"/>
                    <a:pt x="439" y="671"/>
                  </a:cubicBezTo>
                  <a:cubicBezTo>
                    <a:pt x="439" y="671"/>
                    <a:pt x="440" y="671"/>
                    <a:pt x="440" y="671"/>
                  </a:cubicBezTo>
                  <a:cubicBezTo>
                    <a:pt x="440" y="673"/>
                    <a:pt x="442" y="672"/>
                    <a:pt x="443" y="673"/>
                  </a:cubicBezTo>
                  <a:cubicBezTo>
                    <a:pt x="443" y="673"/>
                    <a:pt x="444" y="674"/>
                    <a:pt x="444" y="674"/>
                  </a:cubicBezTo>
                  <a:cubicBezTo>
                    <a:pt x="445" y="674"/>
                    <a:pt x="446" y="675"/>
                    <a:pt x="446" y="675"/>
                  </a:cubicBezTo>
                  <a:cubicBezTo>
                    <a:pt x="447" y="676"/>
                    <a:pt x="449" y="676"/>
                    <a:pt x="449" y="677"/>
                  </a:cubicBezTo>
                  <a:cubicBezTo>
                    <a:pt x="450" y="679"/>
                    <a:pt x="451" y="678"/>
                    <a:pt x="452" y="679"/>
                  </a:cubicBezTo>
                  <a:cubicBezTo>
                    <a:pt x="452" y="679"/>
                    <a:pt x="453" y="679"/>
                    <a:pt x="454" y="680"/>
                  </a:cubicBezTo>
                  <a:cubicBezTo>
                    <a:pt x="455" y="681"/>
                    <a:pt x="454" y="681"/>
                    <a:pt x="454" y="682"/>
                  </a:cubicBezTo>
                  <a:cubicBezTo>
                    <a:pt x="454" y="683"/>
                    <a:pt x="455" y="685"/>
                    <a:pt x="454" y="686"/>
                  </a:cubicBezTo>
                  <a:cubicBezTo>
                    <a:pt x="454" y="686"/>
                    <a:pt x="453" y="687"/>
                    <a:pt x="452" y="687"/>
                  </a:cubicBezTo>
                  <a:cubicBezTo>
                    <a:pt x="452" y="687"/>
                    <a:pt x="450" y="687"/>
                    <a:pt x="450" y="686"/>
                  </a:cubicBezTo>
                  <a:cubicBezTo>
                    <a:pt x="450" y="685"/>
                    <a:pt x="449" y="685"/>
                    <a:pt x="449" y="684"/>
                  </a:cubicBezTo>
                  <a:cubicBezTo>
                    <a:pt x="449" y="684"/>
                    <a:pt x="448" y="684"/>
                    <a:pt x="448" y="684"/>
                  </a:cubicBezTo>
                  <a:cubicBezTo>
                    <a:pt x="448" y="683"/>
                    <a:pt x="449" y="682"/>
                    <a:pt x="449" y="682"/>
                  </a:cubicBezTo>
                  <a:cubicBezTo>
                    <a:pt x="449" y="680"/>
                    <a:pt x="448" y="680"/>
                    <a:pt x="447" y="681"/>
                  </a:cubicBezTo>
                  <a:cubicBezTo>
                    <a:pt x="446" y="681"/>
                    <a:pt x="445" y="681"/>
                    <a:pt x="444" y="680"/>
                  </a:cubicBezTo>
                  <a:cubicBezTo>
                    <a:pt x="444" y="680"/>
                    <a:pt x="444" y="680"/>
                    <a:pt x="443" y="679"/>
                  </a:cubicBezTo>
                  <a:cubicBezTo>
                    <a:pt x="443" y="679"/>
                    <a:pt x="440" y="679"/>
                    <a:pt x="440" y="680"/>
                  </a:cubicBezTo>
                  <a:cubicBezTo>
                    <a:pt x="440" y="680"/>
                    <a:pt x="440" y="681"/>
                    <a:pt x="440" y="681"/>
                  </a:cubicBezTo>
                  <a:cubicBezTo>
                    <a:pt x="439" y="682"/>
                    <a:pt x="438" y="682"/>
                    <a:pt x="438" y="683"/>
                  </a:cubicBezTo>
                  <a:cubicBezTo>
                    <a:pt x="438" y="684"/>
                    <a:pt x="437" y="685"/>
                    <a:pt x="437" y="686"/>
                  </a:cubicBezTo>
                  <a:cubicBezTo>
                    <a:pt x="436" y="686"/>
                    <a:pt x="436" y="686"/>
                    <a:pt x="436" y="686"/>
                  </a:cubicBezTo>
                  <a:cubicBezTo>
                    <a:pt x="435" y="687"/>
                    <a:pt x="436" y="688"/>
                    <a:pt x="437" y="688"/>
                  </a:cubicBezTo>
                  <a:cubicBezTo>
                    <a:pt x="437" y="689"/>
                    <a:pt x="438" y="688"/>
                    <a:pt x="439" y="689"/>
                  </a:cubicBezTo>
                  <a:cubicBezTo>
                    <a:pt x="439" y="689"/>
                    <a:pt x="439" y="689"/>
                    <a:pt x="439" y="690"/>
                  </a:cubicBezTo>
                  <a:cubicBezTo>
                    <a:pt x="439" y="690"/>
                    <a:pt x="440" y="691"/>
                    <a:pt x="440" y="691"/>
                  </a:cubicBezTo>
                  <a:cubicBezTo>
                    <a:pt x="441" y="692"/>
                    <a:pt x="441" y="693"/>
                    <a:pt x="441" y="694"/>
                  </a:cubicBezTo>
                  <a:cubicBezTo>
                    <a:pt x="441" y="694"/>
                    <a:pt x="441" y="695"/>
                    <a:pt x="441" y="695"/>
                  </a:cubicBezTo>
                  <a:cubicBezTo>
                    <a:pt x="440" y="696"/>
                    <a:pt x="440" y="696"/>
                    <a:pt x="440" y="697"/>
                  </a:cubicBezTo>
                  <a:cubicBezTo>
                    <a:pt x="440" y="697"/>
                    <a:pt x="438" y="697"/>
                    <a:pt x="438" y="697"/>
                  </a:cubicBezTo>
                  <a:cubicBezTo>
                    <a:pt x="436" y="698"/>
                    <a:pt x="437" y="700"/>
                    <a:pt x="436" y="702"/>
                  </a:cubicBezTo>
                  <a:cubicBezTo>
                    <a:pt x="436" y="702"/>
                    <a:pt x="436" y="702"/>
                    <a:pt x="435" y="703"/>
                  </a:cubicBezTo>
                  <a:cubicBezTo>
                    <a:pt x="435" y="703"/>
                    <a:pt x="434" y="704"/>
                    <a:pt x="434" y="704"/>
                  </a:cubicBezTo>
                  <a:cubicBezTo>
                    <a:pt x="432" y="705"/>
                    <a:pt x="432" y="705"/>
                    <a:pt x="432" y="706"/>
                  </a:cubicBezTo>
                  <a:cubicBezTo>
                    <a:pt x="432" y="707"/>
                    <a:pt x="432" y="707"/>
                    <a:pt x="431" y="707"/>
                  </a:cubicBezTo>
                  <a:cubicBezTo>
                    <a:pt x="431" y="708"/>
                    <a:pt x="429" y="708"/>
                    <a:pt x="428" y="707"/>
                  </a:cubicBezTo>
                  <a:cubicBezTo>
                    <a:pt x="427" y="707"/>
                    <a:pt x="427" y="706"/>
                    <a:pt x="427" y="705"/>
                  </a:cubicBezTo>
                  <a:cubicBezTo>
                    <a:pt x="426" y="704"/>
                    <a:pt x="427" y="704"/>
                    <a:pt x="428" y="703"/>
                  </a:cubicBezTo>
                  <a:cubicBezTo>
                    <a:pt x="428" y="702"/>
                    <a:pt x="428" y="702"/>
                    <a:pt x="428" y="701"/>
                  </a:cubicBezTo>
                  <a:cubicBezTo>
                    <a:pt x="429" y="701"/>
                    <a:pt x="429" y="700"/>
                    <a:pt x="430" y="699"/>
                  </a:cubicBezTo>
                  <a:cubicBezTo>
                    <a:pt x="430" y="699"/>
                    <a:pt x="430" y="698"/>
                    <a:pt x="430" y="698"/>
                  </a:cubicBezTo>
                  <a:cubicBezTo>
                    <a:pt x="430" y="698"/>
                    <a:pt x="432" y="697"/>
                    <a:pt x="431" y="696"/>
                  </a:cubicBezTo>
                  <a:cubicBezTo>
                    <a:pt x="431" y="695"/>
                    <a:pt x="431" y="695"/>
                    <a:pt x="431" y="694"/>
                  </a:cubicBezTo>
                  <a:cubicBezTo>
                    <a:pt x="431" y="693"/>
                    <a:pt x="431" y="693"/>
                    <a:pt x="431" y="692"/>
                  </a:cubicBezTo>
                  <a:cubicBezTo>
                    <a:pt x="431" y="691"/>
                    <a:pt x="432" y="691"/>
                    <a:pt x="431" y="690"/>
                  </a:cubicBezTo>
                  <a:cubicBezTo>
                    <a:pt x="430" y="690"/>
                    <a:pt x="430" y="689"/>
                    <a:pt x="430" y="689"/>
                  </a:cubicBezTo>
                  <a:cubicBezTo>
                    <a:pt x="430" y="688"/>
                    <a:pt x="429" y="688"/>
                    <a:pt x="429" y="687"/>
                  </a:cubicBezTo>
                  <a:cubicBezTo>
                    <a:pt x="429" y="686"/>
                    <a:pt x="429" y="686"/>
                    <a:pt x="429" y="686"/>
                  </a:cubicBezTo>
                  <a:cubicBezTo>
                    <a:pt x="428" y="685"/>
                    <a:pt x="429" y="685"/>
                    <a:pt x="429" y="685"/>
                  </a:cubicBezTo>
                  <a:cubicBezTo>
                    <a:pt x="429" y="684"/>
                    <a:pt x="428" y="684"/>
                    <a:pt x="428" y="684"/>
                  </a:cubicBezTo>
                  <a:cubicBezTo>
                    <a:pt x="428" y="684"/>
                    <a:pt x="428" y="684"/>
                    <a:pt x="428" y="684"/>
                  </a:cubicBezTo>
                  <a:cubicBezTo>
                    <a:pt x="428" y="684"/>
                    <a:pt x="427" y="684"/>
                    <a:pt x="427" y="684"/>
                  </a:cubicBezTo>
                  <a:cubicBezTo>
                    <a:pt x="426" y="684"/>
                    <a:pt x="426" y="684"/>
                    <a:pt x="425" y="684"/>
                  </a:cubicBezTo>
                  <a:cubicBezTo>
                    <a:pt x="425" y="684"/>
                    <a:pt x="424" y="684"/>
                    <a:pt x="424" y="684"/>
                  </a:cubicBezTo>
                  <a:cubicBezTo>
                    <a:pt x="424" y="683"/>
                    <a:pt x="424" y="683"/>
                    <a:pt x="424" y="683"/>
                  </a:cubicBezTo>
                  <a:cubicBezTo>
                    <a:pt x="424" y="681"/>
                    <a:pt x="421" y="682"/>
                    <a:pt x="421" y="680"/>
                  </a:cubicBezTo>
                  <a:cubicBezTo>
                    <a:pt x="421" y="680"/>
                    <a:pt x="422" y="679"/>
                    <a:pt x="421" y="679"/>
                  </a:cubicBezTo>
                  <a:cubicBezTo>
                    <a:pt x="421" y="679"/>
                    <a:pt x="420" y="678"/>
                    <a:pt x="420" y="678"/>
                  </a:cubicBezTo>
                  <a:cubicBezTo>
                    <a:pt x="420" y="678"/>
                    <a:pt x="420" y="677"/>
                    <a:pt x="419" y="677"/>
                  </a:cubicBezTo>
                  <a:cubicBezTo>
                    <a:pt x="419" y="677"/>
                    <a:pt x="418" y="677"/>
                    <a:pt x="418" y="677"/>
                  </a:cubicBezTo>
                  <a:cubicBezTo>
                    <a:pt x="418" y="677"/>
                    <a:pt x="417" y="677"/>
                    <a:pt x="417" y="676"/>
                  </a:cubicBezTo>
                  <a:cubicBezTo>
                    <a:pt x="417" y="676"/>
                    <a:pt x="417" y="675"/>
                    <a:pt x="417" y="675"/>
                  </a:cubicBezTo>
                  <a:cubicBezTo>
                    <a:pt x="417" y="675"/>
                    <a:pt x="415" y="674"/>
                    <a:pt x="414" y="674"/>
                  </a:cubicBezTo>
                  <a:cubicBezTo>
                    <a:pt x="414" y="674"/>
                    <a:pt x="412" y="674"/>
                    <a:pt x="412" y="673"/>
                  </a:cubicBezTo>
                  <a:cubicBezTo>
                    <a:pt x="412" y="672"/>
                    <a:pt x="411" y="673"/>
                    <a:pt x="411" y="672"/>
                  </a:cubicBezTo>
                  <a:cubicBezTo>
                    <a:pt x="410" y="672"/>
                    <a:pt x="411" y="670"/>
                    <a:pt x="410" y="670"/>
                  </a:cubicBezTo>
                  <a:cubicBezTo>
                    <a:pt x="409" y="670"/>
                    <a:pt x="408" y="671"/>
                    <a:pt x="407" y="670"/>
                  </a:cubicBezTo>
                  <a:cubicBezTo>
                    <a:pt x="407" y="670"/>
                    <a:pt x="406" y="670"/>
                    <a:pt x="405" y="670"/>
                  </a:cubicBezTo>
                  <a:cubicBezTo>
                    <a:pt x="403" y="670"/>
                    <a:pt x="403" y="669"/>
                    <a:pt x="402" y="668"/>
                  </a:cubicBezTo>
                  <a:cubicBezTo>
                    <a:pt x="401" y="668"/>
                    <a:pt x="399" y="668"/>
                    <a:pt x="398" y="667"/>
                  </a:cubicBezTo>
                  <a:cubicBezTo>
                    <a:pt x="398" y="666"/>
                    <a:pt x="397" y="666"/>
                    <a:pt x="397" y="665"/>
                  </a:cubicBezTo>
                  <a:cubicBezTo>
                    <a:pt x="397" y="665"/>
                    <a:pt x="396" y="665"/>
                    <a:pt x="396" y="664"/>
                  </a:cubicBezTo>
                  <a:cubicBezTo>
                    <a:pt x="395" y="664"/>
                    <a:pt x="395" y="663"/>
                    <a:pt x="394" y="662"/>
                  </a:cubicBezTo>
                  <a:cubicBezTo>
                    <a:pt x="394" y="662"/>
                    <a:pt x="394" y="661"/>
                    <a:pt x="393" y="660"/>
                  </a:cubicBezTo>
                  <a:cubicBezTo>
                    <a:pt x="392" y="660"/>
                    <a:pt x="392" y="660"/>
                    <a:pt x="391" y="659"/>
                  </a:cubicBezTo>
                  <a:cubicBezTo>
                    <a:pt x="391" y="658"/>
                    <a:pt x="391" y="658"/>
                    <a:pt x="390" y="657"/>
                  </a:cubicBezTo>
                  <a:cubicBezTo>
                    <a:pt x="390" y="657"/>
                    <a:pt x="390" y="657"/>
                    <a:pt x="390" y="657"/>
                  </a:cubicBezTo>
                  <a:cubicBezTo>
                    <a:pt x="390" y="656"/>
                    <a:pt x="388" y="656"/>
                    <a:pt x="387" y="656"/>
                  </a:cubicBezTo>
                  <a:cubicBezTo>
                    <a:pt x="386" y="656"/>
                    <a:pt x="387" y="655"/>
                    <a:pt x="386" y="654"/>
                  </a:cubicBezTo>
                  <a:cubicBezTo>
                    <a:pt x="386" y="654"/>
                    <a:pt x="385" y="653"/>
                    <a:pt x="385" y="653"/>
                  </a:cubicBezTo>
                  <a:cubicBezTo>
                    <a:pt x="385" y="652"/>
                    <a:pt x="384" y="652"/>
                    <a:pt x="383" y="651"/>
                  </a:cubicBezTo>
                  <a:cubicBezTo>
                    <a:pt x="383" y="651"/>
                    <a:pt x="383" y="650"/>
                    <a:pt x="382" y="650"/>
                  </a:cubicBezTo>
                  <a:cubicBezTo>
                    <a:pt x="381" y="649"/>
                    <a:pt x="381" y="649"/>
                    <a:pt x="381" y="649"/>
                  </a:cubicBezTo>
                  <a:cubicBezTo>
                    <a:pt x="380" y="648"/>
                    <a:pt x="381" y="647"/>
                    <a:pt x="381" y="646"/>
                  </a:cubicBezTo>
                  <a:cubicBezTo>
                    <a:pt x="380" y="646"/>
                    <a:pt x="379" y="646"/>
                    <a:pt x="379" y="645"/>
                  </a:cubicBezTo>
                  <a:cubicBezTo>
                    <a:pt x="379" y="644"/>
                    <a:pt x="379" y="644"/>
                    <a:pt x="378" y="643"/>
                  </a:cubicBezTo>
                  <a:cubicBezTo>
                    <a:pt x="378" y="642"/>
                    <a:pt x="378" y="641"/>
                    <a:pt x="377" y="641"/>
                  </a:cubicBezTo>
                  <a:cubicBezTo>
                    <a:pt x="377" y="641"/>
                    <a:pt x="377" y="640"/>
                    <a:pt x="377" y="640"/>
                  </a:cubicBezTo>
                  <a:cubicBezTo>
                    <a:pt x="377" y="639"/>
                    <a:pt x="377" y="639"/>
                    <a:pt x="376" y="638"/>
                  </a:cubicBezTo>
                  <a:cubicBezTo>
                    <a:pt x="376" y="638"/>
                    <a:pt x="376" y="638"/>
                    <a:pt x="376" y="638"/>
                  </a:cubicBezTo>
                  <a:cubicBezTo>
                    <a:pt x="376" y="637"/>
                    <a:pt x="375" y="637"/>
                    <a:pt x="374" y="637"/>
                  </a:cubicBezTo>
                  <a:cubicBezTo>
                    <a:pt x="374" y="637"/>
                    <a:pt x="373" y="637"/>
                    <a:pt x="373" y="636"/>
                  </a:cubicBezTo>
                  <a:cubicBezTo>
                    <a:pt x="372" y="635"/>
                    <a:pt x="370" y="634"/>
                    <a:pt x="368" y="634"/>
                  </a:cubicBezTo>
                  <a:cubicBezTo>
                    <a:pt x="368" y="634"/>
                    <a:pt x="367" y="634"/>
                    <a:pt x="367" y="634"/>
                  </a:cubicBezTo>
                  <a:cubicBezTo>
                    <a:pt x="366" y="634"/>
                    <a:pt x="366" y="633"/>
                    <a:pt x="366" y="633"/>
                  </a:cubicBezTo>
                  <a:cubicBezTo>
                    <a:pt x="366" y="633"/>
                    <a:pt x="366" y="633"/>
                    <a:pt x="366" y="633"/>
                  </a:cubicBezTo>
                  <a:cubicBezTo>
                    <a:pt x="365" y="633"/>
                    <a:pt x="364" y="633"/>
                    <a:pt x="364" y="634"/>
                  </a:cubicBezTo>
                  <a:cubicBezTo>
                    <a:pt x="363" y="634"/>
                    <a:pt x="362" y="635"/>
                    <a:pt x="362" y="635"/>
                  </a:cubicBezTo>
                  <a:cubicBezTo>
                    <a:pt x="361" y="635"/>
                    <a:pt x="361" y="636"/>
                    <a:pt x="360" y="636"/>
                  </a:cubicBezTo>
                  <a:cubicBezTo>
                    <a:pt x="359" y="636"/>
                    <a:pt x="359" y="637"/>
                    <a:pt x="359" y="638"/>
                  </a:cubicBezTo>
                  <a:cubicBezTo>
                    <a:pt x="358" y="638"/>
                    <a:pt x="358" y="639"/>
                    <a:pt x="357" y="639"/>
                  </a:cubicBezTo>
                  <a:cubicBezTo>
                    <a:pt x="357" y="639"/>
                    <a:pt x="356" y="639"/>
                    <a:pt x="356" y="639"/>
                  </a:cubicBezTo>
                  <a:cubicBezTo>
                    <a:pt x="355" y="639"/>
                    <a:pt x="354" y="639"/>
                    <a:pt x="353" y="640"/>
                  </a:cubicBezTo>
                  <a:cubicBezTo>
                    <a:pt x="353" y="640"/>
                    <a:pt x="353" y="640"/>
                    <a:pt x="353" y="640"/>
                  </a:cubicBezTo>
                  <a:cubicBezTo>
                    <a:pt x="353" y="640"/>
                    <a:pt x="353" y="640"/>
                    <a:pt x="353" y="640"/>
                  </a:cubicBezTo>
                  <a:cubicBezTo>
                    <a:pt x="352" y="640"/>
                    <a:pt x="352" y="640"/>
                    <a:pt x="351" y="641"/>
                  </a:cubicBezTo>
                  <a:cubicBezTo>
                    <a:pt x="350" y="641"/>
                    <a:pt x="349" y="641"/>
                    <a:pt x="349" y="642"/>
                  </a:cubicBezTo>
                  <a:cubicBezTo>
                    <a:pt x="348" y="642"/>
                    <a:pt x="348" y="643"/>
                    <a:pt x="347" y="643"/>
                  </a:cubicBezTo>
                  <a:cubicBezTo>
                    <a:pt x="347" y="643"/>
                    <a:pt x="346" y="644"/>
                    <a:pt x="346" y="644"/>
                  </a:cubicBezTo>
                  <a:cubicBezTo>
                    <a:pt x="345" y="644"/>
                    <a:pt x="345" y="644"/>
                    <a:pt x="344" y="644"/>
                  </a:cubicBezTo>
                  <a:cubicBezTo>
                    <a:pt x="343" y="645"/>
                    <a:pt x="344" y="646"/>
                    <a:pt x="343" y="646"/>
                  </a:cubicBezTo>
                  <a:cubicBezTo>
                    <a:pt x="343" y="647"/>
                    <a:pt x="342" y="647"/>
                    <a:pt x="342" y="647"/>
                  </a:cubicBezTo>
                  <a:cubicBezTo>
                    <a:pt x="342" y="647"/>
                    <a:pt x="341" y="648"/>
                    <a:pt x="340" y="648"/>
                  </a:cubicBezTo>
                  <a:cubicBezTo>
                    <a:pt x="340" y="648"/>
                    <a:pt x="338" y="648"/>
                    <a:pt x="337" y="648"/>
                  </a:cubicBezTo>
                  <a:cubicBezTo>
                    <a:pt x="336" y="647"/>
                    <a:pt x="336" y="646"/>
                    <a:pt x="335" y="646"/>
                  </a:cubicBezTo>
                  <a:cubicBezTo>
                    <a:pt x="334" y="645"/>
                    <a:pt x="334" y="645"/>
                    <a:pt x="333" y="644"/>
                  </a:cubicBezTo>
                  <a:cubicBezTo>
                    <a:pt x="332" y="644"/>
                    <a:pt x="332" y="644"/>
                    <a:pt x="331" y="644"/>
                  </a:cubicBezTo>
                  <a:cubicBezTo>
                    <a:pt x="330" y="643"/>
                    <a:pt x="330" y="643"/>
                    <a:pt x="329" y="643"/>
                  </a:cubicBezTo>
                  <a:cubicBezTo>
                    <a:pt x="328" y="642"/>
                    <a:pt x="328" y="643"/>
                    <a:pt x="327" y="643"/>
                  </a:cubicBezTo>
                  <a:cubicBezTo>
                    <a:pt x="326" y="644"/>
                    <a:pt x="325" y="644"/>
                    <a:pt x="324" y="644"/>
                  </a:cubicBezTo>
                  <a:cubicBezTo>
                    <a:pt x="323" y="644"/>
                    <a:pt x="323" y="643"/>
                    <a:pt x="323" y="643"/>
                  </a:cubicBezTo>
                  <a:cubicBezTo>
                    <a:pt x="322" y="643"/>
                    <a:pt x="322" y="642"/>
                    <a:pt x="322" y="642"/>
                  </a:cubicBezTo>
                  <a:cubicBezTo>
                    <a:pt x="321" y="642"/>
                    <a:pt x="320" y="642"/>
                    <a:pt x="320" y="641"/>
                  </a:cubicBezTo>
                  <a:cubicBezTo>
                    <a:pt x="319" y="641"/>
                    <a:pt x="317" y="643"/>
                    <a:pt x="317" y="643"/>
                  </a:cubicBezTo>
                  <a:cubicBezTo>
                    <a:pt x="316" y="644"/>
                    <a:pt x="316" y="644"/>
                    <a:pt x="315" y="644"/>
                  </a:cubicBezTo>
                  <a:cubicBezTo>
                    <a:pt x="314" y="645"/>
                    <a:pt x="313" y="645"/>
                    <a:pt x="312" y="645"/>
                  </a:cubicBezTo>
                  <a:cubicBezTo>
                    <a:pt x="312" y="646"/>
                    <a:pt x="311" y="647"/>
                    <a:pt x="311" y="648"/>
                  </a:cubicBezTo>
                  <a:cubicBezTo>
                    <a:pt x="311" y="650"/>
                    <a:pt x="310" y="651"/>
                    <a:pt x="310" y="652"/>
                  </a:cubicBezTo>
                  <a:cubicBezTo>
                    <a:pt x="311" y="653"/>
                    <a:pt x="311" y="653"/>
                    <a:pt x="310" y="654"/>
                  </a:cubicBezTo>
                  <a:cubicBezTo>
                    <a:pt x="310" y="654"/>
                    <a:pt x="310" y="654"/>
                    <a:pt x="310" y="654"/>
                  </a:cubicBezTo>
                  <a:cubicBezTo>
                    <a:pt x="310" y="654"/>
                    <a:pt x="310" y="654"/>
                    <a:pt x="310" y="654"/>
                  </a:cubicBezTo>
                  <a:cubicBezTo>
                    <a:pt x="310" y="654"/>
                    <a:pt x="310" y="654"/>
                    <a:pt x="310" y="654"/>
                  </a:cubicBezTo>
                  <a:cubicBezTo>
                    <a:pt x="310" y="654"/>
                    <a:pt x="310" y="654"/>
                    <a:pt x="310" y="654"/>
                  </a:cubicBezTo>
                  <a:cubicBezTo>
                    <a:pt x="310" y="655"/>
                    <a:pt x="310" y="655"/>
                    <a:pt x="310" y="656"/>
                  </a:cubicBezTo>
                  <a:cubicBezTo>
                    <a:pt x="310" y="656"/>
                    <a:pt x="310" y="657"/>
                    <a:pt x="309" y="657"/>
                  </a:cubicBezTo>
                  <a:cubicBezTo>
                    <a:pt x="309" y="657"/>
                    <a:pt x="308" y="658"/>
                    <a:pt x="308" y="658"/>
                  </a:cubicBezTo>
                  <a:cubicBezTo>
                    <a:pt x="308" y="659"/>
                    <a:pt x="308" y="659"/>
                    <a:pt x="308" y="659"/>
                  </a:cubicBezTo>
                  <a:cubicBezTo>
                    <a:pt x="309" y="661"/>
                    <a:pt x="308" y="662"/>
                    <a:pt x="308" y="663"/>
                  </a:cubicBezTo>
                  <a:cubicBezTo>
                    <a:pt x="307" y="663"/>
                    <a:pt x="307" y="663"/>
                    <a:pt x="307" y="664"/>
                  </a:cubicBezTo>
                  <a:cubicBezTo>
                    <a:pt x="306" y="664"/>
                    <a:pt x="305" y="664"/>
                    <a:pt x="304" y="665"/>
                  </a:cubicBezTo>
                  <a:cubicBezTo>
                    <a:pt x="304" y="665"/>
                    <a:pt x="303" y="666"/>
                    <a:pt x="303" y="666"/>
                  </a:cubicBezTo>
                  <a:cubicBezTo>
                    <a:pt x="302" y="666"/>
                    <a:pt x="301" y="667"/>
                    <a:pt x="300" y="667"/>
                  </a:cubicBezTo>
                  <a:cubicBezTo>
                    <a:pt x="299" y="667"/>
                    <a:pt x="298" y="667"/>
                    <a:pt x="298" y="667"/>
                  </a:cubicBezTo>
                  <a:cubicBezTo>
                    <a:pt x="297" y="668"/>
                    <a:pt x="295" y="668"/>
                    <a:pt x="295" y="668"/>
                  </a:cubicBezTo>
                  <a:cubicBezTo>
                    <a:pt x="294" y="669"/>
                    <a:pt x="293" y="669"/>
                    <a:pt x="291" y="669"/>
                  </a:cubicBezTo>
                  <a:cubicBezTo>
                    <a:pt x="290" y="669"/>
                    <a:pt x="290" y="672"/>
                    <a:pt x="290" y="673"/>
                  </a:cubicBezTo>
                  <a:cubicBezTo>
                    <a:pt x="290" y="674"/>
                    <a:pt x="288" y="673"/>
                    <a:pt x="287" y="673"/>
                  </a:cubicBezTo>
                  <a:cubicBezTo>
                    <a:pt x="287" y="674"/>
                    <a:pt x="285" y="675"/>
                    <a:pt x="285" y="676"/>
                  </a:cubicBezTo>
                  <a:cubicBezTo>
                    <a:pt x="285" y="676"/>
                    <a:pt x="284" y="677"/>
                    <a:pt x="284" y="677"/>
                  </a:cubicBezTo>
                  <a:cubicBezTo>
                    <a:pt x="284" y="678"/>
                    <a:pt x="283" y="678"/>
                    <a:pt x="283" y="678"/>
                  </a:cubicBezTo>
                  <a:cubicBezTo>
                    <a:pt x="283" y="678"/>
                    <a:pt x="282" y="678"/>
                    <a:pt x="282" y="678"/>
                  </a:cubicBezTo>
                  <a:cubicBezTo>
                    <a:pt x="281" y="678"/>
                    <a:pt x="281" y="679"/>
                    <a:pt x="281" y="680"/>
                  </a:cubicBezTo>
                  <a:cubicBezTo>
                    <a:pt x="280" y="681"/>
                    <a:pt x="280" y="682"/>
                    <a:pt x="278" y="684"/>
                  </a:cubicBezTo>
                  <a:cubicBezTo>
                    <a:pt x="277" y="684"/>
                    <a:pt x="277" y="685"/>
                    <a:pt x="276" y="685"/>
                  </a:cubicBezTo>
                  <a:cubicBezTo>
                    <a:pt x="277" y="686"/>
                    <a:pt x="277" y="686"/>
                    <a:pt x="278" y="686"/>
                  </a:cubicBezTo>
                  <a:cubicBezTo>
                    <a:pt x="278" y="687"/>
                    <a:pt x="278" y="687"/>
                    <a:pt x="278" y="687"/>
                  </a:cubicBezTo>
                  <a:cubicBezTo>
                    <a:pt x="278" y="688"/>
                    <a:pt x="278" y="688"/>
                    <a:pt x="279" y="689"/>
                  </a:cubicBezTo>
                  <a:cubicBezTo>
                    <a:pt x="279" y="689"/>
                    <a:pt x="280" y="690"/>
                    <a:pt x="280" y="690"/>
                  </a:cubicBezTo>
                  <a:cubicBezTo>
                    <a:pt x="281" y="691"/>
                    <a:pt x="281" y="691"/>
                    <a:pt x="282" y="691"/>
                  </a:cubicBezTo>
                  <a:cubicBezTo>
                    <a:pt x="282" y="692"/>
                    <a:pt x="282" y="693"/>
                    <a:pt x="281" y="693"/>
                  </a:cubicBezTo>
                  <a:cubicBezTo>
                    <a:pt x="280" y="694"/>
                    <a:pt x="279" y="695"/>
                    <a:pt x="278" y="695"/>
                  </a:cubicBezTo>
                  <a:cubicBezTo>
                    <a:pt x="277" y="695"/>
                    <a:pt x="276" y="696"/>
                    <a:pt x="276" y="697"/>
                  </a:cubicBezTo>
                  <a:cubicBezTo>
                    <a:pt x="276" y="697"/>
                    <a:pt x="276" y="697"/>
                    <a:pt x="276" y="698"/>
                  </a:cubicBezTo>
                  <a:cubicBezTo>
                    <a:pt x="276" y="699"/>
                    <a:pt x="274" y="700"/>
                    <a:pt x="274" y="701"/>
                  </a:cubicBezTo>
                  <a:cubicBezTo>
                    <a:pt x="273" y="702"/>
                    <a:pt x="273" y="702"/>
                    <a:pt x="273" y="702"/>
                  </a:cubicBezTo>
                  <a:cubicBezTo>
                    <a:pt x="272" y="703"/>
                    <a:pt x="272" y="703"/>
                    <a:pt x="273" y="704"/>
                  </a:cubicBezTo>
                  <a:cubicBezTo>
                    <a:pt x="273" y="706"/>
                    <a:pt x="272" y="706"/>
                    <a:pt x="270" y="706"/>
                  </a:cubicBezTo>
                  <a:cubicBezTo>
                    <a:pt x="268" y="706"/>
                    <a:pt x="267" y="707"/>
                    <a:pt x="266" y="708"/>
                  </a:cubicBezTo>
                  <a:cubicBezTo>
                    <a:pt x="265" y="708"/>
                    <a:pt x="262" y="708"/>
                    <a:pt x="262" y="709"/>
                  </a:cubicBezTo>
                  <a:cubicBezTo>
                    <a:pt x="262" y="710"/>
                    <a:pt x="262" y="711"/>
                    <a:pt x="261" y="711"/>
                  </a:cubicBezTo>
                  <a:cubicBezTo>
                    <a:pt x="260" y="711"/>
                    <a:pt x="261" y="713"/>
                    <a:pt x="260" y="713"/>
                  </a:cubicBezTo>
                  <a:cubicBezTo>
                    <a:pt x="260" y="714"/>
                    <a:pt x="259" y="713"/>
                    <a:pt x="258" y="713"/>
                  </a:cubicBezTo>
                  <a:cubicBezTo>
                    <a:pt x="257" y="713"/>
                    <a:pt x="256" y="712"/>
                    <a:pt x="256" y="711"/>
                  </a:cubicBezTo>
                  <a:cubicBezTo>
                    <a:pt x="256" y="712"/>
                    <a:pt x="255" y="712"/>
                    <a:pt x="255" y="712"/>
                  </a:cubicBezTo>
                  <a:cubicBezTo>
                    <a:pt x="254" y="713"/>
                    <a:pt x="253" y="715"/>
                    <a:pt x="252" y="714"/>
                  </a:cubicBezTo>
                  <a:cubicBezTo>
                    <a:pt x="251" y="712"/>
                    <a:pt x="249" y="713"/>
                    <a:pt x="248" y="713"/>
                  </a:cubicBezTo>
                  <a:cubicBezTo>
                    <a:pt x="247" y="713"/>
                    <a:pt x="246" y="714"/>
                    <a:pt x="245" y="714"/>
                  </a:cubicBezTo>
                  <a:cubicBezTo>
                    <a:pt x="244" y="714"/>
                    <a:pt x="244" y="713"/>
                    <a:pt x="244" y="713"/>
                  </a:cubicBezTo>
                  <a:cubicBezTo>
                    <a:pt x="243" y="712"/>
                    <a:pt x="242" y="712"/>
                    <a:pt x="242" y="712"/>
                  </a:cubicBezTo>
                  <a:cubicBezTo>
                    <a:pt x="242" y="712"/>
                    <a:pt x="242" y="712"/>
                    <a:pt x="242" y="712"/>
                  </a:cubicBezTo>
                  <a:cubicBezTo>
                    <a:pt x="241" y="712"/>
                    <a:pt x="240" y="712"/>
                    <a:pt x="239" y="713"/>
                  </a:cubicBezTo>
                  <a:cubicBezTo>
                    <a:pt x="238" y="713"/>
                    <a:pt x="237" y="713"/>
                    <a:pt x="237" y="713"/>
                  </a:cubicBezTo>
                  <a:cubicBezTo>
                    <a:pt x="236" y="713"/>
                    <a:pt x="236" y="714"/>
                    <a:pt x="236" y="714"/>
                  </a:cubicBezTo>
                  <a:cubicBezTo>
                    <a:pt x="235" y="715"/>
                    <a:pt x="234" y="715"/>
                    <a:pt x="233" y="715"/>
                  </a:cubicBezTo>
                  <a:cubicBezTo>
                    <a:pt x="232" y="715"/>
                    <a:pt x="231" y="716"/>
                    <a:pt x="230" y="716"/>
                  </a:cubicBezTo>
                  <a:cubicBezTo>
                    <a:pt x="230" y="716"/>
                    <a:pt x="229" y="716"/>
                    <a:pt x="228" y="716"/>
                  </a:cubicBezTo>
                  <a:cubicBezTo>
                    <a:pt x="227" y="717"/>
                    <a:pt x="227" y="716"/>
                    <a:pt x="227" y="717"/>
                  </a:cubicBezTo>
                  <a:cubicBezTo>
                    <a:pt x="227" y="718"/>
                    <a:pt x="226" y="718"/>
                    <a:pt x="226" y="719"/>
                  </a:cubicBezTo>
                  <a:cubicBezTo>
                    <a:pt x="226" y="719"/>
                    <a:pt x="225" y="719"/>
                    <a:pt x="225" y="719"/>
                  </a:cubicBezTo>
                  <a:cubicBezTo>
                    <a:pt x="224" y="719"/>
                    <a:pt x="223" y="719"/>
                    <a:pt x="223" y="720"/>
                  </a:cubicBezTo>
                  <a:cubicBezTo>
                    <a:pt x="222" y="720"/>
                    <a:pt x="221" y="720"/>
                    <a:pt x="221" y="720"/>
                  </a:cubicBezTo>
                  <a:cubicBezTo>
                    <a:pt x="220" y="719"/>
                    <a:pt x="220" y="719"/>
                    <a:pt x="220" y="718"/>
                  </a:cubicBezTo>
                  <a:cubicBezTo>
                    <a:pt x="219" y="717"/>
                    <a:pt x="218" y="717"/>
                    <a:pt x="218" y="717"/>
                  </a:cubicBezTo>
                  <a:cubicBezTo>
                    <a:pt x="217" y="716"/>
                    <a:pt x="217" y="715"/>
                    <a:pt x="217" y="714"/>
                  </a:cubicBezTo>
                  <a:cubicBezTo>
                    <a:pt x="217" y="712"/>
                    <a:pt x="216" y="712"/>
                    <a:pt x="215" y="710"/>
                  </a:cubicBezTo>
                  <a:cubicBezTo>
                    <a:pt x="215" y="710"/>
                    <a:pt x="215" y="709"/>
                    <a:pt x="215" y="709"/>
                  </a:cubicBezTo>
                  <a:cubicBezTo>
                    <a:pt x="214" y="709"/>
                    <a:pt x="214" y="709"/>
                    <a:pt x="213" y="709"/>
                  </a:cubicBezTo>
                  <a:cubicBezTo>
                    <a:pt x="213" y="709"/>
                    <a:pt x="213" y="709"/>
                    <a:pt x="212" y="709"/>
                  </a:cubicBezTo>
                  <a:cubicBezTo>
                    <a:pt x="211" y="708"/>
                    <a:pt x="210" y="708"/>
                    <a:pt x="209" y="707"/>
                  </a:cubicBezTo>
                  <a:cubicBezTo>
                    <a:pt x="209" y="707"/>
                    <a:pt x="208" y="707"/>
                    <a:pt x="208" y="707"/>
                  </a:cubicBezTo>
                  <a:cubicBezTo>
                    <a:pt x="208" y="707"/>
                    <a:pt x="208" y="707"/>
                    <a:pt x="208" y="707"/>
                  </a:cubicBezTo>
                  <a:cubicBezTo>
                    <a:pt x="208" y="707"/>
                    <a:pt x="208" y="706"/>
                    <a:pt x="208" y="706"/>
                  </a:cubicBezTo>
                  <a:cubicBezTo>
                    <a:pt x="208" y="706"/>
                    <a:pt x="208" y="705"/>
                    <a:pt x="208" y="704"/>
                  </a:cubicBezTo>
                  <a:cubicBezTo>
                    <a:pt x="208" y="704"/>
                    <a:pt x="208" y="704"/>
                    <a:pt x="208" y="704"/>
                  </a:cubicBezTo>
                  <a:cubicBezTo>
                    <a:pt x="208" y="704"/>
                    <a:pt x="208" y="704"/>
                    <a:pt x="208" y="704"/>
                  </a:cubicBezTo>
                  <a:cubicBezTo>
                    <a:pt x="207" y="703"/>
                    <a:pt x="207" y="703"/>
                    <a:pt x="208" y="702"/>
                  </a:cubicBezTo>
                  <a:cubicBezTo>
                    <a:pt x="209" y="701"/>
                    <a:pt x="209" y="700"/>
                    <a:pt x="210" y="699"/>
                  </a:cubicBezTo>
                  <a:cubicBezTo>
                    <a:pt x="209" y="699"/>
                    <a:pt x="209" y="700"/>
                    <a:pt x="208" y="701"/>
                  </a:cubicBezTo>
                  <a:cubicBezTo>
                    <a:pt x="208" y="701"/>
                    <a:pt x="208" y="701"/>
                    <a:pt x="208" y="701"/>
                  </a:cubicBezTo>
                  <a:cubicBezTo>
                    <a:pt x="208" y="702"/>
                    <a:pt x="207" y="703"/>
                    <a:pt x="207" y="703"/>
                  </a:cubicBezTo>
                  <a:cubicBezTo>
                    <a:pt x="207" y="703"/>
                    <a:pt x="207" y="703"/>
                    <a:pt x="208" y="704"/>
                  </a:cubicBezTo>
                  <a:cubicBezTo>
                    <a:pt x="208" y="704"/>
                    <a:pt x="208" y="705"/>
                    <a:pt x="208" y="705"/>
                  </a:cubicBezTo>
                  <a:cubicBezTo>
                    <a:pt x="208" y="706"/>
                    <a:pt x="208" y="706"/>
                    <a:pt x="208" y="707"/>
                  </a:cubicBezTo>
                  <a:cubicBezTo>
                    <a:pt x="207" y="707"/>
                    <a:pt x="207" y="707"/>
                    <a:pt x="207" y="708"/>
                  </a:cubicBezTo>
                  <a:cubicBezTo>
                    <a:pt x="206" y="708"/>
                    <a:pt x="205" y="708"/>
                    <a:pt x="204" y="708"/>
                  </a:cubicBezTo>
                  <a:cubicBezTo>
                    <a:pt x="203" y="708"/>
                    <a:pt x="203" y="708"/>
                    <a:pt x="202" y="708"/>
                  </a:cubicBezTo>
                  <a:cubicBezTo>
                    <a:pt x="202" y="708"/>
                    <a:pt x="201" y="708"/>
                    <a:pt x="201" y="708"/>
                  </a:cubicBezTo>
                  <a:cubicBezTo>
                    <a:pt x="201" y="708"/>
                    <a:pt x="200" y="708"/>
                    <a:pt x="200" y="708"/>
                  </a:cubicBezTo>
                  <a:cubicBezTo>
                    <a:pt x="200" y="708"/>
                    <a:pt x="199" y="708"/>
                    <a:pt x="199" y="708"/>
                  </a:cubicBezTo>
                  <a:cubicBezTo>
                    <a:pt x="198" y="708"/>
                    <a:pt x="198" y="708"/>
                    <a:pt x="197" y="708"/>
                  </a:cubicBezTo>
                  <a:cubicBezTo>
                    <a:pt x="197" y="708"/>
                    <a:pt x="197" y="707"/>
                    <a:pt x="196" y="707"/>
                  </a:cubicBezTo>
                  <a:cubicBezTo>
                    <a:pt x="196" y="707"/>
                    <a:pt x="195" y="707"/>
                    <a:pt x="194" y="707"/>
                  </a:cubicBezTo>
                  <a:cubicBezTo>
                    <a:pt x="194" y="707"/>
                    <a:pt x="193" y="707"/>
                    <a:pt x="193" y="707"/>
                  </a:cubicBezTo>
                  <a:cubicBezTo>
                    <a:pt x="192" y="707"/>
                    <a:pt x="192" y="707"/>
                    <a:pt x="192" y="707"/>
                  </a:cubicBezTo>
                  <a:cubicBezTo>
                    <a:pt x="192" y="707"/>
                    <a:pt x="192" y="706"/>
                    <a:pt x="193" y="706"/>
                  </a:cubicBezTo>
                  <a:cubicBezTo>
                    <a:pt x="193" y="705"/>
                    <a:pt x="193" y="704"/>
                    <a:pt x="193" y="703"/>
                  </a:cubicBezTo>
                  <a:cubicBezTo>
                    <a:pt x="193" y="702"/>
                    <a:pt x="193" y="701"/>
                    <a:pt x="194" y="699"/>
                  </a:cubicBezTo>
                  <a:cubicBezTo>
                    <a:pt x="194" y="698"/>
                    <a:pt x="196" y="697"/>
                    <a:pt x="195" y="695"/>
                  </a:cubicBezTo>
                  <a:cubicBezTo>
                    <a:pt x="195" y="695"/>
                    <a:pt x="195" y="695"/>
                    <a:pt x="195" y="694"/>
                  </a:cubicBezTo>
                  <a:cubicBezTo>
                    <a:pt x="195" y="694"/>
                    <a:pt x="195" y="694"/>
                    <a:pt x="195" y="693"/>
                  </a:cubicBezTo>
                  <a:cubicBezTo>
                    <a:pt x="194" y="694"/>
                    <a:pt x="193" y="694"/>
                    <a:pt x="191" y="694"/>
                  </a:cubicBezTo>
                  <a:cubicBezTo>
                    <a:pt x="190" y="694"/>
                    <a:pt x="192" y="691"/>
                    <a:pt x="193" y="691"/>
                  </a:cubicBezTo>
                  <a:cubicBezTo>
                    <a:pt x="193" y="690"/>
                    <a:pt x="194" y="690"/>
                    <a:pt x="194" y="689"/>
                  </a:cubicBezTo>
                  <a:cubicBezTo>
                    <a:pt x="194" y="688"/>
                    <a:pt x="193" y="689"/>
                    <a:pt x="193" y="689"/>
                  </a:cubicBezTo>
                  <a:cubicBezTo>
                    <a:pt x="192" y="690"/>
                    <a:pt x="191" y="690"/>
                    <a:pt x="191" y="690"/>
                  </a:cubicBezTo>
                  <a:cubicBezTo>
                    <a:pt x="190" y="691"/>
                    <a:pt x="188" y="691"/>
                    <a:pt x="189" y="690"/>
                  </a:cubicBezTo>
                  <a:cubicBezTo>
                    <a:pt x="189" y="689"/>
                    <a:pt x="189" y="688"/>
                    <a:pt x="189" y="688"/>
                  </a:cubicBezTo>
                  <a:cubicBezTo>
                    <a:pt x="189" y="687"/>
                    <a:pt x="189" y="687"/>
                    <a:pt x="189" y="686"/>
                  </a:cubicBezTo>
                  <a:cubicBezTo>
                    <a:pt x="189" y="685"/>
                    <a:pt x="189" y="684"/>
                    <a:pt x="190" y="684"/>
                  </a:cubicBezTo>
                  <a:cubicBezTo>
                    <a:pt x="190" y="683"/>
                    <a:pt x="191" y="683"/>
                    <a:pt x="191" y="683"/>
                  </a:cubicBezTo>
                  <a:cubicBezTo>
                    <a:pt x="192" y="682"/>
                    <a:pt x="192" y="682"/>
                    <a:pt x="193" y="681"/>
                  </a:cubicBezTo>
                  <a:cubicBezTo>
                    <a:pt x="193" y="680"/>
                    <a:pt x="195" y="679"/>
                    <a:pt x="195" y="678"/>
                  </a:cubicBezTo>
                  <a:cubicBezTo>
                    <a:pt x="195" y="677"/>
                    <a:pt x="195" y="677"/>
                    <a:pt x="196" y="676"/>
                  </a:cubicBezTo>
                  <a:cubicBezTo>
                    <a:pt x="197" y="675"/>
                    <a:pt x="196" y="675"/>
                    <a:pt x="196" y="675"/>
                  </a:cubicBezTo>
                  <a:cubicBezTo>
                    <a:pt x="196" y="674"/>
                    <a:pt x="196" y="674"/>
                    <a:pt x="196" y="673"/>
                  </a:cubicBezTo>
                  <a:cubicBezTo>
                    <a:pt x="196" y="672"/>
                    <a:pt x="198" y="671"/>
                    <a:pt x="199" y="669"/>
                  </a:cubicBezTo>
                  <a:cubicBezTo>
                    <a:pt x="198" y="669"/>
                    <a:pt x="198" y="669"/>
                    <a:pt x="198" y="668"/>
                  </a:cubicBezTo>
                  <a:cubicBezTo>
                    <a:pt x="198" y="668"/>
                    <a:pt x="198" y="668"/>
                    <a:pt x="198" y="667"/>
                  </a:cubicBezTo>
                  <a:cubicBezTo>
                    <a:pt x="199" y="666"/>
                    <a:pt x="199" y="666"/>
                    <a:pt x="200" y="665"/>
                  </a:cubicBezTo>
                  <a:cubicBezTo>
                    <a:pt x="200" y="664"/>
                    <a:pt x="200" y="662"/>
                    <a:pt x="199" y="661"/>
                  </a:cubicBezTo>
                  <a:cubicBezTo>
                    <a:pt x="199" y="660"/>
                    <a:pt x="199" y="659"/>
                    <a:pt x="198" y="659"/>
                  </a:cubicBezTo>
                  <a:cubicBezTo>
                    <a:pt x="198" y="658"/>
                    <a:pt x="199" y="658"/>
                    <a:pt x="198" y="657"/>
                  </a:cubicBezTo>
                  <a:cubicBezTo>
                    <a:pt x="198" y="657"/>
                    <a:pt x="198" y="657"/>
                    <a:pt x="198" y="657"/>
                  </a:cubicBezTo>
                  <a:cubicBezTo>
                    <a:pt x="198" y="656"/>
                    <a:pt x="198" y="655"/>
                    <a:pt x="198" y="655"/>
                  </a:cubicBezTo>
                  <a:cubicBezTo>
                    <a:pt x="198" y="654"/>
                    <a:pt x="198" y="654"/>
                    <a:pt x="199" y="654"/>
                  </a:cubicBezTo>
                  <a:cubicBezTo>
                    <a:pt x="199" y="654"/>
                    <a:pt x="199" y="654"/>
                    <a:pt x="199" y="654"/>
                  </a:cubicBezTo>
                  <a:cubicBezTo>
                    <a:pt x="199" y="654"/>
                    <a:pt x="199" y="654"/>
                    <a:pt x="199" y="654"/>
                  </a:cubicBezTo>
                  <a:cubicBezTo>
                    <a:pt x="199" y="654"/>
                    <a:pt x="199" y="654"/>
                    <a:pt x="199" y="654"/>
                  </a:cubicBezTo>
                  <a:cubicBezTo>
                    <a:pt x="199" y="654"/>
                    <a:pt x="199" y="654"/>
                    <a:pt x="199" y="654"/>
                  </a:cubicBezTo>
                  <a:cubicBezTo>
                    <a:pt x="199" y="653"/>
                    <a:pt x="199" y="653"/>
                    <a:pt x="199" y="653"/>
                  </a:cubicBezTo>
                  <a:cubicBezTo>
                    <a:pt x="199" y="653"/>
                    <a:pt x="200" y="653"/>
                    <a:pt x="200" y="652"/>
                  </a:cubicBezTo>
                  <a:cubicBezTo>
                    <a:pt x="200" y="652"/>
                    <a:pt x="200" y="651"/>
                    <a:pt x="200" y="651"/>
                  </a:cubicBezTo>
                  <a:cubicBezTo>
                    <a:pt x="200" y="650"/>
                    <a:pt x="200" y="649"/>
                    <a:pt x="200" y="649"/>
                  </a:cubicBezTo>
                  <a:cubicBezTo>
                    <a:pt x="200" y="648"/>
                    <a:pt x="200" y="648"/>
                    <a:pt x="199" y="648"/>
                  </a:cubicBezTo>
                  <a:cubicBezTo>
                    <a:pt x="198" y="648"/>
                    <a:pt x="198" y="647"/>
                    <a:pt x="198" y="646"/>
                  </a:cubicBezTo>
                  <a:cubicBezTo>
                    <a:pt x="198" y="646"/>
                    <a:pt x="197" y="644"/>
                    <a:pt x="197" y="644"/>
                  </a:cubicBezTo>
                  <a:cubicBezTo>
                    <a:pt x="196" y="644"/>
                    <a:pt x="196" y="644"/>
                    <a:pt x="196" y="643"/>
                  </a:cubicBezTo>
                  <a:cubicBezTo>
                    <a:pt x="196" y="643"/>
                    <a:pt x="196" y="641"/>
                    <a:pt x="197" y="641"/>
                  </a:cubicBezTo>
                  <a:cubicBezTo>
                    <a:pt x="197" y="641"/>
                    <a:pt x="198" y="641"/>
                    <a:pt x="198" y="641"/>
                  </a:cubicBezTo>
                  <a:cubicBezTo>
                    <a:pt x="199" y="641"/>
                    <a:pt x="199" y="641"/>
                    <a:pt x="200" y="640"/>
                  </a:cubicBezTo>
                  <a:cubicBezTo>
                    <a:pt x="200" y="640"/>
                    <a:pt x="200" y="640"/>
                    <a:pt x="200" y="640"/>
                  </a:cubicBezTo>
                  <a:cubicBezTo>
                    <a:pt x="201" y="640"/>
                    <a:pt x="201" y="640"/>
                    <a:pt x="202" y="640"/>
                  </a:cubicBezTo>
                  <a:cubicBezTo>
                    <a:pt x="203" y="640"/>
                    <a:pt x="204" y="640"/>
                    <a:pt x="204" y="640"/>
                  </a:cubicBezTo>
                  <a:cubicBezTo>
                    <a:pt x="205" y="640"/>
                    <a:pt x="205" y="640"/>
                    <a:pt x="205" y="639"/>
                  </a:cubicBezTo>
                  <a:cubicBezTo>
                    <a:pt x="205" y="639"/>
                    <a:pt x="205" y="638"/>
                    <a:pt x="206" y="638"/>
                  </a:cubicBezTo>
                  <a:cubicBezTo>
                    <a:pt x="206" y="638"/>
                    <a:pt x="207" y="638"/>
                    <a:pt x="207" y="637"/>
                  </a:cubicBezTo>
                  <a:cubicBezTo>
                    <a:pt x="207" y="637"/>
                    <a:pt x="207" y="637"/>
                    <a:pt x="208" y="637"/>
                  </a:cubicBezTo>
                  <a:cubicBezTo>
                    <a:pt x="208" y="637"/>
                    <a:pt x="209" y="636"/>
                    <a:pt x="209" y="636"/>
                  </a:cubicBezTo>
                  <a:cubicBezTo>
                    <a:pt x="210" y="636"/>
                    <a:pt x="211" y="636"/>
                    <a:pt x="212" y="636"/>
                  </a:cubicBezTo>
                  <a:cubicBezTo>
                    <a:pt x="212" y="636"/>
                    <a:pt x="213" y="636"/>
                    <a:pt x="214" y="636"/>
                  </a:cubicBezTo>
                  <a:cubicBezTo>
                    <a:pt x="215" y="636"/>
                    <a:pt x="215" y="637"/>
                    <a:pt x="216" y="637"/>
                  </a:cubicBezTo>
                  <a:cubicBezTo>
                    <a:pt x="217" y="638"/>
                    <a:pt x="217" y="638"/>
                    <a:pt x="218" y="637"/>
                  </a:cubicBezTo>
                  <a:cubicBezTo>
                    <a:pt x="218" y="637"/>
                    <a:pt x="218" y="637"/>
                    <a:pt x="218" y="637"/>
                  </a:cubicBezTo>
                  <a:cubicBezTo>
                    <a:pt x="219" y="637"/>
                    <a:pt x="220" y="637"/>
                    <a:pt x="220" y="637"/>
                  </a:cubicBezTo>
                  <a:cubicBezTo>
                    <a:pt x="220" y="637"/>
                    <a:pt x="221" y="637"/>
                    <a:pt x="221" y="638"/>
                  </a:cubicBezTo>
                  <a:cubicBezTo>
                    <a:pt x="222" y="638"/>
                    <a:pt x="222" y="638"/>
                    <a:pt x="223" y="638"/>
                  </a:cubicBezTo>
                  <a:cubicBezTo>
                    <a:pt x="224" y="637"/>
                    <a:pt x="224" y="637"/>
                    <a:pt x="225" y="637"/>
                  </a:cubicBezTo>
                  <a:cubicBezTo>
                    <a:pt x="226" y="637"/>
                    <a:pt x="227" y="636"/>
                    <a:pt x="228" y="636"/>
                  </a:cubicBezTo>
                  <a:cubicBezTo>
                    <a:pt x="229" y="636"/>
                    <a:pt x="230" y="637"/>
                    <a:pt x="232" y="638"/>
                  </a:cubicBezTo>
                  <a:cubicBezTo>
                    <a:pt x="233" y="639"/>
                    <a:pt x="235" y="639"/>
                    <a:pt x="236" y="639"/>
                  </a:cubicBezTo>
                  <a:cubicBezTo>
                    <a:pt x="238" y="639"/>
                    <a:pt x="240" y="640"/>
                    <a:pt x="242" y="640"/>
                  </a:cubicBezTo>
                  <a:cubicBezTo>
                    <a:pt x="243" y="640"/>
                    <a:pt x="244" y="640"/>
                    <a:pt x="245" y="640"/>
                  </a:cubicBezTo>
                  <a:cubicBezTo>
                    <a:pt x="245" y="640"/>
                    <a:pt x="246" y="640"/>
                    <a:pt x="246" y="639"/>
                  </a:cubicBezTo>
                  <a:cubicBezTo>
                    <a:pt x="247" y="639"/>
                    <a:pt x="247" y="639"/>
                    <a:pt x="247" y="639"/>
                  </a:cubicBezTo>
                  <a:cubicBezTo>
                    <a:pt x="248" y="639"/>
                    <a:pt x="250" y="639"/>
                    <a:pt x="251" y="640"/>
                  </a:cubicBezTo>
                  <a:cubicBezTo>
                    <a:pt x="251" y="640"/>
                    <a:pt x="251" y="640"/>
                    <a:pt x="251" y="641"/>
                  </a:cubicBezTo>
                  <a:cubicBezTo>
                    <a:pt x="252" y="641"/>
                    <a:pt x="252" y="641"/>
                    <a:pt x="252" y="641"/>
                  </a:cubicBezTo>
                  <a:cubicBezTo>
                    <a:pt x="253" y="641"/>
                    <a:pt x="254" y="642"/>
                    <a:pt x="255" y="642"/>
                  </a:cubicBezTo>
                  <a:cubicBezTo>
                    <a:pt x="256" y="641"/>
                    <a:pt x="257" y="640"/>
                    <a:pt x="259" y="640"/>
                  </a:cubicBezTo>
                  <a:cubicBezTo>
                    <a:pt x="259" y="640"/>
                    <a:pt x="260" y="641"/>
                    <a:pt x="260" y="641"/>
                  </a:cubicBezTo>
                  <a:cubicBezTo>
                    <a:pt x="260" y="642"/>
                    <a:pt x="261" y="642"/>
                    <a:pt x="262" y="642"/>
                  </a:cubicBezTo>
                  <a:cubicBezTo>
                    <a:pt x="263" y="643"/>
                    <a:pt x="265" y="643"/>
                    <a:pt x="265" y="642"/>
                  </a:cubicBezTo>
                  <a:cubicBezTo>
                    <a:pt x="266" y="642"/>
                    <a:pt x="266" y="641"/>
                    <a:pt x="267" y="641"/>
                  </a:cubicBezTo>
                  <a:cubicBezTo>
                    <a:pt x="267" y="641"/>
                    <a:pt x="267" y="641"/>
                    <a:pt x="267" y="641"/>
                  </a:cubicBezTo>
                  <a:cubicBezTo>
                    <a:pt x="267" y="641"/>
                    <a:pt x="267" y="641"/>
                    <a:pt x="267" y="641"/>
                  </a:cubicBezTo>
                  <a:cubicBezTo>
                    <a:pt x="267" y="641"/>
                    <a:pt x="267" y="641"/>
                    <a:pt x="268" y="642"/>
                  </a:cubicBezTo>
                  <a:cubicBezTo>
                    <a:pt x="268" y="642"/>
                    <a:pt x="268" y="642"/>
                    <a:pt x="268" y="642"/>
                  </a:cubicBezTo>
                  <a:cubicBezTo>
                    <a:pt x="267" y="641"/>
                    <a:pt x="267" y="641"/>
                    <a:pt x="267" y="641"/>
                  </a:cubicBezTo>
                  <a:cubicBezTo>
                    <a:pt x="267" y="641"/>
                    <a:pt x="267" y="641"/>
                    <a:pt x="267" y="641"/>
                  </a:cubicBezTo>
                  <a:cubicBezTo>
                    <a:pt x="267" y="641"/>
                    <a:pt x="267" y="641"/>
                    <a:pt x="267" y="641"/>
                  </a:cubicBezTo>
                  <a:cubicBezTo>
                    <a:pt x="267" y="640"/>
                    <a:pt x="267" y="641"/>
                    <a:pt x="268" y="641"/>
                  </a:cubicBezTo>
                  <a:cubicBezTo>
                    <a:pt x="269" y="641"/>
                    <a:pt x="269" y="640"/>
                    <a:pt x="270" y="639"/>
                  </a:cubicBezTo>
                  <a:cubicBezTo>
                    <a:pt x="270" y="638"/>
                    <a:pt x="271" y="638"/>
                    <a:pt x="271" y="637"/>
                  </a:cubicBezTo>
                  <a:cubicBezTo>
                    <a:pt x="272" y="636"/>
                    <a:pt x="272" y="635"/>
                    <a:pt x="272" y="634"/>
                  </a:cubicBezTo>
                  <a:cubicBezTo>
                    <a:pt x="272" y="633"/>
                    <a:pt x="272" y="633"/>
                    <a:pt x="272" y="632"/>
                  </a:cubicBezTo>
                  <a:cubicBezTo>
                    <a:pt x="273" y="631"/>
                    <a:pt x="273" y="631"/>
                    <a:pt x="273" y="630"/>
                  </a:cubicBezTo>
                  <a:cubicBezTo>
                    <a:pt x="273" y="629"/>
                    <a:pt x="274" y="628"/>
                    <a:pt x="275" y="627"/>
                  </a:cubicBezTo>
                  <a:cubicBezTo>
                    <a:pt x="275" y="627"/>
                    <a:pt x="274" y="626"/>
                    <a:pt x="273" y="626"/>
                  </a:cubicBezTo>
                  <a:cubicBezTo>
                    <a:pt x="273" y="625"/>
                    <a:pt x="273" y="624"/>
                    <a:pt x="273" y="624"/>
                  </a:cubicBezTo>
                  <a:cubicBezTo>
                    <a:pt x="273" y="623"/>
                    <a:pt x="273" y="622"/>
                    <a:pt x="273" y="621"/>
                  </a:cubicBezTo>
                  <a:cubicBezTo>
                    <a:pt x="274" y="621"/>
                    <a:pt x="274" y="620"/>
                    <a:pt x="274" y="619"/>
                  </a:cubicBezTo>
                  <a:cubicBezTo>
                    <a:pt x="274" y="618"/>
                    <a:pt x="275" y="618"/>
                    <a:pt x="276" y="618"/>
                  </a:cubicBezTo>
                  <a:cubicBezTo>
                    <a:pt x="277" y="618"/>
                    <a:pt x="279" y="620"/>
                    <a:pt x="279" y="620"/>
                  </a:cubicBezTo>
                  <a:cubicBezTo>
                    <a:pt x="280" y="621"/>
                    <a:pt x="280" y="622"/>
                    <a:pt x="281" y="623"/>
                  </a:cubicBezTo>
                  <a:cubicBezTo>
                    <a:pt x="281" y="623"/>
                    <a:pt x="281" y="623"/>
                    <a:pt x="282" y="623"/>
                  </a:cubicBezTo>
                  <a:cubicBezTo>
                    <a:pt x="281" y="621"/>
                    <a:pt x="280" y="619"/>
                    <a:pt x="278" y="618"/>
                  </a:cubicBezTo>
                  <a:cubicBezTo>
                    <a:pt x="278" y="617"/>
                    <a:pt x="277" y="616"/>
                    <a:pt x="276" y="616"/>
                  </a:cubicBezTo>
                  <a:cubicBezTo>
                    <a:pt x="276" y="615"/>
                    <a:pt x="276" y="615"/>
                    <a:pt x="275" y="615"/>
                  </a:cubicBezTo>
                  <a:cubicBezTo>
                    <a:pt x="275" y="615"/>
                    <a:pt x="275" y="614"/>
                    <a:pt x="275" y="614"/>
                  </a:cubicBezTo>
                  <a:cubicBezTo>
                    <a:pt x="276" y="613"/>
                    <a:pt x="276" y="611"/>
                    <a:pt x="275" y="611"/>
                  </a:cubicBezTo>
                  <a:cubicBezTo>
                    <a:pt x="275" y="610"/>
                    <a:pt x="273" y="609"/>
                    <a:pt x="272" y="609"/>
                  </a:cubicBezTo>
                  <a:cubicBezTo>
                    <a:pt x="272" y="609"/>
                    <a:pt x="271" y="609"/>
                    <a:pt x="270" y="608"/>
                  </a:cubicBezTo>
                  <a:cubicBezTo>
                    <a:pt x="270" y="608"/>
                    <a:pt x="270" y="607"/>
                    <a:pt x="270" y="607"/>
                  </a:cubicBezTo>
                  <a:cubicBezTo>
                    <a:pt x="269" y="606"/>
                    <a:pt x="268" y="606"/>
                    <a:pt x="267" y="606"/>
                  </a:cubicBezTo>
                  <a:cubicBezTo>
                    <a:pt x="266" y="605"/>
                    <a:pt x="267" y="604"/>
                    <a:pt x="267" y="603"/>
                  </a:cubicBezTo>
                  <a:cubicBezTo>
                    <a:pt x="268" y="603"/>
                    <a:pt x="268" y="602"/>
                    <a:pt x="268" y="602"/>
                  </a:cubicBezTo>
                  <a:cubicBezTo>
                    <a:pt x="269" y="601"/>
                    <a:pt x="268" y="601"/>
                    <a:pt x="268" y="600"/>
                  </a:cubicBezTo>
                  <a:cubicBezTo>
                    <a:pt x="268" y="600"/>
                    <a:pt x="268" y="599"/>
                    <a:pt x="268" y="599"/>
                  </a:cubicBezTo>
                  <a:cubicBezTo>
                    <a:pt x="268" y="598"/>
                    <a:pt x="270" y="598"/>
                    <a:pt x="270" y="598"/>
                  </a:cubicBezTo>
                  <a:cubicBezTo>
                    <a:pt x="270" y="598"/>
                    <a:pt x="268" y="597"/>
                    <a:pt x="268" y="597"/>
                  </a:cubicBezTo>
                  <a:cubicBezTo>
                    <a:pt x="267" y="597"/>
                    <a:pt x="267" y="598"/>
                    <a:pt x="266" y="599"/>
                  </a:cubicBezTo>
                  <a:cubicBezTo>
                    <a:pt x="265" y="599"/>
                    <a:pt x="265" y="598"/>
                    <a:pt x="264" y="598"/>
                  </a:cubicBezTo>
                  <a:cubicBezTo>
                    <a:pt x="264" y="597"/>
                    <a:pt x="264" y="597"/>
                    <a:pt x="264" y="596"/>
                  </a:cubicBezTo>
                  <a:cubicBezTo>
                    <a:pt x="265" y="596"/>
                    <a:pt x="265" y="596"/>
                    <a:pt x="265" y="596"/>
                  </a:cubicBezTo>
                  <a:cubicBezTo>
                    <a:pt x="264" y="595"/>
                    <a:pt x="264" y="595"/>
                    <a:pt x="264" y="595"/>
                  </a:cubicBezTo>
                  <a:cubicBezTo>
                    <a:pt x="264" y="594"/>
                    <a:pt x="262" y="595"/>
                    <a:pt x="262" y="594"/>
                  </a:cubicBezTo>
                  <a:cubicBezTo>
                    <a:pt x="262" y="594"/>
                    <a:pt x="262" y="594"/>
                    <a:pt x="262" y="594"/>
                  </a:cubicBezTo>
                  <a:cubicBezTo>
                    <a:pt x="261" y="593"/>
                    <a:pt x="261" y="593"/>
                    <a:pt x="261" y="594"/>
                  </a:cubicBezTo>
                  <a:cubicBezTo>
                    <a:pt x="261" y="594"/>
                    <a:pt x="261" y="594"/>
                    <a:pt x="261" y="594"/>
                  </a:cubicBezTo>
                  <a:cubicBezTo>
                    <a:pt x="261" y="594"/>
                    <a:pt x="260" y="594"/>
                    <a:pt x="260" y="595"/>
                  </a:cubicBezTo>
                  <a:cubicBezTo>
                    <a:pt x="259" y="595"/>
                    <a:pt x="259" y="594"/>
                    <a:pt x="258" y="594"/>
                  </a:cubicBezTo>
                  <a:cubicBezTo>
                    <a:pt x="258" y="594"/>
                    <a:pt x="257" y="593"/>
                    <a:pt x="257" y="593"/>
                  </a:cubicBezTo>
                  <a:cubicBezTo>
                    <a:pt x="256" y="592"/>
                    <a:pt x="256" y="592"/>
                    <a:pt x="256" y="592"/>
                  </a:cubicBezTo>
                  <a:cubicBezTo>
                    <a:pt x="256" y="591"/>
                    <a:pt x="255" y="591"/>
                    <a:pt x="254" y="591"/>
                  </a:cubicBezTo>
                  <a:cubicBezTo>
                    <a:pt x="254" y="591"/>
                    <a:pt x="253" y="591"/>
                    <a:pt x="253" y="591"/>
                  </a:cubicBezTo>
                  <a:cubicBezTo>
                    <a:pt x="252" y="590"/>
                    <a:pt x="251" y="591"/>
                    <a:pt x="250" y="591"/>
                  </a:cubicBezTo>
                  <a:cubicBezTo>
                    <a:pt x="250" y="591"/>
                    <a:pt x="248" y="591"/>
                    <a:pt x="248" y="591"/>
                  </a:cubicBezTo>
                  <a:cubicBezTo>
                    <a:pt x="248" y="590"/>
                    <a:pt x="247" y="590"/>
                    <a:pt x="247" y="589"/>
                  </a:cubicBezTo>
                  <a:cubicBezTo>
                    <a:pt x="246" y="589"/>
                    <a:pt x="246" y="589"/>
                    <a:pt x="246" y="589"/>
                  </a:cubicBezTo>
                  <a:cubicBezTo>
                    <a:pt x="245" y="588"/>
                    <a:pt x="246" y="588"/>
                    <a:pt x="246" y="588"/>
                  </a:cubicBezTo>
                  <a:cubicBezTo>
                    <a:pt x="247" y="588"/>
                    <a:pt x="248" y="587"/>
                    <a:pt x="247" y="586"/>
                  </a:cubicBezTo>
                  <a:cubicBezTo>
                    <a:pt x="247" y="586"/>
                    <a:pt x="246" y="585"/>
                    <a:pt x="246" y="585"/>
                  </a:cubicBezTo>
                  <a:cubicBezTo>
                    <a:pt x="245" y="585"/>
                    <a:pt x="243" y="584"/>
                    <a:pt x="243" y="583"/>
                  </a:cubicBezTo>
                  <a:cubicBezTo>
                    <a:pt x="244" y="582"/>
                    <a:pt x="245" y="582"/>
                    <a:pt x="246" y="582"/>
                  </a:cubicBezTo>
                  <a:cubicBezTo>
                    <a:pt x="247" y="582"/>
                    <a:pt x="247" y="581"/>
                    <a:pt x="248" y="581"/>
                  </a:cubicBezTo>
                  <a:cubicBezTo>
                    <a:pt x="249" y="581"/>
                    <a:pt x="250" y="581"/>
                    <a:pt x="250" y="580"/>
                  </a:cubicBezTo>
                  <a:cubicBezTo>
                    <a:pt x="251" y="580"/>
                    <a:pt x="251" y="580"/>
                    <a:pt x="252" y="581"/>
                  </a:cubicBezTo>
                  <a:cubicBezTo>
                    <a:pt x="253" y="581"/>
                    <a:pt x="253" y="581"/>
                    <a:pt x="253" y="580"/>
                  </a:cubicBezTo>
                  <a:cubicBezTo>
                    <a:pt x="254" y="580"/>
                    <a:pt x="254" y="580"/>
                    <a:pt x="254" y="580"/>
                  </a:cubicBezTo>
                  <a:cubicBezTo>
                    <a:pt x="254" y="580"/>
                    <a:pt x="255" y="580"/>
                    <a:pt x="256" y="580"/>
                  </a:cubicBezTo>
                  <a:cubicBezTo>
                    <a:pt x="257" y="581"/>
                    <a:pt x="258" y="580"/>
                    <a:pt x="259" y="579"/>
                  </a:cubicBezTo>
                  <a:cubicBezTo>
                    <a:pt x="259" y="578"/>
                    <a:pt x="261" y="579"/>
                    <a:pt x="261" y="579"/>
                  </a:cubicBezTo>
                  <a:cubicBezTo>
                    <a:pt x="262" y="580"/>
                    <a:pt x="262" y="580"/>
                    <a:pt x="263" y="580"/>
                  </a:cubicBezTo>
                  <a:cubicBezTo>
                    <a:pt x="263" y="581"/>
                    <a:pt x="263" y="581"/>
                    <a:pt x="263" y="582"/>
                  </a:cubicBezTo>
                  <a:cubicBezTo>
                    <a:pt x="265" y="583"/>
                    <a:pt x="265" y="581"/>
                    <a:pt x="266" y="582"/>
                  </a:cubicBezTo>
                  <a:cubicBezTo>
                    <a:pt x="268" y="582"/>
                    <a:pt x="270" y="582"/>
                    <a:pt x="272" y="581"/>
                  </a:cubicBezTo>
                  <a:cubicBezTo>
                    <a:pt x="272" y="581"/>
                    <a:pt x="273" y="581"/>
                    <a:pt x="273" y="581"/>
                  </a:cubicBezTo>
                  <a:cubicBezTo>
                    <a:pt x="274" y="582"/>
                    <a:pt x="274" y="582"/>
                    <a:pt x="274" y="582"/>
                  </a:cubicBezTo>
                  <a:cubicBezTo>
                    <a:pt x="274" y="582"/>
                    <a:pt x="276" y="582"/>
                    <a:pt x="276" y="582"/>
                  </a:cubicBezTo>
                  <a:cubicBezTo>
                    <a:pt x="275" y="581"/>
                    <a:pt x="275" y="581"/>
                    <a:pt x="275" y="580"/>
                  </a:cubicBezTo>
                  <a:cubicBezTo>
                    <a:pt x="275" y="580"/>
                    <a:pt x="275" y="579"/>
                    <a:pt x="275" y="578"/>
                  </a:cubicBezTo>
                  <a:cubicBezTo>
                    <a:pt x="275" y="577"/>
                    <a:pt x="274" y="577"/>
                    <a:pt x="274" y="577"/>
                  </a:cubicBezTo>
                  <a:cubicBezTo>
                    <a:pt x="274" y="576"/>
                    <a:pt x="274" y="576"/>
                    <a:pt x="274" y="576"/>
                  </a:cubicBezTo>
                  <a:cubicBezTo>
                    <a:pt x="274" y="575"/>
                    <a:pt x="274" y="574"/>
                    <a:pt x="273" y="574"/>
                  </a:cubicBezTo>
                  <a:cubicBezTo>
                    <a:pt x="273" y="574"/>
                    <a:pt x="272" y="573"/>
                    <a:pt x="273" y="573"/>
                  </a:cubicBezTo>
                  <a:cubicBezTo>
                    <a:pt x="273" y="572"/>
                    <a:pt x="272" y="571"/>
                    <a:pt x="273" y="570"/>
                  </a:cubicBezTo>
                  <a:cubicBezTo>
                    <a:pt x="275" y="570"/>
                    <a:pt x="276" y="570"/>
                    <a:pt x="277" y="570"/>
                  </a:cubicBezTo>
                  <a:cubicBezTo>
                    <a:pt x="278" y="569"/>
                    <a:pt x="279" y="569"/>
                    <a:pt x="279" y="570"/>
                  </a:cubicBezTo>
                  <a:cubicBezTo>
                    <a:pt x="279" y="571"/>
                    <a:pt x="279" y="572"/>
                    <a:pt x="280" y="573"/>
                  </a:cubicBezTo>
                  <a:cubicBezTo>
                    <a:pt x="280" y="573"/>
                    <a:pt x="281" y="574"/>
                    <a:pt x="282" y="573"/>
                  </a:cubicBezTo>
                  <a:cubicBezTo>
                    <a:pt x="283" y="573"/>
                    <a:pt x="283" y="574"/>
                    <a:pt x="285" y="574"/>
                  </a:cubicBezTo>
                  <a:cubicBezTo>
                    <a:pt x="286" y="574"/>
                    <a:pt x="287" y="574"/>
                    <a:pt x="287" y="574"/>
                  </a:cubicBezTo>
                  <a:cubicBezTo>
                    <a:pt x="288" y="574"/>
                    <a:pt x="290" y="575"/>
                    <a:pt x="290" y="574"/>
                  </a:cubicBezTo>
                  <a:cubicBezTo>
                    <a:pt x="291" y="574"/>
                    <a:pt x="291" y="574"/>
                    <a:pt x="292" y="573"/>
                  </a:cubicBezTo>
                  <a:cubicBezTo>
                    <a:pt x="292" y="573"/>
                    <a:pt x="292" y="573"/>
                    <a:pt x="291" y="573"/>
                  </a:cubicBezTo>
                  <a:cubicBezTo>
                    <a:pt x="291" y="572"/>
                    <a:pt x="290" y="572"/>
                    <a:pt x="291" y="571"/>
                  </a:cubicBezTo>
                  <a:cubicBezTo>
                    <a:pt x="292" y="570"/>
                    <a:pt x="294" y="568"/>
                    <a:pt x="296" y="568"/>
                  </a:cubicBezTo>
                  <a:cubicBezTo>
                    <a:pt x="297" y="568"/>
                    <a:pt x="299" y="568"/>
                    <a:pt x="300" y="568"/>
                  </a:cubicBezTo>
                  <a:cubicBezTo>
                    <a:pt x="301" y="568"/>
                    <a:pt x="302" y="568"/>
                    <a:pt x="303" y="567"/>
                  </a:cubicBezTo>
                  <a:cubicBezTo>
                    <a:pt x="303" y="567"/>
                    <a:pt x="303" y="566"/>
                    <a:pt x="303" y="566"/>
                  </a:cubicBezTo>
                  <a:cubicBezTo>
                    <a:pt x="304" y="565"/>
                    <a:pt x="306" y="564"/>
                    <a:pt x="306" y="562"/>
                  </a:cubicBezTo>
                  <a:cubicBezTo>
                    <a:pt x="306" y="562"/>
                    <a:pt x="306" y="561"/>
                    <a:pt x="306" y="561"/>
                  </a:cubicBezTo>
                  <a:cubicBezTo>
                    <a:pt x="306" y="560"/>
                    <a:pt x="306" y="560"/>
                    <a:pt x="306" y="559"/>
                  </a:cubicBezTo>
                  <a:cubicBezTo>
                    <a:pt x="306" y="558"/>
                    <a:pt x="306" y="558"/>
                    <a:pt x="307" y="557"/>
                  </a:cubicBezTo>
                  <a:cubicBezTo>
                    <a:pt x="308" y="557"/>
                    <a:pt x="308" y="556"/>
                    <a:pt x="309" y="556"/>
                  </a:cubicBezTo>
                  <a:cubicBezTo>
                    <a:pt x="310" y="556"/>
                    <a:pt x="310" y="556"/>
                    <a:pt x="310" y="556"/>
                  </a:cubicBezTo>
                  <a:cubicBezTo>
                    <a:pt x="311" y="556"/>
                    <a:pt x="311" y="556"/>
                    <a:pt x="312" y="555"/>
                  </a:cubicBezTo>
                  <a:cubicBezTo>
                    <a:pt x="312" y="555"/>
                    <a:pt x="314" y="555"/>
                    <a:pt x="314" y="554"/>
                  </a:cubicBezTo>
                  <a:cubicBezTo>
                    <a:pt x="315" y="554"/>
                    <a:pt x="315" y="554"/>
                    <a:pt x="315" y="554"/>
                  </a:cubicBezTo>
                  <a:cubicBezTo>
                    <a:pt x="315" y="554"/>
                    <a:pt x="315" y="553"/>
                    <a:pt x="315" y="553"/>
                  </a:cubicBezTo>
                  <a:cubicBezTo>
                    <a:pt x="316" y="553"/>
                    <a:pt x="317" y="553"/>
                    <a:pt x="317" y="552"/>
                  </a:cubicBezTo>
                  <a:cubicBezTo>
                    <a:pt x="318" y="551"/>
                    <a:pt x="318" y="551"/>
                    <a:pt x="319" y="551"/>
                  </a:cubicBezTo>
                  <a:cubicBezTo>
                    <a:pt x="319" y="551"/>
                    <a:pt x="319" y="551"/>
                    <a:pt x="320" y="551"/>
                  </a:cubicBezTo>
                  <a:cubicBezTo>
                    <a:pt x="319" y="551"/>
                    <a:pt x="319" y="551"/>
                    <a:pt x="319" y="551"/>
                  </a:cubicBezTo>
                  <a:cubicBezTo>
                    <a:pt x="319" y="551"/>
                    <a:pt x="319" y="551"/>
                    <a:pt x="319" y="551"/>
                  </a:cubicBezTo>
                  <a:cubicBezTo>
                    <a:pt x="320" y="551"/>
                    <a:pt x="321" y="552"/>
                    <a:pt x="322" y="552"/>
                  </a:cubicBezTo>
                  <a:cubicBezTo>
                    <a:pt x="323" y="552"/>
                    <a:pt x="324" y="552"/>
                    <a:pt x="325" y="552"/>
                  </a:cubicBezTo>
                  <a:cubicBezTo>
                    <a:pt x="325" y="550"/>
                    <a:pt x="322" y="550"/>
                    <a:pt x="321" y="550"/>
                  </a:cubicBezTo>
                  <a:cubicBezTo>
                    <a:pt x="320" y="549"/>
                    <a:pt x="320" y="548"/>
                    <a:pt x="321" y="548"/>
                  </a:cubicBezTo>
                  <a:cubicBezTo>
                    <a:pt x="322" y="548"/>
                    <a:pt x="323" y="549"/>
                    <a:pt x="324" y="549"/>
                  </a:cubicBezTo>
                  <a:cubicBezTo>
                    <a:pt x="324" y="550"/>
                    <a:pt x="325" y="550"/>
                    <a:pt x="326" y="551"/>
                  </a:cubicBezTo>
                  <a:cubicBezTo>
                    <a:pt x="326" y="552"/>
                    <a:pt x="327" y="551"/>
                    <a:pt x="327" y="550"/>
                  </a:cubicBezTo>
                  <a:cubicBezTo>
                    <a:pt x="326" y="550"/>
                    <a:pt x="326" y="549"/>
                    <a:pt x="326" y="549"/>
                  </a:cubicBezTo>
                  <a:cubicBezTo>
                    <a:pt x="326" y="549"/>
                    <a:pt x="326" y="549"/>
                    <a:pt x="326" y="549"/>
                  </a:cubicBezTo>
                  <a:cubicBezTo>
                    <a:pt x="326" y="548"/>
                    <a:pt x="327" y="548"/>
                    <a:pt x="328" y="548"/>
                  </a:cubicBezTo>
                  <a:cubicBezTo>
                    <a:pt x="328" y="548"/>
                    <a:pt x="328" y="548"/>
                    <a:pt x="329" y="547"/>
                  </a:cubicBezTo>
                  <a:cubicBezTo>
                    <a:pt x="329" y="547"/>
                    <a:pt x="329" y="547"/>
                    <a:pt x="329" y="547"/>
                  </a:cubicBezTo>
                  <a:cubicBezTo>
                    <a:pt x="328" y="547"/>
                    <a:pt x="328" y="547"/>
                    <a:pt x="328" y="547"/>
                  </a:cubicBezTo>
                  <a:cubicBezTo>
                    <a:pt x="327" y="547"/>
                    <a:pt x="327" y="546"/>
                    <a:pt x="326" y="546"/>
                  </a:cubicBezTo>
                  <a:cubicBezTo>
                    <a:pt x="326" y="545"/>
                    <a:pt x="325" y="545"/>
                    <a:pt x="325" y="544"/>
                  </a:cubicBezTo>
                  <a:cubicBezTo>
                    <a:pt x="325" y="544"/>
                    <a:pt x="326" y="543"/>
                    <a:pt x="326" y="543"/>
                  </a:cubicBezTo>
                  <a:cubicBezTo>
                    <a:pt x="326" y="543"/>
                    <a:pt x="327" y="542"/>
                    <a:pt x="327" y="542"/>
                  </a:cubicBezTo>
                  <a:cubicBezTo>
                    <a:pt x="328" y="541"/>
                    <a:pt x="329" y="540"/>
                    <a:pt x="330" y="540"/>
                  </a:cubicBezTo>
                  <a:cubicBezTo>
                    <a:pt x="330" y="540"/>
                    <a:pt x="330" y="539"/>
                    <a:pt x="330" y="539"/>
                  </a:cubicBezTo>
                  <a:cubicBezTo>
                    <a:pt x="330" y="539"/>
                    <a:pt x="330" y="539"/>
                    <a:pt x="330" y="538"/>
                  </a:cubicBezTo>
                  <a:cubicBezTo>
                    <a:pt x="330" y="538"/>
                    <a:pt x="330" y="537"/>
                    <a:pt x="330" y="537"/>
                  </a:cubicBezTo>
                  <a:cubicBezTo>
                    <a:pt x="330" y="536"/>
                    <a:pt x="331" y="536"/>
                    <a:pt x="331" y="535"/>
                  </a:cubicBezTo>
                  <a:cubicBezTo>
                    <a:pt x="331" y="534"/>
                    <a:pt x="332" y="534"/>
                    <a:pt x="332" y="534"/>
                  </a:cubicBezTo>
                  <a:cubicBezTo>
                    <a:pt x="332" y="534"/>
                    <a:pt x="332" y="533"/>
                    <a:pt x="332" y="532"/>
                  </a:cubicBezTo>
                  <a:cubicBezTo>
                    <a:pt x="332" y="532"/>
                    <a:pt x="333" y="531"/>
                    <a:pt x="333" y="531"/>
                  </a:cubicBezTo>
                  <a:cubicBezTo>
                    <a:pt x="334" y="531"/>
                    <a:pt x="334" y="532"/>
                    <a:pt x="334" y="532"/>
                  </a:cubicBezTo>
                  <a:cubicBezTo>
                    <a:pt x="335" y="533"/>
                    <a:pt x="336" y="531"/>
                    <a:pt x="337" y="531"/>
                  </a:cubicBezTo>
                  <a:cubicBezTo>
                    <a:pt x="337" y="531"/>
                    <a:pt x="338" y="531"/>
                    <a:pt x="339" y="530"/>
                  </a:cubicBezTo>
                  <a:cubicBezTo>
                    <a:pt x="339" y="530"/>
                    <a:pt x="340" y="529"/>
                    <a:pt x="340" y="529"/>
                  </a:cubicBezTo>
                  <a:cubicBezTo>
                    <a:pt x="341" y="528"/>
                    <a:pt x="341" y="528"/>
                    <a:pt x="343" y="528"/>
                  </a:cubicBezTo>
                  <a:cubicBezTo>
                    <a:pt x="343" y="528"/>
                    <a:pt x="343" y="528"/>
                    <a:pt x="344" y="528"/>
                  </a:cubicBezTo>
                  <a:cubicBezTo>
                    <a:pt x="344" y="528"/>
                    <a:pt x="344" y="528"/>
                    <a:pt x="344" y="527"/>
                  </a:cubicBezTo>
                  <a:cubicBezTo>
                    <a:pt x="345" y="527"/>
                    <a:pt x="345" y="527"/>
                    <a:pt x="345" y="528"/>
                  </a:cubicBezTo>
                  <a:cubicBezTo>
                    <a:pt x="346" y="528"/>
                    <a:pt x="347" y="528"/>
                    <a:pt x="348" y="527"/>
                  </a:cubicBezTo>
                  <a:cubicBezTo>
                    <a:pt x="348" y="527"/>
                    <a:pt x="348" y="527"/>
                    <a:pt x="348" y="527"/>
                  </a:cubicBezTo>
                  <a:cubicBezTo>
                    <a:pt x="349" y="526"/>
                    <a:pt x="351" y="526"/>
                    <a:pt x="352" y="526"/>
                  </a:cubicBezTo>
                  <a:cubicBezTo>
                    <a:pt x="352" y="526"/>
                    <a:pt x="353" y="527"/>
                    <a:pt x="353" y="527"/>
                  </a:cubicBezTo>
                  <a:cubicBezTo>
                    <a:pt x="354" y="528"/>
                    <a:pt x="354" y="528"/>
                    <a:pt x="354" y="528"/>
                  </a:cubicBezTo>
                  <a:cubicBezTo>
                    <a:pt x="354" y="529"/>
                    <a:pt x="355" y="529"/>
                    <a:pt x="356" y="529"/>
                  </a:cubicBezTo>
                  <a:cubicBezTo>
                    <a:pt x="356" y="529"/>
                    <a:pt x="356" y="529"/>
                    <a:pt x="357" y="529"/>
                  </a:cubicBezTo>
                  <a:cubicBezTo>
                    <a:pt x="357" y="530"/>
                    <a:pt x="357" y="530"/>
                    <a:pt x="357" y="530"/>
                  </a:cubicBezTo>
                  <a:cubicBezTo>
                    <a:pt x="357" y="530"/>
                    <a:pt x="358" y="530"/>
                    <a:pt x="358" y="530"/>
                  </a:cubicBezTo>
                  <a:cubicBezTo>
                    <a:pt x="358" y="530"/>
                    <a:pt x="358" y="529"/>
                    <a:pt x="358" y="529"/>
                  </a:cubicBezTo>
                  <a:cubicBezTo>
                    <a:pt x="358" y="529"/>
                    <a:pt x="358" y="529"/>
                    <a:pt x="358" y="529"/>
                  </a:cubicBezTo>
                  <a:cubicBezTo>
                    <a:pt x="357" y="528"/>
                    <a:pt x="356" y="527"/>
                    <a:pt x="355" y="527"/>
                  </a:cubicBezTo>
                  <a:cubicBezTo>
                    <a:pt x="355" y="527"/>
                    <a:pt x="355" y="526"/>
                    <a:pt x="354" y="526"/>
                  </a:cubicBezTo>
                  <a:cubicBezTo>
                    <a:pt x="354" y="525"/>
                    <a:pt x="354" y="524"/>
                    <a:pt x="354" y="524"/>
                  </a:cubicBezTo>
                  <a:cubicBezTo>
                    <a:pt x="355" y="523"/>
                    <a:pt x="357" y="524"/>
                    <a:pt x="358" y="524"/>
                  </a:cubicBezTo>
                  <a:cubicBezTo>
                    <a:pt x="359" y="524"/>
                    <a:pt x="361" y="523"/>
                    <a:pt x="362" y="524"/>
                  </a:cubicBezTo>
                  <a:cubicBezTo>
                    <a:pt x="364" y="524"/>
                    <a:pt x="362" y="526"/>
                    <a:pt x="363" y="527"/>
                  </a:cubicBezTo>
                  <a:cubicBezTo>
                    <a:pt x="363" y="527"/>
                    <a:pt x="363" y="528"/>
                    <a:pt x="363" y="528"/>
                  </a:cubicBezTo>
                  <a:cubicBezTo>
                    <a:pt x="364" y="528"/>
                    <a:pt x="365" y="528"/>
                    <a:pt x="365" y="527"/>
                  </a:cubicBezTo>
                  <a:cubicBezTo>
                    <a:pt x="365" y="527"/>
                    <a:pt x="365" y="526"/>
                    <a:pt x="365" y="526"/>
                  </a:cubicBezTo>
                  <a:cubicBezTo>
                    <a:pt x="364" y="526"/>
                    <a:pt x="364" y="525"/>
                    <a:pt x="364" y="525"/>
                  </a:cubicBezTo>
                  <a:cubicBezTo>
                    <a:pt x="365" y="524"/>
                    <a:pt x="366" y="524"/>
                    <a:pt x="366" y="525"/>
                  </a:cubicBezTo>
                  <a:cubicBezTo>
                    <a:pt x="366" y="525"/>
                    <a:pt x="367" y="525"/>
                    <a:pt x="367" y="525"/>
                  </a:cubicBezTo>
                  <a:cubicBezTo>
                    <a:pt x="367" y="526"/>
                    <a:pt x="367" y="527"/>
                    <a:pt x="368" y="528"/>
                  </a:cubicBezTo>
                  <a:cubicBezTo>
                    <a:pt x="368" y="528"/>
                    <a:pt x="368" y="528"/>
                    <a:pt x="368" y="528"/>
                  </a:cubicBezTo>
                  <a:cubicBezTo>
                    <a:pt x="368" y="529"/>
                    <a:pt x="369" y="529"/>
                    <a:pt x="370" y="528"/>
                  </a:cubicBezTo>
                  <a:cubicBezTo>
                    <a:pt x="370" y="528"/>
                    <a:pt x="370" y="527"/>
                    <a:pt x="370" y="527"/>
                  </a:cubicBezTo>
                  <a:cubicBezTo>
                    <a:pt x="369" y="526"/>
                    <a:pt x="369" y="525"/>
                    <a:pt x="369" y="525"/>
                  </a:cubicBezTo>
                  <a:cubicBezTo>
                    <a:pt x="369" y="524"/>
                    <a:pt x="368" y="523"/>
                    <a:pt x="370" y="522"/>
                  </a:cubicBezTo>
                  <a:cubicBezTo>
                    <a:pt x="370" y="522"/>
                    <a:pt x="370" y="522"/>
                    <a:pt x="371" y="522"/>
                  </a:cubicBezTo>
                  <a:cubicBezTo>
                    <a:pt x="372" y="522"/>
                    <a:pt x="372" y="522"/>
                    <a:pt x="374" y="522"/>
                  </a:cubicBezTo>
                  <a:cubicBezTo>
                    <a:pt x="374" y="522"/>
                    <a:pt x="375" y="522"/>
                    <a:pt x="376" y="523"/>
                  </a:cubicBezTo>
                  <a:cubicBezTo>
                    <a:pt x="376" y="523"/>
                    <a:pt x="376" y="523"/>
                    <a:pt x="376" y="523"/>
                  </a:cubicBezTo>
                  <a:cubicBezTo>
                    <a:pt x="377" y="523"/>
                    <a:pt x="378" y="524"/>
                    <a:pt x="377" y="523"/>
                  </a:cubicBezTo>
                  <a:cubicBezTo>
                    <a:pt x="377" y="523"/>
                    <a:pt x="376" y="523"/>
                    <a:pt x="376" y="522"/>
                  </a:cubicBezTo>
                  <a:cubicBezTo>
                    <a:pt x="376" y="521"/>
                    <a:pt x="375" y="521"/>
                    <a:pt x="374" y="521"/>
                  </a:cubicBezTo>
                  <a:cubicBezTo>
                    <a:pt x="373" y="521"/>
                    <a:pt x="372" y="521"/>
                    <a:pt x="371" y="520"/>
                  </a:cubicBezTo>
                  <a:cubicBezTo>
                    <a:pt x="371" y="520"/>
                    <a:pt x="371" y="520"/>
                    <a:pt x="371" y="520"/>
                  </a:cubicBezTo>
                  <a:cubicBezTo>
                    <a:pt x="372" y="519"/>
                    <a:pt x="374" y="518"/>
                    <a:pt x="372" y="517"/>
                  </a:cubicBezTo>
                  <a:cubicBezTo>
                    <a:pt x="372" y="517"/>
                    <a:pt x="372" y="517"/>
                    <a:pt x="371" y="517"/>
                  </a:cubicBezTo>
                  <a:cubicBezTo>
                    <a:pt x="371" y="516"/>
                    <a:pt x="371" y="516"/>
                    <a:pt x="370" y="516"/>
                  </a:cubicBezTo>
                  <a:cubicBezTo>
                    <a:pt x="370" y="516"/>
                    <a:pt x="370" y="515"/>
                    <a:pt x="370" y="515"/>
                  </a:cubicBezTo>
                  <a:cubicBezTo>
                    <a:pt x="371" y="514"/>
                    <a:pt x="374" y="513"/>
                    <a:pt x="372" y="512"/>
                  </a:cubicBezTo>
                  <a:cubicBezTo>
                    <a:pt x="371" y="511"/>
                    <a:pt x="371" y="511"/>
                    <a:pt x="371" y="510"/>
                  </a:cubicBezTo>
                  <a:cubicBezTo>
                    <a:pt x="372" y="509"/>
                    <a:pt x="370" y="509"/>
                    <a:pt x="370" y="508"/>
                  </a:cubicBezTo>
                  <a:cubicBezTo>
                    <a:pt x="369" y="508"/>
                    <a:pt x="369" y="508"/>
                    <a:pt x="369" y="507"/>
                  </a:cubicBezTo>
                  <a:cubicBezTo>
                    <a:pt x="369" y="507"/>
                    <a:pt x="369" y="507"/>
                    <a:pt x="369" y="507"/>
                  </a:cubicBezTo>
                  <a:cubicBezTo>
                    <a:pt x="369" y="507"/>
                    <a:pt x="369" y="507"/>
                    <a:pt x="369" y="507"/>
                  </a:cubicBezTo>
                  <a:cubicBezTo>
                    <a:pt x="369" y="507"/>
                    <a:pt x="369" y="506"/>
                    <a:pt x="369" y="506"/>
                  </a:cubicBezTo>
                  <a:cubicBezTo>
                    <a:pt x="370" y="505"/>
                    <a:pt x="370" y="505"/>
                    <a:pt x="370" y="505"/>
                  </a:cubicBezTo>
                  <a:cubicBezTo>
                    <a:pt x="370" y="503"/>
                    <a:pt x="369" y="502"/>
                    <a:pt x="370" y="501"/>
                  </a:cubicBezTo>
                  <a:cubicBezTo>
                    <a:pt x="370" y="499"/>
                    <a:pt x="368" y="501"/>
                    <a:pt x="367" y="501"/>
                  </a:cubicBezTo>
                  <a:cubicBezTo>
                    <a:pt x="366" y="501"/>
                    <a:pt x="365" y="501"/>
                    <a:pt x="365" y="500"/>
                  </a:cubicBezTo>
                  <a:cubicBezTo>
                    <a:pt x="365" y="499"/>
                    <a:pt x="366" y="498"/>
                    <a:pt x="366" y="497"/>
                  </a:cubicBezTo>
                  <a:cubicBezTo>
                    <a:pt x="367" y="497"/>
                    <a:pt x="367" y="497"/>
                    <a:pt x="368" y="496"/>
                  </a:cubicBezTo>
                  <a:cubicBezTo>
                    <a:pt x="369" y="496"/>
                    <a:pt x="368" y="495"/>
                    <a:pt x="368" y="494"/>
                  </a:cubicBezTo>
                  <a:cubicBezTo>
                    <a:pt x="368" y="493"/>
                    <a:pt x="367" y="492"/>
                    <a:pt x="368" y="491"/>
                  </a:cubicBezTo>
                  <a:cubicBezTo>
                    <a:pt x="368" y="490"/>
                    <a:pt x="369" y="490"/>
                    <a:pt x="368" y="489"/>
                  </a:cubicBezTo>
                  <a:cubicBezTo>
                    <a:pt x="368" y="489"/>
                    <a:pt x="368" y="489"/>
                    <a:pt x="368" y="489"/>
                  </a:cubicBezTo>
                  <a:cubicBezTo>
                    <a:pt x="367" y="487"/>
                    <a:pt x="371" y="486"/>
                    <a:pt x="372" y="488"/>
                  </a:cubicBezTo>
                  <a:cubicBezTo>
                    <a:pt x="372" y="489"/>
                    <a:pt x="374" y="487"/>
                    <a:pt x="374" y="487"/>
                  </a:cubicBezTo>
                  <a:cubicBezTo>
                    <a:pt x="375" y="486"/>
                    <a:pt x="375" y="486"/>
                    <a:pt x="376" y="486"/>
                  </a:cubicBezTo>
                  <a:cubicBezTo>
                    <a:pt x="377" y="486"/>
                    <a:pt x="377" y="487"/>
                    <a:pt x="377" y="488"/>
                  </a:cubicBezTo>
                  <a:cubicBezTo>
                    <a:pt x="377" y="488"/>
                    <a:pt x="379" y="489"/>
                    <a:pt x="378" y="488"/>
                  </a:cubicBezTo>
                  <a:cubicBezTo>
                    <a:pt x="378" y="488"/>
                    <a:pt x="378" y="487"/>
                    <a:pt x="378" y="487"/>
                  </a:cubicBezTo>
                  <a:cubicBezTo>
                    <a:pt x="378" y="487"/>
                    <a:pt x="379" y="486"/>
                    <a:pt x="378" y="485"/>
                  </a:cubicBezTo>
                  <a:cubicBezTo>
                    <a:pt x="377" y="485"/>
                    <a:pt x="377" y="484"/>
                    <a:pt x="377" y="483"/>
                  </a:cubicBezTo>
                  <a:cubicBezTo>
                    <a:pt x="378" y="482"/>
                    <a:pt x="379" y="482"/>
                    <a:pt x="380" y="482"/>
                  </a:cubicBezTo>
                  <a:cubicBezTo>
                    <a:pt x="381" y="482"/>
                    <a:pt x="383" y="482"/>
                    <a:pt x="385" y="482"/>
                  </a:cubicBezTo>
                  <a:cubicBezTo>
                    <a:pt x="385" y="482"/>
                    <a:pt x="387" y="483"/>
                    <a:pt x="387" y="484"/>
                  </a:cubicBezTo>
                  <a:cubicBezTo>
                    <a:pt x="387" y="484"/>
                    <a:pt x="387" y="486"/>
                    <a:pt x="388" y="486"/>
                  </a:cubicBezTo>
                  <a:cubicBezTo>
                    <a:pt x="388" y="486"/>
                    <a:pt x="389" y="486"/>
                    <a:pt x="389" y="487"/>
                  </a:cubicBezTo>
                  <a:cubicBezTo>
                    <a:pt x="389" y="487"/>
                    <a:pt x="389" y="488"/>
                    <a:pt x="389" y="488"/>
                  </a:cubicBezTo>
                  <a:cubicBezTo>
                    <a:pt x="389" y="489"/>
                    <a:pt x="389" y="489"/>
                    <a:pt x="389" y="489"/>
                  </a:cubicBezTo>
                  <a:cubicBezTo>
                    <a:pt x="390" y="489"/>
                    <a:pt x="390" y="488"/>
                    <a:pt x="391" y="488"/>
                  </a:cubicBezTo>
                  <a:cubicBezTo>
                    <a:pt x="391" y="488"/>
                    <a:pt x="392" y="488"/>
                    <a:pt x="393" y="489"/>
                  </a:cubicBezTo>
                  <a:cubicBezTo>
                    <a:pt x="393" y="489"/>
                    <a:pt x="394" y="490"/>
                    <a:pt x="394" y="490"/>
                  </a:cubicBezTo>
                  <a:cubicBezTo>
                    <a:pt x="393" y="491"/>
                    <a:pt x="393" y="491"/>
                    <a:pt x="392" y="491"/>
                  </a:cubicBezTo>
                  <a:cubicBezTo>
                    <a:pt x="392" y="491"/>
                    <a:pt x="391" y="492"/>
                    <a:pt x="390" y="492"/>
                  </a:cubicBezTo>
                  <a:cubicBezTo>
                    <a:pt x="389" y="492"/>
                    <a:pt x="388" y="492"/>
                    <a:pt x="388" y="492"/>
                  </a:cubicBezTo>
                  <a:cubicBezTo>
                    <a:pt x="387" y="492"/>
                    <a:pt x="386" y="492"/>
                    <a:pt x="386" y="493"/>
                  </a:cubicBezTo>
                  <a:cubicBezTo>
                    <a:pt x="386" y="494"/>
                    <a:pt x="387" y="494"/>
                    <a:pt x="387" y="495"/>
                  </a:cubicBezTo>
                  <a:cubicBezTo>
                    <a:pt x="387" y="495"/>
                    <a:pt x="386" y="496"/>
                    <a:pt x="386" y="496"/>
                  </a:cubicBezTo>
                  <a:cubicBezTo>
                    <a:pt x="386" y="497"/>
                    <a:pt x="385" y="497"/>
                    <a:pt x="385" y="497"/>
                  </a:cubicBezTo>
                  <a:cubicBezTo>
                    <a:pt x="384" y="498"/>
                    <a:pt x="383" y="498"/>
                    <a:pt x="383" y="499"/>
                  </a:cubicBezTo>
                  <a:cubicBezTo>
                    <a:pt x="382" y="500"/>
                    <a:pt x="382" y="500"/>
                    <a:pt x="381" y="501"/>
                  </a:cubicBezTo>
                  <a:cubicBezTo>
                    <a:pt x="380" y="501"/>
                    <a:pt x="380" y="501"/>
                    <a:pt x="379" y="501"/>
                  </a:cubicBezTo>
                  <a:cubicBezTo>
                    <a:pt x="378" y="501"/>
                    <a:pt x="379" y="502"/>
                    <a:pt x="379" y="502"/>
                  </a:cubicBezTo>
                  <a:cubicBezTo>
                    <a:pt x="379" y="503"/>
                    <a:pt x="379" y="503"/>
                    <a:pt x="379" y="504"/>
                  </a:cubicBezTo>
                  <a:cubicBezTo>
                    <a:pt x="378" y="505"/>
                    <a:pt x="377" y="505"/>
                    <a:pt x="378" y="506"/>
                  </a:cubicBezTo>
                  <a:cubicBezTo>
                    <a:pt x="379" y="506"/>
                    <a:pt x="379" y="506"/>
                    <a:pt x="380" y="507"/>
                  </a:cubicBezTo>
                  <a:cubicBezTo>
                    <a:pt x="380" y="507"/>
                    <a:pt x="380" y="508"/>
                    <a:pt x="380" y="508"/>
                  </a:cubicBezTo>
                  <a:cubicBezTo>
                    <a:pt x="380" y="508"/>
                    <a:pt x="380" y="508"/>
                    <a:pt x="380" y="508"/>
                  </a:cubicBezTo>
                  <a:cubicBezTo>
                    <a:pt x="380" y="508"/>
                    <a:pt x="380" y="508"/>
                    <a:pt x="380" y="508"/>
                  </a:cubicBezTo>
                  <a:cubicBezTo>
                    <a:pt x="380" y="508"/>
                    <a:pt x="380" y="508"/>
                    <a:pt x="380" y="508"/>
                  </a:cubicBezTo>
                  <a:cubicBezTo>
                    <a:pt x="380" y="508"/>
                    <a:pt x="380" y="508"/>
                    <a:pt x="380" y="508"/>
                  </a:cubicBezTo>
                  <a:cubicBezTo>
                    <a:pt x="380" y="509"/>
                    <a:pt x="381" y="510"/>
                    <a:pt x="382" y="510"/>
                  </a:cubicBezTo>
                  <a:cubicBezTo>
                    <a:pt x="383" y="511"/>
                    <a:pt x="384" y="512"/>
                    <a:pt x="384" y="512"/>
                  </a:cubicBezTo>
                  <a:cubicBezTo>
                    <a:pt x="384" y="512"/>
                    <a:pt x="384" y="512"/>
                    <a:pt x="384" y="512"/>
                  </a:cubicBezTo>
                  <a:cubicBezTo>
                    <a:pt x="383" y="513"/>
                    <a:pt x="380" y="514"/>
                    <a:pt x="381" y="514"/>
                  </a:cubicBezTo>
                  <a:cubicBezTo>
                    <a:pt x="382" y="515"/>
                    <a:pt x="383" y="516"/>
                    <a:pt x="383" y="516"/>
                  </a:cubicBezTo>
                  <a:cubicBezTo>
                    <a:pt x="384" y="516"/>
                    <a:pt x="384" y="516"/>
                    <a:pt x="385" y="515"/>
                  </a:cubicBezTo>
                  <a:cubicBezTo>
                    <a:pt x="385" y="515"/>
                    <a:pt x="386" y="515"/>
                    <a:pt x="386" y="514"/>
                  </a:cubicBezTo>
                  <a:cubicBezTo>
                    <a:pt x="387" y="514"/>
                    <a:pt x="387" y="514"/>
                    <a:pt x="388" y="514"/>
                  </a:cubicBezTo>
                  <a:cubicBezTo>
                    <a:pt x="388" y="515"/>
                    <a:pt x="389" y="516"/>
                    <a:pt x="390" y="516"/>
                  </a:cubicBezTo>
                  <a:cubicBezTo>
                    <a:pt x="391" y="515"/>
                    <a:pt x="392" y="515"/>
                    <a:pt x="392" y="515"/>
                  </a:cubicBezTo>
                  <a:cubicBezTo>
                    <a:pt x="393" y="516"/>
                    <a:pt x="392" y="517"/>
                    <a:pt x="391" y="518"/>
                  </a:cubicBezTo>
                  <a:cubicBezTo>
                    <a:pt x="391" y="518"/>
                    <a:pt x="390" y="518"/>
                    <a:pt x="390" y="518"/>
                  </a:cubicBezTo>
                  <a:cubicBezTo>
                    <a:pt x="390" y="519"/>
                    <a:pt x="389" y="518"/>
                    <a:pt x="389" y="519"/>
                  </a:cubicBezTo>
                  <a:cubicBezTo>
                    <a:pt x="388" y="519"/>
                    <a:pt x="391" y="520"/>
                    <a:pt x="390" y="520"/>
                  </a:cubicBezTo>
                  <a:cubicBezTo>
                    <a:pt x="391" y="520"/>
                    <a:pt x="392" y="520"/>
                    <a:pt x="392" y="520"/>
                  </a:cubicBezTo>
                  <a:cubicBezTo>
                    <a:pt x="393" y="520"/>
                    <a:pt x="394" y="520"/>
                    <a:pt x="395" y="520"/>
                  </a:cubicBezTo>
                  <a:cubicBezTo>
                    <a:pt x="396" y="520"/>
                    <a:pt x="397" y="520"/>
                    <a:pt x="397" y="519"/>
                  </a:cubicBezTo>
                  <a:cubicBezTo>
                    <a:pt x="398" y="519"/>
                    <a:pt x="398" y="518"/>
                    <a:pt x="398" y="518"/>
                  </a:cubicBezTo>
                  <a:cubicBezTo>
                    <a:pt x="398" y="518"/>
                    <a:pt x="399" y="518"/>
                    <a:pt x="400" y="518"/>
                  </a:cubicBezTo>
                  <a:cubicBezTo>
                    <a:pt x="401" y="518"/>
                    <a:pt x="402" y="518"/>
                    <a:pt x="402" y="517"/>
                  </a:cubicBezTo>
                  <a:cubicBezTo>
                    <a:pt x="403" y="516"/>
                    <a:pt x="404" y="516"/>
                    <a:pt x="405" y="516"/>
                  </a:cubicBezTo>
                  <a:cubicBezTo>
                    <a:pt x="406" y="516"/>
                    <a:pt x="406" y="516"/>
                    <a:pt x="407" y="516"/>
                  </a:cubicBezTo>
                  <a:cubicBezTo>
                    <a:pt x="408" y="516"/>
                    <a:pt x="409" y="516"/>
                    <a:pt x="410" y="515"/>
                  </a:cubicBezTo>
                  <a:cubicBezTo>
                    <a:pt x="411" y="514"/>
                    <a:pt x="411" y="514"/>
                    <a:pt x="411" y="513"/>
                  </a:cubicBezTo>
                  <a:cubicBezTo>
                    <a:pt x="411" y="512"/>
                    <a:pt x="411" y="512"/>
                    <a:pt x="411" y="512"/>
                  </a:cubicBezTo>
                  <a:cubicBezTo>
                    <a:pt x="412" y="511"/>
                    <a:pt x="413" y="511"/>
                    <a:pt x="414" y="511"/>
                  </a:cubicBezTo>
                  <a:cubicBezTo>
                    <a:pt x="415" y="511"/>
                    <a:pt x="416" y="512"/>
                    <a:pt x="415" y="512"/>
                  </a:cubicBezTo>
                  <a:cubicBezTo>
                    <a:pt x="415" y="514"/>
                    <a:pt x="416" y="515"/>
                    <a:pt x="415" y="516"/>
                  </a:cubicBezTo>
                  <a:cubicBezTo>
                    <a:pt x="415" y="516"/>
                    <a:pt x="415" y="516"/>
                    <a:pt x="414" y="516"/>
                  </a:cubicBezTo>
                  <a:cubicBezTo>
                    <a:pt x="414" y="516"/>
                    <a:pt x="414" y="517"/>
                    <a:pt x="413" y="517"/>
                  </a:cubicBezTo>
                  <a:cubicBezTo>
                    <a:pt x="413" y="517"/>
                    <a:pt x="412" y="517"/>
                    <a:pt x="412" y="517"/>
                  </a:cubicBezTo>
                  <a:cubicBezTo>
                    <a:pt x="412" y="518"/>
                    <a:pt x="413" y="518"/>
                    <a:pt x="413" y="519"/>
                  </a:cubicBezTo>
                  <a:cubicBezTo>
                    <a:pt x="414" y="519"/>
                    <a:pt x="415" y="519"/>
                    <a:pt x="415" y="520"/>
                  </a:cubicBezTo>
                  <a:cubicBezTo>
                    <a:pt x="415" y="520"/>
                    <a:pt x="416" y="520"/>
                    <a:pt x="416" y="521"/>
                  </a:cubicBezTo>
                  <a:cubicBezTo>
                    <a:pt x="417" y="521"/>
                    <a:pt x="418" y="521"/>
                    <a:pt x="418" y="522"/>
                  </a:cubicBezTo>
                  <a:cubicBezTo>
                    <a:pt x="417" y="524"/>
                    <a:pt x="417" y="524"/>
                    <a:pt x="419" y="524"/>
                  </a:cubicBezTo>
                  <a:cubicBezTo>
                    <a:pt x="420" y="524"/>
                    <a:pt x="420" y="524"/>
                    <a:pt x="421" y="525"/>
                  </a:cubicBezTo>
                  <a:cubicBezTo>
                    <a:pt x="422" y="525"/>
                    <a:pt x="423" y="525"/>
                    <a:pt x="424" y="525"/>
                  </a:cubicBezTo>
                  <a:cubicBezTo>
                    <a:pt x="424" y="525"/>
                    <a:pt x="424" y="524"/>
                    <a:pt x="424" y="524"/>
                  </a:cubicBezTo>
                  <a:cubicBezTo>
                    <a:pt x="424" y="524"/>
                    <a:pt x="424" y="524"/>
                    <a:pt x="425" y="524"/>
                  </a:cubicBezTo>
                  <a:cubicBezTo>
                    <a:pt x="425" y="524"/>
                    <a:pt x="425" y="524"/>
                    <a:pt x="425" y="524"/>
                  </a:cubicBezTo>
                  <a:cubicBezTo>
                    <a:pt x="425" y="523"/>
                    <a:pt x="426" y="522"/>
                    <a:pt x="427" y="521"/>
                  </a:cubicBezTo>
                  <a:cubicBezTo>
                    <a:pt x="427" y="521"/>
                    <a:pt x="427" y="520"/>
                    <a:pt x="427" y="520"/>
                  </a:cubicBezTo>
                  <a:cubicBezTo>
                    <a:pt x="429" y="519"/>
                    <a:pt x="430" y="520"/>
                    <a:pt x="432" y="520"/>
                  </a:cubicBezTo>
                  <a:cubicBezTo>
                    <a:pt x="432" y="518"/>
                    <a:pt x="434" y="518"/>
                    <a:pt x="436" y="518"/>
                  </a:cubicBezTo>
                  <a:cubicBezTo>
                    <a:pt x="437" y="518"/>
                    <a:pt x="437" y="517"/>
                    <a:pt x="438" y="517"/>
                  </a:cubicBezTo>
                  <a:cubicBezTo>
                    <a:pt x="439" y="516"/>
                    <a:pt x="439" y="516"/>
                    <a:pt x="439" y="515"/>
                  </a:cubicBezTo>
                  <a:cubicBezTo>
                    <a:pt x="439" y="515"/>
                    <a:pt x="440" y="514"/>
                    <a:pt x="441" y="514"/>
                  </a:cubicBezTo>
                  <a:cubicBezTo>
                    <a:pt x="442" y="513"/>
                    <a:pt x="443" y="514"/>
                    <a:pt x="444" y="514"/>
                  </a:cubicBezTo>
                  <a:cubicBezTo>
                    <a:pt x="444" y="514"/>
                    <a:pt x="445" y="513"/>
                    <a:pt x="445" y="512"/>
                  </a:cubicBezTo>
                  <a:cubicBezTo>
                    <a:pt x="445" y="512"/>
                    <a:pt x="446" y="512"/>
                    <a:pt x="446" y="511"/>
                  </a:cubicBezTo>
                  <a:cubicBezTo>
                    <a:pt x="447" y="511"/>
                    <a:pt x="447" y="511"/>
                    <a:pt x="448" y="511"/>
                  </a:cubicBezTo>
                  <a:cubicBezTo>
                    <a:pt x="448" y="511"/>
                    <a:pt x="449" y="510"/>
                    <a:pt x="449" y="510"/>
                  </a:cubicBezTo>
                  <a:cubicBezTo>
                    <a:pt x="450" y="510"/>
                    <a:pt x="451" y="510"/>
                    <a:pt x="452" y="510"/>
                  </a:cubicBezTo>
                  <a:cubicBezTo>
                    <a:pt x="453" y="510"/>
                    <a:pt x="454" y="510"/>
                    <a:pt x="455" y="510"/>
                  </a:cubicBezTo>
                  <a:cubicBezTo>
                    <a:pt x="455" y="509"/>
                    <a:pt x="456" y="509"/>
                    <a:pt x="456" y="509"/>
                  </a:cubicBezTo>
                  <a:cubicBezTo>
                    <a:pt x="457" y="509"/>
                    <a:pt x="457" y="509"/>
                    <a:pt x="457" y="509"/>
                  </a:cubicBezTo>
                  <a:cubicBezTo>
                    <a:pt x="458" y="510"/>
                    <a:pt x="459" y="510"/>
                    <a:pt x="460" y="510"/>
                  </a:cubicBezTo>
                  <a:cubicBezTo>
                    <a:pt x="460" y="510"/>
                    <a:pt x="463" y="511"/>
                    <a:pt x="462" y="512"/>
                  </a:cubicBezTo>
                  <a:cubicBezTo>
                    <a:pt x="462" y="512"/>
                    <a:pt x="461" y="513"/>
                    <a:pt x="461" y="513"/>
                  </a:cubicBezTo>
                  <a:cubicBezTo>
                    <a:pt x="460" y="513"/>
                    <a:pt x="459" y="513"/>
                    <a:pt x="459" y="514"/>
                  </a:cubicBezTo>
                  <a:cubicBezTo>
                    <a:pt x="459" y="515"/>
                    <a:pt x="460" y="515"/>
                    <a:pt x="460" y="515"/>
                  </a:cubicBezTo>
                  <a:cubicBezTo>
                    <a:pt x="461" y="516"/>
                    <a:pt x="462" y="516"/>
                    <a:pt x="462" y="516"/>
                  </a:cubicBezTo>
                  <a:cubicBezTo>
                    <a:pt x="463" y="516"/>
                    <a:pt x="463" y="517"/>
                    <a:pt x="463" y="517"/>
                  </a:cubicBezTo>
                  <a:cubicBezTo>
                    <a:pt x="465" y="516"/>
                    <a:pt x="466" y="516"/>
                    <a:pt x="467" y="515"/>
                  </a:cubicBezTo>
                  <a:cubicBezTo>
                    <a:pt x="468" y="515"/>
                    <a:pt x="470" y="514"/>
                    <a:pt x="471" y="514"/>
                  </a:cubicBezTo>
                  <a:cubicBezTo>
                    <a:pt x="471" y="513"/>
                    <a:pt x="472" y="514"/>
                    <a:pt x="472" y="514"/>
                  </a:cubicBezTo>
                  <a:cubicBezTo>
                    <a:pt x="471" y="515"/>
                    <a:pt x="468" y="516"/>
                    <a:pt x="467" y="517"/>
                  </a:cubicBezTo>
                  <a:cubicBezTo>
                    <a:pt x="468" y="517"/>
                    <a:pt x="470" y="516"/>
                    <a:pt x="471" y="516"/>
                  </a:cubicBezTo>
                  <a:cubicBezTo>
                    <a:pt x="472" y="515"/>
                    <a:pt x="474" y="515"/>
                    <a:pt x="475" y="514"/>
                  </a:cubicBezTo>
                  <a:cubicBezTo>
                    <a:pt x="475" y="514"/>
                    <a:pt x="476" y="514"/>
                    <a:pt x="476" y="514"/>
                  </a:cubicBezTo>
                  <a:cubicBezTo>
                    <a:pt x="477" y="515"/>
                    <a:pt x="477" y="515"/>
                    <a:pt x="478" y="515"/>
                  </a:cubicBezTo>
                  <a:cubicBezTo>
                    <a:pt x="480" y="514"/>
                    <a:pt x="481" y="515"/>
                    <a:pt x="482" y="515"/>
                  </a:cubicBezTo>
                  <a:cubicBezTo>
                    <a:pt x="484" y="515"/>
                    <a:pt x="485" y="515"/>
                    <a:pt x="487" y="515"/>
                  </a:cubicBezTo>
                  <a:cubicBezTo>
                    <a:pt x="489" y="515"/>
                    <a:pt x="490" y="515"/>
                    <a:pt x="492" y="515"/>
                  </a:cubicBezTo>
                  <a:cubicBezTo>
                    <a:pt x="493" y="515"/>
                    <a:pt x="494" y="515"/>
                    <a:pt x="495" y="515"/>
                  </a:cubicBezTo>
                  <a:cubicBezTo>
                    <a:pt x="495" y="514"/>
                    <a:pt x="496" y="514"/>
                    <a:pt x="496" y="514"/>
                  </a:cubicBezTo>
                  <a:cubicBezTo>
                    <a:pt x="497" y="514"/>
                    <a:pt x="497" y="515"/>
                    <a:pt x="498" y="515"/>
                  </a:cubicBezTo>
                  <a:cubicBezTo>
                    <a:pt x="498" y="515"/>
                    <a:pt x="498" y="515"/>
                    <a:pt x="498" y="515"/>
                  </a:cubicBezTo>
                  <a:cubicBezTo>
                    <a:pt x="499" y="514"/>
                    <a:pt x="499" y="514"/>
                    <a:pt x="499" y="514"/>
                  </a:cubicBezTo>
                  <a:cubicBezTo>
                    <a:pt x="499" y="513"/>
                    <a:pt x="499" y="513"/>
                    <a:pt x="499" y="512"/>
                  </a:cubicBezTo>
                  <a:cubicBezTo>
                    <a:pt x="499" y="511"/>
                    <a:pt x="499" y="511"/>
                    <a:pt x="500" y="511"/>
                  </a:cubicBezTo>
                  <a:cubicBezTo>
                    <a:pt x="500" y="509"/>
                    <a:pt x="499" y="509"/>
                    <a:pt x="498" y="508"/>
                  </a:cubicBezTo>
                  <a:cubicBezTo>
                    <a:pt x="498" y="508"/>
                    <a:pt x="497" y="508"/>
                    <a:pt x="497" y="507"/>
                  </a:cubicBezTo>
                  <a:cubicBezTo>
                    <a:pt x="497" y="507"/>
                    <a:pt x="497" y="506"/>
                    <a:pt x="496" y="506"/>
                  </a:cubicBezTo>
                  <a:cubicBezTo>
                    <a:pt x="495" y="507"/>
                    <a:pt x="494" y="507"/>
                    <a:pt x="493" y="507"/>
                  </a:cubicBezTo>
                  <a:cubicBezTo>
                    <a:pt x="492" y="507"/>
                    <a:pt x="492" y="506"/>
                    <a:pt x="490" y="506"/>
                  </a:cubicBezTo>
                  <a:cubicBezTo>
                    <a:pt x="490" y="505"/>
                    <a:pt x="490" y="505"/>
                    <a:pt x="489" y="504"/>
                  </a:cubicBezTo>
                  <a:cubicBezTo>
                    <a:pt x="488" y="504"/>
                    <a:pt x="487" y="504"/>
                    <a:pt x="486" y="503"/>
                  </a:cubicBezTo>
                  <a:cubicBezTo>
                    <a:pt x="485" y="503"/>
                    <a:pt x="486" y="502"/>
                    <a:pt x="486" y="502"/>
                  </a:cubicBezTo>
                  <a:cubicBezTo>
                    <a:pt x="486" y="500"/>
                    <a:pt x="485" y="500"/>
                    <a:pt x="484" y="499"/>
                  </a:cubicBezTo>
                  <a:cubicBezTo>
                    <a:pt x="484" y="499"/>
                    <a:pt x="484" y="498"/>
                    <a:pt x="484" y="498"/>
                  </a:cubicBezTo>
                  <a:cubicBezTo>
                    <a:pt x="484" y="497"/>
                    <a:pt x="484" y="497"/>
                    <a:pt x="484" y="496"/>
                  </a:cubicBezTo>
                  <a:cubicBezTo>
                    <a:pt x="484" y="496"/>
                    <a:pt x="484" y="496"/>
                    <a:pt x="484" y="496"/>
                  </a:cubicBezTo>
                  <a:cubicBezTo>
                    <a:pt x="484" y="496"/>
                    <a:pt x="484" y="496"/>
                    <a:pt x="484" y="495"/>
                  </a:cubicBezTo>
                  <a:cubicBezTo>
                    <a:pt x="484" y="495"/>
                    <a:pt x="484" y="494"/>
                    <a:pt x="484" y="493"/>
                  </a:cubicBezTo>
                  <a:cubicBezTo>
                    <a:pt x="485" y="493"/>
                    <a:pt x="484" y="492"/>
                    <a:pt x="484" y="492"/>
                  </a:cubicBezTo>
                  <a:cubicBezTo>
                    <a:pt x="483" y="491"/>
                    <a:pt x="483" y="490"/>
                    <a:pt x="484" y="489"/>
                  </a:cubicBezTo>
                  <a:cubicBezTo>
                    <a:pt x="485" y="489"/>
                    <a:pt x="485" y="488"/>
                    <a:pt x="485" y="487"/>
                  </a:cubicBezTo>
                  <a:cubicBezTo>
                    <a:pt x="485" y="487"/>
                    <a:pt x="485" y="487"/>
                    <a:pt x="485" y="486"/>
                  </a:cubicBezTo>
                  <a:cubicBezTo>
                    <a:pt x="486" y="485"/>
                    <a:pt x="487" y="484"/>
                    <a:pt x="487" y="483"/>
                  </a:cubicBezTo>
                  <a:cubicBezTo>
                    <a:pt x="488" y="482"/>
                    <a:pt x="487" y="481"/>
                    <a:pt x="488" y="480"/>
                  </a:cubicBezTo>
                  <a:cubicBezTo>
                    <a:pt x="488" y="480"/>
                    <a:pt x="489" y="479"/>
                    <a:pt x="489" y="478"/>
                  </a:cubicBezTo>
                  <a:cubicBezTo>
                    <a:pt x="489" y="478"/>
                    <a:pt x="489" y="477"/>
                    <a:pt x="489" y="477"/>
                  </a:cubicBezTo>
                  <a:cubicBezTo>
                    <a:pt x="490" y="476"/>
                    <a:pt x="491" y="476"/>
                    <a:pt x="493" y="475"/>
                  </a:cubicBezTo>
                  <a:cubicBezTo>
                    <a:pt x="494" y="474"/>
                    <a:pt x="496" y="474"/>
                    <a:pt x="497" y="473"/>
                  </a:cubicBezTo>
                  <a:cubicBezTo>
                    <a:pt x="498" y="473"/>
                    <a:pt x="499" y="472"/>
                    <a:pt x="499" y="473"/>
                  </a:cubicBezTo>
                  <a:cubicBezTo>
                    <a:pt x="501" y="473"/>
                    <a:pt x="499" y="474"/>
                    <a:pt x="500" y="476"/>
                  </a:cubicBezTo>
                  <a:cubicBezTo>
                    <a:pt x="501" y="476"/>
                    <a:pt x="501" y="477"/>
                    <a:pt x="502" y="477"/>
                  </a:cubicBezTo>
                  <a:cubicBezTo>
                    <a:pt x="502" y="478"/>
                    <a:pt x="502" y="479"/>
                    <a:pt x="503" y="479"/>
                  </a:cubicBezTo>
                  <a:cubicBezTo>
                    <a:pt x="504" y="480"/>
                    <a:pt x="505" y="480"/>
                    <a:pt x="505" y="481"/>
                  </a:cubicBezTo>
                  <a:cubicBezTo>
                    <a:pt x="505" y="484"/>
                    <a:pt x="509" y="485"/>
                    <a:pt x="510" y="483"/>
                  </a:cubicBezTo>
                  <a:cubicBezTo>
                    <a:pt x="511" y="482"/>
                    <a:pt x="512" y="482"/>
                    <a:pt x="512" y="481"/>
                  </a:cubicBezTo>
                  <a:cubicBezTo>
                    <a:pt x="512" y="480"/>
                    <a:pt x="513" y="479"/>
                    <a:pt x="513" y="479"/>
                  </a:cubicBezTo>
                  <a:cubicBezTo>
                    <a:pt x="513" y="478"/>
                    <a:pt x="514" y="478"/>
                    <a:pt x="514" y="477"/>
                  </a:cubicBezTo>
                  <a:cubicBezTo>
                    <a:pt x="515" y="476"/>
                    <a:pt x="514" y="476"/>
                    <a:pt x="514" y="475"/>
                  </a:cubicBezTo>
                  <a:cubicBezTo>
                    <a:pt x="514" y="474"/>
                    <a:pt x="514" y="474"/>
                    <a:pt x="514" y="473"/>
                  </a:cubicBezTo>
                  <a:cubicBezTo>
                    <a:pt x="514" y="472"/>
                    <a:pt x="514" y="472"/>
                    <a:pt x="514" y="472"/>
                  </a:cubicBezTo>
                  <a:cubicBezTo>
                    <a:pt x="514" y="472"/>
                    <a:pt x="514" y="471"/>
                    <a:pt x="514" y="471"/>
                  </a:cubicBezTo>
                  <a:cubicBezTo>
                    <a:pt x="515" y="471"/>
                    <a:pt x="515" y="471"/>
                    <a:pt x="515" y="471"/>
                  </a:cubicBezTo>
                  <a:cubicBezTo>
                    <a:pt x="515" y="471"/>
                    <a:pt x="515" y="471"/>
                    <a:pt x="515" y="471"/>
                  </a:cubicBezTo>
                  <a:cubicBezTo>
                    <a:pt x="515" y="471"/>
                    <a:pt x="514" y="471"/>
                    <a:pt x="514" y="472"/>
                  </a:cubicBezTo>
                  <a:cubicBezTo>
                    <a:pt x="514" y="472"/>
                    <a:pt x="514" y="472"/>
                    <a:pt x="514" y="472"/>
                  </a:cubicBezTo>
                  <a:cubicBezTo>
                    <a:pt x="514" y="471"/>
                    <a:pt x="514" y="471"/>
                    <a:pt x="514" y="471"/>
                  </a:cubicBezTo>
                  <a:cubicBezTo>
                    <a:pt x="514" y="470"/>
                    <a:pt x="514" y="469"/>
                    <a:pt x="515" y="468"/>
                  </a:cubicBezTo>
                  <a:cubicBezTo>
                    <a:pt x="516" y="467"/>
                    <a:pt x="516" y="466"/>
                    <a:pt x="515" y="465"/>
                  </a:cubicBezTo>
                  <a:cubicBezTo>
                    <a:pt x="515" y="465"/>
                    <a:pt x="515" y="464"/>
                    <a:pt x="515" y="464"/>
                  </a:cubicBezTo>
                  <a:cubicBezTo>
                    <a:pt x="515" y="464"/>
                    <a:pt x="513" y="465"/>
                    <a:pt x="513" y="465"/>
                  </a:cubicBezTo>
                  <a:cubicBezTo>
                    <a:pt x="512" y="465"/>
                    <a:pt x="512" y="467"/>
                    <a:pt x="511" y="467"/>
                  </a:cubicBezTo>
                  <a:cubicBezTo>
                    <a:pt x="511" y="467"/>
                    <a:pt x="510" y="466"/>
                    <a:pt x="510" y="466"/>
                  </a:cubicBezTo>
                  <a:cubicBezTo>
                    <a:pt x="510" y="465"/>
                    <a:pt x="509" y="465"/>
                    <a:pt x="508" y="464"/>
                  </a:cubicBezTo>
                  <a:cubicBezTo>
                    <a:pt x="508" y="464"/>
                    <a:pt x="507" y="463"/>
                    <a:pt x="507" y="462"/>
                  </a:cubicBezTo>
                  <a:cubicBezTo>
                    <a:pt x="506" y="462"/>
                    <a:pt x="505" y="462"/>
                    <a:pt x="504" y="463"/>
                  </a:cubicBezTo>
                  <a:cubicBezTo>
                    <a:pt x="503" y="463"/>
                    <a:pt x="502" y="462"/>
                    <a:pt x="502" y="463"/>
                  </a:cubicBezTo>
                  <a:cubicBezTo>
                    <a:pt x="502" y="464"/>
                    <a:pt x="501" y="464"/>
                    <a:pt x="501" y="465"/>
                  </a:cubicBezTo>
                  <a:cubicBezTo>
                    <a:pt x="500" y="465"/>
                    <a:pt x="499" y="466"/>
                    <a:pt x="498" y="467"/>
                  </a:cubicBezTo>
                  <a:cubicBezTo>
                    <a:pt x="498" y="467"/>
                    <a:pt x="497" y="467"/>
                    <a:pt x="497" y="467"/>
                  </a:cubicBezTo>
                  <a:cubicBezTo>
                    <a:pt x="496" y="468"/>
                    <a:pt x="496" y="468"/>
                    <a:pt x="495" y="469"/>
                  </a:cubicBezTo>
                  <a:cubicBezTo>
                    <a:pt x="495" y="470"/>
                    <a:pt x="495" y="471"/>
                    <a:pt x="494" y="471"/>
                  </a:cubicBezTo>
                  <a:cubicBezTo>
                    <a:pt x="493" y="471"/>
                    <a:pt x="492" y="471"/>
                    <a:pt x="492" y="471"/>
                  </a:cubicBezTo>
                  <a:cubicBezTo>
                    <a:pt x="491" y="470"/>
                    <a:pt x="492" y="469"/>
                    <a:pt x="493" y="469"/>
                  </a:cubicBezTo>
                  <a:cubicBezTo>
                    <a:pt x="493" y="468"/>
                    <a:pt x="495" y="467"/>
                    <a:pt x="493" y="466"/>
                  </a:cubicBezTo>
                  <a:cubicBezTo>
                    <a:pt x="493" y="466"/>
                    <a:pt x="492" y="466"/>
                    <a:pt x="492" y="466"/>
                  </a:cubicBezTo>
                  <a:cubicBezTo>
                    <a:pt x="492" y="465"/>
                    <a:pt x="491" y="465"/>
                    <a:pt x="492" y="464"/>
                  </a:cubicBezTo>
                  <a:cubicBezTo>
                    <a:pt x="492" y="464"/>
                    <a:pt x="492" y="463"/>
                    <a:pt x="492" y="462"/>
                  </a:cubicBezTo>
                  <a:cubicBezTo>
                    <a:pt x="492" y="462"/>
                    <a:pt x="492" y="462"/>
                    <a:pt x="492" y="461"/>
                  </a:cubicBezTo>
                  <a:cubicBezTo>
                    <a:pt x="492" y="461"/>
                    <a:pt x="493" y="461"/>
                    <a:pt x="493" y="461"/>
                  </a:cubicBezTo>
                  <a:cubicBezTo>
                    <a:pt x="494" y="462"/>
                    <a:pt x="496" y="460"/>
                    <a:pt x="497" y="460"/>
                  </a:cubicBezTo>
                  <a:cubicBezTo>
                    <a:pt x="497" y="460"/>
                    <a:pt x="498" y="460"/>
                    <a:pt x="498" y="460"/>
                  </a:cubicBezTo>
                  <a:cubicBezTo>
                    <a:pt x="498" y="460"/>
                    <a:pt x="499" y="460"/>
                    <a:pt x="499" y="460"/>
                  </a:cubicBezTo>
                  <a:cubicBezTo>
                    <a:pt x="500" y="460"/>
                    <a:pt x="501" y="460"/>
                    <a:pt x="502" y="460"/>
                  </a:cubicBezTo>
                  <a:cubicBezTo>
                    <a:pt x="503" y="459"/>
                    <a:pt x="504" y="459"/>
                    <a:pt x="504" y="460"/>
                  </a:cubicBezTo>
                  <a:cubicBezTo>
                    <a:pt x="505" y="460"/>
                    <a:pt x="505" y="460"/>
                    <a:pt x="505" y="460"/>
                  </a:cubicBezTo>
                  <a:cubicBezTo>
                    <a:pt x="506" y="461"/>
                    <a:pt x="506" y="461"/>
                    <a:pt x="507" y="461"/>
                  </a:cubicBezTo>
                  <a:cubicBezTo>
                    <a:pt x="508" y="461"/>
                    <a:pt x="509" y="460"/>
                    <a:pt x="510" y="459"/>
                  </a:cubicBezTo>
                  <a:cubicBezTo>
                    <a:pt x="508" y="459"/>
                    <a:pt x="507" y="459"/>
                    <a:pt x="506" y="458"/>
                  </a:cubicBezTo>
                  <a:cubicBezTo>
                    <a:pt x="506" y="458"/>
                    <a:pt x="506" y="458"/>
                    <a:pt x="506" y="458"/>
                  </a:cubicBezTo>
                  <a:cubicBezTo>
                    <a:pt x="506" y="457"/>
                    <a:pt x="506" y="457"/>
                    <a:pt x="506" y="456"/>
                  </a:cubicBezTo>
                  <a:cubicBezTo>
                    <a:pt x="506" y="456"/>
                    <a:pt x="506" y="455"/>
                    <a:pt x="506" y="455"/>
                  </a:cubicBezTo>
                  <a:cubicBezTo>
                    <a:pt x="506" y="454"/>
                    <a:pt x="506" y="453"/>
                    <a:pt x="507" y="453"/>
                  </a:cubicBezTo>
                  <a:cubicBezTo>
                    <a:pt x="507" y="452"/>
                    <a:pt x="507" y="452"/>
                    <a:pt x="508" y="452"/>
                  </a:cubicBezTo>
                  <a:cubicBezTo>
                    <a:pt x="508" y="451"/>
                    <a:pt x="508" y="451"/>
                    <a:pt x="508" y="451"/>
                  </a:cubicBezTo>
                  <a:cubicBezTo>
                    <a:pt x="509" y="450"/>
                    <a:pt x="509" y="450"/>
                    <a:pt x="510" y="450"/>
                  </a:cubicBezTo>
                  <a:cubicBezTo>
                    <a:pt x="511" y="449"/>
                    <a:pt x="512" y="450"/>
                    <a:pt x="513" y="449"/>
                  </a:cubicBezTo>
                  <a:cubicBezTo>
                    <a:pt x="513" y="448"/>
                    <a:pt x="513" y="448"/>
                    <a:pt x="513" y="448"/>
                  </a:cubicBezTo>
                  <a:cubicBezTo>
                    <a:pt x="514" y="448"/>
                    <a:pt x="514" y="448"/>
                    <a:pt x="514" y="448"/>
                  </a:cubicBezTo>
                  <a:cubicBezTo>
                    <a:pt x="515" y="448"/>
                    <a:pt x="515" y="448"/>
                    <a:pt x="515" y="448"/>
                  </a:cubicBezTo>
                  <a:cubicBezTo>
                    <a:pt x="516" y="447"/>
                    <a:pt x="517" y="448"/>
                    <a:pt x="517" y="447"/>
                  </a:cubicBezTo>
                  <a:cubicBezTo>
                    <a:pt x="518" y="446"/>
                    <a:pt x="520" y="448"/>
                    <a:pt x="521" y="447"/>
                  </a:cubicBezTo>
                  <a:cubicBezTo>
                    <a:pt x="522" y="447"/>
                    <a:pt x="522" y="447"/>
                    <a:pt x="522" y="447"/>
                  </a:cubicBezTo>
                  <a:cubicBezTo>
                    <a:pt x="524" y="447"/>
                    <a:pt x="524" y="446"/>
                    <a:pt x="525" y="445"/>
                  </a:cubicBezTo>
                  <a:cubicBezTo>
                    <a:pt x="525" y="445"/>
                    <a:pt x="526" y="444"/>
                    <a:pt x="527" y="445"/>
                  </a:cubicBezTo>
                  <a:cubicBezTo>
                    <a:pt x="528" y="446"/>
                    <a:pt x="529" y="446"/>
                    <a:pt x="530" y="446"/>
                  </a:cubicBezTo>
                  <a:cubicBezTo>
                    <a:pt x="531" y="446"/>
                    <a:pt x="532" y="446"/>
                    <a:pt x="533" y="446"/>
                  </a:cubicBezTo>
                  <a:cubicBezTo>
                    <a:pt x="533" y="446"/>
                    <a:pt x="535" y="446"/>
                    <a:pt x="535" y="446"/>
                  </a:cubicBezTo>
                  <a:cubicBezTo>
                    <a:pt x="535" y="447"/>
                    <a:pt x="536" y="447"/>
                    <a:pt x="536" y="448"/>
                  </a:cubicBezTo>
                  <a:cubicBezTo>
                    <a:pt x="537" y="449"/>
                    <a:pt x="539" y="450"/>
                    <a:pt x="540" y="449"/>
                  </a:cubicBezTo>
                  <a:cubicBezTo>
                    <a:pt x="542" y="448"/>
                    <a:pt x="543" y="449"/>
                    <a:pt x="545" y="449"/>
                  </a:cubicBezTo>
                  <a:cubicBezTo>
                    <a:pt x="545" y="449"/>
                    <a:pt x="546" y="449"/>
                    <a:pt x="547" y="449"/>
                  </a:cubicBezTo>
                  <a:cubicBezTo>
                    <a:pt x="547" y="449"/>
                    <a:pt x="547" y="449"/>
                    <a:pt x="547" y="449"/>
                  </a:cubicBezTo>
                  <a:cubicBezTo>
                    <a:pt x="547" y="449"/>
                    <a:pt x="547" y="450"/>
                    <a:pt x="548" y="450"/>
                  </a:cubicBezTo>
                  <a:cubicBezTo>
                    <a:pt x="547" y="450"/>
                    <a:pt x="547" y="450"/>
                    <a:pt x="547" y="450"/>
                  </a:cubicBezTo>
                  <a:cubicBezTo>
                    <a:pt x="547" y="451"/>
                    <a:pt x="545" y="451"/>
                    <a:pt x="545" y="452"/>
                  </a:cubicBezTo>
                  <a:cubicBezTo>
                    <a:pt x="545" y="452"/>
                    <a:pt x="545" y="453"/>
                    <a:pt x="545" y="454"/>
                  </a:cubicBezTo>
                  <a:cubicBezTo>
                    <a:pt x="545" y="454"/>
                    <a:pt x="545" y="454"/>
                    <a:pt x="545" y="455"/>
                  </a:cubicBezTo>
                  <a:cubicBezTo>
                    <a:pt x="544" y="455"/>
                    <a:pt x="544" y="455"/>
                    <a:pt x="544" y="455"/>
                  </a:cubicBezTo>
                  <a:cubicBezTo>
                    <a:pt x="543" y="455"/>
                    <a:pt x="542" y="455"/>
                    <a:pt x="542" y="456"/>
                  </a:cubicBezTo>
                  <a:cubicBezTo>
                    <a:pt x="541" y="456"/>
                    <a:pt x="541" y="456"/>
                    <a:pt x="541" y="456"/>
                  </a:cubicBezTo>
                  <a:cubicBezTo>
                    <a:pt x="541" y="456"/>
                    <a:pt x="540" y="456"/>
                    <a:pt x="540" y="456"/>
                  </a:cubicBezTo>
                  <a:cubicBezTo>
                    <a:pt x="539" y="456"/>
                    <a:pt x="539" y="456"/>
                    <a:pt x="539" y="457"/>
                  </a:cubicBezTo>
                  <a:cubicBezTo>
                    <a:pt x="538" y="457"/>
                    <a:pt x="538" y="458"/>
                    <a:pt x="539" y="459"/>
                  </a:cubicBezTo>
                  <a:cubicBezTo>
                    <a:pt x="539" y="460"/>
                    <a:pt x="540" y="461"/>
                    <a:pt x="540" y="463"/>
                  </a:cubicBezTo>
                  <a:cubicBezTo>
                    <a:pt x="540" y="463"/>
                    <a:pt x="539" y="464"/>
                    <a:pt x="540" y="465"/>
                  </a:cubicBezTo>
                  <a:cubicBezTo>
                    <a:pt x="541" y="465"/>
                    <a:pt x="541" y="464"/>
                    <a:pt x="542" y="464"/>
                  </a:cubicBezTo>
                  <a:cubicBezTo>
                    <a:pt x="542" y="465"/>
                    <a:pt x="542" y="465"/>
                    <a:pt x="543" y="466"/>
                  </a:cubicBezTo>
                  <a:cubicBezTo>
                    <a:pt x="543" y="466"/>
                    <a:pt x="543" y="467"/>
                    <a:pt x="543" y="467"/>
                  </a:cubicBezTo>
                  <a:cubicBezTo>
                    <a:pt x="543" y="468"/>
                    <a:pt x="543" y="468"/>
                    <a:pt x="543" y="468"/>
                  </a:cubicBezTo>
                  <a:cubicBezTo>
                    <a:pt x="543" y="469"/>
                    <a:pt x="544" y="469"/>
                    <a:pt x="544" y="469"/>
                  </a:cubicBezTo>
                  <a:cubicBezTo>
                    <a:pt x="544" y="470"/>
                    <a:pt x="544" y="470"/>
                    <a:pt x="544" y="471"/>
                  </a:cubicBezTo>
                  <a:cubicBezTo>
                    <a:pt x="544" y="471"/>
                    <a:pt x="545" y="472"/>
                    <a:pt x="545" y="472"/>
                  </a:cubicBezTo>
                  <a:cubicBezTo>
                    <a:pt x="546" y="472"/>
                    <a:pt x="546" y="472"/>
                    <a:pt x="546" y="472"/>
                  </a:cubicBezTo>
                  <a:cubicBezTo>
                    <a:pt x="546" y="472"/>
                    <a:pt x="546" y="472"/>
                    <a:pt x="547" y="472"/>
                  </a:cubicBezTo>
                  <a:cubicBezTo>
                    <a:pt x="547" y="472"/>
                    <a:pt x="547" y="472"/>
                    <a:pt x="547" y="472"/>
                  </a:cubicBezTo>
                  <a:cubicBezTo>
                    <a:pt x="546" y="474"/>
                    <a:pt x="545" y="475"/>
                    <a:pt x="544" y="475"/>
                  </a:cubicBezTo>
                  <a:cubicBezTo>
                    <a:pt x="543" y="476"/>
                    <a:pt x="543" y="477"/>
                    <a:pt x="543" y="478"/>
                  </a:cubicBezTo>
                  <a:cubicBezTo>
                    <a:pt x="543" y="478"/>
                    <a:pt x="543" y="478"/>
                    <a:pt x="543" y="478"/>
                  </a:cubicBezTo>
                  <a:cubicBezTo>
                    <a:pt x="543" y="478"/>
                    <a:pt x="543" y="478"/>
                    <a:pt x="543" y="478"/>
                  </a:cubicBezTo>
                  <a:cubicBezTo>
                    <a:pt x="543" y="478"/>
                    <a:pt x="543" y="478"/>
                    <a:pt x="543" y="478"/>
                  </a:cubicBezTo>
                  <a:cubicBezTo>
                    <a:pt x="543" y="478"/>
                    <a:pt x="543" y="478"/>
                    <a:pt x="543" y="478"/>
                  </a:cubicBezTo>
                  <a:cubicBezTo>
                    <a:pt x="543" y="478"/>
                    <a:pt x="543" y="478"/>
                    <a:pt x="543" y="478"/>
                  </a:cubicBezTo>
                  <a:cubicBezTo>
                    <a:pt x="544" y="478"/>
                    <a:pt x="544" y="479"/>
                    <a:pt x="544" y="479"/>
                  </a:cubicBezTo>
                  <a:cubicBezTo>
                    <a:pt x="544" y="479"/>
                    <a:pt x="544" y="479"/>
                    <a:pt x="544" y="479"/>
                  </a:cubicBezTo>
                  <a:cubicBezTo>
                    <a:pt x="544" y="479"/>
                    <a:pt x="544" y="479"/>
                    <a:pt x="544" y="480"/>
                  </a:cubicBezTo>
                  <a:cubicBezTo>
                    <a:pt x="544" y="480"/>
                    <a:pt x="544" y="480"/>
                    <a:pt x="544" y="480"/>
                  </a:cubicBezTo>
                  <a:cubicBezTo>
                    <a:pt x="545" y="480"/>
                    <a:pt x="544" y="480"/>
                    <a:pt x="544" y="481"/>
                  </a:cubicBezTo>
                  <a:cubicBezTo>
                    <a:pt x="544" y="481"/>
                    <a:pt x="544" y="481"/>
                    <a:pt x="544" y="481"/>
                  </a:cubicBezTo>
                  <a:cubicBezTo>
                    <a:pt x="544" y="481"/>
                    <a:pt x="544" y="482"/>
                    <a:pt x="544" y="482"/>
                  </a:cubicBezTo>
                  <a:cubicBezTo>
                    <a:pt x="545" y="483"/>
                    <a:pt x="545" y="483"/>
                    <a:pt x="545" y="484"/>
                  </a:cubicBezTo>
                  <a:cubicBezTo>
                    <a:pt x="544" y="484"/>
                    <a:pt x="544" y="485"/>
                    <a:pt x="545" y="485"/>
                  </a:cubicBezTo>
                  <a:cubicBezTo>
                    <a:pt x="545" y="485"/>
                    <a:pt x="545" y="485"/>
                    <a:pt x="545" y="486"/>
                  </a:cubicBezTo>
                  <a:cubicBezTo>
                    <a:pt x="545" y="486"/>
                    <a:pt x="545" y="486"/>
                    <a:pt x="545" y="486"/>
                  </a:cubicBezTo>
                  <a:cubicBezTo>
                    <a:pt x="546" y="486"/>
                    <a:pt x="546" y="487"/>
                    <a:pt x="546" y="488"/>
                  </a:cubicBezTo>
                  <a:cubicBezTo>
                    <a:pt x="546" y="488"/>
                    <a:pt x="546" y="489"/>
                    <a:pt x="547" y="489"/>
                  </a:cubicBezTo>
                  <a:cubicBezTo>
                    <a:pt x="547" y="489"/>
                    <a:pt x="547" y="490"/>
                    <a:pt x="547" y="491"/>
                  </a:cubicBezTo>
                  <a:cubicBezTo>
                    <a:pt x="547" y="491"/>
                    <a:pt x="548" y="492"/>
                    <a:pt x="548" y="492"/>
                  </a:cubicBezTo>
                  <a:cubicBezTo>
                    <a:pt x="549" y="495"/>
                    <a:pt x="549" y="495"/>
                    <a:pt x="548" y="495"/>
                  </a:cubicBezTo>
                  <a:cubicBezTo>
                    <a:pt x="548" y="495"/>
                    <a:pt x="548" y="495"/>
                    <a:pt x="548" y="495"/>
                  </a:cubicBezTo>
                  <a:cubicBezTo>
                    <a:pt x="548" y="495"/>
                    <a:pt x="548" y="495"/>
                    <a:pt x="548" y="495"/>
                  </a:cubicBezTo>
                  <a:cubicBezTo>
                    <a:pt x="549" y="495"/>
                    <a:pt x="549" y="495"/>
                    <a:pt x="549" y="495"/>
                  </a:cubicBezTo>
                  <a:cubicBezTo>
                    <a:pt x="549" y="495"/>
                    <a:pt x="550" y="495"/>
                    <a:pt x="550" y="495"/>
                  </a:cubicBezTo>
                  <a:cubicBezTo>
                    <a:pt x="551" y="495"/>
                    <a:pt x="551" y="495"/>
                    <a:pt x="552" y="495"/>
                  </a:cubicBezTo>
                  <a:cubicBezTo>
                    <a:pt x="552" y="495"/>
                    <a:pt x="552" y="495"/>
                    <a:pt x="552" y="495"/>
                  </a:cubicBezTo>
                  <a:cubicBezTo>
                    <a:pt x="553" y="495"/>
                    <a:pt x="553" y="495"/>
                    <a:pt x="553" y="495"/>
                  </a:cubicBezTo>
                  <a:cubicBezTo>
                    <a:pt x="553" y="495"/>
                    <a:pt x="553" y="495"/>
                    <a:pt x="553" y="495"/>
                  </a:cubicBezTo>
                  <a:cubicBezTo>
                    <a:pt x="553" y="496"/>
                    <a:pt x="554" y="497"/>
                    <a:pt x="555" y="497"/>
                  </a:cubicBezTo>
                  <a:cubicBezTo>
                    <a:pt x="555" y="497"/>
                    <a:pt x="555" y="498"/>
                    <a:pt x="555" y="498"/>
                  </a:cubicBezTo>
                  <a:cubicBezTo>
                    <a:pt x="556" y="498"/>
                    <a:pt x="556" y="497"/>
                    <a:pt x="557" y="497"/>
                  </a:cubicBezTo>
                  <a:cubicBezTo>
                    <a:pt x="557" y="497"/>
                    <a:pt x="558" y="497"/>
                    <a:pt x="558" y="497"/>
                  </a:cubicBezTo>
                  <a:cubicBezTo>
                    <a:pt x="558" y="497"/>
                    <a:pt x="558" y="497"/>
                    <a:pt x="558" y="497"/>
                  </a:cubicBezTo>
                  <a:cubicBezTo>
                    <a:pt x="558" y="497"/>
                    <a:pt x="558" y="497"/>
                    <a:pt x="558" y="497"/>
                  </a:cubicBezTo>
                  <a:cubicBezTo>
                    <a:pt x="559" y="497"/>
                    <a:pt x="559" y="498"/>
                    <a:pt x="559" y="499"/>
                  </a:cubicBezTo>
                  <a:cubicBezTo>
                    <a:pt x="560" y="499"/>
                    <a:pt x="560" y="499"/>
                    <a:pt x="560" y="499"/>
                  </a:cubicBezTo>
                  <a:cubicBezTo>
                    <a:pt x="560" y="500"/>
                    <a:pt x="560" y="500"/>
                    <a:pt x="561" y="500"/>
                  </a:cubicBezTo>
                  <a:cubicBezTo>
                    <a:pt x="561" y="500"/>
                    <a:pt x="562" y="500"/>
                    <a:pt x="562" y="499"/>
                  </a:cubicBezTo>
                  <a:cubicBezTo>
                    <a:pt x="563" y="499"/>
                    <a:pt x="563" y="499"/>
                    <a:pt x="563" y="499"/>
                  </a:cubicBezTo>
                  <a:cubicBezTo>
                    <a:pt x="564" y="499"/>
                    <a:pt x="565" y="498"/>
                    <a:pt x="566" y="498"/>
                  </a:cubicBezTo>
                  <a:cubicBezTo>
                    <a:pt x="566" y="498"/>
                    <a:pt x="567" y="498"/>
                    <a:pt x="567" y="499"/>
                  </a:cubicBezTo>
                  <a:cubicBezTo>
                    <a:pt x="567" y="499"/>
                    <a:pt x="568" y="499"/>
                    <a:pt x="568" y="499"/>
                  </a:cubicBezTo>
                  <a:cubicBezTo>
                    <a:pt x="569" y="499"/>
                    <a:pt x="570" y="500"/>
                    <a:pt x="571" y="500"/>
                  </a:cubicBezTo>
                  <a:cubicBezTo>
                    <a:pt x="572" y="500"/>
                    <a:pt x="573" y="501"/>
                    <a:pt x="573" y="502"/>
                  </a:cubicBezTo>
                  <a:cubicBezTo>
                    <a:pt x="573" y="502"/>
                    <a:pt x="573" y="502"/>
                    <a:pt x="573" y="502"/>
                  </a:cubicBezTo>
                  <a:cubicBezTo>
                    <a:pt x="573" y="502"/>
                    <a:pt x="573" y="502"/>
                    <a:pt x="573" y="502"/>
                  </a:cubicBezTo>
                  <a:cubicBezTo>
                    <a:pt x="573" y="502"/>
                    <a:pt x="573" y="502"/>
                    <a:pt x="573" y="502"/>
                  </a:cubicBezTo>
                  <a:cubicBezTo>
                    <a:pt x="573" y="503"/>
                    <a:pt x="573" y="503"/>
                    <a:pt x="573" y="504"/>
                  </a:cubicBezTo>
                  <a:cubicBezTo>
                    <a:pt x="573" y="504"/>
                    <a:pt x="573" y="505"/>
                    <a:pt x="573" y="505"/>
                  </a:cubicBezTo>
                  <a:cubicBezTo>
                    <a:pt x="573" y="506"/>
                    <a:pt x="573" y="506"/>
                    <a:pt x="573" y="506"/>
                  </a:cubicBezTo>
                  <a:cubicBezTo>
                    <a:pt x="573" y="506"/>
                    <a:pt x="574" y="506"/>
                    <a:pt x="574" y="506"/>
                  </a:cubicBezTo>
                  <a:cubicBezTo>
                    <a:pt x="574" y="507"/>
                    <a:pt x="575" y="507"/>
                    <a:pt x="575" y="508"/>
                  </a:cubicBezTo>
                  <a:cubicBezTo>
                    <a:pt x="574" y="509"/>
                    <a:pt x="575" y="510"/>
                    <a:pt x="575" y="511"/>
                  </a:cubicBezTo>
                  <a:cubicBezTo>
                    <a:pt x="576" y="512"/>
                    <a:pt x="576" y="513"/>
                    <a:pt x="577" y="514"/>
                  </a:cubicBezTo>
                  <a:cubicBezTo>
                    <a:pt x="577" y="514"/>
                    <a:pt x="577" y="514"/>
                    <a:pt x="577" y="515"/>
                  </a:cubicBezTo>
                  <a:cubicBezTo>
                    <a:pt x="577" y="515"/>
                    <a:pt x="577" y="516"/>
                    <a:pt x="577" y="516"/>
                  </a:cubicBezTo>
                  <a:cubicBezTo>
                    <a:pt x="577" y="516"/>
                    <a:pt x="577" y="516"/>
                    <a:pt x="578" y="517"/>
                  </a:cubicBezTo>
                  <a:cubicBezTo>
                    <a:pt x="578" y="517"/>
                    <a:pt x="578" y="517"/>
                    <a:pt x="578" y="517"/>
                  </a:cubicBezTo>
                  <a:cubicBezTo>
                    <a:pt x="579" y="517"/>
                    <a:pt x="579" y="518"/>
                    <a:pt x="579" y="518"/>
                  </a:cubicBezTo>
                  <a:cubicBezTo>
                    <a:pt x="579" y="518"/>
                    <a:pt x="579" y="519"/>
                    <a:pt x="579" y="519"/>
                  </a:cubicBezTo>
                  <a:cubicBezTo>
                    <a:pt x="579" y="519"/>
                    <a:pt x="580" y="519"/>
                    <a:pt x="580" y="519"/>
                  </a:cubicBezTo>
                  <a:cubicBezTo>
                    <a:pt x="580" y="520"/>
                    <a:pt x="581" y="520"/>
                    <a:pt x="581" y="521"/>
                  </a:cubicBezTo>
                  <a:cubicBezTo>
                    <a:pt x="581" y="521"/>
                    <a:pt x="581" y="521"/>
                    <a:pt x="581" y="522"/>
                  </a:cubicBezTo>
                  <a:cubicBezTo>
                    <a:pt x="581" y="522"/>
                    <a:pt x="581" y="522"/>
                    <a:pt x="581" y="522"/>
                  </a:cubicBezTo>
                  <a:cubicBezTo>
                    <a:pt x="582" y="523"/>
                    <a:pt x="582" y="523"/>
                    <a:pt x="583" y="524"/>
                  </a:cubicBezTo>
                  <a:cubicBezTo>
                    <a:pt x="584" y="524"/>
                    <a:pt x="584" y="524"/>
                    <a:pt x="585" y="524"/>
                  </a:cubicBezTo>
                  <a:cubicBezTo>
                    <a:pt x="585" y="525"/>
                    <a:pt x="586" y="525"/>
                    <a:pt x="586" y="525"/>
                  </a:cubicBezTo>
                  <a:cubicBezTo>
                    <a:pt x="587" y="526"/>
                    <a:pt x="589" y="527"/>
                    <a:pt x="589" y="528"/>
                  </a:cubicBezTo>
                  <a:cubicBezTo>
                    <a:pt x="589" y="529"/>
                    <a:pt x="588" y="530"/>
                    <a:pt x="589" y="530"/>
                  </a:cubicBezTo>
                  <a:cubicBezTo>
                    <a:pt x="589" y="530"/>
                    <a:pt x="589" y="530"/>
                    <a:pt x="589" y="530"/>
                  </a:cubicBezTo>
                  <a:cubicBezTo>
                    <a:pt x="590" y="530"/>
                    <a:pt x="590" y="531"/>
                    <a:pt x="590" y="531"/>
                  </a:cubicBezTo>
                  <a:cubicBezTo>
                    <a:pt x="590" y="531"/>
                    <a:pt x="590" y="531"/>
                    <a:pt x="590" y="531"/>
                  </a:cubicBezTo>
                  <a:cubicBezTo>
                    <a:pt x="590" y="531"/>
                    <a:pt x="590" y="531"/>
                    <a:pt x="590" y="531"/>
                  </a:cubicBezTo>
                  <a:cubicBezTo>
                    <a:pt x="590" y="531"/>
                    <a:pt x="590" y="531"/>
                    <a:pt x="590" y="531"/>
                  </a:cubicBezTo>
                  <a:cubicBezTo>
                    <a:pt x="590" y="531"/>
                    <a:pt x="590" y="531"/>
                    <a:pt x="590" y="531"/>
                  </a:cubicBezTo>
                  <a:cubicBezTo>
                    <a:pt x="590" y="532"/>
                    <a:pt x="590" y="532"/>
                    <a:pt x="590" y="532"/>
                  </a:cubicBezTo>
                  <a:cubicBezTo>
                    <a:pt x="589" y="532"/>
                    <a:pt x="589" y="532"/>
                    <a:pt x="589" y="533"/>
                  </a:cubicBezTo>
                  <a:cubicBezTo>
                    <a:pt x="589" y="533"/>
                    <a:pt x="589" y="533"/>
                    <a:pt x="589" y="533"/>
                  </a:cubicBezTo>
                  <a:cubicBezTo>
                    <a:pt x="588" y="533"/>
                    <a:pt x="588" y="534"/>
                    <a:pt x="586" y="535"/>
                  </a:cubicBezTo>
                  <a:cubicBezTo>
                    <a:pt x="586" y="535"/>
                    <a:pt x="586" y="535"/>
                    <a:pt x="586" y="535"/>
                  </a:cubicBezTo>
                  <a:cubicBezTo>
                    <a:pt x="586" y="535"/>
                    <a:pt x="586" y="535"/>
                    <a:pt x="585" y="535"/>
                  </a:cubicBezTo>
                  <a:cubicBezTo>
                    <a:pt x="585" y="535"/>
                    <a:pt x="585" y="535"/>
                    <a:pt x="585" y="535"/>
                  </a:cubicBezTo>
                  <a:cubicBezTo>
                    <a:pt x="585" y="535"/>
                    <a:pt x="585" y="535"/>
                    <a:pt x="585" y="535"/>
                  </a:cubicBezTo>
                  <a:cubicBezTo>
                    <a:pt x="585" y="535"/>
                    <a:pt x="584" y="535"/>
                    <a:pt x="584" y="535"/>
                  </a:cubicBezTo>
                  <a:cubicBezTo>
                    <a:pt x="584" y="535"/>
                    <a:pt x="584" y="535"/>
                    <a:pt x="584" y="535"/>
                  </a:cubicBezTo>
                  <a:cubicBezTo>
                    <a:pt x="584" y="535"/>
                    <a:pt x="583" y="536"/>
                    <a:pt x="583" y="536"/>
                  </a:cubicBezTo>
                  <a:cubicBezTo>
                    <a:pt x="582" y="536"/>
                    <a:pt x="582" y="535"/>
                    <a:pt x="582" y="535"/>
                  </a:cubicBezTo>
                  <a:cubicBezTo>
                    <a:pt x="581" y="534"/>
                    <a:pt x="581" y="534"/>
                    <a:pt x="581" y="534"/>
                  </a:cubicBezTo>
                  <a:cubicBezTo>
                    <a:pt x="581" y="534"/>
                    <a:pt x="581" y="534"/>
                    <a:pt x="581" y="534"/>
                  </a:cubicBezTo>
                  <a:cubicBezTo>
                    <a:pt x="580" y="534"/>
                    <a:pt x="579" y="535"/>
                    <a:pt x="579" y="535"/>
                  </a:cubicBezTo>
                  <a:cubicBezTo>
                    <a:pt x="578" y="536"/>
                    <a:pt x="578" y="536"/>
                    <a:pt x="579" y="537"/>
                  </a:cubicBezTo>
                  <a:cubicBezTo>
                    <a:pt x="579" y="537"/>
                    <a:pt x="579" y="537"/>
                    <a:pt x="579" y="538"/>
                  </a:cubicBezTo>
                  <a:cubicBezTo>
                    <a:pt x="579" y="538"/>
                    <a:pt x="579" y="538"/>
                    <a:pt x="579" y="538"/>
                  </a:cubicBezTo>
                  <a:cubicBezTo>
                    <a:pt x="579" y="538"/>
                    <a:pt x="579" y="538"/>
                    <a:pt x="580" y="538"/>
                  </a:cubicBezTo>
                  <a:cubicBezTo>
                    <a:pt x="580" y="539"/>
                    <a:pt x="580" y="540"/>
                    <a:pt x="580" y="540"/>
                  </a:cubicBezTo>
                  <a:cubicBezTo>
                    <a:pt x="580" y="541"/>
                    <a:pt x="580" y="541"/>
                    <a:pt x="580" y="541"/>
                  </a:cubicBezTo>
                  <a:cubicBezTo>
                    <a:pt x="580" y="542"/>
                    <a:pt x="580" y="542"/>
                    <a:pt x="580" y="543"/>
                  </a:cubicBezTo>
                  <a:cubicBezTo>
                    <a:pt x="580" y="543"/>
                    <a:pt x="581" y="543"/>
                    <a:pt x="581" y="544"/>
                  </a:cubicBezTo>
                  <a:cubicBezTo>
                    <a:pt x="581" y="544"/>
                    <a:pt x="581" y="544"/>
                    <a:pt x="581" y="544"/>
                  </a:cubicBezTo>
                  <a:cubicBezTo>
                    <a:pt x="582" y="545"/>
                    <a:pt x="582" y="546"/>
                    <a:pt x="582" y="546"/>
                  </a:cubicBezTo>
                  <a:cubicBezTo>
                    <a:pt x="581" y="547"/>
                    <a:pt x="581" y="547"/>
                    <a:pt x="581" y="547"/>
                  </a:cubicBezTo>
                  <a:cubicBezTo>
                    <a:pt x="581" y="547"/>
                    <a:pt x="581" y="547"/>
                    <a:pt x="581" y="547"/>
                  </a:cubicBezTo>
                  <a:cubicBezTo>
                    <a:pt x="581" y="547"/>
                    <a:pt x="581" y="547"/>
                    <a:pt x="582" y="547"/>
                  </a:cubicBezTo>
                  <a:cubicBezTo>
                    <a:pt x="582" y="547"/>
                    <a:pt x="583" y="547"/>
                    <a:pt x="583" y="547"/>
                  </a:cubicBezTo>
                  <a:cubicBezTo>
                    <a:pt x="583" y="547"/>
                    <a:pt x="584" y="547"/>
                    <a:pt x="584" y="547"/>
                  </a:cubicBezTo>
                  <a:cubicBezTo>
                    <a:pt x="584" y="547"/>
                    <a:pt x="585" y="547"/>
                    <a:pt x="585" y="547"/>
                  </a:cubicBezTo>
                  <a:cubicBezTo>
                    <a:pt x="585" y="547"/>
                    <a:pt x="585" y="547"/>
                    <a:pt x="585" y="547"/>
                  </a:cubicBezTo>
                  <a:cubicBezTo>
                    <a:pt x="585" y="547"/>
                    <a:pt x="586" y="546"/>
                    <a:pt x="586" y="545"/>
                  </a:cubicBezTo>
                  <a:cubicBezTo>
                    <a:pt x="585" y="545"/>
                    <a:pt x="586" y="545"/>
                    <a:pt x="586" y="545"/>
                  </a:cubicBezTo>
                  <a:cubicBezTo>
                    <a:pt x="586" y="544"/>
                    <a:pt x="587" y="544"/>
                    <a:pt x="587" y="544"/>
                  </a:cubicBezTo>
                  <a:cubicBezTo>
                    <a:pt x="588" y="544"/>
                    <a:pt x="589" y="544"/>
                    <a:pt x="589" y="545"/>
                  </a:cubicBezTo>
                  <a:cubicBezTo>
                    <a:pt x="590" y="545"/>
                    <a:pt x="590" y="545"/>
                    <a:pt x="591" y="545"/>
                  </a:cubicBezTo>
                  <a:cubicBezTo>
                    <a:pt x="591" y="545"/>
                    <a:pt x="591" y="545"/>
                    <a:pt x="592" y="545"/>
                  </a:cubicBezTo>
                  <a:cubicBezTo>
                    <a:pt x="593" y="546"/>
                    <a:pt x="594" y="546"/>
                    <a:pt x="595" y="546"/>
                  </a:cubicBezTo>
                  <a:cubicBezTo>
                    <a:pt x="595" y="546"/>
                    <a:pt x="595" y="546"/>
                    <a:pt x="596" y="546"/>
                  </a:cubicBezTo>
                  <a:cubicBezTo>
                    <a:pt x="596" y="546"/>
                    <a:pt x="596" y="546"/>
                    <a:pt x="596" y="546"/>
                  </a:cubicBezTo>
                  <a:cubicBezTo>
                    <a:pt x="597" y="546"/>
                    <a:pt x="597" y="546"/>
                    <a:pt x="597" y="546"/>
                  </a:cubicBezTo>
                  <a:cubicBezTo>
                    <a:pt x="597" y="546"/>
                    <a:pt x="598" y="546"/>
                    <a:pt x="598" y="545"/>
                  </a:cubicBezTo>
                  <a:cubicBezTo>
                    <a:pt x="599" y="545"/>
                    <a:pt x="599" y="545"/>
                    <a:pt x="599" y="545"/>
                  </a:cubicBezTo>
                  <a:cubicBezTo>
                    <a:pt x="600" y="545"/>
                    <a:pt x="600" y="545"/>
                    <a:pt x="601" y="545"/>
                  </a:cubicBezTo>
                  <a:cubicBezTo>
                    <a:pt x="601" y="545"/>
                    <a:pt x="602" y="545"/>
                    <a:pt x="602" y="546"/>
                  </a:cubicBezTo>
                  <a:cubicBezTo>
                    <a:pt x="602" y="547"/>
                    <a:pt x="602" y="547"/>
                    <a:pt x="603" y="548"/>
                  </a:cubicBezTo>
                  <a:cubicBezTo>
                    <a:pt x="603" y="548"/>
                    <a:pt x="603" y="548"/>
                    <a:pt x="603" y="549"/>
                  </a:cubicBezTo>
                  <a:cubicBezTo>
                    <a:pt x="603" y="549"/>
                    <a:pt x="604" y="550"/>
                    <a:pt x="604" y="550"/>
                  </a:cubicBezTo>
                  <a:cubicBezTo>
                    <a:pt x="604" y="550"/>
                    <a:pt x="604" y="550"/>
                    <a:pt x="604" y="550"/>
                  </a:cubicBezTo>
                  <a:cubicBezTo>
                    <a:pt x="604" y="550"/>
                    <a:pt x="604" y="550"/>
                    <a:pt x="604" y="550"/>
                  </a:cubicBezTo>
                  <a:cubicBezTo>
                    <a:pt x="605" y="550"/>
                    <a:pt x="605" y="550"/>
                    <a:pt x="605" y="550"/>
                  </a:cubicBezTo>
                  <a:cubicBezTo>
                    <a:pt x="605" y="550"/>
                    <a:pt x="605" y="550"/>
                    <a:pt x="605" y="550"/>
                  </a:cubicBezTo>
                  <a:cubicBezTo>
                    <a:pt x="605" y="551"/>
                    <a:pt x="605" y="551"/>
                    <a:pt x="605" y="551"/>
                  </a:cubicBezTo>
                  <a:cubicBezTo>
                    <a:pt x="605" y="551"/>
                    <a:pt x="605" y="551"/>
                    <a:pt x="605" y="551"/>
                  </a:cubicBezTo>
                  <a:cubicBezTo>
                    <a:pt x="604" y="552"/>
                    <a:pt x="604" y="552"/>
                    <a:pt x="604" y="553"/>
                  </a:cubicBezTo>
                  <a:cubicBezTo>
                    <a:pt x="603" y="553"/>
                    <a:pt x="604" y="554"/>
                    <a:pt x="605" y="555"/>
                  </a:cubicBezTo>
                  <a:cubicBezTo>
                    <a:pt x="605" y="555"/>
                    <a:pt x="605" y="555"/>
                    <a:pt x="605" y="555"/>
                  </a:cubicBezTo>
                  <a:cubicBezTo>
                    <a:pt x="605" y="556"/>
                    <a:pt x="606" y="556"/>
                    <a:pt x="607" y="556"/>
                  </a:cubicBezTo>
                  <a:cubicBezTo>
                    <a:pt x="608" y="556"/>
                    <a:pt x="608" y="556"/>
                    <a:pt x="608" y="556"/>
                  </a:cubicBezTo>
                  <a:cubicBezTo>
                    <a:pt x="608" y="556"/>
                    <a:pt x="608" y="556"/>
                    <a:pt x="609" y="556"/>
                  </a:cubicBezTo>
                  <a:cubicBezTo>
                    <a:pt x="609" y="556"/>
                    <a:pt x="609" y="556"/>
                    <a:pt x="609" y="556"/>
                  </a:cubicBezTo>
                  <a:cubicBezTo>
                    <a:pt x="609" y="556"/>
                    <a:pt x="609" y="556"/>
                    <a:pt x="610" y="556"/>
                  </a:cubicBezTo>
                  <a:cubicBezTo>
                    <a:pt x="610" y="556"/>
                    <a:pt x="611" y="556"/>
                    <a:pt x="611" y="556"/>
                  </a:cubicBezTo>
                  <a:cubicBezTo>
                    <a:pt x="612" y="556"/>
                    <a:pt x="612" y="556"/>
                    <a:pt x="613" y="556"/>
                  </a:cubicBezTo>
                  <a:cubicBezTo>
                    <a:pt x="613" y="557"/>
                    <a:pt x="613" y="557"/>
                    <a:pt x="613" y="557"/>
                  </a:cubicBezTo>
                  <a:cubicBezTo>
                    <a:pt x="613" y="557"/>
                    <a:pt x="614" y="557"/>
                    <a:pt x="614" y="558"/>
                  </a:cubicBezTo>
                  <a:cubicBezTo>
                    <a:pt x="614" y="558"/>
                    <a:pt x="614" y="558"/>
                    <a:pt x="614" y="558"/>
                  </a:cubicBezTo>
                  <a:cubicBezTo>
                    <a:pt x="614" y="558"/>
                    <a:pt x="614" y="558"/>
                    <a:pt x="614" y="558"/>
                  </a:cubicBezTo>
                  <a:cubicBezTo>
                    <a:pt x="613" y="558"/>
                    <a:pt x="613" y="559"/>
                    <a:pt x="613" y="559"/>
                  </a:cubicBezTo>
                  <a:cubicBezTo>
                    <a:pt x="613" y="559"/>
                    <a:pt x="614" y="559"/>
                    <a:pt x="614" y="559"/>
                  </a:cubicBezTo>
                  <a:cubicBezTo>
                    <a:pt x="614" y="560"/>
                    <a:pt x="615" y="560"/>
                    <a:pt x="615" y="560"/>
                  </a:cubicBezTo>
                  <a:cubicBezTo>
                    <a:pt x="615" y="561"/>
                    <a:pt x="615" y="561"/>
                    <a:pt x="615" y="561"/>
                  </a:cubicBezTo>
                  <a:cubicBezTo>
                    <a:pt x="615" y="562"/>
                    <a:pt x="615" y="562"/>
                    <a:pt x="615" y="562"/>
                  </a:cubicBezTo>
                  <a:cubicBezTo>
                    <a:pt x="615" y="563"/>
                    <a:pt x="615" y="563"/>
                    <a:pt x="615" y="563"/>
                  </a:cubicBezTo>
                  <a:cubicBezTo>
                    <a:pt x="615" y="563"/>
                    <a:pt x="615" y="563"/>
                    <a:pt x="615" y="563"/>
                  </a:cubicBezTo>
                  <a:cubicBezTo>
                    <a:pt x="616" y="564"/>
                    <a:pt x="616" y="564"/>
                    <a:pt x="616" y="564"/>
                  </a:cubicBezTo>
                  <a:cubicBezTo>
                    <a:pt x="616" y="566"/>
                    <a:pt x="618" y="568"/>
                    <a:pt x="620" y="569"/>
                  </a:cubicBezTo>
                  <a:cubicBezTo>
                    <a:pt x="620" y="569"/>
                    <a:pt x="620" y="569"/>
                    <a:pt x="620" y="569"/>
                  </a:cubicBezTo>
                  <a:cubicBezTo>
                    <a:pt x="621" y="568"/>
                    <a:pt x="621" y="568"/>
                    <a:pt x="621" y="568"/>
                  </a:cubicBezTo>
                  <a:cubicBezTo>
                    <a:pt x="621" y="568"/>
                    <a:pt x="622" y="568"/>
                    <a:pt x="622" y="568"/>
                  </a:cubicBezTo>
                  <a:cubicBezTo>
                    <a:pt x="622" y="568"/>
                    <a:pt x="622" y="568"/>
                    <a:pt x="623" y="568"/>
                  </a:cubicBezTo>
                  <a:cubicBezTo>
                    <a:pt x="623" y="568"/>
                    <a:pt x="623" y="569"/>
                    <a:pt x="623" y="569"/>
                  </a:cubicBezTo>
                  <a:cubicBezTo>
                    <a:pt x="623" y="569"/>
                    <a:pt x="623" y="569"/>
                    <a:pt x="623" y="569"/>
                  </a:cubicBezTo>
                  <a:cubicBezTo>
                    <a:pt x="624" y="569"/>
                    <a:pt x="624" y="569"/>
                    <a:pt x="625" y="568"/>
                  </a:cubicBezTo>
                  <a:cubicBezTo>
                    <a:pt x="625" y="568"/>
                    <a:pt x="626" y="568"/>
                    <a:pt x="626" y="568"/>
                  </a:cubicBezTo>
                  <a:cubicBezTo>
                    <a:pt x="627" y="568"/>
                    <a:pt x="627" y="568"/>
                    <a:pt x="628" y="569"/>
                  </a:cubicBezTo>
                  <a:cubicBezTo>
                    <a:pt x="628" y="569"/>
                    <a:pt x="628" y="569"/>
                    <a:pt x="629" y="569"/>
                  </a:cubicBezTo>
                  <a:cubicBezTo>
                    <a:pt x="629" y="569"/>
                    <a:pt x="629" y="569"/>
                    <a:pt x="630" y="569"/>
                  </a:cubicBezTo>
                  <a:cubicBezTo>
                    <a:pt x="630" y="569"/>
                    <a:pt x="630" y="569"/>
                    <a:pt x="630" y="569"/>
                  </a:cubicBezTo>
                  <a:cubicBezTo>
                    <a:pt x="631" y="568"/>
                    <a:pt x="633" y="567"/>
                    <a:pt x="634" y="567"/>
                  </a:cubicBezTo>
                  <a:cubicBezTo>
                    <a:pt x="634" y="567"/>
                    <a:pt x="634" y="567"/>
                    <a:pt x="634" y="568"/>
                  </a:cubicBezTo>
                  <a:cubicBezTo>
                    <a:pt x="634" y="568"/>
                    <a:pt x="634" y="568"/>
                    <a:pt x="634" y="568"/>
                  </a:cubicBezTo>
                  <a:cubicBezTo>
                    <a:pt x="634" y="569"/>
                    <a:pt x="634" y="570"/>
                    <a:pt x="635" y="570"/>
                  </a:cubicBezTo>
                  <a:cubicBezTo>
                    <a:pt x="635" y="571"/>
                    <a:pt x="636" y="571"/>
                    <a:pt x="637" y="572"/>
                  </a:cubicBezTo>
                  <a:cubicBezTo>
                    <a:pt x="637" y="572"/>
                    <a:pt x="637" y="572"/>
                    <a:pt x="638" y="572"/>
                  </a:cubicBezTo>
                  <a:cubicBezTo>
                    <a:pt x="638" y="572"/>
                    <a:pt x="639" y="573"/>
                    <a:pt x="639" y="574"/>
                  </a:cubicBezTo>
                  <a:cubicBezTo>
                    <a:pt x="639" y="574"/>
                    <a:pt x="639" y="574"/>
                    <a:pt x="639" y="574"/>
                  </a:cubicBezTo>
                  <a:cubicBezTo>
                    <a:pt x="639" y="574"/>
                    <a:pt x="639" y="574"/>
                    <a:pt x="639" y="574"/>
                  </a:cubicBezTo>
                  <a:cubicBezTo>
                    <a:pt x="639" y="574"/>
                    <a:pt x="640" y="574"/>
                    <a:pt x="640" y="574"/>
                  </a:cubicBezTo>
                  <a:cubicBezTo>
                    <a:pt x="640" y="574"/>
                    <a:pt x="640" y="574"/>
                    <a:pt x="641" y="574"/>
                  </a:cubicBezTo>
                  <a:cubicBezTo>
                    <a:pt x="641" y="574"/>
                    <a:pt x="641" y="574"/>
                    <a:pt x="641" y="574"/>
                  </a:cubicBezTo>
                  <a:cubicBezTo>
                    <a:pt x="641" y="574"/>
                    <a:pt x="641" y="574"/>
                    <a:pt x="642" y="574"/>
                  </a:cubicBezTo>
                  <a:cubicBezTo>
                    <a:pt x="642" y="574"/>
                    <a:pt x="642" y="574"/>
                    <a:pt x="642" y="574"/>
                  </a:cubicBezTo>
                  <a:cubicBezTo>
                    <a:pt x="642" y="574"/>
                    <a:pt x="642" y="574"/>
                    <a:pt x="642" y="574"/>
                  </a:cubicBezTo>
                  <a:cubicBezTo>
                    <a:pt x="642" y="574"/>
                    <a:pt x="642" y="574"/>
                    <a:pt x="642" y="574"/>
                  </a:cubicBezTo>
                  <a:cubicBezTo>
                    <a:pt x="642" y="574"/>
                    <a:pt x="642" y="574"/>
                    <a:pt x="642" y="574"/>
                  </a:cubicBezTo>
                  <a:cubicBezTo>
                    <a:pt x="642" y="574"/>
                    <a:pt x="642" y="574"/>
                    <a:pt x="642" y="574"/>
                  </a:cubicBezTo>
                  <a:cubicBezTo>
                    <a:pt x="643" y="574"/>
                    <a:pt x="643" y="574"/>
                    <a:pt x="643" y="574"/>
                  </a:cubicBezTo>
                  <a:cubicBezTo>
                    <a:pt x="643" y="574"/>
                    <a:pt x="644" y="574"/>
                    <a:pt x="644" y="574"/>
                  </a:cubicBezTo>
                  <a:cubicBezTo>
                    <a:pt x="644" y="574"/>
                    <a:pt x="644" y="574"/>
                    <a:pt x="644" y="574"/>
                  </a:cubicBezTo>
                  <a:cubicBezTo>
                    <a:pt x="644" y="574"/>
                    <a:pt x="645" y="574"/>
                    <a:pt x="645" y="574"/>
                  </a:cubicBezTo>
                  <a:cubicBezTo>
                    <a:pt x="645" y="574"/>
                    <a:pt x="647" y="574"/>
                    <a:pt x="647" y="575"/>
                  </a:cubicBezTo>
                  <a:cubicBezTo>
                    <a:pt x="647" y="575"/>
                    <a:pt x="648" y="575"/>
                    <a:pt x="648" y="575"/>
                  </a:cubicBezTo>
                  <a:cubicBezTo>
                    <a:pt x="648" y="575"/>
                    <a:pt x="648" y="575"/>
                    <a:pt x="648" y="575"/>
                  </a:cubicBezTo>
                  <a:cubicBezTo>
                    <a:pt x="648" y="576"/>
                    <a:pt x="648" y="576"/>
                    <a:pt x="648" y="576"/>
                  </a:cubicBezTo>
                  <a:cubicBezTo>
                    <a:pt x="649" y="576"/>
                    <a:pt x="649" y="576"/>
                    <a:pt x="649" y="575"/>
                  </a:cubicBezTo>
                  <a:cubicBezTo>
                    <a:pt x="649" y="575"/>
                    <a:pt x="649" y="575"/>
                    <a:pt x="650" y="575"/>
                  </a:cubicBezTo>
                  <a:cubicBezTo>
                    <a:pt x="650" y="575"/>
                    <a:pt x="650" y="575"/>
                    <a:pt x="650" y="575"/>
                  </a:cubicBezTo>
                  <a:cubicBezTo>
                    <a:pt x="650" y="575"/>
                    <a:pt x="650" y="575"/>
                    <a:pt x="650" y="575"/>
                  </a:cubicBezTo>
                  <a:cubicBezTo>
                    <a:pt x="650" y="575"/>
                    <a:pt x="650" y="575"/>
                    <a:pt x="650" y="575"/>
                  </a:cubicBezTo>
                  <a:cubicBezTo>
                    <a:pt x="650" y="575"/>
                    <a:pt x="650" y="575"/>
                    <a:pt x="650" y="575"/>
                  </a:cubicBezTo>
                  <a:cubicBezTo>
                    <a:pt x="650" y="575"/>
                    <a:pt x="650" y="575"/>
                    <a:pt x="650" y="575"/>
                  </a:cubicBezTo>
                  <a:cubicBezTo>
                    <a:pt x="650" y="575"/>
                    <a:pt x="650" y="575"/>
                    <a:pt x="650" y="575"/>
                  </a:cubicBezTo>
                  <a:cubicBezTo>
                    <a:pt x="650" y="575"/>
                    <a:pt x="650" y="575"/>
                    <a:pt x="650" y="575"/>
                  </a:cubicBezTo>
                  <a:cubicBezTo>
                    <a:pt x="650" y="575"/>
                    <a:pt x="650" y="575"/>
                    <a:pt x="650" y="575"/>
                  </a:cubicBezTo>
                  <a:cubicBezTo>
                    <a:pt x="651" y="575"/>
                    <a:pt x="651" y="575"/>
                    <a:pt x="651" y="575"/>
                  </a:cubicBezTo>
                  <a:cubicBezTo>
                    <a:pt x="651" y="575"/>
                    <a:pt x="651" y="576"/>
                    <a:pt x="652" y="576"/>
                  </a:cubicBezTo>
                  <a:cubicBezTo>
                    <a:pt x="652" y="576"/>
                    <a:pt x="652" y="576"/>
                    <a:pt x="652" y="576"/>
                  </a:cubicBezTo>
                  <a:cubicBezTo>
                    <a:pt x="652" y="576"/>
                    <a:pt x="652" y="576"/>
                    <a:pt x="652" y="576"/>
                  </a:cubicBezTo>
                  <a:cubicBezTo>
                    <a:pt x="653" y="576"/>
                    <a:pt x="653" y="577"/>
                    <a:pt x="654" y="577"/>
                  </a:cubicBezTo>
                  <a:cubicBezTo>
                    <a:pt x="654" y="577"/>
                    <a:pt x="655" y="577"/>
                    <a:pt x="655" y="577"/>
                  </a:cubicBezTo>
                  <a:cubicBezTo>
                    <a:pt x="656" y="577"/>
                    <a:pt x="656" y="577"/>
                    <a:pt x="657" y="577"/>
                  </a:cubicBezTo>
                  <a:cubicBezTo>
                    <a:pt x="657" y="577"/>
                    <a:pt x="657" y="577"/>
                    <a:pt x="657" y="577"/>
                  </a:cubicBezTo>
                  <a:cubicBezTo>
                    <a:pt x="658" y="577"/>
                    <a:pt x="658" y="577"/>
                    <a:pt x="659" y="578"/>
                  </a:cubicBezTo>
                  <a:cubicBezTo>
                    <a:pt x="659" y="578"/>
                    <a:pt x="659" y="579"/>
                    <a:pt x="659" y="579"/>
                  </a:cubicBezTo>
                  <a:cubicBezTo>
                    <a:pt x="659" y="579"/>
                    <a:pt x="659" y="579"/>
                    <a:pt x="659" y="579"/>
                  </a:cubicBezTo>
                  <a:cubicBezTo>
                    <a:pt x="659" y="579"/>
                    <a:pt x="659" y="579"/>
                    <a:pt x="659" y="579"/>
                  </a:cubicBezTo>
                  <a:cubicBezTo>
                    <a:pt x="659" y="579"/>
                    <a:pt x="659" y="579"/>
                    <a:pt x="659" y="579"/>
                  </a:cubicBezTo>
                  <a:cubicBezTo>
                    <a:pt x="659" y="579"/>
                    <a:pt x="659" y="579"/>
                    <a:pt x="659" y="579"/>
                  </a:cubicBezTo>
                  <a:cubicBezTo>
                    <a:pt x="659" y="579"/>
                    <a:pt x="659" y="579"/>
                    <a:pt x="659" y="579"/>
                  </a:cubicBezTo>
                  <a:cubicBezTo>
                    <a:pt x="659" y="579"/>
                    <a:pt x="659" y="579"/>
                    <a:pt x="659" y="579"/>
                  </a:cubicBezTo>
                  <a:cubicBezTo>
                    <a:pt x="659" y="580"/>
                    <a:pt x="659" y="580"/>
                    <a:pt x="659" y="580"/>
                  </a:cubicBezTo>
                  <a:cubicBezTo>
                    <a:pt x="659" y="580"/>
                    <a:pt x="659" y="580"/>
                    <a:pt x="659" y="581"/>
                  </a:cubicBezTo>
                  <a:close/>
                  <a:moveTo>
                    <a:pt x="598" y="586"/>
                  </a:moveTo>
                  <a:cubicBezTo>
                    <a:pt x="598" y="587"/>
                    <a:pt x="599" y="587"/>
                    <a:pt x="600" y="587"/>
                  </a:cubicBezTo>
                  <a:cubicBezTo>
                    <a:pt x="601" y="586"/>
                    <a:pt x="601" y="587"/>
                    <a:pt x="602" y="588"/>
                  </a:cubicBezTo>
                  <a:cubicBezTo>
                    <a:pt x="603" y="588"/>
                    <a:pt x="605" y="589"/>
                    <a:pt x="605" y="590"/>
                  </a:cubicBezTo>
                  <a:cubicBezTo>
                    <a:pt x="605" y="590"/>
                    <a:pt x="605" y="590"/>
                    <a:pt x="605" y="590"/>
                  </a:cubicBezTo>
                  <a:cubicBezTo>
                    <a:pt x="606" y="590"/>
                    <a:pt x="606" y="591"/>
                    <a:pt x="607" y="591"/>
                  </a:cubicBezTo>
                  <a:cubicBezTo>
                    <a:pt x="607" y="591"/>
                    <a:pt x="608" y="591"/>
                    <a:pt x="608" y="591"/>
                  </a:cubicBezTo>
                  <a:cubicBezTo>
                    <a:pt x="608" y="591"/>
                    <a:pt x="609" y="591"/>
                    <a:pt x="609" y="590"/>
                  </a:cubicBezTo>
                  <a:cubicBezTo>
                    <a:pt x="609" y="590"/>
                    <a:pt x="609" y="590"/>
                    <a:pt x="609" y="590"/>
                  </a:cubicBezTo>
                  <a:cubicBezTo>
                    <a:pt x="609" y="590"/>
                    <a:pt x="608" y="590"/>
                    <a:pt x="608" y="590"/>
                  </a:cubicBezTo>
                  <a:cubicBezTo>
                    <a:pt x="608" y="590"/>
                    <a:pt x="608" y="590"/>
                    <a:pt x="608" y="590"/>
                  </a:cubicBezTo>
                  <a:cubicBezTo>
                    <a:pt x="608" y="590"/>
                    <a:pt x="608" y="590"/>
                    <a:pt x="608" y="590"/>
                  </a:cubicBezTo>
                  <a:cubicBezTo>
                    <a:pt x="607" y="590"/>
                    <a:pt x="607" y="590"/>
                    <a:pt x="606" y="589"/>
                  </a:cubicBezTo>
                  <a:cubicBezTo>
                    <a:pt x="606" y="589"/>
                    <a:pt x="606" y="588"/>
                    <a:pt x="606" y="588"/>
                  </a:cubicBezTo>
                  <a:cubicBezTo>
                    <a:pt x="606" y="588"/>
                    <a:pt x="606" y="588"/>
                    <a:pt x="605" y="587"/>
                  </a:cubicBezTo>
                  <a:cubicBezTo>
                    <a:pt x="605" y="587"/>
                    <a:pt x="604" y="587"/>
                    <a:pt x="604" y="586"/>
                  </a:cubicBezTo>
                  <a:cubicBezTo>
                    <a:pt x="603" y="586"/>
                    <a:pt x="602" y="585"/>
                    <a:pt x="601" y="585"/>
                  </a:cubicBezTo>
                  <a:cubicBezTo>
                    <a:pt x="600" y="585"/>
                    <a:pt x="600" y="585"/>
                    <a:pt x="599" y="585"/>
                  </a:cubicBezTo>
                  <a:cubicBezTo>
                    <a:pt x="599" y="585"/>
                    <a:pt x="598" y="584"/>
                    <a:pt x="598" y="584"/>
                  </a:cubicBezTo>
                  <a:cubicBezTo>
                    <a:pt x="597" y="584"/>
                    <a:pt x="597" y="584"/>
                    <a:pt x="596" y="583"/>
                  </a:cubicBezTo>
                  <a:cubicBezTo>
                    <a:pt x="596" y="583"/>
                    <a:pt x="595" y="584"/>
                    <a:pt x="595" y="583"/>
                  </a:cubicBezTo>
                  <a:cubicBezTo>
                    <a:pt x="595" y="583"/>
                    <a:pt x="594" y="583"/>
                    <a:pt x="594" y="583"/>
                  </a:cubicBezTo>
                  <a:cubicBezTo>
                    <a:pt x="594" y="582"/>
                    <a:pt x="594" y="582"/>
                    <a:pt x="593" y="582"/>
                  </a:cubicBezTo>
                  <a:cubicBezTo>
                    <a:pt x="592" y="581"/>
                    <a:pt x="592" y="579"/>
                    <a:pt x="592" y="579"/>
                  </a:cubicBezTo>
                  <a:cubicBezTo>
                    <a:pt x="593" y="578"/>
                    <a:pt x="593" y="577"/>
                    <a:pt x="593" y="576"/>
                  </a:cubicBezTo>
                  <a:cubicBezTo>
                    <a:pt x="593" y="576"/>
                    <a:pt x="592" y="576"/>
                    <a:pt x="592" y="576"/>
                  </a:cubicBezTo>
                  <a:cubicBezTo>
                    <a:pt x="591" y="577"/>
                    <a:pt x="591" y="577"/>
                    <a:pt x="590" y="578"/>
                  </a:cubicBezTo>
                  <a:cubicBezTo>
                    <a:pt x="589" y="578"/>
                    <a:pt x="589" y="579"/>
                    <a:pt x="589" y="580"/>
                  </a:cubicBezTo>
                  <a:cubicBezTo>
                    <a:pt x="589" y="580"/>
                    <a:pt x="590" y="580"/>
                    <a:pt x="590" y="581"/>
                  </a:cubicBezTo>
                  <a:cubicBezTo>
                    <a:pt x="590" y="581"/>
                    <a:pt x="587" y="581"/>
                    <a:pt x="587" y="580"/>
                  </a:cubicBezTo>
                  <a:cubicBezTo>
                    <a:pt x="587" y="580"/>
                    <a:pt x="586" y="580"/>
                    <a:pt x="586" y="579"/>
                  </a:cubicBezTo>
                  <a:cubicBezTo>
                    <a:pt x="586" y="579"/>
                    <a:pt x="585" y="579"/>
                    <a:pt x="584" y="579"/>
                  </a:cubicBezTo>
                  <a:cubicBezTo>
                    <a:pt x="584" y="579"/>
                    <a:pt x="583" y="579"/>
                    <a:pt x="582" y="579"/>
                  </a:cubicBezTo>
                  <a:cubicBezTo>
                    <a:pt x="582" y="579"/>
                    <a:pt x="581" y="579"/>
                    <a:pt x="580" y="579"/>
                  </a:cubicBezTo>
                  <a:cubicBezTo>
                    <a:pt x="580" y="578"/>
                    <a:pt x="579" y="578"/>
                    <a:pt x="579" y="578"/>
                  </a:cubicBezTo>
                  <a:cubicBezTo>
                    <a:pt x="578" y="579"/>
                    <a:pt x="579" y="579"/>
                    <a:pt x="579" y="579"/>
                  </a:cubicBezTo>
                  <a:cubicBezTo>
                    <a:pt x="580" y="580"/>
                    <a:pt x="581" y="580"/>
                    <a:pt x="582" y="581"/>
                  </a:cubicBezTo>
                  <a:cubicBezTo>
                    <a:pt x="582" y="581"/>
                    <a:pt x="582" y="581"/>
                    <a:pt x="582" y="581"/>
                  </a:cubicBezTo>
                  <a:cubicBezTo>
                    <a:pt x="583" y="581"/>
                    <a:pt x="586" y="581"/>
                    <a:pt x="586" y="583"/>
                  </a:cubicBezTo>
                  <a:cubicBezTo>
                    <a:pt x="586" y="583"/>
                    <a:pt x="586" y="583"/>
                    <a:pt x="586" y="583"/>
                  </a:cubicBezTo>
                  <a:cubicBezTo>
                    <a:pt x="586" y="583"/>
                    <a:pt x="587" y="583"/>
                    <a:pt x="587" y="583"/>
                  </a:cubicBezTo>
                  <a:cubicBezTo>
                    <a:pt x="588" y="583"/>
                    <a:pt x="588" y="583"/>
                    <a:pt x="588" y="583"/>
                  </a:cubicBezTo>
                  <a:cubicBezTo>
                    <a:pt x="589" y="583"/>
                    <a:pt x="589" y="583"/>
                    <a:pt x="589" y="583"/>
                  </a:cubicBezTo>
                  <a:cubicBezTo>
                    <a:pt x="590" y="582"/>
                    <a:pt x="591" y="583"/>
                    <a:pt x="592" y="584"/>
                  </a:cubicBezTo>
                  <a:cubicBezTo>
                    <a:pt x="592" y="584"/>
                    <a:pt x="592" y="584"/>
                    <a:pt x="593" y="584"/>
                  </a:cubicBezTo>
                  <a:cubicBezTo>
                    <a:pt x="594" y="584"/>
                    <a:pt x="594" y="585"/>
                    <a:pt x="595" y="585"/>
                  </a:cubicBezTo>
                  <a:cubicBezTo>
                    <a:pt x="595" y="585"/>
                    <a:pt x="595" y="585"/>
                    <a:pt x="596" y="585"/>
                  </a:cubicBezTo>
                  <a:cubicBezTo>
                    <a:pt x="596" y="585"/>
                    <a:pt x="596" y="585"/>
                    <a:pt x="596" y="586"/>
                  </a:cubicBezTo>
                  <a:cubicBezTo>
                    <a:pt x="597" y="586"/>
                    <a:pt x="597" y="586"/>
                    <a:pt x="598" y="586"/>
                  </a:cubicBezTo>
                  <a:close/>
                  <a:moveTo>
                    <a:pt x="617" y="600"/>
                  </a:moveTo>
                  <a:cubicBezTo>
                    <a:pt x="617" y="600"/>
                    <a:pt x="616" y="600"/>
                    <a:pt x="616" y="600"/>
                  </a:cubicBezTo>
                  <a:cubicBezTo>
                    <a:pt x="616" y="600"/>
                    <a:pt x="616" y="600"/>
                    <a:pt x="615" y="600"/>
                  </a:cubicBezTo>
                  <a:cubicBezTo>
                    <a:pt x="615" y="599"/>
                    <a:pt x="615" y="599"/>
                    <a:pt x="615" y="599"/>
                  </a:cubicBezTo>
                  <a:cubicBezTo>
                    <a:pt x="615" y="598"/>
                    <a:pt x="615" y="598"/>
                    <a:pt x="615" y="598"/>
                  </a:cubicBezTo>
                  <a:cubicBezTo>
                    <a:pt x="615" y="597"/>
                    <a:pt x="615" y="597"/>
                    <a:pt x="615" y="596"/>
                  </a:cubicBezTo>
                  <a:cubicBezTo>
                    <a:pt x="616" y="596"/>
                    <a:pt x="616" y="595"/>
                    <a:pt x="616" y="595"/>
                  </a:cubicBezTo>
                  <a:cubicBezTo>
                    <a:pt x="615" y="594"/>
                    <a:pt x="615" y="594"/>
                    <a:pt x="615" y="593"/>
                  </a:cubicBezTo>
                  <a:cubicBezTo>
                    <a:pt x="615" y="593"/>
                    <a:pt x="615" y="593"/>
                    <a:pt x="615" y="592"/>
                  </a:cubicBezTo>
                  <a:cubicBezTo>
                    <a:pt x="615" y="592"/>
                    <a:pt x="614" y="592"/>
                    <a:pt x="614" y="593"/>
                  </a:cubicBezTo>
                  <a:cubicBezTo>
                    <a:pt x="614" y="593"/>
                    <a:pt x="614" y="593"/>
                    <a:pt x="614" y="593"/>
                  </a:cubicBezTo>
                  <a:cubicBezTo>
                    <a:pt x="614" y="594"/>
                    <a:pt x="614" y="594"/>
                    <a:pt x="614" y="595"/>
                  </a:cubicBezTo>
                  <a:cubicBezTo>
                    <a:pt x="614" y="595"/>
                    <a:pt x="613" y="596"/>
                    <a:pt x="613" y="596"/>
                  </a:cubicBezTo>
                  <a:cubicBezTo>
                    <a:pt x="613" y="597"/>
                    <a:pt x="614" y="597"/>
                    <a:pt x="613" y="598"/>
                  </a:cubicBezTo>
                  <a:cubicBezTo>
                    <a:pt x="613" y="598"/>
                    <a:pt x="614" y="599"/>
                    <a:pt x="613" y="599"/>
                  </a:cubicBezTo>
                  <a:cubicBezTo>
                    <a:pt x="613" y="599"/>
                    <a:pt x="613" y="599"/>
                    <a:pt x="613" y="599"/>
                  </a:cubicBezTo>
                  <a:cubicBezTo>
                    <a:pt x="613" y="600"/>
                    <a:pt x="612" y="600"/>
                    <a:pt x="612" y="601"/>
                  </a:cubicBezTo>
                  <a:cubicBezTo>
                    <a:pt x="612" y="601"/>
                    <a:pt x="611" y="600"/>
                    <a:pt x="610" y="600"/>
                  </a:cubicBezTo>
                  <a:cubicBezTo>
                    <a:pt x="609" y="600"/>
                    <a:pt x="609" y="600"/>
                    <a:pt x="608" y="601"/>
                  </a:cubicBezTo>
                  <a:cubicBezTo>
                    <a:pt x="607" y="601"/>
                    <a:pt x="606" y="600"/>
                    <a:pt x="605" y="601"/>
                  </a:cubicBezTo>
                  <a:cubicBezTo>
                    <a:pt x="605" y="601"/>
                    <a:pt x="604" y="601"/>
                    <a:pt x="604" y="601"/>
                  </a:cubicBezTo>
                  <a:cubicBezTo>
                    <a:pt x="603" y="602"/>
                    <a:pt x="603" y="602"/>
                    <a:pt x="602" y="602"/>
                  </a:cubicBezTo>
                  <a:cubicBezTo>
                    <a:pt x="602" y="602"/>
                    <a:pt x="602" y="603"/>
                    <a:pt x="602" y="603"/>
                  </a:cubicBezTo>
                  <a:cubicBezTo>
                    <a:pt x="602" y="604"/>
                    <a:pt x="602" y="604"/>
                    <a:pt x="602" y="604"/>
                  </a:cubicBezTo>
                  <a:cubicBezTo>
                    <a:pt x="602" y="605"/>
                    <a:pt x="601" y="605"/>
                    <a:pt x="601" y="606"/>
                  </a:cubicBezTo>
                  <a:cubicBezTo>
                    <a:pt x="601" y="606"/>
                    <a:pt x="600" y="607"/>
                    <a:pt x="600" y="607"/>
                  </a:cubicBezTo>
                  <a:cubicBezTo>
                    <a:pt x="600" y="608"/>
                    <a:pt x="600" y="608"/>
                    <a:pt x="599" y="609"/>
                  </a:cubicBezTo>
                  <a:cubicBezTo>
                    <a:pt x="599" y="609"/>
                    <a:pt x="598" y="609"/>
                    <a:pt x="598" y="609"/>
                  </a:cubicBezTo>
                  <a:cubicBezTo>
                    <a:pt x="598" y="609"/>
                    <a:pt x="598" y="609"/>
                    <a:pt x="597" y="609"/>
                  </a:cubicBezTo>
                  <a:cubicBezTo>
                    <a:pt x="597" y="609"/>
                    <a:pt x="597" y="609"/>
                    <a:pt x="597" y="610"/>
                  </a:cubicBezTo>
                  <a:cubicBezTo>
                    <a:pt x="597" y="610"/>
                    <a:pt x="597" y="610"/>
                    <a:pt x="597" y="610"/>
                  </a:cubicBezTo>
                  <a:cubicBezTo>
                    <a:pt x="597" y="610"/>
                    <a:pt x="597" y="610"/>
                    <a:pt x="597" y="610"/>
                  </a:cubicBezTo>
                  <a:cubicBezTo>
                    <a:pt x="597" y="610"/>
                    <a:pt x="597" y="610"/>
                    <a:pt x="597" y="610"/>
                  </a:cubicBezTo>
                  <a:cubicBezTo>
                    <a:pt x="597" y="610"/>
                    <a:pt x="597" y="610"/>
                    <a:pt x="597" y="610"/>
                  </a:cubicBezTo>
                  <a:cubicBezTo>
                    <a:pt x="598" y="610"/>
                    <a:pt x="598" y="610"/>
                    <a:pt x="598" y="610"/>
                  </a:cubicBezTo>
                  <a:cubicBezTo>
                    <a:pt x="598" y="610"/>
                    <a:pt x="598" y="610"/>
                    <a:pt x="598" y="610"/>
                  </a:cubicBezTo>
                  <a:cubicBezTo>
                    <a:pt x="598" y="610"/>
                    <a:pt x="600" y="610"/>
                    <a:pt x="600" y="610"/>
                  </a:cubicBezTo>
                  <a:cubicBezTo>
                    <a:pt x="600" y="610"/>
                    <a:pt x="600" y="610"/>
                    <a:pt x="600" y="610"/>
                  </a:cubicBezTo>
                  <a:cubicBezTo>
                    <a:pt x="601" y="609"/>
                    <a:pt x="601" y="608"/>
                    <a:pt x="601" y="607"/>
                  </a:cubicBezTo>
                  <a:cubicBezTo>
                    <a:pt x="602" y="607"/>
                    <a:pt x="602" y="607"/>
                    <a:pt x="602" y="607"/>
                  </a:cubicBezTo>
                  <a:cubicBezTo>
                    <a:pt x="603" y="606"/>
                    <a:pt x="603" y="606"/>
                    <a:pt x="603" y="605"/>
                  </a:cubicBezTo>
                  <a:cubicBezTo>
                    <a:pt x="603" y="605"/>
                    <a:pt x="605" y="604"/>
                    <a:pt x="606" y="604"/>
                  </a:cubicBezTo>
                  <a:cubicBezTo>
                    <a:pt x="606" y="604"/>
                    <a:pt x="606" y="604"/>
                    <a:pt x="607" y="603"/>
                  </a:cubicBezTo>
                  <a:cubicBezTo>
                    <a:pt x="607" y="603"/>
                    <a:pt x="607" y="603"/>
                    <a:pt x="607" y="603"/>
                  </a:cubicBezTo>
                  <a:cubicBezTo>
                    <a:pt x="607" y="603"/>
                    <a:pt x="607" y="603"/>
                    <a:pt x="608" y="602"/>
                  </a:cubicBezTo>
                  <a:cubicBezTo>
                    <a:pt x="609" y="602"/>
                    <a:pt x="609" y="603"/>
                    <a:pt x="610" y="603"/>
                  </a:cubicBezTo>
                  <a:cubicBezTo>
                    <a:pt x="610" y="603"/>
                    <a:pt x="612" y="605"/>
                    <a:pt x="613" y="604"/>
                  </a:cubicBezTo>
                  <a:cubicBezTo>
                    <a:pt x="614" y="603"/>
                    <a:pt x="615" y="603"/>
                    <a:pt x="616" y="601"/>
                  </a:cubicBezTo>
                  <a:cubicBezTo>
                    <a:pt x="616" y="601"/>
                    <a:pt x="617" y="601"/>
                    <a:pt x="617" y="600"/>
                  </a:cubicBezTo>
                  <a:close/>
                  <a:moveTo>
                    <a:pt x="343" y="410"/>
                  </a:moveTo>
                  <a:cubicBezTo>
                    <a:pt x="343" y="410"/>
                    <a:pt x="343" y="409"/>
                    <a:pt x="343" y="409"/>
                  </a:cubicBezTo>
                  <a:cubicBezTo>
                    <a:pt x="345" y="409"/>
                    <a:pt x="346" y="409"/>
                    <a:pt x="348" y="408"/>
                  </a:cubicBezTo>
                  <a:cubicBezTo>
                    <a:pt x="349" y="408"/>
                    <a:pt x="350" y="408"/>
                    <a:pt x="351" y="409"/>
                  </a:cubicBezTo>
                  <a:cubicBezTo>
                    <a:pt x="352" y="410"/>
                    <a:pt x="353" y="409"/>
                    <a:pt x="354" y="409"/>
                  </a:cubicBezTo>
                  <a:cubicBezTo>
                    <a:pt x="355" y="409"/>
                    <a:pt x="356" y="410"/>
                    <a:pt x="357" y="409"/>
                  </a:cubicBezTo>
                  <a:cubicBezTo>
                    <a:pt x="357" y="409"/>
                    <a:pt x="358" y="409"/>
                    <a:pt x="358" y="409"/>
                  </a:cubicBezTo>
                  <a:cubicBezTo>
                    <a:pt x="360" y="408"/>
                    <a:pt x="358" y="408"/>
                    <a:pt x="357" y="408"/>
                  </a:cubicBezTo>
                  <a:cubicBezTo>
                    <a:pt x="356" y="408"/>
                    <a:pt x="355" y="408"/>
                    <a:pt x="354" y="408"/>
                  </a:cubicBezTo>
                  <a:cubicBezTo>
                    <a:pt x="353" y="408"/>
                    <a:pt x="353" y="408"/>
                    <a:pt x="353" y="408"/>
                  </a:cubicBezTo>
                  <a:cubicBezTo>
                    <a:pt x="353" y="407"/>
                    <a:pt x="352" y="407"/>
                    <a:pt x="352" y="407"/>
                  </a:cubicBezTo>
                  <a:cubicBezTo>
                    <a:pt x="351" y="407"/>
                    <a:pt x="351" y="406"/>
                    <a:pt x="350" y="406"/>
                  </a:cubicBezTo>
                  <a:cubicBezTo>
                    <a:pt x="350" y="407"/>
                    <a:pt x="349" y="407"/>
                    <a:pt x="348" y="407"/>
                  </a:cubicBezTo>
                  <a:cubicBezTo>
                    <a:pt x="348" y="407"/>
                    <a:pt x="346" y="407"/>
                    <a:pt x="346" y="406"/>
                  </a:cubicBezTo>
                  <a:cubicBezTo>
                    <a:pt x="346" y="406"/>
                    <a:pt x="346" y="406"/>
                    <a:pt x="346" y="406"/>
                  </a:cubicBezTo>
                  <a:cubicBezTo>
                    <a:pt x="346" y="406"/>
                    <a:pt x="346" y="406"/>
                    <a:pt x="346" y="406"/>
                  </a:cubicBezTo>
                  <a:cubicBezTo>
                    <a:pt x="347" y="405"/>
                    <a:pt x="347" y="405"/>
                    <a:pt x="347" y="405"/>
                  </a:cubicBezTo>
                  <a:cubicBezTo>
                    <a:pt x="348" y="404"/>
                    <a:pt x="348" y="404"/>
                    <a:pt x="349" y="403"/>
                  </a:cubicBezTo>
                  <a:cubicBezTo>
                    <a:pt x="349" y="403"/>
                    <a:pt x="349" y="403"/>
                    <a:pt x="349" y="403"/>
                  </a:cubicBezTo>
                  <a:cubicBezTo>
                    <a:pt x="350" y="403"/>
                    <a:pt x="350" y="403"/>
                    <a:pt x="350" y="404"/>
                  </a:cubicBezTo>
                  <a:cubicBezTo>
                    <a:pt x="351" y="404"/>
                    <a:pt x="350" y="404"/>
                    <a:pt x="351" y="404"/>
                  </a:cubicBezTo>
                  <a:cubicBezTo>
                    <a:pt x="352" y="404"/>
                    <a:pt x="353" y="404"/>
                    <a:pt x="353" y="403"/>
                  </a:cubicBezTo>
                  <a:cubicBezTo>
                    <a:pt x="353" y="403"/>
                    <a:pt x="353" y="402"/>
                    <a:pt x="353" y="402"/>
                  </a:cubicBezTo>
                  <a:cubicBezTo>
                    <a:pt x="355" y="402"/>
                    <a:pt x="356" y="403"/>
                    <a:pt x="357" y="401"/>
                  </a:cubicBezTo>
                  <a:cubicBezTo>
                    <a:pt x="357" y="401"/>
                    <a:pt x="358" y="400"/>
                    <a:pt x="358" y="400"/>
                  </a:cubicBezTo>
                  <a:cubicBezTo>
                    <a:pt x="359" y="400"/>
                    <a:pt x="360" y="401"/>
                    <a:pt x="360" y="401"/>
                  </a:cubicBezTo>
                  <a:cubicBezTo>
                    <a:pt x="361" y="402"/>
                    <a:pt x="360" y="403"/>
                    <a:pt x="361" y="404"/>
                  </a:cubicBezTo>
                  <a:cubicBezTo>
                    <a:pt x="361" y="403"/>
                    <a:pt x="361" y="402"/>
                    <a:pt x="361" y="401"/>
                  </a:cubicBezTo>
                  <a:cubicBezTo>
                    <a:pt x="361" y="400"/>
                    <a:pt x="360" y="400"/>
                    <a:pt x="359" y="399"/>
                  </a:cubicBezTo>
                  <a:cubicBezTo>
                    <a:pt x="359" y="398"/>
                    <a:pt x="358" y="398"/>
                    <a:pt x="357" y="398"/>
                  </a:cubicBezTo>
                  <a:cubicBezTo>
                    <a:pt x="356" y="397"/>
                    <a:pt x="356" y="397"/>
                    <a:pt x="355" y="397"/>
                  </a:cubicBezTo>
                  <a:cubicBezTo>
                    <a:pt x="354" y="397"/>
                    <a:pt x="354" y="397"/>
                    <a:pt x="354" y="396"/>
                  </a:cubicBezTo>
                  <a:cubicBezTo>
                    <a:pt x="354" y="395"/>
                    <a:pt x="356" y="395"/>
                    <a:pt x="356" y="396"/>
                  </a:cubicBezTo>
                  <a:cubicBezTo>
                    <a:pt x="357" y="396"/>
                    <a:pt x="357" y="396"/>
                    <a:pt x="358" y="396"/>
                  </a:cubicBezTo>
                  <a:cubicBezTo>
                    <a:pt x="359" y="397"/>
                    <a:pt x="360" y="397"/>
                    <a:pt x="361" y="397"/>
                  </a:cubicBezTo>
                  <a:cubicBezTo>
                    <a:pt x="362" y="397"/>
                    <a:pt x="364" y="399"/>
                    <a:pt x="364" y="399"/>
                  </a:cubicBezTo>
                  <a:cubicBezTo>
                    <a:pt x="366" y="399"/>
                    <a:pt x="366" y="398"/>
                    <a:pt x="366" y="397"/>
                  </a:cubicBezTo>
                  <a:cubicBezTo>
                    <a:pt x="367" y="396"/>
                    <a:pt x="368" y="396"/>
                    <a:pt x="368" y="396"/>
                  </a:cubicBezTo>
                  <a:cubicBezTo>
                    <a:pt x="368" y="396"/>
                    <a:pt x="366" y="396"/>
                    <a:pt x="366" y="396"/>
                  </a:cubicBezTo>
                  <a:cubicBezTo>
                    <a:pt x="366" y="395"/>
                    <a:pt x="366" y="395"/>
                    <a:pt x="365" y="395"/>
                  </a:cubicBezTo>
                  <a:cubicBezTo>
                    <a:pt x="364" y="395"/>
                    <a:pt x="364" y="395"/>
                    <a:pt x="363" y="395"/>
                  </a:cubicBezTo>
                  <a:cubicBezTo>
                    <a:pt x="362" y="395"/>
                    <a:pt x="362" y="394"/>
                    <a:pt x="362" y="394"/>
                  </a:cubicBezTo>
                  <a:cubicBezTo>
                    <a:pt x="362" y="393"/>
                    <a:pt x="362" y="392"/>
                    <a:pt x="363" y="392"/>
                  </a:cubicBezTo>
                  <a:cubicBezTo>
                    <a:pt x="364" y="392"/>
                    <a:pt x="365" y="392"/>
                    <a:pt x="365" y="392"/>
                  </a:cubicBezTo>
                  <a:cubicBezTo>
                    <a:pt x="366" y="393"/>
                    <a:pt x="367" y="393"/>
                    <a:pt x="368" y="393"/>
                  </a:cubicBezTo>
                  <a:cubicBezTo>
                    <a:pt x="369" y="393"/>
                    <a:pt x="370" y="393"/>
                    <a:pt x="370" y="393"/>
                  </a:cubicBezTo>
                  <a:cubicBezTo>
                    <a:pt x="371" y="393"/>
                    <a:pt x="371" y="394"/>
                    <a:pt x="371" y="395"/>
                  </a:cubicBezTo>
                  <a:cubicBezTo>
                    <a:pt x="372" y="395"/>
                    <a:pt x="372" y="396"/>
                    <a:pt x="373" y="396"/>
                  </a:cubicBezTo>
                  <a:cubicBezTo>
                    <a:pt x="374" y="397"/>
                    <a:pt x="375" y="396"/>
                    <a:pt x="374" y="396"/>
                  </a:cubicBezTo>
                  <a:cubicBezTo>
                    <a:pt x="374" y="395"/>
                    <a:pt x="374" y="395"/>
                    <a:pt x="374" y="395"/>
                  </a:cubicBezTo>
                  <a:cubicBezTo>
                    <a:pt x="373" y="394"/>
                    <a:pt x="372" y="394"/>
                    <a:pt x="371" y="393"/>
                  </a:cubicBezTo>
                  <a:cubicBezTo>
                    <a:pt x="371" y="393"/>
                    <a:pt x="371" y="393"/>
                    <a:pt x="371" y="393"/>
                  </a:cubicBezTo>
                  <a:cubicBezTo>
                    <a:pt x="371" y="392"/>
                    <a:pt x="371" y="391"/>
                    <a:pt x="371" y="391"/>
                  </a:cubicBezTo>
                  <a:cubicBezTo>
                    <a:pt x="372" y="391"/>
                    <a:pt x="372" y="392"/>
                    <a:pt x="373" y="392"/>
                  </a:cubicBezTo>
                  <a:cubicBezTo>
                    <a:pt x="373" y="392"/>
                    <a:pt x="374" y="393"/>
                    <a:pt x="375" y="393"/>
                  </a:cubicBezTo>
                  <a:cubicBezTo>
                    <a:pt x="375" y="393"/>
                    <a:pt x="376" y="394"/>
                    <a:pt x="376" y="394"/>
                  </a:cubicBezTo>
                  <a:cubicBezTo>
                    <a:pt x="377" y="394"/>
                    <a:pt x="377" y="394"/>
                    <a:pt x="377" y="394"/>
                  </a:cubicBezTo>
                  <a:cubicBezTo>
                    <a:pt x="377" y="395"/>
                    <a:pt x="378" y="394"/>
                    <a:pt x="377" y="394"/>
                  </a:cubicBezTo>
                  <a:cubicBezTo>
                    <a:pt x="377" y="393"/>
                    <a:pt x="376" y="393"/>
                    <a:pt x="376" y="392"/>
                  </a:cubicBezTo>
                  <a:cubicBezTo>
                    <a:pt x="376" y="392"/>
                    <a:pt x="375" y="392"/>
                    <a:pt x="375" y="391"/>
                  </a:cubicBezTo>
                  <a:cubicBezTo>
                    <a:pt x="374" y="391"/>
                    <a:pt x="373" y="391"/>
                    <a:pt x="372" y="391"/>
                  </a:cubicBezTo>
                  <a:cubicBezTo>
                    <a:pt x="372" y="389"/>
                    <a:pt x="373" y="389"/>
                    <a:pt x="374" y="390"/>
                  </a:cubicBezTo>
                  <a:cubicBezTo>
                    <a:pt x="375" y="390"/>
                    <a:pt x="376" y="390"/>
                    <a:pt x="377" y="389"/>
                  </a:cubicBezTo>
                  <a:cubicBezTo>
                    <a:pt x="378" y="388"/>
                    <a:pt x="376" y="388"/>
                    <a:pt x="377" y="388"/>
                  </a:cubicBezTo>
                  <a:cubicBezTo>
                    <a:pt x="377" y="387"/>
                    <a:pt x="377" y="387"/>
                    <a:pt x="377" y="387"/>
                  </a:cubicBezTo>
                  <a:cubicBezTo>
                    <a:pt x="378" y="387"/>
                    <a:pt x="379" y="386"/>
                    <a:pt x="379" y="386"/>
                  </a:cubicBezTo>
                  <a:cubicBezTo>
                    <a:pt x="380" y="386"/>
                    <a:pt x="381" y="386"/>
                    <a:pt x="381" y="387"/>
                  </a:cubicBezTo>
                  <a:cubicBezTo>
                    <a:pt x="381" y="387"/>
                    <a:pt x="382" y="386"/>
                    <a:pt x="382" y="386"/>
                  </a:cubicBezTo>
                  <a:cubicBezTo>
                    <a:pt x="384" y="385"/>
                    <a:pt x="382" y="385"/>
                    <a:pt x="382" y="385"/>
                  </a:cubicBezTo>
                  <a:cubicBezTo>
                    <a:pt x="381" y="384"/>
                    <a:pt x="383" y="383"/>
                    <a:pt x="383" y="383"/>
                  </a:cubicBezTo>
                  <a:cubicBezTo>
                    <a:pt x="384" y="383"/>
                    <a:pt x="384" y="382"/>
                    <a:pt x="385" y="382"/>
                  </a:cubicBezTo>
                  <a:cubicBezTo>
                    <a:pt x="385" y="382"/>
                    <a:pt x="386" y="382"/>
                    <a:pt x="387" y="383"/>
                  </a:cubicBezTo>
                  <a:cubicBezTo>
                    <a:pt x="387" y="383"/>
                    <a:pt x="387" y="384"/>
                    <a:pt x="387" y="385"/>
                  </a:cubicBezTo>
                  <a:cubicBezTo>
                    <a:pt x="387" y="385"/>
                    <a:pt x="388" y="386"/>
                    <a:pt x="388" y="387"/>
                  </a:cubicBezTo>
                  <a:cubicBezTo>
                    <a:pt x="388" y="388"/>
                    <a:pt x="388" y="388"/>
                    <a:pt x="387" y="388"/>
                  </a:cubicBezTo>
                  <a:cubicBezTo>
                    <a:pt x="387" y="389"/>
                    <a:pt x="386" y="389"/>
                    <a:pt x="386" y="389"/>
                  </a:cubicBezTo>
                  <a:cubicBezTo>
                    <a:pt x="386" y="390"/>
                    <a:pt x="386" y="390"/>
                    <a:pt x="385" y="390"/>
                  </a:cubicBezTo>
                  <a:cubicBezTo>
                    <a:pt x="386" y="390"/>
                    <a:pt x="387" y="389"/>
                    <a:pt x="388" y="388"/>
                  </a:cubicBezTo>
                  <a:cubicBezTo>
                    <a:pt x="389" y="388"/>
                    <a:pt x="390" y="388"/>
                    <a:pt x="390" y="387"/>
                  </a:cubicBezTo>
                  <a:cubicBezTo>
                    <a:pt x="390" y="386"/>
                    <a:pt x="392" y="385"/>
                    <a:pt x="393" y="385"/>
                  </a:cubicBezTo>
                  <a:cubicBezTo>
                    <a:pt x="394" y="386"/>
                    <a:pt x="394" y="388"/>
                    <a:pt x="396" y="388"/>
                  </a:cubicBezTo>
                  <a:cubicBezTo>
                    <a:pt x="396" y="387"/>
                    <a:pt x="396" y="386"/>
                    <a:pt x="396" y="385"/>
                  </a:cubicBezTo>
                  <a:cubicBezTo>
                    <a:pt x="396" y="385"/>
                    <a:pt x="396" y="385"/>
                    <a:pt x="396" y="385"/>
                  </a:cubicBezTo>
                  <a:cubicBezTo>
                    <a:pt x="397" y="384"/>
                    <a:pt x="396" y="383"/>
                    <a:pt x="396" y="383"/>
                  </a:cubicBezTo>
                  <a:cubicBezTo>
                    <a:pt x="396" y="383"/>
                    <a:pt x="397" y="382"/>
                    <a:pt x="397" y="382"/>
                  </a:cubicBezTo>
                  <a:cubicBezTo>
                    <a:pt x="398" y="381"/>
                    <a:pt x="398" y="381"/>
                    <a:pt x="399" y="381"/>
                  </a:cubicBezTo>
                  <a:cubicBezTo>
                    <a:pt x="400" y="380"/>
                    <a:pt x="400" y="380"/>
                    <a:pt x="400" y="380"/>
                  </a:cubicBezTo>
                  <a:cubicBezTo>
                    <a:pt x="401" y="380"/>
                    <a:pt x="401" y="379"/>
                    <a:pt x="400" y="379"/>
                  </a:cubicBezTo>
                  <a:cubicBezTo>
                    <a:pt x="400" y="379"/>
                    <a:pt x="400" y="379"/>
                    <a:pt x="399" y="379"/>
                  </a:cubicBezTo>
                  <a:cubicBezTo>
                    <a:pt x="399" y="378"/>
                    <a:pt x="400" y="377"/>
                    <a:pt x="400" y="376"/>
                  </a:cubicBezTo>
                  <a:cubicBezTo>
                    <a:pt x="401" y="376"/>
                    <a:pt x="401" y="376"/>
                    <a:pt x="402" y="375"/>
                  </a:cubicBezTo>
                  <a:cubicBezTo>
                    <a:pt x="401" y="375"/>
                    <a:pt x="401" y="375"/>
                    <a:pt x="401" y="375"/>
                  </a:cubicBezTo>
                  <a:cubicBezTo>
                    <a:pt x="400" y="375"/>
                    <a:pt x="400" y="375"/>
                    <a:pt x="399" y="375"/>
                  </a:cubicBezTo>
                  <a:cubicBezTo>
                    <a:pt x="398" y="375"/>
                    <a:pt x="398" y="376"/>
                    <a:pt x="397" y="377"/>
                  </a:cubicBezTo>
                  <a:cubicBezTo>
                    <a:pt x="396" y="377"/>
                    <a:pt x="397" y="378"/>
                    <a:pt x="396" y="379"/>
                  </a:cubicBezTo>
                  <a:cubicBezTo>
                    <a:pt x="396" y="379"/>
                    <a:pt x="395" y="379"/>
                    <a:pt x="396" y="380"/>
                  </a:cubicBezTo>
                  <a:cubicBezTo>
                    <a:pt x="396" y="380"/>
                    <a:pt x="396" y="380"/>
                    <a:pt x="396" y="380"/>
                  </a:cubicBezTo>
                  <a:cubicBezTo>
                    <a:pt x="396" y="380"/>
                    <a:pt x="396" y="380"/>
                    <a:pt x="396" y="381"/>
                  </a:cubicBezTo>
                  <a:cubicBezTo>
                    <a:pt x="395" y="382"/>
                    <a:pt x="394" y="383"/>
                    <a:pt x="393" y="383"/>
                  </a:cubicBezTo>
                  <a:cubicBezTo>
                    <a:pt x="392" y="383"/>
                    <a:pt x="390" y="384"/>
                    <a:pt x="389" y="384"/>
                  </a:cubicBezTo>
                  <a:cubicBezTo>
                    <a:pt x="389" y="384"/>
                    <a:pt x="389" y="384"/>
                    <a:pt x="389" y="383"/>
                  </a:cubicBezTo>
                  <a:cubicBezTo>
                    <a:pt x="389" y="383"/>
                    <a:pt x="389" y="382"/>
                    <a:pt x="389" y="382"/>
                  </a:cubicBezTo>
                  <a:cubicBezTo>
                    <a:pt x="389" y="381"/>
                    <a:pt x="389" y="381"/>
                    <a:pt x="390" y="381"/>
                  </a:cubicBezTo>
                  <a:cubicBezTo>
                    <a:pt x="389" y="381"/>
                    <a:pt x="389" y="381"/>
                    <a:pt x="388" y="381"/>
                  </a:cubicBezTo>
                  <a:cubicBezTo>
                    <a:pt x="388" y="381"/>
                    <a:pt x="387" y="381"/>
                    <a:pt x="387" y="381"/>
                  </a:cubicBezTo>
                  <a:cubicBezTo>
                    <a:pt x="386" y="381"/>
                    <a:pt x="386" y="381"/>
                    <a:pt x="386" y="381"/>
                  </a:cubicBezTo>
                  <a:cubicBezTo>
                    <a:pt x="387" y="380"/>
                    <a:pt x="388" y="379"/>
                    <a:pt x="388" y="378"/>
                  </a:cubicBezTo>
                  <a:cubicBezTo>
                    <a:pt x="389" y="377"/>
                    <a:pt x="389" y="376"/>
                    <a:pt x="390" y="376"/>
                  </a:cubicBezTo>
                  <a:cubicBezTo>
                    <a:pt x="391" y="374"/>
                    <a:pt x="391" y="372"/>
                    <a:pt x="393" y="372"/>
                  </a:cubicBezTo>
                  <a:cubicBezTo>
                    <a:pt x="394" y="371"/>
                    <a:pt x="394" y="371"/>
                    <a:pt x="394" y="370"/>
                  </a:cubicBezTo>
                  <a:cubicBezTo>
                    <a:pt x="395" y="369"/>
                    <a:pt x="396" y="369"/>
                    <a:pt x="396" y="369"/>
                  </a:cubicBezTo>
                  <a:cubicBezTo>
                    <a:pt x="396" y="367"/>
                    <a:pt x="398" y="368"/>
                    <a:pt x="399" y="368"/>
                  </a:cubicBezTo>
                  <a:cubicBezTo>
                    <a:pt x="399" y="368"/>
                    <a:pt x="399" y="368"/>
                    <a:pt x="399" y="368"/>
                  </a:cubicBezTo>
                  <a:cubicBezTo>
                    <a:pt x="399" y="368"/>
                    <a:pt x="399" y="370"/>
                    <a:pt x="400" y="369"/>
                  </a:cubicBezTo>
                  <a:cubicBezTo>
                    <a:pt x="400" y="369"/>
                    <a:pt x="400" y="369"/>
                    <a:pt x="400" y="369"/>
                  </a:cubicBezTo>
                  <a:cubicBezTo>
                    <a:pt x="400" y="369"/>
                    <a:pt x="401" y="368"/>
                    <a:pt x="401" y="368"/>
                  </a:cubicBezTo>
                  <a:cubicBezTo>
                    <a:pt x="402" y="367"/>
                    <a:pt x="402" y="366"/>
                    <a:pt x="402" y="365"/>
                  </a:cubicBezTo>
                  <a:cubicBezTo>
                    <a:pt x="402" y="365"/>
                    <a:pt x="402" y="365"/>
                    <a:pt x="402" y="365"/>
                  </a:cubicBezTo>
                  <a:cubicBezTo>
                    <a:pt x="402" y="364"/>
                    <a:pt x="403" y="364"/>
                    <a:pt x="403" y="364"/>
                  </a:cubicBezTo>
                  <a:cubicBezTo>
                    <a:pt x="404" y="364"/>
                    <a:pt x="404" y="364"/>
                    <a:pt x="404" y="363"/>
                  </a:cubicBezTo>
                  <a:cubicBezTo>
                    <a:pt x="404" y="363"/>
                    <a:pt x="404" y="362"/>
                    <a:pt x="405" y="362"/>
                  </a:cubicBezTo>
                  <a:cubicBezTo>
                    <a:pt x="405" y="361"/>
                    <a:pt x="406" y="359"/>
                    <a:pt x="407" y="359"/>
                  </a:cubicBezTo>
                  <a:cubicBezTo>
                    <a:pt x="408" y="359"/>
                    <a:pt x="408" y="360"/>
                    <a:pt x="409" y="359"/>
                  </a:cubicBezTo>
                  <a:cubicBezTo>
                    <a:pt x="409" y="359"/>
                    <a:pt x="409" y="359"/>
                    <a:pt x="410" y="359"/>
                  </a:cubicBezTo>
                  <a:cubicBezTo>
                    <a:pt x="411" y="358"/>
                    <a:pt x="412" y="359"/>
                    <a:pt x="412" y="358"/>
                  </a:cubicBezTo>
                  <a:cubicBezTo>
                    <a:pt x="413" y="358"/>
                    <a:pt x="414" y="357"/>
                    <a:pt x="414" y="356"/>
                  </a:cubicBezTo>
                  <a:cubicBezTo>
                    <a:pt x="413" y="356"/>
                    <a:pt x="411" y="358"/>
                    <a:pt x="411" y="356"/>
                  </a:cubicBezTo>
                  <a:cubicBezTo>
                    <a:pt x="411" y="355"/>
                    <a:pt x="411" y="355"/>
                    <a:pt x="410" y="354"/>
                  </a:cubicBezTo>
                  <a:cubicBezTo>
                    <a:pt x="410" y="354"/>
                    <a:pt x="410" y="354"/>
                    <a:pt x="410" y="353"/>
                  </a:cubicBezTo>
                  <a:cubicBezTo>
                    <a:pt x="410" y="353"/>
                    <a:pt x="411" y="353"/>
                    <a:pt x="412" y="352"/>
                  </a:cubicBezTo>
                  <a:cubicBezTo>
                    <a:pt x="413" y="352"/>
                    <a:pt x="412" y="351"/>
                    <a:pt x="412" y="351"/>
                  </a:cubicBezTo>
                  <a:cubicBezTo>
                    <a:pt x="412" y="350"/>
                    <a:pt x="412" y="350"/>
                    <a:pt x="412" y="350"/>
                  </a:cubicBezTo>
                  <a:cubicBezTo>
                    <a:pt x="412" y="349"/>
                    <a:pt x="414" y="350"/>
                    <a:pt x="414" y="348"/>
                  </a:cubicBezTo>
                  <a:cubicBezTo>
                    <a:pt x="414" y="347"/>
                    <a:pt x="414" y="346"/>
                    <a:pt x="415" y="346"/>
                  </a:cubicBezTo>
                  <a:cubicBezTo>
                    <a:pt x="415" y="345"/>
                    <a:pt x="416" y="345"/>
                    <a:pt x="416" y="345"/>
                  </a:cubicBezTo>
                  <a:cubicBezTo>
                    <a:pt x="417" y="345"/>
                    <a:pt x="417" y="345"/>
                    <a:pt x="417" y="344"/>
                  </a:cubicBezTo>
                  <a:cubicBezTo>
                    <a:pt x="418" y="343"/>
                    <a:pt x="417" y="342"/>
                    <a:pt x="416" y="342"/>
                  </a:cubicBezTo>
                  <a:cubicBezTo>
                    <a:pt x="415" y="342"/>
                    <a:pt x="414" y="341"/>
                    <a:pt x="415" y="340"/>
                  </a:cubicBezTo>
                  <a:cubicBezTo>
                    <a:pt x="415" y="340"/>
                    <a:pt x="416" y="339"/>
                    <a:pt x="417" y="340"/>
                  </a:cubicBezTo>
                  <a:cubicBezTo>
                    <a:pt x="418" y="340"/>
                    <a:pt x="419" y="340"/>
                    <a:pt x="420" y="340"/>
                  </a:cubicBezTo>
                  <a:cubicBezTo>
                    <a:pt x="420" y="340"/>
                    <a:pt x="420" y="341"/>
                    <a:pt x="421" y="341"/>
                  </a:cubicBezTo>
                  <a:cubicBezTo>
                    <a:pt x="422" y="340"/>
                    <a:pt x="423" y="340"/>
                    <a:pt x="423" y="340"/>
                  </a:cubicBezTo>
                  <a:cubicBezTo>
                    <a:pt x="424" y="339"/>
                    <a:pt x="422" y="339"/>
                    <a:pt x="422" y="339"/>
                  </a:cubicBezTo>
                  <a:cubicBezTo>
                    <a:pt x="422" y="339"/>
                    <a:pt x="421" y="339"/>
                    <a:pt x="420" y="339"/>
                  </a:cubicBezTo>
                  <a:cubicBezTo>
                    <a:pt x="420" y="339"/>
                    <a:pt x="419" y="338"/>
                    <a:pt x="419" y="338"/>
                  </a:cubicBezTo>
                  <a:cubicBezTo>
                    <a:pt x="419" y="337"/>
                    <a:pt x="418" y="337"/>
                    <a:pt x="418" y="337"/>
                  </a:cubicBezTo>
                  <a:cubicBezTo>
                    <a:pt x="417" y="337"/>
                    <a:pt x="416" y="337"/>
                    <a:pt x="416" y="336"/>
                  </a:cubicBezTo>
                  <a:cubicBezTo>
                    <a:pt x="416" y="336"/>
                    <a:pt x="416" y="336"/>
                    <a:pt x="417" y="335"/>
                  </a:cubicBezTo>
                  <a:cubicBezTo>
                    <a:pt x="417" y="335"/>
                    <a:pt x="419" y="334"/>
                    <a:pt x="419" y="333"/>
                  </a:cubicBezTo>
                  <a:cubicBezTo>
                    <a:pt x="419" y="333"/>
                    <a:pt x="419" y="332"/>
                    <a:pt x="420" y="331"/>
                  </a:cubicBezTo>
                  <a:cubicBezTo>
                    <a:pt x="420" y="331"/>
                    <a:pt x="420" y="330"/>
                    <a:pt x="421" y="330"/>
                  </a:cubicBezTo>
                  <a:cubicBezTo>
                    <a:pt x="421" y="329"/>
                    <a:pt x="423" y="328"/>
                    <a:pt x="421" y="328"/>
                  </a:cubicBezTo>
                  <a:cubicBezTo>
                    <a:pt x="421" y="328"/>
                    <a:pt x="420" y="327"/>
                    <a:pt x="421" y="327"/>
                  </a:cubicBezTo>
                  <a:cubicBezTo>
                    <a:pt x="422" y="326"/>
                    <a:pt x="423" y="326"/>
                    <a:pt x="425" y="325"/>
                  </a:cubicBezTo>
                  <a:cubicBezTo>
                    <a:pt x="425" y="325"/>
                    <a:pt x="427" y="325"/>
                    <a:pt x="428" y="325"/>
                  </a:cubicBezTo>
                  <a:cubicBezTo>
                    <a:pt x="428" y="324"/>
                    <a:pt x="428" y="324"/>
                    <a:pt x="429" y="323"/>
                  </a:cubicBezTo>
                  <a:cubicBezTo>
                    <a:pt x="429" y="323"/>
                    <a:pt x="430" y="323"/>
                    <a:pt x="430" y="323"/>
                  </a:cubicBezTo>
                  <a:cubicBezTo>
                    <a:pt x="431" y="323"/>
                    <a:pt x="432" y="323"/>
                    <a:pt x="432" y="323"/>
                  </a:cubicBezTo>
                  <a:cubicBezTo>
                    <a:pt x="434" y="323"/>
                    <a:pt x="435" y="321"/>
                    <a:pt x="436" y="322"/>
                  </a:cubicBezTo>
                  <a:cubicBezTo>
                    <a:pt x="436" y="323"/>
                    <a:pt x="436" y="324"/>
                    <a:pt x="437" y="324"/>
                  </a:cubicBezTo>
                  <a:cubicBezTo>
                    <a:pt x="437" y="324"/>
                    <a:pt x="437" y="324"/>
                    <a:pt x="437" y="324"/>
                  </a:cubicBezTo>
                  <a:cubicBezTo>
                    <a:pt x="437" y="324"/>
                    <a:pt x="437" y="323"/>
                    <a:pt x="436" y="323"/>
                  </a:cubicBezTo>
                  <a:cubicBezTo>
                    <a:pt x="436" y="323"/>
                    <a:pt x="436" y="323"/>
                    <a:pt x="436" y="322"/>
                  </a:cubicBezTo>
                  <a:cubicBezTo>
                    <a:pt x="435" y="322"/>
                    <a:pt x="436" y="321"/>
                    <a:pt x="435" y="321"/>
                  </a:cubicBezTo>
                  <a:cubicBezTo>
                    <a:pt x="435" y="321"/>
                    <a:pt x="434" y="321"/>
                    <a:pt x="434" y="321"/>
                  </a:cubicBezTo>
                  <a:cubicBezTo>
                    <a:pt x="434" y="321"/>
                    <a:pt x="433" y="320"/>
                    <a:pt x="432" y="321"/>
                  </a:cubicBezTo>
                  <a:cubicBezTo>
                    <a:pt x="432" y="321"/>
                    <a:pt x="431" y="321"/>
                    <a:pt x="431" y="321"/>
                  </a:cubicBezTo>
                  <a:cubicBezTo>
                    <a:pt x="430" y="322"/>
                    <a:pt x="429" y="321"/>
                    <a:pt x="428" y="321"/>
                  </a:cubicBezTo>
                  <a:cubicBezTo>
                    <a:pt x="428" y="321"/>
                    <a:pt x="428" y="321"/>
                    <a:pt x="428" y="321"/>
                  </a:cubicBezTo>
                  <a:cubicBezTo>
                    <a:pt x="428" y="320"/>
                    <a:pt x="429" y="320"/>
                    <a:pt x="429" y="320"/>
                  </a:cubicBezTo>
                  <a:cubicBezTo>
                    <a:pt x="430" y="319"/>
                    <a:pt x="430" y="319"/>
                    <a:pt x="431" y="318"/>
                  </a:cubicBezTo>
                  <a:cubicBezTo>
                    <a:pt x="431" y="318"/>
                    <a:pt x="432" y="318"/>
                    <a:pt x="432" y="318"/>
                  </a:cubicBezTo>
                  <a:cubicBezTo>
                    <a:pt x="432" y="317"/>
                    <a:pt x="432" y="317"/>
                    <a:pt x="432" y="317"/>
                  </a:cubicBezTo>
                  <a:cubicBezTo>
                    <a:pt x="432" y="316"/>
                    <a:pt x="434" y="314"/>
                    <a:pt x="434" y="316"/>
                  </a:cubicBezTo>
                  <a:cubicBezTo>
                    <a:pt x="434" y="317"/>
                    <a:pt x="435" y="317"/>
                    <a:pt x="436" y="317"/>
                  </a:cubicBezTo>
                  <a:cubicBezTo>
                    <a:pt x="436" y="317"/>
                    <a:pt x="438" y="318"/>
                    <a:pt x="438" y="317"/>
                  </a:cubicBezTo>
                  <a:cubicBezTo>
                    <a:pt x="437" y="316"/>
                    <a:pt x="436" y="315"/>
                    <a:pt x="435" y="314"/>
                  </a:cubicBezTo>
                  <a:cubicBezTo>
                    <a:pt x="435" y="313"/>
                    <a:pt x="435" y="313"/>
                    <a:pt x="436" y="313"/>
                  </a:cubicBezTo>
                  <a:cubicBezTo>
                    <a:pt x="437" y="312"/>
                    <a:pt x="435" y="312"/>
                    <a:pt x="435" y="312"/>
                  </a:cubicBezTo>
                  <a:cubicBezTo>
                    <a:pt x="435" y="312"/>
                    <a:pt x="435" y="312"/>
                    <a:pt x="435" y="312"/>
                  </a:cubicBezTo>
                  <a:cubicBezTo>
                    <a:pt x="434" y="313"/>
                    <a:pt x="434" y="313"/>
                    <a:pt x="433" y="313"/>
                  </a:cubicBezTo>
                  <a:cubicBezTo>
                    <a:pt x="433" y="313"/>
                    <a:pt x="433" y="312"/>
                    <a:pt x="433" y="312"/>
                  </a:cubicBezTo>
                  <a:cubicBezTo>
                    <a:pt x="434" y="311"/>
                    <a:pt x="433" y="310"/>
                    <a:pt x="434" y="309"/>
                  </a:cubicBezTo>
                  <a:cubicBezTo>
                    <a:pt x="434" y="309"/>
                    <a:pt x="434" y="308"/>
                    <a:pt x="435" y="309"/>
                  </a:cubicBezTo>
                  <a:cubicBezTo>
                    <a:pt x="435" y="309"/>
                    <a:pt x="436" y="309"/>
                    <a:pt x="436" y="310"/>
                  </a:cubicBezTo>
                  <a:cubicBezTo>
                    <a:pt x="436" y="310"/>
                    <a:pt x="438" y="309"/>
                    <a:pt x="438" y="309"/>
                  </a:cubicBezTo>
                  <a:cubicBezTo>
                    <a:pt x="439" y="309"/>
                    <a:pt x="439" y="309"/>
                    <a:pt x="440" y="308"/>
                  </a:cubicBezTo>
                  <a:cubicBezTo>
                    <a:pt x="440" y="308"/>
                    <a:pt x="439" y="307"/>
                    <a:pt x="439" y="307"/>
                  </a:cubicBezTo>
                  <a:cubicBezTo>
                    <a:pt x="438" y="307"/>
                    <a:pt x="438" y="307"/>
                    <a:pt x="437" y="307"/>
                  </a:cubicBezTo>
                  <a:cubicBezTo>
                    <a:pt x="437" y="307"/>
                    <a:pt x="436" y="307"/>
                    <a:pt x="435" y="306"/>
                  </a:cubicBezTo>
                  <a:cubicBezTo>
                    <a:pt x="435" y="304"/>
                    <a:pt x="436" y="304"/>
                    <a:pt x="438" y="304"/>
                  </a:cubicBezTo>
                  <a:cubicBezTo>
                    <a:pt x="438" y="304"/>
                    <a:pt x="439" y="305"/>
                    <a:pt x="439" y="305"/>
                  </a:cubicBezTo>
                  <a:cubicBezTo>
                    <a:pt x="440" y="305"/>
                    <a:pt x="440" y="304"/>
                    <a:pt x="441" y="304"/>
                  </a:cubicBezTo>
                  <a:cubicBezTo>
                    <a:pt x="441" y="304"/>
                    <a:pt x="442" y="304"/>
                    <a:pt x="443" y="305"/>
                  </a:cubicBezTo>
                  <a:cubicBezTo>
                    <a:pt x="443" y="305"/>
                    <a:pt x="443" y="306"/>
                    <a:pt x="443" y="307"/>
                  </a:cubicBezTo>
                  <a:cubicBezTo>
                    <a:pt x="444" y="308"/>
                    <a:pt x="444" y="306"/>
                    <a:pt x="444" y="305"/>
                  </a:cubicBezTo>
                  <a:cubicBezTo>
                    <a:pt x="444" y="305"/>
                    <a:pt x="445" y="305"/>
                    <a:pt x="445" y="305"/>
                  </a:cubicBezTo>
                  <a:cubicBezTo>
                    <a:pt x="446" y="305"/>
                    <a:pt x="446" y="304"/>
                    <a:pt x="446" y="303"/>
                  </a:cubicBezTo>
                  <a:cubicBezTo>
                    <a:pt x="446" y="303"/>
                    <a:pt x="447" y="302"/>
                    <a:pt x="448" y="302"/>
                  </a:cubicBezTo>
                  <a:cubicBezTo>
                    <a:pt x="448" y="302"/>
                    <a:pt x="449" y="302"/>
                    <a:pt x="450" y="302"/>
                  </a:cubicBezTo>
                  <a:cubicBezTo>
                    <a:pt x="451" y="302"/>
                    <a:pt x="451" y="303"/>
                    <a:pt x="451" y="303"/>
                  </a:cubicBezTo>
                  <a:cubicBezTo>
                    <a:pt x="452" y="303"/>
                    <a:pt x="452" y="304"/>
                    <a:pt x="452" y="304"/>
                  </a:cubicBezTo>
                  <a:cubicBezTo>
                    <a:pt x="452" y="303"/>
                    <a:pt x="452" y="301"/>
                    <a:pt x="453" y="301"/>
                  </a:cubicBezTo>
                  <a:cubicBezTo>
                    <a:pt x="453" y="301"/>
                    <a:pt x="454" y="300"/>
                    <a:pt x="454" y="300"/>
                  </a:cubicBezTo>
                  <a:cubicBezTo>
                    <a:pt x="454" y="299"/>
                    <a:pt x="453" y="299"/>
                    <a:pt x="453" y="299"/>
                  </a:cubicBezTo>
                  <a:cubicBezTo>
                    <a:pt x="451" y="299"/>
                    <a:pt x="450" y="300"/>
                    <a:pt x="448" y="300"/>
                  </a:cubicBezTo>
                  <a:cubicBezTo>
                    <a:pt x="447" y="300"/>
                    <a:pt x="446" y="301"/>
                    <a:pt x="445" y="300"/>
                  </a:cubicBezTo>
                  <a:cubicBezTo>
                    <a:pt x="445" y="300"/>
                    <a:pt x="444" y="300"/>
                    <a:pt x="444" y="299"/>
                  </a:cubicBezTo>
                  <a:cubicBezTo>
                    <a:pt x="445" y="298"/>
                    <a:pt x="446" y="298"/>
                    <a:pt x="446" y="298"/>
                  </a:cubicBezTo>
                  <a:cubicBezTo>
                    <a:pt x="447" y="297"/>
                    <a:pt x="448" y="294"/>
                    <a:pt x="450" y="295"/>
                  </a:cubicBezTo>
                  <a:cubicBezTo>
                    <a:pt x="451" y="295"/>
                    <a:pt x="451" y="295"/>
                    <a:pt x="452" y="295"/>
                  </a:cubicBezTo>
                  <a:cubicBezTo>
                    <a:pt x="452" y="295"/>
                    <a:pt x="453" y="294"/>
                    <a:pt x="453" y="294"/>
                  </a:cubicBezTo>
                  <a:cubicBezTo>
                    <a:pt x="453" y="294"/>
                    <a:pt x="454" y="293"/>
                    <a:pt x="454" y="293"/>
                  </a:cubicBezTo>
                  <a:cubicBezTo>
                    <a:pt x="454" y="293"/>
                    <a:pt x="454" y="293"/>
                    <a:pt x="454" y="292"/>
                  </a:cubicBezTo>
                  <a:cubicBezTo>
                    <a:pt x="454" y="292"/>
                    <a:pt x="456" y="291"/>
                    <a:pt x="455" y="290"/>
                  </a:cubicBezTo>
                  <a:cubicBezTo>
                    <a:pt x="455" y="290"/>
                    <a:pt x="454" y="290"/>
                    <a:pt x="455" y="289"/>
                  </a:cubicBezTo>
                  <a:cubicBezTo>
                    <a:pt x="455" y="288"/>
                    <a:pt x="457" y="287"/>
                    <a:pt x="458" y="287"/>
                  </a:cubicBezTo>
                  <a:cubicBezTo>
                    <a:pt x="459" y="287"/>
                    <a:pt x="459" y="284"/>
                    <a:pt x="459" y="284"/>
                  </a:cubicBezTo>
                  <a:cubicBezTo>
                    <a:pt x="459" y="283"/>
                    <a:pt x="460" y="282"/>
                    <a:pt x="460" y="282"/>
                  </a:cubicBezTo>
                  <a:cubicBezTo>
                    <a:pt x="460" y="282"/>
                    <a:pt x="461" y="282"/>
                    <a:pt x="461" y="282"/>
                  </a:cubicBezTo>
                  <a:cubicBezTo>
                    <a:pt x="461" y="282"/>
                    <a:pt x="461" y="282"/>
                    <a:pt x="462" y="282"/>
                  </a:cubicBezTo>
                  <a:cubicBezTo>
                    <a:pt x="462" y="282"/>
                    <a:pt x="462" y="283"/>
                    <a:pt x="462" y="284"/>
                  </a:cubicBezTo>
                  <a:cubicBezTo>
                    <a:pt x="462" y="284"/>
                    <a:pt x="462" y="286"/>
                    <a:pt x="463" y="285"/>
                  </a:cubicBezTo>
                  <a:cubicBezTo>
                    <a:pt x="463" y="285"/>
                    <a:pt x="463" y="284"/>
                    <a:pt x="464" y="284"/>
                  </a:cubicBezTo>
                  <a:cubicBezTo>
                    <a:pt x="464" y="284"/>
                    <a:pt x="464" y="284"/>
                    <a:pt x="464" y="284"/>
                  </a:cubicBezTo>
                  <a:cubicBezTo>
                    <a:pt x="464" y="284"/>
                    <a:pt x="463" y="283"/>
                    <a:pt x="463" y="283"/>
                  </a:cubicBezTo>
                  <a:cubicBezTo>
                    <a:pt x="463" y="282"/>
                    <a:pt x="463" y="282"/>
                    <a:pt x="463" y="282"/>
                  </a:cubicBezTo>
                  <a:cubicBezTo>
                    <a:pt x="462" y="281"/>
                    <a:pt x="464" y="280"/>
                    <a:pt x="465" y="280"/>
                  </a:cubicBezTo>
                  <a:cubicBezTo>
                    <a:pt x="466" y="281"/>
                    <a:pt x="467" y="281"/>
                    <a:pt x="467" y="282"/>
                  </a:cubicBezTo>
                  <a:cubicBezTo>
                    <a:pt x="467" y="283"/>
                    <a:pt x="467" y="284"/>
                    <a:pt x="468" y="285"/>
                  </a:cubicBezTo>
                  <a:cubicBezTo>
                    <a:pt x="469" y="285"/>
                    <a:pt x="469" y="286"/>
                    <a:pt x="469" y="286"/>
                  </a:cubicBezTo>
                  <a:cubicBezTo>
                    <a:pt x="469" y="287"/>
                    <a:pt x="471" y="286"/>
                    <a:pt x="471" y="285"/>
                  </a:cubicBezTo>
                  <a:cubicBezTo>
                    <a:pt x="471" y="285"/>
                    <a:pt x="470" y="284"/>
                    <a:pt x="470" y="284"/>
                  </a:cubicBezTo>
                  <a:cubicBezTo>
                    <a:pt x="470" y="284"/>
                    <a:pt x="469" y="283"/>
                    <a:pt x="468" y="282"/>
                  </a:cubicBezTo>
                  <a:cubicBezTo>
                    <a:pt x="468" y="282"/>
                    <a:pt x="468" y="282"/>
                    <a:pt x="468" y="281"/>
                  </a:cubicBezTo>
                  <a:cubicBezTo>
                    <a:pt x="468" y="280"/>
                    <a:pt x="467" y="280"/>
                    <a:pt x="467" y="279"/>
                  </a:cubicBezTo>
                  <a:cubicBezTo>
                    <a:pt x="467" y="279"/>
                    <a:pt x="467" y="278"/>
                    <a:pt x="467" y="278"/>
                  </a:cubicBezTo>
                  <a:cubicBezTo>
                    <a:pt x="468" y="277"/>
                    <a:pt x="469" y="277"/>
                    <a:pt x="469" y="276"/>
                  </a:cubicBezTo>
                  <a:cubicBezTo>
                    <a:pt x="469" y="276"/>
                    <a:pt x="470" y="276"/>
                    <a:pt x="470" y="276"/>
                  </a:cubicBezTo>
                  <a:cubicBezTo>
                    <a:pt x="470" y="275"/>
                    <a:pt x="471" y="275"/>
                    <a:pt x="472" y="275"/>
                  </a:cubicBezTo>
                  <a:cubicBezTo>
                    <a:pt x="472" y="276"/>
                    <a:pt x="473" y="276"/>
                    <a:pt x="472" y="277"/>
                  </a:cubicBezTo>
                  <a:cubicBezTo>
                    <a:pt x="472" y="277"/>
                    <a:pt x="472" y="278"/>
                    <a:pt x="473" y="279"/>
                  </a:cubicBezTo>
                  <a:cubicBezTo>
                    <a:pt x="473" y="278"/>
                    <a:pt x="473" y="277"/>
                    <a:pt x="473" y="277"/>
                  </a:cubicBezTo>
                  <a:cubicBezTo>
                    <a:pt x="473" y="276"/>
                    <a:pt x="474" y="276"/>
                    <a:pt x="474" y="276"/>
                  </a:cubicBezTo>
                  <a:cubicBezTo>
                    <a:pt x="475" y="275"/>
                    <a:pt x="476" y="274"/>
                    <a:pt x="477" y="273"/>
                  </a:cubicBezTo>
                  <a:cubicBezTo>
                    <a:pt x="478" y="272"/>
                    <a:pt x="479" y="274"/>
                    <a:pt x="479" y="275"/>
                  </a:cubicBezTo>
                  <a:cubicBezTo>
                    <a:pt x="479" y="276"/>
                    <a:pt x="478" y="277"/>
                    <a:pt x="478" y="277"/>
                  </a:cubicBezTo>
                  <a:cubicBezTo>
                    <a:pt x="478" y="278"/>
                    <a:pt x="478" y="278"/>
                    <a:pt x="478" y="279"/>
                  </a:cubicBezTo>
                  <a:cubicBezTo>
                    <a:pt x="477" y="280"/>
                    <a:pt x="477" y="281"/>
                    <a:pt x="476" y="282"/>
                  </a:cubicBezTo>
                  <a:cubicBezTo>
                    <a:pt x="476" y="282"/>
                    <a:pt x="474" y="284"/>
                    <a:pt x="475" y="284"/>
                  </a:cubicBezTo>
                  <a:cubicBezTo>
                    <a:pt x="475" y="284"/>
                    <a:pt x="476" y="283"/>
                    <a:pt x="476" y="283"/>
                  </a:cubicBezTo>
                  <a:cubicBezTo>
                    <a:pt x="477" y="282"/>
                    <a:pt x="477" y="282"/>
                    <a:pt x="477" y="282"/>
                  </a:cubicBezTo>
                  <a:cubicBezTo>
                    <a:pt x="478" y="281"/>
                    <a:pt x="479" y="281"/>
                    <a:pt x="479" y="280"/>
                  </a:cubicBezTo>
                  <a:cubicBezTo>
                    <a:pt x="479" y="279"/>
                    <a:pt x="480" y="279"/>
                    <a:pt x="480" y="279"/>
                  </a:cubicBezTo>
                  <a:cubicBezTo>
                    <a:pt x="481" y="279"/>
                    <a:pt x="480" y="280"/>
                    <a:pt x="481" y="280"/>
                  </a:cubicBezTo>
                  <a:cubicBezTo>
                    <a:pt x="482" y="279"/>
                    <a:pt x="482" y="280"/>
                    <a:pt x="482" y="280"/>
                  </a:cubicBezTo>
                  <a:cubicBezTo>
                    <a:pt x="483" y="280"/>
                    <a:pt x="483" y="279"/>
                    <a:pt x="482" y="279"/>
                  </a:cubicBezTo>
                  <a:cubicBezTo>
                    <a:pt x="482" y="279"/>
                    <a:pt x="481" y="278"/>
                    <a:pt x="481" y="278"/>
                  </a:cubicBezTo>
                  <a:cubicBezTo>
                    <a:pt x="481" y="278"/>
                    <a:pt x="481" y="278"/>
                    <a:pt x="481" y="278"/>
                  </a:cubicBezTo>
                  <a:cubicBezTo>
                    <a:pt x="481" y="277"/>
                    <a:pt x="481" y="277"/>
                    <a:pt x="480" y="277"/>
                  </a:cubicBezTo>
                  <a:cubicBezTo>
                    <a:pt x="480" y="277"/>
                    <a:pt x="479" y="276"/>
                    <a:pt x="479" y="276"/>
                  </a:cubicBezTo>
                  <a:cubicBezTo>
                    <a:pt x="480" y="275"/>
                    <a:pt x="481" y="275"/>
                    <a:pt x="481" y="274"/>
                  </a:cubicBezTo>
                  <a:cubicBezTo>
                    <a:pt x="481" y="273"/>
                    <a:pt x="482" y="273"/>
                    <a:pt x="482" y="272"/>
                  </a:cubicBezTo>
                  <a:cubicBezTo>
                    <a:pt x="483" y="272"/>
                    <a:pt x="484" y="272"/>
                    <a:pt x="484" y="272"/>
                  </a:cubicBezTo>
                  <a:cubicBezTo>
                    <a:pt x="484" y="273"/>
                    <a:pt x="484" y="274"/>
                    <a:pt x="484" y="274"/>
                  </a:cubicBezTo>
                  <a:cubicBezTo>
                    <a:pt x="485" y="274"/>
                    <a:pt x="485" y="273"/>
                    <a:pt x="485" y="272"/>
                  </a:cubicBezTo>
                  <a:cubicBezTo>
                    <a:pt x="485" y="272"/>
                    <a:pt x="485" y="272"/>
                    <a:pt x="485" y="272"/>
                  </a:cubicBezTo>
                  <a:cubicBezTo>
                    <a:pt x="486" y="272"/>
                    <a:pt x="486" y="272"/>
                    <a:pt x="486" y="272"/>
                  </a:cubicBezTo>
                  <a:cubicBezTo>
                    <a:pt x="486" y="272"/>
                    <a:pt x="487" y="273"/>
                    <a:pt x="487" y="273"/>
                  </a:cubicBezTo>
                  <a:cubicBezTo>
                    <a:pt x="488" y="273"/>
                    <a:pt x="488" y="273"/>
                    <a:pt x="489" y="274"/>
                  </a:cubicBezTo>
                  <a:cubicBezTo>
                    <a:pt x="490" y="274"/>
                    <a:pt x="489" y="275"/>
                    <a:pt x="490" y="276"/>
                  </a:cubicBezTo>
                  <a:cubicBezTo>
                    <a:pt x="490" y="276"/>
                    <a:pt x="491" y="276"/>
                    <a:pt x="491" y="275"/>
                  </a:cubicBezTo>
                  <a:cubicBezTo>
                    <a:pt x="490" y="275"/>
                    <a:pt x="490" y="274"/>
                    <a:pt x="490" y="274"/>
                  </a:cubicBezTo>
                  <a:cubicBezTo>
                    <a:pt x="490" y="274"/>
                    <a:pt x="490" y="273"/>
                    <a:pt x="490" y="273"/>
                  </a:cubicBezTo>
                  <a:cubicBezTo>
                    <a:pt x="490" y="273"/>
                    <a:pt x="490" y="272"/>
                    <a:pt x="489" y="271"/>
                  </a:cubicBezTo>
                  <a:cubicBezTo>
                    <a:pt x="489" y="271"/>
                    <a:pt x="489" y="271"/>
                    <a:pt x="489" y="271"/>
                  </a:cubicBezTo>
                  <a:cubicBezTo>
                    <a:pt x="490" y="271"/>
                    <a:pt x="491" y="270"/>
                    <a:pt x="490" y="270"/>
                  </a:cubicBezTo>
                  <a:cubicBezTo>
                    <a:pt x="489" y="270"/>
                    <a:pt x="488" y="270"/>
                    <a:pt x="487" y="269"/>
                  </a:cubicBezTo>
                  <a:cubicBezTo>
                    <a:pt x="487" y="269"/>
                    <a:pt x="487" y="269"/>
                    <a:pt x="486" y="269"/>
                  </a:cubicBezTo>
                  <a:cubicBezTo>
                    <a:pt x="486" y="269"/>
                    <a:pt x="485" y="269"/>
                    <a:pt x="485" y="269"/>
                  </a:cubicBezTo>
                  <a:cubicBezTo>
                    <a:pt x="485" y="268"/>
                    <a:pt x="485" y="268"/>
                    <a:pt x="485" y="267"/>
                  </a:cubicBezTo>
                  <a:cubicBezTo>
                    <a:pt x="485" y="266"/>
                    <a:pt x="484" y="267"/>
                    <a:pt x="484" y="266"/>
                  </a:cubicBezTo>
                  <a:cubicBezTo>
                    <a:pt x="484" y="265"/>
                    <a:pt x="484" y="265"/>
                    <a:pt x="485" y="265"/>
                  </a:cubicBezTo>
                  <a:cubicBezTo>
                    <a:pt x="485" y="265"/>
                    <a:pt x="486" y="265"/>
                    <a:pt x="487" y="264"/>
                  </a:cubicBezTo>
                  <a:cubicBezTo>
                    <a:pt x="487" y="264"/>
                    <a:pt x="487" y="264"/>
                    <a:pt x="487" y="264"/>
                  </a:cubicBezTo>
                  <a:cubicBezTo>
                    <a:pt x="488" y="264"/>
                    <a:pt x="488" y="265"/>
                    <a:pt x="489" y="265"/>
                  </a:cubicBezTo>
                  <a:cubicBezTo>
                    <a:pt x="489" y="265"/>
                    <a:pt x="490" y="264"/>
                    <a:pt x="490" y="264"/>
                  </a:cubicBezTo>
                  <a:cubicBezTo>
                    <a:pt x="492" y="264"/>
                    <a:pt x="493" y="265"/>
                    <a:pt x="493" y="266"/>
                  </a:cubicBezTo>
                  <a:cubicBezTo>
                    <a:pt x="494" y="266"/>
                    <a:pt x="494" y="266"/>
                    <a:pt x="495" y="266"/>
                  </a:cubicBezTo>
                  <a:cubicBezTo>
                    <a:pt x="496" y="267"/>
                    <a:pt x="497" y="267"/>
                    <a:pt x="498" y="267"/>
                  </a:cubicBezTo>
                  <a:cubicBezTo>
                    <a:pt x="498" y="267"/>
                    <a:pt x="500" y="268"/>
                    <a:pt x="500" y="268"/>
                  </a:cubicBezTo>
                  <a:cubicBezTo>
                    <a:pt x="500" y="269"/>
                    <a:pt x="498" y="269"/>
                    <a:pt x="500" y="270"/>
                  </a:cubicBezTo>
                  <a:cubicBezTo>
                    <a:pt x="500" y="270"/>
                    <a:pt x="500" y="270"/>
                    <a:pt x="501" y="270"/>
                  </a:cubicBezTo>
                  <a:cubicBezTo>
                    <a:pt x="501" y="270"/>
                    <a:pt x="501" y="271"/>
                    <a:pt x="501" y="271"/>
                  </a:cubicBezTo>
                  <a:cubicBezTo>
                    <a:pt x="501" y="272"/>
                    <a:pt x="502" y="272"/>
                    <a:pt x="503" y="272"/>
                  </a:cubicBezTo>
                  <a:cubicBezTo>
                    <a:pt x="503" y="272"/>
                    <a:pt x="503" y="272"/>
                    <a:pt x="503" y="272"/>
                  </a:cubicBezTo>
                  <a:cubicBezTo>
                    <a:pt x="503" y="272"/>
                    <a:pt x="503" y="272"/>
                    <a:pt x="503" y="272"/>
                  </a:cubicBezTo>
                  <a:cubicBezTo>
                    <a:pt x="503" y="271"/>
                    <a:pt x="503" y="270"/>
                    <a:pt x="503" y="270"/>
                  </a:cubicBezTo>
                  <a:cubicBezTo>
                    <a:pt x="503" y="269"/>
                    <a:pt x="502" y="269"/>
                    <a:pt x="502" y="268"/>
                  </a:cubicBezTo>
                  <a:cubicBezTo>
                    <a:pt x="502" y="268"/>
                    <a:pt x="502" y="267"/>
                    <a:pt x="502" y="267"/>
                  </a:cubicBezTo>
                  <a:cubicBezTo>
                    <a:pt x="501" y="267"/>
                    <a:pt x="501" y="266"/>
                    <a:pt x="501" y="266"/>
                  </a:cubicBezTo>
                  <a:cubicBezTo>
                    <a:pt x="502" y="265"/>
                    <a:pt x="504" y="265"/>
                    <a:pt x="504" y="264"/>
                  </a:cubicBezTo>
                  <a:cubicBezTo>
                    <a:pt x="504" y="264"/>
                    <a:pt x="504" y="263"/>
                    <a:pt x="504" y="262"/>
                  </a:cubicBezTo>
                  <a:cubicBezTo>
                    <a:pt x="505" y="262"/>
                    <a:pt x="506" y="263"/>
                    <a:pt x="506" y="262"/>
                  </a:cubicBezTo>
                  <a:cubicBezTo>
                    <a:pt x="506" y="262"/>
                    <a:pt x="506" y="261"/>
                    <a:pt x="506" y="261"/>
                  </a:cubicBezTo>
                  <a:cubicBezTo>
                    <a:pt x="507" y="259"/>
                    <a:pt x="509" y="262"/>
                    <a:pt x="510" y="262"/>
                  </a:cubicBezTo>
                  <a:cubicBezTo>
                    <a:pt x="509" y="261"/>
                    <a:pt x="509" y="258"/>
                    <a:pt x="511" y="259"/>
                  </a:cubicBezTo>
                  <a:cubicBezTo>
                    <a:pt x="511" y="259"/>
                    <a:pt x="512" y="259"/>
                    <a:pt x="512" y="259"/>
                  </a:cubicBezTo>
                  <a:cubicBezTo>
                    <a:pt x="512" y="258"/>
                    <a:pt x="512" y="257"/>
                    <a:pt x="511" y="256"/>
                  </a:cubicBezTo>
                  <a:cubicBezTo>
                    <a:pt x="511" y="256"/>
                    <a:pt x="510" y="256"/>
                    <a:pt x="510" y="256"/>
                  </a:cubicBezTo>
                  <a:cubicBezTo>
                    <a:pt x="510" y="255"/>
                    <a:pt x="510" y="254"/>
                    <a:pt x="511" y="254"/>
                  </a:cubicBezTo>
                  <a:cubicBezTo>
                    <a:pt x="511" y="254"/>
                    <a:pt x="511" y="254"/>
                    <a:pt x="512" y="254"/>
                  </a:cubicBezTo>
                  <a:cubicBezTo>
                    <a:pt x="512" y="254"/>
                    <a:pt x="512" y="255"/>
                    <a:pt x="512" y="255"/>
                  </a:cubicBezTo>
                  <a:cubicBezTo>
                    <a:pt x="512" y="255"/>
                    <a:pt x="512" y="254"/>
                    <a:pt x="513" y="254"/>
                  </a:cubicBezTo>
                  <a:cubicBezTo>
                    <a:pt x="513" y="254"/>
                    <a:pt x="513" y="254"/>
                    <a:pt x="513" y="254"/>
                  </a:cubicBezTo>
                  <a:cubicBezTo>
                    <a:pt x="512" y="253"/>
                    <a:pt x="513" y="252"/>
                    <a:pt x="514" y="252"/>
                  </a:cubicBezTo>
                  <a:cubicBezTo>
                    <a:pt x="515" y="252"/>
                    <a:pt x="517" y="253"/>
                    <a:pt x="517" y="253"/>
                  </a:cubicBezTo>
                  <a:cubicBezTo>
                    <a:pt x="517" y="254"/>
                    <a:pt x="517" y="254"/>
                    <a:pt x="517" y="255"/>
                  </a:cubicBezTo>
                  <a:cubicBezTo>
                    <a:pt x="517" y="255"/>
                    <a:pt x="517" y="255"/>
                    <a:pt x="517" y="256"/>
                  </a:cubicBezTo>
                  <a:cubicBezTo>
                    <a:pt x="518" y="255"/>
                    <a:pt x="518" y="254"/>
                    <a:pt x="519" y="253"/>
                  </a:cubicBezTo>
                  <a:cubicBezTo>
                    <a:pt x="519" y="252"/>
                    <a:pt x="519" y="252"/>
                    <a:pt x="519" y="252"/>
                  </a:cubicBezTo>
                  <a:cubicBezTo>
                    <a:pt x="520" y="253"/>
                    <a:pt x="520" y="254"/>
                    <a:pt x="521" y="254"/>
                  </a:cubicBezTo>
                  <a:cubicBezTo>
                    <a:pt x="521" y="255"/>
                    <a:pt x="522" y="255"/>
                    <a:pt x="521" y="256"/>
                  </a:cubicBezTo>
                  <a:cubicBezTo>
                    <a:pt x="521" y="256"/>
                    <a:pt x="521" y="257"/>
                    <a:pt x="520" y="257"/>
                  </a:cubicBezTo>
                  <a:cubicBezTo>
                    <a:pt x="520" y="258"/>
                    <a:pt x="520" y="258"/>
                    <a:pt x="520" y="259"/>
                  </a:cubicBezTo>
                  <a:cubicBezTo>
                    <a:pt x="519" y="259"/>
                    <a:pt x="517" y="260"/>
                    <a:pt x="517" y="261"/>
                  </a:cubicBezTo>
                  <a:cubicBezTo>
                    <a:pt x="518" y="262"/>
                    <a:pt x="518" y="263"/>
                    <a:pt x="517" y="264"/>
                  </a:cubicBezTo>
                  <a:cubicBezTo>
                    <a:pt x="517" y="264"/>
                    <a:pt x="518" y="265"/>
                    <a:pt x="517" y="266"/>
                  </a:cubicBezTo>
                  <a:cubicBezTo>
                    <a:pt x="517" y="266"/>
                    <a:pt x="516" y="266"/>
                    <a:pt x="516" y="266"/>
                  </a:cubicBezTo>
                  <a:cubicBezTo>
                    <a:pt x="515" y="267"/>
                    <a:pt x="515" y="267"/>
                    <a:pt x="515" y="268"/>
                  </a:cubicBezTo>
                  <a:cubicBezTo>
                    <a:pt x="516" y="269"/>
                    <a:pt x="515" y="270"/>
                    <a:pt x="515" y="271"/>
                  </a:cubicBezTo>
                  <a:cubicBezTo>
                    <a:pt x="516" y="271"/>
                    <a:pt x="516" y="270"/>
                    <a:pt x="517" y="270"/>
                  </a:cubicBezTo>
                  <a:cubicBezTo>
                    <a:pt x="517" y="269"/>
                    <a:pt x="518" y="269"/>
                    <a:pt x="519" y="269"/>
                  </a:cubicBezTo>
                  <a:cubicBezTo>
                    <a:pt x="519" y="268"/>
                    <a:pt x="520" y="267"/>
                    <a:pt x="520" y="266"/>
                  </a:cubicBezTo>
                  <a:cubicBezTo>
                    <a:pt x="520" y="266"/>
                    <a:pt x="520" y="265"/>
                    <a:pt x="520" y="264"/>
                  </a:cubicBezTo>
                  <a:cubicBezTo>
                    <a:pt x="520" y="263"/>
                    <a:pt x="521" y="263"/>
                    <a:pt x="521" y="262"/>
                  </a:cubicBezTo>
                  <a:cubicBezTo>
                    <a:pt x="522" y="261"/>
                    <a:pt x="522" y="260"/>
                    <a:pt x="523" y="259"/>
                  </a:cubicBezTo>
                  <a:cubicBezTo>
                    <a:pt x="524" y="259"/>
                    <a:pt x="524" y="259"/>
                    <a:pt x="524" y="258"/>
                  </a:cubicBezTo>
                  <a:cubicBezTo>
                    <a:pt x="525" y="257"/>
                    <a:pt x="525" y="257"/>
                    <a:pt x="525" y="256"/>
                  </a:cubicBezTo>
                  <a:cubicBezTo>
                    <a:pt x="525" y="256"/>
                    <a:pt x="525" y="256"/>
                    <a:pt x="526" y="255"/>
                  </a:cubicBezTo>
                  <a:cubicBezTo>
                    <a:pt x="527" y="255"/>
                    <a:pt x="527" y="254"/>
                    <a:pt x="527" y="254"/>
                  </a:cubicBezTo>
                  <a:cubicBezTo>
                    <a:pt x="527" y="253"/>
                    <a:pt x="527" y="253"/>
                    <a:pt x="527" y="253"/>
                  </a:cubicBezTo>
                  <a:cubicBezTo>
                    <a:pt x="528" y="252"/>
                    <a:pt x="529" y="251"/>
                    <a:pt x="530" y="253"/>
                  </a:cubicBezTo>
                  <a:cubicBezTo>
                    <a:pt x="530" y="253"/>
                    <a:pt x="530" y="254"/>
                    <a:pt x="529" y="255"/>
                  </a:cubicBezTo>
                  <a:cubicBezTo>
                    <a:pt x="529" y="256"/>
                    <a:pt x="529" y="257"/>
                    <a:pt x="528" y="257"/>
                  </a:cubicBezTo>
                  <a:cubicBezTo>
                    <a:pt x="528" y="258"/>
                    <a:pt x="527" y="259"/>
                    <a:pt x="527" y="259"/>
                  </a:cubicBezTo>
                  <a:cubicBezTo>
                    <a:pt x="528" y="259"/>
                    <a:pt x="528" y="259"/>
                    <a:pt x="528" y="260"/>
                  </a:cubicBezTo>
                  <a:cubicBezTo>
                    <a:pt x="528" y="260"/>
                    <a:pt x="528" y="261"/>
                    <a:pt x="527" y="261"/>
                  </a:cubicBezTo>
                  <a:cubicBezTo>
                    <a:pt x="527" y="262"/>
                    <a:pt x="527" y="262"/>
                    <a:pt x="526" y="262"/>
                  </a:cubicBezTo>
                  <a:cubicBezTo>
                    <a:pt x="527" y="263"/>
                    <a:pt x="527" y="263"/>
                    <a:pt x="527" y="264"/>
                  </a:cubicBezTo>
                  <a:cubicBezTo>
                    <a:pt x="527" y="263"/>
                    <a:pt x="528" y="263"/>
                    <a:pt x="528" y="263"/>
                  </a:cubicBezTo>
                  <a:cubicBezTo>
                    <a:pt x="528" y="263"/>
                    <a:pt x="529" y="262"/>
                    <a:pt x="529" y="262"/>
                  </a:cubicBezTo>
                  <a:cubicBezTo>
                    <a:pt x="529" y="262"/>
                    <a:pt x="530" y="262"/>
                    <a:pt x="530" y="262"/>
                  </a:cubicBezTo>
                  <a:cubicBezTo>
                    <a:pt x="530" y="262"/>
                    <a:pt x="531" y="263"/>
                    <a:pt x="531" y="262"/>
                  </a:cubicBezTo>
                  <a:cubicBezTo>
                    <a:pt x="531" y="262"/>
                    <a:pt x="531" y="261"/>
                    <a:pt x="532" y="261"/>
                  </a:cubicBezTo>
                  <a:cubicBezTo>
                    <a:pt x="533" y="260"/>
                    <a:pt x="532" y="259"/>
                    <a:pt x="533" y="258"/>
                  </a:cubicBezTo>
                  <a:cubicBezTo>
                    <a:pt x="533" y="257"/>
                    <a:pt x="534" y="257"/>
                    <a:pt x="534" y="256"/>
                  </a:cubicBezTo>
                  <a:cubicBezTo>
                    <a:pt x="534" y="256"/>
                    <a:pt x="534" y="255"/>
                    <a:pt x="534" y="255"/>
                  </a:cubicBezTo>
                  <a:cubicBezTo>
                    <a:pt x="534" y="255"/>
                    <a:pt x="536" y="255"/>
                    <a:pt x="535" y="254"/>
                  </a:cubicBezTo>
                  <a:cubicBezTo>
                    <a:pt x="535" y="254"/>
                    <a:pt x="534" y="254"/>
                    <a:pt x="534" y="254"/>
                  </a:cubicBezTo>
                  <a:cubicBezTo>
                    <a:pt x="533" y="253"/>
                    <a:pt x="533" y="252"/>
                    <a:pt x="534" y="252"/>
                  </a:cubicBezTo>
                  <a:cubicBezTo>
                    <a:pt x="535" y="251"/>
                    <a:pt x="535" y="251"/>
                    <a:pt x="536" y="251"/>
                  </a:cubicBezTo>
                  <a:cubicBezTo>
                    <a:pt x="536" y="252"/>
                    <a:pt x="536" y="252"/>
                    <a:pt x="537" y="252"/>
                  </a:cubicBezTo>
                  <a:cubicBezTo>
                    <a:pt x="538" y="252"/>
                    <a:pt x="537" y="250"/>
                    <a:pt x="537" y="250"/>
                  </a:cubicBezTo>
                  <a:cubicBezTo>
                    <a:pt x="537" y="250"/>
                    <a:pt x="537" y="250"/>
                    <a:pt x="536" y="249"/>
                  </a:cubicBezTo>
                  <a:cubicBezTo>
                    <a:pt x="536" y="249"/>
                    <a:pt x="537" y="248"/>
                    <a:pt x="538" y="248"/>
                  </a:cubicBezTo>
                  <a:cubicBezTo>
                    <a:pt x="538" y="248"/>
                    <a:pt x="539" y="248"/>
                    <a:pt x="539" y="249"/>
                  </a:cubicBezTo>
                  <a:cubicBezTo>
                    <a:pt x="540" y="249"/>
                    <a:pt x="540" y="250"/>
                    <a:pt x="540" y="249"/>
                  </a:cubicBezTo>
                  <a:cubicBezTo>
                    <a:pt x="540" y="248"/>
                    <a:pt x="540" y="247"/>
                    <a:pt x="541" y="247"/>
                  </a:cubicBezTo>
                  <a:cubicBezTo>
                    <a:pt x="542" y="247"/>
                    <a:pt x="543" y="248"/>
                    <a:pt x="543" y="249"/>
                  </a:cubicBezTo>
                  <a:cubicBezTo>
                    <a:pt x="543" y="249"/>
                    <a:pt x="543" y="250"/>
                    <a:pt x="543" y="250"/>
                  </a:cubicBezTo>
                  <a:cubicBezTo>
                    <a:pt x="541" y="252"/>
                    <a:pt x="543" y="251"/>
                    <a:pt x="544" y="251"/>
                  </a:cubicBezTo>
                  <a:cubicBezTo>
                    <a:pt x="545" y="252"/>
                    <a:pt x="544" y="252"/>
                    <a:pt x="544" y="253"/>
                  </a:cubicBezTo>
                  <a:cubicBezTo>
                    <a:pt x="544" y="254"/>
                    <a:pt x="543" y="255"/>
                    <a:pt x="542" y="255"/>
                  </a:cubicBezTo>
                  <a:cubicBezTo>
                    <a:pt x="542" y="255"/>
                    <a:pt x="541" y="255"/>
                    <a:pt x="541" y="255"/>
                  </a:cubicBezTo>
                  <a:cubicBezTo>
                    <a:pt x="540" y="255"/>
                    <a:pt x="539" y="255"/>
                    <a:pt x="540" y="255"/>
                  </a:cubicBezTo>
                  <a:cubicBezTo>
                    <a:pt x="540" y="256"/>
                    <a:pt x="541" y="256"/>
                    <a:pt x="541" y="257"/>
                  </a:cubicBezTo>
                  <a:cubicBezTo>
                    <a:pt x="541" y="257"/>
                    <a:pt x="541" y="257"/>
                    <a:pt x="540" y="257"/>
                  </a:cubicBezTo>
                  <a:cubicBezTo>
                    <a:pt x="540" y="257"/>
                    <a:pt x="540" y="257"/>
                    <a:pt x="540" y="258"/>
                  </a:cubicBezTo>
                  <a:cubicBezTo>
                    <a:pt x="540" y="258"/>
                    <a:pt x="540" y="259"/>
                    <a:pt x="539" y="259"/>
                  </a:cubicBezTo>
                  <a:cubicBezTo>
                    <a:pt x="540" y="259"/>
                    <a:pt x="541" y="258"/>
                    <a:pt x="541" y="258"/>
                  </a:cubicBezTo>
                  <a:cubicBezTo>
                    <a:pt x="542" y="257"/>
                    <a:pt x="542" y="257"/>
                    <a:pt x="543" y="258"/>
                  </a:cubicBezTo>
                  <a:cubicBezTo>
                    <a:pt x="543" y="258"/>
                    <a:pt x="543" y="258"/>
                    <a:pt x="543" y="258"/>
                  </a:cubicBezTo>
                  <a:cubicBezTo>
                    <a:pt x="543" y="259"/>
                    <a:pt x="542" y="261"/>
                    <a:pt x="541" y="261"/>
                  </a:cubicBezTo>
                  <a:cubicBezTo>
                    <a:pt x="540" y="261"/>
                    <a:pt x="539" y="261"/>
                    <a:pt x="539" y="262"/>
                  </a:cubicBezTo>
                  <a:cubicBezTo>
                    <a:pt x="538" y="262"/>
                    <a:pt x="538" y="262"/>
                    <a:pt x="539" y="262"/>
                  </a:cubicBezTo>
                  <a:cubicBezTo>
                    <a:pt x="539" y="262"/>
                    <a:pt x="540" y="262"/>
                    <a:pt x="540" y="262"/>
                  </a:cubicBezTo>
                  <a:cubicBezTo>
                    <a:pt x="541" y="262"/>
                    <a:pt x="542" y="262"/>
                    <a:pt x="543" y="262"/>
                  </a:cubicBezTo>
                  <a:cubicBezTo>
                    <a:pt x="543" y="262"/>
                    <a:pt x="544" y="262"/>
                    <a:pt x="544" y="262"/>
                  </a:cubicBezTo>
                  <a:cubicBezTo>
                    <a:pt x="544" y="262"/>
                    <a:pt x="546" y="263"/>
                    <a:pt x="546" y="262"/>
                  </a:cubicBezTo>
                  <a:cubicBezTo>
                    <a:pt x="546" y="261"/>
                    <a:pt x="546" y="261"/>
                    <a:pt x="546" y="260"/>
                  </a:cubicBezTo>
                  <a:cubicBezTo>
                    <a:pt x="545" y="260"/>
                    <a:pt x="545" y="259"/>
                    <a:pt x="545" y="259"/>
                  </a:cubicBezTo>
                  <a:cubicBezTo>
                    <a:pt x="545" y="258"/>
                    <a:pt x="545" y="258"/>
                    <a:pt x="546" y="257"/>
                  </a:cubicBezTo>
                  <a:cubicBezTo>
                    <a:pt x="546" y="257"/>
                    <a:pt x="546" y="257"/>
                    <a:pt x="547" y="257"/>
                  </a:cubicBezTo>
                  <a:cubicBezTo>
                    <a:pt x="547" y="256"/>
                    <a:pt x="547" y="256"/>
                    <a:pt x="548" y="255"/>
                  </a:cubicBezTo>
                  <a:cubicBezTo>
                    <a:pt x="548" y="254"/>
                    <a:pt x="550" y="254"/>
                    <a:pt x="551" y="254"/>
                  </a:cubicBezTo>
                  <a:cubicBezTo>
                    <a:pt x="552" y="254"/>
                    <a:pt x="553" y="254"/>
                    <a:pt x="553" y="256"/>
                  </a:cubicBezTo>
                  <a:cubicBezTo>
                    <a:pt x="553" y="256"/>
                    <a:pt x="553" y="257"/>
                    <a:pt x="552" y="257"/>
                  </a:cubicBezTo>
                  <a:cubicBezTo>
                    <a:pt x="551" y="257"/>
                    <a:pt x="552" y="259"/>
                    <a:pt x="553" y="259"/>
                  </a:cubicBezTo>
                  <a:cubicBezTo>
                    <a:pt x="553" y="259"/>
                    <a:pt x="553" y="259"/>
                    <a:pt x="553" y="259"/>
                  </a:cubicBezTo>
                  <a:cubicBezTo>
                    <a:pt x="554" y="259"/>
                    <a:pt x="554" y="259"/>
                    <a:pt x="554" y="259"/>
                  </a:cubicBezTo>
                  <a:cubicBezTo>
                    <a:pt x="554" y="259"/>
                    <a:pt x="554" y="258"/>
                    <a:pt x="554" y="258"/>
                  </a:cubicBezTo>
                  <a:cubicBezTo>
                    <a:pt x="554" y="257"/>
                    <a:pt x="555" y="257"/>
                    <a:pt x="556" y="257"/>
                  </a:cubicBezTo>
                  <a:cubicBezTo>
                    <a:pt x="557" y="257"/>
                    <a:pt x="558" y="257"/>
                    <a:pt x="559" y="257"/>
                  </a:cubicBezTo>
                  <a:cubicBezTo>
                    <a:pt x="560" y="257"/>
                    <a:pt x="560" y="258"/>
                    <a:pt x="560" y="258"/>
                  </a:cubicBezTo>
                  <a:cubicBezTo>
                    <a:pt x="560" y="258"/>
                    <a:pt x="560" y="258"/>
                    <a:pt x="560" y="258"/>
                  </a:cubicBezTo>
                  <a:cubicBezTo>
                    <a:pt x="560" y="259"/>
                    <a:pt x="560" y="259"/>
                    <a:pt x="560" y="259"/>
                  </a:cubicBezTo>
                  <a:cubicBezTo>
                    <a:pt x="559" y="259"/>
                    <a:pt x="558" y="260"/>
                    <a:pt x="558" y="261"/>
                  </a:cubicBezTo>
                  <a:cubicBezTo>
                    <a:pt x="557" y="262"/>
                    <a:pt x="559" y="261"/>
                    <a:pt x="559" y="261"/>
                  </a:cubicBezTo>
                  <a:cubicBezTo>
                    <a:pt x="559" y="260"/>
                    <a:pt x="559" y="260"/>
                    <a:pt x="559" y="260"/>
                  </a:cubicBezTo>
                  <a:cubicBezTo>
                    <a:pt x="560" y="259"/>
                    <a:pt x="562" y="259"/>
                    <a:pt x="563" y="259"/>
                  </a:cubicBezTo>
                  <a:cubicBezTo>
                    <a:pt x="564" y="260"/>
                    <a:pt x="564" y="261"/>
                    <a:pt x="565" y="261"/>
                  </a:cubicBezTo>
                  <a:cubicBezTo>
                    <a:pt x="566" y="261"/>
                    <a:pt x="567" y="261"/>
                    <a:pt x="568" y="261"/>
                  </a:cubicBezTo>
                  <a:cubicBezTo>
                    <a:pt x="569" y="262"/>
                    <a:pt x="569" y="263"/>
                    <a:pt x="569" y="264"/>
                  </a:cubicBezTo>
                  <a:cubicBezTo>
                    <a:pt x="569" y="264"/>
                    <a:pt x="569" y="264"/>
                    <a:pt x="569" y="264"/>
                  </a:cubicBezTo>
                  <a:cubicBezTo>
                    <a:pt x="568" y="264"/>
                    <a:pt x="567" y="264"/>
                    <a:pt x="567" y="264"/>
                  </a:cubicBezTo>
                  <a:cubicBezTo>
                    <a:pt x="567" y="265"/>
                    <a:pt x="566" y="265"/>
                    <a:pt x="566" y="265"/>
                  </a:cubicBezTo>
                  <a:cubicBezTo>
                    <a:pt x="566" y="265"/>
                    <a:pt x="565" y="265"/>
                    <a:pt x="564" y="266"/>
                  </a:cubicBezTo>
                  <a:cubicBezTo>
                    <a:pt x="563" y="266"/>
                    <a:pt x="562" y="268"/>
                    <a:pt x="561" y="269"/>
                  </a:cubicBezTo>
                  <a:cubicBezTo>
                    <a:pt x="560" y="269"/>
                    <a:pt x="559" y="269"/>
                    <a:pt x="559" y="269"/>
                  </a:cubicBezTo>
                  <a:cubicBezTo>
                    <a:pt x="559" y="269"/>
                    <a:pt x="558" y="269"/>
                    <a:pt x="558" y="269"/>
                  </a:cubicBezTo>
                  <a:cubicBezTo>
                    <a:pt x="557" y="268"/>
                    <a:pt x="557" y="269"/>
                    <a:pt x="556" y="269"/>
                  </a:cubicBezTo>
                  <a:cubicBezTo>
                    <a:pt x="556" y="269"/>
                    <a:pt x="555" y="269"/>
                    <a:pt x="555" y="269"/>
                  </a:cubicBezTo>
                  <a:cubicBezTo>
                    <a:pt x="554" y="269"/>
                    <a:pt x="553" y="267"/>
                    <a:pt x="553" y="268"/>
                  </a:cubicBezTo>
                  <a:cubicBezTo>
                    <a:pt x="553" y="268"/>
                    <a:pt x="552" y="268"/>
                    <a:pt x="552" y="268"/>
                  </a:cubicBezTo>
                  <a:cubicBezTo>
                    <a:pt x="551" y="268"/>
                    <a:pt x="550" y="268"/>
                    <a:pt x="549" y="268"/>
                  </a:cubicBezTo>
                  <a:cubicBezTo>
                    <a:pt x="548" y="268"/>
                    <a:pt x="547" y="268"/>
                    <a:pt x="547" y="268"/>
                  </a:cubicBezTo>
                  <a:cubicBezTo>
                    <a:pt x="546" y="268"/>
                    <a:pt x="546" y="268"/>
                    <a:pt x="546" y="268"/>
                  </a:cubicBezTo>
                  <a:cubicBezTo>
                    <a:pt x="546" y="268"/>
                    <a:pt x="546" y="269"/>
                    <a:pt x="547" y="269"/>
                  </a:cubicBezTo>
                  <a:cubicBezTo>
                    <a:pt x="547" y="269"/>
                    <a:pt x="547" y="269"/>
                    <a:pt x="548" y="270"/>
                  </a:cubicBezTo>
                  <a:cubicBezTo>
                    <a:pt x="548" y="271"/>
                    <a:pt x="550" y="270"/>
                    <a:pt x="551" y="270"/>
                  </a:cubicBezTo>
                  <a:cubicBezTo>
                    <a:pt x="552" y="270"/>
                    <a:pt x="553" y="270"/>
                    <a:pt x="554" y="272"/>
                  </a:cubicBezTo>
                  <a:cubicBezTo>
                    <a:pt x="554" y="272"/>
                    <a:pt x="554" y="273"/>
                    <a:pt x="554" y="273"/>
                  </a:cubicBezTo>
                  <a:cubicBezTo>
                    <a:pt x="555" y="274"/>
                    <a:pt x="555" y="274"/>
                    <a:pt x="555" y="274"/>
                  </a:cubicBezTo>
                  <a:cubicBezTo>
                    <a:pt x="555" y="275"/>
                    <a:pt x="554" y="276"/>
                    <a:pt x="554" y="277"/>
                  </a:cubicBezTo>
                  <a:cubicBezTo>
                    <a:pt x="555" y="276"/>
                    <a:pt x="555" y="275"/>
                    <a:pt x="556" y="275"/>
                  </a:cubicBezTo>
                  <a:cubicBezTo>
                    <a:pt x="556" y="275"/>
                    <a:pt x="556" y="275"/>
                    <a:pt x="556" y="275"/>
                  </a:cubicBezTo>
                  <a:cubicBezTo>
                    <a:pt x="557" y="276"/>
                    <a:pt x="557" y="276"/>
                    <a:pt x="558" y="277"/>
                  </a:cubicBezTo>
                  <a:cubicBezTo>
                    <a:pt x="558" y="277"/>
                    <a:pt x="559" y="277"/>
                    <a:pt x="559" y="276"/>
                  </a:cubicBezTo>
                  <a:cubicBezTo>
                    <a:pt x="559" y="276"/>
                    <a:pt x="559" y="275"/>
                    <a:pt x="559" y="274"/>
                  </a:cubicBezTo>
                  <a:cubicBezTo>
                    <a:pt x="559" y="274"/>
                    <a:pt x="559" y="274"/>
                    <a:pt x="560" y="274"/>
                  </a:cubicBezTo>
                  <a:cubicBezTo>
                    <a:pt x="560" y="274"/>
                    <a:pt x="561" y="275"/>
                    <a:pt x="561" y="275"/>
                  </a:cubicBezTo>
                  <a:cubicBezTo>
                    <a:pt x="561" y="275"/>
                    <a:pt x="562" y="274"/>
                    <a:pt x="562" y="274"/>
                  </a:cubicBezTo>
                  <a:cubicBezTo>
                    <a:pt x="563" y="274"/>
                    <a:pt x="563" y="274"/>
                    <a:pt x="563" y="275"/>
                  </a:cubicBezTo>
                  <a:cubicBezTo>
                    <a:pt x="564" y="275"/>
                    <a:pt x="564" y="275"/>
                    <a:pt x="564" y="275"/>
                  </a:cubicBezTo>
                  <a:cubicBezTo>
                    <a:pt x="565" y="276"/>
                    <a:pt x="565" y="276"/>
                    <a:pt x="566" y="276"/>
                  </a:cubicBezTo>
                  <a:cubicBezTo>
                    <a:pt x="566" y="276"/>
                    <a:pt x="567" y="276"/>
                    <a:pt x="568" y="276"/>
                  </a:cubicBezTo>
                  <a:cubicBezTo>
                    <a:pt x="568" y="276"/>
                    <a:pt x="568" y="276"/>
                    <a:pt x="568" y="276"/>
                  </a:cubicBezTo>
                  <a:cubicBezTo>
                    <a:pt x="567" y="276"/>
                    <a:pt x="567" y="276"/>
                    <a:pt x="567" y="277"/>
                  </a:cubicBezTo>
                  <a:cubicBezTo>
                    <a:pt x="567" y="277"/>
                    <a:pt x="567" y="277"/>
                    <a:pt x="566" y="277"/>
                  </a:cubicBezTo>
                  <a:cubicBezTo>
                    <a:pt x="566" y="278"/>
                    <a:pt x="566" y="278"/>
                    <a:pt x="565" y="278"/>
                  </a:cubicBezTo>
                  <a:cubicBezTo>
                    <a:pt x="565" y="279"/>
                    <a:pt x="564" y="279"/>
                    <a:pt x="564" y="280"/>
                  </a:cubicBezTo>
                  <a:cubicBezTo>
                    <a:pt x="564" y="280"/>
                    <a:pt x="564" y="280"/>
                    <a:pt x="564" y="280"/>
                  </a:cubicBezTo>
                  <a:cubicBezTo>
                    <a:pt x="563" y="280"/>
                    <a:pt x="562" y="279"/>
                    <a:pt x="562" y="279"/>
                  </a:cubicBezTo>
                  <a:cubicBezTo>
                    <a:pt x="562" y="279"/>
                    <a:pt x="561" y="279"/>
                    <a:pt x="561" y="279"/>
                  </a:cubicBezTo>
                  <a:cubicBezTo>
                    <a:pt x="561" y="279"/>
                    <a:pt x="561" y="279"/>
                    <a:pt x="561" y="279"/>
                  </a:cubicBezTo>
                  <a:cubicBezTo>
                    <a:pt x="560" y="279"/>
                    <a:pt x="560" y="280"/>
                    <a:pt x="559" y="280"/>
                  </a:cubicBezTo>
                  <a:cubicBezTo>
                    <a:pt x="559" y="281"/>
                    <a:pt x="559" y="282"/>
                    <a:pt x="559" y="283"/>
                  </a:cubicBezTo>
                  <a:cubicBezTo>
                    <a:pt x="559" y="283"/>
                    <a:pt x="559" y="283"/>
                    <a:pt x="559" y="283"/>
                  </a:cubicBezTo>
                  <a:cubicBezTo>
                    <a:pt x="559" y="284"/>
                    <a:pt x="558" y="284"/>
                    <a:pt x="557" y="284"/>
                  </a:cubicBezTo>
                  <a:cubicBezTo>
                    <a:pt x="556" y="284"/>
                    <a:pt x="556" y="284"/>
                    <a:pt x="556" y="284"/>
                  </a:cubicBezTo>
                  <a:cubicBezTo>
                    <a:pt x="554" y="285"/>
                    <a:pt x="554" y="286"/>
                    <a:pt x="553" y="287"/>
                  </a:cubicBezTo>
                  <a:cubicBezTo>
                    <a:pt x="553" y="287"/>
                    <a:pt x="553" y="288"/>
                    <a:pt x="552" y="288"/>
                  </a:cubicBezTo>
                  <a:cubicBezTo>
                    <a:pt x="552" y="288"/>
                    <a:pt x="552" y="288"/>
                    <a:pt x="552" y="289"/>
                  </a:cubicBezTo>
                  <a:cubicBezTo>
                    <a:pt x="552" y="289"/>
                    <a:pt x="552" y="289"/>
                    <a:pt x="552" y="289"/>
                  </a:cubicBezTo>
                  <a:cubicBezTo>
                    <a:pt x="552" y="290"/>
                    <a:pt x="552" y="290"/>
                    <a:pt x="552" y="290"/>
                  </a:cubicBezTo>
                  <a:cubicBezTo>
                    <a:pt x="552" y="290"/>
                    <a:pt x="552" y="290"/>
                    <a:pt x="552" y="290"/>
                  </a:cubicBezTo>
                  <a:cubicBezTo>
                    <a:pt x="552" y="290"/>
                    <a:pt x="552" y="290"/>
                    <a:pt x="552" y="290"/>
                  </a:cubicBezTo>
                  <a:cubicBezTo>
                    <a:pt x="551" y="291"/>
                    <a:pt x="550" y="291"/>
                    <a:pt x="549" y="292"/>
                  </a:cubicBezTo>
                  <a:cubicBezTo>
                    <a:pt x="549" y="292"/>
                    <a:pt x="548" y="292"/>
                    <a:pt x="548" y="292"/>
                  </a:cubicBezTo>
                  <a:cubicBezTo>
                    <a:pt x="548" y="292"/>
                    <a:pt x="548" y="293"/>
                    <a:pt x="548" y="294"/>
                  </a:cubicBezTo>
                  <a:cubicBezTo>
                    <a:pt x="548" y="294"/>
                    <a:pt x="548" y="294"/>
                    <a:pt x="548" y="294"/>
                  </a:cubicBezTo>
                  <a:cubicBezTo>
                    <a:pt x="547" y="295"/>
                    <a:pt x="547" y="295"/>
                    <a:pt x="547" y="296"/>
                  </a:cubicBezTo>
                  <a:cubicBezTo>
                    <a:pt x="547" y="297"/>
                    <a:pt x="547" y="298"/>
                    <a:pt x="547" y="299"/>
                  </a:cubicBezTo>
                  <a:cubicBezTo>
                    <a:pt x="547" y="299"/>
                    <a:pt x="547" y="300"/>
                    <a:pt x="547" y="301"/>
                  </a:cubicBezTo>
                  <a:cubicBezTo>
                    <a:pt x="548" y="301"/>
                    <a:pt x="548" y="301"/>
                    <a:pt x="548" y="301"/>
                  </a:cubicBezTo>
                  <a:cubicBezTo>
                    <a:pt x="548" y="303"/>
                    <a:pt x="549" y="304"/>
                    <a:pt x="549" y="305"/>
                  </a:cubicBezTo>
                  <a:cubicBezTo>
                    <a:pt x="549" y="305"/>
                    <a:pt x="549" y="305"/>
                    <a:pt x="550" y="305"/>
                  </a:cubicBezTo>
                  <a:cubicBezTo>
                    <a:pt x="550" y="305"/>
                    <a:pt x="550" y="305"/>
                    <a:pt x="551" y="305"/>
                  </a:cubicBezTo>
                  <a:cubicBezTo>
                    <a:pt x="551" y="305"/>
                    <a:pt x="552" y="305"/>
                    <a:pt x="552" y="306"/>
                  </a:cubicBezTo>
                  <a:cubicBezTo>
                    <a:pt x="552" y="307"/>
                    <a:pt x="553" y="308"/>
                    <a:pt x="553" y="308"/>
                  </a:cubicBezTo>
                  <a:cubicBezTo>
                    <a:pt x="554" y="309"/>
                    <a:pt x="554" y="310"/>
                    <a:pt x="555" y="311"/>
                  </a:cubicBezTo>
                  <a:cubicBezTo>
                    <a:pt x="555" y="311"/>
                    <a:pt x="556" y="312"/>
                    <a:pt x="556" y="312"/>
                  </a:cubicBezTo>
                  <a:cubicBezTo>
                    <a:pt x="556" y="312"/>
                    <a:pt x="556" y="312"/>
                    <a:pt x="557" y="312"/>
                  </a:cubicBezTo>
                  <a:cubicBezTo>
                    <a:pt x="557" y="313"/>
                    <a:pt x="557" y="313"/>
                    <a:pt x="557" y="313"/>
                  </a:cubicBezTo>
                  <a:cubicBezTo>
                    <a:pt x="558" y="313"/>
                    <a:pt x="559" y="314"/>
                    <a:pt x="559" y="315"/>
                  </a:cubicBezTo>
                  <a:cubicBezTo>
                    <a:pt x="559" y="317"/>
                    <a:pt x="558" y="318"/>
                    <a:pt x="557" y="319"/>
                  </a:cubicBezTo>
                  <a:cubicBezTo>
                    <a:pt x="557" y="319"/>
                    <a:pt x="557" y="319"/>
                    <a:pt x="557" y="319"/>
                  </a:cubicBezTo>
                  <a:cubicBezTo>
                    <a:pt x="556" y="320"/>
                    <a:pt x="556" y="321"/>
                    <a:pt x="556" y="321"/>
                  </a:cubicBezTo>
                  <a:cubicBezTo>
                    <a:pt x="556" y="322"/>
                    <a:pt x="556" y="322"/>
                    <a:pt x="556" y="322"/>
                  </a:cubicBezTo>
                  <a:cubicBezTo>
                    <a:pt x="555" y="323"/>
                    <a:pt x="555" y="325"/>
                    <a:pt x="554" y="326"/>
                  </a:cubicBezTo>
                  <a:cubicBezTo>
                    <a:pt x="556" y="327"/>
                    <a:pt x="557" y="329"/>
                    <a:pt x="557" y="331"/>
                  </a:cubicBezTo>
                  <a:cubicBezTo>
                    <a:pt x="557" y="332"/>
                    <a:pt x="557" y="332"/>
                    <a:pt x="558" y="333"/>
                  </a:cubicBezTo>
                  <a:cubicBezTo>
                    <a:pt x="558" y="333"/>
                    <a:pt x="558" y="333"/>
                    <a:pt x="558" y="333"/>
                  </a:cubicBezTo>
                  <a:cubicBezTo>
                    <a:pt x="558" y="333"/>
                    <a:pt x="558" y="333"/>
                    <a:pt x="558" y="333"/>
                  </a:cubicBezTo>
                  <a:cubicBezTo>
                    <a:pt x="558" y="333"/>
                    <a:pt x="558" y="333"/>
                    <a:pt x="558" y="333"/>
                  </a:cubicBezTo>
                  <a:cubicBezTo>
                    <a:pt x="558" y="334"/>
                    <a:pt x="559" y="335"/>
                    <a:pt x="559" y="336"/>
                  </a:cubicBezTo>
                  <a:cubicBezTo>
                    <a:pt x="560" y="338"/>
                    <a:pt x="561" y="340"/>
                    <a:pt x="561" y="342"/>
                  </a:cubicBezTo>
                  <a:cubicBezTo>
                    <a:pt x="562" y="343"/>
                    <a:pt x="562" y="343"/>
                    <a:pt x="562" y="344"/>
                  </a:cubicBezTo>
                  <a:cubicBezTo>
                    <a:pt x="563" y="345"/>
                    <a:pt x="563" y="346"/>
                    <a:pt x="563" y="347"/>
                  </a:cubicBezTo>
                  <a:cubicBezTo>
                    <a:pt x="563" y="348"/>
                    <a:pt x="563" y="349"/>
                    <a:pt x="562" y="349"/>
                  </a:cubicBezTo>
                  <a:cubicBezTo>
                    <a:pt x="562" y="350"/>
                    <a:pt x="562" y="350"/>
                    <a:pt x="562" y="350"/>
                  </a:cubicBezTo>
                  <a:cubicBezTo>
                    <a:pt x="562" y="351"/>
                    <a:pt x="562" y="351"/>
                    <a:pt x="561" y="351"/>
                  </a:cubicBezTo>
                  <a:cubicBezTo>
                    <a:pt x="561" y="353"/>
                    <a:pt x="560" y="355"/>
                    <a:pt x="561" y="356"/>
                  </a:cubicBezTo>
                  <a:cubicBezTo>
                    <a:pt x="561" y="356"/>
                    <a:pt x="561" y="356"/>
                    <a:pt x="562" y="357"/>
                  </a:cubicBezTo>
                  <a:cubicBezTo>
                    <a:pt x="562" y="357"/>
                    <a:pt x="563" y="357"/>
                    <a:pt x="562" y="358"/>
                  </a:cubicBezTo>
                  <a:cubicBezTo>
                    <a:pt x="562" y="358"/>
                    <a:pt x="562" y="358"/>
                    <a:pt x="562" y="358"/>
                  </a:cubicBezTo>
                  <a:cubicBezTo>
                    <a:pt x="562" y="358"/>
                    <a:pt x="561" y="358"/>
                    <a:pt x="561" y="358"/>
                  </a:cubicBezTo>
                  <a:cubicBezTo>
                    <a:pt x="561" y="359"/>
                    <a:pt x="561" y="359"/>
                    <a:pt x="561" y="360"/>
                  </a:cubicBezTo>
                  <a:cubicBezTo>
                    <a:pt x="561" y="361"/>
                    <a:pt x="561" y="363"/>
                    <a:pt x="563" y="364"/>
                  </a:cubicBezTo>
                  <a:cubicBezTo>
                    <a:pt x="563" y="364"/>
                    <a:pt x="563" y="364"/>
                    <a:pt x="563" y="365"/>
                  </a:cubicBezTo>
                  <a:cubicBezTo>
                    <a:pt x="563" y="365"/>
                    <a:pt x="564" y="365"/>
                    <a:pt x="564" y="366"/>
                  </a:cubicBezTo>
                  <a:cubicBezTo>
                    <a:pt x="564" y="367"/>
                    <a:pt x="564" y="368"/>
                    <a:pt x="564" y="368"/>
                  </a:cubicBezTo>
                  <a:cubicBezTo>
                    <a:pt x="564" y="369"/>
                    <a:pt x="564" y="369"/>
                    <a:pt x="564" y="369"/>
                  </a:cubicBezTo>
                  <a:cubicBezTo>
                    <a:pt x="563" y="370"/>
                    <a:pt x="564" y="371"/>
                    <a:pt x="564" y="372"/>
                  </a:cubicBezTo>
                  <a:cubicBezTo>
                    <a:pt x="565" y="373"/>
                    <a:pt x="565" y="373"/>
                    <a:pt x="565" y="374"/>
                  </a:cubicBezTo>
                  <a:cubicBezTo>
                    <a:pt x="566" y="374"/>
                    <a:pt x="566" y="375"/>
                    <a:pt x="566" y="376"/>
                  </a:cubicBezTo>
                  <a:cubicBezTo>
                    <a:pt x="567" y="377"/>
                    <a:pt x="567" y="378"/>
                    <a:pt x="566" y="380"/>
                  </a:cubicBezTo>
                  <a:cubicBezTo>
                    <a:pt x="566" y="380"/>
                    <a:pt x="565" y="380"/>
                    <a:pt x="565" y="381"/>
                  </a:cubicBezTo>
                  <a:cubicBezTo>
                    <a:pt x="565" y="381"/>
                    <a:pt x="565" y="382"/>
                    <a:pt x="565" y="383"/>
                  </a:cubicBezTo>
                  <a:cubicBezTo>
                    <a:pt x="565" y="383"/>
                    <a:pt x="565" y="383"/>
                    <a:pt x="565" y="383"/>
                  </a:cubicBezTo>
                  <a:cubicBezTo>
                    <a:pt x="565" y="383"/>
                    <a:pt x="565" y="383"/>
                    <a:pt x="565" y="383"/>
                  </a:cubicBezTo>
                  <a:cubicBezTo>
                    <a:pt x="566" y="384"/>
                    <a:pt x="566" y="385"/>
                    <a:pt x="566" y="386"/>
                  </a:cubicBezTo>
                  <a:cubicBezTo>
                    <a:pt x="566" y="386"/>
                    <a:pt x="566" y="386"/>
                    <a:pt x="566" y="386"/>
                  </a:cubicBezTo>
                  <a:cubicBezTo>
                    <a:pt x="567" y="387"/>
                    <a:pt x="568" y="388"/>
                    <a:pt x="568" y="390"/>
                  </a:cubicBezTo>
                  <a:cubicBezTo>
                    <a:pt x="568" y="390"/>
                    <a:pt x="568" y="390"/>
                    <a:pt x="569" y="390"/>
                  </a:cubicBezTo>
                  <a:cubicBezTo>
                    <a:pt x="569" y="390"/>
                    <a:pt x="569" y="390"/>
                    <a:pt x="569" y="390"/>
                  </a:cubicBezTo>
                  <a:cubicBezTo>
                    <a:pt x="570" y="390"/>
                    <a:pt x="571" y="390"/>
                    <a:pt x="571" y="390"/>
                  </a:cubicBezTo>
                  <a:cubicBezTo>
                    <a:pt x="571" y="391"/>
                    <a:pt x="571" y="391"/>
                    <a:pt x="572" y="391"/>
                  </a:cubicBezTo>
                  <a:cubicBezTo>
                    <a:pt x="572" y="392"/>
                    <a:pt x="572" y="392"/>
                    <a:pt x="572" y="392"/>
                  </a:cubicBezTo>
                  <a:cubicBezTo>
                    <a:pt x="572" y="392"/>
                    <a:pt x="572" y="392"/>
                    <a:pt x="572" y="392"/>
                  </a:cubicBezTo>
                  <a:cubicBezTo>
                    <a:pt x="573" y="393"/>
                    <a:pt x="573" y="393"/>
                    <a:pt x="573" y="393"/>
                  </a:cubicBezTo>
                  <a:cubicBezTo>
                    <a:pt x="573" y="393"/>
                    <a:pt x="573" y="393"/>
                    <a:pt x="573" y="393"/>
                  </a:cubicBezTo>
                  <a:cubicBezTo>
                    <a:pt x="573" y="393"/>
                    <a:pt x="573" y="393"/>
                    <a:pt x="573" y="393"/>
                  </a:cubicBezTo>
                  <a:cubicBezTo>
                    <a:pt x="573" y="393"/>
                    <a:pt x="573" y="393"/>
                    <a:pt x="573" y="393"/>
                  </a:cubicBezTo>
                  <a:cubicBezTo>
                    <a:pt x="573" y="393"/>
                    <a:pt x="573" y="394"/>
                    <a:pt x="573" y="394"/>
                  </a:cubicBezTo>
                  <a:cubicBezTo>
                    <a:pt x="575" y="396"/>
                    <a:pt x="574" y="398"/>
                    <a:pt x="573" y="400"/>
                  </a:cubicBezTo>
                  <a:cubicBezTo>
                    <a:pt x="572" y="404"/>
                    <a:pt x="570" y="406"/>
                    <a:pt x="568" y="409"/>
                  </a:cubicBezTo>
                  <a:cubicBezTo>
                    <a:pt x="567" y="411"/>
                    <a:pt x="565" y="412"/>
                    <a:pt x="564" y="414"/>
                  </a:cubicBezTo>
                  <a:cubicBezTo>
                    <a:pt x="564" y="414"/>
                    <a:pt x="564" y="415"/>
                    <a:pt x="564" y="415"/>
                  </a:cubicBezTo>
                  <a:cubicBezTo>
                    <a:pt x="562" y="417"/>
                    <a:pt x="561" y="418"/>
                    <a:pt x="560" y="420"/>
                  </a:cubicBezTo>
                  <a:cubicBezTo>
                    <a:pt x="560" y="420"/>
                    <a:pt x="560" y="420"/>
                    <a:pt x="560" y="420"/>
                  </a:cubicBezTo>
                  <a:cubicBezTo>
                    <a:pt x="560" y="420"/>
                    <a:pt x="560" y="420"/>
                    <a:pt x="560" y="420"/>
                  </a:cubicBezTo>
                  <a:cubicBezTo>
                    <a:pt x="560" y="420"/>
                    <a:pt x="560" y="420"/>
                    <a:pt x="560" y="420"/>
                  </a:cubicBezTo>
                  <a:cubicBezTo>
                    <a:pt x="560" y="420"/>
                    <a:pt x="560" y="420"/>
                    <a:pt x="560" y="420"/>
                  </a:cubicBezTo>
                  <a:cubicBezTo>
                    <a:pt x="560" y="420"/>
                    <a:pt x="560" y="420"/>
                    <a:pt x="560" y="420"/>
                  </a:cubicBezTo>
                  <a:cubicBezTo>
                    <a:pt x="560" y="420"/>
                    <a:pt x="560" y="420"/>
                    <a:pt x="560" y="420"/>
                  </a:cubicBezTo>
                  <a:cubicBezTo>
                    <a:pt x="560" y="420"/>
                    <a:pt x="560" y="420"/>
                    <a:pt x="560" y="420"/>
                  </a:cubicBezTo>
                  <a:cubicBezTo>
                    <a:pt x="559" y="421"/>
                    <a:pt x="559" y="421"/>
                    <a:pt x="559" y="421"/>
                  </a:cubicBezTo>
                  <a:cubicBezTo>
                    <a:pt x="558" y="422"/>
                    <a:pt x="557" y="422"/>
                    <a:pt x="556" y="423"/>
                  </a:cubicBezTo>
                  <a:cubicBezTo>
                    <a:pt x="555" y="424"/>
                    <a:pt x="555" y="424"/>
                    <a:pt x="554" y="425"/>
                  </a:cubicBezTo>
                  <a:cubicBezTo>
                    <a:pt x="554" y="425"/>
                    <a:pt x="553" y="425"/>
                    <a:pt x="553" y="425"/>
                  </a:cubicBezTo>
                  <a:cubicBezTo>
                    <a:pt x="552" y="426"/>
                    <a:pt x="550" y="428"/>
                    <a:pt x="550" y="429"/>
                  </a:cubicBezTo>
                  <a:cubicBezTo>
                    <a:pt x="549" y="430"/>
                    <a:pt x="549" y="431"/>
                    <a:pt x="548" y="433"/>
                  </a:cubicBezTo>
                  <a:cubicBezTo>
                    <a:pt x="548" y="433"/>
                    <a:pt x="547" y="432"/>
                    <a:pt x="547" y="432"/>
                  </a:cubicBezTo>
                  <a:cubicBezTo>
                    <a:pt x="547" y="432"/>
                    <a:pt x="545" y="431"/>
                    <a:pt x="545" y="432"/>
                  </a:cubicBezTo>
                  <a:cubicBezTo>
                    <a:pt x="545" y="433"/>
                    <a:pt x="544" y="433"/>
                    <a:pt x="544" y="433"/>
                  </a:cubicBezTo>
                  <a:cubicBezTo>
                    <a:pt x="543" y="434"/>
                    <a:pt x="542" y="433"/>
                    <a:pt x="541" y="433"/>
                  </a:cubicBezTo>
                  <a:cubicBezTo>
                    <a:pt x="540" y="433"/>
                    <a:pt x="539" y="432"/>
                    <a:pt x="538" y="433"/>
                  </a:cubicBezTo>
                  <a:cubicBezTo>
                    <a:pt x="538" y="433"/>
                    <a:pt x="538" y="433"/>
                    <a:pt x="538" y="433"/>
                  </a:cubicBezTo>
                  <a:cubicBezTo>
                    <a:pt x="538" y="433"/>
                    <a:pt x="537" y="433"/>
                    <a:pt x="537" y="433"/>
                  </a:cubicBezTo>
                  <a:cubicBezTo>
                    <a:pt x="536" y="433"/>
                    <a:pt x="536" y="433"/>
                    <a:pt x="535" y="433"/>
                  </a:cubicBezTo>
                  <a:cubicBezTo>
                    <a:pt x="535" y="433"/>
                    <a:pt x="535" y="433"/>
                    <a:pt x="535" y="433"/>
                  </a:cubicBezTo>
                  <a:cubicBezTo>
                    <a:pt x="534" y="434"/>
                    <a:pt x="534" y="434"/>
                    <a:pt x="533" y="434"/>
                  </a:cubicBezTo>
                  <a:cubicBezTo>
                    <a:pt x="533" y="434"/>
                    <a:pt x="533" y="434"/>
                    <a:pt x="533" y="434"/>
                  </a:cubicBezTo>
                  <a:cubicBezTo>
                    <a:pt x="532" y="434"/>
                    <a:pt x="532" y="433"/>
                    <a:pt x="531" y="433"/>
                  </a:cubicBezTo>
                  <a:cubicBezTo>
                    <a:pt x="530" y="434"/>
                    <a:pt x="530" y="433"/>
                    <a:pt x="528" y="432"/>
                  </a:cubicBezTo>
                  <a:cubicBezTo>
                    <a:pt x="528" y="432"/>
                    <a:pt x="528" y="432"/>
                    <a:pt x="528" y="433"/>
                  </a:cubicBezTo>
                  <a:cubicBezTo>
                    <a:pt x="528" y="433"/>
                    <a:pt x="528" y="434"/>
                    <a:pt x="528" y="434"/>
                  </a:cubicBezTo>
                  <a:cubicBezTo>
                    <a:pt x="527" y="434"/>
                    <a:pt x="527" y="434"/>
                    <a:pt x="527" y="434"/>
                  </a:cubicBezTo>
                  <a:cubicBezTo>
                    <a:pt x="526" y="434"/>
                    <a:pt x="526" y="434"/>
                    <a:pt x="526" y="434"/>
                  </a:cubicBezTo>
                  <a:cubicBezTo>
                    <a:pt x="526" y="434"/>
                    <a:pt x="525" y="434"/>
                    <a:pt x="524" y="435"/>
                  </a:cubicBezTo>
                  <a:cubicBezTo>
                    <a:pt x="524" y="435"/>
                    <a:pt x="523" y="436"/>
                    <a:pt x="522" y="435"/>
                  </a:cubicBezTo>
                  <a:cubicBezTo>
                    <a:pt x="521" y="435"/>
                    <a:pt x="520" y="435"/>
                    <a:pt x="519" y="436"/>
                  </a:cubicBezTo>
                  <a:cubicBezTo>
                    <a:pt x="519" y="436"/>
                    <a:pt x="519" y="436"/>
                    <a:pt x="518" y="436"/>
                  </a:cubicBezTo>
                  <a:cubicBezTo>
                    <a:pt x="518" y="437"/>
                    <a:pt x="517" y="438"/>
                    <a:pt x="516" y="438"/>
                  </a:cubicBezTo>
                  <a:cubicBezTo>
                    <a:pt x="516" y="438"/>
                    <a:pt x="515" y="438"/>
                    <a:pt x="515" y="438"/>
                  </a:cubicBezTo>
                  <a:cubicBezTo>
                    <a:pt x="514" y="438"/>
                    <a:pt x="514" y="439"/>
                    <a:pt x="513" y="439"/>
                  </a:cubicBezTo>
                  <a:cubicBezTo>
                    <a:pt x="513" y="439"/>
                    <a:pt x="512" y="439"/>
                    <a:pt x="512" y="439"/>
                  </a:cubicBezTo>
                  <a:cubicBezTo>
                    <a:pt x="511" y="439"/>
                    <a:pt x="511" y="439"/>
                    <a:pt x="510" y="439"/>
                  </a:cubicBezTo>
                  <a:cubicBezTo>
                    <a:pt x="510" y="439"/>
                    <a:pt x="509" y="440"/>
                    <a:pt x="508" y="440"/>
                  </a:cubicBezTo>
                  <a:cubicBezTo>
                    <a:pt x="507" y="440"/>
                    <a:pt x="507" y="440"/>
                    <a:pt x="506" y="440"/>
                  </a:cubicBezTo>
                  <a:cubicBezTo>
                    <a:pt x="505" y="440"/>
                    <a:pt x="505" y="441"/>
                    <a:pt x="505" y="441"/>
                  </a:cubicBezTo>
                  <a:cubicBezTo>
                    <a:pt x="504" y="442"/>
                    <a:pt x="503" y="442"/>
                    <a:pt x="503" y="441"/>
                  </a:cubicBezTo>
                  <a:cubicBezTo>
                    <a:pt x="503" y="440"/>
                    <a:pt x="503" y="440"/>
                    <a:pt x="503" y="439"/>
                  </a:cubicBezTo>
                  <a:cubicBezTo>
                    <a:pt x="503" y="438"/>
                    <a:pt x="502" y="437"/>
                    <a:pt x="502" y="437"/>
                  </a:cubicBezTo>
                  <a:cubicBezTo>
                    <a:pt x="502" y="436"/>
                    <a:pt x="502" y="436"/>
                    <a:pt x="502" y="435"/>
                  </a:cubicBezTo>
                  <a:cubicBezTo>
                    <a:pt x="502" y="434"/>
                    <a:pt x="503" y="434"/>
                    <a:pt x="503" y="433"/>
                  </a:cubicBezTo>
                  <a:cubicBezTo>
                    <a:pt x="502" y="433"/>
                    <a:pt x="502" y="434"/>
                    <a:pt x="501" y="434"/>
                  </a:cubicBezTo>
                  <a:cubicBezTo>
                    <a:pt x="501" y="434"/>
                    <a:pt x="500" y="435"/>
                    <a:pt x="500" y="435"/>
                  </a:cubicBezTo>
                  <a:cubicBezTo>
                    <a:pt x="500" y="435"/>
                    <a:pt x="499" y="434"/>
                    <a:pt x="499" y="434"/>
                  </a:cubicBezTo>
                  <a:cubicBezTo>
                    <a:pt x="499" y="434"/>
                    <a:pt x="499" y="433"/>
                    <a:pt x="499" y="433"/>
                  </a:cubicBezTo>
                  <a:cubicBezTo>
                    <a:pt x="499" y="433"/>
                    <a:pt x="499" y="433"/>
                    <a:pt x="498" y="433"/>
                  </a:cubicBezTo>
                  <a:cubicBezTo>
                    <a:pt x="498" y="433"/>
                    <a:pt x="497" y="432"/>
                    <a:pt x="496" y="432"/>
                  </a:cubicBezTo>
                  <a:cubicBezTo>
                    <a:pt x="495" y="432"/>
                    <a:pt x="494" y="432"/>
                    <a:pt x="494" y="431"/>
                  </a:cubicBezTo>
                  <a:cubicBezTo>
                    <a:pt x="494" y="431"/>
                    <a:pt x="494" y="431"/>
                    <a:pt x="493" y="431"/>
                  </a:cubicBezTo>
                  <a:cubicBezTo>
                    <a:pt x="493" y="429"/>
                    <a:pt x="492" y="430"/>
                    <a:pt x="491" y="430"/>
                  </a:cubicBezTo>
                  <a:cubicBezTo>
                    <a:pt x="490" y="431"/>
                    <a:pt x="490" y="430"/>
                    <a:pt x="489" y="431"/>
                  </a:cubicBezTo>
                  <a:cubicBezTo>
                    <a:pt x="488" y="431"/>
                    <a:pt x="487" y="431"/>
                    <a:pt x="487" y="430"/>
                  </a:cubicBezTo>
                  <a:cubicBezTo>
                    <a:pt x="486" y="430"/>
                    <a:pt x="486" y="429"/>
                    <a:pt x="486" y="428"/>
                  </a:cubicBezTo>
                  <a:cubicBezTo>
                    <a:pt x="486" y="428"/>
                    <a:pt x="487" y="427"/>
                    <a:pt x="487" y="427"/>
                  </a:cubicBezTo>
                  <a:cubicBezTo>
                    <a:pt x="487" y="426"/>
                    <a:pt x="486" y="426"/>
                    <a:pt x="486" y="425"/>
                  </a:cubicBezTo>
                  <a:cubicBezTo>
                    <a:pt x="486" y="424"/>
                    <a:pt x="486" y="423"/>
                    <a:pt x="486" y="422"/>
                  </a:cubicBezTo>
                  <a:cubicBezTo>
                    <a:pt x="487" y="422"/>
                    <a:pt x="487" y="421"/>
                    <a:pt x="487" y="421"/>
                  </a:cubicBezTo>
                  <a:cubicBezTo>
                    <a:pt x="488" y="420"/>
                    <a:pt x="488" y="420"/>
                    <a:pt x="488" y="419"/>
                  </a:cubicBezTo>
                  <a:cubicBezTo>
                    <a:pt x="488" y="418"/>
                    <a:pt x="488" y="418"/>
                    <a:pt x="488" y="417"/>
                  </a:cubicBezTo>
                  <a:cubicBezTo>
                    <a:pt x="489" y="417"/>
                    <a:pt x="490" y="417"/>
                    <a:pt x="489" y="416"/>
                  </a:cubicBezTo>
                  <a:cubicBezTo>
                    <a:pt x="488" y="415"/>
                    <a:pt x="488" y="415"/>
                    <a:pt x="488" y="414"/>
                  </a:cubicBezTo>
                  <a:cubicBezTo>
                    <a:pt x="488" y="412"/>
                    <a:pt x="487" y="411"/>
                    <a:pt x="486" y="410"/>
                  </a:cubicBezTo>
                  <a:cubicBezTo>
                    <a:pt x="486" y="410"/>
                    <a:pt x="486" y="409"/>
                    <a:pt x="486" y="409"/>
                  </a:cubicBezTo>
                  <a:cubicBezTo>
                    <a:pt x="487" y="409"/>
                    <a:pt x="487" y="408"/>
                    <a:pt x="487" y="407"/>
                  </a:cubicBezTo>
                  <a:cubicBezTo>
                    <a:pt x="487" y="407"/>
                    <a:pt x="486" y="406"/>
                    <a:pt x="486" y="406"/>
                  </a:cubicBezTo>
                  <a:cubicBezTo>
                    <a:pt x="486" y="405"/>
                    <a:pt x="487" y="404"/>
                    <a:pt x="487" y="403"/>
                  </a:cubicBezTo>
                  <a:cubicBezTo>
                    <a:pt x="487" y="403"/>
                    <a:pt x="486" y="402"/>
                    <a:pt x="485" y="402"/>
                  </a:cubicBezTo>
                  <a:cubicBezTo>
                    <a:pt x="485" y="402"/>
                    <a:pt x="484" y="402"/>
                    <a:pt x="484" y="402"/>
                  </a:cubicBezTo>
                  <a:cubicBezTo>
                    <a:pt x="485" y="401"/>
                    <a:pt x="485" y="401"/>
                    <a:pt x="485" y="400"/>
                  </a:cubicBezTo>
                  <a:cubicBezTo>
                    <a:pt x="485" y="399"/>
                    <a:pt x="486" y="398"/>
                    <a:pt x="485" y="398"/>
                  </a:cubicBezTo>
                  <a:cubicBezTo>
                    <a:pt x="485" y="398"/>
                    <a:pt x="485" y="397"/>
                    <a:pt x="485" y="397"/>
                  </a:cubicBezTo>
                  <a:cubicBezTo>
                    <a:pt x="485" y="396"/>
                    <a:pt x="486" y="395"/>
                    <a:pt x="486" y="394"/>
                  </a:cubicBezTo>
                  <a:cubicBezTo>
                    <a:pt x="486" y="392"/>
                    <a:pt x="488" y="392"/>
                    <a:pt x="489" y="390"/>
                  </a:cubicBezTo>
                  <a:cubicBezTo>
                    <a:pt x="489" y="390"/>
                    <a:pt x="489" y="388"/>
                    <a:pt x="489" y="388"/>
                  </a:cubicBezTo>
                  <a:cubicBezTo>
                    <a:pt x="490" y="389"/>
                    <a:pt x="491" y="389"/>
                    <a:pt x="491" y="390"/>
                  </a:cubicBezTo>
                  <a:cubicBezTo>
                    <a:pt x="492" y="390"/>
                    <a:pt x="493" y="389"/>
                    <a:pt x="494" y="388"/>
                  </a:cubicBezTo>
                  <a:cubicBezTo>
                    <a:pt x="495" y="388"/>
                    <a:pt x="496" y="387"/>
                    <a:pt x="495" y="386"/>
                  </a:cubicBezTo>
                  <a:cubicBezTo>
                    <a:pt x="495" y="386"/>
                    <a:pt x="495" y="385"/>
                    <a:pt x="495" y="385"/>
                  </a:cubicBezTo>
                  <a:cubicBezTo>
                    <a:pt x="495" y="385"/>
                    <a:pt x="495" y="385"/>
                    <a:pt x="495" y="385"/>
                  </a:cubicBezTo>
                  <a:cubicBezTo>
                    <a:pt x="495" y="384"/>
                    <a:pt x="496" y="384"/>
                    <a:pt x="496" y="383"/>
                  </a:cubicBezTo>
                  <a:cubicBezTo>
                    <a:pt x="496" y="383"/>
                    <a:pt x="496" y="382"/>
                    <a:pt x="497" y="382"/>
                  </a:cubicBezTo>
                  <a:cubicBezTo>
                    <a:pt x="498" y="381"/>
                    <a:pt x="499" y="382"/>
                    <a:pt x="501" y="382"/>
                  </a:cubicBezTo>
                  <a:cubicBezTo>
                    <a:pt x="500" y="382"/>
                    <a:pt x="500" y="381"/>
                    <a:pt x="500" y="381"/>
                  </a:cubicBezTo>
                  <a:cubicBezTo>
                    <a:pt x="500" y="380"/>
                    <a:pt x="501" y="379"/>
                    <a:pt x="501" y="379"/>
                  </a:cubicBezTo>
                  <a:cubicBezTo>
                    <a:pt x="502" y="379"/>
                    <a:pt x="502" y="378"/>
                    <a:pt x="503" y="378"/>
                  </a:cubicBezTo>
                  <a:cubicBezTo>
                    <a:pt x="504" y="378"/>
                    <a:pt x="503" y="377"/>
                    <a:pt x="503" y="376"/>
                  </a:cubicBezTo>
                  <a:cubicBezTo>
                    <a:pt x="504" y="376"/>
                    <a:pt x="504" y="374"/>
                    <a:pt x="505" y="375"/>
                  </a:cubicBezTo>
                  <a:cubicBezTo>
                    <a:pt x="506" y="375"/>
                    <a:pt x="507" y="375"/>
                    <a:pt x="507" y="374"/>
                  </a:cubicBezTo>
                  <a:cubicBezTo>
                    <a:pt x="507" y="373"/>
                    <a:pt x="507" y="373"/>
                    <a:pt x="507" y="373"/>
                  </a:cubicBezTo>
                  <a:cubicBezTo>
                    <a:pt x="507" y="372"/>
                    <a:pt x="508" y="372"/>
                    <a:pt x="508" y="371"/>
                  </a:cubicBezTo>
                  <a:cubicBezTo>
                    <a:pt x="509" y="371"/>
                    <a:pt x="510" y="370"/>
                    <a:pt x="511" y="369"/>
                  </a:cubicBezTo>
                  <a:cubicBezTo>
                    <a:pt x="511" y="368"/>
                    <a:pt x="511" y="368"/>
                    <a:pt x="512" y="367"/>
                  </a:cubicBezTo>
                  <a:cubicBezTo>
                    <a:pt x="513" y="367"/>
                    <a:pt x="512" y="366"/>
                    <a:pt x="513" y="365"/>
                  </a:cubicBezTo>
                  <a:cubicBezTo>
                    <a:pt x="513" y="365"/>
                    <a:pt x="514" y="364"/>
                    <a:pt x="514" y="364"/>
                  </a:cubicBezTo>
                  <a:cubicBezTo>
                    <a:pt x="515" y="363"/>
                    <a:pt x="515" y="362"/>
                    <a:pt x="517" y="362"/>
                  </a:cubicBezTo>
                  <a:cubicBezTo>
                    <a:pt x="518" y="362"/>
                    <a:pt x="518" y="362"/>
                    <a:pt x="519" y="362"/>
                  </a:cubicBezTo>
                  <a:cubicBezTo>
                    <a:pt x="520" y="363"/>
                    <a:pt x="520" y="363"/>
                    <a:pt x="521" y="363"/>
                  </a:cubicBezTo>
                  <a:cubicBezTo>
                    <a:pt x="521" y="362"/>
                    <a:pt x="520" y="362"/>
                    <a:pt x="521" y="361"/>
                  </a:cubicBezTo>
                  <a:cubicBezTo>
                    <a:pt x="521" y="361"/>
                    <a:pt x="522" y="361"/>
                    <a:pt x="522" y="361"/>
                  </a:cubicBezTo>
                  <a:cubicBezTo>
                    <a:pt x="522" y="360"/>
                    <a:pt x="520" y="359"/>
                    <a:pt x="520" y="358"/>
                  </a:cubicBezTo>
                  <a:cubicBezTo>
                    <a:pt x="520" y="357"/>
                    <a:pt x="521" y="356"/>
                    <a:pt x="521" y="355"/>
                  </a:cubicBezTo>
                  <a:cubicBezTo>
                    <a:pt x="521" y="355"/>
                    <a:pt x="520" y="355"/>
                    <a:pt x="521" y="354"/>
                  </a:cubicBezTo>
                  <a:cubicBezTo>
                    <a:pt x="521" y="354"/>
                    <a:pt x="521" y="353"/>
                    <a:pt x="521" y="353"/>
                  </a:cubicBezTo>
                  <a:cubicBezTo>
                    <a:pt x="521" y="353"/>
                    <a:pt x="521" y="352"/>
                    <a:pt x="521" y="352"/>
                  </a:cubicBezTo>
                  <a:cubicBezTo>
                    <a:pt x="520" y="352"/>
                    <a:pt x="520" y="352"/>
                    <a:pt x="520" y="351"/>
                  </a:cubicBezTo>
                  <a:cubicBezTo>
                    <a:pt x="519" y="351"/>
                    <a:pt x="519" y="351"/>
                    <a:pt x="518" y="351"/>
                  </a:cubicBezTo>
                  <a:cubicBezTo>
                    <a:pt x="517" y="351"/>
                    <a:pt x="516" y="351"/>
                    <a:pt x="516" y="351"/>
                  </a:cubicBezTo>
                  <a:cubicBezTo>
                    <a:pt x="515" y="350"/>
                    <a:pt x="515" y="350"/>
                    <a:pt x="515" y="349"/>
                  </a:cubicBezTo>
                  <a:cubicBezTo>
                    <a:pt x="514" y="349"/>
                    <a:pt x="513" y="348"/>
                    <a:pt x="512" y="348"/>
                  </a:cubicBezTo>
                  <a:cubicBezTo>
                    <a:pt x="512" y="348"/>
                    <a:pt x="512" y="348"/>
                    <a:pt x="511" y="348"/>
                  </a:cubicBezTo>
                  <a:cubicBezTo>
                    <a:pt x="511" y="348"/>
                    <a:pt x="511" y="348"/>
                    <a:pt x="511" y="348"/>
                  </a:cubicBezTo>
                  <a:cubicBezTo>
                    <a:pt x="510" y="348"/>
                    <a:pt x="509" y="348"/>
                    <a:pt x="508" y="347"/>
                  </a:cubicBezTo>
                  <a:cubicBezTo>
                    <a:pt x="508" y="347"/>
                    <a:pt x="508" y="346"/>
                    <a:pt x="507" y="347"/>
                  </a:cubicBezTo>
                  <a:cubicBezTo>
                    <a:pt x="506" y="347"/>
                    <a:pt x="506" y="347"/>
                    <a:pt x="505" y="348"/>
                  </a:cubicBezTo>
                  <a:cubicBezTo>
                    <a:pt x="504" y="348"/>
                    <a:pt x="504" y="348"/>
                    <a:pt x="503" y="347"/>
                  </a:cubicBezTo>
                  <a:cubicBezTo>
                    <a:pt x="503" y="348"/>
                    <a:pt x="503" y="348"/>
                    <a:pt x="502" y="348"/>
                  </a:cubicBezTo>
                  <a:cubicBezTo>
                    <a:pt x="502" y="348"/>
                    <a:pt x="501" y="348"/>
                    <a:pt x="501" y="348"/>
                  </a:cubicBezTo>
                  <a:cubicBezTo>
                    <a:pt x="500" y="347"/>
                    <a:pt x="500" y="347"/>
                    <a:pt x="499" y="347"/>
                  </a:cubicBezTo>
                  <a:cubicBezTo>
                    <a:pt x="498" y="348"/>
                    <a:pt x="498" y="348"/>
                    <a:pt x="497" y="348"/>
                  </a:cubicBezTo>
                  <a:cubicBezTo>
                    <a:pt x="497" y="348"/>
                    <a:pt x="497" y="347"/>
                    <a:pt x="497" y="347"/>
                  </a:cubicBezTo>
                  <a:cubicBezTo>
                    <a:pt x="497" y="347"/>
                    <a:pt x="497" y="347"/>
                    <a:pt x="497" y="347"/>
                  </a:cubicBezTo>
                  <a:cubicBezTo>
                    <a:pt x="497" y="346"/>
                    <a:pt x="497" y="345"/>
                    <a:pt x="496" y="346"/>
                  </a:cubicBezTo>
                  <a:cubicBezTo>
                    <a:pt x="496" y="347"/>
                    <a:pt x="496" y="348"/>
                    <a:pt x="495" y="348"/>
                  </a:cubicBezTo>
                  <a:cubicBezTo>
                    <a:pt x="495" y="349"/>
                    <a:pt x="495" y="349"/>
                    <a:pt x="494" y="349"/>
                  </a:cubicBezTo>
                  <a:cubicBezTo>
                    <a:pt x="493" y="349"/>
                    <a:pt x="493" y="349"/>
                    <a:pt x="492" y="349"/>
                  </a:cubicBezTo>
                  <a:cubicBezTo>
                    <a:pt x="492" y="350"/>
                    <a:pt x="491" y="350"/>
                    <a:pt x="491" y="350"/>
                  </a:cubicBezTo>
                  <a:cubicBezTo>
                    <a:pt x="492" y="351"/>
                    <a:pt x="492" y="352"/>
                    <a:pt x="491" y="353"/>
                  </a:cubicBezTo>
                  <a:cubicBezTo>
                    <a:pt x="491" y="353"/>
                    <a:pt x="490" y="353"/>
                    <a:pt x="490" y="353"/>
                  </a:cubicBezTo>
                  <a:cubicBezTo>
                    <a:pt x="489" y="353"/>
                    <a:pt x="489" y="355"/>
                    <a:pt x="489" y="355"/>
                  </a:cubicBezTo>
                  <a:cubicBezTo>
                    <a:pt x="489" y="355"/>
                    <a:pt x="489" y="355"/>
                    <a:pt x="489" y="355"/>
                  </a:cubicBezTo>
                  <a:cubicBezTo>
                    <a:pt x="488" y="355"/>
                    <a:pt x="488" y="355"/>
                    <a:pt x="488" y="355"/>
                  </a:cubicBezTo>
                  <a:cubicBezTo>
                    <a:pt x="488" y="356"/>
                    <a:pt x="488" y="356"/>
                    <a:pt x="487" y="356"/>
                  </a:cubicBezTo>
                  <a:cubicBezTo>
                    <a:pt x="488" y="356"/>
                    <a:pt x="488" y="357"/>
                    <a:pt x="488" y="357"/>
                  </a:cubicBezTo>
                  <a:cubicBezTo>
                    <a:pt x="489" y="357"/>
                    <a:pt x="489" y="357"/>
                    <a:pt x="489" y="358"/>
                  </a:cubicBezTo>
                  <a:cubicBezTo>
                    <a:pt x="489" y="358"/>
                    <a:pt x="489" y="359"/>
                    <a:pt x="488" y="359"/>
                  </a:cubicBezTo>
                  <a:cubicBezTo>
                    <a:pt x="488" y="360"/>
                    <a:pt x="487" y="360"/>
                    <a:pt x="487" y="361"/>
                  </a:cubicBezTo>
                  <a:cubicBezTo>
                    <a:pt x="487" y="362"/>
                    <a:pt x="487" y="364"/>
                    <a:pt x="486" y="364"/>
                  </a:cubicBezTo>
                  <a:cubicBezTo>
                    <a:pt x="485" y="365"/>
                    <a:pt x="485" y="365"/>
                    <a:pt x="484" y="365"/>
                  </a:cubicBezTo>
                  <a:cubicBezTo>
                    <a:pt x="485" y="365"/>
                    <a:pt x="485" y="365"/>
                    <a:pt x="485" y="365"/>
                  </a:cubicBezTo>
                  <a:cubicBezTo>
                    <a:pt x="485" y="365"/>
                    <a:pt x="486" y="365"/>
                    <a:pt x="487" y="365"/>
                  </a:cubicBezTo>
                  <a:cubicBezTo>
                    <a:pt x="488" y="366"/>
                    <a:pt x="488" y="366"/>
                    <a:pt x="489" y="366"/>
                  </a:cubicBezTo>
                  <a:cubicBezTo>
                    <a:pt x="489" y="366"/>
                    <a:pt x="489" y="367"/>
                    <a:pt x="489" y="367"/>
                  </a:cubicBezTo>
                  <a:cubicBezTo>
                    <a:pt x="490" y="368"/>
                    <a:pt x="489" y="368"/>
                    <a:pt x="489" y="368"/>
                  </a:cubicBezTo>
                  <a:cubicBezTo>
                    <a:pt x="489" y="368"/>
                    <a:pt x="487" y="368"/>
                    <a:pt x="489" y="369"/>
                  </a:cubicBezTo>
                  <a:cubicBezTo>
                    <a:pt x="489" y="369"/>
                    <a:pt x="489" y="369"/>
                    <a:pt x="490" y="369"/>
                  </a:cubicBezTo>
                  <a:cubicBezTo>
                    <a:pt x="490" y="370"/>
                    <a:pt x="490" y="370"/>
                    <a:pt x="490" y="370"/>
                  </a:cubicBezTo>
                  <a:cubicBezTo>
                    <a:pt x="490" y="370"/>
                    <a:pt x="490" y="371"/>
                    <a:pt x="489" y="371"/>
                  </a:cubicBezTo>
                  <a:cubicBezTo>
                    <a:pt x="489" y="371"/>
                    <a:pt x="489" y="371"/>
                    <a:pt x="488" y="372"/>
                  </a:cubicBezTo>
                  <a:cubicBezTo>
                    <a:pt x="488" y="372"/>
                    <a:pt x="487" y="372"/>
                    <a:pt x="487" y="372"/>
                  </a:cubicBezTo>
                  <a:cubicBezTo>
                    <a:pt x="486" y="372"/>
                    <a:pt x="486" y="373"/>
                    <a:pt x="486" y="373"/>
                  </a:cubicBezTo>
                  <a:cubicBezTo>
                    <a:pt x="485" y="374"/>
                    <a:pt x="484" y="374"/>
                    <a:pt x="484" y="375"/>
                  </a:cubicBezTo>
                  <a:cubicBezTo>
                    <a:pt x="484" y="376"/>
                    <a:pt x="484" y="376"/>
                    <a:pt x="484" y="377"/>
                  </a:cubicBezTo>
                  <a:cubicBezTo>
                    <a:pt x="484" y="377"/>
                    <a:pt x="484" y="378"/>
                    <a:pt x="483" y="378"/>
                  </a:cubicBezTo>
                  <a:cubicBezTo>
                    <a:pt x="482" y="379"/>
                    <a:pt x="482" y="379"/>
                    <a:pt x="481" y="380"/>
                  </a:cubicBezTo>
                  <a:cubicBezTo>
                    <a:pt x="480" y="381"/>
                    <a:pt x="479" y="381"/>
                    <a:pt x="479" y="382"/>
                  </a:cubicBezTo>
                  <a:cubicBezTo>
                    <a:pt x="479" y="382"/>
                    <a:pt x="478" y="382"/>
                    <a:pt x="478" y="382"/>
                  </a:cubicBezTo>
                  <a:cubicBezTo>
                    <a:pt x="478" y="382"/>
                    <a:pt x="478" y="382"/>
                    <a:pt x="478" y="382"/>
                  </a:cubicBezTo>
                  <a:cubicBezTo>
                    <a:pt x="477" y="381"/>
                    <a:pt x="477" y="382"/>
                    <a:pt x="477" y="382"/>
                  </a:cubicBezTo>
                  <a:cubicBezTo>
                    <a:pt x="477" y="383"/>
                    <a:pt x="477" y="383"/>
                    <a:pt x="477" y="384"/>
                  </a:cubicBezTo>
                  <a:cubicBezTo>
                    <a:pt x="477" y="384"/>
                    <a:pt x="476" y="384"/>
                    <a:pt x="476" y="384"/>
                  </a:cubicBezTo>
                  <a:cubicBezTo>
                    <a:pt x="476" y="384"/>
                    <a:pt x="475" y="384"/>
                    <a:pt x="475" y="385"/>
                  </a:cubicBezTo>
                  <a:cubicBezTo>
                    <a:pt x="474" y="385"/>
                    <a:pt x="473" y="385"/>
                    <a:pt x="473" y="386"/>
                  </a:cubicBezTo>
                  <a:cubicBezTo>
                    <a:pt x="473" y="386"/>
                    <a:pt x="473" y="386"/>
                    <a:pt x="472" y="386"/>
                  </a:cubicBezTo>
                  <a:cubicBezTo>
                    <a:pt x="471" y="386"/>
                    <a:pt x="470" y="387"/>
                    <a:pt x="470" y="388"/>
                  </a:cubicBezTo>
                  <a:cubicBezTo>
                    <a:pt x="470" y="388"/>
                    <a:pt x="469" y="390"/>
                    <a:pt x="469" y="390"/>
                  </a:cubicBezTo>
                  <a:cubicBezTo>
                    <a:pt x="468" y="391"/>
                    <a:pt x="466" y="389"/>
                    <a:pt x="465" y="391"/>
                  </a:cubicBezTo>
                  <a:cubicBezTo>
                    <a:pt x="465" y="392"/>
                    <a:pt x="464" y="391"/>
                    <a:pt x="463" y="391"/>
                  </a:cubicBezTo>
                  <a:cubicBezTo>
                    <a:pt x="462" y="391"/>
                    <a:pt x="460" y="392"/>
                    <a:pt x="461" y="393"/>
                  </a:cubicBezTo>
                  <a:cubicBezTo>
                    <a:pt x="461" y="393"/>
                    <a:pt x="462" y="393"/>
                    <a:pt x="462" y="394"/>
                  </a:cubicBezTo>
                  <a:cubicBezTo>
                    <a:pt x="462" y="394"/>
                    <a:pt x="461" y="394"/>
                    <a:pt x="461" y="395"/>
                  </a:cubicBezTo>
                  <a:cubicBezTo>
                    <a:pt x="461" y="395"/>
                    <a:pt x="460" y="396"/>
                    <a:pt x="459" y="396"/>
                  </a:cubicBezTo>
                  <a:cubicBezTo>
                    <a:pt x="458" y="396"/>
                    <a:pt x="457" y="396"/>
                    <a:pt x="457" y="397"/>
                  </a:cubicBezTo>
                  <a:cubicBezTo>
                    <a:pt x="457" y="398"/>
                    <a:pt x="457" y="399"/>
                    <a:pt x="457" y="399"/>
                  </a:cubicBezTo>
                  <a:cubicBezTo>
                    <a:pt x="457" y="399"/>
                    <a:pt x="456" y="400"/>
                    <a:pt x="456" y="400"/>
                  </a:cubicBezTo>
                  <a:cubicBezTo>
                    <a:pt x="455" y="400"/>
                    <a:pt x="455" y="401"/>
                    <a:pt x="454" y="401"/>
                  </a:cubicBezTo>
                  <a:cubicBezTo>
                    <a:pt x="454" y="402"/>
                    <a:pt x="453" y="402"/>
                    <a:pt x="452" y="402"/>
                  </a:cubicBezTo>
                  <a:cubicBezTo>
                    <a:pt x="452" y="403"/>
                    <a:pt x="453" y="403"/>
                    <a:pt x="453" y="404"/>
                  </a:cubicBezTo>
                  <a:cubicBezTo>
                    <a:pt x="453" y="405"/>
                    <a:pt x="452" y="405"/>
                    <a:pt x="452" y="406"/>
                  </a:cubicBezTo>
                  <a:cubicBezTo>
                    <a:pt x="452" y="407"/>
                    <a:pt x="452" y="407"/>
                    <a:pt x="452" y="408"/>
                  </a:cubicBezTo>
                  <a:cubicBezTo>
                    <a:pt x="453" y="409"/>
                    <a:pt x="451" y="411"/>
                    <a:pt x="452" y="412"/>
                  </a:cubicBezTo>
                  <a:cubicBezTo>
                    <a:pt x="453" y="413"/>
                    <a:pt x="453" y="413"/>
                    <a:pt x="453" y="415"/>
                  </a:cubicBezTo>
                  <a:cubicBezTo>
                    <a:pt x="453" y="415"/>
                    <a:pt x="453" y="415"/>
                    <a:pt x="453" y="415"/>
                  </a:cubicBezTo>
                  <a:cubicBezTo>
                    <a:pt x="452" y="415"/>
                    <a:pt x="451" y="415"/>
                    <a:pt x="451" y="415"/>
                  </a:cubicBezTo>
                  <a:cubicBezTo>
                    <a:pt x="451" y="415"/>
                    <a:pt x="451" y="416"/>
                    <a:pt x="451" y="417"/>
                  </a:cubicBezTo>
                  <a:cubicBezTo>
                    <a:pt x="450" y="417"/>
                    <a:pt x="450" y="418"/>
                    <a:pt x="450" y="419"/>
                  </a:cubicBezTo>
                  <a:cubicBezTo>
                    <a:pt x="450" y="419"/>
                    <a:pt x="449" y="419"/>
                    <a:pt x="450" y="419"/>
                  </a:cubicBezTo>
                  <a:cubicBezTo>
                    <a:pt x="450" y="419"/>
                    <a:pt x="450" y="419"/>
                    <a:pt x="450" y="419"/>
                  </a:cubicBezTo>
                  <a:cubicBezTo>
                    <a:pt x="451" y="420"/>
                    <a:pt x="451" y="420"/>
                    <a:pt x="450" y="421"/>
                  </a:cubicBezTo>
                  <a:cubicBezTo>
                    <a:pt x="450" y="421"/>
                    <a:pt x="450" y="422"/>
                    <a:pt x="450" y="422"/>
                  </a:cubicBezTo>
                  <a:cubicBezTo>
                    <a:pt x="450" y="422"/>
                    <a:pt x="450" y="423"/>
                    <a:pt x="450" y="423"/>
                  </a:cubicBezTo>
                  <a:cubicBezTo>
                    <a:pt x="451" y="424"/>
                    <a:pt x="450" y="424"/>
                    <a:pt x="449" y="425"/>
                  </a:cubicBezTo>
                  <a:cubicBezTo>
                    <a:pt x="450" y="425"/>
                    <a:pt x="450" y="425"/>
                    <a:pt x="451" y="426"/>
                  </a:cubicBezTo>
                  <a:cubicBezTo>
                    <a:pt x="451" y="426"/>
                    <a:pt x="450" y="428"/>
                    <a:pt x="451" y="428"/>
                  </a:cubicBezTo>
                  <a:cubicBezTo>
                    <a:pt x="451" y="429"/>
                    <a:pt x="452" y="430"/>
                    <a:pt x="453" y="430"/>
                  </a:cubicBezTo>
                  <a:cubicBezTo>
                    <a:pt x="453" y="430"/>
                    <a:pt x="453" y="430"/>
                    <a:pt x="454" y="430"/>
                  </a:cubicBezTo>
                  <a:cubicBezTo>
                    <a:pt x="454" y="430"/>
                    <a:pt x="454" y="430"/>
                    <a:pt x="455" y="431"/>
                  </a:cubicBezTo>
                  <a:cubicBezTo>
                    <a:pt x="455" y="430"/>
                    <a:pt x="455" y="430"/>
                    <a:pt x="455" y="430"/>
                  </a:cubicBezTo>
                  <a:cubicBezTo>
                    <a:pt x="455" y="430"/>
                    <a:pt x="455" y="430"/>
                    <a:pt x="456" y="430"/>
                  </a:cubicBezTo>
                  <a:cubicBezTo>
                    <a:pt x="456" y="429"/>
                    <a:pt x="457" y="430"/>
                    <a:pt x="458" y="430"/>
                  </a:cubicBezTo>
                  <a:cubicBezTo>
                    <a:pt x="459" y="431"/>
                    <a:pt x="459" y="432"/>
                    <a:pt x="459" y="433"/>
                  </a:cubicBezTo>
                  <a:cubicBezTo>
                    <a:pt x="460" y="434"/>
                    <a:pt x="460" y="434"/>
                    <a:pt x="461" y="434"/>
                  </a:cubicBezTo>
                  <a:cubicBezTo>
                    <a:pt x="461" y="435"/>
                    <a:pt x="461" y="435"/>
                    <a:pt x="462" y="436"/>
                  </a:cubicBezTo>
                  <a:cubicBezTo>
                    <a:pt x="462" y="436"/>
                    <a:pt x="462" y="436"/>
                    <a:pt x="462" y="436"/>
                  </a:cubicBezTo>
                  <a:cubicBezTo>
                    <a:pt x="462" y="437"/>
                    <a:pt x="463" y="437"/>
                    <a:pt x="464" y="438"/>
                  </a:cubicBezTo>
                  <a:cubicBezTo>
                    <a:pt x="464" y="438"/>
                    <a:pt x="464" y="438"/>
                    <a:pt x="464" y="439"/>
                  </a:cubicBezTo>
                  <a:cubicBezTo>
                    <a:pt x="464" y="439"/>
                    <a:pt x="464" y="440"/>
                    <a:pt x="465" y="440"/>
                  </a:cubicBezTo>
                  <a:cubicBezTo>
                    <a:pt x="465" y="441"/>
                    <a:pt x="465" y="441"/>
                    <a:pt x="465" y="442"/>
                  </a:cubicBezTo>
                  <a:cubicBezTo>
                    <a:pt x="465" y="442"/>
                    <a:pt x="465" y="443"/>
                    <a:pt x="464" y="443"/>
                  </a:cubicBezTo>
                  <a:cubicBezTo>
                    <a:pt x="463" y="443"/>
                    <a:pt x="463" y="444"/>
                    <a:pt x="462" y="444"/>
                  </a:cubicBezTo>
                  <a:cubicBezTo>
                    <a:pt x="462" y="446"/>
                    <a:pt x="460" y="446"/>
                    <a:pt x="459" y="448"/>
                  </a:cubicBezTo>
                  <a:cubicBezTo>
                    <a:pt x="459" y="448"/>
                    <a:pt x="457" y="449"/>
                    <a:pt x="457" y="449"/>
                  </a:cubicBezTo>
                  <a:cubicBezTo>
                    <a:pt x="456" y="448"/>
                    <a:pt x="455" y="448"/>
                    <a:pt x="455" y="447"/>
                  </a:cubicBezTo>
                  <a:cubicBezTo>
                    <a:pt x="455" y="447"/>
                    <a:pt x="455" y="446"/>
                    <a:pt x="454" y="446"/>
                  </a:cubicBezTo>
                  <a:cubicBezTo>
                    <a:pt x="454" y="446"/>
                    <a:pt x="453" y="445"/>
                    <a:pt x="453" y="445"/>
                  </a:cubicBezTo>
                  <a:cubicBezTo>
                    <a:pt x="452" y="446"/>
                    <a:pt x="451" y="446"/>
                    <a:pt x="451" y="446"/>
                  </a:cubicBezTo>
                  <a:cubicBezTo>
                    <a:pt x="451" y="446"/>
                    <a:pt x="450" y="445"/>
                    <a:pt x="449" y="445"/>
                  </a:cubicBezTo>
                  <a:cubicBezTo>
                    <a:pt x="449" y="445"/>
                    <a:pt x="449" y="445"/>
                    <a:pt x="449" y="445"/>
                  </a:cubicBezTo>
                  <a:cubicBezTo>
                    <a:pt x="449" y="445"/>
                    <a:pt x="448" y="445"/>
                    <a:pt x="447" y="445"/>
                  </a:cubicBezTo>
                  <a:cubicBezTo>
                    <a:pt x="447" y="445"/>
                    <a:pt x="446" y="445"/>
                    <a:pt x="446" y="445"/>
                  </a:cubicBezTo>
                  <a:cubicBezTo>
                    <a:pt x="445" y="445"/>
                    <a:pt x="444" y="446"/>
                    <a:pt x="443" y="446"/>
                  </a:cubicBezTo>
                  <a:cubicBezTo>
                    <a:pt x="443" y="446"/>
                    <a:pt x="442" y="446"/>
                    <a:pt x="442" y="446"/>
                  </a:cubicBezTo>
                  <a:cubicBezTo>
                    <a:pt x="441" y="446"/>
                    <a:pt x="440" y="446"/>
                    <a:pt x="440" y="447"/>
                  </a:cubicBezTo>
                  <a:cubicBezTo>
                    <a:pt x="440" y="447"/>
                    <a:pt x="441" y="447"/>
                    <a:pt x="442" y="448"/>
                  </a:cubicBezTo>
                  <a:cubicBezTo>
                    <a:pt x="443" y="448"/>
                    <a:pt x="444" y="448"/>
                    <a:pt x="445" y="448"/>
                  </a:cubicBezTo>
                  <a:cubicBezTo>
                    <a:pt x="446" y="447"/>
                    <a:pt x="447" y="447"/>
                    <a:pt x="448" y="447"/>
                  </a:cubicBezTo>
                  <a:cubicBezTo>
                    <a:pt x="449" y="448"/>
                    <a:pt x="448" y="448"/>
                    <a:pt x="449" y="448"/>
                  </a:cubicBezTo>
                  <a:cubicBezTo>
                    <a:pt x="449" y="448"/>
                    <a:pt x="450" y="449"/>
                    <a:pt x="450" y="449"/>
                  </a:cubicBezTo>
                  <a:cubicBezTo>
                    <a:pt x="451" y="449"/>
                    <a:pt x="452" y="451"/>
                    <a:pt x="452" y="450"/>
                  </a:cubicBezTo>
                  <a:cubicBezTo>
                    <a:pt x="453" y="450"/>
                    <a:pt x="453" y="450"/>
                    <a:pt x="454" y="450"/>
                  </a:cubicBezTo>
                  <a:cubicBezTo>
                    <a:pt x="455" y="450"/>
                    <a:pt x="455" y="449"/>
                    <a:pt x="456" y="449"/>
                  </a:cubicBezTo>
                  <a:cubicBezTo>
                    <a:pt x="457" y="449"/>
                    <a:pt x="461" y="450"/>
                    <a:pt x="460" y="452"/>
                  </a:cubicBezTo>
                  <a:cubicBezTo>
                    <a:pt x="460" y="452"/>
                    <a:pt x="460" y="453"/>
                    <a:pt x="459" y="453"/>
                  </a:cubicBezTo>
                  <a:cubicBezTo>
                    <a:pt x="459" y="453"/>
                    <a:pt x="458" y="453"/>
                    <a:pt x="457" y="454"/>
                  </a:cubicBezTo>
                  <a:cubicBezTo>
                    <a:pt x="457" y="454"/>
                    <a:pt x="456" y="455"/>
                    <a:pt x="456" y="455"/>
                  </a:cubicBezTo>
                  <a:cubicBezTo>
                    <a:pt x="455" y="456"/>
                    <a:pt x="455" y="456"/>
                    <a:pt x="454" y="456"/>
                  </a:cubicBezTo>
                  <a:cubicBezTo>
                    <a:pt x="454" y="456"/>
                    <a:pt x="454" y="456"/>
                    <a:pt x="454" y="456"/>
                  </a:cubicBezTo>
                  <a:cubicBezTo>
                    <a:pt x="454" y="455"/>
                    <a:pt x="454" y="455"/>
                    <a:pt x="454" y="454"/>
                  </a:cubicBezTo>
                  <a:cubicBezTo>
                    <a:pt x="453" y="454"/>
                    <a:pt x="452" y="456"/>
                    <a:pt x="452" y="457"/>
                  </a:cubicBezTo>
                  <a:cubicBezTo>
                    <a:pt x="451" y="458"/>
                    <a:pt x="450" y="458"/>
                    <a:pt x="450" y="458"/>
                  </a:cubicBezTo>
                  <a:cubicBezTo>
                    <a:pt x="449" y="458"/>
                    <a:pt x="449" y="459"/>
                    <a:pt x="449" y="459"/>
                  </a:cubicBezTo>
                  <a:cubicBezTo>
                    <a:pt x="448" y="459"/>
                    <a:pt x="448" y="459"/>
                    <a:pt x="448" y="459"/>
                  </a:cubicBezTo>
                  <a:cubicBezTo>
                    <a:pt x="447" y="459"/>
                    <a:pt x="447" y="460"/>
                    <a:pt x="446" y="460"/>
                  </a:cubicBezTo>
                  <a:cubicBezTo>
                    <a:pt x="446" y="460"/>
                    <a:pt x="446" y="460"/>
                    <a:pt x="446" y="460"/>
                  </a:cubicBezTo>
                  <a:cubicBezTo>
                    <a:pt x="446" y="460"/>
                    <a:pt x="446" y="461"/>
                    <a:pt x="446" y="461"/>
                  </a:cubicBezTo>
                  <a:cubicBezTo>
                    <a:pt x="446" y="461"/>
                    <a:pt x="446" y="461"/>
                    <a:pt x="446" y="461"/>
                  </a:cubicBezTo>
                  <a:cubicBezTo>
                    <a:pt x="447" y="461"/>
                    <a:pt x="447" y="461"/>
                    <a:pt x="447" y="461"/>
                  </a:cubicBezTo>
                  <a:cubicBezTo>
                    <a:pt x="447" y="462"/>
                    <a:pt x="447" y="462"/>
                    <a:pt x="447" y="463"/>
                  </a:cubicBezTo>
                  <a:cubicBezTo>
                    <a:pt x="447" y="464"/>
                    <a:pt x="445" y="464"/>
                    <a:pt x="444" y="464"/>
                  </a:cubicBezTo>
                  <a:cubicBezTo>
                    <a:pt x="445" y="464"/>
                    <a:pt x="446" y="464"/>
                    <a:pt x="447" y="465"/>
                  </a:cubicBezTo>
                  <a:cubicBezTo>
                    <a:pt x="447" y="465"/>
                    <a:pt x="447" y="465"/>
                    <a:pt x="447" y="465"/>
                  </a:cubicBezTo>
                  <a:cubicBezTo>
                    <a:pt x="447" y="466"/>
                    <a:pt x="446" y="468"/>
                    <a:pt x="446" y="468"/>
                  </a:cubicBezTo>
                  <a:cubicBezTo>
                    <a:pt x="447" y="469"/>
                    <a:pt x="446" y="470"/>
                    <a:pt x="446" y="470"/>
                  </a:cubicBezTo>
                  <a:cubicBezTo>
                    <a:pt x="445" y="470"/>
                    <a:pt x="445" y="470"/>
                    <a:pt x="444" y="470"/>
                  </a:cubicBezTo>
                  <a:cubicBezTo>
                    <a:pt x="443" y="469"/>
                    <a:pt x="444" y="470"/>
                    <a:pt x="444" y="471"/>
                  </a:cubicBezTo>
                  <a:cubicBezTo>
                    <a:pt x="444" y="471"/>
                    <a:pt x="443" y="472"/>
                    <a:pt x="444" y="473"/>
                  </a:cubicBezTo>
                  <a:cubicBezTo>
                    <a:pt x="444" y="473"/>
                    <a:pt x="444" y="473"/>
                    <a:pt x="445" y="473"/>
                  </a:cubicBezTo>
                  <a:cubicBezTo>
                    <a:pt x="445" y="474"/>
                    <a:pt x="443" y="475"/>
                    <a:pt x="444" y="476"/>
                  </a:cubicBezTo>
                  <a:cubicBezTo>
                    <a:pt x="444" y="476"/>
                    <a:pt x="444" y="476"/>
                    <a:pt x="444" y="477"/>
                  </a:cubicBezTo>
                  <a:cubicBezTo>
                    <a:pt x="444" y="477"/>
                    <a:pt x="444" y="478"/>
                    <a:pt x="444" y="478"/>
                  </a:cubicBezTo>
                  <a:cubicBezTo>
                    <a:pt x="443" y="478"/>
                    <a:pt x="443" y="478"/>
                    <a:pt x="442" y="479"/>
                  </a:cubicBezTo>
                  <a:cubicBezTo>
                    <a:pt x="442" y="480"/>
                    <a:pt x="441" y="481"/>
                    <a:pt x="442" y="482"/>
                  </a:cubicBezTo>
                  <a:cubicBezTo>
                    <a:pt x="443" y="482"/>
                    <a:pt x="444" y="483"/>
                    <a:pt x="443" y="483"/>
                  </a:cubicBezTo>
                  <a:cubicBezTo>
                    <a:pt x="442" y="484"/>
                    <a:pt x="442" y="485"/>
                    <a:pt x="442" y="486"/>
                  </a:cubicBezTo>
                  <a:cubicBezTo>
                    <a:pt x="442" y="486"/>
                    <a:pt x="442" y="487"/>
                    <a:pt x="442" y="487"/>
                  </a:cubicBezTo>
                  <a:cubicBezTo>
                    <a:pt x="441" y="488"/>
                    <a:pt x="441" y="488"/>
                    <a:pt x="441" y="489"/>
                  </a:cubicBezTo>
                  <a:cubicBezTo>
                    <a:pt x="440" y="489"/>
                    <a:pt x="439" y="490"/>
                    <a:pt x="440" y="490"/>
                  </a:cubicBezTo>
                  <a:cubicBezTo>
                    <a:pt x="440" y="491"/>
                    <a:pt x="440" y="492"/>
                    <a:pt x="439" y="493"/>
                  </a:cubicBezTo>
                  <a:cubicBezTo>
                    <a:pt x="439" y="494"/>
                    <a:pt x="438" y="495"/>
                    <a:pt x="437" y="495"/>
                  </a:cubicBezTo>
                  <a:cubicBezTo>
                    <a:pt x="435" y="495"/>
                    <a:pt x="436" y="494"/>
                    <a:pt x="435" y="493"/>
                  </a:cubicBezTo>
                  <a:cubicBezTo>
                    <a:pt x="434" y="493"/>
                    <a:pt x="433" y="494"/>
                    <a:pt x="432" y="494"/>
                  </a:cubicBezTo>
                  <a:cubicBezTo>
                    <a:pt x="432" y="495"/>
                    <a:pt x="432" y="495"/>
                    <a:pt x="431" y="495"/>
                  </a:cubicBezTo>
                  <a:cubicBezTo>
                    <a:pt x="430" y="495"/>
                    <a:pt x="429" y="494"/>
                    <a:pt x="428" y="495"/>
                  </a:cubicBezTo>
                  <a:cubicBezTo>
                    <a:pt x="428" y="495"/>
                    <a:pt x="427" y="494"/>
                    <a:pt x="427" y="494"/>
                  </a:cubicBezTo>
                  <a:cubicBezTo>
                    <a:pt x="427" y="494"/>
                    <a:pt x="427" y="495"/>
                    <a:pt x="427" y="495"/>
                  </a:cubicBezTo>
                  <a:cubicBezTo>
                    <a:pt x="426" y="496"/>
                    <a:pt x="425" y="496"/>
                    <a:pt x="424" y="496"/>
                  </a:cubicBezTo>
                  <a:cubicBezTo>
                    <a:pt x="423" y="496"/>
                    <a:pt x="423" y="496"/>
                    <a:pt x="422" y="497"/>
                  </a:cubicBezTo>
                  <a:cubicBezTo>
                    <a:pt x="422" y="497"/>
                    <a:pt x="422" y="497"/>
                    <a:pt x="421" y="498"/>
                  </a:cubicBezTo>
                  <a:cubicBezTo>
                    <a:pt x="421" y="498"/>
                    <a:pt x="421" y="498"/>
                    <a:pt x="421" y="498"/>
                  </a:cubicBezTo>
                  <a:cubicBezTo>
                    <a:pt x="421" y="498"/>
                    <a:pt x="421" y="499"/>
                    <a:pt x="421" y="499"/>
                  </a:cubicBezTo>
                  <a:cubicBezTo>
                    <a:pt x="421" y="499"/>
                    <a:pt x="421" y="499"/>
                    <a:pt x="422" y="500"/>
                  </a:cubicBezTo>
                  <a:cubicBezTo>
                    <a:pt x="422" y="500"/>
                    <a:pt x="422" y="501"/>
                    <a:pt x="421" y="501"/>
                  </a:cubicBezTo>
                  <a:cubicBezTo>
                    <a:pt x="421" y="502"/>
                    <a:pt x="420" y="502"/>
                    <a:pt x="419" y="502"/>
                  </a:cubicBezTo>
                  <a:cubicBezTo>
                    <a:pt x="418" y="502"/>
                    <a:pt x="418" y="502"/>
                    <a:pt x="417" y="502"/>
                  </a:cubicBezTo>
                  <a:cubicBezTo>
                    <a:pt x="416" y="502"/>
                    <a:pt x="415" y="502"/>
                    <a:pt x="414" y="502"/>
                  </a:cubicBezTo>
                  <a:cubicBezTo>
                    <a:pt x="414" y="502"/>
                    <a:pt x="413" y="502"/>
                    <a:pt x="412" y="502"/>
                  </a:cubicBezTo>
                  <a:cubicBezTo>
                    <a:pt x="412" y="502"/>
                    <a:pt x="412" y="502"/>
                    <a:pt x="411" y="502"/>
                  </a:cubicBezTo>
                  <a:cubicBezTo>
                    <a:pt x="411" y="502"/>
                    <a:pt x="411" y="502"/>
                    <a:pt x="410" y="502"/>
                  </a:cubicBezTo>
                  <a:cubicBezTo>
                    <a:pt x="410" y="502"/>
                    <a:pt x="409" y="501"/>
                    <a:pt x="409" y="501"/>
                  </a:cubicBezTo>
                  <a:cubicBezTo>
                    <a:pt x="409" y="501"/>
                    <a:pt x="408" y="500"/>
                    <a:pt x="409" y="500"/>
                  </a:cubicBezTo>
                  <a:cubicBezTo>
                    <a:pt x="410" y="499"/>
                    <a:pt x="409" y="497"/>
                    <a:pt x="410" y="496"/>
                  </a:cubicBezTo>
                  <a:cubicBezTo>
                    <a:pt x="410" y="495"/>
                    <a:pt x="408" y="495"/>
                    <a:pt x="408" y="495"/>
                  </a:cubicBezTo>
                  <a:cubicBezTo>
                    <a:pt x="407" y="494"/>
                    <a:pt x="408" y="494"/>
                    <a:pt x="407" y="494"/>
                  </a:cubicBezTo>
                  <a:cubicBezTo>
                    <a:pt x="407" y="493"/>
                    <a:pt x="407" y="493"/>
                    <a:pt x="407" y="492"/>
                  </a:cubicBezTo>
                  <a:cubicBezTo>
                    <a:pt x="407" y="492"/>
                    <a:pt x="407" y="492"/>
                    <a:pt x="407" y="492"/>
                  </a:cubicBezTo>
                  <a:cubicBezTo>
                    <a:pt x="406" y="492"/>
                    <a:pt x="406" y="491"/>
                    <a:pt x="407" y="491"/>
                  </a:cubicBezTo>
                  <a:cubicBezTo>
                    <a:pt x="407" y="491"/>
                    <a:pt x="407" y="491"/>
                    <a:pt x="407" y="491"/>
                  </a:cubicBezTo>
                  <a:cubicBezTo>
                    <a:pt x="408" y="491"/>
                    <a:pt x="409" y="491"/>
                    <a:pt x="410" y="490"/>
                  </a:cubicBezTo>
                  <a:cubicBezTo>
                    <a:pt x="410" y="490"/>
                    <a:pt x="411" y="490"/>
                    <a:pt x="411" y="490"/>
                  </a:cubicBezTo>
                  <a:cubicBezTo>
                    <a:pt x="410" y="489"/>
                    <a:pt x="411" y="487"/>
                    <a:pt x="410" y="486"/>
                  </a:cubicBezTo>
                  <a:cubicBezTo>
                    <a:pt x="409" y="487"/>
                    <a:pt x="408" y="488"/>
                    <a:pt x="408" y="486"/>
                  </a:cubicBezTo>
                  <a:cubicBezTo>
                    <a:pt x="408" y="486"/>
                    <a:pt x="407" y="485"/>
                    <a:pt x="406" y="484"/>
                  </a:cubicBezTo>
                  <a:cubicBezTo>
                    <a:pt x="406" y="484"/>
                    <a:pt x="406" y="484"/>
                    <a:pt x="406" y="484"/>
                  </a:cubicBezTo>
                  <a:cubicBezTo>
                    <a:pt x="406" y="483"/>
                    <a:pt x="405" y="483"/>
                    <a:pt x="405" y="482"/>
                  </a:cubicBezTo>
                  <a:cubicBezTo>
                    <a:pt x="405" y="482"/>
                    <a:pt x="405" y="481"/>
                    <a:pt x="405" y="480"/>
                  </a:cubicBezTo>
                  <a:cubicBezTo>
                    <a:pt x="404" y="480"/>
                    <a:pt x="404" y="479"/>
                    <a:pt x="403" y="479"/>
                  </a:cubicBezTo>
                  <a:cubicBezTo>
                    <a:pt x="403" y="478"/>
                    <a:pt x="402" y="477"/>
                    <a:pt x="402" y="476"/>
                  </a:cubicBezTo>
                  <a:cubicBezTo>
                    <a:pt x="402" y="475"/>
                    <a:pt x="401" y="475"/>
                    <a:pt x="401" y="474"/>
                  </a:cubicBezTo>
                  <a:cubicBezTo>
                    <a:pt x="401" y="473"/>
                    <a:pt x="401" y="472"/>
                    <a:pt x="400" y="472"/>
                  </a:cubicBezTo>
                  <a:cubicBezTo>
                    <a:pt x="400" y="472"/>
                    <a:pt x="399" y="472"/>
                    <a:pt x="399" y="472"/>
                  </a:cubicBezTo>
                  <a:cubicBezTo>
                    <a:pt x="399" y="472"/>
                    <a:pt x="399" y="471"/>
                    <a:pt x="399" y="471"/>
                  </a:cubicBezTo>
                  <a:cubicBezTo>
                    <a:pt x="399" y="471"/>
                    <a:pt x="399" y="470"/>
                    <a:pt x="399" y="469"/>
                  </a:cubicBezTo>
                  <a:cubicBezTo>
                    <a:pt x="399" y="469"/>
                    <a:pt x="400" y="469"/>
                    <a:pt x="400" y="469"/>
                  </a:cubicBezTo>
                  <a:cubicBezTo>
                    <a:pt x="401" y="468"/>
                    <a:pt x="400" y="468"/>
                    <a:pt x="400" y="467"/>
                  </a:cubicBezTo>
                  <a:cubicBezTo>
                    <a:pt x="400" y="466"/>
                    <a:pt x="400" y="466"/>
                    <a:pt x="401" y="465"/>
                  </a:cubicBezTo>
                  <a:cubicBezTo>
                    <a:pt x="401" y="464"/>
                    <a:pt x="402" y="464"/>
                    <a:pt x="401" y="463"/>
                  </a:cubicBezTo>
                  <a:cubicBezTo>
                    <a:pt x="401" y="463"/>
                    <a:pt x="400" y="462"/>
                    <a:pt x="400" y="462"/>
                  </a:cubicBezTo>
                  <a:cubicBezTo>
                    <a:pt x="400" y="461"/>
                    <a:pt x="400" y="462"/>
                    <a:pt x="400" y="462"/>
                  </a:cubicBezTo>
                  <a:cubicBezTo>
                    <a:pt x="400" y="462"/>
                    <a:pt x="400" y="463"/>
                    <a:pt x="400" y="463"/>
                  </a:cubicBezTo>
                  <a:cubicBezTo>
                    <a:pt x="400" y="463"/>
                    <a:pt x="400" y="464"/>
                    <a:pt x="399" y="464"/>
                  </a:cubicBezTo>
                  <a:cubicBezTo>
                    <a:pt x="399" y="464"/>
                    <a:pt x="399" y="463"/>
                    <a:pt x="399" y="463"/>
                  </a:cubicBezTo>
                  <a:cubicBezTo>
                    <a:pt x="399" y="462"/>
                    <a:pt x="398" y="461"/>
                    <a:pt x="398" y="461"/>
                  </a:cubicBezTo>
                  <a:cubicBezTo>
                    <a:pt x="397" y="461"/>
                    <a:pt x="397" y="460"/>
                    <a:pt x="397" y="459"/>
                  </a:cubicBezTo>
                  <a:cubicBezTo>
                    <a:pt x="397" y="458"/>
                    <a:pt x="396" y="458"/>
                    <a:pt x="396" y="457"/>
                  </a:cubicBezTo>
                  <a:cubicBezTo>
                    <a:pt x="396" y="456"/>
                    <a:pt x="396" y="455"/>
                    <a:pt x="396" y="454"/>
                  </a:cubicBezTo>
                  <a:cubicBezTo>
                    <a:pt x="396" y="453"/>
                    <a:pt x="396" y="453"/>
                    <a:pt x="397" y="453"/>
                  </a:cubicBezTo>
                  <a:cubicBezTo>
                    <a:pt x="397" y="452"/>
                    <a:pt x="399" y="452"/>
                    <a:pt x="398" y="451"/>
                  </a:cubicBezTo>
                  <a:cubicBezTo>
                    <a:pt x="398" y="451"/>
                    <a:pt x="398" y="451"/>
                    <a:pt x="398" y="451"/>
                  </a:cubicBezTo>
                  <a:cubicBezTo>
                    <a:pt x="398" y="451"/>
                    <a:pt x="398" y="451"/>
                    <a:pt x="398" y="451"/>
                  </a:cubicBezTo>
                  <a:cubicBezTo>
                    <a:pt x="398" y="451"/>
                    <a:pt x="398" y="451"/>
                    <a:pt x="398" y="451"/>
                  </a:cubicBezTo>
                  <a:cubicBezTo>
                    <a:pt x="398" y="451"/>
                    <a:pt x="398" y="451"/>
                    <a:pt x="398" y="451"/>
                  </a:cubicBezTo>
                  <a:cubicBezTo>
                    <a:pt x="398" y="451"/>
                    <a:pt x="398" y="451"/>
                    <a:pt x="398" y="451"/>
                  </a:cubicBezTo>
                  <a:cubicBezTo>
                    <a:pt x="398" y="450"/>
                    <a:pt x="397" y="450"/>
                    <a:pt x="397" y="450"/>
                  </a:cubicBezTo>
                  <a:cubicBezTo>
                    <a:pt x="396" y="450"/>
                    <a:pt x="395" y="450"/>
                    <a:pt x="394" y="449"/>
                  </a:cubicBezTo>
                  <a:cubicBezTo>
                    <a:pt x="394" y="449"/>
                    <a:pt x="394" y="448"/>
                    <a:pt x="394" y="448"/>
                  </a:cubicBezTo>
                  <a:cubicBezTo>
                    <a:pt x="394" y="447"/>
                    <a:pt x="393" y="447"/>
                    <a:pt x="393" y="446"/>
                  </a:cubicBezTo>
                  <a:cubicBezTo>
                    <a:pt x="392" y="446"/>
                    <a:pt x="393" y="445"/>
                    <a:pt x="393" y="444"/>
                  </a:cubicBezTo>
                  <a:cubicBezTo>
                    <a:pt x="393" y="444"/>
                    <a:pt x="393" y="444"/>
                    <a:pt x="393" y="443"/>
                  </a:cubicBezTo>
                  <a:cubicBezTo>
                    <a:pt x="393" y="443"/>
                    <a:pt x="393" y="443"/>
                    <a:pt x="393" y="443"/>
                  </a:cubicBezTo>
                  <a:cubicBezTo>
                    <a:pt x="393" y="442"/>
                    <a:pt x="393" y="441"/>
                    <a:pt x="394" y="441"/>
                  </a:cubicBezTo>
                  <a:cubicBezTo>
                    <a:pt x="394" y="440"/>
                    <a:pt x="395" y="440"/>
                    <a:pt x="394" y="440"/>
                  </a:cubicBezTo>
                  <a:cubicBezTo>
                    <a:pt x="394" y="439"/>
                    <a:pt x="394" y="439"/>
                    <a:pt x="394" y="439"/>
                  </a:cubicBezTo>
                  <a:cubicBezTo>
                    <a:pt x="394" y="438"/>
                    <a:pt x="392" y="439"/>
                    <a:pt x="392" y="440"/>
                  </a:cubicBezTo>
                  <a:cubicBezTo>
                    <a:pt x="392" y="440"/>
                    <a:pt x="392" y="441"/>
                    <a:pt x="392" y="441"/>
                  </a:cubicBezTo>
                  <a:cubicBezTo>
                    <a:pt x="391" y="442"/>
                    <a:pt x="391" y="443"/>
                    <a:pt x="391" y="444"/>
                  </a:cubicBezTo>
                  <a:cubicBezTo>
                    <a:pt x="391" y="444"/>
                    <a:pt x="390" y="444"/>
                    <a:pt x="390" y="444"/>
                  </a:cubicBezTo>
                  <a:cubicBezTo>
                    <a:pt x="389" y="445"/>
                    <a:pt x="388" y="447"/>
                    <a:pt x="390" y="447"/>
                  </a:cubicBezTo>
                  <a:cubicBezTo>
                    <a:pt x="391" y="447"/>
                    <a:pt x="391" y="448"/>
                    <a:pt x="391" y="449"/>
                  </a:cubicBezTo>
                  <a:cubicBezTo>
                    <a:pt x="391" y="449"/>
                    <a:pt x="390" y="450"/>
                    <a:pt x="390" y="450"/>
                  </a:cubicBezTo>
                  <a:cubicBezTo>
                    <a:pt x="389" y="450"/>
                    <a:pt x="389" y="450"/>
                    <a:pt x="389" y="451"/>
                  </a:cubicBezTo>
                  <a:cubicBezTo>
                    <a:pt x="388" y="451"/>
                    <a:pt x="388" y="451"/>
                    <a:pt x="388" y="451"/>
                  </a:cubicBezTo>
                  <a:cubicBezTo>
                    <a:pt x="388" y="451"/>
                    <a:pt x="388" y="451"/>
                    <a:pt x="388" y="451"/>
                  </a:cubicBezTo>
                  <a:cubicBezTo>
                    <a:pt x="387" y="451"/>
                    <a:pt x="387" y="450"/>
                    <a:pt x="386" y="450"/>
                  </a:cubicBezTo>
                  <a:cubicBezTo>
                    <a:pt x="386" y="450"/>
                    <a:pt x="385" y="450"/>
                    <a:pt x="386" y="450"/>
                  </a:cubicBezTo>
                  <a:cubicBezTo>
                    <a:pt x="386" y="451"/>
                    <a:pt x="386" y="452"/>
                    <a:pt x="386" y="452"/>
                  </a:cubicBezTo>
                  <a:cubicBezTo>
                    <a:pt x="386" y="453"/>
                    <a:pt x="384" y="455"/>
                    <a:pt x="384" y="454"/>
                  </a:cubicBezTo>
                  <a:cubicBezTo>
                    <a:pt x="384" y="453"/>
                    <a:pt x="384" y="453"/>
                    <a:pt x="384" y="453"/>
                  </a:cubicBezTo>
                  <a:cubicBezTo>
                    <a:pt x="384" y="452"/>
                    <a:pt x="384" y="452"/>
                    <a:pt x="383" y="452"/>
                  </a:cubicBezTo>
                  <a:cubicBezTo>
                    <a:pt x="383" y="451"/>
                    <a:pt x="382" y="450"/>
                    <a:pt x="381" y="449"/>
                  </a:cubicBezTo>
                  <a:cubicBezTo>
                    <a:pt x="381" y="449"/>
                    <a:pt x="381" y="448"/>
                    <a:pt x="381" y="448"/>
                  </a:cubicBezTo>
                  <a:cubicBezTo>
                    <a:pt x="381" y="447"/>
                    <a:pt x="380" y="445"/>
                    <a:pt x="379" y="446"/>
                  </a:cubicBezTo>
                  <a:cubicBezTo>
                    <a:pt x="377" y="447"/>
                    <a:pt x="378" y="448"/>
                    <a:pt x="379" y="449"/>
                  </a:cubicBezTo>
                  <a:cubicBezTo>
                    <a:pt x="379" y="450"/>
                    <a:pt x="380" y="450"/>
                    <a:pt x="380" y="451"/>
                  </a:cubicBezTo>
                  <a:cubicBezTo>
                    <a:pt x="380" y="451"/>
                    <a:pt x="380" y="452"/>
                    <a:pt x="380" y="452"/>
                  </a:cubicBezTo>
                  <a:cubicBezTo>
                    <a:pt x="380" y="453"/>
                    <a:pt x="381" y="453"/>
                    <a:pt x="381" y="453"/>
                  </a:cubicBezTo>
                  <a:cubicBezTo>
                    <a:pt x="381" y="453"/>
                    <a:pt x="381" y="454"/>
                    <a:pt x="381" y="454"/>
                  </a:cubicBezTo>
                  <a:cubicBezTo>
                    <a:pt x="381" y="454"/>
                    <a:pt x="381" y="455"/>
                    <a:pt x="380" y="455"/>
                  </a:cubicBezTo>
                  <a:cubicBezTo>
                    <a:pt x="380" y="455"/>
                    <a:pt x="379" y="455"/>
                    <a:pt x="379" y="455"/>
                  </a:cubicBezTo>
                  <a:cubicBezTo>
                    <a:pt x="378" y="455"/>
                    <a:pt x="378" y="455"/>
                    <a:pt x="378" y="455"/>
                  </a:cubicBezTo>
                  <a:cubicBezTo>
                    <a:pt x="377" y="455"/>
                    <a:pt x="377" y="456"/>
                    <a:pt x="377" y="456"/>
                  </a:cubicBezTo>
                  <a:cubicBezTo>
                    <a:pt x="377" y="457"/>
                    <a:pt x="377" y="458"/>
                    <a:pt x="376" y="458"/>
                  </a:cubicBezTo>
                  <a:cubicBezTo>
                    <a:pt x="376" y="459"/>
                    <a:pt x="375" y="459"/>
                    <a:pt x="375" y="460"/>
                  </a:cubicBezTo>
                  <a:cubicBezTo>
                    <a:pt x="374" y="460"/>
                    <a:pt x="374" y="460"/>
                    <a:pt x="374" y="460"/>
                  </a:cubicBezTo>
                  <a:cubicBezTo>
                    <a:pt x="374" y="460"/>
                    <a:pt x="374" y="460"/>
                    <a:pt x="373" y="460"/>
                  </a:cubicBezTo>
                  <a:cubicBezTo>
                    <a:pt x="373" y="460"/>
                    <a:pt x="373" y="459"/>
                    <a:pt x="373" y="459"/>
                  </a:cubicBezTo>
                  <a:cubicBezTo>
                    <a:pt x="373" y="459"/>
                    <a:pt x="373" y="459"/>
                    <a:pt x="373" y="459"/>
                  </a:cubicBezTo>
                  <a:cubicBezTo>
                    <a:pt x="373" y="460"/>
                    <a:pt x="373" y="461"/>
                    <a:pt x="373" y="462"/>
                  </a:cubicBezTo>
                  <a:cubicBezTo>
                    <a:pt x="373" y="462"/>
                    <a:pt x="373" y="462"/>
                    <a:pt x="372" y="462"/>
                  </a:cubicBezTo>
                  <a:cubicBezTo>
                    <a:pt x="371" y="462"/>
                    <a:pt x="370" y="463"/>
                    <a:pt x="369" y="463"/>
                  </a:cubicBezTo>
                  <a:cubicBezTo>
                    <a:pt x="369" y="463"/>
                    <a:pt x="369" y="463"/>
                    <a:pt x="369" y="463"/>
                  </a:cubicBezTo>
                  <a:cubicBezTo>
                    <a:pt x="368" y="463"/>
                    <a:pt x="369" y="462"/>
                    <a:pt x="368" y="463"/>
                  </a:cubicBezTo>
                  <a:cubicBezTo>
                    <a:pt x="367" y="463"/>
                    <a:pt x="367" y="463"/>
                    <a:pt x="366" y="464"/>
                  </a:cubicBezTo>
                  <a:cubicBezTo>
                    <a:pt x="366" y="464"/>
                    <a:pt x="366" y="464"/>
                    <a:pt x="366" y="464"/>
                  </a:cubicBezTo>
                  <a:cubicBezTo>
                    <a:pt x="365" y="464"/>
                    <a:pt x="365" y="464"/>
                    <a:pt x="364" y="465"/>
                  </a:cubicBezTo>
                  <a:cubicBezTo>
                    <a:pt x="364" y="465"/>
                    <a:pt x="363" y="466"/>
                    <a:pt x="363" y="466"/>
                  </a:cubicBezTo>
                  <a:cubicBezTo>
                    <a:pt x="362" y="467"/>
                    <a:pt x="361" y="466"/>
                    <a:pt x="360" y="466"/>
                  </a:cubicBezTo>
                  <a:cubicBezTo>
                    <a:pt x="359" y="466"/>
                    <a:pt x="359" y="465"/>
                    <a:pt x="358" y="465"/>
                  </a:cubicBezTo>
                  <a:cubicBezTo>
                    <a:pt x="358" y="465"/>
                    <a:pt x="358" y="464"/>
                    <a:pt x="358" y="464"/>
                  </a:cubicBezTo>
                  <a:cubicBezTo>
                    <a:pt x="358" y="463"/>
                    <a:pt x="356" y="462"/>
                    <a:pt x="356" y="463"/>
                  </a:cubicBezTo>
                  <a:cubicBezTo>
                    <a:pt x="356" y="463"/>
                    <a:pt x="356" y="463"/>
                    <a:pt x="356" y="464"/>
                  </a:cubicBezTo>
                  <a:cubicBezTo>
                    <a:pt x="356" y="464"/>
                    <a:pt x="356" y="465"/>
                    <a:pt x="355" y="465"/>
                  </a:cubicBezTo>
                  <a:cubicBezTo>
                    <a:pt x="355" y="466"/>
                    <a:pt x="354" y="466"/>
                    <a:pt x="354" y="465"/>
                  </a:cubicBezTo>
                  <a:cubicBezTo>
                    <a:pt x="353" y="465"/>
                    <a:pt x="353" y="465"/>
                    <a:pt x="353" y="465"/>
                  </a:cubicBezTo>
                  <a:cubicBezTo>
                    <a:pt x="353" y="464"/>
                    <a:pt x="353" y="464"/>
                    <a:pt x="353" y="463"/>
                  </a:cubicBezTo>
                  <a:cubicBezTo>
                    <a:pt x="353" y="463"/>
                    <a:pt x="353" y="462"/>
                    <a:pt x="352" y="462"/>
                  </a:cubicBezTo>
                  <a:cubicBezTo>
                    <a:pt x="352" y="461"/>
                    <a:pt x="351" y="461"/>
                    <a:pt x="350" y="460"/>
                  </a:cubicBezTo>
                  <a:cubicBezTo>
                    <a:pt x="350" y="460"/>
                    <a:pt x="349" y="460"/>
                    <a:pt x="349" y="460"/>
                  </a:cubicBezTo>
                  <a:cubicBezTo>
                    <a:pt x="349" y="459"/>
                    <a:pt x="349" y="459"/>
                    <a:pt x="348" y="459"/>
                  </a:cubicBezTo>
                  <a:cubicBezTo>
                    <a:pt x="348" y="459"/>
                    <a:pt x="348" y="459"/>
                    <a:pt x="348" y="458"/>
                  </a:cubicBezTo>
                  <a:cubicBezTo>
                    <a:pt x="347" y="458"/>
                    <a:pt x="347" y="458"/>
                    <a:pt x="346" y="458"/>
                  </a:cubicBezTo>
                  <a:cubicBezTo>
                    <a:pt x="346" y="458"/>
                    <a:pt x="345" y="458"/>
                    <a:pt x="345" y="458"/>
                  </a:cubicBezTo>
                  <a:cubicBezTo>
                    <a:pt x="345" y="457"/>
                    <a:pt x="345" y="456"/>
                    <a:pt x="344" y="456"/>
                  </a:cubicBezTo>
                  <a:cubicBezTo>
                    <a:pt x="344" y="455"/>
                    <a:pt x="344" y="453"/>
                    <a:pt x="345" y="453"/>
                  </a:cubicBezTo>
                  <a:cubicBezTo>
                    <a:pt x="345" y="452"/>
                    <a:pt x="346" y="452"/>
                    <a:pt x="347" y="452"/>
                  </a:cubicBezTo>
                  <a:cubicBezTo>
                    <a:pt x="348" y="452"/>
                    <a:pt x="349" y="453"/>
                    <a:pt x="350" y="454"/>
                  </a:cubicBezTo>
                  <a:cubicBezTo>
                    <a:pt x="351" y="454"/>
                    <a:pt x="352" y="454"/>
                    <a:pt x="353" y="454"/>
                  </a:cubicBezTo>
                  <a:cubicBezTo>
                    <a:pt x="354" y="454"/>
                    <a:pt x="353" y="453"/>
                    <a:pt x="353" y="452"/>
                  </a:cubicBezTo>
                  <a:cubicBezTo>
                    <a:pt x="353" y="452"/>
                    <a:pt x="353" y="452"/>
                    <a:pt x="354" y="451"/>
                  </a:cubicBezTo>
                  <a:cubicBezTo>
                    <a:pt x="354" y="451"/>
                    <a:pt x="354" y="451"/>
                    <a:pt x="354" y="451"/>
                  </a:cubicBezTo>
                  <a:cubicBezTo>
                    <a:pt x="355" y="451"/>
                    <a:pt x="355" y="450"/>
                    <a:pt x="354" y="450"/>
                  </a:cubicBezTo>
                  <a:cubicBezTo>
                    <a:pt x="352" y="450"/>
                    <a:pt x="352" y="451"/>
                    <a:pt x="351" y="452"/>
                  </a:cubicBezTo>
                  <a:cubicBezTo>
                    <a:pt x="351" y="452"/>
                    <a:pt x="351" y="452"/>
                    <a:pt x="351" y="452"/>
                  </a:cubicBezTo>
                  <a:cubicBezTo>
                    <a:pt x="350" y="451"/>
                    <a:pt x="349" y="450"/>
                    <a:pt x="351" y="449"/>
                  </a:cubicBezTo>
                  <a:cubicBezTo>
                    <a:pt x="351" y="449"/>
                    <a:pt x="351" y="448"/>
                    <a:pt x="352" y="448"/>
                  </a:cubicBezTo>
                  <a:cubicBezTo>
                    <a:pt x="352" y="448"/>
                    <a:pt x="352" y="447"/>
                    <a:pt x="352" y="447"/>
                  </a:cubicBezTo>
                  <a:cubicBezTo>
                    <a:pt x="352" y="447"/>
                    <a:pt x="352" y="446"/>
                    <a:pt x="352" y="446"/>
                  </a:cubicBezTo>
                  <a:cubicBezTo>
                    <a:pt x="352" y="446"/>
                    <a:pt x="351" y="446"/>
                    <a:pt x="351" y="446"/>
                  </a:cubicBezTo>
                  <a:cubicBezTo>
                    <a:pt x="351" y="445"/>
                    <a:pt x="351" y="445"/>
                    <a:pt x="351" y="445"/>
                  </a:cubicBezTo>
                  <a:cubicBezTo>
                    <a:pt x="351" y="445"/>
                    <a:pt x="350" y="444"/>
                    <a:pt x="350" y="444"/>
                  </a:cubicBezTo>
                  <a:cubicBezTo>
                    <a:pt x="350" y="444"/>
                    <a:pt x="350" y="444"/>
                    <a:pt x="349" y="444"/>
                  </a:cubicBezTo>
                  <a:cubicBezTo>
                    <a:pt x="349" y="445"/>
                    <a:pt x="349" y="445"/>
                    <a:pt x="348" y="446"/>
                  </a:cubicBezTo>
                  <a:cubicBezTo>
                    <a:pt x="348" y="446"/>
                    <a:pt x="348" y="446"/>
                    <a:pt x="347" y="446"/>
                  </a:cubicBezTo>
                  <a:cubicBezTo>
                    <a:pt x="347" y="447"/>
                    <a:pt x="347" y="447"/>
                    <a:pt x="346" y="447"/>
                  </a:cubicBezTo>
                  <a:cubicBezTo>
                    <a:pt x="346" y="447"/>
                    <a:pt x="346" y="446"/>
                    <a:pt x="345" y="446"/>
                  </a:cubicBezTo>
                  <a:cubicBezTo>
                    <a:pt x="345" y="446"/>
                    <a:pt x="344" y="445"/>
                    <a:pt x="344" y="445"/>
                  </a:cubicBezTo>
                  <a:cubicBezTo>
                    <a:pt x="343" y="444"/>
                    <a:pt x="344" y="444"/>
                    <a:pt x="344" y="443"/>
                  </a:cubicBezTo>
                  <a:cubicBezTo>
                    <a:pt x="344" y="443"/>
                    <a:pt x="344" y="442"/>
                    <a:pt x="344" y="441"/>
                  </a:cubicBezTo>
                  <a:cubicBezTo>
                    <a:pt x="344" y="441"/>
                    <a:pt x="345" y="441"/>
                    <a:pt x="345" y="440"/>
                  </a:cubicBezTo>
                  <a:cubicBezTo>
                    <a:pt x="346" y="440"/>
                    <a:pt x="346" y="441"/>
                    <a:pt x="347" y="440"/>
                  </a:cubicBezTo>
                  <a:cubicBezTo>
                    <a:pt x="347" y="440"/>
                    <a:pt x="347" y="440"/>
                    <a:pt x="348" y="440"/>
                  </a:cubicBezTo>
                  <a:cubicBezTo>
                    <a:pt x="348" y="440"/>
                    <a:pt x="349" y="440"/>
                    <a:pt x="350" y="441"/>
                  </a:cubicBezTo>
                  <a:cubicBezTo>
                    <a:pt x="350" y="441"/>
                    <a:pt x="350" y="440"/>
                    <a:pt x="350" y="440"/>
                  </a:cubicBezTo>
                  <a:cubicBezTo>
                    <a:pt x="351" y="440"/>
                    <a:pt x="351" y="439"/>
                    <a:pt x="351" y="439"/>
                  </a:cubicBezTo>
                  <a:cubicBezTo>
                    <a:pt x="351" y="439"/>
                    <a:pt x="352" y="439"/>
                    <a:pt x="353" y="439"/>
                  </a:cubicBezTo>
                  <a:cubicBezTo>
                    <a:pt x="352" y="438"/>
                    <a:pt x="352" y="438"/>
                    <a:pt x="352" y="438"/>
                  </a:cubicBezTo>
                  <a:cubicBezTo>
                    <a:pt x="351" y="438"/>
                    <a:pt x="351" y="438"/>
                    <a:pt x="351" y="438"/>
                  </a:cubicBezTo>
                  <a:cubicBezTo>
                    <a:pt x="351" y="438"/>
                    <a:pt x="350" y="437"/>
                    <a:pt x="350" y="437"/>
                  </a:cubicBezTo>
                  <a:cubicBezTo>
                    <a:pt x="350" y="437"/>
                    <a:pt x="349" y="437"/>
                    <a:pt x="350" y="436"/>
                  </a:cubicBezTo>
                  <a:cubicBezTo>
                    <a:pt x="350" y="436"/>
                    <a:pt x="352" y="436"/>
                    <a:pt x="352" y="434"/>
                  </a:cubicBezTo>
                  <a:cubicBezTo>
                    <a:pt x="352" y="434"/>
                    <a:pt x="352" y="434"/>
                    <a:pt x="352" y="433"/>
                  </a:cubicBezTo>
                  <a:cubicBezTo>
                    <a:pt x="353" y="433"/>
                    <a:pt x="352" y="432"/>
                    <a:pt x="353" y="432"/>
                  </a:cubicBezTo>
                  <a:cubicBezTo>
                    <a:pt x="353" y="431"/>
                    <a:pt x="354" y="431"/>
                    <a:pt x="354" y="432"/>
                  </a:cubicBezTo>
                  <a:cubicBezTo>
                    <a:pt x="355" y="432"/>
                    <a:pt x="355" y="432"/>
                    <a:pt x="355" y="433"/>
                  </a:cubicBezTo>
                  <a:cubicBezTo>
                    <a:pt x="356" y="433"/>
                    <a:pt x="356" y="433"/>
                    <a:pt x="356" y="432"/>
                  </a:cubicBezTo>
                  <a:cubicBezTo>
                    <a:pt x="356" y="432"/>
                    <a:pt x="356" y="432"/>
                    <a:pt x="356" y="432"/>
                  </a:cubicBezTo>
                  <a:cubicBezTo>
                    <a:pt x="356" y="432"/>
                    <a:pt x="356" y="431"/>
                    <a:pt x="356" y="431"/>
                  </a:cubicBezTo>
                  <a:cubicBezTo>
                    <a:pt x="356" y="430"/>
                    <a:pt x="357" y="430"/>
                    <a:pt x="357" y="430"/>
                  </a:cubicBezTo>
                  <a:cubicBezTo>
                    <a:pt x="357" y="430"/>
                    <a:pt x="358" y="429"/>
                    <a:pt x="358" y="429"/>
                  </a:cubicBezTo>
                  <a:cubicBezTo>
                    <a:pt x="358" y="429"/>
                    <a:pt x="358" y="428"/>
                    <a:pt x="358" y="429"/>
                  </a:cubicBezTo>
                  <a:cubicBezTo>
                    <a:pt x="358" y="429"/>
                    <a:pt x="358" y="429"/>
                    <a:pt x="358" y="429"/>
                  </a:cubicBezTo>
                  <a:cubicBezTo>
                    <a:pt x="356" y="428"/>
                    <a:pt x="355" y="429"/>
                    <a:pt x="354" y="429"/>
                  </a:cubicBezTo>
                  <a:cubicBezTo>
                    <a:pt x="354" y="430"/>
                    <a:pt x="353" y="430"/>
                    <a:pt x="353" y="431"/>
                  </a:cubicBezTo>
                  <a:cubicBezTo>
                    <a:pt x="353" y="431"/>
                    <a:pt x="353" y="431"/>
                    <a:pt x="353" y="431"/>
                  </a:cubicBezTo>
                  <a:cubicBezTo>
                    <a:pt x="352" y="431"/>
                    <a:pt x="351" y="431"/>
                    <a:pt x="351" y="432"/>
                  </a:cubicBezTo>
                  <a:cubicBezTo>
                    <a:pt x="351" y="433"/>
                    <a:pt x="351" y="433"/>
                    <a:pt x="350" y="433"/>
                  </a:cubicBezTo>
                  <a:cubicBezTo>
                    <a:pt x="350" y="434"/>
                    <a:pt x="348" y="435"/>
                    <a:pt x="348" y="434"/>
                  </a:cubicBezTo>
                  <a:cubicBezTo>
                    <a:pt x="348" y="433"/>
                    <a:pt x="349" y="430"/>
                    <a:pt x="348" y="430"/>
                  </a:cubicBezTo>
                  <a:cubicBezTo>
                    <a:pt x="347" y="429"/>
                    <a:pt x="347" y="429"/>
                    <a:pt x="348" y="428"/>
                  </a:cubicBezTo>
                  <a:cubicBezTo>
                    <a:pt x="349" y="428"/>
                    <a:pt x="350" y="425"/>
                    <a:pt x="348" y="425"/>
                  </a:cubicBezTo>
                  <a:cubicBezTo>
                    <a:pt x="346" y="425"/>
                    <a:pt x="347" y="428"/>
                    <a:pt x="345" y="427"/>
                  </a:cubicBezTo>
                  <a:cubicBezTo>
                    <a:pt x="344" y="427"/>
                    <a:pt x="343" y="427"/>
                    <a:pt x="344" y="426"/>
                  </a:cubicBezTo>
                  <a:cubicBezTo>
                    <a:pt x="344" y="425"/>
                    <a:pt x="345" y="426"/>
                    <a:pt x="346" y="425"/>
                  </a:cubicBezTo>
                  <a:cubicBezTo>
                    <a:pt x="346" y="425"/>
                    <a:pt x="346" y="424"/>
                    <a:pt x="346" y="423"/>
                  </a:cubicBezTo>
                  <a:cubicBezTo>
                    <a:pt x="346" y="423"/>
                    <a:pt x="347" y="423"/>
                    <a:pt x="347" y="422"/>
                  </a:cubicBezTo>
                  <a:cubicBezTo>
                    <a:pt x="346" y="422"/>
                    <a:pt x="346" y="422"/>
                    <a:pt x="345" y="423"/>
                  </a:cubicBezTo>
                  <a:cubicBezTo>
                    <a:pt x="345" y="423"/>
                    <a:pt x="345" y="423"/>
                    <a:pt x="345" y="423"/>
                  </a:cubicBezTo>
                  <a:cubicBezTo>
                    <a:pt x="344" y="423"/>
                    <a:pt x="344" y="423"/>
                    <a:pt x="343" y="423"/>
                  </a:cubicBezTo>
                  <a:cubicBezTo>
                    <a:pt x="343" y="423"/>
                    <a:pt x="343" y="423"/>
                    <a:pt x="343" y="423"/>
                  </a:cubicBezTo>
                  <a:cubicBezTo>
                    <a:pt x="343" y="422"/>
                    <a:pt x="342" y="420"/>
                    <a:pt x="344" y="420"/>
                  </a:cubicBezTo>
                  <a:cubicBezTo>
                    <a:pt x="344" y="420"/>
                    <a:pt x="345" y="420"/>
                    <a:pt x="345" y="420"/>
                  </a:cubicBezTo>
                  <a:cubicBezTo>
                    <a:pt x="346" y="420"/>
                    <a:pt x="346" y="422"/>
                    <a:pt x="347" y="421"/>
                  </a:cubicBezTo>
                  <a:cubicBezTo>
                    <a:pt x="347" y="420"/>
                    <a:pt x="347" y="420"/>
                    <a:pt x="347" y="420"/>
                  </a:cubicBezTo>
                  <a:cubicBezTo>
                    <a:pt x="348" y="420"/>
                    <a:pt x="349" y="420"/>
                    <a:pt x="349" y="420"/>
                  </a:cubicBezTo>
                  <a:cubicBezTo>
                    <a:pt x="350" y="420"/>
                    <a:pt x="351" y="420"/>
                    <a:pt x="352" y="420"/>
                  </a:cubicBezTo>
                  <a:cubicBezTo>
                    <a:pt x="353" y="420"/>
                    <a:pt x="353" y="420"/>
                    <a:pt x="353" y="421"/>
                  </a:cubicBezTo>
                  <a:cubicBezTo>
                    <a:pt x="354" y="421"/>
                    <a:pt x="353" y="422"/>
                    <a:pt x="355" y="421"/>
                  </a:cubicBezTo>
                  <a:cubicBezTo>
                    <a:pt x="355" y="421"/>
                    <a:pt x="355" y="421"/>
                    <a:pt x="356" y="421"/>
                  </a:cubicBezTo>
                  <a:cubicBezTo>
                    <a:pt x="356" y="420"/>
                    <a:pt x="356" y="421"/>
                    <a:pt x="357" y="420"/>
                  </a:cubicBezTo>
                  <a:cubicBezTo>
                    <a:pt x="357" y="420"/>
                    <a:pt x="357" y="420"/>
                    <a:pt x="357" y="420"/>
                  </a:cubicBezTo>
                  <a:cubicBezTo>
                    <a:pt x="358" y="419"/>
                    <a:pt x="358" y="420"/>
                    <a:pt x="359" y="420"/>
                  </a:cubicBezTo>
                  <a:cubicBezTo>
                    <a:pt x="360" y="420"/>
                    <a:pt x="359" y="421"/>
                    <a:pt x="359" y="422"/>
                  </a:cubicBezTo>
                  <a:cubicBezTo>
                    <a:pt x="359" y="422"/>
                    <a:pt x="359" y="422"/>
                    <a:pt x="358" y="423"/>
                  </a:cubicBezTo>
                  <a:cubicBezTo>
                    <a:pt x="359" y="422"/>
                    <a:pt x="360" y="424"/>
                    <a:pt x="361" y="422"/>
                  </a:cubicBezTo>
                  <a:cubicBezTo>
                    <a:pt x="362" y="422"/>
                    <a:pt x="361" y="421"/>
                    <a:pt x="362" y="420"/>
                  </a:cubicBezTo>
                  <a:cubicBezTo>
                    <a:pt x="362" y="420"/>
                    <a:pt x="363" y="420"/>
                    <a:pt x="363" y="420"/>
                  </a:cubicBezTo>
                  <a:cubicBezTo>
                    <a:pt x="363" y="420"/>
                    <a:pt x="364" y="420"/>
                    <a:pt x="364" y="419"/>
                  </a:cubicBezTo>
                  <a:cubicBezTo>
                    <a:pt x="364" y="419"/>
                    <a:pt x="366" y="418"/>
                    <a:pt x="365" y="418"/>
                  </a:cubicBezTo>
                  <a:cubicBezTo>
                    <a:pt x="365" y="418"/>
                    <a:pt x="365" y="418"/>
                    <a:pt x="365" y="418"/>
                  </a:cubicBezTo>
                  <a:cubicBezTo>
                    <a:pt x="365" y="417"/>
                    <a:pt x="363" y="418"/>
                    <a:pt x="363" y="418"/>
                  </a:cubicBezTo>
                  <a:cubicBezTo>
                    <a:pt x="362" y="418"/>
                    <a:pt x="362" y="417"/>
                    <a:pt x="362" y="417"/>
                  </a:cubicBezTo>
                  <a:cubicBezTo>
                    <a:pt x="362" y="416"/>
                    <a:pt x="362" y="416"/>
                    <a:pt x="361" y="417"/>
                  </a:cubicBezTo>
                  <a:cubicBezTo>
                    <a:pt x="360" y="418"/>
                    <a:pt x="359" y="418"/>
                    <a:pt x="358" y="418"/>
                  </a:cubicBezTo>
                  <a:cubicBezTo>
                    <a:pt x="358" y="418"/>
                    <a:pt x="358" y="418"/>
                    <a:pt x="357" y="418"/>
                  </a:cubicBezTo>
                  <a:cubicBezTo>
                    <a:pt x="357" y="418"/>
                    <a:pt x="357" y="417"/>
                    <a:pt x="357" y="417"/>
                  </a:cubicBezTo>
                  <a:cubicBezTo>
                    <a:pt x="356" y="417"/>
                    <a:pt x="356" y="417"/>
                    <a:pt x="356" y="418"/>
                  </a:cubicBezTo>
                  <a:cubicBezTo>
                    <a:pt x="355" y="418"/>
                    <a:pt x="355" y="419"/>
                    <a:pt x="354" y="418"/>
                  </a:cubicBezTo>
                  <a:cubicBezTo>
                    <a:pt x="354" y="418"/>
                    <a:pt x="353" y="418"/>
                    <a:pt x="352" y="418"/>
                  </a:cubicBezTo>
                  <a:cubicBezTo>
                    <a:pt x="351" y="418"/>
                    <a:pt x="351" y="418"/>
                    <a:pt x="350" y="418"/>
                  </a:cubicBezTo>
                  <a:cubicBezTo>
                    <a:pt x="349" y="419"/>
                    <a:pt x="348" y="419"/>
                    <a:pt x="346" y="419"/>
                  </a:cubicBezTo>
                  <a:cubicBezTo>
                    <a:pt x="346" y="419"/>
                    <a:pt x="345" y="419"/>
                    <a:pt x="345" y="418"/>
                  </a:cubicBezTo>
                  <a:cubicBezTo>
                    <a:pt x="344" y="418"/>
                    <a:pt x="343" y="418"/>
                    <a:pt x="344" y="417"/>
                  </a:cubicBezTo>
                  <a:cubicBezTo>
                    <a:pt x="344" y="417"/>
                    <a:pt x="344" y="416"/>
                    <a:pt x="344" y="416"/>
                  </a:cubicBezTo>
                  <a:cubicBezTo>
                    <a:pt x="345" y="416"/>
                    <a:pt x="345" y="416"/>
                    <a:pt x="345" y="416"/>
                  </a:cubicBezTo>
                  <a:cubicBezTo>
                    <a:pt x="345" y="416"/>
                    <a:pt x="345" y="415"/>
                    <a:pt x="345" y="415"/>
                  </a:cubicBezTo>
                  <a:cubicBezTo>
                    <a:pt x="343" y="415"/>
                    <a:pt x="343" y="414"/>
                    <a:pt x="344" y="414"/>
                  </a:cubicBezTo>
                  <a:cubicBezTo>
                    <a:pt x="345" y="414"/>
                    <a:pt x="347" y="414"/>
                    <a:pt x="348" y="414"/>
                  </a:cubicBezTo>
                  <a:cubicBezTo>
                    <a:pt x="349" y="414"/>
                    <a:pt x="350" y="414"/>
                    <a:pt x="351" y="414"/>
                  </a:cubicBezTo>
                  <a:cubicBezTo>
                    <a:pt x="352" y="414"/>
                    <a:pt x="353" y="414"/>
                    <a:pt x="352" y="414"/>
                  </a:cubicBezTo>
                  <a:cubicBezTo>
                    <a:pt x="351" y="413"/>
                    <a:pt x="351" y="413"/>
                    <a:pt x="351" y="413"/>
                  </a:cubicBezTo>
                  <a:cubicBezTo>
                    <a:pt x="349" y="412"/>
                    <a:pt x="348" y="413"/>
                    <a:pt x="347" y="413"/>
                  </a:cubicBezTo>
                  <a:cubicBezTo>
                    <a:pt x="346" y="413"/>
                    <a:pt x="346" y="413"/>
                    <a:pt x="346" y="413"/>
                  </a:cubicBezTo>
                  <a:cubicBezTo>
                    <a:pt x="346" y="412"/>
                    <a:pt x="345" y="412"/>
                    <a:pt x="345" y="411"/>
                  </a:cubicBezTo>
                  <a:cubicBezTo>
                    <a:pt x="345" y="411"/>
                    <a:pt x="345" y="411"/>
                    <a:pt x="344" y="410"/>
                  </a:cubicBezTo>
                  <a:cubicBezTo>
                    <a:pt x="344" y="410"/>
                    <a:pt x="343" y="410"/>
                    <a:pt x="343" y="410"/>
                  </a:cubicBezTo>
                  <a:close/>
                  <a:moveTo>
                    <a:pt x="569" y="396"/>
                  </a:moveTo>
                  <a:cubicBezTo>
                    <a:pt x="569" y="396"/>
                    <a:pt x="569" y="396"/>
                    <a:pt x="570" y="397"/>
                  </a:cubicBezTo>
                  <a:cubicBezTo>
                    <a:pt x="570" y="397"/>
                    <a:pt x="570" y="397"/>
                    <a:pt x="571" y="396"/>
                  </a:cubicBezTo>
                  <a:cubicBezTo>
                    <a:pt x="571" y="396"/>
                    <a:pt x="571" y="396"/>
                    <a:pt x="571" y="395"/>
                  </a:cubicBezTo>
                  <a:cubicBezTo>
                    <a:pt x="571" y="395"/>
                    <a:pt x="571" y="394"/>
                    <a:pt x="572" y="394"/>
                  </a:cubicBezTo>
                  <a:cubicBezTo>
                    <a:pt x="572" y="393"/>
                    <a:pt x="572" y="393"/>
                    <a:pt x="572" y="393"/>
                  </a:cubicBezTo>
                  <a:cubicBezTo>
                    <a:pt x="572" y="393"/>
                    <a:pt x="573" y="393"/>
                    <a:pt x="572" y="393"/>
                  </a:cubicBezTo>
                  <a:cubicBezTo>
                    <a:pt x="572" y="392"/>
                    <a:pt x="571" y="393"/>
                    <a:pt x="571" y="393"/>
                  </a:cubicBezTo>
                  <a:cubicBezTo>
                    <a:pt x="570" y="393"/>
                    <a:pt x="570" y="393"/>
                    <a:pt x="570" y="394"/>
                  </a:cubicBezTo>
                  <a:cubicBezTo>
                    <a:pt x="570" y="394"/>
                    <a:pt x="570" y="395"/>
                    <a:pt x="569" y="395"/>
                  </a:cubicBezTo>
                  <a:cubicBezTo>
                    <a:pt x="569" y="395"/>
                    <a:pt x="569" y="395"/>
                    <a:pt x="569" y="396"/>
                  </a:cubicBezTo>
                  <a:close/>
                  <a:moveTo>
                    <a:pt x="506" y="406"/>
                  </a:moveTo>
                  <a:cubicBezTo>
                    <a:pt x="506" y="407"/>
                    <a:pt x="506" y="407"/>
                    <a:pt x="507" y="407"/>
                  </a:cubicBezTo>
                  <a:cubicBezTo>
                    <a:pt x="508" y="407"/>
                    <a:pt x="509" y="407"/>
                    <a:pt x="510" y="408"/>
                  </a:cubicBezTo>
                  <a:cubicBezTo>
                    <a:pt x="510" y="408"/>
                    <a:pt x="510" y="408"/>
                    <a:pt x="510" y="408"/>
                  </a:cubicBezTo>
                  <a:cubicBezTo>
                    <a:pt x="510" y="408"/>
                    <a:pt x="510" y="408"/>
                    <a:pt x="510" y="408"/>
                  </a:cubicBezTo>
                  <a:cubicBezTo>
                    <a:pt x="510" y="408"/>
                    <a:pt x="510" y="408"/>
                    <a:pt x="510" y="408"/>
                  </a:cubicBezTo>
                  <a:cubicBezTo>
                    <a:pt x="510" y="408"/>
                    <a:pt x="510" y="408"/>
                    <a:pt x="510" y="408"/>
                  </a:cubicBezTo>
                  <a:cubicBezTo>
                    <a:pt x="511" y="409"/>
                    <a:pt x="511" y="410"/>
                    <a:pt x="510" y="411"/>
                  </a:cubicBezTo>
                  <a:cubicBezTo>
                    <a:pt x="510" y="412"/>
                    <a:pt x="510" y="413"/>
                    <a:pt x="511" y="413"/>
                  </a:cubicBezTo>
                  <a:cubicBezTo>
                    <a:pt x="511" y="413"/>
                    <a:pt x="512" y="412"/>
                    <a:pt x="512" y="412"/>
                  </a:cubicBezTo>
                  <a:cubicBezTo>
                    <a:pt x="512" y="411"/>
                    <a:pt x="513" y="411"/>
                    <a:pt x="513" y="410"/>
                  </a:cubicBezTo>
                  <a:cubicBezTo>
                    <a:pt x="514" y="410"/>
                    <a:pt x="514" y="409"/>
                    <a:pt x="514" y="409"/>
                  </a:cubicBezTo>
                  <a:cubicBezTo>
                    <a:pt x="514" y="409"/>
                    <a:pt x="515" y="408"/>
                    <a:pt x="516" y="409"/>
                  </a:cubicBezTo>
                  <a:cubicBezTo>
                    <a:pt x="516" y="409"/>
                    <a:pt x="517" y="409"/>
                    <a:pt x="517" y="409"/>
                  </a:cubicBezTo>
                  <a:cubicBezTo>
                    <a:pt x="518" y="408"/>
                    <a:pt x="517" y="408"/>
                    <a:pt x="517" y="407"/>
                  </a:cubicBezTo>
                  <a:cubicBezTo>
                    <a:pt x="517" y="406"/>
                    <a:pt x="517" y="406"/>
                    <a:pt x="517" y="405"/>
                  </a:cubicBezTo>
                  <a:cubicBezTo>
                    <a:pt x="517" y="405"/>
                    <a:pt x="517" y="405"/>
                    <a:pt x="517" y="405"/>
                  </a:cubicBezTo>
                  <a:cubicBezTo>
                    <a:pt x="516" y="405"/>
                    <a:pt x="515" y="405"/>
                    <a:pt x="515" y="406"/>
                  </a:cubicBezTo>
                  <a:cubicBezTo>
                    <a:pt x="515" y="406"/>
                    <a:pt x="515" y="406"/>
                    <a:pt x="515" y="407"/>
                  </a:cubicBezTo>
                  <a:cubicBezTo>
                    <a:pt x="515" y="407"/>
                    <a:pt x="515" y="407"/>
                    <a:pt x="515" y="407"/>
                  </a:cubicBezTo>
                  <a:cubicBezTo>
                    <a:pt x="514" y="407"/>
                    <a:pt x="512" y="407"/>
                    <a:pt x="512" y="406"/>
                  </a:cubicBezTo>
                  <a:cubicBezTo>
                    <a:pt x="512" y="406"/>
                    <a:pt x="511" y="405"/>
                    <a:pt x="510" y="405"/>
                  </a:cubicBezTo>
                  <a:cubicBezTo>
                    <a:pt x="510" y="405"/>
                    <a:pt x="510" y="405"/>
                    <a:pt x="510" y="406"/>
                  </a:cubicBezTo>
                  <a:cubicBezTo>
                    <a:pt x="509" y="406"/>
                    <a:pt x="508" y="405"/>
                    <a:pt x="507" y="405"/>
                  </a:cubicBezTo>
                  <a:cubicBezTo>
                    <a:pt x="507" y="405"/>
                    <a:pt x="506" y="405"/>
                    <a:pt x="506" y="406"/>
                  </a:cubicBezTo>
                  <a:cubicBezTo>
                    <a:pt x="506" y="406"/>
                    <a:pt x="506" y="406"/>
                    <a:pt x="506" y="406"/>
                  </a:cubicBezTo>
                  <a:close/>
                  <a:moveTo>
                    <a:pt x="518" y="414"/>
                  </a:moveTo>
                  <a:cubicBezTo>
                    <a:pt x="518" y="413"/>
                    <a:pt x="518" y="413"/>
                    <a:pt x="517" y="413"/>
                  </a:cubicBezTo>
                  <a:cubicBezTo>
                    <a:pt x="517" y="413"/>
                    <a:pt x="517" y="413"/>
                    <a:pt x="516" y="413"/>
                  </a:cubicBezTo>
                  <a:cubicBezTo>
                    <a:pt x="516" y="414"/>
                    <a:pt x="515" y="414"/>
                    <a:pt x="514" y="414"/>
                  </a:cubicBezTo>
                  <a:cubicBezTo>
                    <a:pt x="514" y="414"/>
                    <a:pt x="514" y="415"/>
                    <a:pt x="514" y="415"/>
                  </a:cubicBezTo>
                  <a:cubicBezTo>
                    <a:pt x="514" y="416"/>
                    <a:pt x="513" y="416"/>
                    <a:pt x="512" y="416"/>
                  </a:cubicBezTo>
                  <a:cubicBezTo>
                    <a:pt x="511" y="416"/>
                    <a:pt x="510" y="416"/>
                    <a:pt x="510" y="415"/>
                  </a:cubicBezTo>
                  <a:cubicBezTo>
                    <a:pt x="510" y="414"/>
                    <a:pt x="510" y="414"/>
                    <a:pt x="510" y="413"/>
                  </a:cubicBezTo>
                  <a:cubicBezTo>
                    <a:pt x="510" y="413"/>
                    <a:pt x="509" y="413"/>
                    <a:pt x="509" y="413"/>
                  </a:cubicBezTo>
                  <a:cubicBezTo>
                    <a:pt x="508" y="413"/>
                    <a:pt x="507" y="415"/>
                    <a:pt x="507" y="415"/>
                  </a:cubicBezTo>
                  <a:cubicBezTo>
                    <a:pt x="507" y="416"/>
                    <a:pt x="508" y="417"/>
                    <a:pt x="507" y="418"/>
                  </a:cubicBezTo>
                  <a:cubicBezTo>
                    <a:pt x="506" y="418"/>
                    <a:pt x="506" y="418"/>
                    <a:pt x="506" y="419"/>
                  </a:cubicBezTo>
                  <a:cubicBezTo>
                    <a:pt x="506" y="419"/>
                    <a:pt x="506" y="419"/>
                    <a:pt x="506" y="419"/>
                  </a:cubicBezTo>
                  <a:cubicBezTo>
                    <a:pt x="506" y="419"/>
                    <a:pt x="506" y="419"/>
                    <a:pt x="506" y="419"/>
                  </a:cubicBezTo>
                  <a:cubicBezTo>
                    <a:pt x="506" y="419"/>
                    <a:pt x="506" y="419"/>
                    <a:pt x="506" y="420"/>
                  </a:cubicBezTo>
                  <a:cubicBezTo>
                    <a:pt x="506" y="420"/>
                    <a:pt x="506" y="420"/>
                    <a:pt x="506" y="420"/>
                  </a:cubicBezTo>
                  <a:cubicBezTo>
                    <a:pt x="507" y="420"/>
                    <a:pt x="507" y="421"/>
                    <a:pt x="508" y="420"/>
                  </a:cubicBezTo>
                  <a:cubicBezTo>
                    <a:pt x="509" y="420"/>
                    <a:pt x="508" y="417"/>
                    <a:pt x="509" y="417"/>
                  </a:cubicBezTo>
                  <a:cubicBezTo>
                    <a:pt x="510" y="418"/>
                    <a:pt x="511" y="419"/>
                    <a:pt x="512" y="420"/>
                  </a:cubicBezTo>
                  <a:cubicBezTo>
                    <a:pt x="512" y="420"/>
                    <a:pt x="513" y="420"/>
                    <a:pt x="514" y="420"/>
                  </a:cubicBezTo>
                  <a:cubicBezTo>
                    <a:pt x="514" y="420"/>
                    <a:pt x="515" y="420"/>
                    <a:pt x="515" y="419"/>
                  </a:cubicBezTo>
                  <a:cubicBezTo>
                    <a:pt x="515" y="419"/>
                    <a:pt x="515" y="419"/>
                    <a:pt x="515" y="419"/>
                  </a:cubicBezTo>
                  <a:cubicBezTo>
                    <a:pt x="515" y="419"/>
                    <a:pt x="516" y="419"/>
                    <a:pt x="516" y="419"/>
                  </a:cubicBezTo>
                  <a:cubicBezTo>
                    <a:pt x="516" y="418"/>
                    <a:pt x="516" y="418"/>
                    <a:pt x="516" y="418"/>
                  </a:cubicBezTo>
                  <a:cubicBezTo>
                    <a:pt x="516" y="417"/>
                    <a:pt x="515" y="418"/>
                    <a:pt x="515" y="418"/>
                  </a:cubicBezTo>
                  <a:cubicBezTo>
                    <a:pt x="515" y="418"/>
                    <a:pt x="514" y="418"/>
                    <a:pt x="514" y="418"/>
                  </a:cubicBezTo>
                  <a:cubicBezTo>
                    <a:pt x="514" y="419"/>
                    <a:pt x="513" y="419"/>
                    <a:pt x="513" y="419"/>
                  </a:cubicBezTo>
                  <a:cubicBezTo>
                    <a:pt x="513" y="418"/>
                    <a:pt x="514" y="418"/>
                    <a:pt x="514" y="417"/>
                  </a:cubicBezTo>
                  <a:cubicBezTo>
                    <a:pt x="514" y="417"/>
                    <a:pt x="515" y="417"/>
                    <a:pt x="515" y="417"/>
                  </a:cubicBezTo>
                  <a:cubicBezTo>
                    <a:pt x="516" y="416"/>
                    <a:pt x="516" y="416"/>
                    <a:pt x="517" y="416"/>
                  </a:cubicBezTo>
                  <a:cubicBezTo>
                    <a:pt x="517" y="416"/>
                    <a:pt x="517" y="415"/>
                    <a:pt x="517" y="415"/>
                  </a:cubicBezTo>
                  <a:cubicBezTo>
                    <a:pt x="517" y="415"/>
                    <a:pt x="518" y="414"/>
                    <a:pt x="518" y="414"/>
                  </a:cubicBezTo>
                  <a:close/>
                  <a:moveTo>
                    <a:pt x="520" y="418"/>
                  </a:moveTo>
                  <a:cubicBezTo>
                    <a:pt x="520" y="418"/>
                    <a:pt x="520" y="418"/>
                    <a:pt x="519" y="418"/>
                  </a:cubicBezTo>
                  <a:cubicBezTo>
                    <a:pt x="519" y="418"/>
                    <a:pt x="519" y="418"/>
                    <a:pt x="519" y="418"/>
                  </a:cubicBezTo>
                  <a:cubicBezTo>
                    <a:pt x="519" y="418"/>
                    <a:pt x="519" y="418"/>
                    <a:pt x="519" y="418"/>
                  </a:cubicBezTo>
                  <a:cubicBezTo>
                    <a:pt x="519" y="418"/>
                    <a:pt x="518" y="418"/>
                    <a:pt x="518" y="418"/>
                  </a:cubicBezTo>
                  <a:cubicBezTo>
                    <a:pt x="518" y="418"/>
                    <a:pt x="518" y="419"/>
                    <a:pt x="518" y="419"/>
                  </a:cubicBezTo>
                  <a:cubicBezTo>
                    <a:pt x="518" y="419"/>
                    <a:pt x="518" y="419"/>
                    <a:pt x="519" y="419"/>
                  </a:cubicBezTo>
                  <a:cubicBezTo>
                    <a:pt x="519" y="420"/>
                    <a:pt x="519" y="420"/>
                    <a:pt x="520" y="420"/>
                  </a:cubicBezTo>
                  <a:cubicBezTo>
                    <a:pt x="520" y="419"/>
                    <a:pt x="520" y="419"/>
                    <a:pt x="520" y="418"/>
                  </a:cubicBezTo>
                  <a:close/>
                  <a:moveTo>
                    <a:pt x="523" y="397"/>
                  </a:moveTo>
                  <a:cubicBezTo>
                    <a:pt x="523" y="397"/>
                    <a:pt x="524" y="397"/>
                    <a:pt x="524" y="397"/>
                  </a:cubicBezTo>
                  <a:cubicBezTo>
                    <a:pt x="524" y="397"/>
                    <a:pt x="524" y="397"/>
                    <a:pt x="524" y="397"/>
                  </a:cubicBezTo>
                  <a:cubicBezTo>
                    <a:pt x="524" y="397"/>
                    <a:pt x="524" y="397"/>
                    <a:pt x="524" y="396"/>
                  </a:cubicBezTo>
                  <a:cubicBezTo>
                    <a:pt x="524" y="396"/>
                    <a:pt x="523" y="396"/>
                    <a:pt x="523" y="396"/>
                  </a:cubicBezTo>
                  <a:cubicBezTo>
                    <a:pt x="522" y="395"/>
                    <a:pt x="522" y="394"/>
                    <a:pt x="522" y="394"/>
                  </a:cubicBezTo>
                  <a:cubicBezTo>
                    <a:pt x="523" y="394"/>
                    <a:pt x="523" y="394"/>
                    <a:pt x="523" y="393"/>
                  </a:cubicBezTo>
                  <a:cubicBezTo>
                    <a:pt x="523" y="393"/>
                    <a:pt x="523" y="392"/>
                    <a:pt x="523" y="392"/>
                  </a:cubicBezTo>
                  <a:cubicBezTo>
                    <a:pt x="523" y="391"/>
                    <a:pt x="523" y="391"/>
                    <a:pt x="523" y="391"/>
                  </a:cubicBezTo>
                  <a:cubicBezTo>
                    <a:pt x="523" y="389"/>
                    <a:pt x="522" y="389"/>
                    <a:pt x="521" y="388"/>
                  </a:cubicBezTo>
                  <a:cubicBezTo>
                    <a:pt x="521" y="388"/>
                    <a:pt x="520" y="388"/>
                    <a:pt x="520" y="389"/>
                  </a:cubicBezTo>
                  <a:cubicBezTo>
                    <a:pt x="520" y="389"/>
                    <a:pt x="520" y="390"/>
                    <a:pt x="521" y="390"/>
                  </a:cubicBezTo>
                  <a:cubicBezTo>
                    <a:pt x="521" y="391"/>
                    <a:pt x="521" y="391"/>
                    <a:pt x="520" y="392"/>
                  </a:cubicBezTo>
                  <a:cubicBezTo>
                    <a:pt x="520" y="392"/>
                    <a:pt x="520" y="392"/>
                    <a:pt x="520" y="393"/>
                  </a:cubicBezTo>
                  <a:cubicBezTo>
                    <a:pt x="520" y="393"/>
                    <a:pt x="520" y="394"/>
                    <a:pt x="520" y="395"/>
                  </a:cubicBezTo>
                  <a:cubicBezTo>
                    <a:pt x="520" y="395"/>
                    <a:pt x="520" y="395"/>
                    <a:pt x="521" y="395"/>
                  </a:cubicBezTo>
                  <a:cubicBezTo>
                    <a:pt x="521" y="396"/>
                    <a:pt x="522" y="396"/>
                    <a:pt x="522" y="396"/>
                  </a:cubicBezTo>
                  <a:cubicBezTo>
                    <a:pt x="522" y="397"/>
                    <a:pt x="523" y="397"/>
                    <a:pt x="523" y="397"/>
                  </a:cubicBezTo>
                  <a:close/>
                  <a:moveTo>
                    <a:pt x="529" y="421"/>
                  </a:moveTo>
                  <a:cubicBezTo>
                    <a:pt x="529" y="421"/>
                    <a:pt x="529" y="421"/>
                    <a:pt x="529" y="421"/>
                  </a:cubicBezTo>
                  <a:cubicBezTo>
                    <a:pt x="529" y="421"/>
                    <a:pt x="529" y="420"/>
                    <a:pt x="528" y="420"/>
                  </a:cubicBezTo>
                  <a:cubicBezTo>
                    <a:pt x="528" y="420"/>
                    <a:pt x="527" y="420"/>
                    <a:pt x="527" y="420"/>
                  </a:cubicBezTo>
                  <a:cubicBezTo>
                    <a:pt x="526" y="420"/>
                    <a:pt x="526" y="419"/>
                    <a:pt x="526" y="419"/>
                  </a:cubicBezTo>
                  <a:cubicBezTo>
                    <a:pt x="525" y="419"/>
                    <a:pt x="526" y="418"/>
                    <a:pt x="525" y="418"/>
                  </a:cubicBezTo>
                  <a:cubicBezTo>
                    <a:pt x="525" y="418"/>
                    <a:pt x="525" y="417"/>
                    <a:pt x="525" y="417"/>
                  </a:cubicBezTo>
                  <a:cubicBezTo>
                    <a:pt x="525" y="417"/>
                    <a:pt x="525" y="416"/>
                    <a:pt x="526" y="416"/>
                  </a:cubicBezTo>
                  <a:cubicBezTo>
                    <a:pt x="526" y="416"/>
                    <a:pt x="526" y="417"/>
                    <a:pt x="527" y="417"/>
                  </a:cubicBezTo>
                  <a:cubicBezTo>
                    <a:pt x="527" y="417"/>
                    <a:pt x="527" y="417"/>
                    <a:pt x="527" y="416"/>
                  </a:cubicBezTo>
                  <a:cubicBezTo>
                    <a:pt x="527" y="416"/>
                    <a:pt x="527" y="416"/>
                    <a:pt x="527" y="415"/>
                  </a:cubicBezTo>
                  <a:cubicBezTo>
                    <a:pt x="527" y="415"/>
                    <a:pt x="527" y="415"/>
                    <a:pt x="527" y="415"/>
                  </a:cubicBezTo>
                  <a:cubicBezTo>
                    <a:pt x="527" y="414"/>
                    <a:pt x="527" y="414"/>
                    <a:pt x="527" y="414"/>
                  </a:cubicBezTo>
                  <a:cubicBezTo>
                    <a:pt x="527" y="413"/>
                    <a:pt x="528" y="412"/>
                    <a:pt x="528" y="411"/>
                  </a:cubicBezTo>
                  <a:cubicBezTo>
                    <a:pt x="528" y="411"/>
                    <a:pt x="528" y="411"/>
                    <a:pt x="527" y="411"/>
                  </a:cubicBezTo>
                  <a:cubicBezTo>
                    <a:pt x="527" y="411"/>
                    <a:pt x="527" y="411"/>
                    <a:pt x="527" y="411"/>
                  </a:cubicBezTo>
                  <a:cubicBezTo>
                    <a:pt x="526" y="411"/>
                    <a:pt x="525" y="410"/>
                    <a:pt x="526" y="410"/>
                  </a:cubicBezTo>
                  <a:cubicBezTo>
                    <a:pt x="526" y="409"/>
                    <a:pt x="526" y="409"/>
                    <a:pt x="527" y="409"/>
                  </a:cubicBezTo>
                  <a:cubicBezTo>
                    <a:pt x="527" y="408"/>
                    <a:pt x="528" y="407"/>
                    <a:pt x="529" y="407"/>
                  </a:cubicBezTo>
                  <a:cubicBezTo>
                    <a:pt x="529" y="407"/>
                    <a:pt x="529" y="407"/>
                    <a:pt x="529" y="406"/>
                  </a:cubicBezTo>
                  <a:cubicBezTo>
                    <a:pt x="529" y="406"/>
                    <a:pt x="531" y="404"/>
                    <a:pt x="530" y="403"/>
                  </a:cubicBezTo>
                  <a:cubicBezTo>
                    <a:pt x="529" y="403"/>
                    <a:pt x="529" y="403"/>
                    <a:pt x="528" y="404"/>
                  </a:cubicBezTo>
                  <a:cubicBezTo>
                    <a:pt x="528" y="404"/>
                    <a:pt x="527" y="405"/>
                    <a:pt x="527" y="405"/>
                  </a:cubicBezTo>
                  <a:cubicBezTo>
                    <a:pt x="527" y="406"/>
                    <a:pt x="527" y="406"/>
                    <a:pt x="526" y="406"/>
                  </a:cubicBezTo>
                  <a:cubicBezTo>
                    <a:pt x="526" y="406"/>
                    <a:pt x="526" y="406"/>
                    <a:pt x="526" y="407"/>
                  </a:cubicBezTo>
                  <a:cubicBezTo>
                    <a:pt x="525" y="407"/>
                    <a:pt x="525" y="408"/>
                    <a:pt x="525" y="408"/>
                  </a:cubicBezTo>
                  <a:cubicBezTo>
                    <a:pt x="525" y="409"/>
                    <a:pt x="524" y="409"/>
                    <a:pt x="524" y="410"/>
                  </a:cubicBezTo>
                  <a:cubicBezTo>
                    <a:pt x="523" y="410"/>
                    <a:pt x="523" y="412"/>
                    <a:pt x="523" y="412"/>
                  </a:cubicBezTo>
                  <a:cubicBezTo>
                    <a:pt x="523" y="412"/>
                    <a:pt x="523" y="412"/>
                    <a:pt x="523" y="412"/>
                  </a:cubicBezTo>
                  <a:cubicBezTo>
                    <a:pt x="522" y="413"/>
                    <a:pt x="522" y="413"/>
                    <a:pt x="522" y="413"/>
                  </a:cubicBezTo>
                  <a:cubicBezTo>
                    <a:pt x="523" y="414"/>
                    <a:pt x="523" y="414"/>
                    <a:pt x="523" y="415"/>
                  </a:cubicBezTo>
                  <a:cubicBezTo>
                    <a:pt x="523" y="415"/>
                    <a:pt x="522" y="415"/>
                    <a:pt x="522" y="416"/>
                  </a:cubicBezTo>
                  <a:cubicBezTo>
                    <a:pt x="522" y="416"/>
                    <a:pt x="523" y="417"/>
                    <a:pt x="523" y="417"/>
                  </a:cubicBezTo>
                  <a:cubicBezTo>
                    <a:pt x="523" y="417"/>
                    <a:pt x="523" y="417"/>
                    <a:pt x="523" y="417"/>
                  </a:cubicBezTo>
                  <a:cubicBezTo>
                    <a:pt x="523" y="417"/>
                    <a:pt x="523" y="419"/>
                    <a:pt x="523" y="419"/>
                  </a:cubicBezTo>
                  <a:cubicBezTo>
                    <a:pt x="523" y="420"/>
                    <a:pt x="523" y="420"/>
                    <a:pt x="523" y="420"/>
                  </a:cubicBezTo>
                  <a:cubicBezTo>
                    <a:pt x="523" y="420"/>
                    <a:pt x="523" y="421"/>
                    <a:pt x="523" y="421"/>
                  </a:cubicBezTo>
                  <a:cubicBezTo>
                    <a:pt x="523" y="421"/>
                    <a:pt x="523" y="421"/>
                    <a:pt x="523" y="421"/>
                  </a:cubicBezTo>
                  <a:cubicBezTo>
                    <a:pt x="523" y="421"/>
                    <a:pt x="523" y="421"/>
                    <a:pt x="524" y="421"/>
                  </a:cubicBezTo>
                  <a:cubicBezTo>
                    <a:pt x="524" y="421"/>
                    <a:pt x="524" y="422"/>
                    <a:pt x="524" y="422"/>
                  </a:cubicBezTo>
                  <a:cubicBezTo>
                    <a:pt x="524" y="422"/>
                    <a:pt x="524" y="423"/>
                    <a:pt x="524" y="423"/>
                  </a:cubicBezTo>
                  <a:cubicBezTo>
                    <a:pt x="524" y="423"/>
                    <a:pt x="524" y="423"/>
                    <a:pt x="524" y="424"/>
                  </a:cubicBezTo>
                  <a:cubicBezTo>
                    <a:pt x="524" y="424"/>
                    <a:pt x="526" y="425"/>
                    <a:pt x="527" y="425"/>
                  </a:cubicBezTo>
                  <a:cubicBezTo>
                    <a:pt x="527" y="425"/>
                    <a:pt x="527" y="425"/>
                    <a:pt x="527" y="425"/>
                  </a:cubicBezTo>
                  <a:cubicBezTo>
                    <a:pt x="527" y="424"/>
                    <a:pt x="527" y="424"/>
                    <a:pt x="527" y="424"/>
                  </a:cubicBezTo>
                  <a:cubicBezTo>
                    <a:pt x="527" y="424"/>
                    <a:pt x="526" y="423"/>
                    <a:pt x="526" y="423"/>
                  </a:cubicBezTo>
                  <a:cubicBezTo>
                    <a:pt x="525" y="422"/>
                    <a:pt x="526" y="422"/>
                    <a:pt x="527" y="422"/>
                  </a:cubicBezTo>
                  <a:cubicBezTo>
                    <a:pt x="528" y="423"/>
                    <a:pt x="529" y="422"/>
                    <a:pt x="529" y="421"/>
                  </a:cubicBezTo>
                  <a:close/>
                  <a:moveTo>
                    <a:pt x="534" y="414"/>
                  </a:moveTo>
                  <a:cubicBezTo>
                    <a:pt x="533" y="414"/>
                    <a:pt x="533" y="412"/>
                    <a:pt x="532" y="412"/>
                  </a:cubicBezTo>
                  <a:cubicBezTo>
                    <a:pt x="532" y="412"/>
                    <a:pt x="532" y="412"/>
                    <a:pt x="531" y="412"/>
                  </a:cubicBezTo>
                  <a:cubicBezTo>
                    <a:pt x="531" y="412"/>
                    <a:pt x="531" y="412"/>
                    <a:pt x="531" y="412"/>
                  </a:cubicBezTo>
                  <a:cubicBezTo>
                    <a:pt x="530" y="412"/>
                    <a:pt x="530" y="412"/>
                    <a:pt x="530" y="412"/>
                  </a:cubicBezTo>
                  <a:cubicBezTo>
                    <a:pt x="529" y="412"/>
                    <a:pt x="529" y="413"/>
                    <a:pt x="529" y="414"/>
                  </a:cubicBezTo>
                  <a:cubicBezTo>
                    <a:pt x="529" y="414"/>
                    <a:pt x="529" y="415"/>
                    <a:pt x="529" y="415"/>
                  </a:cubicBezTo>
                  <a:cubicBezTo>
                    <a:pt x="529" y="415"/>
                    <a:pt x="530" y="416"/>
                    <a:pt x="531" y="416"/>
                  </a:cubicBezTo>
                  <a:cubicBezTo>
                    <a:pt x="531" y="416"/>
                    <a:pt x="531" y="416"/>
                    <a:pt x="531" y="416"/>
                  </a:cubicBezTo>
                  <a:cubicBezTo>
                    <a:pt x="531" y="415"/>
                    <a:pt x="531" y="415"/>
                    <a:pt x="531" y="415"/>
                  </a:cubicBezTo>
                  <a:cubicBezTo>
                    <a:pt x="531" y="414"/>
                    <a:pt x="530" y="413"/>
                    <a:pt x="531" y="413"/>
                  </a:cubicBezTo>
                  <a:cubicBezTo>
                    <a:pt x="531" y="413"/>
                    <a:pt x="531" y="414"/>
                    <a:pt x="532" y="414"/>
                  </a:cubicBezTo>
                  <a:cubicBezTo>
                    <a:pt x="532" y="414"/>
                    <a:pt x="533" y="414"/>
                    <a:pt x="533" y="414"/>
                  </a:cubicBezTo>
                  <a:cubicBezTo>
                    <a:pt x="533" y="415"/>
                    <a:pt x="533" y="415"/>
                    <a:pt x="533" y="414"/>
                  </a:cubicBezTo>
                  <a:cubicBezTo>
                    <a:pt x="533" y="415"/>
                    <a:pt x="533" y="415"/>
                    <a:pt x="534" y="415"/>
                  </a:cubicBezTo>
                  <a:cubicBezTo>
                    <a:pt x="534" y="415"/>
                    <a:pt x="534" y="414"/>
                    <a:pt x="534" y="414"/>
                  </a:cubicBezTo>
                  <a:close/>
                  <a:moveTo>
                    <a:pt x="535" y="413"/>
                  </a:moveTo>
                  <a:cubicBezTo>
                    <a:pt x="535" y="413"/>
                    <a:pt x="535" y="413"/>
                    <a:pt x="535" y="413"/>
                  </a:cubicBezTo>
                  <a:cubicBezTo>
                    <a:pt x="535" y="413"/>
                    <a:pt x="535" y="414"/>
                    <a:pt x="535" y="414"/>
                  </a:cubicBezTo>
                  <a:cubicBezTo>
                    <a:pt x="535" y="414"/>
                    <a:pt x="536" y="414"/>
                    <a:pt x="536" y="414"/>
                  </a:cubicBezTo>
                  <a:cubicBezTo>
                    <a:pt x="537" y="414"/>
                    <a:pt x="537" y="412"/>
                    <a:pt x="536" y="411"/>
                  </a:cubicBezTo>
                  <a:cubicBezTo>
                    <a:pt x="536" y="411"/>
                    <a:pt x="536" y="411"/>
                    <a:pt x="536" y="411"/>
                  </a:cubicBezTo>
                  <a:cubicBezTo>
                    <a:pt x="536" y="411"/>
                    <a:pt x="535" y="410"/>
                    <a:pt x="535" y="410"/>
                  </a:cubicBezTo>
                  <a:cubicBezTo>
                    <a:pt x="535" y="410"/>
                    <a:pt x="534" y="409"/>
                    <a:pt x="534" y="409"/>
                  </a:cubicBezTo>
                  <a:cubicBezTo>
                    <a:pt x="533" y="410"/>
                    <a:pt x="533" y="410"/>
                    <a:pt x="533" y="410"/>
                  </a:cubicBezTo>
                  <a:cubicBezTo>
                    <a:pt x="533" y="411"/>
                    <a:pt x="533" y="411"/>
                    <a:pt x="533" y="411"/>
                  </a:cubicBezTo>
                  <a:cubicBezTo>
                    <a:pt x="533" y="412"/>
                    <a:pt x="534" y="412"/>
                    <a:pt x="534" y="412"/>
                  </a:cubicBezTo>
                  <a:cubicBezTo>
                    <a:pt x="534" y="412"/>
                    <a:pt x="535" y="412"/>
                    <a:pt x="535" y="413"/>
                  </a:cubicBezTo>
                  <a:close/>
                  <a:moveTo>
                    <a:pt x="537" y="420"/>
                  </a:moveTo>
                  <a:cubicBezTo>
                    <a:pt x="537" y="420"/>
                    <a:pt x="536" y="420"/>
                    <a:pt x="536" y="420"/>
                  </a:cubicBezTo>
                  <a:cubicBezTo>
                    <a:pt x="536" y="420"/>
                    <a:pt x="536" y="420"/>
                    <a:pt x="536" y="420"/>
                  </a:cubicBezTo>
                  <a:cubicBezTo>
                    <a:pt x="536" y="420"/>
                    <a:pt x="536" y="420"/>
                    <a:pt x="536" y="420"/>
                  </a:cubicBezTo>
                  <a:cubicBezTo>
                    <a:pt x="535" y="420"/>
                    <a:pt x="535" y="420"/>
                    <a:pt x="535" y="420"/>
                  </a:cubicBezTo>
                  <a:cubicBezTo>
                    <a:pt x="535" y="420"/>
                    <a:pt x="535" y="420"/>
                    <a:pt x="535" y="420"/>
                  </a:cubicBezTo>
                  <a:cubicBezTo>
                    <a:pt x="535" y="420"/>
                    <a:pt x="535" y="420"/>
                    <a:pt x="535" y="420"/>
                  </a:cubicBezTo>
                  <a:cubicBezTo>
                    <a:pt x="535" y="420"/>
                    <a:pt x="535" y="420"/>
                    <a:pt x="535" y="420"/>
                  </a:cubicBezTo>
                  <a:cubicBezTo>
                    <a:pt x="535" y="421"/>
                    <a:pt x="535" y="421"/>
                    <a:pt x="535" y="421"/>
                  </a:cubicBezTo>
                  <a:cubicBezTo>
                    <a:pt x="535" y="421"/>
                    <a:pt x="534" y="421"/>
                    <a:pt x="534" y="422"/>
                  </a:cubicBezTo>
                  <a:cubicBezTo>
                    <a:pt x="534" y="422"/>
                    <a:pt x="534" y="422"/>
                    <a:pt x="535" y="422"/>
                  </a:cubicBezTo>
                  <a:cubicBezTo>
                    <a:pt x="535" y="423"/>
                    <a:pt x="535" y="422"/>
                    <a:pt x="535" y="422"/>
                  </a:cubicBezTo>
                  <a:cubicBezTo>
                    <a:pt x="536" y="422"/>
                    <a:pt x="536" y="422"/>
                    <a:pt x="536" y="422"/>
                  </a:cubicBezTo>
                  <a:cubicBezTo>
                    <a:pt x="537" y="422"/>
                    <a:pt x="537" y="422"/>
                    <a:pt x="537" y="421"/>
                  </a:cubicBezTo>
                  <a:cubicBezTo>
                    <a:pt x="537" y="421"/>
                    <a:pt x="537" y="421"/>
                    <a:pt x="537" y="420"/>
                  </a:cubicBezTo>
                  <a:close/>
                  <a:moveTo>
                    <a:pt x="539" y="410"/>
                  </a:moveTo>
                  <a:cubicBezTo>
                    <a:pt x="539" y="409"/>
                    <a:pt x="539" y="409"/>
                    <a:pt x="539" y="409"/>
                  </a:cubicBezTo>
                  <a:cubicBezTo>
                    <a:pt x="539" y="409"/>
                    <a:pt x="539" y="409"/>
                    <a:pt x="539" y="409"/>
                  </a:cubicBezTo>
                  <a:cubicBezTo>
                    <a:pt x="539" y="409"/>
                    <a:pt x="539" y="409"/>
                    <a:pt x="539" y="409"/>
                  </a:cubicBezTo>
                  <a:cubicBezTo>
                    <a:pt x="539" y="409"/>
                    <a:pt x="539" y="409"/>
                    <a:pt x="539" y="408"/>
                  </a:cubicBezTo>
                  <a:cubicBezTo>
                    <a:pt x="539" y="408"/>
                    <a:pt x="539" y="408"/>
                    <a:pt x="539" y="408"/>
                  </a:cubicBezTo>
                  <a:cubicBezTo>
                    <a:pt x="538" y="407"/>
                    <a:pt x="538" y="408"/>
                    <a:pt x="538" y="408"/>
                  </a:cubicBezTo>
                  <a:cubicBezTo>
                    <a:pt x="538" y="408"/>
                    <a:pt x="537" y="408"/>
                    <a:pt x="537" y="408"/>
                  </a:cubicBezTo>
                  <a:cubicBezTo>
                    <a:pt x="537" y="408"/>
                    <a:pt x="537" y="408"/>
                    <a:pt x="537" y="408"/>
                  </a:cubicBezTo>
                  <a:cubicBezTo>
                    <a:pt x="536" y="409"/>
                    <a:pt x="536" y="409"/>
                    <a:pt x="537" y="409"/>
                  </a:cubicBezTo>
                  <a:cubicBezTo>
                    <a:pt x="537" y="410"/>
                    <a:pt x="537" y="410"/>
                    <a:pt x="537" y="410"/>
                  </a:cubicBezTo>
                  <a:cubicBezTo>
                    <a:pt x="537" y="410"/>
                    <a:pt x="537" y="410"/>
                    <a:pt x="538" y="410"/>
                  </a:cubicBezTo>
                  <a:cubicBezTo>
                    <a:pt x="538" y="410"/>
                    <a:pt x="538" y="410"/>
                    <a:pt x="538" y="410"/>
                  </a:cubicBezTo>
                  <a:cubicBezTo>
                    <a:pt x="538" y="410"/>
                    <a:pt x="538" y="410"/>
                    <a:pt x="538" y="410"/>
                  </a:cubicBezTo>
                  <a:cubicBezTo>
                    <a:pt x="538" y="410"/>
                    <a:pt x="538" y="411"/>
                    <a:pt x="538" y="411"/>
                  </a:cubicBezTo>
                  <a:cubicBezTo>
                    <a:pt x="538" y="411"/>
                    <a:pt x="538" y="411"/>
                    <a:pt x="538" y="411"/>
                  </a:cubicBezTo>
                  <a:cubicBezTo>
                    <a:pt x="538" y="411"/>
                    <a:pt x="538" y="411"/>
                    <a:pt x="538" y="411"/>
                  </a:cubicBezTo>
                  <a:cubicBezTo>
                    <a:pt x="539" y="411"/>
                    <a:pt x="539" y="410"/>
                    <a:pt x="539" y="410"/>
                  </a:cubicBezTo>
                  <a:close/>
                  <a:moveTo>
                    <a:pt x="558" y="415"/>
                  </a:moveTo>
                  <a:cubicBezTo>
                    <a:pt x="558" y="414"/>
                    <a:pt x="558" y="414"/>
                    <a:pt x="558" y="414"/>
                  </a:cubicBezTo>
                  <a:cubicBezTo>
                    <a:pt x="557" y="414"/>
                    <a:pt x="556" y="415"/>
                    <a:pt x="556" y="414"/>
                  </a:cubicBezTo>
                  <a:cubicBezTo>
                    <a:pt x="556" y="414"/>
                    <a:pt x="556" y="413"/>
                    <a:pt x="555" y="413"/>
                  </a:cubicBezTo>
                  <a:cubicBezTo>
                    <a:pt x="555" y="413"/>
                    <a:pt x="555" y="412"/>
                    <a:pt x="554" y="412"/>
                  </a:cubicBezTo>
                  <a:cubicBezTo>
                    <a:pt x="554" y="411"/>
                    <a:pt x="555" y="410"/>
                    <a:pt x="555" y="409"/>
                  </a:cubicBezTo>
                  <a:cubicBezTo>
                    <a:pt x="554" y="408"/>
                    <a:pt x="554" y="407"/>
                    <a:pt x="554" y="406"/>
                  </a:cubicBezTo>
                  <a:cubicBezTo>
                    <a:pt x="554" y="406"/>
                    <a:pt x="553" y="406"/>
                    <a:pt x="553" y="406"/>
                  </a:cubicBezTo>
                  <a:cubicBezTo>
                    <a:pt x="552" y="406"/>
                    <a:pt x="554" y="404"/>
                    <a:pt x="554" y="404"/>
                  </a:cubicBezTo>
                  <a:cubicBezTo>
                    <a:pt x="554" y="403"/>
                    <a:pt x="554" y="403"/>
                    <a:pt x="554" y="402"/>
                  </a:cubicBezTo>
                  <a:cubicBezTo>
                    <a:pt x="554" y="402"/>
                    <a:pt x="554" y="402"/>
                    <a:pt x="554" y="402"/>
                  </a:cubicBezTo>
                  <a:cubicBezTo>
                    <a:pt x="553" y="402"/>
                    <a:pt x="553" y="403"/>
                    <a:pt x="553" y="403"/>
                  </a:cubicBezTo>
                  <a:cubicBezTo>
                    <a:pt x="552" y="403"/>
                    <a:pt x="551" y="403"/>
                    <a:pt x="551" y="403"/>
                  </a:cubicBezTo>
                  <a:cubicBezTo>
                    <a:pt x="550" y="403"/>
                    <a:pt x="550" y="404"/>
                    <a:pt x="550" y="404"/>
                  </a:cubicBezTo>
                  <a:cubicBezTo>
                    <a:pt x="551" y="404"/>
                    <a:pt x="551" y="404"/>
                    <a:pt x="551" y="405"/>
                  </a:cubicBezTo>
                  <a:cubicBezTo>
                    <a:pt x="550" y="405"/>
                    <a:pt x="550" y="405"/>
                    <a:pt x="549" y="405"/>
                  </a:cubicBezTo>
                  <a:cubicBezTo>
                    <a:pt x="549" y="404"/>
                    <a:pt x="548" y="404"/>
                    <a:pt x="548" y="404"/>
                  </a:cubicBezTo>
                  <a:cubicBezTo>
                    <a:pt x="548" y="403"/>
                    <a:pt x="547" y="403"/>
                    <a:pt x="547" y="403"/>
                  </a:cubicBezTo>
                  <a:cubicBezTo>
                    <a:pt x="546" y="403"/>
                    <a:pt x="547" y="402"/>
                    <a:pt x="547" y="402"/>
                  </a:cubicBezTo>
                  <a:cubicBezTo>
                    <a:pt x="547" y="401"/>
                    <a:pt x="545" y="400"/>
                    <a:pt x="544" y="401"/>
                  </a:cubicBezTo>
                  <a:cubicBezTo>
                    <a:pt x="544" y="402"/>
                    <a:pt x="544" y="403"/>
                    <a:pt x="544" y="403"/>
                  </a:cubicBezTo>
                  <a:cubicBezTo>
                    <a:pt x="543" y="404"/>
                    <a:pt x="543" y="404"/>
                    <a:pt x="544" y="405"/>
                  </a:cubicBezTo>
                  <a:cubicBezTo>
                    <a:pt x="544" y="405"/>
                    <a:pt x="544" y="406"/>
                    <a:pt x="545" y="406"/>
                  </a:cubicBezTo>
                  <a:cubicBezTo>
                    <a:pt x="546" y="406"/>
                    <a:pt x="547" y="407"/>
                    <a:pt x="548" y="408"/>
                  </a:cubicBezTo>
                  <a:cubicBezTo>
                    <a:pt x="549" y="408"/>
                    <a:pt x="550" y="408"/>
                    <a:pt x="550" y="408"/>
                  </a:cubicBezTo>
                  <a:cubicBezTo>
                    <a:pt x="550" y="409"/>
                    <a:pt x="551" y="409"/>
                    <a:pt x="551" y="410"/>
                  </a:cubicBezTo>
                  <a:cubicBezTo>
                    <a:pt x="551" y="410"/>
                    <a:pt x="552" y="410"/>
                    <a:pt x="552" y="410"/>
                  </a:cubicBezTo>
                  <a:cubicBezTo>
                    <a:pt x="552" y="410"/>
                    <a:pt x="552" y="410"/>
                    <a:pt x="552" y="411"/>
                  </a:cubicBezTo>
                  <a:cubicBezTo>
                    <a:pt x="553" y="411"/>
                    <a:pt x="552" y="412"/>
                    <a:pt x="552" y="412"/>
                  </a:cubicBezTo>
                  <a:cubicBezTo>
                    <a:pt x="551" y="413"/>
                    <a:pt x="550" y="413"/>
                    <a:pt x="550" y="413"/>
                  </a:cubicBezTo>
                  <a:cubicBezTo>
                    <a:pt x="549" y="413"/>
                    <a:pt x="549" y="414"/>
                    <a:pt x="548" y="414"/>
                  </a:cubicBezTo>
                  <a:cubicBezTo>
                    <a:pt x="548" y="415"/>
                    <a:pt x="548" y="415"/>
                    <a:pt x="548" y="415"/>
                  </a:cubicBezTo>
                  <a:cubicBezTo>
                    <a:pt x="548" y="415"/>
                    <a:pt x="548" y="415"/>
                    <a:pt x="548" y="415"/>
                  </a:cubicBezTo>
                  <a:cubicBezTo>
                    <a:pt x="548" y="415"/>
                    <a:pt x="548" y="416"/>
                    <a:pt x="548" y="416"/>
                  </a:cubicBezTo>
                  <a:cubicBezTo>
                    <a:pt x="548" y="416"/>
                    <a:pt x="547" y="416"/>
                    <a:pt x="547" y="416"/>
                  </a:cubicBezTo>
                  <a:cubicBezTo>
                    <a:pt x="546" y="415"/>
                    <a:pt x="546" y="414"/>
                    <a:pt x="546" y="414"/>
                  </a:cubicBezTo>
                  <a:cubicBezTo>
                    <a:pt x="545" y="413"/>
                    <a:pt x="545" y="414"/>
                    <a:pt x="545" y="414"/>
                  </a:cubicBezTo>
                  <a:cubicBezTo>
                    <a:pt x="544" y="414"/>
                    <a:pt x="544" y="415"/>
                    <a:pt x="544" y="415"/>
                  </a:cubicBezTo>
                  <a:cubicBezTo>
                    <a:pt x="544" y="416"/>
                    <a:pt x="542" y="416"/>
                    <a:pt x="542" y="416"/>
                  </a:cubicBezTo>
                  <a:cubicBezTo>
                    <a:pt x="542" y="416"/>
                    <a:pt x="542" y="416"/>
                    <a:pt x="542" y="417"/>
                  </a:cubicBezTo>
                  <a:cubicBezTo>
                    <a:pt x="543" y="417"/>
                    <a:pt x="543" y="417"/>
                    <a:pt x="544" y="418"/>
                  </a:cubicBezTo>
                  <a:cubicBezTo>
                    <a:pt x="544" y="418"/>
                    <a:pt x="545" y="418"/>
                    <a:pt x="545" y="418"/>
                  </a:cubicBezTo>
                  <a:cubicBezTo>
                    <a:pt x="546" y="419"/>
                    <a:pt x="544" y="419"/>
                    <a:pt x="544" y="419"/>
                  </a:cubicBezTo>
                  <a:cubicBezTo>
                    <a:pt x="544" y="419"/>
                    <a:pt x="544" y="419"/>
                    <a:pt x="543" y="419"/>
                  </a:cubicBezTo>
                  <a:cubicBezTo>
                    <a:pt x="543" y="420"/>
                    <a:pt x="544" y="420"/>
                    <a:pt x="543" y="420"/>
                  </a:cubicBezTo>
                  <a:cubicBezTo>
                    <a:pt x="543" y="421"/>
                    <a:pt x="542" y="421"/>
                    <a:pt x="542" y="421"/>
                  </a:cubicBezTo>
                  <a:cubicBezTo>
                    <a:pt x="542" y="421"/>
                    <a:pt x="542" y="421"/>
                    <a:pt x="542" y="421"/>
                  </a:cubicBezTo>
                  <a:cubicBezTo>
                    <a:pt x="542" y="421"/>
                    <a:pt x="542" y="421"/>
                    <a:pt x="542" y="421"/>
                  </a:cubicBezTo>
                  <a:cubicBezTo>
                    <a:pt x="543" y="422"/>
                    <a:pt x="543" y="422"/>
                    <a:pt x="544" y="422"/>
                  </a:cubicBezTo>
                  <a:cubicBezTo>
                    <a:pt x="545" y="422"/>
                    <a:pt x="545" y="422"/>
                    <a:pt x="545" y="422"/>
                  </a:cubicBezTo>
                  <a:cubicBezTo>
                    <a:pt x="545" y="422"/>
                    <a:pt x="546" y="422"/>
                    <a:pt x="546" y="422"/>
                  </a:cubicBezTo>
                  <a:cubicBezTo>
                    <a:pt x="546" y="422"/>
                    <a:pt x="547" y="421"/>
                    <a:pt x="547" y="421"/>
                  </a:cubicBezTo>
                  <a:cubicBezTo>
                    <a:pt x="548" y="421"/>
                    <a:pt x="550" y="421"/>
                    <a:pt x="549" y="422"/>
                  </a:cubicBezTo>
                  <a:cubicBezTo>
                    <a:pt x="548" y="422"/>
                    <a:pt x="548" y="422"/>
                    <a:pt x="548" y="422"/>
                  </a:cubicBezTo>
                  <a:cubicBezTo>
                    <a:pt x="548" y="423"/>
                    <a:pt x="547" y="423"/>
                    <a:pt x="547" y="423"/>
                  </a:cubicBezTo>
                  <a:cubicBezTo>
                    <a:pt x="547" y="423"/>
                    <a:pt x="546" y="424"/>
                    <a:pt x="545" y="424"/>
                  </a:cubicBezTo>
                  <a:cubicBezTo>
                    <a:pt x="545" y="424"/>
                    <a:pt x="544" y="425"/>
                    <a:pt x="544" y="425"/>
                  </a:cubicBezTo>
                  <a:cubicBezTo>
                    <a:pt x="544" y="426"/>
                    <a:pt x="545" y="426"/>
                    <a:pt x="545" y="426"/>
                  </a:cubicBezTo>
                  <a:cubicBezTo>
                    <a:pt x="546" y="426"/>
                    <a:pt x="546" y="426"/>
                    <a:pt x="546" y="425"/>
                  </a:cubicBezTo>
                  <a:cubicBezTo>
                    <a:pt x="547" y="425"/>
                    <a:pt x="548" y="424"/>
                    <a:pt x="549" y="425"/>
                  </a:cubicBezTo>
                  <a:cubicBezTo>
                    <a:pt x="549" y="425"/>
                    <a:pt x="550" y="424"/>
                    <a:pt x="550" y="424"/>
                  </a:cubicBezTo>
                  <a:cubicBezTo>
                    <a:pt x="551" y="424"/>
                    <a:pt x="552" y="423"/>
                    <a:pt x="552" y="423"/>
                  </a:cubicBezTo>
                  <a:cubicBezTo>
                    <a:pt x="553" y="423"/>
                    <a:pt x="553" y="423"/>
                    <a:pt x="553" y="423"/>
                  </a:cubicBezTo>
                  <a:cubicBezTo>
                    <a:pt x="553" y="422"/>
                    <a:pt x="554" y="422"/>
                    <a:pt x="554" y="422"/>
                  </a:cubicBezTo>
                  <a:cubicBezTo>
                    <a:pt x="555" y="421"/>
                    <a:pt x="555" y="421"/>
                    <a:pt x="555" y="421"/>
                  </a:cubicBezTo>
                  <a:cubicBezTo>
                    <a:pt x="554" y="421"/>
                    <a:pt x="554" y="420"/>
                    <a:pt x="554" y="420"/>
                  </a:cubicBezTo>
                  <a:cubicBezTo>
                    <a:pt x="553" y="420"/>
                    <a:pt x="552" y="420"/>
                    <a:pt x="552" y="419"/>
                  </a:cubicBezTo>
                  <a:cubicBezTo>
                    <a:pt x="552" y="419"/>
                    <a:pt x="552" y="419"/>
                    <a:pt x="552" y="419"/>
                  </a:cubicBezTo>
                  <a:cubicBezTo>
                    <a:pt x="551" y="419"/>
                    <a:pt x="550" y="419"/>
                    <a:pt x="550" y="419"/>
                  </a:cubicBezTo>
                  <a:cubicBezTo>
                    <a:pt x="550" y="418"/>
                    <a:pt x="551" y="417"/>
                    <a:pt x="551" y="417"/>
                  </a:cubicBezTo>
                  <a:cubicBezTo>
                    <a:pt x="552" y="417"/>
                    <a:pt x="552" y="417"/>
                    <a:pt x="553" y="417"/>
                  </a:cubicBezTo>
                  <a:cubicBezTo>
                    <a:pt x="553" y="416"/>
                    <a:pt x="553" y="416"/>
                    <a:pt x="554" y="416"/>
                  </a:cubicBezTo>
                  <a:cubicBezTo>
                    <a:pt x="554" y="416"/>
                    <a:pt x="554" y="416"/>
                    <a:pt x="554" y="416"/>
                  </a:cubicBezTo>
                  <a:cubicBezTo>
                    <a:pt x="554" y="416"/>
                    <a:pt x="555" y="417"/>
                    <a:pt x="556" y="417"/>
                  </a:cubicBezTo>
                  <a:cubicBezTo>
                    <a:pt x="556" y="417"/>
                    <a:pt x="557" y="417"/>
                    <a:pt x="557" y="417"/>
                  </a:cubicBezTo>
                  <a:cubicBezTo>
                    <a:pt x="557" y="417"/>
                    <a:pt x="557" y="416"/>
                    <a:pt x="557" y="416"/>
                  </a:cubicBezTo>
                  <a:cubicBezTo>
                    <a:pt x="557" y="415"/>
                    <a:pt x="558" y="415"/>
                    <a:pt x="558" y="415"/>
                  </a:cubicBezTo>
                  <a:close/>
                  <a:moveTo>
                    <a:pt x="562" y="412"/>
                  </a:moveTo>
                  <a:cubicBezTo>
                    <a:pt x="562" y="411"/>
                    <a:pt x="563" y="410"/>
                    <a:pt x="561" y="410"/>
                  </a:cubicBezTo>
                  <a:cubicBezTo>
                    <a:pt x="561" y="410"/>
                    <a:pt x="560" y="410"/>
                    <a:pt x="560" y="411"/>
                  </a:cubicBezTo>
                  <a:cubicBezTo>
                    <a:pt x="560" y="411"/>
                    <a:pt x="559" y="410"/>
                    <a:pt x="559" y="410"/>
                  </a:cubicBezTo>
                  <a:cubicBezTo>
                    <a:pt x="558" y="410"/>
                    <a:pt x="558" y="411"/>
                    <a:pt x="558" y="411"/>
                  </a:cubicBezTo>
                  <a:cubicBezTo>
                    <a:pt x="558" y="412"/>
                    <a:pt x="558" y="412"/>
                    <a:pt x="558" y="412"/>
                  </a:cubicBezTo>
                  <a:cubicBezTo>
                    <a:pt x="558" y="413"/>
                    <a:pt x="558" y="413"/>
                    <a:pt x="558" y="413"/>
                  </a:cubicBezTo>
                  <a:cubicBezTo>
                    <a:pt x="558" y="413"/>
                    <a:pt x="559" y="413"/>
                    <a:pt x="559" y="413"/>
                  </a:cubicBezTo>
                  <a:cubicBezTo>
                    <a:pt x="560" y="413"/>
                    <a:pt x="560" y="414"/>
                    <a:pt x="560" y="414"/>
                  </a:cubicBezTo>
                  <a:cubicBezTo>
                    <a:pt x="560" y="414"/>
                    <a:pt x="560" y="415"/>
                    <a:pt x="560" y="415"/>
                  </a:cubicBezTo>
                  <a:cubicBezTo>
                    <a:pt x="560" y="415"/>
                    <a:pt x="560" y="415"/>
                    <a:pt x="560" y="415"/>
                  </a:cubicBezTo>
                  <a:cubicBezTo>
                    <a:pt x="560" y="415"/>
                    <a:pt x="560" y="415"/>
                    <a:pt x="560" y="415"/>
                  </a:cubicBezTo>
                  <a:cubicBezTo>
                    <a:pt x="560" y="415"/>
                    <a:pt x="560" y="415"/>
                    <a:pt x="560" y="415"/>
                  </a:cubicBezTo>
                  <a:cubicBezTo>
                    <a:pt x="560" y="415"/>
                    <a:pt x="560" y="415"/>
                    <a:pt x="560" y="415"/>
                  </a:cubicBezTo>
                  <a:cubicBezTo>
                    <a:pt x="560" y="415"/>
                    <a:pt x="560" y="415"/>
                    <a:pt x="560" y="415"/>
                  </a:cubicBezTo>
                  <a:cubicBezTo>
                    <a:pt x="560" y="416"/>
                    <a:pt x="560" y="416"/>
                    <a:pt x="560" y="416"/>
                  </a:cubicBezTo>
                  <a:cubicBezTo>
                    <a:pt x="560" y="416"/>
                    <a:pt x="560" y="416"/>
                    <a:pt x="560" y="416"/>
                  </a:cubicBezTo>
                  <a:cubicBezTo>
                    <a:pt x="561" y="416"/>
                    <a:pt x="561" y="415"/>
                    <a:pt x="561" y="415"/>
                  </a:cubicBezTo>
                  <a:cubicBezTo>
                    <a:pt x="561" y="415"/>
                    <a:pt x="561" y="414"/>
                    <a:pt x="562" y="414"/>
                  </a:cubicBezTo>
                  <a:cubicBezTo>
                    <a:pt x="562" y="413"/>
                    <a:pt x="563" y="413"/>
                    <a:pt x="562" y="412"/>
                  </a:cubicBezTo>
                  <a:close/>
                  <a:moveTo>
                    <a:pt x="563" y="407"/>
                  </a:moveTo>
                  <a:cubicBezTo>
                    <a:pt x="563" y="407"/>
                    <a:pt x="563" y="407"/>
                    <a:pt x="563" y="407"/>
                  </a:cubicBezTo>
                  <a:cubicBezTo>
                    <a:pt x="562" y="407"/>
                    <a:pt x="562" y="406"/>
                    <a:pt x="561" y="406"/>
                  </a:cubicBezTo>
                  <a:cubicBezTo>
                    <a:pt x="561" y="406"/>
                    <a:pt x="561" y="406"/>
                    <a:pt x="561" y="406"/>
                  </a:cubicBezTo>
                  <a:cubicBezTo>
                    <a:pt x="562" y="405"/>
                    <a:pt x="563" y="405"/>
                    <a:pt x="563" y="404"/>
                  </a:cubicBezTo>
                  <a:cubicBezTo>
                    <a:pt x="563" y="402"/>
                    <a:pt x="562" y="401"/>
                    <a:pt x="561" y="399"/>
                  </a:cubicBezTo>
                  <a:cubicBezTo>
                    <a:pt x="561" y="399"/>
                    <a:pt x="561" y="399"/>
                    <a:pt x="561" y="400"/>
                  </a:cubicBezTo>
                  <a:cubicBezTo>
                    <a:pt x="560" y="400"/>
                    <a:pt x="560" y="400"/>
                    <a:pt x="560" y="400"/>
                  </a:cubicBezTo>
                  <a:cubicBezTo>
                    <a:pt x="560" y="400"/>
                    <a:pt x="561" y="402"/>
                    <a:pt x="560" y="401"/>
                  </a:cubicBezTo>
                  <a:cubicBezTo>
                    <a:pt x="559" y="401"/>
                    <a:pt x="559" y="400"/>
                    <a:pt x="558" y="400"/>
                  </a:cubicBezTo>
                  <a:cubicBezTo>
                    <a:pt x="558" y="400"/>
                    <a:pt x="558" y="400"/>
                    <a:pt x="558" y="400"/>
                  </a:cubicBezTo>
                  <a:cubicBezTo>
                    <a:pt x="557" y="400"/>
                    <a:pt x="558" y="401"/>
                    <a:pt x="558" y="401"/>
                  </a:cubicBezTo>
                  <a:cubicBezTo>
                    <a:pt x="558" y="402"/>
                    <a:pt x="558" y="403"/>
                    <a:pt x="558" y="404"/>
                  </a:cubicBezTo>
                  <a:cubicBezTo>
                    <a:pt x="557" y="405"/>
                    <a:pt x="559" y="405"/>
                    <a:pt x="558" y="406"/>
                  </a:cubicBezTo>
                  <a:cubicBezTo>
                    <a:pt x="558" y="406"/>
                    <a:pt x="557" y="406"/>
                    <a:pt x="557" y="407"/>
                  </a:cubicBezTo>
                  <a:cubicBezTo>
                    <a:pt x="557" y="407"/>
                    <a:pt x="556" y="407"/>
                    <a:pt x="555" y="407"/>
                  </a:cubicBezTo>
                  <a:cubicBezTo>
                    <a:pt x="555" y="407"/>
                    <a:pt x="555" y="407"/>
                    <a:pt x="555" y="407"/>
                  </a:cubicBezTo>
                  <a:cubicBezTo>
                    <a:pt x="556" y="408"/>
                    <a:pt x="556" y="408"/>
                    <a:pt x="557" y="407"/>
                  </a:cubicBezTo>
                  <a:cubicBezTo>
                    <a:pt x="558" y="407"/>
                    <a:pt x="558" y="407"/>
                    <a:pt x="559" y="407"/>
                  </a:cubicBezTo>
                  <a:cubicBezTo>
                    <a:pt x="559" y="407"/>
                    <a:pt x="559" y="407"/>
                    <a:pt x="559" y="407"/>
                  </a:cubicBezTo>
                  <a:cubicBezTo>
                    <a:pt x="560" y="406"/>
                    <a:pt x="561" y="407"/>
                    <a:pt x="561" y="407"/>
                  </a:cubicBezTo>
                  <a:cubicBezTo>
                    <a:pt x="562" y="408"/>
                    <a:pt x="562" y="408"/>
                    <a:pt x="563" y="408"/>
                  </a:cubicBezTo>
                  <a:cubicBezTo>
                    <a:pt x="563" y="408"/>
                    <a:pt x="563" y="408"/>
                    <a:pt x="563" y="407"/>
                  </a:cubicBezTo>
                  <a:cubicBezTo>
                    <a:pt x="563" y="407"/>
                    <a:pt x="563" y="407"/>
                    <a:pt x="563" y="407"/>
                  </a:cubicBezTo>
                  <a:close/>
                  <a:moveTo>
                    <a:pt x="558" y="394"/>
                  </a:moveTo>
                  <a:cubicBezTo>
                    <a:pt x="558" y="394"/>
                    <a:pt x="558" y="394"/>
                    <a:pt x="558" y="394"/>
                  </a:cubicBezTo>
                  <a:cubicBezTo>
                    <a:pt x="558" y="395"/>
                    <a:pt x="559" y="395"/>
                    <a:pt x="559" y="395"/>
                  </a:cubicBezTo>
                  <a:cubicBezTo>
                    <a:pt x="559" y="396"/>
                    <a:pt x="559" y="396"/>
                    <a:pt x="559" y="397"/>
                  </a:cubicBezTo>
                  <a:cubicBezTo>
                    <a:pt x="559" y="397"/>
                    <a:pt x="560" y="398"/>
                    <a:pt x="561" y="397"/>
                  </a:cubicBezTo>
                  <a:cubicBezTo>
                    <a:pt x="561" y="397"/>
                    <a:pt x="561" y="396"/>
                    <a:pt x="561" y="396"/>
                  </a:cubicBezTo>
                  <a:cubicBezTo>
                    <a:pt x="561" y="396"/>
                    <a:pt x="561" y="395"/>
                    <a:pt x="560" y="395"/>
                  </a:cubicBezTo>
                  <a:cubicBezTo>
                    <a:pt x="560" y="394"/>
                    <a:pt x="560" y="394"/>
                    <a:pt x="559" y="393"/>
                  </a:cubicBezTo>
                  <a:cubicBezTo>
                    <a:pt x="558" y="393"/>
                    <a:pt x="558" y="394"/>
                    <a:pt x="558" y="394"/>
                  </a:cubicBezTo>
                  <a:close/>
                  <a:moveTo>
                    <a:pt x="560" y="387"/>
                  </a:moveTo>
                  <a:cubicBezTo>
                    <a:pt x="560" y="387"/>
                    <a:pt x="560" y="387"/>
                    <a:pt x="560" y="387"/>
                  </a:cubicBezTo>
                  <a:cubicBezTo>
                    <a:pt x="559" y="387"/>
                    <a:pt x="559" y="387"/>
                    <a:pt x="558" y="386"/>
                  </a:cubicBezTo>
                  <a:cubicBezTo>
                    <a:pt x="558" y="385"/>
                    <a:pt x="557" y="385"/>
                    <a:pt x="556" y="385"/>
                  </a:cubicBezTo>
                  <a:cubicBezTo>
                    <a:pt x="556" y="385"/>
                    <a:pt x="556" y="385"/>
                    <a:pt x="556" y="385"/>
                  </a:cubicBezTo>
                  <a:cubicBezTo>
                    <a:pt x="555" y="386"/>
                    <a:pt x="555" y="387"/>
                    <a:pt x="556" y="388"/>
                  </a:cubicBezTo>
                  <a:cubicBezTo>
                    <a:pt x="557" y="388"/>
                    <a:pt x="556" y="390"/>
                    <a:pt x="556" y="390"/>
                  </a:cubicBezTo>
                  <a:cubicBezTo>
                    <a:pt x="557" y="391"/>
                    <a:pt x="557" y="391"/>
                    <a:pt x="558" y="391"/>
                  </a:cubicBezTo>
                  <a:cubicBezTo>
                    <a:pt x="559" y="391"/>
                    <a:pt x="559" y="392"/>
                    <a:pt x="560" y="392"/>
                  </a:cubicBezTo>
                  <a:cubicBezTo>
                    <a:pt x="560" y="392"/>
                    <a:pt x="562" y="391"/>
                    <a:pt x="562" y="392"/>
                  </a:cubicBezTo>
                  <a:cubicBezTo>
                    <a:pt x="562" y="392"/>
                    <a:pt x="561" y="392"/>
                    <a:pt x="562" y="392"/>
                  </a:cubicBezTo>
                  <a:cubicBezTo>
                    <a:pt x="562" y="393"/>
                    <a:pt x="563" y="394"/>
                    <a:pt x="564" y="394"/>
                  </a:cubicBezTo>
                  <a:cubicBezTo>
                    <a:pt x="564" y="395"/>
                    <a:pt x="565" y="395"/>
                    <a:pt x="566" y="396"/>
                  </a:cubicBezTo>
                  <a:cubicBezTo>
                    <a:pt x="566" y="396"/>
                    <a:pt x="566" y="396"/>
                    <a:pt x="566" y="396"/>
                  </a:cubicBezTo>
                  <a:cubicBezTo>
                    <a:pt x="566" y="396"/>
                    <a:pt x="566" y="396"/>
                    <a:pt x="566" y="396"/>
                  </a:cubicBezTo>
                  <a:cubicBezTo>
                    <a:pt x="566" y="396"/>
                    <a:pt x="566" y="396"/>
                    <a:pt x="566" y="396"/>
                  </a:cubicBezTo>
                  <a:cubicBezTo>
                    <a:pt x="566" y="396"/>
                    <a:pt x="566" y="396"/>
                    <a:pt x="566" y="396"/>
                  </a:cubicBezTo>
                  <a:cubicBezTo>
                    <a:pt x="567" y="396"/>
                    <a:pt x="567" y="395"/>
                    <a:pt x="567" y="395"/>
                  </a:cubicBezTo>
                  <a:cubicBezTo>
                    <a:pt x="567" y="395"/>
                    <a:pt x="566" y="395"/>
                    <a:pt x="566" y="395"/>
                  </a:cubicBezTo>
                  <a:cubicBezTo>
                    <a:pt x="566" y="395"/>
                    <a:pt x="566" y="395"/>
                    <a:pt x="566" y="395"/>
                  </a:cubicBezTo>
                  <a:cubicBezTo>
                    <a:pt x="565" y="394"/>
                    <a:pt x="565" y="394"/>
                    <a:pt x="564" y="394"/>
                  </a:cubicBezTo>
                  <a:cubicBezTo>
                    <a:pt x="564" y="393"/>
                    <a:pt x="564" y="393"/>
                    <a:pt x="564" y="392"/>
                  </a:cubicBezTo>
                  <a:cubicBezTo>
                    <a:pt x="564" y="391"/>
                    <a:pt x="565" y="391"/>
                    <a:pt x="564" y="390"/>
                  </a:cubicBezTo>
                  <a:cubicBezTo>
                    <a:pt x="564" y="390"/>
                    <a:pt x="564" y="390"/>
                    <a:pt x="564" y="390"/>
                  </a:cubicBezTo>
                  <a:cubicBezTo>
                    <a:pt x="564" y="389"/>
                    <a:pt x="564" y="389"/>
                    <a:pt x="564" y="388"/>
                  </a:cubicBezTo>
                  <a:cubicBezTo>
                    <a:pt x="564" y="388"/>
                    <a:pt x="564" y="387"/>
                    <a:pt x="563" y="387"/>
                  </a:cubicBezTo>
                  <a:cubicBezTo>
                    <a:pt x="562" y="387"/>
                    <a:pt x="561" y="388"/>
                    <a:pt x="560" y="387"/>
                  </a:cubicBezTo>
                  <a:close/>
                  <a:moveTo>
                    <a:pt x="555" y="376"/>
                  </a:moveTo>
                  <a:cubicBezTo>
                    <a:pt x="555" y="376"/>
                    <a:pt x="555" y="376"/>
                    <a:pt x="555" y="376"/>
                  </a:cubicBezTo>
                  <a:cubicBezTo>
                    <a:pt x="555" y="376"/>
                    <a:pt x="556" y="376"/>
                    <a:pt x="556" y="376"/>
                  </a:cubicBezTo>
                  <a:cubicBezTo>
                    <a:pt x="557" y="376"/>
                    <a:pt x="559" y="375"/>
                    <a:pt x="559" y="376"/>
                  </a:cubicBezTo>
                  <a:cubicBezTo>
                    <a:pt x="559" y="376"/>
                    <a:pt x="559" y="376"/>
                    <a:pt x="559" y="376"/>
                  </a:cubicBezTo>
                  <a:cubicBezTo>
                    <a:pt x="559" y="376"/>
                    <a:pt x="560" y="377"/>
                    <a:pt x="560" y="377"/>
                  </a:cubicBezTo>
                  <a:cubicBezTo>
                    <a:pt x="561" y="377"/>
                    <a:pt x="561" y="378"/>
                    <a:pt x="562" y="378"/>
                  </a:cubicBezTo>
                  <a:cubicBezTo>
                    <a:pt x="562" y="378"/>
                    <a:pt x="562" y="378"/>
                    <a:pt x="562" y="378"/>
                  </a:cubicBezTo>
                  <a:cubicBezTo>
                    <a:pt x="562" y="377"/>
                    <a:pt x="561" y="376"/>
                    <a:pt x="561" y="375"/>
                  </a:cubicBezTo>
                  <a:cubicBezTo>
                    <a:pt x="562" y="375"/>
                    <a:pt x="562" y="375"/>
                    <a:pt x="562" y="374"/>
                  </a:cubicBezTo>
                  <a:cubicBezTo>
                    <a:pt x="563" y="374"/>
                    <a:pt x="562" y="373"/>
                    <a:pt x="563" y="373"/>
                  </a:cubicBezTo>
                  <a:cubicBezTo>
                    <a:pt x="563" y="373"/>
                    <a:pt x="562" y="373"/>
                    <a:pt x="562" y="373"/>
                  </a:cubicBezTo>
                  <a:cubicBezTo>
                    <a:pt x="561" y="373"/>
                    <a:pt x="561" y="372"/>
                    <a:pt x="561" y="371"/>
                  </a:cubicBezTo>
                  <a:cubicBezTo>
                    <a:pt x="561" y="371"/>
                    <a:pt x="561" y="370"/>
                    <a:pt x="561" y="371"/>
                  </a:cubicBezTo>
                  <a:cubicBezTo>
                    <a:pt x="560" y="371"/>
                    <a:pt x="560" y="371"/>
                    <a:pt x="560" y="371"/>
                  </a:cubicBezTo>
                  <a:cubicBezTo>
                    <a:pt x="560" y="372"/>
                    <a:pt x="560" y="372"/>
                    <a:pt x="560" y="372"/>
                  </a:cubicBezTo>
                  <a:cubicBezTo>
                    <a:pt x="560" y="373"/>
                    <a:pt x="560" y="373"/>
                    <a:pt x="560" y="374"/>
                  </a:cubicBezTo>
                  <a:cubicBezTo>
                    <a:pt x="559" y="375"/>
                    <a:pt x="558" y="375"/>
                    <a:pt x="557" y="375"/>
                  </a:cubicBezTo>
                  <a:cubicBezTo>
                    <a:pt x="557" y="374"/>
                    <a:pt x="555" y="375"/>
                    <a:pt x="555" y="375"/>
                  </a:cubicBezTo>
                  <a:cubicBezTo>
                    <a:pt x="554" y="375"/>
                    <a:pt x="554" y="375"/>
                    <a:pt x="555" y="376"/>
                  </a:cubicBezTo>
                  <a:close/>
                  <a:moveTo>
                    <a:pt x="549" y="391"/>
                  </a:moveTo>
                  <a:cubicBezTo>
                    <a:pt x="548" y="390"/>
                    <a:pt x="548" y="390"/>
                    <a:pt x="547" y="390"/>
                  </a:cubicBezTo>
                  <a:cubicBezTo>
                    <a:pt x="547" y="389"/>
                    <a:pt x="546" y="389"/>
                    <a:pt x="546" y="389"/>
                  </a:cubicBezTo>
                  <a:cubicBezTo>
                    <a:pt x="546" y="388"/>
                    <a:pt x="546" y="388"/>
                    <a:pt x="546" y="388"/>
                  </a:cubicBezTo>
                  <a:cubicBezTo>
                    <a:pt x="546" y="387"/>
                    <a:pt x="545" y="387"/>
                    <a:pt x="545" y="388"/>
                  </a:cubicBezTo>
                  <a:cubicBezTo>
                    <a:pt x="545" y="388"/>
                    <a:pt x="545" y="388"/>
                    <a:pt x="545" y="388"/>
                  </a:cubicBezTo>
                  <a:cubicBezTo>
                    <a:pt x="545" y="389"/>
                    <a:pt x="546" y="389"/>
                    <a:pt x="546" y="390"/>
                  </a:cubicBezTo>
                  <a:cubicBezTo>
                    <a:pt x="546" y="391"/>
                    <a:pt x="546" y="391"/>
                    <a:pt x="547" y="391"/>
                  </a:cubicBezTo>
                  <a:cubicBezTo>
                    <a:pt x="547" y="392"/>
                    <a:pt x="548" y="393"/>
                    <a:pt x="547" y="393"/>
                  </a:cubicBezTo>
                  <a:cubicBezTo>
                    <a:pt x="547" y="393"/>
                    <a:pt x="545" y="393"/>
                    <a:pt x="545" y="392"/>
                  </a:cubicBezTo>
                  <a:cubicBezTo>
                    <a:pt x="545" y="392"/>
                    <a:pt x="545" y="392"/>
                    <a:pt x="545" y="392"/>
                  </a:cubicBezTo>
                  <a:cubicBezTo>
                    <a:pt x="544" y="392"/>
                    <a:pt x="544" y="392"/>
                    <a:pt x="544" y="393"/>
                  </a:cubicBezTo>
                  <a:cubicBezTo>
                    <a:pt x="543" y="394"/>
                    <a:pt x="542" y="393"/>
                    <a:pt x="542" y="392"/>
                  </a:cubicBezTo>
                  <a:cubicBezTo>
                    <a:pt x="540" y="391"/>
                    <a:pt x="542" y="391"/>
                    <a:pt x="542" y="390"/>
                  </a:cubicBezTo>
                  <a:cubicBezTo>
                    <a:pt x="542" y="389"/>
                    <a:pt x="542" y="389"/>
                    <a:pt x="542" y="389"/>
                  </a:cubicBezTo>
                  <a:cubicBezTo>
                    <a:pt x="542" y="388"/>
                    <a:pt x="541" y="388"/>
                    <a:pt x="541" y="388"/>
                  </a:cubicBezTo>
                  <a:cubicBezTo>
                    <a:pt x="541" y="388"/>
                    <a:pt x="541" y="388"/>
                    <a:pt x="541" y="387"/>
                  </a:cubicBezTo>
                  <a:cubicBezTo>
                    <a:pt x="541" y="387"/>
                    <a:pt x="540" y="387"/>
                    <a:pt x="540" y="386"/>
                  </a:cubicBezTo>
                  <a:cubicBezTo>
                    <a:pt x="540" y="386"/>
                    <a:pt x="540" y="386"/>
                    <a:pt x="540" y="386"/>
                  </a:cubicBezTo>
                  <a:cubicBezTo>
                    <a:pt x="540" y="386"/>
                    <a:pt x="540" y="386"/>
                    <a:pt x="540" y="386"/>
                  </a:cubicBezTo>
                  <a:cubicBezTo>
                    <a:pt x="540" y="386"/>
                    <a:pt x="540" y="386"/>
                    <a:pt x="540" y="386"/>
                  </a:cubicBezTo>
                  <a:cubicBezTo>
                    <a:pt x="540" y="385"/>
                    <a:pt x="539" y="384"/>
                    <a:pt x="539" y="385"/>
                  </a:cubicBezTo>
                  <a:cubicBezTo>
                    <a:pt x="538" y="385"/>
                    <a:pt x="538" y="385"/>
                    <a:pt x="538" y="385"/>
                  </a:cubicBezTo>
                  <a:cubicBezTo>
                    <a:pt x="539" y="385"/>
                    <a:pt x="539" y="385"/>
                    <a:pt x="539" y="386"/>
                  </a:cubicBezTo>
                  <a:cubicBezTo>
                    <a:pt x="539" y="386"/>
                    <a:pt x="539" y="386"/>
                    <a:pt x="539" y="386"/>
                  </a:cubicBezTo>
                  <a:cubicBezTo>
                    <a:pt x="539" y="386"/>
                    <a:pt x="539" y="386"/>
                    <a:pt x="539" y="386"/>
                  </a:cubicBezTo>
                  <a:cubicBezTo>
                    <a:pt x="539" y="387"/>
                    <a:pt x="539" y="387"/>
                    <a:pt x="539" y="388"/>
                  </a:cubicBezTo>
                  <a:cubicBezTo>
                    <a:pt x="539" y="388"/>
                    <a:pt x="539" y="388"/>
                    <a:pt x="539" y="389"/>
                  </a:cubicBezTo>
                  <a:cubicBezTo>
                    <a:pt x="539" y="389"/>
                    <a:pt x="539" y="389"/>
                    <a:pt x="539" y="389"/>
                  </a:cubicBezTo>
                  <a:cubicBezTo>
                    <a:pt x="539" y="389"/>
                    <a:pt x="539" y="389"/>
                    <a:pt x="539" y="389"/>
                  </a:cubicBezTo>
                  <a:cubicBezTo>
                    <a:pt x="540" y="390"/>
                    <a:pt x="540" y="391"/>
                    <a:pt x="539" y="391"/>
                  </a:cubicBezTo>
                  <a:cubicBezTo>
                    <a:pt x="539" y="392"/>
                    <a:pt x="539" y="392"/>
                    <a:pt x="539" y="393"/>
                  </a:cubicBezTo>
                  <a:cubicBezTo>
                    <a:pt x="540" y="393"/>
                    <a:pt x="540" y="393"/>
                    <a:pt x="540" y="393"/>
                  </a:cubicBezTo>
                  <a:cubicBezTo>
                    <a:pt x="540" y="393"/>
                    <a:pt x="541" y="394"/>
                    <a:pt x="541" y="394"/>
                  </a:cubicBezTo>
                  <a:cubicBezTo>
                    <a:pt x="541" y="394"/>
                    <a:pt x="542" y="394"/>
                    <a:pt x="542" y="394"/>
                  </a:cubicBezTo>
                  <a:cubicBezTo>
                    <a:pt x="542" y="394"/>
                    <a:pt x="542" y="395"/>
                    <a:pt x="543" y="395"/>
                  </a:cubicBezTo>
                  <a:cubicBezTo>
                    <a:pt x="543" y="396"/>
                    <a:pt x="543" y="396"/>
                    <a:pt x="544" y="397"/>
                  </a:cubicBezTo>
                  <a:cubicBezTo>
                    <a:pt x="544" y="397"/>
                    <a:pt x="544" y="397"/>
                    <a:pt x="544" y="398"/>
                  </a:cubicBezTo>
                  <a:cubicBezTo>
                    <a:pt x="545" y="398"/>
                    <a:pt x="545" y="399"/>
                    <a:pt x="546" y="399"/>
                  </a:cubicBezTo>
                  <a:cubicBezTo>
                    <a:pt x="546" y="399"/>
                    <a:pt x="547" y="399"/>
                    <a:pt x="547" y="399"/>
                  </a:cubicBezTo>
                  <a:cubicBezTo>
                    <a:pt x="547" y="399"/>
                    <a:pt x="547" y="400"/>
                    <a:pt x="547" y="400"/>
                  </a:cubicBezTo>
                  <a:cubicBezTo>
                    <a:pt x="547" y="400"/>
                    <a:pt x="548" y="401"/>
                    <a:pt x="548" y="402"/>
                  </a:cubicBezTo>
                  <a:cubicBezTo>
                    <a:pt x="548" y="402"/>
                    <a:pt x="549" y="402"/>
                    <a:pt x="549" y="402"/>
                  </a:cubicBezTo>
                  <a:cubicBezTo>
                    <a:pt x="549" y="402"/>
                    <a:pt x="550" y="402"/>
                    <a:pt x="551" y="402"/>
                  </a:cubicBezTo>
                  <a:cubicBezTo>
                    <a:pt x="551" y="402"/>
                    <a:pt x="552" y="401"/>
                    <a:pt x="552" y="401"/>
                  </a:cubicBezTo>
                  <a:cubicBezTo>
                    <a:pt x="552" y="401"/>
                    <a:pt x="553" y="401"/>
                    <a:pt x="554" y="401"/>
                  </a:cubicBezTo>
                  <a:cubicBezTo>
                    <a:pt x="554" y="401"/>
                    <a:pt x="554" y="401"/>
                    <a:pt x="554" y="401"/>
                  </a:cubicBezTo>
                  <a:cubicBezTo>
                    <a:pt x="554" y="401"/>
                    <a:pt x="554" y="401"/>
                    <a:pt x="554" y="401"/>
                  </a:cubicBezTo>
                  <a:cubicBezTo>
                    <a:pt x="554" y="400"/>
                    <a:pt x="554" y="399"/>
                    <a:pt x="555" y="399"/>
                  </a:cubicBezTo>
                  <a:cubicBezTo>
                    <a:pt x="555" y="398"/>
                    <a:pt x="556" y="399"/>
                    <a:pt x="557" y="398"/>
                  </a:cubicBezTo>
                  <a:cubicBezTo>
                    <a:pt x="557" y="398"/>
                    <a:pt x="557" y="397"/>
                    <a:pt x="557" y="396"/>
                  </a:cubicBezTo>
                  <a:cubicBezTo>
                    <a:pt x="557" y="396"/>
                    <a:pt x="557" y="396"/>
                    <a:pt x="557" y="396"/>
                  </a:cubicBezTo>
                  <a:cubicBezTo>
                    <a:pt x="556" y="396"/>
                    <a:pt x="556" y="396"/>
                    <a:pt x="555" y="397"/>
                  </a:cubicBezTo>
                  <a:cubicBezTo>
                    <a:pt x="555" y="397"/>
                    <a:pt x="555" y="398"/>
                    <a:pt x="554" y="398"/>
                  </a:cubicBezTo>
                  <a:cubicBezTo>
                    <a:pt x="554" y="398"/>
                    <a:pt x="554" y="398"/>
                    <a:pt x="554" y="398"/>
                  </a:cubicBezTo>
                  <a:cubicBezTo>
                    <a:pt x="554" y="397"/>
                    <a:pt x="553" y="397"/>
                    <a:pt x="553" y="396"/>
                  </a:cubicBezTo>
                  <a:cubicBezTo>
                    <a:pt x="553" y="396"/>
                    <a:pt x="554" y="395"/>
                    <a:pt x="553" y="395"/>
                  </a:cubicBezTo>
                  <a:cubicBezTo>
                    <a:pt x="551" y="395"/>
                    <a:pt x="552" y="397"/>
                    <a:pt x="551" y="397"/>
                  </a:cubicBezTo>
                  <a:cubicBezTo>
                    <a:pt x="551" y="397"/>
                    <a:pt x="551" y="397"/>
                    <a:pt x="551" y="397"/>
                  </a:cubicBezTo>
                  <a:cubicBezTo>
                    <a:pt x="551" y="397"/>
                    <a:pt x="551" y="398"/>
                    <a:pt x="551" y="398"/>
                  </a:cubicBezTo>
                  <a:cubicBezTo>
                    <a:pt x="551" y="398"/>
                    <a:pt x="551" y="399"/>
                    <a:pt x="551" y="399"/>
                  </a:cubicBezTo>
                  <a:cubicBezTo>
                    <a:pt x="552" y="399"/>
                    <a:pt x="552" y="401"/>
                    <a:pt x="551" y="400"/>
                  </a:cubicBezTo>
                  <a:cubicBezTo>
                    <a:pt x="550" y="400"/>
                    <a:pt x="549" y="400"/>
                    <a:pt x="549" y="399"/>
                  </a:cubicBezTo>
                  <a:cubicBezTo>
                    <a:pt x="548" y="399"/>
                    <a:pt x="548" y="398"/>
                    <a:pt x="547" y="398"/>
                  </a:cubicBezTo>
                  <a:cubicBezTo>
                    <a:pt x="546" y="398"/>
                    <a:pt x="545" y="396"/>
                    <a:pt x="546" y="396"/>
                  </a:cubicBezTo>
                  <a:cubicBezTo>
                    <a:pt x="546" y="395"/>
                    <a:pt x="547" y="396"/>
                    <a:pt x="547" y="396"/>
                  </a:cubicBezTo>
                  <a:cubicBezTo>
                    <a:pt x="547" y="396"/>
                    <a:pt x="547" y="396"/>
                    <a:pt x="548" y="396"/>
                  </a:cubicBezTo>
                  <a:cubicBezTo>
                    <a:pt x="548" y="395"/>
                    <a:pt x="548" y="395"/>
                    <a:pt x="548" y="395"/>
                  </a:cubicBezTo>
                  <a:cubicBezTo>
                    <a:pt x="548" y="394"/>
                    <a:pt x="549" y="394"/>
                    <a:pt x="549" y="393"/>
                  </a:cubicBezTo>
                  <a:cubicBezTo>
                    <a:pt x="549" y="392"/>
                    <a:pt x="549" y="391"/>
                    <a:pt x="549" y="391"/>
                  </a:cubicBezTo>
                  <a:close/>
                  <a:moveTo>
                    <a:pt x="535" y="292"/>
                  </a:moveTo>
                  <a:cubicBezTo>
                    <a:pt x="535" y="292"/>
                    <a:pt x="535" y="293"/>
                    <a:pt x="535" y="293"/>
                  </a:cubicBezTo>
                  <a:cubicBezTo>
                    <a:pt x="536" y="293"/>
                    <a:pt x="537" y="293"/>
                    <a:pt x="537" y="292"/>
                  </a:cubicBezTo>
                  <a:cubicBezTo>
                    <a:pt x="538" y="292"/>
                    <a:pt x="538" y="292"/>
                    <a:pt x="538" y="292"/>
                  </a:cubicBezTo>
                  <a:cubicBezTo>
                    <a:pt x="539" y="292"/>
                    <a:pt x="539" y="292"/>
                    <a:pt x="539" y="293"/>
                  </a:cubicBezTo>
                  <a:cubicBezTo>
                    <a:pt x="539" y="293"/>
                    <a:pt x="538" y="294"/>
                    <a:pt x="539" y="295"/>
                  </a:cubicBezTo>
                  <a:cubicBezTo>
                    <a:pt x="539" y="295"/>
                    <a:pt x="540" y="295"/>
                    <a:pt x="541" y="295"/>
                  </a:cubicBezTo>
                  <a:cubicBezTo>
                    <a:pt x="541" y="295"/>
                    <a:pt x="541" y="295"/>
                    <a:pt x="541" y="295"/>
                  </a:cubicBezTo>
                  <a:cubicBezTo>
                    <a:pt x="541" y="295"/>
                    <a:pt x="542" y="295"/>
                    <a:pt x="542" y="295"/>
                  </a:cubicBezTo>
                  <a:cubicBezTo>
                    <a:pt x="542" y="295"/>
                    <a:pt x="542" y="295"/>
                    <a:pt x="542" y="295"/>
                  </a:cubicBezTo>
                  <a:cubicBezTo>
                    <a:pt x="542" y="295"/>
                    <a:pt x="542" y="295"/>
                    <a:pt x="542" y="295"/>
                  </a:cubicBezTo>
                  <a:cubicBezTo>
                    <a:pt x="542" y="295"/>
                    <a:pt x="542" y="295"/>
                    <a:pt x="542" y="295"/>
                  </a:cubicBezTo>
                  <a:cubicBezTo>
                    <a:pt x="542" y="294"/>
                    <a:pt x="542" y="294"/>
                    <a:pt x="542" y="294"/>
                  </a:cubicBezTo>
                  <a:cubicBezTo>
                    <a:pt x="542" y="294"/>
                    <a:pt x="542" y="294"/>
                    <a:pt x="542" y="293"/>
                  </a:cubicBezTo>
                  <a:cubicBezTo>
                    <a:pt x="542" y="292"/>
                    <a:pt x="544" y="293"/>
                    <a:pt x="544" y="293"/>
                  </a:cubicBezTo>
                  <a:cubicBezTo>
                    <a:pt x="545" y="293"/>
                    <a:pt x="547" y="292"/>
                    <a:pt x="547" y="292"/>
                  </a:cubicBezTo>
                  <a:cubicBezTo>
                    <a:pt x="547" y="292"/>
                    <a:pt x="547" y="291"/>
                    <a:pt x="547" y="291"/>
                  </a:cubicBezTo>
                  <a:cubicBezTo>
                    <a:pt x="547" y="291"/>
                    <a:pt x="546" y="290"/>
                    <a:pt x="546" y="291"/>
                  </a:cubicBezTo>
                  <a:cubicBezTo>
                    <a:pt x="546" y="291"/>
                    <a:pt x="545" y="290"/>
                    <a:pt x="545" y="290"/>
                  </a:cubicBezTo>
                  <a:cubicBezTo>
                    <a:pt x="545" y="290"/>
                    <a:pt x="544" y="290"/>
                    <a:pt x="543" y="290"/>
                  </a:cubicBezTo>
                  <a:cubicBezTo>
                    <a:pt x="543" y="290"/>
                    <a:pt x="543" y="289"/>
                    <a:pt x="543" y="289"/>
                  </a:cubicBezTo>
                  <a:cubicBezTo>
                    <a:pt x="543" y="289"/>
                    <a:pt x="544" y="288"/>
                    <a:pt x="544" y="288"/>
                  </a:cubicBezTo>
                  <a:cubicBezTo>
                    <a:pt x="544" y="287"/>
                    <a:pt x="545" y="287"/>
                    <a:pt x="546" y="287"/>
                  </a:cubicBezTo>
                  <a:cubicBezTo>
                    <a:pt x="546" y="286"/>
                    <a:pt x="546" y="286"/>
                    <a:pt x="546" y="285"/>
                  </a:cubicBezTo>
                  <a:cubicBezTo>
                    <a:pt x="547" y="285"/>
                    <a:pt x="547" y="285"/>
                    <a:pt x="547" y="284"/>
                  </a:cubicBezTo>
                  <a:cubicBezTo>
                    <a:pt x="547" y="283"/>
                    <a:pt x="546" y="283"/>
                    <a:pt x="546" y="283"/>
                  </a:cubicBezTo>
                  <a:cubicBezTo>
                    <a:pt x="545" y="282"/>
                    <a:pt x="543" y="284"/>
                    <a:pt x="542" y="283"/>
                  </a:cubicBezTo>
                  <a:cubicBezTo>
                    <a:pt x="542" y="283"/>
                    <a:pt x="542" y="284"/>
                    <a:pt x="542" y="284"/>
                  </a:cubicBezTo>
                  <a:cubicBezTo>
                    <a:pt x="542" y="285"/>
                    <a:pt x="542" y="285"/>
                    <a:pt x="543" y="285"/>
                  </a:cubicBezTo>
                  <a:cubicBezTo>
                    <a:pt x="543" y="285"/>
                    <a:pt x="543" y="285"/>
                    <a:pt x="543" y="286"/>
                  </a:cubicBezTo>
                  <a:cubicBezTo>
                    <a:pt x="542" y="286"/>
                    <a:pt x="542" y="286"/>
                    <a:pt x="541" y="286"/>
                  </a:cubicBezTo>
                  <a:cubicBezTo>
                    <a:pt x="541" y="286"/>
                    <a:pt x="541" y="287"/>
                    <a:pt x="540" y="287"/>
                  </a:cubicBezTo>
                  <a:cubicBezTo>
                    <a:pt x="540" y="287"/>
                    <a:pt x="540" y="288"/>
                    <a:pt x="540" y="288"/>
                  </a:cubicBezTo>
                  <a:cubicBezTo>
                    <a:pt x="540" y="288"/>
                    <a:pt x="539" y="288"/>
                    <a:pt x="539" y="289"/>
                  </a:cubicBezTo>
                  <a:cubicBezTo>
                    <a:pt x="539" y="289"/>
                    <a:pt x="539" y="289"/>
                    <a:pt x="539" y="290"/>
                  </a:cubicBezTo>
                  <a:cubicBezTo>
                    <a:pt x="539" y="291"/>
                    <a:pt x="538" y="290"/>
                    <a:pt x="537" y="291"/>
                  </a:cubicBezTo>
                  <a:cubicBezTo>
                    <a:pt x="537" y="291"/>
                    <a:pt x="536" y="291"/>
                    <a:pt x="536" y="291"/>
                  </a:cubicBezTo>
                  <a:cubicBezTo>
                    <a:pt x="536" y="292"/>
                    <a:pt x="535" y="292"/>
                    <a:pt x="535" y="292"/>
                  </a:cubicBezTo>
                  <a:close/>
                  <a:moveTo>
                    <a:pt x="535" y="369"/>
                  </a:moveTo>
                  <a:cubicBezTo>
                    <a:pt x="535" y="369"/>
                    <a:pt x="535" y="369"/>
                    <a:pt x="535" y="370"/>
                  </a:cubicBezTo>
                  <a:cubicBezTo>
                    <a:pt x="536" y="370"/>
                    <a:pt x="535" y="371"/>
                    <a:pt x="536" y="371"/>
                  </a:cubicBezTo>
                  <a:cubicBezTo>
                    <a:pt x="536" y="373"/>
                    <a:pt x="536" y="372"/>
                    <a:pt x="537" y="373"/>
                  </a:cubicBezTo>
                  <a:cubicBezTo>
                    <a:pt x="537" y="373"/>
                    <a:pt x="538" y="374"/>
                    <a:pt x="538" y="374"/>
                  </a:cubicBezTo>
                  <a:cubicBezTo>
                    <a:pt x="537" y="374"/>
                    <a:pt x="538" y="374"/>
                    <a:pt x="538" y="375"/>
                  </a:cubicBezTo>
                  <a:cubicBezTo>
                    <a:pt x="538" y="375"/>
                    <a:pt x="539" y="375"/>
                    <a:pt x="539" y="375"/>
                  </a:cubicBezTo>
                  <a:cubicBezTo>
                    <a:pt x="539" y="375"/>
                    <a:pt x="540" y="375"/>
                    <a:pt x="540" y="376"/>
                  </a:cubicBezTo>
                  <a:cubicBezTo>
                    <a:pt x="540" y="376"/>
                    <a:pt x="540" y="376"/>
                    <a:pt x="540" y="376"/>
                  </a:cubicBezTo>
                  <a:cubicBezTo>
                    <a:pt x="540" y="376"/>
                    <a:pt x="541" y="376"/>
                    <a:pt x="542" y="375"/>
                  </a:cubicBezTo>
                  <a:cubicBezTo>
                    <a:pt x="542" y="375"/>
                    <a:pt x="542" y="374"/>
                    <a:pt x="543" y="374"/>
                  </a:cubicBezTo>
                  <a:cubicBezTo>
                    <a:pt x="543" y="374"/>
                    <a:pt x="543" y="375"/>
                    <a:pt x="544" y="375"/>
                  </a:cubicBezTo>
                  <a:cubicBezTo>
                    <a:pt x="544" y="375"/>
                    <a:pt x="545" y="375"/>
                    <a:pt x="545" y="375"/>
                  </a:cubicBezTo>
                  <a:cubicBezTo>
                    <a:pt x="546" y="375"/>
                    <a:pt x="548" y="375"/>
                    <a:pt x="548" y="375"/>
                  </a:cubicBezTo>
                  <a:cubicBezTo>
                    <a:pt x="548" y="375"/>
                    <a:pt x="548" y="375"/>
                    <a:pt x="548" y="375"/>
                  </a:cubicBezTo>
                  <a:cubicBezTo>
                    <a:pt x="548" y="375"/>
                    <a:pt x="548" y="375"/>
                    <a:pt x="548" y="375"/>
                  </a:cubicBezTo>
                  <a:cubicBezTo>
                    <a:pt x="548" y="375"/>
                    <a:pt x="548" y="375"/>
                    <a:pt x="548" y="375"/>
                  </a:cubicBezTo>
                  <a:cubicBezTo>
                    <a:pt x="549" y="375"/>
                    <a:pt x="549" y="375"/>
                    <a:pt x="549" y="375"/>
                  </a:cubicBezTo>
                  <a:cubicBezTo>
                    <a:pt x="549" y="375"/>
                    <a:pt x="549" y="375"/>
                    <a:pt x="549" y="375"/>
                  </a:cubicBezTo>
                  <a:cubicBezTo>
                    <a:pt x="549" y="375"/>
                    <a:pt x="549" y="375"/>
                    <a:pt x="549" y="375"/>
                  </a:cubicBezTo>
                  <a:cubicBezTo>
                    <a:pt x="549" y="375"/>
                    <a:pt x="549" y="375"/>
                    <a:pt x="549" y="375"/>
                  </a:cubicBezTo>
                  <a:cubicBezTo>
                    <a:pt x="549" y="375"/>
                    <a:pt x="549" y="375"/>
                    <a:pt x="549" y="375"/>
                  </a:cubicBezTo>
                  <a:cubicBezTo>
                    <a:pt x="549" y="375"/>
                    <a:pt x="549" y="375"/>
                    <a:pt x="549" y="375"/>
                  </a:cubicBezTo>
                  <a:cubicBezTo>
                    <a:pt x="549" y="375"/>
                    <a:pt x="548" y="375"/>
                    <a:pt x="548" y="375"/>
                  </a:cubicBezTo>
                  <a:cubicBezTo>
                    <a:pt x="548" y="375"/>
                    <a:pt x="548" y="375"/>
                    <a:pt x="548" y="375"/>
                  </a:cubicBezTo>
                  <a:cubicBezTo>
                    <a:pt x="548" y="374"/>
                    <a:pt x="548" y="374"/>
                    <a:pt x="547" y="374"/>
                  </a:cubicBezTo>
                  <a:cubicBezTo>
                    <a:pt x="546" y="374"/>
                    <a:pt x="546" y="374"/>
                    <a:pt x="545" y="374"/>
                  </a:cubicBezTo>
                  <a:cubicBezTo>
                    <a:pt x="544" y="373"/>
                    <a:pt x="545" y="372"/>
                    <a:pt x="545" y="371"/>
                  </a:cubicBezTo>
                  <a:cubicBezTo>
                    <a:pt x="544" y="370"/>
                    <a:pt x="544" y="370"/>
                    <a:pt x="543" y="370"/>
                  </a:cubicBezTo>
                  <a:cubicBezTo>
                    <a:pt x="543" y="370"/>
                    <a:pt x="542" y="371"/>
                    <a:pt x="542" y="371"/>
                  </a:cubicBezTo>
                  <a:cubicBezTo>
                    <a:pt x="542" y="370"/>
                    <a:pt x="541" y="370"/>
                    <a:pt x="541" y="370"/>
                  </a:cubicBezTo>
                  <a:cubicBezTo>
                    <a:pt x="540" y="370"/>
                    <a:pt x="540" y="369"/>
                    <a:pt x="540" y="368"/>
                  </a:cubicBezTo>
                  <a:cubicBezTo>
                    <a:pt x="540" y="368"/>
                    <a:pt x="540" y="368"/>
                    <a:pt x="540" y="368"/>
                  </a:cubicBezTo>
                  <a:cubicBezTo>
                    <a:pt x="539" y="368"/>
                    <a:pt x="539" y="368"/>
                    <a:pt x="538" y="368"/>
                  </a:cubicBezTo>
                  <a:cubicBezTo>
                    <a:pt x="538" y="368"/>
                    <a:pt x="538" y="368"/>
                    <a:pt x="538" y="368"/>
                  </a:cubicBezTo>
                  <a:cubicBezTo>
                    <a:pt x="537" y="368"/>
                    <a:pt x="536" y="368"/>
                    <a:pt x="535" y="368"/>
                  </a:cubicBezTo>
                  <a:cubicBezTo>
                    <a:pt x="535" y="368"/>
                    <a:pt x="535" y="369"/>
                    <a:pt x="535" y="369"/>
                  </a:cubicBezTo>
                  <a:close/>
                  <a:moveTo>
                    <a:pt x="531" y="389"/>
                  </a:moveTo>
                  <a:cubicBezTo>
                    <a:pt x="532" y="390"/>
                    <a:pt x="532" y="391"/>
                    <a:pt x="532" y="392"/>
                  </a:cubicBezTo>
                  <a:cubicBezTo>
                    <a:pt x="532" y="392"/>
                    <a:pt x="533" y="392"/>
                    <a:pt x="533" y="392"/>
                  </a:cubicBezTo>
                  <a:cubicBezTo>
                    <a:pt x="533" y="393"/>
                    <a:pt x="533" y="393"/>
                    <a:pt x="533" y="393"/>
                  </a:cubicBezTo>
                  <a:cubicBezTo>
                    <a:pt x="534" y="394"/>
                    <a:pt x="534" y="394"/>
                    <a:pt x="535" y="394"/>
                  </a:cubicBezTo>
                  <a:cubicBezTo>
                    <a:pt x="535" y="394"/>
                    <a:pt x="535" y="394"/>
                    <a:pt x="535" y="393"/>
                  </a:cubicBezTo>
                  <a:cubicBezTo>
                    <a:pt x="535" y="393"/>
                    <a:pt x="535" y="393"/>
                    <a:pt x="535" y="393"/>
                  </a:cubicBezTo>
                  <a:cubicBezTo>
                    <a:pt x="535" y="393"/>
                    <a:pt x="535" y="393"/>
                    <a:pt x="535" y="393"/>
                  </a:cubicBezTo>
                  <a:cubicBezTo>
                    <a:pt x="536" y="394"/>
                    <a:pt x="537" y="393"/>
                    <a:pt x="536" y="392"/>
                  </a:cubicBezTo>
                  <a:cubicBezTo>
                    <a:pt x="536" y="392"/>
                    <a:pt x="536" y="392"/>
                    <a:pt x="536" y="391"/>
                  </a:cubicBezTo>
                  <a:cubicBezTo>
                    <a:pt x="535" y="391"/>
                    <a:pt x="535" y="391"/>
                    <a:pt x="535" y="390"/>
                  </a:cubicBezTo>
                  <a:cubicBezTo>
                    <a:pt x="535" y="390"/>
                    <a:pt x="535" y="389"/>
                    <a:pt x="535" y="388"/>
                  </a:cubicBezTo>
                  <a:cubicBezTo>
                    <a:pt x="535" y="388"/>
                    <a:pt x="535" y="388"/>
                    <a:pt x="535" y="388"/>
                  </a:cubicBezTo>
                  <a:cubicBezTo>
                    <a:pt x="535" y="388"/>
                    <a:pt x="533" y="387"/>
                    <a:pt x="533" y="388"/>
                  </a:cubicBezTo>
                  <a:cubicBezTo>
                    <a:pt x="533" y="388"/>
                    <a:pt x="533" y="388"/>
                    <a:pt x="533" y="388"/>
                  </a:cubicBezTo>
                  <a:cubicBezTo>
                    <a:pt x="533" y="389"/>
                    <a:pt x="534" y="389"/>
                    <a:pt x="534" y="389"/>
                  </a:cubicBezTo>
                  <a:cubicBezTo>
                    <a:pt x="534" y="389"/>
                    <a:pt x="534" y="389"/>
                    <a:pt x="534" y="389"/>
                  </a:cubicBezTo>
                  <a:cubicBezTo>
                    <a:pt x="534" y="389"/>
                    <a:pt x="534" y="389"/>
                    <a:pt x="534" y="390"/>
                  </a:cubicBezTo>
                  <a:cubicBezTo>
                    <a:pt x="534" y="390"/>
                    <a:pt x="534" y="390"/>
                    <a:pt x="534" y="390"/>
                  </a:cubicBezTo>
                  <a:cubicBezTo>
                    <a:pt x="533" y="390"/>
                    <a:pt x="533" y="390"/>
                    <a:pt x="533" y="390"/>
                  </a:cubicBezTo>
                  <a:cubicBezTo>
                    <a:pt x="533" y="390"/>
                    <a:pt x="533" y="390"/>
                    <a:pt x="533" y="390"/>
                  </a:cubicBezTo>
                  <a:cubicBezTo>
                    <a:pt x="533" y="389"/>
                    <a:pt x="532" y="389"/>
                    <a:pt x="532" y="389"/>
                  </a:cubicBezTo>
                  <a:cubicBezTo>
                    <a:pt x="531" y="389"/>
                    <a:pt x="531" y="389"/>
                    <a:pt x="531" y="389"/>
                  </a:cubicBezTo>
                  <a:close/>
                  <a:moveTo>
                    <a:pt x="528" y="392"/>
                  </a:moveTo>
                  <a:cubicBezTo>
                    <a:pt x="528" y="392"/>
                    <a:pt x="528" y="391"/>
                    <a:pt x="528" y="391"/>
                  </a:cubicBezTo>
                  <a:cubicBezTo>
                    <a:pt x="528" y="391"/>
                    <a:pt x="527" y="391"/>
                    <a:pt x="527" y="391"/>
                  </a:cubicBezTo>
                  <a:cubicBezTo>
                    <a:pt x="526" y="391"/>
                    <a:pt x="526" y="390"/>
                    <a:pt x="525" y="390"/>
                  </a:cubicBezTo>
                  <a:cubicBezTo>
                    <a:pt x="525" y="390"/>
                    <a:pt x="525" y="390"/>
                    <a:pt x="525" y="390"/>
                  </a:cubicBezTo>
                  <a:cubicBezTo>
                    <a:pt x="525" y="390"/>
                    <a:pt x="525" y="391"/>
                    <a:pt x="525" y="391"/>
                  </a:cubicBezTo>
                  <a:cubicBezTo>
                    <a:pt x="525" y="392"/>
                    <a:pt x="526" y="392"/>
                    <a:pt x="526" y="392"/>
                  </a:cubicBezTo>
                  <a:cubicBezTo>
                    <a:pt x="526" y="392"/>
                    <a:pt x="526" y="392"/>
                    <a:pt x="526" y="392"/>
                  </a:cubicBezTo>
                  <a:cubicBezTo>
                    <a:pt x="526" y="392"/>
                    <a:pt x="527" y="393"/>
                    <a:pt x="527" y="393"/>
                  </a:cubicBezTo>
                  <a:cubicBezTo>
                    <a:pt x="527" y="393"/>
                    <a:pt x="527" y="393"/>
                    <a:pt x="527" y="393"/>
                  </a:cubicBezTo>
                  <a:cubicBezTo>
                    <a:pt x="528" y="394"/>
                    <a:pt x="527" y="395"/>
                    <a:pt x="527" y="396"/>
                  </a:cubicBezTo>
                  <a:cubicBezTo>
                    <a:pt x="526" y="397"/>
                    <a:pt x="527" y="397"/>
                    <a:pt x="527" y="398"/>
                  </a:cubicBezTo>
                  <a:cubicBezTo>
                    <a:pt x="528" y="398"/>
                    <a:pt x="527" y="399"/>
                    <a:pt x="527" y="400"/>
                  </a:cubicBezTo>
                  <a:cubicBezTo>
                    <a:pt x="527" y="400"/>
                    <a:pt x="527" y="400"/>
                    <a:pt x="527" y="401"/>
                  </a:cubicBezTo>
                  <a:cubicBezTo>
                    <a:pt x="527" y="401"/>
                    <a:pt x="527" y="401"/>
                    <a:pt x="528" y="401"/>
                  </a:cubicBezTo>
                  <a:cubicBezTo>
                    <a:pt x="528" y="401"/>
                    <a:pt x="528" y="401"/>
                    <a:pt x="528" y="401"/>
                  </a:cubicBezTo>
                  <a:cubicBezTo>
                    <a:pt x="528" y="400"/>
                    <a:pt x="529" y="400"/>
                    <a:pt x="530" y="400"/>
                  </a:cubicBezTo>
                  <a:cubicBezTo>
                    <a:pt x="530" y="399"/>
                    <a:pt x="529" y="398"/>
                    <a:pt x="530" y="397"/>
                  </a:cubicBezTo>
                  <a:cubicBezTo>
                    <a:pt x="530" y="397"/>
                    <a:pt x="531" y="398"/>
                    <a:pt x="531" y="398"/>
                  </a:cubicBezTo>
                  <a:cubicBezTo>
                    <a:pt x="532" y="398"/>
                    <a:pt x="534" y="398"/>
                    <a:pt x="533" y="399"/>
                  </a:cubicBezTo>
                  <a:cubicBezTo>
                    <a:pt x="533" y="400"/>
                    <a:pt x="533" y="400"/>
                    <a:pt x="533" y="401"/>
                  </a:cubicBezTo>
                  <a:cubicBezTo>
                    <a:pt x="533" y="401"/>
                    <a:pt x="534" y="401"/>
                    <a:pt x="535" y="402"/>
                  </a:cubicBezTo>
                  <a:cubicBezTo>
                    <a:pt x="536" y="402"/>
                    <a:pt x="536" y="401"/>
                    <a:pt x="537" y="401"/>
                  </a:cubicBezTo>
                  <a:cubicBezTo>
                    <a:pt x="538" y="401"/>
                    <a:pt x="538" y="401"/>
                    <a:pt x="538" y="401"/>
                  </a:cubicBezTo>
                  <a:cubicBezTo>
                    <a:pt x="537" y="401"/>
                    <a:pt x="537" y="400"/>
                    <a:pt x="537" y="400"/>
                  </a:cubicBezTo>
                  <a:cubicBezTo>
                    <a:pt x="537" y="400"/>
                    <a:pt x="537" y="399"/>
                    <a:pt x="536" y="399"/>
                  </a:cubicBezTo>
                  <a:cubicBezTo>
                    <a:pt x="536" y="398"/>
                    <a:pt x="537" y="398"/>
                    <a:pt x="538" y="398"/>
                  </a:cubicBezTo>
                  <a:cubicBezTo>
                    <a:pt x="538" y="398"/>
                    <a:pt x="538" y="398"/>
                    <a:pt x="538" y="398"/>
                  </a:cubicBezTo>
                  <a:cubicBezTo>
                    <a:pt x="538" y="398"/>
                    <a:pt x="538" y="397"/>
                    <a:pt x="538" y="397"/>
                  </a:cubicBezTo>
                  <a:cubicBezTo>
                    <a:pt x="537" y="396"/>
                    <a:pt x="535" y="397"/>
                    <a:pt x="534" y="396"/>
                  </a:cubicBezTo>
                  <a:cubicBezTo>
                    <a:pt x="534" y="396"/>
                    <a:pt x="534" y="396"/>
                    <a:pt x="534" y="396"/>
                  </a:cubicBezTo>
                  <a:cubicBezTo>
                    <a:pt x="533" y="396"/>
                    <a:pt x="532" y="396"/>
                    <a:pt x="532" y="395"/>
                  </a:cubicBezTo>
                  <a:cubicBezTo>
                    <a:pt x="531" y="395"/>
                    <a:pt x="531" y="394"/>
                    <a:pt x="530" y="394"/>
                  </a:cubicBezTo>
                  <a:cubicBezTo>
                    <a:pt x="530" y="394"/>
                    <a:pt x="530" y="393"/>
                    <a:pt x="529" y="393"/>
                  </a:cubicBezTo>
                  <a:cubicBezTo>
                    <a:pt x="529" y="393"/>
                    <a:pt x="529" y="392"/>
                    <a:pt x="528" y="392"/>
                  </a:cubicBezTo>
                  <a:close/>
                  <a:moveTo>
                    <a:pt x="522" y="385"/>
                  </a:moveTo>
                  <a:cubicBezTo>
                    <a:pt x="522" y="385"/>
                    <a:pt x="522" y="385"/>
                    <a:pt x="522" y="385"/>
                  </a:cubicBezTo>
                  <a:cubicBezTo>
                    <a:pt x="522" y="385"/>
                    <a:pt x="522" y="385"/>
                    <a:pt x="522" y="385"/>
                  </a:cubicBezTo>
                  <a:cubicBezTo>
                    <a:pt x="522" y="385"/>
                    <a:pt x="522" y="385"/>
                    <a:pt x="522" y="386"/>
                  </a:cubicBezTo>
                  <a:cubicBezTo>
                    <a:pt x="522" y="386"/>
                    <a:pt x="523" y="387"/>
                    <a:pt x="524" y="388"/>
                  </a:cubicBezTo>
                  <a:cubicBezTo>
                    <a:pt x="525" y="388"/>
                    <a:pt x="526" y="387"/>
                    <a:pt x="526" y="388"/>
                  </a:cubicBezTo>
                  <a:cubicBezTo>
                    <a:pt x="527" y="389"/>
                    <a:pt x="527" y="389"/>
                    <a:pt x="528" y="389"/>
                  </a:cubicBezTo>
                  <a:cubicBezTo>
                    <a:pt x="528" y="389"/>
                    <a:pt x="528" y="389"/>
                    <a:pt x="528" y="389"/>
                  </a:cubicBezTo>
                  <a:cubicBezTo>
                    <a:pt x="529" y="388"/>
                    <a:pt x="528" y="388"/>
                    <a:pt x="527" y="387"/>
                  </a:cubicBezTo>
                  <a:cubicBezTo>
                    <a:pt x="526" y="386"/>
                    <a:pt x="524" y="387"/>
                    <a:pt x="524" y="385"/>
                  </a:cubicBezTo>
                  <a:cubicBezTo>
                    <a:pt x="524" y="385"/>
                    <a:pt x="524" y="385"/>
                    <a:pt x="524" y="385"/>
                  </a:cubicBezTo>
                  <a:cubicBezTo>
                    <a:pt x="523" y="385"/>
                    <a:pt x="523" y="385"/>
                    <a:pt x="523" y="385"/>
                  </a:cubicBezTo>
                  <a:cubicBezTo>
                    <a:pt x="522" y="384"/>
                    <a:pt x="522" y="384"/>
                    <a:pt x="522" y="385"/>
                  </a:cubicBezTo>
                  <a:close/>
                  <a:moveTo>
                    <a:pt x="470" y="331"/>
                  </a:moveTo>
                  <a:cubicBezTo>
                    <a:pt x="470" y="330"/>
                    <a:pt x="470" y="330"/>
                    <a:pt x="469" y="329"/>
                  </a:cubicBezTo>
                  <a:cubicBezTo>
                    <a:pt x="469" y="329"/>
                    <a:pt x="469" y="330"/>
                    <a:pt x="469" y="330"/>
                  </a:cubicBezTo>
                  <a:cubicBezTo>
                    <a:pt x="468" y="330"/>
                    <a:pt x="467" y="330"/>
                    <a:pt x="467" y="329"/>
                  </a:cubicBezTo>
                  <a:cubicBezTo>
                    <a:pt x="466" y="329"/>
                    <a:pt x="465" y="329"/>
                    <a:pt x="464" y="330"/>
                  </a:cubicBezTo>
                  <a:cubicBezTo>
                    <a:pt x="464" y="330"/>
                    <a:pt x="464" y="330"/>
                    <a:pt x="464" y="330"/>
                  </a:cubicBezTo>
                  <a:cubicBezTo>
                    <a:pt x="465" y="330"/>
                    <a:pt x="465" y="330"/>
                    <a:pt x="466" y="330"/>
                  </a:cubicBezTo>
                  <a:cubicBezTo>
                    <a:pt x="466" y="330"/>
                    <a:pt x="466" y="331"/>
                    <a:pt x="466" y="330"/>
                  </a:cubicBezTo>
                  <a:cubicBezTo>
                    <a:pt x="467" y="330"/>
                    <a:pt x="467" y="331"/>
                    <a:pt x="468" y="332"/>
                  </a:cubicBezTo>
                  <a:cubicBezTo>
                    <a:pt x="468" y="332"/>
                    <a:pt x="469" y="332"/>
                    <a:pt x="470" y="332"/>
                  </a:cubicBezTo>
                  <a:cubicBezTo>
                    <a:pt x="470" y="332"/>
                    <a:pt x="471" y="331"/>
                    <a:pt x="470" y="331"/>
                  </a:cubicBezTo>
                  <a:close/>
                  <a:moveTo>
                    <a:pt x="468" y="296"/>
                  </a:moveTo>
                  <a:cubicBezTo>
                    <a:pt x="468" y="296"/>
                    <a:pt x="469" y="296"/>
                    <a:pt x="469" y="297"/>
                  </a:cubicBezTo>
                  <a:cubicBezTo>
                    <a:pt x="469" y="297"/>
                    <a:pt x="469" y="297"/>
                    <a:pt x="469" y="297"/>
                  </a:cubicBezTo>
                  <a:cubicBezTo>
                    <a:pt x="470" y="297"/>
                    <a:pt x="471" y="297"/>
                    <a:pt x="471" y="298"/>
                  </a:cubicBezTo>
                  <a:cubicBezTo>
                    <a:pt x="471" y="298"/>
                    <a:pt x="472" y="298"/>
                    <a:pt x="472" y="298"/>
                  </a:cubicBezTo>
                  <a:cubicBezTo>
                    <a:pt x="473" y="298"/>
                    <a:pt x="473" y="298"/>
                    <a:pt x="473" y="298"/>
                  </a:cubicBezTo>
                  <a:cubicBezTo>
                    <a:pt x="473" y="298"/>
                    <a:pt x="473" y="298"/>
                    <a:pt x="473" y="298"/>
                  </a:cubicBezTo>
                  <a:cubicBezTo>
                    <a:pt x="473" y="298"/>
                    <a:pt x="473" y="297"/>
                    <a:pt x="473" y="297"/>
                  </a:cubicBezTo>
                  <a:cubicBezTo>
                    <a:pt x="473" y="297"/>
                    <a:pt x="473" y="297"/>
                    <a:pt x="472" y="296"/>
                  </a:cubicBezTo>
                  <a:cubicBezTo>
                    <a:pt x="472" y="296"/>
                    <a:pt x="472" y="296"/>
                    <a:pt x="471" y="296"/>
                  </a:cubicBezTo>
                  <a:cubicBezTo>
                    <a:pt x="471" y="296"/>
                    <a:pt x="471" y="296"/>
                    <a:pt x="470" y="296"/>
                  </a:cubicBezTo>
                  <a:cubicBezTo>
                    <a:pt x="470" y="296"/>
                    <a:pt x="470" y="296"/>
                    <a:pt x="470" y="295"/>
                  </a:cubicBezTo>
                  <a:cubicBezTo>
                    <a:pt x="470" y="295"/>
                    <a:pt x="469" y="295"/>
                    <a:pt x="469" y="295"/>
                  </a:cubicBezTo>
                  <a:cubicBezTo>
                    <a:pt x="469" y="295"/>
                    <a:pt x="468" y="295"/>
                    <a:pt x="467" y="295"/>
                  </a:cubicBezTo>
                  <a:cubicBezTo>
                    <a:pt x="467" y="295"/>
                    <a:pt x="467" y="296"/>
                    <a:pt x="468" y="296"/>
                  </a:cubicBezTo>
                  <a:close/>
                  <a:moveTo>
                    <a:pt x="465" y="299"/>
                  </a:moveTo>
                  <a:cubicBezTo>
                    <a:pt x="465" y="299"/>
                    <a:pt x="466" y="300"/>
                    <a:pt x="466" y="300"/>
                  </a:cubicBezTo>
                  <a:cubicBezTo>
                    <a:pt x="466" y="300"/>
                    <a:pt x="467" y="301"/>
                    <a:pt x="467" y="301"/>
                  </a:cubicBezTo>
                  <a:cubicBezTo>
                    <a:pt x="468" y="302"/>
                    <a:pt x="469" y="302"/>
                    <a:pt x="469" y="302"/>
                  </a:cubicBezTo>
                  <a:cubicBezTo>
                    <a:pt x="469" y="302"/>
                    <a:pt x="470" y="302"/>
                    <a:pt x="470" y="302"/>
                  </a:cubicBezTo>
                  <a:cubicBezTo>
                    <a:pt x="470" y="302"/>
                    <a:pt x="471" y="303"/>
                    <a:pt x="471" y="303"/>
                  </a:cubicBezTo>
                  <a:cubicBezTo>
                    <a:pt x="472" y="303"/>
                    <a:pt x="472" y="304"/>
                    <a:pt x="473" y="304"/>
                  </a:cubicBezTo>
                  <a:cubicBezTo>
                    <a:pt x="473" y="304"/>
                    <a:pt x="474" y="304"/>
                    <a:pt x="474" y="304"/>
                  </a:cubicBezTo>
                  <a:cubicBezTo>
                    <a:pt x="474" y="304"/>
                    <a:pt x="475" y="304"/>
                    <a:pt x="475" y="305"/>
                  </a:cubicBezTo>
                  <a:cubicBezTo>
                    <a:pt x="476" y="305"/>
                    <a:pt x="477" y="306"/>
                    <a:pt x="477" y="306"/>
                  </a:cubicBezTo>
                  <a:cubicBezTo>
                    <a:pt x="477" y="306"/>
                    <a:pt x="477" y="306"/>
                    <a:pt x="477" y="306"/>
                  </a:cubicBezTo>
                  <a:cubicBezTo>
                    <a:pt x="477" y="307"/>
                    <a:pt x="477" y="307"/>
                    <a:pt x="478" y="307"/>
                  </a:cubicBezTo>
                  <a:cubicBezTo>
                    <a:pt x="478" y="307"/>
                    <a:pt x="478" y="307"/>
                    <a:pt x="478" y="307"/>
                  </a:cubicBezTo>
                  <a:cubicBezTo>
                    <a:pt x="478" y="307"/>
                    <a:pt x="479" y="306"/>
                    <a:pt x="478" y="305"/>
                  </a:cubicBezTo>
                  <a:cubicBezTo>
                    <a:pt x="477" y="305"/>
                    <a:pt x="477" y="304"/>
                    <a:pt x="476" y="303"/>
                  </a:cubicBezTo>
                  <a:cubicBezTo>
                    <a:pt x="476" y="303"/>
                    <a:pt x="475" y="303"/>
                    <a:pt x="475" y="303"/>
                  </a:cubicBezTo>
                  <a:cubicBezTo>
                    <a:pt x="474" y="302"/>
                    <a:pt x="473" y="302"/>
                    <a:pt x="473" y="301"/>
                  </a:cubicBezTo>
                  <a:cubicBezTo>
                    <a:pt x="472" y="301"/>
                    <a:pt x="471" y="301"/>
                    <a:pt x="470" y="301"/>
                  </a:cubicBezTo>
                  <a:cubicBezTo>
                    <a:pt x="469" y="300"/>
                    <a:pt x="469" y="300"/>
                    <a:pt x="468" y="299"/>
                  </a:cubicBezTo>
                  <a:cubicBezTo>
                    <a:pt x="467" y="299"/>
                    <a:pt x="466" y="299"/>
                    <a:pt x="465" y="299"/>
                  </a:cubicBezTo>
                  <a:cubicBezTo>
                    <a:pt x="465" y="298"/>
                    <a:pt x="465" y="299"/>
                    <a:pt x="465" y="299"/>
                  </a:cubicBezTo>
                  <a:close/>
                  <a:moveTo>
                    <a:pt x="453" y="315"/>
                  </a:moveTo>
                  <a:cubicBezTo>
                    <a:pt x="453" y="315"/>
                    <a:pt x="454" y="315"/>
                    <a:pt x="454" y="315"/>
                  </a:cubicBezTo>
                  <a:cubicBezTo>
                    <a:pt x="455" y="315"/>
                    <a:pt x="456" y="315"/>
                    <a:pt x="456" y="315"/>
                  </a:cubicBezTo>
                  <a:cubicBezTo>
                    <a:pt x="458" y="316"/>
                    <a:pt x="459" y="316"/>
                    <a:pt x="461" y="317"/>
                  </a:cubicBezTo>
                  <a:cubicBezTo>
                    <a:pt x="461" y="317"/>
                    <a:pt x="461" y="318"/>
                    <a:pt x="462" y="318"/>
                  </a:cubicBezTo>
                  <a:cubicBezTo>
                    <a:pt x="462" y="318"/>
                    <a:pt x="462" y="318"/>
                    <a:pt x="463" y="318"/>
                  </a:cubicBezTo>
                  <a:cubicBezTo>
                    <a:pt x="464" y="318"/>
                    <a:pt x="464" y="318"/>
                    <a:pt x="465" y="318"/>
                  </a:cubicBezTo>
                  <a:cubicBezTo>
                    <a:pt x="466" y="318"/>
                    <a:pt x="466" y="319"/>
                    <a:pt x="467" y="320"/>
                  </a:cubicBezTo>
                  <a:cubicBezTo>
                    <a:pt x="468" y="321"/>
                    <a:pt x="470" y="322"/>
                    <a:pt x="471" y="323"/>
                  </a:cubicBezTo>
                  <a:cubicBezTo>
                    <a:pt x="472" y="323"/>
                    <a:pt x="472" y="324"/>
                    <a:pt x="473" y="323"/>
                  </a:cubicBezTo>
                  <a:cubicBezTo>
                    <a:pt x="473" y="323"/>
                    <a:pt x="473" y="323"/>
                    <a:pt x="473" y="323"/>
                  </a:cubicBezTo>
                  <a:cubicBezTo>
                    <a:pt x="474" y="323"/>
                    <a:pt x="474" y="323"/>
                    <a:pt x="474" y="323"/>
                  </a:cubicBezTo>
                  <a:cubicBezTo>
                    <a:pt x="474" y="322"/>
                    <a:pt x="474" y="322"/>
                    <a:pt x="473" y="322"/>
                  </a:cubicBezTo>
                  <a:cubicBezTo>
                    <a:pt x="471" y="321"/>
                    <a:pt x="469" y="321"/>
                    <a:pt x="469" y="319"/>
                  </a:cubicBezTo>
                  <a:cubicBezTo>
                    <a:pt x="468" y="319"/>
                    <a:pt x="468" y="319"/>
                    <a:pt x="468" y="319"/>
                  </a:cubicBezTo>
                  <a:cubicBezTo>
                    <a:pt x="467" y="318"/>
                    <a:pt x="467" y="318"/>
                    <a:pt x="467" y="318"/>
                  </a:cubicBezTo>
                  <a:cubicBezTo>
                    <a:pt x="467" y="317"/>
                    <a:pt x="465" y="317"/>
                    <a:pt x="465" y="317"/>
                  </a:cubicBezTo>
                  <a:cubicBezTo>
                    <a:pt x="464" y="317"/>
                    <a:pt x="463" y="317"/>
                    <a:pt x="462" y="317"/>
                  </a:cubicBezTo>
                  <a:cubicBezTo>
                    <a:pt x="462" y="317"/>
                    <a:pt x="462" y="316"/>
                    <a:pt x="461" y="316"/>
                  </a:cubicBezTo>
                  <a:cubicBezTo>
                    <a:pt x="461" y="316"/>
                    <a:pt x="461" y="316"/>
                    <a:pt x="460" y="315"/>
                  </a:cubicBezTo>
                  <a:cubicBezTo>
                    <a:pt x="460" y="315"/>
                    <a:pt x="460" y="315"/>
                    <a:pt x="459" y="315"/>
                  </a:cubicBezTo>
                  <a:cubicBezTo>
                    <a:pt x="458" y="315"/>
                    <a:pt x="457" y="314"/>
                    <a:pt x="457" y="314"/>
                  </a:cubicBezTo>
                  <a:cubicBezTo>
                    <a:pt x="456" y="314"/>
                    <a:pt x="455" y="313"/>
                    <a:pt x="455" y="313"/>
                  </a:cubicBezTo>
                  <a:cubicBezTo>
                    <a:pt x="455" y="312"/>
                    <a:pt x="454" y="312"/>
                    <a:pt x="454" y="312"/>
                  </a:cubicBezTo>
                  <a:cubicBezTo>
                    <a:pt x="453" y="312"/>
                    <a:pt x="452" y="312"/>
                    <a:pt x="452" y="313"/>
                  </a:cubicBezTo>
                  <a:cubicBezTo>
                    <a:pt x="452" y="313"/>
                    <a:pt x="452" y="314"/>
                    <a:pt x="453" y="315"/>
                  </a:cubicBezTo>
                  <a:close/>
                  <a:moveTo>
                    <a:pt x="452" y="330"/>
                  </a:moveTo>
                  <a:cubicBezTo>
                    <a:pt x="452" y="331"/>
                    <a:pt x="452" y="331"/>
                    <a:pt x="453" y="331"/>
                  </a:cubicBezTo>
                  <a:cubicBezTo>
                    <a:pt x="453" y="331"/>
                    <a:pt x="453" y="332"/>
                    <a:pt x="453" y="332"/>
                  </a:cubicBezTo>
                  <a:cubicBezTo>
                    <a:pt x="453" y="333"/>
                    <a:pt x="454" y="333"/>
                    <a:pt x="454" y="333"/>
                  </a:cubicBezTo>
                  <a:cubicBezTo>
                    <a:pt x="454" y="333"/>
                    <a:pt x="454" y="333"/>
                    <a:pt x="454" y="334"/>
                  </a:cubicBezTo>
                  <a:cubicBezTo>
                    <a:pt x="454" y="334"/>
                    <a:pt x="454" y="334"/>
                    <a:pt x="454" y="334"/>
                  </a:cubicBezTo>
                  <a:cubicBezTo>
                    <a:pt x="454" y="334"/>
                    <a:pt x="454" y="334"/>
                    <a:pt x="454" y="334"/>
                  </a:cubicBezTo>
                  <a:cubicBezTo>
                    <a:pt x="454" y="334"/>
                    <a:pt x="455" y="334"/>
                    <a:pt x="455" y="334"/>
                  </a:cubicBezTo>
                  <a:cubicBezTo>
                    <a:pt x="455" y="334"/>
                    <a:pt x="455" y="334"/>
                    <a:pt x="455" y="334"/>
                  </a:cubicBezTo>
                  <a:cubicBezTo>
                    <a:pt x="455" y="333"/>
                    <a:pt x="455" y="333"/>
                    <a:pt x="455" y="332"/>
                  </a:cubicBezTo>
                  <a:cubicBezTo>
                    <a:pt x="455" y="332"/>
                    <a:pt x="454" y="332"/>
                    <a:pt x="454" y="332"/>
                  </a:cubicBezTo>
                  <a:cubicBezTo>
                    <a:pt x="454" y="332"/>
                    <a:pt x="454" y="331"/>
                    <a:pt x="454" y="331"/>
                  </a:cubicBezTo>
                  <a:cubicBezTo>
                    <a:pt x="454" y="331"/>
                    <a:pt x="453" y="330"/>
                    <a:pt x="453" y="330"/>
                  </a:cubicBezTo>
                  <a:cubicBezTo>
                    <a:pt x="452" y="330"/>
                    <a:pt x="452" y="330"/>
                    <a:pt x="452" y="330"/>
                  </a:cubicBezTo>
                  <a:cubicBezTo>
                    <a:pt x="452" y="330"/>
                    <a:pt x="452" y="330"/>
                    <a:pt x="452" y="330"/>
                  </a:cubicBezTo>
                  <a:close/>
                  <a:moveTo>
                    <a:pt x="448" y="336"/>
                  </a:moveTo>
                  <a:cubicBezTo>
                    <a:pt x="448" y="337"/>
                    <a:pt x="448" y="337"/>
                    <a:pt x="448" y="336"/>
                  </a:cubicBezTo>
                  <a:cubicBezTo>
                    <a:pt x="449" y="337"/>
                    <a:pt x="449" y="337"/>
                    <a:pt x="450" y="337"/>
                  </a:cubicBezTo>
                  <a:cubicBezTo>
                    <a:pt x="450" y="337"/>
                    <a:pt x="450" y="337"/>
                    <a:pt x="451" y="337"/>
                  </a:cubicBezTo>
                  <a:cubicBezTo>
                    <a:pt x="451" y="337"/>
                    <a:pt x="451" y="337"/>
                    <a:pt x="451" y="337"/>
                  </a:cubicBezTo>
                  <a:cubicBezTo>
                    <a:pt x="451" y="337"/>
                    <a:pt x="451" y="337"/>
                    <a:pt x="452" y="337"/>
                  </a:cubicBezTo>
                  <a:cubicBezTo>
                    <a:pt x="452" y="337"/>
                    <a:pt x="452" y="337"/>
                    <a:pt x="452" y="337"/>
                  </a:cubicBezTo>
                  <a:cubicBezTo>
                    <a:pt x="452" y="337"/>
                    <a:pt x="452" y="337"/>
                    <a:pt x="452" y="337"/>
                  </a:cubicBezTo>
                  <a:cubicBezTo>
                    <a:pt x="452" y="337"/>
                    <a:pt x="453" y="337"/>
                    <a:pt x="453" y="337"/>
                  </a:cubicBezTo>
                  <a:cubicBezTo>
                    <a:pt x="453" y="338"/>
                    <a:pt x="454" y="338"/>
                    <a:pt x="454" y="339"/>
                  </a:cubicBezTo>
                  <a:cubicBezTo>
                    <a:pt x="454" y="340"/>
                    <a:pt x="454" y="340"/>
                    <a:pt x="455" y="341"/>
                  </a:cubicBezTo>
                  <a:cubicBezTo>
                    <a:pt x="455" y="341"/>
                    <a:pt x="456" y="341"/>
                    <a:pt x="456" y="341"/>
                  </a:cubicBezTo>
                  <a:cubicBezTo>
                    <a:pt x="456" y="341"/>
                    <a:pt x="456" y="341"/>
                    <a:pt x="456" y="341"/>
                  </a:cubicBezTo>
                  <a:cubicBezTo>
                    <a:pt x="455" y="342"/>
                    <a:pt x="455" y="342"/>
                    <a:pt x="455" y="342"/>
                  </a:cubicBezTo>
                  <a:cubicBezTo>
                    <a:pt x="454" y="341"/>
                    <a:pt x="453" y="341"/>
                    <a:pt x="453" y="341"/>
                  </a:cubicBezTo>
                  <a:cubicBezTo>
                    <a:pt x="452" y="341"/>
                    <a:pt x="452" y="342"/>
                    <a:pt x="453" y="342"/>
                  </a:cubicBezTo>
                  <a:cubicBezTo>
                    <a:pt x="453" y="342"/>
                    <a:pt x="454" y="343"/>
                    <a:pt x="455" y="343"/>
                  </a:cubicBezTo>
                  <a:cubicBezTo>
                    <a:pt x="455" y="343"/>
                    <a:pt x="455" y="344"/>
                    <a:pt x="456" y="344"/>
                  </a:cubicBezTo>
                  <a:cubicBezTo>
                    <a:pt x="456" y="345"/>
                    <a:pt x="456" y="346"/>
                    <a:pt x="457" y="346"/>
                  </a:cubicBezTo>
                  <a:cubicBezTo>
                    <a:pt x="457" y="346"/>
                    <a:pt x="457" y="346"/>
                    <a:pt x="457" y="346"/>
                  </a:cubicBezTo>
                  <a:cubicBezTo>
                    <a:pt x="458" y="346"/>
                    <a:pt x="458" y="346"/>
                    <a:pt x="458" y="346"/>
                  </a:cubicBezTo>
                  <a:cubicBezTo>
                    <a:pt x="459" y="347"/>
                    <a:pt x="459" y="347"/>
                    <a:pt x="459" y="348"/>
                  </a:cubicBezTo>
                  <a:cubicBezTo>
                    <a:pt x="459" y="348"/>
                    <a:pt x="459" y="348"/>
                    <a:pt x="459" y="349"/>
                  </a:cubicBezTo>
                  <a:cubicBezTo>
                    <a:pt x="460" y="349"/>
                    <a:pt x="460" y="349"/>
                    <a:pt x="461" y="349"/>
                  </a:cubicBezTo>
                  <a:cubicBezTo>
                    <a:pt x="461" y="348"/>
                    <a:pt x="462" y="349"/>
                    <a:pt x="463" y="349"/>
                  </a:cubicBezTo>
                  <a:cubicBezTo>
                    <a:pt x="464" y="348"/>
                    <a:pt x="462" y="346"/>
                    <a:pt x="462" y="345"/>
                  </a:cubicBezTo>
                  <a:cubicBezTo>
                    <a:pt x="462" y="345"/>
                    <a:pt x="462" y="345"/>
                    <a:pt x="462" y="345"/>
                  </a:cubicBezTo>
                  <a:cubicBezTo>
                    <a:pt x="461" y="345"/>
                    <a:pt x="461" y="345"/>
                    <a:pt x="460" y="345"/>
                  </a:cubicBezTo>
                  <a:cubicBezTo>
                    <a:pt x="459" y="345"/>
                    <a:pt x="459" y="345"/>
                    <a:pt x="459" y="344"/>
                  </a:cubicBezTo>
                  <a:cubicBezTo>
                    <a:pt x="459" y="343"/>
                    <a:pt x="458" y="342"/>
                    <a:pt x="459" y="342"/>
                  </a:cubicBezTo>
                  <a:cubicBezTo>
                    <a:pt x="460" y="343"/>
                    <a:pt x="460" y="342"/>
                    <a:pt x="461" y="342"/>
                  </a:cubicBezTo>
                  <a:cubicBezTo>
                    <a:pt x="461" y="342"/>
                    <a:pt x="462" y="342"/>
                    <a:pt x="462" y="342"/>
                  </a:cubicBezTo>
                  <a:cubicBezTo>
                    <a:pt x="462" y="341"/>
                    <a:pt x="460" y="341"/>
                    <a:pt x="459" y="341"/>
                  </a:cubicBezTo>
                  <a:cubicBezTo>
                    <a:pt x="458" y="341"/>
                    <a:pt x="457" y="339"/>
                    <a:pt x="456" y="338"/>
                  </a:cubicBezTo>
                  <a:cubicBezTo>
                    <a:pt x="456" y="337"/>
                    <a:pt x="455" y="337"/>
                    <a:pt x="454" y="336"/>
                  </a:cubicBezTo>
                  <a:cubicBezTo>
                    <a:pt x="453" y="336"/>
                    <a:pt x="453" y="336"/>
                    <a:pt x="452" y="336"/>
                  </a:cubicBezTo>
                  <a:cubicBezTo>
                    <a:pt x="451" y="336"/>
                    <a:pt x="450" y="335"/>
                    <a:pt x="448" y="336"/>
                  </a:cubicBezTo>
                  <a:cubicBezTo>
                    <a:pt x="448" y="336"/>
                    <a:pt x="448" y="336"/>
                    <a:pt x="448" y="336"/>
                  </a:cubicBezTo>
                  <a:cubicBezTo>
                    <a:pt x="448" y="336"/>
                    <a:pt x="448" y="336"/>
                    <a:pt x="448" y="336"/>
                  </a:cubicBezTo>
                  <a:close/>
                  <a:moveTo>
                    <a:pt x="443" y="352"/>
                  </a:moveTo>
                  <a:cubicBezTo>
                    <a:pt x="444" y="352"/>
                    <a:pt x="446" y="353"/>
                    <a:pt x="446" y="354"/>
                  </a:cubicBezTo>
                  <a:cubicBezTo>
                    <a:pt x="446" y="354"/>
                    <a:pt x="446" y="354"/>
                    <a:pt x="446" y="354"/>
                  </a:cubicBezTo>
                  <a:cubicBezTo>
                    <a:pt x="446" y="354"/>
                    <a:pt x="446" y="354"/>
                    <a:pt x="446" y="354"/>
                  </a:cubicBezTo>
                  <a:cubicBezTo>
                    <a:pt x="446" y="354"/>
                    <a:pt x="446" y="354"/>
                    <a:pt x="446" y="354"/>
                  </a:cubicBezTo>
                  <a:cubicBezTo>
                    <a:pt x="447" y="355"/>
                    <a:pt x="447" y="355"/>
                    <a:pt x="448" y="356"/>
                  </a:cubicBezTo>
                  <a:cubicBezTo>
                    <a:pt x="448" y="356"/>
                    <a:pt x="449" y="356"/>
                    <a:pt x="449" y="356"/>
                  </a:cubicBezTo>
                  <a:cubicBezTo>
                    <a:pt x="450" y="357"/>
                    <a:pt x="450" y="357"/>
                    <a:pt x="451" y="357"/>
                  </a:cubicBezTo>
                  <a:cubicBezTo>
                    <a:pt x="452" y="357"/>
                    <a:pt x="452" y="357"/>
                    <a:pt x="452" y="357"/>
                  </a:cubicBezTo>
                  <a:cubicBezTo>
                    <a:pt x="451" y="355"/>
                    <a:pt x="450" y="354"/>
                    <a:pt x="449" y="353"/>
                  </a:cubicBezTo>
                  <a:cubicBezTo>
                    <a:pt x="449" y="353"/>
                    <a:pt x="448" y="352"/>
                    <a:pt x="448" y="352"/>
                  </a:cubicBezTo>
                  <a:cubicBezTo>
                    <a:pt x="447" y="352"/>
                    <a:pt x="446" y="352"/>
                    <a:pt x="445" y="351"/>
                  </a:cubicBezTo>
                  <a:cubicBezTo>
                    <a:pt x="445" y="351"/>
                    <a:pt x="445" y="351"/>
                    <a:pt x="445" y="351"/>
                  </a:cubicBezTo>
                  <a:cubicBezTo>
                    <a:pt x="444" y="350"/>
                    <a:pt x="443" y="351"/>
                    <a:pt x="443" y="352"/>
                  </a:cubicBezTo>
                  <a:close/>
                  <a:moveTo>
                    <a:pt x="440" y="361"/>
                  </a:moveTo>
                  <a:cubicBezTo>
                    <a:pt x="440" y="361"/>
                    <a:pt x="440" y="361"/>
                    <a:pt x="440" y="361"/>
                  </a:cubicBezTo>
                  <a:cubicBezTo>
                    <a:pt x="440" y="361"/>
                    <a:pt x="441" y="361"/>
                    <a:pt x="441" y="361"/>
                  </a:cubicBezTo>
                  <a:cubicBezTo>
                    <a:pt x="442" y="362"/>
                    <a:pt x="441" y="363"/>
                    <a:pt x="441" y="364"/>
                  </a:cubicBezTo>
                  <a:cubicBezTo>
                    <a:pt x="442" y="364"/>
                    <a:pt x="442" y="365"/>
                    <a:pt x="443" y="365"/>
                  </a:cubicBezTo>
                  <a:cubicBezTo>
                    <a:pt x="443" y="365"/>
                    <a:pt x="444" y="365"/>
                    <a:pt x="444" y="365"/>
                  </a:cubicBezTo>
                  <a:cubicBezTo>
                    <a:pt x="444" y="365"/>
                    <a:pt x="445" y="365"/>
                    <a:pt x="445" y="366"/>
                  </a:cubicBezTo>
                  <a:cubicBezTo>
                    <a:pt x="446" y="366"/>
                    <a:pt x="446" y="367"/>
                    <a:pt x="447" y="367"/>
                  </a:cubicBezTo>
                  <a:cubicBezTo>
                    <a:pt x="447" y="367"/>
                    <a:pt x="447" y="366"/>
                    <a:pt x="447" y="366"/>
                  </a:cubicBezTo>
                  <a:cubicBezTo>
                    <a:pt x="447" y="366"/>
                    <a:pt x="446" y="365"/>
                    <a:pt x="446" y="364"/>
                  </a:cubicBezTo>
                  <a:cubicBezTo>
                    <a:pt x="446" y="363"/>
                    <a:pt x="444" y="364"/>
                    <a:pt x="443" y="363"/>
                  </a:cubicBezTo>
                  <a:cubicBezTo>
                    <a:pt x="443" y="363"/>
                    <a:pt x="443" y="362"/>
                    <a:pt x="443" y="362"/>
                  </a:cubicBezTo>
                  <a:cubicBezTo>
                    <a:pt x="443" y="362"/>
                    <a:pt x="442" y="362"/>
                    <a:pt x="442" y="361"/>
                  </a:cubicBezTo>
                  <a:cubicBezTo>
                    <a:pt x="442" y="361"/>
                    <a:pt x="441" y="361"/>
                    <a:pt x="441" y="361"/>
                  </a:cubicBezTo>
                  <a:cubicBezTo>
                    <a:pt x="441" y="360"/>
                    <a:pt x="440" y="361"/>
                    <a:pt x="440" y="361"/>
                  </a:cubicBezTo>
                  <a:cubicBezTo>
                    <a:pt x="440" y="361"/>
                    <a:pt x="440" y="361"/>
                    <a:pt x="440" y="361"/>
                  </a:cubicBezTo>
                  <a:close/>
                  <a:moveTo>
                    <a:pt x="438" y="372"/>
                  </a:moveTo>
                  <a:cubicBezTo>
                    <a:pt x="438" y="372"/>
                    <a:pt x="438" y="372"/>
                    <a:pt x="438" y="372"/>
                  </a:cubicBezTo>
                  <a:cubicBezTo>
                    <a:pt x="439" y="373"/>
                    <a:pt x="439" y="373"/>
                    <a:pt x="439" y="373"/>
                  </a:cubicBezTo>
                  <a:cubicBezTo>
                    <a:pt x="440" y="373"/>
                    <a:pt x="440" y="373"/>
                    <a:pt x="440" y="374"/>
                  </a:cubicBezTo>
                  <a:cubicBezTo>
                    <a:pt x="440" y="374"/>
                    <a:pt x="440" y="374"/>
                    <a:pt x="440" y="375"/>
                  </a:cubicBezTo>
                  <a:cubicBezTo>
                    <a:pt x="440" y="375"/>
                    <a:pt x="440" y="375"/>
                    <a:pt x="440" y="375"/>
                  </a:cubicBezTo>
                  <a:cubicBezTo>
                    <a:pt x="440" y="375"/>
                    <a:pt x="441" y="375"/>
                    <a:pt x="441" y="375"/>
                  </a:cubicBezTo>
                  <a:cubicBezTo>
                    <a:pt x="441" y="375"/>
                    <a:pt x="441" y="375"/>
                    <a:pt x="441" y="375"/>
                  </a:cubicBezTo>
                  <a:cubicBezTo>
                    <a:pt x="441" y="375"/>
                    <a:pt x="441" y="375"/>
                    <a:pt x="441" y="375"/>
                  </a:cubicBezTo>
                  <a:cubicBezTo>
                    <a:pt x="441" y="374"/>
                    <a:pt x="441" y="374"/>
                    <a:pt x="441" y="373"/>
                  </a:cubicBezTo>
                  <a:cubicBezTo>
                    <a:pt x="441" y="372"/>
                    <a:pt x="441" y="372"/>
                    <a:pt x="441" y="372"/>
                  </a:cubicBezTo>
                  <a:cubicBezTo>
                    <a:pt x="440" y="372"/>
                    <a:pt x="439" y="372"/>
                    <a:pt x="439" y="372"/>
                  </a:cubicBezTo>
                  <a:cubicBezTo>
                    <a:pt x="438" y="372"/>
                    <a:pt x="438" y="372"/>
                    <a:pt x="438" y="372"/>
                  </a:cubicBezTo>
                  <a:close/>
                  <a:moveTo>
                    <a:pt x="436" y="434"/>
                  </a:moveTo>
                  <a:cubicBezTo>
                    <a:pt x="436" y="434"/>
                    <a:pt x="436" y="434"/>
                    <a:pt x="437" y="435"/>
                  </a:cubicBezTo>
                  <a:cubicBezTo>
                    <a:pt x="437" y="435"/>
                    <a:pt x="437" y="435"/>
                    <a:pt x="437" y="435"/>
                  </a:cubicBezTo>
                  <a:cubicBezTo>
                    <a:pt x="438" y="435"/>
                    <a:pt x="438" y="436"/>
                    <a:pt x="438" y="436"/>
                  </a:cubicBezTo>
                  <a:cubicBezTo>
                    <a:pt x="438" y="436"/>
                    <a:pt x="438" y="436"/>
                    <a:pt x="438" y="436"/>
                  </a:cubicBezTo>
                  <a:cubicBezTo>
                    <a:pt x="438" y="436"/>
                    <a:pt x="439" y="436"/>
                    <a:pt x="439" y="436"/>
                  </a:cubicBezTo>
                  <a:cubicBezTo>
                    <a:pt x="439" y="437"/>
                    <a:pt x="439" y="437"/>
                    <a:pt x="439" y="437"/>
                  </a:cubicBezTo>
                  <a:cubicBezTo>
                    <a:pt x="439" y="437"/>
                    <a:pt x="440" y="438"/>
                    <a:pt x="440" y="437"/>
                  </a:cubicBezTo>
                  <a:cubicBezTo>
                    <a:pt x="440" y="437"/>
                    <a:pt x="440" y="437"/>
                    <a:pt x="440" y="437"/>
                  </a:cubicBezTo>
                  <a:cubicBezTo>
                    <a:pt x="440" y="437"/>
                    <a:pt x="440" y="437"/>
                    <a:pt x="440" y="437"/>
                  </a:cubicBezTo>
                  <a:cubicBezTo>
                    <a:pt x="440" y="436"/>
                    <a:pt x="440" y="435"/>
                    <a:pt x="440" y="435"/>
                  </a:cubicBezTo>
                  <a:cubicBezTo>
                    <a:pt x="440" y="434"/>
                    <a:pt x="440" y="434"/>
                    <a:pt x="440" y="433"/>
                  </a:cubicBezTo>
                  <a:cubicBezTo>
                    <a:pt x="439" y="433"/>
                    <a:pt x="439" y="433"/>
                    <a:pt x="439" y="433"/>
                  </a:cubicBezTo>
                  <a:cubicBezTo>
                    <a:pt x="438" y="433"/>
                    <a:pt x="437" y="433"/>
                    <a:pt x="436" y="434"/>
                  </a:cubicBezTo>
                  <a:cubicBezTo>
                    <a:pt x="436" y="434"/>
                    <a:pt x="436" y="434"/>
                    <a:pt x="436" y="434"/>
                  </a:cubicBezTo>
                  <a:close/>
                  <a:moveTo>
                    <a:pt x="434" y="449"/>
                  </a:moveTo>
                  <a:cubicBezTo>
                    <a:pt x="434" y="450"/>
                    <a:pt x="435" y="450"/>
                    <a:pt x="436" y="450"/>
                  </a:cubicBezTo>
                  <a:cubicBezTo>
                    <a:pt x="436" y="450"/>
                    <a:pt x="436" y="451"/>
                    <a:pt x="436" y="451"/>
                  </a:cubicBezTo>
                  <a:cubicBezTo>
                    <a:pt x="436" y="451"/>
                    <a:pt x="437" y="452"/>
                    <a:pt x="437" y="452"/>
                  </a:cubicBezTo>
                  <a:cubicBezTo>
                    <a:pt x="438" y="451"/>
                    <a:pt x="439" y="451"/>
                    <a:pt x="440" y="451"/>
                  </a:cubicBezTo>
                  <a:cubicBezTo>
                    <a:pt x="440" y="451"/>
                    <a:pt x="440" y="451"/>
                    <a:pt x="440" y="451"/>
                  </a:cubicBezTo>
                  <a:cubicBezTo>
                    <a:pt x="440" y="450"/>
                    <a:pt x="440" y="450"/>
                    <a:pt x="440" y="450"/>
                  </a:cubicBezTo>
                  <a:cubicBezTo>
                    <a:pt x="441" y="450"/>
                    <a:pt x="441" y="450"/>
                    <a:pt x="441" y="449"/>
                  </a:cubicBezTo>
                  <a:cubicBezTo>
                    <a:pt x="441" y="449"/>
                    <a:pt x="440" y="449"/>
                    <a:pt x="440" y="449"/>
                  </a:cubicBezTo>
                  <a:cubicBezTo>
                    <a:pt x="440" y="449"/>
                    <a:pt x="439" y="449"/>
                    <a:pt x="439" y="449"/>
                  </a:cubicBezTo>
                  <a:cubicBezTo>
                    <a:pt x="438" y="449"/>
                    <a:pt x="437" y="449"/>
                    <a:pt x="437" y="449"/>
                  </a:cubicBezTo>
                  <a:cubicBezTo>
                    <a:pt x="436" y="448"/>
                    <a:pt x="435" y="449"/>
                    <a:pt x="434" y="449"/>
                  </a:cubicBezTo>
                  <a:cubicBezTo>
                    <a:pt x="434" y="449"/>
                    <a:pt x="434" y="449"/>
                    <a:pt x="434" y="449"/>
                  </a:cubicBezTo>
                  <a:close/>
                  <a:moveTo>
                    <a:pt x="430" y="424"/>
                  </a:moveTo>
                  <a:cubicBezTo>
                    <a:pt x="429" y="424"/>
                    <a:pt x="428" y="423"/>
                    <a:pt x="427" y="423"/>
                  </a:cubicBezTo>
                  <a:cubicBezTo>
                    <a:pt x="427" y="423"/>
                    <a:pt x="427" y="423"/>
                    <a:pt x="427" y="423"/>
                  </a:cubicBezTo>
                  <a:cubicBezTo>
                    <a:pt x="427" y="424"/>
                    <a:pt x="427" y="424"/>
                    <a:pt x="427" y="424"/>
                  </a:cubicBezTo>
                  <a:cubicBezTo>
                    <a:pt x="427" y="424"/>
                    <a:pt x="427" y="425"/>
                    <a:pt x="427" y="425"/>
                  </a:cubicBezTo>
                  <a:cubicBezTo>
                    <a:pt x="428" y="425"/>
                    <a:pt x="428" y="425"/>
                    <a:pt x="429" y="426"/>
                  </a:cubicBezTo>
                  <a:cubicBezTo>
                    <a:pt x="429" y="426"/>
                    <a:pt x="429" y="426"/>
                    <a:pt x="429" y="426"/>
                  </a:cubicBezTo>
                  <a:cubicBezTo>
                    <a:pt x="429" y="426"/>
                    <a:pt x="429" y="427"/>
                    <a:pt x="429" y="427"/>
                  </a:cubicBezTo>
                  <a:cubicBezTo>
                    <a:pt x="430" y="427"/>
                    <a:pt x="431" y="428"/>
                    <a:pt x="431" y="428"/>
                  </a:cubicBezTo>
                  <a:cubicBezTo>
                    <a:pt x="431" y="428"/>
                    <a:pt x="432" y="428"/>
                    <a:pt x="432" y="428"/>
                  </a:cubicBezTo>
                  <a:cubicBezTo>
                    <a:pt x="432" y="428"/>
                    <a:pt x="432" y="427"/>
                    <a:pt x="432" y="427"/>
                  </a:cubicBezTo>
                  <a:cubicBezTo>
                    <a:pt x="432" y="426"/>
                    <a:pt x="433" y="425"/>
                    <a:pt x="432" y="425"/>
                  </a:cubicBezTo>
                  <a:cubicBezTo>
                    <a:pt x="432" y="425"/>
                    <a:pt x="432" y="425"/>
                    <a:pt x="431" y="425"/>
                  </a:cubicBezTo>
                  <a:cubicBezTo>
                    <a:pt x="431" y="425"/>
                    <a:pt x="430" y="425"/>
                    <a:pt x="430" y="424"/>
                  </a:cubicBezTo>
                  <a:close/>
                  <a:moveTo>
                    <a:pt x="423" y="349"/>
                  </a:moveTo>
                  <a:cubicBezTo>
                    <a:pt x="424" y="349"/>
                    <a:pt x="424" y="349"/>
                    <a:pt x="425" y="349"/>
                  </a:cubicBezTo>
                  <a:cubicBezTo>
                    <a:pt x="425" y="350"/>
                    <a:pt x="426" y="349"/>
                    <a:pt x="426" y="348"/>
                  </a:cubicBezTo>
                  <a:cubicBezTo>
                    <a:pt x="426" y="348"/>
                    <a:pt x="426" y="347"/>
                    <a:pt x="426" y="347"/>
                  </a:cubicBezTo>
                  <a:cubicBezTo>
                    <a:pt x="426" y="347"/>
                    <a:pt x="426" y="346"/>
                    <a:pt x="427" y="346"/>
                  </a:cubicBezTo>
                  <a:cubicBezTo>
                    <a:pt x="427" y="346"/>
                    <a:pt x="428" y="345"/>
                    <a:pt x="428" y="345"/>
                  </a:cubicBezTo>
                  <a:cubicBezTo>
                    <a:pt x="428" y="345"/>
                    <a:pt x="428" y="344"/>
                    <a:pt x="428" y="344"/>
                  </a:cubicBezTo>
                  <a:cubicBezTo>
                    <a:pt x="428" y="343"/>
                    <a:pt x="426" y="344"/>
                    <a:pt x="425" y="344"/>
                  </a:cubicBezTo>
                  <a:cubicBezTo>
                    <a:pt x="425" y="345"/>
                    <a:pt x="425" y="345"/>
                    <a:pt x="425" y="345"/>
                  </a:cubicBezTo>
                  <a:cubicBezTo>
                    <a:pt x="425" y="346"/>
                    <a:pt x="424" y="346"/>
                    <a:pt x="424" y="346"/>
                  </a:cubicBezTo>
                  <a:cubicBezTo>
                    <a:pt x="423" y="347"/>
                    <a:pt x="423" y="348"/>
                    <a:pt x="423" y="349"/>
                  </a:cubicBezTo>
                  <a:close/>
                  <a:moveTo>
                    <a:pt x="423" y="388"/>
                  </a:moveTo>
                  <a:cubicBezTo>
                    <a:pt x="424" y="389"/>
                    <a:pt x="424" y="390"/>
                    <a:pt x="425" y="390"/>
                  </a:cubicBezTo>
                  <a:cubicBezTo>
                    <a:pt x="427" y="390"/>
                    <a:pt x="427" y="392"/>
                    <a:pt x="427" y="393"/>
                  </a:cubicBezTo>
                  <a:cubicBezTo>
                    <a:pt x="426" y="393"/>
                    <a:pt x="427" y="394"/>
                    <a:pt x="427" y="394"/>
                  </a:cubicBezTo>
                  <a:cubicBezTo>
                    <a:pt x="428" y="394"/>
                    <a:pt x="428" y="394"/>
                    <a:pt x="428" y="394"/>
                  </a:cubicBezTo>
                  <a:cubicBezTo>
                    <a:pt x="429" y="394"/>
                    <a:pt x="429" y="394"/>
                    <a:pt x="429" y="395"/>
                  </a:cubicBezTo>
                  <a:cubicBezTo>
                    <a:pt x="429" y="395"/>
                    <a:pt x="429" y="396"/>
                    <a:pt x="429" y="397"/>
                  </a:cubicBezTo>
                  <a:cubicBezTo>
                    <a:pt x="429" y="397"/>
                    <a:pt x="430" y="397"/>
                    <a:pt x="430" y="397"/>
                  </a:cubicBezTo>
                  <a:cubicBezTo>
                    <a:pt x="430" y="397"/>
                    <a:pt x="430" y="397"/>
                    <a:pt x="430" y="397"/>
                  </a:cubicBezTo>
                  <a:cubicBezTo>
                    <a:pt x="430" y="397"/>
                    <a:pt x="430" y="397"/>
                    <a:pt x="430" y="397"/>
                  </a:cubicBezTo>
                  <a:cubicBezTo>
                    <a:pt x="430" y="397"/>
                    <a:pt x="430" y="396"/>
                    <a:pt x="430" y="396"/>
                  </a:cubicBezTo>
                  <a:cubicBezTo>
                    <a:pt x="430" y="396"/>
                    <a:pt x="431" y="395"/>
                    <a:pt x="430" y="395"/>
                  </a:cubicBezTo>
                  <a:cubicBezTo>
                    <a:pt x="430" y="394"/>
                    <a:pt x="430" y="394"/>
                    <a:pt x="430" y="393"/>
                  </a:cubicBezTo>
                  <a:cubicBezTo>
                    <a:pt x="430" y="393"/>
                    <a:pt x="430" y="392"/>
                    <a:pt x="430" y="392"/>
                  </a:cubicBezTo>
                  <a:cubicBezTo>
                    <a:pt x="429" y="392"/>
                    <a:pt x="429" y="392"/>
                    <a:pt x="429" y="391"/>
                  </a:cubicBezTo>
                  <a:cubicBezTo>
                    <a:pt x="429" y="390"/>
                    <a:pt x="430" y="390"/>
                    <a:pt x="430" y="390"/>
                  </a:cubicBezTo>
                  <a:cubicBezTo>
                    <a:pt x="431" y="390"/>
                    <a:pt x="431" y="390"/>
                    <a:pt x="431" y="390"/>
                  </a:cubicBezTo>
                  <a:cubicBezTo>
                    <a:pt x="431" y="388"/>
                    <a:pt x="430" y="389"/>
                    <a:pt x="429" y="388"/>
                  </a:cubicBezTo>
                  <a:cubicBezTo>
                    <a:pt x="428" y="387"/>
                    <a:pt x="427" y="388"/>
                    <a:pt x="425" y="387"/>
                  </a:cubicBezTo>
                  <a:cubicBezTo>
                    <a:pt x="425" y="387"/>
                    <a:pt x="424" y="387"/>
                    <a:pt x="423" y="388"/>
                  </a:cubicBezTo>
                  <a:cubicBezTo>
                    <a:pt x="423" y="388"/>
                    <a:pt x="423" y="388"/>
                    <a:pt x="423" y="388"/>
                  </a:cubicBezTo>
                  <a:close/>
                  <a:moveTo>
                    <a:pt x="423" y="469"/>
                  </a:moveTo>
                  <a:cubicBezTo>
                    <a:pt x="422" y="470"/>
                    <a:pt x="422" y="470"/>
                    <a:pt x="422" y="470"/>
                  </a:cubicBezTo>
                  <a:cubicBezTo>
                    <a:pt x="422" y="471"/>
                    <a:pt x="423" y="471"/>
                    <a:pt x="423" y="471"/>
                  </a:cubicBezTo>
                  <a:cubicBezTo>
                    <a:pt x="423" y="471"/>
                    <a:pt x="423" y="471"/>
                    <a:pt x="423" y="471"/>
                  </a:cubicBezTo>
                  <a:cubicBezTo>
                    <a:pt x="423" y="471"/>
                    <a:pt x="423" y="471"/>
                    <a:pt x="423" y="470"/>
                  </a:cubicBezTo>
                  <a:cubicBezTo>
                    <a:pt x="423" y="470"/>
                    <a:pt x="424" y="470"/>
                    <a:pt x="424" y="470"/>
                  </a:cubicBezTo>
                  <a:cubicBezTo>
                    <a:pt x="424" y="470"/>
                    <a:pt x="425" y="470"/>
                    <a:pt x="425" y="470"/>
                  </a:cubicBezTo>
                  <a:cubicBezTo>
                    <a:pt x="426" y="469"/>
                    <a:pt x="426" y="468"/>
                    <a:pt x="427" y="467"/>
                  </a:cubicBezTo>
                  <a:cubicBezTo>
                    <a:pt x="427" y="466"/>
                    <a:pt x="427" y="466"/>
                    <a:pt x="427" y="465"/>
                  </a:cubicBezTo>
                  <a:cubicBezTo>
                    <a:pt x="428" y="464"/>
                    <a:pt x="428" y="463"/>
                    <a:pt x="429" y="463"/>
                  </a:cubicBezTo>
                  <a:cubicBezTo>
                    <a:pt x="430" y="462"/>
                    <a:pt x="431" y="462"/>
                    <a:pt x="431" y="461"/>
                  </a:cubicBezTo>
                  <a:cubicBezTo>
                    <a:pt x="431" y="461"/>
                    <a:pt x="431" y="461"/>
                    <a:pt x="431" y="461"/>
                  </a:cubicBezTo>
                  <a:cubicBezTo>
                    <a:pt x="430" y="461"/>
                    <a:pt x="430" y="460"/>
                    <a:pt x="430" y="459"/>
                  </a:cubicBezTo>
                  <a:cubicBezTo>
                    <a:pt x="431" y="459"/>
                    <a:pt x="430" y="458"/>
                    <a:pt x="430" y="457"/>
                  </a:cubicBezTo>
                  <a:cubicBezTo>
                    <a:pt x="430" y="457"/>
                    <a:pt x="430" y="457"/>
                    <a:pt x="430" y="457"/>
                  </a:cubicBezTo>
                  <a:cubicBezTo>
                    <a:pt x="429" y="457"/>
                    <a:pt x="429" y="458"/>
                    <a:pt x="429" y="458"/>
                  </a:cubicBezTo>
                  <a:cubicBezTo>
                    <a:pt x="428" y="458"/>
                    <a:pt x="428" y="459"/>
                    <a:pt x="427" y="459"/>
                  </a:cubicBezTo>
                  <a:cubicBezTo>
                    <a:pt x="427" y="459"/>
                    <a:pt x="427" y="459"/>
                    <a:pt x="427" y="460"/>
                  </a:cubicBezTo>
                  <a:cubicBezTo>
                    <a:pt x="427" y="460"/>
                    <a:pt x="427" y="460"/>
                    <a:pt x="427" y="460"/>
                  </a:cubicBezTo>
                  <a:cubicBezTo>
                    <a:pt x="427" y="460"/>
                    <a:pt x="426" y="460"/>
                    <a:pt x="426" y="460"/>
                  </a:cubicBezTo>
                  <a:cubicBezTo>
                    <a:pt x="426" y="460"/>
                    <a:pt x="426" y="461"/>
                    <a:pt x="426" y="461"/>
                  </a:cubicBezTo>
                  <a:cubicBezTo>
                    <a:pt x="426" y="462"/>
                    <a:pt x="426" y="463"/>
                    <a:pt x="425" y="463"/>
                  </a:cubicBezTo>
                  <a:cubicBezTo>
                    <a:pt x="425" y="464"/>
                    <a:pt x="425" y="464"/>
                    <a:pt x="425" y="464"/>
                  </a:cubicBezTo>
                  <a:cubicBezTo>
                    <a:pt x="425" y="465"/>
                    <a:pt x="424" y="465"/>
                    <a:pt x="424" y="465"/>
                  </a:cubicBezTo>
                  <a:cubicBezTo>
                    <a:pt x="424" y="466"/>
                    <a:pt x="425" y="467"/>
                    <a:pt x="425" y="467"/>
                  </a:cubicBezTo>
                  <a:cubicBezTo>
                    <a:pt x="424" y="468"/>
                    <a:pt x="423" y="469"/>
                    <a:pt x="423" y="469"/>
                  </a:cubicBezTo>
                  <a:cubicBezTo>
                    <a:pt x="423" y="469"/>
                    <a:pt x="423" y="469"/>
                    <a:pt x="423" y="469"/>
                  </a:cubicBezTo>
                  <a:cubicBezTo>
                    <a:pt x="423" y="469"/>
                    <a:pt x="423" y="469"/>
                    <a:pt x="423" y="469"/>
                  </a:cubicBezTo>
                  <a:close/>
                  <a:moveTo>
                    <a:pt x="406" y="462"/>
                  </a:moveTo>
                  <a:cubicBezTo>
                    <a:pt x="406" y="462"/>
                    <a:pt x="406" y="462"/>
                    <a:pt x="406" y="462"/>
                  </a:cubicBezTo>
                  <a:cubicBezTo>
                    <a:pt x="406" y="463"/>
                    <a:pt x="407" y="463"/>
                    <a:pt x="407" y="462"/>
                  </a:cubicBezTo>
                  <a:cubicBezTo>
                    <a:pt x="407" y="462"/>
                    <a:pt x="407" y="462"/>
                    <a:pt x="407" y="462"/>
                  </a:cubicBezTo>
                  <a:cubicBezTo>
                    <a:pt x="407" y="462"/>
                    <a:pt x="408" y="462"/>
                    <a:pt x="408" y="462"/>
                  </a:cubicBezTo>
                  <a:cubicBezTo>
                    <a:pt x="408" y="462"/>
                    <a:pt x="408" y="462"/>
                    <a:pt x="409" y="462"/>
                  </a:cubicBezTo>
                  <a:cubicBezTo>
                    <a:pt x="409" y="462"/>
                    <a:pt x="409" y="462"/>
                    <a:pt x="409" y="462"/>
                  </a:cubicBezTo>
                  <a:cubicBezTo>
                    <a:pt x="410" y="462"/>
                    <a:pt x="410" y="462"/>
                    <a:pt x="411" y="462"/>
                  </a:cubicBezTo>
                  <a:cubicBezTo>
                    <a:pt x="411" y="462"/>
                    <a:pt x="411" y="462"/>
                    <a:pt x="411" y="462"/>
                  </a:cubicBezTo>
                  <a:cubicBezTo>
                    <a:pt x="411" y="461"/>
                    <a:pt x="412" y="462"/>
                    <a:pt x="412" y="461"/>
                  </a:cubicBezTo>
                  <a:cubicBezTo>
                    <a:pt x="412" y="460"/>
                    <a:pt x="413" y="460"/>
                    <a:pt x="414" y="460"/>
                  </a:cubicBezTo>
                  <a:cubicBezTo>
                    <a:pt x="414" y="460"/>
                    <a:pt x="414" y="461"/>
                    <a:pt x="414" y="461"/>
                  </a:cubicBezTo>
                  <a:cubicBezTo>
                    <a:pt x="415" y="462"/>
                    <a:pt x="415" y="461"/>
                    <a:pt x="415" y="461"/>
                  </a:cubicBezTo>
                  <a:cubicBezTo>
                    <a:pt x="415" y="461"/>
                    <a:pt x="416" y="461"/>
                    <a:pt x="416" y="461"/>
                  </a:cubicBezTo>
                  <a:cubicBezTo>
                    <a:pt x="416" y="460"/>
                    <a:pt x="419" y="460"/>
                    <a:pt x="420" y="460"/>
                  </a:cubicBezTo>
                  <a:cubicBezTo>
                    <a:pt x="420" y="460"/>
                    <a:pt x="420" y="460"/>
                    <a:pt x="420" y="460"/>
                  </a:cubicBezTo>
                  <a:cubicBezTo>
                    <a:pt x="420" y="460"/>
                    <a:pt x="421" y="459"/>
                    <a:pt x="421" y="459"/>
                  </a:cubicBezTo>
                  <a:cubicBezTo>
                    <a:pt x="421" y="459"/>
                    <a:pt x="421" y="459"/>
                    <a:pt x="421" y="458"/>
                  </a:cubicBezTo>
                  <a:cubicBezTo>
                    <a:pt x="421" y="458"/>
                    <a:pt x="421" y="457"/>
                    <a:pt x="421" y="457"/>
                  </a:cubicBezTo>
                  <a:cubicBezTo>
                    <a:pt x="421" y="456"/>
                    <a:pt x="421" y="455"/>
                    <a:pt x="422" y="455"/>
                  </a:cubicBezTo>
                  <a:cubicBezTo>
                    <a:pt x="422" y="454"/>
                    <a:pt x="422" y="453"/>
                    <a:pt x="422" y="452"/>
                  </a:cubicBezTo>
                  <a:cubicBezTo>
                    <a:pt x="423" y="451"/>
                    <a:pt x="422" y="451"/>
                    <a:pt x="422" y="450"/>
                  </a:cubicBezTo>
                  <a:cubicBezTo>
                    <a:pt x="422" y="449"/>
                    <a:pt x="421" y="449"/>
                    <a:pt x="420" y="448"/>
                  </a:cubicBezTo>
                  <a:cubicBezTo>
                    <a:pt x="420" y="448"/>
                    <a:pt x="419" y="447"/>
                    <a:pt x="418" y="447"/>
                  </a:cubicBezTo>
                  <a:cubicBezTo>
                    <a:pt x="417" y="447"/>
                    <a:pt x="416" y="447"/>
                    <a:pt x="416" y="447"/>
                  </a:cubicBezTo>
                  <a:cubicBezTo>
                    <a:pt x="416" y="447"/>
                    <a:pt x="415" y="447"/>
                    <a:pt x="415" y="447"/>
                  </a:cubicBezTo>
                  <a:cubicBezTo>
                    <a:pt x="415" y="446"/>
                    <a:pt x="415" y="446"/>
                    <a:pt x="414" y="446"/>
                  </a:cubicBezTo>
                  <a:cubicBezTo>
                    <a:pt x="414" y="446"/>
                    <a:pt x="414" y="446"/>
                    <a:pt x="414" y="446"/>
                  </a:cubicBezTo>
                  <a:cubicBezTo>
                    <a:pt x="414" y="446"/>
                    <a:pt x="414" y="446"/>
                    <a:pt x="414" y="447"/>
                  </a:cubicBezTo>
                  <a:cubicBezTo>
                    <a:pt x="413" y="447"/>
                    <a:pt x="414" y="447"/>
                    <a:pt x="414" y="447"/>
                  </a:cubicBezTo>
                  <a:cubicBezTo>
                    <a:pt x="414" y="447"/>
                    <a:pt x="414" y="448"/>
                    <a:pt x="414" y="448"/>
                  </a:cubicBezTo>
                  <a:cubicBezTo>
                    <a:pt x="414" y="448"/>
                    <a:pt x="415" y="449"/>
                    <a:pt x="415" y="449"/>
                  </a:cubicBezTo>
                  <a:cubicBezTo>
                    <a:pt x="415" y="450"/>
                    <a:pt x="414" y="450"/>
                    <a:pt x="415" y="450"/>
                  </a:cubicBezTo>
                  <a:cubicBezTo>
                    <a:pt x="415" y="451"/>
                    <a:pt x="416" y="452"/>
                    <a:pt x="415" y="453"/>
                  </a:cubicBezTo>
                  <a:cubicBezTo>
                    <a:pt x="415" y="453"/>
                    <a:pt x="415" y="454"/>
                    <a:pt x="415" y="454"/>
                  </a:cubicBezTo>
                  <a:cubicBezTo>
                    <a:pt x="414" y="454"/>
                    <a:pt x="414" y="454"/>
                    <a:pt x="414" y="454"/>
                  </a:cubicBezTo>
                  <a:cubicBezTo>
                    <a:pt x="413" y="453"/>
                    <a:pt x="413" y="453"/>
                    <a:pt x="413" y="453"/>
                  </a:cubicBezTo>
                  <a:cubicBezTo>
                    <a:pt x="412" y="453"/>
                    <a:pt x="413" y="453"/>
                    <a:pt x="412" y="453"/>
                  </a:cubicBezTo>
                  <a:cubicBezTo>
                    <a:pt x="412" y="453"/>
                    <a:pt x="411" y="453"/>
                    <a:pt x="411" y="453"/>
                  </a:cubicBezTo>
                  <a:cubicBezTo>
                    <a:pt x="410" y="455"/>
                    <a:pt x="409" y="456"/>
                    <a:pt x="409" y="458"/>
                  </a:cubicBezTo>
                  <a:cubicBezTo>
                    <a:pt x="409" y="458"/>
                    <a:pt x="409" y="459"/>
                    <a:pt x="409" y="459"/>
                  </a:cubicBezTo>
                  <a:cubicBezTo>
                    <a:pt x="409" y="460"/>
                    <a:pt x="408" y="460"/>
                    <a:pt x="408" y="460"/>
                  </a:cubicBezTo>
                  <a:cubicBezTo>
                    <a:pt x="407" y="461"/>
                    <a:pt x="407" y="461"/>
                    <a:pt x="407" y="462"/>
                  </a:cubicBezTo>
                  <a:cubicBezTo>
                    <a:pt x="406" y="462"/>
                    <a:pt x="406" y="462"/>
                    <a:pt x="406" y="462"/>
                  </a:cubicBezTo>
                  <a:cubicBezTo>
                    <a:pt x="406" y="462"/>
                    <a:pt x="406" y="462"/>
                    <a:pt x="406" y="462"/>
                  </a:cubicBezTo>
                  <a:close/>
                  <a:moveTo>
                    <a:pt x="405" y="404"/>
                  </a:moveTo>
                  <a:cubicBezTo>
                    <a:pt x="405" y="404"/>
                    <a:pt x="405" y="403"/>
                    <a:pt x="405" y="403"/>
                  </a:cubicBezTo>
                  <a:cubicBezTo>
                    <a:pt x="405" y="402"/>
                    <a:pt x="405" y="402"/>
                    <a:pt x="405" y="402"/>
                  </a:cubicBezTo>
                  <a:cubicBezTo>
                    <a:pt x="405" y="401"/>
                    <a:pt x="404" y="401"/>
                    <a:pt x="404" y="401"/>
                  </a:cubicBezTo>
                  <a:cubicBezTo>
                    <a:pt x="404" y="401"/>
                    <a:pt x="403" y="401"/>
                    <a:pt x="403" y="401"/>
                  </a:cubicBezTo>
                  <a:cubicBezTo>
                    <a:pt x="403" y="401"/>
                    <a:pt x="403" y="401"/>
                    <a:pt x="403" y="401"/>
                  </a:cubicBezTo>
                  <a:cubicBezTo>
                    <a:pt x="403" y="401"/>
                    <a:pt x="404" y="401"/>
                    <a:pt x="404" y="401"/>
                  </a:cubicBezTo>
                  <a:cubicBezTo>
                    <a:pt x="403" y="402"/>
                    <a:pt x="403" y="403"/>
                    <a:pt x="402" y="404"/>
                  </a:cubicBezTo>
                  <a:cubicBezTo>
                    <a:pt x="402" y="404"/>
                    <a:pt x="402" y="404"/>
                    <a:pt x="402" y="404"/>
                  </a:cubicBezTo>
                  <a:cubicBezTo>
                    <a:pt x="402" y="404"/>
                    <a:pt x="402" y="404"/>
                    <a:pt x="402" y="404"/>
                  </a:cubicBezTo>
                  <a:cubicBezTo>
                    <a:pt x="403" y="405"/>
                    <a:pt x="403" y="406"/>
                    <a:pt x="403" y="407"/>
                  </a:cubicBezTo>
                  <a:cubicBezTo>
                    <a:pt x="403" y="407"/>
                    <a:pt x="403" y="409"/>
                    <a:pt x="404" y="408"/>
                  </a:cubicBezTo>
                  <a:cubicBezTo>
                    <a:pt x="404" y="408"/>
                    <a:pt x="404" y="407"/>
                    <a:pt x="404" y="406"/>
                  </a:cubicBezTo>
                  <a:cubicBezTo>
                    <a:pt x="405" y="406"/>
                    <a:pt x="404" y="406"/>
                    <a:pt x="404" y="405"/>
                  </a:cubicBezTo>
                  <a:cubicBezTo>
                    <a:pt x="404" y="405"/>
                    <a:pt x="405" y="404"/>
                    <a:pt x="405" y="404"/>
                  </a:cubicBezTo>
                  <a:close/>
                  <a:moveTo>
                    <a:pt x="402" y="397"/>
                  </a:moveTo>
                  <a:cubicBezTo>
                    <a:pt x="402" y="397"/>
                    <a:pt x="403" y="397"/>
                    <a:pt x="403" y="398"/>
                  </a:cubicBezTo>
                  <a:cubicBezTo>
                    <a:pt x="404" y="398"/>
                    <a:pt x="404" y="398"/>
                    <a:pt x="405" y="398"/>
                  </a:cubicBezTo>
                  <a:cubicBezTo>
                    <a:pt x="405" y="398"/>
                    <a:pt x="405" y="398"/>
                    <a:pt x="405" y="398"/>
                  </a:cubicBezTo>
                  <a:cubicBezTo>
                    <a:pt x="405" y="398"/>
                    <a:pt x="405" y="398"/>
                    <a:pt x="405" y="397"/>
                  </a:cubicBezTo>
                  <a:cubicBezTo>
                    <a:pt x="405" y="397"/>
                    <a:pt x="405" y="397"/>
                    <a:pt x="405" y="397"/>
                  </a:cubicBezTo>
                  <a:cubicBezTo>
                    <a:pt x="405" y="397"/>
                    <a:pt x="404" y="397"/>
                    <a:pt x="404" y="397"/>
                  </a:cubicBezTo>
                  <a:cubicBezTo>
                    <a:pt x="404" y="397"/>
                    <a:pt x="404" y="396"/>
                    <a:pt x="404" y="396"/>
                  </a:cubicBezTo>
                  <a:cubicBezTo>
                    <a:pt x="403" y="395"/>
                    <a:pt x="402" y="395"/>
                    <a:pt x="401" y="396"/>
                  </a:cubicBezTo>
                  <a:cubicBezTo>
                    <a:pt x="400" y="396"/>
                    <a:pt x="401" y="397"/>
                    <a:pt x="402" y="397"/>
                  </a:cubicBezTo>
                  <a:close/>
                  <a:moveTo>
                    <a:pt x="390" y="422"/>
                  </a:moveTo>
                  <a:cubicBezTo>
                    <a:pt x="390" y="422"/>
                    <a:pt x="391" y="422"/>
                    <a:pt x="391" y="423"/>
                  </a:cubicBezTo>
                  <a:cubicBezTo>
                    <a:pt x="391" y="423"/>
                    <a:pt x="391" y="423"/>
                    <a:pt x="392" y="423"/>
                  </a:cubicBezTo>
                  <a:cubicBezTo>
                    <a:pt x="392" y="423"/>
                    <a:pt x="392" y="423"/>
                    <a:pt x="392" y="423"/>
                  </a:cubicBezTo>
                  <a:cubicBezTo>
                    <a:pt x="393" y="423"/>
                    <a:pt x="393" y="424"/>
                    <a:pt x="393" y="425"/>
                  </a:cubicBezTo>
                  <a:cubicBezTo>
                    <a:pt x="393" y="425"/>
                    <a:pt x="393" y="426"/>
                    <a:pt x="394" y="426"/>
                  </a:cubicBezTo>
                  <a:cubicBezTo>
                    <a:pt x="394" y="427"/>
                    <a:pt x="395" y="427"/>
                    <a:pt x="395" y="427"/>
                  </a:cubicBezTo>
                  <a:cubicBezTo>
                    <a:pt x="396" y="428"/>
                    <a:pt x="396" y="429"/>
                    <a:pt x="397" y="429"/>
                  </a:cubicBezTo>
                  <a:cubicBezTo>
                    <a:pt x="397" y="430"/>
                    <a:pt x="397" y="429"/>
                    <a:pt x="397" y="429"/>
                  </a:cubicBezTo>
                  <a:cubicBezTo>
                    <a:pt x="397" y="428"/>
                    <a:pt x="397" y="427"/>
                    <a:pt x="397" y="426"/>
                  </a:cubicBezTo>
                  <a:cubicBezTo>
                    <a:pt x="396" y="426"/>
                    <a:pt x="397" y="426"/>
                    <a:pt x="397" y="425"/>
                  </a:cubicBezTo>
                  <a:cubicBezTo>
                    <a:pt x="397" y="425"/>
                    <a:pt x="396" y="425"/>
                    <a:pt x="396" y="425"/>
                  </a:cubicBezTo>
                  <a:cubicBezTo>
                    <a:pt x="396" y="424"/>
                    <a:pt x="396" y="424"/>
                    <a:pt x="396" y="424"/>
                  </a:cubicBezTo>
                  <a:cubicBezTo>
                    <a:pt x="395" y="425"/>
                    <a:pt x="394" y="424"/>
                    <a:pt x="394" y="424"/>
                  </a:cubicBezTo>
                  <a:cubicBezTo>
                    <a:pt x="393" y="423"/>
                    <a:pt x="394" y="423"/>
                    <a:pt x="393" y="422"/>
                  </a:cubicBezTo>
                  <a:cubicBezTo>
                    <a:pt x="393" y="422"/>
                    <a:pt x="393" y="422"/>
                    <a:pt x="392" y="421"/>
                  </a:cubicBezTo>
                  <a:cubicBezTo>
                    <a:pt x="392" y="421"/>
                    <a:pt x="392" y="421"/>
                    <a:pt x="391" y="421"/>
                  </a:cubicBezTo>
                  <a:cubicBezTo>
                    <a:pt x="391" y="421"/>
                    <a:pt x="390" y="421"/>
                    <a:pt x="390" y="422"/>
                  </a:cubicBezTo>
                  <a:close/>
                </a:path>
              </a:pathLst>
            </a:custGeom>
            <a:grpFill/>
            <a:ln w="6350">
              <a:solidFill>
                <a:schemeClr val="bg1">
                  <a:alpha val="30000"/>
                </a:schemeClr>
              </a:solidFill>
              <a:round/>
              <a:headEnd/>
              <a:tailEnd/>
            </a:ln>
          </p:spPr>
          <p:txBody>
            <a:bodyPr vert="horz" wrap="square" lIns="137160" tIns="68580" rIns="137160" bIns="68580" numCol="1" anchor="t" anchorCtr="0" compatLnSpc="1">
              <a:prstTxWarp prst="textNoShape">
                <a:avLst/>
              </a:prstTxWarp>
            </a:bodyPr>
            <a:lstStyle/>
            <a:p>
              <a:endParaRPr lang="en-US" sz="3600"/>
            </a:p>
          </p:txBody>
        </p:sp>
        <p:sp>
          <p:nvSpPr>
            <p:cNvPr id="5" name="Freeform 67">
              <a:extLst>
                <a:ext uri="{FF2B5EF4-FFF2-40B4-BE49-F238E27FC236}">
                  <a16:creationId xmlns:a16="http://schemas.microsoft.com/office/drawing/2014/main" id="{E89DE579-4085-4086-9529-876896D446E6}"/>
                </a:ext>
              </a:extLst>
            </p:cNvPr>
            <p:cNvSpPr>
              <a:spLocks noEditPoints="1"/>
            </p:cNvSpPr>
            <p:nvPr/>
          </p:nvSpPr>
          <p:spPr bwMode="auto">
            <a:xfrm>
              <a:off x="6349" y="2436"/>
              <a:ext cx="1492" cy="1765"/>
            </a:xfrm>
            <a:custGeom>
              <a:avLst/>
              <a:gdLst>
                <a:gd name="T0" fmla="*/ 523 w 631"/>
                <a:gd name="T1" fmla="*/ 353 h 746"/>
                <a:gd name="T2" fmla="*/ 376 w 631"/>
                <a:gd name="T3" fmla="*/ 113 h 746"/>
                <a:gd name="T4" fmla="*/ 537 w 631"/>
                <a:gd name="T5" fmla="*/ 126 h 746"/>
                <a:gd name="T6" fmla="*/ 298 w 631"/>
                <a:gd name="T7" fmla="*/ 117 h 746"/>
                <a:gd name="T8" fmla="*/ 314 w 631"/>
                <a:gd name="T9" fmla="*/ 41 h 746"/>
                <a:gd name="T10" fmla="*/ 309 w 631"/>
                <a:gd name="T11" fmla="*/ 0 h 746"/>
                <a:gd name="T12" fmla="*/ 350 w 631"/>
                <a:gd name="T13" fmla="*/ 115 h 746"/>
                <a:gd name="T14" fmla="*/ 430 w 631"/>
                <a:gd name="T15" fmla="*/ 255 h 746"/>
                <a:gd name="T16" fmla="*/ 408 w 631"/>
                <a:gd name="T17" fmla="*/ 239 h 746"/>
                <a:gd name="T18" fmla="*/ 464 w 631"/>
                <a:gd name="T19" fmla="*/ 272 h 746"/>
                <a:gd name="T20" fmla="*/ 430 w 631"/>
                <a:gd name="T21" fmla="*/ 265 h 746"/>
                <a:gd name="T22" fmla="*/ 497 w 631"/>
                <a:gd name="T23" fmla="*/ 399 h 746"/>
                <a:gd name="T24" fmla="*/ 452 w 631"/>
                <a:gd name="T25" fmla="*/ 293 h 746"/>
                <a:gd name="T26" fmla="*/ 504 w 631"/>
                <a:gd name="T27" fmla="*/ 389 h 746"/>
                <a:gd name="T28" fmla="*/ 462 w 631"/>
                <a:gd name="T29" fmla="*/ 122 h 746"/>
                <a:gd name="T30" fmla="*/ 514 w 631"/>
                <a:gd name="T31" fmla="*/ 339 h 746"/>
                <a:gd name="T32" fmla="*/ 510 w 631"/>
                <a:gd name="T33" fmla="*/ 327 h 746"/>
                <a:gd name="T34" fmla="*/ 569 w 631"/>
                <a:gd name="T35" fmla="*/ 548 h 746"/>
                <a:gd name="T36" fmla="*/ 557 w 631"/>
                <a:gd name="T37" fmla="*/ 544 h 746"/>
                <a:gd name="T38" fmla="*/ 577 w 631"/>
                <a:gd name="T39" fmla="*/ 569 h 746"/>
                <a:gd name="T40" fmla="*/ 567 w 631"/>
                <a:gd name="T41" fmla="*/ 545 h 746"/>
                <a:gd name="T42" fmla="*/ 509 w 631"/>
                <a:gd name="T43" fmla="*/ 621 h 746"/>
                <a:gd name="T44" fmla="*/ 526 w 631"/>
                <a:gd name="T45" fmla="*/ 624 h 746"/>
                <a:gd name="T46" fmla="*/ 605 w 631"/>
                <a:gd name="T47" fmla="*/ 334 h 746"/>
                <a:gd name="T48" fmla="*/ 361 w 631"/>
                <a:gd name="T49" fmla="*/ 234 h 746"/>
                <a:gd name="T50" fmla="*/ 389 w 631"/>
                <a:gd name="T51" fmla="*/ 226 h 746"/>
                <a:gd name="T52" fmla="*/ 380 w 631"/>
                <a:gd name="T53" fmla="*/ 234 h 746"/>
                <a:gd name="T54" fmla="*/ 370 w 631"/>
                <a:gd name="T55" fmla="*/ 243 h 746"/>
                <a:gd name="T56" fmla="*/ 289 w 631"/>
                <a:gd name="T57" fmla="*/ 263 h 746"/>
                <a:gd name="T58" fmla="*/ 354 w 631"/>
                <a:gd name="T59" fmla="*/ 285 h 746"/>
                <a:gd name="T60" fmla="*/ 323 w 631"/>
                <a:gd name="T61" fmla="*/ 242 h 746"/>
                <a:gd name="T62" fmla="*/ 361 w 631"/>
                <a:gd name="T63" fmla="*/ 276 h 746"/>
                <a:gd name="T64" fmla="*/ 297 w 631"/>
                <a:gd name="T65" fmla="*/ 584 h 746"/>
                <a:gd name="T66" fmla="*/ 295 w 631"/>
                <a:gd name="T67" fmla="*/ 594 h 746"/>
                <a:gd name="T68" fmla="*/ 326 w 631"/>
                <a:gd name="T69" fmla="*/ 601 h 746"/>
                <a:gd name="T70" fmla="*/ 322 w 631"/>
                <a:gd name="T71" fmla="*/ 612 h 746"/>
                <a:gd name="T72" fmla="*/ 354 w 631"/>
                <a:gd name="T73" fmla="*/ 521 h 746"/>
                <a:gd name="T74" fmla="*/ 309 w 631"/>
                <a:gd name="T75" fmla="*/ 569 h 746"/>
                <a:gd name="T76" fmla="*/ 267 w 631"/>
                <a:gd name="T77" fmla="*/ 563 h 746"/>
                <a:gd name="T78" fmla="*/ 230 w 631"/>
                <a:gd name="T79" fmla="*/ 533 h 746"/>
                <a:gd name="T80" fmla="*/ 215 w 631"/>
                <a:gd name="T81" fmla="*/ 525 h 746"/>
                <a:gd name="T82" fmla="*/ 190 w 631"/>
                <a:gd name="T83" fmla="*/ 503 h 746"/>
                <a:gd name="T84" fmla="*/ 107 w 631"/>
                <a:gd name="T85" fmla="*/ 511 h 746"/>
                <a:gd name="T86" fmla="*/ 55 w 631"/>
                <a:gd name="T87" fmla="*/ 526 h 746"/>
                <a:gd name="T88" fmla="*/ 26 w 631"/>
                <a:gd name="T89" fmla="*/ 504 h 746"/>
                <a:gd name="T90" fmla="*/ 9 w 631"/>
                <a:gd name="T91" fmla="*/ 443 h 746"/>
                <a:gd name="T92" fmla="*/ 12 w 631"/>
                <a:gd name="T93" fmla="*/ 405 h 746"/>
                <a:gd name="T94" fmla="*/ 51 w 631"/>
                <a:gd name="T95" fmla="*/ 386 h 746"/>
                <a:gd name="T96" fmla="*/ 90 w 631"/>
                <a:gd name="T97" fmla="*/ 351 h 746"/>
                <a:gd name="T98" fmla="*/ 111 w 631"/>
                <a:gd name="T99" fmla="*/ 337 h 746"/>
                <a:gd name="T100" fmla="*/ 142 w 631"/>
                <a:gd name="T101" fmla="*/ 336 h 746"/>
                <a:gd name="T102" fmla="*/ 170 w 631"/>
                <a:gd name="T103" fmla="*/ 305 h 746"/>
                <a:gd name="T104" fmla="*/ 208 w 631"/>
                <a:gd name="T105" fmla="*/ 306 h 746"/>
                <a:gd name="T106" fmla="*/ 213 w 631"/>
                <a:gd name="T107" fmla="*/ 336 h 746"/>
                <a:gd name="T108" fmla="*/ 266 w 631"/>
                <a:gd name="T109" fmla="*/ 315 h 746"/>
                <a:gd name="T110" fmla="*/ 295 w 631"/>
                <a:gd name="T111" fmla="*/ 329 h 746"/>
                <a:gd name="T112" fmla="*/ 327 w 631"/>
                <a:gd name="T113" fmla="*/ 383 h 746"/>
                <a:gd name="T114" fmla="*/ 354 w 631"/>
                <a:gd name="T115" fmla="*/ 420 h 746"/>
                <a:gd name="T116" fmla="*/ 335 w 631"/>
                <a:gd name="T117" fmla="*/ 538 h 746"/>
                <a:gd name="T118" fmla="*/ 271 w 631"/>
                <a:gd name="T119" fmla="*/ 288 h 746"/>
                <a:gd name="T120" fmla="*/ 164 w 631"/>
                <a:gd name="T121" fmla="*/ 302 h 746"/>
                <a:gd name="T122" fmla="*/ 167 w 631"/>
                <a:gd name="T123" fmla="*/ 297 h 746"/>
                <a:gd name="T124" fmla="*/ 7 w 631"/>
                <a:gd name="T125" fmla="*/ 44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1" h="746">
                  <a:moveTo>
                    <a:pt x="523" y="335"/>
                  </a:moveTo>
                  <a:cubicBezTo>
                    <a:pt x="523" y="335"/>
                    <a:pt x="523" y="334"/>
                    <a:pt x="523" y="334"/>
                  </a:cubicBezTo>
                  <a:cubicBezTo>
                    <a:pt x="523" y="334"/>
                    <a:pt x="523" y="334"/>
                    <a:pt x="523" y="334"/>
                  </a:cubicBezTo>
                  <a:cubicBezTo>
                    <a:pt x="523" y="334"/>
                    <a:pt x="524" y="334"/>
                    <a:pt x="524" y="334"/>
                  </a:cubicBezTo>
                  <a:cubicBezTo>
                    <a:pt x="524" y="334"/>
                    <a:pt x="524" y="335"/>
                    <a:pt x="524" y="335"/>
                  </a:cubicBezTo>
                  <a:cubicBezTo>
                    <a:pt x="524" y="335"/>
                    <a:pt x="524" y="335"/>
                    <a:pt x="524" y="336"/>
                  </a:cubicBezTo>
                  <a:cubicBezTo>
                    <a:pt x="524" y="336"/>
                    <a:pt x="523" y="336"/>
                    <a:pt x="523" y="336"/>
                  </a:cubicBezTo>
                  <a:cubicBezTo>
                    <a:pt x="523" y="336"/>
                    <a:pt x="523" y="336"/>
                    <a:pt x="523" y="336"/>
                  </a:cubicBezTo>
                  <a:cubicBezTo>
                    <a:pt x="523" y="335"/>
                    <a:pt x="523" y="335"/>
                    <a:pt x="523" y="335"/>
                  </a:cubicBezTo>
                  <a:close/>
                  <a:moveTo>
                    <a:pt x="527" y="374"/>
                  </a:moveTo>
                  <a:cubicBezTo>
                    <a:pt x="527" y="374"/>
                    <a:pt x="527" y="374"/>
                    <a:pt x="527" y="374"/>
                  </a:cubicBezTo>
                  <a:cubicBezTo>
                    <a:pt x="527" y="374"/>
                    <a:pt x="527" y="374"/>
                    <a:pt x="528" y="374"/>
                  </a:cubicBezTo>
                  <a:cubicBezTo>
                    <a:pt x="528" y="374"/>
                    <a:pt x="528" y="374"/>
                    <a:pt x="528" y="374"/>
                  </a:cubicBezTo>
                  <a:cubicBezTo>
                    <a:pt x="528" y="373"/>
                    <a:pt x="528" y="373"/>
                    <a:pt x="528" y="373"/>
                  </a:cubicBezTo>
                  <a:cubicBezTo>
                    <a:pt x="528" y="373"/>
                    <a:pt x="528" y="373"/>
                    <a:pt x="528" y="373"/>
                  </a:cubicBezTo>
                  <a:cubicBezTo>
                    <a:pt x="527" y="373"/>
                    <a:pt x="527" y="373"/>
                    <a:pt x="527" y="373"/>
                  </a:cubicBezTo>
                  <a:cubicBezTo>
                    <a:pt x="527" y="373"/>
                    <a:pt x="527" y="373"/>
                    <a:pt x="527" y="374"/>
                  </a:cubicBezTo>
                  <a:close/>
                  <a:moveTo>
                    <a:pt x="259" y="96"/>
                  </a:moveTo>
                  <a:cubicBezTo>
                    <a:pt x="259" y="96"/>
                    <a:pt x="259" y="96"/>
                    <a:pt x="259" y="96"/>
                  </a:cubicBezTo>
                  <a:cubicBezTo>
                    <a:pt x="261" y="96"/>
                    <a:pt x="262" y="95"/>
                    <a:pt x="262" y="94"/>
                  </a:cubicBezTo>
                  <a:cubicBezTo>
                    <a:pt x="262" y="94"/>
                    <a:pt x="262" y="94"/>
                    <a:pt x="261" y="94"/>
                  </a:cubicBezTo>
                  <a:cubicBezTo>
                    <a:pt x="261" y="94"/>
                    <a:pt x="261" y="94"/>
                    <a:pt x="261" y="94"/>
                  </a:cubicBezTo>
                  <a:cubicBezTo>
                    <a:pt x="261" y="94"/>
                    <a:pt x="261" y="94"/>
                    <a:pt x="261" y="94"/>
                  </a:cubicBezTo>
                  <a:cubicBezTo>
                    <a:pt x="261" y="94"/>
                    <a:pt x="261" y="94"/>
                    <a:pt x="260" y="94"/>
                  </a:cubicBezTo>
                  <a:cubicBezTo>
                    <a:pt x="260" y="94"/>
                    <a:pt x="260" y="94"/>
                    <a:pt x="260" y="95"/>
                  </a:cubicBezTo>
                  <a:cubicBezTo>
                    <a:pt x="260" y="95"/>
                    <a:pt x="260" y="95"/>
                    <a:pt x="260" y="95"/>
                  </a:cubicBezTo>
                  <a:cubicBezTo>
                    <a:pt x="259" y="95"/>
                    <a:pt x="259" y="95"/>
                    <a:pt x="259" y="95"/>
                  </a:cubicBezTo>
                  <a:cubicBezTo>
                    <a:pt x="259" y="95"/>
                    <a:pt x="259" y="95"/>
                    <a:pt x="259" y="95"/>
                  </a:cubicBezTo>
                  <a:cubicBezTo>
                    <a:pt x="259" y="96"/>
                    <a:pt x="259" y="96"/>
                    <a:pt x="259" y="96"/>
                  </a:cubicBezTo>
                  <a:cubicBezTo>
                    <a:pt x="259" y="96"/>
                    <a:pt x="259" y="96"/>
                    <a:pt x="259" y="96"/>
                  </a:cubicBezTo>
                  <a:cubicBezTo>
                    <a:pt x="259" y="96"/>
                    <a:pt x="259" y="96"/>
                    <a:pt x="259" y="96"/>
                  </a:cubicBezTo>
                  <a:close/>
                  <a:moveTo>
                    <a:pt x="526" y="366"/>
                  </a:moveTo>
                  <a:cubicBezTo>
                    <a:pt x="525" y="366"/>
                    <a:pt x="526" y="367"/>
                    <a:pt x="526" y="367"/>
                  </a:cubicBezTo>
                  <a:cubicBezTo>
                    <a:pt x="526" y="367"/>
                    <a:pt x="526" y="367"/>
                    <a:pt x="526" y="367"/>
                  </a:cubicBezTo>
                  <a:cubicBezTo>
                    <a:pt x="526" y="367"/>
                    <a:pt x="526" y="367"/>
                    <a:pt x="526" y="367"/>
                  </a:cubicBezTo>
                  <a:cubicBezTo>
                    <a:pt x="526" y="367"/>
                    <a:pt x="526" y="367"/>
                    <a:pt x="526" y="367"/>
                  </a:cubicBezTo>
                  <a:cubicBezTo>
                    <a:pt x="527" y="367"/>
                    <a:pt x="527" y="367"/>
                    <a:pt x="527" y="367"/>
                  </a:cubicBezTo>
                  <a:cubicBezTo>
                    <a:pt x="527" y="367"/>
                    <a:pt x="528" y="367"/>
                    <a:pt x="528" y="367"/>
                  </a:cubicBezTo>
                  <a:cubicBezTo>
                    <a:pt x="527" y="367"/>
                    <a:pt x="527" y="366"/>
                    <a:pt x="527" y="366"/>
                  </a:cubicBezTo>
                  <a:cubicBezTo>
                    <a:pt x="527" y="366"/>
                    <a:pt x="527" y="366"/>
                    <a:pt x="527" y="366"/>
                  </a:cubicBezTo>
                  <a:cubicBezTo>
                    <a:pt x="527" y="365"/>
                    <a:pt x="527" y="365"/>
                    <a:pt x="526" y="365"/>
                  </a:cubicBezTo>
                  <a:cubicBezTo>
                    <a:pt x="526" y="365"/>
                    <a:pt x="526" y="365"/>
                    <a:pt x="526" y="365"/>
                  </a:cubicBezTo>
                  <a:cubicBezTo>
                    <a:pt x="526" y="365"/>
                    <a:pt x="526" y="365"/>
                    <a:pt x="526" y="365"/>
                  </a:cubicBezTo>
                  <a:cubicBezTo>
                    <a:pt x="526" y="365"/>
                    <a:pt x="525" y="366"/>
                    <a:pt x="525" y="366"/>
                  </a:cubicBezTo>
                  <a:cubicBezTo>
                    <a:pt x="525" y="366"/>
                    <a:pt x="526" y="366"/>
                    <a:pt x="526" y="366"/>
                  </a:cubicBezTo>
                  <a:cubicBezTo>
                    <a:pt x="526" y="366"/>
                    <a:pt x="526" y="366"/>
                    <a:pt x="526" y="366"/>
                  </a:cubicBezTo>
                  <a:close/>
                  <a:moveTo>
                    <a:pt x="523" y="329"/>
                  </a:moveTo>
                  <a:cubicBezTo>
                    <a:pt x="523" y="329"/>
                    <a:pt x="523" y="329"/>
                    <a:pt x="523" y="329"/>
                  </a:cubicBezTo>
                  <a:cubicBezTo>
                    <a:pt x="523" y="329"/>
                    <a:pt x="523" y="330"/>
                    <a:pt x="523" y="330"/>
                  </a:cubicBezTo>
                  <a:cubicBezTo>
                    <a:pt x="523" y="330"/>
                    <a:pt x="523" y="331"/>
                    <a:pt x="524" y="331"/>
                  </a:cubicBezTo>
                  <a:cubicBezTo>
                    <a:pt x="524" y="331"/>
                    <a:pt x="524" y="330"/>
                    <a:pt x="524" y="330"/>
                  </a:cubicBezTo>
                  <a:cubicBezTo>
                    <a:pt x="524" y="330"/>
                    <a:pt x="524" y="330"/>
                    <a:pt x="524" y="329"/>
                  </a:cubicBezTo>
                  <a:cubicBezTo>
                    <a:pt x="525" y="329"/>
                    <a:pt x="525" y="329"/>
                    <a:pt x="524" y="328"/>
                  </a:cubicBezTo>
                  <a:cubicBezTo>
                    <a:pt x="524" y="328"/>
                    <a:pt x="524" y="328"/>
                    <a:pt x="524" y="328"/>
                  </a:cubicBezTo>
                  <a:cubicBezTo>
                    <a:pt x="524" y="328"/>
                    <a:pt x="524" y="328"/>
                    <a:pt x="524" y="328"/>
                  </a:cubicBezTo>
                  <a:cubicBezTo>
                    <a:pt x="524" y="328"/>
                    <a:pt x="524" y="328"/>
                    <a:pt x="524" y="328"/>
                  </a:cubicBezTo>
                  <a:cubicBezTo>
                    <a:pt x="524" y="327"/>
                    <a:pt x="524" y="327"/>
                    <a:pt x="524" y="327"/>
                  </a:cubicBezTo>
                  <a:cubicBezTo>
                    <a:pt x="523" y="327"/>
                    <a:pt x="523" y="327"/>
                    <a:pt x="523" y="328"/>
                  </a:cubicBezTo>
                  <a:cubicBezTo>
                    <a:pt x="523" y="328"/>
                    <a:pt x="523" y="328"/>
                    <a:pt x="523" y="329"/>
                  </a:cubicBezTo>
                  <a:cubicBezTo>
                    <a:pt x="523" y="329"/>
                    <a:pt x="523" y="329"/>
                    <a:pt x="523" y="329"/>
                  </a:cubicBezTo>
                  <a:close/>
                  <a:moveTo>
                    <a:pt x="227" y="112"/>
                  </a:moveTo>
                  <a:cubicBezTo>
                    <a:pt x="228" y="112"/>
                    <a:pt x="228" y="112"/>
                    <a:pt x="229" y="112"/>
                  </a:cubicBezTo>
                  <a:cubicBezTo>
                    <a:pt x="229" y="112"/>
                    <a:pt x="229" y="112"/>
                    <a:pt x="229" y="112"/>
                  </a:cubicBezTo>
                  <a:cubicBezTo>
                    <a:pt x="229" y="112"/>
                    <a:pt x="230" y="112"/>
                    <a:pt x="230" y="112"/>
                  </a:cubicBezTo>
                  <a:cubicBezTo>
                    <a:pt x="230" y="112"/>
                    <a:pt x="230" y="112"/>
                    <a:pt x="230" y="111"/>
                  </a:cubicBezTo>
                  <a:cubicBezTo>
                    <a:pt x="230" y="111"/>
                    <a:pt x="229" y="111"/>
                    <a:pt x="229" y="111"/>
                  </a:cubicBezTo>
                  <a:cubicBezTo>
                    <a:pt x="229" y="111"/>
                    <a:pt x="229" y="111"/>
                    <a:pt x="229" y="111"/>
                  </a:cubicBezTo>
                  <a:cubicBezTo>
                    <a:pt x="229" y="111"/>
                    <a:pt x="228" y="110"/>
                    <a:pt x="228" y="110"/>
                  </a:cubicBezTo>
                  <a:cubicBezTo>
                    <a:pt x="228" y="110"/>
                    <a:pt x="228" y="110"/>
                    <a:pt x="227" y="110"/>
                  </a:cubicBezTo>
                  <a:cubicBezTo>
                    <a:pt x="227" y="110"/>
                    <a:pt x="227" y="110"/>
                    <a:pt x="227" y="111"/>
                  </a:cubicBezTo>
                  <a:cubicBezTo>
                    <a:pt x="226" y="111"/>
                    <a:pt x="226" y="111"/>
                    <a:pt x="225" y="111"/>
                  </a:cubicBezTo>
                  <a:cubicBezTo>
                    <a:pt x="225" y="111"/>
                    <a:pt x="225" y="112"/>
                    <a:pt x="225" y="112"/>
                  </a:cubicBezTo>
                  <a:cubicBezTo>
                    <a:pt x="226" y="112"/>
                    <a:pt x="226" y="112"/>
                    <a:pt x="227" y="112"/>
                  </a:cubicBezTo>
                  <a:close/>
                  <a:moveTo>
                    <a:pt x="523" y="353"/>
                  </a:moveTo>
                  <a:cubicBezTo>
                    <a:pt x="523" y="353"/>
                    <a:pt x="523" y="353"/>
                    <a:pt x="523" y="353"/>
                  </a:cubicBezTo>
                  <a:cubicBezTo>
                    <a:pt x="523" y="353"/>
                    <a:pt x="523" y="353"/>
                    <a:pt x="523" y="353"/>
                  </a:cubicBezTo>
                  <a:cubicBezTo>
                    <a:pt x="523" y="353"/>
                    <a:pt x="523" y="353"/>
                    <a:pt x="523" y="353"/>
                  </a:cubicBezTo>
                  <a:cubicBezTo>
                    <a:pt x="523" y="353"/>
                    <a:pt x="523" y="353"/>
                    <a:pt x="523" y="353"/>
                  </a:cubicBezTo>
                  <a:cubicBezTo>
                    <a:pt x="522" y="353"/>
                    <a:pt x="522" y="353"/>
                    <a:pt x="522" y="353"/>
                  </a:cubicBezTo>
                  <a:cubicBezTo>
                    <a:pt x="522" y="353"/>
                    <a:pt x="522" y="353"/>
                    <a:pt x="522" y="353"/>
                  </a:cubicBezTo>
                  <a:cubicBezTo>
                    <a:pt x="521" y="353"/>
                    <a:pt x="521" y="353"/>
                    <a:pt x="520" y="354"/>
                  </a:cubicBezTo>
                  <a:cubicBezTo>
                    <a:pt x="520" y="354"/>
                    <a:pt x="520" y="354"/>
                    <a:pt x="520" y="354"/>
                  </a:cubicBezTo>
                  <a:cubicBezTo>
                    <a:pt x="520" y="354"/>
                    <a:pt x="520" y="354"/>
                    <a:pt x="520" y="354"/>
                  </a:cubicBezTo>
                  <a:cubicBezTo>
                    <a:pt x="520" y="354"/>
                    <a:pt x="520" y="354"/>
                    <a:pt x="520" y="355"/>
                  </a:cubicBezTo>
                  <a:cubicBezTo>
                    <a:pt x="521" y="355"/>
                    <a:pt x="521" y="355"/>
                    <a:pt x="522" y="355"/>
                  </a:cubicBezTo>
                  <a:cubicBezTo>
                    <a:pt x="522" y="356"/>
                    <a:pt x="522" y="356"/>
                    <a:pt x="522" y="356"/>
                  </a:cubicBezTo>
                  <a:cubicBezTo>
                    <a:pt x="522" y="356"/>
                    <a:pt x="523" y="356"/>
                    <a:pt x="523" y="355"/>
                  </a:cubicBezTo>
                  <a:cubicBezTo>
                    <a:pt x="523" y="355"/>
                    <a:pt x="523" y="355"/>
                    <a:pt x="523" y="355"/>
                  </a:cubicBezTo>
                  <a:cubicBezTo>
                    <a:pt x="523" y="354"/>
                    <a:pt x="523" y="354"/>
                    <a:pt x="523" y="354"/>
                  </a:cubicBezTo>
                  <a:cubicBezTo>
                    <a:pt x="523" y="354"/>
                    <a:pt x="523" y="354"/>
                    <a:pt x="523" y="354"/>
                  </a:cubicBezTo>
                  <a:cubicBezTo>
                    <a:pt x="523" y="353"/>
                    <a:pt x="523" y="353"/>
                    <a:pt x="523" y="353"/>
                  </a:cubicBezTo>
                  <a:close/>
                  <a:moveTo>
                    <a:pt x="223" y="123"/>
                  </a:moveTo>
                  <a:cubicBezTo>
                    <a:pt x="223" y="123"/>
                    <a:pt x="223" y="123"/>
                    <a:pt x="223" y="123"/>
                  </a:cubicBezTo>
                  <a:cubicBezTo>
                    <a:pt x="224" y="122"/>
                    <a:pt x="224" y="122"/>
                    <a:pt x="225" y="121"/>
                  </a:cubicBezTo>
                  <a:cubicBezTo>
                    <a:pt x="226" y="121"/>
                    <a:pt x="226" y="120"/>
                    <a:pt x="227" y="120"/>
                  </a:cubicBezTo>
                  <a:cubicBezTo>
                    <a:pt x="228" y="119"/>
                    <a:pt x="229" y="117"/>
                    <a:pt x="229" y="116"/>
                  </a:cubicBezTo>
                  <a:cubicBezTo>
                    <a:pt x="229" y="116"/>
                    <a:pt x="229" y="116"/>
                    <a:pt x="229" y="116"/>
                  </a:cubicBezTo>
                  <a:cubicBezTo>
                    <a:pt x="229" y="116"/>
                    <a:pt x="229" y="115"/>
                    <a:pt x="229" y="115"/>
                  </a:cubicBezTo>
                  <a:cubicBezTo>
                    <a:pt x="229" y="115"/>
                    <a:pt x="228" y="114"/>
                    <a:pt x="228" y="114"/>
                  </a:cubicBezTo>
                  <a:cubicBezTo>
                    <a:pt x="228" y="114"/>
                    <a:pt x="227" y="115"/>
                    <a:pt x="227" y="115"/>
                  </a:cubicBezTo>
                  <a:cubicBezTo>
                    <a:pt x="227" y="115"/>
                    <a:pt x="227" y="116"/>
                    <a:pt x="227" y="116"/>
                  </a:cubicBezTo>
                  <a:cubicBezTo>
                    <a:pt x="226" y="117"/>
                    <a:pt x="224" y="118"/>
                    <a:pt x="224" y="120"/>
                  </a:cubicBezTo>
                  <a:cubicBezTo>
                    <a:pt x="224" y="120"/>
                    <a:pt x="224" y="120"/>
                    <a:pt x="224" y="120"/>
                  </a:cubicBezTo>
                  <a:cubicBezTo>
                    <a:pt x="224" y="120"/>
                    <a:pt x="224" y="120"/>
                    <a:pt x="224" y="120"/>
                  </a:cubicBezTo>
                  <a:cubicBezTo>
                    <a:pt x="224" y="120"/>
                    <a:pt x="224" y="120"/>
                    <a:pt x="224" y="120"/>
                  </a:cubicBezTo>
                  <a:cubicBezTo>
                    <a:pt x="224" y="120"/>
                    <a:pt x="224" y="120"/>
                    <a:pt x="224" y="120"/>
                  </a:cubicBezTo>
                  <a:cubicBezTo>
                    <a:pt x="224" y="120"/>
                    <a:pt x="223" y="120"/>
                    <a:pt x="223" y="120"/>
                  </a:cubicBezTo>
                  <a:cubicBezTo>
                    <a:pt x="223" y="121"/>
                    <a:pt x="222" y="122"/>
                    <a:pt x="222" y="122"/>
                  </a:cubicBezTo>
                  <a:cubicBezTo>
                    <a:pt x="222" y="123"/>
                    <a:pt x="222" y="123"/>
                    <a:pt x="223" y="123"/>
                  </a:cubicBezTo>
                  <a:close/>
                  <a:moveTo>
                    <a:pt x="523" y="345"/>
                  </a:moveTo>
                  <a:cubicBezTo>
                    <a:pt x="523" y="345"/>
                    <a:pt x="523" y="345"/>
                    <a:pt x="523" y="345"/>
                  </a:cubicBezTo>
                  <a:cubicBezTo>
                    <a:pt x="522" y="345"/>
                    <a:pt x="522" y="345"/>
                    <a:pt x="522" y="345"/>
                  </a:cubicBezTo>
                  <a:cubicBezTo>
                    <a:pt x="522" y="345"/>
                    <a:pt x="522" y="345"/>
                    <a:pt x="522" y="345"/>
                  </a:cubicBezTo>
                  <a:cubicBezTo>
                    <a:pt x="522" y="345"/>
                    <a:pt x="521" y="345"/>
                    <a:pt x="521" y="345"/>
                  </a:cubicBezTo>
                  <a:cubicBezTo>
                    <a:pt x="521" y="345"/>
                    <a:pt x="521" y="346"/>
                    <a:pt x="521" y="346"/>
                  </a:cubicBezTo>
                  <a:cubicBezTo>
                    <a:pt x="522" y="346"/>
                    <a:pt x="522" y="346"/>
                    <a:pt x="522" y="346"/>
                  </a:cubicBezTo>
                  <a:cubicBezTo>
                    <a:pt x="522" y="346"/>
                    <a:pt x="522" y="346"/>
                    <a:pt x="522" y="346"/>
                  </a:cubicBezTo>
                  <a:cubicBezTo>
                    <a:pt x="522" y="346"/>
                    <a:pt x="522" y="346"/>
                    <a:pt x="522" y="346"/>
                  </a:cubicBezTo>
                  <a:cubicBezTo>
                    <a:pt x="522" y="346"/>
                    <a:pt x="522" y="346"/>
                    <a:pt x="523" y="346"/>
                  </a:cubicBezTo>
                  <a:cubicBezTo>
                    <a:pt x="523" y="346"/>
                    <a:pt x="523" y="346"/>
                    <a:pt x="523" y="346"/>
                  </a:cubicBezTo>
                  <a:cubicBezTo>
                    <a:pt x="523" y="346"/>
                    <a:pt x="524" y="346"/>
                    <a:pt x="524" y="346"/>
                  </a:cubicBezTo>
                  <a:cubicBezTo>
                    <a:pt x="524" y="346"/>
                    <a:pt x="524" y="345"/>
                    <a:pt x="523" y="345"/>
                  </a:cubicBezTo>
                  <a:close/>
                  <a:moveTo>
                    <a:pt x="521" y="340"/>
                  </a:moveTo>
                  <a:cubicBezTo>
                    <a:pt x="521" y="340"/>
                    <a:pt x="520" y="340"/>
                    <a:pt x="520" y="340"/>
                  </a:cubicBezTo>
                  <a:cubicBezTo>
                    <a:pt x="520" y="340"/>
                    <a:pt x="520" y="340"/>
                    <a:pt x="520" y="340"/>
                  </a:cubicBezTo>
                  <a:cubicBezTo>
                    <a:pt x="520" y="340"/>
                    <a:pt x="520" y="340"/>
                    <a:pt x="520" y="340"/>
                  </a:cubicBezTo>
                  <a:cubicBezTo>
                    <a:pt x="520" y="341"/>
                    <a:pt x="520" y="341"/>
                    <a:pt x="520" y="341"/>
                  </a:cubicBezTo>
                  <a:cubicBezTo>
                    <a:pt x="519" y="341"/>
                    <a:pt x="519" y="341"/>
                    <a:pt x="519" y="341"/>
                  </a:cubicBezTo>
                  <a:cubicBezTo>
                    <a:pt x="520" y="342"/>
                    <a:pt x="520" y="342"/>
                    <a:pt x="521" y="342"/>
                  </a:cubicBezTo>
                  <a:cubicBezTo>
                    <a:pt x="521" y="342"/>
                    <a:pt x="521" y="342"/>
                    <a:pt x="522" y="342"/>
                  </a:cubicBezTo>
                  <a:cubicBezTo>
                    <a:pt x="522" y="342"/>
                    <a:pt x="522" y="342"/>
                    <a:pt x="522" y="342"/>
                  </a:cubicBezTo>
                  <a:cubicBezTo>
                    <a:pt x="522" y="342"/>
                    <a:pt x="522" y="342"/>
                    <a:pt x="522" y="342"/>
                  </a:cubicBezTo>
                  <a:cubicBezTo>
                    <a:pt x="522" y="342"/>
                    <a:pt x="522" y="343"/>
                    <a:pt x="523" y="343"/>
                  </a:cubicBezTo>
                  <a:cubicBezTo>
                    <a:pt x="523" y="343"/>
                    <a:pt x="523" y="342"/>
                    <a:pt x="524" y="342"/>
                  </a:cubicBezTo>
                  <a:cubicBezTo>
                    <a:pt x="524" y="342"/>
                    <a:pt x="524" y="342"/>
                    <a:pt x="524" y="342"/>
                  </a:cubicBezTo>
                  <a:cubicBezTo>
                    <a:pt x="523" y="341"/>
                    <a:pt x="523" y="341"/>
                    <a:pt x="523" y="341"/>
                  </a:cubicBezTo>
                  <a:cubicBezTo>
                    <a:pt x="523" y="341"/>
                    <a:pt x="523" y="341"/>
                    <a:pt x="523" y="341"/>
                  </a:cubicBezTo>
                  <a:cubicBezTo>
                    <a:pt x="523" y="341"/>
                    <a:pt x="523" y="340"/>
                    <a:pt x="522" y="340"/>
                  </a:cubicBezTo>
                  <a:cubicBezTo>
                    <a:pt x="522" y="340"/>
                    <a:pt x="522" y="340"/>
                    <a:pt x="522" y="340"/>
                  </a:cubicBezTo>
                  <a:cubicBezTo>
                    <a:pt x="522" y="340"/>
                    <a:pt x="522" y="340"/>
                    <a:pt x="522" y="340"/>
                  </a:cubicBezTo>
                  <a:cubicBezTo>
                    <a:pt x="522" y="340"/>
                    <a:pt x="521" y="340"/>
                    <a:pt x="521" y="340"/>
                  </a:cubicBezTo>
                  <a:cubicBezTo>
                    <a:pt x="521" y="340"/>
                    <a:pt x="521" y="340"/>
                    <a:pt x="521" y="340"/>
                  </a:cubicBezTo>
                  <a:close/>
                  <a:moveTo>
                    <a:pt x="373" y="115"/>
                  </a:moveTo>
                  <a:cubicBezTo>
                    <a:pt x="374" y="115"/>
                    <a:pt x="374" y="115"/>
                    <a:pt x="374" y="115"/>
                  </a:cubicBezTo>
                  <a:cubicBezTo>
                    <a:pt x="374" y="115"/>
                    <a:pt x="374" y="115"/>
                    <a:pt x="374" y="115"/>
                  </a:cubicBezTo>
                  <a:cubicBezTo>
                    <a:pt x="374" y="115"/>
                    <a:pt x="375" y="115"/>
                    <a:pt x="375" y="115"/>
                  </a:cubicBezTo>
                  <a:cubicBezTo>
                    <a:pt x="375" y="115"/>
                    <a:pt x="375" y="115"/>
                    <a:pt x="375" y="115"/>
                  </a:cubicBezTo>
                  <a:cubicBezTo>
                    <a:pt x="376" y="114"/>
                    <a:pt x="376" y="114"/>
                    <a:pt x="376" y="113"/>
                  </a:cubicBezTo>
                  <a:cubicBezTo>
                    <a:pt x="376" y="113"/>
                    <a:pt x="376" y="113"/>
                    <a:pt x="375" y="113"/>
                  </a:cubicBezTo>
                  <a:cubicBezTo>
                    <a:pt x="375" y="113"/>
                    <a:pt x="375" y="113"/>
                    <a:pt x="375" y="113"/>
                  </a:cubicBezTo>
                  <a:cubicBezTo>
                    <a:pt x="375" y="113"/>
                    <a:pt x="375" y="112"/>
                    <a:pt x="375" y="112"/>
                  </a:cubicBezTo>
                  <a:cubicBezTo>
                    <a:pt x="375" y="112"/>
                    <a:pt x="375" y="112"/>
                    <a:pt x="375" y="112"/>
                  </a:cubicBezTo>
                  <a:cubicBezTo>
                    <a:pt x="375" y="112"/>
                    <a:pt x="374" y="112"/>
                    <a:pt x="374" y="112"/>
                  </a:cubicBezTo>
                  <a:cubicBezTo>
                    <a:pt x="374" y="112"/>
                    <a:pt x="374" y="112"/>
                    <a:pt x="374" y="112"/>
                  </a:cubicBezTo>
                  <a:cubicBezTo>
                    <a:pt x="374" y="112"/>
                    <a:pt x="374" y="113"/>
                    <a:pt x="374" y="113"/>
                  </a:cubicBezTo>
                  <a:cubicBezTo>
                    <a:pt x="374" y="113"/>
                    <a:pt x="374" y="113"/>
                    <a:pt x="374" y="113"/>
                  </a:cubicBezTo>
                  <a:cubicBezTo>
                    <a:pt x="373" y="113"/>
                    <a:pt x="373" y="113"/>
                    <a:pt x="372" y="114"/>
                  </a:cubicBezTo>
                  <a:cubicBezTo>
                    <a:pt x="372" y="114"/>
                    <a:pt x="372" y="114"/>
                    <a:pt x="372" y="114"/>
                  </a:cubicBezTo>
                  <a:cubicBezTo>
                    <a:pt x="372" y="115"/>
                    <a:pt x="373" y="115"/>
                    <a:pt x="373" y="115"/>
                  </a:cubicBezTo>
                  <a:close/>
                  <a:moveTo>
                    <a:pt x="377" y="101"/>
                  </a:moveTo>
                  <a:cubicBezTo>
                    <a:pt x="377" y="101"/>
                    <a:pt x="377" y="101"/>
                    <a:pt x="377" y="101"/>
                  </a:cubicBezTo>
                  <a:cubicBezTo>
                    <a:pt x="377" y="101"/>
                    <a:pt x="377" y="101"/>
                    <a:pt x="377" y="101"/>
                  </a:cubicBezTo>
                  <a:cubicBezTo>
                    <a:pt x="377" y="101"/>
                    <a:pt x="378" y="102"/>
                    <a:pt x="378" y="102"/>
                  </a:cubicBezTo>
                  <a:cubicBezTo>
                    <a:pt x="378" y="102"/>
                    <a:pt x="378" y="102"/>
                    <a:pt x="378" y="102"/>
                  </a:cubicBezTo>
                  <a:cubicBezTo>
                    <a:pt x="379" y="101"/>
                    <a:pt x="379" y="101"/>
                    <a:pt x="379" y="101"/>
                  </a:cubicBezTo>
                  <a:cubicBezTo>
                    <a:pt x="379" y="101"/>
                    <a:pt x="379" y="101"/>
                    <a:pt x="379" y="101"/>
                  </a:cubicBezTo>
                  <a:cubicBezTo>
                    <a:pt x="380" y="100"/>
                    <a:pt x="379" y="100"/>
                    <a:pt x="379" y="100"/>
                  </a:cubicBezTo>
                  <a:cubicBezTo>
                    <a:pt x="379" y="100"/>
                    <a:pt x="379" y="100"/>
                    <a:pt x="379" y="99"/>
                  </a:cubicBezTo>
                  <a:cubicBezTo>
                    <a:pt x="379" y="99"/>
                    <a:pt x="379" y="99"/>
                    <a:pt x="379" y="99"/>
                  </a:cubicBezTo>
                  <a:cubicBezTo>
                    <a:pt x="378" y="99"/>
                    <a:pt x="378" y="99"/>
                    <a:pt x="378" y="99"/>
                  </a:cubicBezTo>
                  <a:cubicBezTo>
                    <a:pt x="378" y="100"/>
                    <a:pt x="378" y="100"/>
                    <a:pt x="378" y="100"/>
                  </a:cubicBezTo>
                  <a:cubicBezTo>
                    <a:pt x="378" y="100"/>
                    <a:pt x="378" y="100"/>
                    <a:pt x="378" y="100"/>
                  </a:cubicBezTo>
                  <a:cubicBezTo>
                    <a:pt x="378" y="100"/>
                    <a:pt x="378" y="100"/>
                    <a:pt x="378" y="100"/>
                  </a:cubicBezTo>
                  <a:cubicBezTo>
                    <a:pt x="377" y="100"/>
                    <a:pt x="377" y="101"/>
                    <a:pt x="377" y="101"/>
                  </a:cubicBezTo>
                  <a:close/>
                  <a:moveTo>
                    <a:pt x="383" y="120"/>
                  </a:moveTo>
                  <a:cubicBezTo>
                    <a:pt x="383" y="120"/>
                    <a:pt x="383" y="120"/>
                    <a:pt x="383" y="120"/>
                  </a:cubicBezTo>
                  <a:cubicBezTo>
                    <a:pt x="383" y="120"/>
                    <a:pt x="383" y="120"/>
                    <a:pt x="383" y="120"/>
                  </a:cubicBezTo>
                  <a:cubicBezTo>
                    <a:pt x="383" y="120"/>
                    <a:pt x="383" y="120"/>
                    <a:pt x="383" y="120"/>
                  </a:cubicBezTo>
                  <a:cubicBezTo>
                    <a:pt x="384" y="120"/>
                    <a:pt x="384" y="119"/>
                    <a:pt x="383" y="119"/>
                  </a:cubicBezTo>
                  <a:cubicBezTo>
                    <a:pt x="383" y="119"/>
                    <a:pt x="383" y="119"/>
                    <a:pt x="383" y="119"/>
                  </a:cubicBezTo>
                  <a:cubicBezTo>
                    <a:pt x="383" y="119"/>
                    <a:pt x="383" y="119"/>
                    <a:pt x="383" y="119"/>
                  </a:cubicBezTo>
                  <a:cubicBezTo>
                    <a:pt x="383" y="119"/>
                    <a:pt x="383" y="119"/>
                    <a:pt x="383" y="119"/>
                  </a:cubicBezTo>
                  <a:cubicBezTo>
                    <a:pt x="382" y="119"/>
                    <a:pt x="382" y="119"/>
                    <a:pt x="382" y="119"/>
                  </a:cubicBezTo>
                  <a:cubicBezTo>
                    <a:pt x="382" y="119"/>
                    <a:pt x="382" y="120"/>
                    <a:pt x="383" y="120"/>
                  </a:cubicBezTo>
                  <a:close/>
                  <a:moveTo>
                    <a:pt x="407" y="112"/>
                  </a:moveTo>
                  <a:cubicBezTo>
                    <a:pt x="407" y="112"/>
                    <a:pt x="407" y="112"/>
                    <a:pt x="407" y="112"/>
                  </a:cubicBezTo>
                  <a:cubicBezTo>
                    <a:pt x="408" y="112"/>
                    <a:pt x="408" y="112"/>
                    <a:pt x="408" y="112"/>
                  </a:cubicBezTo>
                  <a:cubicBezTo>
                    <a:pt x="408" y="112"/>
                    <a:pt x="408" y="112"/>
                    <a:pt x="409" y="112"/>
                  </a:cubicBezTo>
                  <a:cubicBezTo>
                    <a:pt x="409" y="112"/>
                    <a:pt x="409" y="112"/>
                    <a:pt x="409" y="112"/>
                  </a:cubicBezTo>
                  <a:cubicBezTo>
                    <a:pt x="409" y="112"/>
                    <a:pt x="409" y="111"/>
                    <a:pt x="409" y="111"/>
                  </a:cubicBezTo>
                  <a:cubicBezTo>
                    <a:pt x="409" y="111"/>
                    <a:pt x="409" y="111"/>
                    <a:pt x="410" y="111"/>
                  </a:cubicBezTo>
                  <a:cubicBezTo>
                    <a:pt x="411" y="110"/>
                    <a:pt x="410" y="110"/>
                    <a:pt x="410" y="110"/>
                  </a:cubicBezTo>
                  <a:cubicBezTo>
                    <a:pt x="410" y="110"/>
                    <a:pt x="410" y="110"/>
                    <a:pt x="410" y="110"/>
                  </a:cubicBezTo>
                  <a:cubicBezTo>
                    <a:pt x="409" y="110"/>
                    <a:pt x="408" y="110"/>
                    <a:pt x="408" y="111"/>
                  </a:cubicBezTo>
                  <a:cubicBezTo>
                    <a:pt x="408" y="111"/>
                    <a:pt x="407" y="111"/>
                    <a:pt x="407" y="111"/>
                  </a:cubicBezTo>
                  <a:cubicBezTo>
                    <a:pt x="407" y="112"/>
                    <a:pt x="407" y="112"/>
                    <a:pt x="407" y="112"/>
                  </a:cubicBezTo>
                  <a:close/>
                  <a:moveTo>
                    <a:pt x="570" y="107"/>
                  </a:moveTo>
                  <a:cubicBezTo>
                    <a:pt x="570" y="106"/>
                    <a:pt x="570" y="106"/>
                    <a:pt x="570" y="106"/>
                  </a:cubicBezTo>
                  <a:cubicBezTo>
                    <a:pt x="570" y="106"/>
                    <a:pt x="570" y="106"/>
                    <a:pt x="570" y="106"/>
                  </a:cubicBezTo>
                  <a:cubicBezTo>
                    <a:pt x="570" y="106"/>
                    <a:pt x="571" y="106"/>
                    <a:pt x="571" y="106"/>
                  </a:cubicBezTo>
                  <a:cubicBezTo>
                    <a:pt x="571" y="106"/>
                    <a:pt x="571" y="106"/>
                    <a:pt x="571" y="106"/>
                  </a:cubicBezTo>
                  <a:cubicBezTo>
                    <a:pt x="572" y="106"/>
                    <a:pt x="572" y="106"/>
                    <a:pt x="572" y="106"/>
                  </a:cubicBezTo>
                  <a:cubicBezTo>
                    <a:pt x="573" y="106"/>
                    <a:pt x="573" y="106"/>
                    <a:pt x="573" y="106"/>
                  </a:cubicBezTo>
                  <a:cubicBezTo>
                    <a:pt x="573" y="106"/>
                    <a:pt x="573" y="106"/>
                    <a:pt x="573" y="106"/>
                  </a:cubicBezTo>
                  <a:cubicBezTo>
                    <a:pt x="573" y="106"/>
                    <a:pt x="573" y="106"/>
                    <a:pt x="573" y="106"/>
                  </a:cubicBezTo>
                  <a:cubicBezTo>
                    <a:pt x="573" y="106"/>
                    <a:pt x="573" y="106"/>
                    <a:pt x="573" y="106"/>
                  </a:cubicBezTo>
                  <a:cubicBezTo>
                    <a:pt x="573" y="106"/>
                    <a:pt x="573" y="106"/>
                    <a:pt x="573" y="106"/>
                  </a:cubicBezTo>
                  <a:cubicBezTo>
                    <a:pt x="573" y="107"/>
                    <a:pt x="572" y="108"/>
                    <a:pt x="571" y="108"/>
                  </a:cubicBezTo>
                  <a:cubicBezTo>
                    <a:pt x="571" y="108"/>
                    <a:pt x="571" y="108"/>
                    <a:pt x="571" y="108"/>
                  </a:cubicBezTo>
                  <a:cubicBezTo>
                    <a:pt x="570" y="108"/>
                    <a:pt x="570" y="108"/>
                    <a:pt x="570" y="107"/>
                  </a:cubicBezTo>
                  <a:cubicBezTo>
                    <a:pt x="570" y="107"/>
                    <a:pt x="570" y="107"/>
                    <a:pt x="570" y="107"/>
                  </a:cubicBezTo>
                  <a:cubicBezTo>
                    <a:pt x="570" y="107"/>
                    <a:pt x="569" y="107"/>
                    <a:pt x="570" y="107"/>
                  </a:cubicBezTo>
                  <a:close/>
                  <a:moveTo>
                    <a:pt x="572" y="107"/>
                  </a:moveTo>
                  <a:cubicBezTo>
                    <a:pt x="572" y="107"/>
                    <a:pt x="572" y="107"/>
                    <a:pt x="572" y="107"/>
                  </a:cubicBezTo>
                  <a:cubicBezTo>
                    <a:pt x="572" y="107"/>
                    <a:pt x="572" y="107"/>
                    <a:pt x="572" y="107"/>
                  </a:cubicBezTo>
                  <a:cubicBezTo>
                    <a:pt x="572" y="107"/>
                    <a:pt x="572" y="107"/>
                    <a:pt x="572" y="107"/>
                  </a:cubicBezTo>
                  <a:close/>
                  <a:moveTo>
                    <a:pt x="535" y="126"/>
                  </a:moveTo>
                  <a:cubicBezTo>
                    <a:pt x="535" y="126"/>
                    <a:pt x="535" y="126"/>
                    <a:pt x="535" y="126"/>
                  </a:cubicBezTo>
                  <a:cubicBezTo>
                    <a:pt x="535" y="126"/>
                    <a:pt x="535" y="126"/>
                    <a:pt x="536" y="126"/>
                  </a:cubicBezTo>
                  <a:cubicBezTo>
                    <a:pt x="536" y="126"/>
                    <a:pt x="536" y="126"/>
                    <a:pt x="536" y="126"/>
                  </a:cubicBezTo>
                  <a:cubicBezTo>
                    <a:pt x="536" y="126"/>
                    <a:pt x="536" y="126"/>
                    <a:pt x="536" y="126"/>
                  </a:cubicBezTo>
                  <a:cubicBezTo>
                    <a:pt x="536" y="126"/>
                    <a:pt x="536" y="126"/>
                    <a:pt x="537" y="126"/>
                  </a:cubicBezTo>
                  <a:cubicBezTo>
                    <a:pt x="537" y="125"/>
                    <a:pt x="538" y="125"/>
                    <a:pt x="539" y="124"/>
                  </a:cubicBezTo>
                  <a:cubicBezTo>
                    <a:pt x="539" y="123"/>
                    <a:pt x="539" y="123"/>
                    <a:pt x="539" y="123"/>
                  </a:cubicBezTo>
                  <a:cubicBezTo>
                    <a:pt x="539" y="123"/>
                    <a:pt x="539" y="123"/>
                    <a:pt x="539" y="123"/>
                  </a:cubicBezTo>
                  <a:cubicBezTo>
                    <a:pt x="538" y="122"/>
                    <a:pt x="538" y="122"/>
                    <a:pt x="538" y="122"/>
                  </a:cubicBezTo>
                  <a:cubicBezTo>
                    <a:pt x="538" y="122"/>
                    <a:pt x="538" y="122"/>
                    <a:pt x="538" y="122"/>
                  </a:cubicBezTo>
                  <a:cubicBezTo>
                    <a:pt x="538" y="123"/>
                    <a:pt x="537" y="123"/>
                    <a:pt x="537" y="123"/>
                  </a:cubicBezTo>
                  <a:cubicBezTo>
                    <a:pt x="537" y="123"/>
                    <a:pt x="537" y="123"/>
                    <a:pt x="537" y="123"/>
                  </a:cubicBezTo>
                  <a:cubicBezTo>
                    <a:pt x="536" y="123"/>
                    <a:pt x="536" y="124"/>
                    <a:pt x="536" y="124"/>
                  </a:cubicBezTo>
                  <a:cubicBezTo>
                    <a:pt x="536" y="124"/>
                    <a:pt x="535" y="124"/>
                    <a:pt x="535" y="124"/>
                  </a:cubicBezTo>
                  <a:cubicBezTo>
                    <a:pt x="535" y="125"/>
                    <a:pt x="535" y="125"/>
                    <a:pt x="535" y="125"/>
                  </a:cubicBezTo>
                  <a:cubicBezTo>
                    <a:pt x="534" y="125"/>
                    <a:pt x="535" y="126"/>
                    <a:pt x="535" y="126"/>
                  </a:cubicBezTo>
                  <a:cubicBezTo>
                    <a:pt x="535" y="126"/>
                    <a:pt x="535" y="126"/>
                    <a:pt x="535" y="126"/>
                  </a:cubicBezTo>
                  <a:close/>
                  <a:moveTo>
                    <a:pt x="543" y="107"/>
                  </a:moveTo>
                  <a:cubicBezTo>
                    <a:pt x="543" y="107"/>
                    <a:pt x="543" y="107"/>
                    <a:pt x="544" y="107"/>
                  </a:cubicBezTo>
                  <a:cubicBezTo>
                    <a:pt x="544" y="107"/>
                    <a:pt x="544" y="107"/>
                    <a:pt x="544" y="107"/>
                  </a:cubicBezTo>
                  <a:cubicBezTo>
                    <a:pt x="544" y="107"/>
                    <a:pt x="544" y="107"/>
                    <a:pt x="544" y="107"/>
                  </a:cubicBezTo>
                  <a:cubicBezTo>
                    <a:pt x="545" y="107"/>
                    <a:pt x="545" y="106"/>
                    <a:pt x="545" y="106"/>
                  </a:cubicBezTo>
                  <a:cubicBezTo>
                    <a:pt x="545" y="106"/>
                    <a:pt x="545" y="106"/>
                    <a:pt x="544" y="106"/>
                  </a:cubicBezTo>
                  <a:cubicBezTo>
                    <a:pt x="544" y="106"/>
                    <a:pt x="544" y="106"/>
                    <a:pt x="544" y="106"/>
                  </a:cubicBezTo>
                  <a:cubicBezTo>
                    <a:pt x="544" y="106"/>
                    <a:pt x="543" y="106"/>
                    <a:pt x="543" y="106"/>
                  </a:cubicBezTo>
                  <a:cubicBezTo>
                    <a:pt x="543" y="106"/>
                    <a:pt x="543" y="106"/>
                    <a:pt x="543" y="107"/>
                  </a:cubicBezTo>
                  <a:cubicBezTo>
                    <a:pt x="543" y="107"/>
                    <a:pt x="543" y="107"/>
                    <a:pt x="543" y="107"/>
                  </a:cubicBezTo>
                  <a:cubicBezTo>
                    <a:pt x="542" y="107"/>
                    <a:pt x="542" y="107"/>
                    <a:pt x="543" y="107"/>
                  </a:cubicBezTo>
                  <a:close/>
                  <a:moveTo>
                    <a:pt x="370" y="102"/>
                  </a:moveTo>
                  <a:cubicBezTo>
                    <a:pt x="370" y="102"/>
                    <a:pt x="370" y="102"/>
                    <a:pt x="370" y="102"/>
                  </a:cubicBezTo>
                  <a:cubicBezTo>
                    <a:pt x="371" y="102"/>
                    <a:pt x="371" y="102"/>
                    <a:pt x="371" y="102"/>
                  </a:cubicBezTo>
                  <a:cubicBezTo>
                    <a:pt x="371" y="102"/>
                    <a:pt x="371" y="102"/>
                    <a:pt x="371" y="101"/>
                  </a:cubicBezTo>
                  <a:cubicBezTo>
                    <a:pt x="371" y="101"/>
                    <a:pt x="371" y="101"/>
                    <a:pt x="371" y="101"/>
                  </a:cubicBezTo>
                  <a:cubicBezTo>
                    <a:pt x="371" y="101"/>
                    <a:pt x="371" y="100"/>
                    <a:pt x="371" y="100"/>
                  </a:cubicBezTo>
                  <a:cubicBezTo>
                    <a:pt x="370" y="100"/>
                    <a:pt x="370" y="100"/>
                    <a:pt x="370" y="101"/>
                  </a:cubicBezTo>
                  <a:cubicBezTo>
                    <a:pt x="370" y="100"/>
                    <a:pt x="370" y="100"/>
                    <a:pt x="370" y="100"/>
                  </a:cubicBezTo>
                  <a:cubicBezTo>
                    <a:pt x="370" y="100"/>
                    <a:pt x="370" y="101"/>
                    <a:pt x="370" y="101"/>
                  </a:cubicBezTo>
                  <a:cubicBezTo>
                    <a:pt x="369" y="101"/>
                    <a:pt x="369" y="101"/>
                    <a:pt x="369" y="101"/>
                  </a:cubicBezTo>
                  <a:cubicBezTo>
                    <a:pt x="369" y="101"/>
                    <a:pt x="369" y="102"/>
                    <a:pt x="369" y="102"/>
                  </a:cubicBezTo>
                  <a:cubicBezTo>
                    <a:pt x="369" y="102"/>
                    <a:pt x="369" y="102"/>
                    <a:pt x="369" y="102"/>
                  </a:cubicBezTo>
                  <a:cubicBezTo>
                    <a:pt x="369" y="102"/>
                    <a:pt x="370" y="102"/>
                    <a:pt x="370" y="102"/>
                  </a:cubicBezTo>
                  <a:close/>
                  <a:moveTo>
                    <a:pt x="359" y="101"/>
                  </a:moveTo>
                  <a:cubicBezTo>
                    <a:pt x="359" y="102"/>
                    <a:pt x="359" y="102"/>
                    <a:pt x="360" y="102"/>
                  </a:cubicBezTo>
                  <a:cubicBezTo>
                    <a:pt x="360" y="102"/>
                    <a:pt x="360" y="102"/>
                    <a:pt x="360" y="102"/>
                  </a:cubicBezTo>
                  <a:cubicBezTo>
                    <a:pt x="360" y="102"/>
                    <a:pt x="360" y="102"/>
                    <a:pt x="360" y="102"/>
                  </a:cubicBezTo>
                  <a:cubicBezTo>
                    <a:pt x="360" y="102"/>
                    <a:pt x="360" y="102"/>
                    <a:pt x="360" y="102"/>
                  </a:cubicBezTo>
                  <a:cubicBezTo>
                    <a:pt x="360" y="103"/>
                    <a:pt x="360" y="103"/>
                    <a:pt x="361" y="103"/>
                  </a:cubicBezTo>
                  <a:cubicBezTo>
                    <a:pt x="361" y="103"/>
                    <a:pt x="361" y="103"/>
                    <a:pt x="361" y="102"/>
                  </a:cubicBezTo>
                  <a:cubicBezTo>
                    <a:pt x="361" y="102"/>
                    <a:pt x="361" y="102"/>
                    <a:pt x="361" y="101"/>
                  </a:cubicBezTo>
                  <a:cubicBezTo>
                    <a:pt x="361" y="101"/>
                    <a:pt x="361" y="101"/>
                    <a:pt x="361" y="101"/>
                  </a:cubicBezTo>
                  <a:cubicBezTo>
                    <a:pt x="361" y="101"/>
                    <a:pt x="361" y="101"/>
                    <a:pt x="361" y="101"/>
                  </a:cubicBezTo>
                  <a:cubicBezTo>
                    <a:pt x="361" y="101"/>
                    <a:pt x="361" y="101"/>
                    <a:pt x="361" y="101"/>
                  </a:cubicBezTo>
                  <a:cubicBezTo>
                    <a:pt x="361" y="101"/>
                    <a:pt x="361" y="101"/>
                    <a:pt x="361" y="101"/>
                  </a:cubicBezTo>
                  <a:cubicBezTo>
                    <a:pt x="361" y="101"/>
                    <a:pt x="361" y="100"/>
                    <a:pt x="360" y="100"/>
                  </a:cubicBezTo>
                  <a:cubicBezTo>
                    <a:pt x="360" y="100"/>
                    <a:pt x="360" y="100"/>
                    <a:pt x="359" y="100"/>
                  </a:cubicBezTo>
                  <a:cubicBezTo>
                    <a:pt x="359" y="100"/>
                    <a:pt x="359" y="100"/>
                    <a:pt x="359" y="100"/>
                  </a:cubicBezTo>
                  <a:cubicBezTo>
                    <a:pt x="359" y="100"/>
                    <a:pt x="358" y="100"/>
                    <a:pt x="359" y="101"/>
                  </a:cubicBezTo>
                  <a:cubicBezTo>
                    <a:pt x="359" y="101"/>
                    <a:pt x="359" y="101"/>
                    <a:pt x="359" y="101"/>
                  </a:cubicBezTo>
                  <a:close/>
                  <a:moveTo>
                    <a:pt x="317" y="35"/>
                  </a:moveTo>
                  <a:cubicBezTo>
                    <a:pt x="317" y="35"/>
                    <a:pt x="317" y="35"/>
                    <a:pt x="317" y="35"/>
                  </a:cubicBezTo>
                  <a:cubicBezTo>
                    <a:pt x="317" y="35"/>
                    <a:pt x="317" y="35"/>
                    <a:pt x="317" y="35"/>
                  </a:cubicBezTo>
                  <a:cubicBezTo>
                    <a:pt x="316" y="35"/>
                    <a:pt x="316" y="35"/>
                    <a:pt x="316" y="35"/>
                  </a:cubicBezTo>
                  <a:cubicBezTo>
                    <a:pt x="316" y="35"/>
                    <a:pt x="316" y="35"/>
                    <a:pt x="316" y="35"/>
                  </a:cubicBezTo>
                  <a:cubicBezTo>
                    <a:pt x="316" y="35"/>
                    <a:pt x="315" y="35"/>
                    <a:pt x="315" y="36"/>
                  </a:cubicBezTo>
                  <a:cubicBezTo>
                    <a:pt x="315" y="36"/>
                    <a:pt x="315" y="36"/>
                    <a:pt x="315" y="36"/>
                  </a:cubicBezTo>
                  <a:cubicBezTo>
                    <a:pt x="315" y="36"/>
                    <a:pt x="315" y="36"/>
                    <a:pt x="315" y="36"/>
                  </a:cubicBezTo>
                  <a:cubicBezTo>
                    <a:pt x="315" y="36"/>
                    <a:pt x="315" y="37"/>
                    <a:pt x="316" y="37"/>
                  </a:cubicBezTo>
                  <a:cubicBezTo>
                    <a:pt x="316" y="37"/>
                    <a:pt x="316" y="37"/>
                    <a:pt x="316" y="37"/>
                  </a:cubicBezTo>
                  <a:cubicBezTo>
                    <a:pt x="316" y="37"/>
                    <a:pt x="317" y="37"/>
                    <a:pt x="317" y="37"/>
                  </a:cubicBezTo>
                  <a:cubicBezTo>
                    <a:pt x="317" y="37"/>
                    <a:pt x="317" y="36"/>
                    <a:pt x="317" y="36"/>
                  </a:cubicBezTo>
                  <a:cubicBezTo>
                    <a:pt x="317" y="36"/>
                    <a:pt x="317" y="36"/>
                    <a:pt x="317" y="36"/>
                  </a:cubicBezTo>
                  <a:cubicBezTo>
                    <a:pt x="317" y="36"/>
                    <a:pt x="317" y="36"/>
                    <a:pt x="317" y="36"/>
                  </a:cubicBezTo>
                  <a:cubicBezTo>
                    <a:pt x="317" y="36"/>
                    <a:pt x="318" y="36"/>
                    <a:pt x="318" y="36"/>
                  </a:cubicBezTo>
                  <a:cubicBezTo>
                    <a:pt x="318" y="35"/>
                    <a:pt x="317" y="35"/>
                    <a:pt x="317" y="35"/>
                  </a:cubicBezTo>
                  <a:close/>
                  <a:moveTo>
                    <a:pt x="297" y="119"/>
                  </a:moveTo>
                  <a:cubicBezTo>
                    <a:pt x="297" y="119"/>
                    <a:pt x="297" y="119"/>
                    <a:pt x="297" y="119"/>
                  </a:cubicBezTo>
                  <a:cubicBezTo>
                    <a:pt x="297" y="118"/>
                    <a:pt x="297" y="118"/>
                    <a:pt x="297" y="118"/>
                  </a:cubicBezTo>
                  <a:cubicBezTo>
                    <a:pt x="298" y="118"/>
                    <a:pt x="298" y="118"/>
                    <a:pt x="298" y="118"/>
                  </a:cubicBezTo>
                  <a:cubicBezTo>
                    <a:pt x="298" y="118"/>
                    <a:pt x="298" y="118"/>
                    <a:pt x="298" y="117"/>
                  </a:cubicBezTo>
                  <a:cubicBezTo>
                    <a:pt x="298" y="117"/>
                    <a:pt x="298" y="117"/>
                    <a:pt x="298" y="117"/>
                  </a:cubicBezTo>
                  <a:cubicBezTo>
                    <a:pt x="298" y="117"/>
                    <a:pt x="298" y="117"/>
                    <a:pt x="298" y="117"/>
                  </a:cubicBezTo>
                  <a:cubicBezTo>
                    <a:pt x="298" y="116"/>
                    <a:pt x="298" y="116"/>
                    <a:pt x="298" y="116"/>
                  </a:cubicBezTo>
                  <a:cubicBezTo>
                    <a:pt x="298" y="116"/>
                    <a:pt x="298" y="116"/>
                    <a:pt x="298" y="116"/>
                  </a:cubicBezTo>
                  <a:cubicBezTo>
                    <a:pt x="297" y="116"/>
                    <a:pt x="297" y="117"/>
                    <a:pt x="297" y="117"/>
                  </a:cubicBezTo>
                  <a:cubicBezTo>
                    <a:pt x="297" y="117"/>
                    <a:pt x="297" y="117"/>
                    <a:pt x="297" y="117"/>
                  </a:cubicBezTo>
                  <a:cubicBezTo>
                    <a:pt x="297" y="118"/>
                    <a:pt x="297" y="118"/>
                    <a:pt x="297" y="118"/>
                  </a:cubicBezTo>
                  <a:cubicBezTo>
                    <a:pt x="297" y="118"/>
                    <a:pt x="297" y="118"/>
                    <a:pt x="297" y="118"/>
                  </a:cubicBezTo>
                  <a:cubicBezTo>
                    <a:pt x="296" y="118"/>
                    <a:pt x="296" y="118"/>
                    <a:pt x="296" y="118"/>
                  </a:cubicBezTo>
                  <a:cubicBezTo>
                    <a:pt x="296" y="118"/>
                    <a:pt x="296" y="118"/>
                    <a:pt x="296" y="118"/>
                  </a:cubicBezTo>
                  <a:cubicBezTo>
                    <a:pt x="296" y="118"/>
                    <a:pt x="296" y="119"/>
                    <a:pt x="297" y="119"/>
                  </a:cubicBezTo>
                  <a:close/>
                  <a:moveTo>
                    <a:pt x="295" y="65"/>
                  </a:moveTo>
                  <a:cubicBezTo>
                    <a:pt x="295" y="65"/>
                    <a:pt x="295" y="66"/>
                    <a:pt x="295" y="66"/>
                  </a:cubicBezTo>
                  <a:cubicBezTo>
                    <a:pt x="295" y="66"/>
                    <a:pt x="295" y="66"/>
                    <a:pt x="296" y="66"/>
                  </a:cubicBezTo>
                  <a:cubicBezTo>
                    <a:pt x="296" y="66"/>
                    <a:pt x="296" y="66"/>
                    <a:pt x="296" y="66"/>
                  </a:cubicBezTo>
                  <a:cubicBezTo>
                    <a:pt x="296" y="66"/>
                    <a:pt x="296" y="66"/>
                    <a:pt x="297" y="66"/>
                  </a:cubicBezTo>
                  <a:cubicBezTo>
                    <a:pt x="297" y="66"/>
                    <a:pt x="297" y="65"/>
                    <a:pt x="298" y="65"/>
                  </a:cubicBezTo>
                  <a:cubicBezTo>
                    <a:pt x="298" y="65"/>
                    <a:pt x="298" y="65"/>
                    <a:pt x="299" y="64"/>
                  </a:cubicBezTo>
                  <a:cubicBezTo>
                    <a:pt x="299" y="64"/>
                    <a:pt x="299" y="63"/>
                    <a:pt x="300" y="63"/>
                  </a:cubicBezTo>
                  <a:cubicBezTo>
                    <a:pt x="300" y="63"/>
                    <a:pt x="300" y="62"/>
                    <a:pt x="299" y="62"/>
                  </a:cubicBezTo>
                  <a:cubicBezTo>
                    <a:pt x="299" y="62"/>
                    <a:pt x="299" y="62"/>
                    <a:pt x="299" y="62"/>
                  </a:cubicBezTo>
                  <a:cubicBezTo>
                    <a:pt x="298" y="61"/>
                    <a:pt x="298" y="62"/>
                    <a:pt x="298" y="62"/>
                  </a:cubicBezTo>
                  <a:cubicBezTo>
                    <a:pt x="298" y="62"/>
                    <a:pt x="298" y="62"/>
                    <a:pt x="298" y="62"/>
                  </a:cubicBezTo>
                  <a:cubicBezTo>
                    <a:pt x="297" y="62"/>
                    <a:pt x="297" y="62"/>
                    <a:pt x="297" y="62"/>
                  </a:cubicBezTo>
                  <a:cubicBezTo>
                    <a:pt x="297" y="62"/>
                    <a:pt x="297" y="62"/>
                    <a:pt x="297" y="62"/>
                  </a:cubicBezTo>
                  <a:cubicBezTo>
                    <a:pt x="297" y="62"/>
                    <a:pt x="297" y="62"/>
                    <a:pt x="297" y="62"/>
                  </a:cubicBezTo>
                  <a:cubicBezTo>
                    <a:pt x="297" y="62"/>
                    <a:pt x="296" y="63"/>
                    <a:pt x="296" y="63"/>
                  </a:cubicBezTo>
                  <a:cubicBezTo>
                    <a:pt x="296" y="63"/>
                    <a:pt x="295" y="63"/>
                    <a:pt x="295" y="64"/>
                  </a:cubicBezTo>
                  <a:cubicBezTo>
                    <a:pt x="295" y="64"/>
                    <a:pt x="295" y="64"/>
                    <a:pt x="295" y="64"/>
                  </a:cubicBezTo>
                  <a:cubicBezTo>
                    <a:pt x="295" y="64"/>
                    <a:pt x="295" y="64"/>
                    <a:pt x="295" y="65"/>
                  </a:cubicBezTo>
                  <a:cubicBezTo>
                    <a:pt x="295" y="65"/>
                    <a:pt x="295" y="65"/>
                    <a:pt x="295" y="65"/>
                  </a:cubicBezTo>
                  <a:close/>
                  <a:moveTo>
                    <a:pt x="275" y="110"/>
                  </a:moveTo>
                  <a:cubicBezTo>
                    <a:pt x="275" y="110"/>
                    <a:pt x="275" y="110"/>
                    <a:pt x="275" y="110"/>
                  </a:cubicBezTo>
                  <a:cubicBezTo>
                    <a:pt x="276" y="110"/>
                    <a:pt x="276" y="110"/>
                    <a:pt x="276" y="110"/>
                  </a:cubicBezTo>
                  <a:cubicBezTo>
                    <a:pt x="276" y="110"/>
                    <a:pt x="276" y="110"/>
                    <a:pt x="276" y="110"/>
                  </a:cubicBezTo>
                  <a:cubicBezTo>
                    <a:pt x="276" y="110"/>
                    <a:pt x="276" y="110"/>
                    <a:pt x="277" y="110"/>
                  </a:cubicBezTo>
                  <a:cubicBezTo>
                    <a:pt x="277" y="110"/>
                    <a:pt x="277" y="110"/>
                    <a:pt x="277" y="110"/>
                  </a:cubicBezTo>
                  <a:cubicBezTo>
                    <a:pt x="277" y="110"/>
                    <a:pt x="277" y="110"/>
                    <a:pt x="277" y="110"/>
                  </a:cubicBezTo>
                  <a:cubicBezTo>
                    <a:pt x="278" y="110"/>
                    <a:pt x="278" y="109"/>
                    <a:pt x="277" y="109"/>
                  </a:cubicBezTo>
                  <a:cubicBezTo>
                    <a:pt x="277" y="109"/>
                    <a:pt x="277" y="109"/>
                    <a:pt x="277" y="109"/>
                  </a:cubicBezTo>
                  <a:cubicBezTo>
                    <a:pt x="277" y="109"/>
                    <a:pt x="277" y="109"/>
                    <a:pt x="277" y="109"/>
                  </a:cubicBezTo>
                  <a:cubicBezTo>
                    <a:pt x="277" y="109"/>
                    <a:pt x="276" y="109"/>
                    <a:pt x="276" y="109"/>
                  </a:cubicBezTo>
                  <a:cubicBezTo>
                    <a:pt x="276" y="109"/>
                    <a:pt x="275" y="109"/>
                    <a:pt x="275" y="109"/>
                  </a:cubicBezTo>
                  <a:cubicBezTo>
                    <a:pt x="275" y="109"/>
                    <a:pt x="275" y="110"/>
                    <a:pt x="275" y="110"/>
                  </a:cubicBezTo>
                  <a:cubicBezTo>
                    <a:pt x="275" y="110"/>
                    <a:pt x="275" y="110"/>
                    <a:pt x="275" y="110"/>
                  </a:cubicBezTo>
                  <a:cubicBezTo>
                    <a:pt x="275" y="110"/>
                    <a:pt x="275" y="110"/>
                    <a:pt x="275" y="110"/>
                  </a:cubicBezTo>
                  <a:close/>
                  <a:moveTo>
                    <a:pt x="303" y="63"/>
                  </a:moveTo>
                  <a:cubicBezTo>
                    <a:pt x="304" y="63"/>
                    <a:pt x="304" y="63"/>
                    <a:pt x="305" y="62"/>
                  </a:cubicBezTo>
                  <a:cubicBezTo>
                    <a:pt x="305" y="62"/>
                    <a:pt x="306" y="62"/>
                    <a:pt x="306" y="61"/>
                  </a:cubicBezTo>
                  <a:cubicBezTo>
                    <a:pt x="307" y="61"/>
                    <a:pt x="308" y="60"/>
                    <a:pt x="308" y="59"/>
                  </a:cubicBezTo>
                  <a:cubicBezTo>
                    <a:pt x="308" y="59"/>
                    <a:pt x="308" y="58"/>
                    <a:pt x="307" y="58"/>
                  </a:cubicBezTo>
                  <a:cubicBezTo>
                    <a:pt x="306" y="58"/>
                    <a:pt x="305" y="58"/>
                    <a:pt x="305" y="59"/>
                  </a:cubicBezTo>
                  <a:cubicBezTo>
                    <a:pt x="304" y="59"/>
                    <a:pt x="304" y="60"/>
                    <a:pt x="304" y="60"/>
                  </a:cubicBezTo>
                  <a:cubicBezTo>
                    <a:pt x="303" y="61"/>
                    <a:pt x="301" y="62"/>
                    <a:pt x="302" y="63"/>
                  </a:cubicBezTo>
                  <a:cubicBezTo>
                    <a:pt x="302" y="63"/>
                    <a:pt x="303" y="63"/>
                    <a:pt x="303" y="63"/>
                  </a:cubicBezTo>
                  <a:close/>
                  <a:moveTo>
                    <a:pt x="312" y="49"/>
                  </a:moveTo>
                  <a:cubicBezTo>
                    <a:pt x="312" y="49"/>
                    <a:pt x="312" y="49"/>
                    <a:pt x="312" y="49"/>
                  </a:cubicBezTo>
                  <a:cubicBezTo>
                    <a:pt x="312" y="49"/>
                    <a:pt x="312" y="49"/>
                    <a:pt x="312" y="49"/>
                  </a:cubicBezTo>
                  <a:cubicBezTo>
                    <a:pt x="312" y="49"/>
                    <a:pt x="312" y="49"/>
                    <a:pt x="312" y="49"/>
                  </a:cubicBezTo>
                  <a:cubicBezTo>
                    <a:pt x="313" y="49"/>
                    <a:pt x="313" y="49"/>
                    <a:pt x="313" y="49"/>
                  </a:cubicBezTo>
                  <a:cubicBezTo>
                    <a:pt x="313" y="48"/>
                    <a:pt x="314" y="48"/>
                    <a:pt x="314" y="48"/>
                  </a:cubicBezTo>
                  <a:cubicBezTo>
                    <a:pt x="314" y="48"/>
                    <a:pt x="314" y="47"/>
                    <a:pt x="314" y="47"/>
                  </a:cubicBezTo>
                  <a:cubicBezTo>
                    <a:pt x="314" y="47"/>
                    <a:pt x="314" y="47"/>
                    <a:pt x="314" y="47"/>
                  </a:cubicBezTo>
                  <a:cubicBezTo>
                    <a:pt x="314" y="47"/>
                    <a:pt x="314" y="47"/>
                    <a:pt x="314" y="47"/>
                  </a:cubicBezTo>
                  <a:cubicBezTo>
                    <a:pt x="314" y="46"/>
                    <a:pt x="314" y="46"/>
                    <a:pt x="314" y="46"/>
                  </a:cubicBezTo>
                  <a:cubicBezTo>
                    <a:pt x="314" y="46"/>
                    <a:pt x="314" y="46"/>
                    <a:pt x="314" y="45"/>
                  </a:cubicBezTo>
                  <a:cubicBezTo>
                    <a:pt x="314" y="45"/>
                    <a:pt x="315" y="44"/>
                    <a:pt x="315" y="44"/>
                  </a:cubicBezTo>
                  <a:cubicBezTo>
                    <a:pt x="315" y="43"/>
                    <a:pt x="315" y="43"/>
                    <a:pt x="315" y="43"/>
                  </a:cubicBezTo>
                  <a:cubicBezTo>
                    <a:pt x="316" y="43"/>
                    <a:pt x="315" y="42"/>
                    <a:pt x="315" y="42"/>
                  </a:cubicBezTo>
                  <a:cubicBezTo>
                    <a:pt x="316" y="42"/>
                    <a:pt x="316" y="41"/>
                    <a:pt x="316" y="40"/>
                  </a:cubicBezTo>
                  <a:cubicBezTo>
                    <a:pt x="316" y="40"/>
                    <a:pt x="316" y="40"/>
                    <a:pt x="315" y="40"/>
                  </a:cubicBezTo>
                  <a:cubicBezTo>
                    <a:pt x="315" y="40"/>
                    <a:pt x="314" y="40"/>
                    <a:pt x="314" y="40"/>
                  </a:cubicBezTo>
                  <a:cubicBezTo>
                    <a:pt x="314" y="41"/>
                    <a:pt x="314" y="41"/>
                    <a:pt x="314" y="41"/>
                  </a:cubicBezTo>
                  <a:cubicBezTo>
                    <a:pt x="314" y="41"/>
                    <a:pt x="314" y="41"/>
                    <a:pt x="314" y="41"/>
                  </a:cubicBezTo>
                  <a:cubicBezTo>
                    <a:pt x="314" y="41"/>
                    <a:pt x="314" y="41"/>
                    <a:pt x="314" y="41"/>
                  </a:cubicBezTo>
                  <a:cubicBezTo>
                    <a:pt x="314" y="41"/>
                    <a:pt x="313" y="42"/>
                    <a:pt x="313" y="42"/>
                  </a:cubicBezTo>
                  <a:cubicBezTo>
                    <a:pt x="313" y="42"/>
                    <a:pt x="313" y="43"/>
                    <a:pt x="313" y="43"/>
                  </a:cubicBezTo>
                  <a:cubicBezTo>
                    <a:pt x="313" y="43"/>
                    <a:pt x="313" y="43"/>
                    <a:pt x="313" y="44"/>
                  </a:cubicBezTo>
                  <a:cubicBezTo>
                    <a:pt x="313" y="44"/>
                    <a:pt x="312" y="45"/>
                    <a:pt x="312" y="46"/>
                  </a:cubicBezTo>
                  <a:cubicBezTo>
                    <a:pt x="312" y="46"/>
                    <a:pt x="312" y="46"/>
                    <a:pt x="312" y="46"/>
                  </a:cubicBezTo>
                  <a:cubicBezTo>
                    <a:pt x="312" y="46"/>
                    <a:pt x="312" y="46"/>
                    <a:pt x="312" y="46"/>
                  </a:cubicBezTo>
                  <a:cubicBezTo>
                    <a:pt x="311" y="47"/>
                    <a:pt x="311" y="48"/>
                    <a:pt x="311" y="49"/>
                  </a:cubicBezTo>
                  <a:cubicBezTo>
                    <a:pt x="311" y="49"/>
                    <a:pt x="312" y="49"/>
                    <a:pt x="312" y="49"/>
                  </a:cubicBezTo>
                  <a:close/>
                  <a:moveTo>
                    <a:pt x="308" y="56"/>
                  </a:moveTo>
                  <a:cubicBezTo>
                    <a:pt x="307" y="55"/>
                    <a:pt x="308" y="54"/>
                    <a:pt x="308" y="54"/>
                  </a:cubicBezTo>
                  <a:cubicBezTo>
                    <a:pt x="308" y="54"/>
                    <a:pt x="309" y="53"/>
                    <a:pt x="309" y="53"/>
                  </a:cubicBezTo>
                  <a:cubicBezTo>
                    <a:pt x="309" y="53"/>
                    <a:pt x="309" y="52"/>
                    <a:pt x="310" y="52"/>
                  </a:cubicBezTo>
                  <a:cubicBezTo>
                    <a:pt x="310" y="52"/>
                    <a:pt x="310" y="52"/>
                    <a:pt x="310" y="52"/>
                  </a:cubicBezTo>
                  <a:cubicBezTo>
                    <a:pt x="310" y="52"/>
                    <a:pt x="310" y="52"/>
                    <a:pt x="310" y="52"/>
                  </a:cubicBezTo>
                  <a:cubicBezTo>
                    <a:pt x="310" y="52"/>
                    <a:pt x="310" y="52"/>
                    <a:pt x="311" y="52"/>
                  </a:cubicBezTo>
                  <a:cubicBezTo>
                    <a:pt x="311" y="52"/>
                    <a:pt x="311" y="52"/>
                    <a:pt x="311" y="52"/>
                  </a:cubicBezTo>
                  <a:cubicBezTo>
                    <a:pt x="311" y="52"/>
                    <a:pt x="311" y="52"/>
                    <a:pt x="312" y="52"/>
                  </a:cubicBezTo>
                  <a:cubicBezTo>
                    <a:pt x="312" y="52"/>
                    <a:pt x="313" y="53"/>
                    <a:pt x="312" y="54"/>
                  </a:cubicBezTo>
                  <a:cubicBezTo>
                    <a:pt x="312" y="54"/>
                    <a:pt x="312" y="54"/>
                    <a:pt x="312" y="55"/>
                  </a:cubicBezTo>
                  <a:cubicBezTo>
                    <a:pt x="311" y="55"/>
                    <a:pt x="311" y="55"/>
                    <a:pt x="311" y="55"/>
                  </a:cubicBezTo>
                  <a:cubicBezTo>
                    <a:pt x="311" y="55"/>
                    <a:pt x="311" y="55"/>
                    <a:pt x="311" y="55"/>
                  </a:cubicBezTo>
                  <a:cubicBezTo>
                    <a:pt x="311" y="55"/>
                    <a:pt x="311" y="55"/>
                    <a:pt x="311" y="55"/>
                  </a:cubicBezTo>
                  <a:cubicBezTo>
                    <a:pt x="311" y="56"/>
                    <a:pt x="311" y="56"/>
                    <a:pt x="310" y="56"/>
                  </a:cubicBezTo>
                  <a:cubicBezTo>
                    <a:pt x="310" y="56"/>
                    <a:pt x="310" y="56"/>
                    <a:pt x="309" y="56"/>
                  </a:cubicBezTo>
                  <a:cubicBezTo>
                    <a:pt x="309" y="56"/>
                    <a:pt x="309" y="56"/>
                    <a:pt x="309" y="56"/>
                  </a:cubicBezTo>
                  <a:cubicBezTo>
                    <a:pt x="308" y="56"/>
                    <a:pt x="308" y="56"/>
                    <a:pt x="308" y="56"/>
                  </a:cubicBezTo>
                  <a:close/>
                  <a:moveTo>
                    <a:pt x="309" y="55"/>
                  </a:moveTo>
                  <a:cubicBezTo>
                    <a:pt x="309" y="55"/>
                    <a:pt x="309" y="55"/>
                    <a:pt x="309" y="55"/>
                  </a:cubicBezTo>
                  <a:cubicBezTo>
                    <a:pt x="309" y="55"/>
                    <a:pt x="309" y="55"/>
                    <a:pt x="309" y="55"/>
                  </a:cubicBezTo>
                  <a:cubicBezTo>
                    <a:pt x="309" y="55"/>
                    <a:pt x="309" y="55"/>
                    <a:pt x="309" y="55"/>
                  </a:cubicBezTo>
                  <a:cubicBezTo>
                    <a:pt x="309" y="55"/>
                    <a:pt x="309" y="55"/>
                    <a:pt x="309" y="55"/>
                  </a:cubicBezTo>
                  <a:cubicBezTo>
                    <a:pt x="309" y="55"/>
                    <a:pt x="309" y="55"/>
                    <a:pt x="309" y="55"/>
                  </a:cubicBezTo>
                  <a:cubicBezTo>
                    <a:pt x="309" y="55"/>
                    <a:pt x="309" y="55"/>
                    <a:pt x="309" y="55"/>
                  </a:cubicBezTo>
                  <a:close/>
                  <a:moveTo>
                    <a:pt x="351" y="113"/>
                  </a:moveTo>
                  <a:cubicBezTo>
                    <a:pt x="351" y="113"/>
                    <a:pt x="351" y="113"/>
                    <a:pt x="351" y="113"/>
                  </a:cubicBezTo>
                  <a:cubicBezTo>
                    <a:pt x="351" y="113"/>
                    <a:pt x="351" y="112"/>
                    <a:pt x="351" y="112"/>
                  </a:cubicBezTo>
                  <a:cubicBezTo>
                    <a:pt x="351" y="112"/>
                    <a:pt x="351" y="112"/>
                    <a:pt x="351" y="112"/>
                  </a:cubicBezTo>
                  <a:cubicBezTo>
                    <a:pt x="352" y="112"/>
                    <a:pt x="352" y="111"/>
                    <a:pt x="352" y="111"/>
                  </a:cubicBezTo>
                  <a:cubicBezTo>
                    <a:pt x="352" y="111"/>
                    <a:pt x="352" y="110"/>
                    <a:pt x="352" y="110"/>
                  </a:cubicBezTo>
                  <a:cubicBezTo>
                    <a:pt x="352" y="110"/>
                    <a:pt x="351" y="111"/>
                    <a:pt x="351" y="111"/>
                  </a:cubicBezTo>
                  <a:cubicBezTo>
                    <a:pt x="351" y="111"/>
                    <a:pt x="351" y="111"/>
                    <a:pt x="351" y="111"/>
                  </a:cubicBezTo>
                  <a:cubicBezTo>
                    <a:pt x="351" y="111"/>
                    <a:pt x="351" y="111"/>
                    <a:pt x="351" y="111"/>
                  </a:cubicBezTo>
                  <a:cubicBezTo>
                    <a:pt x="351" y="111"/>
                    <a:pt x="351" y="111"/>
                    <a:pt x="351" y="111"/>
                  </a:cubicBezTo>
                  <a:cubicBezTo>
                    <a:pt x="351" y="111"/>
                    <a:pt x="351" y="111"/>
                    <a:pt x="351" y="111"/>
                  </a:cubicBezTo>
                  <a:cubicBezTo>
                    <a:pt x="350" y="111"/>
                    <a:pt x="350" y="112"/>
                    <a:pt x="350" y="112"/>
                  </a:cubicBezTo>
                  <a:cubicBezTo>
                    <a:pt x="350" y="112"/>
                    <a:pt x="350" y="112"/>
                    <a:pt x="350" y="112"/>
                  </a:cubicBezTo>
                  <a:cubicBezTo>
                    <a:pt x="350" y="112"/>
                    <a:pt x="350" y="112"/>
                    <a:pt x="350" y="112"/>
                  </a:cubicBezTo>
                  <a:cubicBezTo>
                    <a:pt x="350" y="112"/>
                    <a:pt x="350" y="112"/>
                    <a:pt x="350" y="112"/>
                  </a:cubicBezTo>
                  <a:cubicBezTo>
                    <a:pt x="350" y="112"/>
                    <a:pt x="350" y="112"/>
                    <a:pt x="350" y="112"/>
                  </a:cubicBezTo>
                  <a:cubicBezTo>
                    <a:pt x="350" y="112"/>
                    <a:pt x="350" y="113"/>
                    <a:pt x="351" y="113"/>
                  </a:cubicBezTo>
                  <a:close/>
                  <a:moveTo>
                    <a:pt x="266" y="93"/>
                  </a:moveTo>
                  <a:cubicBezTo>
                    <a:pt x="266" y="93"/>
                    <a:pt x="266" y="93"/>
                    <a:pt x="267" y="93"/>
                  </a:cubicBezTo>
                  <a:cubicBezTo>
                    <a:pt x="267" y="93"/>
                    <a:pt x="267" y="93"/>
                    <a:pt x="267" y="93"/>
                  </a:cubicBezTo>
                  <a:cubicBezTo>
                    <a:pt x="268" y="93"/>
                    <a:pt x="268" y="93"/>
                    <a:pt x="268" y="93"/>
                  </a:cubicBezTo>
                  <a:cubicBezTo>
                    <a:pt x="268" y="93"/>
                    <a:pt x="268" y="93"/>
                    <a:pt x="268" y="93"/>
                  </a:cubicBezTo>
                  <a:cubicBezTo>
                    <a:pt x="268" y="93"/>
                    <a:pt x="268" y="93"/>
                    <a:pt x="268" y="92"/>
                  </a:cubicBezTo>
                  <a:cubicBezTo>
                    <a:pt x="269" y="92"/>
                    <a:pt x="269" y="92"/>
                    <a:pt x="269" y="92"/>
                  </a:cubicBezTo>
                  <a:cubicBezTo>
                    <a:pt x="270" y="92"/>
                    <a:pt x="270" y="91"/>
                    <a:pt x="270" y="90"/>
                  </a:cubicBezTo>
                  <a:cubicBezTo>
                    <a:pt x="270" y="90"/>
                    <a:pt x="270" y="90"/>
                    <a:pt x="270" y="89"/>
                  </a:cubicBezTo>
                  <a:cubicBezTo>
                    <a:pt x="270" y="89"/>
                    <a:pt x="270" y="89"/>
                    <a:pt x="270" y="89"/>
                  </a:cubicBezTo>
                  <a:cubicBezTo>
                    <a:pt x="269" y="89"/>
                    <a:pt x="269" y="89"/>
                    <a:pt x="269" y="89"/>
                  </a:cubicBezTo>
                  <a:cubicBezTo>
                    <a:pt x="269" y="89"/>
                    <a:pt x="269" y="89"/>
                    <a:pt x="269" y="90"/>
                  </a:cubicBezTo>
                  <a:cubicBezTo>
                    <a:pt x="269" y="90"/>
                    <a:pt x="269" y="90"/>
                    <a:pt x="269" y="90"/>
                  </a:cubicBezTo>
                  <a:cubicBezTo>
                    <a:pt x="269" y="90"/>
                    <a:pt x="269" y="90"/>
                    <a:pt x="269" y="90"/>
                  </a:cubicBezTo>
                  <a:cubicBezTo>
                    <a:pt x="269" y="90"/>
                    <a:pt x="269" y="90"/>
                    <a:pt x="269" y="90"/>
                  </a:cubicBezTo>
                  <a:cubicBezTo>
                    <a:pt x="268" y="90"/>
                    <a:pt x="268" y="90"/>
                    <a:pt x="267" y="91"/>
                  </a:cubicBezTo>
                  <a:cubicBezTo>
                    <a:pt x="267" y="91"/>
                    <a:pt x="267" y="91"/>
                    <a:pt x="267" y="91"/>
                  </a:cubicBezTo>
                  <a:cubicBezTo>
                    <a:pt x="266" y="92"/>
                    <a:pt x="266" y="92"/>
                    <a:pt x="266" y="92"/>
                  </a:cubicBezTo>
                  <a:cubicBezTo>
                    <a:pt x="266" y="93"/>
                    <a:pt x="266" y="93"/>
                    <a:pt x="266" y="93"/>
                  </a:cubicBezTo>
                  <a:close/>
                  <a:moveTo>
                    <a:pt x="309" y="1"/>
                  </a:moveTo>
                  <a:cubicBezTo>
                    <a:pt x="309" y="1"/>
                    <a:pt x="309" y="1"/>
                    <a:pt x="309" y="1"/>
                  </a:cubicBezTo>
                  <a:cubicBezTo>
                    <a:pt x="309" y="1"/>
                    <a:pt x="309" y="0"/>
                    <a:pt x="309" y="0"/>
                  </a:cubicBezTo>
                  <a:cubicBezTo>
                    <a:pt x="309" y="0"/>
                    <a:pt x="309" y="0"/>
                    <a:pt x="309" y="0"/>
                  </a:cubicBezTo>
                  <a:cubicBezTo>
                    <a:pt x="308" y="0"/>
                    <a:pt x="308" y="0"/>
                    <a:pt x="308" y="0"/>
                  </a:cubicBezTo>
                  <a:cubicBezTo>
                    <a:pt x="308" y="0"/>
                    <a:pt x="308" y="1"/>
                    <a:pt x="308" y="1"/>
                  </a:cubicBezTo>
                  <a:cubicBezTo>
                    <a:pt x="308" y="1"/>
                    <a:pt x="308" y="1"/>
                    <a:pt x="309" y="1"/>
                  </a:cubicBezTo>
                  <a:close/>
                  <a:moveTo>
                    <a:pt x="312" y="6"/>
                  </a:moveTo>
                  <a:cubicBezTo>
                    <a:pt x="312" y="6"/>
                    <a:pt x="312" y="6"/>
                    <a:pt x="312" y="6"/>
                  </a:cubicBezTo>
                  <a:cubicBezTo>
                    <a:pt x="312" y="6"/>
                    <a:pt x="312" y="6"/>
                    <a:pt x="313" y="6"/>
                  </a:cubicBezTo>
                  <a:cubicBezTo>
                    <a:pt x="313" y="6"/>
                    <a:pt x="313" y="6"/>
                    <a:pt x="313" y="6"/>
                  </a:cubicBezTo>
                  <a:cubicBezTo>
                    <a:pt x="313" y="6"/>
                    <a:pt x="313" y="6"/>
                    <a:pt x="313" y="6"/>
                  </a:cubicBezTo>
                  <a:cubicBezTo>
                    <a:pt x="313" y="6"/>
                    <a:pt x="313" y="6"/>
                    <a:pt x="313" y="6"/>
                  </a:cubicBezTo>
                  <a:cubicBezTo>
                    <a:pt x="313" y="6"/>
                    <a:pt x="313" y="6"/>
                    <a:pt x="313" y="6"/>
                  </a:cubicBezTo>
                  <a:cubicBezTo>
                    <a:pt x="313" y="6"/>
                    <a:pt x="313" y="6"/>
                    <a:pt x="313" y="6"/>
                  </a:cubicBezTo>
                  <a:cubicBezTo>
                    <a:pt x="313" y="6"/>
                    <a:pt x="313" y="6"/>
                    <a:pt x="313" y="6"/>
                  </a:cubicBezTo>
                  <a:cubicBezTo>
                    <a:pt x="313" y="6"/>
                    <a:pt x="313" y="5"/>
                    <a:pt x="313" y="5"/>
                  </a:cubicBezTo>
                  <a:cubicBezTo>
                    <a:pt x="313" y="5"/>
                    <a:pt x="313" y="5"/>
                    <a:pt x="313" y="5"/>
                  </a:cubicBezTo>
                  <a:cubicBezTo>
                    <a:pt x="313" y="5"/>
                    <a:pt x="313" y="5"/>
                    <a:pt x="313" y="5"/>
                  </a:cubicBezTo>
                  <a:cubicBezTo>
                    <a:pt x="314" y="5"/>
                    <a:pt x="314" y="5"/>
                    <a:pt x="314" y="5"/>
                  </a:cubicBezTo>
                  <a:cubicBezTo>
                    <a:pt x="314" y="5"/>
                    <a:pt x="314" y="5"/>
                    <a:pt x="314" y="5"/>
                  </a:cubicBezTo>
                  <a:cubicBezTo>
                    <a:pt x="314" y="5"/>
                    <a:pt x="314" y="5"/>
                    <a:pt x="314" y="5"/>
                  </a:cubicBezTo>
                  <a:cubicBezTo>
                    <a:pt x="314" y="5"/>
                    <a:pt x="314" y="5"/>
                    <a:pt x="314" y="5"/>
                  </a:cubicBezTo>
                  <a:cubicBezTo>
                    <a:pt x="314" y="5"/>
                    <a:pt x="313" y="4"/>
                    <a:pt x="313" y="4"/>
                  </a:cubicBezTo>
                  <a:cubicBezTo>
                    <a:pt x="313" y="4"/>
                    <a:pt x="313" y="4"/>
                    <a:pt x="313" y="4"/>
                  </a:cubicBezTo>
                  <a:cubicBezTo>
                    <a:pt x="313" y="4"/>
                    <a:pt x="313" y="4"/>
                    <a:pt x="313" y="4"/>
                  </a:cubicBezTo>
                  <a:cubicBezTo>
                    <a:pt x="313" y="4"/>
                    <a:pt x="312" y="4"/>
                    <a:pt x="312" y="4"/>
                  </a:cubicBezTo>
                  <a:cubicBezTo>
                    <a:pt x="312" y="4"/>
                    <a:pt x="311" y="5"/>
                    <a:pt x="311" y="5"/>
                  </a:cubicBezTo>
                  <a:cubicBezTo>
                    <a:pt x="311" y="5"/>
                    <a:pt x="311" y="5"/>
                    <a:pt x="311" y="6"/>
                  </a:cubicBezTo>
                  <a:cubicBezTo>
                    <a:pt x="311" y="6"/>
                    <a:pt x="312" y="6"/>
                    <a:pt x="312" y="6"/>
                  </a:cubicBezTo>
                  <a:close/>
                  <a:moveTo>
                    <a:pt x="316" y="15"/>
                  </a:moveTo>
                  <a:cubicBezTo>
                    <a:pt x="316" y="15"/>
                    <a:pt x="316" y="15"/>
                    <a:pt x="317" y="15"/>
                  </a:cubicBezTo>
                  <a:cubicBezTo>
                    <a:pt x="317" y="15"/>
                    <a:pt x="317" y="15"/>
                    <a:pt x="317" y="15"/>
                  </a:cubicBezTo>
                  <a:cubicBezTo>
                    <a:pt x="317" y="14"/>
                    <a:pt x="317" y="14"/>
                    <a:pt x="317" y="13"/>
                  </a:cubicBezTo>
                  <a:cubicBezTo>
                    <a:pt x="317" y="13"/>
                    <a:pt x="317" y="13"/>
                    <a:pt x="317" y="13"/>
                  </a:cubicBezTo>
                  <a:cubicBezTo>
                    <a:pt x="316" y="13"/>
                    <a:pt x="316" y="13"/>
                    <a:pt x="316" y="13"/>
                  </a:cubicBezTo>
                  <a:cubicBezTo>
                    <a:pt x="316" y="14"/>
                    <a:pt x="316" y="14"/>
                    <a:pt x="316" y="15"/>
                  </a:cubicBezTo>
                  <a:cubicBezTo>
                    <a:pt x="316" y="15"/>
                    <a:pt x="316" y="15"/>
                    <a:pt x="316" y="15"/>
                  </a:cubicBezTo>
                  <a:close/>
                  <a:moveTo>
                    <a:pt x="318" y="26"/>
                  </a:moveTo>
                  <a:cubicBezTo>
                    <a:pt x="318" y="26"/>
                    <a:pt x="318" y="26"/>
                    <a:pt x="318" y="26"/>
                  </a:cubicBezTo>
                  <a:cubicBezTo>
                    <a:pt x="318" y="26"/>
                    <a:pt x="317" y="26"/>
                    <a:pt x="317" y="26"/>
                  </a:cubicBezTo>
                  <a:cubicBezTo>
                    <a:pt x="317" y="26"/>
                    <a:pt x="317" y="27"/>
                    <a:pt x="317" y="27"/>
                  </a:cubicBezTo>
                  <a:cubicBezTo>
                    <a:pt x="316" y="28"/>
                    <a:pt x="317" y="28"/>
                    <a:pt x="317" y="28"/>
                  </a:cubicBezTo>
                  <a:cubicBezTo>
                    <a:pt x="317" y="28"/>
                    <a:pt x="317" y="28"/>
                    <a:pt x="317" y="29"/>
                  </a:cubicBezTo>
                  <a:cubicBezTo>
                    <a:pt x="317" y="29"/>
                    <a:pt x="317" y="29"/>
                    <a:pt x="317" y="29"/>
                  </a:cubicBezTo>
                  <a:cubicBezTo>
                    <a:pt x="318" y="29"/>
                    <a:pt x="318" y="29"/>
                    <a:pt x="318" y="29"/>
                  </a:cubicBezTo>
                  <a:cubicBezTo>
                    <a:pt x="318" y="28"/>
                    <a:pt x="318" y="28"/>
                    <a:pt x="318" y="27"/>
                  </a:cubicBezTo>
                  <a:cubicBezTo>
                    <a:pt x="318" y="27"/>
                    <a:pt x="318" y="27"/>
                    <a:pt x="318" y="27"/>
                  </a:cubicBezTo>
                  <a:cubicBezTo>
                    <a:pt x="319" y="27"/>
                    <a:pt x="319" y="27"/>
                    <a:pt x="319" y="27"/>
                  </a:cubicBezTo>
                  <a:cubicBezTo>
                    <a:pt x="319" y="26"/>
                    <a:pt x="319" y="26"/>
                    <a:pt x="318" y="26"/>
                  </a:cubicBezTo>
                  <a:cubicBezTo>
                    <a:pt x="318" y="26"/>
                    <a:pt x="318" y="26"/>
                    <a:pt x="318" y="26"/>
                  </a:cubicBezTo>
                  <a:cubicBezTo>
                    <a:pt x="318" y="26"/>
                    <a:pt x="318" y="26"/>
                    <a:pt x="318" y="26"/>
                  </a:cubicBezTo>
                  <a:close/>
                  <a:moveTo>
                    <a:pt x="318" y="31"/>
                  </a:moveTo>
                  <a:cubicBezTo>
                    <a:pt x="317" y="31"/>
                    <a:pt x="317" y="31"/>
                    <a:pt x="317" y="31"/>
                  </a:cubicBezTo>
                  <a:cubicBezTo>
                    <a:pt x="317" y="31"/>
                    <a:pt x="317" y="31"/>
                    <a:pt x="317" y="31"/>
                  </a:cubicBezTo>
                  <a:cubicBezTo>
                    <a:pt x="317" y="31"/>
                    <a:pt x="317" y="31"/>
                    <a:pt x="317" y="31"/>
                  </a:cubicBezTo>
                  <a:cubicBezTo>
                    <a:pt x="317" y="31"/>
                    <a:pt x="317" y="31"/>
                    <a:pt x="317" y="31"/>
                  </a:cubicBezTo>
                  <a:cubicBezTo>
                    <a:pt x="317" y="31"/>
                    <a:pt x="317" y="31"/>
                    <a:pt x="317" y="31"/>
                  </a:cubicBezTo>
                  <a:cubicBezTo>
                    <a:pt x="317" y="31"/>
                    <a:pt x="317" y="31"/>
                    <a:pt x="317" y="32"/>
                  </a:cubicBezTo>
                  <a:cubicBezTo>
                    <a:pt x="317" y="32"/>
                    <a:pt x="317" y="32"/>
                    <a:pt x="317" y="32"/>
                  </a:cubicBezTo>
                  <a:cubicBezTo>
                    <a:pt x="317" y="32"/>
                    <a:pt x="317" y="32"/>
                    <a:pt x="317" y="32"/>
                  </a:cubicBezTo>
                  <a:cubicBezTo>
                    <a:pt x="317" y="32"/>
                    <a:pt x="317" y="32"/>
                    <a:pt x="317" y="32"/>
                  </a:cubicBezTo>
                  <a:cubicBezTo>
                    <a:pt x="317" y="32"/>
                    <a:pt x="317" y="32"/>
                    <a:pt x="317" y="32"/>
                  </a:cubicBezTo>
                  <a:cubicBezTo>
                    <a:pt x="317" y="32"/>
                    <a:pt x="317" y="32"/>
                    <a:pt x="317" y="32"/>
                  </a:cubicBezTo>
                  <a:cubicBezTo>
                    <a:pt x="317" y="32"/>
                    <a:pt x="317" y="32"/>
                    <a:pt x="317" y="32"/>
                  </a:cubicBezTo>
                  <a:cubicBezTo>
                    <a:pt x="316" y="32"/>
                    <a:pt x="316" y="32"/>
                    <a:pt x="316" y="32"/>
                  </a:cubicBezTo>
                  <a:cubicBezTo>
                    <a:pt x="316" y="32"/>
                    <a:pt x="316" y="33"/>
                    <a:pt x="317" y="33"/>
                  </a:cubicBezTo>
                  <a:cubicBezTo>
                    <a:pt x="317" y="33"/>
                    <a:pt x="317" y="33"/>
                    <a:pt x="317" y="33"/>
                  </a:cubicBezTo>
                  <a:cubicBezTo>
                    <a:pt x="317" y="33"/>
                    <a:pt x="317" y="32"/>
                    <a:pt x="318" y="32"/>
                  </a:cubicBezTo>
                  <a:cubicBezTo>
                    <a:pt x="318" y="32"/>
                    <a:pt x="318" y="31"/>
                    <a:pt x="318" y="31"/>
                  </a:cubicBezTo>
                  <a:cubicBezTo>
                    <a:pt x="318" y="31"/>
                    <a:pt x="318" y="31"/>
                    <a:pt x="318" y="31"/>
                  </a:cubicBezTo>
                  <a:close/>
                  <a:moveTo>
                    <a:pt x="350" y="115"/>
                  </a:moveTo>
                  <a:cubicBezTo>
                    <a:pt x="350" y="115"/>
                    <a:pt x="350" y="115"/>
                    <a:pt x="350" y="115"/>
                  </a:cubicBezTo>
                  <a:cubicBezTo>
                    <a:pt x="350" y="114"/>
                    <a:pt x="350" y="114"/>
                    <a:pt x="350" y="114"/>
                  </a:cubicBezTo>
                  <a:cubicBezTo>
                    <a:pt x="350" y="114"/>
                    <a:pt x="350" y="113"/>
                    <a:pt x="350" y="113"/>
                  </a:cubicBezTo>
                  <a:cubicBezTo>
                    <a:pt x="350" y="113"/>
                    <a:pt x="349" y="114"/>
                    <a:pt x="349" y="114"/>
                  </a:cubicBezTo>
                  <a:cubicBezTo>
                    <a:pt x="349" y="114"/>
                    <a:pt x="349" y="114"/>
                    <a:pt x="349" y="115"/>
                  </a:cubicBezTo>
                  <a:cubicBezTo>
                    <a:pt x="349" y="115"/>
                    <a:pt x="349" y="115"/>
                    <a:pt x="350" y="115"/>
                  </a:cubicBezTo>
                  <a:close/>
                  <a:moveTo>
                    <a:pt x="349" y="124"/>
                  </a:moveTo>
                  <a:cubicBezTo>
                    <a:pt x="349" y="124"/>
                    <a:pt x="349" y="124"/>
                    <a:pt x="350" y="124"/>
                  </a:cubicBezTo>
                  <a:cubicBezTo>
                    <a:pt x="350" y="124"/>
                    <a:pt x="350" y="124"/>
                    <a:pt x="350" y="123"/>
                  </a:cubicBezTo>
                  <a:cubicBezTo>
                    <a:pt x="351" y="123"/>
                    <a:pt x="351" y="123"/>
                    <a:pt x="351" y="123"/>
                  </a:cubicBezTo>
                  <a:cubicBezTo>
                    <a:pt x="351" y="123"/>
                    <a:pt x="351" y="123"/>
                    <a:pt x="351" y="123"/>
                  </a:cubicBezTo>
                  <a:cubicBezTo>
                    <a:pt x="352" y="123"/>
                    <a:pt x="352" y="122"/>
                    <a:pt x="352" y="122"/>
                  </a:cubicBezTo>
                  <a:cubicBezTo>
                    <a:pt x="352" y="122"/>
                    <a:pt x="352" y="122"/>
                    <a:pt x="352" y="122"/>
                  </a:cubicBezTo>
                  <a:cubicBezTo>
                    <a:pt x="352" y="122"/>
                    <a:pt x="352" y="122"/>
                    <a:pt x="352" y="121"/>
                  </a:cubicBezTo>
                  <a:cubicBezTo>
                    <a:pt x="352" y="121"/>
                    <a:pt x="352" y="121"/>
                    <a:pt x="352" y="121"/>
                  </a:cubicBezTo>
                  <a:cubicBezTo>
                    <a:pt x="352" y="121"/>
                    <a:pt x="351" y="121"/>
                    <a:pt x="351" y="121"/>
                  </a:cubicBezTo>
                  <a:cubicBezTo>
                    <a:pt x="351" y="121"/>
                    <a:pt x="351" y="121"/>
                    <a:pt x="351" y="121"/>
                  </a:cubicBezTo>
                  <a:cubicBezTo>
                    <a:pt x="351" y="121"/>
                    <a:pt x="350" y="121"/>
                    <a:pt x="350" y="121"/>
                  </a:cubicBezTo>
                  <a:cubicBezTo>
                    <a:pt x="350" y="121"/>
                    <a:pt x="350" y="121"/>
                    <a:pt x="350" y="121"/>
                  </a:cubicBezTo>
                  <a:cubicBezTo>
                    <a:pt x="350" y="121"/>
                    <a:pt x="350" y="121"/>
                    <a:pt x="349" y="121"/>
                  </a:cubicBezTo>
                  <a:cubicBezTo>
                    <a:pt x="349" y="121"/>
                    <a:pt x="349" y="121"/>
                    <a:pt x="349" y="121"/>
                  </a:cubicBezTo>
                  <a:cubicBezTo>
                    <a:pt x="348" y="121"/>
                    <a:pt x="348" y="122"/>
                    <a:pt x="348" y="122"/>
                  </a:cubicBezTo>
                  <a:cubicBezTo>
                    <a:pt x="348" y="123"/>
                    <a:pt x="348" y="123"/>
                    <a:pt x="349" y="124"/>
                  </a:cubicBezTo>
                  <a:close/>
                  <a:moveTo>
                    <a:pt x="316" y="20"/>
                  </a:moveTo>
                  <a:cubicBezTo>
                    <a:pt x="316" y="20"/>
                    <a:pt x="316" y="21"/>
                    <a:pt x="316" y="21"/>
                  </a:cubicBezTo>
                  <a:cubicBezTo>
                    <a:pt x="316" y="21"/>
                    <a:pt x="317" y="21"/>
                    <a:pt x="317" y="21"/>
                  </a:cubicBezTo>
                  <a:cubicBezTo>
                    <a:pt x="317" y="21"/>
                    <a:pt x="318" y="21"/>
                    <a:pt x="318" y="21"/>
                  </a:cubicBezTo>
                  <a:cubicBezTo>
                    <a:pt x="318" y="21"/>
                    <a:pt x="318" y="20"/>
                    <a:pt x="318" y="20"/>
                  </a:cubicBezTo>
                  <a:cubicBezTo>
                    <a:pt x="318" y="20"/>
                    <a:pt x="317" y="19"/>
                    <a:pt x="317" y="19"/>
                  </a:cubicBezTo>
                  <a:cubicBezTo>
                    <a:pt x="317" y="19"/>
                    <a:pt x="316" y="20"/>
                    <a:pt x="316" y="20"/>
                  </a:cubicBezTo>
                  <a:close/>
                  <a:moveTo>
                    <a:pt x="519" y="332"/>
                  </a:moveTo>
                  <a:cubicBezTo>
                    <a:pt x="519" y="332"/>
                    <a:pt x="519" y="332"/>
                    <a:pt x="519" y="332"/>
                  </a:cubicBezTo>
                  <a:cubicBezTo>
                    <a:pt x="520" y="332"/>
                    <a:pt x="520" y="332"/>
                    <a:pt x="520" y="332"/>
                  </a:cubicBezTo>
                  <a:cubicBezTo>
                    <a:pt x="520" y="332"/>
                    <a:pt x="520" y="332"/>
                    <a:pt x="521" y="332"/>
                  </a:cubicBezTo>
                  <a:cubicBezTo>
                    <a:pt x="521" y="332"/>
                    <a:pt x="521" y="332"/>
                    <a:pt x="521" y="331"/>
                  </a:cubicBezTo>
                  <a:cubicBezTo>
                    <a:pt x="521" y="331"/>
                    <a:pt x="521" y="331"/>
                    <a:pt x="521" y="331"/>
                  </a:cubicBezTo>
                  <a:cubicBezTo>
                    <a:pt x="521" y="331"/>
                    <a:pt x="521" y="331"/>
                    <a:pt x="521" y="331"/>
                  </a:cubicBezTo>
                  <a:cubicBezTo>
                    <a:pt x="522" y="330"/>
                    <a:pt x="521" y="330"/>
                    <a:pt x="521" y="330"/>
                  </a:cubicBezTo>
                  <a:cubicBezTo>
                    <a:pt x="521" y="330"/>
                    <a:pt x="521" y="330"/>
                    <a:pt x="521" y="330"/>
                  </a:cubicBezTo>
                  <a:cubicBezTo>
                    <a:pt x="521" y="330"/>
                    <a:pt x="521" y="330"/>
                    <a:pt x="521" y="330"/>
                  </a:cubicBezTo>
                  <a:cubicBezTo>
                    <a:pt x="520" y="330"/>
                    <a:pt x="520" y="331"/>
                    <a:pt x="520" y="331"/>
                  </a:cubicBezTo>
                  <a:cubicBezTo>
                    <a:pt x="520" y="331"/>
                    <a:pt x="520" y="331"/>
                    <a:pt x="520" y="331"/>
                  </a:cubicBezTo>
                  <a:cubicBezTo>
                    <a:pt x="520" y="331"/>
                    <a:pt x="520" y="331"/>
                    <a:pt x="520" y="331"/>
                  </a:cubicBezTo>
                  <a:cubicBezTo>
                    <a:pt x="520" y="331"/>
                    <a:pt x="520" y="331"/>
                    <a:pt x="520" y="331"/>
                  </a:cubicBezTo>
                  <a:cubicBezTo>
                    <a:pt x="520" y="331"/>
                    <a:pt x="520" y="331"/>
                    <a:pt x="519" y="331"/>
                  </a:cubicBezTo>
                  <a:cubicBezTo>
                    <a:pt x="519" y="331"/>
                    <a:pt x="519" y="331"/>
                    <a:pt x="519" y="331"/>
                  </a:cubicBezTo>
                  <a:cubicBezTo>
                    <a:pt x="519" y="331"/>
                    <a:pt x="519" y="331"/>
                    <a:pt x="519" y="331"/>
                  </a:cubicBezTo>
                  <a:cubicBezTo>
                    <a:pt x="518" y="331"/>
                    <a:pt x="518" y="332"/>
                    <a:pt x="519" y="332"/>
                  </a:cubicBezTo>
                  <a:close/>
                  <a:moveTo>
                    <a:pt x="317" y="22"/>
                  </a:moveTo>
                  <a:cubicBezTo>
                    <a:pt x="317" y="23"/>
                    <a:pt x="317" y="23"/>
                    <a:pt x="317" y="23"/>
                  </a:cubicBezTo>
                  <a:cubicBezTo>
                    <a:pt x="317" y="23"/>
                    <a:pt x="317" y="23"/>
                    <a:pt x="317" y="23"/>
                  </a:cubicBezTo>
                  <a:cubicBezTo>
                    <a:pt x="317" y="24"/>
                    <a:pt x="317" y="24"/>
                    <a:pt x="317" y="24"/>
                  </a:cubicBezTo>
                  <a:cubicBezTo>
                    <a:pt x="317" y="24"/>
                    <a:pt x="318" y="24"/>
                    <a:pt x="318" y="23"/>
                  </a:cubicBezTo>
                  <a:cubicBezTo>
                    <a:pt x="318" y="23"/>
                    <a:pt x="318" y="23"/>
                    <a:pt x="318" y="23"/>
                  </a:cubicBezTo>
                  <a:cubicBezTo>
                    <a:pt x="318" y="23"/>
                    <a:pt x="318" y="23"/>
                    <a:pt x="318" y="22"/>
                  </a:cubicBezTo>
                  <a:cubicBezTo>
                    <a:pt x="318" y="22"/>
                    <a:pt x="318" y="22"/>
                    <a:pt x="318" y="22"/>
                  </a:cubicBezTo>
                  <a:cubicBezTo>
                    <a:pt x="317" y="22"/>
                    <a:pt x="317" y="22"/>
                    <a:pt x="317" y="22"/>
                  </a:cubicBezTo>
                  <a:close/>
                  <a:moveTo>
                    <a:pt x="417" y="251"/>
                  </a:moveTo>
                  <a:cubicBezTo>
                    <a:pt x="418" y="251"/>
                    <a:pt x="418" y="250"/>
                    <a:pt x="417" y="250"/>
                  </a:cubicBezTo>
                  <a:cubicBezTo>
                    <a:pt x="417" y="250"/>
                    <a:pt x="417" y="251"/>
                    <a:pt x="417" y="251"/>
                  </a:cubicBezTo>
                  <a:close/>
                  <a:moveTo>
                    <a:pt x="403" y="176"/>
                  </a:moveTo>
                  <a:cubicBezTo>
                    <a:pt x="403" y="176"/>
                    <a:pt x="403" y="176"/>
                    <a:pt x="403" y="176"/>
                  </a:cubicBezTo>
                  <a:cubicBezTo>
                    <a:pt x="403" y="176"/>
                    <a:pt x="402" y="176"/>
                    <a:pt x="402" y="176"/>
                  </a:cubicBezTo>
                  <a:cubicBezTo>
                    <a:pt x="402" y="176"/>
                    <a:pt x="402" y="176"/>
                    <a:pt x="402" y="176"/>
                  </a:cubicBezTo>
                  <a:cubicBezTo>
                    <a:pt x="402" y="176"/>
                    <a:pt x="402" y="176"/>
                    <a:pt x="402" y="176"/>
                  </a:cubicBezTo>
                  <a:cubicBezTo>
                    <a:pt x="401" y="176"/>
                    <a:pt x="401" y="177"/>
                    <a:pt x="401" y="177"/>
                  </a:cubicBezTo>
                  <a:cubicBezTo>
                    <a:pt x="401" y="177"/>
                    <a:pt x="401" y="177"/>
                    <a:pt x="401" y="177"/>
                  </a:cubicBezTo>
                  <a:cubicBezTo>
                    <a:pt x="401" y="178"/>
                    <a:pt x="401" y="178"/>
                    <a:pt x="402" y="178"/>
                  </a:cubicBezTo>
                  <a:cubicBezTo>
                    <a:pt x="402" y="178"/>
                    <a:pt x="402" y="178"/>
                    <a:pt x="402" y="178"/>
                  </a:cubicBezTo>
                  <a:cubicBezTo>
                    <a:pt x="402" y="178"/>
                    <a:pt x="402" y="178"/>
                    <a:pt x="403" y="178"/>
                  </a:cubicBezTo>
                  <a:cubicBezTo>
                    <a:pt x="403" y="178"/>
                    <a:pt x="403" y="177"/>
                    <a:pt x="403" y="177"/>
                  </a:cubicBezTo>
                  <a:cubicBezTo>
                    <a:pt x="403" y="177"/>
                    <a:pt x="403" y="177"/>
                    <a:pt x="403" y="177"/>
                  </a:cubicBezTo>
                  <a:cubicBezTo>
                    <a:pt x="403" y="177"/>
                    <a:pt x="403" y="177"/>
                    <a:pt x="403" y="177"/>
                  </a:cubicBezTo>
                  <a:cubicBezTo>
                    <a:pt x="403" y="176"/>
                    <a:pt x="403" y="176"/>
                    <a:pt x="403" y="176"/>
                  </a:cubicBezTo>
                  <a:cubicBezTo>
                    <a:pt x="403" y="176"/>
                    <a:pt x="403" y="176"/>
                    <a:pt x="403" y="176"/>
                  </a:cubicBezTo>
                  <a:close/>
                  <a:moveTo>
                    <a:pt x="426" y="253"/>
                  </a:moveTo>
                  <a:cubicBezTo>
                    <a:pt x="426" y="254"/>
                    <a:pt x="426" y="254"/>
                    <a:pt x="426" y="254"/>
                  </a:cubicBezTo>
                  <a:cubicBezTo>
                    <a:pt x="426" y="254"/>
                    <a:pt x="427" y="254"/>
                    <a:pt x="427" y="254"/>
                  </a:cubicBezTo>
                  <a:cubicBezTo>
                    <a:pt x="428" y="254"/>
                    <a:pt x="428" y="254"/>
                    <a:pt x="429" y="255"/>
                  </a:cubicBezTo>
                  <a:cubicBezTo>
                    <a:pt x="429" y="255"/>
                    <a:pt x="429" y="255"/>
                    <a:pt x="430" y="255"/>
                  </a:cubicBezTo>
                  <a:cubicBezTo>
                    <a:pt x="430" y="255"/>
                    <a:pt x="430" y="255"/>
                    <a:pt x="430" y="255"/>
                  </a:cubicBezTo>
                  <a:cubicBezTo>
                    <a:pt x="431" y="255"/>
                    <a:pt x="431" y="255"/>
                    <a:pt x="431" y="255"/>
                  </a:cubicBezTo>
                  <a:cubicBezTo>
                    <a:pt x="431" y="255"/>
                    <a:pt x="431" y="255"/>
                    <a:pt x="431" y="255"/>
                  </a:cubicBezTo>
                  <a:cubicBezTo>
                    <a:pt x="431" y="255"/>
                    <a:pt x="431" y="255"/>
                    <a:pt x="431" y="255"/>
                  </a:cubicBezTo>
                  <a:cubicBezTo>
                    <a:pt x="431" y="254"/>
                    <a:pt x="430" y="254"/>
                    <a:pt x="430" y="253"/>
                  </a:cubicBezTo>
                  <a:cubicBezTo>
                    <a:pt x="430" y="253"/>
                    <a:pt x="429" y="253"/>
                    <a:pt x="429" y="252"/>
                  </a:cubicBezTo>
                  <a:cubicBezTo>
                    <a:pt x="428" y="252"/>
                    <a:pt x="428" y="252"/>
                    <a:pt x="427" y="251"/>
                  </a:cubicBezTo>
                  <a:cubicBezTo>
                    <a:pt x="427" y="251"/>
                    <a:pt x="427" y="251"/>
                    <a:pt x="426" y="250"/>
                  </a:cubicBezTo>
                  <a:cubicBezTo>
                    <a:pt x="426" y="250"/>
                    <a:pt x="426" y="250"/>
                    <a:pt x="425" y="250"/>
                  </a:cubicBezTo>
                  <a:cubicBezTo>
                    <a:pt x="425" y="250"/>
                    <a:pt x="423" y="250"/>
                    <a:pt x="423" y="249"/>
                  </a:cubicBezTo>
                  <a:cubicBezTo>
                    <a:pt x="423" y="248"/>
                    <a:pt x="422" y="248"/>
                    <a:pt x="422" y="248"/>
                  </a:cubicBezTo>
                  <a:cubicBezTo>
                    <a:pt x="421" y="248"/>
                    <a:pt x="421" y="248"/>
                    <a:pt x="420" y="248"/>
                  </a:cubicBezTo>
                  <a:cubicBezTo>
                    <a:pt x="420" y="248"/>
                    <a:pt x="420" y="248"/>
                    <a:pt x="420" y="249"/>
                  </a:cubicBezTo>
                  <a:cubicBezTo>
                    <a:pt x="420" y="249"/>
                    <a:pt x="421" y="249"/>
                    <a:pt x="421" y="249"/>
                  </a:cubicBezTo>
                  <a:cubicBezTo>
                    <a:pt x="421" y="249"/>
                    <a:pt x="421" y="249"/>
                    <a:pt x="421" y="250"/>
                  </a:cubicBezTo>
                  <a:cubicBezTo>
                    <a:pt x="421" y="250"/>
                    <a:pt x="422" y="250"/>
                    <a:pt x="422" y="251"/>
                  </a:cubicBezTo>
                  <a:cubicBezTo>
                    <a:pt x="423" y="251"/>
                    <a:pt x="423" y="251"/>
                    <a:pt x="424" y="252"/>
                  </a:cubicBezTo>
                  <a:cubicBezTo>
                    <a:pt x="424" y="252"/>
                    <a:pt x="426" y="253"/>
                    <a:pt x="426" y="253"/>
                  </a:cubicBezTo>
                  <a:close/>
                  <a:moveTo>
                    <a:pt x="428" y="265"/>
                  </a:moveTo>
                  <a:cubicBezTo>
                    <a:pt x="428" y="265"/>
                    <a:pt x="428" y="265"/>
                    <a:pt x="428" y="265"/>
                  </a:cubicBezTo>
                  <a:cubicBezTo>
                    <a:pt x="428" y="265"/>
                    <a:pt x="428" y="265"/>
                    <a:pt x="428" y="265"/>
                  </a:cubicBezTo>
                  <a:cubicBezTo>
                    <a:pt x="428" y="265"/>
                    <a:pt x="427" y="265"/>
                    <a:pt x="427" y="265"/>
                  </a:cubicBezTo>
                  <a:cubicBezTo>
                    <a:pt x="427" y="265"/>
                    <a:pt x="427" y="265"/>
                    <a:pt x="427" y="265"/>
                  </a:cubicBezTo>
                  <a:cubicBezTo>
                    <a:pt x="427" y="265"/>
                    <a:pt x="427" y="265"/>
                    <a:pt x="427" y="265"/>
                  </a:cubicBezTo>
                  <a:cubicBezTo>
                    <a:pt x="427" y="265"/>
                    <a:pt x="427" y="265"/>
                    <a:pt x="427" y="265"/>
                  </a:cubicBezTo>
                  <a:cubicBezTo>
                    <a:pt x="427" y="265"/>
                    <a:pt x="427" y="266"/>
                    <a:pt x="427" y="266"/>
                  </a:cubicBezTo>
                  <a:cubicBezTo>
                    <a:pt x="427" y="266"/>
                    <a:pt x="428" y="266"/>
                    <a:pt x="428" y="266"/>
                  </a:cubicBezTo>
                  <a:cubicBezTo>
                    <a:pt x="428" y="266"/>
                    <a:pt x="429" y="266"/>
                    <a:pt x="428" y="266"/>
                  </a:cubicBezTo>
                  <a:cubicBezTo>
                    <a:pt x="429" y="265"/>
                    <a:pt x="429" y="265"/>
                    <a:pt x="428" y="265"/>
                  </a:cubicBezTo>
                  <a:close/>
                  <a:moveTo>
                    <a:pt x="423" y="258"/>
                  </a:moveTo>
                  <a:cubicBezTo>
                    <a:pt x="423" y="258"/>
                    <a:pt x="422" y="258"/>
                    <a:pt x="422" y="258"/>
                  </a:cubicBezTo>
                  <a:cubicBezTo>
                    <a:pt x="422" y="258"/>
                    <a:pt x="422" y="258"/>
                    <a:pt x="422" y="258"/>
                  </a:cubicBezTo>
                  <a:cubicBezTo>
                    <a:pt x="422" y="258"/>
                    <a:pt x="422" y="258"/>
                    <a:pt x="422" y="258"/>
                  </a:cubicBezTo>
                  <a:cubicBezTo>
                    <a:pt x="422" y="258"/>
                    <a:pt x="422" y="258"/>
                    <a:pt x="422" y="258"/>
                  </a:cubicBezTo>
                  <a:cubicBezTo>
                    <a:pt x="422" y="258"/>
                    <a:pt x="422" y="258"/>
                    <a:pt x="422" y="258"/>
                  </a:cubicBezTo>
                  <a:cubicBezTo>
                    <a:pt x="421" y="258"/>
                    <a:pt x="421" y="258"/>
                    <a:pt x="421" y="258"/>
                  </a:cubicBezTo>
                  <a:cubicBezTo>
                    <a:pt x="421" y="259"/>
                    <a:pt x="421" y="259"/>
                    <a:pt x="422" y="259"/>
                  </a:cubicBezTo>
                  <a:cubicBezTo>
                    <a:pt x="422" y="259"/>
                    <a:pt x="422" y="260"/>
                    <a:pt x="422" y="260"/>
                  </a:cubicBezTo>
                  <a:cubicBezTo>
                    <a:pt x="422" y="260"/>
                    <a:pt x="422" y="260"/>
                    <a:pt x="422" y="260"/>
                  </a:cubicBezTo>
                  <a:cubicBezTo>
                    <a:pt x="423" y="260"/>
                    <a:pt x="423" y="259"/>
                    <a:pt x="423" y="259"/>
                  </a:cubicBezTo>
                  <a:cubicBezTo>
                    <a:pt x="423" y="258"/>
                    <a:pt x="423" y="258"/>
                    <a:pt x="423" y="258"/>
                  </a:cubicBezTo>
                  <a:close/>
                  <a:moveTo>
                    <a:pt x="427" y="260"/>
                  </a:moveTo>
                  <a:cubicBezTo>
                    <a:pt x="427" y="260"/>
                    <a:pt x="427" y="260"/>
                    <a:pt x="427" y="260"/>
                  </a:cubicBezTo>
                  <a:cubicBezTo>
                    <a:pt x="427" y="260"/>
                    <a:pt x="427" y="260"/>
                    <a:pt x="426" y="260"/>
                  </a:cubicBezTo>
                  <a:cubicBezTo>
                    <a:pt x="427" y="259"/>
                    <a:pt x="427" y="259"/>
                    <a:pt x="426" y="259"/>
                  </a:cubicBezTo>
                  <a:cubicBezTo>
                    <a:pt x="426" y="259"/>
                    <a:pt x="426" y="259"/>
                    <a:pt x="426" y="259"/>
                  </a:cubicBezTo>
                  <a:cubicBezTo>
                    <a:pt x="426" y="259"/>
                    <a:pt x="426" y="259"/>
                    <a:pt x="426" y="259"/>
                  </a:cubicBezTo>
                  <a:cubicBezTo>
                    <a:pt x="426" y="259"/>
                    <a:pt x="426" y="259"/>
                    <a:pt x="426" y="259"/>
                  </a:cubicBezTo>
                  <a:cubicBezTo>
                    <a:pt x="426" y="259"/>
                    <a:pt x="426" y="259"/>
                    <a:pt x="425" y="259"/>
                  </a:cubicBezTo>
                  <a:cubicBezTo>
                    <a:pt x="425" y="259"/>
                    <a:pt x="425" y="259"/>
                    <a:pt x="425" y="259"/>
                  </a:cubicBezTo>
                  <a:cubicBezTo>
                    <a:pt x="425" y="260"/>
                    <a:pt x="425" y="260"/>
                    <a:pt x="425" y="260"/>
                  </a:cubicBezTo>
                  <a:cubicBezTo>
                    <a:pt x="425" y="260"/>
                    <a:pt x="425" y="260"/>
                    <a:pt x="425" y="260"/>
                  </a:cubicBezTo>
                  <a:cubicBezTo>
                    <a:pt x="425" y="260"/>
                    <a:pt x="425" y="261"/>
                    <a:pt x="425" y="261"/>
                  </a:cubicBezTo>
                  <a:cubicBezTo>
                    <a:pt x="425" y="261"/>
                    <a:pt x="425" y="261"/>
                    <a:pt x="425" y="261"/>
                  </a:cubicBezTo>
                  <a:cubicBezTo>
                    <a:pt x="425" y="261"/>
                    <a:pt x="425" y="261"/>
                    <a:pt x="426" y="261"/>
                  </a:cubicBezTo>
                  <a:cubicBezTo>
                    <a:pt x="426" y="261"/>
                    <a:pt x="426" y="261"/>
                    <a:pt x="426" y="261"/>
                  </a:cubicBezTo>
                  <a:cubicBezTo>
                    <a:pt x="426" y="261"/>
                    <a:pt x="426" y="261"/>
                    <a:pt x="426" y="261"/>
                  </a:cubicBezTo>
                  <a:cubicBezTo>
                    <a:pt x="426" y="261"/>
                    <a:pt x="426" y="261"/>
                    <a:pt x="426" y="261"/>
                  </a:cubicBezTo>
                  <a:cubicBezTo>
                    <a:pt x="426" y="261"/>
                    <a:pt x="426" y="261"/>
                    <a:pt x="426" y="261"/>
                  </a:cubicBezTo>
                  <a:cubicBezTo>
                    <a:pt x="426" y="261"/>
                    <a:pt x="426" y="261"/>
                    <a:pt x="427" y="261"/>
                  </a:cubicBezTo>
                  <a:cubicBezTo>
                    <a:pt x="427" y="261"/>
                    <a:pt x="427" y="260"/>
                    <a:pt x="427" y="260"/>
                  </a:cubicBezTo>
                  <a:close/>
                  <a:moveTo>
                    <a:pt x="415" y="245"/>
                  </a:moveTo>
                  <a:cubicBezTo>
                    <a:pt x="415" y="245"/>
                    <a:pt x="414" y="245"/>
                    <a:pt x="414" y="244"/>
                  </a:cubicBezTo>
                  <a:cubicBezTo>
                    <a:pt x="414" y="244"/>
                    <a:pt x="414" y="244"/>
                    <a:pt x="413" y="244"/>
                  </a:cubicBezTo>
                  <a:cubicBezTo>
                    <a:pt x="413" y="244"/>
                    <a:pt x="413" y="243"/>
                    <a:pt x="413" y="243"/>
                  </a:cubicBezTo>
                  <a:cubicBezTo>
                    <a:pt x="412" y="243"/>
                    <a:pt x="412" y="243"/>
                    <a:pt x="412" y="243"/>
                  </a:cubicBezTo>
                  <a:cubicBezTo>
                    <a:pt x="411" y="242"/>
                    <a:pt x="411" y="242"/>
                    <a:pt x="411" y="242"/>
                  </a:cubicBezTo>
                  <a:cubicBezTo>
                    <a:pt x="411" y="242"/>
                    <a:pt x="410" y="242"/>
                    <a:pt x="410" y="242"/>
                  </a:cubicBezTo>
                  <a:cubicBezTo>
                    <a:pt x="410" y="242"/>
                    <a:pt x="410" y="242"/>
                    <a:pt x="410" y="242"/>
                  </a:cubicBezTo>
                  <a:cubicBezTo>
                    <a:pt x="410" y="242"/>
                    <a:pt x="410" y="242"/>
                    <a:pt x="409" y="242"/>
                  </a:cubicBezTo>
                  <a:cubicBezTo>
                    <a:pt x="409" y="242"/>
                    <a:pt x="409" y="241"/>
                    <a:pt x="408" y="241"/>
                  </a:cubicBezTo>
                  <a:cubicBezTo>
                    <a:pt x="408" y="241"/>
                    <a:pt x="408" y="241"/>
                    <a:pt x="408" y="240"/>
                  </a:cubicBezTo>
                  <a:cubicBezTo>
                    <a:pt x="408" y="240"/>
                    <a:pt x="408" y="240"/>
                    <a:pt x="408" y="240"/>
                  </a:cubicBezTo>
                  <a:cubicBezTo>
                    <a:pt x="408" y="239"/>
                    <a:pt x="408" y="239"/>
                    <a:pt x="408" y="239"/>
                  </a:cubicBezTo>
                  <a:cubicBezTo>
                    <a:pt x="407" y="238"/>
                    <a:pt x="407" y="238"/>
                    <a:pt x="406" y="237"/>
                  </a:cubicBezTo>
                  <a:cubicBezTo>
                    <a:pt x="406" y="237"/>
                    <a:pt x="406" y="237"/>
                    <a:pt x="406" y="237"/>
                  </a:cubicBezTo>
                  <a:cubicBezTo>
                    <a:pt x="405" y="237"/>
                    <a:pt x="404" y="238"/>
                    <a:pt x="404" y="238"/>
                  </a:cubicBezTo>
                  <a:cubicBezTo>
                    <a:pt x="404" y="239"/>
                    <a:pt x="404" y="239"/>
                    <a:pt x="404" y="239"/>
                  </a:cubicBezTo>
                  <a:cubicBezTo>
                    <a:pt x="404" y="240"/>
                    <a:pt x="405" y="240"/>
                    <a:pt x="404" y="241"/>
                  </a:cubicBezTo>
                  <a:cubicBezTo>
                    <a:pt x="404" y="242"/>
                    <a:pt x="404" y="242"/>
                    <a:pt x="404" y="242"/>
                  </a:cubicBezTo>
                  <a:cubicBezTo>
                    <a:pt x="405" y="243"/>
                    <a:pt x="405" y="243"/>
                    <a:pt x="405" y="244"/>
                  </a:cubicBezTo>
                  <a:cubicBezTo>
                    <a:pt x="405" y="244"/>
                    <a:pt x="405" y="244"/>
                    <a:pt x="405" y="244"/>
                  </a:cubicBezTo>
                  <a:cubicBezTo>
                    <a:pt x="406" y="244"/>
                    <a:pt x="406" y="244"/>
                    <a:pt x="406" y="245"/>
                  </a:cubicBezTo>
                  <a:cubicBezTo>
                    <a:pt x="407" y="245"/>
                    <a:pt x="407" y="246"/>
                    <a:pt x="407" y="246"/>
                  </a:cubicBezTo>
                  <a:cubicBezTo>
                    <a:pt x="408" y="247"/>
                    <a:pt x="408" y="248"/>
                    <a:pt x="408" y="248"/>
                  </a:cubicBezTo>
                  <a:cubicBezTo>
                    <a:pt x="407" y="248"/>
                    <a:pt x="407" y="249"/>
                    <a:pt x="408" y="249"/>
                  </a:cubicBezTo>
                  <a:cubicBezTo>
                    <a:pt x="408" y="249"/>
                    <a:pt x="408" y="250"/>
                    <a:pt x="409" y="250"/>
                  </a:cubicBezTo>
                  <a:cubicBezTo>
                    <a:pt x="409" y="250"/>
                    <a:pt x="409" y="250"/>
                    <a:pt x="409" y="250"/>
                  </a:cubicBezTo>
                  <a:cubicBezTo>
                    <a:pt x="409" y="250"/>
                    <a:pt x="410" y="250"/>
                    <a:pt x="410" y="250"/>
                  </a:cubicBezTo>
                  <a:cubicBezTo>
                    <a:pt x="410" y="250"/>
                    <a:pt x="410" y="250"/>
                    <a:pt x="410" y="250"/>
                  </a:cubicBezTo>
                  <a:cubicBezTo>
                    <a:pt x="411" y="250"/>
                    <a:pt x="411" y="250"/>
                    <a:pt x="411" y="250"/>
                  </a:cubicBezTo>
                  <a:cubicBezTo>
                    <a:pt x="412" y="250"/>
                    <a:pt x="412" y="250"/>
                    <a:pt x="413" y="250"/>
                  </a:cubicBezTo>
                  <a:cubicBezTo>
                    <a:pt x="413" y="250"/>
                    <a:pt x="413" y="250"/>
                    <a:pt x="413" y="250"/>
                  </a:cubicBezTo>
                  <a:cubicBezTo>
                    <a:pt x="413" y="250"/>
                    <a:pt x="413" y="250"/>
                    <a:pt x="413" y="250"/>
                  </a:cubicBezTo>
                  <a:cubicBezTo>
                    <a:pt x="414" y="250"/>
                    <a:pt x="414" y="249"/>
                    <a:pt x="415" y="249"/>
                  </a:cubicBezTo>
                  <a:cubicBezTo>
                    <a:pt x="415" y="249"/>
                    <a:pt x="415" y="249"/>
                    <a:pt x="416" y="248"/>
                  </a:cubicBezTo>
                  <a:cubicBezTo>
                    <a:pt x="416" y="248"/>
                    <a:pt x="416" y="248"/>
                    <a:pt x="416" y="248"/>
                  </a:cubicBezTo>
                  <a:cubicBezTo>
                    <a:pt x="416" y="247"/>
                    <a:pt x="416" y="247"/>
                    <a:pt x="416" y="246"/>
                  </a:cubicBezTo>
                  <a:cubicBezTo>
                    <a:pt x="416" y="246"/>
                    <a:pt x="415" y="245"/>
                    <a:pt x="415" y="245"/>
                  </a:cubicBezTo>
                  <a:close/>
                  <a:moveTo>
                    <a:pt x="403" y="234"/>
                  </a:moveTo>
                  <a:cubicBezTo>
                    <a:pt x="403" y="234"/>
                    <a:pt x="403" y="234"/>
                    <a:pt x="402" y="234"/>
                  </a:cubicBezTo>
                  <a:cubicBezTo>
                    <a:pt x="402" y="234"/>
                    <a:pt x="402" y="234"/>
                    <a:pt x="402" y="234"/>
                  </a:cubicBezTo>
                  <a:cubicBezTo>
                    <a:pt x="402" y="234"/>
                    <a:pt x="402" y="235"/>
                    <a:pt x="402" y="235"/>
                  </a:cubicBezTo>
                  <a:cubicBezTo>
                    <a:pt x="402" y="235"/>
                    <a:pt x="402" y="235"/>
                    <a:pt x="402" y="235"/>
                  </a:cubicBezTo>
                  <a:cubicBezTo>
                    <a:pt x="402" y="235"/>
                    <a:pt x="402" y="235"/>
                    <a:pt x="402" y="235"/>
                  </a:cubicBezTo>
                  <a:cubicBezTo>
                    <a:pt x="402" y="235"/>
                    <a:pt x="402" y="235"/>
                    <a:pt x="402" y="235"/>
                  </a:cubicBezTo>
                  <a:cubicBezTo>
                    <a:pt x="402" y="235"/>
                    <a:pt x="402" y="235"/>
                    <a:pt x="402" y="235"/>
                  </a:cubicBezTo>
                  <a:cubicBezTo>
                    <a:pt x="402" y="235"/>
                    <a:pt x="402" y="235"/>
                    <a:pt x="402" y="235"/>
                  </a:cubicBezTo>
                  <a:cubicBezTo>
                    <a:pt x="402" y="235"/>
                    <a:pt x="402" y="235"/>
                    <a:pt x="402" y="235"/>
                  </a:cubicBezTo>
                  <a:cubicBezTo>
                    <a:pt x="402" y="235"/>
                    <a:pt x="402" y="236"/>
                    <a:pt x="403" y="236"/>
                  </a:cubicBezTo>
                  <a:cubicBezTo>
                    <a:pt x="403" y="236"/>
                    <a:pt x="403" y="236"/>
                    <a:pt x="403" y="236"/>
                  </a:cubicBezTo>
                  <a:cubicBezTo>
                    <a:pt x="403" y="236"/>
                    <a:pt x="403" y="236"/>
                    <a:pt x="403" y="236"/>
                  </a:cubicBezTo>
                  <a:cubicBezTo>
                    <a:pt x="403" y="235"/>
                    <a:pt x="404" y="234"/>
                    <a:pt x="403" y="234"/>
                  </a:cubicBezTo>
                  <a:close/>
                  <a:moveTo>
                    <a:pt x="404" y="149"/>
                  </a:moveTo>
                  <a:cubicBezTo>
                    <a:pt x="405" y="149"/>
                    <a:pt x="405" y="149"/>
                    <a:pt x="405" y="149"/>
                  </a:cubicBezTo>
                  <a:cubicBezTo>
                    <a:pt x="405" y="149"/>
                    <a:pt x="405" y="149"/>
                    <a:pt x="405" y="149"/>
                  </a:cubicBezTo>
                  <a:cubicBezTo>
                    <a:pt x="405" y="149"/>
                    <a:pt x="405" y="149"/>
                    <a:pt x="405" y="149"/>
                  </a:cubicBezTo>
                  <a:cubicBezTo>
                    <a:pt x="405" y="149"/>
                    <a:pt x="405" y="149"/>
                    <a:pt x="405" y="149"/>
                  </a:cubicBezTo>
                  <a:cubicBezTo>
                    <a:pt x="406" y="149"/>
                    <a:pt x="406" y="149"/>
                    <a:pt x="406" y="149"/>
                  </a:cubicBezTo>
                  <a:cubicBezTo>
                    <a:pt x="406" y="148"/>
                    <a:pt x="406" y="148"/>
                    <a:pt x="406" y="148"/>
                  </a:cubicBezTo>
                  <a:cubicBezTo>
                    <a:pt x="406" y="148"/>
                    <a:pt x="406" y="148"/>
                    <a:pt x="406" y="148"/>
                  </a:cubicBezTo>
                  <a:cubicBezTo>
                    <a:pt x="406" y="148"/>
                    <a:pt x="406" y="148"/>
                    <a:pt x="406" y="148"/>
                  </a:cubicBezTo>
                  <a:cubicBezTo>
                    <a:pt x="406" y="148"/>
                    <a:pt x="406" y="147"/>
                    <a:pt x="405" y="147"/>
                  </a:cubicBezTo>
                  <a:cubicBezTo>
                    <a:pt x="405" y="147"/>
                    <a:pt x="405" y="147"/>
                    <a:pt x="405" y="147"/>
                  </a:cubicBezTo>
                  <a:cubicBezTo>
                    <a:pt x="404" y="147"/>
                    <a:pt x="404" y="147"/>
                    <a:pt x="404" y="148"/>
                  </a:cubicBezTo>
                  <a:cubicBezTo>
                    <a:pt x="403" y="148"/>
                    <a:pt x="404" y="149"/>
                    <a:pt x="404" y="149"/>
                  </a:cubicBezTo>
                  <a:close/>
                  <a:moveTo>
                    <a:pt x="402" y="229"/>
                  </a:moveTo>
                  <a:cubicBezTo>
                    <a:pt x="402" y="229"/>
                    <a:pt x="402" y="229"/>
                    <a:pt x="402" y="229"/>
                  </a:cubicBezTo>
                  <a:cubicBezTo>
                    <a:pt x="402" y="229"/>
                    <a:pt x="402" y="229"/>
                    <a:pt x="402" y="229"/>
                  </a:cubicBezTo>
                  <a:cubicBezTo>
                    <a:pt x="402" y="229"/>
                    <a:pt x="401" y="229"/>
                    <a:pt x="401" y="229"/>
                  </a:cubicBezTo>
                  <a:cubicBezTo>
                    <a:pt x="401" y="229"/>
                    <a:pt x="401" y="229"/>
                    <a:pt x="401" y="229"/>
                  </a:cubicBezTo>
                  <a:cubicBezTo>
                    <a:pt x="401" y="229"/>
                    <a:pt x="401" y="229"/>
                    <a:pt x="401" y="229"/>
                  </a:cubicBezTo>
                  <a:cubicBezTo>
                    <a:pt x="401" y="229"/>
                    <a:pt x="401" y="229"/>
                    <a:pt x="401" y="229"/>
                  </a:cubicBezTo>
                  <a:cubicBezTo>
                    <a:pt x="401" y="230"/>
                    <a:pt x="401" y="230"/>
                    <a:pt x="401" y="230"/>
                  </a:cubicBezTo>
                  <a:cubicBezTo>
                    <a:pt x="401" y="230"/>
                    <a:pt x="401" y="230"/>
                    <a:pt x="401" y="230"/>
                  </a:cubicBezTo>
                  <a:cubicBezTo>
                    <a:pt x="400" y="230"/>
                    <a:pt x="401" y="231"/>
                    <a:pt x="401" y="231"/>
                  </a:cubicBezTo>
                  <a:cubicBezTo>
                    <a:pt x="401" y="231"/>
                    <a:pt x="401" y="231"/>
                    <a:pt x="402" y="230"/>
                  </a:cubicBezTo>
                  <a:cubicBezTo>
                    <a:pt x="402" y="230"/>
                    <a:pt x="402" y="230"/>
                    <a:pt x="402" y="230"/>
                  </a:cubicBezTo>
                  <a:cubicBezTo>
                    <a:pt x="402" y="230"/>
                    <a:pt x="402" y="230"/>
                    <a:pt x="402" y="229"/>
                  </a:cubicBezTo>
                  <a:close/>
                  <a:moveTo>
                    <a:pt x="315" y="8"/>
                  </a:moveTo>
                  <a:cubicBezTo>
                    <a:pt x="315" y="8"/>
                    <a:pt x="315" y="8"/>
                    <a:pt x="315" y="8"/>
                  </a:cubicBezTo>
                  <a:cubicBezTo>
                    <a:pt x="315" y="9"/>
                    <a:pt x="315" y="9"/>
                    <a:pt x="315" y="9"/>
                  </a:cubicBezTo>
                  <a:cubicBezTo>
                    <a:pt x="315" y="9"/>
                    <a:pt x="316" y="9"/>
                    <a:pt x="316" y="8"/>
                  </a:cubicBezTo>
                  <a:cubicBezTo>
                    <a:pt x="316" y="8"/>
                    <a:pt x="316" y="8"/>
                    <a:pt x="316" y="7"/>
                  </a:cubicBezTo>
                  <a:cubicBezTo>
                    <a:pt x="316" y="7"/>
                    <a:pt x="315" y="7"/>
                    <a:pt x="315" y="7"/>
                  </a:cubicBezTo>
                  <a:cubicBezTo>
                    <a:pt x="315" y="7"/>
                    <a:pt x="315" y="7"/>
                    <a:pt x="315" y="7"/>
                  </a:cubicBezTo>
                  <a:cubicBezTo>
                    <a:pt x="314" y="7"/>
                    <a:pt x="314" y="8"/>
                    <a:pt x="315" y="8"/>
                  </a:cubicBezTo>
                  <a:close/>
                  <a:moveTo>
                    <a:pt x="464" y="272"/>
                  </a:moveTo>
                  <a:cubicBezTo>
                    <a:pt x="464" y="272"/>
                    <a:pt x="464" y="272"/>
                    <a:pt x="464" y="272"/>
                  </a:cubicBezTo>
                  <a:cubicBezTo>
                    <a:pt x="465" y="273"/>
                    <a:pt x="465" y="273"/>
                    <a:pt x="465" y="273"/>
                  </a:cubicBezTo>
                  <a:cubicBezTo>
                    <a:pt x="465" y="273"/>
                    <a:pt x="465" y="273"/>
                    <a:pt x="465" y="273"/>
                  </a:cubicBezTo>
                  <a:cubicBezTo>
                    <a:pt x="465" y="273"/>
                    <a:pt x="465" y="273"/>
                    <a:pt x="465" y="274"/>
                  </a:cubicBezTo>
                  <a:cubicBezTo>
                    <a:pt x="466" y="274"/>
                    <a:pt x="466" y="275"/>
                    <a:pt x="467" y="276"/>
                  </a:cubicBezTo>
                  <a:cubicBezTo>
                    <a:pt x="467" y="276"/>
                    <a:pt x="467" y="276"/>
                    <a:pt x="468" y="276"/>
                  </a:cubicBezTo>
                  <a:cubicBezTo>
                    <a:pt x="468" y="276"/>
                    <a:pt x="468" y="275"/>
                    <a:pt x="468" y="275"/>
                  </a:cubicBezTo>
                  <a:cubicBezTo>
                    <a:pt x="468" y="275"/>
                    <a:pt x="468" y="274"/>
                    <a:pt x="467" y="273"/>
                  </a:cubicBezTo>
                  <a:cubicBezTo>
                    <a:pt x="467" y="273"/>
                    <a:pt x="467" y="273"/>
                    <a:pt x="467" y="273"/>
                  </a:cubicBezTo>
                  <a:cubicBezTo>
                    <a:pt x="467" y="273"/>
                    <a:pt x="467" y="273"/>
                    <a:pt x="467" y="273"/>
                  </a:cubicBezTo>
                  <a:cubicBezTo>
                    <a:pt x="467" y="273"/>
                    <a:pt x="466" y="273"/>
                    <a:pt x="466" y="273"/>
                  </a:cubicBezTo>
                  <a:cubicBezTo>
                    <a:pt x="466" y="273"/>
                    <a:pt x="466" y="273"/>
                    <a:pt x="466" y="272"/>
                  </a:cubicBezTo>
                  <a:cubicBezTo>
                    <a:pt x="466" y="272"/>
                    <a:pt x="465" y="272"/>
                    <a:pt x="465" y="272"/>
                  </a:cubicBezTo>
                  <a:cubicBezTo>
                    <a:pt x="464" y="271"/>
                    <a:pt x="464" y="271"/>
                    <a:pt x="464" y="271"/>
                  </a:cubicBezTo>
                  <a:cubicBezTo>
                    <a:pt x="463" y="270"/>
                    <a:pt x="463" y="270"/>
                    <a:pt x="463" y="269"/>
                  </a:cubicBezTo>
                  <a:cubicBezTo>
                    <a:pt x="463" y="269"/>
                    <a:pt x="463" y="269"/>
                    <a:pt x="463" y="269"/>
                  </a:cubicBezTo>
                  <a:cubicBezTo>
                    <a:pt x="463" y="269"/>
                    <a:pt x="463" y="269"/>
                    <a:pt x="463" y="269"/>
                  </a:cubicBezTo>
                  <a:cubicBezTo>
                    <a:pt x="463" y="269"/>
                    <a:pt x="463" y="269"/>
                    <a:pt x="463" y="269"/>
                  </a:cubicBezTo>
                  <a:cubicBezTo>
                    <a:pt x="463" y="269"/>
                    <a:pt x="463" y="269"/>
                    <a:pt x="463" y="269"/>
                  </a:cubicBezTo>
                  <a:cubicBezTo>
                    <a:pt x="463" y="269"/>
                    <a:pt x="463" y="269"/>
                    <a:pt x="463" y="269"/>
                  </a:cubicBezTo>
                  <a:cubicBezTo>
                    <a:pt x="462" y="268"/>
                    <a:pt x="462" y="268"/>
                    <a:pt x="462" y="268"/>
                  </a:cubicBezTo>
                  <a:cubicBezTo>
                    <a:pt x="462" y="268"/>
                    <a:pt x="462" y="268"/>
                    <a:pt x="462" y="268"/>
                  </a:cubicBezTo>
                  <a:cubicBezTo>
                    <a:pt x="462" y="267"/>
                    <a:pt x="462" y="267"/>
                    <a:pt x="462" y="267"/>
                  </a:cubicBezTo>
                  <a:cubicBezTo>
                    <a:pt x="462" y="267"/>
                    <a:pt x="462" y="266"/>
                    <a:pt x="462" y="266"/>
                  </a:cubicBezTo>
                  <a:cubicBezTo>
                    <a:pt x="462" y="266"/>
                    <a:pt x="462" y="266"/>
                    <a:pt x="461" y="266"/>
                  </a:cubicBezTo>
                  <a:cubicBezTo>
                    <a:pt x="461" y="266"/>
                    <a:pt x="461" y="266"/>
                    <a:pt x="461" y="265"/>
                  </a:cubicBezTo>
                  <a:cubicBezTo>
                    <a:pt x="461" y="265"/>
                    <a:pt x="461" y="264"/>
                    <a:pt x="460" y="264"/>
                  </a:cubicBezTo>
                  <a:cubicBezTo>
                    <a:pt x="460" y="264"/>
                    <a:pt x="460" y="264"/>
                    <a:pt x="459" y="264"/>
                  </a:cubicBezTo>
                  <a:cubicBezTo>
                    <a:pt x="459" y="264"/>
                    <a:pt x="459" y="265"/>
                    <a:pt x="459" y="265"/>
                  </a:cubicBezTo>
                  <a:cubicBezTo>
                    <a:pt x="459" y="265"/>
                    <a:pt x="459" y="265"/>
                    <a:pt x="459" y="265"/>
                  </a:cubicBezTo>
                  <a:cubicBezTo>
                    <a:pt x="460" y="265"/>
                    <a:pt x="460" y="265"/>
                    <a:pt x="460" y="265"/>
                  </a:cubicBezTo>
                  <a:cubicBezTo>
                    <a:pt x="460" y="265"/>
                    <a:pt x="460" y="265"/>
                    <a:pt x="460" y="266"/>
                  </a:cubicBezTo>
                  <a:cubicBezTo>
                    <a:pt x="460" y="266"/>
                    <a:pt x="460" y="266"/>
                    <a:pt x="460" y="266"/>
                  </a:cubicBezTo>
                  <a:cubicBezTo>
                    <a:pt x="460" y="266"/>
                    <a:pt x="460" y="266"/>
                    <a:pt x="460" y="266"/>
                  </a:cubicBezTo>
                  <a:cubicBezTo>
                    <a:pt x="461" y="267"/>
                    <a:pt x="461" y="267"/>
                    <a:pt x="461" y="267"/>
                  </a:cubicBezTo>
                  <a:cubicBezTo>
                    <a:pt x="461" y="267"/>
                    <a:pt x="461" y="267"/>
                    <a:pt x="461" y="267"/>
                  </a:cubicBezTo>
                  <a:cubicBezTo>
                    <a:pt x="461" y="267"/>
                    <a:pt x="461" y="267"/>
                    <a:pt x="461" y="267"/>
                  </a:cubicBezTo>
                  <a:cubicBezTo>
                    <a:pt x="460" y="267"/>
                    <a:pt x="460" y="267"/>
                    <a:pt x="460" y="267"/>
                  </a:cubicBezTo>
                  <a:cubicBezTo>
                    <a:pt x="460" y="268"/>
                    <a:pt x="460" y="268"/>
                    <a:pt x="461" y="268"/>
                  </a:cubicBezTo>
                  <a:cubicBezTo>
                    <a:pt x="461" y="268"/>
                    <a:pt x="461" y="269"/>
                    <a:pt x="461" y="269"/>
                  </a:cubicBezTo>
                  <a:cubicBezTo>
                    <a:pt x="461" y="269"/>
                    <a:pt x="461" y="269"/>
                    <a:pt x="461" y="269"/>
                  </a:cubicBezTo>
                  <a:cubicBezTo>
                    <a:pt x="461" y="269"/>
                    <a:pt x="461" y="269"/>
                    <a:pt x="461" y="269"/>
                  </a:cubicBezTo>
                  <a:cubicBezTo>
                    <a:pt x="461" y="269"/>
                    <a:pt x="461" y="269"/>
                    <a:pt x="461" y="270"/>
                  </a:cubicBezTo>
                  <a:cubicBezTo>
                    <a:pt x="461" y="270"/>
                    <a:pt x="461" y="270"/>
                    <a:pt x="461" y="270"/>
                  </a:cubicBezTo>
                  <a:cubicBezTo>
                    <a:pt x="461" y="271"/>
                    <a:pt x="462" y="271"/>
                    <a:pt x="462" y="271"/>
                  </a:cubicBezTo>
                  <a:cubicBezTo>
                    <a:pt x="462" y="272"/>
                    <a:pt x="463" y="272"/>
                    <a:pt x="464" y="272"/>
                  </a:cubicBezTo>
                  <a:close/>
                  <a:moveTo>
                    <a:pt x="433" y="264"/>
                  </a:moveTo>
                  <a:cubicBezTo>
                    <a:pt x="432" y="263"/>
                    <a:pt x="432" y="263"/>
                    <a:pt x="432" y="263"/>
                  </a:cubicBezTo>
                  <a:cubicBezTo>
                    <a:pt x="432" y="263"/>
                    <a:pt x="432" y="263"/>
                    <a:pt x="432" y="263"/>
                  </a:cubicBezTo>
                  <a:cubicBezTo>
                    <a:pt x="432" y="262"/>
                    <a:pt x="431" y="262"/>
                    <a:pt x="431" y="262"/>
                  </a:cubicBezTo>
                  <a:cubicBezTo>
                    <a:pt x="431" y="262"/>
                    <a:pt x="431" y="262"/>
                    <a:pt x="431" y="262"/>
                  </a:cubicBezTo>
                  <a:cubicBezTo>
                    <a:pt x="431" y="262"/>
                    <a:pt x="431" y="262"/>
                    <a:pt x="431" y="262"/>
                  </a:cubicBezTo>
                  <a:cubicBezTo>
                    <a:pt x="431" y="262"/>
                    <a:pt x="431" y="262"/>
                    <a:pt x="430" y="262"/>
                  </a:cubicBezTo>
                  <a:cubicBezTo>
                    <a:pt x="430" y="262"/>
                    <a:pt x="430" y="262"/>
                    <a:pt x="430" y="262"/>
                  </a:cubicBezTo>
                  <a:cubicBezTo>
                    <a:pt x="430" y="262"/>
                    <a:pt x="430" y="262"/>
                    <a:pt x="430" y="262"/>
                  </a:cubicBezTo>
                  <a:cubicBezTo>
                    <a:pt x="430" y="262"/>
                    <a:pt x="430" y="261"/>
                    <a:pt x="430" y="261"/>
                  </a:cubicBezTo>
                  <a:cubicBezTo>
                    <a:pt x="430" y="261"/>
                    <a:pt x="430" y="261"/>
                    <a:pt x="430" y="261"/>
                  </a:cubicBezTo>
                  <a:cubicBezTo>
                    <a:pt x="430" y="261"/>
                    <a:pt x="430" y="261"/>
                    <a:pt x="430" y="261"/>
                  </a:cubicBezTo>
                  <a:cubicBezTo>
                    <a:pt x="430" y="261"/>
                    <a:pt x="430" y="261"/>
                    <a:pt x="429" y="261"/>
                  </a:cubicBezTo>
                  <a:cubicBezTo>
                    <a:pt x="429" y="261"/>
                    <a:pt x="429" y="261"/>
                    <a:pt x="429" y="261"/>
                  </a:cubicBezTo>
                  <a:cubicBezTo>
                    <a:pt x="429" y="261"/>
                    <a:pt x="429" y="261"/>
                    <a:pt x="429" y="261"/>
                  </a:cubicBezTo>
                  <a:cubicBezTo>
                    <a:pt x="429" y="261"/>
                    <a:pt x="429" y="261"/>
                    <a:pt x="429" y="261"/>
                  </a:cubicBezTo>
                  <a:cubicBezTo>
                    <a:pt x="428" y="261"/>
                    <a:pt x="428" y="261"/>
                    <a:pt x="428" y="261"/>
                  </a:cubicBezTo>
                  <a:cubicBezTo>
                    <a:pt x="428" y="261"/>
                    <a:pt x="428" y="262"/>
                    <a:pt x="428" y="262"/>
                  </a:cubicBezTo>
                  <a:cubicBezTo>
                    <a:pt x="428" y="262"/>
                    <a:pt x="428" y="262"/>
                    <a:pt x="428" y="262"/>
                  </a:cubicBezTo>
                  <a:cubicBezTo>
                    <a:pt x="427" y="263"/>
                    <a:pt x="427" y="263"/>
                    <a:pt x="427" y="263"/>
                  </a:cubicBezTo>
                  <a:cubicBezTo>
                    <a:pt x="427" y="263"/>
                    <a:pt x="427" y="263"/>
                    <a:pt x="428" y="263"/>
                  </a:cubicBezTo>
                  <a:cubicBezTo>
                    <a:pt x="428" y="263"/>
                    <a:pt x="428" y="263"/>
                    <a:pt x="428" y="263"/>
                  </a:cubicBezTo>
                  <a:cubicBezTo>
                    <a:pt x="428" y="264"/>
                    <a:pt x="428" y="264"/>
                    <a:pt x="428" y="264"/>
                  </a:cubicBezTo>
                  <a:cubicBezTo>
                    <a:pt x="428" y="264"/>
                    <a:pt x="429" y="264"/>
                    <a:pt x="429" y="264"/>
                  </a:cubicBezTo>
                  <a:cubicBezTo>
                    <a:pt x="429" y="264"/>
                    <a:pt x="429" y="264"/>
                    <a:pt x="429" y="264"/>
                  </a:cubicBezTo>
                  <a:cubicBezTo>
                    <a:pt x="429" y="264"/>
                    <a:pt x="429" y="264"/>
                    <a:pt x="429" y="264"/>
                  </a:cubicBezTo>
                  <a:cubicBezTo>
                    <a:pt x="429" y="264"/>
                    <a:pt x="429" y="264"/>
                    <a:pt x="429" y="264"/>
                  </a:cubicBezTo>
                  <a:cubicBezTo>
                    <a:pt x="430" y="264"/>
                    <a:pt x="430" y="265"/>
                    <a:pt x="430" y="265"/>
                  </a:cubicBezTo>
                  <a:cubicBezTo>
                    <a:pt x="431" y="265"/>
                    <a:pt x="431" y="265"/>
                    <a:pt x="431" y="265"/>
                  </a:cubicBezTo>
                  <a:cubicBezTo>
                    <a:pt x="431" y="265"/>
                    <a:pt x="431" y="265"/>
                    <a:pt x="431" y="265"/>
                  </a:cubicBezTo>
                  <a:cubicBezTo>
                    <a:pt x="431" y="265"/>
                    <a:pt x="431" y="265"/>
                    <a:pt x="431" y="265"/>
                  </a:cubicBezTo>
                  <a:cubicBezTo>
                    <a:pt x="431" y="265"/>
                    <a:pt x="432" y="265"/>
                    <a:pt x="432" y="265"/>
                  </a:cubicBezTo>
                  <a:cubicBezTo>
                    <a:pt x="432" y="265"/>
                    <a:pt x="432" y="265"/>
                    <a:pt x="432" y="265"/>
                  </a:cubicBezTo>
                  <a:cubicBezTo>
                    <a:pt x="433" y="265"/>
                    <a:pt x="434" y="264"/>
                    <a:pt x="433" y="264"/>
                  </a:cubicBezTo>
                  <a:close/>
                  <a:moveTo>
                    <a:pt x="459" y="275"/>
                  </a:moveTo>
                  <a:cubicBezTo>
                    <a:pt x="458" y="275"/>
                    <a:pt x="457" y="275"/>
                    <a:pt x="456" y="274"/>
                  </a:cubicBezTo>
                  <a:cubicBezTo>
                    <a:pt x="456" y="274"/>
                    <a:pt x="455" y="274"/>
                    <a:pt x="454" y="273"/>
                  </a:cubicBezTo>
                  <a:cubicBezTo>
                    <a:pt x="454" y="273"/>
                    <a:pt x="453" y="273"/>
                    <a:pt x="452" y="273"/>
                  </a:cubicBezTo>
                  <a:cubicBezTo>
                    <a:pt x="452" y="273"/>
                    <a:pt x="452" y="273"/>
                    <a:pt x="451" y="273"/>
                  </a:cubicBezTo>
                  <a:cubicBezTo>
                    <a:pt x="451" y="272"/>
                    <a:pt x="451" y="272"/>
                    <a:pt x="450" y="272"/>
                  </a:cubicBezTo>
                  <a:cubicBezTo>
                    <a:pt x="450" y="272"/>
                    <a:pt x="450" y="272"/>
                    <a:pt x="450" y="272"/>
                  </a:cubicBezTo>
                  <a:cubicBezTo>
                    <a:pt x="449" y="272"/>
                    <a:pt x="449" y="273"/>
                    <a:pt x="449" y="274"/>
                  </a:cubicBezTo>
                  <a:cubicBezTo>
                    <a:pt x="449" y="274"/>
                    <a:pt x="449" y="274"/>
                    <a:pt x="449" y="274"/>
                  </a:cubicBezTo>
                  <a:cubicBezTo>
                    <a:pt x="449" y="274"/>
                    <a:pt x="449" y="275"/>
                    <a:pt x="449" y="275"/>
                  </a:cubicBezTo>
                  <a:cubicBezTo>
                    <a:pt x="450" y="275"/>
                    <a:pt x="450" y="275"/>
                    <a:pt x="450" y="276"/>
                  </a:cubicBezTo>
                  <a:cubicBezTo>
                    <a:pt x="451" y="277"/>
                    <a:pt x="452" y="277"/>
                    <a:pt x="452" y="277"/>
                  </a:cubicBezTo>
                  <a:cubicBezTo>
                    <a:pt x="452" y="278"/>
                    <a:pt x="454" y="278"/>
                    <a:pt x="454" y="278"/>
                  </a:cubicBezTo>
                  <a:cubicBezTo>
                    <a:pt x="454" y="278"/>
                    <a:pt x="454" y="278"/>
                    <a:pt x="454" y="278"/>
                  </a:cubicBezTo>
                  <a:cubicBezTo>
                    <a:pt x="455" y="278"/>
                    <a:pt x="456" y="278"/>
                    <a:pt x="456" y="277"/>
                  </a:cubicBezTo>
                  <a:cubicBezTo>
                    <a:pt x="456" y="277"/>
                    <a:pt x="456" y="277"/>
                    <a:pt x="456" y="277"/>
                  </a:cubicBezTo>
                  <a:cubicBezTo>
                    <a:pt x="456" y="277"/>
                    <a:pt x="456" y="278"/>
                    <a:pt x="457" y="278"/>
                  </a:cubicBezTo>
                  <a:cubicBezTo>
                    <a:pt x="457" y="278"/>
                    <a:pt x="457" y="279"/>
                    <a:pt x="457" y="279"/>
                  </a:cubicBezTo>
                  <a:cubicBezTo>
                    <a:pt x="458" y="279"/>
                    <a:pt x="458" y="279"/>
                    <a:pt x="459" y="279"/>
                  </a:cubicBezTo>
                  <a:cubicBezTo>
                    <a:pt x="459" y="279"/>
                    <a:pt x="460" y="279"/>
                    <a:pt x="460" y="278"/>
                  </a:cubicBezTo>
                  <a:cubicBezTo>
                    <a:pt x="460" y="278"/>
                    <a:pt x="461" y="277"/>
                    <a:pt x="461" y="276"/>
                  </a:cubicBezTo>
                  <a:cubicBezTo>
                    <a:pt x="460" y="276"/>
                    <a:pt x="460" y="275"/>
                    <a:pt x="459" y="275"/>
                  </a:cubicBezTo>
                  <a:close/>
                  <a:moveTo>
                    <a:pt x="473" y="286"/>
                  </a:moveTo>
                  <a:cubicBezTo>
                    <a:pt x="472" y="285"/>
                    <a:pt x="472" y="285"/>
                    <a:pt x="472" y="285"/>
                  </a:cubicBezTo>
                  <a:cubicBezTo>
                    <a:pt x="471" y="284"/>
                    <a:pt x="471" y="284"/>
                    <a:pt x="471" y="284"/>
                  </a:cubicBezTo>
                  <a:cubicBezTo>
                    <a:pt x="470" y="284"/>
                    <a:pt x="469" y="284"/>
                    <a:pt x="469" y="284"/>
                  </a:cubicBezTo>
                  <a:cubicBezTo>
                    <a:pt x="469" y="284"/>
                    <a:pt x="469" y="284"/>
                    <a:pt x="468" y="284"/>
                  </a:cubicBezTo>
                  <a:cubicBezTo>
                    <a:pt x="467" y="283"/>
                    <a:pt x="467" y="283"/>
                    <a:pt x="467" y="282"/>
                  </a:cubicBezTo>
                  <a:cubicBezTo>
                    <a:pt x="467" y="282"/>
                    <a:pt x="466" y="282"/>
                    <a:pt x="466" y="282"/>
                  </a:cubicBezTo>
                  <a:cubicBezTo>
                    <a:pt x="466" y="282"/>
                    <a:pt x="465" y="282"/>
                    <a:pt x="465" y="282"/>
                  </a:cubicBezTo>
                  <a:cubicBezTo>
                    <a:pt x="465" y="282"/>
                    <a:pt x="465" y="282"/>
                    <a:pt x="464" y="282"/>
                  </a:cubicBezTo>
                  <a:cubicBezTo>
                    <a:pt x="464" y="282"/>
                    <a:pt x="464" y="282"/>
                    <a:pt x="464" y="282"/>
                  </a:cubicBezTo>
                  <a:cubicBezTo>
                    <a:pt x="464" y="282"/>
                    <a:pt x="464" y="282"/>
                    <a:pt x="464" y="282"/>
                  </a:cubicBezTo>
                  <a:cubicBezTo>
                    <a:pt x="464" y="282"/>
                    <a:pt x="464" y="283"/>
                    <a:pt x="464" y="283"/>
                  </a:cubicBezTo>
                  <a:cubicBezTo>
                    <a:pt x="465" y="283"/>
                    <a:pt x="465" y="284"/>
                    <a:pt x="466" y="285"/>
                  </a:cubicBezTo>
                  <a:cubicBezTo>
                    <a:pt x="466" y="285"/>
                    <a:pt x="466" y="285"/>
                    <a:pt x="467" y="286"/>
                  </a:cubicBezTo>
                  <a:cubicBezTo>
                    <a:pt x="467" y="286"/>
                    <a:pt x="467" y="286"/>
                    <a:pt x="468" y="286"/>
                  </a:cubicBezTo>
                  <a:cubicBezTo>
                    <a:pt x="468" y="287"/>
                    <a:pt x="468" y="287"/>
                    <a:pt x="468" y="287"/>
                  </a:cubicBezTo>
                  <a:cubicBezTo>
                    <a:pt x="469" y="287"/>
                    <a:pt x="469" y="288"/>
                    <a:pt x="471" y="288"/>
                  </a:cubicBezTo>
                  <a:cubicBezTo>
                    <a:pt x="471" y="288"/>
                    <a:pt x="471" y="288"/>
                    <a:pt x="471" y="288"/>
                  </a:cubicBezTo>
                  <a:cubicBezTo>
                    <a:pt x="471" y="288"/>
                    <a:pt x="472" y="288"/>
                    <a:pt x="472" y="288"/>
                  </a:cubicBezTo>
                  <a:cubicBezTo>
                    <a:pt x="472" y="288"/>
                    <a:pt x="472" y="288"/>
                    <a:pt x="472" y="288"/>
                  </a:cubicBezTo>
                  <a:cubicBezTo>
                    <a:pt x="472" y="288"/>
                    <a:pt x="472" y="288"/>
                    <a:pt x="472" y="288"/>
                  </a:cubicBezTo>
                  <a:cubicBezTo>
                    <a:pt x="473" y="288"/>
                    <a:pt x="473" y="288"/>
                    <a:pt x="473" y="288"/>
                  </a:cubicBezTo>
                  <a:cubicBezTo>
                    <a:pt x="473" y="287"/>
                    <a:pt x="473" y="287"/>
                    <a:pt x="473" y="287"/>
                  </a:cubicBezTo>
                  <a:cubicBezTo>
                    <a:pt x="473" y="286"/>
                    <a:pt x="473" y="286"/>
                    <a:pt x="473" y="286"/>
                  </a:cubicBezTo>
                  <a:close/>
                  <a:moveTo>
                    <a:pt x="486" y="394"/>
                  </a:moveTo>
                  <a:cubicBezTo>
                    <a:pt x="486" y="394"/>
                    <a:pt x="485" y="395"/>
                    <a:pt x="485" y="395"/>
                  </a:cubicBezTo>
                  <a:cubicBezTo>
                    <a:pt x="485" y="395"/>
                    <a:pt x="486" y="395"/>
                    <a:pt x="486" y="395"/>
                  </a:cubicBezTo>
                  <a:cubicBezTo>
                    <a:pt x="486" y="395"/>
                    <a:pt x="486" y="396"/>
                    <a:pt x="486" y="396"/>
                  </a:cubicBezTo>
                  <a:cubicBezTo>
                    <a:pt x="487" y="396"/>
                    <a:pt x="487" y="396"/>
                    <a:pt x="488" y="396"/>
                  </a:cubicBezTo>
                  <a:cubicBezTo>
                    <a:pt x="488" y="396"/>
                    <a:pt x="489" y="396"/>
                    <a:pt x="489" y="397"/>
                  </a:cubicBezTo>
                  <a:cubicBezTo>
                    <a:pt x="489" y="397"/>
                    <a:pt x="489" y="397"/>
                    <a:pt x="489" y="397"/>
                  </a:cubicBezTo>
                  <a:cubicBezTo>
                    <a:pt x="489" y="398"/>
                    <a:pt x="490" y="398"/>
                    <a:pt x="490" y="399"/>
                  </a:cubicBezTo>
                  <a:cubicBezTo>
                    <a:pt x="490" y="399"/>
                    <a:pt x="490" y="399"/>
                    <a:pt x="490" y="399"/>
                  </a:cubicBezTo>
                  <a:cubicBezTo>
                    <a:pt x="491" y="399"/>
                    <a:pt x="492" y="399"/>
                    <a:pt x="492" y="400"/>
                  </a:cubicBezTo>
                  <a:cubicBezTo>
                    <a:pt x="492" y="400"/>
                    <a:pt x="492" y="400"/>
                    <a:pt x="492" y="400"/>
                  </a:cubicBezTo>
                  <a:cubicBezTo>
                    <a:pt x="493" y="401"/>
                    <a:pt x="493" y="402"/>
                    <a:pt x="494" y="402"/>
                  </a:cubicBezTo>
                  <a:cubicBezTo>
                    <a:pt x="494" y="402"/>
                    <a:pt x="494" y="402"/>
                    <a:pt x="495" y="402"/>
                  </a:cubicBezTo>
                  <a:cubicBezTo>
                    <a:pt x="495" y="401"/>
                    <a:pt x="496" y="401"/>
                    <a:pt x="496" y="401"/>
                  </a:cubicBezTo>
                  <a:cubicBezTo>
                    <a:pt x="497" y="401"/>
                    <a:pt x="496" y="402"/>
                    <a:pt x="497" y="402"/>
                  </a:cubicBezTo>
                  <a:cubicBezTo>
                    <a:pt x="497" y="402"/>
                    <a:pt x="497" y="402"/>
                    <a:pt x="498" y="402"/>
                  </a:cubicBezTo>
                  <a:cubicBezTo>
                    <a:pt x="498" y="402"/>
                    <a:pt x="499" y="403"/>
                    <a:pt x="500" y="403"/>
                  </a:cubicBezTo>
                  <a:cubicBezTo>
                    <a:pt x="500" y="403"/>
                    <a:pt x="500" y="403"/>
                    <a:pt x="500" y="402"/>
                  </a:cubicBezTo>
                  <a:cubicBezTo>
                    <a:pt x="500" y="402"/>
                    <a:pt x="500" y="402"/>
                    <a:pt x="500" y="402"/>
                  </a:cubicBezTo>
                  <a:cubicBezTo>
                    <a:pt x="500" y="401"/>
                    <a:pt x="500" y="401"/>
                    <a:pt x="499" y="401"/>
                  </a:cubicBezTo>
                  <a:cubicBezTo>
                    <a:pt x="499" y="400"/>
                    <a:pt x="498" y="399"/>
                    <a:pt x="498" y="399"/>
                  </a:cubicBezTo>
                  <a:cubicBezTo>
                    <a:pt x="498" y="399"/>
                    <a:pt x="497" y="399"/>
                    <a:pt x="497" y="399"/>
                  </a:cubicBezTo>
                  <a:cubicBezTo>
                    <a:pt x="496" y="400"/>
                    <a:pt x="496" y="398"/>
                    <a:pt x="496" y="398"/>
                  </a:cubicBezTo>
                  <a:cubicBezTo>
                    <a:pt x="496" y="398"/>
                    <a:pt x="495" y="398"/>
                    <a:pt x="495" y="397"/>
                  </a:cubicBezTo>
                  <a:cubicBezTo>
                    <a:pt x="495" y="397"/>
                    <a:pt x="494" y="396"/>
                    <a:pt x="494" y="396"/>
                  </a:cubicBezTo>
                  <a:cubicBezTo>
                    <a:pt x="494" y="395"/>
                    <a:pt x="493" y="395"/>
                    <a:pt x="493" y="395"/>
                  </a:cubicBezTo>
                  <a:cubicBezTo>
                    <a:pt x="492" y="394"/>
                    <a:pt x="492" y="394"/>
                    <a:pt x="492" y="394"/>
                  </a:cubicBezTo>
                  <a:cubicBezTo>
                    <a:pt x="492" y="393"/>
                    <a:pt x="492" y="393"/>
                    <a:pt x="492" y="393"/>
                  </a:cubicBezTo>
                  <a:cubicBezTo>
                    <a:pt x="491" y="393"/>
                    <a:pt x="491" y="393"/>
                    <a:pt x="491" y="393"/>
                  </a:cubicBezTo>
                  <a:cubicBezTo>
                    <a:pt x="490" y="393"/>
                    <a:pt x="490" y="394"/>
                    <a:pt x="490" y="393"/>
                  </a:cubicBezTo>
                  <a:cubicBezTo>
                    <a:pt x="489" y="393"/>
                    <a:pt x="489" y="392"/>
                    <a:pt x="489" y="392"/>
                  </a:cubicBezTo>
                  <a:cubicBezTo>
                    <a:pt x="489" y="392"/>
                    <a:pt x="489" y="391"/>
                    <a:pt x="489" y="391"/>
                  </a:cubicBezTo>
                  <a:cubicBezTo>
                    <a:pt x="488" y="391"/>
                    <a:pt x="488" y="390"/>
                    <a:pt x="488" y="390"/>
                  </a:cubicBezTo>
                  <a:cubicBezTo>
                    <a:pt x="488" y="389"/>
                    <a:pt x="487" y="389"/>
                    <a:pt x="487" y="388"/>
                  </a:cubicBezTo>
                  <a:cubicBezTo>
                    <a:pt x="486" y="388"/>
                    <a:pt x="486" y="388"/>
                    <a:pt x="486" y="387"/>
                  </a:cubicBezTo>
                  <a:cubicBezTo>
                    <a:pt x="486" y="387"/>
                    <a:pt x="485" y="387"/>
                    <a:pt x="484" y="386"/>
                  </a:cubicBezTo>
                  <a:cubicBezTo>
                    <a:pt x="484" y="386"/>
                    <a:pt x="484" y="386"/>
                    <a:pt x="483" y="385"/>
                  </a:cubicBezTo>
                  <a:cubicBezTo>
                    <a:pt x="483" y="385"/>
                    <a:pt x="482" y="384"/>
                    <a:pt x="482" y="384"/>
                  </a:cubicBezTo>
                  <a:cubicBezTo>
                    <a:pt x="482" y="384"/>
                    <a:pt x="481" y="384"/>
                    <a:pt x="481" y="384"/>
                  </a:cubicBezTo>
                  <a:cubicBezTo>
                    <a:pt x="481" y="383"/>
                    <a:pt x="480" y="383"/>
                    <a:pt x="480" y="383"/>
                  </a:cubicBezTo>
                  <a:cubicBezTo>
                    <a:pt x="480" y="382"/>
                    <a:pt x="480" y="382"/>
                    <a:pt x="480" y="381"/>
                  </a:cubicBezTo>
                  <a:cubicBezTo>
                    <a:pt x="480" y="381"/>
                    <a:pt x="480" y="381"/>
                    <a:pt x="480" y="381"/>
                  </a:cubicBezTo>
                  <a:cubicBezTo>
                    <a:pt x="479" y="381"/>
                    <a:pt x="479" y="381"/>
                    <a:pt x="478" y="381"/>
                  </a:cubicBezTo>
                  <a:cubicBezTo>
                    <a:pt x="478" y="381"/>
                    <a:pt x="477" y="381"/>
                    <a:pt x="477" y="380"/>
                  </a:cubicBezTo>
                  <a:cubicBezTo>
                    <a:pt x="477" y="380"/>
                    <a:pt x="476" y="380"/>
                    <a:pt x="476" y="380"/>
                  </a:cubicBezTo>
                  <a:cubicBezTo>
                    <a:pt x="476" y="379"/>
                    <a:pt x="476" y="380"/>
                    <a:pt x="476" y="380"/>
                  </a:cubicBezTo>
                  <a:cubicBezTo>
                    <a:pt x="476" y="380"/>
                    <a:pt x="476" y="380"/>
                    <a:pt x="476" y="380"/>
                  </a:cubicBezTo>
                  <a:cubicBezTo>
                    <a:pt x="476" y="381"/>
                    <a:pt x="476" y="381"/>
                    <a:pt x="476" y="382"/>
                  </a:cubicBezTo>
                  <a:cubicBezTo>
                    <a:pt x="477" y="382"/>
                    <a:pt x="477" y="383"/>
                    <a:pt x="477" y="383"/>
                  </a:cubicBezTo>
                  <a:cubicBezTo>
                    <a:pt x="477" y="384"/>
                    <a:pt x="477" y="384"/>
                    <a:pt x="477" y="384"/>
                  </a:cubicBezTo>
                  <a:cubicBezTo>
                    <a:pt x="478" y="385"/>
                    <a:pt x="478" y="386"/>
                    <a:pt x="478" y="387"/>
                  </a:cubicBezTo>
                  <a:cubicBezTo>
                    <a:pt x="479" y="387"/>
                    <a:pt x="479" y="387"/>
                    <a:pt x="479" y="387"/>
                  </a:cubicBezTo>
                  <a:cubicBezTo>
                    <a:pt x="479" y="388"/>
                    <a:pt x="480" y="388"/>
                    <a:pt x="480" y="388"/>
                  </a:cubicBezTo>
                  <a:cubicBezTo>
                    <a:pt x="481" y="389"/>
                    <a:pt x="480" y="390"/>
                    <a:pt x="480" y="390"/>
                  </a:cubicBezTo>
                  <a:cubicBezTo>
                    <a:pt x="481" y="391"/>
                    <a:pt x="482" y="391"/>
                    <a:pt x="482" y="391"/>
                  </a:cubicBezTo>
                  <a:cubicBezTo>
                    <a:pt x="483" y="391"/>
                    <a:pt x="484" y="391"/>
                    <a:pt x="484" y="391"/>
                  </a:cubicBezTo>
                  <a:cubicBezTo>
                    <a:pt x="484" y="392"/>
                    <a:pt x="483" y="392"/>
                    <a:pt x="483" y="392"/>
                  </a:cubicBezTo>
                  <a:cubicBezTo>
                    <a:pt x="483" y="392"/>
                    <a:pt x="483" y="392"/>
                    <a:pt x="483" y="393"/>
                  </a:cubicBezTo>
                  <a:cubicBezTo>
                    <a:pt x="484" y="393"/>
                    <a:pt x="484" y="393"/>
                    <a:pt x="484" y="393"/>
                  </a:cubicBezTo>
                  <a:cubicBezTo>
                    <a:pt x="484" y="393"/>
                    <a:pt x="484" y="394"/>
                    <a:pt x="484" y="394"/>
                  </a:cubicBezTo>
                  <a:cubicBezTo>
                    <a:pt x="485" y="394"/>
                    <a:pt x="485" y="394"/>
                    <a:pt x="485" y="394"/>
                  </a:cubicBezTo>
                  <a:cubicBezTo>
                    <a:pt x="485" y="394"/>
                    <a:pt x="485" y="394"/>
                    <a:pt x="486" y="394"/>
                  </a:cubicBezTo>
                  <a:close/>
                  <a:moveTo>
                    <a:pt x="399" y="104"/>
                  </a:moveTo>
                  <a:cubicBezTo>
                    <a:pt x="399" y="104"/>
                    <a:pt x="399" y="104"/>
                    <a:pt x="399" y="104"/>
                  </a:cubicBezTo>
                  <a:cubicBezTo>
                    <a:pt x="398" y="104"/>
                    <a:pt x="398" y="104"/>
                    <a:pt x="398" y="105"/>
                  </a:cubicBezTo>
                  <a:cubicBezTo>
                    <a:pt x="398" y="105"/>
                    <a:pt x="398" y="105"/>
                    <a:pt x="398" y="105"/>
                  </a:cubicBezTo>
                  <a:cubicBezTo>
                    <a:pt x="397" y="105"/>
                    <a:pt x="397" y="105"/>
                    <a:pt x="397" y="106"/>
                  </a:cubicBezTo>
                  <a:cubicBezTo>
                    <a:pt x="397" y="106"/>
                    <a:pt x="397" y="107"/>
                    <a:pt x="398" y="107"/>
                  </a:cubicBezTo>
                  <a:cubicBezTo>
                    <a:pt x="398" y="107"/>
                    <a:pt x="398" y="107"/>
                    <a:pt x="398" y="107"/>
                  </a:cubicBezTo>
                  <a:cubicBezTo>
                    <a:pt x="398" y="106"/>
                    <a:pt x="399" y="106"/>
                    <a:pt x="399" y="106"/>
                  </a:cubicBezTo>
                  <a:cubicBezTo>
                    <a:pt x="399" y="106"/>
                    <a:pt x="399" y="106"/>
                    <a:pt x="399" y="105"/>
                  </a:cubicBezTo>
                  <a:cubicBezTo>
                    <a:pt x="399" y="105"/>
                    <a:pt x="399" y="105"/>
                    <a:pt x="399" y="105"/>
                  </a:cubicBezTo>
                  <a:cubicBezTo>
                    <a:pt x="399" y="105"/>
                    <a:pt x="399" y="105"/>
                    <a:pt x="399" y="105"/>
                  </a:cubicBezTo>
                  <a:cubicBezTo>
                    <a:pt x="399" y="105"/>
                    <a:pt x="399" y="105"/>
                    <a:pt x="399" y="105"/>
                  </a:cubicBezTo>
                  <a:cubicBezTo>
                    <a:pt x="399" y="105"/>
                    <a:pt x="399" y="105"/>
                    <a:pt x="399" y="105"/>
                  </a:cubicBezTo>
                  <a:cubicBezTo>
                    <a:pt x="399" y="105"/>
                    <a:pt x="399" y="105"/>
                    <a:pt x="399" y="105"/>
                  </a:cubicBezTo>
                  <a:cubicBezTo>
                    <a:pt x="400" y="105"/>
                    <a:pt x="400" y="104"/>
                    <a:pt x="399" y="104"/>
                  </a:cubicBezTo>
                  <a:cubicBezTo>
                    <a:pt x="399" y="104"/>
                    <a:pt x="399" y="104"/>
                    <a:pt x="399" y="104"/>
                  </a:cubicBezTo>
                  <a:close/>
                  <a:moveTo>
                    <a:pt x="435" y="266"/>
                  </a:moveTo>
                  <a:cubicBezTo>
                    <a:pt x="435" y="266"/>
                    <a:pt x="434" y="266"/>
                    <a:pt x="434" y="266"/>
                  </a:cubicBezTo>
                  <a:cubicBezTo>
                    <a:pt x="434" y="266"/>
                    <a:pt x="434" y="266"/>
                    <a:pt x="434" y="266"/>
                  </a:cubicBezTo>
                  <a:cubicBezTo>
                    <a:pt x="434" y="266"/>
                    <a:pt x="434" y="266"/>
                    <a:pt x="434" y="266"/>
                  </a:cubicBezTo>
                  <a:cubicBezTo>
                    <a:pt x="433" y="266"/>
                    <a:pt x="433" y="267"/>
                    <a:pt x="434" y="267"/>
                  </a:cubicBezTo>
                  <a:cubicBezTo>
                    <a:pt x="434" y="267"/>
                    <a:pt x="434" y="267"/>
                    <a:pt x="434" y="267"/>
                  </a:cubicBezTo>
                  <a:cubicBezTo>
                    <a:pt x="434" y="267"/>
                    <a:pt x="434" y="268"/>
                    <a:pt x="434" y="268"/>
                  </a:cubicBezTo>
                  <a:cubicBezTo>
                    <a:pt x="435" y="268"/>
                    <a:pt x="435" y="267"/>
                    <a:pt x="435" y="267"/>
                  </a:cubicBezTo>
                  <a:cubicBezTo>
                    <a:pt x="435" y="267"/>
                    <a:pt x="435" y="267"/>
                    <a:pt x="435" y="267"/>
                  </a:cubicBezTo>
                  <a:cubicBezTo>
                    <a:pt x="435" y="267"/>
                    <a:pt x="435" y="267"/>
                    <a:pt x="435" y="267"/>
                  </a:cubicBezTo>
                  <a:cubicBezTo>
                    <a:pt x="435" y="267"/>
                    <a:pt x="435" y="267"/>
                    <a:pt x="435" y="267"/>
                  </a:cubicBezTo>
                  <a:cubicBezTo>
                    <a:pt x="435" y="267"/>
                    <a:pt x="435" y="266"/>
                    <a:pt x="435" y="266"/>
                  </a:cubicBezTo>
                  <a:cubicBezTo>
                    <a:pt x="435" y="266"/>
                    <a:pt x="435" y="266"/>
                    <a:pt x="435" y="266"/>
                  </a:cubicBezTo>
                  <a:close/>
                  <a:moveTo>
                    <a:pt x="455" y="294"/>
                  </a:moveTo>
                  <a:cubicBezTo>
                    <a:pt x="455" y="294"/>
                    <a:pt x="455" y="294"/>
                    <a:pt x="455" y="294"/>
                  </a:cubicBezTo>
                  <a:cubicBezTo>
                    <a:pt x="455" y="294"/>
                    <a:pt x="454" y="294"/>
                    <a:pt x="454" y="293"/>
                  </a:cubicBezTo>
                  <a:cubicBezTo>
                    <a:pt x="453" y="293"/>
                    <a:pt x="453" y="293"/>
                    <a:pt x="453" y="293"/>
                  </a:cubicBezTo>
                  <a:cubicBezTo>
                    <a:pt x="452" y="293"/>
                    <a:pt x="452" y="293"/>
                    <a:pt x="452" y="293"/>
                  </a:cubicBezTo>
                  <a:cubicBezTo>
                    <a:pt x="452" y="293"/>
                    <a:pt x="451" y="293"/>
                    <a:pt x="451" y="293"/>
                  </a:cubicBezTo>
                  <a:cubicBezTo>
                    <a:pt x="451" y="293"/>
                    <a:pt x="450" y="293"/>
                    <a:pt x="450" y="294"/>
                  </a:cubicBezTo>
                  <a:cubicBezTo>
                    <a:pt x="450" y="294"/>
                    <a:pt x="450" y="294"/>
                    <a:pt x="450" y="294"/>
                  </a:cubicBezTo>
                  <a:cubicBezTo>
                    <a:pt x="450" y="294"/>
                    <a:pt x="450" y="294"/>
                    <a:pt x="450" y="294"/>
                  </a:cubicBezTo>
                  <a:cubicBezTo>
                    <a:pt x="450" y="294"/>
                    <a:pt x="451" y="294"/>
                    <a:pt x="451" y="295"/>
                  </a:cubicBezTo>
                  <a:cubicBezTo>
                    <a:pt x="451" y="295"/>
                    <a:pt x="451" y="295"/>
                    <a:pt x="451" y="295"/>
                  </a:cubicBezTo>
                  <a:cubicBezTo>
                    <a:pt x="451" y="295"/>
                    <a:pt x="451" y="295"/>
                    <a:pt x="451" y="295"/>
                  </a:cubicBezTo>
                  <a:cubicBezTo>
                    <a:pt x="451" y="295"/>
                    <a:pt x="451" y="295"/>
                    <a:pt x="451" y="295"/>
                  </a:cubicBezTo>
                  <a:cubicBezTo>
                    <a:pt x="452" y="295"/>
                    <a:pt x="452" y="295"/>
                    <a:pt x="452" y="295"/>
                  </a:cubicBezTo>
                  <a:cubicBezTo>
                    <a:pt x="452" y="295"/>
                    <a:pt x="452" y="295"/>
                    <a:pt x="452" y="295"/>
                  </a:cubicBezTo>
                  <a:cubicBezTo>
                    <a:pt x="452" y="295"/>
                    <a:pt x="452" y="295"/>
                    <a:pt x="453" y="295"/>
                  </a:cubicBezTo>
                  <a:cubicBezTo>
                    <a:pt x="453" y="295"/>
                    <a:pt x="453" y="295"/>
                    <a:pt x="453" y="295"/>
                  </a:cubicBezTo>
                  <a:cubicBezTo>
                    <a:pt x="453" y="295"/>
                    <a:pt x="453" y="295"/>
                    <a:pt x="453" y="295"/>
                  </a:cubicBezTo>
                  <a:cubicBezTo>
                    <a:pt x="453" y="295"/>
                    <a:pt x="453" y="295"/>
                    <a:pt x="453" y="295"/>
                  </a:cubicBezTo>
                  <a:cubicBezTo>
                    <a:pt x="454" y="295"/>
                    <a:pt x="454" y="295"/>
                    <a:pt x="454" y="295"/>
                  </a:cubicBezTo>
                  <a:cubicBezTo>
                    <a:pt x="454" y="295"/>
                    <a:pt x="454" y="295"/>
                    <a:pt x="454" y="295"/>
                  </a:cubicBezTo>
                  <a:cubicBezTo>
                    <a:pt x="455" y="295"/>
                    <a:pt x="455" y="295"/>
                    <a:pt x="455" y="295"/>
                  </a:cubicBezTo>
                  <a:cubicBezTo>
                    <a:pt x="456" y="295"/>
                    <a:pt x="456" y="294"/>
                    <a:pt x="455" y="294"/>
                  </a:cubicBezTo>
                  <a:close/>
                  <a:moveTo>
                    <a:pt x="449" y="265"/>
                  </a:moveTo>
                  <a:cubicBezTo>
                    <a:pt x="449" y="265"/>
                    <a:pt x="449" y="265"/>
                    <a:pt x="449" y="265"/>
                  </a:cubicBezTo>
                  <a:cubicBezTo>
                    <a:pt x="450" y="265"/>
                    <a:pt x="450" y="265"/>
                    <a:pt x="451" y="265"/>
                  </a:cubicBezTo>
                  <a:cubicBezTo>
                    <a:pt x="451" y="265"/>
                    <a:pt x="451" y="265"/>
                    <a:pt x="451" y="265"/>
                  </a:cubicBezTo>
                  <a:cubicBezTo>
                    <a:pt x="451" y="265"/>
                    <a:pt x="451" y="265"/>
                    <a:pt x="451" y="265"/>
                  </a:cubicBezTo>
                  <a:cubicBezTo>
                    <a:pt x="451" y="265"/>
                    <a:pt x="451" y="265"/>
                    <a:pt x="451" y="265"/>
                  </a:cubicBezTo>
                  <a:cubicBezTo>
                    <a:pt x="451" y="264"/>
                    <a:pt x="451" y="264"/>
                    <a:pt x="451" y="264"/>
                  </a:cubicBezTo>
                  <a:cubicBezTo>
                    <a:pt x="452" y="263"/>
                    <a:pt x="451" y="263"/>
                    <a:pt x="451" y="263"/>
                  </a:cubicBezTo>
                  <a:cubicBezTo>
                    <a:pt x="451" y="262"/>
                    <a:pt x="450" y="262"/>
                    <a:pt x="450" y="262"/>
                  </a:cubicBezTo>
                  <a:cubicBezTo>
                    <a:pt x="449" y="261"/>
                    <a:pt x="449" y="261"/>
                    <a:pt x="449" y="261"/>
                  </a:cubicBezTo>
                  <a:cubicBezTo>
                    <a:pt x="449" y="260"/>
                    <a:pt x="448" y="260"/>
                    <a:pt x="448" y="260"/>
                  </a:cubicBezTo>
                  <a:cubicBezTo>
                    <a:pt x="448" y="259"/>
                    <a:pt x="447" y="259"/>
                    <a:pt x="447" y="259"/>
                  </a:cubicBezTo>
                  <a:cubicBezTo>
                    <a:pt x="446" y="259"/>
                    <a:pt x="446" y="259"/>
                    <a:pt x="445" y="259"/>
                  </a:cubicBezTo>
                  <a:cubicBezTo>
                    <a:pt x="444" y="258"/>
                    <a:pt x="444" y="258"/>
                    <a:pt x="443" y="257"/>
                  </a:cubicBezTo>
                  <a:cubicBezTo>
                    <a:pt x="443" y="257"/>
                    <a:pt x="443" y="257"/>
                    <a:pt x="443" y="257"/>
                  </a:cubicBezTo>
                  <a:cubicBezTo>
                    <a:pt x="442" y="257"/>
                    <a:pt x="441" y="257"/>
                    <a:pt x="440" y="256"/>
                  </a:cubicBezTo>
                  <a:cubicBezTo>
                    <a:pt x="440" y="256"/>
                    <a:pt x="440" y="256"/>
                    <a:pt x="440" y="256"/>
                  </a:cubicBezTo>
                  <a:cubicBezTo>
                    <a:pt x="440" y="256"/>
                    <a:pt x="440" y="257"/>
                    <a:pt x="440" y="257"/>
                  </a:cubicBezTo>
                  <a:cubicBezTo>
                    <a:pt x="440" y="257"/>
                    <a:pt x="440" y="257"/>
                    <a:pt x="440" y="257"/>
                  </a:cubicBezTo>
                  <a:cubicBezTo>
                    <a:pt x="440" y="257"/>
                    <a:pt x="440" y="258"/>
                    <a:pt x="441" y="258"/>
                  </a:cubicBezTo>
                  <a:cubicBezTo>
                    <a:pt x="441" y="258"/>
                    <a:pt x="441" y="258"/>
                    <a:pt x="441" y="258"/>
                  </a:cubicBezTo>
                  <a:cubicBezTo>
                    <a:pt x="442" y="258"/>
                    <a:pt x="442" y="259"/>
                    <a:pt x="443" y="259"/>
                  </a:cubicBezTo>
                  <a:cubicBezTo>
                    <a:pt x="443" y="260"/>
                    <a:pt x="444" y="260"/>
                    <a:pt x="444" y="261"/>
                  </a:cubicBezTo>
                  <a:cubicBezTo>
                    <a:pt x="445" y="261"/>
                    <a:pt x="445" y="261"/>
                    <a:pt x="445" y="261"/>
                  </a:cubicBezTo>
                  <a:cubicBezTo>
                    <a:pt x="446" y="261"/>
                    <a:pt x="445" y="261"/>
                    <a:pt x="446" y="262"/>
                  </a:cubicBezTo>
                  <a:cubicBezTo>
                    <a:pt x="447" y="263"/>
                    <a:pt x="448" y="263"/>
                    <a:pt x="448" y="264"/>
                  </a:cubicBezTo>
                  <a:cubicBezTo>
                    <a:pt x="448" y="265"/>
                    <a:pt x="449" y="265"/>
                    <a:pt x="449" y="265"/>
                  </a:cubicBezTo>
                  <a:cubicBezTo>
                    <a:pt x="449" y="265"/>
                    <a:pt x="449" y="265"/>
                    <a:pt x="449" y="265"/>
                  </a:cubicBezTo>
                  <a:close/>
                  <a:moveTo>
                    <a:pt x="427" y="129"/>
                  </a:moveTo>
                  <a:cubicBezTo>
                    <a:pt x="427" y="129"/>
                    <a:pt x="427" y="129"/>
                    <a:pt x="427" y="129"/>
                  </a:cubicBezTo>
                  <a:cubicBezTo>
                    <a:pt x="427" y="129"/>
                    <a:pt x="427" y="129"/>
                    <a:pt x="427" y="129"/>
                  </a:cubicBezTo>
                  <a:cubicBezTo>
                    <a:pt x="427" y="129"/>
                    <a:pt x="427" y="129"/>
                    <a:pt x="428" y="129"/>
                  </a:cubicBezTo>
                  <a:cubicBezTo>
                    <a:pt x="428" y="129"/>
                    <a:pt x="428" y="129"/>
                    <a:pt x="429" y="128"/>
                  </a:cubicBezTo>
                  <a:cubicBezTo>
                    <a:pt x="429" y="128"/>
                    <a:pt x="429" y="128"/>
                    <a:pt x="429" y="128"/>
                  </a:cubicBezTo>
                  <a:cubicBezTo>
                    <a:pt x="429" y="128"/>
                    <a:pt x="429" y="127"/>
                    <a:pt x="429" y="127"/>
                  </a:cubicBezTo>
                  <a:cubicBezTo>
                    <a:pt x="429" y="127"/>
                    <a:pt x="429" y="127"/>
                    <a:pt x="429" y="127"/>
                  </a:cubicBezTo>
                  <a:cubicBezTo>
                    <a:pt x="429" y="127"/>
                    <a:pt x="429" y="127"/>
                    <a:pt x="429" y="127"/>
                  </a:cubicBezTo>
                  <a:cubicBezTo>
                    <a:pt x="428" y="127"/>
                    <a:pt x="428" y="127"/>
                    <a:pt x="428" y="127"/>
                  </a:cubicBezTo>
                  <a:cubicBezTo>
                    <a:pt x="428" y="127"/>
                    <a:pt x="428" y="127"/>
                    <a:pt x="428" y="127"/>
                  </a:cubicBezTo>
                  <a:cubicBezTo>
                    <a:pt x="428" y="127"/>
                    <a:pt x="427" y="127"/>
                    <a:pt x="427" y="127"/>
                  </a:cubicBezTo>
                  <a:cubicBezTo>
                    <a:pt x="427" y="127"/>
                    <a:pt x="427" y="127"/>
                    <a:pt x="427" y="127"/>
                  </a:cubicBezTo>
                  <a:cubicBezTo>
                    <a:pt x="427" y="127"/>
                    <a:pt x="427" y="127"/>
                    <a:pt x="426" y="128"/>
                  </a:cubicBezTo>
                  <a:cubicBezTo>
                    <a:pt x="426" y="128"/>
                    <a:pt x="426" y="129"/>
                    <a:pt x="427" y="129"/>
                  </a:cubicBezTo>
                  <a:close/>
                  <a:moveTo>
                    <a:pt x="504" y="389"/>
                  </a:moveTo>
                  <a:cubicBezTo>
                    <a:pt x="505" y="390"/>
                    <a:pt x="506" y="390"/>
                    <a:pt x="507" y="390"/>
                  </a:cubicBezTo>
                  <a:cubicBezTo>
                    <a:pt x="507" y="390"/>
                    <a:pt x="507" y="389"/>
                    <a:pt x="507" y="389"/>
                  </a:cubicBezTo>
                  <a:cubicBezTo>
                    <a:pt x="506" y="389"/>
                    <a:pt x="506" y="389"/>
                    <a:pt x="506" y="389"/>
                  </a:cubicBezTo>
                  <a:cubicBezTo>
                    <a:pt x="506" y="388"/>
                    <a:pt x="506" y="388"/>
                    <a:pt x="505" y="388"/>
                  </a:cubicBezTo>
                  <a:cubicBezTo>
                    <a:pt x="505" y="388"/>
                    <a:pt x="505" y="388"/>
                    <a:pt x="505" y="387"/>
                  </a:cubicBezTo>
                  <a:cubicBezTo>
                    <a:pt x="505" y="387"/>
                    <a:pt x="505" y="386"/>
                    <a:pt x="505" y="386"/>
                  </a:cubicBezTo>
                  <a:cubicBezTo>
                    <a:pt x="505" y="386"/>
                    <a:pt x="505" y="385"/>
                    <a:pt x="505" y="385"/>
                  </a:cubicBezTo>
                  <a:cubicBezTo>
                    <a:pt x="505" y="385"/>
                    <a:pt x="505" y="385"/>
                    <a:pt x="505" y="385"/>
                  </a:cubicBezTo>
                  <a:cubicBezTo>
                    <a:pt x="505" y="385"/>
                    <a:pt x="505" y="385"/>
                    <a:pt x="504" y="385"/>
                  </a:cubicBezTo>
                  <a:cubicBezTo>
                    <a:pt x="504" y="385"/>
                    <a:pt x="504" y="386"/>
                    <a:pt x="503" y="386"/>
                  </a:cubicBezTo>
                  <a:cubicBezTo>
                    <a:pt x="503" y="387"/>
                    <a:pt x="503" y="387"/>
                    <a:pt x="503" y="388"/>
                  </a:cubicBezTo>
                  <a:cubicBezTo>
                    <a:pt x="503" y="388"/>
                    <a:pt x="504" y="389"/>
                    <a:pt x="504" y="389"/>
                  </a:cubicBezTo>
                  <a:close/>
                  <a:moveTo>
                    <a:pt x="484" y="131"/>
                  </a:moveTo>
                  <a:cubicBezTo>
                    <a:pt x="485" y="131"/>
                    <a:pt x="485" y="131"/>
                    <a:pt x="485" y="131"/>
                  </a:cubicBezTo>
                  <a:cubicBezTo>
                    <a:pt x="485" y="131"/>
                    <a:pt x="485" y="131"/>
                    <a:pt x="485" y="131"/>
                  </a:cubicBezTo>
                  <a:cubicBezTo>
                    <a:pt x="485" y="131"/>
                    <a:pt x="485" y="131"/>
                    <a:pt x="486" y="131"/>
                  </a:cubicBezTo>
                  <a:cubicBezTo>
                    <a:pt x="486" y="131"/>
                    <a:pt x="486" y="131"/>
                    <a:pt x="486" y="131"/>
                  </a:cubicBezTo>
                  <a:cubicBezTo>
                    <a:pt x="486" y="130"/>
                    <a:pt x="486" y="130"/>
                    <a:pt x="486" y="130"/>
                  </a:cubicBezTo>
                  <a:cubicBezTo>
                    <a:pt x="486" y="129"/>
                    <a:pt x="486" y="129"/>
                    <a:pt x="486" y="129"/>
                  </a:cubicBezTo>
                  <a:cubicBezTo>
                    <a:pt x="486" y="129"/>
                    <a:pt x="486" y="129"/>
                    <a:pt x="486" y="129"/>
                  </a:cubicBezTo>
                  <a:cubicBezTo>
                    <a:pt x="486" y="129"/>
                    <a:pt x="486" y="129"/>
                    <a:pt x="486" y="129"/>
                  </a:cubicBezTo>
                  <a:cubicBezTo>
                    <a:pt x="486" y="129"/>
                    <a:pt x="485" y="129"/>
                    <a:pt x="485" y="129"/>
                  </a:cubicBezTo>
                  <a:cubicBezTo>
                    <a:pt x="485" y="129"/>
                    <a:pt x="485" y="129"/>
                    <a:pt x="485" y="129"/>
                  </a:cubicBezTo>
                  <a:cubicBezTo>
                    <a:pt x="485" y="129"/>
                    <a:pt x="485" y="129"/>
                    <a:pt x="485" y="129"/>
                  </a:cubicBezTo>
                  <a:cubicBezTo>
                    <a:pt x="485" y="129"/>
                    <a:pt x="485" y="129"/>
                    <a:pt x="485" y="129"/>
                  </a:cubicBezTo>
                  <a:cubicBezTo>
                    <a:pt x="485" y="129"/>
                    <a:pt x="485" y="130"/>
                    <a:pt x="485" y="130"/>
                  </a:cubicBezTo>
                  <a:cubicBezTo>
                    <a:pt x="485" y="130"/>
                    <a:pt x="485" y="130"/>
                    <a:pt x="485" y="130"/>
                  </a:cubicBezTo>
                  <a:cubicBezTo>
                    <a:pt x="485" y="130"/>
                    <a:pt x="485" y="130"/>
                    <a:pt x="485" y="130"/>
                  </a:cubicBezTo>
                  <a:cubicBezTo>
                    <a:pt x="485" y="130"/>
                    <a:pt x="485" y="130"/>
                    <a:pt x="485" y="130"/>
                  </a:cubicBezTo>
                  <a:cubicBezTo>
                    <a:pt x="485" y="130"/>
                    <a:pt x="485" y="130"/>
                    <a:pt x="485" y="130"/>
                  </a:cubicBezTo>
                  <a:cubicBezTo>
                    <a:pt x="485" y="130"/>
                    <a:pt x="485" y="130"/>
                    <a:pt x="485" y="130"/>
                  </a:cubicBezTo>
                  <a:cubicBezTo>
                    <a:pt x="485" y="130"/>
                    <a:pt x="484" y="130"/>
                    <a:pt x="484" y="130"/>
                  </a:cubicBezTo>
                  <a:cubicBezTo>
                    <a:pt x="484" y="130"/>
                    <a:pt x="484" y="131"/>
                    <a:pt x="484" y="131"/>
                  </a:cubicBezTo>
                  <a:cubicBezTo>
                    <a:pt x="484" y="131"/>
                    <a:pt x="484" y="131"/>
                    <a:pt x="484" y="131"/>
                  </a:cubicBezTo>
                  <a:close/>
                  <a:moveTo>
                    <a:pt x="499" y="385"/>
                  </a:moveTo>
                  <a:cubicBezTo>
                    <a:pt x="499" y="385"/>
                    <a:pt x="499" y="385"/>
                    <a:pt x="499" y="385"/>
                  </a:cubicBezTo>
                  <a:cubicBezTo>
                    <a:pt x="499" y="386"/>
                    <a:pt x="500" y="386"/>
                    <a:pt x="500" y="385"/>
                  </a:cubicBezTo>
                  <a:cubicBezTo>
                    <a:pt x="500" y="385"/>
                    <a:pt x="500" y="384"/>
                    <a:pt x="500" y="384"/>
                  </a:cubicBezTo>
                  <a:cubicBezTo>
                    <a:pt x="501" y="384"/>
                    <a:pt x="501" y="383"/>
                    <a:pt x="500" y="383"/>
                  </a:cubicBezTo>
                  <a:cubicBezTo>
                    <a:pt x="500" y="383"/>
                    <a:pt x="500" y="383"/>
                    <a:pt x="500" y="383"/>
                  </a:cubicBezTo>
                  <a:cubicBezTo>
                    <a:pt x="499" y="383"/>
                    <a:pt x="499" y="383"/>
                    <a:pt x="499" y="383"/>
                  </a:cubicBezTo>
                  <a:cubicBezTo>
                    <a:pt x="499" y="384"/>
                    <a:pt x="499" y="384"/>
                    <a:pt x="498" y="384"/>
                  </a:cubicBezTo>
                  <a:cubicBezTo>
                    <a:pt x="498" y="385"/>
                    <a:pt x="499" y="385"/>
                    <a:pt x="499" y="385"/>
                  </a:cubicBezTo>
                  <a:close/>
                  <a:moveTo>
                    <a:pt x="580" y="178"/>
                  </a:moveTo>
                  <a:cubicBezTo>
                    <a:pt x="580" y="178"/>
                    <a:pt x="580" y="178"/>
                    <a:pt x="580" y="178"/>
                  </a:cubicBezTo>
                  <a:cubicBezTo>
                    <a:pt x="580" y="178"/>
                    <a:pt x="580" y="178"/>
                    <a:pt x="581" y="178"/>
                  </a:cubicBezTo>
                  <a:cubicBezTo>
                    <a:pt x="581" y="178"/>
                    <a:pt x="581" y="178"/>
                    <a:pt x="581" y="178"/>
                  </a:cubicBezTo>
                  <a:cubicBezTo>
                    <a:pt x="581" y="178"/>
                    <a:pt x="581" y="178"/>
                    <a:pt x="581" y="178"/>
                  </a:cubicBezTo>
                  <a:cubicBezTo>
                    <a:pt x="581" y="178"/>
                    <a:pt x="581" y="178"/>
                    <a:pt x="581" y="178"/>
                  </a:cubicBezTo>
                  <a:cubicBezTo>
                    <a:pt x="582" y="178"/>
                    <a:pt x="583" y="177"/>
                    <a:pt x="584" y="176"/>
                  </a:cubicBezTo>
                  <a:cubicBezTo>
                    <a:pt x="584" y="176"/>
                    <a:pt x="584" y="176"/>
                    <a:pt x="584" y="176"/>
                  </a:cubicBezTo>
                  <a:cubicBezTo>
                    <a:pt x="584" y="175"/>
                    <a:pt x="584" y="175"/>
                    <a:pt x="584" y="175"/>
                  </a:cubicBezTo>
                  <a:cubicBezTo>
                    <a:pt x="583" y="175"/>
                    <a:pt x="583" y="175"/>
                    <a:pt x="583" y="175"/>
                  </a:cubicBezTo>
                  <a:cubicBezTo>
                    <a:pt x="583" y="175"/>
                    <a:pt x="583" y="175"/>
                    <a:pt x="583" y="175"/>
                  </a:cubicBezTo>
                  <a:cubicBezTo>
                    <a:pt x="583" y="175"/>
                    <a:pt x="582" y="175"/>
                    <a:pt x="582" y="175"/>
                  </a:cubicBezTo>
                  <a:cubicBezTo>
                    <a:pt x="582" y="175"/>
                    <a:pt x="582" y="175"/>
                    <a:pt x="582" y="175"/>
                  </a:cubicBezTo>
                  <a:cubicBezTo>
                    <a:pt x="581" y="176"/>
                    <a:pt x="581" y="176"/>
                    <a:pt x="581" y="176"/>
                  </a:cubicBezTo>
                  <a:cubicBezTo>
                    <a:pt x="580" y="177"/>
                    <a:pt x="580" y="177"/>
                    <a:pt x="580" y="177"/>
                  </a:cubicBezTo>
                  <a:cubicBezTo>
                    <a:pt x="580" y="177"/>
                    <a:pt x="580" y="177"/>
                    <a:pt x="580" y="177"/>
                  </a:cubicBezTo>
                  <a:cubicBezTo>
                    <a:pt x="579" y="178"/>
                    <a:pt x="580" y="178"/>
                    <a:pt x="580" y="178"/>
                  </a:cubicBezTo>
                  <a:cubicBezTo>
                    <a:pt x="580" y="178"/>
                    <a:pt x="580" y="178"/>
                    <a:pt x="580" y="178"/>
                  </a:cubicBezTo>
                  <a:close/>
                  <a:moveTo>
                    <a:pt x="420" y="247"/>
                  </a:moveTo>
                  <a:cubicBezTo>
                    <a:pt x="421" y="247"/>
                    <a:pt x="421" y="247"/>
                    <a:pt x="421" y="247"/>
                  </a:cubicBezTo>
                  <a:cubicBezTo>
                    <a:pt x="421" y="247"/>
                    <a:pt x="421" y="246"/>
                    <a:pt x="421" y="246"/>
                  </a:cubicBezTo>
                  <a:cubicBezTo>
                    <a:pt x="421" y="246"/>
                    <a:pt x="422" y="246"/>
                    <a:pt x="422" y="246"/>
                  </a:cubicBezTo>
                  <a:cubicBezTo>
                    <a:pt x="422" y="246"/>
                    <a:pt x="422" y="245"/>
                    <a:pt x="422" y="245"/>
                  </a:cubicBezTo>
                  <a:cubicBezTo>
                    <a:pt x="422" y="245"/>
                    <a:pt x="421" y="245"/>
                    <a:pt x="421" y="245"/>
                  </a:cubicBezTo>
                  <a:cubicBezTo>
                    <a:pt x="421" y="245"/>
                    <a:pt x="421" y="245"/>
                    <a:pt x="421" y="245"/>
                  </a:cubicBezTo>
                  <a:cubicBezTo>
                    <a:pt x="421" y="245"/>
                    <a:pt x="421" y="245"/>
                    <a:pt x="421" y="245"/>
                  </a:cubicBezTo>
                  <a:cubicBezTo>
                    <a:pt x="420" y="246"/>
                    <a:pt x="420" y="246"/>
                    <a:pt x="420" y="246"/>
                  </a:cubicBezTo>
                  <a:cubicBezTo>
                    <a:pt x="420" y="246"/>
                    <a:pt x="420" y="246"/>
                    <a:pt x="420" y="246"/>
                  </a:cubicBezTo>
                  <a:cubicBezTo>
                    <a:pt x="420" y="246"/>
                    <a:pt x="420" y="246"/>
                    <a:pt x="420" y="246"/>
                  </a:cubicBezTo>
                  <a:cubicBezTo>
                    <a:pt x="420" y="247"/>
                    <a:pt x="420" y="247"/>
                    <a:pt x="420" y="247"/>
                  </a:cubicBezTo>
                  <a:close/>
                  <a:moveTo>
                    <a:pt x="461" y="123"/>
                  </a:moveTo>
                  <a:cubicBezTo>
                    <a:pt x="461" y="123"/>
                    <a:pt x="461" y="123"/>
                    <a:pt x="461" y="123"/>
                  </a:cubicBezTo>
                  <a:cubicBezTo>
                    <a:pt x="461" y="123"/>
                    <a:pt x="462" y="123"/>
                    <a:pt x="462" y="123"/>
                  </a:cubicBezTo>
                  <a:cubicBezTo>
                    <a:pt x="462" y="123"/>
                    <a:pt x="462" y="123"/>
                    <a:pt x="462" y="123"/>
                  </a:cubicBezTo>
                  <a:cubicBezTo>
                    <a:pt x="462" y="123"/>
                    <a:pt x="462" y="123"/>
                    <a:pt x="462" y="123"/>
                  </a:cubicBezTo>
                  <a:cubicBezTo>
                    <a:pt x="462" y="123"/>
                    <a:pt x="463" y="123"/>
                    <a:pt x="463" y="123"/>
                  </a:cubicBezTo>
                  <a:cubicBezTo>
                    <a:pt x="463" y="123"/>
                    <a:pt x="463" y="123"/>
                    <a:pt x="463" y="123"/>
                  </a:cubicBezTo>
                  <a:cubicBezTo>
                    <a:pt x="464" y="123"/>
                    <a:pt x="464" y="122"/>
                    <a:pt x="463" y="122"/>
                  </a:cubicBezTo>
                  <a:cubicBezTo>
                    <a:pt x="463" y="122"/>
                    <a:pt x="463" y="121"/>
                    <a:pt x="463" y="121"/>
                  </a:cubicBezTo>
                  <a:cubicBezTo>
                    <a:pt x="463" y="121"/>
                    <a:pt x="463" y="121"/>
                    <a:pt x="463" y="121"/>
                  </a:cubicBezTo>
                  <a:cubicBezTo>
                    <a:pt x="462" y="121"/>
                    <a:pt x="462" y="121"/>
                    <a:pt x="462" y="121"/>
                  </a:cubicBezTo>
                  <a:cubicBezTo>
                    <a:pt x="462" y="121"/>
                    <a:pt x="462" y="121"/>
                    <a:pt x="462" y="122"/>
                  </a:cubicBezTo>
                  <a:cubicBezTo>
                    <a:pt x="462" y="122"/>
                    <a:pt x="462" y="122"/>
                    <a:pt x="462" y="122"/>
                  </a:cubicBezTo>
                  <a:cubicBezTo>
                    <a:pt x="462" y="122"/>
                    <a:pt x="462" y="122"/>
                    <a:pt x="462" y="122"/>
                  </a:cubicBezTo>
                  <a:cubicBezTo>
                    <a:pt x="462" y="122"/>
                    <a:pt x="462" y="122"/>
                    <a:pt x="462" y="122"/>
                  </a:cubicBezTo>
                  <a:cubicBezTo>
                    <a:pt x="462" y="122"/>
                    <a:pt x="461" y="122"/>
                    <a:pt x="461" y="122"/>
                  </a:cubicBezTo>
                  <a:cubicBezTo>
                    <a:pt x="461" y="122"/>
                    <a:pt x="461" y="122"/>
                    <a:pt x="461" y="122"/>
                  </a:cubicBezTo>
                  <a:cubicBezTo>
                    <a:pt x="461" y="122"/>
                    <a:pt x="461" y="123"/>
                    <a:pt x="461" y="123"/>
                  </a:cubicBezTo>
                  <a:close/>
                  <a:moveTo>
                    <a:pt x="456" y="270"/>
                  </a:moveTo>
                  <a:cubicBezTo>
                    <a:pt x="456" y="270"/>
                    <a:pt x="456" y="270"/>
                    <a:pt x="456" y="270"/>
                  </a:cubicBezTo>
                  <a:cubicBezTo>
                    <a:pt x="456" y="270"/>
                    <a:pt x="456" y="270"/>
                    <a:pt x="456" y="270"/>
                  </a:cubicBezTo>
                  <a:cubicBezTo>
                    <a:pt x="456" y="270"/>
                    <a:pt x="456" y="270"/>
                    <a:pt x="456" y="270"/>
                  </a:cubicBezTo>
                  <a:cubicBezTo>
                    <a:pt x="456" y="271"/>
                    <a:pt x="456" y="271"/>
                    <a:pt x="456" y="271"/>
                  </a:cubicBezTo>
                  <a:cubicBezTo>
                    <a:pt x="456" y="271"/>
                    <a:pt x="456" y="271"/>
                    <a:pt x="456" y="271"/>
                  </a:cubicBezTo>
                  <a:cubicBezTo>
                    <a:pt x="456" y="271"/>
                    <a:pt x="456" y="271"/>
                    <a:pt x="456" y="271"/>
                  </a:cubicBezTo>
                  <a:cubicBezTo>
                    <a:pt x="456" y="271"/>
                    <a:pt x="457" y="271"/>
                    <a:pt x="457" y="271"/>
                  </a:cubicBezTo>
                  <a:cubicBezTo>
                    <a:pt x="457" y="271"/>
                    <a:pt x="457" y="271"/>
                    <a:pt x="457" y="271"/>
                  </a:cubicBezTo>
                  <a:cubicBezTo>
                    <a:pt x="458" y="271"/>
                    <a:pt x="458" y="271"/>
                    <a:pt x="458" y="271"/>
                  </a:cubicBezTo>
                  <a:cubicBezTo>
                    <a:pt x="458" y="270"/>
                    <a:pt x="458" y="270"/>
                    <a:pt x="458" y="270"/>
                  </a:cubicBezTo>
                  <a:cubicBezTo>
                    <a:pt x="457" y="270"/>
                    <a:pt x="457" y="270"/>
                    <a:pt x="457" y="270"/>
                  </a:cubicBezTo>
                  <a:cubicBezTo>
                    <a:pt x="457" y="270"/>
                    <a:pt x="457" y="270"/>
                    <a:pt x="456" y="270"/>
                  </a:cubicBezTo>
                  <a:cubicBezTo>
                    <a:pt x="456" y="270"/>
                    <a:pt x="456" y="269"/>
                    <a:pt x="456" y="269"/>
                  </a:cubicBezTo>
                  <a:cubicBezTo>
                    <a:pt x="456" y="269"/>
                    <a:pt x="456" y="269"/>
                    <a:pt x="456" y="270"/>
                  </a:cubicBezTo>
                  <a:cubicBezTo>
                    <a:pt x="456" y="269"/>
                    <a:pt x="456" y="269"/>
                    <a:pt x="456" y="269"/>
                  </a:cubicBezTo>
                  <a:cubicBezTo>
                    <a:pt x="456" y="269"/>
                    <a:pt x="456" y="269"/>
                    <a:pt x="456" y="269"/>
                  </a:cubicBezTo>
                  <a:cubicBezTo>
                    <a:pt x="456" y="269"/>
                    <a:pt x="455" y="270"/>
                    <a:pt x="455" y="270"/>
                  </a:cubicBezTo>
                  <a:cubicBezTo>
                    <a:pt x="455" y="270"/>
                    <a:pt x="456" y="270"/>
                    <a:pt x="456" y="270"/>
                  </a:cubicBezTo>
                  <a:close/>
                  <a:moveTo>
                    <a:pt x="511" y="392"/>
                  </a:moveTo>
                  <a:cubicBezTo>
                    <a:pt x="511" y="392"/>
                    <a:pt x="510" y="393"/>
                    <a:pt x="510" y="393"/>
                  </a:cubicBezTo>
                  <a:cubicBezTo>
                    <a:pt x="510" y="393"/>
                    <a:pt x="510" y="393"/>
                    <a:pt x="510" y="393"/>
                  </a:cubicBezTo>
                  <a:cubicBezTo>
                    <a:pt x="510" y="393"/>
                    <a:pt x="510" y="393"/>
                    <a:pt x="510" y="393"/>
                  </a:cubicBezTo>
                  <a:cubicBezTo>
                    <a:pt x="510" y="393"/>
                    <a:pt x="510" y="393"/>
                    <a:pt x="510" y="393"/>
                  </a:cubicBezTo>
                  <a:cubicBezTo>
                    <a:pt x="509" y="394"/>
                    <a:pt x="509" y="394"/>
                    <a:pt x="509" y="395"/>
                  </a:cubicBezTo>
                  <a:cubicBezTo>
                    <a:pt x="510" y="395"/>
                    <a:pt x="510" y="395"/>
                    <a:pt x="510" y="395"/>
                  </a:cubicBezTo>
                  <a:cubicBezTo>
                    <a:pt x="510" y="395"/>
                    <a:pt x="510" y="395"/>
                    <a:pt x="510" y="395"/>
                  </a:cubicBezTo>
                  <a:cubicBezTo>
                    <a:pt x="510" y="395"/>
                    <a:pt x="510" y="395"/>
                    <a:pt x="510" y="395"/>
                  </a:cubicBezTo>
                  <a:cubicBezTo>
                    <a:pt x="510" y="395"/>
                    <a:pt x="511" y="396"/>
                    <a:pt x="511" y="395"/>
                  </a:cubicBezTo>
                  <a:cubicBezTo>
                    <a:pt x="511" y="395"/>
                    <a:pt x="512" y="395"/>
                    <a:pt x="512" y="395"/>
                  </a:cubicBezTo>
                  <a:cubicBezTo>
                    <a:pt x="512" y="395"/>
                    <a:pt x="512" y="394"/>
                    <a:pt x="512" y="394"/>
                  </a:cubicBezTo>
                  <a:cubicBezTo>
                    <a:pt x="512" y="394"/>
                    <a:pt x="513" y="394"/>
                    <a:pt x="513" y="394"/>
                  </a:cubicBezTo>
                  <a:cubicBezTo>
                    <a:pt x="513" y="394"/>
                    <a:pt x="513" y="394"/>
                    <a:pt x="513" y="393"/>
                  </a:cubicBezTo>
                  <a:cubicBezTo>
                    <a:pt x="513" y="393"/>
                    <a:pt x="512" y="393"/>
                    <a:pt x="512" y="393"/>
                  </a:cubicBezTo>
                  <a:cubicBezTo>
                    <a:pt x="511" y="393"/>
                    <a:pt x="511" y="392"/>
                    <a:pt x="511" y="392"/>
                  </a:cubicBezTo>
                  <a:close/>
                  <a:moveTo>
                    <a:pt x="394" y="133"/>
                  </a:moveTo>
                  <a:cubicBezTo>
                    <a:pt x="394" y="133"/>
                    <a:pt x="394" y="133"/>
                    <a:pt x="394" y="132"/>
                  </a:cubicBezTo>
                  <a:cubicBezTo>
                    <a:pt x="394" y="132"/>
                    <a:pt x="394" y="132"/>
                    <a:pt x="394" y="132"/>
                  </a:cubicBezTo>
                  <a:cubicBezTo>
                    <a:pt x="394" y="132"/>
                    <a:pt x="394" y="132"/>
                    <a:pt x="395" y="131"/>
                  </a:cubicBezTo>
                  <a:cubicBezTo>
                    <a:pt x="395" y="131"/>
                    <a:pt x="395" y="131"/>
                    <a:pt x="394" y="131"/>
                  </a:cubicBezTo>
                  <a:cubicBezTo>
                    <a:pt x="394" y="131"/>
                    <a:pt x="394" y="131"/>
                    <a:pt x="394" y="131"/>
                  </a:cubicBezTo>
                  <a:cubicBezTo>
                    <a:pt x="393" y="131"/>
                    <a:pt x="393" y="131"/>
                    <a:pt x="393" y="132"/>
                  </a:cubicBezTo>
                  <a:cubicBezTo>
                    <a:pt x="392" y="132"/>
                    <a:pt x="392" y="132"/>
                    <a:pt x="392" y="132"/>
                  </a:cubicBezTo>
                  <a:cubicBezTo>
                    <a:pt x="392" y="132"/>
                    <a:pt x="392" y="132"/>
                    <a:pt x="392" y="132"/>
                  </a:cubicBezTo>
                  <a:cubicBezTo>
                    <a:pt x="392" y="132"/>
                    <a:pt x="392" y="132"/>
                    <a:pt x="392" y="132"/>
                  </a:cubicBezTo>
                  <a:cubicBezTo>
                    <a:pt x="392" y="132"/>
                    <a:pt x="392" y="132"/>
                    <a:pt x="392" y="132"/>
                  </a:cubicBezTo>
                  <a:cubicBezTo>
                    <a:pt x="392" y="132"/>
                    <a:pt x="392" y="131"/>
                    <a:pt x="392" y="131"/>
                  </a:cubicBezTo>
                  <a:cubicBezTo>
                    <a:pt x="392" y="131"/>
                    <a:pt x="392" y="131"/>
                    <a:pt x="391" y="131"/>
                  </a:cubicBezTo>
                  <a:cubicBezTo>
                    <a:pt x="391" y="131"/>
                    <a:pt x="390" y="131"/>
                    <a:pt x="390" y="132"/>
                  </a:cubicBezTo>
                  <a:cubicBezTo>
                    <a:pt x="390" y="132"/>
                    <a:pt x="390" y="132"/>
                    <a:pt x="390" y="132"/>
                  </a:cubicBezTo>
                  <a:cubicBezTo>
                    <a:pt x="390" y="133"/>
                    <a:pt x="390" y="133"/>
                    <a:pt x="390" y="133"/>
                  </a:cubicBezTo>
                  <a:cubicBezTo>
                    <a:pt x="390" y="133"/>
                    <a:pt x="390" y="133"/>
                    <a:pt x="391" y="133"/>
                  </a:cubicBezTo>
                  <a:cubicBezTo>
                    <a:pt x="391" y="133"/>
                    <a:pt x="391" y="133"/>
                    <a:pt x="391" y="133"/>
                  </a:cubicBezTo>
                  <a:cubicBezTo>
                    <a:pt x="391" y="133"/>
                    <a:pt x="391" y="133"/>
                    <a:pt x="391" y="133"/>
                  </a:cubicBezTo>
                  <a:cubicBezTo>
                    <a:pt x="392" y="134"/>
                    <a:pt x="392" y="134"/>
                    <a:pt x="392" y="135"/>
                  </a:cubicBezTo>
                  <a:cubicBezTo>
                    <a:pt x="392" y="135"/>
                    <a:pt x="392" y="135"/>
                    <a:pt x="392" y="135"/>
                  </a:cubicBezTo>
                  <a:cubicBezTo>
                    <a:pt x="393" y="135"/>
                    <a:pt x="393" y="135"/>
                    <a:pt x="393" y="135"/>
                  </a:cubicBezTo>
                  <a:cubicBezTo>
                    <a:pt x="393" y="134"/>
                    <a:pt x="393" y="134"/>
                    <a:pt x="393" y="134"/>
                  </a:cubicBezTo>
                  <a:cubicBezTo>
                    <a:pt x="393" y="134"/>
                    <a:pt x="394" y="134"/>
                    <a:pt x="394" y="133"/>
                  </a:cubicBezTo>
                  <a:cubicBezTo>
                    <a:pt x="394" y="133"/>
                    <a:pt x="394" y="133"/>
                    <a:pt x="394" y="133"/>
                  </a:cubicBezTo>
                  <a:close/>
                  <a:moveTo>
                    <a:pt x="513" y="337"/>
                  </a:moveTo>
                  <a:cubicBezTo>
                    <a:pt x="513" y="337"/>
                    <a:pt x="513" y="337"/>
                    <a:pt x="513" y="337"/>
                  </a:cubicBezTo>
                  <a:cubicBezTo>
                    <a:pt x="512" y="337"/>
                    <a:pt x="512" y="337"/>
                    <a:pt x="513" y="338"/>
                  </a:cubicBezTo>
                  <a:cubicBezTo>
                    <a:pt x="513" y="338"/>
                    <a:pt x="513" y="338"/>
                    <a:pt x="513" y="338"/>
                  </a:cubicBezTo>
                  <a:cubicBezTo>
                    <a:pt x="513" y="338"/>
                    <a:pt x="513" y="338"/>
                    <a:pt x="513" y="338"/>
                  </a:cubicBezTo>
                  <a:cubicBezTo>
                    <a:pt x="513" y="338"/>
                    <a:pt x="513" y="338"/>
                    <a:pt x="513" y="338"/>
                  </a:cubicBezTo>
                  <a:cubicBezTo>
                    <a:pt x="513" y="338"/>
                    <a:pt x="513" y="338"/>
                    <a:pt x="514" y="338"/>
                  </a:cubicBezTo>
                  <a:cubicBezTo>
                    <a:pt x="513" y="338"/>
                    <a:pt x="514" y="339"/>
                    <a:pt x="514" y="339"/>
                  </a:cubicBezTo>
                  <a:cubicBezTo>
                    <a:pt x="514" y="339"/>
                    <a:pt x="514" y="339"/>
                    <a:pt x="514" y="339"/>
                  </a:cubicBezTo>
                  <a:cubicBezTo>
                    <a:pt x="514" y="339"/>
                    <a:pt x="515" y="339"/>
                    <a:pt x="515" y="339"/>
                  </a:cubicBezTo>
                  <a:cubicBezTo>
                    <a:pt x="515" y="339"/>
                    <a:pt x="515" y="339"/>
                    <a:pt x="515" y="340"/>
                  </a:cubicBezTo>
                  <a:cubicBezTo>
                    <a:pt x="515" y="340"/>
                    <a:pt x="514" y="340"/>
                    <a:pt x="514" y="341"/>
                  </a:cubicBezTo>
                  <a:cubicBezTo>
                    <a:pt x="514" y="341"/>
                    <a:pt x="514" y="341"/>
                    <a:pt x="514" y="341"/>
                  </a:cubicBezTo>
                  <a:cubicBezTo>
                    <a:pt x="514" y="341"/>
                    <a:pt x="514" y="341"/>
                    <a:pt x="514" y="341"/>
                  </a:cubicBezTo>
                  <a:cubicBezTo>
                    <a:pt x="514" y="342"/>
                    <a:pt x="514" y="342"/>
                    <a:pt x="514" y="342"/>
                  </a:cubicBezTo>
                  <a:cubicBezTo>
                    <a:pt x="513" y="342"/>
                    <a:pt x="513" y="342"/>
                    <a:pt x="513" y="342"/>
                  </a:cubicBezTo>
                  <a:cubicBezTo>
                    <a:pt x="513" y="343"/>
                    <a:pt x="513" y="343"/>
                    <a:pt x="513" y="343"/>
                  </a:cubicBezTo>
                  <a:cubicBezTo>
                    <a:pt x="513" y="343"/>
                    <a:pt x="514" y="343"/>
                    <a:pt x="514" y="343"/>
                  </a:cubicBezTo>
                  <a:cubicBezTo>
                    <a:pt x="514" y="343"/>
                    <a:pt x="514" y="344"/>
                    <a:pt x="514" y="344"/>
                  </a:cubicBezTo>
                  <a:cubicBezTo>
                    <a:pt x="514" y="343"/>
                    <a:pt x="515" y="343"/>
                    <a:pt x="515" y="343"/>
                  </a:cubicBezTo>
                  <a:cubicBezTo>
                    <a:pt x="516" y="343"/>
                    <a:pt x="517" y="343"/>
                    <a:pt x="517" y="342"/>
                  </a:cubicBezTo>
                  <a:cubicBezTo>
                    <a:pt x="517" y="342"/>
                    <a:pt x="517" y="342"/>
                    <a:pt x="517" y="342"/>
                  </a:cubicBezTo>
                  <a:cubicBezTo>
                    <a:pt x="517" y="341"/>
                    <a:pt x="516" y="341"/>
                    <a:pt x="516" y="340"/>
                  </a:cubicBezTo>
                  <a:cubicBezTo>
                    <a:pt x="516" y="340"/>
                    <a:pt x="516" y="340"/>
                    <a:pt x="516" y="340"/>
                  </a:cubicBezTo>
                  <a:cubicBezTo>
                    <a:pt x="516" y="340"/>
                    <a:pt x="516" y="339"/>
                    <a:pt x="516" y="339"/>
                  </a:cubicBezTo>
                  <a:cubicBezTo>
                    <a:pt x="516" y="339"/>
                    <a:pt x="516" y="339"/>
                    <a:pt x="516" y="339"/>
                  </a:cubicBezTo>
                  <a:cubicBezTo>
                    <a:pt x="516" y="338"/>
                    <a:pt x="516" y="338"/>
                    <a:pt x="515" y="338"/>
                  </a:cubicBezTo>
                  <a:cubicBezTo>
                    <a:pt x="515" y="338"/>
                    <a:pt x="515" y="338"/>
                    <a:pt x="515" y="338"/>
                  </a:cubicBezTo>
                  <a:cubicBezTo>
                    <a:pt x="515" y="338"/>
                    <a:pt x="515" y="338"/>
                    <a:pt x="515" y="338"/>
                  </a:cubicBezTo>
                  <a:cubicBezTo>
                    <a:pt x="515" y="338"/>
                    <a:pt x="515" y="338"/>
                    <a:pt x="515" y="338"/>
                  </a:cubicBezTo>
                  <a:cubicBezTo>
                    <a:pt x="515" y="338"/>
                    <a:pt x="515" y="338"/>
                    <a:pt x="515" y="338"/>
                  </a:cubicBezTo>
                  <a:cubicBezTo>
                    <a:pt x="516" y="338"/>
                    <a:pt x="515" y="337"/>
                    <a:pt x="515" y="337"/>
                  </a:cubicBezTo>
                  <a:cubicBezTo>
                    <a:pt x="514" y="337"/>
                    <a:pt x="514" y="337"/>
                    <a:pt x="513" y="337"/>
                  </a:cubicBezTo>
                  <a:cubicBezTo>
                    <a:pt x="513" y="337"/>
                    <a:pt x="513" y="337"/>
                    <a:pt x="513" y="337"/>
                  </a:cubicBezTo>
                  <a:close/>
                  <a:moveTo>
                    <a:pt x="509" y="325"/>
                  </a:moveTo>
                  <a:cubicBezTo>
                    <a:pt x="509" y="325"/>
                    <a:pt x="509" y="326"/>
                    <a:pt x="509" y="326"/>
                  </a:cubicBezTo>
                  <a:cubicBezTo>
                    <a:pt x="509" y="326"/>
                    <a:pt x="509" y="326"/>
                    <a:pt x="509" y="326"/>
                  </a:cubicBezTo>
                  <a:cubicBezTo>
                    <a:pt x="509" y="326"/>
                    <a:pt x="508" y="326"/>
                    <a:pt x="508" y="327"/>
                  </a:cubicBezTo>
                  <a:cubicBezTo>
                    <a:pt x="508" y="327"/>
                    <a:pt x="508" y="327"/>
                    <a:pt x="508" y="327"/>
                  </a:cubicBezTo>
                  <a:cubicBezTo>
                    <a:pt x="508" y="327"/>
                    <a:pt x="508" y="328"/>
                    <a:pt x="508" y="328"/>
                  </a:cubicBezTo>
                  <a:cubicBezTo>
                    <a:pt x="508" y="328"/>
                    <a:pt x="508" y="328"/>
                    <a:pt x="508" y="328"/>
                  </a:cubicBezTo>
                  <a:cubicBezTo>
                    <a:pt x="508" y="328"/>
                    <a:pt x="508" y="329"/>
                    <a:pt x="508" y="329"/>
                  </a:cubicBezTo>
                  <a:cubicBezTo>
                    <a:pt x="508" y="329"/>
                    <a:pt x="508" y="329"/>
                    <a:pt x="509" y="329"/>
                  </a:cubicBezTo>
                  <a:cubicBezTo>
                    <a:pt x="509" y="329"/>
                    <a:pt x="509" y="329"/>
                    <a:pt x="508" y="329"/>
                  </a:cubicBezTo>
                  <a:cubicBezTo>
                    <a:pt x="508" y="330"/>
                    <a:pt x="508" y="330"/>
                    <a:pt x="509" y="330"/>
                  </a:cubicBezTo>
                  <a:cubicBezTo>
                    <a:pt x="509" y="330"/>
                    <a:pt x="509" y="330"/>
                    <a:pt x="509" y="330"/>
                  </a:cubicBezTo>
                  <a:cubicBezTo>
                    <a:pt x="508" y="330"/>
                    <a:pt x="508" y="330"/>
                    <a:pt x="508" y="330"/>
                  </a:cubicBezTo>
                  <a:cubicBezTo>
                    <a:pt x="508" y="331"/>
                    <a:pt x="508" y="331"/>
                    <a:pt x="508" y="331"/>
                  </a:cubicBezTo>
                  <a:cubicBezTo>
                    <a:pt x="508" y="332"/>
                    <a:pt x="508" y="332"/>
                    <a:pt x="509" y="332"/>
                  </a:cubicBezTo>
                  <a:cubicBezTo>
                    <a:pt x="509" y="332"/>
                    <a:pt x="509" y="333"/>
                    <a:pt x="509" y="333"/>
                  </a:cubicBezTo>
                  <a:cubicBezTo>
                    <a:pt x="509" y="333"/>
                    <a:pt x="509" y="333"/>
                    <a:pt x="509" y="333"/>
                  </a:cubicBezTo>
                  <a:cubicBezTo>
                    <a:pt x="509" y="334"/>
                    <a:pt x="509" y="334"/>
                    <a:pt x="510" y="334"/>
                  </a:cubicBezTo>
                  <a:cubicBezTo>
                    <a:pt x="510" y="334"/>
                    <a:pt x="510" y="334"/>
                    <a:pt x="510" y="334"/>
                  </a:cubicBezTo>
                  <a:cubicBezTo>
                    <a:pt x="510" y="334"/>
                    <a:pt x="511" y="334"/>
                    <a:pt x="511" y="333"/>
                  </a:cubicBezTo>
                  <a:cubicBezTo>
                    <a:pt x="511" y="333"/>
                    <a:pt x="511" y="333"/>
                    <a:pt x="511" y="333"/>
                  </a:cubicBezTo>
                  <a:cubicBezTo>
                    <a:pt x="511" y="333"/>
                    <a:pt x="511" y="333"/>
                    <a:pt x="511" y="333"/>
                  </a:cubicBezTo>
                  <a:cubicBezTo>
                    <a:pt x="511" y="333"/>
                    <a:pt x="512" y="333"/>
                    <a:pt x="512" y="332"/>
                  </a:cubicBezTo>
                  <a:cubicBezTo>
                    <a:pt x="512" y="332"/>
                    <a:pt x="512" y="332"/>
                    <a:pt x="512" y="332"/>
                  </a:cubicBezTo>
                  <a:cubicBezTo>
                    <a:pt x="512" y="332"/>
                    <a:pt x="513" y="333"/>
                    <a:pt x="513" y="333"/>
                  </a:cubicBezTo>
                  <a:cubicBezTo>
                    <a:pt x="513" y="333"/>
                    <a:pt x="513" y="333"/>
                    <a:pt x="513" y="333"/>
                  </a:cubicBezTo>
                  <a:cubicBezTo>
                    <a:pt x="514" y="333"/>
                    <a:pt x="514" y="333"/>
                    <a:pt x="514" y="332"/>
                  </a:cubicBezTo>
                  <a:cubicBezTo>
                    <a:pt x="514" y="332"/>
                    <a:pt x="514" y="331"/>
                    <a:pt x="514" y="331"/>
                  </a:cubicBezTo>
                  <a:cubicBezTo>
                    <a:pt x="514" y="330"/>
                    <a:pt x="514" y="330"/>
                    <a:pt x="514" y="330"/>
                  </a:cubicBezTo>
                  <a:cubicBezTo>
                    <a:pt x="513" y="330"/>
                    <a:pt x="513" y="330"/>
                    <a:pt x="513" y="329"/>
                  </a:cubicBezTo>
                  <a:cubicBezTo>
                    <a:pt x="513" y="329"/>
                    <a:pt x="513" y="329"/>
                    <a:pt x="513" y="329"/>
                  </a:cubicBezTo>
                  <a:cubicBezTo>
                    <a:pt x="514" y="328"/>
                    <a:pt x="514" y="328"/>
                    <a:pt x="514" y="328"/>
                  </a:cubicBezTo>
                  <a:cubicBezTo>
                    <a:pt x="515" y="328"/>
                    <a:pt x="515" y="327"/>
                    <a:pt x="514" y="327"/>
                  </a:cubicBezTo>
                  <a:cubicBezTo>
                    <a:pt x="514" y="327"/>
                    <a:pt x="514" y="327"/>
                    <a:pt x="514" y="327"/>
                  </a:cubicBezTo>
                  <a:cubicBezTo>
                    <a:pt x="514" y="327"/>
                    <a:pt x="514" y="327"/>
                    <a:pt x="514" y="327"/>
                  </a:cubicBezTo>
                  <a:cubicBezTo>
                    <a:pt x="514" y="327"/>
                    <a:pt x="514" y="327"/>
                    <a:pt x="514" y="327"/>
                  </a:cubicBezTo>
                  <a:cubicBezTo>
                    <a:pt x="514" y="327"/>
                    <a:pt x="514" y="327"/>
                    <a:pt x="514" y="327"/>
                  </a:cubicBezTo>
                  <a:cubicBezTo>
                    <a:pt x="514" y="327"/>
                    <a:pt x="513" y="327"/>
                    <a:pt x="513" y="327"/>
                  </a:cubicBezTo>
                  <a:cubicBezTo>
                    <a:pt x="513" y="327"/>
                    <a:pt x="513" y="327"/>
                    <a:pt x="513" y="327"/>
                  </a:cubicBezTo>
                  <a:cubicBezTo>
                    <a:pt x="512" y="327"/>
                    <a:pt x="512" y="327"/>
                    <a:pt x="512" y="328"/>
                  </a:cubicBezTo>
                  <a:cubicBezTo>
                    <a:pt x="512" y="328"/>
                    <a:pt x="512" y="329"/>
                    <a:pt x="511" y="329"/>
                  </a:cubicBezTo>
                  <a:cubicBezTo>
                    <a:pt x="511" y="329"/>
                    <a:pt x="511" y="329"/>
                    <a:pt x="511" y="329"/>
                  </a:cubicBezTo>
                  <a:cubicBezTo>
                    <a:pt x="511" y="329"/>
                    <a:pt x="511" y="329"/>
                    <a:pt x="511" y="329"/>
                  </a:cubicBezTo>
                  <a:cubicBezTo>
                    <a:pt x="511" y="329"/>
                    <a:pt x="510" y="329"/>
                    <a:pt x="510" y="328"/>
                  </a:cubicBezTo>
                  <a:cubicBezTo>
                    <a:pt x="510" y="328"/>
                    <a:pt x="510" y="328"/>
                    <a:pt x="510" y="328"/>
                  </a:cubicBezTo>
                  <a:cubicBezTo>
                    <a:pt x="510" y="328"/>
                    <a:pt x="510" y="328"/>
                    <a:pt x="510" y="328"/>
                  </a:cubicBezTo>
                  <a:cubicBezTo>
                    <a:pt x="510" y="328"/>
                    <a:pt x="510" y="328"/>
                    <a:pt x="510" y="328"/>
                  </a:cubicBezTo>
                  <a:cubicBezTo>
                    <a:pt x="510" y="328"/>
                    <a:pt x="510" y="328"/>
                    <a:pt x="510" y="328"/>
                  </a:cubicBezTo>
                  <a:cubicBezTo>
                    <a:pt x="510" y="327"/>
                    <a:pt x="510" y="327"/>
                    <a:pt x="510" y="327"/>
                  </a:cubicBezTo>
                  <a:cubicBezTo>
                    <a:pt x="510" y="327"/>
                    <a:pt x="510" y="327"/>
                    <a:pt x="510" y="327"/>
                  </a:cubicBezTo>
                  <a:cubicBezTo>
                    <a:pt x="510" y="327"/>
                    <a:pt x="510" y="327"/>
                    <a:pt x="510" y="327"/>
                  </a:cubicBezTo>
                  <a:cubicBezTo>
                    <a:pt x="510" y="326"/>
                    <a:pt x="510" y="326"/>
                    <a:pt x="510" y="326"/>
                  </a:cubicBezTo>
                  <a:cubicBezTo>
                    <a:pt x="510" y="326"/>
                    <a:pt x="510" y="326"/>
                    <a:pt x="510" y="325"/>
                  </a:cubicBezTo>
                  <a:cubicBezTo>
                    <a:pt x="510" y="325"/>
                    <a:pt x="510" y="325"/>
                    <a:pt x="510" y="325"/>
                  </a:cubicBezTo>
                  <a:cubicBezTo>
                    <a:pt x="510" y="325"/>
                    <a:pt x="509" y="325"/>
                    <a:pt x="509" y="325"/>
                  </a:cubicBezTo>
                  <a:cubicBezTo>
                    <a:pt x="509" y="325"/>
                    <a:pt x="508" y="325"/>
                    <a:pt x="509" y="325"/>
                  </a:cubicBezTo>
                  <a:close/>
                  <a:moveTo>
                    <a:pt x="507" y="288"/>
                  </a:moveTo>
                  <a:cubicBezTo>
                    <a:pt x="507" y="288"/>
                    <a:pt x="507" y="288"/>
                    <a:pt x="507" y="288"/>
                  </a:cubicBezTo>
                  <a:cubicBezTo>
                    <a:pt x="507" y="288"/>
                    <a:pt x="507" y="288"/>
                    <a:pt x="507" y="288"/>
                  </a:cubicBezTo>
                  <a:cubicBezTo>
                    <a:pt x="507" y="288"/>
                    <a:pt x="507" y="288"/>
                    <a:pt x="507" y="288"/>
                  </a:cubicBezTo>
                  <a:cubicBezTo>
                    <a:pt x="508" y="287"/>
                    <a:pt x="508" y="287"/>
                    <a:pt x="509" y="287"/>
                  </a:cubicBezTo>
                  <a:cubicBezTo>
                    <a:pt x="509" y="287"/>
                    <a:pt x="509" y="287"/>
                    <a:pt x="509" y="287"/>
                  </a:cubicBezTo>
                  <a:cubicBezTo>
                    <a:pt x="510" y="287"/>
                    <a:pt x="510" y="286"/>
                    <a:pt x="509" y="286"/>
                  </a:cubicBezTo>
                  <a:cubicBezTo>
                    <a:pt x="509" y="286"/>
                    <a:pt x="509" y="286"/>
                    <a:pt x="509" y="286"/>
                  </a:cubicBezTo>
                  <a:cubicBezTo>
                    <a:pt x="509" y="286"/>
                    <a:pt x="509" y="286"/>
                    <a:pt x="509" y="286"/>
                  </a:cubicBezTo>
                  <a:cubicBezTo>
                    <a:pt x="508" y="286"/>
                    <a:pt x="508" y="286"/>
                    <a:pt x="508" y="286"/>
                  </a:cubicBezTo>
                  <a:cubicBezTo>
                    <a:pt x="508" y="286"/>
                    <a:pt x="507" y="286"/>
                    <a:pt x="507" y="286"/>
                  </a:cubicBezTo>
                  <a:cubicBezTo>
                    <a:pt x="507" y="286"/>
                    <a:pt x="507" y="287"/>
                    <a:pt x="507" y="287"/>
                  </a:cubicBezTo>
                  <a:cubicBezTo>
                    <a:pt x="507" y="287"/>
                    <a:pt x="507" y="287"/>
                    <a:pt x="507" y="287"/>
                  </a:cubicBezTo>
                  <a:cubicBezTo>
                    <a:pt x="506" y="287"/>
                    <a:pt x="506" y="288"/>
                    <a:pt x="507" y="288"/>
                  </a:cubicBezTo>
                  <a:close/>
                  <a:moveTo>
                    <a:pt x="466" y="732"/>
                  </a:moveTo>
                  <a:cubicBezTo>
                    <a:pt x="466" y="732"/>
                    <a:pt x="465" y="732"/>
                    <a:pt x="465" y="733"/>
                  </a:cubicBezTo>
                  <a:cubicBezTo>
                    <a:pt x="465" y="733"/>
                    <a:pt x="464" y="734"/>
                    <a:pt x="463" y="735"/>
                  </a:cubicBezTo>
                  <a:cubicBezTo>
                    <a:pt x="463" y="735"/>
                    <a:pt x="462" y="737"/>
                    <a:pt x="463" y="736"/>
                  </a:cubicBezTo>
                  <a:cubicBezTo>
                    <a:pt x="464" y="736"/>
                    <a:pt x="465" y="736"/>
                    <a:pt x="465" y="735"/>
                  </a:cubicBezTo>
                  <a:cubicBezTo>
                    <a:pt x="466" y="734"/>
                    <a:pt x="467" y="733"/>
                    <a:pt x="467" y="732"/>
                  </a:cubicBezTo>
                  <a:cubicBezTo>
                    <a:pt x="467" y="731"/>
                    <a:pt x="467" y="731"/>
                    <a:pt x="466" y="732"/>
                  </a:cubicBezTo>
                  <a:close/>
                  <a:moveTo>
                    <a:pt x="479" y="690"/>
                  </a:moveTo>
                  <a:cubicBezTo>
                    <a:pt x="479" y="691"/>
                    <a:pt x="479" y="691"/>
                    <a:pt x="479" y="691"/>
                  </a:cubicBezTo>
                  <a:cubicBezTo>
                    <a:pt x="478" y="691"/>
                    <a:pt x="478" y="691"/>
                    <a:pt x="478" y="691"/>
                  </a:cubicBezTo>
                  <a:cubicBezTo>
                    <a:pt x="477" y="692"/>
                    <a:pt x="477" y="692"/>
                    <a:pt x="477" y="693"/>
                  </a:cubicBezTo>
                  <a:cubicBezTo>
                    <a:pt x="476" y="693"/>
                    <a:pt x="475" y="694"/>
                    <a:pt x="475" y="695"/>
                  </a:cubicBezTo>
                  <a:cubicBezTo>
                    <a:pt x="474" y="696"/>
                    <a:pt x="474" y="696"/>
                    <a:pt x="475" y="696"/>
                  </a:cubicBezTo>
                  <a:cubicBezTo>
                    <a:pt x="475" y="696"/>
                    <a:pt x="476" y="696"/>
                    <a:pt x="476" y="696"/>
                  </a:cubicBezTo>
                  <a:cubicBezTo>
                    <a:pt x="476" y="696"/>
                    <a:pt x="477" y="696"/>
                    <a:pt x="478" y="695"/>
                  </a:cubicBezTo>
                  <a:cubicBezTo>
                    <a:pt x="478" y="694"/>
                    <a:pt x="478" y="694"/>
                    <a:pt x="478" y="694"/>
                  </a:cubicBezTo>
                  <a:cubicBezTo>
                    <a:pt x="478" y="693"/>
                    <a:pt x="478" y="693"/>
                    <a:pt x="478" y="693"/>
                  </a:cubicBezTo>
                  <a:cubicBezTo>
                    <a:pt x="478" y="693"/>
                    <a:pt x="478" y="693"/>
                    <a:pt x="479" y="693"/>
                  </a:cubicBezTo>
                  <a:cubicBezTo>
                    <a:pt x="480" y="692"/>
                    <a:pt x="481" y="691"/>
                    <a:pt x="481" y="690"/>
                  </a:cubicBezTo>
                  <a:cubicBezTo>
                    <a:pt x="481" y="689"/>
                    <a:pt x="479" y="689"/>
                    <a:pt x="479" y="690"/>
                  </a:cubicBezTo>
                  <a:close/>
                  <a:moveTo>
                    <a:pt x="549" y="590"/>
                  </a:moveTo>
                  <a:cubicBezTo>
                    <a:pt x="549" y="591"/>
                    <a:pt x="549" y="591"/>
                    <a:pt x="549" y="591"/>
                  </a:cubicBezTo>
                  <a:cubicBezTo>
                    <a:pt x="549" y="591"/>
                    <a:pt x="549" y="592"/>
                    <a:pt x="549" y="592"/>
                  </a:cubicBezTo>
                  <a:cubicBezTo>
                    <a:pt x="549" y="592"/>
                    <a:pt x="549" y="592"/>
                    <a:pt x="549" y="592"/>
                  </a:cubicBezTo>
                  <a:cubicBezTo>
                    <a:pt x="549" y="592"/>
                    <a:pt x="549" y="592"/>
                    <a:pt x="549" y="592"/>
                  </a:cubicBezTo>
                  <a:cubicBezTo>
                    <a:pt x="549" y="592"/>
                    <a:pt x="549" y="592"/>
                    <a:pt x="549" y="592"/>
                  </a:cubicBezTo>
                  <a:cubicBezTo>
                    <a:pt x="550" y="592"/>
                    <a:pt x="550" y="592"/>
                    <a:pt x="550" y="592"/>
                  </a:cubicBezTo>
                  <a:cubicBezTo>
                    <a:pt x="551" y="592"/>
                    <a:pt x="551" y="591"/>
                    <a:pt x="551" y="591"/>
                  </a:cubicBezTo>
                  <a:cubicBezTo>
                    <a:pt x="550" y="590"/>
                    <a:pt x="550" y="590"/>
                    <a:pt x="549" y="590"/>
                  </a:cubicBezTo>
                  <a:close/>
                  <a:moveTo>
                    <a:pt x="587" y="555"/>
                  </a:moveTo>
                  <a:cubicBezTo>
                    <a:pt x="587" y="554"/>
                    <a:pt x="586" y="555"/>
                    <a:pt x="586" y="554"/>
                  </a:cubicBezTo>
                  <a:cubicBezTo>
                    <a:pt x="586" y="554"/>
                    <a:pt x="586" y="554"/>
                    <a:pt x="586" y="554"/>
                  </a:cubicBezTo>
                  <a:cubicBezTo>
                    <a:pt x="585" y="553"/>
                    <a:pt x="584" y="553"/>
                    <a:pt x="584" y="554"/>
                  </a:cubicBezTo>
                  <a:cubicBezTo>
                    <a:pt x="583" y="554"/>
                    <a:pt x="583" y="555"/>
                    <a:pt x="582" y="555"/>
                  </a:cubicBezTo>
                  <a:cubicBezTo>
                    <a:pt x="582" y="556"/>
                    <a:pt x="582" y="556"/>
                    <a:pt x="581" y="556"/>
                  </a:cubicBezTo>
                  <a:cubicBezTo>
                    <a:pt x="581" y="557"/>
                    <a:pt x="580" y="557"/>
                    <a:pt x="580" y="557"/>
                  </a:cubicBezTo>
                  <a:cubicBezTo>
                    <a:pt x="579" y="557"/>
                    <a:pt x="579" y="558"/>
                    <a:pt x="579" y="558"/>
                  </a:cubicBezTo>
                  <a:cubicBezTo>
                    <a:pt x="579" y="558"/>
                    <a:pt x="579" y="558"/>
                    <a:pt x="579" y="558"/>
                  </a:cubicBezTo>
                  <a:cubicBezTo>
                    <a:pt x="578" y="558"/>
                    <a:pt x="578" y="558"/>
                    <a:pt x="578" y="558"/>
                  </a:cubicBezTo>
                  <a:cubicBezTo>
                    <a:pt x="577" y="558"/>
                    <a:pt x="576" y="558"/>
                    <a:pt x="576" y="558"/>
                  </a:cubicBezTo>
                  <a:cubicBezTo>
                    <a:pt x="575" y="558"/>
                    <a:pt x="575" y="557"/>
                    <a:pt x="574" y="557"/>
                  </a:cubicBezTo>
                  <a:cubicBezTo>
                    <a:pt x="574" y="557"/>
                    <a:pt x="574" y="556"/>
                    <a:pt x="573" y="556"/>
                  </a:cubicBezTo>
                  <a:cubicBezTo>
                    <a:pt x="573" y="556"/>
                    <a:pt x="573" y="556"/>
                    <a:pt x="573" y="556"/>
                  </a:cubicBezTo>
                  <a:cubicBezTo>
                    <a:pt x="573" y="556"/>
                    <a:pt x="573" y="556"/>
                    <a:pt x="572" y="556"/>
                  </a:cubicBezTo>
                  <a:cubicBezTo>
                    <a:pt x="572" y="556"/>
                    <a:pt x="572" y="556"/>
                    <a:pt x="571" y="556"/>
                  </a:cubicBezTo>
                  <a:cubicBezTo>
                    <a:pt x="571" y="556"/>
                    <a:pt x="571" y="555"/>
                    <a:pt x="570" y="555"/>
                  </a:cubicBezTo>
                  <a:cubicBezTo>
                    <a:pt x="570" y="555"/>
                    <a:pt x="571" y="554"/>
                    <a:pt x="571" y="554"/>
                  </a:cubicBezTo>
                  <a:cubicBezTo>
                    <a:pt x="571" y="554"/>
                    <a:pt x="571" y="553"/>
                    <a:pt x="571" y="553"/>
                  </a:cubicBezTo>
                  <a:cubicBezTo>
                    <a:pt x="571" y="552"/>
                    <a:pt x="571" y="552"/>
                    <a:pt x="570" y="552"/>
                  </a:cubicBezTo>
                  <a:cubicBezTo>
                    <a:pt x="570" y="552"/>
                    <a:pt x="570" y="552"/>
                    <a:pt x="570" y="551"/>
                  </a:cubicBezTo>
                  <a:cubicBezTo>
                    <a:pt x="569" y="551"/>
                    <a:pt x="570" y="551"/>
                    <a:pt x="570" y="550"/>
                  </a:cubicBezTo>
                  <a:cubicBezTo>
                    <a:pt x="570" y="550"/>
                    <a:pt x="569" y="550"/>
                    <a:pt x="569" y="550"/>
                  </a:cubicBezTo>
                  <a:cubicBezTo>
                    <a:pt x="568" y="549"/>
                    <a:pt x="569" y="549"/>
                    <a:pt x="569" y="548"/>
                  </a:cubicBezTo>
                  <a:cubicBezTo>
                    <a:pt x="569" y="548"/>
                    <a:pt x="569" y="548"/>
                    <a:pt x="569" y="548"/>
                  </a:cubicBezTo>
                  <a:cubicBezTo>
                    <a:pt x="569" y="547"/>
                    <a:pt x="568" y="547"/>
                    <a:pt x="568" y="547"/>
                  </a:cubicBezTo>
                  <a:cubicBezTo>
                    <a:pt x="568" y="547"/>
                    <a:pt x="568" y="547"/>
                    <a:pt x="568" y="546"/>
                  </a:cubicBezTo>
                  <a:cubicBezTo>
                    <a:pt x="568" y="546"/>
                    <a:pt x="567" y="546"/>
                    <a:pt x="567" y="546"/>
                  </a:cubicBezTo>
                  <a:cubicBezTo>
                    <a:pt x="567" y="546"/>
                    <a:pt x="567" y="546"/>
                    <a:pt x="567" y="546"/>
                  </a:cubicBezTo>
                  <a:cubicBezTo>
                    <a:pt x="566" y="546"/>
                    <a:pt x="566" y="546"/>
                    <a:pt x="566" y="546"/>
                  </a:cubicBezTo>
                  <a:cubicBezTo>
                    <a:pt x="565" y="546"/>
                    <a:pt x="565" y="546"/>
                    <a:pt x="564" y="546"/>
                  </a:cubicBezTo>
                  <a:cubicBezTo>
                    <a:pt x="564" y="546"/>
                    <a:pt x="564" y="547"/>
                    <a:pt x="564" y="547"/>
                  </a:cubicBezTo>
                  <a:cubicBezTo>
                    <a:pt x="564" y="547"/>
                    <a:pt x="565" y="547"/>
                    <a:pt x="565" y="547"/>
                  </a:cubicBezTo>
                  <a:cubicBezTo>
                    <a:pt x="566" y="547"/>
                    <a:pt x="565" y="548"/>
                    <a:pt x="565" y="549"/>
                  </a:cubicBezTo>
                  <a:cubicBezTo>
                    <a:pt x="565" y="549"/>
                    <a:pt x="565" y="549"/>
                    <a:pt x="566" y="550"/>
                  </a:cubicBezTo>
                  <a:cubicBezTo>
                    <a:pt x="566" y="550"/>
                    <a:pt x="565" y="550"/>
                    <a:pt x="565" y="550"/>
                  </a:cubicBezTo>
                  <a:cubicBezTo>
                    <a:pt x="565" y="551"/>
                    <a:pt x="566" y="551"/>
                    <a:pt x="566" y="551"/>
                  </a:cubicBezTo>
                  <a:cubicBezTo>
                    <a:pt x="566" y="551"/>
                    <a:pt x="567" y="552"/>
                    <a:pt x="566" y="552"/>
                  </a:cubicBezTo>
                  <a:cubicBezTo>
                    <a:pt x="566" y="552"/>
                    <a:pt x="565" y="552"/>
                    <a:pt x="565" y="552"/>
                  </a:cubicBezTo>
                  <a:cubicBezTo>
                    <a:pt x="565" y="551"/>
                    <a:pt x="565" y="551"/>
                    <a:pt x="564" y="550"/>
                  </a:cubicBezTo>
                  <a:cubicBezTo>
                    <a:pt x="564" y="550"/>
                    <a:pt x="563" y="550"/>
                    <a:pt x="562" y="550"/>
                  </a:cubicBezTo>
                  <a:cubicBezTo>
                    <a:pt x="562" y="550"/>
                    <a:pt x="562" y="550"/>
                    <a:pt x="562" y="550"/>
                  </a:cubicBezTo>
                  <a:cubicBezTo>
                    <a:pt x="562" y="550"/>
                    <a:pt x="562" y="550"/>
                    <a:pt x="562" y="550"/>
                  </a:cubicBezTo>
                  <a:cubicBezTo>
                    <a:pt x="561" y="550"/>
                    <a:pt x="561" y="549"/>
                    <a:pt x="561" y="549"/>
                  </a:cubicBezTo>
                  <a:cubicBezTo>
                    <a:pt x="561" y="549"/>
                    <a:pt x="562" y="549"/>
                    <a:pt x="561" y="548"/>
                  </a:cubicBezTo>
                  <a:cubicBezTo>
                    <a:pt x="561" y="548"/>
                    <a:pt x="561" y="548"/>
                    <a:pt x="560" y="548"/>
                  </a:cubicBezTo>
                  <a:cubicBezTo>
                    <a:pt x="560" y="548"/>
                    <a:pt x="560" y="547"/>
                    <a:pt x="560" y="547"/>
                  </a:cubicBezTo>
                  <a:cubicBezTo>
                    <a:pt x="561" y="547"/>
                    <a:pt x="561" y="547"/>
                    <a:pt x="561" y="546"/>
                  </a:cubicBezTo>
                  <a:cubicBezTo>
                    <a:pt x="562" y="546"/>
                    <a:pt x="562" y="545"/>
                    <a:pt x="562" y="545"/>
                  </a:cubicBezTo>
                  <a:cubicBezTo>
                    <a:pt x="562" y="544"/>
                    <a:pt x="562" y="543"/>
                    <a:pt x="561" y="543"/>
                  </a:cubicBezTo>
                  <a:cubicBezTo>
                    <a:pt x="560" y="542"/>
                    <a:pt x="560" y="542"/>
                    <a:pt x="560" y="542"/>
                  </a:cubicBezTo>
                  <a:cubicBezTo>
                    <a:pt x="559" y="542"/>
                    <a:pt x="559" y="542"/>
                    <a:pt x="559" y="541"/>
                  </a:cubicBezTo>
                  <a:cubicBezTo>
                    <a:pt x="559" y="541"/>
                    <a:pt x="559" y="541"/>
                    <a:pt x="560" y="541"/>
                  </a:cubicBezTo>
                  <a:cubicBezTo>
                    <a:pt x="560" y="540"/>
                    <a:pt x="561" y="540"/>
                    <a:pt x="561" y="540"/>
                  </a:cubicBezTo>
                  <a:cubicBezTo>
                    <a:pt x="561" y="539"/>
                    <a:pt x="561" y="539"/>
                    <a:pt x="561" y="539"/>
                  </a:cubicBezTo>
                  <a:cubicBezTo>
                    <a:pt x="561" y="538"/>
                    <a:pt x="561" y="538"/>
                    <a:pt x="561" y="538"/>
                  </a:cubicBezTo>
                  <a:cubicBezTo>
                    <a:pt x="561" y="537"/>
                    <a:pt x="561" y="537"/>
                    <a:pt x="561" y="536"/>
                  </a:cubicBezTo>
                  <a:cubicBezTo>
                    <a:pt x="561" y="536"/>
                    <a:pt x="561" y="536"/>
                    <a:pt x="561" y="536"/>
                  </a:cubicBezTo>
                  <a:cubicBezTo>
                    <a:pt x="560" y="536"/>
                    <a:pt x="560" y="535"/>
                    <a:pt x="560" y="535"/>
                  </a:cubicBezTo>
                  <a:cubicBezTo>
                    <a:pt x="560" y="534"/>
                    <a:pt x="559" y="534"/>
                    <a:pt x="559" y="534"/>
                  </a:cubicBezTo>
                  <a:cubicBezTo>
                    <a:pt x="558" y="535"/>
                    <a:pt x="558" y="535"/>
                    <a:pt x="557" y="535"/>
                  </a:cubicBezTo>
                  <a:cubicBezTo>
                    <a:pt x="556" y="535"/>
                    <a:pt x="556" y="534"/>
                    <a:pt x="556" y="534"/>
                  </a:cubicBezTo>
                  <a:cubicBezTo>
                    <a:pt x="555" y="534"/>
                    <a:pt x="555" y="533"/>
                    <a:pt x="556" y="533"/>
                  </a:cubicBezTo>
                  <a:cubicBezTo>
                    <a:pt x="556" y="532"/>
                    <a:pt x="555" y="531"/>
                    <a:pt x="554" y="531"/>
                  </a:cubicBezTo>
                  <a:cubicBezTo>
                    <a:pt x="554" y="531"/>
                    <a:pt x="553" y="532"/>
                    <a:pt x="553" y="531"/>
                  </a:cubicBezTo>
                  <a:cubicBezTo>
                    <a:pt x="553" y="531"/>
                    <a:pt x="552" y="531"/>
                    <a:pt x="552" y="531"/>
                  </a:cubicBezTo>
                  <a:cubicBezTo>
                    <a:pt x="551" y="531"/>
                    <a:pt x="551" y="531"/>
                    <a:pt x="551" y="532"/>
                  </a:cubicBezTo>
                  <a:cubicBezTo>
                    <a:pt x="551" y="532"/>
                    <a:pt x="550" y="532"/>
                    <a:pt x="550" y="532"/>
                  </a:cubicBezTo>
                  <a:cubicBezTo>
                    <a:pt x="550" y="532"/>
                    <a:pt x="550" y="531"/>
                    <a:pt x="549" y="531"/>
                  </a:cubicBezTo>
                  <a:cubicBezTo>
                    <a:pt x="549" y="531"/>
                    <a:pt x="549" y="531"/>
                    <a:pt x="549" y="531"/>
                  </a:cubicBezTo>
                  <a:cubicBezTo>
                    <a:pt x="549" y="530"/>
                    <a:pt x="548" y="530"/>
                    <a:pt x="548" y="529"/>
                  </a:cubicBezTo>
                  <a:cubicBezTo>
                    <a:pt x="548" y="529"/>
                    <a:pt x="548" y="528"/>
                    <a:pt x="547" y="528"/>
                  </a:cubicBezTo>
                  <a:cubicBezTo>
                    <a:pt x="547" y="528"/>
                    <a:pt x="547" y="528"/>
                    <a:pt x="546" y="528"/>
                  </a:cubicBezTo>
                  <a:cubicBezTo>
                    <a:pt x="546" y="528"/>
                    <a:pt x="545" y="528"/>
                    <a:pt x="545" y="528"/>
                  </a:cubicBezTo>
                  <a:cubicBezTo>
                    <a:pt x="545" y="528"/>
                    <a:pt x="545" y="528"/>
                    <a:pt x="545" y="529"/>
                  </a:cubicBezTo>
                  <a:cubicBezTo>
                    <a:pt x="544" y="529"/>
                    <a:pt x="544" y="529"/>
                    <a:pt x="544" y="529"/>
                  </a:cubicBezTo>
                  <a:cubicBezTo>
                    <a:pt x="544" y="529"/>
                    <a:pt x="545" y="530"/>
                    <a:pt x="546" y="530"/>
                  </a:cubicBezTo>
                  <a:cubicBezTo>
                    <a:pt x="547" y="530"/>
                    <a:pt x="547" y="531"/>
                    <a:pt x="547" y="531"/>
                  </a:cubicBezTo>
                  <a:cubicBezTo>
                    <a:pt x="547" y="532"/>
                    <a:pt x="547" y="532"/>
                    <a:pt x="548" y="532"/>
                  </a:cubicBezTo>
                  <a:cubicBezTo>
                    <a:pt x="548" y="533"/>
                    <a:pt x="549" y="533"/>
                    <a:pt x="549" y="534"/>
                  </a:cubicBezTo>
                  <a:cubicBezTo>
                    <a:pt x="549" y="534"/>
                    <a:pt x="548" y="535"/>
                    <a:pt x="548" y="535"/>
                  </a:cubicBezTo>
                  <a:cubicBezTo>
                    <a:pt x="548" y="536"/>
                    <a:pt x="548" y="536"/>
                    <a:pt x="548" y="536"/>
                  </a:cubicBezTo>
                  <a:cubicBezTo>
                    <a:pt x="548" y="536"/>
                    <a:pt x="548" y="536"/>
                    <a:pt x="548" y="536"/>
                  </a:cubicBezTo>
                  <a:cubicBezTo>
                    <a:pt x="549" y="537"/>
                    <a:pt x="549" y="537"/>
                    <a:pt x="549" y="537"/>
                  </a:cubicBezTo>
                  <a:cubicBezTo>
                    <a:pt x="549" y="537"/>
                    <a:pt x="549" y="537"/>
                    <a:pt x="549" y="537"/>
                  </a:cubicBezTo>
                  <a:cubicBezTo>
                    <a:pt x="549" y="537"/>
                    <a:pt x="550" y="537"/>
                    <a:pt x="550" y="537"/>
                  </a:cubicBezTo>
                  <a:cubicBezTo>
                    <a:pt x="550" y="537"/>
                    <a:pt x="551" y="537"/>
                    <a:pt x="551" y="538"/>
                  </a:cubicBezTo>
                  <a:cubicBezTo>
                    <a:pt x="551" y="538"/>
                    <a:pt x="551" y="539"/>
                    <a:pt x="551" y="539"/>
                  </a:cubicBezTo>
                  <a:cubicBezTo>
                    <a:pt x="551" y="539"/>
                    <a:pt x="552" y="540"/>
                    <a:pt x="552" y="540"/>
                  </a:cubicBezTo>
                  <a:cubicBezTo>
                    <a:pt x="553" y="541"/>
                    <a:pt x="553" y="541"/>
                    <a:pt x="553" y="542"/>
                  </a:cubicBezTo>
                  <a:cubicBezTo>
                    <a:pt x="553" y="542"/>
                    <a:pt x="553" y="542"/>
                    <a:pt x="553" y="542"/>
                  </a:cubicBezTo>
                  <a:cubicBezTo>
                    <a:pt x="554" y="543"/>
                    <a:pt x="554" y="543"/>
                    <a:pt x="554" y="543"/>
                  </a:cubicBezTo>
                  <a:cubicBezTo>
                    <a:pt x="555" y="544"/>
                    <a:pt x="554" y="545"/>
                    <a:pt x="555" y="546"/>
                  </a:cubicBezTo>
                  <a:cubicBezTo>
                    <a:pt x="555" y="546"/>
                    <a:pt x="555" y="546"/>
                    <a:pt x="555" y="546"/>
                  </a:cubicBezTo>
                  <a:cubicBezTo>
                    <a:pt x="555" y="546"/>
                    <a:pt x="556" y="546"/>
                    <a:pt x="556" y="545"/>
                  </a:cubicBezTo>
                  <a:cubicBezTo>
                    <a:pt x="556" y="545"/>
                    <a:pt x="556" y="544"/>
                    <a:pt x="556" y="544"/>
                  </a:cubicBezTo>
                  <a:cubicBezTo>
                    <a:pt x="556" y="544"/>
                    <a:pt x="556" y="545"/>
                    <a:pt x="556" y="545"/>
                  </a:cubicBezTo>
                  <a:cubicBezTo>
                    <a:pt x="557" y="545"/>
                    <a:pt x="557" y="544"/>
                    <a:pt x="557" y="544"/>
                  </a:cubicBezTo>
                  <a:cubicBezTo>
                    <a:pt x="559" y="544"/>
                    <a:pt x="558" y="545"/>
                    <a:pt x="558" y="546"/>
                  </a:cubicBezTo>
                  <a:cubicBezTo>
                    <a:pt x="557" y="546"/>
                    <a:pt x="558" y="547"/>
                    <a:pt x="557" y="547"/>
                  </a:cubicBezTo>
                  <a:cubicBezTo>
                    <a:pt x="557" y="547"/>
                    <a:pt x="556" y="548"/>
                    <a:pt x="556" y="548"/>
                  </a:cubicBezTo>
                  <a:cubicBezTo>
                    <a:pt x="557" y="549"/>
                    <a:pt x="556" y="549"/>
                    <a:pt x="556" y="550"/>
                  </a:cubicBezTo>
                  <a:cubicBezTo>
                    <a:pt x="556" y="551"/>
                    <a:pt x="557" y="551"/>
                    <a:pt x="557" y="551"/>
                  </a:cubicBezTo>
                  <a:cubicBezTo>
                    <a:pt x="558" y="551"/>
                    <a:pt x="559" y="551"/>
                    <a:pt x="560" y="552"/>
                  </a:cubicBezTo>
                  <a:cubicBezTo>
                    <a:pt x="560" y="552"/>
                    <a:pt x="560" y="552"/>
                    <a:pt x="560" y="552"/>
                  </a:cubicBezTo>
                  <a:cubicBezTo>
                    <a:pt x="560" y="552"/>
                    <a:pt x="560" y="552"/>
                    <a:pt x="560" y="552"/>
                  </a:cubicBezTo>
                  <a:cubicBezTo>
                    <a:pt x="560" y="553"/>
                    <a:pt x="561" y="553"/>
                    <a:pt x="560" y="553"/>
                  </a:cubicBezTo>
                  <a:cubicBezTo>
                    <a:pt x="560" y="554"/>
                    <a:pt x="560" y="554"/>
                    <a:pt x="560" y="555"/>
                  </a:cubicBezTo>
                  <a:cubicBezTo>
                    <a:pt x="560" y="556"/>
                    <a:pt x="560" y="557"/>
                    <a:pt x="560" y="558"/>
                  </a:cubicBezTo>
                  <a:cubicBezTo>
                    <a:pt x="559" y="558"/>
                    <a:pt x="559" y="559"/>
                    <a:pt x="559" y="559"/>
                  </a:cubicBezTo>
                  <a:cubicBezTo>
                    <a:pt x="559" y="559"/>
                    <a:pt x="559" y="559"/>
                    <a:pt x="559" y="559"/>
                  </a:cubicBezTo>
                  <a:cubicBezTo>
                    <a:pt x="559" y="559"/>
                    <a:pt x="559" y="560"/>
                    <a:pt x="559" y="560"/>
                  </a:cubicBezTo>
                  <a:cubicBezTo>
                    <a:pt x="558" y="560"/>
                    <a:pt x="559" y="561"/>
                    <a:pt x="559" y="561"/>
                  </a:cubicBezTo>
                  <a:cubicBezTo>
                    <a:pt x="559" y="561"/>
                    <a:pt x="558" y="561"/>
                    <a:pt x="558" y="561"/>
                  </a:cubicBezTo>
                  <a:cubicBezTo>
                    <a:pt x="558" y="562"/>
                    <a:pt x="558" y="562"/>
                    <a:pt x="558" y="562"/>
                  </a:cubicBezTo>
                  <a:cubicBezTo>
                    <a:pt x="557" y="563"/>
                    <a:pt x="557" y="563"/>
                    <a:pt x="557" y="564"/>
                  </a:cubicBezTo>
                  <a:cubicBezTo>
                    <a:pt x="557" y="564"/>
                    <a:pt x="557" y="565"/>
                    <a:pt x="557" y="565"/>
                  </a:cubicBezTo>
                  <a:cubicBezTo>
                    <a:pt x="557" y="566"/>
                    <a:pt x="558" y="566"/>
                    <a:pt x="558" y="567"/>
                  </a:cubicBezTo>
                  <a:cubicBezTo>
                    <a:pt x="557" y="568"/>
                    <a:pt x="558" y="569"/>
                    <a:pt x="558" y="570"/>
                  </a:cubicBezTo>
                  <a:cubicBezTo>
                    <a:pt x="558" y="570"/>
                    <a:pt x="557" y="570"/>
                    <a:pt x="557" y="570"/>
                  </a:cubicBezTo>
                  <a:cubicBezTo>
                    <a:pt x="557" y="570"/>
                    <a:pt x="556" y="570"/>
                    <a:pt x="555" y="570"/>
                  </a:cubicBezTo>
                  <a:cubicBezTo>
                    <a:pt x="555" y="570"/>
                    <a:pt x="554" y="570"/>
                    <a:pt x="553" y="570"/>
                  </a:cubicBezTo>
                  <a:cubicBezTo>
                    <a:pt x="553" y="570"/>
                    <a:pt x="552" y="570"/>
                    <a:pt x="551" y="571"/>
                  </a:cubicBezTo>
                  <a:cubicBezTo>
                    <a:pt x="551" y="571"/>
                    <a:pt x="551" y="572"/>
                    <a:pt x="550" y="572"/>
                  </a:cubicBezTo>
                  <a:cubicBezTo>
                    <a:pt x="550" y="572"/>
                    <a:pt x="550" y="572"/>
                    <a:pt x="550" y="573"/>
                  </a:cubicBezTo>
                  <a:cubicBezTo>
                    <a:pt x="550" y="573"/>
                    <a:pt x="549" y="573"/>
                    <a:pt x="549" y="573"/>
                  </a:cubicBezTo>
                  <a:cubicBezTo>
                    <a:pt x="549" y="573"/>
                    <a:pt x="549" y="574"/>
                    <a:pt x="549" y="574"/>
                  </a:cubicBezTo>
                  <a:cubicBezTo>
                    <a:pt x="549" y="575"/>
                    <a:pt x="549" y="575"/>
                    <a:pt x="550" y="575"/>
                  </a:cubicBezTo>
                  <a:cubicBezTo>
                    <a:pt x="550" y="576"/>
                    <a:pt x="550" y="576"/>
                    <a:pt x="550" y="576"/>
                  </a:cubicBezTo>
                  <a:cubicBezTo>
                    <a:pt x="550" y="576"/>
                    <a:pt x="550" y="576"/>
                    <a:pt x="550" y="576"/>
                  </a:cubicBezTo>
                  <a:cubicBezTo>
                    <a:pt x="551" y="576"/>
                    <a:pt x="552" y="576"/>
                    <a:pt x="552" y="577"/>
                  </a:cubicBezTo>
                  <a:cubicBezTo>
                    <a:pt x="553" y="577"/>
                    <a:pt x="553" y="577"/>
                    <a:pt x="553" y="578"/>
                  </a:cubicBezTo>
                  <a:cubicBezTo>
                    <a:pt x="553" y="578"/>
                    <a:pt x="553" y="578"/>
                    <a:pt x="554" y="578"/>
                  </a:cubicBezTo>
                  <a:cubicBezTo>
                    <a:pt x="554" y="578"/>
                    <a:pt x="554" y="578"/>
                    <a:pt x="555" y="578"/>
                  </a:cubicBezTo>
                  <a:cubicBezTo>
                    <a:pt x="555" y="579"/>
                    <a:pt x="556" y="578"/>
                    <a:pt x="556" y="579"/>
                  </a:cubicBezTo>
                  <a:cubicBezTo>
                    <a:pt x="557" y="579"/>
                    <a:pt x="557" y="579"/>
                    <a:pt x="558" y="579"/>
                  </a:cubicBezTo>
                  <a:cubicBezTo>
                    <a:pt x="558" y="580"/>
                    <a:pt x="558" y="580"/>
                    <a:pt x="558" y="581"/>
                  </a:cubicBezTo>
                  <a:cubicBezTo>
                    <a:pt x="558" y="582"/>
                    <a:pt x="558" y="582"/>
                    <a:pt x="558" y="583"/>
                  </a:cubicBezTo>
                  <a:cubicBezTo>
                    <a:pt x="558" y="583"/>
                    <a:pt x="558" y="584"/>
                    <a:pt x="559" y="584"/>
                  </a:cubicBezTo>
                  <a:cubicBezTo>
                    <a:pt x="559" y="585"/>
                    <a:pt x="558" y="585"/>
                    <a:pt x="557" y="586"/>
                  </a:cubicBezTo>
                  <a:cubicBezTo>
                    <a:pt x="557" y="586"/>
                    <a:pt x="557" y="586"/>
                    <a:pt x="557" y="587"/>
                  </a:cubicBezTo>
                  <a:cubicBezTo>
                    <a:pt x="556" y="588"/>
                    <a:pt x="556" y="589"/>
                    <a:pt x="555" y="590"/>
                  </a:cubicBezTo>
                  <a:cubicBezTo>
                    <a:pt x="555" y="590"/>
                    <a:pt x="554" y="591"/>
                    <a:pt x="554" y="591"/>
                  </a:cubicBezTo>
                  <a:cubicBezTo>
                    <a:pt x="554" y="591"/>
                    <a:pt x="553" y="592"/>
                    <a:pt x="553" y="592"/>
                  </a:cubicBezTo>
                  <a:cubicBezTo>
                    <a:pt x="553" y="592"/>
                    <a:pt x="553" y="592"/>
                    <a:pt x="553" y="592"/>
                  </a:cubicBezTo>
                  <a:cubicBezTo>
                    <a:pt x="553" y="592"/>
                    <a:pt x="553" y="593"/>
                    <a:pt x="553" y="593"/>
                  </a:cubicBezTo>
                  <a:cubicBezTo>
                    <a:pt x="553" y="593"/>
                    <a:pt x="553" y="593"/>
                    <a:pt x="553" y="593"/>
                  </a:cubicBezTo>
                  <a:cubicBezTo>
                    <a:pt x="554" y="593"/>
                    <a:pt x="554" y="593"/>
                    <a:pt x="554" y="593"/>
                  </a:cubicBezTo>
                  <a:cubicBezTo>
                    <a:pt x="555" y="593"/>
                    <a:pt x="555" y="593"/>
                    <a:pt x="555" y="593"/>
                  </a:cubicBezTo>
                  <a:cubicBezTo>
                    <a:pt x="555" y="593"/>
                    <a:pt x="555" y="593"/>
                    <a:pt x="555" y="594"/>
                  </a:cubicBezTo>
                  <a:cubicBezTo>
                    <a:pt x="555" y="594"/>
                    <a:pt x="555" y="594"/>
                    <a:pt x="555" y="594"/>
                  </a:cubicBezTo>
                  <a:cubicBezTo>
                    <a:pt x="555" y="594"/>
                    <a:pt x="556" y="595"/>
                    <a:pt x="556" y="596"/>
                  </a:cubicBezTo>
                  <a:cubicBezTo>
                    <a:pt x="556" y="596"/>
                    <a:pt x="556" y="596"/>
                    <a:pt x="556" y="596"/>
                  </a:cubicBezTo>
                  <a:cubicBezTo>
                    <a:pt x="557" y="596"/>
                    <a:pt x="557" y="596"/>
                    <a:pt x="557" y="596"/>
                  </a:cubicBezTo>
                  <a:cubicBezTo>
                    <a:pt x="558" y="595"/>
                    <a:pt x="558" y="595"/>
                    <a:pt x="559" y="595"/>
                  </a:cubicBezTo>
                  <a:cubicBezTo>
                    <a:pt x="560" y="594"/>
                    <a:pt x="561" y="593"/>
                    <a:pt x="562" y="593"/>
                  </a:cubicBezTo>
                  <a:cubicBezTo>
                    <a:pt x="562" y="592"/>
                    <a:pt x="563" y="591"/>
                    <a:pt x="563" y="590"/>
                  </a:cubicBezTo>
                  <a:cubicBezTo>
                    <a:pt x="563" y="589"/>
                    <a:pt x="563" y="589"/>
                    <a:pt x="564" y="588"/>
                  </a:cubicBezTo>
                  <a:cubicBezTo>
                    <a:pt x="564" y="588"/>
                    <a:pt x="565" y="588"/>
                    <a:pt x="565" y="587"/>
                  </a:cubicBezTo>
                  <a:cubicBezTo>
                    <a:pt x="565" y="587"/>
                    <a:pt x="566" y="586"/>
                    <a:pt x="566" y="586"/>
                  </a:cubicBezTo>
                  <a:cubicBezTo>
                    <a:pt x="566" y="585"/>
                    <a:pt x="566" y="585"/>
                    <a:pt x="567" y="585"/>
                  </a:cubicBezTo>
                  <a:cubicBezTo>
                    <a:pt x="568" y="585"/>
                    <a:pt x="568" y="584"/>
                    <a:pt x="569" y="583"/>
                  </a:cubicBezTo>
                  <a:cubicBezTo>
                    <a:pt x="569" y="582"/>
                    <a:pt x="570" y="582"/>
                    <a:pt x="571" y="581"/>
                  </a:cubicBezTo>
                  <a:cubicBezTo>
                    <a:pt x="571" y="580"/>
                    <a:pt x="571" y="580"/>
                    <a:pt x="571" y="579"/>
                  </a:cubicBezTo>
                  <a:cubicBezTo>
                    <a:pt x="571" y="579"/>
                    <a:pt x="572" y="579"/>
                    <a:pt x="572" y="578"/>
                  </a:cubicBezTo>
                  <a:cubicBezTo>
                    <a:pt x="573" y="578"/>
                    <a:pt x="573" y="575"/>
                    <a:pt x="572" y="575"/>
                  </a:cubicBezTo>
                  <a:cubicBezTo>
                    <a:pt x="571" y="574"/>
                    <a:pt x="569" y="575"/>
                    <a:pt x="568" y="576"/>
                  </a:cubicBezTo>
                  <a:cubicBezTo>
                    <a:pt x="568" y="576"/>
                    <a:pt x="569" y="575"/>
                    <a:pt x="569" y="574"/>
                  </a:cubicBezTo>
                  <a:cubicBezTo>
                    <a:pt x="570" y="574"/>
                    <a:pt x="571" y="574"/>
                    <a:pt x="572" y="573"/>
                  </a:cubicBezTo>
                  <a:cubicBezTo>
                    <a:pt x="573" y="573"/>
                    <a:pt x="573" y="572"/>
                    <a:pt x="573" y="572"/>
                  </a:cubicBezTo>
                  <a:cubicBezTo>
                    <a:pt x="574" y="572"/>
                    <a:pt x="575" y="571"/>
                    <a:pt x="575" y="570"/>
                  </a:cubicBezTo>
                  <a:cubicBezTo>
                    <a:pt x="576" y="570"/>
                    <a:pt x="576" y="569"/>
                    <a:pt x="577" y="569"/>
                  </a:cubicBezTo>
                  <a:cubicBezTo>
                    <a:pt x="577" y="569"/>
                    <a:pt x="577" y="569"/>
                    <a:pt x="577" y="570"/>
                  </a:cubicBezTo>
                  <a:cubicBezTo>
                    <a:pt x="578" y="570"/>
                    <a:pt x="578" y="570"/>
                    <a:pt x="579" y="570"/>
                  </a:cubicBezTo>
                  <a:cubicBezTo>
                    <a:pt x="580" y="570"/>
                    <a:pt x="580" y="570"/>
                    <a:pt x="581" y="570"/>
                  </a:cubicBezTo>
                  <a:cubicBezTo>
                    <a:pt x="581" y="569"/>
                    <a:pt x="581" y="569"/>
                    <a:pt x="580" y="568"/>
                  </a:cubicBezTo>
                  <a:cubicBezTo>
                    <a:pt x="580" y="568"/>
                    <a:pt x="579" y="568"/>
                    <a:pt x="579" y="567"/>
                  </a:cubicBezTo>
                  <a:cubicBezTo>
                    <a:pt x="580" y="567"/>
                    <a:pt x="580" y="567"/>
                    <a:pt x="580" y="566"/>
                  </a:cubicBezTo>
                  <a:cubicBezTo>
                    <a:pt x="580" y="566"/>
                    <a:pt x="581" y="566"/>
                    <a:pt x="581" y="566"/>
                  </a:cubicBezTo>
                  <a:cubicBezTo>
                    <a:pt x="581" y="565"/>
                    <a:pt x="581" y="565"/>
                    <a:pt x="581" y="565"/>
                  </a:cubicBezTo>
                  <a:cubicBezTo>
                    <a:pt x="581" y="564"/>
                    <a:pt x="582" y="565"/>
                    <a:pt x="583" y="565"/>
                  </a:cubicBezTo>
                  <a:cubicBezTo>
                    <a:pt x="583" y="565"/>
                    <a:pt x="584" y="564"/>
                    <a:pt x="584" y="564"/>
                  </a:cubicBezTo>
                  <a:cubicBezTo>
                    <a:pt x="584" y="562"/>
                    <a:pt x="585" y="562"/>
                    <a:pt x="586" y="561"/>
                  </a:cubicBezTo>
                  <a:cubicBezTo>
                    <a:pt x="586" y="561"/>
                    <a:pt x="587" y="560"/>
                    <a:pt x="586" y="559"/>
                  </a:cubicBezTo>
                  <a:cubicBezTo>
                    <a:pt x="585" y="559"/>
                    <a:pt x="585" y="558"/>
                    <a:pt x="586" y="557"/>
                  </a:cubicBezTo>
                  <a:cubicBezTo>
                    <a:pt x="586" y="556"/>
                    <a:pt x="586" y="556"/>
                    <a:pt x="587" y="556"/>
                  </a:cubicBezTo>
                  <a:cubicBezTo>
                    <a:pt x="587" y="556"/>
                    <a:pt x="587" y="556"/>
                    <a:pt x="587" y="555"/>
                  </a:cubicBezTo>
                  <a:cubicBezTo>
                    <a:pt x="587" y="555"/>
                    <a:pt x="587" y="555"/>
                    <a:pt x="587" y="555"/>
                  </a:cubicBezTo>
                  <a:cubicBezTo>
                    <a:pt x="587" y="555"/>
                    <a:pt x="587" y="555"/>
                    <a:pt x="587" y="555"/>
                  </a:cubicBezTo>
                  <a:cubicBezTo>
                    <a:pt x="587" y="555"/>
                    <a:pt x="587" y="555"/>
                    <a:pt x="587" y="555"/>
                  </a:cubicBezTo>
                  <a:close/>
                  <a:moveTo>
                    <a:pt x="420" y="745"/>
                  </a:moveTo>
                  <a:cubicBezTo>
                    <a:pt x="420" y="745"/>
                    <a:pt x="420" y="745"/>
                    <a:pt x="419" y="745"/>
                  </a:cubicBezTo>
                  <a:cubicBezTo>
                    <a:pt x="419" y="745"/>
                    <a:pt x="419" y="745"/>
                    <a:pt x="419" y="744"/>
                  </a:cubicBezTo>
                  <a:cubicBezTo>
                    <a:pt x="419" y="744"/>
                    <a:pt x="419" y="744"/>
                    <a:pt x="419" y="744"/>
                  </a:cubicBezTo>
                  <a:cubicBezTo>
                    <a:pt x="419" y="743"/>
                    <a:pt x="419" y="743"/>
                    <a:pt x="418" y="743"/>
                  </a:cubicBezTo>
                  <a:cubicBezTo>
                    <a:pt x="417" y="743"/>
                    <a:pt x="417" y="743"/>
                    <a:pt x="417" y="743"/>
                  </a:cubicBezTo>
                  <a:cubicBezTo>
                    <a:pt x="417" y="743"/>
                    <a:pt x="417" y="743"/>
                    <a:pt x="417" y="743"/>
                  </a:cubicBezTo>
                  <a:cubicBezTo>
                    <a:pt x="417" y="743"/>
                    <a:pt x="417" y="743"/>
                    <a:pt x="417" y="743"/>
                  </a:cubicBezTo>
                  <a:cubicBezTo>
                    <a:pt x="418" y="743"/>
                    <a:pt x="418" y="744"/>
                    <a:pt x="418" y="744"/>
                  </a:cubicBezTo>
                  <a:cubicBezTo>
                    <a:pt x="418" y="744"/>
                    <a:pt x="418" y="744"/>
                    <a:pt x="418" y="744"/>
                  </a:cubicBezTo>
                  <a:cubicBezTo>
                    <a:pt x="418" y="744"/>
                    <a:pt x="418" y="745"/>
                    <a:pt x="418" y="745"/>
                  </a:cubicBezTo>
                  <a:cubicBezTo>
                    <a:pt x="418" y="745"/>
                    <a:pt x="418" y="746"/>
                    <a:pt x="419" y="746"/>
                  </a:cubicBezTo>
                  <a:cubicBezTo>
                    <a:pt x="419" y="746"/>
                    <a:pt x="419" y="746"/>
                    <a:pt x="419" y="746"/>
                  </a:cubicBezTo>
                  <a:cubicBezTo>
                    <a:pt x="419" y="746"/>
                    <a:pt x="420" y="746"/>
                    <a:pt x="420" y="746"/>
                  </a:cubicBezTo>
                  <a:cubicBezTo>
                    <a:pt x="420" y="746"/>
                    <a:pt x="420" y="746"/>
                    <a:pt x="420" y="746"/>
                  </a:cubicBezTo>
                  <a:cubicBezTo>
                    <a:pt x="420" y="746"/>
                    <a:pt x="420" y="746"/>
                    <a:pt x="420" y="746"/>
                  </a:cubicBezTo>
                  <a:cubicBezTo>
                    <a:pt x="420" y="746"/>
                    <a:pt x="421" y="745"/>
                    <a:pt x="420" y="745"/>
                  </a:cubicBezTo>
                  <a:close/>
                  <a:moveTo>
                    <a:pt x="494" y="654"/>
                  </a:moveTo>
                  <a:cubicBezTo>
                    <a:pt x="494" y="654"/>
                    <a:pt x="494" y="654"/>
                    <a:pt x="493" y="653"/>
                  </a:cubicBezTo>
                  <a:cubicBezTo>
                    <a:pt x="493" y="653"/>
                    <a:pt x="493" y="653"/>
                    <a:pt x="493" y="653"/>
                  </a:cubicBezTo>
                  <a:cubicBezTo>
                    <a:pt x="492" y="653"/>
                    <a:pt x="492" y="653"/>
                    <a:pt x="492" y="653"/>
                  </a:cubicBezTo>
                  <a:cubicBezTo>
                    <a:pt x="492" y="653"/>
                    <a:pt x="492" y="653"/>
                    <a:pt x="492" y="653"/>
                  </a:cubicBezTo>
                  <a:cubicBezTo>
                    <a:pt x="491" y="653"/>
                    <a:pt x="491" y="653"/>
                    <a:pt x="491" y="654"/>
                  </a:cubicBezTo>
                  <a:cubicBezTo>
                    <a:pt x="491" y="654"/>
                    <a:pt x="491" y="654"/>
                    <a:pt x="491" y="654"/>
                  </a:cubicBezTo>
                  <a:cubicBezTo>
                    <a:pt x="491" y="655"/>
                    <a:pt x="490" y="655"/>
                    <a:pt x="490" y="656"/>
                  </a:cubicBezTo>
                  <a:cubicBezTo>
                    <a:pt x="490" y="656"/>
                    <a:pt x="490" y="656"/>
                    <a:pt x="490" y="656"/>
                  </a:cubicBezTo>
                  <a:cubicBezTo>
                    <a:pt x="490" y="656"/>
                    <a:pt x="490" y="656"/>
                    <a:pt x="490" y="656"/>
                  </a:cubicBezTo>
                  <a:cubicBezTo>
                    <a:pt x="490" y="656"/>
                    <a:pt x="490" y="656"/>
                    <a:pt x="490" y="656"/>
                  </a:cubicBezTo>
                  <a:cubicBezTo>
                    <a:pt x="490" y="656"/>
                    <a:pt x="490" y="656"/>
                    <a:pt x="490" y="656"/>
                  </a:cubicBezTo>
                  <a:cubicBezTo>
                    <a:pt x="490" y="657"/>
                    <a:pt x="490" y="657"/>
                    <a:pt x="489" y="658"/>
                  </a:cubicBezTo>
                  <a:cubicBezTo>
                    <a:pt x="489" y="658"/>
                    <a:pt x="489" y="658"/>
                    <a:pt x="489" y="658"/>
                  </a:cubicBezTo>
                  <a:cubicBezTo>
                    <a:pt x="488" y="659"/>
                    <a:pt x="488" y="659"/>
                    <a:pt x="487" y="660"/>
                  </a:cubicBezTo>
                  <a:cubicBezTo>
                    <a:pt x="487" y="660"/>
                    <a:pt x="487" y="660"/>
                    <a:pt x="487" y="660"/>
                  </a:cubicBezTo>
                  <a:cubicBezTo>
                    <a:pt x="486" y="661"/>
                    <a:pt x="486" y="662"/>
                    <a:pt x="487" y="662"/>
                  </a:cubicBezTo>
                  <a:cubicBezTo>
                    <a:pt x="488" y="661"/>
                    <a:pt x="488" y="661"/>
                    <a:pt x="489" y="660"/>
                  </a:cubicBezTo>
                  <a:cubicBezTo>
                    <a:pt x="489" y="660"/>
                    <a:pt x="489" y="659"/>
                    <a:pt x="489" y="659"/>
                  </a:cubicBezTo>
                  <a:cubicBezTo>
                    <a:pt x="489" y="659"/>
                    <a:pt x="489" y="659"/>
                    <a:pt x="490" y="659"/>
                  </a:cubicBezTo>
                  <a:cubicBezTo>
                    <a:pt x="490" y="659"/>
                    <a:pt x="491" y="658"/>
                    <a:pt x="492" y="658"/>
                  </a:cubicBezTo>
                  <a:cubicBezTo>
                    <a:pt x="492" y="658"/>
                    <a:pt x="493" y="657"/>
                    <a:pt x="493" y="657"/>
                  </a:cubicBezTo>
                  <a:cubicBezTo>
                    <a:pt x="494" y="657"/>
                    <a:pt x="494" y="657"/>
                    <a:pt x="494" y="656"/>
                  </a:cubicBezTo>
                  <a:cubicBezTo>
                    <a:pt x="495" y="656"/>
                    <a:pt x="495" y="655"/>
                    <a:pt x="495" y="655"/>
                  </a:cubicBezTo>
                  <a:cubicBezTo>
                    <a:pt x="495" y="655"/>
                    <a:pt x="494" y="655"/>
                    <a:pt x="494" y="654"/>
                  </a:cubicBezTo>
                  <a:close/>
                  <a:moveTo>
                    <a:pt x="485" y="644"/>
                  </a:moveTo>
                  <a:cubicBezTo>
                    <a:pt x="485" y="644"/>
                    <a:pt x="485" y="644"/>
                    <a:pt x="485" y="644"/>
                  </a:cubicBezTo>
                  <a:cubicBezTo>
                    <a:pt x="486" y="644"/>
                    <a:pt x="486" y="644"/>
                    <a:pt x="486" y="644"/>
                  </a:cubicBezTo>
                  <a:cubicBezTo>
                    <a:pt x="485" y="644"/>
                    <a:pt x="486" y="643"/>
                    <a:pt x="486" y="643"/>
                  </a:cubicBezTo>
                  <a:cubicBezTo>
                    <a:pt x="486" y="643"/>
                    <a:pt x="486" y="643"/>
                    <a:pt x="486" y="642"/>
                  </a:cubicBezTo>
                  <a:cubicBezTo>
                    <a:pt x="486" y="642"/>
                    <a:pt x="486" y="642"/>
                    <a:pt x="486" y="642"/>
                  </a:cubicBezTo>
                  <a:cubicBezTo>
                    <a:pt x="485" y="643"/>
                    <a:pt x="485" y="644"/>
                    <a:pt x="485" y="644"/>
                  </a:cubicBezTo>
                  <a:cubicBezTo>
                    <a:pt x="485" y="644"/>
                    <a:pt x="485" y="644"/>
                    <a:pt x="485" y="644"/>
                  </a:cubicBezTo>
                  <a:cubicBezTo>
                    <a:pt x="485" y="644"/>
                    <a:pt x="485" y="644"/>
                    <a:pt x="485" y="644"/>
                  </a:cubicBezTo>
                  <a:cubicBezTo>
                    <a:pt x="485" y="645"/>
                    <a:pt x="485" y="644"/>
                    <a:pt x="485" y="644"/>
                  </a:cubicBezTo>
                  <a:close/>
                  <a:moveTo>
                    <a:pt x="566" y="544"/>
                  </a:moveTo>
                  <a:cubicBezTo>
                    <a:pt x="566" y="544"/>
                    <a:pt x="566" y="544"/>
                    <a:pt x="566" y="545"/>
                  </a:cubicBezTo>
                  <a:cubicBezTo>
                    <a:pt x="567" y="545"/>
                    <a:pt x="567" y="545"/>
                    <a:pt x="567" y="545"/>
                  </a:cubicBezTo>
                  <a:cubicBezTo>
                    <a:pt x="567" y="545"/>
                    <a:pt x="567" y="545"/>
                    <a:pt x="567" y="545"/>
                  </a:cubicBezTo>
                  <a:cubicBezTo>
                    <a:pt x="568" y="544"/>
                    <a:pt x="568" y="543"/>
                    <a:pt x="567" y="542"/>
                  </a:cubicBezTo>
                  <a:cubicBezTo>
                    <a:pt x="567" y="542"/>
                    <a:pt x="567" y="542"/>
                    <a:pt x="567" y="542"/>
                  </a:cubicBezTo>
                  <a:cubicBezTo>
                    <a:pt x="567" y="542"/>
                    <a:pt x="567" y="542"/>
                    <a:pt x="567" y="542"/>
                  </a:cubicBezTo>
                  <a:cubicBezTo>
                    <a:pt x="567" y="542"/>
                    <a:pt x="566" y="542"/>
                    <a:pt x="566" y="542"/>
                  </a:cubicBezTo>
                  <a:cubicBezTo>
                    <a:pt x="566" y="542"/>
                    <a:pt x="566" y="543"/>
                    <a:pt x="566" y="543"/>
                  </a:cubicBezTo>
                  <a:cubicBezTo>
                    <a:pt x="566" y="543"/>
                    <a:pt x="566" y="543"/>
                    <a:pt x="566" y="543"/>
                  </a:cubicBezTo>
                  <a:cubicBezTo>
                    <a:pt x="566" y="543"/>
                    <a:pt x="566" y="543"/>
                    <a:pt x="566" y="543"/>
                  </a:cubicBezTo>
                  <a:cubicBezTo>
                    <a:pt x="566" y="543"/>
                    <a:pt x="566" y="543"/>
                    <a:pt x="566" y="543"/>
                  </a:cubicBezTo>
                  <a:cubicBezTo>
                    <a:pt x="566" y="544"/>
                    <a:pt x="566" y="544"/>
                    <a:pt x="566" y="544"/>
                  </a:cubicBezTo>
                  <a:close/>
                  <a:moveTo>
                    <a:pt x="548" y="590"/>
                  </a:moveTo>
                  <a:cubicBezTo>
                    <a:pt x="548" y="590"/>
                    <a:pt x="548" y="590"/>
                    <a:pt x="548" y="590"/>
                  </a:cubicBezTo>
                  <a:cubicBezTo>
                    <a:pt x="548" y="590"/>
                    <a:pt x="548" y="589"/>
                    <a:pt x="548" y="589"/>
                  </a:cubicBezTo>
                  <a:cubicBezTo>
                    <a:pt x="549" y="589"/>
                    <a:pt x="549" y="589"/>
                    <a:pt x="549" y="589"/>
                  </a:cubicBezTo>
                  <a:cubicBezTo>
                    <a:pt x="549" y="588"/>
                    <a:pt x="548" y="588"/>
                    <a:pt x="548" y="588"/>
                  </a:cubicBezTo>
                  <a:cubicBezTo>
                    <a:pt x="547" y="588"/>
                    <a:pt x="547" y="588"/>
                    <a:pt x="547" y="588"/>
                  </a:cubicBezTo>
                  <a:cubicBezTo>
                    <a:pt x="546" y="589"/>
                    <a:pt x="547" y="589"/>
                    <a:pt x="547" y="590"/>
                  </a:cubicBezTo>
                  <a:cubicBezTo>
                    <a:pt x="547" y="590"/>
                    <a:pt x="547" y="590"/>
                    <a:pt x="548" y="590"/>
                  </a:cubicBezTo>
                  <a:close/>
                  <a:moveTo>
                    <a:pt x="550" y="598"/>
                  </a:moveTo>
                  <a:cubicBezTo>
                    <a:pt x="549" y="597"/>
                    <a:pt x="548" y="597"/>
                    <a:pt x="549" y="596"/>
                  </a:cubicBezTo>
                  <a:cubicBezTo>
                    <a:pt x="549" y="596"/>
                    <a:pt x="549" y="596"/>
                    <a:pt x="549" y="595"/>
                  </a:cubicBezTo>
                  <a:cubicBezTo>
                    <a:pt x="549" y="595"/>
                    <a:pt x="549" y="595"/>
                    <a:pt x="549" y="594"/>
                  </a:cubicBezTo>
                  <a:cubicBezTo>
                    <a:pt x="550" y="594"/>
                    <a:pt x="550" y="593"/>
                    <a:pt x="549" y="593"/>
                  </a:cubicBezTo>
                  <a:cubicBezTo>
                    <a:pt x="549" y="593"/>
                    <a:pt x="549" y="593"/>
                    <a:pt x="548" y="593"/>
                  </a:cubicBezTo>
                  <a:cubicBezTo>
                    <a:pt x="548" y="593"/>
                    <a:pt x="548" y="593"/>
                    <a:pt x="548" y="593"/>
                  </a:cubicBezTo>
                  <a:cubicBezTo>
                    <a:pt x="547" y="593"/>
                    <a:pt x="547" y="592"/>
                    <a:pt x="547" y="592"/>
                  </a:cubicBezTo>
                  <a:cubicBezTo>
                    <a:pt x="546" y="591"/>
                    <a:pt x="546" y="592"/>
                    <a:pt x="545" y="592"/>
                  </a:cubicBezTo>
                  <a:cubicBezTo>
                    <a:pt x="545" y="592"/>
                    <a:pt x="545" y="593"/>
                    <a:pt x="544" y="593"/>
                  </a:cubicBezTo>
                  <a:cubicBezTo>
                    <a:pt x="544" y="593"/>
                    <a:pt x="544" y="593"/>
                    <a:pt x="543" y="593"/>
                  </a:cubicBezTo>
                  <a:cubicBezTo>
                    <a:pt x="543" y="593"/>
                    <a:pt x="543" y="592"/>
                    <a:pt x="543" y="592"/>
                  </a:cubicBezTo>
                  <a:cubicBezTo>
                    <a:pt x="543" y="591"/>
                    <a:pt x="543" y="591"/>
                    <a:pt x="543" y="591"/>
                  </a:cubicBezTo>
                  <a:cubicBezTo>
                    <a:pt x="543" y="590"/>
                    <a:pt x="543" y="590"/>
                    <a:pt x="543" y="590"/>
                  </a:cubicBezTo>
                  <a:cubicBezTo>
                    <a:pt x="543" y="589"/>
                    <a:pt x="543" y="589"/>
                    <a:pt x="543" y="589"/>
                  </a:cubicBezTo>
                  <a:cubicBezTo>
                    <a:pt x="542" y="589"/>
                    <a:pt x="542" y="589"/>
                    <a:pt x="542" y="589"/>
                  </a:cubicBezTo>
                  <a:cubicBezTo>
                    <a:pt x="542" y="589"/>
                    <a:pt x="541" y="589"/>
                    <a:pt x="541" y="589"/>
                  </a:cubicBezTo>
                  <a:cubicBezTo>
                    <a:pt x="541" y="589"/>
                    <a:pt x="541" y="588"/>
                    <a:pt x="541" y="588"/>
                  </a:cubicBezTo>
                  <a:cubicBezTo>
                    <a:pt x="540" y="587"/>
                    <a:pt x="540" y="588"/>
                    <a:pt x="539" y="588"/>
                  </a:cubicBezTo>
                  <a:cubicBezTo>
                    <a:pt x="539" y="589"/>
                    <a:pt x="538" y="589"/>
                    <a:pt x="537" y="590"/>
                  </a:cubicBezTo>
                  <a:cubicBezTo>
                    <a:pt x="537" y="590"/>
                    <a:pt x="537" y="590"/>
                    <a:pt x="537" y="591"/>
                  </a:cubicBezTo>
                  <a:cubicBezTo>
                    <a:pt x="537" y="591"/>
                    <a:pt x="537" y="591"/>
                    <a:pt x="537" y="591"/>
                  </a:cubicBezTo>
                  <a:cubicBezTo>
                    <a:pt x="537" y="592"/>
                    <a:pt x="537" y="592"/>
                    <a:pt x="537" y="592"/>
                  </a:cubicBezTo>
                  <a:cubicBezTo>
                    <a:pt x="537" y="593"/>
                    <a:pt x="537" y="593"/>
                    <a:pt x="536" y="594"/>
                  </a:cubicBezTo>
                  <a:cubicBezTo>
                    <a:pt x="535" y="595"/>
                    <a:pt x="535" y="596"/>
                    <a:pt x="534" y="597"/>
                  </a:cubicBezTo>
                  <a:cubicBezTo>
                    <a:pt x="534" y="597"/>
                    <a:pt x="533" y="597"/>
                    <a:pt x="533" y="598"/>
                  </a:cubicBezTo>
                  <a:cubicBezTo>
                    <a:pt x="533" y="598"/>
                    <a:pt x="533" y="598"/>
                    <a:pt x="533" y="599"/>
                  </a:cubicBezTo>
                  <a:cubicBezTo>
                    <a:pt x="533" y="599"/>
                    <a:pt x="532" y="599"/>
                    <a:pt x="531" y="599"/>
                  </a:cubicBezTo>
                  <a:cubicBezTo>
                    <a:pt x="531" y="599"/>
                    <a:pt x="531" y="599"/>
                    <a:pt x="531" y="599"/>
                  </a:cubicBezTo>
                  <a:cubicBezTo>
                    <a:pt x="530" y="600"/>
                    <a:pt x="529" y="600"/>
                    <a:pt x="530" y="601"/>
                  </a:cubicBezTo>
                  <a:cubicBezTo>
                    <a:pt x="530" y="601"/>
                    <a:pt x="530" y="602"/>
                    <a:pt x="530" y="602"/>
                  </a:cubicBezTo>
                  <a:cubicBezTo>
                    <a:pt x="530" y="602"/>
                    <a:pt x="529" y="602"/>
                    <a:pt x="529" y="603"/>
                  </a:cubicBezTo>
                  <a:cubicBezTo>
                    <a:pt x="528" y="603"/>
                    <a:pt x="528" y="604"/>
                    <a:pt x="529" y="604"/>
                  </a:cubicBezTo>
                  <a:cubicBezTo>
                    <a:pt x="529" y="605"/>
                    <a:pt x="529" y="605"/>
                    <a:pt x="529" y="606"/>
                  </a:cubicBezTo>
                  <a:cubicBezTo>
                    <a:pt x="528" y="606"/>
                    <a:pt x="528" y="607"/>
                    <a:pt x="527" y="607"/>
                  </a:cubicBezTo>
                  <a:cubicBezTo>
                    <a:pt x="527" y="608"/>
                    <a:pt x="526" y="608"/>
                    <a:pt x="526" y="608"/>
                  </a:cubicBezTo>
                  <a:cubicBezTo>
                    <a:pt x="526" y="609"/>
                    <a:pt x="526" y="610"/>
                    <a:pt x="526" y="610"/>
                  </a:cubicBezTo>
                  <a:cubicBezTo>
                    <a:pt x="525" y="610"/>
                    <a:pt x="525" y="610"/>
                    <a:pt x="524" y="610"/>
                  </a:cubicBezTo>
                  <a:cubicBezTo>
                    <a:pt x="524" y="610"/>
                    <a:pt x="524" y="610"/>
                    <a:pt x="523" y="611"/>
                  </a:cubicBezTo>
                  <a:cubicBezTo>
                    <a:pt x="523" y="611"/>
                    <a:pt x="523" y="611"/>
                    <a:pt x="523" y="611"/>
                  </a:cubicBezTo>
                  <a:cubicBezTo>
                    <a:pt x="522" y="611"/>
                    <a:pt x="522" y="612"/>
                    <a:pt x="522" y="612"/>
                  </a:cubicBezTo>
                  <a:cubicBezTo>
                    <a:pt x="521" y="612"/>
                    <a:pt x="521" y="612"/>
                    <a:pt x="521" y="612"/>
                  </a:cubicBezTo>
                  <a:cubicBezTo>
                    <a:pt x="521" y="612"/>
                    <a:pt x="521" y="612"/>
                    <a:pt x="521" y="613"/>
                  </a:cubicBezTo>
                  <a:cubicBezTo>
                    <a:pt x="521" y="613"/>
                    <a:pt x="520" y="613"/>
                    <a:pt x="520" y="613"/>
                  </a:cubicBezTo>
                  <a:cubicBezTo>
                    <a:pt x="520" y="613"/>
                    <a:pt x="520" y="613"/>
                    <a:pt x="520" y="613"/>
                  </a:cubicBezTo>
                  <a:cubicBezTo>
                    <a:pt x="520" y="614"/>
                    <a:pt x="519" y="614"/>
                    <a:pt x="518" y="614"/>
                  </a:cubicBezTo>
                  <a:cubicBezTo>
                    <a:pt x="518" y="614"/>
                    <a:pt x="517" y="614"/>
                    <a:pt x="517" y="615"/>
                  </a:cubicBezTo>
                  <a:cubicBezTo>
                    <a:pt x="517" y="615"/>
                    <a:pt x="516" y="616"/>
                    <a:pt x="515" y="616"/>
                  </a:cubicBezTo>
                  <a:cubicBezTo>
                    <a:pt x="514" y="617"/>
                    <a:pt x="514" y="617"/>
                    <a:pt x="513" y="618"/>
                  </a:cubicBezTo>
                  <a:cubicBezTo>
                    <a:pt x="513" y="618"/>
                    <a:pt x="511" y="619"/>
                    <a:pt x="512" y="619"/>
                  </a:cubicBezTo>
                  <a:cubicBezTo>
                    <a:pt x="512" y="620"/>
                    <a:pt x="513" y="620"/>
                    <a:pt x="513" y="620"/>
                  </a:cubicBezTo>
                  <a:cubicBezTo>
                    <a:pt x="513" y="621"/>
                    <a:pt x="514" y="621"/>
                    <a:pt x="514" y="622"/>
                  </a:cubicBezTo>
                  <a:cubicBezTo>
                    <a:pt x="514" y="622"/>
                    <a:pt x="514" y="622"/>
                    <a:pt x="514" y="622"/>
                  </a:cubicBezTo>
                  <a:cubicBezTo>
                    <a:pt x="513" y="622"/>
                    <a:pt x="513" y="622"/>
                    <a:pt x="513" y="621"/>
                  </a:cubicBezTo>
                  <a:cubicBezTo>
                    <a:pt x="512" y="621"/>
                    <a:pt x="512" y="621"/>
                    <a:pt x="512" y="621"/>
                  </a:cubicBezTo>
                  <a:cubicBezTo>
                    <a:pt x="511" y="621"/>
                    <a:pt x="511" y="621"/>
                    <a:pt x="511" y="621"/>
                  </a:cubicBezTo>
                  <a:cubicBezTo>
                    <a:pt x="510" y="621"/>
                    <a:pt x="510" y="621"/>
                    <a:pt x="509" y="621"/>
                  </a:cubicBezTo>
                  <a:cubicBezTo>
                    <a:pt x="509" y="621"/>
                    <a:pt x="509" y="622"/>
                    <a:pt x="508" y="622"/>
                  </a:cubicBezTo>
                  <a:cubicBezTo>
                    <a:pt x="508" y="622"/>
                    <a:pt x="507" y="622"/>
                    <a:pt x="507" y="622"/>
                  </a:cubicBezTo>
                  <a:cubicBezTo>
                    <a:pt x="506" y="622"/>
                    <a:pt x="506" y="622"/>
                    <a:pt x="505" y="623"/>
                  </a:cubicBezTo>
                  <a:cubicBezTo>
                    <a:pt x="505" y="623"/>
                    <a:pt x="505" y="623"/>
                    <a:pt x="505" y="623"/>
                  </a:cubicBezTo>
                  <a:cubicBezTo>
                    <a:pt x="504" y="624"/>
                    <a:pt x="503" y="625"/>
                    <a:pt x="502" y="626"/>
                  </a:cubicBezTo>
                  <a:cubicBezTo>
                    <a:pt x="501" y="626"/>
                    <a:pt x="502" y="627"/>
                    <a:pt x="501" y="627"/>
                  </a:cubicBezTo>
                  <a:cubicBezTo>
                    <a:pt x="500" y="627"/>
                    <a:pt x="500" y="628"/>
                    <a:pt x="500" y="628"/>
                  </a:cubicBezTo>
                  <a:cubicBezTo>
                    <a:pt x="500" y="628"/>
                    <a:pt x="500" y="628"/>
                    <a:pt x="500" y="629"/>
                  </a:cubicBezTo>
                  <a:cubicBezTo>
                    <a:pt x="500" y="629"/>
                    <a:pt x="499" y="629"/>
                    <a:pt x="498" y="629"/>
                  </a:cubicBezTo>
                  <a:cubicBezTo>
                    <a:pt x="498" y="629"/>
                    <a:pt x="498" y="629"/>
                    <a:pt x="498" y="629"/>
                  </a:cubicBezTo>
                  <a:cubicBezTo>
                    <a:pt x="498" y="630"/>
                    <a:pt x="497" y="630"/>
                    <a:pt x="497" y="631"/>
                  </a:cubicBezTo>
                  <a:cubicBezTo>
                    <a:pt x="497" y="631"/>
                    <a:pt x="497" y="631"/>
                    <a:pt x="497" y="632"/>
                  </a:cubicBezTo>
                  <a:cubicBezTo>
                    <a:pt x="497" y="632"/>
                    <a:pt x="496" y="632"/>
                    <a:pt x="495" y="633"/>
                  </a:cubicBezTo>
                  <a:cubicBezTo>
                    <a:pt x="495" y="633"/>
                    <a:pt x="494" y="634"/>
                    <a:pt x="494" y="634"/>
                  </a:cubicBezTo>
                  <a:cubicBezTo>
                    <a:pt x="493" y="635"/>
                    <a:pt x="493" y="635"/>
                    <a:pt x="493" y="636"/>
                  </a:cubicBezTo>
                  <a:cubicBezTo>
                    <a:pt x="493" y="636"/>
                    <a:pt x="493" y="636"/>
                    <a:pt x="492" y="636"/>
                  </a:cubicBezTo>
                  <a:cubicBezTo>
                    <a:pt x="492" y="637"/>
                    <a:pt x="493" y="637"/>
                    <a:pt x="492" y="637"/>
                  </a:cubicBezTo>
                  <a:cubicBezTo>
                    <a:pt x="492" y="638"/>
                    <a:pt x="491" y="638"/>
                    <a:pt x="490" y="638"/>
                  </a:cubicBezTo>
                  <a:cubicBezTo>
                    <a:pt x="489" y="639"/>
                    <a:pt x="489" y="639"/>
                    <a:pt x="488" y="640"/>
                  </a:cubicBezTo>
                  <a:cubicBezTo>
                    <a:pt x="488" y="641"/>
                    <a:pt x="487" y="641"/>
                    <a:pt x="488" y="642"/>
                  </a:cubicBezTo>
                  <a:cubicBezTo>
                    <a:pt x="488" y="642"/>
                    <a:pt x="489" y="642"/>
                    <a:pt x="489" y="642"/>
                  </a:cubicBezTo>
                  <a:cubicBezTo>
                    <a:pt x="490" y="643"/>
                    <a:pt x="490" y="643"/>
                    <a:pt x="489" y="644"/>
                  </a:cubicBezTo>
                  <a:cubicBezTo>
                    <a:pt x="488" y="644"/>
                    <a:pt x="488" y="644"/>
                    <a:pt x="487" y="644"/>
                  </a:cubicBezTo>
                  <a:cubicBezTo>
                    <a:pt x="486" y="645"/>
                    <a:pt x="485" y="646"/>
                    <a:pt x="485" y="647"/>
                  </a:cubicBezTo>
                  <a:cubicBezTo>
                    <a:pt x="485" y="647"/>
                    <a:pt x="486" y="647"/>
                    <a:pt x="486" y="647"/>
                  </a:cubicBezTo>
                  <a:cubicBezTo>
                    <a:pt x="486" y="647"/>
                    <a:pt x="485" y="648"/>
                    <a:pt x="485" y="648"/>
                  </a:cubicBezTo>
                  <a:cubicBezTo>
                    <a:pt x="485" y="648"/>
                    <a:pt x="486" y="648"/>
                    <a:pt x="486" y="649"/>
                  </a:cubicBezTo>
                  <a:cubicBezTo>
                    <a:pt x="487" y="649"/>
                    <a:pt x="488" y="648"/>
                    <a:pt x="488" y="648"/>
                  </a:cubicBezTo>
                  <a:cubicBezTo>
                    <a:pt x="489" y="648"/>
                    <a:pt x="489" y="649"/>
                    <a:pt x="490" y="649"/>
                  </a:cubicBezTo>
                  <a:cubicBezTo>
                    <a:pt x="490" y="649"/>
                    <a:pt x="490" y="649"/>
                    <a:pt x="491" y="648"/>
                  </a:cubicBezTo>
                  <a:cubicBezTo>
                    <a:pt x="491" y="648"/>
                    <a:pt x="491" y="648"/>
                    <a:pt x="491" y="648"/>
                  </a:cubicBezTo>
                  <a:cubicBezTo>
                    <a:pt x="491" y="648"/>
                    <a:pt x="491" y="647"/>
                    <a:pt x="492" y="647"/>
                  </a:cubicBezTo>
                  <a:cubicBezTo>
                    <a:pt x="492" y="647"/>
                    <a:pt x="492" y="647"/>
                    <a:pt x="492" y="647"/>
                  </a:cubicBezTo>
                  <a:cubicBezTo>
                    <a:pt x="493" y="647"/>
                    <a:pt x="493" y="648"/>
                    <a:pt x="494" y="649"/>
                  </a:cubicBezTo>
                  <a:cubicBezTo>
                    <a:pt x="494" y="649"/>
                    <a:pt x="495" y="649"/>
                    <a:pt x="495" y="649"/>
                  </a:cubicBezTo>
                  <a:cubicBezTo>
                    <a:pt x="495" y="649"/>
                    <a:pt x="496" y="649"/>
                    <a:pt x="496" y="650"/>
                  </a:cubicBezTo>
                  <a:cubicBezTo>
                    <a:pt x="496" y="650"/>
                    <a:pt x="496" y="650"/>
                    <a:pt x="496" y="651"/>
                  </a:cubicBezTo>
                  <a:cubicBezTo>
                    <a:pt x="496" y="651"/>
                    <a:pt x="497" y="651"/>
                    <a:pt x="497" y="651"/>
                  </a:cubicBezTo>
                  <a:cubicBezTo>
                    <a:pt x="498" y="651"/>
                    <a:pt x="498" y="651"/>
                    <a:pt x="499" y="652"/>
                  </a:cubicBezTo>
                  <a:cubicBezTo>
                    <a:pt x="499" y="652"/>
                    <a:pt x="499" y="652"/>
                    <a:pt x="499" y="652"/>
                  </a:cubicBezTo>
                  <a:cubicBezTo>
                    <a:pt x="499" y="652"/>
                    <a:pt x="499" y="652"/>
                    <a:pt x="500" y="652"/>
                  </a:cubicBezTo>
                  <a:cubicBezTo>
                    <a:pt x="500" y="652"/>
                    <a:pt x="500" y="651"/>
                    <a:pt x="500" y="651"/>
                  </a:cubicBezTo>
                  <a:cubicBezTo>
                    <a:pt x="501" y="652"/>
                    <a:pt x="501" y="652"/>
                    <a:pt x="501" y="652"/>
                  </a:cubicBezTo>
                  <a:cubicBezTo>
                    <a:pt x="502" y="652"/>
                    <a:pt x="502" y="651"/>
                    <a:pt x="503" y="651"/>
                  </a:cubicBezTo>
                  <a:cubicBezTo>
                    <a:pt x="503" y="651"/>
                    <a:pt x="503" y="651"/>
                    <a:pt x="504" y="651"/>
                  </a:cubicBezTo>
                  <a:cubicBezTo>
                    <a:pt x="504" y="651"/>
                    <a:pt x="504" y="651"/>
                    <a:pt x="505" y="651"/>
                  </a:cubicBezTo>
                  <a:cubicBezTo>
                    <a:pt x="505" y="650"/>
                    <a:pt x="506" y="650"/>
                    <a:pt x="507" y="649"/>
                  </a:cubicBezTo>
                  <a:cubicBezTo>
                    <a:pt x="507" y="649"/>
                    <a:pt x="508" y="648"/>
                    <a:pt x="508" y="648"/>
                  </a:cubicBezTo>
                  <a:cubicBezTo>
                    <a:pt x="508" y="647"/>
                    <a:pt x="509" y="647"/>
                    <a:pt x="510" y="647"/>
                  </a:cubicBezTo>
                  <a:cubicBezTo>
                    <a:pt x="510" y="646"/>
                    <a:pt x="510" y="646"/>
                    <a:pt x="510" y="645"/>
                  </a:cubicBezTo>
                  <a:cubicBezTo>
                    <a:pt x="510" y="645"/>
                    <a:pt x="510" y="645"/>
                    <a:pt x="510" y="646"/>
                  </a:cubicBezTo>
                  <a:cubicBezTo>
                    <a:pt x="510" y="646"/>
                    <a:pt x="511" y="646"/>
                    <a:pt x="511" y="646"/>
                  </a:cubicBezTo>
                  <a:cubicBezTo>
                    <a:pt x="511" y="646"/>
                    <a:pt x="512" y="646"/>
                    <a:pt x="512" y="646"/>
                  </a:cubicBezTo>
                  <a:cubicBezTo>
                    <a:pt x="512" y="645"/>
                    <a:pt x="512" y="645"/>
                    <a:pt x="513" y="644"/>
                  </a:cubicBezTo>
                  <a:cubicBezTo>
                    <a:pt x="513" y="644"/>
                    <a:pt x="513" y="643"/>
                    <a:pt x="513" y="643"/>
                  </a:cubicBezTo>
                  <a:cubicBezTo>
                    <a:pt x="514" y="642"/>
                    <a:pt x="514" y="642"/>
                    <a:pt x="515" y="642"/>
                  </a:cubicBezTo>
                  <a:cubicBezTo>
                    <a:pt x="515" y="642"/>
                    <a:pt x="516" y="642"/>
                    <a:pt x="516" y="642"/>
                  </a:cubicBezTo>
                  <a:cubicBezTo>
                    <a:pt x="517" y="642"/>
                    <a:pt x="517" y="642"/>
                    <a:pt x="517" y="641"/>
                  </a:cubicBezTo>
                  <a:cubicBezTo>
                    <a:pt x="518" y="641"/>
                    <a:pt x="518" y="641"/>
                    <a:pt x="518" y="641"/>
                  </a:cubicBezTo>
                  <a:cubicBezTo>
                    <a:pt x="517" y="640"/>
                    <a:pt x="518" y="640"/>
                    <a:pt x="518" y="640"/>
                  </a:cubicBezTo>
                  <a:cubicBezTo>
                    <a:pt x="518" y="639"/>
                    <a:pt x="518" y="639"/>
                    <a:pt x="518" y="638"/>
                  </a:cubicBezTo>
                  <a:cubicBezTo>
                    <a:pt x="518" y="638"/>
                    <a:pt x="519" y="638"/>
                    <a:pt x="519" y="637"/>
                  </a:cubicBezTo>
                  <a:cubicBezTo>
                    <a:pt x="518" y="637"/>
                    <a:pt x="519" y="637"/>
                    <a:pt x="519" y="636"/>
                  </a:cubicBezTo>
                  <a:cubicBezTo>
                    <a:pt x="519" y="636"/>
                    <a:pt x="520" y="636"/>
                    <a:pt x="520" y="635"/>
                  </a:cubicBezTo>
                  <a:cubicBezTo>
                    <a:pt x="520" y="635"/>
                    <a:pt x="520" y="634"/>
                    <a:pt x="520" y="634"/>
                  </a:cubicBezTo>
                  <a:cubicBezTo>
                    <a:pt x="520" y="633"/>
                    <a:pt x="521" y="633"/>
                    <a:pt x="521" y="633"/>
                  </a:cubicBezTo>
                  <a:cubicBezTo>
                    <a:pt x="522" y="632"/>
                    <a:pt x="522" y="632"/>
                    <a:pt x="522" y="632"/>
                  </a:cubicBezTo>
                  <a:cubicBezTo>
                    <a:pt x="522" y="632"/>
                    <a:pt x="523" y="632"/>
                    <a:pt x="523" y="631"/>
                  </a:cubicBezTo>
                  <a:cubicBezTo>
                    <a:pt x="523" y="630"/>
                    <a:pt x="524" y="630"/>
                    <a:pt x="524" y="629"/>
                  </a:cubicBezTo>
                  <a:cubicBezTo>
                    <a:pt x="524" y="628"/>
                    <a:pt x="524" y="628"/>
                    <a:pt x="525" y="628"/>
                  </a:cubicBezTo>
                  <a:cubicBezTo>
                    <a:pt x="525" y="627"/>
                    <a:pt x="525" y="627"/>
                    <a:pt x="525" y="626"/>
                  </a:cubicBezTo>
                  <a:cubicBezTo>
                    <a:pt x="526" y="626"/>
                    <a:pt x="526" y="626"/>
                    <a:pt x="526" y="626"/>
                  </a:cubicBezTo>
                  <a:cubicBezTo>
                    <a:pt x="526" y="625"/>
                    <a:pt x="526" y="625"/>
                    <a:pt x="526" y="625"/>
                  </a:cubicBezTo>
                  <a:cubicBezTo>
                    <a:pt x="526" y="625"/>
                    <a:pt x="526" y="624"/>
                    <a:pt x="526" y="624"/>
                  </a:cubicBezTo>
                  <a:cubicBezTo>
                    <a:pt x="526" y="624"/>
                    <a:pt x="526" y="623"/>
                    <a:pt x="526" y="623"/>
                  </a:cubicBezTo>
                  <a:cubicBezTo>
                    <a:pt x="527" y="623"/>
                    <a:pt x="527" y="623"/>
                    <a:pt x="527" y="623"/>
                  </a:cubicBezTo>
                  <a:cubicBezTo>
                    <a:pt x="527" y="622"/>
                    <a:pt x="527" y="622"/>
                    <a:pt x="528" y="622"/>
                  </a:cubicBezTo>
                  <a:cubicBezTo>
                    <a:pt x="528" y="622"/>
                    <a:pt x="528" y="622"/>
                    <a:pt x="527" y="622"/>
                  </a:cubicBezTo>
                  <a:cubicBezTo>
                    <a:pt x="528" y="622"/>
                    <a:pt x="528" y="622"/>
                    <a:pt x="528" y="621"/>
                  </a:cubicBezTo>
                  <a:cubicBezTo>
                    <a:pt x="528" y="621"/>
                    <a:pt x="528" y="622"/>
                    <a:pt x="528" y="622"/>
                  </a:cubicBezTo>
                  <a:cubicBezTo>
                    <a:pt x="528" y="622"/>
                    <a:pt x="528" y="622"/>
                    <a:pt x="529" y="622"/>
                  </a:cubicBezTo>
                  <a:cubicBezTo>
                    <a:pt x="529" y="622"/>
                    <a:pt x="529" y="622"/>
                    <a:pt x="530" y="622"/>
                  </a:cubicBezTo>
                  <a:cubicBezTo>
                    <a:pt x="530" y="622"/>
                    <a:pt x="530" y="622"/>
                    <a:pt x="530" y="622"/>
                  </a:cubicBezTo>
                  <a:cubicBezTo>
                    <a:pt x="530" y="621"/>
                    <a:pt x="530" y="621"/>
                    <a:pt x="530" y="621"/>
                  </a:cubicBezTo>
                  <a:cubicBezTo>
                    <a:pt x="530" y="620"/>
                    <a:pt x="531" y="620"/>
                    <a:pt x="531" y="620"/>
                  </a:cubicBezTo>
                  <a:cubicBezTo>
                    <a:pt x="531" y="620"/>
                    <a:pt x="531" y="620"/>
                    <a:pt x="531" y="620"/>
                  </a:cubicBezTo>
                  <a:cubicBezTo>
                    <a:pt x="531" y="620"/>
                    <a:pt x="532" y="620"/>
                    <a:pt x="532" y="620"/>
                  </a:cubicBezTo>
                  <a:cubicBezTo>
                    <a:pt x="532" y="620"/>
                    <a:pt x="532" y="620"/>
                    <a:pt x="532" y="620"/>
                  </a:cubicBezTo>
                  <a:cubicBezTo>
                    <a:pt x="532" y="619"/>
                    <a:pt x="532" y="619"/>
                    <a:pt x="531" y="618"/>
                  </a:cubicBezTo>
                  <a:cubicBezTo>
                    <a:pt x="532" y="618"/>
                    <a:pt x="532" y="618"/>
                    <a:pt x="532" y="619"/>
                  </a:cubicBezTo>
                  <a:cubicBezTo>
                    <a:pt x="532" y="619"/>
                    <a:pt x="533" y="619"/>
                    <a:pt x="533" y="619"/>
                  </a:cubicBezTo>
                  <a:cubicBezTo>
                    <a:pt x="533" y="619"/>
                    <a:pt x="534" y="619"/>
                    <a:pt x="534" y="619"/>
                  </a:cubicBezTo>
                  <a:cubicBezTo>
                    <a:pt x="534" y="619"/>
                    <a:pt x="534" y="619"/>
                    <a:pt x="534" y="619"/>
                  </a:cubicBezTo>
                  <a:cubicBezTo>
                    <a:pt x="534" y="619"/>
                    <a:pt x="534" y="618"/>
                    <a:pt x="534" y="618"/>
                  </a:cubicBezTo>
                  <a:cubicBezTo>
                    <a:pt x="535" y="618"/>
                    <a:pt x="536" y="618"/>
                    <a:pt x="536" y="619"/>
                  </a:cubicBezTo>
                  <a:cubicBezTo>
                    <a:pt x="536" y="619"/>
                    <a:pt x="536" y="619"/>
                    <a:pt x="536" y="619"/>
                  </a:cubicBezTo>
                  <a:cubicBezTo>
                    <a:pt x="536" y="619"/>
                    <a:pt x="537" y="619"/>
                    <a:pt x="537" y="619"/>
                  </a:cubicBezTo>
                  <a:cubicBezTo>
                    <a:pt x="537" y="619"/>
                    <a:pt x="537" y="619"/>
                    <a:pt x="537" y="619"/>
                  </a:cubicBezTo>
                  <a:cubicBezTo>
                    <a:pt x="537" y="619"/>
                    <a:pt x="537" y="618"/>
                    <a:pt x="537" y="618"/>
                  </a:cubicBezTo>
                  <a:cubicBezTo>
                    <a:pt x="537" y="618"/>
                    <a:pt x="538" y="619"/>
                    <a:pt x="538" y="619"/>
                  </a:cubicBezTo>
                  <a:cubicBezTo>
                    <a:pt x="538" y="619"/>
                    <a:pt x="538" y="619"/>
                    <a:pt x="538" y="620"/>
                  </a:cubicBezTo>
                  <a:cubicBezTo>
                    <a:pt x="538" y="620"/>
                    <a:pt x="539" y="620"/>
                    <a:pt x="539" y="620"/>
                  </a:cubicBezTo>
                  <a:cubicBezTo>
                    <a:pt x="539" y="619"/>
                    <a:pt x="539" y="617"/>
                    <a:pt x="537" y="616"/>
                  </a:cubicBezTo>
                  <a:cubicBezTo>
                    <a:pt x="536" y="616"/>
                    <a:pt x="537" y="615"/>
                    <a:pt x="537" y="614"/>
                  </a:cubicBezTo>
                  <a:cubicBezTo>
                    <a:pt x="537" y="614"/>
                    <a:pt x="537" y="613"/>
                    <a:pt x="537" y="613"/>
                  </a:cubicBezTo>
                  <a:cubicBezTo>
                    <a:pt x="537" y="613"/>
                    <a:pt x="538" y="612"/>
                    <a:pt x="539" y="612"/>
                  </a:cubicBezTo>
                  <a:cubicBezTo>
                    <a:pt x="539" y="612"/>
                    <a:pt x="540" y="612"/>
                    <a:pt x="540" y="611"/>
                  </a:cubicBezTo>
                  <a:cubicBezTo>
                    <a:pt x="541" y="611"/>
                    <a:pt x="541" y="611"/>
                    <a:pt x="541" y="610"/>
                  </a:cubicBezTo>
                  <a:cubicBezTo>
                    <a:pt x="541" y="610"/>
                    <a:pt x="542" y="610"/>
                    <a:pt x="542" y="609"/>
                  </a:cubicBezTo>
                  <a:cubicBezTo>
                    <a:pt x="543" y="609"/>
                    <a:pt x="543" y="609"/>
                    <a:pt x="543" y="608"/>
                  </a:cubicBezTo>
                  <a:cubicBezTo>
                    <a:pt x="543" y="608"/>
                    <a:pt x="543" y="607"/>
                    <a:pt x="543" y="607"/>
                  </a:cubicBezTo>
                  <a:cubicBezTo>
                    <a:pt x="544" y="607"/>
                    <a:pt x="544" y="607"/>
                    <a:pt x="544" y="606"/>
                  </a:cubicBezTo>
                  <a:cubicBezTo>
                    <a:pt x="544" y="606"/>
                    <a:pt x="545" y="605"/>
                    <a:pt x="545" y="605"/>
                  </a:cubicBezTo>
                  <a:cubicBezTo>
                    <a:pt x="546" y="604"/>
                    <a:pt x="546" y="604"/>
                    <a:pt x="546" y="603"/>
                  </a:cubicBezTo>
                  <a:cubicBezTo>
                    <a:pt x="546" y="603"/>
                    <a:pt x="546" y="603"/>
                    <a:pt x="547" y="602"/>
                  </a:cubicBezTo>
                  <a:cubicBezTo>
                    <a:pt x="547" y="602"/>
                    <a:pt x="547" y="602"/>
                    <a:pt x="547" y="602"/>
                  </a:cubicBezTo>
                  <a:cubicBezTo>
                    <a:pt x="547" y="601"/>
                    <a:pt x="547" y="601"/>
                    <a:pt x="547" y="601"/>
                  </a:cubicBezTo>
                  <a:cubicBezTo>
                    <a:pt x="547" y="600"/>
                    <a:pt x="548" y="601"/>
                    <a:pt x="548" y="600"/>
                  </a:cubicBezTo>
                  <a:cubicBezTo>
                    <a:pt x="549" y="600"/>
                    <a:pt x="549" y="600"/>
                    <a:pt x="549" y="599"/>
                  </a:cubicBezTo>
                  <a:cubicBezTo>
                    <a:pt x="550" y="599"/>
                    <a:pt x="551" y="599"/>
                    <a:pt x="550" y="598"/>
                  </a:cubicBezTo>
                  <a:cubicBezTo>
                    <a:pt x="550" y="598"/>
                    <a:pt x="550" y="598"/>
                    <a:pt x="550" y="598"/>
                  </a:cubicBezTo>
                  <a:close/>
                  <a:moveTo>
                    <a:pt x="605" y="330"/>
                  </a:moveTo>
                  <a:cubicBezTo>
                    <a:pt x="605" y="330"/>
                    <a:pt x="604" y="330"/>
                    <a:pt x="604" y="330"/>
                  </a:cubicBezTo>
                  <a:cubicBezTo>
                    <a:pt x="604" y="329"/>
                    <a:pt x="603" y="328"/>
                    <a:pt x="603" y="328"/>
                  </a:cubicBezTo>
                  <a:cubicBezTo>
                    <a:pt x="603" y="327"/>
                    <a:pt x="603" y="327"/>
                    <a:pt x="602" y="327"/>
                  </a:cubicBezTo>
                  <a:cubicBezTo>
                    <a:pt x="602" y="327"/>
                    <a:pt x="602" y="327"/>
                    <a:pt x="602" y="327"/>
                  </a:cubicBezTo>
                  <a:cubicBezTo>
                    <a:pt x="602" y="327"/>
                    <a:pt x="601" y="327"/>
                    <a:pt x="601" y="328"/>
                  </a:cubicBezTo>
                  <a:cubicBezTo>
                    <a:pt x="601" y="328"/>
                    <a:pt x="600" y="328"/>
                    <a:pt x="600" y="328"/>
                  </a:cubicBezTo>
                  <a:cubicBezTo>
                    <a:pt x="599" y="328"/>
                    <a:pt x="600" y="328"/>
                    <a:pt x="599" y="328"/>
                  </a:cubicBezTo>
                  <a:cubicBezTo>
                    <a:pt x="599" y="328"/>
                    <a:pt x="598" y="328"/>
                    <a:pt x="598" y="328"/>
                  </a:cubicBezTo>
                  <a:cubicBezTo>
                    <a:pt x="597" y="328"/>
                    <a:pt x="596" y="329"/>
                    <a:pt x="596" y="329"/>
                  </a:cubicBezTo>
                  <a:cubicBezTo>
                    <a:pt x="595" y="330"/>
                    <a:pt x="594" y="330"/>
                    <a:pt x="593" y="331"/>
                  </a:cubicBezTo>
                  <a:cubicBezTo>
                    <a:pt x="593" y="331"/>
                    <a:pt x="592" y="331"/>
                    <a:pt x="592" y="331"/>
                  </a:cubicBezTo>
                  <a:cubicBezTo>
                    <a:pt x="591" y="332"/>
                    <a:pt x="591" y="332"/>
                    <a:pt x="591" y="333"/>
                  </a:cubicBezTo>
                  <a:cubicBezTo>
                    <a:pt x="590" y="333"/>
                    <a:pt x="590" y="334"/>
                    <a:pt x="589" y="334"/>
                  </a:cubicBezTo>
                  <a:cubicBezTo>
                    <a:pt x="589" y="334"/>
                    <a:pt x="588" y="334"/>
                    <a:pt x="588" y="334"/>
                  </a:cubicBezTo>
                  <a:cubicBezTo>
                    <a:pt x="587" y="335"/>
                    <a:pt x="588" y="336"/>
                    <a:pt x="588" y="337"/>
                  </a:cubicBezTo>
                  <a:cubicBezTo>
                    <a:pt x="588" y="337"/>
                    <a:pt x="588" y="337"/>
                    <a:pt x="588" y="337"/>
                  </a:cubicBezTo>
                  <a:cubicBezTo>
                    <a:pt x="588" y="337"/>
                    <a:pt x="589" y="337"/>
                    <a:pt x="589" y="338"/>
                  </a:cubicBezTo>
                  <a:cubicBezTo>
                    <a:pt x="589" y="338"/>
                    <a:pt x="590" y="338"/>
                    <a:pt x="590" y="338"/>
                  </a:cubicBezTo>
                  <a:cubicBezTo>
                    <a:pt x="590" y="339"/>
                    <a:pt x="592" y="339"/>
                    <a:pt x="593" y="339"/>
                  </a:cubicBezTo>
                  <a:cubicBezTo>
                    <a:pt x="594" y="339"/>
                    <a:pt x="596" y="340"/>
                    <a:pt x="597" y="339"/>
                  </a:cubicBezTo>
                  <a:cubicBezTo>
                    <a:pt x="597" y="339"/>
                    <a:pt x="597" y="339"/>
                    <a:pt x="598" y="338"/>
                  </a:cubicBezTo>
                  <a:cubicBezTo>
                    <a:pt x="597" y="339"/>
                    <a:pt x="600" y="339"/>
                    <a:pt x="600" y="339"/>
                  </a:cubicBezTo>
                  <a:cubicBezTo>
                    <a:pt x="602" y="338"/>
                    <a:pt x="603" y="338"/>
                    <a:pt x="605" y="337"/>
                  </a:cubicBezTo>
                  <a:cubicBezTo>
                    <a:pt x="605" y="337"/>
                    <a:pt x="605" y="336"/>
                    <a:pt x="605" y="336"/>
                  </a:cubicBezTo>
                  <a:cubicBezTo>
                    <a:pt x="605" y="335"/>
                    <a:pt x="605" y="335"/>
                    <a:pt x="605" y="335"/>
                  </a:cubicBezTo>
                  <a:cubicBezTo>
                    <a:pt x="605" y="334"/>
                    <a:pt x="605" y="334"/>
                    <a:pt x="605" y="334"/>
                  </a:cubicBezTo>
                  <a:cubicBezTo>
                    <a:pt x="604" y="334"/>
                    <a:pt x="605" y="333"/>
                    <a:pt x="605" y="333"/>
                  </a:cubicBezTo>
                  <a:cubicBezTo>
                    <a:pt x="605" y="332"/>
                    <a:pt x="606" y="331"/>
                    <a:pt x="605" y="330"/>
                  </a:cubicBezTo>
                  <a:close/>
                  <a:moveTo>
                    <a:pt x="631" y="314"/>
                  </a:moveTo>
                  <a:cubicBezTo>
                    <a:pt x="631" y="314"/>
                    <a:pt x="631" y="313"/>
                    <a:pt x="631" y="313"/>
                  </a:cubicBezTo>
                  <a:cubicBezTo>
                    <a:pt x="631" y="313"/>
                    <a:pt x="631" y="313"/>
                    <a:pt x="631" y="313"/>
                  </a:cubicBezTo>
                  <a:cubicBezTo>
                    <a:pt x="629" y="314"/>
                    <a:pt x="627" y="315"/>
                    <a:pt x="625" y="315"/>
                  </a:cubicBezTo>
                  <a:cubicBezTo>
                    <a:pt x="625" y="315"/>
                    <a:pt x="625" y="316"/>
                    <a:pt x="625" y="316"/>
                  </a:cubicBezTo>
                  <a:cubicBezTo>
                    <a:pt x="624" y="316"/>
                    <a:pt x="624" y="316"/>
                    <a:pt x="624" y="316"/>
                  </a:cubicBezTo>
                  <a:cubicBezTo>
                    <a:pt x="623" y="316"/>
                    <a:pt x="623" y="316"/>
                    <a:pt x="622" y="316"/>
                  </a:cubicBezTo>
                  <a:cubicBezTo>
                    <a:pt x="622" y="317"/>
                    <a:pt x="621" y="318"/>
                    <a:pt x="620" y="318"/>
                  </a:cubicBezTo>
                  <a:cubicBezTo>
                    <a:pt x="619" y="318"/>
                    <a:pt x="619" y="317"/>
                    <a:pt x="618" y="317"/>
                  </a:cubicBezTo>
                  <a:cubicBezTo>
                    <a:pt x="617" y="317"/>
                    <a:pt x="617" y="317"/>
                    <a:pt x="616" y="317"/>
                  </a:cubicBezTo>
                  <a:cubicBezTo>
                    <a:pt x="616" y="318"/>
                    <a:pt x="615" y="318"/>
                    <a:pt x="615" y="318"/>
                  </a:cubicBezTo>
                  <a:cubicBezTo>
                    <a:pt x="613" y="318"/>
                    <a:pt x="612" y="318"/>
                    <a:pt x="611" y="319"/>
                  </a:cubicBezTo>
                  <a:cubicBezTo>
                    <a:pt x="611" y="319"/>
                    <a:pt x="610" y="319"/>
                    <a:pt x="610" y="319"/>
                  </a:cubicBezTo>
                  <a:cubicBezTo>
                    <a:pt x="610" y="320"/>
                    <a:pt x="610" y="320"/>
                    <a:pt x="609" y="321"/>
                  </a:cubicBezTo>
                  <a:cubicBezTo>
                    <a:pt x="608" y="321"/>
                    <a:pt x="609" y="321"/>
                    <a:pt x="609" y="322"/>
                  </a:cubicBezTo>
                  <a:cubicBezTo>
                    <a:pt x="609" y="322"/>
                    <a:pt x="609" y="323"/>
                    <a:pt x="609" y="323"/>
                  </a:cubicBezTo>
                  <a:cubicBezTo>
                    <a:pt x="610" y="323"/>
                    <a:pt x="610" y="324"/>
                    <a:pt x="610" y="324"/>
                  </a:cubicBezTo>
                  <a:cubicBezTo>
                    <a:pt x="610" y="324"/>
                    <a:pt x="611" y="324"/>
                    <a:pt x="611" y="324"/>
                  </a:cubicBezTo>
                  <a:cubicBezTo>
                    <a:pt x="612" y="324"/>
                    <a:pt x="612" y="323"/>
                    <a:pt x="612" y="322"/>
                  </a:cubicBezTo>
                  <a:cubicBezTo>
                    <a:pt x="614" y="322"/>
                    <a:pt x="613" y="323"/>
                    <a:pt x="614" y="323"/>
                  </a:cubicBezTo>
                  <a:cubicBezTo>
                    <a:pt x="615" y="324"/>
                    <a:pt x="616" y="323"/>
                    <a:pt x="616" y="322"/>
                  </a:cubicBezTo>
                  <a:cubicBezTo>
                    <a:pt x="616" y="322"/>
                    <a:pt x="617" y="322"/>
                    <a:pt x="617" y="322"/>
                  </a:cubicBezTo>
                  <a:cubicBezTo>
                    <a:pt x="618" y="322"/>
                    <a:pt x="620" y="321"/>
                    <a:pt x="620" y="322"/>
                  </a:cubicBezTo>
                  <a:cubicBezTo>
                    <a:pt x="619" y="323"/>
                    <a:pt x="620" y="323"/>
                    <a:pt x="620" y="323"/>
                  </a:cubicBezTo>
                  <a:cubicBezTo>
                    <a:pt x="620" y="323"/>
                    <a:pt x="621" y="323"/>
                    <a:pt x="622" y="323"/>
                  </a:cubicBezTo>
                  <a:cubicBezTo>
                    <a:pt x="623" y="323"/>
                    <a:pt x="624" y="323"/>
                    <a:pt x="626" y="323"/>
                  </a:cubicBezTo>
                  <a:cubicBezTo>
                    <a:pt x="626" y="323"/>
                    <a:pt x="626" y="323"/>
                    <a:pt x="626" y="323"/>
                  </a:cubicBezTo>
                  <a:cubicBezTo>
                    <a:pt x="626" y="322"/>
                    <a:pt x="627" y="321"/>
                    <a:pt x="627" y="321"/>
                  </a:cubicBezTo>
                  <a:cubicBezTo>
                    <a:pt x="627" y="321"/>
                    <a:pt x="628" y="321"/>
                    <a:pt x="628" y="320"/>
                  </a:cubicBezTo>
                  <a:cubicBezTo>
                    <a:pt x="628" y="320"/>
                    <a:pt x="628" y="320"/>
                    <a:pt x="627" y="320"/>
                  </a:cubicBezTo>
                  <a:cubicBezTo>
                    <a:pt x="626" y="320"/>
                    <a:pt x="626" y="321"/>
                    <a:pt x="625" y="321"/>
                  </a:cubicBezTo>
                  <a:cubicBezTo>
                    <a:pt x="625" y="321"/>
                    <a:pt x="624" y="321"/>
                    <a:pt x="624" y="322"/>
                  </a:cubicBezTo>
                  <a:cubicBezTo>
                    <a:pt x="623" y="322"/>
                    <a:pt x="622" y="321"/>
                    <a:pt x="623" y="321"/>
                  </a:cubicBezTo>
                  <a:cubicBezTo>
                    <a:pt x="623" y="320"/>
                    <a:pt x="623" y="320"/>
                    <a:pt x="624" y="320"/>
                  </a:cubicBezTo>
                  <a:cubicBezTo>
                    <a:pt x="624" y="320"/>
                    <a:pt x="625" y="319"/>
                    <a:pt x="625" y="319"/>
                  </a:cubicBezTo>
                  <a:cubicBezTo>
                    <a:pt x="625" y="319"/>
                    <a:pt x="626" y="318"/>
                    <a:pt x="626" y="318"/>
                  </a:cubicBezTo>
                  <a:cubicBezTo>
                    <a:pt x="627" y="318"/>
                    <a:pt x="627" y="318"/>
                    <a:pt x="628" y="317"/>
                  </a:cubicBezTo>
                  <a:cubicBezTo>
                    <a:pt x="628" y="315"/>
                    <a:pt x="630" y="315"/>
                    <a:pt x="631" y="314"/>
                  </a:cubicBezTo>
                  <a:cubicBezTo>
                    <a:pt x="631" y="314"/>
                    <a:pt x="631" y="314"/>
                    <a:pt x="631" y="314"/>
                  </a:cubicBezTo>
                  <a:cubicBezTo>
                    <a:pt x="631" y="314"/>
                    <a:pt x="631" y="314"/>
                    <a:pt x="631" y="314"/>
                  </a:cubicBezTo>
                  <a:close/>
                  <a:moveTo>
                    <a:pt x="355" y="201"/>
                  </a:moveTo>
                  <a:cubicBezTo>
                    <a:pt x="355" y="201"/>
                    <a:pt x="355" y="201"/>
                    <a:pt x="355" y="201"/>
                  </a:cubicBezTo>
                  <a:cubicBezTo>
                    <a:pt x="355" y="201"/>
                    <a:pt x="355" y="201"/>
                    <a:pt x="356" y="201"/>
                  </a:cubicBezTo>
                  <a:cubicBezTo>
                    <a:pt x="356" y="201"/>
                    <a:pt x="356" y="201"/>
                    <a:pt x="356" y="201"/>
                  </a:cubicBezTo>
                  <a:cubicBezTo>
                    <a:pt x="356" y="201"/>
                    <a:pt x="356" y="201"/>
                    <a:pt x="356" y="201"/>
                  </a:cubicBezTo>
                  <a:cubicBezTo>
                    <a:pt x="356" y="202"/>
                    <a:pt x="357" y="202"/>
                    <a:pt x="357" y="201"/>
                  </a:cubicBezTo>
                  <a:cubicBezTo>
                    <a:pt x="357" y="201"/>
                    <a:pt x="357" y="201"/>
                    <a:pt x="357" y="201"/>
                  </a:cubicBezTo>
                  <a:cubicBezTo>
                    <a:pt x="357" y="201"/>
                    <a:pt x="357" y="201"/>
                    <a:pt x="357" y="200"/>
                  </a:cubicBezTo>
                  <a:cubicBezTo>
                    <a:pt x="356" y="200"/>
                    <a:pt x="356" y="200"/>
                    <a:pt x="356" y="200"/>
                  </a:cubicBezTo>
                  <a:cubicBezTo>
                    <a:pt x="356" y="200"/>
                    <a:pt x="356" y="200"/>
                    <a:pt x="356" y="200"/>
                  </a:cubicBezTo>
                  <a:cubicBezTo>
                    <a:pt x="356" y="199"/>
                    <a:pt x="356" y="199"/>
                    <a:pt x="355" y="199"/>
                  </a:cubicBezTo>
                  <a:cubicBezTo>
                    <a:pt x="354" y="199"/>
                    <a:pt x="354" y="200"/>
                    <a:pt x="354" y="201"/>
                  </a:cubicBezTo>
                  <a:cubicBezTo>
                    <a:pt x="354" y="201"/>
                    <a:pt x="355" y="201"/>
                    <a:pt x="355" y="201"/>
                  </a:cubicBezTo>
                  <a:close/>
                  <a:moveTo>
                    <a:pt x="330" y="236"/>
                  </a:moveTo>
                  <a:cubicBezTo>
                    <a:pt x="330" y="236"/>
                    <a:pt x="330" y="236"/>
                    <a:pt x="329" y="236"/>
                  </a:cubicBezTo>
                  <a:cubicBezTo>
                    <a:pt x="329" y="236"/>
                    <a:pt x="329" y="236"/>
                    <a:pt x="329" y="237"/>
                  </a:cubicBezTo>
                  <a:cubicBezTo>
                    <a:pt x="329" y="237"/>
                    <a:pt x="329" y="237"/>
                    <a:pt x="329" y="238"/>
                  </a:cubicBezTo>
                  <a:cubicBezTo>
                    <a:pt x="329" y="238"/>
                    <a:pt x="329" y="238"/>
                    <a:pt x="329" y="238"/>
                  </a:cubicBezTo>
                  <a:cubicBezTo>
                    <a:pt x="330" y="238"/>
                    <a:pt x="330" y="238"/>
                    <a:pt x="330" y="238"/>
                  </a:cubicBezTo>
                  <a:cubicBezTo>
                    <a:pt x="331" y="238"/>
                    <a:pt x="331" y="238"/>
                    <a:pt x="331" y="238"/>
                  </a:cubicBezTo>
                  <a:cubicBezTo>
                    <a:pt x="331" y="237"/>
                    <a:pt x="331" y="237"/>
                    <a:pt x="330" y="237"/>
                  </a:cubicBezTo>
                  <a:cubicBezTo>
                    <a:pt x="330" y="237"/>
                    <a:pt x="330" y="237"/>
                    <a:pt x="330" y="237"/>
                  </a:cubicBezTo>
                  <a:cubicBezTo>
                    <a:pt x="330" y="237"/>
                    <a:pt x="330" y="237"/>
                    <a:pt x="330" y="236"/>
                  </a:cubicBezTo>
                  <a:cubicBezTo>
                    <a:pt x="330" y="236"/>
                    <a:pt x="330" y="236"/>
                    <a:pt x="330" y="236"/>
                  </a:cubicBezTo>
                  <a:close/>
                  <a:moveTo>
                    <a:pt x="359" y="234"/>
                  </a:moveTo>
                  <a:cubicBezTo>
                    <a:pt x="359" y="234"/>
                    <a:pt x="359" y="234"/>
                    <a:pt x="359" y="234"/>
                  </a:cubicBezTo>
                  <a:cubicBezTo>
                    <a:pt x="359" y="235"/>
                    <a:pt x="359" y="235"/>
                    <a:pt x="359" y="235"/>
                  </a:cubicBezTo>
                  <a:cubicBezTo>
                    <a:pt x="359" y="235"/>
                    <a:pt x="359" y="235"/>
                    <a:pt x="360" y="235"/>
                  </a:cubicBezTo>
                  <a:cubicBezTo>
                    <a:pt x="360" y="235"/>
                    <a:pt x="360" y="235"/>
                    <a:pt x="360" y="235"/>
                  </a:cubicBezTo>
                  <a:cubicBezTo>
                    <a:pt x="360" y="235"/>
                    <a:pt x="361" y="234"/>
                    <a:pt x="361" y="234"/>
                  </a:cubicBezTo>
                  <a:cubicBezTo>
                    <a:pt x="361" y="234"/>
                    <a:pt x="361" y="234"/>
                    <a:pt x="361" y="234"/>
                  </a:cubicBezTo>
                  <a:cubicBezTo>
                    <a:pt x="361" y="234"/>
                    <a:pt x="361" y="234"/>
                    <a:pt x="361" y="234"/>
                  </a:cubicBezTo>
                  <a:cubicBezTo>
                    <a:pt x="361" y="233"/>
                    <a:pt x="361" y="233"/>
                    <a:pt x="361" y="233"/>
                  </a:cubicBezTo>
                  <a:cubicBezTo>
                    <a:pt x="361" y="233"/>
                    <a:pt x="361" y="233"/>
                    <a:pt x="361" y="233"/>
                  </a:cubicBezTo>
                  <a:cubicBezTo>
                    <a:pt x="361" y="233"/>
                    <a:pt x="361" y="233"/>
                    <a:pt x="361" y="233"/>
                  </a:cubicBezTo>
                  <a:cubicBezTo>
                    <a:pt x="361" y="232"/>
                    <a:pt x="361" y="232"/>
                    <a:pt x="361" y="232"/>
                  </a:cubicBezTo>
                  <a:cubicBezTo>
                    <a:pt x="361" y="232"/>
                    <a:pt x="361" y="232"/>
                    <a:pt x="361" y="232"/>
                  </a:cubicBezTo>
                  <a:cubicBezTo>
                    <a:pt x="361" y="232"/>
                    <a:pt x="360" y="232"/>
                    <a:pt x="360" y="232"/>
                  </a:cubicBezTo>
                  <a:cubicBezTo>
                    <a:pt x="359" y="232"/>
                    <a:pt x="359" y="232"/>
                    <a:pt x="359" y="232"/>
                  </a:cubicBezTo>
                  <a:cubicBezTo>
                    <a:pt x="359" y="232"/>
                    <a:pt x="359" y="232"/>
                    <a:pt x="359" y="232"/>
                  </a:cubicBezTo>
                  <a:cubicBezTo>
                    <a:pt x="359" y="232"/>
                    <a:pt x="359" y="232"/>
                    <a:pt x="359" y="233"/>
                  </a:cubicBezTo>
                  <a:cubicBezTo>
                    <a:pt x="358" y="233"/>
                    <a:pt x="358" y="233"/>
                    <a:pt x="358" y="233"/>
                  </a:cubicBezTo>
                  <a:cubicBezTo>
                    <a:pt x="358" y="233"/>
                    <a:pt x="358" y="233"/>
                    <a:pt x="358" y="233"/>
                  </a:cubicBezTo>
                  <a:cubicBezTo>
                    <a:pt x="358" y="233"/>
                    <a:pt x="358" y="234"/>
                    <a:pt x="358" y="234"/>
                  </a:cubicBezTo>
                  <a:cubicBezTo>
                    <a:pt x="359" y="234"/>
                    <a:pt x="359" y="234"/>
                    <a:pt x="359" y="234"/>
                  </a:cubicBezTo>
                  <a:close/>
                  <a:moveTo>
                    <a:pt x="337" y="241"/>
                  </a:moveTo>
                  <a:cubicBezTo>
                    <a:pt x="337" y="242"/>
                    <a:pt x="338" y="241"/>
                    <a:pt x="338" y="241"/>
                  </a:cubicBezTo>
                  <a:cubicBezTo>
                    <a:pt x="337" y="240"/>
                    <a:pt x="337" y="240"/>
                    <a:pt x="337" y="240"/>
                  </a:cubicBezTo>
                  <a:cubicBezTo>
                    <a:pt x="337" y="240"/>
                    <a:pt x="337" y="239"/>
                    <a:pt x="337" y="239"/>
                  </a:cubicBezTo>
                  <a:cubicBezTo>
                    <a:pt x="336" y="238"/>
                    <a:pt x="336" y="239"/>
                    <a:pt x="336" y="239"/>
                  </a:cubicBezTo>
                  <a:cubicBezTo>
                    <a:pt x="336" y="239"/>
                    <a:pt x="335" y="239"/>
                    <a:pt x="335" y="239"/>
                  </a:cubicBezTo>
                  <a:cubicBezTo>
                    <a:pt x="335" y="239"/>
                    <a:pt x="335" y="240"/>
                    <a:pt x="335" y="240"/>
                  </a:cubicBezTo>
                  <a:cubicBezTo>
                    <a:pt x="336" y="240"/>
                    <a:pt x="336" y="241"/>
                    <a:pt x="337" y="241"/>
                  </a:cubicBezTo>
                  <a:close/>
                  <a:moveTo>
                    <a:pt x="327" y="208"/>
                  </a:moveTo>
                  <a:cubicBezTo>
                    <a:pt x="327" y="209"/>
                    <a:pt x="327" y="209"/>
                    <a:pt x="327" y="209"/>
                  </a:cubicBezTo>
                  <a:cubicBezTo>
                    <a:pt x="327" y="209"/>
                    <a:pt x="328" y="209"/>
                    <a:pt x="328" y="209"/>
                  </a:cubicBezTo>
                  <a:cubicBezTo>
                    <a:pt x="328" y="209"/>
                    <a:pt x="328" y="209"/>
                    <a:pt x="329" y="209"/>
                  </a:cubicBezTo>
                  <a:cubicBezTo>
                    <a:pt x="329" y="209"/>
                    <a:pt x="329" y="209"/>
                    <a:pt x="329" y="209"/>
                  </a:cubicBezTo>
                  <a:cubicBezTo>
                    <a:pt x="329" y="209"/>
                    <a:pt x="329" y="209"/>
                    <a:pt x="329" y="209"/>
                  </a:cubicBezTo>
                  <a:cubicBezTo>
                    <a:pt x="330" y="209"/>
                    <a:pt x="331" y="208"/>
                    <a:pt x="332" y="207"/>
                  </a:cubicBezTo>
                  <a:cubicBezTo>
                    <a:pt x="332" y="207"/>
                    <a:pt x="332" y="207"/>
                    <a:pt x="332" y="207"/>
                  </a:cubicBezTo>
                  <a:cubicBezTo>
                    <a:pt x="331" y="207"/>
                    <a:pt x="331" y="207"/>
                    <a:pt x="331" y="207"/>
                  </a:cubicBezTo>
                  <a:cubicBezTo>
                    <a:pt x="330" y="207"/>
                    <a:pt x="330" y="207"/>
                    <a:pt x="330" y="207"/>
                  </a:cubicBezTo>
                  <a:cubicBezTo>
                    <a:pt x="330" y="207"/>
                    <a:pt x="330" y="207"/>
                    <a:pt x="329" y="207"/>
                  </a:cubicBezTo>
                  <a:cubicBezTo>
                    <a:pt x="329" y="206"/>
                    <a:pt x="329" y="207"/>
                    <a:pt x="329" y="207"/>
                  </a:cubicBezTo>
                  <a:cubicBezTo>
                    <a:pt x="328" y="207"/>
                    <a:pt x="328" y="207"/>
                    <a:pt x="328" y="207"/>
                  </a:cubicBezTo>
                  <a:cubicBezTo>
                    <a:pt x="328" y="207"/>
                    <a:pt x="328" y="207"/>
                    <a:pt x="328" y="207"/>
                  </a:cubicBezTo>
                  <a:cubicBezTo>
                    <a:pt x="327" y="207"/>
                    <a:pt x="327" y="207"/>
                    <a:pt x="326" y="207"/>
                  </a:cubicBezTo>
                  <a:cubicBezTo>
                    <a:pt x="326" y="207"/>
                    <a:pt x="326" y="207"/>
                    <a:pt x="326" y="207"/>
                  </a:cubicBezTo>
                  <a:cubicBezTo>
                    <a:pt x="326" y="208"/>
                    <a:pt x="326" y="208"/>
                    <a:pt x="326" y="208"/>
                  </a:cubicBezTo>
                  <a:cubicBezTo>
                    <a:pt x="326" y="208"/>
                    <a:pt x="327" y="208"/>
                    <a:pt x="327" y="208"/>
                  </a:cubicBezTo>
                  <a:close/>
                  <a:moveTo>
                    <a:pt x="318" y="231"/>
                  </a:moveTo>
                  <a:cubicBezTo>
                    <a:pt x="318" y="231"/>
                    <a:pt x="318" y="231"/>
                    <a:pt x="318" y="231"/>
                  </a:cubicBezTo>
                  <a:cubicBezTo>
                    <a:pt x="319" y="232"/>
                    <a:pt x="319" y="232"/>
                    <a:pt x="319" y="232"/>
                  </a:cubicBezTo>
                  <a:cubicBezTo>
                    <a:pt x="320" y="232"/>
                    <a:pt x="320" y="232"/>
                    <a:pt x="320" y="232"/>
                  </a:cubicBezTo>
                  <a:cubicBezTo>
                    <a:pt x="321" y="232"/>
                    <a:pt x="321" y="231"/>
                    <a:pt x="320" y="231"/>
                  </a:cubicBezTo>
                  <a:cubicBezTo>
                    <a:pt x="320" y="231"/>
                    <a:pt x="320" y="231"/>
                    <a:pt x="320" y="231"/>
                  </a:cubicBezTo>
                  <a:cubicBezTo>
                    <a:pt x="320" y="231"/>
                    <a:pt x="320" y="231"/>
                    <a:pt x="319" y="231"/>
                  </a:cubicBezTo>
                  <a:cubicBezTo>
                    <a:pt x="319" y="230"/>
                    <a:pt x="319" y="230"/>
                    <a:pt x="319" y="230"/>
                  </a:cubicBezTo>
                  <a:cubicBezTo>
                    <a:pt x="318" y="231"/>
                    <a:pt x="318" y="231"/>
                    <a:pt x="318" y="231"/>
                  </a:cubicBezTo>
                  <a:close/>
                  <a:moveTo>
                    <a:pt x="360" y="212"/>
                  </a:moveTo>
                  <a:cubicBezTo>
                    <a:pt x="360" y="212"/>
                    <a:pt x="360" y="212"/>
                    <a:pt x="360" y="213"/>
                  </a:cubicBezTo>
                  <a:cubicBezTo>
                    <a:pt x="360" y="213"/>
                    <a:pt x="360" y="213"/>
                    <a:pt x="361" y="213"/>
                  </a:cubicBezTo>
                  <a:cubicBezTo>
                    <a:pt x="361" y="213"/>
                    <a:pt x="361" y="213"/>
                    <a:pt x="361" y="213"/>
                  </a:cubicBezTo>
                  <a:cubicBezTo>
                    <a:pt x="361" y="213"/>
                    <a:pt x="361" y="214"/>
                    <a:pt x="361" y="214"/>
                  </a:cubicBezTo>
                  <a:cubicBezTo>
                    <a:pt x="361" y="214"/>
                    <a:pt x="361" y="214"/>
                    <a:pt x="361" y="214"/>
                  </a:cubicBezTo>
                  <a:cubicBezTo>
                    <a:pt x="362" y="214"/>
                    <a:pt x="362" y="214"/>
                    <a:pt x="363" y="214"/>
                  </a:cubicBezTo>
                  <a:cubicBezTo>
                    <a:pt x="363" y="214"/>
                    <a:pt x="363" y="213"/>
                    <a:pt x="363" y="212"/>
                  </a:cubicBezTo>
                  <a:cubicBezTo>
                    <a:pt x="363" y="212"/>
                    <a:pt x="363" y="212"/>
                    <a:pt x="363" y="212"/>
                  </a:cubicBezTo>
                  <a:cubicBezTo>
                    <a:pt x="363" y="212"/>
                    <a:pt x="363" y="212"/>
                    <a:pt x="363" y="211"/>
                  </a:cubicBezTo>
                  <a:cubicBezTo>
                    <a:pt x="363" y="211"/>
                    <a:pt x="363" y="211"/>
                    <a:pt x="363" y="211"/>
                  </a:cubicBezTo>
                  <a:cubicBezTo>
                    <a:pt x="363" y="211"/>
                    <a:pt x="362" y="211"/>
                    <a:pt x="362" y="211"/>
                  </a:cubicBezTo>
                  <a:cubicBezTo>
                    <a:pt x="361" y="211"/>
                    <a:pt x="361" y="211"/>
                    <a:pt x="361" y="211"/>
                  </a:cubicBezTo>
                  <a:cubicBezTo>
                    <a:pt x="361" y="212"/>
                    <a:pt x="361" y="212"/>
                    <a:pt x="360" y="212"/>
                  </a:cubicBezTo>
                  <a:close/>
                  <a:moveTo>
                    <a:pt x="386" y="228"/>
                  </a:moveTo>
                  <a:cubicBezTo>
                    <a:pt x="386" y="228"/>
                    <a:pt x="386" y="228"/>
                    <a:pt x="386" y="228"/>
                  </a:cubicBezTo>
                  <a:cubicBezTo>
                    <a:pt x="386" y="228"/>
                    <a:pt x="385" y="228"/>
                    <a:pt x="385" y="228"/>
                  </a:cubicBezTo>
                  <a:cubicBezTo>
                    <a:pt x="385" y="229"/>
                    <a:pt x="385" y="230"/>
                    <a:pt x="385" y="230"/>
                  </a:cubicBezTo>
                  <a:cubicBezTo>
                    <a:pt x="385" y="231"/>
                    <a:pt x="385" y="231"/>
                    <a:pt x="385" y="231"/>
                  </a:cubicBezTo>
                  <a:cubicBezTo>
                    <a:pt x="386" y="231"/>
                    <a:pt x="386" y="231"/>
                    <a:pt x="386" y="232"/>
                  </a:cubicBezTo>
                  <a:cubicBezTo>
                    <a:pt x="387" y="232"/>
                    <a:pt x="387" y="232"/>
                    <a:pt x="387" y="231"/>
                  </a:cubicBezTo>
                  <a:cubicBezTo>
                    <a:pt x="387" y="231"/>
                    <a:pt x="388" y="230"/>
                    <a:pt x="388" y="230"/>
                  </a:cubicBezTo>
                  <a:cubicBezTo>
                    <a:pt x="389" y="229"/>
                    <a:pt x="389" y="228"/>
                    <a:pt x="390" y="227"/>
                  </a:cubicBezTo>
                  <a:cubicBezTo>
                    <a:pt x="390" y="227"/>
                    <a:pt x="389" y="226"/>
                    <a:pt x="389" y="227"/>
                  </a:cubicBezTo>
                  <a:cubicBezTo>
                    <a:pt x="389" y="227"/>
                    <a:pt x="389" y="227"/>
                    <a:pt x="389" y="226"/>
                  </a:cubicBezTo>
                  <a:cubicBezTo>
                    <a:pt x="389" y="226"/>
                    <a:pt x="389" y="226"/>
                    <a:pt x="389" y="226"/>
                  </a:cubicBezTo>
                  <a:cubicBezTo>
                    <a:pt x="389" y="226"/>
                    <a:pt x="389" y="226"/>
                    <a:pt x="388" y="226"/>
                  </a:cubicBezTo>
                  <a:cubicBezTo>
                    <a:pt x="388" y="225"/>
                    <a:pt x="388" y="225"/>
                    <a:pt x="388" y="224"/>
                  </a:cubicBezTo>
                  <a:cubicBezTo>
                    <a:pt x="387" y="224"/>
                    <a:pt x="387" y="223"/>
                    <a:pt x="387" y="222"/>
                  </a:cubicBezTo>
                  <a:cubicBezTo>
                    <a:pt x="387" y="222"/>
                    <a:pt x="386" y="222"/>
                    <a:pt x="386" y="222"/>
                  </a:cubicBezTo>
                  <a:cubicBezTo>
                    <a:pt x="386" y="222"/>
                    <a:pt x="386" y="222"/>
                    <a:pt x="386" y="222"/>
                  </a:cubicBezTo>
                  <a:cubicBezTo>
                    <a:pt x="386" y="222"/>
                    <a:pt x="386" y="222"/>
                    <a:pt x="386" y="222"/>
                  </a:cubicBezTo>
                  <a:cubicBezTo>
                    <a:pt x="384" y="221"/>
                    <a:pt x="383" y="220"/>
                    <a:pt x="382" y="219"/>
                  </a:cubicBezTo>
                  <a:cubicBezTo>
                    <a:pt x="381" y="218"/>
                    <a:pt x="380" y="218"/>
                    <a:pt x="379" y="218"/>
                  </a:cubicBezTo>
                  <a:cubicBezTo>
                    <a:pt x="378" y="217"/>
                    <a:pt x="376" y="217"/>
                    <a:pt x="375" y="216"/>
                  </a:cubicBezTo>
                  <a:cubicBezTo>
                    <a:pt x="375" y="216"/>
                    <a:pt x="376" y="216"/>
                    <a:pt x="375" y="215"/>
                  </a:cubicBezTo>
                  <a:cubicBezTo>
                    <a:pt x="375" y="215"/>
                    <a:pt x="373" y="215"/>
                    <a:pt x="373" y="215"/>
                  </a:cubicBezTo>
                  <a:cubicBezTo>
                    <a:pt x="373" y="215"/>
                    <a:pt x="373" y="215"/>
                    <a:pt x="373" y="215"/>
                  </a:cubicBezTo>
                  <a:cubicBezTo>
                    <a:pt x="372" y="215"/>
                    <a:pt x="371" y="214"/>
                    <a:pt x="370" y="214"/>
                  </a:cubicBezTo>
                  <a:cubicBezTo>
                    <a:pt x="370" y="214"/>
                    <a:pt x="370" y="213"/>
                    <a:pt x="370" y="213"/>
                  </a:cubicBezTo>
                  <a:cubicBezTo>
                    <a:pt x="369" y="213"/>
                    <a:pt x="369" y="213"/>
                    <a:pt x="369" y="213"/>
                  </a:cubicBezTo>
                  <a:cubicBezTo>
                    <a:pt x="368" y="213"/>
                    <a:pt x="368" y="214"/>
                    <a:pt x="368" y="214"/>
                  </a:cubicBezTo>
                  <a:cubicBezTo>
                    <a:pt x="368" y="214"/>
                    <a:pt x="368" y="214"/>
                    <a:pt x="369" y="214"/>
                  </a:cubicBezTo>
                  <a:cubicBezTo>
                    <a:pt x="369" y="214"/>
                    <a:pt x="370" y="215"/>
                    <a:pt x="371" y="215"/>
                  </a:cubicBezTo>
                  <a:cubicBezTo>
                    <a:pt x="370" y="215"/>
                    <a:pt x="370" y="216"/>
                    <a:pt x="371" y="216"/>
                  </a:cubicBezTo>
                  <a:cubicBezTo>
                    <a:pt x="371" y="216"/>
                    <a:pt x="372" y="216"/>
                    <a:pt x="372" y="216"/>
                  </a:cubicBezTo>
                  <a:cubicBezTo>
                    <a:pt x="373" y="216"/>
                    <a:pt x="373" y="216"/>
                    <a:pt x="374" y="216"/>
                  </a:cubicBezTo>
                  <a:cubicBezTo>
                    <a:pt x="374" y="216"/>
                    <a:pt x="374" y="216"/>
                    <a:pt x="374" y="216"/>
                  </a:cubicBezTo>
                  <a:cubicBezTo>
                    <a:pt x="374" y="216"/>
                    <a:pt x="374" y="216"/>
                    <a:pt x="374" y="217"/>
                  </a:cubicBezTo>
                  <a:cubicBezTo>
                    <a:pt x="374" y="217"/>
                    <a:pt x="374" y="217"/>
                    <a:pt x="375" y="217"/>
                  </a:cubicBezTo>
                  <a:cubicBezTo>
                    <a:pt x="375" y="217"/>
                    <a:pt x="375" y="217"/>
                    <a:pt x="375" y="217"/>
                  </a:cubicBezTo>
                  <a:cubicBezTo>
                    <a:pt x="375" y="217"/>
                    <a:pt x="375" y="218"/>
                    <a:pt x="375" y="218"/>
                  </a:cubicBezTo>
                  <a:cubicBezTo>
                    <a:pt x="376" y="218"/>
                    <a:pt x="377" y="219"/>
                    <a:pt x="378" y="219"/>
                  </a:cubicBezTo>
                  <a:cubicBezTo>
                    <a:pt x="379" y="219"/>
                    <a:pt x="380" y="219"/>
                    <a:pt x="381" y="220"/>
                  </a:cubicBezTo>
                  <a:cubicBezTo>
                    <a:pt x="382" y="220"/>
                    <a:pt x="383" y="221"/>
                    <a:pt x="383" y="222"/>
                  </a:cubicBezTo>
                  <a:cubicBezTo>
                    <a:pt x="384" y="222"/>
                    <a:pt x="384" y="222"/>
                    <a:pt x="385" y="223"/>
                  </a:cubicBezTo>
                  <a:cubicBezTo>
                    <a:pt x="385" y="223"/>
                    <a:pt x="385" y="223"/>
                    <a:pt x="385" y="223"/>
                  </a:cubicBezTo>
                  <a:cubicBezTo>
                    <a:pt x="385" y="223"/>
                    <a:pt x="385" y="223"/>
                    <a:pt x="385" y="223"/>
                  </a:cubicBezTo>
                  <a:cubicBezTo>
                    <a:pt x="385" y="223"/>
                    <a:pt x="385" y="223"/>
                    <a:pt x="385" y="223"/>
                  </a:cubicBezTo>
                  <a:cubicBezTo>
                    <a:pt x="385" y="223"/>
                    <a:pt x="385" y="223"/>
                    <a:pt x="385" y="224"/>
                  </a:cubicBezTo>
                  <a:cubicBezTo>
                    <a:pt x="385" y="224"/>
                    <a:pt x="385" y="224"/>
                    <a:pt x="385" y="224"/>
                  </a:cubicBezTo>
                  <a:cubicBezTo>
                    <a:pt x="385" y="224"/>
                    <a:pt x="385" y="224"/>
                    <a:pt x="385" y="224"/>
                  </a:cubicBezTo>
                  <a:cubicBezTo>
                    <a:pt x="385" y="224"/>
                    <a:pt x="385" y="225"/>
                    <a:pt x="386" y="225"/>
                  </a:cubicBezTo>
                  <a:cubicBezTo>
                    <a:pt x="386" y="225"/>
                    <a:pt x="386" y="225"/>
                    <a:pt x="386" y="225"/>
                  </a:cubicBezTo>
                  <a:cubicBezTo>
                    <a:pt x="386" y="225"/>
                    <a:pt x="386" y="225"/>
                    <a:pt x="386" y="225"/>
                  </a:cubicBezTo>
                  <a:cubicBezTo>
                    <a:pt x="386" y="225"/>
                    <a:pt x="386" y="225"/>
                    <a:pt x="386" y="225"/>
                  </a:cubicBezTo>
                  <a:cubicBezTo>
                    <a:pt x="386" y="225"/>
                    <a:pt x="386" y="225"/>
                    <a:pt x="386" y="225"/>
                  </a:cubicBezTo>
                  <a:cubicBezTo>
                    <a:pt x="386" y="226"/>
                    <a:pt x="386" y="226"/>
                    <a:pt x="386" y="226"/>
                  </a:cubicBezTo>
                  <a:cubicBezTo>
                    <a:pt x="386" y="226"/>
                    <a:pt x="386" y="226"/>
                    <a:pt x="386" y="226"/>
                  </a:cubicBezTo>
                  <a:cubicBezTo>
                    <a:pt x="386" y="226"/>
                    <a:pt x="386" y="227"/>
                    <a:pt x="386" y="227"/>
                  </a:cubicBezTo>
                  <a:cubicBezTo>
                    <a:pt x="386" y="227"/>
                    <a:pt x="386" y="227"/>
                    <a:pt x="386" y="227"/>
                  </a:cubicBezTo>
                  <a:cubicBezTo>
                    <a:pt x="386" y="228"/>
                    <a:pt x="386" y="228"/>
                    <a:pt x="386" y="228"/>
                  </a:cubicBezTo>
                  <a:cubicBezTo>
                    <a:pt x="386" y="228"/>
                    <a:pt x="386" y="228"/>
                    <a:pt x="386" y="228"/>
                  </a:cubicBezTo>
                  <a:close/>
                  <a:moveTo>
                    <a:pt x="292" y="269"/>
                  </a:moveTo>
                  <a:cubicBezTo>
                    <a:pt x="292" y="269"/>
                    <a:pt x="293" y="269"/>
                    <a:pt x="293" y="269"/>
                  </a:cubicBezTo>
                  <a:cubicBezTo>
                    <a:pt x="293" y="268"/>
                    <a:pt x="293" y="268"/>
                    <a:pt x="293" y="268"/>
                  </a:cubicBezTo>
                  <a:cubicBezTo>
                    <a:pt x="293" y="268"/>
                    <a:pt x="293" y="268"/>
                    <a:pt x="293" y="267"/>
                  </a:cubicBezTo>
                  <a:cubicBezTo>
                    <a:pt x="292" y="267"/>
                    <a:pt x="292" y="267"/>
                    <a:pt x="292" y="268"/>
                  </a:cubicBezTo>
                  <a:cubicBezTo>
                    <a:pt x="292" y="268"/>
                    <a:pt x="292" y="268"/>
                    <a:pt x="292" y="268"/>
                  </a:cubicBezTo>
                  <a:cubicBezTo>
                    <a:pt x="292" y="268"/>
                    <a:pt x="292" y="268"/>
                    <a:pt x="292" y="269"/>
                  </a:cubicBezTo>
                  <a:cubicBezTo>
                    <a:pt x="291" y="269"/>
                    <a:pt x="292" y="270"/>
                    <a:pt x="292" y="269"/>
                  </a:cubicBezTo>
                  <a:close/>
                  <a:moveTo>
                    <a:pt x="295" y="262"/>
                  </a:moveTo>
                  <a:cubicBezTo>
                    <a:pt x="295" y="262"/>
                    <a:pt x="295" y="262"/>
                    <a:pt x="295" y="262"/>
                  </a:cubicBezTo>
                  <a:cubicBezTo>
                    <a:pt x="295" y="263"/>
                    <a:pt x="296" y="263"/>
                    <a:pt x="296" y="262"/>
                  </a:cubicBezTo>
                  <a:cubicBezTo>
                    <a:pt x="296" y="262"/>
                    <a:pt x="296" y="262"/>
                    <a:pt x="296" y="261"/>
                  </a:cubicBezTo>
                  <a:cubicBezTo>
                    <a:pt x="295" y="261"/>
                    <a:pt x="295" y="261"/>
                    <a:pt x="295" y="261"/>
                  </a:cubicBezTo>
                  <a:cubicBezTo>
                    <a:pt x="295" y="261"/>
                    <a:pt x="295" y="261"/>
                    <a:pt x="295" y="261"/>
                  </a:cubicBezTo>
                  <a:cubicBezTo>
                    <a:pt x="295" y="261"/>
                    <a:pt x="295" y="261"/>
                    <a:pt x="294" y="261"/>
                  </a:cubicBezTo>
                  <a:cubicBezTo>
                    <a:pt x="294" y="261"/>
                    <a:pt x="294" y="261"/>
                    <a:pt x="294" y="261"/>
                  </a:cubicBezTo>
                  <a:cubicBezTo>
                    <a:pt x="294" y="261"/>
                    <a:pt x="294" y="261"/>
                    <a:pt x="294" y="262"/>
                  </a:cubicBezTo>
                  <a:cubicBezTo>
                    <a:pt x="295" y="262"/>
                    <a:pt x="295" y="262"/>
                    <a:pt x="295" y="262"/>
                  </a:cubicBezTo>
                  <a:close/>
                  <a:moveTo>
                    <a:pt x="291" y="266"/>
                  </a:moveTo>
                  <a:cubicBezTo>
                    <a:pt x="290" y="266"/>
                    <a:pt x="290" y="267"/>
                    <a:pt x="291" y="267"/>
                  </a:cubicBezTo>
                  <a:cubicBezTo>
                    <a:pt x="292" y="267"/>
                    <a:pt x="292" y="266"/>
                    <a:pt x="291" y="266"/>
                  </a:cubicBezTo>
                  <a:close/>
                  <a:moveTo>
                    <a:pt x="294" y="266"/>
                  </a:moveTo>
                  <a:cubicBezTo>
                    <a:pt x="295" y="266"/>
                    <a:pt x="295" y="266"/>
                    <a:pt x="295" y="266"/>
                  </a:cubicBezTo>
                  <a:cubicBezTo>
                    <a:pt x="296" y="266"/>
                    <a:pt x="296" y="265"/>
                    <a:pt x="295" y="265"/>
                  </a:cubicBezTo>
                  <a:cubicBezTo>
                    <a:pt x="295" y="265"/>
                    <a:pt x="295" y="265"/>
                    <a:pt x="294" y="265"/>
                  </a:cubicBezTo>
                  <a:cubicBezTo>
                    <a:pt x="294" y="265"/>
                    <a:pt x="294" y="266"/>
                    <a:pt x="294" y="266"/>
                  </a:cubicBezTo>
                  <a:close/>
                  <a:moveTo>
                    <a:pt x="380" y="234"/>
                  </a:moveTo>
                  <a:cubicBezTo>
                    <a:pt x="380" y="234"/>
                    <a:pt x="380" y="234"/>
                    <a:pt x="380" y="234"/>
                  </a:cubicBezTo>
                  <a:cubicBezTo>
                    <a:pt x="381" y="233"/>
                    <a:pt x="382" y="233"/>
                    <a:pt x="382" y="232"/>
                  </a:cubicBezTo>
                  <a:cubicBezTo>
                    <a:pt x="383" y="232"/>
                    <a:pt x="383" y="230"/>
                    <a:pt x="383" y="230"/>
                  </a:cubicBezTo>
                  <a:cubicBezTo>
                    <a:pt x="382" y="229"/>
                    <a:pt x="382" y="229"/>
                    <a:pt x="382" y="228"/>
                  </a:cubicBezTo>
                  <a:cubicBezTo>
                    <a:pt x="382" y="228"/>
                    <a:pt x="382" y="227"/>
                    <a:pt x="382" y="227"/>
                  </a:cubicBezTo>
                  <a:cubicBezTo>
                    <a:pt x="381" y="227"/>
                    <a:pt x="380" y="227"/>
                    <a:pt x="379" y="227"/>
                  </a:cubicBezTo>
                  <a:cubicBezTo>
                    <a:pt x="379" y="227"/>
                    <a:pt x="379" y="228"/>
                    <a:pt x="379" y="228"/>
                  </a:cubicBezTo>
                  <a:cubicBezTo>
                    <a:pt x="378" y="228"/>
                    <a:pt x="378" y="228"/>
                    <a:pt x="377" y="227"/>
                  </a:cubicBezTo>
                  <a:cubicBezTo>
                    <a:pt x="377" y="227"/>
                    <a:pt x="376" y="227"/>
                    <a:pt x="376" y="227"/>
                  </a:cubicBezTo>
                  <a:cubicBezTo>
                    <a:pt x="375" y="227"/>
                    <a:pt x="374" y="227"/>
                    <a:pt x="374" y="228"/>
                  </a:cubicBezTo>
                  <a:cubicBezTo>
                    <a:pt x="374" y="228"/>
                    <a:pt x="374" y="229"/>
                    <a:pt x="374" y="229"/>
                  </a:cubicBezTo>
                  <a:cubicBezTo>
                    <a:pt x="374" y="230"/>
                    <a:pt x="374" y="230"/>
                    <a:pt x="375" y="231"/>
                  </a:cubicBezTo>
                  <a:cubicBezTo>
                    <a:pt x="375" y="231"/>
                    <a:pt x="374" y="232"/>
                    <a:pt x="375" y="232"/>
                  </a:cubicBezTo>
                  <a:cubicBezTo>
                    <a:pt x="376" y="233"/>
                    <a:pt x="375" y="233"/>
                    <a:pt x="375" y="233"/>
                  </a:cubicBezTo>
                  <a:cubicBezTo>
                    <a:pt x="374" y="234"/>
                    <a:pt x="373" y="233"/>
                    <a:pt x="373" y="234"/>
                  </a:cubicBezTo>
                  <a:cubicBezTo>
                    <a:pt x="371" y="234"/>
                    <a:pt x="371" y="235"/>
                    <a:pt x="369" y="236"/>
                  </a:cubicBezTo>
                  <a:cubicBezTo>
                    <a:pt x="369" y="236"/>
                    <a:pt x="369" y="236"/>
                    <a:pt x="369" y="236"/>
                  </a:cubicBezTo>
                  <a:cubicBezTo>
                    <a:pt x="368" y="237"/>
                    <a:pt x="368" y="237"/>
                    <a:pt x="368" y="237"/>
                  </a:cubicBezTo>
                  <a:cubicBezTo>
                    <a:pt x="368" y="238"/>
                    <a:pt x="368" y="238"/>
                    <a:pt x="367" y="238"/>
                  </a:cubicBezTo>
                  <a:cubicBezTo>
                    <a:pt x="367" y="239"/>
                    <a:pt x="367" y="239"/>
                    <a:pt x="366" y="239"/>
                  </a:cubicBezTo>
                  <a:cubicBezTo>
                    <a:pt x="366" y="239"/>
                    <a:pt x="365" y="239"/>
                    <a:pt x="365" y="239"/>
                  </a:cubicBezTo>
                  <a:cubicBezTo>
                    <a:pt x="364" y="239"/>
                    <a:pt x="363" y="239"/>
                    <a:pt x="363" y="238"/>
                  </a:cubicBezTo>
                  <a:cubicBezTo>
                    <a:pt x="363" y="238"/>
                    <a:pt x="363" y="238"/>
                    <a:pt x="362" y="238"/>
                  </a:cubicBezTo>
                  <a:cubicBezTo>
                    <a:pt x="362" y="238"/>
                    <a:pt x="361" y="238"/>
                    <a:pt x="361" y="238"/>
                  </a:cubicBezTo>
                  <a:cubicBezTo>
                    <a:pt x="361" y="239"/>
                    <a:pt x="361" y="240"/>
                    <a:pt x="359" y="240"/>
                  </a:cubicBezTo>
                  <a:cubicBezTo>
                    <a:pt x="359" y="240"/>
                    <a:pt x="359" y="239"/>
                    <a:pt x="359" y="239"/>
                  </a:cubicBezTo>
                  <a:cubicBezTo>
                    <a:pt x="359" y="238"/>
                    <a:pt x="358" y="238"/>
                    <a:pt x="358" y="238"/>
                  </a:cubicBezTo>
                  <a:cubicBezTo>
                    <a:pt x="358" y="238"/>
                    <a:pt x="358" y="237"/>
                    <a:pt x="359" y="237"/>
                  </a:cubicBezTo>
                  <a:cubicBezTo>
                    <a:pt x="359" y="236"/>
                    <a:pt x="359" y="236"/>
                    <a:pt x="359" y="236"/>
                  </a:cubicBezTo>
                  <a:cubicBezTo>
                    <a:pt x="358" y="235"/>
                    <a:pt x="358" y="235"/>
                    <a:pt x="357" y="235"/>
                  </a:cubicBezTo>
                  <a:cubicBezTo>
                    <a:pt x="356" y="236"/>
                    <a:pt x="357" y="236"/>
                    <a:pt x="356" y="237"/>
                  </a:cubicBezTo>
                  <a:cubicBezTo>
                    <a:pt x="356" y="237"/>
                    <a:pt x="356" y="238"/>
                    <a:pt x="356" y="238"/>
                  </a:cubicBezTo>
                  <a:cubicBezTo>
                    <a:pt x="356" y="238"/>
                    <a:pt x="356" y="238"/>
                    <a:pt x="355" y="238"/>
                  </a:cubicBezTo>
                  <a:cubicBezTo>
                    <a:pt x="355" y="238"/>
                    <a:pt x="355" y="238"/>
                    <a:pt x="354" y="238"/>
                  </a:cubicBezTo>
                  <a:cubicBezTo>
                    <a:pt x="353" y="238"/>
                    <a:pt x="353" y="238"/>
                    <a:pt x="353" y="238"/>
                  </a:cubicBezTo>
                  <a:cubicBezTo>
                    <a:pt x="352" y="238"/>
                    <a:pt x="352" y="239"/>
                    <a:pt x="351" y="239"/>
                  </a:cubicBezTo>
                  <a:cubicBezTo>
                    <a:pt x="350" y="239"/>
                    <a:pt x="349" y="239"/>
                    <a:pt x="348" y="238"/>
                  </a:cubicBezTo>
                  <a:cubicBezTo>
                    <a:pt x="348" y="238"/>
                    <a:pt x="348" y="238"/>
                    <a:pt x="348" y="238"/>
                  </a:cubicBezTo>
                  <a:cubicBezTo>
                    <a:pt x="348" y="238"/>
                    <a:pt x="347" y="238"/>
                    <a:pt x="347" y="238"/>
                  </a:cubicBezTo>
                  <a:cubicBezTo>
                    <a:pt x="347" y="238"/>
                    <a:pt x="346" y="238"/>
                    <a:pt x="346" y="238"/>
                  </a:cubicBezTo>
                  <a:cubicBezTo>
                    <a:pt x="345" y="238"/>
                    <a:pt x="345" y="238"/>
                    <a:pt x="344" y="239"/>
                  </a:cubicBezTo>
                  <a:cubicBezTo>
                    <a:pt x="343" y="239"/>
                    <a:pt x="343" y="238"/>
                    <a:pt x="343" y="238"/>
                  </a:cubicBezTo>
                  <a:cubicBezTo>
                    <a:pt x="343" y="238"/>
                    <a:pt x="342" y="238"/>
                    <a:pt x="342" y="238"/>
                  </a:cubicBezTo>
                  <a:cubicBezTo>
                    <a:pt x="342" y="238"/>
                    <a:pt x="342" y="238"/>
                    <a:pt x="341" y="239"/>
                  </a:cubicBezTo>
                  <a:cubicBezTo>
                    <a:pt x="341" y="239"/>
                    <a:pt x="341" y="240"/>
                    <a:pt x="341" y="240"/>
                  </a:cubicBezTo>
                  <a:cubicBezTo>
                    <a:pt x="341" y="241"/>
                    <a:pt x="341" y="241"/>
                    <a:pt x="342" y="241"/>
                  </a:cubicBezTo>
                  <a:cubicBezTo>
                    <a:pt x="342" y="242"/>
                    <a:pt x="343" y="242"/>
                    <a:pt x="343" y="242"/>
                  </a:cubicBezTo>
                  <a:cubicBezTo>
                    <a:pt x="343" y="242"/>
                    <a:pt x="344" y="242"/>
                    <a:pt x="344" y="242"/>
                  </a:cubicBezTo>
                  <a:cubicBezTo>
                    <a:pt x="344" y="241"/>
                    <a:pt x="346" y="242"/>
                    <a:pt x="346" y="243"/>
                  </a:cubicBezTo>
                  <a:cubicBezTo>
                    <a:pt x="346" y="243"/>
                    <a:pt x="346" y="243"/>
                    <a:pt x="347" y="244"/>
                  </a:cubicBezTo>
                  <a:cubicBezTo>
                    <a:pt x="347" y="244"/>
                    <a:pt x="347" y="245"/>
                    <a:pt x="348" y="245"/>
                  </a:cubicBezTo>
                  <a:cubicBezTo>
                    <a:pt x="348" y="245"/>
                    <a:pt x="349" y="245"/>
                    <a:pt x="349" y="245"/>
                  </a:cubicBezTo>
                  <a:cubicBezTo>
                    <a:pt x="349" y="244"/>
                    <a:pt x="349" y="244"/>
                    <a:pt x="350" y="244"/>
                  </a:cubicBezTo>
                  <a:cubicBezTo>
                    <a:pt x="350" y="244"/>
                    <a:pt x="352" y="244"/>
                    <a:pt x="352" y="244"/>
                  </a:cubicBezTo>
                  <a:cubicBezTo>
                    <a:pt x="352" y="244"/>
                    <a:pt x="352" y="244"/>
                    <a:pt x="352" y="244"/>
                  </a:cubicBezTo>
                  <a:cubicBezTo>
                    <a:pt x="353" y="245"/>
                    <a:pt x="353" y="245"/>
                    <a:pt x="353" y="246"/>
                  </a:cubicBezTo>
                  <a:cubicBezTo>
                    <a:pt x="353" y="246"/>
                    <a:pt x="353" y="246"/>
                    <a:pt x="353" y="246"/>
                  </a:cubicBezTo>
                  <a:cubicBezTo>
                    <a:pt x="354" y="246"/>
                    <a:pt x="354" y="246"/>
                    <a:pt x="355" y="246"/>
                  </a:cubicBezTo>
                  <a:cubicBezTo>
                    <a:pt x="355" y="247"/>
                    <a:pt x="356" y="246"/>
                    <a:pt x="356" y="246"/>
                  </a:cubicBezTo>
                  <a:cubicBezTo>
                    <a:pt x="356" y="246"/>
                    <a:pt x="357" y="246"/>
                    <a:pt x="357" y="246"/>
                  </a:cubicBezTo>
                  <a:cubicBezTo>
                    <a:pt x="358" y="246"/>
                    <a:pt x="358" y="246"/>
                    <a:pt x="359" y="245"/>
                  </a:cubicBezTo>
                  <a:cubicBezTo>
                    <a:pt x="359" y="245"/>
                    <a:pt x="359" y="245"/>
                    <a:pt x="359" y="245"/>
                  </a:cubicBezTo>
                  <a:cubicBezTo>
                    <a:pt x="360" y="245"/>
                    <a:pt x="361" y="245"/>
                    <a:pt x="362" y="246"/>
                  </a:cubicBezTo>
                  <a:cubicBezTo>
                    <a:pt x="362" y="246"/>
                    <a:pt x="362" y="246"/>
                    <a:pt x="362" y="246"/>
                  </a:cubicBezTo>
                  <a:cubicBezTo>
                    <a:pt x="363" y="246"/>
                    <a:pt x="363" y="246"/>
                    <a:pt x="363" y="246"/>
                  </a:cubicBezTo>
                  <a:cubicBezTo>
                    <a:pt x="364" y="245"/>
                    <a:pt x="364" y="245"/>
                    <a:pt x="364" y="245"/>
                  </a:cubicBezTo>
                  <a:cubicBezTo>
                    <a:pt x="365" y="245"/>
                    <a:pt x="365" y="246"/>
                    <a:pt x="366" y="246"/>
                  </a:cubicBezTo>
                  <a:cubicBezTo>
                    <a:pt x="366" y="246"/>
                    <a:pt x="367" y="246"/>
                    <a:pt x="367" y="246"/>
                  </a:cubicBezTo>
                  <a:cubicBezTo>
                    <a:pt x="368" y="246"/>
                    <a:pt x="367" y="245"/>
                    <a:pt x="367" y="245"/>
                  </a:cubicBezTo>
                  <a:cubicBezTo>
                    <a:pt x="367" y="245"/>
                    <a:pt x="367" y="244"/>
                    <a:pt x="368" y="244"/>
                  </a:cubicBezTo>
                  <a:cubicBezTo>
                    <a:pt x="368" y="244"/>
                    <a:pt x="368" y="244"/>
                    <a:pt x="368" y="244"/>
                  </a:cubicBezTo>
                  <a:cubicBezTo>
                    <a:pt x="368" y="244"/>
                    <a:pt x="369" y="244"/>
                    <a:pt x="369" y="244"/>
                  </a:cubicBezTo>
                  <a:cubicBezTo>
                    <a:pt x="369" y="244"/>
                    <a:pt x="370" y="244"/>
                    <a:pt x="370" y="244"/>
                  </a:cubicBezTo>
                  <a:cubicBezTo>
                    <a:pt x="370" y="244"/>
                    <a:pt x="370" y="244"/>
                    <a:pt x="370" y="243"/>
                  </a:cubicBezTo>
                  <a:cubicBezTo>
                    <a:pt x="370" y="243"/>
                    <a:pt x="371" y="242"/>
                    <a:pt x="372" y="242"/>
                  </a:cubicBezTo>
                  <a:cubicBezTo>
                    <a:pt x="372" y="241"/>
                    <a:pt x="372" y="241"/>
                    <a:pt x="373" y="241"/>
                  </a:cubicBezTo>
                  <a:cubicBezTo>
                    <a:pt x="374" y="240"/>
                    <a:pt x="373" y="240"/>
                    <a:pt x="373" y="239"/>
                  </a:cubicBezTo>
                  <a:cubicBezTo>
                    <a:pt x="373" y="239"/>
                    <a:pt x="373" y="239"/>
                    <a:pt x="373" y="239"/>
                  </a:cubicBezTo>
                  <a:cubicBezTo>
                    <a:pt x="374" y="238"/>
                    <a:pt x="375" y="239"/>
                    <a:pt x="375" y="239"/>
                  </a:cubicBezTo>
                  <a:cubicBezTo>
                    <a:pt x="375" y="239"/>
                    <a:pt x="375" y="239"/>
                    <a:pt x="376" y="239"/>
                  </a:cubicBezTo>
                  <a:cubicBezTo>
                    <a:pt x="376" y="239"/>
                    <a:pt x="377" y="239"/>
                    <a:pt x="377" y="239"/>
                  </a:cubicBezTo>
                  <a:cubicBezTo>
                    <a:pt x="377" y="239"/>
                    <a:pt x="379" y="239"/>
                    <a:pt x="379" y="239"/>
                  </a:cubicBezTo>
                  <a:cubicBezTo>
                    <a:pt x="379" y="238"/>
                    <a:pt x="379" y="238"/>
                    <a:pt x="379" y="237"/>
                  </a:cubicBezTo>
                  <a:cubicBezTo>
                    <a:pt x="379" y="237"/>
                    <a:pt x="379" y="237"/>
                    <a:pt x="379" y="237"/>
                  </a:cubicBezTo>
                  <a:cubicBezTo>
                    <a:pt x="378" y="237"/>
                    <a:pt x="378" y="236"/>
                    <a:pt x="377" y="236"/>
                  </a:cubicBezTo>
                  <a:cubicBezTo>
                    <a:pt x="377" y="236"/>
                    <a:pt x="378" y="235"/>
                    <a:pt x="378" y="234"/>
                  </a:cubicBezTo>
                  <a:cubicBezTo>
                    <a:pt x="378" y="234"/>
                    <a:pt x="379" y="233"/>
                    <a:pt x="380" y="234"/>
                  </a:cubicBezTo>
                  <a:close/>
                  <a:moveTo>
                    <a:pt x="265" y="245"/>
                  </a:moveTo>
                  <a:cubicBezTo>
                    <a:pt x="265" y="246"/>
                    <a:pt x="265" y="247"/>
                    <a:pt x="265" y="248"/>
                  </a:cubicBezTo>
                  <a:cubicBezTo>
                    <a:pt x="265" y="248"/>
                    <a:pt x="265" y="248"/>
                    <a:pt x="265" y="249"/>
                  </a:cubicBezTo>
                  <a:cubicBezTo>
                    <a:pt x="265" y="249"/>
                    <a:pt x="266" y="250"/>
                    <a:pt x="266" y="250"/>
                  </a:cubicBezTo>
                  <a:cubicBezTo>
                    <a:pt x="266" y="250"/>
                    <a:pt x="266" y="252"/>
                    <a:pt x="266" y="255"/>
                  </a:cubicBezTo>
                  <a:cubicBezTo>
                    <a:pt x="266" y="255"/>
                    <a:pt x="266" y="255"/>
                    <a:pt x="266" y="255"/>
                  </a:cubicBezTo>
                  <a:cubicBezTo>
                    <a:pt x="266" y="256"/>
                    <a:pt x="266" y="256"/>
                    <a:pt x="266" y="256"/>
                  </a:cubicBezTo>
                  <a:cubicBezTo>
                    <a:pt x="266" y="257"/>
                    <a:pt x="266" y="258"/>
                    <a:pt x="266" y="258"/>
                  </a:cubicBezTo>
                  <a:cubicBezTo>
                    <a:pt x="266" y="260"/>
                    <a:pt x="266" y="261"/>
                    <a:pt x="266" y="261"/>
                  </a:cubicBezTo>
                  <a:cubicBezTo>
                    <a:pt x="266" y="262"/>
                    <a:pt x="267" y="271"/>
                    <a:pt x="267" y="273"/>
                  </a:cubicBezTo>
                  <a:cubicBezTo>
                    <a:pt x="267" y="273"/>
                    <a:pt x="267" y="273"/>
                    <a:pt x="267" y="273"/>
                  </a:cubicBezTo>
                  <a:cubicBezTo>
                    <a:pt x="268" y="273"/>
                    <a:pt x="268" y="273"/>
                    <a:pt x="268" y="273"/>
                  </a:cubicBezTo>
                  <a:cubicBezTo>
                    <a:pt x="269" y="273"/>
                    <a:pt x="269" y="273"/>
                    <a:pt x="270" y="273"/>
                  </a:cubicBezTo>
                  <a:cubicBezTo>
                    <a:pt x="270" y="273"/>
                    <a:pt x="271" y="273"/>
                    <a:pt x="271" y="273"/>
                  </a:cubicBezTo>
                  <a:cubicBezTo>
                    <a:pt x="272" y="273"/>
                    <a:pt x="273" y="273"/>
                    <a:pt x="274" y="273"/>
                  </a:cubicBezTo>
                  <a:cubicBezTo>
                    <a:pt x="274" y="273"/>
                    <a:pt x="274" y="273"/>
                    <a:pt x="275" y="273"/>
                  </a:cubicBezTo>
                  <a:cubicBezTo>
                    <a:pt x="275" y="273"/>
                    <a:pt x="276" y="273"/>
                    <a:pt x="277" y="273"/>
                  </a:cubicBezTo>
                  <a:cubicBezTo>
                    <a:pt x="277" y="273"/>
                    <a:pt x="277" y="273"/>
                    <a:pt x="277" y="273"/>
                  </a:cubicBezTo>
                  <a:cubicBezTo>
                    <a:pt x="278" y="273"/>
                    <a:pt x="279" y="274"/>
                    <a:pt x="279" y="274"/>
                  </a:cubicBezTo>
                  <a:cubicBezTo>
                    <a:pt x="279" y="274"/>
                    <a:pt x="280" y="274"/>
                    <a:pt x="280" y="275"/>
                  </a:cubicBezTo>
                  <a:cubicBezTo>
                    <a:pt x="280" y="275"/>
                    <a:pt x="281" y="275"/>
                    <a:pt x="281" y="275"/>
                  </a:cubicBezTo>
                  <a:cubicBezTo>
                    <a:pt x="282" y="275"/>
                    <a:pt x="283" y="276"/>
                    <a:pt x="283" y="275"/>
                  </a:cubicBezTo>
                  <a:cubicBezTo>
                    <a:pt x="283" y="275"/>
                    <a:pt x="283" y="274"/>
                    <a:pt x="283" y="274"/>
                  </a:cubicBezTo>
                  <a:cubicBezTo>
                    <a:pt x="284" y="274"/>
                    <a:pt x="284" y="274"/>
                    <a:pt x="285" y="274"/>
                  </a:cubicBezTo>
                  <a:cubicBezTo>
                    <a:pt x="285" y="274"/>
                    <a:pt x="286" y="274"/>
                    <a:pt x="287" y="273"/>
                  </a:cubicBezTo>
                  <a:cubicBezTo>
                    <a:pt x="287" y="273"/>
                    <a:pt x="287" y="273"/>
                    <a:pt x="287" y="273"/>
                  </a:cubicBezTo>
                  <a:cubicBezTo>
                    <a:pt x="288" y="273"/>
                    <a:pt x="289" y="273"/>
                    <a:pt x="289" y="273"/>
                  </a:cubicBezTo>
                  <a:cubicBezTo>
                    <a:pt x="289" y="272"/>
                    <a:pt x="289" y="271"/>
                    <a:pt x="289" y="270"/>
                  </a:cubicBezTo>
                  <a:cubicBezTo>
                    <a:pt x="289" y="270"/>
                    <a:pt x="288" y="269"/>
                    <a:pt x="288" y="269"/>
                  </a:cubicBezTo>
                  <a:cubicBezTo>
                    <a:pt x="287" y="269"/>
                    <a:pt x="287" y="268"/>
                    <a:pt x="286" y="268"/>
                  </a:cubicBezTo>
                  <a:cubicBezTo>
                    <a:pt x="285" y="268"/>
                    <a:pt x="285" y="268"/>
                    <a:pt x="284" y="267"/>
                  </a:cubicBezTo>
                  <a:cubicBezTo>
                    <a:pt x="283" y="267"/>
                    <a:pt x="283" y="267"/>
                    <a:pt x="282" y="267"/>
                  </a:cubicBezTo>
                  <a:cubicBezTo>
                    <a:pt x="281" y="266"/>
                    <a:pt x="280" y="267"/>
                    <a:pt x="279" y="266"/>
                  </a:cubicBezTo>
                  <a:cubicBezTo>
                    <a:pt x="279" y="266"/>
                    <a:pt x="278" y="266"/>
                    <a:pt x="278" y="266"/>
                  </a:cubicBezTo>
                  <a:cubicBezTo>
                    <a:pt x="277" y="265"/>
                    <a:pt x="277" y="266"/>
                    <a:pt x="277" y="265"/>
                  </a:cubicBezTo>
                  <a:cubicBezTo>
                    <a:pt x="276" y="265"/>
                    <a:pt x="276" y="265"/>
                    <a:pt x="276" y="265"/>
                  </a:cubicBezTo>
                  <a:cubicBezTo>
                    <a:pt x="275" y="264"/>
                    <a:pt x="275" y="264"/>
                    <a:pt x="275" y="263"/>
                  </a:cubicBezTo>
                  <a:cubicBezTo>
                    <a:pt x="275" y="263"/>
                    <a:pt x="275" y="263"/>
                    <a:pt x="275" y="262"/>
                  </a:cubicBezTo>
                  <a:cubicBezTo>
                    <a:pt x="275" y="261"/>
                    <a:pt x="274" y="261"/>
                    <a:pt x="274" y="260"/>
                  </a:cubicBezTo>
                  <a:cubicBezTo>
                    <a:pt x="273" y="260"/>
                    <a:pt x="272" y="260"/>
                    <a:pt x="272" y="260"/>
                  </a:cubicBezTo>
                  <a:cubicBezTo>
                    <a:pt x="272" y="259"/>
                    <a:pt x="271" y="259"/>
                    <a:pt x="271" y="258"/>
                  </a:cubicBezTo>
                  <a:cubicBezTo>
                    <a:pt x="271" y="258"/>
                    <a:pt x="270" y="257"/>
                    <a:pt x="270" y="257"/>
                  </a:cubicBezTo>
                  <a:cubicBezTo>
                    <a:pt x="271" y="257"/>
                    <a:pt x="271" y="257"/>
                    <a:pt x="271" y="257"/>
                  </a:cubicBezTo>
                  <a:cubicBezTo>
                    <a:pt x="272" y="258"/>
                    <a:pt x="272" y="258"/>
                    <a:pt x="272" y="258"/>
                  </a:cubicBezTo>
                  <a:cubicBezTo>
                    <a:pt x="272" y="259"/>
                    <a:pt x="273" y="259"/>
                    <a:pt x="273" y="259"/>
                  </a:cubicBezTo>
                  <a:cubicBezTo>
                    <a:pt x="273" y="259"/>
                    <a:pt x="273" y="259"/>
                    <a:pt x="273" y="259"/>
                  </a:cubicBezTo>
                  <a:cubicBezTo>
                    <a:pt x="274" y="260"/>
                    <a:pt x="275" y="260"/>
                    <a:pt x="276" y="261"/>
                  </a:cubicBezTo>
                  <a:cubicBezTo>
                    <a:pt x="276" y="261"/>
                    <a:pt x="276" y="261"/>
                    <a:pt x="276" y="262"/>
                  </a:cubicBezTo>
                  <a:cubicBezTo>
                    <a:pt x="276" y="262"/>
                    <a:pt x="276" y="263"/>
                    <a:pt x="276" y="263"/>
                  </a:cubicBezTo>
                  <a:cubicBezTo>
                    <a:pt x="276" y="263"/>
                    <a:pt x="276" y="264"/>
                    <a:pt x="277" y="264"/>
                  </a:cubicBezTo>
                  <a:cubicBezTo>
                    <a:pt x="278" y="265"/>
                    <a:pt x="278" y="264"/>
                    <a:pt x="278" y="264"/>
                  </a:cubicBezTo>
                  <a:cubicBezTo>
                    <a:pt x="279" y="264"/>
                    <a:pt x="281" y="265"/>
                    <a:pt x="281" y="265"/>
                  </a:cubicBezTo>
                  <a:cubicBezTo>
                    <a:pt x="281" y="266"/>
                    <a:pt x="282" y="266"/>
                    <a:pt x="282" y="266"/>
                  </a:cubicBezTo>
                  <a:cubicBezTo>
                    <a:pt x="283" y="266"/>
                    <a:pt x="284" y="266"/>
                    <a:pt x="285" y="266"/>
                  </a:cubicBezTo>
                  <a:cubicBezTo>
                    <a:pt x="285" y="266"/>
                    <a:pt x="286" y="266"/>
                    <a:pt x="286" y="266"/>
                  </a:cubicBezTo>
                  <a:cubicBezTo>
                    <a:pt x="286" y="265"/>
                    <a:pt x="287" y="265"/>
                    <a:pt x="287" y="265"/>
                  </a:cubicBezTo>
                  <a:cubicBezTo>
                    <a:pt x="288" y="265"/>
                    <a:pt x="288" y="265"/>
                    <a:pt x="288" y="266"/>
                  </a:cubicBezTo>
                  <a:cubicBezTo>
                    <a:pt x="289" y="266"/>
                    <a:pt x="290" y="266"/>
                    <a:pt x="290" y="266"/>
                  </a:cubicBezTo>
                  <a:cubicBezTo>
                    <a:pt x="290" y="265"/>
                    <a:pt x="292" y="265"/>
                    <a:pt x="291" y="265"/>
                  </a:cubicBezTo>
                  <a:cubicBezTo>
                    <a:pt x="291" y="264"/>
                    <a:pt x="290" y="264"/>
                    <a:pt x="290" y="264"/>
                  </a:cubicBezTo>
                  <a:cubicBezTo>
                    <a:pt x="290" y="264"/>
                    <a:pt x="290" y="263"/>
                    <a:pt x="289" y="263"/>
                  </a:cubicBezTo>
                  <a:cubicBezTo>
                    <a:pt x="289" y="263"/>
                    <a:pt x="289" y="263"/>
                    <a:pt x="289" y="263"/>
                  </a:cubicBezTo>
                  <a:cubicBezTo>
                    <a:pt x="288" y="263"/>
                    <a:pt x="288" y="262"/>
                    <a:pt x="287" y="262"/>
                  </a:cubicBezTo>
                  <a:cubicBezTo>
                    <a:pt x="287" y="262"/>
                    <a:pt x="287" y="261"/>
                    <a:pt x="287" y="261"/>
                  </a:cubicBezTo>
                  <a:cubicBezTo>
                    <a:pt x="287" y="261"/>
                    <a:pt x="287" y="261"/>
                    <a:pt x="287" y="261"/>
                  </a:cubicBezTo>
                  <a:cubicBezTo>
                    <a:pt x="288" y="261"/>
                    <a:pt x="290" y="261"/>
                    <a:pt x="290" y="262"/>
                  </a:cubicBezTo>
                  <a:cubicBezTo>
                    <a:pt x="290" y="262"/>
                    <a:pt x="290" y="262"/>
                    <a:pt x="290" y="263"/>
                  </a:cubicBezTo>
                  <a:cubicBezTo>
                    <a:pt x="291" y="263"/>
                    <a:pt x="291" y="263"/>
                    <a:pt x="292" y="263"/>
                  </a:cubicBezTo>
                  <a:cubicBezTo>
                    <a:pt x="292" y="263"/>
                    <a:pt x="292" y="263"/>
                    <a:pt x="292" y="263"/>
                  </a:cubicBezTo>
                  <a:cubicBezTo>
                    <a:pt x="292" y="263"/>
                    <a:pt x="292" y="263"/>
                    <a:pt x="293" y="263"/>
                  </a:cubicBezTo>
                  <a:cubicBezTo>
                    <a:pt x="293" y="263"/>
                    <a:pt x="293" y="263"/>
                    <a:pt x="293" y="263"/>
                  </a:cubicBezTo>
                  <a:cubicBezTo>
                    <a:pt x="293" y="262"/>
                    <a:pt x="292" y="262"/>
                    <a:pt x="293" y="261"/>
                  </a:cubicBezTo>
                  <a:cubicBezTo>
                    <a:pt x="293" y="261"/>
                    <a:pt x="294" y="259"/>
                    <a:pt x="293" y="259"/>
                  </a:cubicBezTo>
                  <a:cubicBezTo>
                    <a:pt x="293" y="259"/>
                    <a:pt x="293" y="258"/>
                    <a:pt x="293" y="258"/>
                  </a:cubicBezTo>
                  <a:cubicBezTo>
                    <a:pt x="293" y="258"/>
                    <a:pt x="293" y="258"/>
                    <a:pt x="292" y="258"/>
                  </a:cubicBezTo>
                  <a:cubicBezTo>
                    <a:pt x="292" y="257"/>
                    <a:pt x="292" y="257"/>
                    <a:pt x="291" y="257"/>
                  </a:cubicBezTo>
                  <a:cubicBezTo>
                    <a:pt x="292" y="257"/>
                    <a:pt x="292" y="257"/>
                    <a:pt x="293" y="257"/>
                  </a:cubicBezTo>
                  <a:cubicBezTo>
                    <a:pt x="293" y="258"/>
                    <a:pt x="294" y="258"/>
                    <a:pt x="295" y="258"/>
                  </a:cubicBezTo>
                  <a:cubicBezTo>
                    <a:pt x="295" y="259"/>
                    <a:pt x="295" y="259"/>
                    <a:pt x="296" y="259"/>
                  </a:cubicBezTo>
                  <a:cubicBezTo>
                    <a:pt x="296" y="260"/>
                    <a:pt x="297" y="260"/>
                    <a:pt x="298" y="260"/>
                  </a:cubicBezTo>
                  <a:cubicBezTo>
                    <a:pt x="298" y="260"/>
                    <a:pt x="298" y="260"/>
                    <a:pt x="298" y="260"/>
                  </a:cubicBezTo>
                  <a:cubicBezTo>
                    <a:pt x="298" y="260"/>
                    <a:pt x="298" y="260"/>
                    <a:pt x="298" y="259"/>
                  </a:cubicBezTo>
                  <a:cubicBezTo>
                    <a:pt x="298" y="259"/>
                    <a:pt x="298" y="259"/>
                    <a:pt x="298" y="259"/>
                  </a:cubicBezTo>
                  <a:cubicBezTo>
                    <a:pt x="299" y="258"/>
                    <a:pt x="299" y="258"/>
                    <a:pt x="299" y="257"/>
                  </a:cubicBezTo>
                  <a:cubicBezTo>
                    <a:pt x="299" y="257"/>
                    <a:pt x="298" y="257"/>
                    <a:pt x="299" y="256"/>
                  </a:cubicBezTo>
                  <a:cubicBezTo>
                    <a:pt x="299" y="256"/>
                    <a:pt x="300" y="256"/>
                    <a:pt x="300" y="257"/>
                  </a:cubicBezTo>
                  <a:cubicBezTo>
                    <a:pt x="300" y="257"/>
                    <a:pt x="301" y="257"/>
                    <a:pt x="301" y="257"/>
                  </a:cubicBezTo>
                  <a:cubicBezTo>
                    <a:pt x="301" y="257"/>
                    <a:pt x="302" y="258"/>
                    <a:pt x="303" y="258"/>
                  </a:cubicBezTo>
                  <a:cubicBezTo>
                    <a:pt x="302" y="258"/>
                    <a:pt x="302" y="258"/>
                    <a:pt x="302" y="258"/>
                  </a:cubicBezTo>
                  <a:cubicBezTo>
                    <a:pt x="302" y="258"/>
                    <a:pt x="302" y="259"/>
                    <a:pt x="302" y="259"/>
                  </a:cubicBezTo>
                  <a:cubicBezTo>
                    <a:pt x="302" y="259"/>
                    <a:pt x="302" y="259"/>
                    <a:pt x="302" y="259"/>
                  </a:cubicBezTo>
                  <a:cubicBezTo>
                    <a:pt x="302" y="259"/>
                    <a:pt x="303" y="259"/>
                    <a:pt x="303" y="259"/>
                  </a:cubicBezTo>
                  <a:cubicBezTo>
                    <a:pt x="303" y="259"/>
                    <a:pt x="303" y="259"/>
                    <a:pt x="303" y="259"/>
                  </a:cubicBezTo>
                  <a:cubicBezTo>
                    <a:pt x="303" y="259"/>
                    <a:pt x="303" y="258"/>
                    <a:pt x="303" y="258"/>
                  </a:cubicBezTo>
                  <a:cubicBezTo>
                    <a:pt x="303" y="258"/>
                    <a:pt x="303" y="259"/>
                    <a:pt x="303" y="259"/>
                  </a:cubicBezTo>
                  <a:cubicBezTo>
                    <a:pt x="303" y="259"/>
                    <a:pt x="304" y="259"/>
                    <a:pt x="304" y="259"/>
                  </a:cubicBezTo>
                  <a:cubicBezTo>
                    <a:pt x="304" y="259"/>
                    <a:pt x="305" y="259"/>
                    <a:pt x="305" y="259"/>
                  </a:cubicBezTo>
                  <a:cubicBezTo>
                    <a:pt x="306" y="259"/>
                    <a:pt x="306" y="259"/>
                    <a:pt x="307" y="259"/>
                  </a:cubicBezTo>
                  <a:cubicBezTo>
                    <a:pt x="307" y="259"/>
                    <a:pt x="307" y="260"/>
                    <a:pt x="307" y="260"/>
                  </a:cubicBezTo>
                  <a:cubicBezTo>
                    <a:pt x="307" y="260"/>
                    <a:pt x="307" y="261"/>
                    <a:pt x="307" y="261"/>
                  </a:cubicBezTo>
                  <a:cubicBezTo>
                    <a:pt x="308" y="261"/>
                    <a:pt x="308" y="261"/>
                    <a:pt x="309" y="262"/>
                  </a:cubicBezTo>
                  <a:cubicBezTo>
                    <a:pt x="310" y="263"/>
                    <a:pt x="311" y="262"/>
                    <a:pt x="312" y="263"/>
                  </a:cubicBezTo>
                  <a:cubicBezTo>
                    <a:pt x="312" y="263"/>
                    <a:pt x="313" y="263"/>
                    <a:pt x="314" y="263"/>
                  </a:cubicBezTo>
                  <a:cubicBezTo>
                    <a:pt x="315" y="263"/>
                    <a:pt x="316" y="263"/>
                    <a:pt x="317" y="264"/>
                  </a:cubicBezTo>
                  <a:cubicBezTo>
                    <a:pt x="317" y="264"/>
                    <a:pt x="317" y="265"/>
                    <a:pt x="318" y="265"/>
                  </a:cubicBezTo>
                  <a:cubicBezTo>
                    <a:pt x="318" y="265"/>
                    <a:pt x="318" y="265"/>
                    <a:pt x="318" y="265"/>
                  </a:cubicBezTo>
                  <a:cubicBezTo>
                    <a:pt x="318" y="265"/>
                    <a:pt x="318" y="265"/>
                    <a:pt x="318" y="265"/>
                  </a:cubicBezTo>
                  <a:cubicBezTo>
                    <a:pt x="319" y="266"/>
                    <a:pt x="319" y="266"/>
                    <a:pt x="319" y="267"/>
                  </a:cubicBezTo>
                  <a:cubicBezTo>
                    <a:pt x="319" y="268"/>
                    <a:pt x="320" y="269"/>
                    <a:pt x="320" y="269"/>
                  </a:cubicBezTo>
                  <a:cubicBezTo>
                    <a:pt x="321" y="270"/>
                    <a:pt x="321" y="271"/>
                    <a:pt x="322" y="272"/>
                  </a:cubicBezTo>
                  <a:cubicBezTo>
                    <a:pt x="322" y="272"/>
                    <a:pt x="323" y="272"/>
                    <a:pt x="324" y="272"/>
                  </a:cubicBezTo>
                  <a:cubicBezTo>
                    <a:pt x="324" y="272"/>
                    <a:pt x="324" y="273"/>
                    <a:pt x="324" y="273"/>
                  </a:cubicBezTo>
                  <a:cubicBezTo>
                    <a:pt x="325" y="273"/>
                    <a:pt x="325" y="274"/>
                    <a:pt x="325" y="275"/>
                  </a:cubicBezTo>
                  <a:cubicBezTo>
                    <a:pt x="326" y="275"/>
                    <a:pt x="326" y="275"/>
                    <a:pt x="327" y="276"/>
                  </a:cubicBezTo>
                  <a:cubicBezTo>
                    <a:pt x="327" y="276"/>
                    <a:pt x="327" y="276"/>
                    <a:pt x="327" y="276"/>
                  </a:cubicBezTo>
                  <a:cubicBezTo>
                    <a:pt x="328" y="276"/>
                    <a:pt x="327" y="276"/>
                    <a:pt x="327" y="277"/>
                  </a:cubicBezTo>
                  <a:cubicBezTo>
                    <a:pt x="328" y="277"/>
                    <a:pt x="328" y="277"/>
                    <a:pt x="328" y="277"/>
                  </a:cubicBezTo>
                  <a:cubicBezTo>
                    <a:pt x="329" y="277"/>
                    <a:pt x="329" y="278"/>
                    <a:pt x="329" y="278"/>
                  </a:cubicBezTo>
                  <a:cubicBezTo>
                    <a:pt x="330" y="278"/>
                    <a:pt x="330" y="279"/>
                    <a:pt x="330" y="279"/>
                  </a:cubicBezTo>
                  <a:cubicBezTo>
                    <a:pt x="330" y="280"/>
                    <a:pt x="331" y="280"/>
                    <a:pt x="331" y="280"/>
                  </a:cubicBezTo>
                  <a:cubicBezTo>
                    <a:pt x="332" y="280"/>
                    <a:pt x="332" y="281"/>
                    <a:pt x="332" y="281"/>
                  </a:cubicBezTo>
                  <a:cubicBezTo>
                    <a:pt x="333" y="281"/>
                    <a:pt x="334" y="281"/>
                    <a:pt x="334" y="281"/>
                  </a:cubicBezTo>
                  <a:cubicBezTo>
                    <a:pt x="335" y="281"/>
                    <a:pt x="337" y="281"/>
                    <a:pt x="337" y="281"/>
                  </a:cubicBezTo>
                  <a:cubicBezTo>
                    <a:pt x="338" y="282"/>
                    <a:pt x="338" y="282"/>
                    <a:pt x="339" y="282"/>
                  </a:cubicBezTo>
                  <a:cubicBezTo>
                    <a:pt x="339" y="282"/>
                    <a:pt x="340" y="282"/>
                    <a:pt x="340" y="282"/>
                  </a:cubicBezTo>
                  <a:cubicBezTo>
                    <a:pt x="341" y="281"/>
                    <a:pt x="341" y="281"/>
                    <a:pt x="342" y="281"/>
                  </a:cubicBezTo>
                  <a:cubicBezTo>
                    <a:pt x="342" y="281"/>
                    <a:pt x="342" y="281"/>
                    <a:pt x="342" y="281"/>
                  </a:cubicBezTo>
                  <a:cubicBezTo>
                    <a:pt x="342" y="282"/>
                    <a:pt x="343" y="282"/>
                    <a:pt x="343" y="282"/>
                  </a:cubicBezTo>
                  <a:cubicBezTo>
                    <a:pt x="344" y="282"/>
                    <a:pt x="344" y="282"/>
                    <a:pt x="345" y="282"/>
                  </a:cubicBezTo>
                  <a:cubicBezTo>
                    <a:pt x="345" y="282"/>
                    <a:pt x="346" y="282"/>
                    <a:pt x="347" y="282"/>
                  </a:cubicBezTo>
                  <a:cubicBezTo>
                    <a:pt x="347" y="282"/>
                    <a:pt x="347" y="282"/>
                    <a:pt x="348" y="282"/>
                  </a:cubicBezTo>
                  <a:cubicBezTo>
                    <a:pt x="348" y="282"/>
                    <a:pt x="349" y="283"/>
                    <a:pt x="349" y="283"/>
                  </a:cubicBezTo>
                  <a:cubicBezTo>
                    <a:pt x="350" y="283"/>
                    <a:pt x="351" y="283"/>
                    <a:pt x="352" y="283"/>
                  </a:cubicBezTo>
                  <a:cubicBezTo>
                    <a:pt x="352" y="284"/>
                    <a:pt x="352" y="284"/>
                    <a:pt x="353" y="284"/>
                  </a:cubicBezTo>
                  <a:cubicBezTo>
                    <a:pt x="353" y="284"/>
                    <a:pt x="355" y="284"/>
                    <a:pt x="354" y="285"/>
                  </a:cubicBezTo>
                  <a:cubicBezTo>
                    <a:pt x="354" y="285"/>
                    <a:pt x="354" y="285"/>
                    <a:pt x="354" y="285"/>
                  </a:cubicBezTo>
                  <a:cubicBezTo>
                    <a:pt x="355" y="285"/>
                    <a:pt x="355" y="285"/>
                    <a:pt x="356" y="286"/>
                  </a:cubicBezTo>
                  <a:cubicBezTo>
                    <a:pt x="356" y="286"/>
                    <a:pt x="356" y="286"/>
                    <a:pt x="357" y="286"/>
                  </a:cubicBezTo>
                  <a:cubicBezTo>
                    <a:pt x="357" y="286"/>
                    <a:pt x="357" y="286"/>
                    <a:pt x="357" y="286"/>
                  </a:cubicBezTo>
                  <a:cubicBezTo>
                    <a:pt x="358" y="286"/>
                    <a:pt x="358" y="286"/>
                    <a:pt x="359" y="286"/>
                  </a:cubicBezTo>
                  <a:cubicBezTo>
                    <a:pt x="360" y="286"/>
                    <a:pt x="360" y="286"/>
                    <a:pt x="360" y="286"/>
                  </a:cubicBezTo>
                  <a:cubicBezTo>
                    <a:pt x="361" y="285"/>
                    <a:pt x="359" y="284"/>
                    <a:pt x="359" y="284"/>
                  </a:cubicBezTo>
                  <a:cubicBezTo>
                    <a:pt x="358" y="284"/>
                    <a:pt x="358" y="284"/>
                    <a:pt x="358" y="284"/>
                  </a:cubicBezTo>
                  <a:cubicBezTo>
                    <a:pt x="358" y="284"/>
                    <a:pt x="357" y="284"/>
                    <a:pt x="357" y="284"/>
                  </a:cubicBezTo>
                  <a:cubicBezTo>
                    <a:pt x="356" y="284"/>
                    <a:pt x="356" y="283"/>
                    <a:pt x="357" y="283"/>
                  </a:cubicBezTo>
                  <a:cubicBezTo>
                    <a:pt x="357" y="283"/>
                    <a:pt x="358" y="283"/>
                    <a:pt x="358" y="283"/>
                  </a:cubicBezTo>
                  <a:cubicBezTo>
                    <a:pt x="358" y="282"/>
                    <a:pt x="359" y="283"/>
                    <a:pt x="359" y="283"/>
                  </a:cubicBezTo>
                  <a:cubicBezTo>
                    <a:pt x="360" y="283"/>
                    <a:pt x="362" y="283"/>
                    <a:pt x="362" y="282"/>
                  </a:cubicBezTo>
                  <a:cubicBezTo>
                    <a:pt x="362" y="282"/>
                    <a:pt x="362" y="282"/>
                    <a:pt x="362" y="282"/>
                  </a:cubicBezTo>
                  <a:cubicBezTo>
                    <a:pt x="361" y="282"/>
                    <a:pt x="360" y="282"/>
                    <a:pt x="359" y="282"/>
                  </a:cubicBezTo>
                  <a:cubicBezTo>
                    <a:pt x="359" y="282"/>
                    <a:pt x="359" y="282"/>
                    <a:pt x="359" y="282"/>
                  </a:cubicBezTo>
                  <a:cubicBezTo>
                    <a:pt x="358" y="282"/>
                    <a:pt x="358" y="281"/>
                    <a:pt x="357" y="281"/>
                  </a:cubicBezTo>
                  <a:cubicBezTo>
                    <a:pt x="357" y="281"/>
                    <a:pt x="356" y="281"/>
                    <a:pt x="355" y="281"/>
                  </a:cubicBezTo>
                  <a:cubicBezTo>
                    <a:pt x="355" y="281"/>
                    <a:pt x="355" y="281"/>
                    <a:pt x="355" y="281"/>
                  </a:cubicBezTo>
                  <a:cubicBezTo>
                    <a:pt x="354" y="281"/>
                    <a:pt x="351" y="280"/>
                    <a:pt x="351" y="279"/>
                  </a:cubicBezTo>
                  <a:cubicBezTo>
                    <a:pt x="351" y="278"/>
                    <a:pt x="352" y="279"/>
                    <a:pt x="352" y="279"/>
                  </a:cubicBezTo>
                  <a:cubicBezTo>
                    <a:pt x="353" y="278"/>
                    <a:pt x="354" y="278"/>
                    <a:pt x="354" y="278"/>
                  </a:cubicBezTo>
                  <a:cubicBezTo>
                    <a:pt x="355" y="278"/>
                    <a:pt x="355" y="278"/>
                    <a:pt x="355" y="278"/>
                  </a:cubicBezTo>
                  <a:cubicBezTo>
                    <a:pt x="355" y="277"/>
                    <a:pt x="355" y="277"/>
                    <a:pt x="354" y="277"/>
                  </a:cubicBezTo>
                  <a:cubicBezTo>
                    <a:pt x="354" y="277"/>
                    <a:pt x="354" y="277"/>
                    <a:pt x="353" y="277"/>
                  </a:cubicBezTo>
                  <a:cubicBezTo>
                    <a:pt x="353" y="277"/>
                    <a:pt x="352" y="277"/>
                    <a:pt x="351" y="277"/>
                  </a:cubicBezTo>
                  <a:cubicBezTo>
                    <a:pt x="351" y="277"/>
                    <a:pt x="350" y="277"/>
                    <a:pt x="350" y="277"/>
                  </a:cubicBezTo>
                  <a:cubicBezTo>
                    <a:pt x="349" y="278"/>
                    <a:pt x="349" y="277"/>
                    <a:pt x="348" y="277"/>
                  </a:cubicBezTo>
                  <a:cubicBezTo>
                    <a:pt x="348" y="276"/>
                    <a:pt x="347" y="276"/>
                    <a:pt x="347" y="276"/>
                  </a:cubicBezTo>
                  <a:cubicBezTo>
                    <a:pt x="347" y="276"/>
                    <a:pt x="347" y="276"/>
                    <a:pt x="346" y="275"/>
                  </a:cubicBezTo>
                  <a:cubicBezTo>
                    <a:pt x="346" y="275"/>
                    <a:pt x="346" y="275"/>
                    <a:pt x="346" y="275"/>
                  </a:cubicBezTo>
                  <a:cubicBezTo>
                    <a:pt x="346" y="275"/>
                    <a:pt x="347" y="274"/>
                    <a:pt x="347" y="274"/>
                  </a:cubicBezTo>
                  <a:cubicBezTo>
                    <a:pt x="347" y="274"/>
                    <a:pt x="347" y="274"/>
                    <a:pt x="347" y="273"/>
                  </a:cubicBezTo>
                  <a:cubicBezTo>
                    <a:pt x="348" y="273"/>
                    <a:pt x="348" y="273"/>
                    <a:pt x="348" y="273"/>
                  </a:cubicBezTo>
                  <a:cubicBezTo>
                    <a:pt x="348" y="272"/>
                    <a:pt x="348" y="272"/>
                    <a:pt x="347" y="272"/>
                  </a:cubicBezTo>
                  <a:cubicBezTo>
                    <a:pt x="347" y="271"/>
                    <a:pt x="346" y="271"/>
                    <a:pt x="346" y="272"/>
                  </a:cubicBezTo>
                  <a:cubicBezTo>
                    <a:pt x="346" y="272"/>
                    <a:pt x="346" y="272"/>
                    <a:pt x="346" y="272"/>
                  </a:cubicBezTo>
                  <a:cubicBezTo>
                    <a:pt x="346" y="272"/>
                    <a:pt x="345" y="272"/>
                    <a:pt x="344" y="272"/>
                  </a:cubicBezTo>
                  <a:cubicBezTo>
                    <a:pt x="343" y="273"/>
                    <a:pt x="343" y="272"/>
                    <a:pt x="342" y="271"/>
                  </a:cubicBezTo>
                  <a:cubicBezTo>
                    <a:pt x="342" y="271"/>
                    <a:pt x="342" y="271"/>
                    <a:pt x="341" y="270"/>
                  </a:cubicBezTo>
                  <a:cubicBezTo>
                    <a:pt x="341" y="269"/>
                    <a:pt x="341" y="269"/>
                    <a:pt x="341" y="268"/>
                  </a:cubicBezTo>
                  <a:cubicBezTo>
                    <a:pt x="341" y="268"/>
                    <a:pt x="340" y="268"/>
                    <a:pt x="340" y="268"/>
                  </a:cubicBezTo>
                  <a:cubicBezTo>
                    <a:pt x="340" y="268"/>
                    <a:pt x="340" y="267"/>
                    <a:pt x="339" y="267"/>
                  </a:cubicBezTo>
                  <a:cubicBezTo>
                    <a:pt x="339" y="267"/>
                    <a:pt x="339" y="266"/>
                    <a:pt x="339" y="266"/>
                  </a:cubicBezTo>
                  <a:cubicBezTo>
                    <a:pt x="339" y="266"/>
                    <a:pt x="338" y="265"/>
                    <a:pt x="338" y="265"/>
                  </a:cubicBezTo>
                  <a:cubicBezTo>
                    <a:pt x="338" y="265"/>
                    <a:pt x="337" y="264"/>
                    <a:pt x="337" y="264"/>
                  </a:cubicBezTo>
                  <a:cubicBezTo>
                    <a:pt x="337" y="264"/>
                    <a:pt x="338" y="263"/>
                    <a:pt x="337" y="263"/>
                  </a:cubicBezTo>
                  <a:cubicBezTo>
                    <a:pt x="337" y="263"/>
                    <a:pt x="337" y="263"/>
                    <a:pt x="336" y="263"/>
                  </a:cubicBezTo>
                  <a:cubicBezTo>
                    <a:pt x="336" y="262"/>
                    <a:pt x="336" y="262"/>
                    <a:pt x="336" y="262"/>
                  </a:cubicBezTo>
                  <a:cubicBezTo>
                    <a:pt x="336" y="262"/>
                    <a:pt x="335" y="261"/>
                    <a:pt x="335" y="262"/>
                  </a:cubicBezTo>
                  <a:cubicBezTo>
                    <a:pt x="334" y="262"/>
                    <a:pt x="332" y="261"/>
                    <a:pt x="332" y="261"/>
                  </a:cubicBezTo>
                  <a:cubicBezTo>
                    <a:pt x="332" y="260"/>
                    <a:pt x="331" y="260"/>
                    <a:pt x="331" y="260"/>
                  </a:cubicBezTo>
                  <a:cubicBezTo>
                    <a:pt x="331" y="259"/>
                    <a:pt x="330" y="259"/>
                    <a:pt x="330" y="258"/>
                  </a:cubicBezTo>
                  <a:cubicBezTo>
                    <a:pt x="330" y="258"/>
                    <a:pt x="329" y="258"/>
                    <a:pt x="329" y="257"/>
                  </a:cubicBezTo>
                  <a:cubicBezTo>
                    <a:pt x="329" y="257"/>
                    <a:pt x="329" y="256"/>
                    <a:pt x="329" y="256"/>
                  </a:cubicBezTo>
                  <a:cubicBezTo>
                    <a:pt x="329" y="256"/>
                    <a:pt x="329" y="255"/>
                    <a:pt x="329" y="255"/>
                  </a:cubicBezTo>
                  <a:cubicBezTo>
                    <a:pt x="329" y="255"/>
                    <a:pt x="328" y="255"/>
                    <a:pt x="328" y="255"/>
                  </a:cubicBezTo>
                  <a:cubicBezTo>
                    <a:pt x="328" y="254"/>
                    <a:pt x="327" y="254"/>
                    <a:pt x="327" y="254"/>
                  </a:cubicBezTo>
                  <a:cubicBezTo>
                    <a:pt x="327" y="254"/>
                    <a:pt x="327" y="253"/>
                    <a:pt x="327" y="253"/>
                  </a:cubicBezTo>
                  <a:cubicBezTo>
                    <a:pt x="326" y="253"/>
                    <a:pt x="326" y="253"/>
                    <a:pt x="326" y="252"/>
                  </a:cubicBezTo>
                  <a:cubicBezTo>
                    <a:pt x="327" y="252"/>
                    <a:pt x="328" y="252"/>
                    <a:pt x="329" y="252"/>
                  </a:cubicBezTo>
                  <a:cubicBezTo>
                    <a:pt x="329" y="252"/>
                    <a:pt x="330" y="252"/>
                    <a:pt x="331" y="252"/>
                  </a:cubicBezTo>
                  <a:cubicBezTo>
                    <a:pt x="332" y="252"/>
                    <a:pt x="332" y="251"/>
                    <a:pt x="332" y="251"/>
                  </a:cubicBezTo>
                  <a:cubicBezTo>
                    <a:pt x="333" y="251"/>
                    <a:pt x="334" y="251"/>
                    <a:pt x="334" y="250"/>
                  </a:cubicBezTo>
                  <a:cubicBezTo>
                    <a:pt x="334" y="250"/>
                    <a:pt x="335" y="249"/>
                    <a:pt x="335" y="249"/>
                  </a:cubicBezTo>
                  <a:cubicBezTo>
                    <a:pt x="335" y="249"/>
                    <a:pt x="335" y="248"/>
                    <a:pt x="335" y="248"/>
                  </a:cubicBezTo>
                  <a:cubicBezTo>
                    <a:pt x="334" y="247"/>
                    <a:pt x="333" y="245"/>
                    <a:pt x="333" y="244"/>
                  </a:cubicBezTo>
                  <a:cubicBezTo>
                    <a:pt x="332" y="244"/>
                    <a:pt x="332" y="244"/>
                    <a:pt x="332" y="244"/>
                  </a:cubicBezTo>
                  <a:cubicBezTo>
                    <a:pt x="332" y="244"/>
                    <a:pt x="332" y="244"/>
                    <a:pt x="332" y="244"/>
                  </a:cubicBezTo>
                  <a:cubicBezTo>
                    <a:pt x="331" y="244"/>
                    <a:pt x="331" y="244"/>
                    <a:pt x="330" y="244"/>
                  </a:cubicBezTo>
                  <a:cubicBezTo>
                    <a:pt x="330" y="244"/>
                    <a:pt x="329" y="244"/>
                    <a:pt x="329" y="244"/>
                  </a:cubicBezTo>
                  <a:cubicBezTo>
                    <a:pt x="328" y="244"/>
                    <a:pt x="327" y="244"/>
                    <a:pt x="327" y="244"/>
                  </a:cubicBezTo>
                  <a:cubicBezTo>
                    <a:pt x="326" y="243"/>
                    <a:pt x="325" y="243"/>
                    <a:pt x="325" y="243"/>
                  </a:cubicBezTo>
                  <a:cubicBezTo>
                    <a:pt x="324" y="243"/>
                    <a:pt x="324" y="242"/>
                    <a:pt x="323" y="242"/>
                  </a:cubicBezTo>
                  <a:cubicBezTo>
                    <a:pt x="322" y="242"/>
                    <a:pt x="322" y="241"/>
                    <a:pt x="321" y="240"/>
                  </a:cubicBezTo>
                  <a:cubicBezTo>
                    <a:pt x="321" y="240"/>
                    <a:pt x="320" y="240"/>
                    <a:pt x="319" y="240"/>
                  </a:cubicBezTo>
                  <a:cubicBezTo>
                    <a:pt x="319" y="240"/>
                    <a:pt x="318" y="240"/>
                    <a:pt x="318" y="240"/>
                  </a:cubicBezTo>
                  <a:cubicBezTo>
                    <a:pt x="318" y="240"/>
                    <a:pt x="318" y="240"/>
                    <a:pt x="317" y="240"/>
                  </a:cubicBezTo>
                  <a:cubicBezTo>
                    <a:pt x="317" y="240"/>
                    <a:pt x="317" y="240"/>
                    <a:pt x="317" y="240"/>
                  </a:cubicBezTo>
                  <a:cubicBezTo>
                    <a:pt x="316" y="240"/>
                    <a:pt x="316" y="240"/>
                    <a:pt x="316" y="240"/>
                  </a:cubicBezTo>
                  <a:cubicBezTo>
                    <a:pt x="315" y="240"/>
                    <a:pt x="315" y="239"/>
                    <a:pt x="314" y="239"/>
                  </a:cubicBezTo>
                  <a:cubicBezTo>
                    <a:pt x="314" y="239"/>
                    <a:pt x="314" y="239"/>
                    <a:pt x="314" y="238"/>
                  </a:cubicBezTo>
                  <a:cubicBezTo>
                    <a:pt x="313" y="238"/>
                    <a:pt x="314" y="238"/>
                    <a:pt x="314" y="237"/>
                  </a:cubicBezTo>
                  <a:cubicBezTo>
                    <a:pt x="314" y="237"/>
                    <a:pt x="314" y="236"/>
                    <a:pt x="314" y="236"/>
                  </a:cubicBezTo>
                  <a:cubicBezTo>
                    <a:pt x="315" y="236"/>
                    <a:pt x="315" y="235"/>
                    <a:pt x="315" y="234"/>
                  </a:cubicBezTo>
                  <a:cubicBezTo>
                    <a:pt x="315" y="234"/>
                    <a:pt x="315" y="233"/>
                    <a:pt x="315" y="233"/>
                  </a:cubicBezTo>
                  <a:cubicBezTo>
                    <a:pt x="315" y="233"/>
                    <a:pt x="314" y="232"/>
                    <a:pt x="314" y="232"/>
                  </a:cubicBezTo>
                  <a:cubicBezTo>
                    <a:pt x="314" y="232"/>
                    <a:pt x="314" y="231"/>
                    <a:pt x="313" y="231"/>
                  </a:cubicBezTo>
                  <a:cubicBezTo>
                    <a:pt x="313" y="231"/>
                    <a:pt x="312" y="230"/>
                    <a:pt x="312" y="230"/>
                  </a:cubicBezTo>
                  <a:cubicBezTo>
                    <a:pt x="312" y="229"/>
                    <a:pt x="312" y="229"/>
                    <a:pt x="311" y="229"/>
                  </a:cubicBezTo>
                  <a:cubicBezTo>
                    <a:pt x="311" y="229"/>
                    <a:pt x="311" y="229"/>
                    <a:pt x="311" y="229"/>
                  </a:cubicBezTo>
                  <a:cubicBezTo>
                    <a:pt x="310" y="228"/>
                    <a:pt x="309" y="229"/>
                    <a:pt x="308" y="229"/>
                  </a:cubicBezTo>
                  <a:cubicBezTo>
                    <a:pt x="308" y="229"/>
                    <a:pt x="307" y="228"/>
                    <a:pt x="307" y="228"/>
                  </a:cubicBezTo>
                  <a:cubicBezTo>
                    <a:pt x="307" y="227"/>
                    <a:pt x="307" y="226"/>
                    <a:pt x="306" y="226"/>
                  </a:cubicBezTo>
                  <a:cubicBezTo>
                    <a:pt x="305" y="226"/>
                    <a:pt x="305" y="225"/>
                    <a:pt x="304" y="225"/>
                  </a:cubicBezTo>
                  <a:cubicBezTo>
                    <a:pt x="304" y="225"/>
                    <a:pt x="303" y="224"/>
                    <a:pt x="303" y="224"/>
                  </a:cubicBezTo>
                  <a:cubicBezTo>
                    <a:pt x="302" y="224"/>
                    <a:pt x="302" y="224"/>
                    <a:pt x="302" y="224"/>
                  </a:cubicBezTo>
                  <a:cubicBezTo>
                    <a:pt x="302" y="223"/>
                    <a:pt x="302" y="223"/>
                    <a:pt x="301" y="223"/>
                  </a:cubicBezTo>
                  <a:cubicBezTo>
                    <a:pt x="301" y="223"/>
                    <a:pt x="300" y="223"/>
                    <a:pt x="300" y="222"/>
                  </a:cubicBezTo>
                  <a:cubicBezTo>
                    <a:pt x="299" y="222"/>
                    <a:pt x="299" y="222"/>
                    <a:pt x="298" y="222"/>
                  </a:cubicBezTo>
                  <a:cubicBezTo>
                    <a:pt x="298" y="222"/>
                    <a:pt x="298" y="222"/>
                    <a:pt x="298" y="222"/>
                  </a:cubicBezTo>
                  <a:cubicBezTo>
                    <a:pt x="298" y="222"/>
                    <a:pt x="298" y="222"/>
                    <a:pt x="298" y="222"/>
                  </a:cubicBezTo>
                  <a:cubicBezTo>
                    <a:pt x="297" y="222"/>
                    <a:pt x="296" y="222"/>
                    <a:pt x="296" y="221"/>
                  </a:cubicBezTo>
                  <a:cubicBezTo>
                    <a:pt x="295" y="221"/>
                    <a:pt x="294" y="221"/>
                    <a:pt x="293" y="220"/>
                  </a:cubicBezTo>
                  <a:cubicBezTo>
                    <a:pt x="292" y="220"/>
                    <a:pt x="290" y="220"/>
                    <a:pt x="290" y="219"/>
                  </a:cubicBezTo>
                  <a:cubicBezTo>
                    <a:pt x="289" y="219"/>
                    <a:pt x="288" y="219"/>
                    <a:pt x="288" y="218"/>
                  </a:cubicBezTo>
                  <a:cubicBezTo>
                    <a:pt x="288" y="218"/>
                    <a:pt x="288" y="218"/>
                    <a:pt x="288" y="218"/>
                  </a:cubicBezTo>
                  <a:cubicBezTo>
                    <a:pt x="287" y="218"/>
                    <a:pt x="286" y="218"/>
                    <a:pt x="285" y="218"/>
                  </a:cubicBezTo>
                  <a:cubicBezTo>
                    <a:pt x="284" y="218"/>
                    <a:pt x="281" y="217"/>
                    <a:pt x="281" y="217"/>
                  </a:cubicBezTo>
                  <a:cubicBezTo>
                    <a:pt x="281" y="217"/>
                    <a:pt x="281" y="216"/>
                    <a:pt x="281" y="216"/>
                  </a:cubicBezTo>
                  <a:cubicBezTo>
                    <a:pt x="280" y="216"/>
                    <a:pt x="279" y="216"/>
                    <a:pt x="279" y="215"/>
                  </a:cubicBezTo>
                  <a:cubicBezTo>
                    <a:pt x="278" y="215"/>
                    <a:pt x="278" y="215"/>
                    <a:pt x="278" y="215"/>
                  </a:cubicBezTo>
                  <a:cubicBezTo>
                    <a:pt x="277" y="215"/>
                    <a:pt x="276" y="216"/>
                    <a:pt x="276" y="215"/>
                  </a:cubicBezTo>
                  <a:cubicBezTo>
                    <a:pt x="276" y="215"/>
                    <a:pt x="276" y="215"/>
                    <a:pt x="276" y="215"/>
                  </a:cubicBezTo>
                  <a:cubicBezTo>
                    <a:pt x="275" y="215"/>
                    <a:pt x="275" y="214"/>
                    <a:pt x="274" y="214"/>
                  </a:cubicBezTo>
                  <a:cubicBezTo>
                    <a:pt x="273" y="214"/>
                    <a:pt x="272" y="214"/>
                    <a:pt x="271" y="213"/>
                  </a:cubicBezTo>
                  <a:cubicBezTo>
                    <a:pt x="271" y="213"/>
                    <a:pt x="270" y="213"/>
                    <a:pt x="269" y="212"/>
                  </a:cubicBezTo>
                  <a:cubicBezTo>
                    <a:pt x="269" y="212"/>
                    <a:pt x="268" y="212"/>
                    <a:pt x="267" y="212"/>
                  </a:cubicBezTo>
                  <a:cubicBezTo>
                    <a:pt x="267" y="212"/>
                    <a:pt x="266" y="211"/>
                    <a:pt x="266" y="211"/>
                  </a:cubicBezTo>
                  <a:cubicBezTo>
                    <a:pt x="266" y="211"/>
                    <a:pt x="265" y="211"/>
                    <a:pt x="265" y="210"/>
                  </a:cubicBezTo>
                  <a:cubicBezTo>
                    <a:pt x="265" y="210"/>
                    <a:pt x="265" y="210"/>
                    <a:pt x="264" y="210"/>
                  </a:cubicBezTo>
                  <a:cubicBezTo>
                    <a:pt x="264" y="211"/>
                    <a:pt x="266" y="244"/>
                    <a:pt x="265" y="245"/>
                  </a:cubicBezTo>
                  <a:close/>
                  <a:moveTo>
                    <a:pt x="382" y="271"/>
                  </a:moveTo>
                  <a:cubicBezTo>
                    <a:pt x="382" y="271"/>
                    <a:pt x="382" y="271"/>
                    <a:pt x="382" y="271"/>
                  </a:cubicBezTo>
                  <a:cubicBezTo>
                    <a:pt x="382" y="271"/>
                    <a:pt x="382" y="271"/>
                    <a:pt x="382" y="271"/>
                  </a:cubicBezTo>
                  <a:cubicBezTo>
                    <a:pt x="382" y="271"/>
                    <a:pt x="382" y="271"/>
                    <a:pt x="382" y="271"/>
                  </a:cubicBezTo>
                  <a:cubicBezTo>
                    <a:pt x="382" y="271"/>
                    <a:pt x="382" y="271"/>
                    <a:pt x="382" y="270"/>
                  </a:cubicBezTo>
                  <a:cubicBezTo>
                    <a:pt x="381" y="270"/>
                    <a:pt x="380" y="271"/>
                    <a:pt x="380" y="271"/>
                  </a:cubicBezTo>
                  <a:cubicBezTo>
                    <a:pt x="380" y="272"/>
                    <a:pt x="381" y="272"/>
                    <a:pt x="381" y="272"/>
                  </a:cubicBezTo>
                  <a:cubicBezTo>
                    <a:pt x="381" y="272"/>
                    <a:pt x="381" y="272"/>
                    <a:pt x="382" y="272"/>
                  </a:cubicBezTo>
                  <a:cubicBezTo>
                    <a:pt x="382" y="272"/>
                    <a:pt x="382" y="272"/>
                    <a:pt x="382" y="273"/>
                  </a:cubicBezTo>
                  <a:cubicBezTo>
                    <a:pt x="383" y="273"/>
                    <a:pt x="384" y="272"/>
                    <a:pt x="383" y="272"/>
                  </a:cubicBezTo>
                  <a:cubicBezTo>
                    <a:pt x="383" y="272"/>
                    <a:pt x="382" y="272"/>
                    <a:pt x="382" y="271"/>
                  </a:cubicBezTo>
                  <a:close/>
                  <a:moveTo>
                    <a:pt x="300" y="259"/>
                  </a:moveTo>
                  <a:cubicBezTo>
                    <a:pt x="300" y="259"/>
                    <a:pt x="300" y="259"/>
                    <a:pt x="300" y="259"/>
                  </a:cubicBezTo>
                  <a:cubicBezTo>
                    <a:pt x="300" y="259"/>
                    <a:pt x="300" y="259"/>
                    <a:pt x="300" y="258"/>
                  </a:cubicBezTo>
                  <a:cubicBezTo>
                    <a:pt x="300" y="258"/>
                    <a:pt x="299" y="258"/>
                    <a:pt x="299" y="259"/>
                  </a:cubicBezTo>
                  <a:cubicBezTo>
                    <a:pt x="299" y="259"/>
                    <a:pt x="300" y="259"/>
                    <a:pt x="300" y="259"/>
                  </a:cubicBezTo>
                  <a:cubicBezTo>
                    <a:pt x="300" y="259"/>
                    <a:pt x="300" y="259"/>
                    <a:pt x="300" y="259"/>
                  </a:cubicBezTo>
                  <a:cubicBezTo>
                    <a:pt x="300" y="259"/>
                    <a:pt x="300" y="259"/>
                    <a:pt x="300" y="259"/>
                  </a:cubicBezTo>
                  <a:cubicBezTo>
                    <a:pt x="300" y="259"/>
                    <a:pt x="300" y="259"/>
                    <a:pt x="300" y="259"/>
                  </a:cubicBezTo>
                  <a:cubicBezTo>
                    <a:pt x="300" y="259"/>
                    <a:pt x="300" y="259"/>
                    <a:pt x="300" y="259"/>
                  </a:cubicBezTo>
                  <a:close/>
                  <a:moveTo>
                    <a:pt x="364" y="278"/>
                  </a:moveTo>
                  <a:cubicBezTo>
                    <a:pt x="364" y="277"/>
                    <a:pt x="364" y="277"/>
                    <a:pt x="364" y="276"/>
                  </a:cubicBezTo>
                  <a:cubicBezTo>
                    <a:pt x="364" y="275"/>
                    <a:pt x="362" y="275"/>
                    <a:pt x="361" y="275"/>
                  </a:cubicBezTo>
                  <a:cubicBezTo>
                    <a:pt x="361" y="275"/>
                    <a:pt x="361" y="275"/>
                    <a:pt x="361" y="276"/>
                  </a:cubicBezTo>
                  <a:cubicBezTo>
                    <a:pt x="361" y="276"/>
                    <a:pt x="361" y="276"/>
                    <a:pt x="361" y="276"/>
                  </a:cubicBezTo>
                  <a:cubicBezTo>
                    <a:pt x="361" y="276"/>
                    <a:pt x="361" y="276"/>
                    <a:pt x="361" y="276"/>
                  </a:cubicBezTo>
                  <a:cubicBezTo>
                    <a:pt x="361" y="277"/>
                    <a:pt x="361" y="277"/>
                    <a:pt x="362" y="277"/>
                  </a:cubicBezTo>
                  <a:cubicBezTo>
                    <a:pt x="362" y="277"/>
                    <a:pt x="362" y="277"/>
                    <a:pt x="363" y="277"/>
                  </a:cubicBezTo>
                  <a:cubicBezTo>
                    <a:pt x="363" y="277"/>
                    <a:pt x="363" y="277"/>
                    <a:pt x="363" y="277"/>
                  </a:cubicBezTo>
                  <a:cubicBezTo>
                    <a:pt x="363" y="277"/>
                    <a:pt x="363" y="277"/>
                    <a:pt x="363" y="277"/>
                  </a:cubicBezTo>
                  <a:cubicBezTo>
                    <a:pt x="363" y="278"/>
                    <a:pt x="363" y="278"/>
                    <a:pt x="363" y="279"/>
                  </a:cubicBezTo>
                  <a:cubicBezTo>
                    <a:pt x="363" y="279"/>
                    <a:pt x="363" y="279"/>
                    <a:pt x="363" y="279"/>
                  </a:cubicBezTo>
                  <a:cubicBezTo>
                    <a:pt x="364" y="280"/>
                    <a:pt x="364" y="280"/>
                    <a:pt x="364" y="281"/>
                  </a:cubicBezTo>
                  <a:cubicBezTo>
                    <a:pt x="364" y="281"/>
                    <a:pt x="365" y="281"/>
                    <a:pt x="365" y="281"/>
                  </a:cubicBezTo>
                  <a:cubicBezTo>
                    <a:pt x="365" y="281"/>
                    <a:pt x="366" y="281"/>
                    <a:pt x="366" y="281"/>
                  </a:cubicBezTo>
                  <a:cubicBezTo>
                    <a:pt x="366" y="281"/>
                    <a:pt x="366" y="281"/>
                    <a:pt x="366" y="281"/>
                  </a:cubicBezTo>
                  <a:cubicBezTo>
                    <a:pt x="366" y="280"/>
                    <a:pt x="367" y="280"/>
                    <a:pt x="367" y="280"/>
                  </a:cubicBezTo>
                  <a:cubicBezTo>
                    <a:pt x="367" y="279"/>
                    <a:pt x="367" y="278"/>
                    <a:pt x="366" y="279"/>
                  </a:cubicBezTo>
                  <a:cubicBezTo>
                    <a:pt x="366" y="279"/>
                    <a:pt x="366" y="280"/>
                    <a:pt x="365" y="280"/>
                  </a:cubicBezTo>
                  <a:cubicBezTo>
                    <a:pt x="365" y="280"/>
                    <a:pt x="365" y="280"/>
                    <a:pt x="365" y="279"/>
                  </a:cubicBezTo>
                  <a:cubicBezTo>
                    <a:pt x="365" y="279"/>
                    <a:pt x="364" y="279"/>
                    <a:pt x="364" y="279"/>
                  </a:cubicBezTo>
                  <a:cubicBezTo>
                    <a:pt x="364" y="279"/>
                    <a:pt x="364" y="279"/>
                    <a:pt x="364" y="278"/>
                  </a:cubicBezTo>
                  <a:cubicBezTo>
                    <a:pt x="364" y="278"/>
                    <a:pt x="364" y="278"/>
                    <a:pt x="364" y="278"/>
                  </a:cubicBezTo>
                  <a:close/>
                  <a:moveTo>
                    <a:pt x="357" y="274"/>
                  </a:moveTo>
                  <a:cubicBezTo>
                    <a:pt x="357" y="274"/>
                    <a:pt x="357" y="274"/>
                    <a:pt x="357" y="274"/>
                  </a:cubicBezTo>
                  <a:cubicBezTo>
                    <a:pt x="357" y="274"/>
                    <a:pt x="357" y="274"/>
                    <a:pt x="357" y="274"/>
                  </a:cubicBezTo>
                  <a:cubicBezTo>
                    <a:pt x="357" y="274"/>
                    <a:pt x="357" y="274"/>
                    <a:pt x="357" y="274"/>
                  </a:cubicBezTo>
                  <a:cubicBezTo>
                    <a:pt x="356" y="274"/>
                    <a:pt x="356" y="273"/>
                    <a:pt x="357" y="273"/>
                  </a:cubicBezTo>
                  <a:cubicBezTo>
                    <a:pt x="357" y="273"/>
                    <a:pt x="357" y="273"/>
                    <a:pt x="357" y="273"/>
                  </a:cubicBezTo>
                  <a:cubicBezTo>
                    <a:pt x="358" y="273"/>
                    <a:pt x="358" y="273"/>
                    <a:pt x="358" y="273"/>
                  </a:cubicBezTo>
                  <a:cubicBezTo>
                    <a:pt x="358" y="273"/>
                    <a:pt x="359" y="273"/>
                    <a:pt x="359" y="274"/>
                  </a:cubicBezTo>
                  <a:cubicBezTo>
                    <a:pt x="359" y="274"/>
                    <a:pt x="359" y="274"/>
                    <a:pt x="359" y="274"/>
                  </a:cubicBezTo>
                  <a:cubicBezTo>
                    <a:pt x="359" y="274"/>
                    <a:pt x="359" y="274"/>
                    <a:pt x="359" y="275"/>
                  </a:cubicBezTo>
                  <a:cubicBezTo>
                    <a:pt x="359" y="275"/>
                    <a:pt x="359" y="275"/>
                    <a:pt x="359" y="275"/>
                  </a:cubicBezTo>
                  <a:cubicBezTo>
                    <a:pt x="359" y="275"/>
                    <a:pt x="358" y="275"/>
                    <a:pt x="358" y="275"/>
                  </a:cubicBezTo>
                  <a:cubicBezTo>
                    <a:pt x="358" y="275"/>
                    <a:pt x="357" y="275"/>
                    <a:pt x="357" y="274"/>
                  </a:cubicBezTo>
                  <a:close/>
                  <a:moveTo>
                    <a:pt x="357" y="274"/>
                  </a:moveTo>
                  <a:cubicBezTo>
                    <a:pt x="357" y="274"/>
                    <a:pt x="357" y="274"/>
                    <a:pt x="357" y="274"/>
                  </a:cubicBezTo>
                  <a:cubicBezTo>
                    <a:pt x="357" y="274"/>
                    <a:pt x="357" y="274"/>
                    <a:pt x="357" y="274"/>
                  </a:cubicBezTo>
                  <a:cubicBezTo>
                    <a:pt x="357" y="274"/>
                    <a:pt x="357" y="274"/>
                    <a:pt x="357" y="274"/>
                  </a:cubicBezTo>
                  <a:close/>
                  <a:moveTo>
                    <a:pt x="389" y="293"/>
                  </a:moveTo>
                  <a:cubicBezTo>
                    <a:pt x="389" y="294"/>
                    <a:pt x="389" y="294"/>
                    <a:pt x="389" y="294"/>
                  </a:cubicBezTo>
                  <a:cubicBezTo>
                    <a:pt x="389" y="294"/>
                    <a:pt x="389" y="294"/>
                    <a:pt x="389" y="294"/>
                  </a:cubicBezTo>
                  <a:cubicBezTo>
                    <a:pt x="389" y="294"/>
                    <a:pt x="389" y="294"/>
                    <a:pt x="388" y="294"/>
                  </a:cubicBezTo>
                  <a:cubicBezTo>
                    <a:pt x="389" y="294"/>
                    <a:pt x="388" y="294"/>
                    <a:pt x="388" y="294"/>
                  </a:cubicBezTo>
                  <a:cubicBezTo>
                    <a:pt x="388" y="294"/>
                    <a:pt x="388" y="293"/>
                    <a:pt x="388" y="293"/>
                  </a:cubicBezTo>
                  <a:cubicBezTo>
                    <a:pt x="387" y="293"/>
                    <a:pt x="387" y="293"/>
                    <a:pt x="387" y="293"/>
                  </a:cubicBezTo>
                  <a:cubicBezTo>
                    <a:pt x="387" y="293"/>
                    <a:pt x="386" y="293"/>
                    <a:pt x="386" y="293"/>
                  </a:cubicBezTo>
                  <a:cubicBezTo>
                    <a:pt x="385" y="292"/>
                    <a:pt x="385" y="293"/>
                    <a:pt x="385" y="293"/>
                  </a:cubicBezTo>
                  <a:cubicBezTo>
                    <a:pt x="385" y="293"/>
                    <a:pt x="385" y="294"/>
                    <a:pt x="386" y="294"/>
                  </a:cubicBezTo>
                  <a:cubicBezTo>
                    <a:pt x="385" y="294"/>
                    <a:pt x="386" y="294"/>
                    <a:pt x="386" y="294"/>
                  </a:cubicBezTo>
                  <a:cubicBezTo>
                    <a:pt x="386" y="295"/>
                    <a:pt x="386" y="295"/>
                    <a:pt x="387" y="295"/>
                  </a:cubicBezTo>
                  <a:cubicBezTo>
                    <a:pt x="387" y="295"/>
                    <a:pt x="387" y="295"/>
                    <a:pt x="387" y="295"/>
                  </a:cubicBezTo>
                  <a:cubicBezTo>
                    <a:pt x="387" y="295"/>
                    <a:pt x="387" y="295"/>
                    <a:pt x="387" y="295"/>
                  </a:cubicBezTo>
                  <a:cubicBezTo>
                    <a:pt x="387" y="295"/>
                    <a:pt x="387" y="295"/>
                    <a:pt x="387" y="294"/>
                  </a:cubicBezTo>
                  <a:cubicBezTo>
                    <a:pt x="388" y="295"/>
                    <a:pt x="388" y="295"/>
                    <a:pt x="388" y="295"/>
                  </a:cubicBezTo>
                  <a:cubicBezTo>
                    <a:pt x="388" y="295"/>
                    <a:pt x="389" y="295"/>
                    <a:pt x="389" y="295"/>
                  </a:cubicBezTo>
                  <a:cubicBezTo>
                    <a:pt x="390" y="295"/>
                    <a:pt x="390" y="294"/>
                    <a:pt x="390" y="293"/>
                  </a:cubicBezTo>
                  <a:cubicBezTo>
                    <a:pt x="390" y="293"/>
                    <a:pt x="389" y="293"/>
                    <a:pt x="389" y="293"/>
                  </a:cubicBezTo>
                  <a:close/>
                  <a:moveTo>
                    <a:pt x="395" y="291"/>
                  </a:moveTo>
                  <a:cubicBezTo>
                    <a:pt x="395" y="291"/>
                    <a:pt x="395" y="291"/>
                    <a:pt x="395" y="291"/>
                  </a:cubicBezTo>
                  <a:cubicBezTo>
                    <a:pt x="395" y="291"/>
                    <a:pt x="394" y="291"/>
                    <a:pt x="394" y="291"/>
                  </a:cubicBezTo>
                  <a:cubicBezTo>
                    <a:pt x="394" y="291"/>
                    <a:pt x="394" y="291"/>
                    <a:pt x="393" y="292"/>
                  </a:cubicBezTo>
                  <a:cubicBezTo>
                    <a:pt x="393" y="292"/>
                    <a:pt x="393" y="292"/>
                    <a:pt x="394" y="292"/>
                  </a:cubicBezTo>
                  <a:cubicBezTo>
                    <a:pt x="395" y="292"/>
                    <a:pt x="396" y="292"/>
                    <a:pt x="396" y="292"/>
                  </a:cubicBezTo>
                  <a:cubicBezTo>
                    <a:pt x="396" y="291"/>
                    <a:pt x="396" y="291"/>
                    <a:pt x="395" y="291"/>
                  </a:cubicBezTo>
                  <a:close/>
                  <a:moveTo>
                    <a:pt x="366" y="265"/>
                  </a:moveTo>
                  <a:cubicBezTo>
                    <a:pt x="366" y="265"/>
                    <a:pt x="366" y="265"/>
                    <a:pt x="366" y="266"/>
                  </a:cubicBezTo>
                  <a:cubicBezTo>
                    <a:pt x="366" y="266"/>
                    <a:pt x="366" y="266"/>
                    <a:pt x="366" y="266"/>
                  </a:cubicBezTo>
                  <a:cubicBezTo>
                    <a:pt x="366" y="266"/>
                    <a:pt x="366" y="266"/>
                    <a:pt x="366" y="266"/>
                  </a:cubicBezTo>
                  <a:cubicBezTo>
                    <a:pt x="366" y="266"/>
                    <a:pt x="366" y="267"/>
                    <a:pt x="367" y="267"/>
                  </a:cubicBezTo>
                  <a:cubicBezTo>
                    <a:pt x="367" y="267"/>
                    <a:pt x="367" y="266"/>
                    <a:pt x="367" y="266"/>
                  </a:cubicBezTo>
                  <a:cubicBezTo>
                    <a:pt x="367" y="266"/>
                    <a:pt x="367" y="266"/>
                    <a:pt x="367" y="266"/>
                  </a:cubicBezTo>
                  <a:cubicBezTo>
                    <a:pt x="367" y="265"/>
                    <a:pt x="367" y="265"/>
                    <a:pt x="367" y="265"/>
                  </a:cubicBezTo>
                  <a:cubicBezTo>
                    <a:pt x="367" y="264"/>
                    <a:pt x="366" y="264"/>
                    <a:pt x="366" y="265"/>
                  </a:cubicBezTo>
                  <a:close/>
                  <a:moveTo>
                    <a:pt x="326" y="608"/>
                  </a:moveTo>
                  <a:cubicBezTo>
                    <a:pt x="325" y="608"/>
                    <a:pt x="325" y="609"/>
                    <a:pt x="326" y="608"/>
                  </a:cubicBezTo>
                  <a:cubicBezTo>
                    <a:pt x="326" y="608"/>
                    <a:pt x="326" y="608"/>
                    <a:pt x="326" y="608"/>
                  </a:cubicBezTo>
                  <a:close/>
                  <a:moveTo>
                    <a:pt x="297" y="585"/>
                  </a:moveTo>
                  <a:cubicBezTo>
                    <a:pt x="297" y="585"/>
                    <a:pt x="297" y="585"/>
                    <a:pt x="297" y="584"/>
                  </a:cubicBezTo>
                  <a:cubicBezTo>
                    <a:pt x="297" y="584"/>
                    <a:pt x="296" y="584"/>
                    <a:pt x="296" y="584"/>
                  </a:cubicBezTo>
                  <a:cubicBezTo>
                    <a:pt x="296" y="584"/>
                    <a:pt x="296" y="584"/>
                    <a:pt x="296" y="584"/>
                  </a:cubicBezTo>
                  <a:cubicBezTo>
                    <a:pt x="296" y="585"/>
                    <a:pt x="295" y="585"/>
                    <a:pt x="295" y="585"/>
                  </a:cubicBezTo>
                  <a:cubicBezTo>
                    <a:pt x="295" y="585"/>
                    <a:pt x="296" y="585"/>
                    <a:pt x="296" y="585"/>
                  </a:cubicBezTo>
                  <a:cubicBezTo>
                    <a:pt x="296" y="585"/>
                    <a:pt x="297" y="586"/>
                    <a:pt x="297" y="585"/>
                  </a:cubicBezTo>
                  <a:close/>
                  <a:moveTo>
                    <a:pt x="326" y="606"/>
                  </a:moveTo>
                  <a:cubicBezTo>
                    <a:pt x="326" y="606"/>
                    <a:pt x="325" y="607"/>
                    <a:pt x="325" y="607"/>
                  </a:cubicBezTo>
                  <a:cubicBezTo>
                    <a:pt x="325" y="607"/>
                    <a:pt x="326" y="607"/>
                    <a:pt x="326" y="607"/>
                  </a:cubicBezTo>
                  <a:cubicBezTo>
                    <a:pt x="326" y="607"/>
                    <a:pt x="326" y="607"/>
                    <a:pt x="326" y="607"/>
                  </a:cubicBezTo>
                  <a:cubicBezTo>
                    <a:pt x="326" y="607"/>
                    <a:pt x="327" y="607"/>
                    <a:pt x="326" y="607"/>
                  </a:cubicBezTo>
                  <a:cubicBezTo>
                    <a:pt x="326" y="607"/>
                    <a:pt x="326" y="606"/>
                    <a:pt x="326" y="606"/>
                  </a:cubicBezTo>
                  <a:close/>
                  <a:moveTo>
                    <a:pt x="328" y="594"/>
                  </a:moveTo>
                  <a:cubicBezTo>
                    <a:pt x="328" y="593"/>
                    <a:pt x="328" y="593"/>
                    <a:pt x="328" y="593"/>
                  </a:cubicBezTo>
                  <a:cubicBezTo>
                    <a:pt x="328" y="593"/>
                    <a:pt x="328" y="593"/>
                    <a:pt x="327" y="593"/>
                  </a:cubicBezTo>
                  <a:cubicBezTo>
                    <a:pt x="327" y="592"/>
                    <a:pt x="328" y="592"/>
                    <a:pt x="328" y="592"/>
                  </a:cubicBezTo>
                  <a:cubicBezTo>
                    <a:pt x="328" y="592"/>
                    <a:pt x="328" y="592"/>
                    <a:pt x="327" y="591"/>
                  </a:cubicBezTo>
                  <a:cubicBezTo>
                    <a:pt x="327" y="591"/>
                    <a:pt x="327" y="591"/>
                    <a:pt x="328" y="591"/>
                  </a:cubicBezTo>
                  <a:cubicBezTo>
                    <a:pt x="328" y="591"/>
                    <a:pt x="328" y="591"/>
                    <a:pt x="328" y="590"/>
                  </a:cubicBezTo>
                  <a:cubicBezTo>
                    <a:pt x="328" y="590"/>
                    <a:pt x="328" y="590"/>
                    <a:pt x="327" y="590"/>
                  </a:cubicBezTo>
                  <a:cubicBezTo>
                    <a:pt x="327" y="590"/>
                    <a:pt x="327" y="589"/>
                    <a:pt x="327" y="589"/>
                  </a:cubicBezTo>
                  <a:cubicBezTo>
                    <a:pt x="327" y="589"/>
                    <a:pt x="327" y="589"/>
                    <a:pt x="327" y="589"/>
                  </a:cubicBezTo>
                  <a:cubicBezTo>
                    <a:pt x="326" y="589"/>
                    <a:pt x="326" y="589"/>
                    <a:pt x="326" y="589"/>
                  </a:cubicBezTo>
                  <a:cubicBezTo>
                    <a:pt x="326" y="589"/>
                    <a:pt x="326" y="589"/>
                    <a:pt x="326" y="589"/>
                  </a:cubicBezTo>
                  <a:cubicBezTo>
                    <a:pt x="325" y="588"/>
                    <a:pt x="325" y="588"/>
                    <a:pt x="325" y="588"/>
                  </a:cubicBezTo>
                  <a:cubicBezTo>
                    <a:pt x="324" y="587"/>
                    <a:pt x="324" y="588"/>
                    <a:pt x="324" y="588"/>
                  </a:cubicBezTo>
                  <a:cubicBezTo>
                    <a:pt x="324" y="589"/>
                    <a:pt x="324" y="589"/>
                    <a:pt x="324" y="589"/>
                  </a:cubicBezTo>
                  <a:cubicBezTo>
                    <a:pt x="323" y="590"/>
                    <a:pt x="323" y="589"/>
                    <a:pt x="323" y="589"/>
                  </a:cubicBezTo>
                  <a:cubicBezTo>
                    <a:pt x="322" y="589"/>
                    <a:pt x="322" y="589"/>
                    <a:pt x="322" y="589"/>
                  </a:cubicBezTo>
                  <a:cubicBezTo>
                    <a:pt x="322" y="589"/>
                    <a:pt x="322" y="589"/>
                    <a:pt x="321" y="589"/>
                  </a:cubicBezTo>
                  <a:cubicBezTo>
                    <a:pt x="321" y="589"/>
                    <a:pt x="321" y="589"/>
                    <a:pt x="321" y="590"/>
                  </a:cubicBezTo>
                  <a:cubicBezTo>
                    <a:pt x="321" y="590"/>
                    <a:pt x="320" y="591"/>
                    <a:pt x="320" y="591"/>
                  </a:cubicBezTo>
                  <a:cubicBezTo>
                    <a:pt x="319" y="591"/>
                    <a:pt x="319" y="590"/>
                    <a:pt x="319" y="590"/>
                  </a:cubicBezTo>
                  <a:cubicBezTo>
                    <a:pt x="319" y="590"/>
                    <a:pt x="318" y="590"/>
                    <a:pt x="318" y="590"/>
                  </a:cubicBezTo>
                  <a:cubicBezTo>
                    <a:pt x="318" y="590"/>
                    <a:pt x="318" y="591"/>
                    <a:pt x="317" y="591"/>
                  </a:cubicBezTo>
                  <a:cubicBezTo>
                    <a:pt x="317" y="591"/>
                    <a:pt x="317" y="590"/>
                    <a:pt x="317" y="590"/>
                  </a:cubicBezTo>
                  <a:cubicBezTo>
                    <a:pt x="316" y="590"/>
                    <a:pt x="316" y="591"/>
                    <a:pt x="316" y="591"/>
                  </a:cubicBezTo>
                  <a:cubicBezTo>
                    <a:pt x="315" y="591"/>
                    <a:pt x="315" y="591"/>
                    <a:pt x="315" y="591"/>
                  </a:cubicBezTo>
                  <a:cubicBezTo>
                    <a:pt x="314" y="591"/>
                    <a:pt x="314" y="591"/>
                    <a:pt x="314" y="591"/>
                  </a:cubicBezTo>
                  <a:cubicBezTo>
                    <a:pt x="314" y="591"/>
                    <a:pt x="314" y="592"/>
                    <a:pt x="314" y="592"/>
                  </a:cubicBezTo>
                  <a:cubicBezTo>
                    <a:pt x="314" y="592"/>
                    <a:pt x="314" y="592"/>
                    <a:pt x="314" y="592"/>
                  </a:cubicBezTo>
                  <a:cubicBezTo>
                    <a:pt x="314" y="592"/>
                    <a:pt x="313" y="592"/>
                    <a:pt x="313" y="591"/>
                  </a:cubicBezTo>
                  <a:cubicBezTo>
                    <a:pt x="313" y="591"/>
                    <a:pt x="313" y="591"/>
                    <a:pt x="313" y="591"/>
                  </a:cubicBezTo>
                  <a:cubicBezTo>
                    <a:pt x="313" y="592"/>
                    <a:pt x="313" y="592"/>
                    <a:pt x="312" y="592"/>
                  </a:cubicBezTo>
                  <a:cubicBezTo>
                    <a:pt x="312" y="592"/>
                    <a:pt x="312" y="592"/>
                    <a:pt x="311" y="592"/>
                  </a:cubicBezTo>
                  <a:cubicBezTo>
                    <a:pt x="310" y="592"/>
                    <a:pt x="309" y="592"/>
                    <a:pt x="308" y="592"/>
                  </a:cubicBezTo>
                  <a:cubicBezTo>
                    <a:pt x="307" y="592"/>
                    <a:pt x="306" y="591"/>
                    <a:pt x="306" y="591"/>
                  </a:cubicBezTo>
                  <a:cubicBezTo>
                    <a:pt x="305" y="591"/>
                    <a:pt x="305" y="591"/>
                    <a:pt x="305" y="591"/>
                  </a:cubicBezTo>
                  <a:cubicBezTo>
                    <a:pt x="304" y="591"/>
                    <a:pt x="304" y="590"/>
                    <a:pt x="304" y="590"/>
                  </a:cubicBezTo>
                  <a:cubicBezTo>
                    <a:pt x="304" y="590"/>
                    <a:pt x="303" y="590"/>
                    <a:pt x="303" y="590"/>
                  </a:cubicBezTo>
                  <a:cubicBezTo>
                    <a:pt x="303" y="590"/>
                    <a:pt x="302" y="589"/>
                    <a:pt x="302" y="589"/>
                  </a:cubicBezTo>
                  <a:cubicBezTo>
                    <a:pt x="301" y="589"/>
                    <a:pt x="301" y="589"/>
                    <a:pt x="301" y="589"/>
                  </a:cubicBezTo>
                  <a:cubicBezTo>
                    <a:pt x="300" y="589"/>
                    <a:pt x="300" y="589"/>
                    <a:pt x="300" y="588"/>
                  </a:cubicBezTo>
                  <a:cubicBezTo>
                    <a:pt x="299" y="589"/>
                    <a:pt x="299" y="589"/>
                    <a:pt x="299" y="589"/>
                  </a:cubicBezTo>
                  <a:cubicBezTo>
                    <a:pt x="299" y="589"/>
                    <a:pt x="298" y="589"/>
                    <a:pt x="298" y="589"/>
                  </a:cubicBezTo>
                  <a:cubicBezTo>
                    <a:pt x="297" y="588"/>
                    <a:pt x="298" y="588"/>
                    <a:pt x="297" y="588"/>
                  </a:cubicBezTo>
                  <a:cubicBezTo>
                    <a:pt x="297" y="588"/>
                    <a:pt x="297" y="588"/>
                    <a:pt x="297" y="588"/>
                  </a:cubicBezTo>
                  <a:cubicBezTo>
                    <a:pt x="296" y="588"/>
                    <a:pt x="296" y="588"/>
                    <a:pt x="296" y="588"/>
                  </a:cubicBezTo>
                  <a:cubicBezTo>
                    <a:pt x="296" y="588"/>
                    <a:pt x="295" y="588"/>
                    <a:pt x="295" y="588"/>
                  </a:cubicBezTo>
                  <a:cubicBezTo>
                    <a:pt x="295" y="588"/>
                    <a:pt x="295" y="587"/>
                    <a:pt x="295" y="587"/>
                  </a:cubicBezTo>
                  <a:cubicBezTo>
                    <a:pt x="295" y="587"/>
                    <a:pt x="295" y="587"/>
                    <a:pt x="295" y="586"/>
                  </a:cubicBezTo>
                  <a:cubicBezTo>
                    <a:pt x="295" y="586"/>
                    <a:pt x="295" y="586"/>
                    <a:pt x="295" y="586"/>
                  </a:cubicBezTo>
                  <a:cubicBezTo>
                    <a:pt x="295" y="586"/>
                    <a:pt x="295" y="586"/>
                    <a:pt x="295" y="586"/>
                  </a:cubicBezTo>
                  <a:cubicBezTo>
                    <a:pt x="295" y="586"/>
                    <a:pt x="295" y="586"/>
                    <a:pt x="294" y="587"/>
                  </a:cubicBezTo>
                  <a:cubicBezTo>
                    <a:pt x="294" y="587"/>
                    <a:pt x="294" y="587"/>
                    <a:pt x="294" y="587"/>
                  </a:cubicBezTo>
                  <a:cubicBezTo>
                    <a:pt x="294" y="588"/>
                    <a:pt x="294" y="588"/>
                    <a:pt x="294" y="588"/>
                  </a:cubicBezTo>
                  <a:cubicBezTo>
                    <a:pt x="294" y="589"/>
                    <a:pt x="295" y="589"/>
                    <a:pt x="294" y="589"/>
                  </a:cubicBezTo>
                  <a:cubicBezTo>
                    <a:pt x="294" y="590"/>
                    <a:pt x="294" y="590"/>
                    <a:pt x="294" y="590"/>
                  </a:cubicBezTo>
                  <a:cubicBezTo>
                    <a:pt x="294" y="590"/>
                    <a:pt x="294" y="590"/>
                    <a:pt x="294" y="590"/>
                  </a:cubicBezTo>
                  <a:cubicBezTo>
                    <a:pt x="294" y="590"/>
                    <a:pt x="294" y="591"/>
                    <a:pt x="294" y="591"/>
                  </a:cubicBezTo>
                  <a:cubicBezTo>
                    <a:pt x="294" y="591"/>
                    <a:pt x="294" y="591"/>
                    <a:pt x="294" y="591"/>
                  </a:cubicBezTo>
                  <a:cubicBezTo>
                    <a:pt x="294" y="591"/>
                    <a:pt x="294" y="591"/>
                    <a:pt x="294" y="591"/>
                  </a:cubicBezTo>
                  <a:cubicBezTo>
                    <a:pt x="294" y="592"/>
                    <a:pt x="294" y="592"/>
                    <a:pt x="294" y="592"/>
                  </a:cubicBezTo>
                  <a:cubicBezTo>
                    <a:pt x="294" y="592"/>
                    <a:pt x="294" y="592"/>
                    <a:pt x="294" y="593"/>
                  </a:cubicBezTo>
                  <a:cubicBezTo>
                    <a:pt x="295" y="593"/>
                    <a:pt x="295" y="593"/>
                    <a:pt x="295" y="594"/>
                  </a:cubicBezTo>
                  <a:cubicBezTo>
                    <a:pt x="295" y="594"/>
                    <a:pt x="295" y="594"/>
                    <a:pt x="295" y="594"/>
                  </a:cubicBezTo>
                  <a:cubicBezTo>
                    <a:pt x="295" y="594"/>
                    <a:pt x="295" y="595"/>
                    <a:pt x="295" y="595"/>
                  </a:cubicBezTo>
                  <a:cubicBezTo>
                    <a:pt x="295" y="595"/>
                    <a:pt x="295" y="596"/>
                    <a:pt x="296" y="596"/>
                  </a:cubicBezTo>
                  <a:cubicBezTo>
                    <a:pt x="296" y="596"/>
                    <a:pt x="296" y="596"/>
                    <a:pt x="296" y="596"/>
                  </a:cubicBezTo>
                  <a:cubicBezTo>
                    <a:pt x="296" y="597"/>
                    <a:pt x="296" y="597"/>
                    <a:pt x="296" y="597"/>
                  </a:cubicBezTo>
                  <a:cubicBezTo>
                    <a:pt x="296" y="598"/>
                    <a:pt x="297" y="598"/>
                    <a:pt x="297" y="598"/>
                  </a:cubicBezTo>
                  <a:cubicBezTo>
                    <a:pt x="297" y="598"/>
                    <a:pt x="297" y="599"/>
                    <a:pt x="298" y="599"/>
                  </a:cubicBezTo>
                  <a:cubicBezTo>
                    <a:pt x="298" y="599"/>
                    <a:pt x="298" y="599"/>
                    <a:pt x="299" y="599"/>
                  </a:cubicBezTo>
                  <a:cubicBezTo>
                    <a:pt x="299" y="600"/>
                    <a:pt x="299" y="600"/>
                    <a:pt x="299" y="600"/>
                  </a:cubicBezTo>
                  <a:cubicBezTo>
                    <a:pt x="299" y="600"/>
                    <a:pt x="299" y="600"/>
                    <a:pt x="299" y="601"/>
                  </a:cubicBezTo>
                  <a:cubicBezTo>
                    <a:pt x="300" y="601"/>
                    <a:pt x="299" y="601"/>
                    <a:pt x="299" y="602"/>
                  </a:cubicBezTo>
                  <a:cubicBezTo>
                    <a:pt x="299" y="602"/>
                    <a:pt x="299" y="602"/>
                    <a:pt x="299" y="603"/>
                  </a:cubicBezTo>
                  <a:cubicBezTo>
                    <a:pt x="300" y="603"/>
                    <a:pt x="300" y="602"/>
                    <a:pt x="300" y="602"/>
                  </a:cubicBezTo>
                  <a:cubicBezTo>
                    <a:pt x="300" y="602"/>
                    <a:pt x="300" y="602"/>
                    <a:pt x="300" y="602"/>
                  </a:cubicBezTo>
                  <a:cubicBezTo>
                    <a:pt x="300" y="603"/>
                    <a:pt x="301" y="603"/>
                    <a:pt x="301" y="604"/>
                  </a:cubicBezTo>
                  <a:cubicBezTo>
                    <a:pt x="302" y="604"/>
                    <a:pt x="302" y="603"/>
                    <a:pt x="302" y="604"/>
                  </a:cubicBezTo>
                  <a:cubicBezTo>
                    <a:pt x="302" y="604"/>
                    <a:pt x="302" y="604"/>
                    <a:pt x="302" y="605"/>
                  </a:cubicBezTo>
                  <a:cubicBezTo>
                    <a:pt x="302" y="605"/>
                    <a:pt x="302" y="605"/>
                    <a:pt x="302" y="605"/>
                  </a:cubicBezTo>
                  <a:cubicBezTo>
                    <a:pt x="301" y="604"/>
                    <a:pt x="301" y="604"/>
                    <a:pt x="301" y="604"/>
                  </a:cubicBezTo>
                  <a:cubicBezTo>
                    <a:pt x="301" y="604"/>
                    <a:pt x="300" y="604"/>
                    <a:pt x="300" y="604"/>
                  </a:cubicBezTo>
                  <a:cubicBezTo>
                    <a:pt x="300" y="604"/>
                    <a:pt x="300" y="604"/>
                    <a:pt x="300" y="603"/>
                  </a:cubicBezTo>
                  <a:cubicBezTo>
                    <a:pt x="300" y="603"/>
                    <a:pt x="299" y="603"/>
                    <a:pt x="299" y="603"/>
                  </a:cubicBezTo>
                  <a:cubicBezTo>
                    <a:pt x="299" y="602"/>
                    <a:pt x="299" y="603"/>
                    <a:pt x="299" y="603"/>
                  </a:cubicBezTo>
                  <a:cubicBezTo>
                    <a:pt x="299" y="604"/>
                    <a:pt x="299" y="604"/>
                    <a:pt x="300" y="605"/>
                  </a:cubicBezTo>
                  <a:cubicBezTo>
                    <a:pt x="300" y="605"/>
                    <a:pt x="300" y="606"/>
                    <a:pt x="300" y="606"/>
                  </a:cubicBezTo>
                  <a:cubicBezTo>
                    <a:pt x="300" y="606"/>
                    <a:pt x="300" y="607"/>
                    <a:pt x="300" y="607"/>
                  </a:cubicBezTo>
                  <a:cubicBezTo>
                    <a:pt x="300" y="607"/>
                    <a:pt x="300" y="607"/>
                    <a:pt x="300" y="607"/>
                  </a:cubicBezTo>
                  <a:cubicBezTo>
                    <a:pt x="301" y="607"/>
                    <a:pt x="301" y="608"/>
                    <a:pt x="301" y="608"/>
                  </a:cubicBezTo>
                  <a:cubicBezTo>
                    <a:pt x="301" y="608"/>
                    <a:pt x="301" y="609"/>
                    <a:pt x="301" y="609"/>
                  </a:cubicBezTo>
                  <a:cubicBezTo>
                    <a:pt x="301" y="610"/>
                    <a:pt x="302" y="610"/>
                    <a:pt x="303" y="610"/>
                  </a:cubicBezTo>
                  <a:cubicBezTo>
                    <a:pt x="303" y="610"/>
                    <a:pt x="303" y="611"/>
                    <a:pt x="303" y="611"/>
                  </a:cubicBezTo>
                  <a:cubicBezTo>
                    <a:pt x="304" y="612"/>
                    <a:pt x="304" y="612"/>
                    <a:pt x="305" y="612"/>
                  </a:cubicBezTo>
                  <a:cubicBezTo>
                    <a:pt x="305" y="613"/>
                    <a:pt x="305" y="614"/>
                    <a:pt x="305" y="613"/>
                  </a:cubicBezTo>
                  <a:cubicBezTo>
                    <a:pt x="306" y="613"/>
                    <a:pt x="306" y="613"/>
                    <a:pt x="306" y="613"/>
                  </a:cubicBezTo>
                  <a:cubicBezTo>
                    <a:pt x="306" y="612"/>
                    <a:pt x="306" y="612"/>
                    <a:pt x="306" y="612"/>
                  </a:cubicBezTo>
                  <a:cubicBezTo>
                    <a:pt x="306" y="613"/>
                    <a:pt x="306" y="614"/>
                    <a:pt x="306" y="614"/>
                  </a:cubicBezTo>
                  <a:cubicBezTo>
                    <a:pt x="306" y="615"/>
                    <a:pt x="306" y="615"/>
                    <a:pt x="307" y="615"/>
                  </a:cubicBezTo>
                  <a:cubicBezTo>
                    <a:pt x="307" y="615"/>
                    <a:pt x="307" y="616"/>
                    <a:pt x="307" y="616"/>
                  </a:cubicBezTo>
                  <a:cubicBezTo>
                    <a:pt x="307" y="616"/>
                    <a:pt x="307" y="616"/>
                    <a:pt x="308" y="616"/>
                  </a:cubicBezTo>
                  <a:cubicBezTo>
                    <a:pt x="308" y="616"/>
                    <a:pt x="308" y="616"/>
                    <a:pt x="308" y="616"/>
                  </a:cubicBezTo>
                  <a:cubicBezTo>
                    <a:pt x="308" y="615"/>
                    <a:pt x="308" y="615"/>
                    <a:pt x="309" y="615"/>
                  </a:cubicBezTo>
                  <a:cubicBezTo>
                    <a:pt x="309" y="615"/>
                    <a:pt x="309" y="615"/>
                    <a:pt x="309" y="616"/>
                  </a:cubicBezTo>
                  <a:cubicBezTo>
                    <a:pt x="310" y="616"/>
                    <a:pt x="310" y="616"/>
                    <a:pt x="310" y="616"/>
                  </a:cubicBezTo>
                  <a:cubicBezTo>
                    <a:pt x="311" y="615"/>
                    <a:pt x="311" y="616"/>
                    <a:pt x="311" y="616"/>
                  </a:cubicBezTo>
                  <a:cubicBezTo>
                    <a:pt x="312" y="616"/>
                    <a:pt x="312" y="616"/>
                    <a:pt x="312" y="616"/>
                  </a:cubicBezTo>
                  <a:cubicBezTo>
                    <a:pt x="312" y="616"/>
                    <a:pt x="313" y="616"/>
                    <a:pt x="313" y="616"/>
                  </a:cubicBezTo>
                  <a:cubicBezTo>
                    <a:pt x="314" y="616"/>
                    <a:pt x="314" y="617"/>
                    <a:pt x="314" y="616"/>
                  </a:cubicBezTo>
                  <a:cubicBezTo>
                    <a:pt x="315" y="616"/>
                    <a:pt x="315" y="616"/>
                    <a:pt x="315" y="616"/>
                  </a:cubicBezTo>
                  <a:cubicBezTo>
                    <a:pt x="315" y="615"/>
                    <a:pt x="316" y="614"/>
                    <a:pt x="316" y="614"/>
                  </a:cubicBezTo>
                  <a:cubicBezTo>
                    <a:pt x="317" y="613"/>
                    <a:pt x="315" y="612"/>
                    <a:pt x="315" y="612"/>
                  </a:cubicBezTo>
                  <a:cubicBezTo>
                    <a:pt x="316" y="612"/>
                    <a:pt x="316" y="612"/>
                    <a:pt x="316" y="612"/>
                  </a:cubicBezTo>
                  <a:cubicBezTo>
                    <a:pt x="317" y="613"/>
                    <a:pt x="316" y="613"/>
                    <a:pt x="317" y="613"/>
                  </a:cubicBezTo>
                  <a:cubicBezTo>
                    <a:pt x="317" y="613"/>
                    <a:pt x="318" y="613"/>
                    <a:pt x="318" y="613"/>
                  </a:cubicBezTo>
                  <a:cubicBezTo>
                    <a:pt x="318" y="613"/>
                    <a:pt x="318" y="612"/>
                    <a:pt x="318" y="612"/>
                  </a:cubicBezTo>
                  <a:cubicBezTo>
                    <a:pt x="318" y="612"/>
                    <a:pt x="318" y="612"/>
                    <a:pt x="318" y="612"/>
                  </a:cubicBezTo>
                  <a:cubicBezTo>
                    <a:pt x="318" y="611"/>
                    <a:pt x="318" y="611"/>
                    <a:pt x="318" y="611"/>
                  </a:cubicBezTo>
                  <a:cubicBezTo>
                    <a:pt x="318" y="611"/>
                    <a:pt x="319" y="610"/>
                    <a:pt x="319" y="610"/>
                  </a:cubicBezTo>
                  <a:cubicBezTo>
                    <a:pt x="319" y="610"/>
                    <a:pt x="319" y="610"/>
                    <a:pt x="319" y="609"/>
                  </a:cubicBezTo>
                  <a:cubicBezTo>
                    <a:pt x="319" y="609"/>
                    <a:pt x="320" y="610"/>
                    <a:pt x="320" y="610"/>
                  </a:cubicBezTo>
                  <a:cubicBezTo>
                    <a:pt x="321" y="609"/>
                    <a:pt x="320" y="609"/>
                    <a:pt x="320" y="608"/>
                  </a:cubicBezTo>
                  <a:cubicBezTo>
                    <a:pt x="320" y="608"/>
                    <a:pt x="321" y="608"/>
                    <a:pt x="321" y="608"/>
                  </a:cubicBezTo>
                  <a:cubicBezTo>
                    <a:pt x="321" y="608"/>
                    <a:pt x="321" y="608"/>
                    <a:pt x="321" y="608"/>
                  </a:cubicBezTo>
                  <a:cubicBezTo>
                    <a:pt x="321" y="608"/>
                    <a:pt x="321" y="609"/>
                    <a:pt x="321" y="609"/>
                  </a:cubicBezTo>
                  <a:cubicBezTo>
                    <a:pt x="321" y="609"/>
                    <a:pt x="321" y="609"/>
                    <a:pt x="322" y="609"/>
                  </a:cubicBezTo>
                  <a:cubicBezTo>
                    <a:pt x="322" y="610"/>
                    <a:pt x="322" y="610"/>
                    <a:pt x="323" y="610"/>
                  </a:cubicBezTo>
                  <a:cubicBezTo>
                    <a:pt x="323" y="609"/>
                    <a:pt x="324" y="608"/>
                    <a:pt x="324" y="608"/>
                  </a:cubicBezTo>
                  <a:cubicBezTo>
                    <a:pt x="324" y="607"/>
                    <a:pt x="325" y="607"/>
                    <a:pt x="325" y="607"/>
                  </a:cubicBezTo>
                  <a:cubicBezTo>
                    <a:pt x="324" y="606"/>
                    <a:pt x="324" y="606"/>
                    <a:pt x="324" y="606"/>
                  </a:cubicBezTo>
                  <a:cubicBezTo>
                    <a:pt x="324" y="606"/>
                    <a:pt x="324" y="606"/>
                    <a:pt x="325" y="606"/>
                  </a:cubicBezTo>
                  <a:cubicBezTo>
                    <a:pt x="325" y="605"/>
                    <a:pt x="325" y="606"/>
                    <a:pt x="325" y="605"/>
                  </a:cubicBezTo>
                  <a:cubicBezTo>
                    <a:pt x="325" y="605"/>
                    <a:pt x="325" y="605"/>
                    <a:pt x="325" y="604"/>
                  </a:cubicBezTo>
                  <a:cubicBezTo>
                    <a:pt x="325" y="604"/>
                    <a:pt x="325" y="604"/>
                    <a:pt x="325" y="603"/>
                  </a:cubicBezTo>
                  <a:cubicBezTo>
                    <a:pt x="325" y="603"/>
                    <a:pt x="326" y="603"/>
                    <a:pt x="326" y="602"/>
                  </a:cubicBezTo>
                  <a:cubicBezTo>
                    <a:pt x="326" y="602"/>
                    <a:pt x="326" y="602"/>
                    <a:pt x="326" y="601"/>
                  </a:cubicBezTo>
                  <a:cubicBezTo>
                    <a:pt x="326" y="601"/>
                    <a:pt x="327" y="601"/>
                    <a:pt x="327" y="601"/>
                  </a:cubicBezTo>
                  <a:cubicBezTo>
                    <a:pt x="327" y="602"/>
                    <a:pt x="327" y="604"/>
                    <a:pt x="328" y="604"/>
                  </a:cubicBezTo>
                  <a:cubicBezTo>
                    <a:pt x="327" y="603"/>
                    <a:pt x="328" y="603"/>
                    <a:pt x="328" y="603"/>
                  </a:cubicBezTo>
                  <a:cubicBezTo>
                    <a:pt x="328" y="602"/>
                    <a:pt x="328" y="602"/>
                    <a:pt x="328" y="602"/>
                  </a:cubicBezTo>
                  <a:cubicBezTo>
                    <a:pt x="328" y="602"/>
                    <a:pt x="328" y="602"/>
                    <a:pt x="328" y="602"/>
                  </a:cubicBezTo>
                  <a:cubicBezTo>
                    <a:pt x="328" y="601"/>
                    <a:pt x="327" y="601"/>
                    <a:pt x="327" y="600"/>
                  </a:cubicBezTo>
                  <a:cubicBezTo>
                    <a:pt x="328" y="600"/>
                    <a:pt x="328" y="600"/>
                    <a:pt x="328" y="599"/>
                  </a:cubicBezTo>
                  <a:cubicBezTo>
                    <a:pt x="328" y="599"/>
                    <a:pt x="327" y="599"/>
                    <a:pt x="327" y="599"/>
                  </a:cubicBezTo>
                  <a:cubicBezTo>
                    <a:pt x="327" y="599"/>
                    <a:pt x="327" y="598"/>
                    <a:pt x="327" y="598"/>
                  </a:cubicBezTo>
                  <a:cubicBezTo>
                    <a:pt x="327" y="598"/>
                    <a:pt x="327" y="598"/>
                    <a:pt x="328" y="597"/>
                  </a:cubicBezTo>
                  <a:cubicBezTo>
                    <a:pt x="328" y="597"/>
                    <a:pt x="328" y="597"/>
                    <a:pt x="328" y="597"/>
                  </a:cubicBezTo>
                  <a:cubicBezTo>
                    <a:pt x="328" y="596"/>
                    <a:pt x="328" y="596"/>
                    <a:pt x="327" y="596"/>
                  </a:cubicBezTo>
                  <a:cubicBezTo>
                    <a:pt x="327" y="596"/>
                    <a:pt x="327" y="596"/>
                    <a:pt x="327" y="595"/>
                  </a:cubicBezTo>
                  <a:cubicBezTo>
                    <a:pt x="327" y="595"/>
                    <a:pt x="327" y="594"/>
                    <a:pt x="328" y="594"/>
                  </a:cubicBezTo>
                  <a:cubicBezTo>
                    <a:pt x="328" y="594"/>
                    <a:pt x="328" y="594"/>
                    <a:pt x="328" y="594"/>
                  </a:cubicBezTo>
                  <a:close/>
                  <a:moveTo>
                    <a:pt x="328" y="584"/>
                  </a:moveTo>
                  <a:cubicBezTo>
                    <a:pt x="328" y="583"/>
                    <a:pt x="328" y="583"/>
                    <a:pt x="327" y="584"/>
                  </a:cubicBezTo>
                  <a:cubicBezTo>
                    <a:pt x="327" y="584"/>
                    <a:pt x="327" y="584"/>
                    <a:pt x="326" y="584"/>
                  </a:cubicBezTo>
                  <a:cubicBezTo>
                    <a:pt x="326" y="584"/>
                    <a:pt x="325" y="584"/>
                    <a:pt x="325" y="584"/>
                  </a:cubicBezTo>
                  <a:cubicBezTo>
                    <a:pt x="325" y="584"/>
                    <a:pt x="325" y="584"/>
                    <a:pt x="324" y="584"/>
                  </a:cubicBezTo>
                  <a:cubicBezTo>
                    <a:pt x="325" y="585"/>
                    <a:pt x="325" y="585"/>
                    <a:pt x="325" y="585"/>
                  </a:cubicBezTo>
                  <a:cubicBezTo>
                    <a:pt x="326" y="585"/>
                    <a:pt x="326" y="585"/>
                    <a:pt x="326" y="585"/>
                  </a:cubicBezTo>
                  <a:cubicBezTo>
                    <a:pt x="327" y="585"/>
                    <a:pt x="327" y="585"/>
                    <a:pt x="328" y="585"/>
                  </a:cubicBezTo>
                  <a:cubicBezTo>
                    <a:pt x="328" y="585"/>
                    <a:pt x="328" y="585"/>
                    <a:pt x="328" y="585"/>
                  </a:cubicBezTo>
                  <a:cubicBezTo>
                    <a:pt x="328" y="585"/>
                    <a:pt x="328" y="585"/>
                    <a:pt x="328" y="585"/>
                  </a:cubicBezTo>
                  <a:cubicBezTo>
                    <a:pt x="328" y="586"/>
                    <a:pt x="329" y="586"/>
                    <a:pt x="329" y="585"/>
                  </a:cubicBezTo>
                  <a:cubicBezTo>
                    <a:pt x="329" y="585"/>
                    <a:pt x="328" y="584"/>
                    <a:pt x="328" y="584"/>
                  </a:cubicBezTo>
                  <a:close/>
                  <a:moveTo>
                    <a:pt x="327" y="580"/>
                  </a:moveTo>
                  <a:cubicBezTo>
                    <a:pt x="326" y="580"/>
                    <a:pt x="326" y="580"/>
                    <a:pt x="326" y="579"/>
                  </a:cubicBezTo>
                  <a:cubicBezTo>
                    <a:pt x="326" y="579"/>
                    <a:pt x="325" y="579"/>
                    <a:pt x="325" y="579"/>
                  </a:cubicBezTo>
                  <a:cubicBezTo>
                    <a:pt x="325" y="578"/>
                    <a:pt x="325" y="578"/>
                    <a:pt x="324" y="578"/>
                  </a:cubicBezTo>
                  <a:cubicBezTo>
                    <a:pt x="324" y="578"/>
                    <a:pt x="324" y="578"/>
                    <a:pt x="323" y="579"/>
                  </a:cubicBezTo>
                  <a:cubicBezTo>
                    <a:pt x="323" y="579"/>
                    <a:pt x="323" y="579"/>
                    <a:pt x="323" y="579"/>
                  </a:cubicBezTo>
                  <a:cubicBezTo>
                    <a:pt x="323" y="580"/>
                    <a:pt x="323" y="580"/>
                    <a:pt x="324" y="580"/>
                  </a:cubicBezTo>
                  <a:cubicBezTo>
                    <a:pt x="324" y="580"/>
                    <a:pt x="323" y="580"/>
                    <a:pt x="323" y="581"/>
                  </a:cubicBezTo>
                  <a:cubicBezTo>
                    <a:pt x="324" y="581"/>
                    <a:pt x="324" y="581"/>
                    <a:pt x="325" y="582"/>
                  </a:cubicBezTo>
                  <a:cubicBezTo>
                    <a:pt x="325" y="582"/>
                    <a:pt x="325" y="582"/>
                    <a:pt x="325" y="582"/>
                  </a:cubicBezTo>
                  <a:cubicBezTo>
                    <a:pt x="325" y="583"/>
                    <a:pt x="325" y="583"/>
                    <a:pt x="325" y="583"/>
                  </a:cubicBezTo>
                  <a:cubicBezTo>
                    <a:pt x="325" y="584"/>
                    <a:pt x="326" y="583"/>
                    <a:pt x="326" y="583"/>
                  </a:cubicBezTo>
                  <a:cubicBezTo>
                    <a:pt x="327" y="582"/>
                    <a:pt x="327" y="582"/>
                    <a:pt x="327" y="582"/>
                  </a:cubicBezTo>
                  <a:cubicBezTo>
                    <a:pt x="327" y="583"/>
                    <a:pt x="327" y="583"/>
                    <a:pt x="327" y="583"/>
                  </a:cubicBezTo>
                  <a:cubicBezTo>
                    <a:pt x="328" y="583"/>
                    <a:pt x="328" y="583"/>
                    <a:pt x="328" y="582"/>
                  </a:cubicBezTo>
                  <a:cubicBezTo>
                    <a:pt x="328" y="581"/>
                    <a:pt x="327" y="581"/>
                    <a:pt x="328" y="580"/>
                  </a:cubicBezTo>
                  <a:cubicBezTo>
                    <a:pt x="327" y="580"/>
                    <a:pt x="327" y="580"/>
                    <a:pt x="327" y="580"/>
                  </a:cubicBezTo>
                  <a:close/>
                  <a:moveTo>
                    <a:pt x="326" y="586"/>
                  </a:moveTo>
                  <a:cubicBezTo>
                    <a:pt x="326" y="586"/>
                    <a:pt x="326" y="586"/>
                    <a:pt x="326" y="586"/>
                  </a:cubicBezTo>
                  <a:cubicBezTo>
                    <a:pt x="326" y="586"/>
                    <a:pt x="327" y="586"/>
                    <a:pt x="327" y="586"/>
                  </a:cubicBezTo>
                  <a:cubicBezTo>
                    <a:pt x="327" y="586"/>
                    <a:pt x="327" y="586"/>
                    <a:pt x="327" y="586"/>
                  </a:cubicBezTo>
                  <a:cubicBezTo>
                    <a:pt x="327" y="586"/>
                    <a:pt x="327" y="585"/>
                    <a:pt x="326" y="586"/>
                  </a:cubicBezTo>
                  <a:close/>
                  <a:moveTo>
                    <a:pt x="320" y="612"/>
                  </a:moveTo>
                  <a:cubicBezTo>
                    <a:pt x="320" y="611"/>
                    <a:pt x="320" y="611"/>
                    <a:pt x="320" y="611"/>
                  </a:cubicBezTo>
                  <a:cubicBezTo>
                    <a:pt x="320" y="611"/>
                    <a:pt x="320" y="611"/>
                    <a:pt x="320" y="611"/>
                  </a:cubicBezTo>
                  <a:cubicBezTo>
                    <a:pt x="320" y="611"/>
                    <a:pt x="321" y="611"/>
                    <a:pt x="320" y="610"/>
                  </a:cubicBezTo>
                  <a:cubicBezTo>
                    <a:pt x="320" y="610"/>
                    <a:pt x="320" y="611"/>
                    <a:pt x="320" y="612"/>
                  </a:cubicBezTo>
                  <a:close/>
                  <a:moveTo>
                    <a:pt x="319" y="613"/>
                  </a:moveTo>
                  <a:cubicBezTo>
                    <a:pt x="319" y="613"/>
                    <a:pt x="318" y="613"/>
                    <a:pt x="318" y="613"/>
                  </a:cubicBezTo>
                  <a:cubicBezTo>
                    <a:pt x="318" y="613"/>
                    <a:pt x="318" y="614"/>
                    <a:pt x="318" y="614"/>
                  </a:cubicBezTo>
                  <a:cubicBezTo>
                    <a:pt x="318" y="614"/>
                    <a:pt x="317" y="614"/>
                    <a:pt x="317" y="614"/>
                  </a:cubicBezTo>
                  <a:cubicBezTo>
                    <a:pt x="317" y="614"/>
                    <a:pt x="317" y="614"/>
                    <a:pt x="317" y="614"/>
                  </a:cubicBezTo>
                  <a:cubicBezTo>
                    <a:pt x="317" y="614"/>
                    <a:pt x="317" y="614"/>
                    <a:pt x="317" y="614"/>
                  </a:cubicBezTo>
                  <a:cubicBezTo>
                    <a:pt x="316" y="615"/>
                    <a:pt x="317" y="615"/>
                    <a:pt x="317" y="615"/>
                  </a:cubicBezTo>
                  <a:cubicBezTo>
                    <a:pt x="318" y="615"/>
                    <a:pt x="318" y="615"/>
                    <a:pt x="318" y="615"/>
                  </a:cubicBezTo>
                  <a:cubicBezTo>
                    <a:pt x="318" y="615"/>
                    <a:pt x="318" y="615"/>
                    <a:pt x="318" y="615"/>
                  </a:cubicBezTo>
                  <a:cubicBezTo>
                    <a:pt x="318" y="616"/>
                    <a:pt x="319" y="614"/>
                    <a:pt x="319" y="614"/>
                  </a:cubicBezTo>
                  <a:cubicBezTo>
                    <a:pt x="318" y="614"/>
                    <a:pt x="319" y="613"/>
                    <a:pt x="319" y="613"/>
                  </a:cubicBezTo>
                  <a:close/>
                  <a:moveTo>
                    <a:pt x="325" y="611"/>
                  </a:moveTo>
                  <a:cubicBezTo>
                    <a:pt x="325" y="610"/>
                    <a:pt x="325" y="610"/>
                    <a:pt x="325" y="610"/>
                  </a:cubicBezTo>
                  <a:cubicBezTo>
                    <a:pt x="325" y="609"/>
                    <a:pt x="324" y="609"/>
                    <a:pt x="324" y="610"/>
                  </a:cubicBezTo>
                  <a:cubicBezTo>
                    <a:pt x="323" y="610"/>
                    <a:pt x="324" y="611"/>
                    <a:pt x="323" y="611"/>
                  </a:cubicBezTo>
                  <a:cubicBezTo>
                    <a:pt x="323" y="611"/>
                    <a:pt x="323" y="611"/>
                    <a:pt x="322" y="611"/>
                  </a:cubicBezTo>
                  <a:cubicBezTo>
                    <a:pt x="322" y="611"/>
                    <a:pt x="322" y="611"/>
                    <a:pt x="322" y="611"/>
                  </a:cubicBezTo>
                  <a:cubicBezTo>
                    <a:pt x="322" y="611"/>
                    <a:pt x="321" y="610"/>
                    <a:pt x="321" y="611"/>
                  </a:cubicBezTo>
                  <a:cubicBezTo>
                    <a:pt x="321" y="611"/>
                    <a:pt x="321" y="611"/>
                    <a:pt x="321" y="611"/>
                  </a:cubicBezTo>
                  <a:cubicBezTo>
                    <a:pt x="322" y="611"/>
                    <a:pt x="322" y="611"/>
                    <a:pt x="322" y="612"/>
                  </a:cubicBezTo>
                  <a:cubicBezTo>
                    <a:pt x="322" y="612"/>
                    <a:pt x="322" y="612"/>
                    <a:pt x="322" y="612"/>
                  </a:cubicBezTo>
                  <a:cubicBezTo>
                    <a:pt x="323" y="613"/>
                    <a:pt x="324" y="612"/>
                    <a:pt x="324" y="612"/>
                  </a:cubicBezTo>
                  <a:cubicBezTo>
                    <a:pt x="324" y="612"/>
                    <a:pt x="324" y="612"/>
                    <a:pt x="325" y="613"/>
                  </a:cubicBezTo>
                  <a:cubicBezTo>
                    <a:pt x="325" y="613"/>
                    <a:pt x="325" y="613"/>
                    <a:pt x="325" y="613"/>
                  </a:cubicBezTo>
                  <a:cubicBezTo>
                    <a:pt x="325" y="613"/>
                    <a:pt x="325" y="612"/>
                    <a:pt x="325" y="611"/>
                  </a:cubicBezTo>
                  <a:cubicBezTo>
                    <a:pt x="325" y="611"/>
                    <a:pt x="325" y="611"/>
                    <a:pt x="325" y="611"/>
                  </a:cubicBezTo>
                  <a:close/>
                  <a:moveTo>
                    <a:pt x="289" y="579"/>
                  </a:moveTo>
                  <a:cubicBezTo>
                    <a:pt x="289" y="579"/>
                    <a:pt x="289" y="579"/>
                    <a:pt x="289" y="578"/>
                  </a:cubicBezTo>
                  <a:cubicBezTo>
                    <a:pt x="289" y="578"/>
                    <a:pt x="289" y="578"/>
                    <a:pt x="289" y="577"/>
                  </a:cubicBezTo>
                  <a:cubicBezTo>
                    <a:pt x="289" y="577"/>
                    <a:pt x="288" y="577"/>
                    <a:pt x="288" y="577"/>
                  </a:cubicBezTo>
                  <a:cubicBezTo>
                    <a:pt x="288" y="577"/>
                    <a:pt x="288" y="577"/>
                    <a:pt x="287" y="577"/>
                  </a:cubicBezTo>
                  <a:cubicBezTo>
                    <a:pt x="287" y="577"/>
                    <a:pt x="287" y="578"/>
                    <a:pt x="287" y="577"/>
                  </a:cubicBezTo>
                  <a:cubicBezTo>
                    <a:pt x="286" y="578"/>
                    <a:pt x="287" y="578"/>
                    <a:pt x="287" y="579"/>
                  </a:cubicBezTo>
                  <a:cubicBezTo>
                    <a:pt x="287" y="579"/>
                    <a:pt x="286" y="579"/>
                    <a:pt x="286" y="580"/>
                  </a:cubicBezTo>
                  <a:cubicBezTo>
                    <a:pt x="286" y="580"/>
                    <a:pt x="287" y="580"/>
                    <a:pt x="287" y="580"/>
                  </a:cubicBezTo>
                  <a:cubicBezTo>
                    <a:pt x="287" y="581"/>
                    <a:pt x="286" y="581"/>
                    <a:pt x="286" y="582"/>
                  </a:cubicBezTo>
                  <a:cubicBezTo>
                    <a:pt x="287" y="583"/>
                    <a:pt x="288" y="582"/>
                    <a:pt x="288" y="581"/>
                  </a:cubicBezTo>
                  <a:cubicBezTo>
                    <a:pt x="289" y="581"/>
                    <a:pt x="289" y="581"/>
                    <a:pt x="289" y="581"/>
                  </a:cubicBezTo>
                  <a:cubicBezTo>
                    <a:pt x="289" y="581"/>
                    <a:pt x="289" y="580"/>
                    <a:pt x="289" y="580"/>
                  </a:cubicBezTo>
                  <a:cubicBezTo>
                    <a:pt x="289" y="580"/>
                    <a:pt x="289" y="580"/>
                    <a:pt x="289" y="579"/>
                  </a:cubicBezTo>
                  <a:cubicBezTo>
                    <a:pt x="289" y="579"/>
                    <a:pt x="289" y="579"/>
                    <a:pt x="289" y="579"/>
                  </a:cubicBezTo>
                  <a:close/>
                  <a:moveTo>
                    <a:pt x="376" y="468"/>
                  </a:moveTo>
                  <a:cubicBezTo>
                    <a:pt x="376" y="468"/>
                    <a:pt x="377" y="468"/>
                    <a:pt x="377" y="469"/>
                  </a:cubicBezTo>
                  <a:cubicBezTo>
                    <a:pt x="377" y="469"/>
                    <a:pt x="377" y="470"/>
                    <a:pt x="377" y="470"/>
                  </a:cubicBezTo>
                  <a:cubicBezTo>
                    <a:pt x="377" y="470"/>
                    <a:pt x="377" y="471"/>
                    <a:pt x="376" y="471"/>
                  </a:cubicBezTo>
                  <a:cubicBezTo>
                    <a:pt x="376" y="471"/>
                    <a:pt x="376" y="471"/>
                    <a:pt x="376" y="471"/>
                  </a:cubicBezTo>
                  <a:cubicBezTo>
                    <a:pt x="376" y="471"/>
                    <a:pt x="376" y="472"/>
                    <a:pt x="375" y="472"/>
                  </a:cubicBezTo>
                  <a:cubicBezTo>
                    <a:pt x="375" y="473"/>
                    <a:pt x="375" y="474"/>
                    <a:pt x="374" y="474"/>
                  </a:cubicBezTo>
                  <a:cubicBezTo>
                    <a:pt x="374" y="475"/>
                    <a:pt x="374" y="475"/>
                    <a:pt x="374" y="475"/>
                  </a:cubicBezTo>
                  <a:cubicBezTo>
                    <a:pt x="374" y="476"/>
                    <a:pt x="374" y="477"/>
                    <a:pt x="374" y="478"/>
                  </a:cubicBezTo>
                  <a:cubicBezTo>
                    <a:pt x="374" y="478"/>
                    <a:pt x="374" y="479"/>
                    <a:pt x="374" y="480"/>
                  </a:cubicBezTo>
                  <a:cubicBezTo>
                    <a:pt x="374" y="480"/>
                    <a:pt x="374" y="481"/>
                    <a:pt x="373" y="481"/>
                  </a:cubicBezTo>
                  <a:cubicBezTo>
                    <a:pt x="373" y="482"/>
                    <a:pt x="373" y="482"/>
                    <a:pt x="373" y="482"/>
                  </a:cubicBezTo>
                  <a:cubicBezTo>
                    <a:pt x="373" y="483"/>
                    <a:pt x="373" y="483"/>
                    <a:pt x="373" y="483"/>
                  </a:cubicBezTo>
                  <a:cubicBezTo>
                    <a:pt x="373" y="484"/>
                    <a:pt x="372" y="484"/>
                    <a:pt x="372" y="485"/>
                  </a:cubicBezTo>
                  <a:cubicBezTo>
                    <a:pt x="372" y="485"/>
                    <a:pt x="372" y="486"/>
                    <a:pt x="372" y="486"/>
                  </a:cubicBezTo>
                  <a:cubicBezTo>
                    <a:pt x="372" y="486"/>
                    <a:pt x="372" y="486"/>
                    <a:pt x="372" y="486"/>
                  </a:cubicBezTo>
                  <a:cubicBezTo>
                    <a:pt x="372" y="486"/>
                    <a:pt x="372" y="487"/>
                    <a:pt x="371" y="487"/>
                  </a:cubicBezTo>
                  <a:cubicBezTo>
                    <a:pt x="371" y="488"/>
                    <a:pt x="371" y="488"/>
                    <a:pt x="371" y="489"/>
                  </a:cubicBezTo>
                  <a:cubicBezTo>
                    <a:pt x="371" y="489"/>
                    <a:pt x="371" y="490"/>
                    <a:pt x="371" y="490"/>
                  </a:cubicBezTo>
                  <a:cubicBezTo>
                    <a:pt x="371" y="490"/>
                    <a:pt x="371" y="490"/>
                    <a:pt x="371" y="490"/>
                  </a:cubicBezTo>
                  <a:cubicBezTo>
                    <a:pt x="371" y="490"/>
                    <a:pt x="372" y="491"/>
                    <a:pt x="372" y="491"/>
                  </a:cubicBezTo>
                  <a:cubicBezTo>
                    <a:pt x="372" y="491"/>
                    <a:pt x="371" y="491"/>
                    <a:pt x="371" y="491"/>
                  </a:cubicBezTo>
                  <a:cubicBezTo>
                    <a:pt x="371" y="492"/>
                    <a:pt x="371" y="492"/>
                    <a:pt x="371" y="492"/>
                  </a:cubicBezTo>
                  <a:cubicBezTo>
                    <a:pt x="371" y="494"/>
                    <a:pt x="370" y="495"/>
                    <a:pt x="370" y="496"/>
                  </a:cubicBezTo>
                  <a:cubicBezTo>
                    <a:pt x="370" y="497"/>
                    <a:pt x="370" y="497"/>
                    <a:pt x="369" y="498"/>
                  </a:cubicBezTo>
                  <a:cubicBezTo>
                    <a:pt x="369" y="498"/>
                    <a:pt x="369" y="498"/>
                    <a:pt x="369" y="499"/>
                  </a:cubicBezTo>
                  <a:cubicBezTo>
                    <a:pt x="369" y="499"/>
                    <a:pt x="369" y="499"/>
                    <a:pt x="369" y="500"/>
                  </a:cubicBezTo>
                  <a:cubicBezTo>
                    <a:pt x="369" y="500"/>
                    <a:pt x="368" y="500"/>
                    <a:pt x="367" y="501"/>
                  </a:cubicBezTo>
                  <a:cubicBezTo>
                    <a:pt x="367" y="501"/>
                    <a:pt x="367" y="501"/>
                    <a:pt x="367" y="502"/>
                  </a:cubicBezTo>
                  <a:cubicBezTo>
                    <a:pt x="367" y="502"/>
                    <a:pt x="366" y="502"/>
                    <a:pt x="366" y="502"/>
                  </a:cubicBezTo>
                  <a:cubicBezTo>
                    <a:pt x="366" y="503"/>
                    <a:pt x="367" y="503"/>
                    <a:pt x="367" y="503"/>
                  </a:cubicBezTo>
                  <a:cubicBezTo>
                    <a:pt x="367" y="504"/>
                    <a:pt x="367" y="504"/>
                    <a:pt x="367" y="504"/>
                  </a:cubicBezTo>
                  <a:cubicBezTo>
                    <a:pt x="367" y="505"/>
                    <a:pt x="367" y="506"/>
                    <a:pt x="367" y="506"/>
                  </a:cubicBezTo>
                  <a:cubicBezTo>
                    <a:pt x="366" y="506"/>
                    <a:pt x="366" y="506"/>
                    <a:pt x="366" y="507"/>
                  </a:cubicBezTo>
                  <a:cubicBezTo>
                    <a:pt x="365" y="507"/>
                    <a:pt x="365" y="507"/>
                    <a:pt x="365" y="507"/>
                  </a:cubicBezTo>
                  <a:cubicBezTo>
                    <a:pt x="365" y="507"/>
                    <a:pt x="365" y="507"/>
                    <a:pt x="365" y="508"/>
                  </a:cubicBezTo>
                  <a:cubicBezTo>
                    <a:pt x="365" y="508"/>
                    <a:pt x="364" y="508"/>
                    <a:pt x="364" y="508"/>
                  </a:cubicBezTo>
                  <a:cubicBezTo>
                    <a:pt x="364" y="508"/>
                    <a:pt x="364" y="508"/>
                    <a:pt x="364" y="508"/>
                  </a:cubicBezTo>
                  <a:cubicBezTo>
                    <a:pt x="363" y="508"/>
                    <a:pt x="363" y="508"/>
                    <a:pt x="362" y="508"/>
                  </a:cubicBezTo>
                  <a:cubicBezTo>
                    <a:pt x="362" y="508"/>
                    <a:pt x="362" y="508"/>
                    <a:pt x="362" y="509"/>
                  </a:cubicBezTo>
                  <a:cubicBezTo>
                    <a:pt x="362" y="509"/>
                    <a:pt x="362" y="509"/>
                    <a:pt x="362" y="509"/>
                  </a:cubicBezTo>
                  <a:cubicBezTo>
                    <a:pt x="362" y="510"/>
                    <a:pt x="361" y="509"/>
                    <a:pt x="361" y="510"/>
                  </a:cubicBezTo>
                  <a:cubicBezTo>
                    <a:pt x="361" y="510"/>
                    <a:pt x="360" y="510"/>
                    <a:pt x="360" y="511"/>
                  </a:cubicBezTo>
                  <a:cubicBezTo>
                    <a:pt x="360" y="511"/>
                    <a:pt x="360" y="511"/>
                    <a:pt x="359" y="512"/>
                  </a:cubicBezTo>
                  <a:cubicBezTo>
                    <a:pt x="359" y="512"/>
                    <a:pt x="359" y="512"/>
                    <a:pt x="358" y="513"/>
                  </a:cubicBezTo>
                  <a:cubicBezTo>
                    <a:pt x="358" y="513"/>
                    <a:pt x="358" y="514"/>
                    <a:pt x="358" y="514"/>
                  </a:cubicBezTo>
                  <a:cubicBezTo>
                    <a:pt x="358" y="514"/>
                    <a:pt x="357" y="514"/>
                    <a:pt x="357" y="515"/>
                  </a:cubicBezTo>
                  <a:cubicBezTo>
                    <a:pt x="357" y="515"/>
                    <a:pt x="357" y="516"/>
                    <a:pt x="357" y="516"/>
                  </a:cubicBezTo>
                  <a:cubicBezTo>
                    <a:pt x="356" y="516"/>
                    <a:pt x="356" y="516"/>
                    <a:pt x="356" y="516"/>
                  </a:cubicBezTo>
                  <a:cubicBezTo>
                    <a:pt x="356" y="517"/>
                    <a:pt x="356" y="517"/>
                    <a:pt x="356" y="517"/>
                  </a:cubicBezTo>
                  <a:cubicBezTo>
                    <a:pt x="355" y="517"/>
                    <a:pt x="355" y="518"/>
                    <a:pt x="355" y="519"/>
                  </a:cubicBezTo>
                  <a:cubicBezTo>
                    <a:pt x="355" y="519"/>
                    <a:pt x="356" y="520"/>
                    <a:pt x="355" y="520"/>
                  </a:cubicBezTo>
                  <a:cubicBezTo>
                    <a:pt x="355" y="521"/>
                    <a:pt x="355" y="520"/>
                    <a:pt x="354" y="521"/>
                  </a:cubicBezTo>
                  <a:cubicBezTo>
                    <a:pt x="354" y="521"/>
                    <a:pt x="354" y="522"/>
                    <a:pt x="354" y="522"/>
                  </a:cubicBezTo>
                  <a:cubicBezTo>
                    <a:pt x="354" y="523"/>
                    <a:pt x="353" y="523"/>
                    <a:pt x="352" y="524"/>
                  </a:cubicBezTo>
                  <a:cubicBezTo>
                    <a:pt x="352" y="524"/>
                    <a:pt x="352" y="525"/>
                    <a:pt x="352" y="525"/>
                  </a:cubicBezTo>
                  <a:cubicBezTo>
                    <a:pt x="352" y="525"/>
                    <a:pt x="352" y="526"/>
                    <a:pt x="352" y="526"/>
                  </a:cubicBezTo>
                  <a:cubicBezTo>
                    <a:pt x="351" y="527"/>
                    <a:pt x="352" y="528"/>
                    <a:pt x="351" y="528"/>
                  </a:cubicBezTo>
                  <a:cubicBezTo>
                    <a:pt x="351" y="529"/>
                    <a:pt x="350" y="529"/>
                    <a:pt x="350" y="529"/>
                  </a:cubicBezTo>
                  <a:cubicBezTo>
                    <a:pt x="350" y="530"/>
                    <a:pt x="351" y="530"/>
                    <a:pt x="351" y="530"/>
                  </a:cubicBezTo>
                  <a:cubicBezTo>
                    <a:pt x="351" y="531"/>
                    <a:pt x="351" y="532"/>
                    <a:pt x="351" y="532"/>
                  </a:cubicBezTo>
                  <a:cubicBezTo>
                    <a:pt x="350" y="533"/>
                    <a:pt x="350" y="532"/>
                    <a:pt x="350" y="532"/>
                  </a:cubicBezTo>
                  <a:cubicBezTo>
                    <a:pt x="350" y="532"/>
                    <a:pt x="350" y="532"/>
                    <a:pt x="350" y="533"/>
                  </a:cubicBezTo>
                  <a:cubicBezTo>
                    <a:pt x="349" y="533"/>
                    <a:pt x="349" y="533"/>
                    <a:pt x="349" y="534"/>
                  </a:cubicBezTo>
                  <a:cubicBezTo>
                    <a:pt x="349" y="534"/>
                    <a:pt x="348" y="534"/>
                    <a:pt x="348" y="535"/>
                  </a:cubicBezTo>
                  <a:cubicBezTo>
                    <a:pt x="348" y="535"/>
                    <a:pt x="347" y="535"/>
                    <a:pt x="347" y="536"/>
                  </a:cubicBezTo>
                  <a:cubicBezTo>
                    <a:pt x="347" y="536"/>
                    <a:pt x="347" y="536"/>
                    <a:pt x="347" y="536"/>
                  </a:cubicBezTo>
                  <a:cubicBezTo>
                    <a:pt x="347" y="536"/>
                    <a:pt x="347" y="537"/>
                    <a:pt x="347" y="537"/>
                  </a:cubicBezTo>
                  <a:cubicBezTo>
                    <a:pt x="347" y="537"/>
                    <a:pt x="346" y="537"/>
                    <a:pt x="346" y="538"/>
                  </a:cubicBezTo>
                  <a:cubicBezTo>
                    <a:pt x="346" y="538"/>
                    <a:pt x="346" y="538"/>
                    <a:pt x="345" y="539"/>
                  </a:cubicBezTo>
                  <a:cubicBezTo>
                    <a:pt x="345" y="539"/>
                    <a:pt x="345" y="539"/>
                    <a:pt x="345" y="539"/>
                  </a:cubicBezTo>
                  <a:cubicBezTo>
                    <a:pt x="345" y="539"/>
                    <a:pt x="345" y="539"/>
                    <a:pt x="345" y="539"/>
                  </a:cubicBezTo>
                  <a:cubicBezTo>
                    <a:pt x="345" y="540"/>
                    <a:pt x="345" y="540"/>
                    <a:pt x="345" y="540"/>
                  </a:cubicBezTo>
                  <a:cubicBezTo>
                    <a:pt x="345" y="540"/>
                    <a:pt x="345" y="540"/>
                    <a:pt x="345" y="541"/>
                  </a:cubicBezTo>
                  <a:cubicBezTo>
                    <a:pt x="345" y="542"/>
                    <a:pt x="344" y="542"/>
                    <a:pt x="344" y="542"/>
                  </a:cubicBezTo>
                  <a:cubicBezTo>
                    <a:pt x="344" y="543"/>
                    <a:pt x="345" y="543"/>
                    <a:pt x="345" y="544"/>
                  </a:cubicBezTo>
                  <a:cubicBezTo>
                    <a:pt x="345" y="544"/>
                    <a:pt x="344" y="544"/>
                    <a:pt x="344" y="544"/>
                  </a:cubicBezTo>
                  <a:cubicBezTo>
                    <a:pt x="344" y="544"/>
                    <a:pt x="344" y="545"/>
                    <a:pt x="344" y="545"/>
                  </a:cubicBezTo>
                  <a:cubicBezTo>
                    <a:pt x="344" y="545"/>
                    <a:pt x="344" y="545"/>
                    <a:pt x="344" y="546"/>
                  </a:cubicBezTo>
                  <a:cubicBezTo>
                    <a:pt x="344" y="546"/>
                    <a:pt x="344" y="546"/>
                    <a:pt x="344" y="547"/>
                  </a:cubicBezTo>
                  <a:cubicBezTo>
                    <a:pt x="344" y="547"/>
                    <a:pt x="343" y="547"/>
                    <a:pt x="343" y="548"/>
                  </a:cubicBezTo>
                  <a:cubicBezTo>
                    <a:pt x="343" y="548"/>
                    <a:pt x="343" y="549"/>
                    <a:pt x="343" y="549"/>
                  </a:cubicBezTo>
                  <a:cubicBezTo>
                    <a:pt x="343" y="549"/>
                    <a:pt x="343" y="549"/>
                    <a:pt x="342" y="550"/>
                  </a:cubicBezTo>
                  <a:cubicBezTo>
                    <a:pt x="342" y="550"/>
                    <a:pt x="343" y="550"/>
                    <a:pt x="343" y="550"/>
                  </a:cubicBezTo>
                  <a:cubicBezTo>
                    <a:pt x="343" y="551"/>
                    <a:pt x="343" y="551"/>
                    <a:pt x="343" y="551"/>
                  </a:cubicBezTo>
                  <a:cubicBezTo>
                    <a:pt x="342" y="551"/>
                    <a:pt x="342" y="551"/>
                    <a:pt x="342" y="552"/>
                  </a:cubicBezTo>
                  <a:cubicBezTo>
                    <a:pt x="342" y="552"/>
                    <a:pt x="343" y="552"/>
                    <a:pt x="343" y="552"/>
                  </a:cubicBezTo>
                  <a:cubicBezTo>
                    <a:pt x="343" y="552"/>
                    <a:pt x="343" y="553"/>
                    <a:pt x="343" y="553"/>
                  </a:cubicBezTo>
                  <a:cubicBezTo>
                    <a:pt x="343" y="554"/>
                    <a:pt x="343" y="553"/>
                    <a:pt x="343" y="554"/>
                  </a:cubicBezTo>
                  <a:cubicBezTo>
                    <a:pt x="342" y="554"/>
                    <a:pt x="343" y="555"/>
                    <a:pt x="343" y="555"/>
                  </a:cubicBezTo>
                  <a:cubicBezTo>
                    <a:pt x="343" y="555"/>
                    <a:pt x="343" y="556"/>
                    <a:pt x="343" y="556"/>
                  </a:cubicBezTo>
                  <a:cubicBezTo>
                    <a:pt x="343" y="556"/>
                    <a:pt x="343" y="556"/>
                    <a:pt x="343" y="556"/>
                  </a:cubicBezTo>
                  <a:cubicBezTo>
                    <a:pt x="343" y="556"/>
                    <a:pt x="343" y="556"/>
                    <a:pt x="343" y="556"/>
                  </a:cubicBezTo>
                  <a:cubicBezTo>
                    <a:pt x="343" y="556"/>
                    <a:pt x="343" y="557"/>
                    <a:pt x="342" y="557"/>
                  </a:cubicBezTo>
                  <a:cubicBezTo>
                    <a:pt x="342" y="557"/>
                    <a:pt x="342" y="556"/>
                    <a:pt x="342" y="556"/>
                  </a:cubicBezTo>
                  <a:cubicBezTo>
                    <a:pt x="341" y="556"/>
                    <a:pt x="341" y="557"/>
                    <a:pt x="341" y="557"/>
                  </a:cubicBezTo>
                  <a:cubicBezTo>
                    <a:pt x="341" y="557"/>
                    <a:pt x="341" y="557"/>
                    <a:pt x="340" y="558"/>
                  </a:cubicBezTo>
                  <a:cubicBezTo>
                    <a:pt x="340" y="558"/>
                    <a:pt x="340" y="558"/>
                    <a:pt x="340" y="558"/>
                  </a:cubicBezTo>
                  <a:cubicBezTo>
                    <a:pt x="339" y="558"/>
                    <a:pt x="339" y="558"/>
                    <a:pt x="339" y="558"/>
                  </a:cubicBezTo>
                  <a:cubicBezTo>
                    <a:pt x="338" y="559"/>
                    <a:pt x="338" y="559"/>
                    <a:pt x="338" y="559"/>
                  </a:cubicBezTo>
                  <a:cubicBezTo>
                    <a:pt x="337" y="559"/>
                    <a:pt x="337" y="559"/>
                    <a:pt x="336" y="559"/>
                  </a:cubicBezTo>
                  <a:cubicBezTo>
                    <a:pt x="336" y="559"/>
                    <a:pt x="336" y="559"/>
                    <a:pt x="336" y="559"/>
                  </a:cubicBezTo>
                  <a:cubicBezTo>
                    <a:pt x="335" y="559"/>
                    <a:pt x="335" y="559"/>
                    <a:pt x="335" y="559"/>
                  </a:cubicBezTo>
                  <a:cubicBezTo>
                    <a:pt x="334" y="559"/>
                    <a:pt x="334" y="559"/>
                    <a:pt x="334" y="559"/>
                  </a:cubicBezTo>
                  <a:cubicBezTo>
                    <a:pt x="333" y="559"/>
                    <a:pt x="333" y="559"/>
                    <a:pt x="333" y="559"/>
                  </a:cubicBezTo>
                  <a:cubicBezTo>
                    <a:pt x="333" y="559"/>
                    <a:pt x="332" y="559"/>
                    <a:pt x="332" y="559"/>
                  </a:cubicBezTo>
                  <a:cubicBezTo>
                    <a:pt x="331" y="559"/>
                    <a:pt x="330" y="559"/>
                    <a:pt x="329" y="559"/>
                  </a:cubicBezTo>
                  <a:cubicBezTo>
                    <a:pt x="329" y="559"/>
                    <a:pt x="328" y="559"/>
                    <a:pt x="327" y="559"/>
                  </a:cubicBezTo>
                  <a:cubicBezTo>
                    <a:pt x="326" y="559"/>
                    <a:pt x="326" y="559"/>
                    <a:pt x="325" y="560"/>
                  </a:cubicBezTo>
                  <a:cubicBezTo>
                    <a:pt x="325" y="560"/>
                    <a:pt x="324" y="560"/>
                    <a:pt x="324" y="560"/>
                  </a:cubicBezTo>
                  <a:cubicBezTo>
                    <a:pt x="324" y="560"/>
                    <a:pt x="323" y="560"/>
                    <a:pt x="323" y="560"/>
                  </a:cubicBezTo>
                  <a:cubicBezTo>
                    <a:pt x="323" y="560"/>
                    <a:pt x="322" y="561"/>
                    <a:pt x="322" y="561"/>
                  </a:cubicBezTo>
                  <a:cubicBezTo>
                    <a:pt x="321" y="561"/>
                    <a:pt x="321" y="561"/>
                    <a:pt x="321" y="562"/>
                  </a:cubicBezTo>
                  <a:cubicBezTo>
                    <a:pt x="320" y="562"/>
                    <a:pt x="319" y="563"/>
                    <a:pt x="319" y="564"/>
                  </a:cubicBezTo>
                  <a:cubicBezTo>
                    <a:pt x="318" y="564"/>
                    <a:pt x="318" y="564"/>
                    <a:pt x="317" y="564"/>
                  </a:cubicBezTo>
                  <a:cubicBezTo>
                    <a:pt x="317" y="565"/>
                    <a:pt x="317" y="565"/>
                    <a:pt x="316" y="565"/>
                  </a:cubicBezTo>
                  <a:cubicBezTo>
                    <a:pt x="316" y="565"/>
                    <a:pt x="316" y="565"/>
                    <a:pt x="316" y="566"/>
                  </a:cubicBezTo>
                  <a:cubicBezTo>
                    <a:pt x="316" y="566"/>
                    <a:pt x="315" y="566"/>
                    <a:pt x="315" y="567"/>
                  </a:cubicBezTo>
                  <a:cubicBezTo>
                    <a:pt x="315" y="567"/>
                    <a:pt x="315" y="567"/>
                    <a:pt x="314" y="567"/>
                  </a:cubicBezTo>
                  <a:cubicBezTo>
                    <a:pt x="313" y="568"/>
                    <a:pt x="313" y="569"/>
                    <a:pt x="312" y="568"/>
                  </a:cubicBezTo>
                  <a:cubicBezTo>
                    <a:pt x="311" y="568"/>
                    <a:pt x="311" y="568"/>
                    <a:pt x="311" y="568"/>
                  </a:cubicBezTo>
                  <a:cubicBezTo>
                    <a:pt x="311" y="568"/>
                    <a:pt x="310" y="568"/>
                    <a:pt x="310" y="568"/>
                  </a:cubicBezTo>
                  <a:cubicBezTo>
                    <a:pt x="310" y="568"/>
                    <a:pt x="310" y="568"/>
                    <a:pt x="310" y="568"/>
                  </a:cubicBezTo>
                  <a:cubicBezTo>
                    <a:pt x="310" y="567"/>
                    <a:pt x="310" y="568"/>
                    <a:pt x="309" y="568"/>
                  </a:cubicBezTo>
                  <a:cubicBezTo>
                    <a:pt x="309" y="568"/>
                    <a:pt x="309" y="567"/>
                    <a:pt x="308" y="568"/>
                  </a:cubicBezTo>
                  <a:cubicBezTo>
                    <a:pt x="308" y="568"/>
                    <a:pt x="308" y="569"/>
                    <a:pt x="308" y="569"/>
                  </a:cubicBezTo>
                  <a:cubicBezTo>
                    <a:pt x="309" y="569"/>
                    <a:pt x="309" y="569"/>
                    <a:pt x="309" y="569"/>
                  </a:cubicBezTo>
                  <a:cubicBezTo>
                    <a:pt x="309" y="569"/>
                    <a:pt x="309" y="570"/>
                    <a:pt x="309" y="569"/>
                  </a:cubicBezTo>
                  <a:cubicBezTo>
                    <a:pt x="310" y="569"/>
                    <a:pt x="310" y="569"/>
                    <a:pt x="310" y="569"/>
                  </a:cubicBezTo>
                  <a:cubicBezTo>
                    <a:pt x="311" y="569"/>
                    <a:pt x="311" y="570"/>
                    <a:pt x="311" y="570"/>
                  </a:cubicBezTo>
                  <a:cubicBezTo>
                    <a:pt x="311" y="570"/>
                    <a:pt x="310" y="570"/>
                    <a:pt x="311" y="571"/>
                  </a:cubicBezTo>
                  <a:cubicBezTo>
                    <a:pt x="311" y="571"/>
                    <a:pt x="311" y="571"/>
                    <a:pt x="311" y="571"/>
                  </a:cubicBezTo>
                  <a:cubicBezTo>
                    <a:pt x="311" y="571"/>
                    <a:pt x="310" y="572"/>
                    <a:pt x="310" y="572"/>
                  </a:cubicBezTo>
                  <a:cubicBezTo>
                    <a:pt x="310" y="572"/>
                    <a:pt x="310" y="572"/>
                    <a:pt x="310" y="572"/>
                  </a:cubicBezTo>
                  <a:cubicBezTo>
                    <a:pt x="309" y="572"/>
                    <a:pt x="310" y="571"/>
                    <a:pt x="309" y="571"/>
                  </a:cubicBezTo>
                  <a:cubicBezTo>
                    <a:pt x="309" y="571"/>
                    <a:pt x="309" y="571"/>
                    <a:pt x="309" y="570"/>
                  </a:cubicBezTo>
                  <a:cubicBezTo>
                    <a:pt x="309" y="570"/>
                    <a:pt x="309" y="570"/>
                    <a:pt x="309" y="570"/>
                  </a:cubicBezTo>
                  <a:cubicBezTo>
                    <a:pt x="308" y="569"/>
                    <a:pt x="308" y="569"/>
                    <a:pt x="307" y="569"/>
                  </a:cubicBezTo>
                  <a:cubicBezTo>
                    <a:pt x="307" y="569"/>
                    <a:pt x="307" y="569"/>
                    <a:pt x="306" y="569"/>
                  </a:cubicBezTo>
                  <a:cubicBezTo>
                    <a:pt x="307" y="570"/>
                    <a:pt x="306" y="570"/>
                    <a:pt x="306" y="570"/>
                  </a:cubicBezTo>
                  <a:cubicBezTo>
                    <a:pt x="305" y="570"/>
                    <a:pt x="306" y="569"/>
                    <a:pt x="305" y="569"/>
                  </a:cubicBezTo>
                  <a:cubicBezTo>
                    <a:pt x="305" y="569"/>
                    <a:pt x="304" y="568"/>
                    <a:pt x="304" y="568"/>
                  </a:cubicBezTo>
                  <a:cubicBezTo>
                    <a:pt x="303" y="567"/>
                    <a:pt x="303" y="568"/>
                    <a:pt x="302" y="568"/>
                  </a:cubicBezTo>
                  <a:cubicBezTo>
                    <a:pt x="302" y="568"/>
                    <a:pt x="302" y="567"/>
                    <a:pt x="302" y="567"/>
                  </a:cubicBezTo>
                  <a:cubicBezTo>
                    <a:pt x="301" y="567"/>
                    <a:pt x="301" y="566"/>
                    <a:pt x="301" y="566"/>
                  </a:cubicBezTo>
                  <a:cubicBezTo>
                    <a:pt x="301" y="566"/>
                    <a:pt x="301" y="566"/>
                    <a:pt x="301" y="566"/>
                  </a:cubicBezTo>
                  <a:cubicBezTo>
                    <a:pt x="301" y="566"/>
                    <a:pt x="301" y="565"/>
                    <a:pt x="301" y="565"/>
                  </a:cubicBezTo>
                  <a:cubicBezTo>
                    <a:pt x="301" y="565"/>
                    <a:pt x="301" y="565"/>
                    <a:pt x="301" y="565"/>
                  </a:cubicBezTo>
                  <a:cubicBezTo>
                    <a:pt x="302" y="565"/>
                    <a:pt x="302" y="564"/>
                    <a:pt x="302" y="564"/>
                  </a:cubicBezTo>
                  <a:cubicBezTo>
                    <a:pt x="302" y="564"/>
                    <a:pt x="302" y="563"/>
                    <a:pt x="302" y="563"/>
                  </a:cubicBezTo>
                  <a:cubicBezTo>
                    <a:pt x="301" y="563"/>
                    <a:pt x="301" y="563"/>
                    <a:pt x="301" y="563"/>
                  </a:cubicBezTo>
                  <a:cubicBezTo>
                    <a:pt x="300" y="563"/>
                    <a:pt x="300" y="563"/>
                    <a:pt x="300" y="563"/>
                  </a:cubicBezTo>
                  <a:cubicBezTo>
                    <a:pt x="300" y="563"/>
                    <a:pt x="299" y="563"/>
                    <a:pt x="299" y="563"/>
                  </a:cubicBezTo>
                  <a:cubicBezTo>
                    <a:pt x="299" y="563"/>
                    <a:pt x="299" y="564"/>
                    <a:pt x="299" y="564"/>
                  </a:cubicBezTo>
                  <a:cubicBezTo>
                    <a:pt x="298" y="564"/>
                    <a:pt x="298" y="565"/>
                    <a:pt x="298" y="565"/>
                  </a:cubicBezTo>
                  <a:cubicBezTo>
                    <a:pt x="297" y="565"/>
                    <a:pt x="297" y="565"/>
                    <a:pt x="297" y="565"/>
                  </a:cubicBezTo>
                  <a:cubicBezTo>
                    <a:pt x="297" y="566"/>
                    <a:pt x="297" y="566"/>
                    <a:pt x="296" y="566"/>
                  </a:cubicBezTo>
                  <a:cubicBezTo>
                    <a:pt x="296" y="566"/>
                    <a:pt x="296" y="566"/>
                    <a:pt x="295" y="565"/>
                  </a:cubicBezTo>
                  <a:cubicBezTo>
                    <a:pt x="295" y="565"/>
                    <a:pt x="295" y="565"/>
                    <a:pt x="295" y="565"/>
                  </a:cubicBezTo>
                  <a:cubicBezTo>
                    <a:pt x="295" y="565"/>
                    <a:pt x="294" y="564"/>
                    <a:pt x="295" y="564"/>
                  </a:cubicBezTo>
                  <a:cubicBezTo>
                    <a:pt x="295" y="564"/>
                    <a:pt x="295" y="564"/>
                    <a:pt x="296" y="564"/>
                  </a:cubicBezTo>
                  <a:cubicBezTo>
                    <a:pt x="297" y="564"/>
                    <a:pt x="297" y="564"/>
                    <a:pt x="297" y="563"/>
                  </a:cubicBezTo>
                  <a:cubicBezTo>
                    <a:pt x="297" y="563"/>
                    <a:pt x="299" y="561"/>
                    <a:pt x="298" y="560"/>
                  </a:cubicBezTo>
                  <a:cubicBezTo>
                    <a:pt x="298" y="560"/>
                    <a:pt x="298" y="560"/>
                    <a:pt x="297" y="560"/>
                  </a:cubicBezTo>
                  <a:cubicBezTo>
                    <a:pt x="297" y="560"/>
                    <a:pt x="297" y="559"/>
                    <a:pt x="297" y="559"/>
                  </a:cubicBezTo>
                  <a:cubicBezTo>
                    <a:pt x="297" y="558"/>
                    <a:pt x="297" y="559"/>
                    <a:pt x="296" y="559"/>
                  </a:cubicBezTo>
                  <a:cubicBezTo>
                    <a:pt x="296" y="559"/>
                    <a:pt x="296" y="559"/>
                    <a:pt x="295" y="559"/>
                  </a:cubicBezTo>
                  <a:cubicBezTo>
                    <a:pt x="295" y="559"/>
                    <a:pt x="295" y="559"/>
                    <a:pt x="295" y="560"/>
                  </a:cubicBezTo>
                  <a:cubicBezTo>
                    <a:pt x="295" y="560"/>
                    <a:pt x="294" y="561"/>
                    <a:pt x="294" y="561"/>
                  </a:cubicBezTo>
                  <a:cubicBezTo>
                    <a:pt x="294" y="561"/>
                    <a:pt x="293" y="561"/>
                    <a:pt x="293" y="561"/>
                  </a:cubicBezTo>
                  <a:cubicBezTo>
                    <a:pt x="292" y="561"/>
                    <a:pt x="292" y="561"/>
                    <a:pt x="292" y="561"/>
                  </a:cubicBezTo>
                  <a:cubicBezTo>
                    <a:pt x="292" y="561"/>
                    <a:pt x="292" y="561"/>
                    <a:pt x="292" y="561"/>
                  </a:cubicBezTo>
                  <a:cubicBezTo>
                    <a:pt x="291" y="561"/>
                    <a:pt x="291" y="562"/>
                    <a:pt x="292" y="562"/>
                  </a:cubicBezTo>
                  <a:cubicBezTo>
                    <a:pt x="292" y="562"/>
                    <a:pt x="293" y="562"/>
                    <a:pt x="293" y="562"/>
                  </a:cubicBezTo>
                  <a:cubicBezTo>
                    <a:pt x="293" y="562"/>
                    <a:pt x="293" y="562"/>
                    <a:pt x="294" y="562"/>
                  </a:cubicBezTo>
                  <a:cubicBezTo>
                    <a:pt x="294" y="562"/>
                    <a:pt x="294" y="562"/>
                    <a:pt x="294" y="562"/>
                  </a:cubicBezTo>
                  <a:cubicBezTo>
                    <a:pt x="294" y="562"/>
                    <a:pt x="295" y="562"/>
                    <a:pt x="295" y="563"/>
                  </a:cubicBezTo>
                  <a:cubicBezTo>
                    <a:pt x="294" y="563"/>
                    <a:pt x="294" y="563"/>
                    <a:pt x="294" y="563"/>
                  </a:cubicBezTo>
                  <a:cubicBezTo>
                    <a:pt x="294" y="563"/>
                    <a:pt x="294" y="563"/>
                    <a:pt x="294" y="563"/>
                  </a:cubicBezTo>
                  <a:cubicBezTo>
                    <a:pt x="293" y="563"/>
                    <a:pt x="293" y="563"/>
                    <a:pt x="293" y="563"/>
                  </a:cubicBezTo>
                  <a:cubicBezTo>
                    <a:pt x="293" y="563"/>
                    <a:pt x="293" y="563"/>
                    <a:pt x="292" y="563"/>
                  </a:cubicBezTo>
                  <a:cubicBezTo>
                    <a:pt x="292" y="564"/>
                    <a:pt x="291" y="564"/>
                    <a:pt x="291" y="564"/>
                  </a:cubicBezTo>
                  <a:cubicBezTo>
                    <a:pt x="291" y="564"/>
                    <a:pt x="290" y="565"/>
                    <a:pt x="290" y="565"/>
                  </a:cubicBezTo>
                  <a:cubicBezTo>
                    <a:pt x="289" y="565"/>
                    <a:pt x="288" y="565"/>
                    <a:pt x="288" y="566"/>
                  </a:cubicBezTo>
                  <a:cubicBezTo>
                    <a:pt x="288" y="566"/>
                    <a:pt x="288" y="566"/>
                    <a:pt x="287" y="567"/>
                  </a:cubicBezTo>
                  <a:cubicBezTo>
                    <a:pt x="286" y="567"/>
                    <a:pt x="286" y="567"/>
                    <a:pt x="286" y="567"/>
                  </a:cubicBezTo>
                  <a:cubicBezTo>
                    <a:pt x="286" y="568"/>
                    <a:pt x="286" y="568"/>
                    <a:pt x="285" y="568"/>
                  </a:cubicBezTo>
                  <a:cubicBezTo>
                    <a:pt x="285" y="568"/>
                    <a:pt x="285" y="568"/>
                    <a:pt x="285" y="568"/>
                  </a:cubicBezTo>
                  <a:cubicBezTo>
                    <a:pt x="285" y="568"/>
                    <a:pt x="285" y="568"/>
                    <a:pt x="285" y="568"/>
                  </a:cubicBezTo>
                  <a:cubicBezTo>
                    <a:pt x="285" y="568"/>
                    <a:pt x="284" y="569"/>
                    <a:pt x="284" y="569"/>
                  </a:cubicBezTo>
                  <a:cubicBezTo>
                    <a:pt x="284" y="569"/>
                    <a:pt x="284" y="569"/>
                    <a:pt x="284" y="569"/>
                  </a:cubicBezTo>
                  <a:cubicBezTo>
                    <a:pt x="284" y="569"/>
                    <a:pt x="283" y="569"/>
                    <a:pt x="283" y="569"/>
                  </a:cubicBezTo>
                  <a:cubicBezTo>
                    <a:pt x="283" y="570"/>
                    <a:pt x="283" y="569"/>
                    <a:pt x="282" y="568"/>
                  </a:cubicBezTo>
                  <a:cubicBezTo>
                    <a:pt x="281" y="568"/>
                    <a:pt x="281" y="569"/>
                    <a:pt x="280" y="568"/>
                  </a:cubicBezTo>
                  <a:cubicBezTo>
                    <a:pt x="280" y="568"/>
                    <a:pt x="280" y="567"/>
                    <a:pt x="279" y="567"/>
                  </a:cubicBezTo>
                  <a:cubicBezTo>
                    <a:pt x="278" y="567"/>
                    <a:pt x="277" y="567"/>
                    <a:pt x="276" y="566"/>
                  </a:cubicBezTo>
                  <a:cubicBezTo>
                    <a:pt x="275" y="565"/>
                    <a:pt x="274" y="564"/>
                    <a:pt x="272" y="564"/>
                  </a:cubicBezTo>
                  <a:cubicBezTo>
                    <a:pt x="271" y="565"/>
                    <a:pt x="270" y="565"/>
                    <a:pt x="270" y="564"/>
                  </a:cubicBezTo>
                  <a:cubicBezTo>
                    <a:pt x="269" y="564"/>
                    <a:pt x="269" y="564"/>
                    <a:pt x="269" y="564"/>
                  </a:cubicBezTo>
                  <a:cubicBezTo>
                    <a:pt x="268" y="563"/>
                    <a:pt x="268" y="563"/>
                    <a:pt x="267" y="563"/>
                  </a:cubicBezTo>
                  <a:cubicBezTo>
                    <a:pt x="267" y="563"/>
                    <a:pt x="267" y="563"/>
                    <a:pt x="267" y="563"/>
                  </a:cubicBezTo>
                  <a:cubicBezTo>
                    <a:pt x="267" y="563"/>
                    <a:pt x="267" y="564"/>
                    <a:pt x="267" y="564"/>
                  </a:cubicBezTo>
                  <a:cubicBezTo>
                    <a:pt x="266" y="564"/>
                    <a:pt x="266" y="564"/>
                    <a:pt x="266" y="564"/>
                  </a:cubicBezTo>
                  <a:cubicBezTo>
                    <a:pt x="266" y="564"/>
                    <a:pt x="266" y="564"/>
                    <a:pt x="266" y="565"/>
                  </a:cubicBezTo>
                  <a:cubicBezTo>
                    <a:pt x="266" y="565"/>
                    <a:pt x="265" y="565"/>
                    <a:pt x="265" y="565"/>
                  </a:cubicBezTo>
                  <a:cubicBezTo>
                    <a:pt x="265" y="565"/>
                    <a:pt x="265" y="565"/>
                    <a:pt x="264" y="565"/>
                  </a:cubicBezTo>
                  <a:cubicBezTo>
                    <a:pt x="264" y="565"/>
                    <a:pt x="264" y="565"/>
                    <a:pt x="264" y="565"/>
                  </a:cubicBezTo>
                  <a:cubicBezTo>
                    <a:pt x="264" y="565"/>
                    <a:pt x="264" y="565"/>
                    <a:pt x="263" y="565"/>
                  </a:cubicBezTo>
                  <a:cubicBezTo>
                    <a:pt x="264" y="564"/>
                    <a:pt x="263" y="564"/>
                    <a:pt x="263" y="563"/>
                  </a:cubicBezTo>
                  <a:cubicBezTo>
                    <a:pt x="263" y="563"/>
                    <a:pt x="263" y="563"/>
                    <a:pt x="262" y="563"/>
                  </a:cubicBezTo>
                  <a:cubicBezTo>
                    <a:pt x="262" y="562"/>
                    <a:pt x="262" y="562"/>
                    <a:pt x="262" y="562"/>
                  </a:cubicBezTo>
                  <a:cubicBezTo>
                    <a:pt x="261" y="562"/>
                    <a:pt x="261" y="562"/>
                    <a:pt x="261" y="562"/>
                  </a:cubicBezTo>
                  <a:cubicBezTo>
                    <a:pt x="261" y="562"/>
                    <a:pt x="261" y="562"/>
                    <a:pt x="261" y="562"/>
                  </a:cubicBezTo>
                  <a:cubicBezTo>
                    <a:pt x="260" y="562"/>
                    <a:pt x="260" y="562"/>
                    <a:pt x="260" y="562"/>
                  </a:cubicBezTo>
                  <a:cubicBezTo>
                    <a:pt x="260" y="562"/>
                    <a:pt x="260" y="562"/>
                    <a:pt x="260" y="561"/>
                  </a:cubicBezTo>
                  <a:cubicBezTo>
                    <a:pt x="260" y="561"/>
                    <a:pt x="259" y="561"/>
                    <a:pt x="259" y="561"/>
                  </a:cubicBezTo>
                  <a:cubicBezTo>
                    <a:pt x="259" y="561"/>
                    <a:pt x="259" y="561"/>
                    <a:pt x="258" y="561"/>
                  </a:cubicBezTo>
                  <a:cubicBezTo>
                    <a:pt x="258" y="562"/>
                    <a:pt x="258" y="562"/>
                    <a:pt x="257" y="561"/>
                  </a:cubicBezTo>
                  <a:cubicBezTo>
                    <a:pt x="257" y="561"/>
                    <a:pt x="257" y="561"/>
                    <a:pt x="256" y="561"/>
                  </a:cubicBezTo>
                  <a:cubicBezTo>
                    <a:pt x="256" y="561"/>
                    <a:pt x="255" y="560"/>
                    <a:pt x="254" y="560"/>
                  </a:cubicBezTo>
                  <a:cubicBezTo>
                    <a:pt x="254" y="559"/>
                    <a:pt x="254" y="559"/>
                    <a:pt x="254" y="559"/>
                  </a:cubicBezTo>
                  <a:cubicBezTo>
                    <a:pt x="253" y="558"/>
                    <a:pt x="253" y="558"/>
                    <a:pt x="253" y="558"/>
                  </a:cubicBezTo>
                  <a:cubicBezTo>
                    <a:pt x="253" y="557"/>
                    <a:pt x="252" y="557"/>
                    <a:pt x="252" y="557"/>
                  </a:cubicBezTo>
                  <a:cubicBezTo>
                    <a:pt x="252" y="557"/>
                    <a:pt x="252" y="556"/>
                    <a:pt x="252" y="556"/>
                  </a:cubicBezTo>
                  <a:cubicBezTo>
                    <a:pt x="251" y="556"/>
                    <a:pt x="251" y="556"/>
                    <a:pt x="251" y="556"/>
                  </a:cubicBezTo>
                  <a:cubicBezTo>
                    <a:pt x="251" y="556"/>
                    <a:pt x="251" y="556"/>
                    <a:pt x="251" y="556"/>
                  </a:cubicBezTo>
                  <a:cubicBezTo>
                    <a:pt x="250" y="555"/>
                    <a:pt x="250" y="555"/>
                    <a:pt x="250" y="555"/>
                  </a:cubicBezTo>
                  <a:cubicBezTo>
                    <a:pt x="249" y="554"/>
                    <a:pt x="249" y="553"/>
                    <a:pt x="248" y="553"/>
                  </a:cubicBezTo>
                  <a:cubicBezTo>
                    <a:pt x="249" y="553"/>
                    <a:pt x="249" y="553"/>
                    <a:pt x="249" y="552"/>
                  </a:cubicBezTo>
                  <a:cubicBezTo>
                    <a:pt x="249" y="552"/>
                    <a:pt x="249" y="552"/>
                    <a:pt x="249" y="552"/>
                  </a:cubicBezTo>
                  <a:cubicBezTo>
                    <a:pt x="248" y="552"/>
                    <a:pt x="248" y="552"/>
                    <a:pt x="248" y="551"/>
                  </a:cubicBezTo>
                  <a:cubicBezTo>
                    <a:pt x="248" y="551"/>
                    <a:pt x="248" y="551"/>
                    <a:pt x="248" y="551"/>
                  </a:cubicBezTo>
                  <a:cubicBezTo>
                    <a:pt x="248" y="550"/>
                    <a:pt x="248" y="550"/>
                    <a:pt x="249" y="550"/>
                  </a:cubicBezTo>
                  <a:cubicBezTo>
                    <a:pt x="249" y="550"/>
                    <a:pt x="249" y="549"/>
                    <a:pt x="249" y="549"/>
                  </a:cubicBezTo>
                  <a:cubicBezTo>
                    <a:pt x="250" y="548"/>
                    <a:pt x="249" y="547"/>
                    <a:pt x="249" y="546"/>
                  </a:cubicBezTo>
                  <a:cubicBezTo>
                    <a:pt x="249" y="546"/>
                    <a:pt x="248" y="545"/>
                    <a:pt x="248" y="545"/>
                  </a:cubicBezTo>
                  <a:cubicBezTo>
                    <a:pt x="248" y="544"/>
                    <a:pt x="248" y="544"/>
                    <a:pt x="248" y="543"/>
                  </a:cubicBezTo>
                  <a:cubicBezTo>
                    <a:pt x="247" y="543"/>
                    <a:pt x="247" y="542"/>
                    <a:pt x="246" y="542"/>
                  </a:cubicBezTo>
                  <a:cubicBezTo>
                    <a:pt x="246" y="541"/>
                    <a:pt x="246" y="541"/>
                    <a:pt x="245" y="540"/>
                  </a:cubicBezTo>
                  <a:cubicBezTo>
                    <a:pt x="245" y="540"/>
                    <a:pt x="245" y="540"/>
                    <a:pt x="245" y="539"/>
                  </a:cubicBezTo>
                  <a:cubicBezTo>
                    <a:pt x="244" y="539"/>
                    <a:pt x="243" y="538"/>
                    <a:pt x="243" y="538"/>
                  </a:cubicBezTo>
                  <a:cubicBezTo>
                    <a:pt x="242" y="537"/>
                    <a:pt x="241" y="537"/>
                    <a:pt x="240" y="537"/>
                  </a:cubicBezTo>
                  <a:cubicBezTo>
                    <a:pt x="240" y="537"/>
                    <a:pt x="239" y="537"/>
                    <a:pt x="239" y="536"/>
                  </a:cubicBezTo>
                  <a:cubicBezTo>
                    <a:pt x="239" y="536"/>
                    <a:pt x="238" y="537"/>
                    <a:pt x="238" y="537"/>
                  </a:cubicBezTo>
                  <a:cubicBezTo>
                    <a:pt x="238" y="537"/>
                    <a:pt x="237" y="537"/>
                    <a:pt x="237" y="538"/>
                  </a:cubicBezTo>
                  <a:cubicBezTo>
                    <a:pt x="237" y="538"/>
                    <a:pt x="236" y="538"/>
                    <a:pt x="236" y="537"/>
                  </a:cubicBezTo>
                  <a:cubicBezTo>
                    <a:pt x="235" y="537"/>
                    <a:pt x="235" y="537"/>
                    <a:pt x="235" y="537"/>
                  </a:cubicBezTo>
                  <a:cubicBezTo>
                    <a:pt x="235" y="538"/>
                    <a:pt x="234" y="538"/>
                    <a:pt x="233" y="537"/>
                  </a:cubicBezTo>
                  <a:cubicBezTo>
                    <a:pt x="233" y="537"/>
                    <a:pt x="233" y="537"/>
                    <a:pt x="234" y="537"/>
                  </a:cubicBezTo>
                  <a:cubicBezTo>
                    <a:pt x="234" y="536"/>
                    <a:pt x="234" y="536"/>
                    <a:pt x="235" y="536"/>
                  </a:cubicBezTo>
                  <a:cubicBezTo>
                    <a:pt x="235" y="535"/>
                    <a:pt x="235" y="535"/>
                    <a:pt x="236" y="535"/>
                  </a:cubicBezTo>
                  <a:cubicBezTo>
                    <a:pt x="236" y="535"/>
                    <a:pt x="236" y="535"/>
                    <a:pt x="236" y="534"/>
                  </a:cubicBezTo>
                  <a:cubicBezTo>
                    <a:pt x="236" y="534"/>
                    <a:pt x="236" y="533"/>
                    <a:pt x="237" y="533"/>
                  </a:cubicBezTo>
                  <a:cubicBezTo>
                    <a:pt x="237" y="533"/>
                    <a:pt x="237" y="532"/>
                    <a:pt x="237" y="532"/>
                  </a:cubicBezTo>
                  <a:cubicBezTo>
                    <a:pt x="237" y="531"/>
                    <a:pt x="237" y="531"/>
                    <a:pt x="237" y="531"/>
                  </a:cubicBezTo>
                  <a:cubicBezTo>
                    <a:pt x="237" y="531"/>
                    <a:pt x="237" y="530"/>
                    <a:pt x="237" y="530"/>
                  </a:cubicBezTo>
                  <a:cubicBezTo>
                    <a:pt x="237" y="530"/>
                    <a:pt x="237" y="530"/>
                    <a:pt x="237" y="530"/>
                  </a:cubicBezTo>
                  <a:cubicBezTo>
                    <a:pt x="237" y="529"/>
                    <a:pt x="237" y="529"/>
                    <a:pt x="237" y="529"/>
                  </a:cubicBezTo>
                  <a:cubicBezTo>
                    <a:pt x="237" y="529"/>
                    <a:pt x="237" y="529"/>
                    <a:pt x="237" y="529"/>
                  </a:cubicBezTo>
                  <a:cubicBezTo>
                    <a:pt x="237" y="529"/>
                    <a:pt x="238" y="529"/>
                    <a:pt x="237" y="528"/>
                  </a:cubicBezTo>
                  <a:cubicBezTo>
                    <a:pt x="237" y="528"/>
                    <a:pt x="237" y="528"/>
                    <a:pt x="236" y="528"/>
                  </a:cubicBezTo>
                  <a:cubicBezTo>
                    <a:pt x="236" y="527"/>
                    <a:pt x="236" y="527"/>
                    <a:pt x="235" y="527"/>
                  </a:cubicBezTo>
                  <a:cubicBezTo>
                    <a:pt x="235" y="526"/>
                    <a:pt x="235" y="526"/>
                    <a:pt x="235" y="526"/>
                  </a:cubicBezTo>
                  <a:cubicBezTo>
                    <a:pt x="235" y="525"/>
                    <a:pt x="235" y="525"/>
                    <a:pt x="234" y="525"/>
                  </a:cubicBezTo>
                  <a:cubicBezTo>
                    <a:pt x="234" y="525"/>
                    <a:pt x="235" y="525"/>
                    <a:pt x="234" y="524"/>
                  </a:cubicBezTo>
                  <a:cubicBezTo>
                    <a:pt x="234" y="524"/>
                    <a:pt x="234" y="524"/>
                    <a:pt x="234" y="523"/>
                  </a:cubicBezTo>
                  <a:cubicBezTo>
                    <a:pt x="234" y="523"/>
                    <a:pt x="234" y="522"/>
                    <a:pt x="233" y="523"/>
                  </a:cubicBezTo>
                  <a:cubicBezTo>
                    <a:pt x="232" y="523"/>
                    <a:pt x="233" y="523"/>
                    <a:pt x="233" y="524"/>
                  </a:cubicBezTo>
                  <a:cubicBezTo>
                    <a:pt x="233" y="525"/>
                    <a:pt x="231" y="525"/>
                    <a:pt x="231" y="526"/>
                  </a:cubicBezTo>
                  <a:cubicBezTo>
                    <a:pt x="231" y="527"/>
                    <a:pt x="232" y="527"/>
                    <a:pt x="232" y="528"/>
                  </a:cubicBezTo>
                  <a:cubicBezTo>
                    <a:pt x="231" y="528"/>
                    <a:pt x="231" y="528"/>
                    <a:pt x="231" y="528"/>
                  </a:cubicBezTo>
                  <a:cubicBezTo>
                    <a:pt x="231" y="529"/>
                    <a:pt x="231" y="529"/>
                    <a:pt x="231" y="529"/>
                  </a:cubicBezTo>
                  <a:cubicBezTo>
                    <a:pt x="231" y="529"/>
                    <a:pt x="231" y="530"/>
                    <a:pt x="231" y="530"/>
                  </a:cubicBezTo>
                  <a:cubicBezTo>
                    <a:pt x="230" y="531"/>
                    <a:pt x="230" y="531"/>
                    <a:pt x="230" y="531"/>
                  </a:cubicBezTo>
                  <a:cubicBezTo>
                    <a:pt x="230" y="532"/>
                    <a:pt x="230" y="532"/>
                    <a:pt x="230" y="533"/>
                  </a:cubicBezTo>
                  <a:cubicBezTo>
                    <a:pt x="229" y="533"/>
                    <a:pt x="229" y="533"/>
                    <a:pt x="228" y="533"/>
                  </a:cubicBezTo>
                  <a:cubicBezTo>
                    <a:pt x="228" y="532"/>
                    <a:pt x="228" y="532"/>
                    <a:pt x="228" y="532"/>
                  </a:cubicBezTo>
                  <a:cubicBezTo>
                    <a:pt x="228" y="532"/>
                    <a:pt x="228" y="533"/>
                    <a:pt x="228" y="533"/>
                  </a:cubicBezTo>
                  <a:cubicBezTo>
                    <a:pt x="228" y="533"/>
                    <a:pt x="227" y="533"/>
                    <a:pt x="227" y="533"/>
                  </a:cubicBezTo>
                  <a:cubicBezTo>
                    <a:pt x="227" y="533"/>
                    <a:pt x="226" y="533"/>
                    <a:pt x="226" y="533"/>
                  </a:cubicBezTo>
                  <a:cubicBezTo>
                    <a:pt x="225" y="533"/>
                    <a:pt x="225" y="533"/>
                    <a:pt x="225" y="533"/>
                  </a:cubicBezTo>
                  <a:cubicBezTo>
                    <a:pt x="224" y="534"/>
                    <a:pt x="224" y="534"/>
                    <a:pt x="224" y="534"/>
                  </a:cubicBezTo>
                  <a:cubicBezTo>
                    <a:pt x="223" y="534"/>
                    <a:pt x="223" y="534"/>
                    <a:pt x="223" y="534"/>
                  </a:cubicBezTo>
                  <a:cubicBezTo>
                    <a:pt x="223" y="534"/>
                    <a:pt x="223" y="534"/>
                    <a:pt x="222" y="534"/>
                  </a:cubicBezTo>
                  <a:cubicBezTo>
                    <a:pt x="222" y="534"/>
                    <a:pt x="222" y="534"/>
                    <a:pt x="222" y="534"/>
                  </a:cubicBezTo>
                  <a:cubicBezTo>
                    <a:pt x="222" y="533"/>
                    <a:pt x="222" y="533"/>
                    <a:pt x="222" y="533"/>
                  </a:cubicBezTo>
                  <a:cubicBezTo>
                    <a:pt x="222" y="532"/>
                    <a:pt x="222" y="532"/>
                    <a:pt x="222" y="532"/>
                  </a:cubicBezTo>
                  <a:cubicBezTo>
                    <a:pt x="222" y="532"/>
                    <a:pt x="222" y="532"/>
                    <a:pt x="223" y="531"/>
                  </a:cubicBezTo>
                  <a:cubicBezTo>
                    <a:pt x="223" y="531"/>
                    <a:pt x="223" y="530"/>
                    <a:pt x="223" y="530"/>
                  </a:cubicBezTo>
                  <a:cubicBezTo>
                    <a:pt x="223" y="530"/>
                    <a:pt x="224" y="531"/>
                    <a:pt x="224" y="531"/>
                  </a:cubicBezTo>
                  <a:cubicBezTo>
                    <a:pt x="224" y="531"/>
                    <a:pt x="224" y="530"/>
                    <a:pt x="224" y="530"/>
                  </a:cubicBezTo>
                  <a:cubicBezTo>
                    <a:pt x="225" y="530"/>
                    <a:pt x="225" y="531"/>
                    <a:pt x="226" y="531"/>
                  </a:cubicBezTo>
                  <a:cubicBezTo>
                    <a:pt x="226" y="531"/>
                    <a:pt x="227" y="531"/>
                    <a:pt x="227" y="531"/>
                  </a:cubicBezTo>
                  <a:cubicBezTo>
                    <a:pt x="227" y="530"/>
                    <a:pt x="227" y="530"/>
                    <a:pt x="227" y="530"/>
                  </a:cubicBezTo>
                  <a:cubicBezTo>
                    <a:pt x="227" y="529"/>
                    <a:pt x="228" y="529"/>
                    <a:pt x="228" y="528"/>
                  </a:cubicBezTo>
                  <a:cubicBezTo>
                    <a:pt x="228" y="528"/>
                    <a:pt x="227" y="527"/>
                    <a:pt x="227" y="527"/>
                  </a:cubicBezTo>
                  <a:cubicBezTo>
                    <a:pt x="227" y="526"/>
                    <a:pt x="228" y="526"/>
                    <a:pt x="227" y="526"/>
                  </a:cubicBezTo>
                  <a:cubicBezTo>
                    <a:pt x="227" y="525"/>
                    <a:pt x="227" y="525"/>
                    <a:pt x="227" y="524"/>
                  </a:cubicBezTo>
                  <a:cubicBezTo>
                    <a:pt x="227" y="524"/>
                    <a:pt x="227" y="524"/>
                    <a:pt x="227" y="523"/>
                  </a:cubicBezTo>
                  <a:cubicBezTo>
                    <a:pt x="227" y="523"/>
                    <a:pt x="227" y="523"/>
                    <a:pt x="228" y="523"/>
                  </a:cubicBezTo>
                  <a:cubicBezTo>
                    <a:pt x="228" y="523"/>
                    <a:pt x="228" y="522"/>
                    <a:pt x="228" y="522"/>
                  </a:cubicBezTo>
                  <a:cubicBezTo>
                    <a:pt x="228" y="522"/>
                    <a:pt x="228" y="522"/>
                    <a:pt x="228" y="521"/>
                  </a:cubicBezTo>
                  <a:cubicBezTo>
                    <a:pt x="228" y="521"/>
                    <a:pt x="228" y="521"/>
                    <a:pt x="229" y="521"/>
                  </a:cubicBezTo>
                  <a:cubicBezTo>
                    <a:pt x="229" y="520"/>
                    <a:pt x="229" y="520"/>
                    <a:pt x="229" y="520"/>
                  </a:cubicBezTo>
                  <a:cubicBezTo>
                    <a:pt x="229" y="519"/>
                    <a:pt x="229" y="519"/>
                    <a:pt x="230" y="519"/>
                  </a:cubicBezTo>
                  <a:cubicBezTo>
                    <a:pt x="230" y="519"/>
                    <a:pt x="230" y="519"/>
                    <a:pt x="230" y="519"/>
                  </a:cubicBezTo>
                  <a:cubicBezTo>
                    <a:pt x="230" y="518"/>
                    <a:pt x="230" y="518"/>
                    <a:pt x="231" y="518"/>
                  </a:cubicBezTo>
                  <a:cubicBezTo>
                    <a:pt x="231" y="518"/>
                    <a:pt x="231" y="517"/>
                    <a:pt x="232" y="517"/>
                  </a:cubicBezTo>
                  <a:cubicBezTo>
                    <a:pt x="232" y="517"/>
                    <a:pt x="232" y="517"/>
                    <a:pt x="232" y="517"/>
                  </a:cubicBezTo>
                  <a:cubicBezTo>
                    <a:pt x="232" y="516"/>
                    <a:pt x="232" y="516"/>
                    <a:pt x="232" y="516"/>
                  </a:cubicBezTo>
                  <a:cubicBezTo>
                    <a:pt x="231" y="516"/>
                    <a:pt x="231" y="516"/>
                    <a:pt x="231" y="516"/>
                  </a:cubicBezTo>
                  <a:cubicBezTo>
                    <a:pt x="231" y="516"/>
                    <a:pt x="231" y="515"/>
                    <a:pt x="231" y="515"/>
                  </a:cubicBezTo>
                  <a:cubicBezTo>
                    <a:pt x="231" y="515"/>
                    <a:pt x="231" y="515"/>
                    <a:pt x="231" y="514"/>
                  </a:cubicBezTo>
                  <a:cubicBezTo>
                    <a:pt x="231" y="514"/>
                    <a:pt x="231" y="513"/>
                    <a:pt x="231" y="513"/>
                  </a:cubicBezTo>
                  <a:cubicBezTo>
                    <a:pt x="231" y="513"/>
                    <a:pt x="232" y="513"/>
                    <a:pt x="232" y="513"/>
                  </a:cubicBezTo>
                  <a:cubicBezTo>
                    <a:pt x="232" y="513"/>
                    <a:pt x="232" y="513"/>
                    <a:pt x="232" y="513"/>
                  </a:cubicBezTo>
                  <a:cubicBezTo>
                    <a:pt x="233" y="513"/>
                    <a:pt x="233" y="513"/>
                    <a:pt x="233" y="512"/>
                  </a:cubicBezTo>
                  <a:cubicBezTo>
                    <a:pt x="233" y="512"/>
                    <a:pt x="232" y="512"/>
                    <a:pt x="232" y="511"/>
                  </a:cubicBezTo>
                  <a:cubicBezTo>
                    <a:pt x="232" y="511"/>
                    <a:pt x="232" y="511"/>
                    <a:pt x="232" y="511"/>
                  </a:cubicBezTo>
                  <a:cubicBezTo>
                    <a:pt x="232" y="511"/>
                    <a:pt x="232" y="511"/>
                    <a:pt x="232" y="510"/>
                  </a:cubicBezTo>
                  <a:cubicBezTo>
                    <a:pt x="231" y="510"/>
                    <a:pt x="231" y="510"/>
                    <a:pt x="231" y="509"/>
                  </a:cubicBezTo>
                  <a:cubicBezTo>
                    <a:pt x="231" y="509"/>
                    <a:pt x="231" y="509"/>
                    <a:pt x="231" y="509"/>
                  </a:cubicBezTo>
                  <a:cubicBezTo>
                    <a:pt x="231" y="508"/>
                    <a:pt x="231" y="508"/>
                    <a:pt x="231" y="508"/>
                  </a:cubicBezTo>
                  <a:cubicBezTo>
                    <a:pt x="231" y="508"/>
                    <a:pt x="230" y="507"/>
                    <a:pt x="230" y="508"/>
                  </a:cubicBezTo>
                  <a:cubicBezTo>
                    <a:pt x="230" y="508"/>
                    <a:pt x="230" y="508"/>
                    <a:pt x="231" y="509"/>
                  </a:cubicBezTo>
                  <a:cubicBezTo>
                    <a:pt x="231" y="509"/>
                    <a:pt x="231" y="510"/>
                    <a:pt x="230" y="510"/>
                  </a:cubicBezTo>
                  <a:cubicBezTo>
                    <a:pt x="230" y="511"/>
                    <a:pt x="230" y="511"/>
                    <a:pt x="230" y="511"/>
                  </a:cubicBezTo>
                  <a:cubicBezTo>
                    <a:pt x="229" y="511"/>
                    <a:pt x="229" y="511"/>
                    <a:pt x="229" y="511"/>
                  </a:cubicBezTo>
                  <a:cubicBezTo>
                    <a:pt x="229" y="511"/>
                    <a:pt x="228" y="512"/>
                    <a:pt x="228" y="512"/>
                  </a:cubicBezTo>
                  <a:cubicBezTo>
                    <a:pt x="228" y="512"/>
                    <a:pt x="228" y="512"/>
                    <a:pt x="228" y="512"/>
                  </a:cubicBezTo>
                  <a:cubicBezTo>
                    <a:pt x="227" y="513"/>
                    <a:pt x="228" y="513"/>
                    <a:pt x="227" y="513"/>
                  </a:cubicBezTo>
                  <a:cubicBezTo>
                    <a:pt x="227" y="513"/>
                    <a:pt x="227" y="514"/>
                    <a:pt x="227" y="514"/>
                  </a:cubicBezTo>
                  <a:cubicBezTo>
                    <a:pt x="227" y="515"/>
                    <a:pt x="227" y="515"/>
                    <a:pt x="226" y="516"/>
                  </a:cubicBezTo>
                  <a:cubicBezTo>
                    <a:pt x="226" y="516"/>
                    <a:pt x="226" y="516"/>
                    <a:pt x="226" y="517"/>
                  </a:cubicBezTo>
                  <a:cubicBezTo>
                    <a:pt x="226" y="517"/>
                    <a:pt x="225" y="518"/>
                    <a:pt x="225" y="518"/>
                  </a:cubicBezTo>
                  <a:cubicBezTo>
                    <a:pt x="224" y="518"/>
                    <a:pt x="224" y="518"/>
                    <a:pt x="224" y="518"/>
                  </a:cubicBezTo>
                  <a:cubicBezTo>
                    <a:pt x="223" y="518"/>
                    <a:pt x="223" y="518"/>
                    <a:pt x="222" y="519"/>
                  </a:cubicBezTo>
                  <a:cubicBezTo>
                    <a:pt x="222" y="519"/>
                    <a:pt x="222" y="519"/>
                    <a:pt x="222" y="519"/>
                  </a:cubicBezTo>
                  <a:cubicBezTo>
                    <a:pt x="222" y="519"/>
                    <a:pt x="222" y="519"/>
                    <a:pt x="222" y="519"/>
                  </a:cubicBezTo>
                  <a:cubicBezTo>
                    <a:pt x="221" y="520"/>
                    <a:pt x="221" y="520"/>
                    <a:pt x="220" y="520"/>
                  </a:cubicBezTo>
                  <a:cubicBezTo>
                    <a:pt x="220" y="520"/>
                    <a:pt x="220" y="520"/>
                    <a:pt x="219" y="520"/>
                  </a:cubicBezTo>
                  <a:cubicBezTo>
                    <a:pt x="219" y="521"/>
                    <a:pt x="219" y="521"/>
                    <a:pt x="219" y="521"/>
                  </a:cubicBezTo>
                  <a:cubicBezTo>
                    <a:pt x="219" y="521"/>
                    <a:pt x="219" y="521"/>
                    <a:pt x="218" y="521"/>
                  </a:cubicBezTo>
                  <a:cubicBezTo>
                    <a:pt x="218" y="521"/>
                    <a:pt x="218" y="522"/>
                    <a:pt x="217" y="522"/>
                  </a:cubicBezTo>
                  <a:cubicBezTo>
                    <a:pt x="217" y="522"/>
                    <a:pt x="217" y="522"/>
                    <a:pt x="217" y="522"/>
                  </a:cubicBezTo>
                  <a:cubicBezTo>
                    <a:pt x="217" y="522"/>
                    <a:pt x="217" y="523"/>
                    <a:pt x="217" y="523"/>
                  </a:cubicBezTo>
                  <a:cubicBezTo>
                    <a:pt x="217" y="523"/>
                    <a:pt x="216" y="524"/>
                    <a:pt x="216" y="524"/>
                  </a:cubicBezTo>
                  <a:cubicBezTo>
                    <a:pt x="216" y="524"/>
                    <a:pt x="216" y="525"/>
                    <a:pt x="215" y="525"/>
                  </a:cubicBezTo>
                  <a:cubicBezTo>
                    <a:pt x="215" y="525"/>
                    <a:pt x="215" y="525"/>
                    <a:pt x="215" y="525"/>
                  </a:cubicBezTo>
                  <a:cubicBezTo>
                    <a:pt x="215" y="526"/>
                    <a:pt x="215" y="526"/>
                    <a:pt x="215" y="527"/>
                  </a:cubicBezTo>
                  <a:cubicBezTo>
                    <a:pt x="215" y="526"/>
                    <a:pt x="214" y="526"/>
                    <a:pt x="213" y="526"/>
                  </a:cubicBezTo>
                  <a:cubicBezTo>
                    <a:pt x="213" y="527"/>
                    <a:pt x="213" y="527"/>
                    <a:pt x="213" y="527"/>
                  </a:cubicBezTo>
                  <a:cubicBezTo>
                    <a:pt x="213" y="527"/>
                    <a:pt x="213" y="527"/>
                    <a:pt x="213" y="528"/>
                  </a:cubicBezTo>
                  <a:cubicBezTo>
                    <a:pt x="212" y="529"/>
                    <a:pt x="213" y="528"/>
                    <a:pt x="214" y="528"/>
                  </a:cubicBezTo>
                  <a:cubicBezTo>
                    <a:pt x="214" y="529"/>
                    <a:pt x="214" y="529"/>
                    <a:pt x="214" y="529"/>
                  </a:cubicBezTo>
                  <a:cubicBezTo>
                    <a:pt x="213" y="529"/>
                    <a:pt x="214" y="529"/>
                    <a:pt x="214" y="530"/>
                  </a:cubicBezTo>
                  <a:cubicBezTo>
                    <a:pt x="214" y="530"/>
                    <a:pt x="214" y="530"/>
                    <a:pt x="214" y="530"/>
                  </a:cubicBezTo>
                  <a:cubicBezTo>
                    <a:pt x="214" y="530"/>
                    <a:pt x="214" y="530"/>
                    <a:pt x="214" y="530"/>
                  </a:cubicBezTo>
                  <a:cubicBezTo>
                    <a:pt x="214" y="531"/>
                    <a:pt x="214" y="531"/>
                    <a:pt x="214" y="531"/>
                  </a:cubicBezTo>
                  <a:cubicBezTo>
                    <a:pt x="214" y="532"/>
                    <a:pt x="214" y="532"/>
                    <a:pt x="213" y="531"/>
                  </a:cubicBezTo>
                  <a:cubicBezTo>
                    <a:pt x="213" y="531"/>
                    <a:pt x="213" y="531"/>
                    <a:pt x="213" y="531"/>
                  </a:cubicBezTo>
                  <a:cubicBezTo>
                    <a:pt x="213" y="531"/>
                    <a:pt x="213" y="530"/>
                    <a:pt x="212" y="530"/>
                  </a:cubicBezTo>
                  <a:cubicBezTo>
                    <a:pt x="212" y="530"/>
                    <a:pt x="212" y="530"/>
                    <a:pt x="212" y="530"/>
                  </a:cubicBezTo>
                  <a:cubicBezTo>
                    <a:pt x="211" y="530"/>
                    <a:pt x="211" y="531"/>
                    <a:pt x="211" y="531"/>
                  </a:cubicBezTo>
                  <a:cubicBezTo>
                    <a:pt x="211" y="530"/>
                    <a:pt x="210" y="530"/>
                    <a:pt x="210" y="530"/>
                  </a:cubicBezTo>
                  <a:cubicBezTo>
                    <a:pt x="210" y="530"/>
                    <a:pt x="210" y="529"/>
                    <a:pt x="209" y="529"/>
                  </a:cubicBezTo>
                  <a:cubicBezTo>
                    <a:pt x="209" y="529"/>
                    <a:pt x="209" y="528"/>
                    <a:pt x="208" y="528"/>
                  </a:cubicBezTo>
                  <a:cubicBezTo>
                    <a:pt x="208" y="528"/>
                    <a:pt x="208" y="528"/>
                    <a:pt x="208" y="528"/>
                  </a:cubicBezTo>
                  <a:cubicBezTo>
                    <a:pt x="208" y="527"/>
                    <a:pt x="207" y="527"/>
                    <a:pt x="207" y="527"/>
                  </a:cubicBezTo>
                  <a:cubicBezTo>
                    <a:pt x="207" y="527"/>
                    <a:pt x="207" y="527"/>
                    <a:pt x="206" y="527"/>
                  </a:cubicBezTo>
                  <a:cubicBezTo>
                    <a:pt x="206" y="527"/>
                    <a:pt x="206" y="527"/>
                    <a:pt x="206" y="527"/>
                  </a:cubicBezTo>
                  <a:cubicBezTo>
                    <a:pt x="206" y="527"/>
                    <a:pt x="206" y="526"/>
                    <a:pt x="206" y="526"/>
                  </a:cubicBezTo>
                  <a:cubicBezTo>
                    <a:pt x="206" y="526"/>
                    <a:pt x="206" y="526"/>
                    <a:pt x="206" y="526"/>
                  </a:cubicBezTo>
                  <a:cubicBezTo>
                    <a:pt x="207" y="526"/>
                    <a:pt x="207" y="526"/>
                    <a:pt x="207" y="526"/>
                  </a:cubicBezTo>
                  <a:cubicBezTo>
                    <a:pt x="208" y="527"/>
                    <a:pt x="208" y="527"/>
                    <a:pt x="208" y="527"/>
                  </a:cubicBezTo>
                  <a:cubicBezTo>
                    <a:pt x="208" y="528"/>
                    <a:pt x="208" y="527"/>
                    <a:pt x="208" y="527"/>
                  </a:cubicBezTo>
                  <a:cubicBezTo>
                    <a:pt x="209" y="527"/>
                    <a:pt x="209" y="527"/>
                    <a:pt x="209" y="527"/>
                  </a:cubicBezTo>
                  <a:cubicBezTo>
                    <a:pt x="209" y="526"/>
                    <a:pt x="208" y="526"/>
                    <a:pt x="208" y="526"/>
                  </a:cubicBezTo>
                  <a:cubicBezTo>
                    <a:pt x="208" y="526"/>
                    <a:pt x="208" y="525"/>
                    <a:pt x="208" y="525"/>
                  </a:cubicBezTo>
                  <a:cubicBezTo>
                    <a:pt x="208" y="525"/>
                    <a:pt x="208" y="525"/>
                    <a:pt x="208" y="524"/>
                  </a:cubicBezTo>
                  <a:cubicBezTo>
                    <a:pt x="208" y="524"/>
                    <a:pt x="208" y="524"/>
                    <a:pt x="207" y="524"/>
                  </a:cubicBezTo>
                  <a:cubicBezTo>
                    <a:pt x="207" y="524"/>
                    <a:pt x="207" y="523"/>
                    <a:pt x="207" y="523"/>
                  </a:cubicBezTo>
                  <a:cubicBezTo>
                    <a:pt x="207" y="522"/>
                    <a:pt x="207" y="522"/>
                    <a:pt x="207" y="522"/>
                  </a:cubicBezTo>
                  <a:cubicBezTo>
                    <a:pt x="207" y="522"/>
                    <a:pt x="207" y="521"/>
                    <a:pt x="207" y="521"/>
                  </a:cubicBezTo>
                  <a:cubicBezTo>
                    <a:pt x="206" y="521"/>
                    <a:pt x="206" y="520"/>
                    <a:pt x="206" y="520"/>
                  </a:cubicBezTo>
                  <a:cubicBezTo>
                    <a:pt x="206" y="520"/>
                    <a:pt x="206" y="520"/>
                    <a:pt x="206" y="520"/>
                  </a:cubicBezTo>
                  <a:cubicBezTo>
                    <a:pt x="206" y="520"/>
                    <a:pt x="206" y="520"/>
                    <a:pt x="206" y="520"/>
                  </a:cubicBezTo>
                  <a:cubicBezTo>
                    <a:pt x="205" y="519"/>
                    <a:pt x="205" y="519"/>
                    <a:pt x="205" y="519"/>
                  </a:cubicBezTo>
                  <a:cubicBezTo>
                    <a:pt x="204" y="519"/>
                    <a:pt x="204" y="518"/>
                    <a:pt x="204" y="518"/>
                  </a:cubicBezTo>
                  <a:cubicBezTo>
                    <a:pt x="204" y="518"/>
                    <a:pt x="204" y="518"/>
                    <a:pt x="203" y="518"/>
                  </a:cubicBezTo>
                  <a:cubicBezTo>
                    <a:pt x="203" y="517"/>
                    <a:pt x="202" y="517"/>
                    <a:pt x="202" y="517"/>
                  </a:cubicBezTo>
                  <a:cubicBezTo>
                    <a:pt x="202" y="517"/>
                    <a:pt x="203" y="517"/>
                    <a:pt x="203" y="517"/>
                  </a:cubicBezTo>
                  <a:cubicBezTo>
                    <a:pt x="204" y="517"/>
                    <a:pt x="203" y="516"/>
                    <a:pt x="203" y="516"/>
                  </a:cubicBezTo>
                  <a:cubicBezTo>
                    <a:pt x="203" y="515"/>
                    <a:pt x="203" y="515"/>
                    <a:pt x="203" y="514"/>
                  </a:cubicBezTo>
                  <a:cubicBezTo>
                    <a:pt x="202" y="514"/>
                    <a:pt x="202" y="514"/>
                    <a:pt x="202" y="514"/>
                  </a:cubicBezTo>
                  <a:cubicBezTo>
                    <a:pt x="202" y="514"/>
                    <a:pt x="202" y="514"/>
                    <a:pt x="201" y="513"/>
                  </a:cubicBezTo>
                  <a:cubicBezTo>
                    <a:pt x="201" y="513"/>
                    <a:pt x="201" y="513"/>
                    <a:pt x="200" y="513"/>
                  </a:cubicBezTo>
                  <a:cubicBezTo>
                    <a:pt x="200" y="513"/>
                    <a:pt x="200" y="513"/>
                    <a:pt x="199" y="513"/>
                  </a:cubicBezTo>
                  <a:cubicBezTo>
                    <a:pt x="199" y="513"/>
                    <a:pt x="198" y="513"/>
                    <a:pt x="198" y="513"/>
                  </a:cubicBezTo>
                  <a:cubicBezTo>
                    <a:pt x="198" y="513"/>
                    <a:pt x="198" y="512"/>
                    <a:pt x="198" y="512"/>
                  </a:cubicBezTo>
                  <a:cubicBezTo>
                    <a:pt x="198" y="512"/>
                    <a:pt x="197" y="512"/>
                    <a:pt x="197" y="512"/>
                  </a:cubicBezTo>
                  <a:cubicBezTo>
                    <a:pt x="198" y="512"/>
                    <a:pt x="197" y="512"/>
                    <a:pt x="197" y="511"/>
                  </a:cubicBezTo>
                  <a:cubicBezTo>
                    <a:pt x="197" y="511"/>
                    <a:pt x="197" y="511"/>
                    <a:pt x="197" y="511"/>
                  </a:cubicBezTo>
                  <a:cubicBezTo>
                    <a:pt x="196" y="511"/>
                    <a:pt x="196" y="511"/>
                    <a:pt x="196" y="510"/>
                  </a:cubicBezTo>
                  <a:cubicBezTo>
                    <a:pt x="196" y="510"/>
                    <a:pt x="197" y="510"/>
                    <a:pt x="197" y="510"/>
                  </a:cubicBezTo>
                  <a:cubicBezTo>
                    <a:pt x="197" y="509"/>
                    <a:pt x="196" y="509"/>
                    <a:pt x="196" y="509"/>
                  </a:cubicBezTo>
                  <a:cubicBezTo>
                    <a:pt x="196" y="508"/>
                    <a:pt x="197" y="509"/>
                    <a:pt x="197" y="509"/>
                  </a:cubicBezTo>
                  <a:cubicBezTo>
                    <a:pt x="197" y="509"/>
                    <a:pt x="197" y="509"/>
                    <a:pt x="198" y="508"/>
                  </a:cubicBezTo>
                  <a:cubicBezTo>
                    <a:pt x="198" y="507"/>
                    <a:pt x="198" y="507"/>
                    <a:pt x="197" y="507"/>
                  </a:cubicBezTo>
                  <a:cubicBezTo>
                    <a:pt x="197" y="506"/>
                    <a:pt x="197" y="506"/>
                    <a:pt x="196" y="506"/>
                  </a:cubicBezTo>
                  <a:cubicBezTo>
                    <a:pt x="196" y="506"/>
                    <a:pt x="196" y="507"/>
                    <a:pt x="196" y="507"/>
                  </a:cubicBezTo>
                  <a:cubicBezTo>
                    <a:pt x="196" y="507"/>
                    <a:pt x="195" y="506"/>
                    <a:pt x="195" y="506"/>
                  </a:cubicBezTo>
                  <a:cubicBezTo>
                    <a:pt x="195" y="506"/>
                    <a:pt x="195" y="507"/>
                    <a:pt x="194" y="507"/>
                  </a:cubicBezTo>
                  <a:cubicBezTo>
                    <a:pt x="194" y="507"/>
                    <a:pt x="194" y="507"/>
                    <a:pt x="194" y="506"/>
                  </a:cubicBezTo>
                  <a:cubicBezTo>
                    <a:pt x="194" y="506"/>
                    <a:pt x="194" y="506"/>
                    <a:pt x="194" y="506"/>
                  </a:cubicBezTo>
                  <a:cubicBezTo>
                    <a:pt x="195" y="505"/>
                    <a:pt x="195" y="505"/>
                    <a:pt x="194" y="505"/>
                  </a:cubicBezTo>
                  <a:cubicBezTo>
                    <a:pt x="194" y="505"/>
                    <a:pt x="194" y="505"/>
                    <a:pt x="194" y="504"/>
                  </a:cubicBezTo>
                  <a:cubicBezTo>
                    <a:pt x="194" y="504"/>
                    <a:pt x="194" y="504"/>
                    <a:pt x="194" y="504"/>
                  </a:cubicBezTo>
                  <a:cubicBezTo>
                    <a:pt x="193" y="504"/>
                    <a:pt x="193" y="504"/>
                    <a:pt x="193" y="504"/>
                  </a:cubicBezTo>
                  <a:cubicBezTo>
                    <a:pt x="193" y="503"/>
                    <a:pt x="192" y="502"/>
                    <a:pt x="192" y="503"/>
                  </a:cubicBezTo>
                  <a:cubicBezTo>
                    <a:pt x="192" y="503"/>
                    <a:pt x="192" y="503"/>
                    <a:pt x="192" y="503"/>
                  </a:cubicBezTo>
                  <a:cubicBezTo>
                    <a:pt x="191" y="503"/>
                    <a:pt x="191" y="503"/>
                    <a:pt x="191" y="503"/>
                  </a:cubicBezTo>
                  <a:cubicBezTo>
                    <a:pt x="191" y="503"/>
                    <a:pt x="191" y="503"/>
                    <a:pt x="190" y="503"/>
                  </a:cubicBezTo>
                  <a:cubicBezTo>
                    <a:pt x="191" y="503"/>
                    <a:pt x="191" y="503"/>
                    <a:pt x="190" y="504"/>
                  </a:cubicBezTo>
                  <a:cubicBezTo>
                    <a:pt x="190" y="504"/>
                    <a:pt x="189" y="504"/>
                    <a:pt x="189" y="504"/>
                  </a:cubicBezTo>
                  <a:cubicBezTo>
                    <a:pt x="189" y="504"/>
                    <a:pt x="189" y="503"/>
                    <a:pt x="188" y="503"/>
                  </a:cubicBezTo>
                  <a:cubicBezTo>
                    <a:pt x="188" y="503"/>
                    <a:pt x="188" y="504"/>
                    <a:pt x="187" y="504"/>
                  </a:cubicBezTo>
                  <a:cubicBezTo>
                    <a:pt x="187" y="503"/>
                    <a:pt x="187" y="503"/>
                    <a:pt x="186" y="503"/>
                  </a:cubicBezTo>
                  <a:cubicBezTo>
                    <a:pt x="186" y="503"/>
                    <a:pt x="186" y="502"/>
                    <a:pt x="186" y="502"/>
                  </a:cubicBezTo>
                  <a:cubicBezTo>
                    <a:pt x="185" y="502"/>
                    <a:pt x="185" y="502"/>
                    <a:pt x="185" y="501"/>
                  </a:cubicBezTo>
                  <a:cubicBezTo>
                    <a:pt x="184" y="501"/>
                    <a:pt x="184" y="501"/>
                    <a:pt x="184" y="501"/>
                  </a:cubicBezTo>
                  <a:cubicBezTo>
                    <a:pt x="183" y="501"/>
                    <a:pt x="184" y="501"/>
                    <a:pt x="183" y="501"/>
                  </a:cubicBezTo>
                  <a:cubicBezTo>
                    <a:pt x="183" y="501"/>
                    <a:pt x="183" y="501"/>
                    <a:pt x="183" y="501"/>
                  </a:cubicBezTo>
                  <a:cubicBezTo>
                    <a:pt x="183" y="501"/>
                    <a:pt x="183" y="501"/>
                    <a:pt x="183" y="501"/>
                  </a:cubicBezTo>
                  <a:cubicBezTo>
                    <a:pt x="182" y="501"/>
                    <a:pt x="182" y="501"/>
                    <a:pt x="182" y="501"/>
                  </a:cubicBezTo>
                  <a:cubicBezTo>
                    <a:pt x="182" y="501"/>
                    <a:pt x="181" y="501"/>
                    <a:pt x="181" y="501"/>
                  </a:cubicBezTo>
                  <a:cubicBezTo>
                    <a:pt x="181" y="502"/>
                    <a:pt x="181" y="502"/>
                    <a:pt x="181" y="502"/>
                  </a:cubicBezTo>
                  <a:cubicBezTo>
                    <a:pt x="180" y="502"/>
                    <a:pt x="180" y="502"/>
                    <a:pt x="180" y="502"/>
                  </a:cubicBezTo>
                  <a:cubicBezTo>
                    <a:pt x="180" y="502"/>
                    <a:pt x="180" y="502"/>
                    <a:pt x="180" y="502"/>
                  </a:cubicBezTo>
                  <a:cubicBezTo>
                    <a:pt x="180" y="502"/>
                    <a:pt x="180" y="502"/>
                    <a:pt x="179" y="502"/>
                  </a:cubicBezTo>
                  <a:cubicBezTo>
                    <a:pt x="179" y="502"/>
                    <a:pt x="179" y="502"/>
                    <a:pt x="178" y="502"/>
                  </a:cubicBezTo>
                  <a:cubicBezTo>
                    <a:pt x="178" y="501"/>
                    <a:pt x="178" y="501"/>
                    <a:pt x="178" y="501"/>
                  </a:cubicBezTo>
                  <a:cubicBezTo>
                    <a:pt x="177" y="501"/>
                    <a:pt x="177" y="501"/>
                    <a:pt x="176" y="500"/>
                  </a:cubicBezTo>
                  <a:cubicBezTo>
                    <a:pt x="176" y="500"/>
                    <a:pt x="175" y="499"/>
                    <a:pt x="175" y="499"/>
                  </a:cubicBezTo>
                  <a:cubicBezTo>
                    <a:pt x="174" y="499"/>
                    <a:pt x="174" y="499"/>
                    <a:pt x="174" y="499"/>
                  </a:cubicBezTo>
                  <a:cubicBezTo>
                    <a:pt x="173" y="498"/>
                    <a:pt x="173" y="498"/>
                    <a:pt x="173" y="498"/>
                  </a:cubicBezTo>
                  <a:cubicBezTo>
                    <a:pt x="173" y="498"/>
                    <a:pt x="172" y="498"/>
                    <a:pt x="172" y="498"/>
                  </a:cubicBezTo>
                  <a:cubicBezTo>
                    <a:pt x="171" y="498"/>
                    <a:pt x="171" y="497"/>
                    <a:pt x="171" y="497"/>
                  </a:cubicBezTo>
                  <a:cubicBezTo>
                    <a:pt x="171" y="497"/>
                    <a:pt x="171" y="497"/>
                    <a:pt x="170" y="497"/>
                  </a:cubicBezTo>
                  <a:cubicBezTo>
                    <a:pt x="170" y="497"/>
                    <a:pt x="170" y="497"/>
                    <a:pt x="170" y="496"/>
                  </a:cubicBezTo>
                  <a:cubicBezTo>
                    <a:pt x="170" y="496"/>
                    <a:pt x="169" y="496"/>
                    <a:pt x="169" y="496"/>
                  </a:cubicBezTo>
                  <a:cubicBezTo>
                    <a:pt x="169" y="496"/>
                    <a:pt x="169" y="496"/>
                    <a:pt x="169" y="497"/>
                  </a:cubicBezTo>
                  <a:cubicBezTo>
                    <a:pt x="169" y="497"/>
                    <a:pt x="168" y="497"/>
                    <a:pt x="168" y="497"/>
                  </a:cubicBezTo>
                  <a:cubicBezTo>
                    <a:pt x="168" y="497"/>
                    <a:pt x="168" y="497"/>
                    <a:pt x="167" y="497"/>
                  </a:cubicBezTo>
                  <a:cubicBezTo>
                    <a:pt x="167" y="498"/>
                    <a:pt x="166" y="498"/>
                    <a:pt x="165" y="498"/>
                  </a:cubicBezTo>
                  <a:cubicBezTo>
                    <a:pt x="165" y="498"/>
                    <a:pt x="164" y="498"/>
                    <a:pt x="164" y="498"/>
                  </a:cubicBezTo>
                  <a:cubicBezTo>
                    <a:pt x="162" y="498"/>
                    <a:pt x="161" y="498"/>
                    <a:pt x="160" y="498"/>
                  </a:cubicBezTo>
                  <a:cubicBezTo>
                    <a:pt x="160" y="497"/>
                    <a:pt x="159" y="497"/>
                    <a:pt x="159" y="497"/>
                  </a:cubicBezTo>
                  <a:cubicBezTo>
                    <a:pt x="158" y="497"/>
                    <a:pt x="158" y="497"/>
                    <a:pt x="158" y="497"/>
                  </a:cubicBezTo>
                  <a:cubicBezTo>
                    <a:pt x="157" y="497"/>
                    <a:pt x="157" y="498"/>
                    <a:pt x="156" y="498"/>
                  </a:cubicBezTo>
                  <a:cubicBezTo>
                    <a:pt x="155" y="498"/>
                    <a:pt x="155" y="498"/>
                    <a:pt x="154" y="498"/>
                  </a:cubicBezTo>
                  <a:cubicBezTo>
                    <a:pt x="153" y="498"/>
                    <a:pt x="153" y="498"/>
                    <a:pt x="152" y="498"/>
                  </a:cubicBezTo>
                  <a:cubicBezTo>
                    <a:pt x="151" y="498"/>
                    <a:pt x="151" y="498"/>
                    <a:pt x="150" y="498"/>
                  </a:cubicBezTo>
                  <a:cubicBezTo>
                    <a:pt x="149" y="499"/>
                    <a:pt x="149" y="499"/>
                    <a:pt x="148" y="499"/>
                  </a:cubicBezTo>
                  <a:cubicBezTo>
                    <a:pt x="148" y="499"/>
                    <a:pt x="148" y="499"/>
                    <a:pt x="148" y="499"/>
                  </a:cubicBezTo>
                  <a:cubicBezTo>
                    <a:pt x="147" y="499"/>
                    <a:pt x="147" y="500"/>
                    <a:pt x="146" y="500"/>
                  </a:cubicBezTo>
                  <a:cubicBezTo>
                    <a:pt x="146" y="500"/>
                    <a:pt x="145" y="500"/>
                    <a:pt x="144" y="501"/>
                  </a:cubicBezTo>
                  <a:cubicBezTo>
                    <a:pt x="144" y="501"/>
                    <a:pt x="144" y="501"/>
                    <a:pt x="143" y="501"/>
                  </a:cubicBezTo>
                  <a:cubicBezTo>
                    <a:pt x="143" y="502"/>
                    <a:pt x="142" y="501"/>
                    <a:pt x="142" y="502"/>
                  </a:cubicBezTo>
                  <a:cubicBezTo>
                    <a:pt x="141" y="502"/>
                    <a:pt x="141" y="502"/>
                    <a:pt x="140" y="502"/>
                  </a:cubicBezTo>
                  <a:cubicBezTo>
                    <a:pt x="139" y="502"/>
                    <a:pt x="139" y="503"/>
                    <a:pt x="138" y="503"/>
                  </a:cubicBezTo>
                  <a:cubicBezTo>
                    <a:pt x="138" y="503"/>
                    <a:pt x="137" y="503"/>
                    <a:pt x="136" y="503"/>
                  </a:cubicBezTo>
                  <a:cubicBezTo>
                    <a:pt x="136" y="503"/>
                    <a:pt x="136" y="503"/>
                    <a:pt x="136" y="503"/>
                  </a:cubicBezTo>
                  <a:cubicBezTo>
                    <a:pt x="135" y="504"/>
                    <a:pt x="135" y="504"/>
                    <a:pt x="134" y="504"/>
                  </a:cubicBezTo>
                  <a:cubicBezTo>
                    <a:pt x="133" y="504"/>
                    <a:pt x="131" y="504"/>
                    <a:pt x="130" y="504"/>
                  </a:cubicBezTo>
                  <a:cubicBezTo>
                    <a:pt x="129" y="504"/>
                    <a:pt x="129" y="504"/>
                    <a:pt x="128" y="504"/>
                  </a:cubicBezTo>
                  <a:cubicBezTo>
                    <a:pt x="127" y="504"/>
                    <a:pt x="127" y="504"/>
                    <a:pt x="126" y="504"/>
                  </a:cubicBezTo>
                  <a:cubicBezTo>
                    <a:pt x="125" y="504"/>
                    <a:pt x="125" y="504"/>
                    <a:pt x="124" y="504"/>
                  </a:cubicBezTo>
                  <a:cubicBezTo>
                    <a:pt x="124" y="504"/>
                    <a:pt x="124" y="504"/>
                    <a:pt x="123" y="504"/>
                  </a:cubicBezTo>
                  <a:cubicBezTo>
                    <a:pt x="123" y="504"/>
                    <a:pt x="123" y="504"/>
                    <a:pt x="122" y="504"/>
                  </a:cubicBezTo>
                  <a:cubicBezTo>
                    <a:pt x="122" y="504"/>
                    <a:pt x="122" y="504"/>
                    <a:pt x="121" y="504"/>
                  </a:cubicBezTo>
                  <a:cubicBezTo>
                    <a:pt x="121" y="504"/>
                    <a:pt x="121" y="505"/>
                    <a:pt x="120" y="505"/>
                  </a:cubicBezTo>
                  <a:cubicBezTo>
                    <a:pt x="120" y="505"/>
                    <a:pt x="120" y="505"/>
                    <a:pt x="119" y="505"/>
                  </a:cubicBezTo>
                  <a:cubicBezTo>
                    <a:pt x="119" y="505"/>
                    <a:pt x="119" y="506"/>
                    <a:pt x="118" y="506"/>
                  </a:cubicBezTo>
                  <a:cubicBezTo>
                    <a:pt x="118" y="506"/>
                    <a:pt x="118" y="506"/>
                    <a:pt x="118" y="506"/>
                  </a:cubicBezTo>
                  <a:cubicBezTo>
                    <a:pt x="117" y="507"/>
                    <a:pt x="117" y="507"/>
                    <a:pt x="117" y="507"/>
                  </a:cubicBezTo>
                  <a:cubicBezTo>
                    <a:pt x="117" y="507"/>
                    <a:pt x="116" y="507"/>
                    <a:pt x="116" y="507"/>
                  </a:cubicBezTo>
                  <a:cubicBezTo>
                    <a:pt x="116" y="507"/>
                    <a:pt x="115" y="507"/>
                    <a:pt x="115" y="508"/>
                  </a:cubicBezTo>
                  <a:cubicBezTo>
                    <a:pt x="114" y="508"/>
                    <a:pt x="114" y="508"/>
                    <a:pt x="113" y="508"/>
                  </a:cubicBezTo>
                  <a:cubicBezTo>
                    <a:pt x="113" y="509"/>
                    <a:pt x="113" y="509"/>
                    <a:pt x="112" y="509"/>
                  </a:cubicBezTo>
                  <a:cubicBezTo>
                    <a:pt x="112" y="509"/>
                    <a:pt x="112" y="509"/>
                    <a:pt x="111" y="509"/>
                  </a:cubicBezTo>
                  <a:cubicBezTo>
                    <a:pt x="111" y="510"/>
                    <a:pt x="111" y="510"/>
                    <a:pt x="111" y="510"/>
                  </a:cubicBezTo>
                  <a:cubicBezTo>
                    <a:pt x="110" y="510"/>
                    <a:pt x="110" y="510"/>
                    <a:pt x="110" y="510"/>
                  </a:cubicBezTo>
                  <a:cubicBezTo>
                    <a:pt x="109" y="510"/>
                    <a:pt x="109" y="511"/>
                    <a:pt x="109" y="511"/>
                  </a:cubicBezTo>
                  <a:cubicBezTo>
                    <a:pt x="108" y="511"/>
                    <a:pt x="108" y="511"/>
                    <a:pt x="108" y="511"/>
                  </a:cubicBezTo>
                  <a:cubicBezTo>
                    <a:pt x="108" y="511"/>
                    <a:pt x="107" y="511"/>
                    <a:pt x="107" y="511"/>
                  </a:cubicBezTo>
                  <a:cubicBezTo>
                    <a:pt x="107" y="511"/>
                    <a:pt x="107" y="511"/>
                    <a:pt x="107" y="511"/>
                  </a:cubicBezTo>
                  <a:cubicBezTo>
                    <a:pt x="107" y="511"/>
                    <a:pt x="107" y="511"/>
                    <a:pt x="107" y="511"/>
                  </a:cubicBezTo>
                  <a:cubicBezTo>
                    <a:pt x="107" y="511"/>
                    <a:pt x="106" y="511"/>
                    <a:pt x="106" y="511"/>
                  </a:cubicBezTo>
                  <a:cubicBezTo>
                    <a:pt x="106" y="511"/>
                    <a:pt x="105" y="512"/>
                    <a:pt x="105" y="512"/>
                  </a:cubicBezTo>
                  <a:cubicBezTo>
                    <a:pt x="104" y="513"/>
                    <a:pt x="104" y="513"/>
                    <a:pt x="104" y="513"/>
                  </a:cubicBezTo>
                  <a:cubicBezTo>
                    <a:pt x="104" y="514"/>
                    <a:pt x="104" y="514"/>
                    <a:pt x="103" y="514"/>
                  </a:cubicBezTo>
                  <a:cubicBezTo>
                    <a:pt x="103" y="515"/>
                    <a:pt x="103" y="515"/>
                    <a:pt x="103" y="516"/>
                  </a:cubicBezTo>
                  <a:cubicBezTo>
                    <a:pt x="103" y="516"/>
                    <a:pt x="103" y="516"/>
                    <a:pt x="103" y="517"/>
                  </a:cubicBezTo>
                  <a:cubicBezTo>
                    <a:pt x="103" y="517"/>
                    <a:pt x="103" y="517"/>
                    <a:pt x="102" y="517"/>
                  </a:cubicBezTo>
                  <a:cubicBezTo>
                    <a:pt x="102" y="517"/>
                    <a:pt x="102" y="517"/>
                    <a:pt x="102" y="517"/>
                  </a:cubicBezTo>
                  <a:cubicBezTo>
                    <a:pt x="102" y="517"/>
                    <a:pt x="102" y="518"/>
                    <a:pt x="102" y="518"/>
                  </a:cubicBezTo>
                  <a:cubicBezTo>
                    <a:pt x="101" y="518"/>
                    <a:pt x="101" y="518"/>
                    <a:pt x="101" y="518"/>
                  </a:cubicBezTo>
                  <a:cubicBezTo>
                    <a:pt x="100" y="519"/>
                    <a:pt x="101" y="519"/>
                    <a:pt x="101" y="519"/>
                  </a:cubicBezTo>
                  <a:cubicBezTo>
                    <a:pt x="101" y="520"/>
                    <a:pt x="100" y="519"/>
                    <a:pt x="100" y="520"/>
                  </a:cubicBezTo>
                  <a:cubicBezTo>
                    <a:pt x="100" y="520"/>
                    <a:pt x="100" y="520"/>
                    <a:pt x="100" y="520"/>
                  </a:cubicBezTo>
                  <a:cubicBezTo>
                    <a:pt x="99" y="520"/>
                    <a:pt x="99" y="520"/>
                    <a:pt x="99" y="520"/>
                  </a:cubicBezTo>
                  <a:cubicBezTo>
                    <a:pt x="99" y="520"/>
                    <a:pt x="99" y="521"/>
                    <a:pt x="99" y="521"/>
                  </a:cubicBezTo>
                  <a:cubicBezTo>
                    <a:pt x="98" y="521"/>
                    <a:pt x="98" y="520"/>
                    <a:pt x="98" y="520"/>
                  </a:cubicBezTo>
                  <a:cubicBezTo>
                    <a:pt x="97" y="520"/>
                    <a:pt x="97" y="521"/>
                    <a:pt x="96" y="521"/>
                  </a:cubicBezTo>
                  <a:cubicBezTo>
                    <a:pt x="96" y="521"/>
                    <a:pt x="96" y="522"/>
                    <a:pt x="96" y="522"/>
                  </a:cubicBezTo>
                  <a:cubicBezTo>
                    <a:pt x="96" y="522"/>
                    <a:pt x="95" y="521"/>
                    <a:pt x="95" y="521"/>
                  </a:cubicBezTo>
                  <a:cubicBezTo>
                    <a:pt x="95" y="521"/>
                    <a:pt x="95" y="521"/>
                    <a:pt x="95" y="521"/>
                  </a:cubicBezTo>
                  <a:cubicBezTo>
                    <a:pt x="95" y="521"/>
                    <a:pt x="95" y="521"/>
                    <a:pt x="95" y="521"/>
                  </a:cubicBezTo>
                  <a:cubicBezTo>
                    <a:pt x="95" y="520"/>
                    <a:pt x="95" y="520"/>
                    <a:pt x="94" y="520"/>
                  </a:cubicBezTo>
                  <a:cubicBezTo>
                    <a:pt x="94" y="520"/>
                    <a:pt x="94" y="520"/>
                    <a:pt x="94" y="520"/>
                  </a:cubicBezTo>
                  <a:cubicBezTo>
                    <a:pt x="94" y="520"/>
                    <a:pt x="94" y="520"/>
                    <a:pt x="94" y="520"/>
                  </a:cubicBezTo>
                  <a:cubicBezTo>
                    <a:pt x="93" y="520"/>
                    <a:pt x="93" y="520"/>
                    <a:pt x="93" y="520"/>
                  </a:cubicBezTo>
                  <a:cubicBezTo>
                    <a:pt x="92" y="520"/>
                    <a:pt x="92" y="520"/>
                    <a:pt x="91" y="520"/>
                  </a:cubicBezTo>
                  <a:cubicBezTo>
                    <a:pt x="91" y="520"/>
                    <a:pt x="91" y="520"/>
                    <a:pt x="90" y="520"/>
                  </a:cubicBezTo>
                  <a:cubicBezTo>
                    <a:pt x="90" y="520"/>
                    <a:pt x="90" y="521"/>
                    <a:pt x="89" y="521"/>
                  </a:cubicBezTo>
                  <a:cubicBezTo>
                    <a:pt x="88" y="520"/>
                    <a:pt x="88" y="521"/>
                    <a:pt x="87" y="521"/>
                  </a:cubicBezTo>
                  <a:cubicBezTo>
                    <a:pt x="87" y="521"/>
                    <a:pt x="86" y="522"/>
                    <a:pt x="85" y="522"/>
                  </a:cubicBezTo>
                  <a:cubicBezTo>
                    <a:pt x="85" y="521"/>
                    <a:pt x="85" y="521"/>
                    <a:pt x="85" y="521"/>
                  </a:cubicBezTo>
                  <a:cubicBezTo>
                    <a:pt x="85" y="521"/>
                    <a:pt x="85" y="521"/>
                    <a:pt x="85" y="520"/>
                  </a:cubicBezTo>
                  <a:cubicBezTo>
                    <a:pt x="85" y="520"/>
                    <a:pt x="85" y="520"/>
                    <a:pt x="85" y="520"/>
                  </a:cubicBezTo>
                  <a:cubicBezTo>
                    <a:pt x="84" y="520"/>
                    <a:pt x="84" y="520"/>
                    <a:pt x="84" y="520"/>
                  </a:cubicBezTo>
                  <a:cubicBezTo>
                    <a:pt x="84" y="520"/>
                    <a:pt x="84" y="520"/>
                    <a:pt x="83" y="520"/>
                  </a:cubicBezTo>
                  <a:cubicBezTo>
                    <a:pt x="83" y="520"/>
                    <a:pt x="82" y="520"/>
                    <a:pt x="81" y="520"/>
                  </a:cubicBezTo>
                  <a:cubicBezTo>
                    <a:pt x="81" y="520"/>
                    <a:pt x="80" y="520"/>
                    <a:pt x="79" y="520"/>
                  </a:cubicBezTo>
                  <a:cubicBezTo>
                    <a:pt x="79" y="520"/>
                    <a:pt x="79" y="519"/>
                    <a:pt x="78" y="519"/>
                  </a:cubicBezTo>
                  <a:cubicBezTo>
                    <a:pt x="78" y="520"/>
                    <a:pt x="78" y="520"/>
                    <a:pt x="78" y="520"/>
                  </a:cubicBezTo>
                  <a:cubicBezTo>
                    <a:pt x="77" y="520"/>
                    <a:pt x="77" y="520"/>
                    <a:pt x="76" y="520"/>
                  </a:cubicBezTo>
                  <a:cubicBezTo>
                    <a:pt x="76" y="520"/>
                    <a:pt x="76" y="520"/>
                    <a:pt x="76" y="520"/>
                  </a:cubicBezTo>
                  <a:cubicBezTo>
                    <a:pt x="75" y="520"/>
                    <a:pt x="75" y="520"/>
                    <a:pt x="75" y="520"/>
                  </a:cubicBezTo>
                  <a:cubicBezTo>
                    <a:pt x="75" y="520"/>
                    <a:pt x="75" y="520"/>
                    <a:pt x="75" y="520"/>
                  </a:cubicBezTo>
                  <a:cubicBezTo>
                    <a:pt x="74" y="519"/>
                    <a:pt x="74" y="520"/>
                    <a:pt x="74" y="520"/>
                  </a:cubicBezTo>
                  <a:cubicBezTo>
                    <a:pt x="74" y="520"/>
                    <a:pt x="73" y="520"/>
                    <a:pt x="72" y="520"/>
                  </a:cubicBezTo>
                  <a:cubicBezTo>
                    <a:pt x="72" y="520"/>
                    <a:pt x="72" y="520"/>
                    <a:pt x="71" y="520"/>
                  </a:cubicBezTo>
                  <a:cubicBezTo>
                    <a:pt x="71" y="520"/>
                    <a:pt x="71" y="521"/>
                    <a:pt x="71" y="521"/>
                  </a:cubicBezTo>
                  <a:cubicBezTo>
                    <a:pt x="71" y="521"/>
                    <a:pt x="71" y="521"/>
                    <a:pt x="71" y="521"/>
                  </a:cubicBezTo>
                  <a:cubicBezTo>
                    <a:pt x="70" y="521"/>
                    <a:pt x="69" y="521"/>
                    <a:pt x="69" y="521"/>
                  </a:cubicBezTo>
                  <a:cubicBezTo>
                    <a:pt x="68" y="521"/>
                    <a:pt x="67" y="521"/>
                    <a:pt x="67" y="521"/>
                  </a:cubicBezTo>
                  <a:cubicBezTo>
                    <a:pt x="66" y="521"/>
                    <a:pt x="66" y="521"/>
                    <a:pt x="66" y="521"/>
                  </a:cubicBezTo>
                  <a:cubicBezTo>
                    <a:pt x="66" y="521"/>
                    <a:pt x="65" y="521"/>
                    <a:pt x="65" y="521"/>
                  </a:cubicBezTo>
                  <a:cubicBezTo>
                    <a:pt x="65" y="521"/>
                    <a:pt x="65" y="521"/>
                    <a:pt x="65" y="521"/>
                  </a:cubicBezTo>
                  <a:cubicBezTo>
                    <a:pt x="64" y="521"/>
                    <a:pt x="64" y="521"/>
                    <a:pt x="64" y="521"/>
                  </a:cubicBezTo>
                  <a:cubicBezTo>
                    <a:pt x="64" y="522"/>
                    <a:pt x="64" y="522"/>
                    <a:pt x="64" y="522"/>
                  </a:cubicBezTo>
                  <a:cubicBezTo>
                    <a:pt x="63" y="522"/>
                    <a:pt x="63" y="522"/>
                    <a:pt x="63" y="522"/>
                  </a:cubicBezTo>
                  <a:cubicBezTo>
                    <a:pt x="62" y="522"/>
                    <a:pt x="62" y="523"/>
                    <a:pt x="62" y="523"/>
                  </a:cubicBezTo>
                  <a:cubicBezTo>
                    <a:pt x="62" y="523"/>
                    <a:pt x="62" y="523"/>
                    <a:pt x="62" y="523"/>
                  </a:cubicBezTo>
                  <a:cubicBezTo>
                    <a:pt x="62" y="523"/>
                    <a:pt x="62" y="524"/>
                    <a:pt x="62" y="524"/>
                  </a:cubicBezTo>
                  <a:cubicBezTo>
                    <a:pt x="62" y="524"/>
                    <a:pt x="61" y="524"/>
                    <a:pt x="61" y="524"/>
                  </a:cubicBezTo>
                  <a:cubicBezTo>
                    <a:pt x="61" y="525"/>
                    <a:pt x="62" y="525"/>
                    <a:pt x="62" y="525"/>
                  </a:cubicBezTo>
                  <a:cubicBezTo>
                    <a:pt x="62" y="526"/>
                    <a:pt x="61" y="525"/>
                    <a:pt x="61" y="525"/>
                  </a:cubicBezTo>
                  <a:cubicBezTo>
                    <a:pt x="60" y="525"/>
                    <a:pt x="61" y="525"/>
                    <a:pt x="61" y="526"/>
                  </a:cubicBezTo>
                  <a:cubicBezTo>
                    <a:pt x="60" y="526"/>
                    <a:pt x="60" y="526"/>
                    <a:pt x="60" y="526"/>
                  </a:cubicBezTo>
                  <a:cubicBezTo>
                    <a:pt x="60" y="526"/>
                    <a:pt x="60" y="526"/>
                    <a:pt x="60" y="526"/>
                  </a:cubicBezTo>
                  <a:cubicBezTo>
                    <a:pt x="59" y="526"/>
                    <a:pt x="59" y="526"/>
                    <a:pt x="59" y="526"/>
                  </a:cubicBezTo>
                  <a:cubicBezTo>
                    <a:pt x="59" y="526"/>
                    <a:pt x="59" y="527"/>
                    <a:pt x="59" y="526"/>
                  </a:cubicBezTo>
                  <a:cubicBezTo>
                    <a:pt x="58" y="526"/>
                    <a:pt x="58" y="526"/>
                    <a:pt x="58" y="526"/>
                  </a:cubicBezTo>
                  <a:cubicBezTo>
                    <a:pt x="58" y="526"/>
                    <a:pt x="58" y="526"/>
                    <a:pt x="57" y="526"/>
                  </a:cubicBezTo>
                  <a:cubicBezTo>
                    <a:pt x="57" y="526"/>
                    <a:pt x="57" y="526"/>
                    <a:pt x="57" y="526"/>
                  </a:cubicBezTo>
                  <a:cubicBezTo>
                    <a:pt x="57" y="526"/>
                    <a:pt x="56" y="525"/>
                    <a:pt x="56" y="526"/>
                  </a:cubicBezTo>
                  <a:cubicBezTo>
                    <a:pt x="56" y="526"/>
                    <a:pt x="56" y="526"/>
                    <a:pt x="56" y="526"/>
                  </a:cubicBezTo>
                  <a:cubicBezTo>
                    <a:pt x="56" y="526"/>
                    <a:pt x="55" y="526"/>
                    <a:pt x="55" y="526"/>
                  </a:cubicBezTo>
                  <a:cubicBezTo>
                    <a:pt x="55" y="526"/>
                    <a:pt x="55" y="526"/>
                    <a:pt x="55" y="526"/>
                  </a:cubicBezTo>
                  <a:cubicBezTo>
                    <a:pt x="54" y="526"/>
                    <a:pt x="54" y="527"/>
                    <a:pt x="54" y="527"/>
                  </a:cubicBezTo>
                  <a:cubicBezTo>
                    <a:pt x="54" y="527"/>
                    <a:pt x="55" y="527"/>
                    <a:pt x="54" y="527"/>
                  </a:cubicBezTo>
                  <a:cubicBezTo>
                    <a:pt x="54" y="527"/>
                    <a:pt x="54" y="528"/>
                    <a:pt x="54" y="528"/>
                  </a:cubicBezTo>
                  <a:cubicBezTo>
                    <a:pt x="54" y="528"/>
                    <a:pt x="54" y="528"/>
                    <a:pt x="53" y="528"/>
                  </a:cubicBezTo>
                  <a:cubicBezTo>
                    <a:pt x="53" y="528"/>
                    <a:pt x="53" y="528"/>
                    <a:pt x="52" y="528"/>
                  </a:cubicBezTo>
                  <a:cubicBezTo>
                    <a:pt x="52" y="529"/>
                    <a:pt x="51" y="529"/>
                    <a:pt x="51" y="529"/>
                  </a:cubicBezTo>
                  <a:cubicBezTo>
                    <a:pt x="51" y="529"/>
                    <a:pt x="51" y="530"/>
                    <a:pt x="51" y="530"/>
                  </a:cubicBezTo>
                  <a:cubicBezTo>
                    <a:pt x="51" y="530"/>
                    <a:pt x="51" y="530"/>
                    <a:pt x="51" y="530"/>
                  </a:cubicBezTo>
                  <a:cubicBezTo>
                    <a:pt x="51" y="531"/>
                    <a:pt x="50" y="530"/>
                    <a:pt x="50" y="530"/>
                  </a:cubicBezTo>
                  <a:cubicBezTo>
                    <a:pt x="50" y="530"/>
                    <a:pt x="49" y="531"/>
                    <a:pt x="49" y="531"/>
                  </a:cubicBezTo>
                  <a:cubicBezTo>
                    <a:pt x="49" y="531"/>
                    <a:pt x="49" y="531"/>
                    <a:pt x="49" y="531"/>
                  </a:cubicBezTo>
                  <a:cubicBezTo>
                    <a:pt x="48" y="531"/>
                    <a:pt x="48" y="531"/>
                    <a:pt x="48" y="532"/>
                  </a:cubicBezTo>
                  <a:cubicBezTo>
                    <a:pt x="48" y="531"/>
                    <a:pt x="47" y="531"/>
                    <a:pt x="47" y="532"/>
                  </a:cubicBezTo>
                  <a:cubicBezTo>
                    <a:pt x="47" y="532"/>
                    <a:pt x="47" y="532"/>
                    <a:pt x="47" y="532"/>
                  </a:cubicBezTo>
                  <a:cubicBezTo>
                    <a:pt x="48" y="533"/>
                    <a:pt x="46" y="532"/>
                    <a:pt x="46" y="532"/>
                  </a:cubicBezTo>
                  <a:cubicBezTo>
                    <a:pt x="45" y="532"/>
                    <a:pt x="45" y="532"/>
                    <a:pt x="44" y="532"/>
                  </a:cubicBezTo>
                  <a:cubicBezTo>
                    <a:pt x="44" y="532"/>
                    <a:pt x="44" y="533"/>
                    <a:pt x="44" y="532"/>
                  </a:cubicBezTo>
                  <a:cubicBezTo>
                    <a:pt x="43" y="532"/>
                    <a:pt x="43" y="532"/>
                    <a:pt x="43" y="532"/>
                  </a:cubicBezTo>
                  <a:cubicBezTo>
                    <a:pt x="43" y="532"/>
                    <a:pt x="42" y="532"/>
                    <a:pt x="42" y="532"/>
                  </a:cubicBezTo>
                  <a:cubicBezTo>
                    <a:pt x="42" y="531"/>
                    <a:pt x="42" y="531"/>
                    <a:pt x="42" y="531"/>
                  </a:cubicBezTo>
                  <a:cubicBezTo>
                    <a:pt x="41" y="531"/>
                    <a:pt x="42" y="531"/>
                    <a:pt x="41" y="532"/>
                  </a:cubicBezTo>
                  <a:cubicBezTo>
                    <a:pt x="41" y="532"/>
                    <a:pt x="40" y="532"/>
                    <a:pt x="40" y="532"/>
                  </a:cubicBezTo>
                  <a:cubicBezTo>
                    <a:pt x="40" y="532"/>
                    <a:pt x="40" y="532"/>
                    <a:pt x="39" y="532"/>
                  </a:cubicBezTo>
                  <a:cubicBezTo>
                    <a:pt x="39" y="531"/>
                    <a:pt x="39" y="531"/>
                    <a:pt x="38" y="531"/>
                  </a:cubicBezTo>
                  <a:cubicBezTo>
                    <a:pt x="38" y="531"/>
                    <a:pt x="38" y="532"/>
                    <a:pt x="38" y="532"/>
                  </a:cubicBezTo>
                  <a:cubicBezTo>
                    <a:pt x="37" y="532"/>
                    <a:pt x="37" y="532"/>
                    <a:pt x="37" y="532"/>
                  </a:cubicBezTo>
                  <a:cubicBezTo>
                    <a:pt x="36" y="532"/>
                    <a:pt x="36" y="532"/>
                    <a:pt x="36" y="532"/>
                  </a:cubicBezTo>
                  <a:cubicBezTo>
                    <a:pt x="36" y="532"/>
                    <a:pt x="35" y="532"/>
                    <a:pt x="35" y="532"/>
                  </a:cubicBezTo>
                  <a:cubicBezTo>
                    <a:pt x="34" y="531"/>
                    <a:pt x="34" y="532"/>
                    <a:pt x="33" y="531"/>
                  </a:cubicBezTo>
                  <a:cubicBezTo>
                    <a:pt x="33" y="531"/>
                    <a:pt x="33" y="531"/>
                    <a:pt x="32" y="531"/>
                  </a:cubicBezTo>
                  <a:cubicBezTo>
                    <a:pt x="32" y="530"/>
                    <a:pt x="32" y="530"/>
                    <a:pt x="32" y="530"/>
                  </a:cubicBezTo>
                  <a:cubicBezTo>
                    <a:pt x="31" y="530"/>
                    <a:pt x="31" y="530"/>
                    <a:pt x="31" y="530"/>
                  </a:cubicBezTo>
                  <a:cubicBezTo>
                    <a:pt x="30" y="530"/>
                    <a:pt x="30" y="530"/>
                    <a:pt x="30" y="530"/>
                  </a:cubicBezTo>
                  <a:cubicBezTo>
                    <a:pt x="30" y="530"/>
                    <a:pt x="29" y="530"/>
                    <a:pt x="29" y="530"/>
                  </a:cubicBezTo>
                  <a:cubicBezTo>
                    <a:pt x="29" y="530"/>
                    <a:pt x="29" y="529"/>
                    <a:pt x="29" y="529"/>
                  </a:cubicBezTo>
                  <a:cubicBezTo>
                    <a:pt x="29" y="529"/>
                    <a:pt x="28" y="528"/>
                    <a:pt x="27" y="528"/>
                  </a:cubicBezTo>
                  <a:cubicBezTo>
                    <a:pt x="27" y="527"/>
                    <a:pt x="27" y="527"/>
                    <a:pt x="27" y="527"/>
                  </a:cubicBezTo>
                  <a:cubicBezTo>
                    <a:pt x="26" y="527"/>
                    <a:pt x="26" y="526"/>
                    <a:pt x="26" y="526"/>
                  </a:cubicBezTo>
                  <a:cubicBezTo>
                    <a:pt x="26" y="526"/>
                    <a:pt x="25" y="526"/>
                    <a:pt x="25" y="526"/>
                  </a:cubicBezTo>
                  <a:cubicBezTo>
                    <a:pt x="25" y="526"/>
                    <a:pt x="25" y="526"/>
                    <a:pt x="25" y="525"/>
                  </a:cubicBezTo>
                  <a:cubicBezTo>
                    <a:pt x="25" y="525"/>
                    <a:pt x="25" y="525"/>
                    <a:pt x="25" y="525"/>
                  </a:cubicBezTo>
                  <a:cubicBezTo>
                    <a:pt x="24" y="525"/>
                    <a:pt x="24" y="525"/>
                    <a:pt x="23" y="524"/>
                  </a:cubicBezTo>
                  <a:cubicBezTo>
                    <a:pt x="22" y="524"/>
                    <a:pt x="22" y="525"/>
                    <a:pt x="21" y="525"/>
                  </a:cubicBezTo>
                  <a:cubicBezTo>
                    <a:pt x="21" y="525"/>
                    <a:pt x="21" y="526"/>
                    <a:pt x="21" y="525"/>
                  </a:cubicBezTo>
                  <a:cubicBezTo>
                    <a:pt x="21" y="525"/>
                    <a:pt x="21" y="525"/>
                    <a:pt x="21" y="525"/>
                  </a:cubicBezTo>
                  <a:cubicBezTo>
                    <a:pt x="21" y="525"/>
                    <a:pt x="21" y="525"/>
                    <a:pt x="20" y="525"/>
                  </a:cubicBezTo>
                  <a:cubicBezTo>
                    <a:pt x="20" y="524"/>
                    <a:pt x="20" y="524"/>
                    <a:pt x="20" y="524"/>
                  </a:cubicBezTo>
                  <a:cubicBezTo>
                    <a:pt x="20" y="523"/>
                    <a:pt x="20" y="523"/>
                    <a:pt x="20" y="523"/>
                  </a:cubicBezTo>
                  <a:cubicBezTo>
                    <a:pt x="20" y="522"/>
                    <a:pt x="19" y="521"/>
                    <a:pt x="20" y="520"/>
                  </a:cubicBezTo>
                  <a:cubicBezTo>
                    <a:pt x="20" y="519"/>
                    <a:pt x="19" y="519"/>
                    <a:pt x="19" y="519"/>
                  </a:cubicBezTo>
                  <a:cubicBezTo>
                    <a:pt x="19" y="518"/>
                    <a:pt x="20" y="518"/>
                    <a:pt x="20" y="518"/>
                  </a:cubicBezTo>
                  <a:cubicBezTo>
                    <a:pt x="20" y="518"/>
                    <a:pt x="20" y="517"/>
                    <a:pt x="20" y="517"/>
                  </a:cubicBezTo>
                  <a:cubicBezTo>
                    <a:pt x="20" y="517"/>
                    <a:pt x="20" y="517"/>
                    <a:pt x="21" y="517"/>
                  </a:cubicBezTo>
                  <a:cubicBezTo>
                    <a:pt x="21" y="517"/>
                    <a:pt x="21" y="517"/>
                    <a:pt x="21" y="517"/>
                  </a:cubicBezTo>
                  <a:cubicBezTo>
                    <a:pt x="21" y="518"/>
                    <a:pt x="21" y="518"/>
                    <a:pt x="21" y="518"/>
                  </a:cubicBezTo>
                  <a:cubicBezTo>
                    <a:pt x="21" y="518"/>
                    <a:pt x="22" y="518"/>
                    <a:pt x="22" y="518"/>
                  </a:cubicBezTo>
                  <a:cubicBezTo>
                    <a:pt x="22" y="518"/>
                    <a:pt x="22" y="518"/>
                    <a:pt x="23" y="518"/>
                  </a:cubicBezTo>
                  <a:cubicBezTo>
                    <a:pt x="23" y="518"/>
                    <a:pt x="23" y="517"/>
                    <a:pt x="24" y="517"/>
                  </a:cubicBezTo>
                  <a:cubicBezTo>
                    <a:pt x="24" y="517"/>
                    <a:pt x="24" y="517"/>
                    <a:pt x="24" y="517"/>
                  </a:cubicBezTo>
                  <a:cubicBezTo>
                    <a:pt x="24" y="517"/>
                    <a:pt x="24" y="517"/>
                    <a:pt x="24" y="517"/>
                  </a:cubicBezTo>
                  <a:cubicBezTo>
                    <a:pt x="25" y="516"/>
                    <a:pt x="25" y="516"/>
                    <a:pt x="25" y="516"/>
                  </a:cubicBezTo>
                  <a:cubicBezTo>
                    <a:pt x="25" y="515"/>
                    <a:pt x="25" y="515"/>
                    <a:pt x="25" y="515"/>
                  </a:cubicBezTo>
                  <a:cubicBezTo>
                    <a:pt x="25" y="515"/>
                    <a:pt x="26" y="514"/>
                    <a:pt x="26" y="514"/>
                  </a:cubicBezTo>
                  <a:cubicBezTo>
                    <a:pt x="26" y="514"/>
                    <a:pt x="26" y="513"/>
                    <a:pt x="26" y="512"/>
                  </a:cubicBezTo>
                  <a:cubicBezTo>
                    <a:pt x="26" y="512"/>
                    <a:pt x="26" y="511"/>
                    <a:pt x="26" y="511"/>
                  </a:cubicBezTo>
                  <a:cubicBezTo>
                    <a:pt x="25" y="510"/>
                    <a:pt x="26" y="510"/>
                    <a:pt x="26" y="509"/>
                  </a:cubicBezTo>
                  <a:cubicBezTo>
                    <a:pt x="26" y="509"/>
                    <a:pt x="25" y="508"/>
                    <a:pt x="26" y="508"/>
                  </a:cubicBezTo>
                  <a:cubicBezTo>
                    <a:pt x="26" y="508"/>
                    <a:pt x="26" y="508"/>
                    <a:pt x="26" y="507"/>
                  </a:cubicBezTo>
                  <a:cubicBezTo>
                    <a:pt x="26" y="507"/>
                    <a:pt x="26" y="507"/>
                    <a:pt x="26" y="507"/>
                  </a:cubicBezTo>
                  <a:cubicBezTo>
                    <a:pt x="26" y="507"/>
                    <a:pt x="27" y="507"/>
                    <a:pt x="27" y="506"/>
                  </a:cubicBezTo>
                  <a:cubicBezTo>
                    <a:pt x="27" y="506"/>
                    <a:pt x="27" y="505"/>
                    <a:pt x="26" y="505"/>
                  </a:cubicBezTo>
                  <a:cubicBezTo>
                    <a:pt x="26" y="504"/>
                    <a:pt x="26" y="504"/>
                    <a:pt x="26" y="504"/>
                  </a:cubicBezTo>
                  <a:cubicBezTo>
                    <a:pt x="26" y="504"/>
                    <a:pt x="26" y="504"/>
                    <a:pt x="26" y="504"/>
                  </a:cubicBezTo>
                  <a:cubicBezTo>
                    <a:pt x="26" y="504"/>
                    <a:pt x="26" y="503"/>
                    <a:pt x="26" y="503"/>
                  </a:cubicBezTo>
                  <a:cubicBezTo>
                    <a:pt x="26" y="503"/>
                    <a:pt x="26" y="503"/>
                    <a:pt x="26" y="503"/>
                  </a:cubicBezTo>
                  <a:cubicBezTo>
                    <a:pt x="26" y="502"/>
                    <a:pt x="25" y="502"/>
                    <a:pt x="26" y="502"/>
                  </a:cubicBezTo>
                  <a:cubicBezTo>
                    <a:pt x="26" y="502"/>
                    <a:pt x="26" y="502"/>
                    <a:pt x="26" y="501"/>
                  </a:cubicBezTo>
                  <a:cubicBezTo>
                    <a:pt x="27" y="501"/>
                    <a:pt x="26" y="500"/>
                    <a:pt x="26" y="500"/>
                  </a:cubicBezTo>
                  <a:cubicBezTo>
                    <a:pt x="26" y="499"/>
                    <a:pt x="26" y="498"/>
                    <a:pt x="26" y="498"/>
                  </a:cubicBezTo>
                  <a:cubicBezTo>
                    <a:pt x="25" y="497"/>
                    <a:pt x="25" y="496"/>
                    <a:pt x="25" y="496"/>
                  </a:cubicBezTo>
                  <a:cubicBezTo>
                    <a:pt x="25" y="495"/>
                    <a:pt x="24" y="495"/>
                    <a:pt x="23" y="494"/>
                  </a:cubicBezTo>
                  <a:cubicBezTo>
                    <a:pt x="23" y="494"/>
                    <a:pt x="24" y="493"/>
                    <a:pt x="23" y="493"/>
                  </a:cubicBezTo>
                  <a:cubicBezTo>
                    <a:pt x="23" y="493"/>
                    <a:pt x="23" y="493"/>
                    <a:pt x="23" y="492"/>
                  </a:cubicBezTo>
                  <a:cubicBezTo>
                    <a:pt x="23" y="492"/>
                    <a:pt x="23" y="492"/>
                    <a:pt x="23" y="491"/>
                  </a:cubicBezTo>
                  <a:cubicBezTo>
                    <a:pt x="22" y="491"/>
                    <a:pt x="23" y="491"/>
                    <a:pt x="22" y="491"/>
                  </a:cubicBezTo>
                  <a:cubicBezTo>
                    <a:pt x="22" y="490"/>
                    <a:pt x="22" y="490"/>
                    <a:pt x="22" y="490"/>
                  </a:cubicBezTo>
                  <a:cubicBezTo>
                    <a:pt x="22" y="490"/>
                    <a:pt x="22" y="490"/>
                    <a:pt x="22" y="490"/>
                  </a:cubicBezTo>
                  <a:cubicBezTo>
                    <a:pt x="21" y="490"/>
                    <a:pt x="21" y="489"/>
                    <a:pt x="21" y="489"/>
                  </a:cubicBezTo>
                  <a:cubicBezTo>
                    <a:pt x="21" y="489"/>
                    <a:pt x="20" y="488"/>
                    <a:pt x="20" y="487"/>
                  </a:cubicBezTo>
                  <a:cubicBezTo>
                    <a:pt x="20" y="487"/>
                    <a:pt x="20" y="486"/>
                    <a:pt x="20" y="485"/>
                  </a:cubicBezTo>
                  <a:cubicBezTo>
                    <a:pt x="20" y="485"/>
                    <a:pt x="20" y="484"/>
                    <a:pt x="20" y="483"/>
                  </a:cubicBezTo>
                  <a:cubicBezTo>
                    <a:pt x="20" y="483"/>
                    <a:pt x="19" y="482"/>
                    <a:pt x="20" y="481"/>
                  </a:cubicBezTo>
                  <a:cubicBezTo>
                    <a:pt x="20" y="481"/>
                    <a:pt x="20" y="480"/>
                    <a:pt x="19" y="480"/>
                  </a:cubicBezTo>
                  <a:cubicBezTo>
                    <a:pt x="19" y="479"/>
                    <a:pt x="20" y="478"/>
                    <a:pt x="20" y="478"/>
                  </a:cubicBezTo>
                  <a:cubicBezTo>
                    <a:pt x="20" y="477"/>
                    <a:pt x="20" y="477"/>
                    <a:pt x="20" y="477"/>
                  </a:cubicBezTo>
                  <a:cubicBezTo>
                    <a:pt x="19" y="477"/>
                    <a:pt x="19" y="476"/>
                    <a:pt x="19" y="476"/>
                  </a:cubicBezTo>
                  <a:cubicBezTo>
                    <a:pt x="19" y="476"/>
                    <a:pt x="19" y="476"/>
                    <a:pt x="19" y="476"/>
                  </a:cubicBezTo>
                  <a:cubicBezTo>
                    <a:pt x="19" y="475"/>
                    <a:pt x="19" y="475"/>
                    <a:pt x="19" y="475"/>
                  </a:cubicBezTo>
                  <a:cubicBezTo>
                    <a:pt x="19" y="475"/>
                    <a:pt x="19" y="474"/>
                    <a:pt x="19" y="474"/>
                  </a:cubicBezTo>
                  <a:cubicBezTo>
                    <a:pt x="18" y="473"/>
                    <a:pt x="18" y="473"/>
                    <a:pt x="18" y="472"/>
                  </a:cubicBezTo>
                  <a:cubicBezTo>
                    <a:pt x="17" y="472"/>
                    <a:pt x="17" y="472"/>
                    <a:pt x="17" y="471"/>
                  </a:cubicBezTo>
                  <a:cubicBezTo>
                    <a:pt x="17" y="471"/>
                    <a:pt x="17" y="471"/>
                    <a:pt x="16" y="471"/>
                  </a:cubicBezTo>
                  <a:cubicBezTo>
                    <a:pt x="16" y="470"/>
                    <a:pt x="16" y="470"/>
                    <a:pt x="16" y="470"/>
                  </a:cubicBezTo>
                  <a:cubicBezTo>
                    <a:pt x="16" y="470"/>
                    <a:pt x="16" y="469"/>
                    <a:pt x="16" y="469"/>
                  </a:cubicBezTo>
                  <a:cubicBezTo>
                    <a:pt x="16" y="469"/>
                    <a:pt x="16" y="468"/>
                    <a:pt x="16" y="468"/>
                  </a:cubicBezTo>
                  <a:cubicBezTo>
                    <a:pt x="16" y="468"/>
                    <a:pt x="16" y="467"/>
                    <a:pt x="16" y="467"/>
                  </a:cubicBezTo>
                  <a:cubicBezTo>
                    <a:pt x="15" y="467"/>
                    <a:pt x="15" y="467"/>
                    <a:pt x="15" y="466"/>
                  </a:cubicBezTo>
                  <a:cubicBezTo>
                    <a:pt x="15" y="466"/>
                    <a:pt x="14" y="466"/>
                    <a:pt x="14" y="466"/>
                  </a:cubicBezTo>
                  <a:cubicBezTo>
                    <a:pt x="14" y="465"/>
                    <a:pt x="14" y="465"/>
                    <a:pt x="13" y="464"/>
                  </a:cubicBezTo>
                  <a:cubicBezTo>
                    <a:pt x="13" y="464"/>
                    <a:pt x="13" y="464"/>
                    <a:pt x="13" y="464"/>
                  </a:cubicBezTo>
                  <a:cubicBezTo>
                    <a:pt x="12" y="463"/>
                    <a:pt x="12" y="463"/>
                    <a:pt x="12" y="463"/>
                  </a:cubicBezTo>
                  <a:cubicBezTo>
                    <a:pt x="12" y="462"/>
                    <a:pt x="11" y="461"/>
                    <a:pt x="11" y="460"/>
                  </a:cubicBezTo>
                  <a:cubicBezTo>
                    <a:pt x="12" y="460"/>
                    <a:pt x="12" y="460"/>
                    <a:pt x="12" y="459"/>
                  </a:cubicBezTo>
                  <a:cubicBezTo>
                    <a:pt x="12" y="459"/>
                    <a:pt x="12" y="459"/>
                    <a:pt x="12" y="459"/>
                  </a:cubicBezTo>
                  <a:cubicBezTo>
                    <a:pt x="12" y="458"/>
                    <a:pt x="12" y="458"/>
                    <a:pt x="11" y="458"/>
                  </a:cubicBezTo>
                  <a:cubicBezTo>
                    <a:pt x="11" y="457"/>
                    <a:pt x="11" y="456"/>
                    <a:pt x="11" y="456"/>
                  </a:cubicBezTo>
                  <a:cubicBezTo>
                    <a:pt x="11" y="455"/>
                    <a:pt x="10" y="455"/>
                    <a:pt x="10" y="455"/>
                  </a:cubicBezTo>
                  <a:cubicBezTo>
                    <a:pt x="10" y="455"/>
                    <a:pt x="10" y="454"/>
                    <a:pt x="10" y="454"/>
                  </a:cubicBezTo>
                  <a:cubicBezTo>
                    <a:pt x="9" y="454"/>
                    <a:pt x="9" y="453"/>
                    <a:pt x="9" y="452"/>
                  </a:cubicBezTo>
                  <a:cubicBezTo>
                    <a:pt x="9" y="452"/>
                    <a:pt x="9" y="451"/>
                    <a:pt x="8" y="450"/>
                  </a:cubicBezTo>
                  <a:cubicBezTo>
                    <a:pt x="8" y="450"/>
                    <a:pt x="7" y="450"/>
                    <a:pt x="7" y="449"/>
                  </a:cubicBezTo>
                  <a:cubicBezTo>
                    <a:pt x="7" y="449"/>
                    <a:pt x="6" y="449"/>
                    <a:pt x="6" y="449"/>
                  </a:cubicBezTo>
                  <a:cubicBezTo>
                    <a:pt x="6" y="448"/>
                    <a:pt x="5" y="448"/>
                    <a:pt x="5" y="447"/>
                  </a:cubicBezTo>
                  <a:cubicBezTo>
                    <a:pt x="4" y="447"/>
                    <a:pt x="4" y="447"/>
                    <a:pt x="4" y="446"/>
                  </a:cubicBezTo>
                  <a:cubicBezTo>
                    <a:pt x="4" y="446"/>
                    <a:pt x="4" y="446"/>
                    <a:pt x="4" y="446"/>
                  </a:cubicBezTo>
                  <a:cubicBezTo>
                    <a:pt x="3" y="445"/>
                    <a:pt x="4" y="445"/>
                    <a:pt x="3" y="445"/>
                  </a:cubicBezTo>
                  <a:cubicBezTo>
                    <a:pt x="3" y="444"/>
                    <a:pt x="3" y="444"/>
                    <a:pt x="3" y="444"/>
                  </a:cubicBezTo>
                  <a:cubicBezTo>
                    <a:pt x="4" y="444"/>
                    <a:pt x="4" y="445"/>
                    <a:pt x="4" y="444"/>
                  </a:cubicBezTo>
                  <a:cubicBezTo>
                    <a:pt x="5" y="444"/>
                    <a:pt x="5" y="444"/>
                    <a:pt x="5" y="443"/>
                  </a:cubicBezTo>
                  <a:cubicBezTo>
                    <a:pt x="5" y="443"/>
                    <a:pt x="5" y="443"/>
                    <a:pt x="5" y="444"/>
                  </a:cubicBezTo>
                  <a:cubicBezTo>
                    <a:pt x="5" y="444"/>
                    <a:pt x="6" y="444"/>
                    <a:pt x="6" y="445"/>
                  </a:cubicBezTo>
                  <a:cubicBezTo>
                    <a:pt x="6" y="445"/>
                    <a:pt x="6" y="446"/>
                    <a:pt x="6" y="446"/>
                  </a:cubicBezTo>
                  <a:cubicBezTo>
                    <a:pt x="6" y="446"/>
                    <a:pt x="6" y="446"/>
                    <a:pt x="6" y="445"/>
                  </a:cubicBezTo>
                  <a:cubicBezTo>
                    <a:pt x="7" y="446"/>
                    <a:pt x="6" y="447"/>
                    <a:pt x="6" y="447"/>
                  </a:cubicBezTo>
                  <a:cubicBezTo>
                    <a:pt x="7" y="447"/>
                    <a:pt x="7" y="447"/>
                    <a:pt x="7" y="448"/>
                  </a:cubicBezTo>
                  <a:cubicBezTo>
                    <a:pt x="7" y="448"/>
                    <a:pt x="7" y="448"/>
                    <a:pt x="7" y="448"/>
                  </a:cubicBezTo>
                  <a:cubicBezTo>
                    <a:pt x="7" y="448"/>
                    <a:pt x="7" y="449"/>
                    <a:pt x="7" y="449"/>
                  </a:cubicBezTo>
                  <a:cubicBezTo>
                    <a:pt x="8" y="449"/>
                    <a:pt x="8" y="448"/>
                    <a:pt x="8" y="448"/>
                  </a:cubicBezTo>
                  <a:cubicBezTo>
                    <a:pt x="9" y="448"/>
                    <a:pt x="9" y="448"/>
                    <a:pt x="9" y="448"/>
                  </a:cubicBezTo>
                  <a:cubicBezTo>
                    <a:pt x="9" y="448"/>
                    <a:pt x="9" y="448"/>
                    <a:pt x="9" y="447"/>
                  </a:cubicBezTo>
                  <a:cubicBezTo>
                    <a:pt x="9" y="447"/>
                    <a:pt x="9" y="447"/>
                    <a:pt x="9" y="447"/>
                  </a:cubicBezTo>
                  <a:cubicBezTo>
                    <a:pt x="9" y="447"/>
                    <a:pt x="9" y="447"/>
                    <a:pt x="9" y="446"/>
                  </a:cubicBezTo>
                  <a:cubicBezTo>
                    <a:pt x="9" y="446"/>
                    <a:pt x="9" y="446"/>
                    <a:pt x="9" y="445"/>
                  </a:cubicBezTo>
                  <a:cubicBezTo>
                    <a:pt x="9" y="445"/>
                    <a:pt x="7" y="445"/>
                    <a:pt x="8" y="444"/>
                  </a:cubicBezTo>
                  <a:cubicBezTo>
                    <a:pt x="9" y="444"/>
                    <a:pt x="9" y="444"/>
                    <a:pt x="9" y="444"/>
                  </a:cubicBezTo>
                  <a:cubicBezTo>
                    <a:pt x="9" y="444"/>
                    <a:pt x="9" y="444"/>
                    <a:pt x="9" y="444"/>
                  </a:cubicBezTo>
                  <a:cubicBezTo>
                    <a:pt x="9" y="443"/>
                    <a:pt x="9" y="443"/>
                    <a:pt x="9" y="443"/>
                  </a:cubicBezTo>
                  <a:cubicBezTo>
                    <a:pt x="9" y="443"/>
                    <a:pt x="9" y="442"/>
                    <a:pt x="10" y="442"/>
                  </a:cubicBezTo>
                  <a:cubicBezTo>
                    <a:pt x="10" y="442"/>
                    <a:pt x="10" y="443"/>
                    <a:pt x="10" y="443"/>
                  </a:cubicBezTo>
                  <a:cubicBezTo>
                    <a:pt x="10" y="443"/>
                    <a:pt x="10" y="444"/>
                    <a:pt x="10" y="444"/>
                  </a:cubicBezTo>
                  <a:cubicBezTo>
                    <a:pt x="10" y="444"/>
                    <a:pt x="10" y="444"/>
                    <a:pt x="10" y="444"/>
                  </a:cubicBezTo>
                  <a:cubicBezTo>
                    <a:pt x="10" y="445"/>
                    <a:pt x="10" y="445"/>
                    <a:pt x="10" y="445"/>
                  </a:cubicBezTo>
                  <a:cubicBezTo>
                    <a:pt x="11" y="446"/>
                    <a:pt x="10" y="446"/>
                    <a:pt x="11" y="447"/>
                  </a:cubicBezTo>
                  <a:cubicBezTo>
                    <a:pt x="12" y="447"/>
                    <a:pt x="12" y="447"/>
                    <a:pt x="12" y="446"/>
                  </a:cubicBezTo>
                  <a:cubicBezTo>
                    <a:pt x="12" y="446"/>
                    <a:pt x="12" y="446"/>
                    <a:pt x="13" y="446"/>
                  </a:cubicBezTo>
                  <a:cubicBezTo>
                    <a:pt x="13" y="445"/>
                    <a:pt x="12" y="444"/>
                    <a:pt x="12" y="444"/>
                  </a:cubicBezTo>
                  <a:cubicBezTo>
                    <a:pt x="12" y="444"/>
                    <a:pt x="13" y="444"/>
                    <a:pt x="13" y="444"/>
                  </a:cubicBezTo>
                  <a:cubicBezTo>
                    <a:pt x="13" y="444"/>
                    <a:pt x="13" y="443"/>
                    <a:pt x="13" y="443"/>
                  </a:cubicBezTo>
                  <a:cubicBezTo>
                    <a:pt x="13" y="443"/>
                    <a:pt x="13" y="443"/>
                    <a:pt x="13" y="443"/>
                  </a:cubicBezTo>
                  <a:cubicBezTo>
                    <a:pt x="12" y="443"/>
                    <a:pt x="12" y="442"/>
                    <a:pt x="12" y="442"/>
                  </a:cubicBezTo>
                  <a:cubicBezTo>
                    <a:pt x="12" y="442"/>
                    <a:pt x="13" y="442"/>
                    <a:pt x="13" y="441"/>
                  </a:cubicBezTo>
                  <a:cubicBezTo>
                    <a:pt x="12" y="441"/>
                    <a:pt x="12" y="441"/>
                    <a:pt x="12" y="440"/>
                  </a:cubicBezTo>
                  <a:cubicBezTo>
                    <a:pt x="11" y="440"/>
                    <a:pt x="11" y="439"/>
                    <a:pt x="11" y="439"/>
                  </a:cubicBezTo>
                  <a:cubicBezTo>
                    <a:pt x="11" y="439"/>
                    <a:pt x="10" y="438"/>
                    <a:pt x="10" y="438"/>
                  </a:cubicBezTo>
                  <a:cubicBezTo>
                    <a:pt x="10" y="438"/>
                    <a:pt x="10" y="438"/>
                    <a:pt x="10" y="437"/>
                  </a:cubicBezTo>
                  <a:cubicBezTo>
                    <a:pt x="10" y="437"/>
                    <a:pt x="10" y="437"/>
                    <a:pt x="10" y="436"/>
                  </a:cubicBezTo>
                  <a:cubicBezTo>
                    <a:pt x="9" y="436"/>
                    <a:pt x="9" y="436"/>
                    <a:pt x="9" y="436"/>
                  </a:cubicBezTo>
                  <a:cubicBezTo>
                    <a:pt x="9" y="435"/>
                    <a:pt x="9" y="435"/>
                    <a:pt x="9" y="435"/>
                  </a:cubicBezTo>
                  <a:cubicBezTo>
                    <a:pt x="9" y="435"/>
                    <a:pt x="9" y="435"/>
                    <a:pt x="9" y="435"/>
                  </a:cubicBezTo>
                  <a:cubicBezTo>
                    <a:pt x="9" y="434"/>
                    <a:pt x="9" y="434"/>
                    <a:pt x="9" y="434"/>
                  </a:cubicBezTo>
                  <a:cubicBezTo>
                    <a:pt x="8" y="434"/>
                    <a:pt x="8" y="434"/>
                    <a:pt x="8" y="434"/>
                  </a:cubicBezTo>
                  <a:cubicBezTo>
                    <a:pt x="7" y="433"/>
                    <a:pt x="8" y="433"/>
                    <a:pt x="7" y="433"/>
                  </a:cubicBezTo>
                  <a:cubicBezTo>
                    <a:pt x="7" y="432"/>
                    <a:pt x="7" y="432"/>
                    <a:pt x="7" y="432"/>
                  </a:cubicBezTo>
                  <a:cubicBezTo>
                    <a:pt x="7" y="432"/>
                    <a:pt x="7" y="431"/>
                    <a:pt x="7" y="431"/>
                  </a:cubicBezTo>
                  <a:cubicBezTo>
                    <a:pt x="7" y="431"/>
                    <a:pt x="7" y="431"/>
                    <a:pt x="7" y="431"/>
                  </a:cubicBezTo>
                  <a:cubicBezTo>
                    <a:pt x="7" y="431"/>
                    <a:pt x="7" y="430"/>
                    <a:pt x="7" y="430"/>
                  </a:cubicBezTo>
                  <a:cubicBezTo>
                    <a:pt x="7" y="430"/>
                    <a:pt x="7" y="430"/>
                    <a:pt x="6" y="429"/>
                  </a:cubicBezTo>
                  <a:cubicBezTo>
                    <a:pt x="6" y="429"/>
                    <a:pt x="6" y="429"/>
                    <a:pt x="6" y="428"/>
                  </a:cubicBezTo>
                  <a:cubicBezTo>
                    <a:pt x="5" y="428"/>
                    <a:pt x="5" y="428"/>
                    <a:pt x="5" y="428"/>
                  </a:cubicBezTo>
                  <a:cubicBezTo>
                    <a:pt x="5" y="427"/>
                    <a:pt x="5" y="427"/>
                    <a:pt x="5" y="426"/>
                  </a:cubicBezTo>
                  <a:cubicBezTo>
                    <a:pt x="5" y="426"/>
                    <a:pt x="5" y="426"/>
                    <a:pt x="5" y="425"/>
                  </a:cubicBezTo>
                  <a:cubicBezTo>
                    <a:pt x="5" y="425"/>
                    <a:pt x="5" y="425"/>
                    <a:pt x="5" y="424"/>
                  </a:cubicBezTo>
                  <a:cubicBezTo>
                    <a:pt x="5" y="424"/>
                    <a:pt x="5" y="424"/>
                    <a:pt x="6" y="424"/>
                  </a:cubicBezTo>
                  <a:cubicBezTo>
                    <a:pt x="5" y="424"/>
                    <a:pt x="6" y="424"/>
                    <a:pt x="5" y="424"/>
                  </a:cubicBezTo>
                  <a:cubicBezTo>
                    <a:pt x="5" y="424"/>
                    <a:pt x="5" y="424"/>
                    <a:pt x="5" y="424"/>
                  </a:cubicBezTo>
                  <a:cubicBezTo>
                    <a:pt x="5" y="423"/>
                    <a:pt x="5" y="423"/>
                    <a:pt x="5" y="423"/>
                  </a:cubicBezTo>
                  <a:cubicBezTo>
                    <a:pt x="6" y="423"/>
                    <a:pt x="5" y="422"/>
                    <a:pt x="6" y="422"/>
                  </a:cubicBezTo>
                  <a:cubicBezTo>
                    <a:pt x="6" y="422"/>
                    <a:pt x="6" y="421"/>
                    <a:pt x="6" y="421"/>
                  </a:cubicBezTo>
                  <a:cubicBezTo>
                    <a:pt x="6" y="421"/>
                    <a:pt x="6" y="421"/>
                    <a:pt x="6" y="420"/>
                  </a:cubicBezTo>
                  <a:cubicBezTo>
                    <a:pt x="7" y="420"/>
                    <a:pt x="7" y="420"/>
                    <a:pt x="7" y="419"/>
                  </a:cubicBezTo>
                  <a:cubicBezTo>
                    <a:pt x="7" y="419"/>
                    <a:pt x="8" y="418"/>
                    <a:pt x="8" y="418"/>
                  </a:cubicBezTo>
                  <a:cubicBezTo>
                    <a:pt x="9" y="417"/>
                    <a:pt x="9" y="416"/>
                    <a:pt x="9" y="416"/>
                  </a:cubicBezTo>
                  <a:cubicBezTo>
                    <a:pt x="8" y="416"/>
                    <a:pt x="8" y="415"/>
                    <a:pt x="8" y="415"/>
                  </a:cubicBezTo>
                  <a:cubicBezTo>
                    <a:pt x="8" y="415"/>
                    <a:pt x="8" y="415"/>
                    <a:pt x="8" y="415"/>
                  </a:cubicBezTo>
                  <a:cubicBezTo>
                    <a:pt x="8" y="414"/>
                    <a:pt x="8" y="414"/>
                    <a:pt x="8" y="414"/>
                  </a:cubicBezTo>
                  <a:cubicBezTo>
                    <a:pt x="8" y="414"/>
                    <a:pt x="9" y="414"/>
                    <a:pt x="9" y="413"/>
                  </a:cubicBezTo>
                  <a:cubicBezTo>
                    <a:pt x="9" y="413"/>
                    <a:pt x="9" y="412"/>
                    <a:pt x="9" y="412"/>
                  </a:cubicBezTo>
                  <a:cubicBezTo>
                    <a:pt x="9" y="412"/>
                    <a:pt x="9" y="412"/>
                    <a:pt x="8" y="412"/>
                  </a:cubicBezTo>
                  <a:cubicBezTo>
                    <a:pt x="8" y="411"/>
                    <a:pt x="8" y="411"/>
                    <a:pt x="8" y="411"/>
                  </a:cubicBezTo>
                  <a:cubicBezTo>
                    <a:pt x="8" y="411"/>
                    <a:pt x="8" y="411"/>
                    <a:pt x="8" y="411"/>
                  </a:cubicBezTo>
                  <a:cubicBezTo>
                    <a:pt x="8" y="410"/>
                    <a:pt x="8" y="410"/>
                    <a:pt x="8" y="410"/>
                  </a:cubicBezTo>
                  <a:cubicBezTo>
                    <a:pt x="8" y="410"/>
                    <a:pt x="7" y="410"/>
                    <a:pt x="7" y="410"/>
                  </a:cubicBezTo>
                  <a:cubicBezTo>
                    <a:pt x="7" y="409"/>
                    <a:pt x="7" y="409"/>
                    <a:pt x="7" y="409"/>
                  </a:cubicBezTo>
                  <a:cubicBezTo>
                    <a:pt x="7" y="409"/>
                    <a:pt x="7" y="409"/>
                    <a:pt x="7" y="408"/>
                  </a:cubicBezTo>
                  <a:cubicBezTo>
                    <a:pt x="7" y="408"/>
                    <a:pt x="8" y="408"/>
                    <a:pt x="8" y="408"/>
                  </a:cubicBezTo>
                  <a:cubicBezTo>
                    <a:pt x="8" y="407"/>
                    <a:pt x="8" y="407"/>
                    <a:pt x="8" y="407"/>
                  </a:cubicBezTo>
                  <a:cubicBezTo>
                    <a:pt x="8" y="407"/>
                    <a:pt x="8" y="407"/>
                    <a:pt x="8" y="406"/>
                  </a:cubicBezTo>
                  <a:cubicBezTo>
                    <a:pt x="9" y="406"/>
                    <a:pt x="9" y="405"/>
                    <a:pt x="9" y="405"/>
                  </a:cubicBezTo>
                  <a:cubicBezTo>
                    <a:pt x="9" y="404"/>
                    <a:pt x="10" y="403"/>
                    <a:pt x="10" y="403"/>
                  </a:cubicBezTo>
                  <a:cubicBezTo>
                    <a:pt x="10" y="403"/>
                    <a:pt x="10" y="402"/>
                    <a:pt x="10" y="402"/>
                  </a:cubicBezTo>
                  <a:cubicBezTo>
                    <a:pt x="10" y="402"/>
                    <a:pt x="10" y="401"/>
                    <a:pt x="11" y="401"/>
                  </a:cubicBezTo>
                  <a:cubicBezTo>
                    <a:pt x="11" y="401"/>
                    <a:pt x="11" y="401"/>
                    <a:pt x="11" y="401"/>
                  </a:cubicBezTo>
                  <a:cubicBezTo>
                    <a:pt x="12" y="400"/>
                    <a:pt x="12" y="400"/>
                    <a:pt x="12" y="400"/>
                  </a:cubicBezTo>
                  <a:cubicBezTo>
                    <a:pt x="13" y="401"/>
                    <a:pt x="12" y="401"/>
                    <a:pt x="12" y="401"/>
                  </a:cubicBezTo>
                  <a:cubicBezTo>
                    <a:pt x="12" y="401"/>
                    <a:pt x="12" y="402"/>
                    <a:pt x="12" y="402"/>
                  </a:cubicBezTo>
                  <a:cubicBezTo>
                    <a:pt x="12" y="402"/>
                    <a:pt x="12" y="402"/>
                    <a:pt x="12" y="403"/>
                  </a:cubicBezTo>
                  <a:cubicBezTo>
                    <a:pt x="12" y="403"/>
                    <a:pt x="12" y="403"/>
                    <a:pt x="12" y="403"/>
                  </a:cubicBezTo>
                  <a:cubicBezTo>
                    <a:pt x="12" y="403"/>
                    <a:pt x="11" y="403"/>
                    <a:pt x="11" y="403"/>
                  </a:cubicBezTo>
                  <a:cubicBezTo>
                    <a:pt x="11" y="404"/>
                    <a:pt x="11" y="404"/>
                    <a:pt x="11" y="404"/>
                  </a:cubicBezTo>
                  <a:cubicBezTo>
                    <a:pt x="11" y="404"/>
                    <a:pt x="11" y="404"/>
                    <a:pt x="11" y="405"/>
                  </a:cubicBezTo>
                  <a:cubicBezTo>
                    <a:pt x="11" y="405"/>
                    <a:pt x="11" y="405"/>
                    <a:pt x="12" y="405"/>
                  </a:cubicBezTo>
                  <a:cubicBezTo>
                    <a:pt x="12" y="405"/>
                    <a:pt x="12" y="405"/>
                    <a:pt x="12" y="405"/>
                  </a:cubicBezTo>
                  <a:cubicBezTo>
                    <a:pt x="12" y="406"/>
                    <a:pt x="12" y="406"/>
                    <a:pt x="12" y="406"/>
                  </a:cubicBezTo>
                  <a:cubicBezTo>
                    <a:pt x="12" y="406"/>
                    <a:pt x="12" y="406"/>
                    <a:pt x="12" y="406"/>
                  </a:cubicBezTo>
                  <a:cubicBezTo>
                    <a:pt x="12" y="406"/>
                    <a:pt x="12" y="407"/>
                    <a:pt x="12" y="407"/>
                  </a:cubicBezTo>
                  <a:cubicBezTo>
                    <a:pt x="12" y="407"/>
                    <a:pt x="12" y="409"/>
                    <a:pt x="12" y="408"/>
                  </a:cubicBezTo>
                  <a:cubicBezTo>
                    <a:pt x="12" y="407"/>
                    <a:pt x="12" y="407"/>
                    <a:pt x="13" y="407"/>
                  </a:cubicBezTo>
                  <a:cubicBezTo>
                    <a:pt x="13" y="407"/>
                    <a:pt x="13" y="407"/>
                    <a:pt x="13" y="407"/>
                  </a:cubicBezTo>
                  <a:cubicBezTo>
                    <a:pt x="13" y="408"/>
                    <a:pt x="14" y="408"/>
                    <a:pt x="14" y="407"/>
                  </a:cubicBezTo>
                  <a:cubicBezTo>
                    <a:pt x="14" y="407"/>
                    <a:pt x="14" y="407"/>
                    <a:pt x="14" y="407"/>
                  </a:cubicBezTo>
                  <a:cubicBezTo>
                    <a:pt x="14" y="407"/>
                    <a:pt x="14" y="407"/>
                    <a:pt x="14" y="406"/>
                  </a:cubicBezTo>
                  <a:cubicBezTo>
                    <a:pt x="15" y="406"/>
                    <a:pt x="14" y="406"/>
                    <a:pt x="14" y="406"/>
                  </a:cubicBezTo>
                  <a:cubicBezTo>
                    <a:pt x="14" y="405"/>
                    <a:pt x="15" y="405"/>
                    <a:pt x="15" y="405"/>
                  </a:cubicBezTo>
                  <a:cubicBezTo>
                    <a:pt x="15" y="405"/>
                    <a:pt x="15" y="404"/>
                    <a:pt x="15" y="404"/>
                  </a:cubicBezTo>
                  <a:cubicBezTo>
                    <a:pt x="15" y="404"/>
                    <a:pt x="15" y="404"/>
                    <a:pt x="15" y="403"/>
                  </a:cubicBezTo>
                  <a:cubicBezTo>
                    <a:pt x="15" y="403"/>
                    <a:pt x="16" y="403"/>
                    <a:pt x="16" y="403"/>
                  </a:cubicBezTo>
                  <a:cubicBezTo>
                    <a:pt x="16" y="402"/>
                    <a:pt x="16" y="401"/>
                    <a:pt x="17" y="401"/>
                  </a:cubicBezTo>
                  <a:cubicBezTo>
                    <a:pt x="17" y="401"/>
                    <a:pt x="17" y="401"/>
                    <a:pt x="18" y="401"/>
                  </a:cubicBezTo>
                  <a:cubicBezTo>
                    <a:pt x="18" y="400"/>
                    <a:pt x="18" y="400"/>
                    <a:pt x="18" y="400"/>
                  </a:cubicBezTo>
                  <a:cubicBezTo>
                    <a:pt x="19" y="400"/>
                    <a:pt x="19" y="400"/>
                    <a:pt x="19" y="399"/>
                  </a:cubicBezTo>
                  <a:cubicBezTo>
                    <a:pt x="19" y="399"/>
                    <a:pt x="20" y="400"/>
                    <a:pt x="20" y="399"/>
                  </a:cubicBezTo>
                  <a:cubicBezTo>
                    <a:pt x="20" y="399"/>
                    <a:pt x="21" y="399"/>
                    <a:pt x="21" y="399"/>
                  </a:cubicBezTo>
                  <a:cubicBezTo>
                    <a:pt x="21" y="399"/>
                    <a:pt x="21" y="399"/>
                    <a:pt x="22" y="399"/>
                  </a:cubicBezTo>
                  <a:cubicBezTo>
                    <a:pt x="22" y="398"/>
                    <a:pt x="22" y="398"/>
                    <a:pt x="23" y="398"/>
                  </a:cubicBezTo>
                  <a:cubicBezTo>
                    <a:pt x="23" y="398"/>
                    <a:pt x="23" y="398"/>
                    <a:pt x="23" y="398"/>
                  </a:cubicBezTo>
                  <a:cubicBezTo>
                    <a:pt x="23" y="398"/>
                    <a:pt x="24" y="398"/>
                    <a:pt x="24" y="398"/>
                  </a:cubicBezTo>
                  <a:cubicBezTo>
                    <a:pt x="24" y="398"/>
                    <a:pt x="24" y="397"/>
                    <a:pt x="25" y="397"/>
                  </a:cubicBezTo>
                  <a:cubicBezTo>
                    <a:pt x="25" y="397"/>
                    <a:pt x="25" y="397"/>
                    <a:pt x="25" y="396"/>
                  </a:cubicBezTo>
                  <a:cubicBezTo>
                    <a:pt x="26" y="396"/>
                    <a:pt x="26" y="396"/>
                    <a:pt x="26" y="396"/>
                  </a:cubicBezTo>
                  <a:cubicBezTo>
                    <a:pt x="26" y="395"/>
                    <a:pt x="27" y="395"/>
                    <a:pt x="27" y="395"/>
                  </a:cubicBezTo>
                  <a:cubicBezTo>
                    <a:pt x="27" y="395"/>
                    <a:pt x="27" y="395"/>
                    <a:pt x="27" y="395"/>
                  </a:cubicBezTo>
                  <a:cubicBezTo>
                    <a:pt x="27" y="395"/>
                    <a:pt x="28" y="395"/>
                    <a:pt x="28" y="394"/>
                  </a:cubicBezTo>
                  <a:cubicBezTo>
                    <a:pt x="28" y="394"/>
                    <a:pt x="28" y="394"/>
                    <a:pt x="28" y="394"/>
                  </a:cubicBezTo>
                  <a:cubicBezTo>
                    <a:pt x="29" y="393"/>
                    <a:pt x="30" y="393"/>
                    <a:pt x="30" y="393"/>
                  </a:cubicBezTo>
                  <a:cubicBezTo>
                    <a:pt x="30" y="393"/>
                    <a:pt x="30" y="392"/>
                    <a:pt x="30" y="392"/>
                  </a:cubicBezTo>
                  <a:cubicBezTo>
                    <a:pt x="31" y="392"/>
                    <a:pt x="30" y="392"/>
                    <a:pt x="31" y="392"/>
                  </a:cubicBezTo>
                  <a:cubicBezTo>
                    <a:pt x="31" y="392"/>
                    <a:pt x="30" y="392"/>
                    <a:pt x="31" y="391"/>
                  </a:cubicBezTo>
                  <a:cubicBezTo>
                    <a:pt x="31" y="391"/>
                    <a:pt x="31" y="391"/>
                    <a:pt x="31" y="391"/>
                  </a:cubicBezTo>
                  <a:cubicBezTo>
                    <a:pt x="32" y="391"/>
                    <a:pt x="32" y="391"/>
                    <a:pt x="32" y="391"/>
                  </a:cubicBezTo>
                  <a:cubicBezTo>
                    <a:pt x="32" y="391"/>
                    <a:pt x="32" y="391"/>
                    <a:pt x="33" y="391"/>
                  </a:cubicBezTo>
                  <a:cubicBezTo>
                    <a:pt x="33" y="391"/>
                    <a:pt x="33" y="391"/>
                    <a:pt x="33" y="391"/>
                  </a:cubicBezTo>
                  <a:cubicBezTo>
                    <a:pt x="34" y="391"/>
                    <a:pt x="34" y="391"/>
                    <a:pt x="34" y="390"/>
                  </a:cubicBezTo>
                  <a:cubicBezTo>
                    <a:pt x="34" y="390"/>
                    <a:pt x="34" y="390"/>
                    <a:pt x="34" y="390"/>
                  </a:cubicBezTo>
                  <a:cubicBezTo>
                    <a:pt x="34" y="390"/>
                    <a:pt x="34" y="390"/>
                    <a:pt x="35" y="390"/>
                  </a:cubicBezTo>
                  <a:cubicBezTo>
                    <a:pt x="35" y="390"/>
                    <a:pt x="35" y="390"/>
                    <a:pt x="36" y="389"/>
                  </a:cubicBezTo>
                  <a:cubicBezTo>
                    <a:pt x="36" y="389"/>
                    <a:pt x="36" y="389"/>
                    <a:pt x="36" y="389"/>
                  </a:cubicBezTo>
                  <a:cubicBezTo>
                    <a:pt x="36" y="388"/>
                    <a:pt x="36" y="388"/>
                    <a:pt x="36" y="388"/>
                  </a:cubicBezTo>
                  <a:cubicBezTo>
                    <a:pt x="36" y="388"/>
                    <a:pt x="36" y="387"/>
                    <a:pt x="36" y="387"/>
                  </a:cubicBezTo>
                  <a:cubicBezTo>
                    <a:pt x="36" y="387"/>
                    <a:pt x="36" y="387"/>
                    <a:pt x="36" y="387"/>
                  </a:cubicBezTo>
                  <a:cubicBezTo>
                    <a:pt x="36" y="386"/>
                    <a:pt x="37" y="386"/>
                    <a:pt x="37" y="386"/>
                  </a:cubicBezTo>
                  <a:cubicBezTo>
                    <a:pt x="38" y="387"/>
                    <a:pt x="37" y="387"/>
                    <a:pt x="37" y="387"/>
                  </a:cubicBezTo>
                  <a:cubicBezTo>
                    <a:pt x="37" y="387"/>
                    <a:pt x="38" y="388"/>
                    <a:pt x="37" y="388"/>
                  </a:cubicBezTo>
                  <a:cubicBezTo>
                    <a:pt x="37" y="388"/>
                    <a:pt x="37" y="388"/>
                    <a:pt x="37" y="388"/>
                  </a:cubicBezTo>
                  <a:cubicBezTo>
                    <a:pt x="37" y="388"/>
                    <a:pt x="37" y="389"/>
                    <a:pt x="37" y="389"/>
                  </a:cubicBezTo>
                  <a:cubicBezTo>
                    <a:pt x="36" y="389"/>
                    <a:pt x="36" y="389"/>
                    <a:pt x="36" y="389"/>
                  </a:cubicBezTo>
                  <a:cubicBezTo>
                    <a:pt x="36" y="390"/>
                    <a:pt x="37" y="390"/>
                    <a:pt x="37" y="390"/>
                  </a:cubicBezTo>
                  <a:cubicBezTo>
                    <a:pt x="37" y="390"/>
                    <a:pt x="37" y="390"/>
                    <a:pt x="38" y="390"/>
                  </a:cubicBezTo>
                  <a:cubicBezTo>
                    <a:pt x="38" y="390"/>
                    <a:pt x="38" y="390"/>
                    <a:pt x="38" y="390"/>
                  </a:cubicBezTo>
                  <a:cubicBezTo>
                    <a:pt x="38" y="389"/>
                    <a:pt x="38" y="389"/>
                    <a:pt x="39" y="389"/>
                  </a:cubicBezTo>
                  <a:cubicBezTo>
                    <a:pt x="39" y="389"/>
                    <a:pt x="39" y="389"/>
                    <a:pt x="39" y="389"/>
                  </a:cubicBezTo>
                  <a:cubicBezTo>
                    <a:pt x="39" y="389"/>
                    <a:pt x="40" y="389"/>
                    <a:pt x="40" y="389"/>
                  </a:cubicBezTo>
                  <a:cubicBezTo>
                    <a:pt x="40" y="389"/>
                    <a:pt x="40" y="390"/>
                    <a:pt x="40" y="390"/>
                  </a:cubicBezTo>
                  <a:cubicBezTo>
                    <a:pt x="41" y="390"/>
                    <a:pt x="41" y="390"/>
                    <a:pt x="41" y="390"/>
                  </a:cubicBezTo>
                  <a:cubicBezTo>
                    <a:pt x="42" y="390"/>
                    <a:pt x="42" y="390"/>
                    <a:pt x="42" y="390"/>
                  </a:cubicBezTo>
                  <a:cubicBezTo>
                    <a:pt x="43" y="390"/>
                    <a:pt x="43" y="390"/>
                    <a:pt x="43" y="390"/>
                  </a:cubicBezTo>
                  <a:cubicBezTo>
                    <a:pt x="44" y="390"/>
                    <a:pt x="44" y="390"/>
                    <a:pt x="44" y="389"/>
                  </a:cubicBezTo>
                  <a:cubicBezTo>
                    <a:pt x="45" y="389"/>
                    <a:pt x="45" y="390"/>
                    <a:pt x="46" y="389"/>
                  </a:cubicBezTo>
                  <a:cubicBezTo>
                    <a:pt x="46" y="389"/>
                    <a:pt x="46" y="389"/>
                    <a:pt x="47" y="388"/>
                  </a:cubicBezTo>
                  <a:cubicBezTo>
                    <a:pt x="47" y="388"/>
                    <a:pt x="47" y="388"/>
                    <a:pt x="47" y="388"/>
                  </a:cubicBezTo>
                  <a:cubicBezTo>
                    <a:pt x="47" y="388"/>
                    <a:pt x="47" y="388"/>
                    <a:pt x="47" y="388"/>
                  </a:cubicBezTo>
                  <a:cubicBezTo>
                    <a:pt x="48" y="387"/>
                    <a:pt x="48" y="387"/>
                    <a:pt x="48" y="387"/>
                  </a:cubicBezTo>
                  <a:cubicBezTo>
                    <a:pt x="48" y="387"/>
                    <a:pt x="48" y="387"/>
                    <a:pt x="48" y="387"/>
                  </a:cubicBezTo>
                  <a:cubicBezTo>
                    <a:pt x="49" y="386"/>
                    <a:pt x="49" y="387"/>
                    <a:pt x="49" y="387"/>
                  </a:cubicBezTo>
                  <a:cubicBezTo>
                    <a:pt x="50" y="387"/>
                    <a:pt x="50" y="387"/>
                    <a:pt x="50" y="387"/>
                  </a:cubicBezTo>
                  <a:cubicBezTo>
                    <a:pt x="51" y="387"/>
                    <a:pt x="51" y="387"/>
                    <a:pt x="51" y="386"/>
                  </a:cubicBezTo>
                  <a:cubicBezTo>
                    <a:pt x="51" y="386"/>
                    <a:pt x="51" y="386"/>
                    <a:pt x="52" y="386"/>
                  </a:cubicBezTo>
                  <a:cubicBezTo>
                    <a:pt x="52" y="386"/>
                    <a:pt x="52" y="386"/>
                    <a:pt x="52" y="386"/>
                  </a:cubicBezTo>
                  <a:cubicBezTo>
                    <a:pt x="53" y="386"/>
                    <a:pt x="53" y="386"/>
                    <a:pt x="53" y="386"/>
                  </a:cubicBezTo>
                  <a:cubicBezTo>
                    <a:pt x="53" y="386"/>
                    <a:pt x="53" y="386"/>
                    <a:pt x="54" y="386"/>
                  </a:cubicBezTo>
                  <a:cubicBezTo>
                    <a:pt x="54" y="386"/>
                    <a:pt x="54" y="386"/>
                    <a:pt x="55" y="386"/>
                  </a:cubicBezTo>
                  <a:cubicBezTo>
                    <a:pt x="55" y="386"/>
                    <a:pt x="55" y="386"/>
                    <a:pt x="55" y="386"/>
                  </a:cubicBezTo>
                  <a:cubicBezTo>
                    <a:pt x="55" y="385"/>
                    <a:pt x="56" y="385"/>
                    <a:pt x="56" y="384"/>
                  </a:cubicBezTo>
                  <a:cubicBezTo>
                    <a:pt x="56" y="384"/>
                    <a:pt x="56" y="384"/>
                    <a:pt x="56" y="384"/>
                  </a:cubicBezTo>
                  <a:cubicBezTo>
                    <a:pt x="57" y="383"/>
                    <a:pt x="57" y="383"/>
                    <a:pt x="57" y="383"/>
                  </a:cubicBezTo>
                  <a:cubicBezTo>
                    <a:pt x="58" y="383"/>
                    <a:pt x="58" y="383"/>
                    <a:pt x="58" y="383"/>
                  </a:cubicBezTo>
                  <a:cubicBezTo>
                    <a:pt x="58" y="383"/>
                    <a:pt x="58" y="384"/>
                    <a:pt x="58" y="383"/>
                  </a:cubicBezTo>
                  <a:cubicBezTo>
                    <a:pt x="58" y="383"/>
                    <a:pt x="58" y="382"/>
                    <a:pt x="58" y="382"/>
                  </a:cubicBezTo>
                  <a:cubicBezTo>
                    <a:pt x="59" y="383"/>
                    <a:pt x="59" y="383"/>
                    <a:pt x="59" y="383"/>
                  </a:cubicBezTo>
                  <a:cubicBezTo>
                    <a:pt x="60" y="383"/>
                    <a:pt x="60" y="383"/>
                    <a:pt x="60" y="383"/>
                  </a:cubicBezTo>
                  <a:cubicBezTo>
                    <a:pt x="60" y="383"/>
                    <a:pt x="61" y="383"/>
                    <a:pt x="61" y="383"/>
                  </a:cubicBezTo>
                  <a:cubicBezTo>
                    <a:pt x="61" y="383"/>
                    <a:pt x="61" y="384"/>
                    <a:pt x="62" y="384"/>
                  </a:cubicBezTo>
                  <a:cubicBezTo>
                    <a:pt x="62" y="384"/>
                    <a:pt x="62" y="384"/>
                    <a:pt x="62" y="384"/>
                  </a:cubicBezTo>
                  <a:cubicBezTo>
                    <a:pt x="63" y="383"/>
                    <a:pt x="63" y="383"/>
                    <a:pt x="63" y="383"/>
                  </a:cubicBezTo>
                  <a:cubicBezTo>
                    <a:pt x="63" y="383"/>
                    <a:pt x="63" y="383"/>
                    <a:pt x="63" y="383"/>
                  </a:cubicBezTo>
                  <a:cubicBezTo>
                    <a:pt x="63" y="383"/>
                    <a:pt x="63" y="383"/>
                    <a:pt x="63" y="383"/>
                  </a:cubicBezTo>
                  <a:cubicBezTo>
                    <a:pt x="64" y="383"/>
                    <a:pt x="64" y="383"/>
                    <a:pt x="64" y="383"/>
                  </a:cubicBezTo>
                  <a:cubicBezTo>
                    <a:pt x="64" y="383"/>
                    <a:pt x="65" y="383"/>
                    <a:pt x="66" y="382"/>
                  </a:cubicBezTo>
                  <a:cubicBezTo>
                    <a:pt x="66" y="382"/>
                    <a:pt x="67" y="382"/>
                    <a:pt x="67" y="382"/>
                  </a:cubicBezTo>
                  <a:cubicBezTo>
                    <a:pt x="69" y="382"/>
                    <a:pt x="70" y="381"/>
                    <a:pt x="71" y="381"/>
                  </a:cubicBezTo>
                  <a:cubicBezTo>
                    <a:pt x="72" y="381"/>
                    <a:pt x="72" y="380"/>
                    <a:pt x="73" y="380"/>
                  </a:cubicBezTo>
                  <a:cubicBezTo>
                    <a:pt x="73" y="380"/>
                    <a:pt x="74" y="380"/>
                    <a:pt x="74" y="380"/>
                  </a:cubicBezTo>
                  <a:cubicBezTo>
                    <a:pt x="74" y="379"/>
                    <a:pt x="75" y="379"/>
                    <a:pt x="75" y="379"/>
                  </a:cubicBezTo>
                  <a:cubicBezTo>
                    <a:pt x="76" y="379"/>
                    <a:pt x="76" y="378"/>
                    <a:pt x="77" y="378"/>
                  </a:cubicBezTo>
                  <a:cubicBezTo>
                    <a:pt x="77" y="378"/>
                    <a:pt x="77" y="377"/>
                    <a:pt x="77" y="377"/>
                  </a:cubicBezTo>
                  <a:cubicBezTo>
                    <a:pt x="78" y="377"/>
                    <a:pt x="78" y="377"/>
                    <a:pt x="78" y="376"/>
                  </a:cubicBezTo>
                  <a:cubicBezTo>
                    <a:pt x="78" y="376"/>
                    <a:pt x="79" y="375"/>
                    <a:pt x="79" y="375"/>
                  </a:cubicBezTo>
                  <a:cubicBezTo>
                    <a:pt x="80" y="374"/>
                    <a:pt x="80" y="373"/>
                    <a:pt x="80" y="373"/>
                  </a:cubicBezTo>
                  <a:cubicBezTo>
                    <a:pt x="81" y="372"/>
                    <a:pt x="81" y="372"/>
                    <a:pt x="81" y="371"/>
                  </a:cubicBezTo>
                  <a:cubicBezTo>
                    <a:pt x="81" y="371"/>
                    <a:pt x="81" y="370"/>
                    <a:pt x="81" y="370"/>
                  </a:cubicBezTo>
                  <a:cubicBezTo>
                    <a:pt x="81" y="370"/>
                    <a:pt x="82" y="370"/>
                    <a:pt x="82" y="370"/>
                  </a:cubicBezTo>
                  <a:cubicBezTo>
                    <a:pt x="82" y="370"/>
                    <a:pt x="82" y="370"/>
                    <a:pt x="82" y="370"/>
                  </a:cubicBezTo>
                  <a:cubicBezTo>
                    <a:pt x="82" y="369"/>
                    <a:pt x="82" y="369"/>
                    <a:pt x="82" y="369"/>
                  </a:cubicBezTo>
                  <a:cubicBezTo>
                    <a:pt x="82" y="369"/>
                    <a:pt x="82" y="369"/>
                    <a:pt x="82" y="368"/>
                  </a:cubicBezTo>
                  <a:cubicBezTo>
                    <a:pt x="83" y="368"/>
                    <a:pt x="82" y="368"/>
                    <a:pt x="83" y="368"/>
                  </a:cubicBezTo>
                  <a:cubicBezTo>
                    <a:pt x="83" y="368"/>
                    <a:pt x="82" y="368"/>
                    <a:pt x="83" y="367"/>
                  </a:cubicBezTo>
                  <a:cubicBezTo>
                    <a:pt x="83" y="367"/>
                    <a:pt x="83" y="368"/>
                    <a:pt x="83" y="368"/>
                  </a:cubicBezTo>
                  <a:cubicBezTo>
                    <a:pt x="83" y="368"/>
                    <a:pt x="83" y="368"/>
                    <a:pt x="83" y="368"/>
                  </a:cubicBezTo>
                  <a:cubicBezTo>
                    <a:pt x="84" y="367"/>
                    <a:pt x="85" y="367"/>
                    <a:pt x="86" y="366"/>
                  </a:cubicBezTo>
                  <a:cubicBezTo>
                    <a:pt x="86" y="366"/>
                    <a:pt x="86" y="365"/>
                    <a:pt x="87" y="365"/>
                  </a:cubicBezTo>
                  <a:cubicBezTo>
                    <a:pt x="87" y="365"/>
                    <a:pt x="87" y="365"/>
                    <a:pt x="87" y="365"/>
                  </a:cubicBezTo>
                  <a:cubicBezTo>
                    <a:pt x="87" y="365"/>
                    <a:pt x="88" y="364"/>
                    <a:pt x="88" y="364"/>
                  </a:cubicBezTo>
                  <a:cubicBezTo>
                    <a:pt x="88" y="364"/>
                    <a:pt x="88" y="363"/>
                    <a:pt x="87" y="363"/>
                  </a:cubicBezTo>
                  <a:cubicBezTo>
                    <a:pt x="87" y="363"/>
                    <a:pt x="87" y="363"/>
                    <a:pt x="87" y="363"/>
                  </a:cubicBezTo>
                  <a:cubicBezTo>
                    <a:pt x="87" y="363"/>
                    <a:pt x="86" y="363"/>
                    <a:pt x="86" y="363"/>
                  </a:cubicBezTo>
                  <a:cubicBezTo>
                    <a:pt x="86" y="362"/>
                    <a:pt x="86" y="362"/>
                    <a:pt x="86" y="362"/>
                  </a:cubicBezTo>
                  <a:cubicBezTo>
                    <a:pt x="86" y="362"/>
                    <a:pt x="86" y="362"/>
                    <a:pt x="86" y="361"/>
                  </a:cubicBezTo>
                  <a:cubicBezTo>
                    <a:pt x="86" y="361"/>
                    <a:pt x="86" y="361"/>
                    <a:pt x="86" y="361"/>
                  </a:cubicBezTo>
                  <a:cubicBezTo>
                    <a:pt x="86" y="361"/>
                    <a:pt x="86" y="361"/>
                    <a:pt x="86" y="360"/>
                  </a:cubicBezTo>
                  <a:cubicBezTo>
                    <a:pt x="86" y="360"/>
                    <a:pt x="86" y="360"/>
                    <a:pt x="86" y="360"/>
                  </a:cubicBezTo>
                  <a:cubicBezTo>
                    <a:pt x="86" y="360"/>
                    <a:pt x="86" y="360"/>
                    <a:pt x="86" y="360"/>
                  </a:cubicBezTo>
                  <a:cubicBezTo>
                    <a:pt x="86" y="360"/>
                    <a:pt x="86" y="360"/>
                    <a:pt x="86" y="359"/>
                  </a:cubicBezTo>
                  <a:cubicBezTo>
                    <a:pt x="86" y="359"/>
                    <a:pt x="86" y="359"/>
                    <a:pt x="86" y="358"/>
                  </a:cubicBezTo>
                  <a:cubicBezTo>
                    <a:pt x="86" y="358"/>
                    <a:pt x="86" y="358"/>
                    <a:pt x="86" y="358"/>
                  </a:cubicBezTo>
                  <a:cubicBezTo>
                    <a:pt x="86" y="357"/>
                    <a:pt x="86" y="357"/>
                    <a:pt x="86" y="357"/>
                  </a:cubicBezTo>
                  <a:cubicBezTo>
                    <a:pt x="86" y="357"/>
                    <a:pt x="86" y="357"/>
                    <a:pt x="86" y="357"/>
                  </a:cubicBezTo>
                  <a:cubicBezTo>
                    <a:pt x="86" y="357"/>
                    <a:pt x="86" y="356"/>
                    <a:pt x="86" y="356"/>
                  </a:cubicBezTo>
                  <a:cubicBezTo>
                    <a:pt x="86" y="356"/>
                    <a:pt x="86" y="356"/>
                    <a:pt x="87" y="355"/>
                  </a:cubicBezTo>
                  <a:cubicBezTo>
                    <a:pt x="87" y="355"/>
                    <a:pt x="87" y="355"/>
                    <a:pt x="87" y="355"/>
                  </a:cubicBezTo>
                  <a:cubicBezTo>
                    <a:pt x="87" y="355"/>
                    <a:pt x="87" y="355"/>
                    <a:pt x="87" y="354"/>
                  </a:cubicBezTo>
                  <a:cubicBezTo>
                    <a:pt x="87" y="354"/>
                    <a:pt x="87" y="354"/>
                    <a:pt x="87" y="354"/>
                  </a:cubicBezTo>
                  <a:cubicBezTo>
                    <a:pt x="87" y="354"/>
                    <a:pt x="88" y="354"/>
                    <a:pt x="88" y="354"/>
                  </a:cubicBezTo>
                  <a:cubicBezTo>
                    <a:pt x="88" y="354"/>
                    <a:pt x="88" y="353"/>
                    <a:pt x="88" y="353"/>
                  </a:cubicBezTo>
                  <a:cubicBezTo>
                    <a:pt x="88" y="353"/>
                    <a:pt x="88" y="353"/>
                    <a:pt x="89" y="353"/>
                  </a:cubicBezTo>
                  <a:cubicBezTo>
                    <a:pt x="89" y="353"/>
                    <a:pt x="89" y="352"/>
                    <a:pt x="89" y="353"/>
                  </a:cubicBezTo>
                  <a:cubicBezTo>
                    <a:pt x="89" y="353"/>
                    <a:pt x="89" y="353"/>
                    <a:pt x="89" y="353"/>
                  </a:cubicBezTo>
                  <a:cubicBezTo>
                    <a:pt x="90" y="353"/>
                    <a:pt x="90" y="353"/>
                    <a:pt x="90" y="353"/>
                  </a:cubicBezTo>
                  <a:cubicBezTo>
                    <a:pt x="90" y="353"/>
                    <a:pt x="90" y="353"/>
                    <a:pt x="90" y="353"/>
                  </a:cubicBezTo>
                  <a:cubicBezTo>
                    <a:pt x="90" y="353"/>
                    <a:pt x="90" y="353"/>
                    <a:pt x="90" y="353"/>
                  </a:cubicBezTo>
                  <a:cubicBezTo>
                    <a:pt x="90" y="352"/>
                    <a:pt x="89" y="351"/>
                    <a:pt x="90" y="351"/>
                  </a:cubicBezTo>
                  <a:cubicBezTo>
                    <a:pt x="90" y="351"/>
                    <a:pt x="90" y="351"/>
                    <a:pt x="90" y="351"/>
                  </a:cubicBezTo>
                  <a:cubicBezTo>
                    <a:pt x="90" y="351"/>
                    <a:pt x="90" y="351"/>
                    <a:pt x="90" y="351"/>
                  </a:cubicBezTo>
                  <a:cubicBezTo>
                    <a:pt x="91" y="351"/>
                    <a:pt x="92" y="350"/>
                    <a:pt x="92" y="351"/>
                  </a:cubicBezTo>
                  <a:cubicBezTo>
                    <a:pt x="92" y="351"/>
                    <a:pt x="92" y="351"/>
                    <a:pt x="92" y="351"/>
                  </a:cubicBezTo>
                  <a:cubicBezTo>
                    <a:pt x="92" y="351"/>
                    <a:pt x="92" y="351"/>
                    <a:pt x="92" y="351"/>
                  </a:cubicBezTo>
                  <a:cubicBezTo>
                    <a:pt x="92" y="350"/>
                    <a:pt x="92" y="350"/>
                    <a:pt x="92" y="350"/>
                  </a:cubicBezTo>
                  <a:cubicBezTo>
                    <a:pt x="92" y="350"/>
                    <a:pt x="92" y="350"/>
                    <a:pt x="91" y="350"/>
                  </a:cubicBezTo>
                  <a:cubicBezTo>
                    <a:pt x="91" y="349"/>
                    <a:pt x="92" y="349"/>
                    <a:pt x="92" y="349"/>
                  </a:cubicBezTo>
                  <a:cubicBezTo>
                    <a:pt x="92" y="349"/>
                    <a:pt x="92" y="349"/>
                    <a:pt x="92" y="349"/>
                  </a:cubicBezTo>
                  <a:cubicBezTo>
                    <a:pt x="92" y="348"/>
                    <a:pt x="93" y="348"/>
                    <a:pt x="93" y="348"/>
                  </a:cubicBezTo>
                  <a:cubicBezTo>
                    <a:pt x="93" y="348"/>
                    <a:pt x="93" y="347"/>
                    <a:pt x="94" y="347"/>
                  </a:cubicBezTo>
                  <a:cubicBezTo>
                    <a:pt x="94" y="347"/>
                    <a:pt x="94" y="347"/>
                    <a:pt x="94" y="347"/>
                  </a:cubicBezTo>
                  <a:cubicBezTo>
                    <a:pt x="94" y="347"/>
                    <a:pt x="94" y="347"/>
                    <a:pt x="94" y="347"/>
                  </a:cubicBezTo>
                  <a:cubicBezTo>
                    <a:pt x="94" y="347"/>
                    <a:pt x="94" y="347"/>
                    <a:pt x="94" y="347"/>
                  </a:cubicBezTo>
                  <a:cubicBezTo>
                    <a:pt x="95" y="346"/>
                    <a:pt x="94" y="348"/>
                    <a:pt x="95" y="348"/>
                  </a:cubicBezTo>
                  <a:cubicBezTo>
                    <a:pt x="94" y="348"/>
                    <a:pt x="94" y="348"/>
                    <a:pt x="94" y="349"/>
                  </a:cubicBezTo>
                  <a:cubicBezTo>
                    <a:pt x="94" y="350"/>
                    <a:pt x="94" y="349"/>
                    <a:pt x="94" y="350"/>
                  </a:cubicBezTo>
                  <a:cubicBezTo>
                    <a:pt x="94" y="350"/>
                    <a:pt x="94" y="350"/>
                    <a:pt x="94" y="350"/>
                  </a:cubicBezTo>
                  <a:cubicBezTo>
                    <a:pt x="94" y="351"/>
                    <a:pt x="95" y="351"/>
                    <a:pt x="95" y="352"/>
                  </a:cubicBezTo>
                  <a:cubicBezTo>
                    <a:pt x="95" y="352"/>
                    <a:pt x="95" y="352"/>
                    <a:pt x="95" y="353"/>
                  </a:cubicBezTo>
                  <a:cubicBezTo>
                    <a:pt x="95" y="353"/>
                    <a:pt x="96" y="353"/>
                    <a:pt x="96" y="353"/>
                  </a:cubicBezTo>
                  <a:cubicBezTo>
                    <a:pt x="96" y="353"/>
                    <a:pt x="96" y="353"/>
                    <a:pt x="96" y="353"/>
                  </a:cubicBezTo>
                  <a:cubicBezTo>
                    <a:pt x="96" y="353"/>
                    <a:pt x="96" y="354"/>
                    <a:pt x="96" y="354"/>
                  </a:cubicBezTo>
                  <a:cubicBezTo>
                    <a:pt x="97" y="354"/>
                    <a:pt x="96" y="354"/>
                    <a:pt x="96" y="355"/>
                  </a:cubicBezTo>
                  <a:cubicBezTo>
                    <a:pt x="97" y="355"/>
                    <a:pt x="97" y="355"/>
                    <a:pt x="97" y="355"/>
                  </a:cubicBezTo>
                  <a:cubicBezTo>
                    <a:pt x="97" y="356"/>
                    <a:pt x="98" y="356"/>
                    <a:pt x="98" y="357"/>
                  </a:cubicBezTo>
                  <a:cubicBezTo>
                    <a:pt x="98" y="357"/>
                    <a:pt x="99" y="358"/>
                    <a:pt x="99" y="358"/>
                  </a:cubicBezTo>
                  <a:cubicBezTo>
                    <a:pt x="99" y="358"/>
                    <a:pt x="99" y="357"/>
                    <a:pt x="99" y="357"/>
                  </a:cubicBezTo>
                  <a:cubicBezTo>
                    <a:pt x="99" y="356"/>
                    <a:pt x="100" y="356"/>
                    <a:pt x="100" y="356"/>
                  </a:cubicBezTo>
                  <a:cubicBezTo>
                    <a:pt x="100" y="355"/>
                    <a:pt x="99" y="355"/>
                    <a:pt x="99" y="355"/>
                  </a:cubicBezTo>
                  <a:cubicBezTo>
                    <a:pt x="98" y="354"/>
                    <a:pt x="99" y="353"/>
                    <a:pt x="100" y="354"/>
                  </a:cubicBezTo>
                  <a:cubicBezTo>
                    <a:pt x="100" y="354"/>
                    <a:pt x="100" y="354"/>
                    <a:pt x="101" y="355"/>
                  </a:cubicBezTo>
                  <a:cubicBezTo>
                    <a:pt x="101" y="355"/>
                    <a:pt x="101" y="355"/>
                    <a:pt x="102" y="355"/>
                  </a:cubicBezTo>
                  <a:cubicBezTo>
                    <a:pt x="102" y="355"/>
                    <a:pt x="102" y="355"/>
                    <a:pt x="101" y="354"/>
                  </a:cubicBezTo>
                  <a:cubicBezTo>
                    <a:pt x="101" y="354"/>
                    <a:pt x="101" y="354"/>
                    <a:pt x="101" y="353"/>
                  </a:cubicBezTo>
                  <a:cubicBezTo>
                    <a:pt x="101" y="353"/>
                    <a:pt x="101" y="353"/>
                    <a:pt x="101" y="353"/>
                  </a:cubicBezTo>
                  <a:cubicBezTo>
                    <a:pt x="102" y="352"/>
                    <a:pt x="102" y="352"/>
                    <a:pt x="102" y="352"/>
                  </a:cubicBezTo>
                  <a:cubicBezTo>
                    <a:pt x="102" y="352"/>
                    <a:pt x="101" y="352"/>
                    <a:pt x="101" y="352"/>
                  </a:cubicBezTo>
                  <a:cubicBezTo>
                    <a:pt x="101" y="352"/>
                    <a:pt x="101" y="352"/>
                    <a:pt x="101" y="351"/>
                  </a:cubicBezTo>
                  <a:cubicBezTo>
                    <a:pt x="100" y="351"/>
                    <a:pt x="100" y="351"/>
                    <a:pt x="99" y="350"/>
                  </a:cubicBezTo>
                  <a:cubicBezTo>
                    <a:pt x="98" y="350"/>
                    <a:pt x="98" y="350"/>
                    <a:pt x="99" y="349"/>
                  </a:cubicBezTo>
                  <a:cubicBezTo>
                    <a:pt x="99" y="349"/>
                    <a:pt x="99" y="349"/>
                    <a:pt x="99" y="348"/>
                  </a:cubicBezTo>
                  <a:cubicBezTo>
                    <a:pt x="99" y="348"/>
                    <a:pt x="100" y="348"/>
                    <a:pt x="100" y="348"/>
                  </a:cubicBezTo>
                  <a:cubicBezTo>
                    <a:pt x="101" y="347"/>
                    <a:pt x="100" y="347"/>
                    <a:pt x="100" y="346"/>
                  </a:cubicBezTo>
                  <a:cubicBezTo>
                    <a:pt x="99" y="345"/>
                    <a:pt x="100" y="344"/>
                    <a:pt x="101" y="345"/>
                  </a:cubicBezTo>
                  <a:cubicBezTo>
                    <a:pt x="101" y="345"/>
                    <a:pt x="101" y="346"/>
                    <a:pt x="101" y="346"/>
                  </a:cubicBezTo>
                  <a:cubicBezTo>
                    <a:pt x="101" y="346"/>
                    <a:pt x="101" y="346"/>
                    <a:pt x="101" y="346"/>
                  </a:cubicBezTo>
                  <a:cubicBezTo>
                    <a:pt x="102" y="347"/>
                    <a:pt x="102" y="347"/>
                    <a:pt x="103" y="347"/>
                  </a:cubicBezTo>
                  <a:cubicBezTo>
                    <a:pt x="103" y="346"/>
                    <a:pt x="103" y="346"/>
                    <a:pt x="103" y="346"/>
                  </a:cubicBezTo>
                  <a:cubicBezTo>
                    <a:pt x="103" y="346"/>
                    <a:pt x="104" y="346"/>
                    <a:pt x="104" y="346"/>
                  </a:cubicBezTo>
                  <a:cubicBezTo>
                    <a:pt x="105" y="347"/>
                    <a:pt x="105" y="347"/>
                    <a:pt x="105" y="347"/>
                  </a:cubicBezTo>
                  <a:cubicBezTo>
                    <a:pt x="105" y="347"/>
                    <a:pt x="106" y="348"/>
                    <a:pt x="106" y="348"/>
                  </a:cubicBezTo>
                  <a:cubicBezTo>
                    <a:pt x="107" y="348"/>
                    <a:pt x="107" y="347"/>
                    <a:pt x="107" y="347"/>
                  </a:cubicBezTo>
                  <a:cubicBezTo>
                    <a:pt x="108" y="347"/>
                    <a:pt x="109" y="347"/>
                    <a:pt x="109" y="347"/>
                  </a:cubicBezTo>
                  <a:cubicBezTo>
                    <a:pt x="110" y="347"/>
                    <a:pt x="111" y="347"/>
                    <a:pt x="112" y="347"/>
                  </a:cubicBezTo>
                  <a:cubicBezTo>
                    <a:pt x="111" y="347"/>
                    <a:pt x="111" y="347"/>
                    <a:pt x="110" y="347"/>
                  </a:cubicBezTo>
                  <a:cubicBezTo>
                    <a:pt x="109" y="346"/>
                    <a:pt x="109" y="347"/>
                    <a:pt x="108" y="347"/>
                  </a:cubicBezTo>
                  <a:cubicBezTo>
                    <a:pt x="108" y="347"/>
                    <a:pt x="107" y="347"/>
                    <a:pt x="107" y="347"/>
                  </a:cubicBezTo>
                  <a:cubicBezTo>
                    <a:pt x="106" y="346"/>
                    <a:pt x="107" y="344"/>
                    <a:pt x="107" y="344"/>
                  </a:cubicBezTo>
                  <a:cubicBezTo>
                    <a:pt x="108" y="345"/>
                    <a:pt x="108" y="345"/>
                    <a:pt x="108" y="345"/>
                  </a:cubicBezTo>
                  <a:cubicBezTo>
                    <a:pt x="108" y="345"/>
                    <a:pt x="108" y="345"/>
                    <a:pt x="109" y="344"/>
                  </a:cubicBezTo>
                  <a:cubicBezTo>
                    <a:pt x="109" y="344"/>
                    <a:pt x="109" y="344"/>
                    <a:pt x="109" y="344"/>
                  </a:cubicBezTo>
                  <a:cubicBezTo>
                    <a:pt x="108" y="344"/>
                    <a:pt x="108" y="344"/>
                    <a:pt x="108" y="344"/>
                  </a:cubicBezTo>
                  <a:cubicBezTo>
                    <a:pt x="108" y="343"/>
                    <a:pt x="108" y="343"/>
                    <a:pt x="109" y="343"/>
                  </a:cubicBezTo>
                  <a:cubicBezTo>
                    <a:pt x="109" y="342"/>
                    <a:pt x="109" y="342"/>
                    <a:pt x="109" y="342"/>
                  </a:cubicBezTo>
                  <a:cubicBezTo>
                    <a:pt x="110" y="342"/>
                    <a:pt x="110" y="341"/>
                    <a:pt x="109" y="341"/>
                  </a:cubicBezTo>
                  <a:cubicBezTo>
                    <a:pt x="108" y="341"/>
                    <a:pt x="108" y="342"/>
                    <a:pt x="108" y="342"/>
                  </a:cubicBezTo>
                  <a:cubicBezTo>
                    <a:pt x="107" y="343"/>
                    <a:pt x="107" y="342"/>
                    <a:pt x="107" y="342"/>
                  </a:cubicBezTo>
                  <a:cubicBezTo>
                    <a:pt x="107" y="341"/>
                    <a:pt x="106" y="341"/>
                    <a:pt x="106" y="341"/>
                  </a:cubicBezTo>
                  <a:cubicBezTo>
                    <a:pt x="106" y="341"/>
                    <a:pt x="107" y="340"/>
                    <a:pt x="107" y="340"/>
                  </a:cubicBezTo>
                  <a:cubicBezTo>
                    <a:pt x="107" y="340"/>
                    <a:pt x="107" y="339"/>
                    <a:pt x="107" y="339"/>
                  </a:cubicBezTo>
                  <a:cubicBezTo>
                    <a:pt x="107" y="338"/>
                    <a:pt x="108" y="338"/>
                    <a:pt x="108" y="338"/>
                  </a:cubicBezTo>
                  <a:cubicBezTo>
                    <a:pt x="109" y="338"/>
                    <a:pt x="109" y="338"/>
                    <a:pt x="109" y="338"/>
                  </a:cubicBezTo>
                  <a:cubicBezTo>
                    <a:pt x="109" y="337"/>
                    <a:pt x="110" y="337"/>
                    <a:pt x="111" y="337"/>
                  </a:cubicBezTo>
                  <a:cubicBezTo>
                    <a:pt x="111" y="337"/>
                    <a:pt x="112" y="338"/>
                    <a:pt x="112" y="339"/>
                  </a:cubicBezTo>
                  <a:cubicBezTo>
                    <a:pt x="113" y="339"/>
                    <a:pt x="113" y="338"/>
                    <a:pt x="113" y="337"/>
                  </a:cubicBezTo>
                  <a:cubicBezTo>
                    <a:pt x="113" y="337"/>
                    <a:pt x="113" y="337"/>
                    <a:pt x="113" y="337"/>
                  </a:cubicBezTo>
                  <a:cubicBezTo>
                    <a:pt x="113" y="336"/>
                    <a:pt x="112" y="337"/>
                    <a:pt x="112" y="337"/>
                  </a:cubicBezTo>
                  <a:cubicBezTo>
                    <a:pt x="112" y="337"/>
                    <a:pt x="111" y="337"/>
                    <a:pt x="111" y="337"/>
                  </a:cubicBezTo>
                  <a:cubicBezTo>
                    <a:pt x="111" y="336"/>
                    <a:pt x="111" y="336"/>
                    <a:pt x="111" y="336"/>
                  </a:cubicBezTo>
                  <a:cubicBezTo>
                    <a:pt x="112" y="336"/>
                    <a:pt x="112" y="336"/>
                    <a:pt x="112" y="335"/>
                  </a:cubicBezTo>
                  <a:cubicBezTo>
                    <a:pt x="112" y="335"/>
                    <a:pt x="112" y="335"/>
                    <a:pt x="112" y="335"/>
                  </a:cubicBezTo>
                  <a:cubicBezTo>
                    <a:pt x="112" y="334"/>
                    <a:pt x="112" y="334"/>
                    <a:pt x="112" y="334"/>
                  </a:cubicBezTo>
                  <a:cubicBezTo>
                    <a:pt x="113" y="333"/>
                    <a:pt x="113" y="334"/>
                    <a:pt x="113" y="334"/>
                  </a:cubicBezTo>
                  <a:cubicBezTo>
                    <a:pt x="113" y="334"/>
                    <a:pt x="113" y="335"/>
                    <a:pt x="114" y="335"/>
                  </a:cubicBezTo>
                  <a:cubicBezTo>
                    <a:pt x="114" y="335"/>
                    <a:pt x="114" y="335"/>
                    <a:pt x="114" y="335"/>
                  </a:cubicBezTo>
                  <a:cubicBezTo>
                    <a:pt x="114" y="335"/>
                    <a:pt x="115" y="335"/>
                    <a:pt x="115" y="335"/>
                  </a:cubicBezTo>
                  <a:cubicBezTo>
                    <a:pt x="115" y="335"/>
                    <a:pt x="115" y="335"/>
                    <a:pt x="116" y="335"/>
                  </a:cubicBezTo>
                  <a:cubicBezTo>
                    <a:pt x="116" y="335"/>
                    <a:pt x="116" y="334"/>
                    <a:pt x="116" y="334"/>
                  </a:cubicBezTo>
                  <a:cubicBezTo>
                    <a:pt x="117" y="333"/>
                    <a:pt x="116" y="334"/>
                    <a:pt x="115" y="333"/>
                  </a:cubicBezTo>
                  <a:cubicBezTo>
                    <a:pt x="115" y="333"/>
                    <a:pt x="115" y="333"/>
                    <a:pt x="115" y="332"/>
                  </a:cubicBezTo>
                  <a:cubicBezTo>
                    <a:pt x="115" y="332"/>
                    <a:pt x="114" y="332"/>
                    <a:pt x="114" y="332"/>
                  </a:cubicBezTo>
                  <a:cubicBezTo>
                    <a:pt x="114" y="332"/>
                    <a:pt x="113" y="331"/>
                    <a:pt x="114" y="330"/>
                  </a:cubicBezTo>
                  <a:cubicBezTo>
                    <a:pt x="114" y="330"/>
                    <a:pt x="114" y="330"/>
                    <a:pt x="114" y="330"/>
                  </a:cubicBezTo>
                  <a:cubicBezTo>
                    <a:pt x="114" y="330"/>
                    <a:pt x="114" y="330"/>
                    <a:pt x="115" y="330"/>
                  </a:cubicBezTo>
                  <a:cubicBezTo>
                    <a:pt x="115" y="330"/>
                    <a:pt x="115" y="329"/>
                    <a:pt x="115" y="329"/>
                  </a:cubicBezTo>
                  <a:cubicBezTo>
                    <a:pt x="116" y="329"/>
                    <a:pt x="116" y="330"/>
                    <a:pt x="116" y="330"/>
                  </a:cubicBezTo>
                  <a:cubicBezTo>
                    <a:pt x="116" y="330"/>
                    <a:pt x="117" y="329"/>
                    <a:pt x="117" y="329"/>
                  </a:cubicBezTo>
                  <a:cubicBezTo>
                    <a:pt x="118" y="329"/>
                    <a:pt x="118" y="329"/>
                    <a:pt x="118" y="329"/>
                  </a:cubicBezTo>
                  <a:cubicBezTo>
                    <a:pt x="118" y="328"/>
                    <a:pt x="118" y="328"/>
                    <a:pt x="118" y="328"/>
                  </a:cubicBezTo>
                  <a:cubicBezTo>
                    <a:pt x="119" y="328"/>
                    <a:pt x="118" y="329"/>
                    <a:pt x="118" y="329"/>
                  </a:cubicBezTo>
                  <a:cubicBezTo>
                    <a:pt x="119" y="329"/>
                    <a:pt x="119" y="328"/>
                    <a:pt x="120" y="328"/>
                  </a:cubicBezTo>
                  <a:cubicBezTo>
                    <a:pt x="120" y="328"/>
                    <a:pt x="120" y="329"/>
                    <a:pt x="120" y="329"/>
                  </a:cubicBezTo>
                  <a:cubicBezTo>
                    <a:pt x="120" y="329"/>
                    <a:pt x="120" y="330"/>
                    <a:pt x="121" y="330"/>
                  </a:cubicBezTo>
                  <a:cubicBezTo>
                    <a:pt x="121" y="329"/>
                    <a:pt x="121" y="329"/>
                    <a:pt x="121" y="329"/>
                  </a:cubicBezTo>
                  <a:cubicBezTo>
                    <a:pt x="121" y="329"/>
                    <a:pt x="122" y="329"/>
                    <a:pt x="122" y="328"/>
                  </a:cubicBezTo>
                  <a:cubicBezTo>
                    <a:pt x="122" y="328"/>
                    <a:pt x="121" y="327"/>
                    <a:pt x="122" y="327"/>
                  </a:cubicBezTo>
                  <a:cubicBezTo>
                    <a:pt x="122" y="327"/>
                    <a:pt x="122" y="326"/>
                    <a:pt x="122" y="326"/>
                  </a:cubicBezTo>
                  <a:cubicBezTo>
                    <a:pt x="122" y="326"/>
                    <a:pt x="122" y="326"/>
                    <a:pt x="122" y="326"/>
                  </a:cubicBezTo>
                  <a:cubicBezTo>
                    <a:pt x="123" y="326"/>
                    <a:pt x="123" y="326"/>
                    <a:pt x="123" y="325"/>
                  </a:cubicBezTo>
                  <a:cubicBezTo>
                    <a:pt x="123" y="325"/>
                    <a:pt x="122" y="325"/>
                    <a:pt x="123" y="325"/>
                  </a:cubicBezTo>
                  <a:cubicBezTo>
                    <a:pt x="123" y="324"/>
                    <a:pt x="123" y="325"/>
                    <a:pt x="123" y="325"/>
                  </a:cubicBezTo>
                  <a:cubicBezTo>
                    <a:pt x="124" y="326"/>
                    <a:pt x="124" y="326"/>
                    <a:pt x="125" y="325"/>
                  </a:cubicBezTo>
                  <a:cubicBezTo>
                    <a:pt x="125" y="325"/>
                    <a:pt x="124" y="325"/>
                    <a:pt x="124" y="325"/>
                  </a:cubicBezTo>
                  <a:cubicBezTo>
                    <a:pt x="125" y="324"/>
                    <a:pt x="125" y="324"/>
                    <a:pt x="125" y="324"/>
                  </a:cubicBezTo>
                  <a:cubicBezTo>
                    <a:pt x="126" y="323"/>
                    <a:pt x="126" y="323"/>
                    <a:pt x="127" y="323"/>
                  </a:cubicBezTo>
                  <a:cubicBezTo>
                    <a:pt x="126" y="323"/>
                    <a:pt x="125" y="324"/>
                    <a:pt x="125" y="325"/>
                  </a:cubicBezTo>
                  <a:cubicBezTo>
                    <a:pt x="125" y="325"/>
                    <a:pt x="126" y="325"/>
                    <a:pt x="126" y="325"/>
                  </a:cubicBezTo>
                  <a:cubicBezTo>
                    <a:pt x="126" y="325"/>
                    <a:pt x="127" y="326"/>
                    <a:pt x="127" y="326"/>
                  </a:cubicBezTo>
                  <a:cubicBezTo>
                    <a:pt x="127" y="326"/>
                    <a:pt x="127" y="325"/>
                    <a:pt x="127" y="325"/>
                  </a:cubicBezTo>
                  <a:cubicBezTo>
                    <a:pt x="128" y="325"/>
                    <a:pt x="128" y="325"/>
                    <a:pt x="128" y="324"/>
                  </a:cubicBezTo>
                  <a:cubicBezTo>
                    <a:pt x="128" y="324"/>
                    <a:pt x="128" y="324"/>
                    <a:pt x="128" y="324"/>
                  </a:cubicBezTo>
                  <a:cubicBezTo>
                    <a:pt x="128" y="324"/>
                    <a:pt x="129" y="324"/>
                    <a:pt x="129" y="323"/>
                  </a:cubicBezTo>
                  <a:cubicBezTo>
                    <a:pt x="129" y="323"/>
                    <a:pt x="130" y="323"/>
                    <a:pt x="130" y="323"/>
                  </a:cubicBezTo>
                  <a:cubicBezTo>
                    <a:pt x="130" y="323"/>
                    <a:pt x="130" y="323"/>
                    <a:pt x="129" y="323"/>
                  </a:cubicBezTo>
                  <a:cubicBezTo>
                    <a:pt x="129" y="322"/>
                    <a:pt x="128" y="322"/>
                    <a:pt x="129" y="321"/>
                  </a:cubicBezTo>
                  <a:cubicBezTo>
                    <a:pt x="129" y="321"/>
                    <a:pt x="129" y="321"/>
                    <a:pt x="129" y="321"/>
                  </a:cubicBezTo>
                  <a:cubicBezTo>
                    <a:pt x="130" y="321"/>
                    <a:pt x="130" y="321"/>
                    <a:pt x="130" y="321"/>
                  </a:cubicBezTo>
                  <a:cubicBezTo>
                    <a:pt x="130" y="321"/>
                    <a:pt x="130" y="321"/>
                    <a:pt x="131" y="322"/>
                  </a:cubicBezTo>
                  <a:cubicBezTo>
                    <a:pt x="131" y="322"/>
                    <a:pt x="131" y="322"/>
                    <a:pt x="131" y="322"/>
                  </a:cubicBezTo>
                  <a:cubicBezTo>
                    <a:pt x="131" y="322"/>
                    <a:pt x="132" y="323"/>
                    <a:pt x="132" y="323"/>
                  </a:cubicBezTo>
                  <a:cubicBezTo>
                    <a:pt x="133" y="323"/>
                    <a:pt x="133" y="323"/>
                    <a:pt x="134" y="323"/>
                  </a:cubicBezTo>
                  <a:cubicBezTo>
                    <a:pt x="135" y="323"/>
                    <a:pt x="135" y="324"/>
                    <a:pt x="136" y="325"/>
                  </a:cubicBezTo>
                  <a:cubicBezTo>
                    <a:pt x="136" y="325"/>
                    <a:pt x="136" y="326"/>
                    <a:pt x="137" y="326"/>
                  </a:cubicBezTo>
                  <a:cubicBezTo>
                    <a:pt x="137" y="327"/>
                    <a:pt x="138" y="327"/>
                    <a:pt x="138" y="327"/>
                  </a:cubicBezTo>
                  <a:cubicBezTo>
                    <a:pt x="138" y="328"/>
                    <a:pt x="139" y="329"/>
                    <a:pt x="140" y="330"/>
                  </a:cubicBezTo>
                  <a:cubicBezTo>
                    <a:pt x="141" y="330"/>
                    <a:pt x="142" y="331"/>
                    <a:pt x="141" y="332"/>
                  </a:cubicBezTo>
                  <a:cubicBezTo>
                    <a:pt x="141" y="332"/>
                    <a:pt x="141" y="332"/>
                    <a:pt x="140" y="332"/>
                  </a:cubicBezTo>
                  <a:cubicBezTo>
                    <a:pt x="141" y="333"/>
                    <a:pt x="141" y="333"/>
                    <a:pt x="141" y="333"/>
                  </a:cubicBezTo>
                  <a:cubicBezTo>
                    <a:pt x="141" y="333"/>
                    <a:pt x="141" y="333"/>
                    <a:pt x="141" y="334"/>
                  </a:cubicBezTo>
                  <a:cubicBezTo>
                    <a:pt x="141" y="334"/>
                    <a:pt x="141" y="334"/>
                    <a:pt x="141" y="334"/>
                  </a:cubicBezTo>
                  <a:cubicBezTo>
                    <a:pt x="141" y="334"/>
                    <a:pt x="141" y="334"/>
                    <a:pt x="141" y="334"/>
                  </a:cubicBezTo>
                  <a:cubicBezTo>
                    <a:pt x="141" y="335"/>
                    <a:pt x="141" y="335"/>
                    <a:pt x="141" y="335"/>
                  </a:cubicBezTo>
                  <a:cubicBezTo>
                    <a:pt x="141" y="336"/>
                    <a:pt x="141" y="336"/>
                    <a:pt x="141" y="336"/>
                  </a:cubicBezTo>
                  <a:cubicBezTo>
                    <a:pt x="140" y="336"/>
                    <a:pt x="140" y="337"/>
                    <a:pt x="140" y="337"/>
                  </a:cubicBezTo>
                  <a:cubicBezTo>
                    <a:pt x="141" y="337"/>
                    <a:pt x="141" y="337"/>
                    <a:pt x="140" y="338"/>
                  </a:cubicBezTo>
                  <a:cubicBezTo>
                    <a:pt x="141" y="338"/>
                    <a:pt x="141" y="337"/>
                    <a:pt x="141" y="337"/>
                  </a:cubicBezTo>
                  <a:cubicBezTo>
                    <a:pt x="141" y="336"/>
                    <a:pt x="141" y="335"/>
                    <a:pt x="142" y="336"/>
                  </a:cubicBezTo>
                  <a:cubicBezTo>
                    <a:pt x="142" y="336"/>
                    <a:pt x="142" y="336"/>
                    <a:pt x="142" y="336"/>
                  </a:cubicBezTo>
                  <a:cubicBezTo>
                    <a:pt x="142" y="335"/>
                    <a:pt x="142" y="335"/>
                    <a:pt x="142" y="335"/>
                  </a:cubicBezTo>
                  <a:cubicBezTo>
                    <a:pt x="142" y="334"/>
                    <a:pt x="142" y="333"/>
                    <a:pt x="143" y="334"/>
                  </a:cubicBezTo>
                  <a:cubicBezTo>
                    <a:pt x="143" y="333"/>
                    <a:pt x="143" y="333"/>
                    <a:pt x="143" y="333"/>
                  </a:cubicBezTo>
                  <a:cubicBezTo>
                    <a:pt x="144" y="332"/>
                    <a:pt x="144" y="333"/>
                    <a:pt x="144" y="333"/>
                  </a:cubicBezTo>
                  <a:cubicBezTo>
                    <a:pt x="145" y="332"/>
                    <a:pt x="143" y="332"/>
                    <a:pt x="144" y="331"/>
                  </a:cubicBezTo>
                  <a:cubicBezTo>
                    <a:pt x="145" y="331"/>
                    <a:pt x="145" y="331"/>
                    <a:pt x="145" y="331"/>
                  </a:cubicBezTo>
                  <a:cubicBezTo>
                    <a:pt x="146" y="331"/>
                    <a:pt x="146" y="332"/>
                    <a:pt x="147" y="332"/>
                  </a:cubicBezTo>
                  <a:cubicBezTo>
                    <a:pt x="147" y="332"/>
                    <a:pt x="148" y="332"/>
                    <a:pt x="148" y="332"/>
                  </a:cubicBezTo>
                  <a:cubicBezTo>
                    <a:pt x="149" y="332"/>
                    <a:pt x="149" y="332"/>
                    <a:pt x="150" y="333"/>
                  </a:cubicBezTo>
                  <a:cubicBezTo>
                    <a:pt x="150" y="333"/>
                    <a:pt x="150" y="334"/>
                    <a:pt x="151" y="334"/>
                  </a:cubicBezTo>
                  <a:cubicBezTo>
                    <a:pt x="151" y="334"/>
                    <a:pt x="150" y="335"/>
                    <a:pt x="151" y="335"/>
                  </a:cubicBezTo>
                  <a:cubicBezTo>
                    <a:pt x="151" y="335"/>
                    <a:pt x="151" y="335"/>
                    <a:pt x="151" y="334"/>
                  </a:cubicBezTo>
                  <a:cubicBezTo>
                    <a:pt x="151" y="334"/>
                    <a:pt x="151" y="334"/>
                    <a:pt x="151" y="334"/>
                  </a:cubicBezTo>
                  <a:cubicBezTo>
                    <a:pt x="151" y="334"/>
                    <a:pt x="152" y="333"/>
                    <a:pt x="152" y="333"/>
                  </a:cubicBezTo>
                  <a:cubicBezTo>
                    <a:pt x="152" y="333"/>
                    <a:pt x="151" y="332"/>
                    <a:pt x="152" y="332"/>
                  </a:cubicBezTo>
                  <a:cubicBezTo>
                    <a:pt x="152" y="332"/>
                    <a:pt x="152" y="332"/>
                    <a:pt x="153" y="333"/>
                  </a:cubicBezTo>
                  <a:cubicBezTo>
                    <a:pt x="153" y="333"/>
                    <a:pt x="154" y="334"/>
                    <a:pt x="154" y="334"/>
                  </a:cubicBezTo>
                  <a:cubicBezTo>
                    <a:pt x="155" y="334"/>
                    <a:pt x="155" y="335"/>
                    <a:pt x="155" y="335"/>
                  </a:cubicBezTo>
                  <a:cubicBezTo>
                    <a:pt x="155" y="335"/>
                    <a:pt x="155" y="335"/>
                    <a:pt x="155" y="335"/>
                  </a:cubicBezTo>
                  <a:cubicBezTo>
                    <a:pt x="155" y="334"/>
                    <a:pt x="155" y="334"/>
                    <a:pt x="155" y="333"/>
                  </a:cubicBezTo>
                  <a:cubicBezTo>
                    <a:pt x="155" y="333"/>
                    <a:pt x="154" y="332"/>
                    <a:pt x="155" y="331"/>
                  </a:cubicBezTo>
                  <a:cubicBezTo>
                    <a:pt x="155" y="331"/>
                    <a:pt x="155" y="332"/>
                    <a:pt x="155" y="332"/>
                  </a:cubicBezTo>
                  <a:cubicBezTo>
                    <a:pt x="156" y="332"/>
                    <a:pt x="156" y="332"/>
                    <a:pt x="156" y="332"/>
                  </a:cubicBezTo>
                  <a:cubicBezTo>
                    <a:pt x="157" y="332"/>
                    <a:pt x="157" y="332"/>
                    <a:pt x="157" y="332"/>
                  </a:cubicBezTo>
                  <a:cubicBezTo>
                    <a:pt x="158" y="332"/>
                    <a:pt x="158" y="331"/>
                    <a:pt x="158" y="331"/>
                  </a:cubicBezTo>
                  <a:cubicBezTo>
                    <a:pt x="158" y="332"/>
                    <a:pt x="158" y="332"/>
                    <a:pt x="157" y="332"/>
                  </a:cubicBezTo>
                  <a:cubicBezTo>
                    <a:pt x="157" y="332"/>
                    <a:pt x="156" y="332"/>
                    <a:pt x="156" y="332"/>
                  </a:cubicBezTo>
                  <a:cubicBezTo>
                    <a:pt x="156" y="332"/>
                    <a:pt x="156" y="331"/>
                    <a:pt x="156" y="331"/>
                  </a:cubicBezTo>
                  <a:cubicBezTo>
                    <a:pt x="155" y="331"/>
                    <a:pt x="155" y="331"/>
                    <a:pt x="155" y="330"/>
                  </a:cubicBezTo>
                  <a:cubicBezTo>
                    <a:pt x="155" y="330"/>
                    <a:pt x="155" y="330"/>
                    <a:pt x="156" y="330"/>
                  </a:cubicBezTo>
                  <a:cubicBezTo>
                    <a:pt x="156" y="330"/>
                    <a:pt x="156" y="329"/>
                    <a:pt x="156" y="329"/>
                  </a:cubicBezTo>
                  <a:cubicBezTo>
                    <a:pt x="156" y="329"/>
                    <a:pt x="156" y="329"/>
                    <a:pt x="156" y="329"/>
                  </a:cubicBezTo>
                  <a:cubicBezTo>
                    <a:pt x="156" y="329"/>
                    <a:pt x="155" y="329"/>
                    <a:pt x="155" y="329"/>
                  </a:cubicBezTo>
                  <a:cubicBezTo>
                    <a:pt x="154" y="329"/>
                    <a:pt x="154" y="329"/>
                    <a:pt x="154" y="329"/>
                  </a:cubicBezTo>
                  <a:cubicBezTo>
                    <a:pt x="154" y="329"/>
                    <a:pt x="154" y="328"/>
                    <a:pt x="153" y="328"/>
                  </a:cubicBezTo>
                  <a:cubicBezTo>
                    <a:pt x="153" y="328"/>
                    <a:pt x="153" y="328"/>
                    <a:pt x="153" y="328"/>
                  </a:cubicBezTo>
                  <a:cubicBezTo>
                    <a:pt x="152" y="328"/>
                    <a:pt x="152" y="328"/>
                    <a:pt x="152" y="327"/>
                  </a:cubicBezTo>
                  <a:cubicBezTo>
                    <a:pt x="153" y="326"/>
                    <a:pt x="153" y="327"/>
                    <a:pt x="153" y="326"/>
                  </a:cubicBezTo>
                  <a:cubicBezTo>
                    <a:pt x="154" y="326"/>
                    <a:pt x="153" y="326"/>
                    <a:pt x="154" y="325"/>
                  </a:cubicBezTo>
                  <a:cubicBezTo>
                    <a:pt x="154" y="325"/>
                    <a:pt x="154" y="325"/>
                    <a:pt x="154" y="324"/>
                  </a:cubicBezTo>
                  <a:cubicBezTo>
                    <a:pt x="155" y="324"/>
                    <a:pt x="155" y="324"/>
                    <a:pt x="155" y="324"/>
                  </a:cubicBezTo>
                  <a:cubicBezTo>
                    <a:pt x="156" y="323"/>
                    <a:pt x="156" y="323"/>
                    <a:pt x="156" y="322"/>
                  </a:cubicBezTo>
                  <a:cubicBezTo>
                    <a:pt x="156" y="322"/>
                    <a:pt x="156" y="322"/>
                    <a:pt x="156" y="322"/>
                  </a:cubicBezTo>
                  <a:cubicBezTo>
                    <a:pt x="156" y="321"/>
                    <a:pt x="157" y="321"/>
                    <a:pt x="157" y="321"/>
                  </a:cubicBezTo>
                  <a:cubicBezTo>
                    <a:pt x="157" y="321"/>
                    <a:pt x="156" y="320"/>
                    <a:pt x="157" y="320"/>
                  </a:cubicBezTo>
                  <a:cubicBezTo>
                    <a:pt x="157" y="320"/>
                    <a:pt x="157" y="319"/>
                    <a:pt x="157" y="319"/>
                  </a:cubicBezTo>
                  <a:cubicBezTo>
                    <a:pt x="157" y="319"/>
                    <a:pt x="157" y="318"/>
                    <a:pt x="157" y="318"/>
                  </a:cubicBezTo>
                  <a:cubicBezTo>
                    <a:pt x="158" y="318"/>
                    <a:pt x="158" y="319"/>
                    <a:pt x="158" y="319"/>
                  </a:cubicBezTo>
                  <a:cubicBezTo>
                    <a:pt x="159" y="319"/>
                    <a:pt x="159" y="319"/>
                    <a:pt x="160" y="318"/>
                  </a:cubicBezTo>
                  <a:cubicBezTo>
                    <a:pt x="160" y="318"/>
                    <a:pt x="160" y="317"/>
                    <a:pt x="161" y="317"/>
                  </a:cubicBezTo>
                  <a:cubicBezTo>
                    <a:pt x="161" y="317"/>
                    <a:pt x="161" y="317"/>
                    <a:pt x="161" y="317"/>
                  </a:cubicBezTo>
                  <a:cubicBezTo>
                    <a:pt x="161" y="317"/>
                    <a:pt x="160" y="316"/>
                    <a:pt x="160" y="316"/>
                  </a:cubicBezTo>
                  <a:cubicBezTo>
                    <a:pt x="160" y="315"/>
                    <a:pt x="160" y="316"/>
                    <a:pt x="159" y="316"/>
                  </a:cubicBezTo>
                  <a:cubicBezTo>
                    <a:pt x="158" y="315"/>
                    <a:pt x="159" y="315"/>
                    <a:pt x="159" y="315"/>
                  </a:cubicBezTo>
                  <a:cubicBezTo>
                    <a:pt x="160" y="314"/>
                    <a:pt x="159" y="313"/>
                    <a:pt x="160" y="313"/>
                  </a:cubicBezTo>
                  <a:cubicBezTo>
                    <a:pt x="160" y="312"/>
                    <a:pt x="161" y="314"/>
                    <a:pt x="161" y="313"/>
                  </a:cubicBezTo>
                  <a:cubicBezTo>
                    <a:pt x="162" y="312"/>
                    <a:pt x="162" y="311"/>
                    <a:pt x="162" y="311"/>
                  </a:cubicBezTo>
                  <a:cubicBezTo>
                    <a:pt x="162" y="310"/>
                    <a:pt x="162" y="311"/>
                    <a:pt x="163" y="310"/>
                  </a:cubicBezTo>
                  <a:cubicBezTo>
                    <a:pt x="163" y="311"/>
                    <a:pt x="164" y="311"/>
                    <a:pt x="165" y="311"/>
                  </a:cubicBezTo>
                  <a:cubicBezTo>
                    <a:pt x="165" y="311"/>
                    <a:pt x="164" y="311"/>
                    <a:pt x="164" y="311"/>
                  </a:cubicBezTo>
                  <a:cubicBezTo>
                    <a:pt x="164" y="311"/>
                    <a:pt x="164" y="310"/>
                    <a:pt x="164" y="310"/>
                  </a:cubicBezTo>
                  <a:cubicBezTo>
                    <a:pt x="164" y="309"/>
                    <a:pt x="165" y="309"/>
                    <a:pt x="164" y="308"/>
                  </a:cubicBezTo>
                  <a:cubicBezTo>
                    <a:pt x="164" y="308"/>
                    <a:pt x="165" y="308"/>
                    <a:pt x="165" y="307"/>
                  </a:cubicBezTo>
                  <a:cubicBezTo>
                    <a:pt x="165" y="307"/>
                    <a:pt x="166" y="308"/>
                    <a:pt x="167" y="308"/>
                  </a:cubicBezTo>
                  <a:cubicBezTo>
                    <a:pt x="167" y="308"/>
                    <a:pt x="167" y="309"/>
                    <a:pt x="167" y="309"/>
                  </a:cubicBezTo>
                  <a:cubicBezTo>
                    <a:pt x="167" y="308"/>
                    <a:pt x="167" y="308"/>
                    <a:pt x="167" y="308"/>
                  </a:cubicBezTo>
                  <a:cubicBezTo>
                    <a:pt x="167" y="308"/>
                    <a:pt x="167" y="308"/>
                    <a:pt x="167" y="307"/>
                  </a:cubicBezTo>
                  <a:cubicBezTo>
                    <a:pt x="168" y="307"/>
                    <a:pt x="168" y="307"/>
                    <a:pt x="168" y="307"/>
                  </a:cubicBezTo>
                  <a:cubicBezTo>
                    <a:pt x="168" y="306"/>
                    <a:pt x="168" y="306"/>
                    <a:pt x="168" y="305"/>
                  </a:cubicBezTo>
                  <a:cubicBezTo>
                    <a:pt x="168" y="305"/>
                    <a:pt x="168" y="305"/>
                    <a:pt x="168" y="305"/>
                  </a:cubicBezTo>
                  <a:cubicBezTo>
                    <a:pt x="169" y="306"/>
                    <a:pt x="169" y="305"/>
                    <a:pt x="169" y="305"/>
                  </a:cubicBezTo>
                  <a:cubicBezTo>
                    <a:pt x="169" y="305"/>
                    <a:pt x="170" y="306"/>
                    <a:pt x="170" y="306"/>
                  </a:cubicBezTo>
                  <a:cubicBezTo>
                    <a:pt x="170" y="305"/>
                    <a:pt x="170" y="305"/>
                    <a:pt x="170" y="305"/>
                  </a:cubicBezTo>
                  <a:cubicBezTo>
                    <a:pt x="171" y="304"/>
                    <a:pt x="171" y="306"/>
                    <a:pt x="171" y="307"/>
                  </a:cubicBezTo>
                  <a:cubicBezTo>
                    <a:pt x="172" y="307"/>
                    <a:pt x="173" y="307"/>
                    <a:pt x="173" y="307"/>
                  </a:cubicBezTo>
                  <a:cubicBezTo>
                    <a:pt x="174" y="307"/>
                    <a:pt x="174" y="307"/>
                    <a:pt x="174" y="307"/>
                  </a:cubicBezTo>
                  <a:cubicBezTo>
                    <a:pt x="175" y="307"/>
                    <a:pt x="175" y="306"/>
                    <a:pt x="175" y="306"/>
                  </a:cubicBezTo>
                  <a:cubicBezTo>
                    <a:pt x="176" y="306"/>
                    <a:pt x="176" y="306"/>
                    <a:pt x="176" y="306"/>
                  </a:cubicBezTo>
                  <a:cubicBezTo>
                    <a:pt x="176" y="306"/>
                    <a:pt x="176" y="307"/>
                    <a:pt x="176" y="307"/>
                  </a:cubicBezTo>
                  <a:cubicBezTo>
                    <a:pt x="177" y="307"/>
                    <a:pt x="177" y="307"/>
                    <a:pt x="178" y="307"/>
                  </a:cubicBezTo>
                  <a:cubicBezTo>
                    <a:pt x="178" y="306"/>
                    <a:pt x="178" y="306"/>
                    <a:pt x="178" y="306"/>
                  </a:cubicBezTo>
                  <a:cubicBezTo>
                    <a:pt x="179" y="306"/>
                    <a:pt x="180" y="305"/>
                    <a:pt x="181" y="306"/>
                  </a:cubicBezTo>
                  <a:cubicBezTo>
                    <a:pt x="181" y="305"/>
                    <a:pt x="181" y="305"/>
                    <a:pt x="182" y="305"/>
                  </a:cubicBezTo>
                  <a:cubicBezTo>
                    <a:pt x="182" y="305"/>
                    <a:pt x="182" y="305"/>
                    <a:pt x="183" y="305"/>
                  </a:cubicBezTo>
                  <a:cubicBezTo>
                    <a:pt x="183" y="305"/>
                    <a:pt x="183" y="305"/>
                    <a:pt x="184" y="305"/>
                  </a:cubicBezTo>
                  <a:cubicBezTo>
                    <a:pt x="183" y="305"/>
                    <a:pt x="183" y="305"/>
                    <a:pt x="183" y="304"/>
                  </a:cubicBezTo>
                  <a:cubicBezTo>
                    <a:pt x="183" y="304"/>
                    <a:pt x="183" y="303"/>
                    <a:pt x="183" y="303"/>
                  </a:cubicBezTo>
                  <a:cubicBezTo>
                    <a:pt x="183" y="303"/>
                    <a:pt x="182" y="303"/>
                    <a:pt x="182" y="302"/>
                  </a:cubicBezTo>
                  <a:cubicBezTo>
                    <a:pt x="182" y="302"/>
                    <a:pt x="183" y="302"/>
                    <a:pt x="182" y="302"/>
                  </a:cubicBezTo>
                  <a:cubicBezTo>
                    <a:pt x="182" y="301"/>
                    <a:pt x="182" y="301"/>
                    <a:pt x="182" y="301"/>
                  </a:cubicBezTo>
                  <a:cubicBezTo>
                    <a:pt x="181" y="300"/>
                    <a:pt x="181" y="300"/>
                    <a:pt x="181" y="299"/>
                  </a:cubicBezTo>
                  <a:cubicBezTo>
                    <a:pt x="181" y="299"/>
                    <a:pt x="182" y="299"/>
                    <a:pt x="182" y="299"/>
                  </a:cubicBezTo>
                  <a:cubicBezTo>
                    <a:pt x="181" y="298"/>
                    <a:pt x="181" y="298"/>
                    <a:pt x="181" y="298"/>
                  </a:cubicBezTo>
                  <a:cubicBezTo>
                    <a:pt x="180" y="298"/>
                    <a:pt x="180" y="298"/>
                    <a:pt x="179" y="299"/>
                  </a:cubicBezTo>
                  <a:cubicBezTo>
                    <a:pt x="179" y="299"/>
                    <a:pt x="178" y="299"/>
                    <a:pt x="178" y="299"/>
                  </a:cubicBezTo>
                  <a:cubicBezTo>
                    <a:pt x="178" y="299"/>
                    <a:pt x="178" y="299"/>
                    <a:pt x="177" y="299"/>
                  </a:cubicBezTo>
                  <a:cubicBezTo>
                    <a:pt x="177" y="299"/>
                    <a:pt x="177" y="299"/>
                    <a:pt x="177" y="298"/>
                  </a:cubicBezTo>
                  <a:cubicBezTo>
                    <a:pt x="177" y="298"/>
                    <a:pt x="177" y="298"/>
                    <a:pt x="177" y="298"/>
                  </a:cubicBezTo>
                  <a:cubicBezTo>
                    <a:pt x="177" y="298"/>
                    <a:pt x="177" y="298"/>
                    <a:pt x="177" y="298"/>
                  </a:cubicBezTo>
                  <a:cubicBezTo>
                    <a:pt x="176" y="297"/>
                    <a:pt x="176" y="297"/>
                    <a:pt x="176" y="297"/>
                  </a:cubicBezTo>
                  <a:cubicBezTo>
                    <a:pt x="176" y="297"/>
                    <a:pt x="175" y="297"/>
                    <a:pt x="175" y="297"/>
                  </a:cubicBezTo>
                  <a:cubicBezTo>
                    <a:pt x="175" y="296"/>
                    <a:pt x="175" y="296"/>
                    <a:pt x="176" y="296"/>
                  </a:cubicBezTo>
                  <a:cubicBezTo>
                    <a:pt x="176" y="296"/>
                    <a:pt x="177" y="297"/>
                    <a:pt x="177" y="296"/>
                  </a:cubicBezTo>
                  <a:cubicBezTo>
                    <a:pt x="177" y="296"/>
                    <a:pt x="178" y="296"/>
                    <a:pt x="178" y="296"/>
                  </a:cubicBezTo>
                  <a:cubicBezTo>
                    <a:pt x="178" y="297"/>
                    <a:pt x="178" y="297"/>
                    <a:pt x="179" y="298"/>
                  </a:cubicBezTo>
                  <a:cubicBezTo>
                    <a:pt x="179" y="297"/>
                    <a:pt x="179" y="296"/>
                    <a:pt x="179" y="297"/>
                  </a:cubicBezTo>
                  <a:cubicBezTo>
                    <a:pt x="180" y="296"/>
                    <a:pt x="180" y="296"/>
                    <a:pt x="180" y="296"/>
                  </a:cubicBezTo>
                  <a:cubicBezTo>
                    <a:pt x="180" y="295"/>
                    <a:pt x="180" y="296"/>
                    <a:pt x="181" y="296"/>
                  </a:cubicBezTo>
                  <a:cubicBezTo>
                    <a:pt x="181" y="296"/>
                    <a:pt x="181" y="296"/>
                    <a:pt x="181" y="297"/>
                  </a:cubicBezTo>
                  <a:cubicBezTo>
                    <a:pt x="181" y="297"/>
                    <a:pt x="181" y="297"/>
                    <a:pt x="181" y="297"/>
                  </a:cubicBezTo>
                  <a:cubicBezTo>
                    <a:pt x="181" y="297"/>
                    <a:pt x="181" y="297"/>
                    <a:pt x="181" y="297"/>
                  </a:cubicBezTo>
                  <a:cubicBezTo>
                    <a:pt x="182" y="297"/>
                    <a:pt x="182" y="297"/>
                    <a:pt x="182" y="297"/>
                  </a:cubicBezTo>
                  <a:cubicBezTo>
                    <a:pt x="182" y="298"/>
                    <a:pt x="182" y="298"/>
                    <a:pt x="183" y="298"/>
                  </a:cubicBezTo>
                  <a:cubicBezTo>
                    <a:pt x="183" y="298"/>
                    <a:pt x="183" y="299"/>
                    <a:pt x="183" y="299"/>
                  </a:cubicBezTo>
                  <a:cubicBezTo>
                    <a:pt x="183" y="299"/>
                    <a:pt x="184" y="299"/>
                    <a:pt x="184" y="299"/>
                  </a:cubicBezTo>
                  <a:cubicBezTo>
                    <a:pt x="184" y="298"/>
                    <a:pt x="185" y="299"/>
                    <a:pt x="185" y="298"/>
                  </a:cubicBezTo>
                  <a:cubicBezTo>
                    <a:pt x="185" y="298"/>
                    <a:pt x="185" y="297"/>
                    <a:pt x="185" y="297"/>
                  </a:cubicBezTo>
                  <a:cubicBezTo>
                    <a:pt x="186" y="298"/>
                    <a:pt x="186" y="298"/>
                    <a:pt x="186" y="298"/>
                  </a:cubicBezTo>
                  <a:cubicBezTo>
                    <a:pt x="187" y="299"/>
                    <a:pt x="187" y="300"/>
                    <a:pt x="187" y="300"/>
                  </a:cubicBezTo>
                  <a:cubicBezTo>
                    <a:pt x="187" y="301"/>
                    <a:pt x="188" y="301"/>
                    <a:pt x="188" y="301"/>
                  </a:cubicBezTo>
                  <a:cubicBezTo>
                    <a:pt x="188" y="301"/>
                    <a:pt x="188" y="301"/>
                    <a:pt x="188" y="301"/>
                  </a:cubicBezTo>
                  <a:cubicBezTo>
                    <a:pt x="189" y="301"/>
                    <a:pt x="189" y="300"/>
                    <a:pt x="189" y="300"/>
                  </a:cubicBezTo>
                  <a:cubicBezTo>
                    <a:pt x="190" y="300"/>
                    <a:pt x="190" y="301"/>
                    <a:pt x="190" y="301"/>
                  </a:cubicBezTo>
                  <a:cubicBezTo>
                    <a:pt x="190" y="301"/>
                    <a:pt x="190" y="302"/>
                    <a:pt x="191" y="302"/>
                  </a:cubicBezTo>
                  <a:cubicBezTo>
                    <a:pt x="191" y="302"/>
                    <a:pt x="192" y="302"/>
                    <a:pt x="192" y="302"/>
                  </a:cubicBezTo>
                  <a:cubicBezTo>
                    <a:pt x="193" y="302"/>
                    <a:pt x="194" y="301"/>
                    <a:pt x="195" y="301"/>
                  </a:cubicBezTo>
                  <a:cubicBezTo>
                    <a:pt x="194" y="302"/>
                    <a:pt x="194" y="302"/>
                    <a:pt x="194" y="303"/>
                  </a:cubicBezTo>
                  <a:cubicBezTo>
                    <a:pt x="195" y="303"/>
                    <a:pt x="195" y="303"/>
                    <a:pt x="195" y="303"/>
                  </a:cubicBezTo>
                  <a:cubicBezTo>
                    <a:pt x="196" y="303"/>
                    <a:pt x="195" y="303"/>
                    <a:pt x="196" y="303"/>
                  </a:cubicBezTo>
                  <a:cubicBezTo>
                    <a:pt x="197" y="303"/>
                    <a:pt x="197" y="303"/>
                    <a:pt x="197" y="304"/>
                  </a:cubicBezTo>
                  <a:cubicBezTo>
                    <a:pt x="197" y="304"/>
                    <a:pt x="197" y="304"/>
                    <a:pt x="197" y="304"/>
                  </a:cubicBezTo>
                  <a:cubicBezTo>
                    <a:pt x="197" y="304"/>
                    <a:pt x="197" y="304"/>
                    <a:pt x="197" y="304"/>
                  </a:cubicBezTo>
                  <a:cubicBezTo>
                    <a:pt x="197" y="304"/>
                    <a:pt x="198" y="304"/>
                    <a:pt x="198" y="304"/>
                  </a:cubicBezTo>
                  <a:cubicBezTo>
                    <a:pt x="198" y="304"/>
                    <a:pt x="198" y="304"/>
                    <a:pt x="198" y="304"/>
                  </a:cubicBezTo>
                  <a:cubicBezTo>
                    <a:pt x="199" y="304"/>
                    <a:pt x="199" y="304"/>
                    <a:pt x="199" y="304"/>
                  </a:cubicBezTo>
                  <a:cubicBezTo>
                    <a:pt x="199" y="304"/>
                    <a:pt x="199" y="304"/>
                    <a:pt x="200" y="304"/>
                  </a:cubicBezTo>
                  <a:cubicBezTo>
                    <a:pt x="200" y="305"/>
                    <a:pt x="201" y="305"/>
                    <a:pt x="201" y="305"/>
                  </a:cubicBezTo>
                  <a:cubicBezTo>
                    <a:pt x="201" y="304"/>
                    <a:pt x="202" y="304"/>
                    <a:pt x="202" y="303"/>
                  </a:cubicBezTo>
                  <a:cubicBezTo>
                    <a:pt x="203" y="304"/>
                    <a:pt x="202" y="304"/>
                    <a:pt x="203" y="304"/>
                  </a:cubicBezTo>
                  <a:cubicBezTo>
                    <a:pt x="203" y="304"/>
                    <a:pt x="203" y="304"/>
                    <a:pt x="203" y="304"/>
                  </a:cubicBezTo>
                  <a:cubicBezTo>
                    <a:pt x="204" y="305"/>
                    <a:pt x="204" y="305"/>
                    <a:pt x="204" y="305"/>
                  </a:cubicBezTo>
                  <a:cubicBezTo>
                    <a:pt x="204" y="305"/>
                    <a:pt x="204" y="305"/>
                    <a:pt x="204" y="305"/>
                  </a:cubicBezTo>
                  <a:cubicBezTo>
                    <a:pt x="205" y="306"/>
                    <a:pt x="205" y="306"/>
                    <a:pt x="205" y="306"/>
                  </a:cubicBezTo>
                  <a:cubicBezTo>
                    <a:pt x="205" y="306"/>
                    <a:pt x="205" y="306"/>
                    <a:pt x="206" y="306"/>
                  </a:cubicBezTo>
                  <a:cubicBezTo>
                    <a:pt x="206" y="306"/>
                    <a:pt x="206" y="307"/>
                    <a:pt x="206" y="307"/>
                  </a:cubicBezTo>
                  <a:cubicBezTo>
                    <a:pt x="207" y="307"/>
                    <a:pt x="207" y="306"/>
                    <a:pt x="207" y="306"/>
                  </a:cubicBezTo>
                  <a:cubicBezTo>
                    <a:pt x="207" y="306"/>
                    <a:pt x="207" y="306"/>
                    <a:pt x="208" y="306"/>
                  </a:cubicBezTo>
                  <a:cubicBezTo>
                    <a:pt x="208" y="306"/>
                    <a:pt x="208" y="306"/>
                    <a:pt x="208" y="306"/>
                  </a:cubicBezTo>
                  <a:cubicBezTo>
                    <a:pt x="208" y="306"/>
                    <a:pt x="208" y="306"/>
                    <a:pt x="209" y="305"/>
                  </a:cubicBezTo>
                  <a:cubicBezTo>
                    <a:pt x="209" y="305"/>
                    <a:pt x="209" y="305"/>
                    <a:pt x="209" y="305"/>
                  </a:cubicBezTo>
                  <a:cubicBezTo>
                    <a:pt x="210" y="305"/>
                    <a:pt x="210" y="305"/>
                    <a:pt x="210" y="305"/>
                  </a:cubicBezTo>
                  <a:cubicBezTo>
                    <a:pt x="211" y="304"/>
                    <a:pt x="212" y="304"/>
                    <a:pt x="213" y="303"/>
                  </a:cubicBezTo>
                  <a:cubicBezTo>
                    <a:pt x="213" y="304"/>
                    <a:pt x="212" y="304"/>
                    <a:pt x="212" y="304"/>
                  </a:cubicBezTo>
                  <a:cubicBezTo>
                    <a:pt x="211" y="305"/>
                    <a:pt x="211" y="305"/>
                    <a:pt x="211" y="305"/>
                  </a:cubicBezTo>
                  <a:cubicBezTo>
                    <a:pt x="211" y="306"/>
                    <a:pt x="211" y="306"/>
                    <a:pt x="211" y="306"/>
                  </a:cubicBezTo>
                  <a:cubicBezTo>
                    <a:pt x="211" y="306"/>
                    <a:pt x="212" y="306"/>
                    <a:pt x="212" y="306"/>
                  </a:cubicBezTo>
                  <a:cubicBezTo>
                    <a:pt x="212" y="306"/>
                    <a:pt x="213" y="306"/>
                    <a:pt x="213" y="306"/>
                  </a:cubicBezTo>
                  <a:cubicBezTo>
                    <a:pt x="213" y="306"/>
                    <a:pt x="213" y="306"/>
                    <a:pt x="213" y="306"/>
                  </a:cubicBezTo>
                  <a:cubicBezTo>
                    <a:pt x="213" y="307"/>
                    <a:pt x="214" y="306"/>
                    <a:pt x="214" y="306"/>
                  </a:cubicBezTo>
                  <a:cubicBezTo>
                    <a:pt x="215" y="307"/>
                    <a:pt x="214" y="307"/>
                    <a:pt x="214" y="308"/>
                  </a:cubicBezTo>
                  <a:cubicBezTo>
                    <a:pt x="214" y="308"/>
                    <a:pt x="214" y="308"/>
                    <a:pt x="214" y="309"/>
                  </a:cubicBezTo>
                  <a:cubicBezTo>
                    <a:pt x="214" y="308"/>
                    <a:pt x="215" y="308"/>
                    <a:pt x="216" y="308"/>
                  </a:cubicBezTo>
                  <a:cubicBezTo>
                    <a:pt x="216" y="308"/>
                    <a:pt x="216" y="309"/>
                    <a:pt x="217" y="308"/>
                  </a:cubicBezTo>
                  <a:cubicBezTo>
                    <a:pt x="217" y="308"/>
                    <a:pt x="217" y="308"/>
                    <a:pt x="217" y="307"/>
                  </a:cubicBezTo>
                  <a:cubicBezTo>
                    <a:pt x="217" y="307"/>
                    <a:pt x="218" y="306"/>
                    <a:pt x="217" y="306"/>
                  </a:cubicBezTo>
                  <a:cubicBezTo>
                    <a:pt x="216" y="306"/>
                    <a:pt x="215" y="306"/>
                    <a:pt x="215" y="306"/>
                  </a:cubicBezTo>
                  <a:cubicBezTo>
                    <a:pt x="215" y="306"/>
                    <a:pt x="215" y="305"/>
                    <a:pt x="216" y="305"/>
                  </a:cubicBezTo>
                  <a:cubicBezTo>
                    <a:pt x="216" y="305"/>
                    <a:pt x="216" y="305"/>
                    <a:pt x="217" y="304"/>
                  </a:cubicBezTo>
                  <a:cubicBezTo>
                    <a:pt x="217" y="304"/>
                    <a:pt x="217" y="304"/>
                    <a:pt x="217" y="304"/>
                  </a:cubicBezTo>
                  <a:cubicBezTo>
                    <a:pt x="218" y="303"/>
                    <a:pt x="218" y="304"/>
                    <a:pt x="218" y="304"/>
                  </a:cubicBezTo>
                  <a:cubicBezTo>
                    <a:pt x="219" y="304"/>
                    <a:pt x="219" y="304"/>
                    <a:pt x="219" y="305"/>
                  </a:cubicBezTo>
                  <a:cubicBezTo>
                    <a:pt x="220" y="305"/>
                    <a:pt x="219" y="306"/>
                    <a:pt x="220" y="306"/>
                  </a:cubicBezTo>
                  <a:cubicBezTo>
                    <a:pt x="220" y="306"/>
                    <a:pt x="220" y="307"/>
                    <a:pt x="220" y="307"/>
                  </a:cubicBezTo>
                  <a:cubicBezTo>
                    <a:pt x="221" y="307"/>
                    <a:pt x="220" y="306"/>
                    <a:pt x="220" y="306"/>
                  </a:cubicBezTo>
                  <a:cubicBezTo>
                    <a:pt x="221" y="306"/>
                    <a:pt x="221" y="306"/>
                    <a:pt x="222" y="306"/>
                  </a:cubicBezTo>
                  <a:cubicBezTo>
                    <a:pt x="222" y="306"/>
                    <a:pt x="222" y="306"/>
                    <a:pt x="223" y="307"/>
                  </a:cubicBezTo>
                  <a:cubicBezTo>
                    <a:pt x="223" y="307"/>
                    <a:pt x="222" y="308"/>
                    <a:pt x="222" y="308"/>
                  </a:cubicBezTo>
                  <a:cubicBezTo>
                    <a:pt x="221" y="308"/>
                    <a:pt x="221" y="308"/>
                    <a:pt x="221" y="309"/>
                  </a:cubicBezTo>
                  <a:cubicBezTo>
                    <a:pt x="221" y="309"/>
                    <a:pt x="221" y="309"/>
                    <a:pt x="221" y="309"/>
                  </a:cubicBezTo>
                  <a:cubicBezTo>
                    <a:pt x="220" y="310"/>
                    <a:pt x="220" y="310"/>
                    <a:pt x="220" y="310"/>
                  </a:cubicBezTo>
                  <a:cubicBezTo>
                    <a:pt x="220" y="311"/>
                    <a:pt x="220" y="311"/>
                    <a:pt x="220" y="311"/>
                  </a:cubicBezTo>
                  <a:cubicBezTo>
                    <a:pt x="219" y="311"/>
                    <a:pt x="219" y="311"/>
                    <a:pt x="219" y="312"/>
                  </a:cubicBezTo>
                  <a:cubicBezTo>
                    <a:pt x="218" y="312"/>
                    <a:pt x="218" y="312"/>
                    <a:pt x="219" y="312"/>
                  </a:cubicBezTo>
                  <a:cubicBezTo>
                    <a:pt x="219" y="313"/>
                    <a:pt x="219" y="313"/>
                    <a:pt x="219" y="313"/>
                  </a:cubicBezTo>
                  <a:cubicBezTo>
                    <a:pt x="219" y="313"/>
                    <a:pt x="219" y="313"/>
                    <a:pt x="219" y="313"/>
                  </a:cubicBezTo>
                  <a:cubicBezTo>
                    <a:pt x="219" y="313"/>
                    <a:pt x="219" y="313"/>
                    <a:pt x="220" y="314"/>
                  </a:cubicBezTo>
                  <a:cubicBezTo>
                    <a:pt x="219" y="314"/>
                    <a:pt x="219" y="314"/>
                    <a:pt x="218" y="314"/>
                  </a:cubicBezTo>
                  <a:cubicBezTo>
                    <a:pt x="218" y="314"/>
                    <a:pt x="219" y="314"/>
                    <a:pt x="219" y="314"/>
                  </a:cubicBezTo>
                  <a:cubicBezTo>
                    <a:pt x="219" y="315"/>
                    <a:pt x="219" y="315"/>
                    <a:pt x="218" y="315"/>
                  </a:cubicBezTo>
                  <a:cubicBezTo>
                    <a:pt x="218" y="316"/>
                    <a:pt x="218" y="317"/>
                    <a:pt x="217" y="317"/>
                  </a:cubicBezTo>
                  <a:cubicBezTo>
                    <a:pt x="217" y="316"/>
                    <a:pt x="218" y="315"/>
                    <a:pt x="217" y="314"/>
                  </a:cubicBezTo>
                  <a:cubicBezTo>
                    <a:pt x="217" y="315"/>
                    <a:pt x="217" y="315"/>
                    <a:pt x="217" y="315"/>
                  </a:cubicBezTo>
                  <a:cubicBezTo>
                    <a:pt x="217" y="315"/>
                    <a:pt x="216" y="315"/>
                    <a:pt x="216" y="315"/>
                  </a:cubicBezTo>
                  <a:cubicBezTo>
                    <a:pt x="216" y="316"/>
                    <a:pt x="216" y="316"/>
                    <a:pt x="215" y="316"/>
                  </a:cubicBezTo>
                  <a:cubicBezTo>
                    <a:pt x="215" y="316"/>
                    <a:pt x="215" y="314"/>
                    <a:pt x="214" y="315"/>
                  </a:cubicBezTo>
                  <a:cubicBezTo>
                    <a:pt x="214" y="316"/>
                    <a:pt x="214" y="316"/>
                    <a:pt x="214" y="316"/>
                  </a:cubicBezTo>
                  <a:cubicBezTo>
                    <a:pt x="214" y="316"/>
                    <a:pt x="214" y="316"/>
                    <a:pt x="214" y="316"/>
                  </a:cubicBezTo>
                  <a:cubicBezTo>
                    <a:pt x="213" y="316"/>
                    <a:pt x="213" y="317"/>
                    <a:pt x="213" y="317"/>
                  </a:cubicBezTo>
                  <a:cubicBezTo>
                    <a:pt x="213" y="318"/>
                    <a:pt x="213" y="318"/>
                    <a:pt x="213" y="318"/>
                  </a:cubicBezTo>
                  <a:cubicBezTo>
                    <a:pt x="213" y="318"/>
                    <a:pt x="213" y="318"/>
                    <a:pt x="213" y="318"/>
                  </a:cubicBezTo>
                  <a:cubicBezTo>
                    <a:pt x="213" y="319"/>
                    <a:pt x="213" y="319"/>
                    <a:pt x="213" y="320"/>
                  </a:cubicBezTo>
                  <a:cubicBezTo>
                    <a:pt x="213" y="320"/>
                    <a:pt x="213" y="321"/>
                    <a:pt x="213" y="321"/>
                  </a:cubicBezTo>
                  <a:cubicBezTo>
                    <a:pt x="214" y="321"/>
                    <a:pt x="214" y="320"/>
                    <a:pt x="214" y="320"/>
                  </a:cubicBezTo>
                  <a:cubicBezTo>
                    <a:pt x="214" y="321"/>
                    <a:pt x="214" y="321"/>
                    <a:pt x="214" y="321"/>
                  </a:cubicBezTo>
                  <a:cubicBezTo>
                    <a:pt x="214" y="321"/>
                    <a:pt x="214" y="322"/>
                    <a:pt x="214" y="322"/>
                  </a:cubicBezTo>
                  <a:cubicBezTo>
                    <a:pt x="214" y="322"/>
                    <a:pt x="214" y="323"/>
                    <a:pt x="213" y="323"/>
                  </a:cubicBezTo>
                  <a:cubicBezTo>
                    <a:pt x="213" y="323"/>
                    <a:pt x="213" y="324"/>
                    <a:pt x="213" y="324"/>
                  </a:cubicBezTo>
                  <a:cubicBezTo>
                    <a:pt x="213" y="325"/>
                    <a:pt x="213" y="325"/>
                    <a:pt x="213" y="325"/>
                  </a:cubicBezTo>
                  <a:cubicBezTo>
                    <a:pt x="213" y="326"/>
                    <a:pt x="212" y="326"/>
                    <a:pt x="211" y="327"/>
                  </a:cubicBezTo>
                  <a:cubicBezTo>
                    <a:pt x="211" y="327"/>
                    <a:pt x="210" y="328"/>
                    <a:pt x="210" y="328"/>
                  </a:cubicBezTo>
                  <a:cubicBezTo>
                    <a:pt x="210" y="329"/>
                    <a:pt x="210" y="329"/>
                    <a:pt x="210" y="329"/>
                  </a:cubicBezTo>
                  <a:cubicBezTo>
                    <a:pt x="210" y="329"/>
                    <a:pt x="210" y="329"/>
                    <a:pt x="210" y="329"/>
                  </a:cubicBezTo>
                  <a:cubicBezTo>
                    <a:pt x="209" y="330"/>
                    <a:pt x="209" y="330"/>
                    <a:pt x="209" y="330"/>
                  </a:cubicBezTo>
                  <a:cubicBezTo>
                    <a:pt x="209" y="330"/>
                    <a:pt x="209" y="331"/>
                    <a:pt x="209" y="331"/>
                  </a:cubicBezTo>
                  <a:cubicBezTo>
                    <a:pt x="209" y="331"/>
                    <a:pt x="209" y="331"/>
                    <a:pt x="209" y="331"/>
                  </a:cubicBezTo>
                  <a:cubicBezTo>
                    <a:pt x="208" y="332"/>
                    <a:pt x="208" y="332"/>
                    <a:pt x="209" y="332"/>
                  </a:cubicBezTo>
                  <a:cubicBezTo>
                    <a:pt x="209" y="333"/>
                    <a:pt x="209" y="333"/>
                    <a:pt x="209" y="334"/>
                  </a:cubicBezTo>
                  <a:cubicBezTo>
                    <a:pt x="210" y="334"/>
                    <a:pt x="210" y="334"/>
                    <a:pt x="211" y="334"/>
                  </a:cubicBezTo>
                  <a:cubicBezTo>
                    <a:pt x="211" y="334"/>
                    <a:pt x="211" y="335"/>
                    <a:pt x="211" y="335"/>
                  </a:cubicBezTo>
                  <a:cubicBezTo>
                    <a:pt x="211" y="335"/>
                    <a:pt x="211" y="335"/>
                    <a:pt x="212" y="335"/>
                  </a:cubicBezTo>
                  <a:cubicBezTo>
                    <a:pt x="212" y="335"/>
                    <a:pt x="212" y="335"/>
                    <a:pt x="213" y="336"/>
                  </a:cubicBezTo>
                  <a:cubicBezTo>
                    <a:pt x="213" y="336"/>
                    <a:pt x="214" y="337"/>
                    <a:pt x="214" y="337"/>
                  </a:cubicBezTo>
                  <a:cubicBezTo>
                    <a:pt x="214" y="337"/>
                    <a:pt x="215" y="337"/>
                    <a:pt x="215" y="337"/>
                  </a:cubicBezTo>
                  <a:cubicBezTo>
                    <a:pt x="215" y="337"/>
                    <a:pt x="216" y="337"/>
                    <a:pt x="216" y="338"/>
                  </a:cubicBezTo>
                  <a:cubicBezTo>
                    <a:pt x="216" y="338"/>
                    <a:pt x="216" y="338"/>
                    <a:pt x="216" y="339"/>
                  </a:cubicBezTo>
                  <a:cubicBezTo>
                    <a:pt x="216" y="339"/>
                    <a:pt x="217" y="339"/>
                    <a:pt x="217" y="339"/>
                  </a:cubicBezTo>
                  <a:cubicBezTo>
                    <a:pt x="217" y="339"/>
                    <a:pt x="217" y="340"/>
                    <a:pt x="217" y="340"/>
                  </a:cubicBezTo>
                  <a:cubicBezTo>
                    <a:pt x="218" y="340"/>
                    <a:pt x="218" y="340"/>
                    <a:pt x="218" y="340"/>
                  </a:cubicBezTo>
                  <a:cubicBezTo>
                    <a:pt x="218" y="340"/>
                    <a:pt x="219" y="341"/>
                    <a:pt x="219" y="341"/>
                  </a:cubicBezTo>
                  <a:cubicBezTo>
                    <a:pt x="219" y="341"/>
                    <a:pt x="220" y="341"/>
                    <a:pt x="220" y="342"/>
                  </a:cubicBezTo>
                  <a:cubicBezTo>
                    <a:pt x="220" y="342"/>
                    <a:pt x="220" y="342"/>
                    <a:pt x="220" y="342"/>
                  </a:cubicBezTo>
                  <a:cubicBezTo>
                    <a:pt x="220" y="342"/>
                    <a:pt x="220" y="343"/>
                    <a:pt x="220" y="343"/>
                  </a:cubicBezTo>
                  <a:cubicBezTo>
                    <a:pt x="221" y="343"/>
                    <a:pt x="221" y="343"/>
                    <a:pt x="221" y="343"/>
                  </a:cubicBezTo>
                  <a:cubicBezTo>
                    <a:pt x="221" y="342"/>
                    <a:pt x="221" y="342"/>
                    <a:pt x="222" y="342"/>
                  </a:cubicBezTo>
                  <a:cubicBezTo>
                    <a:pt x="222" y="342"/>
                    <a:pt x="222" y="342"/>
                    <a:pt x="222" y="342"/>
                  </a:cubicBezTo>
                  <a:cubicBezTo>
                    <a:pt x="222" y="342"/>
                    <a:pt x="223" y="342"/>
                    <a:pt x="223" y="342"/>
                  </a:cubicBezTo>
                  <a:cubicBezTo>
                    <a:pt x="223" y="342"/>
                    <a:pt x="223" y="342"/>
                    <a:pt x="224" y="343"/>
                  </a:cubicBezTo>
                  <a:cubicBezTo>
                    <a:pt x="225" y="343"/>
                    <a:pt x="225" y="343"/>
                    <a:pt x="226" y="344"/>
                  </a:cubicBezTo>
                  <a:cubicBezTo>
                    <a:pt x="226" y="344"/>
                    <a:pt x="227" y="345"/>
                    <a:pt x="228" y="345"/>
                  </a:cubicBezTo>
                  <a:cubicBezTo>
                    <a:pt x="228" y="345"/>
                    <a:pt x="228" y="345"/>
                    <a:pt x="228" y="345"/>
                  </a:cubicBezTo>
                  <a:cubicBezTo>
                    <a:pt x="229" y="346"/>
                    <a:pt x="229" y="346"/>
                    <a:pt x="230" y="346"/>
                  </a:cubicBezTo>
                  <a:cubicBezTo>
                    <a:pt x="230" y="346"/>
                    <a:pt x="231" y="347"/>
                    <a:pt x="231" y="348"/>
                  </a:cubicBezTo>
                  <a:cubicBezTo>
                    <a:pt x="232" y="348"/>
                    <a:pt x="232" y="349"/>
                    <a:pt x="233" y="349"/>
                  </a:cubicBezTo>
                  <a:cubicBezTo>
                    <a:pt x="233" y="349"/>
                    <a:pt x="233" y="349"/>
                    <a:pt x="233" y="350"/>
                  </a:cubicBezTo>
                  <a:cubicBezTo>
                    <a:pt x="234" y="350"/>
                    <a:pt x="235" y="351"/>
                    <a:pt x="235" y="351"/>
                  </a:cubicBezTo>
                  <a:cubicBezTo>
                    <a:pt x="236" y="351"/>
                    <a:pt x="237" y="351"/>
                    <a:pt x="238" y="351"/>
                  </a:cubicBezTo>
                  <a:cubicBezTo>
                    <a:pt x="238" y="351"/>
                    <a:pt x="239" y="351"/>
                    <a:pt x="240" y="351"/>
                  </a:cubicBezTo>
                  <a:cubicBezTo>
                    <a:pt x="240" y="352"/>
                    <a:pt x="240" y="352"/>
                    <a:pt x="241" y="352"/>
                  </a:cubicBezTo>
                  <a:cubicBezTo>
                    <a:pt x="241" y="352"/>
                    <a:pt x="242" y="352"/>
                    <a:pt x="242" y="352"/>
                  </a:cubicBezTo>
                  <a:cubicBezTo>
                    <a:pt x="242" y="352"/>
                    <a:pt x="242" y="353"/>
                    <a:pt x="242" y="353"/>
                  </a:cubicBezTo>
                  <a:cubicBezTo>
                    <a:pt x="242" y="353"/>
                    <a:pt x="243" y="353"/>
                    <a:pt x="243" y="354"/>
                  </a:cubicBezTo>
                  <a:cubicBezTo>
                    <a:pt x="243" y="354"/>
                    <a:pt x="243" y="354"/>
                    <a:pt x="243" y="354"/>
                  </a:cubicBezTo>
                  <a:cubicBezTo>
                    <a:pt x="243" y="355"/>
                    <a:pt x="243" y="355"/>
                    <a:pt x="243" y="355"/>
                  </a:cubicBezTo>
                  <a:cubicBezTo>
                    <a:pt x="243" y="355"/>
                    <a:pt x="243" y="356"/>
                    <a:pt x="244" y="356"/>
                  </a:cubicBezTo>
                  <a:cubicBezTo>
                    <a:pt x="244" y="357"/>
                    <a:pt x="244" y="357"/>
                    <a:pt x="244" y="357"/>
                  </a:cubicBezTo>
                  <a:cubicBezTo>
                    <a:pt x="244" y="357"/>
                    <a:pt x="244" y="357"/>
                    <a:pt x="244" y="357"/>
                  </a:cubicBezTo>
                  <a:cubicBezTo>
                    <a:pt x="245" y="357"/>
                    <a:pt x="245" y="357"/>
                    <a:pt x="246" y="357"/>
                  </a:cubicBezTo>
                  <a:cubicBezTo>
                    <a:pt x="246" y="357"/>
                    <a:pt x="246" y="357"/>
                    <a:pt x="246" y="357"/>
                  </a:cubicBezTo>
                  <a:cubicBezTo>
                    <a:pt x="247" y="357"/>
                    <a:pt x="247" y="357"/>
                    <a:pt x="247" y="358"/>
                  </a:cubicBezTo>
                  <a:cubicBezTo>
                    <a:pt x="248" y="358"/>
                    <a:pt x="248" y="358"/>
                    <a:pt x="248" y="359"/>
                  </a:cubicBezTo>
                  <a:cubicBezTo>
                    <a:pt x="249" y="359"/>
                    <a:pt x="249" y="359"/>
                    <a:pt x="250" y="359"/>
                  </a:cubicBezTo>
                  <a:cubicBezTo>
                    <a:pt x="250" y="360"/>
                    <a:pt x="250" y="360"/>
                    <a:pt x="251" y="360"/>
                  </a:cubicBezTo>
                  <a:cubicBezTo>
                    <a:pt x="252" y="360"/>
                    <a:pt x="253" y="360"/>
                    <a:pt x="253" y="360"/>
                  </a:cubicBezTo>
                  <a:cubicBezTo>
                    <a:pt x="254" y="360"/>
                    <a:pt x="254" y="360"/>
                    <a:pt x="255" y="360"/>
                  </a:cubicBezTo>
                  <a:cubicBezTo>
                    <a:pt x="256" y="359"/>
                    <a:pt x="256" y="359"/>
                    <a:pt x="256" y="359"/>
                  </a:cubicBezTo>
                  <a:cubicBezTo>
                    <a:pt x="257" y="358"/>
                    <a:pt x="257" y="359"/>
                    <a:pt x="258" y="358"/>
                  </a:cubicBezTo>
                  <a:cubicBezTo>
                    <a:pt x="258" y="358"/>
                    <a:pt x="258" y="358"/>
                    <a:pt x="258" y="357"/>
                  </a:cubicBezTo>
                  <a:cubicBezTo>
                    <a:pt x="259" y="357"/>
                    <a:pt x="259" y="357"/>
                    <a:pt x="259" y="357"/>
                  </a:cubicBezTo>
                  <a:cubicBezTo>
                    <a:pt x="259" y="356"/>
                    <a:pt x="259" y="356"/>
                    <a:pt x="259" y="355"/>
                  </a:cubicBezTo>
                  <a:cubicBezTo>
                    <a:pt x="259" y="354"/>
                    <a:pt x="259" y="354"/>
                    <a:pt x="260" y="353"/>
                  </a:cubicBezTo>
                  <a:cubicBezTo>
                    <a:pt x="260" y="353"/>
                    <a:pt x="260" y="353"/>
                    <a:pt x="261" y="352"/>
                  </a:cubicBezTo>
                  <a:cubicBezTo>
                    <a:pt x="261" y="352"/>
                    <a:pt x="261" y="352"/>
                    <a:pt x="261" y="351"/>
                  </a:cubicBezTo>
                  <a:cubicBezTo>
                    <a:pt x="261" y="351"/>
                    <a:pt x="262" y="350"/>
                    <a:pt x="262" y="350"/>
                  </a:cubicBezTo>
                  <a:cubicBezTo>
                    <a:pt x="262" y="350"/>
                    <a:pt x="262" y="349"/>
                    <a:pt x="263" y="349"/>
                  </a:cubicBezTo>
                  <a:cubicBezTo>
                    <a:pt x="263" y="348"/>
                    <a:pt x="263" y="348"/>
                    <a:pt x="263" y="348"/>
                  </a:cubicBezTo>
                  <a:cubicBezTo>
                    <a:pt x="263" y="347"/>
                    <a:pt x="263" y="347"/>
                    <a:pt x="263" y="346"/>
                  </a:cubicBezTo>
                  <a:cubicBezTo>
                    <a:pt x="263" y="346"/>
                    <a:pt x="263" y="346"/>
                    <a:pt x="264" y="345"/>
                  </a:cubicBezTo>
                  <a:cubicBezTo>
                    <a:pt x="264" y="344"/>
                    <a:pt x="264" y="344"/>
                    <a:pt x="264" y="343"/>
                  </a:cubicBezTo>
                  <a:cubicBezTo>
                    <a:pt x="263" y="342"/>
                    <a:pt x="263" y="341"/>
                    <a:pt x="264" y="340"/>
                  </a:cubicBezTo>
                  <a:cubicBezTo>
                    <a:pt x="264" y="340"/>
                    <a:pt x="264" y="339"/>
                    <a:pt x="265" y="338"/>
                  </a:cubicBezTo>
                  <a:cubicBezTo>
                    <a:pt x="265" y="337"/>
                    <a:pt x="265" y="336"/>
                    <a:pt x="266" y="336"/>
                  </a:cubicBezTo>
                  <a:cubicBezTo>
                    <a:pt x="266" y="335"/>
                    <a:pt x="266" y="334"/>
                    <a:pt x="266" y="333"/>
                  </a:cubicBezTo>
                  <a:cubicBezTo>
                    <a:pt x="266" y="333"/>
                    <a:pt x="266" y="333"/>
                    <a:pt x="266" y="333"/>
                  </a:cubicBezTo>
                  <a:cubicBezTo>
                    <a:pt x="266" y="333"/>
                    <a:pt x="266" y="333"/>
                    <a:pt x="266" y="333"/>
                  </a:cubicBezTo>
                  <a:cubicBezTo>
                    <a:pt x="266" y="332"/>
                    <a:pt x="266" y="332"/>
                    <a:pt x="266" y="331"/>
                  </a:cubicBezTo>
                  <a:cubicBezTo>
                    <a:pt x="265" y="330"/>
                    <a:pt x="265" y="329"/>
                    <a:pt x="265" y="328"/>
                  </a:cubicBezTo>
                  <a:cubicBezTo>
                    <a:pt x="265" y="328"/>
                    <a:pt x="265" y="327"/>
                    <a:pt x="265" y="327"/>
                  </a:cubicBezTo>
                  <a:cubicBezTo>
                    <a:pt x="265" y="326"/>
                    <a:pt x="266" y="326"/>
                    <a:pt x="266" y="325"/>
                  </a:cubicBezTo>
                  <a:cubicBezTo>
                    <a:pt x="266" y="325"/>
                    <a:pt x="265" y="325"/>
                    <a:pt x="265" y="324"/>
                  </a:cubicBezTo>
                  <a:cubicBezTo>
                    <a:pt x="265" y="324"/>
                    <a:pt x="265" y="324"/>
                    <a:pt x="265" y="323"/>
                  </a:cubicBezTo>
                  <a:cubicBezTo>
                    <a:pt x="265" y="323"/>
                    <a:pt x="264" y="322"/>
                    <a:pt x="264" y="322"/>
                  </a:cubicBezTo>
                  <a:cubicBezTo>
                    <a:pt x="264" y="321"/>
                    <a:pt x="265" y="321"/>
                    <a:pt x="265" y="320"/>
                  </a:cubicBezTo>
                  <a:cubicBezTo>
                    <a:pt x="265" y="320"/>
                    <a:pt x="265" y="319"/>
                    <a:pt x="265" y="319"/>
                  </a:cubicBezTo>
                  <a:cubicBezTo>
                    <a:pt x="265" y="318"/>
                    <a:pt x="266" y="318"/>
                    <a:pt x="266" y="316"/>
                  </a:cubicBezTo>
                  <a:cubicBezTo>
                    <a:pt x="267" y="316"/>
                    <a:pt x="266" y="316"/>
                    <a:pt x="266" y="315"/>
                  </a:cubicBezTo>
                  <a:cubicBezTo>
                    <a:pt x="266" y="315"/>
                    <a:pt x="266" y="314"/>
                    <a:pt x="266" y="314"/>
                  </a:cubicBezTo>
                  <a:cubicBezTo>
                    <a:pt x="265" y="313"/>
                    <a:pt x="266" y="313"/>
                    <a:pt x="266" y="313"/>
                  </a:cubicBezTo>
                  <a:cubicBezTo>
                    <a:pt x="266" y="313"/>
                    <a:pt x="266" y="313"/>
                    <a:pt x="266" y="313"/>
                  </a:cubicBezTo>
                  <a:cubicBezTo>
                    <a:pt x="267" y="312"/>
                    <a:pt x="267" y="312"/>
                    <a:pt x="267" y="312"/>
                  </a:cubicBezTo>
                  <a:cubicBezTo>
                    <a:pt x="267" y="311"/>
                    <a:pt x="268" y="311"/>
                    <a:pt x="268" y="310"/>
                  </a:cubicBezTo>
                  <a:cubicBezTo>
                    <a:pt x="268" y="310"/>
                    <a:pt x="268" y="310"/>
                    <a:pt x="268" y="310"/>
                  </a:cubicBezTo>
                  <a:cubicBezTo>
                    <a:pt x="268" y="309"/>
                    <a:pt x="267" y="309"/>
                    <a:pt x="267" y="309"/>
                  </a:cubicBezTo>
                  <a:cubicBezTo>
                    <a:pt x="266" y="309"/>
                    <a:pt x="265" y="310"/>
                    <a:pt x="266" y="309"/>
                  </a:cubicBezTo>
                  <a:cubicBezTo>
                    <a:pt x="266" y="308"/>
                    <a:pt x="266" y="308"/>
                    <a:pt x="266" y="308"/>
                  </a:cubicBezTo>
                  <a:cubicBezTo>
                    <a:pt x="266" y="308"/>
                    <a:pt x="266" y="307"/>
                    <a:pt x="266" y="307"/>
                  </a:cubicBezTo>
                  <a:cubicBezTo>
                    <a:pt x="266" y="307"/>
                    <a:pt x="266" y="306"/>
                    <a:pt x="267" y="306"/>
                  </a:cubicBezTo>
                  <a:cubicBezTo>
                    <a:pt x="267" y="306"/>
                    <a:pt x="267" y="306"/>
                    <a:pt x="267" y="305"/>
                  </a:cubicBezTo>
                  <a:cubicBezTo>
                    <a:pt x="268" y="305"/>
                    <a:pt x="267" y="304"/>
                    <a:pt x="268" y="304"/>
                  </a:cubicBezTo>
                  <a:cubicBezTo>
                    <a:pt x="268" y="304"/>
                    <a:pt x="268" y="305"/>
                    <a:pt x="269" y="305"/>
                  </a:cubicBezTo>
                  <a:cubicBezTo>
                    <a:pt x="269" y="305"/>
                    <a:pt x="269" y="305"/>
                    <a:pt x="269" y="305"/>
                  </a:cubicBezTo>
                  <a:cubicBezTo>
                    <a:pt x="269" y="304"/>
                    <a:pt x="269" y="303"/>
                    <a:pt x="269" y="302"/>
                  </a:cubicBezTo>
                  <a:cubicBezTo>
                    <a:pt x="269" y="301"/>
                    <a:pt x="270" y="300"/>
                    <a:pt x="270" y="299"/>
                  </a:cubicBezTo>
                  <a:cubicBezTo>
                    <a:pt x="270" y="299"/>
                    <a:pt x="270" y="298"/>
                    <a:pt x="270" y="298"/>
                  </a:cubicBezTo>
                  <a:cubicBezTo>
                    <a:pt x="270" y="297"/>
                    <a:pt x="270" y="297"/>
                    <a:pt x="271" y="296"/>
                  </a:cubicBezTo>
                  <a:cubicBezTo>
                    <a:pt x="271" y="296"/>
                    <a:pt x="271" y="295"/>
                    <a:pt x="271" y="295"/>
                  </a:cubicBezTo>
                  <a:cubicBezTo>
                    <a:pt x="271" y="294"/>
                    <a:pt x="270" y="294"/>
                    <a:pt x="270" y="293"/>
                  </a:cubicBezTo>
                  <a:cubicBezTo>
                    <a:pt x="271" y="293"/>
                    <a:pt x="271" y="293"/>
                    <a:pt x="272" y="293"/>
                  </a:cubicBezTo>
                  <a:cubicBezTo>
                    <a:pt x="273" y="292"/>
                    <a:pt x="272" y="292"/>
                    <a:pt x="273" y="292"/>
                  </a:cubicBezTo>
                  <a:cubicBezTo>
                    <a:pt x="273" y="291"/>
                    <a:pt x="274" y="291"/>
                    <a:pt x="274" y="291"/>
                  </a:cubicBezTo>
                  <a:cubicBezTo>
                    <a:pt x="274" y="291"/>
                    <a:pt x="275" y="290"/>
                    <a:pt x="275" y="291"/>
                  </a:cubicBezTo>
                  <a:cubicBezTo>
                    <a:pt x="276" y="291"/>
                    <a:pt x="275" y="292"/>
                    <a:pt x="275" y="292"/>
                  </a:cubicBezTo>
                  <a:cubicBezTo>
                    <a:pt x="275" y="292"/>
                    <a:pt x="274" y="292"/>
                    <a:pt x="274" y="293"/>
                  </a:cubicBezTo>
                  <a:cubicBezTo>
                    <a:pt x="274" y="293"/>
                    <a:pt x="274" y="293"/>
                    <a:pt x="274" y="293"/>
                  </a:cubicBezTo>
                  <a:cubicBezTo>
                    <a:pt x="275" y="293"/>
                    <a:pt x="275" y="293"/>
                    <a:pt x="275" y="293"/>
                  </a:cubicBezTo>
                  <a:cubicBezTo>
                    <a:pt x="276" y="293"/>
                    <a:pt x="276" y="293"/>
                    <a:pt x="276" y="294"/>
                  </a:cubicBezTo>
                  <a:cubicBezTo>
                    <a:pt x="276" y="294"/>
                    <a:pt x="276" y="294"/>
                    <a:pt x="276" y="294"/>
                  </a:cubicBezTo>
                  <a:cubicBezTo>
                    <a:pt x="276" y="295"/>
                    <a:pt x="276" y="295"/>
                    <a:pt x="276" y="295"/>
                  </a:cubicBezTo>
                  <a:cubicBezTo>
                    <a:pt x="277" y="295"/>
                    <a:pt x="276" y="296"/>
                    <a:pt x="277" y="297"/>
                  </a:cubicBezTo>
                  <a:cubicBezTo>
                    <a:pt x="277" y="297"/>
                    <a:pt x="277" y="297"/>
                    <a:pt x="277" y="298"/>
                  </a:cubicBezTo>
                  <a:cubicBezTo>
                    <a:pt x="277" y="298"/>
                    <a:pt x="277" y="299"/>
                    <a:pt x="277" y="299"/>
                  </a:cubicBezTo>
                  <a:cubicBezTo>
                    <a:pt x="277" y="300"/>
                    <a:pt x="277" y="300"/>
                    <a:pt x="277" y="301"/>
                  </a:cubicBezTo>
                  <a:cubicBezTo>
                    <a:pt x="277" y="302"/>
                    <a:pt x="276" y="302"/>
                    <a:pt x="277" y="303"/>
                  </a:cubicBezTo>
                  <a:cubicBezTo>
                    <a:pt x="278" y="303"/>
                    <a:pt x="279" y="303"/>
                    <a:pt x="279" y="303"/>
                  </a:cubicBezTo>
                  <a:cubicBezTo>
                    <a:pt x="280" y="303"/>
                    <a:pt x="280" y="303"/>
                    <a:pt x="280" y="303"/>
                  </a:cubicBezTo>
                  <a:cubicBezTo>
                    <a:pt x="281" y="304"/>
                    <a:pt x="281" y="304"/>
                    <a:pt x="281" y="304"/>
                  </a:cubicBezTo>
                  <a:cubicBezTo>
                    <a:pt x="280" y="305"/>
                    <a:pt x="279" y="305"/>
                    <a:pt x="279" y="306"/>
                  </a:cubicBezTo>
                  <a:cubicBezTo>
                    <a:pt x="279" y="307"/>
                    <a:pt x="279" y="307"/>
                    <a:pt x="279" y="307"/>
                  </a:cubicBezTo>
                  <a:cubicBezTo>
                    <a:pt x="280" y="307"/>
                    <a:pt x="280" y="308"/>
                    <a:pt x="281" y="308"/>
                  </a:cubicBezTo>
                  <a:cubicBezTo>
                    <a:pt x="281" y="308"/>
                    <a:pt x="281" y="309"/>
                    <a:pt x="281" y="309"/>
                  </a:cubicBezTo>
                  <a:cubicBezTo>
                    <a:pt x="281" y="310"/>
                    <a:pt x="282" y="309"/>
                    <a:pt x="282" y="309"/>
                  </a:cubicBezTo>
                  <a:cubicBezTo>
                    <a:pt x="282" y="310"/>
                    <a:pt x="282" y="310"/>
                    <a:pt x="282" y="310"/>
                  </a:cubicBezTo>
                  <a:cubicBezTo>
                    <a:pt x="282" y="310"/>
                    <a:pt x="282" y="311"/>
                    <a:pt x="282" y="311"/>
                  </a:cubicBezTo>
                  <a:cubicBezTo>
                    <a:pt x="282" y="311"/>
                    <a:pt x="282" y="311"/>
                    <a:pt x="282" y="312"/>
                  </a:cubicBezTo>
                  <a:cubicBezTo>
                    <a:pt x="282" y="312"/>
                    <a:pt x="282" y="312"/>
                    <a:pt x="282" y="312"/>
                  </a:cubicBezTo>
                  <a:cubicBezTo>
                    <a:pt x="282" y="312"/>
                    <a:pt x="282" y="312"/>
                    <a:pt x="283" y="312"/>
                  </a:cubicBezTo>
                  <a:cubicBezTo>
                    <a:pt x="283" y="313"/>
                    <a:pt x="283" y="313"/>
                    <a:pt x="283" y="313"/>
                  </a:cubicBezTo>
                  <a:cubicBezTo>
                    <a:pt x="283" y="313"/>
                    <a:pt x="283" y="313"/>
                    <a:pt x="283" y="313"/>
                  </a:cubicBezTo>
                  <a:cubicBezTo>
                    <a:pt x="283" y="314"/>
                    <a:pt x="283" y="313"/>
                    <a:pt x="283" y="314"/>
                  </a:cubicBezTo>
                  <a:cubicBezTo>
                    <a:pt x="284" y="314"/>
                    <a:pt x="284" y="314"/>
                    <a:pt x="284" y="315"/>
                  </a:cubicBezTo>
                  <a:cubicBezTo>
                    <a:pt x="284" y="315"/>
                    <a:pt x="284" y="315"/>
                    <a:pt x="284" y="315"/>
                  </a:cubicBezTo>
                  <a:cubicBezTo>
                    <a:pt x="283" y="316"/>
                    <a:pt x="283" y="316"/>
                    <a:pt x="284" y="317"/>
                  </a:cubicBezTo>
                  <a:cubicBezTo>
                    <a:pt x="284" y="318"/>
                    <a:pt x="284" y="318"/>
                    <a:pt x="284" y="319"/>
                  </a:cubicBezTo>
                  <a:cubicBezTo>
                    <a:pt x="284" y="319"/>
                    <a:pt x="284" y="319"/>
                    <a:pt x="284" y="320"/>
                  </a:cubicBezTo>
                  <a:cubicBezTo>
                    <a:pt x="284" y="320"/>
                    <a:pt x="284" y="320"/>
                    <a:pt x="284" y="321"/>
                  </a:cubicBezTo>
                  <a:cubicBezTo>
                    <a:pt x="283" y="321"/>
                    <a:pt x="284" y="322"/>
                    <a:pt x="284" y="322"/>
                  </a:cubicBezTo>
                  <a:cubicBezTo>
                    <a:pt x="284" y="322"/>
                    <a:pt x="284" y="322"/>
                    <a:pt x="284" y="323"/>
                  </a:cubicBezTo>
                  <a:cubicBezTo>
                    <a:pt x="285" y="323"/>
                    <a:pt x="284" y="323"/>
                    <a:pt x="284" y="324"/>
                  </a:cubicBezTo>
                  <a:cubicBezTo>
                    <a:pt x="284" y="324"/>
                    <a:pt x="285" y="325"/>
                    <a:pt x="285" y="325"/>
                  </a:cubicBezTo>
                  <a:cubicBezTo>
                    <a:pt x="285" y="326"/>
                    <a:pt x="285" y="326"/>
                    <a:pt x="286" y="327"/>
                  </a:cubicBezTo>
                  <a:cubicBezTo>
                    <a:pt x="286" y="328"/>
                    <a:pt x="287" y="329"/>
                    <a:pt x="288" y="328"/>
                  </a:cubicBezTo>
                  <a:cubicBezTo>
                    <a:pt x="289" y="328"/>
                    <a:pt x="289" y="327"/>
                    <a:pt x="289" y="327"/>
                  </a:cubicBezTo>
                  <a:cubicBezTo>
                    <a:pt x="290" y="326"/>
                    <a:pt x="290" y="326"/>
                    <a:pt x="291" y="326"/>
                  </a:cubicBezTo>
                  <a:cubicBezTo>
                    <a:pt x="292" y="327"/>
                    <a:pt x="291" y="326"/>
                    <a:pt x="292" y="326"/>
                  </a:cubicBezTo>
                  <a:cubicBezTo>
                    <a:pt x="292" y="325"/>
                    <a:pt x="293" y="326"/>
                    <a:pt x="293" y="326"/>
                  </a:cubicBezTo>
                  <a:cubicBezTo>
                    <a:pt x="293" y="327"/>
                    <a:pt x="293" y="327"/>
                    <a:pt x="293" y="327"/>
                  </a:cubicBezTo>
                  <a:cubicBezTo>
                    <a:pt x="293" y="328"/>
                    <a:pt x="293" y="327"/>
                    <a:pt x="294" y="327"/>
                  </a:cubicBezTo>
                  <a:cubicBezTo>
                    <a:pt x="294" y="328"/>
                    <a:pt x="294" y="328"/>
                    <a:pt x="294" y="329"/>
                  </a:cubicBezTo>
                  <a:cubicBezTo>
                    <a:pt x="294" y="329"/>
                    <a:pt x="294" y="329"/>
                    <a:pt x="294" y="329"/>
                  </a:cubicBezTo>
                  <a:cubicBezTo>
                    <a:pt x="295" y="329"/>
                    <a:pt x="295" y="329"/>
                    <a:pt x="295" y="329"/>
                  </a:cubicBezTo>
                  <a:cubicBezTo>
                    <a:pt x="295" y="329"/>
                    <a:pt x="296" y="329"/>
                    <a:pt x="296" y="329"/>
                  </a:cubicBezTo>
                  <a:cubicBezTo>
                    <a:pt x="296" y="329"/>
                    <a:pt x="296" y="330"/>
                    <a:pt x="296" y="330"/>
                  </a:cubicBezTo>
                  <a:cubicBezTo>
                    <a:pt x="297" y="331"/>
                    <a:pt x="297" y="331"/>
                    <a:pt x="297" y="331"/>
                  </a:cubicBezTo>
                  <a:cubicBezTo>
                    <a:pt x="298" y="332"/>
                    <a:pt x="298" y="332"/>
                    <a:pt x="298" y="332"/>
                  </a:cubicBezTo>
                  <a:cubicBezTo>
                    <a:pt x="299" y="332"/>
                    <a:pt x="299" y="332"/>
                    <a:pt x="299" y="332"/>
                  </a:cubicBezTo>
                  <a:cubicBezTo>
                    <a:pt x="299" y="332"/>
                    <a:pt x="299" y="332"/>
                    <a:pt x="299" y="333"/>
                  </a:cubicBezTo>
                  <a:cubicBezTo>
                    <a:pt x="299" y="333"/>
                    <a:pt x="300" y="333"/>
                    <a:pt x="300" y="333"/>
                  </a:cubicBezTo>
                  <a:cubicBezTo>
                    <a:pt x="300" y="333"/>
                    <a:pt x="300" y="333"/>
                    <a:pt x="301" y="333"/>
                  </a:cubicBezTo>
                  <a:cubicBezTo>
                    <a:pt x="300" y="333"/>
                    <a:pt x="300" y="333"/>
                    <a:pt x="300" y="334"/>
                  </a:cubicBezTo>
                  <a:cubicBezTo>
                    <a:pt x="300" y="334"/>
                    <a:pt x="300" y="334"/>
                    <a:pt x="300" y="335"/>
                  </a:cubicBezTo>
                  <a:cubicBezTo>
                    <a:pt x="299" y="335"/>
                    <a:pt x="299" y="336"/>
                    <a:pt x="300" y="336"/>
                  </a:cubicBezTo>
                  <a:cubicBezTo>
                    <a:pt x="300" y="337"/>
                    <a:pt x="300" y="337"/>
                    <a:pt x="300" y="337"/>
                  </a:cubicBezTo>
                  <a:cubicBezTo>
                    <a:pt x="299" y="338"/>
                    <a:pt x="299" y="338"/>
                    <a:pt x="299" y="339"/>
                  </a:cubicBezTo>
                  <a:cubicBezTo>
                    <a:pt x="299" y="339"/>
                    <a:pt x="300" y="339"/>
                    <a:pt x="300" y="339"/>
                  </a:cubicBezTo>
                  <a:cubicBezTo>
                    <a:pt x="300" y="339"/>
                    <a:pt x="300" y="340"/>
                    <a:pt x="300" y="340"/>
                  </a:cubicBezTo>
                  <a:cubicBezTo>
                    <a:pt x="300" y="340"/>
                    <a:pt x="300" y="341"/>
                    <a:pt x="300" y="341"/>
                  </a:cubicBezTo>
                  <a:cubicBezTo>
                    <a:pt x="300" y="342"/>
                    <a:pt x="301" y="342"/>
                    <a:pt x="301" y="342"/>
                  </a:cubicBezTo>
                  <a:cubicBezTo>
                    <a:pt x="301" y="343"/>
                    <a:pt x="301" y="343"/>
                    <a:pt x="301" y="343"/>
                  </a:cubicBezTo>
                  <a:cubicBezTo>
                    <a:pt x="301" y="343"/>
                    <a:pt x="301" y="343"/>
                    <a:pt x="301" y="344"/>
                  </a:cubicBezTo>
                  <a:cubicBezTo>
                    <a:pt x="301" y="344"/>
                    <a:pt x="302" y="344"/>
                    <a:pt x="302" y="345"/>
                  </a:cubicBezTo>
                  <a:cubicBezTo>
                    <a:pt x="302" y="346"/>
                    <a:pt x="301" y="346"/>
                    <a:pt x="302" y="347"/>
                  </a:cubicBezTo>
                  <a:cubicBezTo>
                    <a:pt x="301" y="347"/>
                    <a:pt x="301" y="347"/>
                    <a:pt x="301" y="348"/>
                  </a:cubicBezTo>
                  <a:cubicBezTo>
                    <a:pt x="301" y="348"/>
                    <a:pt x="302" y="348"/>
                    <a:pt x="302" y="349"/>
                  </a:cubicBezTo>
                  <a:cubicBezTo>
                    <a:pt x="302" y="349"/>
                    <a:pt x="302" y="349"/>
                    <a:pt x="302" y="350"/>
                  </a:cubicBezTo>
                  <a:cubicBezTo>
                    <a:pt x="303" y="350"/>
                    <a:pt x="303" y="351"/>
                    <a:pt x="304" y="351"/>
                  </a:cubicBezTo>
                  <a:cubicBezTo>
                    <a:pt x="304" y="351"/>
                    <a:pt x="304" y="352"/>
                    <a:pt x="305" y="353"/>
                  </a:cubicBezTo>
                  <a:cubicBezTo>
                    <a:pt x="305" y="353"/>
                    <a:pt x="306" y="352"/>
                    <a:pt x="306" y="352"/>
                  </a:cubicBezTo>
                  <a:cubicBezTo>
                    <a:pt x="306" y="353"/>
                    <a:pt x="306" y="354"/>
                    <a:pt x="306" y="354"/>
                  </a:cubicBezTo>
                  <a:cubicBezTo>
                    <a:pt x="306" y="354"/>
                    <a:pt x="306" y="354"/>
                    <a:pt x="306" y="355"/>
                  </a:cubicBezTo>
                  <a:cubicBezTo>
                    <a:pt x="306" y="355"/>
                    <a:pt x="306" y="356"/>
                    <a:pt x="306" y="356"/>
                  </a:cubicBezTo>
                  <a:cubicBezTo>
                    <a:pt x="306" y="357"/>
                    <a:pt x="307" y="357"/>
                    <a:pt x="307" y="358"/>
                  </a:cubicBezTo>
                  <a:cubicBezTo>
                    <a:pt x="307" y="358"/>
                    <a:pt x="307" y="359"/>
                    <a:pt x="307" y="359"/>
                  </a:cubicBezTo>
                  <a:cubicBezTo>
                    <a:pt x="308" y="359"/>
                    <a:pt x="308" y="360"/>
                    <a:pt x="308" y="360"/>
                  </a:cubicBezTo>
                  <a:cubicBezTo>
                    <a:pt x="308" y="360"/>
                    <a:pt x="307" y="360"/>
                    <a:pt x="307" y="361"/>
                  </a:cubicBezTo>
                  <a:cubicBezTo>
                    <a:pt x="307" y="361"/>
                    <a:pt x="307" y="362"/>
                    <a:pt x="307" y="362"/>
                  </a:cubicBezTo>
                  <a:cubicBezTo>
                    <a:pt x="307" y="363"/>
                    <a:pt x="307" y="363"/>
                    <a:pt x="307" y="364"/>
                  </a:cubicBezTo>
                  <a:cubicBezTo>
                    <a:pt x="307" y="364"/>
                    <a:pt x="306" y="365"/>
                    <a:pt x="306" y="365"/>
                  </a:cubicBezTo>
                  <a:cubicBezTo>
                    <a:pt x="307" y="366"/>
                    <a:pt x="307" y="366"/>
                    <a:pt x="308" y="366"/>
                  </a:cubicBezTo>
                  <a:cubicBezTo>
                    <a:pt x="308" y="366"/>
                    <a:pt x="308" y="367"/>
                    <a:pt x="308" y="367"/>
                  </a:cubicBezTo>
                  <a:cubicBezTo>
                    <a:pt x="308" y="367"/>
                    <a:pt x="308" y="367"/>
                    <a:pt x="309" y="367"/>
                  </a:cubicBezTo>
                  <a:cubicBezTo>
                    <a:pt x="309" y="367"/>
                    <a:pt x="309" y="368"/>
                    <a:pt x="309" y="368"/>
                  </a:cubicBezTo>
                  <a:cubicBezTo>
                    <a:pt x="309" y="368"/>
                    <a:pt x="309" y="368"/>
                    <a:pt x="310" y="368"/>
                  </a:cubicBezTo>
                  <a:cubicBezTo>
                    <a:pt x="310" y="369"/>
                    <a:pt x="310" y="369"/>
                    <a:pt x="309" y="370"/>
                  </a:cubicBezTo>
                  <a:cubicBezTo>
                    <a:pt x="309" y="370"/>
                    <a:pt x="309" y="371"/>
                    <a:pt x="309" y="371"/>
                  </a:cubicBezTo>
                  <a:cubicBezTo>
                    <a:pt x="309" y="371"/>
                    <a:pt x="309" y="371"/>
                    <a:pt x="309" y="372"/>
                  </a:cubicBezTo>
                  <a:cubicBezTo>
                    <a:pt x="309" y="372"/>
                    <a:pt x="309" y="372"/>
                    <a:pt x="309" y="373"/>
                  </a:cubicBezTo>
                  <a:cubicBezTo>
                    <a:pt x="309" y="373"/>
                    <a:pt x="310" y="373"/>
                    <a:pt x="310" y="373"/>
                  </a:cubicBezTo>
                  <a:cubicBezTo>
                    <a:pt x="310" y="373"/>
                    <a:pt x="310" y="373"/>
                    <a:pt x="310" y="373"/>
                  </a:cubicBezTo>
                  <a:cubicBezTo>
                    <a:pt x="310" y="374"/>
                    <a:pt x="311" y="374"/>
                    <a:pt x="311" y="374"/>
                  </a:cubicBezTo>
                  <a:cubicBezTo>
                    <a:pt x="311" y="374"/>
                    <a:pt x="311" y="374"/>
                    <a:pt x="311" y="374"/>
                  </a:cubicBezTo>
                  <a:cubicBezTo>
                    <a:pt x="312" y="375"/>
                    <a:pt x="313" y="374"/>
                    <a:pt x="313" y="375"/>
                  </a:cubicBezTo>
                  <a:cubicBezTo>
                    <a:pt x="313" y="375"/>
                    <a:pt x="313" y="376"/>
                    <a:pt x="314" y="376"/>
                  </a:cubicBezTo>
                  <a:cubicBezTo>
                    <a:pt x="314" y="376"/>
                    <a:pt x="315" y="376"/>
                    <a:pt x="315" y="376"/>
                  </a:cubicBezTo>
                  <a:cubicBezTo>
                    <a:pt x="315" y="375"/>
                    <a:pt x="315" y="375"/>
                    <a:pt x="315" y="375"/>
                  </a:cubicBezTo>
                  <a:cubicBezTo>
                    <a:pt x="316" y="375"/>
                    <a:pt x="316" y="375"/>
                    <a:pt x="316" y="376"/>
                  </a:cubicBezTo>
                  <a:cubicBezTo>
                    <a:pt x="316" y="376"/>
                    <a:pt x="316" y="376"/>
                    <a:pt x="316" y="376"/>
                  </a:cubicBezTo>
                  <a:cubicBezTo>
                    <a:pt x="316" y="377"/>
                    <a:pt x="316" y="377"/>
                    <a:pt x="317" y="377"/>
                  </a:cubicBezTo>
                  <a:cubicBezTo>
                    <a:pt x="317" y="377"/>
                    <a:pt x="317" y="377"/>
                    <a:pt x="318" y="377"/>
                  </a:cubicBezTo>
                  <a:cubicBezTo>
                    <a:pt x="318" y="377"/>
                    <a:pt x="318" y="377"/>
                    <a:pt x="319" y="377"/>
                  </a:cubicBezTo>
                  <a:cubicBezTo>
                    <a:pt x="319" y="377"/>
                    <a:pt x="319" y="377"/>
                    <a:pt x="320" y="377"/>
                  </a:cubicBezTo>
                  <a:cubicBezTo>
                    <a:pt x="320" y="377"/>
                    <a:pt x="320" y="378"/>
                    <a:pt x="320" y="378"/>
                  </a:cubicBezTo>
                  <a:cubicBezTo>
                    <a:pt x="321" y="378"/>
                    <a:pt x="321" y="378"/>
                    <a:pt x="321" y="379"/>
                  </a:cubicBezTo>
                  <a:cubicBezTo>
                    <a:pt x="321" y="379"/>
                    <a:pt x="321" y="379"/>
                    <a:pt x="321" y="379"/>
                  </a:cubicBezTo>
                  <a:cubicBezTo>
                    <a:pt x="321" y="379"/>
                    <a:pt x="321" y="380"/>
                    <a:pt x="321" y="380"/>
                  </a:cubicBezTo>
                  <a:cubicBezTo>
                    <a:pt x="321" y="381"/>
                    <a:pt x="322" y="381"/>
                    <a:pt x="323" y="381"/>
                  </a:cubicBezTo>
                  <a:cubicBezTo>
                    <a:pt x="323" y="381"/>
                    <a:pt x="322" y="381"/>
                    <a:pt x="322" y="380"/>
                  </a:cubicBezTo>
                  <a:cubicBezTo>
                    <a:pt x="323" y="380"/>
                    <a:pt x="323" y="381"/>
                    <a:pt x="323" y="381"/>
                  </a:cubicBezTo>
                  <a:cubicBezTo>
                    <a:pt x="323" y="381"/>
                    <a:pt x="323" y="381"/>
                    <a:pt x="324" y="381"/>
                  </a:cubicBezTo>
                  <a:cubicBezTo>
                    <a:pt x="324" y="381"/>
                    <a:pt x="324" y="382"/>
                    <a:pt x="324" y="382"/>
                  </a:cubicBezTo>
                  <a:cubicBezTo>
                    <a:pt x="324" y="382"/>
                    <a:pt x="324" y="382"/>
                    <a:pt x="324" y="382"/>
                  </a:cubicBezTo>
                  <a:cubicBezTo>
                    <a:pt x="324" y="382"/>
                    <a:pt x="325" y="382"/>
                    <a:pt x="325" y="382"/>
                  </a:cubicBezTo>
                  <a:cubicBezTo>
                    <a:pt x="325" y="381"/>
                    <a:pt x="325" y="382"/>
                    <a:pt x="326" y="382"/>
                  </a:cubicBezTo>
                  <a:cubicBezTo>
                    <a:pt x="326" y="382"/>
                    <a:pt x="326" y="382"/>
                    <a:pt x="326" y="382"/>
                  </a:cubicBezTo>
                  <a:cubicBezTo>
                    <a:pt x="327" y="382"/>
                    <a:pt x="327" y="382"/>
                    <a:pt x="327" y="383"/>
                  </a:cubicBezTo>
                  <a:cubicBezTo>
                    <a:pt x="327" y="383"/>
                    <a:pt x="327" y="383"/>
                    <a:pt x="327" y="383"/>
                  </a:cubicBezTo>
                  <a:cubicBezTo>
                    <a:pt x="328" y="384"/>
                    <a:pt x="327" y="384"/>
                    <a:pt x="328" y="384"/>
                  </a:cubicBezTo>
                  <a:cubicBezTo>
                    <a:pt x="328" y="384"/>
                    <a:pt x="329" y="385"/>
                    <a:pt x="329" y="384"/>
                  </a:cubicBezTo>
                  <a:cubicBezTo>
                    <a:pt x="329" y="384"/>
                    <a:pt x="330" y="384"/>
                    <a:pt x="330" y="384"/>
                  </a:cubicBezTo>
                  <a:cubicBezTo>
                    <a:pt x="330" y="384"/>
                    <a:pt x="330" y="384"/>
                    <a:pt x="330" y="384"/>
                  </a:cubicBezTo>
                  <a:cubicBezTo>
                    <a:pt x="331" y="385"/>
                    <a:pt x="331" y="385"/>
                    <a:pt x="331" y="385"/>
                  </a:cubicBezTo>
                  <a:cubicBezTo>
                    <a:pt x="331" y="385"/>
                    <a:pt x="331" y="386"/>
                    <a:pt x="331" y="386"/>
                  </a:cubicBezTo>
                  <a:cubicBezTo>
                    <a:pt x="332" y="386"/>
                    <a:pt x="332" y="385"/>
                    <a:pt x="332" y="386"/>
                  </a:cubicBezTo>
                  <a:cubicBezTo>
                    <a:pt x="333" y="386"/>
                    <a:pt x="333" y="386"/>
                    <a:pt x="333" y="387"/>
                  </a:cubicBezTo>
                  <a:cubicBezTo>
                    <a:pt x="333" y="387"/>
                    <a:pt x="333" y="387"/>
                    <a:pt x="333" y="388"/>
                  </a:cubicBezTo>
                  <a:cubicBezTo>
                    <a:pt x="333" y="388"/>
                    <a:pt x="332" y="388"/>
                    <a:pt x="332" y="388"/>
                  </a:cubicBezTo>
                  <a:cubicBezTo>
                    <a:pt x="332" y="387"/>
                    <a:pt x="332" y="388"/>
                    <a:pt x="331" y="388"/>
                  </a:cubicBezTo>
                  <a:cubicBezTo>
                    <a:pt x="331" y="388"/>
                    <a:pt x="331" y="388"/>
                    <a:pt x="331" y="388"/>
                  </a:cubicBezTo>
                  <a:cubicBezTo>
                    <a:pt x="331" y="388"/>
                    <a:pt x="331" y="389"/>
                    <a:pt x="331" y="389"/>
                  </a:cubicBezTo>
                  <a:cubicBezTo>
                    <a:pt x="331" y="389"/>
                    <a:pt x="332" y="389"/>
                    <a:pt x="332" y="389"/>
                  </a:cubicBezTo>
                  <a:cubicBezTo>
                    <a:pt x="332" y="390"/>
                    <a:pt x="331" y="390"/>
                    <a:pt x="331" y="390"/>
                  </a:cubicBezTo>
                  <a:cubicBezTo>
                    <a:pt x="332" y="390"/>
                    <a:pt x="332" y="390"/>
                    <a:pt x="332" y="390"/>
                  </a:cubicBezTo>
                  <a:cubicBezTo>
                    <a:pt x="332" y="390"/>
                    <a:pt x="332" y="391"/>
                    <a:pt x="333" y="391"/>
                  </a:cubicBezTo>
                  <a:cubicBezTo>
                    <a:pt x="333" y="391"/>
                    <a:pt x="333" y="391"/>
                    <a:pt x="333" y="391"/>
                  </a:cubicBezTo>
                  <a:cubicBezTo>
                    <a:pt x="334" y="391"/>
                    <a:pt x="334" y="392"/>
                    <a:pt x="334" y="392"/>
                  </a:cubicBezTo>
                  <a:cubicBezTo>
                    <a:pt x="334" y="392"/>
                    <a:pt x="334" y="392"/>
                    <a:pt x="334" y="392"/>
                  </a:cubicBezTo>
                  <a:cubicBezTo>
                    <a:pt x="335" y="392"/>
                    <a:pt x="334" y="392"/>
                    <a:pt x="334" y="393"/>
                  </a:cubicBezTo>
                  <a:cubicBezTo>
                    <a:pt x="334" y="393"/>
                    <a:pt x="335" y="393"/>
                    <a:pt x="335" y="393"/>
                  </a:cubicBezTo>
                  <a:cubicBezTo>
                    <a:pt x="335" y="393"/>
                    <a:pt x="336" y="393"/>
                    <a:pt x="336" y="394"/>
                  </a:cubicBezTo>
                  <a:cubicBezTo>
                    <a:pt x="336" y="394"/>
                    <a:pt x="336" y="394"/>
                    <a:pt x="336" y="394"/>
                  </a:cubicBezTo>
                  <a:cubicBezTo>
                    <a:pt x="336" y="394"/>
                    <a:pt x="336" y="394"/>
                    <a:pt x="336" y="395"/>
                  </a:cubicBezTo>
                  <a:cubicBezTo>
                    <a:pt x="336" y="395"/>
                    <a:pt x="336" y="395"/>
                    <a:pt x="336" y="396"/>
                  </a:cubicBezTo>
                  <a:cubicBezTo>
                    <a:pt x="336" y="396"/>
                    <a:pt x="336" y="396"/>
                    <a:pt x="336" y="396"/>
                  </a:cubicBezTo>
                  <a:cubicBezTo>
                    <a:pt x="336" y="396"/>
                    <a:pt x="337" y="396"/>
                    <a:pt x="337" y="396"/>
                  </a:cubicBezTo>
                  <a:cubicBezTo>
                    <a:pt x="337" y="396"/>
                    <a:pt x="337" y="397"/>
                    <a:pt x="337" y="397"/>
                  </a:cubicBezTo>
                  <a:cubicBezTo>
                    <a:pt x="337" y="397"/>
                    <a:pt x="337" y="397"/>
                    <a:pt x="337" y="397"/>
                  </a:cubicBezTo>
                  <a:cubicBezTo>
                    <a:pt x="337" y="397"/>
                    <a:pt x="337" y="397"/>
                    <a:pt x="337" y="397"/>
                  </a:cubicBezTo>
                  <a:cubicBezTo>
                    <a:pt x="337" y="398"/>
                    <a:pt x="337" y="398"/>
                    <a:pt x="338" y="398"/>
                  </a:cubicBezTo>
                  <a:cubicBezTo>
                    <a:pt x="338" y="398"/>
                    <a:pt x="338" y="398"/>
                    <a:pt x="338" y="399"/>
                  </a:cubicBezTo>
                  <a:cubicBezTo>
                    <a:pt x="338" y="399"/>
                    <a:pt x="338" y="399"/>
                    <a:pt x="338" y="399"/>
                  </a:cubicBezTo>
                  <a:cubicBezTo>
                    <a:pt x="338" y="400"/>
                    <a:pt x="338" y="400"/>
                    <a:pt x="338" y="400"/>
                  </a:cubicBezTo>
                  <a:cubicBezTo>
                    <a:pt x="338" y="401"/>
                    <a:pt x="338" y="401"/>
                    <a:pt x="338" y="402"/>
                  </a:cubicBezTo>
                  <a:cubicBezTo>
                    <a:pt x="338" y="402"/>
                    <a:pt x="338" y="402"/>
                    <a:pt x="338" y="402"/>
                  </a:cubicBezTo>
                  <a:cubicBezTo>
                    <a:pt x="339" y="403"/>
                    <a:pt x="339" y="403"/>
                    <a:pt x="339" y="403"/>
                  </a:cubicBezTo>
                  <a:cubicBezTo>
                    <a:pt x="339" y="404"/>
                    <a:pt x="339" y="404"/>
                    <a:pt x="339" y="405"/>
                  </a:cubicBezTo>
                  <a:cubicBezTo>
                    <a:pt x="340" y="405"/>
                    <a:pt x="340" y="406"/>
                    <a:pt x="340" y="406"/>
                  </a:cubicBezTo>
                  <a:cubicBezTo>
                    <a:pt x="341" y="407"/>
                    <a:pt x="341" y="407"/>
                    <a:pt x="340" y="407"/>
                  </a:cubicBezTo>
                  <a:cubicBezTo>
                    <a:pt x="341" y="407"/>
                    <a:pt x="341" y="407"/>
                    <a:pt x="341" y="407"/>
                  </a:cubicBezTo>
                  <a:cubicBezTo>
                    <a:pt x="342" y="407"/>
                    <a:pt x="341" y="407"/>
                    <a:pt x="342" y="407"/>
                  </a:cubicBezTo>
                  <a:cubicBezTo>
                    <a:pt x="342" y="407"/>
                    <a:pt x="343" y="408"/>
                    <a:pt x="343" y="408"/>
                  </a:cubicBezTo>
                  <a:cubicBezTo>
                    <a:pt x="343" y="408"/>
                    <a:pt x="343" y="407"/>
                    <a:pt x="342" y="407"/>
                  </a:cubicBezTo>
                  <a:cubicBezTo>
                    <a:pt x="342" y="406"/>
                    <a:pt x="343" y="406"/>
                    <a:pt x="343" y="406"/>
                  </a:cubicBezTo>
                  <a:cubicBezTo>
                    <a:pt x="342" y="406"/>
                    <a:pt x="342" y="406"/>
                    <a:pt x="342" y="405"/>
                  </a:cubicBezTo>
                  <a:cubicBezTo>
                    <a:pt x="342" y="405"/>
                    <a:pt x="342" y="405"/>
                    <a:pt x="342" y="404"/>
                  </a:cubicBezTo>
                  <a:cubicBezTo>
                    <a:pt x="342" y="404"/>
                    <a:pt x="342" y="404"/>
                    <a:pt x="342" y="403"/>
                  </a:cubicBezTo>
                  <a:cubicBezTo>
                    <a:pt x="342" y="403"/>
                    <a:pt x="343" y="403"/>
                    <a:pt x="343" y="403"/>
                  </a:cubicBezTo>
                  <a:cubicBezTo>
                    <a:pt x="343" y="404"/>
                    <a:pt x="343" y="404"/>
                    <a:pt x="343" y="404"/>
                  </a:cubicBezTo>
                  <a:cubicBezTo>
                    <a:pt x="343" y="404"/>
                    <a:pt x="343" y="404"/>
                    <a:pt x="344" y="404"/>
                  </a:cubicBezTo>
                  <a:cubicBezTo>
                    <a:pt x="344" y="404"/>
                    <a:pt x="344" y="405"/>
                    <a:pt x="344" y="405"/>
                  </a:cubicBezTo>
                  <a:cubicBezTo>
                    <a:pt x="344" y="405"/>
                    <a:pt x="345" y="407"/>
                    <a:pt x="346" y="406"/>
                  </a:cubicBezTo>
                  <a:cubicBezTo>
                    <a:pt x="346" y="407"/>
                    <a:pt x="346" y="407"/>
                    <a:pt x="347" y="407"/>
                  </a:cubicBezTo>
                  <a:cubicBezTo>
                    <a:pt x="347" y="407"/>
                    <a:pt x="347" y="408"/>
                    <a:pt x="348" y="408"/>
                  </a:cubicBezTo>
                  <a:cubicBezTo>
                    <a:pt x="348" y="408"/>
                    <a:pt x="349" y="408"/>
                    <a:pt x="349" y="408"/>
                  </a:cubicBezTo>
                  <a:cubicBezTo>
                    <a:pt x="349" y="408"/>
                    <a:pt x="349" y="408"/>
                    <a:pt x="349" y="408"/>
                  </a:cubicBezTo>
                  <a:cubicBezTo>
                    <a:pt x="350" y="408"/>
                    <a:pt x="350" y="408"/>
                    <a:pt x="350" y="409"/>
                  </a:cubicBezTo>
                  <a:cubicBezTo>
                    <a:pt x="350" y="409"/>
                    <a:pt x="350" y="409"/>
                    <a:pt x="351" y="409"/>
                  </a:cubicBezTo>
                  <a:cubicBezTo>
                    <a:pt x="351" y="410"/>
                    <a:pt x="351" y="411"/>
                    <a:pt x="351" y="411"/>
                  </a:cubicBezTo>
                  <a:cubicBezTo>
                    <a:pt x="351" y="411"/>
                    <a:pt x="351" y="412"/>
                    <a:pt x="350" y="412"/>
                  </a:cubicBezTo>
                  <a:cubicBezTo>
                    <a:pt x="350" y="412"/>
                    <a:pt x="350" y="412"/>
                    <a:pt x="350" y="412"/>
                  </a:cubicBezTo>
                  <a:cubicBezTo>
                    <a:pt x="350" y="413"/>
                    <a:pt x="350" y="413"/>
                    <a:pt x="350" y="413"/>
                  </a:cubicBezTo>
                  <a:cubicBezTo>
                    <a:pt x="350" y="413"/>
                    <a:pt x="350" y="414"/>
                    <a:pt x="350" y="414"/>
                  </a:cubicBezTo>
                  <a:cubicBezTo>
                    <a:pt x="351" y="414"/>
                    <a:pt x="351" y="415"/>
                    <a:pt x="351" y="415"/>
                  </a:cubicBezTo>
                  <a:cubicBezTo>
                    <a:pt x="351" y="415"/>
                    <a:pt x="351" y="415"/>
                    <a:pt x="351" y="416"/>
                  </a:cubicBezTo>
                  <a:cubicBezTo>
                    <a:pt x="351" y="416"/>
                    <a:pt x="350" y="416"/>
                    <a:pt x="350" y="416"/>
                  </a:cubicBezTo>
                  <a:cubicBezTo>
                    <a:pt x="350" y="416"/>
                    <a:pt x="351" y="416"/>
                    <a:pt x="351" y="416"/>
                  </a:cubicBezTo>
                  <a:cubicBezTo>
                    <a:pt x="351" y="417"/>
                    <a:pt x="352" y="418"/>
                    <a:pt x="351" y="418"/>
                  </a:cubicBezTo>
                  <a:cubicBezTo>
                    <a:pt x="351" y="418"/>
                    <a:pt x="351" y="418"/>
                    <a:pt x="352" y="419"/>
                  </a:cubicBezTo>
                  <a:cubicBezTo>
                    <a:pt x="352" y="419"/>
                    <a:pt x="352" y="418"/>
                    <a:pt x="352" y="418"/>
                  </a:cubicBezTo>
                  <a:cubicBezTo>
                    <a:pt x="353" y="419"/>
                    <a:pt x="353" y="419"/>
                    <a:pt x="354" y="420"/>
                  </a:cubicBezTo>
                  <a:cubicBezTo>
                    <a:pt x="354" y="420"/>
                    <a:pt x="354" y="420"/>
                    <a:pt x="354" y="420"/>
                  </a:cubicBezTo>
                  <a:cubicBezTo>
                    <a:pt x="355" y="420"/>
                    <a:pt x="354" y="421"/>
                    <a:pt x="355" y="421"/>
                  </a:cubicBezTo>
                  <a:cubicBezTo>
                    <a:pt x="355" y="421"/>
                    <a:pt x="355" y="421"/>
                    <a:pt x="356" y="422"/>
                  </a:cubicBezTo>
                  <a:cubicBezTo>
                    <a:pt x="356" y="422"/>
                    <a:pt x="356" y="422"/>
                    <a:pt x="356" y="423"/>
                  </a:cubicBezTo>
                  <a:cubicBezTo>
                    <a:pt x="357" y="423"/>
                    <a:pt x="357" y="423"/>
                    <a:pt x="357" y="423"/>
                  </a:cubicBezTo>
                  <a:cubicBezTo>
                    <a:pt x="358" y="423"/>
                    <a:pt x="358" y="423"/>
                    <a:pt x="358" y="423"/>
                  </a:cubicBezTo>
                  <a:cubicBezTo>
                    <a:pt x="359" y="423"/>
                    <a:pt x="359" y="422"/>
                    <a:pt x="359" y="423"/>
                  </a:cubicBezTo>
                  <a:cubicBezTo>
                    <a:pt x="360" y="423"/>
                    <a:pt x="360" y="424"/>
                    <a:pt x="360" y="424"/>
                  </a:cubicBezTo>
                  <a:cubicBezTo>
                    <a:pt x="360" y="425"/>
                    <a:pt x="362" y="425"/>
                    <a:pt x="362" y="426"/>
                  </a:cubicBezTo>
                  <a:cubicBezTo>
                    <a:pt x="362" y="426"/>
                    <a:pt x="362" y="427"/>
                    <a:pt x="362" y="427"/>
                  </a:cubicBezTo>
                  <a:cubicBezTo>
                    <a:pt x="362" y="428"/>
                    <a:pt x="363" y="428"/>
                    <a:pt x="363" y="428"/>
                  </a:cubicBezTo>
                  <a:cubicBezTo>
                    <a:pt x="363" y="428"/>
                    <a:pt x="363" y="429"/>
                    <a:pt x="363" y="429"/>
                  </a:cubicBezTo>
                  <a:cubicBezTo>
                    <a:pt x="363" y="429"/>
                    <a:pt x="364" y="429"/>
                    <a:pt x="364" y="429"/>
                  </a:cubicBezTo>
                  <a:cubicBezTo>
                    <a:pt x="365" y="429"/>
                    <a:pt x="365" y="430"/>
                    <a:pt x="366" y="430"/>
                  </a:cubicBezTo>
                  <a:cubicBezTo>
                    <a:pt x="366" y="430"/>
                    <a:pt x="366" y="430"/>
                    <a:pt x="366" y="430"/>
                  </a:cubicBezTo>
                  <a:cubicBezTo>
                    <a:pt x="366" y="430"/>
                    <a:pt x="366" y="431"/>
                    <a:pt x="366" y="431"/>
                  </a:cubicBezTo>
                  <a:cubicBezTo>
                    <a:pt x="366" y="431"/>
                    <a:pt x="366" y="431"/>
                    <a:pt x="366" y="432"/>
                  </a:cubicBezTo>
                  <a:cubicBezTo>
                    <a:pt x="366" y="433"/>
                    <a:pt x="367" y="433"/>
                    <a:pt x="367" y="433"/>
                  </a:cubicBezTo>
                  <a:cubicBezTo>
                    <a:pt x="367" y="434"/>
                    <a:pt x="367" y="434"/>
                    <a:pt x="367" y="434"/>
                  </a:cubicBezTo>
                  <a:cubicBezTo>
                    <a:pt x="368" y="435"/>
                    <a:pt x="368" y="435"/>
                    <a:pt x="369" y="435"/>
                  </a:cubicBezTo>
                  <a:cubicBezTo>
                    <a:pt x="369" y="435"/>
                    <a:pt x="370" y="435"/>
                    <a:pt x="370" y="435"/>
                  </a:cubicBezTo>
                  <a:cubicBezTo>
                    <a:pt x="370" y="435"/>
                    <a:pt x="370" y="436"/>
                    <a:pt x="370" y="436"/>
                  </a:cubicBezTo>
                  <a:cubicBezTo>
                    <a:pt x="370" y="437"/>
                    <a:pt x="370" y="437"/>
                    <a:pt x="370" y="437"/>
                  </a:cubicBezTo>
                  <a:cubicBezTo>
                    <a:pt x="370" y="437"/>
                    <a:pt x="370" y="437"/>
                    <a:pt x="370" y="437"/>
                  </a:cubicBezTo>
                  <a:cubicBezTo>
                    <a:pt x="370" y="438"/>
                    <a:pt x="370" y="438"/>
                    <a:pt x="370" y="438"/>
                  </a:cubicBezTo>
                  <a:cubicBezTo>
                    <a:pt x="370" y="439"/>
                    <a:pt x="370" y="439"/>
                    <a:pt x="370" y="440"/>
                  </a:cubicBezTo>
                  <a:cubicBezTo>
                    <a:pt x="371" y="440"/>
                    <a:pt x="371" y="440"/>
                    <a:pt x="371" y="440"/>
                  </a:cubicBezTo>
                  <a:cubicBezTo>
                    <a:pt x="371" y="440"/>
                    <a:pt x="371" y="440"/>
                    <a:pt x="371" y="440"/>
                  </a:cubicBezTo>
                  <a:cubicBezTo>
                    <a:pt x="371" y="441"/>
                    <a:pt x="371" y="441"/>
                    <a:pt x="372" y="441"/>
                  </a:cubicBezTo>
                  <a:cubicBezTo>
                    <a:pt x="372" y="442"/>
                    <a:pt x="372" y="442"/>
                    <a:pt x="373" y="442"/>
                  </a:cubicBezTo>
                  <a:cubicBezTo>
                    <a:pt x="372" y="443"/>
                    <a:pt x="371" y="444"/>
                    <a:pt x="372" y="445"/>
                  </a:cubicBezTo>
                  <a:cubicBezTo>
                    <a:pt x="372" y="446"/>
                    <a:pt x="372" y="446"/>
                    <a:pt x="372" y="446"/>
                  </a:cubicBezTo>
                  <a:cubicBezTo>
                    <a:pt x="372" y="446"/>
                    <a:pt x="372" y="446"/>
                    <a:pt x="372" y="447"/>
                  </a:cubicBezTo>
                  <a:cubicBezTo>
                    <a:pt x="372" y="447"/>
                    <a:pt x="372" y="447"/>
                    <a:pt x="372" y="447"/>
                  </a:cubicBezTo>
                  <a:cubicBezTo>
                    <a:pt x="372" y="448"/>
                    <a:pt x="372" y="448"/>
                    <a:pt x="372" y="448"/>
                  </a:cubicBezTo>
                  <a:cubicBezTo>
                    <a:pt x="372" y="449"/>
                    <a:pt x="372" y="449"/>
                    <a:pt x="372" y="450"/>
                  </a:cubicBezTo>
                  <a:cubicBezTo>
                    <a:pt x="372" y="450"/>
                    <a:pt x="372" y="451"/>
                    <a:pt x="372" y="451"/>
                  </a:cubicBezTo>
                  <a:cubicBezTo>
                    <a:pt x="372" y="452"/>
                    <a:pt x="371" y="451"/>
                    <a:pt x="372" y="452"/>
                  </a:cubicBezTo>
                  <a:cubicBezTo>
                    <a:pt x="372" y="452"/>
                    <a:pt x="372" y="452"/>
                    <a:pt x="372" y="453"/>
                  </a:cubicBezTo>
                  <a:cubicBezTo>
                    <a:pt x="372" y="453"/>
                    <a:pt x="371" y="453"/>
                    <a:pt x="371" y="454"/>
                  </a:cubicBezTo>
                  <a:cubicBezTo>
                    <a:pt x="372" y="454"/>
                    <a:pt x="372" y="455"/>
                    <a:pt x="372" y="455"/>
                  </a:cubicBezTo>
                  <a:cubicBezTo>
                    <a:pt x="373" y="455"/>
                    <a:pt x="374" y="455"/>
                    <a:pt x="373" y="456"/>
                  </a:cubicBezTo>
                  <a:cubicBezTo>
                    <a:pt x="374" y="456"/>
                    <a:pt x="374" y="457"/>
                    <a:pt x="374" y="456"/>
                  </a:cubicBezTo>
                  <a:cubicBezTo>
                    <a:pt x="374" y="456"/>
                    <a:pt x="375" y="455"/>
                    <a:pt x="375" y="456"/>
                  </a:cubicBezTo>
                  <a:cubicBezTo>
                    <a:pt x="376" y="456"/>
                    <a:pt x="375" y="456"/>
                    <a:pt x="375" y="457"/>
                  </a:cubicBezTo>
                  <a:cubicBezTo>
                    <a:pt x="375" y="457"/>
                    <a:pt x="375" y="457"/>
                    <a:pt x="375" y="457"/>
                  </a:cubicBezTo>
                  <a:cubicBezTo>
                    <a:pt x="375" y="457"/>
                    <a:pt x="375" y="458"/>
                    <a:pt x="374" y="458"/>
                  </a:cubicBezTo>
                  <a:cubicBezTo>
                    <a:pt x="374" y="458"/>
                    <a:pt x="375" y="459"/>
                    <a:pt x="375" y="459"/>
                  </a:cubicBezTo>
                  <a:cubicBezTo>
                    <a:pt x="375" y="459"/>
                    <a:pt x="375" y="460"/>
                    <a:pt x="375" y="460"/>
                  </a:cubicBezTo>
                  <a:cubicBezTo>
                    <a:pt x="375" y="461"/>
                    <a:pt x="375" y="462"/>
                    <a:pt x="375" y="463"/>
                  </a:cubicBezTo>
                  <a:cubicBezTo>
                    <a:pt x="375" y="463"/>
                    <a:pt x="375" y="463"/>
                    <a:pt x="376" y="463"/>
                  </a:cubicBezTo>
                  <a:cubicBezTo>
                    <a:pt x="376" y="463"/>
                    <a:pt x="376" y="463"/>
                    <a:pt x="376" y="464"/>
                  </a:cubicBezTo>
                  <a:cubicBezTo>
                    <a:pt x="376" y="464"/>
                    <a:pt x="376" y="465"/>
                    <a:pt x="376" y="465"/>
                  </a:cubicBezTo>
                  <a:cubicBezTo>
                    <a:pt x="376" y="466"/>
                    <a:pt x="376" y="467"/>
                    <a:pt x="376" y="468"/>
                  </a:cubicBezTo>
                  <a:close/>
                  <a:moveTo>
                    <a:pt x="338" y="534"/>
                  </a:moveTo>
                  <a:cubicBezTo>
                    <a:pt x="337" y="534"/>
                    <a:pt x="337" y="534"/>
                    <a:pt x="337" y="534"/>
                  </a:cubicBezTo>
                  <a:cubicBezTo>
                    <a:pt x="337" y="534"/>
                    <a:pt x="336" y="534"/>
                    <a:pt x="336" y="533"/>
                  </a:cubicBezTo>
                  <a:cubicBezTo>
                    <a:pt x="336" y="533"/>
                    <a:pt x="336" y="533"/>
                    <a:pt x="336" y="533"/>
                  </a:cubicBezTo>
                  <a:cubicBezTo>
                    <a:pt x="335" y="532"/>
                    <a:pt x="335" y="532"/>
                    <a:pt x="335" y="532"/>
                  </a:cubicBezTo>
                  <a:cubicBezTo>
                    <a:pt x="335" y="533"/>
                    <a:pt x="334" y="533"/>
                    <a:pt x="334" y="533"/>
                  </a:cubicBezTo>
                  <a:cubicBezTo>
                    <a:pt x="334" y="533"/>
                    <a:pt x="334" y="533"/>
                    <a:pt x="333" y="534"/>
                  </a:cubicBezTo>
                  <a:cubicBezTo>
                    <a:pt x="333" y="534"/>
                    <a:pt x="333" y="534"/>
                    <a:pt x="333" y="534"/>
                  </a:cubicBezTo>
                  <a:cubicBezTo>
                    <a:pt x="332" y="534"/>
                    <a:pt x="332" y="534"/>
                    <a:pt x="332" y="535"/>
                  </a:cubicBezTo>
                  <a:cubicBezTo>
                    <a:pt x="332" y="535"/>
                    <a:pt x="332" y="535"/>
                    <a:pt x="332" y="536"/>
                  </a:cubicBezTo>
                  <a:cubicBezTo>
                    <a:pt x="332" y="536"/>
                    <a:pt x="331" y="537"/>
                    <a:pt x="332" y="538"/>
                  </a:cubicBezTo>
                  <a:cubicBezTo>
                    <a:pt x="332" y="539"/>
                    <a:pt x="332" y="539"/>
                    <a:pt x="332" y="539"/>
                  </a:cubicBezTo>
                  <a:cubicBezTo>
                    <a:pt x="333" y="539"/>
                    <a:pt x="333" y="539"/>
                    <a:pt x="333" y="539"/>
                  </a:cubicBezTo>
                  <a:cubicBezTo>
                    <a:pt x="333" y="539"/>
                    <a:pt x="333" y="540"/>
                    <a:pt x="333" y="540"/>
                  </a:cubicBezTo>
                  <a:cubicBezTo>
                    <a:pt x="333" y="540"/>
                    <a:pt x="334" y="540"/>
                    <a:pt x="334" y="540"/>
                  </a:cubicBezTo>
                  <a:cubicBezTo>
                    <a:pt x="334" y="540"/>
                    <a:pt x="334" y="541"/>
                    <a:pt x="335" y="541"/>
                  </a:cubicBezTo>
                  <a:cubicBezTo>
                    <a:pt x="335" y="540"/>
                    <a:pt x="335" y="540"/>
                    <a:pt x="335" y="540"/>
                  </a:cubicBezTo>
                  <a:cubicBezTo>
                    <a:pt x="335" y="540"/>
                    <a:pt x="335" y="540"/>
                    <a:pt x="335" y="540"/>
                  </a:cubicBezTo>
                  <a:cubicBezTo>
                    <a:pt x="335" y="539"/>
                    <a:pt x="335" y="539"/>
                    <a:pt x="335" y="538"/>
                  </a:cubicBezTo>
                  <a:cubicBezTo>
                    <a:pt x="335" y="538"/>
                    <a:pt x="335" y="538"/>
                    <a:pt x="335" y="538"/>
                  </a:cubicBezTo>
                  <a:cubicBezTo>
                    <a:pt x="335" y="538"/>
                    <a:pt x="335" y="538"/>
                    <a:pt x="335" y="538"/>
                  </a:cubicBezTo>
                  <a:cubicBezTo>
                    <a:pt x="335" y="538"/>
                    <a:pt x="335" y="538"/>
                    <a:pt x="335" y="538"/>
                  </a:cubicBezTo>
                  <a:cubicBezTo>
                    <a:pt x="335" y="537"/>
                    <a:pt x="335" y="537"/>
                    <a:pt x="335" y="536"/>
                  </a:cubicBezTo>
                  <a:cubicBezTo>
                    <a:pt x="335" y="536"/>
                    <a:pt x="335" y="536"/>
                    <a:pt x="336" y="535"/>
                  </a:cubicBezTo>
                  <a:cubicBezTo>
                    <a:pt x="336" y="535"/>
                    <a:pt x="336" y="535"/>
                    <a:pt x="337" y="535"/>
                  </a:cubicBezTo>
                  <a:cubicBezTo>
                    <a:pt x="337" y="535"/>
                    <a:pt x="338" y="535"/>
                    <a:pt x="338" y="534"/>
                  </a:cubicBezTo>
                  <a:close/>
                  <a:moveTo>
                    <a:pt x="371" y="437"/>
                  </a:moveTo>
                  <a:cubicBezTo>
                    <a:pt x="371" y="438"/>
                    <a:pt x="371" y="438"/>
                    <a:pt x="371" y="439"/>
                  </a:cubicBezTo>
                  <a:cubicBezTo>
                    <a:pt x="371" y="439"/>
                    <a:pt x="371" y="441"/>
                    <a:pt x="372" y="440"/>
                  </a:cubicBezTo>
                  <a:cubicBezTo>
                    <a:pt x="372" y="440"/>
                    <a:pt x="372" y="440"/>
                    <a:pt x="372" y="440"/>
                  </a:cubicBezTo>
                  <a:cubicBezTo>
                    <a:pt x="372" y="439"/>
                    <a:pt x="371" y="439"/>
                    <a:pt x="372" y="438"/>
                  </a:cubicBezTo>
                  <a:cubicBezTo>
                    <a:pt x="372" y="437"/>
                    <a:pt x="373" y="436"/>
                    <a:pt x="373" y="435"/>
                  </a:cubicBezTo>
                  <a:cubicBezTo>
                    <a:pt x="374" y="435"/>
                    <a:pt x="374" y="434"/>
                    <a:pt x="374" y="433"/>
                  </a:cubicBezTo>
                  <a:cubicBezTo>
                    <a:pt x="375" y="432"/>
                    <a:pt x="373" y="432"/>
                    <a:pt x="373" y="431"/>
                  </a:cubicBezTo>
                  <a:cubicBezTo>
                    <a:pt x="373" y="431"/>
                    <a:pt x="374" y="429"/>
                    <a:pt x="373" y="429"/>
                  </a:cubicBezTo>
                  <a:cubicBezTo>
                    <a:pt x="373" y="430"/>
                    <a:pt x="372" y="430"/>
                    <a:pt x="372" y="430"/>
                  </a:cubicBezTo>
                  <a:cubicBezTo>
                    <a:pt x="372" y="431"/>
                    <a:pt x="373" y="431"/>
                    <a:pt x="373" y="431"/>
                  </a:cubicBezTo>
                  <a:cubicBezTo>
                    <a:pt x="373" y="432"/>
                    <a:pt x="373" y="432"/>
                    <a:pt x="373" y="433"/>
                  </a:cubicBezTo>
                  <a:cubicBezTo>
                    <a:pt x="372" y="433"/>
                    <a:pt x="372" y="433"/>
                    <a:pt x="372" y="434"/>
                  </a:cubicBezTo>
                  <a:cubicBezTo>
                    <a:pt x="371" y="434"/>
                    <a:pt x="371" y="434"/>
                    <a:pt x="371" y="434"/>
                  </a:cubicBezTo>
                  <a:cubicBezTo>
                    <a:pt x="371" y="434"/>
                    <a:pt x="371" y="434"/>
                    <a:pt x="371" y="435"/>
                  </a:cubicBezTo>
                  <a:cubicBezTo>
                    <a:pt x="371" y="435"/>
                    <a:pt x="371" y="436"/>
                    <a:pt x="371" y="436"/>
                  </a:cubicBezTo>
                  <a:cubicBezTo>
                    <a:pt x="371" y="437"/>
                    <a:pt x="371" y="437"/>
                    <a:pt x="371" y="437"/>
                  </a:cubicBezTo>
                  <a:close/>
                  <a:moveTo>
                    <a:pt x="375" y="452"/>
                  </a:moveTo>
                  <a:cubicBezTo>
                    <a:pt x="374" y="452"/>
                    <a:pt x="374" y="453"/>
                    <a:pt x="374" y="453"/>
                  </a:cubicBezTo>
                  <a:cubicBezTo>
                    <a:pt x="374" y="454"/>
                    <a:pt x="374" y="454"/>
                    <a:pt x="375" y="454"/>
                  </a:cubicBezTo>
                  <a:cubicBezTo>
                    <a:pt x="375" y="455"/>
                    <a:pt x="375" y="455"/>
                    <a:pt x="375" y="455"/>
                  </a:cubicBezTo>
                  <a:cubicBezTo>
                    <a:pt x="375" y="455"/>
                    <a:pt x="375" y="455"/>
                    <a:pt x="375" y="455"/>
                  </a:cubicBezTo>
                  <a:cubicBezTo>
                    <a:pt x="375" y="455"/>
                    <a:pt x="375" y="455"/>
                    <a:pt x="375" y="455"/>
                  </a:cubicBezTo>
                  <a:cubicBezTo>
                    <a:pt x="375" y="455"/>
                    <a:pt x="375" y="455"/>
                    <a:pt x="375" y="455"/>
                  </a:cubicBezTo>
                  <a:cubicBezTo>
                    <a:pt x="375" y="455"/>
                    <a:pt x="375" y="454"/>
                    <a:pt x="375" y="453"/>
                  </a:cubicBezTo>
                  <a:cubicBezTo>
                    <a:pt x="376" y="453"/>
                    <a:pt x="376" y="452"/>
                    <a:pt x="375" y="452"/>
                  </a:cubicBezTo>
                  <a:close/>
                  <a:moveTo>
                    <a:pt x="272" y="290"/>
                  </a:moveTo>
                  <a:cubicBezTo>
                    <a:pt x="273" y="290"/>
                    <a:pt x="273" y="290"/>
                    <a:pt x="272" y="289"/>
                  </a:cubicBezTo>
                  <a:cubicBezTo>
                    <a:pt x="272" y="289"/>
                    <a:pt x="271" y="289"/>
                    <a:pt x="271" y="289"/>
                  </a:cubicBezTo>
                  <a:cubicBezTo>
                    <a:pt x="271" y="289"/>
                    <a:pt x="271" y="290"/>
                    <a:pt x="271" y="290"/>
                  </a:cubicBezTo>
                  <a:cubicBezTo>
                    <a:pt x="271" y="290"/>
                    <a:pt x="270" y="290"/>
                    <a:pt x="270" y="290"/>
                  </a:cubicBezTo>
                  <a:cubicBezTo>
                    <a:pt x="270" y="291"/>
                    <a:pt x="271" y="291"/>
                    <a:pt x="271" y="291"/>
                  </a:cubicBezTo>
                  <a:cubicBezTo>
                    <a:pt x="271" y="291"/>
                    <a:pt x="270" y="291"/>
                    <a:pt x="271" y="292"/>
                  </a:cubicBezTo>
                  <a:cubicBezTo>
                    <a:pt x="271" y="292"/>
                    <a:pt x="271" y="292"/>
                    <a:pt x="271" y="292"/>
                  </a:cubicBezTo>
                  <a:cubicBezTo>
                    <a:pt x="272" y="291"/>
                    <a:pt x="272" y="292"/>
                    <a:pt x="272" y="291"/>
                  </a:cubicBezTo>
                  <a:cubicBezTo>
                    <a:pt x="272" y="291"/>
                    <a:pt x="272" y="291"/>
                    <a:pt x="272" y="290"/>
                  </a:cubicBezTo>
                  <a:cubicBezTo>
                    <a:pt x="272" y="290"/>
                    <a:pt x="272" y="290"/>
                    <a:pt x="272" y="290"/>
                  </a:cubicBezTo>
                  <a:cubicBezTo>
                    <a:pt x="272" y="290"/>
                    <a:pt x="272" y="290"/>
                    <a:pt x="272" y="290"/>
                  </a:cubicBezTo>
                  <a:close/>
                  <a:moveTo>
                    <a:pt x="349" y="406"/>
                  </a:moveTo>
                  <a:cubicBezTo>
                    <a:pt x="349" y="406"/>
                    <a:pt x="349" y="406"/>
                    <a:pt x="349" y="406"/>
                  </a:cubicBezTo>
                  <a:cubicBezTo>
                    <a:pt x="349" y="405"/>
                    <a:pt x="349" y="406"/>
                    <a:pt x="348" y="405"/>
                  </a:cubicBezTo>
                  <a:cubicBezTo>
                    <a:pt x="348" y="405"/>
                    <a:pt x="348" y="404"/>
                    <a:pt x="347" y="405"/>
                  </a:cubicBezTo>
                  <a:cubicBezTo>
                    <a:pt x="347" y="405"/>
                    <a:pt x="348" y="406"/>
                    <a:pt x="348" y="406"/>
                  </a:cubicBezTo>
                  <a:cubicBezTo>
                    <a:pt x="348" y="406"/>
                    <a:pt x="348" y="407"/>
                    <a:pt x="349" y="408"/>
                  </a:cubicBezTo>
                  <a:cubicBezTo>
                    <a:pt x="349" y="408"/>
                    <a:pt x="349" y="408"/>
                    <a:pt x="349" y="408"/>
                  </a:cubicBezTo>
                  <a:cubicBezTo>
                    <a:pt x="350" y="408"/>
                    <a:pt x="350" y="409"/>
                    <a:pt x="350" y="409"/>
                  </a:cubicBezTo>
                  <a:cubicBezTo>
                    <a:pt x="351" y="409"/>
                    <a:pt x="350" y="407"/>
                    <a:pt x="350" y="407"/>
                  </a:cubicBezTo>
                  <a:cubicBezTo>
                    <a:pt x="350" y="407"/>
                    <a:pt x="350" y="407"/>
                    <a:pt x="350" y="407"/>
                  </a:cubicBezTo>
                  <a:cubicBezTo>
                    <a:pt x="350" y="407"/>
                    <a:pt x="350" y="407"/>
                    <a:pt x="350" y="407"/>
                  </a:cubicBezTo>
                  <a:cubicBezTo>
                    <a:pt x="350" y="406"/>
                    <a:pt x="350" y="406"/>
                    <a:pt x="349" y="406"/>
                  </a:cubicBezTo>
                  <a:close/>
                  <a:moveTo>
                    <a:pt x="356" y="421"/>
                  </a:moveTo>
                  <a:cubicBezTo>
                    <a:pt x="356" y="420"/>
                    <a:pt x="356" y="420"/>
                    <a:pt x="355" y="419"/>
                  </a:cubicBezTo>
                  <a:cubicBezTo>
                    <a:pt x="355" y="419"/>
                    <a:pt x="355" y="419"/>
                    <a:pt x="355" y="418"/>
                  </a:cubicBezTo>
                  <a:cubicBezTo>
                    <a:pt x="355" y="418"/>
                    <a:pt x="355" y="418"/>
                    <a:pt x="355" y="418"/>
                  </a:cubicBezTo>
                  <a:cubicBezTo>
                    <a:pt x="354" y="417"/>
                    <a:pt x="354" y="417"/>
                    <a:pt x="354" y="417"/>
                  </a:cubicBezTo>
                  <a:cubicBezTo>
                    <a:pt x="354" y="417"/>
                    <a:pt x="354" y="417"/>
                    <a:pt x="353" y="417"/>
                  </a:cubicBezTo>
                  <a:cubicBezTo>
                    <a:pt x="353" y="417"/>
                    <a:pt x="353" y="417"/>
                    <a:pt x="353" y="417"/>
                  </a:cubicBezTo>
                  <a:cubicBezTo>
                    <a:pt x="352" y="417"/>
                    <a:pt x="352" y="417"/>
                    <a:pt x="353" y="418"/>
                  </a:cubicBezTo>
                  <a:cubicBezTo>
                    <a:pt x="353" y="418"/>
                    <a:pt x="353" y="418"/>
                    <a:pt x="353" y="419"/>
                  </a:cubicBezTo>
                  <a:cubicBezTo>
                    <a:pt x="353" y="419"/>
                    <a:pt x="354" y="419"/>
                    <a:pt x="354" y="419"/>
                  </a:cubicBezTo>
                  <a:cubicBezTo>
                    <a:pt x="354" y="419"/>
                    <a:pt x="354" y="419"/>
                    <a:pt x="354" y="420"/>
                  </a:cubicBezTo>
                  <a:cubicBezTo>
                    <a:pt x="355" y="420"/>
                    <a:pt x="355" y="420"/>
                    <a:pt x="355" y="420"/>
                  </a:cubicBezTo>
                  <a:cubicBezTo>
                    <a:pt x="355" y="420"/>
                    <a:pt x="355" y="420"/>
                    <a:pt x="356" y="421"/>
                  </a:cubicBezTo>
                  <a:cubicBezTo>
                    <a:pt x="356" y="421"/>
                    <a:pt x="356" y="421"/>
                    <a:pt x="356" y="421"/>
                  </a:cubicBezTo>
                  <a:cubicBezTo>
                    <a:pt x="356" y="421"/>
                    <a:pt x="356" y="421"/>
                    <a:pt x="356" y="421"/>
                  </a:cubicBezTo>
                  <a:cubicBezTo>
                    <a:pt x="356" y="421"/>
                    <a:pt x="356" y="421"/>
                    <a:pt x="356" y="421"/>
                  </a:cubicBezTo>
                  <a:cubicBezTo>
                    <a:pt x="356" y="421"/>
                    <a:pt x="356" y="421"/>
                    <a:pt x="356" y="421"/>
                  </a:cubicBezTo>
                  <a:close/>
                  <a:moveTo>
                    <a:pt x="271" y="288"/>
                  </a:moveTo>
                  <a:cubicBezTo>
                    <a:pt x="271" y="287"/>
                    <a:pt x="271" y="288"/>
                    <a:pt x="271" y="288"/>
                  </a:cubicBezTo>
                  <a:cubicBezTo>
                    <a:pt x="271" y="288"/>
                    <a:pt x="271" y="288"/>
                    <a:pt x="271" y="288"/>
                  </a:cubicBezTo>
                  <a:cubicBezTo>
                    <a:pt x="271" y="289"/>
                    <a:pt x="272" y="288"/>
                    <a:pt x="271" y="288"/>
                  </a:cubicBezTo>
                  <a:close/>
                  <a:moveTo>
                    <a:pt x="247" y="354"/>
                  </a:moveTo>
                  <a:cubicBezTo>
                    <a:pt x="247" y="354"/>
                    <a:pt x="247" y="354"/>
                    <a:pt x="247" y="353"/>
                  </a:cubicBezTo>
                  <a:cubicBezTo>
                    <a:pt x="247" y="353"/>
                    <a:pt x="246" y="353"/>
                    <a:pt x="246" y="353"/>
                  </a:cubicBezTo>
                  <a:cubicBezTo>
                    <a:pt x="246" y="353"/>
                    <a:pt x="246" y="353"/>
                    <a:pt x="246" y="354"/>
                  </a:cubicBezTo>
                  <a:cubicBezTo>
                    <a:pt x="245" y="354"/>
                    <a:pt x="245" y="354"/>
                    <a:pt x="245" y="354"/>
                  </a:cubicBezTo>
                  <a:cubicBezTo>
                    <a:pt x="246" y="354"/>
                    <a:pt x="246" y="355"/>
                    <a:pt x="246" y="355"/>
                  </a:cubicBezTo>
                  <a:cubicBezTo>
                    <a:pt x="246" y="355"/>
                    <a:pt x="247" y="355"/>
                    <a:pt x="247" y="355"/>
                  </a:cubicBezTo>
                  <a:cubicBezTo>
                    <a:pt x="247" y="354"/>
                    <a:pt x="248" y="354"/>
                    <a:pt x="248" y="354"/>
                  </a:cubicBezTo>
                  <a:cubicBezTo>
                    <a:pt x="248" y="354"/>
                    <a:pt x="247" y="354"/>
                    <a:pt x="247" y="354"/>
                  </a:cubicBezTo>
                  <a:close/>
                  <a:moveTo>
                    <a:pt x="243" y="351"/>
                  </a:moveTo>
                  <a:cubicBezTo>
                    <a:pt x="243" y="350"/>
                    <a:pt x="243" y="351"/>
                    <a:pt x="244" y="351"/>
                  </a:cubicBezTo>
                  <a:cubicBezTo>
                    <a:pt x="244" y="351"/>
                    <a:pt x="245" y="350"/>
                    <a:pt x="245" y="350"/>
                  </a:cubicBezTo>
                  <a:cubicBezTo>
                    <a:pt x="245" y="350"/>
                    <a:pt x="246" y="351"/>
                    <a:pt x="246" y="350"/>
                  </a:cubicBezTo>
                  <a:cubicBezTo>
                    <a:pt x="246" y="350"/>
                    <a:pt x="246" y="350"/>
                    <a:pt x="246" y="350"/>
                  </a:cubicBezTo>
                  <a:cubicBezTo>
                    <a:pt x="246" y="350"/>
                    <a:pt x="246" y="350"/>
                    <a:pt x="246" y="349"/>
                  </a:cubicBezTo>
                  <a:cubicBezTo>
                    <a:pt x="246" y="349"/>
                    <a:pt x="246" y="349"/>
                    <a:pt x="246" y="349"/>
                  </a:cubicBezTo>
                  <a:cubicBezTo>
                    <a:pt x="246" y="349"/>
                    <a:pt x="246" y="349"/>
                    <a:pt x="246" y="349"/>
                  </a:cubicBezTo>
                  <a:cubicBezTo>
                    <a:pt x="246" y="349"/>
                    <a:pt x="246" y="348"/>
                    <a:pt x="246" y="348"/>
                  </a:cubicBezTo>
                  <a:cubicBezTo>
                    <a:pt x="247" y="348"/>
                    <a:pt x="247" y="348"/>
                    <a:pt x="247" y="349"/>
                  </a:cubicBezTo>
                  <a:cubicBezTo>
                    <a:pt x="247" y="349"/>
                    <a:pt x="248" y="349"/>
                    <a:pt x="248" y="348"/>
                  </a:cubicBezTo>
                  <a:cubicBezTo>
                    <a:pt x="249" y="348"/>
                    <a:pt x="248" y="348"/>
                    <a:pt x="248" y="348"/>
                  </a:cubicBezTo>
                  <a:cubicBezTo>
                    <a:pt x="248" y="348"/>
                    <a:pt x="247" y="347"/>
                    <a:pt x="247" y="347"/>
                  </a:cubicBezTo>
                  <a:cubicBezTo>
                    <a:pt x="246" y="347"/>
                    <a:pt x="246" y="348"/>
                    <a:pt x="246" y="348"/>
                  </a:cubicBezTo>
                  <a:cubicBezTo>
                    <a:pt x="246" y="348"/>
                    <a:pt x="246" y="348"/>
                    <a:pt x="246" y="348"/>
                  </a:cubicBezTo>
                  <a:cubicBezTo>
                    <a:pt x="245" y="348"/>
                    <a:pt x="245" y="348"/>
                    <a:pt x="244" y="348"/>
                  </a:cubicBezTo>
                  <a:cubicBezTo>
                    <a:pt x="244" y="348"/>
                    <a:pt x="243" y="348"/>
                    <a:pt x="243" y="349"/>
                  </a:cubicBezTo>
                  <a:cubicBezTo>
                    <a:pt x="243" y="349"/>
                    <a:pt x="243" y="349"/>
                    <a:pt x="243" y="350"/>
                  </a:cubicBezTo>
                  <a:cubicBezTo>
                    <a:pt x="243" y="350"/>
                    <a:pt x="243" y="350"/>
                    <a:pt x="243" y="350"/>
                  </a:cubicBezTo>
                  <a:cubicBezTo>
                    <a:pt x="243" y="350"/>
                    <a:pt x="243" y="350"/>
                    <a:pt x="243" y="351"/>
                  </a:cubicBezTo>
                  <a:cubicBezTo>
                    <a:pt x="243" y="351"/>
                    <a:pt x="243" y="351"/>
                    <a:pt x="243" y="351"/>
                  </a:cubicBezTo>
                  <a:cubicBezTo>
                    <a:pt x="243" y="351"/>
                    <a:pt x="243" y="351"/>
                    <a:pt x="243" y="351"/>
                  </a:cubicBezTo>
                  <a:cubicBezTo>
                    <a:pt x="243" y="351"/>
                    <a:pt x="243" y="351"/>
                    <a:pt x="243" y="351"/>
                  </a:cubicBezTo>
                  <a:cubicBezTo>
                    <a:pt x="243" y="351"/>
                    <a:pt x="242" y="351"/>
                    <a:pt x="243" y="351"/>
                  </a:cubicBezTo>
                  <a:cubicBezTo>
                    <a:pt x="243" y="351"/>
                    <a:pt x="243" y="351"/>
                    <a:pt x="243" y="351"/>
                  </a:cubicBezTo>
                  <a:close/>
                  <a:moveTo>
                    <a:pt x="232" y="538"/>
                  </a:moveTo>
                  <a:cubicBezTo>
                    <a:pt x="231" y="538"/>
                    <a:pt x="232" y="538"/>
                    <a:pt x="231" y="539"/>
                  </a:cubicBezTo>
                  <a:cubicBezTo>
                    <a:pt x="231" y="539"/>
                    <a:pt x="231" y="539"/>
                    <a:pt x="230" y="539"/>
                  </a:cubicBezTo>
                  <a:cubicBezTo>
                    <a:pt x="230" y="538"/>
                    <a:pt x="229" y="539"/>
                    <a:pt x="228" y="538"/>
                  </a:cubicBezTo>
                  <a:cubicBezTo>
                    <a:pt x="229" y="538"/>
                    <a:pt x="228" y="537"/>
                    <a:pt x="229" y="536"/>
                  </a:cubicBezTo>
                  <a:cubicBezTo>
                    <a:pt x="228" y="536"/>
                    <a:pt x="228" y="537"/>
                    <a:pt x="227" y="537"/>
                  </a:cubicBezTo>
                  <a:cubicBezTo>
                    <a:pt x="227" y="537"/>
                    <a:pt x="226" y="537"/>
                    <a:pt x="226" y="537"/>
                  </a:cubicBezTo>
                  <a:cubicBezTo>
                    <a:pt x="225" y="537"/>
                    <a:pt x="225" y="537"/>
                    <a:pt x="224" y="537"/>
                  </a:cubicBezTo>
                  <a:cubicBezTo>
                    <a:pt x="224" y="538"/>
                    <a:pt x="224" y="538"/>
                    <a:pt x="223" y="538"/>
                  </a:cubicBezTo>
                  <a:cubicBezTo>
                    <a:pt x="223" y="538"/>
                    <a:pt x="222" y="538"/>
                    <a:pt x="222" y="538"/>
                  </a:cubicBezTo>
                  <a:cubicBezTo>
                    <a:pt x="222" y="538"/>
                    <a:pt x="222" y="538"/>
                    <a:pt x="221" y="538"/>
                  </a:cubicBezTo>
                  <a:cubicBezTo>
                    <a:pt x="221" y="538"/>
                    <a:pt x="220" y="538"/>
                    <a:pt x="220" y="538"/>
                  </a:cubicBezTo>
                  <a:cubicBezTo>
                    <a:pt x="219" y="539"/>
                    <a:pt x="219" y="540"/>
                    <a:pt x="220" y="541"/>
                  </a:cubicBezTo>
                  <a:cubicBezTo>
                    <a:pt x="220" y="541"/>
                    <a:pt x="221" y="542"/>
                    <a:pt x="221" y="542"/>
                  </a:cubicBezTo>
                  <a:cubicBezTo>
                    <a:pt x="222" y="542"/>
                    <a:pt x="222" y="541"/>
                    <a:pt x="222" y="541"/>
                  </a:cubicBezTo>
                  <a:cubicBezTo>
                    <a:pt x="223" y="541"/>
                    <a:pt x="223" y="541"/>
                    <a:pt x="224" y="541"/>
                  </a:cubicBezTo>
                  <a:cubicBezTo>
                    <a:pt x="225" y="541"/>
                    <a:pt x="225" y="541"/>
                    <a:pt x="226" y="541"/>
                  </a:cubicBezTo>
                  <a:cubicBezTo>
                    <a:pt x="226" y="541"/>
                    <a:pt x="227" y="541"/>
                    <a:pt x="227" y="541"/>
                  </a:cubicBezTo>
                  <a:cubicBezTo>
                    <a:pt x="227" y="542"/>
                    <a:pt x="227" y="542"/>
                    <a:pt x="228" y="542"/>
                  </a:cubicBezTo>
                  <a:cubicBezTo>
                    <a:pt x="228" y="542"/>
                    <a:pt x="228" y="541"/>
                    <a:pt x="228" y="541"/>
                  </a:cubicBezTo>
                  <a:cubicBezTo>
                    <a:pt x="229" y="541"/>
                    <a:pt x="229" y="541"/>
                    <a:pt x="229" y="541"/>
                  </a:cubicBezTo>
                  <a:cubicBezTo>
                    <a:pt x="229" y="540"/>
                    <a:pt x="228" y="540"/>
                    <a:pt x="229" y="540"/>
                  </a:cubicBezTo>
                  <a:cubicBezTo>
                    <a:pt x="229" y="540"/>
                    <a:pt x="229" y="540"/>
                    <a:pt x="230" y="540"/>
                  </a:cubicBezTo>
                  <a:cubicBezTo>
                    <a:pt x="230" y="540"/>
                    <a:pt x="230" y="540"/>
                    <a:pt x="230" y="540"/>
                  </a:cubicBezTo>
                  <a:cubicBezTo>
                    <a:pt x="231" y="539"/>
                    <a:pt x="231" y="540"/>
                    <a:pt x="232" y="540"/>
                  </a:cubicBezTo>
                  <a:cubicBezTo>
                    <a:pt x="232" y="540"/>
                    <a:pt x="232" y="540"/>
                    <a:pt x="232" y="540"/>
                  </a:cubicBezTo>
                  <a:cubicBezTo>
                    <a:pt x="232" y="541"/>
                    <a:pt x="232" y="541"/>
                    <a:pt x="232" y="541"/>
                  </a:cubicBezTo>
                  <a:cubicBezTo>
                    <a:pt x="232" y="540"/>
                    <a:pt x="232" y="540"/>
                    <a:pt x="233" y="540"/>
                  </a:cubicBezTo>
                  <a:cubicBezTo>
                    <a:pt x="233" y="540"/>
                    <a:pt x="233" y="540"/>
                    <a:pt x="233" y="540"/>
                  </a:cubicBezTo>
                  <a:cubicBezTo>
                    <a:pt x="233" y="540"/>
                    <a:pt x="233" y="540"/>
                    <a:pt x="233" y="540"/>
                  </a:cubicBezTo>
                  <a:cubicBezTo>
                    <a:pt x="233" y="540"/>
                    <a:pt x="233" y="540"/>
                    <a:pt x="233" y="540"/>
                  </a:cubicBezTo>
                  <a:cubicBezTo>
                    <a:pt x="233" y="540"/>
                    <a:pt x="233" y="539"/>
                    <a:pt x="233" y="539"/>
                  </a:cubicBezTo>
                  <a:cubicBezTo>
                    <a:pt x="233" y="539"/>
                    <a:pt x="233" y="539"/>
                    <a:pt x="233" y="539"/>
                  </a:cubicBezTo>
                  <a:cubicBezTo>
                    <a:pt x="232" y="538"/>
                    <a:pt x="232" y="538"/>
                    <a:pt x="232" y="538"/>
                  </a:cubicBezTo>
                  <a:close/>
                  <a:moveTo>
                    <a:pt x="161" y="302"/>
                  </a:moveTo>
                  <a:cubicBezTo>
                    <a:pt x="162" y="302"/>
                    <a:pt x="163" y="302"/>
                    <a:pt x="163" y="302"/>
                  </a:cubicBezTo>
                  <a:cubicBezTo>
                    <a:pt x="164" y="303"/>
                    <a:pt x="164" y="302"/>
                    <a:pt x="164" y="302"/>
                  </a:cubicBezTo>
                  <a:cubicBezTo>
                    <a:pt x="164" y="302"/>
                    <a:pt x="163" y="301"/>
                    <a:pt x="163" y="300"/>
                  </a:cubicBezTo>
                  <a:cubicBezTo>
                    <a:pt x="163" y="300"/>
                    <a:pt x="163" y="300"/>
                    <a:pt x="163" y="300"/>
                  </a:cubicBezTo>
                  <a:cubicBezTo>
                    <a:pt x="162" y="299"/>
                    <a:pt x="162" y="299"/>
                    <a:pt x="162" y="299"/>
                  </a:cubicBezTo>
                  <a:cubicBezTo>
                    <a:pt x="162" y="299"/>
                    <a:pt x="162" y="298"/>
                    <a:pt x="162" y="298"/>
                  </a:cubicBezTo>
                  <a:cubicBezTo>
                    <a:pt x="161" y="297"/>
                    <a:pt x="161" y="297"/>
                    <a:pt x="161" y="298"/>
                  </a:cubicBezTo>
                  <a:cubicBezTo>
                    <a:pt x="160" y="298"/>
                    <a:pt x="160" y="298"/>
                    <a:pt x="160" y="299"/>
                  </a:cubicBezTo>
                  <a:cubicBezTo>
                    <a:pt x="160" y="299"/>
                    <a:pt x="160" y="299"/>
                    <a:pt x="160" y="299"/>
                  </a:cubicBezTo>
                  <a:cubicBezTo>
                    <a:pt x="160" y="300"/>
                    <a:pt x="160" y="300"/>
                    <a:pt x="160" y="300"/>
                  </a:cubicBezTo>
                  <a:cubicBezTo>
                    <a:pt x="160" y="300"/>
                    <a:pt x="161" y="301"/>
                    <a:pt x="161" y="301"/>
                  </a:cubicBezTo>
                  <a:cubicBezTo>
                    <a:pt x="161" y="301"/>
                    <a:pt x="161" y="301"/>
                    <a:pt x="161" y="301"/>
                  </a:cubicBezTo>
                  <a:cubicBezTo>
                    <a:pt x="161" y="301"/>
                    <a:pt x="160" y="301"/>
                    <a:pt x="160" y="301"/>
                  </a:cubicBezTo>
                  <a:cubicBezTo>
                    <a:pt x="160" y="301"/>
                    <a:pt x="159" y="301"/>
                    <a:pt x="159" y="301"/>
                  </a:cubicBezTo>
                  <a:cubicBezTo>
                    <a:pt x="159" y="301"/>
                    <a:pt x="158" y="302"/>
                    <a:pt x="158" y="302"/>
                  </a:cubicBezTo>
                  <a:cubicBezTo>
                    <a:pt x="158" y="302"/>
                    <a:pt x="159" y="302"/>
                    <a:pt x="159" y="302"/>
                  </a:cubicBezTo>
                  <a:cubicBezTo>
                    <a:pt x="160" y="302"/>
                    <a:pt x="161" y="302"/>
                    <a:pt x="161" y="302"/>
                  </a:cubicBezTo>
                  <a:close/>
                  <a:moveTo>
                    <a:pt x="215" y="301"/>
                  </a:moveTo>
                  <a:cubicBezTo>
                    <a:pt x="215" y="301"/>
                    <a:pt x="216" y="301"/>
                    <a:pt x="216" y="301"/>
                  </a:cubicBezTo>
                  <a:cubicBezTo>
                    <a:pt x="217" y="300"/>
                    <a:pt x="217" y="300"/>
                    <a:pt x="217" y="299"/>
                  </a:cubicBezTo>
                  <a:cubicBezTo>
                    <a:pt x="217" y="299"/>
                    <a:pt x="218" y="299"/>
                    <a:pt x="218" y="299"/>
                  </a:cubicBezTo>
                  <a:cubicBezTo>
                    <a:pt x="218" y="299"/>
                    <a:pt x="218" y="299"/>
                    <a:pt x="217" y="299"/>
                  </a:cubicBezTo>
                  <a:cubicBezTo>
                    <a:pt x="217" y="299"/>
                    <a:pt x="216" y="300"/>
                    <a:pt x="215" y="301"/>
                  </a:cubicBezTo>
                  <a:cubicBezTo>
                    <a:pt x="215" y="301"/>
                    <a:pt x="215" y="301"/>
                    <a:pt x="215" y="301"/>
                  </a:cubicBezTo>
                  <a:cubicBezTo>
                    <a:pt x="215" y="301"/>
                    <a:pt x="214" y="301"/>
                    <a:pt x="214" y="301"/>
                  </a:cubicBezTo>
                  <a:cubicBezTo>
                    <a:pt x="214" y="302"/>
                    <a:pt x="214" y="302"/>
                    <a:pt x="213" y="303"/>
                  </a:cubicBezTo>
                  <a:cubicBezTo>
                    <a:pt x="214" y="303"/>
                    <a:pt x="214" y="303"/>
                    <a:pt x="214" y="303"/>
                  </a:cubicBezTo>
                  <a:cubicBezTo>
                    <a:pt x="214" y="303"/>
                    <a:pt x="214" y="302"/>
                    <a:pt x="215" y="301"/>
                  </a:cubicBezTo>
                  <a:close/>
                  <a:moveTo>
                    <a:pt x="182" y="297"/>
                  </a:moveTo>
                  <a:cubicBezTo>
                    <a:pt x="183" y="298"/>
                    <a:pt x="183" y="297"/>
                    <a:pt x="183" y="297"/>
                  </a:cubicBezTo>
                  <a:cubicBezTo>
                    <a:pt x="183" y="297"/>
                    <a:pt x="183" y="297"/>
                    <a:pt x="183" y="297"/>
                  </a:cubicBezTo>
                  <a:cubicBezTo>
                    <a:pt x="183" y="297"/>
                    <a:pt x="182" y="297"/>
                    <a:pt x="182" y="296"/>
                  </a:cubicBezTo>
                  <a:cubicBezTo>
                    <a:pt x="182" y="296"/>
                    <a:pt x="183" y="296"/>
                    <a:pt x="183" y="295"/>
                  </a:cubicBezTo>
                  <a:cubicBezTo>
                    <a:pt x="182" y="295"/>
                    <a:pt x="182" y="295"/>
                    <a:pt x="182" y="294"/>
                  </a:cubicBezTo>
                  <a:cubicBezTo>
                    <a:pt x="182" y="294"/>
                    <a:pt x="182" y="294"/>
                    <a:pt x="182" y="294"/>
                  </a:cubicBezTo>
                  <a:cubicBezTo>
                    <a:pt x="182" y="294"/>
                    <a:pt x="182" y="294"/>
                    <a:pt x="182" y="294"/>
                  </a:cubicBezTo>
                  <a:cubicBezTo>
                    <a:pt x="182" y="295"/>
                    <a:pt x="182" y="295"/>
                    <a:pt x="181" y="295"/>
                  </a:cubicBezTo>
                  <a:cubicBezTo>
                    <a:pt x="181" y="295"/>
                    <a:pt x="182" y="296"/>
                    <a:pt x="182" y="296"/>
                  </a:cubicBezTo>
                  <a:cubicBezTo>
                    <a:pt x="182" y="297"/>
                    <a:pt x="182" y="297"/>
                    <a:pt x="182" y="297"/>
                  </a:cubicBezTo>
                  <a:close/>
                  <a:moveTo>
                    <a:pt x="224" y="339"/>
                  </a:moveTo>
                  <a:cubicBezTo>
                    <a:pt x="224" y="339"/>
                    <a:pt x="223" y="339"/>
                    <a:pt x="223" y="339"/>
                  </a:cubicBezTo>
                  <a:cubicBezTo>
                    <a:pt x="223" y="339"/>
                    <a:pt x="223" y="340"/>
                    <a:pt x="223" y="340"/>
                  </a:cubicBezTo>
                  <a:cubicBezTo>
                    <a:pt x="223" y="340"/>
                    <a:pt x="223" y="340"/>
                    <a:pt x="223" y="340"/>
                  </a:cubicBezTo>
                  <a:cubicBezTo>
                    <a:pt x="222" y="340"/>
                    <a:pt x="223" y="340"/>
                    <a:pt x="223" y="341"/>
                  </a:cubicBezTo>
                  <a:cubicBezTo>
                    <a:pt x="223" y="341"/>
                    <a:pt x="223" y="341"/>
                    <a:pt x="223" y="342"/>
                  </a:cubicBezTo>
                  <a:cubicBezTo>
                    <a:pt x="224" y="342"/>
                    <a:pt x="224" y="341"/>
                    <a:pt x="224" y="341"/>
                  </a:cubicBezTo>
                  <a:cubicBezTo>
                    <a:pt x="224" y="341"/>
                    <a:pt x="224" y="341"/>
                    <a:pt x="224" y="340"/>
                  </a:cubicBezTo>
                  <a:cubicBezTo>
                    <a:pt x="224" y="340"/>
                    <a:pt x="224" y="340"/>
                    <a:pt x="224" y="340"/>
                  </a:cubicBezTo>
                  <a:cubicBezTo>
                    <a:pt x="224" y="340"/>
                    <a:pt x="224" y="340"/>
                    <a:pt x="224" y="339"/>
                  </a:cubicBezTo>
                  <a:close/>
                  <a:moveTo>
                    <a:pt x="218" y="298"/>
                  </a:moveTo>
                  <a:cubicBezTo>
                    <a:pt x="218" y="298"/>
                    <a:pt x="218" y="299"/>
                    <a:pt x="218" y="299"/>
                  </a:cubicBezTo>
                  <a:cubicBezTo>
                    <a:pt x="218" y="299"/>
                    <a:pt x="218" y="299"/>
                    <a:pt x="218" y="299"/>
                  </a:cubicBezTo>
                  <a:cubicBezTo>
                    <a:pt x="218" y="299"/>
                    <a:pt x="218" y="299"/>
                    <a:pt x="218" y="299"/>
                  </a:cubicBezTo>
                  <a:cubicBezTo>
                    <a:pt x="218" y="299"/>
                    <a:pt x="218" y="298"/>
                    <a:pt x="218" y="298"/>
                  </a:cubicBezTo>
                  <a:close/>
                  <a:moveTo>
                    <a:pt x="163" y="299"/>
                  </a:moveTo>
                  <a:cubicBezTo>
                    <a:pt x="163" y="300"/>
                    <a:pt x="163" y="300"/>
                    <a:pt x="163" y="300"/>
                  </a:cubicBezTo>
                  <a:cubicBezTo>
                    <a:pt x="163" y="301"/>
                    <a:pt x="163" y="301"/>
                    <a:pt x="164" y="301"/>
                  </a:cubicBezTo>
                  <a:cubicBezTo>
                    <a:pt x="164" y="301"/>
                    <a:pt x="165" y="302"/>
                    <a:pt x="165" y="302"/>
                  </a:cubicBezTo>
                  <a:cubicBezTo>
                    <a:pt x="166" y="302"/>
                    <a:pt x="166" y="302"/>
                    <a:pt x="167" y="303"/>
                  </a:cubicBezTo>
                  <a:cubicBezTo>
                    <a:pt x="167" y="303"/>
                    <a:pt x="167" y="303"/>
                    <a:pt x="168" y="303"/>
                  </a:cubicBezTo>
                  <a:cubicBezTo>
                    <a:pt x="168" y="303"/>
                    <a:pt x="168" y="302"/>
                    <a:pt x="169" y="302"/>
                  </a:cubicBezTo>
                  <a:cubicBezTo>
                    <a:pt x="169" y="302"/>
                    <a:pt x="169" y="302"/>
                    <a:pt x="170" y="301"/>
                  </a:cubicBezTo>
                  <a:cubicBezTo>
                    <a:pt x="170" y="301"/>
                    <a:pt x="171" y="301"/>
                    <a:pt x="171" y="301"/>
                  </a:cubicBezTo>
                  <a:cubicBezTo>
                    <a:pt x="171" y="300"/>
                    <a:pt x="171" y="300"/>
                    <a:pt x="171" y="300"/>
                  </a:cubicBezTo>
                  <a:cubicBezTo>
                    <a:pt x="172" y="300"/>
                    <a:pt x="172" y="300"/>
                    <a:pt x="172" y="299"/>
                  </a:cubicBezTo>
                  <a:cubicBezTo>
                    <a:pt x="172" y="299"/>
                    <a:pt x="172" y="299"/>
                    <a:pt x="172" y="299"/>
                  </a:cubicBezTo>
                  <a:cubicBezTo>
                    <a:pt x="173" y="299"/>
                    <a:pt x="173" y="299"/>
                    <a:pt x="173" y="298"/>
                  </a:cubicBezTo>
                  <a:cubicBezTo>
                    <a:pt x="173" y="298"/>
                    <a:pt x="173" y="298"/>
                    <a:pt x="172" y="297"/>
                  </a:cubicBezTo>
                  <a:cubicBezTo>
                    <a:pt x="172" y="297"/>
                    <a:pt x="172" y="297"/>
                    <a:pt x="172" y="297"/>
                  </a:cubicBezTo>
                  <a:cubicBezTo>
                    <a:pt x="171" y="297"/>
                    <a:pt x="171" y="297"/>
                    <a:pt x="171" y="297"/>
                  </a:cubicBezTo>
                  <a:cubicBezTo>
                    <a:pt x="171" y="297"/>
                    <a:pt x="170" y="296"/>
                    <a:pt x="169" y="297"/>
                  </a:cubicBezTo>
                  <a:cubicBezTo>
                    <a:pt x="169" y="297"/>
                    <a:pt x="170" y="297"/>
                    <a:pt x="170" y="298"/>
                  </a:cubicBezTo>
                  <a:cubicBezTo>
                    <a:pt x="170" y="298"/>
                    <a:pt x="170" y="298"/>
                    <a:pt x="170" y="298"/>
                  </a:cubicBezTo>
                  <a:cubicBezTo>
                    <a:pt x="169" y="298"/>
                    <a:pt x="169" y="297"/>
                    <a:pt x="169" y="297"/>
                  </a:cubicBezTo>
                  <a:cubicBezTo>
                    <a:pt x="168" y="297"/>
                    <a:pt x="168" y="298"/>
                    <a:pt x="168" y="298"/>
                  </a:cubicBezTo>
                  <a:cubicBezTo>
                    <a:pt x="167" y="298"/>
                    <a:pt x="167" y="297"/>
                    <a:pt x="167" y="297"/>
                  </a:cubicBezTo>
                  <a:cubicBezTo>
                    <a:pt x="166" y="297"/>
                    <a:pt x="166" y="297"/>
                    <a:pt x="166" y="297"/>
                  </a:cubicBezTo>
                  <a:cubicBezTo>
                    <a:pt x="166" y="298"/>
                    <a:pt x="165" y="297"/>
                    <a:pt x="165" y="297"/>
                  </a:cubicBezTo>
                  <a:cubicBezTo>
                    <a:pt x="164" y="298"/>
                    <a:pt x="165" y="298"/>
                    <a:pt x="166" y="299"/>
                  </a:cubicBezTo>
                  <a:cubicBezTo>
                    <a:pt x="166" y="299"/>
                    <a:pt x="166" y="299"/>
                    <a:pt x="166" y="299"/>
                  </a:cubicBezTo>
                  <a:cubicBezTo>
                    <a:pt x="165" y="299"/>
                    <a:pt x="165" y="298"/>
                    <a:pt x="165" y="298"/>
                  </a:cubicBezTo>
                  <a:cubicBezTo>
                    <a:pt x="164" y="298"/>
                    <a:pt x="164" y="298"/>
                    <a:pt x="164" y="298"/>
                  </a:cubicBezTo>
                  <a:cubicBezTo>
                    <a:pt x="163" y="297"/>
                    <a:pt x="164" y="297"/>
                    <a:pt x="164" y="297"/>
                  </a:cubicBezTo>
                  <a:cubicBezTo>
                    <a:pt x="163" y="297"/>
                    <a:pt x="163" y="296"/>
                    <a:pt x="163" y="296"/>
                  </a:cubicBezTo>
                  <a:cubicBezTo>
                    <a:pt x="162" y="296"/>
                    <a:pt x="162" y="296"/>
                    <a:pt x="162" y="297"/>
                  </a:cubicBezTo>
                  <a:cubicBezTo>
                    <a:pt x="162" y="297"/>
                    <a:pt x="162" y="298"/>
                    <a:pt x="163" y="299"/>
                  </a:cubicBezTo>
                  <a:cubicBezTo>
                    <a:pt x="163" y="299"/>
                    <a:pt x="163" y="299"/>
                    <a:pt x="163" y="299"/>
                  </a:cubicBezTo>
                  <a:close/>
                  <a:moveTo>
                    <a:pt x="220" y="339"/>
                  </a:moveTo>
                  <a:cubicBezTo>
                    <a:pt x="219" y="339"/>
                    <a:pt x="219" y="338"/>
                    <a:pt x="219" y="339"/>
                  </a:cubicBezTo>
                  <a:cubicBezTo>
                    <a:pt x="218" y="339"/>
                    <a:pt x="218" y="340"/>
                    <a:pt x="219" y="340"/>
                  </a:cubicBezTo>
                  <a:cubicBezTo>
                    <a:pt x="219" y="340"/>
                    <a:pt x="219" y="340"/>
                    <a:pt x="220" y="339"/>
                  </a:cubicBezTo>
                  <a:cubicBezTo>
                    <a:pt x="220" y="340"/>
                    <a:pt x="220" y="340"/>
                    <a:pt x="220" y="339"/>
                  </a:cubicBezTo>
                  <a:cubicBezTo>
                    <a:pt x="220" y="339"/>
                    <a:pt x="220" y="339"/>
                    <a:pt x="220" y="339"/>
                  </a:cubicBezTo>
                  <a:cubicBezTo>
                    <a:pt x="220" y="339"/>
                    <a:pt x="220" y="339"/>
                    <a:pt x="220" y="339"/>
                  </a:cubicBezTo>
                  <a:cubicBezTo>
                    <a:pt x="220" y="339"/>
                    <a:pt x="220" y="339"/>
                    <a:pt x="220" y="339"/>
                  </a:cubicBezTo>
                  <a:cubicBezTo>
                    <a:pt x="220" y="339"/>
                    <a:pt x="220" y="339"/>
                    <a:pt x="220" y="339"/>
                  </a:cubicBezTo>
                  <a:close/>
                  <a:moveTo>
                    <a:pt x="220" y="297"/>
                  </a:moveTo>
                  <a:cubicBezTo>
                    <a:pt x="220" y="296"/>
                    <a:pt x="221" y="295"/>
                    <a:pt x="221" y="295"/>
                  </a:cubicBezTo>
                  <a:cubicBezTo>
                    <a:pt x="221" y="295"/>
                    <a:pt x="221" y="294"/>
                    <a:pt x="221" y="294"/>
                  </a:cubicBezTo>
                  <a:cubicBezTo>
                    <a:pt x="220" y="294"/>
                    <a:pt x="220" y="295"/>
                    <a:pt x="220" y="295"/>
                  </a:cubicBezTo>
                  <a:cubicBezTo>
                    <a:pt x="220" y="296"/>
                    <a:pt x="220" y="296"/>
                    <a:pt x="219" y="296"/>
                  </a:cubicBezTo>
                  <a:cubicBezTo>
                    <a:pt x="219" y="297"/>
                    <a:pt x="219" y="297"/>
                    <a:pt x="219" y="297"/>
                  </a:cubicBezTo>
                  <a:cubicBezTo>
                    <a:pt x="219" y="298"/>
                    <a:pt x="219" y="298"/>
                    <a:pt x="218" y="298"/>
                  </a:cubicBezTo>
                  <a:cubicBezTo>
                    <a:pt x="219" y="298"/>
                    <a:pt x="219" y="298"/>
                    <a:pt x="219" y="298"/>
                  </a:cubicBezTo>
                  <a:cubicBezTo>
                    <a:pt x="219" y="298"/>
                    <a:pt x="220" y="297"/>
                    <a:pt x="220" y="297"/>
                  </a:cubicBezTo>
                  <a:close/>
                  <a:moveTo>
                    <a:pt x="220" y="341"/>
                  </a:moveTo>
                  <a:cubicBezTo>
                    <a:pt x="220" y="341"/>
                    <a:pt x="220" y="341"/>
                    <a:pt x="220" y="341"/>
                  </a:cubicBezTo>
                  <a:cubicBezTo>
                    <a:pt x="220" y="341"/>
                    <a:pt x="221" y="341"/>
                    <a:pt x="221" y="341"/>
                  </a:cubicBezTo>
                  <a:cubicBezTo>
                    <a:pt x="221" y="341"/>
                    <a:pt x="222" y="340"/>
                    <a:pt x="222" y="340"/>
                  </a:cubicBezTo>
                  <a:cubicBezTo>
                    <a:pt x="222" y="340"/>
                    <a:pt x="222" y="339"/>
                    <a:pt x="222" y="339"/>
                  </a:cubicBezTo>
                  <a:cubicBezTo>
                    <a:pt x="222" y="338"/>
                    <a:pt x="221" y="339"/>
                    <a:pt x="221" y="339"/>
                  </a:cubicBezTo>
                  <a:cubicBezTo>
                    <a:pt x="221" y="339"/>
                    <a:pt x="221" y="340"/>
                    <a:pt x="221" y="340"/>
                  </a:cubicBezTo>
                  <a:cubicBezTo>
                    <a:pt x="221" y="340"/>
                    <a:pt x="220" y="340"/>
                    <a:pt x="220" y="340"/>
                  </a:cubicBezTo>
                  <a:cubicBezTo>
                    <a:pt x="220" y="340"/>
                    <a:pt x="219" y="340"/>
                    <a:pt x="219" y="341"/>
                  </a:cubicBezTo>
                  <a:cubicBezTo>
                    <a:pt x="219" y="341"/>
                    <a:pt x="219" y="341"/>
                    <a:pt x="219" y="341"/>
                  </a:cubicBezTo>
                  <a:cubicBezTo>
                    <a:pt x="220" y="341"/>
                    <a:pt x="220" y="342"/>
                    <a:pt x="220" y="341"/>
                  </a:cubicBezTo>
                  <a:close/>
                  <a:moveTo>
                    <a:pt x="223" y="325"/>
                  </a:moveTo>
                  <a:cubicBezTo>
                    <a:pt x="222" y="325"/>
                    <a:pt x="222" y="325"/>
                    <a:pt x="222" y="325"/>
                  </a:cubicBezTo>
                  <a:cubicBezTo>
                    <a:pt x="222" y="326"/>
                    <a:pt x="222" y="325"/>
                    <a:pt x="222" y="325"/>
                  </a:cubicBezTo>
                  <a:cubicBezTo>
                    <a:pt x="221" y="325"/>
                    <a:pt x="221" y="325"/>
                    <a:pt x="221" y="325"/>
                  </a:cubicBezTo>
                  <a:cubicBezTo>
                    <a:pt x="221" y="325"/>
                    <a:pt x="221" y="325"/>
                    <a:pt x="221" y="325"/>
                  </a:cubicBezTo>
                  <a:cubicBezTo>
                    <a:pt x="221" y="325"/>
                    <a:pt x="221" y="325"/>
                    <a:pt x="221" y="325"/>
                  </a:cubicBezTo>
                  <a:cubicBezTo>
                    <a:pt x="221" y="324"/>
                    <a:pt x="221" y="324"/>
                    <a:pt x="221" y="324"/>
                  </a:cubicBezTo>
                  <a:cubicBezTo>
                    <a:pt x="221" y="324"/>
                    <a:pt x="221" y="324"/>
                    <a:pt x="221" y="324"/>
                  </a:cubicBezTo>
                  <a:cubicBezTo>
                    <a:pt x="221" y="323"/>
                    <a:pt x="221" y="323"/>
                    <a:pt x="221" y="323"/>
                  </a:cubicBezTo>
                  <a:cubicBezTo>
                    <a:pt x="221" y="322"/>
                    <a:pt x="222" y="322"/>
                    <a:pt x="222" y="323"/>
                  </a:cubicBezTo>
                  <a:cubicBezTo>
                    <a:pt x="222" y="323"/>
                    <a:pt x="222" y="322"/>
                    <a:pt x="222" y="322"/>
                  </a:cubicBezTo>
                  <a:cubicBezTo>
                    <a:pt x="222" y="322"/>
                    <a:pt x="223" y="321"/>
                    <a:pt x="222" y="321"/>
                  </a:cubicBezTo>
                  <a:cubicBezTo>
                    <a:pt x="222" y="320"/>
                    <a:pt x="222" y="322"/>
                    <a:pt x="221" y="322"/>
                  </a:cubicBezTo>
                  <a:cubicBezTo>
                    <a:pt x="221" y="322"/>
                    <a:pt x="221" y="322"/>
                    <a:pt x="221" y="322"/>
                  </a:cubicBezTo>
                  <a:cubicBezTo>
                    <a:pt x="221" y="322"/>
                    <a:pt x="220" y="321"/>
                    <a:pt x="220" y="321"/>
                  </a:cubicBezTo>
                  <a:cubicBezTo>
                    <a:pt x="220" y="321"/>
                    <a:pt x="221" y="321"/>
                    <a:pt x="221" y="320"/>
                  </a:cubicBezTo>
                  <a:cubicBezTo>
                    <a:pt x="221" y="320"/>
                    <a:pt x="220" y="320"/>
                    <a:pt x="220" y="320"/>
                  </a:cubicBezTo>
                  <a:cubicBezTo>
                    <a:pt x="220" y="320"/>
                    <a:pt x="220" y="320"/>
                    <a:pt x="220" y="320"/>
                  </a:cubicBezTo>
                  <a:cubicBezTo>
                    <a:pt x="220" y="321"/>
                    <a:pt x="220" y="321"/>
                    <a:pt x="220" y="321"/>
                  </a:cubicBezTo>
                  <a:cubicBezTo>
                    <a:pt x="219" y="321"/>
                    <a:pt x="219" y="322"/>
                    <a:pt x="219" y="321"/>
                  </a:cubicBezTo>
                  <a:cubicBezTo>
                    <a:pt x="219" y="321"/>
                    <a:pt x="219" y="320"/>
                    <a:pt x="218" y="321"/>
                  </a:cubicBezTo>
                  <a:cubicBezTo>
                    <a:pt x="218" y="321"/>
                    <a:pt x="218" y="321"/>
                    <a:pt x="218" y="322"/>
                  </a:cubicBezTo>
                  <a:cubicBezTo>
                    <a:pt x="218" y="322"/>
                    <a:pt x="218" y="322"/>
                    <a:pt x="218" y="322"/>
                  </a:cubicBezTo>
                  <a:cubicBezTo>
                    <a:pt x="218" y="323"/>
                    <a:pt x="218" y="323"/>
                    <a:pt x="218" y="323"/>
                  </a:cubicBezTo>
                  <a:cubicBezTo>
                    <a:pt x="218" y="323"/>
                    <a:pt x="218" y="323"/>
                    <a:pt x="218" y="323"/>
                  </a:cubicBezTo>
                  <a:cubicBezTo>
                    <a:pt x="218" y="324"/>
                    <a:pt x="218" y="324"/>
                    <a:pt x="218" y="324"/>
                  </a:cubicBezTo>
                  <a:cubicBezTo>
                    <a:pt x="218" y="325"/>
                    <a:pt x="217" y="325"/>
                    <a:pt x="217" y="326"/>
                  </a:cubicBezTo>
                  <a:cubicBezTo>
                    <a:pt x="217" y="326"/>
                    <a:pt x="219" y="326"/>
                    <a:pt x="220" y="326"/>
                  </a:cubicBezTo>
                  <a:cubicBezTo>
                    <a:pt x="220" y="326"/>
                    <a:pt x="220" y="326"/>
                    <a:pt x="220" y="326"/>
                  </a:cubicBezTo>
                  <a:cubicBezTo>
                    <a:pt x="220" y="326"/>
                    <a:pt x="221" y="326"/>
                    <a:pt x="221" y="326"/>
                  </a:cubicBezTo>
                  <a:cubicBezTo>
                    <a:pt x="221" y="326"/>
                    <a:pt x="221" y="326"/>
                    <a:pt x="221" y="326"/>
                  </a:cubicBezTo>
                  <a:cubicBezTo>
                    <a:pt x="221" y="327"/>
                    <a:pt x="222" y="327"/>
                    <a:pt x="223" y="326"/>
                  </a:cubicBezTo>
                  <a:cubicBezTo>
                    <a:pt x="223" y="326"/>
                    <a:pt x="223" y="325"/>
                    <a:pt x="223" y="325"/>
                  </a:cubicBezTo>
                  <a:close/>
                  <a:moveTo>
                    <a:pt x="7" y="440"/>
                  </a:moveTo>
                  <a:cubicBezTo>
                    <a:pt x="7" y="440"/>
                    <a:pt x="7" y="440"/>
                    <a:pt x="7" y="439"/>
                  </a:cubicBezTo>
                  <a:cubicBezTo>
                    <a:pt x="7" y="439"/>
                    <a:pt x="7" y="439"/>
                    <a:pt x="7" y="439"/>
                  </a:cubicBezTo>
                  <a:cubicBezTo>
                    <a:pt x="7" y="439"/>
                    <a:pt x="6" y="439"/>
                    <a:pt x="6" y="439"/>
                  </a:cubicBezTo>
                  <a:cubicBezTo>
                    <a:pt x="6" y="438"/>
                    <a:pt x="6" y="438"/>
                    <a:pt x="6" y="438"/>
                  </a:cubicBezTo>
                  <a:cubicBezTo>
                    <a:pt x="6" y="437"/>
                    <a:pt x="5" y="438"/>
                    <a:pt x="5" y="439"/>
                  </a:cubicBezTo>
                  <a:cubicBezTo>
                    <a:pt x="5" y="439"/>
                    <a:pt x="5" y="440"/>
                    <a:pt x="5" y="440"/>
                  </a:cubicBezTo>
                  <a:cubicBezTo>
                    <a:pt x="5" y="440"/>
                    <a:pt x="5" y="440"/>
                    <a:pt x="6" y="441"/>
                  </a:cubicBezTo>
                  <a:cubicBezTo>
                    <a:pt x="6" y="441"/>
                    <a:pt x="6" y="441"/>
                    <a:pt x="6" y="441"/>
                  </a:cubicBezTo>
                  <a:cubicBezTo>
                    <a:pt x="6" y="442"/>
                    <a:pt x="6" y="442"/>
                    <a:pt x="6" y="442"/>
                  </a:cubicBezTo>
                  <a:cubicBezTo>
                    <a:pt x="6" y="443"/>
                    <a:pt x="6" y="443"/>
                    <a:pt x="7" y="443"/>
                  </a:cubicBezTo>
                  <a:cubicBezTo>
                    <a:pt x="7" y="443"/>
                    <a:pt x="7" y="443"/>
                    <a:pt x="7" y="443"/>
                  </a:cubicBezTo>
                  <a:cubicBezTo>
                    <a:pt x="7" y="444"/>
                    <a:pt x="7" y="444"/>
                    <a:pt x="7" y="444"/>
                  </a:cubicBezTo>
                  <a:cubicBezTo>
                    <a:pt x="7" y="444"/>
                    <a:pt x="8" y="444"/>
                    <a:pt x="8" y="444"/>
                  </a:cubicBezTo>
                  <a:cubicBezTo>
                    <a:pt x="8" y="444"/>
                    <a:pt x="8" y="444"/>
                    <a:pt x="8" y="444"/>
                  </a:cubicBezTo>
                  <a:cubicBezTo>
                    <a:pt x="8" y="444"/>
                    <a:pt x="8" y="444"/>
                    <a:pt x="8" y="443"/>
                  </a:cubicBezTo>
                  <a:cubicBezTo>
                    <a:pt x="8" y="443"/>
                    <a:pt x="8" y="443"/>
                    <a:pt x="8" y="442"/>
                  </a:cubicBezTo>
                  <a:cubicBezTo>
                    <a:pt x="8" y="442"/>
                    <a:pt x="8" y="442"/>
                    <a:pt x="8" y="441"/>
                  </a:cubicBezTo>
                  <a:cubicBezTo>
                    <a:pt x="8" y="441"/>
                    <a:pt x="8" y="441"/>
                    <a:pt x="8" y="441"/>
                  </a:cubicBezTo>
                  <a:cubicBezTo>
                    <a:pt x="8" y="440"/>
                    <a:pt x="8" y="440"/>
                    <a:pt x="7" y="440"/>
                  </a:cubicBezTo>
                  <a:close/>
                  <a:moveTo>
                    <a:pt x="3" y="443"/>
                  </a:moveTo>
                  <a:cubicBezTo>
                    <a:pt x="3" y="442"/>
                    <a:pt x="3" y="442"/>
                    <a:pt x="3" y="442"/>
                  </a:cubicBezTo>
                  <a:cubicBezTo>
                    <a:pt x="3" y="441"/>
                    <a:pt x="3" y="441"/>
                    <a:pt x="2" y="441"/>
                  </a:cubicBezTo>
                  <a:cubicBezTo>
                    <a:pt x="2" y="440"/>
                    <a:pt x="2" y="440"/>
                    <a:pt x="2" y="440"/>
                  </a:cubicBezTo>
                  <a:cubicBezTo>
                    <a:pt x="2" y="439"/>
                    <a:pt x="2" y="439"/>
                    <a:pt x="1" y="439"/>
                  </a:cubicBezTo>
                  <a:cubicBezTo>
                    <a:pt x="1" y="438"/>
                    <a:pt x="2" y="437"/>
                    <a:pt x="1" y="437"/>
                  </a:cubicBezTo>
                  <a:cubicBezTo>
                    <a:pt x="1" y="437"/>
                    <a:pt x="1" y="437"/>
                    <a:pt x="1" y="438"/>
                  </a:cubicBezTo>
                  <a:cubicBezTo>
                    <a:pt x="1" y="438"/>
                    <a:pt x="0" y="438"/>
                    <a:pt x="0" y="438"/>
                  </a:cubicBezTo>
                  <a:cubicBezTo>
                    <a:pt x="0" y="439"/>
                    <a:pt x="1" y="440"/>
                    <a:pt x="1" y="440"/>
                  </a:cubicBezTo>
                  <a:cubicBezTo>
                    <a:pt x="1" y="441"/>
                    <a:pt x="1" y="441"/>
                    <a:pt x="1" y="441"/>
                  </a:cubicBezTo>
                  <a:cubicBezTo>
                    <a:pt x="1" y="442"/>
                    <a:pt x="2" y="442"/>
                    <a:pt x="2" y="442"/>
                  </a:cubicBezTo>
                  <a:cubicBezTo>
                    <a:pt x="2" y="443"/>
                    <a:pt x="2" y="443"/>
                    <a:pt x="3" y="443"/>
                  </a:cubicBezTo>
                  <a:cubicBezTo>
                    <a:pt x="3" y="443"/>
                    <a:pt x="3" y="443"/>
                    <a:pt x="3" y="443"/>
                  </a:cubicBezTo>
                  <a:cubicBezTo>
                    <a:pt x="3" y="443"/>
                    <a:pt x="3" y="443"/>
                    <a:pt x="3" y="443"/>
                  </a:cubicBezTo>
                  <a:close/>
                  <a:moveTo>
                    <a:pt x="26" y="387"/>
                  </a:moveTo>
                  <a:cubicBezTo>
                    <a:pt x="26" y="386"/>
                    <a:pt x="25" y="387"/>
                    <a:pt x="24" y="387"/>
                  </a:cubicBezTo>
                  <a:cubicBezTo>
                    <a:pt x="24" y="387"/>
                    <a:pt x="24" y="388"/>
                    <a:pt x="24" y="388"/>
                  </a:cubicBezTo>
                  <a:cubicBezTo>
                    <a:pt x="24" y="388"/>
                    <a:pt x="25" y="388"/>
                    <a:pt x="26" y="387"/>
                  </a:cubicBezTo>
                  <a:close/>
                  <a:moveTo>
                    <a:pt x="23" y="393"/>
                  </a:moveTo>
                  <a:cubicBezTo>
                    <a:pt x="23" y="392"/>
                    <a:pt x="23" y="392"/>
                    <a:pt x="23" y="392"/>
                  </a:cubicBezTo>
                  <a:cubicBezTo>
                    <a:pt x="24" y="391"/>
                    <a:pt x="23" y="391"/>
                    <a:pt x="24" y="391"/>
                  </a:cubicBezTo>
                  <a:cubicBezTo>
                    <a:pt x="24" y="390"/>
                    <a:pt x="25" y="389"/>
                    <a:pt x="24" y="390"/>
                  </a:cubicBezTo>
                  <a:cubicBezTo>
                    <a:pt x="23" y="390"/>
                    <a:pt x="23" y="390"/>
                    <a:pt x="23" y="391"/>
                  </a:cubicBezTo>
                  <a:cubicBezTo>
                    <a:pt x="22" y="391"/>
                    <a:pt x="22" y="392"/>
                    <a:pt x="22" y="392"/>
                  </a:cubicBezTo>
                  <a:cubicBezTo>
                    <a:pt x="22" y="392"/>
                    <a:pt x="23" y="393"/>
                    <a:pt x="23" y="393"/>
                  </a:cubicBezTo>
                  <a:close/>
                </a:path>
              </a:pathLst>
            </a:custGeom>
            <a:grpFill/>
            <a:ln w="6350">
              <a:solidFill>
                <a:schemeClr val="bg1">
                  <a:alpha val="30000"/>
                </a:schemeClr>
              </a:solidFill>
              <a:round/>
              <a:headEnd/>
              <a:tailEnd/>
            </a:ln>
          </p:spPr>
          <p:txBody>
            <a:bodyPr vert="horz" wrap="square" lIns="137160" tIns="68580" rIns="137160" bIns="68580" numCol="1" anchor="t" anchorCtr="0" compatLnSpc="1">
              <a:prstTxWarp prst="textNoShape">
                <a:avLst/>
              </a:prstTxWarp>
            </a:bodyPr>
            <a:lstStyle/>
            <a:p>
              <a:endParaRPr lang="en-US" sz="3600"/>
            </a:p>
          </p:txBody>
        </p:sp>
        <p:sp>
          <p:nvSpPr>
            <p:cNvPr id="6" name="Freeform 68">
              <a:extLst>
                <a:ext uri="{FF2B5EF4-FFF2-40B4-BE49-F238E27FC236}">
                  <a16:creationId xmlns:a16="http://schemas.microsoft.com/office/drawing/2014/main" id="{540290F3-83BB-414E-B50A-FA31FFC9F81C}"/>
                </a:ext>
              </a:extLst>
            </p:cNvPr>
            <p:cNvSpPr>
              <a:spLocks noEditPoints="1"/>
            </p:cNvSpPr>
            <p:nvPr/>
          </p:nvSpPr>
          <p:spPr bwMode="auto">
            <a:xfrm>
              <a:off x="4479" y="1494"/>
              <a:ext cx="2637" cy="1737"/>
            </a:xfrm>
            <a:custGeom>
              <a:avLst/>
              <a:gdLst>
                <a:gd name="T0" fmla="*/ 822 w 1115"/>
                <a:gd name="T1" fmla="*/ 476 h 734"/>
                <a:gd name="T2" fmla="*/ 768 w 1115"/>
                <a:gd name="T3" fmla="*/ 508 h 734"/>
                <a:gd name="T4" fmla="*/ 489 w 1115"/>
                <a:gd name="T5" fmla="*/ 501 h 734"/>
                <a:gd name="T6" fmla="*/ 903 w 1115"/>
                <a:gd name="T7" fmla="*/ 475 h 734"/>
                <a:gd name="T8" fmla="*/ 864 w 1115"/>
                <a:gd name="T9" fmla="*/ 448 h 734"/>
                <a:gd name="T10" fmla="*/ 896 w 1115"/>
                <a:gd name="T11" fmla="*/ 449 h 734"/>
                <a:gd name="T12" fmla="*/ 859 w 1115"/>
                <a:gd name="T13" fmla="*/ 461 h 734"/>
                <a:gd name="T14" fmla="*/ 892 w 1115"/>
                <a:gd name="T15" fmla="*/ 497 h 734"/>
                <a:gd name="T16" fmla="*/ 884 w 1115"/>
                <a:gd name="T17" fmla="*/ 461 h 734"/>
                <a:gd name="T18" fmla="*/ 787 w 1115"/>
                <a:gd name="T19" fmla="*/ 425 h 734"/>
                <a:gd name="T20" fmla="*/ 786 w 1115"/>
                <a:gd name="T21" fmla="*/ 427 h 734"/>
                <a:gd name="T22" fmla="*/ 731 w 1115"/>
                <a:gd name="T23" fmla="*/ 546 h 734"/>
                <a:gd name="T24" fmla="*/ 974 w 1115"/>
                <a:gd name="T25" fmla="*/ 268 h 734"/>
                <a:gd name="T26" fmla="*/ 1074 w 1115"/>
                <a:gd name="T27" fmla="*/ 215 h 734"/>
                <a:gd name="T28" fmla="*/ 1074 w 1115"/>
                <a:gd name="T29" fmla="*/ 124 h 734"/>
                <a:gd name="T30" fmla="*/ 1022 w 1115"/>
                <a:gd name="T31" fmla="*/ 597 h 734"/>
                <a:gd name="T32" fmla="*/ 1009 w 1115"/>
                <a:gd name="T33" fmla="*/ 625 h 734"/>
                <a:gd name="T34" fmla="*/ 1030 w 1115"/>
                <a:gd name="T35" fmla="*/ 659 h 734"/>
                <a:gd name="T36" fmla="*/ 765 w 1115"/>
                <a:gd name="T37" fmla="*/ 581 h 734"/>
                <a:gd name="T38" fmla="*/ 843 w 1115"/>
                <a:gd name="T39" fmla="*/ 560 h 734"/>
                <a:gd name="T40" fmla="*/ 966 w 1115"/>
                <a:gd name="T41" fmla="*/ 654 h 734"/>
                <a:gd name="T42" fmla="*/ 973 w 1115"/>
                <a:gd name="T43" fmla="*/ 654 h 734"/>
                <a:gd name="T44" fmla="*/ 810 w 1115"/>
                <a:gd name="T45" fmla="*/ 662 h 734"/>
                <a:gd name="T46" fmla="*/ 879 w 1115"/>
                <a:gd name="T47" fmla="*/ 584 h 734"/>
                <a:gd name="T48" fmla="*/ 898 w 1115"/>
                <a:gd name="T49" fmla="*/ 595 h 734"/>
                <a:gd name="T50" fmla="*/ 963 w 1115"/>
                <a:gd name="T51" fmla="*/ 581 h 734"/>
                <a:gd name="T52" fmla="*/ 864 w 1115"/>
                <a:gd name="T53" fmla="*/ 633 h 734"/>
                <a:gd name="T54" fmla="*/ 913 w 1115"/>
                <a:gd name="T55" fmla="*/ 545 h 734"/>
                <a:gd name="T56" fmla="*/ 728 w 1115"/>
                <a:gd name="T57" fmla="*/ 612 h 734"/>
                <a:gd name="T58" fmla="*/ 677 w 1115"/>
                <a:gd name="T59" fmla="*/ 591 h 734"/>
                <a:gd name="T60" fmla="*/ 804 w 1115"/>
                <a:gd name="T61" fmla="*/ 654 h 734"/>
                <a:gd name="T62" fmla="*/ 931 w 1115"/>
                <a:gd name="T63" fmla="*/ 661 h 734"/>
                <a:gd name="T64" fmla="*/ 921 w 1115"/>
                <a:gd name="T65" fmla="*/ 672 h 734"/>
                <a:gd name="T66" fmla="*/ 596 w 1115"/>
                <a:gd name="T67" fmla="*/ 733 h 734"/>
                <a:gd name="T68" fmla="*/ 919 w 1115"/>
                <a:gd name="T69" fmla="*/ 356 h 734"/>
                <a:gd name="T70" fmla="*/ 468 w 1115"/>
                <a:gd name="T71" fmla="*/ 494 h 734"/>
                <a:gd name="T72" fmla="*/ 338 w 1115"/>
                <a:gd name="T73" fmla="*/ 342 h 734"/>
                <a:gd name="T74" fmla="*/ 275 w 1115"/>
                <a:gd name="T75" fmla="*/ 343 h 734"/>
                <a:gd name="T76" fmla="*/ 162 w 1115"/>
                <a:gd name="T77" fmla="*/ 443 h 734"/>
                <a:gd name="T78" fmla="*/ 94 w 1115"/>
                <a:gd name="T79" fmla="*/ 236 h 734"/>
                <a:gd name="T80" fmla="*/ 8 w 1115"/>
                <a:gd name="T81" fmla="*/ 185 h 734"/>
                <a:gd name="T82" fmla="*/ 180 w 1115"/>
                <a:gd name="T83" fmla="*/ 163 h 734"/>
                <a:gd name="T84" fmla="*/ 259 w 1115"/>
                <a:gd name="T85" fmla="*/ 195 h 734"/>
                <a:gd name="T86" fmla="*/ 203 w 1115"/>
                <a:gd name="T87" fmla="*/ 75 h 734"/>
                <a:gd name="T88" fmla="*/ 332 w 1115"/>
                <a:gd name="T89" fmla="*/ 60 h 734"/>
                <a:gd name="T90" fmla="*/ 403 w 1115"/>
                <a:gd name="T91" fmla="*/ 4 h 734"/>
                <a:gd name="T92" fmla="*/ 566 w 1115"/>
                <a:gd name="T93" fmla="*/ 73 h 734"/>
                <a:gd name="T94" fmla="*/ 709 w 1115"/>
                <a:gd name="T95" fmla="*/ 61 h 734"/>
                <a:gd name="T96" fmla="*/ 868 w 1115"/>
                <a:gd name="T97" fmla="*/ 8 h 734"/>
                <a:gd name="T98" fmla="*/ 977 w 1115"/>
                <a:gd name="T99" fmla="*/ 80 h 734"/>
                <a:gd name="T100" fmla="*/ 958 w 1115"/>
                <a:gd name="T101" fmla="*/ 199 h 734"/>
                <a:gd name="T102" fmla="*/ 873 w 1115"/>
                <a:gd name="T103" fmla="*/ 191 h 734"/>
                <a:gd name="T104" fmla="*/ 891 w 1115"/>
                <a:gd name="T105" fmla="*/ 281 h 734"/>
                <a:gd name="T106" fmla="*/ 816 w 1115"/>
                <a:gd name="T107" fmla="*/ 374 h 734"/>
                <a:gd name="T108" fmla="*/ 727 w 1115"/>
                <a:gd name="T109" fmla="*/ 484 h 734"/>
                <a:gd name="T110" fmla="*/ 689 w 1115"/>
                <a:gd name="T111" fmla="*/ 550 h 734"/>
                <a:gd name="T112" fmla="*/ 186 w 1115"/>
                <a:gd name="T113" fmla="*/ 189 h 734"/>
                <a:gd name="T114" fmla="*/ 574 w 1115"/>
                <a:gd name="T115" fmla="*/ 329 h 734"/>
                <a:gd name="T116" fmla="*/ 674 w 1115"/>
                <a:gd name="T117" fmla="*/ 250 h 734"/>
                <a:gd name="T118" fmla="*/ 885 w 1115"/>
                <a:gd name="T119" fmla="*/ 289 h 734"/>
                <a:gd name="T120" fmla="*/ 614 w 1115"/>
                <a:gd name="T121" fmla="*/ 64 h 734"/>
                <a:gd name="T122" fmla="*/ 401 w 1115"/>
                <a:gd name="T123" fmla="*/ 181 h 734"/>
                <a:gd name="T124" fmla="*/ 311 w 1115"/>
                <a:gd name="T125" fmla="*/ 605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15" h="734">
                  <a:moveTo>
                    <a:pt x="3" y="188"/>
                  </a:moveTo>
                  <a:cubicBezTo>
                    <a:pt x="3" y="188"/>
                    <a:pt x="3" y="188"/>
                    <a:pt x="3" y="188"/>
                  </a:cubicBezTo>
                  <a:cubicBezTo>
                    <a:pt x="3" y="188"/>
                    <a:pt x="3" y="188"/>
                    <a:pt x="3" y="189"/>
                  </a:cubicBezTo>
                  <a:cubicBezTo>
                    <a:pt x="2" y="190"/>
                    <a:pt x="1" y="190"/>
                    <a:pt x="0" y="190"/>
                  </a:cubicBezTo>
                  <a:cubicBezTo>
                    <a:pt x="0" y="190"/>
                    <a:pt x="0" y="190"/>
                    <a:pt x="0" y="189"/>
                  </a:cubicBezTo>
                  <a:cubicBezTo>
                    <a:pt x="0" y="189"/>
                    <a:pt x="0" y="189"/>
                    <a:pt x="0" y="189"/>
                  </a:cubicBezTo>
                  <a:cubicBezTo>
                    <a:pt x="0" y="188"/>
                    <a:pt x="0" y="188"/>
                    <a:pt x="0" y="188"/>
                  </a:cubicBezTo>
                  <a:cubicBezTo>
                    <a:pt x="0" y="188"/>
                    <a:pt x="1" y="188"/>
                    <a:pt x="1" y="188"/>
                  </a:cubicBezTo>
                  <a:cubicBezTo>
                    <a:pt x="1" y="188"/>
                    <a:pt x="1" y="188"/>
                    <a:pt x="1" y="188"/>
                  </a:cubicBezTo>
                  <a:cubicBezTo>
                    <a:pt x="1" y="188"/>
                    <a:pt x="2" y="188"/>
                    <a:pt x="2" y="188"/>
                  </a:cubicBezTo>
                  <a:cubicBezTo>
                    <a:pt x="2" y="188"/>
                    <a:pt x="2" y="188"/>
                    <a:pt x="2" y="188"/>
                  </a:cubicBezTo>
                  <a:cubicBezTo>
                    <a:pt x="2" y="188"/>
                    <a:pt x="2" y="188"/>
                    <a:pt x="2" y="188"/>
                  </a:cubicBezTo>
                  <a:cubicBezTo>
                    <a:pt x="2" y="188"/>
                    <a:pt x="2" y="188"/>
                    <a:pt x="2" y="188"/>
                  </a:cubicBezTo>
                  <a:cubicBezTo>
                    <a:pt x="2" y="188"/>
                    <a:pt x="2" y="188"/>
                    <a:pt x="2" y="188"/>
                  </a:cubicBezTo>
                  <a:cubicBezTo>
                    <a:pt x="2" y="188"/>
                    <a:pt x="2" y="188"/>
                    <a:pt x="2" y="188"/>
                  </a:cubicBezTo>
                  <a:cubicBezTo>
                    <a:pt x="2" y="188"/>
                    <a:pt x="2" y="187"/>
                    <a:pt x="2" y="187"/>
                  </a:cubicBezTo>
                  <a:cubicBezTo>
                    <a:pt x="2" y="187"/>
                    <a:pt x="2" y="187"/>
                    <a:pt x="2" y="187"/>
                  </a:cubicBezTo>
                  <a:cubicBezTo>
                    <a:pt x="2" y="187"/>
                    <a:pt x="2" y="187"/>
                    <a:pt x="2" y="187"/>
                  </a:cubicBezTo>
                  <a:cubicBezTo>
                    <a:pt x="2" y="187"/>
                    <a:pt x="2" y="187"/>
                    <a:pt x="2" y="187"/>
                  </a:cubicBezTo>
                  <a:cubicBezTo>
                    <a:pt x="2" y="187"/>
                    <a:pt x="3" y="187"/>
                    <a:pt x="3" y="187"/>
                  </a:cubicBezTo>
                  <a:cubicBezTo>
                    <a:pt x="3" y="187"/>
                    <a:pt x="3" y="187"/>
                    <a:pt x="3" y="188"/>
                  </a:cubicBezTo>
                  <a:close/>
                  <a:moveTo>
                    <a:pt x="680" y="488"/>
                  </a:moveTo>
                  <a:cubicBezTo>
                    <a:pt x="680" y="488"/>
                    <a:pt x="681" y="488"/>
                    <a:pt x="681" y="487"/>
                  </a:cubicBezTo>
                  <a:cubicBezTo>
                    <a:pt x="681" y="487"/>
                    <a:pt x="681" y="487"/>
                    <a:pt x="681" y="487"/>
                  </a:cubicBezTo>
                  <a:cubicBezTo>
                    <a:pt x="681" y="487"/>
                    <a:pt x="681" y="487"/>
                    <a:pt x="681" y="487"/>
                  </a:cubicBezTo>
                  <a:cubicBezTo>
                    <a:pt x="681" y="487"/>
                    <a:pt x="681" y="487"/>
                    <a:pt x="681" y="487"/>
                  </a:cubicBezTo>
                  <a:cubicBezTo>
                    <a:pt x="681" y="487"/>
                    <a:pt x="681" y="487"/>
                    <a:pt x="681" y="486"/>
                  </a:cubicBezTo>
                  <a:cubicBezTo>
                    <a:pt x="681" y="486"/>
                    <a:pt x="680" y="486"/>
                    <a:pt x="680" y="486"/>
                  </a:cubicBezTo>
                  <a:cubicBezTo>
                    <a:pt x="680" y="486"/>
                    <a:pt x="680" y="486"/>
                    <a:pt x="680" y="486"/>
                  </a:cubicBezTo>
                  <a:cubicBezTo>
                    <a:pt x="679" y="486"/>
                    <a:pt x="679" y="486"/>
                    <a:pt x="679" y="486"/>
                  </a:cubicBezTo>
                  <a:cubicBezTo>
                    <a:pt x="679" y="487"/>
                    <a:pt x="679" y="487"/>
                    <a:pt x="679" y="487"/>
                  </a:cubicBezTo>
                  <a:cubicBezTo>
                    <a:pt x="679" y="487"/>
                    <a:pt x="679" y="487"/>
                    <a:pt x="679" y="487"/>
                  </a:cubicBezTo>
                  <a:cubicBezTo>
                    <a:pt x="679" y="487"/>
                    <a:pt x="679" y="487"/>
                    <a:pt x="679" y="487"/>
                  </a:cubicBezTo>
                  <a:cubicBezTo>
                    <a:pt x="679" y="487"/>
                    <a:pt x="679" y="487"/>
                    <a:pt x="679" y="487"/>
                  </a:cubicBezTo>
                  <a:cubicBezTo>
                    <a:pt x="679" y="487"/>
                    <a:pt x="679" y="487"/>
                    <a:pt x="679" y="487"/>
                  </a:cubicBezTo>
                  <a:cubicBezTo>
                    <a:pt x="679" y="488"/>
                    <a:pt x="679" y="488"/>
                    <a:pt x="680" y="488"/>
                  </a:cubicBezTo>
                  <a:close/>
                  <a:moveTo>
                    <a:pt x="877" y="371"/>
                  </a:moveTo>
                  <a:cubicBezTo>
                    <a:pt x="877" y="371"/>
                    <a:pt x="877" y="371"/>
                    <a:pt x="877" y="371"/>
                  </a:cubicBezTo>
                  <a:cubicBezTo>
                    <a:pt x="877" y="373"/>
                    <a:pt x="879" y="375"/>
                    <a:pt x="881" y="376"/>
                  </a:cubicBezTo>
                  <a:cubicBezTo>
                    <a:pt x="881" y="376"/>
                    <a:pt x="881" y="376"/>
                    <a:pt x="881" y="376"/>
                  </a:cubicBezTo>
                  <a:cubicBezTo>
                    <a:pt x="882" y="377"/>
                    <a:pt x="882" y="378"/>
                    <a:pt x="882" y="379"/>
                  </a:cubicBezTo>
                  <a:cubicBezTo>
                    <a:pt x="882" y="380"/>
                    <a:pt x="882" y="380"/>
                    <a:pt x="882" y="381"/>
                  </a:cubicBezTo>
                  <a:cubicBezTo>
                    <a:pt x="882" y="381"/>
                    <a:pt x="882" y="381"/>
                    <a:pt x="882" y="381"/>
                  </a:cubicBezTo>
                  <a:cubicBezTo>
                    <a:pt x="882" y="381"/>
                    <a:pt x="882" y="381"/>
                    <a:pt x="883" y="381"/>
                  </a:cubicBezTo>
                  <a:cubicBezTo>
                    <a:pt x="884" y="380"/>
                    <a:pt x="884" y="379"/>
                    <a:pt x="884" y="379"/>
                  </a:cubicBezTo>
                  <a:cubicBezTo>
                    <a:pt x="884" y="378"/>
                    <a:pt x="884" y="378"/>
                    <a:pt x="885" y="377"/>
                  </a:cubicBezTo>
                  <a:cubicBezTo>
                    <a:pt x="885" y="376"/>
                    <a:pt x="885" y="376"/>
                    <a:pt x="885" y="376"/>
                  </a:cubicBezTo>
                  <a:cubicBezTo>
                    <a:pt x="885" y="375"/>
                    <a:pt x="885" y="375"/>
                    <a:pt x="885" y="375"/>
                  </a:cubicBezTo>
                  <a:cubicBezTo>
                    <a:pt x="885" y="375"/>
                    <a:pt x="885" y="374"/>
                    <a:pt x="885" y="374"/>
                  </a:cubicBezTo>
                  <a:cubicBezTo>
                    <a:pt x="885" y="372"/>
                    <a:pt x="887" y="372"/>
                    <a:pt x="888" y="372"/>
                  </a:cubicBezTo>
                  <a:cubicBezTo>
                    <a:pt x="888" y="371"/>
                    <a:pt x="889" y="371"/>
                    <a:pt x="889" y="371"/>
                  </a:cubicBezTo>
                  <a:cubicBezTo>
                    <a:pt x="889" y="369"/>
                    <a:pt x="889" y="369"/>
                    <a:pt x="890" y="368"/>
                  </a:cubicBezTo>
                  <a:cubicBezTo>
                    <a:pt x="890" y="367"/>
                    <a:pt x="891" y="366"/>
                    <a:pt x="891" y="365"/>
                  </a:cubicBezTo>
                  <a:cubicBezTo>
                    <a:pt x="891" y="364"/>
                    <a:pt x="891" y="363"/>
                    <a:pt x="891" y="362"/>
                  </a:cubicBezTo>
                  <a:cubicBezTo>
                    <a:pt x="891" y="362"/>
                    <a:pt x="892" y="361"/>
                    <a:pt x="892" y="361"/>
                  </a:cubicBezTo>
                  <a:cubicBezTo>
                    <a:pt x="892" y="359"/>
                    <a:pt x="891" y="358"/>
                    <a:pt x="893" y="356"/>
                  </a:cubicBezTo>
                  <a:cubicBezTo>
                    <a:pt x="895" y="354"/>
                    <a:pt x="896" y="351"/>
                    <a:pt x="895" y="349"/>
                  </a:cubicBezTo>
                  <a:cubicBezTo>
                    <a:pt x="895" y="349"/>
                    <a:pt x="895" y="348"/>
                    <a:pt x="895" y="348"/>
                  </a:cubicBezTo>
                  <a:cubicBezTo>
                    <a:pt x="895" y="348"/>
                    <a:pt x="895" y="347"/>
                    <a:pt x="895" y="347"/>
                  </a:cubicBezTo>
                  <a:cubicBezTo>
                    <a:pt x="894" y="347"/>
                    <a:pt x="894" y="346"/>
                    <a:pt x="893" y="346"/>
                  </a:cubicBezTo>
                  <a:cubicBezTo>
                    <a:pt x="893" y="346"/>
                    <a:pt x="893" y="346"/>
                    <a:pt x="893" y="346"/>
                  </a:cubicBezTo>
                  <a:cubicBezTo>
                    <a:pt x="893" y="346"/>
                    <a:pt x="893" y="346"/>
                    <a:pt x="893" y="346"/>
                  </a:cubicBezTo>
                  <a:cubicBezTo>
                    <a:pt x="892" y="346"/>
                    <a:pt x="891" y="348"/>
                    <a:pt x="891" y="349"/>
                  </a:cubicBezTo>
                  <a:cubicBezTo>
                    <a:pt x="890" y="349"/>
                    <a:pt x="890" y="349"/>
                    <a:pt x="889" y="348"/>
                  </a:cubicBezTo>
                  <a:cubicBezTo>
                    <a:pt x="889" y="348"/>
                    <a:pt x="889" y="348"/>
                    <a:pt x="888" y="348"/>
                  </a:cubicBezTo>
                  <a:cubicBezTo>
                    <a:pt x="888" y="348"/>
                    <a:pt x="888" y="349"/>
                    <a:pt x="887" y="349"/>
                  </a:cubicBezTo>
                  <a:cubicBezTo>
                    <a:pt x="887" y="349"/>
                    <a:pt x="887" y="350"/>
                    <a:pt x="887" y="350"/>
                  </a:cubicBezTo>
                  <a:cubicBezTo>
                    <a:pt x="887" y="350"/>
                    <a:pt x="886" y="350"/>
                    <a:pt x="886" y="351"/>
                  </a:cubicBezTo>
                  <a:cubicBezTo>
                    <a:pt x="884" y="351"/>
                    <a:pt x="884" y="352"/>
                    <a:pt x="885" y="353"/>
                  </a:cubicBezTo>
                  <a:cubicBezTo>
                    <a:pt x="885" y="354"/>
                    <a:pt x="885" y="354"/>
                    <a:pt x="885" y="355"/>
                  </a:cubicBezTo>
                  <a:cubicBezTo>
                    <a:pt x="885" y="355"/>
                    <a:pt x="884" y="356"/>
                    <a:pt x="883" y="356"/>
                  </a:cubicBezTo>
                  <a:cubicBezTo>
                    <a:pt x="882" y="356"/>
                    <a:pt x="882" y="357"/>
                    <a:pt x="881" y="358"/>
                  </a:cubicBezTo>
                  <a:cubicBezTo>
                    <a:pt x="881" y="358"/>
                    <a:pt x="881" y="359"/>
                    <a:pt x="881" y="359"/>
                  </a:cubicBezTo>
                  <a:cubicBezTo>
                    <a:pt x="880" y="360"/>
                    <a:pt x="879" y="361"/>
                    <a:pt x="878" y="362"/>
                  </a:cubicBezTo>
                  <a:cubicBezTo>
                    <a:pt x="878" y="362"/>
                    <a:pt x="877" y="362"/>
                    <a:pt x="877" y="363"/>
                  </a:cubicBezTo>
                  <a:cubicBezTo>
                    <a:pt x="877" y="363"/>
                    <a:pt x="877" y="364"/>
                    <a:pt x="877" y="364"/>
                  </a:cubicBezTo>
                  <a:cubicBezTo>
                    <a:pt x="877" y="364"/>
                    <a:pt x="877" y="364"/>
                    <a:pt x="877" y="365"/>
                  </a:cubicBezTo>
                  <a:cubicBezTo>
                    <a:pt x="877" y="365"/>
                    <a:pt x="877" y="365"/>
                    <a:pt x="877" y="365"/>
                  </a:cubicBezTo>
                  <a:cubicBezTo>
                    <a:pt x="877" y="365"/>
                    <a:pt x="877" y="365"/>
                    <a:pt x="877" y="366"/>
                  </a:cubicBezTo>
                  <a:cubicBezTo>
                    <a:pt x="877" y="366"/>
                    <a:pt x="877" y="367"/>
                    <a:pt x="877" y="368"/>
                  </a:cubicBezTo>
                  <a:cubicBezTo>
                    <a:pt x="877" y="368"/>
                    <a:pt x="877" y="369"/>
                    <a:pt x="877" y="370"/>
                  </a:cubicBezTo>
                  <a:cubicBezTo>
                    <a:pt x="877" y="370"/>
                    <a:pt x="877" y="370"/>
                    <a:pt x="877" y="371"/>
                  </a:cubicBezTo>
                  <a:cubicBezTo>
                    <a:pt x="877" y="371"/>
                    <a:pt x="877" y="371"/>
                    <a:pt x="877" y="371"/>
                  </a:cubicBezTo>
                  <a:cubicBezTo>
                    <a:pt x="877" y="371"/>
                    <a:pt x="877" y="371"/>
                    <a:pt x="877" y="371"/>
                  </a:cubicBezTo>
                  <a:close/>
                  <a:moveTo>
                    <a:pt x="814" y="499"/>
                  </a:moveTo>
                  <a:cubicBezTo>
                    <a:pt x="814" y="499"/>
                    <a:pt x="814" y="499"/>
                    <a:pt x="814" y="499"/>
                  </a:cubicBezTo>
                  <a:cubicBezTo>
                    <a:pt x="814" y="499"/>
                    <a:pt x="815" y="499"/>
                    <a:pt x="815" y="499"/>
                  </a:cubicBezTo>
                  <a:cubicBezTo>
                    <a:pt x="815" y="499"/>
                    <a:pt x="815" y="499"/>
                    <a:pt x="815" y="499"/>
                  </a:cubicBezTo>
                  <a:cubicBezTo>
                    <a:pt x="815" y="498"/>
                    <a:pt x="814" y="498"/>
                    <a:pt x="814" y="499"/>
                  </a:cubicBezTo>
                  <a:close/>
                  <a:moveTo>
                    <a:pt x="815" y="475"/>
                  </a:moveTo>
                  <a:cubicBezTo>
                    <a:pt x="815" y="475"/>
                    <a:pt x="815" y="475"/>
                    <a:pt x="815" y="475"/>
                  </a:cubicBezTo>
                  <a:cubicBezTo>
                    <a:pt x="815" y="475"/>
                    <a:pt x="815" y="475"/>
                    <a:pt x="815" y="475"/>
                  </a:cubicBezTo>
                  <a:cubicBezTo>
                    <a:pt x="815" y="476"/>
                    <a:pt x="815" y="476"/>
                    <a:pt x="815" y="475"/>
                  </a:cubicBezTo>
                  <a:cubicBezTo>
                    <a:pt x="815" y="475"/>
                    <a:pt x="815" y="475"/>
                    <a:pt x="815" y="475"/>
                  </a:cubicBezTo>
                  <a:close/>
                  <a:moveTo>
                    <a:pt x="816" y="508"/>
                  </a:moveTo>
                  <a:cubicBezTo>
                    <a:pt x="816" y="508"/>
                    <a:pt x="816" y="507"/>
                    <a:pt x="816" y="507"/>
                  </a:cubicBezTo>
                  <a:cubicBezTo>
                    <a:pt x="816" y="507"/>
                    <a:pt x="816" y="508"/>
                    <a:pt x="816" y="508"/>
                  </a:cubicBezTo>
                  <a:close/>
                  <a:moveTo>
                    <a:pt x="817" y="505"/>
                  </a:moveTo>
                  <a:cubicBezTo>
                    <a:pt x="817" y="505"/>
                    <a:pt x="817" y="505"/>
                    <a:pt x="816" y="505"/>
                  </a:cubicBezTo>
                  <a:cubicBezTo>
                    <a:pt x="816" y="505"/>
                    <a:pt x="817" y="506"/>
                    <a:pt x="817" y="505"/>
                  </a:cubicBezTo>
                  <a:cubicBezTo>
                    <a:pt x="817" y="505"/>
                    <a:pt x="817" y="505"/>
                    <a:pt x="817" y="505"/>
                  </a:cubicBezTo>
                  <a:cubicBezTo>
                    <a:pt x="817" y="505"/>
                    <a:pt x="817" y="504"/>
                    <a:pt x="817" y="505"/>
                  </a:cubicBezTo>
                  <a:close/>
                  <a:moveTo>
                    <a:pt x="815" y="499"/>
                  </a:moveTo>
                  <a:cubicBezTo>
                    <a:pt x="815" y="499"/>
                    <a:pt x="815" y="500"/>
                    <a:pt x="815" y="500"/>
                  </a:cubicBezTo>
                  <a:cubicBezTo>
                    <a:pt x="816" y="500"/>
                    <a:pt x="816" y="499"/>
                    <a:pt x="815" y="499"/>
                  </a:cubicBezTo>
                  <a:close/>
                  <a:moveTo>
                    <a:pt x="822" y="476"/>
                  </a:moveTo>
                  <a:cubicBezTo>
                    <a:pt x="821" y="476"/>
                    <a:pt x="821" y="477"/>
                    <a:pt x="822" y="477"/>
                  </a:cubicBezTo>
                  <a:cubicBezTo>
                    <a:pt x="822" y="477"/>
                    <a:pt x="822" y="476"/>
                    <a:pt x="822" y="476"/>
                  </a:cubicBezTo>
                  <a:close/>
                  <a:moveTo>
                    <a:pt x="813" y="470"/>
                  </a:moveTo>
                  <a:cubicBezTo>
                    <a:pt x="813" y="470"/>
                    <a:pt x="813" y="470"/>
                    <a:pt x="813" y="470"/>
                  </a:cubicBezTo>
                  <a:cubicBezTo>
                    <a:pt x="813" y="470"/>
                    <a:pt x="813" y="470"/>
                    <a:pt x="813" y="470"/>
                  </a:cubicBezTo>
                  <a:cubicBezTo>
                    <a:pt x="812" y="470"/>
                    <a:pt x="812" y="470"/>
                    <a:pt x="813" y="470"/>
                  </a:cubicBezTo>
                  <a:cubicBezTo>
                    <a:pt x="813" y="470"/>
                    <a:pt x="813" y="470"/>
                    <a:pt x="813" y="470"/>
                  </a:cubicBezTo>
                  <a:close/>
                  <a:moveTo>
                    <a:pt x="813" y="480"/>
                  </a:moveTo>
                  <a:cubicBezTo>
                    <a:pt x="813" y="480"/>
                    <a:pt x="813" y="480"/>
                    <a:pt x="813" y="480"/>
                  </a:cubicBezTo>
                  <a:cubicBezTo>
                    <a:pt x="813" y="480"/>
                    <a:pt x="813" y="480"/>
                    <a:pt x="813" y="480"/>
                  </a:cubicBezTo>
                  <a:cubicBezTo>
                    <a:pt x="813" y="480"/>
                    <a:pt x="813" y="480"/>
                    <a:pt x="813" y="480"/>
                  </a:cubicBezTo>
                  <a:cubicBezTo>
                    <a:pt x="814" y="480"/>
                    <a:pt x="814" y="480"/>
                    <a:pt x="814" y="480"/>
                  </a:cubicBezTo>
                  <a:cubicBezTo>
                    <a:pt x="814" y="480"/>
                    <a:pt x="813" y="479"/>
                    <a:pt x="813" y="480"/>
                  </a:cubicBezTo>
                  <a:close/>
                  <a:moveTo>
                    <a:pt x="813" y="484"/>
                  </a:moveTo>
                  <a:cubicBezTo>
                    <a:pt x="813" y="484"/>
                    <a:pt x="813" y="483"/>
                    <a:pt x="813" y="483"/>
                  </a:cubicBezTo>
                  <a:cubicBezTo>
                    <a:pt x="812" y="483"/>
                    <a:pt x="812" y="484"/>
                    <a:pt x="813" y="484"/>
                  </a:cubicBezTo>
                  <a:close/>
                  <a:moveTo>
                    <a:pt x="813" y="492"/>
                  </a:moveTo>
                  <a:cubicBezTo>
                    <a:pt x="813" y="493"/>
                    <a:pt x="813" y="493"/>
                    <a:pt x="813" y="493"/>
                  </a:cubicBezTo>
                  <a:cubicBezTo>
                    <a:pt x="812" y="493"/>
                    <a:pt x="813" y="493"/>
                    <a:pt x="813" y="493"/>
                  </a:cubicBezTo>
                  <a:cubicBezTo>
                    <a:pt x="813" y="493"/>
                    <a:pt x="813" y="493"/>
                    <a:pt x="813" y="493"/>
                  </a:cubicBezTo>
                  <a:cubicBezTo>
                    <a:pt x="814" y="493"/>
                    <a:pt x="813" y="492"/>
                    <a:pt x="813" y="492"/>
                  </a:cubicBezTo>
                  <a:close/>
                  <a:moveTo>
                    <a:pt x="814" y="473"/>
                  </a:moveTo>
                  <a:cubicBezTo>
                    <a:pt x="814" y="473"/>
                    <a:pt x="814" y="473"/>
                    <a:pt x="814" y="473"/>
                  </a:cubicBezTo>
                  <a:cubicBezTo>
                    <a:pt x="814" y="473"/>
                    <a:pt x="813" y="473"/>
                    <a:pt x="813" y="473"/>
                  </a:cubicBezTo>
                  <a:cubicBezTo>
                    <a:pt x="813" y="473"/>
                    <a:pt x="813" y="473"/>
                    <a:pt x="813" y="473"/>
                  </a:cubicBezTo>
                  <a:cubicBezTo>
                    <a:pt x="813" y="473"/>
                    <a:pt x="813" y="473"/>
                    <a:pt x="813" y="473"/>
                  </a:cubicBezTo>
                  <a:cubicBezTo>
                    <a:pt x="813" y="473"/>
                    <a:pt x="813" y="473"/>
                    <a:pt x="813" y="473"/>
                  </a:cubicBezTo>
                  <a:cubicBezTo>
                    <a:pt x="813" y="474"/>
                    <a:pt x="813" y="474"/>
                    <a:pt x="813" y="474"/>
                  </a:cubicBezTo>
                  <a:cubicBezTo>
                    <a:pt x="813" y="474"/>
                    <a:pt x="813" y="474"/>
                    <a:pt x="813" y="474"/>
                  </a:cubicBezTo>
                  <a:cubicBezTo>
                    <a:pt x="813" y="474"/>
                    <a:pt x="813" y="474"/>
                    <a:pt x="813" y="474"/>
                  </a:cubicBezTo>
                  <a:cubicBezTo>
                    <a:pt x="813" y="474"/>
                    <a:pt x="813" y="474"/>
                    <a:pt x="813" y="474"/>
                  </a:cubicBezTo>
                  <a:cubicBezTo>
                    <a:pt x="813" y="474"/>
                    <a:pt x="814" y="474"/>
                    <a:pt x="814" y="474"/>
                  </a:cubicBezTo>
                  <a:cubicBezTo>
                    <a:pt x="814" y="474"/>
                    <a:pt x="814" y="474"/>
                    <a:pt x="814" y="473"/>
                  </a:cubicBezTo>
                  <a:cubicBezTo>
                    <a:pt x="814" y="473"/>
                    <a:pt x="814" y="473"/>
                    <a:pt x="814" y="473"/>
                  </a:cubicBezTo>
                  <a:close/>
                  <a:moveTo>
                    <a:pt x="812" y="476"/>
                  </a:moveTo>
                  <a:cubicBezTo>
                    <a:pt x="812" y="476"/>
                    <a:pt x="812" y="475"/>
                    <a:pt x="812" y="475"/>
                  </a:cubicBezTo>
                  <a:cubicBezTo>
                    <a:pt x="812" y="475"/>
                    <a:pt x="812" y="475"/>
                    <a:pt x="811" y="475"/>
                  </a:cubicBezTo>
                  <a:cubicBezTo>
                    <a:pt x="811" y="475"/>
                    <a:pt x="811" y="476"/>
                    <a:pt x="810" y="476"/>
                  </a:cubicBezTo>
                  <a:cubicBezTo>
                    <a:pt x="809" y="476"/>
                    <a:pt x="810" y="477"/>
                    <a:pt x="810" y="477"/>
                  </a:cubicBezTo>
                  <a:cubicBezTo>
                    <a:pt x="811" y="476"/>
                    <a:pt x="811" y="476"/>
                    <a:pt x="811" y="476"/>
                  </a:cubicBezTo>
                  <a:cubicBezTo>
                    <a:pt x="811" y="476"/>
                    <a:pt x="811" y="476"/>
                    <a:pt x="812" y="476"/>
                  </a:cubicBezTo>
                  <a:close/>
                  <a:moveTo>
                    <a:pt x="813" y="500"/>
                  </a:moveTo>
                  <a:cubicBezTo>
                    <a:pt x="813" y="500"/>
                    <a:pt x="813" y="500"/>
                    <a:pt x="813" y="500"/>
                  </a:cubicBezTo>
                  <a:cubicBezTo>
                    <a:pt x="814" y="500"/>
                    <a:pt x="813" y="499"/>
                    <a:pt x="813" y="499"/>
                  </a:cubicBezTo>
                  <a:cubicBezTo>
                    <a:pt x="813" y="499"/>
                    <a:pt x="813" y="499"/>
                    <a:pt x="813" y="499"/>
                  </a:cubicBezTo>
                  <a:cubicBezTo>
                    <a:pt x="812" y="499"/>
                    <a:pt x="812" y="500"/>
                    <a:pt x="813" y="500"/>
                  </a:cubicBezTo>
                  <a:close/>
                  <a:moveTo>
                    <a:pt x="821" y="483"/>
                  </a:moveTo>
                  <a:cubicBezTo>
                    <a:pt x="821" y="483"/>
                    <a:pt x="821" y="483"/>
                    <a:pt x="821" y="483"/>
                  </a:cubicBezTo>
                  <a:cubicBezTo>
                    <a:pt x="822" y="483"/>
                    <a:pt x="822" y="483"/>
                    <a:pt x="821" y="483"/>
                  </a:cubicBezTo>
                  <a:close/>
                  <a:moveTo>
                    <a:pt x="823" y="476"/>
                  </a:moveTo>
                  <a:cubicBezTo>
                    <a:pt x="823" y="476"/>
                    <a:pt x="823" y="475"/>
                    <a:pt x="823" y="476"/>
                  </a:cubicBezTo>
                  <a:cubicBezTo>
                    <a:pt x="823" y="476"/>
                    <a:pt x="822" y="476"/>
                    <a:pt x="822" y="476"/>
                  </a:cubicBezTo>
                  <a:cubicBezTo>
                    <a:pt x="822" y="476"/>
                    <a:pt x="823" y="477"/>
                    <a:pt x="823" y="476"/>
                  </a:cubicBezTo>
                  <a:cubicBezTo>
                    <a:pt x="823" y="476"/>
                    <a:pt x="823" y="476"/>
                    <a:pt x="823" y="476"/>
                  </a:cubicBezTo>
                  <a:close/>
                  <a:moveTo>
                    <a:pt x="822" y="478"/>
                  </a:moveTo>
                  <a:cubicBezTo>
                    <a:pt x="822" y="478"/>
                    <a:pt x="822" y="478"/>
                    <a:pt x="822" y="478"/>
                  </a:cubicBezTo>
                  <a:cubicBezTo>
                    <a:pt x="822" y="478"/>
                    <a:pt x="822" y="478"/>
                    <a:pt x="822" y="478"/>
                  </a:cubicBezTo>
                  <a:cubicBezTo>
                    <a:pt x="822" y="478"/>
                    <a:pt x="822" y="479"/>
                    <a:pt x="822" y="479"/>
                  </a:cubicBezTo>
                  <a:cubicBezTo>
                    <a:pt x="822" y="479"/>
                    <a:pt x="822" y="479"/>
                    <a:pt x="822" y="479"/>
                  </a:cubicBezTo>
                  <a:cubicBezTo>
                    <a:pt x="823" y="479"/>
                    <a:pt x="823" y="479"/>
                    <a:pt x="823" y="478"/>
                  </a:cubicBezTo>
                  <a:cubicBezTo>
                    <a:pt x="823" y="478"/>
                    <a:pt x="823" y="478"/>
                    <a:pt x="823" y="478"/>
                  </a:cubicBezTo>
                  <a:cubicBezTo>
                    <a:pt x="823" y="478"/>
                    <a:pt x="823" y="478"/>
                    <a:pt x="823" y="478"/>
                  </a:cubicBezTo>
                  <a:cubicBezTo>
                    <a:pt x="823" y="478"/>
                    <a:pt x="823" y="478"/>
                    <a:pt x="823" y="478"/>
                  </a:cubicBezTo>
                  <a:cubicBezTo>
                    <a:pt x="823" y="478"/>
                    <a:pt x="823" y="478"/>
                    <a:pt x="823" y="478"/>
                  </a:cubicBezTo>
                  <a:cubicBezTo>
                    <a:pt x="823" y="478"/>
                    <a:pt x="822" y="478"/>
                    <a:pt x="822" y="478"/>
                  </a:cubicBezTo>
                  <a:close/>
                  <a:moveTo>
                    <a:pt x="824" y="485"/>
                  </a:moveTo>
                  <a:cubicBezTo>
                    <a:pt x="824" y="485"/>
                    <a:pt x="824" y="485"/>
                    <a:pt x="824" y="485"/>
                  </a:cubicBezTo>
                  <a:cubicBezTo>
                    <a:pt x="824" y="484"/>
                    <a:pt x="823" y="484"/>
                    <a:pt x="824" y="485"/>
                  </a:cubicBezTo>
                  <a:cubicBezTo>
                    <a:pt x="824" y="485"/>
                    <a:pt x="824" y="485"/>
                    <a:pt x="824" y="485"/>
                  </a:cubicBezTo>
                  <a:cubicBezTo>
                    <a:pt x="824" y="485"/>
                    <a:pt x="824" y="485"/>
                    <a:pt x="824" y="485"/>
                  </a:cubicBezTo>
                  <a:cubicBezTo>
                    <a:pt x="824" y="486"/>
                    <a:pt x="824" y="485"/>
                    <a:pt x="824" y="485"/>
                  </a:cubicBezTo>
                  <a:cubicBezTo>
                    <a:pt x="824" y="485"/>
                    <a:pt x="824" y="485"/>
                    <a:pt x="824" y="485"/>
                  </a:cubicBezTo>
                  <a:cubicBezTo>
                    <a:pt x="824" y="485"/>
                    <a:pt x="824" y="485"/>
                    <a:pt x="824" y="485"/>
                  </a:cubicBezTo>
                  <a:close/>
                  <a:moveTo>
                    <a:pt x="823" y="475"/>
                  </a:moveTo>
                  <a:cubicBezTo>
                    <a:pt x="823" y="475"/>
                    <a:pt x="823" y="475"/>
                    <a:pt x="823" y="475"/>
                  </a:cubicBezTo>
                  <a:cubicBezTo>
                    <a:pt x="822" y="475"/>
                    <a:pt x="822" y="475"/>
                    <a:pt x="823" y="475"/>
                  </a:cubicBezTo>
                  <a:cubicBezTo>
                    <a:pt x="823" y="475"/>
                    <a:pt x="823" y="475"/>
                    <a:pt x="823" y="475"/>
                  </a:cubicBezTo>
                  <a:cubicBezTo>
                    <a:pt x="823" y="475"/>
                    <a:pt x="823" y="475"/>
                    <a:pt x="823" y="475"/>
                  </a:cubicBezTo>
                  <a:close/>
                  <a:moveTo>
                    <a:pt x="825" y="489"/>
                  </a:moveTo>
                  <a:cubicBezTo>
                    <a:pt x="825" y="489"/>
                    <a:pt x="825" y="488"/>
                    <a:pt x="825" y="488"/>
                  </a:cubicBezTo>
                  <a:cubicBezTo>
                    <a:pt x="825" y="488"/>
                    <a:pt x="825" y="488"/>
                    <a:pt x="825" y="488"/>
                  </a:cubicBezTo>
                  <a:cubicBezTo>
                    <a:pt x="825" y="488"/>
                    <a:pt x="825" y="488"/>
                    <a:pt x="825" y="488"/>
                  </a:cubicBezTo>
                  <a:cubicBezTo>
                    <a:pt x="824" y="488"/>
                    <a:pt x="824" y="488"/>
                    <a:pt x="824" y="488"/>
                  </a:cubicBezTo>
                  <a:cubicBezTo>
                    <a:pt x="824" y="488"/>
                    <a:pt x="824" y="489"/>
                    <a:pt x="824" y="489"/>
                  </a:cubicBezTo>
                  <a:cubicBezTo>
                    <a:pt x="825" y="489"/>
                    <a:pt x="825" y="489"/>
                    <a:pt x="825" y="489"/>
                  </a:cubicBezTo>
                  <a:close/>
                  <a:moveTo>
                    <a:pt x="828" y="493"/>
                  </a:moveTo>
                  <a:cubicBezTo>
                    <a:pt x="829" y="493"/>
                    <a:pt x="829" y="492"/>
                    <a:pt x="828" y="492"/>
                  </a:cubicBezTo>
                  <a:cubicBezTo>
                    <a:pt x="828" y="492"/>
                    <a:pt x="828" y="493"/>
                    <a:pt x="828" y="493"/>
                  </a:cubicBezTo>
                  <a:close/>
                  <a:moveTo>
                    <a:pt x="821" y="496"/>
                  </a:moveTo>
                  <a:cubicBezTo>
                    <a:pt x="821" y="496"/>
                    <a:pt x="821" y="496"/>
                    <a:pt x="821" y="496"/>
                  </a:cubicBezTo>
                  <a:cubicBezTo>
                    <a:pt x="822" y="496"/>
                    <a:pt x="822" y="496"/>
                    <a:pt x="821" y="496"/>
                  </a:cubicBezTo>
                  <a:close/>
                  <a:moveTo>
                    <a:pt x="826" y="482"/>
                  </a:moveTo>
                  <a:cubicBezTo>
                    <a:pt x="826" y="482"/>
                    <a:pt x="826" y="482"/>
                    <a:pt x="826" y="482"/>
                  </a:cubicBezTo>
                  <a:cubicBezTo>
                    <a:pt x="825" y="482"/>
                    <a:pt x="825" y="482"/>
                    <a:pt x="826" y="482"/>
                  </a:cubicBezTo>
                  <a:close/>
                  <a:moveTo>
                    <a:pt x="821" y="484"/>
                  </a:moveTo>
                  <a:cubicBezTo>
                    <a:pt x="822" y="484"/>
                    <a:pt x="822" y="483"/>
                    <a:pt x="821" y="483"/>
                  </a:cubicBezTo>
                  <a:cubicBezTo>
                    <a:pt x="821" y="483"/>
                    <a:pt x="821" y="483"/>
                    <a:pt x="821" y="483"/>
                  </a:cubicBezTo>
                  <a:cubicBezTo>
                    <a:pt x="821" y="483"/>
                    <a:pt x="821" y="483"/>
                    <a:pt x="821" y="484"/>
                  </a:cubicBezTo>
                  <a:cubicBezTo>
                    <a:pt x="820" y="484"/>
                    <a:pt x="821" y="484"/>
                    <a:pt x="821" y="484"/>
                  </a:cubicBezTo>
                  <a:cubicBezTo>
                    <a:pt x="821" y="484"/>
                    <a:pt x="821" y="484"/>
                    <a:pt x="821" y="484"/>
                  </a:cubicBezTo>
                  <a:close/>
                  <a:moveTo>
                    <a:pt x="810" y="481"/>
                  </a:moveTo>
                  <a:cubicBezTo>
                    <a:pt x="811" y="481"/>
                    <a:pt x="811" y="481"/>
                    <a:pt x="810" y="481"/>
                  </a:cubicBezTo>
                  <a:cubicBezTo>
                    <a:pt x="810" y="481"/>
                    <a:pt x="810" y="481"/>
                    <a:pt x="810" y="481"/>
                  </a:cubicBezTo>
                  <a:close/>
                  <a:moveTo>
                    <a:pt x="819" y="498"/>
                  </a:moveTo>
                  <a:cubicBezTo>
                    <a:pt x="819" y="498"/>
                    <a:pt x="819" y="498"/>
                    <a:pt x="819" y="498"/>
                  </a:cubicBezTo>
                  <a:cubicBezTo>
                    <a:pt x="820" y="498"/>
                    <a:pt x="820" y="497"/>
                    <a:pt x="819" y="497"/>
                  </a:cubicBezTo>
                  <a:cubicBezTo>
                    <a:pt x="819" y="497"/>
                    <a:pt x="819" y="497"/>
                    <a:pt x="819" y="497"/>
                  </a:cubicBezTo>
                  <a:cubicBezTo>
                    <a:pt x="819" y="497"/>
                    <a:pt x="818" y="497"/>
                    <a:pt x="818" y="497"/>
                  </a:cubicBezTo>
                  <a:cubicBezTo>
                    <a:pt x="818" y="497"/>
                    <a:pt x="818" y="498"/>
                    <a:pt x="819" y="498"/>
                  </a:cubicBezTo>
                  <a:close/>
                  <a:moveTo>
                    <a:pt x="820" y="489"/>
                  </a:moveTo>
                  <a:cubicBezTo>
                    <a:pt x="820" y="489"/>
                    <a:pt x="821" y="488"/>
                    <a:pt x="821" y="488"/>
                  </a:cubicBezTo>
                  <a:cubicBezTo>
                    <a:pt x="821" y="488"/>
                    <a:pt x="821" y="488"/>
                    <a:pt x="821" y="488"/>
                  </a:cubicBezTo>
                  <a:cubicBezTo>
                    <a:pt x="821" y="488"/>
                    <a:pt x="820" y="488"/>
                    <a:pt x="820" y="488"/>
                  </a:cubicBezTo>
                  <a:cubicBezTo>
                    <a:pt x="820" y="488"/>
                    <a:pt x="820" y="488"/>
                    <a:pt x="820" y="488"/>
                  </a:cubicBezTo>
                  <a:cubicBezTo>
                    <a:pt x="820" y="488"/>
                    <a:pt x="820" y="488"/>
                    <a:pt x="820" y="488"/>
                  </a:cubicBezTo>
                  <a:cubicBezTo>
                    <a:pt x="820" y="488"/>
                    <a:pt x="820" y="489"/>
                    <a:pt x="820" y="489"/>
                  </a:cubicBezTo>
                  <a:cubicBezTo>
                    <a:pt x="820" y="489"/>
                    <a:pt x="820" y="489"/>
                    <a:pt x="820" y="489"/>
                  </a:cubicBezTo>
                  <a:close/>
                  <a:moveTo>
                    <a:pt x="819" y="496"/>
                  </a:moveTo>
                  <a:cubicBezTo>
                    <a:pt x="819" y="496"/>
                    <a:pt x="819" y="496"/>
                    <a:pt x="819" y="496"/>
                  </a:cubicBezTo>
                  <a:cubicBezTo>
                    <a:pt x="819" y="496"/>
                    <a:pt x="819" y="496"/>
                    <a:pt x="819" y="496"/>
                  </a:cubicBezTo>
                  <a:cubicBezTo>
                    <a:pt x="819" y="496"/>
                    <a:pt x="819" y="496"/>
                    <a:pt x="819" y="496"/>
                  </a:cubicBezTo>
                  <a:cubicBezTo>
                    <a:pt x="820" y="496"/>
                    <a:pt x="820" y="496"/>
                    <a:pt x="819" y="496"/>
                  </a:cubicBezTo>
                  <a:close/>
                  <a:moveTo>
                    <a:pt x="819" y="481"/>
                  </a:moveTo>
                  <a:cubicBezTo>
                    <a:pt x="819" y="482"/>
                    <a:pt x="819" y="482"/>
                    <a:pt x="819" y="481"/>
                  </a:cubicBezTo>
                  <a:cubicBezTo>
                    <a:pt x="819" y="481"/>
                    <a:pt x="819" y="481"/>
                    <a:pt x="819" y="481"/>
                  </a:cubicBezTo>
                  <a:cubicBezTo>
                    <a:pt x="819" y="481"/>
                    <a:pt x="819" y="481"/>
                    <a:pt x="819" y="481"/>
                  </a:cubicBezTo>
                  <a:cubicBezTo>
                    <a:pt x="819" y="481"/>
                    <a:pt x="819" y="481"/>
                    <a:pt x="819" y="481"/>
                  </a:cubicBezTo>
                  <a:cubicBezTo>
                    <a:pt x="818" y="481"/>
                    <a:pt x="818" y="481"/>
                    <a:pt x="819" y="481"/>
                  </a:cubicBezTo>
                  <a:cubicBezTo>
                    <a:pt x="819" y="481"/>
                    <a:pt x="819" y="481"/>
                    <a:pt x="819" y="481"/>
                  </a:cubicBezTo>
                  <a:close/>
                  <a:moveTo>
                    <a:pt x="820" y="482"/>
                  </a:moveTo>
                  <a:cubicBezTo>
                    <a:pt x="820" y="482"/>
                    <a:pt x="820" y="482"/>
                    <a:pt x="820" y="482"/>
                  </a:cubicBezTo>
                  <a:cubicBezTo>
                    <a:pt x="821" y="482"/>
                    <a:pt x="821" y="482"/>
                    <a:pt x="820" y="482"/>
                  </a:cubicBezTo>
                  <a:close/>
                  <a:moveTo>
                    <a:pt x="786" y="503"/>
                  </a:moveTo>
                  <a:cubicBezTo>
                    <a:pt x="786" y="503"/>
                    <a:pt x="786" y="502"/>
                    <a:pt x="786" y="502"/>
                  </a:cubicBezTo>
                  <a:cubicBezTo>
                    <a:pt x="786" y="503"/>
                    <a:pt x="786" y="503"/>
                    <a:pt x="786" y="503"/>
                  </a:cubicBezTo>
                  <a:close/>
                  <a:moveTo>
                    <a:pt x="787" y="502"/>
                  </a:moveTo>
                  <a:cubicBezTo>
                    <a:pt x="787" y="502"/>
                    <a:pt x="787" y="502"/>
                    <a:pt x="787" y="502"/>
                  </a:cubicBezTo>
                  <a:cubicBezTo>
                    <a:pt x="787" y="502"/>
                    <a:pt x="787" y="502"/>
                    <a:pt x="787" y="502"/>
                  </a:cubicBezTo>
                  <a:cubicBezTo>
                    <a:pt x="787" y="502"/>
                    <a:pt x="786" y="502"/>
                    <a:pt x="786" y="502"/>
                  </a:cubicBezTo>
                  <a:cubicBezTo>
                    <a:pt x="786" y="502"/>
                    <a:pt x="786" y="502"/>
                    <a:pt x="786" y="502"/>
                  </a:cubicBezTo>
                  <a:cubicBezTo>
                    <a:pt x="787" y="502"/>
                    <a:pt x="787" y="502"/>
                    <a:pt x="787" y="502"/>
                  </a:cubicBezTo>
                  <a:close/>
                  <a:moveTo>
                    <a:pt x="786" y="505"/>
                  </a:moveTo>
                  <a:cubicBezTo>
                    <a:pt x="786" y="505"/>
                    <a:pt x="786" y="505"/>
                    <a:pt x="786" y="505"/>
                  </a:cubicBezTo>
                  <a:cubicBezTo>
                    <a:pt x="787" y="505"/>
                    <a:pt x="786" y="505"/>
                    <a:pt x="786" y="505"/>
                  </a:cubicBezTo>
                  <a:cubicBezTo>
                    <a:pt x="786" y="505"/>
                    <a:pt x="786" y="505"/>
                    <a:pt x="786" y="505"/>
                  </a:cubicBezTo>
                  <a:cubicBezTo>
                    <a:pt x="786" y="505"/>
                    <a:pt x="786" y="506"/>
                    <a:pt x="786" y="505"/>
                  </a:cubicBezTo>
                  <a:close/>
                  <a:moveTo>
                    <a:pt x="792" y="494"/>
                  </a:moveTo>
                  <a:cubicBezTo>
                    <a:pt x="792" y="494"/>
                    <a:pt x="792" y="494"/>
                    <a:pt x="792" y="494"/>
                  </a:cubicBezTo>
                  <a:cubicBezTo>
                    <a:pt x="792" y="494"/>
                    <a:pt x="792" y="494"/>
                    <a:pt x="792" y="494"/>
                  </a:cubicBezTo>
                  <a:cubicBezTo>
                    <a:pt x="793" y="494"/>
                    <a:pt x="792" y="493"/>
                    <a:pt x="792" y="493"/>
                  </a:cubicBezTo>
                  <a:cubicBezTo>
                    <a:pt x="792" y="493"/>
                    <a:pt x="792" y="493"/>
                    <a:pt x="792" y="493"/>
                  </a:cubicBezTo>
                  <a:cubicBezTo>
                    <a:pt x="792" y="493"/>
                    <a:pt x="792" y="493"/>
                    <a:pt x="792" y="493"/>
                  </a:cubicBezTo>
                  <a:cubicBezTo>
                    <a:pt x="792" y="493"/>
                    <a:pt x="792" y="493"/>
                    <a:pt x="792" y="493"/>
                  </a:cubicBezTo>
                  <a:cubicBezTo>
                    <a:pt x="792" y="493"/>
                    <a:pt x="791" y="493"/>
                    <a:pt x="791" y="493"/>
                  </a:cubicBezTo>
                  <a:cubicBezTo>
                    <a:pt x="791" y="493"/>
                    <a:pt x="791" y="494"/>
                    <a:pt x="791" y="494"/>
                  </a:cubicBezTo>
                  <a:cubicBezTo>
                    <a:pt x="791" y="494"/>
                    <a:pt x="791" y="494"/>
                    <a:pt x="792" y="494"/>
                  </a:cubicBezTo>
                  <a:cubicBezTo>
                    <a:pt x="792" y="494"/>
                    <a:pt x="792" y="494"/>
                    <a:pt x="792" y="494"/>
                  </a:cubicBezTo>
                  <a:cubicBezTo>
                    <a:pt x="792" y="494"/>
                    <a:pt x="792" y="494"/>
                    <a:pt x="792" y="494"/>
                  </a:cubicBezTo>
                  <a:cubicBezTo>
                    <a:pt x="792" y="494"/>
                    <a:pt x="792" y="494"/>
                    <a:pt x="792" y="494"/>
                  </a:cubicBezTo>
                  <a:close/>
                  <a:moveTo>
                    <a:pt x="793" y="493"/>
                  </a:moveTo>
                  <a:cubicBezTo>
                    <a:pt x="793" y="493"/>
                    <a:pt x="793" y="493"/>
                    <a:pt x="793" y="493"/>
                  </a:cubicBezTo>
                  <a:cubicBezTo>
                    <a:pt x="792" y="493"/>
                    <a:pt x="792" y="493"/>
                    <a:pt x="793" y="493"/>
                  </a:cubicBezTo>
                  <a:close/>
                  <a:moveTo>
                    <a:pt x="809" y="482"/>
                  </a:moveTo>
                  <a:cubicBezTo>
                    <a:pt x="809" y="482"/>
                    <a:pt x="809" y="482"/>
                    <a:pt x="809" y="482"/>
                  </a:cubicBezTo>
                  <a:cubicBezTo>
                    <a:pt x="809" y="482"/>
                    <a:pt x="810" y="482"/>
                    <a:pt x="810" y="482"/>
                  </a:cubicBezTo>
                  <a:cubicBezTo>
                    <a:pt x="810" y="482"/>
                    <a:pt x="810" y="482"/>
                    <a:pt x="810" y="482"/>
                  </a:cubicBezTo>
                  <a:cubicBezTo>
                    <a:pt x="810" y="481"/>
                    <a:pt x="809" y="481"/>
                    <a:pt x="809" y="482"/>
                  </a:cubicBezTo>
                  <a:close/>
                  <a:moveTo>
                    <a:pt x="790" y="501"/>
                  </a:moveTo>
                  <a:cubicBezTo>
                    <a:pt x="790" y="501"/>
                    <a:pt x="790" y="501"/>
                    <a:pt x="790" y="501"/>
                  </a:cubicBezTo>
                  <a:cubicBezTo>
                    <a:pt x="790" y="501"/>
                    <a:pt x="790" y="500"/>
                    <a:pt x="789" y="500"/>
                  </a:cubicBezTo>
                  <a:cubicBezTo>
                    <a:pt x="789" y="500"/>
                    <a:pt x="789" y="500"/>
                    <a:pt x="789" y="501"/>
                  </a:cubicBezTo>
                  <a:cubicBezTo>
                    <a:pt x="789" y="501"/>
                    <a:pt x="789" y="501"/>
                    <a:pt x="790" y="501"/>
                  </a:cubicBezTo>
                  <a:close/>
                  <a:moveTo>
                    <a:pt x="776" y="503"/>
                  </a:moveTo>
                  <a:cubicBezTo>
                    <a:pt x="776" y="503"/>
                    <a:pt x="776" y="503"/>
                    <a:pt x="776" y="503"/>
                  </a:cubicBezTo>
                  <a:cubicBezTo>
                    <a:pt x="775" y="503"/>
                    <a:pt x="775" y="504"/>
                    <a:pt x="776" y="503"/>
                  </a:cubicBezTo>
                  <a:close/>
                  <a:moveTo>
                    <a:pt x="777" y="500"/>
                  </a:moveTo>
                  <a:cubicBezTo>
                    <a:pt x="777" y="500"/>
                    <a:pt x="777" y="500"/>
                    <a:pt x="776" y="500"/>
                  </a:cubicBezTo>
                  <a:cubicBezTo>
                    <a:pt x="776" y="500"/>
                    <a:pt x="776" y="500"/>
                    <a:pt x="776" y="500"/>
                  </a:cubicBezTo>
                  <a:cubicBezTo>
                    <a:pt x="776" y="500"/>
                    <a:pt x="776" y="500"/>
                    <a:pt x="776" y="500"/>
                  </a:cubicBezTo>
                  <a:cubicBezTo>
                    <a:pt x="776" y="500"/>
                    <a:pt x="776" y="500"/>
                    <a:pt x="776" y="500"/>
                  </a:cubicBezTo>
                  <a:cubicBezTo>
                    <a:pt x="776" y="500"/>
                    <a:pt x="776" y="501"/>
                    <a:pt x="776" y="501"/>
                  </a:cubicBezTo>
                  <a:cubicBezTo>
                    <a:pt x="776" y="501"/>
                    <a:pt x="776" y="501"/>
                    <a:pt x="776" y="501"/>
                  </a:cubicBezTo>
                  <a:cubicBezTo>
                    <a:pt x="776" y="501"/>
                    <a:pt x="776" y="501"/>
                    <a:pt x="776" y="501"/>
                  </a:cubicBezTo>
                  <a:cubicBezTo>
                    <a:pt x="776" y="501"/>
                    <a:pt x="776" y="501"/>
                    <a:pt x="776" y="501"/>
                  </a:cubicBezTo>
                  <a:cubicBezTo>
                    <a:pt x="776" y="501"/>
                    <a:pt x="776" y="501"/>
                    <a:pt x="777" y="501"/>
                  </a:cubicBezTo>
                  <a:cubicBezTo>
                    <a:pt x="777" y="501"/>
                    <a:pt x="777" y="501"/>
                    <a:pt x="777" y="501"/>
                  </a:cubicBezTo>
                  <a:cubicBezTo>
                    <a:pt x="777" y="501"/>
                    <a:pt x="777" y="501"/>
                    <a:pt x="777" y="501"/>
                  </a:cubicBezTo>
                  <a:cubicBezTo>
                    <a:pt x="777" y="501"/>
                    <a:pt x="777" y="501"/>
                    <a:pt x="777" y="501"/>
                  </a:cubicBezTo>
                  <a:cubicBezTo>
                    <a:pt x="777" y="501"/>
                    <a:pt x="777" y="500"/>
                    <a:pt x="777" y="500"/>
                  </a:cubicBezTo>
                  <a:close/>
                  <a:moveTo>
                    <a:pt x="772" y="503"/>
                  </a:moveTo>
                  <a:cubicBezTo>
                    <a:pt x="772" y="503"/>
                    <a:pt x="772" y="503"/>
                    <a:pt x="772" y="502"/>
                  </a:cubicBezTo>
                  <a:cubicBezTo>
                    <a:pt x="772" y="502"/>
                    <a:pt x="772" y="502"/>
                    <a:pt x="772" y="502"/>
                  </a:cubicBezTo>
                  <a:cubicBezTo>
                    <a:pt x="772" y="502"/>
                    <a:pt x="771" y="502"/>
                    <a:pt x="771" y="502"/>
                  </a:cubicBezTo>
                  <a:cubicBezTo>
                    <a:pt x="771" y="503"/>
                    <a:pt x="771" y="503"/>
                    <a:pt x="771" y="503"/>
                  </a:cubicBezTo>
                  <a:cubicBezTo>
                    <a:pt x="771" y="503"/>
                    <a:pt x="771" y="503"/>
                    <a:pt x="771" y="503"/>
                  </a:cubicBezTo>
                  <a:cubicBezTo>
                    <a:pt x="771" y="503"/>
                    <a:pt x="771" y="503"/>
                    <a:pt x="771" y="503"/>
                  </a:cubicBezTo>
                  <a:cubicBezTo>
                    <a:pt x="772" y="503"/>
                    <a:pt x="772" y="503"/>
                    <a:pt x="772" y="503"/>
                  </a:cubicBezTo>
                  <a:close/>
                  <a:moveTo>
                    <a:pt x="829" y="479"/>
                  </a:moveTo>
                  <a:cubicBezTo>
                    <a:pt x="829" y="479"/>
                    <a:pt x="829" y="479"/>
                    <a:pt x="829" y="479"/>
                  </a:cubicBezTo>
                  <a:cubicBezTo>
                    <a:pt x="829" y="479"/>
                    <a:pt x="829" y="480"/>
                    <a:pt x="829" y="480"/>
                  </a:cubicBezTo>
                  <a:cubicBezTo>
                    <a:pt x="829" y="480"/>
                    <a:pt x="830" y="480"/>
                    <a:pt x="830" y="480"/>
                  </a:cubicBezTo>
                  <a:cubicBezTo>
                    <a:pt x="830" y="480"/>
                    <a:pt x="830" y="479"/>
                    <a:pt x="830" y="479"/>
                  </a:cubicBezTo>
                  <a:cubicBezTo>
                    <a:pt x="830" y="479"/>
                    <a:pt x="830" y="479"/>
                    <a:pt x="830" y="479"/>
                  </a:cubicBezTo>
                  <a:cubicBezTo>
                    <a:pt x="830" y="479"/>
                    <a:pt x="830" y="479"/>
                    <a:pt x="830" y="479"/>
                  </a:cubicBezTo>
                  <a:cubicBezTo>
                    <a:pt x="830" y="479"/>
                    <a:pt x="830" y="478"/>
                    <a:pt x="829" y="479"/>
                  </a:cubicBezTo>
                  <a:close/>
                  <a:moveTo>
                    <a:pt x="771" y="506"/>
                  </a:moveTo>
                  <a:cubicBezTo>
                    <a:pt x="770" y="506"/>
                    <a:pt x="770" y="506"/>
                    <a:pt x="769" y="506"/>
                  </a:cubicBezTo>
                  <a:cubicBezTo>
                    <a:pt x="769" y="506"/>
                    <a:pt x="769" y="506"/>
                    <a:pt x="769" y="506"/>
                  </a:cubicBezTo>
                  <a:cubicBezTo>
                    <a:pt x="768" y="506"/>
                    <a:pt x="767" y="507"/>
                    <a:pt x="767" y="508"/>
                  </a:cubicBezTo>
                  <a:cubicBezTo>
                    <a:pt x="767" y="508"/>
                    <a:pt x="767" y="508"/>
                    <a:pt x="768" y="508"/>
                  </a:cubicBezTo>
                  <a:cubicBezTo>
                    <a:pt x="768" y="508"/>
                    <a:pt x="768" y="507"/>
                    <a:pt x="768" y="507"/>
                  </a:cubicBezTo>
                  <a:cubicBezTo>
                    <a:pt x="769" y="507"/>
                    <a:pt x="769" y="507"/>
                    <a:pt x="769" y="507"/>
                  </a:cubicBezTo>
                  <a:cubicBezTo>
                    <a:pt x="769" y="507"/>
                    <a:pt x="769" y="507"/>
                    <a:pt x="769" y="507"/>
                  </a:cubicBezTo>
                  <a:cubicBezTo>
                    <a:pt x="769" y="507"/>
                    <a:pt x="769" y="507"/>
                    <a:pt x="769" y="506"/>
                  </a:cubicBezTo>
                  <a:cubicBezTo>
                    <a:pt x="769" y="506"/>
                    <a:pt x="769" y="506"/>
                    <a:pt x="769" y="506"/>
                  </a:cubicBezTo>
                  <a:cubicBezTo>
                    <a:pt x="769" y="506"/>
                    <a:pt x="770" y="506"/>
                    <a:pt x="770" y="506"/>
                  </a:cubicBezTo>
                  <a:cubicBezTo>
                    <a:pt x="770" y="507"/>
                    <a:pt x="771" y="507"/>
                    <a:pt x="771" y="507"/>
                  </a:cubicBezTo>
                  <a:cubicBezTo>
                    <a:pt x="771" y="507"/>
                    <a:pt x="771" y="507"/>
                    <a:pt x="771" y="507"/>
                  </a:cubicBezTo>
                  <a:cubicBezTo>
                    <a:pt x="771" y="507"/>
                    <a:pt x="771" y="506"/>
                    <a:pt x="771" y="506"/>
                  </a:cubicBezTo>
                  <a:cubicBezTo>
                    <a:pt x="771" y="506"/>
                    <a:pt x="771" y="506"/>
                    <a:pt x="771" y="506"/>
                  </a:cubicBezTo>
                  <a:close/>
                  <a:moveTo>
                    <a:pt x="777" y="502"/>
                  </a:moveTo>
                  <a:cubicBezTo>
                    <a:pt x="777" y="502"/>
                    <a:pt x="777" y="501"/>
                    <a:pt x="777" y="501"/>
                  </a:cubicBezTo>
                  <a:cubicBezTo>
                    <a:pt x="776" y="501"/>
                    <a:pt x="777" y="502"/>
                    <a:pt x="777" y="502"/>
                  </a:cubicBezTo>
                  <a:close/>
                  <a:moveTo>
                    <a:pt x="794" y="494"/>
                  </a:moveTo>
                  <a:cubicBezTo>
                    <a:pt x="794" y="494"/>
                    <a:pt x="795" y="494"/>
                    <a:pt x="795" y="494"/>
                  </a:cubicBezTo>
                  <a:cubicBezTo>
                    <a:pt x="795" y="494"/>
                    <a:pt x="795" y="493"/>
                    <a:pt x="795" y="493"/>
                  </a:cubicBezTo>
                  <a:cubicBezTo>
                    <a:pt x="795" y="493"/>
                    <a:pt x="794" y="493"/>
                    <a:pt x="794" y="493"/>
                  </a:cubicBezTo>
                  <a:cubicBezTo>
                    <a:pt x="794" y="493"/>
                    <a:pt x="794" y="494"/>
                    <a:pt x="794" y="494"/>
                  </a:cubicBezTo>
                  <a:close/>
                  <a:moveTo>
                    <a:pt x="787" y="505"/>
                  </a:moveTo>
                  <a:cubicBezTo>
                    <a:pt x="787" y="505"/>
                    <a:pt x="787" y="504"/>
                    <a:pt x="788" y="504"/>
                  </a:cubicBezTo>
                  <a:cubicBezTo>
                    <a:pt x="788" y="504"/>
                    <a:pt x="787" y="504"/>
                    <a:pt x="787" y="504"/>
                  </a:cubicBezTo>
                  <a:cubicBezTo>
                    <a:pt x="787" y="504"/>
                    <a:pt x="787" y="504"/>
                    <a:pt x="787" y="504"/>
                  </a:cubicBezTo>
                  <a:cubicBezTo>
                    <a:pt x="786" y="504"/>
                    <a:pt x="786" y="505"/>
                    <a:pt x="787" y="505"/>
                  </a:cubicBezTo>
                  <a:close/>
                  <a:moveTo>
                    <a:pt x="810" y="494"/>
                  </a:moveTo>
                  <a:cubicBezTo>
                    <a:pt x="810" y="494"/>
                    <a:pt x="810" y="494"/>
                    <a:pt x="810" y="494"/>
                  </a:cubicBezTo>
                  <a:cubicBezTo>
                    <a:pt x="810" y="493"/>
                    <a:pt x="809" y="493"/>
                    <a:pt x="809" y="494"/>
                  </a:cubicBezTo>
                  <a:cubicBezTo>
                    <a:pt x="809" y="494"/>
                    <a:pt x="809" y="494"/>
                    <a:pt x="809" y="494"/>
                  </a:cubicBezTo>
                  <a:cubicBezTo>
                    <a:pt x="809" y="494"/>
                    <a:pt x="810" y="494"/>
                    <a:pt x="810" y="494"/>
                  </a:cubicBezTo>
                  <a:close/>
                  <a:moveTo>
                    <a:pt x="807" y="501"/>
                  </a:moveTo>
                  <a:cubicBezTo>
                    <a:pt x="807" y="501"/>
                    <a:pt x="807" y="501"/>
                    <a:pt x="807" y="501"/>
                  </a:cubicBezTo>
                  <a:cubicBezTo>
                    <a:pt x="807" y="501"/>
                    <a:pt x="808" y="501"/>
                    <a:pt x="808" y="501"/>
                  </a:cubicBezTo>
                  <a:cubicBezTo>
                    <a:pt x="808" y="501"/>
                    <a:pt x="808" y="501"/>
                    <a:pt x="808" y="501"/>
                  </a:cubicBezTo>
                  <a:cubicBezTo>
                    <a:pt x="808" y="501"/>
                    <a:pt x="807" y="501"/>
                    <a:pt x="807" y="501"/>
                  </a:cubicBezTo>
                  <a:close/>
                  <a:moveTo>
                    <a:pt x="808" y="493"/>
                  </a:moveTo>
                  <a:cubicBezTo>
                    <a:pt x="808" y="493"/>
                    <a:pt x="808" y="493"/>
                    <a:pt x="808" y="493"/>
                  </a:cubicBezTo>
                  <a:cubicBezTo>
                    <a:pt x="808" y="493"/>
                    <a:pt x="808" y="493"/>
                    <a:pt x="808" y="493"/>
                  </a:cubicBezTo>
                  <a:cubicBezTo>
                    <a:pt x="808" y="493"/>
                    <a:pt x="807" y="493"/>
                    <a:pt x="807" y="493"/>
                  </a:cubicBezTo>
                  <a:cubicBezTo>
                    <a:pt x="807" y="493"/>
                    <a:pt x="807" y="493"/>
                    <a:pt x="807" y="494"/>
                  </a:cubicBezTo>
                  <a:cubicBezTo>
                    <a:pt x="807" y="494"/>
                    <a:pt x="807" y="494"/>
                    <a:pt x="807" y="494"/>
                  </a:cubicBezTo>
                  <a:cubicBezTo>
                    <a:pt x="807" y="494"/>
                    <a:pt x="807" y="494"/>
                    <a:pt x="807" y="494"/>
                  </a:cubicBezTo>
                  <a:cubicBezTo>
                    <a:pt x="807" y="494"/>
                    <a:pt x="808" y="494"/>
                    <a:pt x="808" y="494"/>
                  </a:cubicBezTo>
                  <a:cubicBezTo>
                    <a:pt x="808" y="494"/>
                    <a:pt x="808" y="494"/>
                    <a:pt x="808" y="493"/>
                  </a:cubicBezTo>
                  <a:close/>
                  <a:moveTo>
                    <a:pt x="812" y="481"/>
                  </a:moveTo>
                  <a:cubicBezTo>
                    <a:pt x="812" y="481"/>
                    <a:pt x="812" y="481"/>
                    <a:pt x="812" y="481"/>
                  </a:cubicBezTo>
                  <a:cubicBezTo>
                    <a:pt x="812" y="481"/>
                    <a:pt x="812" y="481"/>
                    <a:pt x="812" y="481"/>
                  </a:cubicBezTo>
                  <a:cubicBezTo>
                    <a:pt x="811" y="481"/>
                    <a:pt x="811" y="481"/>
                    <a:pt x="812" y="481"/>
                  </a:cubicBezTo>
                  <a:cubicBezTo>
                    <a:pt x="812" y="481"/>
                    <a:pt x="812" y="481"/>
                    <a:pt x="812" y="481"/>
                  </a:cubicBezTo>
                  <a:close/>
                  <a:moveTo>
                    <a:pt x="809" y="485"/>
                  </a:moveTo>
                  <a:cubicBezTo>
                    <a:pt x="809" y="485"/>
                    <a:pt x="809" y="486"/>
                    <a:pt x="809" y="486"/>
                  </a:cubicBezTo>
                  <a:cubicBezTo>
                    <a:pt x="810" y="486"/>
                    <a:pt x="810" y="485"/>
                    <a:pt x="809" y="485"/>
                  </a:cubicBezTo>
                  <a:close/>
                  <a:moveTo>
                    <a:pt x="810" y="473"/>
                  </a:moveTo>
                  <a:cubicBezTo>
                    <a:pt x="809" y="473"/>
                    <a:pt x="809" y="474"/>
                    <a:pt x="810" y="474"/>
                  </a:cubicBezTo>
                  <a:cubicBezTo>
                    <a:pt x="810" y="474"/>
                    <a:pt x="810" y="473"/>
                    <a:pt x="810" y="473"/>
                  </a:cubicBezTo>
                  <a:close/>
                  <a:moveTo>
                    <a:pt x="808" y="475"/>
                  </a:moveTo>
                  <a:cubicBezTo>
                    <a:pt x="807" y="475"/>
                    <a:pt x="807" y="475"/>
                    <a:pt x="807" y="475"/>
                  </a:cubicBezTo>
                  <a:cubicBezTo>
                    <a:pt x="807" y="475"/>
                    <a:pt x="807" y="475"/>
                    <a:pt x="807" y="475"/>
                  </a:cubicBezTo>
                  <a:cubicBezTo>
                    <a:pt x="807" y="475"/>
                    <a:pt x="808" y="475"/>
                    <a:pt x="808" y="475"/>
                  </a:cubicBezTo>
                  <a:cubicBezTo>
                    <a:pt x="808" y="475"/>
                    <a:pt x="808" y="475"/>
                    <a:pt x="808" y="475"/>
                  </a:cubicBezTo>
                  <a:close/>
                  <a:moveTo>
                    <a:pt x="804" y="492"/>
                  </a:moveTo>
                  <a:cubicBezTo>
                    <a:pt x="804" y="493"/>
                    <a:pt x="805" y="493"/>
                    <a:pt x="805" y="492"/>
                  </a:cubicBezTo>
                  <a:cubicBezTo>
                    <a:pt x="805" y="492"/>
                    <a:pt x="805" y="492"/>
                    <a:pt x="805" y="492"/>
                  </a:cubicBezTo>
                  <a:cubicBezTo>
                    <a:pt x="805" y="492"/>
                    <a:pt x="804" y="491"/>
                    <a:pt x="804" y="492"/>
                  </a:cubicBezTo>
                  <a:cubicBezTo>
                    <a:pt x="804" y="492"/>
                    <a:pt x="804" y="492"/>
                    <a:pt x="804" y="492"/>
                  </a:cubicBezTo>
                  <a:cubicBezTo>
                    <a:pt x="804" y="492"/>
                    <a:pt x="804" y="492"/>
                    <a:pt x="804" y="492"/>
                  </a:cubicBezTo>
                  <a:cubicBezTo>
                    <a:pt x="804" y="492"/>
                    <a:pt x="804" y="492"/>
                    <a:pt x="804" y="492"/>
                  </a:cubicBezTo>
                  <a:close/>
                  <a:moveTo>
                    <a:pt x="804" y="490"/>
                  </a:moveTo>
                  <a:cubicBezTo>
                    <a:pt x="804" y="490"/>
                    <a:pt x="804" y="490"/>
                    <a:pt x="804" y="490"/>
                  </a:cubicBezTo>
                  <a:cubicBezTo>
                    <a:pt x="805" y="490"/>
                    <a:pt x="805" y="490"/>
                    <a:pt x="804" y="490"/>
                  </a:cubicBezTo>
                  <a:close/>
                  <a:moveTo>
                    <a:pt x="805" y="483"/>
                  </a:moveTo>
                  <a:cubicBezTo>
                    <a:pt x="805" y="483"/>
                    <a:pt x="805" y="483"/>
                    <a:pt x="805" y="483"/>
                  </a:cubicBezTo>
                  <a:cubicBezTo>
                    <a:pt x="805" y="483"/>
                    <a:pt x="806" y="484"/>
                    <a:pt x="806" y="483"/>
                  </a:cubicBezTo>
                  <a:cubicBezTo>
                    <a:pt x="806" y="483"/>
                    <a:pt x="806" y="483"/>
                    <a:pt x="806" y="483"/>
                  </a:cubicBezTo>
                  <a:cubicBezTo>
                    <a:pt x="806" y="482"/>
                    <a:pt x="805" y="482"/>
                    <a:pt x="805" y="483"/>
                  </a:cubicBezTo>
                  <a:close/>
                  <a:moveTo>
                    <a:pt x="802" y="498"/>
                  </a:moveTo>
                  <a:cubicBezTo>
                    <a:pt x="802" y="499"/>
                    <a:pt x="801" y="500"/>
                    <a:pt x="801" y="500"/>
                  </a:cubicBezTo>
                  <a:cubicBezTo>
                    <a:pt x="800" y="500"/>
                    <a:pt x="801" y="501"/>
                    <a:pt x="801" y="501"/>
                  </a:cubicBezTo>
                  <a:cubicBezTo>
                    <a:pt x="802" y="500"/>
                    <a:pt x="803" y="499"/>
                    <a:pt x="803" y="498"/>
                  </a:cubicBezTo>
                  <a:cubicBezTo>
                    <a:pt x="803" y="498"/>
                    <a:pt x="802" y="498"/>
                    <a:pt x="802" y="498"/>
                  </a:cubicBezTo>
                  <a:close/>
                  <a:moveTo>
                    <a:pt x="806" y="504"/>
                  </a:moveTo>
                  <a:cubicBezTo>
                    <a:pt x="806" y="503"/>
                    <a:pt x="806" y="504"/>
                    <a:pt x="806" y="504"/>
                  </a:cubicBezTo>
                  <a:cubicBezTo>
                    <a:pt x="806" y="504"/>
                    <a:pt x="806" y="504"/>
                    <a:pt x="806" y="504"/>
                  </a:cubicBezTo>
                  <a:cubicBezTo>
                    <a:pt x="806" y="505"/>
                    <a:pt x="806" y="505"/>
                    <a:pt x="806" y="504"/>
                  </a:cubicBezTo>
                  <a:cubicBezTo>
                    <a:pt x="806" y="504"/>
                    <a:pt x="806" y="504"/>
                    <a:pt x="806" y="504"/>
                  </a:cubicBezTo>
                  <a:close/>
                  <a:moveTo>
                    <a:pt x="806" y="506"/>
                  </a:moveTo>
                  <a:cubicBezTo>
                    <a:pt x="807" y="506"/>
                    <a:pt x="806" y="506"/>
                    <a:pt x="806" y="506"/>
                  </a:cubicBezTo>
                  <a:cubicBezTo>
                    <a:pt x="806" y="506"/>
                    <a:pt x="806" y="506"/>
                    <a:pt x="806" y="506"/>
                  </a:cubicBezTo>
                  <a:close/>
                  <a:moveTo>
                    <a:pt x="812" y="470"/>
                  </a:moveTo>
                  <a:cubicBezTo>
                    <a:pt x="811" y="470"/>
                    <a:pt x="811" y="470"/>
                    <a:pt x="811" y="470"/>
                  </a:cubicBezTo>
                  <a:cubicBezTo>
                    <a:pt x="811" y="470"/>
                    <a:pt x="811" y="470"/>
                    <a:pt x="811" y="470"/>
                  </a:cubicBezTo>
                  <a:cubicBezTo>
                    <a:pt x="811" y="470"/>
                    <a:pt x="812" y="470"/>
                    <a:pt x="812" y="470"/>
                  </a:cubicBezTo>
                  <a:cubicBezTo>
                    <a:pt x="812" y="470"/>
                    <a:pt x="812" y="470"/>
                    <a:pt x="812" y="470"/>
                  </a:cubicBezTo>
                  <a:close/>
                  <a:moveTo>
                    <a:pt x="836" y="473"/>
                  </a:moveTo>
                  <a:cubicBezTo>
                    <a:pt x="836" y="473"/>
                    <a:pt x="836" y="473"/>
                    <a:pt x="836" y="473"/>
                  </a:cubicBezTo>
                  <a:cubicBezTo>
                    <a:pt x="835" y="473"/>
                    <a:pt x="835" y="473"/>
                    <a:pt x="836" y="473"/>
                  </a:cubicBezTo>
                  <a:close/>
                  <a:moveTo>
                    <a:pt x="836" y="480"/>
                  </a:moveTo>
                  <a:cubicBezTo>
                    <a:pt x="836" y="480"/>
                    <a:pt x="836" y="479"/>
                    <a:pt x="836" y="479"/>
                  </a:cubicBezTo>
                  <a:cubicBezTo>
                    <a:pt x="835" y="479"/>
                    <a:pt x="835" y="480"/>
                    <a:pt x="836" y="480"/>
                  </a:cubicBezTo>
                  <a:close/>
                  <a:moveTo>
                    <a:pt x="841" y="475"/>
                  </a:moveTo>
                  <a:cubicBezTo>
                    <a:pt x="840" y="474"/>
                    <a:pt x="840" y="475"/>
                    <a:pt x="840" y="475"/>
                  </a:cubicBezTo>
                  <a:cubicBezTo>
                    <a:pt x="840" y="475"/>
                    <a:pt x="840" y="476"/>
                    <a:pt x="840" y="475"/>
                  </a:cubicBezTo>
                  <a:cubicBezTo>
                    <a:pt x="841" y="475"/>
                    <a:pt x="841" y="475"/>
                    <a:pt x="841" y="475"/>
                  </a:cubicBezTo>
                  <a:close/>
                  <a:moveTo>
                    <a:pt x="834" y="473"/>
                  </a:moveTo>
                  <a:cubicBezTo>
                    <a:pt x="834" y="473"/>
                    <a:pt x="834" y="473"/>
                    <a:pt x="834" y="473"/>
                  </a:cubicBezTo>
                  <a:cubicBezTo>
                    <a:pt x="834" y="473"/>
                    <a:pt x="834" y="473"/>
                    <a:pt x="834" y="473"/>
                  </a:cubicBezTo>
                  <a:cubicBezTo>
                    <a:pt x="834" y="473"/>
                    <a:pt x="834" y="473"/>
                    <a:pt x="834" y="473"/>
                  </a:cubicBezTo>
                  <a:cubicBezTo>
                    <a:pt x="834" y="473"/>
                    <a:pt x="834" y="473"/>
                    <a:pt x="834" y="473"/>
                  </a:cubicBezTo>
                  <a:close/>
                  <a:moveTo>
                    <a:pt x="834" y="488"/>
                  </a:moveTo>
                  <a:cubicBezTo>
                    <a:pt x="834" y="487"/>
                    <a:pt x="834" y="487"/>
                    <a:pt x="833" y="487"/>
                  </a:cubicBezTo>
                  <a:cubicBezTo>
                    <a:pt x="833" y="487"/>
                    <a:pt x="833" y="487"/>
                    <a:pt x="833" y="487"/>
                  </a:cubicBezTo>
                  <a:cubicBezTo>
                    <a:pt x="833" y="487"/>
                    <a:pt x="833" y="487"/>
                    <a:pt x="833" y="488"/>
                  </a:cubicBezTo>
                  <a:cubicBezTo>
                    <a:pt x="833" y="488"/>
                    <a:pt x="834" y="488"/>
                    <a:pt x="834" y="488"/>
                  </a:cubicBezTo>
                  <a:close/>
                  <a:moveTo>
                    <a:pt x="836" y="476"/>
                  </a:moveTo>
                  <a:cubicBezTo>
                    <a:pt x="836" y="476"/>
                    <a:pt x="836" y="476"/>
                    <a:pt x="836" y="476"/>
                  </a:cubicBezTo>
                  <a:cubicBezTo>
                    <a:pt x="836" y="476"/>
                    <a:pt x="836" y="476"/>
                    <a:pt x="836" y="476"/>
                  </a:cubicBezTo>
                  <a:cubicBezTo>
                    <a:pt x="836" y="475"/>
                    <a:pt x="836" y="476"/>
                    <a:pt x="836" y="476"/>
                  </a:cubicBezTo>
                  <a:cubicBezTo>
                    <a:pt x="836" y="476"/>
                    <a:pt x="836" y="476"/>
                    <a:pt x="837" y="476"/>
                  </a:cubicBezTo>
                  <a:cubicBezTo>
                    <a:pt x="837" y="476"/>
                    <a:pt x="837" y="476"/>
                    <a:pt x="837" y="476"/>
                  </a:cubicBezTo>
                  <a:cubicBezTo>
                    <a:pt x="837" y="476"/>
                    <a:pt x="837" y="476"/>
                    <a:pt x="837" y="476"/>
                  </a:cubicBezTo>
                  <a:cubicBezTo>
                    <a:pt x="837" y="476"/>
                    <a:pt x="837" y="476"/>
                    <a:pt x="837" y="476"/>
                  </a:cubicBezTo>
                  <a:cubicBezTo>
                    <a:pt x="837" y="476"/>
                    <a:pt x="837" y="476"/>
                    <a:pt x="837" y="476"/>
                  </a:cubicBezTo>
                  <a:cubicBezTo>
                    <a:pt x="837" y="476"/>
                    <a:pt x="837" y="476"/>
                    <a:pt x="836" y="476"/>
                  </a:cubicBezTo>
                  <a:close/>
                  <a:moveTo>
                    <a:pt x="837" y="482"/>
                  </a:moveTo>
                  <a:cubicBezTo>
                    <a:pt x="838" y="482"/>
                    <a:pt x="837" y="481"/>
                    <a:pt x="837" y="481"/>
                  </a:cubicBezTo>
                  <a:cubicBezTo>
                    <a:pt x="837" y="481"/>
                    <a:pt x="837" y="482"/>
                    <a:pt x="837" y="482"/>
                  </a:cubicBezTo>
                  <a:close/>
                  <a:moveTo>
                    <a:pt x="508" y="498"/>
                  </a:moveTo>
                  <a:cubicBezTo>
                    <a:pt x="508" y="498"/>
                    <a:pt x="508" y="497"/>
                    <a:pt x="508" y="496"/>
                  </a:cubicBezTo>
                  <a:cubicBezTo>
                    <a:pt x="507" y="495"/>
                    <a:pt x="505" y="496"/>
                    <a:pt x="506" y="493"/>
                  </a:cubicBezTo>
                  <a:cubicBezTo>
                    <a:pt x="506" y="493"/>
                    <a:pt x="506" y="492"/>
                    <a:pt x="505" y="492"/>
                  </a:cubicBezTo>
                  <a:cubicBezTo>
                    <a:pt x="505" y="492"/>
                    <a:pt x="505" y="492"/>
                    <a:pt x="504" y="492"/>
                  </a:cubicBezTo>
                  <a:cubicBezTo>
                    <a:pt x="504" y="492"/>
                    <a:pt x="505" y="492"/>
                    <a:pt x="505" y="491"/>
                  </a:cubicBezTo>
                  <a:cubicBezTo>
                    <a:pt x="505" y="491"/>
                    <a:pt x="505" y="491"/>
                    <a:pt x="504" y="491"/>
                  </a:cubicBezTo>
                  <a:cubicBezTo>
                    <a:pt x="503" y="490"/>
                    <a:pt x="504" y="490"/>
                    <a:pt x="503" y="489"/>
                  </a:cubicBezTo>
                  <a:cubicBezTo>
                    <a:pt x="503" y="489"/>
                    <a:pt x="502" y="489"/>
                    <a:pt x="502" y="489"/>
                  </a:cubicBezTo>
                  <a:cubicBezTo>
                    <a:pt x="502" y="489"/>
                    <a:pt x="502" y="488"/>
                    <a:pt x="502" y="487"/>
                  </a:cubicBezTo>
                  <a:cubicBezTo>
                    <a:pt x="502" y="487"/>
                    <a:pt x="502" y="486"/>
                    <a:pt x="502" y="486"/>
                  </a:cubicBezTo>
                  <a:cubicBezTo>
                    <a:pt x="502" y="486"/>
                    <a:pt x="501" y="486"/>
                    <a:pt x="501" y="485"/>
                  </a:cubicBezTo>
                  <a:cubicBezTo>
                    <a:pt x="501" y="485"/>
                    <a:pt x="500" y="485"/>
                    <a:pt x="500" y="485"/>
                  </a:cubicBezTo>
                  <a:cubicBezTo>
                    <a:pt x="500" y="485"/>
                    <a:pt x="499" y="485"/>
                    <a:pt x="499" y="485"/>
                  </a:cubicBezTo>
                  <a:cubicBezTo>
                    <a:pt x="499" y="485"/>
                    <a:pt x="499" y="485"/>
                    <a:pt x="499" y="485"/>
                  </a:cubicBezTo>
                  <a:cubicBezTo>
                    <a:pt x="499" y="485"/>
                    <a:pt x="499" y="485"/>
                    <a:pt x="498" y="485"/>
                  </a:cubicBezTo>
                  <a:cubicBezTo>
                    <a:pt x="498" y="485"/>
                    <a:pt x="498" y="485"/>
                    <a:pt x="498" y="485"/>
                  </a:cubicBezTo>
                  <a:cubicBezTo>
                    <a:pt x="498" y="485"/>
                    <a:pt x="498" y="485"/>
                    <a:pt x="498" y="485"/>
                  </a:cubicBezTo>
                  <a:cubicBezTo>
                    <a:pt x="498" y="485"/>
                    <a:pt x="498" y="485"/>
                    <a:pt x="499" y="485"/>
                  </a:cubicBezTo>
                  <a:cubicBezTo>
                    <a:pt x="499" y="486"/>
                    <a:pt x="499" y="486"/>
                    <a:pt x="499" y="487"/>
                  </a:cubicBezTo>
                  <a:cubicBezTo>
                    <a:pt x="499" y="487"/>
                    <a:pt x="499" y="487"/>
                    <a:pt x="498" y="486"/>
                  </a:cubicBezTo>
                  <a:cubicBezTo>
                    <a:pt x="498" y="486"/>
                    <a:pt x="496" y="486"/>
                    <a:pt x="495" y="486"/>
                  </a:cubicBezTo>
                  <a:cubicBezTo>
                    <a:pt x="495" y="486"/>
                    <a:pt x="495" y="487"/>
                    <a:pt x="495" y="487"/>
                  </a:cubicBezTo>
                  <a:cubicBezTo>
                    <a:pt x="495" y="487"/>
                    <a:pt x="494" y="487"/>
                    <a:pt x="494" y="487"/>
                  </a:cubicBezTo>
                  <a:cubicBezTo>
                    <a:pt x="494" y="488"/>
                    <a:pt x="494" y="488"/>
                    <a:pt x="493" y="489"/>
                  </a:cubicBezTo>
                  <a:cubicBezTo>
                    <a:pt x="493" y="489"/>
                    <a:pt x="493" y="490"/>
                    <a:pt x="493" y="490"/>
                  </a:cubicBezTo>
                  <a:cubicBezTo>
                    <a:pt x="493" y="490"/>
                    <a:pt x="492" y="489"/>
                    <a:pt x="492" y="489"/>
                  </a:cubicBezTo>
                  <a:cubicBezTo>
                    <a:pt x="492" y="488"/>
                    <a:pt x="491" y="488"/>
                    <a:pt x="491" y="489"/>
                  </a:cubicBezTo>
                  <a:cubicBezTo>
                    <a:pt x="492" y="489"/>
                    <a:pt x="492" y="490"/>
                    <a:pt x="492" y="490"/>
                  </a:cubicBezTo>
                  <a:cubicBezTo>
                    <a:pt x="492" y="490"/>
                    <a:pt x="492" y="490"/>
                    <a:pt x="492" y="491"/>
                  </a:cubicBezTo>
                  <a:cubicBezTo>
                    <a:pt x="492" y="491"/>
                    <a:pt x="492" y="491"/>
                    <a:pt x="492" y="491"/>
                  </a:cubicBezTo>
                  <a:cubicBezTo>
                    <a:pt x="491" y="492"/>
                    <a:pt x="491" y="493"/>
                    <a:pt x="490" y="493"/>
                  </a:cubicBezTo>
                  <a:cubicBezTo>
                    <a:pt x="490" y="495"/>
                    <a:pt x="490" y="497"/>
                    <a:pt x="489" y="498"/>
                  </a:cubicBezTo>
                  <a:cubicBezTo>
                    <a:pt x="489" y="499"/>
                    <a:pt x="489" y="500"/>
                    <a:pt x="489" y="501"/>
                  </a:cubicBezTo>
                  <a:cubicBezTo>
                    <a:pt x="489" y="502"/>
                    <a:pt x="489" y="502"/>
                    <a:pt x="490" y="502"/>
                  </a:cubicBezTo>
                  <a:cubicBezTo>
                    <a:pt x="490" y="503"/>
                    <a:pt x="490" y="504"/>
                    <a:pt x="489" y="505"/>
                  </a:cubicBezTo>
                  <a:cubicBezTo>
                    <a:pt x="489" y="507"/>
                    <a:pt x="489" y="508"/>
                    <a:pt x="491" y="509"/>
                  </a:cubicBezTo>
                  <a:cubicBezTo>
                    <a:pt x="491" y="509"/>
                    <a:pt x="491" y="512"/>
                    <a:pt x="491" y="512"/>
                  </a:cubicBezTo>
                  <a:cubicBezTo>
                    <a:pt x="492" y="513"/>
                    <a:pt x="492" y="513"/>
                    <a:pt x="493" y="514"/>
                  </a:cubicBezTo>
                  <a:cubicBezTo>
                    <a:pt x="493" y="514"/>
                    <a:pt x="493" y="514"/>
                    <a:pt x="494" y="514"/>
                  </a:cubicBezTo>
                  <a:cubicBezTo>
                    <a:pt x="495" y="513"/>
                    <a:pt x="497" y="514"/>
                    <a:pt x="498" y="514"/>
                  </a:cubicBezTo>
                  <a:cubicBezTo>
                    <a:pt x="499" y="513"/>
                    <a:pt x="501" y="512"/>
                    <a:pt x="502" y="511"/>
                  </a:cubicBezTo>
                  <a:cubicBezTo>
                    <a:pt x="503" y="511"/>
                    <a:pt x="503" y="510"/>
                    <a:pt x="504" y="510"/>
                  </a:cubicBezTo>
                  <a:cubicBezTo>
                    <a:pt x="504" y="510"/>
                    <a:pt x="505" y="509"/>
                    <a:pt x="505" y="509"/>
                  </a:cubicBezTo>
                  <a:cubicBezTo>
                    <a:pt x="505" y="508"/>
                    <a:pt x="506" y="508"/>
                    <a:pt x="506" y="508"/>
                  </a:cubicBezTo>
                  <a:cubicBezTo>
                    <a:pt x="507" y="507"/>
                    <a:pt x="507" y="506"/>
                    <a:pt x="507" y="505"/>
                  </a:cubicBezTo>
                  <a:cubicBezTo>
                    <a:pt x="508" y="504"/>
                    <a:pt x="509" y="504"/>
                    <a:pt x="510" y="503"/>
                  </a:cubicBezTo>
                  <a:cubicBezTo>
                    <a:pt x="510" y="502"/>
                    <a:pt x="510" y="502"/>
                    <a:pt x="510" y="501"/>
                  </a:cubicBezTo>
                  <a:cubicBezTo>
                    <a:pt x="509" y="500"/>
                    <a:pt x="508" y="500"/>
                    <a:pt x="508" y="498"/>
                  </a:cubicBezTo>
                  <a:close/>
                  <a:moveTo>
                    <a:pt x="499" y="485"/>
                  </a:moveTo>
                  <a:cubicBezTo>
                    <a:pt x="499" y="485"/>
                    <a:pt x="499" y="485"/>
                    <a:pt x="499" y="485"/>
                  </a:cubicBezTo>
                  <a:cubicBezTo>
                    <a:pt x="499" y="485"/>
                    <a:pt x="500" y="485"/>
                    <a:pt x="500" y="485"/>
                  </a:cubicBezTo>
                  <a:cubicBezTo>
                    <a:pt x="500" y="485"/>
                    <a:pt x="500" y="485"/>
                    <a:pt x="500" y="485"/>
                  </a:cubicBezTo>
                  <a:cubicBezTo>
                    <a:pt x="500" y="485"/>
                    <a:pt x="501" y="485"/>
                    <a:pt x="501" y="485"/>
                  </a:cubicBezTo>
                  <a:cubicBezTo>
                    <a:pt x="501" y="485"/>
                    <a:pt x="501" y="485"/>
                    <a:pt x="501" y="485"/>
                  </a:cubicBezTo>
                  <a:cubicBezTo>
                    <a:pt x="502" y="485"/>
                    <a:pt x="502" y="485"/>
                    <a:pt x="502" y="485"/>
                  </a:cubicBezTo>
                  <a:cubicBezTo>
                    <a:pt x="502" y="485"/>
                    <a:pt x="502" y="485"/>
                    <a:pt x="502" y="485"/>
                  </a:cubicBezTo>
                  <a:cubicBezTo>
                    <a:pt x="502" y="485"/>
                    <a:pt x="502" y="485"/>
                    <a:pt x="502" y="485"/>
                  </a:cubicBezTo>
                  <a:cubicBezTo>
                    <a:pt x="502" y="484"/>
                    <a:pt x="501" y="484"/>
                    <a:pt x="500" y="483"/>
                  </a:cubicBezTo>
                  <a:cubicBezTo>
                    <a:pt x="500" y="483"/>
                    <a:pt x="500" y="483"/>
                    <a:pt x="500" y="483"/>
                  </a:cubicBezTo>
                  <a:cubicBezTo>
                    <a:pt x="500" y="483"/>
                    <a:pt x="500" y="483"/>
                    <a:pt x="500" y="482"/>
                  </a:cubicBezTo>
                  <a:cubicBezTo>
                    <a:pt x="499" y="482"/>
                    <a:pt x="499" y="483"/>
                    <a:pt x="499" y="483"/>
                  </a:cubicBezTo>
                  <a:cubicBezTo>
                    <a:pt x="499" y="483"/>
                    <a:pt x="499" y="483"/>
                    <a:pt x="498" y="483"/>
                  </a:cubicBezTo>
                  <a:cubicBezTo>
                    <a:pt x="498" y="484"/>
                    <a:pt x="498" y="484"/>
                    <a:pt x="498" y="484"/>
                  </a:cubicBezTo>
                  <a:cubicBezTo>
                    <a:pt x="498" y="484"/>
                    <a:pt x="498" y="484"/>
                    <a:pt x="498" y="484"/>
                  </a:cubicBezTo>
                  <a:cubicBezTo>
                    <a:pt x="499" y="485"/>
                    <a:pt x="499" y="485"/>
                    <a:pt x="499" y="485"/>
                  </a:cubicBezTo>
                  <a:close/>
                  <a:moveTo>
                    <a:pt x="497" y="481"/>
                  </a:moveTo>
                  <a:cubicBezTo>
                    <a:pt x="497" y="480"/>
                    <a:pt x="497" y="480"/>
                    <a:pt x="497" y="480"/>
                  </a:cubicBezTo>
                  <a:cubicBezTo>
                    <a:pt x="497" y="480"/>
                    <a:pt x="497" y="480"/>
                    <a:pt x="497" y="481"/>
                  </a:cubicBezTo>
                  <a:cubicBezTo>
                    <a:pt x="496" y="481"/>
                    <a:pt x="496" y="481"/>
                    <a:pt x="495" y="481"/>
                  </a:cubicBezTo>
                  <a:cubicBezTo>
                    <a:pt x="495" y="481"/>
                    <a:pt x="495" y="481"/>
                    <a:pt x="494" y="481"/>
                  </a:cubicBezTo>
                  <a:cubicBezTo>
                    <a:pt x="494" y="481"/>
                    <a:pt x="494" y="481"/>
                    <a:pt x="494" y="481"/>
                  </a:cubicBezTo>
                  <a:cubicBezTo>
                    <a:pt x="494" y="481"/>
                    <a:pt x="494" y="481"/>
                    <a:pt x="494" y="481"/>
                  </a:cubicBezTo>
                  <a:cubicBezTo>
                    <a:pt x="494" y="481"/>
                    <a:pt x="494" y="481"/>
                    <a:pt x="493" y="481"/>
                  </a:cubicBezTo>
                  <a:cubicBezTo>
                    <a:pt x="493" y="481"/>
                    <a:pt x="493" y="481"/>
                    <a:pt x="493" y="481"/>
                  </a:cubicBezTo>
                  <a:cubicBezTo>
                    <a:pt x="493" y="481"/>
                    <a:pt x="493" y="481"/>
                    <a:pt x="493" y="481"/>
                  </a:cubicBezTo>
                  <a:cubicBezTo>
                    <a:pt x="493" y="481"/>
                    <a:pt x="493" y="481"/>
                    <a:pt x="493" y="482"/>
                  </a:cubicBezTo>
                  <a:cubicBezTo>
                    <a:pt x="493" y="482"/>
                    <a:pt x="493" y="482"/>
                    <a:pt x="494" y="482"/>
                  </a:cubicBezTo>
                  <a:cubicBezTo>
                    <a:pt x="494" y="482"/>
                    <a:pt x="495" y="482"/>
                    <a:pt x="495" y="482"/>
                  </a:cubicBezTo>
                  <a:cubicBezTo>
                    <a:pt x="495" y="482"/>
                    <a:pt x="496" y="482"/>
                    <a:pt x="496" y="482"/>
                  </a:cubicBezTo>
                  <a:cubicBezTo>
                    <a:pt x="496" y="482"/>
                    <a:pt x="497" y="482"/>
                    <a:pt x="496" y="481"/>
                  </a:cubicBezTo>
                  <a:cubicBezTo>
                    <a:pt x="497" y="481"/>
                    <a:pt x="497" y="481"/>
                    <a:pt x="497" y="481"/>
                  </a:cubicBezTo>
                  <a:cubicBezTo>
                    <a:pt x="497" y="481"/>
                    <a:pt x="497" y="481"/>
                    <a:pt x="497" y="481"/>
                  </a:cubicBezTo>
                  <a:close/>
                  <a:moveTo>
                    <a:pt x="946" y="259"/>
                  </a:moveTo>
                  <a:cubicBezTo>
                    <a:pt x="946" y="259"/>
                    <a:pt x="946" y="259"/>
                    <a:pt x="946" y="259"/>
                  </a:cubicBezTo>
                  <a:cubicBezTo>
                    <a:pt x="946" y="259"/>
                    <a:pt x="945" y="258"/>
                    <a:pt x="945" y="259"/>
                  </a:cubicBezTo>
                  <a:cubicBezTo>
                    <a:pt x="945" y="259"/>
                    <a:pt x="944" y="259"/>
                    <a:pt x="944" y="259"/>
                  </a:cubicBezTo>
                  <a:cubicBezTo>
                    <a:pt x="944" y="259"/>
                    <a:pt x="944" y="259"/>
                    <a:pt x="944" y="259"/>
                  </a:cubicBezTo>
                  <a:cubicBezTo>
                    <a:pt x="942" y="260"/>
                    <a:pt x="940" y="260"/>
                    <a:pt x="939" y="261"/>
                  </a:cubicBezTo>
                  <a:cubicBezTo>
                    <a:pt x="938" y="261"/>
                    <a:pt x="938" y="261"/>
                    <a:pt x="938" y="261"/>
                  </a:cubicBezTo>
                  <a:cubicBezTo>
                    <a:pt x="938" y="263"/>
                    <a:pt x="941" y="264"/>
                    <a:pt x="943" y="264"/>
                  </a:cubicBezTo>
                  <a:cubicBezTo>
                    <a:pt x="944" y="263"/>
                    <a:pt x="944" y="263"/>
                    <a:pt x="944" y="263"/>
                  </a:cubicBezTo>
                  <a:cubicBezTo>
                    <a:pt x="944" y="262"/>
                    <a:pt x="944" y="262"/>
                    <a:pt x="944" y="261"/>
                  </a:cubicBezTo>
                  <a:cubicBezTo>
                    <a:pt x="945" y="261"/>
                    <a:pt x="946" y="261"/>
                    <a:pt x="946" y="260"/>
                  </a:cubicBezTo>
                  <a:cubicBezTo>
                    <a:pt x="947" y="260"/>
                    <a:pt x="947" y="259"/>
                    <a:pt x="946" y="259"/>
                  </a:cubicBezTo>
                  <a:close/>
                  <a:moveTo>
                    <a:pt x="706" y="558"/>
                  </a:moveTo>
                  <a:cubicBezTo>
                    <a:pt x="706" y="558"/>
                    <a:pt x="706" y="558"/>
                    <a:pt x="706" y="558"/>
                  </a:cubicBezTo>
                  <a:cubicBezTo>
                    <a:pt x="705" y="558"/>
                    <a:pt x="705" y="559"/>
                    <a:pt x="705" y="559"/>
                  </a:cubicBezTo>
                  <a:cubicBezTo>
                    <a:pt x="704" y="559"/>
                    <a:pt x="704" y="559"/>
                    <a:pt x="704" y="559"/>
                  </a:cubicBezTo>
                  <a:cubicBezTo>
                    <a:pt x="704" y="560"/>
                    <a:pt x="704" y="560"/>
                    <a:pt x="705" y="560"/>
                  </a:cubicBezTo>
                  <a:cubicBezTo>
                    <a:pt x="705" y="560"/>
                    <a:pt x="705" y="560"/>
                    <a:pt x="705" y="560"/>
                  </a:cubicBezTo>
                  <a:cubicBezTo>
                    <a:pt x="705" y="561"/>
                    <a:pt x="705" y="561"/>
                    <a:pt x="706" y="561"/>
                  </a:cubicBezTo>
                  <a:cubicBezTo>
                    <a:pt x="706" y="560"/>
                    <a:pt x="706" y="560"/>
                    <a:pt x="706" y="560"/>
                  </a:cubicBezTo>
                  <a:cubicBezTo>
                    <a:pt x="707" y="560"/>
                    <a:pt x="707" y="560"/>
                    <a:pt x="707" y="560"/>
                  </a:cubicBezTo>
                  <a:cubicBezTo>
                    <a:pt x="707" y="560"/>
                    <a:pt x="707" y="559"/>
                    <a:pt x="707" y="559"/>
                  </a:cubicBezTo>
                  <a:cubicBezTo>
                    <a:pt x="707" y="559"/>
                    <a:pt x="707" y="559"/>
                    <a:pt x="707" y="559"/>
                  </a:cubicBezTo>
                  <a:cubicBezTo>
                    <a:pt x="707" y="559"/>
                    <a:pt x="707" y="559"/>
                    <a:pt x="707" y="559"/>
                  </a:cubicBezTo>
                  <a:cubicBezTo>
                    <a:pt x="707" y="559"/>
                    <a:pt x="707" y="559"/>
                    <a:pt x="707" y="559"/>
                  </a:cubicBezTo>
                  <a:cubicBezTo>
                    <a:pt x="707" y="558"/>
                    <a:pt x="707" y="558"/>
                    <a:pt x="706" y="558"/>
                  </a:cubicBezTo>
                  <a:close/>
                  <a:moveTo>
                    <a:pt x="912" y="479"/>
                  </a:moveTo>
                  <a:cubicBezTo>
                    <a:pt x="912" y="479"/>
                    <a:pt x="912" y="479"/>
                    <a:pt x="912" y="479"/>
                  </a:cubicBezTo>
                  <a:cubicBezTo>
                    <a:pt x="913" y="479"/>
                    <a:pt x="913" y="478"/>
                    <a:pt x="912" y="478"/>
                  </a:cubicBezTo>
                  <a:cubicBezTo>
                    <a:pt x="912" y="478"/>
                    <a:pt x="912" y="478"/>
                    <a:pt x="912" y="478"/>
                  </a:cubicBezTo>
                  <a:cubicBezTo>
                    <a:pt x="912" y="478"/>
                    <a:pt x="912" y="479"/>
                    <a:pt x="912" y="479"/>
                  </a:cubicBezTo>
                  <a:close/>
                  <a:moveTo>
                    <a:pt x="909" y="465"/>
                  </a:moveTo>
                  <a:cubicBezTo>
                    <a:pt x="908" y="464"/>
                    <a:pt x="908" y="464"/>
                    <a:pt x="908" y="463"/>
                  </a:cubicBezTo>
                  <a:cubicBezTo>
                    <a:pt x="908" y="462"/>
                    <a:pt x="907" y="462"/>
                    <a:pt x="907" y="461"/>
                  </a:cubicBezTo>
                  <a:cubicBezTo>
                    <a:pt x="907" y="461"/>
                    <a:pt x="907" y="460"/>
                    <a:pt x="906" y="460"/>
                  </a:cubicBezTo>
                  <a:cubicBezTo>
                    <a:pt x="906" y="460"/>
                    <a:pt x="905" y="461"/>
                    <a:pt x="905" y="460"/>
                  </a:cubicBezTo>
                  <a:cubicBezTo>
                    <a:pt x="904" y="459"/>
                    <a:pt x="903" y="460"/>
                    <a:pt x="903" y="460"/>
                  </a:cubicBezTo>
                  <a:cubicBezTo>
                    <a:pt x="902" y="460"/>
                    <a:pt x="901" y="460"/>
                    <a:pt x="900" y="460"/>
                  </a:cubicBezTo>
                  <a:cubicBezTo>
                    <a:pt x="899" y="460"/>
                    <a:pt x="899" y="460"/>
                    <a:pt x="899" y="461"/>
                  </a:cubicBezTo>
                  <a:cubicBezTo>
                    <a:pt x="899" y="461"/>
                    <a:pt x="899" y="462"/>
                    <a:pt x="899" y="462"/>
                  </a:cubicBezTo>
                  <a:cubicBezTo>
                    <a:pt x="899" y="463"/>
                    <a:pt x="899" y="463"/>
                    <a:pt x="899" y="463"/>
                  </a:cubicBezTo>
                  <a:cubicBezTo>
                    <a:pt x="900" y="464"/>
                    <a:pt x="900" y="464"/>
                    <a:pt x="900" y="464"/>
                  </a:cubicBezTo>
                  <a:cubicBezTo>
                    <a:pt x="901" y="464"/>
                    <a:pt x="901" y="465"/>
                    <a:pt x="902" y="465"/>
                  </a:cubicBezTo>
                  <a:cubicBezTo>
                    <a:pt x="902" y="466"/>
                    <a:pt x="904" y="466"/>
                    <a:pt x="904" y="467"/>
                  </a:cubicBezTo>
                  <a:cubicBezTo>
                    <a:pt x="904" y="468"/>
                    <a:pt x="904" y="468"/>
                    <a:pt x="905" y="468"/>
                  </a:cubicBezTo>
                  <a:cubicBezTo>
                    <a:pt x="906" y="469"/>
                    <a:pt x="905" y="470"/>
                    <a:pt x="905" y="470"/>
                  </a:cubicBezTo>
                  <a:cubicBezTo>
                    <a:pt x="904" y="470"/>
                    <a:pt x="905" y="470"/>
                    <a:pt x="905" y="470"/>
                  </a:cubicBezTo>
                  <a:cubicBezTo>
                    <a:pt x="905" y="471"/>
                    <a:pt x="906" y="472"/>
                    <a:pt x="906" y="472"/>
                  </a:cubicBezTo>
                  <a:cubicBezTo>
                    <a:pt x="906" y="472"/>
                    <a:pt x="906" y="472"/>
                    <a:pt x="907" y="472"/>
                  </a:cubicBezTo>
                  <a:cubicBezTo>
                    <a:pt x="907" y="473"/>
                    <a:pt x="907" y="473"/>
                    <a:pt x="907" y="473"/>
                  </a:cubicBezTo>
                  <a:cubicBezTo>
                    <a:pt x="908" y="474"/>
                    <a:pt x="910" y="474"/>
                    <a:pt x="910" y="474"/>
                  </a:cubicBezTo>
                  <a:cubicBezTo>
                    <a:pt x="911" y="474"/>
                    <a:pt x="912" y="474"/>
                    <a:pt x="911" y="473"/>
                  </a:cubicBezTo>
                  <a:cubicBezTo>
                    <a:pt x="911" y="473"/>
                    <a:pt x="911" y="472"/>
                    <a:pt x="911" y="472"/>
                  </a:cubicBezTo>
                  <a:cubicBezTo>
                    <a:pt x="911" y="472"/>
                    <a:pt x="911" y="472"/>
                    <a:pt x="910" y="472"/>
                  </a:cubicBezTo>
                  <a:cubicBezTo>
                    <a:pt x="910" y="471"/>
                    <a:pt x="910" y="471"/>
                    <a:pt x="910" y="471"/>
                  </a:cubicBezTo>
                  <a:cubicBezTo>
                    <a:pt x="909" y="471"/>
                    <a:pt x="909" y="470"/>
                    <a:pt x="909" y="469"/>
                  </a:cubicBezTo>
                  <a:cubicBezTo>
                    <a:pt x="909" y="469"/>
                    <a:pt x="910" y="469"/>
                    <a:pt x="909" y="468"/>
                  </a:cubicBezTo>
                  <a:cubicBezTo>
                    <a:pt x="909" y="468"/>
                    <a:pt x="909" y="467"/>
                    <a:pt x="909" y="467"/>
                  </a:cubicBezTo>
                  <a:cubicBezTo>
                    <a:pt x="909" y="466"/>
                    <a:pt x="909" y="466"/>
                    <a:pt x="909" y="465"/>
                  </a:cubicBezTo>
                  <a:close/>
                  <a:moveTo>
                    <a:pt x="911" y="482"/>
                  </a:moveTo>
                  <a:cubicBezTo>
                    <a:pt x="911" y="482"/>
                    <a:pt x="911" y="482"/>
                    <a:pt x="911" y="483"/>
                  </a:cubicBezTo>
                  <a:cubicBezTo>
                    <a:pt x="911" y="483"/>
                    <a:pt x="911" y="483"/>
                    <a:pt x="911" y="483"/>
                  </a:cubicBezTo>
                  <a:cubicBezTo>
                    <a:pt x="911" y="484"/>
                    <a:pt x="912" y="484"/>
                    <a:pt x="912" y="484"/>
                  </a:cubicBezTo>
                  <a:cubicBezTo>
                    <a:pt x="912" y="484"/>
                    <a:pt x="912" y="484"/>
                    <a:pt x="912" y="485"/>
                  </a:cubicBezTo>
                  <a:cubicBezTo>
                    <a:pt x="912" y="485"/>
                    <a:pt x="912" y="486"/>
                    <a:pt x="912" y="486"/>
                  </a:cubicBezTo>
                  <a:cubicBezTo>
                    <a:pt x="912" y="486"/>
                    <a:pt x="913" y="486"/>
                    <a:pt x="913" y="486"/>
                  </a:cubicBezTo>
                  <a:cubicBezTo>
                    <a:pt x="913" y="485"/>
                    <a:pt x="913" y="485"/>
                    <a:pt x="913" y="484"/>
                  </a:cubicBezTo>
                  <a:cubicBezTo>
                    <a:pt x="913" y="484"/>
                    <a:pt x="913" y="483"/>
                    <a:pt x="912" y="483"/>
                  </a:cubicBezTo>
                  <a:cubicBezTo>
                    <a:pt x="912" y="482"/>
                    <a:pt x="912" y="482"/>
                    <a:pt x="913" y="481"/>
                  </a:cubicBezTo>
                  <a:cubicBezTo>
                    <a:pt x="913" y="481"/>
                    <a:pt x="912" y="480"/>
                    <a:pt x="912" y="481"/>
                  </a:cubicBezTo>
                  <a:cubicBezTo>
                    <a:pt x="911" y="481"/>
                    <a:pt x="911" y="481"/>
                    <a:pt x="911" y="482"/>
                  </a:cubicBezTo>
                  <a:close/>
                  <a:moveTo>
                    <a:pt x="915" y="488"/>
                  </a:moveTo>
                  <a:cubicBezTo>
                    <a:pt x="915" y="487"/>
                    <a:pt x="914" y="487"/>
                    <a:pt x="914" y="488"/>
                  </a:cubicBezTo>
                  <a:cubicBezTo>
                    <a:pt x="914" y="488"/>
                    <a:pt x="914" y="488"/>
                    <a:pt x="914" y="489"/>
                  </a:cubicBezTo>
                  <a:cubicBezTo>
                    <a:pt x="914" y="489"/>
                    <a:pt x="915" y="489"/>
                    <a:pt x="915" y="489"/>
                  </a:cubicBezTo>
                  <a:cubicBezTo>
                    <a:pt x="916" y="489"/>
                    <a:pt x="916" y="488"/>
                    <a:pt x="915" y="488"/>
                  </a:cubicBezTo>
                  <a:cubicBezTo>
                    <a:pt x="915" y="488"/>
                    <a:pt x="915" y="488"/>
                    <a:pt x="915" y="488"/>
                  </a:cubicBezTo>
                  <a:close/>
                  <a:moveTo>
                    <a:pt x="913" y="476"/>
                  </a:moveTo>
                  <a:cubicBezTo>
                    <a:pt x="912" y="476"/>
                    <a:pt x="912" y="477"/>
                    <a:pt x="913" y="477"/>
                  </a:cubicBezTo>
                  <a:cubicBezTo>
                    <a:pt x="914" y="477"/>
                    <a:pt x="914" y="476"/>
                    <a:pt x="913" y="476"/>
                  </a:cubicBezTo>
                  <a:close/>
                  <a:moveTo>
                    <a:pt x="916" y="485"/>
                  </a:moveTo>
                  <a:cubicBezTo>
                    <a:pt x="916" y="485"/>
                    <a:pt x="916" y="485"/>
                    <a:pt x="916" y="485"/>
                  </a:cubicBezTo>
                  <a:cubicBezTo>
                    <a:pt x="916" y="486"/>
                    <a:pt x="915" y="486"/>
                    <a:pt x="916" y="487"/>
                  </a:cubicBezTo>
                  <a:cubicBezTo>
                    <a:pt x="916" y="487"/>
                    <a:pt x="916" y="487"/>
                    <a:pt x="916" y="487"/>
                  </a:cubicBezTo>
                  <a:cubicBezTo>
                    <a:pt x="916" y="487"/>
                    <a:pt x="917" y="487"/>
                    <a:pt x="917" y="487"/>
                  </a:cubicBezTo>
                  <a:cubicBezTo>
                    <a:pt x="917" y="487"/>
                    <a:pt x="917" y="487"/>
                    <a:pt x="917" y="487"/>
                  </a:cubicBezTo>
                  <a:cubicBezTo>
                    <a:pt x="917" y="487"/>
                    <a:pt x="917" y="487"/>
                    <a:pt x="917" y="487"/>
                  </a:cubicBezTo>
                  <a:cubicBezTo>
                    <a:pt x="918" y="487"/>
                    <a:pt x="918" y="487"/>
                    <a:pt x="918" y="487"/>
                  </a:cubicBezTo>
                  <a:cubicBezTo>
                    <a:pt x="918" y="486"/>
                    <a:pt x="918" y="486"/>
                    <a:pt x="918" y="486"/>
                  </a:cubicBezTo>
                  <a:cubicBezTo>
                    <a:pt x="917" y="486"/>
                    <a:pt x="917" y="485"/>
                    <a:pt x="917" y="485"/>
                  </a:cubicBezTo>
                  <a:cubicBezTo>
                    <a:pt x="917" y="485"/>
                    <a:pt x="916" y="484"/>
                    <a:pt x="916" y="485"/>
                  </a:cubicBezTo>
                  <a:close/>
                  <a:moveTo>
                    <a:pt x="907" y="482"/>
                  </a:moveTo>
                  <a:cubicBezTo>
                    <a:pt x="907" y="482"/>
                    <a:pt x="907" y="483"/>
                    <a:pt x="908" y="482"/>
                  </a:cubicBezTo>
                  <a:cubicBezTo>
                    <a:pt x="908" y="482"/>
                    <a:pt x="908" y="482"/>
                    <a:pt x="908" y="481"/>
                  </a:cubicBezTo>
                  <a:cubicBezTo>
                    <a:pt x="908" y="481"/>
                    <a:pt x="908" y="480"/>
                    <a:pt x="907" y="479"/>
                  </a:cubicBezTo>
                  <a:cubicBezTo>
                    <a:pt x="907" y="478"/>
                    <a:pt x="906" y="478"/>
                    <a:pt x="906" y="477"/>
                  </a:cubicBezTo>
                  <a:cubicBezTo>
                    <a:pt x="905" y="477"/>
                    <a:pt x="905" y="476"/>
                    <a:pt x="905" y="475"/>
                  </a:cubicBezTo>
                  <a:cubicBezTo>
                    <a:pt x="905" y="475"/>
                    <a:pt x="905" y="475"/>
                    <a:pt x="905" y="474"/>
                  </a:cubicBezTo>
                  <a:cubicBezTo>
                    <a:pt x="905" y="473"/>
                    <a:pt x="905" y="473"/>
                    <a:pt x="904" y="472"/>
                  </a:cubicBezTo>
                  <a:cubicBezTo>
                    <a:pt x="904" y="471"/>
                    <a:pt x="903" y="472"/>
                    <a:pt x="902" y="472"/>
                  </a:cubicBezTo>
                  <a:cubicBezTo>
                    <a:pt x="902" y="472"/>
                    <a:pt x="901" y="471"/>
                    <a:pt x="901" y="472"/>
                  </a:cubicBezTo>
                  <a:cubicBezTo>
                    <a:pt x="900" y="472"/>
                    <a:pt x="900" y="472"/>
                    <a:pt x="900" y="472"/>
                  </a:cubicBezTo>
                  <a:cubicBezTo>
                    <a:pt x="900" y="473"/>
                    <a:pt x="901" y="473"/>
                    <a:pt x="901" y="473"/>
                  </a:cubicBezTo>
                  <a:cubicBezTo>
                    <a:pt x="901" y="474"/>
                    <a:pt x="901" y="474"/>
                    <a:pt x="901" y="475"/>
                  </a:cubicBezTo>
                  <a:cubicBezTo>
                    <a:pt x="901" y="475"/>
                    <a:pt x="901" y="475"/>
                    <a:pt x="901" y="475"/>
                  </a:cubicBezTo>
                  <a:cubicBezTo>
                    <a:pt x="901" y="475"/>
                    <a:pt x="901" y="475"/>
                    <a:pt x="901" y="476"/>
                  </a:cubicBezTo>
                  <a:cubicBezTo>
                    <a:pt x="902" y="476"/>
                    <a:pt x="902" y="476"/>
                    <a:pt x="902" y="476"/>
                  </a:cubicBezTo>
                  <a:cubicBezTo>
                    <a:pt x="902" y="476"/>
                    <a:pt x="903" y="476"/>
                    <a:pt x="903" y="476"/>
                  </a:cubicBezTo>
                  <a:cubicBezTo>
                    <a:pt x="903" y="476"/>
                    <a:pt x="903" y="475"/>
                    <a:pt x="903" y="475"/>
                  </a:cubicBezTo>
                  <a:cubicBezTo>
                    <a:pt x="903" y="475"/>
                    <a:pt x="904" y="476"/>
                    <a:pt x="904" y="476"/>
                  </a:cubicBezTo>
                  <a:cubicBezTo>
                    <a:pt x="904" y="477"/>
                    <a:pt x="903" y="477"/>
                    <a:pt x="903" y="478"/>
                  </a:cubicBezTo>
                  <a:cubicBezTo>
                    <a:pt x="903" y="478"/>
                    <a:pt x="904" y="479"/>
                    <a:pt x="904" y="479"/>
                  </a:cubicBezTo>
                  <a:cubicBezTo>
                    <a:pt x="904" y="480"/>
                    <a:pt x="904" y="480"/>
                    <a:pt x="904" y="481"/>
                  </a:cubicBezTo>
                  <a:cubicBezTo>
                    <a:pt x="904" y="481"/>
                    <a:pt x="905" y="482"/>
                    <a:pt x="905" y="482"/>
                  </a:cubicBezTo>
                  <a:cubicBezTo>
                    <a:pt x="905" y="483"/>
                    <a:pt x="905" y="483"/>
                    <a:pt x="906" y="483"/>
                  </a:cubicBezTo>
                  <a:cubicBezTo>
                    <a:pt x="906" y="484"/>
                    <a:pt x="906" y="483"/>
                    <a:pt x="906" y="483"/>
                  </a:cubicBezTo>
                  <a:cubicBezTo>
                    <a:pt x="906" y="482"/>
                    <a:pt x="906" y="482"/>
                    <a:pt x="906" y="482"/>
                  </a:cubicBezTo>
                  <a:cubicBezTo>
                    <a:pt x="906" y="481"/>
                    <a:pt x="907" y="482"/>
                    <a:pt x="907" y="482"/>
                  </a:cubicBezTo>
                  <a:close/>
                  <a:moveTo>
                    <a:pt x="896" y="480"/>
                  </a:moveTo>
                  <a:cubicBezTo>
                    <a:pt x="896" y="480"/>
                    <a:pt x="897" y="479"/>
                    <a:pt x="897" y="479"/>
                  </a:cubicBezTo>
                  <a:cubicBezTo>
                    <a:pt x="897" y="479"/>
                    <a:pt x="897" y="478"/>
                    <a:pt x="897" y="478"/>
                  </a:cubicBezTo>
                  <a:cubicBezTo>
                    <a:pt x="897" y="478"/>
                    <a:pt x="897" y="477"/>
                    <a:pt x="897" y="477"/>
                  </a:cubicBezTo>
                  <a:cubicBezTo>
                    <a:pt x="897" y="476"/>
                    <a:pt x="897" y="476"/>
                    <a:pt x="898" y="475"/>
                  </a:cubicBezTo>
                  <a:cubicBezTo>
                    <a:pt x="898" y="475"/>
                    <a:pt x="897" y="474"/>
                    <a:pt x="897" y="473"/>
                  </a:cubicBezTo>
                  <a:cubicBezTo>
                    <a:pt x="897" y="473"/>
                    <a:pt x="897" y="473"/>
                    <a:pt x="897" y="473"/>
                  </a:cubicBezTo>
                  <a:cubicBezTo>
                    <a:pt x="897" y="473"/>
                    <a:pt x="897" y="473"/>
                    <a:pt x="897" y="473"/>
                  </a:cubicBezTo>
                  <a:cubicBezTo>
                    <a:pt x="896" y="473"/>
                    <a:pt x="896" y="475"/>
                    <a:pt x="896" y="475"/>
                  </a:cubicBezTo>
                  <a:cubicBezTo>
                    <a:pt x="897" y="475"/>
                    <a:pt x="896" y="476"/>
                    <a:pt x="896" y="476"/>
                  </a:cubicBezTo>
                  <a:cubicBezTo>
                    <a:pt x="895" y="477"/>
                    <a:pt x="896" y="477"/>
                    <a:pt x="895" y="478"/>
                  </a:cubicBezTo>
                  <a:cubicBezTo>
                    <a:pt x="895" y="478"/>
                    <a:pt x="895" y="478"/>
                    <a:pt x="895" y="478"/>
                  </a:cubicBezTo>
                  <a:cubicBezTo>
                    <a:pt x="894" y="479"/>
                    <a:pt x="894" y="480"/>
                    <a:pt x="894" y="481"/>
                  </a:cubicBezTo>
                  <a:cubicBezTo>
                    <a:pt x="893" y="482"/>
                    <a:pt x="894" y="483"/>
                    <a:pt x="893" y="484"/>
                  </a:cubicBezTo>
                  <a:cubicBezTo>
                    <a:pt x="893" y="484"/>
                    <a:pt x="892" y="485"/>
                    <a:pt x="892" y="485"/>
                  </a:cubicBezTo>
                  <a:cubicBezTo>
                    <a:pt x="892" y="486"/>
                    <a:pt x="892" y="487"/>
                    <a:pt x="892" y="488"/>
                  </a:cubicBezTo>
                  <a:cubicBezTo>
                    <a:pt x="893" y="488"/>
                    <a:pt x="894" y="487"/>
                    <a:pt x="894" y="487"/>
                  </a:cubicBezTo>
                  <a:cubicBezTo>
                    <a:pt x="894" y="486"/>
                    <a:pt x="894" y="485"/>
                    <a:pt x="894" y="484"/>
                  </a:cubicBezTo>
                  <a:cubicBezTo>
                    <a:pt x="895" y="484"/>
                    <a:pt x="895" y="484"/>
                    <a:pt x="895" y="483"/>
                  </a:cubicBezTo>
                  <a:cubicBezTo>
                    <a:pt x="895" y="482"/>
                    <a:pt x="896" y="482"/>
                    <a:pt x="896" y="481"/>
                  </a:cubicBezTo>
                  <a:cubicBezTo>
                    <a:pt x="896" y="481"/>
                    <a:pt x="896" y="480"/>
                    <a:pt x="896" y="480"/>
                  </a:cubicBezTo>
                  <a:close/>
                  <a:moveTo>
                    <a:pt x="882" y="477"/>
                  </a:moveTo>
                  <a:cubicBezTo>
                    <a:pt x="882" y="477"/>
                    <a:pt x="883" y="477"/>
                    <a:pt x="883" y="477"/>
                  </a:cubicBezTo>
                  <a:cubicBezTo>
                    <a:pt x="883" y="477"/>
                    <a:pt x="883" y="477"/>
                    <a:pt x="883" y="477"/>
                  </a:cubicBezTo>
                  <a:cubicBezTo>
                    <a:pt x="884" y="477"/>
                    <a:pt x="884" y="476"/>
                    <a:pt x="884" y="476"/>
                  </a:cubicBezTo>
                  <a:cubicBezTo>
                    <a:pt x="884" y="476"/>
                    <a:pt x="884" y="476"/>
                    <a:pt x="884" y="476"/>
                  </a:cubicBezTo>
                  <a:cubicBezTo>
                    <a:pt x="884" y="476"/>
                    <a:pt x="885" y="476"/>
                    <a:pt x="885" y="476"/>
                  </a:cubicBezTo>
                  <a:cubicBezTo>
                    <a:pt x="885" y="475"/>
                    <a:pt x="885" y="475"/>
                    <a:pt x="886" y="475"/>
                  </a:cubicBezTo>
                  <a:cubicBezTo>
                    <a:pt x="886" y="475"/>
                    <a:pt x="886" y="474"/>
                    <a:pt x="886" y="474"/>
                  </a:cubicBezTo>
                  <a:cubicBezTo>
                    <a:pt x="886" y="474"/>
                    <a:pt x="886" y="474"/>
                    <a:pt x="886" y="474"/>
                  </a:cubicBezTo>
                  <a:cubicBezTo>
                    <a:pt x="887" y="474"/>
                    <a:pt x="888" y="473"/>
                    <a:pt x="888" y="472"/>
                  </a:cubicBezTo>
                  <a:cubicBezTo>
                    <a:pt x="888" y="472"/>
                    <a:pt x="888" y="472"/>
                    <a:pt x="888" y="472"/>
                  </a:cubicBezTo>
                  <a:cubicBezTo>
                    <a:pt x="888" y="472"/>
                    <a:pt x="888" y="472"/>
                    <a:pt x="888" y="472"/>
                  </a:cubicBezTo>
                  <a:cubicBezTo>
                    <a:pt x="889" y="472"/>
                    <a:pt x="889" y="471"/>
                    <a:pt x="889" y="471"/>
                  </a:cubicBezTo>
                  <a:cubicBezTo>
                    <a:pt x="889" y="471"/>
                    <a:pt x="889" y="471"/>
                    <a:pt x="890" y="470"/>
                  </a:cubicBezTo>
                  <a:cubicBezTo>
                    <a:pt x="890" y="470"/>
                    <a:pt x="889" y="469"/>
                    <a:pt x="889" y="469"/>
                  </a:cubicBezTo>
                  <a:cubicBezTo>
                    <a:pt x="889" y="468"/>
                    <a:pt x="889" y="468"/>
                    <a:pt x="888" y="469"/>
                  </a:cubicBezTo>
                  <a:cubicBezTo>
                    <a:pt x="888" y="469"/>
                    <a:pt x="887" y="470"/>
                    <a:pt x="887" y="470"/>
                  </a:cubicBezTo>
                  <a:cubicBezTo>
                    <a:pt x="887" y="470"/>
                    <a:pt x="886" y="470"/>
                    <a:pt x="886" y="470"/>
                  </a:cubicBezTo>
                  <a:cubicBezTo>
                    <a:pt x="886" y="470"/>
                    <a:pt x="886" y="469"/>
                    <a:pt x="885" y="468"/>
                  </a:cubicBezTo>
                  <a:cubicBezTo>
                    <a:pt x="885" y="468"/>
                    <a:pt x="884" y="468"/>
                    <a:pt x="884" y="468"/>
                  </a:cubicBezTo>
                  <a:cubicBezTo>
                    <a:pt x="883" y="468"/>
                    <a:pt x="882" y="468"/>
                    <a:pt x="882" y="468"/>
                  </a:cubicBezTo>
                  <a:cubicBezTo>
                    <a:pt x="882" y="467"/>
                    <a:pt x="882" y="467"/>
                    <a:pt x="881" y="467"/>
                  </a:cubicBezTo>
                  <a:cubicBezTo>
                    <a:pt x="880" y="467"/>
                    <a:pt x="881" y="466"/>
                    <a:pt x="880" y="466"/>
                  </a:cubicBezTo>
                  <a:cubicBezTo>
                    <a:pt x="880" y="466"/>
                    <a:pt x="880" y="466"/>
                    <a:pt x="880" y="466"/>
                  </a:cubicBezTo>
                  <a:cubicBezTo>
                    <a:pt x="879" y="466"/>
                    <a:pt x="879" y="465"/>
                    <a:pt x="879" y="465"/>
                  </a:cubicBezTo>
                  <a:cubicBezTo>
                    <a:pt x="879" y="465"/>
                    <a:pt x="879" y="465"/>
                    <a:pt x="879" y="465"/>
                  </a:cubicBezTo>
                  <a:cubicBezTo>
                    <a:pt x="879" y="465"/>
                    <a:pt x="879" y="465"/>
                    <a:pt x="878" y="465"/>
                  </a:cubicBezTo>
                  <a:cubicBezTo>
                    <a:pt x="878" y="466"/>
                    <a:pt x="878" y="466"/>
                    <a:pt x="877" y="466"/>
                  </a:cubicBezTo>
                  <a:cubicBezTo>
                    <a:pt x="877" y="466"/>
                    <a:pt x="877" y="466"/>
                    <a:pt x="877" y="466"/>
                  </a:cubicBezTo>
                  <a:cubicBezTo>
                    <a:pt x="877" y="466"/>
                    <a:pt x="877" y="467"/>
                    <a:pt x="877" y="467"/>
                  </a:cubicBezTo>
                  <a:cubicBezTo>
                    <a:pt x="877" y="467"/>
                    <a:pt x="877" y="467"/>
                    <a:pt x="877" y="467"/>
                  </a:cubicBezTo>
                  <a:cubicBezTo>
                    <a:pt x="877" y="467"/>
                    <a:pt x="878" y="467"/>
                    <a:pt x="879" y="467"/>
                  </a:cubicBezTo>
                  <a:cubicBezTo>
                    <a:pt x="880" y="467"/>
                    <a:pt x="879" y="469"/>
                    <a:pt x="879" y="469"/>
                  </a:cubicBezTo>
                  <a:cubicBezTo>
                    <a:pt x="879" y="470"/>
                    <a:pt x="879" y="470"/>
                    <a:pt x="879" y="471"/>
                  </a:cubicBezTo>
                  <a:cubicBezTo>
                    <a:pt x="879" y="471"/>
                    <a:pt x="879" y="472"/>
                    <a:pt x="879" y="472"/>
                  </a:cubicBezTo>
                  <a:cubicBezTo>
                    <a:pt x="879" y="473"/>
                    <a:pt x="879" y="473"/>
                    <a:pt x="879" y="474"/>
                  </a:cubicBezTo>
                  <a:cubicBezTo>
                    <a:pt x="879" y="475"/>
                    <a:pt x="878" y="475"/>
                    <a:pt x="878" y="476"/>
                  </a:cubicBezTo>
                  <a:cubicBezTo>
                    <a:pt x="878" y="476"/>
                    <a:pt x="879" y="477"/>
                    <a:pt x="879" y="477"/>
                  </a:cubicBezTo>
                  <a:cubicBezTo>
                    <a:pt x="879" y="478"/>
                    <a:pt x="879" y="478"/>
                    <a:pt x="879" y="479"/>
                  </a:cubicBezTo>
                  <a:cubicBezTo>
                    <a:pt x="879" y="479"/>
                    <a:pt x="879" y="479"/>
                    <a:pt x="879" y="479"/>
                  </a:cubicBezTo>
                  <a:cubicBezTo>
                    <a:pt x="880" y="478"/>
                    <a:pt x="880" y="479"/>
                    <a:pt x="880" y="478"/>
                  </a:cubicBezTo>
                  <a:cubicBezTo>
                    <a:pt x="881" y="478"/>
                    <a:pt x="881" y="478"/>
                    <a:pt x="882" y="477"/>
                  </a:cubicBezTo>
                  <a:close/>
                  <a:moveTo>
                    <a:pt x="891" y="480"/>
                  </a:moveTo>
                  <a:cubicBezTo>
                    <a:pt x="891" y="479"/>
                    <a:pt x="891" y="478"/>
                    <a:pt x="892" y="478"/>
                  </a:cubicBezTo>
                  <a:cubicBezTo>
                    <a:pt x="892" y="477"/>
                    <a:pt x="893" y="477"/>
                    <a:pt x="892" y="476"/>
                  </a:cubicBezTo>
                  <a:cubicBezTo>
                    <a:pt x="892" y="476"/>
                    <a:pt x="892" y="476"/>
                    <a:pt x="892" y="476"/>
                  </a:cubicBezTo>
                  <a:cubicBezTo>
                    <a:pt x="891" y="475"/>
                    <a:pt x="891" y="476"/>
                    <a:pt x="891" y="475"/>
                  </a:cubicBezTo>
                  <a:cubicBezTo>
                    <a:pt x="890" y="475"/>
                    <a:pt x="890" y="475"/>
                    <a:pt x="889" y="475"/>
                  </a:cubicBezTo>
                  <a:cubicBezTo>
                    <a:pt x="889" y="475"/>
                    <a:pt x="888" y="476"/>
                    <a:pt x="888" y="477"/>
                  </a:cubicBezTo>
                  <a:cubicBezTo>
                    <a:pt x="888" y="477"/>
                    <a:pt x="888" y="477"/>
                    <a:pt x="888" y="478"/>
                  </a:cubicBezTo>
                  <a:cubicBezTo>
                    <a:pt x="887" y="478"/>
                    <a:pt x="887" y="479"/>
                    <a:pt x="887" y="480"/>
                  </a:cubicBezTo>
                  <a:cubicBezTo>
                    <a:pt x="887" y="480"/>
                    <a:pt x="887" y="480"/>
                    <a:pt x="887" y="480"/>
                  </a:cubicBezTo>
                  <a:cubicBezTo>
                    <a:pt x="887" y="481"/>
                    <a:pt x="887" y="481"/>
                    <a:pt x="887" y="481"/>
                  </a:cubicBezTo>
                  <a:cubicBezTo>
                    <a:pt x="888" y="482"/>
                    <a:pt x="887" y="483"/>
                    <a:pt x="886" y="483"/>
                  </a:cubicBezTo>
                  <a:cubicBezTo>
                    <a:pt x="886" y="483"/>
                    <a:pt x="885" y="484"/>
                    <a:pt x="885" y="484"/>
                  </a:cubicBezTo>
                  <a:cubicBezTo>
                    <a:pt x="884" y="484"/>
                    <a:pt x="884" y="484"/>
                    <a:pt x="883" y="485"/>
                  </a:cubicBezTo>
                  <a:cubicBezTo>
                    <a:pt x="883" y="485"/>
                    <a:pt x="883" y="486"/>
                    <a:pt x="883" y="486"/>
                  </a:cubicBezTo>
                  <a:cubicBezTo>
                    <a:pt x="884" y="486"/>
                    <a:pt x="883" y="486"/>
                    <a:pt x="883" y="486"/>
                  </a:cubicBezTo>
                  <a:cubicBezTo>
                    <a:pt x="883" y="487"/>
                    <a:pt x="883" y="488"/>
                    <a:pt x="884" y="488"/>
                  </a:cubicBezTo>
                  <a:cubicBezTo>
                    <a:pt x="884" y="488"/>
                    <a:pt x="885" y="488"/>
                    <a:pt x="885" y="488"/>
                  </a:cubicBezTo>
                  <a:cubicBezTo>
                    <a:pt x="885" y="489"/>
                    <a:pt x="886" y="489"/>
                    <a:pt x="886" y="489"/>
                  </a:cubicBezTo>
                  <a:cubicBezTo>
                    <a:pt x="887" y="489"/>
                    <a:pt x="887" y="489"/>
                    <a:pt x="888" y="489"/>
                  </a:cubicBezTo>
                  <a:cubicBezTo>
                    <a:pt x="888" y="489"/>
                    <a:pt x="888" y="490"/>
                    <a:pt x="888" y="490"/>
                  </a:cubicBezTo>
                  <a:cubicBezTo>
                    <a:pt x="889" y="491"/>
                    <a:pt x="888" y="491"/>
                    <a:pt x="889" y="492"/>
                  </a:cubicBezTo>
                  <a:cubicBezTo>
                    <a:pt x="889" y="492"/>
                    <a:pt x="890" y="492"/>
                    <a:pt x="890" y="492"/>
                  </a:cubicBezTo>
                  <a:cubicBezTo>
                    <a:pt x="891" y="492"/>
                    <a:pt x="891" y="491"/>
                    <a:pt x="892" y="491"/>
                  </a:cubicBezTo>
                  <a:cubicBezTo>
                    <a:pt x="892" y="490"/>
                    <a:pt x="892" y="489"/>
                    <a:pt x="891" y="489"/>
                  </a:cubicBezTo>
                  <a:cubicBezTo>
                    <a:pt x="889" y="488"/>
                    <a:pt x="891" y="486"/>
                    <a:pt x="890" y="485"/>
                  </a:cubicBezTo>
                  <a:cubicBezTo>
                    <a:pt x="890" y="485"/>
                    <a:pt x="890" y="484"/>
                    <a:pt x="890" y="484"/>
                  </a:cubicBezTo>
                  <a:cubicBezTo>
                    <a:pt x="890" y="483"/>
                    <a:pt x="890" y="482"/>
                    <a:pt x="890" y="482"/>
                  </a:cubicBezTo>
                  <a:cubicBezTo>
                    <a:pt x="890" y="481"/>
                    <a:pt x="890" y="481"/>
                    <a:pt x="890" y="480"/>
                  </a:cubicBezTo>
                  <a:cubicBezTo>
                    <a:pt x="891" y="480"/>
                    <a:pt x="891" y="480"/>
                    <a:pt x="891" y="480"/>
                  </a:cubicBezTo>
                  <a:close/>
                  <a:moveTo>
                    <a:pt x="895" y="490"/>
                  </a:moveTo>
                  <a:cubicBezTo>
                    <a:pt x="895" y="491"/>
                    <a:pt x="894" y="491"/>
                    <a:pt x="894" y="491"/>
                  </a:cubicBezTo>
                  <a:cubicBezTo>
                    <a:pt x="893" y="491"/>
                    <a:pt x="893" y="492"/>
                    <a:pt x="894" y="492"/>
                  </a:cubicBezTo>
                  <a:cubicBezTo>
                    <a:pt x="894" y="492"/>
                    <a:pt x="894" y="492"/>
                    <a:pt x="894" y="492"/>
                  </a:cubicBezTo>
                  <a:cubicBezTo>
                    <a:pt x="895" y="492"/>
                    <a:pt x="895" y="492"/>
                    <a:pt x="895" y="492"/>
                  </a:cubicBezTo>
                  <a:cubicBezTo>
                    <a:pt x="895" y="492"/>
                    <a:pt x="895" y="492"/>
                    <a:pt x="895" y="492"/>
                  </a:cubicBezTo>
                  <a:cubicBezTo>
                    <a:pt x="895" y="491"/>
                    <a:pt x="895" y="491"/>
                    <a:pt x="895" y="491"/>
                  </a:cubicBezTo>
                  <a:cubicBezTo>
                    <a:pt x="895" y="491"/>
                    <a:pt x="895" y="491"/>
                    <a:pt x="895" y="491"/>
                  </a:cubicBezTo>
                  <a:cubicBezTo>
                    <a:pt x="896" y="491"/>
                    <a:pt x="896" y="490"/>
                    <a:pt x="895" y="490"/>
                  </a:cubicBezTo>
                  <a:close/>
                  <a:moveTo>
                    <a:pt x="904" y="491"/>
                  </a:moveTo>
                  <a:cubicBezTo>
                    <a:pt x="904" y="491"/>
                    <a:pt x="904" y="490"/>
                    <a:pt x="904" y="490"/>
                  </a:cubicBezTo>
                  <a:cubicBezTo>
                    <a:pt x="904" y="490"/>
                    <a:pt x="904" y="490"/>
                    <a:pt x="904" y="490"/>
                  </a:cubicBezTo>
                  <a:cubicBezTo>
                    <a:pt x="904" y="490"/>
                    <a:pt x="903" y="490"/>
                    <a:pt x="903" y="490"/>
                  </a:cubicBezTo>
                  <a:cubicBezTo>
                    <a:pt x="903" y="491"/>
                    <a:pt x="903" y="491"/>
                    <a:pt x="903" y="491"/>
                  </a:cubicBezTo>
                  <a:cubicBezTo>
                    <a:pt x="904" y="491"/>
                    <a:pt x="904" y="492"/>
                    <a:pt x="904" y="492"/>
                  </a:cubicBezTo>
                  <a:cubicBezTo>
                    <a:pt x="904" y="492"/>
                    <a:pt x="905" y="492"/>
                    <a:pt x="905" y="491"/>
                  </a:cubicBezTo>
                  <a:cubicBezTo>
                    <a:pt x="905" y="491"/>
                    <a:pt x="905" y="491"/>
                    <a:pt x="904" y="491"/>
                  </a:cubicBezTo>
                  <a:cubicBezTo>
                    <a:pt x="904" y="491"/>
                    <a:pt x="904" y="491"/>
                    <a:pt x="904" y="491"/>
                  </a:cubicBezTo>
                  <a:close/>
                  <a:moveTo>
                    <a:pt x="876" y="438"/>
                  </a:moveTo>
                  <a:cubicBezTo>
                    <a:pt x="877" y="437"/>
                    <a:pt x="877" y="437"/>
                    <a:pt x="877" y="436"/>
                  </a:cubicBezTo>
                  <a:cubicBezTo>
                    <a:pt x="878" y="436"/>
                    <a:pt x="877" y="436"/>
                    <a:pt x="877" y="436"/>
                  </a:cubicBezTo>
                  <a:cubicBezTo>
                    <a:pt x="876" y="436"/>
                    <a:pt x="875" y="436"/>
                    <a:pt x="875" y="437"/>
                  </a:cubicBezTo>
                  <a:cubicBezTo>
                    <a:pt x="874" y="438"/>
                    <a:pt x="875" y="439"/>
                    <a:pt x="875" y="440"/>
                  </a:cubicBezTo>
                  <a:cubicBezTo>
                    <a:pt x="875" y="440"/>
                    <a:pt x="876" y="440"/>
                    <a:pt x="876" y="440"/>
                  </a:cubicBezTo>
                  <a:cubicBezTo>
                    <a:pt x="876" y="439"/>
                    <a:pt x="876" y="439"/>
                    <a:pt x="876" y="439"/>
                  </a:cubicBezTo>
                  <a:cubicBezTo>
                    <a:pt x="876" y="439"/>
                    <a:pt x="876" y="439"/>
                    <a:pt x="876" y="438"/>
                  </a:cubicBezTo>
                  <a:cubicBezTo>
                    <a:pt x="876" y="438"/>
                    <a:pt x="876" y="438"/>
                    <a:pt x="876" y="438"/>
                  </a:cubicBezTo>
                  <a:close/>
                  <a:moveTo>
                    <a:pt x="857" y="425"/>
                  </a:moveTo>
                  <a:cubicBezTo>
                    <a:pt x="856" y="425"/>
                    <a:pt x="856" y="424"/>
                    <a:pt x="856" y="424"/>
                  </a:cubicBezTo>
                  <a:cubicBezTo>
                    <a:pt x="855" y="424"/>
                    <a:pt x="855" y="425"/>
                    <a:pt x="855" y="425"/>
                  </a:cubicBezTo>
                  <a:cubicBezTo>
                    <a:pt x="855" y="426"/>
                    <a:pt x="855" y="426"/>
                    <a:pt x="855" y="426"/>
                  </a:cubicBezTo>
                  <a:cubicBezTo>
                    <a:pt x="855" y="427"/>
                    <a:pt x="855" y="427"/>
                    <a:pt x="855" y="427"/>
                  </a:cubicBezTo>
                  <a:cubicBezTo>
                    <a:pt x="856" y="427"/>
                    <a:pt x="856" y="427"/>
                    <a:pt x="856" y="427"/>
                  </a:cubicBezTo>
                  <a:cubicBezTo>
                    <a:pt x="857" y="427"/>
                    <a:pt x="857" y="427"/>
                    <a:pt x="857" y="427"/>
                  </a:cubicBezTo>
                  <a:cubicBezTo>
                    <a:pt x="857" y="427"/>
                    <a:pt x="857" y="428"/>
                    <a:pt x="856" y="428"/>
                  </a:cubicBezTo>
                  <a:cubicBezTo>
                    <a:pt x="856" y="428"/>
                    <a:pt x="856" y="429"/>
                    <a:pt x="856" y="429"/>
                  </a:cubicBezTo>
                  <a:cubicBezTo>
                    <a:pt x="856" y="430"/>
                    <a:pt x="856" y="430"/>
                    <a:pt x="856" y="430"/>
                  </a:cubicBezTo>
                  <a:cubicBezTo>
                    <a:pt x="856" y="430"/>
                    <a:pt x="856" y="431"/>
                    <a:pt x="856" y="431"/>
                  </a:cubicBezTo>
                  <a:cubicBezTo>
                    <a:pt x="857" y="432"/>
                    <a:pt x="858" y="432"/>
                    <a:pt x="858" y="433"/>
                  </a:cubicBezTo>
                  <a:cubicBezTo>
                    <a:pt x="858" y="434"/>
                    <a:pt x="858" y="434"/>
                    <a:pt x="858" y="435"/>
                  </a:cubicBezTo>
                  <a:cubicBezTo>
                    <a:pt x="858" y="435"/>
                    <a:pt x="858" y="435"/>
                    <a:pt x="858" y="435"/>
                  </a:cubicBezTo>
                  <a:cubicBezTo>
                    <a:pt x="858" y="435"/>
                    <a:pt x="858" y="436"/>
                    <a:pt x="858" y="436"/>
                  </a:cubicBezTo>
                  <a:cubicBezTo>
                    <a:pt x="858" y="437"/>
                    <a:pt x="858" y="437"/>
                    <a:pt x="858" y="438"/>
                  </a:cubicBezTo>
                  <a:cubicBezTo>
                    <a:pt x="858" y="438"/>
                    <a:pt x="859" y="438"/>
                    <a:pt x="859" y="437"/>
                  </a:cubicBezTo>
                  <a:cubicBezTo>
                    <a:pt x="860" y="437"/>
                    <a:pt x="860" y="438"/>
                    <a:pt x="860" y="438"/>
                  </a:cubicBezTo>
                  <a:cubicBezTo>
                    <a:pt x="860" y="439"/>
                    <a:pt x="861" y="439"/>
                    <a:pt x="861" y="439"/>
                  </a:cubicBezTo>
                  <a:cubicBezTo>
                    <a:pt x="861" y="439"/>
                    <a:pt x="861" y="440"/>
                    <a:pt x="861" y="440"/>
                  </a:cubicBezTo>
                  <a:cubicBezTo>
                    <a:pt x="861" y="441"/>
                    <a:pt x="864" y="442"/>
                    <a:pt x="863" y="440"/>
                  </a:cubicBezTo>
                  <a:cubicBezTo>
                    <a:pt x="863" y="439"/>
                    <a:pt x="862" y="439"/>
                    <a:pt x="863" y="438"/>
                  </a:cubicBezTo>
                  <a:cubicBezTo>
                    <a:pt x="864" y="438"/>
                    <a:pt x="865" y="438"/>
                    <a:pt x="866" y="439"/>
                  </a:cubicBezTo>
                  <a:cubicBezTo>
                    <a:pt x="866" y="439"/>
                    <a:pt x="866" y="439"/>
                    <a:pt x="866" y="439"/>
                  </a:cubicBezTo>
                  <a:cubicBezTo>
                    <a:pt x="866" y="440"/>
                    <a:pt x="866" y="441"/>
                    <a:pt x="865" y="442"/>
                  </a:cubicBezTo>
                  <a:cubicBezTo>
                    <a:pt x="865" y="442"/>
                    <a:pt x="864" y="443"/>
                    <a:pt x="864" y="443"/>
                  </a:cubicBezTo>
                  <a:cubicBezTo>
                    <a:pt x="864" y="443"/>
                    <a:pt x="864" y="443"/>
                    <a:pt x="864" y="443"/>
                  </a:cubicBezTo>
                  <a:cubicBezTo>
                    <a:pt x="864" y="444"/>
                    <a:pt x="864" y="445"/>
                    <a:pt x="864" y="446"/>
                  </a:cubicBezTo>
                  <a:cubicBezTo>
                    <a:pt x="864" y="447"/>
                    <a:pt x="864" y="447"/>
                    <a:pt x="864" y="448"/>
                  </a:cubicBezTo>
                  <a:cubicBezTo>
                    <a:pt x="865" y="448"/>
                    <a:pt x="865" y="447"/>
                    <a:pt x="865" y="447"/>
                  </a:cubicBezTo>
                  <a:cubicBezTo>
                    <a:pt x="865" y="447"/>
                    <a:pt x="865" y="446"/>
                    <a:pt x="866" y="446"/>
                  </a:cubicBezTo>
                  <a:cubicBezTo>
                    <a:pt x="866" y="446"/>
                    <a:pt x="867" y="446"/>
                    <a:pt x="867" y="446"/>
                  </a:cubicBezTo>
                  <a:cubicBezTo>
                    <a:pt x="867" y="446"/>
                    <a:pt x="867" y="447"/>
                    <a:pt x="867" y="447"/>
                  </a:cubicBezTo>
                  <a:cubicBezTo>
                    <a:pt x="867" y="447"/>
                    <a:pt x="867" y="448"/>
                    <a:pt x="867" y="448"/>
                  </a:cubicBezTo>
                  <a:cubicBezTo>
                    <a:pt x="867" y="448"/>
                    <a:pt x="867" y="448"/>
                    <a:pt x="866" y="449"/>
                  </a:cubicBezTo>
                  <a:cubicBezTo>
                    <a:pt x="866" y="449"/>
                    <a:pt x="866" y="449"/>
                    <a:pt x="867" y="449"/>
                  </a:cubicBezTo>
                  <a:cubicBezTo>
                    <a:pt x="868" y="449"/>
                    <a:pt x="868" y="448"/>
                    <a:pt x="869" y="448"/>
                  </a:cubicBezTo>
                  <a:cubicBezTo>
                    <a:pt x="869" y="449"/>
                    <a:pt x="871" y="450"/>
                    <a:pt x="872" y="449"/>
                  </a:cubicBezTo>
                  <a:cubicBezTo>
                    <a:pt x="872" y="449"/>
                    <a:pt x="872" y="449"/>
                    <a:pt x="872" y="449"/>
                  </a:cubicBezTo>
                  <a:cubicBezTo>
                    <a:pt x="872" y="448"/>
                    <a:pt x="872" y="448"/>
                    <a:pt x="872" y="448"/>
                  </a:cubicBezTo>
                  <a:cubicBezTo>
                    <a:pt x="873" y="448"/>
                    <a:pt x="873" y="448"/>
                    <a:pt x="873" y="447"/>
                  </a:cubicBezTo>
                  <a:cubicBezTo>
                    <a:pt x="872" y="447"/>
                    <a:pt x="873" y="446"/>
                    <a:pt x="873" y="446"/>
                  </a:cubicBezTo>
                  <a:cubicBezTo>
                    <a:pt x="873" y="446"/>
                    <a:pt x="873" y="446"/>
                    <a:pt x="873" y="446"/>
                  </a:cubicBezTo>
                  <a:cubicBezTo>
                    <a:pt x="874" y="446"/>
                    <a:pt x="874" y="446"/>
                    <a:pt x="875" y="447"/>
                  </a:cubicBezTo>
                  <a:cubicBezTo>
                    <a:pt x="875" y="447"/>
                    <a:pt x="875" y="447"/>
                    <a:pt x="876" y="447"/>
                  </a:cubicBezTo>
                  <a:cubicBezTo>
                    <a:pt x="876" y="447"/>
                    <a:pt x="879" y="448"/>
                    <a:pt x="879" y="448"/>
                  </a:cubicBezTo>
                  <a:cubicBezTo>
                    <a:pt x="879" y="449"/>
                    <a:pt x="879" y="449"/>
                    <a:pt x="879" y="450"/>
                  </a:cubicBezTo>
                  <a:cubicBezTo>
                    <a:pt x="880" y="450"/>
                    <a:pt x="881" y="450"/>
                    <a:pt x="881" y="450"/>
                  </a:cubicBezTo>
                  <a:cubicBezTo>
                    <a:pt x="881" y="451"/>
                    <a:pt x="881" y="451"/>
                    <a:pt x="881" y="451"/>
                  </a:cubicBezTo>
                  <a:cubicBezTo>
                    <a:pt x="881" y="451"/>
                    <a:pt x="882" y="452"/>
                    <a:pt x="882" y="452"/>
                  </a:cubicBezTo>
                  <a:cubicBezTo>
                    <a:pt x="882" y="453"/>
                    <a:pt x="882" y="453"/>
                    <a:pt x="883" y="453"/>
                  </a:cubicBezTo>
                  <a:cubicBezTo>
                    <a:pt x="883" y="454"/>
                    <a:pt x="883" y="453"/>
                    <a:pt x="883" y="453"/>
                  </a:cubicBezTo>
                  <a:cubicBezTo>
                    <a:pt x="883" y="452"/>
                    <a:pt x="883" y="450"/>
                    <a:pt x="882" y="450"/>
                  </a:cubicBezTo>
                  <a:cubicBezTo>
                    <a:pt x="881" y="449"/>
                    <a:pt x="882" y="449"/>
                    <a:pt x="882" y="448"/>
                  </a:cubicBezTo>
                  <a:cubicBezTo>
                    <a:pt x="882" y="448"/>
                    <a:pt x="882" y="447"/>
                    <a:pt x="881" y="447"/>
                  </a:cubicBezTo>
                  <a:cubicBezTo>
                    <a:pt x="881" y="447"/>
                    <a:pt x="882" y="446"/>
                    <a:pt x="882" y="447"/>
                  </a:cubicBezTo>
                  <a:cubicBezTo>
                    <a:pt x="882" y="447"/>
                    <a:pt x="882" y="447"/>
                    <a:pt x="882" y="447"/>
                  </a:cubicBezTo>
                  <a:cubicBezTo>
                    <a:pt x="883" y="448"/>
                    <a:pt x="884" y="448"/>
                    <a:pt x="884" y="449"/>
                  </a:cubicBezTo>
                  <a:cubicBezTo>
                    <a:pt x="884" y="449"/>
                    <a:pt x="884" y="449"/>
                    <a:pt x="885" y="449"/>
                  </a:cubicBezTo>
                  <a:cubicBezTo>
                    <a:pt x="885" y="449"/>
                    <a:pt x="885" y="449"/>
                    <a:pt x="885" y="450"/>
                  </a:cubicBezTo>
                  <a:cubicBezTo>
                    <a:pt x="885" y="450"/>
                    <a:pt x="886" y="450"/>
                    <a:pt x="886" y="451"/>
                  </a:cubicBezTo>
                  <a:cubicBezTo>
                    <a:pt x="886" y="451"/>
                    <a:pt x="887" y="451"/>
                    <a:pt x="887" y="451"/>
                  </a:cubicBezTo>
                  <a:cubicBezTo>
                    <a:pt x="888" y="451"/>
                    <a:pt x="888" y="451"/>
                    <a:pt x="889" y="452"/>
                  </a:cubicBezTo>
                  <a:cubicBezTo>
                    <a:pt x="889" y="452"/>
                    <a:pt x="889" y="453"/>
                    <a:pt x="889" y="453"/>
                  </a:cubicBezTo>
                  <a:cubicBezTo>
                    <a:pt x="889" y="454"/>
                    <a:pt x="890" y="454"/>
                    <a:pt x="889" y="454"/>
                  </a:cubicBezTo>
                  <a:cubicBezTo>
                    <a:pt x="889" y="454"/>
                    <a:pt x="889" y="455"/>
                    <a:pt x="889" y="455"/>
                  </a:cubicBezTo>
                  <a:cubicBezTo>
                    <a:pt x="890" y="456"/>
                    <a:pt x="891" y="455"/>
                    <a:pt x="891" y="456"/>
                  </a:cubicBezTo>
                  <a:cubicBezTo>
                    <a:pt x="892" y="457"/>
                    <a:pt x="892" y="458"/>
                    <a:pt x="893" y="458"/>
                  </a:cubicBezTo>
                  <a:cubicBezTo>
                    <a:pt x="893" y="458"/>
                    <a:pt x="893" y="458"/>
                    <a:pt x="893" y="458"/>
                  </a:cubicBezTo>
                  <a:cubicBezTo>
                    <a:pt x="893" y="457"/>
                    <a:pt x="893" y="456"/>
                    <a:pt x="894" y="457"/>
                  </a:cubicBezTo>
                  <a:cubicBezTo>
                    <a:pt x="894" y="457"/>
                    <a:pt x="895" y="457"/>
                    <a:pt x="895" y="457"/>
                  </a:cubicBezTo>
                  <a:cubicBezTo>
                    <a:pt x="895" y="457"/>
                    <a:pt x="896" y="457"/>
                    <a:pt x="896" y="458"/>
                  </a:cubicBezTo>
                  <a:cubicBezTo>
                    <a:pt x="896" y="458"/>
                    <a:pt x="895" y="458"/>
                    <a:pt x="895" y="458"/>
                  </a:cubicBezTo>
                  <a:cubicBezTo>
                    <a:pt x="895" y="458"/>
                    <a:pt x="894" y="458"/>
                    <a:pt x="894" y="459"/>
                  </a:cubicBezTo>
                  <a:cubicBezTo>
                    <a:pt x="895" y="460"/>
                    <a:pt x="895" y="460"/>
                    <a:pt x="896" y="461"/>
                  </a:cubicBezTo>
                  <a:cubicBezTo>
                    <a:pt x="896" y="461"/>
                    <a:pt x="896" y="461"/>
                    <a:pt x="896" y="461"/>
                  </a:cubicBezTo>
                  <a:cubicBezTo>
                    <a:pt x="896" y="461"/>
                    <a:pt x="896" y="461"/>
                    <a:pt x="896" y="461"/>
                  </a:cubicBezTo>
                  <a:cubicBezTo>
                    <a:pt x="896" y="461"/>
                    <a:pt x="897" y="461"/>
                    <a:pt x="897" y="461"/>
                  </a:cubicBezTo>
                  <a:cubicBezTo>
                    <a:pt x="897" y="460"/>
                    <a:pt x="897" y="459"/>
                    <a:pt x="897" y="459"/>
                  </a:cubicBezTo>
                  <a:cubicBezTo>
                    <a:pt x="897" y="459"/>
                    <a:pt x="897" y="457"/>
                    <a:pt x="897" y="457"/>
                  </a:cubicBezTo>
                  <a:cubicBezTo>
                    <a:pt x="897" y="457"/>
                    <a:pt x="897" y="457"/>
                    <a:pt x="897" y="457"/>
                  </a:cubicBezTo>
                  <a:cubicBezTo>
                    <a:pt x="897" y="457"/>
                    <a:pt x="896" y="457"/>
                    <a:pt x="896" y="457"/>
                  </a:cubicBezTo>
                  <a:cubicBezTo>
                    <a:pt x="895" y="456"/>
                    <a:pt x="894" y="456"/>
                    <a:pt x="894" y="456"/>
                  </a:cubicBezTo>
                  <a:cubicBezTo>
                    <a:pt x="894" y="456"/>
                    <a:pt x="894" y="456"/>
                    <a:pt x="893" y="456"/>
                  </a:cubicBezTo>
                  <a:cubicBezTo>
                    <a:pt x="893" y="456"/>
                    <a:pt x="893" y="456"/>
                    <a:pt x="893" y="455"/>
                  </a:cubicBezTo>
                  <a:cubicBezTo>
                    <a:pt x="892" y="455"/>
                    <a:pt x="892" y="454"/>
                    <a:pt x="892" y="454"/>
                  </a:cubicBezTo>
                  <a:cubicBezTo>
                    <a:pt x="892" y="453"/>
                    <a:pt x="892" y="452"/>
                    <a:pt x="892" y="452"/>
                  </a:cubicBezTo>
                  <a:cubicBezTo>
                    <a:pt x="892" y="452"/>
                    <a:pt x="892" y="452"/>
                    <a:pt x="892" y="452"/>
                  </a:cubicBezTo>
                  <a:cubicBezTo>
                    <a:pt x="891" y="451"/>
                    <a:pt x="891" y="451"/>
                    <a:pt x="891" y="450"/>
                  </a:cubicBezTo>
                  <a:cubicBezTo>
                    <a:pt x="892" y="449"/>
                    <a:pt x="892" y="450"/>
                    <a:pt x="893" y="450"/>
                  </a:cubicBezTo>
                  <a:cubicBezTo>
                    <a:pt x="893" y="450"/>
                    <a:pt x="893" y="449"/>
                    <a:pt x="894" y="449"/>
                  </a:cubicBezTo>
                  <a:cubicBezTo>
                    <a:pt x="894" y="449"/>
                    <a:pt x="894" y="449"/>
                    <a:pt x="894" y="449"/>
                  </a:cubicBezTo>
                  <a:cubicBezTo>
                    <a:pt x="893" y="448"/>
                    <a:pt x="892" y="448"/>
                    <a:pt x="891" y="448"/>
                  </a:cubicBezTo>
                  <a:cubicBezTo>
                    <a:pt x="890" y="448"/>
                    <a:pt x="889" y="447"/>
                    <a:pt x="889" y="446"/>
                  </a:cubicBezTo>
                  <a:cubicBezTo>
                    <a:pt x="889" y="446"/>
                    <a:pt x="889" y="446"/>
                    <a:pt x="888" y="446"/>
                  </a:cubicBezTo>
                  <a:cubicBezTo>
                    <a:pt x="888" y="446"/>
                    <a:pt x="888" y="446"/>
                    <a:pt x="888" y="446"/>
                  </a:cubicBezTo>
                  <a:cubicBezTo>
                    <a:pt x="888" y="446"/>
                    <a:pt x="888" y="447"/>
                    <a:pt x="888" y="447"/>
                  </a:cubicBezTo>
                  <a:cubicBezTo>
                    <a:pt x="887" y="448"/>
                    <a:pt x="887" y="449"/>
                    <a:pt x="887" y="449"/>
                  </a:cubicBezTo>
                  <a:cubicBezTo>
                    <a:pt x="887" y="449"/>
                    <a:pt x="886" y="448"/>
                    <a:pt x="886" y="448"/>
                  </a:cubicBezTo>
                  <a:cubicBezTo>
                    <a:pt x="886" y="448"/>
                    <a:pt x="886" y="448"/>
                    <a:pt x="886" y="447"/>
                  </a:cubicBezTo>
                  <a:cubicBezTo>
                    <a:pt x="886" y="447"/>
                    <a:pt x="886" y="446"/>
                    <a:pt x="886" y="445"/>
                  </a:cubicBezTo>
                  <a:cubicBezTo>
                    <a:pt x="886" y="445"/>
                    <a:pt x="885" y="444"/>
                    <a:pt x="885" y="444"/>
                  </a:cubicBezTo>
                  <a:cubicBezTo>
                    <a:pt x="884" y="444"/>
                    <a:pt x="884" y="444"/>
                    <a:pt x="884" y="444"/>
                  </a:cubicBezTo>
                  <a:cubicBezTo>
                    <a:pt x="884" y="443"/>
                    <a:pt x="884" y="443"/>
                    <a:pt x="884" y="443"/>
                  </a:cubicBezTo>
                  <a:cubicBezTo>
                    <a:pt x="883" y="443"/>
                    <a:pt x="882" y="443"/>
                    <a:pt x="881" y="443"/>
                  </a:cubicBezTo>
                  <a:cubicBezTo>
                    <a:pt x="881" y="443"/>
                    <a:pt x="881" y="443"/>
                    <a:pt x="880" y="443"/>
                  </a:cubicBezTo>
                  <a:cubicBezTo>
                    <a:pt x="880" y="443"/>
                    <a:pt x="879" y="444"/>
                    <a:pt x="879" y="445"/>
                  </a:cubicBezTo>
                  <a:cubicBezTo>
                    <a:pt x="878" y="445"/>
                    <a:pt x="878" y="446"/>
                    <a:pt x="877" y="446"/>
                  </a:cubicBezTo>
                  <a:cubicBezTo>
                    <a:pt x="876" y="446"/>
                    <a:pt x="875" y="446"/>
                    <a:pt x="875" y="445"/>
                  </a:cubicBezTo>
                  <a:cubicBezTo>
                    <a:pt x="875" y="445"/>
                    <a:pt x="875" y="445"/>
                    <a:pt x="875" y="445"/>
                  </a:cubicBezTo>
                  <a:cubicBezTo>
                    <a:pt x="875" y="445"/>
                    <a:pt x="875" y="445"/>
                    <a:pt x="875" y="445"/>
                  </a:cubicBezTo>
                  <a:cubicBezTo>
                    <a:pt x="874" y="444"/>
                    <a:pt x="874" y="444"/>
                    <a:pt x="874" y="444"/>
                  </a:cubicBezTo>
                  <a:cubicBezTo>
                    <a:pt x="874" y="443"/>
                    <a:pt x="873" y="443"/>
                    <a:pt x="873" y="443"/>
                  </a:cubicBezTo>
                  <a:cubicBezTo>
                    <a:pt x="872" y="442"/>
                    <a:pt x="873" y="442"/>
                    <a:pt x="873" y="441"/>
                  </a:cubicBezTo>
                  <a:cubicBezTo>
                    <a:pt x="873" y="440"/>
                    <a:pt x="873" y="440"/>
                    <a:pt x="873" y="440"/>
                  </a:cubicBezTo>
                  <a:cubicBezTo>
                    <a:pt x="873" y="440"/>
                    <a:pt x="873" y="440"/>
                    <a:pt x="873" y="440"/>
                  </a:cubicBezTo>
                  <a:cubicBezTo>
                    <a:pt x="873" y="439"/>
                    <a:pt x="872" y="438"/>
                    <a:pt x="872" y="438"/>
                  </a:cubicBezTo>
                  <a:cubicBezTo>
                    <a:pt x="872" y="437"/>
                    <a:pt x="872" y="437"/>
                    <a:pt x="871" y="436"/>
                  </a:cubicBezTo>
                  <a:cubicBezTo>
                    <a:pt x="871" y="436"/>
                    <a:pt x="870" y="435"/>
                    <a:pt x="870" y="435"/>
                  </a:cubicBezTo>
                  <a:cubicBezTo>
                    <a:pt x="870" y="435"/>
                    <a:pt x="870" y="435"/>
                    <a:pt x="870" y="435"/>
                  </a:cubicBezTo>
                  <a:cubicBezTo>
                    <a:pt x="871" y="434"/>
                    <a:pt x="871" y="434"/>
                    <a:pt x="871" y="434"/>
                  </a:cubicBezTo>
                  <a:cubicBezTo>
                    <a:pt x="871" y="433"/>
                    <a:pt x="872" y="432"/>
                    <a:pt x="871" y="431"/>
                  </a:cubicBezTo>
                  <a:cubicBezTo>
                    <a:pt x="871" y="430"/>
                    <a:pt x="871" y="430"/>
                    <a:pt x="872" y="429"/>
                  </a:cubicBezTo>
                  <a:cubicBezTo>
                    <a:pt x="872" y="429"/>
                    <a:pt x="873" y="428"/>
                    <a:pt x="873" y="428"/>
                  </a:cubicBezTo>
                  <a:cubicBezTo>
                    <a:pt x="873" y="427"/>
                    <a:pt x="874" y="427"/>
                    <a:pt x="875" y="426"/>
                  </a:cubicBezTo>
                  <a:cubicBezTo>
                    <a:pt x="875" y="426"/>
                    <a:pt x="875" y="427"/>
                    <a:pt x="875" y="427"/>
                  </a:cubicBezTo>
                  <a:cubicBezTo>
                    <a:pt x="875" y="427"/>
                    <a:pt x="875" y="427"/>
                    <a:pt x="876" y="427"/>
                  </a:cubicBezTo>
                  <a:cubicBezTo>
                    <a:pt x="876" y="427"/>
                    <a:pt x="876" y="426"/>
                    <a:pt x="876" y="426"/>
                  </a:cubicBezTo>
                  <a:cubicBezTo>
                    <a:pt x="876" y="425"/>
                    <a:pt x="876" y="425"/>
                    <a:pt x="876" y="424"/>
                  </a:cubicBezTo>
                  <a:cubicBezTo>
                    <a:pt x="876" y="424"/>
                    <a:pt x="876" y="424"/>
                    <a:pt x="877" y="424"/>
                  </a:cubicBezTo>
                  <a:cubicBezTo>
                    <a:pt x="877" y="423"/>
                    <a:pt x="877" y="422"/>
                    <a:pt x="877" y="421"/>
                  </a:cubicBezTo>
                  <a:cubicBezTo>
                    <a:pt x="878" y="420"/>
                    <a:pt x="878" y="419"/>
                    <a:pt x="878" y="419"/>
                  </a:cubicBezTo>
                  <a:cubicBezTo>
                    <a:pt x="878" y="418"/>
                    <a:pt x="878" y="418"/>
                    <a:pt x="878" y="417"/>
                  </a:cubicBezTo>
                  <a:cubicBezTo>
                    <a:pt x="878" y="417"/>
                    <a:pt x="877" y="417"/>
                    <a:pt x="877" y="416"/>
                  </a:cubicBezTo>
                  <a:cubicBezTo>
                    <a:pt x="877" y="416"/>
                    <a:pt x="877" y="416"/>
                    <a:pt x="877" y="415"/>
                  </a:cubicBezTo>
                  <a:cubicBezTo>
                    <a:pt x="877" y="415"/>
                    <a:pt x="877" y="415"/>
                    <a:pt x="877" y="415"/>
                  </a:cubicBezTo>
                  <a:cubicBezTo>
                    <a:pt x="877" y="414"/>
                    <a:pt x="876" y="414"/>
                    <a:pt x="876" y="414"/>
                  </a:cubicBezTo>
                  <a:cubicBezTo>
                    <a:pt x="875" y="413"/>
                    <a:pt x="875" y="413"/>
                    <a:pt x="875" y="413"/>
                  </a:cubicBezTo>
                  <a:cubicBezTo>
                    <a:pt x="875" y="412"/>
                    <a:pt x="874" y="412"/>
                    <a:pt x="874" y="412"/>
                  </a:cubicBezTo>
                  <a:cubicBezTo>
                    <a:pt x="874" y="411"/>
                    <a:pt x="874" y="411"/>
                    <a:pt x="874" y="410"/>
                  </a:cubicBezTo>
                  <a:cubicBezTo>
                    <a:pt x="874" y="410"/>
                    <a:pt x="874" y="410"/>
                    <a:pt x="874" y="409"/>
                  </a:cubicBezTo>
                  <a:cubicBezTo>
                    <a:pt x="874" y="409"/>
                    <a:pt x="875" y="409"/>
                    <a:pt x="875" y="408"/>
                  </a:cubicBezTo>
                  <a:cubicBezTo>
                    <a:pt x="875" y="408"/>
                    <a:pt x="875" y="407"/>
                    <a:pt x="875" y="406"/>
                  </a:cubicBezTo>
                  <a:cubicBezTo>
                    <a:pt x="875" y="406"/>
                    <a:pt x="875" y="406"/>
                    <a:pt x="875" y="405"/>
                  </a:cubicBezTo>
                  <a:cubicBezTo>
                    <a:pt x="875" y="405"/>
                    <a:pt x="874" y="405"/>
                    <a:pt x="874" y="405"/>
                  </a:cubicBezTo>
                  <a:cubicBezTo>
                    <a:pt x="874" y="405"/>
                    <a:pt x="874" y="405"/>
                    <a:pt x="873" y="405"/>
                  </a:cubicBezTo>
                  <a:cubicBezTo>
                    <a:pt x="873" y="405"/>
                    <a:pt x="873" y="405"/>
                    <a:pt x="873" y="405"/>
                  </a:cubicBezTo>
                  <a:cubicBezTo>
                    <a:pt x="873" y="406"/>
                    <a:pt x="872" y="406"/>
                    <a:pt x="872" y="406"/>
                  </a:cubicBezTo>
                  <a:cubicBezTo>
                    <a:pt x="872" y="406"/>
                    <a:pt x="872" y="407"/>
                    <a:pt x="871" y="406"/>
                  </a:cubicBezTo>
                  <a:cubicBezTo>
                    <a:pt x="871" y="406"/>
                    <a:pt x="870" y="406"/>
                    <a:pt x="870" y="406"/>
                  </a:cubicBezTo>
                  <a:cubicBezTo>
                    <a:pt x="870" y="406"/>
                    <a:pt x="870" y="406"/>
                    <a:pt x="870" y="407"/>
                  </a:cubicBezTo>
                  <a:cubicBezTo>
                    <a:pt x="870" y="407"/>
                    <a:pt x="870" y="407"/>
                    <a:pt x="870" y="407"/>
                  </a:cubicBezTo>
                  <a:cubicBezTo>
                    <a:pt x="869" y="407"/>
                    <a:pt x="869" y="407"/>
                    <a:pt x="869" y="407"/>
                  </a:cubicBezTo>
                  <a:cubicBezTo>
                    <a:pt x="868" y="406"/>
                    <a:pt x="868" y="406"/>
                    <a:pt x="867" y="405"/>
                  </a:cubicBezTo>
                  <a:cubicBezTo>
                    <a:pt x="867" y="405"/>
                    <a:pt x="867" y="405"/>
                    <a:pt x="867" y="405"/>
                  </a:cubicBezTo>
                  <a:cubicBezTo>
                    <a:pt x="866" y="404"/>
                    <a:pt x="866" y="404"/>
                    <a:pt x="865" y="404"/>
                  </a:cubicBezTo>
                  <a:cubicBezTo>
                    <a:pt x="865" y="404"/>
                    <a:pt x="864" y="404"/>
                    <a:pt x="864" y="404"/>
                  </a:cubicBezTo>
                  <a:cubicBezTo>
                    <a:pt x="864" y="404"/>
                    <a:pt x="864" y="404"/>
                    <a:pt x="863" y="404"/>
                  </a:cubicBezTo>
                  <a:cubicBezTo>
                    <a:pt x="863" y="404"/>
                    <a:pt x="863" y="404"/>
                    <a:pt x="862" y="404"/>
                  </a:cubicBezTo>
                  <a:cubicBezTo>
                    <a:pt x="861" y="404"/>
                    <a:pt x="861" y="404"/>
                    <a:pt x="861" y="405"/>
                  </a:cubicBezTo>
                  <a:cubicBezTo>
                    <a:pt x="861" y="405"/>
                    <a:pt x="861" y="405"/>
                    <a:pt x="861" y="405"/>
                  </a:cubicBezTo>
                  <a:cubicBezTo>
                    <a:pt x="861" y="405"/>
                    <a:pt x="861" y="405"/>
                    <a:pt x="861" y="405"/>
                  </a:cubicBezTo>
                  <a:cubicBezTo>
                    <a:pt x="861" y="406"/>
                    <a:pt x="861" y="407"/>
                    <a:pt x="860" y="408"/>
                  </a:cubicBezTo>
                  <a:cubicBezTo>
                    <a:pt x="860" y="408"/>
                    <a:pt x="860" y="408"/>
                    <a:pt x="860" y="408"/>
                  </a:cubicBezTo>
                  <a:cubicBezTo>
                    <a:pt x="860" y="409"/>
                    <a:pt x="859" y="409"/>
                    <a:pt x="859" y="410"/>
                  </a:cubicBezTo>
                  <a:cubicBezTo>
                    <a:pt x="859" y="410"/>
                    <a:pt x="859" y="410"/>
                    <a:pt x="859" y="410"/>
                  </a:cubicBezTo>
                  <a:cubicBezTo>
                    <a:pt x="860" y="410"/>
                    <a:pt x="859" y="411"/>
                    <a:pt x="860" y="412"/>
                  </a:cubicBezTo>
                  <a:cubicBezTo>
                    <a:pt x="861" y="413"/>
                    <a:pt x="860" y="415"/>
                    <a:pt x="859" y="416"/>
                  </a:cubicBezTo>
                  <a:cubicBezTo>
                    <a:pt x="859" y="417"/>
                    <a:pt x="858" y="418"/>
                    <a:pt x="858" y="419"/>
                  </a:cubicBezTo>
                  <a:cubicBezTo>
                    <a:pt x="859" y="419"/>
                    <a:pt x="858" y="420"/>
                    <a:pt x="858" y="420"/>
                  </a:cubicBezTo>
                  <a:cubicBezTo>
                    <a:pt x="858" y="421"/>
                    <a:pt x="858" y="421"/>
                    <a:pt x="859" y="421"/>
                  </a:cubicBezTo>
                  <a:cubicBezTo>
                    <a:pt x="859" y="422"/>
                    <a:pt x="860" y="423"/>
                    <a:pt x="859" y="423"/>
                  </a:cubicBezTo>
                  <a:cubicBezTo>
                    <a:pt x="859" y="424"/>
                    <a:pt x="859" y="424"/>
                    <a:pt x="859" y="424"/>
                  </a:cubicBezTo>
                  <a:cubicBezTo>
                    <a:pt x="859" y="425"/>
                    <a:pt x="857" y="426"/>
                    <a:pt x="857" y="425"/>
                  </a:cubicBezTo>
                  <a:close/>
                  <a:moveTo>
                    <a:pt x="896" y="450"/>
                  </a:moveTo>
                  <a:cubicBezTo>
                    <a:pt x="896" y="450"/>
                    <a:pt x="896" y="451"/>
                    <a:pt x="897" y="451"/>
                  </a:cubicBezTo>
                  <a:cubicBezTo>
                    <a:pt x="897" y="451"/>
                    <a:pt x="897" y="451"/>
                    <a:pt x="897" y="451"/>
                  </a:cubicBezTo>
                  <a:cubicBezTo>
                    <a:pt x="898" y="451"/>
                    <a:pt x="898" y="451"/>
                    <a:pt x="899" y="450"/>
                  </a:cubicBezTo>
                  <a:cubicBezTo>
                    <a:pt x="899" y="450"/>
                    <a:pt x="899" y="450"/>
                    <a:pt x="899" y="449"/>
                  </a:cubicBezTo>
                  <a:cubicBezTo>
                    <a:pt x="899" y="449"/>
                    <a:pt x="899" y="449"/>
                    <a:pt x="899" y="449"/>
                  </a:cubicBezTo>
                  <a:cubicBezTo>
                    <a:pt x="899" y="448"/>
                    <a:pt x="898" y="448"/>
                    <a:pt x="898" y="448"/>
                  </a:cubicBezTo>
                  <a:cubicBezTo>
                    <a:pt x="898" y="448"/>
                    <a:pt x="898" y="448"/>
                    <a:pt x="898" y="448"/>
                  </a:cubicBezTo>
                  <a:cubicBezTo>
                    <a:pt x="898" y="448"/>
                    <a:pt x="898" y="447"/>
                    <a:pt x="898" y="447"/>
                  </a:cubicBezTo>
                  <a:cubicBezTo>
                    <a:pt x="898" y="447"/>
                    <a:pt x="898" y="447"/>
                    <a:pt x="898" y="447"/>
                  </a:cubicBezTo>
                  <a:cubicBezTo>
                    <a:pt x="897" y="447"/>
                    <a:pt x="897" y="447"/>
                    <a:pt x="897" y="447"/>
                  </a:cubicBezTo>
                  <a:cubicBezTo>
                    <a:pt x="897" y="447"/>
                    <a:pt x="896" y="447"/>
                    <a:pt x="896" y="447"/>
                  </a:cubicBezTo>
                  <a:cubicBezTo>
                    <a:pt x="896" y="448"/>
                    <a:pt x="896" y="449"/>
                    <a:pt x="896" y="449"/>
                  </a:cubicBezTo>
                  <a:cubicBezTo>
                    <a:pt x="896" y="449"/>
                    <a:pt x="896" y="449"/>
                    <a:pt x="896" y="450"/>
                  </a:cubicBezTo>
                  <a:cubicBezTo>
                    <a:pt x="896" y="450"/>
                    <a:pt x="896" y="450"/>
                    <a:pt x="896" y="450"/>
                  </a:cubicBezTo>
                  <a:close/>
                  <a:moveTo>
                    <a:pt x="835" y="508"/>
                  </a:moveTo>
                  <a:cubicBezTo>
                    <a:pt x="835" y="507"/>
                    <a:pt x="835" y="507"/>
                    <a:pt x="835" y="507"/>
                  </a:cubicBezTo>
                  <a:cubicBezTo>
                    <a:pt x="835" y="507"/>
                    <a:pt x="835" y="507"/>
                    <a:pt x="835" y="507"/>
                  </a:cubicBezTo>
                  <a:cubicBezTo>
                    <a:pt x="835" y="506"/>
                    <a:pt x="836" y="506"/>
                    <a:pt x="835" y="506"/>
                  </a:cubicBezTo>
                  <a:cubicBezTo>
                    <a:pt x="835" y="506"/>
                    <a:pt x="835" y="506"/>
                    <a:pt x="835" y="506"/>
                  </a:cubicBezTo>
                  <a:cubicBezTo>
                    <a:pt x="835" y="506"/>
                    <a:pt x="835" y="505"/>
                    <a:pt x="835" y="506"/>
                  </a:cubicBezTo>
                  <a:cubicBezTo>
                    <a:pt x="835" y="506"/>
                    <a:pt x="835" y="506"/>
                    <a:pt x="835" y="506"/>
                  </a:cubicBezTo>
                  <a:cubicBezTo>
                    <a:pt x="834" y="506"/>
                    <a:pt x="834" y="506"/>
                    <a:pt x="834" y="506"/>
                  </a:cubicBezTo>
                  <a:cubicBezTo>
                    <a:pt x="834" y="506"/>
                    <a:pt x="834" y="506"/>
                    <a:pt x="834" y="506"/>
                  </a:cubicBezTo>
                  <a:cubicBezTo>
                    <a:pt x="833" y="507"/>
                    <a:pt x="833" y="507"/>
                    <a:pt x="834" y="508"/>
                  </a:cubicBezTo>
                  <a:cubicBezTo>
                    <a:pt x="834" y="508"/>
                    <a:pt x="834" y="508"/>
                    <a:pt x="835" y="508"/>
                  </a:cubicBezTo>
                  <a:close/>
                  <a:moveTo>
                    <a:pt x="837" y="509"/>
                  </a:moveTo>
                  <a:cubicBezTo>
                    <a:pt x="837" y="509"/>
                    <a:pt x="837" y="509"/>
                    <a:pt x="838" y="509"/>
                  </a:cubicBezTo>
                  <a:cubicBezTo>
                    <a:pt x="838" y="508"/>
                    <a:pt x="838" y="508"/>
                    <a:pt x="839" y="508"/>
                  </a:cubicBezTo>
                  <a:cubicBezTo>
                    <a:pt x="839" y="508"/>
                    <a:pt x="839" y="507"/>
                    <a:pt x="838" y="507"/>
                  </a:cubicBezTo>
                  <a:cubicBezTo>
                    <a:pt x="838" y="506"/>
                    <a:pt x="838" y="507"/>
                    <a:pt x="837" y="507"/>
                  </a:cubicBezTo>
                  <a:cubicBezTo>
                    <a:pt x="837" y="507"/>
                    <a:pt x="837" y="508"/>
                    <a:pt x="836" y="508"/>
                  </a:cubicBezTo>
                  <a:cubicBezTo>
                    <a:pt x="836" y="508"/>
                    <a:pt x="836" y="508"/>
                    <a:pt x="836" y="509"/>
                  </a:cubicBezTo>
                  <a:cubicBezTo>
                    <a:pt x="836" y="509"/>
                    <a:pt x="836" y="509"/>
                    <a:pt x="836" y="509"/>
                  </a:cubicBezTo>
                  <a:cubicBezTo>
                    <a:pt x="836" y="508"/>
                    <a:pt x="835" y="508"/>
                    <a:pt x="835" y="509"/>
                  </a:cubicBezTo>
                  <a:cubicBezTo>
                    <a:pt x="835" y="509"/>
                    <a:pt x="835" y="509"/>
                    <a:pt x="835" y="509"/>
                  </a:cubicBezTo>
                  <a:cubicBezTo>
                    <a:pt x="835" y="509"/>
                    <a:pt x="835" y="509"/>
                    <a:pt x="835" y="509"/>
                  </a:cubicBezTo>
                  <a:cubicBezTo>
                    <a:pt x="836" y="509"/>
                    <a:pt x="836" y="509"/>
                    <a:pt x="837" y="509"/>
                  </a:cubicBezTo>
                  <a:close/>
                  <a:moveTo>
                    <a:pt x="851" y="482"/>
                  </a:moveTo>
                  <a:cubicBezTo>
                    <a:pt x="851" y="481"/>
                    <a:pt x="852" y="482"/>
                    <a:pt x="853" y="482"/>
                  </a:cubicBezTo>
                  <a:cubicBezTo>
                    <a:pt x="853" y="482"/>
                    <a:pt x="853" y="481"/>
                    <a:pt x="854" y="480"/>
                  </a:cubicBezTo>
                  <a:cubicBezTo>
                    <a:pt x="854" y="480"/>
                    <a:pt x="854" y="480"/>
                    <a:pt x="854" y="480"/>
                  </a:cubicBezTo>
                  <a:cubicBezTo>
                    <a:pt x="854" y="479"/>
                    <a:pt x="855" y="479"/>
                    <a:pt x="856" y="479"/>
                  </a:cubicBezTo>
                  <a:cubicBezTo>
                    <a:pt x="856" y="479"/>
                    <a:pt x="857" y="479"/>
                    <a:pt x="857" y="478"/>
                  </a:cubicBezTo>
                  <a:cubicBezTo>
                    <a:pt x="857" y="478"/>
                    <a:pt x="857" y="476"/>
                    <a:pt x="857" y="476"/>
                  </a:cubicBezTo>
                  <a:cubicBezTo>
                    <a:pt x="856" y="476"/>
                    <a:pt x="856" y="475"/>
                    <a:pt x="856" y="475"/>
                  </a:cubicBezTo>
                  <a:cubicBezTo>
                    <a:pt x="855" y="474"/>
                    <a:pt x="855" y="473"/>
                    <a:pt x="855" y="472"/>
                  </a:cubicBezTo>
                  <a:cubicBezTo>
                    <a:pt x="855" y="472"/>
                    <a:pt x="855" y="471"/>
                    <a:pt x="855" y="470"/>
                  </a:cubicBezTo>
                  <a:cubicBezTo>
                    <a:pt x="855" y="470"/>
                    <a:pt x="855" y="470"/>
                    <a:pt x="855" y="470"/>
                  </a:cubicBezTo>
                  <a:cubicBezTo>
                    <a:pt x="854" y="470"/>
                    <a:pt x="854" y="471"/>
                    <a:pt x="854" y="472"/>
                  </a:cubicBezTo>
                  <a:cubicBezTo>
                    <a:pt x="854" y="472"/>
                    <a:pt x="854" y="473"/>
                    <a:pt x="854" y="473"/>
                  </a:cubicBezTo>
                  <a:cubicBezTo>
                    <a:pt x="854" y="474"/>
                    <a:pt x="854" y="474"/>
                    <a:pt x="854" y="475"/>
                  </a:cubicBezTo>
                  <a:cubicBezTo>
                    <a:pt x="854" y="475"/>
                    <a:pt x="854" y="475"/>
                    <a:pt x="853" y="475"/>
                  </a:cubicBezTo>
                  <a:cubicBezTo>
                    <a:pt x="853" y="475"/>
                    <a:pt x="853" y="475"/>
                    <a:pt x="853" y="475"/>
                  </a:cubicBezTo>
                  <a:cubicBezTo>
                    <a:pt x="854" y="476"/>
                    <a:pt x="854" y="476"/>
                    <a:pt x="854" y="476"/>
                  </a:cubicBezTo>
                  <a:cubicBezTo>
                    <a:pt x="854" y="477"/>
                    <a:pt x="854" y="477"/>
                    <a:pt x="853" y="478"/>
                  </a:cubicBezTo>
                  <a:cubicBezTo>
                    <a:pt x="853" y="478"/>
                    <a:pt x="853" y="478"/>
                    <a:pt x="852" y="478"/>
                  </a:cubicBezTo>
                  <a:cubicBezTo>
                    <a:pt x="851" y="478"/>
                    <a:pt x="851" y="478"/>
                    <a:pt x="851" y="479"/>
                  </a:cubicBezTo>
                  <a:cubicBezTo>
                    <a:pt x="851" y="479"/>
                    <a:pt x="850" y="479"/>
                    <a:pt x="850" y="480"/>
                  </a:cubicBezTo>
                  <a:cubicBezTo>
                    <a:pt x="850" y="480"/>
                    <a:pt x="850" y="480"/>
                    <a:pt x="849" y="481"/>
                  </a:cubicBezTo>
                  <a:cubicBezTo>
                    <a:pt x="849" y="481"/>
                    <a:pt x="849" y="482"/>
                    <a:pt x="848" y="482"/>
                  </a:cubicBezTo>
                  <a:cubicBezTo>
                    <a:pt x="848" y="482"/>
                    <a:pt x="847" y="483"/>
                    <a:pt x="847" y="483"/>
                  </a:cubicBezTo>
                  <a:cubicBezTo>
                    <a:pt x="846" y="484"/>
                    <a:pt x="847" y="485"/>
                    <a:pt x="846" y="486"/>
                  </a:cubicBezTo>
                  <a:cubicBezTo>
                    <a:pt x="845" y="486"/>
                    <a:pt x="845" y="487"/>
                    <a:pt x="844" y="487"/>
                  </a:cubicBezTo>
                  <a:cubicBezTo>
                    <a:pt x="844" y="488"/>
                    <a:pt x="844" y="488"/>
                    <a:pt x="843" y="488"/>
                  </a:cubicBezTo>
                  <a:cubicBezTo>
                    <a:pt x="843" y="488"/>
                    <a:pt x="842" y="489"/>
                    <a:pt x="842" y="489"/>
                  </a:cubicBezTo>
                  <a:cubicBezTo>
                    <a:pt x="841" y="490"/>
                    <a:pt x="841" y="490"/>
                    <a:pt x="840" y="491"/>
                  </a:cubicBezTo>
                  <a:cubicBezTo>
                    <a:pt x="839" y="491"/>
                    <a:pt x="839" y="491"/>
                    <a:pt x="839" y="492"/>
                  </a:cubicBezTo>
                  <a:cubicBezTo>
                    <a:pt x="838" y="493"/>
                    <a:pt x="837" y="494"/>
                    <a:pt x="836" y="495"/>
                  </a:cubicBezTo>
                  <a:cubicBezTo>
                    <a:pt x="836" y="495"/>
                    <a:pt x="836" y="495"/>
                    <a:pt x="836" y="495"/>
                  </a:cubicBezTo>
                  <a:cubicBezTo>
                    <a:pt x="836" y="495"/>
                    <a:pt x="837" y="495"/>
                    <a:pt x="837" y="495"/>
                  </a:cubicBezTo>
                  <a:cubicBezTo>
                    <a:pt x="838" y="495"/>
                    <a:pt x="839" y="495"/>
                    <a:pt x="840" y="494"/>
                  </a:cubicBezTo>
                  <a:cubicBezTo>
                    <a:pt x="840" y="494"/>
                    <a:pt x="841" y="494"/>
                    <a:pt x="841" y="493"/>
                  </a:cubicBezTo>
                  <a:cubicBezTo>
                    <a:pt x="841" y="493"/>
                    <a:pt x="842" y="493"/>
                    <a:pt x="842" y="493"/>
                  </a:cubicBezTo>
                  <a:cubicBezTo>
                    <a:pt x="843" y="492"/>
                    <a:pt x="843" y="492"/>
                    <a:pt x="844" y="491"/>
                  </a:cubicBezTo>
                  <a:cubicBezTo>
                    <a:pt x="844" y="491"/>
                    <a:pt x="844" y="491"/>
                    <a:pt x="844" y="491"/>
                  </a:cubicBezTo>
                  <a:cubicBezTo>
                    <a:pt x="844" y="490"/>
                    <a:pt x="845" y="490"/>
                    <a:pt x="846" y="489"/>
                  </a:cubicBezTo>
                  <a:cubicBezTo>
                    <a:pt x="846" y="489"/>
                    <a:pt x="847" y="489"/>
                    <a:pt x="847" y="489"/>
                  </a:cubicBezTo>
                  <a:cubicBezTo>
                    <a:pt x="848" y="489"/>
                    <a:pt x="848" y="488"/>
                    <a:pt x="848" y="488"/>
                  </a:cubicBezTo>
                  <a:cubicBezTo>
                    <a:pt x="848" y="487"/>
                    <a:pt x="848" y="486"/>
                    <a:pt x="849" y="486"/>
                  </a:cubicBezTo>
                  <a:cubicBezTo>
                    <a:pt x="849" y="486"/>
                    <a:pt x="850" y="486"/>
                    <a:pt x="850" y="486"/>
                  </a:cubicBezTo>
                  <a:cubicBezTo>
                    <a:pt x="850" y="486"/>
                    <a:pt x="850" y="485"/>
                    <a:pt x="850" y="485"/>
                  </a:cubicBezTo>
                  <a:cubicBezTo>
                    <a:pt x="850" y="484"/>
                    <a:pt x="850" y="484"/>
                    <a:pt x="850" y="484"/>
                  </a:cubicBezTo>
                  <a:cubicBezTo>
                    <a:pt x="849" y="483"/>
                    <a:pt x="850" y="482"/>
                    <a:pt x="851" y="482"/>
                  </a:cubicBezTo>
                  <a:close/>
                  <a:moveTo>
                    <a:pt x="834" y="500"/>
                  </a:moveTo>
                  <a:cubicBezTo>
                    <a:pt x="834" y="501"/>
                    <a:pt x="833" y="501"/>
                    <a:pt x="833" y="501"/>
                  </a:cubicBezTo>
                  <a:cubicBezTo>
                    <a:pt x="833" y="501"/>
                    <a:pt x="833" y="502"/>
                    <a:pt x="833" y="502"/>
                  </a:cubicBezTo>
                  <a:cubicBezTo>
                    <a:pt x="833" y="502"/>
                    <a:pt x="833" y="502"/>
                    <a:pt x="833" y="502"/>
                  </a:cubicBezTo>
                  <a:cubicBezTo>
                    <a:pt x="833" y="503"/>
                    <a:pt x="834" y="503"/>
                    <a:pt x="834" y="503"/>
                  </a:cubicBezTo>
                  <a:cubicBezTo>
                    <a:pt x="834" y="503"/>
                    <a:pt x="835" y="503"/>
                    <a:pt x="835" y="503"/>
                  </a:cubicBezTo>
                  <a:cubicBezTo>
                    <a:pt x="835" y="504"/>
                    <a:pt x="836" y="503"/>
                    <a:pt x="836" y="503"/>
                  </a:cubicBezTo>
                  <a:cubicBezTo>
                    <a:pt x="836" y="503"/>
                    <a:pt x="835" y="502"/>
                    <a:pt x="835" y="502"/>
                  </a:cubicBezTo>
                  <a:cubicBezTo>
                    <a:pt x="835" y="502"/>
                    <a:pt x="835" y="502"/>
                    <a:pt x="835" y="502"/>
                  </a:cubicBezTo>
                  <a:cubicBezTo>
                    <a:pt x="835" y="502"/>
                    <a:pt x="835" y="501"/>
                    <a:pt x="835" y="500"/>
                  </a:cubicBezTo>
                  <a:cubicBezTo>
                    <a:pt x="835" y="500"/>
                    <a:pt x="835" y="500"/>
                    <a:pt x="834" y="500"/>
                  </a:cubicBezTo>
                  <a:close/>
                  <a:moveTo>
                    <a:pt x="838" y="498"/>
                  </a:moveTo>
                  <a:cubicBezTo>
                    <a:pt x="838" y="498"/>
                    <a:pt x="838" y="497"/>
                    <a:pt x="838" y="497"/>
                  </a:cubicBezTo>
                  <a:cubicBezTo>
                    <a:pt x="837" y="497"/>
                    <a:pt x="837" y="497"/>
                    <a:pt x="837" y="497"/>
                  </a:cubicBezTo>
                  <a:cubicBezTo>
                    <a:pt x="837" y="497"/>
                    <a:pt x="837" y="497"/>
                    <a:pt x="837" y="497"/>
                  </a:cubicBezTo>
                  <a:cubicBezTo>
                    <a:pt x="837" y="498"/>
                    <a:pt x="837" y="498"/>
                    <a:pt x="837" y="498"/>
                  </a:cubicBezTo>
                  <a:cubicBezTo>
                    <a:pt x="838" y="498"/>
                    <a:pt x="838" y="498"/>
                    <a:pt x="838" y="498"/>
                  </a:cubicBezTo>
                  <a:close/>
                  <a:moveTo>
                    <a:pt x="879" y="516"/>
                  </a:moveTo>
                  <a:cubicBezTo>
                    <a:pt x="880" y="517"/>
                    <a:pt x="880" y="518"/>
                    <a:pt x="881" y="518"/>
                  </a:cubicBezTo>
                  <a:cubicBezTo>
                    <a:pt x="881" y="517"/>
                    <a:pt x="881" y="517"/>
                    <a:pt x="882" y="517"/>
                  </a:cubicBezTo>
                  <a:cubicBezTo>
                    <a:pt x="882" y="517"/>
                    <a:pt x="882" y="516"/>
                    <a:pt x="883" y="516"/>
                  </a:cubicBezTo>
                  <a:cubicBezTo>
                    <a:pt x="883" y="516"/>
                    <a:pt x="883" y="516"/>
                    <a:pt x="883" y="515"/>
                  </a:cubicBezTo>
                  <a:cubicBezTo>
                    <a:pt x="883" y="515"/>
                    <a:pt x="883" y="515"/>
                    <a:pt x="883" y="515"/>
                  </a:cubicBezTo>
                  <a:cubicBezTo>
                    <a:pt x="883" y="515"/>
                    <a:pt x="882" y="515"/>
                    <a:pt x="882" y="515"/>
                  </a:cubicBezTo>
                  <a:cubicBezTo>
                    <a:pt x="882" y="515"/>
                    <a:pt x="882" y="514"/>
                    <a:pt x="882" y="514"/>
                  </a:cubicBezTo>
                  <a:cubicBezTo>
                    <a:pt x="881" y="514"/>
                    <a:pt x="881" y="515"/>
                    <a:pt x="881" y="515"/>
                  </a:cubicBezTo>
                  <a:cubicBezTo>
                    <a:pt x="880" y="515"/>
                    <a:pt x="880" y="515"/>
                    <a:pt x="879" y="515"/>
                  </a:cubicBezTo>
                  <a:cubicBezTo>
                    <a:pt x="879" y="515"/>
                    <a:pt x="879" y="516"/>
                    <a:pt x="879" y="516"/>
                  </a:cubicBezTo>
                  <a:close/>
                  <a:moveTo>
                    <a:pt x="865" y="399"/>
                  </a:moveTo>
                  <a:cubicBezTo>
                    <a:pt x="866" y="399"/>
                    <a:pt x="866" y="399"/>
                    <a:pt x="866" y="398"/>
                  </a:cubicBezTo>
                  <a:cubicBezTo>
                    <a:pt x="866" y="398"/>
                    <a:pt x="866" y="398"/>
                    <a:pt x="866" y="398"/>
                  </a:cubicBezTo>
                  <a:cubicBezTo>
                    <a:pt x="865" y="398"/>
                    <a:pt x="865" y="398"/>
                    <a:pt x="865" y="398"/>
                  </a:cubicBezTo>
                  <a:cubicBezTo>
                    <a:pt x="865" y="398"/>
                    <a:pt x="865" y="398"/>
                    <a:pt x="865" y="398"/>
                  </a:cubicBezTo>
                  <a:cubicBezTo>
                    <a:pt x="865" y="398"/>
                    <a:pt x="864" y="398"/>
                    <a:pt x="865" y="398"/>
                  </a:cubicBezTo>
                  <a:cubicBezTo>
                    <a:pt x="865" y="398"/>
                    <a:pt x="865" y="398"/>
                    <a:pt x="865" y="399"/>
                  </a:cubicBezTo>
                  <a:cubicBezTo>
                    <a:pt x="864" y="399"/>
                    <a:pt x="865" y="399"/>
                    <a:pt x="865" y="399"/>
                  </a:cubicBezTo>
                  <a:close/>
                  <a:moveTo>
                    <a:pt x="876" y="444"/>
                  </a:moveTo>
                  <a:cubicBezTo>
                    <a:pt x="876" y="444"/>
                    <a:pt x="877" y="445"/>
                    <a:pt x="877" y="445"/>
                  </a:cubicBezTo>
                  <a:cubicBezTo>
                    <a:pt x="877" y="445"/>
                    <a:pt x="878" y="445"/>
                    <a:pt x="878" y="445"/>
                  </a:cubicBezTo>
                  <a:cubicBezTo>
                    <a:pt x="878" y="444"/>
                    <a:pt x="877" y="444"/>
                    <a:pt x="877" y="443"/>
                  </a:cubicBezTo>
                  <a:cubicBezTo>
                    <a:pt x="877" y="443"/>
                    <a:pt x="877" y="443"/>
                    <a:pt x="877" y="443"/>
                  </a:cubicBezTo>
                  <a:cubicBezTo>
                    <a:pt x="877" y="443"/>
                    <a:pt x="877" y="443"/>
                    <a:pt x="877" y="443"/>
                  </a:cubicBezTo>
                  <a:cubicBezTo>
                    <a:pt x="877" y="443"/>
                    <a:pt x="877" y="443"/>
                    <a:pt x="877" y="443"/>
                  </a:cubicBezTo>
                  <a:cubicBezTo>
                    <a:pt x="877" y="443"/>
                    <a:pt x="876" y="443"/>
                    <a:pt x="876" y="444"/>
                  </a:cubicBezTo>
                  <a:cubicBezTo>
                    <a:pt x="876" y="444"/>
                    <a:pt x="876" y="444"/>
                    <a:pt x="876" y="444"/>
                  </a:cubicBezTo>
                  <a:cubicBezTo>
                    <a:pt x="876" y="444"/>
                    <a:pt x="876" y="444"/>
                    <a:pt x="876" y="444"/>
                  </a:cubicBezTo>
                  <a:cubicBezTo>
                    <a:pt x="876" y="444"/>
                    <a:pt x="876" y="444"/>
                    <a:pt x="876" y="444"/>
                  </a:cubicBezTo>
                  <a:cubicBezTo>
                    <a:pt x="876" y="444"/>
                    <a:pt x="876" y="444"/>
                    <a:pt x="876" y="444"/>
                  </a:cubicBezTo>
                  <a:cubicBezTo>
                    <a:pt x="876" y="444"/>
                    <a:pt x="876" y="444"/>
                    <a:pt x="876" y="444"/>
                  </a:cubicBezTo>
                  <a:close/>
                  <a:moveTo>
                    <a:pt x="867" y="402"/>
                  </a:moveTo>
                  <a:cubicBezTo>
                    <a:pt x="866" y="401"/>
                    <a:pt x="866" y="402"/>
                    <a:pt x="867" y="402"/>
                  </a:cubicBezTo>
                  <a:cubicBezTo>
                    <a:pt x="867" y="402"/>
                    <a:pt x="867" y="402"/>
                    <a:pt x="867" y="402"/>
                  </a:cubicBezTo>
                  <a:cubicBezTo>
                    <a:pt x="868" y="402"/>
                    <a:pt x="868" y="402"/>
                    <a:pt x="867" y="402"/>
                  </a:cubicBezTo>
                  <a:cubicBezTo>
                    <a:pt x="867" y="402"/>
                    <a:pt x="867" y="402"/>
                    <a:pt x="867" y="402"/>
                  </a:cubicBezTo>
                  <a:close/>
                  <a:moveTo>
                    <a:pt x="871" y="402"/>
                  </a:moveTo>
                  <a:cubicBezTo>
                    <a:pt x="871" y="402"/>
                    <a:pt x="872" y="402"/>
                    <a:pt x="872" y="402"/>
                  </a:cubicBezTo>
                  <a:cubicBezTo>
                    <a:pt x="872" y="402"/>
                    <a:pt x="872" y="402"/>
                    <a:pt x="872" y="402"/>
                  </a:cubicBezTo>
                  <a:cubicBezTo>
                    <a:pt x="872" y="402"/>
                    <a:pt x="872" y="401"/>
                    <a:pt x="872" y="401"/>
                  </a:cubicBezTo>
                  <a:cubicBezTo>
                    <a:pt x="872" y="401"/>
                    <a:pt x="872" y="401"/>
                    <a:pt x="872" y="401"/>
                  </a:cubicBezTo>
                  <a:cubicBezTo>
                    <a:pt x="872" y="401"/>
                    <a:pt x="872" y="401"/>
                    <a:pt x="872" y="401"/>
                  </a:cubicBezTo>
                  <a:cubicBezTo>
                    <a:pt x="872" y="401"/>
                    <a:pt x="872" y="401"/>
                    <a:pt x="872" y="401"/>
                  </a:cubicBezTo>
                  <a:cubicBezTo>
                    <a:pt x="872" y="401"/>
                    <a:pt x="872" y="401"/>
                    <a:pt x="872" y="401"/>
                  </a:cubicBezTo>
                  <a:cubicBezTo>
                    <a:pt x="872" y="401"/>
                    <a:pt x="872" y="401"/>
                    <a:pt x="872" y="401"/>
                  </a:cubicBezTo>
                  <a:cubicBezTo>
                    <a:pt x="872" y="400"/>
                    <a:pt x="871" y="400"/>
                    <a:pt x="871" y="401"/>
                  </a:cubicBezTo>
                  <a:cubicBezTo>
                    <a:pt x="871" y="401"/>
                    <a:pt x="871" y="401"/>
                    <a:pt x="871" y="402"/>
                  </a:cubicBezTo>
                  <a:cubicBezTo>
                    <a:pt x="871" y="402"/>
                    <a:pt x="871" y="402"/>
                    <a:pt x="871" y="402"/>
                  </a:cubicBezTo>
                  <a:close/>
                  <a:moveTo>
                    <a:pt x="868" y="396"/>
                  </a:moveTo>
                  <a:cubicBezTo>
                    <a:pt x="867" y="396"/>
                    <a:pt x="867" y="397"/>
                    <a:pt x="868" y="397"/>
                  </a:cubicBezTo>
                  <a:cubicBezTo>
                    <a:pt x="868" y="397"/>
                    <a:pt x="868" y="396"/>
                    <a:pt x="868" y="396"/>
                  </a:cubicBezTo>
                  <a:close/>
                  <a:moveTo>
                    <a:pt x="859" y="467"/>
                  </a:moveTo>
                  <a:cubicBezTo>
                    <a:pt x="859" y="467"/>
                    <a:pt x="859" y="467"/>
                    <a:pt x="859" y="467"/>
                  </a:cubicBezTo>
                  <a:cubicBezTo>
                    <a:pt x="859" y="466"/>
                    <a:pt x="859" y="466"/>
                    <a:pt x="859" y="465"/>
                  </a:cubicBezTo>
                  <a:cubicBezTo>
                    <a:pt x="859" y="465"/>
                    <a:pt x="859" y="465"/>
                    <a:pt x="859" y="465"/>
                  </a:cubicBezTo>
                  <a:cubicBezTo>
                    <a:pt x="859" y="465"/>
                    <a:pt x="858" y="465"/>
                    <a:pt x="858" y="465"/>
                  </a:cubicBezTo>
                  <a:cubicBezTo>
                    <a:pt x="858" y="466"/>
                    <a:pt x="858" y="466"/>
                    <a:pt x="858" y="466"/>
                  </a:cubicBezTo>
                  <a:cubicBezTo>
                    <a:pt x="858" y="466"/>
                    <a:pt x="858" y="466"/>
                    <a:pt x="858" y="467"/>
                  </a:cubicBezTo>
                  <a:cubicBezTo>
                    <a:pt x="858" y="467"/>
                    <a:pt x="858" y="467"/>
                    <a:pt x="859" y="467"/>
                  </a:cubicBezTo>
                  <a:close/>
                  <a:moveTo>
                    <a:pt x="858" y="460"/>
                  </a:moveTo>
                  <a:cubicBezTo>
                    <a:pt x="858" y="460"/>
                    <a:pt x="857" y="460"/>
                    <a:pt x="857" y="461"/>
                  </a:cubicBezTo>
                  <a:cubicBezTo>
                    <a:pt x="857" y="461"/>
                    <a:pt x="857" y="462"/>
                    <a:pt x="858" y="462"/>
                  </a:cubicBezTo>
                  <a:cubicBezTo>
                    <a:pt x="857" y="462"/>
                    <a:pt x="858" y="463"/>
                    <a:pt x="858" y="463"/>
                  </a:cubicBezTo>
                  <a:cubicBezTo>
                    <a:pt x="858" y="463"/>
                    <a:pt x="859" y="463"/>
                    <a:pt x="859" y="463"/>
                  </a:cubicBezTo>
                  <a:cubicBezTo>
                    <a:pt x="859" y="463"/>
                    <a:pt x="859" y="463"/>
                    <a:pt x="860" y="462"/>
                  </a:cubicBezTo>
                  <a:cubicBezTo>
                    <a:pt x="860" y="462"/>
                    <a:pt x="860" y="462"/>
                    <a:pt x="860" y="462"/>
                  </a:cubicBezTo>
                  <a:cubicBezTo>
                    <a:pt x="860" y="462"/>
                    <a:pt x="860" y="461"/>
                    <a:pt x="860" y="461"/>
                  </a:cubicBezTo>
                  <a:cubicBezTo>
                    <a:pt x="860" y="461"/>
                    <a:pt x="859" y="461"/>
                    <a:pt x="859" y="461"/>
                  </a:cubicBezTo>
                  <a:cubicBezTo>
                    <a:pt x="859" y="461"/>
                    <a:pt x="859" y="461"/>
                    <a:pt x="859" y="461"/>
                  </a:cubicBezTo>
                  <a:cubicBezTo>
                    <a:pt x="859" y="461"/>
                    <a:pt x="859" y="461"/>
                    <a:pt x="859" y="461"/>
                  </a:cubicBezTo>
                  <a:cubicBezTo>
                    <a:pt x="859" y="461"/>
                    <a:pt x="859" y="461"/>
                    <a:pt x="859" y="461"/>
                  </a:cubicBezTo>
                  <a:cubicBezTo>
                    <a:pt x="859" y="461"/>
                    <a:pt x="859" y="461"/>
                    <a:pt x="859" y="461"/>
                  </a:cubicBezTo>
                  <a:cubicBezTo>
                    <a:pt x="859" y="461"/>
                    <a:pt x="859" y="461"/>
                    <a:pt x="858" y="460"/>
                  </a:cubicBezTo>
                  <a:close/>
                  <a:moveTo>
                    <a:pt x="859" y="478"/>
                  </a:moveTo>
                  <a:cubicBezTo>
                    <a:pt x="859" y="479"/>
                    <a:pt x="859" y="479"/>
                    <a:pt x="860" y="479"/>
                  </a:cubicBezTo>
                  <a:cubicBezTo>
                    <a:pt x="860" y="479"/>
                    <a:pt x="860" y="479"/>
                    <a:pt x="860" y="479"/>
                  </a:cubicBezTo>
                  <a:cubicBezTo>
                    <a:pt x="860" y="478"/>
                    <a:pt x="860" y="478"/>
                    <a:pt x="860" y="478"/>
                  </a:cubicBezTo>
                  <a:cubicBezTo>
                    <a:pt x="860" y="478"/>
                    <a:pt x="860" y="478"/>
                    <a:pt x="860" y="478"/>
                  </a:cubicBezTo>
                  <a:cubicBezTo>
                    <a:pt x="860" y="478"/>
                    <a:pt x="860" y="478"/>
                    <a:pt x="860" y="478"/>
                  </a:cubicBezTo>
                  <a:cubicBezTo>
                    <a:pt x="860" y="477"/>
                    <a:pt x="860" y="477"/>
                    <a:pt x="859" y="477"/>
                  </a:cubicBezTo>
                  <a:cubicBezTo>
                    <a:pt x="859" y="477"/>
                    <a:pt x="859" y="478"/>
                    <a:pt x="859" y="478"/>
                  </a:cubicBezTo>
                  <a:cubicBezTo>
                    <a:pt x="859" y="478"/>
                    <a:pt x="859" y="478"/>
                    <a:pt x="859" y="478"/>
                  </a:cubicBezTo>
                  <a:cubicBezTo>
                    <a:pt x="859" y="478"/>
                    <a:pt x="859" y="478"/>
                    <a:pt x="859" y="478"/>
                  </a:cubicBezTo>
                  <a:close/>
                  <a:moveTo>
                    <a:pt x="870" y="463"/>
                  </a:moveTo>
                  <a:cubicBezTo>
                    <a:pt x="871" y="463"/>
                    <a:pt x="871" y="463"/>
                    <a:pt x="871" y="463"/>
                  </a:cubicBezTo>
                  <a:cubicBezTo>
                    <a:pt x="871" y="462"/>
                    <a:pt x="872" y="462"/>
                    <a:pt x="872" y="462"/>
                  </a:cubicBezTo>
                  <a:cubicBezTo>
                    <a:pt x="873" y="462"/>
                    <a:pt x="873" y="461"/>
                    <a:pt x="873" y="460"/>
                  </a:cubicBezTo>
                  <a:cubicBezTo>
                    <a:pt x="872" y="460"/>
                    <a:pt x="874" y="460"/>
                    <a:pt x="874" y="459"/>
                  </a:cubicBezTo>
                  <a:cubicBezTo>
                    <a:pt x="874" y="459"/>
                    <a:pt x="874" y="458"/>
                    <a:pt x="874" y="458"/>
                  </a:cubicBezTo>
                  <a:cubicBezTo>
                    <a:pt x="874" y="457"/>
                    <a:pt x="873" y="457"/>
                    <a:pt x="873" y="457"/>
                  </a:cubicBezTo>
                  <a:cubicBezTo>
                    <a:pt x="872" y="456"/>
                    <a:pt x="873" y="455"/>
                    <a:pt x="873" y="454"/>
                  </a:cubicBezTo>
                  <a:cubicBezTo>
                    <a:pt x="873" y="454"/>
                    <a:pt x="872" y="453"/>
                    <a:pt x="872" y="453"/>
                  </a:cubicBezTo>
                  <a:cubicBezTo>
                    <a:pt x="872" y="453"/>
                    <a:pt x="872" y="453"/>
                    <a:pt x="871" y="453"/>
                  </a:cubicBezTo>
                  <a:cubicBezTo>
                    <a:pt x="871" y="453"/>
                    <a:pt x="870" y="453"/>
                    <a:pt x="870" y="453"/>
                  </a:cubicBezTo>
                  <a:cubicBezTo>
                    <a:pt x="869" y="452"/>
                    <a:pt x="869" y="451"/>
                    <a:pt x="868" y="450"/>
                  </a:cubicBezTo>
                  <a:cubicBezTo>
                    <a:pt x="868" y="450"/>
                    <a:pt x="867" y="450"/>
                    <a:pt x="866" y="451"/>
                  </a:cubicBezTo>
                  <a:cubicBezTo>
                    <a:pt x="866" y="451"/>
                    <a:pt x="865" y="450"/>
                    <a:pt x="865" y="450"/>
                  </a:cubicBezTo>
                  <a:cubicBezTo>
                    <a:pt x="864" y="450"/>
                    <a:pt x="864" y="450"/>
                    <a:pt x="863" y="450"/>
                  </a:cubicBezTo>
                  <a:cubicBezTo>
                    <a:pt x="863" y="450"/>
                    <a:pt x="862" y="450"/>
                    <a:pt x="862" y="451"/>
                  </a:cubicBezTo>
                  <a:cubicBezTo>
                    <a:pt x="862" y="451"/>
                    <a:pt x="862" y="451"/>
                    <a:pt x="863" y="451"/>
                  </a:cubicBezTo>
                  <a:cubicBezTo>
                    <a:pt x="863" y="451"/>
                    <a:pt x="863" y="451"/>
                    <a:pt x="863" y="451"/>
                  </a:cubicBezTo>
                  <a:cubicBezTo>
                    <a:pt x="863" y="451"/>
                    <a:pt x="863" y="451"/>
                    <a:pt x="863" y="451"/>
                  </a:cubicBezTo>
                  <a:cubicBezTo>
                    <a:pt x="863" y="451"/>
                    <a:pt x="863" y="452"/>
                    <a:pt x="863" y="452"/>
                  </a:cubicBezTo>
                  <a:cubicBezTo>
                    <a:pt x="863" y="452"/>
                    <a:pt x="863" y="452"/>
                    <a:pt x="863" y="452"/>
                  </a:cubicBezTo>
                  <a:cubicBezTo>
                    <a:pt x="863" y="452"/>
                    <a:pt x="863" y="453"/>
                    <a:pt x="864" y="454"/>
                  </a:cubicBezTo>
                  <a:cubicBezTo>
                    <a:pt x="865" y="454"/>
                    <a:pt x="865" y="453"/>
                    <a:pt x="865" y="454"/>
                  </a:cubicBezTo>
                  <a:cubicBezTo>
                    <a:pt x="866" y="455"/>
                    <a:pt x="866" y="455"/>
                    <a:pt x="866" y="455"/>
                  </a:cubicBezTo>
                  <a:cubicBezTo>
                    <a:pt x="867" y="456"/>
                    <a:pt x="865" y="457"/>
                    <a:pt x="866" y="458"/>
                  </a:cubicBezTo>
                  <a:cubicBezTo>
                    <a:pt x="866" y="458"/>
                    <a:pt x="867" y="459"/>
                    <a:pt x="867" y="459"/>
                  </a:cubicBezTo>
                  <a:cubicBezTo>
                    <a:pt x="868" y="459"/>
                    <a:pt x="868" y="459"/>
                    <a:pt x="868" y="460"/>
                  </a:cubicBezTo>
                  <a:cubicBezTo>
                    <a:pt x="868" y="460"/>
                    <a:pt x="868" y="461"/>
                    <a:pt x="869" y="461"/>
                  </a:cubicBezTo>
                  <a:cubicBezTo>
                    <a:pt x="869" y="461"/>
                    <a:pt x="869" y="461"/>
                    <a:pt x="870" y="462"/>
                  </a:cubicBezTo>
                  <a:cubicBezTo>
                    <a:pt x="870" y="462"/>
                    <a:pt x="870" y="463"/>
                    <a:pt x="870" y="463"/>
                  </a:cubicBezTo>
                  <a:close/>
                  <a:moveTo>
                    <a:pt x="861" y="448"/>
                  </a:moveTo>
                  <a:cubicBezTo>
                    <a:pt x="861" y="448"/>
                    <a:pt x="861" y="448"/>
                    <a:pt x="861" y="448"/>
                  </a:cubicBezTo>
                  <a:cubicBezTo>
                    <a:pt x="861" y="448"/>
                    <a:pt x="861" y="448"/>
                    <a:pt x="861" y="448"/>
                  </a:cubicBezTo>
                  <a:cubicBezTo>
                    <a:pt x="861" y="448"/>
                    <a:pt x="861" y="448"/>
                    <a:pt x="861" y="448"/>
                  </a:cubicBezTo>
                  <a:cubicBezTo>
                    <a:pt x="861" y="448"/>
                    <a:pt x="861" y="447"/>
                    <a:pt x="861" y="447"/>
                  </a:cubicBezTo>
                  <a:cubicBezTo>
                    <a:pt x="860" y="447"/>
                    <a:pt x="860" y="447"/>
                    <a:pt x="860" y="447"/>
                  </a:cubicBezTo>
                  <a:cubicBezTo>
                    <a:pt x="860" y="447"/>
                    <a:pt x="860" y="447"/>
                    <a:pt x="860" y="447"/>
                  </a:cubicBezTo>
                  <a:cubicBezTo>
                    <a:pt x="860" y="447"/>
                    <a:pt x="860" y="447"/>
                    <a:pt x="860" y="447"/>
                  </a:cubicBezTo>
                  <a:cubicBezTo>
                    <a:pt x="859" y="447"/>
                    <a:pt x="859" y="447"/>
                    <a:pt x="859" y="447"/>
                  </a:cubicBezTo>
                  <a:cubicBezTo>
                    <a:pt x="859" y="447"/>
                    <a:pt x="859" y="448"/>
                    <a:pt x="859" y="448"/>
                  </a:cubicBezTo>
                  <a:cubicBezTo>
                    <a:pt x="859" y="448"/>
                    <a:pt x="859" y="448"/>
                    <a:pt x="860" y="448"/>
                  </a:cubicBezTo>
                  <a:cubicBezTo>
                    <a:pt x="860" y="448"/>
                    <a:pt x="860" y="448"/>
                    <a:pt x="860" y="448"/>
                  </a:cubicBezTo>
                  <a:cubicBezTo>
                    <a:pt x="860" y="448"/>
                    <a:pt x="860" y="448"/>
                    <a:pt x="860" y="448"/>
                  </a:cubicBezTo>
                  <a:cubicBezTo>
                    <a:pt x="860" y="448"/>
                    <a:pt x="860" y="448"/>
                    <a:pt x="860" y="448"/>
                  </a:cubicBezTo>
                  <a:cubicBezTo>
                    <a:pt x="860" y="448"/>
                    <a:pt x="860" y="448"/>
                    <a:pt x="860" y="449"/>
                  </a:cubicBezTo>
                  <a:cubicBezTo>
                    <a:pt x="861" y="449"/>
                    <a:pt x="861" y="449"/>
                    <a:pt x="861" y="448"/>
                  </a:cubicBezTo>
                  <a:cubicBezTo>
                    <a:pt x="861" y="448"/>
                    <a:pt x="861" y="448"/>
                    <a:pt x="861" y="448"/>
                  </a:cubicBezTo>
                  <a:cubicBezTo>
                    <a:pt x="861" y="448"/>
                    <a:pt x="861" y="448"/>
                    <a:pt x="861" y="448"/>
                  </a:cubicBezTo>
                  <a:close/>
                  <a:moveTo>
                    <a:pt x="869" y="516"/>
                  </a:moveTo>
                  <a:cubicBezTo>
                    <a:pt x="869" y="516"/>
                    <a:pt x="868" y="516"/>
                    <a:pt x="868" y="516"/>
                  </a:cubicBezTo>
                  <a:cubicBezTo>
                    <a:pt x="868" y="516"/>
                    <a:pt x="868" y="516"/>
                    <a:pt x="868" y="517"/>
                  </a:cubicBezTo>
                  <a:cubicBezTo>
                    <a:pt x="868" y="517"/>
                    <a:pt x="869" y="517"/>
                    <a:pt x="869" y="517"/>
                  </a:cubicBezTo>
                  <a:cubicBezTo>
                    <a:pt x="869" y="517"/>
                    <a:pt x="869" y="517"/>
                    <a:pt x="869" y="517"/>
                  </a:cubicBezTo>
                  <a:cubicBezTo>
                    <a:pt x="870" y="517"/>
                    <a:pt x="870" y="516"/>
                    <a:pt x="869" y="516"/>
                  </a:cubicBezTo>
                  <a:cubicBezTo>
                    <a:pt x="869" y="516"/>
                    <a:pt x="869" y="516"/>
                    <a:pt x="869" y="516"/>
                  </a:cubicBezTo>
                  <a:close/>
                  <a:moveTo>
                    <a:pt x="913" y="524"/>
                  </a:moveTo>
                  <a:cubicBezTo>
                    <a:pt x="914" y="524"/>
                    <a:pt x="915" y="523"/>
                    <a:pt x="915" y="523"/>
                  </a:cubicBezTo>
                  <a:cubicBezTo>
                    <a:pt x="915" y="522"/>
                    <a:pt x="915" y="522"/>
                    <a:pt x="915" y="521"/>
                  </a:cubicBezTo>
                  <a:cubicBezTo>
                    <a:pt x="915" y="521"/>
                    <a:pt x="915" y="521"/>
                    <a:pt x="916" y="521"/>
                  </a:cubicBezTo>
                  <a:cubicBezTo>
                    <a:pt x="916" y="520"/>
                    <a:pt x="915" y="519"/>
                    <a:pt x="915" y="518"/>
                  </a:cubicBezTo>
                  <a:cubicBezTo>
                    <a:pt x="914" y="518"/>
                    <a:pt x="914" y="517"/>
                    <a:pt x="913" y="516"/>
                  </a:cubicBezTo>
                  <a:cubicBezTo>
                    <a:pt x="913" y="516"/>
                    <a:pt x="913" y="516"/>
                    <a:pt x="913" y="516"/>
                  </a:cubicBezTo>
                  <a:cubicBezTo>
                    <a:pt x="912" y="515"/>
                    <a:pt x="912" y="515"/>
                    <a:pt x="912" y="514"/>
                  </a:cubicBezTo>
                  <a:cubicBezTo>
                    <a:pt x="912" y="514"/>
                    <a:pt x="913" y="513"/>
                    <a:pt x="913" y="513"/>
                  </a:cubicBezTo>
                  <a:cubicBezTo>
                    <a:pt x="913" y="512"/>
                    <a:pt x="913" y="512"/>
                    <a:pt x="914" y="511"/>
                  </a:cubicBezTo>
                  <a:cubicBezTo>
                    <a:pt x="914" y="511"/>
                    <a:pt x="914" y="510"/>
                    <a:pt x="915" y="510"/>
                  </a:cubicBezTo>
                  <a:cubicBezTo>
                    <a:pt x="915" y="510"/>
                    <a:pt x="915" y="509"/>
                    <a:pt x="915" y="509"/>
                  </a:cubicBezTo>
                  <a:cubicBezTo>
                    <a:pt x="915" y="509"/>
                    <a:pt x="916" y="509"/>
                    <a:pt x="916" y="510"/>
                  </a:cubicBezTo>
                  <a:cubicBezTo>
                    <a:pt x="916" y="510"/>
                    <a:pt x="916" y="509"/>
                    <a:pt x="917" y="510"/>
                  </a:cubicBezTo>
                  <a:cubicBezTo>
                    <a:pt x="917" y="510"/>
                    <a:pt x="917" y="511"/>
                    <a:pt x="917" y="511"/>
                  </a:cubicBezTo>
                  <a:cubicBezTo>
                    <a:pt x="918" y="512"/>
                    <a:pt x="917" y="512"/>
                    <a:pt x="917" y="513"/>
                  </a:cubicBezTo>
                  <a:cubicBezTo>
                    <a:pt x="918" y="513"/>
                    <a:pt x="918" y="514"/>
                    <a:pt x="918" y="514"/>
                  </a:cubicBezTo>
                  <a:cubicBezTo>
                    <a:pt x="918" y="514"/>
                    <a:pt x="919" y="515"/>
                    <a:pt x="919" y="515"/>
                  </a:cubicBezTo>
                  <a:cubicBezTo>
                    <a:pt x="919" y="515"/>
                    <a:pt x="919" y="515"/>
                    <a:pt x="919" y="516"/>
                  </a:cubicBezTo>
                  <a:cubicBezTo>
                    <a:pt x="919" y="517"/>
                    <a:pt x="919" y="518"/>
                    <a:pt x="919" y="519"/>
                  </a:cubicBezTo>
                  <a:cubicBezTo>
                    <a:pt x="919" y="519"/>
                    <a:pt x="919" y="519"/>
                    <a:pt x="919" y="519"/>
                  </a:cubicBezTo>
                  <a:cubicBezTo>
                    <a:pt x="919" y="519"/>
                    <a:pt x="920" y="519"/>
                    <a:pt x="920" y="519"/>
                  </a:cubicBezTo>
                  <a:cubicBezTo>
                    <a:pt x="920" y="519"/>
                    <a:pt x="920" y="519"/>
                    <a:pt x="920" y="519"/>
                  </a:cubicBezTo>
                  <a:cubicBezTo>
                    <a:pt x="920" y="519"/>
                    <a:pt x="920" y="518"/>
                    <a:pt x="920" y="518"/>
                  </a:cubicBezTo>
                  <a:cubicBezTo>
                    <a:pt x="920" y="518"/>
                    <a:pt x="920" y="518"/>
                    <a:pt x="920" y="518"/>
                  </a:cubicBezTo>
                  <a:cubicBezTo>
                    <a:pt x="920" y="518"/>
                    <a:pt x="921" y="518"/>
                    <a:pt x="921" y="518"/>
                  </a:cubicBezTo>
                  <a:cubicBezTo>
                    <a:pt x="920" y="517"/>
                    <a:pt x="920" y="517"/>
                    <a:pt x="920" y="516"/>
                  </a:cubicBezTo>
                  <a:cubicBezTo>
                    <a:pt x="920" y="515"/>
                    <a:pt x="920" y="515"/>
                    <a:pt x="920" y="514"/>
                  </a:cubicBezTo>
                  <a:cubicBezTo>
                    <a:pt x="920" y="514"/>
                    <a:pt x="920" y="514"/>
                    <a:pt x="920" y="513"/>
                  </a:cubicBezTo>
                  <a:cubicBezTo>
                    <a:pt x="919" y="513"/>
                    <a:pt x="920" y="513"/>
                    <a:pt x="920" y="513"/>
                  </a:cubicBezTo>
                  <a:cubicBezTo>
                    <a:pt x="920" y="513"/>
                    <a:pt x="921" y="513"/>
                    <a:pt x="921" y="513"/>
                  </a:cubicBezTo>
                  <a:cubicBezTo>
                    <a:pt x="921" y="513"/>
                    <a:pt x="921" y="513"/>
                    <a:pt x="921" y="513"/>
                  </a:cubicBezTo>
                  <a:cubicBezTo>
                    <a:pt x="921" y="512"/>
                    <a:pt x="922" y="513"/>
                    <a:pt x="922" y="513"/>
                  </a:cubicBezTo>
                  <a:cubicBezTo>
                    <a:pt x="923" y="512"/>
                    <a:pt x="922" y="512"/>
                    <a:pt x="922" y="512"/>
                  </a:cubicBezTo>
                  <a:cubicBezTo>
                    <a:pt x="922" y="511"/>
                    <a:pt x="922" y="510"/>
                    <a:pt x="922" y="509"/>
                  </a:cubicBezTo>
                  <a:cubicBezTo>
                    <a:pt x="923" y="509"/>
                    <a:pt x="922" y="508"/>
                    <a:pt x="922" y="508"/>
                  </a:cubicBezTo>
                  <a:cubicBezTo>
                    <a:pt x="922" y="508"/>
                    <a:pt x="922" y="508"/>
                    <a:pt x="922" y="508"/>
                  </a:cubicBezTo>
                  <a:cubicBezTo>
                    <a:pt x="922" y="507"/>
                    <a:pt x="922" y="507"/>
                    <a:pt x="922" y="507"/>
                  </a:cubicBezTo>
                  <a:cubicBezTo>
                    <a:pt x="922" y="506"/>
                    <a:pt x="921" y="506"/>
                    <a:pt x="921" y="505"/>
                  </a:cubicBezTo>
                  <a:cubicBezTo>
                    <a:pt x="921" y="505"/>
                    <a:pt x="921" y="504"/>
                    <a:pt x="921" y="503"/>
                  </a:cubicBezTo>
                  <a:cubicBezTo>
                    <a:pt x="921" y="503"/>
                    <a:pt x="920" y="502"/>
                    <a:pt x="920" y="502"/>
                  </a:cubicBezTo>
                  <a:cubicBezTo>
                    <a:pt x="920" y="501"/>
                    <a:pt x="919" y="501"/>
                    <a:pt x="919" y="500"/>
                  </a:cubicBezTo>
                  <a:cubicBezTo>
                    <a:pt x="919" y="500"/>
                    <a:pt x="920" y="499"/>
                    <a:pt x="919" y="499"/>
                  </a:cubicBezTo>
                  <a:cubicBezTo>
                    <a:pt x="919" y="498"/>
                    <a:pt x="918" y="498"/>
                    <a:pt x="918" y="498"/>
                  </a:cubicBezTo>
                  <a:cubicBezTo>
                    <a:pt x="918" y="498"/>
                    <a:pt x="918" y="497"/>
                    <a:pt x="918" y="497"/>
                  </a:cubicBezTo>
                  <a:cubicBezTo>
                    <a:pt x="918" y="497"/>
                    <a:pt x="918" y="496"/>
                    <a:pt x="918" y="496"/>
                  </a:cubicBezTo>
                  <a:cubicBezTo>
                    <a:pt x="919" y="496"/>
                    <a:pt x="920" y="496"/>
                    <a:pt x="919" y="495"/>
                  </a:cubicBezTo>
                  <a:cubicBezTo>
                    <a:pt x="919" y="494"/>
                    <a:pt x="919" y="494"/>
                    <a:pt x="919" y="493"/>
                  </a:cubicBezTo>
                  <a:cubicBezTo>
                    <a:pt x="919" y="493"/>
                    <a:pt x="918" y="493"/>
                    <a:pt x="918" y="493"/>
                  </a:cubicBezTo>
                  <a:cubicBezTo>
                    <a:pt x="918" y="493"/>
                    <a:pt x="917" y="492"/>
                    <a:pt x="917" y="492"/>
                  </a:cubicBezTo>
                  <a:cubicBezTo>
                    <a:pt x="917" y="491"/>
                    <a:pt x="917" y="491"/>
                    <a:pt x="917" y="491"/>
                  </a:cubicBezTo>
                  <a:cubicBezTo>
                    <a:pt x="917" y="491"/>
                    <a:pt x="916" y="491"/>
                    <a:pt x="916" y="491"/>
                  </a:cubicBezTo>
                  <a:cubicBezTo>
                    <a:pt x="916" y="492"/>
                    <a:pt x="915" y="491"/>
                    <a:pt x="915" y="491"/>
                  </a:cubicBezTo>
                  <a:cubicBezTo>
                    <a:pt x="914" y="491"/>
                    <a:pt x="913" y="490"/>
                    <a:pt x="913" y="490"/>
                  </a:cubicBezTo>
                  <a:cubicBezTo>
                    <a:pt x="913" y="490"/>
                    <a:pt x="913" y="489"/>
                    <a:pt x="913" y="489"/>
                  </a:cubicBezTo>
                  <a:cubicBezTo>
                    <a:pt x="913" y="489"/>
                    <a:pt x="913" y="489"/>
                    <a:pt x="913" y="489"/>
                  </a:cubicBezTo>
                  <a:cubicBezTo>
                    <a:pt x="912" y="489"/>
                    <a:pt x="912" y="488"/>
                    <a:pt x="912" y="488"/>
                  </a:cubicBezTo>
                  <a:cubicBezTo>
                    <a:pt x="913" y="486"/>
                    <a:pt x="910" y="487"/>
                    <a:pt x="910" y="488"/>
                  </a:cubicBezTo>
                  <a:cubicBezTo>
                    <a:pt x="911" y="489"/>
                    <a:pt x="911" y="489"/>
                    <a:pt x="911" y="490"/>
                  </a:cubicBezTo>
                  <a:cubicBezTo>
                    <a:pt x="911" y="490"/>
                    <a:pt x="911" y="491"/>
                    <a:pt x="911" y="492"/>
                  </a:cubicBezTo>
                  <a:cubicBezTo>
                    <a:pt x="911" y="492"/>
                    <a:pt x="910" y="493"/>
                    <a:pt x="910" y="492"/>
                  </a:cubicBezTo>
                  <a:cubicBezTo>
                    <a:pt x="909" y="492"/>
                    <a:pt x="909" y="492"/>
                    <a:pt x="909" y="492"/>
                  </a:cubicBezTo>
                  <a:cubicBezTo>
                    <a:pt x="909" y="493"/>
                    <a:pt x="909" y="495"/>
                    <a:pt x="908" y="495"/>
                  </a:cubicBezTo>
                  <a:cubicBezTo>
                    <a:pt x="907" y="495"/>
                    <a:pt x="907" y="493"/>
                    <a:pt x="906" y="493"/>
                  </a:cubicBezTo>
                  <a:cubicBezTo>
                    <a:pt x="905" y="494"/>
                    <a:pt x="905" y="495"/>
                    <a:pt x="905" y="495"/>
                  </a:cubicBezTo>
                  <a:cubicBezTo>
                    <a:pt x="904" y="495"/>
                    <a:pt x="905" y="496"/>
                    <a:pt x="905" y="496"/>
                  </a:cubicBezTo>
                  <a:cubicBezTo>
                    <a:pt x="905" y="496"/>
                    <a:pt x="905" y="497"/>
                    <a:pt x="905" y="497"/>
                  </a:cubicBezTo>
                  <a:cubicBezTo>
                    <a:pt x="905" y="497"/>
                    <a:pt x="905" y="497"/>
                    <a:pt x="904" y="498"/>
                  </a:cubicBezTo>
                  <a:cubicBezTo>
                    <a:pt x="904" y="498"/>
                    <a:pt x="904" y="498"/>
                    <a:pt x="904" y="498"/>
                  </a:cubicBezTo>
                  <a:cubicBezTo>
                    <a:pt x="904" y="499"/>
                    <a:pt x="903" y="498"/>
                    <a:pt x="903" y="498"/>
                  </a:cubicBezTo>
                  <a:cubicBezTo>
                    <a:pt x="903" y="497"/>
                    <a:pt x="903" y="497"/>
                    <a:pt x="903" y="497"/>
                  </a:cubicBezTo>
                  <a:cubicBezTo>
                    <a:pt x="903" y="497"/>
                    <a:pt x="902" y="497"/>
                    <a:pt x="902" y="497"/>
                  </a:cubicBezTo>
                  <a:cubicBezTo>
                    <a:pt x="902" y="497"/>
                    <a:pt x="902" y="498"/>
                    <a:pt x="902" y="498"/>
                  </a:cubicBezTo>
                  <a:cubicBezTo>
                    <a:pt x="902" y="498"/>
                    <a:pt x="901" y="498"/>
                    <a:pt x="901" y="498"/>
                  </a:cubicBezTo>
                  <a:cubicBezTo>
                    <a:pt x="901" y="498"/>
                    <a:pt x="901" y="498"/>
                    <a:pt x="901" y="499"/>
                  </a:cubicBezTo>
                  <a:cubicBezTo>
                    <a:pt x="901" y="500"/>
                    <a:pt x="900" y="500"/>
                    <a:pt x="900" y="501"/>
                  </a:cubicBezTo>
                  <a:cubicBezTo>
                    <a:pt x="899" y="501"/>
                    <a:pt x="899" y="501"/>
                    <a:pt x="898" y="502"/>
                  </a:cubicBezTo>
                  <a:cubicBezTo>
                    <a:pt x="897" y="502"/>
                    <a:pt x="897" y="502"/>
                    <a:pt x="896" y="503"/>
                  </a:cubicBezTo>
                  <a:cubicBezTo>
                    <a:pt x="895" y="503"/>
                    <a:pt x="896" y="502"/>
                    <a:pt x="896" y="502"/>
                  </a:cubicBezTo>
                  <a:cubicBezTo>
                    <a:pt x="896" y="501"/>
                    <a:pt x="896" y="501"/>
                    <a:pt x="897" y="500"/>
                  </a:cubicBezTo>
                  <a:cubicBezTo>
                    <a:pt x="897" y="500"/>
                    <a:pt x="897" y="498"/>
                    <a:pt x="897" y="498"/>
                  </a:cubicBezTo>
                  <a:cubicBezTo>
                    <a:pt x="897" y="497"/>
                    <a:pt x="896" y="497"/>
                    <a:pt x="896" y="497"/>
                  </a:cubicBezTo>
                  <a:cubicBezTo>
                    <a:pt x="896" y="497"/>
                    <a:pt x="896" y="497"/>
                    <a:pt x="896" y="497"/>
                  </a:cubicBezTo>
                  <a:cubicBezTo>
                    <a:pt x="895" y="497"/>
                    <a:pt x="895" y="496"/>
                    <a:pt x="895" y="496"/>
                  </a:cubicBezTo>
                  <a:cubicBezTo>
                    <a:pt x="895" y="496"/>
                    <a:pt x="895" y="496"/>
                    <a:pt x="895" y="496"/>
                  </a:cubicBezTo>
                  <a:cubicBezTo>
                    <a:pt x="895" y="496"/>
                    <a:pt x="894" y="496"/>
                    <a:pt x="894" y="496"/>
                  </a:cubicBezTo>
                  <a:cubicBezTo>
                    <a:pt x="894" y="496"/>
                    <a:pt x="893" y="496"/>
                    <a:pt x="893" y="496"/>
                  </a:cubicBezTo>
                  <a:cubicBezTo>
                    <a:pt x="892" y="496"/>
                    <a:pt x="893" y="497"/>
                    <a:pt x="892" y="497"/>
                  </a:cubicBezTo>
                  <a:cubicBezTo>
                    <a:pt x="892" y="497"/>
                    <a:pt x="892" y="497"/>
                    <a:pt x="892" y="497"/>
                  </a:cubicBezTo>
                  <a:cubicBezTo>
                    <a:pt x="892" y="498"/>
                    <a:pt x="891" y="498"/>
                    <a:pt x="891" y="498"/>
                  </a:cubicBezTo>
                  <a:cubicBezTo>
                    <a:pt x="890" y="498"/>
                    <a:pt x="890" y="499"/>
                    <a:pt x="890" y="499"/>
                  </a:cubicBezTo>
                  <a:cubicBezTo>
                    <a:pt x="889" y="500"/>
                    <a:pt x="889" y="501"/>
                    <a:pt x="889" y="501"/>
                  </a:cubicBezTo>
                  <a:cubicBezTo>
                    <a:pt x="889" y="501"/>
                    <a:pt x="890" y="501"/>
                    <a:pt x="890" y="501"/>
                  </a:cubicBezTo>
                  <a:cubicBezTo>
                    <a:pt x="890" y="501"/>
                    <a:pt x="889" y="501"/>
                    <a:pt x="889" y="501"/>
                  </a:cubicBezTo>
                  <a:cubicBezTo>
                    <a:pt x="888" y="501"/>
                    <a:pt x="887" y="501"/>
                    <a:pt x="887" y="501"/>
                  </a:cubicBezTo>
                  <a:cubicBezTo>
                    <a:pt x="886" y="501"/>
                    <a:pt x="886" y="502"/>
                    <a:pt x="885" y="502"/>
                  </a:cubicBezTo>
                  <a:cubicBezTo>
                    <a:pt x="885" y="502"/>
                    <a:pt x="885" y="502"/>
                    <a:pt x="884" y="502"/>
                  </a:cubicBezTo>
                  <a:cubicBezTo>
                    <a:pt x="884" y="503"/>
                    <a:pt x="882" y="503"/>
                    <a:pt x="882" y="504"/>
                  </a:cubicBezTo>
                  <a:cubicBezTo>
                    <a:pt x="881" y="504"/>
                    <a:pt x="881" y="504"/>
                    <a:pt x="881" y="505"/>
                  </a:cubicBezTo>
                  <a:cubicBezTo>
                    <a:pt x="881" y="505"/>
                    <a:pt x="882" y="505"/>
                    <a:pt x="882" y="505"/>
                  </a:cubicBezTo>
                  <a:cubicBezTo>
                    <a:pt x="882" y="506"/>
                    <a:pt x="882" y="506"/>
                    <a:pt x="882" y="507"/>
                  </a:cubicBezTo>
                  <a:cubicBezTo>
                    <a:pt x="882" y="507"/>
                    <a:pt x="881" y="508"/>
                    <a:pt x="881" y="508"/>
                  </a:cubicBezTo>
                  <a:cubicBezTo>
                    <a:pt x="881" y="509"/>
                    <a:pt x="880" y="509"/>
                    <a:pt x="880" y="509"/>
                  </a:cubicBezTo>
                  <a:cubicBezTo>
                    <a:pt x="880" y="510"/>
                    <a:pt x="880" y="510"/>
                    <a:pt x="880" y="510"/>
                  </a:cubicBezTo>
                  <a:cubicBezTo>
                    <a:pt x="880" y="511"/>
                    <a:pt x="880" y="511"/>
                    <a:pt x="881" y="511"/>
                  </a:cubicBezTo>
                  <a:cubicBezTo>
                    <a:pt x="881" y="511"/>
                    <a:pt x="881" y="512"/>
                    <a:pt x="881" y="512"/>
                  </a:cubicBezTo>
                  <a:cubicBezTo>
                    <a:pt x="881" y="512"/>
                    <a:pt x="881" y="512"/>
                    <a:pt x="881" y="512"/>
                  </a:cubicBezTo>
                  <a:cubicBezTo>
                    <a:pt x="882" y="512"/>
                    <a:pt x="882" y="511"/>
                    <a:pt x="883" y="510"/>
                  </a:cubicBezTo>
                  <a:cubicBezTo>
                    <a:pt x="883" y="510"/>
                    <a:pt x="883" y="509"/>
                    <a:pt x="884" y="508"/>
                  </a:cubicBezTo>
                  <a:cubicBezTo>
                    <a:pt x="884" y="508"/>
                    <a:pt x="884" y="508"/>
                    <a:pt x="884" y="507"/>
                  </a:cubicBezTo>
                  <a:cubicBezTo>
                    <a:pt x="885" y="507"/>
                    <a:pt x="886" y="506"/>
                    <a:pt x="886" y="506"/>
                  </a:cubicBezTo>
                  <a:cubicBezTo>
                    <a:pt x="886" y="505"/>
                    <a:pt x="886" y="504"/>
                    <a:pt x="887" y="505"/>
                  </a:cubicBezTo>
                  <a:cubicBezTo>
                    <a:pt x="887" y="505"/>
                    <a:pt x="888" y="505"/>
                    <a:pt x="888" y="505"/>
                  </a:cubicBezTo>
                  <a:cubicBezTo>
                    <a:pt x="889" y="505"/>
                    <a:pt x="888" y="506"/>
                    <a:pt x="888" y="506"/>
                  </a:cubicBezTo>
                  <a:cubicBezTo>
                    <a:pt x="888" y="507"/>
                    <a:pt x="887" y="507"/>
                    <a:pt x="888" y="507"/>
                  </a:cubicBezTo>
                  <a:cubicBezTo>
                    <a:pt x="888" y="507"/>
                    <a:pt x="889" y="507"/>
                    <a:pt x="889" y="507"/>
                  </a:cubicBezTo>
                  <a:cubicBezTo>
                    <a:pt x="889" y="507"/>
                    <a:pt x="890" y="507"/>
                    <a:pt x="890" y="507"/>
                  </a:cubicBezTo>
                  <a:cubicBezTo>
                    <a:pt x="890" y="507"/>
                    <a:pt x="890" y="506"/>
                    <a:pt x="891" y="506"/>
                  </a:cubicBezTo>
                  <a:cubicBezTo>
                    <a:pt x="892" y="505"/>
                    <a:pt x="892" y="506"/>
                    <a:pt x="892" y="507"/>
                  </a:cubicBezTo>
                  <a:cubicBezTo>
                    <a:pt x="892" y="507"/>
                    <a:pt x="892" y="507"/>
                    <a:pt x="892" y="507"/>
                  </a:cubicBezTo>
                  <a:cubicBezTo>
                    <a:pt x="893" y="507"/>
                    <a:pt x="893" y="508"/>
                    <a:pt x="894" y="508"/>
                  </a:cubicBezTo>
                  <a:cubicBezTo>
                    <a:pt x="894" y="508"/>
                    <a:pt x="894" y="508"/>
                    <a:pt x="894" y="508"/>
                  </a:cubicBezTo>
                  <a:cubicBezTo>
                    <a:pt x="894" y="508"/>
                    <a:pt x="893" y="507"/>
                    <a:pt x="894" y="506"/>
                  </a:cubicBezTo>
                  <a:cubicBezTo>
                    <a:pt x="894" y="506"/>
                    <a:pt x="894" y="506"/>
                    <a:pt x="894" y="506"/>
                  </a:cubicBezTo>
                  <a:cubicBezTo>
                    <a:pt x="894" y="505"/>
                    <a:pt x="894" y="506"/>
                    <a:pt x="894" y="505"/>
                  </a:cubicBezTo>
                  <a:cubicBezTo>
                    <a:pt x="895" y="504"/>
                    <a:pt x="896" y="506"/>
                    <a:pt x="896" y="506"/>
                  </a:cubicBezTo>
                  <a:cubicBezTo>
                    <a:pt x="897" y="506"/>
                    <a:pt x="897" y="506"/>
                    <a:pt x="898" y="506"/>
                  </a:cubicBezTo>
                  <a:cubicBezTo>
                    <a:pt x="898" y="506"/>
                    <a:pt x="899" y="507"/>
                    <a:pt x="899" y="507"/>
                  </a:cubicBezTo>
                  <a:cubicBezTo>
                    <a:pt x="899" y="507"/>
                    <a:pt x="899" y="508"/>
                    <a:pt x="900" y="508"/>
                  </a:cubicBezTo>
                  <a:cubicBezTo>
                    <a:pt x="900" y="508"/>
                    <a:pt x="900" y="509"/>
                    <a:pt x="900" y="509"/>
                  </a:cubicBezTo>
                  <a:cubicBezTo>
                    <a:pt x="900" y="510"/>
                    <a:pt x="901" y="510"/>
                    <a:pt x="901" y="510"/>
                  </a:cubicBezTo>
                  <a:cubicBezTo>
                    <a:pt x="901" y="510"/>
                    <a:pt x="901" y="511"/>
                    <a:pt x="902" y="511"/>
                  </a:cubicBezTo>
                  <a:cubicBezTo>
                    <a:pt x="902" y="511"/>
                    <a:pt x="902" y="511"/>
                    <a:pt x="902" y="511"/>
                  </a:cubicBezTo>
                  <a:cubicBezTo>
                    <a:pt x="902" y="511"/>
                    <a:pt x="901" y="511"/>
                    <a:pt x="901" y="511"/>
                  </a:cubicBezTo>
                  <a:cubicBezTo>
                    <a:pt x="901" y="511"/>
                    <a:pt x="900" y="511"/>
                    <a:pt x="900" y="511"/>
                  </a:cubicBezTo>
                  <a:cubicBezTo>
                    <a:pt x="900" y="511"/>
                    <a:pt x="900" y="511"/>
                    <a:pt x="899" y="511"/>
                  </a:cubicBezTo>
                  <a:cubicBezTo>
                    <a:pt x="899" y="512"/>
                    <a:pt x="899" y="512"/>
                    <a:pt x="899" y="512"/>
                  </a:cubicBezTo>
                  <a:cubicBezTo>
                    <a:pt x="899" y="513"/>
                    <a:pt x="899" y="513"/>
                    <a:pt x="899" y="513"/>
                  </a:cubicBezTo>
                  <a:cubicBezTo>
                    <a:pt x="900" y="513"/>
                    <a:pt x="900" y="514"/>
                    <a:pt x="899" y="515"/>
                  </a:cubicBezTo>
                  <a:cubicBezTo>
                    <a:pt x="899" y="515"/>
                    <a:pt x="899" y="516"/>
                    <a:pt x="899" y="516"/>
                  </a:cubicBezTo>
                  <a:cubicBezTo>
                    <a:pt x="900" y="516"/>
                    <a:pt x="900" y="517"/>
                    <a:pt x="901" y="517"/>
                  </a:cubicBezTo>
                  <a:cubicBezTo>
                    <a:pt x="901" y="518"/>
                    <a:pt x="901" y="519"/>
                    <a:pt x="902" y="520"/>
                  </a:cubicBezTo>
                  <a:cubicBezTo>
                    <a:pt x="902" y="520"/>
                    <a:pt x="903" y="520"/>
                    <a:pt x="902" y="521"/>
                  </a:cubicBezTo>
                  <a:cubicBezTo>
                    <a:pt x="902" y="521"/>
                    <a:pt x="902" y="521"/>
                    <a:pt x="903" y="521"/>
                  </a:cubicBezTo>
                  <a:cubicBezTo>
                    <a:pt x="903" y="522"/>
                    <a:pt x="903" y="521"/>
                    <a:pt x="904" y="521"/>
                  </a:cubicBezTo>
                  <a:cubicBezTo>
                    <a:pt x="904" y="521"/>
                    <a:pt x="905" y="522"/>
                    <a:pt x="906" y="522"/>
                  </a:cubicBezTo>
                  <a:cubicBezTo>
                    <a:pt x="907" y="522"/>
                    <a:pt x="908" y="525"/>
                    <a:pt x="909" y="523"/>
                  </a:cubicBezTo>
                  <a:cubicBezTo>
                    <a:pt x="909" y="523"/>
                    <a:pt x="910" y="523"/>
                    <a:pt x="910" y="523"/>
                  </a:cubicBezTo>
                  <a:cubicBezTo>
                    <a:pt x="910" y="522"/>
                    <a:pt x="910" y="521"/>
                    <a:pt x="911" y="522"/>
                  </a:cubicBezTo>
                  <a:cubicBezTo>
                    <a:pt x="912" y="522"/>
                    <a:pt x="911" y="523"/>
                    <a:pt x="911" y="524"/>
                  </a:cubicBezTo>
                  <a:cubicBezTo>
                    <a:pt x="911" y="524"/>
                    <a:pt x="911" y="525"/>
                    <a:pt x="911" y="525"/>
                  </a:cubicBezTo>
                  <a:cubicBezTo>
                    <a:pt x="911" y="525"/>
                    <a:pt x="912" y="525"/>
                    <a:pt x="912" y="525"/>
                  </a:cubicBezTo>
                  <a:cubicBezTo>
                    <a:pt x="912" y="525"/>
                    <a:pt x="913" y="525"/>
                    <a:pt x="913" y="524"/>
                  </a:cubicBezTo>
                  <a:close/>
                  <a:moveTo>
                    <a:pt x="858" y="532"/>
                  </a:moveTo>
                  <a:cubicBezTo>
                    <a:pt x="858" y="532"/>
                    <a:pt x="858" y="532"/>
                    <a:pt x="858" y="532"/>
                  </a:cubicBezTo>
                  <a:cubicBezTo>
                    <a:pt x="858" y="531"/>
                    <a:pt x="857" y="531"/>
                    <a:pt x="857" y="532"/>
                  </a:cubicBezTo>
                  <a:cubicBezTo>
                    <a:pt x="857" y="532"/>
                    <a:pt x="857" y="532"/>
                    <a:pt x="857" y="532"/>
                  </a:cubicBezTo>
                  <a:cubicBezTo>
                    <a:pt x="857" y="533"/>
                    <a:pt x="858" y="533"/>
                    <a:pt x="858" y="532"/>
                  </a:cubicBezTo>
                  <a:close/>
                  <a:moveTo>
                    <a:pt x="861" y="464"/>
                  </a:moveTo>
                  <a:cubicBezTo>
                    <a:pt x="861" y="465"/>
                    <a:pt x="862" y="465"/>
                    <a:pt x="862" y="465"/>
                  </a:cubicBezTo>
                  <a:cubicBezTo>
                    <a:pt x="862" y="465"/>
                    <a:pt x="863" y="464"/>
                    <a:pt x="863" y="464"/>
                  </a:cubicBezTo>
                  <a:cubicBezTo>
                    <a:pt x="863" y="464"/>
                    <a:pt x="863" y="464"/>
                    <a:pt x="863" y="464"/>
                  </a:cubicBezTo>
                  <a:cubicBezTo>
                    <a:pt x="863" y="464"/>
                    <a:pt x="862" y="463"/>
                    <a:pt x="862" y="463"/>
                  </a:cubicBezTo>
                  <a:cubicBezTo>
                    <a:pt x="861" y="463"/>
                    <a:pt x="861" y="463"/>
                    <a:pt x="860" y="463"/>
                  </a:cubicBezTo>
                  <a:cubicBezTo>
                    <a:pt x="860" y="463"/>
                    <a:pt x="860" y="464"/>
                    <a:pt x="860" y="464"/>
                  </a:cubicBezTo>
                  <a:cubicBezTo>
                    <a:pt x="861" y="464"/>
                    <a:pt x="861" y="464"/>
                    <a:pt x="861" y="464"/>
                  </a:cubicBezTo>
                  <a:close/>
                  <a:moveTo>
                    <a:pt x="861" y="530"/>
                  </a:moveTo>
                  <a:cubicBezTo>
                    <a:pt x="862" y="529"/>
                    <a:pt x="862" y="529"/>
                    <a:pt x="863" y="529"/>
                  </a:cubicBezTo>
                  <a:cubicBezTo>
                    <a:pt x="863" y="529"/>
                    <a:pt x="863" y="528"/>
                    <a:pt x="863" y="528"/>
                  </a:cubicBezTo>
                  <a:cubicBezTo>
                    <a:pt x="864" y="528"/>
                    <a:pt x="863" y="528"/>
                    <a:pt x="864" y="527"/>
                  </a:cubicBezTo>
                  <a:cubicBezTo>
                    <a:pt x="864" y="527"/>
                    <a:pt x="864" y="527"/>
                    <a:pt x="864" y="527"/>
                  </a:cubicBezTo>
                  <a:cubicBezTo>
                    <a:pt x="864" y="527"/>
                    <a:pt x="864" y="527"/>
                    <a:pt x="864" y="527"/>
                  </a:cubicBezTo>
                  <a:cubicBezTo>
                    <a:pt x="865" y="527"/>
                    <a:pt x="865" y="526"/>
                    <a:pt x="864" y="526"/>
                  </a:cubicBezTo>
                  <a:cubicBezTo>
                    <a:pt x="864" y="526"/>
                    <a:pt x="863" y="526"/>
                    <a:pt x="863" y="526"/>
                  </a:cubicBezTo>
                  <a:cubicBezTo>
                    <a:pt x="863" y="526"/>
                    <a:pt x="863" y="526"/>
                    <a:pt x="863" y="526"/>
                  </a:cubicBezTo>
                  <a:cubicBezTo>
                    <a:pt x="863" y="526"/>
                    <a:pt x="863" y="526"/>
                    <a:pt x="863" y="526"/>
                  </a:cubicBezTo>
                  <a:cubicBezTo>
                    <a:pt x="863" y="526"/>
                    <a:pt x="863" y="527"/>
                    <a:pt x="863" y="527"/>
                  </a:cubicBezTo>
                  <a:cubicBezTo>
                    <a:pt x="863" y="527"/>
                    <a:pt x="862" y="527"/>
                    <a:pt x="862" y="527"/>
                  </a:cubicBezTo>
                  <a:cubicBezTo>
                    <a:pt x="862" y="527"/>
                    <a:pt x="862" y="528"/>
                    <a:pt x="862" y="528"/>
                  </a:cubicBezTo>
                  <a:cubicBezTo>
                    <a:pt x="862" y="528"/>
                    <a:pt x="861" y="528"/>
                    <a:pt x="861" y="529"/>
                  </a:cubicBezTo>
                  <a:cubicBezTo>
                    <a:pt x="860" y="529"/>
                    <a:pt x="861" y="530"/>
                    <a:pt x="861" y="530"/>
                  </a:cubicBezTo>
                  <a:close/>
                  <a:moveTo>
                    <a:pt x="872" y="522"/>
                  </a:moveTo>
                  <a:cubicBezTo>
                    <a:pt x="872" y="521"/>
                    <a:pt x="872" y="522"/>
                    <a:pt x="872" y="521"/>
                  </a:cubicBezTo>
                  <a:cubicBezTo>
                    <a:pt x="873" y="521"/>
                    <a:pt x="873" y="521"/>
                    <a:pt x="873" y="521"/>
                  </a:cubicBezTo>
                  <a:cubicBezTo>
                    <a:pt x="874" y="521"/>
                    <a:pt x="874" y="521"/>
                    <a:pt x="875" y="521"/>
                  </a:cubicBezTo>
                  <a:cubicBezTo>
                    <a:pt x="876" y="521"/>
                    <a:pt x="875" y="520"/>
                    <a:pt x="875" y="520"/>
                  </a:cubicBezTo>
                  <a:cubicBezTo>
                    <a:pt x="874" y="520"/>
                    <a:pt x="874" y="520"/>
                    <a:pt x="873" y="520"/>
                  </a:cubicBezTo>
                  <a:cubicBezTo>
                    <a:pt x="873" y="520"/>
                    <a:pt x="872" y="520"/>
                    <a:pt x="872" y="521"/>
                  </a:cubicBezTo>
                  <a:cubicBezTo>
                    <a:pt x="872" y="521"/>
                    <a:pt x="872" y="521"/>
                    <a:pt x="872" y="521"/>
                  </a:cubicBezTo>
                  <a:cubicBezTo>
                    <a:pt x="872" y="521"/>
                    <a:pt x="871" y="521"/>
                    <a:pt x="871" y="521"/>
                  </a:cubicBezTo>
                  <a:cubicBezTo>
                    <a:pt x="871" y="521"/>
                    <a:pt x="871" y="521"/>
                    <a:pt x="871" y="521"/>
                  </a:cubicBezTo>
                  <a:cubicBezTo>
                    <a:pt x="871" y="521"/>
                    <a:pt x="871" y="522"/>
                    <a:pt x="872" y="522"/>
                  </a:cubicBezTo>
                  <a:close/>
                  <a:moveTo>
                    <a:pt x="900" y="470"/>
                  </a:moveTo>
                  <a:cubicBezTo>
                    <a:pt x="901" y="470"/>
                    <a:pt x="901" y="471"/>
                    <a:pt x="901" y="471"/>
                  </a:cubicBezTo>
                  <a:cubicBezTo>
                    <a:pt x="902" y="471"/>
                    <a:pt x="902" y="470"/>
                    <a:pt x="902" y="470"/>
                  </a:cubicBezTo>
                  <a:cubicBezTo>
                    <a:pt x="902" y="470"/>
                    <a:pt x="902" y="470"/>
                    <a:pt x="902" y="469"/>
                  </a:cubicBezTo>
                  <a:cubicBezTo>
                    <a:pt x="902" y="469"/>
                    <a:pt x="901" y="469"/>
                    <a:pt x="901" y="469"/>
                  </a:cubicBezTo>
                  <a:cubicBezTo>
                    <a:pt x="901" y="469"/>
                    <a:pt x="901" y="469"/>
                    <a:pt x="900" y="469"/>
                  </a:cubicBezTo>
                  <a:cubicBezTo>
                    <a:pt x="900" y="469"/>
                    <a:pt x="900" y="469"/>
                    <a:pt x="900" y="469"/>
                  </a:cubicBezTo>
                  <a:cubicBezTo>
                    <a:pt x="900" y="469"/>
                    <a:pt x="900" y="469"/>
                    <a:pt x="900" y="469"/>
                  </a:cubicBezTo>
                  <a:cubicBezTo>
                    <a:pt x="899" y="469"/>
                    <a:pt x="899" y="470"/>
                    <a:pt x="900" y="470"/>
                  </a:cubicBezTo>
                  <a:cubicBezTo>
                    <a:pt x="900" y="470"/>
                    <a:pt x="900" y="470"/>
                    <a:pt x="900" y="470"/>
                  </a:cubicBezTo>
                  <a:close/>
                  <a:moveTo>
                    <a:pt x="889" y="461"/>
                  </a:moveTo>
                  <a:cubicBezTo>
                    <a:pt x="889" y="462"/>
                    <a:pt x="890" y="462"/>
                    <a:pt x="889" y="463"/>
                  </a:cubicBezTo>
                  <a:cubicBezTo>
                    <a:pt x="889" y="464"/>
                    <a:pt x="888" y="464"/>
                    <a:pt x="888" y="464"/>
                  </a:cubicBezTo>
                  <a:cubicBezTo>
                    <a:pt x="888" y="464"/>
                    <a:pt x="888" y="464"/>
                    <a:pt x="888" y="465"/>
                  </a:cubicBezTo>
                  <a:cubicBezTo>
                    <a:pt x="888" y="465"/>
                    <a:pt x="888" y="466"/>
                    <a:pt x="889" y="465"/>
                  </a:cubicBezTo>
                  <a:cubicBezTo>
                    <a:pt x="889" y="465"/>
                    <a:pt x="889" y="465"/>
                    <a:pt x="890" y="465"/>
                  </a:cubicBezTo>
                  <a:cubicBezTo>
                    <a:pt x="890" y="464"/>
                    <a:pt x="891" y="464"/>
                    <a:pt x="892" y="464"/>
                  </a:cubicBezTo>
                  <a:cubicBezTo>
                    <a:pt x="892" y="464"/>
                    <a:pt x="893" y="465"/>
                    <a:pt x="893" y="465"/>
                  </a:cubicBezTo>
                  <a:cubicBezTo>
                    <a:pt x="894" y="466"/>
                    <a:pt x="894" y="466"/>
                    <a:pt x="895" y="466"/>
                  </a:cubicBezTo>
                  <a:cubicBezTo>
                    <a:pt x="896" y="467"/>
                    <a:pt x="896" y="467"/>
                    <a:pt x="897" y="467"/>
                  </a:cubicBezTo>
                  <a:cubicBezTo>
                    <a:pt x="897" y="467"/>
                    <a:pt x="897" y="467"/>
                    <a:pt x="898" y="467"/>
                  </a:cubicBezTo>
                  <a:cubicBezTo>
                    <a:pt x="898" y="467"/>
                    <a:pt x="898" y="467"/>
                    <a:pt x="898" y="467"/>
                  </a:cubicBezTo>
                  <a:cubicBezTo>
                    <a:pt x="898" y="466"/>
                    <a:pt x="897" y="465"/>
                    <a:pt x="897" y="464"/>
                  </a:cubicBezTo>
                  <a:cubicBezTo>
                    <a:pt x="896" y="463"/>
                    <a:pt x="895" y="463"/>
                    <a:pt x="894" y="463"/>
                  </a:cubicBezTo>
                  <a:cubicBezTo>
                    <a:pt x="893" y="463"/>
                    <a:pt x="891" y="462"/>
                    <a:pt x="891" y="461"/>
                  </a:cubicBezTo>
                  <a:cubicBezTo>
                    <a:pt x="890" y="460"/>
                    <a:pt x="890" y="460"/>
                    <a:pt x="889" y="460"/>
                  </a:cubicBezTo>
                  <a:cubicBezTo>
                    <a:pt x="889" y="460"/>
                    <a:pt x="889" y="460"/>
                    <a:pt x="889" y="460"/>
                  </a:cubicBezTo>
                  <a:cubicBezTo>
                    <a:pt x="889" y="460"/>
                    <a:pt x="889" y="461"/>
                    <a:pt x="889" y="461"/>
                  </a:cubicBezTo>
                  <a:cubicBezTo>
                    <a:pt x="889" y="461"/>
                    <a:pt x="888" y="461"/>
                    <a:pt x="889" y="461"/>
                  </a:cubicBezTo>
                  <a:close/>
                  <a:moveTo>
                    <a:pt x="894" y="460"/>
                  </a:moveTo>
                  <a:cubicBezTo>
                    <a:pt x="894" y="460"/>
                    <a:pt x="893" y="460"/>
                    <a:pt x="893" y="460"/>
                  </a:cubicBezTo>
                  <a:cubicBezTo>
                    <a:pt x="893" y="460"/>
                    <a:pt x="893" y="460"/>
                    <a:pt x="893" y="460"/>
                  </a:cubicBezTo>
                  <a:cubicBezTo>
                    <a:pt x="893" y="460"/>
                    <a:pt x="893" y="460"/>
                    <a:pt x="893" y="460"/>
                  </a:cubicBezTo>
                  <a:cubicBezTo>
                    <a:pt x="893" y="460"/>
                    <a:pt x="893" y="460"/>
                    <a:pt x="893" y="460"/>
                  </a:cubicBezTo>
                  <a:cubicBezTo>
                    <a:pt x="893" y="460"/>
                    <a:pt x="892" y="460"/>
                    <a:pt x="892" y="460"/>
                  </a:cubicBezTo>
                  <a:cubicBezTo>
                    <a:pt x="892" y="460"/>
                    <a:pt x="893" y="460"/>
                    <a:pt x="893" y="460"/>
                  </a:cubicBezTo>
                  <a:cubicBezTo>
                    <a:pt x="893" y="460"/>
                    <a:pt x="893" y="461"/>
                    <a:pt x="893" y="461"/>
                  </a:cubicBezTo>
                  <a:cubicBezTo>
                    <a:pt x="893" y="461"/>
                    <a:pt x="893" y="461"/>
                    <a:pt x="893" y="461"/>
                  </a:cubicBezTo>
                  <a:cubicBezTo>
                    <a:pt x="893" y="461"/>
                    <a:pt x="893" y="461"/>
                    <a:pt x="893" y="461"/>
                  </a:cubicBezTo>
                  <a:cubicBezTo>
                    <a:pt x="893" y="461"/>
                    <a:pt x="893" y="461"/>
                    <a:pt x="893" y="461"/>
                  </a:cubicBezTo>
                  <a:cubicBezTo>
                    <a:pt x="893" y="461"/>
                    <a:pt x="893" y="461"/>
                    <a:pt x="893" y="461"/>
                  </a:cubicBezTo>
                  <a:cubicBezTo>
                    <a:pt x="893" y="461"/>
                    <a:pt x="893" y="461"/>
                    <a:pt x="893" y="461"/>
                  </a:cubicBezTo>
                  <a:cubicBezTo>
                    <a:pt x="894" y="461"/>
                    <a:pt x="894" y="461"/>
                    <a:pt x="894" y="462"/>
                  </a:cubicBezTo>
                  <a:cubicBezTo>
                    <a:pt x="894" y="462"/>
                    <a:pt x="894" y="462"/>
                    <a:pt x="894" y="462"/>
                  </a:cubicBezTo>
                  <a:cubicBezTo>
                    <a:pt x="894" y="462"/>
                    <a:pt x="895" y="462"/>
                    <a:pt x="895" y="462"/>
                  </a:cubicBezTo>
                  <a:cubicBezTo>
                    <a:pt x="895" y="462"/>
                    <a:pt x="894" y="462"/>
                    <a:pt x="894" y="462"/>
                  </a:cubicBezTo>
                  <a:cubicBezTo>
                    <a:pt x="894" y="461"/>
                    <a:pt x="894" y="461"/>
                    <a:pt x="894" y="461"/>
                  </a:cubicBezTo>
                  <a:cubicBezTo>
                    <a:pt x="894" y="461"/>
                    <a:pt x="894" y="461"/>
                    <a:pt x="894" y="461"/>
                  </a:cubicBezTo>
                  <a:cubicBezTo>
                    <a:pt x="894" y="461"/>
                    <a:pt x="894" y="461"/>
                    <a:pt x="894" y="461"/>
                  </a:cubicBezTo>
                  <a:cubicBezTo>
                    <a:pt x="894" y="461"/>
                    <a:pt x="894" y="461"/>
                    <a:pt x="894" y="460"/>
                  </a:cubicBezTo>
                  <a:close/>
                  <a:moveTo>
                    <a:pt x="885" y="461"/>
                  </a:moveTo>
                  <a:cubicBezTo>
                    <a:pt x="885" y="461"/>
                    <a:pt x="884" y="461"/>
                    <a:pt x="884" y="461"/>
                  </a:cubicBezTo>
                  <a:cubicBezTo>
                    <a:pt x="884" y="461"/>
                    <a:pt x="884" y="461"/>
                    <a:pt x="884" y="461"/>
                  </a:cubicBezTo>
                  <a:cubicBezTo>
                    <a:pt x="884" y="461"/>
                    <a:pt x="884" y="461"/>
                    <a:pt x="884" y="461"/>
                  </a:cubicBezTo>
                  <a:cubicBezTo>
                    <a:pt x="884" y="461"/>
                    <a:pt x="884" y="461"/>
                    <a:pt x="884" y="461"/>
                  </a:cubicBezTo>
                  <a:cubicBezTo>
                    <a:pt x="884" y="461"/>
                    <a:pt x="884" y="461"/>
                    <a:pt x="883" y="461"/>
                  </a:cubicBezTo>
                  <a:cubicBezTo>
                    <a:pt x="883" y="461"/>
                    <a:pt x="883" y="461"/>
                    <a:pt x="883" y="461"/>
                  </a:cubicBezTo>
                  <a:cubicBezTo>
                    <a:pt x="883" y="461"/>
                    <a:pt x="883" y="461"/>
                    <a:pt x="883" y="461"/>
                  </a:cubicBezTo>
                  <a:cubicBezTo>
                    <a:pt x="883" y="462"/>
                    <a:pt x="883" y="462"/>
                    <a:pt x="883" y="462"/>
                  </a:cubicBezTo>
                  <a:cubicBezTo>
                    <a:pt x="884" y="462"/>
                    <a:pt x="885" y="462"/>
                    <a:pt x="885" y="461"/>
                  </a:cubicBezTo>
                  <a:close/>
                  <a:moveTo>
                    <a:pt x="879" y="459"/>
                  </a:moveTo>
                  <a:cubicBezTo>
                    <a:pt x="879" y="459"/>
                    <a:pt x="879" y="459"/>
                    <a:pt x="879" y="459"/>
                  </a:cubicBezTo>
                  <a:cubicBezTo>
                    <a:pt x="879" y="459"/>
                    <a:pt x="879" y="459"/>
                    <a:pt x="879" y="459"/>
                  </a:cubicBezTo>
                  <a:cubicBezTo>
                    <a:pt x="879" y="459"/>
                    <a:pt x="878" y="459"/>
                    <a:pt x="878" y="460"/>
                  </a:cubicBezTo>
                  <a:cubicBezTo>
                    <a:pt x="878" y="460"/>
                    <a:pt x="878" y="460"/>
                    <a:pt x="878" y="461"/>
                  </a:cubicBezTo>
                  <a:cubicBezTo>
                    <a:pt x="877" y="462"/>
                    <a:pt x="878" y="462"/>
                    <a:pt x="878" y="463"/>
                  </a:cubicBezTo>
                  <a:cubicBezTo>
                    <a:pt x="878" y="464"/>
                    <a:pt x="878" y="464"/>
                    <a:pt x="879" y="464"/>
                  </a:cubicBezTo>
                  <a:cubicBezTo>
                    <a:pt x="879" y="463"/>
                    <a:pt x="879" y="463"/>
                    <a:pt x="879" y="463"/>
                  </a:cubicBezTo>
                  <a:cubicBezTo>
                    <a:pt x="879" y="463"/>
                    <a:pt x="879" y="462"/>
                    <a:pt x="879" y="462"/>
                  </a:cubicBezTo>
                  <a:cubicBezTo>
                    <a:pt x="879" y="462"/>
                    <a:pt x="879" y="462"/>
                    <a:pt x="880" y="462"/>
                  </a:cubicBezTo>
                  <a:cubicBezTo>
                    <a:pt x="880" y="461"/>
                    <a:pt x="880" y="461"/>
                    <a:pt x="880" y="461"/>
                  </a:cubicBezTo>
                  <a:cubicBezTo>
                    <a:pt x="879" y="460"/>
                    <a:pt x="879" y="460"/>
                    <a:pt x="879" y="460"/>
                  </a:cubicBezTo>
                  <a:cubicBezTo>
                    <a:pt x="879" y="460"/>
                    <a:pt x="879" y="460"/>
                    <a:pt x="879" y="460"/>
                  </a:cubicBezTo>
                  <a:cubicBezTo>
                    <a:pt x="879" y="459"/>
                    <a:pt x="879" y="459"/>
                    <a:pt x="879" y="459"/>
                  </a:cubicBezTo>
                  <a:cubicBezTo>
                    <a:pt x="879" y="459"/>
                    <a:pt x="879" y="459"/>
                    <a:pt x="879" y="459"/>
                  </a:cubicBezTo>
                  <a:close/>
                  <a:moveTo>
                    <a:pt x="909" y="485"/>
                  </a:moveTo>
                  <a:cubicBezTo>
                    <a:pt x="909" y="485"/>
                    <a:pt x="909" y="485"/>
                    <a:pt x="909" y="485"/>
                  </a:cubicBezTo>
                  <a:cubicBezTo>
                    <a:pt x="909" y="484"/>
                    <a:pt x="908" y="484"/>
                    <a:pt x="908" y="485"/>
                  </a:cubicBezTo>
                  <a:cubicBezTo>
                    <a:pt x="908" y="485"/>
                    <a:pt x="908" y="485"/>
                    <a:pt x="908" y="485"/>
                  </a:cubicBezTo>
                  <a:cubicBezTo>
                    <a:pt x="908" y="485"/>
                    <a:pt x="909" y="485"/>
                    <a:pt x="909" y="485"/>
                  </a:cubicBezTo>
                  <a:close/>
                  <a:moveTo>
                    <a:pt x="887" y="455"/>
                  </a:moveTo>
                  <a:cubicBezTo>
                    <a:pt x="887" y="455"/>
                    <a:pt x="887" y="455"/>
                    <a:pt x="887" y="455"/>
                  </a:cubicBezTo>
                  <a:cubicBezTo>
                    <a:pt x="887" y="455"/>
                    <a:pt x="886" y="455"/>
                    <a:pt x="886" y="455"/>
                  </a:cubicBezTo>
                  <a:cubicBezTo>
                    <a:pt x="886" y="455"/>
                    <a:pt x="886" y="455"/>
                    <a:pt x="886" y="455"/>
                  </a:cubicBezTo>
                  <a:cubicBezTo>
                    <a:pt x="886" y="455"/>
                    <a:pt x="886" y="455"/>
                    <a:pt x="887" y="456"/>
                  </a:cubicBezTo>
                  <a:cubicBezTo>
                    <a:pt x="887" y="456"/>
                    <a:pt x="887" y="457"/>
                    <a:pt x="888" y="457"/>
                  </a:cubicBezTo>
                  <a:cubicBezTo>
                    <a:pt x="888" y="458"/>
                    <a:pt x="889" y="457"/>
                    <a:pt x="889" y="457"/>
                  </a:cubicBezTo>
                  <a:cubicBezTo>
                    <a:pt x="889" y="456"/>
                    <a:pt x="888" y="455"/>
                    <a:pt x="887" y="455"/>
                  </a:cubicBezTo>
                  <a:close/>
                  <a:moveTo>
                    <a:pt x="884" y="480"/>
                  </a:moveTo>
                  <a:cubicBezTo>
                    <a:pt x="884" y="480"/>
                    <a:pt x="884" y="479"/>
                    <a:pt x="885" y="479"/>
                  </a:cubicBezTo>
                  <a:cubicBezTo>
                    <a:pt x="885" y="479"/>
                    <a:pt x="885" y="479"/>
                    <a:pt x="885" y="479"/>
                  </a:cubicBezTo>
                  <a:cubicBezTo>
                    <a:pt x="885" y="479"/>
                    <a:pt x="885" y="479"/>
                    <a:pt x="885" y="479"/>
                  </a:cubicBezTo>
                  <a:cubicBezTo>
                    <a:pt x="885" y="479"/>
                    <a:pt x="885" y="479"/>
                    <a:pt x="885" y="479"/>
                  </a:cubicBezTo>
                  <a:cubicBezTo>
                    <a:pt x="885" y="479"/>
                    <a:pt x="885" y="478"/>
                    <a:pt x="885" y="478"/>
                  </a:cubicBezTo>
                  <a:cubicBezTo>
                    <a:pt x="885" y="478"/>
                    <a:pt x="886" y="478"/>
                    <a:pt x="885" y="478"/>
                  </a:cubicBezTo>
                  <a:cubicBezTo>
                    <a:pt x="885" y="477"/>
                    <a:pt x="885" y="477"/>
                    <a:pt x="885" y="477"/>
                  </a:cubicBezTo>
                  <a:cubicBezTo>
                    <a:pt x="885" y="477"/>
                    <a:pt x="885" y="477"/>
                    <a:pt x="884" y="477"/>
                  </a:cubicBezTo>
                  <a:cubicBezTo>
                    <a:pt x="884" y="478"/>
                    <a:pt x="884" y="478"/>
                    <a:pt x="884" y="478"/>
                  </a:cubicBezTo>
                  <a:cubicBezTo>
                    <a:pt x="884" y="478"/>
                    <a:pt x="884" y="478"/>
                    <a:pt x="884" y="478"/>
                  </a:cubicBezTo>
                  <a:cubicBezTo>
                    <a:pt x="883" y="478"/>
                    <a:pt x="883" y="479"/>
                    <a:pt x="883" y="479"/>
                  </a:cubicBezTo>
                  <a:cubicBezTo>
                    <a:pt x="883" y="479"/>
                    <a:pt x="883" y="479"/>
                    <a:pt x="883" y="479"/>
                  </a:cubicBezTo>
                  <a:cubicBezTo>
                    <a:pt x="883" y="479"/>
                    <a:pt x="883" y="480"/>
                    <a:pt x="884" y="480"/>
                  </a:cubicBezTo>
                  <a:close/>
                  <a:moveTo>
                    <a:pt x="876" y="451"/>
                  </a:moveTo>
                  <a:cubicBezTo>
                    <a:pt x="876" y="451"/>
                    <a:pt x="876" y="452"/>
                    <a:pt x="876" y="452"/>
                  </a:cubicBezTo>
                  <a:cubicBezTo>
                    <a:pt x="876" y="452"/>
                    <a:pt x="877" y="453"/>
                    <a:pt x="877" y="453"/>
                  </a:cubicBezTo>
                  <a:cubicBezTo>
                    <a:pt x="877" y="453"/>
                    <a:pt x="877" y="453"/>
                    <a:pt x="877" y="453"/>
                  </a:cubicBezTo>
                  <a:cubicBezTo>
                    <a:pt x="877" y="453"/>
                    <a:pt x="877" y="453"/>
                    <a:pt x="877" y="452"/>
                  </a:cubicBezTo>
                  <a:cubicBezTo>
                    <a:pt x="877" y="452"/>
                    <a:pt x="877" y="452"/>
                    <a:pt x="877" y="452"/>
                  </a:cubicBezTo>
                  <a:cubicBezTo>
                    <a:pt x="878" y="453"/>
                    <a:pt x="878" y="452"/>
                    <a:pt x="878" y="452"/>
                  </a:cubicBezTo>
                  <a:cubicBezTo>
                    <a:pt x="878" y="452"/>
                    <a:pt x="878" y="452"/>
                    <a:pt x="878" y="452"/>
                  </a:cubicBezTo>
                  <a:cubicBezTo>
                    <a:pt x="878" y="452"/>
                    <a:pt x="878" y="452"/>
                    <a:pt x="878" y="452"/>
                  </a:cubicBezTo>
                  <a:cubicBezTo>
                    <a:pt x="878" y="451"/>
                    <a:pt x="878" y="451"/>
                    <a:pt x="878" y="451"/>
                  </a:cubicBezTo>
                  <a:cubicBezTo>
                    <a:pt x="878" y="451"/>
                    <a:pt x="878" y="450"/>
                    <a:pt x="878" y="450"/>
                  </a:cubicBezTo>
                  <a:cubicBezTo>
                    <a:pt x="877" y="449"/>
                    <a:pt x="877" y="449"/>
                    <a:pt x="876" y="450"/>
                  </a:cubicBezTo>
                  <a:cubicBezTo>
                    <a:pt x="876" y="450"/>
                    <a:pt x="876" y="450"/>
                    <a:pt x="876" y="450"/>
                  </a:cubicBezTo>
                  <a:cubicBezTo>
                    <a:pt x="876" y="450"/>
                    <a:pt x="876" y="451"/>
                    <a:pt x="876" y="451"/>
                  </a:cubicBezTo>
                  <a:close/>
                  <a:moveTo>
                    <a:pt x="900" y="479"/>
                  </a:moveTo>
                  <a:cubicBezTo>
                    <a:pt x="900" y="479"/>
                    <a:pt x="900" y="479"/>
                    <a:pt x="900" y="478"/>
                  </a:cubicBezTo>
                  <a:cubicBezTo>
                    <a:pt x="900" y="478"/>
                    <a:pt x="901" y="478"/>
                    <a:pt x="901" y="478"/>
                  </a:cubicBezTo>
                  <a:cubicBezTo>
                    <a:pt x="901" y="478"/>
                    <a:pt x="900" y="477"/>
                    <a:pt x="900" y="478"/>
                  </a:cubicBezTo>
                  <a:cubicBezTo>
                    <a:pt x="900" y="478"/>
                    <a:pt x="899" y="478"/>
                    <a:pt x="899" y="478"/>
                  </a:cubicBezTo>
                  <a:cubicBezTo>
                    <a:pt x="899" y="479"/>
                    <a:pt x="900" y="479"/>
                    <a:pt x="900" y="479"/>
                  </a:cubicBezTo>
                  <a:close/>
                  <a:moveTo>
                    <a:pt x="897" y="487"/>
                  </a:moveTo>
                  <a:cubicBezTo>
                    <a:pt x="897" y="487"/>
                    <a:pt x="897" y="487"/>
                    <a:pt x="898" y="488"/>
                  </a:cubicBezTo>
                  <a:cubicBezTo>
                    <a:pt x="898" y="488"/>
                    <a:pt x="898" y="488"/>
                    <a:pt x="898" y="488"/>
                  </a:cubicBezTo>
                  <a:cubicBezTo>
                    <a:pt x="899" y="487"/>
                    <a:pt x="899" y="487"/>
                    <a:pt x="900" y="487"/>
                  </a:cubicBezTo>
                  <a:cubicBezTo>
                    <a:pt x="900" y="487"/>
                    <a:pt x="900" y="487"/>
                    <a:pt x="900" y="487"/>
                  </a:cubicBezTo>
                  <a:cubicBezTo>
                    <a:pt x="901" y="487"/>
                    <a:pt x="901" y="486"/>
                    <a:pt x="902" y="486"/>
                  </a:cubicBezTo>
                  <a:cubicBezTo>
                    <a:pt x="902" y="486"/>
                    <a:pt x="903" y="486"/>
                    <a:pt x="903" y="485"/>
                  </a:cubicBezTo>
                  <a:cubicBezTo>
                    <a:pt x="902" y="484"/>
                    <a:pt x="903" y="482"/>
                    <a:pt x="901" y="482"/>
                  </a:cubicBezTo>
                  <a:cubicBezTo>
                    <a:pt x="900" y="483"/>
                    <a:pt x="900" y="483"/>
                    <a:pt x="899" y="483"/>
                  </a:cubicBezTo>
                  <a:cubicBezTo>
                    <a:pt x="899" y="484"/>
                    <a:pt x="898" y="484"/>
                    <a:pt x="898" y="484"/>
                  </a:cubicBezTo>
                  <a:cubicBezTo>
                    <a:pt x="898" y="484"/>
                    <a:pt x="898" y="485"/>
                    <a:pt x="897" y="485"/>
                  </a:cubicBezTo>
                  <a:cubicBezTo>
                    <a:pt x="897" y="485"/>
                    <a:pt x="896" y="485"/>
                    <a:pt x="896" y="486"/>
                  </a:cubicBezTo>
                  <a:cubicBezTo>
                    <a:pt x="896" y="486"/>
                    <a:pt x="896" y="486"/>
                    <a:pt x="896" y="486"/>
                  </a:cubicBezTo>
                  <a:cubicBezTo>
                    <a:pt x="897" y="486"/>
                    <a:pt x="897" y="487"/>
                    <a:pt x="897" y="487"/>
                  </a:cubicBezTo>
                  <a:close/>
                  <a:moveTo>
                    <a:pt x="783" y="427"/>
                  </a:moveTo>
                  <a:cubicBezTo>
                    <a:pt x="783" y="427"/>
                    <a:pt x="783" y="427"/>
                    <a:pt x="783" y="427"/>
                  </a:cubicBezTo>
                  <a:cubicBezTo>
                    <a:pt x="783" y="427"/>
                    <a:pt x="783" y="427"/>
                    <a:pt x="783" y="427"/>
                  </a:cubicBezTo>
                  <a:cubicBezTo>
                    <a:pt x="783" y="427"/>
                    <a:pt x="783" y="427"/>
                    <a:pt x="783" y="427"/>
                  </a:cubicBezTo>
                  <a:cubicBezTo>
                    <a:pt x="783" y="427"/>
                    <a:pt x="783" y="427"/>
                    <a:pt x="783" y="427"/>
                  </a:cubicBezTo>
                  <a:cubicBezTo>
                    <a:pt x="783" y="427"/>
                    <a:pt x="783" y="427"/>
                    <a:pt x="783" y="427"/>
                  </a:cubicBezTo>
                  <a:cubicBezTo>
                    <a:pt x="783" y="427"/>
                    <a:pt x="783" y="427"/>
                    <a:pt x="783" y="427"/>
                  </a:cubicBezTo>
                  <a:cubicBezTo>
                    <a:pt x="783" y="427"/>
                    <a:pt x="783" y="427"/>
                    <a:pt x="783" y="427"/>
                  </a:cubicBezTo>
                  <a:cubicBezTo>
                    <a:pt x="783" y="426"/>
                    <a:pt x="783" y="426"/>
                    <a:pt x="783" y="426"/>
                  </a:cubicBezTo>
                  <a:cubicBezTo>
                    <a:pt x="783" y="426"/>
                    <a:pt x="783" y="426"/>
                    <a:pt x="783" y="426"/>
                  </a:cubicBezTo>
                  <a:cubicBezTo>
                    <a:pt x="783" y="426"/>
                    <a:pt x="783" y="426"/>
                    <a:pt x="782" y="426"/>
                  </a:cubicBezTo>
                  <a:cubicBezTo>
                    <a:pt x="782" y="426"/>
                    <a:pt x="782" y="426"/>
                    <a:pt x="782" y="426"/>
                  </a:cubicBezTo>
                  <a:cubicBezTo>
                    <a:pt x="782" y="426"/>
                    <a:pt x="782" y="426"/>
                    <a:pt x="782" y="426"/>
                  </a:cubicBezTo>
                  <a:cubicBezTo>
                    <a:pt x="782" y="426"/>
                    <a:pt x="782" y="426"/>
                    <a:pt x="782" y="427"/>
                  </a:cubicBezTo>
                  <a:cubicBezTo>
                    <a:pt x="782" y="427"/>
                    <a:pt x="782" y="427"/>
                    <a:pt x="782" y="427"/>
                  </a:cubicBezTo>
                  <a:cubicBezTo>
                    <a:pt x="783" y="427"/>
                    <a:pt x="783" y="427"/>
                    <a:pt x="783" y="427"/>
                  </a:cubicBezTo>
                  <a:cubicBezTo>
                    <a:pt x="783" y="427"/>
                    <a:pt x="783" y="427"/>
                    <a:pt x="783" y="427"/>
                  </a:cubicBezTo>
                  <a:cubicBezTo>
                    <a:pt x="783" y="427"/>
                    <a:pt x="783" y="427"/>
                    <a:pt x="783" y="427"/>
                  </a:cubicBezTo>
                  <a:cubicBezTo>
                    <a:pt x="783" y="427"/>
                    <a:pt x="783" y="427"/>
                    <a:pt x="783" y="427"/>
                  </a:cubicBezTo>
                  <a:cubicBezTo>
                    <a:pt x="783" y="427"/>
                    <a:pt x="783" y="427"/>
                    <a:pt x="783" y="427"/>
                  </a:cubicBezTo>
                  <a:close/>
                  <a:moveTo>
                    <a:pt x="784" y="426"/>
                  </a:moveTo>
                  <a:cubicBezTo>
                    <a:pt x="784" y="426"/>
                    <a:pt x="784" y="426"/>
                    <a:pt x="784" y="426"/>
                  </a:cubicBezTo>
                  <a:cubicBezTo>
                    <a:pt x="784" y="426"/>
                    <a:pt x="784" y="426"/>
                    <a:pt x="784" y="426"/>
                  </a:cubicBezTo>
                  <a:cubicBezTo>
                    <a:pt x="784" y="426"/>
                    <a:pt x="784" y="426"/>
                    <a:pt x="784" y="426"/>
                  </a:cubicBezTo>
                  <a:cubicBezTo>
                    <a:pt x="784" y="426"/>
                    <a:pt x="784" y="426"/>
                    <a:pt x="784" y="426"/>
                  </a:cubicBezTo>
                  <a:cubicBezTo>
                    <a:pt x="784" y="426"/>
                    <a:pt x="785" y="426"/>
                    <a:pt x="785" y="426"/>
                  </a:cubicBezTo>
                  <a:cubicBezTo>
                    <a:pt x="785" y="426"/>
                    <a:pt x="785" y="426"/>
                    <a:pt x="785" y="426"/>
                  </a:cubicBezTo>
                  <a:cubicBezTo>
                    <a:pt x="785" y="426"/>
                    <a:pt x="785" y="426"/>
                    <a:pt x="785" y="426"/>
                  </a:cubicBezTo>
                  <a:cubicBezTo>
                    <a:pt x="785" y="426"/>
                    <a:pt x="785" y="426"/>
                    <a:pt x="785" y="426"/>
                  </a:cubicBezTo>
                  <a:cubicBezTo>
                    <a:pt x="785" y="426"/>
                    <a:pt x="785" y="426"/>
                    <a:pt x="784" y="426"/>
                  </a:cubicBezTo>
                  <a:cubicBezTo>
                    <a:pt x="784" y="426"/>
                    <a:pt x="784" y="426"/>
                    <a:pt x="784" y="426"/>
                  </a:cubicBezTo>
                  <a:close/>
                  <a:moveTo>
                    <a:pt x="788" y="428"/>
                  </a:moveTo>
                  <a:cubicBezTo>
                    <a:pt x="788" y="428"/>
                    <a:pt x="788" y="428"/>
                    <a:pt x="788" y="428"/>
                  </a:cubicBezTo>
                  <a:cubicBezTo>
                    <a:pt x="788" y="428"/>
                    <a:pt x="788" y="428"/>
                    <a:pt x="788" y="428"/>
                  </a:cubicBezTo>
                  <a:cubicBezTo>
                    <a:pt x="788" y="428"/>
                    <a:pt x="788" y="428"/>
                    <a:pt x="788" y="428"/>
                  </a:cubicBezTo>
                  <a:cubicBezTo>
                    <a:pt x="787" y="428"/>
                    <a:pt x="787" y="428"/>
                    <a:pt x="787" y="428"/>
                  </a:cubicBezTo>
                  <a:cubicBezTo>
                    <a:pt x="787" y="428"/>
                    <a:pt x="787" y="428"/>
                    <a:pt x="787" y="428"/>
                  </a:cubicBezTo>
                  <a:cubicBezTo>
                    <a:pt x="787" y="428"/>
                    <a:pt x="787" y="428"/>
                    <a:pt x="787" y="428"/>
                  </a:cubicBezTo>
                  <a:cubicBezTo>
                    <a:pt x="787" y="428"/>
                    <a:pt x="787" y="428"/>
                    <a:pt x="787" y="428"/>
                  </a:cubicBezTo>
                  <a:cubicBezTo>
                    <a:pt x="787" y="428"/>
                    <a:pt x="787" y="428"/>
                    <a:pt x="787" y="428"/>
                  </a:cubicBezTo>
                  <a:cubicBezTo>
                    <a:pt x="787" y="428"/>
                    <a:pt x="787" y="428"/>
                    <a:pt x="787" y="428"/>
                  </a:cubicBezTo>
                  <a:cubicBezTo>
                    <a:pt x="787" y="428"/>
                    <a:pt x="787" y="428"/>
                    <a:pt x="787" y="428"/>
                  </a:cubicBezTo>
                  <a:cubicBezTo>
                    <a:pt x="787" y="428"/>
                    <a:pt x="787" y="428"/>
                    <a:pt x="787" y="428"/>
                  </a:cubicBezTo>
                  <a:cubicBezTo>
                    <a:pt x="787" y="428"/>
                    <a:pt x="787" y="428"/>
                    <a:pt x="787" y="428"/>
                  </a:cubicBezTo>
                  <a:cubicBezTo>
                    <a:pt x="787" y="428"/>
                    <a:pt x="787" y="428"/>
                    <a:pt x="787" y="428"/>
                  </a:cubicBezTo>
                  <a:cubicBezTo>
                    <a:pt x="787" y="428"/>
                    <a:pt x="787" y="428"/>
                    <a:pt x="787" y="428"/>
                  </a:cubicBezTo>
                  <a:cubicBezTo>
                    <a:pt x="787" y="428"/>
                    <a:pt x="787" y="428"/>
                    <a:pt x="787" y="428"/>
                  </a:cubicBezTo>
                  <a:cubicBezTo>
                    <a:pt x="787" y="428"/>
                    <a:pt x="788" y="428"/>
                    <a:pt x="788" y="428"/>
                  </a:cubicBezTo>
                  <a:cubicBezTo>
                    <a:pt x="788" y="428"/>
                    <a:pt x="788" y="428"/>
                    <a:pt x="788" y="428"/>
                  </a:cubicBezTo>
                  <a:close/>
                  <a:moveTo>
                    <a:pt x="782" y="422"/>
                  </a:moveTo>
                  <a:cubicBezTo>
                    <a:pt x="782" y="422"/>
                    <a:pt x="782" y="422"/>
                    <a:pt x="782" y="422"/>
                  </a:cubicBezTo>
                  <a:cubicBezTo>
                    <a:pt x="782" y="422"/>
                    <a:pt x="782" y="422"/>
                    <a:pt x="782" y="422"/>
                  </a:cubicBezTo>
                  <a:cubicBezTo>
                    <a:pt x="782" y="422"/>
                    <a:pt x="782" y="422"/>
                    <a:pt x="782" y="422"/>
                  </a:cubicBezTo>
                  <a:cubicBezTo>
                    <a:pt x="782" y="422"/>
                    <a:pt x="782" y="422"/>
                    <a:pt x="782" y="422"/>
                  </a:cubicBezTo>
                  <a:cubicBezTo>
                    <a:pt x="782" y="422"/>
                    <a:pt x="782" y="422"/>
                    <a:pt x="782" y="422"/>
                  </a:cubicBezTo>
                  <a:cubicBezTo>
                    <a:pt x="782" y="422"/>
                    <a:pt x="782" y="422"/>
                    <a:pt x="782" y="422"/>
                  </a:cubicBezTo>
                  <a:cubicBezTo>
                    <a:pt x="782" y="422"/>
                    <a:pt x="782" y="422"/>
                    <a:pt x="782" y="422"/>
                  </a:cubicBezTo>
                  <a:cubicBezTo>
                    <a:pt x="782" y="422"/>
                    <a:pt x="782" y="422"/>
                    <a:pt x="782" y="422"/>
                  </a:cubicBezTo>
                  <a:cubicBezTo>
                    <a:pt x="782" y="422"/>
                    <a:pt x="782" y="422"/>
                    <a:pt x="782" y="422"/>
                  </a:cubicBezTo>
                  <a:cubicBezTo>
                    <a:pt x="782" y="422"/>
                    <a:pt x="782" y="422"/>
                    <a:pt x="782" y="422"/>
                  </a:cubicBezTo>
                  <a:cubicBezTo>
                    <a:pt x="781" y="422"/>
                    <a:pt x="781" y="422"/>
                    <a:pt x="781" y="422"/>
                  </a:cubicBezTo>
                  <a:cubicBezTo>
                    <a:pt x="781" y="422"/>
                    <a:pt x="781" y="422"/>
                    <a:pt x="781" y="422"/>
                  </a:cubicBezTo>
                  <a:cubicBezTo>
                    <a:pt x="781" y="422"/>
                    <a:pt x="781" y="422"/>
                    <a:pt x="782" y="422"/>
                  </a:cubicBezTo>
                  <a:cubicBezTo>
                    <a:pt x="782" y="422"/>
                    <a:pt x="782" y="422"/>
                    <a:pt x="782" y="422"/>
                  </a:cubicBezTo>
                  <a:cubicBezTo>
                    <a:pt x="782" y="422"/>
                    <a:pt x="782" y="422"/>
                    <a:pt x="782" y="422"/>
                  </a:cubicBezTo>
                  <a:cubicBezTo>
                    <a:pt x="782" y="422"/>
                    <a:pt x="782" y="422"/>
                    <a:pt x="782" y="422"/>
                  </a:cubicBezTo>
                  <a:cubicBezTo>
                    <a:pt x="782" y="422"/>
                    <a:pt x="782" y="422"/>
                    <a:pt x="782" y="422"/>
                  </a:cubicBezTo>
                  <a:cubicBezTo>
                    <a:pt x="782" y="422"/>
                    <a:pt x="782" y="422"/>
                    <a:pt x="782" y="422"/>
                  </a:cubicBezTo>
                  <a:close/>
                  <a:moveTo>
                    <a:pt x="782" y="422"/>
                  </a:moveTo>
                  <a:cubicBezTo>
                    <a:pt x="782" y="422"/>
                    <a:pt x="782" y="422"/>
                    <a:pt x="782" y="422"/>
                  </a:cubicBezTo>
                  <a:cubicBezTo>
                    <a:pt x="782" y="422"/>
                    <a:pt x="782" y="422"/>
                    <a:pt x="782" y="422"/>
                  </a:cubicBezTo>
                  <a:cubicBezTo>
                    <a:pt x="782" y="422"/>
                    <a:pt x="782" y="422"/>
                    <a:pt x="782" y="422"/>
                  </a:cubicBezTo>
                  <a:cubicBezTo>
                    <a:pt x="782" y="422"/>
                    <a:pt x="782" y="422"/>
                    <a:pt x="782" y="422"/>
                  </a:cubicBezTo>
                  <a:close/>
                  <a:moveTo>
                    <a:pt x="788" y="425"/>
                  </a:moveTo>
                  <a:cubicBezTo>
                    <a:pt x="788" y="425"/>
                    <a:pt x="787" y="425"/>
                    <a:pt x="787" y="425"/>
                  </a:cubicBezTo>
                  <a:cubicBezTo>
                    <a:pt x="787" y="425"/>
                    <a:pt x="787" y="425"/>
                    <a:pt x="787" y="425"/>
                  </a:cubicBezTo>
                  <a:cubicBezTo>
                    <a:pt x="787" y="425"/>
                    <a:pt x="787" y="425"/>
                    <a:pt x="787" y="425"/>
                  </a:cubicBezTo>
                  <a:cubicBezTo>
                    <a:pt x="787" y="425"/>
                    <a:pt x="787" y="425"/>
                    <a:pt x="787" y="425"/>
                  </a:cubicBezTo>
                  <a:cubicBezTo>
                    <a:pt x="787" y="425"/>
                    <a:pt x="787" y="425"/>
                    <a:pt x="787" y="425"/>
                  </a:cubicBezTo>
                  <a:cubicBezTo>
                    <a:pt x="787" y="425"/>
                    <a:pt x="787" y="425"/>
                    <a:pt x="787" y="425"/>
                  </a:cubicBezTo>
                  <a:cubicBezTo>
                    <a:pt x="787" y="425"/>
                    <a:pt x="787" y="425"/>
                    <a:pt x="788" y="425"/>
                  </a:cubicBezTo>
                  <a:cubicBezTo>
                    <a:pt x="788" y="425"/>
                    <a:pt x="788" y="425"/>
                    <a:pt x="788" y="425"/>
                  </a:cubicBezTo>
                  <a:cubicBezTo>
                    <a:pt x="788" y="425"/>
                    <a:pt x="788" y="425"/>
                    <a:pt x="788" y="425"/>
                  </a:cubicBezTo>
                  <a:close/>
                  <a:moveTo>
                    <a:pt x="785" y="429"/>
                  </a:moveTo>
                  <a:cubicBezTo>
                    <a:pt x="785" y="429"/>
                    <a:pt x="785" y="429"/>
                    <a:pt x="785" y="429"/>
                  </a:cubicBezTo>
                  <a:cubicBezTo>
                    <a:pt x="785" y="429"/>
                    <a:pt x="785" y="429"/>
                    <a:pt x="785" y="429"/>
                  </a:cubicBezTo>
                  <a:cubicBezTo>
                    <a:pt x="785" y="429"/>
                    <a:pt x="785" y="429"/>
                    <a:pt x="785" y="429"/>
                  </a:cubicBezTo>
                  <a:cubicBezTo>
                    <a:pt x="785" y="429"/>
                    <a:pt x="785" y="429"/>
                    <a:pt x="785" y="429"/>
                  </a:cubicBezTo>
                  <a:cubicBezTo>
                    <a:pt x="785" y="429"/>
                    <a:pt x="785" y="430"/>
                    <a:pt x="785" y="430"/>
                  </a:cubicBezTo>
                  <a:cubicBezTo>
                    <a:pt x="785" y="430"/>
                    <a:pt x="785" y="430"/>
                    <a:pt x="785" y="430"/>
                  </a:cubicBezTo>
                  <a:cubicBezTo>
                    <a:pt x="785" y="430"/>
                    <a:pt x="785" y="430"/>
                    <a:pt x="785" y="430"/>
                  </a:cubicBezTo>
                  <a:cubicBezTo>
                    <a:pt x="785" y="430"/>
                    <a:pt x="785" y="430"/>
                    <a:pt x="785" y="430"/>
                  </a:cubicBezTo>
                  <a:cubicBezTo>
                    <a:pt x="785" y="430"/>
                    <a:pt x="785" y="430"/>
                    <a:pt x="785" y="430"/>
                  </a:cubicBezTo>
                  <a:cubicBezTo>
                    <a:pt x="785" y="430"/>
                    <a:pt x="785" y="430"/>
                    <a:pt x="785" y="430"/>
                  </a:cubicBezTo>
                  <a:cubicBezTo>
                    <a:pt x="785" y="430"/>
                    <a:pt x="785" y="430"/>
                    <a:pt x="785" y="430"/>
                  </a:cubicBezTo>
                  <a:cubicBezTo>
                    <a:pt x="785" y="430"/>
                    <a:pt x="785" y="430"/>
                    <a:pt x="785" y="430"/>
                  </a:cubicBezTo>
                  <a:cubicBezTo>
                    <a:pt x="785" y="430"/>
                    <a:pt x="785" y="430"/>
                    <a:pt x="785" y="430"/>
                  </a:cubicBezTo>
                  <a:cubicBezTo>
                    <a:pt x="785" y="430"/>
                    <a:pt x="785" y="430"/>
                    <a:pt x="785" y="430"/>
                  </a:cubicBezTo>
                  <a:cubicBezTo>
                    <a:pt x="785" y="430"/>
                    <a:pt x="785" y="430"/>
                    <a:pt x="785" y="430"/>
                  </a:cubicBezTo>
                  <a:cubicBezTo>
                    <a:pt x="785" y="430"/>
                    <a:pt x="786" y="430"/>
                    <a:pt x="786" y="430"/>
                  </a:cubicBezTo>
                  <a:cubicBezTo>
                    <a:pt x="786" y="430"/>
                    <a:pt x="786" y="430"/>
                    <a:pt x="786" y="429"/>
                  </a:cubicBezTo>
                  <a:cubicBezTo>
                    <a:pt x="786" y="429"/>
                    <a:pt x="786" y="429"/>
                    <a:pt x="786" y="429"/>
                  </a:cubicBezTo>
                  <a:cubicBezTo>
                    <a:pt x="786" y="429"/>
                    <a:pt x="786" y="429"/>
                    <a:pt x="786" y="429"/>
                  </a:cubicBezTo>
                  <a:cubicBezTo>
                    <a:pt x="786" y="429"/>
                    <a:pt x="786" y="429"/>
                    <a:pt x="785" y="429"/>
                  </a:cubicBezTo>
                  <a:cubicBezTo>
                    <a:pt x="785" y="429"/>
                    <a:pt x="785" y="429"/>
                    <a:pt x="785" y="429"/>
                  </a:cubicBezTo>
                  <a:cubicBezTo>
                    <a:pt x="785" y="429"/>
                    <a:pt x="785" y="429"/>
                    <a:pt x="785" y="429"/>
                  </a:cubicBezTo>
                  <a:cubicBezTo>
                    <a:pt x="785" y="429"/>
                    <a:pt x="785" y="429"/>
                    <a:pt x="785" y="429"/>
                  </a:cubicBezTo>
                  <a:cubicBezTo>
                    <a:pt x="785" y="429"/>
                    <a:pt x="785" y="429"/>
                    <a:pt x="785" y="429"/>
                  </a:cubicBezTo>
                  <a:close/>
                  <a:moveTo>
                    <a:pt x="782" y="425"/>
                  </a:moveTo>
                  <a:cubicBezTo>
                    <a:pt x="782" y="425"/>
                    <a:pt x="782" y="425"/>
                    <a:pt x="782" y="425"/>
                  </a:cubicBezTo>
                  <a:cubicBezTo>
                    <a:pt x="782" y="425"/>
                    <a:pt x="782" y="425"/>
                    <a:pt x="782" y="425"/>
                  </a:cubicBezTo>
                  <a:cubicBezTo>
                    <a:pt x="782" y="425"/>
                    <a:pt x="782" y="425"/>
                    <a:pt x="782" y="425"/>
                  </a:cubicBezTo>
                  <a:cubicBezTo>
                    <a:pt x="782" y="425"/>
                    <a:pt x="782" y="425"/>
                    <a:pt x="782" y="425"/>
                  </a:cubicBezTo>
                  <a:cubicBezTo>
                    <a:pt x="782" y="425"/>
                    <a:pt x="782" y="425"/>
                    <a:pt x="782" y="425"/>
                  </a:cubicBezTo>
                  <a:cubicBezTo>
                    <a:pt x="782" y="425"/>
                    <a:pt x="782" y="425"/>
                    <a:pt x="782" y="425"/>
                  </a:cubicBezTo>
                  <a:cubicBezTo>
                    <a:pt x="782" y="425"/>
                    <a:pt x="781" y="425"/>
                    <a:pt x="781" y="425"/>
                  </a:cubicBezTo>
                  <a:cubicBezTo>
                    <a:pt x="781" y="425"/>
                    <a:pt x="781" y="425"/>
                    <a:pt x="781" y="425"/>
                  </a:cubicBezTo>
                  <a:cubicBezTo>
                    <a:pt x="782" y="425"/>
                    <a:pt x="782" y="425"/>
                    <a:pt x="782" y="425"/>
                  </a:cubicBezTo>
                  <a:close/>
                  <a:moveTo>
                    <a:pt x="780" y="429"/>
                  </a:moveTo>
                  <a:cubicBezTo>
                    <a:pt x="780" y="429"/>
                    <a:pt x="780" y="429"/>
                    <a:pt x="780" y="429"/>
                  </a:cubicBezTo>
                  <a:cubicBezTo>
                    <a:pt x="780" y="429"/>
                    <a:pt x="780" y="429"/>
                    <a:pt x="780" y="429"/>
                  </a:cubicBezTo>
                  <a:cubicBezTo>
                    <a:pt x="780" y="429"/>
                    <a:pt x="780" y="429"/>
                    <a:pt x="780" y="429"/>
                  </a:cubicBezTo>
                  <a:cubicBezTo>
                    <a:pt x="779" y="429"/>
                    <a:pt x="779" y="429"/>
                    <a:pt x="779" y="429"/>
                  </a:cubicBezTo>
                  <a:cubicBezTo>
                    <a:pt x="779" y="429"/>
                    <a:pt x="779" y="429"/>
                    <a:pt x="780" y="429"/>
                  </a:cubicBezTo>
                  <a:cubicBezTo>
                    <a:pt x="779" y="429"/>
                    <a:pt x="779" y="429"/>
                    <a:pt x="779" y="429"/>
                  </a:cubicBezTo>
                  <a:cubicBezTo>
                    <a:pt x="779" y="429"/>
                    <a:pt x="780" y="429"/>
                    <a:pt x="780" y="429"/>
                  </a:cubicBezTo>
                  <a:close/>
                  <a:moveTo>
                    <a:pt x="786" y="424"/>
                  </a:moveTo>
                  <a:cubicBezTo>
                    <a:pt x="786" y="424"/>
                    <a:pt x="786" y="424"/>
                    <a:pt x="786" y="424"/>
                  </a:cubicBezTo>
                  <a:cubicBezTo>
                    <a:pt x="786" y="424"/>
                    <a:pt x="786" y="424"/>
                    <a:pt x="786" y="424"/>
                  </a:cubicBezTo>
                  <a:cubicBezTo>
                    <a:pt x="786" y="424"/>
                    <a:pt x="786" y="424"/>
                    <a:pt x="786" y="424"/>
                  </a:cubicBezTo>
                  <a:cubicBezTo>
                    <a:pt x="786" y="424"/>
                    <a:pt x="786" y="424"/>
                    <a:pt x="786" y="424"/>
                  </a:cubicBezTo>
                  <a:cubicBezTo>
                    <a:pt x="786" y="424"/>
                    <a:pt x="786" y="424"/>
                    <a:pt x="786" y="424"/>
                  </a:cubicBezTo>
                  <a:cubicBezTo>
                    <a:pt x="786" y="424"/>
                    <a:pt x="786" y="424"/>
                    <a:pt x="786" y="424"/>
                  </a:cubicBezTo>
                  <a:cubicBezTo>
                    <a:pt x="786" y="424"/>
                    <a:pt x="786" y="424"/>
                    <a:pt x="786" y="424"/>
                  </a:cubicBezTo>
                  <a:cubicBezTo>
                    <a:pt x="786" y="424"/>
                    <a:pt x="786" y="424"/>
                    <a:pt x="786" y="424"/>
                  </a:cubicBezTo>
                  <a:cubicBezTo>
                    <a:pt x="786" y="424"/>
                    <a:pt x="786" y="424"/>
                    <a:pt x="786" y="424"/>
                  </a:cubicBezTo>
                  <a:cubicBezTo>
                    <a:pt x="786" y="424"/>
                    <a:pt x="786" y="424"/>
                    <a:pt x="786" y="424"/>
                  </a:cubicBezTo>
                  <a:cubicBezTo>
                    <a:pt x="786" y="424"/>
                    <a:pt x="786" y="424"/>
                    <a:pt x="786" y="424"/>
                  </a:cubicBezTo>
                  <a:cubicBezTo>
                    <a:pt x="786" y="424"/>
                    <a:pt x="786" y="424"/>
                    <a:pt x="786" y="424"/>
                  </a:cubicBezTo>
                  <a:cubicBezTo>
                    <a:pt x="786" y="424"/>
                    <a:pt x="786" y="424"/>
                    <a:pt x="786" y="424"/>
                  </a:cubicBezTo>
                  <a:close/>
                  <a:moveTo>
                    <a:pt x="786" y="424"/>
                  </a:moveTo>
                  <a:cubicBezTo>
                    <a:pt x="786" y="424"/>
                    <a:pt x="786" y="424"/>
                    <a:pt x="786" y="424"/>
                  </a:cubicBezTo>
                  <a:cubicBezTo>
                    <a:pt x="786" y="424"/>
                    <a:pt x="786" y="424"/>
                    <a:pt x="786" y="424"/>
                  </a:cubicBezTo>
                  <a:cubicBezTo>
                    <a:pt x="786" y="424"/>
                    <a:pt x="786" y="424"/>
                    <a:pt x="786" y="424"/>
                  </a:cubicBezTo>
                  <a:close/>
                  <a:moveTo>
                    <a:pt x="783" y="428"/>
                  </a:moveTo>
                  <a:cubicBezTo>
                    <a:pt x="783" y="428"/>
                    <a:pt x="783" y="428"/>
                    <a:pt x="783" y="428"/>
                  </a:cubicBezTo>
                  <a:cubicBezTo>
                    <a:pt x="783" y="428"/>
                    <a:pt x="783" y="428"/>
                    <a:pt x="783" y="428"/>
                  </a:cubicBezTo>
                  <a:cubicBezTo>
                    <a:pt x="783" y="428"/>
                    <a:pt x="783" y="428"/>
                    <a:pt x="783" y="428"/>
                  </a:cubicBezTo>
                  <a:cubicBezTo>
                    <a:pt x="783" y="428"/>
                    <a:pt x="783" y="427"/>
                    <a:pt x="783" y="427"/>
                  </a:cubicBezTo>
                  <a:cubicBezTo>
                    <a:pt x="783" y="427"/>
                    <a:pt x="783" y="427"/>
                    <a:pt x="783" y="427"/>
                  </a:cubicBezTo>
                  <a:cubicBezTo>
                    <a:pt x="783" y="427"/>
                    <a:pt x="783" y="427"/>
                    <a:pt x="783" y="427"/>
                  </a:cubicBezTo>
                  <a:cubicBezTo>
                    <a:pt x="783" y="427"/>
                    <a:pt x="783" y="427"/>
                    <a:pt x="783" y="427"/>
                  </a:cubicBezTo>
                  <a:cubicBezTo>
                    <a:pt x="783" y="427"/>
                    <a:pt x="783" y="427"/>
                    <a:pt x="783" y="427"/>
                  </a:cubicBezTo>
                  <a:cubicBezTo>
                    <a:pt x="783" y="427"/>
                    <a:pt x="783" y="428"/>
                    <a:pt x="783" y="428"/>
                  </a:cubicBezTo>
                  <a:cubicBezTo>
                    <a:pt x="783" y="428"/>
                    <a:pt x="783" y="428"/>
                    <a:pt x="783" y="428"/>
                  </a:cubicBezTo>
                  <a:cubicBezTo>
                    <a:pt x="783" y="428"/>
                    <a:pt x="783" y="428"/>
                    <a:pt x="783" y="428"/>
                  </a:cubicBezTo>
                  <a:close/>
                  <a:moveTo>
                    <a:pt x="782" y="425"/>
                  </a:moveTo>
                  <a:cubicBezTo>
                    <a:pt x="782" y="425"/>
                    <a:pt x="782" y="425"/>
                    <a:pt x="782" y="425"/>
                  </a:cubicBezTo>
                  <a:cubicBezTo>
                    <a:pt x="782" y="425"/>
                    <a:pt x="782" y="425"/>
                    <a:pt x="782" y="425"/>
                  </a:cubicBezTo>
                  <a:cubicBezTo>
                    <a:pt x="782" y="425"/>
                    <a:pt x="782" y="425"/>
                    <a:pt x="782" y="425"/>
                  </a:cubicBezTo>
                  <a:cubicBezTo>
                    <a:pt x="782" y="425"/>
                    <a:pt x="782" y="425"/>
                    <a:pt x="782" y="425"/>
                  </a:cubicBezTo>
                  <a:cubicBezTo>
                    <a:pt x="782" y="425"/>
                    <a:pt x="782" y="425"/>
                    <a:pt x="782" y="425"/>
                  </a:cubicBezTo>
                  <a:cubicBezTo>
                    <a:pt x="782" y="425"/>
                    <a:pt x="782" y="425"/>
                    <a:pt x="782" y="425"/>
                  </a:cubicBezTo>
                  <a:cubicBezTo>
                    <a:pt x="782" y="425"/>
                    <a:pt x="782" y="425"/>
                    <a:pt x="782" y="425"/>
                  </a:cubicBezTo>
                  <a:close/>
                  <a:moveTo>
                    <a:pt x="783" y="425"/>
                  </a:moveTo>
                  <a:cubicBezTo>
                    <a:pt x="783" y="425"/>
                    <a:pt x="783" y="425"/>
                    <a:pt x="783" y="425"/>
                  </a:cubicBezTo>
                  <a:cubicBezTo>
                    <a:pt x="783" y="425"/>
                    <a:pt x="783" y="425"/>
                    <a:pt x="783" y="425"/>
                  </a:cubicBezTo>
                  <a:cubicBezTo>
                    <a:pt x="783" y="425"/>
                    <a:pt x="783" y="425"/>
                    <a:pt x="783" y="425"/>
                  </a:cubicBezTo>
                  <a:cubicBezTo>
                    <a:pt x="783" y="425"/>
                    <a:pt x="783" y="425"/>
                    <a:pt x="783" y="425"/>
                  </a:cubicBezTo>
                  <a:cubicBezTo>
                    <a:pt x="783" y="425"/>
                    <a:pt x="783" y="425"/>
                    <a:pt x="783" y="425"/>
                  </a:cubicBezTo>
                  <a:cubicBezTo>
                    <a:pt x="783" y="425"/>
                    <a:pt x="783" y="425"/>
                    <a:pt x="783" y="425"/>
                  </a:cubicBezTo>
                  <a:cubicBezTo>
                    <a:pt x="783" y="425"/>
                    <a:pt x="783" y="425"/>
                    <a:pt x="783" y="425"/>
                  </a:cubicBezTo>
                  <a:cubicBezTo>
                    <a:pt x="783" y="425"/>
                    <a:pt x="783" y="425"/>
                    <a:pt x="783" y="425"/>
                  </a:cubicBezTo>
                  <a:cubicBezTo>
                    <a:pt x="783" y="425"/>
                    <a:pt x="783" y="425"/>
                    <a:pt x="783" y="425"/>
                  </a:cubicBezTo>
                  <a:cubicBezTo>
                    <a:pt x="783" y="425"/>
                    <a:pt x="783" y="425"/>
                    <a:pt x="783" y="425"/>
                  </a:cubicBezTo>
                  <a:cubicBezTo>
                    <a:pt x="783" y="425"/>
                    <a:pt x="783" y="425"/>
                    <a:pt x="783" y="425"/>
                  </a:cubicBezTo>
                  <a:cubicBezTo>
                    <a:pt x="783" y="425"/>
                    <a:pt x="783" y="425"/>
                    <a:pt x="783" y="425"/>
                  </a:cubicBezTo>
                  <a:cubicBezTo>
                    <a:pt x="783" y="425"/>
                    <a:pt x="783" y="425"/>
                    <a:pt x="783" y="425"/>
                  </a:cubicBezTo>
                  <a:cubicBezTo>
                    <a:pt x="783" y="425"/>
                    <a:pt x="783" y="425"/>
                    <a:pt x="783" y="425"/>
                  </a:cubicBezTo>
                  <a:cubicBezTo>
                    <a:pt x="783" y="425"/>
                    <a:pt x="783" y="425"/>
                    <a:pt x="783" y="425"/>
                  </a:cubicBezTo>
                  <a:cubicBezTo>
                    <a:pt x="783" y="425"/>
                    <a:pt x="783" y="425"/>
                    <a:pt x="783" y="425"/>
                  </a:cubicBezTo>
                  <a:cubicBezTo>
                    <a:pt x="783" y="425"/>
                    <a:pt x="782" y="425"/>
                    <a:pt x="782" y="425"/>
                  </a:cubicBezTo>
                  <a:cubicBezTo>
                    <a:pt x="782" y="425"/>
                    <a:pt x="782" y="425"/>
                    <a:pt x="782" y="425"/>
                  </a:cubicBezTo>
                  <a:cubicBezTo>
                    <a:pt x="782" y="425"/>
                    <a:pt x="782" y="425"/>
                    <a:pt x="782" y="425"/>
                  </a:cubicBezTo>
                  <a:cubicBezTo>
                    <a:pt x="782" y="425"/>
                    <a:pt x="782" y="425"/>
                    <a:pt x="783" y="425"/>
                  </a:cubicBezTo>
                  <a:cubicBezTo>
                    <a:pt x="783" y="425"/>
                    <a:pt x="783" y="425"/>
                    <a:pt x="783" y="425"/>
                  </a:cubicBezTo>
                  <a:close/>
                  <a:moveTo>
                    <a:pt x="783" y="425"/>
                  </a:moveTo>
                  <a:cubicBezTo>
                    <a:pt x="783" y="425"/>
                    <a:pt x="783" y="425"/>
                    <a:pt x="783" y="425"/>
                  </a:cubicBezTo>
                  <a:cubicBezTo>
                    <a:pt x="783" y="425"/>
                    <a:pt x="783" y="425"/>
                    <a:pt x="783" y="425"/>
                  </a:cubicBezTo>
                  <a:cubicBezTo>
                    <a:pt x="783" y="425"/>
                    <a:pt x="783" y="425"/>
                    <a:pt x="783" y="425"/>
                  </a:cubicBezTo>
                  <a:cubicBezTo>
                    <a:pt x="783" y="425"/>
                    <a:pt x="783" y="425"/>
                    <a:pt x="783" y="425"/>
                  </a:cubicBezTo>
                  <a:cubicBezTo>
                    <a:pt x="783" y="425"/>
                    <a:pt x="783" y="425"/>
                    <a:pt x="783" y="425"/>
                  </a:cubicBezTo>
                  <a:cubicBezTo>
                    <a:pt x="783" y="425"/>
                    <a:pt x="783" y="425"/>
                    <a:pt x="783" y="425"/>
                  </a:cubicBezTo>
                  <a:cubicBezTo>
                    <a:pt x="783" y="425"/>
                    <a:pt x="783" y="425"/>
                    <a:pt x="783" y="425"/>
                  </a:cubicBezTo>
                  <a:cubicBezTo>
                    <a:pt x="783" y="425"/>
                    <a:pt x="783" y="425"/>
                    <a:pt x="783" y="425"/>
                  </a:cubicBezTo>
                  <a:close/>
                  <a:moveTo>
                    <a:pt x="782" y="427"/>
                  </a:moveTo>
                  <a:cubicBezTo>
                    <a:pt x="782" y="427"/>
                    <a:pt x="782" y="427"/>
                    <a:pt x="782" y="427"/>
                  </a:cubicBezTo>
                  <a:cubicBezTo>
                    <a:pt x="782" y="427"/>
                    <a:pt x="782" y="427"/>
                    <a:pt x="782" y="427"/>
                  </a:cubicBezTo>
                  <a:cubicBezTo>
                    <a:pt x="782" y="427"/>
                    <a:pt x="782" y="427"/>
                    <a:pt x="782" y="427"/>
                  </a:cubicBezTo>
                  <a:cubicBezTo>
                    <a:pt x="782" y="427"/>
                    <a:pt x="783" y="427"/>
                    <a:pt x="782" y="427"/>
                  </a:cubicBezTo>
                  <a:cubicBezTo>
                    <a:pt x="782" y="427"/>
                    <a:pt x="782" y="427"/>
                    <a:pt x="782" y="427"/>
                  </a:cubicBezTo>
                  <a:cubicBezTo>
                    <a:pt x="782" y="427"/>
                    <a:pt x="782" y="427"/>
                    <a:pt x="782" y="427"/>
                  </a:cubicBezTo>
                  <a:cubicBezTo>
                    <a:pt x="782" y="427"/>
                    <a:pt x="782" y="427"/>
                    <a:pt x="782" y="427"/>
                  </a:cubicBezTo>
                  <a:cubicBezTo>
                    <a:pt x="782" y="427"/>
                    <a:pt x="782" y="427"/>
                    <a:pt x="782" y="427"/>
                  </a:cubicBezTo>
                  <a:cubicBezTo>
                    <a:pt x="782" y="427"/>
                    <a:pt x="782" y="427"/>
                    <a:pt x="782" y="427"/>
                  </a:cubicBezTo>
                  <a:cubicBezTo>
                    <a:pt x="782" y="427"/>
                    <a:pt x="782" y="427"/>
                    <a:pt x="782" y="427"/>
                  </a:cubicBezTo>
                  <a:cubicBezTo>
                    <a:pt x="782" y="427"/>
                    <a:pt x="782" y="427"/>
                    <a:pt x="782" y="427"/>
                  </a:cubicBezTo>
                  <a:cubicBezTo>
                    <a:pt x="782" y="427"/>
                    <a:pt x="782" y="427"/>
                    <a:pt x="782" y="427"/>
                  </a:cubicBezTo>
                  <a:cubicBezTo>
                    <a:pt x="782" y="427"/>
                    <a:pt x="782" y="427"/>
                    <a:pt x="782" y="427"/>
                  </a:cubicBezTo>
                  <a:cubicBezTo>
                    <a:pt x="782" y="427"/>
                    <a:pt x="782" y="427"/>
                    <a:pt x="782" y="427"/>
                  </a:cubicBezTo>
                  <a:cubicBezTo>
                    <a:pt x="782" y="427"/>
                    <a:pt x="782" y="427"/>
                    <a:pt x="782" y="427"/>
                  </a:cubicBezTo>
                  <a:cubicBezTo>
                    <a:pt x="782" y="427"/>
                    <a:pt x="782" y="427"/>
                    <a:pt x="782" y="427"/>
                  </a:cubicBezTo>
                  <a:cubicBezTo>
                    <a:pt x="782" y="427"/>
                    <a:pt x="782" y="427"/>
                    <a:pt x="782" y="427"/>
                  </a:cubicBezTo>
                  <a:cubicBezTo>
                    <a:pt x="782" y="427"/>
                    <a:pt x="782" y="426"/>
                    <a:pt x="782" y="426"/>
                  </a:cubicBezTo>
                  <a:cubicBezTo>
                    <a:pt x="782" y="426"/>
                    <a:pt x="782" y="426"/>
                    <a:pt x="782" y="426"/>
                  </a:cubicBezTo>
                  <a:cubicBezTo>
                    <a:pt x="782" y="426"/>
                    <a:pt x="782" y="427"/>
                    <a:pt x="782" y="427"/>
                  </a:cubicBezTo>
                  <a:cubicBezTo>
                    <a:pt x="782" y="427"/>
                    <a:pt x="782" y="427"/>
                    <a:pt x="782" y="427"/>
                  </a:cubicBezTo>
                  <a:cubicBezTo>
                    <a:pt x="782" y="427"/>
                    <a:pt x="782" y="427"/>
                    <a:pt x="782" y="427"/>
                  </a:cubicBezTo>
                  <a:cubicBezTo>
                    <a:pt x="782" y="427"/>
                    <a:pt x="782" y="427"/>
                    <a:pt x="782" y="427"/>
                  </a:cubicBezTo>
                  <a:cubicBezTo>
                    <a:pt x="782" y="427"/>
                    <a:pt x="782" y="427"/>
                    <a:pt x="782" y="427"/>
                  </a:cubicBezTo>
                  <a:close/>
                  <a:moveTo>
                    <a:pt x="787" y="427"/>
                  </a:moveTo>
                  <a:cubicBezTo>
                    <a:pt x="787" y="426"/>
                    <a:pt x="787" y="426"/>
                    <a:pt x="787" y="426"/>
                  </a:cubicBezTo>
                  <a:cubicBezTo>
                    <a:pt x="787" y="426"/>
                    <a:pt x="787" y="426"/>
                    <a:pt x="787" y="426"/>
                  </a:cubicBezTo>
                  <a:cubicBezTo>
                    <a:pt x="787" y="426"/>
                    <a:pt x="787" y="426"/>
                    <a:pt x="787" y="426"/>
                  </a:cubicBezTo>
                  <a:cubicBezTo>
                    <a:pt x="787" y="426"/>
                    <a:pt x="787" y="426"/>
                    <a:pt x="787" y="426"/>
                  </a:cubicBezTo>
                  <a:cubicBezTo>
                    <a:pt x="787" y="426"/>
                    <a:pt x="787" y="426"/>
                    <a:pt x="787" y="426"/>
                  </a:cubicBezTo>
                  <a:cubicBezTo>
                    <a:pt x="787" y="426"/>
                    <a:pt x="787" y="426"/>
                    <a:pt x="787" y="426"/>
                  </a:cubicBezTo>
                  <a:cubicBezTo>
                    <a:pt x="787" y="426"/>
                    <a:pt x="787" y="426"/>
                    <a:pt x="787" y="426"/>
                  </a:cubicBezTo>
                  <a:cubicBezTo>
                    <a:pt x="787" y="426"/>
                    <a:pt x="787" y="426"/>
                    <a:pt x="787" y="426"/>
                  </a:cubicBezTo>
                  <a:cubicBezTo>
                    <a:pt x="787" y="426"/>
                    <a:pt x="787" y="426"/>
                    <a:pt x="787" y="426"/>
                  </a:cubicBezTo>
                  <a:cubicBezTo>
                    <a:pt x="787" y="426"/>
                    <a:pt x="787" y="426"/>
                    <a:pt x="787" y="426"/>
                  </a:cubicBezTo>
                  <a:cubicBezTo>
                    <a:pt x="787" y="426"/>
                    <a:pt x="787" y="426"/>
                    <a:pt x="786" y="426"/>
                  </a:cubicBezTo>
                  <a:cubicBezTo>
                    <a:pt x="786" y="426"/>
                    <a:pt x="786" y="426"/>
                    <a:pt x="786" y="426"/>
                  </a:cubicBezTo>
                  <a:cubicBezTo>
                    <a:pt x="786" y="426"/>
                    <a:pt x="786" y="426"/>
                    <a:pt x="786" y="426"/>
                  </a:cubicBezTo>
                  <a:cubicBezTo>
                    <a:pt x="786" y="426"/>
                    <a:pt x="786" y="426"/>
                    <a:pt x="786" y="427"/>
                  </a:cubicBezTo>
                  <a:cubicBezTo>
                    <a:pt x="786" y="427"/>
                    <a:pt x="786" y="427"/>
                    <a:pt x="786" y="427"/>
                  </a:cubicBezTo>
                  <a:cubicBezTo>
                    <a:pt x="786" y="427"/>
                    <a:pt x="786" y="427"/>
                    <a:pt x="787" y="427"/>
                  </a:cubicBezTo>
                  <a:cubicBezTo>
                    <a:pt x="787" y="427"/>
                    <a:pt x="787" y="427"/>
                    <a:pt x="787" y="427"/>
                  </a:cubicBezTo>
                  <a:close/>
                  <a:moveTo>
                    <a:pt x="788" y="426"/>
                  </a:moveTo>
                  <a:cubicBezTo>
                    <a:pt x="788" y="426"/>
                    <a:pt x="788" y="426"/>
                    <a:pt x="788" y="426"/>
                  </a:cubicBezTo>
                  <a:cubicBezTo>
                    <a:pt x="788" y="426"/>
                    <a:pt x="788" y="426"/>
                    <a:pt x="788" y="426"/>
                  </a:cubicBezTo>
                  <a:cubicBezTo>
                    <a:pt x="788" y="426"/>
                    <a:pt x="788" y="426"/>
                    <a:pt x="788" y="426"/>
                  </a:cubicBezTo>
                  <a:cubicBezTo>
                    <a:pt x="788" y="426"/>
                    <a:pt x="788" y="426"/>
                    <a:pt x="788" y="426"/>
                  </a:cubicBezTo>
                  <a:cubicBezTo>
                    <a:pt x="788" y="426"/>
                    <a:pt x="788" y="426"/>
                    <a:pt x="788" y="426"/>
                  </a:cubicBezTo>
                  <a:cubicBezTo>
                    <a:pt x="788" y="426"/>
                    <a:pt x="788" y="426"/>
                    <a:pt x="788" y="426"/>
                  </a:cubicBezTo>
                  <a:cubicBezTo>
                    <a:pt x="788" y="426"/>
                    <a:pt x="788" y="426"/>
                    <a:pt x="788" y="426"/>
                  </a:cubicBezTo>
                  <a:cubicBezTo>
                    <a:pt x="788" y="426"/>
                    <a:pt x="788" y="426"/>
                    <a:pt x="788" y="426"/>
                  </a:cubicBezTo>
                  <a:close/>
                  <a:moveTo>
                    <a:pt x="790" y="424"/>
                  </a:moveTo>
                  <a:cubicBezTo>
                    <a:pt x="790" y="424"/>
                    <a:pt x="790" y="424"/>
                    <a:pt x="790" y="424"/>
                  </a:cubicBezTo>
                  <a:cubicBezTo>
                    <a:pt x="790" y="424"/>
                    <a:pt x="790" y="424"/>
                    <a:pt x="790" y="424"/>
                  </a:cubicBezTo>
                  <a:cubicBezTo>
                    <a:pt x="790" y="424"/>
                    <a:pt x="790" y="424"/>
                    <a:pt x="790" y="424"/>
                  </a:cubicBezTo>
                  <a:cubicBezTo>
                    <a:pt x="790" y="424"/>
                    <a:pt x="789" y="424"/>
                    <a:pt x="789" y="424"/>
                  </a:cubicBezTo>
                  <a:cubicBezTo>
                    <a:pt x="789" y="424"/>
                    <a:pt x="789" y="424"/>
                    <a:pt x="789" y="424"/>
                  </a:cubicBezTo>
                  <a:cubicBezTo>
                    <a:pt x="789" y="424"/>
                    <a:pt x="789" y="424"/>
                    <a:pt x="789" y="424"/>
                  </a:cubicBezTo>
                  <a:cubicBezTo>
                    <a:pt x="789" y="424"/>
                    <a:pt x="789" y="424"/>
                    <a:pt x="789" y="424"/>
                  </a:cubicBezTo>
                  <a:cubicBezTo>
                    <a:pt x="789" y="424"/>
                    <a:pt x="789" y="424"/>
                    <a:pt x="789" y="424"/>
                  </a:cubicBezTo>
                  <a:cubicBezTo>
                    <a:pt x="789" y="424"/>
                    <a:pt x="789" y="424"/>
                    <a:pt x="790" y="424"/>
                  </a:cubicBezTo>
                  <a:close/>
                  <a:moveTo>
                    <a:pt x="786" y="423"/>
                  </a:moveTo>
                  <a:cubicBezTo>
                    <a:pt x="786" y="423"/>
                    <a:pt x="786" y="423"/>
                    <a:pt x="786" y="423"/>
                  </a:cubicBezTo>
                  <a:cubicBezTo>
                    <a:pt x="786" y="423"/>
                    <a:pt x="786" y="423"/>
                    <a:pt x="786" y="423"/>
                  </a:cubicBezTo>
                  <a:cubicBezTo>
                    <a:pt x="786" y="423"/>
                    <a:pt x="786" y="423"/>
                    <a:pt x="786" y="423"/>
                  </a:cubicBezTo>
                  <a:cubicBezTo>
                    <a:pt x="786" y="423"/>
                    <a:pt x="786" y="423"/>
                    <a:pt x="786" y="423"/>
                  </a:cubicBezTo>
                  <a:cubicBezTo>
                    <a:pt x="786" y="423"/>
                    <a:pt x="786" y="423"/>
                    <a:pt x="786" y="423"/>
                  </a:cubicBezTo>
                  <a:cubicBezTo>
                    <a:pt x="786" y="423"/>
                    <a:pt x="786" y="423"/>
                    <a:pt x="786" y="423"/>
                  </a:cubicBezTo>
                  <a:cubicBezTo>
                    <a:pt x="786" y="423"/>
                    <a:pt x="786" y="423"/>
                    <a:pt x="786" y="423"/>
                  </a:cubicBezTo>
                  <a:cubicBezTo>
                    <a:pt x="786" y="423"/>
                    <a:pt x="786" y="423"/>
                    <a:pt x="786" y="423"/>
                  </a:cubicBezTo>
                  <a:cubicBezTo>
                    <a:pt x="786" y="423"/>
                    <a:pt x="786" y="423"/>
                    <a:pt x="786" y="423"/>
                  </a:cubicBezTo>
                  <a:cubicBezTo>
                    <a:pt x="786" y="423"/>
                    <a:pt x="786" y="423"/>
                    <a:pt x="786" y="423"/>
                  </a:cubicBezTo>
                  <a:cubicBezTo>
                    <a:pt x="786" y="423"/>
                    <a:pt x="786" y="423"/>
                    <a:pt x="786" y="423"/>
                  </a:cubicBezTo>
                  <a:cubicBezTo>
                    <a:pt x="787" y="423"/>
                    <a:pt x="787" y="423"/>
                    <a:pt x="787" y="423"/>
                  </a:cubicBezTo>
                  <a:cubicBezTo>
                    <a:pt x="787" y="423"/>
                    <a:pt x="786" y="423"/>
                    <a:pt x="786" y="423"/>
                  </a:cubicBezTo>
                  <a:cubicBezTo>
                    <a:pt x="786" y="423"/>
                    <a:pt x="786" y="423"/>
                    <a:pt x="786" y="423"/>
                  </a:cubicBezTo>
                  <a:close/>
                  <a:moveTo>
                    <a:pt x="788" y="426"/>
                  </a:moveTo>
                  <a:cubicBezTo>
                    <a:pt x="788" y="426"/>
                    <a:pt x="788" y="426"/>
                    <a:pt x="788" y="426"/>
                  </a:cubicBezTo>
                  <a:cubicBezTo>
                    <a:pt x="788" y="426"/>
                    <a:pt x="788" y="426"/>
                    <a:pt x="788" y="426"/>
                  </a:cubicBezTo>
                  <a:cubicBezTo>
                    <a:pt x="788" y="426"/>
                    <a:pt x="788" y="426"/>
                    <a:pt x="788" y="426"/>
                  </a:cubicBezTo>
                  <a:cubicBezTo>
                    <a:pt x="788" y="426"/>
                    <a:pt x="788" y="426"/>
                    <a:pt x="788" y="426"/>
                  </a:cubicBezTo>
                  <a:cubicBezTo>
                    <a:pt x="788" y="426"/>
                    <a:pt x="788" y="426"/>
                    <a:pt x="788" y="426"/>
                  </a:cubicBezTo>
                  <a:cubicBezTo>
                    <a:pt x="788" y="426"/>
                    <a:pt x="788" y="426"/>
                    <a:pt x="788" y="426"/>
                  </a:cubicBezTo>
                  <a:cubicBezTo>
                    <a:pt x="788" y="426"/>
                    <a:pt x="788" y="426"/>
                    <a:pt x="788" y="426"/>
                  </a:cubicBezTo>
                  <a:cubicBezTo>
                    <a:pt x="788" y="426"/>
                    <a:pt x="788" y="426"/>
                    <a:pt x="788" y="426"/>
                  </a:cubicBezTo>
                  <a:cubicBezTo>
                    <a:pt x="788" y="426"/>
                    <a:pt x="788" y="426"/>
                    <a:pt x="788" y="426"/>
                  </a:cubicBezTo>
                  <a:close/>
                  <a:moveTo>
                    <a:pt x="789" y="424"/>
                  </a:moveTo>
                  <a:cubicBezTo>
                    <a:pt x="789" y="424"/>
                    <a:pt x="789" y="424"/>
                    <a:pt x="789" y="424"/>
                  </a:cubicBezTo>
                  <a:cubicBezTo>
                    <a:pt x="788" y="424"/>
                    <a:pt x="789" y="424"/>
                    <a:pt x="789" y="424"/>
                  </a:cubicBezTo>
                  <a:cubicBezTo>
                    <a:pt x="789" y="424"/>
                    <a:pt x="789" y="424"/>
                    <a:pt x="789" y="424"/>
                  </a:cubicBezTo>
                  <a:cubicBezTo>
                    <a:pt x="789" y="424"/>
                    <a:pt x="789" y="424"/>
                    <a:pt x="789" y="424"/>
                  </a:cubicBezTo>
                  <a:cubicBezTo>
                    <a:pt x="789" y="424"/>
                    <a:pt x="789" y="424"/>
                    <a:pt x="789" y="424"/>
                  </a:cubicBezTo>
                  <a:cubicBezTo>
                    <a:pt x="789" y="424"/>
                    <a:pt x="789" y="424"/>
                    <a:pt x="789" y="424"/>
                  </a:cubicBezTo>
                  <a:cubicBezTo>
                    <a:pt x="789" y="424"/>
                    <a:pt x="789" y="424"/>
                    <a:pt x="789" y="424"/>
                  </a:cubicBezTo>
                  <a:cubicBezTo>
                    <a:pt x="789" y="424"/>
                    <a:pt x="789" y="424"/>
                    <a:pt x="789" y="424"/>
                  </a:cubicBezTo>
                  <a:cubicBezTo>
                    <a:pt x="789" y="424"/>
                    <a:pt x="789" y="424"/>
                    <a:pt x="789" y="424"/>
                  </a:cubicBezTo>
                  <a:cubicBezTo>
                    <a:pt x="789" y="424"/>
                    <a:pt x="789" y="424"/>
                    <a:pt x="789" y="424"/>
                  </a:cubicBezTo>
                  <a:close/>
                  <a:moveTo>
                    <a:pt x="786" y="423"/>
                  </a:moveTo>
                  <a:cubicBezTo>
                    <a:pt x="786" y="423"/>
                    <a:pt x="786" y="423"/>
                    <a:pt x="786" y="423"/>
                  </a:cubicBezTo>
                  <a:cubicBezTo>
                    <a:pt x="786" y="423"/>
                    <a:pt x="786" y="423"/>
                    <a:pt x="786" y="423"/>
                  </a:cubicBezTo>
                  <a:cubicBezTo>
                    <a:pt x="786" y="423"/>
                    <a:pt x="786" y="423"/>
                    <a:pt x="786" y="423"/>
                  </a:cubicBezTo>
                  <a:cubicBezTo>
                    <a:pt x="786" y="423"/>
                    <a:pt x="786" y="423"/>
                    <a:pt x="786" y="423"/>
                  </a:cubicBezTo>
                  <a:cubicBezTo>
                    <a:pt x="786" y="423"/>
                    <a:pt x="786" y="423"/>
                    <a:pt x="786" y="423"/>
                  </a:cubicBezTo>
                  <a:close/>
                  <a:moveTo>
                    <a:pt x="786" y="422"/>
                  </a:moveTo>
                  <a:cubicBezTo>
                    <a:pt x="786" y="422"/>
                    <a:pt x="786" y="422"/>
                    <a:pt x="786" y="422"/>
                  </a:cubicBezTo>
                  <a:cubicBezTo>
                    <a:pt x="786" y="423"/>
                    <a:pt x="786" y="423"/>
                    <a:pt x="786" y="423"/>
                  </a:cubicBezTo>
                  <a:cubicBezTo>
                    <a:pt x="786" y="423"/>
                    <a:pt x="786" y="423"/>
                    <a:pt x="786" y="423"/>
                  </a:cubicBezTo>
                  <a:cubicBezTo>
                    <a:pt x="786" y="423"/>
                    <a:pt x="786" y="423"/>
                    <a:pt x="786" y="423"/>
                  </a:cubicBezTo>
                  <a:cubicBezTo>
                    <a:pt x="786" y="423"/>
                    <a:pt x="786" y="423"/>
                    <a:pt x="786" y="423"/>
                  </a:cubicBezTo>
                  <a:cubicBezTo>
                    <a:pt x="786" y="423"/>
                    <a:pt x="786" y="423"/>
                    <a:pt x="786" y="423"/>
                  </a:cubicBezTo>
                  <a:cubicBezTo>
                    <a:pt x="786" y="423"/>
                    <a:pt x="786" y="423"/>
                    <a:pt x="786" y="423"/>
                  </a:cubicBezTo>
                  <a:cubicBezTo>
                    <a:pt x="786" y="423"/>
                    <a:pt x="786" y="423"/>
                    <a:pt x="786" y="423"/>
                  </a:cubicBezTo>
                  <a:cubicBezTo>
                    <a:pt x="786" y="423"/>
                    <a:pt x="786" y="423"/>
                    <a:pt x="786" y="423"/>
                  </a:cubicBezTo>
                  <a:cubicBezTo>
                    <a:pt x="786" y="423"/>
                    <a:pt x="786" y="423"/>
                    <a:pt x="786" y="423"/>
                  </a:cubicBezTo>
                  <a:cubicBezTo>
                    <a:pt x="786" y="423"/>
                    <a:pt x="786" y="422"/>
                    <a:pt x="786" y="422"/>
                  </a:cubicBezTo>
                  <a:cubicBezTo>
                    <a:pt x="786" y="422"/>
                    <a:pt x="786" y="422"/>
                    <a:pt x="786" y="422"/>
                  </a:cubicBezTo>
                  <a:close/>
                  <a:moveTo>
                    <a:pt x="451" y="507"/>
                  </a:moveTo>
                  <a:cubicBezTo>
                    <a:pt x="451" y="507"/>
                    <a:pt x="450" y="507"/>
                    <a:pt x="450" y="507"/>
                  </a:cubicBezTo>
                  <a:cubicBezTo>
                    <a:pt x="450" y="508"/>
                    <a:pt x="450" y="508"/>
                    <a:pt x="450" y="508"/>
                  </a:cubicBezTo>
                  <a:cubicBezTo>
                    <a:pt x="450" y="508"/>
                    <a:pt x="450" y="508"/>
                    <a:pt x="450" y="509"/>
                  </a:cubicBezTo>
                  <a:cubicBezTo>
                    <a:pt x="450" y="509"/>
                    <a:pt x="450" y="509"/>
                    <a:pt x="450" y="509"/>
                  </a:cubicBezTo>
                  <a:cubicBezTo>
                    <a:pt x="450" y="509"/>
                    <a:pt x="450" y="509"/>
                    <a:pt x="450" y="510"/>
                  </a:cubicBezTo>
                  <a:cubicBezTo>
                    <a:pt x="450" y="510"/>
                    <a:pt x="451" y="510"/>
                    <a:pt x="451" y="509"/>
                  </a:cubicBezTo>
                  <a:cubicBezTo>
                    <a:pt x="451" y="509"/>
                    <a:pt x="451" y="509"/>
                    <a:pt x="451" y="509"/>
                  </a:cubicBezTo>
                  <a:cubicBezTo>
                    <a:pt x="451" y="509"/>
                    <a:pt x="451" y="509"/>
                    <a:pt x="451" y="509"/>
                  </a:cubicBezTo>
                  <a:cubicBezTo>
                    <a:pt x="451" y="509"/>
                    <a:pt x="451" y="509"/>
                    <a:pt x="451" y="509"/>
                  </a:cubicBezTo>
                  <a:cubicBezTo>
                    <a:pt x="451" y="508"/>
                    <a:pt x="451" y="508"/>
                    <a:pt x="451" y="508"/>
                  </a:cubicBezTo>
                  <a:cubicBezTo>
                    <a:pt x="451" y="508"/>
                    <a:pt x="451" y="507"/>
                    <a:pt x="451" y="507"/>
                  </a:cubicBezTo>
                  <a:close/>
                  <a:moveTo>
                    <a:pt x="451" y="518"/>
                  </a:moveTo>
                  <a:cubicBezTo>
                    <a:pt x="451" y="518"/>
                    <a:pt x="450" y="518"/>
                    <a:pt x="450" y="518"/>
                  </a:cubicBezTo>
                  <a:cubicBezTo>
                    <a:pt x="450" y="518"/>
                    <a:pt x="450" y="518"/>
                    <a:pt x="450" y="518"/>
                  </a:cubicBezTo>
                  <a:cubicBezTo>
                    <a:pt x="450" y="518"/>
                    <a:pt x="449" y="518"/>
                    <a:pt x="449" y="518"/>
                  </a:cubicBezTo>
                  <a:cubicBezTo>
                    <a:pt x="448" y="518"/>
                    <a:pt x="448" y="519"/>
                    <a:pt x="449" y="519"/>
                  </a:cubicBezTo>
                  <a:cubicBezTo>
                    <a:pt x="449" y="519"/>
                    <a:pt x="449" y="519"/>
                    <a:pt x="449" y="519"/>
                  </a:cubicBezTo>
                  <a:cubicBezTo>
                    <a:pt x="449" y="519"/>
                    <a:pt x="449" y="519"/>
                    <a:pt x="449" y="519"/>
                  </a:cubicBezTo>
                  <a:cubicBezTo>
                    <a:pt x="449" y="519"/>
                    <a:pt x="450" y="519"/>
                    <a:pt x="450" y="519"/>
                  </a:cubicBezTo>
                  <a:cubicBezTo>
                    <a:pt x="450" y="519"/>
                    <a:pt x="450" y="519"/>
                    <a:pt x="450" y="519"/>
                  </a:cubicBezTo>
                  <a:cubicBezTo>
                    <a:pt x="450" y="519"/>
                    <a:pt x="450" y="519"/>
                    <a:pt x="450" y="519"/>
                  </a:cubicBezTo>
                  <a:cubicBezTo>
                    <a:pt x="450" y="519"/>
                    <a:pt x="450" y="519"/>
                    <a:pt x="450" y="519"/>
                  </a:cubicBezTo>
                  <a:cubicBezTo>
                    <a:pt x="450" y="519"/>
                    <a:pt x="450" y="519"/>
                    <a:pt x="450" y="519"/>
                  </a:cubicBezTo>
                  <a:cubicBezTo>
                    <a:pt x="451" y="519"/>
                    <a:pt x="451" y="519"/>
                    <a:pt x="451" y="519"/>
                  </a:cubicBezTo>
                  <a:cubicBezTo>
                    <a:pt x="451" y="519"/>
                    <a:pt x="451" y="518"/>
                    <a:pt x="451" y="518"/>
                  </a:cubicBezTo>
                  <a:cubicBezTo>
                    <a:pt x="451" y="518"/>
                    <a:pt x="451" y="518"/>
                    <a:pt x="451" y="518"/>
                  </a:cubicBezTo>
                  <a:close/>
                  <a:moveTo>
                    <a:pt x="451" y="511"/>
                  </a:moveTo>
                  <a:cubicBezTo>
                    <a:pt x="451" y="511"/>
                    <a:pt x="451" y="511"/>
                    <a:pt x="451" y="511"/>
                  </a:cubicBezTo>
                  <a:cubicBezTo>
                    <a:pt x="451" y="511"/>
                    <a:pt x="451" y="511"/>
                    <a:pt x="451" y="511"/>
                  </a:cubicBezTo>
                  <a:cubicBezTo>
                    <a:pt x="450" y="511"/>
                    <a:pt x="450" y="511"/>
                    <a:pt x="450" y="511"/>
                  </a:cubicBezTo>
                  <a:cubicBezTo>
                    <a:pt x="450" y="511"/>
                    <a:pt x="450" y="511"/>
                    <a:pt x="450" y="511"/>
                  </a:cubicBezTo>
                  <a:cubicBezTo>
                    <a:pt x="450" y="511"/>
                    <a:pt x="450" y="511"/>
                    <a:pt x="450" y="511"/>
                  </a:cubicBezTo>
                  <a:cubicBezTo>
                    <a:pt x="449" y="512"/>
                    <a:pt x="449" y="512"/>
                    <a:pt x="449" y="512"/>
                  </a:cubicBezTo>
                  <a:cubicBezTo>
                    <a:pt x="449" y="512"/>
                    <a:pt x="450" y="512"/>
                    <a:pt x="450" y="513"/>
                  </a:cubicBezTo>
                  <a:cubicBezTo>
                    <a:pt x="450" y="513"/>
                    <a:pt x="450" y="513"/>
                    <a:pt x="450" y="513"/>
                  </a:cubicBezTo>
                  <a:cubicBezTo>
                    <a:pt x="451" y="513"/>
                    <a:pt x="451" y="513"/>
                    <a:pt x="451" y="512"/>
                  </a:cubicBezTo>
                  <a:cubicBezTo>
                    <a:pt x="451" y="512"/>
                    <a:pt x="451" y="512"/>
                    <a:pt x="451" y="512"/>
                  </a:cubicBezTo>
                  <a:cubicBezTo>
                    <a:pt x="451" y="512"/>
                    <a:pt x="451" y="512"/>
                    <a:pt x="451" y="512"/>
                  </a:cubicBezTo>
                  <a:cubicBezTo>
                    <a:pt x="451" y="512"/>
                    <a:pt x="451" y="511"/>
                    <a:pt x="451" y="511"/>
                  </a:cubicBezTo>
                  <a:cubicBezTo>
                    <a:pt x="451" y="511"/>
                    <a:pt x="451" y="511"/>
                    <a:pt x="451" y="511"/>
                  </a:cubicBezTo>
                  <a:close/>
                  <a:moveTo>
                    <a:pt x="449" y="503"/>
                  </a:moveTo>
                  <a:cubicBezTo>
                    <a:pt x="449" y="503"/>
                    <a:pt x="449" y="503"/>
                    <a:pt x="449" y="503"/>
                  </a:cubicBezTo>
                  <a:cubicBezTo>
                    <a:pt x="449" y="504"/>
                    <a:pt x="449" y="504"/>
                    <a:pt x="449" y="504"/>
                  </a:cubicBezTo>
                  <a:cubicBezTo>
                    <a:pt x="449" y="505"/>
                    <a:pt x="450" y="504"/>
                    <a:pt x="450" y="504"/>
                  </a:cubicBezTo>
                  <a:cubicBezTo>
                    <a:pt x="450" y="504"/>
                    <a:pt x="450" y="503"/>
                    <a:pt x="450" y="503"/>
                  </a:cubicBezTo>
                  <a:cubicBezTo>
                    <a:pt x="450" y="503"/>
                    <a:pt x="450" y="503"/>
                    <a:pt x="450" y="503"/>
                  </a:cubicBezTo>
                  <a:cubicBezTo>
                    <a:pt x="450" y="502"/>
                    <a:pt x="449" y="502"/>
                    <a:pt x="449" y="503"/>
                  </a:cubicBezTo>
                  <a:close/>
                  <a:moveTo>
                    <a:pt x="452" y="498"/>
                  </a:moveTo>
                  <a:cubicBezTo>
                    <a:pt x="452" y="498"/>
                    <a:pt x="451" y="498"/>
                    <a:pt x="451" y="498"/>
                  </a:cubicBezTo>
                  <a:cubicBezTo>
                    <a:pt x="451" y="499"/>
                    <a:pt x="451" y="499"/>
                    <a:pt x="451" y="499"/>
                  </a:cubicBezTo>
                  <a:cubicBezTo>
                    <a:pt x="451" y="499"/>
                    <a:pt x="451" y="499"/>
                    <a:pt x="451" y="499"/>
                  </a:cubicBezTo>
                  <a:cubicBezTo>
                    <a:pt x="451" y="499"/>
                    <a:pt x="451" y="499"/>
                    <a:pt x="451" y="499"/>
                  </a:cubicBezTo>
                  <a:cubicBezTo>
                    <a:pt x="450" y="499"/>
                    <a:pt x="450" y="499"/>
                    <a:pt x="450" y="499"/>
                  </a:cubicBezTo>
                  <a:cubicBezTo>
                    <a:pt x="450" y="499"/>
                    <a:pt x="450" y="499"/>
                    <a:pt x="450" y="499"/>
                  </a:cubicBezTo>
                  <a:cubicBezTo>
                    <a:pt x="450" y="500"/>
                    <a:pt x="450" y="500"/>
                    <a:pt x="450" y="500"/>
                  </a:cubicBezTo>
                  <a:cubicBezTo>
                    <a:pt x="450" y="500"/>
                    <a:pt x="450" y="500"/>
                    <a:pt x="450" y="500"/>
                  </a:cubicBezTo>
                  <a:cubicBezTo>
                    <a:pt x="450" y="501"/>
                    <a:pt x="451" y="501"/>
                    <a:pt x="451" y="501"/>
                  </a:cubicBezTo>
                  <a:cubicBezTo>
                    <a:pt x="452" y="500"/>
                    <a:pt x="452" y="500"/>
                    <a:pt x="451" y="499"/>
                  </a:cubicBezTo>
                  <a:cubicBezTo>
                    <a:pt x="451" y="499"/>
                    <a:pt x="451" y="499"/>
                    <a:pt x="451" y="499"/>
                  </a:cubicBezTo>
                  <a:cubicBezTo>
                    <a:pt x="452" y="499"/>
                    <a:pt x="452" y="499"/>
                    <a:pt x="452" y="498"/>
                  </a:cubicBezTo>
                  <a:close/>
                  <a:moveTo>
                    <a:pt x="734" y="546"/>
                  </a:moveTo>
                  <a:cubicBezTo>
                    <a:pt x="734" y="546"/>
                    <a:pt x="734" y="546"/>
                    <a:pt x="734" y="546"/>
                  </a:cubicBezTo>
                  <a:cubicBezTo>
                    <a:pt x="734" y="547"/>
                    <a:pt x="735" y="547"/>
                    <a:pt x="735" y="546"/>
                  </a:cubicBezTo>
                  <a:cubicBezTo>
                    <a:pt x="735" y="546"/>
                    <a:pt x="735" y="546"/>
                    <a:pt x="735" y="546"/>
                  </a:cubicBezTo>
                  <a:cubicBezTo>
                    <a:pt x="735" y="545"/>
                    <a:pt x="734" y="545"/>
                    <a:pt x="734" y="546"/>
                  </a:cubicBezTo>
                  <a:close/>
                  <a:moveTo>
                    <a:pt x="754" y="537"/>
                  </a:moveTo>
                  <a:cubicBezTo>
                    <a:pt x="754" y="537"/>
                    <a:pt x="754" y="537"/>
                    <a:pt x="754" y="537"/>
                  </a:cubicBezTo>
                  <a:cubicBezTo>
                    <a:pt x="755" y="538"/>
                    <a:pt x="755" y="538"/>
                    <a:pt x="755" y="537"/>
                  </a:cubicBezTo>
                  <a:cubicBezTo>
                    <a:pt x="755" y="538"/>
                    <a:pt x="755" y="538"/>
                    <a:pt x="756" y="538"/>
                  </a:cubicBezTo>
                  <a:cubicBezTo>
                    <a:pt x="756" y="538"/>
                    <a:pt x="757" y="538"/>
                    <a:pt x="756" y="537"/>
                  </a:cubicBezTo>
                  <a:cubicBezTo>
                    <a:pt x="756" y="537"/>
                    <a:pt x="756" y="536"/>
                    <a:pt x="756" y="535"/>
                  </a:cubicBezTo>
                  <a:cubicBezTo>
                    <a:pt x="756" y="535"/>
                    <a:pt x="756" y="535"/>
                    <a:pt x="756" y="535"/>
                  </a:cubicBezTo>
                  <a:cubicBezTo>
                    <a:pt x="756" y="535"/>
                    <a:pt x="756" y="534"/>
                    <a:pt x="756" y="534"/>
                  </a:cubicBezTo>
                  <a:cubicBezTo>
                    <a:pt x="755" y="533"/>
                    <a:pt x="755" y="533"/>
                    <a:pt x="754" y="533"/>
                  </a:cubicBezTo>
                  <a:cubicBezTo>
                    <a:pt x="753" y="534"/>
                    <a:pt x="752" y="533"/>
                    <a:pt x="752" y="534"/>
                  </a:cubicBezTo>
                  <a:cubicBezTo>
                    <a:pt x="751" y="534"/>
                    <a:pt x="751" y="535"/>
                    <a:pt x="752" y="535"/>
                  </a:cubicBezTo>
                  <a:cubicBezTo>
                    <a:pt x="752" y="535"/>
                    <a:pt x="752" y="535"/>
                    <a:pt x="753" y="535"/>
                  </a:cubicBezTo>
                  <a:cubicBezTo>
                    <a:pt x="753" y="536"/>
                    <a:pt x="754" y="536"/>
                    <a:pt x="754" y="537"/>
                  </a:cubicBezTo>
                  <a:cubicBezTo>
                    <a:pt x="754" y="537"/>
                    <a:pt x="754" y="537"/>
                    <a:pt x="754" y="537"/>
                  </a:cubicBezTo>
                  <a:close/>
                  <a:moveTo>
                    <a:pt x="731" y="546"/>
                  </a:moveTo>
                  <a:cubicBezTo>
                    <a:pt x="731" y="546"/>
                    <a:pt x="731" y="546"/>
                    <a:pt x="731" y="545"/>
                  </a:cubicBezTo>
                  <a:cubicBezTo>
                    <a:pt x="731" y="545"/>
                    <a:pt x="731" y="545"/>
                    <a:pt x="732" y="545"/>
                  </a:cubicBezTo>
                  <a:cubicBezTo>
                    <a:pt x="732" y="545"/>
                    <a:pt x="732" y="544"/>
                    <a:pt x="732" y="544"/>
                  </a:cubicBezTo>
                  <a:cubicBezTo>
                    <a:pt x="732" y="544"/>
                    <a:pt x="732" y="544"/>
                    <a:pt x="731" y="544"/>
                  </a:cubicBezTo>
                  <a:cubicBezTo>
                    <a:pt x="731" y="544"/>
                    <a:pt x="731" y="544"/>
                    <a:pt x="731" y="544"/>
                  </a:cubicBezTo>
                  <a:cubicBezTo>
                    <a:pt x="731" y="544"/>
                    <a:pt x="730" y="544"/>
                    <a:pt x="729" y="544"/>
                  </a:cubicBezTo>
                  <a:cubicBezTo>
                    <a:pt x="729" y="545"/>
                    <a:pt x="729" y="545"/>
                    <a:pt x="729" y="546"/>
                  </a:cubicBezTo>
                  <a:cubicBezTo>
                    <a:pt x="729" y="546"/>
                    <a:pt x="729" y="547"/>
                    <a:pt x="729" y="547"/>
                  </a:cubicBezTo>
                  <a:cubicBezTo>
                    <a:pt x="730" y="547"/>
                    <a:pt x="731" y="547"/>
                    <a:pt x="731" y="546"/>
                  </a:cubicBezTo>
                  <a:close/>
                  <a:moveTo>
                    <a:pt x="735" y="542"/>
                  </a:moveTo>
                  <a:cubicBezTo>
                    <a:pt x="736" y="542"/>
                    <a:pt x="736" y="541"/>
                    <a:pt x="735" y="541"/>
                  </a:cubicBezTo>
                  <a:cubicBezTo>
                    <a:pt x="735" y="541"/>
                    <a:pt x="735" y="541"/>
                    <a:pt x="735" y="541"/>
                  </a:cubicBezTo>
                  <a:cubicBezTo>
                    <a:pt x="734" y="541"/>
                    <a:pt x="734" y="542"/>
                    <a:pt x="735" y="542"/>
                  </a:cubicBezTo>
                  <a:cubicBezTo>
                    <a:pt x="735" y="542"/>
                    <a:pt x="735" y="542"/>
                    <a:pt x="735" y="542"/>
                  </a:cubicBezTo>
                  <a:close/>
                  <a:moveTo>
                    <a:pt x="674" y="521"/>
                  </a:moveTo>
                  <a:cubicBezTo>
                    <a:pt x="674" y="522"/>
                    <a:pt x="674" y="523"/>
                    <a:pt x="675" y="523"/>
                  </a:cubicBezTo>
                  <a:cubicBezTo>
                    <a:pt x="675" y="523"/>
                    <a:pt x="675" y="523"/>
                    <a:pt x="675" y="523"/>
                  </a:cubicBezTo>
                  <a:cubicBezTo>
                    <a:pt x="676" y="522"/>
                    <a:pt x="675" y="522"/>
                    <a:pt x="675" y="521"/>
                  </a:cubicBezTo>
                  <a:cubicBezTo>
                    <a:pt x="675" y="521"/>
                    <a:pt x="675" y="521"/>
                    <a:pt x="675" y="521"/>
                  </a:cubicBezTo>
                  <a:cubicBezTo>
                    <a:pt x="675" y="520"/>
                    <a:pt x="674" y="520"/>
                    <a:pt x="674" y="521"/>
                  </a:cubicBezTo>
                  <a:close/>
                  <a:moveTo>
                    <a:pt x="969" y="315"/>
                  </a:moveTo>
                  <a:cubicBezTo>
                    <a:pt x="969" y="315"/>
                    <a:pt x="969" y="315"/>
                    <a:pt x="969" y="315"/>
                  </a:cubicBezTo>
                  <a:cubicBezTo>
                    <a:pt x="968" y="316"/>
                    <a:pt x="968" y="317"/>
                    <a:pt x="968" y="317"/>
                  </a:cubicBezTo>
                  <a:cubicBezTo>
                    <a:pt x="967" y="318"/>
                    <a:pt x="966" y="318"/>
                    <a:pt x="965" y="317"/>
                  </a:cubicBezTo>
                  <a:cubicBezTo>
                    <a:pt x="965" y="317"/>
                    <a:pt x="965" y="316"/>
                    <a:pt x="965" y="315"/>
                  </a:cubicBezTo>
                  <a:cubicBezTo>
                    <a:pt x="966" y="315"/>
                    <a:pt x="967" y="314"/>
                    <a:pt x="968" y="314"/>
                  </a:cubicBezTo>
                  <a:cubicBezTo>
                    <a:pt x="969" y="313"/>
                    <a:pt x="969" y="314"/>
                    <a:pt x="969" y="315"/>
                  </a:cubicBezTo>
                  <a:close/>
                  <a:moveTo>
                    <a:pt x="967" y="317"/>
                  </a:moveTo>
                  <a:cubicBezTo>
                    <a:pt x="967" y="317"/>
                    <a:pt x="967" y="317"/>
                    <a:pt x="967" y="317"/>
                  </a:cubicBezTo>
                  <a:cubicBezTo>
                    <a:pt x="967" y="317"/>
                    <a:pt x="967" y="317"/>
                    <a:pt x="967" y="317"/>
                  </a:cubicBezTo>
                  <a:close/>
                  <a:moveTo>
                    <a:pt x="967" y="316"/>
                  </a:moveTo>
                  <a:cubicBezTo>
                    <a:pt x="967" y="316"/>
                    <a:pt x="967" y="316"/>
                    <a:pt x="967" y="316"/>
                  </a:cubicBezTo>
                  <a:cubicBezTo>
                    <a:pt x="967" y="316"/>
                    <a:pt x="967" y="316"/>
                    <a:pt x="967" y="316"/>
                  </a:cubicBezTo>
                  <a:cubicBezTo>
                    <a:pt x="966" y="316"/>
                    <a:pt x="966" y="316"/>
                    <a:pt x="966" y="316"/>
                  </a:cubicBezTo>
                  <a:cubicBezTo>
                    <a:pt x="966" y="316"/>
                    <a:pt x="967" y="316"/>
                    <a:pt x="967" y="316"/>
                  </a:cubicBezTo>
                  <a:cubicBezTo>
                    <a:pt x="967" y="316"/>
                    <a:pt x="967" y="316"/>
                    <a:pt x="967" y="316"/>
                  </a:cubicBezTo>
                  <a:cubicBezTo>
                    <a:pt x="967" y="316"/>
                    <a:pt x="967" y="316"/>
                    <a:pt x="967" y="316"/>
                  </a:cubicBezTo>
                  <a:close/>
                  <a:moveTo>
                    <a:pt x="1081" y="177"/>
                  </a:moveTo>
                  <a:cubicBezTo>
                    <a:pt x="1080" y="176"/>
                    <a:pt x="1080" y="176"/>
                    <a:pt x="1079" y="176"/>
                  </a:cubicBezTo>
                  <a:cubicBezTo>
                    <a:pt x="1079" y="175"/>
                    <a:pt x="1079" y="174"/>
                    <a:pt x="1080" y="174"/>
                  </a:cubicBezTo>
                  <a:cubicBezTo>
                    <a:pt x="1080" y="173"/>
                    <a:pt x="1080" y="172"/>
                    <a:pt x="1079" y="172"/>
                  </a:cubicBezTo>
                  <a:cubicBezTo>
                    <a:pt x="1079" y="171"/>
                    <a:pt x="1078" y="171"/>
                    <a:pt x="1078" y="171"/>
                  </a:cubicBezTo>
                  <a:cubicBezTo>
                    <a:pt x="1078" y="170"/>
                    <a:pt x="1078" y="170"/>
                    <a:pt x="1078" y="169"/>
                  </a:cubicBezTo>
                  <a:cubicBezTo>
                    <a:pt x="1078" y="169"/>
                    <a:pt x="1077" y="168"/>
                    <a:pt x="1077" y="168"/>
                  </a:cubicBezTo>
                  <a:cubicBezTo>
                    <a:pt x="1077" y="168"/>
                    <a:pt x="1076" y="168"/>
                    <a:pt x="1076" y="167"/>
                  </a:cubicBezTo>
                  <a:cubicBezTo>
                    <a:pt x="1076" y="167"/>
                    <a:pt x="1076" y="167"/>
                    <a:pt x="1076" y="166"/>
                  </a:cubicBezTo>
                  <a:cubicBezTo>
                    <a:pt x="1076" y="165"/>
                    <a:pt x="1075" y="164"/>
                    <a:pt x="1075" y="163"/>
                  </a:cubicBezTo>
                  <a:cubicBezTo>
                    <a:pt x="1075" y="162"/>
                    <a:pt x="1076" y="161"/>
                    <a:pt x="1076" y="160"/>
                  </a:cubicBezTo>
                  <a:cubicBezTo>
                    <a:pt x="1076" y="159"/>
                    <a:pt x="1074" y="160"/>
                    <a:pt x="1074" y="160"/>
                  </a:cubicBezTo>
                  <a:cubicBezTo>
                    <a:pt x="1073" y="160"/>
                    <a:pt x="1073" y="159"/>
                    <a:pt x="1072" y="159"/>
                  </a:cubicBezTo>
                  <a:cubicBezTo>
                    <a:pt x="1072" y="159"/>
                    <a:pt x="1072" y="159"/>
                    <a:pt x="1072" y="159"/>
                  </a:cubicBezTo>
                  <a:cubicBezTo>
                    <a:pt x="1072" y="159"/>
                    <a:pt x="1072" y="160"/>
                    <a:pt x="1071" y="160"/>
                  </a:cubicBezTo>
                  <a:cubicBezTo>
                    <a:pt x="1071" y="161"/>
                    <a:pt x="1071" y="161"/>
                    <a:pt x="1070" y="161"/>
                  </a:cubicBezTo>
                  <a:cubicBezTo>
                    <a:pt x="1070" y="161"/>
                    <a:pt x="1071" y="162"/>
                    <a:pt x="1071" y="162"/>
                  </a:cubicBezTo>
                  <a:cubicBezTo>
                    <a:pt x="1071" y="162"/>
                    <a:pt x="1071" y="163"/>
                    <a:pt x="1071" y="163"/>
                  </a:cubicBezTo>
                  <a:cubicBezTo>
                    <a:pt x="1072" y="163"/>
                    <a:pt x="1073" y="162"/>
                    <a:pt x="1074" y="162"/>
                  </a:cubicBezTo>
                  <a:cubicBezTo>
                    <a:pt x="1074" y="162"/>
                    <a:pt x="1074" y="163"/>
                    <a:pt x="1074" y="163"/>
                  </a:cubicBezTo>
                  <a:cubicBezTo>
                    <a:pt x="1073" y="164"/>
                    <a:pt x="1073" y="165"/>
                    <a:pt x="1072" y="165"/>
                  </a:cubicBezTo>
                  <a:cubicBezTo>
                    <a:pt x="1071" y="166"/>
                    <a:pt x="1071" y="165"/>
                    <a:pt x="1070" y="165"/>
                  </a:cubicBezTo>
                  <a:cubicBezTo>
                    <a:pt x="1070" y="165"/>
                    <a:pt x="1070" y="165"/>
                    <a:pt x="1070" y="165"/>
                  </a:cubicBezTo>
                  <a:cubicBezTo>
                    <a:pt x="1070" y="165"/>
                    <a:pt x="1070" y="165"/>
                    <a:pt x="1070" y="166"/>
                  </a:cubicBezTo>
                  <a:cubicBezTo>
                    <a:pt x="1070" y="166"/>
                    <a:pt x="1070" y="166"/>
                    <a:pt x="1070" y="167"/>
                  </a:cubicBezTo>
                  <a:cubicBezTo>
                    <a:pt x="1070" y="167"/>
                    <a:pt x="1070" y="167"/>
                    <a:pt x="1069" y="167"/>
                  </a:cubicBezTo>
                  <a:cubicBezTo>
                    <a:pt x="1069" y="167"/>
                    <a:pt x="1069" y="167"/>
                    <a:pt x="1069" y="167"/>
                  </a:cubicBezTo>
                  <a:cubicBezTo>
                    <a:pt x="1069" y="166"/>
                    <a:pt x="1069" y="166"/>
                    <a:pt x="1069" y="165"/>
                  </a:cubicBezTo>
                  <a:cubicBezTo>
                    <a:pt x="1069" y="164"/>
                    <a:pt x="1068" y="163"/>
                    <a:pt x="1067" y="163"/>
                  </a:cubicBezTo>
                  <a:cubicBezTo>
                    <a:pt x="1067" y="162"/>
                    <a:pt x="1066" y="163"/>
                    <a:pt x="1066" y="164"/>
                  </a:cubicBezTo>
                  <a:cubicBezTo>
                    <a:pt x="1065" y="164"/>
                    <a:pt x="1065" y="165"/>
                    <a:pt x="1065" y="165"/>
                  </a:cubicBezTo>
                  <a:cubicBezTo>
                    <a:pt x="1065" y="166"/>
                    <a:pt x="1065" y="167"/>
                    <a:pt x="1065" y="168"/>
                  </a:cubicBezTo>
                  <a:cubicBezTo>
                    <a:pt x="1065" y="169"/>
                    <a:pt x="1063" y="169"/>
                    <a:pt x="1062" y="170"/>
                  </a:cubicBezTo>
                  <a:cubicBezTo>
                    <a:pt x="1062" y="171"/>
                    <a:pt x="1062" y="172"/>
                    <a:pt x="1062" y="172"/>
                  </a:cubicBezTo>
                  <a:cubicBezTo>
                    <a:pt x="1062" y="172"/>
                    <a:pt x="1062" y="173"/>
                    <a:pt x="1062" y="173"/>
                  </a:cubicBezTo>
                  <a:cubicBezTo>
                    <a:pt x="1063" y="174"/>
                    <a:pt x="1063" y="174"/>
                    <a:pt x="1063" y="174"/>
                  </a:cubicBezTo>
                  <a:cubicBezTo>
                    <a:pt x="1064" y="175"/>
                    <a:pt x="1064" y="175"/>
                    <a:pt x="1064" y="175"/>
                  </a:cubicBezTo>
                  <a:cubicBezTo>
                    <a:pt x="1065" y="176"/>
                    <a:pt x="1064" y="177"/>
                    <a:pt x="1063" y="177"/>
                  </a:cubicBezTo>
                  <a:cubicBezTo>
                    <a:pt x="1062" y="178"/>
                    <a:pt x="1061" y="178"/>
                    <a:pt x="1060" y="178"/>
                  </a:cubicBezTo>
                  <a:cubicBezTo>
                    <a:pt x="1060" y="178"/>
                    <a:pt x="1060" y="179"/>
                    <a:pt x="1060" y="179"/>
                  </a:cubicBezTo>
                  <a:cubicBezTo>
                    <a:pt x="1060" y="179"/>
                    <a:pt x="1061" y="180"/>
                    <a:pt x="1062" y="180"/>
                  </a:cubicBezTo>
                  <a:cubicBezTo>
                    <a:pt x="1063" y="180"/>
                    <a:pt x="1063" y="179"/>
                    <a:pt x="1064" y="180"/>
                  </a:cubicBezTo>
                  <a:cubicBezTo>
                    <a:pt x="1065" y="181"/>
                    <a:pt x="1065" y="181"/>
                    <a:pt x="1065" y="182"/>
                  </a:cubicBezTo>
                  <a:cubicBezTo>
                    <a:pt x="1065" y="184"/>
                    <a:pt x="1065" y="186"/>
                    <a:pt x="1063" y="188"/>
                  </a:cubicBezTo>
                  <a:cubicBezTo>
                    <a:pt x="1062" y="189"/>
                    <a:pt x="1062" y="191"/>
                    <a:pt x="1062" y="192"/>
                  </a:cubicBezTo>
                  <a:cubicBezTo>
                    <a:pt x="1062" y="193"/>
                    <a:pt x="1062" y="193"/>
                    <a:pt x="1062" y="194"/>
                  </a:cubicBezTo>
                  <a:cubicBezTo>
                    <a:pt x="1062" y="194"/>
                    <a:pt x="1062" y="194"/>
                    <a:pt x="1062" y="194"/>
                  </a:cubicBezTo>
                  <a:cubicBezTo>
                    <a:pt x="1061" y="195"/>
                    <a:pt x="1061" y="196"/>
                    <a:pt x="1061" y="196"/>
                  </a:cubicBezTo>
                  <a:cubicBezTo>
                    <a:pt x="1060" y="197"/>
                    <a:pt x="1060" y="198"/>
                    <a:pt x="1059" y="199"/>
                  </a:cubicBezTo>
                  <a:cubicBezTo>
                    <a:pt x="1059" y="200"/>
                    <a:pt x="1059" y="201"/>
                    <a:pt x="1059" y="201"/>
                  </a:cubicBezTo>
                  <a:cubicBezTo>
                    <a:pt x="1059" y="202"/>
                    <a:pt x="1059" y="203"/>
                    <a:pt x="1058" y="204"/>
                  </a:cubicBezTo>
                  <a:cubicBezTo>
                    <a:pt x="1057" y="204"/>
                    <a:pt x="1056" y="204"/>
                    <a:pt x="1056" y="204"/>
                  </a:cubicBezTo>
                  <a:cubicBezTo>
                    <a:pt x="1055" y="205"/>
                    <a:pt x="1055" y="206"/>
                    <a:pt x="1055" y="206"/>
                  </a:cubicBezTo>
                  <a:cubicBezTo>
                    <a:pt x="1054" y="207"/>
                    <a:pt x="1053" y="208"/>
                    <a:pt x="1052" y="208"/>
                  </a:cubicBezTo>
                  <a:cubicBezTo>
                    <a:pt x="1052" y="208"/>
                    <a:pt x="1051" y="208"/>
                    <a:pt x="1051" y="208"/>
                  </a:cubicBezTo>
                  <a:cubicBezTo>
                    <a:pt x="1052" y="209"/>
                    <a:pt x="1052" y="209"/>
                    <a:pt x="1052" y="210"/>
                  </a:cubicBezTo>
                  <a:cubicBezTo>
                    <a:pt x="1052" y="211"/>
                    <a:pt x="1051" y="211"/>
                    <a:pt x="1051" y="212"/>
                  </a:cubicBezTo>
                  <a:cubicBezTo>
                    <a:pt x="1051" y="212"/>
                    <a:pt x="1051" y="213"/>
                    <a:pt x="1050" y="213"/>
                  </a:cubicBezTo>
                  <a:cubicBezTo>
                    <a:pt x="1050" y="214"/>
                    <a:pt x="1049" y="214"/>
                    <a:pt x="1049" y="215"/>
                  </a:cubicBezTo>
                  <a:cubicBezTo>
                    <a:pt x="1048" y="216"/>
                    <a:pt x="1046" y="216"/>
                    <a:pt x="1045" y="217"/>
                  </a:cubicBezTo>
                  <a:cubicBezTo>
                    <a:pt x="1045" y="217"/>
                    <a:pt x="1045" y="217"/>
                    <a:pt x="1045" y="217"/>
                  </a:cubicBezTo>
                  <a:cubicBezTo>
                    <a:pt x="1044" y="218"/>
                    <a:pt x="1043" y="218"/>
                    <a:pt x="1042" y="218"/>
                  </a:cubicBezTo>
                  <a:cubicBezTo>
                    <a:pt x="1041" y="218"/>
                    <a:pt x="1039" y="220"/>
                    <a:pt x="1038" y="219"/>
                  </a:cubicBezTo>
                  <a:cubicBezTo>
                    <a:pt x="1038" y="218"/>
                    <a:pt x="1036" y="217"/>
                    <a:pt x="1037" y="215"/>
                  </a:cubicBezTo>
                  <a:cubicBezTo>
                    <a:pt x="1037" y="214"/>
                    <a:pt x="1040" y="211"/>
                    <a:pt x="1037" y="211"/>
                  </a:cubicBezTo>
                  <a:cubicBezTo>
                    <a:pt x="1037" y="212"/>
                    <a:pt x="1036" y="212"/>
                    <a:pt x="1035" y="213"/>
                  </a:cubicBezTo>
                  <a:cubicBezTo>
                    <a:pt x="1034" y="214"/>
                    <a:pt x="1034" y="214"/>
                    <a:pt x="1034" y="215"/>
                  </a:cubicBezTo>
                  <a:cubicBezTo>
                    <a:pt x="1034" y="216"/>
                    <a:pt x="1034" y="216"/>
                    <a:pt x="1034" y="216"/>
                  </a:cubicBezTo>
                  <a:cubicBezTo>
                    <a:pt x="1034" y="216"/>
                    <a:pt x="1034" y="216"/>
                    <a:pt x="1034" y="217"/>
                  </a:cubicBezTo>
                  <a:cubicBezTo>
                    <a:pt x="1034" y="217"/>
                    <a:pt x="1034" y="218"/>
                    <a:pt x="1034" y="218"/>
                  </a:cubicBezTo>
                  <a:cubicBezTo>
                    <a:pt x="1034" y="219"/>
                    <a:pt x="1034" y="220"/>
                    <a:pt x="1034" y="220"/>
                  </a:cubicBezTo>
                  <a:cubicBezTo>
                    <a:pt x="1034" y="221"/>
                    <a:pt x="1033" y="222"/>
                    <a:pt x="1032" y="223"/>
                  </a:cubicBezTo>
                  <a:cubicBezTo>
                    <a:pt x="1031" y="223"/>
                    <a:pt x="1030" y="224"/>
                    <a:pt x="1030" y="225"/>
                  </a:cubicBezTo>
                  <a:cubicBezTo>
                    <a:pt x="1029" y="226"/>
                    <a:pt x="1028" y="227"/>
                    <a:pt x="1028" y="228"/>
                  </a:cubicBezTo>
                  <a:cubicBezTo>
                    <a:pt x="1028" y="229"/>
                    <a:pt x="1028" y="229"/>
                    <a:pt x="1028" y="230"/>
                  </a:cubicBezTo>
                  <a:cubicBezTo>
                    <a:pt x="1028" y="230"/>
                    <a:pt x="1028" y="231"/>
                    <a:pt x="1028" y="232"/>
                  </a:cubicBezTo>
                  <a:cubicBezTo>
                    <a:pt x="1028" y="233"/>
                    <a:pt x="1027" y="233"/>
                    <a:pt x="1027" y="234"/>
                  </a:cubicBezTo>
                  <a:cubicBezTo>
                    <a:pt x="1026" y="234"/>
                    <a:pt x="1026" y="235"/>
                    <a:pt x="1026" y="235"/>
                  </a:cubicBezTo>
                  <a:cubicBezTo>
                    <a:pt x="1025" y="235"/>
                    <a:pt x="1025" y="235"/>
                    <a:pt x="1025" y="235"/>
                  </a:cubicBezTo>
                  <a:cubicBezTo>
                    <a:pt x="1025" y="235"/>
                    <a:pt x="1024" y="234"/>
                    <a:pt x="1024" y="234"/>
                  </a:cubicBezTo>
                  <a:cubicBezTo>
                    <a:pt x="1023" y="235"/>
                    <a:pt x="1022" y="235"/>
                    <a:pt x="1022" y="234"/>
                  </a:cubicBezTo>
                  <a:cubicBezTo>
                    <a:pt x="1022" y="234"/>
                    <a:pt x="1022" y="233"/>
                    <a:pt x="1021" y="233"/>
                  </a:cubicBezTo>
                  <a:cubicBezTo>
                    <a:pt x="1021" y="232"/>
                    <a:pt x="1020" y="232"/>
                    <a:pt x="1020" y="233"/>
                  </a:cubicBezTo>
                  <a:cubicBezTo>
                    <a:pt x="1019" y="233"/>
                    <a:pt x="1018" y="233"/>
                    <a:pt x="1017" y="233"/>
                  </a:cubicBezTo>
                  <a:cubicBezTo>
                    <a:pt x="1017" y="233"/>
                    <a:pt x="1016" y="234"/>
                    <a:pt x="1015" y="234"/>
                  </a:cubicBezTo>
                  <a:cubicBezTo>
                    <a:pt x="1014" y="234"/>
                    <a:pt x="1013" y="234"/>
                    <a:pt x="1012" y="234"/>
                  </a:cubicBezTo>
                  <a:cubicBezTo>
                    <a:pt x="1011" y="234"/>
                    <a:pt x="1010" y="235"/>
                    <a:pt x="1009" y="235"/>
                  </a:cubicBezTo>
                  <a:cubicBezTo>
                    <a:pt x="1007" y="236"/>
                    <a:pt x="1006" y="236"/>
                    <a:pt x="1004" y="235"/>
                  </a:cubicBezTo>
                  <a:cubicBezTo>
                    <a:pt x="1003" y="235"/>
                    <a:pt x="1001" y="236"/>
                    <a:pt x="1000" y="236"/>
                  </a:cubicBezTo>
                  <a:cubicBezTo>
                    <a:pt x="999" y="237"/>
                    <a:pt x="999" y="238"/>
                    <a:pt x="998" y="238"/>
                  </a:cubicBezTo>
                  <a:cubicBezTo>
                    <a:pt x="998" y="239"/>
                    <a:pt x="997" y="240"/>
                    <a:pt x="997" y="240"/>
                  </a:cubicBezTo>
                  <a:cubicBezTo>
                    <a:pt x="996" y="241"/>
                    <a:pt x="995" y="241"/>
                    <a:pt x="995" y="242"/>
                  </a:cubicBezTo>
                  <a:cubicBezTo>
                    <a:pt x="993" y="243"/>
                    <a:pt x="992" y="244"/>
                    <a:pt x="991" y="244"/>
                  </a:cubicBezTo>
                  <a:cubicBezTo>
                    <a:pt x="990" y="245"/>
                    <a:pt x="989" y="245"/>
                    <a:pt x="988" y="246"/>
                  </a:cubicBezTo>
                  <a:cubicBezTo>
                    <a:pt x="987" y="248"/>
                    <a:pt x="986" y="249"/>
                    <a:pt x="984" y="249"/>
                  </a:cubicBezTo>
                  <a:cubicBezTo>
                    <a:pt x="984" y="249"/>
                    <a:pt x="983" y="250"/>
                    <a:pt x="983" y="250"/>
                  </a:cubicBezTo>
                  <a:cubicBezTo>
                    <a:pt x="982" y="251"/>
                    <a:pt x="982" y="252"/>
                    <a:pt x="983" y="253"/>
                  </a:cubicBezTo>
                  <a:cubicBezTo>
                    <a:pt x="983" y="253"/>
                    <a:pt x="983" y="253"/>
                    <a:pt x="983" y="253"/>
                  </a:cubicBezTo>
                  <a:cubicBezTo>
                    <a:pt x="984" y="253"/>
                    <a:pt x="984" y="253"/>
                    <a:pt x="984" y="254"/>
                  </a:cubicBezTo>
                  <a:cubicBezTo>
                    <a:pt x="984" y="254"/>
                    <a:pt x="984" y="254"/>
                    <a:pt x="984" y="254"/>
                  </a:cubicBezTo>
                  <a:cubicBezTo>
                    <a:pt x="983" y="254"/>
                    <a:pt x="983" y="255"/>
                    <a:pt x="983" y="255"/>
                  </a:cubicBezTo>
                  <a:cubicBezTo>
                    <a:pt x="982" y="255"/>
                    <a:pt x="982" y="255"/>
                    <a:pt x="982" y="255"/>
                  </a:cubicBezTo>
                  <a:cubicBezTo>
                    <a:pt x="981" y="255"/>
                    <a:pt x="981" y="255"/>
                    <a:pt x="980" y="255"/>
                  </a:cubicBezTo>
                  <a:cubicBezTo>
                    <a:pt x="980" y="255"/>
                    <a:pt x="980" y="255"/>
                    <a:pt x="980" y="256"/>
                  </a:cubicBezTo>
                  <a:cubicBezTo>
                    <a:pt x="979" y="256"/>
                    <a:pt x="978" y="257"/>
                    <a:pt x="978" y="257"/>
                  </a:cubicBezTo>
                  <a:cubicBezTo>
                    <a:pt x="977" y="258"/>
                    <a:pt x="976" y="258"/>
                    <a:pt x="975" y="259"/>
                  </a:cubicBezTo>
                  <a:cubicBezTo>
                    <a:pt x="975" y="259"/>
                    <a:pt x="975" y="260"/>
                    <a:pt x="975" y="260"/>
                  </a:cubicBezTo>
                  <a:cubicBezTo>
                    <a:pt x="974" y="261"/>
                    <a:pt x="973" y="261"/>
                    <a:pt x="972" y="261"/>
                  </a:cubicBezTo>
                  <a:cubicBezTo>
                    <a:pt x="972" y="261"/>
                    <a:pt x="972" y="261"/>
                    <a:pt x="972" y="261"/>
                  </a:cubicBezTo>
                  <a:cubicBezTo>
                    <a:pt x="972" y="262"/>
                    <a:pt x="972" y="262"/>
                    <a:pt x="972" y="262"/>
                  </a:cubicBezTo>
                  <a:cubicBezTo>
                    <a:pt x="973" y="263"/>
                    <a:pt x="972" y="263"/>
                    <a:pt x="972" y="263"/>
                  </a:cubicBezTo>
                  <a:cubicBezTo>
                    <a:pt x="972" y="263"/>
                    <a:pt x="972" y="264"/>
                    <a:pt x="972" y="264"/>
                  </a:cubicBezTo>
                  <a:cubicBezTo>
                    <a:pt x="973" y="264"/>
                    <a:pt x="973" y="264"/>
                    <a:pt x="973" y="265"/>
                  </a:cubicBezTo>
                  <a:cubicBezTo>
                    <a:pt x="973" y="265"/>
                    <a:pt x="972" y="266"/>
                    <a:pt x="972" y="265"/>
                  </a:cubicBezTo>
                  <a:cubicBezTo>
                    <a:pt x="972" y="265"/>
                    <a:pt x="972" y="265"/>
                    <a:pt x="971" y="264"/>
                  </a:cubicBezTo>
                  <a:cubicBezTo>
                    <a:pt x="971" y="264"/>
                    <a:pt x="970" y="265"/>
                    <a:pt x="970" y="265"/>
                  </a:cubicBezTo>
                  <a:cubicBezTo>
                    <a:pt x="970" y="266"/>
                    <a:pt x="970" y="266"/>
                    <a:pt x="971" y="266"/>
                  </a:cubicBezTo>
                  <a:cubicBezTo>
                    <a:pt x="972" y="267"/>
                    <a:pt x="971" y="268"/>
                    <a:pt x="971" y="269"/>
                  </a:cubicBezTo>
                  <a:cubicBezTo>
                    <a:pt x="971" y="269"/>
                    <a:pt x="971" y="269"/>
                    <a:pt x="971" y="269"/>
                  </a:cubicBezTo>
                  <a:cubicBezTo>
                    <a:pt x="971" y="268"/>
                    <a:pt x="974" y="267"/>
                    <a:pt x="974" y="268"/>
                  </a:cubicBezTo>
                  <a:cubicBezTo>
                    <a:pt x="974" y="268"/>
                    <a:pt x="974" y="268"/>
                    <a:pt x="974" y="268"/>
                  </a:cubicBezTo>
                  <a:cubicBezTo>
                    <a:pt x="975" y="268"/>
                    <a:pt x="975" y="268"/>
                    <a:pt x="976" y="268"/>
                  </a:cubicBezTo>
                  <a:cubicBezTo>
                    <a:pt x="976" y="267"/>
                    <a:pt x="977" y="267"/>
                    <a:pt x="976" y="266"/>
                  </a:cubicBezTo>
                  <a:cubicBezTo>
                    <a:pt x="976" y="266"/>
                    <a:pt x="975" y="266"/>
                    <a:pt x="974" y="266"/>
                  </a:cubicBezTo>
                  <a:cubicBezTo>
                    <a:pt x="974" y="265"/>
                    <a:pt x="975" y="265"/>
                    <a:pt x="975" y="264"/>
                  </a:cubicBezTo>
                  <a:cubicBezTo>
                    <a:pt x="975" y="264"/>
                    <a:pt x="975" y="264"/>
                    <a:pt x="975" y="263"/>
                  </a:cubicBezTo>
                  <a:cubicBezTo>
                    <a:pt x="975" y="263"/>
                    <a:pt x="976" y="263"/>
                    <a:pt x="976" y="263"/>
                  </a:cubicBezTo>
                  <a:cubicBezTo>
                    <a:pt x="977" y="263"/>
                    <a:pt x="977" y="263"/>
                    <a:pt x="977" y="264"/>
                  </a:cubicBezTo>
                  <a:cubicBezTo>
                    <a:pt x="977" y="265"/>
                    <a:pt x="978" y="265"/>
                    <a:pt x="978" y="266"/>
                  </a:cubicBezTo>
                  <a:cubicBezTo>
                    <a:pt x="978" y="266"/>
                    <a:pt x="978" y="267"/>
                    <a:pt x="978" y="267"/>
                  </a:cubicBezTo>
                  <a:cubicBezTo>
                    <a:pt x="978" y="268"/>
                    <a:pt x="980" y="268"/>
                    <a:pt x="979" y="269"/>
                  </a:cubicBezTo>
                  <a:cubicBezTo>
                    <a:pt x="978" y="270"/>
                    <a:pt x="978" y="270"/>
                    <a:pt x="978" y="271"/>
                  </a:cubicBezTo>
                  <a:cubicBezTo>
                    <a:pt x="978" y="272"/>
                    <a:pt x="976" y="273"/>
                    <a:pt x="975" y="273"/>
                  </a:cubicBezTo>
                  <a:cubicBezTo>
                    <a:pt x="975" y="274"/>
                    <a:pt x="975" y="274"/>
                    <a:pt x="974" y="274"/>
                  </a:cubicBezTo>
                  <a:cubicBezTo>
                    <a:pt x="974" y="274"/>
                    <a:pt x="974" y="274"/>
                    <a:pt x="974" y="274"/>
                  </a:cubicBezTo>
                  <a:cubicBezTo>
                    <a:pt x="974" y="275"/>
                    <a:pt x="974" y="275"/>
                    <a:pt x="974" y="276"/>
                  </a:cubicBezTo>
                  <a:cubicBezTo>
                    <a:pt x="975" y="276"/>
                    <a:pt x="974" y="277"/>
                    <a:pt x="974" y="278"/>
                  </a:cubicBezTo>
                  <a:cubicBezTo>
                    <a:pt x="974" y="279"/>
                    <a:pt x="975" y="280"/>
                    <a:pt x="975" y="281"/>
                  </a:cubicBezTo>
                  <a:cubicBezTo>
                    <a:pt x="976" y="281"/>
                    <a:pt x="976" y="283"/>
                    <a:pt x="975" y="283"/>
                  </a:cubicBezTo>
                  <a:cubicBezTo>
                    <a:pt x="975" y="284"/>
                    <a:pt x="975" y="284"/>
                    <a:pt x="975" y="284"/>
                  </a:cubicBezTo>
                  <a:cubicBezTo>
                    <a:pt x="975" y="284"/>
                    <a:pt x="975" y="285"/>
                    <a:pt x="975" y="285"/>
                  </a:cubicBezTo>
                  <a:cubicBezTo>
                    <a:pt x="976" y="285"/>
                    <a:pt x="976" y="285"/>
                    <a:pt x="976" y="285"/>
                  </a:cubicBezTo>
                  <a:cubicBezTo>
                    <a:pt x="976" y="286"/>
                    <a:pt x="977" y="286"/>
                    <a:pt x="977" y="286"/>
                  </a:cubicBezTo>
                  <a:cubicBezTo>
                    <a:pt x="978" y="286"/>
                    <a:pt x="979" y="286"/>
                    <a:pt x="979" y="285"/>
                  </a:cubicBezTo>
                  <a:cubicBezTo>
                    <a:pt x="979" y="285"/>
                    <a:pt x="979" y="285"/>
                    <a:pt x="979" y="284"/>
                  </a:cubicBezTo>
                  <a:cubicBezTo>
                    <a:pt x="979" y="284"/>
                    <a:pt x="978" y="284"/>
                    <a:pt x="978" y="283"/>
                  </a:cubicBezTo>
                  <a:cubicBezTo>
                    <a:pt x="978" y="283"/>
                    <a:pt x="978" y="282"/>
                    <a:pt x="978" y="281"/>
                  </a:cubicBezTo>
                  <a:cubicBezTo>
                    <a:pt x="978" y="281"/>
                    <a:pt x="978" y="281"/>
                    <a:pt x="978" y="280"/>
                  </a:cubicBezTo>
                  <a:cubicBezTo>
                    <a:pt x="978" y="280"/>
                    <a:pt x="980" y="279"/>
                    <a:pt x="980" y="280"/>
                  </a:cubicBezTo>
                  <a:cubicBezTo>
                    <a:pt x="980" y="280"/>
                    <a:pt x="980" y="280"/>
                    <a:pt x="980" y="280"/>
                  </a:cubicBezTo>
                  <a:cubicBezTo>
                    <a:pt x="981" y="280"/>
                    <a:pt x="980" y="281"/>
                    <a:pt x="980" y="282"/>
                  </a:cubicBezTo>
                  <a:cubicBezTo>
                    <a:pt x="979" y="282"/>
                    <a:pt x="980" y="283"/>
                    <a:pt x="980" y="283"/>
                  </a:cubicBezTo>
                  <a:cubicBezTo>
                    <a:pt x="981" y="283"/>
                    <a:pt x="981" y="284"/>
                    <a:pt x="981" y="285"/>
                  </a:cubicBezTo>
                  <a:cubicBezTo>
                    <a:pt x="981" y="285"/>
                    <a:pt x="980" y="286"/>
                    <a:pt x="980" y="286"/>
                  </a:cubicBezTo>
                  <a:cubicBezTo>
                    <a:pt x="979" y="287"/>
                    <a:pt x="980" y="287"/>
                    <a:pt x="980" y="287"/>
                  </a:cubicBezTo>
                  <a:cubicBezTo>
                    <a:pt x="982" y="287"/>
                    <a:pt x="983" y="286"/>
                    <a:pt x="984" y="285"/>
                  </a:cubicBezTo>
                  <a:cubicBezTo>
                    <a:pt x="984" y="284"/>
                    <a:pt x="983" y="284"/>
                    <a:pt x="983" y="283"/>
                  </a:cubicBezTo>
                  <a:cubicBezTo>
                    <a:pt x="983" y="283"/>
                    <a:pt x="983" y="283"/>
                    <a:pt x="983" y="283"/>
                  </a:cubicBezTo>
                  <a:cubicBezTo>
                    <a:pt x="983" y="282"/>
                    <a:pt x="983" y="282"/>
                    <a:pt x="984" y="282"/>
                  </a:cubicBezTo>
                  <a:cubicBezTo>
                    <a:pt x="985" y="282"/>
                    <a:pt x="985" y="282"/>
                    <a:pt x="986" y="283"/>
                  </a:cubicBezTo>
                  <a:cubicBezTo>
                    <a:pt x="986" y="283"/>
                    <a:pt x="986" y="283"/>
                    <a:pt x="986" y="283"/>
                  </a:cubicBezTo>
                  <a:cubicBezTo>
                    <a:pt x="987" y="282"/>
                    <a:pt x="987" y="281"/>
                    <a:pt x="987" y="281"/>
                  </a:cubicBezTo>
                  <a:cubicBezTo>
                    <a:pt x="987" y="280"/>
                    <a:pt x="987" y="280"/>
                    <a:pt x="987" y="279"/>
                  </a:cubicBezTo>
                  <a:cubicBezTo>
                    <a:pt x="987" y="278"/>
                    <a:pt x="987" y="278"/>
                    <a:pt x="987" y="277"/>
                  </a:cubicBezTo>
                  <a:cubicBezTo>
                    <a:pt x="987" y="276"/>
                    <a:pt x="988" y="276"/>
                    <a:pt x="988" y="275"/>
                  </a:cubicBezTo>
                  <a:cubicBezTo>
                    <a:pt x="988" y="274"/>
                    <a:pt x="988" y="273"/>
                    <a:pt x="988" y="273"/>
                  </a:cubicBezTo>
                  <a:cubicBezTo>
                    <a:pt x="989" y="272"/>
                    <a:pt x="989" y="272"/>
                    <a:pt x="989" y="271"/>
                  </a:cubicBezTo>
                  <a:cubicBezTo>
                    <a:pt x="989" y="270"/>
                    <a:pt x="989" y="269"/>
                    <a:pt x="990" y="269"/>
                  </a:cubicBezTo>
                  <a:cubicBezTo>
                    <a:pt x="991" y="268"/>
                    <a:pt x="991" y="268"/>
                    <a:pt x="992" y="267"/>
                  </a:cubicBezTo>
                  <a:cubicBezTo>
                    <a:pt x="992" y="266"/>
                    <a:pt x="992" y="266"/>
                    <a:pt x="992" y="266"/>
                  </a:cubicBezTo>
                  <a:cubicBezTo>
                    <a:pt x="992" y="265"/>
                    <a:pt x="992" y="265"/>
                    <a:pt x="992" y="264"/>
                  </a:cubicBezTo>
                  <a:cubicBezTo>
                    <a:pt x="992" y="264"/>
                    <a:pt x="992" y="262"/>
                    <a:pt x="991" y="262"/>
                  </a:cubicBezTo>
                  <a:cubicBezTo>
                    <a:pt x="990" y="262"/>
                    <a:pt x="988" y="263"/>
                    <a:pt x="988" y="261"/>
                  </a:cubicBezTo>
                  <a:cubicBezTo>
                    <a:pt x="988" y="261"/>
                    <a:pt x="990" y="261"/>
                    <a:pt x="990" y="260"/>
                  </a:cubicBezTo>
                  <a:cubicBezTo>
                    <a:pt x="990" y="260"/>
                    <a:pt x="990" y="260"/>
                    <a:pt x="990" y="259"/>
                  </a:cubicBezTo>
                  <a:cubicBezTo>
                    <a:pt x="991" y="259"/>
                    <a:pt x="991" y="257"/>
                    <a:pt x="990" y="257"/>
                  </a:cubicBezTo>
                  <a:cubicBezTo>
                    <a:pt x="990" y="256"/>
                    <a:pt x="989" y="257"/>
                    <a:pt x="988" y="257"/>
                  </a:cubicBezTo>
                  <a:cubicBezTo>
                    <a:pt x="988" y="257"/>
                    <a:pt x="988" y="258"/>
                    <a:pt x="988" y="258"/>
                  </a:cubicBezTo>
                  <a:cubicBezTo>
                    <a:pt x="987" y="258"/>
                    <a:pt x="986" y="258"/>
                    <a:pt x="985" y="258"/>
                  </a:cubicBezTo>
                  <a:cubicBezTo>
                    <a:pt x="985" y="258"/>
                    <a:pt x="985" y="257"/>
                    <a:pt x="985" y="257"/>
                  </a:cubicBezTo>
                  <a:cubicBezTo>
                    <a:pt x="984" y="256"/>
                    <a:pt x="983" y="256"/>
                    <a:pt x="985" y="255"/>
                  </a:cubicBezTo>
                  <a:cubicBezTo>
                    <a:pt x="986" y="254"/>
                    <a:pt x="988" y="253"/>
                    <a:pt x="990" y="253"/>
                  </a:cubicBezTo>
                  <a:cubicBezTo>
                    <a:pt x="990" y="253"/>
                    <a:pt x="991" y="254"/>
                    <a:pt x="992" y="254"/>
                  </a:cubicBezTo>
                  <a:cubicBezTo>
                    <a:pt x="992" y="254"/>
                    <a:pt x="992" y="255"/>
                    <a:pt x="993" y="255"/>
                  </a:cubicBezTo>
                  <a:cubicBezTo>
                    <a:pt x="994" y="255"/>
                    <a:pt x="994" y="255"/>
                    <a:pt x="994" y="254"/>
                  </a:cubicBezTo>
                  <a:cubicBezTo>
                    <a:pt x="995" y="254"/>
                    <a:pt x="995" y="253"/>
                    <a:pt x="994" y="253"/>
                  </a:cubicBezTo>
                  <a:cubicBezTo>
                    <a:pt x="994" y="253"/>
                    <a:pt x="995" y="252"/>
                    <a:pt x="995" y="251"/>
                  </a:cubicBezTo>
                  <a:cubicBezTo>
                    <a:pt x="995" y="250"/>
                    <a:pt x="995" y="250"/>
                    <a:pt x="996" y="249"/>
                  </a:cubicBezTo>
                  <a:cubicBezTo>
                    <a:pt x="997" y="249"/>
                    <a:pt x="997" y="250"/>
                    <a:pt x="998" y="250"/>
                  </a:cubicBezTo>
                  <a:cubicBezTo>
                    <a:pt x="999" y="250"/>
                    <a:pt x="999" y="250"/>
                    <a:pt x="1000" y="250"/>
                  </a:cubicBezTo>
                  <a:cubicBezTo>
                    <a:pt x="1000" y="250"/>
                    <a:pt x="1001" y="249"/>
                    <a:pt x="1002" y="249"/>
                  </a:cubicBezTo>
                  <a:cubicBezTo>
                    <a:pt x="1003" y="249"/>
                    <a:pt x="1004" y="249"/>
                    <a:pt x="1005" y="249"/>
                  </a:cubicBezTo>
                  <a:cubicBezTo>
                    <a:pt x="1006" y="248"/>
                    <a:pt x="1006" y="248"/>
                    <a:pt x="1007" y="248"/>
                  </a:cubicBezTo>
                  <a:cubicBezTo>
                    <a:pt x="1008" y="249"/>
                    <a:pt x="1008" y="249"/>
                    <a:pt x="1009" y="249"/>
                  </a:cubicBezTo>
                  <a:cubicBezTo>
                    <a:pt x="1010" y="249"/>
                    <a:pt x="1010" y="248"/>
                    <a:pt x="1011" y="248"/>
                  </a:cubicBezTo>
                  <a:cubicBezTo>
                    <a:pt x="1012" y="247"/>
                    <a:pt x="1012" y="247"/>
                    <a:pt x="1013" y="246"/>
                  </a:cubicBezTo>
                  <a:cubicBezTo>
                    <a:pt x="1014" y="245"/>
                    <a:pt x="1015" y="246"/>
                    <a:pt x="1016" y="245"/>
                  </a:cubicBezTo>
                  <a:cubicBezTo>
                    <a:pt x="1017" y="244"/>
                    <a:pt x="1019" y="243"/>
                    <a:pt x="1020" y="244"/>
                  </a:cubicBezTo>
                  <a:cubicBezTo>
                    <a:pt x="1020" y="244"/>
                    <a:pt x="1021" y="244"/>
                    <a:pt x="1022" y="244"/>
                  </a:cubicBezTo>
                  <a:cubicBezTo>
                    <a:pt x="1023" y="244"/>
                    <a:pt x="1023" y="244"/>
                    <a:pt x="1023" y="244"/>
                  </a:cubicBezTo>
                  <a:cubicBezTo>
                    <a:pt x="1023" y="244"/>
                    <a:pt x="1023" y="244"/>
                    <a:pt x="1024" y="244"/>
                  </a:cubicBezTo>
                  <a:cubicBezTo>
                    <a:pt x="1023" y="245"/>
                    <a:pt x="1023" y="245"/>
                    <a:pt x="1022" y="246"/>
                  </a:cubicBezTo>
                  <a:cubicBezTo>
                    <a:pt x="1022" y="246"/>
                    <a:pt x="1022" y="246"/>
                    <a:pt x="1023" y="247"/>
                  </a:cubicBezTo>
                  <a:cubicBezTo>
                    <a:pt x="1022" y="247"/>
                    <a:pt x="1022" y="247"/>
                    <a:pt x="1022" y="247"/>
                  </a:cubicBezTo>
                  <a:cubicBezTo>
                    <a:pt x="1021" y="247"/>
                    <a:pt x="1021" y="248"/>
                    <a:pt x="1021" y="249"/>
                  </a:cubicBezTo>
                  <a:cubicBezTo>
                    <a:pt x="1020" y="249"/>
                    <a:pt x="1021" y="250"/>
                    <a:pt x="1021" y="250"/>
                  </a:cubicBezTo>
                  <a:cubicBezTo>
                    <a:pt x="1021" y="251"/>
                    <a:pt x="1021" y="251"/>
                    <a:pt x="1021" y="252"/>
                  </a:cubicBezTo>
                  <a:cubicBezTo>
                    <a:pt x="1021" y="252"/>
                    <a:pt x="1021" y="252"/>
                    <a:pt x="1021" y="253"/>
                  </a:cubicBezTo>
                  <a:cubicBezTo>
                    <a:pt x="1020" y="253"/>
                    <a:pt x="1020" y="253"/>
                    <a:pt x="1020" y="253"/>
                  </a:cubicBezTo>
                  <a:cubicBezTo>
                    <a:pt x="1020" y="254"/>
                    <a:pt x="1020" y="254"/>
                    <a:pt x="1020" y="255"/>
                  </a:cubicBezTo>
                  <a:cubicBezTo>
                    <a:pt x="1020" y="255"/>
                    <a:pt x="1021" y="255"/>
                    <a:pt x="1021" y="255"/>
                  </a:cubicBezTo>
                  <a:cubicBezTo>
                    <a:pt x="1021" y="256"/>
                    <a:pt x="1021" y="256"/>
                    <a:pt x="1022" y="256"/>
                  </a:cubicBezTo>
                  <a:cubicBezTo>
                    <a:pt x="1022" y="256"/>
                    <a:pt x="1022" y="257"/>
                    <a:pt x="1023" y="257"/>
                  </a:cubicBezTo>
                  <a:cubicBezTo>
                    <a:pt x="1024" y="258"/>
                    <a:pt x="1024" y="259"/>
                    <a:pt x="1025" y="259"/>
                  </a:cubicBezTo>
                  <a:cubicBezTo>
                    <a:pt x="1026" y="259"/>
                    <a:pt x="1026" y="259"/>
                    <a:pt x="1027" y="258"/>
                  </a:cubicBezTo>
                  <a:cubicBezTo>
                    <a:pt x="1027" y="258"/>
                    <a:pt x="1027" y="257"/>
                    <a:pt x="1027" y="257"/>
                  </a:cubicBezTo>
                  <a:cubicBezTo>
                    <a:pt x="1028" y="257"/>
                    <a:pt x="1028" y="256"/>
                    <a:pt x="1029" y="256"/>
                  </a:cubicBezTo>
                  <a:cubicBezTo>
                    <a:pt x="1029" y="256"/>
                    <a:pt x="1029" y="255"/>
                    <a:pt x="1029" y="255"/>
                  </a:cubicBezTo>
                  <a:cubicBezTo>
                    <a:pt x="1029" y="255"/>
                    <a:pt x="1030" y="254"/>
                    <a:pt x="1031" y="254"/>
                  </a:cubicBezTo>
                  <a:cubicBezTo>
                    <a:pt x="1031" y="253"/>
                    <a:pt x="1031" y="252"/>
                    <a:pt x="1031" y="252"/>
                  </a:cubicBezTo>
                  <a:cubicBezTo>
                    <a:pt x="1031" y="251"/>
                    <a:pt x="1034" y="250"/>
                    <a:pt x="1034" y="250"/>
                  </a:cubicBezTo>
                  <a:cubicBezTo>
                    <a:pt x="1035" y="250"/>
                    <a:pt x="1035" y="250"/>
                    <a:pt x="1035" y="250"/>
                  </a:cubicBezTo>
                  <a:cubicBezTo>
                    <a:pt x="1036" y="250"/>
                    <a:pt x="1037" y="248"/>
                    <a:pt x="1037" y="248"/>
                  </a:cubicBezTo>
                  <a:cubicBezTo>
                    <a:pt x="1036" y="247"/>
                    <a:pt x="1037" y="246"/>
                    <a:pt x="1036" y="246"/>
                  </a:cubicBezTo>
                  <a:cubicBezTo>
                    <a:pt x="1036" y="246"/>
                    <a:pt x="1035" y="246"/>
                    <a:pt x="1035" y="246"/>
                  </a:cubicBezTo>
                  <a:cubicBezTo>
                    <a:pt x="1033" y="246"/>
                    <a:pt x="1034" y="244"/>
                    <a:pt x="1034" y="244"/>
                  </a:cubicBezTo>
                  <a:cubicBezTo>
                    <a:pt x="1034" y="243"/>
                    <a:pt x="1035" y="243"/>
                    <a:pt x="1036" y="242"/>
                  </a:cubicBezTo>
                  <a:cubicBezTo>
                    <a:pt x="1036" y="242"/>
                    <a:pt x="1036" y="242"/>
                    <a:pt x="1037" y="241"/>
                  </a:cubicBezTo>
                  <a:cubicBezTo>
                    <a:pt x="1037" y="242"/>
                    <a:pt x="1037" y="242"/>
                    <a:pt x="1037" y="242"/>
                  </a:cubicBezTo>
                  <a:cubicBezTo>
                    <a:pt x="1036" y="242"/>
                    <a:pt x="1036" y="243"/>
                    <a:pt x="1037" y="243"/>
                  </a:cubicBezTo>
                  <a:cubicBezTo>
                    <a:pt x="1037" y="243"/>
                    <a:pt x="1037" y="243"/>
                    <a:pt x="1037" y="243"/>
                  </a:cubicBezTo>
                  <a:cubicBezTo>
                    <a:pt x="1038" y="243"/>
                    <a:pt x="1038" y="243"/>
                    <a:pt x="1038" y="243"/>
                  </a:cubicBezTo>
                  <a:cubicBezTo>
                    <a:pt x="1038" y="244"/>
                    <a:pt x="1039" y="244"/>
                    <a:pt x="1039" y="244"/>
                  </a:cubicBezTo>
                  <a:cubicBezTo>
                    <a:pt x="1040" y="244"/>
                    <a:pt x="1040" y="244"/>
                    <a:pt x="1039" y="245"/>
                  </a:cubicBezTo>
                  <a:cubicBezTo>
                    <a:pt x="1039" y="245"/>
                    <a:pt x="1040" y="245"/>
                    <a:pt x="1040" y="245"/>
                  </a:cubicBezTo>
                  <a:cubicBezTo>
                    <a:pt x="1041" y="245"/>
                    <a:pt x="1041" y="245"/>
                    <a:pt x="1042" y="244"/>
                  </a:cubicBezTo>
                  <a:cubicBezTo>
                    <a:pt x="1043" y="244"/>
                    <a:pt x="1044" y="244"/>
                    <a:pt x="1045" y="244"/>
                  </a:cubicBezTo>
                  <a:cubicBezTo>
                    <a:pt x="1046" y="243"/>
                    <a:pt x="1047" y="244"/>
                    <a:pt x="1047" y="244"/>
                  </a:cubicBezTo>
                  <a:cubicBezTo>
                    <a:pt x="1048" y="244"/>
                    <a:pt x="1049" y="244"/>
                    <a:pt x="1049" y="244"/>
                  </a:cubicBezTo>
                  <a:cubicBezTo>
                    <a:pt x="1049" y="244"/>
                    <a:pt x="1049" y="244"/>
                    <a:pt x="1050" y="244"/>
                  </a:cubicBezTo>
                  <a:cubicBezTo>
                    <a:pt x="1050" y="244"/>
                    <a:pt x="1051" y="244"/>
                    <a:pt x="1051" y="243"/>
                  </a:cubicBezTo>
                  <a:cubicBezTo>
                    <a:pt x="1051" y="243"/>
                    <a:pt x="1050" y="242"/>
                    <a:pt x="1050" y="242"/>
                  </a:cubicBezTo>
                  <a:cubicBezTo>
                    <a:pt x="1049" y="241"/>
                    <a:pt x="1051" y="240"/>
                    <a:pt x="1052" y="240"/>
                  </a:cubicBezTo>
                  <a:cubicBezTo>
                    <a:pt x="1052" y="240"/>
                    <a:pt x="1052" y="240"/>
                    <a:pt x="1053" y="240"/>
                  </a:cubicBezTo>
                  <a:cubicBezTo>
                    <a:pt x="1053" y="239"/>
                    <a:pt x="1055" y="239"/>
                    <a:pt x="1055" y="240"/>
                  </a:cubicBezTo>
                  <a:cubicBezTo>
                    <a:pt x="1054" y="241"/>
                    <a:pt x="1054" y="241"/>
                    <a:pt x="1054" y="242"/>
                  </a:cubicBezTo>
                  <a:cubicBezTo>
                    <a:pt x="1053" y="243"/>
                    <a:pt x="1052" y="243"/>
                    <a:pt x="1053" y="244"/>
                  </a:cubicBezTo>
                  <a:cubicBezTo>
                    <a:pt x="1054" y="245"/>
                    <a:pt x="1055" y="244"/>
                    <a:pt x="1056" y="243"/>
                  </a:cubicBezTo>
                  <a:cubicBezTo>
                    <a:pt x="1057" y="243"/>
                    <a:pt x="1058" y="243"/>
                    <a:pt x="1058" y="242"/>
                  </a:cubicBezTo>
                  <a:cubicBezTo>
                    <a:pt x="1058" y="242"/>
                    <a:pt x="1058" y="241"/>
                    <a:pt x="1057" y="241"/>
                  </a:cubicBezTo>
                  <a:cubicBezTo>
                    <a:pt x="1057" y="241"/>
                    <a:pt x="1057" y="241"/>
                    <a:pt x="1057" y="240"/>
                  </a:cubicBezTo>
                  <a:cubicBezTo>
                    <a:pt x="1057" y="240"/>
                    <a:pt x="1057" y="239"/>
                    <a:pt x="1057" y="239"/>
                  </a:cubicBezTo>
                  <a:cubicBezTo>
                    <a:pt x="1057" y="238"/>
                    <a:pt x="1058" y="237"/>
                    <a:pt x="1059" y="237"/>
                  </a:cubicBezTo>
                  <a:cubicBezTo>
                    <a:pt x="1059" y="237"/>
                    <a:pt x="1060" y="236"/>
                    <a:pt x="1060" y="236"/>
                  </a:cubicBezTo>
                  <a:cubicBezTo>
                    <a:pt x="1060" y="235"/>
                    <a:pt x="1061" y="236"/>
                    <a:pt x="1061" y="236"/>
                  </a:cubicBezTo>
                  <a:cubicBezTo>
                    <a:pt x="1062" y="236"/>
                    <a:pt x="1062" y="235"/>
                    <a:pt x="1062" y="234"/>
                  </a:cubicBezTo>
                  <a:cubicBezTo>
                    <a:pt x="1062" y="233"/>
                    <a:pt x="1062" y="233"/>
                    <a:pt x="1063" y="232"/>
                  </a:cubicBezTo>
                  <a:cubicBezTo>
                    <a:pt x="1063" y="232"/>
                    <a:pt x="1064" y="232"/>
                    <a:pt x="1064" y="232"/>
                  </a:cubicBezTo>
                  <a:cubicBezTo>
                    <a:pt x="1065" y="232"/>
                    <a:pt x="1066" y="232"/>
                    <a:pt x="1066" y="233"/>
                  </a:cubicBezTo>
                  <a:cubicBezTo>
                    <a:pt x="1066" y="234"/>
                    <a:pt x="1065" y="234"/>
                    <a:pt x="1064" y="234"/>
                  </a:cubicBezTo>
                  <a:cubicBezTo>
                    <a:pt x="1064" y="235"/>
                    <a:pt x="1064" y="235"/>
                    <a:pt x="1064" y="235"/>
                  </a:cubicBezTo>
                  <a:cubicBezTo>
                    <a:pt x="1064" y="236"/>
                    <a:pt x="1064" y="236"/>
                    <a:pt x="1064" y="236"/>
                  </a:cubicBezTo>
                  <a:cubicBezTo>
                    <a:pt x="1064" y="237"/>
                    <a:pt x="1064" y="237"/>
                    <a:pt x="1064" y="237"/>
                  </a:cubicBezTo>
                  <a:cubicBezTo>
                    <a:pt x="1064" y="238"/>
                    <a:pt x="1063" y="239"/>
                    <a:pt x="1063" y="239"/>
                  </a:cubicBezTo>
                  <a:cubicBezTo>
                    <a:pt x="1063" y="240"/>
                    <a:pt x="1062" y="241"/>
                    <a:pt x="1063" y="242"/>
                  </a:cubicBezTo>
                  <a:cubicBezTo>
                    <a:pt x="1064" y="242"/>
                    <a:pt x="1065" y="241"/>
                    <a:pt x="1065" y="240"/>
                  </a:cubicBezTo>
                  <a:cubicBezTo>
                    <a:pt x="1065" y="240"/>
                    <a:pt x="1066" y="240"/>
                    <a:pt x="1066" y="239"/>
                  </a:cubicBezTo>
                  <a:cubicBezTo>
                    <a:pt x="1067" y="239"/>
                    <a:pt x="1067" y="239"/>
                    <a:pt x="1067" y="239"/>
                  </a:cubicBezTo>
                  <a:cubicBezTo>
                    <a:pt x="1068" y="239"/>
                    <a:pt x="1069" y="238"/>
                    <a:pt x="1069" y="238"/>
                  </a:cubicBezTo>
                  <a:cubicBezTo>
                    <a:pt x="1070" y="237"/>
                    <a:pt x="1071" y="236"/>
                    <a:pt x="1071" y="236"/>
                  </a:cubicBezTo>
                  <a:cubicBezTo>
                    <a:pt x="1071" y="235"/>
                    <a:pt x="1071" y="234"/>
                    <a:pt x="1072" y="234"/>
                  </a:cubicBezTo>
                  <a:cubicBezTo>
                    <a:pt x="1073" y="234"/>
                    <a:pt x="1073" y="233"/>
                    <a:pt x="1073" y="233"/>
                  </a:cubicBezTo>
                  <a:cubicBezTo>
                    <a:pt x="1074" y="232"/>
                    <a:pt x="1072" y="231"/>
                    <a:pt x="1072" y="230"/>
                  </a:cubicBezTo>
                  <a:cubicBezTo>
                    <a:pt x="1072" y="229"/>
                    <a:pt x="1071" y="228"/>
                    <a:pt x="1071" y="228"/>
                  </a:cubicBezTo>
                  <a:cubicBezTo>
                    <a:pt x="1070" y="227"/>
                    <a:pt x="1071" y="225"/>
                    <a:pt x="1071" y="224"/>
                  </a:cubicBezTo>
                  <a:cubicBezTo>
                    <a:pt x="1071" y="224"/>
                    <a:pt x="1071" y="223"/>
                    <a:pt x="1071" y="223"/>
                  </a:cubicBezTo>
                  <a:cubicBezTo>
                    <a:pt x="1071" y="222"/>
                    <a:pt x="1072" y="220"/>
                    <a:pt x="1072" y="219"/>
                  </a:cubicBezTo>
                  <a:cubicBezTo>
                    <a:pt x="1073" y="218"/>
                    <a:pt x="1073" y="218"/>
                    <a:pt x="1073" y="217"/>
                  </a:cubicBezTo>
                  <a:cubicBezTo>
                    <a:pt x="1073" y="216"/>
                    <a:pt x="1074" y="215"/>
                    <a:pt x="1074" y="215"/>
                  </a:cubicBezTo>
                  <a:cubicBezTo>
                    <a:pt x="1074" y="214"/>
                    <a:pt x="1073" y="213"/>
                    <a:pt x="1073" y="212"/>
                  </a:cubicBezTo>
                  <a:cubicBezTo>
                    <a:pt x="1074" y="211"/>
                    <a:pt x="1074" y="210"/>
                    <a:pt x="1074" y="209"/>
                  </a:cubicBezTo>
                  <a:cubicBezTo>
                    <a:pt x="1074" y="209"/>
                    <a:pt x="1073" y="208"/>
                    <a:pt x="1073" y="207"/>
                  </a:cubicBezTo>
                  <a:cubicBezTo>
                    <a:pt x="1073" y="207"/>
                    <a:pt x="1073" y="206"/>
                    <a:pt x="1073" y="205"/>
                  </a:cubicBezTo>
                  <a:cubicBezTo>
                    <a:pt x="1073" y="204"/>
                    <a:pt x="1073" y="204"/>
                    <a:pt x="1073" y="204"/>
                  </a:cubicBezTo>
                  <a:cubicBezTo>
                    <a:pt x="1073" y="204"/>
                    <a:pt x="1073" y="203"/>
                    <a:pt x="1073" y="203"/>
                  </a:cubicBezTo>
                  <a:cubicBezTo>
                    <a:pt x="1073" y="202"/>
                    <a:pt x="1074" y="201"/>
                    <a:pt x="1074" y="200"/>
                  </a:cubicBezTo>
                  <a:cubicBezTo>
                    <a:pt x="1075" y="199"/>
                    <a:pt x="1076" y="200"/>
                    <a:pt x="1076" y="199"/>
                  </a:cubicBezTo>
                  <a:cubicBezTo>
                    <a:pt x="1077" y="198"/>
                    <a:pt x="1078" y="199"/>
                    <a:pt x="1079" y="200"/>
                  </a:cubicBezTo>
                  <a:cubicBezTo>
                    <a:pt x="1079" y="200"/>
                    <a:pt x="1079" y="200"/>
                    <a:pt x="1079" y="200"/>
                  </a:cubicBezTo>
                  <a:cubicBezTo>
                    <a:pt x="1079" y="198"/>
                    <a:pt x="1080" y="197"/>
                    <a:pt x="1080" y="196"/>
                  </a:cubicBezTo>
                  <a:cubicBezTo>
                    <a:pt x="1080" y="195"/>
                    <a:pt x="1079" y="194"/>
                    <a:pt x="1080" y="193"/>
                  </a:cubicBezTo>
                  <a:cubicBezTo>
                    <a:pt x="1080" y="192"/>
                    <a:pt x="1081" y="190"/>
                    <a:pt x="1081" y="189"/>
                  </a:cubicBezTo>
                  <a:cubicBezTo>
                    <a:pt x="1082" y="188"/>
                    <a:pt x="1081" y="187"/>
                    <a:pt x="1082" y="186"/>
                  </a:cubicBezTo>
                  <a:cubicBezTo>
                    <a:pt x="1082" y="184"/>
                    <a:pt x="1082" y="183"/>
                    <a:pt x="1082" y="182"/>
                  </a:cubicBezTo>
                  <a:cubicBezTo>
                    <a:pt x="1082" y="181"/>
                    <a:pt x="1082" y="181"/>
                    <a:pt x="1082" y="181"/>
                  </a:cubicBezTo>
                  <a:cubicBezTo>
                    <a:pt x="1082" y="181"/>
                    <a:pt x="1082" y="180"/>
                    <a:pt x="1082" y="179"/>
                  </a:cubicBezTo>
                  <a:cubicBezTo>
                    <a:pt x="1082" y="178"/>
                    <a:pt x="1081" y="178"/>
                    <a:pt x="1081" y="177"/>
                  </a:cubicBezTo>
                  <a:close/>
                  <a:moveTo>
                    <a:pt x="963" y="270"/>
                  </a:moveTo>
                  <a:cubicBezTo>
                    <a:pt x="963" y="270"/>
                    <a:pt x="964" y="270"/>
                    <a:pt x="964" y="270"/>
                  </a:cubicBezTo>
                  <a:cubicBezTo>
                    <a:pt x="965" y="269"/>
                    <a:pt x="965" y="268"/>
                    <a:pt x="965" y="267"/>
                  </a:cubicBezTo>
                  <a:cubicBezTo>
                    <a:pt x="965" y="267"/>
                    <a:pt x="965" y="267"/>
                    <a:pt x="965" y="267"/>
                  </a:cubicBezTo>
                  <a:cubicBezTo>
                    <a:pt x="965" y="266"/>
                    <a:pt x="965" y="266"/>
                    <a:pt x="965" y="266"/>
                  </a:cubicBezTo>
                  <a:cubicBezTo>
                    <a:pt x="964" y="266"/>
                    <a:pt x="964" y="266"/>
                    <a:pt x="964" y="266"/>
                  </a:cubicBezTo>
                  <a:cubicBezTo>
                    <a:pt x="964" y="266"/>
                    <a:pt x="964" y="266"/>
                    <a:pt x="963" y="266"/>
                  </a:cubicBezTo>
                  <a:cubicBezTo>
                    <a:pt x="963" y="267"/>
                    <a:pt x="962" y="267"/>
                    <a:pt x="962" y="268"/>
                  </a:cubicBezTo>
                  <a:cubicBezTo>
                    <a:pt x="961" y="269"/>
                    <a:pt x="962" y="270"/>
                    <a:pt x="963" y="270"/>
                  </a:cubicBezTo>
                  <a:close/>
                  <a:moveTo>
                    <a:pt x="1055" y="151"/>
                  </a:moveTo>
                  <a:cubicBezTo>
                    <a:pt x="1055" y="151"/>
                    <a:pt x="1055" y="151"/>
                    <a:pt x="1055" y="151"/>
                  </a:cubicBezTo>
                  <a:cubicBezTo>
                    <a:pt x="1055" y="151"/>
                    <a:pt x="1055" y="151"/>
                    <a:pt x="1055" y="151"/>
                  </a:cubicBezTo>
                  <a:cubicBezTo>
                    <a:pt x="1055" y="151"/>
                    <a:pt x="1055" y="151"/>
                    <a:pt x="1055" y="151"/>
                  </a:cubicBezTo>
                  <a:cubicBezTo>
                    <a:pt x="1055" y="151"/>
                    <a:pt x="1056" y="150"/>
                    <a:pt x="1056" y="150"/>
                  </a:cubicBezTo>
                  <a:cubicBezTo>
                    <a:pt x="1056" y="149"/>
                    <a:pt x="1056" y="149"/>
                    <a:pt x="1056" y="149"/>
                  </a:cubicBezTo>
                  <a:cubicBezTo>
                    <a:pt x="1056" y="149"/>
                    <a:pt x="1057" y="148"/>
                    <a:pt x="1057" y="148"/>
                  </a:cubicBezTo>
                  <a:cubicBezTo>
                    <a:pt x="1057" y="147"/>
                    <a:pt x="1055" y="147"/>
                    <a:pt x="1055" y="148"/>
                  </a:cubicBezTo>
                  <a:cubicBezTo>
                    <a:pt x="1055" y="149"/>
                    <a:pt x="1054" y="150"/>
                    <a:pt x="1054" y="150"/>
                  </a:cubicBezTo>
                  <a:cubicBezTo>
                    <a:pt x="1053" y="151"/>
                    <a:pt x="1054" y="152"/>
                    <a:pt x="1055" y="151"/>
                  </a:cubicBezTo>
                  <a:close/>
                  <a:moveTo>
                    <a:pt x="961" y="322"/>
                  </a:moveTo>
                  <a:cubicBezTo>
                    <a:pt x="961" y="323"/>
                    <a:pt x="961" y="323"/>
                    <a:pt x="961" y="323"/>
                  </a:cubicBezTo>
                  <a:cubicBezTo>
                    <a:pt x="962" y="323"/>
                    <a:pt x="962" y="323"/>
                    <a:pt x="962" y="323"/>
                  </a:cubicBezTo>
                  <a:cubicBezTo>
                    <a:pt x="963" y="323"/>
                    <a:pt x="963" y="323"/>
                    <a:pt x="963" y="323"/>
                  </a:cubicBezTo>
                  <a:cubicBezTo>
                    <a:pt x="963" y="322"/>
                    <a:pt x="963" y="322"/>
                    <a:pt x="963" y="322"/>
                  </a:cubicBezTo>
                  <a:cubicBezTo>
                    <a:pt x="963" y="322"/>
                    <a:pt x="963" y="322"/>
                    <a:pt x="963" y="322"/>
                  </a:cubicBezTo>
                  <a:cubicBezTo>
                    <a:pt x="963" y="322"/>
                    <a:pt x="963" y="321"/>
                    <a:pt x="963" y="321"/>
                  </a:cubicBezTo>
                  <a:cubicBezTo>
                    <a:pt x="963" y="321"/>
                    <a:pt x="963" y="321"/>
                    <a:pt x="963" y="321"/>
                  </a:cubicBezTo>
                  <a:cubicBezTo>
                    <a:pt x="963" y="321"/>
                    <a:pt x="963" y="321"/>
                    <a:pt x="963" y="321"/>
                  </a:cubicBezTo>
                  <a:cubicBezTo>
                    <a:pt x="963" y="321"/>
                    <a:pt x="963" y="321"/>
                    <a:pt x="963" y="321"/>
                  </a:cubicBezTo>
                  <a:cubicBezTo>
                    <a:pt x="963" y="321"/>
                    <a:pt x="962" y="321"/>
                    <a:pt x="962" y="321"/>
                  </a:cubicBezTo>
                  <a:cubicBezTo>
                    <a:pt x="962" y="321"/>
                    <a:pt x="962" y="321"/>
                    <a:pt x="962" y="321"/>
                  </a:cubicBezTo>
                  <a:cubicBezTo>
                    <a:pt x="962" y="321"/>
                    <a:pt x="962" y="321"/>
                    <a:pt x="962" y="321"/>
                  </a:cubicBezTo>
                  <a:cubicBezTo>
                    <a:pt x="962" y="321"/>
                    <a:pt x="962" y="321"/>
                    <a:pt x="962" y="321"/>
                  </a:cubicBezTo>
                  <a:cubicBezTo>
                    <a:pt x="962" y="321"/>
                    <a:pt x="962" y="321"/>
                    <a:pt x="962" y="321"/>
                  </a:cubicBezTo>
                  <a:cubicBezTo>
                    <a:pt x="961" y="322"/>
                    <a:pt x="961" y="322"/>
                    <a:pt x="961" y="322"/>
                  </a:cubicBezTo>
                  <a:close/>
                  <a:moveTo>
                    <a:pt x="1017" y="253"/>
                  </a:moveTo>
                  <a:cubicBezTo>
                    <a:pt x="1017" y="253"/>
                    <a:pt x="1016" y="252"/>
                    <a:pt x="1016" y="252"/>
                  </a:cubicBezTo>
                  <a:cubicBezTo>
                    <a:pt x="1015" y="251"/>
                    <a:pt x="1015" y="251"/>
                    <a:pt x="1014" y="251"/>
                  </a:cubicBezTo>
                  <a:cubicBezTo>
                    <a:pt x="1014" y="251"/>
                    <a:pt x="1014" y="251"/>
                    <a:pt x="1013" y="250"/>
                  </a:cubicBezTo>
                  <a:cubicBezTo>
                    <a:pt x="1013" y="250"/>
                    <a:pt x="1012" y="250"/>
                    <a:pt x="1011" y="250"/>
                  </a:cubicBezTo>
                  <a:cubicBezTo>
                    <a:pt x="1011" y="250"/>
                    <a:pt x="1011" y="250"/>
                    <a:pt x="1010" y="250"/>
                  </a:cubicBezTo>
                  <a:cubicBezTo>
                    <a:pt x="1010" y="250"/>
                    <a:pt x="1009" y="251"/>
                    <a:pt x="1008" y="251"/>
                  </a:cubicBezTo>
                  <a:cubicBezTo>
                    <a:pt x="1008" y="252"/>
                    <a:pt x="1007" y="253"/>
                    <a:pt x="1007" y="253"/>
                  </a:cubicBezTo>
                  <a:cubicBezTo>
                    <a:pt x="1006" y="253"/>
                    <a:pt x="1005" y="254"/>
                    <a:pt x="1004" y="254"/>
                  </a:cubicBezTo>
                  <a:cubicBezTo>
                    <a:pt x="1004" y="255"/>
                    <a:pt x="1003" y="255"/>
                    <a:pt x="1003" y="255"/>
                  </a:cubicBezTo>
                  <a:cubicBezTo>
                    <a:pt x="1002" y="255"/>
                    <a:pt x="1002" y="254"/>
                    <a:pt x="1002" y="254"/>
                  </a:cubicBezTo>
                  <a:cubicBezTo>
                    <a:pt x="1002" y="253"/>
                    <a:pt x="1002" y="253"/>
                    <a:pt x="1002" y="252"/>
                  </a:cubicBezTo>
                  <a:cubicBezTo>
                    <a:pt x="1001" y="252"/>
                    <a:pt x="1000" y="253"/>
                    <a:pt x="999" y="254"/>
                  </a:cubicBezTo>
                  <a:cubicBezTo>
                    <a:pt x="998" y="254"/>
                    <a:pt x="998" y="254"/>
                    <a:pt x="997" y="255"/>
                  </a:cubicBezTo>
                  <a:cubicBezTo>
                    <a:pt x="997" y="255"/>
                    <a:pt x="997" y="256"/>
                    <a:pt x="997" y="256"/>
                  </a:cubicBezTo>
                  <a:cubicBezTo>
                    <a:pt x="996" y="257"/>
                    <a:pt x="996" y="257"/>
                    <a:pt x="995" y="258"/>
                  </a:cubicBezTo>
                  <a:cubicBezTo>
                    <a:pt x="995" y="258"/>
                    <a:pt x="994" y="259"/>
                    <a:pt x="994" y="259"/>
                  </a:cubicBezTo>
                  <a:cubicBezTo>
                    <a:pt x="994" y="260"/>
                    <a:pt x="996" y="260"/>
                    <a:pt x="997" y="260"/>
                  </a:cubicBezTo>
                  <a:cubicBezTo>
                    <a:pt x="997" y="260"/>
                    <a:pt x="997" y="260"/>
                    <a:pt x="997" y="260"/>
                  </a:cubicBezTo>
                  <a:cubicBezTo>
                    <a:pt x="997" y="261"/>
                    <a:pt x="998" y="261"/>
                    <a:pt x="997" y="262"/>
                  </a:cubicBezTo>
                  <a:cubicBezTo>
                    <a:pt x="997" y="262"/>
                    <a:pt x="996" y="262"/>
                    <a:pt x="996" y="263"/>
                  </a:cubicBezTo>
                  <a:cubicBezTo>
                    <a:pt x="997" y="264"/>
                    <a:pt x="996" y="264"/>
                    <a:pt x="998" y="265"/>
                  </a:cubicBezTo>
                  <a:cubicBezTo>
                    <a:pt x="998" y="265"/>
                    <a:pt x="998" y="265"/>
                    <a:pt x="999" y="265"/>
                  </a:cubicBezTo>
                  <a:cubicBezTo>
                    <a:pt x="999" y="265"/>
                    <a:pt x="999" y="264"/>
                    <a:pt x="999" y="265"/>
                  </a:cubicBezTo>
                  <a:cubicBezTo>
                    <a:pt x="999" y="265"/>
                    <a:pt x="999" y="265"/>
                    <a:pt x="999" y="265"/>
                  </a:cubicBezTo>
                  <a:cubicBezTo>
                    <a:pt x="999" y="266"/>
                    <a:pt x="999" y="266"/>
                    <a:pt x="999" y="266"/>
                  </a:cubicBezTo>
                  <a:cubicBezTo>
                    <a:pt x="1000" y="266"/>
                    <a:pt x="1001" y="265"/>
                    <a:pt x="1001" y="265"/>
                  </a:cubicBezTo>
                  <a:cubicBezTo>
                    <a:pt x="1002" y="265"/>
                    <a:pt x="1002" y="266"/>
                    <a:pt x="1002" y="266"/>
                  </a:cubicBezTo>
                  <a:cubicBezTo>
                    <a:pt x="1002" y="266"/>
                    <a:pt x="1003" y="266"/>
                    <a:pt x="1003" y="266"/>
                  </a:cubicBezTo>
                  <a:cubicBezTo>
                    <a:pt x="1004" y="266"/>
                    <a:pt x="1004" y="266"/>
                    <a:pt x="1004" y="265"/>
                  </a:cubicBezTo>
                  <a:cubicBezTo>
                    <a:pt x="1003" y="264"/>
                    <a:pt x="1001" y="265"/>
                    <a:pt x="1002" y="263"/>
                  </a:cubicBezTo>
                  <a:cubicBezTo>
                    <a:pt x="1002" y="263"/>
                    <a:pt x="1002" y="263"/>
                    <a:pt x="1002" y="263"/>
                  </a:cubicBezTo>
                  <a:cubicBezTo>
                    <a:pt x="1002" y="262"/>
                    <a:pt x="1002" y="262"/>
                    <a:pt x="1003" y="261"/>
                  </a:cubicBezTo>
                  <a:cubicBezTo>
                    <a:pt x="1003" y="261"/>
                    <a:pt x="1003" y="260"/>
                    <a:pt x="1003" y="260"/>
                  </a:cubicBezTo>
                  <a:cubicBezTo>
                    <a:pt x="1004" y="259"/>
                    <a:pt x="1004" y="259"/>
                    <a:pt x="1005" y="259"/>
                  </a:cubicBezTo>
                  <a:cubicBezTo>
                    <a:pt x="1006" y="259"/>
                    <a:pt x="1006" y="259"/>
                    <a:pt x="1006" y="258"/>
                  </a:cubicBezTo>
                  <a:cubicBezTo>
                    <a:pt x="1007" y="257"/>
                    <a:pt x="1008" y="257"/>
                    <a:pt x="1009" y="257"/>
                  </a:cubicBezTo>
                  <a:cubicBezTo>
                    <a:pt x="1009" y="257"/>
                    <a:pt x="1009" y="257"/>
                    <a:pt x="1009" y="257"/>
                  </a:cubicBezTo>
                  <a:cubicBezTo>
                    <a:pt x="1009" y="258"/>
                    <a:pt x="1010" y="258"/>
                    <a:pt x="1010" y="258"/>
                  </a:cubicBezTo>
                  <a:cubicBezTo>
                    <a:pt x="1011" y="258"/>
                    <a:pt x="1011" y="259"/>
                    <a:pt x="1011" y="259"/>
                  </a:cubicBezTo>
                  <a:cubicBezTo>
                    <a:pt x="1012" y="260"/>
                    <a:pt x="1011" y="260"/>
                    <a:pt x="1011" y="260"/>
                  </a:cubicBezTo>
                  <a:cubicBezTo>
                    <a:pt x="1011" y="260"/>
                    <a:pt x="1011" y="261"/>
                    <a:pt x="1012" y="261"/>
                  </a:cubicBezTo>
                  <a:cubicBezTo>
                    <a:pt x="1012" y="261"/>
                    <a:pt x="1013" y="260"/>
                    <a:pt x="1013" y="260"/>
                  </a:cubicBezTo>
                  <a:cubicBezTo>
                    <a:pt x="1014" y="260"/>
                    <a:pt x="1014" y="259"/>
                    <a:pt x="1014" y="259"/>
                  </a:cubicBezTo>
                  <a:cubicBezTo>
                    <a:pt x="1014" y="258"/>
                    <a:pt x="1014" y="258"/>
                    <a:pt x="1014" y="257"/>
                  </a:cubicBezTo>
                  <a:cubicBezTo>
                    <a:pt x="1015" y="257"/>
                    <a:pt x="1016" y="256"/>
                    <a:pt x="1016" y="256"/>
                  </a:cubicBezTo>
                  <a:cubicBezTo>
                    <a:pt x="1017" y="256"/>
                    <a:pt x="1017" y="255"/>
                    <a:pt x="1017" y="255"/>
                  </a:cubicBezTo>
                  <a:cubicBezTo>
                    <a:pt x="1017" y="254"/>
                    <a:pt x="1017" y="254"/>
                    <a:pt x="1017" y="254"/>
                  </a:cubicBezTo>
                  <a:cubicBezTo>
                    <a:pt x="1017" y="254"/>
                    <a:pt x="1018" y="253"/>
                    <a:pt x="1017" y="253"/>
                  </a:cubicBezTo>
                  <a:close/>
                  <a:moveTo>
                    <a:pt x="981" y="295"/>
                  </a:moveTo>
                  <a:cubicBezTo>
                    <a:pt x="981" y="295"/>
                    <a:pt x="981" y="295"/>
                    <a:pt x="981" y="295"/>
                  </a:cubicBezTo>
                  <a:cubicBezTo>
                    <a:pt x="981" y="295"/>
                    <a:pt x="981" y="295"/>
                    <a:pt x="981" y="294"/>
                  </a:cubicBezTo>
                  <a:cubicBezTo>
                    <a:pt x="981" y="294"/>
                    <a:pt x="981" y="294"/>
                    <a:pt x="981" y="294"/>
                  </a:cubicBezTo>
                  <a:cubicBezTo>
                    <a:pt x="981" y="293"/>
                    <a:pt x="980" y="293"/>
                    <a:pt x="979" y="294"/>
                  </a:cubicBezTo>
                  <a:cubicBezTo>
                    <a:pt x="979" y="294"/>
                    <a:pt x="979" y="294"/>
                    <a:pt x="979" y="294"/>
                  </a:cubicBezTo>
                  <a:cubicBezTo>
                    <a:pt x="979" y="294"/>
                    <a:pt x="979" y="295"/>
                    <a:pt x="979" y="295"/>
                  </a:cubicBezTo>
                  <a:cubicBezTo>
                    <a:pt x="979" y="295"/>
                    <a:pt x="979" y="295"/>
                    <a:pt x="979" y="295"/>
                  </a:cubicBezTo>
                  <a:cubicBezTo>
                    <a:pt x="979" y="296"/>
                    <a:pt x="980" y="296"/>
                    <a:pt x="981" y="295"/>
                  </a:cubicBezTo>
                  <a:close/>
                  <a:moveTo>
                    <a:pt x="1115" y="129"/>
                  </a:moveTo>
                  <a:cubicBezTo>
                    <a:pt x="1114" y="129"/>
                    <a:pt x="1114" y="129"/>
                    <a:pt x="1113" y="129"/>
                  </a:cubicBezTo>
                  <a:cubicBezTo>
                    <a:pt x="1113" y="129"/>
                    <a:pt x="1113" y="129"/>
                    <a:pt x="1112" y="130"/>
                  </a:cubicBezTo>
                  <a:cubicBezTo>
                    <a:pt x="1112" y="130"/>
                    <a:pt x="1111" y="132"/>
                    <a:pt x="1111" y="130"/>
                  </a:cubicBezTo>
                  <a:cubicBezTo>
                    <a:pt x="1110" y="130"/>
                    <a:pt x="1111" y="129"/>
                    <a:pt x="1111" y="128"/>
                  </a:cubicBezTo>
                  <a:cubicBezTo>
                    <a:pt x="1111" y="128"/>
                    <a:pt x="1110" y="127"/>
                    <a:pt x="1110" y="127"/>
                  </a:cubicBezTo>
                  <a:cubicBezTo>
                    <a:pt x="1109" y="126"/>
                    <a:pt x="1108" y="126"/>
                    <a:pt x="1108" y="125"/>
                  </a:cubicBezTo>
                  <a:cubicBezTo>
                    <a:pt x="1108" y="124"/>
                    <a:pt x="1109" y="123"/>
                    <a:pt x="1108" y="123"/>
                  </a:cubicBezTo>
                  <a:cubicBezTo>
                    <a:pt x="1108" y="122"/>
                    <a:pt x="1109" y="121"/>
                    <a:pt x="1110" y="120"/>
                  </a:cubicBezTo>
                  <a:cubicBezTo>
                    <a:pt x="1110" y="119"/>
                    <a:pt x="1110" y="119"/>
                    <a:pt x="1110" y="118"/>
                  </a:cubicBezTo>
                  <a:cubicBezTo>
                    <a:pt x="1110" y="118"/>
                    <a:pt x="1110" y="118"/>
                    <a:pt x="1109" y="118"/>
                  </a:cubicBezTo>
                  <a:cubicBezTo>
                    <a:pt x="1109" y="118"/>
                    <a:pt x="1109" y="118"/>
                    <a:pt x="1109" y="119"/>
                  </a:cubicBezTo>
                  <a:cubicBezTo>
                    <a:pt x="1108" y="119"/>
                    <a:pt x="1108" y="120"/>
                    <a:pt x="1108" y="120"/>
                  </a:cubicBezTo>
                  <a:cubicBezTo>
                    <a:pt x="1107" y="121"/>
                    <a:pt x="1106" y="122"/>
                    <a:pt x="1105" y="122"/>
                  </a:cubicBezTo>
                  <a:cubicBezTo>
                    <a:pt x="1105" y="123"/>
                    <a:pt x="1104" y="123"/>
                    <a:pt x="1103" y="123"/>
                  </a:cubicBezTo>
                  <a:cubicBezTo>
                    <a:pt x="1101" y="124"/>
                    <a:pt x="1100" y="123"/>
                    <a:pt x="1098" y="123"/>
                  </a:cubicBezTo>
                  <a:cubicBezTo>
                    <a:pt x="1098" y="123"/>
                    <a:pt x="1097" y="123"/>
                    <a:pt x="1097" y="122"/>
                  </a:cubicBezTo>
                  <a:cubicBezTo>
                    <a:pt x="1097" y="122"/>
                    <a:pt x="1097" y="122"/>
                    <a:pt x="1097" y="122"/>
                  </a:cubicBezTo>
                  <a:cubicBezTo>
                    <a:pt x="1097" y="121"/>
                    <a:pt x="1096" y="121"/>
                    <a:pt x="1095" y="121"/>
                  </a:cubicBezTo>
                  <a:cubicBezTo>
                    <a:pt x="1093" y="121"/>
                    <a:pt x="1092" y="121"/>
                    <a:pt x="1091" y="119"/>
                  </a:cubicBezTo>
                  <a:cubicBezTo>
                    <a:pt x="1091" y="119"/>
                    <a:pt x="1090" y="118"/>
                    <a:pt x="1090" y="118"/>
                  </a:cubicBezTo>
                  <a:cubicBezTo>
                    <a:pt x="1089" y="118"/>
                    <a:pt x="1089" y="117"/>
                    <a:pt x="1088" y="117"/>
                  </a:cubicBezTo>
                  <a:cubicBezTo>
                    <a:pt x="1088" y="115"/>
                    <a:pt x="1087" y="114"/>
                    <a:pt x="1086" y="114"/>
                  </a:cubicBezTo>
                  <a:cubicBezTo>
                    <a:pt x="1086" y="113"/>
                    <a:pt x="1085" y="113"/>
                    <a:pt x="1085" y="112"/>
                  </a:cubicBezTo>
                  <a:cubicBezTo>
                    <a:pt x="1084" y="111"/>
                    <a:pt x="1084" y="111"/>
                    <a:pt x="1083" y="111"/>
                  </a:cubicBezTo>
                  <a:cubicBezTo>
                    <a:pt x="1083" y="111"/>
                    <a:pt x="1083" y="110"/>
                    <a:pt x="1083" y="109"/>
                  </a:cubicBezTo>
                  <a:cubicBezTo>
                    <a:pt x="1083" y="109"/>
                    <a:pt x="1083" y="109"/>
                    <a:pt x="1082" y="109"/>
                  </a:cubicBezTo>
                  <a:cubicBezTo>
                    <a:pt x="1082" y="108"/>
                    <a:pt x="1082" y="108"/>
                    <a:pt x="1081" y="108"/>
                  </a:cubicBezTo>
                  <a:cubicBezTo>
                    <a:pt x="1081" y="108"/>
                    <a:pt x="1080" y="108"/>
                    <a:pt x="1080" y="108"/>
                  </a:cubicBezTo>
                  <a:cubicBezTo>
                    <a:pt x="1079" y="108"/>
                    <a:pt x="1079" y="107"/>
                    <a:pt x="1079" y="107"/>
                  </a:cubicBezTo>
                  <a:cubicBezTo>
                    <a:pt x="1079" y="107"/>
                    <a:pt x="1078" y="106"/>
                    <a:pt x="1078" y="106"/>
                  </a:cubicBezTo>
                  <a:cubicBezTo>
                    <a:pt x="1077" y="106"/>
                    <a:pt x="1077" y="105"/>
                    <a:pt x="1077" y="105"/>
                  </a:cubicBezTo>
                  <a:cubicBezTo>
                    <a:pt x="1077" y="104"/>
                    <a:pt x="1077" y="104"/>
                    <a:pt x="1076" y="105"/>
                  </a:cubicBezTo>
                  <a:cubicBezTo>
                    <a:pt x="1076" y="105"/>
                    <a:pt x="1075" y="105"/>
                    <a:pt x="1075" y="105"/>
                  </a:cubicBezTo>
                  <a:cubicBezTo>
                    <a:pt x="1075" y="105"/>
                    <a:pt x="1075" y="105"/>
                    <a:pt x="1074" y="106"/>
                  </a:cubicBezTo>
                  <a:cubicBezTo>
                    <a:pt x="1074" y="106"/>
                    <a:pt x="1073" y="106"/>
                    <a:pt x="1073" y="107"/>
                  </a:cubicBezTo>
                  <a:cubicBezTo>
                    <a:pt x="1072" y="107"/>
                    <a:pt x="1073" y="108"/>
                    <a:pt x="1074" y="108"/>
                  </a:cubicBezTo>
                  <a:cubicBezTo>
                    <a:pt x="1074" y="109"/>
                    <a:pt x="1073" y="109"/>
                    <a:pt x="1073" y="110"/>
                  </a:cubicBezTo>
                  <a:cubicBezTo>
                    <a:pt x="1073" y="110"/>
                    <a:pt x="1074" y="110"/>
                    <a:pt x="1074" y="111"/>
                  </a:cubicBezTo>
                  <a:cubicBezTo>
                    <a:pt x="1074" y="111"/>
                    <a:pt x="1074" y="112"/>
                    <a:pt x="1074" y="112"/>
                  </a:cubicBezTo>
                  <a:cubicBezTo>
                    <a:pt x="1075" y="113"/>
                    <a:pt x="1075" y="113"/>
                    <a:pt x="1075" y="114"/>
                  </a:cubicBezTo>
                  <a:cubicBezTo>
                    <a:pt x="1075" y="115"/>
                    <a:pt x="1075" y="115"/>
                    <a:pt x="1075" y="115"/>
                  </a:cubicBezTo>
                  <a:cubicBezTo>
                    <a:pt x="1075" y="116"/>
                    <a:pt x="1075" y="116"/>
                    <a:pt x="1075" y="116"/>
                  </a:cubicBezTo>
                  <a:cubicBezTo>
                    <a:pt x="1075" y="117"/>
                    <a:pt x="1075" y="117"/>
                    <a:pt x="1075" y="118"/>
                  </a:cubicBezTo>
                  <a:cubicBezTo>
                    <a:pt x="1075" y="118"/>
                    <a:pt x="1075" y="119"/>
                    <a:pt x="1075" y="119"/>
                  </a:cubicBezTo>
                  <a:cubicBezTo>
                    <a:pt x="1075" y="120"/>
                    <a:pt x="1075" y="121"/>
                    <a:pt x="1075" y="121"/>
                  </a:cubicBezTo>
                  <a:cubicBezTo>
                    <a:pt x="1074" y="122"/>
                    <a:pt x="1074" y="123"/>
                    <a:pt x="1074" y="124"/>
                  </a:cubicBezTo>
                  <a:cubicBezTo>
                    <a:pt x="1074" y="124"/>
                    <a:pt x="1074" y="124"/>
                    <a:pt x="1075" y="125"/>
                  </a:cubicBezTo>
                  <a:cubicBezTo>
                    <a:pt x="1075" y="125"/>
                    <a:pt x="1075" y="125"/>
                    <a:pt x="1075" y="125"/>
                  </a:cubicBezTo>
                  <a:cubicBezTo>
                    <a:pt x="1075" y="126"/>
                    <a:pt x="1075" y="126"/>
                    <a:pt x="1075" y="126"/>
                  </a:cubicBezTo>
                  <a:cubicBezTo>
                    <a:pt x="1075" y="126"/>
                    <a:pt x="1075" y="126"/>
                    <a:pt x="1075" y="126"/>
                  </a:cubicBezTo>
                  <a:cubicBezTo>
                    <a:pt x="1074" y="127"/>
                    <a:pt x="1073" y="127"/>
                    <a:pt x="1073" y="127"/>
                  </a:cubicBezTo>
                  <a:cubicBezTo>
                    <a:pt x="1072" y="128"/>
                    <a:pt x="1073" y="129"/>
                    <a:pt x="1073" y="130"/>
                  </a:cubicBezTo>
                  <a:cubicBezTo>
                    <a:pt x="1073" y="130"/>
                    <a:pt x="1073" y="131"/>
                    <a:pt x="1073" y="131"/>
                  </a:cubicBezTo>
                  <a:cubicBezTo>
                    <a:pt x="1073" y="132"/>
                    <a:pt x="1074" y="133"/>
                    <a:pt x="1073" y="133"/>
                  </a:cubicBezTo>
                  <a:cubicBezTo>
                    <a:pt x="1073" y="134"/>
                    <a:pt x="1072" y="134"/>
                    <a:pt x="1072" y="135"/>
                  </a:cubicBezTo>
                  <a:cubicBezTo>
                    <a:pt x="1072" y="135"/>
                    <a:pt x="1072" y="135"/>
                    <a:pt x="1072" y="136"/>
                  </a:cubicBezTo>
                  <a:cubicBezTo>
                    <a:pt x="1072" y="136"/>
                    <a:pt x="1070" y="136"/>
                    <a:pt x="1070" y="136"/>
                  </a:cubicBezTo>
                  <a:cubicBezTo>
                    <a:pt x="1069" y="136"/>
                    <a:pt x="1068" y="136"/>
                    <a:pt x="1067" y="135"/>
                  </a:cubicBezTo>
                  <a:cubicBezTo>
                    <a:pt x="1067" y="135"/>
                    <a:pt x="1067" y="135"/>
                    <a:pt x="1066" y="135"/>
                  </a:cubicBezTo>
                  <a:cubicBezTo>
                    <a:pt x="1066" y="134"/>
                    <a:pt x="1065" y="135"/>
                    <a:pt x="1064" y="135"/>
                  </a:cubicBezTo>
                  <a:cubicBezTo>
                    <a:pt x="1064" y="136"/>
                    <a:pt x="1063" y="136"/>
                    <a:pt x="1064" y="136"/>
                  </a:cubicBezTo>
                  <a:cubicBezTo>
                    <a:pt x="1065" y="136"/>
                    <a:pt x="1065" y="137"/>
                    <a:pt x="1066" y="137"/>
                  </a:cubicBezTo>
                  <a:cubicBezTo>
                    <a:pt x="1067" y="138"/>
                    <a:pt x="1065" y="139"/>
                    <a:pt x="1064" y="140"/>
                  </a:cubicBezTo>
                  <a:cubicBezTo>
                    <a:pt x="1064" y="140"/>
                    <a:pt x="1063" y="141"/>
                    <a:pt x="1062" y="141"/>
                  </a:cubicBezTo>
                  <a:cubicBezTo>
                    <a:pt x="1062" y="141"/>
                    <a:pt x="1062" y="142"/>
                    <a:pt x="1061" y="142"/>
                  </a:cubicBezTo>
                  <a:cubicBezTo>
                    <a:pt x="1060" y="143"/>
                    <a:pt x="1060" y="145"/>
                    <a:pt x="1059" y="146"/>
                  </a:cubicBezTo>
                  <a:cubicBezTo>
                    <a:pt x="1059" y="147"/>
                    <a:pt x="1058" y="148"/>
                    <a:pt x="1059" y="148"/>
                  </a:cubicBezTo>
                  <a:cubicBezTo>
                    <a:pt x="1059" y="148"/>
                    <a:pt x="1059" y="148"/>
                    <a:pt x="1059" y="148"/>
                  </a:cubicBezTo>
                  <a:cubicBezTo>
                    <a:pt x="1060" y="148"/>
                    <a:pt x="1060" y="149"/>
                    <a:pt x="1061" y="149"/>
                  </a:cubicBezTo>
                  <a:cubicBezTo>
                    <a:pt x="1061" y="150"/>
                    <a:pt x="1061" y="150"/>
                    <a:pt x="1062" y="151"/>
                  </a:cubicBezTo>
                  <a:cubicBezTo>
                    <a:pt x="1062" y="151"/>
                    <a:pt x="1063" y="151"/>
                    <a:pt x="1063" y="152"/>
                  </a:cubicBezTo>
                  <a:cubicBezTo>
                    <a:pt x="1063" y="152"/>
                    <a:pt x="1063" y="152"/>
                    <a:pt x="1063" y="152"/>
                  </a:cubicBezTo>
                  <a:cubicBezTo>
                    <a:pt x="1064" y="153"/>
                    <a:pt x="1064" y="154"/>
                    <a:pt x="1063" y="155"/>
                  </a:cubicBezTo>
                  <a:cubicBezTo>
                    <a:pt x="1063" y="155"/>
                    <a:pt x="1063" y="156"/>
                    <a:pt x="1063" y="157"/>
                  </a:cubicBezTo>
                  <a:cubicBezTo>
                    <a:pt x="1063" y="158"/>
                    <a:pt x="1062" y="159"/>
                    <a:pt x="1062" y="160"/>
                  </a:cubicBezTo>
                  <a:cubicBezTo>
                    <a:pt x="1062" y="160"/>
                    <a:pt x="1063" y="161"/>
                    <a:pt x="1064" y="160"/>
                  </a:cubicBezTo>
                  <a:cubicBezTo>
                    <a:pt x="1064" y="159"/>
                    <a:pt x="1065" y="159"/>
                    <a:pt x="1065" y="158"/>
                  </a:cubicBezTo>
                  <a:cubicBezTo>
                    <a:pt x="1066" y="158"/>
                    <a:pt x="1066" y="157"/>
                    <a:pt x="1067" y="157"/>
                  </a:cubicBezTo>
                  <a:cubicBezTo>
                    <a:pt x="1067" y="157"/>
                    <a:pt x="1068" y="157"/>
                    <a:pt x="1068" y="156"/>
                  </a:cubicBezTo>
                  <a:cubicBezTo>
                    <a:pt x="1069" y="156"/>
                    <a:pt x="1069" y="156"/>
                    <a:pt x="1069" y="155"/>
                  </a:cubicBezTo>
                  <a:cubicBezTo>
                    <a:pt x="1069" y="155"/>
                    <a:pt x="1069" y="154"/>
                    <a:pt x="1070" y="154"/>
                  </a:cubicBezTo>
                  <a:cubicBezTo>
                    <a:pt x="1070" y="154"/>
                    <a:pt x="1070" y="154"/>
                    <a:pt x="1070" y="154"/>
                  </a:cubicBezTo>
                  <a:cubicBezTo>
                    <a:pt x="1071" y="154"/>
                    <a:pt x="1072" y="154"/>
                    <a:pt x="1073" y="155"/>
                  </a:cubicBezTo>
                  <a:cubicBezTo>
                    <a:pt x="1073" y="155"/>
                    <a:pt x="1073" y="155"/>
                    <a:pt x="1073" y="155"/>
                  </a:cubicBezTo>
                  <a:cubicBezTo>
                    <a:pt x="1074" y="155"/>
                    <a:pt x="1075" y="154"/>
                    <a:pt x="1075" y="154"/>
                  </a:cubicBezTo>
                  <a:cubicBezTo>
                    <a:pt x="1075" y="153"/>
                    <a:pt x="1076" y="153"/>
                    <a:pt x="1075" y="152"/>
                  </a:cubicBezTo>
                  <a:cubicBezTo>
                    <a:pt x="1075" y="152"/>
                    <a:pt x="1075" y="152"/>
                    <a:pt x="1074" y="152"/>
                  </a:cubicBezTo>
                  <a:cubicBezTo>
                    <a:pt x="1073" y="152"/>
                    <a:pt x="1072" y="152"/>
                    <a:pt x="1071" y="151"/>
                  </a:cubicBezTo>
                  <a:cubicBezTo>
                    <a:pt x="1071" y="151"/>
                    <a:pt x="1070" y="151"/>
                    <a:pt x="1070" y="151"/>
                  </a:cubicBezTo>
                  <a:cubicBezTo>
                    <a:pt x="1069" y="150"/>
                    <a:pt x="1070" y="150"/>
                    <a:pt x="1069" y="149"/>
                  </a:cubicBezTo>
                  <a:cubicBezTo>
                    <a:pt x="1069" y="149"/>
                    <a:pt x="1067" y="149"/>
                    <a:pt x="1067" y="149"/>
                  </a:cubicBezTo>
                  <a:cubicBezTo>
                    <a:pt x="1067" y="149"/>
                    <a:pt x="1066" y="149"/>
                    <a:pt x="1066" y="149"/>
                  </a:cubicBezTo>
                  <a:cubicBezTo>
                    <a:pt x="1065" y="149"/>
                    <a:pt x="1065" y="148"/>
                    <a:pt x="1065" y="148"/>
                  </a:cubicBezTo>
                  <a:cubicBezTo>
                    <a:pt x="1066" y="147"/>
                    <a:pt x="1065" y="144"/>
                    <a:pt x="1067" y="144"/>
                  </a:cubicBezTo>
                  <a:cubicBezTo>
                    <a:pt x="1069" y="144"/>
                    <a:pt x="1070" y="145"/>
                    <a:pt x="1071" y="146"/>
                  </a:cubicBezTo>
                  <a:cubicBezTo>
                    <a:pt x="1071" y="146"/>
                    <a:pt x="1072" y="146"/>
                    <a:pt x="1072" y="146"/>
                  </a:cubicBezTo>
                  <a:cubicBezTo>
                    <a:pt x="1072" y="145"/>
                    <a:pt x="1073" y="144"/>
                    <a:pt x="1074" y="144"/>
                  </a:cubicBezTo>
                  <a:cubicBezTo>
                    <a:pt x="1075" y="143"/>
                    <a:pt x="1076" y="143"/>
                    <a:pt x="1077" y="142"/>
                  </a:cubicBezTo>
                  <a:cubicBezTo>
                    <a:pt x="1077" y="142"/>
                    <a:pt x="1078" y="142"/>
                    <a:pt x="1079" y="142"/>
                  </a:cubicBezTo>
                  <a:cubicBezTo>
                    <a:pt x="1078" y="142"/>
                    <a:pt x="1079" y="143"/>
                    <a:pt x="1079" y="143"/>
                  </a:cubicBezTo>
                  <a:cubicBezTo>
                    <a:pt x="1080" y="143"/>
                    <a:pt x="1082" y="143"/>
                    <a:pt x="1082" y="143"/>
                  </a:cubicBezTo>
                  <a:cubicBezTo>
                    <a:pt x="1081" y="143"/>
                    <a:pt x="1082" y="143"/>
                    <a:pt x="1082" y="143"/>
                  </a:cubicBezTo>
                  <a:cubicBezTo>
                    <a:pt x="1082" y="144"/>
                    <a:pt x="1082" y="144"/>
                    <a:pt x="1082" y="144"/>
                  </a:cubicBezTo>
                  <a:cubicBezTo>
                    <a:pt x="1082" y="144"/>
                    <a:pt x="1082" y="145"/>
                    <a:pt x="1083" y="145"/>
                  </a:cubicBezTo>
                  <a:cubicBezTo>
                    <a:pt x="1083" y="145"/>
                    <a:pt x="1083" y="146"/>
                    <a:pt x="1084" y="146"/>
                  </a:cubicBezTo>
                  <a:cubicBezTo>
                    <a:pt x="1085" y="146"/>
                    <a:pt x="1085" y="147"/>
                    <a:pt x="1086" y="147"/>
                  </a:cubicBezTo>
                  <a:cubicBezTo>
                    <a:pt x="1086" y="148"/>
                    <a:pt x="1087" y="148"/>
                    <a:pt x="1087" y="148"/>
                  </a:cubicBezTo>
                  <a:cubicBezTo>
                    <a:pt x="1088" y="149"/>
                    <a:pt x="1088" y="149"/>
                    <a:pt x="1088" y="149"/>
                  </a:cubicBezTo>
                  <a:cubicBezTo>
                    <a:pt x="1088" y="149"/>
                    <a:pt x="1088" y="149"/>
                    <a:pt x="1089" y="149"/>
                  </a:cubicBezTo>
                  <a:cubicBezTo>
                    <a:pt x="1089" y="149"/>
                    <a:pt x="1090" y="149"/>
                    <a:pt x="1090" y="149"/>
                  </a:cubicBezTo>
                  <a:cubicBezTo>
                    <a:pt x="1090" y="150"/>
                    <a:pt x="1091" y="150"/>
                    <a:pt x="1091" y="151"/>
                  </a:cubicBezTo>
                  <a:cubicBezTo>
                    <a:pt x="1091" y="151"/>
                    <a:pt x="1091" y="151"/>
                    <a:pt x="1092" y="151"/>
                  </a:cubicBezTo>
                  <a:cubicBezTo>
                    <a:pt x="1092" y="151"/>
                    <a:pt x="1092" y="151"/>
                    <a:pt x="1092" y="151"/>
                  </a:cubicBezTo>
                  <a:cubicBezTo>
                    <a:pt x="1092" y="150"/>
                    <a:pt x="1093" y="150"/>
                    <a:pt x="1093" y="149"/>
                  </a:cubicBezTo>
                  <a:cubicBezTo>
                    <a:pt x="1093" y="148"/>
                    <a:pt x="1092" y="147"/>
                    <a:pt x="1092" y="146"/>
                  </a:cubicBezTo>
                  <a:cubicBezTo>
                    <a:pt x="1092" y="146"/>
                    <a:pt x="1093" y="145"/>
                    <a:pt x="1092" y="145"/>
                  </a:cubicBezTo>
                  <a:cubicBezTo>
                    <a:pt x="1092" y="145"/>
                    <a:pt x="1093" y="144"/>
                    <a:pt x="1093" y="144"/>
                  </a:cubicBezTo>
                  <a:cubicBezTo>
                    <a:pt x="1093" y="143"/>
                    <a:pt x="1093" y="143"/>
                    <a:pt x="1094" y="142"/>
                  </a:cubicBezTo>
                  <a:cubicBezTo>
                    <a:pt x="1094" y="141"/>
                    <a:pt x="1095" y="140"/>
                    <a:pt x="1096" y="139"/>
                  </a:cubicBezTo>
                  <a:cubicBezTo>
                    <a:pt x="1097" y="138"/>
                    <a:pt x="1098" y="138"/>
                    <a:pt x="1099" y="137"/>
                  </a:cubicBezTo>
                  <a:cubicBezTo>
                    <a:pt x="1100" y="136"/>
                    <a:pt x="1101" y="137"/>
                    <a:pt x="1102" y="137"/>
                  </a:cubicBezTo>
                  <a:cubicBezTo>
                    <a:pt x="1103" y="137"/>
                    <a:pt x="1104" y="137"/>
                    <a:pt x="1104" y="137"/>
                  </a:cubicBezTo>
                  <a:cubicBezTo>
                    <a:pt x="1105" y="137"/>
                    <a:pt x="1105" y="137"/>
                    <a:pt x="1105" y="137"/>
                  </a:cubicBezTo>
                  <a:cubicBezTo>
                    <a:pt x="1105" y="137"/>
                    <a:pt x="1106" y="136"/>
                    <a:pt x="1106" y="136"/>
                  </a:cubicBezTo>
                  <a:cubicBezTo>
                    <a:pt x="1107" y="136"/>
                    <a:pt x="1107" y="136"/>
                    <a:pt x="1107" y="135"/>
                  </a:cubicBezTo>
                  <a:cubicBezTo>
                    <a:pt x="1108" y="135"/>
                    <a:pt x="1109" y="135"/>
                    <a:pt x="1110" y="135"/>
                  </a:cubicBezTo>
                  <a:cubicBezTo>
                    <a:pt x="1110" y="134"/>
                    <a:pt x="1111" y="134"/>
                    <a:pt x="1111" y="133"/>
                  </a:cubicBezTo>
                  <a:cubicBezTo>
                    <a:pt x="1112" y="133"/>
                    <a:pt x="1112" y="132"/>
                    <a:pt x="1113" y="132"/>
                  </a:cubicBezTo>
                  <a:cubicBezTo>
                    <a:pt x="1113" y="131"/>
                    <a:pt x="1113" y="132"/>
                    <a:pt x="1114" y="131"/>
                  </a:cubicBezTo>
                  <a:cubicBezTo>
                    <a:pt x="1114" y="130"/>
                    <a:pt x="1114" y="130"/>
                    <a:pt x="1115" y="129"/>
                  </a:cubicBezTo>
                  <a:cubicBezTo>
                    <a:pt x="1115" y="129"/>
                    <a:pt x="1115" y="129"/>
                    <a:pt x="1115" y="129"/>
                  </a:cubicBezTo>
                  <a:cubicBezTo>
                    <a:pt x="1115" y="129"/>
                    <a:pt x="1115" y="129"/>
                    <a:pt x="1115" y="129"/>
                  </a:cubicBezTo>
                  <a:cubicBezTo>
                    <a:pt x="1115" y="129"/>
                    <a:pt x="1115" y="129"/>
                    <a:pt x="1115" y="129"/>
                  </a:cubicBezTo>
                  <a:cubicBezTo>
                    <a:pt x="1115" y="129"/>
                    <a:pt x="1115" y="129"/>
                    <a:pt x="1115" y="129"/>
                  </a:cubicBezTo>
                  <a:close/>
                  <a:moveTo>
                    <a:pt x="952" y="335"/>
                  </a:moveTo>
                  <a:cubicBezTo>
                    <a:pt x="952" y="335"/>
                    <a:pt x="952" y="335"/>
                    <a:pt x="952" y="335"/>
                  </a:cubicBezTo>
                  <a:cubicBezTo>
                    <a:pt x="953" y="335"/>
                    <a:pt x="953" y="334"/>
                    <a:pt x="953" y="334"/>
                  </a:cubicBezTo>
                  <a:cubicBezTo>
                    <a:pt x="954" y="334"/>
                    <a:pt x="954" y="333"/>
                    <a:pt x="954" y="333"/>
                  </a:cubicBezTo>
                  <a:cubicBezTo>
                    <a:pt x="954" y="333"/>
                    <a:pt x="954" y="333"/>
                    <a:pt x="954" y="333"/>
                  </a:cubicBezTo>
                  <a:cubicBezTo>
                    <a:pt x="955" y="332"/>
                    <a:pt x="955" y="332"/>
                    <a:pt x="955" y="332"/>
                  </a:cubicBezTo>
                  <a:cubicBezTo>
                    <a:pt x="955" y="332"/>
                    <a:pt x="955" y="332"/>
                    <a:pt x="955" y="332"/>
                  </a:cubicBezTo>
                  <a:cubicBezTo>
                    <a:pt x="956" y="331"/>
                    <a:pt x="956" y="331"/>
                    <a:pt x="956" y="330"/>
                  </a:cubicBezTo>
                  <a:cubicBezTo>
                    <a:pt x="957" y="329"/>
                    <a:pt x="955" y="329"/>
                    <a:pt x="955" y="330"/>
                  </a:cubicBezTo>
                  <a:cubicBezTo>
                    <a:pt x="955" y="331"/>
                    <a:pt x="954" y="331"/>
                    <a:pt x="953" y="331"/>
                  </a:cubicBezTo>
                  <a:cubicBezTo>
                    <a:pt x="953" y="332"/>
                    <a:pt x="953" y="332"/>
                    <a:pt x="953" y="333"/>
                  </a:cubicBezTo>
                  <a:cubicBezTo>
                    <a:pt x="952" y="333"/>
                    <a:pt x="952" y="333"/>
                    <a:pt x="952" y="333"/>
                  </a:cubicBezTo>
                  <a:cubicBezTo>
                    <a:pt x="952" y="334"/>
                    <a:pt x="951" y="334"/>
                    <a:pt x="951" y="334"/>
                  </a:cubicBezTo>
                  <a:cubicBezTo>
                    <a:pt x="950" y="335"/>
                    <a:pt x="950" y="335"/>
                    <a:pt x="949" y="336"/>
                  </a:cubicBezTo>
                  <a:cubicBezTo>
                    <a:pt x="949" y="336"/>
                    <a:pt x="949" y="337"/>
                    <a:pt x="949" y="337"/>
                  </a:cubicBezTo>
                  <a:cubicBezTo>
                    <a:pt x="950" y="337"/>
                    <a:pt x="951" y="336"/>
                    <a:pt x="952" y="336"/>
                  </a:cubicBezTo>
                  <a:cubicBezTo>
                    <a:pt x="952" y="336"/>
                    <a:pt x="952" y="335"/>
                    <a:pt x="952" y="335"/>
                  </a:cubicBezTo>
                  <a:close/>
                  <a:moveTo>
                    <a:pt x="1004" y="226"/>
                  </a:moveTo>
                  <a:cubicBezTo>
                    <a:pt x="1004" y="227"/>
                    <a:pt x="1003" y="228"/>
                    <a:pt x="1002" y="228"/>
                  </a:cubicBezTo>
                  <a:cubicBezTo>
                    <a:pt x="1002" y="229"/>
                    <a:pt x="1002" y="230"/>
                    <a:pt x="1003" y="229"/>
                  </a:cubicBezTo>
                  <a:cubicBezTo>
                    <a:pt x="1004" y="229"/>
                    <a:pt x="1005" y="228"/>
                    <a:pt x="1005" y="227"/>
                  </a:cubicBezTo>
                  <a:cubicBezTo>
                    <a:pt x="1006" y="227"/>
                    <a:pt x="1005" y="227"/>
                    <a:pt x="1005" y="227"/>
                  </a:cubicBezTo>
                  <a:cubicBezTo>
                    <a:pt x="1005" y="227"/>
                    <a:pt x="1005" y="227"/>
                    <a:pt x="1006" y="227"/>
                  </a:cubicBezTo>
                  <a:cubicBezTo>
                    <a:pt x="1006" y="226"/>
                    <a:pt x="1005" y="225"/>
                    <a:pt x="1004" y="226"/>
                  </a:cubicBezTo>
                  <a:close/>
                  <a:moveTo>
                    <a:pt x="969" y="251"/>
                  </a:moveTo>
                  <a:cubicBezTo>
                    <a:pt x="970" y="250"/>
                    <a:pt x="971" y="248"/>
                    <a:pt x="970" y="247"/>
                  </a:cubicBezTo>
                  <a:cubicBezTo>
                    <a:pt x="970" y="247"/>
                    <a:pt x="970" y="247"/>
                    <a:pt x="969" y="247"/>
                  </a:cubicBezTo>
                  <a:cubicBezTo>
                    <a:pt x="968" y="248"/>
                    <a:pt x="968" y="249"/>
                    <a:pt x="968" y="250"/>
                  </a:cubicBezTo>
                  <a:cubicBezTo>
                    <a:pt x="968" y="250"/>
                    <a:pt x="968" y="252"/>
                    <a:pt x="967" y="253"/>
                  </a:cubicBezTo>
                  <a:cubicBezTo>
                    <a:pt x="966" y="253"/>
                    <a:pt x="965" y="254"/>
                    <a:pt x="966" y="254"/>
                  </a:cubicBezTo>
                  <a:cubicBezTo>
                    <a:pt x="968" y="254"/>
                    <a:pt x="969" y="253"/>
                    <a:pt x="969" y="252"/>
                  </a:cubicBezTo>
                  <a:cubicBezTo>
                    <a:pt x="969" y="251"/>
                    <a:pt x="969" y="251"/>
                    <a:pt x="969" y="251"/>
                  </a:cubicBezTo>
                  <a:close/>
                  <a:moveTo>
                    <a:pt x="1057" y="659"/>
                  </a:moveTo>
                  <a:cubicBezTo>
                    <a:pt x="1057" y="659"/>
                    <a:pt x="1057" y="658"/>
                    <a:pt x="1057" y="656"/>
                  </a:cubicBezTo>
                  <a:cubicBezTo>
                    <a:pt x="1057" y="656"/>
                    <a:pt x="1057" y="655"/>
                    <a:pt x="1057" y="654"/>
                  </a:cubicBezTo>
                  <a:cubicBezTo>
                    <a:pt x="1057" y="654"/>
                    <a:pt x="1057" y="654"/>
                    <a:pt x="1057" y="653"/>
                  </a:cubicBezTo>
                  <a:cubicBezTo>
                    <a:pt x="1057" y="653"/>
                    <a:pt x="1057" y="653"/>
                    <a:pt x="1057" y="653"/>
                  </a:cubicBezTo>
                  <a:cubicBezTo>
                    <a:pt x="1057" y="650"/>
                    <a:pt x="1057" y="648"/>
                    <a:pt x="1057" y="648"/>
                  </a:cubicBezTo>
                  <a:cubicBezTo>
                    <a:pt x="1057" y="648"/>
                    <a:pt x="1056" y="647"/>
                    <a:pt x="1056" y="647"/>
                  </a:cubicBezTo>
                  <a:cubicBezTo>
                    <a:pt x="1056" y="646"/>
                    <a:pt x="1056" y="646"/>
                    <a:pt x="1056" y="646"/>
                  </a:cubicBezTo>
                  <a:cubicBezTo>
                    <a:pt x="1056" y="645"/>
                    <a:pt x="1056" y="644"/>
                    <a:pt x="1056" y="643"/>
                  </a:cubicBezTo>
                  <a:cubicBezTo>
                    <a:pt x="1057" y="642"/>
                    <a:pt x="1055" y="609"/>
                    <a:pt x="1055" y="608"/>
                  </a:cubicBezTo>
                  <a:cubicBezTo>
                    <a:pt x="1055" y="608"/>
                    <a:pt x="1055" y="608"/>
                    <a:pt x="1055" y="608"/>
                  </a:cubicBezTo>
                  <a:cubicBezTo>
                    <a:pt x="1055" y="608"/>
                    <a:pt x="1055" y="608"/>
                    <a:pt x="1055" y="608"/>
                  </a:cubicBezTo>
                  <a:cubicBezTo>
                    <a:pt x="1055" y="608"/>
                    <a:pt x="1054" y="608"/>
                    <a:pt x="1054" y="608"/>
                  </a:cubicBezTo>
                  <a:cubicBezTo>
                    <a:pt x="1054" y="608"/>
                    <a:pt x="1053" y="608"/>
                    <a:pt x="1052" y="608"/>
                  </a:cubicBezTo>
                  <a:cubicBezTo>
                    <a:pt x="1052" y="608"/>
                    <a:pt x="1052" y="608"/>
                    <a:pt x="1052" y="607"/>
                  </a:cubicBezTo>
                  <a:cubicBezTo>
                    <a:pt x="1052" y="607"/>
                    <a:pt x="1053" y="607"/>
                    <a:pt x="1053" y="606"/>
                  </a:cubicBezTo>
                  <a:cubicBezTo>
                    <a:pt x="1053" y="606"/>
                    <a:pt x="1052" y="604"/>
                    <a:pt x="1052" y="604"/>
                  </a:cubicBezTo>
                  <a:cubicBezTo>
                    <a:pt x="1051" y="604"/>
                    <a:pt x="1050" y="605"/>
                    <a:pt x="1049" y="605"/>
                  </a:cubicBezTo>
                  <a:cubicBezTo>
                    <a:pt x="1049" y="605"/>
                    <a:pt x="1049" y="605"/>
                    <a:pt x="1048" y="604"/>
                  </a:cubicBezTo>
                  <a:cubicBezTo>
                    <a:pt x="1048" y="604"/>
                    <a:pt x="1048" y="604"/>
                    <a:pt x="1048" y="604"/>
                  </a:cubicBezTo>
                  <a:cubicBezTo>
                    <a:pt x="1047" y="604"/>
                    <a:pt x="1047" y="604"/>
                    <a:pt x="1046" y="604"/>
                  </a:cubicBezTo>
                  <a:cubicBezTo>
                    <a:pt x="1046" y="604"/>
                    <a:pt x="1046" y="604"/>
                    <a:pt x="1046" y="604"/>
                  </a:cubicBezTo>
                  <a:cubicBezTo>
                    <a:pt x="1045" y="604"/>
                    <a:pt x="1045" y="604"/>
                    <a:pt x="1044" y="604"/>
                  </a:cubicBezTo>
                  <a:cubicBezTo>
                    <a:pt x="1044" y="603"/>
                    <a:pt x="1043" y="603"/>
                    <a:pt x="1042" y="603"/>
                  </a:cubicBezTo>
                  <a:cubicBezTo>
                    <a:pt x="1042" y="603"/>
                    <a:pt x="1041" y="602"/>
                    <a:pt x="1041" y="602"/>
                  </a:cubicBezTo>
                  <a:cubicBezTo>
                    <a:pt x="1041" y="602"/>
                    <a:pt x="1040" y="602"/>
                    <a:pt x="1040" y="602"/>
                  </a:cubicBezTo>
                  <a:cubicBezTo>
                    <a:pt x="1040" y="602"/>
                    <a:pt x="1038" y="601"/>
                    <a:pt x="1038" y="601"/>
                  </a:cubicBezTo>
                  <a:cubicBezTo>
                    <a:pt x="1038" y="601"/>
                    <a:pt x="1037" y="601"/>
                    <a:pt x="1036" y="601"/>
                  </a:cubicBezTo>
                  <a:cubicBezTo>
                    <a:pt x="1036" y="601"/>
                    <a:pt x="1035" y="601"/>
                    <a:pt x="1035" y="601"/>
                  </a:cubicBezTo>
                  <a:cubicBezTo>
                    <a:pt x="1035" y="600"/>
                    <a:pt x="1034" y="599"/>
                    <a:pt x="1034" y="599"/>
                  </a:cubicBezTo>
                  <a:cubicBezTo>
                    <a:pt x="1033" y="599"/>
                    <a:pt x="1032" y="599"/>
                    <a:pt x="1031" y="599"/>
                  </a:cubicBezTo>
                  <a:cubicBezTo>
                    <a:pt x="1030" y="598"/>
                    <a:pt x="1030" y="598"/>
                    <a:pt x="1029" y="598"/>
                  </a:cubicBezTo>
                  <a:cubicBezTo>
                    <a:pt x="1029" y="598"/>
                    <a:pt x="1028" y="598"/>
                    <a:pt x="1028" y="597"/>
                  </a:cubicBezTo>
                  <a:cubicBezTo>
                    <a:pt x="1027" y="597"/>
                    <a:pt x="1027" y="597"/>
                    <a:pt x="1027" y="597"/>
                  </a:cubicBezTo>
                  <a:cubicBezTo>
                    <a:pt x="1026" y="596"/>
                    <a:pt x="1027" y="596"/>
                    <a:pt x="1026" y="596"/>
                  </a:cubicBezTo>
                  <a:cubicBezTo>
                    <a:pt x="1026" y="595"/>
                    <a:pt x="1025" y="595"/>
                    <a:pt x="1024" y="596"/>
                  </a:cubicBezTo>
                  <a:cubicBezTo>
                    <a:pt x="1024" y="596"/>
                    <a:pt x="1024" y="596"/>
                    <a:pt x="1023" y="596"/>
                  </a:cubicBezTo>
                  <a:cubicBezTo>
                    <a:pt x="1023" y="597"/>
                    <a:pt x="1022" y="597"/>
                    <a:pt x="1022" y="597"/>
                  </a:cubicBezTo>
                  <a:cubicBezTo>
                    <a:pt x="1022" y="598"/>
                    <a:pt x="1020" y="597"/>
                    <a:pt x="1020" y="599"/>
                  </a:cubicBezTo>
                  <a:cubicBezTo>
                    <a:pt x="1020" y="599"/>
                    <a:pt x="1020" y="599"/>
                    <a:pt x="1020" y="599"/>
                  </a:cubicBezTo>
                  <a:cubicBezTo>
                    <a:pt x="1020" y="600"/>
                    <a:pt x="1021" y="600"/>
                    <a:pt x="1021" y="600"/>
                  </a:cubicBezTo>
                  <a:cubicBezTo>
                    <a:pt x="1021" y="600"/>
                    <a:pt x="1021" y="601"/>
                    <a:pt x="1021" y="601"/>
                  </a:cubicBezTo>
                  <a:cubicBezTo>
                    <a:pt x="1021" y="601"/>
                    <a:pt x="1021" y="601"/>
                    <a:pt x="1021" y="601"/>
                  </a:cubicBezTo>
                  <a:cubicBezTo>
                    <a:pt x="1021" y="602"/>
                    <a:pt x="1020" y="602"/>
                    <a:pt x="1019" y="602"/>
                  </a:cubicBezTo>
                  <a:cubicBezTo>
                    <a:pt x="1019" y="602"/>
                    <a:pt x="1018" y="602"/>
                    <a:pt x="1018" y="602"/>
                  </a:cubicBezTo>
                  <a:cubicBezTo>
                    <a:pt x="1017" y="602"/>
                    <a:pt x="1017" y="603"/>
                    <a:pt x="1016" y="603"/>
                  </a:cubicBezTo>
                  <a:cubicBezTo>
                    <a:pt x="1015" y="603"/>
                    <a:pt x="1016" y="604"/>
                    <a:pt x="1015" y="603"/>
                  </a:cubicBezTo>
                  <a:cubicBezTo>
                    <a:pt x="1015" y="603"/>
                    <a:pt x="1014" y="603"/>
                    <a:pt x="1014" y="604"/>
                  </a:cubicBezTo>
                  <a:cubicBezTo>
                    <a:pt x="1014" y="604"/>
                    <a:pt x="1014" y="605"/>
                    <a:pt x="1013" y="606"/>
                  </a:cubicBezTo>
                  <a:cubicBezTo>
                    <a:pt x="1013" y="606"/>
                    <a:pt x="1013" y="606"/>
                    <a:pt x="1013" y="606"/>
                  </a:cubicBezTo>
                  <a:cubicBezTo>
                    <a:pt x="1013" y="607"/>
                    <a:pt x="1012" y="606"/>
                    <a:pt x="1011" y="606"/>
                  </a:cubicBezTo>
                  <a:cubicBezTo>
                    <a:pt x="1011" y="606"/>
                    <a:pt x="1010" y="607"/>
                    <a:pt x="1010" y="608"/>
                  </a:cubicBezTo>
                  <a:cubicBezTo>
                    <a:pt x="1009" y="608"/>
                    <a:pt x="1010" y="609"/>
                    <a:pt x="1010" y="609"/>
                  </a:cubicBezTo>
                  <a:cubicBezTo>
                    <a:pt x="1010" y="609"/>
                    <a:pt x="1010" y="610"/>
                    <a:pt x="1010" y="610"/>
                  </a:cubicBezTo>
                  <a:cubicBezTo>
                    <a:pt x="1010" y="611"/>
                    <a:pt x="1009" y="611"/>
                    <a:pt x="1009" y="611"/>
                  </a:cubicBezTo>
                  <a:cubicBezTo>
                    <a:pt x="1009" y="611"/>
                    <a:pt x="1009" y="612"/>
                    <a:pt x="1008" y="612"/>
                  </a:cubicBezTo>
                  <a:cubicBezTo>
                    <a:pt x="1008" y="612"/>
                    <a:pt x="1008" y="612"/>
                    <a:pt x="1008" y="612"/>
                  </a:cubicBezTo>
                  <a:cubicBezTo>
                    <a:pt x="1007" y="613"/>
                    <a:pt x="1007" y="614"/>
                    <a:pt x="1006" y="614"/>
                  </a:cubicBezTo>
                  <a:cubicBezTo>
                    <a:pt x="1005" y="614"/>
                    <a:pt x="1005" y="614"/>
                    <a:pt x="1004" y="614"/>
                  </a:cubicBezTo>
                  <a:cubicBezTo>
                    <a:pt x="1004" y="614"/>
                    <a:pt x="1004" y="614"/>
                    <a:pt x="1004" y="613"/>
                  </a:cubicBezTo>
                  <a:cubicBezTo>
                    <a:pt x="1003" y="613"/>
                    <a:pt x="1003" y="613"/>
                    <a:pt x="1002" y="613"/>
                  </a:cubicBezTo>
                  <a:cubicBezTo>
                    <a:pt x="1002" y="613"/>
                    <a:pt x="1002" y="612"/>
                    <a:pt x="1002" y="612"/>
                  </a:cubicBezTo>
                  <a:cubicBezTo>
                    <a:pt x="1001" y="611"/>
                    <a:pt x="1001" y="611"/>
                    <a:pt x="1001" y="610"/>
                  </a:cubicBezTo>
                  <a:cubicBezTo>
                    <a:pt x="1001" y="610"/>
                    <a:pt x="1000" y="610"/>
                    <a:pt x="1000" y="610"/>
                  </a:cubicBezTo>
                  <a:cubicBezTo>
                    <a:pt x="999" y="609"/>
                    <a:pt x="999" y="609"/>
                    <a:pt x="999" y="608"/>
                  </a:cubicBezTo>
                  <a:cubicBezTo>
                    <a:pt x="999" y="608"/>
                    <a:pt x="999" y="608"/>
                    <a:pt x="999" y="607"/>
                  </a:cubicBezTo>
                  <a:cubicBezTo>
                    <a:pt x="999" y="607"/>
                    <a:pt x="999" y="607"/>
                    <a:pt x="999" y="606"/>
                  </a:cubicBezTo>
                  <a:cubicBezTo>
                    <a:pt x="999" y="605"/>
                    <a:pt x="998" y="606"/>
                    <a:pt x="998" y="606"/>
                  </a:cubicBezTo>
                  <a:cubicBezTo>
                    <a:pt x="997" y="607"/>
                    <a:pt x="998" y="607"/>
                    <a:pt x="997" y="607"/>
                  </a:cubicBezTo>
                  <a:cubicBezTo>
                    <a:pt x="997" y="608"/>
                    <a:pt x="997" y="608"/>
                    <a:pt x="997" y="608"/>
                  </a:cubicBezTo>
                  <a:cubicBezTo>
                    <a:pt x="997" y="608"/>
                    <a:pt x="997" y="609"/>
                    <a:pt x="997" y="608"/>
                  </a:cubicBezTo>
                  <a:cubicBezTo>
                    <a:pt x="996" y="608"/>
                    <a:pt x="995" y="607"/>
                    <a:pt x="995" y="606"/>
                  </a:cubicBezTo>
                  <a:cubicBezTo>
                    <a:pt x="994" y="606"/>
                    <a:pt x="994" y="603"/>
                    <a:pt x="994" y="602"/>
                  </a:cubicBezTo>
                  <a:cubicBezTo>
                    <a:pt x="994" y="602"/>
                    <a:pt x="994" y="602"/>
                    <a:pt x="994" y="602"/>
                  </a:cubicBezTo>
                  <a:cubicBezTo>
                    <a:pt x="994" y="601"/>
                    <a:pt x="994" y="601"/>
                    <a:pt x="994" y="600"/>
                  </a:cubicBezTo>
                  <a:cubicBezTo>
                    <a:pt x="994" y="600"/>
                    <a:pt x="994" y="600"/>
                    <a:pt x="994" y="600"/>
                  </a:cubicBezTo>
                  <a:cubicBezTo>
                    <a:pt x="994" y="599"/>
                    <a:pt x="993" y="599"/>
                    <a:pt x="993" y="599"/>
                  </a:cubicBezTo>
                  <a:cubicBezTo>
                    <a:pt x="993" y="598"/>
                    <a:pt x="994" y="598"/>
                    <a:pt x="994" y="598"/>
                  </a:cubicBezTo>
                  <a:cubicBezTo>
                    <a:pt x="994" y="597"/>
                    <a:pt x="994" y="597"/>
                    <a:pt x="995" y="596"/>
                  </a:cubicBezTo>
                  <a:cubicBezTo>
                    <a:pt x="995" y="596"/>
                    <a:pt x="995" y="596"/>
                    <a:pt x="995" y="596"/>
                  </a:cubicBezTo>
                  <a:cubicBezTo>
                    <a:pt x="995" y="595"/>
                    <a:pt x="996" y="594"/>
                    <a:pt x="995" y="593"/>
                  </a:cubicBezTo>
                  <a:cubicBezTo>
                    <a:pt x="995" y="593"/>
                    <a:pt x="994" y="593"/>
                    <a:pt x="994" y="592"/>
                  </a:cubicBezTo>
                  <a:cubicBezTo>
                    <a:pt x="994" y="592"/>
                    <a:pt x="993" y="592"/>
                    <a:pt x="993" y="592"/>
                  </a:cubicBezTo>
                  <a:cubicBezTo>
                    <a:pt x="993" y="591"/>
                    <a:pt x="993" y="590"/>
                    <a:pt x="993" y="590"/>
                  </a:cubicBezTo>
                  <a:cubicBezTo>
                    <a:pt x="993" y="590"/>
                    <a:pt x="993" y="590"/>
                    <a:pt x="993" y="590"/>
                  </a:cubicBezTo>
                  <a:cubicBezTo>
                    <a:pt x="993" y="589"/>
                    <a:pt x="993" y="589"/>
                    <a:pt x="993" y="589"/>
                  </a:cubicBezTo>
                  <a:cubicBezTo>
                    <a:pt x="993" y="587"/>
                    <a:pt x="991" y="588"/>
                    <a:pt x="990" y="588"/>
                  </a:cubicBezTo>
                  <a:cubicBezTo>
                    <a:pt x="990" y="588"/>
                    <a:pt x="989" y="588"/>
                    <a:pt x="988" y="588"/>
                  </a:cubicBezTo>
                  <a:cubicBezTo>
                    <a:pt x="988" y="588"/>
                    <a:pt x="988" y="588"/>
                    <a:pt x="988" y="588"/>
                  </a:cubicBezTo>
                  <a:cubicBezTo>
                    <a:pt x="986" y="589"/>
                    <a:pt x="987" y="588"/>
                    <a:pt x="986" y="587"/>
                  </a:cubicBezTo>
                  <a:cubicBezTo>
                    <a:pt x="986" y="587"/>
                    <a:pt x="986" y="587"/>
                    <a:pt x="985" y="587"/>
                  </a:cubicBezTo>
                  <a:cubicBezTo>
                    <a:pt x="985" y="587"/>
                    <a:pt x="984" y="586"/>
                    <a:pt x="983" y="586"/>
                  </a:cubicBezTo>
                  <a:cubicBezTo>
                    <a:pt x="983" y="585"/>
                    <a:pt x="982" y="585"/>
                    <a:pt x="982" y="585"/>
                  </a:cubicBezTo>
                  <a:cubicBezTo>
                    <a:pt x="981" y="584"/>
                    <a:pt x="981" y="585"/>
                    <a:pt x="980" y="584"/>
                  </a:cubicBezTo>
                  <a:cubicBezTo>
                    <a:pt x="979" y="583"/>
                    <a:pt x="978" y="584"/>
                    <a:pt x="977" y="584"/>
                  </a:cubicBezTo>
                  <a:cubicBezTo>
                    <a:pt x="976" y="584"/>
                    <a:pt x="976" y="584"/>
                    <a:pt x="975" y="585"/>
                  </a:cubicBezTo>
                  <a:cubicBezTo>
                    <a:pt x="975" y="585"/>
                    <a:pt x="973" y="587"/>
                    <a:pt x="973" y="587"/>
                  </a:cubicBezTo>
                  <a:cubicBezTo>
                    <a:pt x="973" y="587"/>
                    <a:pt x="972" y="587"/>
                    <a:pt x="972" y="587"/>
                  </a:cubicBezTo>
                  <a:cubicBezTo>
                    <a:pt x="971" y="588"/>
                    <a:pt x="971" y="588"/>
                    <a:pt x="970" y="588"/>
                  </a:cubicBezTo>
                  <a:cubicBezTo>
                    <a:pt x="970" y="588"/>
                    <a:pt x="970" y="588"/>
                    <a:pt x="969" y="588"/>
                  </a:cubicBezTo>
                  <a:cubicBezTo>
                    <a:pt x="969" y="588"/>
                    <a:pt x="968" y="588"/>
                    <a:pt x="968" y="589"/>
                  </a:cubicBezTo>
                  <a:cubicBezTo>
                    <a:pt x="968" y="589"/>
                    <a:pt x="967" y="589"/>
                    <a:pt x="967" y="590"/>
                  </a:cubicBezTo>
                  <a:cubicBezTo>
                    <a:pt x="967" y="590"/>
                    <a:pt x="968" y="590"/>
                    <a:pt x="968" y="590"/>
                  </a:cubicBezTo>
                  <a:cubicBezTo>
                    <a:pt x="968" y="591"/>
                    <a:pt x="968" y="591"/>
                    <a:pt x="968" y="591"/>
                  </a:cubicBezTo>
                  <a:cubicBezTo>
                    <a:pt x="968" y="591"/>
                    <a:pt x="968" y="592"/>
                    <a:pt x="968" y="592"/>
                  </a:cubicBezTo>
                  <a:cubicBezTo>
                    <a:pt x="968" y="592"/>
                    <a:pt x="968" y="592"/>
                    <a:pt x="968" y="592"/>
                  </a:cubicBezTo>
                  <a:cubicBezTo>
                    <a:pt x="968" y="592"/>
                    <a:pt x="967" y="592"/>
                    <a:pt x="967" y="593"/>
                  </a:cubicBezTo>
                  <a:cubicBezTo>
                    <a:pt x="966" y="593"/>
                    <a:pt x="966" y="593"/>
                    <a:pt x="966" y="593"/>
                  </a:cubicBezTo>
                  <a:cubicBezTo>
                    <a:pt x="966" y="593"/>
                    <a:pt x="965" y="594"/>
                    <a:pt x="965" y="594"/>
                  </a:cubicBezTo>
                  <a:cubicBezTo>
                    <a:pt x="965" y="594"/>
                    <a:pt x="965" y="594"/>
                    <a:pt x="966" y="594"/>
                  </a:cubicBezTo>
                  <a:cubicBezTo>
                    <a:pt x="966" y="595"/>
                    <a:pt x="967" y="595"/>
                    <a:pt x="967" y="595"/>
                  </a:cubicBezTo>
                  <a:cubicBezTo>
                    <a:pt x="968" y="595"/>
                    <a:pt x="968" y="595"/>
                    <a:pt x="969" y="594"/>
                  </a:cubicBezTo>
                  <a:cubicBezTo>
                    <a:pt x="969" y="594"/>
                    <a:pt x="969" y="593"/>
                    <a:pt x="970" y="594"/>
                  </a:cubicBezTo>
                  <a:cubicBezTo>
                    <a:pt x="970" y="594"/>
                    <a:pt x="970" y="594"/>
                    <a:pt x="970" y="594"/>
                  </a:cubicBezTo>
                  <a:cubicBezTo>
                    <a:pt x="971" y="594"/>
                    <a:pt x="971" y="595"/>
                    <a:pt x="971" y="595"/>
                  </a:cubicBezTo>
                  <a:cubicBezTo>
                    <a:pt x="972" y="596"/>
                    <a:pt x="973" y="595"/>
                    <a:pt x="973" y="596"/>
                  </a:cubicBezTo>
                  <a:cubicBezTo>
                    <a:pt x="973" y="597"/>
                    <a:pt x="974" y="597"/>
                    <a:pt x="974" y="598"/>
                  </a:cubicBezTo>
                  <a:cubicBezTo>
                    <a:pt x="974" y="598"/>
                    <a:pt x="974" y="599"/>
                    <a:pt x="974" y="599"/>
                  </a:cubicBezTo>
                  <a:cubicBezTo>
                    <a:pt x="974" y="600"/>
                    <a:pt x="974" y="600"/>
                    <a:pt x="975" y="601"/>
                  </a:cubicBezTo>
                  <a:cubicBezTo>
                    <a:pt x="975" y="601"/>
                    <a:pt x="975" y="601"/>
                    <a:pt x="976" y="601"/>
                  </a:cubicBezTo>
                  <a:cubicBezTo>
                    <a:pt x="976" y="601"/>
                    <a:pt x="976" y="602"/>
                    <a:pt x="977" y="602"/>
                  </a:cubicBezTo>
                  <a:cubicBezTo>
                    <a:pt x="977" y="602"/>
                    <a:pt x="978" y="602"/>
                    <a:pt x="979" y="602"/>
                  </a:cubicBezTo>
                  <a:cubicBezTo>
                    <a:pt x="979" y="602"/>
                    <a:pt x="979" y="602"/>
                    <a:pt x="979" y="602"/>
                  </a:cubicBezTo>
                  <a:cubicBezTo>
                    <a:pt x="979" y="602"/>
                    <a:pt x="979" y="602"/>
                    <a:pt x="980" y="602"/>
                  </a:cubicBezTo>
                  <a:cubicBezTo>
                    <a:pt x="980" y="602"/>
                    <a:pt x="981" y="603"/>
                    <a:pt x="981" y="602"/>
                  </a:cubicBezTo>
                  <a:cubicBezTo>
                    <a:pt x="981" y="602"/>
                    <a:pt x="981" y="603"/>
                    <a:pt x="981" y="603"/>
                  </a:cubicBezTo>
                  <a:cubicBezTo>
                    <a:pt x="982" y="603"/>
                    <a:pt x="983" y="603"/>
                    <a:pt x="984" y="603"/>
                  </a:cubicBezTo>
                  <a:cubicBezTo>
                    <a:pt x="984" y="603"/>
                    <a:pt x="985" y="602"/>
                    <a:pt x="985" y="602"/>
                  </a:cubicBezTo>
                  <a:cubicBezTo>
                    <a:pt x="986" y="603"/>
                    <a:pt x="987" y="603"/>
                    <a:pt x="987" y="602"/>
                  </a:cubicBezTo>
                  <a:cubicBezTo>
                    <a:pt x="987" y="601"/>
                    <a:pt x="987" y="601"/>
                    <a:pt x="987" y="601"/>
                  </a:cubicBezTo>
                  <a:cubicBezTo>
                    <a:pt x="987" y="601"/>
                    <a:pt x="989" y="602"/>
                    <a:pt x="988" y="601"/>
                  </a:cubicBezTo>
                  <a:cubicBezTo>
                    <a:pt x="988" y="601"/>
                    <a:pt x="989" y="601"/>
                    <a:pt x="989" y="602"/>
                  </a:cubicBezTo>
                  <a:cubicBezTo>
                    <a:pt x="990" y="602"/>
                    <a:pt x="990" y="602"/>
                    <a:pt x="991" y="602"/>
                  </a:cubicBezTo>
                  <a:cubicBezTo>
                    <a:pt x="991" y="601"/>
                    <a:pt x="992" y="603"/>
                    <a:pt x="992" y="603"/>
                  </a:cubicBezTo>
                  <a:cubicBezTo>
                    <a:pt x="992" y="604"/>
                    <a:pt x="992" y="604"/>
                    <a:pt x="992" y="605"/>
                  </a:cubicBezTo>
                  <a:cubicBezTo>
                    <a:pt x="992" y="605"/>
                    <a:pt x="991" y="605"/>
                    <a:pt x="991" y="605"/>
                  </a:cubicBezTo>
                  <a:cubicBezTo>
                    <a:pt x="991" y="605"/>
                    <a:pt x="990" y="605"/>
                    <a:pt x="990" y="606"/>
                  </a:cubicBezTo>
                  <a:cubicBezTo>
                    <a:pt x="990" y="607"/>
                    <a:pt x="990" y="607"/>
                    <a:pt x="990" y="607"/>
                  </a:cubicBezTo>
                  <a:cubicBezTo>
                    <a:pt x="990" y="607"/>
                    <a:pt x="990" y="608"/>
                    <a:pt x="989" y="608"/>
                  </a:cubicBezTo>
                  <a:cubicBezTo>
                    <a:pt x="989" y="607"/>
                    <a:pt x="988" y="607"/>
                    <a:pt x="988" y="606"/>
                  </a:cubicBezTo>
                  <a:cubicBezTo>
                    <a:pt x="988" y="605"/>
                    <a:pt x="987" y="605"/>
                    <a:pt x="986" y="605"/>
                  </a:cubicBezTo>
                  <a:cubicBezTo>
                    <a:pt x="986" y="605"/>
                    <a:pt x="985" y="605"/>
                    <a:pt x="984" y="605"/>
                  </a:cubicBezTo>
                  <a:cubicBezTo>
                    <a:pt x="984" y="605"/>
                    <a:pt x="984" y="606"/>
                    <a:pt x="984" y="606"/>
                  </a:cubicBezTo>
                  <a:cubicBezTo>
                    <a:pt x="984" y="606"/>
                    <a:pt x="983" y="607"/>
                    <a:pt x="983" y="608"/>
                  </a:cubicBezTo>
                  <a:cubicBezTo>
                    <a:pt x="983" y="608"/>
                    <a:pt x="981" y="608"/>
                    <a:pt x="981" y="608"/>
                  </a:cubicBezTo>
                  <a:cubicBezTo>
                    <a:pt x="980" y="608"/>
                    <a:pt x="978" y="608"/>
                    <a:pt x="978" y="607"/>
                  </a:cubicBezTo>
                  <a:cubicBezTo>
                    <a:pt x="977" y="606"/>
                    <a:pt x="976" y="606"/>
                    <a:pt x="975" y="607"/>
                  </a:cubicBezTo>
                  <a:cubicBezTo>
                    <a:pt x="975" y="607"/>
                    <a:pt x="974" y="608"/>
                    <a:pt x="974" y="609"/>
                  </a:cubicBezTo>
                  <a:cubicBezTo>
                    <a:pt x="975" y="609"/>
                    <a:pt x="975" y="609"/>
                    <a:pt x="976" y="609"/>
                  </a:cubicBezTo>
                  <a:cubicBezTo>
                    <a:pt x="977" y="609"/>
                    <a:pt x="978" y="610"/>
                    <a:pt x="978" y="610"/>
                  </a:cubicBezTo>
                  <a:cubicBezTo>
                    <a:pt x="979" y="610"/>
                    <a:pt x="979" y="610"/>
                    <a:pt x="979" y="611"/>
                  </a:cubicBezTo>
                  <a:cubicBezTo>
                    <a:pt x="979" y="611"/>
                    <a:pt x="979" y="611"/>
                    <a:pt x="980" y="612"/>
                  </a:cubicBezTo>
                  <a:cubicBezTo>
                    <a:pt x="980" y="612"/>
                    <a:pt x="980" y="612"/>
                    <a:pt x="980" y="612"/>
                  </a:cubicBezTo>
                  <a:cubicBezTo>
                    <a:pt x="980" y="612"/>
                    <a:pt x="980" y="613"/>
                    <a:pt x="980" y="613"/>
                  </a:cubicBezTo>
                  <a:cubicBezTo>
                    <a:pt x="981" y="613"/>
                    <a:pt x="981" y="613"/>
                    <a:pt x="981" y="613"/>
                  </a:cubicBezTo>
                  <a:cubicBezTo>
                    <a:pt x="982" y="613"/>
                    <a:pt x="982" y="613"/>
                    <a:pt x="982" y="613"/>
                  </a:cubicBezTo>
                  <a:cubicBezTo>
                    <a:pt x="982" y="614"/>
                    <a:pt x="982" y="615"/>
                    <a:pt x="982" y="615"/>
                  </a:cubicBezTo>
                  <a:cubicBezTo>
                    <a:pt x="982" y="616"/>
                    <a:pt x="981" y="616"/>
                    <a:pt x="981" y="617"/>
                  </a:cubicBezTo>
                  <a:cubicBezTo>
                    <a:pt x="981" y="617"/>
                    <a:pt x="981" y="618"/>
                    <a:pt x="981" y="618"/>
                  </a:cubicBezTo>
                  <a:cubicBezTo>
                    <a:pt x="981" y="619"/>
                    <a:pt x="982" y="619"/>
                    <a:pt x="982" y="620"/>
                  </a:cubicBezTo>
                  <a:cubicBezTo>
                    <a:pt x="982" y="620"/>
                    <a:pt x="982" y="620"/>
                    <a:pt x="982" y="620"/>
                  </a:cubicBezTo>
                  <a:cubicBezTo>
                    <a:pt x="983" y="622"/>
                    <a:pt x="985" y="621"/>
                    <a:pt x="986" y="620"/>
                  </a:cubicBezTo>
                  <a:cubicBezTo>
                    <a:pt x="987" y="620"/>
                    <a:pt x="988" y="617"/>
                    <a:pt x="987" y="617"/>
                  </a:cubicBezTo>
                  <a:cubicBezTo>
                    <a:pt x="987" y="617"/>
                    <a:pt x="987" y="617"/>
                    <a:pt x="987" y="617"/>
                  </a:cubicBezTo>
                  <a:cubicBezTo>
                    <a:pt x="987" y="617"/>
                    <a:pt x="987" y="617"/>
                    <a:pt x="988" y="616"/>
                  </a:cubicBezTo>
                  <a:cubicBezTo>
                    <a:pt x="988" y="616"/>
                    <a:pt x="988" y="616"/>
                    <a:pt x="988" y="616"/>
                  </a:cubicBezTo>
                  <a:cubicBezTo>
                    <a:pt x="989" y="615"/>
                    <a:pt x="988" y="615"/>
                    <a:pt x="989" y="614"/>
                  </a:cubicBezTo>
                  <a:cubicBezTo>
                    <a:pt x="989" y="614"/>
                    <a:pt x="989" y="614"/>
                    <a:pt x="989" y="614"/>
                  </a:cubicBezTo>
                  <a:cubicBezTo>
                    <a:pt x="989" y="613"/>
                    <a:pt x="990" y="612"/>
                    <a:pt x="990" y="611"/>
                  </a:cubicBezTo>
                  <a:cubicBezTo>
                    <a:pt x="990" y="611"/>
                    <a:pt x="991" y="610"/>
                    <a:pt x="991" y="609"/>
                  </a:cubicBezTo>
                  <a:cubicBezTo>
                    <a:pt x="991" y="609"/>
                    <a:pt x="991" y="609"/>
                    <a:pt x="991" y="609"/>
                  </a:cubicBezTo>
                  <a:cubicBezTo>
                    <a:pt x="991" y="609"/>
                    <a:pt x="992" y="610"/>
                    <a:pt x="991" y="611"/>
                  </a:cubicBezTo>
                  <a:cubicBezTo>
                    <a:pt x="991" y="611"/>
                    <a:pt x="990" y="611"/>
                    <a:pt x="990" y="612"/>
                  </a:cubicBezTo>
                  <a:cubicBezTo>
                    <a:pt x="990" y="612"/>
                    <a:pt x="991" y="613"/>
                    <a:pt x="991" y="613"/>
                  </a:cubicBezTo>
                  <a:cubicBezTo>
                    <a:pt x="991" y="613"/>
                    <a:pt x="991" y="613"/>
                    <a:pt x="991" y="614"/>
                  </a:cubicBezTo>
                  <a:cubicBezTo>
                    <a:pt x="991" y="614"/>
                    <a:pt x="991" y="614"/>
                    <a:pt x="991" y="615"/>
                  </a:cubicBezTo>
                  <a:cubicBezTo>
                    <a:pt x="992" y="615"/>
                    <a:pt x="992" y="616"/>
                    <a:pt x="992" y="616"/>
                  </a:cubicBezTo>
                  <a:cubicBezTo>
                    <a:pt x="992" y="617"/>
                    <a:pt x="992" y="617"/>
                    <a:pt x="993" y="617"/>
                  </a:cubicBezTo>
                  <a:cubicBezTo>
                    <a:pt x="993" y="617"/>
                    <a:pt x="993" y="617"/>
                    <a:pt x="993" y="617"/>
                  </a:cubicBezTo>
                  <a:cubicBezTo>
                    <a:pt x="994" y="616"/>
                    <a:pt x="994" y="616"/>
                    <a:pt x="995" y="617"/>
                  </a:cubicBezTo>
                  <a:cubicBezTo>
                    <a:pt x="995" y="617"/>
                    <a:pt x="995" y="618"/>
                    <a:pt x="995" y="618"/>
                  </a:cubicBezTo>
                  <a:cubicBezTo>
                    <a:pt x="995" y="618"/>
                    <a:pt x="995" y="618"/>
                    <a:pt x="995" y="618"/>
                  </a:cubicBezTo>
                  <a:cubicBezTo>
                    <a:pt x="995" y="618"/>
                    <a:pt x="996" y="618"/>
                    <a:pt x="996" y="618"/>
                  </a:cubicBezTo>
                  <a:cubicBezTo>
                    <a:pt x="997" y="619"/>
                    <a:pt x="998" y="619"/>
                    <a:pt x="998" y="619"/>
                  </a:cubicBezTo>
                  <a:cubicBezTo>
                    <a:pt x="998" y="619"/>
                    <a:pt x="999" y="619"/>
                    <a:pt x="999" y="619"/>
                  </a:cubicBezTo>
                  <a:cubicBezTo>
                    <a:pt x="999" y="618"/>
                    <a:pt x="1000" y="619"/>
                    <a:pt x="1000" y="619"/>
                  </a:cubicBezTo>
                  <a:cubicBezTo>
                    <a:pt x="1000" y="619"/>
                    <a:pt x="1001" y="619"/>
                    <a:pt x="1001" y="619"/>
                  </a:cubicBezTo>
                  <a:cubicBezTo>
                    <a:pt x="1001" y="619"/>
                    <a:pt x="1000" y="619"/>
                    <a:pt x="1000" y="619"/>
                  </a:cubicBezTo>
                  <a:cubicBezTo>
                    <a:pt x="1000" y="619"/>
                    <a:pt x="998" y="621"/>
                    <a:pt x="999" y="621"/>
                  </a:cubicBezTo>
                  <a:cubicBezTo>
                    <a:pt x="1000" y="621"/>
                    <a:pt x="1001" y="621"/>
                    <a:pt x="1001" y="621"/>
                  </a:cubicBezTo>
                  <a:cubicBezTo>
                    <a:pt x="1002" y="622"/>
                    <a:pt x="1001" y="623"/>
                    <a:pt x="1002" y="623"/>
                  </a:cubicBezTo>
                  <a:cubicBezTo>
                    <a:pt x="1002" y="623"/>
                    <a:pt x="1003" y="623"/>
                    <a:pt x="1003" y="623"/>
                  </a:cubicBezTo>
                  <a:cubicBezTo>
                    <a:pt x="1003" y="624"/>
                    <a:pt x="1003" y="624"/>
                    <a:pt x="1004" y="624"/>
                  </a:cubicBezTo>
                  <a:cubicBezTo>
                    <a:pt x="1004" y="624"/>
                    <a:pt x="1005" y="624"/>
                    <a:pt x="1005" y="624"/>
                  </a:cubicBezTo>
                  <a:cubicBezTo>
                    <a:pt x="1006" y="624"/>
                    <a:pt x="1007" y="624"/>
                    <a:pt x="1008" y="625"/>
                  </a:cubicBezTo>
                  <a:cubicBezTo>
                    <a:pt x="1008" y="625"/>
                    <a:pt x="1009" y="625"/>
                    <a:pt x="1009" y="625"/>
                  </a:cubicBezTo>
                  <a:cubicBezTo>
                    <a:pt x="1010" y="625"/>
                    <a:pt x="1010" y="625"/>
                    <a:pt x="1011" y="625"/>
                  </a:cubicBezTo>
                  <a:cubicBezTo>
                    <a:pt x="1011" y="626"/>
                    <a:pt x="1011" y="626"/>
                    <a:pt x="1012" y="626"/>
                  </a:cubicBezTo>
                  <a:cubicBezTo>
                    <a:pt x="1012" y="626"/>
                    <a:pt x="1013" y="626"/>
                    <a:pt x="1014" y="627"/>
                  </a:cubicBezTo>
                  <a:cubicBezTo>
                    <a:pt x="1014" y="627"/>
                    <a:pt x="1014" y="627"/>
                    <a:pt x="1015" y="627"/>
                  </a:cubicBezTo>
                  <a:cubicBezTo>
                    <a:pt x="1016" y="627"/>
                    <a:pt x="1016" y="628"/>
                    <a:pt x="1017" y="628"/>
                  </a:cubicBezTo>
                  <a:cubicBezTo>
                    <a:pt x="1018" y="629"/>
                    <a:pt x="1018" y="628"/>
                    <a:pt x="1019" y="628"/>
                  </a:cubicBezTo>
                  <a:cubicBezTo>
                    <a:pt x="1019" y="628"/>
                    <a:pt x="1019" y="628"/>
                    <a:pt x="1019" y="628"/>
                  </a:cubicBezTo>
                  <a:cubicBezTo>
                    <a:pt x="1019" y="628"/>
                    <a:pt x="1019" y="628"/>
                    <a:pt x="1019" y="628"/>
                  </a:cubicBezTo>
                  <a:cubicBezTo>
                    <a:pt x="1020" y="628"/>
                    <a:pt x="1020" y="628"/>
                    <a:pt x="1021" y="628"/>
                  </a:cubicBezTo>
                  <a:cubicBezTo>
                    <a:pt x="1021" y="629"/>
                    <a:pt x="1021" y="629"/>
                    <a:pt x="1021" y="629"/>
                  </a:cubicBezTo>
                  <a:cubicBezTo>
                    <a:pt x="1022" y="629"/>
                    <a:pt x="1022" y="629"/>
                    <a:pt x="1022" y="629"/>
                  </a:cubicBezTo>
                  <a:cubicBezTo>
                    <a:pt x="1022" y="629"/>
                    <a:pt x="1022" y="630"/>
                    <a:pt x="1022" y="630"/>
                  </a:cubicBezTo>
                  <a:cubicBezTo>
                    <a:pt x="1023" y="631"/>
                    <a:pt x="1023" y="631"/>
                    <a:pt x="1023" y="631"/>
                  </a:cubicBezTo>
                  <a:cubicBezTo>
                    <a:pt x="1024" y="631"/>
                    <a:pt x="1025" y="632"/>
                    <a:pt x="1026" y="632"/>
                  </a:cubicBezTo>
                  <a:cubicBezTo>
                    <a:pt x="1026" y="632"/>
                    <a:pt x="1027" y="632"/>
                    <a:pt x="1027" y="632"/>
                  </a:cubicBezTo>
                  <a:cubicBezTo>
                    <a:pt x="1027" y="632"/>
                    <a:pt x="1026" y="632"/>
                    <a:pt x="1026" y="632"/>
                  </a:cubicBezTo>
                  <a:cubicBezTo>
                    <a:pt x="1026" y="633"/>
                    <a:pt x="1026" y="633"/>
                    <a:pt x="1027" y="633"/>
                  </a:cubicBezTo>
                  <a:cubicBezTo>
                    <a:pt x="1027" y="633"/>
                    <a:pt x="1027" y="633"/>
                    <a:pt x="1028" y="633"/>
                  </a:cubicBezTo>
                  <a:cubicBezTo>
                    <a:pt x="1028" y="632"/>
                    <a:pt x="1028" y="633"/>
                    <a:pt x="1028" y="633"/>
                  </a:cubicBezTo>
                  <a:cubicBezTo>
                    <a:pt x="1029" y="633"/>
                    <a:pt x="1029" y="633"/>
                    <a:pt x="1029" y="633"/>
                  </a:cubicBezTo>
                  <a:cubicBezTo>
                    <a:pt x="1030" y="633"/>
                    <a:pt x="1030" y="633"/>
                    <a:pt x="1030" y="633"/>
                  </a:cubicBezTo>
                  <a:cubicBezTo>
                    <a:pt x="1031" y="633"/>
                    <a:pt x="1031" y="633"/>
                    <a:pt x="1032" y="633"/>
                  </a:cubicBezTo>
                  <a:cubicBezTo>
                    <a:pt x="1031" y="633"/>
                    <a:pt x="1031" y="633"/>
                    <a:pt x="1031" y="633"/>
                  </a:cubicBezTo>
                  <a:cubicBezTo>
                    <a:pt x="1030" y="633"/>
                    <a:pt x="1030" y="634"/>
                    <a:pt x="1030" y="634"/>
                  </a:cubicBezTo>
                  <a:cubicBezTo>
                    <a:pt x="1030" y="634"/>
                    <a:pt x="1030" y="634"/>
                    <a:pt x="1030" y="635"/>
                  </a:cubicBezTo>
                  <a:cubicBezTo>
                    <a:pt x="1030" y="635"/>
                    <a:pt x="1030" y="635"/>
                    <a:pt x="1030" y="635"/>
                  </a:cubicBezTo>
                  <a:cubicBezTo>
                    <a:pt x="1030" y="636"/>
                    <a:pt x="1031" y="636"/>
                    <a:pt x="1031" y="636"/>
                  </a:cubicBezTo>
                  <a:cubicBezTo>
                    <a:pt x="1032" y="636"/>
                    <a:pt x="1032" y="636"/>
                    <a:pt x="1033" y="636"/>
                  </a:cubicBezTo>
                  <a:cubicBezTo>
                    <a:pt x="1033" y="636"/>
                    <a:pt x="1033" y="636"/>
                    <a:pt x="1033" y="636"/>
                  </a:cubicBezTo>
                  <a:cubicBezTo>
                    <a:pt x="1033" y="636"/>
                    <a:pt x="1033" y="636"/>
                    <a:pt x="1033" y="636"/>
                  </a:cubicBezTo>
                  <a:cubicBezTo>
                    <a:pt x="1033" y="636"/>
                    <a:pt x="1032" y="636"/>
                    <a:pt x="1032" y="636"/>
                  </a:cubicBezTo>
                  <a:cubicBezTo>
                    <a:pt x="1032" y="636"/>
                    <a:pt x="1032" y="637"/>
                    <a:pt x="1032" y="637"/>
                  </a:cubicBezTo>
                  <a:cubicBezTo>
                    <a:pt x="1032" y="637"/>
                    <a:pt x="1031" y="637"/>
                    <a:pt x="1031" y="637"/>
                  </a:cubicBezTo>
                  <a:cubicBezTo>
                    <a:pt x="1031" y="638"/>
                    <a:pt x="1031" y="638"/>
                    <a:pt x="1031" y="638"/>
                  </a:cubicBezTo>
                  <a:cubicBezTo>
                    <a:pt x="1031" y="639"/>
                    <a:pt x="1032" y="639"/>
                    <a:pt x="1032" y="639"/>
                  </a:cubicBezTo>
                  <a:cubicBezTo>
                    <a:pt x="1032" y="639"/>
                    <a:pt x="1032" y="640"/>
                    <a:pt x="1032" y="640"/>
                  </a:cubicBezTo>
                  <a:cubicBezTo>
                    <a:pt x="1032" y="640"/>
                    <a:pt x="1033" y="640"/>
                    <a:pt x="1033" y="640"/>
                  </a:cubicBezTo>
                  <a:cubicBezTo>
                    <a:pt x="1033" y="641"/>
                    <a:pt x="1033" y="642"/>
                    <a:pt x="1033" y="642"/>
                  </a:cubicBezTo>
                  <a:cubicBezTo>
                    <a:pt x="1033" y="642"/>
                    <a:pt x="1033" y="643"/>
                    <a:pt x="1033" y="643"/>
                  </a:cubicBezTo>
                  <a:cubicBezTo>
                    <a:pt x="1033" y="643"/>
                    <a:pt x="1033" y="643"/>
                    <a:pt x="1034" y="644"/>
                  </a:cubicBezTo>
                  <a:cubicBezTo>
                    <a:pt x="1034" y="645"/>
                    <a:pt x="1035" y="645"/>
                    <a:pt x="1035" y="645"/>
                  </a:cubicBezTo>
                  <a:cubicBezTo>
                    <a:pt x="1036" y="646"/>
                    <a:pt x="1036" y="646"/>
                    <a:pt x="1037" y="646"/>
                  </a:cubicBezTo>
                  <a:cubicBezTo>
                    <a:pt x="1037" y="647"/>
                    <a:pt x="1038" y="647"/>
                    <a:pt x="1038" y="647"/>
                  </a:cubicBezTo>
                  <a:cubicBezTo>
                    <a:pt x="1038" y="648"/>
                    <a:pt x="1037" y="648"/>
                    <a:pt x="1037" y="648"/>
                  </a:cubicBezTo>
                  <a:cubicBezTo>
                    <a:pt x="1036" y="648"/>
                    <a:pt x="1036" y="648"/>
                    <a:pt x="1036" y="648"/>
                  </a:cubicBezTo>
                  <a:cubicBezTo>
                    <a:pt x="1036" y="648"/>
                    <a:pt x="1035" y="649"/>
                    <a:pt x="1036" y="649"/>
                  </a:cubicBezTo>
                  <a:cubicBezTo>
                    <a:pt x="1036" y="649"/>
                    <a:pt x="1036" y="649"/>
                    <a:pt x="1036" y="650"/>
                  </a:cubicBezTo>
                  <a:cubicBezTo>
                    <a:pt x="1036" y="650"/>
                    <a:pt x="1036" y="650"/>
                    <a:pt x="1037" y="650"/>
                  </a:cubicBezTo>
                  <a:cubicBezTo>
                    <a:pt x="1037" y="651"/>
                    <a:pt x="1038" y="651"/>
                    <a:pt x="1038" y="651"/>
                  </a:cubicBezTo>
                  <a:cubicBezTo>
                    <a:pt x="1039" y="651"/>
                    <a:pt x="1039" y="652"/>
                    <a:pt x="1039" y="651"/>
                  </a:cubicBezTo>
                  <a:cubicBezTo>
                    <a:pt x="1040" y="650"/>
                    <a:pt x="1041" y="651"/>
                    <a:pt x="1042" y="651"/>
                  </a:cubicBezTo>
                  <a:cubicBezTo>
                    <a:pt x="1041" y="651"/>
                    <a:pt x="1041" y="652"/>
                    <a:pt x="1041" y="652"/>
                  </a:cubicBezTo>
                  <a:cubicBezTo>
                    <a:pt x="1040" y="652"/>
                    <a:pt x="1040" y="652"/>
                    <a:pt x="1040" y="652"/>
                  </a:cubicBezTo>
                  <a:cubicBezTo>
                    <a:pt x="1039" y="653"/>
                    <a:pt x="1038" y="652"/>
                    <a:pt x="1038" y="653"/>
                  </a:cubicBezTo>
                  <a:cubicBezTo>
                    <a:pt x="1038" y="653"/>
                    <a:pt x="1038" y="653"/>
                    <a:pt x="1038" y="653"/>
                  </a:cubicBezTo>
                  <a:cubicBezTo>
                    <a:pt x="1039" y="654"/>
                    <a:pt x="1039" y="654"/>
                    <a:pt x="1039" y="654"/>
                  </a:cubicBezTo>
                  <a:cubicBezTo>
                    <a:pt x="1039" y="655"/>
                    <a:pt x="1039" y="655"/>
                    <a:pt x="1039" y="655"/>
                  </a:cubicBezTo>
                  <a:cubicBezTo>
                    <a:pt x="1040" y="657"/>
                    <a:pt x="1039" y="658"/>
                    <a:pt x="1039" y="659"/>
                  </a:cubicBezTo>
                  <a:cubicBezTo>
                    <a:pt x="1038" y="659"/>
                    <a:pt x="1038" y="660"/>
                    <a:pt x="1039" y="661"/>
                  </a:cubicBezTo>
                  <a:cubicBezTo>
                    <a:pt x="1039" y="661"/>
                    <a:pt x="1040" y="661"/>
                    <a:pt x="1040" y="661"/>
                  </a:cubicBezTo>
                  <a:cubicBezTo>
                    <a:pt x="1040" y="661"/>
                    <a:pt x="1041" y="661"/>
                    <a:pt x="1041" y="661"/>
                  </a:cubicBezTo>
                  <a:cubicBezTo>
                    <a:pt x="1041" y="661"/>
                    <a:pt x="1041" y="660"/>
                    <a:pt x="1042" y="660"/>
                  </a:cubicBezTo>
                  <a:cubicBezTo>
                    <a:pt x="1042" y="660"/>
                    <a:pt x="1041" y="660"/>
                    <a:pt x="1042" y="661"/>
                  </a:cubicBezTo>
                  <a:cubicBezTo>
                    <a:pt x="1042" y="661"/>
                    <a:pt x="1042" y="661"/>
                    <a:pt x="1042" y="661"/>
                  </a:cubicBezTo>
                  <a:cubicBezTo>
                    <a:pt x="1043" y="661"/>
                    <a:pt x="1044" y="661"/>
                    <a:pt x="1045" y="661"/>
                  </a:cubicBezTo>
                  <a:cubicBezTo>
                    <a:pt x="1045" y="661"/>
                    <a:pt x="1046" y="660"/>
                    <a:pt x="1046" y="660"/>
                  </a:cubicBezTo>
                  <a:cubicBezTo>
                    <a:pt x="1047" y="660"/>
                    <a:pt x="1047" y="660"/>
                    <a:pt x="1048" y="660"/>
                  </a:cubicBezTo>
                  <a:cubicBezTo>
                    <a:pt x="1048" y="660"/>
                    <a:pt x="1048" y="659"/>
                    <a:pt x="1049" y="659"/>
                  </a:cubicBezTo>
                  <a:cubicBezTo>
                    <a:pt x="1049" y="659"/>
                    <a:pt x="1049" y="659"/>
                    <a:pt x="1049" y="659"/>
                  </a:cubicBezTo>
                  <a:cubicBezTo>
                    <a:pt x="1049" y="660"/>
                    <a:pt x="1049" y="661"/>
                    <a:pt x="1048" y="662"/>
                  </a:cubicBezTo>
                  <a:cubicBezTo>
                    <a:pt x="1048" y="662"/>
                    <a:pt x="1048" y="662"/>
                    <a:pt x="1049" y="662"/>
                  </a:cubicBezTo>
                  <a:cubicBezTo>
                    <a:pt x="1049" y="663"/>
                    <a:pt x="1049" y="664"/>
                    <a:pt x="1050" y="664"/>
                  </a:cubicBezTo>
                  <a:cubicBezTo>
                    <a:pt x="1051" y="664"/>
                    <a:pt x="1051" y="665"/>
                    <a:pt x="1052" y="666"/>
                  </a:cubicBezTo>
                  <a:cubicBezTo>
                    <a:pt x="1052" y="666"/>
                    <a:pt x="1052" y="666"/>
                    <a:pt x="1052" y="667"/>
                  </a:cubicBezTo>
                  <a:cubicBezTo>
                    <a:pt x="1052" y="667"/>
                    <a:pt x="1052" y="667"/>
                    <a:pt x="1052" y="668"/>
                  </a:cubicBezTo>
                  <a:cubicBezTo>
                    <a:pt x="1053" y="668"/>
                    <a:pt x="1053" y="669"/>
                    <a:pt x="1053" y="669"/>
                  </a:cubicBezTo>
                  <a:cubicBezTo>
                    <a:pt x="1054" y="670"/>
                    <a:pt x="1054" y="670"/>
                    <a:pt x="1055" y="670"/>
                  </a:cubicBezTo>
                  <a:cubicBezTo>
                    <a:pt x="1055" y="671"/>
                    <a:pt x="1056" y="670"/>
                    <a:pt x="1056" y="671"/>
                  </a:cubicBezTo>
                  <a:cubicBezTo>
                    <a:pt x="1056" y="671"/>
                    <a:pt x="1056" y="671"/>
                    <a:pt x="1057" y="671"/>
                  </a:cubicBezTo>
                  <a:cubicBezTo>
                    <a:pt x="1057" y="671"/>
                    <a:pt x="1057" y="671"/>
                    <a:pt x="1058" y="671"/>
                  </a:cubicBezTo>
                  <a:cubicBezTo>
                    <a:pt x="1058" y="671"/>
                    <a:pt x="1058" y="671"/>
                    <a:pt x="1058" y="671"/>
                  </a:cubicBezTo>
                  <a:cubicBezTo>
                    <a:pt x="1058" y="671"/>
                    <a:pt x="1058" y="671"/>
                    <a:pt x="1058" y="671"/>
                  </a:cubicBezTo>
                  <a:cubicBezTo>
                    <a:pt x="1058" y="669"/>
                    <a:pt x="1057" y="660"/>
                    <a:pt x="1057" y="659"/>
                  </a:cubicBezTo>
                  <a:close/>
                  <a:moveTo>
                    <a:pt x="605" y="465"/>
                  </a:moveTo>
                  <a:cubicBezTo>
                    <a:pt x="605" y="465"/>
                    <a:pt x="604" y="465"/>
                    <a:pt x="604" y="465"/>
                  </a:cubicBezTo>
                  <a:cubicBezTo>
                    <a:pt x="604" y="465"/>
                    <a:pt x="603" y="465"/>
                    <a:pt x="603" y="466"/>
                  </a:cubicBezTo>
                  <a:cubicBezTo>
                    <a:pt x="603" y="466"/>
                    <a:pt x="603" y="466"/>
                    <a:pt x="603" y="467"/>
                  </a:cubicBezTo>
                  <a:cubicBezTo>
                    <a:pt x="603" y="467"/>
                    <a:pt x="603" y="468"/>
                    <a:pt x="602" y="469"/>
                  </a:cubicBezTo>
                  <a:cubicBezTo>
                    <a:pt x="602" y="469"/>
                    <a:pt x="603" y="469"/>
                    <a:pt x="603" y="469"/>
                  </a:cubicBezTo>
                  <a:cubicBezTo>
                    <a:pt x="603" y="469"/>
                    <a:pt x="604" y="469"/>
                    <a:pt x="604" y="469"/>
                  </a:cubicBezTo>
                  <a:cubicBezTo>
                    <a:pt x="604" y="469"/>
                    <a:pt x="604" y="469"/>
                    <a:pt x="604" y="469"/>
                  </a:cubicBezTo>
                  <a:cubicBezTo>
                    <a:pt x="605" y="468"/>
                    <a:pt x="605" y="467"/>
                    <a:pt x="605" y="466"/>
                  </a:cubicBezTo>
                  <a:cubicBezTo>
                    <a:pt x="606" y="465"/>
                    <a:pt x="605" y="465"/>
                    <a:pt x="605" y="465"/>
                  </a:cubicBezTo>
                  <a:close/>
                  <a:moveTo>
                    <a:pt x="608" y="457"/>
                  </a:moveTo>
                  <a:cubicBezTo>
                    <a:pt x="608" y="457"/>
                    <a:pt x="608" y="457"/>
                    <a:pt x="607" y="457"/>
                  </a:cubicBezTo>
                  <a:cubicBezTo>
                    <a:pt x="607" y="455"/>
                    <a:pt x="607" y="452"/>
                    <a:pt x="608" y="451"/>
                  </a:cubicBezTo>
                  <a:cubicBezTo>
                    <a:pt x="609" y="451"/>
                    <a:pt x="609" y="451"/>
                    <a:pt x="610" y="450"/>
                  </a:cubicBezTo>
                  <a:cubicBezTo>
                    <a:pt x="610" y="450"/>
                    <a:pt x="610" y="450"/>
                    <a:pt x="610" y="450"/>
                  </a:cubicBezTo>
                  <a:cubicBezTo>
                    <a:pt x="610" y="450"/>
                    <a:pt x="610" y="449"/>
                    <a:pt x="610" y="449"/>
                  </a:cubicBezTo>
                  <a:cubicBezTo>
                    <a:pt x="610" y="448"/>
                    <a:pt x="610" y="447"/>
                    <a:pt x="610" y="447"/>
                  </a:cubicBezTo>
                  <a:cubicBezTo>
                    <a:pt x="610" y="445"/>
                    <a:pt x="610" y="444"/>
                    <a:pt x="611" y="443"/>
                  </a:cubicBezTo>
                  <a:cubicBezTo>
                    <a:pt x="612" y="442"/>
                    <a:pt x="612" y="441"/>
                    <a:pt x="611" y="441"/>
                  </a:cubicBezTo>
                  <a:cubicBezTo>
                    <a:pt x="611" y="441"/>
                    <a:pt x="610" y="441"/>
                    <a:pt x="610" y="441"/>
                  </a:cubicBezTo>
                  <a:cubicBezTo>
                    <a:pt x="610" y="441"/>
                    <a:pt x="609" y="441"/>
                    <a:pt x="608" y="441"/>
                  </a:cubicBezTo>
                  <a:cubicBezTo>
                    <a:pt x="608" y="442"/>
                    <a:pt x="608" y="442"/>
                    <a:pt x="608" y="442"/>
                  </a:cubicBezTo>
                  <a:cubicBezTo>
                    <a:pt x="608" y="443"/>
                    <a:pt x="607" y="445"/>
                    <a:pt x="607" y="447"/>
                  </a:cubicBezTo>
                  <a:cubicBezTo>
                    <a:pt x="607" y="448"/>
                    <a:pt x="607" y="448"/>
                    <a:pt x="607" y="448"/>
                  </a:cubicBezTo>
                  <a:cubicBezTo>
                    <a:pt x="607" y="449"/>
                    <a:pt x="607" y="450"/>
                    <a:pt x="607" y="450"/>
                  </a:cubicBezTo>
                  <a:cubicBezTo>
                    <a:pt x="607" y="450"/>
                    <a:pt x="607" y="450"/>
                    <a:pt x="607" y="450"/>
                  </a:cubicBezTo>
                  <a:cubicBezTo>
                    <a:pt x="607" y="450"/>
                    <a:pt x="607" y="450"/>
                    <a:pt x="607" y="451"/>
                  </a:cubicBezTo>
                  <a:cubicBezTo>
                    <a:pt x="606" y="451"/>
                    <a:pt x="606" y="452"/>
                    <a:pt x="606" y="453"/>
                  </a:cubicBezTo>
                  <a:cubicBezTo>
                    <a:pt x="606" y="453"/>
                    <a:pt x="606" y="453"/>
                    <a:pt x="606" y="454"/>
                  </a:cubicBezTo>
                  <a:cubicBezTo>
                    <a:pt x="606" y="455"/>
                    <a:pt x="606" y="456"/>
                    <a:pt x="606" y="457"/>
                  </a:cubicBezTo>
                  <a:cubicBezTo>
                    <a:pt x="606" y="458"/>
                    <a:pt x="606" y="458"/>
                    <a:pt x="606" y="458"/>
                  </a:cubicBezTo>
                  <a:cubicBezTo>
                    <a:pt x="606" y="458"/>
                    <a:pt x="606" y="458"/>
                    <a:pt x="606" y="458"/>
                  </a:cubicBezTo>
                  <a:cubicBezTo>
                    <a:pt x="605" y="459"/>
                    <a:pt x="606" y="460"/>
                    <a:pt x="607" y="459"/>
                  </a:cubicBezTo>
                  <a:cubicBezTo>
                    <a:pt x="607" y="459"/>
                    <a:pt x="608" y="459"/>
                    <a:pt x="608" y="458"/>
                  </a:cubicBezTo>
                  <a:cubicBezTo>
                    <a:pt x="609" y="458"/>
                    <a:pt x="608" y="457"/>
                    <a:pt x="608" y="457"/>
                  </a:cubicBezTo>
                  <a:close/>
                  <a:moveTo>
                    <a:pt x="1001" y="645"/>
                  </a:moveTo>
                  <a:cubicBezTo>
                    <a:pt x="1000" y="645"/>
                    <a:pt x="1000" y="645"/>
                    <a:pt x="1000" y="646"/>
                  </a:cubicBezTo>
                  <a:cubicBezTo>
                    <a:pt x="1000" y="646"/>
                    <a:pt x="1000" y="646"/>
                    <a:pt x="1000" y="646"/>
                  </a:cubicBezTo>
                  <a:cubicBezTo>
                    <a:pt x="1000" y="647"/>
                    <a:pt x="1000" y="646"/>
                    <a:pt x="1001" y="646"/>
                  </a:cubicBezTo>
                  <a:cubicBezTo>
                    <a:pt x="1001" y="646"/>
                    <a:pt x="1001" y="646"/>
                    <a:pt x="1001" y="646"/>
                  </a:cubicBezTo>
                  <a:cubicBezTo>
                    <a:pt x="1001" y="646"/>
                    <a:pt x="1001" y="646"/>
                    <a:pt x="1001" y="646"/>
                  </a:cubicBezTo>
                  <a:cubicBezTo>
                    <a:pt x="1001" y="646"/>
                    <a:pt x="1001" y="645"/>
                    <a:pt x="1001" y="645"/>
                  </a:cubicBezTo>
                  <a:close/>
                  <a:moveTo>
                    <a:pt x="1000" y="641"/>
                  </a:moveTo>
                  <a:cubicBezTo>
                    <a:pt x="1000" y="641"/>
                    <a:pt x="1000" y="640"/>
                    <a:pt x="1000" y="640"/>
                  </a:cubicBezTo>
                  <a:cubicBezTo>
                    <a:pt x="1000" y="640"/>
                    <a:pt x="1000" y="639"/>
                    <a:pt x="1000" y="639"/>
                  </a:cubicBezTo>
                  <a:cubicBezTo>
                    <a:pt x="1000" y="639"/>
                    <a:pt x="1000" y="639"/>
                    <a:pt x="1000" y="639"/>
                  </a:cubicBezTo>
                  <a:cubicBezTo>
                    <a:pt x="1000" y="639"/>
                    <a:pt x="1000" y="639"/>
                    <a:pt x="1000" y="639"/>
                  </a:cubicBezTo>
                  <a:cubicBezTo>
                    <a:pt x="1000" y="639"/>
                    <a:pt x="1000" y="638"/>
                    <a:pt x="1000" y="638"/>
                  </a:cubicBezTo>
                  <a:cubicBezTo>
                    <a:pt x="1000" y="638"/>
                    <a:pt x="1000" y="638"/>
                    <a:pt x="1000" y="637"/>
                  </a:cubicBezTo>
                  <a:cubicBezTo>
                    <a:pt x="1000" y="637"/>
                    <a:pt x="1000" y="636"/>
                    <a:pt x="1000" y="636"/>
                  </a:cubicBezTo>
                  <a:cubicBezTo>
                    <a:pt x="1000" y="636"/>
                    <a:pt x="1000" y="635"/>
                    <a:pt x="999" y="635"/>
                  </a:cubicBezTo>
                  <a:cubicBezTo>
                    <a:pt x="999" y="635"/>
                    <a:pt x="999" y="634"/>
                    <a:pt x="999" y="634"/>
                  </a:cubicBezTo>
                  <a:cubicBezTo>
                    <a:pt x="998" y="634"/>
                    <a:pt x="998" y="634"/>
                    <a:pt x="998" y="634"/>
                  </a:cubicBezTo>
                  <a:cubicBezTo>
                    <a:pt x="997" y="634"/>
                    <a:pt x="997" y="634"/>
                    <a:pt x="997" y="634"/>
                  </a:cubicBezTo>
                  <a:cubicBezTo>
                    <a:pt x="997" y="635"/>
                    <a:pt x="996" y="635"/>
                    <a:pt x="996" y="635"/>
                  </a:cubicBezTo>
                  <a:cubicBezTo>
                    <a:pt x="996" y="636"/>
                    <a:pt x="996" y="636"/>
                    <a:pt x="996" y="636"/>
                  </a:cubicBezTo>
                  <a:cubicBezTo>
                    <a:pt x="996" y="636"/>
                    <a:pt x="997" y="637"/>
                    <a:pt x="997" y="637"/>
                  </a:cubicBezTo>
                  <a:cubicBezTo>
                    <a:pt x="996" y="637"/>
                    <a:pt x="996" y="638"/>
                    <a:pt x="996" y="638"/>
                  </a:cubicBezTo>
                  <a:cubicBezTo>
                    <a:pt x="997" y="639"/>
                    <a:pt x="998" y="638"/>
                    <a:pt x="998" y="639"/>
                  </a:cubicBezTo>
                  <a:cubicBezTo>
                    <a:pt x="997" y="639"/>
                    <a:pt x="997" y="639"/>
                    <a:pt x="997" y="639"/>
                  </a:cubicBezTo>
                  <a:cubicBezTo>
                    <a:pt x="996" y="639"/>
                    <a:pt x="996" y="640"/>
                    <a:pt x="997" y="641"/>
                  </a:cubicBezTo>
                  <a:cubicBezTo>
                    <a:pt x="997" y="641"/>
                    <a:pt x="997" y="641"/>
                    <a:pt x="998" y="641"/>
                  </a:cubicBezTo>
                  <a:cubicBezTo>
                    <a:pt x="998" y="641"/>
                    <a:pt x="998" y="641"/>
                    <a:pt x="998" y="642"/>
                  </a:cubicBezTo>
                  <a:cubicBezTo>
                    <a:pt x="999" y="642"/>
                    <a:pt x="999" y="642"/>
                    <a:pt x="1000" y="642"/>
                  </a:cubicBezTo>
                  <a:cubicBezTo>
                    <a:pt x="1000" y="642"/>
                    <a:pt x="1000" y="641"/>
                    <a:pt x="1000" y="641"/>
                  </a:cubicBezTo>
                  <a:close/>
                  <a:moveTo>
                    <a:pt x="1037" y="660"/>
                  </a:moveTo>
                  <a:cubicBezTo>
                    <a:pt x="1037" y="660"/>
                    <a:pt x="1038" y="659"/>
                    <a:pt x="1038" y="659"/>
                  </a:cubicBezTo>
                  <a:cubicBezTo>
                    <a:pt x="1038" y="658"/>
                    <a:pt x="1039" y="656"/>
                    <a:pt x="1038" y="654"/>
                  </a:cubicBezTo>
                  <a:cubicBezTo>
                    <a:pt x="1038" y="654"/>
                    <a:pt x="1038" y="654"/>
                    <a:pt x="1037" y="654"/>
                  </a:cubicBezTo>
                  <a:cubicBezTo>
                    <a:pt x="1036" y="654"/>
                    <a:pt x="1036" y="654"/>
                    <a:pt x="1035" y="654"/>
                  </a:cubicBezTo>
                  <a:cubicBezTo>
                    <a:pt x="1035" y="654"/>
                    <a:pt x="1035" y="653"/>
                    <a:pt x="1034" y="653"/>
                  </a:cubicBezTo>
                  <a:cubicBezTo>
                    <a:pt x="1034" y="653"/>
                    <a:pt x="1033" y="653"/>
                    <a:pt x="1033" y="654"/>
                  </a:cubicBezTo>
                  <a:cubicBezTo>
                    <a:pt x="1033" y="654"/>
                    <a:pt x="1032" y="654"/>
                    <a:pt x="1031" y="655"/>
                  </a:cubicBezTo>
                  <a:cubicBezTo>
                    <a:pt x="1031" y="655"/>
                    <a:pt x="1031" y="655"/>
                    <a:pt x="1031" y="656"/>
                  </a:cubicBezTo>
                  <a:cubicBezTo>
                    <a:pt x="1031" y="657"/>
                    <a:pt x="1030" y="658"/>
                    <a:pt x="1030" y="659"/>
                  </a:cubicBezTo>
                  <a:cubicBezTo>
                    <a:pt x="1029" y="659"/>
                    <a:pt x="1029" y="660"/>
                    <a:pt x="1029" y="660"/>
                  </a:cubicBezTo>
                  <a:cubicBezTo>
                    <a:pt x="1029" y="661"/>
                    <a:pt x="1028" y="661"/>
                    <a:pt x="1028" y="661"/>
                  </a:cubicBezTo>
                  <a:cubicBezTo>
                    <a:pt x="1027" y="662"/>
                    <a:pt x="1027" y="662"/>
                    <a:pt x="1027" y="663"/>
                  </a:cubicBezTo>
                  <a:cubicBezTo>
                    <a:pt x="1027" y="663"/>
                    <a:pt x="1027" y="663"/>
                    <a:pt x="1027" y="663"/>
                  </a:cubicBezTo>
                  <a:cubicBezTo>
                    <a:pt x="1027" y="663"/>
                    <a:pt x="1027" y="663"/>
                    <a:pt x="1027" y="663"/>
                  </a:cubicBezTo>
                  <a:cubicBezTo>
                    <a:pt x="1027" y="663"/>
                    <a:pt x="1027" y="663"/>
                    <a:pt x="1027" y="663"/>
                  </a:cubicBezTo>
                  <a:cubicBezTo>
                    <a:pt x="1028" y="663"/>
                    <a:pt x="1029" y="663"/>
                    <a:pt x="1029" y="663"/>
                  </a:cubicBezTo>
                  <a:cubicBezTo>
                    <a:pt x="1030" y="662"/>
                    <a:pt x="1031" y="662"/>
                    <a:pt x="1032" y="663"/>
                  </a:cubicBezTo>
                  <a:cubicBezTo>
                    <a:pt x="1032" y="663"/>
                    <a:pt x="1032" y="663"/>
                    <a:pt x="1033" y="663"/>
                  </a:cubicBezTo>
                  <a:cubicBezTo>
                    <a:pt x="1033" y="663"/>
                    <a:pt x="1034" y="662"/>
                    <a:pt x="1035" y="662"/>
                  </a:cubicBezTo>
                  <a:cubicBezTo>
                    <a:pt x="1035" y="662"/>
                    <a:pt x="1035" y="661"/>
                    <a:pt x="1035" y="661"/>
                  </a:cubicBezTo>
                  <a:cubicBezTo>
                    <a:pt x="1036" y="661"/>
                    <a:pt x="1036" y="660"/>
                    <a:pt x="1037" y="660"/>
                  </a:cubicBezTo>
                  <a:close/>
                  <a:moveTo>
                    <a:pt x="609" y="489"/>
                  </a:moveTo>
                  <a:cubicBezTo>
                    <a:pt x="609" y="489"/>
                    <a:pt x="609" y="489"/>
                    <a:pt x="609" y="489"/>
                  </a:cubicBezTo>
                  <a:cubicBezTo>
                    <a:pt x="608" y="489"/>
                    <a:pt x="607" y="490"/>
                    <a:pt x="608" y="491"/>
                  </a:cubicBezTo>
                  <a:cubicBezTo>
                    <a:pt x="608" y="491"/>
                    <a:pt x="609" y="491"/>
                    <a:pt x="610" y="491"/>
                  </a:cubicBezTo>
                  <a:cubicBezTo>
                    <a:pt x="610" y="491"/>
                    <a:pt x="611" y="491"/>
                    <a:pt x="611" y="491"/>
                  </a:cubicBezTo>
                  <a:cubicBezTo>
                    <a:pt x="611" y="490"/>
                    <a:pt x="611" y="489"/>
                    <a:pt x="610" y="489"/>
                  </a:cubicBezTo>
                  <a:cubicBezTo>
                    <a:pt x="609" y="488"/>
                    <a:pt x="608" y="489"/>
                    <a:pt x="609" y="489"/>
                  </a:cubicBezTo>
                  <a:close/>
                  <a:moveTo>
                    <a:pt x="1036" y="661"/>
                  </a:moveTo>
                  <a:cubicBezTo>
                    <a:pt x="1036" y="661"/>
                    <a:pt x="1035" y="662"/>
                    <a:pt x="1036" y="662"/>
                  </a:cubicBezTo>
                  <a:cubicBezTo>
                    <a:pt x="1036" y="663"/>
                    <a:pt x="1036" y="663"/>
                    <a:pt x="1036" y="663"/>
                  </a:cubicBezTo>
                  <a:cubicBezTo>
                    <a:pt x="1037" y="663"/>
                    <a:pt x="1037" y="663"/>
                    <a:pt x="1037" y="663"/>
                  </a:cubicBezTo>
                  <a:cubicBezTo>
                    <a:pt x="1037" y="663"/>
                    <a:pt x="1037" y="663"/>
                    <a:pt x="1037" y="663"/>
                  </a:cubicBezTo>
                  <a:cubicBezTo>
                    <a:pt x="1037" y="663"/>
                    <a:pt x="1037" y="663"/>
                    <a:pt x="1037" y="663"/>
                  </a:cubicBezTo>
                  <a:cubicBezTo>
                    <a:pt x="1037" y="664"/>
                    <a:pt x="1037" y="664"/>
                    <a:pt x="1037" y="664"/>
                  </a:cubicBezTo>
                  <a:cubicBezTo>
                    <a:pt x="1037" y="664"/>
                    <a:pt x="1038" y="664"/>
                    <a:pt x="1038" y="663"/>
                  </a:cubicBezTo>
                  <a:cubicBezTo>
                    <a:pt x="1038" y="663"/>
                    <a:pt x="1038" y="663"/>
                    <a:pt x="1038" y="663"/>
                  </a:cubicBezTo>
                  <a:cubicBezTo>
                    <a:pt x="1038" y="663"/>
                    <a:pt x="1038" y="663"/>
                    <a:pt x="1038" y="663"/>
                  </a:cubicBezTo>
                  <a:cubicBezTo>
                    <a:pt x="1038" y="663"/>
                    <a:pt x="1038" y="663"/>
                    <a:pt x="1038" y="662"/>
                  </a:cubicBezTo>
                  <a:cubicBezTo>
                    <a:pt x="1038" y="662"/>
                    <a:pt x="1038" y="662"/>
                    <a:pt x="1038" y="661"/>
                  </a:cubicBezTo>
                  <a:cubicBezTo>
                    <a:pt x="1038" y="661"/>
                    <a:pt x="1037" y="661"/>
                    <a:pt x="1036" y="661"/>
                  </a:cubicBezTo>
                  <a:close/>
                  <a:moveTo>
                    <a:pt x="614" y="493"/>
                  </a:moveTo>
                  <a:cubicBezTo>
                    <a:pt x="614" y="493"/>
                    <a:pt x="614" y="493"/>
                    <a:pt x="614" y="493"/>
                  </a:cubicBezTo>
                  <a:cubicBezTo>
                    <a:pt x="615" y="493"/>
                    <a:pt x="615" y="492"/>
                    <a:pt x="615" y="492"/>
                  </a:cubicBezTo>
                  <a:cubicBezTo>
                    <a:pt x="615" y="491"/>
                    <a:pt x="615" y="491"/>
                    <a:pt x="615" y="491"/>
                  </a:cubicBezTo>
                  <a:cubicBezTo>
                    <a:pt x="616" y="490"/>
                    <a:pt x="614" y="490"/>
                    <a:pt x="614" y="491"/>
                  </a:cubicBezTo>
                  <a:cubicBezTo>
                    <a:pt x="614" y="491"/>
                    <a:pt x="614" y="491"/>
                    <a:pt x="614" y="491"/>
                  </a:cubicBezTo>
                  <a:cubicBezTo>
                    <a:pt x="614" y="491"/>
                    <a:pt x="614" y="491"/>
                    <a:pt x="614" y="491"/>
                  </a:cubicBezTo>
                  <a:cubicBezTo>
                    <a:pt x="613" y="491"/>
                    <a:pt x="613" y="491"/>
                    <a:pt x="613" y="492"/>
                  </a:cubicBezTo>
                  <a:cubicBezTo>
                    <a:pt x="613" y="491"/>
                    <a:pt x="611" y="491"/>
                    <a:pt x="611" y="492"/>
                  </a:cubicBezTo>
                  <a:cubicBezTo>
                    <a:pt x="611" y="492"/>
                    <a:pt x="611" y="493"/>
                    <a:pt x="612" y="494"/>
                  </a:cubicBezTo>
                  <a:cubicBezTo>
                    <a:pt x="612" y="494"/>
                    <a:pt x="612" y="494"/>
                    <a:pt x="613" y="494"/>
                  </a:cubicBezTo>
                  <a:cubicBezTo>
                    <a:pt x="613" y="493"/>
                    <a:pt x="614" y="493"/>
                    <a:pt x="614" y="493"/>
                  </a:cubicBezTo>
                  <a:close/>
                  <a:moveTo>
                    <a:pt x="616" y="500"/>
                  </a:moveTo>
                  <a:cubicBezTo>
                    <a:pt x="616" y="500"/>
                    <a:pt x="615" y="500"/>
                    <a:pt x="614" y="500"/>
                  </a:cubicBezTo>
                  <a:cubicBezTo>
                    <a:pt x="613" y="500"/>
                    <a:pt x="612" y="502"/>
                    <a:pt x="614" y="502"/>
                  </a:cubicBezTo>
                  <a:cubicBezTo>
                    <a:pt x="614" y="502"/>
                    <a:pt x="614" y="502"/>
                    <a:pt x="615" y="502"/>
                  </a:cubicBezTo>
                  <a:cubicBezTo>
                    <a:pt x="615" y="502"/>
                    <a:pt x="615" y="503"/>
                    <a:pt x="615" y="504"/>
                  </a:cubicBezTo>
                  <a:cubicBezTo>
                    <a:pt x="615" y="505"/>
                    <a:pt x="616" y="505"/>
                    <a:pt x="616" y="504"/>
                  </a:cubicBezTo>
                  <a:cubicBezTo>
                    <a:pt x="616" y="503"/>
                    <a:pt x="617" y="502"/>
                    <a:pt x="617" y="501"/>
                  </a:cubicBezTo>
                  <a:cubicBezTo>
                    <a:pt x="617" y="501"/>
                    <a:pt x="617" y="500"/>
                    <a:pt x="616" y="500"/>
                  </a:cubicBezTo>
                  <a:close/>
                  <a:moveTo>
                    <a:pt x="1000" y="590"/>
                  </a:moveTo>
                  <a:cubicBezTo>
                    <a:pt x="1000" y="590"/>
                    <a:pt x="999" y="590"/>
                    <a:pt x="999" y="590"/>
                  </a:cubicBezTo>
                  <a:cubicBezTo>
                    <a:pt x="999" y="590"/>
                    <a:pt x="999" y="590"/>
                    <a:pt x="999" y="590"/>
                  </a:cubicBezTo>
                  <a:cubicBezTo>
                    <a:pt x="998" y="590"/>
                    <a:pt x="998" y="591"/>
                    <a:pt x="999" y="591"/>
                  </a:cubicBezTo>
                  <a:cubicBezTo>
                    <a:pt x="999" y="591"/>
                    <a:pt x="999" y="591"/>
                    <a:pt x="999" y="591"/>
                  </a:cubicBezTo>
                  <a:cubicBezTo>
                    <a:pt x="999" y="591"/>
                    <a:pt x="999" y="591"/>
                    <a:pt x="1000" y="591"/>
                  </a:cubicBezTo>
                  <a:cubicBezTo>
                    <a:pt x="1000" y="591"/>
                    <a:pt x="1000" y="591"/>
                    <a:pt x="1000" y="591"/>
                  </a:cubicBezTo>
                  <a:cubicBezTo>
                    <a:pt x="1000" y="592"/>
                    <a:pt x="1001" y="592"/>
                    <a:pt x="1001" y="591"/>
                  </a:cubicBezTo>
                  <a:cubicBezTo>
                    <a:pt x="1001" y="591"/>
                    <a:pt x="1001" y="591"/>
                    <a:pt x="1001" y="591"/>
                  </a:cubicBezTo>
                  <a:cubicBezTo>
                    <a:pt x="1001" y="591"/>
                    <a:pt x="1001" y="591"/>
                    <a:pt x="1000" y="591"/>
                  </a:cubicBezTo>
                  <a:cubicBezTo>
                    <a:pt x="1000" y="590"/>
                    <a:pt x="1000" y="590"/>
                    <a:pt x="1000" y="590"/>
                  </a:cubicBezTo>
                  <a:cubicBezTo>
                    <a:pt x="1000" y="590"/>
                    <a:pt x="1000" y="590"/>
                    <a:pt x="1000" y="590"/>
                  </a:cubicBezTo>
                  <a:close/>
                  <a:moveTo>
                    <a:pt x="1008" y="599"/>
                  </a:moveTo>
                  <a:cubicBezTo>
                    <a:pt x="1009" y="599"/>
                    <a:pt x="1009" y="599"/>
                    <a:pt x="1009" y="599"/>
                  </a:cubicBezTo>
                  <a:cubicBezTo>
                    <a:pt x="1009" y="599"/>
                    <a:pt x="1010" y="599"/>
                    <a:pt x="1010" y="599"/>
                  </a:cubicBezTo>
                  <a:cubicBezTo>
                    <a:pt x="1010" y="599"/>
                    <a:pt x="1010" y="599"/>
                    <a:pt x="1010" y="599"/>
                  </a:cubicBezTo>
                  <a:cubicBezTo>
                    <a:pt x="1010" y="599"/>
                    <a:pt x="1010" y="599"/>
                    <a:pt x="1010" y="599"/>
                  </a:cubicBezTo>
                  <a:cubicBezTo>
                    <a:pt x="1010" y="599"/>
                    <a:pt x="1010" y="599"/>
                    <a:pt x="1011" y="599"/>
                  </a:cubicBezTo>
                  <a:cubicBezTo>
                    <a:pt x="1011" y="600"/>
                    <a:pt x="1012" y="600"/>
                    <a:pt x="1013" y="599"/>
                  </a:cubicBezTo>
                  <a:cubicBezTo>
                    <a:pt x="1014" y="599"/>
                    <a:pt x="1015" y="599"/>
                    <a:pt x="1016" y="599"/>
                  </a:cubicBezTo>
                  <a:cubicBezTo>
                    <a:pt x="1016" y="599"/>
                    <a:pt x="1016" y="598"/>
                    <a:pt x="1016" y="598"/>
                  </a:cubicBezTo>
                  <a:cubicBezTo>
                    <a:pt x="1015" y="598"/>
                    <a:pt x="1014" y="598"/>
                    <a:pt x="1013" y="598"/>
                  </a:cubicBezTo>
                  <a:cubicBezTo>
                    <a:pt x="1013" y="598"/>
                    <a:pt x="1012" y="598"/>
                    <a:pt x="1012" y="598"/>
                  </a:cubicBezTo>
                  <a:cubicBezTo>
                    <a:pt x="1012" y="598"/>
                    <a:pt x="1011" y="598"/>
                    <a:pt x="1011" y="598"/>
                  </a:cubicBezTo>
                  <a:cubicBezTo>
                    <a:pt x="1010" y="597"/>
                    <a:pt x="1010" y="597"/>
                    <a:pt x="1010" y="598"/>
                  </a:cubicBezTo>
                  <a:cubicBezTo>
                    <a:pt x="1009" y="598"/>
                    <a:pt x="1008" y="597"/>
                    <a:pt x="1007" y="597"/>
                  </a:cubicBezTo>
                  <a:cubicBezTo>
                    <a:pt x="1007" y="597"/>
                    <a:pt x="1006" y="598"/>
                    <a:pt x="1007" y="598"/>
                  </a:cubicBezTo>
                  <a:cubicBezTo>
                    <a:pt x="1007" y="598"/>
                    <a:pt x="1008" y="599"/>
                    <a:pt x="1008" y="599"/>
                  </a:cubicBezTo>
                  <a:close/>
                  <a:moveTo>
                    <a:pt x="1008" y="590"/>
                  </a:moveTo>
                  <a:cubicBezTo>
                    <a:pt x="1008" y="590"/>
                    <a:pt x="1008" y="590"/>
                    <a:pt x="1009" y="591"/>
                  </a:cubicBezTo>
                  <a:cubicBezTo>
                    <a:pt x="1009" y="592"/>
                    <a:pt x="1010" y="592"/>
                    <a:pt x="1011" y="592"/>
                  </a:cubicBezTo>
                  <a:cubicBezTo>
                    <a:pt x="1011" y="592"/>
                    <a:pt x="1011" y="592"/>
                    <a:pt x="1011" y="592"/>
                  </a:cubicBezTo>
                  <a:cubicBezTo>
                    <a:pt x="1011" y="592"/>
                    <a:pt x="1012" y="592"/>
                    <a:pt x="1012" y="592"/>
                  </a:cubicBezTo>
                  <a:cubicBezTo>
                    <a:pt x="1013" y="593"/>
                    <a:pt x="1013" y="592"/>
                    <a:pt x="1012" y="591"/>
                  </a:cubicBezTo>
                  <a:cubicBezTo>
                    <a:pt x="1012" y="591"/>
                    <a:pt x="1011" y="591"/>
                    <a:pt x="1011" y="591"/>
                  </a:cubicBezTo>
                  <a:cubicBezTo>
                    <a:pt x="1011" y="591"/>
                    <a:pt x="1011" y="591"/>
                    <a:pt x="1011" y="590"/>
                  </a:cubicBezTo>
                  <a:cubicBezTo>
                    <a:pt x="1010" y="590"/>
                    <a:pt x="1010" y="590"/>
                    <a:pt x="1010" y="589"/>
                  </a:cubicBezTo>
                  <a:cubicBezTo>
                    <a:pt x="1009" y="589"/>
                    <a:pt x="1009" y="588"/>
                    <a:pt x="1008" y="588"/>
                  </a:cubicBezTo>
                  <a:cubicBezTo>
                    <a:pt x="1008" y="587"/>
                    <a:pt x="1007" y="587"/>
                    <a:pt x="1006" y="587"/>
                  </a:cubicBezTo>
                  <a:cubicBezTo>
                    <a:pt x="1006" y="587"/>
                    <a:pt x="1005" y="587"/>
                    <a:pt x="1005" y="587"/>
                  </a:cubicBezTo>
                  <a:cubicBezTo>
                    <a:pt x="1005" y="587"/>
                    <a:pt x="1004" y="588"/>
                    <a:pt x="1005" y="588"/>
                  </a:cubicBezTo>
                  <a:cubicBezTo>
                    <a:pt x="1005" y="589"/>
                    <a:pt x="1006" y="589"/>
                    <a:pt x="1006" y="589"/>
                  </a:cubicBezTo>
                  <a:cubicBezTo>
                    <a:pt x="1007" y="589"/>
                    <a:pt x="1007" y="589"/>
                    <a:pt x="1008" y="590"/>
                  </a:cubicBezTo>
                  <a:cubicBezTo>
                    <a:pt x="1008" y="590"/>
                    <a:pt x="1008" y="590"/>
                    <a:pt x="1008" y="590"/>
                  </a:cubicBezTo>
                  <a:close/>
                  <a:moveTo>
                    <a:pt x="808" y="611"/>
                  </a:moveTo>
                  <a:cubicBezTo>
                    <a:pt x="807" y="612"/>
                    <a:pt x="807" y="611"/>
                    <a:pt x="807" y="611"/>
                  </a:cubicBezTo>
                  <a:cubicBezTo>
                    <a:pt x="806" y="611"/>
                    <a:pt x="806" y="611"/>
                    <a:pt x="806" y="611"/>
                  </a:cubicBezTo>
                  <a:cubicBezTo>
                    <a:pt x="806" y="610"/>
                    <a:pt x="806" y="610"/>
                    <a:pt x="805" y="610"/>
                  </a:cubicBezTo>
                  <a:cubicBezTo>
                    <a:pt x="805" y="611"/>
                    <a:pt x="805" y="611"/>
                    <a:pt x="805" y="612"/>
                  </a:cubicBezTo>
                  <a:cubicBezTo>
                    <a:pt x="805" y="612"/>
                    <a:pt x="805" y="612"/>
                    <a:pt x="805" y="612"/>
                  </a:cubicBezTo>
                  <a:cubicBezTo>
                    <a:pt x="803" y="612"/>
                    <a:pt x="803" y="610"/>
                    <a:pt x="803" y="608"/>
                  </a:cubicBezTo>
                  <a:cubicBezTo>
                    <a:pt x="802" y="608"/>
                    <a:pt x="801" y="609"/>
                    <a:pt x="800" y="608"/>
                  </a:cubicBezTo>
                  <a:cubicBezTo>
                    <a:pt x="800" y="608"/>
                    <a:pt x="799" y="608"/>
                    <a:pt x="799" y="608"/>
                  </a:cubicBezTo>
                  <a:cubicBezTo>
                    <a:pt x="799" y="607"/>
                    <a:pt x="797" y="607"/>
                    <a:pt x="797" y="608"/>
                  </a:cubicBezTo>
                  <a:cubicBezTo>
                    <a:pt x="796" y="609"/>
                    <a:pt x="796" y="609"/>
                    <a:pt x="795" y="610"/>
                  </a:cubicBezTo>
                  <a:cubicBezTo>
                    <a:pt x="795" y="610"/>
                    <a:pt x="794" y="610"/>
                    <a:pt x="794" y="610"/>
                  </a:cubicBezTo>
                  <a:cubicBezTo>
                    <a:pt x="794" y="610"/>
                    <a:pt x="793" y="610"/>
                    <a:pt x="792" y="610"/>
                  </a:cubicBezTo>
                  <a:cubicBezTo>
                    <a:pt x="792" y="610"/>
                    <a:pt x="791" y="610"/>
                    <a:pt x="791" y="610"/>
                  </a:cubicBezTo>
                  <a:cubicBezTo>
                    <a:pt x="790" y="610"/>
                    <a:pt x="789" y="611"/>
                    <a:pt x="789" y="612"/>
                  </a:cubicBezTo>
                  <a:cubicBezTo>
                    <a:pt x="788" y="612"/>
                    <a:pt x="787" y="614"/>
                    <a:pt x="787" y="613"/>
                  </a:cubicBezTo>
                  <a:cubicBezTo>
                    <a:pt x="786" y="613"/>
                    <a:pt x="786" y="612"/>
                    <a:pt x="786" y="612"/>
                  </a:cubicBezTo>
                  <a:cubicBezTo>
                    <a:pt x="786" y="611"/>
                    <a:pt x="786" y="610"/>
                    <a:pt x="786" y="610"/>
                  </a:cubicBezTo>
                  <a:cubicBezTo>
                    <a:pt x="786" y="609"/>
                    <a:pt x="786" y="608"/>
                    <a:pt x="786" y="607"/>
                  </a:cubicBezTo>
                  <a:cubicBezTo>
                    <a:pt x="786" y="607"/>
                    <a:pt x="786" y="606"/>
                    <a:pt x="786" y="606"/>
                  </a:cubicBezTo>
                  <a:cubicBezTo>
                    <a:pt x="786" y="605"/>
                    <a:pt x="786" y="604"/>
                    <a:pt x="785" y="603"/>
                  </a:cubicBezTo>
                  <a:cubicBezTo>
                    <a:pt x="785" y="603"/>
                    <a:pt x="785" y="604"/>
                    <a:pt x="785" y="604"/>
                  </a:cubicBezTo>
                  <a:cubicBezTo>
                    <a:pt x="784" y="605"/>
                    <a:pt x="784" y="605"/>
                    <a:pt x="784" y="605"/>
                  </a:cubicBezTo>
                  <a:cubicBezTo>
                    <a:pt x="784" y="606"/>
                    <a:pt x="784" y="606"/>
                    <a:pt x="783" y="606"/>
                  </a:cubicBezTo>
                  <a:cubicBezTo>
                    <a:pt x="783" y="606"/>
                    <a:pt x="782" y="606"/>
                    <a:pt x="782" y="605"/>
                  </a:cubicBezTo>
                  <a:cubicBezTo>
                    <a:pt x="782" y="606"/>
                    <a:pt x="782" y="606"/>
                    <a:pt x="781" y="607"/>
                  </a:cubicBezTo>
                  <a:cubicBezTo>
                    <a:pt x="780" y="607"/>
                    <a:pt x="779" y="607"/>
                    <a:pt x="778" y="607"/>
                  </a:cubicBezTo>
                  <a:cubicBezTo>
                    <a:pt x="778" y="607"/>
                    <a:pt x="778" y="607"/>
                    <a:pt x="777" y="607"/>
                  </a:cubicBezTo>
                  <a:cubicBezTo>
                    <a:pt x="777" y="606"/>
                    <a:pt x="776" y="607"/>
                    <a:pt x="775" y="606"/>
                  </a:cubicBezTo>
                  <a:cubicBezTo>
                    <a:pt x="775" y="606"/>
                    <a:pt x="775" y="606"/>
                    <a:pt x="775" y="606"/>
                  </a:cubicBezTo>
                  <a:cubicBezTo>
                    <a:pt x="775" y="606"/>
                    <a:pt x="774" y="606"/>
                    <a:pt x="774" y="605"/>
                  </a:cubicBezTo>
                  <a:cubicBezTo>
                    <a:pt x="774" y="606"/>
                    <a:pt x="773" y="606"/>
                    <a:pt x="773" y="607"/>
                  </a:cubicBezTo>
                  <a:cubicBezTo>
                    <a:pt x="773" y="607"/>
                    <a:pt x="772" y="607"/>
                    <a:pt x="772" y="607"/>
                  </a:cubicBezTo>
                  <a:cubicBezTo>
                    <a:pt x="772" y="607"/>
                    <a:pt x="771" y="606"/>
                    <a:pt x="771" y="606"/>
                  </a:cubicBezTo>
                  <a:cubicBezTo>
                    <a:pt x="771" y="606"/>
                    <a:pt x="771" y="605"/>
                    <a:pt x="771" y="605"/>
                  </a:cubicBezTo>
                  <a:cubicBezTo>
                    <a:pt x="770" y="605"/>
                    <a:pt x="770" y="604"/>
                    <a:pt x="770" y="604"/>
                  </a:cubicBezTo>
                  <a:cubicBezTo>
                    <a:pt x="771" y="603"/>
                    <a:pt x="770" y="601"/>
                    <a:pt x="770" y="600"/>
                  </a:cubicBezTo>
                  <a:cubicBezTo>
                    <a:pt x="770" y="599"/>
                    <a:pt x="770" y="599"/>
                    <a:pt x="770" y="598"/>
                  </a:cubicBezTo>
                  <a:cubicBezTo>
                    <a:pt x="770" y="597"/>
                    <a:pt x="770" y="597"/>
                    <a:pt x="769" y="596"/>
                  </a:cubicBezTo>
                  <a:cubicBezTo>
                    <a:pt x="769" y="596"/>
                    <a:pt x="769" y="594"/>
                    <a:pt x="769" y="594"/>
                  </a:cubicBezTo>
                  <a:cubicBezTo>
                    <a:pt x="769" y="593"/>
                    <a:pt x="769" y="593"/>
                    <a:pt x="770" y="593"/>
                  </a:cubicBezTo>
                  <a:cubicBezTo>
                    <a:pt x="770" y="593"/>
                    <a:pt x="770" y="592"/>
                    <a:pt x="770" y="591"/>
                  </a:cubicBezTo>
                  <a:cubicBezTo>
                    <a:pt x="770" y="591"/>
                    <a:pt x="771" y="590"/>
                    <a:pt x="771" y="590"/>
                  </a:cubicBezTo>
                  <a:cubicBezTo>
                    <a:pt x="770" y="589"/>
                    <a:pt x="770" y="588"/>
                    <a:pt x="770" y="588"/>
                  </a:cubicBezTo>
                  <a:cubicBezTo>
                    <a:pt x="770" y="588"/>
                    <a:pt x="770" y="588"/>
                    <a:pt x="769" y="587"/>
                  </a:cubicBezTo>
                  <a:cubicBezTo>
                    <a:pt x="769" y="587"/>
                    <a:pt x="768" y="586"/>
                    <a:pt x="767" y="586"/>
                  </a:cubicBezTo>
                  <a:cubicBezTo>
                    <a:pt x="767" y="586"/>
                    <a:pt x="767" y="585"/>
                    <a:pt x="766" y="585"/>
                  </a:cubicBezTo>
                  <a:cubicBezTo>
                    <a:pt x="766" y="585"/>
                    <a:pt x="766" y="585"/>
                    <a:pt x="766" y="585"/>
                  </a:cubicBezTo>
                  <a:cubicBezTo>
                    <a:pt x="766" y="585"/>
                    <a:pt x="765" y="584"/>
                    <a:pt x="765" y="584"/>
                  </a:cubicBezTo>
                  <a:cubicBezTo>
                    <a:pt x="764" y="584"/>
                    <a:pt x="764" y="584"/>
                    <a:pt x="763" y="583"/>
                  </a:cubicBezTo>
                  <a:cubicBezTo>
                    <a:pt x="763" y="583"/>
                    <a:pt x="763" y="583"/>
                    <a:pt x="763" y="583"/>
                  </a:cubicBezTo>
                  <a:cubicBezTo>
                    <a:pt x="763" y="583"/>
                    <a:pt x="763" y="583"/>
                    <a:pt x="763" y="583"/>
                  </a:cubicBezTo>
                  <a:cubicBezTo>
                    <a:pt x="763" y="583"/>
                    <a:pt x="763" y="582"/>
                    <a:pt x="763" y="582"/>
                  </a:cubicBezTo>
                  <a:cubicBezTo>
                    <a:pt x="763" y="582"/>
                    <a:pt x="763" y="582"/>
                    <a:pt x="763" y="582"/>
                  </a:cubicBezTo>
                  <a:cubicBezTo>
                    <a:pt x="764" y="582"/>
                    <a:pt x="764" y="582"/>
                    <a:pt x="764" y="582"/>
                  </a:cubicBezTo>
                  <a:cubicBezTo>
                    <a:pt x="766" y="581"/>
                    <a:pt x="767" y="581"/>
                    <a:pt x="768" y="580"/>
                  </a:cubicBezTo>
                  <a:cubicBezTo>
                    <a:pt x="768" y="580"/>
                    <a:pt x="769" y="580"/>
                    <a:pt x="769" y="580"/>
                  </a:cubicBezTo>
                  <a:cubicBezTo>
                    <a:pt x="769" y="580"/>
                    <a:pt x="769" y="580"/>
                    <a:pt x="769" y="580"/>
                  </a:cubicBezTo>
                  <a:cubicBezTo>
                    <a:pt x="769" y="580"/>
                    <a:pt x="770" y="580"/>
                    <a:pt x="770" y="580"/>
                  </a:cubicBezTo>
                  <a:cubicBezTo>
                    <a:pt x="769" y="580"/>
                    <a:pt x="769" y="580"/>
                    <a:pt x="768" y="580"/>
                  </a:cubicBezTo>
                  <a:cubicBezTo>
                    <a:pt x="767" y="580"/>
                    <a:pt x="767" y="580"/>
                    <a:pt x="766" y="580"/>
                  </a:cubicBezTo>
                  <a:cubicBezTo>
                    <a:pt x="766" y="581"/>
                    <a:pt x="765" y="581"/>
                    <a:pt x="765" y="581"/>
                  </a:cubicBezTo>
                  <a:cubicBezTo>
                    <a:pt x="765" y="581"/>
                    <a:pt x="764" y="580"/>
                    <a:pt x="764" y="580"/>
                  </a:cubicBezTo>
                  <a:cubicBezTo>
                    <a:pt x="763" y="580"/>
                    <a:pt x="763" y="579"/>
                    <a:pt x="763" y="579"/>
                  </a:cubicBezTo>
                  <a:cubicBezTo>
                    <a:pt x="762" y="578"/>
                    <a:pt x="762" y="578"/>
                    <a:pt x="762" y="577"/>
                  </a:cubicBezTo>
                  <a:cubicBezTo>
                    <a:pt x="762" y="577"/>
                    <a:pt x="762" y="577"/>
                    <a:pt x="762" y="577"/>
                  </a:cubicBezTo>
                  <a:cubicBezTo>
                    <a:pt x="763" y="577"/>
                    <a:pt x="763" y="576"/>
                    <a:pt x="763" y="576"/>
                  </a:cubicBezTo>
                  <a:cubicBezTo>
                    <a:pt x="762" y="576"/>
                    <a:pt x="762" y="575"/>
                    <a:pt x="761" y="575"/>
                  </a:cubicBezTo>
                  <a:cubicBezTo>
                    <a:pt x="760" y="575"/>
                    <a:pt x="760" y="574"/>
                    <a:pt x="760" y="574"/>
                  </a:cubicBezTo>
                  <a:cubicBezTo>
                    <a:pt x="760" y="573"/>
                    <a:pt x="760" y="572"/>
                    <a:pt x="759" y="571"/>
                  </a:cubicBezTo>
                  <a:cubicBezTo>
                    <a:pt x="759" y="570"/>
                    <a:pt x="759" y="570"/>
                    <a:pt x="759" y="570"/>
                  </a:cubicBezTo>
                  <a:cubicBezTo>
                    <a:pt x="759" y="569"/>
                    <a:pt x="760" y="569"/>
                    <a:pt x="760" y="569"/>
                  </a:cubicBezTo>
                  <a:cubicBezTo>
                    <a:pt x="760" y="568"/>
                    <a:pt x="761" y="568"/>
                    <a:pt x="761" y="568"/>
                  </a:cubicBezTo>
                  <a:cubicBezTo>
                    <a:pt x="760" y="567"/>
                    <a:pt x="760" y="567"/>
                    <a:pt x="760" y="566"/>
                  </a:cubicBezTo>
                  <a:cubicBezTo>
                    <a:pt x="759" y="565"/>
                    <a:pt x="759" y="565"/>
                    <a:pt x="760" y="564"/>
                  </a:cubicBezTo>
                  <a:cubicBezTo>
                    <a:pt x="760" y="564"/>
                    <a:pt x="761" y="564"/>
                    <a:pt x="761" y="563"/>
                  </a:cubicBezTo>
                  <a:cubicBezTo>
                    <a:pt x="761" y="563"/>
                    <a:pt x="762" y="562"/>
                    <a:pt x="762" y="562"/>
                  </a:cubicBezTo>
                  <a:cubicBezTo>
                    <a:pt x="763" y="561"/>
                    <a:pt x="763" y="560"/>
                    <a:pt x="764" y="560"/>
                  </a:cubicBezTo>
                  <a:cubicBezTo>
                    <a:pt x="764" y="559"/>
                    <a:pt x="765" y="559"/>
                    <a:pt x="765" y="558"/>
                  </a:cubicBezTo>
                  <a:cubicBezTo>
                    <a:pt x="766" y="558"/>
                    <a:pt x="766" y="557"/>
                    <a:pt x="766" y="557"/>
                  </a:cubicBezTo>
                  <a:cubicBezTo>
                    <a:pt x="766" y="557"/>
                    <a:pt x="767" y="557"/>
                    <a:pt x="767" y="557"/>
                  </a:cubicBezTo>
                  <a:cubicBezTo>
                    <a:pt x="767" y="557"/>
                    <a:pt x="767" y="557"/>
                    <a:pt x="768" y="557"/>
                  </a:cubicBezTo>
                  <a:cubicBezTo>
                    <a:pt x="768" y="557"/>
                    <a:pt x="768" y="558"/>
                    <a:pt x="768" y="559"/>
                  </a:cubicBezTo>
                  <a:cubicBezTo>
                    <a:pt x="768" y="559"/>
                    <a:pt x="768" y="559"/>
                    <a:pt x="768" y="559"/>
                  </a:cubicBezTo>
                  <a:cubicBezTo>
                    <a:pt x="768" y="558"/>
                    <a:pt x="768" y="558"/>
                    <a:pt x="768" y="558"/>
                  </a:cubicBezTo>
                  <a:cubicBezTo>
                    <a:pt x="768" y="557"/>
                    <a:pt x="768" y="557"/>
                    <a:pt x="768" y="557"/>
                  </a:cubicBezTo>
                  <a:cubicBezTo>
                    <a:pt x="768" y="557"/>
                    <a:pt x="768" y="557"/>
                    <a:pt x="768" y="557"/>
                  </a:cubicBezTo>
                  <a:cubicBezTo>
                    <a:pt x="768" y="557"/>
                    <a:pt x="769" y="557"/>
                    <a:pt x="770" y="558"/>
                  </a:cubicBezTo>
                  <a:cubicBezTo>
                    <a:pt x="770" y="558"/>
                    <a:pt x="770" y="559"/>
                    <a:pt x="770" y="559"/>
                  </a:cubicBezTo>
                  <a:cubicBezTo>
                    <a:pt x="770" y="560"/>
                    <a:pt x="770" y="560"/>
                    <a:pt x="771" y="560"/>
                  </a:cubicBezTo>
                  <a:cubicBezTo>
                    <a:pt x="771" y="560"/>
                    <a:pt x="771" y="560"/>
                    <a:pt x="771" y="560"/>
                  </a:cubicBezTo>
                  <a:cubicBezTo>
                    <a:pt x="771" y="560"/>
                    <a:pt x="771" y="560"/>
                    <a:pt x="771" y="561"/>
                  </a:cubicBezTo>
                  <a:cubicBezTo>
                    <a:pt x="771" y="561"/>
                    <a:pt x="771" y="561"/>
                    <a:pt x="771" y="561"/>
                  </a:cubicBezTo>
                  <a:cubicBezTo>
                    <a:pt x="772" y="560"/>
                    <a:pt x="773" y="560"/>
                    <a:pt x="773" y="560"/>
                  </a:cubicBezTo>
                  <a:cubicBezTo>
                    <a:pt x="774" y="561"/>
                    <a:pt x="775" y="561"/>
                    <a:pt x="776" y="561"/>
                  </a:cubicBezTo>
                  <a:cubicBezTo>
                    <a:pt x="777" y="561"/>
                    <a:pt x="778" y="562"/>
                    <a:pt x="778" y="562"/>
                  </a:cubicBezTo>
                  <a:cubicBezTo>
                    <a:pt x="778" y="562"/>
                    <a:pt x="779" y="562"/>
                    <a:pt x="779" y="562"/>
                  </a:cubicBezTo>
                  <a:cubicBezTo>
                    <a:pt x="780" y="562"/>
                    <a:pt x="780" y="562"/>
                    <a:pt x="780" y="562"/>
                  </a:cubicBezTo>
                  <a:cubicBezTo>
                    <a:pt x="780" y="563"/>
                    <a:pt x="780" y="561"/>
                    <a:pt x="781" y="561"/>
                  </a:cubicBezTo>
                  <a:cubicBezTo>
                    <a:pt x="781" y="561"/>
                    <a:pt x="782" y="560"/>
                    <a:pt x="782" y="559"/>
                  </a:cubicBezTo>
                  <a:cubicBezTo>
                    <a:pt x="781" y="558"/>
                    <a:pt x="783" y="557"/>
                    <a:pt x="783" y="556"/>
                  </a:cubicBezTo>
                  <a:cubicBezTo>
                    <a:pt x="782" y="556"/>
                    <a:pt x="782" y="556"/>
                    <a:pt x="782" y="556"/>
                  </a:cubicBezTo>
                  <a:cubicBezTo>
                    <a:pt x="783" y="555"/>
                    <a:pt x="782" y="554"/>
                    <a:pt x="783" y="553"/>
                  </a:cubicBezTo>
                  <a:cubicBezTo>
                    <a:pt x="783" y="553"/>
                    <a:pt x="784" y="553"/>
                    <a:pt x="784" y="553"/>
                  </a:cubicBezTo>
                  <a:cubicBezTo>
                    <a:pt x="784" y="552"/>
                    <a:pt x="786" y="552"/>
                    <a:pt x="786" y="552"/>
                  </a:cubicBezTo>
                  <a:cubicBezTo>
                    <a:pt x="786" y="552"/>
                    <a:pt x="785" y="551"/>
                    <a:pt x="786" y="550"/>
                  </a:cubicBezTo>
                  <a:cubicBezTo>
                    <a:pt x="786" y="550"/>
                    <a:pt x="786" y="550"/>
                    <a:pt x="786" y="550"/>
                  </a:cubicBezTo>
                  <a:cubicBezTo>
                    <a:pt x="787" y="550"/>
                    <a:pt x="787" y="550"/>
                    <a:pt x="788" y="550"/>
                  </a:cubicBezTo>
                  <a:cubicBezTo>
                    <a:pt x="788" y="550"/>
                    <a:pt x="789" y="549"/>
                    <a:pt x="789" y="549"/>
                  </a:cubicBezTo>
                  <a:cubicBezTo>
                    <a:pt x="791" y="549"/>
                    <a:pt x="792" y="549"/>
                    <a:pt x="793" y="549"/>
                  </a:cubicBezTo>
                  <a:cubicBezTo>
                    <a:pt x="794" y="549"/>
                    <a:pt x="795" y="548"/>
                    <a:pt x="795" y="548"/>
                  </a:cubicBezTo>
                  <a:cubicBezTo>
                    <a:pt x="796" y="548"/>
                    <a:pt x="796" y="548"/>
                    <a:pt x="796" y="548"/>
                  </a:cubicBezTo>
                  <a:cubicBezTo>
                    <a:pt x="798" y="548"/>
                    <a:pt x="799" y="546"/>
                    <a:pt x="800" y="544"/>
                  </a:cubicBezTo>
                  <a:cubicBezTo>
                    <a:pt x="801" y="544"/>
                    <a:pt x="801" y="543"/>
                    <a:pt x="802" y="542"/>
                  </a:cubicBezTo>
                  <a:cubicBezTo>
                    <a:pt x="802" y="542"/>
                    <a:pt x="802" y="542"/>
                    <a:pt x="802" y="541"/>
                  </a:cubicBezTo>
                  <a:cubicBezTo>
                    <a:pt x="802" y="541"/>
                    <a:pt x="803" y="541"/>
                    <a:pt x="803" y="540"/>
                  </a:cubicBezTo>
                  <a:cubicBezTo>
                    <a:pt x="803" y="540"/>
                    <a:pt x="804" y="539"/>
                    <a:pt x="804" y="539"/>
                  </a:cubicBezTo>
                  <a:cubicBezTo>
                    <a:pt x="805" y="539"/>
                    <a:pt x="805" y="539"/>
                    <a:pt x="806" y="538"/>
                  </a:cubicBezTo>
                  <a:cubicBezTo>
                    <a:pt x="806" y="537"/>
                    <a:pt x="806" y="536"/>
                    <a:pt x="807" y="536"/>
                  </a:cubicBezTo>
                  <a:cubicBezTo>
                    <a:pt x="807" y="535"/>
                    <a:pt x="808" y="535"/>
                    <a:pt x="808" y="534"/>
                  </a:cubicBezTo>
                  <a:cubicBezTo>
                    <a:pt x="808" y="534"/>
                    <a:pt x="808" y="533"/>
                    <a:pt x="808" y="533"/>
                  </a:cubicBezTo>
                  <a:cubicBezTo>
                    <a:pt x="808" y="532"/>
                    <a:pt x="809" y="532"/>
                    <a:pt x="809" y="532"/>
                  </a:cubicBezTo>
                  <a:cubicBezTo>
                    <a:pt x="809" y="532"/>
                    <a:pt x="810" y="532"/>
                    <a:pt x="810" y="532"/>
                  </a:cubicBezTo>
                  <a:cubicBezTo>
                    <a:pt x="810" y="532"/>
                    <a:pt x="810" y="531"/>
                    <a:pt x="810" y="531"/>
                  </a:cubicBezTo>
                  <a:cubicBezTo>
                    <a:pt x="810" y="531"/>
                    <a:pt x="811" y="530"/>
                    <a:pt x="811" y="530"/>
                  </a:cubicBezTo>
                  <a:cubicBezTo>
                    <a:pt x="811" y="530"/>
                    <a:pt x="811" y="530"/>
                    <a:pt x="812" y="529"/>
                  </a:cubicBezTo>
                  <a:cubicBezTo>
                    <a:pt x="812" y="529"/>
                    <a:pt x="813" y="529"/>
                    <a:pt x="813" y="529"/>
                  </a:cubicBezTo>
                  <a:cubicBezTo>
                    <a:pt x="813" y="529"/>
                    <a:pt x="813" y="529"/>
                    <a:pt x="814" y="529"/>
                  </a:cubicBezTo>
                  <a:cubicBezTo>
                    <a:pt x="814" y="528"/>
                    <a:pt x="814" y="529"/>
                    <a:pt x="815" y="529"/>
                  </a:cubicBezTo>
                  <a:cubicBezTo>
                    <a:pt x="816" y="529"/>
                    <a:pt x="815" y="528"/>
                    <a:pt x="816" y="528"/>
                  </a:cubicBezTo>
                  <a:cubicBezTo>
                    <a:pt x="817" y="527"/>
                    <a:pt x="816" y="528"/>
                    <a:pt x="817" y="528"/>
                  </a:cubicBezTo>
                  <a:cubicBezTo>
                    <a:pt x="818" y="527"/>
                    <a:pt x="818" y="528"/>
                    <a:pt x="818" y="528"/>
                  </a:cubicBezTo>
                  <a:cubicBezTo>
                    <a:pt x="818" y="528"/>
                    <a:pt x="817" y="529"/>
                    <a:pt x="817" y="530"/>
                  </a:cubicBezTo>
                  <a:cubicBezTo>
                    <a:pt x="818" y="530"/>
                    <a:pt x="819" y="530"/>
                    <a:pt x="819" y="530"/>
                  </a:cubicBezTo>
                  <a:cubicBezTo>
                    <a:pt x="819" y="530"/>
                    <a:pt x="819" y="530"/>
                    <a:pt x="819" y="530"/>
                  </a:cubicBezTo>
                  <a:cubicBezTo>
                    <a:pt x="819" y="530"/>
                    <a:pt x="819" y="530"/>
                    <a:pt x="819" y="530"/>
                  </a:cubicBezTo>
                  <a:cubicBezTo>
                    <a:pt x="819" y="530"/>
                    <a:pt x="819" y="530"/>
                    <a:pt x="819" y="530"/>
                  </a:cubicBezTo>
                  <a:cubicBezTo>
                    <a:pt x="820" y="529"/>
                    <a:pt x="820" y="529"/>
                    <a:pt x="820" y="528"/>
                  </a:cubicBezTo>
                  <a:cubicBezTo>
                    <a:pt x="821" y="528"/>
                    <a:pt x="821" y="528"/>
                    <a:pt x="821" y="528"/>
                  </a:cubicBezTo>
                  <a:cubicBezTo>
                    <a:pt x="820" y="528"/>
                    <a:pt x="820" y="528"/>
                    <a:pt x="819" y="527"/>
                  </a:cubicBezTo>
                  <a:cubicBezTo>
                    <a:pt x="819" y="527"/>
                    <a:pt x="819" y="527"/>
                    <a:pt x="820" y="527"/>
                  </a:cubicBezTo>
                  <a:cubicBezTo>
                    <a:pt x="820" y="526"/>
                    <a:pt x="821" y="525"/>
                    <a:pt x="822" y="525"/>
                  </a:cubicBezTo>
                  <a:cubicBezTo>
                    <a:pt x="822" y="524"/>
                    <a:pt x="824" y="524"/>
                    <a:pt x="824" y="524"/>
                  </a:cubicBezTo>
                  <a:cubicBezTo>
                    <a:pt x="825" y="523"/>
                    <a:pt x="825" y="523"/>
                    <a:pt x="825" y="523"/>
                  </a:cubicBezTo>
                  <a:cubicBezTo>
                    <a:pt x="825" y="522"/>
                    <a:pt x="825" y="522"/>
                    <a:pt x="826" y="522"/>
                  </a:cubicBezTo>
                  <a:cubicBezTo>
                    <a:pt x="826" y="521"/>
                    <a:pt x="827" y="522"/>
                    <a:pt x="827" y="520"/>
                  </a:cubicBezTo>
                  <a:cubicBezTo>
                    <a:pt x="827" y="520"/>
                    <a:pt x="827" y="519"/>
                    <a:pt x="827" y="519"/>
                  </a:cubicBezTo>
                  <a:cubicBezTo>
                    <a:pt x="827" y="518"/>
                    <a:pt x="827" y="517"/>
                    <a:pt x="828" y="517"/>
                  </a:cubicBezTo>
                  <a:cubicBezTo>
                    <a:pt x="828" y="516"/>
                    <a:pt x="828" y="516"/>
                    <a:pt x="828" y="515"/>
                  </a:cubicBezTo>
                  <a:cubicBezTo>
                    <a:pt x="828" y="515"/>
                    <a:pt x="829" y="515"/>
                    <a:pt x="829" y="515"/>
                  </a:cubicBezTo>
                  <a:cubicBezTo>
                    <a:pt x="829" y="514"/>
                    <a:pt x="829" y="514"/>
                    <a:pt x="830" y="514"/>
                  </a:cubicBezTo>
                  <a:cubicBezTo>
                    <a:pt x="830" y="514"/>
                    <a:pt x="830" y="514"/>
                    <a:pt x="831" y="513"/>
                  </a:cubicBezTo>
                  <a:cubicBezTo>
                    <a:pt x="831" y="513"/>
                    <a:pt x="832" y="513"/>
                    <a:pt x="831" y="512"/>
                  </a:cubicBezTo>
                  <a:cubicBezTo>
                    <a:pt x="831" y="512"/>
                    <a:pt x="831" y="511"/>
                    <a:pt x="832" y="511"/>
                  </a:cubicBezTo>
                  <a:cubicBezTo>
                    <a:pt x="832" y="509"/>
                    <a:pt x="834" y="512"/>
                    <a:pt x="834" y="512"/>
                  </a:cubicBezTo>
                  <a:cubicBezTo>
                    <a:pt x="834" y="512"/>
                    <a:pt x="834" y="513"/>
                    <a:pt x="833" y="513"/>
                  </a:cubicBezTo>
                  <a:cubicBezTo>
                    <a:pt x="834" y="513"/>
                    <a:pt x="835" y="512"/>
                    <a:pt x="835" y="511"/>
                  </a:cubicBezTo>
                  <a:cubicBezTo>
                    <a:pt x="835" y="511"/>
                    <a:pt x="836" y="510"/>
                    <a:pt x="837" y="510"/>
                  </a:cubicBezTo>
                  <a:cubicBezTo>
                    <a:pt x="838" y="511"/>
                    <a:pt x="838" y="512"/>
                    <a:pt x="838" y="513"/>
                  </a:cubicBezTo>
                  <a:cubicBezTo>
                    <a:pt x="838" y="513"/>
                    <a:pt x="838" y="514"/>
                    <a:pt x="838" y="514"/>
                  </a:cubicBezTo>
                  <a:cubicBezTo>
                    <a:pt x="838" y="514"/>
                    <a:pt x="839" y="514"/>
                    <a:pt x="839" y="514"/>
                  </a:cubicBezTo>
                  <a:cubicBezTo>
                    <a:pt x="839" y="515"/>
                    <a:pt x="839" y="515"/>
                    <a:pt x="840" y="516"/>
                  </a:cubicBezTo>
                  <a:cubicBezTo>
                    <a:pt x="841" y="516"/>
                    <a:pt x="842" y="516"/>
                    <a:pt x="842" y="518"/>
                  </a:cubicBezTo>
                  <a:cubicBezTo>
                    <a:pt x="842" y="518"/>
                    <a:pt x="841" y="518"/>
                    <a:pt x="841" y="518"/>
                  </a:cubicBezTo>
                  <a:cubicBezTo>
                    <a:pt x="840" y="519"/>
                    <a:pt x="841" y="520"/>
                    <a:pt x="841" y="520"/>
                  </a:cubicBezTo>
                  <a:cubicBezTo>
                    <a:pt x="841" y="520"/>
                    <a:pt x="841" y="521"/>
                    <a:pt x="841" y="521"/>
                  </a:cubicBezTo>
                  <a:cubicBezTo>
                    <a:pt x="842" y="521"/>
                    <a:pt x="842" y="523"/>
                    <a:pt x="842" y="522"/>
                  </a:cubicBezTo>
                  <a:cubicBezTo>
                    <a:pt x="842" y="521"/>
                    <a:pt x="842" y="521"/>
                    <a:pt x="843" y="521"/>
                  </a:cubicBezTo>
                  <a:cubicBezTo>
                    <a:pt x="843" y="520"/>
                    <a:pt x="844" y="520"/>
                    <a:pt x="844" y="521"/>
                  </a:cubicBezTo>
                  <a:cubicBezTo>
                    <a:pt x="844" y="521"/>
                    <a:pt x="845" y="521"/>
                    <a:pt x="845" y="521"/>
                  </a:cubicBezTo>
                  <a:cubicBezTo>
                    <a:pt x="845" y="521"/>
                    <a:pt x="845" y="522"/>
                    <a:pt x="844" y="522"/>
                  </a:cubicBezTo>
                  <a:cubicBezTo>
                    <a:pt x="844" y="522"/>
                    <a:pt x="844" y="523"/>
                    <a:pt x="844" y="523"/>
                  </a:cubicBezTo>
                  <a:cubicBezTo>
                    <a:pt x="844" y="523"/>
                    <a:pt x="843" y="524"/>
                    <a:pt x="844" y="524"/>
                  </a:cubicBezTo>
                  <a:cubicBezTo>
                    <a:pt x="845" y="524"/>
                    <a:pt x="845" y="523"/>
                    <a:pt x="846" y="523"/>
                  </a:cubicBezTo>
                  <a:cubicBezTo>
                    <a:pt x="846" y="523"/>
                    <a:pt x="847" y="523"/>
                    <a:pt x="847" y="523"/>
                  </a:cubicBezTo>
                  <a:cubicBezTo>
                    <a:pt x="848" y="523"/>
                    <a:pt x="848" y="524"/>
                    <a:pt x="848" y="524"/>
                  </a:cubicBezTo>
                  <a:cubicBezTo>
                    <a:pt x="849" y="525"/>
                    <a:pt x="849" y="525"/>
                    <a:pt x="849" y="525"/>
                  </a:cubicBezTo>
                  <a:cubicBezTo>
                    <a:pt x="850" y="525"/>
                    <a:pt x="850" y="525"/>
                    <a:pt x="851" y="525"/>
                  </a:cubicBezTo>
                  <a:cubicBezTo>
                    <a:pt x="851" y="525"/>
                    <a:pt x="851" y="526"/>
                    <a:pt x="852" y="526"/>
                  </a:cubicBezTo>
                  <a:cubicBezTo>
                    <a:pt x="852" y="526"/>
                    <a:pt x="852" y="526"/>
                    <a:pt x="853" y="526"/>
                  </a:cubicBezTo>
                  <a:cubicBezTo>
                    <a:pt x="854" y="527"/>
                    <a:pt x="854" y="527"/>
                    <a:pt x="855" y="527"/>
                  </a:cubicBezTo>
                  <a:cubicBezTo>
                    <a:pt x="856" y="527"/>
                    <a:pt x="856" y="527"/>
                    <a:pt x="856" y="527"/>
                  </a:cubicBezTo>
                  <a:cubicBezTo>
                    <a:pt x="857" y="528"/>
                    <a:pt x="856" y="529"/>
                    <a:pt x="855" y="529"/>
                  </a:cubicBezTo>
                  <a:cubicBezTo>
                    <a:pt x="854" y="530"/>
                    <a:pt x="853" y="530"/>
                    <a:pt x="851" y="530"/>
                  </a:cubicBezTo>
                  <a:cubicBezTo>
                    <a:pt x="850" y="530"/>
                    <a:pt x="848" y="531"/>
                    <a:pt x="847" y="530"/>
                  </a:cubicBezTo>
                  <a:cubicBezTo>
                    <a:pt x="847" y="531"/>
                    <a:pt x="846" y="531"/>
                    <a:pt x="846" y="532"/>
                  </a:cubicBezTo>
                  <a:cubicBezTo>
                    <a:pt x="847" y="533"/>
                    <a:pt x="847" y="533"/>
                    <a:pt x="847" y="533"/>
                  </a:cubicBezTo>
                  <a:cubicBezTo>
                    <a:pt x="847" y="535"/>
                    <a:pt x="848" y="534"/>
                    <a:pt x="849" y="535"/>
                  </a:cubicBezTo>
                  <a:cubicBezTo>
                    <a:pt x="849" y="536"/>
                    <a:pt x="849" y="536"/>
                    <a:pt x="848" y="536"/>
                  </a:cubicBezTo>
                  <a:cubicBezTo>
                    <a:pt x="848" y="536"/>
                    <a:pt x="848" y="536"/>
                    <a:pt x="847" y="536"/>
                  </a:cubicBezTo>
                  <a:cubicBezTo>
                    <a:pt x="846" y="536"/>
                    <a:pt x="846" y="537"/>
                    <a:pt x="845" y="537"/>
                  </a:cubicBezTo>
                  <a:cubicBezTo>
                    <a:pt x="844" y="537"/>
                    <a:pt x="843" y="537"/>
                    <a:pt x="842" y="536"/>
                  </a:cubicBezTo>
                  <a:cubicBezTo>
                    <a:pt x="842" y="536"/>
                    <a:pt x="842" y="536"/>
                    <a:pt x="841" y="536"/>
                  </a:cubicBezTo>
                  <a:cubicBezTo>
                    <a:pt x="841" y="536"/>
                    <a:pt x="841" y="536"/>
                    <a:pt x="841" y="536"/>
                  </a:cubicBezTo>
                  <a:cubicBezTo>
                    <a:pt x="840" y="536"/>
                    <a:pt x="840" y="536"/>
                    <a:pt x="840" y="536"/>
                  </a:cubicBezTo>
                  <a:cubicBezTo>
                    <a:pt x="840" y="536"/>
                    <a:pt x="840" y="536"/>
                    <a:pt x="840" y="536"/>
                  </a:cubicBezTo>
                  <a:cubicBezTo>
                    <a:pt x="841" y="536"/>
                    <a:pt x="841" y="536"/>
                    <a:pt x="841" y="536"/>
                  </a:cubicBezTo>
                  <a:cubicBezTo>
                    <a:pt x="840" y="536"/>
                    <a:pt x="840" y="537"/>
                    <a:pt x="840" y="537"/>
                  </a:cubicBezTo>
                  <a:cubicBezTo>
                    <a:pt x="840" y="537"/>
                    <a:pt x="839" y="539"/>
                    <a:pt x="840" y="539"/>
                  </a:cubicBezTo>
                  <a:cubicBezTo>
                    <a:pt x="840" y="539"/>
                    <a:pt x="841" y="539"/>
                    <a:pt x="841" y="539"/>
                  </a:cubicBezTo>
                  <a:cubicBezTo>
                    <a:pt x="842" y="539"/>
                    <a:pt x="843" y="541"/>
                    <a:pt x="843" y="541"/>
                  </a:cubicBezTo>
                  <a:cubicBezTo>
                    <a:pt x="843" y="541"/>
                    <a:pt x="843" y="541"/>
                    <a:pt x="843" y="541"/>
                  </a:cubicBezTo>
                  <a:cubicBezTo>
                    <a:pt x="841" y="542"/>
                    <a:pt x="840" y="541"/>
                    <a:pt x="839" y="541"/>
                  </a:cubicBezTo>
                  <a:cubicBezTo>
                    <a:pt x="838" y="541"/>
                    <a:pt x="838" y="541"/>
                    <a:pt x="838" y="541"/>
                  </a:cubicBezTo>
                  <a:cubicBezTo>
                    <a:pt x="837" y="542"/>
                    <a:pt x="838" y="542"/>
                    <a:pt x="838" y="542"/>
                  </a:cubicBezTo>
                  <a:cubicBezTo>
                    <a:pt x="838" y="542"/>
                    <a:pt x="839" y="543"/>
                    <a:pt x="839" y="543"/>
                  </a:cubicBezTo>
                  <a:cubicBezTo>
                    <a:pt x="839" y="544"/>
                    <a:pt x="840" y="543"/>
                    <a:pt x="840" y="544"/>
                  </a:cubicBezTo>
                  <a:cubicBezTo>
                    <a:pt x="840" y="544"/>
                    <a:pt x="840" y="545"/>
                    <a:pt x="840" y="546"/>
                  </a:cubicBezTo>
                  <a:cubicBezTo>
                    <a:pt x="839" y="546"/>
                    <a:pt x="839" y="546"/>
                    <a:pt x="839" y="547"/>
                  </a:cubicBezTo>
                  <a:cubicBezTo>
                    <a:pt x="839" y="548"/>
                    <a:pt x="839" y="548"/>
                    <a:pt x="840" y="549"/>
                  </a:cubicBezTo>
                  <a:cubicBezTo>
                    <a:pt x="841" y="549"/>
                    <a:pt x="841" y="550"/>
                    <a:pt x="842" y="551"/>
                  </a:cubicBezTo>
                  <a:cubicBezTo>
                    <a:pt x="842" y="552"/>
                    <a:pt x="843" y="552"/>
                    <a:pt x="843" y="553"/>
                  </a:cubicBezTo>
                  <a:cubicBezTo>
                    <a:pt x="843" y="553"/>
                    <a:pt x="844" y="553"/>
                    <a:pt x="845" y="554"/>
                  </a:cubicBezTo>
                  <a:cubicBezTo>
                    <a:pt x="845" y="554"/>
                    <a:pt x="845" y="555"/>
                    <a:pt x="845" y="555"/>
                  </a:cubicBezTo>
                  <a:cubicBezTo>
                    <a:pt x="845" y="555"/>
                    <a:pt x="844" y="556"/>
                    <a:pt x="844" y="556"/>
                  </a:cubicBezTo>
                  <a:cubicBezTo>
                    <a:pt x="844" y="556"/>
                    <a:pt x="843" y="556"/>
                    <a:pt x="843" y="556"/>
                  </a:cubicBezTo>
                  <a:cubicBezTo>
                    <a:pt x="843" y="557"/>
                    <a:pt x="842" y="557"/>
                    <a:pt x="842" y="557"/>
                  </a:cubicBezTo>
                  <a:cubicBezTo>
                    <a:pt x="841" y="557"/>
                    <a:pt x="841" y="557"/>
                    <a:pt x="841" y="558"/>
                  </a:cubicBezTo>
                  <a:cubicBezTo>
                    <a:pt x="841" y="558"/>
                    <a:pt x="841" y="558"/>
                    <a:pt x="841" y="559"/>
                  </a:cubicBezTo>
                  <a:cubicBezTo>
                    <a:pt x="842" y="559"/>
                    <a:pt x="843" y="559"/>
                    <a:pt x="843" y="560"/>
                  </a:cubicBezTo>
                  <a:cubicBezTo>
                    <a:pt x="844" y="561"/>
                    <a:pt x="844" y="562"/>
                    <a:pt x="845" y="562"/>
                  </a:cubicBezTo>
                  <a:cubicBezTo>
                    <a:pt x="846" y="562"/>
                    <a:pt x="846" y="563"/>
                    <a:pt x="847" y="563"/>
                  </a:cubicBezTo>
                  <a:cubicBezTo>
                    <a:pt x="847" y="564"/>
                    <a:pt x="848" y="564"/>
                    <a:pt x="848" y="565"/>
                  </a:cubicBezTo>
                  <a:cubicBezTo>
                    <a:pt x="848" y="565"/>
                    <a:pt x="849" y="565"/>
                    <a:pt x="849" y="565"/>
                  </a:cubicBezTo>
                  <a:cubicBezTo>
                    <a:pt x="849" y="566"/>
                    <a:pt x="850" y="566"/>
                    <a:pt x="850" y="566"/>
                  </a:cubicBezTo>
                  <a:cubicBezTo>
                    <a:pt x="851" y="566"/>
                    <a:pt x="851" y="567"/>
                    <a:pt x="851" y="567"/>
                  </a:cubicBezTo>
                  <a:cubicBezTo>
                    <a:pt x="851" y="568"/>
                    <a:pt x="851" y="568"/>
                    <a:pt x="852" y="568"/>
                  </a:cubicBezTo>
                  <a:cubicBezTo>
                    <a:pt x="852" y="568"/>
                    <a:pt x="853" y="568"/>
                    <a:pt x="853" y="568"/>
                  </a:cubicBezTo>
                  <a:cubicBezTo>
                    <a:pt x="853" y="568"/>
                    <a:pt x="853" y="568"/>
                    <a:pt x="853" y="569"/>
                  </a:cubicBezTo>
                  <a:cubicBezTo>
                    <a:pt x="853" y="570"/>
                    <a:pt x="854" y="570"/>
                    <a:pt x="852" y="570"/>
                  </a:cubicBezTo>
                  <a:cubicBezTo>
                    <a:pt x="852" y="570"/>
                    <a:pt x="850" y="570"/>
                    <a:pt x="850" y="570"/>
                  </a:cubicBezTo>
                  <a:cubicBezTo>
                    <a:pt x="850" y="571"/>
                    <a:pt x="849" y="571"/>
                    <a:pt x="849" y="571"/>
                  </a:cubicBezTo>
                  <a:cubicBezTo>
                    <a:pt x="848" y="571"/>
                    <a:pt x="847" y="571"/>
                    <a:pt x="846" y="570"/>
                  </a:cubicBezTo>
                  <a:cubicBezTo>
                    <a:pt x="846" y="570"/>
                    <a:pt x="846" y="570"/>
                    <a:pt x="846" y="570"/>
                  </a:cubicBezTo>
                  <a:cubicBezTo>
                    <a:pt x="845" y="569"/>
                    <a:pt x="846" y="569"/>
                    <a:pt x="845" y="569"/>
                  </a:cubicBezTo>
                  <a:cubicBezTo>
                    <a:pt x="845" y="568"/>
                    <a:pt x="845" y="568"/>
                    <a:pt x="844" y="568"/>
                  </a:cubicBezTo>
                  <a:cubicBezTo>
                    <a:pt x="844" y="568"/>
                    <a:pt x="844" y="568"/>
                    <a:pt x="844" y="568"/>
                  </a:cubicBezTo>
                  <a:cubicBezTo>
                    <a:pt x="844" y="568"/>
                    <a:pt x="844" y="569"/>
                    <a:pt x="844" y="569"/>
                  </a:cubicBezTo>
                  <a:cubicBezTo>
                    <a:pt x="845" y="570"/>
                    <a:pt x="844" y="570"/>
                    <a:pt x="843" y="571"/>
                  </a:cubicBezTo>
                  <a:cubicBezTo>
                    <a:pt x="843" y="571"/>
                    <a:pt x="843" y="571"/>
                    <a:pt x="843" y="571"/>
                  </a:cubicBezTo>
                  <a:cubicBezTo>
                    <a:pt x="842" y="570"/>
                    <a:pt x="841" y="573"/>
                    <a:pt x="841" y="573"/>
                  </a:cubicBezTo>
                  <a:cubicBezTo>
                    <a:pt x="841" y="574"/>
                    <a:pt x="841" y="574"/>
                    <a:pt x="841" y="574"/>
                  </a:cubicBezTo>
                  <a:cubicBezTo>
                    <a:pt x="841" y="575"/>
                    <a:pt x="840" y="574"/>
                    <a:pt x="840" y="575"/>
                  </a:cubicBezTo>
                  <a:cubicBezTo>
                    <a:pt x="840" y="576"/>
                    <a:pt x="840" y="577"/>
                    <a:pt x="840" y="578"/>
                  </a:cubicBezTo>
                  <a:cubicBezTo>
                    <a:pt x="840" y="578"/>
                    <a:pt x="839" y="579"/>
                    <a:pt x="839" y="579"/>
                  </a:cubicBezTo>
                  <a:cubicBezTo>
                    <a:pt x="839" y="581"/>
                    <a:pt x="838" y="583"/>
                    <a:pt x="837" y="583"/>
                  </a:cubicBezTo>
                  <a:cubicBezTo>
                    <a:pt x="837" y="584"/>
                    <a:pt x="836" y="583"/>
                    <a:pt x="836" y="584"/>
                  </a:cubicBezTo>
                  <a:cubicBezTo>
                    <a:pt x="836" y="584"/>
                    <a:pt x="836" y="584"/>
                    <a:pt x="836" y="585"/>
                  </a:cubicBezTo>
                  <a:cubicBezTo>
                    <a:pt x="835" y="585"/>
                    <a:pt x="836" y="587"/>
                    <a:pt x="836" y="587"/>
                  </a:cubicBezTo>
                  <a:cubicBezTo>
                    <a:pt x="836" y="587"/>
                    <a:pt x="836" y="587"/>
                    <a:pt x="836" y="588"/>
                  </a:cubicBezTo>
                  <a:cubicBezTo>
                    <a:pt x="836" y="588"/>
                    <a:pt x="835" y="588"/>
                    <a:pt x="835" y="589"/>
                  </a:cubicBezTo>
                  <a:cubicBezTo>
                    <a:pt x="835" y="589"/>
                    <a:pt x="835" y="589"/>
                    <a:pt x="835" y="589"/>
                  </a:cubicBezTo>
                  <a:cubicBezTo>
                    <a:pt x="835" y="589"/>
                    <a:pt x="835" y="589"/>
                    <a:pt x="835" y="589"/>
                  </a:cubicBezTo>
                  <a:cubicBezTo>
                    <a:pt x="834" y="589"/>
                    <a:pt x="833" y="590"/>
                    <a:pt x="833" y="589"/>
                  </a:cubicBezTo>
                  <a:cubicBezTo>
                    <a:pt x="833" y="589"/>
                    <a:pt x="833" y="589"/>
                    <a:pt x="833" y="588"/>
                  </a:cubicBezTo>
                  <a:cubicBezTo>
                    <a:pt x="832" y="588"/>
                    <a:pt x="832" y="588"/>
                    <a:pt x="832" y="588"/>
                  </a:cubicBezTo>
                  <a:cubicBezTo>
                    <a:pt x="832" y="588"/>
                    <a:pt x="832" y="589"/>
                    <a:pt x="832" y="590"/>
                  </a:cubicBezTo>
                  <a:cubicBezTo>
                    <a:pt x="832" y="591"/>
                    <a:pt x="832" y="591"/>
                    <a:pt x="832" y="592"/>
                  </a:cubicBezTo>
                  <a:cubicBezTo>
                    <a:pt x="832" y="592"/>
                    <a:pt x="832" y="592"/>
                    <a:pt x="831" y="592"/>
                  </a:cubicBezTo>
                  <a:cubicBezTo>
                    <a:pt x="831" y="593"/>
                    <a:pt x="831" y="593"/>
                    <a:pt x="831" y="593"/>
                  </a:cubicBezTo>
                  <a:cubicBezTo>
                    <a:pt x="830" y="593"/>
                    <a:pt x="830" y="593"/>
                    <a:pt x="830" y="594"/>
                  </a:cubicBezTo>
                  <a:cubicBezTo>
                    <a:pt x="830" y="594"/>
                    <a:pt x="830" y="595"/>
                    <a:pt x="830" y="595"/>
                  </a:cubicBezTo>
                  <a:cubicBezTo>
                    <a:pt x="830" y="595"/>
                    <a:pt x="829" y="595"/>
                    <a:pt x="829" y="595"/>
                  </a:cubicBezTo>
                  <a:cubicBezTo>
                    <a:pt x="829" y="595"/>
                    <a:pt x="827" y="594"/>
                    <a:pt x="827" y="595"/>
                  </a:cubicBezTo>
                  <a:cubicBezTo>
                    <a:pt x="827" y="595"/>
                    <a:pt x="827" y="596"/>
                    <a:pt x="827" y="596"/>
                  </a:cubicBezTo>
                  <a:cubicBezTo>
                    <a:pt x="827" y="597"/>
                    <a:pt x="827" y="597"/>
                    <a:pt x="827" y="597"/>
                  </a:cubicBezTo>
                  <a:cubicBezTo>
                    <a:pt x="827" y="597"/>
                    <a:pt x="828" y="597"/>
                    <a:pt x="829" y="597"/>
                  </a:cubicBezTo>
                  <a:cubicBezTo>
                    <a:pt x="829" y="597"/>
                    <a:pt x="830" y="597"/>
                    <a:pt x="830" y="598"/>
                  </a:cubicBezTo>
                  <a:cubicBezTo>
                    <a:pt x="830" y="598"/>
                    <a:pt x="829" y="599"/>
                    <a:pt x="829" y="599"/>
                  </a:cubicBezTo>
                  <a:cubicBezTo>
                    <a:pt x="829" y="600"/>
                    <a:pt x="830" y="600"/>
                    <a:pt x="830" y="600"/>
                  </a:cubicBezTo>
                  <a:cubicBezTo>
                    <a:pt x="830" y="600"/>
                    <a:pt x="830" y="601"/>
                    <a:pt x="830" y="601"/>
                  </a:cubicBezTo>
                  <a:cubicBezTo>
                    <a:pt x="830" y="602"/>
                    <a:pt x="830" y="602"/>
                    <a:pt x="829" y="603"/>
                  </a:cubicBezTo>
                  <a:cubicBezTo>
                    <a:pt x="827" y="603"/>
                    <a:pt x="829" y="604"/>
                    <a:pt x="829" y="605"/>
                  </a:cubicBezTo>
                  <a:cubicBezTo>
                    <a:pt x="829" y="605"/>
                    <a:pt x="828" y="606"/>
                    <a:pt x="827" y="607"/>
                  </a:cubicBezTo>
                  <a:cubicBezTo>
                    <a:pt x="827" y="607"/>
                    <a:pt x="827" y="607"/>
                    <a:pt x="826" y="607"/>
                  </a:cubicBezTo>
                  <a:cubicBezTo>
                    <a:pt x="826" y="606"/>
                    <a:pt x="826" y="608"/>
                    <a:pt x="826" y="608"/>
                  </a:cubicBezTo>
                  <a:cubicBezTo>
                    <a:pt x="825" y="609"/>
                    <a:pt x="825" y="609"/>
                    <a:pt x="825" y="610"/>
                  </a:cubicBezTo>
                  <a:cubicBezTo>
                    <a:pt x="825" y="611"/>
                    <a:pt x="825" y="611"/>
                    <a:pt x="825" y="612"/>
                  </a:cubicBezTo>
                  <a:cubicBezTo>
                    <a:pt x="824" y="612"/>
                    <a:pt x="823" y="613"/>
                    <a:pt x="822" y="613"/>
                  </a:cubicBezTo>
                  <a:cubicBezTo>
                    <a:pt x="821" y="613"/>
                    <a:pt x="822" y="614"/>
                    <a:pt x="821" y="615"/>
                  </a:cubicBezTo>
                  <a:cubicBezTo>
                    <a:pt x="821" y="615"/>
                    <a:pt x="820" y="615"/>
                    <a:pt x="820" y="616"/>
                  </a:cubicBezTo>
                  <a:cubicBezTo>
                    <a:pt x="819" y="616"/>
                    <a:pt x="816" y="617"/>
                    <a:pt x="816" y="617"/>
                  </a:cubicBezTo>
                  <a:cubicBezTo>
                    <a:pt x="816" y="618"/>
                    <a:pt x="814" y="618"/>
                    <a:pt x="814" y="618"/>
                  </a:cubicBezTo>
                  <a:cubicBezTo>
                    <a:pt x="813" y="618"/>
                    <a:pt x="812" y="617"/>
                    <a:pt x="812" y="617"/>
                  </a:cubicBezTo>
                  <a:cubicBezTo>
                    <a:pt x="812" y="616"/>
                    <a:pt x="812" y="615"/>
                    <a:pt x="812" y="614"/>
                  </a:cubicBezTo>
                  <a:cubicBezTo>
                    <a:pt x="812" y="614"/>
                    <a:pt x="812" y="614"/>
                    <a:pt x="811" y="613"/>
                  </a:cubicBezTo>
                  <a:cubicBezTo>
                    <a:pt x="811" y="613"/>
                    <a:pt x="811" y="613"/>
                    <a:pt x="811" y="612"/>
                  </a:cubicBezTo>
                  <a:cubicBezTo>
                    <a:pt x="810" y="612"/>
                    <a:pt x="809" y="612"/>
                    <a:pt x="809" y="612"/>
                  </a:cubicBezTo>
                  <a:cubicBezTo>
                    <a:pt x="809" y="610"/>
                    <a:pt x="808" y="611"/>
                    <a:pt x="808" y="611"/>
                  </a:cubicBezTo>
                  <a:close/>
                  <a:moveTo>
                    <a:pt x="1003" y="596"/>
                  </a:moveTo>
                  <a:cubicBezTo>
                    <a:pt x="1003" y="596"/>
                    <a:pt x="1003" y="596"/>
                    <a:pt x="1003" y="596"/>
                  </a:cubicBezTo>
                  <a:cubicBezTo>
                    <a:pt x="1003" y="596"/>
                    <a:pt x="1002" y="596"/>
                    <a:pt x="1002" y="596"/>
                  </a:cubicBezTo>
                  <a:cubicBezTo>
                    <a:pt x="1002" y="597"/>
                    <a:pt x="1002" y="597"/>
                    <a:pt x="1002" y="597"/>
                  </a:cubicBezTo>
                  <a:cubicBezTo>
                    <a:pt x="1002" y="598"/>
                    <a:pt x="1003" y="598"/>
                    <a:pt x="1003" y="597"/>
                  </a:cubicBezTo>
                  <a:cubicBezTo>
                    <a:pt x="1003" y="597"/>
                    <a:pt x="1003" y="597"/>
                    <a:pt x="1003" y="597"/>
                  </a:cubicBezTo>
                  <a:cubicBezTo>
                    <a:pt x="1004" y="596"/>
                    <a:pt x="1004" y="596"/>
                    <a:pt x="1003" y="596"/>
                  </a:cubicBezTo>
                  <a:close/>
                  <a:moveTo>
                    <a:pt x="965" y="592"/>
                  </a:moveTo>
                  <a:cubicBezTo>
                    <a:pt x="965" y="592"/>
                    <a:pt x="965" y="592"/>
                    <a:pt x="965" y="592"/>
                  </a:cubicBezTo>
                  <a:cubicBezTo>
                    <a:pt x="965" y="592"/>
                    <a:pt x="965" y="591"/>
                    <a:pt x="965" y="591"/>
                  </a:cubicBezTo>
                  <a:cubicBezTo>
                    <a:pt x="965" y="591"/>
                    <a:pt x="965" y="591"/>
                    <a:pt x="965" y="591"/>
                  </a:cubicBezTo>
                  <a:cubicBezTo>
                    <a:pt x="965" y="591"/>
                    <a:pt x="965" y="591"/>
                    <a:pt x="965" y="591"/>
                  </a:cubicBezTo>
                  <a:cubicBezTo>
                    <a:pt x="965" y="591"/>
                    <a:pt x="965" y="591"/>
                    <a:pt x="965" y="591"/>
                  </a:cubicBezTo>
                  <a:cubicBezTo>
                    <a:pt x="965" y="591"/>
                    <a:pt x="965" y="591"/>
                    <a:pt x="965" y="591"/>
                  </a:cubicBezTo>
                  <a:cubicBezTo>
                    <a:pt x="965" y="591"/>
                    <a:pt x="965" y="591"/>
                    <a:pt x="965" y="591"/>
                  </a:cubicBezTo>
                  <a:cubicBezTo>
                    <a:pt x="965" y="591"/>
                    <a:pt x="965" y="591"/>
                    <a:pt x="966" y="591"/>
                  </a:cubicBezTo>
                  <a:cubicBezTo>
                    <a:pt x="966" y="590"/>
                    <a:pt x="966" y="590"/>
                    <a:pt x="965" y="590"/>
                  </a:cubicBezTo>
                  <a:cubicBezTo>
                    <a:pt x="965" y="590"/>
                    <a:pt x="965" y="590"/>
                    <a:pt x="965" y="590"/>
                  </a:cubicBezTo>
                  <a:cubicBezTo>
                    <a:pt x="964" y="590"/>
                    <a:pt x="964" y="590"/>
                    <a:pt x="964" y="590"/>
                  </a:cubicBezTo>
                  <a:cubicBezTo>
                    <a:pt x="964" y="590"/>
                    <a:pt x="963" y="590"/>
                    <a:pt x="963" y="590"/>
                  </a:cubicBezTo>
                  <a:cubicBezTo>
                    <a:pt x="963" y="590"/>
                    <a:pt x="963" y="591"/>
                    <a:pt x="963" y="591"/>
                  </a:cubicBezTo>
                  <a:cubicBezTo>
                    <a:pt x="963" y="591"/>
                    <a:pt x="963" y="591"/>
                    <a:pt x="963" y="591"/>
                  </a:cubicBezTo>
                  <a:cubicBezTo>
                    <a:pt x="963" y="591"/>
                    <a:pt x="963" y="592"/>
                    <a:pt x="963" y="592"/>
                  </a:cubicBezTo>
                  <a:cubicBezTo>
                    <a:pt x="962" y="593"/>
                    <a:pt x="963" y="593"/>
                    <a:pt x="963" y="593"/>
                  </a:cubicBezTo>
                  <a:cubicBezTo>
                    <a:pt x="963" y="593"/>
                    <a:pt x="964" y="593"/>
                    <a:pt x="964" y="593"/>
                  </a:cubicBezTo>
                  <a:cubicBezTo>
                    <a:pt x="964" y="593"/>
                    <a:pt x="965" y="594"/>
                    <a:pt x="965" y="593"/>
                  </a:cubicBezTo>
                  <a:cubicBezTo>
                    <a:pt x="965" y="593"/>
                    <a:pt x="965" y="593"/>
                    <a:pt x="965" y="593"/>
                  </a:cubicBezTo>
                  <a:cubicBezTo>
                    <a:pt x="965" y="593"/>
                    <a:pt x="965" y="593"/>
                    <a:pt x="965" y="592"/>
                  </a:cubicBezTo>
                  <a:cubicBezTo>
                    <a:pt x="965" y="592"/>
                    <a:pt x="965" y="592"/>
                    <a:pt x="965" y="592"/>
                  </a:cubicBezTo>
                  <a:close/>
                  <a:moveTo>
                    <a:pt x="985" y="633"/>
                  </a:moveTo>
                  <a:cubicBezTo>
                    <a:pt x="985" y="634"/>
                    <a:pt x="984" y="634"/>
                    <a:pt x="984" y="634"/>
                  </a:cubicBezTo>
                  <a:cubicBezTo>
                    <a:pt x="984" y="635"/>
                    <a:pt x="984" y="636"/>
                    <a:pt x="984" y="636"/>
                  </a:cubicBezTo>
                  <a:cubicBezTo>
                    <a:pt x="984" y="637"/>
                    <a:pt x="983" y="637"/>
                    <a:pt x="983" y="638"/>
                  </a:cubicBezTo>
                  <a:cubicBezTo>
                    <a:pt x="984" y="639"/>
                    <a:pt x="985" y="638"/>
                    <a:pt x="984" y="638"/>
                  </a:cubicBezTo>
                  <a:cubicBezTo>
                    <a:pt x="984" y="637"/>
                    <a:pt x="985" y="637"/>
                    <a:pt x="985" y="637"/>
                  </a:cubicBezTo>
                  <a:cubicBezTo>
                    <a:pt x="985" y="637"/>
                    <a:pt x="985" y="636"/>
                    <a:pt x="985" y="636"/>
                  </a:cubicBezTo>
                  <a:cubicBezTo>
                    <a:pt x="985" y="635"/>
                    <a:pt x="985" y="635"/>
                    <a:pt x="985" y="634"/>
                  </a:cubicBezTo>
                  <a:cubicBezTo>
                    <a:pt x="985" y="634"/>
                    <a:pt x="986" y="634"/>
                    <a:pt x="986" y="634"/>
                  </a:cubicBezTo>
                  <a:cubicBezTo>
                    <a:pt x="986" y="633"/>
                    <a:pt x="985" y="633"/>
                    <a:pt x="985" y="633"/>
                  </a:cubicBezTo>
                  <a:close/>
                  <a:moveTo>
                    <a:pt x="956" y="658"/>
                  </a:moveTo>
                  <a:cubicBezTo>
                    <a:pt x="956" y="657"/>
                    <a:pt x="956" y="657"/>
                    <a:pt x="955" y="657"/>
                  </a:cubicBezTo>
                  <a:cubicBezTo>
                    <a:pt x="955" y="657"/>
                    <a:pt x="955" y="657"/>
                    <a:pt x="955" y="657"/>
                  </a:cubicBezTo>
                  <a:cubicBezTo>
                    <a:pt x="955" y="657"/>
                    <a:pt x="955" y="657"/>
                    <a:pt x="955" y="657"/>
                  </a:cubicBezTo>
                  <a:cubicBezTo>
                    <a:pt x="954" y="656"/>
                    <a:pt x="954" y="656"/>
                    <a:pt x="954" y="656"/>
                  </a:cubicBezTo>
                  <a:cubicBezTo>
                    <a:pt x="954" y="656"/>
                    <a:pt x="953" y="657"/>
                    <a:pt x="953" y="657"/>
                  </a:cubicBezTo>
                  <a:cubicBezTo>
                    <a:pt x="953" y="657"/>
                    <a:pt x="953" y="658"/>
                    <a:pt x="953" y="658"/>
                  </a:cubicBezTo>
                  <a:cubicBezTo>
                    <a:pt x="953" y="658"/>
                    <a:pt x="953" y="658"/>
                    <a:pt x="953" y="658"/>
                  </a:cubicBezTo>
                  <a:cubicBezTo>
                    <a:pt x="953" y="659"/>
                    <a:pt x="954" y="659"/>
                    <a:pt x="955" y="659"/>
                  </a:cubicBezTo>
                  <a:cubicBezTo>
                    <a:pt x="955" y="659"/>
                    <a:pt x="955" y="659"/>
                    <a:pt x="955" y="659"/>
                  </a:cubicBezTo>
                  <a:cubicBezTo>
                    <a:pt x="955" y="659"/>
                    <a:pt x="955" y="658"/>
                    <a:pt x="955" y="659"/>
                  </a:cubicBezTo>
                  <a:cubicBezTo>
                    <a:pt x="955" y="659"/>
                    <a:pt x="956" y="659"/>
                    <a:pt x="956" y="658"/>
                  </a:cubicBezTo>
                  <a:cubicBezTo>
                    <a:pt x="956" y="658"/>
                    <a:pt x="956" y="658"/>
                    <a:pt x="956" y="658"/>
                  </a:cubicBezTo>
                  <a:close/>
                  <a:moveTo>
                    <a:pt x="939" y="660"/>
                  </a:moveTo>
                  <a:cubicBezTo>
                    <a:pt x="939" y="660"/>
                    <a:pt x="939" y="661"/>
                    <a:pt x="938" y="661"/>
                  </a:cubicBezTo>
                  <a:cubicBezTo>
                    <a:pt x="938" y="660"/>
                    <a:pt x="937" y="660"/>
                    <a:pt x="937" y="660"/>
                  </a:cubicBezTo>
                  <a:cubicBezTo>
                    <a:pt x="937" y="660"/>
                    <a:pt x="937" y="660"/>
                    <a:pt x="936" y="660"/>
                  </a:cubicBezTo>
                  <a:cubicBezTo>
                    <a:pt x="936" y="661"/>
                    <a:pt x="936" y="662"/>
                    <a:pt x="937" y="661"/>
                  </a:cubicBezTo>
                  <a:cubicBezTo>
                    <a:pt x="937" y="661"/>
                    <a:pt x="937" y="661"/>
                    <a:pt x="938" y="662"/>
                  </a:cubicBezTo>
                  <a:cubicBezTo>
                    <a:pt x="938" y="662"/>
                    <a:pt x="938" y="662"/>
                    <a:pt x="938" y="662"/>
                  </a:cubicBezTo>
                  <a:cubicBezTo>
                    <a:pt x="939" y="662"/>
                    <a:pt x="939" y="661"/>
                    <a:pt x="940" y="661"/>
                  </a:cubicBezTo>
                  <a:cubicBezTo>
                    <a:pt x="940" y="661"/>
                    <a:pt x="940" y="660"/>
                    <a:pt x="939" y="660"/>
                  </a:cubicBezTo>
                  <a:close/>
                  <a:moveTo>
                    <a:pt x="948" y="661"/>
                  </a:moveTo>
                  <a:cubicBezTo>
                    <a:pt x="947" y="661"/>
                    <a:pt x="947" y="661"/>
                    <a:pt x="947" y="661"/>
                  </a:cubicBezTo>
                  <a:cubicBezTo>
                    <a:pt x="947" y="661"/>
                    <a:pt x="947" y="661"/>
                    <a:pt x="946" y="661"/>
                  </a:cubicBezTo>
                  <a:cubicBezTo>
                    <a:pt x="946" y="661"/>
                    <a:pt x="946" y="661"/>
                    <a:pt x="946" y="661"/>
                  </a:cubicBezTo>
                  <a:cubicBezTo>
                    <a:pt x="946" y="661"/>
                    <a:pt x="946" y="662"/>
                    <a:pt x="946" y="662"/>
                  </a:cubicBezTo>
                  <a:cubicBezTo>
                    <a:pt x="947" y="662"/>
                    <a:pt x="947" y="662"/>
                    <a:pt x="947" y="662"/>
                  </a:cubicBezTo>
                  <a:cubicBezTo>
                    <a:pt x="947" y="662"/>
                    <a:pt x="947" y="662"/>
                    <a:pt x="947" y="662"/>
                  </a:cubicBezTo>
                  <a:cubicBezTo>
                    <a:pt x="947" y="662"/>
                    <a:pt x="947" y="662"/>
                    <a:pt x="947" y="662"/>
                  </a:cubicBezTo>
                  <a:cubicBezTo>
                    <a:pt x="948" y="662"/>
                    <a:pt x="948" y="662"/>
                    <a:pt x="948" y="662"/>
                  </a:cubicBezTo>
                  <a:cubicBezTo>
                    <a:pt x="948" y="661"/>
                    <a:pt x="948" y="661"/>
                    <a:pt x="948" y="661"/>
                  </a:cubicBezTo>
                  <a:cubicBezTo>
                    <a:pt x="948" y="661"/>
                    <a:pt x="948" y="661"/>
                    <a:pt x="948" y="661"/>
                  </a:cubicBezTo>
                  <a:close/>
                  <a:moveTo>
                    <a:pt x="952" y="645"/>
                  </a:moveTo>
                  <a:cubicBezTo>
                    <a:pt x="951" y="645"/>
                    <a:pt x="951" y="646"/>
                    <a:pt x="952" y="646"/>
                  </a:cubicBezTo>
                  <a:cubicBezTo>
                    <a:pt x="953" y="646"/>
                    <a:pt x="953" y="645"/>
                    <a:pt x="952" y="645"/>
                  </a:cubicBezTo>
                  <a:close/>
                  <a:moveTo>
                    <a:pt x="957" y="640"/>
                  </a:moveTo>
                  <a:cubicBezTo>
                    <a:pt x="957" y="640"/>
                    <a:pt x="957" y="640"/>
                    <a:pt x="956" y="640"/>
                  </a:cubicBezTo>
                  <a:cubicBezTo>
                    <a:pt x="956" y="640"/>
                    <a:pt x="956" y="641"/>
                    <a:pt x="956" y="641"/>
                  </a:cubicBezTo>
                  <a:cubicBezTo>
                    <a:pt x="956" y="641"/>
                    <a:pt x="956" y="641"/>
                    <a:pt x="956" y="641"/>
                  </a:cubicBezTo>
                  <a:cubicBezTo>
                    <a:pt x="956" y="641"/>
                    <a:pt x="956" y="641"/>
                    <a:pt x="956" y="641"/>
                  </a:cubicBezTo>
                  <a:cubicBezTo>
                    <a:pt x="956" y="641"/>
                    <a:pt x="956" y="642"/>
                    <a:pt x="956" y="642"/>
                  </a:cubicBezTo>
                  <a:cubicBezTo>
                    <a:pt x="956" y="642"/>
                    <a:pt x="956" y="642"/>
                    <a:pt x="956" y="642"/>
                  </a:cubicBezTo>
                  <a:cubicBezTo>
                    <a:pt x="957" y="642"/>
                    <a:pt x="957" y="642"/>
                    <a:pt x="957" y="641"/>
                  </a:cubicBezTo>
                  <a:cubicBezTo>
                    <a:pt x="957" y="641"/>
                    <a:pt x="957" y="641"/>
                    <a:pt x="957" y="641"/>
                  </a:cubicBezTo>
                  <a:cubicBezTo>
                    <a:pt x="957" y="641"/>
                    <a:pt x="957" y="640"/>
                    <a:pt x="957" y="640"/>
                  </a:cubicBezTo>
                  <a:close/>
                  <a:moveTo>
                    <a:pt x="967" y="653"/>
                  </a:moveTo>
                  <a:cubicBezTo>
                    <a:pt x="967" y="653"/>
                    <a:pt x="966" y="653"/>
                    <a:pt x="966" y="653"/>
                  </a:cubicBezTo>
                  <a:cubicBezTo>
                    <a:pt x="965" y="653"/>
                    <a:pt x="965" y="654"/>
                    <a:pt x="966" y="654"/>
                  </a:cubicBezTo>
                  <a:cubicBezTo>
                    <a:pt x="966" y="654"/>
                    <a:pt x="966" y="654"/>
                    <a:pt x="966" y="654"/>
                  </a:cubicBezTo>
                  <a:cubicBezTo>
                    <a:pt x="966" y="654"/>
                    <a:pt x="966" y="654"/>
                    <a:pt x="966" y="654"/>
                  </a:cubicBezTo>
                  <a:cubicBezTo>
                    <a:pt x="967" y="654"/>
                    <a:pt x="967" y="654"/>
                    <a:pt x="967" y="654"/>
                  </a:cubicBezTo>
                  <a:cubicBezTo>
                    <a:pt x="968" y="654"/>
                    <a:pt x="968" y="653"/>
                    <a:pt x="967" y="653"/>
                  </a:cubicBezTo>
                  <a:close/>
                  <a:moveTo>
                    <a:pt x="964" y="614"/>
                  </a:moveTo>
                  <a:cubicBezTo>
                    <a:pt x="964" y="612"/>
                    <a:pt x="962" y="612"/>
                    <a:pt x="961" y="611"/>
                  </a:cubicBezTo>
                  <a:cubicBezTo>
                    <a:pt x="960" y="611"/>
                    <a:pt x="959" y="610"/>
                    <a:pt x="959" y="610"/>
                  </a:cubicBezTo>
                  <a:cubicBezTo>
                    <a:pt x="958" y="609"/>
                    <a:pt x="957" y="609"/>
                    <a:pt x="956" y="609"/>
                  </a:cubicBezTo>
                  <a:cubicBezTo>
                    <a:pt x="956" y="609"/>
                    <a:pt x="955" y="609"/>
                    <a:pt x="954" y="608"/>
                  </a:cubicBezTo>
                  <a:cubicBezTo>
                    <a:pt x="954" y="608"/>
                    <a:pt x="954" y="608"/>
                    <a:pt x="954" y="608"/>
                  </a:cubicBezTo>
                  <a:cubicBezTo>
                    <a:pt x="954" y="608"/>
                    <a:pt x="953" y="608"/>
                    <a:pt x="953" y="608"/>
                  </a:cubicBezTo>
                  <a:cubicBezTo>
                    <a:pt x="953" y="608"/>
                    <a:pt x="952" y="608"/>
                    <a:pt x="951" y="608"/>
                  </a:cubicBezTo>
                  <a:cubicBezTo>
                    <a:pt x="950" y="607"/>
                    <a:pt x="950" y="608"/>
                    <a:pt x="950" y="608"/>
                  </a:cubicBezTo>
                  <a:cubicBezTo>
                    <a:pt x="948" y="609"/>
                    <a:pt x="948" y="609"/>
                    <a:pt x="947" y="608"/>
                  </a:cubicBezTo>
                  <a:cubicBezTo>
                    <a:pt x="946" y="608"/>
                    <a:pt x="945" y="609"/>
                    <a:pt x="944" y="608"/>
                  </a:cubicBezTo>
                  <a:cubicBezTo>
                    <a:pt x="943" y="608"/>
                    <a:pt x="942" y="608"/>
                    <a:pt x="941" y="608"/>
                  </a:cubicBezTo>
                  <a:cubicBezTo>
                    <a:pt x="941" y="608"/>
                    <a:pt x="940" y="608"/>
                    <a:pt x="940" y="608"/>
                  </a:cubicBezTo>
                  <a:cubicBezTo>
                    <a:pt x="939" y="609"/>
                    <a:pt x="940" y="610"/>
                    <a:pt x="938" y="610"/>
                  </a:cubicBezTo>
                  <a:cubicBezTo>
                    <a:pt x="938" y="610"/>
                    <a:pt x="938" y="611"/>
                    <a:pt x="938" y="611"/>
                  </a:cubicBezTo>
                  <a:cubicBezTo>
                    <a:pt x="938" y="612"/>
                    <a:pt x="937" y="612"/>
                    <a:pt x="937" y="613"/>
                  </a:cubicBezTo>
                  <a:cubicBezTo>
                    <a:pt x="937" y="613"/>
                    <a:pt x="938" y="613"/>
                    <a:pt x="938" y="613"/>
                  </a:cubicBezTo>
                  <a:cubicBezTo>
                    <a:pt x="938" y="613"/>
                    <a:pt x="939" y="613"/>
                    <a:pt x="939" y="613"/>
                  </a:cubicBezTo>
                  <a:cubicBezTo>
                    <a:pt x="940" y="613"/>
                    <a:pt x="940" y="612"/>
                    <a:pt x="940" y="612"/>
                  </a:cubicBezTo>
                  <a:cubicBezTo>
                    <a:pt x="940" y="612"/>
                    <a:pt x="940" y="612"/>
                    <a:pt x="940" y="612"/>
                  </a:cubicBezTo>
                  <a:cubicBezTo>
                    <a:pt x="940" y="612"/>
                    <a:pt x="940" y="613"/>
                    <a:pt x="940" y="613"/>
                  </a:cubicBezTo>
                  <a:cubicBezTo>
                    <a:pt x="940" y="614"/>
                    <a:pt x="940" y="614"/>
                    <a:pt x="940" y="614"/>
                  </a:cubicBezTo>
                  <a:cubicBezTo>
                    <a:pt x="941" y="614"/>
                    <a:pt x="942" y="614"/>
                    <a:pt x="942" y="614"/>
                  </a:cubicBezTo>
                  <a:cubicBezTo>
                    <a:pt x="943" y="614"/>
                    <a:pt x="943" y="613"/>
                    <a:pt x="943" y="613"/>
                  </a:cubicBezTo>
                  <a:cubicBezTo>
                    <a:pt x="944" y="613"/>
                    <a:pt x="944" y="613"/>
                    <a:pt x="944" y="613"/>
                  </a:cubicBezTo>
                  <a:cubicBezTo>
                    <a:pt x="944" y="613"/>
                    <a:pt x="945" y="611"/>
                    <a:pt x="946" y="612"/>
                  </a:cubicBezTo>
                  <a:cubicBezTo>
                    <a:pt x="947" y="612"/>
                    <a:pt x="947" y="613"/>
                    <a:pt x="948" y="613"/>
                  </a:cubicBezTo>
                  <a:cubicBezTo>
                    <a:pt x="948" y="614"/>
                    <a:pt x="949" y="613"/>
                    <a:pt x="949" y="614"/>
                  </a:cubicBezTo>
                  <a:cubicBezTo>
                    <a:pt x="950" y="614"/>
                    <a:pt x="950" y="614"/>
                    <a:pt x="950" y="614"/>
                  </a:cubicBezTo>
                  <a:cubicBezTo>
                    <a:pt x="951" y="614"/>
                    <a:pt x="952" y="614"/>
                    <a:pt x="952" y="614"/>
                  </a:cubicBezTo>
                  <a:cubicBezTo>
                    <a:pt x="953" y="613"/>
                    <a:pt x="953" y="612"/>
                    <a:pt x="955" y="613"/>
                  </a:cubicBezTo>
                  <a:cubicBezTo>
                    <a:pt x="955" y="613"/>
                    <a:pt x="955" y="614"/>
                    <a:pt x="956" y="614"/>
                  </a:cubicBezTo>
                  <a:cubicBezTo>
                    <a:pt x="956" y="614"/>
                    <a:pt x="957" y="615"/>
                    <a:pt x="957" y="615"/>
                  </a:cubicBezTo>
                  <a:cubicBezTo>
                    <a:pt x="958" y="615"/>
                    <a:pt x="959" y="616"/>
                    <a:pt x="960" y="616"/>
                  </a:cubicBezTo>
                  <a:cubicBezTo>
                    <a:pt x="960" y="616"/>
                    <a:pt x="960" y="616"/>
                    <a:pt x="960" y="616"/>
                  </a:cubicBezTo>
                  <a:cubicBezTo>
                    <a:pt x="961" y="616"/>
                    <a:pt x="961" y="617"/>
                    <a:pt x="961" y="617"/>
                  </a:cubicBezTo>
                  <a:cubicBezTo>
                    <a:pt x="961" y="617"/>
                    <a:pt x="962" y="618"/>
                    <a:pt x="962" y="618"/>
                  </a:cubicBezTo>
                  <a:cubicBezTo>
                    <a:pt x="962" y="619"/>
                    <a:pt x="963" y="619"/>
                    <a:pt x="963" y="619"/>
                  </a:cubicBezTo>
                  <a:cubicBezTo>
                    <a:pt x="963" y="619"/>
                    <a:pt x="963" y="618"/>
                    <a:pt x="963" y="618"/>
                  </a:cubicBezTo>
                  <a:cubicBezTo>
                    <a:pt x="963" y="617"/>
                    <a:pt x="963" y="616"/>
                    <a:pt x="963" y="615"/>
                  </a:cubicBezTo>
                  <a:cubicBezTo>
                    <a:pt x="963" y="614"/>
                    <a:pt x="964" y="614"/>
                    <a:pt x="964" y="614"/>
                  </a:cubicBezTo>
                  <a:close/>
                  <a:moveTo>
                    <a:pt x="997" y="645"/>
                  </a:moveTo>
                  <a:cubicBezTo>
                    <a:pt x="997" y="645"/>
                    <a:pt x="997" y="644"/>
                    <a:pt x="997" y="644"/>
                  </a:cubicBezTo>
                  <a:cubicBezTo>
                    <a:pt x="997" y="644"/>
                    <a:pt x="996" y="644"/>
                    <a:pt x="996" y="643"/>
                  </a:cubicBezTo>
                  <a:cubicBezTo>
                    <a:pt x="996" y="643"/>
                    <a:pt x="995" y="643"/>
                    <a:pt x="995" y="643"/>
                  </a:cubicBezTo>
                  <a:cubicBezTo>
                    <a:pt x="995" y="643"/>
                    <a:pt x="995" y="643"/>
                    <a:pt x="995" y="643"/>
                  </a:cubicBezTo>
                  <a:cubicBezTo>
                    <a:pt x="995" y="643"/>
                    <a:pt x="995" y="643"/>
                    <a:pt x="995" y="643"/>
                  </a:cubicBezTo>
                  <a:cubicBezTo>
                    <a:pt x="995" y="643"/>
                    <a:pt x="994" y="643"/>
                    <a:pt x="994" y="643"/>
                  </a:cubicBezTo>
                  <a:cubicBezTo>
                    <a:pt x="994" y="643"/>
                    <a:pt x="994" y="644"/>
                    <a:pt x="995" y="644"/>
                  </a:cubicBezTo>
                  <a:cubicBezTo>
                    <a:pt x="995" y="644"/>
                    <a:pt x="995" y="644"/>
                    <a:pt x="995" y="644"/>
                  </a:cubicBezTo>
                  <a:cubicBezTo>
                    <a:pt x="995" y="645"/>
                    <a:pt x="995" y="645"/>
                    <a:pt x="995" y="645"/>
                  </a:cubicBezTo>
                  <a:cubicBezTo>
                    <a:pt x="995" y="646"/>
                    <a:pt x="995" y="646"/>
                    <a:pt x="994" y="646"/>
                  </a:cubicBezTo>
                  <a:cubicBezTo>
                    <a:pt x="994" y="646"/>
                    <a:pt x="994" y="647"/>
                    <a:pt x="994" y="647"/>
                  </a:cubicBezTo>
                  <a:cubicBezTo>
                    <a:pt x="994" y="647"/>
                    <a:pt x="994" y="647"/>
                    <a:pt x="994" y="647"/>
                  </a:cubicBezTo>
                  <a:cubicBezTo>
                    <a:pt x="995" y="648"/>
                    <a:pt x="996" y="648"/>
                    <a:pt x="996" y="648"/>
                  </a:cubicBezTo>
                  <a:cubicBezTo>
                    <a:pt x="996" y="648"/>
                    <a:pt x="996" y="648"/>
                    <a:pt x="996" y="648"/>
                  </a:cubicBezTo>
                  <a:cubicBezTo>
                    <a:pt x="997" y="647"/>
                    <a:pt x="997" y="647"/>
                    <a:pt x="997" y="647"/>
                  </a:cubicBezTo>
                  <a:cubicBezTo>
                    <a:pt x="998" y="647"/>
                    <a:pt x="997" y="646"/>
                    <a:pt x="998" y="646"/>
                  </a:cubicBezTo>
                  <a:cubicBezTo>
                    <a:pt x="998" y="646"/>
                    <a:pt x="998" y="646"/>
                    <a:pt x="998" y="646"/>
                  </a:cubicBezTo>
                  <a:cubicBezTo>
                    <a:pt x="997" y="645"/>
                    <a:pt x="997" y="645"/>
                    <a:pt x="997" y="645"/>
                  </a:cubicBezTo>
                  <a:close/>
                  <a:moveTo>
                    <a:pt x="942" y="615"/>
                  </a:moveTo>
                  <a:cubicBezTo>
                    <a:pt x="941" y="615"/>
                    <a:pt x="941" y="615"/>
                    <a:pt x="940" y="615"/>
                  </a:cubicBezTo>
                  <a:cubicBezTo>
                    <a:pt x="939" y="615"/>
                    <a:pt x="938" y="616"/>
                    <a:pt x="938" y="616"/>
                  </a:cubicBezTo>
                  <a:cubicBezTo>
                    <a:pt x="937" y="616"/>
                    <a:pt x="937" y="617"/>
                    <a:pt x="938" y="617"/>
                  </a:cubicBezTo>
                  <a:cubicBezTo>
                    <a:pt x="938" y="617"/>
                    <a:pt x="938" y="617"/>
                    <a:pt x="939" y="617"/>
                  </a:cubicBezTo>
                  <a:cubicBezTo>
                    <a:pt x="939" y="617"/>
                    <a:pt x="939" y="616"/>
                    <a:pt x="940" y="616"/>
                  </a:cubicBezTo>
                  <a:cubicBezTo>
                    <a:pt x="940" y="616"/>
                    <a:pt x="940" y="616"/>
                    <a:pt x="940" y="616"/>
                  </a:cubicBezTo>
                  <a:cubicBezTo>
                    <a:pt x="941" y="616"/>
                    <a:pt x="941" y="616"/>
                    <a:pt x="942" y="616"/>
                  </a:cubicBezTo>
                  <a:cubicBezTo>
                    <a:pt x="943" y="616"/>
                    <a:pt x="943" y="615"/>
                    <a:pt x="942" y="615"/>
                  </a:cubicBezTo>
                  <a:close/>
                  <a:moveTo>
                    <a:pt x="945" y="650"/>
                  </a:moveTo>
                  <a:cubicBezTo>
                    <a:pt x="945" y="650"/>
                    <a:pt x="945" y="650"/>
                    <a:pt x="944" y="650"/>
                  </a:cubicBezTo>
                  <a:cubicBezTo>
                    <a:pt x="944" y="650"/>
                    <a:pt x="944" y="650"/>
                    <a:pt x="944" y="650"/>
                  </a:cubicBezTo>
                  <a:cubicBezTo>
                    <a:pt x="944" y="650"/>
                    <a:pt x="944" y="650"/>
                    <a:pt x="943" y="650"/>
                  </a:cubicBezTo>
                  <a:cubicBezTo>
                    <a:pt x="943" y="650"/>
                    <a:pt x="943" y="650"/>
                    <a:pt x="943" y="650"/>
                  </a:cubicBezTo>
                  <a:cubicBezTo>
                    <a:pt x="943" y="650"/>
                    <a:pt x="943" y="650"/>
                    <a:pt x="943" y="650"/>
                  </a:cubicBezTo>
                  <a:cubicBezTo>
                    <a:pt x="943" y="651"/>
                    <a:pt x="943" y="651"/>
                    <a:pt x="943" y="651"/>
                  </a:cubicBezTo>
                  <a:cubicBezTo>
                    <a:pt x="944" y="651"/>
                    <a:pt x="944" y="651"/>
                    <a:pt x="944" y="651"/>
                  </a:cubicBezTo>
                  <a:cubicBezTo>
                    <a:pt x="944" y="651"/>
                    <a:pt x="945" y="651"/>
                    <a:pt x="945" y="651"/>
                  </a:cubicBezTo>
                  <a:cubicBezTo>
                    <a:pt x="946" y="651"/>
                    <a:pt x="946" y="650"/>
                    <a:pt x="945" y="650"/>
                  </a:cubicBezTo>
                  <a:close/>
                  <a:moveTo>
                    <a:pt x="943" y="616"/>
                  </a:moveTo>
                  <a:cubicBezTo>
                    <a:pt x="944" y="616"/>
                    <a:pt x="944" y="616"/>
                    <a:pt x="944" y="616"/>
                  </a:cubicBezTo>
                  <a:cubicBezTo>
                    <a:pt x="944" y="616"/>
                    <a:pt x="944" y="616"/>
                    <a:pt x="944" y="616"/>
                  </a:cubicBezTo>
                  <a:cubicBezTo>
                    <a:pt x="944" y="615"/>
                    <a:pt x="944" y="615"/>
                    <a:pt x="944" y="615"/>
                  </a:cubicBezTo>
                  <a:cubicBezTo>
                    <a:pt x="944" y="615"/>
                    <a:pt x="944" y="615"/>
                    <a:pt x="943" y="615"/>
                  </a:cubicBezTo>
                  <a:cubicBezTo>
                    <a:pt x="943" y="615"/>
                    <a:pt x="943" y="615"/>
                    <a:pt x="943" y="615"/>
                  </a:cubicBezTo>
                  <a:cubicBezTo>
                    <a:pt x="943" y="615"/>
                    <a:pt x="943" y="615"/>
                    <a:pt x="943" y="615"/>
                  </a:cubicBezTo>
                  <a:cubicBezTo>
                    <a:pt x="943" y="615"/>
                    <a:pt x="943" y="616"/>
                    <a:pt x="943" y="616"/>
                  </a:cubicBezTo>
                  <a:close/>
                  <a:moveTo>
                    <a:pt x="975" y="651"/>
                  </a:moveTo>
                  <a:cubicBezTo>
                    <a:pt x="975" y="651"/>
                    <a:pt x="975" y="652"/>
                    <a:pt x="975" y="652"/>
                  </a:cubicBezTo>
                  <a:cubicBezTo>
                    <a:pt x="976" y="652"/>
                    <a:pt x="976" y="651"/>
                    <a:pt x="975" y="651"/>
                  </a:cubicBezTo>
                  <a:close/>
                  <a:moveTo>
                    <a:pt x="975" y="648"/>
                  </a:moveTo>
                  <a:cubicBezTo>
                    <a:pt x="975" y="648"/>
                    <a:pt x="975" y="648"/>
                    <a:pt x="975" y="648"/>
                  </a:cubicBezTo>
                  <a:cubicBezTo>
                    <a:pt x="975" y="648"/>
                    <a:pt x="975" y="648"/>
                    <a:pt x="975" y="649"/>
                  </a:cubicBezTo>
                  <a:cubicBezTo>
                    <a:pt x="975" y="649"/>
                    <a:pt x="975" y="649"/>
                    <a:pt x="975" y="649"/>
                  </a:cubicBezTo>
                  <a:cubicBezTo>
                    <a:pt x="975" y="649"/>
                    <a:pt x="975" y="649"/>
                    <a:pt x="975" y="649"/>
                  </a:cubicBezTo>
                  <a:cubicBezTo>
                    <a:pt x="975" y="649"/>
                    <a:pt x="975" y="650"/>
                    <a:pt x="975" y="650"/>
                  </a:cubicBezTo>
                  <a:cubicBezTo>
                    <a:pt x="975" y="650"/>
                    <a:pt x="975" y="650"/>
                    <a:pt x="975" y="650"/>
                  </a:cubicBezTo>
                  <a:cubicBezTo>
                    <a:pt x="976" y="650"/>
                    <a:pt x="976" y="649"/>
                    <a:pt x="976" y="649"/>
                  </a:cubicBezTo>
                  <a:cubicBezTo>
                    <a:pt x="976" y="649"/>
                    <a:pt x="976" y="649"/>
                    <a:pt x="976" y="649"/>
                  </a:cubicBezTo>
                  <a:cubicBezTo>
                    <a:pt x="976" y="649"/>
                    <a:pt x="976" y="649"/>
                    <a:pt x="976" y="648"/>
                  </a:cubicBezTo>
                  <a:cubicBezTo>
                    <a:pt x="976" y="648"/>
                    <a:pt x="976" y="648"/>
                    <a:pt x="976" y="648"/>
                  </a:cubicBezTo>
                  <a:cubicBezTo>
                    <a:pt x="977" y="648"/>
                    <a:pt x="976" y="647"/>
                    <a:pt x="975" y="648"/>
                  </a:cubicBezTo>
                  <a:close/>
                  <a:moveTo>
                    <a:pt x="982" y="637"/>
                  </a:moveTo>
                  <a:cubicBezTo>
                    <a:pt x="982" y="637"/>
                    <a:pt x="982" y="637"/>
                    <a:pt x="982" y="637"/>
                  </a:cubicBezTo>
                  <a:cubicBezTo>
                    <a:pt x="982" y="636"/>
                    <a:pt x="982" y="636"/>
                    <a:pt x="982" y="636"/>
                  </a:cubicBezTo>
                  <a:cubicBezTo>
                    <a:pt x="982" y="635"/>
                    <a:pt x="981" y="635"/>
                    <a:pt x="981" y="636"/>
                  </a:cubicBezTo>
                  <a:cubicBezTo>
                    <a:pt x="981" y="637"/>
                    <a:pt x="981" y="638"/>
                    <a:pt x="982" y="638"/>
                  </a:cubicBezTo>
                  <a:cubicBezTo>
                    <a:pt x="982" y="638"/>
                    <a:pt x="982" y="637"/>
                    <a:pt x="982" y="637"/>
                  </a:cubicBezTo>
                  <a:close/>
                  <a:moveTo>
                    <a:pt x="825" y="618"/>
                  </a:moveTo>
                  <a:cubicBezTo>
                    <a:pt x="826" y="618"/>
                    <a:pt x="826" y="617"/>
                    <a:pt x="827" y="617"/>
                  </a:cubicBezTo>
                  <a:cubicBezTo>
                    <a:pt x="827" y="617"/>
                    <a:pt x="827" y="616"/>
                    <a:pt x="827" y="616"/>
                  </a:cubicBezTo>
                  <a:cubicBezTo>
                    <a:pt x="828" y="615"/>
                    <a:pt x="828" y="615"/>
                    <a:pt x="828" y="615"/>
                  </a:cubicBezTo>
                  <a:cubicBezTo>
                    <a:pt x="828" y="614"/>
                    <a:pt x="828" y="613"/>
                    <a:pt x="828" y="613"/>
                  </a:cubicBezTo>
                  <a:cubicBezTo>
                    <a:pt x="828" y="612"/>
                    <a:pt x="827" y="610"/>
                    <a:pt x="826" y="612"/>
                  </a:cubicBezTo>
                  <a:cubicBezTo>
                    <a:pt x="825" y="612"/>
                    <a:pt x="825" y="613"/>
                    <a:pt x="825" y="614"/>
                  </a:cubicBezTo>
                  <a:cubicBezTo>
                    <a:pt x="825" y="615"/>
                    <a:pt x="825" y="616"/>
                    <a:pt x="825" y="617"/>
                  </a:cubicBezTo>
                  <a:cubicBezTo>
                    <a:pt x="825" y="617"/>
                    <a:pt x="825" y="617"/>
                    <a:pt x="825" y="617"/>
                  </a:cubicBezTo>
                  <a:cubicBezTo>
                    <a:pt x="825" y="617"/>
                    <a:pt x="825" y="618"/>
                    <a:pt x="825" y="618"/>
                  </a:cubicBezTo>
                  <a:close/>
                  <a:moveTo>
                    <a:pt x="972" y="652"/>
                  </a:moveTo>
                  <a:cubicBezTo>
                    <a:pt x="972" y="652"/>
                    <a:pt x="972" y="652"/>
                    <a:pt x="972" y="652"/>
                  </a:cubicBezTo>
                  <a:cubicBezTo>
                    <a:pt x="972" y="652"/>
                    <a:pt x="972" y="652"/>
                    <a:pt x="972" y="652"/>
                  </a:cubicBezTo>
                  <a:cubicBezTo>
                    <a:pt x="972" y="652"/>
                    <a:pt x="973" y="652"/>
                    <a:pt x="973" y="652"/>
                  </a:cubicBezTo>
                  <a:cubicBezTo>
                    <a:pt x="973" y="651"/>
                    <a:pt x="973" y="651"/>
                    <a:pt x="973" y="651"/>
                  </a:cubicBezTo>
                  <a:cubicBezTo>
                    <a:pt x="973" y="651"/>
                    <a:pt x="972" y="651"/>
                    <a:pt x="972" y="651"/>
                  </a:cubicBezTo>
                  <a:cubicBezTo>
                    <a:pt x="971" y="651"/>
                    <a:pt x="971" y="652"/>
                    <a:pt x="970" y="652"/>
                  </a:cubicBezTo>
                  <a:cubicBezTo>
                    <a:pt x="970" y="653"/>
                    <a:pt x="970" y="653"/>
                    <a:pt x="970" y="653"/>
                  </a:cubicBezTo>
                  <a:cubicBezTo>
                    <a:pt x="970" y="653"/>
                    <a:pt x="970" y="653"/>
                    <a:pt x="970" y="653"/>
                  </a:cubicBezTo>
                  <a:cubicBezTo>
                    <a:pt x="969" y="653"/>
                    <a:pt x="969" y="654"/>
                    <a:pt x="968" y="654"/>
                  </a:cubicBezTo>
                  <a:cubicBezTo>
                    <a:pt x="968" y="654"/>
                    <a:pt x="968" y="655"/>
                    <a:pt x="969" y="655"/>
                  </a:cubicBezTo>
                  <a:cubicBezTo>
                    <a:pt x="969" y="655"/>
                    <a:pt x="969" y="655"/>
                    <a:pt x="969" y="655"/>
                  </a:cubicBezTo>
                  <a:cubicBezTo>
                    <a:pt x="969" y="655"/>
                    <a:pt x="969" y="655"/>
                    <a:pt x="969" y="655"/>
                  </a:cubicBezTo>
                  <a:cubicBezTo>
                    <a:pt x="969" y="655"/>
                    <a:pt x="969" y="655"/>
                    <a:pt x="969" y="655"/>
                  </a:cubicBezTo>
                  <a:cubicBezTo>
                    <a:pt x="969" y="655"/>
                    <a:pt x="969" y="655"/>
                    <a:pt x="969" y="656"/>
                  </a:cubicBezTo>
                  <a:cubicBezTo>
                    <a:pt x="969" y="656"/>
                    <a:pt x="969" y="656"/>
                    <a:pt x="969" y="656"/>
                  </a:cubicBezTo>
                  <a:cubicBezTo>
                    <a:pt x="969" y="656"/>
                    <a:pt x="969" y="656"/>
                    <a:pt x="968" y="656"/>
                  </a:cubicBezTo>
                  <a:cubicBezTo>
                    <a:pt x="968" y="656"/>
                    <a:pt x="968" y="657"/>
                    <a:pt x="968" y="657"/>
                  </a:cubicBezTo>
                  <a:cubicBezTo>
                    <a:pt x="967" y="657"/>
                    <a:pt x="967" y="657"/>
                    <a:pt x="968" y="657"/>
                  </a:cubicBezTo>
                  <a:cubicBezTo>
                    <a:pt x="968" y="658"/>
                    <a:pt x="968" y="658"/>
                    <a:pt x="968" y="658"/>
                  </a:cubicBezTo>
                  <a:cubicBezTo>
                    <a:pt x="968" y="658"/>
                    <a:pt x="968" y="658"/>
                    <a:pt x="968" y="658"/>
                  </a:cubicBezTo>
                  <a:cubicBezTo>
                    <a:pt x="968" y="659"/>
                    <a:pt x="968" y="659"/>
                    <a:pt x="969" y="659"/>
                  </a:cubicBezTo>
                  <a:cubicBezTo>
                    <a:pt x="969" y="659"/>
                    <a:pt x="969" y="659"/>
                    <a:pt x="969" y="659"/>
                  </a:cubicBezTo>
                  <a:cubicBezTo>
                    <a:pt x="969" y="659"/>
                    <a:pt x="969" y="659"/>
                    <a:pt x="970" y="659"/>
                  </a:cubicBezTo>
                  <a:cubicBezTo>
                    <a:pt x="970" y="659"/>
                    <a:pt x="970" y="659"/>
                    <a:pt x="970" y="659"/>
                  </a:cubicBezTo>
                  <a:cubicBezTo>
                    <a:pt x="970" y="659"/>
                    <a:pt x="970" y="659"/>
                    <a:pt x="970" y="659"/>
                  </a:cubicBezTo>
                  <a:cubicBezTo>
                    <a:pt x="970" y="659"/>
                    <a:pt x="970" y="659"/>
                    <a:pt x="970" y="659"/>
                  </a:cubicBezTo>
                  <a:cubicBezTo>
                    <a:pt x="970" y="658"/>
                    <a:pt x="970" y="658"/>
                    <a:pt x="970" y="658"/>
                  </a:cubicBezTo>
                  <a:cubicBezTo>
                    <a:pt x="971" y="658"/>
                    <a:pt x="971" y="658"/>
                    <a:pt x="971" y="658"/>
                  </a:cubicBezTo>
                  <a:cubicBezTo>
                    <a:pt x="971" y="658"/>
                    <a:pt x="971" y="657"/>
                    <a:pt x="972" y="657"/>
                  </a:cubicBezTo>
                  <a:cubicBezTo>
                    <a:pt x="972" y="657"/>
                    <a:pt x="972" y="657"/>
                    <a:pt x="972" y="656"/>
                  </a:cubicBezTo>
                  <a:cubicBezTo>
                    <a:pt x="972" y="656"/>
                    <a:pt x="972" y="656"/>
                    <a:pt x="972" y="656"/>
                  </a:cubicBezTo>
                  <a:cubicBezTo>
                    <a:pt x="972" y="656"/>
                    <a:pt x="972" y="656"/>
                    <a:pt x="972" y="656"/>
                  </a:cubicBezTo>
                  <a:cubicBezTo>
                    <a:pt x="973" y="655"/>
                    <a:pt x="973" y="655"/>
                    <a:pt x="972" y="655"/>
                  </a:cubicBezTo>
                  <a:cubicBezTo>
                    <a:pt x="972" y="655"/>
                    <a:pt x="972" y="655"/>
                    <a:pt x="972" y="654"/>
                  </a:cubicBezTo>
                  <a:cubicBezTo>
                    <a:pt x="972" y="654"/>
                    <a:pt x="972" y="654"/>
                    <a:pt x="972" y="654"/>
                  </a:cubicBezTo>
                  <a:cubicBezTo>
                    <a:pt x="972" y="654"/>
                    <a:pt x="972" y="654"/>
                    <a:pt x="973" y="654"/>
                  </a:cubicBezTo>
                  <a:cubicBezTo>
                    <a:pt x="973" y="654"/>
                    <a:pt x="973" y="653"/>
                    <a:pt x="972" y="653"/>
                  </a:cubicBezTo>
                  <a:cubicBezTo>
                    <a:pt x="972" y="653"/>
                    <a:pt x="973" y="653"/>
                    <a:pt x="973" y="653"/>
                  </a:cubicBezTo>
                  <a:cubicBezTo>
                    <a:pt x="973" y="653"/>
                    <a:pt x="973" y="652"/>
                    <a:pt x="972" y="652"/>
                  </a:cubicBezTo>
                  <a:close/>
                  <a:moveTo>
                    <a:pt x="828" y="661"/>
                  </a:moveTo>
                  <a:cubicBezTo>
                    <a:pt x="828" y="661"/>
                    <a:pt x="828" y="661"/>
                    <a:pt x="828" y="661"/>
                  </a:cubicBezTo>
                  <a:cubicBezTo>
                    <a:pt x="827" y="661"/>
                    <a:pt x="827" y="661"/>
                    <a:pt x="826" y="661"/>
                  </a:cubicBezTo>
                  <a:cubicBezTo>
                    <a:pt x="825" y="661"/>
                    <a:pt x="825" y="661"/>
                    <a:pt x="825" y="661"/>
                  </a:cubicBezTo>
                  <a:cubicBezTo>
                    <a:pt x="824" y="662"/>
                    <a:pt x="824" y="662"/>
                    <a:pt x="823" y="662"/>
                  </a:cubicBezTo>
                  <a:cubicBezTo>
                    <a:pt x="823" y="663"/>
                    <a:pt x="823" y="663"/>
                    <a:pt x="823" y="664"/>
                  </a:cubicBezTo>
                  <a:cubicBezTo>
                    <a:pt x="823" y="665"/>
                    <a:pt x="821" y="664"/>
                    <a:pt x="821" y="665"/>
                  </a:cubicBezTo>
                  <a:cubicBezTo>
                    <a:pt x="820" y="666"/>
                    <a:pt x="822" y="666"/>
                    <a:pt x="822" y="666"/>
                  </a:cubicBezTo>
                  <a:cubicBezTo>
                    <a:pt x="823" y="666"/>
                    <a:pt x="823" y="667"/>
                    <a:pt x="824" y="667"/>
                  </a:cubicBezTo>
                  <a:cubicBezTo>
                    <a:pt x="825" y="667"/>
                    <a:pt x="825" y="667"/>
                    <a:pt x="826" y="667"/>
                  </a:cubicBezTo>
                  <a:cubicBezTo>
                    <a:pt x="826" y="667"/>
                    <a:pt x="827" y="667"/>
                    <a:pt x="827" y="667"/>
                  </a:cubicBezTo>
                  <a:cubicBezTo>
                    <a:pt x="828" y="666"/>
                    <a:pt x="828" y="666"/>
                    <a:pt x="828" y="665"/>
                  </a:cubicBezTo>
                  <a:cubicBezTo>
                    <a:pt x="828" y="664"/>
                    <a:pt x="829" y="663"/>
                    <a:pt x="829" y="662"/>
                  </a:cubicBezTo>
                  <a:cubicBezTo>
                    <a:pt x="828" y="661"/>
                    <a:pt x="828" y="661"/>
                    <a:pt x="828" y="661"/>
                  </a:cubicBezTo>
                  <a:close/>
                  <a:moveTo>
                    <a:pt x="852" y="666"/>
                  </a:moveTo>
                  <a:cubicBezTo>
                    <a:pt x="853" y="666"/>
                    <a:pt x="853" y="665"/>
                    <a:pt x="853" y="665"/>
                  </a:cubicBezTo>
                  <a:cubicBezTo>
                    <a:pt x="853" y="664"/>
                    <a:pt x="853" y="664"/>
                    <a:pt x="852" y="664"/>
                  </a:cubicBezTo>
                  <a:cubicBezTo>
                    <a:pt x="852" y="664"/>
                    <a:pt x="852" y="663"/>
                    <a:pt x="852" y="663"/>
                  </a:cubicBezTo>
                  <a:cubicBezTo>
                    <a:pt x="852" y="662"/>
                    <a:pt x="852" y="661"/>
                    <a:pt x="851" y="661"/>
                  </a:cubicBezTo>
                  <a:cubicBezTo>
                    <a:pt x="850" y="661"/>
                    <a:pt x="850" y="662"/>
                    <a:pt x="850" y="662"/>
                  </a:cubicBezTo>
                  <a:cubicBezTo>
                    <a:pt x="850" y="662"/>
                    <a:pt x="850" y="663"/>
                    <a:pt x="850" y="663"/>
                  </a:cubicBezTo>
                  <a:cubicBezTo>
                    <a:pt x="850" y="663"/>
                    <a:pt x="850" y="664"/>
                    <a:pt x="849" y="664"/>
                  </a:cubicBezTo>
                  <a:cubicBezTo>
                    <a:pt x="849" y="664"/>
                    <a:pt x="849" y="663"/>
                    <a:pt x="849" y="662"/>
                  </a:cubicBezTo>
                  <a:cubicBezTo>
                    <a:pt x="849" y="662"/>
                    <a:pt x="848" y="662"/>
                    <a:pt x="848" y="662"/>
                  </a:cubicBezTo>
                  <a:cubicBezTo>
                    <a:pt x="848" y="662"/>
                    <a:pt x="848" y="662"/>
                    <a:pt x="847" y="662"/>
                  </a:cubicBezTo>
                  <a:cubicBezTo>
                    <a:pt x="847" y="661"/>
                    <a:pt x="847" y="661"/>
                    <a:pt x="847" y="661"/>
                  </a:cubicBezTo>
                  <a:cubicBezTo>
                    <a:pt x="847" y="661"/>
                    <a:pt x="847" y="661"/>
                    <a:pt x="847" y="661"/>
                  </a:cubicBezTo>
                  <a:cubicBezTo>
                    <a:pt x="847" y="660"/>
                    <a:pt x="847" y="660"/>
                    <a:pt x="846" y="660"/>
                  </a:cubicBezTo>
                  <a:cubicBezTo>
                    <a:pt x="846" y="659"/>
                    <a:pt x="845" y="660"/>
                    <a:pt x="845" y="660"/>
                  </a:cubicBezTo>
                  <a:cubicBezTo>
                    <a:pt x="845" y="661"/>
                    <a:pt x="844" y="662"/>
                    <a:pt x="843" y="661"/>
                  </a:cubicBezTo>
                  <a:cubicBezTo>
                    <a:pt x="843" y="660"/>
                    <a:pt x="843" y="660"/>
                    <a:pt x="843" y="659"/>
                  </a:cubicBezTo>
                  <a:cubicBezTo>
                    <a:pt x="842" y="659"/>
                    <a:pt x="841" y="659"/>
                    <a:pt x="840" y="659"/>
                  </a:cubicBezTo>
                  <a:cubicBezTo>
                    <a:pt x="840" y="660"/>
                    <a:pt x="839" y="660"/>
                    <a:pt x="839" y="661"/>
                  </a:cubicBezTo>
                  <a:cubicBezTo>
                    <a:pt x="839" y="662"/>
                    <a:pt x="840" y="661"/>
                    <a:pt x="840" y="662"/>
                  </a:cubicBezTo>
                  <a:cubicBezTo>
                    <a:pt x="841" y="662"/>
                    <a:pt x="841" y="662"/>
                    <a:pt x="841" y="662"/>
                  </a:cubicBezTo>
                  <a:cubicBezTo>
                    <a:pt x="842" y="663"/>
                    <a:pt x="842" y="663"/>
                    <a:pt x="843" y="663"/>
                  </a:cubicBezTo>
                  <a:cubicBezTo>
                    <a:pt x="843" y="664"/>
                    <a:pt x="844" y="664"/>
                    <a:pt x="844" y="664"/>
                  </a:cubicBezTo>
                  <a:cubicBezTo>
                    <a:pt x="844" y="664"/>
                    <a:pt x="844" y="665"/>
                    <a:pt x="844" y="665"/>
                  </a:cubicBezTo>
                  <a:cubicBezTo>
                    <a:pt x="844" y="665"/>
                    <a:pt x="844" y="665"/>
                    <a:pt x="843" y="665"/>
                  </a:cubicBezTo>
                  <a:cubicBezTo>
                    <a:pt x="842" y="665"/>
                    <a:pt x="841" y="665"/>
                    <a:pt x="840" y="665"/>
                  </a:cubicBezTo>
                  <a:cubicBezTo>
                    <a:pt x="839" y="666"/>
                    <a:pt x="839" y="664"/>
                    <a:pt x="838" y="663"/>
                  </a:cubicBezTo>
                  <a:cubicBezTo>
                    <a:pt x="837" y="662"/>
                    <a:pt x="837" y="662"/>
                    <a:pt x="836" y="662"/>
                  </a:cubicBezTo>
                  <a:cubicBezTo>
                    <a:pt x="836" y="662"/>
                    <a:pt x="836" y="662"/>
                    <a:pt x="836" y="662"/>
                  </a:cubicBezTo>
                  <a:cubicBezTo>
                    <a:pt x="835" y="662"/>
                    <a:pt x="835" y="663"/>
                    <a:pt x="834" y="662"/>
                  </a:cubicBezTo>
                  <a:cubicBezTo>
                    <a:pt x="833" y="662"/>
                    <a:pt x="833" y="662"/>
                    <a:pt x="832" y="662"/>
                  </a:cubicBezTo>
                  <a:cubicBezTo>
                    <a:pt x="831" y="663"/>
                    <a:pt x="831" y="663"/>
                    <a:pt x="830" y="663"/>
                  </a:cubicBezTo>
                  <a:cubicBezTo>
                    <a:pt x="830" y="663"/>
                    <a:pt x="830" y="664"/>
                    <a:pt x="830" y="664"/>
                  </a:cubicBezTo>
                  <a:cubicBezTo>
                    <a:pt x="829" y="664"/>
                    <a:pt x="830" y="665"/>
                    <a:pt x="829" y="665"/>
                  </a:cubicBezTo>
                  <a:cubicBezTo>
                    <a:pt x="829" y="665"/>
                    <a:pt x="829" y="666"/>
                    <a:pt x="829" y="666"/>
                  </a:cubicBezTo>
                  <a:cubicBezTo>
                    <a:pt x="829" y="667"/>
                    <a:pt x="829" y="668"/>
                    <a:pt x="829" y="668"/>
                  </a:cubicBezTo>
                  <a:cubicBezTo>
                    <a:pt x="829" y="669"/>
                    <a:pt x="830" y="669"/>
                    <a:pt x="830" y="669"/>
                  </a:cubicBezTo>
                  <a:cubicBezTo>
                    <a:pt x="831" y="669"/>
                    <a:pt x="832" y="669"/>
                    <a:pt x="832" y="669"/>
                  </a:cubicBezTo>
                  <a:cubicBezTo>
                    <a:pt x="833" y="669"/>
                    <a:pt x="833" y="669"/>
                    <a:pt x="834" y="669"/>
                  </a:cubicBezTo>
                  <a:cubicBezTo>
                    <a:pt x="834" y="670"/>
                    <a:pt x="835" y="670"/>
                    <a:pt x="835" y="670"/>
                  </a:cubicBezTo>
                  <a:cubicBezTo>
                    <a:pt x="836" y="669"/>
                    <a:pt x="836" y="669"/>
                    <a:pt x="837" y="669"/>
                  </a:cubicBezTo>
                  <a:cubicBezTo>
                    <a:pt x="837" y="669"/>
                    <a:pt x="837" y="669"/>
                    <a:pt x="838" y="669"/>
                  </a:cubicBezTo>
                  <a:cubicBezTo>
                    <a:pt x="838" y="669"/>
                    <a:pt x="838" y="667"/>
                    <a:pt x="839" y="668"/>
                  </a:cubicBezTo>
                  <a:cubicBezTo>
                    <a:pt x="840" y="668"/>
                    <a:pt x="840" y="668"/>
                    <a:pt x="841" y="668"/>
                  </a:cubicBezTo>
                  <a:cubicBezTo>
                    <a:pt x="841" y="668"/>
                    <a:pt x="842" y="667"/>
                    <a:pt x="843" y="668"/>
                  </a:cubicBezTo>
                  <a:cubicBezTo>
                    <a:pt x="843" y="668"/>
                    <a:pt x="843" y="668"/>
                    <a:pt x="844" y="668"/>
                  </a:cubicBezTo>
                  <a:cubicBezTo>
                    <a:pt x="844" y="667"/>
                    <a:pt x="847" y="665"/>
                    <a:pt x="847" y="667"/>
                  </a:cubicBezTo>
                  <a:cubicBezTo>
                    <a:pt x="847" y="667"/>
                    <a:pt x="847" y="667"/>
                    <a:pt x="847" y="667"/>
                  </a:cubicBezTo>
                  <a:cubicBezTo>
                    <a:pt x="848" y="668"/>
                    <a:pt x="848" y="667"/>
                    <a:pt x="849" y="667"/>
                  </a:cubicBezTo>
                  <a:cubicBezTo>
                    <a:pt x="850" y="667"/>
                    <a:pt x="850" y="666"/>
                    <a:pt x="851" y="666"/>
                  </a:cubicBezTo>
                  <a:cubicBezTo>
                    <a:pt x="851" y="666"/>
                    <a:pt x="852" y="667"/>
                    <a:pt x="852" y="666"/>
                  </a:cubicBezTo>
                  <a:close/>
                  <a:moveTo>
                    <a:pt x="967" y="659"/>
                  </a:moveTo>
                  <a:cubicBezTo>
                    <a:pt x="966" y="659"/>
                    <a:pt x="966" y="659"/>
                    <a:pt x="965" y="660"/>
                  </a:cubicBezTo>
                  <a:cubicBezTo>
                    <a:pt x="965" y="660"/>
                    <a:pt x="965" y="661"/>
                    <a:pt x="965" y="661"/>
                  </a:cubicBezTo>
                  <a:cubicBezTo>
                    <a:pt x="965" y="661"/>
                    <a:pt x="965" y="662"/>
                    <a:pt x="966" y="662"/>
                  </a:cubicBezTo>
                  <a:cubicBezTo>
                    <a:pt x="966" y="662"/>
                    <a:pt x="967" y="661"/>
                    <a:pt x="967" y="661"/>
                  </a:cubicBezTo>
                  <a:cubicBezTo>
                    <a:pt x="967" y="661"/>
                    <a:pt x="967" y="660"/>
                    <a:pt x="967" y="660"/>
                  </a:cubicBezTo>
                  <a:cubicBezTo>
                    <a:pt x="967" y="660"/>
                    <a:pt x="967" y="659"/>
                    <a:pt x="967" y="659"/>
                  </a:cubicBezTo>
                  <a:close/>
                  <a:moveTo>
                    <a:pt x="998" y="643"/>
                  </a:moveTo>
                  <a:cubicBezTo>
                    <a:pt x="998" y="643"/>
                    <a:pt x="998" y="642"/>
                    <a:pt x="997" y="642"/>
                  </a:cubicBezTo>
                  <a:cubicBezTo>
                    <a:pt x="996" y="641"/>
                    <a:pt x="996" y="641"/>
                    <a:pt x="995" y="640"/>
                  </a:cubicBezTo>
                  <a:cubicBezTo>
                    <a:pt x="995" y="639"/>
                    <a:pt x="994" y="640"/>
                    <a:pt x="994" y="640"/>
                  </a:cubicBezTo>
                  <a:cubicBezTo>
                    <a:pt x="995" y="641"/>
                    <a:pt x="995" y="642"/>
                    <a:pt x="996" y="642"/>
                  </a:cubicBezTo>
                  <a:cubicBezTo>
                    <a:pt x="996" y="643"/>
                    <a:pt x="997" y="643"/>
                    <a:pt x="997" y="643"/>
                  </a:cubicBezTo>
                  <a:cubicBezTo>
                    <a:pt x="997" y="644"/>
                    <a:pt x="998" y="644"/>
                    <a:pt x="998" y="645"/>
                  </a:cubicBezTo>
                  <a:cubicBezTo>
                    <a:pt x="999" y="645"/>
                    <a:pt x="999" y="645"/>
                    <a:pt x="999" y="644"/>
                  </a:cubicBezTo>
                  <a:cubicBezTo>
                    <a:pt x="999" y="644"/>
                    <a:pt x="999" y="644"/>
                    <a:pt x="998" y="643"/>
                  </a:cubicBezTo>
                  <a:close/>
                  <a:moveTo>
                    <a:pt x="866" y="678"/>
                  </a:moveTo>
                  <a:cubicBezTo>
                    <a:pt x="865" y="677"/>
                    <a:pt x="867" y="676"/>
                    <a:pt x="865" y="675"/>
                  </a:cubicBezTo>
                  <a:cubicBezTo>
                    <a:pt x="865" y="675"/>
                    <a:pt x="864" y="675"/>
                    <a:pt x="864" y="675"/>
                  </a:cubicBezTo>
                  <a:cubicBezTo>
                    <a:pt x="864" y="675"/>
                    <a:pt x="863" y="675"/>
                    <a:pt x="863" y="675"/>
                  </a:cubicBezTo>
                  <a:cubicBezTo>
                    <a:pt x="863" y="675"/>
                    <a:pt x="863" y="675"/>
                    <a:pt x="863" y="675"/>
                  </a:cubicBezTo>
                  <a:cubicBezTo>
                    <a:pt x="863" y="675"/>
                    <a:pt x="863" y="674"/>
                    <a:pt x="863" y="674"/>
                  </a:cubicBezTo>
                  <a:cubicBezTo>
                    <a:pt x="862" y="673"/>
                    <a:pt x="862" y="673"/>
                    <a:pt x="861" y="673"/>
                  </a:cubicBezTo>
                  <a:cubicBezTo>
                    <a:pt x="861" y="672"/>
                    <a:pt x="861" y="672"/>
                    <a:pt x="860" y="672"/>
                  </a:cubicBezTo>
                  <a:cubicBezTo>
                    <a:pt x="860" y="672"/>
                    <a:pt x="860" y="672"/>
                    <a:pt x="860" y="672"/>
                  </a:cubicBezTo>
                  <a:cubicBezTo>
                    <a:pt x="859" y="673"/>
                    <a:pt x="858" y="673"/>
                    <a:pt x="857" y="673"/>
                  </a:cubicBezTo>
                  <a:cubicBezTo>
                    <a:pt x="856" y="673"/>
                    <a:pt x="856" y="673"/>
                    <a:pt x="856" y="672"/>
                  </a:cubicBezTo>
                  <a:cubicBezTo>
                    <a:pt x="856" y="672"/>
                    <a:pt x="855" y="672"/>
                    <a:pt x="855" y="671"/>
                  </a:cubicBezTo>
                  <a:cubicBezTo>
                    <a:pt x="855" y="671"/>
                    <a:pt x="855" y="671"/>
                    <a:pt x="855" y="671"/>
                  </a:cubicBezTo>
                  <a:cubicBezTo>
                    <a:pt x="854" y="671"/>
                    <a:pt x="853" y="672"/>
                    <a:pt x="853" y="672"/>
                  </a:cubicBezTo>
                  <a:cubicBezTo>
                    <a:pt x="852" y="672"/>
                    <a:pt x="852" y="672"/>
                    <a:pt x="851" y="673"/>
                  </a:cubicBezTo>
                  <a:cubicBezTo>
                    <a:pt x="850" y="673"/>
                    <a:pt x="850" y="674"/>
                    <a:pt x="850" y="675"/>
                  </a:cubicBezTo>
                  <a:cubicBezTo>
                    <a:pt x="850" y="675"/>
                    <a:pt x="850" y="676"/>
                    <a:pt x="850" y="676"/>
                  </a:cubicBezTo>
                  <a:cubicBezTo>
                    <a:pt x="851" y="676"/>
                    <a:pt x="851" y="676"/>
                    <a:pt x="852" y="676"/>
                  </a:cubicBezTo>
                  <a:cubicBezTo>
                    <a:pt x="852" y="677"/>
                    <a:pt x="853" y="677"/>
                    <a:pt x="853" y="677"/>
                  </a:cubicBezTo>
                  <a:cubicBezTo>
                    <a:pt x="854" y="677"/>
                    <a:pt x="854" y="676"/>
                    <a:pt x="855" y="676"/>
                  </a:cubicBezTo>
                  <a:cubicBezTo>
                    <a:pt x="855" y="676"/>
                    <a:pt x="855" y="677"/>
                    <a:pt x="855" y="676"/>
                  </a:cubicBezTo>
                  <a:cubicBezTo>
                    <a:pt x="856" y="676"/>
                    <a:pt x="856" y="676"/>
                    <a:pt x="857" y="677"/>
                  </a:cubicBezTo>
                  <a:cubicBezTo>
                    <a:pt x="857" y="678"/>
                    <a:pt x="857" y="678"/>
                    <a:pt x="857" y="678"/>
                  </a:cubicBezTo>
                  <a:cubicBezTo>
                    <a:pt x="858" y="678"/>
                    <a:pt x="859" y="678"/>
                    <a:pt x="859" y="679"/>
                  </a:cubicBezTo>
                  <a:cubicBezTo>
                    <a:pt x="860" y="680"/>
                    <a:pt x="860" y="680"/>
                    <a:pt x="860" y="680"/>
                  </a:cubicBezTo>
                  <a:cubicBezTo>
                    <a:pt x="861" y="682"/>
                    <a:pt x="862" y="681"/>
                    <a:pt x="863" y="681"/>
                  </a:cubicBezTo>
                  <a:cubicBezTo>
                    <a:pt x="864" y="682"/>
                    <a:pt x="865" y="682"/>
                    <a:pt x="866" y="682"/>
                  </a:cubicBezTo>
                  <a:cubicBezTo>
                    <a:pt x="867" y="681"/>
                    <a:pt x="868" y="681"/>
                    <a:pt x="868" y="680"/>
                  </a:cubicBezTo>
                  <a:cubicBezTo>
                    <a:pt x="868" y="679"/>
                    <a:pt x="867" y="679"/>
                    <a:pt x="866" y="678"/>
                  </a:cubicBezTo>
                  <a:close/>
                  <a:moveTo>
                    <a:pt x="821" y="650"/>
                  </a:moveTo>
                  <a:cubicBezTo>
                    <a:pt x="821" y="651"/>
                    <a:pt x="821" y="651"/>
                    <a:pt x="822" y="651"/>
                  </a:cubicBezTo>
                  <a:cubicBezTo>
                    <a:pt x="822" y="651"/>
                    <a:pt x="823" y="651"/>
                    <a:pt x="823" y="650"/>
                  </a:cubicBezTo>
                  <a:cubicBezTo>
                    <a:pt x="823" y="650"/>
                    <a:pt x="823" y="650"/>
                    <a:pt x="822" y="650"/>
                  </a:cubicBezTo>
                  <a:cubicBezTo>
                    <a:pt x="822" y="649"/>
                    <a:pt x="821" y="649"/>
                    <a:pt x="821" y="650"/>
                  </a:cubicBezTo>
                  <a:close/>
                  <a:moveTo>
                    <a:pt x="819" y="665"/>
                  </a:moveTo>
                  <a:cubicBezTo>
                    <a:pt x="818" y="664"/>
                    <a:pt x="818" y="665"/>
                    <a:pt x="818" y="665"/>
                  </a:cubicBezTo>
                  <a:cubicBezTo>
                    <a:pt x="818" y="665"/>
                    <a:pt x="817" y="665"/>
                    <a:pt x="818" y="665"/>
                  </a:cubicBezTo>
                  <a:cubicBezTo>
                    <a:pt x="818" y="665"/>
                    <a:pt x="818" y="665"/>
                    <a:pt x="818" y="665"/>
                  </a:cubicBezTo>
                  <a:cubicBezTo>
                    <a:pt x="818" y="665"/>
                    <a:pt x="818" y="666"/>
                    <a:pt x="818" y="666"/>
                  </a:cubicBezTo>
                  <a:cubicBezTo>
                    <a:pt x="818" y="666"/>
                    <a:pt x="818" y="666"/>
                    <a:pt x="818" y="666"/>
                  </a:cubicBezTo>
                  <a:cubicBezTo>
                    <a:pt x="818" y="666"/>
                    <a:pt x="818" y="666"/>
                    <a:pt x="818" y="666"/>
                  </a:cubicBezTo>
                  <a:cubicBezTo>
                    <a:pt x="818" y="666"/>
                    <a:pt x="819" y="665"/>
                    <a:pt x="819" y="665"/>
                  </a:cubicBezTo>
                  <a:cubicBezTo>
                    <a:pt x="819" y="665"/>
                    <a:pt x="819" y="665"/>
                    <a:pt x="819" y="665"/>
                  </a:cubicBezTo>
                  <a:cubicBezTo>
                    <a:pt x="819" y="665"/>
                    <a:pt x="819" y="665"/>
                    <a:pt x="819" y="665"/>
                  </a:cubicBezTo>
                  <a:close/>
                  <a:moveTo>
                    <a:pt x="818" y="646"/>
                  </a:moveTo>
                  <a:cubicBezTo>
                    <a:pt x="817" y="646"/>
                    <a:pt x="817" y="646"/>
                    <a:pt x="816" y="646"/>
                  </a:cubicBezTo>
                  <a:cubicBezTo>
                    <a:pt x="815" y="646"/>
                    <a:pt x="814" y="646"/>
                    <a:pt x="815" y="647"/>
                  </a:cubicBezTo>
                  <a:cubicBezTo>
                    <a:pt x="815" y="647"/>
                    <a:pt x="815" y="647"/>
                    <a:pt x="815" y="647"/>
                  </a:cubicBezTo>
                  <a:cubicBezTo>
                    <a:pt x="815" y="648"/>
                    <a:pt x="815" y="648"/>
                    <a:pt x="816" y="648"/>
                  </a:cubicBezTo>
                  <a:cubicBezTo>
                    <a:pt x="816" y="648"/>
                    <a:pt x="816" y="649"/>
                    <a:pt x="816" y="649"/>
                  </a:cubicBezTo>
                  <a:cubicBezTo>
                    <a:pt x="817" y="649"/>
                    <a:pt x="817" y="648"/>
                    <a:pt x="817" y="648"/>
                  </a:cubicBezTo>
                  <a:cubicBezTo>
                    <a:pt x="817" y="648"/>
                    <a:pt x="818" y="648"/>
                    <a:pt x="818" y="648"/>
                  </a:cubicBezTo>
                  <a:cubicBezTo>
                    <a:pt x="818" y="647"/>
                    <a:pt x="818" y="647"/>
                    <a:pt x="818" y="647"/>
                  </a:cubicBezTo>
                  <a:cubicBezTo>
                    <a:pt x="818" y="647"/>
                    <a:pt x="818" y="647"/>
                    <a:pt x="819" y="647"/>
                  </a:cubicBezTo>
                  <a:cubicBezTo>
                    <a:pt x="819" y="647"/>
                    <a:pt x="819" y="647"/>
                    <a:pt x="819" y="647"/>
                  </a:cubicBezTo>
                  <a:cubicBezTo>
                    <a:pt x="819" y="647"/>
                    <a:pt x="819" y="647"/>
                    <a:pt x="819" y="647"/>
                  </a:cubicBezTo>
                  <a:cubicBezTo>
                    <a:pt x="819" y="647"/>
                    <a:pt x="819" y="647"/>
                    <a:pt x="819" y="647"/>
                  </a:cubicBezTo>
                  <a:cubicBezTo>
                    <a:pt x="819" y="647"/>
                    <a:pt x="819" y="647"/>
                    <a:pt x="819" y="647"/>
                  </a:cubicBezTo>
                  <a:cubicBezTo>
                    <a:pt x="819" y="647"/>
                    <a:pt x="819" y="647"/>
                    <a:pt x="819" y="647"/>
                  </a:cubicBezTo>
                  <a:cubicBezTo>
                    <a:pt x="819" y="646"/>
                    <a:pt x="818" y="646"/>
                    <a:pt x="818" y="646"/>
                  </a:cubicBezTo>
                  <a:close/>
                  <a:moveTo>
                    <a:pt x="820" y="661"/>
                  </a:moveTo>
                  <a:cubicBezTo>
                    <a:pt x="819" y="661"/>
                    <a:pt x="819" y="661"/>
                    <a:pt x="819" y="660"/>
                  </a:cubicBezTo>
                  <a:cubicBezTo>
                    <a:pt x="819" y="660"/>
                    <a:pt x="819" y="660"/>
                    <a:pt x="819" y="660"/>
                  </a:cubicBezTo>
                  <a:cubicBezTo>
                    <a:pt x="819" y="660"/>
                    <a:pt x="819" y="660"/>
                    <a:pt x="819" y="660"/>
                  </a:cubicBezTo>
                  <a:cubicBezTo>
                    <a:pt x="819" y="660"/>
                    <a:pt x="819" y="659"/>
                    <a:pt x="819" y="659"/>
                  </a:cubicBezTo>
                  <a:cubicBezTo>
                    <a:pt x="818" y="659"/>
                    <a:pt x="817" y="659"/>
                    <a:pt x="817" y="658"/>
                  </a:cubicBezTo>
                  <a:cubicBezTo>
                    <a:pt x="817" y="658"/>
                    <a:pt x="816" y="658"/>
                    <a:pt x="815" y="658"/>
                  </a:cubicBezTo>
                  <a:cubicBezTo>
                    <a:pt x="815" y="658"/>
                    <a:pt x="815" y="658"/>
                    <a:pt x="815" y="658"/>
                  </a:cubicBezTo>
                  <a:cubicBezTo>
                    <a:pt x="814" y="658"/>
                    <a:pt x="813" y="659"/>
                    <a:pt x="813" y="659"/>
                  </a:cubicBezTo>
                  <a:cubicBezTo>
                    <a:pt x="812" y="659"/>
                    <a:pt x="811" y="658"/>
                    <a:pt x="810" y="658"/>
                  </a:cubicBezTo>
                  <a:cubicBezTo>
                    <a:pt x="809" y="658"/>
                    <a:pt x="809" y="659"/>
                    <a:pt x="808" y="659"/>
                  </a:cubicBezTo>
                  <a:cubicBezTo>
                    <a:pt x="808" y="659"/>
                    <a:pt x="808" y="660"/>
                    <a:pt x="808" y="660"/>
                  </a:cubicBezTo>
                  <a:cubicBezTo>
                    <a:pt x="809" y="661"/>
                    <a:pt x="808" y="661"/>
                    <a:pt x="809" y="662"/>
                  </a:cubicBezTo>
                  <a:cubicBezTo>
                    <a:pt x="809" y="662"/>
                    <a:pt x="810" y="662"/>
                    <a:pt x="810" y="662"/>
                  </a:cubicBezTo>
                  <a:cubicBezTo>
                    <a:pt x="811" y="662"/>
                    <a:pt x="811" y="662"/>
                    <a:pt x="812" y="663"/>
                  </a:cubicBezTo>
                  <a:cubicBezTo>
                    <a:pt x="812" y="663"/>
                    <a:pt x="812" y="663"/>
                    <a:pt x="812" y="664"/>
                  </a:cubicBezTo>
                  <a:cubicBezTo>
                    <a:pt x="813" y="664"/>
                    <a:pt x="813" y="664"/>
                    <a:pt x="814" y="665"/>
                  </a:cubicBezTo>
                  <a:cubicBezTo>
                    <a:pt x="814" y="665"/>
                    <a:pt x="814" y="665"/>
                    <a:pt x="814" y="665"/>
                  </a:cubicBezTo>
                  <a:cubicBezTo>
                    <a:pt x="815" y="666"/>
                    <a:pt x="815" y="665"/>
                    <a:pt x="816" y="665"/>
                  </a:cubicBezTo>
                  <a:cubicBezTo>
                    <a:pt x="816" y="664"/>
                    <a:pt x="817" y="663"/>
                    <a:pt x="818" y="663"/>
                  </a:cubicBezTo>
                  <a:cubicBezTo>
                    <a:pt x="818" y="663"/>
                    <a:pt x="819" y="663"/>
                    <a:pt x="819" y="662"/>
                  </a:cubicBezTo>
                  <a:cubicBezTo>
                    <a:pt x="819" y="662"/>
                    <a:pt x="819" y="662"/>
                    <a:pt x="820" y="662"/>
                  </a:cubicBezTo>
                  <a:cubicBezTo>
                    <a:pt x="820" y="662"/>
                    <a:pt x="820" y="662"/>
                    <a:pt x="820" y="662"/>
                  </a:cubicBezTo>
                  <a:cubicBezTo>
                    <a:pt x="820" y="662"/>
                    <a:pt x="820" y="661"/>
                    <a:pt x="820" y="661"/>
                  </a:cubicBezTo>
                  <a:cubicBezTo>
                    <a:pt x="820" y="661"/>
                    <a:pt x="820" y="661"/>
                    <a:pt x="820" y="661"/>
                  </a:cubicBezTo>
                  <a:close/>
                  <a:moveTo>
                    <a:pt x="879" y="684"/>
                  </a:moveTo>
                  <a:cubicBezTo>
                    <a:pt x="878" y="685"/>
                    <a:pt x="878" y="685"/>
                    <a:pt x="877" y="685"/>
                  </a:cubicBezTo>
                  <a:cubicBezTo>
                    <a:pt x="877" y="685"/>
                    <a:pt x="877" y="685"/>
                    <a:pt x="877" y="685"/>
                  </a:cubicBezTo>
                  <a:cubicBezTo>
                    <a:pt x="877" y="685"/>
                    <a:pt x="877" y="686"/>
                    <a:pt x="877" y="686"/>
                  </a:cubicBezTo>
                  <a:cubicBezTo>
                    <a:pt x="876" y="686"/>
                    <a:pt x="877" y="687"/>
                    <a:pt x="878" y="687"/>
                  </a:cubicBezTo>
                  <a:cubicBezTo>
                    <a:pt x="878" y="687"/>
                    <a:pt x="878" y="687"/>
                    <a:pt x="878" y="687"/>
                  </a:cubicBezTo>
                  <a:cubicBezTo>
                    <a:pt x="878" y="687"/>
                    <a:pt x="878" y="687"/>
                    <a:pt x="878" y="686"/>
                  </a:cubicBezTo>
                  <a:cubicBezTo>
                    <a:pt x="878" y="686"/>
                    <a:pt x="879" y="686"/>
                    <a:pt x="879" y="686"/>
                  </a:cubicBezTo>
                  <a:cubicBezTo>
                    <a:pt x="879" y="686"/>
                    <a:pt x="879" y="685"/>
                    <a:pt x="880" y="685"/>
                  </a:cubicBezTo>
                  <a:cubicBezTo>
                    <a:pt x="880" y="685"/>
                    <a:pt x="879" y="684"/>
                    <a:pt x="879" y="684"/>
                  </a:cubicBezTo>
                  <a:close/>
                  <a:moveTo>
                    <a:pt x="936" y="611"/>
                  </a:moveTo>
                  <a:cubicBezTo>
                    <a:pt x="936" y="611"/>
                    <a:pt x="936" y="611"/>
                    <a:pt x="936" y="611"/>
                  </a:cubicBezTo>
                  <a:cubicBezTo>
                    <a:pt x="936" y="611"/>
                    <a:pt x="935" y="611"/>
                    <a:pt x="935" y="611"/>
                  </a:cubicBezTo>
                  <a:cubicBezTo>
                    <a:pt x="935" y="612"/>
                    <a:pt x="935" y="612"/>
                    <a:pt x="936" y="612"/>
                  </a:cubicBezTo>
                  <a:cubicBezTo>
                    <a:pt x="936" y="612"/>
                    <a:pt x="936" y="612"/>
                    <a:pt x="936" y="612"/>
                  </a:cubicBezTo>
                  <a:cubicBezTo>
                    <a:pt x="937" y="612"/>
                    <a:pt x="937" y="612"/>
                    <a:pt x="936" y="611"/>
                  </a:cubicBezTo>
                  <a:close/>
                  <a:moveTo>
                    <a:pt x="892" y="681"/>
                  </a:moveTo>
                  <a:cubicBezTo>
                    <a:pt x="891" y="681"/>
                    <a:pt x="891" y="682"/>
                    <a:pt x="891" y="682"/>
                  </a:cubicBezTo>
                  <a:cubicBezTo>
                    <a:pt x="891" y="683"/>
                    <a:pt x="891" y="683"/>
                    <a:pt x="891" y="683"/>
                  </a:cubicBezTo>
                  <a:cubicBezTo>
                    <a:pt x="892" y="683"/>
                    <a:pt x="892" y="683"/>
                    <a:pt x="892" y="682"/>
                  </a:cubicBezTo>
                  <a:cubicBezTo>
                    <a:pt x="892" y="682"/>
                    <a:pt x="892" y="682"/>
                    <a:pt x="892" y="682"/>
                  </a:cubicBezTo>
                  <a:cubicBezTo>
                    <a:pt x="892" y="682"/>
                    <a:pt x="892" y="682"/>
                    <a:pt x="892" y="682"/>
                  </a:cubicBezTo>
                  <a:cubicBezTo>
                    <a:pt x="893" y="682"/>
                    <a:pt x="892" y="681"/>
                    <a:pt x="892" y="681"/>
                  </a:cubicBezTo>
                  <a:close/>
                  <a:moveTo>
                    <a:pt x="892" y="662"/>
                  </a:moveTo>
                  <a:cubicBezTo>
                    <a:pt x="892" y="662"/>
                    <a:pt x="892" y="662"/>
                    <a:pt x="892" y="662"/>
                  </a:cubicBezTo>
                  <a:cubicBezTo>
                    <a:pt x="892" y="663"/>
                    <a:pt x="892" y="663"/>
                    <a:pt x="892" y="663"/>
                  </a:cubicBezTo>
                  <a:cubicBezTo>
                    <a:pt x="893" y="663"/>
                    <a:pt x="893" y="662"/>
                    <a:pt x="893" y="662"/>
                  </a:cubicBezTo>
                  <a:cubicBezTo>
                    <a:pt x="893" y="661"/>
                    <a:pt x="892" y="661"/>
                    <a:pt x="892" y="662"/>
                  </a:cubicBezTo>
                  <a:close/>
                  <a:moveTo>
                    <a:pt x="888" y="664"/>
                  </a:moveTo>
                  <a:cubicBezTo>
                    <a:pt x="888" y="664"/>
                    <a:pt x="889" y="663"/>
                    <a:pt x="889" y="663"/>
                  </a:cubicBezTo>
                  <a:cubicBezTo>
                    <a:pt x="890" y="663"/>
                    <a:pt x="890" y="662"/>
                    <a:pt x="890" y="662"/>
                  </a:cubicBezTo>
                  <a:cubicBezTo>
                    <a:pt x="891" y="662"/>
                    <a:pt x="891" y="660"/>
                    <a:pt x="891" y="660"/>
                  </a:cubicBezTo>
                  <a:cubicBezTo>
                    <a:pt x="890" y="658"/>
                    <a:pt x="887" y="661"/>
                    <a:pt x="887" y="662"/>
                  </a:cubicBezTo>
                  <a:cubicBezTo>
                    <a:pt x="887" y="663"/>
                    <a:pt x="886" y="663"/>
                    <a:pt x="885" y="663"/>
                  </a:cubicBezTo>
                  <a:cubicBezTo>
                    <a:pt x="885" y="663"/>
                    <a:pt x="884" y="663"/>
                    <a:pt x="884" y="664"/>
                  </a:cubicBezTo>
                  <a:cubicBezTo>
                    <a:pt x="883" y="664"/>
                    <a:pt x="883" y="665"/>
                    <a:pt x="882" y="664"/>
                  </a:cubicBezTo>
                  <a:cubicBezTo>
                    <a:pt x="881" y="664"/>
                    <a:pt x="881" y="664"/>
                    <a:pt x="881" y="664"/>
                  </a:cubicBezTo>
                  <a:cubicBezTo>
                    <a:pt x="880" y="664"/>
                    <a:pt x="880" y="664"/>
                    <a:pt x="880" y="663"/>
                  </a:cubicBezTo>
                  <a:cubicBezTo>
                    <a:pt x="879" y="663"/>
                    <a:pt x="878" y="663"/>
                    <a:pt x="877" y="663"/>
                  </a:cubicBezTo>
                  <a:cubicBezTo>
                    <a:pt x="875" y="663"/>
                    <a:pt x="875" y="663"/>
                    <a:pt x="874" y="662"/>
                  </a:cubicBezTo>
                  <a:cubicBezTo>
                    <a:pt x="873" y="662"/>
                    <a:pt x="872" y="662"/>
                    <a:pt x="871" y="662"/>
                  </a:cubicBezTo>
                  <a:cubicBezTo>
                    <a:pt x="871" y="662"/>
                    <a:pt x="871" y="661"/>
                    <a:pt x="870" y="661"/>
                  </a:cubicBezTo>
                  <a:cubicBezTo>
                    <a:pt x="869" y="661"/>
                    <a:pt x="868" y="662"/>
                    <a:pt x="867" y="661"/>
                  </a:cubicBezTo>
                  <a:cubicBezTo>
                    <a:pt x="867" y="660"/>
                    <a:pt x="865" y="661"/>
                    <a:pt x="865" y="661"/>
                  </a:cubicBezTo>
                  <a:cubicBezTo>
                    <a:pt x="864" y="661"/>
                    <a:pt x="863" y="661"/>
                    <a:pt x="862" y="661"/>
                  </a:cubicBezTo>
                  <a:cubicBezTo>
                    <a:pt x="862" y="662"/>
                    <a:pt x="861" y="662"/>
                    <a:pt x="861" y="662"/>
                  </a:cubicBezTo>
                  <a:cubicBezTo>
                    <a:pt x="860" y="663"/>
                    <a:pt x="859" y="662"/>
                    <a:pt x="859" y="663"/>
                  </a:cubicBezTo>
                  <a:cubicBezTo>
                    <a:pt x="859" y="663"/>
                    <a:pt x="859" y="664"/>
                    <a:pt x="859" y="664"/>
                  </a:cubicBezTo>
                  <a:cubicBezTo>
                    <a:pt x="859" y="664"/>
                    <a:pt x="859" y="665"/>
                    <a:pt x="859" y="665"/>
                  </a:cubicBezTo>
                  <a:cubicBezTo>
                    <a:pt x="859" y="666"/>
                    <a:pt x="860" y="667"/>
                    <a:pt x="860" y="667"/>
                  </a:cubicBezTo>
                  <a:cubicBezTo>
                    <a:pt x="861" y="667"/>
                    <a:pt x="862" y="666"/>
                    <a:pt x="863" y="667"/>
                  </a:cubicBezTo>
                  <a:cubicBezTo>
                    <a:pt x="863" y="667"/>
                    <a:pt x="863" y="667"/>
                    <a:pt x="863" y="668"/>
                  </a:cubicBezTo>
                  <a:cubicBezTo>
                    <a:pt x="864" y="668"/>
                    <a:pt x="865" y="667"/>
                    <a:pt x="865" y="667"/>
                  </a:cubicBezTo>
                  <a:cubicBezTo>
                    <a:pt x="865" y="667"/>
                    <a:pt x="865" y="667"/>
                    <a:pt x="866" y="667"/>
                  </a:cubicBezTo>
                  <a:cubicBezTo>
                    <a:pt x="866" y="668"/>
                    <a:pt x="867" y="668"/>
                    <a:pt x="867" y="668"/>
                  </a:cubicBezTo>
                  <a:cubicBezTo>
                    <a:pt x="868" y="668"/>
                    <a:pt x="869" y="667"/>
                    <a:pt x="870" y="667"/>
                  </a:cubicBezTo>
                  <a:cubicBezTo>
                    <a:pt x="870" y="668"/>
                    <a:pt x="871" y="668"/>
                    <a:pt x="871" y="668"/>
                  </a:cubicBezTo>
                  <a:cubicBezTo>
                    <a:pt x="872" y="668"/>
                    <a:pt x="873" y="668"/>
                    <a:pt x="873" y="667"/>
                  </a:cubicBezTo>
                  <a:cubicBezTo>
                    <a:pt x="874" y="666"/>
                    <a:pt x="875" y="667"/>
                    <a:pt x="876" y="667"/>
                  </a:cubicBezTo>
                  <a:cubicBezTo>
                    <a:pt x="876" y="668"/>
                    <a:pt x="876" y="668"/>
                    <a:pt x="876" y="667"/>
                  </a:cubicBezTo>
                  <a:cubicBezTo>
                    <a:pt x="877" y="667"/>
                    <a:pt x="877" y="667"/>
                    <a:pt x="878" y="668"/>
                  </a:cubicBezTo>
                  <a:cubicBezTo>
                    <a:pt x="878" y="668"/>
                    <a:pt x="879" y="667"/>
                    <a:pt x="879" y="667"/>
                  </a:cubicBezTo>
                  <a:cubicBezTo>
                    <a:pt x="879" y="667"/>
                    <a:pt x="880" y="665"/>
                    <a:pt x="881" y="666"/>
                  </a:cubicBezTo>
                  <a:cubicBezTo>
                    <a:pt x="881" y="666"/>
                    <a:pt x="881" y="666"/>
                    <a:pt x="882" y="666"/>
                  </a:cubicBezTo>
                  <a:cubicBezTo>
                    <a:pt x="882" y="666"/>
                    <a:pt x="882" y="666"/>
                    <a:pt x="882" y="666"/>
                  </a:cubicBezTo>
                  <a:cubicBezTo>
                    <a:pt x="883" y="666"/>
                    <a:pt x="883" y="666"/>
                    <a:pt x="884" y="667"/>
                  </a:cubicBezTo>
                  <a:cubicBezTo>
                    <a:pt x="884" y="667"/>
                    <a:pt x="885" y="667"/>
                    <a:pt x="885" y="666"/>
                  </a:cubicBezTo>
                  <a:cubicBezTo>
                    <a:pt x="886" y="666"/>
                    <a:pt x="886" y="666"/>
                    <a:pt x="886" y="665"/>
                  </a:cubicBezTo>
                  <a:cubicBezTo>
                    <a:pt x="887" y="665"/>
                    <a:pt x="887" y="665"/>
                    <a:pt x="888" y="664"/>
                  </a:cubicBezTo>
                  <a:close/>
                  <a:moveTo>
                    <a:pt x="889" y="666"/>
                  </a:moveTo>
                  <a:cubicBezTo>
                    <a:pt x="890" y="666"/>
                    <a:pt x="890" y="665"/>
                    <a:pt x="889" y="665"/>
                  </a:cubicBezTo>
                  <a:cubicBezTo>
                    <a:pt x="889" y="665"/>
                    <a:pt x="889" y="666"/>
                    <a:pt x="889" y="666"/>
                  </a:cubicBezTo>
                  <a:close/>
                  <a:moveTo>
                    <a:pt x="892" y="686"/>
                  </a:moveTo>
                  <a:cubicBezTo>
                    <a:pt x="892" y="685"/>
                    <a:pt x="891" y="685"/>
                    <a:pt x="891" y="686"/>
                  </a:cubicBezTo>
                  <a:cubicBezTo>
                    <a:pt x="891" y="686"/>
                    <a:pt x="891" y="686"/>
                    <a:pt x="891" y="686"/>
                  </a:cubicBezTo>
                  <a:cubicBezTo>
                    <a:pt x="890" y="686"/>
                    <a:pt x="890" y="687"/>
                    <a:pt x="889" y="687"/>
                  </a:cubicBezTo>
                  <a:cubicBezTo>
                    <a:pt x="889" y="687"/>
                    <a:pt x="889" y="687"/>
                    <a:pt x="889" y="687"/>
                  </a:cubicBezTo>
                  <a:cubicBezTo>
                    <a:pt x="889" y="688"/>
                    <a:pt x="889" y="688"/>
                    <a:pt x="889" y="688"/>
                  </a:cubicBezTo>
                  <a:cubicBezTo>
                    <a:pt x="889" y="688"/>
                    <a:pt x="888" y="688"/>
                    <a:pt x="888" y="688"/>
                  </a:cubicBezTo>
                  <a:cubicBezTo>
                    <a:pt x="888" y="688"/>
                    <a:pt x="887" y="688"/>
                    <a:pt x="887" y="688"/>
                  </a:cubicBezTo>
                  <a:cubicBezTo>
                    <a:pt x="886" y="689"/>
                    <a:pt x="887" y="690"/>
                    <a:pt x="887" y="689"/>
                  </a:cubicBezTo>
                  <a:cubicBezTo>
                    <a:pt x="888" y="689"/>
                    <a:pt x="888" y="689"/>
                    <a:pt x="889" y="689"/>
                  </a:cubicBezTo>
                  <a:cubicBezTo>
                    <a:pt x="889" y="689"/>
                    <a:pt x="889" y="689"/>
                    <a:pt x="890" y="688"/>
                  </a:cubicBezTo>
                  <a:cubicBezTo>
                    <a:pt x="890" y="688"/>
                    <a:pt x="890" y="688"/>
                    <a:pt x="890" y="688"/>
                  </a:cubicBezTo>
                  <a:cubicBezTo>
                    <a:pt x="891" y="688"/>
                    <a:pt x="892" y="688"/>
                    <a:pt x="892" y="687"/>
                  </a:cubicBezTo>
                  <a:cubicBezTo>
                    <a:pt x="893" y="686"/>
                    <a:pt x="892" y="686"/>
                    <a:pt x="892" y="686"/>
                  </a:cubicBezTo>
                  <a:cubicBezTo>
                    <a:pt x="892" y="686"/>
                    <a:pt x="892" y="686"/>
                    <a:pt x="892" y="686"/>
                  </a:cubicBezTo>
                  <a:close/>
                  <a:moveTo>
                    <a:pt x="716" y="582"/>
                  </a:moveTo>
                  <a:cubicBezTo>
                    <a:pt x="717" y="583"/>
                    <a:pt x="717" y="583"/>
                    <a:pt x="718" y="582"/>
                  </a:cubicBezTo>
                  <a:cubicBezTo>
                    <a:pt x="719" y="582"/>
                    <a:pt x="719" y="582"/>
                    <a:pt x="719" y="581"/>
                  </a:cubicBezTo>
                  <a:cubicBezTo>
                    <a:pt x="719" y="581"/>
                    <a:pt x="719" y="581"/>
                    <a:pt x="719" y="581"/>
                  </a:cubicBezTo>
                  <a:cubicBezTo>
                    <a:pt x="719" y="581"/>
                    <a:pt x="719" y="581"/>
                    <a:pt x="718" y="581"/>
                  </a:cubicBezTo>
                  <a:cubicBezTo>
                    <a:pt x="718" y="580"/>
                    <a:pt x="718" y="580"/>
                    <a:pt x="718" y="580"/>
                  </a:cubicBezTo>
                  <a:cubicBezTo>
                    <a:pt x="718" y="580"/>
                    <a:pt x="718" y="580"/>
                    <a:pt x="718" y="580"/>
                  </a:cubicBezTo>
                  <a:cubicBezTo>
                    <a:pt x="718" y="580"/>
                    <a:pt x="718" y="580"/>
                    <a:pt x="718" y="580"/>
                  </a:cubicBezTo>
                  <a:cubicBezTo>
                    <a:pt x="717" y="580"/>
                    <a:pt x="716" y="580"/>
                    <a:pt x="715" y="581"/>
                  </a:cubicBezTo>
                  <a:cubicBezTo>
                    <a:pt x="715" y="581"/>
                    <a:pt x="716" y="582"/>
                    <a:pt x="716" y="582"/>
                  </a:cubicBezTo>
                  <a:close/>
                  <a:moveTo>
                    <a:pt x="867" y="637"/>
                  </a:moveTo>
                  <a:cubicBezTo>
                    <a:pt x="867" y="637"/>
                    <a:pt x="867" y="637"/>
                    <a:pt x="867" y="638"/>
                  </a:cubicBezTo>
                  <a:cubicBezTo>
                    <a:pt x="867" y="638"/>
                    <a:pt x="866" y="639"/>
                    <a:pt x="866" y="639"/>
                  </a:cubicBezTo>
                  <a:cubicBezTo>
                    <a:pt x="866" y="640"/>
                    <a:pt x="866" y="641"/>
                    <a:pt x="866" y="641"/>
                  </a:cubicBezTo>
                  <a:cubicBezTo>
                    <a:pt x="867" y="641"/>
                    <a:pt x="867" y="641"/>
                    <a:pt x="867" y="641"/>
                  </a:cubicBezTo>
                  <a:cubicBezTo>
                    <a:pt x="868" y="641"/>
                    <a:pt x="868" y="641"/>
                    <a:pt x="868" y="640"/>
                  </a:cubicBezTo>
                  <a:cubicBezTo>
                    <a:pt x="868" y="640"/>
                    <a:pt x="868" y="640"/>
                    <a:pt x="868" y="640"/>
                  </a:cubicBezTo>
                  <a:cubicBezTo>
                    <a:pt x="868" y="640"/>
                    <a:pt x="868" y="640"/>
                    <a:pt x="868" y="640"/>
                  </a:cubicBezTo>
                  <a:cubicBezTo>
                    <a:pt x="868" y="640"/>
                    <a:pt x="868" y="639"/>
                    <a:pt x="868" y="639"/>
                  </a:cubicBezTo>
                  <a:cubicBezTo>
                    <a:pt x="868" y="639"/>
                    <a:pt x="868" y="639"/>
                    <a:pt x="868" y="638"/>
                  </a:cubicBezTo>
                  <a:cubicBezTo>
                    <a:pt x="868" y="638"/>
                    <a:pt x="868" y="638"/>
                    <a:pt x="868" y="638"/>
                  </a:cubicBezTo>
                  <a:cubicBezTo>
                    <a:pt x="868" y="637"/>
                    <a:pt x="868" y="637"/>
                    <a:pt x="867" y="637"/>
                  </a:cubicBezTo>
                  <a:close/>
                  <a:moveTo>
                    <a:pt x="886" y="629"/>
                  </a:moveTo>
                  <a:cubicBezTo>
                    <a:pt x="886" y="629"/>
                    <a:pt x="885" y="629"/>
                    <a:pt x="885" y="629"/>
                  </a:cubicBezTo>
                  <a:cubicBezTo>
                    <a:pt x="885" y="629"/>
                    <a:pt x="884" y="629"/>
                    <a:pt x="884" y="630"/>
                  </a:cubicBezTo>
                  <a:cubicBezTo>
                    <a:pt x="883" y="631"/>
                    <a:pt x="885" y="632"/>
                    <a:pt x="886" y="632"/>
                  </a:cubicBezTo>
                  <a:cubicBezTo>
                    <a:pt x="886" y="632"/>
                    <a:pt x="886" y="631"/>
                    <a:pt x="887" y="631"/>
                  </a:cubicBezTo>
                  <a:cubicBezTo>
                    <a:pt x="887" y="631"/>
                    <a:pt x="887" y="630"/>
                    <a:pt x="887" y="629"/>
                  </a:cubicBezTo>
                  <a:cubicBezTo>
                    <a:pt x="887" y="629"/>
                    <a:pt x="887" y="629"/>
                    <a:pt x="887" y="629"/>
                  </a:cubicBezTo>
                  <a:cubicBezTo>
                    <a:pt x="887" y="629"/>
                    <a:pt x="887" y="629"/>
                    <a:pt x="887" y="629"/>
                  </a:cubicBezTo>
                  <a:cubicBezTo>
                    <a:pt x="888" y="628"/>
                    <a:pt x="888" y="628"/>
                    <a:pt x="888" y="627"/>
                  </a:cubicBezTo>
                  <a:cubicBezTo>
                    <a:pt x="888" y="627"/>
                    <a:pt x="888" y="626"/>
                    <a:pt x="888" y="626"/>
                  </a:cubicBezTo>
                  <a:cubicBezTo>
                    <a:pt x="888" y="625"/>
                    <a:pt x="886" y="624"/>
                    <a:pt x="886" y="625"/>
                  </a:cubicBezTo>
                  <a:cubicBezTo>
                    <a:pt x="886" y="625"/>
                    <a:pt x="886" y="625"/>
                    <a:pt x="886" y="626"/>
                  </a:cubicBezTo>
                  <a:cubicBezTo>
                    <a:pt x="885" y="626"/>
                    <a:pt x="885" y="627"/>
                    <a:pt x="886" y="628"/>
                  </a:cubicBezTo>
                  <a:cubicBezTo>
                    <a:pt x="886" y="628"/>
                    <a:pt x="886" y="628"/>
                    <a:pt x="886" y="628"/>
                  </a:cubicBezTo>
                  <a:cubicBezTo>
                    <a:pt x="886" y="628"/>
                    <a:pt x="886" y="628"/>
                    <a:pt x="886" y="629"/>
                  </a:cubicBezTo>
                  <a:close/>
                  <a:moveTo>
                    <a:pt x="879" y="632"/>
                  </a:moveTo>
                  <a:cubicBezTo>
                    <a:pt x="880" y="632"/>
                    <a:pt x="880" y="632"/>
                    <a:pt x="881" y="632"/>
                  </a:cubicBezTo>
                  <a:cubicBezTo>
                    <a:pt x="881" y="632"/>
                    <a:pt x="881" y="632"/>
                    <a:pt x="882" y="632"/>
                  </a:cubicBezTo>
                  <a:cubicBezTo>
                    <a:pt x="882" y="631"/>
                    <a:pt x="882" y="631"/>
                    <a:pt x="881" y="631"/>
                  </a:cubicBezTo>
                  <a:cubicBezTo>
                    <a:pt x="881" y="631"/>
                    <a:pt x="881" y="630"/>
                    <a:pt x="881" y="630"/>
                  </a:cubicBezTo>
                  <a:cubicBezTo>
                    <a:pt x="881" y="630"/>
                    <a:pt x="881" y="630"/>
                    <a:pt x="881" y="630"/>
                  </a:cubicBezTo>
                  <a:cubicBezTo>
                    <a:pt x="881" y="630"/>
                    <a:pt x="881" y="630"/>
                    <a:pt x="881" y="630"/>
                  </a:cubicBezTo>
                  <a:cubicBezTo>
                    <a:pt x="881" y="630"/>
                    <a:pt x="881" y="629"/>
                    <a:pt x="881" y="629"/>
                  </a:cubicBezTo>
                  <a:cubicBezTo>
                    <a:pt x="881" y="628"/>
                    <a:pt x="879" y="628"/>
                    <a:pt x="879" y="629"/>
                  </a:cubicBezTo>
                  <a:cubicBezTo>
                    <a:pt x="879" y="630"/>
                    <a:pt x="879" y="630"/>
                    <a:pt x="879" y="630"/>
                  </a:cubicBezTo>
                  <a:cubicBezTo>
                    <a:pt x="879" y="631"/>
                    <a:pt x="879" y="631"/>
                    <a:pt x="879" y="632"/>
                  </a:cubicBezTo>
                  <a:close/>
                  <a:moveTo>
                    <a:pt x="868" y="650"/>
                  </a:moveTo>
                  <a:cubicBezTo>
                    <a:pt x="868" y="650"/>
                    <a:pt x="868" y="650"/>
                    <a:pt x="868" y="650"/>
                  </a:cubicBezTo>
                  <a:cubicBezTo>
                    <a:pt x="869" y="650"/>
                    <a:pt x="869" y="650"/>
                    <a:pt x="869" y="650"/>
                  </a:cubicBezTo>
                  <a:cubicBezTo>
                    <a:pt x="869" y="649"/>
                    <a:pt x="869" y="649"/>
                    <a:pt x="869" y="649"/>
                  </a:cubicBezTo>
                  <a:cubicBezTo>
                    <a:pt x="869" y="648"/>
                    <a:pt x="868" y="648"/>
                    <a:pt x="868" y="649"/>
                  </a:cubicBezTo>
                  <a:cubicBezTo>
                    <a:pt x="868" y="649"/>
                    <a:pt x="868" y="649"/>
                    <a:pt x="868" y="649"/>
                  </a:cubicBezTo>
                  <a:cubicBezTo>
                    <a:pt x="868" y="649"/>
                    <a:pt x="868" y="649"/>
                    <a:pt x="868" y="649"/>
                  </a:cubicBezTo>
                  <a:cubicBezTo>
                    <a:pt x="867" y="649"/>
                    <a:pt x="867" y="650"/>
                    <a:pt x="868" y="650"/>
                  </a:cubicBezTo>
                  <a:close/>
                  <a:moveTo>
                    <a:pt x="881" y="582"/>
                  </a:moveTo>
                  <a:cubicBezTo>
                    <a:pt x="880" y="582"/>
                    <a:pt x="880" y="582"/>
                    <a:pt x="880" y="582"/>
                  </a:cubicBezTo>
                  <a:cubicBezTo>
                    <a:pt x="880" y="583"/>
                    <a:pt x="880" y="583"/>
                    <a:pt x="879" y="583"/>
                  </a:cubicBezTo>
                  <a:cubicBezTo>
                    <a:pt x="879" y="583"/>
                    <a:pt x="879" y="584"/>
                    <a:pt x="879" y="584"/>
                  </a:cubicBezTo>
                  <a:cubicBezTo>
                    <a:pt x="880" y="584"/>
                    <a:pt x="880" y="584"/>
                    <a:pt x="880" y="583"/>
                  </a:cubicBezTo>
                  <a:cubicBezTo>
                    <a:pt x="881" y="583"/>
                    <a:pt x="881" y="583"/>
                    <a:pt x="881" y="583"/>
                  </a:cubicBezTo>
                  <a:cubicBezTo>
                    <a:pt x="882" y="583"/>
                    <a:pt x="882" y="582"/>
                    <a:pt x="881" y="582"/>
                  </a:cubicBezTo>
                  <a:cubicBezTo>
                    <a:pt x="881" y="582"/>
                    <a:pt x="881" y="582"/>
                    <a:pt x="881" y="582"/>
                  </a:cubicBezTo>
                  <a:close/>
                  <a:moveTo>
                    <a:pt x="891" y="628"/>
                  </a:moveTo>
                  <a:cubicBezTo>
                    <a:pt x="891" y="627"/>
                    <a:pt x="892" y="627"/>
                    <a:pt x="892" y="627"/>
                  </a:cubicBezTo>
                  <a:cubicBezTo>
                    <a:pt x="893" y="626"/>
                    <a:pt x="894" y="624"/>
                    <a:pt x="892" y="622"/>
                  </a:cubicBezTo>
                  <a:cubicBezTo>
                    <a:pt x="892" y="622"/>
                    <a:pt x="892" y="622"/>
                    <a:pt x="892" y="622"/>
                  </a:cubicBezTo>
                  <a:cubicBezTo>
                    <a:pt x="891" y="623"/>
                    <a:pt x="890" y="624"/>
                    <a:pt x="890" y="625"/>
                  </a:cubicBezTo>
                  <a:cubicBezTo>
                    <a:pt x="890" y="626"/>
                    <a:pt x="890" y="629"/>
                    <a:pt x="889" y="630"/>
                  </a:cubicBezTo>
                  <a:cubicBezTo>
                    <a:pt x="889" y="630"/>
                    <a:pt x="889" y="631"/>
                    <a:pt x="889" y="631"/>
                  </a:cubicBezTo>
                  <a:cubicBezTo>
                    <a:pt x="888" y="632"/>
                    <a:pt x="888" y="633"/>
                    <a:pt x="889" y="634"/>
                  </a:cubicBezTo>
                  <a:cubicBezTo>
                    <a:pt x="890" y="634"/>
                    <a:pt x="890" y="633"/>
                    <a:pt x="891" y="632"/>
                  </a:cubicBezTo>
                  <a:cubicBezTo>
                    <a:pt x="891" y="632"/>
                    <a:pt x="892" y="632"/>
                    <a:pt x="892" y="631"/>
                  </a:cubicBezTo>
                  <a:cubicBezTo>
                    <a:pt x="893" y="631"/>
                    <a:pt x="893" y="630"/>
                    <a:pt x="892" y="630"/>
                  </a:cubicBezTo>
                  <a:cubicBezTo>
                    <a:pt x="892" y="630"/>
                    <a:pt x="891" y="630"/>
                    <a:pt x="891" y="630"/>
                  </a:cubicBezTo>
                  <a:cubicBezTo>
                    <a:pt x="891" y="630"/>
                    <a:pt x="891" y="629"/>
                    <a:pt x="891" y="629"/>
                  </a:cubicBezTo>
                  <a:cubicBezTo>
                    <a:pt x="891" y="629"/>
                    <a:pt x="891" y="628"/>
                    <a:pt x="891" y="628"/>
                  </a:cubicBezTo>
                  <a:close/>
                  <a:moveTo>
                    <a:pt x="895" y="663"/>
                  </a:moveTo>
                  <a:cubicBezTo>
                    <a:pt x="895" y="663"/>
                    <a:pt x="895" y="664"/>
                    <a:pt x="894" y="664"/>
                  </a:cubicBezTo>
                  <a:cubicBezTo>
                    <a:pt x="894" y="664"/>
                    <a:pt x="894" y="664"/>
                    <a:pt x="894" y="664"/>
                  </a:cubicBezTo>
                  <a:cubicBezTo>
                    <a:pt x="894" y="665"/>
                    <a:pt x="894" y="665"/>
                    <a:pt x="894" y="665"/>
                  </a:cubicBezTo>
                  <a:cubicBezTo>
                    <a:pt x="893" y="665"/>
                    <a:pt x="894" y="666"/>
                    <a:pt x="894" y="666"/>
                  </a:cubicBezTo>
                  <a:cubicBezTo>
                    <a:pt x="895" y="666"/>
                    <a:pt x="895" y="665"/>
                    <a:pt x="895" y="665"/>
                  </a:cubicBezTo>
                  <a:cubicBezTo>
                    <a:pt x="895" y="665"/>
                    <a:pt x="896" y="664"/>
                    <a:pt x="896" y="664"/>
                  </a:cubicBezTo>
                  <a:cubicBezTo>
                    <a:pt x="896" y="663"/>
                    <a:pt x="897" y="663"/>
                    <a:pt x="898" y="663"/>
                  </a:cubicBezTo>
                  <a:cubicBezTo>
                    <a:pt x="898" y="662"/>
                    <a:pt x="898" y="662"/>
                    <a:pt x="897" y="662"/>
                  </a:cubicBezTo>
                  <a:cubicBezTo>
                    <a:pt x="896" y="662"/>
                    <a:pt x="895" y="661"/>
                    <a:pt x="895" y="663"/>
                  </a:cubicBezTo>
                  <a:close/>
                  <a:moveTo>
                    <a:pt x="858" y="664"/>
                  </a:moveTo>
                  <a:cubicBezTo>
                    <a:pt x="858" y="665"/>
                    <a:pt x="858" y="665"/>
                    <a:pt x="858" y="665"/>
                  </a:cubicBezTo>
                  <a:cubicBezTo>
                    <a:pt x="858" y="665"/>
                    <a:pt x="858" y="665"/>
                    <a:pt x="858" y="665"/>
                  </a:cubicBezTo>
                  <a:cubicBezTo>
                    <a:pt x="858" y="665"/>
                    <a:pt x="857" y="665"/>
                    <a:pt x="857" y="665"/>
                  </a:cubicBezTo>
                  <a:cubicBezTo>
                    <a:pt x="857" y="665"/>
                    <a:pt x="857" y="665"/>
                    <a:pt x="857" y="665"/>
                  </a:cubicBezTo>
                  <a:cubicBezTo>
                    <a:pt x="857" y="665"/>
                    <a:pt x="857" y="666"/>
                    <a:pt x="857" y="666"/>
                  </a:cubicBezTo>
                  <a:cubicBezTo>
                    <a:pt x="857" y="666"/>
                    <a:pt x="857" y="666"/>
                    <a:pt x="857" y="666"/>
                  </a:cubicBezTo>
                  <a:cubicBezTo>
                    <a:pt x="857" y="666"/>
                    <a:pt x="857" y="666"/>
                    <a:pt x="857" y="666"/>
                  </a:cubicBezTo>
                  <a:cubicBezTo>
                    <a:pt x="857" y="666"/>
                    <a:pt x="858" y="666"/>
                    <a:pt x="858" y="666"/>
                  </a:cubicBezTo>
                  <a:cubicBezTo>
                    <a:pt x="858" y="666"/>
                    <a:pt x="858" y="666"/>
                    <a:pt x="858" y="666"/>
                  </a:cubicBezTo>
                  <a:cubicBezTo>
                    <a:pt x="858" y="666"/>
                    <a:pt x="858" y="666"/>
                    <a:pt x="858" y="666"/>
                  </a:cubicBezTo>
                  <a:cubicBezTo>
                    <a:pt x="858" y="666"/>
                    <a:pt x="858" y="665"/>
                    <a:pt x="858" y="665"/>
                  </a:cubicBezTo>
                  <a:cubicBezTo>
                    <a:pt x="858" y="665"/>
                    <a:pt x="858" y="665"/>
                    <a:pt x="858" y="665"/>
                  </a:cubicBezTo>
                  <a:cubicBezTo>
                    <a:pt x="858" y="665"/>
                    <a:pt x="858" y="664"/>
                    <a:pt x="858" y="664"/>
                  </a:cubicBezTo>
                  <a:close/>
                  <a:moveTo>
                    <a:pt x="857" y="664"/>
                  </a:moveTo>
                  <a:cubicBezTo>
                    <a:pt x="857" y="664"/>
                    <a:pt x="857" y="663"/>
                    <a:pt x="856" y="663"/>
                  </a:cubicBezTo>
                  <a:cubicBezTo>
                    <a:pt x="856" y="663"/>
                    <a:pt x="856" y="663"/>
                    <a:pt x="856" y="663"/>
                  </a:cubicBezTo>
                  <a:cubicBezTo>
                    <a:pt x="856" y="663"/>
                    <a:pt x="856" y="663"/>
                    <a:pt x="856" y="663"/>
                  </a:cubicBezTo>
                  <a:cubicBezTo>
                    <a:pt x="856" y="663"/>
                    <a:pt x="856" y="663"/>
                    <a:pt x="856" y="663"/>
                  </a:cubicBezTo>
                  <a:cubicBezTo>
                    <a:pt x="856" y="663"/>
                    <a:pt x="856" y="663"/>
                    <a:pt x="856" y="663"/>
                  </a:cubicBezTo>
                  <a:cubicBezTo>
                    <a:pt x="855" y="663"/>
                    <a:pt x="855" y="663"/>
                    <a:pt x="855" y="664"/>
                  </a:cubicBezTo>
                  <a:cubicBezTo>
                    <a:pt x="855" y="664"/>
                    <a:pt x="855" y="664"/>
                    <a:pt x="855" y="664"/>
                  </a:cubicBezTo>
                  <a:cubicBezTo>
                    <a:pt x="855" y="664"/>
                    <a:pt x="855" y="664"/>
                    <a:pt x="855" y="664"/>
                  </a:cubicBezTo>
                  <a:cubicBezTo>
                    <a:pt x="855" y="664"/>
                    <a:pt x="855" y="664"/>
                    <a:pt x="855" y="664"/>
                  </a:cubicBezTo>
                  <a:cubicBezTo>
                    <a:pt x="855" y="665"/>
                    <a:pt x="855" y="665"/>
                    <a:pt x="855" y="665"/>
                  </a:cubicBezTo>
                  <a:cubicBezTo>
                    <a:pt x="855" y="665"/>
                    <a:pt x="855" y="665"/>
                    <a:pt x="855" y="666"/>
                  </a:cubicBezTo>
                  <a:cubicBezTo>
                    <a:pt x="855" y="666"/>
                    <a:pt x="855" y="666"/>
                    <a:pt x="856" y="666"/>
                  </a:cubicBezTo>
                  <a:cubicBezTo>
                    <a:pt x="856" y="666"/>
                    <a:pt x="856" y="666"/>
                    <a:pt x="856" y="666"/>
                  </a:cubicBezTo>
                  <a:cubicBezTo>
                    <a:pt x="856" y="666"/>
                    <a:pt x="856" y="666"/>
                    <a:pt x="856" y="665"/>
                  </a:cubicBezTo>
                  <a:cubicBezTo>
                    <a:pt x="856" y="665"/>
                    <a:pt x="856" y="665"/>
                    <a:pt x="856" y="664"/>
                  </a:cubicBezTo>
                  <a:cubicBezTo>
                    <a:pt x="856" y="664"/>
                    <a:pt x="856" y="664"/>
                    <a:pt x="857" y="664"/>
                  </a:cubicBezTo>
                  <a:close/>
                  <a:moveTo>
                    <a:pt x="793" y="648"/>
                  </a:moveTo>
                  <a:cubicBezTo>
                    <a:pt x="793" y="648"/>
                    <a:pt x="793" y="649"/>
                    <a:pt x="793" y="649"/>
                  </a:cubicBezTo>
                  <a:cubicBezTo>
                    <a:pt x="794" y="649"/>
                    <a:pt x="794" y="650"/>
                    <a:pt x="795" y="650"/>
                  </a:cubicBezTo>
                  <a:cubicBezTo>
                    <a:pt x="796" y="650"/>
                    <a:pt x="796" y="650"/>
                    <a:pt x="797" y="649"/>
                  </a:cubicBezTo>
                  <a:cubicBezTo>
                    <a:pt x="798" y="649"/>
                    <a:pt x="799" y="649"/>
                    <a:pt x="800" y="649"/>
                  </a:cubicBezTo>
                  <a:cubicBezTo>
                    <a:pt x="800" y="649"/>
                    <a:pt x="800" y="649"/>
                    <a:pt x="800" y="649"/>
                  </a:cubicBezTo>
                  <a:cubicBezTo>
                    <a:pt x="801" y="649"/>
                    <a:pt x="802" y="649"/>
                    <a:pt x="803" y="649"/>
                  </a:cubicBezTo>
                  <a:cubicBezTo>
                    <a:pt x="804" y="649"/>
                    <a:pt x="804" y="648"/>
                    <a:pt x="805" y="647"/>
                  </a:cubicBezTo>
                  <a:cubicBezTo>
                    <a:pt x="805" y="647"/>
                    <a:pt x="804" y="647"/>
                    <a:pt x="804" y="647"/>
                  </a:cubicBezTo>
                  <a:cubicBezTo>
                    <a:pt x="804" y="647"/>
                    <a:pt x="803" y="647"/>
                    <a:pt x="803" y="647"/>
                  </a:cubicBezTo>
                  <a:cubicBezTo>
                    <a:pt x="802" y="647"/>
                    <a:pt x="801" y="647"/>
                    <a:pt x="800" y="647"/>
                  </a:cubicBezTo>
                  <a:cubicBezTo>
                    <a:pt x="799" y="646"/>
                    <a:pt x="798" y="647"/>
                    <a:pt x="797" y="647"/>
                  </a:cubicBezTo>
                  <a:cubicBezTo>
                    <a:pt x="796" y="647"/>
                    <a:pt x="795" y="647"/>
                    <a:pt x="795" y="646"/>
                  </a:cubicBezTo>
                  <a:cubicBezTo>
                    <a:pt x="795" y="646"/>
                    <a:pt x="794" y="646"/>
                    <a:pt x="794" y="645"/>
                  </a:cubicBezTo>
                  <a:cubicBezTo>
                    <a:pt x="793" y="645"/>
                    <a:pt x="792" y="646"/>
                    <a:pt x="792" y="646"/>
                  </a:cubicBezTo>
                  <a:cubicBezTo>
                    <a:pt x="792" y="647"/>
                    <a:pt x="791" y="647"/>
                    <a:pt x="792" y="648"/>
                  </a:cubicBezTo>
                  <a:cubicBezTo>
                    <a:pt x="792" y="648"/>
                    <a:pt x="793" y="648"/>
                    <a:pt x="793" y="648"/>
                  </a:cubicBezTo>
                  <a:close/>
                  <a:moveTo>
                    <a:pt x="929" y="616"/>
                  </a:moveTo>
                  <a:cubicBezTo>
                    <a:pt x="929" y="616"/>
                    <a:pt x="929" y="616"/>
                    <a:pt x="930" y="615"/>
                  </a:cubicBezTo>
                  <a:cubicBezTo>
                    <a:pt x="930" y="615"/>
                    <a:pt x="931" y="615"/>
                    <a:pt x="931" y="615"/>
                  </a:cubicBezTo>
                  <a:cubicBezTo>
                    <a:pt x="932" y="615"/>
                    <a:pt x="931" y="613"/>
                    <a:pt x="930" y="613"/>
                  </a:cubicBezTo>
                  <a:cubicBezTo>
                    <a:pt x="930" y="612"/>
                    <a:pt x="929" y="612"/>
                    <a:pt x="929" y="612"/>
                  </a:cubicBezTo>
                  <a:cubicBezTo>
                    <a:pt x="929" y="611"/>
                    <a:pt x="929" y="611"/>
                    <a:pt x="928" y="611"/>
                  </a:cubicBezTo>
                  <a:cubicBezTo>
                    <a:pt x="927" y="610"/>
                    <a:pt x="926" y="611"/>
                    <a:pt x="926" y="610"/>
                  </a:cubicBezTo>
                  <a:cubicBezTo>
                    <a:pt x="925" y="610"/>
                    <a:pt x="924" y="610"/>
                    <a:pt x="923" y="610"/>
                  </a:cubicBezTo>
                  <a:cubicBezTo>
                    <a:pt x="923" y="610"/>
                    <a:pt x="923" y="611"/>
                    <a:pt x="923" y="611"/>
                  </a:cubicBezTo>
                  <a:cubicBezTo>
                    <a:pt x="922" y="611"/>
                    <a:pt x="922" y="611"/>
                    <a:pt x="922" y="611"/>
                  </a:cubicBezTo>
                  <a:cubicBezTo>
                    <a:pt x="921" y="612"/>
                    <a:pt x="921" y="612"/>
                    <a:pt x="920" y="612"/>
                  </a:cubicBezTo>
                  <a:cubicBezTo>
                    <a:pt x="920" y="612"/>
                    <a:pt x="919" y="612"/>
                    <a:pt x="919" y="612"/>
                  </a:cubicBezTo>
                  <a:cubicBezTo>
                    <a:pt x="919" y="612"/>
                    <a:pt x="919" y="612"/>
                    <a:pt x="919" y="612"/>
                  </a:cubicBezTo>
                  <a:cubicBezTo>
                    <a:pt x="918" y="613"/>
                    <a:pt x="917" y="613"/>
                    <a:pt x="918" y="614"/>
                  </a:cubicBezTo>
                  <a:cubicBezTo>
                    <a:pt x="918" y="615"/>
                    <a:pt x="918" y="615"/>
                    <a:pt x="919" y="615"/>
                  </a:cubicBezTo>
                  <a:cubicBezTo>
                    <a:pt x="920" y="615"/>
                    <a:pt x="921" y="616"/>
                    <a:pt x="922" y="616"/>
                  </a:cubicBezTo>
                  <a:cubicBezTo>
                    <a:pt x="922" y="616"/>
                    <a:pt x="923" y="616"/>
                    <a:pt x="923" y="616"/>
                  </a:cubicBezTo>
                  <a:cubicBezTo>
                    <a:pt x="924" y="616"/>
                    <a:pt x="924" y="617"/>
                    <a:pt x="924" y="617"/>
                  </a:cubicBezTo>
                  <a:cubicBezTo>
                    <a:pt x="925" y="617"/>
                    <a:pt x="926" y="617"/>
                    <a:pt x="927" y="617"/>
                  </a:cubicBezTo>
                  <a:cubicBezTo>
                    <a:pt x="928" y="617"/>
                    <a:pt x="928" y="617"/>
                    <a:pt x="929" y="616"/>
                  </a:cubicBezTo>
                  <a:close/>
                  <a:moveTo>
                    <a:pt x="924" y="543"/>
                  </a:moveTo>
                  <a:cubicBezTo>
                    <a:pt x="924" y="543"/>
                    <a:pt x="925" y="543"/>
                    <a:pt x="925" y="543"/>
                  </a:cubicBezTo>
                  <a:cubicBezTo>
                    <a:pt x="925" y="544"/>
                    <a:pt x="926" y="543"/>
                    <a:pt x="925" y="542"/>
                  </a:cubicBezTo>
                  <a:cubicBezTo>
                    <a:pt x="925" y="542"/>
                    <a:pt x="925" y="542"/>
                    <a:pt x="925" y="542"/>
                  </a:cubicBezTo>
                  <a:cubicBezTo>
                    <a:pt x="925" y="542"/>
                    <a:pt x="924" y="542"/>
                    <a:pt x="924" y="543"/>
                  </a:cubicBezTo>
                  <a:close/>
                  <a:moveTo>
                    <a:pt x="918" y="658"/>
                  </a:moveTo>
                  <a:cubicBezTo>
                    <a:pt x="918" y="657"/>
                    <a:pt x="919" y="657"/>
                    <a:pt x="919" y="657"/>
                  </a:cubicBezTo>
                  <a:cubicBezTo>
                    <a:pt x="919" y="657"/>
                    <a:pt x="919" y="657"/>
                    <a:pt x="920" y="657"/>
                  </a:cubicBezTo>
                  <a:cubicBezTo>
                    <a:pt x="920" y="657"/>
                    <a:pt x="920" y="657"/>
                    <a:pt x="920" y="657"/>
                  </a:cubicBezTo>
                  <a:cubicBezTo>
                    <a:pt x="920" y="657"/>
                    <a:pt x="920" y="657"/>
                    <a:pt x="921" y="657"/>
                  </a:cubicBezTo>
                  <a:cubicBezTo>
                    <a:pt x="921" y="657"/>
                    <a:pt x="921" y="657"/>
                    <a:pt x="921" y="657"/>
                  </a:cubicBezTo>
                  <a:cubicBezTo>
                    <a:pt x="921" y="657"/>
                    <a:pt x="921" y="657"/>
                    <a:pt x="921" y="657"/>
                  </a:cubicBezTo>
                  <a:cubicBezTo>
                    <a:pt x="921" y="657"/>
                    <a:pt x="921" y="657"/>
                    <a:pt x="921" y="657"/>
                  </a:cubicBezTo>
                  <a:cubicBezTo>
                    <a:pt x="921" y="657"/>
                    <a:pt x="921" y="657"/>
                    <a:pt x="921" y="657"/>
                  </a:cubicBezTo>
                  <a:cubicBezTo>
                    <a:pt x="922" y="658"/>
                    <a:pt x="922" y="658"/>
                    <a:pt x="922" y="658"/>
                  </a:cubicBezTo>
                  <a:cubicBezTo>
                    <a:pt x="923" y="658"/>
                    <a:pt x="923" y="658"/>
                    <a:pt x="923" y="658"/>
                  </a:cubicBezTo>
                  <a:cubicBezTo>
                    <a:pt x="923" y="658"/>
                    <a:pt x="924" y="658"/>
                    <a:pt x="924" y="657"/>
                  </a:cubicBezTo>
                  <a:cubicBezTo>
                    <a:pt x="924" y="657"/>
                    <a:pt x="924" y="657"/>
                    <a:pt x="924" y="657"/>
                  </a:cubicBezTo>
                  <a:cubicBezTo>
                    <a:pt x="924" y="657"/>
                    <a:pt x="924" y="657"/>
                    <a:pt x="924" y="657"/>
                  </a:cubicBezTo>
                  <a:cubicBezTo>
                    <a:pt x="925" y="657"/>
                    <a:pt x="925" y="656"/>
                    <a:pt x="925" y="656"/>
                  </a:cubicBezTo>
                  <a:cubicBezTo>
                    <a:pt x="926" y="656"/>
                    <a:pt x="927" y="655"/>
                    <a:pt x="927" y="654"/>
                  </a:cubicBezTo>
                  <a:cubicBezTo>
                    <a:pt x="927" y="654"/>
                    <a:pt x="926" y="654"/>
                    <a:pt x="926" y="654"/>
                  </a:cubicBezTo>
                  <a:cubicBezTo>
                    <a:pt x="926" y="654"/>
                    <a:pt x="926" y="654"/>
                    <a:pt x="926" y="654"/>
                  </a:cubicBezTo>
                  <a:cubicBezTo>
                    <a:pt x="926" y="654"/>
                    <a:pt x="926" y="654"/>
                    <a:pt x="926" y="654"/>
                  </a:cubicBezTo>
                  <a:cubicBezTo>
                    <a:pt x="926" y="654"/>
                    <a:pt x="925" y="653"/>
                    <a:pt x="925" y="654"/>
                  </a:cubicBezTo>
                  <a:cubicBezTo>
                    <a:pt x="925" y="654"/>
                    <a:pt x="925" y="654"/>
                    <a:pt x="924" y="654"/>
                  </a:cubicBezTo>
                  <a:cubicBezTo>
                    <a:pt x="924" y="654"/>
                    <a:pt x="924" y="654"/>
                    <a:pt x="924" y="654"/>
                  </a:cubicBezTo>
                  <a:cubicBezTo>
                    <a:pt x="924" y="654"/>
                    <a:pt x="924" y="654"/>
                    <a:pt x="924" y="654"/>
                  </a:cubicBezTo>
                  <a:cubicBezTo>
                    <a:pt x="924" y="654"/>
                    <a:pt x="924" y="654"/>
                    <a:pt x="923" y="655"/>
                  </a:cubicBezTo>
                  <a:cubicBezTo>
                    <a:pt x="923" y="655"/>
                    <a:pt x="923" y="655"/>
                    <a:pt x="923" y="655"/>
                  </a:cubicBezTo>
                  <a:cubicBezTo>
                    <a:pt x="923" y="655"/>
                    <a:pt x="923" y="655"/>
                    <a:pt x="923" y="655"/>
                  </a:cubicBezTo>
                  <a:cubicBezTo>
                    <a:pt x="923" y="655"/>
                    <a:pt x="923" y="655"/>
                    <a:pt x="923" y="655"/>
                  </a:cubicBezTo>
                  <a:cubicBezTo>
                    <a:pt x="923" y="655"/>
                    <a:pt x="922" y="655"/>
                    <a:pt x="922" y="655"/>
                  </a:cubicBezTo>
                  <a:cubicBezTo>
                    <a:pt x="922" y="655"/>
                    <a:pt x="922" y="655"/>
                    <a:pt x="922" y="655"/>
                  </a:cubicBezTo>
                  <a:cubicBezTo>
                    <a:pt x="922" y="655"/>
                    <a:pt x="922" y="655"/>
                    <a:pt x="922" y="655"/>
                  </a:cubicBezTo>
                  <a:cubicBezTo>
                    <a:pt x="922" y="655"/>
                    <a:pt x="922" y="655"/>
                    <a:pt x="921" y="655"/>
                  </a:cubicBezTo>
                  <a:cubicBezTo>
                    <a:pt x="921" y="655"/>
                    <a:pt x="921" y="654"/>
                    <a:pt x="921" y="655"/>
                  </a:cubicBezTo>
                  <a:cubicBezTo>
                    <a:pt x="921" y="655"/>
                    <a:pt x="920" y="655"/>
                    <a:pt x="920" y="655"/>
                  </a:cubicBezTo>
                  <a:cubicBezTo>
                    <a:pt x="920" y="655"/>
                    <a:pt x="920" y="655"/>
                    <a:pt x="920" y="655"/>
                  </a:cubicBezTo>
                  <a:cubicBezTo>
                    <a:pt x="919" y="655"/>
                    <a:pt x="919" y="655"/>
                    <a:pt x="919" y="655"/>
                  </a:cubicBezTo>
                  <a:cubicBezTo>
                    <a:pt x="919" y="655"/>
                    <a:pt x="919" y="655"/>
                    <a:pt x="919" y="655"/>
                  </a:cubicBezTo>
                  <a:cubicBezTo>
                    <a:pt x="919" y="655"/>
                    <a:pt x="919" y="655"/>
                    <a:pt x="919" y="655"/>
                  </a:cubicBezTo>
                  <a:cubicBezTo>
                    <a:pt x="919" y="655"/>
                    <a:pt x="919" y="655"/>
                    <a:pt x="919" y="655"/>
                  </a:cubicBezTo>
                  <a:cubicBezTo>
                    <a:pt x="918" y="655"/>
                    <a:pt x="918" y="655"/>
                    <a:pt x="918" y="656"/>
                  </a:cubicBezTo>
                  <a:cubicBezTo>
                    <a:pt x="918" y="656"/>
                    <a:pt x="918" y="656"/>
                    <a:pt x="918" y="656"/>
                  </a:cubicBezTo>
                  <a:cubicBezTo>
                    <a:pt x="918" y="656"/>
                    <a:pt x="918" y="656"/>
                    <a:pt x="918" y="656"/>
                  </a:cubicBezTo>
                  <a:cubicBezTo>
                    <a:pt x="918" y="656"/>
                    <a:pt x="918" y="656"/>
                    <a:pt x="918" y="656"/>
                  </a:cubicBezTo>
                  <a:cubicBezTo>
                    <a:pt x="918" y="656"/>
                    <a:pt x="918" y="656"/>
                    <a:pt x="918" y="656"/>
                  </a:cubicBezTo>
                  <a:cubicBezTo>
                    <a:pt x="918" y="656"/>
                    <a:pt x="918" y="657"/>
                    <a:pt x="918" y="657"/>
                  </a:cubicBezTo>
                  <a:cubicBezTo>
                    <a:pt x="918" y="657"/>
                    <a:pt x="918" y="657"/>
                    <a:pt x="918" y="657"/>
                  </a:cubicBezTo>
                  <a:cubicBezTo>
                    <a:pt x="918" y="657"/>
                    <a:pt x="918" y="657"/>
                    <a:pt x="918" y="657"/>
                  </a:cubicBezTo>
                  <a:cubicBezTo>
                    <a:pt x="918" y="657"/>
                    <a:pt x="917" y="657"/>
                    <a:pt x="917" y="658"/>
                  </a:cubicBezTo>
                  <a:cubicBezTo>
                    <a:pt x="917" y="658"/>
                    <a:pt x="918" y="658"/>
                    <a:pt x="918" y="658"/>
                  </a:cubicBezTo>
                  <a:close/>
                  <a:moveTo>
                    <a:pt x="898" y="595"/>
                  </a:moveTo>
                  <a:cubicBezTo>
                    <a:pt x="897" y="595"/>
                    <a:pt x="897" y="595"/>
                    <a:pt x="897" y="595"/>
                  </a:cubicBezTo>
                  <a:cubicBezTo>
                    <a:pt x="897" y="595"/>
                    <a:pt x="897" y="595"/>
                    <a:pt x="897" y="595"/>
                  </a:cubicBezTo>
                  <a:cubicBezTo>
                    <a:pt x="897" y="595"/>
                    <a:pt x="897" y="595"/>
                    <a:pt x="896" y="595"/>
                  </a:cubicBezTo>
                  <a:cubicBezTo>
                    <a:pt x="896" y="595"/>
                    <a:pt x="896" y="596"/>
                    <a:pt x="896" y="596"/>
                  </a:cubicBezTo>
                  <a:cubicBezTo>
                    <a:pt x="896" y="596"/>
                    <a:pt x="896" y="596"/>
                    <a:pt x="896" y="596"/>
                  </a:cubicBezTo>
                  <a:cubicBezTo>
                    <a:pt x="897" y="596"/>
                    <a:pt x="897" y="596"/>
                    <a:pt x="897" y="596"/>
                  </a:cubicBezTo>
                  <a:cubicBezTo>
                    <a:pt x="897" y="596"/>
                    <a:pt x="897" y="596"/>
                    <a:pt x="898" y="596"/>
                  </a:cubicBezTo>
                  <a:cubicBezTo>
                    <a:pt x="898" y="596"/>
                    <a:pt x="898" y="595"/>
                    <a:pt x="898" y="595"/>
                  </a:cubicBezTo>
                  <a:close/>
                  <a:moveTo>
                    <a:pt x="919" y="602"/>
                  </a:moveTo>
                  <a:cubicBezTo>
                    <a:pt x="919" y="601"/>
                    <a:pt x="919" y="601"/>
                    <a:pt x="918" y="600"/>
                  </a:cubicBezTo>
                  <a:cubicBezTo>
                    <a:pt x="918" y="600"/>
                    <a:pt x="917" y="601"/>
                    <a:pt x="918" y="601"/>
                  </a:cubicBezTo>
                  <a:cubicBezTo>
                    <a:pt x="918" y="601"/>
                    <a:pt x="918" y="601"/>
                    <a:pt x="918" y="601"/>
                  </a:cubicBezTo>
                  <a:cubicBezTo>
                    <a:pt x="918" y="601"/>
                    <a:pt x="918" y="602"/>
                    <a:pt x="918" y="602"/>
                  </a:cubicBezTo>
                  <a:cubicBezTo>
                    <a:pt x="918" y="602"/>
                    <a:pt x="918" y="602"/>
                    <a:pt x="919" y="602"/>
                  </a:cubicBezTo>
                  <a:cubicBezTo>
                    <a:pt x="919" y="603"/>
                    <a:pt x="919" y="603"/>
                    <a:pt x="919" y="603"/>
                  </a:cubicBezTo>
                  <a:cubicBezTo>
                    <a:pt x="919" y="603"/>
                    <a:pt x="919" y="603"/>
                    <a:pt x="919" y="604"/>
                  </a:cubicBezTo>
                  <a:cubicBezTo>
                    <a:pt x="919" y="604"/>
                    <a:pt x="919" y="604"/>
                    <a:pt x="919" y="604"/>
                  </a:cubicBezTo>
                  <a:cubicBezTo>
                    <a:pt x="919" y="604"/>
                    <a:pt x="920" y="604"/>
                    <a:pt x="920" y="603"/>
                  </a:cubicBezTo>
                  <a:cubicBezTo>
                    <a:pt x="920" y="603"/>
                    <a:pt x="920" y="603"/>
                    <a:pt x="920" y="603"/>
                  </a:cubicBezTo>
                  <a:cubicBezTo>
                    <a:pt x="920" y="603"/>
                    <a:pt x="920" y="603"/>
                    <a:pt x="920" y="603"/>
                  </a:cubicBezTo>
                  <a:cubicBezTo>
                    <a:pt x="920" y="602"/>
                    <a:pt x="920" y="602"/>
                    <a:pt x="919" y="602"/>
                  </a:cubicBezTo>
                  <a:close/>
                  <a:moveTo>
                    <a:pt x="930" y="583"/>
                  </a:moveTo>
                  <a:cubicBezTo>
                    <a:pt x="930" y="583"/>
                    <a:pt x="930" y="583"/>
                    <a:pt x="930" y="583"/>
                  </a:cubicBezTo>
                  <a:cubicBezTo>
                    <a:pt x="930" y="583"/>
                    <a:pt x="930" y="584"/>
                    <a:pt x="930" y="584"/>
                  </a:cubicBezTo>
                  <a:cubicBezTo>
                    <a:pt x="930" y="584"/>
                    <a:pt x="930" y="584"/>
                    <a:pt x="930" y="584"/>
                  </a:cubicBezTo>
                  <a:cubicBezTo>
                    <a:pt x="929" y="584"/>
                    <a:pt x="929" y="585"/>
                    <a:pt x="929" y="585"/>
                  </a:cubicBezTo>
                  <a:cubicBezTo>
                    <a:pt x="929" y="585"/>
                    <a:pt x="930" y="586"/>
                    <a:pt x="930" y="585"/>
                  </a:cubicBezTo>
                  <a:cubicBezTo>
                    <a:pt x="930" y="585"/>
                    <a:pt x="931" y="585"/>
                    <a:pt x="931" y="585"/>
                  </a:cubicBezTo>
                  <a:cubicBezTo>
                    <a:pt x="931" y="585"/>
                    <a:pt x="931" y="585"/>
                    <a:pt x="931" y="584"/>
                  </a:cubicBezTo>
                  <a:cubicBezTo>
                    <a:pt x="931" y="584"/>
                    <a:pt x="931" y="584"/>
                    <a:pt x="931" y="584"/>
                  </a:cubicBezTo>
                  <a:cubicBezTo>
                    <a:pt x="931" y="584"/>
                    <a:pt x="931" y="583"/>
                    <a:pt x="930" y="583"/>
                  </a:cubicBezTo>
                  <a:close/>
                  <a:moveTo>
                    <a:pt x="919" y="598"/>
                  </a:moveTo>
                  <a:cubicBezTo>
                    <a:pt x="919" y="598"/>
                    <a:pt x="920" y="598"/>
                    <a:pt x="920" y="598"/>
                  </a:cubicBezTo>
                  <a:cubicBezTo>
                    <a:pt x="920" y="598"/>
                    <a:pt x="921" y="598"/>
                    <a:pt x="921" y="598"/>
                  </a:cubicBezTo>
                  <a:cubicBezTo>
                    <a:pt x="922" y="598"/>
                    <a:pt x="922" y="597"/>
                    <a:pt x="921" y="597"/>
                  </a:cubicBezTo>
                  <a:cubicBezTo>
                    <a:pt x="921" y="597"/>
                    <a:pt x="920" y="597"/>
                    <a:pt x="920" y="597"/>
                  </a:cubicBezTo>
                  <a:cubicBezTo>
                    <a:pt x="919" y="597"/>
                    <a:pt x="919" y="596"/>
                    <a:pt x="918" y="596"/>
                  </a:cubicBezTo>
                  <a:cubicBezTo>
                    <a:pt x="917" y="596"/>
                    <a:pt x="917" y="597"/>
                    <a:pt x="917" y="597"/>
                  </a:cubicBezTo>
                  <a:cubicBezTo>
                    <a:pt x="917" y="597"/>
                    <a:pt x="915" y="597"/>
                    <a:pt x="915" y="597"/>
                  </a:cubicBezTo>
                  <a:cubicBezTo>
                    <a:pt x="914" y="597"/>
                    <a:pt x="914" y="597"/>
                    <a:pt x="914" y="597"/>
                  </a:cubicBezTo>
                  <a:cubicBezTo>
                    <a:pt x="915" y="598"/>
                    <a:pt x="915" y="598"/>
                    <a:pt x="916" y="599"/>
                  </a:cubicBezTo>
                  <a:cubicBezTo>
                    <a:pt x="917" y="599"/>
                    <a:pt x="918" y="598"/>
                    <a:pt x="919" y="598"/>
                  </a:cubicBezTo>
                  <a:close/>
                  <a:moveTo>
                    <a:pt x="914" y="662"/>
                  </a:moveTo>
                  <a:cubicBezTo>
                    <a:pt x="914" y="662"/>
                    <a:pt x="915" y="662"/>
                    <a:pt x="914" y="662"/>
                  </a:cubicBezTo>
                  <a:cubicBezTo>
                    <a:pt x="915" y="662"/>
                    <a:pt x="915" y="662"/>
                    <a:pt x="915" y="662"/>
                  </a:cubicBezTo>
                  <a:cubicBezTo>
                    <a:pt x="915" y="661"/>
                    <a:pt x="914" y="660"/>
                    <a:pt x="914" y="661"/>
                  </a:cubicBezTo>
                  <a:cubicBezTo>
                    <a:pt x="914" y="661"/>
                    <a:pt x="913" y="662"/>
                    <a:pt x="913" y="662"/>
                  </a:cubicBezTo>
                  <a:cubicBezTo>
                    <a:pt x="914" y="662"/>
                    <a:pt x="914" y="663"/>
                    <a:pt x="914" y="662"/>
                  </a:cubicBezTo>
                  <a:close/>
                  <a:moveTo>
                    <a:pt x="940" y="572"/>
                  </a:moveTo>
                  <a:cubicBezTo>
                    <a:pt x="940" y="571"/>
                    <a:pt x="941" y="571"/>
                    <a:pt x="942" y="571"/>
                  </a:cubicBezTo>
                  <a:cubicBezTo>
                    <a:pt x="942" y="571"/>
                    <a:pt x="943" y="571"/>
                    <a:pt x="943" y="570"/>
                  </a:cubicBezTo>
                  <a:cubicBezTo>
                    <a:pt x="944" y="570"/>
                    <a:pt x="944" y="570"/>
                    <a:pt x="944" y="569"/>
                  </a:cubicBezTo>
                  <a:cubicBezTo>
                    <a:pt x="944" y="569"/>
                    <a:pt x="944" y="569"/>
                    <a:pt x="944" y="569"/>
                  </a:cubicBezTo>
                  <a:cubicBezTo>
                    <a:pt x="944" y="568"/>
                    <a:pt x="945" y="568"/>
                    <a:pt x="945" y="567"/>
                  </a:cubicBezTo>
                  <a:cubicBezTo>
                    <a:pt x="945" y="567"/>
                    <a:pt x="945" y="567"/>
                    <a:pt x="945" y="567"/>
                  </a:cubicBezTo>
                  <a:cubicBezTo>
                    <a:pt x="945" y="566"/>
                    <a:pt x="945" y="566"/>
                    <a:pt x="945" y="566"/>
                  </a:cubicBezTo>
                  <a:cubicBezTo>
                    <a:pt x="944" y="566"/>
                    <a:pt x="944" y="565"/>
                    <a:pt x="944" y="565"/>
                  </a:cubicBezTo>
                  <a:cubicBezTo>
                    <a:pt x="944" y="565"/>
                    <a:pt x="944" y="565"/>
                    <a:pt x="943" y="565"/>
                  </a:cubicBezTo>
                  <a:cubicBezTo>
                    <a:pt x="943" y="565"/>
                    <a:pt x="943" y="565"/>
                    <a:pt x="943" y="565"/>
                  </a:cubicBezTo>
                  <a:cubicBezTo>
                    <a:pt x="942" y="565"/>
                    <a:pt x="942" y="565"/>
                    <a:pt x="941" y="565"/>
                  </a:cubicBezTo>
                  <a:cubicBezTo>
                    <a:pt x="941" y="566"/>
                    <a:pt x="936" y="567"/>
                    <a:pt x="939" y="568"/>
                  </a:cubicBezTo>
                  <a:cubicBezTo>
                    <a:pt x="938" y="569"/>
                    <a:pt x="938" y="569"/>
                    <a:pt x="937" y="570"/>
                  </a:cubicBezTo>
                  <a:cubicBezTo>
                    <a:pt x="937" y="570"/>
                    <a:pt x="937" y="570"/>
                    <a:pt x="936" y="570"/>
                  </a:cubicBezTo>
                  <a:cubicBezTo>
                    <a:pt x="936" y="570"/>
                    <a:pt x="936" y="571"/>
                    <a:pt x="936" y="571"/>
                  </a:cubicBezTo>
                  <a:cubicBezTo>
                    <a:pt x="936" y="572"/>
                    <a:pt x="934" y="572"/>
                    <a:pt x="935" y="571"/>
                  </a:cubicBezTo>
                  <a:cubicBezTo>
                    <a:pt x="935" y="570"/>
                    <a:pt x="934" y="570"/>
                    <a:pt x="934" y="570"/>
                  </a:cubicBezTo>
                  <a:cubicBezTo>
                    <a:pt x="934" y="569"/>
                    <a:pt x="935" y="569"/>
                    <a:pt x="936" y="568"/>
                  </a:cubicBezTo>
                  <a:cubicBezTo>
                    <a:pt x="937" y="568"/>
                    <a:pt x="937" y="568"/>
                    <a:pt x="937" y="567"/>
                  </a:cubicBezTo>
                  <a:cubicBezTo>
                    <a:pt x="937" y="566"/>
                    <a:pt x="937" y="566"/>
                    <a:pt x="938" y="565"/>
                  </a:cubicBezTo>
                  <a:cubicBezTo>
                    <a:pt x="938" y="565"/>
                    <a:pt x="937" y="565"/>
                    <a:pt x="937" y="564"/>
                  </a:cubicBezTo>
                  <a:cubicBezTo>
                    <a:pt x="937" y="564"/>
                    <a:pt x="937" y="563"/>
                    <a:pt x="936" y="563"/>
                  </a:cubicBezTo>
                  <a:cubicBezTo>
                    <a:pt x="936" y="563"/>
                    <a:pt x="936" y="562"/>
                    <a:pt x="936" y="562"/>
                  </a:cubicBezTo>
                  <a:cubicBezTo>
                    <a:pt x="936" y="561"/>
                    <a:pt x="937" y="561"/>
                    <a:pt x="937" y="561"/>
                  </a:cubicBezTo>
                  <a:cubicBezTo>
                    <a:pt x="937" y="560"/>
                    <a:pt x="937" y="560"/>
                    <a:pt x="937" y="560"/>
                  </a:cubicBezTo>
                  <a:cubicBezTo>
                    <a:pt x="937" y="559"/>
                    <a:pt x="937" y="559"/>
                    <a:pt x="936" y="559"/>
                  </a:cubicBezTo>
                  <a:cubicBezTo>
                    <a:pt x="936" y="559"/>
                    <a:pt x="936" y="560"/>
                    <a:pt x="935" y="560"/>
                  </a:cubicBezTo>
                  <a:cubicBezTo>
                    <a:pt x="935" y="560"/>
                    <a:pt x="935" y="561"/>
                    <a:pt x="935" y="561"/>
                  </a:cubicBezTo>
                  <a:cubicBezTo>
                    <a:pt x="934" y="561"/>
                    <a:pt x="934" y="562"/>
                    <a:pt x="934" y="562"/>
                  </a:cubicBezTo>
                  <a:cubicBezTo>
                    <a:pt x="934" y="562"/>
                    <a:pt x="933" y="563"/>
                    <a:pt x="933" y="563"/>
                  </a:cubicBezTo>
                  <a:cubicBezTo>
                    <a:pt x="933" y="563"/>
                    <a:pt x="933" y="564"/>
                    <a:pt x="933" y="565"/>
                  </a:cubicBezTo>
                  <a:cubicBezTo>
                    <a:pt x="933" y="565"/>
                    <a:pt x="933" y="565"/>
                    <a:pt x="933" y="566"/>
                  </a:cubicBezTo>
                  <a:cubicBezTo>
                    <a:pt x="933" y="567"/>
                    <a:pt x="933" y="567"/>
                    <a:pt x="932" y="568"/>
                  </a:cubicBezTo>
                  <a:cubicBezTo>
                    <a:pt x="932" y="568"/>
                    <a:pt x="932" y="568"/>
                    <a:pt x="932" y="568"/>
                  </a:cubicBezTo>
                  <a:cubicBezTo>
                    <a:pt x="932" y="568"/>
                    <a:pt x="932" y="569"/>
                    <a:pt x="932" y="570"/>
                  </a:cubicBezTo>
                  <a:cubicBezTo>
                    <a:pt x="931" y="570"/>
                    <a:pt x="932" y="571"/>
                    <a:pt x="932" y="571"/>
                  </a:cubicBezTo>
                  <a:cubicBezTo>
                    <a:pt x="933" y="571"/>
                    <a:pt x="933" y="571"/>
                    <a:pt x="933" y="572"/>
                  </a:cubicBezTo>
                  <a:cubicBezTo>
                    <a:pt x="934" y="572"/>
                    <a:pt x="934" y="573"/>
                    <a:pt x="933" y="574"/>
                  </a:cubicBezTo>
                  <a:cubicBezTo>
                    <a:pt x="933" y="574"/>
                    <a:pt x="933" y="574"/>
                    <a:pt x="933" y="574"/>
                  </a:cubicBezTo>
                  <a:cubicBezTo>
                    <a:pt x="933" y="575"/>
                    <a:pt x="933" y="575"/>
                    <a:pt x="933" y="576"/>
                  </a:cubicBezTo>
                  <a:cubicBezTo>
                    <a:pt x="933" y="576"/>
                    <a:pt x="933" y="576"/>
                    <a:pt x="933" y="577"/>
                  </a:cubicBezTo>
                  <a:cubicBezTo>
                    <a:pt x="934" y="577"/>
                    <a:pt x="934" y="577"/>
                    <a:pt x="934" y="578"/>
                  </a:cubicBezTo>
                  <a:cubicBezTo>
                    <a:pt x="935" y="579"/>
                    <a:pt x="935" y="580"/>
                    <a:pt x="934" y="581"/>
                  </a:cubicBezTo>
                  <a:cubicBezTo>
                    <a:pt x="934" y="581"/>
                    <a:pt x="934" y="581"/>
                    <a:pt x="934" y="582"/>
                  </a:cubicBezTo>
                  <a:cubicBezTo>
                    <a:pt x="935" y="583"/>
                    <a:pt x="935" y="583"/>
                    <a:pt x="936" y="584"/>
                  </a:cubicBezTo>
                  <a:cubicBezTo>
                    <a:pt x="936" y="584"/>
                    <a:pt x="936" y="584"/>
                    <a:pt x="937" y="584"/>
                  </a:cubicBezTo>
                  <a:cubicBezTo>
                    <a:pt x="937" y="584"/>
                    <a:pt x="938" y="586"/>
                    <a:pt x="938" y="586"/>
                  </a:cubicBezTo>
                  <a:cubicBezTo>
                    <a:pt x="938" y="586"/>
                    <a:pt x="938" y="587"/>
                    <a:pt x="938" y="588"/>
                  </a:cubicBezTo>
                  <a:cubicBezTo>
                    <a:pt x="939" y="588"/>
                    <a:pt x="939" y="588"/>
                    <a:pt x="940" y="589"/>
                  </a:cubicBezTo>
                  <a:cubicBezTo>
                    <a:pt x="940" y="589"/>
                    <a:pt x="941" y="590"/>
                    <a:pt x="941" y="589"/>
                  </a:cubicBezTo>
                  <a:cubicBezTo>
                    <a:pt x="941" y="589"/>
                    <a:pt x="941" y="588"/>
                    <a:pt x="941" y="588"/>
                  </a:cubicBezTo>
                  <a:cubicBezTo>
                    <a:pt x="941" y="588"/>
                    <a:pt x="941" y="587"/>
                    <a:pt x="940" y="587"/>
                  </a:cubicBezTo>
                  <a:cubicBezTo>
                    <a:pt x="940" y="586"/>
                    <a:pt x="939" y="586"/>
                    <a:pt x="939" y="586"/>
                  </a:cubicBezTo>
                  <a:cubicBezTo>
                    <a:pt x="939" y="585"/>
                    <a:pt x="939" y="585"/>
                    <a:pt x="939" y="585"/>
                  </a:cubicBezTo>
                  <a:cubicBezTo>
                    <a:pt x="939" y="585"/>
                    <a:pt x="939" y="584"/>
                    <a:pt x="939" y="584"/>
                  </a:cubicBezTo>
                  <a:cubicBezTo>
                    <a:pt x="938" y="584"/>
                    <a:pt x="938" y="583"/>
                    <a:pt x="938" y="582"/>
                  </a:cubicBezTo>
                  <a:cubicBezTo>
                    <a:pt x="937" y="582"/>
                    <a:pt x="937" y="582"/>
                    <a:pt x="937" y="581"/>
                  </a:cubicBezTo>
                  <a:cubicBezTo>
                    <a:pt x="936" y="581"/>
                    <a:pt x="936" y="581"/>
                    <a:pt x="936" y="580"/>
                  </a:cubicBezTo>
                  <a:cubicBezTo>
                    <a:pt x="936" y="580"/>
                    <a:pt x="936" y="580"/>
                    <a:pt x="936" y="579"/>
                  </a:cubicBezTo>
                  <a:cubicBezTo>
                    <a:pt x="936" y="579"/>
                    <a:pt x="936" y="578"/>
                    <a:pt x="936" y="578"/>
                  </a:cubicBezTo>
                  <a:cubicBezTo>
                    <a:pt x="936" y="577"/>
                    <a:pt x="936" y="577"/>
                    <a:pt x="936" y="577"/>
                  </a:cubicBezTo>
                  <a:cubicBezTo>
                    <a:pt x="935" y="576"/>
                    <a:pt x="936" y="577"/>
                    <a:pt x="936" y="577"/>
                  </a:cubicBezTo>
                  <a:cubicBezTo>
                    <a:pt x="937" y="577"/>
                    <a:pt x="937" y="576"/>
                    <a:pt x="938" y="577"/>
                  </a:cubicBezTo>
                  <a:cubicBezTo>
                    <a:pt x="938" y="577"/>
                    <a:pt x="939" y="577"/>
                    <a:pt x="939" y="577"/>
                  </a:cubicBezTo>
                  <a:cubicBezTo>
                    <a:pt x="940" y="577"/>
                    <a:pt x="941" y="577"/>
                    <a:pt x="941" y="577"/>
                  </a:cubicBezTo>
                  <a:cubicBezTo>
                    <a:pt x="942" y="577"/>
                    <a:pt x="942" y="577"/>
                    <a:pt x="942" y="578"/>
                  </a:cubicBezTo>
                  <a:cubicBezTo>
                    <a:pt x="943" y="578"/>
                    <a:pt x="944" y="578"/>
                    <a:pt x="944" y="578"/>
                  </a:cubicBezTo>
                  <a:cubicBezTo>
                    <a:pt x="944" y="578"/>
                    <a:pt x="944" y="578"/>
                    <a:pt x="944" y="578"/>
                  </a:cubicBezTo>
                  <a:cubicBezTo>
                    <a:pt x="945" y="578"/>
                    <a:pt x="944" y="577"/>
                    <a:pt x="944" y="577"/>
                  </a:cubicBezTo>
                  <a:cubicBezTo>
                    <a:pt x="943" y="577"/>
                    <a:pt x="944" y="576"/>
                    <a:pt x="943" y="576"/>
                  </a:cubicBezTo>
                  <a:cubicBezTo>
                    <a:pt x="943" y="575"/>
                    <a:pt x="942" y="575"/>
                    <a:pt x="942" y="574"/>
                  </a:cubicBezTo>
                  <a:cubicBezTo>
                    <a:pt x="941" y="574"/>
                    <a:pt x="941" y="574"/>
                    <a:pt x="941" y="574"/>
                  </a:cubicBezTo>
                  <a:cubicBezTo>
                    <a:pt x="940" y="574"/>
                    <a:pt x="940" y="574"/>
                    <a:pt x="939" y="573"/>
                  </a:cubicBezTo>
                  <a:cubicBezTo>
                    <a:pt x="939" y="572"/>
                    <a:pt x="940" y="572"/>
                    <a:pt x="940" y="572"/>
                  </a:cubicBezTo>
                  <a:close/>
                  <a:moveTo>
                    <a:pt x="955" y="599"/>
                  </a:moveTo>
                  <a:cubicBezTo>
                    <a:pt x="955" y="599"/>
                    <a:pt x="955" y="599"/>
                    <a:pt x="955" y="599"/>
                  </a:cubicBezTo>
                  <a:cubicBezTo>
                    <a:pt x="955" y="599"/>
                    <a:pt x="956" y="599"/>
                    <a:pt x="956" y="600"/>
                  </a:cubicBezTo>
                  <a:cubicBezTo>
                    <a:pt x="956" y="600"/>
                    <a:pt x="956" y="600"/>
                    <a:pt x="956" y="600"/>
                  </a:cubicBezTo>
                  <a:cubicBezTo>
                    <a:pt x="956" y="600"/>
                    <a:pt x="957" y="600"/>
                    <a:pt x="957" y="600"/>
                  </a:cubicBezTo>
                  <a:cubicBezTo>
                    <a:pt x="957" y="600"/>
                    <a:pt x="957" y="600"/>
                    <a:pt x="957" y="600"/>
                  </a:cubicBezTo>
                  <a:cubicBezTo>
                    <a:pt x="958" y="600"/>
                    <a:pt x="959" y="600"/>
                    <a:pt x="959" y="600"/>
                  </a:cubicBezTo>
                  <a:cubicBezTo>
                    <a:pt x="959" y="600"/>
                    <a:pt x="960" y="599"/>
                    <a:pt x="959" y="599"/>
                  </a:cubicBezTo>
                  <a:cubicBezTo>
                    <a:pt x="959" y="598"/>
                    <a:pt x="958" y="598"/>
                    <a:pt x="958" y="597"/>
                  </a:cubicBezTo>
                  <a:cubicBezTo>
                    <a:pt x="958" y="596"/>
                    <a:pt x="956" y="597"/>
                    <a:pt x="956" y="597"/>
                  </a:cubicBezTo>
                  <a:cubicBezTo>
                    <a:pt x="956" y="597"/>
                    <a:pt x="956" y="597"/>
                    <a:pt x="955" y="597"/>
                  </a:cubicBezTo>
                  <a:cubicBezTo>
                    <a:pt x="955" y="598"/>
                    <a:pt x="955" y="598"/>
                    <a:pt x="955" y="598"/>
                  </a:cubicBezTo>
                  <a:cubicBezTo>
                    <a:pt x="954" y="598"/>
                    <a:pt x="954" y="598"/>
                    <a:pt x="953" y="598"/>
                  </a:cubicBezTo>
                  <a:cubicBezTo>
                    <a:pt x="953" y="599"/>
                    <a:pt x="954" y="599"/>
                    <a:pt x="955" y="599"/>
                  </a:cubicBezTo>
                  <a:close/>
                  <a:moveTo>
                    <a:pt x="937" y="610"/>
                  </a:moveTo>
                  <a:cubicBezTo>
                    <a:pt x="938" y="610"/>
                    <a:pt x="938" y="609"/>
                    <a:pt x="937" y="609"/>
                  </a:cubicBezTo>
                  <a:cubicBezTo>
                    <a:pt x="937" y="609"/>
                    <a:pt x="937" y="610"/>
                    <a:pt x="937" y="610"/>
                  </a:cubicBezTo>
                  <a:close/>
                  <a:moveTo>
                    <a:pt x="939" y="596"/>
                  </a:moveTo>
                  <a:cubicBezTo>
                    <a:pt x="938" y="595"/>
                    <a:pt x="937" y="594"/>
                    <a:pt x="937" y="594"/>
                  </a:cubicBezTo>
                  <a:cubicBezTo>
                    <a:pt x="937" y="594"/>
                    <a:pt x="937" y="594"/>
                    <a:pt x="937" y="594"/>
                  </a:cubicBezTo>
                  <a:cubicBezTo>
                    <a:pt x="936" y="594"/>
                    <a:pt x="936" y="594"/>
                    <a:pt x="936" y="594"/>
                  </a:cubicBezTo>
                  <a:cubicBezTo>
                    <a:pt x="936" y="593"/>
                    <a:pt x="935" y="593"/>
                    <a:pt x="934" y="594"/>
                  </a:cubicBezTo>
                  <a:cubicBezTo>
                    <a:pt x="934" y="594"/>
                    <a:pt x="934" y="594"/>
                    <a:pt x="934" y="594"/>
                  </a:cubicBezTo>
                  <a:cubicBezTo>
                    <a:pt x="934" y="595"/>
                    <a:pt x="933" y="594"/>
                    <a:pt x="933" y="595"/>
                  </a:cubicBezTo>
                  <a:cubicBezTo>
                    <a:pt x="933" y="595"/>
                    <a:pt x="933" y="595"/>
                    <a:pt x="932" y="595"/>
                  </a:cubicBezTo>
                  <a:cubicBezTo>
                    <a:pt x="932" y="595"/>
                    <a:pt x="932" y="595"/>
                    <a:pt x="932" y="595"/>
                  </a:cubicBezTo>
                  <a:cubicBezTo>
                    <a:pt x="932" y="596"/>
                    <a:pt x="933" y="596"/>
                    <a:pt x="933" y="596"/>
                  </a:cubicBezTo>
                  <a:cubicBezTo>
                    <a:pt x="933" y="597"/>
                    <a:pt x="934" y="597"/>
                    <a:pt x="934" y="597"/>
                  </a:cubicBezTo>
                  <a:cubicBezTo>
                    <a:pt x="934" y="597"/>
                    <a:pt x="935" y="597"/>
                    <a:pt x="935" y="597"/>
                  </a:cubicBezTo>
                  <a:cubicBezTo>
                    <a:pt x="936" y="597"/>
                    <a:pt x="937" y="597"/>
                    <a:pt x="938" y="597"/>
                  </a:cubicBezTo>
                  <a:cubicBezTo>
                    <a:pt x="938" y="597"/>
                    <a:pt x="940" y="596"/>
                    <a:pt x="939" y="596"/>
                  </a:cubicBezTo>
                  <a:close/>
                  <a:moveTo>
                    <a:pt x="949" y="581"/>
                  </a:moveTo>
                  <a:cubicBezTo>
                    <a:pt x="949" y="580"/>
                    <a:pt x="948" y="580"/>
                    <a:pt x="948" y="581"/>
                  </a:cubicBezTo>
                  <a:cubicBezTo>
                    <a:pt x="948" y="581"/>
                    <a:pt x="948" y="581"/>
                    <a:pt x="948" y="581"/>
                  </a:cubicBezTo>
                  <a:cubicBezTo>
                    <a:pt x="948" y="581"/>
                    <a:pt x="949" y="582"/>
                    <a:pt x="949" y="582"/>
                  </a:cubicBezTo>
                  <a:cubicBezTo>
                    <a:pt x="949" y="582"/>
                    <a:pt x="950" y="582"/>
                    <a:pt x="951" y="582"/>
                  </a:cubicBezTo>
                  <a:cubicBezTo>
                    <a:pt x="951" y="582"/>
                    <a:pt x="952" y="581"/>
                    <a:pt x="951" y="581"/>
                  </a:cubicBezTo>
                  <a:cubicBezTo>
                    <a:pt x="950" y="581"/>
                    <a:pt x="950" y="581"/>
                    <a:pt x="949" y="581"/>
                  </a:cubicBezTo>
                  <a:close/>
                  <a:moveTo>
                    <a:pt x="968" y="584"/>
                  </a:moveTo>
                  <a:cubicBezTo>
                    <a:pt x="969" y="583"/>
                    <a:pt x="968" y="582"/>
                    <a:pt x="967" y="582"/>
                  </a:cubicBezTo>
                  <a:cubicBezTo>
                    <a:pt x="966" y="581"/>
                    <a:pt x="966" y="581"/>
                    <a:pt x="966" y="581"/>
                  </a:cubicBezTo>
                  <a:cubicBezTo>
                    <a:pt x="965" y="581"/>
                    <a:pt x="965" y="581"/>
                    <a:pt x="964" y="581"/>
                  </a:cubicBezTo>
                  <a:cubicBezTo>
                    <a:pt x="964" y="581"/>
                    <a:pt x="964" y="581"/>
                    <a:pt x="963" y="581"/>
                  </a:cubicBezTo>
                  <a:cubicBezTo>
                    <a:pt x="963" y="581"/>
                    <a:pt x="962" y="582"/>
                    <a:pt x="962" y="582"/>
                  </a:cubicBezTo>
                  <a:cubicBezTo>
                    <a:pt x="961" y="582"/>
                    <a:pt x="961" y="582"/>
                    <a:pt x="961" y="582"/>
                  </a:cubicBezTo>
                  <a:cubicBezTo>
                    <a:pt x="960" y="582"/>
                    <a:pt x="960" y="582"/>
                    <a:pt x="959" y="582"/>
                  </a:cubicBezTo>
                  <a:cubicBezTo>
                    <a:pt x="959" y="582"/>
                    <a:pt x="959" y="583"/>
                    <a:pt x="959" y="583"/>
                  </a:cubicBezTo>
                  <a:cubicBezTo>
                    <a:pt x="960" y="583"/>
                    <a:pt x="961" y="584"/>
                    <a:pt x="962" y="584"/>
                  </a:cubicBezTo>
                  <a:cubicBezTo>
                    <a:pt x="962" y="584"/>
                    <a:pt x="963" y="584"/>
                    <a:pt x="963" y="584"/>
                  </a:cubicBezTo>
                  <a:cubicBezTo>
                    <a:pt x="964" y="584"/>
                    <a:pt x="964" y="584"/>
                    <a:pt x="964" y="584"/>
                  </a:cubicBezTo>
                  <a:cubicBezTo>
                    <a:pt x="965" y="584"/>
                    <a:pt x="965" y="584"/>
                    <a:pt x="965" y="584"/>
                  </a:cubicBezTo>
                  <a:cubicBezTo>
                    <a:pt x="965" y="583"/>
                    <a:pt x="964" y="583"/>
                    <a:pt x="964" y="583"/>
                  </a:cubicBezTo>
                  <a:cubicBezTo>
                    <a:pt x="964" y="583"/>
                    <a:pt x="963" y="583"/>
                    <a:pt x="963" y="582"/>
                  </a:cubicBezTo>
                  <a:cubicBezTo>
                    <a:pt x="963" y="582"/>
                    <a:pt x="964" y="582"/>
                    <a:pt x="964" y="582"/>
                  </a:cubicBezTo>
                  <a:cubicBezTo>
                    <a:pt x="964" y="582"/>
                    <a:pt x="964" y="582"/>
                    <a:pt x="964" y="582"/>
                  </a:cubicBezTo>
                  <a:cubicBezTo>
                    <a:pt x="965" y="582"/>
                    <a:pt x="965" y="583"/>
                    <a:pt x="965" y="583"/>
                  </a:cubicBezTo>
                  <a:cubicBezTo>
                    <a:pt x="965" y="583"/>
                    <a:pt x="966" y="584"/>
                    <a:pt x="966" y="584"/>
                  </a:cubicBezTo>
                  <a:cubicBezTo>
                    <a:pt x="967" y="584"/>
                    <a:pt x="967" y="584"/>
                    <a:pt x="968" y="584"/>
                  </a:cubicBezTo>
                  <a:close/>
                  <a:moveTo>
                    <a:pt x="961" y="588"/>
                  </a:moveTo>
                  <a:cubicBezTo>
                    <a:pt x="961" y="588"/>
                    <a:pt x="961" y="589"/>
                    <a:pt x="961" y="589"/>
                  </a:cubicBezTo>
                  <a:cubicBezTo>
                    <a:pt x="962" y="589"/>
                    <a:pt x="962" y="589"/>
                    <a:pt x="962" y="589"/>
                  </a:cubicBezTo>
                  <a:cubicBezTo>
                    <a:pt x="963" y="589"/>
                    <a:pt x="963" y="588"/>
                    <a:pt x="962" y="588"/>
                  </a:cubicBezTo>
                  <a:cubicBezTo>
                    <a:pt x="962" y="588"/>
                    <a:pt x="962" y="588"/>
                    <a:pt x="961" y="588"/>
                  </a:cubicBezTo>
                  <a:close/>
                  <a:moveTo>
                    <a:pt x="964" y="588"/>
                  </a:moveTo>
                  <a:cubicBezTo>
                    <a:pt x="964" y="587"/>
                    <a:pt x="964" y="589"/>
                    <a:pt x="965" y="589"/>
                  </a:cubicBezTo>
                  <a:cubicBezTo>
                    <a:pt x="965" y="589"/>
                    <a:pt x="965" y="588"/>
                    <a:pt x="964" y="588"/>
                  </a:cubicBezTo>
                  <a:close/>
                  <a:moveTo>
                    <a:pt x="908" y="661"/>
                  </a:moveTo>
                  <a:cubicBezTo>
                    <a:pt x="907" y="661"/>
                    <a:pt x="907" y="661"/>
                    <a:pt x="906" y="661"/>
                  </a:cubicBezTo>
                  <a:cubicBezTo>
                    <a:pt x="906" y="661"/>
                    <a:pt x="906" y="661"/>
                    <a:pt x="905" y="661"/>
                  </a:cubicBezTo>
                  <a:cubicBezTo>
                    <a:pt x="905" y="662"/>
                    <a:pt x="905" y="662"/>
                    <a:pt x="905" y="663"/>
                  </a:cubicBezTo>
                  <a:cubicBezTo>
                    <a:pt x="904" y="663"/>
                    <a:pt x="905" y="664"/>
                    <a:pt x="905" y="663"/>
                  </a:cubicBezTo>
                  <a:cubicBezTo>
                    <a:pt x="906" y="663"/>
                    <a:pt x="906" y="663"/>
                    <a:pt x="907" y="663"/>
                  </a:cubicBezTo>
                  <a:cubicBezTo>
                    <a:pt x="908" y="663"/>
                    <a:pt x="908" y="662"/>
                    <a:pt x="909" y="662"/>
                  </a:cubicBezTo>
                  <a:cubicBezTo>
                    <a:pt x="909" y="662"/>
                    <a:pt x="910" y="662"/>
                    <a:pt x="910" y="662"/>
                  </a:cubicBezTo>
                  <a:cubicBezTo>
                    <a:pt x="910" y="662"/>
                    <a:pt x="910" y="662"/>
                    <a:pt x="910" y="662"/>
                  </a:cubicBezTo>
                  <a:cubicBezTo>
                    <a:pt x="910" y="662"/>
                    <a:pt x="910" y="661"/>
                    <a:pt x="910" y="661"/>
                  </a:cubicBezTo>
                  <a:cubicBezTo>
                    <a:pt x="909" y="661"/>
                    <a:pt x="908" y="661"/>
                    <a:pt x="908" y="661"/>
                  </a:cubicBezTo>
                  <a:close/>
                  <a:moveTo>
                    <a:pt x="901" y="663"/>
                  </a:moveTo>
                  <a:cubicBezTo>
                    <a:pt x="901" y="663"/>
                    <a:pt x="901" y="663"/>
                    <a:pt x="901" y="663"/>
                  </a:cubicBezTo>
                  <a:cubicBezTo>
                    <a:pt x="901" y="663"/>
                    <a:pt x="901" y="663"/>
                    <a:pt x="900" y="663"/>
                  </a:cubicBezTo>
                  <a:cubicBezTo>
                    <a:pt x="900" y="663"/>
                    <a:pt x="900" y="664"/>
                    <a:pt x="900" y="664"/>
                  </a:cubicBezTo>
                  <a:cubicBezTo>
                    <a:pt x="901" y="665"/>
                    <a:pt x="902" y="664"/>
                    <a:pt x="902" y="663"/>
                  </a:cubicBezTo>
                  <a:cubicBezTo>
                    <a:pt x="902" y="663"/>
                    <a:pt x="902" y="663"/>
                    <a:pt x="902" y="663"/>
                  </a:cubicBezTo>
                  <a:cubicBezTo>
                    <a:pt x="902" y="663"/>
                    <a:pt x="902" y="663"/>
                    <a:pt x="902" y="663"/>
                  </a:cubicBezTo>
                  <a:cubicBezTo>
                    <a:pt x="902" y="662"/>
                    <a:pt x="901" y="662"/>
                    <a:pt x="901" y="663"/>
                  </a:cubicBezTo>
                  <a:close/>
                  <a:moveTo>
                    <a:pt x="897" y="593"/>
                  </a:moveTo>
                  <a:cubicBezTo>
                    <a:pt x="898" y="593"/>
                    <a:pt x="896" y="592"/>
                    <a:pt x="896" y="593"/>
                  </a:cubicBezTo>
                  <a:cubicBezTo>
                    <a:pt x="896" y="593"/>
                    <a:pt x="895" y="593"/>
                    <a:pt x="895" y="593"/>
                  </a:cubicBezTo>
                  <a:cubicBezTo>
                    <a:pt x="895" y="593"/>
                    <a:pt x="895" y="593"/>
                    <a:pt x="895" y="593"/>
                  </a:cubicBezTo>
                  <a:cubicBezTo>
                    <a:pt x="895" y="593"/>
                    <a:pt x="894" y="593"/>
                    <a:pt x="894" y="593"/>
                  </a:cubicBezTo>
                  <a:cubicBezTo>
                    <a:pt x="895" y="592"/>
                    <a:pt x="895" y="592"/>
                    <a:pt x="894" y="592"/>
                  </a:cubicBezTo>
                  <a:cubicBezTo>
                    <a:pt x="894" y="591"/>
                    <a:pt x="894" y="591"/>
                    <a:pt x="894" y="591"/>
                  </a:cubicBezTo>
                  <a:cubicBezTo>
                    <a:pt x="894" y="591"/>
                    <a:pt x="893" y="591"/>
                    <a:pt x="893" y="591"/>
                  </a:cubicBezTo>
                  <a:cubicBezTo>
                    <a:pt x="893" y="591"/>
                    <a:pt x="892" y="591"/>
                    <a:pt x="892" y="591"/>
                  </a:cubicBezTo>
                  <a:cubicBezTo>
                    <a:pt x="891" y="591"/>
                    <a:pt x="890" y="592"/>
                    <a:pt x="890" y="592"/>
                  </a:cubicBezTo>
                  <a:cubicBezTo>
                    <a:pt x="889" y="592"/>
                    <a:pt x="890" y="593"/>
                    <a:pt x="890" y="594"/>
                  </a:cubicBezTo>
                  <a:cubicBezTo>
                    <a:pt x="890" y="594"/>
                    <a:pt x="890" y="594"/>
                    <a:pt x="890" y="594"/>
                  </a:cubicBezTo>
                  <a:cubicBezTo>
                    <a:pt x="891" y="595"/>
                    <a:pt x="892" y="594"/>
                    <a:pt x="892" y="594"/>
                  </a:cubicBezTo>
                  <a:cubicBezTo>
                    <a:pt x="892" y="594"/>
                    <a:pt x="893" y="594"/>
                    <a:pt x="893" y="594"/>
                  </a:cubicBezTo>
                  <a:cubicBezTo>
                    <a:pt x="894" y="594"/>
                    <a:pt x="895" y="594"/>
                    <a:pt x="895" y="594"/>
                  </a:cubicBezTo>
                  <a:cubicBezTo>
                    <a:pt x="896" y="594"/>
                    <a:pt x="897" y="594"/>
                    <a:pt x="897" y="593"/>
                  </a:cubicBezTo>
                  <a:close/>
                  <a:moveTo>
                    <a:pt x="934" y="661"/>
                  </a:moveTo>
                  <a:cubicBezTo>
                    <a:pt x="933" y="661"/>
                    <a:pt x="934" y="662"/>
                    <a:pt x="934" y="662"/>
                  </a:cubicBezTo>
                  <a:cubicBezTo>
                    <a:pt x="934" y="662"/>
                    <a:pt x="934" y="662"/>
                    <a:pt x="934" y="662"/>
                  </a:cubicBezTo>
                  <a:cubicBezTo>
                    <a:pt x="935" y="662"/>
                    <a:pt x="935" y="661"/>
                    <a:pt x="934" y="661"/>
                  </a:cubicBezTo>
                  <a:cubicBezTo>
                    <a:pt x="934" y="661"/>
                    <a:pt x="934" y="661"/>
                    <a:pt x="934" y="661"/>
                  </a:cubicBezTo>
                  <a:close/>
                  <a:moveTo>
                    <a:pt x="905" y="574"/>
                  </a:moveTo>
                  <a:cubicBezTo>
                    <a:pt x="906" y="574"/>
                    <a:pt x="906" y="573"/>
                    <a:pt x="906" y="573"/>
                  </a:cubicBezTo>
                  <a:cubicBezTo>
                    <a:pt x="906" y="573"/>
                    <a:pt x="906" y="573"/>
                    <a:pt x="907" y="572"/>
                  </a:cubicBezTo>
                  <a:cubicBezTo>
                    <a:pt x="907" y="572"/>
                    <a:pt x="907" y="572"/>
                    <a:pt x="907" y="572"/>
                  </a:cubicBezTo>
                  <a:cubicBezTo>
                    <a:pt x="907" y="572"/>
                    <a:pt x="907" y="572"/>
                    <a:pt x="907" y="572"/>
                  </a:cubicBezTo>
                  <a:cubicBezTo>
                    <a:pt x="908" y="572"/>
                    <a:pt x="908" y="572"/>
                    <a:pt x="908" y="572"/>
                  </a:cubicBezTo>
                  <a:cubicBezTo>
                    <a:pt x="909" y="571"/>
                    <a:pt x="909" y="570"/>
                    <a:pt x="910" y="570"/>
                  </a:cubicBezTo>
                  <a:cubicBezTo>
                    <a:pt x="910" y="570"/>
                    <a:pt x="910" y="569"/>
                    <a:pt x="910" y="569"/>
                  </a:cubicBezTo>
                  <a:cubicBezTo>
                    <a:pt x="911" y="569"/>
                    <a:pt x="911" y="568"/>
                    <a:pt x="911" y="568"/>
                  </a:cubicBezTo>
                  <a:cubicBezTo>
                    <a:pt x="912" y="567"/>
                    <a:pt x="912" y="565"/>
                    <a:pt x="912" y="565"/>
                  </a:cubicBezTo>
                  <a:cubicBezTo>
                    <a:pt x="911" y="564"/>
                    <a:pt x="910" y="565"/>
                    <a:pt x="909" y="564"/>
                  </a:cubicBezTo>
                  <a:cubicBezTo>
                    <a:pt x="909" y="564"/>
                    <a:pt x="908" y="564"/>
                    <a:pt x="907" y="564"/>
                  </a:cubicBezTo>
                  <a:cubicBezTo>
                    <a:pt x="907" y="564"/>
                    <a:pt x="906" y="564"/>
                    <a:pt x="906" y="564"/>
                  </a:cubicBezTo>
                  <a:cubicBezTo>
                    <a:pt x="906" y="565"/>
                    <a:pt x="906" y="566"/>
                    <a:pt x="906" y="566"/>
                  </a:cubicBezTo>
                  <a:cubicBezTo>
                    <a:pt x="905" y="567"/>
                    <a:pt x="905" y="567"/>
                    <a:pt x="905" y="567"/>
                  </a:cubicBezTo>
                  <a:cubicBezTo>
                    <a:pt x="905" y="568"/>
                    <a:pt x="904" y="568"/>
                    <a:pt x="904" y="569"/>
                  </a:cubicBezTo>
                  <a:cubicBezTo>
                    <a:pt x="904" y="570"/>
                    <a:pt x="902" y="570"/>
                    <a:pt x="901" y="570"/>
                  </a:cubicBezTo>
                  <a:cubicBezTo>
                    <a:pt x="901" y="570"/>
                    <a:pt x="901" y="571"/>
                    <a:pt x="901" y="571"/>
                  </a:cubicBezTo>
                  <a:cubicBezTo>
                    <a:pt x="901" y="571"/>
                    <a:pt x="901" y="571"/>
                    <a:pt x="901" y="571"/>
                  </a:cubicBezTo>
                  <a:cubicBezTo>
                    <a:pt x="901" y="571"/>
                    <a:pt x="900" y="571"/>
                    <a:pt x="900" y="571"/>
                  </a:cubicBezTo>
                  <a:cubicBezTo>
                    <a:pt x="899" y="571"/>
                    <a:pt x="899" y="571"/>
                    <a:pt x="899" y="571"/>
                  </a:cubicBezTo>
                  <a:cubicBezTo>
                    <a:pt x="898" y="572"/>
                    <a:pt x="897" y="572"/>
                    <a:pt x="896" y="571"/>
                  </a:cubicBezTo>
                  <a:cubicBezTo>
                    <a:pt x="896" y="571"/>
                    <a:pt x="895" y="570"/>
                    <a:pt x="894" y="570"/>
                  </a:cubicBezTo>
                  <a:cubicBezTo>
                    <a:pt x="893" y="570"/>
                    <a:pt x="893" y="570"/>
                    <a:pt x="892" y="570"/>
                  </a:cubicBezTo>
                  <a:cubicBezTo>
                    <a:pt x="892" y="571"/>
                    <a:pt x="891" y="570"/>
                    <a:pt x="891" y="570"/>
                  </a:cubicBezTo>
                  <a:cubicBezTo>
                    <a:pt x="891" y="570"/>
                    <a:pt x="891" y="570"/>
                    <a:pt x="891" y="570"/>
                  </a:cubicBezTo>
                  <a:cubicBezTo>
                    <a:pt x="890" y="571"/>
                    <a:pt x="888" y="571"/>
                    <a:pt x="888" y="570"/>
                  </a:cubicBezTo>
                  <a:cubicBezTo>
                    <a:pt x="888" y="570"/>
                    <a:pt x="887" y="569"/>
                    <a:pt x="887" y="569"/>
                  </a:cubicBezTo>
                  <a:cubicBezTo>
                    <a:pt x="886" y="569"/>
                    <a:pt x="885" y="569"/>
                    <a:pt x="884" y="569"/>
                  </a:cubicBezTo>
                  <a:cubicBezTo>
                    <a:pt x="884" y="569"/>
                    <a:pt x="883" y="569"/>
                    <a:pt x="882" y="569"/>
                  </a:cubicBezTo>
                  <a:cubicBezTo>
                    <a:pt x="882" y="569"/>
                    <a:pt x="881" y="569"/>
                    <a:pt x="881" y="569"/>
                  </a:cubicBezTo>
                  <a:cubicBezTo>
                    <a:pt x="881" y="568"/>
                    <a:pt x="881" y="568"/>
                    <a:pt x="880" y="568"/>
                  </a:cubicBezTo>
                  <a:cubicBezTo>
                    <a:pt x="880" y="568"/>
                    <a:pt x="880" y="568"/>
                    <a:pt x="879" y="568"/>
                  </a:cubicBezTo>
                  <a:cubicBezTo>
                    <a:pt x="879" y="569"/>
                    <a:pt x="879" y="569"/>
                    <a:pt x="878" y="569"/>
                  </a:cubicBezTo>
                  <a:cubicBezTo>
                    <a:pt x="878" y="569"/>
                    <a:pt x="878" y="569"/>
                    <a:pt x="878" y="569"/>
                  </a:cubicBezTo>
                  <a:cubicBezTo>
                    <a:pt x="878" y="569"/>
                    <a:pt x="878" y="569"/>
                    <a:pt x="877" y="569"/>
                  </a:cubicBezTo>
                  <a:cubicBezTo>
                    <a:pt x="877" y="568"/>
                    <a:pt x="877" y="567"/>
                    <a:pt x="876" y="567"/>
                  </a:cubicBezTo>
                  <a:cubicBezTo>
                    <a:pt x="876" y="567"/>
                    <a:pt x="875" y="567"/>
                    <a:pt x="874" y="567"/>
                  </a:cubicBezTo>
                  <a:cubicBezTo>
                    <a:pt x="873" y="567"/>
                    <a:pt x="872" y="567"/>
                    <a:pt x="872" y="567"/>
                  </a:cubicBezTo>
                  <a:cubicBezTo>
                    <a:pt x="871" y="567"/>
                    <a:pt x="871" y="567"/>
                    <a:pt x="871" y="568"/>
                  </a:cubicBezTo>
                  <a:cubicBezTo>
                    <a:pt x="871" y="568"/>
                    <a:pt x="871" y="568"/>
                    <a:pt x="871" y="568"/>
                  </a:cubicBezTo>
                  <a:cubicBezTo>
                    <a:pt x="871" y="569"/>
                    <a:pt x="870" y="569"/>
                    <a:pt x="870" y="570"/>
                  </a:cubicBezTo>
                  <a:cubicBezTo>
                    <a:pt x="870" y="570"/>
                    <a:pt x="869" y="570"/>
                    <a:pt x="869" y="570"/>
                  </a:cubicBezTo>
                  <a:cubicBezTo>
                    <a:pt x="869" y="571"/>
                    <a:pt x="868" y="571"/>
                    <a:pt x="867" y="571"/>
                  </a:cubicBezTo>
                  <a:cubicBezTo>
                    <a:pt x="866" y="571"/>
                    <a:pt x="866" y="571"/>
                    <a:pt x="865" y="571"/>
                  </a:cubicBezTo>
                  <a:cubicBezTo>
                    <a:pt x="865" y="572"/>
                    <a:pt x="864" y="571"/>
                    <a:pt x="863" y="572"/>
                  </a:cubicBezTo>
                  <a:cubicBezTo>
                    <a:pt x="863" y="573"/>
                    <a:pt x="863" y="574"/>
                    <a:pt x="862" y="574"/>
                  </a:cubicBezTo>
                  <a:cubicBezTo>
                    <a:pt x="862" y="575"/>
                    <a:pt x="861" y="575"/>
                    <a:pt x="861" y="576"/>
                  </a:cubicBezTo>
                  <a:cubicBezTo>
                    <a:pt x="861" y="576"/>
                    <a:pt x="860" y="578"/>
                    <a:pt x="861" y="578"/>
                  </a:cubicBezTo>
                  <a:cubicBezTo>
                    <a:pt x="861" y="579"/>
                    <a:pt x="861" y="580"/>
                    <a:pt x="861" y="581"/>
                  </a:cubicBezTo>
                  <a:cubicBezTo>
                    <a:pt x="861" y="582"/>
                    <a:pt x="860" y="583"/>
                    <a:pt x="861" y="584"/>
                  </a:cubicBezTo>
                  <a:cubicBezTo>
                    <a:pt x="861" y="585"/>
                    <a:pt x="861" y="586"/>
                    <a:pt x="861" y="587"/>
                  </a:cubicBezTo>
                  <a:cubicBezTo>
                    <a:pt x="861" y="587"/>
                    <a:pt x="861" y="587"/>
                    <a:pt x="861" y="587"/>
                  </a:cubicBezTo>
                  <a:cubicBezTo>
                    <a:pt x="861" y="588"/>
                    <a:pt x="860" y="587"/>
                    <a:pt x="860" y="587"/>
                  </a:cubicBezTo>
                  <a:cubicBezTo>
                    <a:pt x="860" y="587"/>
                    <a:pt x="860" y="586"/>
                    <a:pt x="860" y="586"/>
                  </a:cubicBezTo>
                  <a:cubicBezTo>
                    <a:pt x="860" y="586"/>
                    <a:pt x="859" y="586"/>
                    <a:pt x="859" y="586"/>
                  </a:cubicBezTo>
                  <a:cubicBezTo>
                    <a:pt x="858" y="586"/>
                    <a:pt x="858" y="587"/>
                    <a:pt x="857" y="587"/>
                  </a:cubicBezTo>
                  <a:cubicBezTo>
                    <a:pt x="857" y="587"/>
                    <a:pt x="856" y="588"/>
                    <a:pt x="856" y="588"/>
                  </a:cubicBezTo>
                  <a:cubicBezTo>
                    <a:pt x="856" y="589"/>
                    <a:pt x="856" y="590"/>
                    <a:pt x="856" y="590"/>
                  </a:cubicBezTo>
                  <a:cubicBezTo>
                    <a:pt x="856" y="592"/>
                    <a:pt x="855" y="592"/>
                    <a:pt x="855" y="594"/>
                  </a:cubicBezTo>
                  <a:cubicBezTo>
                    <a:pt x="855" y="594"/>
                    <a:pt x="855" y="595"/>
                    <a:pt x="855" y="596"/>
                  </a:cubicBezTo>
                  <a:cubicBezTo>
                    <a:pt x="855" y="596"/>
                    <a:pt x="856" y="596"/>
                    <a:pt x="856" y="596"/>
                  </a:cubicBezTo>
                  <a:cubicBezTo>
                    <a:pt x="856" y="597"/>
                    <a:pt x="856" y="597"/>
                    <a:pt x="856" y="598"/>
                  </a:cubicBezTo>
                  <a:cubicBezTo>
                    <a:pt x="856" y="599"/>
                    <a:pt x="855" y="600"/>
                    <a:pt x="854" y="600"/>
                  </a:cubicBezTo>
                  <a:cubicBezTo>
                    <a:pt x="854" y="601"/>
                    <a:pt x="853" y="602"/>
                    <a:pt x="853" y="603"/>
                  </a:cubicBezTo>
                  <a:cubicBezTo>
                    <a:pt x="853" y="604"/>
                    <a:pt x="852" y="604"/>
                    <a:pt x="852" y="604"/>
                  </a:cubicBezTo>
                  <a:cubicBezTo>
                    <a:pt x="851" y="605"/>
                    <a:pt x="851" y="605"/>
                    <a:pt x="851" y="606"/>
                  </a:cubicBezTo>
                  <a:cubicBezTo>
                    <a:pt x="851" y="607"/>
                    <a:pt x="851" y="607"/>
                    <a:pt x="851" y="608"/>
                  </a:cubicBezTo>
                  <a:cubicBezTo>
                    <a:pt x="851" y="609"/>
                    <a:pt x="850" y="609"/>
                    <a:pt x="850" y="610"/>
                  </a:cubicBezTo>
                  <a:cubicBezTo>
                    <a:pt x="850" y="610"/>
                    <a:pt x="850" y="611"/>
                    <a:pt x="851" y="611"/>
                  </a:cubicBezTo>
                  <a:cubicBezTo>
                    <a:pt x="852" y="612"/>
                    <a:pt x="851" y="613"/>
                    <a:pt x="851" y="614"/>
                  </a:cubicBezTo>
                  <a:cubicBezTo>
                    <a:pt x="851" y="614"/>
                    <a:pt x="852" y="614"/>
                    <a:pt x="852" y="614"/>
                  </a:cubicBezTo>
                  <a:cubicBezTo>
                    <a:pt x="853" y="614"/>
                    <a:pt x="853" y="614"/>
                    <a:pt x="853" y="613"/>
                  </a:cubicBezTo>
                  <a:cubicBezTo>
                    <a:pt x="853" y="612"/>
                    <a:pt x="854" y="613"/>
                    <a:pt x="855" y="613"/>
                  </a:cubicBezTo>
                  <a:cubicBezTo>
                    <a:pt x="855" y="613"/>
                    <a:pt x="855" y="613"/>
                    <a:pt x="855" y="613"/>
                  </a:cubicBezTo>
                  <a:cubicBezTo>
                    <a:pt x="856" y="613"/>
                    <a:pt x="856" y="613"/>
                    <a:pt x="857" y="613"/>
                  </a:cubicBezTo>
                  <a:cubicBezTo>
                    <a:pt x="857" y="614"/>
                    <a:pt x="857" y="614"/>
                    <a:pt x="857" y="614"/>
                  </a:cubicBezTo>
                  <a:cubicBezTo>
                    <a:pt x="857" y="614"/>
                    <a:pt x="857" y="614"/>
                    <a:pt x="857" y="614"/>
                  </a:cubicBezTo>
                  <a:cubicBezTo>
                    <a:pt x="858" y="615"/>
                    <a:pt x="858" y="616"/>
                    <a:pt x="858" y="617"/>
                  </a:cubicBezTo>
                  <a:cubicBezTo>
                    <a:pt x="858" y="618"/>
                    <a:pt x="858" y="618"/>
                    <a:pt x="858" y="619"/>
                  </a:cubicBezTo>
                  <a:cubicBezTo>
                    <a:pt x="858" y="619"/>
                    <a:pt x="858" y="619"/>
                    <a:pt x="858" y="619"/>
                  </a:cubicBezTo>
                  <a:cubicBezTo>
                    <a:pt x="859" y="619"/>
                    <a:pt x="859" y="620"/>
                    <a:pt x="859" y="620"/>
                  </a:cubicBezTo>
                  <a:cubicBezTo>
                    <a:pt x="859" y="620"/>
                    <a:pt x="859" y="620"/>
                    <a:pt x="859" y="621"/>
                  </a:cubicBezTo>
                  <a:cubicBezTo>
                    <a:pt x="858" y="621"/>
                    <a:pt x="858" y="622"/>
                    <a:pt x="858" y="623"/>
                  </a:cubicBezTo>
                  <a:cubicBezTo>
                    <a:pt x="858" y="623"/>
                    <a:pt x="857" y="624"/>
                    <a:pt x="857" y="624"/>
                  </a:cubicBezTo>
                  <a:cubicBezTo>
                    <a:pt x="857" y="625"/>
                    <a:pt x="857" y="626"/>
                    <a:pt x="856" y="626"/>
                  </a:cubicBezTo>
                  <a:cubicBezTo>
                    <a:pt x="856" y="626"/>
                    <a:pt x="856" y="627"/>
                    <a:pt x="856" y="627"/>
                  </a:cubicBezTo>
                  <a:cubicBezTo>
                    <a:pt x="856" y="627"/>
                    <a:pt x="856" y="628"/>
                    <a:pt x="856" y="628"/>
                  </a:cubicBezTo>
                  <a:cubicBezTo>
                    <a:pt x="856" y="629"/>
                    <a:pt x="856" y="629"/>
                    <a:pt x="856" y="630"/>
                  </a:cubicBezTo>
                  <a:cubicBezTo>
                    <a:pt x="856" y="630"/>
                    <a:pt x="856" y="630"/>
                    <a:pt x="856" y="631"/>
                  </a:cubicBezTo>
                  <a:cubicBezTo>
                    <a:pt x="856" y="633"/>
                    <a:pt x="857" y="634"/>
                    <a:pt x="858" y="634"/>
                  </a:cubicBezTo>
                  <a:cubicBezTo>
                    <a:pt x="859" y="634"/>
                    <a:pt x="859" y="635"/>
                    <a:pt x="860" y="635"/>
                  </a:cubicBezTo>
                  <a:cubicBezTo>
                    <a:pt x="860" y="635"/>
                    <a:pt x="860" y="634"/>
                    <a:pt x="861" y="634"/>
                  </a:cubicBezTo>
                  <a:cubicBezTo>
                    <a:pt x="861" y="634"/>
                    <a:pt x="862" y="634"/>
                    <a:pt x="862" y="634"/>
                  </a:cubicBezTo>
                  <a:cubicBezTo>
                    <a:pt x="862" y="632"/>
                    <a:pt x="863" y="633"/>
                    <a:pt x="864" y="633"/>
                  </a:cubicBezTo>
                  <a:cubicBezTo>
                    <a:pt x="864" y="633"/>
                    <a:pt x="865" y="633"/>
                    <a:pt x="865" y="633"/>
                  </a:cubicBezTo>
                  <a:cubicBezTo>
                    <a:pt x="865" y="634"/>
                    <a:pt x="866" y="634"/>
                    <a:pt x="866" y="633"/>
                  </a:cubicBezTo>
                  <a:cubicBezTo>
                    <a:pt x="867" y="633"/>
                    <a:pt x="867" y="632"/>
                    <a:pt x="867" y="631"/>
                  </a:cubicBezTo>
                  <a:cubicBezTo>
                    <a:pt x="867" y="631"/>
                    <a:pt x="867" y="630"/>
                    <a:pt x="867" y="630"/>
                  </a:cubicBezTo>
                  <a:cubicBezTo>
                    <a:pt x="866" y="630"/>
                    <a:pt x="866" y="629"/>
                    <a:pt x="866" y="629"/>
                  </a:cubicBezTo>
                  <a:cubicBezTo>
                    <a:pt x="864" y="627"/>
                    <a:pt x="866" y="626"/>
                    <a:pt x="866" y="625"/>
                  </a:cubicBezTo>
                  <a:cubicBezTo>
                    <a:pt x="866" y="624"/>
                    <a:pt x="866" y="624"/>
                    <a:pt x="866" y="623"/>
                  </a:cubicBezTo>
                  <a:cubicBezTo>
                    <a:pt x="865" y="623"/>
                    <a:pt x="866" y="622"/>
                    <a:pt x="866" y="621"/>
                  </a:cubicBezTo>
                  <a:cubicBezTo>
                    <a:pt x="866" y="621"/>
                    <a:pt x="866" y="620"/>
                    <a:pt x="866" y="620"/>
                  </a:cubicBezTo>
                  <a:cubicBezTo>
                    <a:pt x="866" y="619"/>
                    <a:pt x="866" y="618"/>
                    <a:pt x="866" y="618"/>
                  </a:cubicBezTo>
                  <a:cubicBezTo>
                    <a:pt x="865" y="617"/>
                    <a:pt x="866" y="616"/>
                    <a:pt x="867" y="616"/>
                  </a:cubicBezTo>
                  <a:cubicBezTo>
                    <a:pt x="867" y="615"/>
                    <a:pt x="867" y="615"/>
                    <a:pt x="867" y="614"/>
                  </a:cubicBezTo>
                  <a:cubicBezTo>
                    <a:pt x="868" y="613"/>
                    <a:pt x="867" y="611"/>
                    <a:pt x="867" y="610"/>
                  </a:cubicBezTo>
                  <a:cubicBezTo>
                    <a:pt x="867" y="610"/>
                    <a:pt x="867" y="609"/>
                    <a:pt x="867" y="609"/>
                  </a:cubicBezTo>
                  <a:cubicBezTo>
                    <a:pt x="865" y="609"/>
                    <a:pt x="866" y="608"/>
                    <a:pt x="867" y="608"/>
                  </a:cubicBezTo>
                  <a:cubicBezTo>
                    <a:pt x="867" y="607"/>
                    <a:pt x="867" y="607"/>
                    <a:pt x="868" y="607"/>
                  </a:cubicBezTo>
                  <a:cubicBezTo>
                    <a:pt x="868" y="607"/>
                    <a:pt x="868" y="607"/>
                    <a:pt x="868" y="607"/>
                  </a:cubicBezTo>
                  <a:cubicBezTo>
                    <a:pt x="869" y="606"/>
                    <a:pt x="869" y="606"/>
                    <a:pt x="869" y="606"/>
                  </a:cubicBezTo>
                  <a:cubicBezTo>
                    <a:pt x="869" y="606"/>
                    <a:pt x="869" y="605"/>
                    <a:pt x="870" y="605"/>
                  </a:cubicBezTo>
                  <a:cubicBezTo>
                    <a:pt x="870" y="605"/>
                    <a:pt x="871" y="605"/>
                    <a:pt x="871" y="605"/>
                  </a:cubicBezTo>
                  <a:cubicBezTo>
                    <a:pt x="871" y="605"/>
                    <a:pt x="871" y="605"/>
                    <a:pt x="871" y="605"/>
                  </a:cubicBezTo>
                  <a:cubicBezTo>
                    <a:pt x="872" y="605"/>
                    <a:pt x="872" y="605"/>
                    <a:pt x="872" y="606"/>
                  </a:cubicBezTo>
                  <a:cubicBezTo>
                    <a:pt x="873" y="607"/>
                    <a:pt x="873" y="609"/>
                    <a:pt x="872" y="610"/>
                  </a:cubicBezTo>
                  <a:cubicBezTo>
                    <a:pt x="872" y="611"/>
                    <a:pt x="871" y="612"/>
                    <a:pt x="871" y="613"/>
                  </a:cubicBezTo>
                  <a:cubicBezTo>
                    <a:pt x="871" y="613"/>
                    <a:pt x="871" y="614"/>
                    <a:pt x="871" y="614"/>
                  </a:cubicBezTo>
                  <a:cubicBezTo>
                    <a:pt x="872" y="615"/>
                    <a:pt x="872" y="615"/>
                    <a:pt x="872" y="616"/>
                  </a:cubicBezTo>
                  <a:cubicBezTo>
                    <a:pt x="873" y="617"/>
                    <a:pt x="874" y="617"/>
                    <a:pt x="874" y="618"/>
                  </a:cubicBezTo>
                  <a:cubicBezTo>
                    <a:pt x="874" y="618"/>
                    <a:pt x="874" y="618"/>
                    <a:pt x="874" y="618"/>
                  </a:cubicBezTo>
                  <a:cubicBezTo>
                    <a:pt x="875" y="618"/>
                    <a:pt x="875" y="618"/>
                    <a:pt x="875" y="619"/>
                  </a:cubicBezTo>
                  <a:cubicBezTo>
                    <a:pt x="875" y="620"/>
                    <a:pt x="875" y="620"/>
                    <a:pt x="876" y="620"/>
                  </a:cubicBezTo>
                  <a:cubicBezTo>
                    <a:pt x="876" y="620"/>
                    <a:pt x="876" y="620"/>
                    <a:pt x="876" y="620"/>
                  </a:cubicBezTo>
                  <a:cubicBezTo>
                    <a:pt x="877" y="620"/>
                    <a:pt x="877" y="621"/>
                    <a:pt x="877" y="621"/>
                  </a:cubicBezTo>
                  <a:cubicBezTo>
                    <a:pt x="876" y="622"/>
                    <a:pt x="876" y="622"/>
                    <a:pt x="876" y="623"/>
                  </a:cubicBezTo>
                  <a:cubicBezTo>
                    <a:pt x="875" y="623"/>
                    <a:pt x="877" y="624"/>
                    <a:pt x="877" y="625"/>
                  </a:cubicBezTo>
                  <a:cubicBezTo>
                    <a:pt x="877" y="625"/>
                    <a:pt x="877" y="625"/>
                    <a:pt x="877" y="625"/>
                  </a:cubicBezTo>
                  <a:cubicBezTo>
                    <a:pt x="877" y="626"/>
                    <a:pt x="877" y="626"/>
                    <a:pt x="878" y="626"/>
                  </a:cubicBezTo>
                  <a:cubicBezTo>
                    <a:pt x="878" y="626"/>
                    <a:pt x="879" y="626"/>
                    <a:pt x="879" y="626"/>
                  </a:cubicBezTo>
                  <a:cubicBezTo>
                    <a:pt x="880" y="626"/>
                    <a:pt x="881" y="626"/>
                    <a:pt x="881" y="627"/>
                  </a:cubicBezTo>
                  <a:cubicBezTo>
                    <a:pt x="882" y="627"/>
                    <a:pt x="882" y="627"/>
                    <a:pt x="883" y="627"/>
                  </a:cubicBezTo>
                  <a:cubicBezTo>
                    <a:pt x="883" y="627"/>
                    <a:pt x="883" y="627"/>
                    <a:pt x="883" y="627"/>
                  </a:cubicBezTo>
                  <a:cubicBezTo>
                    <a:pt x="883" y="626"/>
                    <a:pt x="883" y="625"/>
                    <a:pt x="883" y="625"/>
                  </a:cubicBezTo>
                  <a:cubicBezTo>
                    <a:pt x="883" y="624"/>
                    <a:pt x="882" y="624"/>
                    <a:pt x="883" y="623"/>
                  </a:cubicBezTo>
                  <a:cubicBezTo>
                    <a:pt x="883" y="622"/>
                    <a:pt x="884" y="623"/>
                    <a:pt x="885" y="622"/>
                  </a:cubicBezTo>
                  <a:cubicBezTo>
                    <a:pt x="886" y="622"/>
                    <a:pt x="887" y="622"/>
                    <a:pt x="887" y="622"/>
                  </a:cubicBezTo>
                  <a:cubicBezTo>
                    <a:pt x="887" y="620"/>
                    <a:pt x="890" y="622"/>
                    <a:pt x="891" y="622"/>
                  </a:cubicBezTo>
                  <a:cubicBezTo>
                    <a:pt x="891" y="622"/>
                    <a:pt x="891" y="622"/>
                    <a:pt x="891" y="621"/>
                  </a:cubicBezTo>
                  <a:cubicBezTo>
                    <a:pt x="890" y="620"/>
                    <a:pt x="891" y="620"/>
                    <a:pt x="892" y="621"/>
                  </a:cubicBezTo>
                  <a:cubicBezTo>
                    <a:pt x="893" y="622"/>
                    <a:pt x="893" y="622"/>
                    <a:pt x="894" y="622"/>
                  </a:cubicBezTo>
                  <a:cubicBezTo>
                    <a:pt x="895" y="622"/>
                    <a:pt x="895" y="620"/>
                    <a:pt x="895" y="619"/>
                  </a:cubicBezTo>
                  <a:cubicBezTo>
                    <a:pt x="895" y="619"/>
                    <a:pt x="895" y="619"/>
                    <a:pt x="895" y="619"/>
                  </a:cubicBezTo>
                  <a:cubicBezTo>
                    <a:pt x="894" y="619"/>
                    <a:pt x="893" y="619"/>
                    <a:pt x="892" y="618"/>
                  </a:cubicBezTo>
                  <a:cubicBezTo>
                    <a:pt x="892" y="618"/>
                    <a:pt x="891" y="618"/>
                    <a:pt x="890" y="618"/>
                  </a:cubicBezTo>
                  <a:cubicBezTo>
                    <a:pt x="889" y="619"/>
                    <a:pt x="888" y="619"/>
                    <a:pt x="888" y="618"/>
                  </a:cubicBezTo>
                  <a:cubicBezTo>
                    <a:pt x="888" y="618"/>
                    <a:pt x="888" y="617"/>
                    <a:pt x="888" y="617"/>
                  </a:cubicBezTo>
                  <a:cubicBezTo>
                    <a:pt x="888" y="617"/>
                    <a:pt x="887" y="617"/>
                    <a:pt x="887" y="616"/>
                  </a:cubicBezTo>
                  <a:cubicBezTo>
                    <a:pt x="887" y="616"/>
                    <a:pt x="887" y="616"/>
                    <a:pt x="886" y="616"/>
                  </a:cubicBezTo>
                  <a:cubicBezTo>
                    <a:pt x="886" y="616"/>
                    <a:pt x="885" y="615"/>
                    <a:pt x="885" y="615"/>
                  </a:cubicBezTo>
                  <a:cubicBezTo>
                    <a:pt x="885" y="615"/>
                    <a:pt x="885" y="615"/>
                    <a:pt x="885" y="615"/>
                  </a:cubicBezTo>
                  <a:cubicBezTo>
                    <a:pt x="884" y="615"/>
                    <a:pt x="883" y="614"/>
                    <a:pt x="884" y="613"/>
                  </a:cubicBezTo>
                  <a:cubicBezTo>
                    <a:pt x="884" y="613"/>
                    <a:pt x="885" y="612"/>
                    <a:pt x="885" y="612"/>
                  </a:cubicBezTo>
                  <a:cubicBezTo>
                    <a:pt x="885" y="612"/>
                    <a:pt x="886" y="611"/>
                    <a:pt x="886" y="611"/>
                  </a:cubicBezTo>
                  <a:cubicBezTo>
                    <a:pt x="886" y="610"/>
                    <a:pt x="886" y="609"/>
                    <a:pt x="885" y="609"/>
                  </a:cubicBezTo>
                  <a:cubicBezTo>
                    <a:pt x="885" y="609"/>
                    <a:pt x="884" y="609"/>
                    <a:pt x="884" y="608"/>
                  </a:cubicBezTo>
                  <a:cubicBezTo>
                    <a:pt x="884" y="608"/>
                    <a:pt x="884" y="608"/>
                    <a:pt x="884" y="607"/>
                  </a:cubicBezTo>
                  <a:cubicBezTo>
                    <a:pt x="884" y="607"/>
                    <a:pt x="884" y="607"/>
                    <a:pt x="884" y="607"/>
                  </a:cubicBezTo>
                  <a:cubicBezTo>
                    <a:pt x="884" y="607"/>
                    <a:pt x="883" y="607"/>
                    <a:pt x="883" y="607"/>
                  </a:cubicBezTo>
                  <a:cubicBezTo>
                    <a:pt x="883" y="606"/>
                    <a:pt x="883" y="606"/>
                    <a:pt x="883" y="606"/>
                  </a:cubicBezTo>
                  <a:cubicBezTo>
                    <a:pt x="882" y="606"/>
                    <a:pt x="882" y="606"/>
                    <a:pt x="881" y="606"/>
                  </a:cubicBezTo>
                  <a:cubicBezTo>
                    <a:pt x="882" y="605"/>
                    <a:pt x="882" y="605"/>
                    <a:pt x="881" y="604"/>
                  </a:cubicBezTo>
                  <a:cubicBezTo>
                    <a:pt x="881" y="604"/>
                    <a:pt x="881" y="604"/>
                    <a:pt x="881" y="604"/>
                  </a:cubicBezTo>
                  <a:cubicBezTo>
                    <a:pt x="880" y="603"/>
                    <a:pt x="880" y="602"/>
                    <a:pt x="880" y="602"/>
                  </a:cubicBezTo>
                  <a:cubicBezTo>
                    <a:pt x="879" y="602"/>
                    <a:pt x="879" y="601"/>
                    <a:pt x="878" y="601"/>
                  </a:cubicBezTo>
                  <a:cubicBezTo>
                    <a:pt x="877" y="601"/>
                    <a:pt x="877" y="600"/>
                    <a:pt x="876" y="599"/>
                  </a:cubicBezTo>
                  <a:cubicBezTo>
                    <a:pt x="876" y="599"/>
                    <a:pt x="876" y="599"/>
                    <a:pt x="876" y="598"/>
                  </a:cubicBezTo>
                  <a:cubicBezTo>
                    <a:pt x="876" y="598"/>
                    <a:pt x="876" y="597"/>
                    <a:pt x="876" y="597"/>
                  </a:cubicBezTo>
                  <a:cubicBezTo>
                    <a:pt x="877" y="597"/>
                    <a:pt x="877" y="597"/>
                    <a:pt x="877" y="598"/>
                  </a:cubicBezTo>
                  <a:cubicBezTo>
                    <a:pt x="877" y="598"/>
                    <a:pt x="878" y="598"/>
                    <a:pt x="878" y="598"/>
                  </a:cubicBezTo>
                  <a:cubicBezTo>
                    <a:pt x="879" y="598"/>
                    <a:pt x="879" y="598"/>
                    <a:pt x="880" y="598"/>
                  </a:cubicBezTo>
                  <a:cubicBezTo>
                    <a:pt x="881" y="597"/>
                    <a:pt x="879" y="595"/>
                    <a:pt x="881" y="595"/>
                  </a:cubicBezTo>
                  <a:cubicBezTo>
                    <a:pt x="882" y="595"/>
                    <a:pt x="883" y="595"/>
                    <a:pt x="883" y="595"/>
                  </a:cubicBezTo>
                  <a:cubicBezTo>
                    <a:pt x="884" y="595"/>
                    <a:pt x="885" y="594"/>
                    <a:pt x="886" y="593"/>
                  </a:cubicBezTo>
                  <a:cubicBezTo>
                    <a:pt x="887" y="593"/>
                    <a:pt x="887" y="592"/>
                    <a:pt x="888" y="591"/>
                  </a:cubicBezTo>
                  <a:cubicBezTo>
                    <a:pt x="888" y="591"/>
                    <a:pt x="888" y="591"/>
                    <a:pt x="888" y="591"/>
                  </a:cubicBezTo>
                  <a:cubicBezTo>
                    <a:pt x="889" y="590"/>
                    <a:pt x="889" y="590"/>
                    <a:pt x="890" y="590"/>
                  </a:cubicBezTo>
                  <a:cubicBezTo>
                    <a:pt x="890" y="589"/>
                    <a:pt x="890" y="589"/>
                    <a:pt x="890" y="589"/>
                  </a:cubicBezTo>
                  <a:cubicBezTo>
                    <a:pt x="889" y="588"/>
                    <a:pt x="891" y="588"/>
                    <a:pt x="891" y="588"/>
                  </a:cubicBezTo>
                  <a:cubicBezTo>
                    <a:pt x="892" y="588"/>
                    <a:pt x="892" y="588"/>
                    <a:pt x="892" y="588"/>
                  </a:cubicBezTo>
                  <a:cubicBezTo>
                    <a:pt x="892" y="588"/>
                    <a:pt x="893" y="588"/>
                    <a:pt x="893" y="588"/>
                  </a:cubicBezTo>
                  <a:cubicBezTo>
                    <a:pt x="894" y="588"/>
                    <a:pt x="894" y="588"/>
                    <a:pt x="895" y="588"/>
                  </a:cubicBezTo>
                  <a:cubicBezTo>
                    <a:pt x="895" y="588"/>
                    <a:pt x="895" y="588"/>
                    <a:pt x="895" y="588"/>
                  </a:cubicBezTo>
                  <a:cubicBezTo>
                    <a:pt x="895" y="587"/>
                    <a:pt x="897" y="587"/>
                    <a:pt x="897" y="586"/>
                  </a:cubicBezTo>
                  <a:cubicBezTo>
                    <a:pt x="897" y="585"/>
                    <a:pt x="896" y="585"/>
                    <a:pt x="896" y="585"/>
                  </a:cubicBezTo>
                  <a:cubicBezTo>
                    <a:pt x="895" y="584"/>
                    <a:pt x="894" y="584"/>
                    <a:pt x="893" y="584"/>
                  </a:cubicBezTo>
                  <a:cubicBezTo>
                    <a:pt x="892" y="584"/>
                    <a:pt x="891" y="584"/>
                    <a:pt x="890" y="585"/>
                  </a:cubicBezTo>
                  <a:cubicBezTo>
                    <a:pt x="890" y="585"/>
                    <a:pt x="890" y="585"/>
                    <a:pt x="890" y="585"/>
                  </a:cubicBezTo>
                  <a:cubicBezTo>
                    <a:pt x="890" y="586"/>
                    <a:pt x="889" y="586"/>
                    <a:pt x="888" y="586"/>
                  </a:cubicBezTo>
                  <a:cubicBezTo>
                    <a:pt x="888" y="586"/>
                    <a:pt x="886" y="585"/>
                    <a:pt x="885" y="586"/>
                  </a:cubicBezTo>
                  <a:cubicBezTo>
                    <a:pt x="885" y="586"/>
                    <a:pt x="885" y="587"/>
                    <a:pt x="884" y="587"/>
                  </a:cubicBezTo>
                  <a:cubicBezTo>
                    <a:pt x="884" y="587"/>
                    <a:pt x="883" y="588"/>
                    <a:pt x="883" y="588"/>
                  </a:cubicBezTo>
                  <a:cubicBezTo>
                    <a:pt x="883" y="588"/>
                    <a:pt x="883" y="588"/>
                    <a:pt x="883" y="588"/>
                  </a:cubicBezTo>
                  <a:cubicBezTo>
                    <a:pt x="882" y="588"/>
                    <a:pt x="882" y="588"/>
                    <a:pt x="881" y="588"/>
                  </a:cubicBezTo>
                  <a:cubicBezTo>
                    <a:pt x="881" y="588"/>
                    <a:pt x="880" y="588"/>
                    <a:pt x="880" y="588"/>
                  </a:cubicBezTo>
                  <a:cubicBezTo>
                    <a:pt x="880" y="588"/>
                    <a:pt x="880" y="588"/>
                    <a:pt x="880" y="588"/>
                  </a:cubicBezTo>
                  <a:cubicBezTo>
                    <a:pt x="880" y="588"/>
                    <a:pt x="879" y="588"/>
                    <a:pt x="879" y="588"/>
                  </a:cubicBezTo>
                  <a:cubicBezTo>
                    <a:pt x="879" y="587"/>
                    <a:pt x="879" y="587"/>
                    <a:pt x="879" y="587"/>
                  </a:cubicBezTo>
                  <a:cubicBezTo>
                    <a:pt x="878" y="587"/>
                    <a:pt x="878" y="586"/>
                    <a:pt x="877" y="587"/>
                  </a:cubicBezTo>
                  <a:cubicBezTo>
                    <a:pt x="876" y="587"/>
                    <a:pt x="875" y="587"/>
                    <a:pt x="875" y="588"/>
                  </a:cubicBezTo>
                  <a:cubicBezTo>
                    <a:pt x="875" y="589"/>
                    <a:pt x="875" y="590"/>
                    <a:pt x="875" y="590"/>
                  </a:cubicBezTo>
                  <a:cubicBezTo>
                    <a:pt x="875" y="590"/>
                    <a:pt x="874" y="591"/>
                    <a:pt x="874" y="591"/>
                  </a:cubicBezTo>
                  <a:cubicBezTo>
                    <a:pt x="874" y="592"/>
                    <a:pt x="874" y="592"/>
                    <a:pt x="873" y="592"/>
                  </a:cubicBezTo>
                  <a:cubicBezTo>
                    <a:pt x="872" y="592"/>
                    <a:pt x="872" y="592"/>
                    <a:pt x="872" y="592"/>
                  </a:cubicBezTo>
                  <a:cubicBezTo>
                    <a:pt x="871" y="592"/>
                    <a:pt x="870" y="592"/>
                    <a:pt x="869" y="592"/>
                  </a:cubicBezTo>
                  <a:cubicBezTo>
                    <a:pt x="868" y="591"/>
                    <a:pt x="868" y="590"/>
                    <a:pt x="867" y="589"/>
                  </a:cubicBezTo>
                  <a:cubicBezTo>
                    <a:pt x="866" y="589"/>
                    <a:pt x="865" y="588"/>
                    <a:pt x="865" y="587"/>
                  </a:cubicBezTo>
                  <a:cubicBezTo>
                    <a:pt x="865" y="587"/>
                    <a:pt x="865" y="586"/>
                    <a:pt x="865" y="586"/>
                  </a:cubicBezTo>
                  <a:cubicBezTo>
                    <a:pt x="864" y="585"/>
                    <a:pt x="863" y="584"/>
                    <a:pt x="863" y="583"/>
                  </a:cubicBezTo>
                  <a:cubicBezTo>
                    <a:pt x="863" y="582"/>
                    <a:pt x="863" y="581"/>
                    <a:pt x="863" y="581"/>
                  </a:cubicBezTo>
                  <a:cubicBezTo>
                    <a:pt x="863" y="580"/>
                    <a:pt x="863" y="579"/>
                    <a:pt x="864" y="578"/>
                  </a:cubicBezTo>
                  <a:cubicBezTo>
                    <a:pt x="864" y="578"/>
                    <a:pt x="865" y="577"/>
                    <a:pt x="865" y="577"/>
                  </a:cubicBezTo>
                  <a:cubicBezTo>
                    <a:pt x="866" y="576"/>
                    <a:pt x="866" y="576"/>
                    <a:pt x="867" y="575"/>
                  </a:cubicBezTo>
                  <a:cubicBezTo>
                    <a:pt x="867" y="575"/>
                    <a:pt x="867" y="574"/>
                    <a:pt x="867" y="574"/>
                  </a:cubicBezTo>
                  <a:cubicBezTo>
                    <a:pt x="868" y="573"/>
                    <a:pt x="869" y="574"/>
                    <a:pt x="870" y="574"/>
                  </a:cubicBezTo>
                  <a:cubicBezTo>
                    <a:pt x="870" y="575"/>
                    <a:pt x="871" y="574"/>
                    <a:pt x="871" y="575"/>
                  </a:cubicBezTo>
                  <a:cubicBezTo>
                    <a:pt x="871" y="575"/>
                    <a:pt x="872" y="575"/>
                    <a:pt x="872" y="575"/>
                  </a:cubicBezTo>
                  <a:cubicBezTo>
                    <a:pt x="873" y="575"/>
                    <a:pt x="873" y="576"/>
                    <a:pt x="874" y="576"/>
                  </a:cubicBezTo>
                  <a:cubicBezTo>
                    <a:pt x="875" y="575"/>
                    <a:pt x="875" y="575"/>
                    <a:pt x="876" y="575"/>
                  </a:cubicBezTo>
                  <a:cubicBezTo>
                    <a:pt x="876" y="574"/>
                    <a:pt x="876" y="575"/>
                    <a:pt x="877" y="574"/>
                  </a:cubicBezTo>
                  <a:cubicBezTo>
                    <a:pt x="877" y="574"/>
                    <a:pt x="878" y="573"/>
                    <a:pt x="878" y="573"/>
                  </a:cubicBezTo>
                  <a:cubicBezTo>
                    <a:pt x="879" y="573"/>
                    <a:pt x="879" y="574"/>
                    <a:pt x="880" y="575"/>
                  </a:cubicBezTo>
                  <a:cubicBezTo>
                    <a:pt x="881" y="575"/>
                    <a:pt x="882" y="575"/>
                    <a:pt x="882" y="575"/>
                  </a:cubicBezTo>
                  <a:cubicBezTo>
                    <a:pt x="882" y="575"/>
                    <a:pt x="883" y="575"/>
                    <a:pt x="883" y="575"/>
                  </a:cubicBezTo>
                  <a:cubicBezTo>
                    <a:pt x="884" y="575"/>
                    <a:pt x="885" y="575"/>
                    <a:pt x="885" y="575"/>
                  </a:cubicBezTo>
                  <a:cubicBezTo>
                    <a:pt x="887" y="575"/>
                    <a:pt x="888" y="575"/>
                    <a:pt x="889" y="575"/>
                  </a:cubicBezTo>
                  <a:cubicBezTo>
                    <a:pt x="889" y="575"/>
                    <a:pt x="890" y="575"/>
                    <a:pt x="890" y="575"/>
                  </a:cubicBezTo>
                  <a:cubicBezTo>
                    <a:pt x="891" y="575"/>
                    <a:pt x="891" y="575"/>
                    <a:pt x="892" y="575"/>
                  </a:cubicBezTo>
                  <a:cubicBezTo>
                    <a:pt x="893" y="575"/>
                    <a:pt x="894" y="575"/>
                    <a:pt x="894" y="576"/>
                  </a:cubicBezTo>
                  <a:cubicBezTo>
                    <a:pt x="895" y="576"/>
                    <a:pt x="895" y="577"/>
                    <a:pt x="895" y="577"/>
                  </a:cubicBezTo>
                  <a:cubicBezTo>
                    <a:pt x="896" y="578"/>
                    <a:pt x="898" y="578"/>
                    <a:pt x="898" y="577"/>
                  </a:cubicBezTo>
                  <a:cubicBezTo>
                    <a:pt x="898" y="577"/>
                    <a:pt x="901" y="576"/>
                    <a:pt x="901" y="576"/>
                  </a:cubicBezTo>
                  <a:cubicBezTo>
                    <a:pt x="902" y="576"/>
                    <a:pt x="903" y="576"/>
                    <a:pt x="903" y="576"/>
                  </a:cubicBezTo>
                  <a:cubicBezTo>
                    <a:pt x="904" y="575"/>
                    <a:pt x="904" y="574"/>
                    <a:pt x="905" y="574"/>
                  </a:cubicBezTo>
                  <a:close/>
                  <a:moveTo>
                    <a:pt x="893" y="598"/>
                  </a:moveTo>
                  <a:cubicBezTo>
                    <a:pt x="894" y="598"/>
                    <a:pt x="894" y="597"/>
                    <a:pt x="893" y="597"/>
                  </a:cubicBezTo>
                  <a:cubicBezTo>
                    <a:pt x="893" y="597"/>
                    <a:pt x="893" y="598"/>
                    <a:pt x="893" y="598"/>
                  </a:cubicBezTo>
                  <a:close/>
                  <a:moveTo>
                    <a:pt x="914" y="546"/>
                  </a:moveTo>
                  <a:cubicBezTo>
                    <a:pt x="914" y="546"/>
                    <a:pt x="914" y="546"/>
                    <a:pt x="914" y="546"/>
                  </a:cubicBezTo>
                  <a:cubicBezTo>
                    <a:pt x="914" y="546"/>
                    <a:pt x="914" y="546"/>
                    <a:pt x="914" y="547"/>
                  </a:cubicBezTo>
                  <a:cubicBezTo>
                    <a:pt x="914" y="547"/>
                    <a:pt x="914" y="547"/>
                    <a:pt x="914" y="547"/>
                  </a:cubicBezTo>
                  <a:cubicBezTo>
                    <a:pt x="914" y="548"/>
                    <a:pt x="915" y="548"/>
                    <a:pt x="915" y="547"/>
                  </a:cubicBezTo>
                  <a:cubicBezTo>
                    <a:pt x="915" y="547"/>
                    <a:pt x="915" y="546"/>
                    <a:pt x="915" y="546"/>
                  </a:cubicBezTo>
                  <a:cubicBezTo>
                    <a:pt x="915" y="546"/>
                    <a:pt x="915" y="546"/>
                    <a:pt x="915" y="545"/>
                  </a:cubicBezTo>
                  <a:cubicBezTo>
                    <a:pt x="915" y="545"/>
                    <a:pt x="915" y="545"/>
                    <a:pt x="915" y="545"/>
                  </a:cubicBezTo>
                  <a:cubicBezTo>
                    <a:pt x="915" y="545"/>
                    <a:pt x="915" y="545"/>
                    <a:pt x="915" y="545"/>
                  </a:cubicBezTo>
                  <a:cubicBezTo>
                    <a:pt x="915" y="544"/>
                    <a:pt x="915" y="544"/>
                    <a:pt x="914" y="544"/>
                  </a:cubicBezTo>
                  <a:cubicBezTo>
                    <a:pt x="914" y="544"/>
                    <a:pt x="914" y="544"/>
                    <a:pt x="913" y="544"/>
                  </a:cubicBezTo>
                  <a:cubicBezTo>
                    <a:pt x="913" y="544"/>
                    <a:pt x="913" y="544"/>
                    <a:pt x="913" y="544"/>
                  </a:cubicBezTo>
                  <a:cubicBezTo>
                    <a:pt x="913" y="544"/>
                    <a:pt x="913" y="545"/>
                    <a:pt x="913" y="545"/>
                  </a:cubicBezTo>
                  <a:cubicBezTo>
                    <a:pt x="913" y="545"/>
                    <a:pt x="913" y="545"/>
                    <a:pt x="913" y="545"/>
                  </a:cubicBezTo>
                  <a:cubicBezTo>
                    <a:pt x="913" y="545"/>
                    <a:pt x="913" y="545"/>
                    <a:pt x="913" y="546"/>
                  </a:cubicBezTo>
                  <a:cubicBezTo>
                    <a:pt x="913" y="546"/>
                    <a:pt x="913" y="546"/>
                    <a:pt x="914" y="546"/>
                  </a:cubicBezTo>
                  <a:close/>
                  <a:moveTo>
                    <a:pt x="911" y="597"/>
                  </a:moveTo>
                  <a:cubicBezTo>
                    <a:pt x="911" y="598"/>
                    <a:pt x="912" y="598"/>
                    <a:pt x="912" y="597"/>
                  </a:cubicBezTo>
                  <a:cubicBezTo>
                    <a:pt x="912" y="596"/>
                    <a:pt x="912" y="596"/>
                    <a:pt x="911" y="596"/>
                  </a:cubicBezTo>
                  <a:cubicBezTo>
                    <a:pt x="911" y="596"/>
                    <a:pt x="911" y="596"/>
                    <a:pt x="910" y="596"/>
                  </a:cubicBezTo>
                  <a:cubicBezTo>
                    <a:pt x="910" y="596"/>
                    <a:pt x="910" y="597"/>
                    <a:pt x="910" y="597"/>
                  </a:cubicBezTo>
                  <a:cubicBezTo>
                    <a:pt x="910" y="597"/>
                    <a:pt x="910" y="597"/>
                    <a:pt x="910" y="597"/>
                  </a:cubicBezTo>
                  <a:cubicBezTo>
                    <a:pt x="910" y="596"/>
                    <a:pt x="910" y="596"/>
                    <a:pt x="910" y="596"/>
                  </a:cubicBezTo>
                  <a:cubicBezTo>
                    <a:pt x="909" y="596"/>
                    <a:pt x="908" y="596"/>
                    <a:pt x="907" y="596"/>
                  </a:cubicBezTo>
                  <a:cubicBezTo>
                    <a:pt x="906" y="596"/>
                    <a:pt x="906" y="596"/>
                    <a:pt x="905" y="596"/>
                  </a:cubicBezTo>
                  <a:cubicBezTo>
                    <a:pt x="904" y="597"/>
                    <a:pt x="904" y="598"/>
                    <a:pt x="904" y="598"/>
                  </a:cubicBezTo>
                  <a:cubicBezTo>
                    <a:pt x="904" y="598"/>
                    <a:pt x="904" y="599"/>
                    <a:pt x="905" y="599"/>
                  </a:cubicBezTo>
                  <a:cubicBezTo>
                    <a:pt x="906" y="599"/>
                    <a:pt x="907" y="599"/>
                    <a:pt x="908" y="598"/>
                  </a:cubicBezTo>
                  <a:cubicBezTo>
                    <a:pt x="908" y="598"/>
                    <a:pt x="909" y="598"/>
                    <a:pt x="909" y="598"/>
                  </a:cubicBezTo>
                  <a:cubicBezTo>
                    <a:pt x="909" y="598"/>
                    <a:pt x="909" y="598"/>
                    <a:pt x="909" y="598"/>
                  </a:cubicBezTo>
                  <a:cubicBezTo>
                    <a:pt x="909" y="598"/>
                    <a:pt x="909" y="598"/>
                    <a:pt x="910" y="598"/>
                  </a:cubicBezTo>
                  <a:cubicBezTo>
                    <a:pt x="910" y="598"/>
                    <a:pt x="911" y="598"/>
                    <a:pt x="911" y="598"/>
                  </a:cubicBezTo>
                  <a:cubicBezTo>
                    <a:pt x="911" y="598"/>
                    <a:pt x="911" y="597"/>
                    <a:pt x="911" y="597"/>
                  </a:cubicBezTo>
                  <a:close/>
                  <a:moveTo>
                    <a:pt x="924" y="538"/>
                  </a:moveTo>
                  <a:cubicBezTo>
                    <a:pt x="924" y="538"/>
                    <a:pt x="925" y="538"/>
                    <a:pt x="925" y="538"/>
                  </a:cubicBezTo>
                  <a:cubicBezTo>
                    <a:pt x="925" y="538"/>
                    <a:pt x="925" y="538"/>
                    <a:pt x="925" y="538"/>
                  </a:cubicBezTo>
                  <a:cubicBezTo>
                    <a:pt x="925" y="538"/>
                    <a:pt x="925" y="539"/>
                    <a:pt x="925" y="539"/>
                  </a:cubicBezTo>
                  <a:cubicBezTo>
                    <a:pt x="925" y="539"/>
                    <a:pt x="925" y="539"/>
                    <a:pt x="925" y="539"/>
                  </a:cubicBezTo>
                  <a:cubicBezTo>
                    <a:pt x="925" y="539"/>
                    <a:pt x="925" y="539"/>
                    <a:pt x="925" y="539"/>
                  </a:cubicBezTo>
                  <a:cubicBezTo>
                    <a:pt x="925" y="539"/>
                    <a:pt x="925" y="539"/>
                    <a:pt x="925" y="539"/>
                  </a:cubicBezTo>
                  <a:cubicBezTo>
                    <a:pt x="925" y="539"/>
                    <a:pt x="925" y="540"/>
                    <a:pt x="925" y="540"/>
                  </a:cubicBezTo>
                  <a:cubicBezTo>
                    <a:pt x="925" y="540"/>
                    <a:pt x="925" y="540"/>
                    <a:pt x="925" y="540"/>
                  </a:cubicBezTo>
                  <a:cubicBezTo>
                    <a:pt x="925" y="541"/>
                    <a:pt x="926" y="541"/>
                    <a:pt x="926" y="541"/>
                  </a:cubicBezTo>
                  <a:cubicBezTo>
                    <a:pt x="926" y="541"/>
                    <a:pt x="926" y="540"/>
                    <a:pt x="926" y="540"/>
                  </a:cubicBezTo>
                  <a:cubicBezTo>
                    <a:pt x="926" y="540"/>
                    <a:pt x="926" y="540"/>
                    <a:pt x="926" y="540"/>
                  </a:cubicBezTo>
                  <a:cubicBezTo>
                    <a:pt x="926" y="539"/>
                    <a:pt x="927" y="539"/>
                    <a:pt x="926" y="539"/>
                  </a:cubicBezTo>
                  <a:cubicBezTo>
                    <a:pt x="926" y="538"/>
                    <a:pt x="926" y="538"/>
                    <a:pt x="926" y="538"/>
                  </a:cubicBezTo>
                  <a:cubicBezTo>
                    <a:pt x="926" y="537"/>
                    <a:pt x="925" y="537"/>
                    <a:pt x="924" y="537"/>
                  </a:cubicBezTo>
                  <a:cubicBezTo>
                    <a:pt x="924" y="537"/>
                    <a:pt x="924" y="537"/>
                    <a:pt x="924" y="538"/>
                  </a:cubicBezTo>
                  <a:close/>
                  <a:moveTo>
                    <a:pt x="662" y="587"/>
                  </a:moveTo>
                  <a:cubicBezTo>
                    <a:pt x="662" y="586"/>
                    <a:pt x="661" y="586"/>
                    <a:pt x="661" y="585"/>
                  </a:cubicBezTo>
                  <a:cubicBezTo>
                    <a:pt x="661" y="585"/>
                    <a:pt x="661" y="585"/>
                    <a:pt x="661" y="584"/>
                  </a:cubicBezTo>
                  <a:cubicBezTo>
                    <a:pt x="660" y="584"/>
                    <a:pt x="660" y="585"/>
                    <a:pt x="659" y="584"/>
                  </a:cubicBezTo>
                  <a:cubicBezTo>
                    <a:pt x="659" y="583"/>
                    <a:pt x="657" y="585"/>
                    <a:pt x="656" y="585"/>
                  </a:cubicBezTo>
                  <a:cubicBezTo>
                    <a:pt x="656" y="585"/>
                    <a:pt x="656" y="586"/>
                    <a:pt x="657" y="587"/>
                  </a:cubicBezTo>
                  <a:cubicBezTo>
                    <a:pt x="657" y="587"/>
                    <a:pt x="657" y="587"/>
                    <a:pt x="658" y="587"/>
                  </a:cubicBezTo>
                  <a:cubicBezTo>
                    <a:pt x="658" y="587"/>
                    <a:pt x="658" y="587"/>
                    <a:pt x="658" y="587"/>
                  </a:cubicBezTo>
                  <a:cubicBezTo>
                    <a:pt x="658" y="588"/>
                    <a:pt x="658" y="588"/>
                    <a:pt x="658" y="588"/>
                  </a:cubicBezTo>
                  <a:cubicBezTo>
                    <a:pt x="659" y="588"/>
                    <a:pt x="660" y="589"/>
                    <a:pt x="660" y="590"/>
                  </a:cubicBezTo>
                  <a:cubicBezTo>
                    <a:pt x="660" y="590"/>
                    <a:pt x="660" y="591"/>
                    <a:pt x="661" y="591"/>
                  </a:cubicBezTo>
                  <a:cubicBezTo>
                    <a:pt x="661" y="591"/>
                    <a:pt x="662" y="592"/>
                    <a:pt x="662" y="592"/>
                  </a:cubicBezTo>
                  <a:cubicBezTo>
                    <a:pt x="662" y="592"/>
                    <a:pt x="662" y="593"/>
                    <a:pt x="663" y="593"/>
                  </a:cubicBezTo>
                  <a:cubicBezTo>
                    <a:pt x="663" y="593"/>
                    <a:pt x="663" y="593"/>
                    <a:pt x="663" y="592"/>
                  </a:cubicBezTo>
                  <a:cubicBezTo>
                    <a:pt x="663" y="591"/>
                    <a:pt x="664" y="590"/>
                    <a:pt x="663" y="589"/>
                  </a:cubicBezTo>
                  <a:cubicBezTo>
                    <a:pt x="663" y="589"/>
                    <a:pt x="663" y="589"/>
                    <a:pt x="663" y="588"/>
                  </a:cubicBezTo>
                  <a:cubicBezTo>
                    <a:pt x="663" y="588"/>
                    <a:pt x="663" y="587"/>
                    <a:pt x="662" y="587"/>
                  </a:cubicBezTo>
                  <a:close/>
                  <a:moveTo>
                    <a:pt x="651" y="562"/>
                  </a:moveTo>
                  <a:cubicBezTo>
                    <a:pt x="651" y="562"/>
                    <a:pt x="651" y="562"/>
                    <a:pt x="651" y="562"/>
                  </a:cubicBezTo>
                  <a:cubicBezTo>
                    <a:pt x="650" y="561"/>
                    <a:pt x="650" y="560"/>
                    <a:pt x="649" y="560"/>
                  </a:cubicBezTo>
                  <a:cubicBezTo>
                    <a:pt x="649" y="559"/>
                    <a:pt x="648" y="559"/>
                    <a:pt x="647" y="559"/>
                  </a:cubicBezTo>
                  <a:cubicBezTo>
                    <a:pt x="647" y="559"/>
                    <a:pt x="647" y="559"/>
                    <a:pt x="647" y="559"/>
                  </a:cubicBezTo>
                  <a:cubicBezTo>
                    <a:pt x="647" y="559"/>
                    <a:pt x="647" y="559"/>
                    <a:pt x="647" y="559"/>
                  </a:cubicBezTo>
                  <a:cubicBezTo>
                    <a:pt x="646" y="559"/>
                    <a:pt x="646" y="559"/>
                    <a:pt x="645" y="559"/>
                  </a:cubicBezTo>
                  <a:cubicBezTo>
                    <a:pt x="645" y="559"/>
                    <a:pt x="645" y="559"/>
                    <a:pt x="645" y="559"/>
                  </a:cubicBezTo>
                  <a:cubicBezTo>
                    <a:pt x="645" y="560"/>
                    <a:pt x="645" y="560"/>
                    <a:pt x="645" y="561"/>
                  </a:cubicBezTo>
                  <a:cubicBezTo>
                    <a:pt x="646" y="561"/>
                    <a:pt x="646" y="562"/>
                    <a:pt x="646" y="562"/>
                  </a:cubicBezTo>
                  <a:cubicBezTo>
                    <a:pt x="646" y="563"/>
                    <a:pt x="646" y="563"/>
                    <a:pt x="646" y="563"/>
                  </a:cubicBezTo>
                  <a:cubicBezTo>
                    <a:pt x="647" y="564"/>
                    <a:pt x="648" y="564"/>
                    <a:pt x="648" y="565"/>
                  </a:cubicBezTo>
                  <a:cubicBezTo>
                    <a:pt x="648" y="565"/>
                    <a:pt x="649" y="566"/>
                    <a:pt x="649" y="566"/>
                  </a:cubicBezTo>
                  <a:cubicBezTo>
                    <a:pt x="650" y="567"/>
                    <a:pt x="649" y="567"/>
                    <a:pt x="650" y="568"/>
                  </a:cubicBezTo>
                  <a:cubicBezTo>
                    <a:pt x="650" y="568"/>
                    <a:pt x="650" y="568"/>
                    <a:pt x="650" y="568"/>
                  </a:cubicBezTo>
                  <a:cubicBezTo>
                    <a:pt x="650" y="568"/>
                    <a:pt x="650" y="568"/>
                    <a:pt x="651" y="567"/>
                  </a:cubicBezTo>
                  <a:cubicBezTo>
                    <a:pt x="651" y="566"/>
                    <a:pt x="651" y="566"/>
                    <a:pt x="652" y="565"/>
                  </a:cubicBezTo>
                  <a:cubicBezTo>
                    <a:pt x="652" y="565"/>
                    <a:pt x="652" y="564"/>
                    <a:pt x="652" y="564"/>
                  </a:cubicBezTo>
                  <a:cubicBezTo>
                    <a:pt x="651" y="564"/>
                    <a:pt x="651" y="563"/>
                    <a:pt x="651" y="562"/>
                  </a:cubicBezTo>
                  <a:close/>
                  <a:moveTo>
                    <a:pt x="632" y="544"/>
                  </a:moveTo>
                  <a:cubicBezTo>
                    <a:pt x="631" y="544"/>
                    <a:pt x="631" y="545"/>
                    <a:pt x="631" y="545"/>
                  </a:cubicBezTo>
                  <a:cubicBezTo>
                    <a:pt x="631" y="545"/>
                    <a:pt x="631" y="546"/>
                    <a:pt x="631" y="546"/>
                  </a:cubicBezTo>
                  <a:cubicBezTo>
                    <a:pt x="633" y="547"/>
                    <a:pt x="634" y="547"/>
                    <a:pt x="635" y="547"/>
                  </a:cubicBezTo>
                  <a:cubicBezTo>
                    <a:pt x="636" y="547"/>
                    <a:pt x="636" y="546"/>
                    <a:pt x="636" y="545"/>
                  </a:cubicBezTo>
                  <a:cubicBezTo>
                    <a:pt x="635" y="545"/>
                    <a:pt x="633" y="544"/>
                    <a:pt x="632" y="544"/>
                  </a:cubicBezTo>
                  <a:close/>
                  <a:moveTo>
                    <a:pt x="658" y="578"/>
                  </a:moveTo>
                  <a:cubicBezTo>
                    <a:pt x="658" y="578"/>
                    <a:pt x="657" y="578"/>
                    <a:pt x="657" y="578"/>
                  </a:cubicBezTo>
                  <a:cubicBezTo>
                    <a:pt x="657" y="578"/>
                    <a:pt x="657" y="578"/>
                    <a:pt x="657" y="578"/>
                  </a:cubicBezTo>
                  <a:cubicBezTo>
                    <a:pt x="657" y="578"/>
                    <a:pt x="657" y="578"/>
                    <a:pt x="657" y="578"/>
                  </a:cubicBezTo>
                  <a:cubicBezTo>
                    <a:pt x="657" y="578"/>
                    <a:pt x="657" y="578"/>
                    <a:pt x="656" y="578"/>
                  </a:cubicBezTo>
                  <a:cubicBezTo>
                    <a:pt x="656" y="578"/>
                    <a:pt x="656" y="578"/>
                    <a:pt x="656" y="579"/>
                  </a:cubicBezTo>
                  <a:cubicBezTo>
                    <a:pt x="656" y="579"/>
                    <a:pt x="655" y="579"/>
                    <a:pt x="655" y="579"/>
                  </a:cubicBezTo>
                  <a:cubicBezTo>
                    <a:pt x="655" y="579"/>
                    <a:pt x="655" y="580"/>
                    <a:pt x="655" y="580"/>
                  </a:cubicBezTo>
                  <a:cubicBezTo>
                    <a:pt x="655" y="580"/>
                    <a:pt x="655" y="580"/>
                    <a:pt x="655" y="581"/>
                  </a:cubicBezTo>
                  <a:cubicBezTo>
                    <a:pt x="656" y="581"/>
                    <a:pt x="656" y="581"/>
                    <a:pt x="657" y="581"/>
                  </a:cubicBezTo>
                  <a:cubicBezTo>
                    <a:pt x="658" y="580"/>
                    <a:pt x="658" y="579"/>
                    <a:pt x="658" y="578"/>
                  </a:cubicBezTo>
                  <a:close/>
                  <a:moveTo>
                    <a:pt x="645" y="553"/>
                  </a:moveTo>
                  <a:cubicBezTo>
                    <a:pt x="646" y="553"/>
                    <a:pt x="646" y="553"/>
                    <a:pt x="646" y="553"/>
                  </a:cubicBezTo>
                  <a:cubicBezTo>
                    <a:pt x="646" y="553"/>
                    <a:pt x="646" y="552"/>
                    <a:pt x="646" y="552"/>
                  </a:cubicBezTo>
                  <a:cubicBezTo>
                    <a:pt x="646" y="552"/>
                    <a:pt x="646" y="552"/>
                    <a:pt x="646" y="552"/>
                  </a:cubicBezTo>
                  <a:cubicBezTo>
                    <a:pt x="646" y="552"/>
                    <a:pt x="646" y="552"/>
                    <a:pt x="646" y="552"/>
                  </a:cubicBezTo>
                  <a:cubicBezTo>
                    <a:pt x="647" y="552"/>
                    <a:pt x="647" y="552"/>
                    <a:pt x="647" y="552"/>
                  </a:cubicBezTo>
                  <a:cubicBezTo>
                    <a:pt x="647" y="552"/>
                    <a:pt x="646" y="552"/>
                    <a:pt x="646" y="552"/>
                  </a:cubicBezTo>
                  <a:cubicBezTo>
                    <a:pt x="646" y="552"/>
                    <a:pt x="646" y="551"/>
                    <a:pt x="646" y="551"/>
                  </a:cubicBezTo>
                  <a:cubicBezTo>
                    <a:pt x="646" y="551"/>
                    <a:pt x="646" y="551"/>
                    <a:pt x="645" y="552"/>
                  </a:cubicBezTo>
                  <a:cubicBezTo>
                    <a:pt x="645" y="552"/>
                    <a:pt x="645" y="552"/>
                    <a:pt x="645" y="552"/>
                  </a:cubicBezTo>
                  <a:cubicBezTo>
                    <a:pt x="645" y="552"/>
                    <a:pt x="645" y="552"/>
                    <a:pt x="645" y="552"/>
                  </a:cubicBezTo>
                  <a:cubicBezTo>
                    <a:pt x="645" y="552"/>
                    <a:pt x="645" y="552"/>
                    <a:pt x="645" y="552"/>
                  </a:cubicBezTo>
                  <a:cubicBezTo>
                    <a:pt x="645" y="553"/>
                    <a:pt x="645" y="553"/>
                    <a:pt x="645" y="553"/>
                  </a:cubicBezTo>
                  <a:close/>
                  <a:moveTo>
                    <a:pt x="700" y="567"/>
                  </a:moveTo>
                  <a:cubicBezTo>
                    <a:pt x="701" y="567"/>
                    <a:pt x="702" y="568"/>
                    <a:pt x="703" y="568"/>
                  </a:cubicBezTo>
                  <a:cubicBezTo>
                    <a:pt x="703" y="568"/>
                    <a:pt x="703" y="568"/>
                    <a:pt x="703" y="568"/>
                  </a:cubicBezTo>
                  <a:cubicBezTo>
                    <a:pt x="703" y="568"/>
                    <a:pt x="703" y="568"/>
                    <a:pt x="704" y="568"/>
                  </a:cubicBezTo>
                  <a:cubicBezTo>
                    <a:pt x="704" y="568"/>
                    <a:pt x="704" y="568"/>
                    <a:pt x="704" y="568"/>
                  </a:cubicBezTo>
                  <a:cubicBezTo>
                    <a:pt x="704" y="567"/>
                    <a:pt x="705" y="567"/>
                    <a:pt x="704" y="566"/>
                  </a:cubicBezTo>
                  <a:cubicBezTo>
                    <a:pt x="704" y="565"/>
                    <a:pt x="704" y="565"/>
                    <a:pt x="703" y="564"/>
                  </a:cubicBezTo>
                  <a:cubicBezTo>
                    <a:pt x="703" y="563"/>
                    <a:pt x="703" y="563"/>
                    <a:pt x="702" y="563"/>
                  </a:cubicBezTo>
                  <a:cubicBezTo>
                    <a:pt x="702" y="563"/>
                    <a:pt x="701" y="563"/>
                    <a:pt x="701" y="563"/>
                  </a:cubicBezTo>
                  <a:cubicBezTo>
                    <a:pt x="700" y="562"/>
                    <a:pt x="699" y="563"/>
                    <a:pt x="699" y="563"/>
                  </a:cubicBezTo>
                  <a:cubicBezTo>
                    <a:pt x="698" y="564"/>
                    <a:pt x="698" y="564"/>
                    <a:pt x="698" y="565"/>
                  </a:cubicBezTo>
                  <a:cubicBezTo>
                    <a:pt x="698" y="566"/>
                    <a:pt x="697" y="566"/>
                    <a:pt x="698" y="567"/>
                  </a:cubicBezTo>
                  <a:cubicBezTo>
                    <a:pt x="698" y="567"/>
                    <a:pt x="699" y="567"/>
                    <a:pt x="700" y="567"/>
                  </a:cubicBezTo>
                  <a:close/>
                  <a:moveTo>
                    <a:pt x="691" y="554"/>
                  </a:moveTo>
                  <a:cubicBezTo>
                    <a:pt x="691" y="553"/>
                    <a:pt x="690" y="553"/>
                    <a:pt x="690" y="554"/>
                  </a:cubicBezTo>
                  <a:cubicBezTo>
                    <a:pt x="690" y="554"/>
                    <a:pt x="690" y="554"/>
                    <a:pt x="689" y="554"/>
                  </a:cubicBezTo>
                  <a:cubicBezTo>
                    <a:pt x="689" y="555"/>
                    <a:pt x="688" y="554"/>
                    <a:pt x="688" y="554"/>
                  </a:cubicBezTo>
                  <a:cubicBezTo>
                    <a:pt x="688" y="555"/>
                    <a:pt x="687" y="555"/>
                    <a:pt x="687" y="555"/>
                  </a:cubicBezTo>
                  <a:cubicBezTo>
                    <a:pt x="687" y="556"/>
                    <a:pt x="687" y="556"/>
                    <a:pt x="688" y="556"/>
                  </a:cubicBezTo>
                  <a:cubicBezTo>
                    <a:pt x="688" y="556"/>
                    <a:pt x="688" y="556"/>
                    <a:pt x="688" y="557"/>
                  </a:cubicBezTo>
                  <a:cubicBezTo>
                    <a:pt x="688" y="557"/>
                    <a:pt x="688" y="557"/>
                    <a:pt x="688" y="557"/>
                  </a:cubicBezTo>
                  <a:cubicBezTo>
                    <a:pt x="688" y="558"/>
                    <a:pt x="689" y="558"/>
                    <a:pt x="690" y="558"/>
                  </a:cubicBezTo>
                  <a:cubicBezTo>
                    <a:pt x="690" y="558"/>
                    <a:pt x="690" y="558"/>
                    <a:pt x="690" y="558"/>
                  </a:cubicBezTo>
                  <a:cubicBezTo>
                    <a:pt x="690" y="557"/>
                    <a:pt x="690" y="557"/>
                    <a:pt x="690" y="557"/>
                  </a:cubicBezTo>
                  <a:cubicBezTo>
                    <a:pt x="690" y="556"/>
                    <a:pt x="691" y="556"/>
                    <a:pt x="691" y="556"/>
                  </a:cubicBezTo>
                  <a:cubicBezTo>
                    <a:pt x="692" y="556"/>
                    <a:pt x="692" y="556"/>
                    <a:pt x="692" y="555"/>
                  </a:cubicBezTo>
                  <a:cubicBezTo>
                    <a:pt x="692" y="555"/>
                    <a:pt x="692" y="555"/>
                    <a:pt x="692" y="555"/>
                  </a:cubicBezTo>
                  <a:cubicBezTo>
                    <a:pt x="692" y="556"/>
                    <a:pt x="692" y="555"/>
                    <a:pt x="692" y="555"/>
                  </a:cubicBezTo>
                  <a:cubicBezTo>
                    <a:pt x="692" y="555"/>
                    <a:pt x="692" y="554"/>
                    <a:pt x="691" y="554"/>
                  </a:cubicBezTo>
                  <a:close/>
                  <a:moveTo>
                    <a:pt x="698" y="561"/>
                  </a:moveTo>
                  <a:cubicBezTo>
                    <a:pt x="697" y="561"/>
                    <a:pt x="697" y="561"/>
                    <a:pt x="697" y="560"/>
                  </a:cubicBezTo>
                  <a:cubicBezTo>
                    <a:pt x="697" y="560"/>
                    <a:pt x="696" y="560"/>
                    <a:pt x="696" y="560"/>
                  </a:cubicBezTo>
                  <a:cubicBezTo>
                    <a:pt x="696" y="560"/>
                    <a:pt x="695" y="559"/>
                    <a:pt x="694" y="560"/>
                  </a:cubicBezTo>
                  <a:cubicBezTo>
                    <a:pt x="694" y="560"/>
                    <a:pt x="694" y="560"/>
                    <a:pt x="694" y="560"/>
                  </a:cubicBezTo>
                  <a:cubicBezTo>
                    <a:pt x="694" y="560"/>
                    <a:pt x="694" y="560"/>
                    <a:pt x="694" y="560"/>
                  </a:cubicBezTo>
                  <a:cubicBezTo>
                    <a:pt x="694" y="560"/>
                    <a:pt x="694" y="561"/>
                    <a:pt x="694" y="561"/>
                  </a:cubicBezTo>
                  <a:cubicBezTo>
                    <a:pt x="695" y="562"/>
                    <a:pt x="696" y="562"/>
                    <a:pt x="696" y="563"/>
                  </a:cubicBezTo>
                  <a:cubicBezTo>
                    <a:pt x="696" y="563"/>
                    <a:pt x="696" y="564"/>
                    <a:pt x="697" y="563"/>
                  </a:cubicBezTo>
                  <a:cubicBezTo>
                    <a:pt x="698" y="563"/>
                    <a:pt x="699" y="562"/>
                    <a:pt x="698" y="561"/>
                  </a:cubicBezTo>
                  <a:close/>
                  <a:moveTo>
                    <a:pt x="720" y="632"/>
                  </a:moveTo>
                  <a:cubicBezTo>
                    <a:pt x="720" y="631"/>
                    <a:pt x="720" y="630"/>
                    <a:pt x="720" y="630"/>
                  </a:cubicBezTo>
                  <a:cubicBezTo>
                    <a:pt x="721" y="629"/>
                    <a:pt x="722" y="630"/>
                    <a:pt x="722" y="630"/>
                  </a:cubicBezTo>
                  <a:cubicBezTo>
                    <a:pt x="723" y="631"/>
                    <a:pt x="724" y="633"/>
                    <a:pt x="725" y="633"/>
                  </a:cubicBezTo>
                  <a:cubicBezTo>
                    <a:pt x="726" y="633"/>
                    <a:pt x="726" y="632"/>
                    <a:pt x="726" y="632"/>
                  </a:cubicBezTo>
                  <a:cubicBezTo>
                    <a:pt x="726" y="631"/>
                    <a:pt x="726" y="630"/>
                    <a:pt x="726" y="629"/>
                  </a:cubicBezTo>
                  <a:cubicBezTo>
                    <a:pt x="726" y="628"/>
                    <a:pt x="726" y="628"/>
                    <a:pt x="726" y="627"/>
                  </a:cubicBezTo>
                  <a:cubicBezTo>
                    <a:pt x="726" y="627"/>
                    <a:pt x="726" y="626"/>
                    <a:pt x="726" y="626"/>
                  </a:cubicBezTo>
                  <a:cubicBezTo>
                    <a:pt x="726" y="626"/>
                    <a:pt x="726" y="626"/>
                    <a:pt x="726" y="626"/>
                  </a:cubicBezTo>
                  <a:cubicBezTo>
                    <a:pt x="726" y="625"/>
                    <a:pt x="727" y="625"/>
                    <a:pt x="727" y="624"/>
                  </a:cubicBezTo>
                  <a:cubicBezTo>
                    <a:pt x="728" y="623"/>
                    <a:pt x="727" y="623"/>
                    <a:pt x="727" y="622"/>
                  </a:cubicBezTo>
                  <a:cubicBezTo>
                    <a:pt x="727" y="621"/>
                    <a:pt x="727" y="621"/>
                    <a:pt x="727" y="620"/>
                  </a:cubicBezTo>
                  <a:cubicBezTo>
                    <a:pt x="727" y="620"/>
                    <a:pt x="726" y="620"/>
                    <a:pt x="726" y="619"/>
                  </a:cubicBezTo>
                  <a:cubicBezTo>
                    <a:pt x="726" y="619"/>
                    <a:pt x="726" y="619"/>
                    <a:pt x="726" y="619"/>
                  </a:cubicBezTo>
                  <a:cubicBezTo>
                    <a:pt x="726" y="619"/>
                    <a:pt x="727" y="618"/>
                    <a:pt x="727" y="618"/>
                  </a:cubicBezTo>
                  <a:cubicBezTo>
                    <a:pt x="727" y="617"/>
                    <a:pt x="728" y="617"/>
                    <a:pt x="728" y="616"/>
                  </a:cubicBezTo>
                  <a:cubicBezTo>
                    <a:pt x="728" y="616"/>
                    <a:pt x="728" y="615"/>
                    <a:pt x="728" y="615"/>
                  </a:cubicBezTo>
                  <a:cubicBezTo>
                    <a:pt x="728" y="614"/>
                    <a:pt x="727" y="614"/>
                    <a:pt x="728" y="612"/>
                  </a:cubicBezTo>
                  <a:cubicBezTo>
                    <a:pt x="728" y="612"/>
                    <a:pt x="728" y="611"/>
                    <a:pt x="728" y="610"/>
                  </a:cubicBezTo>
                  <a:cubicBezTo>
                    <a:pt x="729" y="609"/>
                    <a:pt x="729" y="609"/>
                    <a:pt x="730" y="609"/>
                  </a:cubicBezTo>
                  <a:cubicBezTo>
                    <a:pt x="731" y="608"/>
                    <a:pt x="730" y="607"/>
                    <a:pt x="730" y="606"/>
                  </a:cubicBezTo>
                  <a:cubicBezTo>
                    <a:pt x="730" y="606"/>
                    <a:pt x="729" y="606"/>
                    <a:pt x="729" y="605"/>
                  </a:cubicBezTo>
                  <a:cubicBezTo>
                    <a:pt x="728" y="605"/>
                    <a:pt x="728" y="605"/>
                    <a:pt x="728" y="604"/>
                  </a:cubicBezTo>
                  <a:cubicBezTo>
                    <a:pt x="727" y="603"/>
                    <a:pt x="727" y="603"/>
                    <a:pt x="727" y="602"/>
                  </a:cubicBezTo>
                  <a:cubicBezTo>
                    <a:pt x="727" y="601"/>
                    <a:pt x="727" y="601"/>
                    <a:pt x="727" y="601"/>
                  </a:cubicBezTo>
                  <a:cubicBezTo>
                    <a:pt x="725" y="601"/>
                    <a:pt x="726" y="600"/>
                    <a:pt x="725" y="599"/>
                  </a:cubicBezTo>
                  <a:cubicBezTo>
                    <a:pt x="725" y="599"/>
                    <a:pt x="725" y="599"/>
                    <a:pt x="725" y="599"/>
                  </a:cubicBezTo>
                  <a:cubicBezTo>
                    <a:pt x="724" y="599"/>
                    <a:pt x="724" y="599"/>
                    <a:pt x="723" y="599"/>
                  </a:cubicBezTo>
                  <a:cubicBezTo>
                    <a:pt x="722" y="599"/>
                    <a:pt x="721" y="599"/>
                    <a:pt x="720" y="599"/>
                  </a:cubicBezTo>
                  <a:cubicBezTo>
                    <a:pt x="720" y="599"/>
                    <a:pt x="720" y="599"/>
                    <a:pt x="719" y="599"/>
                  </a:cubicBezTo>
                  <a:cubicBezTo>
                    <a:pt x="718" y="599"/>
                    <a:pt x="718" y="598"/>
                    <a:pt x="719" y="597"/>
                  </a:cubicBezTo>
                  <a:cubicBezTo>
                    <a:pt x="719" y="596"/>
                    <a:pt x="718" y="595"/>
                    <a:pt x="717" y="594"/>
                  </a:cubicBezTo>
                  <a:cubicBezTo>
                    <a:pt x="717" y="594"/>
                    <a:pt x="716" y="594"/>
                    <a:pt x="716" y="594"/>
                  </a:cubicBezTo>
                  <a:cubicBezTo>
                    <a:pt x="715" y="594"/>
                    <a:pt x="716" y="593"/>
                    <a:pt x="716" y="593"/>
                  </a:cubicBezTo>
                  <a:cubicBezTo>
                    <a:pt x="717" y="593"/>
                    <a:pt x="717" y="592"/>
                    <a:pt x="717" y="592"/>
                  </a:cubicBezTo>
                  <a:cubicBezTo>
                    <a:pt x="717" y="592"/>
                    <a:pt x="717" y="591"/>
                    <a:pt x="717" y="591"/>
                  </a:cubicBezTo>
                  <a:cubicBezTo>
                    <a:pt x="716" y="590"/>
                    <a:pt x="716" y="589"/>
                    <a:pt x="716" y="588"/>
                  </a:cubicBezTo>
                  <a:cubicBezTo>
                    <a:pt x="716" y="588"/>
                    <a:pt x="716" y="587"/>
                    <a:pt x="716" y="586"/>
                  </a:cubicBezTo>
                  <a:cubicBezTo>
                    <a:pt x="716" y="586"/>
                    <a:pt x="716" y="585"/>
                    <a:pt x="716" y="585"/>
                  </a:cubicBezTo>
                  <a:cubicBezTo>
                    <a:pt x="715" y="585"/>
                    <a:pt x="715" y="586"/>
                    <a:pt x="714" y="586"/>
                  </a:cubicBezTo>
                  <a:cubicBezTo>
                    <a:pt x="714" y="587"/>
                    <a:pt x="714" y="587"/>
                    <a:pt x="714" y="587"/>
                  </a:cubicBezTo>
                  <a:cubicBezTo>
                    <a:pt x="714" y="587"/>
                    <a:pt x="714" y="587"/>
                    <a:pt x="714" y="587"/>
                  </a:cubicBezTo>
                  <a:cubicBezTo>
                    <a:pt x="713" y="586"/>
                    <a:pt x="713" y="586"/>
                    <a:pt x="713" y="586"/>
                  </a:cubicBezTo>
                  <a:cubicBezTo>
                    <a:pt x="711" y="585"/>
                    <a:pt x="710" y="586"/>
                    <a:pt x="708" y="586"/>
                  </a:cubicBezTo>
                  <a:cubicBezTo>
                    <a:pt x="707" y="586"/>
                    <a:pt x="707" y="585"/>
                    <a:pt x="707" y="584"/>
                  </a:cubicBezTo>
                  <a:cubicBezTo>
                    <a:pt x="706" y="584"/>
                    <a:pt x="706" y="584"/>
                    <a:pt x="706" y="583"/>
                  </a:cubicBezTo>
                  <a:cubicBezTo>
                    <a:pt x="705" y="582"/>
                    <a:pt x="706" y="582"/>
                    <a:pt x="707" y="581"/>
                  </a:cubicBezTo>
                  <a:cubicBezTo>
                    <a:pt x="707" y="581"/>
                    <a:pt x="708" y="580"/>
                    <a:pt x="708" y="580"/>
                  </a:cubicBezTo>
                  <a:cubicBezTo>
                    <a:pt x="709" y="580"/>
                    <a:pt x="710" y="580"/>
                    <a:pt x="710" y="579"/>
                  </a:cubicBezTo>
                  <a:cubicBezTo>
                    <a:pt x="710" y="578"/>
                    <a:pt x="709" y="578"/>
                    <a:pt x="708" y="578"/>
                  </a:cubicBezTo>
                  <a:cubicBezTo>
                    <a:pt x="708" y="578"/>
                    <a:pt x="707" y="578"/>
                    <a:pt x="706" y="578"/>
                  </a:cubicBezTo>
                  <a:cubicBezTo>
                    <a:pt x="705" y="578"/>
                    <a:pt x="706" y="578"/>
                    <a:pt x="705" y="578"/>
                  </a:cubicBezTo>
                  <a:cubicBezTo>
                    <a:pt x="705" y="579"/>
                    <a:pt x="704" y="579"/>
                    <a:pt x="704" y="578"/>
                  </a:cubicBezTo>
                  <a:cubicBezTo>
                    <a:pt x="704" y="578"/>
                    <a:pt x="705" y="578"/>
                    <a:pt x="705" y="578"/>
                  </a:cubicBezTo>
                  <a:cubicBezTo>
                    <a:pt x="706" y="577"/>
                    <a:pt x="706" y="577"/>
                    <a:pt x="707" y="576"/>
                  </a:cubicBezTo>
                  <a:cubicBezTo>
                    <a:pt x="707" y="576"/>
                    <a:pt x="708" y="576"/>
                    <a:pt x="709" y="576"/>
                  </a:cubicBezTo>
                  <a:cubicBezTo>
                    <a:pt x="709" y="576"/>
                    <a:pt x="709" y="576"/>
                    <a:pt x="710" y="576"/>
                  </a:cubicBezTo>
                  <a:cubicBezTo>
                    <a:pt x="711" y="576"/>
                    <a:pt x="710" y="574"/>
                    <a:pt x="709" y="573"/>
                  </a:cubicBezTo>
                  <a:cubicBezTo>
                    <a:pt x="709" y="573"/>
                    <a:pt x="709" y="572"/>
                    <a:pt x="708" y="572"/>
                  </a:cubicBezTo>
                  <a:cubicBezTo>
                    <a:pt x="708" y="572"/>
                    <a:pt x="707" y="571"/>
                    <a:pt x="707" y="571"/>
                  </a:cubicBezTo>
                  <a:cubicBezTo>
                    <a:pt x="707" y="570"/>
                    <a:pt x="706" y="570"/>
                    <a:pt x="705" y="571"/>
                  </a:cubicBezTo>
                  <a:cubicBezTo>
                    <a:pt x="704" y="571"/>
                    <a:pt x="703" y="572"/>
                    <a:pt x="702" y="572"/>
                  </a:cubicBezTo>
                  <a:cubicBezTo>
                    <a:pt x="702" y="573"/>
                    <a:pt x="701" y="573"/>
                    <a:pt x="700" y="573"/>
                  </a:cubicBezTo>
                  <a:cubicBezTo>
                    <a:pt x="700" y="573"/>
                    <a:pt x="699" y="573"/>
                    <a:pt x="699" y="573"/>
                  </a:cubicBezTo>
                  <a:cubicBezTo>
                    <a:pt x="699" y="573"/>
                    <a:pt x="699" y="573"/>
                    <a:pt x="699" y="573"/>
                  </a:cubicBezTo>
                  <a:cubicBezTo>
                    <a:pt x="700" y="572"/>
                    <a:pt x="702" y="572"/>
                    <a:pt x="703" y="571"/>
                  </a:cubicBezTo>
                  <a:cubicBezTo>
                    <a:pt x="704" y="570"/>
                    <a:pt x="702" y="568"/>
                    <a:pt x="700" y="568"/>
                  </a:cubicBezTo>
                  <a:cubicBezTo>
                    <a:pt x="700" y="568"/>
                    <a:pt x="699" y="568"/>
                    <a:pt x="699" y="569"/>
                  </a:cubicBezTo>
                  <a:cubicBezTo>
                    <a:pt x="698" y="568"/>
                    <a:pt x="698" y="568"/>
                    <a:pt x="698" y="568"/>
                  </a:cubicBezTo>
                  <a:cubicBezTo>
                    <a:pt x="697" y="568"/>
                    <a:pt x="696" y="568"/>
                    <a:pt x="696" y="568"/>
                  </a:cubicBezTo>
                  <a:cubicBezTo>
                    <a:pt x="696" y="568"/>
                    <a:pt x="696" y="568"/>
                    <a:pt x="696" y="568"/>
                  </a:cubicBezTo>
                  <a:cubicBezTo>
                    <a:pt x="695" y="567"/>
                    <a:pt x="694" y="568"/>
                    <a:pt x="694" y="566"/>
                  </a:cubicBezTo>
                  <a:cubicBezTo>
                    <a:pt x="695" y="566"/>
                    <a:pt x="695" y="565"/>
                    <a:pt x="695" y="564"/>
                  </a:cubicBezTo>
                  <a:cubicBezTo>
                    <a:pt x="695" y="563"/>
                    <a:pt x="694" y="563"/>
                    <a:pt x="694" y="562"/>
                  </a:cubicBezTo>
                  <a:cubicBezTo>
                    <a:pt x="693" y="561"/>
                    <a:pt x="693" y="561"/>
                    <a:pt x="693" y="560"/>
                  </a:cubicBezTo>
                  <a:cubicBezTo>
                    <a:pt x="692" y="560"/>
                    <a:pt x="691" y="559"/>
                    <a:pt x="691" y="558"/>
                  </a:cubicBezTo>
                  <a:cubicBezTo>
                    <a:pt x="690" y="558"/>
                    <a:pt x="688" y="559"/>
                    <a:pt x="687" y="558"/>
                  </a:cubicBezTo>
                  <a:cubicBezTo>
                    <a:pt x="686" y="557"/>
                    <a:pt x="686" y="556"/>
                    <a:pt x="686" y="554"/>
                  </a:cubicBezTo>
                  <a:cubicBezTo>
                    <a:pt x="686" y="553"/>
                    <a:pt x="686" y="553"/>
                    <a:pt x="685" y="552"/>
                  </a:cubicBezTo>
                  <a:cubicBezTo>
                    <a:pt x="685" y="552"/>
                    <a:pt x="684" y="551"/>
                    <a:pt x="684" y="551"/>
                  </a:cubicBezTo>
                  <a:cubicBezTo>
                    <a:pt x="684" y="551"/>
                    <a:pt x="683" y="550"/>
                    <a:pt x="683" y="550"/>
                  </a:cubicBezTo>
                  <a:cubicBezTo>
                    <a:pt x="682" y="550"/>
                    <a:pt x="681" y="549"/>
                    <a:pt x="680" y="548"/>
                  </a:cubicBezTo>
                  <a:cubicBezTo>
                    <a:pt x="679" y="548"/>
                    <a:pt x="678" y="548"/>
                    <a:pt x="678" y="548"/>
                  </a:cubicBezTo>
                  <a:cubicBezTo>
                    <a:pt x="677" y="548"/>
                    <a:pt x="677" y="550"/>
                    <a:pt x="676" y="548"/>
                  </a:cubicBezTo>
                  <a:cubicBezTo>
                    <a:pt x="676" y="548"/>
                    <a:pt x="676" y="548"/>
                    <a:pt x="676" y="548"/>
                  </a:cubicBezTo>
                  <a:cubicBezTo>
                    <a:pt x="676" y="548"/>
                    <a:pt x="676" y="547"/>
                    <a:pt x="676" y="546"/>
                  </a:cubicBezTo>
                  <a:cubicBezTo>
                    <a:pt x="676" y="546"/>
                    <a:pt x="676" y="546"/>
                    <a:pt x="675" y="546"/>
                  </a:cubicBezTo>
                  <a:cubicBezTo>
                    <a:pt x="675" y="546"/>
                    <a:pt x="674" y="547"/>
                    <a:pt x="673" y="546"/>
                  </a:cubicBezTo>
                  <a:cubicBezTo>
                    <a:pt x="673" y="546"/>
                    <a:pt x="673" y="545"/>
                    <a:pt x="673" y="544"/>
                  </a:cubicBezTo>
                  <a:cubicBezTo>
                    <a:pt x="674" y="542"/>
                    <a:pt x="673" y="542"/>
                    <a:pt x="672" y="541"/>
                  </a:cubicBezTo>
                  <a:cubicBezTo>
                    <a:pt x="672" y="541"/>
                    <a:pt x="671" y="541"/>
                    <a:pt x="671" y="541"/>
                  </a:cubicBezTo>
                  <a:cubicBezTo>
                    <a:pt x="670" y="541"/>
                    <a:pt x="669" y="541"/>
                    <a:pt x="669" y="540"/>
                  </a:cubicBezTo>
                  <a:cubicBezTo>
                    <a:pt x="669" y="539"/>
                    <a:pt x="669" y="539"/>
                    <a:pt x="669" y="539"/>
                  </a:cubicBezTo>
                  <a:cubicBezTo>
                    <a:pt x="669" y="539"/>
                    <a:pt x="669" y="539"/>
                    <a:pt x="669" y="538"/>
                  </a:cubicBezTo>
                  <a:cubicBezTo>
                    <a:pt x="668" y="538"/>
                    <a:pt x="668" y="538"/>
                    <a:pt x="667" y="538"/>
                  </a:cubicBezTo>
                  <a:cubicBezTo>
                    <a:pt x="667" y="537"/>
                    <a:pt x="667" y="537"/>
                    <a:pt x="666" y="537"/>
                  </a:cubicBezTo>
                  <a:cubicBezTo>
                    <a:pt x="666" y="536"/>
                    <a:pt x="666" y="536"/>
                    <a:pt x="665" y="536"/>
                  </a:cubicBezTo>
                  <a:cubicBezTo>
                    <a:pt x="664" y="535"/>
                    <a:pt x="664" y="535"/>
                    <a:pt x="663" y="535"/>
                  </a:cubicBezTo>
                  <a:cubicBezTo>
                    <a:pt x="663" y="534"/>
                    <a:pt x="663" y="535"/>
                    <a:pt x="663" y="535"/>
                  </a:cubicBezTo>
                  <a:cubicBezTo>
                    <a:pt x="661" y="536"/>
                    <a:pt x="661" y="533"/>
                    <a:pt x="660" y="533"/>
                  </a:cubicBezTo>
                  <a:cubicBezTo>
                    <a:pt x="660" y="532"/>
                    <a:pt x="660" y="532"/>
                    <a:pt x="659" y="532"/>
                  </a:cubicBezTo>
                  <a:cubicBezTo>
                    <a:pt x="658" y="531"/>
                    <a:pt x="658" y="531"/>
                    <a:pt x="657" y="531"/>
                  </a:cubicBezTo>
                  <a:cubicBezTo>
                    <a:pt x="656" y="530"/>
                    <a:pt x="656" y="529"/>
                    <a:pt x="657" y="528"/>
                  </a:cubicBezTo>
                  <a:cubicBezTo>
                    <a:pt x="657" y="528"/>
                    <a:pt x="656" y="527"/>
                    <a:pt x="656" y="527"/>
                  </a:cubicBezTo>
                  <a:cubicBezTo>
                    <a:pt x="656" y="526"/>
                    <a:pt x="655" y="526"/>
                    <a:pt x="655" y="526"/>
                  </a:cubicBezTo>
                  <a:cubicBezTo>
                    <a:pt x="654" y="526"/>
                    <a:pt x="654" y="525"/>
                    <a:pt x="654" y="524"/>
                  </a:cubicBezTo>
                  <a:cubicBezTo>
                    <a:pt x="654" y="524"/>
                    <a:pt x="653" y="524"/>
                    <a:pt x="653" y="524"/>
                  </a:cubicBezTo>
                  <a:cubicBezTo>
                    <a:pt x="652" y="524"/>
                    <a:pt x="652" y="523"/>
                    <a:pt x="652" y="522"/>
                  </a:cubicBezTo>
                  <a:cubicBezTo>
                    <a:pt x="652" y="521"/>
                    <a:pt x="652" y="521"/>
                    <a:pt x="651" y="521"/>
                  </a:cubicBezTo>
                  <a:cubicBezTo>
                    <a:pt x="650" y="521"/>
                    <a:pt x="649" y="521"/>
                    <a:pt x="648" y="521"/>
                  </a:cubicBezTo>
                  <a:cubicBezTo>
                    <a:pt x="648" y="521"/>
                    <a:pt x="647" y="520"/>
                    <a:pt x="647" y="521"/>
                  </a:cubicBezTo>
                  <a:cubicBezTo>
                    <a:pt x="646" y="521"/>
                    <a:pt x="646" y="521"/>
                    <a:pt x="645" y="520"/>
                  </a:cubicBezTo>
                  <a:cubicBezTo>
                    <a:pt x="645" y="520"/>
                    <a:pt x="644" y="520"/>
                    <a:pt x="644" y="520"/>
                  </a:cubicBezTo>
                  <a:cubicBezTo>
                    <a:pt x="643" y="520"/>
                    <a:pt x="643" y="520"/>
                    <a:pt x="642" y="520"/>
                  </a:cubicBezTo>
                  <a:cubicBezTo>
                    <a:pt x="641" y="520"/>
                    <a:pt x="639" y="521"/>
                    <a:pt x="639" y="520"/>
                  </a:cubicBezTo>
                  <a:cubicBezTo>
                    <a:pt x="638" y="519"/>
                    <a:pt x="636" y="519"/>
                    <a:pt x="636" y="517"/>
                  </a:cubicBezTo>
                  <a:cubicBezTo>
                    <a:pt x="635" y="517"/>
                    <a:pt x="635" y="517"/>
                    <a:pt x="634" y="517"/>
                  </a:cubicBezTo>
                  <a:cubicBezTo>
                    <a:pt x="634" y="517"/>
                    <a:pt x="634" y="517"/>
                    <a:pt x="634" y="517"/>
                  </a:cubicBezTo>
                  <a:cubicBezTo>
                    <a:pt x="633" y="517"/>
                    <a:pt x="633" y="516"/>
                    <a:pt x="632" y="516"/>
                  </a:cubicBezTo>
                  <a:cubicBezTo>
                    <a:pt x="631" y="516"/>
                    <a:pt x="630" y="516"/>
                    <a:pt x="629" y="517"/>
                  </a:cubicBezTo>
                  <a:cubicBezTo>
                    <a:pt x="628" y="517"/>
                    <a:pt x="629" y="518"/>
                    <a:pt x="629" y="519"/>
                  </a:cubicBezTo>
                  <a:cubicBezTo>
                    <a:pt x="629" y="519"/>
                    <a:pt x="629" y="519"/>
                    <a:pt x="629" y="519"/>
                  </a:cubicBezTo>
                  <a:cubicBezTo>
                    <a:pt x="628" y="520"/>
                    <a:pt x="629" y="522"/>
                    <a:pt x="629" y="523"/>
                  </a:cubicBezTo>
                  <a:cubicBezTo>
                    <a:pt x="629" y="523"/>
                    <a:pt x="629" y="524"/>
                    <a:pt x="630" y="524"/>
                  </a:cubicBezTo>
                  <a:cubicBezTo>
                    <a:pt x="631" y="525"/>
                    <a:pt x="630" y="526"/>
                    <a:pt x="631" y="526"/>
                  </a:cubicBezTo>
                  <a:cubicBezTo>
                    <a:pt x="632" y="526"/>
                    <a:pt x="632" y="526"/>
                    <a:pt x="633" y="527"/>
                  </a:cubicBezTo>
                  <a:cubicBezTo>
                    <a:pt x="633" y="527"/>
                    <a:pt x="634" y="528"/>
                    <a:pt x="634" y="529"/>
                  </a:cubicBezTo>
                  <a:cubicBezTo>
                    <a:pt x="634" y="530"/>
                    <a:pt x="635" y="529"/>
                    <a:pt x="635" y="530"/>
                  </a:cubicBezTo>
                  <a:cubicBezTo>
                    <a:pt x="635" y="531"/>
                    <a:pt x="636" y="531"/>
                    <a:pt x="636" y="531"/>
                  </a:cubicBezTo>
                  <a:cubicBezTo>
                    <a:pt x="636" y="531"/>
                    <a:pt x="637" y="531"/>
                    <a:pt x="637" y="531"/>
                  </a:cubicBezTo>
                  <a:cubicBezTo>
                    <a:pt x="637" y="531"/>
                    <a:pt x="637" y="531"/>
                    <a:pt x="638" y="531"/>
                  </a:cubicBezTo>
                  <a:cubicBezTo>
                    <a:pt x="638" y="531"/>
                    <a:pt x="638" y="531"/>
                    <a:pt x="638" y="531"/>
                  </a:cubicBezTo>
                  <a:cubicBezTo>
                    <a:pt x="638" y="532"/>
                    <a:pt x="638" y="532"/>
                    <a:pt x="638" y="532"/>
                  </a:cubicBezTo>
                  <a:cubicBezTo>
                    <a:pt x="639" y="533"/>
                    <a:pt x="639" y="533"/>
                    <a:pt x="640" y="534"/>
                  </a:cubicBezTo>
                  <a:cubicBezTo>
                    <a:pt x="640" y="535"/>
                    <a:pt x="641" y="534"/>
                    <a:pt x="642" y="534"/>
                  </a:cubicBezTo>
                  <a:cubicBezTo>
                    <a:pt x="642" y="534"/>
                    <a:pt x="642" y="535"/>
                    <a:pt x="643" y="535"/>
                  </a:cubicBezTo>
                  <a:cubicBezTo>
                    <a:pt x="643" y="535"/>
                    <a:pt x="643" y="535"/>
                    <a:pt x="643" y="535"/>
                  </a:cubicBezTo>
                  <a:cubicBezTo>
                    <a:pt x="644" y="536"/>
                    <a:pt x="645" y="536"/>
                    <a:pt x="645" y="537"/>
                  </a:cubicBezTo>
                  <a:cubicBezTo>
                    <a:pt x="646" y="538"/>
                    <a:pt x="646" y="538"/>
                    <a:pt x="647" y="539"/>
                  </a:cubicBezTo>
                  <a:cubicBezTo>
                    <a:pt x="647" y="539"/>
                    <a:pt x="647" y="541"/>
                    <a:pt x="648" y="541"/>
                  </a:cubicBezTo>
                  <a:cubicBezTo>
                    <a:pt x="648" y="542"/>
                    <a:pt x="649" y="542"/>
                    <a:pt x="649" y="542"/>
                  </a:cubicBezTo>
                  <a:cubicBezTo>
                    <a:pt x="649" y="543"/>
                    <a:pt x="649" y="543"/>
                    <a:pt x="649" y="544"/>
                  </a:cubicBezTo>
                  <a:cubicBezTo>
                    <a:pt x="650" y="544"/>
                    <a:pt x="650" y="545"/>
                    <a:pt x="650" y="545"/>
                  </a:cubicBezTo>
                  <a:cubicBezTo>
                    <a:pt x="651" y="546"/>
                    <a:pt x="652" y="546"/>
                    <a:pt x="653" y="546"/>
                  </a:cubicBezTo>
                  <a:cubicBezTo>
                    <a:pt x="653" y="546"/>
                    <a:pt x="653" y="547"/>
                    <a:pt x="653" y="547"/>
                  </a:cubicBezTo>
                  <a:cubicBezTo>
                    <a:pt x="652" y="547"/>
                    <a:pt x="652" y="547"/>
                    <a:pt x="652" y="547"/>
                  </a:cubicBezTo>
                  <a:cubicBezTo>
                    <a:pt x="652" y="547"/>
                    <a:pt x="652" y="548"/>
                    <a:pt x="652" y="548"/>
                  </a:cubicBezTo>
                  <a:cubicBezTo>
                    <a:pt x="653" y="548"/>
                    <a:pt x="653" y="548"/>
                    <a:pt x="653" y="548"/>
                  </a:cubicBezTo>
                  <a:cubicBezTo>
                    <a:pt x="654" y="549"/>
                    <a:pt x="653" y="549"/>
                    <a:pt x="653" y="550"/>
                  </a:cubicBezTo>
                  <a:cubicBezTo>
                    <a:pt x="653" y="551"/>
                    <a:pt x="654" y="552"/>
                    <a:pt x="655" y="552"/>
                  </a:cubicBezTo>
                  <a:cubicBezTo>
                    <a:pt x="655" y="552"/>
                    <a:pt x="656" y="552"/>
                    <a:pt x="657" y="552"/>
                  </a:cubicBezTo>
                  <a:cubicBezTo>
                    <a:pt x="657" y="553"/>
                    <a:pt x="657" y="553"/>
                    <a:pt x="658" y="554"/>
                  </a:cubicBezTo>
                  <a:cubicBezTo>
                    <a:pt x="658" y="555"/>
                    <a:pt x="659" y="555"/>
                    <a:pt x="659" y="556"/>
                  </a:cubicBezTo>
                  <a:cubicBezTo>
                    <a:pt x="659" y="556"/>
                    <a:pt x="659" y="557"/>
                    <a:pt x="660" y="557"/>
                  </a:cubicBezTo>
                  <a:cubicBezTo>
                    <a:pt x="660" y="557"/>
                    <a:pt x="661" y="556"/>
                    <a:pt x="661" y="557"/>
                  </a:cubicBezTo>
                  <a:cubicBezTo>
                    <a:pt x="661" y="558"/>
                    <a:pt x="661" y="560"/>
                    <a:pt x="661" y="560"/>
                  </a:cubicBezTo>
                  <a:cubicBezTo>
                    <a:pt x="662" y="560"/>
                    <a:pt x="662" y="561"/>
                    <a:pt x="662" y="562"/>
                  </a:cubicBezTo>
                  <a:cubicBezTo>
                    <a:pt x="662" y="563"/>
                    <a:pt x="663" y="564"/>
                    <a:pt x="663" y="565"/>
                  </a:cubicBezTo>
                  <a:cubicBezTo>
                    <a:pt x="663" y="565"/>
                    <a:pt x="663" y="566"/>
                    <a:pt x="663" y="567"/>
                  </a:cubicBezTo>
                  <a:cubicBezTo>
                    <a:pt x="663" y="568"/>
                    <a:pt x="664" y="569"/>
                    <a:pt x="664" y="570"/>
                  </a:cubicBezTo>
                  <a:cubicBezTo>
                    <a:pt x="664" y="571"/>
                    <a:pt x="665" y="571"/>
                    <a:pt x="666" y="572"/>
                  </a:cubicBezTo>
                  <a:cubicBezTo>
                    <a:pt x="667" y="572"/>
                    <a:pt x="669" y="573"/>
                    <a:pt x="670" y="574"/>
                  </a:cubicBezTo>
                  <a:cubicBezTo>
                    <a:pt x="670" y="574"/>
                    <a:pt x="670" y="574"/>
                    <a:pt x="670" y="574"/>
                  </a:cubicBezTo>
                  <a:cubicBezTo>
                    <a:pt x="670" y="574"/>
                    <a:pt x="670" y="574"/>
                    <a:pt x="670" y="574"/>
                  </a:cubicBezTo>
                  <a:cubicBezTo>
                    <a:pt x="670" y="575"/>
                    <a:pt x="669" y="575"/>
                    <a:pt x="669" y="575"/>
                  </a:cubicBezTo>
                  <a:cubicBezTo>
                    <a:pt x="670" y="576"/>
                    <a:pt x="670" y="576"/>
                    <a:pt x="670" y="576"/>
                  </a:cubicBezTo>
                  <a:cubicBezTo>
                    <a:pt x="670" y="577"/>
                    <a:pt x="671" y="577"/>
                    <a:pt x="671" y="578"/>
                  </a:cubicBezTo>
                  <a:cubicBezTo>
                    <a:pt x="671" y="579"/>
                    <a:pt x="672" y="579"/>
                    <a:pt x="672" y="579"/>
                  </a:cubicBezTo>
                  <a:cubicBezTo>
                    <a:pt x="672" y="580"/>
                    <a:pt x="673" y="580"/>
                    <a:pt x="674" y="581"/>
                  </a:cubicBezTo>
                  <a:cubicBezTo>
                    <a:pt x="674" y="581"/>
                    <a:pt x="674" y="581"/>
                    <a:pt x="674" y="582"/>
                  </a:cubicBezTo>
                  <a:cubicBezTo>
                    <a:pt x="675" y="582"/>
                    <a:pt x="675" y="582"/>
                    <a:pt x="675" y="583"/>
                  </a:cubicBezTo>
                  <a:cubicBezTo>
                    <a:pt x="675" y="584"/>
                    <a:pt x="674" y="585"/>
                    <a:pt x="674" y="585"/>
                  </a:cubicBezTo>
                  <a:cubicBezTo>
                    <a:pt x="674" y="586"/>
                    <a:pt x="674" y="588"/>
                    <a:pt x="675" y="588"/>
                  </a:cubicBezTo>
                  <a:cubicBezTo>
                    <a:pt x="675" y="588"/>
                    <a:pt x="676" y="589"/>
                    <a:pt x="676" y="589"/>
                  </a:cubicBezTo>
                  <a:cubicBezTo>
                    <a:pt x="676" y="589"/>
                    <a:pt x="676" y="590"/>
                    <a:pt x="676" y="590"/>
                  </a:cubicBezTo>
                  <a:cubicBezTo>
                    <a:pt x="676" y="591"/>
                    <a:pt x="676" y="591"/>
                    <a:pt x="677" y="591"/>
                  </a:cubicBezTo>
                  <a:cubicBezTo>
                    <a:pt x="677" y="592"/>
                    <a:pt x="677" y="593"/>
                    <a:pt x="678" y="594"/>
                  </a:cubicBezTo>
                  <a:cubicBezTo>
                    <a:pt x="678" y="594"/>
                    <a:pt x="678" y="594"/>
                    <a:pt x="678" y="595"/>
                  </a:cubicBezTo>
                  <a:cubicBezTo>
                    <a:pt x="678" y="595"/>
                    <a:pt x="677" y="596"/>
                    <a:pt x="677" y="597"/>
                  </a:cubicBezTo>
                  <a:cubicBezTo>
                    <a:pt x="677" y="598"/>
                    <a:pt x="678" y="599"/>
                    <a:pt x="679" y="599"/>
                  </a:cubicBezTo>
                  <a:cubicBezTo>
                    <a:pt x="679" y="600"/>
                    <a:pt x="680" y="600"/>
                    <a:pt x="681" y="600"/>
                  </a:cubicBezTo>
                  <a:cubicBezTo>
                    <a:pt x="682" y="601"/>
                    <a:pt x="682" y="601"/>
                    <a:pt x="682" y="602"/>
                  </a:cubicBezTo>
                  <a:cubicBezTo>
                    <a:pt x="683" y="604"/>
                    <a:pt x="684" y="605"/>
                    <a:pt x="684" y="606"/>
                  </a:cubicBezTo>
                  <a:cubicBezTo>
                    <a:pt x="684" y="606"/>
                    <a:pt x="684" y="607"/>
                    <a:pt x="685" y="607"/>
                  </a:cubicBezTo>
                  <a:cubicBezTo>
                    <a:pt x="685" y="607"/>
                    <a:pt x="686" y="607"/>
                    <a:pt x="686" y="608"/>
                  </a:cubicBezTo>
                  <a:cubicBezTo>
                    <a:pt x="686" y="608"/>
                    <a:pt x="687" y="609"/>
                    <a:pt x="687" y="609"/>
                  </a:cubicBezTo>
                  <a:cubicBezTo>
                    <a:pt x="688" y="609"/>
                    <a:pt x="688" y="609"/>
                    <a:pt x="688" y="609"/>
                  </a:cubicBezTo>
                  <a:cubicBezTo>
                    <a:pt x="688" y="609"/>
                    <a:pt x="689" y="610"/>
                    <a:pt x="689" y="610"/>
                  </a:cubicBezTo>
                  <a:cubicBezTo>
                    <a:pt x="690" y="610"/>
                    <a:pt x="691" y="611"/>
                    <a:pt x="692" y="612"/>
                  </a:cubicBezTo>
                  <a:cubicBezTo>
                    <a:pt x="692" y="612"/>
                    <a:pt x="692" y="614"/>
                    <a:pt x="692" y="615"/>
                  </a:cubicBezTo>
                  <a:cubicBezTo>
                    <a:pt x="692" y="615"/>
                    <a:pt x="693" y="615"/>
                    <a:pt x="694" y="616"/>
                  </a:cubicBezTo>
                  <a:cubicBezTo>
                    <a:pt x="694" y="616"/>
                    <a:pt x="694" y="617"/>
                    <a:pt x="694" y="617"/>
                  </a:cubicBezTo>
                  <a:cubicBezTo>
                    <a:pt x="695" y="617"/>
                    <a:pt x="695" y="618"/>
                    <a:pt x="696" y="618"/>
                  </a:cubicBezTo>
                  <a:cubicBezTo>
                    <a:pt x="696" y="619"/>
                    <a:pt x="697" y="620"/>
                    <a:pt x="698" y="621"/>
                  </a:cubicBezTo>
                  <a:cubicBezTo>
                    <a:pt x="699" y="621"/>
                    <a:pt x="700" y="622"/>
                    <a:pt x="701" y="622"/>
                  </a:cubicBezTo>
                  <a:cubicBezTo>
                    <a:pt x="701" y="622"/>
                    <a:pt x="701" y="622"/>
                    <a:pt x="701" y="622"/>
                  </a:cubicBezTo>
                  <a:cubicBezTo>
                    <a:pt x="702" y="623"/>
                    <a:pt x="702" y="623"/>
                    <a:pt x="702" y="624"/>
                  </a:cubicBezTo>
                  <a:cubicBezTo>
                    <a:pt x="702" y="624"/>
                    <a:pt x="703" y="624"/>
                    <a:pt x="703" y="624"/>
                  </a:cubicBezTo>
                  <a:cubicBezTo>
                    <a:pt x="704" y="624"/>
                    <a:pt x="705" y="625"/>
                    <a:pt x="705" y="625"/>
                  </a:cubicBezTo>
                  <a:cubicBezTo>
                    <a:pt x="706" y="625"/>
                    <a:pt x="707" y="626"/>
                    <a:pt x="707" y="627"/>
                  </a:cubicBezTo>
                  <a:cubicBezTo>
                    <a:pt x="708" y="628"/>
                    <a:pt x="708" y="628"/>
                    <a:pt x="709" y="629"/>
                  </a:cubicBezTo>
                  <a:cubicBezTo>
                    <a:pt x="709" y="629"/>
                    <a:pt x="710" y="630"/>
                    <a:pt x="710" y="630"/>
                  </a:cubicBezTo>
                  <a:cubicBezTo>
                    <a:pt x="710" y="630"/>
                    <a:pt x="710" y="630"/>
                    <a:pt x="710" y="631"/>
                  </a:cubicBezTo>
                  <a:cubicBezTo>
                    <a:pt x="710" y="631"/>
                    <a:pt x="710" y="631"/>
                    <a:pt x="710" y="631"/>
                  </a:cubicBezTo>
                  <a:cubicBezTo>
                    <a:pt x="710" y="631"/>
                    <a:pt x="710" y="632"/>
                    <a:pt x="710" y="632"/>
                  </a:cubicBezTo>
                  <a:cubicBezTo>
                    <a:pt x="711" y="633"/>
                    <a:pt x="712" y="633"/>
                    <a:pt x="712" y="634"/>
                  </a:cubicBezTo>
                  <a:cubicBezTo>
                    <a:pt x="712" y="635"/>
                    <a:pt x="713" y="635"/>
                    <a:pt x="713" y="634"/>
                  </a:cubicBezTo>
                  <a:cubicBezTo>
                    <a:pt x="714" y="634"/>
                    <a:pt x="713" y="633"/>
                    <a:pt x="713" y="632"/>
                  </a:cubicBezTo>
                  <a:cubicBezTo>
                    <a:pt x="713" y="632"/>
                    <a:pt x="713" y="631"/>
                    <a:pt x="713" y="630"/>
                  </a:cubicBezTo>
                  <a:cubicBezTo>
                    <a:pt x="714" y="630"/>
                    <a:pt x="716" y="631"/>
                    <a:pt x="716" y="632"/>
                  </a:cubicBezTo>
                  <a:cubicBezTo>
                    <a:pt x="717" y="632"/>
                    <a:pt x="718" y="635"/>
                    <a:pt x="719" y="634"/>
                  </a:cubicBezTo>
                  <a:cubicBezTo>
                    <a:pt x="719" y="633"/>
                    <a:pt x="719" y="632"/>
                    <a:pt x="720" y="632"/>
                  </a:cubicBezTo>
                  <a:close/>
                  <a:moveTo>
                    <a:pt x="692" y="628"/>
                  </a:moveTo>
                  <a:cubicBezTo>
                    <a:pt x="692" y="628"/>
                    <a:pt x="692" y="628"/>
                    <a:pt x="692" y="629"/>
                  </a:cubicBezTo>
                  <a:cubicBezTo>
                    <a:pt x="692" y="629"/>
                    <a:pt x="692" y="629"/>
                    <a:pt x="691" y="629"/>
                  </a:cubicBezTo>
                  <a:cubicBezTo>
                    <a:pt x="691" y="629"/>
                    <a:pt x="690" y="629"/>
                    <a:pt x="690" y="628"/>
                  </a:cubicBezTo>
                  <a:cubicBezTo>
                    <a:pt x="690" y="628"/>
                    <a:pt x="690" y="628"/>
                    <a:pt x="690" y="627"/>
                  </a:cubicBezTo>
                  <a:cubicBezTo>
                    <a:pt x="690" y="627"/>
                    <a:pt x="690" y="627"/>
                    <a:pt x="690" y="627"/>
                  </a:cubicBezTo>
                  <a:cubicBezTo>
                    <a:pt x="691" y="627"/>
                    <a:pt x="692" y="627"/>
                    <a:pt x="692" y="628"/>
                  </a:cubicBezTo>
                  <a:cubicBezTo>
                    <a:pt x="692" y="628"/>
                    <a:pt x="692" y="628"/>
                    <a:pt x="692" y="628"/>
                  </a:cubicBezTo>
                  <a:close/>
                  <a:moveTo>
                    <a:pt x="691" y="629"/>
                  </a:moveTo>
                  <a:cubicBezTo>
                    <a:pt x="691" y="628"/>
                    <a:pt x="691" y="628"/>
                    <a:pt x="691" y="628"/>
                  </a:cubicBezTo>
                  <a:cubicBezTo>
                    <a:pt x="691" y="628"/>
                    <a:pt x="691" y="628"/>
                    <a:pt x="691" y="628"/>
                  </a:cubicBezTo>
                  <a:cubicBezTo>
                    <a:pt x="691" y="628"/>
                    <a:pt x="691" y="628"/>
                    <a:pt x="691" y="628"/>
                  </a:cubicBezTo>
                  <a:cubicBezTo>
                    <a:pt x="691" y="628"/>
                    <a:pt x="691" y="628"/>
                    <a:pt x="691" y="628"/>
                  </a:cubicBezTo>
                  <a:cubicBezTo>
                    <a:pt x="691" y="628"/>
                    <a:pt x="691" y="628"/>
                    <a:pt x="691" y="628"/>
                  </a:cubicBezTo>
                  <a:cubicBezTo>
                    <a:pt x="691" y="628"/>
                    <a:pt x="691" y="628"/>
                    <a:pt x="691" y="628"/>
                  </a:cubicBezTo>
                  <a:cubicBezTo>
                    <a:pt x="691" y="629"/>
                    <a:pt x="691" y="629"/>
                    <a:pt x="691" y="629"/>
                  </a:cubicBezTo>
                  <a:cubicBezTo>
                    <a:pt x="692" y="629"/>
                    <a:pt x="691" y="629"/>
                    <a:pt x="691" y="629"/>
                  </a:cubicBezTo>
                  <a:close/>
                  <a:moveTo>
                    <a:pt x="712" y="556"/>
                  </a:moveTo>
                  <a:cubicBezTo>
                    <a:pt x="712" y="556"/>
                    <a:pt x="711" y="556"/>
                    <a:pt x="711" y="556"/>
                  </a:cubicBezTo>
                  <a:cubicBezTo>
                    <a:pt x="711" y="556"/>
                    <a:pt x="711" y="556"/>
                    <a:pt x="711" y="556"/>
                  </a:cubicBezTo>
                  <a:cubicBezTo>
                    <a:pt x="711" y="555"/>
                    <a:pt x="710" y="555"/>
                    <a:pt x="710" y="556"/>
                  </a:cubicBezTo>
                  <a:cubicBezTo>
                    <a:pt x="710" y="556"/>
                    <a:pt x="710" y="556"/>
                    <a:pt x="710" y="556"/>
                  </a:cubicBezTo>
                  <a:cubicBezTo>
                    <a:pt x="710" y="556"/>
                    <a:pt x="709" y="556"/>
                    <a:pt x="709" y="556"/>
                  </a:cubicBezTo>
                  <a:cubicBezTo>
                    <a:pt x="709" y="556"/>
                    <a:pt x="708" y="557"/>
                    <a:pt x="708" y="557"/>
                  </a:cubicBezTo>
                  <a:cubicBezTo>
                    <a:pt x="708" y="558"/>
                    <a:pt x="708" y="558"/>
                    <a:pt x="709" y="558"/>
                  </a:cubicBezTo>
                  <a:cubicBezTo>
                    <a:pt x="709" y="558"/>
                    <a:pt x="710" y="559"/>
                    <a:pt x="710" y="560"/>
                  </a:cubicBezTo>
                  <a:cubicBezTo>
                    <a:pt x="710" y="560"/>
                    <a:pt x="711" y="560"/>
                    <a:pt x="711" y="560"/>
                  </a:cubicBezTo>
                  <a:cubicBezTo>
                    <a:pt x="711" y="559"/>
                    <a:pt x="711" y="559"/>
                    <a:pt x="711" y="559"/>
                  </a:cubicBezTo>
                  <a:cubicBezTo>
                    <a:pt x="711" y="558"/>
                    <a:pt x="712" y="557"/>
                    <a:pt x="712" y="557"/>
                  </a:cubicBezTo>
                  <a:cubicBezTo>
                    <a:pt x="711" y="557"/>
                    <a:pt x="712" y="557"/>
                    <a:pt x="712" y="556"/>
                  </a:cubicBezTo>
                  <a:close/>
                  <a:moveTo>
                    <a:pt x="659" y="573"/>
                  </a:moveTo>
                  <a:cubicBezTo>
                    <a:pt x="659" y="572"/>
                    <a:pt x="659" y="572"/>
                    <a:pt x="659" y="572"/>
                  </a:cubicBezTo>
                  <a:cubicBezTo>
                    <a:pt x="659" y="572"/>
                    <a:pt x="659" y="572"/>
                    <a:pt x="659" y="572"/>
                  </a:cubicBezTo>
                  <a:cubicBezTo>
                    <a:pt x="659" y="573"/>
                    <a:pt x="659" y="573"/>
                    <a:pt x="660" y="573"/>
                  </a:cubicBezTo>
                  <a:cubicBezTo>
                    <a:pt x="660" y="573"/>
                    <a:pt x="660" y="573"/>
                    <a:pt x="661" y="573"/>
                  </a:cubicBezTo>
                  <a:cubicBezTo>
                    <a:pt x="661" y="573"/>
                    <a:pt x="661" y="572"/>
                    <a:pt x="661" y="572"/>
                  </a:cubicBezTo>
                  <a:cubicBezTo>
                    <a:pt x="661" y="572"/>
                    <a:pt x="661" y="572"/>
                    <a:pt x="661" y="572"/>
                  </a:cubicBezTo>
                  <a:cubicBezTo>
                    <a:pt x="661" y="572"/>
                    <a:pt x="661" y="571"/>
                    <a:pt x="661" y="571"/>
                  </a:cubicBezTo>
                  <a:cubicBezTo>
                    <a:pt x="660" y="571"/>
                    <a:pt x="659" y="571"/>
                    <a:pt x="658" y="572"/>
                  </a:cubicBezTo>
                  <a:cubicBezTo>
                    <a:pt x="658" y="572"/>
                    <a:pt x="658" y="572"/>
                    <a:pt x="658" y="572"/>
                  </a:cubicBezTo>
                  <a:cubicBezTo>
                    <a:pt x="658" y="573"/>
                    <a:pt x="659" y="573"/>
                    <a:pt x="659" y="573"/>
                  </a:cubicBezTo>
                  <a:cubicBezTo>
                    <a:pt x="659" y="573"/>
                    <a:pt x="659" y="573"/>
                    <a:pt x="659" y="573"/>
                  </a:cubicBezTo>
                  <a:close/>
                  <a:moveTo>
                    <a:pt x="720" y="642"/>
                  </a:moveTo>
                  <a:cubicBezTo>
                    <a:pt x="720" y="642"/>
                    <a:pt x="720" y="642"/>
                    <a:pt x="720" y="642"/>
                  </a:cubicBezTo>
                  <a:cubicBezTo>
                    <a:pt x="721" y="642"/>
                    <a:pt x="721" y="642"/>
                    <a:pt x="721" y="642"/>
                  </a:cubicBezTo>
                  <a:cubicBezTo>
                    <a:pt x="721" y="641"/>
                    <a:pt x="721" y="641"/>
                    <a:pt x="721" y="641"/>
                  </a:cubicBezTo>
                  <a:cubicBezTo>
                    <a:pt x="721" y="641"/>
                    <a:pt x="721" y="641"/>
                    <a:pt x="720" y="641"/>
                  </a:cubicBezTo>
                  <a:cubicBezTo>
                    <a:pt x="720" y="641"/>
                    <a:pt x="720" y="641"/>
                    <a:pt x="720" y="641"/>
                  </a:cubicBezTo>
                  <a:cubicBezTo>
                    <a:pt x="720" y="641"/>
                    <a:pt x="720" y="641"/>
                    <a:pt x="720" y="641"/>
                  </a:cubicBezTo>
                  <a:cubicBezTo>
                    <a:pt x="720" y="641"/>
                    <a:pt x="720" y="641"/>
                    <a:pt x="720" y="641"/>
                  </a:cubicBezTo>
                  <a:cubicBezTo>
                    <a:pt x="719" y="641"/>
                    <a:pt x="719" y="641"/>
                    <a:pt x="719" y="641"/>
                  </a:cubicBezTo>
                  <a:cubicBezTo>
                    <a:pt x="719" y="641"/>
                    <a:pt x="719" y="641"/>
                    <a:pt x="719" y="641"/>
                  </a:cubicBezTo>
                  <a:cubicBezTo>
                    <a:pt x="719" y="642"/>
                    <a:pt x="719" y="642"/>
                    <a:pt x="719" y="642"/>
                  </a:cubicBezTo>
                  <a:cubicBezTo>
                    <a:pt x="719" y="642"/>
                    <a:pt x="720" y="642"/>
                    <a:pt x="720" y="642"/>
                  </a:cubicBezTo>
                  <a:close/>
                  <a:moveTo>
                    <a:pt x="667" y="594"/>
                  </a:moveTo>
                  <a:cubicBezTo>
                    <a:pt x="667" y="594"/>
                    <a:pt x="667" y="594"/>
                    <a:pt x="667" y="594"/>
                  </a:cubicBezTo>
                  <a:cubicBezTo>
                    <a:pt x="666" y="595"/>
                    <a:pt x="666" y="596"/>
                    <a:pt x="666" y="596"/>
                  </a:cubicBezTo>
                  <a:cubicBezTo>
                    <a:pt x="666" y="596"/>
                    <a:pt x="667" y="597"/>
                    <a:pt x="667" y="597"/>
                  </a:cubicBezTo>
                  <a:cubicBezTo>
                    <a:pt x="667" y="597"/>
                    <a:pt x="668" y="597"/>
                    <a:pt x="668" y="597"/>
                  </a:cubicBezTo>
                  <a:cubicBezTo>
                    <a:pt x="668" y="597"/>
                    <a:pt x="668" y="597"/>
                    <a:pt x="668" y="597"/>
                  </a:cubicBezTo>
                  <a:cubicBezTo>
                    <a:pt x="668" y="597"/>
                    <a:pt x="668" y="597"/>
                    <a:pt x="668" y="597"/>
                  </a:cubicBezTo>
                  <a:cubicBezTo>
                    <a:pt x="668" y="597"/>
                    <a:pt x="668" y="597"/>
                    <a:pt x="668" y="597"/>
                  </a:cubicBezTo>
                  <a:cubicBezTo>
                    <a:pt x="668" y="597"/>
                    <a:pt x="669" y="597"/>
                    <a:pt x="669" y="597"/>
                  </a:cubicBezTo>
                  <a:cubicBezTo>
                    <a:pt x="669" y="596"/>
                    <a:pt x="668" y="596"/>
                    <a:pt x="668" y="595"/>
                  </a:cubicBezTo>
                  <a:cubicBezTo>
                    <a:pt x="668" y="595"/>
                    <a:pt x="667" y="594"/>
                    <a:pt x="667" y="594"/>
                  </a:cubicBezTo>
                  <a:close/>
                  <a:moveTo>
                    <a:pt x="674" y="603"/>
                  </a:moveTo>
                  <a:cubicBezTo>
                    <a:pt x="674" y="603"/>
                    <a:pt x="674" y="603"/>
                    <a:pt x="674" y="603"/>
                  </a:cubicBezTo>
                  <a:cubicBezTo>
                    <a:pt x="673" y="603"/>
                    <a:pt x="673" y="603"/>
                    <a:pt x="673" y="603"/>
                  </a:cubicBezTo>
                  <a:cubicBezTo>
                    <a:pt x="672" y="603"/>
                    <a:pt x="672" y="604"/>
                    <a:pt x="672" y="604"/>
                  </a:cubicBezTo>
                  <a:cubicBezTo>
                    <a:pt x="672" y="605"/>
                    <a:pt x="672" y="605"/>
                    <a:pt x="672" y="606"/>
                  </a:cubicBezTo>
                  <a:cubicBezTo>
                    <a:pt x="672" y="606"/>
                    <a:pt x="672" y="606"/>
                    <a:pt x="673" y="606"/>
                  </a:cubicBezTo>
                  <a:cubicBezTo>
                    <a:pt x="673" y="606"/>
                    <a:pt x="673" y="607"/>
                    <a:pt x="673" y="607"/>
                  </a:cubicBezTo>
                  <a:cubicBezTo>
                    <a:pt x="673" y="607"/>
                    <a:pt x="674" y="607"/>
                    <a:pt x="674" y="607"/>
                  </a:cubicBezTo>
                  <a:cubicBezTo>
                    <a:pt x="675" y="607"/>
                    <a:pt x="674" y="606"/>
                    <a:pt x="675" y="606"/>
                  </a:cubicBezTo>
                  <a:cubicBezTo>
                    <a:pt x="675" y="605"/>
                    <a:pt x="674" y="604"/>
                    <a:pt x="674" y="604"/>
                  </a:cubicBezTo>
                  <a:cubicBezTo>
                    <a:pt x="674" y="603"/>
                    <a:pt x="674" y="603"/>
                    <a:pt x="674" y="603"/>
                  </a:cubicBezTo>
                  <a:close/>
                  <a:moveTo>
                    <a:pt x="671" y="601"/>
                  </a:moveTo>
                  <a:cubicBezTo>
                    <a:pt x="671" y="601"/>
                    <a:pt x="671" y="601"/>
                    <a:pt x="671" y="601"/>
                  </a:cubicBezTo>
                  <a:cubicBezTo>
                    <a:pt x="670" y="601"/>
                    <a:pt x="670" y="601"/>
                    <a:pt x="670" y="601"/>
                  </a:cubicBezTo>
                  <a:cubicBezTo>
                    <a:pt x="670" y="601"/>
                    <a:pt x="670" y="601"/>
                    <a:pt x="670" y="601"/>
                  </a:cubicBezTo>
                  <a:cubicBezTo>
                    <a:pt x="669" y="601"/>
                    <a:pt x="669" y="602"/>
                    <a:pt x="670" y="602"/>
                  </a:cubicBezTo>
                  <a:cubicBezTo>
                    <a:pt x="670" y="602"/>
                    <a:pt x="670" y="602"/>
                    <a:pt x="671" y="602"/>
                  </a:cubicBezTo>
                  <a:cubicBezTo>
                    <a:pt x="671" y="602"/>
                    <a:pt x="671" y="602"/>
                    <a:pt x="671" y="602"/>
                  </a:cubicBezTo>
                  <a:cubicBezTo>
                    <a:pt x="671" y="602"/>
                    <a:pt x="671" y="601"/>
                    <a:pt x="671" y="601"/>
                  </a:cubicBezTo>
                  <a:cubicBezTo>
                    <a:pt x="671" y="601"/>
                    <a:pt x="671" y="601"/>
                    <a:pt x="671" y="601"/>
                  </a:cubicBezTo>
                  <a:close/>
                  <a:moveTo>
                    <a:pt x="930" y="587"/>
                  </a:moveTo>
                  <a:cubicBezTo>
                    <a:pt x="930" y="587"/>
                    <a:pt x="930" y="588"/>
                    <a:pt x="930" y="588"/>
                  </a:cubicBezTo>
                  <a:cubicBezTo>
                    <a:pt x="930" y="588"/>
                    <a:pt x="930" y="588"/>
                    <a:pt x="930" y="588"/>
                  </a:cubicBezTo>
                  <a:cubicBezTo>
                    <a:pt x="930" y="589"/>
                    <a:pt x="931" y="589"/>
                    <a:pt x="931" y="588"/>
                  </a:cubicBezTo>
                  <a:cubicBezTo>
                    <a:pt x="931" y="588"/>
                    <a:pt x="931" y="588"/>
                    <a:pt x="931" y="588"/>
                  </a:cubicBezTo>
                  <a:cubicBezTo>
                    <a:pt x="931" y="588"/>
                    <a:pt x="931" y="588"/>
                    <a:pt x="931" y="587"/>
                  </a:cubicBezTo>
                  <a:cubicBezTo>
                    <a:pt x="931" y="587"/>
                    <a:pt x="930" y="587"/>
                    <a:pt x="930" y="587"/>
                  </a:cubicBezTo>
                  <a:close/>
                  <a:moveTo>
                    <a:pt x="939" y="561"/>
                  </a:moveTo>
                  <a:cubicBezTo>
                    <a:pt x="939" y="561"/>
                    <a:pt x="939" y="561"/>
                    <a:pt x="939" y="561"/>
                  </a:cubicBezTo>
                  <a:cubicBezTo>
                    <a:pt x="940" y="562"/>
                    <a:pt x="940" y="562"/>
                    <a:pt x="940" y="562"/>
                  </a:cubicBezTo>
                  <a:cubicBezTo>
                    <a:pt x="941" y="561"/>
                    <a:pt x="940" y="561"/>
                    <a:pt x="941" y="561"/>
                  </a:cubicBezTo>
                  <a:cubicBezTo>
                    <a:pt x="942" y="561"/>
                    <a:pt x="942" y="561"/>
                    <a:pt x="942" y="560"/>
                  </a:cubicBezTo>
                  <a:cubicBezTo>
                    <a:pt x="943" y="560"/>
                    <a:pt x="943" y="560"/>
                    <a:pt x="943" y="559"/>
                  </a:cubicBezTo>
                  <a:cubicBezTo>
                    <a:pt x="943" y="559"/>
                    <a:pt x="943" y="559"/>
                    <a:pt x="943" y="559"/>
                  </a:cubicBezTo>
                  <a:cubicBezTo>
                    <a:pt x="943" y="558"/>
                    <a:pt x="942" y="558"/>
                    <a:pt x="942" y="558"/>
                  </a:cubicBezTo>
                  <a:cubicBezTo>
                    <a:pt x="942" y="558"/>
                    <a:pt x="942" y="557"/>
                    <a:pt x="941" y="557"/>
                  </a:cubicBezTo>
                  <a:cubicBezTo>
                    <a:pt x="941" y="557"/>
                    <a:pt x="941" y="558"/>
                    <a:pt x="940" y="558"/>
                  </a:cubicBezTo>
                  <a:cubicBezTo>
                    <a:pt x="940" y="558"/>
                    <a:pt x="940" y="558"/>
                    <a:pt x="939" y="558"/>
                  </a:cubicBezTo>
                  <a:cubicBezTo>
                    <a:pt x="939" y="558"/>
                    <a:pt x="939" y="559"/>
                    <a:pt x="939" y="559"/>
                  </a:cubicBezTo>
                  <a:cubicBezTo>
                    <a:pt x="939" y="559"/>
                    <a:pt x="939" y="559"/>
                    <a:pt x="939" y="559"/>
                  </a:cubicBezTo>
                  <a:cubicBezTo>
                    <a:pt x="939" y="558"/>
                    <a:pt x="938" y="559"/>
                    <a:pt x="938" y="559"/>
                  </a:cubicBezTo>
                  <a:cubicBezTo>
                    <a:pt x="938" y="559"/>
                    <a:pt x="938" y="559"/>
                    <a:pt x="938" y="559"/>
                  </a:cubicBezTo>
                  <a:cubicBezTo>
                    <a:pt x="939" y="559"/>
                    <a:pt x="939" y="559"/>
                    <a:pt x="939" y="560"/>
                  </a:cubicBezTo>
                  <a:cubicBezTo>
                    <a:pt x="939" y="560"/>
                    <a:pt x="939" y="560"/>
                    <a:pt x="939" y="560"/>
                  </a:cubicBezTo>
                  <a:cubicBezTo>
                    <a:pt x="940" y="560"/>
                    <a:pt x="940" y="560"/>
                    <a:pt x="939" y="561"/>
                  </a:cubicBezTo>
                  <a:cubicBezTo>
                    <a:pt x="939" y="561"/>
                    <a:pt x="939" y="561"/>
                    <a:pt x="939" y="561"/>
                  </a:cubicBezTo>
                  <a:close/>
                  <a:moveTo>
                    <a:pt x="807" y="663"/>
                  </a:moveTo>
                  <a:cubicBezTo>
                    <a:pt x="807" y="663"/>
                    <a:pt x="806" y="663"/>
                    <a:pt x="806" y="663"/>
                  </a:cubicBezTo>
                  <a:cubicBezTo>
                    <a:pt x="806" y="662"/>
                    <a:pt x="806" y="662"/>
                    <a:pt x="806" y="662"/>
                  </a:cubicBezTo>
                  <a:cubicBezTo>
                    <a:pt x="806" y="661"/>
                    <a:pt x="806" y="661"/>
                    <a:pt x="806" y="661"/>
                  </a:cubicBezTo>
                  <a:cubicBezTo>
                    <a:pt x="806" y="661"/>
                    <a:pt x="807" y="660"/>
                    <a:pt x="807" y="660"/>
                  </a:cubicBezTo>
                  <a:cubicBezTo>
                    <a:pt x="807" y="660"/>
                    <a:pt x="807" y="659"/>
                    <a:pt x="807" y="659"/>
                  </a:cubicBezTo>
                  <a:cubicBezTo>
                    <a:pt x="807" y="659"/>
                    <a:pt x="807" y="658"/>
                    <a:pt x="807" y="658"/>
                  </a:cubicBezTo>
                  <a:cubicBezTo>
                    <a:pt x="807" y="657"/>
                    <a:pt x="807" y="656"/>
                    <a:pt x="807" y="656"/>
                  </a:cubicBezTo>
                  <a:cubicBezTo>
                    <a:pt x="807" y="655"/>
                    <a:pt x="806" y="655"/>
                    <a:pt x="806" y="655"/>
                  </a:cubicBezTo>
                  <a:cubicBezTo>
                    <a:pt x="805" y="655"/>
                    <a:pt x="805" y="655"/>
                    <a:pt x="805" y="655"/>
                  </a:cubicBezTo>
                  <a:cubicBezTo>
                    <a:pt x="804" y="655"/>
                    <a:pt x="804" y="655"/>
                    <a:pt x="804" y="654"/>
                  </a:cubicBezTo>
                  <a:cubicBezTo>
                    <a:pt x="804" y="654"/>
                    <a:pt x="803" y="654"/>
                    <a:pt x="803" y="654"/>
                  </a:cubicBezTo>
                  <a:cubicBezTo>
                    <a:pt x="803" y="654"/>
                    <a:pt x="802" y="655"/>
                    <a:pt x="802" y="655"/>
                  </a:cubicBezTo>
                  <a:cubicBezTo>
                    <a:pt x="802" y="655"/>
                    <a:pt x="802" y="655"/>
                    <a:pt x="801" y="655"/>
                  </a:cubicBezTo>
                  <a:cubicBezTo>
                    <a:pt x="800" y="655"/>
                    <a:pt x="799" y="655"/>
                    <a:pt x="799" y="654"/>
                  </a:cubicBezTo>
                  <a:cubicBezTo>
                    <a:pt x="799" y="654"/>
                    <a:pt x="798" y="654"/>
                    <a:pt x="798" y="654"/>
                  </a:cubicBezTo>
                  <a:cubicBezTo>
                    <a:pt x="797" y="654"/>
                    <a:pt x="797" y="655"/>
                    <a:pt x="796" y="654"/>
                  </a:cubicBezTo>
                  <a:cubicBezTo>
                    <a:pt x="795" y="654"/>
                    <a:pt x="795" y="653"/>
                    <a:pt x="794" y="653"/>
                  </a:cubicBezTo>
                  <a:cubicBezTo>
                    <a:pt x="793" y="653"/>
                    <a:pt x="793" y="652"/>
                    <a:pt x="793" y="651"/>
                  </a:cubicBezTo>
                  <a:cubicBezTo>
                    <a:pt x="793" y="651"/>
                    <a:pt x="793" y="651"/>
                    <a:pt x="793" y="650"/>
                  </a:cubicBezTo>
                  <a:cubicBezTo>
                    <a:pt x="792" y="650"/>
                    <a:pt x="792" y="649"/>
                    <a:pt x="792" y="649"/>
                  </a:cubicBezTo>
                  <a:cubicBezTo>
                    <a:pt x="790" y="648"/>
                    <a:pt x="791" y="648"/>
                    <a:pt x="791" y="647"/>
                  </a:cubicBezTo>
                  <a:cubicBezTo>
                    <a:pt x="790" y="647"/>
                    <a:pt x="791" y="646"/>
                    <a:pt x="791" y="645"/>
                  </a:cubicBezTo>
                  <a:cubicBezTo>
                    <a:pt x="791" y="645"/>
                    <a:pt x="791" y="645"/>
                    <a:pt x="791" y="645"/>
                  </a:cubicBezTo>
                  <a:cubicBezTo>
                    <a:pt x="790" y="645"/>
                    <a:pt x="790" y="645"/>
                    <a:pt x="789" y="645"/>
                  </a:cubicBezTo>
                  <a:cubicBezTo>
                    <a:pt x="789" y="645"/>
                    <a:pt x="788" y="645"/>
                    <a:pt x="788" y="645"/>
                  </a:cubicBezTo>
                  <a:cubicBezTo>
                    <a:pt x="787" y="645"/>
                    <a:pt x="786" y="646"/>
                    <a:pt x="786" y="645"/>
                  </a:cubicBezTo>
                  <a:cubicBezTo>
                    <a:pt x="786" y="645"/>
                    <a:pt x="786" y="645"/>
                    <a:pt x="786" y="645"/>
                  </a:cubicBezTo>
                  <a:cubicBezTo>
                    <a:pt x="786" y="645"/>
                    <a:pt x="785" y="645"/>
                    <a:pt x="785" y="644"/>
                  </a:cubicBezTo>
                  <a:cubicBezTo>
                    <a:pt x="785" y="644"/>
                    <a:pt x="784" y="645"/>
                    <a:pt x="783" y="644"/>
                  </a:cubicBezTo>
                  <a:cubicBezTo>
                    <a:pt x="783" y="644"/>
                    <a:pt x="782" y="644"/>
                    <a:pt x="782" y="643"/>
                  </a:cubicBezTo>
                  <a:cubicBezTo>
                    <a:pt x="781" y="643"/>
                    <a:pt x="781" y="642"/>
                    <a:pt x="781" y="642"/>
                  </a:cubicBezTo>
                  <a:cubicBezTo>
                    <a:pt x="781" y="642"/>
                    <a:pt x="780" y="642"/>
                    <a:pt x="780" y="642"/>
                  </a:cubicBezTo>
                  <a:cubicBezTo>
                    <a:pt x="780" y="642"/>
                    <a:pt x="779" y="642"/>
                    <a:pt x="779" y="642"/>
                  </a:cubicBezTo>
                  <a:cubicBezTo>
                    <a:pt x="779" y="642"/>
                    <a:pt x="776" y="642"/>
                    <a:pt x="776" y="642"/>
                  </a:cubicBezTo>
                  <a:cubicBezTo>
                    <a:pt x="776" y="641"/>
                    <a:pt x="776" y="640"/>
                    <a:pt x="775" y="640"/>
                  </a:cubicBezTo>
                  <a:cubicBezTo>
                    <a:pt x="774" y="640"/>
                    <a:pt x="774" y="640"/>
                    <a:pt x="774" y="640"/>
                  </a:cubicBezTo>
                  <a:cubicBezTo>
                    <a:pt x="773" y="640"/>
                    <a:pt x="773" y="641"/>
                    <a:pt x="772" y="641"/>
                  </a:cubicBezTo>
                  <a:cubicBezTo>
                    <a:pt x="772" y="641"/>
                    <a:pt x="772" y="642"/>
                    <a:pt x="772" y="642"/>
                  </a:cubicBezTo>
                  <a:cubicBezTo>
                    <a:pt x="773" y="644"/>
                    <a:pt x="770" y="645"/>
                    <a:pt x="769" y="646"/>
                  </a:cubicBezTo>
                  <a:cubicBezTo>
                    <a:pt x="768" y="646"/>
                    <a:pt x="767" y="646"/>
                    <a:pt x="766" y="646"/>
                  </a:cubicBezTo>
                  <a:cubicBezTo>
                    <a:pt x="765" y="646"/>
                    <a:pt x="765" y="646"/>
                    <a:pt x="764" y="646"/>
                  </a:cubicBezTo>
                  <a:cubicBezTo>
                    <a:pt x="763" y="646"/>
                    <a:pt x="763" y="645"/>
                    <a:pt x="762" y="645"/>
                  </a:cubicBezTo>
                  <a:cubicBezTo>
                    <a:pt x="761" y="645"/>
                    <a:pt x="760" y="645"/>
                    <a:pt x="759" y="645"/>
                  </a:cubicBezTo>
                  <a:cubicBezTo>
                    <a:pt x="758" y="644"/>
                    <a:pt x="757" y="645"/>
                    <a:pt x="757" y="644"/>
                  </a:cubicBezTo>
                  <a:cubicBezTo>
                    <a:pt x="756" y="644"/>
                    <a:pt x="756" y="644"/>
                    <a:pt x="755" y="644"/>
                  </a:cubicBezTo>
                  <a:cubicBezTo>
                    <a:pt x="754" y="645"/>
                    <a:pt x="754" y="644"/>
                    <a:pt x="753" y="644"/>
                  </a:cubicBezTo>
                  <a:cubicBezTo>
                    <a:pt x="753" y="643"/>
                    <a:pt x="751" y="643"/>
                    <a:pt x="751" y="642"/>
                  </a:cubicBezTo>
                  <a:cubicBezTo>
                    <a:pt x="751" y="642"/>
                    <a:pt x="752" y="641"/>
                    <a:pt x="752" y="640"/>
                  </a:cubicBezTo>
                  <a:cubicBezTo>
                    <a:pt x="751" y="640"/>
                    <a:pt x="751" y="639"/>
                    <a:pt x="751" y="639"/>
                  </a:cubicBezTo>
                  <a:cubicBezTo>
                    <a:pt x="751" y="638"/>
                    <a:pt x="749" y="638"/>
                    <a:pt x="748" y="638"/>
                  </a:cubicBezTo>
                  <a:cubicBezTo>
                    <a:pt x="747" y="638"/>
                    <a:pt x="746" y="638"/>
                    <a:pt x="745" y="638"/>
                  </a:cubicBezTo>
                  <a:cubicBezTo>
                    <a:pt x="745" y="637"/>
                    <a:pt x="744" y="637"/>
                    <a:pt x="744" y="637"/>
                  </a:cubicBezTo>
                  <a:cubicBezTo>
                    <a:pt x="743" y="637"/>
                    <a:pt x="743" y="637"/>
                    <a:pt x="742" y="637"/>
                  </a:cubicBezTo>
                  <a:cubicBezTo>
                    <a:pt x="742" y="637"/>
                    <a:pt x="742" y="636"/>
                    <a:pt x="742" y="636"/>
                  </a:cubicBezTo>
                  <a:cubicBezTo>
                    <a:pt x="741" y="635"/>
                    <a:pt x="741" y="635"/>
                    <a:pt x="741" y="635"/>
                  </a:cubicBezTo>
                  <a:cubicBezTo>
                    <a:pt x="739" y="636"/>
                    <a:pt x="738" y="635"/>
                    <a:pt x="737" y="636"/>
                  </a:cubicBezTo>
                  <a:cubicBezTo>
                    <a:pt x="737" y="636"/>
                    <a:pt x="736" y="636"/>
                    <a:pt x="736" y="637"/>
                  </a:cubicBezTo>
                  <a:cubicBezTo>
                    <a:pt x="736" y="637"/>
                    <a:pt x="735" y="636"/>
                    <a:pt x="735" y="636"/>
                  </a:cubicBezTo>
                  <a:cubicBezTo>
                    <a:pt x="735" y="636"/>
                    <a:pt x="734" y="636"/>
                    <a:pt x="734" y="636"/>
                  </a:cubicBezTo>
                  <a:cubicBezTo>
                    <a:pt x="733" y="636"/>
                    <a:pt x="733" y="636"/>
                    <a:pt x="732" y="636"/>
                  </a:cubicBezTo>
                  <a:cubicBezTo>
                    <a:pt x="732" y="635"/>
                    <a:pt x="731" y="636"/>
                    <a:pt x="731" y="636"/>
                  </a:cubicBezTo>
                  <a:cubicBezTo>
                    <a:pt x="730" y="636"/>
                    <a:pt x="730" y="636"/>
                    <a:pt x="729" y="635"/>
                  </a:cubicBezTo>
                  <a:cubicBezTo>
                    <a:pt x="729" y="635"/>
                    <a:pt x="728" y="635"/>
                    <a:pt x="728" y="635"/>
                  </a:cubicBezTo>
                  <a:cubicBezTo>
                    <a:pt x="728" y="635"/>
                    <a:pt x="726" y="636"/>
                    <a:pt x="726" y="637"/>
                  </a:cubicBezTo>
                  <a:cubicBezTo>
                    <a:pt x="726" y="638"/>
                    <a:pt x="726" y="638"/>
                    <a:pt x="726" y="638"/>
                  </a:cubicBezTo>
                  <a:cubicBezTo>
                    <a:pt x="726" y="639"/>
                    <a:pt x="726" y="641"/>
                    <a:pt x="725" y="641"/>
                  </a:cubicBezTo>
                  <a:cubicBezTo>
                    <a:pt x="724" y="641"/>
                    <a:pt x="723" y="641"/>
                    <a:pt x="723" y="642"/>
                  </a:cubicBezTo>
                  <a:cubicBezTo>
                    <a:pt x="723" y="643"/>
                    <a:pt x="723" y="643"/>
                    <a:pt x="722" y="643"/>
                  </a:cubicBezTo>
                  <a:cubicBezTo>
                    <a:pt x="722" y="644"/>
                    <a:pt x="721" y="643"/>
                    <a:pt x="720" y="643"/>
                  </a:cubicBezTo>
                  <a:cubicBezTo>
                    <a:pt x="720" y="643"/>
                    <a:pt x="720" y="643"/>
                    <a:pt x="720" y="643"/>
                  </a:cubicBezTo>
                  <a:cubicBezTo>
                    <a:pt x="720" y="643"/>
                    <a:pt x="720" y="643"/>
                    <a:pt x="720" y="643"/>
                  </a:cubicBezTo>
                  <a:cubicBezTo>
                    <a:pt x="720" y="643"/>
                    <a:pt x="720" y="643"/>
                    <a:pt x="720" y="643"/>
                  </a:cubicBezTo>
                  <a:cubicBezTo>
                    <a:pt x="720" y="645"/>
                    <a:pt x="721" y="645"/>
                    <a:pt x="722" y="645"/>
                  </a:cubicBezTo>
                  <a:cubicBezTo>
                    <a:pt x="723" y="645"/>
                    <a:pt x="723" y="646"/>
                    <a:pt x="724" y="645"/>
                  </a:cubicBezTo>
                  <a:cubicBezTo>
                    <a:pt x="725" y="645"/>
                    <a:pt x="725" y="645"/>
                    <a:pt x="726" y="645"/>
                  </a:cubicBezTo>
                  <a:cubicBezTo>
                    <a:pt x="726" y="645"/>
                    <a:pt x="726" y="644"/>
                    <a:pt x="727" y="644"/>
                  </a:cubicBezTo>
                  <a:cubicBezTo>
                    <a:pt x="727" y="644"/>
                    <a:pt x="727" y="645"/>
                    <a:pt x="727" y="645"/>
                  </a:cubicBezTo>
                  <a:cubicBezTo>
                    <a:pt x="728" y="645"/>
                    <a:pt x="728" y="646"/>
                    <a:pt x="728" y="646"/>
                  </a:cubicBezTo>
                  <a:cubicBezTo>
                    <a:pt x="728" y="647"/>
                    <a:pt x="729" y="647"/>
                    <a:pt x="729" y="647"/>
                  </a:cubicBezTo>
                  <a:cubicBezTo>
                    <a:pt x="730" y="647"/>
                    <a:pt x="730" y="647"/>
                    <a:pt x="731" y="646"/>
                  </a:cubicBezTo>
                  <a:cubicBezTo>
                    <a:pt x="731" y="646"/>
                    <a:pt x="732" y="646"/>
                    <a:pt x="732" y="647"/>
                  </a:cubicBezTo>
                  <a:cubicBezTo>
                    <a:pt x="732" y="647"/>
                    <a:pt x="731" y="647"/>
                    <a:pt x="731" y="647"/>
                  </a:cubicBezTo>
                  <a:cubicBezTo>
                    <a:pt x="731" y="647"/>
                    <a:pt x="731" y="648"/>
                    <a:pt x="731" y="648"/>
                  </a:cubicBezTo>
                  <a:cubicBezTo>
                    <a:pt x="731" y="648"/>
                    <a:pt x="730" y="649"/>
                    <a:pt x="730" y="649"/>
                  </a:cubicBezTo>
                  <a:cubicBezTo>
                    <a:pt x="730" y="650"/>
                    <a:pt x="730" y="650"/>
                    <a:pt x="731" y="651"/>
                  </a:cubicBezTo>
                  <a:cubicBezTo>
                    <a:pt x="732" y="651"/>
                    <a:pt x="732" y="651"/>
                    <a:pt x="733" y="651"/>
                  </a:cubicBezTo>
                  <a:cubicBezTo>
                    <a:pt x="733" y="651"/>
                    <a:pt x="734" y="651"/>
                    <a:pt x="734" y="651"/>
                  </a:cubicBezTo>
                  <a:cubicBezTo>
                    <a:pt x="735" y="651"/>
                    <a:pt x="735" y="651"/>
                    <a:pt x="736" y="651"/>
                  </a:cubicBezTo>
                  <a:cubicBezTo>
                    <a:pt x="736" y="651"/>
                    <a:pt x="737" y="650"/>
                    <a:pt x="737" y="651"/>
                  </a:cubicBezTo>
                  <a:cubicBezTo>
                    <a:pt x="738" y="651"/>
                    <a:pt x="738" y="652"/>
                    <a:pt x="738" y="652"/>
                  </a:cubicBezTo>
                  <a:cubicBezTo>
                    <a:pt x="739" y="652"/>
                    <a:pt x="740" y="652"/>
                    <a:pt x="741" y="652"/>
                  </a:cubicBezTo>
                  <a:cubicBezTo>
                    <a:pt x="742" y="651"/>
                    <a:pt x="742" y="652"/>
                    <a:pt x="743" y="652"/>
                  </a:cubicBezTo>
                  <a:cubicBezTo>
                    <a:pt x="743" y="653"/>
                    <a:pt x="744" y="653"/>
                    <a:pt x="744" y="654"/>
                  </a:cubicBezTo>
                  <a:cubicBezTo>
                    <a:pt x="745" y="654"/>
                    <a:pt x="745" y="654"/>
                    <a:pt x="746" y="654"/>
                  </a:cubicBezTo>
                  <a:cubicBezTo>
                    <a:pt x="746" y="654"/>
                    <a:pt x="746" y="654"/>
                    <a:pt x="747" y="655"/>
                  </a:cubicBezTo>
                  <a:cubicBezTo>
                    <a:pt x="747" y="655"/>
                    <a:pt x="747" y="655"/>
                    <a:pt x="748" y="656"/>
                  </a:cubicBezTo>
                  <a:cubicBezTo>
                    <a:pt x="748" y="656"/>
                    <a:pt x="749" y="656"/>
                    <a:pt x="749" y="656"/>
                  </a:cubicBezTo>
                  <a:cubicBezTo>
                    <a:pt x="749" y="655"/>
                    <a:pt x="750" y="655"/>
                    <a:pt x="750" y="654"/>
                  </a:cubicBezTo>
                  <a:cubicBezTo>
                    <a:pt x="750" y="654"/>
                    <a:pt x="751" y="653"/>
                    <a:pt x="752" y="653"/>
                  </a:cubicBezTo>
                  <a:cubicBezTo>
                    <a:pt x="752" y="653"/>
                    <a:pt x="753" y="653"/>
                    <a:pt x="753" y="654"/>
                  </a:cubicBezTo>
                  <a:cubicBezTo>
                    <a:pt x="753" y="654"/>
                    <a:pt x="754" y="654"/>
                    <a:pt x="754" y="655"/>
                  </a:cubicBezTo>
                  <a:cubicBezTo>
                    <a:pt x="754" y="655"/>
                    <a:pt x="755" y="655"/>
                    <a:pt x="756" y="655"/>
                  </a:cubicBezTo>
                  <a:cubicBezTo>
                    <a:pt x="757" y="654"/>
                    <a:pt x="757" y="652"/>
                    <a:pt x="758" y="653"/>
                  </a:cubicBezTo>
                  <a:cubicBezTo>
                    <a:pt x="758" y="653"/>
                    <a:pt x="760" y="654"/>
                    <a:pt x="760" y="654"/>
                  </a:cubicBezTo>
                  <a:cubicBezTo>
                    <a:pt x="760" y="656"/>
                    <a:pt x="761" y="655"/>
                    <a:pt x="762" y="655"/>
                  </a:cubicBezTo>
                  <a:cubicBezTo>
                    <a:pt x="763" y="655"/>
                    <a:pt x="764" y="655"/>
                    <a:pt x="764" y="655"/>
                  </a:cubicBezTo>
                  <a:cubicBezTo>
                    <a:pt x="765" y="656"/>
                    <a:pt x="766" y="657"/>
                    <a:pt x="766" y="657"/>
                  </a:cubicBezTo>
                  <a:cubicBezTo>
                    <a:pt x="767" y="657"/>
                    <a:pt x="768" y="657"/>
                    <a:pt x="768" y="658"/>
                  </a:cubicBezTo>
                  <a:cubicBezTo>
                    <a:pt x="769" y="658"/>
                    <a:pt x="769" y="658"/>
                    <a:pt x="769" y="658"/>
                  </a:cubicBezTo>
                  <a:cubicBezTo>
                    <a:pt x="770" y="659"/>
                    <a:pt x="770" y="658"/>
                    <a:pt x="770" y="659"/>
                  </a:cubicBezTo>
                  <a:cubicBezTo>
                    <a:pt x="771" y="660"/>
                    <a:pt x="773" y="660"/>
                    <a:pt x="774" y="660"/>
                  </a:cubicBezTo>
                  <a:cubicBezTo>
                    <a:pt x="774" y="660"/>
                    <a:pt x="775" y="660"/>
                    <a:pt x="775" y="659"/>
                  </a:cubicBezTo>
                  <a:cubicBezTo>
                    <a:pt x="776" y="659"/>
                    <a:pt x="776" y="659"/>
                    <a:pt x="777" y="659"/>
                  </a:cubicBezTo>
                  <a:cubicBezTo>
                    <a:pt x="777" y="659"/>
                    <a:pt x="777" y="659"/>
                    <a:pt x="777" y="659"/>
                  </a:cubicBezTo>
                  <a:cubicBezTo>
                    <a:pt x="777" y="659"/>
                    <a:pt x="778" y="659"/>
                    <a:pt x="778" y="659"/>
                  </a:cubicBezTo>
                  <a:cubicBezTo>
                    <a:pt x="778" y="659"/>
                    <a:pt x="779" y="660"/>
                    <a:pt x="780" y="660"/>
                  </a:cubicBezTo>
                  <a:cubicBezTo>
                    <a:pt x="780" y="661"/>
                    <a:pt x="780" y="661"/>
                    <a:pt x="782" y="661"/>
                  </a:cubicBezTo>
                  <a:cubicBezTo>
                    <a:pt x="782" y="661"/>
                    <a:pt x="783" y="661"/>
                    <a:pt x="783" y="660"/>
                  </a:cubicBezTo>
                  <a:cubicBezTo>
                    <a:pt x="783" y="660"/>
                    <a:pt x="784" y="660"/>
                    <a:pt x="784" y="659"/>
                  </a:cubicBezTo>
                  <a:cubicBezTo>
                    <a:pt x="784" y="659"/>
                    <a:pt x="784" y="659"/>
                    <a:pt x="784" y="659"/>
                  </a:cubicBezTo>
                  <a:cubicBezTo>
                    <a:pt x="784" y="659"/>
                    <a:pt x="785" y="659"/>
                    <a:pt x="785" y="660"/>
                  </a:cubicBezTo>
                  <a:cubicBezTo>
                    <a:pt x="786" y="660"/>
                    <a:pt x="787" y="660"/>
                    <a:pt x="788" y="661"/>
                  </a:cubicBezTo>
                  <a:cubicBezTo>
                    <a:pt x="789" y="662"/>
                    <a:pt x="791" y="662"/>
                    <a:pt x="792" y="661"/>
                  </a:cubicBezTo>
                  <a:cubicBezTo>
                    <a:pt x="793" y="661"/>
                    <a:pt x="793" y="660"/>
                    <a:pt x="794" y="660"/>
                  </a:cubicBezTo>
                  <a:cubicBezTo>
                    <a:pt x="794" y="660"/>
                    <a:pt x="795" y="660"/>
                    <a:pt x="795" y="660"/>
                  </a:cubicBezTo>
                  <a:cubicBezTo>
                    <a:pt x="796" y="659"/>
                    <a:pt x="797" y="661"/>
                    <a:pt x="798" y="662"/>
                  </a:cubicBezTo>
                  <a:cubicBezTo>
                    <a:pt x="798" y="662"/>
                    <a:pt x="799" y="662"/>
                    <a:pt x="800" y="662"/>
                  </a:cubicBezTo>
                  <a:cubicBezTo>
                    <a:pt x="800" y="663"/>
                    <a:pt x="800" y="663"/>
                    <a:pt x="801" y="663"/>
                  </a:cubicBezTo>
                  <a:cubicBezTo>
                    <a:pt x="801" y="663"/>
                    <a:pt x="802" y="664"/>
                    <a:pt x="802" y="664"/>
                  </a:cubicBezTo>
                  <a:cubicBezTo>
                    <a:pt x="802" y="665"/>
                    <a:pt x="802" y="665"/>
                    <a:pt x="803" y="665"/>
                  </a:cubicBezTo>
                  <a:cubicBezTo>
                    <a:pt x="803" y="665"/>
                    <a:pt x="804" y="665"/>
                    <a:pt x="804" y="665"/>
                  </a:cubicBezTo>
                  <a:cubicBezTo>
                    <a:pt x="805" y="664"/>
                    <a:pt x="806" y="667"/>
                    <a:pt x="807" y="667"/>
                  </a:cubicBezTo>
                  <a:cubicBezTo>
                    <a:pt x="808" y="667"/>
                    <a:pt x="807" y="665"/>
                    <a:pt x="807" y="665"/>
                  </a:cubicBezTo>
                  <a:cubicBezTo>
                    <a:pt x="807" y="664"/>
                    <a:pt x="807" y="664"/>
                    <a:pt x="807" y="663"/>
                  </a:cubicBezTo>
                  <a:close/>
                  <a:moveTo>
                    <a:pt x="722" y="579"/>
                  </a:moveTo>
                  <a:cubicBezTo>
                    <a:pt x="722" y="579"/>
                    <a:pt x="722" y="579"/>
                    <a:pt x="722" y="579"/>
                  </a:cubicBezTo>
                  <a:cubicBezTo>
                    <a:pt x="723" y="579"/>
                    <a:pt x="723" y="579"/>
                    <a:pt x="722" y="579"/>
                  </a:cubicBezTo>
                  <a:cubicBezTo>
                    <a:pt x="722" y="578"/>
                    <a:pt x="722" y="578"/>
                    <a:pt x="721" y="577"/>
                  </a:cubicBezTo>
                  <a:cubicBezTo>
                    <a:pt x="721" y="577"/>
                    <a:pt x="720" y="576"/>
                    <a:pt x="720" y="576"/>
                  </a:cubicBezTo>
                  <a:cubicBezTo>
                    <a:pt x="719" y="576"/>
                    <a:pt x="718" y="576"/>
                    <a:pt x="717" y="577"/>
                  </a:cubicBezTo>
                  <a:cubicBezTo>
                    <a:pt x="717" y="577"/>
                    <a:pt x="717" y="578"/>
                    <a:pt x="717" y="578"/>
                  </a:cubicBezTo>
                  <a:cubicBezTo>
                    <a:pt x="717" y="578"/>
                    <a:pt x="718" y="578"/>
                    <a:pt x="718" y="578"/>
                  </a:cubicBezTo>
                  <a:cubicBezTo>
                    <a:pt x="719" y="578"/>
                    <a:pt x="720" y="579"/>
                    <a:pt x="720" y="579"/>
                  </a:cubicBezTo>
                  <a:cubicBezTo>
                    <a:pt x="721" y="580"/>
                    <a:pt x="721" y="579"/>
                    <a:pt x="722" y="579"/>
                  </a:cubicBezTo>
                  <a:close/>
                  <a:moveTo>
                    <a:pt x="758" y="592"/>
                  </a:moveTo>
                  <a:cubicBezTo>
                    <a:pt x="757" y="593"/>
                    <a:pt x="757" y="593"/>
                    <a:pt x="757" y="594"/>
                  </a:cubicBezTo>
                  <a:cubicBezTo>
                    <a:pt x="757" y="594"/>
                    <a:pt x="758" y="594"/>
                    <a:pt x="758" y="594"/>
                  </a:cubicBezTo>
                  <a:cubicBezTo>
                    <a:pt x="758" y="594"/>
                    <a:pt x="759" y="594"/>
                    <a:pt x="759" y="594"/>
                  </a:cubicBezTo>
                  <a:cubicBezTo>
                    <a:pt x="759" y="594"/>
                    <a:pt x="759" y="594"/>
                    <a:pt x="760" y="594"/>
                  </a:cubicBezTo>
                  <a:cubicBezTo>
                    <a:pt x="760" y="594"/>
                    <a:pt x="760" y="593"/>
                    <a:pt x="760" y="593"/>
                  </a:cubicBezTo>
                  <a:cubicBezTo>
                    <a:pt x="760" y="593"/>
                    <a:pt x="760" y="593"/>
                    <a:pt x="760" y="593"/>
                  </a:cubicBezTo>
                  <a:cubicBezTo>
                    <a:pt x="760" y="593"/>
                    <a:pt x="760" y="593"/>
                    <a:pt x="759" y="593"/>
                  </a:cubicBezTo>
                  <a:cubicBezTo>
                    <a:pt x="759" y="593"/>
                    <a:pt x="758" y="592"/>
                    <a:pt x="758" y="592"/>
                  </a:cubicBezTo>
                  <a:close/>
                  <a:moveTo>
                    <a:pt x="934" y="585"/>
                  </a:moveTo>
                  <a:cubicBezTo>
                    <a:pt x="934" y="585"/>
                    <a:pt x="934" y="585"/>
                    <a:pt x="933" y="585"/>
                  </a:cubicBezTo>
                  <a:cubicBezTo>
                    <a:pt x="933" y="585"/>
                    <a:pt x="933" y="585"/>
                    <a:pt x="933" y="585"/>
                  </a:cubicBezTo>
                  <a:cubicBezTo>
                    <a:pt x="933" y="585"/>
                    <a:pt x="932" y="585"/>
                    <a:pt x="932" y="585"/>
                  </a:cubicBezTo>
                  <a:cubicBezTo>
                    <a:pt x="932" y="585"/>
                    <a:pt x="932" y="586"/>
                    <a:pt x="932" y="586"/>
                  </a:cubicBezTo>
                  <a:cubicBezTo>
                    <a:pt x="932" y="586"/>
                    <a:pt x="932" y="587"/>
                    <a:pt x="932" y="587"/>
                  </a:cubicBezTo>
                  <a:cubicBezTo>
                    <a:pt x="932" y="587"/>
                    <a:pt x="932" y="587"/>
                    <a:pt x="932" y="587"/>
                  </a:cubicBezTo>
                  <a:cubicBezTo>
                    <a:pt x="932" y="588"/>
                    <a:pt x="933" y="588"/>
                    <a:pt x="933" y="588"/>
                  </a:cubicBezTo>
                  <a:cubicBezTo>
                    <a:pt x="933" y="587"/>
                    <a:pt x="934" y="587"/>
                    <a:pt x="934" y="587"/>
                  </a:cubicBezTo>
                  <a:cubicBezTo>
                    <a:pt x="934" y="587"/>
                    <a:pt x="934" y="587"/>
                    <a:pt x="934" y="587"/>
                  </a:cubicBezTo>
                  <a:cubicBezTo>
                    <a:pt x="935" y="587"/>
                    <a:pt x="935" y="586"/>
                    <a:pt x="934" y="586"/>
                  </a:cubicBezTo>
                  <a:cubicBezTo>
                    <a:pt x="934" y="586"/>
                    <a:pt x="934" y="586"/>
                    <a:pt x="934" y="585"/>
                  </a:cubicBezTo>
                  <a:close/>
                  <a:moveTo>
                    <a:pt x="931" y="661"/>
                  </a:moveTo>
                  <a:cubicBezTo>
                    <a:pt x="932" y="661"/>
                    <a:pt x="932" y="660"/>
                    <a:pt x="931" y="660"/>
                  </a:cubicBezTo>
                  <a:cubicBezTo>
                    <a:pt x="930" y="660"/>
                    <a:pt x="930" y="661"/>
                    <a:pt x="931" y="661"/>
                  </a:cubicBezTo>
                  <a:close/>
                  <a:moveTo>
                    <a:pt x="932" y="654"/>
                  </a:moveTo>
                  <a:cubicBezTo>
                    <a:pt x="932" y="654"/>
                    <a:pt x="932" y="654"/>
                    <a:pt x="932" y="654"/>
                  </a:cubicBezTo>
                  <a:cubicBezTo>
                    <a:pt x="932" y="654"/>
                    <a:pt x="932" y="654"/>
                    <a:pt x="932" y="654"/>
                  </a:cubicBezTo>
                  <a:cubicBezTo>
                    <a:pt x="932" y="654"/>
                    <a:pt x="932" y="654"/>
                    <a:pt x="932" y="654"/>
                  </a:cubicBezTo>
                  <a:cubicBezTo>
                    <a:pt x="933" y="653"/>
                    <a:pt x="932" y="652"/>
                    <a:pt x="932" y="653"/>
                  </a:cubicBezTo>
                  <a:cubicBezTo>
                    <a:pt x="932" y="653"/>
                    <a:pt x="932" y="653"/>
                    <a:pt x="931" y="653"/>
                  </a:cubicBezTo>
                  <a:cubicBezTo>
                    <a:pt x="931" y="653"/>
                    <a:pt x="931" y="653"/>
                    <a:pt x="931" y="653"/>
                  </a:cubicBezTo>
                  <a:cubicBezTo>
                    <a:pt x="931" y="653"/>
                    <a:pt x="931" y="653"/>
                    <a:pt x="931" y="653"/>
                  </a:cubicBezTo>
                  <a:cubicBezTo>
                    <a:pt x="931" y="653"/>
                    <a:pt x="931" y="653"/>
                    <a:pt x="931" y="654"/>
                  </a:cubicBezTo>
                  <a:cubicBezTo>
                    <a:pt x="931" y="654"/>
                    <a:pt x="931" y="654"/>
                    <a:pt x="931" y="654"/>
                  </a:cubicBezTo>
                  <a:cubicBezTo>
                    <a:pt x="931" y="654"/>
                    <a:pt x="931" y="654"/>
                    <a:pt x="931" y="654"/>
                  </a:cubicBezTo>
                  <a:cubicBezTo>
                    <a:pt x="932" y="654"/>
                    <a:pt x="932" y="654"/>
                    <a:pt x="932" y="654"/>
                  </a:cubicBezTo>
                  <a:close/>
                  <a:moveTo>
                    <a:pt x="934" y="588"/>
                  </a:moveTo>
                  <a:cubicBezTo>
                    <a:pt x="934" y="588"/>
                    <a:pt x="934" y="588"/>
                    <a:pt x="934" y="588"/>
                  </a:cubicBezTo>
                  <a:cubicBezTo>
                    <a:pt x="934" y="588"/>
                    <a:pt x="934" y="588"/>
                    <a:pt x="934" y="589"/>
                  </a:cubicBezTo>
                  <a:cubicBezTo>
                    <a:pt x="935" y="589"/>
                    <a:pt x="935" y="589"/>
                    <a:pt x="936" y="589"/>
                  </a:cubicBezTo>
                  <a:cubicBezTo>
                    <a:pt x="937" y="589"/>
                    <a:pt x="936" y="588"/>
                    <a:pt x="936" y="588"/>
                  </a:cubicBezTo>
                  <a:cubicBezTo>
                    <a:pt x="936" y="588"/>
                    <a:pt x="935" y="588"/>
                    <a:pt x="935" y="588"/>
                  </a:cubicBezTo>
                  <a:cubicBezTo>
                    <a:pt x="935" y="588"/>
                    <a:pt x="935" y="588"/>
                    <a:pt x="935" y="588"/>
                  </a:cubicBezTo>
                  <a:cubicBezTo>
                    <a:pt x="935" y="587"/>
                    <a:pt x="934" y="587"/>
                    <a:pt x="934" y="588"/>
                  </a:cubicBezTo>
                  <a:close/>
                  <a:moveTo>
                    <a:pt x="736" y="603"/>
                  </a:moveTo>
                  <a:cubicBezTo>
                    <a:pt x="737" y="603"/>
                    <a:pt x="737" y="602"/>
                    <a:pt x="737" y="602"/>
                  </a:cubicBezTo>
                  <a:cubicBezTo>
                    <a:pt x="737" y="602"/>
                    <a:pt x="737" y="601"/>
                    <a:pt x="737" y="601"/>
                  </a:cubicBezTo>
                  <a:cubicBezTo>
                    <a:pt x="737" y="601"/>
                    <a:pt x="737" y="601"/>
                    <a:pt x="737" y="601"/>
                  </a:cubicBezTo>
                  <a:cubicBezTo>
                    <a:pt x="735" y="601"/>
                    <a:pt x="734" y="600"/>
                    <a:pt x="733" y="600"/>
                  </a:cubicBezTo>
                  <a:cubicBezTo>
                    <a:pt x="731" y="599"/>
                    <a:pt x="732" y="597"/>
                    <a:pt x="732" y="596"/>
                  </a:cubicBezTo>
                  <a:cubicBezTo>
                    <a:pt x="732" y="595"/>
                    <a:pt x="732" y="594"/>
                    <a:pt x="731" y="593"/>
                  </a:cubicBezTo>
                  <a:cubicBezTo>
                    <a:pt x="731" y="593"/>
                    <a:pt x="731" y="593"/>
                    <a:pt x="731" y="592"/>
                  </a:cubicBezTo>
                  <a:cubicBezTo>
                    <a:pt x="731" y="592"/>
                    <a:pt x="730" y="591"/>
                    <a:pt x="730" y="591"/>
                  </a:cubicBezTo>
                  <a:cubicBezTo>
                    <a:pt x="729" y="590"/>
                    <a:pt x="727" y="591"/>
                    <a:pt x="728" y="592"/>
                  </a:cubicBezTo>
                  <a:cubicBezTo>
                    <a:pt x="729" y="593"/>
                    <a:pt x="728" y="593"/>
                    <a:pt x="729" y="594"/>
                  </a:cubicBezTo>
                  <a:cubicBezTo>
                    <a:pt x="729" y="595"/>
                    <a:pt x="728" y="594"/>
                    <a:pt x="728" y="594"/>
                  </a:cubicBezTo>
                  <a:cubicBezTo>
                    <a:pt x="727" y="593"/>
                    <a:pt x="727" y="594"/>
                    <a:pt x="727" y="593"/>
                  </a:cubicBezTo>
                  <a:cubicBezTo>
                    <a:pt x="727" y="593"/>
                    <a:pt x="726" y="592"/>
                    <a:pt x="726" y="592"/>
                  </a:cubicBezTo>
                  <a:cubicBezTo>
                    <a:pt x="726" y="592"/>
                    <a:pt x="725" y="592"/>
                    <a:pt x="725" y="592"/>
                  </a:cubicBezTo>
                  <a:cubicBezTo>
                    <a:pt x="725" y="593"/>
                    <a:pt x="725" y="593"/>
                    <a:pt x="725" y="594"/>
                  </a:cubicBezTo>
                  <a:cubicBezTo>
                    <a:pt x="724" y="594"/>
                    <a:pt x="724" y="594"/>
                    <a:pt x="723" y="594"/>
                  </a:cubicBezTo>
                  <a:cubicBezTo>
                    <a:pt x="723" y="594"/>
                    <a:pt x="723" y="595"/>
                    <a:pt x="723" y="595"/>
                  </a:cubicBezTo>
                  <a:cubicBezTo>
                    <a:pt x="723" y="595"/>
                    <a:pt x="723" y="596"/>
                    <a:pt x="724" y="596"/>
                  </a:cubicBezTo>
                  <a:cubicBezTo>
                    <a:pt x="724" y="597"/>
                    <a:pt x="726" y="597"/>
                    <a:pt x="726" y="597"/>
                  </a:cubicBezTo>
                  <a:cubicBezTo>
                    <a:pt x="727" y="597"/>
                    <a:pt x="728" y="597"/>
                    <a:pt x="728" y="598"/>
                  </a:cubicBezTo>
                  <a:cubicBezTo>
                    <a:pt x="728" y="599"/>
                    <a:pt x="728" y="599"/>
                    <a:pt x="728" y="599"/>
                  </a:cubicBezTo>
                  <a:cubicBezTo>
                    <a:pt x="728" y="600"/>
                    <a:pt x="729" y="600"/>
                    <a:pt x="729" y="600"/>
                  </a:cubicBezTo>
                  <a:cubicBezTo>
                    <a:pt x="730" y="601"/>
                    <a:pt x="730" y="601"/>
                    <a:pt x="730" y="601"/>
                  </a:cubicBezTo>
                  <a:cubicBezTo>
                    <a:pt x="730" y="602"/>
                    <a:pt x="730" y="603"/>
                    <a:pt x="730" y="603"/>
                  </a:cubicBezTo>
                  <a:cubicBezTo>
                    <a:pt x="730" y="604"/>
                    <a:pt x="731" y="604"/>
                    <a:pt x="731" y="604"/>
                  </a:cubicBezTo>
                  <a:cubicBezTo>
                    <a:pt x="732" y="604"/>
                    <a:pt x="732" y="604"/>
                    <a:pt x="733" y="605"/>
                  </a:cubicBezTo>
                  <a:cubicBezTo>
                    <a:pt x="733" y="605"/>
                    <a:pt x="733" y="605"/>
                    <a:pt x="733" y="605"/>
                  </a:cubicBezTo>
                  <a:cubicBezTo>
                    <a:pt x="734" y="605"/>
                    <a:pt x="734" y="605"/>
                    <a:pt x="734" y="605"/>
                  </a:cubicBezTo>
                  <a:cubicBezTo>
                    <a:pt x="734" y="606"/>
                    <a:pt x="734" y="606"/>
                    <a:pt x="734" y="607"/>
                  </a:cubicBezTo>
                  <a:cubicBezTo>
                    <a:pt x="734" y="607"/>
                    <a:pt x="734" y="607"/>
                    <a:pt x="735" y="607"/>
                  </a:cubicBezTo>
                  <a:cubicBezTo>
                    <a:pt x="735" y="607"/>
                    <a:pt x="737" y="607"/>
                    <a:pt x="737" y="606"/>
                  </a:cubicBezTo>
                  <a:cubicBezTo>
                    <a:pt x="736" y="605"/>
                    <a:pt x="736" y="605"/>
                    <a:pt x="736" y="605"/>
                  </a:cubicBezTo>
                  <a:cubicBezTo>
                    <a:pt x="736" y="604"/>
                    <a:pt x="735" y="603"/>
                    <a:pt x="736" y="603"/>
                  </a:cubicBezTo>
                  <a:close/>
                  <a:moveTo>
                    <a:pt x="745" y="606"/>
                  </a:moveTo>
                  <a:cubicBezTo>
                    <a:pt x="744" y="607"/>
                    <a:pt x="745" y="607"/>
                    <a:pt x="745" y="608"/>
                  </a:cubicBezTo>
                  <a:cubicBezTo>
                    <a:pt x="745" y="609"/>
                    <a:pt x="747" y="608"/>
                    <a:pt x="748" y="608"/>
                  </a:cubicBezTo>
                  <a:cubicBezTo>
                    <a:pt x="748" y="607"/>
                    <a:pt x="748" y="607"/>
                    <a:pt x="748" y="607"/>
                  </a:cubicBezTo>
                  <a:cubicBezTo>
                    <a:pt x="748" y="606"/>
                    <a:pt x="749" y="607"/>
                    <a:pt x="749" y="607"/>
                  </a:cubicBezTo>
                  <a:cubicBezTo>
                    <a:pt x="749" y="608"/>
                    <a:pt x="749" y="608"/>
                    <a:pt x="750" y="608"/>
                  </a:cubicBezTo>
                  <a:cubicBezTo>
                    <a:pt x="750" y="608"/>
                    <a:pt x="751" y="608"/>
                    <a:pt x="752" y="607"/>
                  </a:cubicBezTo>
                  <a:cubicBezTo>
                    <a:pt x="752" y="607"/>
                    <a:pt x="752" y="607"/>
                    <a:pt x="752" y="607"/>
                  </a:cubicBezTo>
                  <a:cubicBezTo>
                    <a:pt x="752" y="606"/>
                    <a:pt x="752" y="606"/>
                    <a:pt x="753" y="606"/>
                  </a:cubicBezTo>
                  <a:cubicBezTo>
                    <a:pt x="754" y="606"/>
                    <a:pt x="753" y="604"/>
                    <a:pt x="752" y="604"/>
                  </a:cubicBezTo>
                  <a:cubicBezTo>
                    <a:pt x="752" y="604"/>
                    <a:pt x="752" y="604"/>
                    <a:pt x="751" y="603"/>
                  </a:cubicBezTo>
                  <a:cubicBezTo>
                    <a:pt x="751" y="603"/>
                    <a:pt x="751" y="603"/>
                    <a:pt x="751" y="602"/>
                  </a:cubicBezTo>
                  <a:cubicBezTo>
                    <a:pt x="750" y="602"/>
                    <a:pt x="750" y="602"/>
                    <a:pt x="750" y="602"/>
                  </a:cubicBezTo>
                  <a:cubicBezTo>
                    <a:pt x="749" y="602"/>
                    <a:pt x="748" y="602"/>
                    <a:pt x="748" y="601"/>
                  </a:cubicBezTo>
                  <a:cubicBezTo>
                    <a:pt x="747" y="601"/>
                    <a:pt x="745" y="600"/>
                    <a:pt x="745" y="601"/>
                  </a:cubicBezTo>
                  <a:cubicBezTo>
                    <a:pt x="744" y="602"/>
                    <a:pt x="745" y="602"/>
                    <a:pt x="745" y="603"/>
                  </a:cubicBezTo>
                  <a:cubicBezTo>
                    <a:pt x="745" y="603"/>
                    <a:pt x="745" y="603"/>
                    <a:pt x="745" y="604"/>
                  </a:cubicBezTo>
                  <a:cubicBezTo>
                    <a:pt x="745" y="604"/>
                    <a:pt x="745" y="604"/>
                    <a:pt x="745" y="604"/>
                  </a:cubicBezTo>
                  <a:cubicBezTo>
                    <a:pt x="745" y="604"/>
                    <a:pt x="745" y="604"/>
                    <a:pt x="745" y="604"/>
                  </a:cubicBezTo>
                  <a:cubicBezTo>
                    <a:pt x="745" y="604"/>
                    <a:pt x="745" y="604"/>
                    <a:pt x="745" y="604"/>
                  </a:cubicBezTo>
                  <a:cubicBezTo>
                    <a:pt x="745" y="604"/>
                    <a:pt x="745" y="604"/>
                    <a:pt x="744" y="604"/>
                  </a:cubicBezTo>
                  <a:cubicBezTo>
                    <a:pt x="744" y="604"/>
                    <a:pt x="743" y="604"/>
                    <a:pt x="743" y="604"/>
                  </a:cubicBezTo>
                  <a:cubicBezTo>
                    <a:pt x="743" y="604"/>
                    <a:pt x="743" y="605"/>
                    <a:pt x="743" y="605"/>
                  </a:cubicBezTo>
                  <a:cubicBezTo>
                    <a:pt x="743" y="605"/>
                    <a:pt x="744" y="605"/>
                    <a:pt x="744" y="605"/>
                  </a:cubicBezTo>
                  <a:cubicBezTo>
                    <a:pt x="745" y="605"/>
                    <a:pt x="745" y="605"/>
                    <a:pt x="745" y="604"/>
                  </a:cubicBezTo>
                  <a:cubicBezTo>
                    <a:pt x="745" y="605"/>
                    <a:pt x="745" y="605"/>
                    <a:pt x="745" y="605"/>
                  </a:cubicBezTo>
                  <a:cubicBezTo>
                    <a:pt x="745" y="605"/>
                    <a:pt x="745" y="606"/>
                    <a:pt x="745" y="606"/>
                  </a:cubicBezTo>
                  <a:close/>
                  <a:moveTo>
                    <a:pt x="765" y="587"/>
                  </a:moveTo>
                  <a:cubicBezTo>
                    <a:pt x="765" y="587"/>
                    <a:pt x="765" y="588"/>
                    <a:pt x="765" y="588"/>
                  </a:cubicBezTo>
                  <a:cubicBezTo>
                    <a:pt x="765" y="589"/>
                    <a:pt x="764" y="589"/>
                    <a:pt x="764" y="590"/>
                  </a:cubicBezTo>
                  <a:cubicBezTo>
                    <a:pt x="764" y="590"/>
                    <a:pt x="764" y="590"/>
                    <a:pt x="764" y="591"/>
                  </a:cubicBezTo>
                  <a:cubicBezTo>
                    <a:pt x="765" y="591"/>
                    <a:pt x="766" y="591"/>
                    <a:pt x="766" y="591"/>
                  </a:cubicBezTo>
                  <a:cubicBezTo>
                    <a:pt x="766" y="590"/>
                    <a:pt x="767" y="590"/>
                    <a:pt x="767" y="590"/>
                  </a:cubicBezTo>
                  <a:cubicBezTo>
                    <a:pt x="767" y="590"/>
                    <a:pt x="768" y="589"/>
                    <a:pt x="768" y="589"/>
                  </a:cubicBezTo>
                  <a:cubicBezTo>
                    <a:pt x="768" y="589"/>
                    <a:pt x="768" y="589"/>
                    <a:pt x="768" y="589"/>
                  </a:cubicBezTo>
                  <a:cubicBezTo>
                    <a:pt x="768" y="589"/>
                    <a:pt x="768" y="589"/>
                    <a:pt x="768" y="588"/>
                  </a:cubicBezTo>
                  <a:cubicBezTo>
                    <a:pt x="768" y="588"/>
                    <a:pt x="768" y="588"/>
                    <a:pt x="768" y="588"/>
                  </a:cubicBezTo>
                  <a:cubicBezTo>
                    <a:pt x="767" y="588"/>
                    <a:pt x="767" y="587"/>
                    <a:pt x="766" y="587"/>
                  </a:cubicBezTo>
                  <a:cubicBezTo>
                    <a:pt x="766" y="587"/>
                    <a:pt x="765" y="587"/>
                    <a:pt x="765" y="587"/>
                  </a:cubicBezTo>
                  <a:close/>
                  <a:moveTo>
                    <a:pt x="763" y="582"/>
                  </a:moveTo>
                  <a:cubicBezTo>
                    <a:pt x="764" y="582"/>
                    <a:pt x="764" y="581"/>
                    <a:pt x="764" y="581"/>
                  </a:cubicBezTo>
                  <a:cubicBezTo>
                    <a:pt x="764" y="581"/>
                    <a:pt x="764" y="581"/>
                    <a:pt x="764" y="581"/>
                  </a:cubicBezTo>
                  <a:cubicBezTo>
                    <a:pt x="764" y="581"/>
                    <a:pt x="764" y="581"/>
                    <a:pt x="764" y="581"/>
                  </a:cubicBezTo>
                  <a:cubicBezTo>
                    <a:pt x="763" y="581"/>
                    <a:pt x="763" y="581"/>
                    <a:pt x="763" y="581"/>
                  </a:cubicBezTo>
                  <a:cubicBezTo>
                    <a:pt x="763" y="581"/>
                    <a:pt x="763" y="580"/>
                    <a:pt x="763" y="580"/>
                  </a:cubicBezTo>
                  <a:cubicBezTo>
                    <a:pt x="763" y="580"/>
                    <a:pt x="762" y="580"/>
                    <a:pt x="762" y="580"/>
                  </a:cubicBezTo>
                  <a:cubicBezTo>
                    <a:pt x="762" y="580"/>
                    <a:pt x="762" y="581"/>
                    <a:pt x="762" y="581"/>
                  </a:cubicBezTo>
                  <a:cubicBezTo>
                    <a:pt x="762" y="581"/>
                    <a:pt x="762" y="581"/>
                    <a:pt x="763" y="581"/>
                  </a:cubicBezTo>
                  <a:cubicBezTo>
                    <a:pt x="763" y="582"/>
                    <a:pt x="763" y="582"/>
                    <a:pt x="763" y="582"/>
                  </a:cubicBezTo>
                  <a:close/>
                  <a:moveTo>
                    <a:pt x="766" y="585"/>
                  </a:moveTo>
                  <a:cubicBezTo>
                    <a:pt x="766" y="585"/>
                    <a:pt x="765" y="585"/>
                    <a:pt x="765" y="585"/>
                  </a:cubicBezTo>
                  <a:cubicBezTo>
                    <a:pt x="765" y="585"/>
                    <a:pt x="765" y="585"/>
                    <a:pt x="765" y="585"/>
                  </a:cubicBezTo>
                  <a:cubicBezTo>
                    <a:pt x="764" y="585"/>
                    <a:pt x="764" y="584"/>
                    <a:pt x="764" y="584"/>
                  </a:cubicBezTo>
                  <a:cubicBezTo>
                    <a:pt x="764" y="584"/>
                    <a:pt x="763" y="584"/>
                    <a:pt x="763" y="584"/>
                  </a:cubicBezTo>
                  <a:cubicBezTo>
                    <a:pt x="762" y="585"/>
                    <a:pt x="763" y="585"/>
                    <a:pt x="763" y="586"/>
                  </a:cubicBezTo>
                  <a:cubicBezTo>
                    <a:pt x="763" y="586"/>
                    <a:pt x="763" y="586"/>
                    <a:pt x="764" y="586"/>
                  </a:cubicBezTo>
                  <a:cubicBezTo>
                    <a:pt x="764" y="586"/>
                    <a:pt x="764" y="586"/>
                    <a:pt x="764" y="586"/>
                  </a:cubicBezTo>
                  <a:cubicBezTo>
                    <a:pt x="764" y="586"/>
                    <a:pt x="764" y="586"/>
                    <a:pt x="765" y="586"/>
                  </a:cubicBezTo>
                  <a:cubicBezTo>
                    <a:pt x="765" y="586"/>
                    <a:pt x="765" y="586"/>
                    <a:pt x="765" y="586"/>
                  </a:cubicBezTo>
                  <a:cubicBezTo>
                    <a:pt x="765" y="586"/>
                    <a:pt x="765" y="586"/>
                    <a:pt x="765" y="586"/>
                  </a:cubicBezTo>
                  <a:cubicBezTo>
                    <a:pt x="765" y="587"/>
                    <a:pt x="766" y="587"/>
                    <a:pt x="766" y="587"/>
                  </a:cubicBezTo>
                  <a:cubicBezTo>
                    <a:pt x="767" y="587"/>
                    <a:pt x="767" y="586"/>
                    <a:pt x="767" y="586"/>
                  </a:cubicBezTo>
                  <a:cubicBezTo>
                    <a:pt x="767" y="586"/>
                    <a:pt x="767" y="586"/>
                    <a:pt x="767" y="586"/>
                  </a:cubicBezTo>
                  <a:cubicBezTo>
                    <a:pt x="767" y="586"/>
                    <a:pt x="767" y="586"/>
                    <a:pt x="767" y="586"/>
                  </a:cubicBezTo>
                  <a:cubicBezTo>
                    <a:pt x="767" y="586"/>
                    <a:pt x="767" y="586"/>
                    <a:pt x="767" y="586"/>
                  </a:cubicBezTo>
                  <a:cubicBezTo>
                    <a:pt x="767" y="586"/>
                    <a:pt x="766" y="586"/>
                    <a:pt x="766" y="585"/>
                  </a:cubicBezTo>
                  <a:close/>
                  <a:moveTo>
                    <a:pt x="935" y="665"/>
                  </a:moveTo>
                  <a:cubicBezTo>
                    <a:pt x="934" y="664"/>
                    <a:pt x="932" y="665"/>
                    <a:pt x="931" y="665"/>
                  </a:cubicBezTo>
                  <a:cubicBezTo>
                    <a:pt x="929" y="666"/>
                    <a:pt x="927" y="666"/>
                    <a:pt x="925" y="666"/>
                  </a:cubicBezTo>
                  <a:cubicBezTo>
                    <a:pt x="924" y="666"/>
                    <a:pt x="923" y="666"/>
                    <a:pt x="922" y="666"/>
                  </a:cubicBezTo>
                  <a:cubicBezTo>
                    <a:pt x="921" y="666"/>
                    <a:pt x="920" y="666"/>
                    <a:pt x="919" y="666"/>
                  </a:cubicBezTo>
                  <a:cubicBezTo>
                    <a:pt x="919" y="666"/>
                    <a:pt x="918" y="666"/>
                    <a:pt x="917" y="666"/>
                  </a:cubicBezTo>
                  <a:cubicBezTo>
                    <a:pt x="916" y="666"/>
                    <a:pt x="916" y="666"/>
                    <a:pt x="915" y="666"/>
                  </a:cubicBezTo>
                  <a:cubicBezTo>
                    <a:pt x="913" y="666"/>
                    <a:pt x="912" y="667"/>
                    <a:pt x="911" y="668"/>
                  </a:cubicBezTo>
                  <a:cubicBezTo>
                    <a:pt x="911" y="668"/>
                    <a:pt x="910" y="669"/>
                    <a:pt x="908" y="669"/>
                  </a:cubicBezTo>
                  <a:cubicBezTo>
                    <a:pt x="908" y="669"/>
                    <a:pt x="908" y="669"/>
                    <a:pt x="907" y="669"/>
                  </a:cubicBezTo>
                  <a:cubicBezTo>
                    <a:pt x="907" y="669"/>
                    <a:pt x="907" y="669"/>
                    <a:pt x="907" y="669"/>
                  </a:cubicBezTo>
                  <a:cubicBezTo>
                    <a:pt x="907" y="669"/>
                    <a:pt x="907" y="669"/>
                    <a:pt x="907" y="669"/>
                  </a:cubicBezTo>
                  <a:cubicBezTo>
                    <a:pt x="907" y="670"/>
                    <a:pt x="907" y="670"/>
                    <a:pt x="907" y="670"/>
                  </a:cubicBezTo>
                  <a:cubicBezTo>
                    <a:pt x="906" y="671"/>
                    <a:pt x="905" y="670"/>
                    <a:pt x="904" y="671"/>
                  </a:cubicBezTo>
                  <a:cubicBezTo>
                    <a:pt x="903" y="671"/>
                    <a:pt x="902" y="671"/>
                    <a:pt x="901" y="671"/>
                  </a:cubicBezTo>
                  <a:cubicBezTo>
                    <a:pt x="900" y="671"/>
                    <a:pt x="900" y="672"/>
                    <a:pt x="900" y="672"/>
                  </a:cubicBezTo>
                  <a:cubicBezTo>
                    <a:pt x="899" y="673"/>
                    <a:pt x="898" y="673"/>
                    <a:pt x="897" y="674"/>
                  </a:cubicBezTo>
                  <a:cubicBezTo>
                    <a:pt x="897" y="675"/>
                    <a:pt x="897" y="677"/>
                    <a:pt x="895" y="678"/>
                  </a:cubicBezTo>
                  <a:cubicBezTo>
                    <a:pt x="895" y="678"/>
                    <a:pt x="895" y="679"/>
                    <a:pt x="895" y="679"/>
                  </a:cubicBezTo>
                  <a:cubicBezTo>
                    <a:pt x="895" y="680"/>
                    <a:pt x="895" y="682"/>
                    <a:pt x="895" y="682"/>
                  </a:cubicBezTo>
                  <a:cubicBezTo>
                    <a:pt x="894" y="682"/>
                    <a:pt x="893" y="681"/>
                    <a:pt x="893" y="682"/>
                  </a:cubicBezTo>
                  <a:cubicBezTo>
                    <a:pt x="893" y="683"/>
                    <a:pt x="894" y="684"/>
                    <a:pt x="895" y="684"/>
                  </a:cubicBezTo>
                  <a:cubicBezTo>
                    <a:pt x="896" y="684"/>
                    <a:pt x="898" y="685"/>
                    <a:pt x="898" y="684"/>
                  </a:cubicBezTo>
                  <a:cubicBezTo>
                    <a:pt x="899" y="683"/>
                    <a:pt x="900" y="683"/>
                    <a:pt x="900" y="683"/>
                  </a:cubicBezTo>
                  <a:cubicBezTo>
                    <a:pt x="900" y="682"/>
                    <a:pt x="900" y="682"/>
                    <a:pt x="901" y="682"/>
                  </a:cubicBezTo>
                  <a:cubicBezTo>
                    <a:pt x="901" y="682"/>
                    <a:pt x="901" y="682"/>
                    <a:pt x="901" y="682"/>
                  </a:cubicBezTo>
                  <a:cubicBezTo>
                    <a:pt x="902" y="682"/>
                    <a:pt x="902" y="682"/>
                    <a:pt x="903" y="682"/>
                  </a:cubicBezTo>
                  <a:cubicBezTo>
                    <a:pt x="903" y="682"/>
                    <a:pt x="904" y="682"/>
                    <a:pt x="904" y="682"/>
                  </a:cubicBezTo>
                  <a:cubicBezTo>
                    <a:pt x="905" y="681"/>
                    <a:pt x="905" y="681"/>
                    <a:pt x="905" y="680"/>
                  </a:cubicBezTo>
                  <a:cubicBezTo>
                    <a:pt x="906" y="680"/>
                    <a:pt x="906" y="679"/>
                    <a:pt x="906" y="678"/>
                  </a:cubicBezTo>
                  <a:cubicBezTo>
                    <a:pt x="907" y="678"/>
                    <a:pt x="908" y="677"/>
                    <a:pt x="909" y="677"/>
                  </a:cubicBezTo>
                  <a:cubicBezTo>
                    <a:pt x="909" y="676"/>
                    <a:pt x="909" y="676"/>
                    <a:pt x="909" y="675"/>
                  </a:cubicBezTo>
                  <a:cubicBezTo>
                    <a:pt x="910" y="674"/>
                    <a:pt x="911" y="675"/>
                    <a:pt x="911" y="674"/>
                  </a:cubicBezTo>
                  <a:cubicBezTo>
                    <a:pt x="911" y="674"/>
                    <a:pt x="912" y="674"/>
                    <a:pt x="912" y="674"/>
                  </a:cubicBezTo>
                  <a:cubicBezTo>
                    <a:pt x="912" y="674"/>
                    <a:pt x="912" y="673"/>
                    <a:pt x="912" y="673"/>
                  </a:cubicBezTo>
                  <a:cubicBezTo>
                    <a:pt x="912" y="673"/>
                    <a:pt x="914" y="672"/>
                    <a:pt x="914" y="672"/>
                  </a:cubicBezTo>
                  <a:cubicBezTo>
                    <a:pt x="916" y="671"/>
                    <a:pt x="917" y="672"/>
                    <a:pt x="918" y="672"/>
                  </a:cubicBezTo>
                  <a:cubicBezTo>
                    <a:pt x="919" y="673"/>
                    <a:pt x="920" y="672"/>
                    <a:pt x="921" y="672"/>
                  </a:cubicBezTo>
                  <a:cubicBezTo>
                    <a:pt x="921" y="672"/>
                    <a:pt x="922" y="672"/>
                    <a:pt x="923" y="672"/>
                  </a:cubicBezTo>
                  <a:cubicBezTo>
                    <a:pt x="924" y="671"/>
                    <a:pt x="925" y="671"/>
                    <a:pt x="927" y="671"/>
                  </a:cubicBezTo>
                  <a:cubicBezTo>
                    <a:pt x="927" y="670"/>
                    <a:pt x="928" y="670"/>
                    <a:pt x="928" y="670"/>
                  </a:cubicBezTo>
                  <a:cubicBezTo>
                    <a:pt x="929" y="669"/>
                    <a:pt x="929" y="668"/>
                    <a:pt x="930" y="669"/>
                  </a:cubicBezTo>
                  <a:cubicBezTo>
                    <a:pt x="931" y="669"/>
                    <a:pt x="931" y="669"/>
                    <a:pt x="931" y="668"/>
                  </a:cubicBezTo>
                  <a:cubicBezTo>
                    <a:pt x="933" y="668"/>
                    <a:pt x="934" y="667"/>
                    <a:pt x="935" y="666"/>
                  </a:cubicBezTo>
                  <a:cubicBezTo>
                    <a:pt x="936" y="666"/>
                    <a:pt x="935" y="665"/>
                    <a:pt x="935" y="665"/>
                  </a:cubicBezTo>
                  <a:close/>
                  <a:moveTo>
                    <a:pt x="78" y="245"/>
                  </a:moveTo>
                  <a:cubicBezTo>
                    <a:pt x="78" y="245"/>
                    <a:pt x="77" y="244"/>
                    <a:pt x="78" y="244"/>
                  </a:cubicBezTo>
                  <a:cubicBezTo>
                    <a:pt x="78" y="243"/>
                    <a:pt x="79" y="243"/>
                    <a:pt x="79" y="243"/>
                  </a:cubicBezTo>
                  <a:cubicBezTo>
                    <a:pt x="79" y="241"/>
                    <a:pt x="81" y="241"/>
                    <a:pt x="82" y="240"/>
                  </a:cubicBezTo>
                  <a:cubicBezTo>
                    <a:pt x="83" y="239"/>
                    <a:pt x="83" y="239"/>
                    <a:pt x="83" y="239"/>
                  </a:cubicBezTo>
                  <a:cubicBezTo>
                    <a:pt x="83" y="239"/>
                    <a:pt x="83" y="239"/>
                    <a:pt x="82" y="239"/>
                  </a:cubicBezTo>
                  <a:cubicBezTo>
                    <a:pt x="82" y="239"/>
                    <a:pt x="82" y="239"/>
                    <a:pt x="81" y="239"/>
                  </a:cubicBezTo>
                  <a:cubicBezTo>
                    <a:pt x="80" y="239"/>
                    <a:pt x="80" y="240"/>
                    <a:pt x="79" y="240"/>
                  </a:cubicBezTo>
                  <a:cubicBezTo>
                    <a:pt x="78" y="240"/>
                    <a:pt x="78" y="240"/>
                    <a:pt x="77" y="240"/>
                  </a:cubicBezTo>
                  <a:cubicBezTo>
                    <a:pt x="76" y="241"/>
                    <a:pt x="76" y="241"/>
                    <a:pt x="75" y="241"/>
                  </a:cubicBezTo>
                  <a:cubicBezTo>
                    <a:pt x="74" y="241"/>
                    <a:pt x="74" y="241"/>
                    <a:pt x="74" y="241"/>
                  </a:cubicBezTo>
                  <a:cubicBezTo>
                    <a:pt x="73" y="242"/>
                    <a:pt x="73" y="241"/>
                    <a:pt x="72" y="241"/>
                  </a:cubicBezTo>
                  <a:cubicBezTo>
                    <a:pt x="72" y="241"/>
                    <a:pt x="71" y="242"/>
                    <a:pt x="71" y="241"/>
                  </a:cubicBezTo>
                  <a:cubicBezTo>
                    <a:pt x="70" y="241"/>
                    <a:pt x="69" y="240"/>
                    <a:pt x="68" y="241"/>
                  </a:cubicBezTo>
                  <a:cubicBezTo>
                    <a:pt x="67" y="241"/>
                    <a:pt x="67" y="241"/>
                    <a:pt x="67" y="241"/>
                  </a:cubicBezTo>
                  <a:cubicBezTo>
                    <a:pt x="67" y="242"/>
                    <a:pt x="67" y="242"/>
                    <a:pt x="66" y="243"/>
                  </a:cubicBezTo>
                  <a:cubicBezTo>
                    <a:pt x="65" y="243"/>
                    <a:pt x="65" y="243"/>
                    <a:pt x="64" y="243"/>
                  </a:cubicBezTo>
                  <a:cubicBezTo>
                    <a:pt x="64" y="242"/>
                    <a:pt x="63" y="242"/>
                    <a:pt x="63" y="242"/>
                  </a:cubicBezTo>
                  <a:cubicBezTo>
                    <a:pt x="62" y="243"/>
                    <a:pt x="62" y="243"/>
                    <a:pt x="62" y="243"/>
                  </a:cubicBezTo>
                  <a:cubicBezTo>
                    <a:pt x="62" y="244"/>
                    <a:pt x="61" y="245"/>
                    <a:pt x="61" y="245"/>
                  </a:cubicBezTo>
                  <a:cubicBezTo>
                    <a:pt x="60" y="246"/>
                    <a:pt x="59" y="246"/>
                    <a:pt x="60" y="247"/>
                  </a:cubicBezTo>
                  <a:cubicBezTo>
                    <a:pt x="61" y="247"/>
                    <a:pt x="61" y="247"/>
                    <a:pt x="61" y="248"/>
                  </a:cubicBezTo>
                  <a:cubicBezTo>
                    <a:pt x="62" y="248"/>
                    <a:pt x="62" y="248"/>
                    <a:pt x="62" y="249"/>
                  </a:cubicBezTo>
                  <a:cubicBezTo>
                    <a:pt x="63" y="249"/>
                    <a:pt x="65" y="248"/>
                    <a:pt x="65" y="249"/>
                  </a:cubicBezTo>
                  <a:cubicBezTo>
                    <a:pt x="66" y="249"/>
                    <a:pt x="66" y="250"/>
                    <a:pt x="67" y="250"/>
                  </a:cubicBezTo>
                  <a:cubicBezTo>
                    <a:pt x="67" y="250"/>
                    <a:pt x="67" y="250"/>
                    <a:pt x="68" y="250"/>
                  </a:cubicBezTo>
                  <a:cubicBezTo>
                    <a:pt x="68" y="249"/>
                    <a:pt x="69" y="249"/>
                    <a:pt x="70" y="249"/>
                  </a:cubicBezTo>
                  <a:cubicBezTo>
                    <a:pt x="71" y="249"/>
                    <a:pt x="72" y="248"/>
                    <a:pt x="73" y="247"/>
                  </a:cubicBezTo>
                  <a:cubicBezTo>
                    <a:pt x="74" y="247"/>
                    <a:pt x="74" y="246"/>
                    <a:pt x="75" y="247"/>
                  </a:cubicBezTo>
                  <a:cubicBezTo>
                    <a:pt x="76" y="247"/>
                    <a:pt x="76" y="247"/>
                    <a:pt x="77" y="247"/>
                  </a:cubicBezTo>
                  <a:cubicBezTo>
                    <a:pt x="77" y="247"/>
                    <a:pt x="78" y="246"/>
                    <a:pt x="78" y="245"/>
                  </a:cubicBezTo>
                  <a:close/>
                  <a:moveTo>
                    <a:pt x="592" y="721"/>
                  </a:moveTo>
                  <a:cubicBezTo>
                    <a:pt x="592" y="721"/>
                    <a:pt x="592" y="721"/>
                    <a:pt x="592" y="721"/>
                  </a:cubicBezTo>
                  <a:cubicBezTo>
                    <a:pt x="592" y="721"/>
                    <a:pt x="592" y="721"/>
                    <a:pt x="592" y="721"/>
                  </a:cubicBezTo>
                  <a:cubicBezTo>
                    <a:pt x="592" y="721"/>
                    <a:pt x="593" y="721"/>
                    <a:pt x="593" y="721"/>
                  </a:cubicBezTo>
                  <a:cubicBezTo>
                    <a:pt x="593" y="721"/>
                    <a:pt x="593" y="721"/>
                    <a:pt x="593" y="721"/>
                  </a:cubicBezTo>
                  <a:cubicBezTo>
                    <a:pt x="593" y="721"/>
                    <a:pt x="593" y="721"/>
                    <a:pt x="593" y="721"/>
                  </a:cubicBezTo>
                  <a:cubicBezTo>
                    <a:pt x="593" y="721"/>
                    <a:pt x="593" y="721"/>
                    <a:pt x="593" y="721"/>
                  </a:cubicBezTo>
                  <a:cubicBezTo>
                    <a:pt x="593" y="720"/>
                    <a:pt x="593" y="720"/>
                    <a:pt x="592" y="720"/>
                  </a:cubicBezTo>
                  <a:cubicBezTo>
                    <a:pt x="592" y="720"/>
                    <a:pt x="592" y="720"/>
                    <a:pt x="592" y="720"/>
                  </a:cubicBezTo>
                  <a:cubicBezTo>
                    <a:pt x="592" y="720"/>
                    <a:pt x="592" y="720"/>
                    <a:pt x="592" y="720"/>
                  </a:cubicBezTo>
                  <a:cubicBezTo>
                    <a:pt x="592" y="720"/>
                    <a:pt x="592" y="720"/>
                    <a:pt x="592" y="720"/>
                  </a:cubicBezTo>
                  <a:cubicBezTo>
                    <a:pt x="592" y="720"/>
                    <a:pt x="592" y="720"/>
                    <a:pt x="592" y="720"/>
                  </a:cubicBezTo>
                  <a:cubicBezTo>
                    <a:pt x="592" y="720"/>
                    <a:pt x="592" y="720"/>
                    <a:pt x="592" y="720"/>
                  </a:cubicBezTo>
                  <a:cubicBezTo>
                    <a:pt x="592" y="720"/>
                    <a:pt x="592" y="721"/>
                    <a:pt x="592" y="721"/>
                  </a:cubicBezTo>
                  <a:close/>
                  <a:moveTo>
                    <a:pt x="593" y="732"/>
                  </a:moveTo>
                  <a:cubicBezTo>
                    <a:pt x="593" y="732"/>
                    <a:pt x="594" y="732"/>
                    <a:pt x="594" y="732"/>
                  </a:cubicBezTo>
                  <a:cubicBezTo>
                    <a:pt x="594" y="732"/>
                    <a:pt x="594" y="732"/>
                    <a:pt x="594" y="732"/>
                  </a:cubicBezTo>
                  <a:cubicBezTo>
                    <a:pt x="594" y="732"/>
                    <a:pt x="594" y="732"/>
                    <a:pt x="593" y="732"/>
                  </a:cubicBezTo>
                  <a:cubicBezTo>
                    <a:pt x="593" y="732"/>
                    <a:pt x="593" y="732"/>
                    <a:pt x="593" y="732"/>
                  </a:cubicBezTo>
                  <a:cubicBezTo>
                    <a:pt x="593" y="732"/>
                    <a:pt x="593" y="732"/>
                    <a:pt x="593" y="732"/>
                  </a:cubicBezTo>
                  <a:cubicBezTo>
                    <a:pt x="593" y="732"/>
                    <a:pt x="593" y="732"/>
                    <a:pt x="593" y="732"/>
                  </a:cubicBezTo>
                  <a:close/>
                  <a:moveTo>
                    <a:pt x="594" y="732"/>
                  </a:moveTo>
                  <a:cubicBezTo>
                    <a:pt x="594" y="732"/>
                    <a:pt x="594" y="732"/>
                    <a:pt x="594" y="732"/>
                  </a:cubicBezTo>
                  <a:cubicBezTo>
                    <a:pt x="594" y="733"/>
                    <a:pt x="593" y="733"/>
                    <a:pt x="593" y="733"/>
                  </a:cubicBezTo>
                  <a:cubicBezTo>
                    <a:pt x="593" y="733"/>
                    <a:pt x="593" y="733"/>
                    <a:pt x="593" y="733"/>
                  </a:cubicBezTo>
                  <a:cubicBezTo>
                    <a:pt x="593" y="733"/>
                    <a:pt x="593" y="733"/>
                    <a:pt x="593" y="733"/>
                  </a:cubicBezTo>
                  <a:cubicBezTo>
                    <a:pt x="593" y="733"/>
                    <a:pt x="593" y="733"/>
                    <a:pt x="593" y="733"/>
                  </a:cubicBezTo>
                  <a:cubicBezTo>
                    <a:pt x="592" y="733"/>
                    <a:pt x="592" y="734"/>
                    <a:pt x="592" y="733"/>
                  </a:cubicBezTo>
                  <a:cubicBezTo>
                    <a:pt x="591" y="733"/>
                    <a:pt x="591" y="733"/>
                    <a:pt x="591" y="733"/>
                  </a:cubicBezTo>
                  <a:cubicBezTo>
                    <a:pt x="591" y="733"/>
                    <a:pt x="591" y="733"/>
                    <a:pt x="591" y="733"/>
                  </a:cubicBezTo>
                  <a:cubicBezTo>
                    <a:pt x="591" y="733"/>
                    <a:pt x="591" y="733"/>
                    <a:pt x="591" y="733"/>
                  </a:cubicBezTo>
                  <a:cubicBezTo>
                    <a:pt x="591" y="733"/>
                    <a:pt x="591" y="733"/>
                    <a:pt x="591" y="732"/>
                  </a:cubicBezTo>
                  <a:cubicBezTo>
                    <a:pt x="591" y="732"/>
                    <a:pt x="590" y="732"/>
                    <a:pt x="590" y="732"/>
                  </a:cubicBezTo>
                  <a:cubicBezTo>
                    <a:pt x="590" y="732"/>
                    <a:pt x="590" y="731"/>
                    <a:pt x="590" y="731"/>
                  </a:cubicBezTo>
                  <a:cubicBezTo>
                    <a:pt x="590" y="731"/>
                    <a:pt x="590" y="731"/>
                    <a:pt x="590" y="731"/>
                  </a:cubicBezTo>
                  <a:cubicBezTo>
                    <a:pt x="589" y="731"/>
                    <a:pt x="589" y="730"/>
                    <a:pt x="589" y="730"/>
                  </a:cubicBezTo>
                  <a:cubicBezTo>
                    <a:pt x="589" y="730"/>
                    <a:pt x="590" y="729"/>
                    <a:pt x="590" y="729"/>
                  </a:cubicBezTo>
                  <a:cubicBezTo>
                    <a:pt x="590" y="728"/>
                    <a:pt x="590" y="728"/>
                    <a:pt x="590" y="728"/>
                  </a:cubicBezTo>
                  <a:cubicBezTo>
                    <a:pt x="590" y="728"/>
                    <a:pt x="590" y="728"/>
                    <a:pt x="590" y="728"/>
                  </a:cubicBezTo>
                  <a:cubicBezTo>
                    <a:pt x="590" y="728"/>
                    <a:pt x="590" y="727"/>
                    <a:pt x="590" y="727"/>
                  </a:cubicBezTo>
                  <a:cubicBezTo>
                    <a:pt x="590" y="727"/>
                    <a:pt x="589" y="727"/>
                    <a:pt x="590" y="727"/>
                  </a:cubicBezTo>
                  <a:cubicBezTo>
                    <a:pt x="590" y="727"/>
                    <a:pt x="590" y="727"/>
                    <a:pt x="590" y="726"/>
                  </a:cubicBezTo>
                  <a:cubicBezTo>
                    <a:pt x="590" y="726"/>
                    <a:pt x="590" y="726"/>
                    <a:pt x="590" y="726"/>
                  </a:cubicBezTo>
                  <a:cubicBezTo>
                    <a:pt x="590" y="726"/>
                    <a:pt x="590" y="726"/>
                    <a:pt x="590" y="727"/>
                  </a:cubicBezTo>
                  <a:cubicBezTo>
                    <a:pt x="590" y="727"/>
                    <a:pt x="590" y="727"/>
                    <a:pt x="590" y="727"/>
                  </a:cubicBezTo>
                  <a:cubicBezTo>
                    <a:pt x="590" y="727"/>
                    <a:pt x="590" y="727"/>
                    <a:pt x="590" y="727"/>
                  </a:cubicBezTo>
                  <a:cubicBezTo>
                    <a:pt x="590" y="727"/>
                    <a:pt x="590" y="727"/>
                    <a:pt x="590" y="728"/>
                  </a:cubicBezTo>
                  <a:cubicBezTo>
                    <a:pt x="590" y="728"/>
                    <a:pt x="590" y="728"/>
                    <a:pt x="591" y="728"/>
                  </a:cubicBezTo>
                  <a:cubicBezTo>
                    <a:pt x="591" y="728"/>
                    <a:pt x="591" y="728"/>
                    <a:pt x="591" y="728"/>
                  </a:cubicBezTo>
                  <a:cubicBezTo>
                    <a:pt x="591" y="728"/>
                    <a:pt x="591" y="728"/>
                    <a:pt x="591" y="729"/>
                  </a:cubicBezTo>
                  <a:cubicBezTo>
                    <a:pt x="591" y="729"/>
                    <a:pt x="591" y="729"/>
                    <a:pt x="591" y="729"/>
                  </a:cubicBezTo>
                  <a:cubicBezTo>
                    <a:pt x="591" y="729"/>
                    <a:pt x="591" y="729"/>
                    <a:pt x="591" y="729"/>
                  </a:cubicBezTo>
                  <a:cubicBezTo>
                    <a:pt x="591" y="729"/>
                    <a:pt x="591" y="729"/>
                    <a:pt x="591" y="730"/>
                  </a:cubicBezTo>
                  <a:cubicBezTo>
                    <a:pt x="590" y="730"/>
                    <a:pt x="590" y="730"/>
                    <a:pt x="590" y="730"/>
                  </a:cubicBezTo>
                  <a:cubicBezTo>
                    <a:pt x="590" y="729"/>
                    <a:pt x="590" y="729"/>
                    <a:pt x="590" y="729"/>
                  </a:cubicBezTo>
                  <a:cubicBezTo>
                    <a:pt x="590" y="729"/>
                    <a:pt x="590" y="729"/>
                    <a:pt x="590" y="729"/>
                  </a:cubicBezTo>
                  <a:cubicBezTo>
                    <a:pt x="590" y="729"/>
                    <a:pt x="590" y="729"/>
                    <a:pt x="590" y="729"/>
                  </a:cubicBezTo>
                  <a:cubicBezTo>
                    <a:pt x="590" y="729"/>
                    <a:pt x="590" y="729"/>
                    <a:pt x="590" y="729"/>
                  </a:cubicBezTo>
                  <a:cubicBezTo>
                    <a:pt x="590" y="729"/>
                    <a:pt x="590" y="730"/>
                    <a:pt x="590" y="730"/>
                  </a:cubicBezTo>
                  <a:cubicBezTo>
                    <a:pt x="590" y="730"/>
                    <a:pt x="590" y="730"/>
                    <a:pt x="589" y="730"/>
                  </a:cubicBezTo>
                  <a:cubicBezTo>
                    <a:pt x="590" y="731"/>
                    <a:pt x="590" y="731"/>
                    <a:pt x="590" y="731"/>
                  </a:cubicBezTo>
                  <a:cubicBezTo>
                    <a:pt x="590" y="731"/>
                    <a:pt x="590" y="731"/>
                    <a:pt x="590" y="731"/>
                  </a:cubicBezTo>
                  <a:cubicBezTo>
                    <a:pt x="590" y="731"/>
                    <a:pt x="590" y="731"/>
                    <a:pt x="590" y="731"/>
                  </a:cubicBezTo>
                  <a:cubicBezTo>
                    <a:pt x="590" y="730"/>
                    <a:pt x="590" y="731"/>
                    <a:pt x="590" y="731"/>
                  </a:cubicBezTo>
                  <a:cubicBezTo>
                    <a:pt x="590" y="731"/>
                    <a:pt x="590" y="731"/>
                    <a:pt x="590" y="730"/>
                  </a:cubicBezTo>
                  <a:cubicBezTo>
                    <a:pt x="590" y="730"/>
                    <a:pt x="591" y="730"/>
                    <a:pt x="591" y="731"/>
                  </a:cubicBezTo>
                  <a:cubicBezTo>
                    <a:pt x="591" y="731"/>
                    <a:pt x="591" y="731"/>
                    <a:pt x="591" y="731"/>
                  </a:cubicBezTo>
                  <a:cubicBezTo>
                    <a:pt x="591" y="732"/>
                    <a:pt x="591" y="732"/>
                    <a:pt x="591" y="732"/>
                  </a:cubicBezTo>
                  <a:cubicBezTo>
                    <a:pt x="591" y="732"/>
                    <a:pt x="591" y="732"/>
                    <a:pt x="591" y="733"/>
                  </a:cubicBezTo>
                  <a:cubicBezTo>
                    <a:pt x="591" y="733"/>
                    <a:pt x="591" y="733"/>
                    <a:pt x="591" y="733"/>
                  </a:cubicBezTo>
                  <a:cubicBezTo>
                    <a:pt x="591" y="733"/>
                    <a:pt x="592" y="733"/>
                    <a:pt x="593" y="733"/>
                  </a:cubicBezTo>
                  <a:cubicBezTo>
                    <a:pt x="593" y="732"/>
                    <a:pt x="593" y="732"/>
                    <a:pt x="593" y="732"/>
                  </a:cubicBezTo>
                  <a:cubicBezTo>
                    <a:pt x="593" y="732"/>
                    <a:pt x="593" y="732"/>
                    <a:pt x="593" y="732"/>
                  </a:cubicBezTo>
                  <a:cubicBezTo>
                    <a:pt x="593" y="732"/>
                    <a:pt x="593" y="732"/>
                    <a:pt x="593" y="732"/>
                  </a:cubicBezTo>
                  <a:cubicBezTo>
                    <a:pt x="593" y="732"/>
                    <a:pt x="593" y="732"/>
                    <a:pt x="593" y="732"/>
                  </a:cubicBezTo>
                  <a:cubicBezTo>
                    <a:pt x="594" y="732"/>
                    <a:pt x="594" y="732"/>
                    <a:pt x="594" y="732"/>
                  </a:cubicBezTo>
                  <a:close/>
                  <a:moveTo>
                    <a:pt x="590" y="728"/>
                  </a:moveTo>
                  <a:cubicBezTo>
                    <a:pt x="590" y="728"/>
                    <a:pt x="590" y="728"/>
                    <a:pt x="590" y="728"/>
                  </a:cubicBezTo>
                  <a:cubicBezTo>
                    <a:pt x="590" y="728"/>
                    <a:pt x="590" y="728"/>
                    <a:pt x="590" y="728"/>
                  </a:cubicBezTo>
                  <a:cubicBezTo>
                    <a:pt x="590" y="728"/>
                    <a:pt x="590" y="728"/>
                    <a:pt x="590" y="728"/>
                  </a:cubicBezTo>
                  <a:cubicBezTo>
                    <a:pt x="590" y="728"/>
                    <a:pt x="590" y="728"/>
                    <a:pt x="590" y="728"/>
                  </a:cubicBezTo>
                  <a:close/>
                  <a:moveTo>
                    <a:pt x="590" y="731"/>
                  </a:moveTo>
                  <a:cubicBezTo>
                    <a:pt x="590" y="731"/>
                    <a:pt x="590" y="731"/>
                    <a:pt x="590" y="731"/>
                  </a:cubicBezTo>
                  <a:cubicBezTo>
                    <a:pt x="590" y="731"/>
                    <a:pt x="590" y="731"/>
                    <a:pt x="590" y="731"/>
                  </a:cubicBezTo>
                  <a:cubicBezTo>
                    <a:pt x="590" y="731"/>
                    <a:pt x="590" y="731"/>
                    <a:pt x="590" y="731"/>
                  </a:cubicBezTo>
                  <a:close/>
                  <a:moveTo>
                    <a:pt x="600" y="729"/>
                  </a:moveTo>
                  <a:cubicBezTo>
                    <a:pt x="600" y="729"/>
                    <a:pt x="600" y="729"/>
                    <a:pt x="600" y="729"/>
                  </a:cubicBezTo>
                  <a:cubicBezTo>
                    <a:pt x="600" y="728"/>
                    <a:pt x="600" y="728"/>
                    <a:pt x="600" y="728"/>
                  </a:cubicBezTo>
                  <a:cubicBezTo>
                    <a:pt x="599" y="728"/>
                    <a:pt x="599" y="729"/>
                    <a:pt x="600" y="729"/>
                  </a:cubicBezTo>
                  <a:cubicBezTo>
                    <a:pt x="600" y="729"/>
                    <a:pt x="600" y="729"/>
                    <a:pt x="600" y="730"/>
                  </a:cubicBezTo>
                  <a:cubicBezTo>
                    <a:pt x="600" y="730"/>
                    <a:pt x="600" y="730"/>
                    <a:pt x="600" y="730"/>
                  </a:cubicBezTo>
                  <a:cubicBezTo>
                    <a:pt x="600" y="730"/>
                    <a:pt x="600" y="731"/>
                    <a:pt x="600" y="731"/>
                  </a:cubicBezTo>
                  <a:cubicBezTo>
                    <a:pt x="600" y="731"/>
                    <a:pt x="600" y="731"/>
                    <a:pt x="600" y="731"/>
                  </a:cubicBezTo>
                  <a:cubicBezTo>
                    <a:pt x="600" y="731"/>
                    <a:pt x="600" y="731"/>
                    <a:pt x="600" y="732"/>
                  </a:cubicBezTo>
                  <a:cubicBezTo>
                    <a:pt x="600" y="732"/>
                    <a:pt x="600" y="732"/>
                    <a:pt x="600" y="732"/>
                  </a:cubicBezTo>
                  <a:cubicBezTo>
                    <a:pt x="600" y="732"/>
                    <a:pt x="599" y="732"/>
                    <a:pt x="599" y="732"/>
                  </a:cubicBezTo>
                  <a:cubicBezTo>
                    <a:pt x="599" y="732"/>
                    <a:pt x="599" y="732"/>
                    <a:pt x="599" y="732"/>
                  </a:cubicBezTo>
                  <a:cubicBezTo>
                    <a:pt x="599" y="732"/>
                    <a:pt x="599" y="732"/>
                    <a:pt x="599" y="733"/>
                  </a:cubicBezTo>
                  <a:cubicBezTo>
                    <a:pt x="599" y="733"/>
                    <a:pt x="599" y="733"/>
                    <a:pt x="599" y="733"/>
                  </a:cubicBezTo>
                  <a:cubicBezTo>
                    <a:pt x="599" y="733"/>
                    <a:pt x="599" y="733"/>
                    <a:pt x="599" y="733"/>
                  </a:cubicBezTo>
                  <a:cubicBezTo>
                    <a:pt x="598" y="733"/>
                    <a:pt x="598" y="732"/>
                    <a:pt x="598" y="732"/>
                  </a:cubicBezTo>
                  <a:cubicBezTo>
                    <a:pt x="598" y="732"/>
                    <a:pt x="598" y="733"/>
                    <a:pt x="598" y="733"/>
                  </a:cubicBezTo>
                  <a:cubicBezTo>
                    <a:pt x="598" y="732"/>
                    <a:pt x="598" y="732"/>
                    <a:pt x="598" y="732"/>
                  </a:cubicBezTo>
                  <a:cubicBezTo>
                    <a:pt x="598" y="732"/>
                    <a:pt x="598" y="732"/>
                    <a:pt x="598" y="732"/>
                  </a:cubicBezTo>
                  <a:cubicBezTo>
                    <a:pt x="598" y="732"/>
                    <a:pt x="598" y="732"/>
                    <a:pt x="598" y="732"/>
                  </a:cubicBezTo>
                  <a:cubicBezTo>
                    <a:pt x="598" y="732"/>
                    <a:pt x="598" y="732"/>
                    <a:pt x="598" y="732"/>
                  </a:cubicBezTo>
                  <a:cubicBezTo>
                    <a:pt x="598" y="732"/>
                    <a:pt x="598" y="732"/>
                    <a:pt x="598" y="732"/>
                  </a:cubicBezTo>
                  <a:cubicBezTo>
                    <a:pt x="598" y="732"/>
                    <a:pt x="598" y="732"/>
                    <a:pt x="598" y="733"/>
                  </a:cubicBezTo>
                  <a:cubicBezTo>
                    <a:pt x="598" y="733"/>
                    <a:pt x="597" y="733"/>
                    <a:pt x="597" y="733"/>
                  </a:cubicBezTo>
                  <a:cubicBezTo>
                    <a:pt x="597" y="733"/>
                    <a:pt x="597" y="733"/>
                    <a:pt x="597" y="733"/>
                  </a:cubicBezTo>
                  <a:cubicBezTo>
                    <a:pt x="597" y="733"/>
                    <a:pt x="597" y="733"/>
                    <a:pt x="597" y="733"/>
                  </a:cubicBezTo>
                  <a:cubicBezTo>
                    <a:pt x="597" y="733"/>
                    <a:pt x="597" y="733"/>
                    <a:pt x="597" y="733"/>
                  </a:cubicBezTo>
                  <a:cubicBezTo>
                    <a:pt x="597" y="733"/>
                    <a:pt x="597" y="733"/>
                    <a:pt x="597" y="733"/>
                  </a:cubicBezTo>
                  <a:cubicBezTo>
                    <a:pt x="597" y="733"/>
                    <a:pt x="596" y="733"/>
                    <a:pt x="596" y="733"/>
                  </a:cubicBezTo>
                  <a:cubicBezTo>
                    <a:pt x="596" y="732"/>
                    <a:pt x="596" y="733"/>
                    <a:pt x="596" y="733"/>
                  </a:cubicBezTo>
                  <a:cubicBezTo>
                    <a:pt x="596" y="733"/>
                    <a:pt x="596" y="733"/>
                    <a:pt x="596" y="733"/>
                  </a:cubicBezTo>
                  <a:cubicBezTo>
                    <a:pt x="596" y="733"/>
                    <a:pt x="596" y="733"/>
                    <a:pt x="596" y="733"/>
                  </a:cubicBezTo>
                  <a:cubicBezTo>
                    <a:pt x="596" y="733"/>
                    <a:pt x="596" y="732"/>
                    <a:pt x="596" y="732"/>
                  </a:cubicBezTo>
                  <a:cubicBezTo>
                    <a:pt x="596" y="732"/>
                    <a:pt x="596" y="732"/>
                    <a:pt x="596" y="732"/>
                  </a:cubicBezTo>
                  <a:cubicBezTo>
                    <a:pt x="596" y="733"/>
                    <a:pt x="596" y="733"/>
                    <a:pt x="596" y="733"/>
                  </a:cubicBezTo>
                  <a:cubicBezTo>
                    <a:pt x="596" y="733"/>
                    <a:pt x="596" y="733"/>
                    <a:pt x="596" y="733"/>
                  </a:cubicBezTo>
                  <a:cubicBezTo>
                    <a:pt x="596" y="733"/>
                    <a:pt x="596" y="733"/>
                    <a:pt x="596" y="733"/>
                  </a:cubicBezTo>
                  <a:cubicBezTo>
                    <a:pt x="596" y="733"/>
                    <a:pt x="596" y="733"/>
                    <a:pt x="596" y="733"/>
                  </a:cubicBezTo>
                  <a:cubicBezTo>
                    <a:pt x="596" y="733"/>
                    <a:pt x="597" y="733"/>
                    <a:pt x="597" y="733"/>
                  </a:cubicBezTo>
                  <a:cubicBezTo>
                    <a:pt x="597" y="734"/>
                    <a:pt x="597" y="734"/>
                    <a:pt x="597" y="733"/>
                  </a:cubicBezTo>
                  <a:cubicBezTo>
                    <a:pt x="597" y="733"/>
                    <a:pt x="597" y="733"/>
                    <a:pt x="598" y="733"/>
                  </a:cubicBezTo>
                  <a:cubicBezTo>
                    <a:pt x="598" y="733"/>
                    <a:pt x="598" y="733"/>
                    <a:pt x="598" y="733"/>
                  </a:cubicBezTo>
                  <a:cubicBezTo>
                    <a:pt x="598" y="733"/>
                    <a:pt x="598" y="733"/>
                    <a:pt x="598" y="733"/>
                  </a:cubicBezTo>
                  <a:cubicBezTo>
                    <a:pt x="598" y="733"/>
                    <a:pt x="599" y="733"/>
                    <a:pt x="599" y="733"/>
                  </a:cubicBezTo>
                  <a:cubicBezTo>
                    <a:pt x="600" y="732"/>
                    <a:pt x="600" y="732"/>
                    <a:pt x="600" y="732"/>
                  </a:cubicBezTo>
                  <a:cubicBezTo>
                    <a:pt x="600" y="731"/>
                    <a:pt x="600" y="731"/>
                    <a:pt x="601" y="731"/>
                  </a:cubicBezTo>
                  <a:cubicBezTo>
                    <a:pt x="601" y="730"/>
                    <a:pt x="600" y="730"/>
                    <a:pt x="600" y="730"/>
                  </a:cubicBezTo>
                  <a:cubicBezTo>
                    <a:pt x="600" y="729"/>
                    <a:pt x="600" y="729"/>
                    <a:pt x="600" y="729"/>
                  </a:cubicBezTo>
                  <a:close/>
                  <a:moveTo>
                    <a:pt x="600" y="727"/>
                  </a:moveTo>
                  <a:cubicBezTo>
                    <a:pt x="600" y="727"/>
                    <a:pt x="600" y="727"/>
                    <a:pt x="600" y="727"/>
                  </a:cubicBezTo>
                  <a:cubicBezTo>
                    <a:pt x="600" y="727"/>
                    <a:pt x="600" y="727"/>
                    <a:pt x="600" y="727"/>
                  </a:cubicBezTo>
                  <a:cubicBezTo>
                    <a:pt x="600" y="727"/>
                    <a:pt x="600" y="726"/>
                    <a:pt x="599" y="726"/>
                  </a:cubicBezTo>
                  <a:cubicBezTo>
                    <a:pt x="599" y="726"/>
                    <a:pt x="599" y="726"/>
                    <a:pt x="599" y="726"/>
                  </a:cubicBezTo>
                  <a:cubicBezTo>
                    <a:pt x="599" y="726"/>
                    <a:pt x="599" y="726"/>
                    <a:pt x="599" y="725"/>
                  </a:cubicBezTo>
                  <a:cubicBezTo>
                    <a:pt x="599" y="725"/>
                    <a:pt x="599" y="725"/>
                    <a:pt x="599" y="725"/>
                  </a:cubicBezTo>
                  <a:cubicBezTo>
                    <a:pt x="599" y="725"/>
                    <a:pt x="599" y="726"/>
                    <a:pt x="599" y="726"/>
                  </a:cubicBezTo>
                  <a:cubicBezTo>
                    <a:pt x="599" y="726"/>
                    <a:pt x="599" y="726"/>
                    <a:pt x="599" y="726"/>
                  </a:cubicBezTo>
                  <a:cubicBezTo>
                    <a:pt x="599" y="727"/>
                    <a:pt x="599" y="727"/>
                    <a:pt x="599" y="727"/>
                  </a:cubicBezTo>
                  <a:cubicBezTo>
                    <a:pt x="599" y="727"/>
                    <a:pt x="599" y="727"/>
                    <a:pt x="599" y="727"/>
                  </a:cubicBezTo>
                  <a:cubicBezTo>
                    <a:pt x="599" y="727"/>
                    <a:pt x="599" y="727"/>
                    <a:pt x="599" y="727"/>
                  </a:cubicBezTo>
                  <a:cubicBezTo>
                    <a:pt x="599" y="727"/>
                    <a:pt x="599" y="727"/>
                    <a:pt x="599" y="727"/>
                  </a:cubicBezTo>
                  <a:cubicBezTo>
                    <a:pt x="599" y="727"/>
                    <a:pt x="599" y="727"/>
                    <a:pt x="599" y="727"/>
                  </a:cubicBezTo>
                  <a:cubicBezTo>
                    <a:pt x="599" y="727"/>
                    <a:pt x="599" y="727"/>
                    <a:pt x="599" y="727"/>
                  </a:cubicBezTo>
                  <a:cubicBezTo>
                    <a:pt x="599" y="727"/>
                    <a:pt x="600" y="727"/>
                    <a:pt x="600" y="727"/>
                  </a:cubicBezTo>
                  <a:cubicBezTo>
                    <a:pt x="600" y="727"/>
                    <a:pt x="600" y="727"/>
                    <a:pt x="600" y="727"/>
                  </a:cubicBezTo>
                  <a:cubicBezTo>
                    <a:pt x="600" y="728"/>
                    <a:pt x="600" y="728"/>
                    <a:pt x="600" y="728"/>
                  </a:cubicBezTo>
                  <a:cubicBezTo>
                    <a:pt x="600" y="727"/>
                    <a:pt x="600" y="727"/>
                    <a:pt x="600" y="727"/>
                  </a:cubicBezTo>
                  <a:close/>
                  <a:moveTo>
                    <a:pt x="599" y="728"/>
                  </a:moveTo>
                  <a:cubicBezTo>
                    <a:pt x="599" y="728"/>
                    <a:pt x="599" y="728"/>
                    <a:pt x="599" y="728"/>
                  </a:cubicBezTo>
                  <a:cubicBezTo>
                    <a:pt x="599" y="728"/>
                    <a:pt x="599" y="728"/>
                    <a:pt x="600" y="728"/>
                  </a:cubicBezTo>
                  <a:cubicBezTo>
                    <a:pt x="600" y="728"/>
                    <a:pt x="600" y="728"/>
                    <a:pt x="600" y="728"/>
                  </a:cubicBezTo>
                  <a:cubicBezTo>
                    <a:pt x="600" y="728"/>
                    <a:pt x="600" y="728"/>
                    <a:pt x="600" y="728"/>
                  </a:cubicBezTo>
                  <a:cubicBezTo>
                    <a:pt x="600" y="728"/>
                    <a:pt x="600" y="728"/>
                    <a:pt x="600" y="728"/>
                  </a:cubicBezTo>
                  <a:cubicBezTo>
                    <a:pt x="600" y="728"/>
                    <a:pt x="599" y="728"/>
                    <a:pt x="599" y="728"/>
                  </a:cubicBezTo>
                  <a:close/>
                  <a:moveTo>
                    <a:pt x="598" y="725"/>
                  </a:moveTo>
                  <a:cubicBezTo>
                    <a:pt x="598" y="725"/>
                    <a:pt x="598" y="725"/>
                    <a:pt x="598" y="725"/>
                  </a:cubicBezTo>
                  <a:cubicBezTo>
                    <a:pt x="598" y="725"/>
                    <a:pt x="598" y="725"/>
                    <a:pt x="598" y="725"/>
                  </a:cubicBezTo>
                  <a:cubicBezTo>
                    <a:pt x="598" y="725"/>
                    <a:pt x="598" y="725"/>
                    <a:pt x="598" y="725"/>
                  </a:cubicBezTo>
                  <a:cubicBezTo>
                    <a:pt x="598" y="725"/>
                    <a:pt x="598" y="725"/>
                    <a:pt x="598" y="725"/>
                  </a:cubicBezTo>
                  <a:cubicBezTo>
                    <a:pt x="599" y="725"/>
                    <a:pt x="599" y="725"/>
                    <a:pt x="599" y="725"/>
                  </a:cubicBezTo>
                  <a:cubicBezTo>
                    <a:pt x="598" y="724"/>
                    <a:pt x="598" y="724"/>
                    <a:pt x="598" y="724"/>
                  </a:cubicBezTo>
                  <a:cubicBezTo>
                    <a:pt x="598" y="724"/>
                    <a:pt x="598" y="724"/>
                    <a:pt x="598" y="724"/>
                  </a:cubicBezTo>
                  <a:cubicBezTo>
                    <a:pt x="598" y="724"/>
                    <a:pt x="598" y="724"/>
                    <a:pt x="598" y="724"/>
                  </a:cubicBezTo>
                  <a:cubicBezTo>
                    <a:pt x="598" y="724"/>
                    <a:pt x="598" y="724"/>
                    <a:pt x="598" y="724"/>
                  </a:cubicBezTo>
                  <a:cubicBezTo>
                    <a:pt x="598" y="724"/>
                    <a:pt x="598" y="724"/>
                    <a:pt x="597" y="724"/>
                  </a:cubicBezTo>
                  <a:cubicBezTo>
                    <a:pt x="597" y="723"/>
                    <a:pt x="597" y="723"/>
                    <a:pt x="597" y="723"/>
                  </a:cubicBezTo>
                  <a:cubicBezTo>
                    <a:pt x="597" y="723"/>
                    <a:pt x="597" y="723"/>
                    <a:pt x="597" y="724"/>
                  </a:cubicBezTo>
                  <a:cubicBezTo>
                    <a:pt x="597" y="724"/>
                    <a:pt x="597" y="724"/>
                    <a:pt x="597" y="724"/>
                  </a:cubicBezTo>
                  <a:cubicBezTo>
                    <a:pt x="597" y="724"/>
                    <a:pt x="597" y="724"/>
                    <a:pt x="597" y="724"/>
                  </a:cubicBezTo>
                  <a:cubicBezTo>
                    <a:pt x="597" y="724"/>
                    <a:pt x="597" y="724"/>
                    <a:pt x="597" y="724"/>
                  </a:cubicBezTo>
                  <a:cubicBezTo>
                    <a:pt x="597" y="724"/>
                    <a:pt x="597" y="724"/>
                    <a:pt x="597" y="724"/>
                  </a:cubicBezTo>
                  <a:cubicBezTo>
                    <a:pt x="597" y="724"/>
                    <a:pt x="597" y="724"/>
                    <a:pt x="597" y="724"/>
                  </a:cubicBezTo>
                  <a:cubicBezTo>
                    <a:pt x="598" y="724"/>
                    <a:pt x="598" y="724"/>
                    <a:pt x="598" y="724"/>
                  </a:cubicBezTo>
                  <a:cubicBezTo>
                    <a:pt x="598" y="724"/>
                    <a:pt x="598" y="724"/>
                    <a:pt x="598" y="724"/>
                  </a:cubicBezTo>
                  <a:cubicBezTo>
                    <a:pt x="597" y="725"/>
                    <a:pt x="598" y="725"/>
                    <a:pt x="598" y="725"/>
                  </a:cubicBezTo>
                  <a:close/>
                  <a:moveTo>
                    <a:pt x="595" y="732"/>
                  </a:moveTo>
                  <a:cubicBezTo>
                    <a:pt x="595" y="732"/>
                    <a:pt x="595" y="732"/>
                    <a:pt x="595" y="732"/>
                  </a:cubicBezTo>
                  <a:cubicBezTo>
                    <a:pt x="595" y="733"/>
                    <a:pt x="595" y="733"/>
                    <a:pt x="595" y="732"/>
                  </a:cubicBezTo>
                  <a:cubicBezTo>
                    <a:pt x="595" y="732"/>
                    <a:pt x="595" y="732"/>
                    <a:pt x="595" y="732"/>
                  </a:cubicBezTo>
                  <a:cubicBezTo>
                    <a:pt x="595" y="732"/>
                    <a:pt x="595" y="732"/>
                    <a:pt x="595" y="732"/>
                  </a:cubicBezTo>
                  <a:close/>
                  <a:moveTo>
                    <a:pt x="594" y="718"/>
                  </a:moveTo>
                  <a:cubicBezTo>
                    <a:pt x="594" y="718"/>
                    <a:pt x="594" y="718"/>
                    <a:pt x="594" y="718"/>
                  </a:cubicBezTo>
                  <a:cubicBezTo>
                    <a:pt x="593" y="718"/>
                    <a:pt x="593" y="718"/>
                    <a:pt x="593" y="718"/>
                  </a:cubicBezTo>
                  <a:cubicBezTo>
                    <a:pt x="593" y="718"/>
                    <a:pt x="593" y="718"/>
                    <a:pt x="593" y="718"/>
                  </a:cubicBezTo>
                  <a:cubicBezTo>
                    <a:pt x="593" y="718"/>
                    <a:pt x="593" y="718"/>
                    <a:pt x="593" y="718"/>
                  </a:cubicBezTo>
                  <a:cubicBezTo>
                    <a:pt x="593" y="718"/>
                    <a:pt x="593" y="718"/>
                    <a:pt x="593" y="718"/>
                  </a:cubicBezTo>
                  <a:cubicBezTo>
                    <a:pt x="593" y="718"/>
                    <a:pt x="593" y="718"/>
                    <a:pt x="593" y="718"/>
                  </a:cubicBezTo>
                  <a:cubicBezTo>
                    <a:pt x="593" y="718"/>
                    <a:pt x="593" y="718"/>
                    <a:pt x="593" y="718"/>
                  </a:cubicBezTo>
                  <a:cubicBezTo>
                    <a:pt x="593" y="718"/>
                    <a:pt x="593" y="718"/>
                    <a:pt x="593" y="718"/>
                  </a:cubicBezTo>
                  <a:cubicBezTo>
                    <a:pt x="593" y="718"/>
                    <a:pt x="593" y="718"/>
                    <a:pt x="593" y="718"/>
                  </a:cubicBezTo>
                  <a:cubicBezTo>
                    <a:pt x="593" y="718"/>
                    <a:pt x="593" y="718"/>
                    <a:pt x="593" y="718"/>
                  </a:cubicBezTo>
                  <a:cubicBezTo>
                    <a:pt x="593" y="718"/>
                    <a:pt x="593" y="718"/>
                    <a:pt x="594" y="718"/>
                  </a:cubicBezTo>
                  <a:cubicBezTo>
                    <a:pt x="594" y="718"/>
                    <a:pt x="594" y="718"/>
                    <a:pt x="594" y="718"/>
                  </a:cubicBezTo>
                  <a:cubicBezTo>
                    <a:pt x="594" y="718"/>
                    <a:pt x="594" y="718"/>
                    <a:pt x="594" y="718"/>
                  </a:cubicBezTo>
                  <a:cubicBezTo>
                    <a:pt x="594" y="718"/>
                    <a:pt x="594" y="718"/>
                    <a:pt x="594" y="718"/>
                  </a:cubicBezTo>
                  <a:cubicBezTo>
                    <a:pt x="594" y="718"/>
                    <a:pt x="594" y="718"/>
                    <a:pt x="594" y="718"/>
                  </a:cubicBezTo>
                  <a:cubicBezTo>
                    <a:pt x="594" y="718"/>
                    <a:pt x="594" y="718"/>
                    <a:pt x="594" y="718"/>
                  </a:cubicBezTo>
                  <a:close/>
                  <a:moveTo>
                    <a:pt x="596" y="722"/>
                  </a:moveTo>
                  <a:cubicBezTo>
                    <a:pt x="596" y="722"/>
                    <a:pt x="597" y="722"/>
                    <a:pt x="597" y="722"/>
                  </a:cubicBezTo>
                  <a:cubicBezTo>
                    <a:pt x="597" y="722"/>
                    <a:pt x="597" y="722"/>
                    <a:pt x="597" y="722"/>
                  </a:cubicBezTo>
                  <a:cubicBezTo>
                    <a:pt x="597" y="722"/>
                    <a:pt x="597" y="722"/>
                    <a:pt x="597" y="722"/>
                  </a:cubicBezTo>
                  <a:cubicBezTo>
                    <a:pt x="597" y="722"/>
                    <a:pt x="597" y="722"/>
                    <a:pt x="597" y="722"/>
                  </a:cubicBezTo>
                  <a:cubicBezTo>
                    <a:pt x="597" y="722"/>
                    <a:pt x="597" y="722"/>
                    <a:pt x="597" y="722"/>
                  </a:cubicBezTo>
                  <a:cubicBezTo>
                    <a:pt x="597" y="722"/>
                    <a:pt x="597" y="722"/>
                    <a:pt x="597" y="722"/>
                  </a:cubicBezTo>
                  <a:cubicBezTo>
                    <a:pt x="597" y="722"/>
                    <a:pt x="597" y="722"/>
                    <a:pt x="597" y="722"/>
                  </a:cubicBezTo>
                  <a:cubicBezTo>
                    <a:pt x="597" y="722"/>
                    <a:pt x="597" y="722"/>
                    <a:pt x="597" y="722"/>
                  </a:cubicBezTo>
                  <a:cubicBezTo>
                    <a:pt x="597" y="721"/>
                    <a:pt x="597" y="721"/>
                    <a:pt x="596" y="721"/>
                  </a:cubicBezTo>
                  <a:cubicBezTo>
                    <a:pt x="596" y="721"/>
                    <a:pt x="596" y="721"/>
                    <a:pt x="596" y="721"/>
                  </a:cubicBezTo>
                  <a:cubicBezTo>
                    <a:pt x="596" y="721"/>
                    <a:pt x="596" y="722"/>
                    <a:pt x="596" y="722"/>
                  </a:cubicBezTo>
                  <a:cubicBezTo>
                    <a:pt x="596" y="722"/>
                    <a:pt x="596" y="722"/>
                    <a:pt x="596" y="722"/>
                  </a:cubicBezTo>
                  <a:close/>
                  <a:moveTo>
                    <a:pt x="712" y="685"/>
                  </a:moveTo>
                  <a:cubicBezTo>
                    <a:pt x="712" y="685"/>
                    <a:pt x="711" y="684"/>
                    <a:pt x="711" y="685"/>
                  </a:cubicBezTo>
                  <a:cubicBezTo>
                    <a:pt x="711" y="685"/>
                    <a:pt x="711" y="685"/>
                    <a:pt x="711" y="685"/>
                  </a:cubicBezTo>
                  <a:cubicBezTo>
                    <a:pt x="711" y="685"/>
                    <a:pt x="710" y="686"/>
                    <a:pt x="710" y="686"/>
                  </a:cubicBezTo>
                  <a:cubicBezTo>
                    <a:pt x="710" y="686"/>
                    <a:pt x="712" y="686"/>
                    <a:pt x="712" y="686"/>
                  </a:cubicBezTo>
                  <a:cubicBezTo>
                    <a:pt x="712" y="686"/>
                    <a:pt x="712" y="686"/>
                    <a:pt x="712" y="687"/>
                  </a:cubicBezTo>
                  <a:cubicBezTo>
                    <a:pt x="712" y="687"/>
                    <a:pt x="713" y="687"/>
                    <a:pt x="713" y="687"/>
                  </a:cubicBezTo>
                  <a:cubicBezTo>
                    <a:pt x="713" y="687"/>
                    <a:pt x="713" y="686"/>
                    <a:pt x="713" y="686"/>
                  </a:cubicBezTo>
                  <a:cubicBezTo>
                    <a:pt x="713" y="686"/>
                    <a:pt x="713" y="686"/>
                    <a:pt x="713" y="686"/>
                  </a:cubicBezTo>
                  <a:cubicBezTo>
                    <a:pt x="713" y="686"/>
                    <a:pt x="713" y="686"/>
                    <a:pt x="713" y="686"/>
                  </a:cubicBezTo>
                  <a:cubicBezTo>
                    <a:pt x="713" y="686"/>
                    <a:pt x="714" y="685"/>
                    <a:pt x="714" y="685"/>
                  </a:cubicBezTo>
                  <a:cubicBezTo>
                    <a:pt x="714" y="684"/>
                    <a:pt x="714" y="684"/>
                    <a:pt x="714" y="684"/>
                  </a:cubicBezTo>
                  <a:cubicBezTo>
                    <a:pt x="714" y="684"/>
                    <a:pt x="713" y="685"/>
                    <a:pt x="712" y="685"/>
                  </a:cubicBezTo>
                  <a:close/>
                  <a:moveTo>
                    <a:pt x="790" y="397"/>
                  </a:moveTo>
                  <a:cubicBezTo>
                    <a:pt x="790" y="397"/>
                    <a:pt x="789" y="396"/>
                    <a:pt x="789" y="396"/>
                  </a:cubicBezTo>
                  <a:cubicBezTo>
                    <a:pt x="789" y="395"/>
                    <a:pt x="789" y="395"/>
                    <a:pt x="788" y="395"/>
                  </a:cubicBezTo>
                  <a:cubicBezTo>
                    <a:pt x="786" y="396"/>
                    <a:pt x="784" y="396"/>
                    <a:pt x="782" y="396"/>
                  </a:cubicBezTo>
                  <a:cubicBezTo>
                    <a:pt x="782" y="396"/>
                    <a:pt x="781" y="396"/>
                    <a:pt x="781" y="397"/>
                  </a:cubicBezTo>
                  <a:cubicBezTo>
                    <a:pt x="780" y="397"/>
                    <a:pt x="778" y="397"/>
                    <a:pt x="777" y="397"/>
                  </a:cubicBezTo>
                  <a:cubicBezTo>
                    <a:pt x="776" y="397"/>
                    <a:pt x="776" y="398"/>
                    <a:pt x="776" y="399"/>
                  </a:cubicBezTo>
                  <a:cubicBezTo>
                    <a:pt x="774" y="399"/>
                    <a:pt x="772" y="400"/>
                    <a:pt x="771" y="402"/>
                  </a:cubicBezTo>
                  <a:cubicBezTo>
                    <a:pt x="771" y="402"/>
                    <a:pt x="771" y="402"/>
                    <a:pt x="771" y="402"/>
                  </a:cubicBezTo>
                  <a:cubicBezTo>
                    <a:pt x="770" y="402"/>
                    <a:pt x="770" y="402"/>
                    <a:pt x="770" y="403"/>
                  </a:cubicBezTo>
                  <a:cubicBezTo>
                    <a:pt x="769" y="403"/>
                    <a:pt x="769" y="403"/>
                    <a:pt x="769" y="404"/>
                  </a:cubicBezTo>
                  <a:cubicBezTo>
                    <a:pt x="769" y="404"/>
                    <a:pt x="770" y="404"/>
                    <a:pt x="770" y="404"/>
                  </a:cubicBezTo>
                  <a:cubicBezTo>
                    <a:pt x="770" y="406"/>
                    <a:pt x="769" y="408"/>
                    <a:pt x="769" y="409"/>
                  </a:cubicBezTo>
                  <a:cubicBezTo>
                    <a:pt x="770" y="410"/>
                    <a:pt x="770" y="410"/>
                    <a:pt x="771" y="411"/>
                  </a:cubicBezTo>
                  <a:cubicBezTo>
                    <a:pt x="771" y="411"/>
                    <a:pt x="771" y="412"/>
                    <a:pt x="771" y="412"/>
                  </a:cubicBezTo>
                  <a:cubicBezTo>
                    <a:pt x="773" y="413"/>
                    <a:pt x="774" y="413"/>
                    <a:pt x="775" y="412"/>
                  </a:cubicBezTo>
                  <a:cubicBezTo>
                    <a:pt x="777" y="411"/>
                    <a:pt x="778" y="412"/>
                    <a:pt x="779" y="412"/>
                  </a:cubicBezTo>
                  <a:cubicBezTo>
                    <a:pt x="780" y="412"/>
                    <a:pt x="781" y="411"/>
                    <a:pt x="782" y="411"/>
                  </a:cubicBezTo>
                  <a:cubicBezTo>
                    <a:pt x="784" y="410"/>
                    <a:pt x="785" y="409"/>
                    <a:pt x="785" y="408"/>
                  </a:cubicBezTo>
                  <a:cubicBezTo>
                    <a:pt x="786" y="407"/>
                    <a:pt x="787" y="407"/>
                    <a:pt x="788" y="406"/>
                  </a:cubicBezTo>
                  <a:cubicBezTo>
                    <a:pt x="788" y="406"/>
                    <a:pt x="788" y="405"/>
                    <a:pt x="788" y="404"/>
                  </a:cubicBezTo>
                  <a:cubicBezTo>
                    <a:pt x="788" y="404"/>
                    <a:pt x="788" y="404"/>
                    <a:pt x="788" y="404"/>
                  </a:cubicBezTo>
                  <a:cubicBezTo>
                    <a:pt x="788" y="403"/>
                    <a:pt x="788" y="403"/>
                    <a:pt x="788" y="403"/>
                  </a:cubicBezTo>
                  <a:cubicBezTo>
                    <a:pt x="789" y="402"/>
                    <a:pt x="789" y="401"/>
                    <a:pt x="790" y="401"/>
                  </a:cubicBezTo>
                  <a:cubicBezTo>
                    <a:pt x="790" y="400"/>
                    <a:pt x="791" y="399"/>
                    <a:pt x="791" y="399"/>
                  </a:cubicBezTo>
                  <a:cubicBezTo>
                    <a:pt x="791" y="398"/>
                    <a:pt x="790" y="397"/>
                    <a:pt x="790" y="397"/>
                  </a:cubicBezTo>
                  <a:close/>
                  <a:moveTo>
                    <a:pt x="926" y="354"/>
                  </a:moveTo>
                  <a:cubicBezTo>
                    <a:pt x="926" y="354"/>
                    <a:pt x="926" y="354"/>
                    <a:pt x="926" y="354"/>
                  </a:cubicBezTo>
                  <a:cubicBezTo>
                    <a:pt x="926" y="354"/>
                    <a:pt x="926" y="354"/>
                    <a:pt x="926" y="354"/>
                  </a:cubicBezTo>
                  <a:cubicBezTo>
                    <a:pt x="926" y="354"/>
                    <a:pt x="926" y="354"/>
                    <a:pt x="927" y="354"/>
                  </a:cubicBezTo>
                  <a:cubicBezTo>
                    <a:pt x="927" y="353"/>
                    <a:pt x="927" y="352"/>
                    <a:pt x="926" y="353"/>
                  </a:cubicBezTo>
                  <a:cubicBezTo>
                    <a:pt x="925" y="353"/>
                    <a:pt x="925" y="353"/>
                    <a:pt x="925" y="353"/>
                  </a:cubicBezTo>
                  <a:cubicBezTo>
                    <a:pt x="925" y="353"/>
                    <a:pt x="924" y="354"/>
                    <a:pt x="924" y="354"/>
                  </a:cubicBezTo>
                  <a:cubicBezTo>
                    <a:pt x="924" y="354"/>
                    <a:pt x="924" y="354"/>
                    <a:pt x="924" y="354"/>
                  </a:cubicBezTo>
                  <a:cubicBezTo>
                    <a:pt x="924" y="355"/>
                    <a:pt x="925" y="355"/>
                    <a:pt x="926" y="354"/>
                  </a:cubicBezTo>
                  <a:close/>
                  <a:moveTo>
                    <a:pt x="914" y="357"/>
                  </a:moveTo>
                  <a:cubicBezTo>
                    <a:pt x="914" y="358"/>
                    <a:pt x="913" y="358"/>
                    <a:pt x="913" y="358"/>
                  </a:cubicBezTo>
                  <a:cubicBezTo>
                    <a:pt x="913" y="358"/>
                    <a:pt x="913" y="358"/>
                    <a:pt x="912" y="358"/>
                  </a:cubicBezTo>
                  <a:cubicBezTo>
                    <a:pt x="912" y="358"/>
                    <a:pt x="912" y="358"/>
                    <a:pt x="912" y="358"/>
                  </a:cubicBezTo>
                  <a:cubicBezTo>
                    <a:pt x="912" y="358"/>
                    <a:pt x="912" y="359"/>
                    <a:pt x="912" y="359"/>
                  </a:cubicBezTo>
                  <a:cubicBezTo>
                    <a:pt x="912" y="359"/>
                    <a:pt x="912" y="359"/>
                    <a:pt x="912" y="359"/>
                  </a:cubicBezTo>
                  <a:cubicBezTo>
                    <a:pt x="913" y="359"/>
                    <a:pt x="913" y="359"/>
                    <a:pt x="913" y="359"/>
                  </a:cubicBezTo>
                  <a:cubicBezTo>
                    <a:pt x="913" y="359"/>
                    <a:pt x="913" y="359"/>
                    <a:pt x="913" y="359"/>
                  </a:cubicBezTo>
                  <a:cubicBezTo>
                    <a:pt x="913" y="359"/>
                    <a:pt x="913" y="359"/>
                    <a:pt x="914" y="359"/>
                  </a:cubicBezTo>
                  <a:cubicBezTo>
                    <a:pt x="914" y="359"/>
                    <a:pt x="914" y="358"/>
                    <a:pt x="915" y="358"/>
                  </a:cubicBezTo>
                  <a:cubicBezTo>
                    <a:pt x="915" y="357"/>
                    <a:pt x="914" y="357"/>
                    <a:pt x="914" y="357"/>
                  </a:cubicBezTo>
                  <a:close/>
                  <a:moveTo>
                    <a:pt x="918" y="358"/>
                  </a:moveTo>
                  <a:cubicBezTo>
                    <a:pt x="918" y="358"/>
                    <a:pt x="918" y="357"/>
                    <a:pt x="918" y="357"/>
                  </a:cubicBezTo>
                  <a:cubicBezTo>
                    <a:pt x="918" y="357"/>
                    <a:pt x="918" y="357"/>
                    <a:pt x="919" y="357"/>
                  </a:cubicBezTo>
                  <a:cubicBezTo>
                    <a:pt x="919" y="357"/>
                    <a:pt x="920" y="356"/>
                    <a:pt x="919" y="356"/>
                  </a:cubicBezTo>
                  <a:cubicBezTo>
                    <a:pt x="919" y="356"/>
                    <a:pt x="919" y="356"/>
                    <a:pt x="919" y="356"/>
                  </a:cubicBezTo>
                  <a:cubicBezTo>
                    <a:pt x="918" y="356"/>
                    <a:pt x="918" y="356"/>
                    <a:pt x="918" y="356"/>
                  </a:cubicBezTo>
                  <a:cubicBezTo>
                    <a:pt x="918" y="357"/>
                    <a:pt x="918" y="357"/>
                    <a:pt x="918" y="357"/>
                  </a:cubicBezTo>
                  <a:cubicBezTo>
                    <a:pt x="917" y="357"/>
                    <a:pt x="917" y="357"/>
                    <a:pt x="917" y="357"/>
                  </a:cubicBezTo>
                  <a:cubicBezTo>
                    <a:pt x="917" y="357"/>
                    <a:pt x="917" y="357"/>
                    <a:pt x="917" y="358"/>
                  </a:cubicBezTo>
                  <a:cubicBezTo>
                    <a:pt x="917" y="358"/>
                    <a:pt x="918" y="358"/>
                    <a:pt x="918" y="358"/>
                  </a:cubicBezTo>
                  <a:close/>
                  <a:moveTo>
                    <a:pt x="781" y="267"/>
                  </a:moveTo>
                  <a:cubicBezTo>
                    <a:pt x="781" y="267"/>
                    <a:pt x="781" y="267"/>
                    <a:pt x="781" y="267"/>
                  </a:cubicBezTo>
                  <a:cubicBezTo>
                    <a:pt x="781" y="267"/>
                    <a:pt x="781" y="267"/>
                    <a:pt x="781" y="267"/>
                  </a:cubicBezTo>
                  <a:cubicBezTo>
                    <a:pt x="781" y="267"/>
                    <a:pt x="781" y="267"/>
                    <a:pt x="781" y="267"/>
                  </a:cubicBezTo>
                  <a:close/>
                  <a:moveTo>
                    <a:pt x="833" y="271"/>
                  </a:moveTo>
                  <a:cubicBezTo>
                    <a:pt x="833" y="271"/>
                    <a:pt x="833" y="271"/>
                    <a:pt x="833" y="271"/>
                  </a:cubicBezTo>
                  <a:cubicBezTo>
                    <a:pt x="833" y="271"/>
                    <a:pt x="832" y="271"/>
                    <a:pt x="832" y="270"/>
                  </a:cubicBezTo>
                  <a:cubicBezTo>
                    <a:pt x="832" y="271"/>
                    <a:pt x="833" y="271"/>
                    <a:pt x="833" y="271"/>
                  </a:cubicBezTo>
                  <a:close/>
                  <a:moveTo>
                    <a:pt x="717" y="483"/>
                  </a:moveTo>
                  <a:cubicBezTo>
                    <a:pt x="717" y="483"/>
                    <a:pt x="717" y="484"/>
                    <a:pt x="716" y="484"/>
                  </a:cubicBezTo>
                  <a:cubicBezTo>
                    <a:pt x="716" y="484"/>
                    <a:pt x="717" y="484"/>
                    <a:pt x="717" y="484"/>
                  </a:cubicBezTo>
                  <a:cubicBezTo>
                    <a:pt x="718" y="484"/>
                    <a:pt x="718" y="483"/>
                    <a:pt x="718" y="483"/>
                  </a:cubicBezTo>
                  <a:cubicBezTo>
                    <a:pt x="718" y="482"/>
                    <a:pt x="718" y="481"/>
                    <a:pt x="717" y="481"/>
                  </a:cubicBezTo>
                  <a:cubicBezTo>
                    <a:pt x="717" y="480"/>
                    <a:pt x="717" y="480"/>
                    <a:pt x="717" y="480"/>
                  </a:cubicBezTo>
                  <a:cubicBezTo>
                    <a:pt x="715" y="481"/>
                    <a:pt x="716" y="482"/>
                    <a:pt x="717" y="483"/>
                  </a:cubicBezTo>
                  <a:cubicBezTo>
                    <a:pt x="717" y="483"/>
                    <a:pt x="717" y="483"/>
                    <a:pt x="717" y="483"/>
                  </a:cubicBezTo>
                  <a:cubicBezTo>
                    <a:pt x="717" y="483"/>
                    <a:pt x="717" y="483"/>
                    <a:pt x="717" y="483"/>
                  </a:cubicBezTo>
                  <a:close/>
                  <a:moveTo>
                    <a:pt x="629" y="404"/>
                  </a:moveTo>
                  <a:cubicBezTo>
                    <a:pt x="628" y="403"/>
                    <a:pt x="628" y="402"/>
                    <a:pt x="627" y="401"/>
                  </a:cubicBezTo>
                  <a:cubicBezTo>
                    <a:pt x="627" y="401"/>
                    <a:pt x="627" y="400"/>
                    <a:pt x="627" y="400"/>
                  </a:cubicBezTo>
                  <a:cubicBezTo>
                    <a:pt x="628" y="400"/>
                    <a:pt x="629" y="400"/>
                    <a:pt x="629" y="400"/>
                  </a:cubicBezTo>
                  <a:cubicBezTo>
                    <a:pt x="629" y="399"/>
                    <a:pt x="630" y="399"/>
                    <a:pt x="630" y="399"/>
                  </a:cubicBezTo>
                  <a:cubicBezTo>
                    <a:pt x="631" y="399"/>
                    <a:pt x="632" y="399"/>
                    <a:pt x="632" y="398"/>
                  </a:cubicBezTo>
                  <a:cubicBezTo>
                    <a:pt x="632" y="397"/>
                    <a:pt x="631" y="397"/>
                    <a:pt x="631" y="396"/>
                  </a:cubicBezTo>
                  <a:cubicBezTo>
                    <a:pt x="630" y="396"/>
                    <a:pt x="630" y="395"/>
                    <a:pt x="629" y="395"/>
                  </a:cubicBezTo>
                  <a:cubicBezTo>
                    <a:pt x="629" y="394"/>
                    <a:pt x="628" y="394"/>
                    <a:pt x="627" y="394"/>
                  </a:cubicBezTo>
                  <a:cubicBezTo>
                    <a:pt x="626" y="394"/>
                    <a:pt x="625" y="393"/>
                    <a:pt x="624" y="393"/>
                  </a:cubicBezTo>
                  <a:cubicBezTo>
                    <a:pt x="624" y="393"/>
                    <a:pt x="624" y="392"/>
                    <a:pt x="624" y="392"/>
                  </a:cubicBezTo>
                  <a:cubicBezTo>
                    <a:pt x="625" y="391"/>
                    <a:pt x="623" y="392"/>
                    <a:pt x="623" y="391"/>
                  </a:cubicBezTo>
                  <a:cubicBezTo>
                    <a:pt x="621" y="391"/>
                    <a:pt x="620" y="391"/>
                    <a:pt x="620" y="390"/>
                  </a:cubicBezTo>
                  <a:cubicBezTo>
                    <a:pt x="619" y="390"/>
                    <a:pt x="619" y="389"/>
                    <a:pt x="619" y="389"/>
                  </a:cubicBezTo>
                  <a:cubicBezTo>
                    <a:pt x="619" y="389"/>
                    <a:pt x="619" y="389"/>
                    <a:pt x="619" y="389"/>
                  </a:cubicBezTo>
                  <a:cubicBezTo>
                    <a:pt x="619" y="389"/>
                    <a:pt x="619" y="389"/>
                    <a:pt x="619" y="389"/>
                  </a:cubicBezTo>
                  <a:cubicBezTo>
                    <a:pt x="619" y="389"/>
                    <a:pt x="619" y="389"/>
                    <a:pt x="619" y="389"/>
                  </a:cubicBezTo>
                  <a:cubicBezTo>
                    <a:pt x="619" y="389"/>
                    <a:pt x="619" y="389"/>
                    <a:pt x="619" y="389"/>
                  </a:cubicBezTo>
                  <a:cubicBezTo>
                    <a:pt x="618" y="388"/>
                    <a:pt x="618" y="388"/>
                    <a:pt x="618" y="387"/>
                  </a:cubicBezTo>
                  <a:cubicBezTo>
                    <a:pt x="618" y="387"/>
                    <a:pt x="619" y="386"/>
                    <a:pt x="618" y="385"/>
                  </a:cubicBezTo>
                  <a:cubicBezTo>
                    <a:pt x="618" y="385"/>
                    <a:pt x="617" y="385"/>
                    <a:pt x="617" y="384"/>
                  </a:cubicBezTo>
                  <a:cubicBezTo>
                    <a:pt x="616" y="384"/>
                    <a:pt x="616" y="384"/>
                    <a:pt x="616" y="383"/>
                  </a:cubicBezTo>
                  <a:cubicBezTo>
                    <a:pt x="616" y="383"/>
                    <a:pt x="617" y="382"/>
                    <a:pt x="616" y="382"/>
                  </a:cubicBezTo>
                  <a:cubicBezTo>
                    <a:pt x="616" y="382"/>
                    <a:pt x="615" y="381"/>
                    <a:pt x="615" y="381"/>
                  </a:cubicBezTo>
                  <a:cubicBezTo>
                    <a:pt x="615" y="381"/>
                    <a:pt x="615" y="380"/>
                    <a:pt x="615" y="380"/>
                  </a:cubicBezTo>
                  <a:cubicBezTo>
                    <a:pt x="614" y="379"/>
                    <a:pt x="614" y="378"/>
                    <a:pt x="614" y="377"/>
                  </a:cubicBezTo>
                  <a:cubicBezTo>
                    <a:pt x="615" y="377"/>
                    <a:pt x="615" y="376"/>
                    <a:pt x="615" y="376"/>
                  </a:cubicBezTo>
                  <a:cubicBezTo>
                    <a:pt x="616" y="375"/>
                    <a:pt x="616" y="375"/>
                    <a:pt x="616" y="374"/>
                  </a:cubicBezTo>
                  <a:cubicBezTo>
                    <a:pt x="616" y="374"/>
                    <a:pt x="616" y="374"/>
                    <a:pt x="615" y="374"/>
                  </a:cubicBezTo>
                  <a:cubicBezTo>
                    <a:pt x="615" y="373"/>
                    <a:pt x="615" y="372"/>
                    <a:pt x="614" y="372"/>
                  </a:cubicBezTo>
                  <a:cubicBezTo>
                    <a:pt x="614" y="372"/>
                    <a:pt x="613" y="372"/>
                    <a:pt x="613" y="371"/>
                  </a:cubicBezTo>
                  <a:cubicBezTo>
                    <a:pt x="613" y="371"/>
                    <a:pt x="613" y="371"/>
                    <a:pt x="613" y="371"/>
                  </a:cubicBezTo>
                  <a:cubicBezTo>
                    <a:pt x="613" y="369"/>
                    <a:pt x="611" y="369"/>
                    <a:pt x="610" y="370"/>
                  </a:cubicBezTo>
                  <a:cubicBezTo>
                    <a:pt x="609" y="370"/>
                    <a:pt x="608" y="370"/>
                    <a:pt x="607" y="370"/>
                  </a:cubicBezTo>
                  <a:cubicBezTo>
                    <a:pt x="606" y="369"/>
                    <a:pt x="605" y="368"/>
                    <a:pt x="604" y="368"/>
                  </a:cubicBezTo>
                  <a:cubicBezTo>
                    <a:pt x="604" y="368"/>
                    <a:pt x="604" y="370"/>
                    <a:pt x="604" y="370"/>
                  </a:cubicBezTo>
                  <a:cubicBezTo>
                    <a:pt x="603" y="371"/>
                    <a:pt x="603" y="371"/>
                    <a:pt x="603" y="371"/>
                  </a:cubicBezTo>
                  <a:cubicBezTo>
                    <a:pt x="604" y="372"/>
                    <a:pt x="604" y="372"/>
                    <a:pt x="604" y="372"/>
                  </a:cubicBezTo>
                  <a:cubicBezTo>
                    <a:pt x="604" y="372"/>
                    <a:pt x="604" y="374"/>
                    <a:pt x="603" y="374"/>
                  </a:cubicBezTo>
                  <a:cubicBezTo>
                    <a:pt x="603" y="374"/>
                    <a:pt x="603" y="375"/>
                    <a:pt x="602" y="375"/>
                  </a:cubicBezTo>
                  <a:cubicBezTo>
                    <a:pt x="601" y="375"/>
                    <a:pt x="601" y="376"/>
                    <a:pt x="600" y="376"/>
                  </a:cubicBezTo>
                  <a:cubicBezTo>
                    <a:pt x="600" y="377"/>
                    <a:pt x="600" y="377"/>
                    <a:pt x="600" y="377"/>
                  </a:cubicBezTo>
                  <a:cubicBezTo>
                    <a:pt x="599" y="376"/>
                    <a:pt x="598" y="376"/>
                    <a:pt x="599" y="375"/>
                  </a:cubicBezTo>
                  <a:cubicBezTo>
                    <a:pt x="599" y="375"/>
                    <a:pt x="599" y="374"/>
                    <a:pt x="599" y="374"/>
                  </a:cubicBezTo>
                  <a:cubicBezTo>
                    <a:pt x="599" y="373"/>
                    <a:pt x="599" y="373"/>
                    <a:pt x="599" y="373"/>
                  </a:cubicBezTo>
                  <a:cubicBezTo>
                    <a:pt x="599" y="373"/>
                    <a:pt x="598" y="374"/>
                    <a:pt x="598" y="374"/>
                  </a:cubicBezTo>
                  <a:cubicBezTo>
                    <a:pt x="597" y="375"/>
                    <a:pt x="597" y="375"/>
                    <a:pt x="597" y="376"/>
                  </a:cubicBezTo>
                  <a:cubicBezTo>
                    <a:pt x="597" y="377"/>
                    <a:pt x="597" y="377"/>
                    <a:pt x="596" y="378"/>
                  </a:cubicBezTo>
                  <a:cubicBezTo>
                    <a:pt x="596" y="378"/>
                    <a:pt x="595" y="378"/>
                    <a:pt x="594" y="378"/>
                  </a:cubicBezTo>
                  <a:cubicBezTo>
                    <a:pt x="594" y="378"/>
                    <a:pt x="593" y="378"/>
                    <a:pt x="593" y="378"/>
                  </a:cubicBezTo>
                  <a:cubicBezTo>
                    <a:pt x="592" y="378"/>
                    <a:pt x="592" y="378"/>
                    <a:pt x="592" y="378"/>
                  </a:cubicBezTo>
                  <a:cubicBezTo>
                    <a:pt x="592" y="377"/>
                    <a:pt x="592" y="377"/>
                    <a:pt x="591" y="377"/>
                  </a:cubicBezTo>
                  <a:cubicBezTo>
                    <a:pt x="591" y="377"/>
                    <a:pt x="591" y="377"/>
                    <a:pt x="591" y="377"/>
                  </a:cubicBezTo>
                  <a:cubicBezTo>
                    <a:pt x="591" y="377"/>
                    <a:pt x="591" y="378"/>
                    <a:pt x="590" y="379"/>
                  </a:cubicBezTo>
                  <a:cubicBezTo>
                    <a:pt x="589" y="379"/>
                    <a:pt x="588" y="379"/>
                    <a:pt x="588" y="379"/>
                  </a:cubicBezTo>
                  <a:cubicBezTo>
                    <a:pt x="587" y="378"/>
                    <a:pt x="587" y="377"/>
                    <a:pt x="586" y="377"/>
                  </a:cubicBezTo>
                  <a:cubicBezTo>
                    <a:pt x="585" y="377"/>
                    <a:pt x="585" y="377"/>
                    <a:pt x="584" y="377"/>
                  </a:cubicBezTo>
                  <a:cubicBezTo>
                    <a:pt x="583" y="377"/>
                    <a:pt x="583" y="377"/>
                    <a:pt x="583" y="376"/>
                  </a:cubicBezTo>
                  <a:cubicBezTo>
                    <a:pt x="582" y="377"/>
                    <a:pt x="581" y="377"/>
                    <a:pt x="580" y="378"/>
                  </a:cubicBezTo>
                  <a:cubicBezTo>
                    <a:pt x="579" y="379"/>
                    <a:pt x="578" y="379"/>
                    <a:pt x="577" y="380"/>
                  </a:cubicBezTo>
                  <a:cubicBezTo>
                    <a:pt x="576" y="380"/>
                    <a:pt x="574" y="379"/>
                    <a:pt x="574" y="380"/>
                  </a:cubicBezTo>
                  <a:cubicBezTo>
                    <a:pt x="573" y="381"/>
                    <a:pt x="573" y="382"/>
                    <a:pt x="572" y="382"/>
                  </a:cubicBezTo>
                  <a:cubicBezTo>
                    <a:pt x="571" y="382"/>
                    <a:pt x="569" y="383"/>
                    <a:pt x="570" y="384"/>
                  </a:cubicBezTo>
                  <a:cubicBezTo>
                    <a:pt x="570" y="385"/>
                    <a:pt x="570" y="385"/>
                    <a:pt x="570" y="386"/>
                  </a:cubicBezTo>
                  <a:cubicBezTo>
                    <a:pt x="570" y="387"/>
                    <a:pt x="570" y="388"/>
                    <a:pt x="569" y="389"/>
                  </a:cubicBezTo>
                  <a:cubicBezTo>
                    <a:pt x="568" y="390"/>
                    <a:pt x="568" y="390"/>
                    <a:pt x="567" y="390"/>
                  </a:cubicBezTo>
                  <a:cubicBezTo>
                    <a:pt x="567" y="391"/>
                    <a:pt x="566" y="391"/>
                    <a:pt x="566" y="392"/>
                  </a:cubicBezTo>
                  <a:cubicBezTo>
                    <a:pt x="566" y="393"/>
                    <a:pt x="565" y="394"/>
                    <a:pt x="564" y="394"/>
                  </a:cubicBezTo>
                  <a:cubicBezTo>
                    <a:pt x="563" y="395"/>
                    <a:pt x="562" y="395"/>
                    <a:pt x="562" y="395"/>
                  </a:cubicBezTo>
                  <a:cubicBezTo>
                    <a:pt x="561" y="396"/>
                    <a:pt x="560" y="396"/>
                    <a:pt x="559" y="397"/>
                  </a:cubicBezTo>
                  <a:cubicBezTo>
                    <a:pt x="558" y="397"/>
                    <a:pt x="557" y="398"/>
                    <a:pt x="557" y="397"/>
                  </a:cubicBezTo>
                  <a:cubicBezTo>
                    <a:pt x="556" y="397"/>
                    <a:pt x="556" y="397"/>
                    <a:pt x="556" y="396"/>
                  </a:cubicBezTo>
                  <a:cubicBezTo>
                    <a:pt x="556" y="395"/>
                    <a:pt x="555" y="396"/>
                    <a:pt x="554" y="397"/>
                  </a:cubicBezTo>
                  <a:cubicBezTo>
                    <a:pt x="553" y="398"/>
                    <a:pt x="554" y="399"/>
                    <a:pt x="553" y="400"/>
                  </a:cubicBezTo>
                  <a:cubicBezTo>
                    <a:pt x="552" y="400"/>
                    <a:pt x="551" y="400"/>
                    <a:pt x="550" y="401"/>
                  </a:cubicBezTo>
                  <a:cubicBezTo>
                    <a:pt x="550" y="401"/>
                    <a:pt x="550" y="402"/>
                    <a:pt x="549" y="402"/>
                  </a:cubicBezTo>
                  <a:cubicBezTo>
                    <a:pt x="549" y="402"/>
                    <a:pt x="548" y="403"/>
                    <a:pt x="548" y="403"/>
                  </a:cubicBezTo>
                  <a:cubicBezTo>
                    <a:pt x="547" y="403"/>
                    <a:pt x="546" y="404"/>
                    <a:pt x="546" y="405"/>
                  </a:cubicBezTo>
                  <a:cubicBezTo>
                    <a:pt x="545" y="406"/>
                    <a:pt x="545" y="407"/>
                    <a:pt x="544" y="408"/>
                  </a:cubicBezTo>
                  <a:cubicBezTo>
                    <a:pt x="543" y="409"/>
                    <a:pt x="542" y="409"/>
                    <a:pt x="540" y="410"/>
                  </a:cubicBezTo>
                  <a:cubicBezTo>
                    <a:pt x="540" y="410"/>
                    <a:pt x="538" y="411"/>
                    <a:pt x="538" y="411"/>
                  </a:cubicBezTo>
                  <a:cubicBezTo>
                    <a:pt x="537" y="411"/>
                    <a:pt x="536" y="412"/>
                    <a:pt x="536" y="412"/>
                  </a:cubicBezTo>
                  <a:cubicBezTo>
                    <a:pt x="536" y="413"/>
                    <a:pt x="535" y="413"/>
                    <a:pt x="535" y="413"/>
                  </a:cubicBezTo>
                  <a:cubicBezTo>
                    <a:pt x="534" y="413"/>
                    <a:pt x="533" y="414"/>
                    <a:pt x="533" y="414"/>
                  </a:cubicBezTo>
                  <a:cubicBezTo>
                    <a:pt x="533" y="415"/>
                    <a:pt x="532" y="416"/>
                    <a:pt x="531" y="417"/>
                  </a:cubicBezTo>
                  <a:cubicBezTo>
                    <a:pt x="530" y="417"/>
                    <a:pt x="530" y="417"/>
                    <a:pt x="529" y="417"/>
                  </a:cubicBezTo>
                  <a:cubicBezTo>
                    <a:pt x="529" y="417"/>
                    <a:pt x="529" y="417"/>
                    <a:pt x="528" y="417"/>
                  </a:cubicBezTo>
                  <a:cubicBezTo>
                    <a:pt x="528" y="417"/>
                    <a:pt x="528" y="417"/>
                    <a:pt x="528" y="417"/>
                  </a:cubicBezTo>
                  <a:cubicBezTo>
                    <a:pt x="527" y="418"/>
                    <a:pt x="527" y="418"/>
                    <a:pt x="526" y="419"/>
                  </a:cubicBezTo>
                  <a:cubicBezTo>
                    <a:pt x="525" y="419"/>
                    <a:pt x="524" y="420"/>
                    <a:pt x="524" y="421"/>
                  </a:cubicBezTo>
                  <a:cubicBezTo>
                    <a:pt x="524" y="421"/>
                    <a:pt x="524" y="422"/>
                    <a:pt x="524" y="422"/>
                  </a:cubicBezTo>
                  <a:cubicBezTo>
                    <a:pt x="524" y="423"/>
                    <a:pt x="524" y="424"/>
                    <a:pt x="523" y="424"/>
                  </a:cubicBezTo>
                  <a:cubicBezTo>
                    <a:pt x="522" y="425"/>
                    <a:pt x="521" y="425"/>
                    <a:pt x="520" y="425"/>
                  </a:cubicBezTo>
                  <a:cubicBezTo>
                    <a:pt x="519" y="426"/>
                    <a:pt x="518" y="425"/>
                    <a:pt x="517" y="425"/>
                  </a:cubicBezTo>
                  <a:cubicBezTo>
                    <a:pt x="516" y="425"/>
                    <a:pt x="515" y="426"/>
                    <a:pt x="515" y="426"/>
                  </a:cubicBezTo>
                  <a:cubicBezTo>
                    <a:pt x="514" y="426"/>
                    <a:pt x="514" y="427"/>
                    <a:pt x="514" y="427"/>
                  </a:cubicBezTo>
                  <a:cubicBezTo>
                    <a:pt x="513" y="428"/>
                    <a:pt x="512" y="429"/>
                    <a:pt x="512" y="429"/>
                  </a:cubicBezTo>
                  <a:cubicBezTo>
                    <a:pt x="511" y="429"/>
                    <a:pt x="510" y="430"/>
                    <a:pt x="510" y="430"/>
                  </a:cubicBezTo>
                  <a:cubicBezTo>
                    <a:pt x="509" y="430"/>
                    <a:pt x="509" y="430"/>
                    <a:pt x="509" y="430"/>
                  </a:cubicBezTo>
                  <a:cubicBezTo>
                    <a:pt x="509" y="430"/>
                    <a:pt x="509" y="429"/>
                    <a:pt x="508" y="430"/>
                  </a:cubicBezTo>
                  <a:cubicBezTo>
                    <a:pt x="507" y="430"/>
                    <a:pt x="504" y="431"/>
                    <a:pt x="504" y="432"/>
                  </a:cubicBezTo>
                  <a:cubicBezTo>
                    <a:pt x="504" y="435"/>
                    <a:pt x="501" y="437"/>
                    <a:pt x="503" y="439"/>
                  </a:cubicBezTo>
                  <a:cubicBezTo>
                    <a:pt x="504" y="439"/>
                    <a:pt x="503" y="441"/>
                    <a:pt x="503" y="441"/>
                  </a:cubicBezTo>
                  <a:cubicBezTo>
                    <a:pt x="503" y="442"/>
                    <a:pt x="503" y="443"/>
                    <a:pt x="502" y="443"/>
                  </a:cubicBezTo>
                  <a:cubicBezTo>
                    <a:pt x="501" y="444"/>
                    <a:pt x="501" y="446"/>
                    <a:pt x="501" y="447"/>
                  </a:cubicBezTo>
                  <a:cubicBezTo>
                    <a:pt x="500" y="448"/>
                    <a:pt x="500" y="449"/>
                    <a:pt x="500" y="450"/>
                  </a:cubicBezTo>
                  <a:cubicBezTo>
                    <a:pt x="500" y="451"/>
                    <a:pt x="501" y="451"/>
                    <a:pt x="501" y="451"/>
                  </a:cubicBezTo>
                  <a:cubicBezTo>
                    <a:pt x="502" y="451"/>
                    <a:pt x="502" y="451"/>
                    <a:pt x="502" y="452"/>
                  </a:cubicBezTo>
                  <a:cubicBezTo>
                    <a:pt x="502" y="452"/>
                    <a:pt x="502" y="453"/>
                    <a:pt x="502" y="453"/>
                  </a:cubicBezTo>
                  <a:cubicBezTo>
                    <a:pt x="502" y="454"/>
                    <a:pt x="502" y="455"/>
                    <a:pt x="502" y="456"/>
                  </a:cubicBezTo>
                  <a:cubicBezTo>
                    <a:pt x="502" y="457"/>
                    <a:pt x="501" y="457"/>
                    <a:pt x="500" y="458"/>
                  </a:cubicBezTo>
                  <a:cubicBezTo>
                    <a:pt x="500" y="459"/>
                    <a:pt x="500" y="460"/>
                    <a:pt x="499" y="461"/>
                  </a:cubicBezTo>
                  <a:cubicBezTo>
                    <a:pt x="499" y="462"/>
                    <a:pt x="498" y="462"/>
                    <a:pt x="498" y="463"/>
                  </a:cubicBezTo>
                  <a:cubicBezTo>
                    <a:pt x="497" y="464"/>
                    <a:pt x="497" y="465"/>
                    <a:pt x="497" y="466"/>
                  </a:cubicBezTo>
                  <a:cubicBezTo>
                    <a:pt x="497" y="467"/>
                    <a:pt x="496" y="468"/>
                    <a:pt x="496" y="469"/>
                  </a:cubicBezTo>
                  <a:cubicBezTo>
                    <a:pt x="496" y="469"/>
                    <a:pt x="496" y="469"/>
                    <a:pt x="496" y="470"/>
                  </a:cubicBezTo>
                  <a:cubicBezTo>
                    <a:pt x="496" y="470"/>
                    <a:pt x="497" y="471"/>
                    <a:pt x="497" y="471"/>
                  </a:cubicBezTo>
                  <a:cubicBezTo>
                    <a:pt x="497" y="472"/>
                    <a:pt x="497" y="472"/>
                    <a:pt x="497" y="473"/>
                  </a:cubicBezTo>
                  <a:cubicBezTo>
                    <a:pt x="496" y="474"/>
                    <a:pt x="496" y="475"/>
                    <a:pt x="496" y="476"/>
                  </a:cubicBezTo>
                  <a:cubicBezTo>
                    <a:pt x="496" y="477"/>
                    <a:pt x="494" y="478"/>
                    <a:pt x="493" y="478"/>
                  </a:cubicBezTo>
                  <a:cubicBezTo>
                    <a:pt x="492" y="478"/>
                    <a:pt x="492" y="478"/>
                    <a:pt x="491" y="478"/>
                  </a:cubicBezTo>
                  <a:cubicBezTo>
                    <a:pt x="490" y="478"/>
                    <a:pt x="490" y="478"/>
                    <a:pt x="490" y="479"/>
                  </a:cubicBezTo>
                  <a:cubicBezTo>
                    <a:pt x="490" y="479"/>
                    <a:pt x="490" y="479"/>
                    <a:pt x="489" y="480"/>
                  </a:cubicBezTo>
                  <a:cubicBezTo>
                    <a:pt x="489" y="481"/>
                    <a:pt x="487" y="482"/>
                    <a:pt x="487" y="483"/>
                  </a:cubicBezTo>
                  <a:cubicBezTo>
                    <a:pt x="486" y="483"/>
                    <a:pt x="486" y="484"/>
                    <a:pt x="485" y="485"/>
                  </a:cubicBezTo>
                  <a:cubicBezTo>
                    <a:pt x="485" y="485"/>
                    <a:pt x="485" y="486"/>
                    <a:pt x="485" y="486"/>
                  </a:cubicBezTo>
                  <a:cubicBezTo>
                    <a:pt x="484" y="487"/>
                    <a:pt x="482" y="487"/>
                    <a:pt x="481" y="488"/>
                  </a:cubicBezTo>
                  <a:cubicBezTo>
                    <a:pt x="481" y="488"/>
                    <a:pt x="480" y="488"/>
                    <a:pt x="480" y="488"/>
                  </a:cubicBezTo>
                  <a:cubicBezTo>
                    <a:pt x="479" y="488"/>
                    <a:pt x="478" y="489"/>
                    <a:pt x="478" y="489"/>
                  </a:cubicBezTo>
                  <a:cubicBezTo>
                    <a:pt x="477" y="490"/>
                    <a:pt x="476" y="490"/>
                    <a:pt x="476" y="491"/>
                  </a:cubicBezTo>
                  <a:cubicBezTo>
                    <a:pt x="476" y="491"/>
                    <a:pt x="476" y="491"/>
                    <a:pt x="476" y="492"/>
                  </a:cubicBezTo>
                  <a:cubicBezTo>
                    <a:pt x="476" y="492"/>
                    <a:pt x="476" y="493"/>
                    <a:pt x="476" y="493"/>
                  </a:cubicBezTo>
                  <a:cubicBezTo>
                    <a:pt x="475" y="493"/>
                    <a:pt x="475" y="493"/>
                    <a:pt x="475" y="493"/>
                  </a:cubicBezTo>
                  <a:cubicBezTo>
                    <a:pt x="474" y="494"/>
                    <a:pt x="473" y="494"/>
                    <a:pt x="473" y="495"/>
                  </a:cubicBezTo>
                  <a:cubicBezTo>
                    <a:pt x="471" y="496"/>
                    <a:pt x="469" y="496"/>
                    <a:pt x="468" y="494"/>
                  </a:cubicBezTo>
                  <a:cubicBezTo>
                    <a:pt x="467" y="493"/>
                    <a:pt x="465" y="494"/>
                    <a:pt x="464" y="493"/>
                  </a:cubicBezTo>
                  <a:cubicBezTo>
                    <a:pt x="463" y="492"/>
                    <a:pt x="463" y="491"/>
                    <a:pt x="462" y="490"/>
                  </a:cubicBezTo>
                  <a:cubicBezTo>
                    <a:pt x="462" y="489"/>
                    <a:pt x="461" y="488"/>
                    <a:pt x="461" y="488"/>
                  </a:cubicBezTo>
                  <a:cubicBezTo>
                    <a:pt x="461" y="487"/>
                    <a:pt x="460" y="487"/>
                    <a:pt x="460" y="486"/>
                  </a:cubicBezTo>
                  <a:cubicBezTo>
                    <a:pt x="460" y="485"/>
                    <a:pt x="460" y="484"/>
                    <a:pt x="461" y="483"/>
                  </a:cubicBezTo>
                  <a:cubicBezTo>
                    <a:pt x="461" y="482"/>
                    <a:pt x="461" y="481"/>
                    <a:pt x="461" y="480"/>
                  </a:cubicBezTo>
                  <a:cubicBezTo>
                    <a:pt x="460" y="480"/>
                    <a:pt x="460" y="479"/>
                    <a:pt x="460" y="479"/>
                  </a:cubicBezTo>
                  <a:cubicBezTo>
                    <a:pt x="460" y="478"/>
                    <a:pt x="460" y="477"/>
                    <a:pt x="459" y="477"/>
                  </a:cubicBezTo>
                  <a:cubicBezTo>
                    <a:pt x="459" y="476"/>
                    <a:pt x="459" y="475"/>
                    <a:pt x="459" y="475"/>
                  </a:cubicBezTo>
                  <a:cubicBezTo>
                    <a:pt x="458" y="473"/>
                    <a:pt x="458" y="472"/>
                    <a:pt x="458" y="471"/>
                  </a:cubicBezTo>
                  <a:cubicBezTo>
                    <a:pt x="458" y="470"/>
                    <a:pt x="458" y="469"/>
                    <a:pt x="459" y="468"/>
                  </a:cubicBezTo>
                  <a:cubicBezTo>
                    <a:pt x="458" y="468"/>
                    <a:pt x="458" y="468"/>
                    <a:pt x="458" y="468"/>
                  </a:cubicBezTo>
                  <a:cubicBezTo>
                    <a:pt x="458" y="468"/>
                    <a:pt x="458" y="467"/>
                    <a:pt x="458" y="467"/>
                  </a:cubicBezTo>
                  <a:cubicBezTo>
                    <a:pt x="458" y="466"/>
                    <a:pt x="457" y="466"/>
                    <a:pt x="457" y="465"/>
                  </a:cubicBezTo>
                  <a:cubicBezTo>
                    <a:pt x="456" y="465"/>
                    <a:pt x="456" y="464"/>
                    <a:pt x="455" y="464"/>
                  </a:cubicBezTo>
                  <a:cubicBezTo>
                    <a:pt x="455" y="464"/>
                    <a:pt x="455" y="464"/>
                    <a:pt x="455" y="463"/>
                  </a:cubicBezTo>
                  <a:cubicBezTo>
                    <a:pt x="455" y="463"/>
                    <a:pt x="455" y="463"/>
                    <a:pt x="455" y="463"/>
                  </a:cubicBezTo>
                  <a:cubicBezTo>
                    <a:pt x="455" y="463"/>
                    <a:pt x="455" y="462"/>
                    <a:pt x="455" y="462"/>
                  </a:cubicBezTo>
                  <a:cubicBezTo>
                    <a:pt x="454" y="462"/>
                    <a:pt x="454" y="462"/>
                    <a:pt x="454" y="462"/>
                  </a:cubicBezTo>
                  <a:cubicBezTo>
                    <a:pt x="453" y="461"/>
                    <a:pt x="453" y="461"/>
                    <a:pt x="452" y="460"/>
                  </a:cubicBezTo>
                  <a:cubicBezTo>
                    <a:pt x="452" y="459"/>
                    <a:pt x="451" y="459"/>
                    <a:pt x="451" y="459"/>
                  </a:cubicBezTo>
                  <a:cubicBezTo>
                    <a:pt x="450" y="458"/>
                    <a:pt x="450" y="457"/>
                    <a:pt x="451" y="456"/>
                  </a:cubicBezTo>
                  <a:cubicBezTo>
                    <a:pt x="451" y="455"/>
                    <a:pt x="451" y="454"/>
                    <a:pt x="451" y="454"/>
                  </a:cubicBezTo>
                  <a:cubicBezTo>
                    <a:pt x="450" y="453"/>
                    <a:pt x="450" y="453"/>
                    <a:pt x="450" y="453"/>
                  </a:cubicBezTo>
                  <a:cubicBezTo>
                    <a:pt x="450" y="452"/>
                    <a:pt x="450" y="452"/>
                    <a:pt x="450" y="452"/>
                  </a:cubicBezTo>
                  <a:cubicBezTo>
                    <a:pt x="450" y="452"/>
                    <a:pt x="450" y="451"/>
                    <a:pt x="450" y="451"/>
                  </a:cubicBezTo>
                  <a:cubicBezTo>
                    <a:pt x="450" y="450"/>
                    <a:pt x="450" y="449"/>
                    <a:pt x="450" y="448"/>
                  </a:cubicBezTo>
                  <a:cubicBezTo>
                    <a:pt x="449" y="448"/>
                    <a:pt x="450" y="447"/>
                    <a:pt x="450" y="446"/>
                  </a:cubicBezTo>
                  <a:cubicBezTo>
                    <a:pt x="449" y="445"/>
                    <a:pt x="448" y="444"/>
                    <a:pt x="448" y="443"/>
                  </a:cubicBezTo>
                  <a:cubicBezTo>
                    <a:pt x="447" y="442"/>
                    <a:pt x="447" y="441"/>
                    <a:pt x="447" y="441"/>
                  </a:cubicBezTo>
                  <a:cubicBezTo>
                    <a:pt x="447" y="440"/>
                    <a:pt x="446" y="440"/>
                    <a:pt x="446" y="439"/>
                  </a:cubicBezTo>
                  <a:cubicBezTo>
                    <a:pt x="446" y="438"/>
                    <a:pt x="446" y="438"/>
                    <a:pt x="445" y="437"/>
                  </a:cubicBezTo>
                  <a:cubicBezTo>
                    <a:pt x="445" y="436"/>
                    <a:pt x="445" y="436"/>
                    <a:pt x="445" y="435"/>
                  </a:cubicBezTo>
                  <a:cubicBezTo>
                    <a:pt x="445" y="435"/>
                    <a:pt x="444" y="434"/>
                    <a:pt x="444" y="433"/>
                  </a:cubicBezTo>
                  <a:cubicBezTo>
                    <a:pt x="443" y="433"/>
                    <a:pt x="443" y="432"/>
                    <a:pt x="443" y="432"/>
                  </a:cubicBezTo>
                  <a:cubicBezTo>
                    <a:pt x="442" y="431"/>
                    <a:pt x="442" y="431"/>
                    <a:pt x="442" y="431"/>
                  </a:cubicBezTo>
                  <a:cubicBezTo>
                    <a:pt x="442" y="431"/>
                    <a:pt x="442" y="430"/>
                    <a:pt x="442" y="430"/>
                  </a:cubicBezTo>
                  <a:cubicBezTo>
                    <a:pt x="442" y="430"/>
                    <a:pt x="442" y="429"/>
                    <a:pt x="441" y="429"/>
                  </a:cubicBezTo>
                  <a:cubicBezTo>
                    <a:pt x="441" y="428"/>
                    <a:pt x="440" y="428"/>
                    <a:pt x="440" y="427"/>
                  </a:cubicBezTo>
                  <a:cubicBezTo>
                    <a:pt x="440" y="426"/>
                    <a:pt x="440" y="425"/>
                    <a:pt x="441" y="424"/>
                  </a:cubicBezTo>
                  <a:cubicBezTo>
                    <a:pt x="441" y="423"/>
                    <a:pt x="441" y="422"/>
                    <a:pt x="441" y="421"/>
                  </a:cubicBezTo>
                  <a:cubicBezTo>
                    <a:pt x="440" y="421"/>
                    <a:pt x="441" y="420"/>
                    <a:pt x="441" y="420"/>
                  </a:cubicBezTo>
                  <a:cubicBezTo>
                    <a:pt x="441" y="418"/>
                    <a:pt x="440" y="417"/>
                    <a:pt x="439" y="415"/>
                  </a:cubicBezTo>
                  <a:cubicBezTo>
                    <a:pt x="439" y="415"/>
                    <a:pt x="439" y="414"/>
                    <a:pt x="439" y="413"/>
                  </a:cubicBezTo>
                  <a:cubicBezTo>
                    <a:pt x="439" y="412"/>
                    <a:pt x="438" y="412"/>
                    <a:pt x="438" y="411"/>
                  </a:cubicBezTo>
                  <a:cubicBezTo>
                    <a:pt x="437" y="410"/>
                    <a:pt x="438" y="410"/>
                    <a:pt x="439" y="409"/>
                  </a:cubicBezTo>
                  <a:cubicBezTo>
                    <a:pt x="440" y="407"/>
                    <a:pt x="438" y="406"/>
                    <a:pt x="438" y="404"/>
                  </a:cubicBezTo>
                  <a:cubicBezTo>
                    <a:pt x="438" y="404"/>
                    <a:pt x="438" y="403"/>
                    <a:pt x="438" y="403"/>
                  </a:cubicBezTo>
                  <a:cubicBezTo>
                    <a:pt x="439" y="403"/>
                    <a:pt x="439" y="402"/>
                    <a:pt x="439" y="401"/>
                  </a:cubicBezTo>
                  <a:cubicBezTo>
                    <a:pt x="439" y="401"/>
                    <a:pt x="439" y="401"/>
                    <a:pt x="439" y="400"/>
                  </a:cubicBezTo>
                  <a:cubicBezTo>
                    <a:pt x="439" y="400"/>
                    <a:pt x="439" y="400"/>
                    <a:pt x="439" y="399"/>
                  </a:cubicBezTo>
                  <a:cubicBezTo>
                    <a:pt x="438" y="399"/>
                    <a:pt x="438" y="398"/>
                    <a:pt x="438" y="398"/>
                  </a:cubicBezTo>
                  <a:cubicBezTo>
                    <a:pt x="438" y="398"/>
                    <a:pt x="438" y="397"/>
                    <a:pt x="438" y="397"/>
                  </a:cubicBezTo>
                  <a:cubicBezTo>
                    <a:pt x="437" y="397"/>
                    <a:pt x="437" y="397"/>
                    <a:pt x="437" y="397"/>
                  </a:cubicBezTo>
                  <a:cubicBezTo>
                    <a:pt x="436" y="396"/>
                    <a:pt x="438" y="395"/>
                    <a:pt x="437" y="394"/>
                  </a:cubicBezTo>
                  <a:cubicBezTo>
                    <a:pt x="437" y="393"/>
                    <a:pt x="437" y="393"/>
                    <a:pt x="438" y="392"/>
                  </a:cubicBezTo>
                  <a:cubicBezTo>
                    <a:pt x="439" y="391"/>
                    <a:pt x="437" y="391"/>
                    <a:pt x="437" y="391"/>
                  </a:cubicBezTo>
                  <a:cubicBezTo>
                    <a:pt x="437" y="391"/>
                    <a:pt x="436" y="390"/>
                    <a:pt x="437" y="390"/>
                  </a:cubicBezTo>
                  <a:cubicBezTo>
                    <a:pt x="437" y="389"/>
                    <a:pt x="438" y="388"/>
                    <a:pt x="438" y="387"/>
                  </a:cubicBezTo>
                  <a:cubicBezTo>
                    <a:pt x="439" y="387"/>
                    <a:pt x="439" y="386"/>
                    <a:pt x="438" y="385"/>
                  </a:cubicBezTo>
                  <a:cubicBezTo>
                    <a:pt x="438" y="385"/>
                    <a:pt x="438" y="385"/>
                    <a:pt x="438" y="385"/>
                  </a:cubicBezTo>
                  <a:cubicBezTo>
                    <a:pt x="437" y="385"/>
                    <a:pt x="437" y="385"/>
                    <a:pt x="437" y="385"/>
                  </a:cubicBezTo>
                  <a:cubicBezTo>
                    <a:pt x="436" y="385"/>
                    <a:pt x="436" y="384"/>
                    <a:pt x="437" y="384"/>
                  </a:cubicBezTo>
                  <a:cubicBezTo>
                    <a:pt x="437" y="383"/>
                    <a:pt x="437" y="383"/>
                    <a:pt x="436" y="382"/>
                  </a:cubicBezTo>
                  <a:cubicBezTo>
                    <a:pt x="436" y="382"/>
                    <a:pt x="436" y="381"/>
                    <a:pt x="436" y="380"/>
                  </a:cubicBezTo>
                  <a:cubicBezTo>
                    <a:pt x="436" y="379"/>
                    <a:pt x="436" y="379"/>
                    <a:pt x="436" y="379"/>
                  </a:cubicBezTo>
                  <a:cubicBezTo>
                    <a:pt x="436" y="378"/>
                    <a:pt x="437" y="377"/>
                    <a:pt x="438" y="376"/>
                  </a:cubicBezTo>
                  <a:cubicBezTo>
                    <a:pt x="438" y="376"/>
                    <a:pt x="437" y="376"/>
                    <a:pt x="437" y="376"/>
                  </a:cubicBezTo>
                  <a:cubicBezTo>
                    <a:pt x="437" y="376"/>
                    <a:pt x="436" y="376"/>
                    <a:pt x="436" y="376"/>
                  </a:cubicBezTo>
                  <a:cubicBezTo>
                    <a:pt x="436" y="375"/>
                    <a:pt x="436" y="375"/>
                    <a:pt x="436" y="374"/>
                  </a:cubicBezTo>
                  <a:cubicBezTo>
                    <a:pt x="436" y="373"/>
                    <a:pt x="437" y="372"/>
                    <a:pt x="437" y="372"/>
                  </a:cubicBezTo>
                  <a:cubicBezTo>
                    <a:pt x="438" y="371"/>
                    <a:pt x="439" y="371"/>
                    <a:pt x="440" y="371"/>
                  </a:cubicBezTo>
                  <a:cubicBezTo>
                    <a:pt x="440" y="371"/>
                    <a:pt x="440" y="371"/>
                    <a:pt x="440" y="371"/>
                  </a:cubicBezTo>
                  <a:cubicBezTo>
                    <a:pt x="440" y="371"/>
                    <a:pt x="440" y="371"/>
                    <a:pt x="439" y="371"/>
                  </a:cubicBezTo>
                  <a:cubicBezTo>
                    <a:pt x="439" y="371"/>
                    <a:pt x="438" y="370"/>
                    <a:pt x="438" y="370"/>
                  </a:cubicBezTo>
                  <a:cubicBezTo>
                    <a:pt x="436" y="370"/>
                    <a:pt x="435" y="369"/>
                    <a:pt x="434" y="369"/>
                  </a:cubicBezTo>
                  <a:cubicBezTo>
                    <a:pt x="434" y="369"/>
                    <a:pt x="435" y="370"/>
                    <a:pt x="434" y="371"/>
                  </a:cubicBezTo>
                  <a:cubicBezTo>
                    <a:pt x="434" y="372"/>
                    <a:pt x="434" y="372"/>
                    <a:pt x="434" y="373"/>
                  </a:cubicBezTo>
                  <a:cubicBezTo>
                    <a:pt x="434" y="373"/>
                    <a:pt x="434" y="374"/>
                    <a:pt x="433" y="374"/>
                  </a:cubicBezTo>
                  <a:cubicBezTo>
                    <a:pt x="433" y="374"/>
                    <a:pt x="434" y="375"/>
                    <a:pt x="434" y="375"/>
                  </a:cubicBezTo>
                  <a:cubicBezTo>
                    <a:pt x="435" y="377"/>
                    <a:pt x="433" y="380"/>
                    <a:pt x="431" y="381"/>
                  </a:cubicBezTo>
                  <a:cubicBezTo>
                    <a:pt x="430" y="382"/>
                    <a:pt x="429" y="382"/>
                    <a:pt x="428" y="383"/>
                  </a:cubicBezTo>
                  <a:cubicBezTo>
                    <a:pt x="426" y="383"/>
                    <a:pt x="425" y="384"/>
                    <a:pt x="424" y="384"/>
                  </a:cubicBezTo>
                  <a:cubicBezTo>
                    <a:pt x="423" y="384"/>
                    <a:pt x="422" y="385"/>
                    <a:pt x="421" y="385"/>
                  </a:cubicBezTo>
                  <a:cubicBezTo>
                    <a:pt x="420" y="385"/>
                    <a:pt x="420" y="386"/>
                    <a:pt x="419" y="386"/>
                  </a:cubicBezTo>
                  <a:cubicBezTo>
                    <a:pt x="418" y="386"/>
                    <a:pt x="418" y="385"/>
                    <a:pt x="417" y="385"/>
                  </a:cubicBezTo>
                  <a:cubicBezTo>
                    <a:pt x="417" y="385"/>
                    <a:pt x="416" y="384"/>
                    <a:pt x="415" y="384"/>
                  </a:cubicBezTo>
                  <a:cubicBezTo>
                    <a:pt x="413" y="383"/>
                    <a:pt x="413" y="382"/>
                    <a:pt x="412" y="381"/>
                  </a:cubicBezTo>
                  <a:cubicBezTo>
                    <a:pt x="411" y="380"/>
                    <a:pt x="410" y="380"/>
                    <a:pt x="410" y="380"/>
                  </a:cubicBezTo>
                  <a:cubicBezTo>
                    <a:pt x="409" y="380"/>
                    <a:pt x="409" y="379"/>
                    <a:pt x="409" y="379"/>
                  </a:cubicBezTo>
                  <a:cubicBezTo>
                    <a:pt x="409" y="378"/>
                    <a:pt x="408" y="377"/>
                    <a:pt x="408" y="377"/>
                  </a:cubicBezTo>
                  <a:cubicBezTo>
                    <a:pt x="407" y="377"/>
                    <a:pt x="407" y="376"/>
                    <a:pt x="406" y="376"/>
                  </a:cubicBezTo>
                  <a:cubicBezTo>
                    <a:pt x="406" y="376"/>
                    <a:pt x="406" y="375"/>
                    <a:pt x="406" y="375"/>
                  </a:cubicBezTo>
                  <a:cubicBezTo>
                    <a:pt x="406" y="374"/>
                    <a:pt x="405" y="373"/>
                    <a:pt x="404" y="372"/>
                  </a:cubicBezTo>
                  <a:cubicBezTo>
                    <a:pt x="404" y="372"/>
                    <a:pt x="404" y="372"/>
                    <a:pt x="403" y="372"/>
                  </a:cubicBezTo>
                  <a:cubicBezTo>
                    <a:pt x="403" y="372"/>
                    <a:pt x="403" y="371"/>
                    <a:pt x="403" y="371"/>
                  </a:cubicBezTo>
                  <a:cubicBezTo>
                    <a:pt x="403" y="371"/>
                    <a:pt x="403" y="370"/>
                    <a:pt x="404" y="370"/>
                  </a:cubicBezTo>
                  <a:cubicBezTo>
                    <a:pt x="405" y="369"/>
                    <a:pt x="405" y="371"/>
                    <a:pt x="407" y="370"/>
                  </a:cubicBezTo>
                  <a:cubicBezTo>
                    <a:pt x="408" y="370"/>
                    <a:pt x="409" y="371"/>
                    <a:pt x="410" y="371"/>
                  </a:cubicBezTo>
                  <a:cubicBezTo>
                    <a:pt x="410" y="370"/>
                    <a:pt x="410" y="370"/>
                    <a:pt x="411" y="369"/>
                  </a:cubicBezTo>
                  <a:cubicBezTo>
                    <a:pt x="411" y="369"/>
                    <a:pt x="412" y="369"/>
                    <a:pt x="412" y="368"/>
                  </a:cubicBezTo>
                  <a:cubicBezTo>
                    <a:pt x="413" y="368"/>
                    <a:pt x="413" y="368"/>
                    <a:pt x="413" y="368"/>
                  </a:cubicBezTo>
                  <a:cubicBezTo>
                    <a:pt x="414" y="367"/>
                    <a:pt x="416" y="367"/>
                    <a:pt x="417" y="366"/>
                  </a:cubicBezTo>
                  <a:cubicBezTo>
                    <a:pt x="417" y="366"/>
                    <a:pt x="418" y="366"/>
                    <a:pt x="418" y="365"/>
                  </a:cubicBezTo>
                  <a:cubicBezTo>
                    <a:pt x="418" y="365"/>
                    <a:pt x="419" y="365"/>
                    <a:pt x="418" y="365"/>
                  </a:cubicBezTo>
                  <a:cubicBezTo>
                    <a:pt x="418" y="365"/>
                    <a:pt x="417" y="365"/>
                    <a:pt x="416" y="365"/>
                  </a:cubicBezTo>
                  <a:cubicBezTo>
                    <a:pt x="415" y="366"/>
                    <a:pt x="414" y="366"/>
                    <a:pt x="413" y="366"/>
                  </a:cubicBezTo>
                  <a:cubicBezTo>
                    <a:pt x="412" y="366"/>
                    <a:pt x="410" y="366"/>
                    <a:pt x="409" y="366"/>
                  </a:cubicBezTo>
                  <a:cubicBezTo>
                    <a:pt x="408" y="366"/>
                    <a:pt x="407" y="367"/>
                    <a:pt x="406" y="366"/>
                  </a:cubicBezTo>
                  <a:cubicBezTo>
                    <a:pt x="405" y="366"/>
                    <a:pt x="404" y="365"/>
                    <a:pt x="403" y="365"/>
                  </a:cubicBezTo>
                  <a:cubicBezTo>
                    <a:pt x="402" y="365"/>
                    <a:pt x="401" y="364"/>
                    <a:pt x="400" y="364"/>
                  </a:cubicBezTo>
                  <a:cubicBezTo>
                    <a:pt x="400" y="363"/>
                    <a:pt x="400" y="363"/>
                    <a:pt x="400" y="362"/>
                  </a:cubicBezTo>
                  <a:cubicBezTo>
                    <a:pt x="400" y="362"/>
                    <a:pt x="399" y="362"/>
                    <a:pt x="398" y="362"/>
                  </a:cubicBezTo>
                  <a:cubicBezTo>
                    <a:pt x="398" y="361"/>
                    <a:pt x="398" y="359"/>
                    <a:pt x="399" y="359"/>
                  </a:cubicBezTo>
                  <a:cubicBezTo>
                    <a:pt x="400" y="359"/>
                    <a:pt x="401" y="359"/>
                    <a:pt x="401" y="358"/>
                  </a:cubicBezTo>
                  <a:cubicBezTo>
                    <a:pt x="402" y="358"/>
                    <a:pt x="403" y="357"/>
                    <a:pt x="403" y="357"/>
                  </a:cubicBezTo>
                  <a:cubicBezTo>
                    <a:pt x="403" y="357"/>
                    <a:pt x="403" y="357"/>
                    <a:pt x="402" y="357"/>
                  </a:cubicBezTo>
                  <a:cubicBezTo>
                    <a:pt x="402" y="357"/>
                    <a:pt x="401" y="356"/>
                    <a:pt x="401" y="356"/>
                  </a:cubicBezTo>
                  <a:cubicBezTo>
                    <a:pt x="400" y="356"/>
                    <a:pt x="399" y="357"/>
                    <a:pt x="398" y="358"/>
                  </a:cubicBezTo>
                  <a:cubicBezTo>
                    <a:pt x="398" y="358"/>
                    <a:pt x="398" y="358"/>
                    <a:pt x="398" y="358"/>
                  </a:cubicBezTo>
                  <a:cubicBezTo>
                    <a:pt x="398" y="358"/>
                    <a:pt x="398" y="358"/>
                    <a:pt x="398" y="358"/>
                  </a:cubicBezTo>
                  <a:cubicBezTo>
                    <a:pt x="398" y="358"/>
                    <a:pt x="398" y="358"/>
                    <a:pt x="398" y="358"/>
                  </a:cubicBezTo>
                  <a:cubicBezTo>
                    <a:pt x="398" y="358"/>
                    <a:pt x="398" y="358"/>
                    <a:pt x="398" y="358"/>
                  </a:cubicBezTo>
                  <a:cubicBezTo>
                    <a:pt x="398" y="358"/>
                    <a:pt x="397" y="358"/>
                    <a:pt x="397" y="358"/>
                  </a:cubicBezTo>
                  <a:cubicBezTo>
                    <a:pt x="396" y="359"/>
                    <a:pt x="395" y="358"/>
                    <a:pt x="395" y="358"/>
                  </a:cubicBezTo>
                  <a:cubicBezTo>
                    <a:pt x="394" y="357"/>
                    <a:pt x="393" y="357"/>
                    <a:pt x="392" y="357"/>
                  </a:cubicBezTo>
                  <a:cubicBezTo>
                    <a:pt x="391" y="357"/>
                    <a:pt x="391" y="357"/>
                    <a:pt x="391" y="357"/>
                  </a:cubicBezTo>
                  <a:cubicBezTo>
                    <a:pt x="390" y="357"/>
                    <a:pt x="389" y="356"/>
                    <a:pt x="389" y="355"/>
                  </a:cubicBezTo>
                  <a:cubicBezTo>
                    <a:pt x="389" y="355"/>
                    <a:pt x="389" y="354"/>
                    <a:pt x="389" y="354"/>
                  </a:cubicBezTo>
                  <a:cubicBezTo>
                    <a:pt x="389" y="353"/>
                    <a:pt x="388" y="353"/>
                    <a:pt x="388" y="352"/>
                  </a:cubicBezTo>
                  <a:cubicBezTo>
                    <a:pt x="388" y="352"/>
                    <a:pt x="388" y="351"/>
                    <a:pt x="388" y="351"/>
                  </a:cubicBezTo>
                  <a:cubicBezTo>
                    <a:pt x="388" y="350"/>
                    <a:pt x="388" y="350"/>
                    <a:pt x="387" y="350"/>
                  </a:cubicBezTo>
                  <a:cubicBezTo>
                    <a:pt x="387" y="348"/>
                    <a:pt x="387" y="347"/>
                    <a:pt x="387" y="346"/>
                  </a:cubicBezTo>
                  <a:cubicBezTo>
                    <a:pt x="386" y="346"/>
                    <a:pt x="385" y="346"/>
                    <a:pt x="384" y="346"/>
                  </a:cubicBezTo>
                  <a:cubicBezTo>
                    <a:pt x="384" y="346"/>
                    <a:pt x="383" y="346"/>
                    <a:pt x="382" y="346"/>
                  </a:cubicBezTo>
                  <a:cubicBezTo>
                    <a:pt x="382" y="345"/>
                    <a:pt x="382" y="345"/>
                    <a:pt x="382" y="345"/>
                  </a:cubicBezTo>
                  <a:cubicBezTo>
                    <a:pt x="383" y="344"/>
                    <a:pt x="382" y="344"/>
                    <a:pt x="382" y="343"/>
                  </a:cubicBezTo>
                  <a:cubicBezTo>
                    <a:pt x="381" y="343"/>
                    <a:pt x="382" y="341"/>
                    <a:pt x="381" y="341"/>
                  </a:cubicBezTo>
                  <a:cubicBezTo>
                    <a:pt x="380" y="341"/>
                    <a:pt x="379" y="340"/>
                    <a:pt x="378" y="341"/>
                  </a:cubicBezTo>
                  <a:cubicBezTo>
                    <a:pt x="377" y="341"/>
                    <a:pt x="376" y="341"/>
                    <a:pt x="375" y="341"/>
                  </a:cubicBezTo>
                  <a:cubicBezTo>
                    <a:pt x="374" y="342"/>
                    <a:pt x="372" y="341"/>
                    <a:pt x="371" y="341"/>
                  </a:cubicBezTo>
                  <a:cubicBezTo>
                    <a:pt x="370" y="342"/>
                    <a:pt x="369" y="342"/>
                    <a:pt x="368" y="342"/>
                  </a:cubicBezTo>
                  <a:cubicBezTo>
                    <a:pt x="367" y="342"/>
                    <a:pt x="367" y="342"/>
                    <a:pt x="366" y="342"/>
                  </a:cubicBezTo>
                  <a:cubicBezTo>
                    <a:pt x="365" y="342"/>
                    <a:pt x="364" y="342"/>
                    <a:pt x="364" y="343"/>
                  </a:cubicBezTo>
                  <a:cubicBezTo>
                    <a:pt x="363" y="343"/>
                    <a:pt x="362" y="343"/>
                    <a:pt x="362" y="343"/>
                  </a:cubicBezTo>
                  <a:cubicBezTo>
                    <a:pt x="361" y="343"/>
                    <a:pt x="360" y="343"/>
                    <a:pt x="359" y="343"/>
                  </a:cubicBezTo>
                  <a:cubicBezTo>
                    <a:pt x="358" y="342"/>
                    <a:pt x="358" y="341"/>
                    <a:pt x="356" y="341"/>
                  </a:cubicBezTo>
                  <a:cubicBezTo>
                    <a:pt x="356" y="342"/>
                    <a:pt x="355" y="342"/>
                    <a:pt x="355" y="341"/>
                  </a:cubicBezTo>
                  <a:cubicBezTo>
                    <a:pt x="354" y="341"/>
                    <a:pt x="353" y="342"/>
                    <a:pt x="353" y="342"/>
                  </a:cubicBezTo>
                  <a:cubicBezTo>
                    <a:pt x="353" y="342"/>
                    <a:pt x="352" y="342"/>
                    <a:pt x="352" y="342"/>
                  </a:cubicBezTo>
                  <a:cubicBezTo>
                    <a:pt x="350" y="343"/>
                    <a:pt x="349" y="342"/>
                    <a:pt x="347" y="343"/>
                  </a:cubicBezTo>
                  <a:cubicBezTo>
                    <a:pt x="346" y="343"/>
                    <a:pt x="345" y="343"/>
                    <a:pt x="344" y="343"/>
                  </a:cubicBezTo>
                  <a:cubicBezTo>
                    <a:pt x="344" y="343"/>
                    <a:pt x="344" y="342"/>
                    <a:pt x="343" y="343"/>
                  </a:cubicBezTo>
                  <a:cubicBezTo>
                    <a:pt x="343" y="343"/>
                    <a:pt x="342" y="343"/>
                    <a:pt x="342" y="343"/>
                  </a:cubicBezTo>
                  <a:cubicBezTo>
                    <a:pt x="341" y="343"/>
                    <a:pt x="340" y="343"/>
                    <a:pt x="339" y="343"/>
                  </a:cubicBezTo>
                  <a:cubicBezTo>
                    <a:pt x="339" y="343"/>
                    <a:pt x="339" y="343"/>
                    <a:pt x="339" y="343"/>
                  </a:cubicBezTo>
                  <a:cubicBezTo>
                    <a:pt x="339" y="343"/>
                    <a:pt x="339" y="342"/>
                    <a:pt x="339" y="342"/>
                  </a:cubicBezTo>
                  <a:cubicBezTo>
                    <a:pt x="339" y="342"/>
                    <a:pt x="338" y="342"/>
                    <a:pt x="338" y="342"/>
                  </a:cubicBezTo>
                  <a:cubicBezTo>
                    <a:pt x="337" y="342"/>
                    <a:pt x="337" y="343"/>
                    <a:pt x="336" y="343"/>
                  </a:cubicBezTo>
                  <a:cubicBezTo>
                    <a:pt x="336" y="343"/>
                    <a:pt x="336" y="343"/>
                    <a:pt x="336" y="343"/>
                  </a:cubicBezTo>
                  <a:cubicBezTo>
                    <a:pt x="336" y="343"/>
                    <a:pt x="336" y="344"/>
                    <a:pt x="336" y="344"/>
                  </a:cubicBezTo>
                  <a:cubicBezTo>
                    <a:pt x="335" y="344"/>
                    <a:pt x="334" y="344"/>
                    <a:pt x="333" y="344"/>
                  </a:cubicBezTo>
                  <a:cubicBezTo>
                    <a:pt x="331" y="344"/>
                    <a:pt x="329" y="344"/>
                    <a:pt x="328" y="342"/>
                  </a:cubicBezTo>
                  <a:cubicBezTo>
                    <a:pt x="328" y="342"/>
                    <a:pt x="328" y="340"/>
                    <a:pt x="327" y="341"/>
                  </a:cubicBezTo>
                  <a:cubicBezTo>
                    <a:pt x="326" y="341"/>
                    <a:pt x="326" y="341"/>
                    <a:pt x="325" y="342"/>
                  </a:cubicBezTo>
                  <a:cubicBezTo>
                    <a:pt x="325" y="343"/>
                    <a:pt x="323" y="342"/>
                    <a:pt x="323" y="342"/>
                  </a:cubicBezTo>
                  <a:cubicBezTo>
                    <a:pt x="323" y="342"/>
                    <a:pt x="322" y="342"/>
                    <a:pt x="322" y="342"/>
                  </a:cubicBezTo>
                  <a:cubicBezTo>
                    <a:pt x="322" y="341"/>
                    <a:pt x="321" y="341"/>
                    <a:pt x="321" y="341"/>
                  </a:cubicBezTo>
                  <a:cubicBezTo>
                    <a:pt x="320" y="341"/>
                    <a:pt x="319" y="341"/>
                    <a:pt x="318" y="341"/>
                  </a:cubicBezTo>
                  <a:cubicBezTo>
                    <a:pt x="317" y="341"/>
                    <a:pt x="316" y="341"/>
                    <a:pt x="315" y="341"/>
                  </a:cubicBezTo>
                  <a:cubicBezTo>
                    <a:pt x="315" y="340"/>
                    <a:pt x="315" y="340"/>
                    <a:pt x="314" y="340"/>
                  </a:cubicBezTo>
                  <a:cubicBezTo>
                    <a:pt x="314" y="339"/>
                    <a:pt x="313" y="339"/>
                    <a:pt x="313" y="339"/>
                  </a:cubicBezTo>
                  <a:cubicBezTo>
                    <a:pt x="312" y="339"/>
                    <a:pt x="311" y="339"/>
                    <a:pt x="311" y="340"/>
                  </a:cubicBezTo>
                  <a:cubicBezTo>
                    <a:pt x="311" y="340"/>
                    <a:pt x="311" y="340"/>
                    <a:pt x="310" y="340"/>
                  </a:cubicBezTo>
                  <a:cubicBezTo>
                    <a:pt x="309" y="340"/>
                    <a:pt x="308" y="339"/>
                    <a:pt x="308" y="338"/>
                  </a:cubicBezTo>
                  <a:cubicBezTo>
                    <a:pt x="307" y="338"/>
                    <a:pt x="306" y="337"/>
                    <a:pt x="305" y="337"/>
                  </a:cubicBezTo>
                  <a:cubicBezTo>
                    <a:pt x="305" y="338"/>
                    <a:pt x="304" y="338"/>
                    <a:pt x="303" y="338"/>
                  </a:cubicBezTo>
                  <a:cubicBezTo>
                    <a:pt x="303" y="339"/>
                    <a:pt x="302" y="339"/>
                    <a:pt x="302" y="339"/>
                  </a:cubicBezTo>
                  <a:cubicBezTo>
                    <a:pt x="301" y="339"/>
                    <a:pt x="301" y="338"/>
                    <a:pt x="300" y="338"/>
                  </a:cubicBezTo>
                  <a:cubicBezTo>
                    <a:pt x="299" y="338"/>
                    <a:pt x="299" y="338"/>
                    <a:pt x="298" y="338"/>
                  </a:cubicBezTo>
                  <a:cubicBezTo>
                    <a:pt x="297" y="338"/>
                    <a:pt x="296" y="338"/>
                    <a:pt x="296" y="338"/>
                  </a:cubicBezTo>
                  <a:cubicBezTo>
                    <a:pt x="295" y="337"/>
                    <a:pt x="294" y="337"/>
                    <a:pt x="294" y="336"/>
                  </a:cubicBezTo>
                  <a:cubicBezTo>
                    <a:pt x="294" y="335"/>
                    <a:pt x="294" y="335"/>
                    <a:pt x="294" y="334"/>
                  </a:cubicBezTo>
                  <a:cubicBezTo>
                    <a:pt x="294" y="333"/>
                    <a:pt x="293" y="333"/>
                    <a:pt x="293" y="332"/>
                  </a:cubicBezTo>
                  <a:cubicBezTo>
                    <a:pt x="292" y="331"/>
                    <a:pt x="293" y="330"/>
                    <a:pt x="293" y="329"/>
                  </a:cubicBezTo>
                  <a:cubicBezTo>
                    <a:pt x="293" y="328"/>
                    <a:pt x="292" y="328"/>
                    <a:pt x="292" y="327"/>
                  </a:cubicBezTo>
                  <a:cubicBezTo>
                    <a:pt x="291" y="327"/>
                    <a:pt x="291" y="327"/>
                    <a:pt x="290" y="326"/>
                  </a:cubicBezTo>
                  <a:cubicBezTo>
                    <a:pt x="290" y="326"/>
                    <a:pt x="290" y="325"/>
                    <a:pt x="290" y="325"/>
                  </a:cubicBezTo>
                  <a:cubicBezTo>
                    <a:pt x="289" y="324"/>
                    <a:pt x="288" y="324"/>
                    <a:pt x="288" y="324"/>
                  </a:cubicBezTo>
                  <a:cubicBezTo>
                    <a:pt x="287" y="324"/>
                    <a:pt x="286" y="323"/>
                    <a:pt x="285" y="323"/>
                  </a:cubicBezTo>
                  <a:cubicBezTo>
                    <a:pt x="285" y="323"/>
                    <a:pt x="284" y="324"/>
                    <a:pt x="283" y="324"/>
                  </a:cubicBezTo>
                  <a:cubicBezTo>
                    <a:pt x="282" y="325"/>
                    <a:pt x="280" y="324"/>
                    <a:pt x="280" y="325"/>
                  </a:cubicBezTo>
                  <a:cubicBezTo>
                    <a:pt x="280" y="326"/>
                    <a:pt x="279" y="326"/>
                    <a:pt x="279" y="326"/>
                  </a:cubicBezTo>
                  <a:cubicBezTo>
                    <a:pt x="277" y="326"/>
                    <a:pt x="275" y="328"/>
                    <a:pt x="272" y="329"/>
                  </a:cubicBezTo>
                  <a:cubicBezTo>
                    <a:pt x="272" y="329"/>
                    <a:pt x="271" y="329"/>
                    <a:pt x="271" y="329"/>
                  </a:cubicBezTo>
                  <a:cubicBezTo>
                    <a:pt x="270" y="328"/>
                    <a:pt x="269" y="328"/>
                    <a:pt x="268" y="328"/>
                  </a:cubicBezTo>
                  <a:cubicBezTo>
                    <a:pt x="267" y="328"/>
                    <a:pt x="267" y="327"/>
                    <a:pt x="266" y="327"/>
                  </a:cubicBezTo>
                  <a:cubicBezTo>
                    <a:pt x="266" y="327"/>
                    <a:pt x="266" y="327"/>
                    <a:pt x="265" y="327"/>
                  </a:cubicBezTo>
                  <a:cubicBezTo>
                    <a:pt x="265" y="327"/>
                    <a:pt x="264" y="327"/>
                    <a:pt x="263" y="327"/>
                  </a:cubicBezTo>
                  <a:cubicBezTo>
                    <a:pt x="261" y="327"/>
                    <a:pt x="260" y="327"/>
                    <a:pt x="259" y="326"/>
                  </a:cubicBezTo>
                  <a:cubicBezTo>
                    <a:pt x="258" y="326"/>
                    <a:pt x="258" y="325"/>
                    <a:pt x="258" y="325"/>
                  </a:cubicBezTo>
                  <a:cubicBezTo>
                    <a:pt x="257" y="324"/>
                    <a:pt x="256" y="324"/>
                    <a:pt x="256" y="324"/>
                  </a:cubicBezTo>
                  <a:cubicBezTo>
                    <a:pt x="255" y="323"/>
                    <a:pt x="255" y="323"/>
                    <a:pt x="255" y="323"/>
                  </a:cubicBezTo>
                  <a:cubicBezTo>
                    <a:pt x="254" y="322"/>
                    <a:pt x="253" y="322"/>
                    <a:pt x="252" y="321"/>
                  </a:cubicBezTo>
                  <a:cubicBezTo>
                    <a:pt x="251" y="321"/>
                    <a:pt x="251" y="320"/>
                    <a:pt x="251" y="319"/>
                  </a:cubicBezTo>
                  <a:cubicBezTo>
                    <a:pt x="251" y="318"/>
                    <a:pt x="251" y="318"/>
                    <a:pt x="250" y="318"/>
                  </a:cubicBezTo>
                  <a:cubicBezTo>
                    <a:pt x="249" y="318"/>
                    <a:pt x="249" y="318"/>
                    <a:pt x="248" y="318"/>
                  </a:cubicBezTo>
                  <a:cubicBezTo>
                    <a:pt x="247" y="318"/>
                    <a:pt x="247" y="317"/>
                    <a:pt x="246" y="317"/>
                  </a:cubicBezTo>
                  <a:cubicBezTo>
                    <a:pt x="245" y="317"/>
                    <a:pt x="245" y="317"/>
                    <a:pt x="245" y="317"/>
                  </a:cubicBezTo>
                  <a:cubicBezTo>
                    <a:pt x="245" y="317"/>
                    <a:pt x="245" y="317"/>
                    <a:pt x="244" y="317"/>
                  </a:cubicBezTo>
                  <a:cubicBezTo>
                    <a:pt x="244" y="316"/>
                    <a:pt x="244" y="316"/>
                    <a:pt x="243" y="316"/>
                  </a:cubicBezTo>
                  <a:cubicBezTo>
                    <a:pt x="242" y="316"/>
                    <a:pt x="241" y="316"/>
                    <a:pt x="241" y="316"/>
                  </a:cubicBezTo>
                  <a:cubicBezTo>
                    <a:pt x="239" y="316"/>
                    <a:pt x="238" y="315"/>
                    <a:pt x="237" y="314"/>
                  </a:cubicBezTo>
                  <a:cubicBezTo>
                    <a:pt x="236" y="313"/>
                    <a:pt x="237" y="312"/>
                    <a:pt x="236" y="310"/>
                  </a:cubicBezTo>
                  <a:cubicBezTo>
                    <a:pt x="236" y="310"/>
                    <a:pt x="235" y="310"/>
                    <a:pt x="235" y="309"/>
                  </a:cubicBezTo>
                  <a:cubicBezTo>
                    <a:pt x="236" y="309"/>
                    <a:pt x="236" y="308"/>
                    <a:pt x="235" y="308"/>
                  </a:cubicBezTo>
                  <a:cubicBezTo>
                    <a:pt x="235" y="307"/>
                    <a:pt x="235" y="307"/>
                    <a:pt x="235" y="307"/>
                  </a:cubicBezTo>
                  <a:cubicBezTo>
                    <a:pt x="234" y="306"/>
                    <a:pt x="236" y="305"/>
                    <a:pt x="234" y="304"/>
                  </a:cubicBezTo>
                  <a:cubicBezTo>
                    <a:pt x="233" y="304"/>
                    <a:pt x="232" y="304"/>
                    <a:pt x="233" y="303"/>
                  </a:cubicBezTo>
                  <a:cubicBezTo>
                    <a:pt x="233" y="301"/>
                    <a:pt x="231" y="300"/>
                    <a:pt x="230" y="299"/>
                  </a:cubicBezTo>
                  <a:cubicBezTo>
                    <a:pt x="230" y="299"/>
                    <a:pt x="230" y="298"/>
                    <a:pt x="230" y="298"/>
                  </a:cubicBezTo>
                  <a:cubicBezTo>
                    <a:pt x="230" y="297"/>
                    <a:pt x="229" y="297"/>
                    <a:pt x="229" y="296"/>
                  </a:cubicBezTo>
                  <a:cubicBezTo>
                    <a:pt x="229" y="296"/>
                    <a:pt x="228" y="295"/>
                    <a:pt x="228" y="295"/>
                  </a:cubicBezTo>
                  <a:cubicBezTo>
                    <a:pt x="228" y="294"/>
                    <a:pt x="228" y="294"/>
                    <a:pt x="228" y="293"/>
                  </a:cubicBezTo>
                  <a:cubicBezTo>
                    <a:pt x="227" y="294"/>
                    <a:pt x="225" y="295"/>
                    <a:pt x="223" y="295"/>
                  </a:cubicBezTo>
                  <a:cubicBezTo>
                    <a:pt x="222" y="295"/>
                    <a:pt x="222" y="294"/>
                    <a:pt x="221" y="294"/>
                  </a:cubicBezTo>
                  <a:cubicBezTo>
                    <a:pt x="220" y="294"/>
                    <a:pt x="220" y="294"/>
                    <a:pt x="219" y="294"/>
                  </a:cubicBezTo>
                  <a:cubicBezTo>
                    <a:pt x="219" y="293"/>
                    <a:pt x="219" y="293"/>
                    <a:pt x="219" y="293"/>
                  </a:cubicBezTo>
                  <a:cubicBezTo>
                    <a:pt x="219" y="293"/>
                    <a:pt x="220" y="292"/>
                    <a:pt x="219" y="292"/>
                  </a:cubicBezTo>
                  <a:cubicBezTo>
                    <a:pt x="219" y="292"/>
                    <a:pt x="219" y="292"/>
                    <a:pt x="219" y="292"/>
                  </a:cubicBezTo>
                  <a:cubicBezTo>
                    <a:pt x="219" y="292"/>
                    <a:pt x="218" y="292"/>
                    <a:pt x="218" y="293"/>
                  </a:cubicBezTo>
                  <a:cubicBezTo>
                    <a:pt x="218" y="293"/>
                    <a:pt x="218" y="293"/>
                    <a:pt x="217" y="294"/>
                  </a:cubicBezTo>
                  <a:cubicBezTo>
                    <a:pt x="217" y="294"/>
                    <a:pt x="217" y="295"/>
                    <a:pt x="216" y="295"/>
                  </a:cubicBezTo>
                  <a:cubicBezTo>
                    <a:pt x="216" y="295"/>
                    <a:pt x="215" y="295"/>
                    <a:pt x="214" y="295"/>
                  </a:cubicBezTo>
                  <a:cubicBezTo>
                    <a:pt x="214" y="295"/>
                    <a:pt x="213" y="294"/>
                    <a:pt x="212" y="294"/>
                  </a:cubicBezTo>
                  <a:cubicBezTo>
                    <a:pt x="212" y="294"/>
                    <a:pt x="212" y="294"/>
                    <a:pt x="212" y="295"/>
                  </a:cubicBezTo>
                  <a:cubicBezTo>
                    <a:pt x="212" y="295"/>
                    <a:pt x="212" y="295"/>
                    <a:pt x="212" y="296"/>
                  </a:cubicBezTo>
                  <a:cubicBezTo>
                    <a:pt x="212" y="296"/>
                    <a:pt x="212" y="296"/>
                    <a:pt x="212" y="296"/>
                  </a:cubicBezTo>
                  <a:cubicBezTo>
                    <a:pt x="212" y="296"/>
                    <a:pt x="212" y="296"/>
                    <a:pt x="212" y="296"/>
                  </a:cubicBezTo>
                  <a:cubicBezTo>
                    <a:pt x="211" y="297"/>
                    <a:pt x="212" y="298"/>
                    <a:pt x="211" y="299"/>
                  </a:cubicBezTo>
                  <a:cubicBezTo>
                    <a:pt x="211" y="299"/>
                    <a:pt x="211" y="300"/>
                    <a:pt x="211" y="300"/>
                  </a:cubicBezTo>
                  <a:cubicBezTo>
                    <a:pt x="211" y="300"/>
                    <a:pt x="211" y="300"/>
                    <a:pt x="211" y="301"/>
                  </a:cubicBezTo>
                  <a:cubicBezTo>
                    <a:pt x="210" y="301"/>
                    <a:pt x="210" y="301"/>
                    <a:pt x="210" y="301"/>
                  </a:cubicBezTo>
                  <a:cubicBezTo>
                    <a:pt x="209" y="301"/>
                    <a:pt x="208" y="302"/>
                    <a:pt x="208" y="302"/>
                  </a:cubicBezTo>
                  <a:cubicBezTo>
                    <a:pt x="208" y="302"/>
                    <a:pt x="209" y="303"/>
                    <a:pt x="209" y="303"/>
                  </a:cubicBezTo>
                  <a:cubicBezTo>
                    <a:pt x="210" y="304"/>
                    <a:pt x="210" y="304"/>
                    <a:pt x="210" y="305"/>
                  </a:cubicBezTo>
                  <a:cubicBezTo>
                    <a:pt x="210" y="306"/>
                    <a:pt x="210" y="307"/>
                    <a:pt x="211" y="308"/>
                  </a:cubicBezTo>
                  <a:cubicBezTo>
                    <a:pt x="205" y="310"/>
                    <a:pt x="205" y="310"/>
                    <a:pt x="205" y="310"/>
                  </a:cubicBezTo>
                  <a:cubicBezTo>
                    <a:pt x="211" y="308"/>
                    <a:pt x="211" y="308"/>
                    <a:pt x="211" y="308"/>
                  </a:cubicBezTo>
                  <a:cubicBezTo>
                    <a:pt x="211" y="308"/>
                    <a:pt x="212" y="309"/>
                    <a:pt x="212" y="309"/>
                  </a:cubicBezTo>
                  <a:cubicBezTo>
                    <a:pt x="212" y="310"/>
                    <a:pt x="213" y="310"/>
                    <a:pt x="213" y="310"/>
                  </a:cubicBezTo>
                  <a:cubicBezTo>
                    <a:pt x="214" y="311"/>
                    <a:pt x="216" y="311"/>
                    <a:pt x="215" y="313"/>
                  </a:cubicBezTo>
                  <a:cubicBezTo>
                    <a:pt x="215" y="314"/>
                    <a:pt x="215" y="315"/>
                    <a:pt x="215" y="316"/>
                  </a:cubicBezTo>
                  <a:cubicBezTo>
                    <a:pt x="215" y="316"/>
                    <a:pt x="216" y="316"/>
                    <a:pt x="216" y="316"/>
                  </a:cubicBezTo>
                  <a:cubicBezTo>
                    <a:pt x="217" y="317"/>
                    <a:pt x="218" y="317"/>
                    <a:pt x="219" y="318"/>
                  </a:cubicBezTo>
                  <a:cubicBezTo>
                    <a:pt x="219" y="318"/>
                    <a:pt x="220" y="318"/>
                    <a:pt x="221" y="319"/>
                  </a:cubicBezTo>
                  <a:cubicBezTo>
                    <a:pt x="221" y="319"/>
                    <a:pt x="220" y="320"/>
                    <a:pt x="220" y="320"/>
                  </a:cubicBezTo>
                  <a:cubicBezTo>
                    <a:pt x="221" y="321"/>
                    <a:pt x="222" y="321"/>
                    <a:pt x="223" y="322"/>
                  </a:cubicBezTo>
                  <a:cubicBezTo>
                    <a:pt x="223" y="322"/>
                    <a:pt x="224" y="323"/>
                    <a:pt x="225" y="324"/>
                  </a:cubicBezTo>
                  <a:cubicBezTo>
                    <a:pt x="226" y="324"/>
                    <a:pt x="226" y="325"/>
                    <a:pt x="227" y="325"/>
                  </a:cubicBezTo>
                  <a:cubicBezTo>
                    <a:pt x="227" y="326"/>
                    <a:pt x="227" y="327"/>
                    <a:pt x="227" y="328"/>
                  </a:cubicBezTo>
                  <a:cubicBezTo>
                    <a:pt x="227" y="328"/>
                    <a:pt x="227" y="329"/>
                    <a:pt x="227" y="329"/>
                  </a:cubicBezTo>
                  <a:cubicBezTo>
                    <a:pt x="227" y="330"/>
                    <a:pt x="228" y="330"/>
                    <a:pt x="228" y="330"/>
                  </a:cubicBezTo>
                  <a:cubicBezTo>
                    <a:pt x="228" y="330"/>
                    <a:pt x="229" y="331"/>
                    <a:pt x="229" y="332"/>
                  </a:cubicBezTo>
                  <a:cubicBezTo>
                    <a:pt x="229" y="332"/>
                    <a:pt x="229" y="333"/>
                    <a:pt x="229" y="333"/>
                  </a:cubicBezTo>
                  <a:cubicBezTo>
                    <a:pt x="229" y="333"/>
                    <a:pt x="229" y="333"/>
                    <a:pt x="229" y="334"/>
                  </a:cubicBezTo>
                  <a:cubicBezTo>
                    <a:pt x="229" y="335"/>
                    <a:pt x="229" y="336"/>
                    <a:pt x="230" y="337"/>
                  </a:cubicBezTo>
                  <a:cubicBezTo>
                    <a:pt x="232" y="337"/>
                    <a:pt x="233" y="338"/>
                    <a:pt x="233" y="339"/>
                  </a:cubicBezTo>
                  <a:cubicBezTo>
                    <a:pt x="233" y="340"/>
                    <a:pt x="234" y="341"/>
                    <a:pt x="234" y="342"/>
                  </a:cubicBezTo>
                  <a:cubicBezTo>
                    <a:pt x="234" y="344"/>
                    <a:pt x="234" y="345"/>
                    <a:pt x="235" y="346"/>
                  </a:cubicBezTo>
                  <a:cubicBezTo>
                    <a:pt x="235" y="346"/>
                    <a:pt x="235" y="346"/>
                    <a:pt x="235" y="346"/>
                  </a:cubicBezTo>
                  <a:cubicBezTo>
                    <a:pt x="235" y="346"/>
                    <a:pt x="235" y="346"/>
                    <a:pt x="235" y="346"/>
                  </a:cubicBezTo>
                  <a:cubicBezTo>
                    <a:pt x="235" y="345"/>
                    <a:pt x="236" y="343"/>
                    <a:pt x="235" y="343"/>
                  </a:cubicBezTo>
                  <a:cubicBezTo>
                    <a:pt x="235" y="342"/>
                    <a:pt x="235" y="342"/>
                    <a:pt x="235" y="341"/>
                  </a:cubicBezTo>
                  <a:cubicBezTo>
                    <a:pt x="235" y="340"/>
                    <a:pt x="235" y="339"/>
                    <a:pt x="235" y="339"/>
                  </a:cubicBezTo>
                  <a:cubicBezTo>
                    <a:pt x="237" y="338"/>
                    <a:pt x="237" y="336"/>
                    <a:pt x="237" y="335"/>
                  </a:cubicBezTo>
                  <a:cubicBezTo>
                    <a:pt x="238" y="334"/>
                    <a:pt x="238" y="333"/>
                    <a:pt x="239" y="332"/>
                  </a:cubicBezTo>
                  <a:cubicBezTo>
                    <a:pt x="239" y="332"/>
                    <a:pt x="239" y="332"/>
                    <a:pt x="239" y="332"/>
                  </a:cubicBezTo>
                  <a:cubicBezTo>
                    <a:pt x="240" y="333"/>
                    <a:pt x="240" y="334"/>
                    <a:pt x="240" y="334"/>
                  </a:cubicBezTo>
                  <a:cubicBezTo>
                    <a:pt x="241" y="335"/>
                    <a:pt x="241" y="335"/>
                    <a:pt x="241" y="336"/>
                  </a:cubicBezTo>
                  <a:cubicBezTo>
                    <a:pt x="241" y="336"/>
                    <a:pt x="242" y="337"/>
                    <a:pt x="241" y="338"/>
                  </a:cubicBezTo>
                  <a:cubicBezTo>
                    <a:pt x="241" y="338"/>
                    <a:pt x="240" y="340"/>
                    <a:pt x="241" y="340"/>
                  </a:cubicBezTo>
                  <a:cubicBezTo>
                    <a:pt x="241" y="341"/>
                    <a:pt x="243" y="341"/>
                    <a:pt x="242" y="343"/>
                  </a:cubicBezTo>
                  <a:cubicBezTo>
                    <a:pt x="242" y="343"/>
                    <a:pt x="242" y="344"/>
                    <a:pt x="242" y="344"/>
                  </a:cubicBezTo>
                  <a:cubicBezTo>
                    <a:pt x="242" y="344"/>
                    <a:pt x="242" y="345"/>
                    <a:pt x="242" y="345"/>
                  </a:cubicBezTo>
                  <a:cubicBezTo>
                    <a:pt x="241" y="345"/>
                    <a:pt x="241" y="346"/>
                    <a:pt x="241" y="346"/>
                  </a:cubicBezTo>
                  <a:cubicBezTo>
                    <a:pt x="241" y="347"/>
                    <a:pt x="241" y="347"/>
                    <a:pt x="241" y="348"/>
                  </a:cubicBezTo>
                  <a:cubicBezTo>
                    <a:pt x="241" y="348"/>
                    <a:pt x="241" y="348"/>
                    <a:pt x="241" y="348"/>
                  </a:cubicBezTo>
                  <a:cubicBezTo>
                    <a:pt x="241" y="348"/>
                    <a:pt x="241" y="349"/>
                    <a:pt x="240" y="349"/>
                  </a:cubicBezTo>
                  <a:cubicBezTo>
                    <a:pt x="240" y="350"/>
                    <a:pt x="241" y="351"/>
                    <a:pt x="241" y="351"/>
                  </a:cubicBezTo>
                  <a:cubicBezTo>
                    <a:pt x="241" y="351"/>
                    <a:pt x="241" y="351"/>
                    <a:pt x="241" y="351"/>
                  </a:cubicBezTo>
                  <a:cubicBezTo>
                    <a:pt x="241" y="351"/>
                    <a:pt x="241" y="351"/>
                    <a:pt x="241" y="351"/>
                  </a:cubicBezTo>
                  <a:cubicBezTo>
                    <a:pt x="242" y="351"/>
                    <a:pt x="242" y="351"/>
                    <a:pt x="242" y="351"/>
                  </a:cubicBezTo>
                  <a:cubicBezTo>
                    <a:pt x="242" y="352"/>
                    <a:pt x="243" y="351"/>
                    <a:pt x="243" y="352"/>
                  </a:cubicBezTo>
                  <a:cubicBezTo>
                    <a:pt x="244" y="352"/>
                    <a:pt x="244" y="352"/>
                    <a:pt x="244" y="353"/>
                  </a:cubicBezTo>
                  <a:cubicBezTo>
                    <a:pt x="244" y="353"/>
                    <a:pt x="244" y="354"/>
                    <a:pt x="245" y="354"/>
                  </a:cubicBezTo>
                  <a:cubicBezTo>
                    <a:pt x="246" y="354"/>
                    <a:pt x="246" y="354"/>
                    <a:pt x="247" y="354"/>
                  </a:cubicBezTo>
                  <a:cubicBezTo>
                    <a:pt x="247" y="353"/>
                    <a:pt x="247" y="353"/>
                    <a:pt x="248" y="354"/>
                  </a:cubicBezTo>
                  <a:cubicBezTo>
                    <a:pt x="249" y="354"/>
                    <a:pt x="249" y="354"/>
                    <a:pt x="251" y="354"/>
                  </a:cubicBezTo>
                  <a:cubicBezTo>
                    <a:pt x="252" y="353"/>
                    <a:pt x="252" y="353"/>
                    <a:pt x="253" y="352"/>
                  </a:cubicBezTo>
                  <a:cubicBezTo>
                    <a:pt x="253" y="351"/>
                    <a:pt x="253" y="351"/>
                    <a:pt x="253" y="352"/>
                  </a:cubicBezTo>
                  <a:cubicBezTo>
                    <a:pt x="254" y="352"/>
                    <a:pt x="255" y="352"/>
                    <a:pt x="256" y="352"/>
                  </a:cubicBezTo>
                  <a:cubicBezTo>
                    <a:pt x="256" y="352"/>
                    <a:pt x="257" y="352"/>
                    <a:pt x="258" y="352"/>
                  </a:cubicBezTo>
                  <a:cubicBezTo>
                    <a:pt x="259" y="352"/>
                    <a:pt x="259" y="353"/>
                    <a:pt x="259" y="354"/>
                  </a:cubicBezTo>
                  <a:cubicBezTo>
                    <a:pt x="260" y="355"/>
                    <a:pt x="261" y="354"/>
                    <a:pt x="262" y="354"/>
                  </a:cubicBezTo>
                  <a:cubicBezTo>
                    <a:pt x="262" y="354"/>
                    <a:pt x="263" y="354"/>
                    <a:pt x="263" y="353"/>
                  </a:cubicBezTo>
                  <a:cubicBezTo>
                    <a:pt x="265" y="353"/>
                    <a:pt x="265" y="352"/>
                    <a:pt x="266" y="351"/>
                  </a:cubicBezTo>
                  <a:cubicBezTo>
                    <a:pt x="266" y="351"/>
                    <a:pt x="266" y="351"/>
                    <a:pt x="266" y="351"/>
                  </a:cubicBezTo>
                  <a:cubicBezTo>
                    <a:pt x="267" y="351"/>
                    <a:pt x="267" y="351"/>
                    <a:pt x="267" y="352"/>
                  </a:cubicBezTo>
                  <a:cubicBezTo>
                    <a:pt x="268" y="351"/>
                    <a:pt x="269" y="350"/>
                    <a:pt x="269" y="350"/>
                  </a:cubicBezTo>
                  <a:cubicBezTo>
                    <a:pt x="269" y="350"/>
                    <a:pt x="270" y="349"/>
                    <a:pt x="270" y="349"/>
                  </a:cubicBezTo>
                  <a:cubicBezTo>
                    <a:pt x="271" y="348"/>
                    <a:pt x="270" y="347"/>
                    <a:pt x="270" y="347"/>
                  </a:cubicBezTo>
                  <a:cubicBezTo>
                    <a:pt x="270" y="347"/>
                    <a:pt x="270" y="346"/>
                    <a:pt x="270" y="346"/>
                  </a:cubicBezTo>
                  <a:cubicBezTo>
                    <a:pt x="271" y="346"/>
                    <a:pt x="272" y="345"/>
                    <a:pt x="273" y="344"/>
                  </a:cubicBezTo>
                  <a:cubicBezTo>
                    <a:pt x="273" y="344"/>
                    <a:pt x="274" y="344"/>
                    <a:pt x="274" y="344"/>
                  </a:cubicBezTo>
                  <a:cubicBezTo>
                    <a:pt x="274" y="343"/>
                    <a:pt x="274" y="343"/>
                    <a:pt x="275" y="343"/>
                  </a:cubicBezTo>
                  <a:cubicBezTo>
                    <a:pt x="275" y="343"/>
                    <a:pt x="275" y="342"/>
                    <a:pt x="275" y="342"/>
                  </a:cubicBezTo>
                  <a:cubicBezTo>
                    <a:pt x="277" y="342"/>
                    <a:pt x="276" y="341"/>
                    <a:pt x="276" y="340"/>
                  </a:cubicBezTo>
                  <a:cubicBezTo>
                    <a:pt x="277" y="340"/>
                    <a:pt x="277" y="339"/>
                    <a:pt x="278" y="339"/>
                  </a:cubicBezTo>
                  <a:cubicBezTo>
                    <a:pt x="279" y="338"/>
                    <a:pt x="280" y="337"/>
                    <a:pt x="281" y="337"/>
                  </a:cubicBezTo>
                  <a:cubicBezTo>
                    <a:pt x="282" y="336"/>
                    <a:pt x="283" y="336"/>
                    <a:pt x="283" y="335"/>
                  </a:cubicBezTo>
                  <a:cubicBezTo>
                    <a:pt x="283" y="335"/>
                    <a:pt x="283" y="335"/>
                    <a:pt x="283" y="335"/>
                  </a:cubicBezTo>
                  <a:cubicBezTo>
                    <a:pt x="283" y="335"/>
                    <a:pt x="283" y="335"/>
                    <a:pt x="283" y="335"/>
                  </a:cubicBezTo>
                  <a:cubicBezTo>
                    <a:pt x="283" y="335"/>
                    <a:pt x="283" y="335"/>
                    <a:pt x="283" y="335"/>
                  </a:cubicBezTo>
                  <a:cubicBezTo>
                    <a:pt x="283" y="335"/>
                    <a:pt x="283" y="335"/>
                    <a:pt x="283" y="335"/>
                  </a:cubicBezTo>
                  <a:cubicBezTo>
                    <a:pt x="283" y="335"/>
                    <a:pt x="283" y="334"/>
                    <a:pt x="283" y="334"/>
                  </a:cubicBezTo>
                  <a:cubicBezTo>
                    <a:pt x="284" y="333"/>
                    <a:pt x="284" y="333"/>
                    <a:pt x="285" y="333"/>
                  </a:cubicBezTo>
                  <a:cubicBezTo>
                    <a:pt x="286" y="333"/>
                    <a:pt x="286" y="331"/>
                    <a:pt x="286" y="331"/>
                  </a:cubicBezTo>
                  <a:cubicBezTo>
                    <a:pt x="286" y="330"/>
                    <a:pt x="287" y="330"/>
                    <a:pt x="287" y="330"/>
                  </a:cubicBezTo>
                  <a:cubicBezTo>
                    <a:pt x="288" y="332"/>
                    <a:pt x="288" y="333"/>
                    <a:pt x="288" y="335"/>
                  </a:cubicBezTo>
                  <a:cubicBezTo>
                    <a:pt x="288" y="336"/>
                    <a:pt x="287" y="337"/>
                    <a:pt x="286" y="337"/>
                  </a:cubicBezTo>
                  <a:cubicBezTo>
                    <a:pt x="286" y="338"/>
                    <a:pt x="287" y="338"/>
                    <a:pt x="287" y="339"/>
                  </a:cubicBezTo>
                  <a:cubicBezTo>
                    <a:pt x="287" y="339"/>
                    <a:pt x="288" y="339"/>
                    <a:pt x="288" y="340"/>
                  </a:cubicBezTo>
                  <a:cubicBezTo>
                    <a:pt x="288" y="341"/>
                    <a:pt x="287" y="341"/>
                    <a:pt x="287" y="342"/>
                  </a:cubicBezTo>
                  <a:cubicBezTo>
                    <a:pt x="287" y="342"/>
                    <a:pt x="287" y="342"/>
                    <a:pt x="287" y="343"/>
                  </a:cubicBezTo>
                  <a:cubicBezTo>
                    <a:pt x="287" y="343"/>
                    <a:pt x="287" y="344"/>
                    <a:pt x="287" y="345"/>
                  </a:cubicBezTo>
                  <a:cubicBezTo>
                    <a:pt x="286" y="345"/>
                    <a:pt x="285" y="346"/>
                    <a:pt x="286" y="347"/>
                  </a:cubicBezTo>
                  <a:cubicBezTo>
                    <a:pt x="286" y="347"/>
                    <a:pt x="286" y="348"/>
                    <a:pt x="287" y="348"/>
                  </a:cubicBezTo>
                  <a:cubicBezTo>
                    <a:pt x="287" y="348"/>
                    <a:pt x="288" y="349"/>
                    <a:pt x="289" y="349"/>
                  </a:cubicBezTo>
                  <a:cubicBezTo>
                    <a:pt x="289" y="350"/>
                    <a:pt x="290" y="350"/>
                    <a:pt x="290" y="351"/>
                  </a:cubicBezTo>
                  <a:cubicBezTo>
                    <a:pt x="290" y="352"/>
                    <a:pt x="291" y="352"/>
                    <a:pt x="292" y="353"/>
                  </a:cubicBezTo>
                  <a:cubicBezTo>
                    <a:pt x="293" y="353"/>
                    <a:pt x="293" y="353"/>
                    <a:pt x="293" y="354"/>
                  </a:cubicBezTo>
                  <a:cubicBezTo>
                    <a:pt x="294" y="354"/>
                    <a:pt x="294" y="354"/>
                    <a:pt x="295" y="354"/>
                  </a:cubicBezTo>
                  <a:cubicBezTo>
                    <a:pt x="296" y="354"/>
                    <a:pt x="297" y="355"/>
                    <a:pt x="297" y="355"/>
                  </a:cubicBezTo>
                  <a:cubicBezTo>
                    <a:pt x="299" y="356"/>
                    <a:pt x="298" y="355"/>
                    <a:pt x="299" y="355"/>
                  </a:cubicBezTo>
                  <a:cubicBezTo>
                    <a:pt x="300" y="355"/>
                    <a:pt x="301" y="356"/>
                    <a:pt x="302" y="356"/>
                  </a:cubicBezTo>
                  <a:cubicBezTo>
                    <a:pt x="303" y="356"/>
                    <a:pt x="305" y="357"/>
                    <a:pt x="306" y="356"/>
                  </a:cubicBezTo>
                  <a:cubicBezTo>
                    <a:pt x="307" y="356"/>
                    <a:pt x="308" y="355"/>
                    <a:pt x="309" y="355"/>
                  </a:cubicBezTo>
                  <a:cubicBezTo>
                    <a:pt x="309" y="355"/>
                    <a:pt x="309" y="355"/>
                    <a:pt x="309" y="355"/>
                  </a:cubicBezTo>
                  <a:cubicBezTo>
                    <a:pt x="310" y="357"/>
                    <a:pt x="310" y="359"/>
                    <a:pt x="311" y="360"/>
                  </a:cubicBezTo>
                  <a:cubicBezTo>
                    <a:pt x="311" y="361"/>
                    <a:pt x="311" y="361"/>
                    <a:pt x="312" y="362"/>
                  </a:cubicBezTo>
                  <a:cubicBezTo>
                    <a:pt x="312" y="362"/>
                    <a:pt x="313" y="363"/>
                    <a:pt x="312" y="363"/>
                  </a:cubicBezTo>
                  <a:cubicBezTo>
                    <a:pt x="312" y="363"/>
                    <a:pt x="313" y="364"/>
                    <a:pt x="313" y="364"/>
                  </a:cubicBezTo>
                  <a:cubicBezTo>
                    <a:pt x="313" y="365"/>
                    <a:pt x="313" y="366"/>
                    <a:pt x="313" y="366"/>
                  </a:cubicBezTo>
                  <a:cubicBezTo>
                    <a:pt x="313" y="366"/>
                    <a:pt x="314" y="366"/>
                    <a:pt x="314" y="366"/>
                  </a:cubicBezTo>
                  <a:cubicBezTo>
                    <a:pt x="314" y="366"/>
                    <a:pt x="314" y="367"/>
                    <a:pt x="314" y="367"/>
                  </a:cubicBezTo>
                  <a:cubicBezTo>
                    <a:pt x="314" y="367"/>
                    <a:pt x="314" y="367"/>
                    <a:pt x="314" y="367"/>
                  </a:cubicBezTo>
                  <a:cubicBezTo>
                    <a:pt x="314" y="368"/>
                    <a:pt x="314" y="368"/>
                    <a:pt x="314" y="368"/>
                  </a:cubicBezTo>
                  <a:cubicBezTo>
                    <a:pt x="315" y="368"/>
                    <a:pt x="317" y="368"/>
                    <a:pt x="317" y="369"/>
                  </a:cubicBezTo>
                  <a:cubicBezTo>
                    <a:pt x="317" y="369"/>
                    <a:pt x="317" y="369"/>
                    <a:pt x="318" y="369"/>
                  </a:cubicBezTo>
                  <a:cubicBezTo>
                    <a:pt x="318" y="370"/>
                    <a:pt x="318" y="370"/>
                    <a:pt x="318" y="370"/>
                  </a:cubicBezTo>
                  <a:cubicBezTo>
                    <a:pt x="318" y="370"/>
                    <a:pt x="318" y="370"/>
                    <a:pt x="318" y="370"/>
                  </a:cubicBezTo>
                  <a:cubicBezTo>
                    <a:pt x="318" y="370"/>
                    <a:pt x="318" y="370"/>
                    <a:pt x="318" y="370"/>
                  </a:cubicBezTo>
                  <a:cubicBezTo>
                    <a:pt x="318" y="370"/>
                    <a:pt x="317" y="371"/>
                    <a:pt x="317" y="371"/>
                  </a:cubicBezTo>
                  <a:cubicBezTo>
                    <a:pt x="317" y="371"/>
                    <a:pt x="317" y="372"/>
                    <a:pt x="317" y="373"/>
                  </a:cubicBezTo>
                  <a:cubicBezTo>
                    <a:pt x="317" y="374"/>
                    <a:pt x="316" y="375"/>
                    <a:pt x="316" y="376"/>
                  </a:cubicBezTo>
                  <a:cubicBezTo>
                    <a:pt x="316" y="376"/>
                    <a:pt x="316" y="377"/>
                    <a:pt x="315" y="377"/>
                  </a:cubicBezTo>
                  <a:cubicBezTo>
                    <a:pt x="315" y="377"/>
                    <a:pt x="314" y="377"/>
                    <a:pt x="314" y="378"/>
                  </a:cubicBezTo>
                  <a:cubicBezTo>
                    <a:pt x="313" y="379"/>
                    <a:pt x="313" y="379"/>
                    <a:pt x="313" y="380"/>
                  </a:cubicBezTo>
                  <a:cubicBezTo>
                    <a:pt x="312" y="381"/>
                    <a:pt x="311" y="382"/>
                    <a:pt x="310" y="382"/>
                  </a:cubicBezTo>
                  <a:cubicBezTo>
                    <a:pt x="310" y="383"/>
                    <a:pt x="309" y="383"/>
                    <a:pt x="308" y="384"/>
                  </a:cubicBezTo>
                  <a:cubicBezTo>
                    <a:pt x="307" y="384"/>
                    <a:pt x="308" y="385"/>
                    <a:pt x="307" y="386"/>
                  </a:cubicBezTo>
                  <a:cubicBezTo>
                    <a:pt x="307" y="386"/>
                    <a:pt x="306" y="387"/>
                    <a:pt x="305" y="387"/>
                  </a:cubicBezTo>
                  <a:cubicBezTo>
                    <a:pt x="304" y="387"/>
                    <a:pt x="304" y="386"/>
                    <a:pt x="305" y="385"/>
                  </a:cubicBezTo>
                  <a:cubicBezTo>
                    <a:pt x="303" y="386"/>
                    <a:pt x="302" y="387"/>
                    <a:pt x="302" y="389"/>
                  </a:cubicBezTo>
                  <a:cubicBezTo>
                    <a:pt x="302" y="389"/>
                    <a:pt x="302" y="389"/>
                    <a:pt x="302" y="390"/>
                  </a:cubicBezTo>
                  <a:cubicBezTo>
                    <a:pt x="302" y="390"/>
                    <a:pt x="301" y="390"/>
                    <a:pt x="301" y="390"/>
                  </a:cubicBezTo>
                  <a:cubicBezTo>
                    <a:pt x="300" y="391"/>
                    <a:pt x="300" y="392"/>
                    <a:pt x="299" y="393"/>
                  </a:cubicBezTo>
                  <a:cubicBezTo>
                    <a:pt x="298" y="394"/>
                    <a:pt x="300" y="395"/>
                    <a:pt x="300" y="396"/>
                  </a:cubicBezTo>
                  <a:cubicBezTo>
                    <a:pt x="300" y="397"/>
                    <a:pt x="300" y="398"/>
                    <a:pt x="300" y="399"/>
                  </a:cubicBezTo>
                  <a:cubicBezTo>
                    <a:pt x="300" y="399"/>
                    <a:pt x="300" y="400"/>
                    <a:pt x="300" y="401"/>
                  </a:cubicBezTo>
                  <a:cubicBezTo>
                    <a:pt x="300" y="401"/>
                    <a:pt x="300" y="401"/>
                    <a:pt x="300" y="402"/>
                  </a:cubicBezTo>
                  <a:cubicBezTo>
                    <a:pt x="299" y="402"/>
                    <a:pt x="298" y="403"/>
                    <a:pt x="297" y="402"/>
                  </a:cubicBezTo>
                  <a:cubicBezTo>
                    <a:pt x="296" y="402"/>
                    <a:pt x="295" y="402"/>
                    <a:pt x="295" y="402"/>
                  </a:cubicBezTo>
                  <a:cubicBezTo>
                    <a:pt x="294" y="402"/>
                    <a:pt x="293" y="402"/>
                    <a:pt x="293" y="402"/>
                  </a:cubicBezTo>
                  <a:cubicBezTo>
                    <a:pt x="293" y="403"/>
                    <a:pt x="292" y="403"/>
                    <a:pt x="291" y="404"/>
                  </a:cubicBezTo>
                  <a:cubicBezTo>
                    <a:pt x="290" y="404"/>
                    <a:pt x="290" y="405"/>
                    <a:pt x="289" y="405"/>
                  </a:cubicBezTo>
                  <a:cubicBezTo>
                    <a:pt x="289" y="406"/>
                    <a:pt x="289" y="407"/>
                    <a:pt x="289" y="408"/>
                  </a:cubicBezTo>
                  <a:cubicBezTo>
                    <a:pt x="289" y="408"/>
                    <a:pt x="289" y="408"/>
                    <a:pt x="289" y="408"/>
                  </a:cubicBezTo>
                  <a:cubicBezTo>
                    <a:pt x="288" y="408"/>
                    <a:pt x="287" y="409"/>
                    <a:pt x="287" y="410"/>
                  </a:cubicBezTo>
                  <a:cubicBezTo>
                    <a:pt x="286" y="411"/>
                    <a:pt x="286" y="411"/>
                    <a:pt x="286" y="411"/>
                  </a:cubicBezTo>
                  <a:cubicBezTo>
                    <a:pt x="286" y="411"/>
                    <a:pt x="285" y="411"/>
                    <a:pt x="285" y="411"/>
                  </a:cubicBezTo>
                  <a:cubicBezTo>
                    <a:pt x="284" y="411"/>
                    <a:pt x="284" y="412"/>
                    <a:pt x="283" y="412"/>
                  </a:cubicBezTo>
                  <a:cubicBezTo>
                    <a:pt x="282" y="412"/>
                    <a:pt x="281" y="412"/>
                    <a:pt x="280" y="412"/>
                  </a:cubicBezTo>
                  <a:cubicBezTo>
                    <a:pt x="280" y="412"/>
                    <a:pt x="279" y="412"/>
                    <a:pt x="278" y="412"/>
                  </a:cubicBezTo>
                  <a:cubicBezTo>
                    <a:pt x="278" y="413"/>
                    <a:pt x="278" y="413"/>
                    <a:pt x="278" y="414"/>
                  </a:cubicBezTo>
                  <a:cubicBezTo>
                    <a:pt x="278" y="414"/>
                    <a:pt x="278" y="414"/>
                    <a:pt x="277" y="415"/>
                  </a:cubicBezTo>
                  <a:cubicBezTo>
                    <a:pt x="277" y="415"/>
                    <a:pt x="277" y="416"/>
                    <a:pt x="277" y="417"/>
                  </a:cubicBezTo>
                  <a:cubicBezTo>
                    <a:pt x="277" y="417"/>
                    <a:pt x="277" y="418"/>
                    <a:pt x="276" y="419"/>
                  </a:cubicBezTo>
                  <a:cubicBezTo>
                    <a:pt x="276" y="419"/>
                    <a:pt x="275" y="420"/>
                    <a:pt x="275" y="421"/>
                  </a:cubicBezTo>
                  <a:cubicBezTo>
                    <a:pt x="275" y="421"/>
                    <a:pt x="274" y="421"/>
                    <a:pt x="274" y="421"/>
                  </a:cubicBezTo>
                  <a:cubicBezTo>
                    <a:pt x="275" y="421"/>
                    <a:pt x="273" y="420"/>
                    <a:pt x="273" y="420"/>
                  </a:cubicBezTo>
                  <a:cubicBezTo>
                    <a:pt x="272" y="420"/>
                    <a:pt x="271" y="419"/>
                    <a:pt x="270" y="420"/>
                  </a:cubicBezTo>
                  <a:cubicBezTo>
                    <a:pt x="269" y="421"/>
                    <a:pt x="269" y="421"/>
                    <a:pt x="268" y="420"/>
                  </a:cubicBezTo>
                  <a:cubicBezTo>
                    <a:pt x="268" y="421"/>
                    <a:pt x="268" y="421"/>
                    <a:pt x="268" y="421"/>
                  </a:cubicBezTo>
                  <a:cubicBezTo>
                    <a:pt x="267" y="421"/>
                    <a:pt x="266" y="422"/>
                    <a:pt x="265" y="422"/>
                  </a:cubicBezTo>
                  <a:cubicBezTo>
                    <a:pt x="265" y="422"/>
                    <a:pt x="264" y="422"/>
                    <a:pt x="263" y="422"/>
                  </a:cubicBezTo>
                  <a:cubicBezTo>
                    <a:pt x="263" y="423"/>
                    <a:pt x="263" y="423"/>
                    <a:pt x="263" y="423"/>
                  </a:cubicBezTo>
                  <a:cubicBezTo>
                    <a:pt x="262" y="424"/>
                    <a:pt x="261" y="424"/>
                    <a:pt x="260" y="424"/>
                  </a:cubicBezTo>
                  <a:cubicBezTo>
                    <a:pt x="260" y="424"/>
                    <a:pt x="260" y="424"/>
                    <a:pt x="260" y="424"/>
                  </a:cubicBezTo>
                  <a:cubicBezTo>
                    <a:pt x="259" y="424"/>
                    <a:pt x="259" y="424"/>
                    <a:pt x="259" y="424"/>
                  </a:cubicBezTo>
                  <a:cubicBezTo>
                    <a:pt x="259" y="424"/>
                    <a:pt x="259" y="424"/>
                    <a:pt x="259" y="424"/>
                  </a:cubicBezTo>
                  <a:cubicBezTo>
                    <a:pt x="259" y="424"/>
                    <a:pt x="259" y="424"/>
                    <a:pt x="259" y="424"/>
                  </a:cubicBezTo>
                  <a:cubicBezTo>
                    <a:pt x="259" y="424"/>
                    <a:pt x="259" y="424"/>
                    <a:pt x="259" y="424"/>
                  </a:cubicBezTo>
                  <a:cubicBezTo>
                    <a:pt x="259" y="424"/>
                    <a:pt x="259" y="424"/>
                    <a:pt x="259" y="424"/>
                  </a:cubicBezTo>
                  <a:cubicBezTo>
                    <a:pt x="257" y="425"/>
                    <a:pt x="255" y="425"/>
                    <a:pt x="253" y="426"/>
                  </a:cubicBezTo>
                  <a:cubicBezTo>
                    <a:pt x="253" y="427"/>
                    <a:pt x="252" y="427"/>
                    <a:pt x="252" y="428"/>
                  </a:cubicBezTo>
                  <a:cubicBezTo>
                    <a:pt x="251" y="429"/>
                    <a:pt x="251" y="429"/>
                    <a:pt x="251" y="430"/>
                  </a:cubicBezTo>
                  <a:cubicBezTo>
                    <a:pt x="251" y="431"/>
                    <a:pt x="251" y="431"/>
                    <a:pt x="250" y="432"/>
                  </a:cubicBezTo>
                  <a:cubicBezTo>
                    <a:pt x="250" y="433"/>
                    <a:pt x="250" y="433"/>
                    <a:pt x="250" y="435"/>
                  </a:cubicBezTo>
                  <a:cubicBezTo>
                    <a:pt x="250" y="435"/>
                    <a:pt x="250" y="435"/>
                    <a:pt x="250" y="435"/>
                  </a:cubicBezTo>
                  <a:cubicBezTo>
                    <a:pt x="249" y="435"/>
                    <a:pt x="249" y="435"/>
                    <a:pt x="249" y="436"/>
                  </a:cubicBezTo>
                  <a:cubicBezTo>
                    <a:pt x="248" y="436"/>
                    <a:pt x="247" y="435"/>
                    <a:pt x="247" y="436"/>
                  </a:cubicBezTo>
                  <a:cubicBezTo>
                    <a:pt x="247" y="436"/>
                    <a:pt x="246" y="437"/>
                    <a:pt x="246" y="437"/>
                  </a:cubicBezTo>
                  <a:cubicBezTo>
                    <a:pt x="246" y="438"/>
                    <a:pt x="244" y="439"/>
                    <a:pt x="243" y="439"/>
                  </a:cubicBezTo>
                  <a:cubicBezTo>
                    <a:pt x="242" y="439"/>
                    <a:pt x="240" y="440"/>
                    <a:pt x="239" y="440"/>
                  </a:cubicBezTo>
                  <a:cubicBezTo>
                    <a:pt x="238" y="440"/>
                    <a:pt x="237" y="440"/>
                    <a:pt x="237" y="440"/>
                  </a:cubicBezTo>
                  <a:cubicBezTo>
                    <a:pt x="236" y="441"/>
                    <a:pt x="236" y="441"/>
                    <a:pt x="236" y="441"/>
                  </a:cubicBezTo>
                  <a:cubicBezTo>
                    <a:pt x="235" y="442"/>
                    <a:pt x="234" y="442"/>
                    <a:pt x="233" y="442"/>
                  </a:cubicBezTo>
                  <a:cubicBezTo>
                    <a:pt x="231" y="442"/>
                    <a:pt x="230" y="443"/>
                    <a:pt x="228" y="444"/>
                  </a:cubicBezTo>
                  <a:cubicBezTo>
                    <a:pt x="227" y="444"/>
                    <a:pt x="227" y="444"/>
                    <a:pt x="226" y="445"/>
                  </a:cubicBezTo>
                  <a:cubicBezTo>
                    <a:pt x="225" y="445"/>
                    <a:pt x="225" y="445"/>
                    <a:pt x="224" y="445"/>
                  </a:cubicBezTo>
                  <a:cubicBezTo>
                    <a:pt x="223" y="445"/>
                    <a:pt x="222" y="446"/>
                    <a:pt x="222" y="446"/>
                  </a:cubicBezTo>
                  <a:cubicBezTo>
                    <a:pt x="221" y="446"/>
                    <a:pt x="221" y="447"/>
                    <a:pt x="221" y="447"/>
                  </a:cubicBezTo>
                  <a:cubicBezTo>
                    <a:pt x="221" y="449"/>
                    <a:pt x="220" y="450"/>
                    <a:pt x="219" y="451"/>
                  </a:cubicBezTo>
                  <a:cubicBezTo>
                    <a:pt x="219" y="451"/>
                    <a:pt x="219" y="452"/>
                    <a:pt x="218" y="452"/>
                  </a:cubicBezTo>
                  <a:cubicBezTo>
                    <a:pt x="217" y="452"/>
                    <a:pt x="216" y="452"/>
                    <a:pt x="215" y="452"/>
                  </a:cubicBezTo>
                  <a:cubicBezTo>
                    <a:pt x="215" y="453"/>
                    <a:pt x="214" y="453"/>
                    <a:pt x="213" y="453"/>
                  </a:cubicBezTo>
                  <a:cubicBezTo>
                    <a:pt x="213" y="453"/>
                    <a:pt x="212" y="452"/>
                    <a:pt x="212" y="452"/>
                  </a:cubicBezTo>
                  <a:cubicBezTo>
                    <a:pt x="211" y="453"/>
                    <a:pt x="211" y="453"/>
                    <a:pt x="210" y="454"/>
                  </a:cubicBezTo>
                  <a:cubicBezTo>
                    <a:pt x="209" y="454"/>
                    <a:pt x="208" y="454"/>
                    <a:pt x="208" y="455"/>
                  </a:cubicBezTo>
                  <a:cubicBezTo>
                    <a:pt x="208" y="456"/>
                    <a:pt x="208" y="456"/>
                    <a:pt x="208" y="457"/>
                  </a:cubicBezTo>
                  <a:cubicBezTo>
                    <a:pt x="207" y="458"/>
                    <a:pt x="206" y="458"/>
                    <a:pt x="205" y="458"/>
                  </a:cubicBezTo>
                  <a:cubicBezTo>
                    <a:pt x="204" y="458"/>
                    <a:pt x="203" y="458"/>
                    <a:pt x="202" y="459"/>
                  </a:cubicBezTo>
                  <a:cubicBezTo>
                    <a:pt x="202" y="459"/>
                    <a:pt x="201" y="460"/>
                    <a:pt x="201" y="459"/>
                  </a:cubicBezTo>
                  <a:cubicBezTo>
                    <a:pt x="200" y="459"/>
                    <a:pt x="199" y="462"/>
                    <a:pt x="197" y="463"/>
                  </a:cubicBezTo>
                  <a:cubicBezTo>
                    <a:pt x="196" y="464"/>
                    <a:pt x="197" y="468"/>
                    <a:pt x="195" y="468"/>
                  </a:cubicBezTo>
                  <a:cubicBezTo>
                    <a:pt x="193" y="468"/>
                    <a:pt x="190" y="468"/>
                    <a:pt x="189" y="469"/>
                  </a:cubicBezTo>
                  <a:cubicBezTo>
                    <a:pt x="188" y="469"/>
                    <a:pt x="189" y="470"/>
                    <a:pt x="189" y="470"/>
                  </a:cubicBezTo>
                  <a:cubicBezTo>
                    <a:pt x="189" y="471"/>
                    <a:pt x="189" y="475"/>
                    <a:pt x="188" y="475"/>
                  </a:cubicBezTo>
                  <a:cubicBezTo>
                    <a:pt x="187" y="475"/>
                    <a:pt x="187" y="476"/>
                    <a:pt x="186" y="477"/>
                  </a:cubicBezTo>
                  <a:cubicBezTo>
                    <a:pt x="186" y="477"/>
                    <a:pt x="186" y="477"/>
                    <a:pt x="186" y="477"/>
                  </a:cubicBezTo>
                  <a:cubicBezTo>
                    <a:pt x="186" y="477"/>
                    <a:pt x="186" y="477"/>
                    <a:pt x="185" y="477"/>
                  </a:cubicBezTo>
                  <a:cubicBezTo>
                    <a:pt x="185" y="477"/>
                    <a:pt x="185" y="477"/>
                    <a:pt x="185" y="477"/>
                  </a:cubicBezTo>
                  <a:cubicBezTo>
                    <a:pt x="185" y="476"/>
                    <a:pt x="184" y="476"/>
                    <a:pt x="184" y="476"/>
                  </a:cubicBezTo>
                  <a:cubicBezTo>
                    <a:pt x="183" y="476"/>
                    <a:pt x="183" y="475"/>
                    <a:pt x="182" y="475"/>
                  </a:cubicBezTo>
                  <a:cubicBezTo>
                    <a:pt x="182" y="476"/>
                    <a:pt x="179" y="477"/>
                    <a:pt x="179" y="477"/>
                  </a:cubicBezTo>
                  <a:cubicBezTo>
                    <a:pt x="179" y="477"/>
                    <a:pt x="179" y="477"/>
                    <a:pt x="179" y="477"/>
                  </a:cubicBezTo>
                  <a:cubicBezTo>
                    <a:pt x="178" y="477"/>
                    <a:pt x="178" y="477"/>
                    <a:pt x="178" y="477"/>
                  </a:cubicBezTo>
                  <a:cubicBezTo>
                    <a:pt x="178" y="477"/>
                    <a:pt x="178" y="477"/>
                    <a:pt x="178" y="477"/>
                  </a:cubicBezTo>
                  <a:cubicBezTo>
                    <a:pt x="177" y="476"/>
                    <a:pt x="177" y="476"/>
                    <a:pt x="176" y="476"/>
                  </a:cubicBezTo>
                  <a:cubicBezTo>
                    <a:pt x="175" y="476"/>
                    <a:pt x="175" y="474"/>
                    <a:pt x="174" y="475"/>
                  </a:cubicBezTo>
                  <a:cubicBezTo>
                    <a:pt x="173" y="475"/>
                    <a:pt x="171" y="476"/>
                    <a:pt x="170" y="475"/>
                  </a:cubicBezTo>
                  <a:cubicBezTo>
                    <a:pt x="170" y="474"/>
                    <a:pt x="169" y="468"/>
                    <a:pt x="169" y="467"/>
                  </a:cubicBezTo>
                  <a:cubicBezTo>
                    <a:pt x="168" y="466"/>
                    <a:pt x="168" y="464"/>
                    <a:pt x="168" y="464"/>
                  </a:cubicBezTo>
                  <a:cubicBezTo>
                    <a:pt x="168" y="463"/>
                    <a:pt x="167" y="463"/>
                    <a:pt x="167" y="463"/>
                  </a:cubicBezTo>
                  <a:cubicBezTo>
                    <a:pt x="166" y="462"/>
                    <a:pt x="166" y="461"/>
                    <a:pt x="166" y="460"/>
                  </a:cubicBezTo>
                  <a:cubicBezTo>
                    <a:pt x="166" y="459"/>
                    <a:pt x="168" y="458"/>
                    <a:pt x="168" y="457"/>
                  </a:cubicBezTo>
                  <a:cubicBezTo>
                    <a:pt x="167" y="456"/>
                    <a:pt x="166" y="456"/>
                    <a:pt x="165" y="455"/>
                  </a:cubicBezTo>
                  <a:cubicBezTo>
                    <a:pt x="165" y="455"/>
                    <a:pt x="165" y="455"/>
                    <a:pt x="165" y="454"/>
                  </a:cubicBezTo>
                  <a:cubicBezTo>
                    <a:pt x="165" y="453"/>
                    <a:pt x="165" y="452"/>
                    <a:pt x="165" y="450"/>
                  </a:cubicBezTo>
                  <a:cubicBezTo>
                    <a:pt x="165" y="449"/>
                    <a:pt x="164" y="449"/>
                    <a:pt x="163" y="448"/>
                  </a:cubicBezTo>
                  <a:cubicBezTo>
                    <a:pt x="163" y="447"/>
                    <a:pt x="163" y="445"/>
                    <a:pt x="162" y="444"/>
                  </a:cubicBezTo>
                  <a:cubicBezTo>
                    <a:pt x="162" y="444"/>
                    <a:pt x="162" y="443"/>
                    <a:pt x="162" y="443"/>
                  </a:cubicBezTo>
                  <a:cubicBezTo>
                    <a:pt x="162" y="442"/>
                    <a:pt x="162" y="442"/>
                    <a:pt x="162" y="441"/>
                  </a:cubicBezTo>
                  <a:cubicBezTo>
                    <a:pt x="161" y="441"/>
                    <a:pt x="161" y="440"/>
                    <a:pt x="161" y="439"/>
                  </a:cubicBezTo>
                  <a:cubicBezTo>
                    <a:pt x="161" y="439"/>
                    <a:pt x="161" y="438"/>
                    <a:pt x="162" y="438"/>
                  </a:cubicBezTo>
                  <a:cubicBezTo>
                    <a:pt x="162" y="438"/>
                    <a:pt x="162" y="437"/>
                    <a:pt x="163" y="437"/>
                  </a:cubicBezTo>
                  <a:cubicBezTo>
                    <a:pt x="163" y="437"/>
                    <a:pt x="163" y="436"/>
                    <a:pt x="163" y="435"/>
                  </a:cubicBezTo>
                  <a:cubicBezTo>
                    <a:pt x="163" y="434"/>
                    <a:pt x="163" y="433"/>
                    <a:pt x="163" y="433"/>
                  </a:cubicBezTo>
                  <a:cubicBezTo>
                    <a:pt x="162" y="432"/>
                    <a:pt x="162" y="431"/>
                    <a:pt x="162" y="431"/>
                  </a:cubicBezTo>
                  <a:cubicBezTo>
                    <a:pt x="162" y="431"/>
                    <a:pt x="161" y="430"/>
                    <a:pt x="162" y="429"/>
                  </a:cubicBezTo>
                  <a:cubicBezTo>
                    <a:pt x="162" y="429"/>
                    <a:pt x="162" y="429"/>
                    <a:pt x="162" y="428"/>
                  </a:cubicBezTo>
                  <a:cubicBezTo>
                    <a:pt x="162" y="427"/>
                    <a:pt x="162" y="426"/>
                    <a:pt x="162" y="426"/>
                  </a:cubicBezTo>
                  <a:cubicBezTo>
                    <a:pt x="161" y="425"/>
                    <a:pt x="160" y="425"/>
                    <a:pt x="160" y="424"/>
                  </a:cubicBezTo>
                  <a:cubicBezTo>
                    <a:pt x="160" y="423"/>
                    <a:pt x="160" y="422"/>
                    <a:pt x="159" y="422"/>
                  </a:cubicBezTo>
                  <a:cubicBezTo>
                    <a:pt x="158" y="422"/>
                    <a:pt x="158" y="422"/>
                    <a:pt x="158" y="422"/>
                  </a:cubicBezTo>
                  <a:cubicBezTo>
                    <a:pt x="157" y="421"/>
                    <a:pt x="157" y="421"/>
                    <a:pt x="157" y="420"/>
                  </a:cubicBezTo>
                  <a:cubicBezTo>
                    <a:pt x="156" y="419"/>
                    <a:pt x="157" y="418"/>
                    <a:pt x="157" y="417"/>
                  </a:cubicBezTo>
                  <a:cubicBezTo>
                    <a:pt x="156" y="417"/>
                    <a:pt x="154" y="416"/>
                    <a:pt x="154" y="416"/>
                  </a:cubicBezTo>
                  <a:cubicBezTo>
                    <a:pt x="153" y="415"/>
                    <a:pt x="153" y="415"/>
                    <a:pt x="152" y="414"/>
                  </a:cubicBezTo>
                  <a:cubicBezTo>
                    <a:pt x="152" y="413"/>
                    <a:pt x="151" y="412"/>
                    <a:pt x="150" y="412"/>
                  </a:cubicBezTo>
                  <a:cubicBezTo>
                    <a:pt x="150" y="412"/>
                    <a:pt x="149" y="412"/>
                    <a:pt x="149" y="411"/>
                  </a:cubicBezTo>
                  <a:cubicBezTo>
                    <a:pt x="149" y="410"/>
                    <a:pt x="149" y="408"/>
                    <a:pt x="149" y="407"/>
                  </a:cubicBezTo>
                  <a:cubicBezTo>
                    <a:pt x="148" y="407"/>
                    <a:pt x="147" y="407"/>
                    <a:pt x="147" y="406"/>
                  </a:cubicBezTo>
                  <a:cubicBezTo>
                    <a:pt x="146" y="406"/>
                    <a:pt x="145" y="406"/>
                    <a:pt x="145" y="405"/>
                  </a:cubicBezTo>
                  <a:cubicBezTo>
                    <a:pt x="146" y="404"/>
                    <a:pt x="145" y="402"/>
                    <a:pt x="144" y="401"/>
                  </a:cubicBezTo>
                  <a:cubicBezTo>
                    <a:pt x="144" y="400"/>
                    <a:pt x="144" y="400"/>
                    <a:pt x="144" y="400"/>
                  </a:cubicBezTo>
                  <a:cubicBezTo>
                    <a:pt x="144" y="399"/>
                    <a:pt x="144" y="399"/>
                    <a:pt x="144" y="398"/>
                  </a:cubicBezTo>
                  <a:cubicBezTo>
                    <a:pt x="143" y="398"/>
                    <a:pt x="143" y="398"/>
                    <a:pt x="143" y="398"/>
                  </a:cubicBezTo>
                  <a:cubicBezTo>
                    <a:pt x="143" y="397"/>
                    <a:pt x="143" y="397"/>
                    <a:pt x="143" y="397"/>
                  </a:cubicBezTo>
                  <a:cubicBezTo>
                    <a:pt x="142" y="396"/>
                    <a:pt x="142" y="395"/>
                    <a:pt x="141" y="394"/>
                  </a:cubicBezTo>
                  <a:cubicBezTo>
                    <a:pt x="141" y="394"/>
                    <a:pt x="140" y="394"/>
                    <a:pt x="140" y="394"/>
                  </a:cubicBezTo>
                  <a:cubicBezTo>
                    <a:pt x="140" y="394"/>
                    <a:pt x="139" y="393"/>
                    <a:pt x="139" y="393"/>
                  </a:cubicBezTo>
                  <a:cubicBezTo>
                    <a:pt x="139" y="392"/>
                    <a:pt x="139" y="392"/>
                    <a:pt x="138" y="392"/>
                  </a:cubicBezTo>
                  <a:cubicBezTo>
                    <a:pt x="137" y="392"/>
                    <a:pt x="136" y="392"/>
                    <a:pt x="136" y="391"/>
                  </a:cubicBezTo>
                  <a:cubicBezTo>
                    <a:pt x="136" y="391"/>
                    <a:pt x="136" y="391"/>
                    <a:pt x="136" y="391"/>
                  </a:cubicBezTo>
                  <a:cubicBezTo>
                    <a:pt x="136" y="391"/>
                    <a:pt x="133" y="390"/>
                    <a:pt x="133" y="390"/>
                  </a:cubicBezTo>
                  <a:cubicBezTo>
                    <a:pt x="132" y="389"/>
                    <a:pt x="131" y="388"/>
                    <a:pt x="130" y="387"/>
                  </a:cubicBezTo>
                  <a:cubicBezTo>
                    <a:pt x="130" y="386"/>
                    <a:pt x="129" y="386"/>
                    <a:pt x="128" y="385"/>
                  </a:cubicBezTo>
                  <a:cubicBezTo>
                    <a:pt x="128" y="385"/>
                    <a:pt x="127" y="385"/>
                    <a:pt x="127" y="384"/>
                  </a:cubicBezTo>
                  <a:cubicBezTo>
                    <a:pt x="128" y="383"/>
                    <a:pt x="127" y="383"/>
                    <a:pt x="126" y="382"/>
                  </a:cubicBezTo>
                  <a:cubicBezTo>
                    <a:pt x="125" y="382"/>
                    <a:pt x="125" y="382"/>
                    <a:pt x="125" y="381"/>
                  </a:cubicBezTo>
                  <a:cubicBezTo>
                    <a:pt x="124" y="381"/>
                    <a:pt x="124" y="380"/>
                    <a:pt x="124" y="379"/>
                  </a:cubicBezTo>
                  <a:cubicBezTo>
                    <a:pt x="124" y="378"/>
                    <a:pt x="124" y="376"/>
                    <a:pt x="123" y="374"/>
                  </a:cubicBezTo>
                  <a:cubicBezTo>
                    <a:pt x="123" y="374"/>
                    <a:pt x="122" y="372"/>
                    <a:pt x="123" y="372"/>
                  </a:cubicBezTo>
                  <a:cubicBezTo>
                    <a:pt x="123" y="371"/>
                    <a:pt x="124" y="371"/>
                    <a:pt x="124" y="370"/>
                  </a:cubicBezTo>
                  <a:cubicBezTo>
                    <a:pt x="125" y="370"/>
                    <a:pt x="125" y="369"/>
                    <a:pt x="124" y="368"/>
                  </a:cubicBezTo>
                  <a:cubicBezTo>
                    <a:pt x="124" y="366"/>
                    <a:pt x="124" y="364"/>
                    <a:pt x="123" y="364"/>
                  </a:cubicBezTo>
                  <a:cubicBezTo>
                    <a:pt x="122" y="363"/>
                    <a:pt x="122" y="363"/>
                    <a:pt x="121" y="363"/>
                  </a:cubicBezTo>
                  <a:cubicBezTo>
                    <a:pt x="121" y="363"/>
                    <a:pt x="121" y="363"/>
                    <a:pt x="120" y="362"/>
                  </a:cubicBezTo>
                  <a:cubicBezTo>
                    <a:pt x="120" y="361"/>
                    <a:pt x="120" y="360"/>
                    <a:pt x="120" y="359"/>
                  </a:cubicBezTo>
                  <a:cubicBezTo>
                    <a:pt x="120" y="359"/>
                    <a:pt x="120" y="358"/>
                    <a:pt x="120" y="358"/>
                  </a:cubicBezTo>
                  <a:cubicBezTo>
                    <a:pt x="120" y="358"/>
                    <a:pt x="119" y="358"/>
                    <a:pt x="119" y="358"/>
                  </a:cubicBezTo>
                  <a:cubicBezTo>
                    <a:pt x="119" y="357"/>
                    <a:pt x="119" y="357"/>
                    <a:pt x="118" y="356"/>
                  </a:cubicBezTo>
                  <a:cubicBezTo>
                    <a:pt x="118" y="356"/>
                    <a:pt x="118" y="355"/>
                    <a:pt x="118" y="355"/>
                  </a:cubicBezTo>
                  <a:cubicBezTo>
                    <a:pt x="118" y="354"/>
                    <a:pt x="117" y="353"/>
                    <a:pt x="116" y="353"/>
                  </a:cubicBezTo>
                  <a:cubicBezTo>
                    <a:pt x="116" y="352"/>
                    <a:pt x="116" y="352"/>
                    <a:pt x="115" y="352"/>
                  </a:cubicBezTo>
                  <a:cubicBezTo>
                    <a:pt x="114" y="352"/>
                    <a:pt x="114" y="352"/>
                    <a:pt x="113" y="351"/>
                  </a:cubicBezTo>
                  <a:cubicBezTo>
                    <a:pt x="112" y="351"/>
                    <a:pt x="112" y="350"/>
                    <a:pt x="112" y="349"/>
                  </a:cubicBezTo>
                  <a:cubicBezTo>
                    <a:pt x="111" y="348"/>
                    <a:pt x="110" y="350"/>
                    <a:pt x="109" y="350"/>
                  </a:cubicBezTo>
                  <a:cubicBezTo>
                    <a:pt x="109" y="350"/>
                    <a:pt x="108" y="350"/>
                    <a:pt x="108" y="350"/>
                  </a:cubicBezTo>
                  <a:cubicBezTo>
                    <a:pt x="108" y="350"/>
                    <a:pt x="107" y="350"/>
                    <a:pt x="107" y="350"/>
                  </a:cubicBezTo>
                  <a:cubicBezTo>
                    <a:pt x="107" y="349"/>
                    <a:pt x="107" y="348"/>
                    <a:pt x="106" y="348"/>
                  </a:cubicBezTo>
                  <a:cubicBezTo>
                    <a:pt x="106" y="347"/>
                    <a:pt x="106" y="347"/>
                    <a:pt x="106" y="347"/>
                  </a:cubicBezTo>
                  <a:cubicBezTo>
                    <a:pt x="106" y="347"/>
                    <a:pt x="106" y="347"/>
                    <a:pt x="105" y="347"/>
                  </a:cubicBezTo>
                  <a:cubicBezTo>
                    <a:pt x="105" y="346"/>
                    <a:pt x="106" y="344"/>
                    <a:pt x="106" y="343"/>
                  </a:cubicBezTo>
                  <a:cubicBezTo>
                    <a:pt x="106" y="341"/>
                    <a:pt x="104" y="340"/>
                    <a:pt x="103" y="338"/>
                  </a:cubicBezTo>
                  <a:cubicBezTo>
                    <a:pt x="103" y="337"/>
                    <a:pt x="103" y="337"/>
                    <a:pt x="103" y="336"/>
                  </a:cubicBezTo>
                  <a:cubicBezTo>
                    <a:pt x="102" y="335"/>
                    <a:pt x="101" y="335"/>
                    <a:pt x="100" y="335"/>
                  </a:cubicBezTo>
                  <a:cubicBezTo>
                    <a:pt x="100" y="335"/>
                    <a:pt x="100" y="335"/>
                    <a:pt x="100" y="335"/>
                  </a:cubicBezTo>
                  <a:cubicBezTo>
                    <a:pt x="100" y="334"/>
                    <a:pt x="99" y="333"/>
                    <a:pt x="99" y="332"/>
                  </a:cubicBezTo>
                  <a:cubicBezTo>
                    <a:pt x="99" y="331"/>
                    <a:pt x="99" y="330"/>
                    <a:pt x="98" y="330"/>
                  </a:cubicBezTo>
                  <a:cubicBezTo>
                    <a:pt x="97" y="330"/>
                    <a:pt x="97" y="330"/>
                    <a:pt x="97" y="330"/>
                  </a:cubicBezTo>
                  <a:cubicBezTo>
                    <a:pt x="96" y="330"/>
                    <a:pt x="96" y="329"/>
                    <a:pt x="96" y="328"/>
                  </a:cubicBezTo>
                  <a:cubicBezTo>
                    <a:pt x="96" y="327"/>
                    <a:pt x="96" y="327"/>
                    <a:pt x="95" y="326"/>
                  </a:cubicBezTo>
                  <a:cubicBezTo>
                    <a:pt x="95" y="326"/>
                    <a:pt x="95" y="325"/>
                    <a:pt x="95" y="325"/>
                  </a:cubicBezTo>
                  <a:cubicBezTo>
                    <a:pt x="95" y="325"/>
                    <a:pt x="95" y="325"/>
                    <a:pt x="95" y="325"/>
                  </a:cubicBezTo>
                  <a:cubicBezTo>
                    <a:pt x="94" y="324"/>
                    <a:pt x="95" y="323"/>
                    <a:pt x="94" y="323"/>
                  </a:cubicBezTo>
                  <a:cubicBezTo>
                    <a:pt x="93" y="322"/>
                    <a:pt x="92" y="322"/>
                    <a:pt x="92" y="322"/>
                  </a:cubicBezTo>
                  <a:cubicBezTo>
                    <a:pt x="91" y="321"/>
                    <a:pt x="91" y="320"/>
                    <a:pt x="91" y="320"/>
                  </a:cubicBezTo>
                  <a:cubicBezTo>
                    <a:pt x="90" y="320"/>
                    <a:pt x="90" y="319"/>
                    <a:pt x="90" y="319"/>
                  </a:cubicBezTo>
                  <a:cubicBezTo>
                    <a:pt x="90" y="318"/>
                    <a:pt x="90" y="317"/>
                    <a:pt x="89" y="317"/>
                  </a:cubicBezTo>
                  <a:cubicBezTo>
                    <a:pt x="89" y="316"/>
                    <a:pt x="88" y="315"/>
                    <a:pt x="88" y="314"/>
                  </a:cubicBezTo>
                  <a:cubicBezTo>
                    <a:pt x="88" y="313"/>
                    <a:pt x="87" y="313"/>
                    <a:pt x="86" y="312"/>
                  </a:cubicBezTo>
                  <a:cubicBezTo>
                    <a:pt x="86" y="312"/>
                    <a:pt x="85" y="310"/>
                    <a:pt x="85" y="311"/>
                  </a:cubicBezTo>
                  <a:cubicBezTo>
                    <a:pt x="85" y="312"/>
                    <a:pt x="84" y="312"/>
                    <a:pt x="84" y="312"/>
                  </a:cubicBezTo>
                  <a:cubicBezTo>
                    <a:pt x="83" y="312"/>
                    <a:pt x="83" y="312"/>
                    <a:pt x="83" y="311"/>
                  </a:cubicBezTo>
                  <a:cubicBezTo>
                    <a:pt x="83" y="311"/>
                    <a:pt x="83" y="309"/>
                    <a:pt x="83" y="309"/>
                  </a:cubicBezTo>
                  <a:cubicBezTo>
                    <a:pt x="83" y="307"/>
                    <a:pt x="83" y="307"/>
                    <a:pt x="83" y="307"/>
                  </a:cubicBezTo>
                  <a:cubicBezTo>
                    <a:pt x="83" y="306"/>
                    <a:pt x="83" y="305"/>
                    <a:pt x="83" y="305"/>
                  </a:cubicBezTo>
                  <a:cubicBezTo>
                    <a:pt x="83" y="304"/>
                    <a:pt x="83" y="304"/>
                    <a:pt x="83" y="304"/>
                  </a:cubicBezTo>
                  <a:cubicBezTo>
                    <a:pt x="83" y="303"/>
                    <a:pt x="83" y="303"/>
                    <a:pt x="83" y="302"/>
                  </a:cubicBezTo>
                  <a:cubicBezTo>
                    <a:pt x="84" y="302"/>
                    <a:pt x="85" y="301"/>
                    <a:pt x="86" y="301"/>
                  </a:cubicBezTo>
                  <a:cubicBezTo>
                    <a:pt x="86" y="301"/>
                    <a:pt x="86" y="301"/>
                    <a:pt x="86" y="301"/>
                  </a:cubicBezTo>
                  <a:cubicBezTo>
                    <a:pt x="96" y="304"/>
                    <a:pt x="96" y="304"/>
                    <a:pt x="96" y="304"/>
                  </a:cubicBezTo>
                  <a:cubicBezTo>
                    <a:pt x="85" y="301"/>
                    <a:pt x="85" y="301"/>
                    <a:pt x="85" y="301"/>
                  </a:cubicBezTo>
                  <a:cubicBezTo>
                    <a:pt x="83" y="302"/>
                    <a:pt x="83" y="302"/>
                    <a:pt x="83" y="302"/>
                  </a:cubicBezTo>
                  <a:cubicBezTo>
                    <a:pt x="83" y="302"/>
                    <a:pt x="83" y="302"/>
                    <a:pt x="83" y="302"/>
                  </a:cubicBezTo>
                  <a:cubicBezTo>
                    <a:pt x="83" y="302"/>
                    <a:pt x="83" y="302"/>
                    <a:pt x="83" y="302"/>
                  </a:cubicBezTo>
                  <a:cubicBezTo>
                    <a:pt x="83" y="302"/>
                    <a:pt x="83" y="302"/>
                    <a:pt x="83" y="302"/>
                  </a:cubicBezTo>
                  <a:cubicBezTo>
                    <a:pt x="83" y="301"/>
                    <a:pt x="83" y="299"/>
                    <a:pt x="83" y="299"/>
                  </a:cubicBezTo>
                  <a:cubicBezTo>
                    <a:pt x="82" y="298"/>
                    <a:pt x="82" y="297"/>
                    <a:pt x="82" y="296"/>
                  </a:cubicBezTo>
                  <a:cubicBezTo>
                    <a:pt x="82" y="296"/>
                    <a:pt x="82" y="296"/>
                    <a:pt x="82" y="296"/>
                  </a:cubicBezTo>
                  <a:cubicBezTo>
                    <a:pt x="82" y="296"/>
                    <a:pt x="82" y="296"/>
                    <a:pt x="82" y="296"/>
                  </a:cubicBezTo>
                  <a:cubicBezTo>
                    <a:pt x="83" y="296"/>
                    <a:pt x="83" y="295"/>
                    <a:pt x="83" y="295"/>
                  </a:cubicBezTo>
                  <a:cubicBezTo>
                    <a:pt x="83" y="295"/>
                    <a:pt x="83" y="295"/>
                    <a:pt x="83" y="294"/>
                  </a:cubicBezTo>
                  <a:cubicBezTo>
                    <a:pt x="83" y="294"/>
                    <a:pt x="82" y="290"/>
                    <a:pt x="82" y="290"/>
                  </a:cubicBezTo>
                  <a:cubicBezTo>
                    <a:pt x="82" y="290"/>
                    <a:pt x="81" y="288"/>
                    <a:pt x="80" y="287"/>
                  </a:cubicBezTo>
                  <a:cubicBezTo>
                    <a:pt x="79" y="287"/>
                    <a:pt x="79" y="285"/>
                    <a:pt x="79" y="285"/>
                  </a:cubicBezTo>
                  <a:cubicBezTo>
                    <a:pt x="79" y="285"/>
                    <a:pt x="79" y="285"/>
                    <a:pt x="79" y="285"/>
                  </a:cubicBezTo>
                  <a:cubicBezTo>
                    <a:pt x="79" y="285"/>
                    <a:pt x="79" y="285"/>
                    <a:pt x="79" y="285"/>
                  </a:cubicBezTo>
                  <a:cubicBezTo>
                    <a:pt x="79" y="285"/>
                    <a:pt x="79" y="283"/>
                    <a:pt x="78" y="282"/>
                  </a:cubicBezTo>
                  <a:cubicBezTo>
                    <a:pt x="78" y="282"/>
                    <a:pt x="78" y="282"/>
                    <a:pt x="78" y="282"/>
                  </a:cubicBezTo>
                  <a:cubicBezTo>
                    <a:pt x="78" y="282"/>
                    <a:pt x="78" y="282"/>
                    <a:pt x="78" y="282"/>
                  </a:cubicBezTo>
                  <a:cubicBezTo>
                    <a:pt x="78" y="282"/>
                    <a:pt x="78" y="282"/>
                    <a:pt x="78" y="282"/>
                  </a:cubicBezTo>
                  <a:cubicBezTo>
                    <a:pt x="78" y="282"/>
                    <a:pt x="78" y="281"/>
                    <a:pt x="78" y="281"/>
                  </a:cubicBezTo>
                  <a:cubicBezTo>
                    <a:pt x="78" y="281"/>
                    <a:pt x="78" y="282"/>
                    <a:pt x="78" y="282"/>
                  </a:cubicBezTo>
                  <a:cubicBezTo>
                    <a:pt x="78" y="282"/>
                    <a:pt x="78" y="282"/>
                    <a:pt x="78" y="282"/>
                  </a:cubicBezTo>
                  <a:cubicBezTo>
                    <a:pt x="77" y="282"/>
                    <a:pt x="77" y="282"/>
                    <a:pt x="77" y="282"/>
                  </a:cubicBezTo>
                  <a:cubicBezTo>
                    <a:pt x="77" y="281"/>
                    <a:pt x="77" y="281"/>
                    <a:pt x="76" y="280"/>
                  </a:cubicBezTo>
                  <a:cubicBezTo>
                    <a:pt x="77" y="279"/>
                    <a:pt x="77" y="279"/>
                    <a:pt x="78" y="278"/>
                  </a:cubicBezTo>
                  <a:cubicBezTo>
                    <a:pt x="79" y="277"/>
                    <a:pt x="79" y="277"/>
                    <a:pt x="80" y="276"/>
                  </a:cubicBezTo>
                  <a:cubicBezTo>
                    <a:pt x="80" y="276"/>
                    <a:pt x="80" y="276"/>
                    <a:pt x="80" y="276"/>
                  </a:cubicBezTo>
                  <a:cubicBezTo>
                    <a:pt x="80" y="276"/>
                    <a:pt x="80" y="276"/>
                    <a:pt x="80" y="276"/>
                  </a:cubicBezTo>
                  <a:cubicBezTo>
                    <a:pt x="80" y="276"/>
                    <a:pt x="80" y="276"/>
                    <a:pt x="80" y="276"/>
                  </a:cubicBezTo>
                  <a:cubicBezTo>
                    <a:pt x="80" y="276"/>
                    <a:pt x="80" y="276"/>
                    <a:pt x="80" y="276"/>
                  </a:cubicBezTo>
                  <a:cubicBezTo>
                    <a:pt x="81" y="275"/>
                    <a:pt x="81" y="275"/>
                    <a:pt x="82" y="274"/>
                  </a:cubicBezTo>
                  <a:cubicBezTo>
                    <a:pt x="82" y="274"/>
                    <a:pt x="82" y="274"/>
                    <a:pt x="82" y="274"/>
                  </a:cubicBezTo>
                  <a:cubicBezTo>
                    <a:pt x="82" y="274"/>
                    <a:pt x="82" y="274"/>
                    <a:pt x="82" y="274"/>
                  </a:cubicBezTo>
                  <a:cubicBezTo>
                    <a:pt x="82" y="272"/>
                    <a:pt x="82" y="271"/>
                    <a:pt x="83" y="270"/>
                  </a:cubicBezTo>
                  <a:cubicBezTo>
                    <a:pt x="83" y="268"/>
                    <a:pt x="84" y="268"/>
                    <a:pt x="84" y="266"/>
                  </a:cubicBezTo>
                  <a:cubicBezTo>
                    <a:pt x="85" y="266"/>
                    <a:pt x="85" y="265"/>
                    <a:pt x="86" y="264"/>
                  </a:cubicBezTo>
                  <a:cubicBezTo>
                    <a:pt x="86" y="264"/>
                    <a:pt x="86" y="264"/>
                    <a:pt x="86" y="264"/>
                  </a:cubicBezTo>
                  <a:cubicBezTo>
                    <a:pt x="87" y="264"/>
                    <a:pt x="87" y="264"/>
                    <a:pt x="87" y="264"/>
                  </a:cubicBezTo>
                  <a:cubicBezTo>
                    <a:pt x="88" y="264"/>
                    <a:pt x="88" y="264"/>
                    <a:pt x="88" y="264"/>
                  </a:cubicBezTo>
                  <a:cubicBezTo>
                    <a:pt x="88" y="264"/>
                    <a:pt x="87" y="264"/>
                    <a:pt x="87" y="264"/>
                  </a:cubicBezTo>
                  <a:cubicBezTo>
                    <a:pt x="87" y="264"/>
                    <a:pt x="87" y="264"/>
                    <a:pt x="87" y="264"/>
                  </a:cubicBezTo>
                  <a:cubicBezTo>
                    <a:pt x="86" y="264"/>
                    <a:pt x="86" y="264"/>
                    <a:pt x="86" y="264"/>
                  </a:cubicBezTo>
                  <a:cubicBezTo>
                    <a:pt x="87" y="263"/>
                    <a:pt x="87" y="263"/>
                    <a:pt x="87" y="263"/>
                  </a:cubicBezTo>
                  <a:cubicBezTo>
                    <a:pt x="88" y="262"/>
                    <a:pt x="88" y="261"/>
                    <a:pt x="88" y="260"/>
                  </a:cubicBezTo>
                  <a:cubicBezTo>
                    <a:pt x="88" y="259"/>
                    <a:pt x="89" y="259"/>
                    <a:pt x="90" y="258"/>
                  </a:cubicBezTo>
                  <a:cubicBezTo>
                    <a:pt x="91" y="257"/>
                    <a:pt x="92" y="257"/>
                    <a:pt x="92" y="255"/>
                  </a:cubicBezTo>
                  <a:cubicBezTo>
                    <a:pt x="92" y="255"/>
                    <a:pt x="92" y="254"/>
                    <a:pt x="92" y="254"/>
                  </a:cubicBezTo>
                  <a:cubicBezTo>
                    <a:pt x="92" y="253"/>
                    <a:pt x="92" y="253"/>
                    <a:pt x="92" y="252"/>
                  </a:cubicBezTo>
                  <a:cubicBezTo>
                    <a:pt x="92" y="252"/>
                    <a:pt x="92" y="251"/>
                    <a:pt x="93" y="251"/>
                  </a:cubicBezTo>
                  <a:cubicBezTo>
                    <a:pt x="93" y="250"/>
                    <a:pt x="93" y="250"/>
                    <a:pt x="93" y="250"/>
                  </a:cubicBezTo>
                  <a:cubicBezTo>
                    <a:pt x="93" y="250"/>
                    <a:pt x="93" y="250"/>
                    <a:pt x="93" y="250"/>
                  </a:cubicBezTo>
                  <a:cubicBezTo>
                    <a:pt x="93" y="250"/>
                    <a:pt x="93" y="250"/>
                    <a:pt x="93" y="250"/>
                  </a:cubicBezTo>
                  <a:cubicBezTo>
                    <a:pt x="94" y="250"/>
                    <a:pt x="94" y="250"/>
                    <a:pt x="94" y="250"/>
                  </a:cubicBezTo>
                  <a:cubicBezTo>
                    <a:pt x="94" y="250"/>
                    <a:pt x="94" y="250"/>
                    <a:pt x="94" y="250"/>
                  </a:cubicBezTo>
                  <a:cubicBezTo>
                    <a:pt x="94" y="250"/>
                    <a:pt x="94" y="250"/>
                    <a:pt x="95" y="249"/>
                  </a:cubicBezTo>
                  <a:cubicBezTo>
                    <a:pt x="95" y="249"/>
                    <a:pt x="95" y="247"/>
                    <a:pt x="95" y="247"/>
                  </a:cubicBezTo>
                  <a:cubicBezTo>
                    <a:pt x="96" y="246"/>
                    <a:pt x="96" y="245"/>
                    <a:pt x="96" y="244"/>
                  </a:cubicBezTo>
                  <a:cubicBezTo>
                    <a:pt x="96" y="243"/>
                    <a:pt x="95" y="242"/>
                    <a:pt x="95" y="241"/>
                  </a:cubicBezTo>
                  <a:cubicBezTo>
                    <a:pt x="95" y="241"/>
                    <a:pt x="94" y="240"/>
                    <a:pt x="94" y="239"/>
                  </a:cubicBezTo>
                  <a:cubicBezTo>
                    <a:pt x="94" y="239"/>
                    <a:pt x="94" y="239"/>
                    <a:pt x="94" y="238"/>
                  </a:cubicBezTo>
                  <a:cubicBezTo>
                    <a:pt x="94" y="238"/>
                    <a:pt x="94" y="237"/>
                    <a:pt x="94" y="237"/>
                  </a:cubicBezTo>
                  <a:cubicBezTo>
                    <a:pt x="94" y="237"/>
                    <a:pt x="94" y="237"/>
                    <a:pt x="94" y="237"/>
                  </a:cubicBezTo>
                  <a:cubicBezTo>
                    <a:pt x="94" y="237"/>
                    <a:pt x="94" y="237"/>
                    <a:pt x="94" y="237"/>
                  </a:cubicBezTo>
                  <a:cubicBezTo>
                    <a:pt x="94" y="237"/>
                    <a:pt x="94" y="237"/>
                    <a:pt x="94" y="236"/>
                  </a:cubicBezTo>
                  <a:cubicBezTo>
                    <a:pt x="94" y="236"/>
                    <a:pt x="94" y="236"/>
                    <a:pt x="94" y="236"/>
                  </a:cubicBezTo>
                  <a:cubicBezTo>
                    <a:pt x="94" y="236"/>
                    <a:pt x="94" y="236"/>
                    <a:pt x="94" y="236"/>
                  </a:cubicBezTo>
                  <a:cubicBezTo>
                    <a:pt x="94" y="236"/>
                    <a:pt x="94" y="236"/>
                    <a:pt x="94" y="236"/>
                  </a:cubicBezTo>
                  <a:cubicBezTo>
                    <a:pt x="94" y="236"/>
                    <a:pt x="94" y="236"/>
                    <a:pt x="94" y="236"/>
                  </a:cubicBezTo>
                  <a:cubicBezTo>
                    <a:pt x="94" y="236"/>
                    <a:pt x="94" y="236"/>
                    <a:pt x="94" y="236"/>
                  </a:cubicBezTo>
                  <a:cubicBezTo>
                    <a:pt x="94" y="236"/>
                    <a:pt x="94" y="236"/>
                    <a:pt x="94" y="236"/>
                  </a:cubicBezTo>
                  <a:cubicBezTo>
                    <a:pt x="94" y="236"/>
                    <a:pt x="94" y="236"/>
                    <a:pt x="94" y="235"/>
                  </a:cubicBezTo>
                  <a:cubicBezTo>
                    <a:pt x="94" y="235"/>
                    <a:pt x="94" y="235"/>
                    <a:pt x="95" y="235"/>
                  </a:cubicBezTo>
                  <a:cubicBezTo>
                    <a:pt x="95" y="235"/>
                    <a:pt x="95" y="235"/>
                    <a:pt x="95" y="235"/>
                  </a:cubicBezTo>
                  <a:cubicBezTo>
                    <a:pt x="95" y="234"/>
                    <a:pt x="95" y="234"/>
                    <a:pt x="95" y="233"/>
                  </a:cubicBezTo>
                  <a:cubicBezTo>
                    <a:pt x="95" y="233"/>
                    <a:pt x="95" y="233"/>
                    <a:pt x="95" y="232"/>
                  </a:cubicBezTo>
                  <a:cubicBezTo>
                    <a:pt x="95" y="231"/>
                    <a:pt x="96" y="231"/>
                    <a:pt x="97" y="230"/>
                  </a:cubicBezTo>
                  <a:cubicBezTo>
                    <a:pt x="98" y="229"/>
                    <a:pt x="98" y="229"/>
                    <a:pt x="99" y="229"/>
                  </a:cubicBezTo>
                  <a:cubicBezTo>
                    <a:pt x="100" y="228"/>
                    <a:pt x="98" y="227"/>
                    <a:pt x="97" y="227"/>
                  </a:cubicBezTo>
                  <a:cubicBezTo>
                    <a:pt x="96" y="227"/>
                    <a:pt x="95" y="228"/>
                    <a:pt x="94" y="229"/>
                  </a:cubicBezTo>
                  <a:cubicBezTo>
                    <a:pt x="94" y="229"/>
                    <a:pt x="93" y="229"/>
                    <a:pt x="93" y="229"/>
                  </a:cubicBezTo>
                  <a:cubicBezTo>
                    <a:pt x="92" y="229"/>
                    <a:pt x="91" y="229"/>
                    <a:pt x="91" y="229"/>
                  </a:cubicBezTo>
                  <a:cubicBezTo>
                    <a:pt x="90" y="229"/>
                    <a:pt x="89" y="229"/>
                    <a:pt x="89" y="229"/>
                  </a:cubicBezTo>
                  <a:cubicBezTo>
                    <a:pt x="88" y="228"/>
                    <a:pt x="88" y="228"/>
                    <a:pt x="87" y="228"/>
                  </a:cubicBezTo>
                  <a:cubicBezTo>
                    <a:pt x="86" y="228"/>
                    <a:pt x="85" y="227"/>
                    <a:pt x="84" y="228"/>
                  </a:cubicBezTo>
                  <a:cubicBezTo>
                    <a:pt x="83" y="229"/>
                    <a:pt x="83" y="229"/>
                    <a:pt x="82" y="229"/>
                  </a:cubicBezTo>
                  <a:cubicBezTo>
                    <a:pt x="82" y="229"/>
                    <a:pt x="81" y="230"/>
                    <a:pt x="81" y="230"/>
                  </a:cubicBezTo>
                  <a:cubicBezTo>
                    <a:pt x="80" y="231"/>
                    <a:pt x="80" y="231"/>
                    <a:pt x="80" y="232"/>
                  </a:cubicBezTo>
                  <a:cubicBezTo>
                    <a:pt x="80" y="233"/>
                    <a:pt x="79" y="233"/>
                    <a:pt x="79" y="234"/>
                  </a:cubicBezTo>
                  <a:cubicBezTo>
                    <a:pt x="79" y="234"/>
                    <a:pt x="78" y="234"/>
                    <a:pt x="77" y="233"/>
                  </a:cubicBezTo>
                  <a:cubicBezTo>
                    <a:pt x="77" y="233"/>
                    <a:pt x="77" y="233"/>
                    <a:pt x="77" y="233"/>
                  </a:cubicBezTo>
                  <a:cubicBezTo>
                    <a:pt x="77" y="233"/>
                    <a:pt x="77" y="233"/>
                    <a:pt x="76" y="233"/>
                  </a:cubicBezTo>
                  <a:cubicBezTo>
                    <a:pt x="76" y="233"/>
                    <a:pt x="75" y="233"/>
                    <a:pt x="74" y="234"/>
                  </a:cubicBezTo>
                  <a:cubicBezTo>
                    <a:pt x="73" y="234"/>
                    <a:pt x="73" y="234"/>
                    <a:pt x="72" y="234"/>
                  </a:cubicBezTo>
                  <a:cubicBezTo>
                    <a:pt x="71" y="234"/>
                    <a:pt x="71" y="234"/>
                    <a:pt x="70" y="234"/>
                  </a:cubicBezTo>
                  <a:cubicBezTo>
                    <a:pt x="69" y="234"/>
                    <a:pt x="67" y="234"/>
                    <a:pt x="65" y="234"/>
                  </a:cubicBezTo>
                  <a:cubicBezTo>
                    <a:pt x="64" y="234"/>
                    <a:pt x="63" y="235"/>
                    <a:pt x="62" y="234"/>
                  </a:cubicBezTo>
                  <a:cubicBezTo>
                    <a:pt x="62" y="234"/>
                    <a:pt x="61" y="233"/>
                    <a:pt x="61" y="233"/>
                  </a:cubicBezTo>
                  <a:cubicBezTo>
                    <a:pt x="60" y="232"/>
                    <a:pt x="60" y="231"/>
                    <a:pt x="59" y="230"/>
                  </a:cubicBezTo>
                  <a:cubicBezTo>
                    <a:pt x="59" y="230"/>
                    <a:pt x="58" y="230"/>
                    <a:pt x="58" y="229"/>
                  </a:cubicBezTo>
                  <a:cubicBezTo>
                    <a:pt x="58" y="229"/>
                    <a:pt x="58" y="229"/>
                    <a:pt x="57" y="229"/>
                  </a:cubicBezTo>
                  <a:cubicBezTo>
                    <a:pt x="56" y="229"/>
                    <a:pt x="56" y="229"/>
                    <a:pt x="55" y="229"/>
                  </a:cubicBezTo>
                  <a:cubicBezTo>
                    <a:pt x="55" y="229"/>
                    <a:pt x="55" y="228"/>
                    <a:pt x="54" y="228"/>
                  </a:cubicBezTo>
                  <a:cubicBezTo>
                    <a:pt x="54" y="228"/>
                    <a:pt x="54" y="227"/>
                    <a:pt x="53" y="227"/>
                  </a:cubicBezTo>
                  <a:cubicBezTo>
                    <a:pt x="53" y="226"/>
                    <a:pt x="52" y="227"/>
                    <a:pt x="51" y="227"/>
                  </a:cubicBezTo>
                  <a:cubicBezTo>
                    <a:pt x="50" y="227"/>
                    <a:pt x="49" y="226"/>
                    <a:pt x="48" y="226"/>
                  </a:cubicBezTo>
                  <a:cubicBezTo>
                    <a:pt x="47" y="226"/>
                    <a:pt x="47" y="227"/>
                    <a:pt x="46" y="227"/>
                  </a:cubicBezTo>
                  <a:cubicBezTo>
                    <a:pt x="46" y="227"/>
                    <a:pt x="45" y="227"/>
                    <a:pt x="45" y="227"/>
                  </a:cubicBezTo>
                  <a:cubicBezTo>
                    <a:pt x="45" y="227"/>
                    <a:pt x="45" y="227"/>
                    <a:pt x="45" y="227"/>
                  </a:cubicBezTo>
                  <a:cubicBezTo>
                    <a:pt x="45" y="227"/>
                    <a:pt x="45" y="228"/>
                    <a:pt x="45" y="228"/>
                  </a:cubicBezTo>
                  <a:cubicBezTo>
                    <a:pt x="45" y="228"/>
                    <a:pt x="44" y="230"/>
                    <a:pt x="44" y="230"/>
                  </a:cubicBezTo>
                  <a:cubicBezTo>
                    <a:pt x="44" y="230"/>
                    <a:pt x="44" y="230"/>
                    <a:pt x="44" y="230"/>
                  </a:cubicBezTo>
                  <a:cubicBezTo>
                    <a:pt x="44" y="231"/>
                    <a:pt x="43" y="232"/>
                    <a:pt x="42" y="232"/>
                  </a:cubicBezTo>
                  <a:cubicBezTo>
                    <a:pt x="42" y="232"/>
                    <a:pt x="42" y="232"/>
                    <a:pt x="42" y="232"/>
                  </a:cubicBezTo>
                  <a:cubicBezTo>
                    <a:pt x="42" y="232"/>
                    <a:pt x="41" y="232"/>
                    <a:pt x="40" y="232"/>
                  </a:cubicBezTo>
                  <a:cubicBezTo>
                    <a:pt x="40" y="232"/>
                    <a:pt x="39" y="232"/>
                    <a:pt x="39" y="233"/>
                  </a:cubicBezTo>
                  <a:cubicBezTo>
                    <a:pt x="39" y="233"/>
                    <a:pt x="39" y="233"/>
                    <a:pt x="39" y="233"/>
                  </a:cubicBezTo>
                  <a:cubicBezTo>
                    <a:pt x="37" y="233"/>
                    <a:pt x="36" y="233"/>
                    <a:pt x="35" y="232"/>
                  </a:cubicBezTo>
                  <a:cubicBezTo>
                    <a:pt x="34" y="232"/>
                    <a:pt x="34" y="232"/>
                    <a:pt x="33" y="232"/>
                  </a:cubicBezTo>
                  <a:cubicBezTo>
                    <a:pt x="33" y="232"/>
                    <a:pt x="32" y="232"/>
                    <a:pt x="32" y="232"/>
                  </a:cubicBezTo>
                  <a:cubicBezTo>
                    <a:pt x="31" y="232"/>
                    <a:pt x="31" y="232"/>
                    <a:pt x="31" y="232"/>
                  </a:cubicBezTo>
                  <a:cubicBezTo>
                    <a:pt x="31" y="231"/>
                    <a:pt x="31" y="230"/>
                    <a:pt x="30" y="230"/>
                  </a:cubicBezTo>
                  <a:cubicBezTo>
                    <a:pt x="30" y="230"/>
                    <a:pt x="29" y="230"/>
                    <a:pt x="29" y="229"/>
                  </a:cubicBezTo>
                  <a:cubicBezTo>
                    <a:pt x="29" y="229"/>
                    <a:pt x="30" y="229"/>
                    <a:pt x="30" y="229"/>
                  </a:cubicBezTo>
                  <a:cubicBezTo>
                    <a:pt x="30" y="228"/>
                    <a:pt x="31" y="228"/>
                    <a:pt x="30" y="227"/>
                  </a:cubicBezTo>
                  <a:cubicBezTo>
                    <a:pt x="29" y="227"/>
                    <a:pt x="28" y="227"/>
                    <a:pt x="28" y="228"/>
                  </a:cubicBezTo>
                  <a:cubicBezTo>
                    <a:pt x="28" y="228"/>
                    <a:pt x="28" y="229"/>
                    <a:pt x="28" y="228"/>
                  </a:cubicBezTo>
                  <a:cubicBezTo>
                    <a:pt x="27" y="228"/>
                    <a:pt x="27" y="228"/>
                    <a:pt x="27" y="228"/>
                  </a:cubicBezTo>
                  <a:cubicBezTo>
                    <a:pt x="26" y="228"/>
                    <a:pt x="26" y="227"/>
                    <a:pt x="25" y="227"/>
                  </a:cubicBezTo>
                  <a:cubicBezTo>
                    <a:pt x="25" y="227"/>
                    <a:pt x="25" y="227"/>
                    <a:pt x="25" y="227"/>
                  </a:cubicBezTo>
                  <a:cubicBezTo>
                    <a:pt x="24" y="227"/>
                    <a:pt x="24" y="227"/>
                    <a:pt x="24" y="226"/>
                  </a:cubicBezTo>
                  <a:cubicBezTo>
                    <a:pt x="23" y="226"/>
                    <a:pt x="22" y="227"/>
                    <a:pt x="22" y="227"/>
                  </a:cubicBezTo>
                  <a:cubicBezTo>
                    <a:pt x="21" y="227"/>
                    <a:pt x="21" y="227"/>
                    <a:pt x="21" y="228"/>
                  </a:cubicBezTo>
                  <a:cubicBezTo>
                    <a:pt x="21" y="228"/>
                    <a:pt x="20" y="228"/>
                    <a:pt x="20" y="228"/>
                  </a:cubicBezTo>
                  <a:cubicBezTo>
                    <a:pt x="20" y="228"/>
                    <a:pt x="20" y="228"/>
                    <a:pt x="20" y="228"/>
                  </a:cubicBezTo>
                  <a:cubicBezTo>
                    <a:pt x="19" y="228"/>
                    <a:pt x="19" y="227"/>
                    <a:pt x="18" y="227"/>
                  </a:cubicBezTo>
                  <a:cubicBezTo>
                    <a:pt x="18" y="227"/>
                    <a:pt x="17" y="227"/>
                    <a:pt x="17" y="227"/>
                  </a:cubicBezTo>
                  <a:cubicBezTo>
                    <a:pt x="16" y="227"/>
                    <a:pt x="16" y="227"/>
                    <a:pt x="15" y="227"/>
                  </a:cubicBezTo>
                  <a:cubicBezTo>
                    <a:pt x="15" y="227"/>
                    <a:pt x="15" y="227"/>
                    <a:pt x="15" y="227"/>
                  </a:cubicBezTo>
                  <a:cubicBezTo>
                    <a:pt x="16" y="226"/>
                    <a:pt x="17" y="226"/>
                    <a:pt x="18" y="226"/>
                  </a:cubicBezTo>
                  <a:cubicBezTo>
                    <a:pt x="18" y="226"/>
                    <a:pt x="19" y="226"/>
                    <a:pt x="20" y="225"/>
                  </a:cubicBezTo>
                  <a:cubicBezTo>
                    <a:pt x="20" y="225"/>
                    <a:pt x="20" y="225"/>
                    <a:pt x="20" y="225"/>
                  </a:cubicBezTo>
                  <a:cubicBezTo>
                    <a:pt x="20" y="225"/>
                    <a:pt x="20" y="225"/>
                    <a:pt x="20" y="225"/>
                  </a:cubicBezTo>
                  <a:cubicBezTo>
                    <a:pt x="18" y="225"/>
                    <a:pt x="15" y="225"/>
                    <a:pt x="13" y="224"/>
                  </a:cubicBezTo>
                  <a:cubicBezTo>
                    <a:pt x="13" y="224"/>
                    <a:pt x="13" y="224"/>
                    <a:pt x="14" y="224"/>
                  </a:cubicBezTo>
                  <a:cubicBezTo>
                    <a:pt x="16" y="223"/>
                    <a:pt x="14" y="221"/>
                    <a:pt x="13" y="221"/>
                  </a:cubicBezTo>
                  <a:cubicBezTo>
                    <a:pt x="13" y="221"/>
                    <a:pt x="13" y="220"/>
                    <a:pt x="12" y="220"/>
                  </a:cubicBezTo>
                  <a:cubicBezTo>
                    <a:pt x="12" y="219"/>
                    <a:pt x="11" y="219"/>
                    <a:pt x="12" y="218"/>
                  </a:cubicBezTo>
                  <a:cubicBezTo>
                    <a:pt x="12" y="218"/>
                    <a:pt x="12" y="217"/>
                    <a:pt x="12" y="217"/>
                  </a:cubicBezTo>
                  <a:cubicBezTo>
                    <a:pt x="12" y="217"/>
                    <a:pt x="13" y="217"/>
                    <a:pt x="13" y="217"/>
                  </a:cubicBezTo>
                  <a:cubicBezTo>
                    <a:pt x="13" y="216"/>
                    <a:pt x="13" y="216"/>
                    <a:pt x="12" y="216"/>
                  </a:cubicBezTo>
                  <a:cubicBezTo>
                    <a:pt x="12" y="215"/>
                    <a:pt x="11" y="214"/>
                    <a:pt x="10" y="214"/>
                  </a:cubicBezTo>
                  <a:cubicBezTo>
                    <a:pt x="10" y="214"/>
                    <a:pt x="9" y="214"/>
                    <a:pt x="9" y="214"/>
                  </a:cubicBezTo>
                  <a:cubicBezTo>
                    <a:pt x="9" y="213"/>
                    <a:pt x="8" y="213"/>
                    <a:pt x="8" y="213"/>
                  </a:cubicBezTo>
                  <a:cubicBezTo>
                    <a:pt x="8" y="213"/>
                    <a:pt x="7" y="212"/>
                    <a:pt x="7" y="212"/>
                  </a:cubicBezTo>
                  <a:cubicBezTo>
                    <a:pt x="6" y="212"/>
                    <a:pt x="5" y="212"/>
                    <a:pt x="5" y="211"/>
                  </a:cubicBezTo>
                  <a:cubicBezTo>
                    <a:pt x="4" y="211"/>
                    <a:pt x="4" y="208"/>
                    <a:pt x="5" y="208"/>
                  </a:cubicBezTo>
                  <a:cubicBezTo>
                    <a:pt x="6" y="209"/>
                    <a:pt x="6" y="209"/>
                    <a:pt x="7" y="209"/>
                  </a:cubicBezTo>
                  <a:cubicBezTo>
                    <a:pt x="7" y="210"/>
                    <a:pt x="8" y="209"/>
                    <a:pt x="9" y="208"/>
                  </a:cubicBezTo>
                  <a:cubicBezTo>
                    <a:pt x="9" y="208"/>
                    <a:pt x="10" y="208"/>
                    <a:pt x="9" y="208"/>
                  </a:cubicBezTo>
                  <a:cubicBezTo>
                    <a:pt x="9" y="207"/>
                    <a:pt x="8" y="207"/>
                    <a:pt x="8" y="207"/>
                  </a:cubicBezTo>
                  <a:cubicBezTo>
                    <a:pt x="8" y="207"/>
                    <a:pt x="9" y="206"/>
                    <a:pt x="9" y="206"/>
                  </a:cubicBezTo>
                  <a:cubicBezTo>
                    <a:pt x="10" y="205"/>
                    <a:pt x="10" y="205"/>
                    <a:pt x="11" y="205"/>
                  </a:cubicBezTo>
                  <a:cubicBezTo>
                    <a:pt x="11" y="205"/>
                    <a:pt x="13" y="204"/>
                    <a:pt x="11" y="204"/>
                  </a:cubicBezTo>
                  <a:cubicBezTo>
                    <a:pt x="11" y="204"/>
                    <a:pt x="10" y="204"/>
                    <a:pt x="10" y="203"/>
                  </a:cubicBezTo>
                  <a:cubicBezTo>
                    <a:pt x="9" y="203"/>
                    <a:pt x="10" y="202"/>
                    <a:pt x="10" y="201"/>
                  </a:cubicBezTo>
                  <a:cubicBezTo>
                    <a:pt x="10" y="200"/>
                    <a:pt x="10" y="200"/>
                    <a:pt x="9" y="199"/>
                  </a:cubicBezTo>
                  <a:cubicBezTo>
                    <a:pt x="9" y="199"/>
                    <a:pt x="9" y="199"/>
                    <a:pt x="9" y="199"/>
                  </a:cubicBezTo>
                  <a:cubicBezTo>
                    <a:pt x="10" y="198"/>
                    <a:pt x="11" y="198"/>
                    <a:pt x="12" y="197"/>
                  </a:cubicBezTo>
                  <a:cubicBezTo>
                    <a:pt x="10" y="197"/>
                    <a:pt x="9" y="197"/>
                    <a:pt x="7" y="197"/>
                  </a:cubicBezTo>
                  <a:cubicBezTo>
                    <a:pt x="6" y="198"/>
                    <a:pt x="5" y="198"/>
                    <a:pt x="4" y="198"/>
                  </a:cubicBezTo>
                  <a:cubicBezTo>
                    <a:pt x="4" y="198"/>
                    <a:pt x="4" y="198"/>
                    <a:pt x="4" y="197"/>
                  </a:cubicBezTo>
                  <a:cubicBezTo>
                    <a:pt x="5" y="197"/>
                    <a:pt x="5" y="195"/>
                    <a:pt x="4" y="194"/>
                  </a:cubicBezTo>
                  <a:cubicBezTo>
                    <a:pt x="4" y="194"/>
                    <a:pt x="4" y="193"/>
                    <a:pt x="4" y="192"/>
                  </a:cubicBezTo>
                  <a:cubicBezTo>
                    <a:pt x="4" y="191"/>
                    <a:pt x="5" y="191"/>
                    <a:pt x="5" y="190"/>
                  </a:cubicBezTo>
                  <a:cubicBezTo>
                    <a:pt x="6" y="190"/>
                    <a:pt x="6" y="189"/>
                    <a:pt x="7" y="189"/>
                  </a:cubicBezTo>
                  <a:cubicBezTo>
                    <a:pt x="7" y="189"/>
                    <a:pt x="8" y="188"/>
                    <a:pt x="8" y="188"/>
                  </a:cubicBezTo>
                  <a:cubicBezTo>
                    <a:pt x="9" y="186"/>
                    <a:pt x="12" y="187"/>
                    <a:pt x="13" y="187"/>
                  </a:cubicBezTo>
                  <a:cubicBezTo>
                    <a:pt x="14" y="187"/>
                    <a:pt x="15" y="188"/>
                    <a:pt x="16" y="188"/>
                  </a:cubicBezTo>
                  <a:cubicBezTo>
                    <a:pt x="17" y="188"/>
                    <a:pt x="18" y="187"/>
                    <a:pt x="19" y="188"/>
                  </a:cubicBezTo>
                  <a:cubicBezTo>
                    <a:pt x="19" y="188"/>
                    <a:pt x="20" y="188"/>
                    <a:pt x="20" y="188"/>
                  </a:cubicBezTo>
                  <a:cubicBezTo>
                    <a:pt x="20" y="189"/>
                    <a:pt x="21" y="188"/>
                    <a:pt x="21" y="188"/>
                  </a:cubicBezTo>
                  <a:cubicBezTo>
                    <a:pt x="22" y="188"/>
                    <a:pt x="22" y="188"/>
                    <a:pt x="23" y="188"/>
                  </a:cubicBezTo>
                  <a:cubicBezTo>
                    <a:pt x="23" y="188"/>
                    <a:pt x="24" y="188"/>
                    <a:pt x="24" y="188"/>
                  </a:cubicBezTo>
                  <a:cubicBezTo>
                    <a:pt x="25" y="188"/>
                    <a:pt x="26" y="188"/>
                    <a:pt x="27" y="189"/>
                  </a:cubicBezTo>
                  <a:cubicBezTo>
                    <a:pt x="27" y="189"/>
                    <a:pt x="28" y="189"/>
                    <a:pt x="28" y="189"/>
                  </a:cubicBezTo>
                  <a:cubicBezTo>
                    <a:pt x="29" y="189"/>
                    <a:pt x="29" y="189"/>
                    <a:pt x="30" y="189"/>
                  </a:cubicBezTo>
                  <a:cubicBezTo>
                    <a:pt x="30" y="189"/>
                    <a:pt x="31" y="189"/>
                    <a:pt x="31" y="188"/>
                  </a:cubicBezTo>
                  <a:cubicBezTo>
                    <a:pt x="32" y="188"/>
                    <a:pt x="30" y="188"/>
                    <a:pt x="30" y="188"/>
                  </a:cubicBezTo>
                  <a:cubicBezTo>
                    <a:pt x="29" y="188"/>
                    <a:pt x="28" y="188"/>
                    <a:pt x="28" y="187"/>
                  </a:cubicBezTo>
                  <a:cubicBezTo>
                    <a:pt x="28" y="187"/>
                    <a:pt x="29" y="186"/>
                    <a:pt x="29" y="186"/>
                  </a:cubicBezTo>
                  <a:cubicBezTo>
                    <a:pt x="31" y="185"/>
                    <a:pt x="32" y="185"/>
                    <a:pt x="34" y="185"/>
                  </a:cubicBezTo>
                  <a:cubicBezTo>
                    <a:pt x="35" y="184"/>
                    <a:pt x="35" y="184"/>
                    <a:pt x="36" y="184"/>
                  </a:cubicBezTo>
                  <a:cubicBezTo>
                    <a:pt x="36" y="184"/>
                    <a:pt x="37" y="184"/>
                    <a:pt x="37" y="184"/>
                  </a:cubicBezTo>
                  <a:cubicBezTo>
                    <a:pt x="37" y="184"/>
                    <a:pt x="39" y="184"/>
                    <a:pt x="38" y="183"/>
                  </a:cubicBezTo>
                  <a:cubicBezTo>
                    <a:pt x="36" y="183"/>
                    <a:pt x="34" y="184"/>
                    <a:pt x="33" y="183"/>
                  </a:cubicBezTo>
                  <a:cubicBezTo>
                    <a:pt x="33" y="183"/>
                    <a:pt x="33" y="183"/>
                    <a:pt x="33" y="183"/>
                  </a:cubicBezTo>
                  <a:cubicBezTo>
                    <a:pt x="32" y="183"/>
                    <a:pt x="31" y="182"/>
                    <a:pt x="30" y="181"/>
                  </a:cubicBezTo>
                  <a:cubicBezTo>
                    <a:pt x="30" y="181"/>
                    <a:pt x="29" y="181"/>
                    <a:pt x="29" y="181"/>
                  </a:cubicBezTo>
                  <a:cubicBezTo>
                    <a:pt x="28" y="181"/>
                    <a:pt x="27" y="181"/>
                    <a:pt x="26" y="181"/>
                  </a:cubicBezTo>
                  <a:cubicBezTo>
                    <a:pt x="25" y="181"/>
                    <a:pt x="24" y="181"/>
                    <a:pt x="24" y="181"/>
                  </a:cubicBezTo>
                  <a:cubicBezTo>
                    <a:pt x="24" y="181"/>
                    <a:pt x="24" y="181"/>
                    <a:pt x="24" y="181"/>
                  </a:cubicBezTo>
                  <a:cubicBezTo>
                    <a:pt x="23" y="181"/>
                    <a:pt x="23" y="181"/>
                    <a:pt x="23" y="181"/>
                  </a:cubicBezTo>
                  <a:cubicBezTo>
                    <a:pt x="22" y="181"/>
                    <a:pt x="22" y="181"/>
                    <a:pt x="21" y="181"/>
                  </a:cubicBezTo>
                  <a:cubicBezTo>
                    <a:pt x="21" y="181"/>
                    <a:pt x="20" y="182"/>
                    <a:pt x="20" y="182"/>
                  </a:cubicBezTo>
                  <a:cubicBezTo>
                    <a:pt x="19" y="182"/>
                    <a:pt x="18" y="181"/>
                    <a:pt x="17" y="182"/>
                  </a:cubicBezTo>
                  <a:cubicBezTo>
                    <a:pt x="17" y="183"/>
                    <a:pt x="17" y="184"/>
                    <a:pt x="16" y="184"/>
                  </a:cubicBezTo>
                  <a:cubicBezTo>
                    <a:pt x="15" y="184"/>
                    <a:pt x="15" y="185"/>
                    <a:pt x="14" y="185"/>
                  </a:cubicBezTo>
                  <a:cubicBezTo>
                    <a:pt x="13" y="185"/>
                    <a:pt x="13" y="185"/>
                    <a:pt x="12" y="185"/>
                  </a:cubicBezTo>
                  <a:cubicBezTo>
                    <a:pt x="10" y="186"/>
                    <a:pt x="9" y="186"/>
                    <a:pt x="8" y="188"/>
                  </a:cubicBezTo>
                  <a:cubicBezTo>
                    <a:pt x="7" y="188"/>
                    <a:pt x="6" y="189"/>
                    <a:pt x="5" y="189"/>
                  </a:cubicBezTo>
                  <a:cubicBezTo>
                    <a:pt x="5" y="189"/>
                    <a:pt x="5" y="189"/>
                    <a:pt x="5" y="189"/>
                  </a:cubicBezTo>
                  <a:cubicBezTo>
                    <a:pt x="5" y="188"/>
                    <a:pt x="5" y="188"/>
                    <a:pt x="5" y="188"/>
                  </a:cubicBezTo>
                  <a:cubicBezTo>
                    <a:pt x="5" y="188"/>
                    <a:pt x="5" y="187"/>
                    <a:pt x="6" y="186"/>
                  </a:cubicBezTo>
                  <a:cubicBezTo>
                    <a:pt x="6" y="186"/>
                    <a:pt x="6" y="186"/>
                    <a:pt x="6" y="186"/>
                  </a:cubicBezTo>
                  <a:cubicBezTo>
                    <a:pt x="7" y="186"/>
                    <a:pt x="7" y="186"/>
                    <a:pt x="7" y="186"/>
                  </a:cubicBezTo>
                  <a:cubicBezTo>
                    <a:pt x="7" y="185"/>
                    <a:pt x="7" y="185"/>
                    <a:pt x="7" y="185"/>
                  </a:cubicBezTo>
                  <a:cubicBezTo>
                    <a:pt x="8" y="185"/>
                    <a:pt x="8" y="185"/>
                    <a:pt x="8" y="185"/>
                  </a:cubicBezTo>
                  <a:cubicBezTo>
                    <a:pt x="8" y="185"/>
                    <a:pt x="8" y="185"/>
                    <a:pt x="8" y="185"/>
                  </a:cubicBezTo>
                  <a:cubicBezTo>
                    <a:pt x="8" y="185"/>
                    <a:pt x="8" y="185"/>
                    <a:pt x="8" y="185"/>
                  </a:cubicBezTo>
                  <a:cubicBezTo>
                    <a:pt x="8" y="185"/>
                    <a:pt x="8" y="185"/>
                    <a:pt x="8" y="185"/>
                  </a:cubicBezTo>
                  <a:cubicBezTo>
                    <a:pt x="8" y="185"/>
                    <a:pt x="8" y="185"/>
                    <a:pt x="8" y="185"/>
                  </a:cubicBezTo>
                  <a:cubicBezTo>
                    <a:pt x="8" y="185"/>
                    <a:pt x="8" y="185"/>
                    <a:pt x="8" y="185"/>
                  </a:cubicBezTo>
                  <a:cubicBezTo>
                    <a:pt x="8" y="185"/>
                    <a:pt x="8" y="185"/>
                    <a:pt x="8" y="185"/>
                  </a:cubicBezTo>
                  <a:cubicBezTo>
                    <a:pt x="8" y="185"/>
                    <a:pt x="8" y="185"/>
                    <a:pt x="8" y="185"/>
                  </a:cubicBezTo>
                  <a:cubicBezTo>
                    <a:pt x="8" y="185"/>
                    <a:pt x="8" y="184"/>
                    <a:pt x="7" y="184"/>
                  </a:cubicBezTo>
                  <a:cubicBezTo>
                    <a:pt x="6" y="184"/>
                    <a:pt x="5" y="185"/>
                    <a:pt x="5" y="184"/>
                  </a:cubicBezTo>
                  <a:cubicBezTo>
                    <a:pt x="4" y="184"/>
                    <a:pt x="4" y="184"/>
                    <a:pt x="4" y="184"/>
                  </a:cubicBezTo>
                  <a:cubicBezTo>
                    <a:pt x="4" y="184"/>
                    <a:pt x="4" y="184"/>
                    <a:pt x="4" y="183"/>
                  </a:cubicBezTo>
                  <a:cubicBezTo>
                    <a:pt x="4" y="183"/>
                    <a:pt x="4" y="183"/>
                    <a:pt x="3" y="183"/>
                  </a:cubicBezTo>
                  <a:cubicBezTo>
                    <a:pt x="3" y="182"/>
                    <a:pt x="3" y="182"/>
                    <a:pt x="3" y="182"/>
                  </a:cubicBezTo>
                  <a:cubicBezTo>
                    <a:pt x="4" y="182"/>
                    <a:pt x="4" y="182"/>
                    <a:pt x="4" y="182"/>
                  </a:cubicBezTo>
                  <a:cubicBezTo>
                    <a:pt x="4" y="182"/>
                    <a:pt x="5" y="181"/>
                    <a:pt x="6" y="181"/>
                  </a:cubicBezTo>
                  <a:cubicBezTo>
                    <a:pt x="7" y="180"/>
                    <a:pt x="8" y="179"/>
                    <a:pt x="7" y="179"/>
                  </a:cubicBezTo>
                  <a:cubicBezTo>
                    <a:pt x="7" y="178"/>
                    <a:pt x="8" y="177"/>
                    <a:pt x="8" y="177"/>
                  </a:cubicBezTo>
                  <a:cubicBezTo>
                    <a:pt x="8" y="177"/>
                    <a:pt x="9" y="177"/>
                    <a:pt x="9" y="177"/>
                  </a:cubicBezTo>
                  <a:cubicBezTo>
                    <a:pt x="9" y="176"/>
                    <a:pt x="9" y="176"/>
                    <a:pt x="10" y="175"/>
                  </a:cubicBezTo>
                  <a:cubicBezTo>
                    <a:pt x="10" y="174"/>
                    <a:pt x="10" y="174"/>
                    <a:pt x="9" y="173"/>
                  </a:cubicBezTo>
                  <a:cubicBezTo>
                    <a:pt x="8" y="173"/>
                    <a:pt x="8" y="172"/>
                    <a:pt x="8" y="172"/>
                  </a:cubicBezTo>
                  <a:cubicBezTo>
                    <a:pt x="9" y="171"/>
                    <a:pt x="9" y="171"/>
                    <a:pt x="9" y="171"/>
                  </a:cubicBezTo>
                  <a:cubicBezTo>
                    <a:pt x="9" y="171"/>
                    <a:pt x="9" y="170"/>
                    <a:pt x="10" y="170"/>
                  </a:cubicBezTo>
                  <a:cubicBezTo>
                    <a:pt x="11" y="170"/>
                    <a:pt x="11" y="170"/>
                    <a:pt x="11" y="170"/>
                  </a:cubicBezTo>
                  <a:cubicBezTo>
                    <a:pt x="12" y="169"/>
                    <a:pt x="14" y="168"/>
                    <a:pt x="15" y="168"/>
                  </a:cubicBezTo>
                  <a:cubicBezTo>
                    <a:pt x="16" y="168"/>
                    <a:pt x="16" y="168"/>
                    <a:pt x="17" y="168"/>
                  </a:cubicBezTo>
                  <a:cubicBezTo>
                    <a:pt x="17" y="169"/>
                    <a:pt x="17" y="169"/>
                    <a:pt x="18" y="169"/>
                  </a:cubicBezTo>
                  <a:cubicBezTo>
                    <a:pt x="18" y="169"/>
                    <a:pt x="18" y="170"/>
                    <a:pt x="18" y="170"/>
                  </a:cubicBezTo>
                  <a:cubicBezTo>
                    <a:pt x="18" y="170"/>
                    <a:pt x="19" y="170"/>
                    <a:pt x="19" y="170"/>
                  </a:cubicBezTo>
                  <a:cubicBezTo>
                    <a:pt x="19" y="170"/>
                    <a:pt x="19" y="170"/>
                    <a:pt x="19" y="170"/>
                  </a:cubicBezTo>
                  <a:cubicBezTo>
                    <a:pt x="19" y="170"/>
                    <a:pt x="19" y="170"/>
                    <a:pt x="20" y="170"/>
                  </a:cubicBezTo>
                  <a:cubicBezTo>
                    <a:pt x="20" y="169"/>
                    <a:pt x="21" y="169"/>
                    <a:pt x="22" y="169"/>
                  </a:cubicBezTo>
                  <a:cubicBezTo>
                    <a:pt x="22" y="169"/>
                    <a:pt x="22" y="169"/>
                    <a:pt x="22" y="169"/>
                  </a:cubicBezTo>
                  <a:cubicBezTo>
                    <a:pt x="22" y="169"/>
                    <a:pt x="22" y="169"/>
                    <a:pt x="22" y="170"/>
                  </a:cubicBezTo>
                  <a:cubicBezTo>
                    <a:pt x="22" y="170"/>
                    <a:pt x="22" y="170"/>
                    <a:pt x="22" y="170"/>
                  </a:cubicBezTo>
                  <a:cubicBezTo>
                    <a:pt x="22" y="171"/>
                    <a:pt x="21" y="173"/>
                    <a:pt x="23" y="174"/>
                  </a:cubicBezTo>
                  <a:cubicBezTo>
                    <a:pt x="24" y="174"/>
                    <a:pt x="24" y="174"/>
                    <a:pt x="24" y="174"/>
                  </a:cubicBezTo>
                  <a:cubicBezTo>
                    <a:pt x="24" y="174"/>
                    <a:pt x="24" y="174"/>
                    <a:pt x="24" y="174"/>
                  </a:cubicBezTo>
                  <a:cubicBezTo>
                    <a:pt x="25" y="174"/>
                    <a:pt x="26" y="175"/>
                    <a:pt x="27" y="175"/>
                  </a:cubicBezTo>
                  <a:cubicBezTo>
                    <a:pt x="28" y="175"/>
                    <a:pt x="29" y="176"/>
                    <a:pt x="29" y="177"/>
                  </a:cubicBezTo>
                  <a:cubicBezTo>
                    <a:pt x="30" y="177"/>
                    <a:pt x="30" y="177"/>
                    <a:pt x="30" y="177"/>
                  </a:cubicBezTo>
                  <a:cubicBezTo>
                    <a:pt x="30" y="178"/>
                    <a:pt x="30" y="178"/>
                    <a:pt x="30" y="178"/>
                  </a:cubicBezTo>
                  <a:cubicBezTo>
                    <a:pt x="32" y="179"/>
                    <a:pt x="34" y="179"/>
                    <a:pt x="34" y="179"/>
                  </a:cubicBezTo>
                  <a:cubicBezTo>
                    <a:pt x="35" y="179"/>
                    <a:pt x="36" y="179"/>
                    <a:pt x="37" y="179"/>
                  </a:cubicBezTo>
                  <a:cubicBezTo>
                    <a:pt x="37" y="179"/>
                    <a:pt x="38" y="179"/>
                    <a:pt x="39" y="179"/>
                  </a:cubicBezTo>
                  <a:cubicBezTo>
                    <a:pt x="40" y="179"/>
                    <a:pt x="40" y="179"/>
                    <a:pt x="41" y="179"/>
                  </a:cubicBezTo>
                  <a:cubicBezTo>
                    <a:pt x="42" y="179"/>
                    <a:pt x="42" y="178"/>
                    <a:pt x="43" y="178"/>
                  </a:cubicBezTo>
                  <a:cubicBezTo>
                    <a:pt x="45" y="179"/>
                    <a:pt x="46" y="179"/>
                    <a:pt x="47" y="180"/>
                  </a:cubicBezTo>
                  <a:cubicBezTo>
                    <a:pt x="47" y="180"/>
                    <a:pt x="49" y="180"/>
                    <a:pt x="49" y="180"/>
                  </a:cubicBezTo>
                  <a:cubicBezTo>
                    <a:pt x="50" y="180"/>
                    <a:pt x="52" y="179"/>
                    <a:pt x="53" y="179"/>
                  </a:cubicBezTo>
                  <a:cubicBezTo>
                    <a:pt x="53" y="179"/>
                    <a:pt x="53" y="179"/>
                    <a:pt x="53" y="179"/>
                  </a:cubicBezTo>
                  <a:cubicBezTo>
                    <a:pt x="53" y="178"/>
                    <a:pt x="53" y="178"/>
                    <a:pt x="54" y="177"/>
                  </a:cubicBezTo>
                  <a:cubicBezTo>
                    <a:pt x="54" y="177"/>
                    <a:pt x="54" y="177"/>
                    <a:pt x="55" y="177"/>
                  </a:cubicBezTo>
                  <a:cubicBezTo>
                    <a:pt x="56" y="176"/>
                    <a:pt x="56" y="176"/>
                    <a:pt x="56" y="175"/>
                  </a:cubicBezTo>
                  <a:cubicBezTo>
                    <a:pt x="56" y="175"/>
                    <a:pt x="56" y="174"/>
                    <a:pt x="57" y="174"/>
                  </a:cubicBezTo>
                  <a:cubicBezTo>
                    <a:pt x="57" y="174"/>
                    <a:pt x="58" y="174"/>
                    <a:pt x="59" y="174"/>
                  </a:cubicBezTo>
                  <a:cubicBezTo>
                    <a:pt x="60" y="173"/>
                    <a:pt x="60" y="173"/>
                    <a:pt x="61" y="172"/>
                  </a:cubicBezTo>
                  <a:cubicBezTo>
                    <a:pt x="63" y="172"/>
                    <a:pt x="65" y="173"/>
                    <a:pt x="67" y="171"/>
                  </a:cubicBezTo>
                  <a:cubicBezTo>
                    <a:pt x="68" y="170"/>
                    <a:pt x="70" y="171"/>
                    <a:pt x="72" y="170"/>
                  </a:cubicBezTo>
                  <a:cubicBezTo>
                    <a:pt x="73" y="170"/>
                    <a:pt x="74" y="170"/>
                    <a:pt x="75" y="170"/>
                  </a:cubicBezTo>
                  <a:cubicBezTo>
                    <a:pt x="75" y="170"/>
                    <a:pt x="76" y="170"/>
                    <a:pt x="77" y="170"/>
                  </a:cubicBezTo>
                  <a:cubicBezTo>
                    <a:pt x="77" y="170"/>
                    <a:pt x="78" y="171"/>
                    <a:pt x="79" y="170"/>
                  </a:cubicBezTo>
                  <a:cubicBezTo>
                    <a:pt x="79" y="170"/>
                    <a:pt x="79" y="170"/>
                    <a:pt x="79" y="170"/>
                  </a:cubicBezTo>
                  <a:cubicBezTo>
                    <a:pt x="79" y="170"/>
                    <a:pt x="80" y="170"/>
                    <a:pt x="81" y="170"/>
                  </a:cubicBezTo>
                  <a:cubicBezTo>
                    <a:pt x="82" y="170"/>
                    <a:pt x="82" y="170"/>
                    <a:pt x="83" y="170"/>
                  </a:cubicBezTo>
                  <a:cubicBezTo>
                    <a:pt x="84" y="170"/>
                    <a:pt x="85" y="171"/>
                    <a:pt x="86" y="171"/>
                  </a:cubicBezTo>
                  <a:cubicBezTo>
                    <a:pt x="87" y="170"/>
                    <a:pt x="89" y="170"/>
                    <a:pt x="89" y="171"/>
                  </a:cubicBezTo>
                  <a:cubicBezTo>
                    <a:pt x="89" y="172"/>
                    <a:pt x="90" y="173"/>
                    <a:pt x="90" y="173"/>
                  </a:cubicBezTo>
                  <a:cubicBezTo>
                    <a:pt x="91" y="173"/>
                    <a:pt x="91" y="174"/>
                    <a:pt x="91" y="174"/>
                  </a:cubicBezTo>
                  <a:cubicBezTo>
                    <a:pt x="91" y="174"/>
                    <a:pt x="92" y="174"/>
                    <a:pt x="92" y="174"/>
                  </a:cubicBezTo>
                  <a:cubicBezTo>
                    <a:pt x="93" y="174"/>
                    <a:pt x="93" y="174"/>
                    <a:pt x="94" y="174"/>
                  </a:cubicBezTo>
                  <a:cubicBezTo>
                    <a:pt x="95" y="173"/>
                    <a:pt x="95" y="173"/>
                    <a:pt x="96" y="173"/>
                  </a:cubicBezTo>
                  <a:cubicBezTo>
                    <a:pt x="97" y="172"/>
                    <a:pt x="97" y="173"/>
                    <a:pt x="98" y="174"/>
                  </a:cubicBezTo>
                  <a:cubicBezTo>
                    <a:pt x="98" y="174"/>
                    <a:pt x="98" y="174"/>
                    <a:pt x="99" y="175"/>
                  </a:cubicBezTo>
                  <a:cubicBezTo>
                    <a:pt x="99" y="175"/>
                    <a:pt x="99" y="175"/>
                    <a:pt x="100" y="176"/>
                  </a:cubicBezTo>
                  <a:cubicBezTo>
                    <a:pt x="100" y="176"/>
                    <a:pt x="99" y="177"/>
                    <a:pt x="99" y="177"/>
                  </a:cubicBezTo>
                  <a:cubicBezTo>
                    <a:pt x="99" y="177"/>
                    <a:pt x="100" y="177"/>
                    <a:pt x="100" y="177"/>
                  </a:cubicBezTo>
                  <a:cubicBezTo>
                    <a:pt x="101" y="178"/>
                    <a:pt x="102" y="179"/>
                    <a:pt x="103" y="178"/>
                  </a:cubicBezTo>
                  <a:cubicBezTo>
                    <a:pt x="104" y="177"/>
                    <a:pt x="105" y="178"/>
                    <a:pt x="105" y="178"/>
                  </a:cubicBezTo>
                  <a:cubicBezTo>
                    <a:pt x="106" y="178"/>
                    <a:pt x="106" y="179"/>
                    <a:pt x="106" y="179"/>
                  </a:cubicBezTo>
                  <a:cubicBezTo>
                    <a:pt x="107" y="180"/>
                    <a:pt x="108" y="179"/>
                    <a:pt x="108" y="180"/>
                  </a:cubicBezTo>
                  <a:cubicBezTo>
                    <a:pt x="109" y="180"/>
                    <a:pt x="109" y="180"/>
                    <a:pt x="110" y="180"/>
                  </a:cubicBezTo>
                  <a:cubicBezTo>
                    <a:pt x="110" y="181"/>
                    <a:pt x="111" y="181"/>
                    <a:pt x="112" y="181"/>
                  </a:cubicBezTo>
                  <a:cubicBezTo>
                    <a:pt x="112" y="181"/>
                    <a:pt x="113" y="181"/>
                    <a:pt x="113" y="181"/>
                  </a:cubicBezTo>
                  <a:cubicBezTo>
                    <a:pt x="114" y="181"/>
                    <a:pt x="114" y="181"/>
                    <a:pt x="114" y="181"/>
                  </a:cubicBezTo>
                  <a:cubicBezTo>
                    <a:pt x="115" y="181"/>
                    <a:pt x="116" y="181"/>
                    <a:pt x="116" y="181"/>
                  </a:cubicBezTo>
                  <a:cubicBezTo>
                    <a:pt x="116" y="181"/>
                    <a:pt x="117" y="182"/>
                    <a:pt x="117" y="182"/>
                  </a:cubicBezTo>
                  <a:cubicBezTo>
                    <a:pt x="118" y="182"/>
                    <a:pt x="118" y="182"/>
                    <a:pt x="118" y="182"/>
                  </a:cubicBezTo>
                  <a:cubicBezTo>
                    <a:pt x="118" y="182"/>
                    <a:pt x="118" y="183"/>
                    <a:pt x="118" y="183"/>
                  </a:cubicBezTo>
                  <a:cubicBezTo>
                    <a:pt x="119" y="184"/>
                    <a:pt x="121" y="183"/>
                    <a:pt x="121" y="182"/>
                  </a:cubicBezTo>
                  <a:cubicBezTo>
                    <a:pt x="122" y="182"/>
                    <a:pt x="123" y="182"/>
                    <a:pt x="124" y="182"/>
                  </a:cubicBezTo>
                  <a:cubicBezTo>
                    <a:pt x="125" y="182"/>
                    <a:pt x="126" y="181"/>
                    <a:pt x="126" y="181"/>
                  </a:cubicBezTo>
                  <a:cubicBezTo>
                    <a:pt x="127" y="181"/>
                    <a:pt x="127" y="181"/>
                    <a:pt x="127" y="181"/>
                  </a:cubicBezTo>
                  <a:cubicBezTo>
                    <a:pt x="128" y="181"/>
                    <a:pt x="128" y="181"/>
                    <a:pt x="128" y="181"/>
                  </a:cubicBezTo>
                  <a:cubicBezTo>
                    <a:pt x="130" y="182"/>
                    <a:pt x="132" y="182"/>
                    <a:pt x="134" y="183"/>
                  </a:cubicBezTo>
                  <a:cubicBezTo>
                    <a:pt x="135" y="183"/>
                    <a:pt x="136" y="184"/>
                    <a:pt x="137" y="183"/>
                  </a:cubicBezTo>
                  <a:cubicBezTo>
                    <a:pt x="137" y="182"/>
                    <a:pt x="137" y="182"/>
                    <a:pt x="138" y="182"/>
                  </a:cubicBezTo>
                  <a:cubicBezTo>
                    <a:pt x="139" y="182"/>
                    <a:pt x="140" y="183"/>
                    <a:pt x="141" y="181"/>
                  </a:cubicBezTo>
                  <a:cubicBezTo>
                    <a:pt x="141" y="181"/>
                    <a:pt x="143" y="180"/>
                    <a:pt x="144" y="180"/>
                  </a:cubicBezTo>
                  <a:cubicBezTo>
                    <a:pt x="144" y="179"/>
                    <a:pt x="145" y="179"/>
                    <a:pt x="145" y="179"/>
                  </a:cubicBezTo>
                  <a:cubicBezTo>
                    <a:pt x="146" y="179"/>
                    <a:pt x="146" y="179"/>
                    <a:pt x="146" y="178"/>
                  </a:cubicBezTo>
                  <a:cubicBezTo>
                    <a:pt x="147" y="178"/>
                    <a:pt x="147" y="177"/>
                    <a:pt x="148" y="177"/>
                  </a:cubicBezTo>
                  <a:cubicBezTo>
                    <a:pt x="149" y="177"/>
                    <a:pt x="149" y="176"/>
                    <a:pt x="149" y="175"/>
                  </a:cubicBezTo>
                  <a:cubicBezTo>
                    <a:pt x="149" y="175"/>
                    <a:pt x="149" y="175"/>
                    <a:pt x="149" y="175"/>
                  </a:cubicBezTo>
                  <a:cubicBezTo>
                    <a:pt x="149" y="175"/>
                    <a:pt x="149" y="175"/>
                    <a:pt x="149" y="175"/>
                  </a:cubicBezTo>
                  <a:cubicBezTo>
                    <a:pt x="149" y="175"/>
                    <a:pt x="149" y="175"/>
                    <a:pt x="149" y="175"/>
                  </a:cubicBezTo>
                  <a:cubicBezTo>
                    <a:pt x="150" y="175"/>
                    <a:pt x="150" y="175"/>
                    <a:pt x="150" y="174"/>
                  </a:cubicBezTo>
                  <a:cubicBezTo>
                    <a:pt x="150" y="174"/>
                    <a:pt x="151" y="173"/>
                    <a:pt x="151" y="173"/>
                  </a:cubicBezTo>
                  <a:cubicBezTo>
                    <a:pt x="150" y="172"/>
                    <a:pt x="149" y="171"/>
                    <a:pt x="149" y="171"/>
                  </a:cubicBezTo>
                  <a:cubicBezTo>
                    <a:pt x="148" y="170"/>
                    <a:pt x="149" y="169"/>
                    <a:pt x="149" y="168"/>
                  </a:cubicBezTo>
                  <a:cubicBezTo>
                    <a:pt x="149" y="167"/>
                    <a:pt x="149" y="167"/>
                    <a:pt x="149" y="166"/>
                  </a:cubicBezTo>
                  <a:cubicBezTo>
                    <a:pt x="148" y="166"/>
                    <a:pt x="147" y="165"/>
                    <a:pt x="147" y="164"/>
                  </a:cubicBezTo>
                  <a:cubicBezTo>
                    <a:pt x="147" y="164"/>
                    <a:pt x="148" y="163"/>
                    <a:pt x="148" y="163"/>
                  </a:cubicBezTo>
                  <a:cubicBezTo>
                    <a:pt x="147" y="162"/>
                    <a:pt x="146" y="162"/>
                    <a:pt x="145" y="162"/>
                  </a:cubicBezTo>
                  <a:cubicBezTo>
                    <a:pt x="144" y="162"/>
                    <a:pt x="145" y="161"/>
                    <a:pt x="144" y="161"/>
                  </a:cubicBezTo>
                  <a:cubicBezTo>
                    <a:pt x="143" y="160"/>
                    <a:pt x="143" y="160"/>
                    <a:pt x="142" y="159"/>
                  </a:cubicBezTo>
                  <a:cubicBezTo>
                    <a:pt x="142" y="159"/>
                    <a:pt x="142" y="159"/>
                    <a:pt x="142" y="159"/>
                  </a:cubicBezTo>
                  <a:cubicBezTo>
                    <a:pt x="142" y="159"/>
                    <a:pt x="142" y="159"/>
                    <a:pt x="142" y="159"/>
                  </a:cubicBezTo>
                  <a:cubicBezTo>
                    <a:pt x="140" y="159"/>
                    <a:pt x="139" y="160"/>
                    <a:pt x="138" y="158"/>
                  </a:cubicBezTo>
                  <a:cubicBezTo>
                    <a:pt x="137" y="157"/>
                    <a:pt x="137" y="157"/>
                    <a:pt x="136" y="156"/>
                  </a:cubicBezTo>
                  <a:cubicBezTo>
                    <a:pt x="135" y="156"/>
                    <a:pt x="135" y="154"/>
                    <a:pt x="134" y="154"/>
                  </a:cubicBezTo>
                  <a:cubicBezTo>
                    <a:pt x="134" y="154"/>
                    <a:pt x="134" y="154"/>
                    <a:pt x="134" y="154"/>
                  </a:cubicBezTo>
                  <a:cubicBezTo>
                    <a:pt x="133" y="154"/>
                    <a:pt x="133" y="154"/>
                    <a:pt x="133" y="154"/>
                  </a:cubicBezTo>
                  <a:cubicBezTo>
                    <a:pt x="134" y="154"/>
                    <a:pt x="134" y="154"/>
                    <a:pt x="134" y="154"/>
                  </a:cubicBezTo>
                  <a:cubicBezTo>
                    <a:pt x="135" y="154"/>
                    <a:pt x="135" y="154"/>
                    <a:pt x="135" y="154"/>
                  </a:cubicBezTo>
                  <a:cubicBezTo>
                    <a:pt x="136" y="154"/>
                    <a:pt x="137" y="154"/>
                    <a:pt x="138" y="154"/>
                  </a:cubicBezTo>
                  <a:cubicBezTo>
                    <a:pt x="138" y="154"/>
                    <a:pt x="138" y="154"/>
                    <a:pt x="139" y="154"/>
                  </a:cubicBezTo>
                  <a:cubicBezTo>
                    <a:pt x="139" y="154"/>
                    <a:pt x="139" y="154"/>
                    <a:pt x="140" y="154"/>
                  </a:cubicBezTo>
                  <a:cubicBezTo>
                    <a:pt x="140" y="154"/>
                    <a:pt x="140" y="154"/>
                    <a:pt x="140" y="154"/>
                  </a:cubicBezTo>
                  <a:cubicBezTo>
                    <a:pt x="141" y="154"/>
                    <a:pt x="141" y="154"/>
                    <a:pt x="142" y="154"/>
                  </a:cubicBezTo>
                  <a:cubicBezTo>
                    <a:pt x="142" y="154"/>
                    <a:pt x="142" y="154"/>
                    <a:pt x="142" y="154"/>
                  </a:cubicBezTo>
                  <a:cubicBezTo>
                    <a:pt x="142" y="154"/>
                    <a:pt x="142" y="154"/>
                    <a:pt x="142" y="154"/>
                  </a:cubicBezTo>
                  <a:cubicBezTo>
                    <a:pt x="143" y="154"/>
                    <a:pt x="143" y="154"/>
                    <a:pt x="144" y="154"/>
                  </a:cubicBezTo>
                  <a:cubicBezTo>
                    <a:pt x="144" y="154"/>
                    <a:pt x="144" y="154"/>
                    <a:pt x="144" y="154"/>
                  </a:cubicBezTo>
                  <a:cubicBezTo>
                    <a:pt x="145" y="155"/>
                    <a:pt x="145" y="155"/>
                    <a:pt x="146" y="155"/>
                  </a:cubicBezTo>
                  <a:cubicBezTo>
                    <a:pt x="147" y="155"/>
                    <a:pt x="147" y="156"/>
                    <a:pt x="148" y="156"/>
                  </a:cubicBezTo>
                  <a:cubicBezTo>
                    <a:pt x="148" y="156"/>
                    <a:pt x="148" y="156"/>
                    <a:pt x="148" y="156"/>
                  </a:cubicBezTo>
                  <a:cubicBezTo>
                    <a:pt x="150" y="156"/>
                    <a:pt x="151" y="157"/>
                    <a:pt x="153" y="157"/>
                  </a:cubicBezTo>
                  <a:cubicBezTo>
                    <a:pt x="153" y="157"/>
                    <a:pt x="153" y="157"/>
                    <a:pt x="153" y="157"/>
                  </a:cubicBezTo>
                  <a:cubicBezTo>
                    <a:pt x="153" y="157"/>
                    <a:pt x="153" y="157"/>
                    <a:pt x="154" y="157"/>
                  </a:cubicBezTo>
                  <a:cubicBezTo>
                    <a:pt x="154" y="157"/>
                    <a:pt x="155" y="157"/>
                    <a:pt x="155" y="157"/>
                  </a:cubicBezTo>
                  <a:cubicBezTo>
                    <a:pt x="155" y="157"/>
                    <a:pt x="155" y="157"/>
                    <a:pt x="156" y="157"/>
                  </a:cubicBezTo>
                  <a:cubicBezTo>
                    <a:pt x="156" y="157"/>
                    <a:pt x="156" y="157"/>
                    <a:pt x="156" y="157"/>
                  </a:cubicBezTo>
                  <a:cubicBezTo>
                    <a:pt x="157" y="157"/>
                    <a:pt x="157" y="158"/>
                    <a:pt x="157" y="158"/>
                  </a:cubicBezTo>
                  <a:cubicBezTo>
                    <a:pt x="158" y="158"/>
                    <a:pt x="159" y="158"/>
                    <a:pt x="160" y="158"/>
                  </a:cubicBezTo>
                  <a:cubicBezTo>
                    <a:pt x="160" y="158"/>
                    <a:pt x="160" y="158"/>
                    <a:pt x="160" y="158"/>
                  </a:cubicBezTo>
                  <a:cubicBezTo>
                    <a:pt x="161" y="158"/>
                    <a:pt x="161" y="158"/>
                    <a:pt x="161" y="158"/>
                  </a:cubicBezTo>
                  <a:cubicBezTo>
                    <a:pt x="162" y="158"/>
                    <a:pt x="162" y="158"/>
                    <a:pt x="162" y="158"/>
                  </a:cubicBezTo>
                  <a:cubicBezTo>
                    <a:pt x="164" y="158"/>
                    <a:pt x="164" y="159"/>
                    <a:pt x="164" y="160"/>
                  </a:cubicBezTo>
                  <a:cubicBezTo>
                    <a:pt x="164" y="160"/>
                    <a:pt x="164" y="160"/>
                    <a:pt x="164" y="161"/>
                  </a:cubicBezTo>
                  <a:cubicBezTo>
                    <a:pt x="165" y="161"/>
                    <a:pt x="165" y="161"/>
                    <a:pt x="165" y="161"/>
                  </a:cubicBezTo>
                  <a:cubicBezTo>
                    <a:pt x="165" y="161"/>
                    <a:pt x="165" y="161"/>
                    <a:pt x="165" y="161"/>
                  </a:cubicBezTo>
                  <a:cubicBezTo>
                    <a:pt x="165" y="161"/>
                    <a:pt x="165" y="161"/>
                    <a:pt x="165" y="161"/>
                  </a:cubicBezTo>
                  <a:cubicBezTo>
                    <a:pt x="166" y="161"/>
                    <a:pt x="167" y="161"/>
                    <a:pt x="168" y="161"/>
                  </a:cubicBezTo>
                  <a:cubicBezTo>
                    <a:pt x="168" y="161"/>
                    <a:pt x="168" y="161"/>
                    <a:pt x="169" y="162"/>
                  </a:cubicBezTo>
                  <a:cubicBezTo>
                    <a:pt x="169" y="162"/>
                    <a:pt x="169" y="162"/>
                    <a:pt x="169" y="162"/>
                  </a:cubicBezTo>
                  <a:cubicBezTo>
                    <a:pt x="170" y="162"/>
                    <a:pt x="170" y="162"/>
                    <a:pt x="170" y="162"/>
                  </a:cubicBezTo>
                  <a:cubicBezTo>
                    <a:pt x="171" y="163"/>
                    <a:pt x="171" y="163"/>
                    <a:pt x="172" y="163"/>
                  </a:cubicBezTo>
                  <a:cubicBezTo>
                    <a:pt x="172" y="163"/>
                    <a:pt x="173" y="163"/>
                    <a:pt x="174" y="163"/>
                  </a:cubicBezTo>
                  <a:cubicBezTo>
                    <a:pt x="174" y="163"/>
                    <a:pt x="174" y="163"/>
                    <a:pt x="175" y="163"/>
                  </a:cubicBezTo>
                  <a:cubicBezTo>
                    <a:pt x="175" y="163"/>
                    <a:pt x="176" y="163"/>
                    <a:pt x="177" y="163"/>
                  </a:cubicBezTo>
                  <a:cubicBezTo>
                    <a:pt x="177" y="163"/>
                    <a:pt x="178" y="163"/>
                    <a:pt x="179" y="163"/>
                  </a:cubicBezTo>
                  <a:cubicBezTo>
                    <a:pt x="179" y="163"/>
                    <a:pt x="179" y="163"/>
                    <a:pt x="179" y="163"/>
                  </a:cubicBezTo>
                  <a:cubicBezTo>
                    <a:pt x="179" y="163"/>
                    <a:pt x="180" y="163"/>
                    <a:pt x="180" y="163"/>
                  </a:cubicBezTo>
                  <a:cubicBezTo>
                    <a:pt x="181" y="163"/>
                    <a:pt x="181" y="163"/>
                    <a:pt x="182" y="163"/>
                  </a:cubicBezTo>
                  <a:cubicBezTo>
                    <a:pt x="182" y="163"/>
                    <a:pt x="183" y="163"/>
                    <a:pt x="183" y="163"/>
                  </a:cubicBezTo>
                  <a:cubicBezTo>
                    <a:pt x="183" y="163"/>
                    <a:pt x="183" y="163"/>
                    <a:pt x="183" y="163"/>
                  </a:cubicBezTo>
                  <a:cubicBezTo>
                    <a:pt x="183" y="163"/>
                    <a:pt x="184" y="163"/>
                    <a:pt x="184" y="163"/>
                  </a:cubicBezTo>
                  <a:cubicBezTo>
                    <a:pt x="184" y="163"/>
                    <a:pt x="184" y="163"/>
                    <a:pt x="184" y="163"/>
                  </a:cubicBezTo>
                  <a:cubicBezTo>
                    <a:pt x="184" y="163"/>
                    <a:pt x="184" y="163"/>
                    <a:pt x="184" y="163"/>
                  </a:cubicBezTo>
                  <a:cubicBezTo>
                    <a:pt x="184" y="164"/>
                    <a:pt x="184" y="164"/>
                    <a:pt x="184" y="164"/>
                  </a:cubicBezTo>
                  <a:cubicBezTo>
                    <a:pt x="185" y="164"/>
                    <a:pt x="185" y="164"/>
                    <a:pt x="186" y="164"/>
                  </a:cubicBezTo>
                  <a:cubicBezTo>
                    <a:pt x="186" y="164"/>
                    <a:pt x="186" y="164"/>
                    <a:pt x="186" y="164"/>
                  </a:cubicBezTo>
                  <a:cubicBezTo>
                    <a:pt x="187" y="164"/>
                    <a:pt x="188" y="164"/>
                    <a:pt x="188" y="165"/>
                  </a:cubicBezTo>
                  <a:cubicBezTo>
                    <a:pt x="188" y="165"/>
                    <a:pt x="188" y="166"/>
                    <a:pt x="188" y="167"/>
                  </a:cubicBezTo>
                  <a:cubicBezTo>
                    <a:pt x="188" y="167"/>
                    <a:pt x="188" y="167"/>
                    <a:pt x="188" y="167"/>
                  </a:cubicBezTo>
                  <a:cubicBezTo>
                    <a:pt x="188" y="168"/>
                    <a:pt x="188" y="168"/>
                    <a:pt x="188" y="168"/>
                  </a:cubicBezTo>
                  <a:cubicBezTo>
                    <a:pt x="188" y="168"/>
                    <a:pt x="189" y="168"/>
                    <a:pt x="189" y="169"/>
                  </a:cubicBezTo>
                  <a:cubicBezTo>
                    <a:pt x="189" y="169"/>
                    <a:pt x="189" y="169"/>
                    <a:pt x="189" y="169"/>
                  </a:cubicBezTo>
                  <a:cubicBezTo>
                    <a:pt x="190" y="169"/>
                    <a:pt x="190" y="169"/>
                    <a:pt x="190" y="169"/>
                  </a:cubicBezTo>
                  <a:cubicBezTo>
                    <a:pt x="190" y="169"/>
                    <a:pt x="191" y="169"/>
                    <a:pt x="191" y="170"/>
                  </a:cubicBezTo>
                  <a:cubicBezTo>
                    <a:pt x="192" y="170"/>
                    <a:pt x="193" y="170"/>
                    <a:pt x="194" y="171"/>
                  </a:cubicBezTo>
                  <a:cubicBezTo>
                    <a:pt x="195" y="172"/>
                    <a:pt x="195" y="172"/>
                    <a:pt x="196" y="173"/>
                  </a:cubicBezTo>
                  <a:cubicBezTo>
                    <a:pt x="196" y="173"/>
                    <a:pt x="196" y="173"/>
                    <a:pt x="196" y="173"/>
                  </a:cubicBezTo>
                  <a:cubicBezTo>
                    <a:pt x="197" y="173"/>
                    <a:pt x="197" y="173"/>
                    <a:pt x="197" y="173"/>
                  </a:cubicBezTo>
                  <a:cubicBezTo>
                    <a:pt x="197" y="173"/>
                    <a:pt x="197" y="173"/>
                    <a:pt x="197" y="173"/>
                  </a:cubicBezTo>
                  <a:cubicBezTo>
                    <a:pt x="199" y="173"/>
                    <a:pt x="202" y="175"/>
                    <a:pt x="202" y="175"/>
                  </a:cubicBezTo>
                  <a:cubicBezTo>
                    <a:pt x="202" y="176"/>
                    <a:pt x="203" y="176"/>
                    <a:pt x="203" y="177"/>
                  </a:cubicBezTo>
                  <a:cubicBezTo>
                    <a:pt x="203" y="177"/>
                    <a:pt x="204" y="178"/>
                    <a:pt x="204" y="178"/>
                  </a:cubicBezTo>
                  <a:cubicBezTo>
                    <a:pt x="205" y="179"/>
                    <a:pt x="206" y="179"/>
                    <a:pt x="207" y="179"/>
                  </a:cubicBezTo>
                  <a:cubicBezTo>
                    <a:pt x="207" y="179"/>
                    <a:pt x="207" y="179"/>
                    <a:pt x="207" y="179"/>
                  </a:cubicBezTo>
                  <a:cubicBezTo>
                    <a:pt x="208" y="179"/>
                    <a:pt x="208" y="179"/>
                    <a:pt x="208" y="179"/>
                  </a:cubicBezTo>
                  <a:cubicBezTo>
                    <a:pt x="208" y="179"/>
                    <a:pt x="208" y="179"/>
                    <a:pt x="208" y="179"/>
                  </a:cubicBezTo>
                  <a:cubicBezTo>
                    <a:pt x="208" y="178"/>
                    <a:pt x="209" y="178"/>
                    <a:pt x="210" y="178"/>
                  </a:cubicBezTo>
                  <a:cubicBezTo>
                    <a:pt x="210" y="178"/>
                    <a:pt x="210" y="178"/>
                    <a:pt x="210" y="178"/>
                  </a:cubicBezTo>
                  <a:cubicBezTo>
                    <a:pt x="210" y="178"/>
                    <a:pt x="211" y="177"/>
                    <a:pt x="211" y="177"/>
                  </a:cubicBezTo>
                  <a:cubicBezTo>
                    <a:pt x="211" y="177"/>
                    <a:pt x="211" y="177"/>
                    <a:pt x="212" y="177"/>
                  </a:cubicBezTo>
                  <a:cubicBezTo>
                    <a:pt x="212" y="176"/>
                    <a:pt x="213" y="176"/>
                    <a:pt x="214" y="175"/>
                  </a:cubicBezTo>
                  <a:cubicBezTo>
                    <a:pt x="214" y="175"/>
                    <a:pt x="215" y="175"/>
                    <a:pt x="215" y="175"/>
                  </a:cubicBezTo>
                  <a:cubicBezTo>
                    <a:pt x="216" y="174"/>
                    <a:pt x="216" y="174"/>
                    <a:pt x="217" y="174"/>
                  </a:cubicBezTo>
                  <a:cubicBezTo>
                    <a:pt x="217" y="173"/>
                    <a:pt x="217" y="173"/>
                    <a:pt x="217" y="173"/>
                  </a:cubicBezTo>
                  <a:cubicBezTo>
                    <a:pt x="217" y="173"/>
                    <a:pt x="217" y="173"/>
                    <a:pt x="217" y="173"/>
                  </a:cubicBezTo>
                  <a:cubicBezTo>
                    <a:pt x="217" y="173"/>
                    <a:pt x="218" y="174"/>
                    <a:pt x="218" y="174"/>
                  </a:cubicBezTo>
                  <a:cubicBezTo>
                    <a:pt x="218" y="174"/>
                    <a:pt x="219" y="175"/>
                    <a:pt x="219" y="175"/>
                  </a:cubicBezTo>
                  <a:cubicBezTo>
                    <a:pt x="219" y="176"/>
                    <a:pt x="219" y="176"/>
                    <a:pt x="220" y="176"/>
                  </a:cubicBezTo>
                  <a:cubicBezTo>
                    <a:pt x="220" y="176"/>
                    <a:pt x="220" y="176"/>
                    <a:pt x="220" y="176"/>
                  </a:cubicBezTo>
                  <a:cubicBezTo>
                    <a:pt x="220" y="177"/>
                    <a:pt x="220" y="177"/>
                    <a:pt x="220" y="178"/>
                  </a:cubicBezTo>
                  <a:cubicBezTo>
                    <a:pt x="221" y="178"/>
                    <a:pt x="220" y="178"/>
                    <a:pt x="221" y="179"/>
                  </a:cubicBezTo>
                  <a:cubicBezTo>
                    <a:pt x="221" y="180"/>
                    <a:pt x="221" y="180"/>
                    <a:pt x="221" y="181"/>
                  </a:cubicBezTo>
                  <a:cubicBezTo>
                    <a:pt x="221" y="182"/>
                    <a:pt x="221" y="182"/>
                    <a:pt x="222" y="183"/>
                  </a:cubicBezTo>
                  <a:cubicBezTo>
                    <a:pt x="222" y="183"/>
                    <a:pt x="223" y="183"/>
                    <a:pt x="223" y="184"/>
                  </a:cubicBezTo>
                  <a:cubicBezTo>
                    <a:pt x="224" y="184"/>
                    <a:pt x="225" y="184"/>
                    <a:pt x="224" y="185"/>
                  </a:cubicBezTo>
                  <a:cubicBezTo>
                    <a:pt x="224" y="186"/>
                    <a:pt x="226" y="187"/>
                    <a:pt x="227" y="187"/>
                  </a:cubicBezTo>
                  <a:cubicBezTo>
                    <a:pt x="228" y="187"/>
                    <a:pt x="228" y="187"/>
                    <a:pt x="228" y="187"/>
                  </a:cubicBezTo>
                  <a:cubicBezTo>
                    <a:pt x="229" y="187"/>
                    <a:pt x="229" y="188"/>
                    <a:pt x="229" y="188"/>
                  </a:cubicBezTo>
                  <a:cubicBezTo>
                    <a:pt x="229" y="188"/>
                    <a:pt x="231" y="188"/>
                    <a:pt x="231" y="188"/>
                  </a:cubicBezTo>
                  <a:cubicBezTo>
                    <a:pt x="231" y="188"/>
                    <a:pt x="232" y="190"/>
                    <a:pt x="232" y="190"/>
                  </a:cubicBezTo>
                  <a:cubicBezTo>
                    <a:pt x="232" y="190"/>
                    <a:pt x="231" y="190"/>
                    <a:pt x="231" y="190"/>
                  </a:cubicBezTo>
                  <a:cubicBezTo>
                    <a:pt x="231" y="190"/>
                    <a:pt x="230" y="190"/>
                    <a:pt x="230" y="190"/>
                  </a:cubicBezTo>
                  <a:cubicBezTo>
                    <a:pt x="229" y="191"/>
                    <a:pt x="228" y="191"/>
                    <a:pt x="228" y="191"/>
                  </a:cubicBezTo>
                  <a:cubicBezTo>
                    <a:pt x="227" y="191"/>
                    <a:pt x="227" y="191"/>
                    <a:pt x="227" y="191"/>
                  </a:cubicBezTo>
                  <a:cubicBezTo>
                    <a:pt x="226" y="191"/>
                    <a:pt x="226" y="192"/>
                    <a:pt x="225" y="192"/>
                  </a:cubicBezTo>
                  <a:cubicBezTo>
                    <a:pt x="225" y="192"/>
                    <a:pt x="224" y="192"/>
                    <a:pt x="224" y="192"/>
                  </a:cubicBezTo>
                  <a:cubicBezTo>
                    <a:pt x="224" y="193"/>
                    <a:pt x="223" y="194"/>
                    <a:pt x="224" y="195"/>
                  </a:cubicBezTo>
                  <a:cubicBezTo>
                    <a:pt x="224" y="195"/>
                    <a:pt x="224" y="196"/>
                    <a:pt x="224" y="197"/>
                  </a:cubicBezTo>
                  <a:cubicBezTo>
                    <a:pt x="223" y="198"/>
                    <a:pt x="223" y="197"/>
                    <a:pt x="223" y="197"/>
                  </a:cubicBezTo>
                  <a:cubicBezTo>
                    <a:pt x="223" y="198"/>
                    <a:pt x="223" y="198"/>
                    <a:pt x="222" y="199"/>
                  </a:cubicBezTo>
                  <a:cubicBezTo>
                    <a:pt x="222" y="199"/>
                    <a:pt x="222" y="200"/>
                    <a:pt x="222" y="200"/>
                  </a:cubicBezTo>
                  <a:cubicBezTo>
                    <a:pt x="223" y="201"/>
                    <a:pt x="223" y="203"/>
                    <a:pt x="222" y="204"/>
                  </a:cubicBezTo>
                  <a:cubicBezTo>
                    <a:pt x="222" y="204"/>
                    <a:pt x="222" y="204"/>
                    <a:pt x="221" y="205"/>
                  </a:cubicBezTo>
                  <a:cubicBezTo>
                    <a:pt x="221" y="205"/>
                    <a:pt x="221" y="205"/>
                    <a:pt x="221" y="205"/>
                  </a:cubicBezTo>
                  <a:cubicBezTo>
                    <a:pt x="221" y="205"/>
                    <a:pt x="221" y="205"/>
                    <a:pt x="221" y="205"/>
                  </a:cubicBezTo>
                  <a:cubicBezTo>
                    <a:pt x="221" y="206"/>
                    <a:pt x="220" y="206"/>
                    <a:pt x="220" y="205"/>
                  </a:cubicBezTo>
                  <a:cubicBezTo>
                    <a:pt x="220" y="205"/>
                    <a:pt x="221" y="204"/>
                    <a:pt x="221" y="204"/>
                  </a:cubicBezTo>
                  <a:cubicBezTo>
                    <a:pt x="221" y="202"/>
                    <a:pt x="220" y="203"/>
                    <a:pt x="219" y="203"/>
                  </a:cubicBezTo>
                  <a:cubicBezTo>
                    <a:pt x="218" y="204"/>
                    <a:pt x="217" y="204"/>
                    <a:pt x="218" y="205"/>
                  </a:cubicBezTo>
                  <a:cubicBezTo>
                    <a:pt x="219" y="205"/>
                    <a:pt x="218" y="206"/>
                    <a:pt x="218" y="207"/>
                  </a:cubicBezTo>
                  <a:cubicBezTo>
                    <a:pt x="218" y="208"/>
                    <a:pt x="218" y="209"/>
                    <a:pt x="218" y="209"/>
                  </a:cubicBezTo>
                  <a:cubicBezTo>
                    <a:pt x="218" y="210"/>
                    <a:pt x="218" y="211"/>
                    <a:pt x="218" y="211"/>
                  </a:cubicBezTo>
                  <a:cubicBezTo>
                    <a:pt x="218" y="212"/>
                    <a:pt x="218" y="212"/>
                    <a:pt x="218" y="212"/>
                  </a:cubicBezTo>
                  <a:cubicBezTo>
                    <a:pt x="218" y="212"/>
                    <a:pt x="218" y="212"/>
                    <a:pt x="218" y="212"/>
                  </a:cubicBezTo>
                  <a:cubicBezTo>
                    <a:pt x="218" y="212"/>
                    <a:pt x="218" y="212"/>
                    <a:pt x="218" y="212"/>
                  </a:cubicBezTo>
                  <a:cubicBezTo>
                    <a:pt x="218" y="212"/>
                    <a:pt x="218" y="212"/>
                    <a:pt x="218" y="213"/>
                  </a:cubicBezTo>
                  <a:cubicBezTo>
                    <a:pt x="218" y="213"/>
                    <a:pt x="218" y="213"/>
                    <a:pt x="218" y="213"/>
                  </a:cubicBezTo>
                  <a:cubicBezTo>
                    <a:pt x="218" y="214"/>
                    <a:pt x="218" y="214"/>
                    <a:pt x="219" y="214"/>
                  </a:cubicBezTo>
                  <a:cubicBezTo>
                    <a:pt x="219" y="215"/>
                    <a:pt x="219" y="216"/>
                    <a:pt x="219" y="216"/>
                  </a:cubicBezTo>
                  <a:cubicBezTo>
                    <a:pt x="218" y="216"/>
                    <a:pt x="219" y="216"/>
                    <a:pt x="219" y="217"/>
                  </a:cubicBezTo>
                  <a:cubicBezTo>
                    <a:pt x="219" y="217"/>
                    <a:pt x="219" y="218"/>
                    <a:pt x="218" y="218"/>
                  </a:cubicBezTo>
                  <a:cubicBezTo>
                    <a:pt x="218" y="219"/>
                    <a:pt x="218" y="219"/>
                    <a:pt x="218" y="219"/>
                  </a:cubicBezTo>
                  <a:cubicBezTo>
                    <a:pt x="218" y="219"/>
                    <a:pt x="218" y="219"/>
                    <a:pt x="218" y="220"/>
                  </a:cubicBezTo>
                  <a:cubicBezTo>
                    <a:pt x="219" y="220"/>
                    <a:pt x="220" y="220"/>
                    <a:pt x="220" y="220"/>
                  </a:cubicBezTo>
                  <a:cubicBezTo>
                    <a:pt x="220" y="221"/>
                    <a:pt x="221" y="221"/>
                    <a:pt x="222" y="222"/>
                  </a:cubicBezTo>
                  <a:cubicBezTo>
                    <a:pt x="222" y="222"/>
                    <a:pt x="222" y="222"/>
                    <a:pt x="222" y="222"/>
                  </a:cubicBezTo>
                  <a:cubicBezTo>
                    <a:pt x="223" y="222"/>
                    <a:pt x="224" y="222"/>
                    <a:pt x="225" y="222"/>
                  </a:cubicBezTo>
                  <a:cubicBezTo>
                    <a:pt x="226" y="222"/>
                    <a:pt x="227" y="222"/>
                    <a:pt x="227" y="222"/>
                  </a:cubicBezTo>
                  <a:cubicBezTo>
                    <a:pt x="228" y="222"/>
                    <a:pt x="228" y="222"/>
                    <a:pt x="229" y="222"/>
                  </a:cubicBezTo>
                  <a:cubicBezTo>
                    <a:pt x="229" y="223"/>
                    <a:pt x="229" y="223"/>
                    <a:pt x="230" y="223"/>
                  </a:cubicBezTo>
                  <a:cubicBezTo>
                    <a:pt x="230" y="223"/>
                    <a:pt x="230" y="223"/>
                    <a:pt x="231" y="223"/>
                  </a:cubicBezTo>
                  <a:cubicBezTo>
                    <a:pt x="231" y="223"/>
                    <a:pt x="231" y="223"/>
                    <a:pt x="231" y="224"/>
                  </a:cubicBezTo>
                  <a:cubicBezTo>
                    <a:pt x="231" y="224"/>
                    <a:pt x="231" y="224"/>
                    <a:pt x="231" y="224"/>
                  </a:cubicBezTo>
                  <a:cubicBezTo>
                    <a:pt x="232" y="224"/>
                    <a:pt x="232" y="225"/>
                    <a:pt x="232" y="225"/>
                  </a:cubicBezTo>
                  <a:cubicBezTo>
                    <a:pt x="232" y="225"/>
                    <a:pt x="232" y="226"/>
                    <a:pt x="232" y="226"/>
                  </a:cubicBezTo>
                  <a:cubicBezTo>
                    <a:pt x="232" y="226"/>
                    <a:pt x="233" y="227"/>
                    <a:pt x="233" y="227"/>
                  </a:cubicBezTo>
                  <a:cubicBezTo>
                    <a:pt x="234" y="227"/>
                    <a:pt x="235" y="227"/>
                    <a:pt x="236" y="228"/>
                  </a:cubicBezTo>
                  <a:cubicBezTo>
                    <a:pt x="236" y="228"/>
                    <a:pt x="236" y="229"/>
                    <a:pt x="237" y="229"/>
                  </a:cubicBezTo>
                  <a:cubicBezTo>
                    <a:pt x="237" y="229"/>
                    <a:pt x="238" y="229"/>
                    <a:pt x="238" y="229"/>
                  </a:cubicBezTo>
                  <a:cubicBezTo>
                    <a:pt x="239" y="229"/>
                    <a:pt x="239" y="229"/>
                    <a:pt x="240" y="229"/>
                  </a:cubicBezTo>
                  <a:cubicBezTo>
                    <a:pt x="241" y="229"/>
                    <a:pt x="242" y="229"/>
                    <a:pt x="242" y="230"/>
                  </a:cubicBezTo>
                  <a:cubicBezTo>
                    <a:pt x="243" y="230"/>
                    <a:pt x="244" y="230"/>
                    <a:pt x="244" y="230"/>
                  </a:cubicBezTo>
                  <a:cubicBezTo>
                    <a:pt x="245" y="230"/>
                    <a:pt x="245" y="231"/>
                    <a:pt x="246" y="231"/>
                  </a:cubicBezTo>
                  <a:cubicBezTo>
                    <a:pt x="246" y="231"/>
                    <a:pt x="247" y="231"/>
                    <a:pt x="248" y="231"/>
                  </a:cubicBezTo>
                  <a:cubicBezTo>
                    <a:pt x="248" y="231"/>
                    <a:pt x="248" y="231"/>
                    <a:pt x="249" y="231"/>
                  </a:cubicBezTo>
                  <a:cubicBezTo>
                    <a:pt x="249" y="231"/>
                    <a:pt x="250" y="231"/>
                    <a:pt x="250" y="231"/>
                  </a:cubicBezTo>
                  <a:cubicBezTo>
                    <a:pt x="251" y="231"/>
                    <a:pt x="253" y="230"/>
                    <a:pt x="254" y="230"/>
                  </a:cubicBezTo>
                  <a:cubicBezTo>
                    <a:pt x="254" y="230"/>
                    <a:pt x="255" y="229"/>
                    <a:pt x="255" y="229"/>
                  </a:cubicBezTo>
                  <a:cubicBezTo>
                    <a:pt x="256" y="229"/>
                    <a:pt x="257" y="229"/>
                    <a:pt x="258" y="229"/>
                  </a:cubicBezTo>
                  <a:cubicBezTo>
                    <a:pt x="259" y="229"/>
                    <a:pt x="260" y="228"/>
                    <a:pt x="261" y="229"/>
                  </a:cubicBezTo>
                  <a:cubicBezTo>
                    <a:pt x="262" y="229"/>
                    <a:pt x="262" y="229"/>
                    <a:pt x="263" y="229"/>
                  </a:cubicBezTo>
                  <a:cubicBezTo>
                    <a:pt x="263" y="229"/>
                    <a:pt x="264" y="229"/>
                    <a:pt x="265" y="229"/>
                  </a:cubicBezTo>
                  <a:cubicBezTo>
                    <a:pt x="266" y="229"/>
                    <a:pt x="266" y="230"/>
                    <a:pt x="267" y="230"/>
                  </a:cubicBezTo>
                  <a:cubicBezTo>
                    <a:pt x="267" y="230"/>
                    <a:pt x="268" y="229"/>
                    <a:pt x="268" y="229"/>
                  </a:cubicBezTo>
                  <a:cubicBezTo>
                    <a:pt x="268" y="229"/>
                    <a:pt x="269" y="228"/>
                    <a:pt x="269" y="228"/>
                  </a:cubicBezTo>
                  <a:cubicBezTo>
                    <a:pt x="269" y="227"/>
                    <a:pt x="269" y="227"/>
                    <a:pt x="269" y="227"/>
                  </a:cubicBezTo>
                  <a:cubicBezTo>
                    <a:pt x="269" y="226"/>
                    <a:pt x="268" y="225"/>
                    <a:pt x="268" y="225"/>
                  </a:cubicBezTo>
                  <a:cubicBezTo>
                    <a:pt x="268" y="224"/>
                    <a:pt x="268" y="224"/>
                    <a:pt x="268" y="223"/>
                  </a:cubicBezTo>
                  <a:cubicBezTo>
                    <a:pt x="268" y="223"/>
                    <a:pt x="267" y="223"/>
                    <a:pt x="267" y="222"/>
                  </a:cubicBezTo>
                  <a:cubicBezTo>
                    <a:pt x="267" y="222"/>
                    <a:pt x="267" y="221"/>
                    <a:pt x="267" y="220"/>
                  </a:cubicBezTo>
                  <a:cubicBezTo>
                    <a:pt x="267" y="219"/>
                    <a:pt x="266" y="219"/>
                    <a:pt x="266" y="218"/>
                  </a:cubicBezTo>
                  <a:cubicBezTo>
                    <a:pt x="266" y="218"/>
                    <a:pt x="266" y="217"/>
                    <a:pt x="266" y="216"/>
                  </a:cubicBezTo>
                  <a:cubicBezTo>
                    <a:pt x="266" y="216"/>
                    <a:pt x="266" y="216"/>
                    <a:pt x="266" y="215"/>
                  </a:cubicBezTo>
                  <a:cubicBezTo>
                    <a:pt x="266" y="215"/>
                    <a:pt x="266" y="214"/>
                    <a:pt x="266" y="214"/>
                  </a:cubicBezTo>
                  <a:cubicBezTo>
                    <a:pt x="266" y="213"/>
                    <a:pt x="267" y="212"/>
                    <a:pt x="267" y="211"/>
                  </a:cubicBezTo>
                  <a:cubicBezTo>
                    <a:pt x="267" y="210"/>
                    <a:pt x="267" y="210"/>
                    <a:pt x="267" y="209"/>
                  </a:cubicBezTo>
                  <a:cubicBezTo>
                    <a:pt x="267" y="209"/>
                    <a:pt x="267" y="209"/>
                    <a:pt x="267" y="208"/>
                  </a:cubicBezTo>
                  <a:cubicBezTo>
                    <a:pt x="267" y="208"/>
                    <a:pt x="267" y="208"/>
                    <a:pt x="267" y="207"/>
                  </a:cubicBezTo>
                  <a:cubicBezTo>
                    <a:pt x="267" y="207"/>
                    <a:pt x="267" y="206"/>
                    <a:pt x="267" y="206"/>
                  </a:cubicBezTo>
                  <a:cubicBezTo>
                    <a:pt x="266" y="205"/>
                    <a:pt x="265" y="205"/>
                    <a:pt x="265" y="205"/>
                  </a:cubicBezTo>
                  <a:cubicBezTo>
                    <a:pt x="264" y="204"/>
                    <a:pt x="264" y="204"/>
                    <a:pt x="264" y="204"/>
                  </a:cubicBezTo>
                  <a:cubicBezTo>
                    <a:pt x="264" y="204"/>
                    <a:pt x="264" y="204"/>
                    <a:pt x="264" y="204"/>
                  </a:cubicBezTo>
                  <a:cubicBezTo>
                    <a:pt x="263" y="203"/>
                    <a:pt x="264" y="203"/>
                    <a:pt x="264" y="203"/>
                  </a:cubicBezTo>
                  <a:cubicBezTo>
                    <a:pt x="263" y="203"/>
                    <a:pt x="263" y="203"/>
                    <a:pt x="262" y="203"/>
                  </a:cubicBezTo>
                  <a:cubicBezTo>
                    <a:pt x="262" y="203"/>
                    <a:pt x="262" y="202"/>
                    <a:pt x="261" y="202"/>
                  </a:cubicBezTo>
                  <a:cubicBezTo>
                    <a:pt x="261" y="201"/>
                    <a:pt x="260" y="202"/>
                    <a:pt x="260" y="202"/>
                  </a:cubicBezTo>
                  <a:cubicBezTo>
                    <a:pt x="260" y="202"/>
                    <a:pt x="259" y="202"/>
                    <a:pt x="260" y="202"/>
                  </a:cubicBezTo>
                  <a:cubicBezTo>
                    <a:pt x="260" y="203"/>
                    <a:pt x="259" y="204"/>
                    <a:pt x="259" y="203"/>
                  </a:cubicBezTo>
                  <a:cubicBezTo>
                    <a:pt x="259" y="203"/>
                    <a:pt x="259" y="203"/>
                    <a:pt x="259" y="203"/>
                  </a:cubicBezTo>
                  <a:cubicBezTo>
                    <a:pt x="259" y="202"/>
                    <a:pt x="259" y="202"/>
                    <a:pt x="260" y="201"/>
                  </a:cubicBezTo>
                  <a:cubicBezTo>
                    <a:pt x="260" y="200"/>
                    <a:pt x="261" y="200"/>
                    <a:pt x="261" y="201"/>
                  </a:cubicBezTo>
                  <a:cubicBezTo>
                    <a:pt x="261" y="201"/>
                    <a:pt x="262" y="201"/>
                    <a:pt x="262" y="201"/>
                  </a:cubicBezTo>
                  <a:cubicBezTo>
                    <a:pt x="262" y="201"/>
                    <a:pt x="264" y="201"/>
                    <a:pt x="265" y="200"/>
                  </a:cubicBezTo>
                  <a:cubicBezTo>
                    <a:pt x="265" y="200"/>
                    <a:pt x="265" y="200"/>
                    <a:pt x="265" y="200"/>
                  </a:cubicBezTo>
                  <a:cubicBezTo>
                    <a:pt x="265" y="199"/>
                    <a:pt x="265" y="199"/>
                    <a:pt x="264" y="199"/>
                  </a:cubicBezTo>
                  <a:cubicBezTo>
                    <a:pt x="264" y="198"/>
                    <a:pt x="264" y="198"/>
                    <a:pt x="263" y="198"/>
                  </a:cubicBezTo>
                  <a:cubicBezTo>
                    <a:pt x="263" y="199"/>
                    <a:pt x="262" y="199"/>
                    <a:pt x="263" y="198"/>
                  </a:cubicBezTo>
                  <a:cubicBezTo>
                    <a:pt x="263" y="198"/>
                    <a:pt x="263" y="198"/>
                    <a:pt x="263" y="197"/>
                  </a:cubicBezTo>
                  <a:cubicBezTo>
                    <a:pt x="263" y="197"/>
                    <a:pt x="263" y="197"/>
                    <a:pt x="263" y="197"/>
                  </a:cubicBezTo>
                  <a:cubicBezTo>
                    <a:pt x="263" y="196"/>
                    <a:pt x="263" y="196"/>
                    <a:pt x="263" y="195"/>
                  </a:cubicBezTo>
                  <a:cubicBezTo>
                    <a:pt x="263" y="195"/>
                    <a:pt x="263" y="195"/>
                    <a:pt x="263" y="195"/>
                  </a:cubicBezTo>
                  <a:cubicBezTo>
                    <a:pt x="262" y="195"/>
                    <a:pt x="262" y="195"/>
                    <a:pt x="262" y="195"/>
                  </a:cubicBezTo>
                  <a:cubicBezTo>
                    <a:pt x="262" y="195"/>
                    <a:pt x="261" y="195"/>
                    <a:pt x="261" y="195"/>
                  </a:cubicBezTo>
                  <a:cubicBezTo>
                    <a:pt x="260" y="196"/>
                    <a:pt x="260" y="195"/>
                    <a:pt x="260" y="195"/>
                  </a:cubicBezTo>
                  <a:cubicBezTo>
                    <a:pt x="260" y="195"/>
                    <a:pt x="259" y="195"/>
                    <a:pt x="259" y="195"/>
                  </a:cubicBezTo>
                  <a:cubicBezTo>
                    <a:pt x="258" y="195"/>
                    <a:pt x="258" y="195"/>
                    <a:pt x="258" y="195"/>
                  </a:cubicBezTo>
                  <a:cubicBezTo>
                    <a:pt x="257" y="195"/>
                    <a:pt x="257" y="196"/>
                    <a:pt x="257" y="196"/>
                  </a:cubicBezTo>
                  <a:cubicBezTo>
                    <a:pt x="258" y="196"/>
                    <a:pt x="258" y="196"/>
                    <a:pt x="258" y="196"/>
                  </a:cubicBezTo>
                  <a:cubicBezTo>
                    <a:pt x="259" y="196"/>
                    <a:pt x="258" y="197"/>
                    <a:pt x="258" y="198"/>
                  </a:cubicBezTo>
                  <a:cubicBezTo>
                    <a:pt x="258" y="197"/>
                    <a:pt x="258" y="197"/>
                    <a:pt x="258" y="197"/>
                  </a:cubicBezTo>
                  <a:cubicBezTo>
                    <a:pt x="257" y="197"/>
                    <a:pt x="257" y="196"/>
                    <a:pt x="256" y="196"/>
                  </a:cubicBezTo>
                  <a:cubicBezTo>
                    <a:pt x="256" y="195"/>
                    <a:pt x="256" y="195"/>
                    <a:pt x="256" y="194"/>
                  </a:cubicBezTo>
                  <a:cubicBezTo>
                    <a:pt x="255" y="194"/>
                    <a:pt x="255" y="194"/>
                    <a:pt x="255" y="194"/>
                  </a:cubicBezTo>
                  <a:cubicBezTo>
                    <a:pt x="254" y="193"/>
                    <a:pt x="255" y="193"/>
                    <a:pt x="255" y="192"/>
                  </a:cubicBezTo>
                  <a:cubicBezTo>
                    <a:pt x="255" y="192"/>
                    <a:pt x="255" y="192"/>
                    <a:pt x="255" y="192"/>
                  </a:cubicBezTo>
                  <a:cubicBezTo>
                    <a:pt x="255" y="191"/>
                    <a:pt x="255" y="191"/>
                    <a:pt x="255" y="191"/>
                  </a:cubicBezTo>
                  <a:cubicBezTo>
                    <a:pt x="255" y="190"/>
                    <a:pt x="255" y="189"/>
                    <a:pt x="255" y="189"/>
                  </a:cubicBezTo>
                  <a:cubicBezTo>
                    <a:pt x="254" y="188"/>
                    <a:pt x="255" y="188"/>
                    <a:pt x="255" y="188"/>
                  </a:cubicBezTo>
                  <a:cubicBezTo>
                    <a:pt x="256" y="187"/>
                    <a:pt x="256" y="186"/>
                    <a:pt x="256" y="186"/>
                  </a:cubicBezTo>
                  <a:cubicBezTo>
                    <a:pt x="256" y="185"/>
                    <a:pt x="257" y="185"/>
                    <a:pt x="257" y="185"/>
                  </a:cubicBezTo>
                  <a:cubicBezTo>
                    <a:pt x="257" y="185"/>
                    <a:pt x="257" y="184"/>
                    <a:pt x="257" y="184"/>
                  </a:cubicBezTo>
                  <a:cubicBezTo>
                    <a:pt x="257" y="183"/>
                    <a:pt x="257" y="183"/>
                    <a:pt x="257" y="183"/>
                  </a:cubicBezTo>
                  <a:cubicBezTo>
                    <a:pt x="256" y="182"/>
                    <a:pt x="256" y="182"/>
                    <a:pt x="256" y="181"/>
                  </a:cubicBezTo>
                  <a:cubicBezTo>
                    <a:pt x="256" y="180"/>
                    <a:pt x="255" y="180"/>
                    <a:pt x="254" y="178"/>
                  </a:cubicBezTo>
                  <a:cubicBezTo>
                    <a:pt x="254" y="178"/>
                    <a:pt x="254" y="178"/>
                    <a:pt x="254" y="178"/>
                  </a:cubicBezTo>
                  <a:cubicBezTo>
                    <a:pt x="253" y="177"/>
                    <a:pt x="253" y="177"/>
                    <a:pt x="253" y="176"/>
                  </a:cubicBezTo>
                  <a:cubicBezTo>
                    <a:pt x="253" y="176"/>
                    <a:pt x="253" y="176"/>
                    <a:pt x="253" y="175"/>
                  </a:cubicBezTo>
                  <a:cubicBezTo>
                    <a:pt x="253" y="175"/>
                    <a:pt x="252" y="175"/>
                    <a:pt x="252" y="175"/>
                  </a:cubicBezTo>
                  <a:cubicBezTo>
                    <a:pt x="252" y="175"/>
                    <a:pt x="252" y="175"/>
                    <a:pt x="252" y="175"/>
                  </a:cubicBezTo>
                  <a:cubicBezTo>
                    <a:pt x="252" y="174"/>
                    <a:pt x="252" y="174"/>
                    <a:pt x="252" y="174"/>
                  </a:cubicBezTo>
                  <a:cubicBezTo>
                    <a:pt x="252" y="174"/>
                    <a:pt x="252" y="174"/>
                    <a:pt x="252" y="174"/>
                  </a:cubicBezTo>
                  <a:cubicBezTo>
                    <a:pt x="252" y="174"/>
                    <a:pt x="252" y="174"/>
                    <a:pt x="252" y="174"/>
                  </a:cubicBezTo>
                  <a:cubicBezTo>
                    <a:pt x="252" y="174"/>
                    <a:pt x="252" y="174"/>
                    <a:pt x="252" y="174"/>
                  </a:cubicBezTo>
                  <a:cubicBezTo>
                    <a:pt x="252" y="174"/>
                    <a:pt x="252" y="174"/>
                    <a:pt x="252" y="174"/>
                  </a:cubicBezTo>
                  <a:cubicBezTo>
                    <a:pt x="252" y="174"/>
                    <a:pt x="252" y="173"/>
                    <a:pt x="252" y="173"/>
                  </a:cubicBezTo>
                  <a:cubicBezTo>
                    <a:pt x="252" y="173"/>
                    <a:pt x="252" y="172"/>
                    <a:pt x="252" y="172"/>
                  </a:cubicBezTo>
                  <a:cubicBezTo>
                    <a:pt x="252" y="171"/>
                    <a:pt x="252" y="170"/>
                    <a:pt x="253" y="170"/>
                  </a:cubicBezTo>
                  <a:cubicBezTo>
                    <a:pt x="253" y="170"/>
                    <a:pt x="254" y="169"/>
                    <a:pt x="254" y="168"/>
                  </a:cubicBezTo>
                  <a:cubicBezTo>
                    <a:pt x="254" y="168"/>
                    <a:pt x="254" y="167"/>
                    <a:pt x="253" y="166"/>
                  </a:cubicBezTo>
                  <a:cubicBezTo>
                    <a:pt x="253" y="166"/>
                    <a:pt x="253" y="165"/>
                    <a:pt x="253" y="165"/>
                  </a:cubicBezTo>
                  <a:cubicBezTo>
                    <a:pt x="253" y="165"/>
                    <a:pt x="254" y="164"/>
                    <a:pt x="254" y="163"/>
                  </a:cubicBezTo>
                  <a:cubicBezTo>
                    <a:pt x="254" y="163"/>
                    <a:pt x="254" y="163"/>
                    <a:pt x="254" y="163"/>
                  </a:cubicBezTo>
                  <a:cubicBezTo>
                    <a:pt x="253" y="163"/>
                    <a:pt x="252" y="163"/>
                    <a:pt x="252" y="162"/>
                  </a:cubicBezTo>
                  <a:cubicBezTo>
                    <a:pt x="252" y="162"/>
                    <a:pt x="250" y="162"/>
                    <a:pt x="249" y="162"/>
                  </a:cubicBezTo>
                  <a:cubicBezTo>
                    <a:pt x="249" y="161"/>
                    <a:pt x="249" y="161"/>
                    <a:pt x="249" y="161"/>
                  </a:cubicBezTo>
                  <a:cubicBezTo>
                    <a:pt x="248" y="162"/>
                    <a:pt x="248" y="162"/>
                    <a:pt x="247" y="162"/>
                  </a:cubicBezTo>
                  <a:cubicBezTo>
                    <a:pt x="246" y="162"/>
                    <a:pt x="246" y="161"/>
                    <a:pt x="246" y="161"/>
                  </a:cubicBezTo>
                  <a:cubicBezTo>
                    <a:pt x="245" y="160"/>
                    <a:pt x="245" y="160"/>
                    <a:pt x="245" y="160"/>
                  </a:cubicBezTo>
                  <a:cubicBezTo>
                    <a:pt x="245" y="159"/>
                    <a:pt x="245" y="158"/>
                    <a:pt x="245" y="158"/>
                  </a:cubicBezTo>
                  <a:cubicBezTo>
                    <a:pt x="245" y="157"/>
                    <a:pt x="245" y="157"/>
                    <a:pt x="244" y="157"/>
                  </a:cubicBezTo>
                  <a:cubicBezTo>
                    <a:pt x="244" y="157"/>
                    <a:pt x="244" y="157"/>
                    <a:pt x="243" y="157"/>
                  </a:cubicBezTo>
                  <a:cubicBezTo>
                    <a:pt x="243" y="158"/>
                    <a:pt x="243" y="158"/>
                    <a:pt x="242" y="158"/>
                  </a:cubicBezTo>
                  <a:cubicBezTo>
                    <a:pt x="242" y="158"/>
                    <a:pt x="241" y="158"/>
                    <a:pt x="240" y="158"/>
                  </a:cubicBezTo>
                  <a:cubicBezTo>
                    <a:pt x="240" y="157"/>
                    <a:pt x="241" y="156"/>
                    <a:pt x="240" y="155"/>
                  </a:cubicBezTo>
                  <a:cubicBezTo>
                    <a:pt x="240" y="154"/>
                    <a:pt x="239" y="153"/>
                    <a:pt x="239" y="153"/>
                  </a:cubicBezTo>
                  <a:cubicBezTo>
                    <a:pt x="239" y="152"/>
                    <a:pt x="238" y="152"/>
                    <a:pt x="238" y="151"/>
                  </a:cubicBezTo>
                  <a:cubicBezTo>
                    <a:pt x="238" y="151"/>
                    <a:pt x="238" y="151"/>
                    <a:pt x="238" y="151"/>
                  </a:cubicBezTo>
                  <a:cubicBezTo>
                    <a:pt x="237" y="151"/>
                    <a:pt x="237" y="150"/>
                    <a:pt x="237" y="150"/>
                  </a:cubicBezTo>
                  <a:cubicBezTo>
                    <a:pt x="237" y="149"/>
                    <a:pt x="237" y="149"/>
                    <a:pt x="237" y="148"/>
                  </a:cubicBezTo>
                  <a:cubicBezTo>
                    <a:pt x="236" y="148"/>
                    <a:pt x="236" y="148"/>
                    <a:pt x="236" y="147"/>
                  </a:cubicBezTo>
                  <a:cubicBezTo>
                    <a:pt x="235" y="147"/>
                    <a:pt x="236" y="146"/>
                    <a:pt x="236" y="146"/>
                  </a:cubicBezTo>
                  <a:cubicBezTo>
                    <a:pt x="236" y="145"/>
                    <a:pt x="236" y="145"/>
                    <a:pt x="235" y="145"/>
                  </a:cubicBezTo>
                  <a:cubicBezTo>
                    <a:pt x="234" y="145"/>
                    <a:pt x="231" y="145"/>
                    <a:pt x="232" y="143"/>
                  </a:cubicBezTo>
                  <a:cubicBezTo>
                    <a:pt x="232" y="143"/>
                    <a:pt x="233" y="143"/>
                    <a:pt x="233" y="143"/>
                  </a:cubicBezTo>
                  <a:cubicBezTo>
                    <a:pt x="234" y="143"/>
                    <a:pt x="235" y="143"/>
                    <a:pt x="235" y="143"/>
                  </a:cubicBezTo>
                  <a:cubicBezTo>
                    <a:pt x="236" y="143"/>
                    <a:pt x="237" y="143"/>
                    <a:pt x="237" y="143"/>
                  </a:cubicBezTo>
                  <a:cubicBezTo>
                    <a:pt x="238" y="143"/>
                    <a:pt x="238" y="144"/>
                    <a:pt x="239" y="144"/>
                  </a:cubicBezTo>
                  <a:cubicBezTo>
                    <a:pt x="239" y="144"/>
                    <a:pt x="240" y="143"/>
                    <a:pt x="240" y="143"/>
                  </a:cubicBezTo>
                  <a:cubicBezTo>
                    <a:pt x="241" y="143"/>
                    <a:pt x="242" y="144"/>
                    <a:pt x="243" y="143"/>
                  </a:cubicBezTo>
                  <a:cubicBezTo>
                    <a:pt x="243" y="142"/>
                    <a:pt x="243" y="142"/>
                    <a:pt x="243" y="141"/>
                  </a:cubicBezTo>
                  <a:cubicBezTo>
                    <a:pt x="242" y="141"/>
                    <a:pt x="240" y="141"/>
                    <a:pt x="240" y="140"/>
                  </a:cubicBezTo>
                  <a:cubicBezTo>
                    <a:pt x="241" y="139"/>
                    <a:pt x="238" y="137"/>
                    <a:pt x="239" y="137"/>
                  </a:cubicBezTo>
                  <a:cubicBezTo>
                    <a:pt x="240" y="136"/>
                    <a:pt x="240" y="135"/>
                    <a:pt x="240" y="134"/>
                  </a:cubicBezTo>
                  <a:cubicBezTo>
                    <a:pt x="240" y="133"/>
                    <a:pt x="241" y="133"/>
                    <a:pt x="242" y="133"/>
                  </a:cubicBezTo>
                  <a:cubicBezTo>
                    <a:pt x="242" y="133"/>
                    <a:pt x="243" y="133"/>
                    <a:pt x="243" y="133"/>
                  </a:cubicBezTo>
                  <a:cubicBezTo>
                    <a:pt x="244" y="133"/>
                    <a:pt x="245" y="132"/>
                    <a:pt x="245" y="132"/>
                  </a:cubicBezTo>
                  <a:cubicBezTo>
                    <a:pt x="245" y="132"/>
                    <a:pt x="246" y="134"/>
                    <a:pt x="247" y="134"/>
                  </a:cubicBezTo>
                  <a:cubicBezTo>
                    <a:pt x="247" y="134"/>
                    <a:pt x="247" y="133"/>
                    <a:pt x="247" y="133"/>
                  </a:cubicBezTo>
                  <a:cubicBezTo>
                    <a:pt x="248" y="133"/>
                    <a:pt x="248" y="133"/>
                    <a:pt x="249" y="133"/>
                  </a:cubicBezTo>
                  <a:cubicBezTo>
                    <a:pt x="250" y="133"/>
                    <a:pt x="250" y="133"/>
                    <a:pt x="250" y="133"/>
                  </a:cubicBezTo>
                  <a:cubicBezTo>
                    <a:pt x="251" y="133"/>
                    <a:pt x="251" y="133"/>
                    <a:pt x="251" y="133"/>
                  </a:cubicBezTo>
                  <a:cubicBezTo>
                    <a:pt x="251" y="134"/>
                    <a:pt x="252" y="134"/>
                    <a:pt x="252" y="133"/>
                  </a:cubicBezTo>
                  <a:cubicBezTo>
                    <a:pt x="252" y="133"/>
                    <a:pt x="252" y="133"/>
                    <a:pt x="252" y="133"/>
                  </a:cubicBezTo>
                  <a:cubicBezTo>
                    <a:pt x="253" y="133"/>
                    <a:pt x="253" y="133"/>
                    <a:pt x="254" y="133"/>
                  </a:cubicBezTo>
                  <a:cubicBezTo>
                    <a:pt x="254" y="133"/>
                    <a:pt x="254" y="134"/>
                    <a:pt x="254" y="134"/>
                  </a:cubicBezTo>
                  <a:cubicBezTo>
                    <a:pt x="254" y="134"/>
                    <a:pt x="255" y="134"/>
                    <a:pt x="256" y="134"/>
                  </a:cubicBezTo>
                  <a:cubicBezTo>
                    <a:pt x="257" y="134"/>
                    <a:pt x="258" y="133"/>
                    <a:pt x="259" y="133"/>
                  </a:cubicBezTo>
                  <a:cubicBezTo>
                    <a:pt x="259" y="134"/>
                    <a:pt x="260" y="133"/>
                    <a:pt x="260" y="133"/>
                  </a:cubicBezTo>
                  <a:cubicBezTo>
                    <a:pt x="259" y="132"/>
                    <a:pt x="259" y="131"/>
                    <a:pt x="257" y="131"/>
                  </a:cubicBezTo>
                  <a:cubicBezTo>
                    <a:pt x="256" y="131"/>
                    <a:pt x="256" y="131"/>
                    <a:pt x="255" y="130"/>
                  </a:cubicBezTo>
                  <a:cubicBezTo>
                    <a:pt x="254" y="128"/>
                    <a:pt x="256" y="128"/>
                    <a:pt x="256" y="127"/>
                  </a:cubicBezTo>
                  <a:cubicBezTo>
                    <a:pt x="257" y="127"/>
                    <a:pt x="257" y="126"/>
                    <a:pt x="258" y="126"/>
                  </a:cubicBezTo>
                  <a:cubicBezTo>
                    <a:pt x="258" y="125"/>
                    <a:pt x="257" y="124"/>
                    <a:pt x="257" y="123"/>
                  </a:cubicBezTo>
                  <a:cubicBezTo>
                    <a:pt x="258" y="123"/>
                    <a:pt x="257" y="122"/>
                    <a:pt x="258" y="121"/>
                  </a:cubicBezTo>
                  <a:cubicBezTo>
                    <a:pt x="258" y="121"/>
                    <a:pt x="258" y="120"/>
                    <a:pt x="258" y="120"/>
                  </a:cubicBezTo>
                  <a:cubicBezTo>
                    <a:pt x="258" y="119"/>
                    <a:pt x="256" y="118"/>
                    <a:pt x="257" y="118"/>
                  </a:cubicBezTo>
                  <a:cubicBezTo>
                    <a:pt x="257" y="118"/>
                    <a:pt x="257" y="117"/>
                    <a:pt x="257" y="117"/>
                  </a:cubicBezTo>
                  <a:cubicBezTo>
                    <a:pt x="257" y="116"/>
                    <a:pt x="256" y="116"/>
                    <a:pt x="256" y="115"/>
                  </a:cubicBezTo>
                  <a:cubicBezTo>
                    <a:pt x="256" y="115"/>
                    <a:pt x="256" y="114"/>
                    <a:pt x="255" y="114"/>
                  </a:cubicBezTo>
                  <a:cubicBezTo>
                    <a:pt x="254" y="114"/>
                    <a:pt x="254" y="114"/>
                    <a:pt x="253" y="114"/>
                  </a:cubicBezTo>
                  <a:cubicBezTo>
                    <a:pt x="251" y="114"/>
                    <a:pt x="250" y="114"/>
                    <a:pt x="249" y="114"/>
                  </a:cubicBezTo>
                  <a:cubicBezTo>
                    <a:pt x="249" y="114"/>
                    <a:pt x="248" y="115"/>
                    <a:pt x="248" y="115"/>
                  </a:cubicBezTo>
                  <a:cubicBezTo>
                    <a:pt x="247" y="115"/>
                    <a:pt x="245" y="116"/>
                    <a:pt x="245" y="115"/>
                  </a:cubicBezTo>
                  <a:cubicBezTo>
                    <a:pt x="245" y="115"/>
                    <a:pt x="245" y="115"/>
                    <a:pt x="245" y="115"/>
                  </a:cubicBezTo>
                  <a:cubicBezTo>
                    <a:pt x="245" y="115"/>
                    <a:pt x="244" y="114"/>
                    <a:pt x="244" y="114"/>
                  </a:cubicBezTo>
                  <a:cubicBezTo>
                    <a:pt x="243" y="114"/>
                    <a:pt x="243" y="113"/>
                    <a:pt x="244" y="112"/>
                  </a:cubicBezTo>
                  <a:cubicBezTo>
                    <a:pt x="244" y="112"/>
                    <a:pt x="243" y="112"/>
                    <a:pt x="243" y="112"/>
                  </a:cubicBezTo>
                  <a:cubicBezTo>
                    <a:pt x="243" y="112"/>
                    <a:pt x="241" y="113"/>
                    <a:pt x="240" y="113"/>
                  </a:cubicBezTo>
                  <a:cubicBezTo>
                    <a:pt x="240" y="112"/>
                    <a:pt x="240" y="112"/>
                    <a:pt x="239" y="112"/>
                  </a:cubicBezTo>
                  <a:cubicBezTo>
                    <a:pt x="239" y="113"/>
                    <a:pt x="238" y="112"/>
                    <a:pt x="237" y="113"/>
                  </a:cubicBezTo>
                  <a:cubicBezTo>
                    <a:pt x="236" y="113"/>
                    <a:pt x="236" y="114"/>
                    <a:pt x="236" y="114"/>
                  </a:cubicBezTo>
                  <a:cubicBezTo>
                    <a:pt x="234" y="114"/>
                    <a:pt x="232" y="114"/>
                    <a:pt x="232" y="115"/>
                  </a:cubicBezTo>
                  <a:cubicBezTo>
                    <a:pt x="231" y="116"/>
                    <a:pt x="230" y="116"/>
                    <a:pt x="229" y="116"/>
                  </a:cubicBezTo>
                  <a:cubicBezTo>
                    <a:pt x="229" y="117"/>
                    <a:pt x="228" y="117"/>
                    <a:pt x="228" y="117"/>
                  </a:cubicBezTo>
                  <a:cubicBezTo>
                    <a:pt x="228" y="117"/>
                    <a:pt x="227" y="118"/>
                    <a:pt x="227" y="118"/>
                  </a:cubicBezTo>
                  <a:cubicBezTo>
                    <a:pt x="226" y="118"/>
                    <a:pt x="226" y="118"/>
                    <a:pt x="226" y="119"/>
                  </a:cubicBezTo>
                  <a:cubicBezTo>
                    <a:pt x="227" y="119"/>
                    <a:pt x="226" y="119"/>
                    <a:pt x="226" y="119"/>
                  </a:cubicBezTo>
                  <a:cubicBezTo>
                    <a:pt x="225" y="119"/>
                    <a:pt x="223" y="120"/>
                    <a:pt x="222" y="119"/>
                  </a:cubicBezTo>
                  <a:cubicBezTo>
                    <a:pt x="222" y="119"/>
                    <a:pt x="222" y="119"/>
                    <a:pt x="222" y="119"/>
                  </a:cubicBezTo>
                  <a:cubicBezTo>
                    <a:pt x="222" y="119"/>
                    <a:pt x="221" y="119"/>
                    <a:pt x="221" y="119"/>
                  </a:cubicBezTo>
                  <a:cubicBezTo>
                    <a:pt x="221" y="119"/>
                    <a:pt x="221" y="119"/>
                    <a:pt x="221" y="119"/>
                  </a:cubicBezTo>
                  <a:cubicBezTo>
                    <a:pt x="221" y="119"/>
                    <a:pt x="220" y="119"/>
                    <a:pt x="220" y="118"/>
                  </a:cubicBezTo>
                  <a:cubicBezTo>
                    <a:pt x="219" y="118"/>
                    <a:pt x="219" y="118"/>
                    <a:pt x="218" y="117"/>
                  </a:cubicBezTo>
                  <a:cubicBezTo>
                    <a:pt x="218" y="117"/>
                    <a:pt x="218" y="117"/>
                    <a:pt x="218" y="117"/>
                  </a:cubicBezTo>
                  <a:cubicBezTo>
                    <a:pt x="218" y="117"/>
                    <a:pt x="217" y="117"/>
                    <a:pt x="216" y="117"/>
                  </a:cubicBezTo>
                  <a:cubicBezTo>
                    <a:pt x="215" y="117"/>
                    <a:pt x="215" y="117"/>
                    <a:pt x="214" y="117"/>
                  </a:cubicBezTo>
                  <a:cubicBezTo>
                    <a:pt x="213" y="116"/>
                    <a:pt x="212" y="116"/>
                    <a:pt x="212" y="115"/>
                  </a:cubicBezTo>
                  <a:cubicBezTo>
                    <a:pt x="213" y="115"/>
                    <a:pt x="213" y="114"/>
                    <a:pt x="214" y="114"/>
                  </a:cubicBezTo>
                  <a:cubicBezTo>
                    <a:pt x="214" y="114"/>
                    <a:pt x="214" y="114"/>
                    <a:pt x="214" y="114"/>
                  </a:cubicBezTo>
                  <a:cubicBezTo>
                    <a:pt x="214" y="114"/>
                    <a:pt x="215" y="114"/>
                    <a:pt x="215" y="114"/>
                  </a:cubicBezTo>
                  <a:cubicBezTo>
                    <a:pt x="215" y="114"/>
                    <a:pt x="215" y="114"/>
                    <a:pt x="216" y="114"/>
                  </a:cubicBezTo>
                  <a:cubicBezTo>
                    <a:pt x="216" y="114"/>
                    <a:pt x="216" y="114"/>
                    <a:pt x="216" y="114"/>
                  </a:cubicBezTo>
                  <a:cubicBezTo>
                    <a:pt x="216" y="114"/>
                    <a:pt x="216" y="114"/>
                    <a:pt x="217" y="114"/>
                  </a:cubicBezTo>
                  <a:cubicBezTo>
                    <a:pt x="217" y="113"/>
                    <a:pt x="216" y="112"/>
                    <a:pt x="216" y="111"/>
                  </a:cubicBezTo>
                  <a:cubicBezTo>
                    <a:pt x="214" y="109"/>
                    <a:pt x="212" y="107"/>
                    <a:pt x="210" y="105"/>
                  </a:cubicBezTo>
                  <a:cubicBezTo>
                    <a:pt x="209" y="104"/>
                    <a:pt x="209" y="104"/>
                    <a:pt x="208" y="104"/>
                  </a:cubicBezTo>
                  <a:cubicBezTo>
                    <a:pt x="207" y="103"/>
                    <a:pt x="206" y="103"/>
                    <a:pt x="206" y="103"/>
                  </a:cubicBezTo>
                  <a:cubicBezTo>
                    <a:pt x="205" y="103"/>
                    <a:pt x="204" y="102"/>
                    <a:pt x="204" y="102"/>
                  </a:cubicBezTo>
                  <a:cubicBezTo>
                    <a:pt x="203" y="103"/>
                    <a:pt x="203" y="103"/>
                    <a:pt x="203" y="103"/>
                  </a:cubicBezTo>
                  <a:cubicBezTo>
                    <a:pt x="202" y="103"/>
                    <a:pt x="201" y="102"/>
                    <a:pt x="201" y="102"/>
                  </a:cubicBezTo>
                  <a:cubicBezTo>
                    <a:pt x="200" y="101"/>
                    <a:pt x="200" y="101"/>
                    <a:pt x="200" y="100"/>
                  </a:cubicBezTo>
                  <a:cubicBezTo>
                    <a:pt x="200" y="100"/>
                    <a:pt x="200" y="99"/>
                    <a:pt x="200" y="99"/>
                  </a:cubicBezTo>
                  <a:cubicBezTo>
                    <a:pt x="199" y="97"/>
                    <a:pt x="198" y="97"/>
                    <a:pt x="196" y="96"/>
                  </a:cubicBezTo>
                  <a:cubicBezTo>
                    <a:pt x="196" y="96"/>
                    <a:pt x="196" y="96"/>
                    <a:pt x="195" y="96"/>
                  </a:cubicBezTo>
                  <a:cubicBezTo>
                    <a:pt x="195" y="95"/>
                    <a:pt x="195" y="95"/>
                    <a:pt x="195" y="95"/>
                  </a:cubicBezTo>
                  <a:cubicBezTo>
                    <a:pt x="195" y="94"/>
                    <a:pt x="195" y="94"/>
                    <a:pt x="196" y="93"/>
                  </a:cubicBezTo>
                  <a:cubicBezTo>
                    <a:pt x="196" y="93"/>
                    <a:pt x="196" y="93"/>
                    <a:pt x="196" y="93"/>
                  </a:cubicBezTo>
                  <a:cubicBezTo>
                    <a:pt x="196" y="93"/>
                    <a:pt x="196" y="93"/>
                    <a:pt x="196" y="93"/>
                  </a:cubicBezTo>
                  <a:cubicBezTo>
                    <a:pt x="196" y="93"/>
                    <a:pt x="196" y="93"/>
                    <a:pt x="196" y="93"/>
                  </a:cubicBezTo>
                  <a:cubicBezTo>
                    <a:pt x="197" y="92"/>
                    <a:pt x="197" y="92"/>
                    <a:pt x="197" y="92"/>
                  </a:cubicBezTo>
                  <a:cubicBezTo>
                    <a:pt x="197" y="91"/>
                    <a:pt x="198" y="91"/>
                    <a:pt x="198" y="90"/>
                  </a:cubicBezTo>
                  <a:cubicBezTo>
                    <a:pt x="199" y="89"/>
                    <a:pt x="199" y="88"/>
                    <a:pt x="198" y="87"/>
                  </a:cubicBezTo>
                  <a:cubicBezTo>
                    <a:pt x="198" y="87"/>
                    <a:pt x="198" y="86"/>
                    <a:pt x="198" y="86"/>
                  </a:cubicBezTo>
                  <a:cubicBezTo>
                    <a:pt x="198" y="86"/>
                    <a:pt x="198" y="86"/>
                    <a:pt x="197" y="85"/>
                  </a:cubicBezTo>
                  <a:cubicBezTo>
                    <a:pt x="197" y="85"/>
                    <a:pt x="197" y="84"/>
                    <a:pt x="197" y="84"/>
                  </a:cubicBezTo>
                  <a:cubicBezTo>
                    <a:pt x="197" y="83"/>
                    <a:pt x="197" y="83"/>
                    <a:pt x="197" y="83"/>
                  </a:cubicBezTo>
                  <a:cubicBezTo>
                    <a:pt x="197" y="82"/>
                    <a:pt x="197" y="81"/>
                    <a:pt x="198" y="80"/>
                  </a:cubicBezTo>
                  <a:cubicBezTo>
                    <a:pt x="199" y="80"/>
                    <a:pt x="199" y="80"/>
                    <a:pt x="199" y="80"/>
                  </a:cubicBezTo>
                  <a:cubicBezTo>
                    <a:pt x="200" y="79"/>
                    <a:pt x="201" y="79"/>
                    <a:pt x="201" y="78"/>
                  </a:cubicBezTo>
                  <a:cubicBezTo>
                    <a:pt x="201" y="78"/>
                    <a:pt x="201" y="78"/>
                    <a:pt x="201" y="78"/>
                  </a:cubicBezTo>
                  <a:cubicBezTo>
                    <a:pt x="202" y="77"/>
                    <a:pt x="202" y="77"/>
                    <a:pt x="202" y="76"/>
                  </a:cubicBezTo>
                  <a:cubicBezTo>
                    <a:pt x="202" y="76"/>
                    <a:pt x="202" y="76"/>
                    <a:pt x="203" y="76"/>
                  </a:cubicBezTo>
                  <a:cubicBezTo>
                    <a:pt x="203" y="75"/>
                    <a:pt x="203" y="75"/>
                    <a:pt x="203" y="75"/>
                  </a:cubicBezTo>
                  <a:cubicBezTo>
                    <a:pt x="203" y="74"/>
                    <a:pt x="203" y="74"/>
                    <a:pt x="203" y="74"/>
                  </a:cubicBezTo>
                  <a:cubicBezTo>
                    <a:pt x="203" y="75"/>
                    <a:pt x="203" y="75"/>
                    <a:pt x="203" y="75"/>
                  </a:cubicBezTo>
                  <a:cubicBezTo>
                    <a:pt x="204" y="75"/>
                    <a:pt x="204" y="75"/>
                    <a:pt x="205" y="75"/>
                  </a:cubicBezTo>
                  <a:cubicBezTo>
                    <a:pt x="204" y="75"/>
                    <a:pt x="204" y="75"/>
                    <a:pt x="203" y="75"/>
                  </a:cubicBezTo>
                  <a:cubicBezTo>
                    <a:pt x="203" y="74"/>
                    <a:pt x="203" y="74"/>
                    <a:pt x="203" y="74"/>
                  </a:cubicBezTo>
                  <a:cubicBezTo>
                    <a:pt x="203" y="74"/>
                    <a:pt x="203" y="74"/>
                    <a:pt x="203" y="74"/>
                  </a:cubicBezTo>
                  <a:cubicBezTo>
                    <a:pt x="204" y="74"/>
                    <a:pt x="204" y="74"/>
                    <a:pt x="204" y="74"/>
                  </a:cubicBezTo>
                  <a:cubicBezTo>
                    <a:pt x="205" y="74"/>
                    <a:pt x="205" y="74"/>
                    <a:pt x="205" y="74"/>
                  </a:cubicBezTo>
                  <a:cubicBezTo>
                    <a:pt x="206" y="74"/>
                    <a:pt x="206" y="75"/>
                    <a:pt x="207" y="75"/>
                  </a:cubicBezTo>
                  <a:cubicBezTo>
                    <a:pt x="207" y="75"/>
                    <a:pt x="207" y="75"/>
                    <a:pt x="207" y="76"/>
                  </a:cubicBezTo>
                  <a:cubicBezTo>
                    <a:pt x="207" y="76"/>
                    <a:pt x="207" y="76"/>
                    <a:pt x="207" y="76"/>
                  </a:cubicBezTo>
                  <a:cubicBezTo>
                    <a:pt x="208" y="76"/>
                    <a:pt x="209" y="77"/>
                    <a:pt x="209" y="78"/>
                  </a:cubicBezTo>
                  <a:cubicBezTo>
                    <a:pt x="209" y="78"/>
                    <a:pt x="209" y="78"/>
                    <a:pt x="209" y="79"/>
                  </a:cubicBezTo>
                  <a:cubicBezTo>
                    <a:pt x="209" y="79"/>
                    <a:pt x="209" y="80"/>
                    <a:pt x="210" y="80"/>
                  </a:cubicBezTo>
                  <a:cubicBezTo>
                    <a:pt x="211" y="81"/>
                    <a:pt x="212" y="81"/>
                    <a:pt x="214" y="81"/>
                  </a:cubicBezTo>
                  <a:cubicBezTo>
                    <a:pt x="214" y="81"/>
                    <a:pt x="215" y="81"/>
                    <a:pt x="215" y="81"/>
                  </a:cubicBezTo>
                  <a:cubicBezTo>
                    <a:pt x="215" y="81"/>
                    <a:pt x="215" y="81"/>
                    <a:pt x="215" y="80"/>
                  </a:cubicBezTo>
                  <a:cubicBezTo>
                    <a:pt x="215" y="80"/>
                    <a:pt x="215" y="79"/>
                    <a:pt x="215" y="79"/>
                  </a:cubicBezTo>
                  <a:cubicBezTo>
                    <a:pt x="215" y="78"/>
                    <a:pt x="216" y="78"/>
                    <a:pt x="216" y="77"/>
                  </a:cubicBezTo>
                  <a:cubicBezTo>
                    <a:pt x="216" y="77"/>
                    <a:pt x="216" y="76"/>
                    <a:pt x="216" y="76"/>
                  </a:cubicBezTo>
                  <a:cubicBezTo>
                    <a:pt x="217" y="75"/>
                    <a:pt x="216" y="74"/>
                    <a:pt x="216" y="72"/>
                  </a:cubicBezTo>
                  <a:cubicBezTo>
                    <a:pt x="216" y="72"/>
                    <a:pt x="215" y="71"/>
                    <a:pt x="215" y="71"/>
                  </a:cubicBezTo>
                  <a:cubicBezTo>
                    <a:pt x="215" y="70"/>
                    <a:pt x="215" y="70"/>
                    <a:pt x="215" y="70"/>
                  </a:cubicBezTo>
                  <a:cubicBezTo>
                    <a:pt x="216" y="70"/>
                    <a:pt x="216" y="70"/>
                    <a:pt x="216" y="70"/>
                  </a:cubicBezTo>
                  <a:cubicBezTo>
                    <a:pt x="216" y="70"/>
                    <a:pt x="217" y="70"/>
                    <a:pt x="218" y="70"/>
                  </a:cubicBezTo>
                  <a:cubicBezTo>
                    <a:pt x="219" y="70"/>
                    <a:pt x="220" y="70"/>
                    <a:pt x="221" y="70"/>
                  </a:cubicBezTo>
                  <a:cubicBezTo>
                    <a:pt x="221" y="70"/>
                    <a:pt x="221" y="69"/>
                    <a:pt x="222" y="69"/>
                  </a:cubicBezTo>
                  <a:cubicBezTo>
                    <a:pt x="222" y="68"/>
                    <a:pt x="222" y="68"/>
                    <a:pt x="222" y="67"/>
                  </a:cubicBezTo>
                  <a:cubicBezTo>
                    <a:pt x="222" y="67"/>
                    <a:pt x="221" y="67"/>
                    <a:pt x="221" y="67"/>
                  </a:cubicBezTo>
                  <a:cubicBezTo>
                    <a:pt x="221" y="67"/>
                    <a:pt x="221" y="66"/>
                    <a:pt x="221" y="66"/>
                  </a:cubicBezTo>
                  <a:cubicBezTo>
                    <a:pt x="221" y="66"/>
                    <a:pt x="221" y="66"/>
                    <a:pt x="221" y="65"/>
                  </a:cubicBezTo>
                  <a:cubicBezTo>
                    <a:pt x="221" y="65"/>
                    <a:pt x="222" y="64"/>
                    <a:pt x="222" y="64"/>
                  </a:cubicBezTo>
                  <a:cubicBezTo>
                    <a:pt x="223" y="63"/>
                    <a:pt x="224" y="63"/>
                    <a:pt x="224" y="63"/>
                  </a:cubicBezTo>
                  <a:cubicBezTo>
                    <a:pt x="225" y="63"/>
                    <a:pt x="225" y="63"/>
                    <a:pt x="226" y="62"/>
                  </a:cubicBezTo>
                  <a:cubicBezTo>
                    <a:pt x="227" y="62"/>
                    <a:pt x="227" y="61"/>
                    <a:pt x="228" y="61"/>
                  </a:cubicBezTo>
                  <a:cubicBezTo>
                    <a:pt x="228" y="61"/>
                    <a:pt x="228" y="60"/>
                    <a:pt x="228" y="60"/>
                  </a:cubicBezTo>
                  <a:cubicBezTo>
                    <a:pt x="229" y="60"/>
                    <a:pt x="229" y="60"/>
                    <a:pt x="230" y="59"/>
                  </a:cubicBezTo>
                  <a:cubicBezTo>
                    <a:pt x="230" y="59"/>
                    <a:pt x="231" y="59"/>
                    <a:pt x="231" y="59"/>
                  </a:cubicBezTo>
                  <a:cubicBezTo>
                    <a:pt x="232" y="59"/>
                    <a:pt x="232" y="58"/>
                    <a:pt x="232" y="57"/>
                  </a:cubicBezTo>
                  <a:cubicBezTo>
                    <a:pt x="232" y="56"/>
                    <a:pt x="232" y="56"/>
                    <a:pt x="232" y="56"/>
                  </a:cubicBezTo>
                  <a:cubicBezTo>
                    <a:pt x="232" y="56"/>
                    <a:pt x="233" y="56"/>
                    <a:pt x="233" y="56"/>
                  </a:cubicBezTo>
                  <a:cubicBezTo>
                    <a:pt x="233" y="56"/>
                    <a:pt x="234" y="56"/>
                    <a:pt x="234" y="56"/>
                  </a:cubicBezTo>
                  <a:cubicBezTo>
                    <a:pt x="235" y="56"/>
                    <a:pt x="235" y="56"/>
                    <a:pt x="235" y="56"/>
                  </a:cubicBezTo>
                  <a:cubicBezTo>
                    <a:pt x="235" y="56"/>
                    <a:pt x="235" y="57"/>
                    <a:pt x="236" y="57"/>
                  </a:cubicBezTo>
                  <a:cubicBezTo>
                    <a:pt x="236" y="57"/>
                    <a:pt x="236" y="57"/>
                    <a:pt x="236" y="57"/>
                  </a:cubicBezTo>
                  <a:cubicBezTo>
                    <a:pt x="236" y="57"/>
                    <a:pt x="236" y="57"/>
                    <a:pt x="236" y="57"/>
                  </a:cubicBezTo>
                  <a:cubicBezTo>
                    <a:pt x="236" y="57"/>
                    <a:pt x="236" y="57"/>
                    <a:pt x="236" y="57"/>
                  </a:cubicBezTo>
                  <a:cubicBezTo>
                    <a:pt x="236" y="57"/>
                    <a:pt x="236" y="57"/>
                    <a:pt x="236" y="57"/>
                  </a:cubicBezTo>
                  <a:cubicBezTo>
                    <a:pt x="236" y="57"/>
                    <a:pt x="236" y="57"/>
                    <a:pt x="236" y="57"/>
                  </a:cubicBezTo>
                  <a:cubicBezTo>
                    <a:pt x="236" y="57"/>
                    <a:pt x="236" y="57"/>
                    <a:pt x="236" y="57"/>
                  </a:cubicBezTo>
                  <a:cubicBezTo>
                    <a:pt x="236" y="57"/>
                    <a:pt x="236" y="57"/>
                    <a:pt x="236" y="57"/>
                  </a:cubicBezTo>
                  <a:cubicBezTo>
                    <a:pt x="237" y="57"/>
                    <a:pt x="237" y="57"/>
                    <a:pt x="237" y="57"/>
                  </a:cubicBezTo>
                  <a:cubicBezTo>
                    <a:pt x="238" y="58"/>
                    <a:pt x="237" y="58"/>
                    <a:pt x="237" y="59"/>
                  </a:cubicBezTo>
                  <a:cubicBezTo>
                    <a:pt x="237" y="59"/>
                    <a:pt x="237" y="59"/>
                    <a:pt x="237" y="59"/>
                  </a:cubicBezTo>
                  <a:cubicBezTo>
                    <a:pt x="236" y="60"/>
                    <a:pt x="236" y="60"/>
                    <a:pt x="236" y="61"/>
                  </a:cubicBezTo>
                  <a:cubicBezTo>
                    <a:pt x="236" y="61"/>
                    <a:pt x="236" y="61"/>
                    <a:pt x="236" y="61"/>
                  </a:cubicBezTo>
                  <a:cubicBezTo>
                    <a:pt x="237" y="61"/>
                    <a:pt x="237" y="61"/>
                    <a:pt x="237" y="60"/>
                  </a:cubicBezTo>
                  <a:cubicBezTo>
                    <a:pt x="237" y="60"/>
                    <a:pt x="238" y="60"/>
                    <a:pt x="238" y="60"/>
                  </a:cubicBezTo>
                  <a:cubicBezTo>
                    <a:pt x="238" y="60"/>
                    <a:pt x="238" y="60"/>
                    <a:pt x="238" y="60"/>
                  </a:cubicBezTo>
                  <a:cubicBezTo>
                    <a:pt x="239" y="59"/>
                    <a:pt x="239" y="59"/>
                    <a:pt x="240" y="59"/>
                  </a:cubicBezTo>
                  <a:cubicBezTo>
                    <a:pt x="240" y="59"/>
                    <a:pt x="240" y="59"/>
                    <a:pt x="240" y="59"/>
                  </a:cubicBezTo>
                  <a:cubicBezTo>
                    <a:pt x="241" y="59"/>
                    <a:pt x="241" y="58"/>
                    <a:pt x="242" y="58"/>
                  </a:cubicBezTo>
                  <a:cubicBezTo>
                    <a:pt x="242" y="58"/>
                    <a:pt x="243" y="58"/>
                    <a:pt x="244" y="57"/>
                  </a:cubicBezTo>
                  <a:cubicBezTo>
                    <a:pt x="245" y="57"/>
                    <a:pt x="246" y="57"/>
                    <a:pt x="247" y="57"/>
                  </a:cubicBezTo>
                  <a:cubicBezTo>
                    <a:pt x="247" y="57"/>
                    <a:pt x="248" y="57"/>
                    <a:pt x="249" y="57"/>
                  </a:cubicBezTo>
                  <a:cubicBezTo>
                    <a:pt x="249" y="57"/>
                    <a:pt x="249" y="57"/>
                    <a:pt x="249" y="57"/>
                  </a:cubicBezTo>
                  <a:cubicBezTo>
                    <a:pt x="249" y="57"/>
                    <a:pt x="249" y="57"/>
                    <a:pt x="249" y="57"/>
                  </a:cubicBezTo>
                  <a:cubicBezTo>
                    <a:pt x="249" y="57"/>
                    <a:pt x="249" y="57"/>
                    <a:pt x="249" y="58"/>
                  </a:cubicBezTo>
                  <a:cubicBezTo>
                    <a:pt x="249" y="58"/>
                    <a:pt x="248" y="59"/>
                    <a:pt x="248" y="59"/>
                  </a:cubicBezTo>
                  <a:cubicBezTo>
                    <a:pt x="248" y="59"/>
                    <a:pt x="249" y="60"/>
                    <a:pt x="249" y="60"/>
                  </a:cubicBezTo>
                  <a:cubicBezTo>
                    <a:pt x="250" y="60"/>
                    <a:pt x="250" y="60"/>
                    <a:pt x="251" y="60"/>
                  </a:cubicBezTo>
                  <a:cubicBezTo>
                    <a:pt x="251" y="60"/>
                    <a:pt x="251" y="60"/>
                    <a:pt x="251" y="60"/>
                  </a:cubicBezTo>
                  <a:cubicBezTo>
                    <a:pt x="252" y="60"/>
                    <a:pt x="252" y="60"/>
                    <a:pt x="253" y="60"/>
                  </a:cubicBezTo>
                  <a:cubicBezTo>
                    <a:pt x="253" y="60"/>
                    <a:pt x="254" y="60"/>
                    <a:pt x="255" y="60"/>
                  </a:cubicBezTo>
                  <a:cubicBezTo>
                    <a:pt x="255" y="60"/>
                    <a:pt x="255" y="60"/>
                    <a:pt x="255" y="60"/>
                  </a:cubicBezTo>
                  <a:cubicBezTo>
                    <a:pt x="256" y="60"/>
                    <a:pt x="256" y="60"/>
                    <a:pt x="256" y="61"/>
                  </a:cubicBezTo>
                  <a:cubicBezTo>
                    <a:pt x="256" y="61"/>
                    <a:pt x="257" y="61"/>
                    <a:pt x="257" y="61"/>
                  </a:cubicBezTo>
                  <a:cubicBezTo>
                    <a:pt x="258" y="61"/>
                    <a:pt x="258" y="61"/>
                    <a:pt x="259" y="62"/>
                  </a:cubicBezTo>
                  <a:cubicBezTo>
                    <a:pt x="259" y="62"/>
                    <a:pt x="259" y="62"/>
                    <a:pt x="259" y="62"/>
                  </a:cubicBezTo>
                  <a:cubicBezTo>
                    <a:pt x="259" y="63"/>
                    <a:pt x="260" y="63"/>
                    <a:pt x="260" y="63"/>
                  </a:cubicBezTo>
                  <a:cubicBezTo>
                    <a:pt x="261" y="64"/>
                    <a:pt x="262" y="65"/>
                    <a:pt x="263" y="66"/>
                  </a:cubicBezTo>
                  <a:cubicBezTo>
                    <a:pt x="263" y="67"/>
                    <a:pt x="264" y="67"/>
                    <a:pt x="265" y="67"/>
                  </a:cubicBezTo>
                  <a:cubicBezTo>
                    <a:pt x="265" y="67"/>
                    <a:pt x="265" y="67"/>
                    <a:pt x="265" y="68"/>
                  </a:cubicBezTo>
                  <a:cubicBezTo>
                    <a:pt x="266" y="68"/>
                    <a:pt x="267" y="68"/>
                    <a:pt x="267" y="69"/>
                  </a:cubicBezTo>
                  <a:cubicBezTo>
                    <a:pt x="267" y="69"/>
                    <a:pt x="267" y="69"/>
                    <a:pt x="267" y="69"/>
                  </a:cubicBezTo>
                  <a:cubicBezTo>
                    <a:pt x="267" y="70"/>
                    <a:pt x="267" y="70"/>
                    <a:pt x="267" y="70"/>
                  </a:cubicBezTo>
                  <a:cubicBezTo>
                    <a:pt x="267" y="71"/>
                    <a:pt x="268" y="71"/>
                    <a:pt x="268" y="71"/>
                  </a:cubicBezTo>
                  <a:cubicBezTo>
                    <a:pt x="268" y="71"/>
                    <a:pt x="268" y="71"/>
                    <a:pt x="268" y="71"/>
                  </a:cubicBezTo>
                  <a:cubicBezTo>
                    <a:pt x="269" y="71"/>
                    <a:pt x="270" y="70"/>
                    <a:pt x="270" y="69"/>
                  </a:cubicBezTo>
                  <a:cubicBezTo>
                    <a:pt x="270" y="69"/>
                    <a:pt x="270" y="69"/>
                    <a:pt x="270" y="69"/>
                  </a:cubicBezTo>
                  <a:cubicBezTo>
                    <a:pt x="271" y="69"/>
                    <a:pt x="271" y="69"/>
                    <a:pt x="271" y="69"/>
                  </a:cubicBezTo>
                  <a:cubicBezTo>
                    <a:pt x="271" y="68"/>
                    <a:pt x="272" y="67"/>
                    <a:pt x="272" y="67"/>
                  </a:cubicBezTo>
                  <a:cubicBezTo>
                    <a:pt x="272" y="67"/>
                    <a:pt x="272" y="67"/>
                    <a:pt x="272" y="67"/>
                  </a:cubicBezTo>
                  <a:cubicBezTo>
                    <a:pt x="273" y="67"/>
                    <a:pt x="274" y="68"/>
                    <a:pt x="274" y="68"/>
                  </a:cubicBezTo>
                  <a:cubicBezTo>
                    <a:pt x="275" y="68"/>
                    <a:pt x="275" y="69"/>
                    <a:pt x="275" y="69"/>
                  </a:cubicBezTo>
                  <a:cubicBezTo>
                    <a:pt x="276" y="69"/>
                    <a:pt x="276" y="69"/>
                    <a:pt x="276" y="69"/>
                  </a:cubicBezTo>
                  <a:cubicBezTo>
                    <a:pt x="276" y="69"/>
                    <a:pt x="276" y="69"/>
                    <a:pt x="277" y="69"/>
                  </a:cubicBezTo>
                  <a:cubicBezTo>
                    <a:pt x="277" y="69"/>
                    <a:pt x="278" y="70"/>
                    <a:pt x="278" y="70"/>
                  </a:cubicBezTo>
                  <a:cubicBezTo>
                    <a:pt x="279" y="71"/>
                    <a:pt x="279" y="71"/>
                    <a:pt x="280" y="72"/>
                  </a:cubicBezTo>
                  <a:cubicBezTo>
                    <a:pt x="281" y="71"/>
                    <a:pt x="282" y="70"/>
                    <a:pt x="283" y="68"/>
                  </a:cubicBezTo>
                  <a:cubicBezTo>
                    <a:pt x="283" y="67"/>
                    <a:pt x="284" y="67"/>
                    <a:pt x="285" y="66"/>
                  </a:cubicBezTo>
                  <a:cubicBezTo>
                    <a:pt x="285" y="66"/>
                    <a:pt x="286" y="66"/>
                    <a:pt x="286" y="66"/>
                  </a:cubicBezTo>
                  <a:cubicBezTo>
                    <a:pt x="286" y="66"/>
                    <a:pt x="286" y="66"/>
                    <a:pt x="286" y="66"/>
                  </a:cubicBezTo>
                  <a:cubicBezTo>
                    <a:pt x="287" y="65"/>
                    <a:pt x="287" y="65"/>
                    <a:pt x="288" y="65"/>
                  </a:cubicBezTo>
                  <a:cubicBezTo>
                    <a:pt x="288" y="65"/>
                    <a:pt x="288" y="65"/>
                    <a:pt x="288" y="65"/>
                  </a:cubicBezTo>
                  <a:cubicBezTo>
                    <a:pt x="289" y="64"/>
                    <a:pt x="289" y="64"/>
                    <a:pt x="290" y="64"/>
                  </a:cubicBezTo>
                  <a:cubicBezTo>
                    <a:pt x="291" y="64"/>
                    <a:pt x="292" y="65"/>
                    <a:pt x="293" y="66"/>
                  </a:cubicBezTo>
                  <a:cubicBezTo>
                    <a:pt x="294" y="66"/>
                    <a:pt x="294" y="67"/>
                    <a:pt x="294" y="67"/>
                  </a:cubicBezTo>
                  <a:cubicBezTo>
                    <a:pt x="295" y="67"/>
                    <a:pt x="296" y="68"/>
                    <a:pt x="297" y="68"/>
                  </a:cubicBezTo>
                  <a:cubicBezTo>
                    <a:pt x="297" y="68"/>
                    <a:pt x="298" y="68"/>
                    <a:pt x="298" y="68"/>
                  </a:cubicBezTo>
                  <a:cubicBezTo>
                    <a:pt x="298" y="68"/>
                    <a:pt x="298" y="68"/>
                    <a:pt x="298" y="68"/>
                  </a:cubicBezTo>
                  <a:cubicBezTo>
                    <a:pt x="299" y="67"/>
                    <a:pt x="298" y="66"/>
                    <a:pt x="298" y="66"/>
                  </a:cubicBezTo>
                  <a:cubicBezTo>
                    <a:pt x="298" y="66"/>
                    <a:pt x="298" y="66"/>
                    <a:pt x="298" y="66"/>
                  </a:cubicBezTo>
                  <a:cubicBezTo>
                    <a:pt x="298" y="65"/>
                    <a:pt x="298" y="65"/>
                    <a:pt x="298" y="65"/>
                  </a:cubicBezTo>
                  <a:cubicBezTo>
                    <a:pt x="298" y="65"/>
                    <a:pt x="298" y="65"/>
                    <a:pt x="298" y="65"/>
                  </a:cubicBezTo>
                  <a:cubicBezTo>
                    <a:pt x="298" y="65"/>
                    <a:pt x="298" y="65"/>
                    <a:pt x="298" y="65"/>
                  </a:cubicBezTo>
                  <a:cubicBezTo>
                    <a:pt x="298" y="65"/>
                    <a:pt x="298" y="65"/>
                    <a:pt x="298" y="65"/>
                  </a:cubicBezTo>
                  <a:cubicBezTo>
                    <a:pt x="298" y="65"/>
                    <a:pt x="298" y="65"/>
                    <a:pt x="298" y="65"/>
                  </a:cubicBezTo>
                  <a:cubicBezTo>
                    <a:pt x="298" y="65"/>
                    <a:pt x="298" y="65"/>
                    <a:pt x="298" y="65"/>
                  </a:cubicBezTo>
                  <a:cubicBezTo>
                    <a:pt x="298" y="65"/>
                    <a:pt x="298" y="65"/>
                    <a:pt x="298" y="65"/>
                  </a:cubicBezTo>
                  <a:cubicBezTo>
                    <a:pt x="299" y="65"/>
                    <a:pt x="301" y="65"/>
                    <a:pt x="301" y="65"/>
                  </a:cubicBezTo>
                  <a:cubicBezTo>
                    <a:pt x="301" y="65"/>
                    <a:pt x="301" y="64"/>
                    <a:pt x="302" y="64"/>
                  </a:cubicBezTo>
                  <a:cubicBezTo>
                    <a:pt x="302" y="64"/>
                    <a:pt x="302" y="64"/>
                    <a:pt x="302" y="64"/>
                  </a:cubicBezTo>
                  <a:cubicBezTo>
                    <a:pt x="302" y="64"/>
                    <a:pt x="302" y="64"/>
                    <a:pt x="303" y="64"/>
                  </a:cubicBezTo>
                  <a:cubicBezTo>
                    <a:pt x="303" y="64"/>
                    <a:pt x="304" y="64"/>
                    <a:pt x="304" y="64"/>
                  </a:cubicBezTo>
                  <a:cubicBezTo>
                    <a:pt x="304" y="64"/>
                    <a:pt x="304" y="64"/>
                    <a:pt x="304" y="64"/>
                  </a:cubicBezTo>
                  <a:cubicBezTo>
                    <a:pt x="305" y="65"/>
                    <a:pt x="305" y="65"/>
                    <a:pt x="306" y="65"/>
                  </a:cubicBezTo>
                  <a:cubicBezTo>
                    <a:pt x="306" y="65"/>
                    <a:pt x="306" y="65"/>
                    <a:pt x="306" y="66"/>
                  </a:cubicBezTo>
                  <a:cubicBezTo>
                    <a:pt x="307" y="66"/>
                    <a:pt x="307" y="66"/>
                    <a:pt x="307" y="66"/>
                  </a:cubicBezTo>
                  <a:cubicBezTo>
                    <a:pt x="306" y="66"/>
                    <a:pt x="306" y="66"/>
                    <a:pt x="306" y="66"/>
                  </a:cubicBezTo>
                  <a:cubicBezTo>
                    <a:pt x="306" y="66"/>
                    <a:pt x="306" y="66"/>
                    <a:pt x="305" y="67"/>
                  </a:cubicBezTo>
                  <a:cubicBezTo>
                    <a:pt x="305" y="67"/>
                    <a:pt x="304" y="68"/>
                    <a:pt x="304" y="68"/>
                  </a:cubicBezTo>
                  <a:cubicBezTo>
                    <a:pt x="304" y="69"/>
                    <a:pt x="306" y="70"/>
                    <a:pt x="307" y="70"/>
                  </a:cubicBezTo>
                  <a:cubicBezTo>
                    <a:pt x="307" y="70"/>
                    <a:pt x="307" y="70"/>
                    <a:pt x="307" y="70"/>
                  </a:cubicBezTo>
                  <a:cubicBezTo>
                    <a:pt x="307" y="70"/>
                    <a:pt x="308" y="70"/>
                    <a:pt x="308" y="70"/>
                  </a:cubicBezTo>
                  <a:cubicBezTo>
                    <a:pt x="308" y="70"/>
                    <a:pt x="309" y="70"/>
                    <a:pt x="309" y="71"/>
                  </a:cubicBezTo>
                  <a:cubicBezTo>
                    <a:pt x="309" y="71"/>
                    <a:pt x="309" y="71"/>
                    <a:pt x="309" y="71"/>
                  </a:cubicBezTo>
                  <a:cubicBezTo>
                    <a:pt x="309" y="71"/>
                    <a:pt x="309" y="71"/>
                    <a:pt x="309" y="71"/>
                  </a:cubicBezTo>
                  <a:cubicBezTo>
                    <a:pt x="309" y="71"/>
                    <a:pt x="309" y="71"/>
                    <a:pt x="309" y="71"/>
                  </a:cubicBezTo>
                  <a:cubicBezTo>
                    <a:pt x="309" y="71"/>
                    <a:pt x="310" y="71"/>
                    <a:pt x="310" y="71"/>
                  </a:cubicBezTo>
                  <a:cubicBezTo>
                    <a:pt x="310" y="71"/>
                    <a:pt x="310" y="70"/>
                    <a:pt x="311" y="70"/>
                  </a:cubicBezTo>
                  <a:cubicBezTo>
                    <a:pt x="311" y="70"/>
                    <a:pt x="311" y="71"/>
                    <a:pt x="311" y="71"/>
                  </a:cubicBezTo>
                  <a:cubicBezTo>
                    <a:pt x="312" y="71"/>
                    <a:pt x="312" y="71"/>
                    <a:pt x="312" y="71"/>
                  </a:cubicBezTo>
                  <a:cubicBezTo>
                    <a:pt x="313" y="71"/>
                    <a:pt x="313" y="71"/>
                    <a:pt x="313" y="71"/>
                  </a:cubicBezTo>
                  <a:cubicBezTo>
                    <a:pt x="313" y="71"/>
                    <a:pt x="314" y="71"/>
                    <a:pt x="314" y="72"/>
                  </a:cubicBezTo>
                  <a:cubicBezTo>
                    <a:pt x="315" y="72"/>
                    <a:pt x="316" y="72"/>
                    <a:pt x="316" y="72"/>
                  </a:cubicBezTo>
                  <a:cubicBezTo>
                    <a:pt x="317" y="72"/>
                    <a:pt x="317" y="72"/>
                    <a:pt x="318" y="72"/>
                  </a:cubicBezTo>
                  <a:cubicBezTo>
                    <a:pt x="318" y="71"/>
                    <a:pt x="319" y="71"/>
                    <a:pt x="319" y="70"/>
                  </a:cubicBezTo>
                  <a:cubicBezTo>
                    <a:pt x="319" y="70"/>
                    <a:pt x="319" y="70"/>
                    <a:pt x="319" y="70"/>
                  </a:cubicBezTo>
                  <a:cubicBezTo>
                    <a:pt x="320" y="69"/>
                    <a:pt x="320" y="68"/>
                    <a:pt x="321" y="68"/>
                  </a:cubicBezTo>
                  <a:cubicBezTo>
                    <a:pt x="321" y="68"/>
                    <a:pt x="321" y="68"/>
                    <a:pt x="321" y="68"/>
                  </a:cubicBezTo>
                  <a:cubicBezTo>
                    <a:pt x="322" y="68"/>
                    <a:pt x="322" y="69"/>
                    <a:pt x="323" y="69"/>
                  </a:cubicBezTo>
                  <a:cubicBezTo>
                    <a:pt x="323" y="69"/>
                    <a:pt x="324" y="69"/>
                    <a:pt x="325" y="69"/>
                  </a:cubicBezTo>
                  <a:cubicBezTo>
                    <a:pt x="325" y="69"/>
                    <a:pt x="325" y="69"/>
                    <a:pt x="325" y="69"/>
                  </a:cubicBezTo>
                  <a:cubicBezTo>
                    <a:pt x="326" y="69"/>
                    <a:pt x="327" y="69"/>
                    <a:pt x="328" y="69"/>
                  </a:cubicBezTo>
                  <a:cubicBezTo>
                    <a:pt x="329" y="69"/>
                    <a:pt x="330" y="68"/>
                    <a:pt x="330" y="67"/>
                  </a:cubicBezTo>
                  <a:cubicBezTo>
                    <a:pt x="330" y="66"/>
                    <a:pt x="331" y="65"/>
                    <a:pt x="331" y="63"/>
                  </a:cubicBezTo>
                  <a:cubicBezTo>
                    <a:pt x="331" y="62"/>
                    <a:pt x="332" y="61"/>
                    <a:pt x="332" y="60"/>
                  </a:cubicBezTo>
                  <a:cubicBezTo>
                    <a:pt x="332" y="60"/>
                    <a:pt x="332" y="60"/>
                    <a:pt x="332" y="60"/>
                  </a:cubicBezTo>
                  <a:cubicBezTo>
                    <a:pt x="332" y="60"/>
                    <a:pt x="332" y="60"/>
                    <a:pt x="331" y="60"/>
                  </a:cubicBezTo>
                  <a:cubicBezTo>
                    <a:pt x="331" y="60"/>
                    <a:pt x="330" y="60"/>
                    <a:pt x="330" y="60"/>
                  </a:cubicBezTo>
                  <a:cubicBezTo>
                    <a:pt x="330" y="60"/>
                    <a:pt x="330" y="60"/>
                    <a:pt x="330" y="60"/>
                  </a:cubicBezTo>
                  <a:cubicBezTo>
                    <a:pt x="330" y="60"/>
                    <a:pt x="330" y="60"/>
                    <a:pt x="330" y="60"/>
                  </a:cubicBezTo>
                  <a:cubicBezTo>
                    <a:pt x="329" y="60"/>
                    <a:pt x="329" y="60"/>
                    <a:pt x="329" y="60"/>
                  </a:cubicBezTo>
                  <a:cubicBezTo>
                    <a:pt x="328" y="60"/>
                    <a:pt x="328" y="60"/>
                    <a:pt x="328" y="60"/>
                  </a:cubicBezTo>
                  <a:cubicBezTo>
                    <a:pt x="328" y="59"/>
                    <a:pt x="328" y="59"/>
                    <a:pt x="328" y="59"/>
                  </a:cubicBezTo>
                  <a:cubicBezTo>
                    <a:pt x="327" y="59"/>
                    <a:pt x="326" y="58"/>
                    <a:pt x="326" y="57"/>
                  </a:cubicBezTo>
                  <a:cubicBezTo>
                    <a:pt x="326" y="57"/>
                    <a:pt x="326" y="57"/>
                    <a:pt x="326" y="57"/>
                  </a:cubicBezTo>
                  <a:cubicBezTo>
                    <a:pt x="326" y="57"/>
                    <a:pt x="326" y="57"/>
                    <a:pt x="326" y="57"/>
                  </a:cubicBezTo>
                  <a:cubicBezTo>
                    <a:pt x="325" y="57"/>
                    <a:pt x="325" y="57"/>
                    <a:pt x="325" y="57"/>
                  </a:cubicBezTo>
                  <a:cubicBezTo>
                    <a:pt x="325" y="57"/>
                    <a:pt x="325" y="57"/>
                    <a:pt x="325" y="57"/>
                  </a:cubicBezTo>
                  <a:cubicBezTo>
                    <a:pt x="325" y="57"/>
                    <a:pt x="325" y="57"/>
                    <a:pt x="324" y="57"/>
                  </a:cubicBezTo>
                  <a:cubicBezTo>
                    <a:pt x="324" y="57"/>
                    <a:pt x="323" y="57"/>
                    <a:pt x="323" y="56"/>
                  </a:cubicBezTo>
                  <a:cubicBezTo>
                    <a:pt x="323" y="56"/>
                    <a:pt x="323" y="56"/>
                    <a:pt x="322" y="56"/>
                  </a:cubicBezTo>
                  <a:cubicBezTo>
                    <a:pt x="322" y="56"/>
                    <a:pt x="322" y="56"/>
                    <a:pt x="321" y="56"/>
                  </a:cubicBezTo>
                  <a:cubicBezTo>
                    <a:pt x="321" y="55"/>
                    <a:pt x="320" y="55"/>
                    <a:pt x="320" y="55"/>
                  </a:cubicBezTo>
                  <a:cubicBezTo>
                    <a:pt x="319" y="54"/>
                    <a:pt x="319" y="54"/>
                    <a:pt x="319" y="53"/>
                  </a:cubicBezTo>
                  <a:cubicBezTo>
                    <a:pt x="319" y="53"/>
                    <a:pt x="319" y="53"/>
                    <a:pt x="319" y="53"/>
                  </a:cubicBezTo>
                  <a:cubicBezTo>
                    <a:pt x="319" y="53"/>
                    <a:pt x="319" y="53"/>
                    <a:pt x="319" y="53"/>
                  </a:cubicBezTo>
                  <a:cubicBezTo>
                    <a:pt x="319" y="52"/>
                    <a:pt x="319" y="52"/>
                    <a:pt x="319" y="52"/>
                  </a:cubicBezTo>
                  <a:cubicBezTo>
                    <a:pt x="319" y="52"/>
                    <a:pt x="319" y="52"/>
                    <a:pt x="319" y="52"/>
                  </a:cubicBezTo>
                  <a:cubicBezTo>
                    <a:pt x="320" y="52"/>
                    <a:pt x="320" y="52"/>
                    <a:pt x="320" y="52"/>
                  </a:cubicBezTo>
                  <a:cubicBezTo>
                    <a:pt x="320" y="52"/>
                    <a:pt x="320" y="52"/>
                    <a:pt x="321" y="51"/>
                  </a:cubicBezTo>
                  <a:cubicBezTo>
                    <a:pt x="321" y="51"/>
                    <a:pt x="321" y="51"/>
                    <a:pt x="321" y="51"/>
                  </a:cubicBezTo>
                  <a:cubicBezTo>
                    <a:pt x="322" y="51"/>
                    <a:pt x="322" y="51"/>
                    <a:pt x="322" y="50"/>
                  </a:cubicBezTo>
                  <a:cubicBezTo>
                    <a:pt x="322" y="50"/>
                    <a:pt x="322" y="49"/>
                    <a:pt x="323" y="49"/>
                  </a:cubicBezTo>
                  <a:cubicBezTo>
                    <a:pt x="323" y="49"/>
                    <a:pt x="324" y="49"/>
                    <a:pt x="324" y="48"/>
                  </a:cubicBezTo>
                  <a:cubicBezTo>
                    <a:pt x="324" y="48"/>
                    <a:pt x="324" y="47"/>
                    <a:pt x="324" y="47"/>
                  </a:cubicBezTo>
                  <a:cubicBezTo>
                    <a:pt x="324" y="46"/>
                    <a:pt x="324" y="46"/>
                    <a:pt x="323" y="46"/>
                  </a:cubicBezTo>
                  <a:cubicBezTo>
                    <a:pt x="323" y="46"/>
                    <a:pt x="322" y="45"/>
                    <a:pt x="323" y="44"/>
                  </a:cubicBezTo>
                  <a:cubicBezTo>
                    <a:pt x="323" y="42"/>
                    <a:pt x="325" y="41"/>
                    <a:pt x="326" y="41"/>
                  </a:cubicBezTo>
                  <a:cubicBezTo>
                    <a:pt x="327" y="40"/>
                    <a:pt x="327" y="40"/>
                    <a:pt x="327" y="40"/>
                  </a:cubicBezTo>
                  <a:cubicBezTo>
                    <a:pt x="327" y="40"/>
                    <a:pt x="328" y="40"/>
                    <a:pt x="328" y="40"/>
                  </a:cubicBezTo>
                  <a:cubicBezTo>
                    <a:pt x="328" y="40"/>
                    <a:pt x="328" y="40"/>
                    <a:pt x="329" y="40"/>
                  </a:cubicBezTo>
                  <a:cubicBezTo>
                    <a:pt x="329" y="40"/>
                    <a:pt x="329" y="40"/>
                    <a:pt x="329" y="40"/>
                  </a:cubicBezTo>
                  <a:cubicBezTo>
                    <a:pt x="329" y="40"/>
                    <a:pt x="329" y="40"/>
                    <a:pt x="329" y="40"/>
                  </a:cubicBezTo>
                  <a:cubicBezTo>
                    <a:pt x="329" y="40"/>
                    <a:pt x="330" y="40"/>
                    <a:pt x="330" y="40"/>
                  </a:cubicBezTo>
                  <a:cubicBezTo>
                    <a:pt x="330" y="40"/>
                    <a:pt x="330" y="40"/>
                    <a:pt x="331" y="39"/>
                  </a:cubicBezTo>
                  <a:cubicBezTo>
                    <a:pt x="331" y="39"/>
                    <a:pt x="332" y="39"/>
                    <a:pt x="332" y="39"/>
                  </a:cubicBezTo>
                  <a:cubicBezTo>
                    <a:pt x="333" y="39"/>
                    <a:pt x="334" y="39"/>
                    <a:pt x="335" y="39"/>
                  </a:cubicBezTo>
                  <a:cubicBezTo>
                    <a:pt x="335" y="38"/>
                    <a:pt x="336" y="38"/>
                    <a:pt x="336" y="37"/>
                  </a:cubicBezTo>
                  <a:cubicBezTo>
                    <a:pt x="336" y="37"/>
                    <a:pt x="336" y="37"/>
                    <a:pt x="335" y="37"/>
                  </a:cubicBezTo>
                  <a:cubicBezTo>
                    <a:pt x="335" y="37"/>
                    <a:pt x="335" y="37"/>
                    <a:pt x="335" y="37"/>
                  </a:cubicBezTo>
                  <a:cubicBezTo>
                    <a:pt x="334" y="37"/>
                    <a:pt x="333" y="37"/>
                    <a:pt x="333" y="36"/>
                  </a:cubicBezTo>
                  <a:cubicBezTo>
                    <a:pt x="333" y="36"/>
                    <a:pt x="333" y="35"/>
                    <a:pt x="332" y="35"/>
                  </a:cubicBezTo>
                  <a:cubicBezTo>
                    <a:pt x="332" y="35"/>
                    <a:pt x="331" y="35"/>
                    <a:pt x="331" y="35"/>
                  </a:cubicBezTo>
                  <a:cubicBezTo>
                    <a:pt x="331" y="35"/>
                    <a:pt x="330" y="35"/>
                    <a:pt x="330" y="35"/>
                  </a:cubicBezTo>
                  <a:cubicBezTo>
                    <a:pt x="330" y="35"/>
                    <a:pt x="330" y="35"/>
                    <a:pt x="329" y="35"/>
                  </a:cubicBezTo>
                  <a:cubicBezTo>
                    <a:pt x="329" y="35"/>
                    <a:pt x="329" y="36"/>
                    <a:pt x="328" y="36"/>
                  </a:cubicBezTo>
                  <a:cubicBezTo>
                    <a:pt x="328" y="36"/>
                    <a:pt x="328" y="36"/>
                    <a:pt x="328" y="36"/>
                  </a:cubicBezTo>
                  <a:cubicBezTo>
                    <a:pt x="327" y="36"/>
                    <a:pt x="327" y="35"/>
                    <a:pt x="326" y="35"/>
                  </a:cubicBezTo>
                  <a:cubicBezTo>
                    <a:pt x="326" y="35"/>
                    <a:pt x="326" y="35"/>
                    <a:pt x="326" y="35"/>
                  </a:cubicBezTo>
                  <a:cubicBezTo>
                    <a:pt x="326" y="35"/>
                    <a:pt x="326" y="35"/>
                    <a:pt x="326" y="35"/>
                  </a:cubicBezTo>
                  <a:cubicBezTo>
                    <a:pt x="325" y="35"/>
                    <a:pt x="325" y="34"/>
                    <a:pt x="325" y="33"/>
                  </a:cubicBezTo>
                  <a:cubicBezTo>
                    <a:pt x="325" y="33"/>
                    <a:pt x="326" y="33"/>
                    <a:pt x="326" y="33"/>
                  </a:cubicBezTo>
                  <a:cubicBezTo>
                    <a:pt x="326" y="33"/>
                    <a:pt x="326" y="33"/>
                    <a:pt x="326" y="33"/>
                  </a:cubicBezTo>
                  <a:cubicBezTo>
                    <a:pt x="326" y="33"/>
                    <a:pt x="327" y="33"/>
                    <a:pt x="327" y="33"/>
                  </a:cubicBezTo>
                  <a:cubicBezTo>
                    <a:pt x="327" y="33"/>
                    <a:pt x="327" y="33"/>
                    <a:pt x="328" y="33"/>
                  </a:cubicBezTo>
                  <a:cubicBezTo>
                    <a:pt x="328" y="33"/>
                    <a:pt x="328" y="32"/>
                    <a:pt x="328" y="31"/>
                  </a:cubicBezTo>
                  <a:cubicBezTo>
                    <a:pt x="328" y="31"/>
                    <a:pt x="328" y="31"/>
                    <a:pt x="328" y="31"/>
                  </a:cubicBezTo>
                  <a:cubicBezTo>
                    <a:pt x="328" y="31"/>
                    <a:pt x="328" y="31"/>
                    <a:pt x="327" y="31"/>
                  </a:cubicBezTo>
                  <a:cubicBezTo>
                    <a:pt x="327" y="31"/>
                    <a:pt x="327" y="31"/>
                    <a:pt x="327" y="31"/>
                  </a:cubicBezTo>
                  <a:cubicBezTo>
                    <a:pt x="326" y="31"/>
                    <a:pt x="326" y="31"/>
                    <a:pt x="326" y="31"/>
                  </a:cubicBezTo>
                  <a:cubicBezTo>
                    <a:pt x="326" y="31"/>
                    <a:pt x="325" y="31"/>
                    <a:pt x="325" y="31"/>
                  </a:cubicBezTo>
                  <a:cubicBezTo>
                    <a:pt x="325" y="31"/>
                    <a:pt x="325" y="31"/>
                    <a:pt x="325" y="31"/>
                  </a:cubicBezTo>
                  <a:cubicBezTo>
                    <a:pt x="324" y="31"/>
                    <a:pt x="325" y="30"/>
                    <a:pt x="325" y="30"/>
                  </a:cubicBezTo>
                  <a:cubicBezTo>
                    <a:pt x="325" y="30"/>
                    <a:pt x="325" y="29"/>
                    <a:pt x="325" y="29"/>
                  </a:cubicBezTo>
                  <a:cubicBezTo>
                    <a:pt x="325" y="29"/>
                    <a:pt x="325" y="29"/>
                    <a:pt x="325" y="28"/>
                  </a:cubicBezTo>
                  <a:cubicBezTo>
                    <a:pt x="325" y="28"/>
                    <a:pt x="325" y="28"/>
                    <a:pt x="325" y="28"/>
                  </a:cubicBezTo>
                  <a:cubicBezTo>
                    <a:pt x="325" y="28"/>
                    <a:pt x="325" y="27"/>
                    <a:pt x="325" y="27"/>
                  </a:cubicBezTo>
                  <a:cubicBezTo>
                    <a:pt x="325" y="27"/>
                    <a:pt x="325" y="27"/>
                    <a:pt x="326" y="27"/>
                  </a:cubicBezTo>
                  <a:cubicBezTo>
                    <a:pt x="326" y="27"/>
                    <a:pt x="326" y="27"/>
                    <a:pt x="326" y="27"/>
                  </a:cubicBezTo>
                  <a:cubicBezTo>
                    <a:pt x="326" y="27"/>
                    <a:pt x="326" y="27"/>
                    <a:pt x="327" y="27"/>
                  </a:cubicBezTo>
                  <a:cubicBezTo>
                    <a:pt x="327" y="27"/>
                    <a:pt x="327" y="27"/>
                    <a:pt x="327" y="27"/>
                  </a:cubicBezTo>
                  <a:cubicBezTo>
                    <a:pt x="327" y="27"/>
                    <a:pt x="327" y="27"/>
                    <a:pt x="328" y="27"/>
                  </a:cubicBezTo>
                  <a:cubicBezTo>
                    <a:pt x="328" y="27"/>
                    <a:pt x="328" y="26"/>
                    <a:pt x="329" y="26"/>
                  </a:cubicBezTo>
                  <a:cubicBezTo>
                    <a:pt x="329" y="26"/>
                    <a:pt x="329" y="26"/>
                    <a:pt x="329" y="26"/>
                  </a:cubicBezTo>
                  <a:cubicBezTo>
                    <a:pt x="329" y="26"/>
                    <a:pt x="329" y="26"/>
                    <a:pt x="330" y="26"/>
                  </a:cubicBezTo>
                  <a:cubicBezTo>
                    <a:pt x="330" y="26"/>
                    <a:pt x="330" y="27"/>
                    <a:pt x="330" y="27"/>
                  </a:cubicBezTo>
                  <a:cubicBezTo>
                    <a:pt x="330" y="27"/>
                    <a:pt x="331" y="27"/>
                    <a:pt x="331" y="27"/>
                  </a:cubicBezTo>
                  <a:cubicBezTo>
                    <a:pt x="331" y="27"/>
                    <a:pt x="332" y="27"/>
                    <a:pt x="332" y="27"/>
                  </a:cubicBezTo>
                  <a:cubicBezTo>
                    <a:pt x="333" y="27"/>
                    <a:pt x="334" y="27"/>
                    <a:pt x="335" y="28"/>
                  </a:cubicBezTo>
                  <a:cubicBezTo>
                    <a:pt x="335" y="27"/>
                    <a:pt x="336" y="26"/>
                    <a:pt x="337" y="26"/>
                  </a:cubicBezTo>
                  <a:cubicBezTo>
                    <a:pt x="338" y="26"/>
                    <a:pt x="339" y="26"/>
                    <a:pt x="339" y="27"/>
                  </a:cubicBezTo>
                  <a:cubicBezTo>
                    <a:pt x="339" y="27"/>
                    <a:pt x="340" y="27"/>
                    <a:pt x="340" y="27"/>
                  </a:cubicBezTo>
                  <a:cubicBezTo>
                    <a:pt x="340" y="27"/>
                    <a:pt x="340" y="27"/>
                    <a:pt x="341" y="27"/>
                  </a:cubicBezTo>
                  <a:cubicBezTo>
                    <a:pt x="341" y="27"/>
                    <a:pt x="341" y="26"/>
                    <a:pt x="341" y="26"/>
                  </a:cubicBezTo>
                  <a:cubicBezTo>
                    <a:pt x="342" y="24"/>
                    <a:pt x="343" y="24"/>
                    <a:pt x="345" y="24"/>
                  </a:cubicBezTo>
                  <a:cubicBezTo>
                    <a:pt x="345" y="24"/>
                    <a:pt x="345" y="24"/>
                    <a:pt x="345" y="24"/>
                  </a:cubicBezTo>
                  <a:cubicBezTo>
                    <a:pt x="345" y="24"/>
                    <a:pt x="345" y="24"/>
                    <a:pt x="345" y="24"/>
                  </a:cubicBezTo>
                  <a:cubicBezTo>
                    <a:pt x="346" y="24"/>
                    <a:pt x="346" y="24"/>
                    <a:pt x="347" y="24"/>
                  </a:cubicBezTo>
                  <a:cubicBezTo>
                    <a:pt x="347" y="24"/>
                    <a:pt x="347" y="24"/>
                    <a:pt x="347" y="24"/>
                  </a:cubicBezTo>
                  <a:cubicBezTo>
                    <a:pt x="347" y="24"/>
                    <a:pt x="347" y="24"/>
                    <a:pt x="347" y="24"/>
                  </a:cubicBezTo>
                  <a:cubicBezTo>
                    <a:pt x="348" y="24"/>
                    <a:pt x="348" y="24"/>
                    <a:pt x="348" y="23"/>
                  </a:cubicBezTo>
                  <a:cubicBezTo>
                    <a:pt x="349" y="23"/>
                    <a:pt x="350" y="23"/>
                    <a:pt x="350" y="23"/>
                  </a:cubicBezTo>
                  <a:cubicBezTo>
                    <a:pt x="351" y="23"/>
                    <a:pt x="351" y="23"/>
                    <a:pt x="352" y="22"/>
                  </a:cubicBezTo>
                  <a:cubicBezTo>
                    <a:pt x="352" y="22"/>
                    <a:pt x="353" y="22"/>
                    <a:pt x="353" y="22"/>
                  </a:cubicBezTo>
                  <a:cubicBezTo>
                    <a:pt x="353" y="22"/>
                    <a:pt x="353" y="22"/>
                    <a:pt x="353" y="22"/>
                  </a:cubicBezTo>
                  <a:cubicBezTo>
                    <a:pt x="354" y="21"/>
                    <a:pt x="355" y="21"/>
                    <a:pt x="356" y="21"/>
                  </a:cubicBezTo>
                  <a:cubicBezTo>
                    <a:pt x="356" y="21"/>
                    <a:pt x="356" y="21"/>
                    <a:pt x="357" y="21"/>
                  </a:cubicBezTo>
                  <a:cubicBezTo>
                    <a:pt x="357" y="21"/>
                    <a:pt x="357" y="21"/>
                    <a:pt x="357" y="21"/>
                  </a:cubicBezTo>
                  <a:cubicBezTo>
                    <a:pt x="358" y="21"/>
                    <a:pt x="358" y="21"/>
                    <a:pt x="359" y="21"/>
                  </a:cubicBezTo>
                  <a:cubicBezTo>
                    <a:pt x="359" y="20"/>
                    <a:pt x="360" y="20"/>
                    <a:pt x="360" y="20"/>
                  </a:cubicBezTo>
                  <a:cubicBezTo>
                    <a:pt x="361" y="20"/>
                    <a:pt x="361" y="20"/>
                    <a:pt x="361" y="20"/>
                  </a:cubicBezTo>
                  <a:cubicBezTo>
                    <a:pt x="361" y="20"/>
                    <a:pt x="361" y="20"/>
                    <a:pt x="362" y="20"/>
                  </a:cubicBezTo>
                  <a:cubicBezTo>
                    <a:pt x="362" y="20"/>
                    <a:pt x="363" y="20"/>
                    <a:pt x="363" y="20"/>
                  </a:cubicBezTo>
                  <a:cubicBezTo>
                    <a:pt x="364" y="20"/>
                    <a:pt x="364" y="19"/>
                    <a:pt x="364" y="19"/>
                  </a:cubicBezTo>
                  <a:cubicBezTo>
                    <a:pt x="364" y="18"/>
                    <a:pt x="364" y="18"/>
                    <a:pt x="364" y="18"/>
                  </a:cubicBezTo>
                  <a:cubicBezTo>
                    <a:pt x="364" y="17"/>
                    <a:pt x="365" y="17"/>
                    <a:pt x="366" y="16"/>
                  </a:cubicBezTo>
                  <a:cubicBezTo>
                    <a:pt x="367" y="16"/>
                    <a:pt x="367" y="16"/>
                    <a:pt x="367" y="16"/>
                  </a:cubicBezTo>
                  <a:cubicBezTo>
                    <a:pt x="368" y="16"/>
                    <a:pt x="368" y="16"/>
                    <a:pt x="368" y="16"/>
                  </a:cubicBezTo>
                  <a:cubicBezTo>
                    <a:pt x="368" y="15"/>
                    <a:pt x="368" y="15"/>
                    <a:pt x="369" y="15"/>
                  </a:cubicBezTo>
                  <a:cubicBezTo>
                    <a:pt x="369" y="15"/>
                    <a:pt x="369" y="15"/>
                    <a:pt x="369" y="15"/>
                  </a:cubicBezTo>
                  <a:cubicBezTo>
                    <a:pt x="369" y="16"/>
                    <a:pt x="370" y="16"/>
                    <a:pt x="370" y="16"/>
                  </a:cubicBezTo>
                  <a:cubicBezTo>
                    <a:pt x="370" y="16"/>
                    <a:pt x="370" y="16"/>
                    <a:pt x="370" y="16"/>
                  </a:cubicBezTo>
                  <a:cubicBezTo>
                    <a:pt x="371" y="16"/>
                    <a:pt x="372" y="15"/>
                    <a:pt x="374" y="15"/>
                  </a:cubicBezTo>
                  <a:cubicBezTo>
                    <a:pt x="374" y="15"/>
                    <a:pt x="374" y="15"/>
                    <a:pt x="374" y="15"/>
                  </a:cubicBezTo>
                  <a:cubicBezTo>
                    <a:pt x="375" y="14"/>
                    <a:pt x="376" y="14"/>
                    <a:pt x="376" y="14"/>
                  </a:cubicBezTo>
                  <a:cubicBezTo>
                    <a:pt x="377" y="13"/>
                    <a:pt x="378" y="13"/>
                    <a:pt x="379" y="13"/>
                  </a:cubicBezTo>
                  <a:cubicBezTo>
                    <a:pt x="380" y="12"/>
                    <a:pt x="380" y="12"/>
                    <a:pt x="381" y="12"/>
                  </a:cubicBezTo>
                  <a:cubicBezTo>
                    <a:pt x="381" y="12"/>
                    <a:pt x="381" y="12"/>
                    <a:pt x="381" y="12"/>
                  </a:cubicBezTo>
                  <a:cubicBezTo>
                    <a:pt x="382" y="12"/>
                    <a:pt x="383" y="11"/>
                    <a:pt x="383" y="11"/>
                  </a:cubicBezTo>
                  <a:cubicBezTo>
                    <a:pt x="383" y="11"/>
                    <a:pt x="384" y="11"/>
                    <a:pt x="384" y="11"/>
                  </a:cubicBezTo>
                  <a:cubicBezTo>
                    <a:pt x="384" y="11"/>
                    <a:pt x="385" y="11"/>
                    <a:pt x="385" y="11"/>
                  </a:cubicBezTo>
                  <a:cubicBezTo>
                    <a:pt x="385" y="10"/>
                    <a:pt x="386" y="10"/>
                    <a:pt x="387" y="10"/>
                  </a:cubicBezTo>
                  <a:cubicBezTo>
                    <a:pt x="387" y="10"/>
                    <a:pt x="387" y="10"/>
                    <a:pt x="387" y="10"/>
                  </a:cubicBezTo>
                  <a:cubicBezTo>
                    <a:pt x="388" y="10"/>
                    <a:pt x="390" y="9"/>
                    <a:pt x="391" y="9"/>
                  </a:cubicBezTo>
                  <a:cubicBezTo>
                    <a:pt x="391" y="9"/>
                    <a:pt x="391" y="9"/>
                    <a:pt x="391" y="8"/>
                  </a:cubicBezTo>
                  <a:cubicBezTo>
                    <a:pt x="391" y="8"/>
                    <a:pt x="391" y="8"/>
                    <a:pt x="391" y="8"/>
                  </a:cubicBezTo>
                  <a:cubicBezTo>
                    <a:pt x="391" y="8"/>
                    <a:pt x="391" y="8"/>
                    <a:pt x="391" y="8"/>
                  </a:cubicBezTo>
                  <a:cubicBezTo>
                    <a:pt x="391" y="8"/>
                    <a:pt x="391" y="8"/>
                    <a:pt x="391" y="8"/>
                  </a:cubicBezTo>
                  <a:cubicBezTo>
                    <a:pt x="390" y="8"/>
                    <a:pt x="390" y="8"/>
                    <a:pt x="390" y="8"/>
                  </a:cubicBezTo>
                  <a:cubicBezTo>
                    <a:pt x="390" y="8"/>
                    <a:pt x="390" y="8"/>
                    <a:pt x="390" y="8"/>
                  </a:cubicBezTo>
                  <a:cubicBezTo>
                    <a:pt x="390" y="8"/>
                    <a:pt x="390" y="8"/>
                    <a:pt x="390" y="8"/>
                  </a:cubicBezTo>
                  <a:cubicBezTo>
                    <a:pt x="390" y="7"/>
                    <a:pt x="390" y="7"/>
                    <a:pt x="390" y="6"/>
                  </a:cubicBezTo>
                  <a:cubicBezTo>
                    <a:pt x="391" y="6"/>
                    <a:pt x="391" y="6"/>
                    <a:pt x="392" y="6"/>
                  </a:cubicBezTo>
                  <a:cubicBezTo>
                    <a:pt x="392" y="6"/>
                    <a:pt x="392" y="6"/>
                    <a:pt x="392" y="6"/>
                  </a:cubicBezTo>
                  <a:cubicBezTo>
                    <a:pt x="392" y="6"/>
                    <a:pt x="392" y="6"/>
                    <a:pt x="392" y="6"/>
                  </a:cubicBezTo>
                  <a:cubicBezTo>
                    <a:pt x="392" y="6"/>
                    <a:pt x="392" y="6"/>
                    <a:pt x="392" y="6"/>
                  </a:cubicBezTo>
                  <a:cubicBezTo>
                    <a:pt x="393" y="6"/>
                    <a:pt x="393" y="5"/>
                    <a:pt x="394" y="5"/>
                  </a:cubicBezTo>
                  <a:cubicBezTo>
                    <a:pt x="394" y="5"/>
                    <a:pt x="394" y="5"/>
                    <a:pt x="394" y="5"/>
                  </a:cubicBezTo>
                  <a:cubicBezTo>
                    <a:pt x="394" y="4"/>
                    <a:pt x="394" y="4"/>
                    <a:pt x="394" y="4"/>
                  </a:cubicBezTo>
                  <a:cubicBezTo>
                    <a:pt x="394" y="4"/>
                    <a:pt x="394" y="4"/>
                    <a:pt x="394" y="4"/>
                  </a:cubicBezTo>
                  <a:cubicBezTo>
                    <a:pt x="394" y="4"/>
                    <a:pt x="394" y="4"/>
                    <a:pt x="394" y="4"/>
                  </a:cubicBezTo>
                  <a:cubicBezTo>
                    <a:pt x="394" y="4"/>
                    <a:pt x="394" y="4"/>
                    <a:pt x="394" y="4"/>
                  </a:cubicBezTo>
                  <a:cubicBezTo>
                    <a:pt x="394" y="4"/>
                    <a:pt x="394" y="4"/>
                    <a:pt x="394" y="4"/>
                  </a:cubicBezTo>
                  <a:cubicBezTo>
                    <a:pt x="394" y="4"/>
                    <a:pt x="394" y="4"/>
                    <a:pt x="394" y="4"/>
                  </a:cubicBezTo>
                  <a:cubicBezTo>
                    <a:pt x="395" y="4"/>
                    <a:pt x="395" y="4"/>
                    <a:pt x="395" y="4"/>
                  </a:cubicBezTo>
                  <a:cubicBezTo>
                    <a:pt x="395" y="4"/>
                    <a:pt x="396" y="4"/>
                    <a:pt x="396" y="4"/>
                  </a:cubicBezTo>
                  <a:cubicBezTo>
                    <a:pt x="397" y="4"/>
                    <a:pt x="398" y="3"/>
                    <a:pt x="398" y="3"/>
                  </a:cubicBezTo>
                  <a:cubicBezTo>
                    <a:pt x="399" y="3"/>
                    <a:pt x="399" y="3"/>
                    <a:pt x="399" y="3"/>
                  </a:cubicBezTo>
                  <a:cubicBezTo>
                    <a:pt x="399" y="3"/>
                    <a:pt x="400" y="4"/>
                    <a:pt x="400" y="4"/>
                  </a:cubicBezTo>
                  <a:cubicBezTo>
                    <a:pt x="401" y="4"/>
                    <a:pt x="401" y="4"/>
                    <a:pt x="401" y="4"/>
                  </a:cubicBezTo>
                  <a:cubicBezTo>
                    <a:pt x="402" y="4"/>
                    <a:pt x="402" y="4"/>
                    <a:pt x="402" y="4"/>
                  </a:cubicBezTo>
                  <a:cubicBezTo>
                    <a:pt x="402" y="4"/>
                    <a:pt x="403" y="4"/>
                    <a:pt x="403" y="4"/>
                  </a:cubicBezTo>
                  <a:cubicBezTo>
                    <a:pt x="403" y="4"/>
                    <a:pt x="403" y="4"/>
                    <a:pt x="403" y="4"/>
                  </a:cubicBezTo>
                  <a:cubicBezTo>
                    <a:pt x="404" y="4"/>
                    <a:pt x="404" y="4"/>
                    <a:pt x="404" y="4"/>
                  </a:cubicBezTo>
                  <a:cubicBezTo>
                    <a:pt x="404" y="5"/>
                    <a:pt x="405" y="5"/>
                    <a:pt x="405" y="5"/>
                  </a:cubicBezTo>
                  <a:cubicBezTo>
                    <a:pt x="406" y="5"/>
                    <a:pt x="406" y="5"/>
                    <a:pt x="406" y="5"/>
                  </a:cubicBezTo>
                  <a:cubicBezTo>
                    <a:pt x="407" y="6"/>
                    <a:pt x="407" y="6"/>
                    <a:pt x="408" y="6"/>
                  </a:cubicBezTo>
                  <a:cubicBezTo>
                    <a:pt x="408" y="6"/>
                    <a:pt x="409" y="6"/>
                    <a:pt x="409" y="6"/>
                  </a:cubicBezTo>
                  <a:cubicBezTo>
                    <a:pt x="409" y="6"/>
                    <a:pt x="409" y="6"/>
                    <a:pt x="409" y="6"/>
                  </a:cubicBezTo>
                  <a:cubicBezTo>
                    <a:pt x="409" y="6"/>
                    <a:pt x="409" y="6"/>
                    <a:pt x="409" y="6"/>
                  </a:cubicBezTo>
                  <a:cubicBezTo>
                    <a:pt x="409" y="6"/>
                    <a:pt x="409" y="7"/>
                    <a:pt x="409" y="7"/>
                  </a:cubicBezTo>
                  <a:cubicBezTo>
                    <a:pt x="409" y="7"/>
                    <a:pt x="409" y="7"/>
                    <a:pt x="409" y="8"/>
                  </a:cubicBezTo>
                  <a:cubicBezTo>
                    <a:pt x="409" y="7"/>
                    <a:pt x="409" y="7"/>
                    <a:pt x="409" y="7"/>
                  </a:cubicBezTo>
                  <a:cubicBezTo>
                    <a:pt x="409" y="7"/>
                    <a:pt x="409" y="6"/>
                    <a:pt x="409" y="6"/>
                  </a:cubicBezTo>
                  <a:cubicBezTo>
                    <a:pt x="409" y="6"/>
                    <a:pt x="409" y="6"/>
                    <a:pt x="409" y="6"/>
                  </a:cubicBezTo>
                  <a:cubicBezTo>
                    <a:pt x="410" y="6"/>
                    <a:pt x="410" y="6"/>
                    <a:pt x="410" y="6"/>
                  </a:cubicBezTo>
                  <a:cubicBezTo>
                    <a:pt x="410" y="6"/>
                    <a:pt x="411" y="6"/>
                    <a:pt x="411" y="5"/>
                  </a:cubicBezTo>
                  <a:cubicBezTo>
                    <a:pt x="411" y="5"/>
                    <a:pt x="411" y="5"/>
                    <a:pt x="411" y="5"/>
                  </a:cubicBezTo>
                  <a:cubicBezTo>
                    <a:pt x="412" y="5"/>
                    <a:pt x="412" y="5"/>
                    <a:pt x="413" y="5"/>
                  </a:cubicBezTo>
                  <a:cubicBezTo>
                    <a:pt x="413" y="5"/>
                    <a:pt x="413" y="5"/>
                    <a:pt x="413" y="6"/>
                  </a:cubicBezTo>
                  <a:cubicBezTo>
                    <a:pt x="413" y="6"/>
                    <a:pt x="413" y="6"/>
                    <a:pt x="413" y="6"/>
                  </a:cubicBezTo>
                  <a:cubicBezTo>
                    <a:pt x="414" y="7"/>
                    <a:pt x="414" y="7"/>
                    <a:pt x="414" y="7"/>
                  </a:cubicBezTo>
                  <a:cubicBezTo>
                    <a:pt x="414" y="8"/>
                    <a:pt x="414" y="9"/>
                    <a:pt x="415" y="10"/>
                  </a:cubicBezTo>
                  <a:cubicBezTo>
                    <a:pt x="416" y="11"/>
                    <a:pt x="417" y="11"/>
                    <a:pt x="418" y="12"/>
                  </a:cubicBezTo>
                  <a:cubicBezTo>
                    <a:pt x="419" y="12"/>
                    <a:pt x="419" y="13"/>
                    <a:pt x="418" y="14"/>
                  </a:cubicBezTo>
                  <a:cubicBezTo>
                    <a:pt x="418" y="15"/>
                    <a:pt x="417" y="15"/>
                    <a:pt x="417" y="16"/>
                  </a:cubicBezTo>
                  <a:cubicBezTo>
                    <a:pt x="417" y="16"/>
                    <a:pt x="417" y="17"/>
                    <a:pt x="416" y="17"/>
                  </a:cubicBezTo>
                  <a:cubicBezTo>
                    <a:pt x="416" y="17"/>
                    <a:pt x="416" y="17"/>
                    <a:pt x="416" y="18"/>
                  </a:cubicBezTo>
                  <a:cubicBezTo>
                    <a:pt x="415" y="18"/>
                    <a:pt x="416" y="19"/>
                    <a:pt x="416" y="19"/>
                  </a:cubicBezTo>
                  <a:cubicBezTo>
                    <a:pt x="416" y="20"/>
                    <a:pt x="417" y="20"/>
                    <a:pt x="417" y="20"/>
                  </a:cubicBezTo>
                  <a:cubicBezTo>
                    <a:pt x="418" y="20"/>
                    <a:pt x="418" y="20"/>
                    <a:pt x="419" y="20"/>
                  </a:cubicBezTo>
                  <a:cubicBezTo>
                    <a:pt x="420" y="20"/>
                    <a:pt x="420" y="20"/>
                    <a:pt x="421" y="20"/>
                  </a:cubicBezTo>
                  <a:cubicBezTo>
                    <a:pt x="421" y="20"/>
                    <a:pt x="421" y="20"/>
                    <a:pt x="421" y="20"/>
                  </a:cubicBezTo>
                  <a:cubicBezTo>
                    <a:pt x="421" y="20"/>
                    <a:pt x="422" y="20"/>
                    <a:pt x="422" y="20"/>
                  </a:cubicBezTo>
                  <a:cubicBezTo>
                    <a:pt x="422" y="20"/>
                    <a:pt x="422" y="20"/>
                    <a:pt x="422" y="20"/>
                  </a:cubicBezTo>
                  <a:cubicBezTo>
                    <a:pt x="422" y="19"/>
                    <a:pt x="422" y="19"/>
                    <a:pt x="423" y="19"/>
                  </a:cubicBezTo>
                  <a:cubicBezTo>
                    <a:pt x="423" y="19"/>
                    <a:pt x="423" y="19"/>
                    <a:pt x="424" y="19"/>
                  </a:cubicBezTo>
                  <a:cubicBezTo>
                    <a:pt x="424" y="19"/>
                    <a:pt x="424" y="19"/>
                    <a:pt x="424" y="19"/>
                  </a:cubicBezTo>
                  <a:cubicBezTo>
                    <a:pt x="424" y="20"/>
                    <a:pt x="424" y="20"/>
                    <a:pt x="425" y="20"/>
                  </a:cubicBezTo>
                  <a:cubicBezTo>
                    <a:pt x="425" y="20"/>
                    <a:pt x="425" y="20"/>
                    <a:pt x="425" y="20"/>
                  </a:cubicBezTo>
                  <a:cubicBezTo>
                    <a:pt x="425" y="19"/>
                    <a:pt x="425" y="18"/>
                    <a:pt x="425" y="17"/>
                  </a:cubicBezTo>
                  <a:cubicBezTo>
                    <a:pt x="425" y="17"/>
                    <a:pt x="425" y="17"/>
                    <a:pt x="425" y="17"/>
                  </a:cubicBezTo>
                  <a:cubicBezTo>
                    <a:pt x="426" y="17"/>
                    <a:pt x="426" y="17"/>
                    <a:pt x="426" y="17"/>
                  </a:cubicBezTo>
                  <a:cubicBezTo>
                    <a:pt x="426" y="17"/>
                    <a:pt x="426" y="17"/>
                    <a:pt x="426" y="17"/>
                  </a:cubicBezTo>
                  <a:cubicBezTo>
                    <a:pt x="426" y="18"/>
                    <a:pt x="427" y="18"/>
                    <a:pt x="427" y="18"/>
                  </a:cubicBezTo>
                  <a:cubicBezTo>
                    <a:pt x="427" y="18"/>
                    <a:pt x="428" y="19"/>
                    <a:pt x="428" y="19"/>
                  </a:cubicBezTo>
                  <a:cubicBezTo>
                    <a:pt x="428" y="20"/>
                    <a:pt x="428" y="20"/>
                    <a:pt x="428" y="20"/>
                  </a:cubicBezTo>
                  <a:cubicBezTo>
                    <a:pt x="428" y="20"/>
                    <a:pt x="428" y="20"/>
                    <a:pt x="428" y="21"/>
                  </a:cubicBezTo>
                  <a:cubicBezTo>
                    <a:pt x="428" y="22"/>
                    <a:pt x="429" y="23"/>
                    <a:pt x="430" y="24"/>
                  </a:cubicBezTo>
                  <a:cubicBezTo>
                    <a:pt x="430" y="24"/>
                    <a:pt x="430" y="24"/>
                    <a:pt x="430" y="24"/>
                  </a:cubicBezTo>
                  <a:cubicBezTo>
                    <a:pt x="431" y="24"/>
                    <a:pt x="431" y="23"/>
                    <a:pt x="432" y="23"/>
                  </a:cubicBezTo>
                  <a:cubicBezTo>
                    <a:pt x="432" y="22"/>
                    <a:pt x="432" y="22"/>
                    <a:pt x="432" y="21"/>
                  </a:cubicBezTo>
                  <a:cubicBezTo>
                    <a:pt x="432" y="21"/>
                    <a:pt x="432" y="21"/>
                    <a:pt x="432" y="21"/>
                  </a:cubicBezTo>
                  <a:cubicBezTo>
                    <a:pt x="432" y="21"/>
                    <a:pt x="432" y="21"/>
                    <a:pt x="432" y="21"/>
                  </a:cubicBezTo>
                  <a:cubicBezTo>
                    <a:pt x="432" y="21"/>
                    <a:pt x="432" y="21"/>
                    <a:pt x="432" y="21"/>
                  </a:cubicBezTo>
                  <a:cubicBezTo>
                    <a:pt x="433" y="21"/>
                    <a:pt x="434" y="21"/>
                    <a:pt x="435" y="22"/>
                  </a:cubicBezTo>
                  <a:cubicBezTo>
                    <a:pt x="435" y="22"/>
                    <a:pt x="436" y="22"/>
                    <a:pt x="436" y="22"/>
                  </a:cubicBezTo>
                  <a:cubicBezTo>
                    <a:pt x="436" y="22"/>
                    <a:pt x="437" y="22"/>
                    <a:pt x="437" y="22"/>
                  </a:cubicBezTo>
                  <a:cubicBezTo>
                    <a:pt x="437" y="22"/>
                    <a:pt x="437" y="22"/>
                    <a:pt x="438" y="22"/>
                  </a:cubicBezTo>
                  <a:cubicBezTo>
                    <a:pt x="438" y="22"/>
                    <a:pt x="438" y="22"/>
                    <a:pt x="438" y="22"/>
                  </a:cubicBezTo>
                  <a:cubicBezTo>
                    <a:pt x="438" y="22"/>
                    <a:pt x="438" y="22"/>
                    <a:pt x="438" y="22"/>
                  </a:cubicBezTo>
                  <a:cubicBezTo>
                    <a:pt x="438" y="22"/>
                    <a:pt x="439" y="22"/>
                    <a:pt x="439" y="23"/>
                  </a:cubicBezTo>
                  <a:cubicBezTo>
                    <a:pt x="439" y="23"/>
                    <a:pt x="439" y="24"/>
                    <a:pt x="439" y="24"/>
                  </a:cubicBezTo>
                  <a:cubicBezTo>
                    <a:pt x="439" y="25"/>
                    <a:pt x="439" y="25"/>
                    <a:pt x="439" y="25"/>
                  </a:cubicBezTo>
                  <a:cubicBezTo>
                    <a:pt x="439" y="25"/>
                    <a:pt x="438" y="25"/>
                    <a:pt x="438" y="25"/>
                  </a:cubicBezTo>
                  <a:cubicBezTo>
                    <a:pt x="438" y="25"/>
                    <a:pt x="438" y="26"/>
                    <a:pt x="438" y="26"/>
                  </a:cubicBezTo>
                  <a:cubicBezTo>
                    <a:pt x="438" y="26"/>
                    <a:pt x="438" y="26"/>
                    <a:pt x="438" y="27"/>
                  </a:cubicBezTo>
                  <a:cubicBezTo>
                    <a:pt x="438" y="28"/>
                    <a:pt x="439" y="28"/>
                    <a:pt x="440" y="29"/>
                  </a:cubicBezTo>
                  <a:cubicBezTo>
                    <a:pt x="440" y="29"/>
                    <a:pt x="440" y="29"/>
                    <a:pt x="440" y="29"/>
                  </a:cubicBezTo>
                  <a:cubicBezTo>
                    <a:pt x="440" y="29"/>
                    <a:pt x="440" y="29"/>
                    <a:pt x="440" y="29"/>
                  </a:cubicBezTo>
                  <a:cubicBezTo>
                    <a:pt x="440" y="28"/>
                    <a:pt x="440" y="28"/>
                    <a:pt x="440" y="28"/>
                  </a:cubicBezTo>
                  <a:cubicBezTo>
                    <a:pt x="441" y="28"/>
                    <a:pt x="441" y="28"/>
                    <a:pt x="441" y="28"/>
                  </a:cubicBezTo>
                  <a:cubicBezTo>
                    <a:pt x="441" y="28"/>
                    <a:pt x="441" y="28"/>
                    <a:pt x="441" y="28"/>
                  </a:cubicBezTo>
                  <a:cubicBezTo>
                    <a:pt x="441" y="28"/>
                    <a:pt x="441" y="28"/>
                    <a:pt x="441" y="28"/>
                  </a:cubicBezTo>
                  <a:cubicBezTo>
                    <a:pt x="441" y="28"/>
                    <a:pt x="441" y="28"/>
                    <a:pt x="441" y="28"/>
                  </a:cubicBezTo>
                  <a:cubicBezTo>
                    <a:pt x="441" y="28"/>
                    <a:pt x="441" y="28"/>
                    <a:pt x="441" y="28"/>
                  </a:cubicBezTo>
                  <a:cubicBezTo>
                    <a:pt x="441" y="28"/>
                    <a:pt x="441" y="28"/>
                    <a:pt x="441" y="28"/>
                  </a:cubicBezTo>
                  <a:cubicBezTo>
                    <a:pt x="441" y="27"/>
                    <a:pt x="442" y="26"/>
                    <a:pt x="443" y="26"/>
                  </a:cubicBezTo>
                  <a:cubicBezTo>
                    <a:pt x="444" y="26"/>
                    <a:pt x="444" y="26"/>
                    <a:pt x="444" y="26"/>
                  </a:cubicBezTo>
                  <a:cubicBezTo>
                    <a:pt x="445" y="26"/>
                    <a:pt x="446" y="27"/>
                    <a:pt x="447" y="27"/>
                  </a:cubicBezTo>
                  <a:cubicBezTo>
                    <a:pt x="448" y="27"/>
                    <a:pt x="448" y="28"/>
                    <a:pt x="449" y="28"/>
                  </a:cubicBezTo>
                  <a:cubicBezTo>
                    <a:pt x="449" y="28"/>
                    <a:pt x="449" y="28"/>
                    <a:pt x="449" y="28"/>
                  </a:cubicBezTo>
                  <a:cubicBezTo>
                    <a:pt x="449" y="28"/>
                    <a:pt x="449" y="28"/>
                    <a:pt x="449" y="28"/>
                  </a:cubicBezTo>
                  <a:cubicBezTo>
                    <a:pt x="449" y="28"/>
                    <a:pt x="449" y="28"/>
                    <a:pt x="449" y="28"/>
                  </a:cubicBezTo>
                  <a:cubicBezTo>
                    <a:pt x="449" y="28"/>
                    <a:pt x="449" y="28"/>
                    <a:pt x="449" y="28"/>
                  </a:cubicBezTo>
                  <a:cubicBezTo>
                    <a:pt x="449" y="28"/>
                    <a:pt x="449" y="28"/>
                    <a:pt x="449" y="28"/>
                  </a:cubicBezTo>
                  <a:cubicBezTo>
                    <a:pt x="449" y="28"/>
                    <a:pt x="449" y="28"/>
                    <a:pt x="449" y="28"/>
                  </a:cubicBezTo>
                  <a:cubicBezTo>
                    <a:pt x="449" y="28"/>
                    <a:pt x="449" y="28"/>
                    <a:pt x="449" y="28"/>
                  </a:cubicBezTo>
                  <a:cubicBezTo>
                    <a:pt x="449" y="28"/>
                    <a:pt x="449" y="28"/>
                    <a:pt x="449" y="28"/>
                  </a:cubicBezTo>
                  <a:cubicBezTo>
                    <a:pt x="449" y="27"/>
                    <a:pt x="449" y="26"/>
                    <a:pt x="450" y="26"/>
                  </a:cubicBezTo>
                  <a:cubicBezTo>
                    <a:pt x="451" y="26"/>
                    <a:pt x="451" y="26"/>
                    <a:pt x="452" y="25"/>
                  </a:cubicBezTo>
                  <a:cubicBezTo>
                    <a:pt x="452" y="25"/>
                    <a:pt x="453" y="25"/>
                    <a:pt x="453" y="25"/>
                  </a:cubicBezTo>
                  <a:cubicBezTo>
                    <a:pt x="453" y="25"/>
                    <a:pt x="454" y="25"/>
                    <a:pt x="454" y="25"/>
                  </a:cubicBezTo>
                  <a:cubicBezTo>
                    <a:pt x="454" y="25"/>
                    <a:pt x="455" y="25"/>
                    <a:pt x="455" y="25"/>
                  </a:cubicBezTo>
                  <a:cubicBezTo>
                    <a:pt x="456" y="25"/>
                    <a:pt x="456" y="25"/>
                    <a:pt x="456" y="24"/>
                  </a:cubicBezTo>
                  <a:cubicBezTo>
                    <a:pt x="456" y="24"/>
                    <a:pt x="456" y="24"/>
                    <a:pt x="456" y="24"/>
                  </a:cubicBezTo>
                  <a:cubicBezTo>
                    <a:pt x="457" y="24"/>
                    <a:pt x="457" y="24"/>
                    <a:pt x="457" y="24"/>
                  </a:cubicBezTo>
                  <a:cubicBezTo>
                    <a:pt x="457" y="24"/>
                    <a:pt x="457" y="24"/>
                    <a:pt x="457" y="24"/>
                  </a:cubicBezTo>
                  <a:cubicBezTo>
                    <a:pt x="457" y="24"/>
                    <a:pt x="457" y="24"/>
                    <a:pt x="457" y="24"/>
                  </a:cubicBezTo>
                  <a:cubicBezTo>
                    <a:pt x="458" y="23"/>
                    <a:pt x="459" y="22"/>
                    <a:pt x="459" y="21"/>
                  </a:cubicBezTo>
                  <a:cubicBezTo>
                    <a:pt x="459" y="20"/>
                    <a:pt x="463" y="18"/>
                    <a:pt x="463" y="18"/>
                  </a:cubicBezTo>
                  <a:cubicBezTo>
                    <a:pt x="464" y="18"/>
                    <a:pt x="465" y="17"/>
                    <a:pt x="466" y="17"/>
                  </a:cubicBezTo>
                  <a:cubicBezTo>
                    <a:pt x="467" y="16"/>
                    <a:pt x="468" y="15"/>
                    <a:pt x="470" y="15"/>
                  </a:cubicBezTo>
                  <a:cubicBezTo>
                    <a:pt x="470" y="15"/>
                    <a:pt x="471" y="15"/>
                    <a:pt x="471" y="15"/>
                  </a:cubicBezTo>
                  <a:cubicBezTo>
                    <a:pt x="472" y="15"/>
                    <a:pt x="472" y="15"/>
                    <a:pt x="472" y="16"/>
                  </a:cubicBezTo>
                  <a:cubicBezTo>
                    <a:pt x="472" y="16"/>
                    <a:pt x="472" y="17"/>
                    <a:pt x="472" y="17"/>
                  </a:cubicBezTo>
                  <a:cubicBezTo>
                    <a:pt x="471" y="18"/>
                    <a:pt x="470" y="19"/>
                    <a:pt x="470" y="19"/>
                  </a:cubicBezTo>
                  <a:cubicBezTo>
                    <a:pt x="469" y="19"/>
                    <a:pt x="468" y="20"/>
                    <a:pt x="468" y="20"/>
                  </a:cubicBezTo>
                  <a:cubicBezTo>
                    <a:pt x="468" y="20"/>
                    <a:pt x="468" y="20"/>
                    <a:pt x="468" y="20"/>
                  </a:cubicBezTo>
                  <a:cubicBezTo>
                    <a:pt x="479" y="30"/>
                    <a:pt x="479" y="30"/>
                    <a:pt x="479" y="30"/>
                  </a:cubicBezTo>
                  <a:cubicBezTo>
                    <a:pt x="479" y="30"/>
                    <a:pt x="479" y="30"/>
                    <a:pt x="479" y="30"/>
                  </a:cubicBezTo>
                  <a:cubicBezTo>
                    <a:pt x="479" y="31"/>
                    <a:pt x="479" y="31"/>
                    <a:pt x="479" y="31"/>
                  </a:cubicBezTo>
                  <a:cubicBezTo>
                    <a:pt x="480" y="32"/>
                    <a:pt x="480" y="32"/>
                    <a:pt x="480" y="32"/>
                  </a:cubicBezTo>
                  <a:cubicBezTo>
                    <a:pt x="481" y="33"/>
                    <a:pt x="481" y="33"/>
                    <a:pt x="481" y="33"/>
                  </a:cubicBezTo>
                  <a:cubicBezTo>
                    <a:pt x="482" y="33"/>
                    <a:pt x="482" y="33"/>
                    <a:pt x="482" y="33"/>
                  </a:cubicBezTo>
                  <a:cubicBezTo>
                    <a:pt x="483" y="34"/>
                    <a:pt x="483" y="35"/>
                    <a:pt x="484" y="35"/>
                  </a:cubicBezTo>
                  <a:cubicBezTo>
                    <a:pt x="488" y="41"/>
                    <a:pt x="488" y="41"/>
                    <a:pt x="488" y="41"/>
                  </a:cubicBezTo>
                  <a:cubicBezTo>
                    <a:pt x="489" y="42"/>
                    <a:pt x="489" y="42"/>
                    <a:pt x="489" y="42"/>
                  </a:cubicBezTo>
                  <a:cubicBezTo>
                    <a:pt x="491" y="46"/>
                    <a:pt x="491" y="46"/>
                    <a:pt x="491" y="46"/>
                  </a:cubicBezTo>
                  <a:cubicBezTo>
                    <a:pt x="503" y="62"/>
                    <a:pt x="503" y="62"/>
                    <a:pt x="503" y="62"/>
                  </a:cubicBezTo>
                  <a:cubicBezTo>
                    <a:pt x="504" y="62"/>
                    <a:pt x="504" y="62"/>
                    <a:pt x="505" y="62"/>
                  </a:cubicBezTo>
                  <a:cubicBezTo>
                    <a:pt x="506" y="62"/>
                    <a:pt x="506" y="62"/>
                    <a:pt x="507" y="61"/>
                  </a:cubicBezTo>
                  <a:cubicBezTo>
                    <a:pt x="507" y="61"/>
                    <a:pt x="507" y="60"/>
                    <a:pt x="507" y="60"/>
                  </a:cubicBezTo>
                  <a:cubicBezTo>
                    <a:pt x="507" y="59"/>
                    <a:pt x="507" y="57"/>
                    <a:pt x="509" y="57"/>
                  </a:cubicBezTo>
                  <a:cubicBezTo>
                    <a:pt x="509" y="57"/>
                    <a:pt x="509" y="57"/>
                    <a:pt x="509" y="57"/>
                  </a:cubicBezTo>
                  <a:cubicBezTo>
                    <a:pt x="510" y="57"/>
                    <a:pt x="511" y="58"/>
                    <a:pt x="511" y="59"/>
                  </a:cubicBezTo>
                  <a:cubicBezTo>
                    <a:pt x="511" y="59"/>
                    <a:pt x="511" y="59"/>
                    <a:pt x="511" y="60"/>
                  </a:cubicBezTo>
                  <a:cubicBezTo>
                    <a:pt x="511" y="60"/>
                    <a:pt x="511" y="60"/>
                    <a:pt x="511" y="60"/>
                  </a:cubicBezTo>
                  <a:cubicBezTo>
                    <a:pt x="511" y="61"/>
                    <a:pt x="511" y="61"/>
                    <a:pt x="512" y="61"/>
                  </a:cubicBezTo>
                  <a:cubicBezTo>
                    <a:pt x="512" y="61"/>
                    <a:pt x="512" y="61"/>
                    <a:pt x="512" y="61"/>
                  </a:cubicBezTo>
                  <a:cubicBezTo>
                    <a:pt x="513" y="62"/>
                    <a:pt x="513" y="62"/>
                    <a:pt x="514" y="62"/>
                  </a:cubicBezTo>
                  <a:cubicBezTo>
                    <a:pt x="514" y="62"/>
                    <a:pt x="515" y="62"/>
                    <a:pt x="515" y="62"/>
                  </a:cubicBezTo>
                  <a:cubicBezTo>
                    <a:pt x="515" y="62"/>
                    <a:pt x="516" y="62"/>
                    <a:pt x="516" y="62"/>
                  </a:cubicBezTo>
                  <a:cubicBezTo>
                    <a:pt x="517" y="62"/>
                    <a:pt x="517" y="62"/>
                    <a:pt x="517" y="62"/>
                  </a:cubicBezTo>
                  <a:cubicBezTo>
                    <a:pt x="517" y="62"/>
                    <a:pt x="518" y="62"/>
                    <a:pt x="518" y="62"/>
                  </a:cubicBezTo>
                  <a:cubicBezTo>
                    <a:pt x="519" y="62"/>
                    <a:pt x="519" y="62"/>
                    <a:pt x="520" y="62"/>
                  </a:cubicBezTo>
                  <a:cubicBezTo>
                    <a:pt x="520" y="62"/>
                    <a:pt x="520" y="62"/>
                    <a:pt x="520" y="62"/>
                  </a:cubicBezTo>
                  <a:cubicBezTo>
                    <a:pt x="521" y="63"/>
                    <a:pt x="522" y="63"/>
                    <a:pt x="522" y="63"/>
                  </a:cubicBezTo>
                  <a:cubicBezTo>
                    <a:pt x="524" y="63"/>
                    <a:pt x="526" y="62"/>
                    <a:pt x="527" y="62"/>
                  </a:cubicBezTo>
                  <a:cubicBezTo>
                    <a:pt x="527" y="61"/>
                    <a:pt x="528" y="61"/>
                    <a:pt x="528" y="60"/>
                  </a:cubicBezTo>
                  <a:cubicBezTo>
                    <a:pt x="528" y="60"/>
                    <a:pt x="528" y="60"/>
                    <a:pt x="531" y="60"/>
                  </a:cubicBezTo>
                  <a:cubicBezTo>
                    <a:pt x="532" y="60"/>
                    <a:pt x="534" y="60"/>
                    <a:pt x="534" y="60"/>
                  </a:cubicBezTo>
                  <a:cubicBezTo>
                    <a:pt x="536" y="60"/>
                    <a:pt x="537" y="60"/>
                    <a:pt x="539" y="61"/>
                  </a:cubicBezTo>
                  <a:cubicBezTo>
                    <a:pt x="539" y="61"/>
                    <a:pt x="539" y="61"/>
                    <a:pt x="539" y="61"/>
                  </a:cubicBezTo>
                  <a:cubicBezTo>
                    <a:pt x="540" y="62"/>
                    <a:pt x="541" y="63"/>
                    <a:pt x="541" y="64"/>
                  </a:cubicBezTo>
                  <a:cubicBezTo>
                    <a:pt x="541" y="65"/>
                    <a:pt x="541" y="65"/>
                    <a:pt x="541" y="65"/>
                  </a:cubicBezTo>
                  <a:cubicBezTo>
                    <a:pt x="541" y="66"/>
                    <a:pt x="542" y="67"/>
                    <a:pt x="543" y="68"/>
                  </a:cubicBezTo>
                  <a:cubicBezTo>
                    <a:pt x="543" y="68"/>
                    <a:pt x="544" y="68"/>
                    <a:pt x="545" y="69"/>
                  </a:cubicBezTo>
                  <a:cubicBezTo>
                    <a:pt x="545" y="69"/>
                    <a:pt x="545" y="69"/>
                    <a:pt x="546" y="69"/>
                  </a:cubicBezTo>
                  <a:cubicBezTo>
                    <a:pt x="547" y="69"/>
                    <a:pt x="548" y="70"/>
                    <a:pt x="548" y="72"/>
                  </a:cubicBezTo>
                  <a:cubicBezTo>
                    <a:pt x="548" y="72"/>
                    <a:pt x="548" y="72"/>
                    <a:pt x="548" y="72"/>
                  </a:cubicBezTo>
                  <a:cubicBezTo>
                    <a:pt x="548" y="73"/>
                    <a:pt x="548" y="74"/>
                    <a:pt x="548" y="74"/>
                  </a:cubicBezTo>
                  <a:cubicBezTo>
                    <a:pt x="549" y="75"/>
                    <a:pt x="551" y="76"/>
                    <a:pt x="552" y="76"/>
                  </a:cubicBezTo>
                  <a:cubicBezTo>
                    <a:pt x="552" y="76"/>
                    <a:pt x="552" y="76"/>
                    <a:pt x="552" y="76"/>
                  </a:cubicBezTo>
                  <a:cubicBezTo>
                    <a:pt x="553" y="76"/>
                    <a:pt x="553" y="76"/>
                    <a:pt x="554" y="76"/>
                  </a:cubicBezTo>
                  <a:cubicBezTo>
                    <a:pt x="554" y="76"/>
                    <a:pt x="555" y="76"/>
                    <a:pt x="555" y="76"/>
                  </a:cubicBezTo>
                  <a:cubicBezTo>
                    <a:pt x="556" y="76"/>
                    <a:pt x="558" y="76"/>
                    <a:pt x="559" y="76"/>
                  </a:cubicBezTo>
                  <a:cubicBezTo>
                    <a:pt x="559" y="76"/>
                    <a:pt x="560" y="76"/>
                    <a:pt x="560" y="76"/>
                  </a:cubicBezTo>
                  <a:cubicBezTo>
                    <a:pt x="562" y="76"/>
                    <a:pt x="562" y="75"/>
                    <a:pt x="564" y="74"/>
                  </a:cubicBezTo>
                  <a:cubicBezTo>
                    <a:pt x="564" y="74"/>
                    <a:pt x="564" y="74"/>
                    <a:pt x="564" y="74"/>
                  </a:cubicBezTo>
                  <a:cubicBezTo>
                    <a:pt x="565" y="73"/>
                    <a:pt x="565" y="73"/>
                    <a:pt x="566" y="73"/>
                  </a:cubicBezTo>
                  <a:cubicBezTo>
                    <a:pt x="566" y="73"/>
                    <a:pt x="566" y="73"/>
                    <a:pt x="566" y="73"/>
                  </a:cubicBezTo>
                  <a:cubicBezTo>
                    <a:pt x="566" y="73"/>
                    <a:pt x="567" y="73"/>
                    <a:pt x="567" y="74"/>
                  </a:cubicBezTo>
                  <a:cubicBezTo>
                    <a:pt x="567" y="74"/>
                    <a:pt x="567" y="75"/>
                    <a:pt x="566" y="75"/>
                  </a:cubicBezTo>
                  <a:cubicBezTo>
                    <a:pt x="566" y="75"/>
                    <a:pt x="566" y="75"/>
                    <a:pt x="566" y="75"/>
                  </a:cubicBezTo>
                  <a:cubicBezTo>
                    <a:pt x="566" y="75"/>
                    <a:pt x="566" y="76"/>
                    <a:pt x="566" y="76"/>
                  </a:cubicBezTo>
                  <a:cubicBezTo>
                    <a:pt x="566" y="76"/>
                    <a:pt x="565" y="77"/>
                    <a:pt x="565" y="77"/>
                  </a:cubicBezTo>
                  <a:cubicBezTo>
                    <a:pt x="565" y="77"/>
                    <a:pt x="565" y="77"/>
                    <a:pt x="565" y="77"/>
                  </a:cubicBezTo>
                  <a:cubicBezTo>
                    <a:pt x="565" y="77"/>
                    <a:pt x="565" y="77"/>
                    <a:pt x="565" y="77"/>
                  </a:cubicBezTo>
                  <a:cubicBezTo>
                    <a:pt x="565" y="77"/>
                    <a:pt x="565" y="77"/>
                    <a:pt x="565" y="77"/>
                  </a:cubicBezTo>
                  <a:cubicBezTo>
                    <a:pt x="565" y="77"/>
                    <a:pt x="565" y="77"/>
                    <a:pt x="565" y="77"/>
                  </a:cubicBezTo>
                  <a:cubicBezTo>
                    <a:pt x="565" y="77"/>
                    <a:pt x="565" y="77"/>
                    <a:pt x="565" y="77"/>
                  </a:cubicBezTo>
                  <a:cubicBezTo>
                    <a:pt x="566" y="77"/>
                    <a:pt x="567" y="78"/>
                    <a:pt x="568" y="79"/>
                  </a:cubicBezTo>
                  <a:cubicBezTo>
                    <a:pt x="569" y="79"/>
                    <a:pt x="571" y="80"/>
                    <a:pt x="572" y="81"/>
                  </a:cubicBezTo>
                  <a:cubicBezTo>
                    <a:pt x="573" y="81"/>
                    <a:pt x="573" y="81"/>
                    <a:pt x="573" y="81"/>
                  </a:cubicBezTo>
                  <a:cubicBezTo>
                    <a:pt x="573" y="81"/>
                    <a:pt x="573" y="81"/>
                    <a:pt x="573" y="81"/>
                  </a:cubicBezTo>
                  <a:cubicBezTo>
                    <a:pt x="573" y="81"/>
                    <a:pt x="573" y="81"/>
                    <a:pt x="573" y="81"/>
                  </a:cubicBezTo>
                  <a:cubicBezTo>
                    <a:pt x="573" y="81"/>
                    <a:pt x="573" y="81"/>
                    <a:pt x="573" y="81"/>
                  </a:cubicBezTo>
                  <a:cubicBezTo>
                    <a:pt x="573" y="81"/>
                    <a:pt x="574" y="81"/>
                    <a:pt x="574" y="81"/>
                  </a:cubicBezTo>
                  <a:cubicBezTo>
                    <a:pt x="574" y="81"/>
                    <a:pt x="575" y="81"/>
                    <a:pt x="575" y="81"/>
                  </a:cubicBezTo>
                  <a:cubicBezTo>
                    <a:pt x="575" y="81"/>
                    <a:pt x="575" y="81"/>
                    <a:pt x="575" y="81"/>
                  </a:cubicBezTo>
                  <a:cubicBezTo>
                    <a:pt x="575" y="81"/>
                    <a:pt x="575" y="81"/>
                    <a:pt x="575" y="81"/>
                  </a:cubicBezTo>
                  <a:cubicBezTo>
                    <a:pt x="576" y="81"/>
                    <a:pt x="576" y="81"/>
                    <a:pt x="576" y="81"/>
                  </a:cubicBezTo>
                  <a:cubicBezTo>
                    <a:pt x="576" y="81"/>
                    <a:pt x="576" y="81"/>
                    <a:pt x="576" y="81"/>
                  </a:cubicBezTo>
                  <a:cubicBezTo>
                    <a:pt x="576" y="79"/>
                    <a:pt x="578" y="78"/>
                    <a:pt x="580" y="77"/>
                  </a:cubicBezTo>
                  <a:cubicBezTo>
                    <a:pt x="580" y="77"/>
                    <a:pt x="581" y="77"/>
                    <a:pt x="582" y="77"/>
                  </a:cubicBezTo>
                  <a:cubicBezTo>
                    <a:pt x="582" y="77"/>
                    <a:pt x="582" y="77"/>
                    <a:pt x="582" y="77"/>
                  </a:cubicBezTo>
                  <a:cubicBezTo>
                    <a:pt x="582" y="77"/>
                    <a:pt x="583" y="77"/>
                    <a:pt x="583" y="77"/>
                  </a:cubicBezTo>
                  <a:cubicBezTo>
                    <a:pt x="583" y="77"/>
                    <a:pt x="583" y="77"/>
                    <a:pt x="584" y="77"/>
                  </a:cubicBezTo>
                  <a:cubicBezTo>
                    <a:pt x="584" y="77"/>
                    <a:pt x="585" y="77"/>
                    <a:pt x="586" y="76"/>
                  </a:cubicBezTo>
                  <a:cubicBezTo>
                    <a:pt x="586" y="76"/>
                    <a:pt x="586" y="76"/>
                    <a:pt x="586" y="76"/>
                  </a:cubicBezTo>
                  <a:cubicBezTo>
                    <a:pt x="587" y="75"/>
                    <a:pt x="588" y="75"/>
                    <a:pt x="588" y="75"/>
                  </a:cubicBezTo>
                  <a:cubicBezTo>
                    <a:pt x="589" y="75"/>
                    <a:pt x="590" y="75"/>
                    <a:pt x="590" y="75"/>
                  </a:cubicBezTo>
                  <a:cubicBezTo>
                    <a:pt x="591" y="74"/>
                    <a:pt x="591" y="73"/>
                    <a:pt x="591" y="73"/>
                  </a:cubicBezTo>
                  <a:cubicBezTo>
                    <a:pt x="591" y="73"/>
                    <a:pt x="591" y="72"/>
                    <a:pt x="591" y="72"/>
                  </a:cubicBezTo>
                  <a:cubicBezTo>
                    <a:pt x="591" y="72"/>
                    <a:pt x="591" y="72"/>
                    <a:pt x="591" y="72"/>
                  </a:cubicBezTo>
                  <a:cubicBezTo>
                    <a:pt x="591" y="72"/>
                    <a:pt x="591" y="72"/>
                    <a:pt x="591" y="72"/>
                  </a:cubicBezTo>
                  <a:cubicBezTo>
                    <a:pt x="591" y="71"/>
                    <a:pt x="591" y="71"/>
                    <a:pt x="591" y="71"/>
                  </a:cubicBezTo>
                  <a:cubicBezTo>
                    <a:pt x="592" y="72"/>
                    <a:pt x="592" y="72"/>
                    <a:pt x="592" y="72"/>
                  </a:cubicBezTo>
                  <a:cubicBezTo>
                    <a:pt x="592" y="73"/>
                    <a:pt x="592" y="73"/>
                    <a:pt x="592" y="73"/>
                  </a:cubicBezTo>
                  <a:cubicBezTo>
                    <a:pt x="592" y="73"/>
                    <a:pt x="592" y="72"/>
                    <a:pt x="592" y="72"/>
                  </a:cubicBezTo>
                  <a:cubicBezTo>
                    <a:pt x="592" y="71"/>
                    <a:pt x="592" y="71"/>
                    <a:pt x="592" y="71"/>
                  </a:cubicBezTo>
                  <a:cubicBezTo>
                    <a:pt x="592" y="71"/>
                    <a:pt x="592" y="71"/>
                    <a:pt x="592" y="71"/>
                  </a:cubicBezTo>
                  <a:cubicBezTo>
                    <a:pt x="592" y="71"/>
                    <a:pt x="593" y="70"/>
                    <a:pt x="594" y="70"/>
                  </a:cubicBezTo>
                  <a:cubicBezTo>
                    <a:pt x="594" y="70"/>
                    <a:pt x="595" y="70"/>
                    <a:pt x="595" y="69"/>
                  </a:cubicBezTo>
                  <a:cubicBezTo>
                    <a:pt x="595" y="69"/>
                    <a:pt x="595" y="69"/>
                    <a:pt x="596" y="69"/>
                  </a:cubicBezTo>
                  <a:cubicBezTo>
                    <a:pt x="596" y="68"/>
                    <a:pt x="597" y="67"/>
                    <a:pt x="598" y="67"/>
                  </a:cubicBezTo>
                  <a:cubicBezTo>
                    <a:pt x="600" y="66"/>
                    <a:pt x="601" y="65"/>
                    <a:pt x="602" y="64"/>
                  </a:cubicBezTo>
                  <a:cubicBezTo>
                    <a:pt x="602" y="64"/>
                    <a:pt x="602" y="64"/>
                    <a:pt x="602" y="64"/>
                  </a:cubicBezTo>
                  <a:cubicBezTo>
                    <a:pt x="602" y="64"/>
                    <a:pt x="601" y="63"/>
                    <a:pt x="601" y="63"/>
                  </a:cubicBezTo>
                  <a:cubicBezTo>
                    <a:pt x="601" y="63"/>
                    <a:pt x="601" y="62"/>
                    <a:pt x="601" y="62"/>
                  </a:cubicBezTo>
                  <a:cubicBezTo>
                    <a:pt x="601" y="62"/>
                    <a:pt x="602" y="62"/>
                    <a:pt x="603" y="62"/>
                  </a:cubicBezTo>
                  <a:cubicBezTo>
                    <a:pt x="603" y="62"/>
                    <a:pt x="603" y="62"/>
                    <a:pt x="603" y="62"/>
                  </a:cubicBezTo>
                  <a:cubicBezTo>
                    <a:pt x="603" y="62"/>
                    <a:pt x="604" y="62"/>
                    <a:pt x="604" y="62"/>
                  </a:cubicBezTo>
                  <a:cubicBezTo>
                    <a:pt x="605" y="62"/>
                    <a:pt x="605" y="62"/>
                    <a:pt x="606" y="62"/>
                  </a:cubicBezTo>
                  <a:cubicBezTo>
                    <a:pt x="606" y="59"/>
                    <a:pt x="610" y="59"/>
                    <a:pt x="611" y="59"/>
                  </a:cubicBezTo>
                  <a:cubicBezTo>
                    <a:pt x="612" y="59"/>
                    <a:pt x="613" y="59"/>
                    <a:pt x="614" y="59"/>
                  </a:cubicBezTo>
                  <a:cubicBezTo>
                    <a:pt x="616" y="58"/>
                    <a:pt x="617" y="58"/>
                    <a:pt x="618" y="58"/>
                  </a:cubicBezTo>
                  <a:cubicBezTo>
                    <a:pt x="619" y="58"/>
                    <a:pt x="619" y="58"/>
                    <a:pt x="619" y="58"/>
                  </a:cubicBezTo>
                  <a:cubicBezTo>
                    <a:pt x="620" y="58"/>
                    <a:pt x="620" y="58"/>
                    <a:pt x="620" y="58"/>
                  </a:cubicBezTo>
                  <a:cubicBezTo>
                    <a:pt x="620" y="58"/>
                    <a:pt x="620" y="58"/>
                    <a:pt x="620" y="58"/>
                  </a:cubicBezTo>
                  <a:cubicBezTo>
                    <a:pt x="620" y="58"/>
                    <a:pt x="620" y="58"/>
                    <a:pt x="620" y="58"/>
                  </a:cubicBezTo>
                  <a:cubicBezTo>
                    <a:pt x="620" y="58"/>
                    <a:pt x="621" y="58"/>
                    <a:pt x="621" y="58"/>
                  </a:cubicBezTo>
                  <a:cubicBezTo>
                    <a:pt x="621" y="59"/>
                    <a:pt x="621" y="59"/>
                    <a:pt x="621" y="59"/>
                  </a:cubicBezTo>
                  <a:cubicBezTo>
                    <a:pt x="621" y="59"/>
                    <a:pt x="621" y="60"/>
                    <a:pt x="621" y="60"/>
                  </a:cubicBezTo>
                  <a:cubicBezTo>
                    <a:pt x="621" y="60"/>
                    <a:pt x="621" y="60"/>
                    <a:pt x="621" y="60"/>
                  </a:cubicBezTo>
                  <a:cubicBezTo>
                    <a:pt x="621" y="61"/>
                    <a:pt x="621" y="61"/>
                    <a:pt x="621" y="61"/>
                  </a:cubicBezTo>
                  <a:cubicBezTo>
                    <a:pt x="622" y="61"/>
                    <a:pt x="622" y="61"/>
                    <a:pt x="622" y="61"/>
                  </a:cubicBezTo>
                  <a:cubicBezTo>
                    <a:pt x="622" y="61"/>
                    <a:pt x="622" y="61"/>
                    <a:pt x="622" y="61"/>
                  </a:cubicBezTo>
                  <a:cubicBezTo>
                    <a:pt x="622" y="61"/>
                    <a:pt x="622" y="61"/>
                    <a:pt x="623" y="61"/>
                  </a:cubicBezTo>
                  <a:cubicBezTo>
                    <a:pt x="624" y="61"/>
                    <a:pt x="625" y="61"/>
                    <a:pt x="625" y="61"/>
                  </a:cubicBezTo>
                  <a:cubicBezTo>
                    <a:pt x="625" y="61"/>
                    <a:pt x="625" y="61"/>
                    <a:pt x="626" y="61"/>
                  </a:cubicBezTo>
                  <a:cubicBezTo>
                    <a:pt x="626" y="61"/>
                    <a:pt x="626" y="61"/>
                    <a:pt x="627" y="61"/>
                  </a:cubicBezTo>
                  <a:cubicBezTo>
                    <a:pt x="627" y="61"/>
                    <a:pt x="628" y="61"/>
                    <a:pt x="629" y="61"/>
                  </a:cubicBezTo>
                  <a:cubicBezTo>
                    <a:pt x="629" y="61"/>
                    <a:pt x="630" y="61"/>
                    <a:pt x="630" y="60"/>
                  </a:cubicBezTo>
                  <a:cubicBezTo>
                    <a:pt x="630" y="60"/>
                    <a:pt x="630" y="60"/>
                    <a:pt x="630" y="60"/>
                  </a:cubicBezTo>
                  <a:cubicBezTo>
                    <a:pt x="630" y="61"/>
                    <a:pt x="630" y="61"/>
                    <a:pt x="630" y="61"/>
                  </a:cubicBezTo>
                  <a:cubicBezTo>
                    <a:pt x="631" y="61"/>
                    <a:pt x="631" y="61"/>
                    <a:pt x="631" y="62"/>
                  </a:cubicBezTo>
                  <a:cubicBezTo>
                    <a:pt x="632" y="62"/>
                    <a:pt x="632" y="62"/>
                    <a:pt x="632" y="62"/>
                  </a:cubicBezTo>
                  <a:cubicBezTo>
                    <a:pt x="632" y="63"/>
                    <a:pt x="632" y="63"/>
                    <a:pt x="632" y="63"/>
                  </a:cubicBezTo>
                  <a:cubicBezTo>
                    <a:pt x="632" y="64"/>
                    <a:pt x="632" y="64"/>
                    <a:pt x="633" y="64"/>
                  </a:cubicBezTo>
                  <a:cubicBezTo>
                    <a:pt x="633" y="64"/>
                    <a:pt x="633" y="65"/>
                    <a:pt x="633" y="65"/>
                  </a:cubicBezTo>
                  <a:cubicBezTo>
                    <a:pt x="634" y="65"/>
                    <a:pt x="634" y="66"/>
                    <a:pt x="635" y="66"/>
                  </a:cubicBezTo>
                  <a:cubicBezTo>
                    <a:pt x="636" y="66"/>
                    <a:pt x="636" y="67"/>
                    <a:pt x="637" y="67"/>
                  </a:cubicBezTo>
                  <a:cubicBezTo>
                    <a:pt x="638" y="68"/>
                    <a:pt x="639" y="68"/>
                    <a:pt x="640" y="69"/>
                  </a:cubicBezTo>
                  <a:cubicBezTo>
                    <a:pt x="641" y="69"/>
                    <a:pt x="641" y="69"/>
                    <a:pt x="642" y="70"/>
                  </a:cubicBezTo>
                  <a:cubicBezTo>
                    <a:pt x="643" y="70"/>
                    <a:pt x="645" y="69"/>
                    <a:pt x="646" y="68"/>
                  </a:cubicBezTo>
                  <a:cubicBezTo>
                    <a:pt x="647" y="68"/>
                    <a:pt x="648" y="68"/>
                    <a:pt x="648" y="68"/>
                  </a:cubicBezTo>
                  <a:cubicBezTo>
                    <a:pt x="649" y="68"/>
                    <a:pt x="650" y="68"/>
                    <a:pt x="651" y="68"/>
                  </a:cubicBezTo>
                  <a:cubicBezTo>
                    <a:pt x="651" y="68"/>
                    <a:pt x="651" y="68"/>
                    <a:pt x="651" y="68"/>
                  </a:cubicBezTo>
                  <a:cubicBezTo>
                    <a:pt x="651" y="69"/>
                    <a:pt x="651" y="69"/>
                    <a:pt x="651" y="69"/>
                  </a:cubicBezTo>
                  <a:cubicBezTo>
                    <a:pt x="652" y="69"/>
                    <a:pt x="652" y="69"/>
                    <a:pt x="653" y="69"/>
                  </a:cubicBezTo>
                  <a:cubicBezTo>
                    <a:pt x="653" y="69"/>
                    <a:pt x="653" y="69"/>
                    <a:pt x="653" y="69"/>
                  </a:cubicBezTo>
                  <a:cubicBezTo>
                    <a:pt x="654" y="69"/>
                    <a:pt x="655" y="69"/>
                    <a:pt x="656" y="69"/>
                  </a:cubicBezTo>
                  <a:cubicBezTo>
                    <a:pt x="657" y="69"/>
                    <a:pt x="658" y="69"/>
                    <a:pt x="658" y="69"/>
                  </a:cubicBezTo>
                  <a:cubicBezTo>
                    <a:pt x="658" y="69"/>
                    <a:pt x="658" y="69"/>
                    <a:pt x="658" y="70"/>
                  </a:cubicBezTo>
                  <a:cubicBezTo>
                    <a:pt x="659" y="70"/>
                    <a:pt x="659" y="70"/>
                    <a:pt x="659" y="70"/>
                  </a:cubicBezTo>
                  <a:cubicBezTo>
                    <a:pt x="659" y="70"/>
                    <a:pt x="659" y="70"/>
                    <a:pt x="659" y="70"/>
                  </a:cubicBezTo>
                  <a:cubicBezTo>
                    <a:pt x="660" y="70"/>
                    <a:pt x="660" y="70"/>
                    <a:pt x="660" y="70"/>
                  </a:cubicBezTo>
                  <a:cubicBezTo>
                    <a:pt x="661" y="69"/>
                    <a:pt x="661" y="69"/>
                    <a:pt x="662" y="69"/>
                  </a:cubicBezTo>
                  <a:cubicBezTo>
                    <a:pt x="662" y="69"/>
                    <a:pt x="662" y="69"/>
                    <a:pt x="662" y="69"/>
                  </a:cubicBezTo>
                  <a:cubicBezTo>
                    <a:pt x="662" y="69"/>
                    <a:pt x="663" y="69"/>
                    <a:pt x="663" y="69"/>
                  </a:cubicBezTo>
                  <a:cubicBezTo>
                    <a:pt x="663" y="69"/>
                    <a:pt x="664" y="70"/>
                    <a:pt x="664" y="70"/>
                  </a:cubicBezTo>
                  <a:cubicBezTo>
                    <a:pt x="664" y="70"/>
                    <a:pt x="664" y="70"/>
                    <a:pt x="665" y="70"/>
                  </a:cubicBezTo>
                  <a:cubicBezTo>
                    <a:pt x="666" y="70"/>
                    <a:pt x="666" y="69"/>
                    <a:pt x="667" y="69"/>
                  </a:cubicBezTo>
                  <a:cubicBezTo>
                    <a:pt x="667" y="69"/>
                    <a:pt x="667" y="68"/>
                    <a:pt x="667" y="68"/>
                  </a:cubicBezTo>
                  <a:cubicBezTo>
                    <a:pt x="668" y="68"/>
                    <a:pt x="668" y="67"/>
                    <a:pt x="668" y="67"/>
                  </a:cubicBezTo>
                  <a:cubicBezTo>
                    <a:pt x="668" y="67"/>
                    <a:pt x="669" y="67"/>
                    <a:pt x="669" y="66"/>
                  </a:cubicBezTo>
                  <a:cubicBezTo>
                    <a:pt x="669" y="66"/>
                    <a:pt x="668" y="65"/>
                    <a:pt x="668" y="65"/>
                  </a:cubicBezTo>
                  <a:cubicBezTo>
                    <a:pt x="668" y="65"/>
                    <a:pt x="668" y="65"/>
                    <a:pt x="668" y="65"/>
                  </a:cubicBezTo>
                  <a:cubicBezTo>
                    <a:pt x="668" y="65"/>
                    <a:pt x="668" y="65"/>
                    <a:pt x="668" y="65"/>
                  </a:cubicBezTo>
                  <a:cubicBezTo>
                    <a:pt x="668" y="64"/>
                    <a:pt x="667" y="64"/>
                    <a:pt x="667" y="64"/>
                  </a:cubicBezTo>
                  <a:cubicBezTo>
                    <a:pt x="667" y="63"/>
                    <a:pt x="667" y="62"/>
                    <a:pt x="667" y="61"/>
                  </a:cubicBezTo>
                  <a:cubicBezTo>
                    <a:pt x="667" y="61"/>
                    <a:pt x="668" y="61"/>
                    <a:pt x="668" y="60"/>
                  </a:cubicBezTo>
                  <a:cubicBezTo>
                    <a:pt x="668" y="60"/>
                    <a:pt x="668" y="59"/>
                    <a:pt x="668" y="58"/>
                  </a:cubicBezTo>
                  <a:cubicBezTo>
                    <a:pt x="668" y="58"/>
                    <a:pt x="668" y="58"/>
                    <a:pt x="668" y="58"/>
                  </a:cubicBezTo>
                  <a:cubicBezTo>
                    <a:pt x="668" y="58"/>
                    <a:pt x="668" y="58"/>
                    <a:pt x="668" y="58"/>
                  </a:cubicBezTo>
                  <a:cubicBezTo>
                    <a:pt x="668" y="58"/>
                    <a:pt x="667" y="57"/>
                    <a:pt x="667" y="57"/>
                  </a:cubicBezTo>
                  <a:cubicBezTo>
                    <a:pt x="666" y="57"/>
                    <a:pt x="666" y="57"/>
                    <a:pt x="666" y="56"/>
                  </a:cubicBezTo>
                  <a:cubicBezTo>
                    <a:pt x="666" y="56"/>
                    <a:pt x="665" y="55"/>
                    <a:pt x="665" y="55"/>
                  </a:cubicBezTo>
                  <a:cubicBezTo>
                    <a:pt x="665" y="55"/>
                    <a:pt x="664" y="55"/>
                    <a:pt x="664" y="55"/>
                  </a:cubicBezTo>
                  <a:cubicBezTo>
                    <a:pt x="663" y="55"/>
                    <a:pt x="663" y="53"/>
                    <a:pt x="663" y="53"/>
                  </a:cubicBezTo>
                  <a:cubicBezTo>
                    <a:pt x="663" y="53"/>
                    <a:pt x="663" y="53"/>
                    <a:pt x="663" y="53"/>
                  </a:cubicBezTo>
                  <a:cubicBezTo>
                    <a:pt x="663" y="52"/>
                    <a:pt x="663" y="51"/>
                    <a:pt x="663" y="51"/>
                  </a:cubicBezTo>
                  <a:cubicBezTo>
                    <a:pt x="663" y="51"/>
                    <a:pt x="663" y="50"/>
                    <a:pt x="664" y="50"/>
                  </a:cubicBezTo>
                  <a:cubicBezTo>
                    <a:pt x="664" y="50"/>
                    <a:pt x="664" y="50"/>
                    <a:pt x="664" y="49"/>
                  </a:cubicBezTo>
                  <a:cubicBezTo>
                    <a:pt x="664" y="49"/>
                    <a:pt x="664" y="48"/>
                    <a:pt x="664" y="48"/>
                  </a:cubicBezTo>
                  <a:cubicBezTo>
                    <a:pt x="664" y="47"/>
                    <a:pt x="665" y="47"/>
                    <a:pt x="665" y="47"/>
                  </a:cubicBezTo>
                  <a:cubicBezTo>
                    <a:pt x="666" y="47"/>
                    <a:pt x="666" y="47"/>
                    <a:pt x="666" y="46"/>
                  </a:cubicBezTo>
                  <a:cubicBezTo>
                    <a:pt x="666" y="46"/>
                    <a:pt x="666" y="46"/>
                    <a:pt x="666" y="46"/>
                  </a:cubicBezTo>
                  <a:cubicBezTo>
                    <a:pt x="666" y="45"/>
                    <a:pt x="666" y="45"/>
                    <a:pt x="666" y="45"/>
                  </a:cubicBezTo>
                  <a:cubicBezTo>
                    <a:pt x="667" y="43"/>
                    <a:pt x="668" y="43"/>
                    <a:pt x="670" y="43"/>
                  </a:cubicBezTo>
                  <a:cubicBezTo>
                    <a:pt x="670" y="43"/>
                    <a:pt x="670" y="43"/>
                    <a:pt x="670" y="43"/>
                  </a:cubicBezTo>
                  <a:cubicBezTo>
                    <a:pt x="671" y="43"/>
                    <a:pt x="671" y="42"/>
                    <a:pt x="671" y="42"/>
                  </a:cubicBezTo>
                  <a:cubicBezTo>
                    <a:pt x="671" y="42"/>
                    <a:pt x="671" y="41"/>
                    <a:pt x="671" y="41"/>
                  </a:cubicBezTo>
                  <a:cubicBezTo>
                    <a:pt x="671" y="41"/>
                    <a:pt x="671" y="40"/>
                    <a:pt x="671" y="40"/>
                  </a:cubicBezTo>
                  <a:cubicBezTo>
                    <a:pt x="671" y="39"/>
                    <a:pt x="672" y="38"/>
                    <a:pt x="673" y="38"/>
                  </a:cubicBezTo>
                  <a:cubicBezTo>
                    <a:pt x="673" y="38"/>
                    <a:pt x="673" y="38"/>
                    <a:pt x="673" y="38"/>
                  </a:cubicBezTo>
                  <a:cubicBezTo>
                    <a:pt x="673" y="38"/>
                    <a:pt x="673" y="38"/>
                    <a:pt x="673" y="38"/>
                  </a:cubicBezTo>
                  <a:cubicBezTo>
                    <a:pt x="674" y="38"/>
                    <a:pt x="674" y="38"/>
                    <a:pt x="674" y="38"/>
                  </a:cubicBezTo>
                  <a:cubicBezTo>
                    <a:pt x="674" y="38"/>
                    <a:pt x="675" y="38"/>
                    <a:pt x="675" y="39"/>
                  </a:cubicBezTo>
                  <a:cubicBezTo>
                    <a:pt x="676" y="39"/>
                    <a:pt x="676" y="39"/>
                    <a:pt x="676" y="39"/>
                  </a:cubicBezTo>
                  <a:cubicBezTo>
                    <a:pt x="677" y="39"/>
                    <a:pt x="678" y="39"/>
                    <a:pt x="679" y="40"/>
                  </a:cubicBezTo>
                  <a:cubicBezTo>
                    <a:pt x="680" y="41"/>
                    <a:pt x="682" y="41"/>
                    <a:pt x="683" y="42"/>
                  </a:cubicBezTo>
                  <a:cubicBezTo>
                    <a:pt x="684" y="42"/>
                    <a:pt x="684" y="42"/>
                    <a:pt x="684" y="42"/>
                  </a:cubicBezTo>
                  <a:cubicBezTo>
                    <a:pt x="684" y="42"/>
                    <a:pt x="685" y="42"/>
                    <a:pt x="686" y="42"/>
                  </a:cubicBezTo>
                  <a:cubicBezTo>
                    <a:pt x="687" y="42"/>
                    <a:pt x="688" y="42"/>
                    <a:pt x="689" y="43"/>
                  </a:cubicBezTo>
                  <a:cubicBezTo>
                    <a:pt x="690" y="44"/>
                    <a:pt x="692" y="44"/>
                    <a:pt x="693" y="45"/>
                  </a:cubicBezTo>
                  <a:cubicBezTo>
                    <a:pt x="694" y="45"/>
                    <a:pt x="696" y="45"/>
                    <a:pt x="697" y="45"/>
                  </a:cubicBezTo>
                  <a:cubicBezTo>
                    <a:pt x="697" y="45"/>
                    <a:pt x="697" y="45"/>
                    <a:pt x="697" y="45"/>
                  </a:cubicBezTo>
                  <a:cubicBezTo>
                    <a:pt x="698" y="45"/>
                    <a:pt x="700" y="46"/>
                    <a:pt x="701" y="46"/>
                  </a:cubicBezTo>
                  <a:cubicBezTo>
                    <a:pt x="702" y="47"/>
                    <a:pt x="702" y="48"/>
                    <a:pt x="702" y="50"/>
                  </a:cubicBezTo>
                  <a:cubicBezTo>
                    <a:pt x="702" y="50"/>
                    <a:pt x="703" y="50"/>
                    <a:pt x="703" y="50"/>
                  </a:cubicBezTo>
                  <a:cubicBezTo>
                    <a:pt x="703" y="52"/>
                    <a:pt x="703" y="54"/>
                    <a:pt x="703" y="56"/>
                  </a:cubicBezTo>
                  <a:cubicBezTo>
                    <a:pt x="704" y="56"/>
                    <a:pt x="704" y="56"/>
                    <a:pt x="705" y="56"/>
                  </a:cubicBezTo>
                  <a:cubicBezTo>
                    <a:pt x="705" y="57"/>
                    <a:pt x="705" y="57"/>
                    <a:pt x="705" y="57"/>
                  </a:cubicBezTo>
                  <a:cubicBezTo>
                    <a:pt x="705" y="57"/>
                    <a:pt x="705" y="57"/>
                    <a:pt x="706" y="57"/>
                  </a:cubicBezTo>
                  <a:cubicBezTo>
                    <a:pt x="706" y="58"/>
                    <a:pt x="707" y="59"/>
                    <a:pt x="708" y="60"/>
                  </a:cubicBezTo>
                  <a:cubicBezTo>
                    <a:pt x="708" y="60"/>
                    <a:pt x="709" y="60"/>
                    <a:pt x="709" y="61"/>
                  </a:cubicBezTo>
                  <a:cubicBezTo>
                    <a:pt x="710" y="61"/>
                    <a:pt x="711" y="61"/>
                    <a:pt x="711" y="61"/>
                  </a:cubicBezTo>
                  <a:cubicBezTo>
                    <a:pt x="711" y="61"/>
                    <a:pt x="711" y="61"/>
                    <a:pt x="711" y="61"/>
                  </a:cubicBezTo>
                  <a:cubicBezTo>
                    <a:pt x="712" y="62"/>
                    <a:pt x="712" y="62"/>
                    <a:pt x="712" y="62"/>
                  </a:cubicBezTo>
                  <a:cubicBezTo>
                    <a:pt x="713" y="62"/>
                    <a:pt x="713" y="62"/>
                    <a:pt x="713" y="62"/>
                  </a:cubicBezTo>
                  <a:cubicBezTo>
                    <a:pt x="713" y="62"/>
                    <a:pt x="714" y="62"/>
                    <a:pt x="714" y="62"/>
                  </a:cubicBezTo>
                  <a:cubicBezTo>
                    <a:pt x="714" y="62"/>
                    <a:pt x="715" y="62"/>
                    <a:pt x="715" y="62"/>
                  </a:cubicBezTo>
                  <a:cubicBezTo>
                    <a:pt x="716" y="62"/>
                    <a:pt x="716" y="62"/>
                    <a:pt x="717" y="62"/>
                  </a:cubicBezTo>
                  <a:cubicBezTo>
                    <a:pt x="718" y="62"/>
                    <a:pt x="719" y="62"/>
                    <a:pt x="719" y="62"/>
                  </a:cubicBezTo>
                  <a:cubicBezTo>
                    <a:pt x="720" y="62"/>
                    <a:pt x="720" y="62"/>
                    <a:pt x="720" y="62"/>
                  </a:cubicBezTo>
                  <a:cubicBezTo>
                    <a:pt x="720" y="62"/>
                    <a:pt x="720" y="62"/>
                    <a:pt x="720" y="62"/>
                  </a:cubicBezTo>
                  <a:cubicBezTo>
                    <a:pt x="721" y="62"/>
                    <a:pt x="721" y="62"/>
                    <a:pt x="721" y="62"/>
                  </a:cubicBezTo>
                  <a:cubicBezTo>
                    <a:pt x="722" y="62"/>
                    <a:pt x="722" y="62"/>
                    <a:pt x="722" y="62"/>
                  </a:cubicBezTo>
                  <a:cubicBezTo>
                    <a:pt x="722" y="62"/>
                    <a:pt x="722" y="62"/>
                    <a:pt x="723" y="61"/>
                  </a:cubicBezTo>
                  <a:cubicBezTo>
                    <a:pt x="723" y="61"/>
                    <a:pt x="724" y="61"/>
                    <a:pt x="724" y="61"/>
                  </a:cubicBezTo>
                  <a:cubicBezTo>
                    <a:pt x="725" y="60"/>
                    <a:pt x="726" y="60"/>
                    <a:pt x="726" y="60"/>
                  </a:cubicBezTo>
                  <a:cubicBezTo>
                    <a:pt x="726" y="60"/>
                    <a:pt x="727" y="60"/>
                    <a:pt x="727" y="60"/>
                  </a:cubicBezTo>
                  <a:cubicBezTo>
                    <a:pt x="727" y="60"/>
                    <a:pt x="728" y="60"/>
                    <a:pt x="728" y="60"/>
                  </a:cubicBezTo>
                  <a:cubicBezTo>
                    <a:pt x="728" y="59"/>
                    <a:pt x="728" y="59"/>
                    <a:pt x="729" y="59"/>
                  </a:cubicBezTo>
                  <a:cubicBezTo>
                    <a:pt x="729" y="59"/>
                    <a:pt x="730" y="59"/>
                    <a:pt x="731" y="59"/>
                  </a:cubicBezTo>
                  <a:cubicBezTo>
                    <a:pt x="731" y="59"/>
                    <a:pt x="731" y="59"/>
                    <a:pt x="732" y="59"/>
                  </a:cubicBezTo>
                  <a:cubicBezTo>
                    <a:pt x="732" y="59"/>
                    <a:pt x="733" y="59"/>
                    <a:pt x="734" y="59"/>
                  </a:cubicBezTo>
                  <a:cubicBezTo>
                    <a:pt x="734" y="59"/>
                    <a:pt x="734" y="59"/>
                    <a:pt x="734" y="59"/>
                  </a:cubicBezTo>
                  <a:cubicBezTo>
                    <a:pt x="735" y="58"/>
                    <a:pt x="735" y="58"/>
                    <a:pt x="735" y="58"/>
                  </a:cubicBezTo>
                  <a:cubicBezTo>
                    <a:pt x="736" y="58"/>
                    <a:pt x="738" y="58"/>
                    <a:pt x="740" y="58"/>
                  </a:cubicBezTo>
                  <a:cubicBezTo>
                    <a:pt x="740" y="58"/>
                    <a:pt x="740" y="58"/>
                    <a:pt x="740" y="58"/>
                  </a:cubicBezTo>
                  <a:cubicBezTo>
                    <a:pt x="741" y="58"/>
                    <a:pt x="741" y="58"/>
                    <a:pt x="742" y="58"/>
                  </a:cubicBezTo>
                  <a:cubicBezTo>
                    <a:pt x="742" y="59"/>
                    <a:pt x="742" y="59"/>
                    <a:pt x="743" y="59"/>
                  </a:cubicBezTo>
                  <a:cubicBezTo>
                    <a:pt x="743" y="59"/>
                    <a:pt x="744" y="59"/>
                    <a:pt x="745" y="59"/>
                  </a:cubicBezTo>
                  <a:cubicBezTo>
                    <a:pt x="745" y="59"/>
                    <a:pt x="746" y="59"/>
                    <a:pt x="746" y="59"/>
                  </a:cubicBezTo>
                  <a:cubicBezTo>
                    <a:pt x="746" y="59"/>
                    <a:pt x="747" y="59"/>
                    <a:pt x="747" y="59"/>
                  </a:cubicBezTo>
                  <a:cubicBezTo>
                    <a:pt x="747" y="59"/>
                    <a:pt x="747" y="59"/>
                    <a:pt x="747" y="59"/>
                  </a:cubicBezTo>
                  <a:cubicBezTo>
                    <a:pt x="747" y="59"/>
                    <a:pt x="747" y="59"/>
                    <a:pt x="747" y="59"/>
                  </a:cubicBezTo>
                  <a:cubicBezTo>
                    <a:pt x="747" y="59"/>
                    <a:pt x="747" y="59"/>
                    <a:pt x="747" y="59"/>
                  </a:cubicBezTo>
                  <a:cubicBezTo>
                    <a:pt x="747" y="59"/>
                    <a:pt x="747" y="59"/>
                    <a:pt x="747" y="59"/>
                  </a:cubicBezTo>
                  <a:cubicBezTo>
                    <a:pt x="747" y="59"/>
                    <a:pt x="747" y="59"/>
                    <a:pt x="747" y="59"/>
                  </a:cubicBezTo>
                  <a:cubicBezTo>
                    <a:pt x="747" y="59"/>
                    <a:pt x="747" y="59"/>
                    <a:pt x="747" y="59"/>
                  </a:cubicBezTo>
                  <a:cubicBezTo>
                    <a:pt x="747" y="59"/>
                    <a:pt x="748" y="61"/>
                    <a:pt x="748" y="61"/>
                  </a:cubicBezTo>
                  <a:cubicBezTo>
                    <a:pt x="749" y="63"/>
                    <a:pt x="751" y="63"/>
                    <a:pt x="754" y="63"/>
                  </a:cubicBezTo>
                  <a:cubicBezTo>
                    <a:pt x="754" y="63"/>
                    <a:pt x="754" y="63"/>
                    <a:pt x="754" y="63"/>
                  </a:cubicBezTo>
                  <a:cubicBezTo>
                    <a:pt x="754" y="63"/>
                    <a:pt x="755" y="63"/>
                    <a:pt x="755" y="63"/>
                  </a:cubicBezTo>
                  <a:cubicBezTo>
                    <a:pt x="755" y="63"/>
                    <a:pt x="755" y="63"/>
                    <a:pt x="755" y="63"/>
                  </a:cubicBezTo>
                  <a:cubicBezTo>
                    <a:pt x="755" y="63"/>
                    <a:pt x="755" y="63"/>
                    <a:pt x="755" y="63"/>
                  </a:cubicBezTo>
                  <a:cubicBezTo>
                    <a:pt x="756" y="63"/>
                    <a:pt x="757" y="63"/>
                    <a:pt x="757" y="64"/>
                  </a:cubicBezTo>
                  <a:cubicBezTo>
                    <a:pt x="757" y="64"/>
                    <a:pt x="757" y="64"/>
                    <a:pt x="757" y="64"/>
                  </a:cubicBezTo>
                  <a:cubicBezTo>
                    <a:pt x="757" y="64"/>
                    <a:pt x="757" y="64"/>
                    <a:pt x="757" y="64"/>
                  </a:cubicBezTo>
                  <a:cubicBezTo>
                    <a:pt x="757" y="64"/>
                    <a:pt x="757" y="64"/>
                    <a:pt x="757" y="64"/>
                  </a:cubicBezTo>
                  <a:cubicBezTo>
                    <a:pt x="757" y="65"/>
                    <a:pt x="757" y="65"/>
                    <a:pt x="757" y="65"/>
                  </a:cubicBezTo>
                  <a:cubicBezTo>
                    <a:pt x="757" y="65"/>
                    <a:pt x="758" y="65"/>
                    <a:pt x="758" y="65"/>
                  </a:cubicBezTo>
                  <a:cubicBezTo>
                    <a:pt x="758" y="66"/>
                    <a:pt x="759" y="67"/>
                    <a:pt x="760" y="67"/>
                  </a:cubicBezTo>
                  <a:cubicBezTo>
                    <a:pt x="760" y="67"/>
                    <a:pt x="760" y="67"/>
                    <a:pt x="760" y="68"/>
                  </a:cubicBezTo>
                  <a:cubicBezTo>
                    <a:pt x="761" y="68"/>
                    <a:pt x="761" y="68"/>
                    <a:pt x="761" y="68"/>
                  </a:cubicBezTo>
                  <a:cubicBezTo>
                    <a:pt x="761" y="69"/>
                    <a:pt x="761" y="69"/>
                    <a:pt x="762" y="69"/>
                  </a:cubicBezTo>
                  <a:cubicBezTo>
                    <a:pt x="762" y="69"/>
                    <a:pt x="762" y="69"/>
                    <a:pt x="762" y="69"/>
                  </a:cubicBezTo>
                  <a:cubicBezTo>
                    <a:pt x="762" y="70"/>
                    <a:pt x="763" y="70"/>
                    <a:pt x="763" y="70"/>
                  </a:cubicBezTo>
                  <a:cubicBezTo>
                    <a:pt x="764" y="70"/>
                    <a:pt x="765" y="71"/>
                    <a:pt x="766" y="71"/>
                  </a:cubicBezTo>
                  <a:cubicBezTo>
                    <a:pt x="767" y="71"/>
                    <a:pt x="767" y="71"/>
                    <a:pt x="768" y="71"/>
                  </a:cubicBezTo>
                  <a:cubicBezTo>
                    <a:pt x="768" y="71"/>
                    <a:pt x="769" y="71"/>
                    <a:pt x="769" y="71"/>
                  </a:cubicBezTo>
                  <a:cubicBezTo>
                    <a:pt x="771" y="71"/>
                    <a:pt x="772" y="71"/>
                    <a:pt x="773" y="71"/>
                  </a:cubicBezTo>
                  <a:cubicBezTo>
                    <a:pt x="775" y="71"/>
                    <a:pt x="776" y="72"/>
                    <a:pt x="777" y="72"/>
                  </a:cubicBezTo>
                  <a:cubicBezTo>
                    <a:pt x="778" y="72"/>
                    <a:pt x="779" y="72"/>
                    <a:pt x="779" y="72"/>
                  </a:cubicBezTo>
                  <a:cubicBezTo>
                    <a:pt x="780" y="72"/>
                    <a:pt x="780" y="71"/>
                    <a:pt x="781" y="71"/>
                  </a:cubicBezTo>
                  <a:cubicBezTo>
                    <a:pt x="782" y="71"/>
                    <a:pt x="783" y="71"/>
                    <a:pt x="784" y="71"/>
                  </a:cubicBezTo>
                  <a:cubicBezTo>
                    <a:pt x="784" y="71"/>
                    <a:pt x="784" y="71"/>
                    <a:pt x="784" y="71"/>
                  </a:cubicBezTo>
                  <a:cubicBezTo>
                    <a:pt x="785" y="71"/>
                    <a:pt x="786" y="71"/>
                    <a:pt x="787" y="72"/>
                  </a:cubicBezTo>
                  <a:cubicBezTo>
                    <a:pt x="787" y="72"/>
                    <a:pt x="787" y="72"/>
                    <a:pt x="787" y="72"/>
                  </a:cubicBezTo>
                  <a:cubicBezTo>
                    <a:pt x="787" y="72"/>
                    <a:pt x="787" y="72"/>
                    <a:pt x="787" y="71"/>
                  </a:cubicBezTo>
                  <a:cubicBezTo>
                    <a:pt x="787" y="71"/>
                    <a:pt x="787" y="71"/>
                    <a:pt x="787" y="71"/>
                  </a:cubicBezTo>
                  <a:cubicBezTo>
                    <a:pt x="788" y="71"/>
                    <a:pt x="788" y="71"/>
                    <a:pt x="789" y="70"/>
                  </a:cubicBezTo>
                  <a:cubicBezTo>
                    <a:pt x="789" y="70"/>
                    <a:pt x="790" y="69"/>
                    <a:pt x="791" y="69"/>
                  </a:cubicBezTo>
                  <a:cubicBezTo>
                    <a:pt x="792" y="68"/>
                    <a:pt x="793" y="68"/>
                    <a:pt x="794" y="68"/>
                  </a:cubicBezTo>
                  <a:cubicBezTo>
                    <a:pt x="794" y="68"/>
                    <a:pt x="795" y="68"/>
                    <a:pt x="796" y="67"/>
                  </a:cubicBezTo>
                  <a:cubicBezTo>
                    <a:pt x="796" y="67"/>
                    <a:pt x="797" y="67"/>
                    <a:pt x="797" y="67"/>
                  </a:cubicBezTo>
                  <a:cubicBezTo>
                    <a:pt x="797" y="66"/>
                    <a:pt x="798" y="66"/>
                    <a:pt x="798" y="66"/>
                  </a:cubicBezTo>
                  <a:cubicBezTo>
                    <a:pt x="799" y="66"/>
                    <a:pt x="800" y="66"/>
                    <a:pt x="801" y="66"/>
                  </a:cubicBezTo>
                  <a:cubicBezTo>
                    <a:pt x="801" y="66"/>
                    <a:pt x="801" y="66"/>
                    <a:pt x="801" y="66"/>
                  </a:cubicBezTo>
                  <a:cubicBezTo>
                    <a:pt x="801" y="66"/>
                    <a:pt x="801" y="66"/>
                    <a:pt x="801" y="66"/>
                  </a:cubicBezTo>
                  <a:cubicBezTo>
                    <a:pt x="802" y="66"/>
                    <a:pt x="802" y="66"/>
                    <a:pt x="802" y="66"/>
                  </a:cubicBezTo>
                  <a:cubicBezTo>
                    <a:pt x="803" y="66"/>
                    <a:pt x="804" y="66"/>
                    <a:pt x="805" y="65"/>
                  </a:cubicBezTo>
                  <a:cubicBezTo>
                    <a:pt x="806" y="65"/>
                    <a:pt x="806" y="64"/>
                    <a:pt x="806" y="63"/>
                  </a:cubicBezTo>
                  <a:cubicBezTo>
                    <a:pt x="806" y="62"/>
                    <a:pt x="807" y="62"/>
                    <a:pt x="808" y="61"/>
                  </a:cubicBezTo>
                  <a:cubicBezTo>
                    <a:pt x="809" y="61"/>
                    <a:pt x="809" y="61"/>
                    <a:pt x="809" y="61"/>
                  </a:cubicBezTo>
                  <a:cubicBezTo>
                    <a:pt x="809" y="61"/>
                    <a:pt x="809" y="61"/>
                    <a:pt x="810" y="60"/>
                  </a:cubicBezTo>
                  <a:cubicBezTo>
                    <a:pt x="810" y="60"/>
                    <a:pt x="811" y="60"/>
                    <a:pt x="811" y="60"/>
                  </a:cubicBezTo>
                  <a:cubicBezTo>
                    <a:pt x="811" y="59"/>
                    <a:pt x="812" y="59"/>
                    <a:pt x="812" y="59"/>
                  </a:cubicBezTo>
                  <a:cubicBezTo>
                    <a:pt x="812" y="59"/>
                    <a:pt x="812" y="58"/>
                    <a:pt x="812" y="58"/>
                  </a:cubicBezTo>
                  <a:cubicBezTo>
                    <a:pt x="813" y="57"/>
                    <a:pt x="814" y="57"/>
                    <a:pt x="815" y="56"/>
                  </a:cubicBezTo>
                  <a:cubicBezTo>
                    <a:pt x="816" y="56"/>
                    <a:pt x="817" y="56"/>
                    <a:pt x="818" y="56"/>
                  </a:cubicBezTo>
                  <a:cubicBezTo>
                    <a:pt x="818" y="56"/>
                    <a:pt x="819" y="56"/>
                    <a:pt x="820" y="56"/>
                  </a:cubicBezTo>
                  <a:cubicBezTo>
                    <a:pt x="821" y="56"/>
                    <a:pt x="821" y="56"/>
                    <a:pt x="821" y="56"/>
                  </a:cubicBezTo>
                  <a:cubicBezTo>
                    <a:pt x="822" y="57"/>
                    <a:pt x="822" y="57"/>
                    <a:pt x="822" y="57"/>
                  </a:cubicBezTo>
                  <a:cubicBezTo>
                    <a:pt x="822" y="57"/>
                    <a:pt x="822" y="57"/>
                    <a:pt x="822" y="57"/>
                  </a:cubicBezTo>
                  <a:cubicBezTo>
                    <a:pt x="822" y="57"/>
                    <a:pt x="822" y="57"/>
                    <a:pt x="822" y="57"/>
                  </a:cubicBezTo>
                  <a:cubicBezTo>
                    <a:pt x="822" y="57"/>
                    <a:pt x="822" y="57"/>
                    <a:pt x="822" y="57"/>
                  </a:cubicBezTo>
                  <a:cubicBezTo>
                    <a:pt x="823" y="57"/>
                    <a:pt x="823" y="57"/>
                    <a:pt x="823" y="57"/>
                  </a:cubicBezTo>
                  <a:cubicBezTo>
                    <a:pt x="823" y="57"/>
                    <a:pt x="824" y="57"/>
                    <a:pt x="824" y="57"/>
                  </a:cubicBezTo>
                  <a:cubicBezTo>
                    <a:pt x="824" y="58"/>
                    <a:pt x="824" y="58"/>
                    <a:pt x="825" y="58"/>
                  </a:cubicBezTo>
                  <a:cubicBezTo>
                    <a:pt x="826" y="59"/>
                    <a:pt x="827" y="59"/>
                    <a:pt x="829" y="59"/>
                  </a:cubicBezTo>
                  <a:cubicBezTo>
                    <a:pt x="830" y="59"/>
                    <a:pt x="831" y="59"/>
                    <a:pt x="831" y="59"/>
                  </a:cubicBezTo>
                  <a:cubicBezTo>
                    <a:pt x="832" y="59"/>
                    <a:pt x="832" y="59"/>
                    <a:pt x="832" y="58"/>
                  </a:cubicBezTo>
                  <a:cubicBezTo>
                    <a:pt x="832" y="58"/>
                    <a:pt x="833" y="58"/>
                    <a:pt x="833" y="58"/>
                  </a:cubicBezTo>
                  <a:cubicBezTo>
                    <a:pt x="833" y="57"/>
                    <a:pt x="834" y="57"/>
                    <a:pt x="834" y="57"/>
                  </a:cubicBezTo>
                  <a:cubicBezTo>
                    <a:pt x="835" y="57"/>
                    <a:pt x="836" y="57"/>
                    <a:pt x="837" y="57"/>
                  </a:cubicBezTo>
                  <a:cubicBezTo>
                    <a:pt x="838" y="57"/>
                    <a:pt x="839" y="57"/>
                    <a:pt x="840" y="58"/>
                  </a:cubicBezTo>
                  <a:cubicBezTo>
                    <a:pt x="840" y="58"/>
                    <a:pt x="840" y="58"/>
                    <a:pt x="841" y="58"/>
                  </a:cubicBezTo>
                  <a:cubicBezTo>
                    <a:pt x="841" y="59"/>
                    <a:pt x="841" y="59"/>
                    <a:pt x="841" y="59"/>
                  </a:cubicBezTo>
                  <a:cubicBezTo>
                    <a:pt x="841" y="59"/>
                    <a:pt x="841" y="59"/>
                    <a:pt x="841" y="59"/>
                  </a:cubicBezTo>
                  <a:cubicBezTo>
                    <a:pt x="842" y="59"/>
                    <a:pt x="842" y="59"/>
                    <a:pt x="843" y="59"/>
                  </a:cubicBezTo>
                  <a:cubicBezTo>
                    <a:pt x="843" y="59"/>
                    <a:pt x="843" y="59"/>
                    <a:pt x="843" y="59"/>
                  </a:cubicBezTo>
                  <a:cubicBezTo>
                    <a:pt x="844" y="59"/>
                    <a:pt x="844" y="59"/>
                    <a:pt x="845" y="59"/>
                  </a:cubicBezTo>
                  <a:cubicBezTo>
                    <a:pt x="846" y="60"/>
                    <a:pt x="847" y="60"/>
                    <a:pt x="848" y="61"/>
                  </a:cubicBezTo>
                  <a:cubicBezTo>
                    <a:pt x="848" y="61"/>
                    <a:pt x="849" y="61"/>
                    <a:pt x="849" y="61"/>
                  </a:cubicBezTo>
                  <a:cubicBezTo>
                    <a:pt x="850" y="61"/>
                    <a:pt x="851" y="60"/>
                    <a:pt x="852" y="59"/>
                  </a:cubicBezTo>
                  <a:cubicBezTo>
                    <a:pt x="852" y="59"/>
                    <a:pt x="853" y="59"/>
                    <a:pt x="853" y="59"/>
                  </a:cubicBezTo>
                  <a:cubicBezTo>
                    <a:pt x="855" y="57"/>
                    <a:pt x="856" y="56"/>
                    <a:pt x="858" y="56"/>
                  </a:cubicBezTo>
                  <a:cubicBezTo>
                    <a:pt x="858" y="56"/>
                    <a:pt x="859" y="56"/>
                    <a:pt x="860" y="55"/>
                  </a:cubicBezTo>
                  <a:cubicBezTo>
                    <a:pt x="860" y="55"/>
                    <a:pt x="861" y="55"/>
                    <a:pt x="862" y="55"/>
                  </a:cubicBezTo>
                  <a:cubicBezTo>
                    <a:pt x="863" y="54"/>
                    <a:pt x="864" y="53"/>
                    <a:pt x="864" y="53"/>
                  </a:cubicBezTo>
                  <a:cubicBezTo>
                    <a:pt x="864" y="52"/>
                    <a:pt x="864" y="51"/>
                    <a:pt x="864" y="51"/>
                  </a:cubicBezTo>
                  <a:cubicBezTo>
                    <a:pt x="864" y="50"/>
                    <a:pt x="863" y="50"/>
                    <a:pt x="862" y="50"/>
                  </a:cubicBezTo>
                  <a:cubicBezTo>
                    <a:pt x="862" y="50"/>
                    <a:pt x="862" y="50"/>
                    <a:pt x="862" y="50"/>
                  </a:cubicBezTo>
                  <a:cubicBezTo>
                    <a:pt x="862" y="50"/>
                    <a:pt x="860" y="49"/>
                    <a:pt x="860" y="48"/>
                  </a:cubicBezTo>
                  <a:cubicBezTo>
                    <a:pt x="860" y="48"/>
                    <a:pt x="860" y="47"/>
                    <a:pt x="860" y="47"/>
                  </a:cubicBezTo>
                  <a:cubicBezTo>
                    <a:pt x="861" y="46"/>
                    <a:pt x="861" y="46"/>
                    <a:pt x="861" y="46"/>
                  </a:cubicBezTo>
                  <a:cubicBezTo>
                    <a:pt x="862" y="45"/>
                    <a:pt x="862" y="45"/>
                    <a:pt x="862" y="44"/>
                  </a:cubicBezTo>
                  <a:cubicBezTo>
                    <a:pt x="863" y="44"/>
                    <a:pt x="863" y="44"/>
                    <a:pt x="863" y="43"/>
                  </a:cubicBezTo>
                  <a:cubicBezTo>
                    <a:pt x="863" y="43"/>
                    <a:pt x="863" y="43"/>
                    <a:pt x="863" y="43"/>
                  </a:cubicBezTo>
                  <a:cubicBezTo>
                    <a:pt x="863" y="42"/>
                    <a:pt x="863" y="42"/>
                    <a:pt x="863" y="41"/>
                  </a:cubicBezTo>
                  <a:cubicBezTo>
                    <a:pt x="864" y="41"/>
                    <a:pt x="864" y="41"/>
                    <a:pt x="864" y="41"/>
                  </a:cubicBezTo>
                  <a:cubicBezTo>
                    <a:pt x="864" y="40"/>
                    <a:pt x="864" y="38"/>
                    <a:pt x="864" y="37"/>
                  </a:cubicBezTo>
                  <a:cubicBezTo>
                    <a:pt x="864" y="37"/>
                    <a:pt x="864" y="37"/>
                    <a:pt x="864" y="37"/>
                  </a:cubicBezTo>
                  <a:cubicBezTo>
                    <a:pt x="864" y="37"/>
                    <a:pt x="864" y="36"/>
                    <a:pt x="864" y="35"/>
                  </a:cubicBezTo>
                  <a:cubicBezTo>
                    <a:pt x="864" y="35"/>
                    <a:pt x="864" y="35"/>
                    <a:pt x="864" y="35"/>
                  </a:cubicBezTo>
                  <a:cubicBezTo>
                    <a:pt x="863" y="34"/>
                    <a:pt x="863" y="33"/>
                    <a:pt x="864" y="32"/>
                  </a:cubicBezTo>
                  <a:cubicBezTo>
                    <a:pt x="864" y="32"/>
                    <a:pt x="865" y="32"/>
                    <a:pt x="865" y="31"/>
                  </a:cubicBezTo>
                  <a:cubicBezTo>
                    <a:pt x="865" y="31"/>
                    <a:pt x="865" y="31"/>
                    <a:pt x="866" y="31"/>
                  </a:cubicBezTo>
                  <a:cubicBezTo>
                    <a:pt x="866" y="30"/>
                    <a:pt x="866" y="30"/>
                    <a:pt x="867" y="29"/>
                  </a:cubicBezTo>
                  <a:cubicBezTo>
                    <a:pt x="867" y="29"/>
                    <a:pt x="867" y="29"/>
                    <a:pt x="867" y="29"/>
                  </a:cubicBezTo>
                  <a:cubicBezTo>
                    <a:pt x="868" y="28"/>
                    <a:pt x="869" y="27"/>
                    <a:pt x="870" y="26"/>
                  </a:cubicBezTo>
                  <a:cubicBezTo>
                    <a:pt x="870" y="26"/>
                    <a:pt x="871" y="25"/>
                    <a:pt x="871" y="25"/>
                  </a:cubicBezTo>
                  <a:cubicBezTo>
                    <a:pt x="872" y="24"/>
                    <a:pt x="872" y="21"/>
                    <a:pt x="871" y="20"/>
                  </a:cubicBezTo>
                  <a:cubicBezTo>
                    <a:pt x="870" y="20"/>
                    <a:pt x="870" y="19"/>
                    <a:pt x="870" y="19"/>
                  </a:cubicBezTo>
                  <a:cubicBezTo>
                    <a:pt x="870" y="18"/>
                    <a:pt x="870" y="18"/>
                    <a:pt x="870" y="18"/>
                  </a:cubicBezTo>
                  <a:cubicBezTo>
                    <a:pt x="870" y="17"/>
                    <a:pt x="870" y="17"/>
                    <a:pt x="870" y="17"/>
                  </a:cubicBezTo>
                  <a:cubicBezTo>
                    <a:pt x="869" y="16"/>
                    <a:pt x="869" y="16"/>
                    <a:pt x="869" y="16"/>
                  </a:cubicBezTo>
                  <a:cubicBezTo>
                    <a:pt x="869" y="15"/>
                    <a:pt x="869" y="15"/>
                    <a:pt x="868" y="15"/>
                  </a:cubicBezTo>
                  <a:cubicBezTo>
                    <a:pt x="868" y="15"/>
                    <a:pt x="868" y="15"/>
                    <a:pt x="868" y="15"/>
                  </a:cubicBezTo>
                  <a:cubicBezTo>
                    <a:pt x="867" y="15"/>
                    <a:pt x="867" y="15"/>
                    <a:pt x="865" y="16"/>
                  </a:cubicBezTo>
                  <a:cubicBezTo>
                    <a:pt x="865" y="16"/>
                    <a:pt x="865" y="16"/>
                    <a:pt x="864" y="16"/>
                  </a:cubicBezTo>
                  <a:cubicBezTo>
                    <a:pt x="864" y="16"/>
                    <a:pt x="864" y="16"/>
                    <a:pt x="864" y="16"/>
                  </a:cubicBezTo>
                  <a:cubicBezTo>
                    <a:pt x="863" y="16"/>
                    <a:pt x="863" y="15"/>
                    <a:pt x="863" y="15"/>
                  </a:cubicBezTo>
                  <a:cubicBezTo>
                    <a:pt x="863" y="15"/>
                    <a:pt x="864" y="15"/>
                    <a:pt x="864" y="15"/>
                  </a:cubicBezTo>
                  <a:cubicBezTo>
                    <a:pt x="864" y="14"/>
                    <a:pt x="864" y="14"/>
                    <a:pt x="864" y="14"/>
                  </a:cubicBezTo>
                  <a:cubicBezTo>
                    <a:pt x="864" y="14"/>
                    <a:pt x="864" y="14"/>
                    <a:pt x="864" y="14"/>
                  </a:cubicBezTo>
                  <a:cubicBezTo>
                    <a:pt x="864" y="13"/>
                    <a:pt x="864" y="13"/>
                    <a:pt x="864" y="13"/>
                  </a:cubicBezTo>
                  <a:cubicBezTo>
                    <a:pt x="864" y="13"/>
                    <a:pt x="864" y="12"/>
                    <a:pt x="865" y="11"/>
                  </a:cubicBezTo>
                  <a:cubicBezTo>
                    <a:pt x="865" y="11"/>
                    <a:pt x="865" y="10"/>
                    <a:pt x="866" y="10"/>
                  </a:cubicBezTo>
                  <a:cubicBezTo>
                    <a:pt x="866" y="10"/>
                    <a:pt x="866" y="10"/>
                    <a:pt x="867" y="9"/>
                  </a:cubicBezTo>
                  <a:cubicBezTo>
                    <a:pt x="867" y="9"/>
                    <a:pt x="867" y="9"/>
                    <a:pt x="868" y="8"/>
                  </a:cubicBezTo>
                  <a:cubicBezTo>
                    <a:pt x="868" y="8"/>
                    <a:pt x="868" y="8"/>
                    <a:pt x="868" y="7"/>
                  </a:cubicBezTo>
                  <a:cubicBezTo>
                    <a:pt x="869" y="6"/>
                    <a:pt x="871" y="6"/>
                    <a:pt x="873" y="6"/>
                  </a:cubicBezTo>
                  <a:cubicBezTo>
                    <a:pt x="873" y="6"/>
                    <a:pt x="874" y="5"/>
                    <a:pt x="874" y="5"/>
                  </a:cubicBezTo>
                  <a:cubicBezTo>
                    <a:pt x="874" y="5"/>
                    <a:pt x="874" y="5"/>
                    <a:pt x="874" y="5"/>
                  </a:cubicBezTo>
                  <a:cubicBezTo>
                    <a:pt x="876" y="5"/>
                    <a:pt x="877" y="5"/>
                    <a:pt x="878" y="4"/>
                  </a:cubicBezTo>
                  <a:cubicBezTo>
                    <a:pt x="878" y="4"/>
                    <a:pt x="879" y="4"/>
                    <a:pt x="880" y="4"/>
                  </a:cubicBezTo>
                  <a:cubicBezTo>
                    <a:pt x="880" y="3"/>
                    <a:pt x="880" y="3"/>
                    <a:pt x="880" y="3"/>
                  </a:cubicBezTo>
                  <a:cubicBezTo>
                    <a:pt x="880" y="4"/>
                    <a:pt x="880" y="4"/>
                    <a:pt x="880" y="4"/>
                  </a:cubicBezTo>
                  <a:cubicBezTo>
                    <a:pt x="880" y="4"/>
                    <a:pt x="880" y="4"/>
                    <a:pt x="880" y="5"/>
                  </a:cubicBezTo>
                  <a:cubicBezTo>
                    <a:pt x="880" y="5"/>
                    <a:pt x="880" y="5"/>
                    <a:pt x="880" y="5"/>
                  </a:cubicBezTo>
                  <a:cubicBezTo>
                    <a:pt x="880" y="4"/>
                    <a:pt x="880" y="4"/>
                    <a:pt x="880" y="4"/>
                  </a:cubicBezTo>
                  <a:cubicBezTo>
                    <a:pt x="880" y="4"/>
                    <a:pt x="880" y="4"/>
                    <a:pt x="880" y="4"/>
                  </a:cubicBezTo>
                  <a:cubicBezTo>
                    <a:pt x="880" y="4"/>
                    <a:pt x="880" y="4"/>
                    <a:pt x="880" y="4"/>
                  </a:cubicBezTo>
                  <a:cubicBezTo>
                    <a:pt x="880" y="3"/>
                    <a:pt x="880" y="3"/>
                    <a:pt x="880" y="3"/>
                  </a:cubicBezTo>
                  <a:cubicBezTo>
                    <a:pt x="880" y="3"/>
                    <a:pt x="880" y="3"/>
                    <a:pt x="880" y="3"/>
                  </a:cubicBezTo>
                  <a:cubicBezTo>
                    <a:pt x="881" y="3"/>
                    <a:pt x="881" y="3"/>
                    <a:pt x="881" y="3"/>
                  </a:cubicBezTo>
                  <a:cubicBezTo>
                    <a:pt x="882" y="3"/>
                    <a:pt x="882" y="3"/>
                    <a:pt x="883" y="3"/>
                  </a:cubicBezTo>
                  <a:cubicBezTo>
                    <a:pt x="884" y="2"/>
                    <a:pt x="885" y="2"/>
                    <a:pt x="886" y="2"/>
                  </a:cubicBezTo>
                  <a:cubicBezTo>
                    <a:pt x="886" y="2"/>
                    <a:pt x="887" y="2"/>
                    <a:pt x="888" y="2"/>
                  </a:cubicBezTo>
                  <a:cubicBezTo>
                    <a:pt x="888" y="2"/>
                    <a:pt x="889" y="1"/>
                    <a:pt x="890" y="1"/>
                  </a:cubicBezTo>
                  <a:cubicBezTo>
                    <a:pt x="891" y="0"/>
                    <a:pt x="892" y="0"/>
                    <a:pt x="894" y="0"/>
                  </a:cubicBezTo>
                  <a:cubicBezTo>
                    <a:pt x="894" y="0"/>
                    <a:pt x="894" y="0"/>
                    <a:pt x="894" y="0"/>
                  </a:cubicBezTo>
                  <a:cubicBezTo>
                    <a:pt x="895" y="0"/>
                    <a:pt x="896" y="0"/>
                    <a:pt x="897" y="0"/>
                  </a:cubicBezTo>
                  <a:cubicBezTo>
                    <a:pt x="897" y="1"/>
                    <a:pt x="897" y="1"/>
                    <a:pt x="898" y="1"/>
                  </a:cubicBezTo>
                  <a:cubicBezTo>
                    <a:pt x="898" y="1"/>
                    <a:pt x="898" y="1"/>
                    <a:pt x="898" y="1"/>
                  </a:cubicBezTo>
                  <a:cubicBezTo>
                    <a:pt x="899" y="1"/>
                    <a:pt x="901" y="2"/>
                    <a:pt x="901" y="3"/>
                  </a:cubicBezTo>
                  <a:cubicBezTo>
                    <a:pt x="901" y="3"/>
                    <a:pt x="902" y="3"/>
                    <a:pt x="902" y="3"/>
                  </a:cubicBezTo>
                  <a:cubicBezTo>
                    <a:pt x="902" y="4"/>
                    <a:pt x="903" y="4"/>
                    <a:pt x="903" y="4"/>
                  </a:cubicBezTo>
                  <a:cubicBezTo>
                    <a:pt x="903" y="4"/>
                    <a:pt x="903" y="4"/>
                    <a:pt x="903" y="4"/>
                  </a:cubicBezTo>
                  <a:cubicBezTo>
                    <a:pt x="904" y="4"/>
                    <a:pt x="904" y="4"/>
                    <a:pt x="905" y="4"/>
                  </a:cubicBezTo>
                  <a:cubicBezTo>
                    <a:pt x="905" y="4"/>
                    <a:pt x="905" y="4"/>
                    <a:pt x="905" y="4"/>
                  </a:cubicBezTo>
                  <a:cubicBezTo>
                    <a:pt x="905" y="4"/>
                    <a:pt x="906" y="4"/>
                    <a:pt x="906" y="4"/>
                  </a:cubicBezTo>
                  <a:cubicBezTo>
                    <a:pt x="906" y="4"/>
                    <a:pt x="907" y="4"/>
                    <a:pt x="907" y="4"/>
                  </a:cubicBezTo>
                  <a:cubicBezTo>
                    <a:pt x="907" y="4"/>
                    <a:pt x="907" y="4"/>
                    <a:pt x="907" y="4"/>
                  </a:cubicBezTo>
                  <a:cubicBezTo>
                    <a:pt x="908" y="4"/>
                    <a:pt x="908" y="4"/>
                    <a:pt x="909" y="4"/>
                  </a:cubicBezTo>
                  <a:cubicBezTo>
                    <a:pt x="909" y="4"/>
                    <a:pt x="909" y="4"/>
                    <a:pt x="909" y="4"/>
                  </a:cubicBezTo>
                  <a:cubicBezTo>
                    <a:pt x="909" y="4"/>
                    <a:pt x="910" y="4"/>
                    <a:pt x="910" y="4"/>
                  </a:cubicBezTo>
                  <a:cubicBezTo>
                    <a:pt x="910" y="4"/>
                    <a:pt x="910" y="4"/>
                    <a:pt x="911" y="4"/>
                  </a:cubicBezTo>
                  <a:cubicBezTo>
                    <a:pt x="911" y="4"/>
                    <a:pt x="911" y="4"/>
                    <a:pt x="911" y="4"/>
                  </a:cubicBezTo>
                  <a:cubicBezTo>
                    <a:pt x="912" y="4"/>
                    <a:pt x="913" y="4"/>
                    <a:pt x="913" y="5"/>
                  </a:cubicBezTo>
                  <a:cubicBezTo>
                    <a:pt x="914" y="5"/>
                    <a:pt x="914" y="6"/>
                    <a:pt x="915" y="6"/>
                  </a:cubicBezTo>
                  <a:cubicBezTo>
                    <a:pt x="915" y="7"/>
                    <a:pt x="915" y="7"/>
                    <a:pt x="915" y="7"/>
                  </a:cubicBezTo>
                  <a:cubicBezTo>
                    <a:pt x="915" y="7"/>
                    <a:pt x="915" y="7"/>
                    <a:pt x="915" y="7"/>
                  </a:cubicBezTo>
                  <a:cubicBezTo>
                    <a:pt x="915" y="7"/>
                    <a:pt x="915" y="7"/>
                    <a:pt x="915" y="7"/>
                  </a:cubicBezTo>
                  <a:cubicBezTo>
                    <a:pt x="915" y="7"/>
                    <a:pt x="915" y="7"/>
                    <a:pt x="915" y="7"/>
                  </a:cubicBezTo>
                  <a:cubicBezTo>
                    <a:pt x="915" y="7"/>
                    <a:pt x="915" y="7"/>
                    <a:pt x="915" y="7"/>
                  </a:cubicBezTo>
                  <a:cubicBezTo>
                    <a:pt x="915" y="8"/>
                    <a:pt x="915" y="8"/>
                    <a:pt x="915" y="8"/>
                  </a:cubicBezTo>
                  <a:cubicBezTo>
                    <a:pt x="915" y="8"/>
                    <a:pt x="915" y="8"/>
                    <a:pt x="915" y="8"/>
                  </a:cubicBezTo>
                  <a:cubicBezTo>
                    <a:pt x="915" y="8"/>
                    <a:pt x="915" y="8"/>
                    <a:pt x="915" y="8"/>
                  </a:cubicBezTo>
                  <a:cubicBezTo>
                    <a:pt x="915" y="8"/>
                    <a:pt x="915" y="8"/>
                    <a:pt x="915" y="8"/>
                  </a:cubicBezTo>
                  <a:cubicBezTo>
                    <a:pt x="915" y="8"/>
                    <a:pt x="915" y="8"/>
                    <a:pt x="915" y="8"/>
                  </a:cubicBezTo>
                  <a:cubicBezTo>
                    <a:pt x="916" y="7"/>
                    <a:pt x="916" y="7"/>
                    <a:pt x="917" y="7"/>
                  </a:cubicBezTo>
                  <a:cubicBezTo>
                    <a:pt x="917" y="7"/>
                    <a:pt x="918" y="8"/>
                    <a:pt x="918" y="9"/>
                  </a:cubicBezTo>
                  <a:cubicBezTo>
                    <a:pt x="918" y="9"/>
                    <a:pt x="917" y="9"/>
                    <a:pt x="917" y="10"/>
                  </a:cubicBezTo>
                  <a:cubicBezTo>
                    <a:pt x="917" y="10"/>
                    <a:pt x="917" y="10"/>
                    <a:pt x="917" y="10"/>
                  </a:cubicBezTo>
                  <a:cubicBezTo>
                    <a:pt x="917" y="10"/>
                    <a:pt x="918" y="10"/>
                    <a:pt x="918" y="11"/>
                  </a:cubicBezTo>
                  <a:cubicBezTo>
                    <a:pt x="918" y="11"/>
                    <a:pt x="918" y="11"/>
                    <a:pt x="918" y="11"/>
                  </a:cubicBezTo>
                  <a:cubicBezTo>
                    <a:pt x="918" y="11"/>
                    <a:pt x="918" y="11"/>
                    <a:pt x="918" y="11"/>
                  </a:cubicBezTo>
                  <a:cubicBezTo>
                    <a:pt x="919" y="11"/>
                    <a:pt x="920" y="11"/>
                    <a:pt x="920" y="11"/>
                  </a:cubicBezTo>
                  <a:cubicBezTo>
                    <a:pt x="920" y="12"/>
                    <a:pt x="920" y="12"/>
                    <a:pt x="920" y="12"/>
                  </a:cubicBezTo>
                  <a:cubicBezTo>
                    <a:pt x="920" y="12"/>
                    <a:pt x="920" y="12"/>
                    <a:pt x="920" y="12"/>
                  </a:cubicBezTo>
                  <a:cubicBezTo>
                    <a:pt x="920" y="13"/>
                    <a:pt x="920" y="13"/>
                    <a:pt x="921" y="13"/>
                  </a:cubicBezTo>
                  <a:cubicBezTo>
                    <a:pt x="921" y="14"/>
                    <a:pt x="921" y="14"/>
                    <a:pt x="921" y="15"/>
                  </a:cubicBezTo>
                  <a:cubicBezTo>
                    <a:pt x="921" y="15"/>
                    <a:pt x="921" y="15"/>
                    <a:pt x="921" y="15"/>
                  </a:cubicBezTo>
                  <a:cubicBezTo>
                    <a:pt x="921" y="16"/>
                    <a:pt x="921" y="16"/>
                    <a:pt x="922" y="17"/>
                  </a:cubicBezTo>
                  <a:cubicBezTo>
                    <a:pt x="922" y="17"/>
                    <a:pt x="923" y="17"/>
                    <a:pt x="923" y="17"/>
                  </a:cubicBezTo>
                  <a:cubicBezTo>
                    <a:pt x="923" y="17"/>
                    <a:pt x="923" y="17"/>
                    <a:pt x="923" y="17"/>
                  </a:cubicBezTo>
                  <a:cubicBezTo>
                    <a:pt x="924" y="17"/>
                    <a:pt x="924" y="19"/>
                    <a:pt x="923" y="21"/>
                  </a:cubicBezTo>
                  <a:cubicBezTo>
                    <a:pt x="923" y="21"/>
                    <a:pt x="923" y="21"/>
                    <a:pt x="923" y="21"/>
                  </a:cubicBezTo>
                  <a:cubicBezTo>
                    <a:pt x="924" y="21"/>
                    <a:pt x="924" y="22"/>
                    <a:pt x="925" y="22"/>
                  </a:cubicBezTo>
                  <a:cubicBezTo>
                    <a:pt x="926" y="22"/>
                    <a:pt x="926" y="23"/>
                    <a:pt x="926" y="24"/>
                  </a:cubicBezTo>
                  <a:cubicBezTo>
                    <a:pt x="925" y="24"/>
                    <a:pt x="926" y="25"/>
                    <a:pt x="926" y="25"/>
                  </a:cubicBezTo>
                  <a:cubicBezTo>
                    <a:pt x="926" y="25"/>
                    <a:pt x="926" y="25"/>
                    <a:pt x="926" y="25"/>
                  </a:cubicBezTo>
                  <a:cubicBezTo>
                    <a:pt x="926" y="25"/>
                    <a:pt x="926" y="25"/>
                    <a:pt x="926" y="25"/>
                  </a:cubicBezTo>
                  <a:cubicBezTo>
                    <a:pt x="926" y="26"/>
                    <a:pt x="926" y="26"/>
                    <a:pt x="926" y="27"/>
                  </a:cubicBezTo>
                  <a:cubicBezTo>
                    <a:pt x="926" y="27"/>
                    <a:pt x="927" y="27"/>
                    <a:pt x="927" y="28"/>
                  </a:cubicBezTo>
                  <a:cubicBezTo>
                    <a:pt x="927" y="28"/>
                    <a:pt x="927" y="28"/>
                    <a:pt x="927" y="28"/>
                  </a:cubicBezTo>
                  <a:cubicBezTo>
                    <a:pt x="928" y="29"/>
                    <a:pt x="928" y="29"/>
                    <a:pt x="928" y="29"/>
                  </a:cubicBezTo>
                  <a:cubicBezTo>
                    <a:pt x="928" y="30"/>
                    <a:pt x="928" y="30"/>
                    <a:pt x="928" y="31"/>
                  </a:cubicBezTo>
                  <a:cubicBezTo>
                    <a:pt x="928" y="31"/>
                    <a:pt x="929" y="31"/>
                    <a:pt x="929" y="31"/>
                  </a:cubicBezTo>
                  <a:cubicBezTo>
                    <a:pt x="929" y="31"/>
                    <a:pt x="929" y="31"/>
                    <a:pt x="929" y="31"/>
                  </a:cubicBezTo>
                  <a:cubicBezTo>
                    <a:pt x="930" y="32"/>
                    <a:pt x="930" y="32"/>
                    <a:pt x="930" y="33"/>
                  </a:cubicBezTo>
                  <a:cubicBezTo>
                    <a:pt x="930" y="33"/>
                    <a:pt x="930" y="33"/>
                    <a:pt x="930" y="33"/>
                  </a:cubicBezTo>
                  <a:cubicBezTo>
                    <a:pt x="930" y="34"/>
                    <a:pt x="931" y="35"/>
                    <a:pt x="931" y="36"/>
                  </a:cubicBezTo>
                  <a:cubicBezTo>
                    <a:pt x="932" y="36"/>
                    <a:pt x="932" y="37"/>
                    <a:pt x="933" y="37"/>
                  </a:cubicBezTo>
                  <a:cubicBezTo>
                    <a:pt x="934" y="38"/>
                    <a:pt x="934" y="38"/>
                    <a:pt x="934" y="39"/>
                  </a:cubicBezTo>
                  <a:cubicBezTo>
                    <a:pt x="934" y="39"/>
                    <a:pt x="934" y="40"/>
                    <a:pt x="934" y="40"/>
                  </a:cubicBezTo>
                  <a:cubicBezTo>
                    <a:pt x="934" y="40"/>
                    <a:pt x="934" y="41"/>
                    <a:pt x="934" y="41"/>
                  </a:cubicBezTo>
                  <a:cubicBezTo>
                    <a:pt x="935" y="43"/>
                    <a:pt x="935" y="44"/>
                    <a:pt x="936" y="45"/>
                  </a:cubicBezTo>
                  <a:cubicBezTo>
                    <a:pt x="937" y="45"/>
                    <a:pt x="937" y="46"/>
                    <a:pt x="937" y="46"/>
                  </a:cubicBezTo>
                  <a:cubicBezTo>
                    <a:pt x="937" y="46"/>
                    <a:pt x="937" y="46"/>
                    <a:pt x="937" y="47"/>
                  </a:cubicBezTo>
                  <a:cubicBezTo>
                    <a:pt x="937" y="47"/>
                    <a:pt x="937" y="47"/>
                    <a:pt x="937" y="48"/>
                  </a:cubicBezTo>
                  <a:cubicBezTo>
                    <a:pt x="937" y="48"/>
                    <a:pt x="937" y="48"/>
                    <a:pt x="937" y="48"/>
                  </a:cubicBezTo>
                  <a:cubicBezTo>
                    <a:pt x="937" y="48"/>
                    <a:pt x="937" y="49"/>
                    <a:pt x="937" y="49"/>
                  </a:cubicBezTo>
                  <a:cubicBezTo>
                    <a:pt x="937" y="50"/>
                    <a:pt x="937" y="50"/>
                    <a:pt x="937" y="51"/>
                  </a:cubicBezTo>
                  <a:cubicBezTo>
                    <a:pt x="938" y="51"/>
                    <a:pt x="938" y="52"/>
                    <a:pt x="938" y="52"/>
                  </a:cubicBezTo>
                  <a:cubicBezTo>
                    <a:pt x="938" y="52"/>
                    <a:pt x="939" y="52"/>
                    <a:pt x="939" y="52"/>
                  </a:cubicBezTo>
                  <a:cubicBezTo>
                    <a:pt x="939" y="52"/>
                    <a:pt x="939" y="52"/>
                    <a:pt x="939" y="53"/>
                  </a:cubicBezTo>
                  <a:cubicBezTo>
                    <a:pt x="940" y="53"/>
                    <a:pt x="940" y="53"/>
                    <a:pt x="940" y="53"/>
                  </a:cubicBezTo>
                  <a:cubicBezTo>
                    <a:pt x="940" y="53"/>
                    <a:pt x="941" y="54"/>
                    <a:pt x="942" y="54"/>
                  </a:cubicBezTo>
                  <a:cubicBezTo>
                    <a:pt x="943" y="54"/>
                    <a:pt x="944" y="54"/>
                    <a:pt x="945" y="54"/>
                  </a:cubicBezTo>
                  <a:cubicBezTo>
                    <a:pt x="946" y="54"/>
                    <a:pt x="947" y="54"/>
                    <a:pt x="948" y="54"/>
                  </a:cubicBezTo>
                  <a:cubicBezTo>
                    <a:pt x="949" y="54"/>
                    <a:pt x="949" y="54"/>
                    <a:pt x="949" y="54"/>
                  </a:cubicBezTo>
                  <a:cubicBezTo>
                    <a:pt x="949" y="54"/>
                    <a:pt x="949" y="54"/>
                    <a:pt x="949" y="54"/>
                  </a:cubicBezTo>
                  <a:cubicBezTo>
                    <a:pt x="949" y="55"/>
                    <a:pt x="949" y="55"/>
                    <a:pt x="950" y="55"/>
                  </a:cubicBezTo>
                  <a:cubicBezTo>
                    <a:pt x="950" y="56"/>
                    <a:pt x="951" y="56"/>
                    <a:pt x="951" y="56"/>
                  </a:cubicBezTo>
                  <a:cubicBezTo>
                    <a:pt x="951" y="56"/>
                    <a:pt x="951" y="56"/>
                    <a:pt x="951" y="56"/>
                  </a:cubicBezTo>
                  <a:cubicBezTo>
                    <a:pt x="951" y="57"/>
                    <a:pt x="952" y="57"/>
                    <a:pt x="952" y="57"/>
                  </a:cubicBezTo>
                  <a:cubicBezTo>
                    <a:pt x="952" y="57"/>
                    <a:pt x="953" y="57"/>
                    <a:pt x="953" y="57"/>
                  </a:cubicBezTo>
                  <a:cubicBezTo>
                    <a:pt x="954" y="57"/>
                    <a:pt x="954" y="56"/>
                    <a:pt x="955" y="56"/>
                  </a:cubicBezTo>
                  <a:cubicBezTo>
                    <a:pt x="955" y="56"/>
                    <a:pt x="955" y="56"/>
                    <a:pt x="955" y="56"/>
                  </a:cubicBezTo>
                  <a:cubicBezTo>
                    <a:pt x="955" y="56"/>
                    <a:pt x="955" y="56"/>
                    <a:pt x="955" y="56"/>
                  </a:cubicBezTo>
                  <a:cubicBezTo>
                    <a:pt x="956" y="56"/>
                    <a:pt x="957" y="56"/>
                    <a:pt x="958" y="57"/>
                  </a:cubicBezTo>
                  <a:cubicBezTo>
                    <a:pt x="958" y="57"/>
                    <a:pt x="958" y="57"/>
                    <a:pt x="958" y="57"/>
                  </a:cubicBezTo>
                  <a:cubicBezTo>
                    <a:pt x="959" y="58"/>
                    <a:pt x="959" y="59"/>
                    <a:pt x="960" y="60"/>
                  </a:cubicBezTo>
                  <a:cubicBezTo>
                    <a:pt x="961" y="61"/>
                    <a:pt x="961" y="61"/>
                    <a:pt x="962" y="62"/>
                  </a:cubicBezTo>
                  <a:cubicBezTo>
                    <a:pt x="962" y="62"/>
                    <a:pt x="962" y="62"/>
                    <a:pt x="962" y="62"/>
                  </a:cubicBezTo>
                  <a:cubicBezTo>
                    <a:pt x="962" y="62"/>
                    <a:pt x="962" y="63"/>
                    <a:pt x="963" y="63"/>
                  </a:cubicBezTo>
                  <a:cubicBezTo>
                    <a:pt x="963" y="63"/>
                    <a:pt x="963" y="63"/>
                    <a:pt x="963" y="63"/>
                  </a:cubicBezTo>
                  <a:cubicBezTo>
                    <a:pt x="963" y="64"/>
                    <a:pt x="963" y="64"/>
                    <a:pt x="964" y="64"/>
                  </a:cubicBezTo>
                  <a:cubicBezTo>
                    <a:pt x="964" y="64"/>
                    <a:pt x="964" y="64"/>
                    <a:pt x="964" y="64"/>
                  </a:cubicBezTo>
                  <a:cubicBezTo>
                    <a:pt x="964" y="64"/>
                    <a:pt x="964" y="64"/>
                    <a:pt x="965" y="64"/>
                  </a:cubicBezTo>
                  <a:cubicBezTo>
                    <a:pt x="965" y="64"/>
                    <a:pt x="965" y="64"/>
                    <a:pt x="965" y="64"/>
                  </a:cubicBezTo>
                  <a:cubicBezTo>
                    <a:pt x="965" y="64"/>
                    <a:pt x="966" y="64"/>
                    <a:pt x="966" y="64"/>
                  </a:cubicBezTo>
                  <a:cubicBezTo>
                    <a:pt x="966" y="64"/>
                    <a:pt x="966" y="64"/>
                    <a:pt x="966" y="64"/>
                  </a:cubicBezTo>
                  <a:cubicBezTo>
                    <a:pt x="966" y="64"/>
                    <a:pt x="967" y="64"/>
                    <a:pt x="967" y="64"/>
                  </a:cubicBezTo>
                  <a:cubicBezTo>
                    <a:pt x="967" y="64"/>
                    <a:pt x="967" y="64"/>
                    <a:pt x="968" y="64"/>
                  </a:cubicBezTo>
                  <a:cubicBezTo>
                    <a:pt x="968" y="64"/>
                    <a:pt x="968" y="64"/>
                    <a:pt x="969" y="64"/>
                  </a:cubicBezTo>
                  <a:cubicBezTo>
                    <a:pt x="969" y="64"/>
                    <a:pt x="969" y="64"/>
                    <a:pt x="969" y="64"/>
                  </a:cubicBezTo>
                  <a:cubicBezTo>
                    <a:pt x="970" y="64"/>
                    <a:pt x="970" y="64"/>
                    <a:pt x="970" y="64"/>
                  </a:cubicBezTo>
                  <a:cubicBezTo>
                    <a:pt x="970" y="64"/>
                    <a:pt x="970" y="64"/>
                    <a:pt x="970" y="65"/>
                  </a:cubicBezTo>
                  <a:cubicBezTo>
                    <a:pt x="970" y="65"/>
                    <a:pt x="970" y="65"/>
                    <a:pt x="970" y="65"/>
                  </a:cubicBezTo>
                  <a:cubicBezTo>
                    <a:pt x="970" y="65"/>
                    <a:pt x="970" y="65"/>
                    <a:pt x="970" y="65"/>
                  </a:cubicBezTo>
                  <a:cubicBezTo>
                    <a:pt x="970" y="65"/>
                    <a:pt x="970" y="65"/>
                    <a:pt x="970" y="65"/>
                  </a:cubicBezTo>
                  <a:cubicBezTo>
                    <a:pt x="970" y="65"/>
                    <a:pt x="970" y="65"/>
                    <a:pt x="970" y="65"/>
                  </a:cubicBezTo>
                  <a:cubicBezTo>
                    <a:pt x="970" y="66"/>
                    <a:pt x="970" y="66"/>
                    <a:pt x="970" y="66"/>
                  </a:cubicBezTo>
                  <a:cubicBezTo>
                    <a:pt x="970" y="66"/>
                    <a:pt x="970" y="66"/>
                    <a:pt x="969" y="66"/>
                  </a:cubicBezTo>
                  <a:cubicBezTo>
                    <a:pt x="969" y="66"/>
                    <a:pt x="969" y="66"/>
                    <a:pt x="969" y="66"/>
                  </a:cubicBezTo>
                  <a:cubicBezTo>
                    <a:pt x="969" y="67"/>
                    <a:pt x="969" y="67"/>
                    <a:pt x="969" y="68"/>
                  </a:cubicBezTo>
                  <a:cubicBezTo>
                    <a:pt x="969" y="68"/>
                    <a:pt x="970" y="68"/>
                    <a:pt x="970" y="68"/>
                  </a:cubicBezTo>
                  <a:cubicBezTo>
                    <a:pt x="970" y="68"/>
                    <a:pt x="970" y="68"/>
                    <a:pt x="970" y="69"/>
                  </a:cubicBezTo>
                  <a:cubicBezTo>
                    <a:pt x="970" y="69"/>
                    <a:pt x="970" y="69"/>
                    <a:pt x="970" y="70"/>
                  </a:cubicBezTo>
                  <a:cubicBezTo>
                    <a:pt x="971" y="70"/>
                    <a:pt x="971" y="71"/>
                    <a:pt x="971" y="71"/>
                  </a:cubicBezTo>
                  <a:cubicBezTo>
                    <a:pt x="971" y="72"/>
                    <a:pt x="970" y="72"/>
                    <a:pt x="970" y="73"/>
                  </a:cubicBezTo>
                  <a:cubicBezTo>
                    <a:pt x="970" y="73"/>
                    <a:pt x="970" y="74"/>
                    <a:pt x="970" y="74"/>
                  </a:cubicBezTo>
                  <a:cubicBezTo>
                    <a:pt x="970" y="75"/>
                    <a:pt x="970" y="75"/>
                    <a:pt x="970" y="76"/>
                  </a:cubicBezTo>
                  <a:cubicBezTo>
                    <a:pt x="970" y="76"/>
                    <a:pt x="971" y="77"/>
                    <a:pt x="971" y="77"/>
                  </a:cubicBezTo>
                  <a:cubicBezTo>
                    <a:pt x="972" y="78"/>
                    <a:pt x="973" y="79"/>
                    <a:pt x="973" y="80"/>
                  </a:cubicBezTo>
                  <a:cubicBezTo>
                    <a:pt x="973" y="80"/>
                    <a:pt x="973" y="80"/>
                    <a:pt x="973" y="80"/>
                  </a:cubicBezTo>
                  <a:cubicBezTo>
                    <a:pt x="973" y="80"/>
                    <a:pt x="973" y="80"/>
                    <a:pt x="973" y="80"/>
                  </a:cubicBezTo>
                  <a:cubicBezTo>
                    <a:pt x="974" y="80"/>
                    <a:pt x="975" y="80"/>
                    <a:pt x="975" y="79"/>
                  </a:cubicBezTo>
                  <a:cubicBezTo>
                    <a:pt x="975" y="79"/>
                    <a:pt x="975" y="79"/>
                    <a:pt x="975" y="79"/>
                  </a:cubicBezTo>
                  <a:cubicBezTo>
                    <a:pt x="975" y="79"/>
                    <a:pt x="975" y="79"/>
                    <a:pt x="975" y="79"/>
                  </a:cubicBezTo>
                  <a:cubicBezTo>
                    <a:pt x="976" y="79"/>
                    <a:pt x="976" y="79"/>
                    <a:pt x="977" y="79"/>
                  </a:cubicBezTo>
                  <a:cubicBezTo>
                    <a:pt x="977" y="79"/>
                    <a:pt x="977" y="79"/>
                    <a:pt x="977" y="80"/>
                  </a:cubicBezTo>
                  <a:cubicBezTo>
                    <a:pt x="977" y="80"/>
                    <a:pt x="977" y="80"/>
                    <a:pt x="977" y="80"/>
                  </a:cubicBezTo>
                  <a:cubicBezTo>
                    <a:pt x="977" y="80"/>
                    <a:pt x="977" y="80"/>
                    <a:pt x="977" y="80"/>
                  </a:cubicBezTo>
                  <a:cubicBezTo>
                    <a:pt x="977" y="80"/>
                    <a:pt x="977" y="80"/>
                    <a:pt x="977" y="80"/>
                  </a:cubicBezTo>
                  <a:cubicBezTo>
                    <a:pt x="977" y="81"/>
                    <a:pt x="977" y="81"/>
                    <a:pt x="977" y="81"/>
                  </a:cubicBezTo>
                  <a:cubicBezTo>
                    <a:pt x="977" y="81"/>
                    <a:pt x="977" y="81"/>
                    <a:pt x="977" y="81"/>
                  </a:cubicBezTo>
                  <a:cubicBezTo>
                    <a:pt x="978" y="81"/>
                    <a:pt x="978" y="81"/>
                    <a:pt x="978" y="81"/>
                  </a:cubicBezTo>
                  <a:cubicBezTo>
                    <a:pt x="979" y="80"/>
                    <a:pt x="981" y="80"/>
                    <a:pt x="982" y="80"/>
                  </a:cubicBezTo>
                  <a:cubicBezTo>
                    <a:pt x="982" y="80"/>
                    <a:pt x="982" y="80"/>
                    <a:pt x="983" y="80"/>
                  </a:cubicBezTo>
                  <a:cubicBezTo>
                    <a:pt x="984" y="79"/>
                    <a:pt x="986" y="79"/>
                    <a:pt x="987" y="79"/>
                  </a:cubicBezTo>
                  <a:cubicBezTo>
                    <a:pt x="987" y="77"/>
                    <a:pt x="988" y="77"/>
                    <a:pt x="989" y="76"/>
                  </a:cubicBezTo>
                  <a:cubicBezTo>
                    <a:pt x="989" y="75"/>
                    <a:pt x="989" y="75"/>
                    <a:pt x="990" y="75"/>
                  </a:cubicBezTo>
                  <a:cubicBezTo>
                    <a:pt x="990" y="74"/>
                    <a:pt x="990" y="74"/>
                    <a:pt x="990" y="74"/>
                  </a:cubicBezTo>
                  <a:cubicBezTo>
                    <a:pt x="990" y="73"/>
                    <a:pt x="991" y="73"/>
                    <a:pt x="992" y="73"/>
                  </a:cubicBezTo>
                  <a:cubicBezTo>
                    <a:pt x="992" y="73"/>
                    <a:pt x="993" y="73"/>
                    <a:pt x="993" y="73"/>
                  </a:cubicBezTo>
                  <a:cubicBezTo>
                    <a:pt x="994" y="73"/>
                    <a:pt x="994" y="72"/>
                    <a:pt x="994" y="72"/>
                  </a:cubicBezTo>
                  <a:cubicBezTo>
                    <a:pt x="995" y="71"/>
                    <a:pt x="995" y="71"/>
                    <a:pt x="996" y="70"/>
                  </a:cubicBezTo>
                  <a:cubicBezTo>
                    <a:pt x="996" y="70"/>
                    <a:pt x="997" y="70"/>
                    <a:pt x="997" y="70"/>
                  </a:cubicBezTo>
                  <a:cubicBezTo>
                    <a:pt x="997" y="70"/>
                    <a:pt x="997" y="70"/>
                    <a:pt x="998" y="70"/>
                  </a:cubicBezTo>
                  <a:cubicBezTo>
                    <a:pt x="998" y="69"/>
                    <a:pt x="998" y="69"/>
                    <a:pt x="999" y="69"/>
                  </a:cubicBezTo>
                  <a:cubicBezTo>
                    <a:pt x="999" y="69"/>
                    <a:pt x="999" y="69"/>
                    <a:pt x="999" y="68"/>
                  </a:cubicBezTo>
                  <a:cubicBezTo>
                    <a:pt x="1000" y="68"/>
                    <a:pt x="1001" y="67"/>
                    <a:pt x="1002" y="68"/>
                  </a:cubicBezTo>
                  <a:cubicBezTo>
                    <a:pt x="1002" y="68"/>
                    <a:pt x="1002" y="68"/>
                    <a:pt x="1002" y="68"/>
                  </a:cubicBezTo>
                  <a:cubicBezTo>
                    <a:pt x="1003" y="68"/>
                    <a:pt x="1003" y="68"/>
                    <a:pt x="1003" y="68"/>
                  </a:cubicBezTo>
                  <a:cubicBezTo>
                    <a:pt x="1003" y="68"/>
                    <a:pt x="1004" y="68"/>
                    <a:pt x="1004" y="68"/>
                  </a:cubicBezTo>
                  <a:cubicBezTo>
                    <a:pt x="1004" y="68"/>
                    <a:pt x="1004" y="68"/>
                    <a:pt x="1005" y="68"/>
                  </a:cubicBezTo>
                  <a:cubicBezTo>
                    <a:pt x="1005" y="68"/>
                    <a:pt x="1006" y="69"/>
                    <a:pt x="1006" y="69"/>
                  </a:cubicBezTo>
                  <a:cubicBezTo>
                    <a:pt x="1006" y="69"/>
                    <a:pt x="1006" y="70"/>
                    <a:pt x="1006" y="71"/>
                  </a:cubicBezTo>
                  <a:cubicBezTo>
                    <a:pt x="1006" y="71"/>
                    <a:pt x="1006" y="71"/>
                    <a:pt x="1006" y="71"/>
                  </a:cubicBezTo>
                  <a:cubicBezTo>
                    <a:pt x="1006" y="71"/>
                    <a:pt x="1006" y="72"/>
                    <a:pt x="1006" y="72"/>
                  </a:cubicBezTo>
                  <a:cubicBezTo>
                    <a:pt x="1006" y="73"/>
                    <a:pt x="1006" y="73"/>
                    <a:pt x="1006" y="74"/>
                  </a:cubicBezTo>
                  <a:cubicBezTo>
                    <a:pt x="1006" y="74"/>
                    <a:pt x="1007" y="75"/>
                    <a:pt x="1007" y="75"/>
                  </a:cubicBezTo>
                  <a:cubicBezTo>
                    <a:pt x="1007" y="75"/>
                    <a:pt x="1007" y="75"/>
                    <a:pt x="1007" y="76"/>
                  </a:cubicBezTo>
                  <a:cubicBezTo>
                    <a:pt x="1007" y="76"/>
                    <a:pt x="1007" y="76"/>
                    <a:pt x="1007" y="77"/>
                  </a:cubicBezTo>
                  <a:cubicBezTo>
                    <a:pt x="1008" y="77"/>
                    <a:pt x="1008" y="77"/>
                    <a:pt x="1008" y="78"/>
                  </a:cubicBezTo>
                  <a:cubicBezTo>
                    <a:pt x="1008" y="78"/>
                    <a:pt x="1008" y="79"/>
                    <a:pt x="1007" y="79"/>
                  </a:cubicBezTo>
                  <a:cubicBezTo>
                    <a:pt x="1007" y="80"/>
                    <a:pt x="1007" y="80"/>
                    <a:pt x="1007" y="80"/>
                  </a:cubicBezTo>
                  <a:cubicBezTo>
                    <a:pt x="1007" y="80"/>
                    <a:pt x="1007" y="80"/>
                    <a:pt x="1007" y="80"/>
                  </a:cubicBezTo>
                  <a:cubicBezTo>
                    <a:pt x="1007" y="81"/>
                    <a:pt x="1006" y="82"/>
                    <a:pt x="1006" y="82"/>
                  </a:cubicBezTo>
                  <a:cubicBezTo>
                    <a:pt x="1005" y="82"/>
                    <a:pt x="1005" y="83"/>
                    <a:pt x="1005" y="83"/>
                  </a:cubicBezTo>
                  <a:cubicBezTo>
                    <a:pt x="1004" y="83"/>
                    <a:pt x="1004" y="83"/>
                    <a:pt x="1003" y="84"/>
                  </a:cubicBezTo>
                  <a:cubicBezTo>
                    <a:pt x="1003" y="84"/>
                    <a:pt x="1003" y="85"/>
                    <a:pt x="1003" y="86"/>
                  </a:cubicBezTo>
                  <a:cubicBezTo>
                    <a:pt x="1003" y="86"/>
                    <a:pt x="1003" y="87"/>
                    <a:pt x="1003" y="87"/>
                  </a:cubicBezTo>
                  <a:cubicBezTo>
                    <a:pt x="1003" y="87"/>
                    <a:pt x="1003" y="87"/>
                    <a:pt x="1003" y="87"/>
                  </a:cubicBezTo>
                  <a:cubicBezTo>
                    <a:pt x="1003" y="88"/>
                    <a:pt x="1003" y="88"/>
                    <a:pt x="1003" y="88"/>
                  </a:cubicBezTo>
                  <a:cubicBezTo>
                    <a:pt x="1003" y="89"/>
                    <a:pt x="1003" y="89"/>
                    <a:pt x="1003" y="89"/>
                  </a:cubicBezTo>
                  <a:cubicBezTo>
                    <a:pt x="1003" y="90"/>
                    <a:pt x="1004" y="90"/>
                    <a:pt x="1004" y="90"/>
                  </a:cubicBezTo>
                  <a:cubicBezTo>
                    <a:pt x="1004" y="90"/>
                    <a:pt x="1004" y="90"/>
                    <a:pt x="1004" y="90"/>
                  </a:cubicBezTo>
                  <a:cubicBezTo>
                    <a:pt x="1004" y="90"/>
                    <a:pt x="1004" y="90"/>
                    <a:pt x="1004" y="90"/>
                  </a:cubicBezTo>
                  <a:cubicBezTo>
                    <a:pt x="1004" y="91"/>
                    <a:pt x="1004" y="91"/>
                    <a:pt x="1004" y="91"/>
                  </a:cubicBezTo>
                  <a:cubicBezTo>
                    <a:pt x="1004" y="91"/>
                    <a:pt x="1004" y="91"/>
                    <a:pt x="1004" y="91"/>
                  </a:cubicBezTo>
                  <a:cubicBezTo>
                    <a:pt x="1004" y="91"/>
                    <a:pt x="1003" y="91"/>
                    <a:pt x="1003" y="92"/>
                  </a:cubicBezTo>
                  <a:cubicBezTo>
                    <a:pt x="1004" y="92"/>
                    <a:pt x="1004" y="92"/>
                    <a:pt x="1004" y="92"/>
                  </a:cubicBezTo>
                  <a:cubicBezTo>
                    <a:pt x="1004" y="92"/>
                    <a:pt x="1004" y="92"/>
                    <a:pt x="1003" y="93"/>
                  </a:cubicBezTo>
                  <a:cubicBezTo>
                    <a:pt x="1003" y="93"/>
                    <a:pt x="1003" y="94"/>
                    <a:pt x="1003" y="94"/>
                  </a:cubicBezTo>
                  <a:cubicBezTo>
                    <a:pt x="1003" y="95"/>
                    <a:pt x="1003" y="95"/>
                    <a:pt x="1003" y="95"/>
                  </a:cubicBezTo>
                  <a:cubicBezTo>
                    <a:pt x="1003" y="96"/>
                    <a:pt x="1003" y="96"/>
                    <a:pt x="1003" y="96"/>
                  </a:cubicBezTo>
                  <a:cubicBezTo>
                    <a:pt x="1003" y="97"/>
                    <a:pt x="1003" y="97"/>
                    <a:pt x="1003" y="97"/>
                  </a:cubicBezTo>
                  <a:cubicBezTo>
                    <a:pt x="1003" y="97"/>
                    <a:pt x="1003" y="98"/>
                    <a:pt x="1002" y="99"/>
                  </a:cubicBezTo>
                  <a:cubicBezTo>
                    <a:pt x="1002" y="99"/>
                    <a:pt x="1002" y="99"/>
                    <a:pt x="1001" y="100"/>
                  </a:cubicBezTo>
                  <a:cubicBezTo>
                    <a:pt x="1001" y="100"/>
                    <a:pt x="1001" y="101"/>
                    <a:pt x="1002" y="101"/>
                  </a:cubicBezTo>
                  <a:cubicBezTo>
                    <a:pt x="1002" y="102"/>
                    <a:pt x="1002" y="103"/>
                    <a:pt x="1001" y="104"/>
                  </a:cubicBezTo>
                  <a:cubicBezTo>
                    <a:pt x="1000" y="104"/>
                    <a:pt x="1000" y="104"/>
                    <a:pt x="1000" y="104"/>
                  </a:cubicBezTo>
                  <a:cubicBezTo>
                    <a:pt x="1000" y="104"/>
                    <a:pt x="1000" y="105"/>
                    <a:pt x="1000" y="105"/>
                  </a:cubicBezTo>
                  <a:cubicBezTo>
                    <a:pt x="1000" y="105"/>
                    <a:pt x="1000" y="105"/>
                    <a:pt x="1000" y="105"/>
                  </a:cubicBezTo>
                  <a:cubicBezTo>
                    <a:pt x="1000" y="106"/>
                    <a:pt x="999" y="106"/>
                    <a:pt x="999" y="107"/>
                  </a:cubicBezTo>
                  <a:cubicBezTo>
                    <a:pt x="999" y="108"/>
                    <a:pt x="998" y="108"/>
                    <a:pt x="997" y="109"/>
                  </a:cubicBezTo>
                  <a:cubicBezTo>
                    <a:pt x="997" y="109"/>
                    <a:pt x="997" y="109"/>
                    <a:pt x="998" y="110"/>
                  </a:cubicBezTo>
                  <a:cubicBezTo>
                    <a:pt x="997" y="110"/>
                    <a:pt x="997" y="110"/>
                    <a:pt x="997" y="110"/>
                  </a:cubicBezTo>
                  <a:cubicBezTo>
                    <a:pt x="997" y="110"/>
                    <a:pt x="997" y="110"/>
                    <a:pt x="997" y="110"/>
                  </a:cubicBezTo>
                  <a:cubicBezTo>
                    <a:pt x="997" y="110"/>
                    <a:pt x="997" y="110"/>
                    <a:pt x="997" y="110"/>
                  </a:cubicBezTo>
                  <a:cubicBezTo>
                    <a:pt x="998" y="110"/>
                    <a:pt x="998" y="110"/>
                    <a:pt x="998" y="110"/>
                  </a:cubicBezTo>
                  <a:cubicBezTo>
                    <a:pt x="998" y="110"/>
                    <a:pt x="998" y="110"/>
                    <a:pt x="998" y="111"/>
                  </a:cubicBezTo>
                  <a:cubicBezTo>
                    <a:pt x="998" y="111"/>
                    <a:pt x="997" y="111"/>
                    <a:pt x="997" y="111"/>
                  </a:cubicBezTo>
                  <a:cubicBezTo>
                    <a:pt x="997" y="111"/>
                    <a:pt x="997" y="111"/>
                    <a:pt x="997" y="112"/>
                  </a:cubicBezTo>
                  <a:cubicBezTo>
                    <a:pt x="997" y="112"/>
                    <a:pt x="997" y="112"/>
                    <a:pt x="997" y="112"/>
                  </a:cubicBezTo>
                  <a:cubicBezTo>
                    <a:pt x="997" y="112"/>
                    <a:pt x="997" y="112"/>
                    <a:pt x="997" y="112"/>
                  </a:cubicBezTo>
                  <a:cubicBezTo>
                    <a:pt x="997" y="113"/>
                    <a:pt x="997" y="113"/>
                    <a:pt x="997" y="113"/>
                  </a:cubicBezTo>
                  <a:cubicBezTo>
                    <a:pt x="997" y="114"/>
                    <a:pt x="997" y="115"/>
                    <a:pt x="996" y="115"/>
                  </a:cubicBezTo>
                  <a:cubicBezTo>
                    <a:pt x="995" y="115"/>
                    <a:pt x="995" y="115"/>
                    <a:pt x="995" y="115"/>
                  </a:cubicBezTo>
                  <a:cubicBezTo>
                    <a:pt x="995" y="115"/>
                    <a:pt x="996" y="115"/>
                    <a:pt x="996" y="114"/>
                  </a:cubicBezTo>
                  <a:cubicBezTo>
                    <a:pt x="996" y="114"/>
                    <a:pt x="994" y="114"/>
                    <a:pt x="994" y="113"/>
                  </a:cubicBezTo>
                  <a:cubicBezTo>
                    <a:pt x="994" y="112"/>
                    <a:pt x="995" y="112"/>
                    <a:pt x="994" y="111"/>
                  </a:cubicBezTo>
                  <a:cubicBezTo>
                    <a:pt x="994" y="110"/>
                    <a:pt x="993" y="110"/>
                    <a:pt x="992" y="110"/>
                  </a:cubicBezTo>
                  <a:cubicBezTo>
                    <a:pt x="992" y="110"/>
                    <a:pt x="992" y="110"/>
                    <a:pt x="992" y="110"/>
                  </a:cubicBezTo>
                  <a:cubicBezTo>
                    <a:pt x="991" y="110"/>
                    <a:pt x="991" y="110"/>
                    <a:pt x="991" y="110"/>
                  </a:cubicBezTo>
                  <a:cubicBezTo>
                    <a:pt x="991" y="110"/>
                    <a:pt x="991" y="111"/>
                    <a:pt x="991" y="111"/>
                  </a:cubicBezTo>
                  <a:cubicBezTo>
                    <a:pt x="991" y="111"/>
                    <a:pt x="991" y="112"/>
                    <a:pt x="990" y="112"/>
                  </a:cubicBezTo>
                  <a:cubicBezTo>
                    <a:pt x="990" y="112"/>
                    <a:pt x="990" y="112"/>
                    <a:pt x="989" y="112"/>
                  </a:cubicBezTo>
                  <a:cubicBezTo>
                    <a:pt x="989" y="112"/>
                    <a:pt x="989" y="112"/>
                    <a:pt x="988" y="113"/>
                  </a:cubicBezTo>
                  <a:cubicBezTo>
                    <a:pt x="988" y="113"/>
                    <a:pt x="987" y="113"/>
                    <a:pt x="987" y="113"/>
                  </a:cubicBezTo>
                  <a:cubicBezTo>
                    <a:pt x="987" y="113"/>
                    <a:pt x="987" y="113"/>
                    <a:pt x="987" y="113"/>
                  </a:cubicBezTo>
                  <a:cubicBezTo>
                    <a:pt x="987" y="113"/>
                    <a:pt x="986" y="113"/>
                    <a:pt x="986" y="113"/>
                  </a:cubicBezTo>
                  <a:cubicBezTo>
                    <a:pt x="986" y="113"/>
                    <a:pt x="986" y="113"/>
                    <a:pt x="986" y="113"/>
                  </a:cubicBezTo>
                  <a:cubicBezTo>
                    <a:pt x="985" y="113"/>
                    <a:pt x="985" y="114"/>
                    <a:pt x="984" y="114"/>
                  </a:cubicBezTo>
                  <a:cubicBezTo>
                    <a:pt x="984" y="114"/>
                    <a:pt x="984" y="114"/>
                    <a:pt x="984" y="114"/>
                  </a:cubicBezTo>
                  <a:cubicBezTo>
                    <a:pt x="983" y="115"/>
                    <a:pt x="982" y="116"/>
                    <a:pt x="982" y="116"/>
                  </a:cubicBezTo>
                  <a:cubicBezTo>
                    <a:pt x="981" y="117"/>
                    <a:pt x="980" y="118"/>
                    <a:pt x="979" y="119"/>
                  </a:cubicBezTo>
                  <a:cubicBezTo>
                    <a:pt x="979" y="119"/>
                    <a:pt x="979" y="119"/>
                    <a:pt x="979" y="119"/>
                  </a:cubicBezTo>
                  <a:cubicBezTo>
                    <a:pt x="978" y="120"/>
                    <a:pt x="979" y="120"/>
                    <a:pt x="979" y="121"/>
                  </a:cubicBezTo>
                  <a:cubicBezTo>
                    <a:pt x="980" y="122"/>
                    <a:pt x="980" y="123"/>
                    <a:pt x="980" y="125"/>
                  </a:cubicBezTo>
                  <a:cubicBezTo>
                    <a:pt x="980" y="125"/>
                    <a:pt x="981" y="126"/>
                    <a:pt x="981" y="126"/>
                  </a:cubicBezTo>
                  <a:cubicBezTo>
                    <a:pt x="981" y="127"/>
                    <a:pt x="981" y="128"/>
                    <a:pt x="981" y="129"/>
                  </a:cubicBezTo>
                  <a:cubicBezTo>
                    <a:pt x="982" y="130"/>
                    <a:pt x="981" y="131"/>
                    <a:pt x="981" y="132"/>
                  </a:cubicBezTo>
                  <a:cubicBezTo>
                    <a:pt x="981" y="132"/>
                    <a:pt x="981" y="133"/>
                    <a:pt x="981" y="133"/>
                  </a:cubicBezTo>
                  <a:cubicBezTo>
                    <a:pt x="981" y="134"/>
                    <a:pt x="980" y="135"/>
                    <a:pt x="980" y="135"/>
                  </a:cubicBezTo>
                  <a:cubicBezTo>
                    <a:pt x="980" y="135"/>
                    <a:pt x="981" y="136"/>
                    <a:pt x="981" y="136"/>
                  </a:cubicBezTo>
                  <a:cubicBezTo>
                    <a:pt x="981" y="136"/>
                    <a:pt x="981" y="136"/>
                    <a:pt x="981" y="136"/>
                  </a:cubicBezTo>
                  <a:cubicBezTo>
                    <a:pt x="981" y="136"/>
                    <a:pt x="981" y="137"/>
                    <a:pt x="981" y="138"/>
                  </a:cubicBezTo>
                  <a:cubicBezTo>
                    <a:pt x="980" y="139"/>
                    <a:pt x="980" y="139"/>
                    <a:pt x="980" y="139"/>
                  </a:cubicBezTo>
                  <a:cubicBezTo>
                    <a:pt x="980" y="140"/>
                    <a:pt x="980" y="140"/>
                    <a:pt x="980" y="141"/>
                  </a:cubicBezTo>
                  <a:cubicBezTo>
                    <a:pt x="980" y="142"/>
                    <a:pt x="980" y="142"/>
                    <a:pt x="980" y="142"/>
                  </a:cubicBezTo>
                  <a:cubicBezTo>
                    <a:pt x="980" y="142"/>
                    <a:pt x="980" y="142"/>
                    <a:pt x="980" y="142"/>
                  </a:cubicBezTo>
                  <a:cubicBezTo>
                    <a:pt x="980" y="142"/>
                    <a:pt x="980" y="142"/>
                    <a:pt x="980" y="142"/>
                  </a:cubicBezTo>
                  <a:cubicBezTo>
                    <a:pt x="980" y="142"/>
                    <a:pt x="980" y="142"/>
                    <a:pt x="980" y="143"/>
                  </a:cubicBezTo>
                  <a:cubicBezTo>
                    <a:pt x="979" y="144"/>
                    <a:pt x="979" y="144"/>
                    <a:pt x="979" y="144"/>
                  </a:cubicBezTo>
                  <a:cubicBezTo>
                    <a:pt x="978" y="144"/>
                    <a:pt x="978" y="144"/>
                    <a:pt x="978" y="144"/>
                  </a:cubicBezTo>
                  <a:cubicBezTo>
                    <a:pt x="977" y="144"/>
                    <a:pt x="976" y="144"/>
                    <a:pt x="975" y="144"/>
                  </a:cubicBezTo>
                  <a:cubicBezTo>
                    <a:pt x="975" y="144"/>
                    <a:pt x="975" y="144"/>
                    <a:pt x="975" y="144"/>
                  </a:cubicBezTo>
                  <a:cubicBezTo>
                    <a:pt x="975" y="145"/>
                    <a:pt x="975" y="146"/>
                    <a:pt x="975" y="147"/>
                  </a:cubicBezTo>
                  <a:cubicBezTo>
                    <a:pt x="975" y="148"/>
                    <a:pt x="975" y="148"/>
                    <a:pt x="975" y="148"/>
                  </a:cubicBezTo>
                  <a:cubicBezTo>
                    <a:pt x="975" y="148"/>
                    <a:pt x="975" y="148"/>
                    <a:pt x="975" y="148"/>
                  </a:cubicBezTo>
                  <a:cubicBezTo>
                    <a:pt x="975" y="148"/>
                    <a:pt x="975" y="148"/>
                    <a:pt x="975" y="148"/>
                  </a:cubicBezTo>
                  <a:cubicBezTo>
                    <a:pt x="975" y="148"/>
                    <a:pt x="976" y="149"/>
                    <a:pt x="976" y="149"/>
                  </a:cubicBezTo>
                  <a:cubicBezTo>
                    <a:pt x="976" y="150"/>
                    <a:pt x="976" y="150"/>
                    <a:pt x="976" y="151"/>
                  </a:cubicBezTo>
                  <a:cubicBezTo>
                    <a:pt x="976" y="151"/>
                    <a:pt x="975" y="151"/>
                    <a:pt x="975" y="152"/>
                  </a:cubicBezTo>
                  <a:cubicBezTo>
                    <a:pt x="974" y="152"/>
                    <a:pt x="974" y="152"/>
                    <a:pt x="973" y="153"/>
                  </a:cubicBezTo>
                  <a:cubicBezTo>
                    <a:pt x="972" y="154"/>
                    <a:pt x="972" y="154"/>
                    <a:pt x="971" y="154"/>
                  </a:cubicBezTo>
                  <a:cubicBezTo>
                    <a:pt x="971" y="155"/>
                    <a:pt x="970" y="156"/>
                    <a:pt x="970" y="157"/>
                  </a:cubicBezTo>
                  <a:cubicBezTo>
                    <a:pt x="969" y="157"/>
                    <a:pt x="969" y="158"/>
                    <a:pt x="968" y="158"/>
                  </a:cubicBezTo>
                  <a:cubicBezTo>
                    <a:pt x="968" y="159"/>
                    <a:pt x="968" y="159"/>
                    <a:pt x="968" y="160"/>
                  </a:cubicBezTo>
                  <a:cubicBezTo>
                    <a:pt x="968" y="160"/>
                    <a:pt x="968" y="160"/>
                    <a:pt x="968" y="160"/>
                  </a:cubicBezTo>
                  <a:cubicBezTo>
                    <a:pt x="968" y="161"/>
                    <a:pt x="968" y="161"/>
                    <a:pt x="968" y="161"/>
                  </a:cubicBezTo>
                  <a:cubicBezTo>
                    <a:pt x="968" y="162"/>
                    <a:pt x="968" y="163"/>
                    <a:pt x="969" y="164"/>
                  </a:cubicBezTo>
                  <a:cubicBezTo>
                    <a:pt x="969" y="164"/>
                    <a:pt x="969" y="164"/>
                    <a:pt x="969" y="164"/>
                  </a:cubicBezTo>
                  <a:cubicBezTo>
                    <a:pt x="969" y="164"/>
                    <a:pt x="969" y="165"/>
                    <a:pt x="969" y="165"/>
                  </a:cubicBezTo>
                  <a:cubicBezTo>
                    <a:pt x="969" y="166"/>
                    <a:pt x="969" y="166"/>
                    <a:pt x="969" y="167"/>
                  </a:cubicBezTo>
                  <a:cubicBezTo>
                    <a:pt x="969" y="168"/>
                    <a:pt x="968" y="169"/>
                    <a:pt x="968" y="170"/>
                  </a:cubicBezTo>
                  <a:cubicBezTo>
                    <a:pt x="969" y="171"/>
                    <a:pt x="968" y="171"/>
                    <a:pt x="968" y="172"/>
                  </a:cubicBezTo>
                  <a:cubicBezTo>
                    <a:pt x="967" y="172"/>
                    <a:pt x="967" y="173"/>
                    <a:pt x="966" y="173"/>
                  </a:cubicBezTo>
                  <a:cubicBezTo>
                    <a:pt x="966" y="174"/>
                    <a:pt x="966" y="174"/>
                    <a:pt x="966" y="175"/>
                  </a:cubicBezTo>
                  <a:cubicBezTo>
                    <a:pt x="965" y="175"/>
                    <a:pt x="965" y="175"/>
                    <a:pt x="965" y="175"/>
                  </a:cubicBezTo>
                  <a:cubicBezTo>
                    <a:pt x="964" y="175"/>
                    <a:pt x="963" y="176"/>
                    <a:pt x="963" y="176"/>
                  </a:cubicBezTo>
                  <a:cubicBezTo>
                    <a:pt x="962" y="176"/>
                    <a:pt x="962" y="177"/>
                    <a:pt x="961" y="177"/>
                  </a:cubicBezTo>
                  <a:cubicBezTo>
                    <a:pt x="961" y="178"/>
                    <a:pt x="960" y="178"/>
                    <a:pt x="960" y="178"/>
                  </a:cubicBezTo>
                  <a:cubicBezTo>
                    <a:pt x="960" y="179"/>
                    <a:pt x="960" y="180"/>
                    <a:pt x="959" y="180"/>
                  </a:cubicBezTo>
                  <a:cubicBezTo>
                    <a:pt x="959" y="180"/>
                    <a:pt x="956" y="181"/>
                    <a:pt x="956" y="181"/>
                  </a:cubicBezTo>
                  <a:cubicBezTo>
                    <a:pt x="956" y="182"/>
                    <a:pt x="956" y="182"/>
                    <a:pt x="955" y="183"/>
                  </a:cubicBezTo>
                  <a:cubicBezTo>
                    <a:pt x="954" y="184"/>
                    <a:pt x="953" y="184"/>
                    <a:pt x="952" y="185"/>
                  </a:cubicBezTo>
                  <a:cubicBezTo>
                    <a:pt x="951" y="185"/>
                    <a:pt x="950" y="185"/>
                    <a:pt x="949" y="185"/>
                  </a:cubicBezTo>
                  <a:cubicBezTo>
                    <a:pt x="949" y="185"/>
                    <a:pt x="949" y="185"/>
                    <a:pt x="948" y="185"/>
                  </a:cubicBezTo>
                  <a:cubicBezTo>
                    <a:pt x="949" y="186"/>
                    <a:pt x="949" y="186"/>
                    <a:pt x="949" y="186"/>
                  </a:cubicBezTo>
                  <a:cubicBezTo>
                    <a:pt x="949" y="187"/>
                    <a:pt x="949" y="187"/>
                    <a:pt x="949" y="188"/>
                  </a:cubicBezTo>
                  <a:cubicBezTo>
                    <a:pt x="949" y="189"/>
                    <a:pt x="949" y="189"/>
                    <a:pt x="949" y="190"/>
                  </a:cubicBezTo>
                  <a:cubicBezTo>
                    <a:pt x="949" y="191"/>
                    <a:pt x="948" y="191"/>
                    <a:pt x="948" y="191"/>
                  </a:cubicBezTo>
                  <a:cubicBezTo>
                    <a:pt x="948" y="192"/>
                    <a:pt x="948" y="193"/>
                    <a:pt x="949" y="193"/>
                  </a:cubicBezTo>
                  <a:cubicBezTo>
                    <a:pt x="950" y="193"/>
                    <a:pt x="951" y="192"/>
                    <a:pt x="951" y="193"/>
                  </a:cubicBezTo>
                  <a:cubicBezTo>
                    <a:pt x="952" y="193"/>
                    <a:pt x="952" y="194"/>
                    <a:pt x="953" y="194"/>
                  </a:cubicBezTo>
                  <a:cubicBezTo>
                    <a:pt x="953" y="195"/>
                    <a:pt x="954" y="195"/>
                    <a:pt x="954" y="196"/>
                  </a:cubicBezTo>
                  <a:cubicBezTo>
                    <a:pt x="955" y="197"/>
                    <a:pt x="956" y="197"/>
                    <a:pt x="957" y="198"/>
                  </a:cubicBezTo>
                  <a:cubicBezTo>
                    <a:pt x="957" y="198"/>
                    <a:pt x="958" y="198"/>
                    <a:pt x="958" y="198"/>
                  </a:cubicBezTo>
                  <a:cubicBezTo>
                    <a:pt x="958" y="198"/>
                    <a:pt x="958" y="200"/>
                    <a:pt x="958" y="199"/>
                  </a:cubicBezTo>
                  <a:cubicBezTo>
                    <a:pt x="958" y="200"/>
                    <a:pt x="958" y="200"/>
                    <a:pt x="958" y="200"/>
                  </a:cubicBezTo>
                  <a:cubicBezTo>
                    <a:pt x="958" y="201"/>
                    <a:pt x="958" y="201"/>
                    <a:pt x="958" y="201"/>
                  </a:cubicBezTo>
                  <a:cubicBezTo>
                    <a:pt x="958" y="201"/>
                    <a:pt x="958" y="201"/>
                    <a:pt x="958" y="201"/>
                  </a:cubicBezTo>
                  <a:cubicBezTo>
                    <a:pt x="959" y="202"/>
                    <a:pt x="959" y="202"/>
                    <a:pt x="959" y="203"/>
                  </a:cubicBezTo>
                  <a:cubicBezTo>
                    <a:pt x="960" y="204"/>
                    <a:pt x="961" y="205"/>
                    <a:pt x="961" y="207"/>
                  </a:cubicBezTo>
                  <a:cubicBezTo>
                    <a:pt x="962" y="208"/>
                    <a:pt x="962" y="208"/>
                    <a:pt x="963" y="209"/>
                  </a:cubicBezTo>
                  <a:cubicBezTo>
                    <a:pt x="963" y="210"/>
                    <a:pt x="963" y="210"/>
                    <a:pt x="964" y="211"/>
                  </a:cubicBezTo>
                  <a:cubicBezTo>
                    <a:pt x="964" y="212"/>
                    <a:pt x="965" y="213"/>
                    <a:pt x="966" y="213"/>
                  </a:cubicBezTo>
                  <a:cubicBezTo>
                    <a:pt x="966" y="213"/>
                    <a:pt x="967" y="213"/>
                    <a:pt x="967" y="214"/>
                  </a:cubicBezTo>
                  <a:cubicBezTo>
                    <a:pt x="967" y="215"/>
                    <a:pt x="968" y="216"/>
                    <a:pt x="968" y="217"/>
                  </a:cubicBezTo>
                  <a:cubicBezTo>
                    <a:pt x="969" y="218"/>
                    <a:pt x="968" y="220"/>
                    <a:pt x="968" y="221"/>
                  </a:cubicBezTo>
                  <a:cubicBezTo>
                    <a:pt x="968" y="222"/>
                    <a:pt x="969" y="223"/>
                    <a:pt x="969" y="224"/>
                  </a:cubicBezTo>
                  <a:cubicBezTo>
                    <a:pt x="970" y="225"/>
                    <a:pt x="971" y="226"/>
                    <a:pt x="970" y="227"/>
                  </a:cubicBezTo>
                  <a:cubicBezTo>
                    <a:pt x="970" y="229"/>
                    <a:pt x="970" y="231"/>
                    <a:pt x="969" y="232"/>
                  </a:cubicBezTo>
                  <a:cubicBezTo>
                    <a:pt x="969" y="234"/>
                    <a:pt x="969" y="235"/>
                    <a:pt x="968" y="237"/>
                  </a:cubicBezTo>
                  <a:cubicBezTo>
                    <a:pt x="968" y="238"/>
                    <a:pt x="967" y="239"/>
                    <a:pt x="966" y="240"/>
                  </a:cubicBezTo>
                  <a:cubicBezTo>
                    <a:pt x="965" y="241"/>
                    <a:pt x="964" y="242"/>
                    <a:pt x="962" y="242"/>
                  </a:cubicBezTo>
                  <a:cubicBezTo>
                    <a:pt x="962" y="242"/>
                    <a:pt x="960" y="242"/>
                    <a:pt x="960" y="243"/>
                  </a:cubicBezTo>
                  <a:cubicBezTo>
                    <a:pt x="960" y="243"/>
                    <a:pt x="960" y="244"/>
                    <a:pt x="960" y="244"/>
                  </a:cubicBezTo>
                  <a:cubicBezTo>
                    <a:pt x="959" y="244"/>
                    <a:pt x="958" y="245"/>
                    <a:pt x="957" y="244"/>
                  </a:cubicBezTo>
                  <a:cubicBezTo>
                    <a:pt x="957" y="244"/>
                    <a:pt x="957" y="243"/>
                    <a:pt x="957" y="243"/>
                  </a:cubicBezTo>
                  <a:cubicBezTo>
                    <a:pt x="957" y="243"/>
                    <a:pt x="957" y="242"/>
                    <a:pt x="956" y="242"/>
                  </a:cubicBezTo>
                  <a:cubicBezTo>
                    <a:pt x="955" y="243"/>
                    <a:pt x="955" y="243"/>
                    <a:pt x="954" y="244"/>
                  </a:cubicBezTo>
                  <a:cubicBezTo>
                    <a:pt x="954" y="244"/>
                    <a:pt x="953" y="244"/>
                    <a:pt x="953" y="244"/>
                  </a:cubicBezTo>
                  <a:cubicBezTo>
                    <a:pt x="951" y="245"/>
                    <a:pt x="951" y="245"/>
                    <a:pt x="949" y="245"/>
                  </a:cubicBezTo>
                  <a:cubicBezTo>
                    <a:pt x="949" y="245"/>
                    <a:pt x="948" y="246"/>
                    <a:pt x="948" y="246"/>
                  </a:cubicBezTo>
                  <a:cubicBezTo>
                    <a:pt x="947" y="247"/>
                    <a:pt x="947" y="247"/>
                    <a:pt x="946" y="248"/>
                  </a:cubicBezTo>
                  <a:cubicBezTo>
                    <a:pt x="945" y="248"/>
                    <a:pt x="945" y="249"/>
                    <a:pt x="944" y="249"/>
                  </a:cubicBezTo>
                  <a:cubicBezTo>
                    <a:pt x="944" y="249"/>
                    <a:pt x="943" y="250"/>
                    <a:pt x="943" y="250"/>
                  </a:cubicBezTo>
                  <a:cubicBezTo>
                    <a:pt x="942" y="250"/>
                    <a:pt x="942" y="250"/>
                    <a:pt x="942" y="250"/>
                  </a:cubicBezTo>
                  <a:cubicBezTo>
                    <a:pt x="941" y="249"/>
                    <a:pt x="942" y="248"/>
                    <a:pt x="941" y="247"/>
                  </a:cubicBezTo>
                  <a:cubicBezTo>
                    <a:pt x="940" y="247"/>
                    <a:pt x="939" y="247"/>
                    <a:pt x="939" y="246"/>
                  </a:cubicBezTo>
                  <a:cubicBezTo>
                    <a:pt x="939" y="246"/>
                    <a:pt x="940" y="245"/>
                    <a:pt x="940" y="245"/>
                  </a:cubicBezTo>
                  <a:cubicBezTo>
                    <a:pt x="940" y="244"/>
                    <a:pt x="941" y="244"/>
                    <a:pt x="941" y="243"/>
                  </a:cubicBezTo>
                  <a:cubicBezTo>
                    <a:pt x="941" y="243"/>
                    <a:pt x="941" y="243"/>
                    <a:pt x="940" y="242"/>
                  </a:cubicBezTo>
                  <a:cubicBezTo>
                    <a:pt x="940" y="241"/>
                    <a:pt x="940" y="240"/>
                    <a:pt x="941" y="239"/>
                  </a:cubicBezTo>
                  <a:cubicBezTo>
                    <a:pt x="941" y="239"/>
                    <a:pt x="941" y="238"/>
                    <a:pt x="941" y="237"/>
                  </a:cubicBezTo>
                  <a:cubicBezTo>
                    <a:pt x="941" y="237"/>
                    <a:pt x="941" y="236"/>
                    <a:pt x="941" y="236"/>
                  </a:cubicBezTo>
                  <a:cubicBezTo>
                    <a:pt x="941" y="235"/>
                    <a:pt x="941" y="234"/>
                    <a:pt x="942" y="234"/>
                  </a:cubicBezTo>
                  <a:cubicBezTo>
                    <a:pt x="943" y="233"/>
                    <a:pt x="944" y="233"/>
                    <a:pt x="945" y="233"/>
                  </a:cubicBezTo>
                  <a:cubicBezTo>
                    <a:pt x="945" y="232"/>
                    <a:pt x="945" y="232"/>
                    <a:pt x="945" y="232"/>
                  </a:cubicBezTo>
                  <a:cubicBezTo>
                    <a:pt x="945" y="231"/>
                    <a:pt x="945" y="231"/>
                    <a:pt x="945" y="231"/>
                  </a:cubicBezTo>
                  <a:cubicBezTo>
                    <a:pt x="944" y="231"/>
                    <a:pt x="944" y="231"/>
                    <a:pt x="944" y="231"/>
                  </a:cubicBezTo>
                  <a:cubicBezTo>
                    <a:pt x="943" y="231"/>
                    <a:pt x="942" y="231"/>
                    <a:pt x="942" y="231"/>
                  </a:cubicBezTo>
                  <a:cubicBezTo>
                    <a:pt x="942" y="231"/>
                    <a:pt x="942" y="231"/>
                    <a:pt x="942" y="230"/>
                  </a:cubicBezTo>
                  <a:cubicBezTo>
                    <a:pt x="942" y="229"/>
                    <a:pt x="942" y="228"/>
                    <a:pt x="942" y="227"/>
                  </a:cubicBezTo>
                  <a:cubicBezTo>
                    <a:pt x="942" y="226"/>
                    <a:pt x="943" y="225"/>
                    <a:pt x="943" y="225"/>
                  </a:cubicBezTo>
                  <a:cubicBezTo>
                    <a:pt x="943" y="225"/>
                    <a:pt x="942" y="224"/>
                    <a:pt x="942" y="224"/>
                  </a:cubicBezTo>
                  <a:cubicBezTo>
                    <a:pt x="941" y="224"/>
                    <a:pt x="940" y="223"/>
                    <a:pt x="938" y="223"/>
                  </a:cubicBezTo>
                  <a:cubicBezTo>
                    <a:pt x="938" y="223"/>
                    <a:pt x="938" y="223"/>
                    <a:pt x="938" y="223"/>
                  </a:cubicBezTo>
                  <a:cubicBezTo>
                    <a:pt x="938" y="221"/>
                    <a:pt x="940" y="221"/>
                    <a:pt x="941" y="220"/>
                  </a:cubicBezTo>
                  <a:cubicBezTo>
                    <a:pt x="941" y="220"/>
                    <a:pt x="942" y="220"/>
                    <a:pt x="942" y="220"/>
                  </a:cubicBezTo>
                  <a:cubicBezTo>
                    <a:pt x="943" y="220"/>
                    <a:pt x="944" y="221"/>
                    <a:pt x="945" y="221"/>
                  </a:cubicBezTo>
                  <a:cubicBezTo>
                    <a:pt x="945" y="221"/>
                    <a:pt x="945" y="220"/>
                    <a:pt x="944" y="220"/>
                  </a:cubicBezTo>
                  <a:cubicBezTo>
                    <a:pt x="944" y="219"/>
                    <a:pt x="944" y="219"/>
                    <a:pt x="944" y="218"/>
                  </a:cubicBezTo>
                  <a:cubicBezTo>
                    <a:pt x="944" y="218"/>
                    <a:pt x="944" y="218"/>
                    <a:pt x="944" y="218"/>
                  </a:cubicBezTo>
                  <a:cubicBezTo>
                    <a:pt x="945" y="218"/>
                    <a:pt x="946" y="217"/>
                    <a:pt x="945" y="217"/>
                  </a:cubicBezTo>
                  <a:cubicBezTo>
                    <a:pt x="945" y="217"/>
                    <a:pt x="945" y="217"/>
                    <a:pt x="944" y="217"/>
                  </a:cubicBezTo>
                  <a:cubicBezTo>
                    <a:pt x="944" y="216"/>
                    <a:pt x="944" y="216"/>
                    <a:pt x="943" y="216"/>
                  </a:cubicBezTo>
                  <a:cubicBezTo>
                    <a:pt x="943" y="216"/>
                    <a:pt x="943" y="216"/>
                    <a:pt x="943" y="216"/>
                  </a:cubicBezTo>
                  <a:cubicBezTo>
                    <a:pt x="942" y="215"/>
                    <a:pt x="943" y="214"/>
                    <a:pt x="941" y="213"/>
                  </a:cubicBezTo>
                  <a:cubicBezTo>
                    <a:pt x="941" y="213"/>
                    <a:pt x="940" y="213"/>
                    <a:pt x="940" y="213"/>
                  </a:cubicBezTo>
                  <a:cubicBezTo>
                    <a:pt x="940" y="212"/>
                    <a:pt x="940" y="212"/>
                    <a:pt x="939" y="212"/>
                  </a:cubicBezTo>
                  <a:cubicBezTo>
                    <a:pt x="939" y="211"/>
                    <a:pt x="939" y="211"/>
                    <a:pt x="939" y="210"/>
                  </a:cubicBezTo>
                  <a:cubicBezTo>
                    <a:pt x="938" y="210"/>
                    <a:pt x="938" y="210"/>
                    <a:pt x="938" y="210"/>
                  </a:cubicBezTo>
                  <a:cubicBezTo>
                    <a:pt x="937" y="210"/>
                    <a:pt x="937" y="210"/>
                    <a:pt x="936" y="210"/>
                  </a:cubicBezTo>
                  <a:cubicBezTo>
                    <a:pt x="936" y="210"/>
                    <a:pt x="936" y="210"/>
                    <a:pt x="936" y="210"/>
                  </a:cubicBezTo>
                  <a:cubicBezTo>
                    <a:pt x="936" y="210"/>
                    <a:pt x="936" y="210"/>
                    <a:pt x="936" y="210"/>
                  </a:cubicBezTo>
                  <a:cubicBezTo>
                    <a:pt x="936" y="210"/>
                    <a:pt x="936" y="210"/>
                    <a:pt x="936" y="210"/>
                  </a:cubicBezTo>
                  <a:cubicBezTo>
                    <a:pt x="936" y="210"/>
                    <a:pt x="936" y="210"/>
                    <a:pt x="936" y="210"/>
                  </a:cubicBezTo>
                  <a:cubicBezTo>
                    <a:pt x="936" y="210"/>
                    <a:pt x="936" y="210"/>
                    <a:pt x="936" y="210"/>
                  </a:cubicBezTo>
                  <a:cubicBezTo>
                    <a:pt x="935" y="210"/>
                    <a:pt x="935" y="209"/>
                    <a:pt x="934" y="209"/>
                  </a:cubicBezTo>
                  <a:cubicBezTo>
                    <a:pt x="933" y="210"/>
                    <a:pt x="933" y="211"/>
                    <a:pt x="932" y="211"/>
                  </a:cubicBezTo>
                  <a:cubicBezTo>
                    <a:pt x="931" y="212"/>
                    <a:pt x="930" y="212"/>
                    <a:pt x="929" y="212"/>
                  </a:cubicBezTo>
                  <a:cubicBezTo>
                    <a:pt x="929" y="212"/>
                    <a:pt x="928" y="212"/>
                    <a:pt x="928" y="211"/>
                  </a:cubicBezTo>
                  <a:cubicBezTo>
                    <a:pt x="928" y="211"/>
                    <a:pt x="928" y="210"/>
                    <a:pt x="929" y="209"/>
                  </a:cubicBezTo>
                  <a:cubicBezTo>
                    <a:pt x="928" y="209"/>
                    <a:pt x="926" y="210"/>
                    <a:pt x="926" y="209"/>
                  </a:cubicBezTo>
                  <a:cubicBezTo>
                    <a:pt x="926" y="208"/>
                    <a:pt x="926" y="208"/>
                    <a:pt x="927" y="207"/>
                  </a:cubicBezTo>
                  <a:cubicBezTo>
                    <a:pt x="927" y="206"/>
                    <a:pt x="927" y="206"/>
                    <a:pt x="928" y="205"/>
                  </a:cubicBezTo>
                  <a:cubicBezTo>
                    <a:pt x="928" y="204"/>
                    <a:pt x="928" y="203"/>
                    <a:pt x="929" y="202"/>
                  </a:cubicBezTo>
                  <a:cubicBezTo>
                    <a:pt x="930" y="202"/>
                    <a:pt x="930" y="202"/>
                    <a:pt x="931" y="202"/>
                  </a:cubicBezTo>
                  <a:cubicBezTo>
                    <a:pt x="932" y="202"/>
                    <a:pt x="933" y="201"/>
                    <a:pt x="934" y="200"/>
                  </a:cubicBezTo>
                  <a:cubicBezTo>
                    <a:pt x="932" y="201"/>
                    <a:pt x="931" y="201"/>
                    <a:pt x="930" y="201"/>
                  </a:cubicBezTo>
                  <a:cubicBezTo>
                    <a:pt x="929" y="201"/>
                    <a:pt x="928" y="200"/>
                    <a:pt x="928" y="200"/>
                  </a:cubicBezTo>
                  <a:cubicBezTo>
                    <a:pt x="927" y="200"/>
                    <a:pt x="927" y="200"/>
                    <a:pt x="927" y="200"/>
                  </a:cubicBezTo>
                  <a:cubicBezTo>
                    <a:pt x="928" y="199"/>
                    <a:pt x="928" y="197"/>
                    <a:pt x="929" y="196"/>
                  </a:cubicBezTo>
                  <a:cubicBezTo>
                    <a:pt x="929" y="195"/>
                    <a:pt x="930" y="194"/>
                    <a:pt x="930" y="193"/>
                  </a:cubicBezTo>
                  <a:cubicBezTo>
                    <a:pt x="931" y="193"/>
                    <a:pt x="931" y="191"/>
                    <a:pt x="931" y="191"/>
                  </a:cubicBezTo>
                  <a:cubicBezTo>
                    <a:pt x="932" y="190"/>
                    <a:pt x="932" y="190"/>
                    <a:pt x="932" y="189"/>
                  </a:cubicBezTo>
                  <a:cubicBezTo>
                    <a:pt x="931" y="189"/>
                    <a:pt x="930" y="190"/>
                    <a:pt x="928" y="190"/>
                  </a:cubicBezTo>
                  <a:cubicBezTo>
                    <a:pt x="928" y="189"/>
                    <a:pt x="927" y="189"/>
                    <a:pt x="927" y="189"/>
                  </a:cubicBezTo>
                  <a:cubicBezTo>
                    <a:pt x="926" y="188"/>
                    <a:pt x="926" y="188"/>
                    <a:pt x="925" y="189"/>
                  </a:cubicBezTo>
                  <a:cubicBezTo>
                    <a:pt x="925" y="189"/>
                    <a:pt x="924" y="189"/>
                    <a:pt x="924" y="188"/>
                  </a:cubicBezTo>
                  <a:cubicBezTo>
                    <a:pt x="924" y="187"/>
                    <a:pt x="924" y="187"/>
                    <a:pt x="924" y="187"/>
                  </a:cubicBezTo>
                  <a:cubicBezTo>
                    <a:pt x="924" y="186"/>
                    <a:pt x="924" y="186"/>
                    <a:pt x="924" y="186"/>
                  </a:cubicBezTo>
                  <a:cubicBezTo>
                    <a:pt x="924" y="185"/>
                    <a:pt x="923" y="185"/>
                    <a:pt x="923" y="185"/>
                  </a:cubicBezTo>
                  <a:cubicBezTo>
                    <a:pt x="922" y="185"/>
                    <a:pt x="921" y="187"/>
                    <a:pt x="920" y="187"/>
                  </a:cubicBezTo>
                  <a:cubicBezTo>
                    <a:pt x="920" y="187"/>
                    <a:pt x="918" y="187"/>
                    <a:pt x="917" y="187"/>
                  </a:cubicBezTo>
                  <a:cubicBezTo>
                    <a:pt x="916" y="187"/>
                    <a:pt x="916" y="186"/>
                    <a:pt x="915" y="187"/>
                  </a:cubicBezTo>
                  <a:cubicBezTo>
                    <a:pt x="914" y="187"/>
                    <a:pt x="913" y="187"/>
                    <a:pt x="912" y="188"/>
                  </a:cubicBezTo>
                  <a:cubicBezTo>
                    <a:pt x="912" y="188"/>
                    <a:pt x="912" y="188"/>
                    <a:pt x="911" y="188"/>
                  </a:cubicBezTo>
                  <a:cubicBezTo>
                    <a:pt x="910" y="188"/>
                    <a:pt x="910" y="190"/>
                    <a:pt x="910" y="190"/>
                  </a:cubicBezTo>
                  <a:cubicBezTo>
                    <a:pt x="910" y="191"/>
                    <a:pt x="909" y="191"/>
                    <a:pt x="909" y="191"/>
                  </a:cubicBezTo>
                  <a:cubicBezTo>
                    <a:pt x="908" y="191"/>
                    <a:pt x="907" y="191"/>
                    <a:pt x="906" y="192"/>
                  </a:cubicBezTo>
                  <a:cubicBezTo>
                    <a:pt x="905" y="192"/>
                    <a:pt x="905" y="193"/>
                    <a:pt x="904" y="193"/>
                  </a:cubicBezTo>
                  <a:cubicBezTo>
                    <a:pt x="903" y="194"/>
                    <a:pt x="903" y="194"/>
                    <a:pt x="902" y="194"/>
                  </a:cubicBezTo>
                  <a:cubicBezTo>
                    <a:pt x="901" y="195"/>
                    <a:pt x="901" y="195"/>
                    <a:pt x="901" y="196"/>
                  </a:cubicBezTo>
                  <a:cubicBezTo>
                    <a:pt x="901" y="196"/>
                    <a:pt x="901" y="196"/>
                    <a:pt x="901" y="196"/>
                  </a:cubicBezTo>
                  <a:cubicBezTo>
                    <a:pt x="901" y="196"/>
                    <a:pt x="901" y="197"/>
                    <a:pt x="900" y="197"/>
                  </a:cubicBezTo>
                  <a:cubicBezTo>
                    <a:pt x="900" y="197"/>
                    <a:pt x="899" y="197"/>
                    <a:pt x="899" y="198"/>
                  </a:cubicBezTo>
                  <a:cubicBezTo>
                    <a:pt x="899" y="198"/>
                    <a:pt x="898" y="198"/>
                    <a:pt x="898" y="198"/>
                  </a:cubicBezTo>
                  <a:cubicBezTo>
                    <a:pt x="897" y="199"/>
                    <a:pt x="896" y="199"/>
                    <a:pt x="896" y="199"/>
                  </a:cubicBezTo>
                  <a:cubicBezTo>
                    <a:pt x="896" y="200"/>
                    <a:pt x="895" y="200"/>
                    <a:pt x="895" y="200"/>
                  </a:cubicBezTo>
                  <a:cubicBezTo>
                    <a:pt x="894" y="201"/>
                    <a:pt x="891" y="203"/>
                    <a:pt x="891" y="201"/>
                  </a:cubicBezTo>
                  <a:cubicBezTo>
                    <a:pt x="891" y="201"/>
                    <a:pt x="891" y="200"/>
                    <a:pt x="891" y="200"/>
                  </a:cubicBezTo>
                  <a:cubicBezTo>
                    <a:pt x="892" y="199"/>
                    <a:pt x="892" y="199"/>
                    <a:pt x="892" y="198"/>
                  </a:cubicBezTo>
                  <a:cubicBezTo>
                    <a:pt x="893" y="198"/>
                    <a:pt x="894" y="197"/>
                    <a:pt x="895" y="197"/>
                  </a:cubicBezTo>
                  <a:cubicBezTo>
                    <a:pt x="895" y="197"/>
                    <a:pt x="896" y="197"/>
                    <a:pt x="897" y="197"/>
                  </a:cubicBezTo>
                  <a:cubicBezTo>
                    <a:pt x="898" y="196"/>
                    <a:pt x="898" y="195"/>
                    <a:pt x="898" y="195"/>
                  </a:cubicBezTo>
                  <a:cubicBezTo>
                    <a:pt x="898" y="194"/>
                    <a:pt x="898" y="194"/>
                    <a:pt x="899" y="193"/>
                  </a:cubicBezTo>
                  <a:cubicBezTo>
                    <a:pt x="899" y="193"/>
                    <a:pt x="899" y="193"/>
                    <a:pt x="899" y="193"/>
                  </a:cubicBezTo>
                  <a:cubicBezTo>
                    <a:pt x="898" y="193"/>
                    <a:pt x="897" y="193"/>
                    <a:pt x="895" y="193"/>
                  </a:cubicBezTo>
                  <a:cubicBezTo>
                    <a:pt x="895" y="193"/>
                    <a:pt x="895" y="193"/>
                    <a:pt x="895" y="193"/>
                  </a:cubicBezTo>
                  <a:cubicBezTo>
                    <a:pt x="896" y="192"/>
                    <a:pt x="896" y="192"/>
                    <a:pt x="896" y="192"/>
                  </a:cubicBezTo>
                  <a:cubicBezTo>
                    <a:pt x="897" y="191"/>
                    <a:pt x="896" y="191"/>
                    <a:pt x="896" y="190"/>
                  </a:cubicBezTo>
                  <a:cubicBezTo>
                    <a:pt x="895" y="190"/>
                    <a:pt x="895" y="189"/>
                    <a:pt x="895" y="189"/>
                  </a:cubicBezTo>
                  <a:cubicBezTo>
                    <a:pt x="895" y="187"/>
                    <a:pt x="896" y="185"/>
                    <a:pt x="898" y="185"/>
                  </a:cubicBezTo>
                  <a:cubicBezTo>
                    <a:pt x="899" y="185"/>
                    <a:pt x="899" y="183"/>
                    <a:pt x="899" y="182"/>
                  </a:cubicBezTo>
                  <a:cubicBezTo>
                    <a:pt x="900" y="181"/>
                    <a:pt x="901" y="180"/>
                    <a:pt x="901" y="180"/>
                  </a:cubicBezTo>
                  <a:cubicBezTo>
                    <a:pt x="902" y="180"/>
                    <a:pt x="902" y="179"/>
                    <a:pt x="903" y="178"/>
                  </a:cubicBezTo>
                  <a:cubicBezTo>
                    <a:pt x="903" y="178"/>
                    <a:pt x="903" y="178"/>
                    <a:pt x="903" y="178"/>
                  </a:cubicBezTo>
                  <a:cubicBezTo>
                    <a:pt x="903" y="178"/>
                    <a:pt x="903" y="177"/>
                    <a:pt x="902" y="177"/>
                  </a:cubicBezTo>
                  <a:cubicBezTo>
                    <a:pt x="901" y="176"/>
                    <a:pt x="900" y="176"/>
                    <a:pt x="899" y="175"/>
                  </a:cubicBezTo>
                  <a:cubicBezTo>
                    <a:pt x="899" y="174"/>
                    <a:pt x="898" y="174"/>
                    <a:pt x="898" y="173"/>
                  </a:cubicBezTo>
                  <a:cubicBezTo>
                    <a:pt x="898" y="173"/>
                    <a:pt x="897" y="174"/>
                    <a:pt x="897" y="174"/>
                  </a:cubicBezTo>
                  <a:cubicBezTo>
                    <a:pt x="896" y="174"/>
                    <a:pt x="896" y="174"/>
                    <a:pt x="895" y="174"/>
                  </a:cubicBezTo>
                  <a:cubicBezTo>
                    <a:pt x="895" y="174"/>
                    <a:pt x="895" y="173"/>
                    <a:pt x="895" y="173"/>
                  </a:cubicBezTo>
                  <a:cubicBezTo>
                    <a:pt x="895" y="172"/>
                    <a:pt x="894" y="173"/>
                    <a:pt x="893" y="173"/>
                  </a:cubicBezTo>
                  <a:cubicBezTo>
                    <a:pt x="892" y="173"/>
                    <a:pt x="890" y="173"/>
                    <a:pt x="890" y="174"/>
                  </a:cubicBezTo>
                  <a:cubicBezTo>
                    <a:pt x="889" y="175"/>
                    <a:pt x="889" y="175"/>
                    <a:pt x="889" y="176"/>
                  </a:cubicBezTo>
                  <a:cubicBezTo>
                    <a:pt x="888" y="176"/>
                    <a:pt x="888" y="176"/>
                    <a:pt x="888" y="176"/>
                  </a:cubicBezTo>
                  <a:cubicBezTo>
                    <a:pt x="888" y="177"/>
                    <a:pt x="888" y="177"/>
                    <a:pt x="887" y="177"/>
                  </a:cubicBezTo>
                  <a:cubicBezTo>
                    <a:pt x="887" y="178"/>
                    <a:pt x="886" y="177"/>
                    <a:pt x="885" y="179"/>
                  </a:cubicBezTo>
                  <a:cubicBezTo>
                    <a:pt x="885" y="179"/>
                    <a:pt x="886" y="180"/>
                    <a:pt x="886" y="181"/>
                  </a:cubicBezTo>
                  <a:cubicBezTo>
                    <a:pt x="886" y="181"/>
                    <a:pt x="885" y="182"/>
                    <a:pt x="885" y="182"/>
                  </a:cubicBezTo>
                  <a:cubicBezTo>
                    <a:pt x="884" y="183"/>
                    <a:pt x="883" y="183"/>
                    <a:pt x="883" y="184"/>
                  </a:cubicBezTo>
                  <a:cubicBezTo>
                    <a:pt x="882" y="184"/>
                    <a:pt x="882" y="183"/>
                    <a:pt x="882" y="183"/>
                  </a:cubicBezTo>
                  <a:cubicBezTo>
                    <a:pt x="882" y="183"/>
                    <a:pt x="881" y="183"/>
                    <a:pt x="881" y="183"/>
                  </a:cubicBezTo>
                  <a:cubicBezTo>
                    <a:pt x="881" y="183"/>
                    <a:pt x="881" y="183"/>
                    <a:pt x="881" y="183"/>
                  </a:cubicBezTo>
                  <a:cubicBezTo>
                    <a:pt x="881" y="183"/>
                    <a:pt x="881" y="183"/>
                    <a:pt x="882" y="183"/>
                  </a:cubicBezTo>
                  <a:cubicBezTo>
                    <a:pt x="882" y="183"/>
                    <a:pt x="882" y="184"/>
                    <a:pt x="882" y="184"/>
                  </a:cubicBezTo>
                  <a:cubicBezTo>
                    <a:pt x="883" y="184"/>
                    <a:pt x="883" y="184"/>
                    <a:pt x="883" y="184"/>
                  </a:cubicBezTo>
                  <a:cubicBezTo>
                    <a:pt x="882" y="184"/>
                    <a:pt x="882" y="184"/>
                    <a:pt x="882" y="184"/>
                  </a:cubicBezTo>
                  <a:cubicBezTo>
                    <a:pt x="882" y="184"/>
                    <a:pt x="881" y="185"/>
                    <a:pt x="881" y="185"/>
                  </a:cubicBezTo>
                  <a:cubicBezTo>
                    <a:pt x="880" y="185"/>
                    <a:pt x="880" y="185"/>
                    <a:pt x="879" y="186"/>
                  </a:cubicBezTo>
                  <a:cubicBezTo>
                    <a:pt x="878" y="186"/>
                    <a:pt x="877" y="186"/>
                    <a:pt x="877" y="186"/>
                  </a:cubicBezTo>
                  <a:cubicBezTo>
                    <a:pt x="875" y="187"/>
                    <a:pt x="875" y="188"/>
                    <a:pt x="875" y="189"/>
                  </a:cubicBezTo>
                  <a:cubicBezTo>
                    <a:pt x="874" y="190"/>
                    <a:pt x="874" y="190"/>
                    <a:pt x="873" y="191"/>
                  </a:cubicBezTo>
                  <a:cubicBezTo>
                    <a:pt x="872" y="191"/>
                    <a:pt x="873" y="192"/>
                    <a:pt x="874" y="192"/>
                  </a:cubicBezTo>
                  <a:cubicBezTo>
                    <a:pt x="874" y="192"/>
                    <a:pt x="874" y="193"/>
                    <a:pt x="874" y="193"/>
                  </a:cubicBezTo>
                  <a:cubicBezTo>
                    <a:pt x="874" y="193"/>
                    <a:pt x="874" y="193"/>
                    <a:pt x="874" y="193"/>
                  </a:cubicBezTo>
                  <a:cubicBezTo>
                    <a:pt x="874" y="194"/>
                    <a:pt x="874" y="194"/>
                    <a:pt x="873" y="195"/>
                  </a:cubicBezTo>
                  <a:cubicBezTo>
                    <a:pt x="873" y="195"/>
                    <a:pt x="873" y="196"/>
                    <a:pt x="872" y="196"/>
                  </a:cubicBezTo>
                  <a:cubicBezTo>
                    <a:pt x="872" y="197"/>
                    <a:pt x="869" y="198"/>
                    <a:pt x="869" y="197"/>
                  </a:cubicBezTo>
                  <a:cubicBezTo>
                    <a:pt x="868" y="197"/>
                    <a:pt x="867" y="197"/>
                    <a:pt x="866" y="197"/>
                  </a:cubicBezTo>
                  <a:cubicBezTo>
                    <a:pt x="866" y="197"/>
                    <a:pt x="865" y="197"/>
                    <a:pt x="865" y="197"/>
                  </a:cubicBezTo>
                  <a:cubicBezTo>
                    <a:pt x="865" y="196"/>
                    <a:pt x="864" y="196"/>
                    <a:pt x="864" y="196"/>
                  </a:cubicBezTo>
                  <a:cubicBezTo>
                    <a:pt x="864" y="196"/>
                    <a:pt x="864" y="196"/>
                    <a:pt x="864" y="195"/>
                  </a:cubicBezTo>
                  <a:cubicBezTo>
                    <a:pt x="864" y="196"/>
                    <a:pt x="864" y="196"/>
                    <a:pt x="863" y="196"/>
                  </a:cubicBezTo>
                  <a:cubicBezTo>
                    <a:pt x="863" y="196"/>
                    <a:pt x="863" y="196"/>
                    <a:pt x="863" y="196"/>
                  </a:cubicBezTo>
                  <a:cubicBezTo>
                    <a:pt x="863" y="196"/>
                    <a:pt x="862" y="197"/>
                    <a:pt x="862" y="198"/>
                  </a:cubicBezTo>
                  <a:cubicBezTo>
                    <a:pt x="861" y="198"/>
                    <a:pt x="861" y="199"/>
                    <a:pt x="860" y="199"/>
                  </a:cubicBezTo>
                  <a:cubicBezTo>
                    <a:pt x="860" y="200"/>
                    <a:pt x="860" y="200"/>
                    <a:pt x="859" y="201"/>
                  </a:cubicBezTo>
                  <a:cubicBezTo>
                    <a:pt x="859" y="202"/>
                    <a:pt x="859" y="202"/>
                    <a:pt x="859" y="203"/>
                  </a:cubicBezTo>
                  <a:cubicBezTo>
                    <a:pt x="859" y="204"/>
                    <a:pt x="859" y="204"/>
                    <a:pt x="859" y="205"/>
                  </a:cubicBezTo>
                  <a:cubicBezTo>
                    <a:pt x="859" y="205"/>
                    <a:pt x="860" y="205"/>
                    <a:pt x="860" y="206"/>
                  </a:cubicBezTo>
                  <a:cubicBezTo>
                    <a:pt x="860" y="206"/>
                    <a:pt x="860" y="206"/>
                    <a:pt x="860" y="206"/>
                  </a:cubicBezTo>
                  <a:cubicBezTo>
                    <a:pt x="860" y="206"/>
                    <a:pt x="860" y="206"/>
                    <a:pt x="860" y="206"/>
                  </a:cubicBezTo>
                  <a:cubicBezTo>
                    <a:pt x="860" y="206"/>
                    <a:pt x="860" y="207"/>
                    <a:pt x="861" y="207"/>
                  </a:cubicBezTo>
                  <a:cubicBezTo>
                    <a:pt x="862" y="207"/>
                    <a:pt x="862" y="208"/>
                    <a:pt x="862" y="208"/>
                  </a:cubicBezTo>
                  <a:cubicBezTo>
                    <a:pt x="862" y="208"/>
                    <a:pt x="863" y="208"/>
                    <a:pt x="863" y="208"/>
                  </a:cubicBezTo>
                  <a:cubicBezTo>
                    <a:pt x="863" y="208"/>
                    <a:pt x="863" y="208"/>
                    <a:pt x="863" y="208"/>
                  </a:cubicBezTo>
                  <a:cubicBezTo>
                    <a:pt x="863" y="209"/>
                    <a:pt x="864" y="209"/>
                    <a:pt x="864" y="209"/>
                  </a:cubicBezTo>
                  <a:cubicBezTo>
                    <a:pt x="864" y="210"/>
                    <a:pt x="864" y="211"/>
                    <a:pt x="865" y="211"/>
                  </a:cubicBezTo>
                  <a:cubicBezTo>
                    <a:pt x="866" y="211"/>
                    <a:pt x="866" y="211"/>
                    <a:pt x="866" y="211"/>
                  </a:cubicBezTo>
                  <a:cubicBezTo>
                    <a:pt x="867" y="211"/>
                    <a:pt x="867" y="211"/>
                    <a:pt x="867" y="212"/>
                  </a:cubicBezTo>
                  <a:cubicBezTo>
                    <a:pt x="867" y="212"/>
                    <a:pt x="868" y="211"/>
                    <a:pt x="868" y="211"/>
                  </a:cubicBezTo>
                  <a:cubicBezTo>
                    <a:pt x="869" y="211"/>
                    <a:pt x="870" y="212"/>
                    <a:pt x="870" y="212"/>
                  </a:cubicBezTo>
                  <a:cubicBezTo>
                    <a:pt x="870" y="213"/>
                    <a:pt x="870" y="213"/>
                    <a:pt x="870" y="214"/>
                  </a:cubicBezTo>
                  <a:cubicBezTo>
                    <a:pt x="870" y="214"/>
                    <a:pt x="870" y="214"/>
                    <a:pt x="870" y="215"/>
                  </a:cubicBezTo>
                  <a:cubicBezTo>
                    <a:pt x="870" y="215"/>
                    <a:pt x="869" y="216"/>
                    <a:pt x="869" y="216"/>
                  </a:cubicBezTo>
                  <a:cubicBezTo>
                    <a:pt x="870" y="216"/>
                    <a:pt x="870" y="217"/>
                    <a:pt x="870" y="217"/>
                  </a:cubicBezTo>
                  <a:cubicBezTo>
                    <a:pt x="870" y="218"/>
                    <a:pt x="871" y="218"/>
                    <a:pt x="871" y="219"/>
                  </a:cubicBezTo>
                  <a:cubicBezTo>
                    <a:pt x="871" y="219"/>
                    <a:pt x="871" y="219"/>
                    <a:pt x="871" y="220"/>
                  </a:cubicBezTo>
                  <a:cubicBezTo>
                    <a:pt x="871" y="220"/>
                    <a:pt x="872" y="220"/>
                    <a:pt x="872" y="220"/>
                  </a:cubicBezTo>
                  <a:cubicBezTo>
                    <a:pt x="873" y="220"/>
                    <a:pt x="873" y="220"/>
                    <a:pt x="874" y="220"/>
                  </a:cubicBezTo>
                  <a:cubicBezTo>
                    <a:pt x="874" y="220"/>
                    <a:pt x="875" y="220"/>
                    <a:pt x="875" y="219"/>
                  </a:cubicBezTo>
                  <a:cubicBezTo>
                    <a:pt x="875" y="219"/>
                    <a:pt x="875" y="219"/>
                    <a:pt x="875" y="220"/>
                  </a:cubicBezTo>
                  <a:cubicBezTo>
                    <a:pt x="876" y="222"/>
                    <a:pt x="880" y="219"/>
                    <a:pt x="880" y="218"/>
                  </a:cubicBezTo>
                  <a:cubicBezTo>
                    <a:pt x="880" y="217"/>
                    <a:pt x="879" y="217"/>
                    <a:pt x="880" y="216"/>
                  </a:cubicBezTo>
                  <a:cubicBezTo>
                    <a:pt x="881" y="215"/>
                    <a:pt x="882" y="215"/>
                    <a:pt x="883" y="215"/>
                  </a:cubicBezTo>
                  <a:cubicBezTo>
                    <a:pt x="884" y="215"/>
                    <a:pt x="884" y="214"/>
                    <a:pt x="884" y="214"/>
                  </a:cubicBezTo>
                  <a:cubicBezTo>
                    <a:pt x="885" y="213"/>
                    <a:pt x="885" y="213"/>
                    <a:pt x="886" y="213"/>
                  </a:cubicBezTo>
                  <a:cubicBezTo>
                    <a:pt x="887" y="213"/>
                    <a:pt x="887" y="213"/>
                    <a:pt x="888" y="212"/>
                  </a:cubicBezTo>
                  <a:cubicBezTo>
                    <a:pt x="888" y="211"/>
                    <a:pt x="889" y="211"/>
                    <a:pt x="890" y="211"/>
                  </a:cubicBezTo>
                  <a:cubicBezTo>
                    <a:pt x="891" y="212"/>
                    <a:pt x="891" y="212"/>
                    <a:pt x="892" y="212"/>
                  </a:cubicBezTo>
                  <a:cubicBezTo>
                    <a:pt x="892" y="213"/>
                    <a:pt x="892" y="212"/>
                    <a:pt x="892" y="213"/>
                  </a:cubicBezTo>
                  <a:cubicBezTo>
                    <a:pt x="893" y="213"/>
                    <a:pt x="893" y="213"/>
                    <a:pt x="893" y="214"/>
                  </a:cubicBezTo>
                  <a:cubicBezTo>
                    <a:pt x="894" y="215"/>
                    <a:pt x="896" y="215"/>
                    <a:pt x="898" y="215"/>
                  </a:cubicBezTo>
                  <a:cubicBezTo>
                    <a:pt x="899" y="215"/>
                    <a:pt x="899" y="215"/>
                    <a:pt x="900" y="214"/>
                  </a:cubicBezTo>
                  <a:cubicBezTo>
                    <a:pt x="900" y="214"/>
                    <a:pt x="900" y="214"/>
                    <a:pt x="901" y="214"/>
                  </a:cubicBezTo>
                  <a:cubicBezTo>
                    <a:pt x="901" y="214"/>
                    <a:pt x="902" y="214"/>
                    <a:pt x="903" y="214"/>
                  </a:cubicBezTo>
                  <a:cubicBezTo>
                    <a:pt x="903" y="214"/>
                    <a:pt x="904" y="215"/>
                    <a:pt x="904" y="215"/>
                  </a:cubicBezTo>
                  <a:cubicBezTo>
                    <a:pt x="905" y="215"/>
                    <a:pt x="906" y="215"/>
                    <a:pt x="907" y="215"/>
                  </a:cubicBezTo>
                  <a:cubicBezTo>
                    <a:pt x="907" y="216"/>
                    <a:pt x="907" y="216"/>
                    <a:pt x="906" y="216"/>
                  </a:cubicBezTo>
                  <a:cubicBezTo>
                    <a:pt x="906" y="217"/>
                    <a:pt x="906" y="217"/>
                    <a:pt x="906" y="218"/>
                  </a:cubicBezTo>
                  <a:cubicBezTo>
                    <a:pt x="907" y="218"/>
                    <a:pt x="904" y="220"/>
                    <a:pt x="904" y="221"/>
                  </a:cubicBezTo>
                  <a:cubicBezTo>
                    <a:pt x="905" y="221"/>
                    <a:pt x="906" y="221"/>
                    <a:pt x="905" y="222"/>
                  </a:cubicBezTo>
                  <a:cubicBezTo>
                    <a:pt x="905" y="223"/>
                    <a:pt x="903" y="223"/>
                    <a:pt x="903" y="223"/>
                  </a:cubicBezTo>
                  <a:cubicBezTo>
                    <a:pt x="902" y="223"/>
                    <a:pt x="901" y="223"/>
                    <a:pt x="900" y="222"/>
                  </a:cubicBezTo>
                  <a:cubicBezTo>
                    <a:pt x="900" y="222"/>
                    <a:pt x="899" y="222"/>
                    <a:pt x="899" y="222"/>
                  </a:cubicBezTo>
                  <a:cubicBezTo>
                    <a:pt x="898" y="223"/>
                    <a:pt x="897" y="223"/>
                    <a:pt x="897" y="223"/>
                  </a:cubicBezTo>
                  <a:cubicBezTo>
                    <a:pt x="896" y="223"/>
                    <a:pt x="896" y="224"/>
                    <a:pt x="895" y="224"/>
                  </a:cubicBezTo>
                  <a:cubicBezTo>
                    <a:pt x="895" y="224"/>
                    <a:pt x="894" y="225"/>
                    <a:pt x="894" y="225"/>
                  </a:cubicBezTo>
                  <a:cubicBezTo>
                    <a:pt x="894" y="224"/>
                    <a:pt x="893" y="224"/>
                    <a:pt x="893" y="224"/>
                  </a:cubicBezTo>
                  <a:cubicBezTo>
                    <a:pt x="892" y="224"/>
                    <a:pt x="892" y="224"/>
                    <a:pt x="891" y="224"/>
                  </a:cubicBezTo>
                  <a:cubicBezTo>
                    <a:pt x="889" y="224"/>
                    <a:pt x="890" y="226"/>
                    <a:pt x="889" y="227"/>
                  </a:cubicBezTo>
                  <a:cubicBezTo>
                    <a:pt x="889" y="227"/>
                    <a:pt x="888" y="227"/>
                    <a:pt x="888" y="228"/>
                  </a:cubicBezTo>
                  <a:cubicBezTo>
                    <a:pt x="887" y="228"/>
                    <a:pt x="887" y="229"/>
                    <a:pt x="886" y="229"/>
                  </a:cubicBezTo>
                  <a:cubicBezTo>
                    <a:pt x="885" y="229"/>
                    <a:pt x="885" y="229"/>
                    <a:pt x="884" y="229"/>
                  </a:cubicBezTo>
                  <a:cubicBezTo>
                    <a:pt x="882" y="229"/>
                    <a:pt x="884" y="231"/>
                    <a:pt x="884" y="231"/>
                  </a:cubicBezTo>
                  <a:cubicBezTo>
                    <a:pt x="884" y="232"/>
                    <a:pt x="884" y="232"/>
                    <a:pt x="884" y="233"/>
                  </a:cubicBezTo>
                  <a:cubicBezTo>
                    <a:pt x="884" y="233"/>
                    <a:pt x="884" y="233"/>
                    <a:pt x="884" y="234"/>
                  </a:cubicBezTo>
                  <a:cubicBezTo>
                    <a:pt x="884" y="234"/>
                    <a:pt x="883" y="234"/>
                    <a:pt x="883" y="234"/>
                  </a:cubicBezTo>
                  <a:cubicBezTo>
                    <a:pt x="883" y="234"/>
                    <a:pt x="882" y="234"/>
                    <a:pt x="882" y="234"/>
                  </a:cubicBezTo>
                  <a:cubicBezTo>
                    <a:pt x="882" y="234"/>
                    <a:pt x="881" y="234"/>
                    <a:pt x="881" y="235"/>
                  </a:cubicBezTo>
                  <a:cubicBezTo>
                    <a:pt x="880" y="235"/>
                    <a:pt x="880" y="235"/>
                    <a:pt x="879" y="235"/>
                  </a:cubicBezTo>
                  <a:cubicBezTo>
                    <a:pt x="879" y="236"/>
                    <a:pt x="878" y="236"/>
                    <a:pt x="877" y="236"/>
                  </a:cubicBezTo>
                  <a:cubicBezTo>
                    <a:pt x="876" y="236"/>
                    <a:pt x="876" y="238"/>
                    <a:pt x="876" y="238"/>
                  </a:cubicBezTo>
                  <a:cubicBezTo>
                    <a:pt x="877" y="239"/>
                    <a:pt x="877" y="239"/>
                    <a:pt x="877" y="240"/>
                  </a:cubicBezTo>
                  <a:cubicBezTo>
                    <a:pt x="877" y="241"/>
                    <a:pt x="876" y="241"/>
                    <a:pt x="876" y="242"/>
                  </a:cubicBezTo>
                  <a:cubicBezTo>
                    <a:pt x="876" y="243"/>
                    <a:pt x="876" y="244"/>
                    <a:pt x="876" y="245"/>
                  </a:cubicBezTo>
                  <a:cubicBezTo>
                    <a:pt x="876" y="245"/>
                    <a:pt x="876" y="245"/>
                    <a:pt x="875" y="245"/>
                  </a:cubicBezTo>
                  <a:cubicBezTo>
                    <a:pt x="875" y="245"/>
                    <a:pt x="874" y="246"/>
                    <a:pt x="873" y="246"/>
                  </a:cubicBezTo>
                  <a:cubicBezTo>
                    <a:pt x="873" y="246"/>
                    <a:pt x="874" y="246"/>
                    <a:pt x="874" y="246"/>
                  </a:cubicBezTo>
                  <a:cubicBezTo>
                    <a:pt x="874" y="246"/>
                    <a:pt x="875" y="245"/>
                    <a:pt x="875" y="245"/>
                  </a:cubicBezTo>
                  <a:cubicBezTo>
                    <a:pt x="875" y="245"/>
                    <a:pt x="875" y="245"/>
                    <a:pt x="875" y="245"/>
                  </a:cubicBezTo>
                  <a:cubicBezTo>
                    <a:pt x="875" y="246"/>
                    <a:pt x="875" y="248"/>
                    <a:pt x="875" y="248"/>
                  </a:cubicBezTo>
                  <a:cubicBezTo>
                    <a:pt x="876" y="248"/>
                    <a:pt x="877" y="248"/>
                    <a:pt x="877" y="248"/>
                  </a:cubicBezTo>
                  <a:cubicBezTo>
                    <a:pt x="877" y="249"/>
                    <a:pt x="878" y="249"/>
                    <a:pt x="878" y="250"/>
                  </a:cubicBezTo>
                  <a:cubicBezTo>
                    <a:pt x="878" y="251"/>
                    <a:pt x="880" y="250"/>
                    <a:pt x="881" y="251"/>
                  </a:cubicBezTo>
                  <a:cubicBezTo>
                    <a:pt x="881" y="251"/>
                    <a:pt x="881" y="251"/>
                    <a:pt x="882" y="251"/>
                  </a:cubicBezTo>
                  <a:cubicBezTo>
                    <a:pt x="883" y="251"/>
                    <a:pt x="883" y="252"/>
                    <a:pt x="883" y="252"/>
                  </a:cubicBezTo>
                  <a:cubicBezTo>
                    <a:pt x="884" y="252"/>
                    <a:pt x="884" y="252"/>
                    <a:pt x="885" y="252"/>
                  </a:cubicBezTo>
                  <a:cubicBezTo>
                    <a:pt x="885" y="252"/>
                    <a:pt x="885" y="253"/>
                    <a:pt x="886" y="253"/>
                  </a:cubicBezTo>
                  <a:cubicBezTo>
                    <a:pt x="887" y="254"/>
                    <a:pt x="887" y="254"/>
                    <a:pt x="886" y="255"/>
                  </a:cubicBezTo>
                  <a:cubicBezTo>
                    <a:pt x="886" y="256"/>
                    <a:pt x="886" y="257"/>
                    <a:pt x="887" y="258"/>
                  </a:cubicBezTo>
                  <a:cubicBezTo>
                    <a:pt x="887" y="258"/>
                    <a:pt x="887" y="259"/>
                    <a:pt x="887" y="259"/>
                  </a:cubicBezTo>
                  <a:cubicBezTo>
                    <a:pt x="887" y="260"/>
                    <a:pt x="887" y="263"/>
                    <a:pt x="888" y="263"/>
                  </a:cubicBezTo>
                  <a:cubicBezTo>
                    <a:pt x="889" y="263"/>
                    <a:pt x="890" y="263"/>
                    <a:pt x="890" y="264"/>
                  </a:cubicBezTo>
                  <a:cubicBezTo>
                    <a:pt x="890" y="264"/>
                    <a:pt x="890" y="265"/>
                    <a:pt x="890" y="265"/>
                  </a:cubicBezTo>
                  <a:cubicBezTo>
                    <a:pt x="890" y="265"/>
                    <a:pt x="891" y="265"/>
                    <a:pt x="891" y="266"/>
                  </a:cubicBezTo>
                  <a:cubicBezTo>
                    <a:pt x="891" y="266"/>
                    <a:pt x="891" y="266"/>
                    <a:pt x="892" y="267"/>
                  </a:cubicBezTo>
                  <a:cubicBezTo>
                    <a:pt x="892" y="267"/>
                    <a:pt x="892" y="267"/>
                    <a:pt x="892" y="268"/>
                  </a:cubicBezTo>
                  <a:cubicBezTo>
                    <a:pt x="892" y="268"/>
                    <a:pt x="892" y="269"/>
                    <a:pt x="892" y="270"/>
                  </a:cubicBezTo>
                  <a:cubicBezTo>
                    <a:pt x="892" y="271"/>
                    <a:pt x="894" y="272"/>
                    <a:pt x="895" y="272"/>
                  </a:cubicBezTo>
                  <a:cubicBezTo>
                    <a:pt x="896" y="272"/>
                    <a:pt x="896" y="273"/>
                    <a:pt x="896" y="274"/>
                  </a:cubicBezTo>
                  <a:cubicBezTo>
                    <a:pt x="896" y="275"/>
                    <a:pt x="896" y="275"/>
                    <a:pt x="897" y="276"/>
                  </a:cubicBezTo>
                  <a:cubicBezTo>
                    <a:pt x="897" y="277"/>
                    <a:pt x="897" y="277"/>
                    <a:pt x="898" y="277"/>
                  </a:cubicBezTo>
                  <a:cubicBezTo>
                    <a:pt x="898" y="277"/>
                    <a:pt x="898" y="277"/>
                    <a:pt x="898" y="277"/>
                  </a:cubicBezTo>
                  <a:cubicBezTo>
                    <a:pt x="898" y="278"/>
                    <a:pt x="898" y="278"/>
                    <a:pt x="898" y="278"/>
                  </a:cubicBezTo>
                  <a:cubicBezTo>
                    <a:pt x="898" y="279"/>
                    <a:pt x="899" y="279"/>
                    <a:pt x="899" y="280"/>
                  </a:cubicBezTo>
                  <a:cubicBezTo>
                    <a:pt x="899" y="280"/>
                    <a:pt x="899" y="280"/>
                    <a:pt x="899" y="280"/>
                  </a:cubicBezTo>
                  <a:cubicBezTo>
                    <a:pt x="898" y="281"/>
                    <a:pt x="897" y="281"/>
                    <a:pt x="897" y="280"/>
                  </a:cubicBezTo>
                  <a:cubicBezTo>
                    <a:pt x="896" y="280"/>
                    <a:pt x="895" y="279"/>
                    <a:pt x="894" y="279"/>
                  </a:cubicBezTo>
                  <a:cubicBezTo>
                    <a:pt x="893" y="279"/>
                    <a:pt x="892" y="279"/>
                    <a:pt x="892" y="279"/>
                  </a:cubicBezTo>
                  <a:cubicBezTo>
                    <a:pt x="892" y="279"/>
                    <a:pt x="891" y="279"/>
                    <a:pt x="891" y="279"/>
                  </a:cubicBezTo>
                  <a:cubicBezTo>
                    <a:pt x="891" y="279"/>
                    <a:pt x="891" y="279"/>
                    <a:pt x="891" y="278"/>
                  </a:cubicBezTo>
                  <a:cubicBezTo>
                    <a:pt x="891" y="278"/>
                    <a:pt x="890" y="278"/>
                    <a:pt x="890" y="278"/>
                  </a:cubicBezTo>
                  <a:cubicBezTo>
                    <a:pt x="890" y="277"/>
                    <a:pt x="890" y="278"/>
                    <a:pt x="890" y="277"/>
                  </a:cubicBezTo>
                  <a:cubicBezTo>
                    <a:pt x="890" y="277"/>
                    <a:pt x="889" y="277"/>
                    <a:pt x="889" y="277"/>
                  </a:cubicBezTo>
                  <a:cubicBezTo>
                    <a:pt x="889" y="277"/>
                    <a:pt x="889" y="277"/>
                    <a:pt x="889" y="277"/>
                  </a:cubicBezTo>
                  <a:cubicBezTo>
                    <a:pt x="888" y="277"/>
                    <a:pt x="887" y="277"/>
                    <a:pt x="887" y="277"/>
                  </a:cubicBezTo>
                  <a:cubicBezTo>
                    <a:pt x="887" y="277"/>
                    <a:pt x="886" y="276"/>
                    <a:pt x="886" y="276"/>
                  </a:cubicBezTo>
                  <a:cubicBezTo>
                    <a:pt x="885" y="276"/>
                    <a:pt x="885" y="276"/>
                    <a:pt x="885" y="276"/>
                  </a:cubicBezTo>
                  <a:cubicBezTo>
                    <a:pt x="883" y="276"/>
                    <a:pt x="883" y="277"/>
                    <a:pt x="881" y="277"/>
                  </a:cubicBezTo>
                  <a:cubicBezTo>
                    <a:pt x="881" y="277"/>
                    <a:pt x="881" y="277"/>
                    <a:pt x="880" y="277"/>
                  </a:cubicBezTo>
                  <a:cubicBezTo>
                    <a:pt x="880" y="276"/>
                    <a:pt x="880" y="275"/>
                    <a:pt x="880" y="275"/>
                  </a:cubicBezTo>
                  <a:cubicBezTo>
                    <a:pt x="880" y="274"/>
                    <a:pt x="880" y="273"/>
                    <a:pt x="879" y="274"/>
                  </a:cubicBezTo>
                  <a:cubicBezTo>
                    <a:pt x="879" y="274"/>
                    <a:pt x="878" y="274"/>
                    <a:pt x="878" y="274"/>
                  </a:cubicBezTo>
                  <a:cubicBezTo>
                    <a:pt x="878" y="274"/>
                    <a:pt x="877" y="274"/>
                    <a:pt x="876" y="274"/>
                  </a:cubicBezTo>
                  <a:cubicBezTo>
                    <a:pt x="876" y="274"/>
                    <a:pt x="875" y="274"/>
                    <a:pt x="874" y="274"/>
                  </a:cubicBezTo>
                  <a:cubicBezTo>
                    <a:pt x="873" y="275"/>
                    <a:pt x="872" y="274"/>
                    <a:pt x="870" y="275"/>
                  </a:cubicBezTo>
                  <a:cubicBezTo>
                    <a:pt x="870" y="275"/>
                    <a:pt x="870" y="275"/>
                    <a:pt x="869" y="276"/>
                  </a:cubicBezTo>
                  <a:cubicBezTo>
                    <a:pt x="869" y="276"/>
                    <a:pt x="868" y="277"/>
                    <a:pt x="868" y="278"/>
                  </a:cubicBezTo>
                  <a:cubicBezTo>
                    <a:pt x="868" y="278"/>
                    <a:pt x="867" y="278"/>
                    <a:pt x="867" y="278"/>
                  </a:cubicBezTo>
                  <a:cubicBezTo>
                    <a:pt x="867" y="278"/>
                    <a:pt x="867" y="278"/>
                    <a:pt x="867" y="278"/>
                  </a:cubicBezTo>
                  <a:cubicBezTo>
                    <a:pt x="867" y="278"/>
                    <a:pt x="867" y="278"/>
                    <a:pt x="868" y="278"/>
                  </a:cubicBezTo>
                  <a:cubicBezTo>
                    <a:pt x="868" y="278"/>
                    <a:pt x="868" y="278"/>
                    <a:pt x="868" y="279"/>
                  </a:cubicBezTo>
                  <a:cubicBezTo>
                    <a:pt x="869" y="279"/>
                    <a:pt x="869" y="278"/>
                    <a:pt x="869" y="278"/>
                  </a:cubicBezTo>
                  <a:cubicBezTo>
                    <a:pt x="869" y="278"/>
                    <a:pt x="870" y="277"/>
                    <a:pt x="871" y="277"/>
                  </a:cubicBezTo>
                  <a:cubicBezTo>
                    <a:pt x="872" y="277"/>
                    <a:pt x="871" y="276"/>
                    <a:pt x="872" y="277"/>
                  </a:cubicBezTo>
                  <a:cubicBezTo>
                    <a:pt x="872" y="277"/>
                    <a:pt x="873" y="277"/>
                    <a:pt x="873" y="277"/>
                  </a:cubicBezTo>
                  <a:cubicBezTo>
                    <a:pt x="874" y="277"/>
                    <a:pt x="874" y="276"/>
                    <a:pt x="875" y="276"/>
                  </a:cubicBezTo>
                  <a:cubicBezTo>
                    <a:pt x="875" y="276"/>
                    <a:pt x="876" y="276"/>
                    <a:pt x="876" y="276"/>
                  </a:cubicBezTo>
                  <a:cubicBezTo>
                    <a:pt x="877" y="276"/>
                    <a:pt x="877" y="276"/>
                    <a:pt x="877" y="276"/>
                  </a:cubicBezTo>
                  <a:cubicBezTo>
                    <a:pt x="877" y="275"/>
                    <a:pt x="878" y="275"/>
                    <a:pt x="878" y="275"/>
                  </a:cubicBezTo>
                  <a:cubicBezTo>
                    <a:pt x="878" y="275"/>
                    <a:pt x="878" y="277"/>
                    <a:pt x="878" y="277"/>
                  </a:cubicBezTo>
                  <a:cubicBezTo>
                    <a:pt x="879" y="277"/>
                    <a:pt x="880" y="277"/>
                    <a:pt x="880" y="278"/>
                  </a:cubicBezTo>
                  <a:cubicBezTo>
                    <a:pt x="880" y="278"/>
                    <a:pt x="881" y="279"/>
                    <a:pt x="881" y="279"/>
                  </a:cubicBezTo>
                  <a:cubicBezTo>
                    <a:pt x="882" y="279"/>
                    <a:pt x="882" y="279"/>
                    <a:pt x="883" y="279"/>
                  </a:cubicBezTo>
                  <a:cubicBezTo>
                    <a:pt x="883" y="279"/>
                    <a:pt x="883" y="279"/>
                    <a:pt x="883" y="279"/>
                  </a:cubicBezTo>
                  <a:cubicBezTo>
                    <a:pt x="884" y="278"/>
                    <a:pt x="885" y="278"/>
                    <a:pt x="886" y="278"/>
                  </a:cubicBezTo>
                  <a:cubicBezTo>
                    <a:pt x="887" y="278"/>
                    <a:pt x="889" y="279"/>
                    <a:pt x="889" y="280"/>
                  </a:cubicBezTo>
                  <a:cubicBezTo>
                    <a:pt x="890" y="280"/>
                    <a:pt x="890" y="280"/>
                    <a:pt x="890" y="280"/>
                  </a:cubicBezTo>
                  <a:cubicBezTo>
                    <a:pt x="890" y="281"/>
                    <a:pt x="890" y="281"/>
                    <a:pt x="891" y="281"/>
                  </a:cubicBezTo>
                  <a:cubicBezTo>
                    <a:pt x="891" y="282"/>
                    <a:pt x="892" y="283"/>
                    <a:pt x="893" y="283"/>
                  </a:cubicBezTo>
                  <a:cubicBezTo>
                    <a:pt x="893" y="283"/>
                    <a:pt x="894" y="284"/>
                    <a:pt x="894" y="284"/>
                  </a:cubicBezTo>
                  <a:cubicBezTo>
                    <a:pt x="894" y="284"/>
                    <a:pt x="894" y="284"/>
                    <a:pt x="894" y="284"/>
                  </a:cubicBezTo>
                  <a:cubicBezTo>
                    <a:pt x="894" y="284"/>
                    <a:pt x="894" y="284"/>
                    <a:pt x="894" y="284"/>
                  </a:cubicBezTo>
                  <a:cubicBezTo>
                    <a:pt x="894" y="285"/>
                    <a:pt x="895" y="285"/>
                    <a:pt x="896" y="285"/>
                  </a:cubicBezTo>
                  <a:cubicBezTo>
                    <a:pt x="896" y="285"/>
                    <a:pt x="896" y="286"/>
                    <a:pt x="896" y="286"/>
                  </a:cubicBezTo>
                  <a:cubicBezTo>
                    <a:pt x="897" y="286"/>
                    <a:pt x="897" y="287"/>
                    <a:pt x="897" y="287"/>
                  </a:cubicBezTo>
                  <a:cubicBezTo>
                    <a:pt x="897" y="287"/>
                    <a:pt x="898" y="288"/>
                    <a:pt x="898" y="288"/>
                  </a:cubicBezTo>
                  <a:cubicBezTo>
                    <a:pt x="898" y="288"/>
                    <a:pt x="898" y="289"/>
                    <a:pt x="898" y="290"/>
                  </a:cubicBezTo>
                  <a:cubicBezTo>
                    <a:pt x="898" y="290"/>
                    <a:pt x="898" y="290"/>
                    <a:pt x="897" y="290"/>
                  </a:cubicBezTo>
                  <a:cubicBezTo>
                    <a:pt x="897" y="290"/>
                    <a:pt x="896" y="290"/>
                    <a:pt x="895" y="291"/>
                  </a:cubicBezTo>
                  <a:cubicBezTo>
                    <a:pt x="895" y="291"/>
                    <a:pt x="895" y="292"/>
                    <a:pt x="894" y="292"/>
                  </a:cubicBezTo>
                  <a:cubicBezTo>
                    <a:pt x="894" y="292"/>
                    <a:pt x="893" y="292"/>
                    <a:pt x="892" y="292"/>
                  </a:cubicBezTo>
                  <a:cubicBezTo>
                    <a:pt x="891" y="293"/>
                    <a:pt x="891" y="293"/>
                    <a:pt x="890" y="293"/>
                  </a:cubicBezTo>
                  <a:cubicBezTo>
                    <a:pt x="890" y="294"/>
                    <a:pt x="890" y="294"/>
                    <a:pt x="890" y="294"/>
                  </a:cubicBezTo>
                  <a:cubicBezTo>
                    <a:pt x="890" y="294"/>
                    <a:pt x="889" y="294"/>
                    <a:pt x="889" y="294"/>
                  </a:cubicBezTo>
                  <a:cubicBezTo>
                    <a:pt x="889" y="293"/>
                    <a:pt x="889" y="293"/>
                    <a:pt x="889" y="293"/>
                  </a:cubicBezTo>
                  <a:cubicBezTo>
                    <a:pt x="889" y="293"/>
                    <a:pt x="889" y="293"/>
                    <a:pt x="889" y="293"/>
                  </a:cubicBezTo>
                  <a:cubicBezTo>
                    <a:pt x="889" y="293"/>
                    <a:pt x="889" y="293"/>
                    <a:pt x="889" y="293"/>
                  </a:cubicBezTo>
                  <a:cubicBezTo>
                    <a:pt x="889" y="294"/>
                    <a:pt x="889" y="294"/>
                    <a:pt x="889" y="294"/>
                  </a:cubicBezTo>
                  <a:cubicBezTo>
                    <a:pt x="889" y="294"/>
                    <a:pt x="888" y="294"/>
                    <a:pt x="888" y="294"/>
                  </a:cubicBezTo>
                  <a:cubicBezTo>
                    <a:pt x="888" y="294"/>
                    <a:pt x="887" y="294"/>
                    <a:pt x="887" y="294"/>
                  </a:cubicBezTo>
                  <a:cubicBezTo>
                    <a:pt x="887" y="294"/>
                    <a:pt x="885" y="293"/>
                    <a:pt x="885" y="294"/>
                  </a:cubicBezTo>
                  <a:cubicBezTo>
                    <a:pt x="884" y="294"/>
                    <a:pt x="883" y="295"/>
                    <a:pt x="882" y="296"/>
                  </a:cubicBezTo>
                  <a:cubicBezTo>
                    <a:pt x="881" y="297"/>
                    <a:pt x="880" y="297"/>
                    <a:pt x="880" y="298"/>
                  </a:cubicBezTo>
                  <a:cubicBezTo>
                    <a:pt x="880" y="298"/>
                    <a:pt x="881" y="298"/>
                    <a:pt x="881" y="298"/>
                  </a:cubicBezTo>
                  <a:cubicBezTo>
                    <a:pt x="882" y="297"/>
                    <a:pt x="883" y="297"/>
                    <a:pt x="883" y="297"/>
                  </a:cubicBezTo>
                  <a:cubicBezTo>
                    <a:pt x="884" y="296"/>
                    <a:pt x="886" y="295"/>
                    <a:pt x="887" y="296"/>
                  </a:cubicBezTo>
                  <a:cubicBezTo>
                    <a:pt x="887" y="297"/>
                    <a:pt x="886" y="298"/>
                    <a:pt x="888" y="298"/>
                  </a:cubicBezTo>
                  <a:cubicBezTo>
                    <a:pt x="888" y="298"/>
                    <a:pt x="888" y="298"/>
                    <a:pt x="889" y="298"/>
                  </a:cubicBezTo>
                  <a:cubicBezTo>
                    <a:pt x="889" y="298"/>
                    <a:pt x="891" y="297"/>
                    <a:pt x="892" y="296"/>
                  </a:cubicBezTo>
                  <a:cubicBezTo>
                    <a:pt x="892" y="296"/>
                    <a:pt x="893" y="296"/>
                    <a:pt x="893" y="296"/>
                  </a:cubicBezTo>
                  <a:cubicBezTo>
                    <a:pt x="895" y="296"/>
                    <a:pt x="894" y="297"/>
                    <a:pt x="895" y="298"/>
                  </a:cubicBezTo>
                  <a:cubicBezTo>
                    <a:pt x="895" y="298"/>
                    <a:pt x="896" y="298"/>
                    <a:pt x="896" y="299"/>
                  </a:cubicBezTo>
                  <a:cubicBezTo>
                    <a:pt x="896" y="299"/>
                    <a:pt x="896" y="300"/>
                    <a:pt x="897" y="300"/>
                  </a:cubicBezTo>
                  <a:cubicBezTo>
                    <a:pt x="897" y="300"/>
                    <a:pt x="898" y="300"/>
                    <a:pt x="898" y="300"/>
                  </a:cubicBezTo>
                  <a:cubicBezTo>
                    <a:pt x="898" y="300"/>
                    <a:pt x="899" y="301"/>
                    <a:pt x="899" y="301"/>
                  </a:cubicBezTo>
                  <a:cubicBezTo>
                    <a:pt x="898" y="303"/>
                    <a:pt x="897" y="302"/>
                    <a:pt x="896" y="303"/>
                  </a:cubicBezTo>
                  <a:cubicBezTo>
                    <a:pt x="895" y="303"/>
                    <a:pt x="894" y="304"/>
                    <a:pt x="893" y="304"/>
                  </a:cubicBezTo>
                  <a:cubicBezTo>
                    <a:pt x="893" y="304"/>
                    <a:pt x="892" y="304"/>
                    <a:pt x="892" y="305"/>
                  </a:cubicBezTo>
                  <a:cubicBezTo>
                    <a:pt x="892" y="305"/>
                    <a:pt x="891" y="306"/>
                    <a:pt x="892" y="306"/>
                  </a:cubicBezTo>
                  <a:cubicBezTo>
                    <a:pt x="892" y="306"/>
                    <a:pt x="892" y="307"/>
                    <a:pt x="892" y="307"/>
                  </a:cubicBezTo>
                  <a:cubicBezTo>
                    <a:pt x="892" y="307"/>
                    <a:pt x="893" y="306"/>
                    <a:pt x="893" y="306"/>
                  </a:cubicBezTo>
                  <a:cubicBezTo>
                    <a:pt x="894" y="305"/>
                    <a:pt x="895" y="305"/>
                    <a:pt x="896" y="305"/>
                  </a:cubicBezTo>
                  <a:cubicBezTo>
                    <a:pt x="898" y="305"/>
                    <a:pt x="897" y="303"/>
                    <a:pt x="898" y="303"/>
                  </a:cubicBezTo>
                  <a:cubicBezTo>
                    <a:pt x="899" y="302"/>
                    <a:pt x="899" y="302"/>
                    <a:pt x="899" y="303"/>
                  </a:cubicBezTo>
                  <a:cubicBezTo>
                    <a:pt x="899" y="304"/>
                    <a:pt x="899" y="305"/>
                    <a:pt x="899" y="306"/>
                  </a:cubicBezTo>
                  <a:cubicBezTo>
                    <a:pt x="899" y="307"/>
                    <a:pt x="899" y="307"/>
                    <a:pt x="898" y="307"/>
                  </a:cubicBezTo>
                  <a:cubicBezTo>
                    <a:pt x="897" y="307"/>
                    <a:pt x="896" y="308"/>
                    <a:pt x="895" y="307"/>
                  </a:cubicBezTo>
                  <a:cubicBezTo>
                    <a:pt x="895" y="307"/>
                    <a:pt x="895" y="308"/>
                    <a:pt x="895" y="308"/>
                  </a:cubicBezTo>
                  <a:cubicBezTo>
                    <a:pt x="894" y="308"/>
                    <a:pt x="894" y="307"/>
                    <a:pt x="893" y="308"/>
                  </a:cubicBezTo>
                  <a:cubicBezTo>
                    <a:pt x="893" y="308"/>
                    <a:pt x="891" y="309"/>
                    <a:pt x="892" y="309"/>
                  </a:cubicBezTo>
                  <a:cubicBezTo>
                    <a:pt x="893" y="309"/>
                    <a:pt x="894" y="309"/>
                    <a:pt x="894" y="310"/>
                  </a:cubicBezTo>
                  <a:cubicBezTo>
                    <a:pt x="894" y="311"/>
                    <a:pt x="892" y="311"/>
                    <a:pt x="893" y="311"/>
                  </a:cubicBezTo>
                  <a:cubicBezTo>
                    <a:pt x="894" y="312"/>
                    <a:pt x="894" y="312"/>
                    <a:pt x="893" y="313"/>
                  </a:cubicBezTo>
                  <a:cubicBezTo>
                    <a:pt x="893" y="313"/>
                    <a:pt x="893" y="313"/>
                    <a:pt x="893" y="313"/>
                  </a:cubicBezTo>
                  <a:cubicBezTo>
                    <a:pt x="893" y="313"/>
                    <a:pt x="893" y="313"/>
                    <a:pt x="892" y="313"/>
                  </a:cubicBezTo>
                  <a:cubicBezTo>
                    <a:pt x="891" y="313"/>
                    <a:pt x="891" y="315"/>
                    <a:pt x="892" y="315"/>
                  </a:cubicBezTo>
                  <a:cubicBezTo>
                    <a:pt x="892" y="315"/>
                    <a:pt x="893" y="315"/>
                    <a:pt x="893" y="316"/>
                  </a:cubicBezTo>
                  <a:cubicBezTo>
                    <a:pt x="893" y="316"/>
                    <a:pt x="892" y="316"/>
                    <a:pt x="892" y="317"/>
                  </a:cubicBezTo>
                  <a:cubicBezTo>
                    <a:pt x="891" y="317"/>
                    <a:pt x="891" y="318"/>
                    <a:pt x="890" y="318"/>
                  </a:cubicBezTo>
                  <a:cubicBezTo>
                    <a:pt x="890" y="318"/>
                    <a:pt x="889" y="318"/>
                    <a:pt x="889" y="318"/>
                  </a:cubicBezTo>
                  <a:cubicBezTo>
                    <a:pt x="889" y="317"/>
                    <a:pt x="889" y="318"/>
                    <a:pt x="888" y="318"/>
                  </a:cubicBezTo>
                  <a:cubicBezTo>
                    <a:pt x="887" y="318"/>
                    <a:pt x="887" y="319"/>
                    <a:pt x="887" y="320"/>
                  </a:cubicBezTo>
                  <a:cubicBezTo>
                    <a:pt x="887" y="320"/>
                    <a:pt x="887" y="320"/>
                    <a:pt x="886" y="320"/>
                  </a:cubicBezTo>
                  <a:cubicBezTo>
                    <a:pt x="886" y="321"/>
                    <a:pt x="886" y="321"/>
                    <a:pt x="886" y="322"/>
                  </a:cubicBezTo>
                  <a:cubicBezTo>
                    <a:pt x="886" y="322"/>
                    <a:pt x="885" y="323"/>
                    <a:pt x="885" y="323"/>
                  </a:cubicBezTo>
                  <a:cubicBezTo>
                    <a:pt x="886" y="324"/>
                    <a:pt x="885" y="324"/>
                    <a:pt x="885" y="324"/>
                  </a:cubicBezTo>
                  <a:cubicBezTo>
                    <a:pt x="885" y="324"/>
                    <a:pt x="885" y="325"/>
                    <a:pt x="884" y="325"/>
                  </a:cubicBezTo>
                  <a:cubicBezTo>
                    <a:pt x="884" y="325"/>
                    <a:pt x="884" y="326"/>
                    <a:pt x="884" y="326"/>
                  </a:cubicBezTo>
                  <a:cubicBezTo>
                    <a:pt x="883" y="326"/>
                    <a:pt x="883" y="326"/>
                    <a:pt x="883" y="326"/>
                  </a:cubicBezTo>
                  <a:cubicBezTo>
                    <a:pt x="882" y="327"/>
                    <a:pt x="882" y="327"/>
                    <a:pt x="881" y="327"/>
                  </a:cubicBezTo>
                  <a:cubicBezTo>
                    <a:pt x="881" y="327"/>
                    <a:pt x="881" y="328"/>
                    <a:pt x="881" y="328"/>
                  </a:cubicBezTo>
                  <a:cubicBezTo>
                    <a:pt x="881" y="328"/>
                    <a:pt x="882" y="329"/>
                    <a:pt x="883" y="329"/>
                  </a:cubicBezTo>
                  <a:cubicBezTo>
                    <a:pt x="883" y="329"/>
                    <a:pt x="883" y="330"/>
                    <a:pt x="882" y="330"/>
                  </a:cubicBezTo>
                  <a:cubicBezTo>
                    <a:pt x="881" y="330"/>
                    <a:pt x="881" y="330"/>
                    <a:pt x="880" y="331"/>
                  </a:cubicBezTo>
                  <a:cubicBezTo>
                    <a:pt x="880" y="331"/>
                    <a:pt x="879" y="332"/>
                    <a:pt x="878" y="332"/>
                  </a:cubicBezTo>
                  <a:cubicBezTo>
                    <a:pt x="878" y="332"/>
                    <a:pt x="877" y="334"/>
                    <a:pt x="876" y="333"/>
                  </a:cubicBezTo>
                  <a:cubicBezTo>
                    <a:pt x="876" y="333"/>
                    <a:pt x="876" y="333"/>
                    <a:pt x="876" y="332"/>
                  </a:cubicBezTo>
                  <a:cubicBezTo>
                    <a:pt x="875" y="332"/>
                    <a:pt x="874" y="333"/>
                    <a:pt x="874" y="333"/>
                  </a:cubicBezTo>
                  <a:cubicBezTo>
                    <a:pt x="874" y="333"/>
                    <a:pt x="874" y="334"/>
                    <a:pt x="874" y="334"/>
                  </a:cubicBezTo>
                  <a:cubicBezTo>
                    <a:pt x="874" y="334"/>
                    <a:pt x="874" y="334"/>
                    <a:pt x="874" y="334"/>
                  </a:cubicBezTo>
                  <a:cubicBezTo>
                    <a:pt x="875" y="335"/>
                    <a:pt x="875" y="335"/>
                    <a:pt x="875" y="336"/>
                  </a:cubicBezTo>
                  <a:cubicBezTo>
                    <a:pt x="875" y="337"/>
                    <a:pt x="875" y="337"/>
                    <a:pt x="876" y="337"/>
                  </a:cubicBezTo>
                  <a:cubicBezTo>
                    <a:pt x="876" y="337"/>
                    <a:pt x="876" y="337"/>
                    <a:pt x="876" y="337"/>
                  </a:cubicBezTo>
                  <a:cubicBezTo>
                    <a:pt x="876" y="338"/>
                    <a:pt x="875" y="338"/>
                    <a:pt x="874" y="339"/>
                  </a:cubicBezTo>
                  <a:cubicBezTo>
                    <a:pt x="873" y="339"/>
                    <a:pt x="873" y="339"/>
                    <a:pt x="872" y="339"/>
                  </a:cubicBezTo>
                  <a:cubicBezTo>
                    <a:pt x="871" y="340"/>
                    <a:pt x="873" y="340"/>
                    <a:pt x="874" y="340"/>
                  </a:cubicBezTo>
                  <a:cubicBezTo>
                    <a:pt x="874" y="340"/>
                    <a:pt x="874" y="340"/>
                    <a:pt x="874" y="340"/>
                  </a:cubicBezTo>
                  <a:cubicBezTo>
                    <a:pt x="874" y="341"/>
                    <a:pt x="874" y="341"/>
                    <a:pt x="873" y="341"/>
                  </a:cubicBezTo>
                  <a:cubicBezTo>
                    <a:pt x="873" y="342"/>
                    <a:pt x="873" y="343"/>
                    <a:pt x="873" y="343"/>
                  </a:cubicBezTo>
                  <a:cubicBezTo>
                    <a:pt x="873" y="344"/>
                    <a:pt x="872" y="344"/>
                    <a:pt x="872" y="344"/>
                  </a:cubicBezTo>
                  <a:cubicBezTo>
                    <a:pt x="872" y="345"/>
                    <a:pt x="872" y="345"/>
                    <a:pt x="872" y="345"/>
                  </a:cubicBezTo>
                  <a:cubicBezTo>
                    <a:pt x="872" y="346"/>
                    <a:pt x="873" y="346"/>
                    <a:pt x="872" y="346"/>
                  </a:cubicBezTo>
                  <a:cubicBezTo>
                    <a:pt x="872" y="347"/>
                    <a:pt x="872" y="348"/>
                    <a:pt x="871" y="348"/>
                  </a:cubicBezTo>
                  <a:cubicBezTo>
                    <a:pt x="871" y="348"/>
                    <a:pt x="870" y="348"/>
                    <a:pt x="870" y="347"/>
                  </a:cubicBezTo>
                  <a:cubicBezTo>
                    <a:pt x="870" y="347"/>
                    <a:pt x="870" y="346"/>
                    <a:pt x="869" y="346"/>
                  </a:cubicBezTo>
                  <a:cubicBezTo>
                    <a:pt x="869" y="346"/>
                    <a:pt x="869" y="346"/>
                    <a:pt x="869" y="346"/>
                  </a:cubicBezTo>
                  <a:cubicBezTo>
                    <a:pt x="868" y="347"/>
                    <a:pt x="868" y="348"/>
                    <a:pt x="869" y="348"/>
                  </a:cubicBezTo>
                  <a:cubicBezTo>
                    <a:pt x="869" y="349"/>
                    <a:pt x="869" y="349"/>
                    <a:pt x="869" y="349"/>
                  </a:cubicBezTo>
                  <a:cubicBezTo>
                    <a:pt x="869" y="349"/>
                    <a:pt x="868" y="349"/>
                    <a:pt x="868" y="349"/>
                  </a:cubicBezTo>
                  <a:cubicBezTo>
                    <a:pt x="868" y="350"/>
                    <a:pt x="866" y="349"/>
                    <a:pt x="866" y="350"/>
                  </a:cubicBezTo>
                  <a:cubicBezTo>
                    <a:pt x="866" y="351"/>
                    <a:pt x="867" y="350"/>
                    <a:pt x="867" y="351"/>
                  </a:cubicBezTo>
                  <a:cubicBezTo>
                    <a:pt x="868" y="351"/>
                    <a:pt x="867" y="352"/>
                    <a:pt x="867" y="352"/>
                  </a:cubicBezTo>
                  <a:cubicBezTo>
                    <a:pt x="867" y="352"/>
                    <a:pt x="866" y="352"/>
                    <a:pt x="866" y="352"/>
                  </a:cubicBezTo>
                  <a:cubicBezTo>
                    <a:pt x="866" y="352"/>
                    <a:pt x="865" y="352"/>
                    <a:pt x="865" y="352"/>
                  </a:cubicBezTo>
                  <a:cubicBezTo>
                    <a:pt x="866" y="351"/>
                    <a:pt x="863" y="351"/>
                    <a:pt x="864" y="353"/>
                  </a:cubicBezTo>
                  <a:cubicBezTo>
                    <a:pt x="864" y="353"/>
                    <a:pt x="865" y="354"/>
                    <a:pt x="865" y="354"/>
                  </a:cubicBezTo>
                  <a:cubicBezTo>
                    <a:pt x="865" y="354"/>
                    <a:pt x="865" y="355"/>
                    <a:pt x="865" y="355"/>
                  </a:cubicBezTo>
                  <a:cubicBezTo>
                    <a:pt x="864" y="355"/>
                    <a:pt x="864" y="355"/>
                    <a:pt x="863" y="355"/>
                  </a:cubicBezTo>
                  <a:cubicBezTo>
                    <a:pt x="863" y="355"/>
                    <a:pt x="862" y="355"/>
                    <a:pt x="862" y="354"/>
                  </a:cubicBezTo>
                  <a:cubicBezTo>
                    <a:pt x="862" y="353"/>
                    <a:pt x="861" y="355"/>
                    <a:pt x="860" y="355"/>
                  </a:cubicBezTo>
                  <a:cubicBezTo>
                    <a:pt x="859" y="355"/>
                    <a:pt x="859" y="355"/>
                    <a:pt x="858" y="355"/>
                  </a:cubicBezTo>
                  <a:cubicBezTo>
                    <a:pt x="858" y="355"/>
                    <a:pt x="857" y="355"/>
                    <a:pt x="857" y="355"/>
                  </a:cubicBezTo>
                  <a:cubicBezTo>
                    <a:pt x="857" y="355"/>
                    <a:pt x="857" y="356"/>
                    <a:pt x="857" y="356"/>
                  </a:cubicBezTo>
                  <a:cubicBezTo>
                    <a:pt x="858" y="356"/>
                    <a:pt x="858" y="356"/>
                    <a:pt x="858" y="357"/>
                  </a:cubicBezTo>
                  <a:cubicBezTo>
                    <a:pt x="858" y="357"/>
                    <a:pt x="861" y="357"/>
                    <a:pt x="861" y="357"/>
                  </a:cubicBezTo>
                  <a:cubicBezTo>
                    <a:pt x="861" y="357"/>
                    <a:pt x="861" y="357"/>
                    <a:pt x="861" y="357"/>
                  </a:cubicBezTo>
                  <a:cubicBezTo>
                    <a:pt x="860" y="358"/>
                    <a:pt x="860" y="359"/>
                    <a:pt x="859" y="358"/>
                  </a:cubicBezTo>
                  <a:cubicBezTo>
                    <a:pt x="858" y="358"/>
                    <a:pt x="858" y="359"/>
                    <a:pt x="857" y="359"/>
                  </a:cubicBezTo>
                  <a:cubicBezTo>
                    <a:pt x="857" y="360"/>
                    <a:pt x="857" y="359"/>
                    <a:pt x="856" y="360"/>
                  </a:cubicBezTo>
                  <a:cubicBezTo>
                    <a:pt x="856" y="361"/>
                    <a:pt x="854" y="360"/>
                    <a:pt x="854" y="361"/>
                  </a:cubicBezTo>
                  <a:cubicBezTo>
                    <a:pt x="853" y="362"/>
                    <a:pt x="852" y="363"/>
                    <a:pt x="851" y="363"/>
                  </a:cubicBezTo>
                  <a:cubicBezTo>
                    <a:pt x="851" y="363"/>
                    <a:pt x="851" y="363"/>
                    <a:pt x="851" y="363"/>
                  </a:cubicBezTo>
                  <a:cubicBezTo>
                    <a:pt x="850" y="363"/>
                    <a:pt x="850" y="363"/>
                    <a:pt x="849" y="362"/>
                  </a:cubicBezTo>
                  <a:cubicBezTo>
                    <a:pt x="848" y="362"/>
                    <a:pt x="848" y="362"/>
                    <a:pt x="847" y="362"/>
                  </a:cubicBezTo>
                  <a:cubicBezTo>
                    <a:pt x="846" y="363"/>
                    <a:pt x="847" y="364"/>
                    <a:pt x="847" y="365"/>
                  </a:cubicBezTo>
                  <a:cubicBezTo>
                    <a:pt x="847" y="365"/>
                    <a:pt x="847" y="365"/>
                    <a:pt x="846" y="366"/>
                  </a:cubicBezTo>
                  <a:cubicBezTo>
                    <a:pt x="846" y="366"/>
                    <a:pt x="846" y="367"/>
                    <a:pt x="846" y="367"/>
                  </a:cubicBezTo>
                  <a:cubicBezTo>
                    <a:pt x="846" y="367"/>
                    <a:pt x="845" y="367"/>
                    <a:pt x="845" y="368"/>
                  </a:cubicBezTo>
                  <a:cubicBezTo>
                    <a:pt x="845" y="368"/>
                    <a:pt x="845" y="368"/>
                    <a:pt x="845" y="368"/>
                  </a:cubicBezTo>
                  <a:cubicBezTo>
                    <a:pt x="845" y="368"/>
                    <a:pt x="845" y="368"/>
                    <a:pt x="845" y="368"/>
                  </a:cubicBezTo>
                  <a:cubicBezTo>
                    <a:pt x="845" y="368"/>
                    <a:pt x="845" y="368"/>
                    <a:pt x="845" y="368"/>
                  </a:cubicBezTo>
                  <a:cubicBezTo>
                    <a:pt x="845" y="368"/>
                    <a:pt x="845" y="368"/>
                    <a:pt x="845" y="368"/>
                  </a:cubicBezTo>
                  <a:cubicBezTo>
                    <a:pt x="845" y="368"/>
                    <a:pt x="845" y="368"/>
                    <a:pt x="845" y="368"/>
                  </a:cubicBezTo>
                  <a:cubicBezTo>
                    <a:pt x="845" y="368"/>
                    <a:pt x="845" y="368"/>
                    <a:pt x="845" y="368"/>
                  </a:cubicBezTo>
                  <a:cubicBezTo>
                    <a:pt x="845" y="370"/>
                    <a:pt x="842" y="370"/>
                    <a:pt x="841" y="370"/>
                  </a:cubicBezTo>
                  <a:cubicBezTo>
                    <a:pt x="840" y="370"/>
                    <a:pt x="839" y="370"/>
                    <a:pt x="839" y="370"/>
                  </a:cubicBezTo>
                  <a:cubicBezTo>
                    <a:pt x="838" y="370"/>
                    <a:pt x="837" y="370"/>
                    <a:pt x="837" y="371"/>
                  </a:cubicBezTo>
                  <a:cubicBezTo>
                    <a:pt x="836" y="371"/>
                    <a:pt x="836" y="372"/>
                    <a:pt x="835" y="372"/>
                  </a:cubicBezTo>
                  <a:cubicBezTo>
                    <a:pt x="834" y="372"/>
                    <a:pt x="833" y="371"/>
                    <a:pt x="832" y="372"/>
                  </a:cubicBezTo>
                  <a:cubicBezTo>
                    <a:pt x="832" y="372"/>
                    <a:pt x="831" y="372"/>
                    <a:pt x="831" y="372"/>
                  </a:cubicBezTo>
                  <a:cubicBezTo>
                    <a:pt x="831" y="371"/>
                    <a:pt x="830" y="372"/>
                    <a:pt x="829" y="373"/>
                  </a:cubicBezTo>
                  <a:cubicBezTo>
                    <a:pt x="829" y="373"/>
                    <a:pt x="829" y="373"/>
                    <a:pt x="829" y="373"/>
                  </a:cubicBezTo>
                  <a:cubicBezTo>
                    <a:pt x="828" y="373"/>
                    <a:pt x="828" y="373"/>
                    <a:pt x="827" y="373"/>
                  </a:cubicBezTo>
                  <a:cubicBezTo>
                    <a:pt x="827" y="373"/>
                    <a:pt x="827" y="373"/>
                    <a:pt x="827" y="373"/>
                  </a:cubicBezTo>
                  <a:cubicBezTo>
                    <a:pt x="826" y="373"/>
                    <a:pt x="825" y="373"/>
                    <a:pt x="825" y="373"/>
                  </a:cubicBezTo>
                  <a:cubicBezTo>
                    <a:pt x="824" y="373"/>
                    <a:pt x="823" y="373"/>
                    <a:pt x="823" y="374"/>
                  </a:cubicBezTo>
                  <a:cubicBezTo>
                    <a:pt x="823" y="374"/>
                    <a:pt x="823" y="374"/>
                    <a:pt x="823" y="374"/>
                  </a:cubicBezTo>
                  <a:cubicBezTo>
                    <a:pt x="822" y="375"/>
                    <a:pt x="822" y="375"/>
                    <a:pt x="821" y="376"/>
                  </a:cubicBezTo>
                  <a:cubicBezTo>
                    <a:pt x="821" y="376"/>
                    <a:pt x="819" y="376"/>
                    <a:pt x="820" y="375"/>
                  </a:cubicBezTo>
                  <a:cubicBezTo>
                    <a:pt x="820" y="375"/>
                    <a:pt x="820" y="375"/>
                    <a:pt x="821" y="374"/>
                  </a:cubicBezTo>
                  <a:cubicBezTo>
                    <a:pt x="821" y="374"/>
                    <a:pt x="819" y="373"/>
                    <a:pt x="819" y="373"/>
                  </a:cubicBezTo>
                  <a:cubicBezTo>
                    <a:pt x="818" y="372"/>
                    <a:pt x="817" y="372"/>
                    <a:pt x="816" y="371"/>
                  </a:cubicBezTo>
                  <a:cubicBezTo>
                    <a:pt x="816" y="370"/>
                    <a:pt x="816" y="370"/>
                    <a:pt x="815" y="370"/>
                  </a:cubicBezTo>
                  <a:cubicBezTo>
                    <a:pt x="815" y="371"/>
                    <a:pt x="815" y="371"/>
                    <a:pt x="815" y="371"/>
                  </a:cubicBezTo>
                  <a:cubicBezTo>
                    <a:pt x="815" y="371"/>
                    <a:pt x="815" y="372"/>
                    <a:pt x="815" y="372"/>
                  </a:cubicBezTo>
                  <a:cubicBezTo>
                    <a:pt x="815" y="373"/>
                    <a:pt x="816" y="374"/>
                    <a:pt x="816" y="374"/>
                  </a:cubicBezTo>
                  <a:cubicBezTo>
                    <a:pt x="816" y="374"/>
                    <a:pt x="816" y="374"/>
                    <a:pt x="816" y="374"/>
                  </a:cubicBezTo>
                  <a:cubicBezTo>
                    <a:pt x="816" y="374"/>
                    <a:pt x="816" y="374"/>
                    <a:pt x="816" y="374"/>
                  </a:cubicBezTo>
                  <a:cubicBezTo>
                    <a:pt x="816" y="374"/>
                    <a:pt x="816" y="374"/>
                    <a:pt x="816" y="374"/>
                  </a:cubicBezTo>
                  <a:cubicBezTo>
                    <a:pt x="816" y="374"/>
                    <a:pt x="816" y="374"/>
                    <a:pt x="816" y="374"/>
                  </a:cubicBezTo>
                  <a:cubicBezTo>
                    <a:pt x="815" y="374"/>
                    <a:pt x="815" y="375"/>
                    <a:pt x="815" y="375"/>
                  </a:cubicBezTo>
                  <a:cubicBezTo>
                    <a:pt x="815" y="375"/>
                    <a:pt x="815" y="376"/>
                    <a:pt x="814" y="376"/>
                  </a:cubicBezTo>
                  <a:cubicBezTo>
                    <a:pt x="814" y="376"/>
                    <a:pt x="814" y="376"/>
                    <a:pt x="814" y="376"/>
                  </a:cubicBezTo>
                  <a:cubicBezTo>
                    <a:pt x="814" y="376"/>
                    <a:pt x="814" y="376"/>
                    <a:pt x="814" y="375"/>
                  </a:cubicBezTo>
                  <a:cubicBezTo>
                    <a:pt x="814" y="375"/>
                    <a:pt x="814" y="375"/>
                    <a:pt x="814" y="376"/>
                  </a:cubicBezTo>
                  <a:cubicBezTo>
                    <a:pt x="814" y="376"/>
                    <a:pt x="814" y="376"/>
                    <a:pt x="814" y="376"/>
                  </a:cubicBezTo>
                  <a:cubicBezTo>
                    <a:pt x="814" y="376"/>
                    <a:pt x="814" y="376"/>
                    <a:pt x="814" y="376"/>
                  </a:cubicBezTo>
                  <a:cubicBezTo>
                    <a:pt x="814" y="376"/>
                    <a:pt x="814" y="376"/>
                    <a:pt x="813" y="377"/>
                  </a:cubicBezTo>
                  <a:cubicBezTo>
                    <a:pt x="813" y="377"/>
                    <a:pt x="812" y="378"/>
                    <a:pt x="811" y="378"/>
                  </a:cubicBezTo>
                  <a:cubicBezTo>
                    <a:pt x="811" y="378"/>
                    <a:pt x="810" y="378"/>
                    <a:pt x="810" y="378"/>
                  </a:cubicBezTo>
                  <a:cubicBezTo>
                    <a:pt x="810" y="378"/>
                    <a:pt x="810" y="378"/>
                    <a:pt x="810" y="379"/>
                  </a:cubicBezTo>
                  <a:cubicBezTo>
                    <a:pt x="809" y="379"/>
                    <a:pt x="809" y="379"/>
                    <a:pt x="809" y="379"/>
                  </a:cubicBezTo>
                  <a:cubicBezTo>
                    <a:pt x="809" y="380"/>
                    <a:pt x="808" y="380"/>
                    <a:pt x="808" y="380"/>
                  </a:cubicBezTo>
                  <a:cubicBezTo>
                    <a:pt x="807" y="380"/>
                    <a:pt x="807" y="380"/>
                    <a:pt x="806" y="381"/>
                  </a:cubicBezTo>
                  <a:cubicBezTo>
                    <a:pt x="805" y="381"/>
                    <a:pt x="804" y="382"/>
                    <a:pt x="802" y="381"/>
                  </a:cubicBezTo>
                  <a:cubicBezTo>
                    <a:pt x="802" y="381"/>
                    <a:pt x="801" y="381"/>
                    <a:pt x="801" y="381"/>
                  </a:cubicBezTo>
                  <a:cubicBezTo>
                    <a:pt x="800" y="381"/>
                    <a:pt x="800" y="380"/>
                    <a:pt x="800" y="380"/>
                  </a:cubicBezTo>
                  <a:cubicBezTo>
                    <a:pt x="799" y="380"/>
                    <a:pt x="799" y="381"/>
                    <a:pt x="799" y="381"/>
                  </a:cubicBezTo>
                  <a:cubicBezTo>
                    <a:pt x="799" y="382"/>
                    <a:pt x="799" y="382"/>
                    <a:pt x="798" y="383"/>
                  </a:cubicBezTo>
                  <a:cubicBezTo>
                    <a:pt x="798" y="383"/>
                    <a:pt x="797" y="383"/>
                    <a:pt x="796" y="383"/>
                  </a:cubicBezTo>
                  <a:cubicBezTo>
                    <a:pt x="796" y="384"/>
                    <a:pt x="795" y="383"/>
                    <a:pt x="794" y="384"/>
                  </a:cubicBezTo>
                  <a:cubicBezTo>
                    <a:pt x="793" y="384"/>
                    <a:pt x="792" y="385"/>
                    <a:pt x="791" y="385"/>
                  </a:cubicBezTo>
                  <a:cubicBezTo>
                    <a:pt x="790" y="385"/>
                    <a:pt x="789" y="385"/>
                    <a:pt x="788" y="385"/>
                  </a:cubicBezTo>
                  <a:cubicBezTo>
                    <a:pt x="788" y="385"/>
                    <a:pt x="788" y="384"/>
                    <a:pt x="788" y="384"/>
                  </a:cubicBezTo>
                  <a:cubicBezTo>
                    <a:pt x="788" y="384"/>
                    <a:pt x="788" y="383"/>
                    <a:pt x="787" y="384"/>
                  </a:cubicBezTo>
                  <a:cubicBezTo>
                    <a:pt x="787" y="384"/>
                    <a:pt x="787" y="384"/>
                    <a:pt x="787" y="385"/>
                  </a:cubicBezTo>
                  <a:cubicBezTo>
                    <a:pt x="787" y="386"/>
                    <a:pt x="786" y="386"/>
                    <a:pt x="785" y="387"/>
                  </a:cubicBezTo>
                  <a:cubicBezTo>
                    <a:pt x="786" y="387"/>
                    <a:pt x="786" y="387"/>
                    <a:pt x="786" y="388"/>
                  </a:cubicBezTo>
                  <a:cubicBezTo>
                    <a:pt x="786" y="388"/>
                    <a:pt x="786" y="389"/>
                    <a:pt x="786" y="389"/>
                  </a:cubicBezTo>
                  <a:cubicBezTo>
                    <a:pt x="787" y="389"/>
                    <a:pt x="787" y="389"/>
                    <a:pt x="787" y="390"/>
                  </a:cubicBezTo>
                  <a:cubicBezTo>
                    <a:pt x="788" y="390"/>
                    <a:pt x="788" y="390"/>
                    <a:pt x="788" y="391"/>
                  </a:cubicBezTo>
                  <a:cubicBezTo>
                    <a:pt x="788" y="391"/>
                    <a:pt x="788" y="391"/>
                    <a:pt x="788" y="392"/>
                  </a:cubicBezTo>
                  <a:cubicBezTo>
                    <a:pt x="787" y="392"/>
                    <a:pt x="787" y="393"/>
                    <a:pt x="787" y="393"/>
                  </a:cubicBezTo>
                  <a:cubicBezTo>
                    <a:pt x="786" y="393"/>
                    <a:pt x="786" y="393"/>
                    <a:pt x="785" y="393"/>
                  </a:cubicBezTo>
                  <a:cubicBezTo>
                    <a:pt x="785" y="393"/>
                    <a:pt x="783" y="393"/>
                    <a:pt x="783" y="393"/>
                  </a:cubicBezTo>
                  <a:cubicBezTo>
                    <a:pt x="782" y="393"/>
                    <a:pt x="781" y="394"/>
                    <a:pt x="781" y="393"/>
                  </a:cubicBezTo>
                  <a:cubicBezTo>
                    <a:pt x="780" y="393"/>
                    <a:pt x="781" y="392"/>
                    <a:pt x="781" y="391"/>
                  </a:cubicBezTo>
                  <a:cubicBezTo>
                    <a:pt x="781" y="390"/>
                    <a:pt x="779" y="391"/>
                    <a:pt x="779" y="390"/>
                  </a:cubicBezTo>
                  <a:cubicBezTo>
                    <a:pt x="779" y="389"/>
                    <a:pt x="779" y="389"/>
                    <a:pt x="778" y="388"/>
                  </a:cubicBezTo>
                  <a:cubicBezTo>
                    <a:pt x="778" y="388"/>
                    <a:pt x="778" y="388"/>
                    <a:pt x="778" y="388"/>
                  </a:cubicBezTo>
                  <a:cubicBezTo>
                    <a:pt x="778" y="387"/>
                    <a:pt x="779" y="387"/>
                    <a:pt x="779" y="387"/>
                  </a:cubicBezTo>
                  <a:cubicBezTo>
                    <a:pt x="780" y="387"/>
                    <a:pt x="780" y="387"/>
                    <a:pt x="780" y="386"/>
                  </a:cubicBezTo>
                  <a:cubicBezTo>
                    <a:pt x="780" y="386"/>
                    <a:pt x="780" y="386"/>
                    <a:pt x="780" y="385"/>
                  </a:cubicBezTo>
                  <a:cubicBezTo>
                    <a:pt x="781" y="385"/>
                    <a:pt x="781" y="385"/>
                    <a:pt x="781" y="385"/>
                  </a:cubicBezTo>
                  <a:cubicBezTo>
                    <a:pt x="782" y="385"/>
                    <a:pt x="782" y="384"/>
                    <a:pt x="782" y="384"/>
                  </a:cubicBezTo>
                  <a:cubicBezTo>
                    <a:pt x="783" y="383"/>
                    <a:pt x="782" y="383"/>
                    <a:pt x="782" y="383"/>
                  </a:cubicBezTo>
                  <a:cubicBezTo>
                    <a:pt x="781" y="383"/>
                    <a:pt x="781" y="383"/>
                    <a:pt x="780" y="383"/>
                  </a:cubicBezTo>
                  <a:cubicBezTo>
                    <a:pt x="780" y="383"/>
                    <a:pt x="780" y="383"/>
                    <a:pt x="779" y="383"/>
                  </a:cubicBezTo>
                  <a:cubicBezTo>
                    <a:pt x="779" y="383"/>
                    <a:pt x="779" y="383"/>
                    <a:pt x="779" y="383"/>
                  </a:cubicBezTo>
                  <a:cubicBezTo>
                    <a:pt x="779" y="383"/>
                    <a:pt x="778" y="384"/>
                    <a:pt x="778" y="384"/>
                  </a:cubicBezTo>
                  <a:cubicBezTo>
                    <a:pt x="777" y="384"/>
                    <a:pt x="775" y="383"/>
                    <a:pt x="774" y="383"/>
                  </a:cubicBezTo>
                  <a:cubicBezTo>
                    <a:pt x="774" y="383"/>
                    <a:pt x="774" y="383"/>
                    <a:pt x="774" y="383"/>
                  </a:cubicBezTo>
                  <a:cubicBezTo>
                    <a:pt x="774" y="382"/>
                    <a:pt x="773" y="382"/>
                    <a:pt x="773" y="382"/>
                  </a:cubicBezTo>
                  <a:cubicBezTo>
                    <a:pt x="772" y="382"/>
                    <a:pt x="772" y="382"/>
                    <a:pt x="772" y="382"/>
                  </a:cubicBezTo>
                  <a:cubicBezTo>
                    <a:pt x="771" y="382"/>
                    <a:pt x="771" y="382"/>
                    <a:pt x="771" y="382"/>
                  </a:cubicBezTo>
                  <a:cubicBezTo>
                    <a:pt x="771" y="381"/>
                    <a:pt x="771" y="381"/>
                    <a:pt x="770" y="380"/>
                  </a:cubicBezTo>
                  <a:cubicBezTo>
                    <a:pt x="770" y="380"/>
                    <a:pt x="769" y="381"/>
                    <a:pt x="769" y="382"/>
                  </a:cubicBezTo>
                  <a:cubicBezTo>
                    <a:pt x="769" y="382"/>
                    <a:pt x="769" y="382"/>
                    <a:pt x="768" y="382"/>
                  </a:cubicBezTo>
                  <a:cubicBezTo>
                    <a:pt x="768" y="382"/>
                    <a:pt x="768" y="382"/>
                    <a:pt x="768" y="382"/>
                  </a:cubicBezTo>
                  <a:cubicBezTo>
                    <a:pt x="767" y="381"/>
                    <a:pt x="767" y="382"/>
                    <a:pt x="766" y="382"/>
                  </a:cubicBezTo>
                  <a:cubicBezTo>
                    <a:pt x="766" y="383"/>
                    <a:pt x="766" y="383"/>
                    <a:pt x="765" y="384"/>
                  </a:cubicBezTo>
                  <a:cubicBezTo>
                    <a:pt x="765" y="384"/>
                    <a:pt x="763" y="384"/>
                    <a:pt x="763" y="385"/>
                  </a:cubicBezTo>
                  <a:cubicBezTo>
                    <a:pt x="762" y="385"/>
                    <a:pt x="759" y="385"/>
                    <a:pt x="759" y="386"/>
                  </a:cubicBezTo>
                  <a:cubicBezTo>
                    <a:pt x="759" y="387"/>
                    <a:pt x="758" y="387"/>
                    <a:pt x="758" y="388"/>
                  </a:cubicBezTo>
                  <a:cubicBezTo>
                    <a:pt x="758" y="388"/>
                    <a:pt x="757" y="388"/>
                    <a:pt x="757" y="388"/>
                  </a:cubicBezTo>
                  <a:cubicBezTo>
                    <a:pt x="756" y="388"/>
                    <a:pt x="755" y="388"/>
                    <a:pt x="755" y="388"/>
                  </a:cubicBezTo>
                  <a:cubicBezTo>
                    <a:pt x="754" y="388"/>
                    <a:pt x="754" y="388"/>
                    <a:pt x="753" y="388"/>
                  </a:cubicBezTo>
                  <a:cubicBezTo>
                    <a:pt x="753" y="388"/>
                    <a:pt x="752" y="388"/>
                    <a:pt x="752" y="388"/>
                  </a:cubicBezTo>
                  <a:cubicBezTo>
                    <a:pt x="750" y="388"/>
                    <a:pt x="751" y="390"/>
                    <a:pt x="751" y="392"/>
                  </a:cubicBezTo>
                  <a:cubicBezTo>
                    <a:pt x="750" y="392"/>
                    <a:pt x="750" y="393"/>
                    <a:pt x="750" y="394"/>
                  </a:cubicBezTo>
                  <a:cubicBezTo>
                    <a:pt x="750" y="394"/>
                    <a:pt x="750" y="395"/>
                    <a:pt x="750" y="395"/>
                  </a:cubicBezTo>
                  <a:cubicBezTo>
                    <a:pt x="749" y="395"/>
                    <a:pt x="749" y="395"/>
                    <a:pt x="748" y="396"/>
                  </a:cubicBezTo>
                  <a:cubicBezTo>
                    <a:pt x="748" y="396"/>
                    <a:pt x="747" y="396"/>
                    <a:pt x="747" y="397"/>
                  </a:cubicBezTo>
                  <a:cubicBezTo>
                    <a:pt x="746" y="397"/>
                    <a:pt x="746" y="397"/>
                    <a:pt x="745" y="397"/>
                  </a:cubicBezTo>
                  <a:cubicBezTo>
                    <a:pt x="744" y="397"/>
                    <a:pt x="744" y="398"/>
                    <a:pt x="744" y="398"/>
                  </a:cubicBezTo>
                  <a:cubicBezTo>
                    <a:pt x="743" y="399"/>
                    <a:pt x="742" y="399"/>
                    <a:pt x="742" y="400"/>
                  </a:cubicBezTo>
                  <a:cubicBezTo>
                    <a:pt x="742" y="401"/>
                    <a:pt x="743" y="401"/>
                    <a:pt x="743" y="402"/>
                  </a:cubicBezTo>
                  <a:cubicBezTo>
                    <a:pt x="743" y="402"/>
                    <a:pt x="743" y="402"/>
                    <a:pt x="743" y="403"/>
                  </a:cubicBezTo>
                  <a:cubicBezTo>
                    <a:pt x="743" y="403"/>
                    <a:pt x="742" y="403"/>
                    <a:pt x="742" y="404"/>
                  </a:cubicBezTo>
                  <a:cubicBezTo>
                    <a:pt x="742" y="404"/>
                    <a:pt x="742" y="405"/>
                    <a:pt x="741" y="405"/>
                  </a:cubicBezTo>
                  <a:cubicBezTo>
                    <a:pt x="741" y="406"/>
                    <a:pt x="741" y="406"/>
                    <a:pt x="741" y="407"/>
                  </a:cubicBezTo>
                  <a:cubicBezTo>
                    <a:pt x="741" y="407"/>
                    <a:pt x="741" y="407"/>
                    <a:pt x="741" y="408"/>
                  </a:cubicBezTo>
                  <a:cubicBezTo>
                    <a:pt x="741" y="408"/>
                    <a:pt x="742" y="408"/>
                    <a:pt x="742" y="409"/>
                  </a:cubicBezTo>
                  <a:cubicBezTo>
                    <a:pt x="743" y="409"/>
                    <a:pt x="743" y="410"/>
                    <a:pt x="744" y="410"/>
                  </a:cubicBezTo>
                  <a:cubicBezTo>
                    <a:pt x="744" y="411"/>
                    <a:pt x="744" y="411"/>
                    <a:pt x="745" y="411"/>
                  </a:cubicBezTo>
                  <a:cubicBezTo>
                    <a:pt x="746" y="411"/>
                    <a:pt x="746" y="411"/>
                    <a:pt x="746" y="411"/>
                  </a:cubicBezTo>
                  <a:cubicBezTo>
                    <a:pt x="747" y="412"/>
                    <a:pt x="747" y="412"/>
                    <a:pt x="748" y="413"/>
                  </a:cubicBezTo>
                  <a:cubicBezTo>
                    <a:pt x="748" y="413"/>
                    <a:pt x="748" y="413"/>
                    <a:pt x="748" y="414"/>
                  </a:cubicBezTo>
                  <a:cubicBezTo>
                    <a:pt x="748" y="415"/>
                    <a:pt x="748" y="416"/>
                    <a:pt x="748" y="417"/>
                  </a:cubicBezTo>
                  <a:cubicBezTo>
                    <a:pt x="747" y="418"/>
                    <a:pt x="748" y="419"/>
                    <a:pt x="749" y="420"/>
                  </a:cubicBezTo>
                  <a:cubicBezTo>
                    <a:pt x="749" y="421"/>
                    <a:pt x="750" y="421"/>
                    <a:pt x="751" y="421"/>
                  </a:cubicBezTo>
                  <a:cubicBezTo>
                    <a:pt x="752" y="422"/>
                    <a:pt x="752" y="422"/>
                    <a:pt x="753" y="423"/>
                  </a:cubicBezTo>
                  <a:cubicBezTo>
                    <a:pt x="753" y="423"/>
                    <a:pt x="754" y="424"/>
                    <a:pt x="754" y="424"/>
                  </a:cubicBezTo>
                  <a:cubicBezTo>
                    <a:pt x="754" y="424"/>
                    <a:pt x="755" y="425"/>
                    <a:pt x="755" y="425"/>
                  </a:cubicBezTo>
                  <a:cubicBezTo>
                    <a:pt x="757" y="425"/>
                    <a:pt x="758" y="427"/>
                    <a:pt x="760" y="428"/>
                  </a:cubicBezTo>
                  <a:cubicBezTo>
                    <a:pt x="760" y="429"/>
                    <a:pt x="761" y="429"/>
                    <a:pt x="761" y="429"/>
                  </a:cubicBezTo>
                  <a:cubicBezTo>
                    <a:pt x="762" y="429"/>
                    <a:pt x="762" y="430"/>
                    <a:pt x="762" y="430"/>
                  </a:cubicBezTo>
                  <a:cubicBezTo>
                    <a:pt x="762" y="430"/>
                    <a:pt x="762" y="431"/>
                    <a:pt x="763" y="431"/>
                  </a:cubicBezTo>
                  <a:cubicBezTo>
                    <a:pt x="764" y="432"/>
                    <a:pt x="765" y="433"/>
                    <a:pt x="766" y="434"/>
                  </a:cubicBezTo>
                  <a:cubicBezTo>
                    <a:pt x="766" y="435"/>
                    <a:pt x="765" y="437"/>
                    <a:pt x="766" y="437"/>
                  </a:cubicBezTo>
                  <a:cubicBezTo>
                    <a:pt x="767" y="438"/>
                    <a:pt x="768" y="439"/>
                    <a:pt x="768" y="440"/>
                  </a:cubicBezTo>
                  <a:cubicBezTo>
                    <a:pt x="768" y="440"/>
                    <a:pt x="768" y="441"/>
                    <a:pt x="768" y="442"/>
                  </a:cubicBezTo>
                  <a:cubicBezTo>
                    <a:pt x="768" y="442"/>
                    <a:pt x="768" y="443"/>
                    <a:pt x="769" y="443"/>
                  </a:cubicBezTo>
                  <a:cubicBezTo>
                    <a:pt x="769" y="444"/>
                    <a:pt x="769" y="445"/>
                    <a:pt x="769" y="447"/>
                  </a:cubicBezTo>
                  <a:cubicBezTo>
                    <a:pt x="769" y="448"/>
                    <a:pt x="769" y="448"/>
                    <a:pt x="769" y="449"/>
                  </a:cubicBezTo>
                  <a:cubicBezTo>
                    <a:pt x="769" y="450"/>
                    <a:pt x="769" y="450"/>
                    <a:pt x="769" y="450"/>
                  </a:cubicBezTo>
                  <a:cubicBezTo>
                    <a:pt x="769" y="451"/>
                    <a:pt x="769" y="451"/>
                    <a:pt x="769" y="451"/>
                  </a:cubicBezTo>
                  <a:cubicBezTo>
                    <a:pt x="770" y="452"/>
                    <a:pt x="770" y="452"/>
                    <a:pt x="769" y="453"/>
                  </a:cubicBezTo>
                  <a:cubicBezTo>
                    <a:pt x="769" y="454"/>
                    <a:pt x="769" y="454"/>
                    <a:pt x="769" y="455"/>
                  </a:cubicBezTo>
                  <a:cubicBezTo>
                    <a:pt x="769" y="456"/>
                    <a:pt x="769" y="457"/>
                    <a:pt x="769" y="458"/>
                  </a:cubicBezTo>
                  <a:cubicBezTo>
                    <a:pt x="769" y="458"/>
                    <a:pt x="770" y="459"/>
                    <a:pt x="770" y="459"/>
                  </a:cubicBezTo>
                  <a:cubicBezTo>
                    <a:pt x="770" y="460"/>
                    <a:pt x="770" y="461"/>
                    <a:pt x="769" y="461"/>
                  </a:cubicBezTo>
                  <a:cubicBezTo>
                    <a:pt x="769" y="461"/>
                    <a:pt x="768" y="461"/>
                    <a:pt x="768" y="461"/>
                  </a:cubicBezTo>
                  <a:cubicBezTo>
                    <a:pt x="768" y="462"/>
                    <a:pt x="768" y="462"/>
                    <a:pt x="768" y="463"/>
                  </a:cubicBezTo>
                  <a:cubicBezTo>
                    <a:pt x="768" y="463"/>
                    <a:pt x="768" y="464"/>
                    <a:pt x="768" y="464"/>
                  </a:cubicBezTo>
                  <a:cubicBezTo>
                    <a:pt x="767" y="465"/>
                    <a:pt x="765" y="466"/>
                    <a:pt x="766" y="467"/>
                  </a:cubicBezTo>
                  <a:cubicBezTo>
                    <a:pt x="766" y="467"/>
                    <a:pt x="766" y="468"/>
                    <a:pt x="765" y="468"/>
                  </a:cubicBezTo>
                  <a:cubicBezTo>
                    <a:pt x="764" y="469"/>
                    <a:pt x="765" y="469"/>
                    <a:pt x="764" y="470"/>
                  </a:cubicBezTo>
                  <a:cubicBezTo>
                    <a:pt x="764" y="470"/>
                    <a:pt x="763" y="471"/>
                    <a:pt x="762" y="471"/>
                  </a:cubicBezTo>
                  <a:cubicBezTo>
                    <a:pt x="762" y="472"/>
                    <a:pt x="762" y="474"/>
                    <a:pt x="761" y="474"/>
                  </a:cubicBezTo>
                  <a:cubicBezTo>
                    <a:pt x="761" y="474"/>
                    <a:pt x="760" y="475"/>
                    <a:pt x="760" y="475"/>
                  </a:cubicBezTo>
                  <a:cubicBezTo>
                    <a:pt x="759" y="475"/>
                    <a:pt x="759" y="475"/>
                    <a:pt x="759" y="476"/>
                  </a:cubicBezTo>
                  <a:cubicBezTo>
                    <a:pt x="758" y="476"/>
                    <a:pt x="757" y="476"/>
                    <a:pt x="757" y="476"/>
                  </a:cubicBezTo>
                  <a:cubicBezTo>
                    <a:pt x="756" y="477"/>
                    <a:pt x="756" y="478"/>
                    <a:pt x="755" y="478"/>
                  </a:cubicBezTo>
                  <a:cubicBezTo>
                    <a:pt x="755" y="478"/>
                    <a:pt x="755" y="478"/>
                    <a:pt x="755" y="478"/>
                  </a:cubicBezTo>
                  <a:cubicBezTo>
                    <a:pt x="753" y="478"/>
                    <a:pt x="753" y="479"/>
                    <a:pt x="752" y="480"/>
                  </a:cubicBezTo>
                  <a:cubicBezTo>
                    <a:pt x="751" y="480"/>
                    <a:pt x="750" y="480"/>
                    <a:pt x="750" y="480"/>
                  </a:cubicBezTo>
                  <a:cubicBezTo>
                    <a:pt x="749" y="480"/>
                    <a:pt x="748" y="481"/>
                    <a:pt x="748" y="481"/>
                  </a:cubicBezTo>
                  <a:cubicBezTo>
                    <a:pt x="747" y="481"/>
                    <a:pt x="746" y="481"/>
                    <a:pt x="746" y="481"/>
                  </a:cubicBezTo>
                  <a:cubicBezTo>
                    <a:pt x="745" y="481"/>
                    <a:pt x="744" y="481"/>
                    <a:pt x="742" y="481"/>
                  </a:cubicBezTo>
                  <a:cubicBezTo>
                    <a:pt x="742" y="481"/>
                    <a:pt x="742" y="480"/>
                    <a:pt x="742" y="480"/>
                  </a:cubicBezTo>
                  <a:cubicBezTo>
                    <a:pt x="742" y="479"/>
                    <a:pt x="741" y="480"/>
                    <a:pt x="741" y="480"/>
                  </a:cubicBezTo>
                  <a:cubicBezTo>
                    <a:pt x="740" y="480"/>
                    <a:pt x="739" y="481"/>
                    <a:pt x="740" y="482"/>
                  </a:cubicBezTo>
                  <a:cubicBezTo>
                    <a:pt x="740" y="482"/>
                    <a:pt x="741" y="482"/>
                    <a:pt x="741" y="483"/>
                  </a:cubicBezTo>
                  <a:cubicBezTo>
                    <a:pt x="741" y="483"/>
                    <a:pt x="741" y="484"/>
                    <a:pt x="740" y="484"/>
                  </a:cubicBezTo>
                  <a:cubicBezTo>
                    <a:pt x="740" y="484"/>
                    <a:pt x="740" y="484"/>
                    <a:pt x="740" y="485"/>
                  </a:cubicBezTo>
                  <a:cubicBezTo>
                    <a:pt x="740" y="485"/>
                    <a:pt x="740" y="485"/>
                    <a:pt x="739" y="485"/>
                  </a:cubicBezTo>
                  <a:cubicBezTo>
                    <a:pt x="739" y="485"/>
                    <a:pt x="739" y="485"/>
                    <a:pt x="738" y="485"/>
                  </a:cubicBezTo>
                  <a:cubicBezTo>
                    <a:pt x="738" y="486"/>
                    <a:pt x="738" y="486"/>
                    <a:pt x="737" y="486"/>
                  </a:cubicBezTo>
                  <a:cubicBezTo>
                    <a:pt x="737" y="487"/>
                    <a:pt x="736" y="486"/>
                    <a:pt x="736" y="486"/>
                  </a:cubicBezTo>
                  <a:cubicBezTo>
                    <a:pt x="736" y="487"/>
                    <a:pt x="736" y="487"/>
                    <a:pt x="736" y="488"/>
                  </a:cubicBezTo>
                  <a:cubicBezTo>
                    <a:pt x="735" y="489"/>
                    <a:pt x="735" y="489"/>
                    <a:pt x="734" y="489"/>
                  </a:cubicBezTo>
                  <a:cubicBezTo>
                    <a:pt x="734" y="490"/>
                    <a:pt x="733" y="490"/>
                    <a:pt x="732" y="490"/>
                  </a:cubicBezTo>
                  <a:cubicBezTo>
                    <a:pt x="731" y="491"/>
                    <a:pt x="730" y="491"/>
                    <a:pt x="729" y="491"/>
                  </a:cubicBezTo>
                  <a:cubicBezTo>
                    <a:pt x="729" y="492"/>
                    <a:pt x="729" y="493"/>
                    <a:pt x="728" y="494"/>
                  </a:cubicBezTo>
                  <a:cubicBezTo>
                    <a:pt x="727" y="494"/>
                    <a:pt x="726" y="494"/>
                    <a:pt x="725" y="495"/>
                  </a:cubicBezTo>
                  <a:cubicBezTo>
                    <a:pt x="725" y="495"/>
                    <a:pt x="724" y="495"/>
                    <a:pt x="724" y="495"/>
                  </a:cubicBezTo>
                  <a:cubicBezTo>
                    <a:pt x="723" y="495"/>
                    <a:pt x="722" y="495"/>
                    <a:pt x="721" y="495"/>
                  </a:cubicBezTo>
                  <a:cubicBezTo>
                    <a:pt x="721" y="495"/>
                    <a:pt x="721" y="495"/>
                    <a:pt x="721" y="495"/>
                  </a:cubicBezTo>
                  <a:cubicBezTo>
                    <a:pt x="721" y="494"/>
                    <a:pt x="722" y="494"/>
                    <a:pt x="723" y="493"/>
                  </a:cubicBezTo>
                  <a:cubicBezTo>
                    <a:pt x="723" y="492"/>
                    <a:pt x="723" y="491"/>
                    <a:pt x="723" y="490"/>
                  </a:cubicBezTo>
                  <a:cubicBezTo>
                    <a:pt x="723" y="489"/>
                    <a:pt x="723" y="488"/>
                    <a:pt x="724" y="487"/>
                  </a:cubicBezTo>
                  <a:cubicBezTo>
                    <a:pt x="724" y="486"/>
                    <a:pt x="724" y="486"/>
                    <a:pt x="725" y="485"/>
                  </a:cubicBezTo>
                  <a:cubicBezTo>
                    <a:pt x="726" y="485"/>
                    <a:pt x="727" y="484"/>
                    <a:pt x="727" y="484"/>
                  </a:cubicBezTo>
                  <a:cubicBezTo>
                    <a:pt x="727" y="484"/>
                    <a:pt x="728" y="483"/>
                    <a:pt x="728" y="483"/>
                  </a:cubicBezTo>
                  <a:cubicBezTo>
                    <a:pt x="728" y="483"/>
                    <a:pt x="728" y="483"/>
                    <a:pt x="728" y="483"/>
                  </a:cubicBezTo>
                  <a:cubicBezTo>
                    <a:pt x="728" y="483"/>
                    <a:pt x="728" y="483"/>
                    <a:pt x="727" y="483"/>
                  </a:cubicBezTo>
                  <a:cubicBezTo>
                    <a:pt x="726" y="482"/>
                    <a:pt x="725" y="482"/>
                    <a:pt x="723" y="482"/>
                  </a:cubicBezTo>
                  <a:cubicBezTo>
                    <a:pt x="723" y="482"/>
                    <a:pt x="722" y="482"/>
                    <a:pt x="722" y="482"/>
                  </a:cubicBezTo>
                  <a:cubicBezTo>
                    <a:pt x="722" y="482"/>
                    <a:pt x="722" y="482"/>
                    <a:pt x="722" y="481"/>
                  </a:cubicBezTo>
                  <a:cubicBezTo>
                    <a:pt x="722" y="481"/>
                    <a:pt x="722" y="481"/>
                    <a:pt x="722" y="480"/>
                  </a:cubicBezTo>
                  <a:cubicBezTo>
                    <a:pt x="722" y="480"/>
                    <a:pt x="722" y="480"/>
                    <a:pt x="722" y="480"/>
                  </a:cubicBezTo>
                  <a:cubicBezTo>
                    <a:pt x="722" y="480"/>
                    <a:pt x="722" y="479"/>
                    <a:pt x="721" y="479"/>
                  </a:cubicBezTo>
                  <a:cubicBezTo>
                    <a:pt x="721" y="479"/>
                    <a:pt x="721" y="479"/>
                    <a:pt x="721" y="479"/>
                  </a:cubicBezTo>
                  <a:cubicBezTo>
                    <a:pt x="720" y="478"/>
                    <a:pt x="720" y="479"/>
                    <a:pt x="719" y="479"/>
                  </a:cubicBezTo>
                  <a:cubicBezTo>
                    <a:pt x="718" y="479"/>
                    <a:pt x="718" y="479"/>
                    <a:pt x="718" y="478"/>
                  </a:cubicBezTo>
                  <a:cubicBezTo>
                    <a:pt x="717" y="477"/>
                    <a:pt x="716" y="478"/>
                    <a:pt x="716" y="478"/>
                  </a:cubicBezTo>
                  <a:cubicBezTo>
                    <a:pt x="715" y="479"/>
                    <a:pt x="713" y="479"/>
                    <a:pt x="713" y="478"/>
                  </a:cubicBezTo>
                  <a:cubicBezTo>
                    <a:pt x="713" y="477"/>
                    <a:pt x="714" y="477"/>
                    <a:pt x="715" y="476"/>
                  </a:cubicBezTo>
                  <a:cubicBezTo>
                    <a:pt x="715" y="475"/>
                    <a:pt x="715" y="475"/>
                    <a:pt x="716" y="474"/>
                  </a:cubicBezTo>
                  <a:cubicBezTo>
                    <a:pt x="715" y="474"/>
                    <a:pt x="715" y="474"/>
                    <a:pt x="714" y="474"/>
                  </a:cubicBezTo>
                  <a:cubicBezTo>
                    <a:pt x="714" y="474"/>
                    <a:pt x="714" y="474"/>
                    <a:pt x="714" y="474"/>
                  </a:cubicBezTo>
                  <a:cubicBezTo>
                    <a:pt x="714" y="475"/>
                    <a:pt x="714" y="475"/>
                    <a:pt x="713" y="475"/>
                  </a:cubicBezTo>
                  <a:cubicBezTo>
                    <a:pt x="712" y="475"/>
                    <a:pt x="711" y="476"/>
                    <a:pt x="710" y="475"/>
                  </a:cubicBezTo>
                  <a:cubicBezTo>
                    <a:pt x="710" y="475"/>
                    <a:pt x="710" y="475"/>
                    <a:pt x="710" y="475"/>
                  </a:cubicBezTo>
                  <a:cubicBezTo>
                    <a:pt x="710" y="474"/>
                    <a:pt x="710" y="474"/>
                    <a:pt x="710" y="473"/>
                  </a:cubicBezTo>
                  <a:cubicBezTo>
                    <a:pt x="709" y="473"/>
                    <a:pt x="709" y="472"/>
                    <a:pt x="709" y="472"/>
                  </a:cubicBezTo>
                  <a:cubicBezTo>
                    <a:pt x="709" y="472"/>
                    <a:pt x="709" y="472"/>
                    <a:pt x="709" y="472"/>
                  </a:cubicBezTo>
                  <a:cubicBezTo>
                    <a:pt x="709" y="472"/>
                    <a:pt x="709" y="471"/>
                    <a:pt x="709" y="471"/>
                  </a:cubicBezTo>
                  <a:cubicBezTo>
                    <a:pt x="708" y="471"/>
                    <a:pt x="708" y="471"/>
                    <a:pt x="708" y="471"/>
                  </a:cubicBezTo>
                  <a:cubicBezTo>
                    <a:pt x="708" y="470"/>
                    <a:pt x="708" y="470"/>
                    <a:pt x="707" y="469"/>
                  </a:cubicBezTo>
                  <a:cubicBezTo>
                    <a:pt x="707" y="469"/>
                    <a:pt x="708" y="468"/>
                    <a:pt x="707" y="467"/>
                  </a:cubicBezTo>
                  <a:cubicBezTo>
                    <a:pt x="707" y="467"/>
                    <a:pt x="707" y="466"/>
                    <a:pt x="706" y="466"/>
                  </a:cubicBezTo>
                  <a:cubicBezTo>
                    <a:pt x="706" y="466"/>
                    <a:pt x="706" y="466"/>
                    <a:pt x="706" y="466"/>
                  </a:cubicBezTo>
                  <a:cubicBezTo>
                    <a:pt x="706" y="465"/>
                    <a:pt x="706" y="465"/>
                    <a:pt x="706" y="465"/>
                  </a:cubicBezTo>
                  <a:cubicBezTo>
                    <a:pt x="706" y="464"/>
                    <a:pt x="706" y="464"/>
                    <a:pt x="706" y="464"/>
                  </a:cubicBezTo>
                  <a:cubicBezTo>
                    <a:pt x="706" y="464"/>
                    <a:pt x="705" y="465"/>
                    <a:pt x="705" y="465"/>
                  </a:cubicBezTo>
                  <a:cubicBezTo>
                    <a:pt x="705" y="465"/>
                    <a:pt x="704" y="465"/>
                    <a:pt x="704" y="465"/>
                  </a:cubicBezTo>
                  <a:cubicBezTo>
                    <a:pt x="703" y="466"/>
                    <a:pt x="702" y="464"/>
                    <a:pt x="702" y="464"/>
                  </a:cubicBezTo>
                  <a:cubicBezTo>
                    <a:pt x="701" y="463"/>
                    <a:pt x="701" y="462"/>
                    <a:pt x="700" y="462"/>
                  </a:cubicBezTo>
                  <a:cubicBezTo>
                    <a:pt x="700" y="462"/>
                    <a:pt x="699" y="462"/>
                    <a:pt x="699" y="462"/>
                  </a:cubicBezTo>
                  <a:cubicBezTo>
                    <a:pt x="699" y="461"/>
                    <a:pt x="699" y="461"/>
                    <a:pt x="699" y="460"/>
                  </a:cubicBezTo>
                  <a:cubicBezTo>
                    <a:pt x="699" y="460"/>
                    <a:pt x="698" y="460"/>
                    <a:pt x="698" y="460"/>
                  </a:cubicBezTo>
                  <a:cubicBezTo>
                    <a:pt x="698" y="460"/>
                    <a:pt x="697" y="460"/>
                    <a:pt x="697" y="460"/>
                  </a:cubicBezTo>
                  <a:cubicBezTo>
                    <a:pt x="696" y="461"/>
                    <a:pt x="695" y="461"/>
                    <a:pt x="695" y="461"/>
                  </a:cubicBezTo>
                  <a:cubicBezTo>
                    <a:pt x="694" y="461"/>
                    <a:pt x="693" y="460"/>
                    <a:pt x="692" y="460"/>
                  </a:cubicBezTo>
                  <a:cubicBezTo>
                    <a:pt x="692" y="460"/>
                    <a:pt x="691" y="460"/>
                    <a:pt x="690" y="460"/>
                  </a:cubicBezTo>
                  <a:cubicBezTo>
                    <a:pt x="690" y="460"/>
                    <a:pt x="690" y="460"/>
                    <a:pt x="690" y="460"/>
                  </a:cubicBezTo>
                  <a:cubicBezTo>
                    <a:pt x="690" y="459"/>
                    <a:pt x="690" y="459"/>
                    <a:pt x="691" y="459"/>
                  </a:cubicBezTo>
                  <a:cubicBezTo>
                    <a:pt x="691" y="459"/>
                    <a:pt x="691" y="458"/>
                    <a:pt x="691" y="457"/>
                  </a:cubicBezTo>
                  <a:cubicBezTo>
                    <a:pt x="691" y="457"/>
                    <a:pt x="692" y="456"/>
                    <a:pt x="692" y="455"/>
                  </a:cubicBezTo>
                  <a:cubicBezTo>
                    <a:pt x="692" y="455"/>
                    <a:pt x="693" y="454"/>
                    <a:pt x="692" y="454"/>
                  </a:cubicBezTo>
                  <a:cubicBezTo>
                    <a:pt x="692" y="454"/>
                    <a:pt x="692" y="454"/>
                    <a:pt x="692" y="454"/>
                  </a:cubicBezTo>
                  <a:cubicBezTo>
                    <a:pt x="691" y="453"/>
                    <a:pt x="690" y="453"/>
                    <a:pt x="689" y="453"/>
                  </a:cubicBezTo>
                  <a:cubicBezTo>
                    <a:pt x="688" y="453"/>
                    <a:pt x="687" y="453"/>
                    <a:pt x="686" y="453"/>
                  </a:cubicBezTo>
                  <a:cubicBezTo>
                    <a:pt x="686" y="453"/>
                    <a:pt x="685" y="454"/>
                    <a:pt x="685" y="454"/>
                  </a:cubicBezTo>
                  <a:cubicBezTo>
                    <a:pt x="684" y="454"/>
                    <a:pt x="684" y="454"/>
                    <a:pt x="684" y="454"/>
                  </a:cubicBezTo>
                  <a:cubicBezTo>
                    <a:pt x="682" y="454"/>
                    <a:pt x="682" y="455"/>
                    <a:pt x="682" y="455"/>
                  </a:cubicBezTo>
                  <a:cubicBezTo>
                    <a:pt x="682" y="456"/>
                    <a:pt x="684" y="455"/>
                    <a:pt x="684" y="457"/>
                  </a:cubicBezTo>
                  <a:cubicBezTo>
                    <a:pt x="684" y="457"/>
                    <a:pt x="684" y="457"/>
                    <a:pt x="684" y="457"/>
                  </a:cubicBezTo>
                  <a:cubicBezTo>
                    <a:pt x="683" y="458"/>
                    <a:pt x="683" y="459"/>
                    <a:pt x="683" y="459"/>
                  </a:cubicBezTo>
                  <a:cubicBezTo>
                    <a:pt x="683" y="460"/>
                    <a:pt x="683" y="461"/>
                    <a:pt x="682" y="462"/>
                  </a:cubicBezTo>
                  <a:cubicBezTo>
                    <a:pt x="682" y="463"/>
                    <a:pt x="682" y="464"/>
                    <a:pt x="681" y="464"/>
                  </a:cubicBezTo>
                  <a:cubicBezTo>
                    <a:pt x="681" y="464"/>
                    <a:pt x="681" y="464"/>
                    <a:pt x="680" y="465"/>
                  </a:cubicBezTo>
                  <a:cubicBezTo>
                    <a:pt x="680" y="465"/>
                    <a:pt x="680" y="466"/>
                    <a:pt x="679" y="466"/>
                  </a:cubicBezTo>
                  <a:cubicBezTo>
                    <a:pt x="679" y="467"/>
                    <a:pt x="679" y="467"/>
                    <a:pt x="679" y="468"/>
                  </a:cubicBezTo>
                  <a:cubicBezTo>
                    <a:pt x="679" y="468"/>
                    <a:pt x="678" y="468"/>
                    <a:pt x="678" y="468"/>
                  </a:cubicBezTo>
                  <a:cubicBezTo>
                    <a:pt x="677" y="469"/>
                    <a:pt x="677" y="471"/>
                    <a:pt x="677" y="472"/>
                  </a:cubicBezTo>
                  <a:cubicBezTo>
                    <a:pt x="677" y="472"/>
                    <a:pt x="677" y="473"/>
                    <a:pt x="676" y="473"/>
                  </a:cubicBezTo>
                  <a:cubicBezTo>
                    <a:pt x="676" y="473"/>
                    <a:pt x="676" y="473"/>
                    <a:pt x="676" y="474"/>
                  </a:cubicBezTo>
                  <a:cubicBezTo>
                    <a:pt x="675" y="475"/>
                    <a:pt x="675" y="475"/>
                    <a:pt x="675" y="476"/>
                  </a:cubicBezTo>
                  <a:cubicBezTo>
                    <a:pt x="674" y="477"/>
                    <a:pt x="672" y="478"/>
                    <a:pt x="672" y="479"/>
                  </a:cubicBezTo>
                  <a:cubicBezTo>
                    <a:pt x="672" y="479"/>
                    <a:pt x="672" y="480"/>
                    <a:pt x="672" y="480"/>
                  </a:cubicBezTo>
                  <a:cubicBezTo>
                    <a:pt x="672" y="481"/>
                    <a:pt x="672" y="482"/>
                    <a:pt x="672" y="482"/>
                  </a:cubicBezTo>
                  <a:cubicBezTo>
                    <a:pt x="672" y="483"/>
                    <a:pt x="672" y="483"/>
                    <a:pt x="672" y="484"/>
                  </a:cubicBezTo>
                  <a:cubicBezTo>
                    <a:pt x="672" y="484"/>
                    <a:pt x="671" y="485"/>
                    <a:pt x="671" y="485"/>
                  </a:cubicBezTo>
                  <a:cubicBezTo>
                    <a:pt x="672" y="486"/>
                    <a:pt x="673" y="487"/>
                    <a:pt x="673" y="488"/>
                  </a:cubicBezTo>
                  <a:cubicBezTo>
                    <a:pt x="673" y="488"/>
                    <a:pt x="672" y="488"/>
                    <a:pt x="672" y="488"/>
                  </a:cubicBezTo>
                  <a:cubicBezTo>
                    <a:pt x="672" y="489"/>
                    <a:pt x="672" y="489"/>
                    <a:pt x="672" y="489"/>
                  </a:cubicBezTo>
                  <a:cubicBezTo>
                    <a:pt x="672" y="489"/>
                    <a:pt x="672" y="489"/>
                    <a:pt x="672" y="489"/>
                  </a:cubicBezTo>
                  <a:cubicBezTo>
                    <a:pt x="672" y="489"/>
                    <a:pt x="673" y="489"/>
                    <a:pt x="673" y="489"/>
                  </a:cubicBezTo>
                  <a:cubicBezTo>
                    <a:pt x="674" y="488"/>
                    <a:pt x="675" y="489"/>
                    <a:pt x="676" y="489"/>
                  </a:cubicBezTo>
                  <a:cubicBezTo>
                    <a:pt x="676" y="490"/>
                    <a:pt x="676" y="490"/>
                    <a:pt x="676" y="491"/>
                  </a:cubicBezTo>
                  <a:cubicBezTo>
                    <a:pt x="676" y="491"/>
                    <a:pt x="677" y="492"/>
                    <a:pt x="677" y="492"/>
                  </a:cubicBezTo>
                  <a:cubicBezTo>
                    <a:pt x="677" y="493"/>
                    <a:pt x="676" y="493"/>
                    <a:pt x="677" y="494"/>
                  </a:cubicBezTo>
                  <a:cubicBezTo>
                    <a:pt x="677" y="494"/>
                    <a:pt x="677" y="494"/>
                    <a:pt x="677" y="494"/>
                  </a:cubicBezTo>
                  <a:cubicBezTo>
                    <a:pt x="677" y="495"/>
                    <a:pt x="677" y="495"/>
                    <a:pt x="677" y="495"/>
                  </a:cubicBezTo>
                  <a:cubicBezTo>
                    <a:pt x="677" y="496"/>
                    <a:pt x="678" y="496"/>
                    <a:pt x="679" y="496"/>
                  </a:cubicBezTo>
                  <a:cubicBezTo>
                    <a:pt x="679" y="496"/>
                    <a:pt x="680" y="496"/>
                    <a:pt x="680" y="496"/>
                  </a:cubicBezTo>
                  <a:cubicBezTo>
                    <a:pt x="681" y="497"/>
                    <a:pt x="681" y="498"/>
                    <a:pt x="681" y="499"/>
                  </a:cubicBezTo>
                  <a:cubicBezTo>
                    <a:pt x="681" y="499"/>
                    <a:pt x="680" y="500"/>
                    <a:pt x="681" y="500"/>
                  </a:cubicBezTo>
                  <a:cubicBezTo>
                    <a:pt x="681" y="501"/>
                    <a:pt x="682" y="501"/>
                    <a:pt x="682" y="501"/>
                  </a:cubicBezTo>
                  <a:cubicBezTo>
                    <a:pt x="682" y="502"/>
                    <a:pt x="681" y="502"/>
                    <a:pt x="681" y="502"/>
                  </a:cubicBezTo>
                  <a:cubicBezTo>
                    <a:pt x="681" y="503"/>
                    <a:pt x="681" y="503"/>
                    <a:pt x="680" y="504"/>
                  </a:cubicBezTo>
                  <a:cubicBezTo>
                    <a:pt x="680" y="504"/>
                    <a:pt x="680" y="504"/>
                    <a:pt x="680" y="504"/>
                  </a:cubicBezTo>
                  <a:cubicBezTo>
                    <a:pt x="679" y="504"/>
                    <a:pt x="679" y="504"/>
                    <a:pt x="679" y="504"/>
                  </a:cubicBezTo>
                  <a:cubicBezTo>
                    <a:pt x="677" y="505"/>
                    <a:pt x="678" y="505"/>
                    <a:pt x="679" y="506"/>
                  </a:cubicBezTo>
                  <a:cubicBezTo>
                    <a:pt x="679" y="506"/>
                    <a:pt x="680" y="506"/>
                    <a:pt x="680" y="505"/>
                  </a:cubicBezTo>
                  <a:cubicBezTo>
                    <a:pt x="681" y="505"/>
                    <a:pt x="681" y="505"/>
                    <a:pt x="681" y="506"/>
                  </a:cubicBezTo>
                  <a:cubicBezTo>
                    <a:pt x="682" y="506"/>
                    <a:pt x="682" y="506"/>
                    <a:pt x="682" y="506"/>
                  </a:cubicBezTo>
                  <a:cubicBezTo>
                    <a:pt x="682" y="507"/>
                    <a:pt x="682" y="507"/>
                    <a:pt x="683" y="508"/>
                  </a:cubicBezTo>
                  <a:cubicBezTo>
                    <a:pt x="683" y="508"/>
                    <a:pt x="684" y="509"/>
                    <a:pt x="684" y="509"/>
                  </a:cubicBezTo>
                  <a:cubicBezTo>
                    <a:pt x="685" y="509"/>
                    <a:pt x="686" y="509"/>
                    <a:pt x="686" y="509"/>
                  </a:cubicBezTo>
                  <a:cubicBezTo>
                    <a:pt x="686" y="509"/>
                    <a:pt x="686" y="509"/>
                    <a:pt x="686" y="509"/>
                  </a:cubicBezTo>
                  <a:cubicBezTo>
                    <a:pt x="686" y="510"/>
                    <a:pt x="686" y="510"/>
                    <a:pt x="687" y="510"/>
                  </a:cubicBezTo>
                  <a:cubicBezTo>
                    <a:pt x="687" y="510"/>
                    <a:pt x="687" y="510"/>
                    <a:pt x="688" y="511"/>
                  </a:cubicBezTo>
                  <a:cubicBezTo>
                    <a:pt x="688" y="511"/>
                    <a:pt x="690" y="511"/>
                    <a:pt x="690" y="511"/>
                  </a:cubicBezTo>
                  <a:cubicBezTo>
                    <a:pt x="690" y="511"/>
                    <a:pt x="690" y="511"/>
                    <a:pt x="690" y="511"/>
                  </a:cubicBezTo>
                  <a:cubicBezTo>
                    <a:pt x="690" y="511"/>
                    <a:pt x="691" y="512"/>
                    <a:pt x="691" y="512"/>
                  </a:cubicBezTo>
                  <a:cubicBezTo>
                    <a:pt x="691" y="513"/>
                    <a:pt x="691" y="514"/>
                    <a:pt x="692" y="514"/>
                  </a:cubicBezTo>
                  <a:cubicBezTo>
                    <a:pt x="692" y="514"/>
                    <a:pt x="692" y="514"/>
                    <a:pt x="692" y="514"/>
                  </a:cubicBezTo>
                  <a:cubicBezTo>
                    <a:pt x="693" y="514"/>
                    <a:pt x="693" y="514"/>
                    <a:pt x="693" y="515"/>
                  </a:cubicBezTo>
                  <a:cubicBezTo>
                    <a:pt x="693" y="515"/>
                    <a:pt x="693" y="515"/>
                    <a:pt x="693" y="515"/>
                  </a:cubicBezTo>
                  <a:cubicBezTo>
                    <a:pt x="693" y="515"/>
                    <a:pt x="693" y="515"/>
                    <a:pt x="693" y="515"/>
                  </a:cubicBezTo>
                  <a:cubicBezTo>
                    <a:pt x="693" y="516"/>
                    <a:pt x="693" y="516"/>
                    <a:pt x="693" y="516"/>
                  </a:cubicBezTo>
                  <a:cubicBezTo>
                    <a:pt x="693" y="516"/>
                    <a:pt x="693" y="516"/>
                    <a:pt x="693" y="516"/>
                  </a:cubicBezTo>
                  <a:cubicBezTo>
                    <a:pt x="693" y="515"/>
                    <a:pt x="693" y="515"/>
                    <a:pt x="693" y="515"/>
                  </a:cubicBezTo>
                  <a:cubicBezTo>
                    <a:pt x="694" y="515"/>
                    <a:pt x="695" y="515"/>
                    <a:pt x="695" y="515"/>
                  </a:cubicBezTo>
                  <a:cubicBezTo>
                    <a:pt x="696" y="515"/>
                    <a:pt x="696" y="515"/>
                    <a:pt x="696" y="515"/>
                  </a:cubicBezTo>
                  <a:cubicBezTo>
                    <a:pt x="696" y="517"/>
                    <a:pt x="697" y="517"/>
                    <a:pt x="698" y="518"/>
                  </a:cubicBezTo>
                  <a:cubicBezTo>
                    <a:pt x="698" y="519"/>
                    <a:pt x="699" y="520"/>
                    <a:pt x="700" y="521"/>
                  </a:cubicBezTo>
                  <a:cubicBezTo>
                    <a:pt x="700" y="521"/>
                    <a:pt x="701" y="521"/>
                    <a:pt x="702" y="522"/>
                  </a:cubicBezTo>
                  <a:cubicBezTo>
                    <a:pt x="702" y="522"/>
                    <a:pt x="702" y="522"/>
                    <a:pt x="702" y="523"/>
                  </a:cubicBezTo>
                  <a:cubicBezTo>
                    <a:pt x="702" y="523"/>
                    <a:pt x="702" y="524"/>
                    <a:pt x="702" y="524"/>
                  </a:cubicBezTo>
                  <a:cubicBezTo>
                    <a:pt x="702" y="524"/>
                    <a:pt x="702" y="524"/>
                    <a:pt x="702" y="524"/>
                  </a:cubicBezTo>
                  <a:cubicBezTo>
                    <a:pt x="703" y="524"/>
                    <a:pt x="704" y="525"/>
                    <a:pt x="704" y="525"/>
                  </a:cubicBezTo>
                  <a:cubicBezTo>
                    <a:pt x="704" y="526"/>
                    <a:pt x="704" y="527"/>
                    <a:pt x="704" y="527"/>
                  </a:cubicBezTo>
                  <a:cubicBezTo>
                    <a:pt x="704" y="528"/>
                    <a:pt x="704" y="528"/>
                    <a:pt x="704" y="528"/>
                  </a:cubicBezTo>
                  <a:cubicBezTo>
                    <a:pt x="704" y="529"/>
                    <a:pt x="704" y="529"/>
                    <a:pt x="703" y="529"/>
                  </a:cubicBezTo>
                  <a:cubicBezTo>
                    <a:pt x="703" y="530"/>
                    <a:pt x="702" y="531"/>
                    <a:pt x="702" y="532"/>
                  </a:cubicBezTo>
                  <a:cubicBezTo>
                    <a:pt x="702" y="533"/>
                    <a:pt x="703" y="533"/>
                    <a:pt x="702" y="534"/>
                  </a:cubicBezTo>
                  <a:cubicBezTo>
                    <a:pt x="702" y="535"/>
                    <a:pt x="701" y="535"/>
                    <a:pt x="701" y="536"/>
                  </a:cubicBezTo>
                  <a:cubicBezTo>
                    <a:pt x="702" y="536"/>
                    <a:pt x="701" y="537"/>
                    <a:pt x="701" y="537"/>
                  </a:cubicBezTo>
                  <a:cubicBezTo>
                    <a:pt x="701" y="538"/>
                    <a:pt x="702" y="538"/>
                    <a:pt x="702" y="539"/>
                  </a:cubicBezTo>
                  <a:cubicBezTo>
                    <a:pt x="701" y="539"/>
                    <a:pt x="701" y="540"/>
                    <a:pt x="701" y="541"/>
                  </a:cubicBezTo>
                  <a:cubicBezTo>
                    <a:pt x="701" y="542"/>
                    <a:pt x="701" y="542"/>
                    <a:pt x="701" y="542"/>
                  </a:cubicBezTo>
                  <a:cubicBezTo>
                    <a:pt x="701" y="543"/>
                    <a:pt x="700" y="543"/>
                    <a:pt x="700" y="543"/>
                  </a:cubicBezTo>
                  <a:cubicBezTo>
                    <a:pt x="700" y="544"/>
                    <a:pt x="701" y="543"/>
                    <a:pt x="701" y="544"/>
                  </a:cubicBezTo>
                  <a:cubicBezTo>
                    <a:pt x="702" y="544"/>
                    <a:pt x="702" y="544"/>
                    <a:pt x="702" y="545"/>
                  </a:cubicBezTo>
                  <a:cubicBezTo>
                    <a:pt x="703" y="545"/>
                    <a:pt x="702" y="546"/>
                    <a:pt x="703" y="546"/>
                  </a:cubicBezTo>
                  <a:cubicBezTo>
                    <a:pt x="703" y="546"/>
                    <a:pt x="703" y="546"/>
                    <a:pt x="704" y="546"/>
                  </a:cubicBezTo>
                  <a:cubicBezTo>
                    <a:pt x="704" y="547"/>
                    <a:pt x="704" y="547"/>
                    <a:pt x="703" y="547"/>
                  </a:cubicBezTo>
                  <a:cubicBezTo>
                    <a:pt x="703" y="548"/>
                    <a:pt x="704" y="549"/>
                    <a:pt x="704" y="549"/>
                  </a:cubicBezTo>
                  <a:cubicBezTo>
                    <a:pt x="704" y="550"/>
                    <a:pt x="704" y="550"/>
                    <a:pt x="705" y="551"/>
                  </a:cubicBezTo>
                  <a:cubicBezTo>
                    <a:pt x="705" y="551"/>
                    <a:pt x="705" y="551"/>
                    <a:pt x="706" y="551"/>
                  </a:cubicBezTo>
                  <a:cubicBezTo>
                    <a:pt x="706" y="552"/>
                    <a:pt x="706" y="552"/>
                    <a:pt x="706" y="553"/>
                  </a:cubicBezTo>
                  <a:cubicBezTo>
                    <a:pt x="706" y="553"/>
                    <a:pt x="706" y="553"/>
                    <a:pt x="706" y="554"/>
                  </a:cubicBezTo>
                  <a:cubicBezTo>
                    <a:pt x="706" y="554"/>
                    <a:pt x="706" y="555"/>
                    <a:pt x="706" y="555"/>
                  </a:cubicBezTo>
                  <a:cubicBezTo>
                    <a:pt x="706" y="556"/>
                    <a:pt x="705" y="556"/>
                    <a:pt x="705" y="556"/>
                  </a:cubicBezTo>
                  <a:cubicBezTo>
                    <a:pt x="704" y="556"/>
                    <a:pt x="704" y="555"/>
                    <a:pt x="704" y="555"/>
                  </a:cubicBezTo>
                  <a:cubicBezTo>
                    <a:pt x="703" y="555"/>
                    <a:pt x="703" y="556"/>
                    <a:pt x="703" y="556"/>
                  </a:cubicBezTo>
                  <a:cubicBezTo>
                    <a:pt x="703" y="556"/>
                    <a:pt x="703" y="556"/>
                    <a:pt x="703" y="556"/>
                  </a:cubicBezTo>
                  <a:cubicBezTo>
                    <a:pt x="702" y="557"/>
                    <a:pt x="701" y="557"/>
                    <a:pt x="700" y="556"/>
                  </a:cubicBezTo>
                  <a:cubicBezTo>
                    <a:pt x="699" y="556"/>
                    <a:pt x="699" y="555"/>
                    <a:pt x="698" y="554"/>
                  </a:cubicBezTo>
                  <a:cubicBezTo>
                    <a:pt x="698" y="553"/>
                    <a:pt x="696" y="554"/>
                    <a:pt x="695" y="553"/>
                  </a:cubicBezTo>
                  <a:cubicBezTo>
                    <a:pt x="695" y="553"/>
                    <a:pt x="695" y="553"/>
                    <a:pt x="695" y="553"/>
                  </a:cubicBezTo>
                  <a:cubicBezTo>
                    <a:pt x="695" y="553"/>
                    <a:pt x="694" y="552"/>
                    <a:pt x="694" y="552"/>
                  </a:cubicBezTo>
                  <a:cubicBezTo>
                    <a:pt x="693" y="552"/>
                    <a:pt x="692" y="551"/>
                    <a:pt x="692" y="550"/>
                  </a:cubicBezTo>
                  <a:cubicBezTo>
                    <a:pt x="692" y="550"/>
                    <a:pt x="692" y="550"/>
                    <a:pt x="692" y="550"/>
                  </a:cubicBezTo>
                  <a:cubicBezTo>
                    <a:pt x="692" y="550"/>
                    <a:pt x="692" y="550"/>
                    <a:pt x="691" y="550"/>
                  </a:cubicBezTo>
                  <a:cubicBezTo>
                    <a:pt x="691" y="550"/>
                    <a:pt x="691" y="551"/>
                    <a:pt x="691" y="551"/>
                  </a:cubicBezTo>
                  <a:cubicBezTo>
                    <a:pt x="690" y="551"/>
                    <a:pt x="689" y="551"/>
                    <a:pt x="689" y="550"/>
                  </a:cubicBezTo>
                  <a:cubicBezTo>
                    <a:pt x="689" y="550"/>
                    <a:pt x="689" y="550"/>
                    <a:pt x="688" y="550"/>
                  </a:cubicBezTo>
                  <a:cubicBezTo>
                    <a:pt x="688" y="550"/>
                    <a:pt x="688" y="549"/>
                    <a:pt x="687" y="549"/>
                  </a:cubicBezTo>
                  <a:cubicBezTo>
                    <a:pt x="687" y="549"/>
                    <a:pt x="687" y="548"/>
                    <a:pt x="687" y="548"/>
                  </a:cubicBezTo>
                  <a:cubicBezTo>
                    <a:pt x="687" y="548"/>
                    <a:pt x="686" y="548"/>
                    <a:pt x="686" y="548"/>
                  </a:cubicBezTo>
                  <a:cubicBezTo>
                    <a:pt x="687" y="547"/>
                    <a:pt x="687" y="546"/>
                    <a:pt x="686" y="545"/>
                  </a:cubicBezTo>
                  <a:cubicBezTo>
                    <a:pt x="685" y="545"/>
                    <a:pt x="685" y="545"/>
                    <a:pt x="684" y="545"/>
                  </a:cubicBezTo>
                  <a:cubicBezTo>
                    <a:pt x="684" y="545"/>
                    <a:pt x="684" y="544"/>
                    <a:pt x="684" y="544"/>
                  </a:cubicBezTo>
                  <a:cubicBezTo>
                    <a:pt x="684" y="544"/>
                    <a:pt x="683" y="543"/>
                    <a:pt x="683" y="543"/>
                  </a:cubicBezTo>
                  <a:cubicBezTo>
                    <a:pt x="682" y="543"/>
                    <a:pt x="682" y="543"/>
                    <a:pt x="681" y="543"/>
                  </a:cubicBezTo>
                  <a:cubicBezTo>
                    <a:pt x="681" y="543"/>
                    <a:pt x="681" y="543"/>
                    <a:pt x="681" y="543"/>
                  </a:cubicBezTo>
                  <a:cubicBezTo>
                    <a:pt x="681" y="542"/>
                    <a:pt x="682" y="542"/>
                    <a:pt x="682" y="542"/>
                  </a:cubicBezTo>
                  <a:cubicBezTo>
                    <a:pt x="683" y="541"/>
                    <a:pt x="684" y="540"/>
                    <a:pt x="683" y="540"/>
                  </a:cubicBezTo>
                  <a:cubicBezTo>
                    <a:pt x="683" y="540"/>
                    <a:pt x="683" y="540"/>
                    <a:pt x="683" y="540"/>
                  </a:cubicBezTo>
                  <a:cubicBezTo>
                    <a:pt x="682" y="540"/>
                    <a:pt x="682" y="540"/>
                    <a:pt x="681" y="539"/>
                  </a:cubicBezTo>
                  <a:cubicBezTo>
                    <a:pt x="681" y="539"/>
                    <a:pt x="681" y="538"/>
                    <a:pt x="681" y="537"/>
                  </a:cubicBezTo>
                  <a:cubicBezTo>
                    <a:pt x="680" y="537"/>
                    <a:pt x="679" y="536"/>
                    <a:pt x="679" y="536"/>
                  </a:cubicBezTo>
                  <a:cubicBezTo>
                    <a:pt x="678" y="536"/>
                    <a:pt x="678" y="536"/>
                    <a:pt x="678" y="535"/>
                  </a:cubicBezTo>
                  <a:cubicBezTo>
                    <a:pt x="678" y="535"/>
                    <a:pt x="678" y="535"/>
                    <a:pt x="678" y="535"/>
                  </a:cubicBezTo>
                  <a:cubicBezTo>
                    <a:pt x="678" y="535"/>
                    <a:pt x="678" y="534"/>
                    <a:pt x="678" y="534"/>
                  </a:cubicBezTo>
                  <a:cubicBezTo>
                    <a:pt x="678" y="533"/>
                    <a:pt x="677" y="533"/>
                    <a:pt x="677" y="533"/>
                  </a:cubicBezTo>
                  <a:cubicBezTo>
                    <a:pt x="677" y="532"/>
                    <a:pt x="677" y="531"/>
                    <a:pt x="677" y="531"/>
                  </a:cubicBezTo>
                  <a:cubicBezTo>
                    <a:pt x="676" y="530"/>
                    <a:pt x="676" y="530"/>
                    <a:pt x="676" y="530"/>
                  </a:cubicBezTo>
                  <a:cubicBezTo>
                    <a:pt x="677" y="529"/>
                    <a:pt x="678" y="528"/>
                    <a:pt x="679" y="528"/>
                  </a:cubicBezTo>
                  <a:cubicBezTo>
                    <a:pt x="680" y="527"/>
                    <a:pt x="678" y="524"/>
                    <a:pt x="678" y="524"/>
                  </a:cubicBezTo>
                  <a:cubicBezTo>
                    <a:pt x="677" y="523"/>
                    <a:pt x="677" y="522"/>
                    <a:pt x="677" y="522"/>
                  </a:cubicBezTo>
                  <a:cubicBezTo>
                    <a:pt x="677" y="520"/>
                    <a:pt x="678" y="520"/>
                    <a:pt x="677" y="519"/>
                  </a:cubicBezTo>
                  <a:cubicBezTo>
                    <a:pt x="677" y="519"/>
                    <a:pt x="677" y="519"/>
                    <a:pt x="677" y="518"/>
                  </a:cubicBezTo>
                  <a:cubicBezTo>
                    <a:pt x="677" y="518"/>
                    <a:pt x="677" y="517"/>
                    <a:pt x="677" y="517"/>
                  </a:cubicBezTo>
                  <a:cubicBezTo>
                    <a:pt x="677" y="516"/>
                    <a:pt x="677" y="515"/>
                    <a:pt x="676" y="515"/>
                  </a:cubicBezTo>
                  <a:cubicBezTo>
                    <a:pt x="675" y="514"/>
                    <a:pt x="675" y="513"/>
                    <a:pt x="675" y="513"/>
                  </a:cubicBezTo>
                  <a:cubicBezTo>
                    <a:pt x="675" y="513"/>
                    <a:pt x="675" y="513"/>
                    <a:pt x="675" y="513"/>
                  </a:cubicBezTo>
                  <a:cubicBezTo>
                    <a:pt x="675" y="513"/>
                    <a:pt x="675" y="513"/>
                    <a:pt x="675" y="513"/>
                  </a:cubicBezTo>
                  <a:cubicBezTo>
                    <a:pt x="674" y="512"/>
                    <a:pt x="674" y="512"/>
                    <a:pt x="673" y="511"/>
                  </a:cubicBezTo>
                  <a:cubicBezTo>
                    <a:pt x="673" y="511"/>
                    <a:pt x="672" y="510"/>
                    <a:pt x="672" y="509"/>
                  </a:cubicBezTo>
                  <a:cubicBezTo>
                    <a:pt x="672" y="509"/>
                    <a:pt x="673" y="509"/>
                    <a:pt x="673" y="509"/>
                  </a:cubicBezTo>
                  <a:cubicBezTo>
                    <a:pt x="673" y="508"/>
                    <a:pt x="673" y="507"/>
                    <a:pt x="672" y="507"/>
                  </a:cubicBezTo>
                  <a:cubicBezTo>
                    <a:pt x="672" y="506"/>
                    <a:pt x="671" y="506"/>
                    <a:pt x="671" y="506"/>
                  </a:cubicBezTo>
                  <a:cubicBezTo>
                    <a:pt x="670" y="506"/>
                    <a:pt x="670" y="506"/>
                    <a:pt x="670" y="506"/>
                  </a:cubicBezTo>
                  <a:cubicBezTo>
                    <a:pt x="670" y="505"/>
                    <a:pt x="670" y="505"/>
                    <a:pt x="669" y="504"/>
                  </a:cubicBezTo>
                  <a:cubicBezTo>
                    <a:pt x="669" y="504"/>
                    <a:pt x="669" y="503"/>
                    <a:pt x="669" y="503"/>
                  </a:cubicBezTo>
                  <a:cubicBezTo>
                    <a:pt x="669" y="502"/>
                    <a:pt x="669" y="502"/>
                    <a:pt x="668" y="502"/>
                  </a:cubicBezTo>
                  <a:cubicBezTo>
                    <a:pt x="667" y="502"/>
                    <a:pt x="666" y="502"/>
                    <a:pt x="666" y="501"/>
                  </a:cubicBezTo>
                  <a:cubicBezTo>
                    <a:pt x="667" y="500"/>
                    <a:pt x="667" y="500"/>
                    <a:pt x="667" y="500"/>
                  </a:cubicBezTo>
                  <a:cubicBezTo>
                    <a:pt x="667" y="498"/>
                    <a:pt x="666" y="499"/>
                    <a:pt x="666" y="498"/>
                  </a:cubicBezTo>
                  <a:cubicBezTo>
                    <a:pt x="665" y="498"/>
                    <a:pt x="664" y="496"/>
                    <a:pt x="664" y="496"/>
                  </a:cubicBezTo>
                  <a:cubicBezTo>
                    <a:pt x="662" y="497"/>
                    <a:pt x="663" y="497"/>
                    <a:pt x="663" y="498"/>
                  </a:cubicBezTo>
                  <a:cubicBezTo>
                    <a:pt x="663" y="498"/>
                    <a:pt x="662" y="499"/>
                    <a:pt x="662" y="499"/>
                  </a:cubicBezTo>
                  <a:cubicBezTo>
                    <a:pt x="661" y="500"/>
                    <a:pt x="661" y="500"/>
                    <a:pt x="660" y="500"/>
                  </a:cubicBezTo>
                  <a:cubicBezTo>
                    <a:pt x="660" y="500"/>
                    <a:pt x="660" y="500"/>
                    <a:pt x="660" y="500"/>
                  </a:cubicBezTo>
                  <a:cubicBezTo>
                    <a:pt x="660" y="499"/>
                    <a:pt x="660" y="498"/>
                    <a:pt x="660" y="497"/>
                  </a:cubicBezTo>
                  <a:cubicBezTo>
                    <a:pt x="661" y="495"/>
                    <a:pt x="661" y="494"/>
                    <a:pt x="661" y="493"/>
                  </a:cubicBezTo>
                  <a:cubicBezTo>
                    <a:pt x="661" y="492"/>
                    <a:pt x="661" y="492"/>
                    <a:pt x="661" y="491"/>
                  </a:cubicBezTo>
                  <a:cubicBezTo>
                    <a:pt x="662" y="491"/>
                    <a:pt x="662" y="491"/>
                    <a:pt x="662" y="491"/>
                  </a:cubicBezTo>
                  <a:cubicBezTo>
                    <a:pt x="663" y="490"/>
                    <a:pt x="663" y="489"/>
                    <a:pt x="663" y="489"/>
                  </a:cubicBezTo>
                  <a:cubicBezTo>
                    <a:pt x="664" y="488"/>
                    <a:pt x="665" y="488"/>
                    <a:pt x="665" y="487"/>
                  </a:cubicBezTo>
                  <a:cubicBezTo>
                    <a:pt x="665" y="486"/>
                    <a:pt x="665" y="485"/>
                    <a:pt x="666" y="484"/>
                  </a:cubicBezTo>
                  <a:cubicBezTo>
                    <a:pt x="667" y="484"/>
                    <a:pt x="667" y="483"/>
                    <a:pt x="667" y="483"/>
                  </a:cubicBezTo>
                  <a:cubicBezTo>
                    <a:pt x="667" y="483"/>
                    <a:pt x="667" y="483"/>
                    <a:pt x="667" y="483"/>
                  </a:cubicBezTo>
                  <a:cubicBezTo>
                    <a:pt x="667" y="482"/>
                    <a:pt x="667" y="481"/>
                    <a:pt x="667" y="480"/>
                  </a:cubicBezTo>
                  <a:cubicBezTo>
                    <a:pt x="667" y="481"/>
                    <a:pt x="667" y="481"/>
                    <a:pt x="667" y="481"/>
                  </a:cubicBezTo>
                  <a:cubicBezTo>
                    <a:pt x="667" y="481"/>
                    <a:pt x="667" y="481"/>
                    <a:pt x="667" y="481"/>
                  </a:cubicBezTo>
                  <a:cubicBezTo>
                    <a:pt x="667" y="481"/>
                    <a:pt x="667" y="481"/>
                    <a:pt x="667" y="481"/>
                  </a:cubicBezTo>
                  <a:cubicBezTo>
                    <a:pt x="667" y="481"/>
                    <a:pt x="667" y="481"/>
                    <a:pt x="667" y="481"/>
                  </a:cubicBezTo>
                  <a:cubicBezTo>
                    <a:pt x="667" y="481"/>
                    <a:pt x="667" y="481"/>
                    <a:pt x="667" y="481"/>
                  </a:cubicBezTo>
                  <a:cubicBezTo>
                    <a:pt x="667" y="481"/>
                    <a:pt x="667" y="481"/>
                    <a:pt x="667" y="481"/>
                  </a:cubicBezTo>
                  <a:cubicBezTo>
                    <a:pt x="666" y="481"/>
                    <a:pt x="666" y="482"/>
                    <a:pt x="665" y="482"/>
                  </a:cubicBezTo>
                  <a:cubicBezTo>
                    <a:pt x="665" y="482"/>
                    <a:pt x="665" y="482"/>
                    <a:pt x="665" y="482"/>
                  </a:cubicBezTo>
                  <a:cubicBezTo>
                    <a:pt x="665" y="481"/>
                    <a:pt x="665" y="480"/>
                    <a:pt x="665" y="479"/>
                  </a:cubicBezTo>
                  <a:cubicBezTo>
                    <a:pt x="665" y="479"/>
                    <a:pt x="665" y="478"/>
                    <a:pt x="666" y="478"/>
                  </a:cubicBezTo>
                  <a:cubicBezTo>
                    <a:pt x="666" y="477"/>
                    <a:pt x="667" y="477"/>
                    <a:pt x="667" y="476"/>
                  </a:cubicBezTo>
                  <a:cubicBezTo>
                    <a:pt x="667" y="475"/>
                    <a:pt x="667" y="475"/>
                    <a:pt x="667" y="474"/>
                  </a:cubicBezTo>
                  <a:cubicBezTo>
                    <a:pt x="668" y="474"/>
                    <a:pt x="668" y="473"/>
                    <a:pt x="668" y="473"/>
                  </a:cubicBezTo>
                  <a:cubicBezTo>
                    <a:pt x="669" y="472"/>
                    <a:pt x="669" y="472"/>
                    <a:pt x="669" y="471"/>
                  </a:cubicBezTo>
                  <a:cubicBezTo>
                    <a:pt x="669" y="471"/>
                    <a:pt x="669" y="470"/>
                    <a:pt x="669" y="470"/>
                  </a:cubicBezTo>
                  <a:cubicBezTo>
                    <a:pt x="670" y="469"/>
                    <a:pt x="670" y="469"/>
                    <a:pt x="670" y="469"/>
                  </a:cubicBezTo>
                  <a:cubicBezTo>
                    <a:pt x="671" y="468"/>
                    <a:pt x="670" y="468"/>
                    <a:pt x="670" y="467"/>
                  </a:cubicBezTo>
                  <a:cubicBezTo>
                    <a:pt x="670" y="467"/>
                    <a:pt x="669" y="466"/>
                    <a:pt x="670" y="466"/>
                  </a:cubicBezTo>
                  <a:cubicBezTo>
                    <a:pt x="670" y="465"/>
                    <a:pt x="669" y="464"/>
                    <a:pt x="670" y="463"/>
                  </a:cubicBezTo>
                  <a:cubicBezTo>
                    <a:pt x="670" y="463"/>
                    <a:pt x="670" y="463"/>
                    <a:pt x="670" y="463"/>
                  </a:cubicBezTo>
                  <a:cubicBezTo>
                    <a:pt x="672" y="462"/>
                    <a:pt x="670" y="460"/>
                    <a:pt x="669" y="458"/>
                  </a:cubicBezTo>
                  <a:cubicBezTo>
                    <a:pt x="668" y="457"/>
                    <a:pt x="670" y="456"/>
                    <a:pt x="669" y="455"/>
                  </a:cubicBezTo>
                  <a:cubicBezTo>
                    <a:pt x="669" y="455"/>
                    <a:pt x="669" y="454"/>
                    <a:pt x="669" y="454"/>
                  </a:cubicBezTo>
                  <a:cubicBezTo>
                    <a:pt x="669" y="454"/>
                    <a:pt x="668" y="454"/>
                    <a:pt x="668" y="453"/>
                  </a:cubicBezTo>
                  <a:cubicBezTo>
                    <a:pt x="668" y="452"/>
                    <a:pt x="669" y="452"/>
                    <a:pt x="669" y="451"/>
                  </a:cubicBezTo>
                  <a:cubicBezTo>
                    <a:pt x="669" y="451"/>
                    <a:pt x="668" y="451"/>
                    <a:pt x="668" y="452"/>
                  </a:cubicBezTo>
                  <a:cubicBezTo>
                    <a:pt x="668" y="452"/>
                    <a:pt x="668" y="453"/>
                    <a:pt x="667" y="454"/>
                  </a:cubicBezTo>
                  <a:cubicBezTo>
                    <a:pt x="667" y="454"/>
                    <a:pt x="667" y="454"/>
                    <a:pt x="666" y="454"/>
                  </a:cubicBezTo>
                  <a:cubicBezTo>
                    <a:pt x="666" y="453"/>
                    <a:pt x="665" y="452"/>
                    <a:pt x="666" y="450"/>
                  </a:cubicBezTo>
                  <a:cubicBezTo>
                    <a:pt x="667" y="450"/>
                    <a:pt x="667" y="450"/>
                    <a:pt x="667" y="449"/>
                  </a:cubicBezTo>
                  <a:cubicBezTo>
                    <a:pt x="667" y="449"/>
                    <a:pt x="667" y="448"/>
                    <a:pt x="667" y="448"/>
                  </a:cubicBezTo>
                  <a:cubicBezTo>
                    <a:pt x="667" y="448"/>
                    <a:pt x="667" y="447"/>
                    <a:pt x="667" y="447"/>
                  </a:cubicBezTo>
                  <a:cubicBezTo>
                    <a:pt x="667" y="446"/>
                    <a:pt x="667" y="446"/>
                    <a:pt x="666" y="446"/>
                  </a:cubicBezTo>
                  <a:cubicBezTo>
                    <a:pt x="666" y="445"/>
                    <a:pt x="666" y="445"/>
                    <a:pt x="666" y="444"/>
                  </a:cubicBezTo>
                  <a:cubicBezTo>
                    <a:pt x="667" y="444"/>
                    <a:pt x="667" y="444"/>
                    <a:pt x="667" y="443"/>
                  </a:cubicBezTo>
                  <a:cubicBezTo>
                    <a:pt x="667" y="443"/>
                    <a:pt x="667" y="443"/>
                    <a:pt x="666" y="442"/>
                  </a:cubicBezTo>
                  <a:cubicBezTo>
                    <a:pt x="666" y="442"/>
                    <a:pt x="664" y="441"/>
                    <a:pt x="665" y="440"/>
                  </a:cubicBezTo>
                  <a:cubicBezTo>
                    <a:pt x="665" y="439"/>
                    <a:pt x="665" y="438"/>
                    <a:pt x="666" y="437"/>
                  </a:cubicBezTo>
                  <a:cubicBezTo>
                    <a:pt x="666" y="437"/>
                    <a:pt x="666" y="436"/>
                    <a:pt x="666" y="436"/>
                  </a:cubicBezTo>
                  <a:cubicBezTo>
                    <a:pt x="666" y="435"/>
                    <a:pt x="666" y="435"/>
                    <a:pt x="665" y="435"/>
                  </a:cubicBezTo>
                  <a:cubicBezTo>
                    <a:pt x="665" y="434"/>
                    <a:pt x="666" y="433"/>
                    <a:pt x="665" y="433"/>
                  </a:cubicBezTo>
                  <a:cubicBezTo>
                    <a:pt x="664" y="433"/>
                    <a:pt x="664" y="432"/>
                    <a:pt x="664" y="432"/>
                  </a:cubicBezTo>
                  <a:cubicBezTo>
                    <a:pt x="663" y="431"/>
                    <a:pt x="666" y="431"/>
                    <a:pt x="665" y="429"/>
                  </a:cubicBezTo>
                  <a:cubicBezTo>
                    <a:pt x="664" y="428"/>
                    <a:pt x="665" y="427"/>
                    <a:pt x="666" y="426"/>
                  </a:cubicBezTo>
                  <a:cubicBezTo>
                    <a:pt x="665" y="427"/>
                    <a:pt x="664" y="427"/>
                    <a:pt x="664" y="427"/>
                  </a:cubicBezTo>
                  <a:cubicBezTo>
                    <a:pt x="663" y="427"/>
                    <a:pt x="663" y="426"/>
                    <a:pt x="662" y="425"/>
                  </a:cubicBezTo>
                  <a:cubicBezTo>
                    <a:pt x="661" y="424"/>
                    <a:pt x="662" y="423"/>
                    <a:pt x="661" y="422"/>
                  </a:cubicBezTo>
                  <a:cubicBezTo>
                    <a:pt x="661" y="421"/>
                    <a:pt x="660" y="421"/>
                    <a:pt x="660" y="420"/>
                  </a:cubicBezTo>
                  <a:cubicBezTo>
                    <a:pt x="659" y="419"/>
                    <a:pt x="659" y="419"/>
                    <a:pt x="659" y="418"/>
                  </a:cubicBezTo>
                  <a:cubicBezTo>
                    <a:pt x="658" y="419"/>
                    <a:pt x="657" y="420"/>
                    <a:pt x="658" y="421"/>
                  </a:cubicBezTo>
                  <a:cubicBezTo>
                    <a:pt x="658" y="421"/>
                    <a:pt x="659" y="421"/>
                    <a:pt x="659" y="422"/>
                  </a:cubicBezTo>
                  <a:cubicBezTo>
                    <a:pt x="659" y="422"/>
                    <a:pt x="659" y="422"/>
                    <a:pt x="659" y="422"/>
                  </a:cubicBezTo>
                  <a:cubicBezTo>
                    <a:pt x="658" y="423"/>
                    <a:pt x="658" y="424"/>
                    <a:pt x="657" y="424"/>
                  </a:cubicBezTo>
                  <a:cubicBezTo>
                    <a:pt x="656" y="425"/>
                    <a:pt x="656" y="425"/>
                    <a:pt x="655" y="426"/>
                  </a:cubicBezTo>
                  <a:cubicBezTo>
                    <a:pt x="654" y="426"/>
                    <a:pt x="654" y="426"/>
                    <a:pt x="653" y="426"/>
                  </a:cubicBezTo>
                  <a:cubicBezTo>
                    <a:pt x="653" y="427"/>
                    <a:pt x="652" y="427"/>
                    <a:pt x="652" y="427"/>
                  </a:cubicBezTo>
                  <a:cubicBezTo>
                    <a:pt x="652" y="428"/>
                    <a:pt x="653" y="429"/>
                    <a:pt x="652" y="429"/>
                  </a:cubicBezTo>
                  <a:cubicBezTo>
                    <a:pt x="651" y="429"/>
                    <a:pt x="650" y="429"/>
                    <a:pt x="649" y="429"/>
                  </a:cubicBezTo>
                  <a:cubicBezTo>
                    <a:pt x="648" y="429"/>
                    <a:pt x="647" y="430"/>
                    <a:pt x="647" y="430"/>
                  </a:cubicBezTo>
                  <a:cubicBezTo>
                    <a:pt x="646" y="431"/>
                    <a:pt x="646" y="431"/>
                    <a:pt x="646" y="431"/>
                  </a:cubicBezTo>
                  <a:cubicBezTo>
                    <a:pt x="646" y="431"/>
                    <a:pt x="645" y="431"/>
                    <a:pt x="644" y="431"/>
                  </a:cubicBezTo>
                  <a:cubicBezTo>
                    <a:pt x="644" y="431"/>
                    <a:pt x="643" y="431"/>
                    <a:pt x="643" y="432"/>
                  </a:cubicBezTo>
                  <a:cubicBezTo>
                    <a:pt x="642" y="432"/>
                    <a:pt x="642" y="432"/>
                    <a:pt x="641" y="431"/>
                  </a:cubicBezTo>
                  <a:cubicBezTo>
                    <a:pt x="640" y="430"/>
                    <a:pt x="637" y="432"/>
                    <a:pt x="635" y="432"/>
                  </a:cubicBezTo>
                  <a:cubicBezTo>
                    <a:pt x="635" y="432"/>
                    <a:pt x="635" y="431"/>
                    <a:pt x="635" y="431"/>
                  </a:cubicBezTo>
                  <a:cubicBezTo>
                    <a:pt x="635" y="430"/>
                    <a:pt x="636" y="430"/>
                    <a:pt x="637" y="429"/>
                  </a:cubicBezTo>
                  <a:cubicBezTo>
                    <a:pt x="637" y="429"/>
                    <a:pt x="638" y="429"/>
                    <a:pt x="638" y="428"/>
                  </a:cubicBezTo>
                  <a:cubicBezTo>
                    <a:pt x="639" y="428"/>
                    <a:pt x="639" y="427"/>
                    <a:pt x="639" y="426"/>
                  </a:cubicBezTo>
                  <a:cubicBezTo>
                    <a:pt x="638" y="427"/>
                    <a:pt x="637" y="428"/>
                    <a:pt x="636" y="429"/>
                  </a:cubicBezTo>
                  <a:cubicBezTo>
                    <a:pt x="635" y="429"/>
                    <a:pt x="634" y="430"/>
                    <a:pt x="632" y="430"/>
                  </a:cubicBezTo>
                  <a:cubicBezTo>
                    <a:pt x="632" y="430"/>
                    <a:pt x="632" y="430"/>
                    <a:pt x="632" y="430"/>
                  </a:cubicBezTo>
                  <a:cubicBezTo>
                    <a:pt x="632" y="430"/>
                    <a:pt x="632" y="429"/>
                    <a:pt x="632" y="429"/>
                  </a:cubicBezTo>
                  <a:cubicBezTo>
                    <a:pt x="633" y="428"/>
                    <a:pt x="633" y="428"/>
                    <a:pt x="633" y="428"/>
                  </a:cubicBezTo>
                  <a:cubicBezTo>
                    <a:pt x="634" y="427"/>
                    <a:pt x="634" y="426"/>
                    <a:pt x="634" y="425"/>
                  </a:cubicBezTo>
                  <a:cubicBezTo>
                    <a:pt x="635" y="425"/>
                    <a:pt x="635" y="424"/>
                    <a:pt x="635" y="423"/>
                  </a:cubicBezTo>
                  <a:cubicBezTo>
                    <a:pt x="635" y="423"/>
                    <a:pt x="635" y="422"/>
                    <a:pt x="635" y="421"/>
                  </a:cubicBezTo>
                  <a:cubicBezTo>
                    <a:pt x="636" y="421"/>
                    <a:pt x="636" y="420"/>
                    <a:pt x="636" y="420"/>
                  </a:cubicBezTo>
                  <a:cubicBezTo>
                    <a:pt x="637" y="420"/>
                    <a:pt x="638" y="420"/>
                    <a:pt x="639" y="420"/>
                  </a:cubicBezTo>
                  <a:cubicBezTo>
                    <a:pt x="638" y="419"/>
                    <a:pt x="638" y="419"/>
                    <a:pt x="637" y="418"/>
                  </a:cubicBezTo>
                  <a:cubicBezTo>
                    <a:pt x="637" y="417"/>
                    <a:pt x="637" y="417"/>
                    <a:pt x="637" y="416"/>
                  </a:cubicBezTo>
                  <a:cubicBezTo>
                    <a:pt x="637" y="415"/>
                    <a:pt x="637" y="414"/>
                    <a:pt x="637" y="413"/>
                  </a:cubicBezTo>
                  <a:cubicBezTo>
                    <a:pt x="636" y="412"/>
                    <a:pt x="636" y="410"/>
                    <a:pt x="636" y="409"/>
                  </a:cubicBezTo>
                  <a:cubicBezTo>
                    <a:pt x="635" y="408"/>
                    <a:pt x="634" y="408"/>
                    <a:pt x="634" y="407"/>
                  </a:cubicBezTo>
                  <a:cubicBezTo>
                    <a:pt x="634" y="407"/>
                    <a:pt x="634" y="407"/>
                    <a:pt x="634" y="406"/>
                  </a:cubicBezTo>
                  <a:cubicBezTo>
                    <a:pt x="634" y="406"/>
                    <a:pt x="634" y="406"/>
                    <a:pt x="633" y="406"/>
                  </a:cubicBezTo>
                  <a:cubicBezTo>
                    <a:pt x="633" y="405"/>
                    <a:pt x="634" y="401"/>
                    <a:pt x="632" y="403"/>
                  </a:cubicBezTo>
                  <a:cubicBezTo>
                    <a:pt x="631" y="404"/>
                    <a:pt x="630" y="406"/>
                    <a:pt x="629" y="405"/>
                  </a:cubicBezTo>
                  <a:cubicBezTo>
                    <a:pt x="629" y="405"/>
                    <a:pt x="629" y="404"/>
                    <a:pt x="629" y="404"/>
                  </a:cubicBezTo>
                  <a:close/>
                  <a:moveTo>
                    <a:pt x="181" y="187"/>
                  </a:moveTo>
                  <a:cubicBezTo>
                    <a:pt x="180" y="187"/>
                    <a:pt x="180" y="187"/>
                    <a:pt x="180" y="187"/>
                  </a:cubicBezTo>
                  <a:cubicBezTo>
                    <a:pt x="179" y="188"/>
                    <a:pt x="181" y="189"/>
                    <a:pt x="181" y="189"/>
                  </a:cubicBezTo>
                  <a:cubicBezTo>
                    <a:pt x="182" y="189"/>
                    <a:pt x="182" y="189"/>
                    <a:pt x="183" y="190"/>
                  </a:cubicBezTo>
                  <a:cubicBezTo>
                    <a:pt x="183" y="190"/>
                    <a:pt x="183" y="190"/>
                    <a:pt x="183" y="190"/>
                  </a:cubicBezTo>
                  <a:cubicBezTo>
                    <a:pt x="183" y="190"/>
                    <a:pt x="183" y="190"/>
                    <a:pt x="183" y="190"/>
                  </a:cubicBezTo>
                  <a:cubicBezTo>
                    <a:pt x="183" y="191"/>
                    <a:pt x="183" y="192"/>
                    <a:pt x="183" y="192"/>
                  </a:cubicBezTo>
                  <a:cubicBezTo>
                    <a:pt x="184" y="193"/>
                    <a:pt x="185" y="192"/>
                    <a:pt x="185" y="192"/>
                  </a:cubicBezTo>
                  <a:cubicBezTo>
                    <a:pt x="185" y="192"/>
                    <a:pt x="185" y="193"/>
                    <a:pt x="186" y="193"/>
                  </a:cubicBezTo>
                  <a:cubicBezTo>
                    <a:pt x="186" y="193"/>
                    <a:pt x="187" y="192"/>
                    <a:pt x="187" y="191"/>
                  </a:cubicBezTo>
                  <a:cubicBezTo>
                    <a:pt x="188" y="191"/>
                    <a:pt x="186" y="190"/>
                    <a:pt x="186" y="189"/>
                  </a:cubicBezTo>
                  <a:cubicBezTo>
                    <a:pt x="186" y="189"/>
                    <a:pt x="186" y="189"/>
                    <a:pt x="186" y="189"/>
                  </a:cubicBezTo>
                  <a:cubicBezTo>
                    <a:pt x="185" y="189"/>
                    <a:pt x="184" y="189"/>
                    <a:pt x="183" y="188"/>
                  </a:cubicBezTo>
                  <a:cubicBezTo>
                    <a:pt x="183" y="188"/>
                    <a:pt x="183" y="187"/>
                    <a:pt x="182" y="187"/>
                  </a:cubicBezTo>
                  <a:cubicBezTo>
                    <a:pt x="182" y="187"/>
                    <a:pt x="181" y="187"/>
                    <a:pt x="181" y="187"/>
                  </a:cubicBezTo>
                  <a:close/>
                  <a:moveTo>
                    <a:pt x="205" y="290"/>
                  </a:moveTo>
                  <a:cubicBezTo>
                    <a:pt x="205" y="290"/>
                    <a:pt x="205" y="290"/>
                    <a:pt x="205" y="290"/>
                  </a:cubicBezTo>
                  <a:cubicBezTo>
                    <a:pt x="205" y="290"/>
                    <a:pt x="205" y="290"/>
                    <a:pt x="205" y="290"/>
                  </a:cubicBezTo>
                  <a:cubicBezTo>
                    <a:pt x="205" y="290"/>
                    <a:pt x="205" y="290"/>
                    <a:pt x="205" y="290"/>
                  </a:cubicBezTo>
                  <a:cubicBezTo>
                    <a:pt x="205" y="290"/>
                    <a:pt x="205" y="290"/>
                    <a:pt x="205" y="290"/>
                  </a:cubicBezTo>
                  <a:cubicBezTo>
                    <a:pt x="205" y="290"/>
                    <a:pt x="205" y="290"/>
                    <a:pt x="204" y="290"/>
                  </a:cubicBezTo>
                  <a:cubicBezTo>
                    <a:pt x="204" y="289"/>
                    <a:pt x="204" y="289"/>
                    <a:pt x="204" y="288"/>
                  </a:cubicBezTo>
                  <a:cubicBezTo>
                    <a:pt x="204" y="288"/>
                    <a:pt x="204" y="288"/>
                    <a:pt x="204" y="288"/>
                  </a:cubicBezTo>
                  <a:cubicBezTo>
                    <a:pt x="204" y="288"/>
                    <a:pt x="203" y="288"/>
                    <a:pt x="203" y="288"/>
                  </a:cubicBezTo>
                  <a:cubicBezTo>
                    <a:pt x="203" y="287"/>
                    <a:pt x="202" y="288"/>
                    <a:pt x="202" y="287"/>
                  </a:cubicBezTo>
                  <a:cubicBezTo>
                    <a:pt x="202" y="287"/>
                    <a:pt x="202" y="287"/>
                    <a:pt x="202" y="287"/>
                  </a:cubicBezTo>
                  <a:cubicBezTo>
                    <a:pt x="202" y="287"/>
                    <a:pt x="201" y="287"/>
                    <a:pt x="201" y="287"/>
                  </a:cubicBezTo>
                  <a:cubicBezTo>
                    <a:pt x="200" y="287"/>
                    <a:pt x="199" y="287"/>
                    <a:pt x="199" y="287"/>
                  </a:cubicBezTo>
                  <a:cubicBezTo>
                    <a:pt x="198" y="287"/>
                    <a:pt x="198" y="287"/>
                    <a:pt x="197" y="287"/>
                  </a:cubicBezTo>
                  <a:cubicBezTo>
                    <a:pt x="197" y="287"/>
                    <a:pt x="196" y="287"/>
                    <a:pt x="195" y="287"/>
                  </a:cubicBezTo>
                  <a:cubicBezTo>
                    <a:pt x="195" y="287"/>
                    <a:pt x="195" y="287"/>
                    <a:pt x="195" y="287"/>
                  </a:cubicBezTo>
                  <a:cubicBezTo>
                    <a:pt x="195" y="287"/>
                    <a:pt x="196" y="287"/>
                    <a:pt x="196" y="287"/>
                  </a:cubicBezTo>
                  <a:cubicBezTo>
                    <a:pt x="196" y="287"/>
                    <a:pt x="196" y="288"/>
                    <a:pt x="196" y="288"/>
                  </a:cubicBezTo>
                  <a:cubicBezTo>
                    <a:pt x="197" y="288"/>
                    <a:pt x="197" y="288"/>
                    <a:pt x="197" y="288"/>
                  </a:cubicBezTo>
                  <a:cubicBezTo>
                    <a:pt x="197" y="289"/>
                    <a:pt x="198" y="288"/>
                    <a:pt x="198" y="289"/>
                  </a:cubicBezTo>
                  <a:cubicBezTo>
                    <a:pt x="198" y="289"/>
                    <a:pt x="198" y="289"/>
                    <a:pt x="198" y="289"/>
                  </a:cubicBezTo>
                  <a:cubicBezTo>
                    <a:pt x="199" y="290"/>
                    <a:pt x="199" y="290"/>
                    <a:pt x="200" y="290"/>
                  </a:cubicBezTo>
                  <a:cubicBezTo>
                    <a:pt x="200" y="290"/>
                    <a:pt x="201" y="290"/>
                    <a:pt x="201" y="290"/>
                  </a:cubicBezTo>
                  <a:cubicBezTo>
                    <a:pt x="202" y="290"/>
                    <a:pt x="203" y="290"/>
                    <a:pt x="204" y="291"/>
                  </a:cubicBezTo>
                  <a:cubicBezTo>
                    <a:pt x="204" y="291"/>
                    <a:pt x="204" y="291"/>
                    <a:pt x="204" y="291"/>
                  </a:cubicBezTo>
                  <a:cubicBezTo>
                    <a:pt x="204" y="291"/>
                    <a:pt x="204" y="291"/>
                    <a:pt x="204" y="291"/>
                  </a:cubicBezTo>
                  <a:cubicBezTo>
                    <a:pt x="204" y="291"/>
                    <a:pt x="205" y="291"/>
                    <a:pt x="205" y="291"/>
                  </a:cubicBezTo>
                  <a:cubicBezTo>
                    <a:pt x="205" y="291"/>
                    <a:pt x="205" y="291"/>
                    <a:pt x="205" y="290"/>
                  </a:cubicBezTo>
                  <a:close/>
                  <a:moveTo>
                    <a:pt x="194" y="273"/>
                  </a:moveTo>
                  <a:cubicBezTo>
                    <a:pt x="194" y="273"/>
                    <a:pt x="195" y="274"/>
                    <a:pt x="195" y="274"/>
                  </a:cubicBezTo>
                  <a:cubicBezTo>
                    <a:pt x="195" y="274"/>
                    <a:pt x="195" y="275"/>
                    <a:pt x="195" y="275"/>
                  </a:cubicBezTo>
                  <a:cubicBezTo>
                    <a:pt x="195" y="276"/>
                    <a:pt x="195" y="276"/>
                    <a:pt x="195" y="276"/>
                  </a:cubicBezTo>
                  <a:cubicBezTo>
                    <a:pt x="196" y="276"/>
                    <a:pt x="196" y="277"/>
                    <a:pt x="196" y="278"/>
                  </a:cubicBezTo>
                  <a:cubicBezTo>
                    <a:pt x="196" y="278"/>
                    <a:pt x="197" y="278"/>
                    <a:pt x="197" y="278"/>
                  </a:cubicBezTo>
                  <a:cubicBezTo>
                    <a:pt x="197" y="278"/>
                    <a:pt x="197" y="279"/>
                    <a:pt x="197" y="279"/>
                  </a:cubicBezTo>
                  <a:cubicBezTo>
                    <a:pt x="198" y="279"/>
                    <a:pt x="197" y="280"/>
                    <a:pt x="198" y="280"/>
                  </a:cubicBezTo>
                  <a:cubicBezTo>
                    <a:pt x="198" y="281"/>
                    <a:pt x="198" y="281"/>
                    <a:pt x="199" y="281"/>
                  </a:cubicBezTo>
                  <a:cubicBezTo>
                    <a:pt x="199" y="282"/>
                    <a:pt x="200" y="281"/>
                    <a:pt x="201" y="281"/>
                  </a:cubicBezTo>
                  <a:cubicBezTo>
                    <a:pt x="201" y="281"/>
                    <a:pt x="201" y="281"/>
                    <a:pt x="201" y="281"/>
                  </a:cubicBezTo>
                  <a:cubicBezTo>
                    <a:pt x="201" y="281"/>
                    <a:pt x="201" y="281"/>
                    <a:pt x="201" y="281"/>
                  </a:cubicBezTo>
                  <a:cubicBezTo>
                    <a:pt x="200" y="280"/>
                    <a:pt x="200" y="280"/>
                    <a:pt x="200" y="279"/>
                  </a:cubicBezTo>
                  <a:cubicBezTo>
                    <a:pt x="200" y="279"/>
                    <a:pt x="200" y="279"/>
                    <a:pt x="199" y="278"/>
                  </a:cubicBezTo>
                  <a:cubicBezTo>
                    <a:pt x="199" y="278"/>
                    <a:pt x="199" y="278"/>
                    <a:pt x="199" y="277"/>
                  </a:cubicBezTo>
                  <a:cubicBezTo>
                    <a:pt x="198" y="276"/>
                    <a:pt x="198" y="276"/>
                    <a:pt x="198" y="275"/>
                  </a:cubicBezTo>
                  <a:cubicBezTo>
                    <a:pt x="198" y="274"/>
                    <a:pt x="197" y="274"/>
                    <a:pt x="197" y="273"/>
                  </a:cubicBezTo>
                  <a:cubicBezTo>
                    <a:pt x="197" y="272"/>
                    <a:pt x="197" y="272"/>
                    <a:pt x="197" y="272"/>
                  </a:cubicBezTo>
                  <a:cubicBezTo>
                    <a:pt x="196" y="271"/>
                    <a:pt x="194" y="272"/>
                    <a:pt x="194" y="273"/>
                  </a:cubicBezTo>
                  <a:close/>
                  <a:moveTo>
                    <a:pt x="124" y="206"/>
                  </a:moveTo>
                  <a:cubicBezTo>
                    <a:pt x="123" y="206"/>
                    <a:pt x="125" y="206"/>
                    <a:pt x="126" y="206"/>
                  </a:cubicBezTo>
                  <a:cubicBezTo>
                    <a:pt x="127" y="205"/>
                    <a:pt x="128" y="206"/>
                    <a:pt x="129" y="207"/>
                  </a:cubicBezTo>
                  <a:cubicBezTo>
                    <a:pt x="130" y="207"/>
                    <a:pt x="130" y="208"/>
                    <a:pt x="130" y="209"/>
                  </a:cubicBezTo>
                  <a:cubicBezTo>
                    <a:pt x="131" y="209"/>
                    <a:pt x="131" y="209"/>
                    <a:pt x="132" y="209"/>
                  </a:cubicBezTo>
                  <a:cubicBezTo>
                    <a:pt x="132" y="209"/>
                    <a:pt x="132" y="210"/>
                    <a:pt x="132" y="210"/>
                  </a:cubicBezTo>
                  <a:cubicBezTo>
                    <a:pt x="132" y="210"/>
                    <a:pt x="132" y="210"/>
                    <a:pt x="133" y="210"/>
                  </a:cubicBezTo>
                  <a:cubicBezTo>
                    <a:pt x="133" y="210"/>
                    <a:pt x="133" y="210"/>
                    <a:pt x="134" y="210"/>
                  </a:cubicBezTo>
                  <a:cubicBezTo>
                    <a:pt x="134" y="210"/>
                    <a:pt x="134" y="210"/>
                    <a:pt x="134" y="210"/>
                  </a:cubicBezTo>
                  <a:cubicBezTo>
                    <a:pt x="134" y="209"/>
                    <a:pt x="134" y="209"/>
                    <a:pt x="133" y="209"/>
                  </a:cubicBezTo>
                  <a:cubicBezTo>
                    <a:pt x="133" y="208"/>
                    <a:pt x="132" y="208"/>
                    <a:pt x="132" y="207"/>
                  </a:cubicBezTo>
                  <a:cubicBezTo>
                    <a:pt x="132" y="207"/>
                    <a:pt x="132" y="207"/>
                    <a:pt x="132" y="207"/>
                  </a:cubicBezTo>
                  <a:cubicBezTo>
                    <a:pt x="131" y="206"/>
                    <a:pt x="131" y="206"/>
                    <a:pt x="131" y="205"/>
                  </a:cubicBezTo>
                  <a:cubicBezTo>
                    <a:pt x="131" y="205"/>
                    <a:pt x="130" y="205"/>
                    <a:pt x="129" y="205"/>
                  </a:cubicBezTo>
                  <a:cubicBezTo>
                    <a:pt x="128" y="205"/>
                    <a:pt x="128" y="204"/>
                    <a:pt x="128" y="204"/>
                  </a:cubicBezTo>
                  <a:cubicBezTo>
                    <a:pt x="127" y="204"/>
                    <a:pt x="127" y="204"/>
                    <a:pt x="126" y="204"/>
                  </a:cubicBezTo>
                  <a:cubicBezTo>
                    <a:pt x="126" y="204"/>
                    <a:pt x="126" y="204"/>
                    <a:pt x="126" y="204"/>
                  </a:cubicBezTo>
                  <a:cubicBezTo>
                    <a:pt x="126" y="205"/>
                    <a:pt x="124" y="205"/>
                    <a:pt x="124" y="205"/>
                  </a:cubicBezTo>
                  <a:cubicBezTo>
                    <a:pt x="124" y="205"/>
                    <a:pt x="124" y="205"/>
                    <a:pt x="124" y="206"/>
                  </a:cubicBezTo>
                  <a:close/>
                  <a:moveTo>
                    <a:pt x="121" y="210"/>
                  </a:moveTo>
                  <a:cubicBezTo>
                    <a:pt x="120" y="210"/>
                    <a:pt x="121" y="210"/>
                    <a:pt x="121" y="211"/>
                  </a:cubicBezTo>
                  <a:cubicBezTo>
                    <a:pt x="122" y="211"/>
                    <a:pt x="121" y="212"/>
                    <a:pt x="122" y="212"/>
                  </a:cubicBezTo>
                  <a:cubicBezTo>
                    <a:pt x="122" y="212"/>
                    <a:pt x="123" y="213"/>
                    <a:pt x="124" y="213"/>
                  </a:cubicBezTo>
                  <a:cubicBezTo>
                    <a:pt x="124" y="213"/>
                    <a:pt x="124" y="213"/>
                    <a:pt x="125" y="213"/>
                  </a:cubicBezTo>
                  <a:cubicBezTo>
                    <a:pt x="125" y="213"/>
                    <a:pt x="126" y="213"/>
                    <a:pt x="126" y="213"/>
                  </a:cubicBezTo>
                  <a:cubicBezTo>
                    <a:pt x="126" y="213"/>
                    <a:pt x="126" y="213"/>
                    <a:pt x="126" y="213"/>
                  </a:cubicBezTo>
                  <a:cubicBezTo>
                    <a:pt x="127" y="214"/>
                    <a:pt x="127" y="214"/>
                    <a:pt x="128" y="213"/>
                  </a:cubicBezTo>
                  <a:cubicBezTo>
                    <a:pt x="128" y="213"/>
                    <a:pt x="128" y="213"/>
                    <a:pt x="128" y="213"/>
                  </a:cubicBezTo>
                  <a:cubicBezTo>
                    <a:pt x="128" y="212"/>
                    <a:pt x="127" y="212"/>
                    <a:pt x="126" y="212"/>
                  </a:cubicBezTo>
                  <a:cubicBezTo>
                    <a:pt x="126" y="212"/>
                    <a:pt x="125" y="211"/>
                    <a:pt x="125" y="211"/>
                  </a:cubicBezTo>
                  <a:cubicBezTo>
                    <a:pt x="124" y="211"/>
                    <a:pt x="124" y="211"/>
                    <a:pt x="124" y="210"/>
                  </a:cubicBezTo>
                  <a:cubicBezTo>
                    <a:pt x="123" y="210"/>
                    <a:pt x="123" y="209"/>
                    <a:pt x="122" y="210"/>
                  </a:cubicBezTo>
                  <a:cubicBezTo>
                    <a:pt x="122" y="210"/>
                    <a:pt x="121" y="209"/>
                    <a:pt x="121" y="210"/>
                  </a:cubicBezTo>
                  <a:close/>
                  <a:moveTo>
                    <a:pt x="116" y="221"/>
                  </a:moveTo>
                  <a:cubicBezTo>
                    <a:pt x="116" y="221"/>
                    <a:pt x="117" y="221"/>
                    <a:pt x="117" y="222"/>
                  </a:cubicBezTo>
                  <a:cubicBezTo>
                    <a:pt x="117" y="222"/>
                    <a:pt x="118" y="222"/>
                    <a:pt x="118" y="222"/>
                  </a:cubicBezTo>
                  <a:cubicBezTo>
                    <a:pt x="119" y="223"/>
                    <a:pt x="119" y="223"/>
                    <a:pt x="119" y="223"/>
                  </a:cubicBezTo>
                  <a:cubicBezTo>
                    <a:pt x="119" y="222"/>
                    <a:pt x="120" y="222"/>
                    <a:pt x="120" y="222"/>
                  </a:cubicBezTo>
                  <a:cubicBezTo>
                    <a:pt x="120" y="221"/>
                    <a:pt x="121" y="221"/>
                    <a:pt x="121" y="221"/>
                  </a:cubicBezTo>
                  <a:cubicBezTo>
                    <a:pt x="122" y="220"/>
                    <a:pt x="122" y="220"/>
                    <a:pt x="123" y="220"/>
                  </a:cubicBezTo>
                  <a:cubicBezTo>
                    <a:pt x="123" y="220"/>
                    <a:pt x="124" y="220"/>
                    <a:pt x="125" y="219"/>
                  </a:cubicBezTo>
                  <a:cubicBezTo>
                    <a:pt x="125" y="219"/>
                    <a:pt x="125" y="219"/>
                    <a:pt x="125" y="219"/>
                  </a:cubicBezTo>
                  <a:cubicBezTo>
                    <a:pt x="125" y="218"/>
                    <a:pt x="126" y="218"/>
                    <a:pt x="126" y="217"/>
                  </a:cubicBezTo>
                  <a:cubicBezTo>
                    <a:pt x="126" y="217"/>
                    <a:pt x="126" y="217"/>
                    <a:pt x="126" y="216"/>
                  </a:cubicBezTo>
                  <a:cubicBezTo>
                    <a:pt x="126" y="216"/>
                    <a:pt x="125" y="216"/>
                    <a:pt x="125" y="217"/>
                  </a:cubicBezTo>
                  <a:cubicBezTo>
                    <a:pt x="124" y="217"/>
                    <a:pt x="123" y="217"/>
                    <a:pt x="123" y="217"/>
                  </a:cubicBezTo>
                  <a:cubicBezTo>
                    <a:pt x="122" y="218"/>
                    <a:pt x="122" y="219"/>
                    <a:pt x="121" y="219"/>
                  </a:cubicBezTo>
                  <a:cubicBezTo>
                    <a:pt x="121" y="219"/>
                    <a:pt x="121" y="219"/>
                    <a:pt x="121" y="219"/>
                  </a:cubicBezTo>
                  <a:cubicBezTo>
                    <a:pt x="121" y="219"/>
                    <a:pt x="121" y="219"/>
                    <a:pt x="121" y="219"/>
                  </a:cubicBezTo>
                  <a:cubicBezTo>
                    <a:pt x="121" y="219"/>
                    <a:pt x="121" y="219"/>
                    <a:pt x="121" y="219"/>
                  </a:cubicBezTo>
                  <a:cubicBezTo>
                    <a:pt x="121" y="219"/>
                    <a:pt x="121" y="219"/>
                    <a:pt x="121" y="219"/>
                  </a:cubicBezTo>
                  <a:cubicBezTo>
                    <a:pt x="121" y="219"/>
                    <a:pt x="119" y="221"/>
                    <a:pt x="118" y="220"/>
                  </a:cubicBezTo>
                  <a:cubicBezTo>
                    <a:pt x="118" y="220"/>
                    <a:pt x="117" y="220"/>
                    <a:pt x="117" y="220"/>
                  </a:cubicBezTo>
                  <a:cubicBezTo>
                    <a:pt x="116" y="220"/>
                    <a:pt x="116" y="220"/>
                    <a:pt x="116" y="221"/>
                  </a:cubicBezTo>
                  <a:close/>
                  <a:moveTo>
                    <a:pt x="91" y="276"/>
                  </a:moveTo>
                  <a:cubicBezTo>
                    <a:pt x="91" y="276"/>
                    <a:pt x="91" y="276"/>
                    <a:pt x="91" y="276"/>
                  </a:cubicBezTo>
                  <a:cubicBezTo>
                    <a:pt x="91" y="276"/>
                    <a:pt x="91" y="276"/>
                    <a:pt x="91" y="276"/>
                  </a:cubicBezTo>
                  <a:cubicBezTo>
                    <a:pt x="91" y="276"/>
                    <a:pt x="91" y="276"/>
                    <a:pt x="90" y="276"/>
                  </a:cubicBezTo>
                  <a:cubicBezTo>
                    <a:pt x="90" y="276"/>
                    <a:pt x="90" y="276"/>
                    <a:pt x="90" y="276"/>
                  </a:cubicBezTo>
                  <a:cubicBezTo>
                    <a:pt x="90" y="276"/>
                    <a:pt x="90" y="277"/>
                    <a:pt x="89" y="277"/>
                  </a:cubicBezTo>
                  <a:cubicBezTo>
                    <a:pt x="89" y="277"/>
                    <a:pt x="89" y="278"/>
                    <a:pt x="89" y="279"/>
                  </a:cubicBezTo>
                  <a:cubicBezTo>
                    <a:pt x="89" y="279"/>
                    <a:pt x="89" y="279"/>
                    <a:pt x="89" y="279"/>
                  </a:cubicBezTo>
                  <a:cubicBezTo>
                    <a:pt x="89" y="279"/>
                    <a:pt x="89" y="280"/>
                    <a:pt x="89" y="280"/>
                  </a:cubicBezTo>
                  <a:cubicBezTo>
                    <a:pt x="89" y="280"/>
                    <a:pt x="88" y="280"/>
                    <a:pt x="88" y="280"/>
                  </a:cubicBezTo>
                  <a:cubicBezTo>
                    <a:pt x="88" y="280"/>
                    <a:pt x="88" y="280"/>
                    <a:pt x="87" y="280"/>
                  </a:cubicBezTo>
                  <a:cubicBezTo>
                    <a:pt x="87" y="281"/>
                    <a:pt x="87" y="281"/>
                    <a:pt x="86" y="281"/>
                  </a:cubicBezTo>
                  <a:cubicBezTo>
                    <a:pt x="86" y="281"/>
                    <a:pt x="86" y="281"/>
                    <a:pt x="86" y="281"/>
                  </a:cubicBezTo>
                  <a:cubicBezTo>
                    <a:pt x="86" y="281"/>
                    <a:pt x="86" y="281"/>
                    <a:pt x="86" y="281"/>
                  </a:cubicBezTo>
                  <a:cubicBezTo>
                    <a:pt x="86" y="281"/>
                    <a:pt x="87" y="281"/>
                    <a:pt x="87" y="281"/>
                  </a:cubicBezTo>
                  <a:cubicBezTo>
                    <a:pt x="87" y="280"/>
                    <a:pt x="88" y="280"/>
                    <a:pt x="88" y="280"/>
                  </a:cubicBezTo>
                  <a:cubicBezTo>
                    <a:pt x="88" y="280"/>
                    <a:pt x="89" y="280"/>
                    <a:pt x="89" y="280"/>
                  </a:cubicBezTo>
                  <a:cubicBezTo>
                    <a:pt x="89" y="280"/>
                    <a:pt x="89" y="280"/>
                    <a:pt x="89" y="280"/>
                  </a:cubicBezTo>
                  <a:cubicBezTo>
                    <a:pt x="89" y="280"/>
                    <a:pt x="89" y="280"/>
                    <a:pt x="89" y="281"/>
                  </a:cubicBezTo>
                  <a:cubicBezTo>
                    <a:pt x="88" y="281"/>
                    <a:pt x="88" y="281"/>
                    <a:pt x="88" y="282"/>
                  </a:cubicBezTo>
                  <a:cubicBezTo>
                    <a:pt x="88" y="282"/>
                    <a:pt x="88" y="282"/>
                    <a:pt x="88" y="282"/>
                  </a:cubicBezTo>
                  <a:cubicBezTo>
                    <a:pt x="88" y="282"/>
                    <a:pt x="88" y="282"/>
                    <a:pt x="88" y="283"/>
                  </a:cubicBezTo>
                  <a:cubicBezTo>
                    <a:pt x="88" y="284"/>
                    <a:pt x="88" y="284"/>
                    <a:pt x="89" y="284"/>
                  </a:cubicBezTo>
                  <a:cubicBezTo>
                    <a:pt x="89" y="284"/>
                    <a:pt x="89" y="285"/>
                    <a:pt x="89" y="285"/>
                  </a:cubicBezTo>
                  <a:cubicBezTo>
                    <a:pt x="89" y="285"/>
                    <a:pt x="89" y="285"/>
                    <a:pt x="89" y="285"/>
                  </a:cubicBezTo>
                  <a:cubicBezTo>
                    <a:pt x="89" y="285"/>
                    <a:pt x="90" y="284"/>
                    <a:pt x="90" y="284"/>
                  </a:cubicBezTo>
                  <a:cubicBezTo>
                    <a:pt x="90" y="283"/>
                    <a:pt x="90" y="282"/>
                    <a:pt x="90" y="282"/>
                  </a:cubicBezTo>
                  <a:cubicBezTo>
                    <a:pt x="90" y="281"/>
                    <a:pt x="91" y="280"/>
                    <a:pt x="91" y="279"/>
                  </a:cubicBezTo>
                  <a:cubicBezTo>
                    <a:pt x="91" y="278"/>
                    <a:pt x="91" y="277"/>
                    <a:pt x="91" y="276"/>
                  </a:cubicBezTo>
                  <a:close/>
                  <a:moveTo>
                    <a:pt x="622" y="368"/>
                  </a:moveTo>
                  <a:cubicBezTo>
                    <a:pt x="622" y="368"/>
                    <a:pt x="622" y="368"/>
                    <a:pt x="622" y="368"/>
                  </a:cubicBezTo>
                  <a:cubicBezTo>
                    <a:pt x="622" y="367"/>
                    <a:pt x="622" y="367"/>
                    <a:pt x="622" y="367"/>
                  </a:cubicBezTo>
                  <a:cubicBezTo>
                    <a:pt x="621" y="367"/>
                    <a:pt x="622" y="366"/>
                    <a:pt x="622" y="366"/>
                  </a:cubicBezTo>
                  <a:cubicBezTo>
                    <a:pt x="622" y="365"/>
                    <a:pt x="622" y="363"/>
                    <a:pt x="621" y="365"/>
                  </a:cubicBezTo>
                  <a:cubicBezTo>
                    <a:pt x="620" y="365"/>
                    <a:pt x="620" y="366"/>
                    <a:pt x="620" y="366"/>
                  </a:cubicBezTo>
                  <a:cubicBezTo>
                    <a:pt x="619" y="366"/>
                    <a:pt x="619" y="366"/>
                    <a:pt x="619" y="367"/>
                  </a:cubicBezTo>
                  <a:cubicBezTo>
                    <a:pt x="619" y="367"/>
                    <a:pt x="619" y="367"/>
                    <a:pt x="619" y="367"/>
                  </a:cubicBezTo>
                  <a:cubicBezTo>
                    <a:pt x="620" y="368"/>
                    <a:pt x="620" y="369"/>
                    <a:pt x="619" y="369"/>
                  </a:cubicBezTo>
                  <a:cubicBezTo>
                    <a:pt x="619" y="369"/>
                    <a:pt x="620" y="370"/>
                    <a:pt x="620" y="370"/>
                  </a:cubicBezTo>
                  <a:cubicBezTo>
                    <a:pt x="620" y="369"/>
                    <a:pt x="620" y="370"/>
                    <a:pt x="620" y="371"/>
                  </a:cubicBezTo>
                  <a:cubicBezTo>
                    <a:pt x="620" y="371"/>
                    <a:pt x="620" y="371"/>
                    <a:pt x="621" y="372"/>
                  </a:cubicBezTo>
                  <a:cubicBezTo>
                    <a:pt x="621" y="372"/>
                    <a:pt x="621" y="371"/>
                    <a:pt x="621" y="371"/>
                  </a:cubicBezTo>
                  <a:cubicBezTo>
                    <a:pt x="621" y="371"/>
                    <a:pt x="621" y="371"/>
                    <a:pt x="621" y="371"/>
                  </a:cubicBezTo>
                  <a:cubicBezTo>
                    <a:pt x="621" y="371"/>
                    <a:pt x="621" y="371"/>
                    <a:pt x="621" y="371"/>
                  </a:cubicBezTo>
                  <a:cubicBezTo>
                    <a:pt x="622" y="370"/>
                    <a:pt x="623" y="369"/>
                    <a:pt x="622" y="368"/>
                  </a:cubicBezTo>
                  <a:close/>
                  <a:moveTo>
                    <a:pt x="577" y="331"/>
                  </a:moveTo>
                  <a:cubicBezTo>
                    <a:pt x="577" y="330"/>
                    <a:pt x="577" y="329"/>
                    <a:pt x="578" y="328"/>
                  </a:cubicBezTo>
                  <a:cubicBezTo>
                    <a:pt x="578" y="328"/>
                    <a:pt x="578" y="328"/>
                    <a:pt x="577" y="328"/>
                  </a:cubicBezTo>
                  <a:cubicBezTo>
                    <a:pt x="577" y="328"/>
                    <a:pt x="576" y="328"/>
                    <a:pt x="576" y="328"/>
                  </a:cubicBezTo>
                  <a:cubicBezTo>
                    <a:pt x="576" y="328"/>
                    <a:pt x="576" y="329"/>
                    <a:pt x="576" y="329"/>
                  </a:cubicBezTo>
                  <a:cubicBezTo>
                    <a:pt x="576" y="329"/>
                    <a:pt x="576" y="329"/>
                    <a:pt x="576" y="329"/>
                  </a:cubicBezTo>
                  <a:cubicBezTo>
                    <a:pt x="576" y="329"/>
                    <a:pt x="575" y="329"/>
                    <a:pt x="575" y="329"/>
                  </a:cubicBezTo>
                  <a:cubicBezTo>
                    <a:pt x="575" y="329"/>
                    <a:pt x="575" y="329"/>
                    <a:pt x="574" y="329"/>
                  </a:cubicBezTo>
                  <a:cubicBezTo>
                    <a:pt x="574" y="329"/>
                    <a:pt x="574" y="329"/>
                    <a:pt x="574" y="329"/>
                  </a:cubicBezTo>
                  <a:cubicBezTo>
                    <a:pt x="574" y="328"/>
                    <a:pt x="573" y="328"/>
                    <a:pt x="573" y="328"/>
                  </a:cubicBezTo>
                  <a:cubicBezTo>
                    <a:pt x="573" y="328"/>
                    <a:pt x="572" y="328"/>
                    <a:pt x="571" y="329"/>
                  </a:cubicBezTo>
                  <a:cubicBezTo>
                    <a:pt x="571" y="329"/>
                    <a:pt x="571" y="329"/>
                    <a:pt x="571" y="330"/>
                  </a:cubicBezTo>
                  <a:cubicBezTo>
                    <a:pt x="572" y="330"/>
                    <a:pt x="572" y="330"/>
                    <a:pt x="572" y="331"/>
                  </a:cubicBezTo>
                  <a:cubicBezTo>
                    <a:pt x="572" y="331"/>
                    <a:pt x="573" y="331"/>
                    <a:pt x="573" y="331"/>
                  </a:cubicBezTo>
                  <a:cubicBezTo>
                    <a:pt x="573" y="331"/>
                    <a:pt x="573" y="331"/>
                    <a:pt x="574" y="331"/>
                  </a:cubicBezTo>
                  <a:cubicBezTo>
                    <a:pt x="574" y="331"/>
                    <a:pt x="574" y="331"/>
                    <a:pt x="574" y="331"/>
                  </a:cubicBezTo>
                  <a:cubicBezTo>
                    <a:pt x="575" y="331"/>
                    <a:pt x="575" y="331"/>
                    <a:pt x="575" y="331"/>
                  </a:cubicBezTo>
                  <a:cubicBezTo>
                    <a:pt x="576" y="331"/>
                    <a:pt x="576" y="331"/>
                    <a:pt x="577" y="331"/>
                  </a:cubicBezTo>
                  <a:close/>
                  <a:moveTo>
                    <a:pt x="617" y="92"/>
                  </a:moveTo>
                  <a:cubicBezTo>
                    <a:pt x="617" y="93"/>
                    <a:pt x="616" y="93"/>
                    <a:pt x="616" y="93"/>
                  </a:cubicBezTo>
                  <a:cubicBezTo>
                    <a:pt x="615" y="94"/>
                    <a:pt x="616" y="95"/>
                    <a:pt x="615" y="95"/>
                  </a:cubicBezTo>
                  <a:cubicBezTo>
                    <a:pt x="615" y="96"/>
                    <a:pt x="616" y="96"/>
                    <a:pt x="616" y="96"/>
                  </a:cubicBezTo>
                  <a:cubicBezTo>
                    <a:pt x="616" y="97"/>
                    <a:pt x="616" y="96"/>
                    <a:pt x="616" y="97"/>
                  </a:cubicBezTo>
                  <a:cubicBezTo>
                    <a:pt x="616" y="97"/>
                    <a:pt x="616" y="98"/>
                    <a:pt x="616" y="98"/>
                  </a:cubicBezTo>
                  <a:cubicBezTo>
                    <a:pt x="616" y="99"/>
                    <a:pt x="616" y="99"/>
                    <a:pt x="616" y="99"/>
                  </a:cubicBezTo>
                  <a:cubicBezTo>
                    <a:pt x="617" y="99"/>
                    <a:pt x="618" y="98"/>
                    <a:pt x="618" y="98"/>
                  </a:cubicBezTo>
                  <a:cubicBezTo>
                    <a:pt x="619" y="97"/>
                    <a:pt x="619" y="96"/>
                    <a:pt x="620" y="96"/>
                  </a:cubicBezTo>
                  <a:cubicBezTo>
                    <a:pt x="620" y="95"/>
                    <a:pt x="619" y="94"/>
                    <a:pt x="621" y="94"/>
                  </a:cubicBezTo>
                  <a:cubicBezTo>
                    <a:pt x="621" y="94"/>
                    <a:pt x="622" y="93"/>
                    <a:pt x="622" y="93"/>
                  </a:cubicBezTo>
                  <a:cubicBezTo>
                    <a:pt x="622" y="93"/>
                    <a:pt x="622" y="93"/>
                    <a:pt x="622" y="93"/>
                  </a:cubicBezTo>
                  <a:cubicBezTo>
                    <a:pt x="622" y="93"/>
                    <a:pt x="623" y="93"/>
                    <a:pt x="623" y="92"/>
                  </a:cubicBezTo>
                  <a:cubicBezTo>
                    <a:pt x="623" y="92"/>
                    <a:pt x="623" y="91"/>
                    <a:pt x="622" y="91"/>
                  </a:cubicBezTo>
                  <a:cubicBezTo>
                    <a:pt x="622" y="90"/>
                    <a:pt x="621" y="91"/>
                    <a:pt x="620" y="90"/>
                  </a:cubicBezTo>
                  <a:cubicBezTo>
                    <a:pt x="620" y="89"/>
                    <a:pt x="619" y="90"/>
                    <a:pt x="618" y="90"/>
                  </a:cubicBezTo>
                  <a:cubicBezTo>
                    <a:pt x="617" y="90"/>
                    <a:pt x="617" y="90"/>
                    <a:pt x="617" y="91"/>
                  </a:cubicBezTo>
                  <a:cubicBezTo>
                    <a:pt x="617" y="91"/>
                    <a:pt x="617" y="91"/>
                    <a:pt x="617" y="92"/>
                  </a:cubicBezTo>
                  <a:close/>
                  <a:moveTo>
                    <a:pt x="629" y="93"/>
                  </a:moveTo>
                  <a:cubicBezTo>
                    <a:pt x="629" y="93"/>
                    <a:pt x="629" y="92"/>
                    <a:pt x="629" y="92"/>
                  </a:cubicBezTo>
                  <a:cubicBezTo>
                    <a:pt x="629" y="91"/>
                    <a:pt x="627" y="91"/>
                    <a:pt x="626" y="91"/>
                  </a:cubicBezTo>
                  <a:cubicBezTo>
                    <a:pt x="626" y="91"/>
                    <a:pt x="625" y="91"/>
                    <a:pt x="625" y="92"/>
                  </a:cubicBezTo>
                  <a:cubicBezTo>
                    <a:pt x="625" y="94"/>
                    <a:pt x="626" y="94"/>
                    <a:pt x="627" y="94"/>
                  </a:cubicBezTo>
                  <a:cubicBezTo>
                    <a:pt x="627" y="94"/>
                    <a:pt x="627" y="95"/>
                    <a:pt x="627" y="95"/>
                  </a:cubicBezTo>
                  <a:cubicBezTo>
                    <a:pt x="628" y="95"/>
                    <a:pt x="628" y="95"/>
                    <a:pt x="629" y="95"/>
                  </a:cubicBezTo>
                  <a:cubicBezTo>
                    <a:pt x="629" y="95"/>
                    <a:pt x="629" y="95"/>
                    <a:pt x="629" y="95"/>
                  </a:cubicBezTo>
                  <a:cubicBezTo>
                    <a:pt x="629" y="95"/>
                    <a:pt x="629" y="94"/>
                    <a:pt x="629" y="94"/>
                  </a:cubicBezTo>
                  <a:cubicBezTo>
                    <a:pt x="629" y="94"/>
                    <a:pt x="629" y="94"/>
                    <a:pt x="629" y="94"/>
                  </a:cubicBezTo>
                  <a:cubicBezTo>
                    <a:pt x="629" y="94"/>
                    <a:pt x="629" y="93"/>
                    <a:pt x="629" y="93"/>
                  </a:cubicBezTo>
                  <a:close/>
                  <a:moveTo>
                    <a:pt x="851" y="305"/>
                  </a:moveTo>
                  <a:cubicBezTo>
                    <a:pt x="851" y="305"/>
                    <a:pt x="850" y="305"/>
                    <a:pt x="850" y="305"/>
                  </a:cubicBezTo>
                  <a:cubicBezTo>
                    <a:pt x="850" y="305"/>
                    <a:pt x="849" y="306"/>
                    <a:pt x="849" y="306"/>
                  </a:cubicBezTo>
                  <a:cubicBezTo>
                    <a:pt x="849" y="307"/>
                    <a:pt x="848" y="307"/>
                    <a:pt x="847" y="307"/>
                  </a:cubicBezTo>
                  <a:cubicBezTo>
                    <a:pt x="847" y="307"/>
                    <a:pt x="847" y="307"/>
                    <a:pt x="847" y="307"/>
                  </a:cubicBezTo>
                  <a:cubicBezTo>
                    <a:pt x="847" y="307"/>
                    <a:pt x="847" y="307"/>
                    <a:pt x="847" y="307"/>
                  </a:cubicBezTo>
                  <a:cubicBezTo>
                    <a:pt x="846" y="307"/>
                    <a:pt x="846" y="307"/>
                    <a:pt x="845" y="307"/>
                  </a:cubicBezTo>
                  <a:cubicBezTo>
                    <a:pt x="845" y="306"/>
                    <a:pt x="846" y="306"/>
                    <a:pt x="846" y="306"/>
                  </a:cubicBezTo>
                  <a:cubicBezTo>
                    <a:pt x="846" y="305"/>
                    <a:pt x="846" y="305"/>
                    <a:pt x="846" y="304"/>
                  </a:cubicBezTo>
                  <a:cubicBezTo>
                    <a:pt x="846" y="304"/>
                    <a:pt x="846" y="304"/>
                    <a:pt x="845" y="304"/>
                  </a:cubicBezTo>
                  <a:cubicBezTo>
                    <a:pt x="845" y="304"/>
                    <a:pt x="845" y="304"/>
                    <a:pt x="845" y="304"/>
                  </a:cubicBezTo>
                  <a:cubicBezTo>
                    <a:pt x="845" y="304"/>
                    <a:pt x="845" y="304"/>
                    <a:pt x="845" y="304"/>
                  </a:cubicBezTo>
                  <a:cubicBezTo>
                    <a:pt x="845" y="304"/>
                    <a:pt x="845" y="304"/>
                    <a:pt x="845" y="304"/>
                  </a:cubicBezTo>
                  <a:cubicBezTo>
                    <a:pt x="845" y="304"/>
                    <a:pt x="845" y="304"/>
                    <a:pt x="845" y="304"/>
                  </a:cubicBezTo>
                  <a:cubicBezTo>
                    <a:pt x="845" y="304"/>
                    <a:pt x="845" y="304"/>
                    <a:pt x="845" y="304"/>
                  </a:cubicBezTo>
                  <a:cubicBezTo>
                    <a:pt x="845" y="304"/>
                    <a:pt x="845" y="304"/>
                    <a:pt x="845" y="304"/>
                  </a:cubicBezTo>
                  <a:cubicBezTo>
                    <a:pt x="845" y="304"/>
                    <a:pt x="845" y="304"/>
                    <a:pt x="845" y="304"/>
                  </a:cubicBezTo>
                  <a:cubicBezTo>
                    <a:pt x="845" y="304"/>
                    <a:pt x="845" y="304"/>
                    <a:pt x="845" y="304"/>
                  </a:cubicBezTo>
                  <a:cubicBezTo>
                    <a:pt x="845" y="304"/>
                    <a:pt x="845" y="303"/>
                    <a:pt x="845" y="303"/>
                  </a:cubicBezTo>
                  <a:cubicBezTo>
                    <a:pt x="845" y="303"/>
                    <a:pt x="845" y="303"/>
                    <a:pt x="844" y="302"/>
                  </a:cubicBezTo>
                  <a:cubicBezTo>
                    <a:pt x="844" y="302"/>
                    <a:pt x="844" y="303"/>
                    <a:pt x="844" y="303"/>
                  </a:cubicBezTo>
                  <a:cubicBezTo>
                    <a:pt x="843" y="303"/>
                    <a:pt x="843" y="304"/>
                    <a:pt x="844" y="304"/>
                  </a:cubicBezTo>
                  <a:cubicBezTo>
                    <a:pt x="844" y="305"/>
                    <a:pt x="843" y="306"/>
                    <a:pt x="843" y="306"/>
                  </a:cubicBezTo>
                  <a:cubicBezTo>
                    <a:pt x="842" y="306"/>
                    <a:pt x="842" y="307"/>
                    <a:pt x="842" y="307"/>
                  </a:cubicBezTo>
                  <a:cubicBezTo>
                    <a:pt x="842" y="308"/>
                    <a:pt x="842" y="308"/>
                    <a:pt x="842" y="308"/>
                  </a:cubicBezTo>
                  <a:cubicBezTo>
                    <a:pt x="843" y="308"/>
                    <a:pt x="843" y="308"/>
                    <a:pt x="844" y="308"/>
                  </a:cubicBezTo>
                  <a:cubicBezTo>
                    <a:pt x="844" y="309"/>
                    <a:pt x="844" y="309"/>
                    <a:pt x="844" y="309"/>
                  </a:cubicBezTo>
                  <a:cubicBezTo>
                    <a:pt x="844" y="309"/>
                    <a:pt x="844" y="309"/>
                    <a:pt x="844" y="309"/>
                  </a:cubicBezTo>
                  <a:cubicBezTo>
                    <a:pt x="844" y="309"/>
                    <a:pt x="846" y="309"/>
                    <a:pt x="845" y="310"/>
                  </a:cubicBezTo>
                  <a:cubicBezTo>
                    <a:pt x="845" y="311"/>
                    <a:pt x="845" y="311"/>
                    <a:pt x="845" y="311"/>
                  </a:cubicBezTo>
                  <a:cubicBezTo>
                    <a:pt x="845" y="311"/>
                    <a:pt x="845" y="312"/>
                    <a:pt x="845" y="312"/>
                  </a:cubicBezTo>
                  <a:cubicBezTo>
                    <a:pt x="846" y="312"/>
                    <a:pt x="845" y="313"/>
                    <a:pt x="845" y="314"/>
                  </a:cubicBezTo>
                  <a:cubicBezTo>
                    <a:pt x="845" y="314"/>
                    <a:pt x="845" y="315"/>
                    <a:pt x="845" y="315"/>
                  </a:cubicBezTo>
                  <a:cubicBezTo>
                    <a:pt x="846" y="316"/>
                    <a:pt x="846" y="316"/>
                    <a:pt x="847" y="316"/>
                  </a:cubicBezTo>
                  <a:cubicBezTo>
                    <a:pt x="848" y="315"/>
                    <a:pt x="847" y="314"/>
                    <a:pt x="848" y="314"/>
                  </a:cubicBezTo>
                  <a:cubicBezTo>
                    <a:pt x="848" y="313"/>
                    <a:pt x="847" y="313"/>
                    <a:pt x="848" y="312"/>
                  </a:cubicBezTo>
                  <a:cubicBezTo>
                    <a:pt x="848" y="312"/>
                    <a:pt x="849" y="312"/>
                    <a:pt x="849" y="311"/>
                  </a:cubicBezTo>
                  <a:cubicBezTo>
                    <a:pt x="849" y="311"/>
                    <a:pt x="850" y="311"/>
                    <a:pt x="850" y="311"/>
                  </a:cubicBezTo>
                  <a:cubicBezTo>
                    <a:pt x="850" y="310"/>
                    <a:pt x="849" y="310"/>
                    <a:pt x="849" y="309"/>
                  </a:cubicBezTo>
                  <a:cubicBezTo>
                    <a:pt x="849" y="309"/>
                    <a:pt x="849" y="309"/>
                    <a:pt x="849" y="309"/>
                  </a:cubicBezTo>
                  <a:cubicBezTo>
                    <a:pt x="849" y="309"/>
                    <a:pt x="850" y="307"/>
                    <a:pt x="850" y="307"/>
                  </a:cubicBezTo>
                  <a:cubicBezTo>
                    <a:pt x="850" y="307"/>
                    <a:pt x="850" y="307"/>
                    <a:pt x="850" y="307"/>
                  </a:cubicBezTo>
                  <a:cubicBezTo>
                    <a:pt x="851" y="306"/>
                    <a:pt x="852" y="307"/>
                    <a:pt x="852" y="306"/>
                  </a:cubicBezTo>
                  <a:cubicBezTo>
                    <a:pt x="852" y="305"/>
                    <a:pt x="852" y="305"/>
                    <a:pt x="851" y="305"/>
                  </a:cubicBezTo>
                  <a:close/>
                  <a:moveTo>
                    <a:pt x="812" y="313"/>
                  </a:moveTo>
                  <a:cubicBezTo>
                    <a:pt x="812" y="313"/>
                    <a:pt x="812" y="313"/>
                    <a:pt x="812" y="314"/>
                  </a:cubicBezTo>
                  <a:cubicBezTo>
                    <a:pt x="812" y="314"/>
                    <a:pt x="812" y="314"/>
                    <a:pt x="812" y="314"/>
                  </a:cubicBezTo>
                  <a:cubicBezTo>
                    <a:pt x="812" y="314"/>
                    <a:pt x="813" y="314"/>
                    <a:pt x="813" y="314"/>
                  </a:cubicBezTo>
                  <a:cubicBezTo>
                    <a:pt x="813" y="314"/>
                    <a:pt x="813" y="314"/>
                    <a:pt x="813" y="314"/>
                  </a:cubicBezTo>
                  <a:cubicBezTo>
                    <a:pt x="814" y="313"/>
                    <a:pt x="814" y="313"/>
                    <a:pt x="814" y="312"/>
                  </a:cubicBezTo>
                  <a:cubicBezTo>
                    <a:pt x="814" y="311"/>
                    <a:pt x="814" y="311"/>
                    <a:pt x="814" y="311"/>
                  </a:cubicBezTo>
                  <a:cubicBezTo>
                    <a:pt x="814" y="310"/>
                    <a:pt x="814" y="310"/>
                    <a:pt x="814" y="309"/>
                  </a:cubicBezTo>
                  <a:cubicBezTo>
                    <a:pt x="815" y="309"/>
                    <a:pt x="815" y="308"/>
                    <a:pt x="815" y="308"/>
                  </a:cubicBezTo>
                  <a:cubicBezTo>
                    <a:pt x="815" y="307"/>
                    <a:pt x="816" y="307"/>
                    <a:pt x="816" y="307"/>
                  </a:cubicBezTo>
                  <a:cubicBezTo>
                    <a:pt x="816" y="306"/>
                    <a:pt x="816" y="306"/>
                    <a:pt x="816" y="305"/>
                  </a:cubicBezTo>
                  <a:cubicBezTo>
                    <a:pt x="815" y="305"/>
                    <a:pt x="814" y="304"/>
                    <a:pt x="813" y="305"/>
                  </a:cubicBezTo>
                  <a:cubicBezTo>
                    <a:pt x="813" y="305"/>
                    <a:pt x="813" y="306"/>
                    <a:pt x="813" y="306"/>
                  </a:cubicBezTo>
                  <a:cubicBezTo>
                    <a:pt x="813" y="306"/>
                    <a:pt x="813" y="306"/>
                    <a:pt x="813" y="306"/>
                  </a:cubicBezTo>
                  <a:cubicBezTo>
                    <a:pt x="813" y="307"/>
                    <a:pt x="813" y="308"/>
                    <a:pt x="813" y="308"/>
                  </a:cubicBezTo>
                  <a:cubicBezTo>
                    <a:pt x="812" y="308"/>
                    <a:pt x="812" y="308"/>
                    <a:pt x="812" y="308"/>
                  </a:cubicBezTo>
                  <a:cubicBezTo>
                    <a:pt x="812" y="308"/>
                    <a:pt x="812" y="309"/>
                    <a:pt x="812" y="309"/>
                  </a:cubicBezTo>
                  <a:cubicBezTo>
                    <a:pt x="812" y="309"/>
                    <a:pt x="813" y="310"/>
                    <a:pt x="813" y="310"/>
                  </a:cubicBezTo>
                  <a:cubicBezTo>
                    <a:pt x="813" y="310"/>
                    <a:pt x="812" y="310"/>
                    <a:pt x="812" y="310"/>
                  </a:cubicBezTo>
                  <a:cubicBezTo>
                    <a:pt x="811" y="310"/>
                    <a:pt x="810" y="310"/>
                    <a:pt x="810" y="309"/>
                  </a:cubicBezTo>
                  <a:cubicBezTo>
                    <a:pt x="810" y="309"/>
                    <a:pt x="810" y="309"/>
                    <a:pt x="810" y="309"/>
                  </a:cubicBezTo>
                  <a:cubicBezTo>
                    <a:pt x="809" y="309"/>
                    <a:pt x="810" y="309"/>
                    <a:pt x="809" y="308"/>
                  </a:cubicBezTo>
                  <a:cubicBezTo>
                    <a:pt x="809" y="308"/>
                    <a:pt x="810" y="307"/>
                    <a:pt x="809" y="307"/>
                  </a:cubicBezTo>
                  <a:cubicBezTo>
                    <a:pt x="809" y="307"/>
                    <a:pt x="809" y="307"/>
                    <a:pt x="809" y="307"/>
                  </a:cubicBezTo>
                  <a:cubicBezTo>
                    <a:pt x="808" y="307"/>
                    <a:pt x="806" y="307"/>
                    <a:pt x="806" y="307"/>
                  </a:cubicBezTo>
                  <a:cubicBezTo>
                    <a:pt x="806" y="308"/>
                    <a:pt x="805" y="308"/>
                    <a:pt x="805" y="308"/>
                  </a:cubicBezTo>
                  <a:cubicBezTo>
                    <a:pt x="805" y="308"/>
                    <a:pt x="805" y="309"/>
                    <a:pt x="805" y="309"/>
                  </a:cubicBezTo>
                  <a:cubicBezTo>
                    <a:pt x="806" y="309"/>
                    <a:pt x="805" y="310"/>
                    <a:pt x="806" y="310"/>
                  </a:cubicBezTo>
                  <a:cubicBezTo>
                    <a:pt x="806" y="310"/>
                    <a:pt x="807" y="310"/>
                    <a:pt x="807" y="310"/>
                  </a:cubicBezTo>
                  <a:cubicBezTo>
                    <a:pt x="807" y="310"/>
                    <a:pt x="808" y="310"/>
                    <a:pt x="808" y="310"/>
                  </a:cubicBezTo>
                  <a:cubicBezTo>
                    <a:pt x="808" y="310"/>
                    <a:pt x="808" y="311"/>
                    <a:pt x="807" y="311"/>
                  </a:cubicBezTo>
                  <a:cubicBezTo>
                    <a:pt x="807" y="312"/>
                    <a:pt x="807" y="312"/>
                    <a:pt x="807" y="312"/>
                  </a:cubicBezTo>
                  <a:cubicBezTo>
                    <a:pt x="807" y="313"/>
                    <a:pt x="808" y="313"/>
                    <a:pt x="808" y="313"/>
                  </a:cubicBezTo>
                  <a:cubicBezTo>
                    <a:pt x="809" y="313"/>
                    <a:pt x="809" y="313"/>
                    <a:pt x="809" y="313"/>
                  </a:cubicBezTo>
                  <a:cubicBezTo>
                    <a:pt x="809" y="313"/>
                    <a:pt x="809" y="312"/>
                    <a:pt x="810" y="312"/>
                  </a:cubicBezTo>
                  <a:cubicBezTo>
                    <a:pt x="810" y="312"/>
                    <a:pt x="810" y="312"/>
                    <a:pt x="810" y="312"/>
                  </a:cubicBezTo>
                  <a:cubicBezTo>
                    <a:pt x="811" y="312"/>
                    <a:pt x="811" y="312"/>
                    <a:pt x="811" y="312"/>
                  </a:cubicBezTo>
                  <a:cubicBezTo>
                    <a:pt x="811" y="311"/>
                    <a:pt x="812" y="313"/>
                    <a:pt x="812" y="313"/>
                  </a:cubicBezTo>
                  <a:close/>
                  <a:moveTo>
                    <a:pt x="783" y="251"/>
                  </a:moveTo>
                  <a:cubicBezTo>
                    <a:pt x="783" y="251"/>
                    <a:pt x="783" y="252"/>
                    <a:pt x="783" y="252"/>
                  </a:cubicBezTo>
                  <a:cubicBezTo>
                    <a:pt x="783" y="252"/>
                    <a:pt x="783" y="252"/>
                    <a:pt x="783" y="252"/>
                  </a:cubicBezTo>
                  <a:cubicBezTo>
                    <a:pt x="783" y="252"/>
                    <a:pt x="783" y="252"/>
                    <a:pt x="783" y="252"/>
                  </a:cubicBezTo>
                  <a:cubicBezTo>
                    <a:pt x="783" y="252"/>
                    <a:pt x="783" y="252"/>
                    <a:pt x="784" y="252"/>
                  </a:cubicBezTo>
                  <a:cubicBezTo>
                    <a:pt x="784" y="252"/>
                    <a:pt x="784" y="252"/>
                    <a:pt x="784" y="252"/>
                  </a:cubicBezTo>
                  <a:cubicBezTo>
                    <a:pt x="784" y="251"/>
                    <a:pt x="785" y="251"/>
                    <a:pt x="785" y="251"/>
                  </a:cubicBezTo>
                  <a:cubicBezTo>
                    <a:pt x="785" y="250"/>
                    <a:pt x="786" y="250"/>
                    <a:pt x="786" y="250"/>
                  </a:cubicBezTo>
                  <a:cubicBezTo>
                    <a:pt x="787" y="250"/>
                    <a:pt x="787" y="250"/>
                    <a:pt x="787" y="250"/>
                  </a:cubicBezTo>
                  <a:cubicBezTo>
                    <a:pt x="788" y="250"/>
                    <a:pt x="787" y="250"/>
                    <a:pt x="788" y="249"/>
                  </a:cubicBezTo>
                  <a:cubicBezTo>
                    <a:pt x="789" y="249"/>
                    <a:pt x="789" y="249"/>
                    <a:pt x="790" y="249"/>
                  </a:cubicBezTo>
                  <a:cubicBezTo>
                    <a:pt x="790" y="249"/>
                    <a:pt x="791" y="249"/>
                    <a:pt x="791" y="249"/>
                  </a:cubicBezTo>
                  <a:cubicBezTo>
                    <a:pt x="791" y="249"/>
                    <a:pt x="791" y="249"/>
                    <a:pt x="792" y="249"/>
                  </a:cubicBezTo>
                  <a:cubicBezTo>
                    <a:pt x="792" y="249"/>
                    <a:pt x="792" y="249"/>
                    <a:pt x="792" y="249"/>
                  </a:cubicBezTo>
                  <a:cubicBezTo>
                    <a:pt x="792" y="248"/>
                    <a:pt x="793" y="248"/>
                    <a:pt x="793" y="248"/>
                  </a:cubicBezTo>
                  <a:cubicBezTo>
                    <a:pt x="793" y="246"/>
                    <a:pt x="794" y="245"/>
                    <a:pt x="794" y="243"/>
                  </a:cubicBezTo>
                  <a:cubicBezTo>
                    <a:pt x="794" y="243"/>
                    <a:pt x="794" y="243"/>
                    <a:pt x="793" y="243"/>
                  </a:cubicBezTo>
                  <a:cubicBezTo>
                    <a:pt x="793" y="244"/>
                    <a:pt x="793" y="244"/>
                    <a:pt x="792" y="245"/>
                  </a:cubicBezTo>
                  <a:cubicBezTo>
                    <a:pt x="792" y="245"/>
                    <a:pt x="792" y="247"/>
                    <a:pt x="791" y="247"/>
                  </a:cubicBezTo>
                  <a:cubicBezTo>
                    <a:pt x="791" y="247"/>
                    <a:pt x="791" y="247"/>
                    <a:pt x="790" y="247"/>
                  </a:cubicBezTo>
                  <a:cubicBezTo>
                    <a:pt x="790" y="248"/>
                    <a:pt x="790" y="248"/>
                    <a:pt x="789" y="248"/>
                  </a:cubicBezTo>
                  <a:cubicBezTo>
                    <a:pt x="789" y="248"/>
                    <a:pt x="789" y="248"/>
                    <a:pt x="788" y="248"/>
                  </a:cubicBezTo>
                  <a:cubicBezTo>
                    <a:pt x="788" y="248"/>
                    <a:pt x="787" y="247"/>
                    <a:pt x="787" y="247"/>
                  </a:cubicBezTo>
                  <a:cubicBezTo>
                    <a:pt x="788" y="248"/>
                    <a:pt x="788" y="248"/>
                    <a:pt x="789" y="248"/>
                  </a:cubicBezTo>
                  <a:cubicBezTo>
                    <a:pt x="789" y="248"/>
                    <a:pt x="789" y="248"/>
                    <a:pt x="789" y="248"/>
                  </a:cubicBezTo>
                  <a:cubicBezTo>
                    <a:pt x="789" y="248"/>
                    <a:pt x="789" y="248"/>
                    <a:pt x="789" y="248"/>
                  </a:cubicBezTo>
                  <a:cubicBezTo>
                    <a:pt x="788" y="249"/>
                    <a:pt x="788" y="249"/>
                    <a:pt x="787" y="249"/>
                  </a:cubicBezTo>
                  <a:cubicBezTo>
                    <a:pt x="786" y="249"/>
                    <a:pt x="786" y="249"/>
                    <a:pt x="786" y="249"/>
                  </a:cubicBezTo>
                  <a:cubicBezTo>
                    <a:pt x="786" y="249"/>
                    <a:pt x="785" y="250"/>
                    <a:pt x="785" y="250"/>
                  </a:cubicBezTo>
                  <a:cubicBezTo>
                    <a:pt x="784" y="250"/>
                    <a:pt x="783" y="251"/>
                    <a:pt x="783" y="251"/>
                  </a:cubicBezTo>
                  <a:close/>
                  <a:moveTo>
                    <a:pt x="671" y="250"/>
                  </a:moveTo>
                  <a:cubicBezTo>
                    <a:pt x="671" y="250"/>
                    <a:pt x="671" y="250"/>
                    <a:pt x="671" y="250"/>
                  </a:cubicBezTo>
                  <a:cubicBezTo>
                    <a:pt x="671" y="250"/>
                    <a:pt x="671" y="250"/>
                    <a:pt x="671" y="251"/>
                  </a:cubicBezTo>
                  <a:cubicBezTo>
                    <a:pt x="671" y="251"/>
                    <a:pt x="671" y="251"/>
                    <a:pt x="672" y="251"/>
                  </a:cubicBezTo>
                  <a:cubicBezTo>
                    <a:pt x="672" y="251"/>
                    <a:pt x="672" y="251"/>
                    <a:pt x="672" y="251"/>
                  </a:cubicBezTo>
                  <a:cubicBezTo>
                    <a:pt x="673" y="252"/>
                    <a:pt x="673" y="251"/>
                    <a:pt x="674" y="251"/>
                  </a:cubicBezTo>
                  <a:cubicBezTo>
                    <a:pt x="674" y="251"/>
                    <a:pt x="674" y="251"/>
                    <a:pt x="674" y="250"/>
                  </a:cubicBezTo>
                  <a:cubicBezTo>
                    <a:pt x="674" y="250"/>
                    <a:pt x="674" y="250"/>
                    <a:pt x="674" y="250"/>
                  </a:cubicBezTo>
                  <a:cubicBezTo>
                    <a:pt x="674" y="250"/>
                    <a:pt x="674" y="250"/>
                    <a:pt x="674" y="250"/>
                  </a:cubicBezTo>
                  <a:cubicBezTo>
                    <a:pt x="675" y="249"/>
                    <a:pt x="674" y="249"/>
                    <a:pt x="674" y="249"/>
                  </a:cubicBezTo>
                  <a:cubicBezTo>
                    <a:pt x="673" y="248"/>
                    <a:pt x="673" y="248"/>
                    <a:pt x="672" y="248"/>
                  </a:cubicBezTo>
                  <a:cubicBezTo>
                    <a:pt x="672" y="248"/>
                    <a:pt x="671" y="248"/>
                    <a:pt x="671" y="249"/>
                  </a:cubicBezTo>
                  <a:cubicBezTo>
                    <a:pt x="671" y="249"/>
                    <a:pt x="671" y="249"/>
                    <a:pt x="671" y="250"/>
                  </a:cubicBezTo>
                  <a:close/>
                  <a:moveTo>
                    <a:pt x="677" y="249"/>
                  </a:moveTo>
                  <a:cubicBezTo>
                    <a:pt x="677" y="249"/>
                    <a:pt x="677" y="249"/>
                    <a:pt x="676" y="249"/>
                  </a:cubicBezTo>
                  <a:cubicBezTo>
                    <a:pt x="676" y="249"/>
                    <a:pt x="676" y="250"/>
                    <a:pt x="676" y="250"/>
                  </a:cubicBezTo>
                  <a:cubicBezTo>
                    <a:pt x="676" y="250"/>
                    <a:pt x="676" y="250"/>
                    <a:pt x="676" y="251"/>
                  </a:cubicBezTo>
                  <a:cubicBezTo>
                    <a:pt x="676" y="251"/>
                    <a:pt x="677" y="251"/>
                    <a:pt x="678" y="251"/>
                  </a:cubicBezTo>
                  <a:cubicBezTo>
                    <a:pt x="678" y="251"/>
                    <a:pt x="678" y="251"/>
                    <a:pt x="679" y="251"/>
                  </a:cubicBezTo>
                  <a:cubicBezTo>
                    <a:pt x="679" y="251"/>
                    <a:pt x="679" y="251"/>
                    <a:pt x="679" y="251"/>
                  </a:cubicBezTo>
                  <a:cubicBezTo>
                    <a:pt x="680" y="251"/>
                    <a:pt x="679" y="249"/>
                    <a:pt x="679" y="249"/>
                  </a:cubicBezTo>
                  <a:cubicBezTo>
                    <a:pt x="680" y="249"/>
                    <a:pt x="680" y="249"/>
                    <a:pt x="680" y="249"/>
                  </a:cubicBezTo>
                  <a:cubicBezTo>
                    <a:pt x="680" y="248"/>
                    <a:pt x="680" y="248"/>
                    <a:pt x="680" y="248"/>
                  </a:cubicBezTo>
                  <a:cubicBezTo>
                    <a:pt x="680" y="247"/>
                    <a:pt x="680" y="247"/>
                    <a:pt x="680" y="247"/>
                  </a:cubicBezTo>
                  <a:cubicBezTo>
                    <a:pt x="679" y="246"/>
                    <a:pt x="678" y="247"/>
                    <a:pt x="678" y="247"/>
                  </a:cubicBezTo>
                  <a:cubicBezTo>
                    <a:pt x="677" y="247"/>
                    <a:pt x="677" y="247"/>
                    <a:pt x="677" y="248"/>
                  </a:cubicBezTo>
                  <a:cubicBezTo>
                    <a:pt x="677" y="248"/>
                    <a:pt x="678" y="249"/>
                    <a:pt x="677" y="249"/>
                  </a:cubicBezTo>
                  <a:close/>
                  <a:moveTo>
                    <a:pt x="676" y="211"/>
                  </a:moveTo>
                  <a:cubicBezTo>
                    <a:pt x="676" y="210"/>
                    <a:pt x="676" y="210"/>
                    <a:pt x="675" y="210"/>
                  </a:cubicBezTo>
                  <a:cubicBezTo>
                    <a:pt x="675" y="210"/>
                    <a:pt x="675" y="210"/>
                    <a:pt x="674" y="210"/>
                  </a:cubicBezTo>
                  <a:cubicBezTo>
                    <a:pt x="674" y="210"/>
                    <a:pt x="674" y="210"/>
                    <a:pt x="673" y="210"/>
                  </a:cubicBezTo>
                  <a:cubicBezTo>
                    <a:pt x="673" y="210"/>
                    <a:pt x="673" y="210"/>
                    <a:pt x="673" y="210"/>
                  </a:cubicBezTo>
                  <a:cubicBezTo>
                    <a:pt x="672" y="210"/>
                    <a:pt x="672" y="210"/>
                    <a:pt x="671" y="211"/>
                  </a:cubicBezTo>
                  <a:cubicBezTo>
                    <a:pt x="671" y="211"/>
                    <a:pt x="672" y="211"/>
                    <a:pt x="672" y="211"/>
                  </a:cubicBezTo>
                  <a:cubicBezTo>
                    <a:pt x="672" y="211"/>
                    <a:pt x="672" y="211"/>
                    <a:pt x="672" y="212"/>
                  </a:cubicBezTo>
                  <a:cubicBezTo>
                    <a:pt x="672" y="212"/>
                    <a:pt x="672" y="212"/>
                    <a:pt x="673" y="212"/>
                  </a:cubicBezTo>
                  <a:cubicBezTo>
                    <a:pt x="673" y="212"/>
                    <a:pt x="673" y="212"/>
                    <a:pt x="673" y="212"/>
                  </a:cubicBezTo>
                  <a:cubicBezTo>
                    <a:pt x="673" y="213"/>
                    <a:pt x="674" y="213"/>
                    <a:pt x="674" y="213"/>
                  </a:cubicBezTo>
                  <a:cubicBezTo>
                    <a:pt x="675" y="212"/>
                    <a:pt x="675" y="212"/>
                    <a:pt x="675" y="212"/>
                  </a:cubicBezTo>
                  <a:cubicBezTo>
                    <a:pt x="676" y="212"/>
                    <a:pt x="676" y="212"/>
                    <a:pt x="676" y="212"/>
                  </a:cubicBezTo>
                  <a:cubicBezTo>
                    <a:pt x="676" y="212"/>
                    <a:pt x="676" y="212"/>
                    <a:pt x="676" y="212"/>
                  </a:cubicBezTo>
                  <a:cubicBezTo>
                    <a:pt x="676" y="211"/>
                    <a:pt x="676" y="211"/>
                    <a:pt x="676" y="211"/>
                  </a:cubicBezTo>
                  <a:close/>
                  <a:moveTo>
                    <a:pt x="796" y="271"/>
                  </a:moveTo>
                  <a:cubicBezTo>
                    <a:pt x="795" y="271"/>
                    <a:pt x="797" y="271"/>
                    <a:pt x="797" y="272"/>
                  </a:cubicBezTo>
                  <a:cubicBezTo>
                    <a:pt x="797" y="272"/>
                    <a:pt x="797" y="272"/>
                    <a:pt x="797" y="272"/>
                  </a:cubicBezTo>
                  <a:cubicBezTo>
                    <a:pt x="798" y="272"/>
                    <a:pt x="798" y="272"/>
                    <a:pt x="799" y="272"/>
                  </a:cubicBezTo>
                  <a:cubicBezTo>
                    <a:pt x="799" y="272"/>
                    <a:pt x="799" y="272"/>
                    <a:pt x="799" y="272"/>
                  </a:cubicBezTo>
                  <a:cubicBezTo>
                    <a:pt x="799" y="272"/>
                    <a:pt x="799" y="272"/>
                    <a:pt x="799" y="272"/>
                  </a:cubicBezTo>
                  <a:cubicBezTo>
                    <a:pt x="799" y="272"/>
                    <a:pt x="799" y="272"/>
                    <a:pt x="799" y="272"/>
                  </a:cubicBezTo>
                  <a:cubicBezTo>
                    <a:pt x="800" y="272"/>
                    <a:pt x="800" y="272"/>
                    <a:pt x="800" y="272"/>
                  </a:cubicBezTo>
                  <a:cubicBezTo>
                    <a:pt x="800" y="273"/>
                    <a:pt x="800" y="273"/>
                    <a:pt x="801" y="273"/>
                  </a:cubicBezTo>
                  <a:cubicBezTo>
                    <a:pt x="801" y="273"/>
                    <a:pt x="801" y="273"/>
                    <a:pt x="801" y="273"/>
                  </a:cubicBezTo>
                  <a:cubicBezTo>
                    <a:pt x="801" y="273"/>
                    <a:pt x="801" y="273"/>
                    <a:pt x="801" y="273"/>
                  </a:cubicBezTo>
                  <a:cubicBezTo>
                    <a:pt x="802" y="273"/>
                    <a:pt x="802" y="273"/>
                    <a:pt x="803" y="273"/>
                  </a:cubicBezTo>
                  <a:cubicBezTo>
                    <a:pt x="803" y="273"/>
                    <a:pt x="803" y="273"/>
                    <a:pt x="803" y="273"/>
                  </a:cubicBezTo>
                  <a:cubicBezTo>
                    <a:pt x="803" y="273"/>
                    <a:pt x="803" y="272"/>
                    <a:pt x="803" y="272"/>
                  </a:cubicBezTo>
                  <a:cubicBezTo>
                    <a:pt x="803" y="272"/>
                    <a:pt x="803" y="272"/>
                    <a:pt x="803" y="272"/>
                  </a:cubicBezTo>
                  <a:cubicBezTo>
                    <a:pt x="803" y="271"/>
                    <a:pt x="804" y="270"/>
                    <a:pt x="803" y="268"/>
                  </a:cubicBezTo>
                  <a:cubicBezTo>
                    <a:pt x="803" y="268"/>
                    <a:pt x="803" y="268"/>
                    <a:pt x="803" y="267"/>
                  </a:cubicBezTo>
                  <a:cubicBezTo>
                    <a:pt x="803" y="266"/>
                    <a:pt x="802" y="266"/>
                    <a:pt x="802" y="265"/>
                  </a:cubicBezTo>
                  <a:cubicBezTo>
                    <a:pt x="802" y="265"/>
                    <a:pt x="802" y="265"/>
                    <a:pt x="802" y="265"/>
                  </a:cubicBezTo>
                  <a:cubicBezTo>
                    <a:pt x="801" y="266"/>
                    <a:pt x="801" y="266"/>
                    <a:pt x="801" y="266"/>
                  </a:cubicBezTo>
                  <a:cubicBezTo>
                    <a:pt x="801" y="267"/>
                    <a:pt x="801" y="267"/>
                    <a:pt x="801" y="267"/>
                  </a:cubicBezTo>
                  <a:cubicBezTo>
                    <a:pt x="802" y="267"/>
                    <a:pt x="801" y="268"/>
                    <a:pt x="801" y="268"/>
                  </a:cubicBezTo>
                  <a:cubicBezTo>
                    <a:pt x="800" y="268"/>
                    <a:pt x="800" y="268"/>
                    <a:pt x="801" y="268"/>
                  </a:cubicBezTo>
                  <a:cubicBezTo>
                    <a:pt x="802" y="268"/>
                    <a:pt x="802" y="270"/>
                    <a:pt x="801" y="271"/>
                  </a:cubicBezTo>
                  <a:cubicBezTo>
                    <a:pt x="801" y="271"/>
                    <a:pt x="799" y="270"/>
                    <a:pt x="799" y="270"/>
                  </a:cubicBezTo>
                  <a:cubicBezTo>
                    <a:pt x="798" y="270"/>
                    <a:pt x="798" y="270"/>
                    <a:pt x="797" y="270"/>
                  </a:cubicBezTo>
                  <a:cubicBezTo>
                    <a:pt x="797" y="270"/>
                    <a:pt x="797" y="270"/>
                    <a:pt x="797" y="270"/>
                  </a:cubicBezTo>
                  <a:cubicBezTo>
                    <a:pt x="797" y="270"/>
                    <a:pt x="797" y="270"/>
                    <a:pt x="797" y="270"/>
                  </a:cubicBezTo>
                  <a:cubicBezTo>
                    <a:pt x="797" y="269"/>
                    <a:pt x="796" y="270"/>
                    <a:pt x="796" y="271"/>
                  </a:cubicBezTo>
                  <a:close/>
                  <a:moveTo>
                    <a:pt x="855" y="281"/>
                  </a:moveTo>
                  <a:cubicBezTo>
                    <a:pt x="855" y="281"/>
                    <a:pt x="856" y="281"/>
                    <a:pt x="856" y="282"/>
                  </a:cubicBezTo>
                  <a:cubicBezTo>
                    <a:pt x="856" y="282"/>
                    <a:pt x="856" y="282"/>
                    <a:pt x="856" y="282"/>
                  </a:cubicBezTo>
                  <a:cubicBezTo>
                    <a:pt x="857" y="282"/>
                    <a:pt x="857" y="282"/>
                    <a:pt x="857" y="282"/>
                  </a:cubicBezTo>
                  <a:cubicBezTo>
                    <a:pt x="857" y="282"/>
                    <a:pt x="857" y="283"/>
                    <a:pt x="857" y="283"/>
                  </a:cubicBezTo>
                  <a:cubicBezTo>
                    <a:pt x="858" y="283"/>
                    <a:pt x="858" y="283"/>
                    <a:pt x="859" y="283"/>
                  </a:cubicBezTo>
                  <a:cubicBezTo>
                    <a:pt x="859" y="283"/>
                    <a:pt x="860" y="282"/>
                    <a:pt x="860" y="282"/>
                  </a:cubicBezTo>
                  <a:cubicBezTo>
                    <a:pt x="861" y="281"/>
                    <a:pt x="861" y="281"/>
                    <a:pt x="861" y="280"/>
                  </a:cubicBezTo>
                  <a:cubicBezTo>
                    <a:pt x="861" y="279"/>
                    <a:pt x="860" y="279"/>
                    <a:pt x="859" y="280"/>
                  </a:cubicBezTo>
                  <a:cubicBezTo>
                    <a:pt x="858" y="280"/>
                    <a:pt x="858" y="281"/>
                    <a:pt x="857" y="281"/>
                  </a:cubicBezTo>
                  <a:cubicBezTo>
                    <a:pt x="857" y="280"/>
                    <a:pt x="857" y="280"/>
                    <a:pt x="856" y="280"/>
                  </a:cubicBezTo>
                  <a:cubicBezTo>
                    <a:pt x="856" y="280"/>
                    <a:pt x="855" y="280"/>
                    <a:pt x="855" y="281"/>
                  </a:cubicBezTo>
                  <a:cubicBezTo>
                    <a:pt x="855" y="281"/>
                    <a:pt x="855" y="281"/>
                    <a:pt x="855" y="281"/>
                  </a:cubicBezTo>
                  <a:close/>
                  <a:moveTo>
                    <a:pt x="844" y="302"/>
                  </a:moveTo>
                  <a:cubicBezTo>
                    <a:pt x="844" y="302"/>
                    <a:pt x="844" y="301"/>
                    <a:pt x="844" y="301"/>
                  </a:cubicBezTo>
                  <a:cubicBezTo>
                    <a:pt x="845" y="300"/>
                    <a:pt x="846" y="299"/>
                    <a:pt x="848" y="299"/>
                  </a:cubicBezTo>
                  <a:cubicBezTo>
                    <a:pt x="848" y="299"/>
                    <a:pt x="849" y="299"/>
                    <a:pt x="849" y="298"/>
                  </a:cubicBezTo>
                  <a:cubicBezTo>
                    <a:pt x="849" y="298"/>
                    <a:pt x="849" y="298"/>
                    <a:pt x="849" y="298"/>
                  </a:cubicBezTo>
                  <a:cubicBezTo>
                    <a:pt x="850" y="298"/>
                    <a:pt x="851" y="297"/>
                    <a:pt x="850" y="296"/>
                  </a:cubicBezTo>
                  <a:cubicBezTo>
                    <a:pt x="849" y="295"/>
                    <a:pt x="848" y="296"/>
                    <a:pt x="848" y="297"/>
                  </a:cubicBezTo>
                  <a:cubicBezTo>
                    <a:pt x="847" y="297"/>
                    <a:pt x="847" y="297"/>
                    <a:pt x="847" y="297"/>
                  </a:cubicBezTo>
                  <a:cubicBezTo>
                    <a:pt x="846" y="297"/>
                    <a:pt x="846" y="298"/>
                    <a:pt x="845" y="298"/>
                  </a:cubicBezTo>
                  <a:cubicBezTo>
                    <a:pt x="845" y="298"/>
                    <a:pt x="845" y="298"/>
                    <a:pt x="845" y="299"/>
                  </a:cubicBezTo>
                  <a:cubicBezTo>
                    <a:pt x="844" y="299"/>
                    <a:pt x="844" y="299"/>
                    <a:pt x="843" y="300"/>
                  </a:cubicBezTo>
                  <a:cubicBezTo>
                    <a:pt x="842" y="300"/>
                    <a:pt x="842" y="300"/>
                    <a:pt x="842" y="301"/>
                  </a:cubicBezTo>
                  <a:cubicBezTo>
                    <a:pt x="842" y="301"/>
                    <a:pt x="842" y="301"/>
                    <a:pt x="842" y="301"/>
                  </a:cubicBezTo>
                  <a:cubicBezTo>
                    <a:pt x="843" y="301"/>
                    <a:pt x="843" y="301"/>
                    <a:pt x="843" y="301"/>
                  </a:cubicBezTo>
                  <a:cubicBezTo>
                    <a:pt x="843" y="302"/>
                    <a:pt x="844" y="302"/>
                    <a:pt x="844" y="302"/>
                  </a:cubicBezTo>
                  <a:close/>
                  <a:moveTo>
                    <a:pt x="867" y="311"/>
                  </a:moveTo>
                  <a:cubicBezTo>
                    <a:pt x="868" y="311"/>
                    <a:pt x="869" y="312"/>
                    <a:pt x="870" y="311"/>
                  </a:cubicBezTo>
                  <a:cubicBezTo>
                    <a:pt x="870" y="311"/>
                    <a:pt x="870" y="311"/>
                    <a:pt x="871" y="311"/>
                  </a:cubicBezTo>
                  <a:cubicBezTo>
                    <a:pt x="871" y="311"/>
                    <a:pt x="871" y="310"/>
                    <a:pt x="872" y="310"/>
                  </a:cubicBezTo>
                  <a:cubicBezTo>
                    <a:pt x="872" y="309"/>
                    <a:pt x="873" y="308"/>
                    <a:pt x="873" y="308"/>
                  </a:cubicBezTo>
                  <a:cubicBezTo>
                    <a:pt x="872" y="307"/>
                    <a:pt x="872" y="307"/>
                    <a:pt x="871" y="307"/>
                  </a:cubicBezTo>
                  <a:cubicBezTo>
                    <a:pt x="871" y="307"/>
                    <a:pt x="870" y="307"/>
                    <a:pt x="871" y="307"/>
                  </a:cubicBezTo>
                  <a:cubicBezTo>
                    <a:pt x="871" y="307"/>
                    <a:pt x="871" y="307"/>
                    <a:pt x="871" y="307"/>
                  </a:cubicBezTo>
                  <a:cubicBezTo>
                    <a:pt x="870" y="307"/>
                    <a:pt x="870" y="308"/>
                    <a:pt x="870" y="309"/>
                  </a:cubicBezTo>
                  <a:cubicBezTo>
                    <a:pt x="869" y="309"/>
                    <a:pt x="868" y="309"/>
                    <a:pt x="868" y="310"/>
                  </a:cubicBezTo>
                  <a:cubicBezTo>
                    <a:pt x="867" y="310"/>
                    <a:pt x="867" y="310"/>
                    <a:pt x="867" y="310"/>
                  </a:cubicBezTo>
                  <a:cubicBezTo>
                    <a:pt x="867" y="311"/>
                    <a:pt x="867" y="311"/>
                    <a:pt x="867" y="311"/>
                  </a:cubicBezTo>
                  <a:cubicBezTo>
                    <a:pt x="867" y="311"/>
                    <a:pt x="867" y="311"/>
                    <a:pt x="867" y="311"/>
                  </a:cubicBezTo>
                  <a:close/>
                  <a:moveTo>
                    <a:pt x="574" y="167"/>
                  </a:moveTo>
                  <a:cubicBezTo>
                    <a:pt x="573" y="167"/>
                    <a:pt x="573" y="167"/>
                    <a:pt x="573" y="168"/>
                  </a:cubicBezTo>
                  <a:cubicBezTo>
                    <a:pt x="573" y="169"/>
                    <a:pt x="573" y="169"/>
                    <a:pt x="572" y="170"/>
                  </a:cubicBezTo>
                  <a:cubicBezTo>
                    <a:pt x="572" y="170"/>
                    <a:pt x="571" y="170"/>
                    <a:pt x="571" y="171"/>
                  </a:cubicBezTo>
                  <a:cubicBezTo>
                    <a:pt x="571" y="171"/>
                    <a:pt x="571" y="171"/>
                    <a:pt x="572" y="171"/>
                  </a:cubicBezTo>
                  <a:cubicBezTo>
                    <a:pt x="573" y="172"/>
                    <a:pt x="574" y="172"/>
                    <a:pt x="575" y="171"/>
                  </a:cubicBezTo>
                  <a:cubicBezTo>
                    <a:pt x="575" y="171"/>
                    <a:pt x="576" y="170"/>
                    <a:pt x="576" y="170"/>
                  </a:cubicBezTo>
                  <a:cubicBezTo>
                    <a:pt x="577" y="170"/>
                    <a:pt x="578" y="170"/>
                    <a:pt x="578" y="171"/>
                  </a:cubicBezTo>
                  <a:cubicBezTo>
                    <a:pt x="578" y="171"/>
                    <a:pt x="578" y="171"/>
                    <a:pt x="578" y="171"/>
                  </a:cubicBezTo>
                  <a:cubicBezTo>
                    <a:pt x="579" y="171"/>
                    <a:pt x="579" y="170"/>
                    <a:pt x="579" y="170"/>
                  </a:cubicBezTo>
                  <a:cubicBezTo>
                    <a:pt x="579" y="170"/>
                    <a:pt x="579" y="170"/>
                    <a:pt x="579" y="170"/>
                  </a:cubicBezTo>
                  <a:cubicBezTo>
                    <a:pt x="579" y="169"/>
                    <a:pt x="579" y="169"/>
                    <a:pt x="579" y="168"/>
                  </a:cubicBezTo>
                  <a:cubicBezTo>
                    <a:pt x="579" y="168"/>
                    <a:pt x="577" y="168"/>
                    <a:pt x="576" y="168"/>
                  </a:cubicBezTo>
                  <a:cubicBezTo>
                    <a:pt x="575" y="168"/>
                    <a:pt x="575" y="166"/>
                    <a:pt x="574" y="167"/>
                  </a:cubicBezTo>
                  <a:close/>
                  <a:moveTo>
                    <a:pt x="723" y="462"/>
                  </a:moveTo>
                  <a:cubicBezTo>
                    <a:pt x="723" y="462"/>
                    <a:pt x="724" y="462"/>
                    <a:pt x="724" y="461"/>
                  </a:cubicBezTo>
                  <a:cubicBezTo>
                    <a:pt x="724" y="461"/>
                    <a:pt x="724" y="461"/>
                    <a:pt x="724" y="461"/>
                  </a:cubicBezTo>
                  <a:cubicBezTo>
                    <a:pt x="724" y="461"/>
                    <a:pt x="724" y="460"/>
                    <a:pt x="724" y="460"/>
                  </a:cubicBezTo>
                  <a:cubicBezTo>
                    <a:pt x="724" y="460"/>
                    <a:pt x="724" y="459"/>
                    <a:pt x="724" y="459"/>
                  </a:cubicBezTo>
                  <a:cubicBezTo>
                    <a:pt x="724" y="459"/>
                    <a:pt x="723" y="458"/>
                    <a:pt x="723" y="458"/>
                  </a:cubicBezTo>
                  <a:cubicBezTo>
                    <a:pt x="723" y="458"/>
                    <a:pt x="721" y="458"/>
                    <a:pt x="721" y="458"/>
                  </a:cubicBezTo>
                  <a:cubicBezTo>
                    <a:pt x="721" y="457"/>
                    <a:pt x="721" y="457"/>
                    <a:pt x="721" y="457"/>
                  </a:cubicBezTo>
                  <a:cubicBezTo>
                    <a:pt x="721" y="457"/>
                    <a:pt x="721" y="456"/>
                    <a:pt x="721" y="456"/>
                  </a:cubicBezTo>
                  <a:cubicBezTo>
                    <a:pt x="721" y="456"/>
                    <a:pt x="721" y="455"/>
                    <a:pt x="721" y="455"/>
                  </a:cubicBezTo>
                  <a:cubicBezTo>
                    <a:pt x="720" y="455"/>
                    <a:pt x="720" y="456"/>
                    <a:pt x="719" y="455"/>
                  </a:cubicBezTo>
                  <a:cubicBezTo>
                    <a:pt x="719" y="455"/>
                    <a:pt x="718" y="455"/>
                    <a:pt x="718" y="455"/>
                  </a:cubicBezTo>
                  <a:cubicBezTo>
                    <a:pt x="717" y="455"/>
                    <a:pt x="717" y="455"/>
                    <a:pt x="717" y="456"/>
                  </a:cubicBezTo>
                  <a:cubicBezTo>
                    <a:pt x="717" y="456"/>
                    <a:pt x="717" y="456"/>
                    <a:pt x="717" y="456"/>
                  </a:cubicBezTo>
                  <a:cubicBezTo>
                    <a:pt x="718" y="457"/>
                    <a:pt x="717" y="457"/>
                    <a:pt x="717" y="457"/>
                  </a:cubicBezTo>
                  <a:cubicBezTo>
                    <a:pt x="717" y="457"/>
                    <a:pt x="717" y="457"/>
                    <a:pt x="717" y="458"/>
                  </a:cubicBezTo>
                  <a:cubicBezTo>
                    <a:pt x="717" y="458"/>
                    <a:pt x="718" y="458"/>
                    <a:pt x="718" y="458"/>
                  </a:cubicBezTo>
                  <a:cubicBezTo>
                    <a:pt x="718" y="459"/>
                    <a:pt x="719" y="459"/>
                    <a:pt x="719" y="459"/>
                  </a:cubicBezTo>
                  <a:cubicBezTo>
                    <a:pt x="719" y="459"/>
                    <a:pt x="720" y="459"/>
                    <a:pt x="720" y="460"/>
                  </a:cubicBezTo>
                  <a:cubicBezTo>
                    <a:pt x="720" y="461"/>
                    <a:pt x="721" y="461"/>
                    <a:pt x="721" y="461"/>
                  </a:cubicBezTo>
                  <a:cubicBezTo>
                    <a:pt x="721" y="461"/>
                    <a:pt x="721" y="462"/>
                    <a:pt x="721" y="462"/>
                  </a:cubicBezTo>
                  <a:cubicBezTo>
                    <a:pt x="721" y="462"/>
                    <a:pt x="721" y="462"/>
                    <a:pt x="721" y="462"/>
                  </a:cubicBezTo>
                  <a:cubicBezTo>
                    <a:pt x="722" y="462"/>
                    <a:pt x="722" y="461"/>
                    <a:pt x="722" y="461"/>
                  </a:cubicBezTo>
                  <a:cubicBezTo>
                    <a:pt x="722" y="461"/>
                    <a:pt x="723" y="462"/>
                    <a:pt x="723" y="462"/>
                  </a:cubicBezTo>
                  <a:close/>
                  <a:moveTo>
                    <a:pt x="880" y="284"/>
                  </a:moveTo>
                  <a:cubicBezTo>
                    <a:pt x="879" y="285"/>
                    <a:pt x="880" y="285"/>
                    <a:pt x="880" y="286"/>
                  </a:cubicBezTo>
                  <a:cubicBezTo>
                    <a:pt x="880" y="286"/>
                    <a:pt x="880" y="287"/>
                    <a:pt x="880" y="287"/>
                  </a:cubicBezTo>
                  <a:cubicBezTo>
                    <a:pt x="880" y="288"/>
                    <a:pt x="880" y="288"/>
                    <a:pt x="880" y="288"/>
                  </a:cubicBezTo>
                  <a:cubicBezTo>
                    <a:pt x="880" y="289"/>
                    <a:pt x="881" y="289"/>
                    <a:pt x="881" y="289"/>
                  </a:cubicBezTo>
                  <a:cubicBezTo>
                    <a:pt x="882" y="289"/>
                    <a:pt x="883" y="290"/>
                    <a:pt x="885" y="289"/>
                  </a:cubicBezTo>
                  <a:cubicBezTo>
                    <a:pt x="885" y="289"/>
                    <a:pt x="885" y="289"/>
                    <a:pt x="885" y="289"/>
                  </a:cubicBezTo>
                  <a:cubicBezTo>
                    <a:pt x="885" y="289"/>
                    <a:pt x="885" y="289"/>
                    <a:pt x="885" y="289"/>
                  </a:cubicBezTo>
                  <a:cubicBezTo>
                    <a:pt x="885" y="289"/>
                    <a:pt x="885" y="289"/>
                    <a:pt x="885" y="289"/>
                  </a:cubicBezTo>
                  <a:cubicBezTo>
                    <a:pt x="885" y="289"/>
                    <a:pt x="885" y="289"/>
                    <a:pt x="885" y="289"/>
                  </a:cubicBezTo>
                  <a:cubicBezTo>
                    <a:pt x="885" y="290"/>
                    <a:pt x="885" y="290"/>
                    <a:pt x="885" y="290"/>
                  </a:cubicBezTo>
                  <a:cubicBezTo>
                    <a:pt x="885" y="290"/>
                    <a:pt x="885" y="290"/>
                    <a:pt x="885" y="291"/>
                  </a:cubicBezTo>
                  <a:cubicBezTo>
                    <a:pt x="885" y="290"/>
                    <a:pt x="885" y="290"/>
                    <a:pt x="885" y="290"/>
                  </a:cubicBezTo>
                  <a:cubicBezTo>
                    <a:pt x="885" y="290"/>
                    <a:pt x="885" y="290"/>
                    <a:pt x="885" y="290"/>
                  </a:cubicBezTo>
                  <a:cubicBezTo>
                    <a:pt x="885" y="290"/>
                    <a:pt x="885" y="289"/>
                    <a:pt x="885" y="289"/>
                  </a:cubicBezTo>
                  <a:cubicBezTo>
                    <a:pt x="886" y="288"/>
                    <a:pt x="887" y="288"/>
                    <a:pt x="888" y="286"/>
                  </a:cubicBezTo>
                  <a:cubicBezTo>
                    <a:pt x="888" y="286"/>
                    <a:pt x="888" y="286"/>
                    <a:pt x="888" y="286"/>
                  </a:cubicBezTo>
                  <a:cubicBezTo>
                    <a:pt x="888" y="286"/>
                    <a:pt x="888" y="286"/>
                    <a:pt x="888" y="286"/>
                  </a:cubicBezTo>
                  <a:cubicBezTo>
                    <a:pt x="888" y="286"/>
                    <a:pt x="888" y="286"/>
                    <a:pt x="888" y="286"/>
                  </a:cubicBezTo>
                  <a:cubicBezTo>
                    <a:pt x="888" y="286"/>
                    <a:pt x="888" y="286"/>
                    <a:pt x="888" y="286"/>
                  </a:cubicBezTo>
                  <a:cubicBezTo>
                    <a:pt x="887" y="286"/>
                    <a:pt x="887" y="286"/>
                    <a:pt x="886" y="287"/>
                  </a:cubicBezTo>
                  <a:cubicBezTo>
                    <a:pt x="886" y="287"/>
                    <a:pt x="886" y="287"/>
                    <a:pt x="886" y="287"/>
                  </a:cubicBezTo>
                  <a:cubicBezTo>
                    <a:pt x="886" y="287"/>
                    <a:pt x="886" y="287"/>
                    <a:pt x="886" y="287"/>
                  </a:cubicBezTo>
                  <a:cubicBezTo>
                    <a:pt x="886" y="287"/>
                    <a:pt x="886" y="287"/>
                    <a:pt x="886" y="287"/>
                  </a:cubicBezTo>
                  <a:cubicBezTo>
                    <a:pt x="886" y="287"/>
                    <a:pt x="886" y="287"/>
                    <a:pt x="886" y="287"/>
                  </a:cubicBezTo>
                  <a:cubicBezTo>
                    <a:pt x="885" y="288"/>
                    <a:pt x="885" y="288"/>
                    <a:pt x="884" y="288"/>
                  </a:cubicBezTo>
                  <a:cubicBezTo>
                    <a:pt x="884" y="288"/>
                    <a:pt x="884" y="288"/>
                    <a:pt x="884" y="288"/>
                  </a:cubicBezTo>
                  <a:cubicBezTo>
                    <a:pt x="884" y="288"/>
                    <a:pt x="884" y="288"/>
                    <a:pt x="884" y="287"/>
                  </a:cubicBezTo>
                  <a:cubicBezTo>
                    <a:pt x="884" y="287"/>
                    <a:pt x="885" y="287"/>
                    <a:pt x="885" y="287"/>
                  </a:cubicBezTo>
                  <a:cubicBezTo>
                    <a:pt x="885" y="287"/>
                    <a:pt x="885" y="287"/>
                    <a:pt x="885" y="287"/>
                  </a:cubicBezTo>
                  <a:cubicBezTo>
                    <a:pt x="885" y="286"/>
                    <a:pt x="885" y="286"/>
                    <a:pt x="885" y="286"/>
                  </a:cubicBezTo>
                  <a:cubicBezTo>
                    <a:pt x="884" y="285"/>
                    <a:pt x="885" y="285"/>
                    <a:pt x="885" y="284"/>
                  </a:cubicBezTo>
                  <a:cubicBezTo>
                    <a:pt x="885" y="284"/>
                    <a:pt x="885" y="284"/>
                    <a:pt x="885" y="284"/>
                  </a:cubicBezTo>
                  <a:cubicBezTo>
                    <a:pt x="884" y="283"/>
                    <a:pt x="883" y="284"/>
                    <a:pt x="882" y="283"/>
                  </a:cubicBezTo>
                  <a:cubicBezTo>
                    <a:pt x="882" y="283"/>
                    <a:pt x="882" y="283"/>
                    <a:pt x="881" y="282"/>
                  </a:cubicBezTo>
                  <a:cubicBezTo>
                    <a:pt x="880" y="282"/>
                    <a:pt x="880" y="284"/>
                    <a:pt x="880" y="284"/>
                  </a:cubicBezTo>
                  <a:close/>
                  <a:moveTo>
                    <a:pt x="870" y="262"/>
                  </a:moveTo>
                  <a:cubicBezTo>
                    <a:pt x="869" y="262"/>
                    <a:pt x="869" y="259"/>
                    <a:pt x="868" y="260"/>
                  </a:cubicBezTo>
                  <a:cubicBezTo>
                    <a:pt x="867" y="261"/>
                    <a:pt x="867" y="261"/>
                    <a:pt x="867" y="262"/>
                  </a:cubicBezTo>
                  <a:cubicBezTo>
                    <a:pt x="867" y="262"/>
                    <a:pt x="866" y="262"/>
                    <a:pt x="866" y="262"/>
                  </a:cubicBezTo>
                  <a:cubicBezTo>
                    <a:pt x="865" y="263"/>
                    <a:pt x="865" y="263"/>
                    <a:pt x="865" y="263"/>
                  </a:cubicBezTo>
                  <a:cubicBezTo>
                    <a:pt x="865" y="263"/>
                    <a:pt x="865" y="264"/>
                    <a:pt x="865" y="264"/>
                  </a:cubicBezTo>
                  <a:cubicBezTo>
                    <a:pt x="865" y="264"/>
                    <a:pt x="866" y="264"/>
                    <a:pt x="866" y="264"/>
                  </a:cubicBezTo>
                  <a:cubicBezTo>
                    <a:pt x="866" y="264"/>
                    <a:pt x="867" y="264"/>
                    <a:pt x="867" y="265"/>
                  </a:cubicBezTo>
                  <a:cubicBezTo>
                    <a:pt x="867" y="265"/>
                    <a:pt x="866" y="266"/>
                    <a:pt x="866" y="266"/>
                  </a:cubicBezTo>
                  <a:cubicBezTo>
                    <a:pt x="866" y="266"/>
                    <a:pt x="866" y="266"/>
                    <a:pt x="866" y="266"/>
                  </a:cubicBezTo>
                  <a:cubicBezTo>
                    <a:pt x="866" y="266"/>
                    <a:pt x="866" y="266"/>
                    <a:pt x="866" y="266"/>
                  </a:cubicBezTo>
                  <a:cubicBezTo>
                    <a:pt x="866" y="266"/>
                    <a:pt x="866" y="266"/>
                    <a:pt x="865" y="266"/>
                  </a:cubicBezTo>
                  <a:cubicBezTo>
                    <a:pt x="865" y="266"/>
                    <a:pt x="865" y="267"/>
                    <a:pt x="865" y="267"/>
                  </a:cubicBezTo>
                  <a:cubicBezTo>
                    <a:pt x="865" y="267"/>
                    <a:pt x="865" y="267"/>
                    <a:pt x="865" y="267"/>
                  </a:cubicBezTo>
                  <a:cubicBezTo>
                    <a:pt x="865" y="267"/>
                    <a:pt x="865" y="267"/>
                    <a:pt x="865" y="267"/>
                  </a:cubicBezTo>
                  <a:cubicBezTo>
                    <a:pt x="863" y="266"/>
                    <a:pt x="863" y="269"/>
                    <a:pt x="865" y="268"/>
                  </a:cubicBezTo>
                  <a:cubicBezTo>
                    <a:pt x="866" y="268"/>
                    <a:pt x="866" y="268"/>
                    <a:pt x="866" y="267"/>
                  </a:cubicBezTo>
                  <a:cubicBezTo>
                    <a:pt x="867" y="267"/>
                    <a:pt x="866" y="267"/>
                    <a:pt x="867" y="267"/>
                  </a:cubicBezTo>
                  <a:cubicBezTo>
                    <a:pt x="867" y="267"/>
                    <a:pt x="867" y="267"/>
                    <a:pt x="867" y="266"/>
                  </a:cubicBezTo>
                  <a:cubicBezTo>
                    <a:pt x="868" y="266"/>
                    <a:pt x="868" y="266"/>
                    <a:pt x="868" y="266"/>
                  </a:cubicBezTo>
                  <a:cubicBezTo>
                    <a:pt x="868" y="266"/>
                    <a:pt x="868" y="266"/>
                    <a:pt x="868" y="266"/>
                  </a:cubicBezTo>
                  <a:cubicBezTo>
                    <a:pt x="868" y="266"/>
                    <a:pt x="868" y="266"/>
                    <a:pt x="868" y="266"/>
                  </a:cubicBezTo>
                  <a:cubicBezTo>
                    <a:pt x="868" y="265"/>
                    <a:pt x="869" y="265"/>
                    <a:pt x="869" y="265"/>
                  </a:cubicBezTo>
                  <a:cubicBezTo>
                    <a:pt x="870" y="265"/>
                    <a:pt x="870" y="264"/>
                    <a:pt x="870" y="264"/>
                  </a:cubicBezTo>
                  <a:cubicBezTo>
                    <a:pt x="871" y="263"/>
                    <a:pt x="872" y="262"/>
                    <a:pt x="870" y="262"/>
                  </a:cubicBezTo>
                  <a:close/>
                  <a:moveTo>
                    <a:pt x="873" y="263"/>
                  </a:moveTo>
                  <a:cubicBezTo>
                    <a:pt x="873" y="264"/>
                    <a:pt x="872" y="264"/>
                    <a:pt x="872" y="265"/>
                  </a:cubicBezTo>
                  <a:cubicBezTo>
                    <a:pt x="872" y="265"/>
                    <a:pt x="872" y="265"/>
                    <a:pt x="872" y="265"/>
                  </a:cubicBezTo>
                  <a:cubicBezTo>
                    <a:pt x="872" y="265"/>
                    <a:pt x="873" y="265"/>
                    <a:pt x="873" y="265"/>
                  </a:cubicBezTo>
                  <a:cubicBezTo>
                    <a:pt x="873" y="265"/>
                    <a:pt x="873" y="264"/>
                    <a:pt x="874" y="264"/>
                  </a:cubicBezTo>
                  <a:cubicBezTo>
                    <a:pt x="874" y="264"/>
                    <a:pt x="875" y="264"/>
                    <a:pt x="874" y="265"/>
                  </a:cubicBezTo>
                  <a:cubicBezTo>
                    <a:pt x="874" y="265"/>
                    <a:pt x="873" y="266"/>
                    <a:pt x="873" y="267"/>
                  </a:cubicBezTo>
                  <a:cubicBezTo>
                    <a:pt x="872" y="267"/>
                    <a:pt x="872" y="267"/>
                    <a:pt x="872" y="267"/>
                  </a:cubicBezTo>
                  <a:cubicBezTo>
                    <a:pt x="872" y="268"/>
                    <a:pt x="872" y="268"/>
                    <a:pt x="871" y="269"/>
                  </a:cubicBezTo>
                  <a:cubicBezTo>
                    <a:pt x="871" y="269"/>
                    <a:pt x="871" y="269"/>
                    <a:pt x="872" y="269"/>
                  </a:cubicBezTo>
                  <a:cubicBezTo>
                    <a:pt x="872" y="269"/>
                    <a:pt x="873" y="270"/>
                    <a:pt x="873" y="270"/>
                  </a:cubicBezTo>
                  <a:cubicBezTo>
                    <a:pt x="872" y="270"/>
                    <a:pt x="873" y="270"/>
                    <a:pt x="873" y="270"/>
                  </a:cubicBezTo>
                  <a:cubicBezTo>
                    <a:pt x="873" y="270"/>
                    <a:pt x="873" y="270"/>
                    <a:pt x="873" y="270"/>
                  </a:cubicBezTo>
                  <a:cubicBezTo>
                    <a:pt x="873" y="270"/>
                    <a:pt x="873" y="269"/>
                    <a:pt x="874" y="269"/>
                  </a:cubicBezTo>
                  <a:cubicBezTo>
                    <a:pt x="874" y="269"/>
                    <a:pt x="874" y="269"/>
                    <a:pt x="874" y="269"/>
                  </a:cubicBezTo>
                  <a:cubicBezTo>
                    <a:pt x="874" y="269"/>
                    <a:pt x="874" y="269"/>
                    <a:pt x="874" y="269"/>
                  </a:cubicBezTo>
                  <a:cubicBezTo>
                    <a:pt x="875" y="269"/>
                    <a:pt x="875" y="268"/>
                    <a:pt x="875" y="268"/>
                  </a:cubicBezTo>
                  <a:cubicBezTo>
                    <a:pt x="875" y="267"/>
                    <a:pt x="875" y="267"/>
                    <a:pt x="875" y="266"/>
                  </a:cubicBezTo>
                  <a:cubicBezTo>
                    <a:pt x="876" y="265"/>
                    <a:pt x="876" y="265"/>
                    <a:pt x="876" y="264"/>
                  </a:cubicBezTo>
                  <a:cubicBezTo>
                    <a:pt x="876" y="263"/>
                    <a:pt x="875" y="262"/>
                    <a:pt x="874" y="262"/>
                  </a:cubicBezTo>
                  <a:cubicBezTo>
                    <a:pt x="874" y="263"/>
                    <a:pt x="874" y="263"/>
                    <a:pt x="873" y="263"/>
                  </a:cubicBezTo>
                  <a:close/>
                  <a:moveTo>
                    <a:pt x="844" y="73"/>
                  </a:moveTo>
                  <a:cubicBezTo>
                    <a:pt x="843" y="74"/>
                    <a:pt x="844" y="74"/>
                    <a:pt x="845" y="75"/>
                  </a:cubicBezTo>
                  <a:cubicBezTo>
                    <a:pt x="845" y="75"/>
                    <a:pt x="845" y="75"/>
                    <a:pt x="845" y="74"/>
                  </a:cubicBezTo>
                  <a:cubicBezTo>
                    <a:pt x="846" y="74"/>
                    <a:pt x="846" y="73"/>
                    <a:pt x="846" y="73"/>
                  </a:cubicBezTo>
                  <a:cubicBezTo>
                    <a:pt x="846" y="73"/>
                    <a:pt x="847" y="72"/>
                    <a:pt x="847" y="72"/>
                  </a:cubicBezTo>
                  <a:cubicBezTo>
                    <a:pt x="847" y="72"/>
                    <a:pt x="847" y="71"/>
                    <a:pt x="847" y="71"/>
                  </a:cubicBezTo>
                  <a:cubicBezTo>
                    <a:pt x="848" y="70"/>
                    <a:pt x="849" y="70"/>
                    <a:pt x="849" y="69"/>
                  </a:cubicBezTo>
                  <a:cubicBezTo>
                    <a:pt x="850" y="69"/>
                    <a:pt x="850" y="69"/>
                    <a:pt x="850" y="69"/>
                  </a:cubicBezTo>
                  <a:cubicBezTo>
                    <a:pt x="850" y="68"/>
                    <a:pt x="850" y="67"/>
                    <a:pt x="850" y="67"/>
                  </a:cubicBezTo>
                  <a:cubicBezTo>
                    <a:pt x="849" y="67"/>
                    <a:pt x="849" y="66"/>
                    <a:pt x="848" y="66"/>
                  </a:cubicBezTo>
                  <a:cubicBezTo>
                    <a:pt x="848" y="66"/>
                    <a:pt x="848" y="65"/>
                    <a:pt x="848" y="65"/>
                  </a:cubicBezTo>
                  <a:cubicBezTo>
                    <a:pt x="848" y="65"/>
                    <a:pt x="848" y="65"/>
                    <a:pt x="848" y="65"/>
                  </a:cubicBezTo>
                  <a:cubicBezTo>
                    <a:pt x="848" y="65"/>
                    <a:pt x="848" y="64"/>
                    <a:pt x="848" y="64"/>
                  </a:cubicBezTo>
                  <a:cubicBezTo>
                    <a:pt x="847" y="65"/>
                    <a:pt x="847" y="65"/>
                    <a:pt x="847" y="65"/>
                  </a:cubicBezTo>
                  <a:cubicBezTo>
                    <a:pt x="846" y="66"/>
                    <a:pt x="846" y="66"/>
                    <a:pt x="845" y="67"/>
                  </a:cubicBezTo>
                  <a:cubicBezTo>
                    <a:pt x="845" y="68"/>
                    <a:pt x="845" y="69"/>
                    <a:pt x="845" y="70"/>
                  </a:cubicBezTo>
                  <a:cubicBezTo>
                    <a:pt x="844" y="70"/>
                    <a:pt x="844" y="70"/>
                    <a:pt x="843" y="71"/>
                  </a:cubicBezTo>
                  <a:cubicBezTo>
                    <a:pt x="843" y="71"/>
                    <a:pt x="842" y="71"/>
                    <a:pt x="842" y="71"/>
                  </a:cubicBezTo>
                  <a:cubicBezTo>
                    <a:pt x="842" y="72"/>
                    <a:pt x="843" y="73"/>
                    <a:pt x="844" y="73"/>
                  </a:cubicBezTo>
                  <a:close/>
                  <a:moveTo>
                    <a:pt x="685" y="50"/>
                  </a:moveTo>
                  <a:cubicBezTo>
                    <a:pt x="685" y="50"/>
                    <a:pt x="685" y="50"/>
                    <a:pt x="685" y="50"/>
                  </a:cubicBezTo>
                  <a:cubicBezTo>
                    <a:pt x="685" y="50"/>
                    <a:pt x="685" y="50"/>
                    <a:pt x="685" y="50"/>
                  </a:cubicBezTo>
                  <a:cubicBezTo>
                    <a:pt x="686" y="51"/>
                    <a:pt x="686" y="51"/>
                    <a:pt x="686" y="51"/>
                  </a:cubicBezTo>
                  <a:cubicBezTo>
                    <a:pt x="686" y="51"/>
                    <a:pt x="686" y="51"/>
                    <a:pt x="686" y="51"/>
                  </a:cubicBezTo>
                  <a:cubicBezTo>
                    <a:pt x="687" y="51"/>
                    <a:pt x="687" y="53"/>
                    <a:pt x="687" y="53"/>
                  </a:cubicBezTo>
                  <a:cubicBezTo>
                    <a:pt x="686" y="54"/>
                    <a:pt x="686" y="55"/>
                    <a:pt x="686" y="55"/>
                  </a:cubicBezTo>
                  <a:cubicBezTo>
                    <a:pt x="686" y="56"/>
                    <a:pt x="686" y="56"/>
                    <a:pt x="686" y="56"/>
                  </a:cubicBezTo>
                  <a:cubicBezTo>
                    <a:pt x="686" y="57"/>
                    <a:pt x="686" y="57"/>
                    <a:pt x="686" y="57"/>
                  </a:cubicBezTo>
                  <a:cubicBezTo>
                    <a:pt x="687" y="57"/>
                    <a:pt x="686" y="58"/>
                    <a:pt x="686" y="59"/>
                  </a:cubicBezTo>
                  <a:cubicBezTo>
                    <a:pt x="685" y="59"/>
                    <a:pt x="684" y="61"/>
                    <a:pt x="685" y="61"/>
                  </a:cubicBezTo>
                  <a:cubicBezTo>
                    <a:pt x="685" y="62"/>
                    <a:pt x="685" y="62"/>
                    <a:pt x="685" y="61"/>
                  </a:cubicBezTo>
                  <a:cubicBezTo>
                    <a:pt x="686" y="61"/>
                    <a:pt x="687" y="59"/>
                    <a:pt x="688" y="59"/>
                  </a:cubicBezTo>
                  <a:cubicBezTo>
                    <a:pt x="689" y="59"/>
                    <a:pt x="689" y="59"/>
                    <a:pt x="690" y="59"/>
                  </a:cubicBezTo>
                  <a:cubicBezTo>
                    <a:pt x="690" y="59"/>
                    <a:pt x="691" y="59"/>
                    <a:pt x="690" y="59"/>
                  </a:cubicBezTo>
                  <a:cubicBezTo>
                    <a:pt x="690" y="58"/>
                    <a:pt x="690" y="58"/>
                    <a:pt x="689" y="58"/>
                  </a:cubicBezTo>
                  <a:cubicBezTo>
                    <a:pt x="689" y="57"/>
                    <a:pt x="688" y="57"/>
                    <a:pt x="688" y="57"/>
                  </a:cubicBezTo>
                  <a:cubicBezTo>
                    <a:pt x="688" y="56"/>
                    <a:pt x="688" y="56"/>
                    <a:pt x="688" y="56"/>
                  </a:cubicBezTo>
                  <a:cubicBezTo>
                    <a:pt x="688" y="55"/>
                    <a:pt x="688" y="55"/>
                    <a:pt x="688" y="54"/>
                  </a:cubicBezTo>
                  <a:cubicBezTo>
                    <a:pt x="689" y="53"/>
                    <a:pt x="689" y="52"/>
                    <a:pt x="689" y="51"/>
                  </a:cubicBezTo>
                  <a:cubicBezTo>
                    <a:pt x="689" y="50"/>
                    <a:pt x="690" y="49"/>
                    <a:pt x="690" y="48"/>
                  </a:cubicBezTo>
                  <a:cubicBezTo>
                    <a:pt x="690" y="48"/>
                    <a:pt x="690" y="47"/>
                    <a:pt x="690" y="47"/>
                  </a:cubicBezTo>
                  <a:cubicBezTo>
                    <a:pt x="690" y="46"/>
                    <a:pt x="690" y="46"/>
                    <a:pt x="690" y="46"/>
                  </a:cubicBezTo>
                  <a:cubicBezTo>
                    <a:pt x="690" y="46"/>
                    <a:pt x="690" y="46"/>
                    <a:pt x="690" y="46"/>
                  </a:cubicBezTo>
                  <a:cubicBezTo>
                    <a:pt x="689" y="46"/>
                    <a:pt x="689" y="46"/>
                    <a:pt x="688" y="45"/>
                  </a:cubicBezTo>
                  <a:cubicBezTo>
                    <a:pt x="688" y="45"/>
                    <a:pt x="687" y="45"/>
                    <a:pt x="687" y="45"/>
                  </a:cubicBezTo>
                  <a:cubicBezTo>
                    <a:pt x="686" y="45"/>
                    <a:pt x="685" y="45"/>
                    <a:pt x="685" y="46"/>
                  </a:cubicBezTo>
                  <a:cubicBezTo>
                    <a:pt x="685" y="46"/>
                    <a:pt x="685" y="46"/>
                    <a:pt x="685" y="46"/>
                  </a:cubicBezTo>
                  <a:cubicBezTo>
                    <a:pt x="686" y="47"/>
                    <a:pt x="686" y="46"/>
                    <a:pt x="686" y="47"/>
                  </a:cubicBezTo>
                  <a:cubicBezTo>
                    <a:pt x="687" y="47"/>
                    <a:pt x="687" y="49"/>
                    <a:pt x="686" y="49"/>
                  </a:cubicBezTo>
                  <a:cubicBezTo>
                    <a:pt x="686" y="49"/>
                    <a:pt x="685" y="49"/>
                    <a:pt x="684" y="49"/>
                  </a:cubicBezTo>
                  <a:cubicBezTo>
                    <a:pt x="684" y="50"/>
                    <a:pt x="685" y="50"/>
                    <a:pt x="685" y="50"/>
                  </a:cubicBezTo>
                  <a:close/>
                  <a:moveTo>
                    <a:pt x="622" y="78"/>
                  </a:moveTo>
                  <a:cubicBezTo>
                    <a:pt x="622" y="78"/>
                    <a:pt x="622" y="78"/>
                    <a:pt x="622" y="78"/>
                  </a:cubicBezTo>
                  <a:cubicBezTo>
                    <a:pt x="622" y="78"/>
                    <a:pt x="623" y="79"/>
                    <a:pt x="623" y="79"/>
                  </a:cubicBezTo>
                  <a:cubicBezTo>
                    <a:pt x="623" y="79"/>
                    <a:pt x="624" y="79"/>
                    <a:pt x="624" y="79"/>
                  </a:cubicBezTo>
                  <a:cubicBezTo>
                    <a:pt x="625" y="79"/>
                    <a:pt x="626" y="80"/>
                    <a:pt x="626" y="81"/>
                  </a:cubicBezTo>
                  <a:cubicBezTo>
                    <a:pt x="626" y="81"/>
                    <a:pt x="625" y="82"/>
                    <a:pt x="626" y="82"/>
                  </a:cubicBezTo>
                  <a:cubicBezTo>
                    <a:pt x="626" y="82"/>
                    <a:pt x="627" y="82"/>
                    <a:pt x="627" y="82"/>
                  </a:cubicBezTo>
                  <a:cubicBezTo>
                    <a:pt x="628" y="82"/>
                    <a:pt x="628" y="83"/>
                    <a:pt x="628" y="83"/>
                  </a:cubicBezTo>
                  <a:cubicBezTo>
                    <a:pt x="629" y="84"/>
                    <a:pt x="630" y="83"/>
                    <a:pt x="630" y="83"/>
                  </a:cubicBezTo>
                  <a:cubicBezTo>
                    <a:pt x="630" y="83"/>
                    <a:pt x="631" y="83"/>
                    <a:pt x="630" y="83"/>
                  </a:cubicBezTo>
                  <a:cubicBezTo>
                    <a:pt x="630" y="83"/>
                    <a:pt x="630" y="82"/>
                    <a:pt x="629" y="82"/>
                  </a:cubicBezTo>
                  <a:cubicBezTo>
                    <a:pt x="629" y="82"/>
                    <a:pt x="629" y="81"/>
                    <a:pt x="630" y="80"/>
                  </a:cubicBezTo>
                  <a:cubicBezTo>
                    <a:pt x="631" y="80"/>
                    <a:pt x="631" y="79"/>
                    <a:pt x="631" y="79"/>
                  </a:cubicBezTo>
                  <a:cubicBezTo>
                    <a:pt x="631" y="78"/>
                    <a:pt x="631" y="78"/>
                    <a:pt x="631" y="78"/>
                  </a:cubicBezTo>
                  <a:cubicBezTo>
                    <a:pt x="630" y="78"/>
                    <a:pt x="630" y="79"/>
                    <a:pt x="629" y="79"/>
                  </a:cubicBezTo>
                  <a:cubicBezTo>
                    <a:pt x="629" y="79"/>
                    <a:pt x="628" y="79"/>
                    <a:pt x="628" y="78"/>
                  </a:cubicBezTo>
                  <a:cubicBezTo>
                    <a:pt x="627" y="78"/>
                    <a:pt x="627" y="77"/>
                    <a:pt x="626" y="77"/>
                  </a:cubicBezTo>
                  <a:cubicBezTo>
                    <a:pt x="625" y="77"/>
                    <a:pt x="623" y="77"/>
                    <a:pt x="622" y="78"/>
                  </a:cubicBezTo>
                  <a:close/>
                  <a:moveTo>
                    <a:pt x="614" y="64"/>
                  </a:moveTo>
                  <a:cubicBezTo>
                    <a:pt x="614" y="64"/>
                    <a:pt x="614" y="64"/>
                    <a:pt x="614" y="64"/>
                  </a:cubicBezTo>
                  <a:cubicBezTo>
                    <a:pt x="615" y="65"/>
                    <a:pt x="615" y="66"/>
                    <a:pt x="614" y="66"/>
                  </a:cubicBezTo>
                  <a:cubicBezTo>
                    <a:pt x="614" y="67"/>
                    <a:pt x="615" y="67"/>
                    <a:pt x="615" y="68"/>
                  </a:cubicBezTo>
                  <a:cubicBezTo>
                    <a:pt x="615" y="68"/>
                    <a:pt x="616" y="69"/>
                    <a:pt x="616" y="69"/>
                  </a:cubicBezTo>
                  <a:cubicBezTo>
                    <a:pt x="616" y="69"/>
                    <a:pt x="616" y="70"/>
                    <a:pt x="617" y="70"/>
                  </a:cubicBezTo>
                  <a:cubicBezTo>
                    <a:pt x="617" y="71"/>
                    <a:pt x="618" y="70"/>
                    <a:pt x="619" y="69"/>
                  </a:cubicBezTo>
                  <a:cubicBezTo>
                    <a:pt x="619" y="69"/>
                    <a:pt x="620" y="69"/>
                    <a:pt x="620" y="69"/>
                  </a:cubicBezTo>
                  <a:cubicBezTo>
                    <a:pt x="621" y="68"/>
                    <a:pt x="621" y="68"/>
                    <a:pt x="621" y="67"/>
                  </a:cubicBezTo>
                  <a:cubicBezTo>
                    <a:pt x="622" y="67"/>
                    <a:pt x="622" y="67"/>
                    <a:pt x="623" y="67"/>
                  </a:cubicBezTo>
                  <a:cubicBezTo>
                    <a:pt x="623" y="67"/>
                    <a:pt x="623" y="67"/>
                    <a:pt x="623" y="67"/>
                  </a:cubicBezTo>
                  <a:cubicBezTo>
                    <a:pt x="623" y="67"/>
                    <a:pt x="623" y="66"/>
                    <a:pt x="623" y="66"/>
                  </a:cubicBezTo>
                  <a:cubicBezTo>
                    <a:pt x="623" y="66"/>
                    <a:pt x="624" y="66"/>
                    <a:pt x="624" y="66"/>
                  </a:cubicBezTo>
                  <a:cubicBezTo>
                    <a:pt x="624" y="66"/>
                    <a:pt x="624" y="66"/>
                    <a:pt x="624" y="66"/>
                  </a:cubicBezTo>
                  <a:cubicBezTo>
                    <a:pt x="624" y="65"/>
                    <a:pt x="624" y="65"/>
                    <a:pt x="624" y="65"/>
                  </a:cubicBezTo>
                  <a:cubicBezTo>
                    <a:pt x="623" y="64"/>
                    <a:pt x="621" y="63"/>
                    <a:pt x="621" y="62"/>
                  </a:cubicBezTo>
                  <a:cubicBezTo>
                    <a:pt x="621" y="62"/>
                    <a:pt x="622" y="61"/>
                    <a:pt x="621" y="61"/>
                  </a:cubicBezTo>
                  <a:cubicBezTo>
                    <a:pt x="621" y="60"/>
                    <a:pt x="620" y="60"/>
                    <a:pt x="620" y="60"/>
                  </a:cubicBezTo>
                  <a:cubicBezTo>
                    <a:pt x="619" y="60"/>
                    <a:pt x="619" y="60"/>
                    <a:pt x="619" y="60"/>
                  </a:cubicBezTo>
                  <a:cubicBezTo>
                    <a:pt x="619" y="61"/>
                    <a:pt x="618" y="61"/>
                    <a:pt x="617" y="61"/>
                  </a:cubicBezTo>
                  <a:cubicBezTo>
                    <a:pt x="617" y="62"/>
                    <a:pt x="616" y="62"/>
                    <a:pt x="616" y="62"/>
                  </a:cubicBezTo>
                  <a:cubicBezTo>
                    <a:pt x="615" y="63"/>
                    <a:pt x="614" y="63"/>
                    <a:pt x="614" y="64"/>
                  </a:cubicBezTo>
                  <a:close/>
                  <a:moveTo>
                    <a:pt x="532" y="92"/>
                  </a:moveTo>
                  <a:cubicBezTo>
                    <a:pt x="532" y="93"/>
                    <a:pt x="532" y="93"/>
                    <a:pt x="533" y="93"/>
                  </a:cubicBezTo>
                  <a:cubicBezTo>
                    <a:pt x="533" y="94"/>
                    <a:pt x="533" y="94"/>
                    <a:pt x="533" y="95"/>
                  </a:cubicBezTo>
                  <a:cubicBezTo>
                    <a:pt x="533" y="95"/>
                    <a:pt x="534" y="95"/>
                    <a:pt x="535" y="96"/>
                  </a:cubicBezTo>
                  <a:cubicBezTo>
                    <a:pt x="535" y="96"/>
                    <a:pt x="536" y="96"/>
                    <a:pt x="536" y="96"/>
                  </a:cubicBezTo>
                  <a:cubicBezTo>
                    <a:pt x="537" y="97"/>
                    <a:pt x="538" y="97"/>
                    <a:pt x="538" y="97"/>
                  </a:cubicBezTo>
                  <a:cubicBezTo>
                    <a:pt x="539" y="97"/>
                    <a:pt x="539" y="98"/>
                    <a:pt x="540" y="98"/>
                  </a:cubicBezTo>
                  <a:cubicBezTo>
                    <a:pt x="540" y="99"/>
                    <a:pt x="541" y="99"/>
                    <a:pt x="542" y="99"/>
                  </a:cubicBezTo>
                  <a:cubicBezTo>
                    <a:pt x="543" y="99"/>
                    <a:pt x="544" y="100"/>
                    <a:pt x="544" y="100"/>
                  </a:cubicBezTo>
                  <a:cubicBezTo>
                    <a:pt x="545" y="101"/>
                    <a:pt x="546" y="101"/>
                    <a:pt x="546" y="102"/>
                  </a:cubicBezTo>
                  <a:cubicBezTo>
                    <a:pt x="547" y="102"/>
                    <a:pt x="547" y="102"/>
                    <a:pt x="547" y="102"/>
                  </a:cubicBezTo>
                  <a:cubicBezTo>
                    <a:pt x="547" y="102"/>
                    <a:pt x="547" y="102"/>
                    <a:pt x="547" y="102"/>
                  </a:cubicBezTo>
                  <a:cubicBezTo>
                    <a:pt x="548" y="102"/>
                    <a:pt x="548" y="103"/>
                    <a:pt x="549" y="102"/>
                  </a:cubicBezTo>
                  <a:cubicBezTo>
                    <a:pt x="550" y="101"/>
                    <a:pt x="550" y="101"/>
                    <a:pt x="552" y="101"/>
                  </a:cubicBezTo>
                  <a:cubicBezTo>
                    <a:pt x="552" y="101"/>
                    <a:pt x="553" y="101"/>
                    <a:pt x="553" y="101"/>
                  </a:cubicBezTo>
                  <a:cubicBezTo>
                    <a:pt x="554" y="100"/>
                    <a:pt x="555" y="100"/>
                    <a:pt x="555" y="99"/>
                  </a:cubicBezTo>
                  <a:cubicBezTo>
                    <a:pt x="555" y="98"/>
                    <a:pt x="554" y="98"/>
                    <a:pt x="553" y="98"/>
                  </a:cubicBezTo>
                  <a:cubicBezTo>
                    <a:pt x="553" y="97"/>
                    <a:pt x="553" y="96"/>
                    <a:pt x="552" y="96"/>
                  </a:cubicBezTo>
                  <a:cubicBezTo>
                    <a:pt x="551" y="96"/>
                    <a:pt x="549" y="96"/>
                    <a:pt x="549" y="96"/>
                  </a:cubicBezTo>
                  <a:cubicBezTo>
                    <a:pt x="549" y="95"/>
                    <a:pt x="548" y="95"/>
                    <a:pt x="548" y="94"/>
                  </a:cubicBezTo>
                  <a:cubicBezTo>
                    <a:pt x="547" y="94"/>
                    <a:pt x="547" y="94"/>
                    <a:pt x="546" y="94"/>
                  </a:cubicBezTo>
                  <a:cubicBezTo>
                    <a:pt x="545" y="94"/>
                    <a:pt x="544" y="93"/>
                    <a:pt x="543" y="93"/>
                  </a:cubicBezTo>
                  <a:cubicBezTo>
                    <a:pt x="542" y="92"/>
                    <a:pt x="541" y="92"/>
                    <a:pt x="541" y="90"/>
                  </a:cubicBezTo>
                  <a:cubicBezTo>
                    <a:pt x="541" y="90"/>
                    <a:pt x="541" y="89"/>
                    <a:pt x="541" y="89"/>
                  </a:cubicBezTo>
                  <a:cubicBezTo>
                    <a:pt x="540" y="88"/>
                    <a:pt x="540" y="87"/>
                    <a:pt x="540" y="86"/>
                  </a:cubicBezTo>
                  <a:cubicBezTo>
                    <a:pt x="540" y="85"/>
                    <a:pt x="541" y="84"/>
                    <a:pt x="542" y="84"/>
                  </a:cubicBezTo>
                  <a:cubicBezTo>
                    <a:pt x="543" y="84"/>
                    <a:pt x="544" y="82"/>
                    <a:pt x="543" y="81"/>
                  </a:cubicBezTo>
                  <a:cubicBezTo>
                    <a:pt x="543" y="81"/>
                    <a:pt x="541" y="81"/>
                    <a:pt x="541" y="81"/>
                  </a:cubicBezTo>
                  <a:cubicBezTo>
                    <a:pt x="541" y="80"/>
                    <a:pt x="540" y="80"/>
                    <a:pt x="539" y="79"/>
                  </a:cubicBezTo>
                  <a:cubicBezTo>
                    <a:pt x="538" y="79"/>
                    <a:pt x="538" y="79"/>
                    <a:pt x="537" y="79"/>
                  </a:cubicBezTo>
                  <a:cubicBezTo>
                    <a:pt x="537" y="78"/>
                    <a:pt x="538" y="78"/>
                    <a:pt x="539" y="77"/>
                  </a:cubicBezTo>
                  <a:cubicBezTo>
                    <a:pt x="539" y="77"/>
                    <a:pt x="539" y="76"/>
                    <a:pt x="539" y="76"/>
                  </a:cubicBezTo>
                  <a:cubicBezTo>
                    <a:pt x="539" y="75"/>
                    <a:pt x="539" y="75"/>
                    <a:pt x="539" y="75"/>
                  </a:cubicBezTo>
                  <a:cubicBezTo>
                    <a:pt x="540" y="75"/>
                    <a:pt x="539" y="74"/>
                    <a:pt x="539" y="74"/>
                  </a:cubicBezTo>
                  <a:cubicBezTo>
                    <a:pt x="538" y="74"/>
                    <a:pt x="537" y="75"/>
                    <a:pt x="537" y="76"/>
                  </a:cubicBezTo>
                  <a:cubicBezTo>
                    <a:pt x="536" y="77"/>
                    <a:pt x="535" y="77"/>
                    <a:pt x="534" y="77"/>
                  </a:cubicBezTo>
                  <a:cubicBezTo>
                    <a:pt x="534" y="77"/>
                    <a:pt x="533" y="77"/>
                    <a:pt x="533" y="78"/>
                  </a:cubicBezTo>
                  <a:cubicBezTo>
                    <a:pt x="533" y="78"/>
                    <a:pt x="533" y="78"/>
                    <a:pt x="533" y="78"/>
                  </a:cubicBezTo>
                  <a:cubicBezTo>
                    <a:pt x="534" y="79"/>
                    <a:pt x="534" y="79"/>
                    <a:pt x="535" y="79"/>
                  </a:cubicBezTo>
                  <a:cubicBezTo>
                    <a:pt x="536" y="79"/>
                    <a:pt x="535" y="80"/>
                    <a:pt x="536" y="80"/>
                  </a:cubicBezTo>
                  <a:cubicBezTo>
                    <a:pt x="536" y="80"/>
                    <a:pt x="537" y="81"/>
                    <a:pt x="538" y="81"/>
                  </a:cubicBezTo>
                  <a:cubicBezTo>
                    <a:pt x="538" y="82"/>
                    <a:pt x="538" y="82"/>
                    <a:pt x="538" y="82"/>
                  </a:cubicBezTo>
                  <a:cubicBezTo>
                    <a:pt x="539" y="83"/>
                    <a:pt x="540" y="84"/>
                    <a:pt x="539" y="84"/>
                  </a:cubicBezTo>
                  <a:cubicBezTo>
                    <a:pt x="539" y="84"/>
                    <a:pt x="539" y="84"/>
                    <a:pt x="539" y="84"/>
                  </a:cubicBezTo>
                  <a:cubicBezTo>
                    <a:pt x="539" y="85"/>
                    <a:pt x="538" y="85"/>
                    <a:pt x="538" y="85"/>
                  </a:cubicBezTo>
                  <a:cubicBezTo>
                    <a:pt x="538" y="85"/>
                    <a:pt x="537" y="85"/>
                    <a:pt x="537" y="86"/>
                  </a:cubicBezTo>
                  <a:cubicBezTo>
                    <a:pt x="537" y="86"/>
                    <a:pt x="537" y="86"/>
                    <a:pt x="537" y="86"/>
                  </a:cubicBezTo>
                  <a:cubicBezTo>
                    <a:pt x="537" y="87"/>
                    <a:pt x="536" y="88"/>
                    <a:pt x="536" y="88"/>
                  </a:cubicBezTo>
                  <a:cubicBezTo>
                    <a:pt x="536" y="88"/>
                    <a:pt x="536" y="88"/>
                    <a:pt x="536" y="88"/>
                  </a:cubicBezTo>
                  <a:cubicBezTo>
                    <a:pt x="536" y="88"/>
                    <a:pt x="536" y="88"/>
                    <a:pt x="535" y="89"/>
                  </a:cubicBezTo>
                  <a:cubicBezTo>
                    <a:pt x="535" y="89"/>
                    <a:pt x="535" y="89"/>
                    <a:pt x="535" y="89"/>
                  </a:cubicBezTo>
                  <a:cubicBezTo>
                    <a:pt x="535" y="89"/>
                    <a:pt x="536" y="90"/>
                    <a:pt x="536" y="90"/>
                  </a:cubicBezTo>
                  <a:cubicBezTo>
                    <a:pt x="536" y="90"/>
                    <a:pt x="536" y="91"/>
                    <a:pt x="537" y="91"/>
                  </a:cubicBezTo>
                  <a:cubicBezTo>
                    <a:pt x="537" y="91"/>
                    <a:pt x="537" y="92"/>
                    <a:pt x="537" y="92"/>
                  </a:cubicBezTo>
                  <a:cubicBezTo>
                    <a:pt x="536" y="92"/>
                    <a:pt x="536" y="92"/>
                    <a:pt x="535" y="92"/>
                  </a:cubicBezTo>
                  <a:cubicBezTo>
                    <a:pt x="534" y="92"/>
                    <a:pt x="534" y="92"/>
                    <a:pt x="534" y="91"/>
                  </a:cubicBezTo>
                  <a:cubicBezTo>
                    <a:pt x="533" y="91"/>
                    <a:pt x="532" y="91"/>
                    <a:pt x="532" y="92"/>
                  </a:cubicBezTo>
                  <a:close/>
                  <a:moveTo>
                    <a:pt x="514" y="116"/>
                  </a:moveTo>
                  <a:cubicBezTo>
                    <a:pt x="513" y="116"/>
                    <a:pt x="515" y="117"/>
                    <a:pt x="515" y="117"/>
                  </a:cubicBezTo>
                  <a:cubicBezTo>
                    <a:pt x="515" y="117"/>
                    <a:pt x="515" y="117"/>
                    <a:pt x="515" y="117"/>
                  </a:cubicBezTo>
                  <a:cubicBezTo>
                    <a:pt x="514" y="118"/>
                    <a:pt x="515" y="119"/>
                    <a:pt x="516" y="118"/>
                  </a:cubicBezTo>
                  <a:cubicBezTo>
                    <a:pt x="516" y="118"/>
                    <a:pt x="516" y="118"/>
                    <a:pt x="517" y="118"/>
                  </a:cubicBezTo>
                  <a:cubicBezTo>
                    <a:pt x="518" y="117"/>
                    <a:pt x="518" y="117"/>
                    <a:pt x="519" y="117"/>
                  </a:cubicBezTo>
                  <a:cubicBezTo>
                    <a:pt x="520" y="117"/>
                    <a:pt x="521" y="116"/>
                    <a:pt x="520" y="115"/>
                  </a:cubicBezTo>
                  <a:cubicBezTo>
                    <a:pt x="520" y="115"/>
                    <a:pt x="520" y="115"/>
                    <a:pt x="519" y="115"/>
                  </a:cubicBezTo>
                  <a:cubicBezTo>
                    <a:pt x="519" y="115"/>
                    <a:pt x="518" y="115"/>
                    <a:pt x="517" y="115"/>
                  </a:cubicBezTo>
                  <a:cubicBezTo>
                    <a:pt x="516" y="115"/>
                    <a:pt x="516" y="115"/>
                    <a:pt x="515" y="115"/>
                  </a:cubicBezTo>
                  <a:cubicBezTo>
                    <a:pt x="515" y="115"/>
                    <a:pt x="514" y="115"/>
                    <a:pt x="514" y="116"/>
                  </a:cubicBezTo>
                  <a:close/>
                  <a:moveTo>
                    <a:pt x="486" y="149"/>
                  </a:moveTo>
                  <a:cubicBezTo>
                    <a:pt x="486" y="149"/>
                    <a:pt x="486" y="149"/>
                    <a:pt x="486" y="149"/>
                  </a:cubicBezTo>
                  <a:cubicBezTo>
                    <a:pt x="487" y="150"/>
                    <a:pt x="488" y="150"/>
                    <a:pt x="489" y="150"/>
                  </a:cubicBezTo>
                  <a:cubicBezTo>
                    <a:pt x="490" y="150"/>
                    <a:pt x="491" y="150"/>
                    <a:pt x="491" y="150"/>
                  </a:cubicBezTo>
                  <a:cubicBezTo>
                    <a:pt x="492" y="150"/>
                    <a:pt x="494" y="149"/>
                    <a:pt x="494" y="148"/>
                  </a:cubicBezTo>
                  <a:cubicBezTo>
                    <a:pt x="494" y="148"/>
                    <a:pt x="494" y="148"/>
                    <a:pt x="494" y="148"/>
                  </a:cubicBezTo>
                  <a:cubicBezTo>
                    <a:pt x="492" y="148"/>
                    <a:pt x="491" y="146"/>
                    <a:pt x="489" y="147"/>
                  </a:cubicBezTo>
                  <a:cubicBezTo>
                    <a:pt x="489" y="147"/>
                    <a:pt x="489" y="148"/>
                    <a:pt x="489" y="148"/>
                  </a:cubicBezTo>
                  <a:cubicBezTo>
                    <a:pt x="488" y="148"/>
                    <a:pt x="488" y="148"/>
                    <a:pt x="487" y="148"/>
                  </a:cubicBezTo>
                  <a:cubicBezTo>
                    <a:pt x="487" y="148"/>
                    <a:pt x="487" y="148"/>
                    <a:pt x="486" y="148"/>
                  </a:cubicBezTo>
                  <a:cubicBezTo>
                    <a:pt x="486" y="148"/>
                    <a:pt x="486" y="148"/>
                    <a:pt x="486" y="148"/>
                  </a:cubicBezTo>
                  <a:cubicBezTo>
                    <a:pt x="486" y="149"/>
                    <a:pt x="486" y="149"/>
                    <a:pt x="486" y="149"/>
                  </a:cubicBezTo>
                  <a:close/>
                  <a:moveTo>
                    <a:pt x="446" y="129"/>
                  </a:moveTo>
                  <a:cubicBezTo>
                    <a:pt x="447" y="129"/>
                    <a:pt x="446" y="130"/>
                    <a:pt x="447" y="130"/>
                  </a:cubicBezTo>
                  <a:cubicBezTo>
                    <a:pt x="447" y="130"/>
                    <a:pt x="448" y="130"/>
                    <a:pt x="448" y="130"/>
                  </a:cubicBezTo>
                  <a:cubicBezTo>
                    <a:pt x="449" y="131"/>
                    <a:pt x="451" y="131"/>
                    <a:pt x="452" y="131"/>
                  </a:cubicBezTo>
                  <a:cubicBezTo>
                    <a:pt x="452" y="132"/>
                    <a:pt x="452" y="133"/>
                    <a:pt x="452" y="133"/>
                  </a:cubicBezTo>
                  <a:cubicBezTo>
                    <a:pt x="452" y="133"/>
                    <a:pt x="452" y="134"/>
                    <a:pt x="452" y="134"/>
                  </a:cubicBezTo>
                  <a:cubicBezTo>
                    <a:pt x="452" y="134"/>
                    <a:pt x="453" y="134"/>
                    <a:pt x="452" y="135"/>
                  </a:cubicBezTo>
                  <a:cubicBezTo>
                    <a:pt x="452" y="135"/>
                    <a:pt x="452" y="135"/>
                    <a:pt x="453" y="135"/>
                  </a:cubicBezTo>
                  <a:cubicBezTo>
                    <a:pt x="453" y="135"/>
                    <a:pt x="453" y="135"/>
                    <a:pt x="453" y="135"/>
                  </a:cubicBezTo>
                  <a:cubicBezTo>
                    <a:pt x="453" y="135"/>
                    <a:pt x="453" y="135"/>
                    <a:pt x="453" y="135"/>
                  </a:cubicBezTo>
                  <a:cubicBezTo>
                    <a:pt x="453" y="135"/>
                    <a:pt x="453" y="135"/>
                    <a:pt x="453" y="135"/>
                  </a:cubicBezTo>
                  <a:cubicBezTo>
                    <a:pt x="453" y="135"/>
                    <a:pt x="453" y="135"/>
                    <a:pt x="453" y="135"/>
                  </a:cubicBezTo>
                  <a:cubicBezTo>
                    <a:pt x="453" y="136"/>
                    <a:pt x="454" y="135"/>
                    <a:pt x="454" y="135"/>
                  </a:cubicBezTo>
                  <a:cubicBezTo>
                    <a:pt x="454" y="135"/>
                    <a:pt x="454" y="135"/>
                    <a:pt x="454" y="135"/>
                  </a:cubicBezTo>
                  <a:cubicBezTo>
                    <a:pt x="454" y="135"/>
                    <a:pt x="454" y="134"/>
                    <a:pt x="454" y="133"/>
                  </a:cubicBezTo>
                  <a:cubicBezTo>
                    <a:pt x="454" y="133"/>
                    <a:pt x="454" y="133"/>
                    <a:pt x="454" y="133"/>
                  </a:cubicBezTo>
                  <a:cubicBezTo>
                    <a:pt x="453" y="133"/>
                    <a:pt x="454" y="131"/>
                    <a:pt x="454" y="131"/>
                  </a:cubicBezTo>
                  <a:cubicBezTo>
                    <a:pt x="454" y="131"/>
                    <a:pt x="455" y="130"/>
                    <a:pt x="454" y="130"/>
                  </a:cubicBezTo>
                  <a:cubicBezTo>
                    <a:pt x="454" y="129"/>
                    <a:pt x="453" y="128"/>
                    <a:pt x="454" y="127"/>
                  </a:cubicBezTo>
                  <a:cubicBezTo>
                    <a:pt x="455" y="127"/>
                    <a:pt x="455" y="127"/>
                    <a:pt x="455" y="126"/>
                  </a:cubicBezTo>
                  <a:cubicBezTo>
                    <a:pt x="456" y="126"/>
                    <a:pt x="456" y="126"/>
                    <a:pt x="455" y="126"/>
                  </a:cubicBezTo>
                  <a:cubicBezTo>
                    <a:pt x="455" y="125"/>
                    <a:pt x="455" y="125"/>
                    <a:pt x="455" y="124"/>
                  </a:cubicBezTo>
                  <a:cubicBezTo>
                    <a:pt x="455" y="124"/>
                    <a:pt x="455" y="122"/>
                    <a:pt x="456" y="123"/>
                  </a:cubicBezTo>
                  <a:cubicBezTo>
                    <a:pt x="456" y="123"/>
                    <a:pt x="457" y="124"/>
                    <a:pt x="457" y="123"/>
                  </a:cubicBezTo>
                  <a:cubicBezTo>
                    <a:pt x="459" y="122"/>
                    <a:pt x="460" y="122"/>
                    <a:pt x="460" y="121"/>
                  </a:cubicBezTo>
                  <a:cubicBezTo>
                    <a:pt x="460" y="120"/>
                    <a:pt x="460" y="120"/>
                    <a:pt x="460" y="120"/>
                  </a:cubicBezTo>
                  <a:cubicBezTo>
                    <a:pt x="460" y="119"/>
                    <a:pt x="460" y="119"/>
                    <a:pt x="461" y="118"/>
                  </a:cubicBezTo>
                  <a:cubicBezTo>
                    <a:pt x="461" y="117"/>
                    <a:pt x="461" y="117"/>
                    <a:pt x="462" y="117"/>
                  </a:cubicBezTo>
                  <a:cubicBezTo>
                    <a:pt x="463" y="116"/>
                    <a:pt x="463" y="117"/>
                    <a:pt x="464" y="118"/>
                  </a:cubicBezTo>
                  <a:cubicBezTo>
                    <a:pt x="464" y="118"/>
                    <a:pt x="465" y="117"/>
                    <a:pt x="465" y="117"/>
                  </a:cubicBezTo>
                  <a:cubicBezTo>
                    <a:pt x="465" y="116"/>
                    <a:pt x="465" y="116"/>
                    <a:pt x="465" y="116"/>
                  </a:cubicBezTo>
                  <a:cubicBezTo>
                    <a:pt x="466" y="115"/>
                    <a:pt x="466" y="115"/>
                    <a:pt x="466" y="115"/>
                  </a:cubicBezTo>
                  <a:cubicBezTo>
                    <a:pt x="466" y="114"/>
                    <a:pt x="465" y="113"/>
                    <a:pt x="465" y="113"/>
                  </a:cubicBezTo>
                  <a:cubicBezTo>
                    <a:pt x="464" y="113"/>
                    <a:pt x="464" y="113"/>
                    <a:pt x="463" y="113"/>
                  </a:cubicBezTo>
                  <a:cubicBezTo>
                    <a:pt x="463" y="113"/>
                    <a:pt x="463" y="113"/>
                    <a:pt x="463" y="113"/>
                  </a:cubicBezTo>
                  <a:cubicBezTo>
                    <a:pt x="462" y="113"/>
                    <a:pt x="461" y="114"/>
                    <a:pt x="461" y="113"/>
                  </a:cubicBezTo>
                  <a:cubicBezTo>
                    <a:pt x="461" y="113"/>
                    <a:pt x="460" y="113"/>
                    <a:pt x="460" y="113"/>
                  </a:cubicBezTo>
                  <a:cubicBezTo>
                    <a:pt x="460" y="113"/>
                    <a:pt x="459" y="112"/>
                    <a:pt x="459" y="112"/>
                  </a:cubicBezTo>
                  <a:cubicBezTo>
                    <a:pt x="458" y="112"/>
                    <a:pt x="457" y="113"/>
                    <a:pt x="457" y="113"/>
                  </a:cubicBezTo>
                  <a:cubicBezTo>
                    <a:pt x="457" y="114"/>
                    <a:pt x="457" y="114"/>
                    <a:pt x="456" y="114"/>
                  </a:cubicBezTo>
                  <a:cubicBezTo>
                    <a:pt x="455" y="115"/>
                    <a:pt x="455" y="115"/>
                    <a:pt x="455" y="115"/>
                  </a:cubicBezTo>
                  <a:cubicBezTo>
                    <a:pt x="454" y="115"/>
                    <a:pt x="454" y="116"/>
                    <a:pt x="454" y="116"/>
                  </a:cubicBezTo>
                  <a:cubicBezTo>
                    <a:pt x="453" y="116"/>
                    <a:pt x="452" y="116"/>
                    <a:pt x="452" y="117"/>
                  </a:cubicBezTo>
                  <a:cubicBezTo>
                    <a:pt x="451" y="117"/>
                    <a:pt x="450" y="117"/>
                    <a:pt x="451" y="118"/>
                  </a:cubicBezTo>
                  <a:cubicBezTo>
                    <a:pt x="451" y="118"/>
                    <a:pt x="451" y="118"/>
                    <a:pt x="451" y="119"/>
                  </a:cubicBezTo>
                  <a:cubicBezTo>
                    <a:pt x="452" y="119"/>
                    <a:pt x="452" y="119"/>
                    <a:pt x="452" y="120"/>
                  </a:cubicBezTo>
                  <a:cubicBezTo>
                    <a:pt x="452" y="120"/>
                    <a:pt x="451" y="120"/>
                    <a:pt x="451" y="120"/>
                  </a:cubicBezTo>
                  <a:cubicBezTo>
                    <a:pt x="450" y="120"/>
                    <a:pt x="450" y="120"/>
                    <a:pt x="449" y="120"/>
                  </a:cubicBezTo>
                  <a:cubicBezTo>
                    <a:pt x="449" y="120"/>
                    <a:pt x="449" y="120"/>
                    <a:pt x="448" y="120"/>
                  </a:cubicBezTo>
                  <a:cubicBezTo>
                    <a:pt x="448" y="121"/>
                    <a:pt x="447" y="122"/>
                    <a:pt x="448" y="123"/>
                  </a:cubicBezTo>
                  <a:cubicBezTo>
                    <a:pt x="448" y="124"/>
                    <a:pt x="449" y="125"/>
                    <a:pt x="447" y="126"/>
                  </a:cubicBezTo>
                  <a:cubicBezTo>
                    <a:pt x="447" y="126"/>
                    <a:pt x="447" y="126"/>
                    <a:pt x="447" y="126"/>
                  </a:cubicBezTo>
                  <a:cubicBezTo>
                    <a:pt x="447" y="127"/>
                    <a:pt x="446" y="129"/>
                    <a:pt x="446" y="129"/>
                  </a:cubicBezTo>
                  <a:close/>
                  <a:moveTo>
                    <a:pt x="388" y="181"/>
                  </a:moveTo>
                  <a:cubicBezTo>
                    <a:pt x="388" y="181"/>
                    <a:pt x="388" y="181"/>
                    <a:pt x="387" y="181"/>
                  </a:cubicBezTo>
                  <a:cubicBezTo>
                    <a:pt x="387" y="181"/>
                    <a:pt x="386" y="182"/>
                    <a:pt x="385" y="182"/>
                  </a:cubicBezTo>
                  <a:cubicBezTo>
                    <a:pt x="384" y="182"/>
                    <a:pt x="383" y="182"/>
                    <a:pt x="382" y="182"/>
                  </a:cubicBezTo>
                  <a:cubicBezTo>
                    <a:pt x="381" y="182"/>
                    <a:pt x="381" y="183"/>
                    <a:pt x="381" y="183"/>
                  </a:cubicBezTo>
                  <a:cubicBezTo>
                    <a:pt x="381" y="183"/>
                    <a:pt x="380" y="183"/>
                    <a:pt x="380" y="183"/>
                  </a:cubicBezTo>
                  <a:cubicBezTo>
                    <a:pt x="379" y="183"/>
                    <a:pt x="378" y="184"/>
                    <a:pt x="378" y="184"/>
                  </a:cubicBezTo>
                  <a:cubicBezTo>
                    <a:pt x="378" y="185"/>
                    <a:pt x="378" y="185"/>
                    <a:pt x="378" y="185"/>
                  </a:cubicBezTo>
                  <a:cubicBezTo>
                    <a:pt x="378" y="185"/>
                    <a:pt x="378" y="185"/>
                    <a:pt x="379" y="185"/>
                  </a:cubicBezTo>
                  <a:cubicBezTo>
                    <a:pt x="380" y="184"/>
                    <a:pt x="381" y="184"/>
                    <a:pt x="382" y="184"/>
                  </a:cubicBezTo>
                  <a:cubicBezTo>
                    <a:pt x="383" y="184"/>
                    <a:pt x="383" y="184"/>
                    <a:pt x="384" y="184"/>
                  </a:cubicBezTo>
                  <a:cubicBezTo>
                    <a:pt x="385" y="183"/>
                    <a:pt x="387" y="184"/>
                    <a:pt x="388" y="184"/>
                  </a:cubicBezTo>
                  <a:cubicBezTo>
                    <a:pt x="388" y="184"/>
                    <a:pt x="388" y="184"/>
                    <a:pt x="388" y="184"/>
                  </a:cubicBezTo>
                  <a:cubicBezTo>
                    <a:pt x="388" y="184"/>
                    <a:pt x="389" y="185"/>
                    <a:pt x="390" y="185"/>
                  </a:cubicBezTo>
                  <a:cubicBezTo>
                    <a:pt x="390" y="184"/>
                    <a:pt x="391" y="185"/>
                    <a:pt x="391" y="185"/>
                  </a:cubicBezTo>
                  <a:cubicBezTo>
                    <a:pt x="391" y="186"/>
                    <a:pt x="391" y="186"/>
                    <a:pt x="392" y="186"/>
                  </a:cubicBezTo>
                  <a:cubicBezTo>
                    <a:pt x="392" y="186"/>
                    <a:pt x="392" y="185"/>
                    <a:pt x="392" y="185"/>
                  </a:cubicBezTo>
                  <a:cubicBezTo>
                    <a:pt x="392" y="185"/>
                    <a:pt x="392" y="185"/>
                    <a:pt x="393" y="185"/>
                  </a:cubicBezTo>
                  <a:cubicBezTo>
                    <a:pt x="393" y="185"/>
                    <a:pt x="393" y="184"/>
                    <a:pt x="393" y="184"/>
                  </a:cubicBezTo>
                  <a:cubicBezTo>
                    <a:pt x="393" y="183"/>
                    <a:pt x="392" y="183"/>
                    <a:pt x="392" y="182"/>
                  </a:cubicBezTo>
                  <a:cubicBezTo>
                    <a:pt x="393" y="182"/>
                    <a:pt x="393" y="182"/>
                    <a:pt x="394" y="182"/>
                  </a:cubicBezTo>
                  <a:cubicBezTo>
                    <a:pt x="394" y="182"/>
                    <a:pt x="395" y="182"/>
                    <a:pt x="395" y="182"/>
                  </a:cubicBezTo>
                  <a:cubicBezTo>
                    <a:pt x="395" y="181"/>
                    <a:pt x="396" y="181"/>
                    <a:pt x="396" y="180"/>
                  </a:cubicBezTo>
                  <a:cubicBezTo>
                    <a:pt x="396" y="179"/>
                    <a:pt x="397" y="180"/>
                    <a:pt x="398" y="180"/>
                  </a:cubicBezTo>
                  <a:cubicBezTo>
                    <a:pt x="399" y="180"/>
                    <a:pt x="399" y="181"/>
                    <a:pt x="401" y="181"/>
                  </a:cubicBezTo>
                  <a:cubicBezTo>
                    <a:pt x="401" y="181"/>
                    <a:pt x="402" y="181"/>
                    <a:pt x="402" y="182"/>
                  </a:cubicBezTo>
                  <a:cubicBezTo>
                    <a:pt x="402" y="182"/>
                    <a:pt x="403" y="182"/>
                    <a:pt x="403" y="183"/>
                  </a:cubicBezTo>
                  <a:cubicBezTo>
                    <a:pt x="403" y="183"/>
                    <a:pt x="404" y="183"/>
                    <a:pt x="404" y="183"/>
                  </a:cubicBezTo>
                  <a:cubicBezTo>
                    <a:pt x="404" y="182"/>
                    <a:pt x="405" y="182"/>
                    <a:pt x="405" y="182"/>
                  </a:cubicBezTo>
                  <a:cubicBezTo>
                    <a:pt x="405" y="182"/>
                    <a:pt x="405" y="182"/>
                    <a:pt x="405" y="182"/>
                  </a:cubicBezTo>
                  <a:cubicBezTo>
                    <a:pt x="405" y="182"/>
                    <a:pt x="405" y="181"/>
                    <a:pt x="404" y="181"/>
                  </a:cubicBezTo>
                  <a:cubicBezTo>
                    <a:pt x="403" y="181"/>
                    <a:pt x="402" y="180"/>
                    <a:pt x="401" y="179"/>
                  </a:cubicBezTo>
                  <a:cubicBezTo>
                    <a:pt x="401" y="179"/>
                    <a:pt x="401" y="179"/>
                    <a:pt x="400" y="179"/>
                  </a:cubicBezTo>
                  <a:cubicBezTo>
                    <a:pt x="400" y="178"/>
                    <a:pt x="400" y="178"/>
                    <a:pt x="399" y="177"/>
                  </a:cubicBezTo>
                  <a:cubicBezTo>
                    <a:pt x="399" y="177"/>
                    <a:pt x="399" y="177"/>
                    <a:pt x="399" y="177"/>
                  </a:cubicBezTo>
                  <a:cubicBezTo>
                    <a:pt x="398" y="176"/>
                    <a:pt x="398" y="177"/>
                    <a:pt x="398" y="177"/>
                  </a:cubicBezTo>
                  <a:cubicBezTo>
                    <a:pt x="397" y="177"/>
                    <a:pt x="397" y="178"/>
                    <a:pt x="397" y="179"/>
                  </a:cubicBezTo>
                  <a:cubicBezTo>
                    <a:pt x="396" y="179"/>
                    <a:pt x="396" y="179"/>
                    <a:pt x="396" y="179"/>
                  </a:cubicBezTo>
                  <a:cubicBezTo>
                    <a:pt x="395" y="179"/>
                    <a:pt x="395" y="179"/>
                    <a:pt x="394" y="179"/>
                  </a:cubicBezTo>
                  <a:cubicBezTo>
                    <a:pt x="394" y="179"/>
                    <a:pt x="394" y="179"/>
                    <a:pt x="393" y="179"/>
                  </a:cubicBezTo>
                  <a:cubicBezTo>
                    <a:pt x="393" y="179"/>
                    <a:pt x="393" y="179"/>
                    <a:pt x="393" y="179"/>
                  </a:cubicBezTo>
                  <a:cubicBezTo>
                    <a:pt x="392" y="179"/>
                    <a:pt x="391" y="180"/>
                    <a:pt x="391" y="180"/>
                  </a:cubicBezTo>
                  <a:cubicBezTo>
                    <a:pt x="390" y="181"/>
                    <a:pt x="389" y="181"/>
                    <a:pt x="389" y="181"/>
                  </a:cubicBezTo>
                  <a:cubicBezTo>
                    <a:pt x="388" y="181"/>
                    <a:pt x="388" y="181"/>
                    <a:pt x="388" y="181"/>
                  </a:cubicBezTo>
                  <a:close/>
                  <a:moveTo>
                    <a:pt x="310" y="131"/>
                  </a:moveTo>
                  <a:cubicBezTo>
                    <a:pt x="310" y="132"/>
                    <a:pt x="310" y="133"/>
                    <a:pt x="310" y="134"/>
                  </a:cubicBezTo>
                  <a:cubicBezTo>
                    <a:pt x="310" y="134"/>
                    <a:pt x="310" y="134"/>
                    <a:pt x="310" y="134"/>
                  </a:cubicBezTo>
                  <a:cubicBezTo>
                    <a:pt x="310" y="134"/>
                    <a:pt x="310" y="134"/>
                    <a:pt x="310" y="134"/>
                  </a:cubicBezTo>
                  <a:cubicBezTo>
                    <a:pt x="310" y="134"/>
                    <a:pt x="310" y="134"/>
                    <a:pt x="310" y="134"/>
                  </a:cubicBezTo>
                  <a:cubicBezTo>
                    <a:pt x="310" y="134"/>
                    <a:pt x="310" y="134"/>
                    <a:pt x="310" y="134"/>
                  </a:cubicBezTo>
                  <a:cubicBezTo>
                    <a:pt x="310" y="134"/>
                    <a:pt x="310" y="134"/>
                    <a:pt x="309" y="134"/>
                  </a:cubicBezTo>
                  <a:cubicBezTo>
                    <a:pt x="309" y="135"/>
                    <a:pt x="309" y="137"/>
                    <a:pt x="308" y="138"/>
                  </a:cubicBezTo>
                  <a:cubicBezTo>
                    <a:pt x="308" y="139"/>
                    <a:pt x="309" y="140"/>
                    <a:pt x="308" y="141"/>
                  </a:cubicBezTo>
                  <a:cubicBezTo>
                    <a:pt x="308" y="141"/>
                    <a:pt x="308" y="142"/>
                    <a:pt x="308" y="142"/>
                  </a:cubicBezTo>
                  <a:cubicBezTo>
                    <a:pt x="308" y="143"/>
                    <a:pt x="308" y="143"/>
                    <a:pt x="308" y="143"/>
                  </a:cubicBezTo>
                  <a:cubicBezTo>
                    <a:pt x="308" y="143"/>
                    <a:pt x="309" y="143"/>
                    <a:pt x="309" y="144"/>
                  </a:cubicBezTo>
                  <a:cubicBezTo>
                    <a:pt x="309" y="144"/>
                    <a:pt x="309" y="144"/>
                    <a:pt x="310" y="144"/>
                  </a:cubicBezTo>
                  <a:cubicBezTo>
                    <a:pt x="310" y="144"/>
                    <a:pt x="310" y="144"/>
                    <a:pt x="311" y="144"/>
                  </a:cubicBezTo>
                  <a:cubicBezTo>
                    <a:pt x="312" y="144"/>
                    <a:pt x="313" y="144"/>
                    <a:pt x="314" y="144"/>
                  </a:cubicBezTo>
                  <a:cubicBezTo>
                    <a:pt x="314" y="144"/>
                    <a:pt x="315" y="145"/>
                    <a:pt x="315" y="145"/>
                  </a:cubicBezTo>
                  <a:cubicBezTo>
                    <a:pt x="315" y="145"/>
                    <a:pt x="316" y="146"/>
                    <a:pt x="316" y="146"/>
                  </a:cubicBezTo>
                  <a:cubicBezTo>
                    <a:pt x="316" y="147"/>
                    <a:pt x="316" y="147"/>
                    <a:pt x="316" y="147"/>
                  </a:cubicBezTo>
                  <a:cubicBezTo>
                    <a:pt x="317" y="147"/>
                    <a:pt x="318" y="146"/>
                    <a:pt x="319" y="147"/>
                  </a:cubicBezTo>
                  <a:cubicBezTo>
                    <a:pt x="320" y="147"/>
                    <a:pt x="320" y="147"/>
                    <a:pt x="321" y="146"/>
                  </a:cubicBezTo>
                  <a:cubicBezTo>
                    <a:pt x="322" y="146"/>
                    <a:pt x="323" y="145"/>
                    <a:pt x="324" y="145"/>
                  </a:cubicBezTo>
                  <a:cubicBezTo>
                    <a:pt x="324" y="145"/>
                    <a:pt x="324" y="145"/>
                    <a:pt x="324" y="144"/>
                  </a:cubicBezTo>
                  <a:cubicBezTo>
                    <a:pt x="325" y="144"/>
                    <a:pt x="325" y="144"/>
                    <a:pt x="326" y="144"/>
                  </a:cubicBezTo>
                  <a:cubicBezTo>
                    <a:pt x="326" y="144"/>
                    <a:pt x="326" y="144"/>
                    <a:pt x="326" y="144"/>
                  </a:cubicBezTo>
                  <a:cubicBezTo>
                    <a:pt x="326" y="144"/>
                    <a:pt x="326" y="144"/>
                    <a:pt x="326" y="144"/>
                  </a:cubicBezTo>
                  <a:cubicBezTo>
                    <a:pt x="326" y="144"/>
                    <a:pt x="326" y="144"/>
                    <a:pt x="326" y="144"/>
                  </a:cubicBezTo>
                  <a:cubicBezTo>
                    <a:pt x="326" y="144"/>
                    <a:pt x="326" y="144"/>
                    <a:pt x="326" y="144"/>
                  </a:cubicBezTo>
                  <a:cubicBezTo>
                    <a:pt x="326" y="143"/>
                    <a:pt x="326" y="143"/>
                    <a:pt x="327" y="143"/>
                  </a:cubicBezTo>
                  <a:cubicBezTo>
                    <a:pt x="327" y="143"/>
                    <a:pt x="327" y="143"/>
                    <a:pt x="327" y="143"/>
                  </a:cubicBezTo>
                  <a:cubicBezTo>
                    <a:pt x="327" y="142"/>
                    <a:pt x="328" y="142"/>
                    <a:pt x="328" y="141"/>
                  </a:cubicBezTo>
                  <a:cubicBezTo>
                    <a:pt x="328" y="141"/>
                    <a:pt x="328" y="140"/>
                    <a:pt x="328" y="140"/>
                  </a:cubicBezTo>
                  <a:cubicBezTo>
                    <a:pt x="328" y="139"/>
                    <a:pt x="328" y="138"/>
                    <a:pt x="329" y="137"/>
                  </a:cubicBezTo>
                  <a:cubicBezTo>
                    <a:pt x="330" y="136"/>
                    <a:pt x="332" y="133"/>
                    <a:pt x="330" y="131"/>
                  </a:cubicBezTo>
                  <a:cubicBezTo>
                    <a:pt x="330" y="131"/>
                    <a:pt x="330" y="131"/>
                    <a:pt x="329" y="130"/>
                  </a:cubicBezTo>
                  <a:cubicBezTo>
                    <a:pt x="329" y="130"/>
                    <a:pt x="329" y="129"/>
                    <a:pt x="329" y="128"/>
                  </a:cubicBezTo>
                  <a:cubicBezTo>
                    <a:pt x="329" y="128"/>
                    <a:pt x="329" y="127"/>
                    <a:pt x="329" y="127"/>
                  </a:cubicBezTo>
                  <a:cubicBezTo>
                    <a:pt x="329" y="126"/>
                    <a:pt x="329" y="125"/>
                    <a:pt x="330" y="124"/>
                  </a:cubicBezTo>
                  <a:cubicBezTo>
                    <a:pt x="330" y="123"/>
                    <a:pt x="331" y="123"/>
                    <a:pt x="331" y="122"/>
                  </a:cubicBezTo>
                  <a:cubicBezTo>
                    <a:pt x="331" y="122"/>
                    <a:pt x="332" y="121"/>
                    <a:pt x="332" y="121"/>
                  </a:cubicBezTo>
                  <a:cubicBezTo>
                    <a:pt x="332" y="120"/>
                    <a:pt x="333" y="119"/>
                    <a:pt x="334" y="118"/>
                  </a:cubicBezTo>
                  <a:cubicBezTo>
                    <a:pt x="334" y="118"/>
                    <a:pt x="335" y="117"/>
                    <a:pt x="335" y="117"/>
                  </a:cubicBezTo>
                  <a:cubicBezTo>
                    <a:pt x="335" y="117"/>
                    <a:pt x="335" y="116"/>
                    <a:pt x="335" y="116"/>
                  </a:cubicBezTo>
                  <a:cubicBezTo>
                    <a:pt x="334" y="117"/>
                    <a:pt x="333" y="118"/>
                    <a:pt x="332" y="118"/>
                  </a:cubicBezTo>
                  <a:cubicBezTo>
                    <a:pt x="332" y="119"/>
                    <a:pt x="331" y="119"/>
                    <a:pt x="331" y="120"/>
                  </a:cubicBezTo>
                  <a:cubicBezTo>
                    <a:pt x="330" y="120"/>
                    <a:pt x="330" y="121"/>
                    <a:pt x="329" y="121"/>
                  </a:cubicBezTo>
                  <a:cubicBezTo>
                    <a:pt x="328" y="121"/>
                    <a:pt x="328" y="119"/>
                    <a:pt x="327" y="119"/>
                  </a:cubicBezTo>
                  <a:cubicBezTo>
                    <a:pt x="327" y="119"/>
                    <a:pt x="327" y="119"/>
                    <a:pt x="327" y="119"/>
                  </a:cubicBezTo>
                  <a:cubicBezTo>
                    <a:pt x="327" y="119"/>
                    <a:pt x="326" y="119"/>
                    <a:pt x="326" y="120"/>
                  </a:cubicBezTo>
                  <a:cubicBezTo>
                    <a:pt x="326" y="119"/>
                    <a:pt x="326" y="119"/>
                    <a:pt x="326" y="119"/>
                  </a:cubicBezTo>
                  <a:cubicBezTo>
                    <a:pt x="326" y="119"/>
                    <a:pt x="326" y="119"/>
                    <a:pt x="325" y="119"/>
                  </a:cubicBezTo>
                  <a:cubicBezTo>
                    <a:pt x="325" y="119"/>
                    <a:pt x="324" y="119"/>
                    <a:pt x="324" y="119"/>
                  </a:cubicBezTo>
                  <a:cubicBezTo>
                    <a:pt x="324" y="119"/>
                    <a:pt x="324" y="120"/>
                    <a:pt x="323" y="120"/>
                  </a:cubicBezTo>
                  <a:cubicBezTo>
                    <a:pt x="323" y="120"/>
                    <a:pt x="323" y="120"/>
                    <a:pt x="323" y="121"/>
                  </a:cubicBezTo>
                  <a:cubicBezTo>
                    <a:pt x="323" y="121"/>
                    <a:pt x="323" y="121"/>
                    <a:pt x="323" y="121"/>
                  </a:cubicBezTo>
                  <a:cubicBezTo>
                    <a:pt x="323" y="121"/>
                    <a:pt x="323" y="121"/>
                    <a:pt x="323" y="122"/>
                  </a:cubicBezTo>
                  <a:cubicBezTo>
                    <a:pt x="324" y="122"/>
                    <a:pt x="325" y="122"/>
                    <a:pt x="325" y="122"/>
                  </a:cubicBezTo>
                  <a:cubicBezTo>
                    <a:pt x="326" y="122"/>
                    <a:pt x="327" y="122"/>
                    <a:pt x="327" y="122"/>
                  </a:cubicBezTo>
                  <a:cubicBezTo>
                    <a:pt x="329" y="122"/>
                    <a:pt x="328" y="124"/>
                    <a:pt x="328" y="125"/>
                  </a:cubicBezTo>
                  <a:cubicBezTo>
                    <a:pt x="328" y="126"/>
                    <a:pt x="326" y="126"/>
                    <a:pt x="326" y="126"/>
                  </a:cubicBezTo>
                  <a:cubicBezTo>
                    <a:pt x="325" y="127"/>
                    <a:pt x="324" y="127"/>
                    <a:pt x="323" y="127"/>
                  </a:cubicBezTo>
                  <a:cubicBezTo>
                    <a:pt x="323" y="127"/>
                    <a:pt x="322" y="126"/>
                    <a:pt x="322" y="127"/>
                  </a:cubicBezTo>
                  <a:cubicBezTo>
                    <a:pt x="322" y="127"/>
                    <a:pt x="321" y="127"/>
                    <a:pt x="321" y="127"/>
                  </a:cubicBezTo>
                  <a:cubicBezTo>
                    <a:pt x="321" y="127"/>
                    <a:pt x="320" y="127"/>
                    <a:pt x="320" y="127"/>
                  </a:cubicBezTo>
                  <a:cubicBezTo>
                    <a:pt x="320" y="126"/>
                    <a:pt x="319" y="125"/>
                    <a:pt x="319" y="125"/>
                  </a:cubicBezTo>
                  <a:cubicBezTo>
                    <a:pt x="319" y="125"/>
                    <a:pt x="319" y="125"/>
                    <a:pt x="318" y="125"/>
                  </a:cubicBezTo>
                  <a:cubicBezTo>
                    <a:pt x="318" y="125"/>
                    <a:pt x="317" y="126"/>
                    <a:pt x="317" y="127"/>
                  </a:cubicBezTo>
                  <a:cubicBezTo>
                    <a:pt x="317" y="127"/>
                    <a:pt x="317" y="128"/>
                    <a:pt x="316" y="128"/>
                  </a:cubicBezTo>
                  <a:cubicBezTo>
                    <a:pt x="316" y="128"/>
                    <a:pt x="316" y="129"/>
                    <a:pt x="315" y="129"/>
                  </a:cubicBezTo>
                  <a:cubicBezTo>
                    <a:pt x="315" y="129"/>
                    <a:pt x="315" y="130"/>
                    <a:pt x="315" y="130"/>
                  </a:cubicBezTo>
                  <a:cubicBezTo>
                    <a:pt x="314" y="130"/>
                    <a:pt x="313" y="130"/>
                    <a:pt x="313" y="129"/>
                  </a:cubicBezTo>
                  <a:cubicBezTo>
                    <a:pt x="313" y="129"/>
                    <a:pt x="313" y="128"/>
                    <a:pt x="313" y="128"/>
                  </a:cubicBezTo>
                  <a:cubicBezTo>
                    <a:pt x="313" y="127"/>
                    <a:pt x="312" y="127"/>
                    <a:pt x="312" y="126"/>
                  </a:cubicBezTo>
                  <a:cubicBezTo>
                    <a:pt x="312" y="126"/>
                    <a:pt x="312" y="126"/>
                    <a:pt x="312" y="126"/>
                  </a:cubicBezTo>
                  <a:cubicBezTo>
                    <a:pt x="311" y="127"/>
                    <a:pt x="311" y="128"/>
                    <a:pt x="311" y="128"/>
                  </a:cubicBezTo>
                  <a:cubicBezTo>
                    <a:pt x="310" y="129"/>
                    <a:pt x="310" y="129"/>
                    <a:pt x="310" y="130"/>
                  </a:cubicBezTo>
                  <a:cubicBezTo>
                    <a:pt x="310" y="130"/>
                    <a:pt x="310" y="131"/>
                    <a:pt x="310" y="131"/>
                  </a:cubicBezTo>
                  <a:close/>
                  <a:moveTo>
                    <a:pt x="314" y="597"/>
                  </a:moveTo>
                  <a:cubicBezTo>
                    <a:pt x="314" y="596"/>
                    <a:pt x="314" y="596"/>
                    <a:pt x="314" y="596"/>
                  </a:cubicBezTo>
                  <a:cubicBezTo>
                    <a:pt x="314" y="595"/>
                    <a:pt x="313" y="595"/>
                    <a:pt x="313" y="596"/>
                  </a:cubicBezTo>
                  <a:cubicBezTo>
                    <a:pt x="313" y="596"/>
                    <a:pt x="313" y="596"/>
                    <a:pt x="313" y="596"/>
                  </a:cubicBezTo>
                  <a:cubicBezTo>
                    <a:pt x="313" y="597"/>
                    <a:pt x="312" y="597"/>
                    <a:pt x="312" y="597"/>
                  </a:cubicBezTo>
                  <a:cubicBezTo>
                    <a:pt x="312" y="597"/>
                    <a:pt x="313" y="598"/>
                    <a:pt x="313" y="597"/>
                  </a:cubicBezTo>
                  <a:cubicBezTo>
                    <a:pt x="313" y="597"/>
                    <a:pt x="314" y="597"/>
                    <a:pt x="314" y="597"/>
                  </a:cubicBezTo>
                  <a:close/>
                  <a:moveTo>
                    <a:pt x="328" y="578"/>
                  </a:moveTo>
                  <a:cubicBezTo>
                    <a:pt x="328" y="577"/>
                    <a:pt x="328" y="577"/>
                    <a:pt x="327" y="577"/>
                  </a:cubicBezTo>
                  <a:cubicBezTo>
                    <a:pt x="327" y="577"/>
                    <a:pt x="327" y="577"/>
                    <a:pt x="327" y="577"/>
                  </a:cubicBezTo>
                  <a:cubicBezTo>
                    <a:pt x="327" y="577"/>
                    <a:pt x="326" y="576"/>
                    <a:pt x="325" y="577"/>
                  </a:cubicBezTo>
                  <a:cubicBezTo>
                    <a:pt x="325" y="577"/>
                    <a:pt x="325" y="577"/>
                    <a:pt x="325" y="577"/>
                  </a:cubicBezTo>
                  <a:cubicBezTo>
                    <a:pt x="325" y="578"/>
                    <a:pt x="325" y="578"/>
                    <a:pt x="326" y="578"/>
                  </a:cubicBezTo>
                  <a:cubicBezTo>
                    <a:pt x="326" y="578"/>
                    <a:pt x="326" y="578"/>
                    <a:pt x="326" y="578"/>
                  </a:cubicBezTo>
                  <a:cubicBezTo>
                    <a:pt x="325" y="578"/>
                    <a:pt x="325" y="579"/>
                    <a:pt x="326" y="579"/>
                  </a:cubicBezTo>
                  <a:cubicBezTo>
                    <a:pt x="326" y="579"/>
                    <a:pt x="326" y="579"/>
                    <a:pt x="326" y="579"/>
                  </a:cubicBezTo>
                  <a:cubicBezTo>
                    <a:pt x="326" y="579"/>
                    <a:pt x="326" y="579"/>
                    <a:pt x="326" y="579"/>
                  </a:cubicBezTo>
                  <a:cubicBezTo>
                    <a:pt x="326" y="579"/>
                    <a:pt x="326" y="580"/>
                    <a:pt x="327" y="580"/>
                  </a:cubicBezTo>
                  <a:cubicBezTo>
                    <a:pt x="327" y="580"/>
                    <a:pt x="327" y="580"/>
                    <a:pt x="327" y="580"/>
                  </a:cubicBezTo>
                  <a:cubicBezTo>
                    <a:pt x="327" y="580"/>
                    <a:pt x="327" y="579"/>
                    <a:pt x="327" y="579"/>
                  </a:cubicBezTo>
                  <a:cubicBezTo>
                    <a:pt x="328" y="579"/>
                    <a:pt x="328" y="579"/>
                    <a:pt x="328" y="579"/>
                  </a:cubicBezTo>
                  <a:cubicBezTo>
                    <a:pt x="328" y="579"/>
                    <a:pt x="328" y="579"/>
                    <a:pt x="328" y="579"/>
                  </a:cubicBezTo>
                  <a:cubicBezTo>
                    <a:pt x="329" y="579"/>
                    <a:pt x="329" y="579"/>
                    <a:pt x="329" y="579"/>
                  </a:cubicBezTo>
                  <a:cubicBezTo>
                    <a:pt x="329" y="578"/>
                    <a:pt x="329" y="578"/>
                    <a:pt x="328" y="578"/>
                  </a:cubicBezTo>
                  <a:close/>
                  <a:moveTo>
                    <a:pt x="325" y="587"/>
                  </a:moveTo>
                  <a:cubicBezTo>
                    <a:pt x="324" y="587"/>
                    <a:pt x="324" y="587"/>
                    <a:pt x="324" y="587"/>
                  </a:cubicBezTo>
                  <a:cubicBezTo>
                    <a:pt x="323" y="588"/>
                    <a:pt x="324" y="588"/>
                    <a:pt x="324" y="588"/>
                  </a:cubicBezTo>
                  <a:cubicBezTo>
                    <a:pt x="324" y="588"/>
                    <a:pt x="323" y="588"/>
                    <a:pt x="323" y="588"/>
                  </a:cubicBezTo>
                  <a:cubicBezTo>
                    <a:pt x="323" y="588"/>
                    <a:pt x="323" y="589"/>
                    <a:pt x="323" y="589"/>
                  </a:cubicBezTo>
                  <a:cubicBezTo>
                    <a:pt x="323" y="589"/>
                    <a:pt x="324" y="589"/>
                    <a:pt x="324" y="589"/>
                  </a:cubicBezTo>
                  <a:cubicBezTo>
                    <a:pt x="324" y="589"/>
                    <a:pt x="324" y="589"/>
                    <a:pt x="324" y="589"/>
                  </a:cubicBezTo>
                  <a:cubicBezTo>
                    <a:pt x="324" y="589"/>
                    <a:pt x="324" y="589"/>
                    <a:pt x="324" y="589"/>
                  </a:cubicBezTo>
                  <a:cubicBezTo>
                    <a:pt x="325" y="589"/>
                    <a:pt x="325" y="589"/>
                    <a:pt x="326" y="589"/>
                  </a:cubicBezTo>
                  <a:cubicBezTo>
                    <a:pt x="326" y="589"/>
                    <a:pt x="326" y="589"/>
                    <a:pt x="326" y="589"/>
                  </a:cubicBezTo>
                  <a:cubicBezTo>
                    <a:pt x="326" y="589"/>
                    <a:pt x="326" y="589"/>
                    <a:pt x="326" y="589"/>
                  </a:cubicBezTo>
                  <a:cubicBezTo>
                    <a:pt x="326" y="588"/>
                    <a:pt x="326" y="588"/>
                    <a:pt x="326" y="588"/>
                  </a:cubicBezTo>
                  <a:cubicBezTo>
                    <a:pt x="326" y="588"/>
                    <a:pt x="326" y="587"/>
                    <a:pt x="326" y="587"/>
                  </a:cubicBezTo>
                  <a:cubicBezTo>
                    <a:pt x="325" y="587"/>
                    <a:pt x="325" y="587"/>
                    <a:pt x="325" y="587"/>
                  </a:cubicBezTo>
                  <a:close/>
                  <a:moveTo>
                    <a:pt x="311" y="602"/>
                  </a:moveTo>
                  <a:cubicBezTo>
                    <a:pt x="312" y="602"/>
                    <a:pt x="312" y="601"/>
                    <a:pt x="312" y="601"/>
                  </a:cubicBezTo>
                  <a:cubicBezTo>
                    <a:pt x="311" y="601"/>
                    <a:pt x="311" y="601"/>
                    <a:pt x="310" y="601"/>
                  </a:cubicBezTo>
                  <a:cubicBezTo>
                    <a:pt x="310" y="601"/>
                    <a:pt x="310" y="601"/>
                    <a:pt x="310" y="601"/>
                  </a:cubicBezTo>
                  <a:cubicBezTo>
                    <a:pt x="310" y="601"/>
                    <a:pt x="310" y="601"/>
                    <a:pt x="310" y="601"/>
                  </a:cubicBezTo>
                  <a:cubicBezTo>
                    <a:pt x="310" y="601"/>
                    <a:pt x="310" y="601"/>
                    <a:pt x="309" y="601"/>
                  </a:cubicBezTo>
                  <a:cubicBezTo>
                    <a:pt x="309" y="601"/>
                    <a:pt x="309" y="601"/>
                    <a:pt x="309" y="601"/>
                  </a:cubicBezTo>
                  <a:cubicBezTo>
                    <a:pt x="309" y="602"/>
                    <a:pt x="309" y="602"/>
                    <a:pt x="310" y="602"/>
                  </a:cubicBezTo>
                  <a:cubicBezTo>
                    <a:pt x="310" y="602"/>
                    <a:pt x="310" y="602"/>
                    <a:pt x="310" y="602"/>
                  </a:cubicBezTo>
                  <a:cubicBezTo>
                    <a:pt x="310" y="602"/>
                    <a:pt x="310" y="602"/>
                    <a:pt x="310" y="602"/>
                  </a:cubicBezTo>
                  <a:cubicBezTo>
                    <a:pt x="310" y="602"/>
                    <a:pt x="310" y="602"/>
                    <a:pt x="310" y="602"/>
                  </a:cubicBezTo>
                  <a:cubicBezTo>
                    <a:pt x="310" y="602"/>
                    <a:pt x="310" y="602"/>
                    <a:pt x="310" y="602"/>
                  </a:cubicBezTo>
                  <a:cubicBezTo>
                    <a:pt x="310" y="602"/>
                    <a:pt x="311" y="602"/>
                    <a:pt x="311" y="602"/>
                  </a:cubicBezTo>
                  <a:cubicBezTo>
                    <a:pt x="311" y="602"/>
                    <a:pt x="311" y="602"/>
                    <a:pt x="311" y="602"/>
                  </a:cubicBezTo>
                  <a:cubicBezTo>
                    <a:pt x="311" y="602"/>
                    <a:pt x="311" y="602"/>
                    <a:pt x="311" y="602"/>
                  </a:cubicBezTo>
                  <a:close/>
                  <a:moveTo>
                    <a:pt x="316" y="605"/>
                  </a:moveTo>
                  <a:cubicBezTo>
                    <a:pt x="316" y="605"/>
                    <a:pt x="316" y="605"/>
                    <a:pt x="316" y="605"/>
                  </a:cubicBezTo>
                  <a:cubicBezTo>
                    <a:pt x="316" y="605"/>
                    <a:pt x="315" y="605"/>
                    <a:pt x="315" y="605"/>
                  </a:cubicBezTo>
                  <a:cubicBezTo>
                    <a:pt x="315" y="605"/>
                    <a:pt x="315" y="605"/>
                    <a:pt x="315" y="604"/>
                  </a:cubicBezTo>
                  <a:cubicBezTo>
                    <a:pt x="315" y="604"/>
                    <a:pt x="314" y="604"/>
                    <a:pt x="314" y="604"/>
                  </a:cubicBezTo>
                  <a:cubicBezTo>
                    <a:pt x="314" y="605"/>
                    <a:pt x="314" y="605"/>
                    <a:pt x="314" y="604"/>
                  </a:cubicBezTo>
                  <a:cubicBezTo>
                    <a:pt x="314" y="604"/>
                    <a:pt x="314" y="604"/>
                    <a:pt x="314" y="604"/>
                  </a:cubicBezTo>
                  <a:cubicBezTo>
                    <a:pt x="314" y="604"/>
                    <a:pt x="314" y="604"/>
                    <a:pt x="314" y="604"/>
                  </a:cubicBezTo>
                  <a:cubicBezTo>
                    <a:pt x="314" y="604"/>
                    <a:pt x="313" y="604"/>
                    <a:pt x="313" y="604"/>
                  </a:cubicBezTo>
                  <a:cubicBezTo>
                    <a:pt x="312" y="604"/>
                    <a:pt x="312" y="604"/>
                    <a:pt x="311" y="605"/>
                  </a:cubicBezTo>
                  <a:cubicBezTo>
                    <a:pt x="311" y="605"/>
                    <a:pt x="311" y="605"/>
                    <a:pt x="311" y="605"/>
                  </a:cubicBezTo>
                  <a:cubicBezTo>
                    <a:pt x="311" y="605"/>
                    <a:pt x="311" y="606"/>
                    <a:pt x="311" y="606"/>
                  </a:cubicBezTo>
                  <a:cubicBezTo>
                    <a:pt x="312" y="606"/>
                    <a:pt x="312" y="606"/>
                    <a:pt x="312" y="606"/>
                  </a:cubicBezTo>
                  <a:cubicBezTo>
                    <a:pt x="312" y="606"/>
                    <a:pt x="312" y="606"/>
                    <a:pt x="312" y="606"/>
                  </a:cubicBezTo>
                  <a:cubicBezTo>
                    <a:pt x="312" y="606"/>
                    <a:pt x="312" y="605"/>
                    <a:pt x="312" y="605"/>
                  </a:cubicBezTo>
                  <a:cubicBezTo>
                    <a:pt x="312" y="605"/>
                    <a:pt x="312" y="605"/>
                    <a:pt x="312" y="605"/>
                  </a:cubicBezTo>
                  <a:cubicBezTo>
                    <a:pt x="313" y="606"/>
                    <a:pt x="313" y="606"/>
                    <a:pt x="313" y="606"/>
                  </a:cubicBezTo>
                  <a:cubicBezTo>
                    <a:pt x="313" y="605"/>
                    <a:pt x="313" y="605"/>
                    <a:pt x="314" y="605"/>
                  </a:cubicBezTo>
                  <a:cubicBezTo>
                    <a:pt x="314" y="605"/>
                    <a:pt x="314" y="605"/>
                    <a:pt x="314" y="605"/>
                  </a:cubicBezTo>
                  <a:cubicBezTo>
                    <a:pt x="314" y="605"/>
                    <a:pt x="315" y="605"/>
                    <a:pt x="315" y="606"/>
                  </a:cubicBezTo>
                  <a:cubicBezTo>
                    <a:pt x="315" y="606"/>
                    <a:pt x="315" y="606"/>
                    <a:pt x="314" y="607"/>
                  </a:cubicBezTo>
                  <a:cubicBezTo>
                    <a:pt x="314" y="607"/>
                    <a:pt x="315" y="607"/>
                    <a:pt x="315" y="607"/>
                  </a:cubicBezTo>
                  <a:cubicBezTo>
                    <a:pt x="315" y="607"/>
                    <a:pt x="315" y="607"/>
                    <a:pt x="315" y="608"/>
                  </a:cubicBezTo>
                  <a:cubicBezTo>
                    <a:pt x="315" y="608"/>
                    <a:pt x="315" y="608"/>
                    <a:pt x="315" y="608"/>
                  </a:cubicBezTo>
                  <a:cubicBezTo>
                    <a:pt x="315" y="608"/>
                    <a:pt x="315" y="608"/>
                    <a:pt x="315" y="608"/>
                  </a:cubicBezTo>
                  <a:cubicBezTo>
                    <a:pt x="316" y="608"/>
                    <a:pt x="316" y="609"/>
                    <a:pt x="316" y="609"/>
                  </a:cubicBezTo>
                  <a:cubicBezTo>
                    <a:pt x="316" y="609"/>
                    <a:pt x="316" y="609"/>
                    <a:pt x="317" y="609"/>
                  </a:cubicBezTo>
                  <a:cubicBezTo>
                    <a:pt x="317" y="608"/>
                    <a:pt x="317" y="608"/>
                    <a:pt x="317" y="608"/>
                  </a:cubicBezTo>
                  <a:cubicBezTo>
                    <a:pt x="318" y="607"/>
                    <a:pt x="318" y="606"/>
                    <a:pt x="318" y="606"/>
                  </a:cubicBezTo>
                  <a:cubicBezTo>
                    <a:pt x="318" y="606"/>
                    <a:pt x="318" y="606"/>
                    <a:pt x="318" y="606"/>
                  </a:cubicBezTo>
                  <a:cubicBezTo>
                    <a:pt x="317" y="606"/>
                    <a:pt x="317" y="606"/>
                    <a:pt x="316" y="605"/>
                  </a:cubicBezTo>
                  <a:close/>
                  <a:moveTo>
                    <a:pt x="345" y="549"/>
                  </a:moveTo>
                  <a:cubicBezTo>
                    <a:pt x="345" y="549"/>
                    <a:pt x="345" y="549"/>
                    <a:pt x="345" y="550"/>
                  </a:cubicBezTo>
                  <a:cubicBezTo>
                    <a:pt x="345" y="550"/>
                    <a:pt x="344" y="550"/>
                    <a:pt x="344" y="550"/>
                  </a:cubicBezTo>
                  <a:cubicBezTo>
                    <a:pt x="344" y="550"/>
                    <a:pt x="344" y="550"/>
                    <a:pt x="344" y="550"/>
                  </a:cubicBezTo>
                  <a:cubicBezTo>
                    <a:pt x="344" y="550"/>
                    <a:pt x="344" y="550"/>
                    <a:pt x="344" y="550"/>
                  </a:cubicBezTo>
                  <a:cubicBezTo>
                    <a:pt x="344" y="551"/>
                    <a:pt x="344" y="551"/>
                    <a:pt x="344" y="551"/>
                  </a:cubicBezTo>
                  <a:cubicBezTo>
                    <a:pt x="344" y="551"/>
                    <a:pt x="345" y="552"/>
                    <a:pt x="345" y="551"/>
                  </a:cubicBezTo>
                  <a:cubicBezTo>
                    <a:pt x="345" y="551"/>
                    <a:pt x="346" y="551"/>
                    <a:pt x="345" y="550"/>
                  </a:cubicBezTo>
                  <a:cubicBezTo>
                    <a:pt x="345" y="550"/>
                    <a:pt x="346" y="550"/>
                    <a:pt x="346" y="550"/>
                  </a:cubicBezTo>
                  <a:cubicBezTo>
                    <a:pt x="346" y="550"/>
                    <a:pt x="346" y="550"/>
                    <a:pt x="346" y="550"/>
                  </a:cubicBezTo>
                  <a:cubicBezTo>
                    <a:pt x="346" y="550"/>
                    <a:pt x="346" y="549"/>
                    <a:pt x="346" y="549"/>
                  </a:cubicBezTo>
                  <a:cubicBezTo>
                    <a:pt x="347" y="549"/>
                    <a:pt x="346" y="548"/>
                    <a:pt x="345" y="549"/>
                  </a:cubicBezTo>
                  <a:close/>
                  <a:moveTo>
                    <a:pt x="329" y="574"/>
                  </a:moveTo>
                  <a:cubicBezTo>
                    <a:pt x="329" y="574"/>
                    <a:pt x="329" y="574"/>
                    <a:pt x="329" y="573"/>
                  </a:cubicBezTo>
                  <a:cubicBezTo>
                    <a:pt x="328" y="573"/>
                    <a:pt x="328" y="573"/>
                    <a:pt x="328" y="573"/>
                  </a:cubicBezTo>
                  <a:cubicBezTo>
                    <a:pt x="328" y="573"/>
                    <a:pt x="328" y="573"/>
                    <a:pt x="327" y="573"/>
                  </a:cubicBezTo>
                  <a:cubicBezTo>
                    <a:pt x="327" y="574"/>
                    <a:pt x="327" y="574"/>
                    <a:pt x="327" y="574"/>
                  </a:cubicBezTo>
                  <a:cubicBezTo>
                    <a:pt x="327" y="574"/>
                    <a:pt x="327" y="575"/>
                    <a:pt x="328" y="575"/>
                  </a:cubicBezTo>
                  <a:cubicBezTo>
                    <a:pt x="328" y="575"/>
                    <a:pt x="328" y="575"/>
                    <a:pt x="328" y="575"/>
                  </a:cubicBezTo>
                  <a:cubicBezTo>
                    <a:pt x="328" y="575"/>
                    <a:pt x="329" y="575"/>
                    <a:pt x="329" y="575"/>
                  </a:cubicBezTo>
                  <a:cubicBezTo>
                    <a:pt x="329" y="575"/>
                    <a:pt x="330" y="574"/>
                    <a:pt x="329" y="574"/>
                  </a:cubicBezTo>
                  <a:cubicBezTo>
                    <a:pt x="329" y="574"/>
                    <a:pt x="329" y="574"/>
                    <a:pt x="329" y="574"/>
                  </a:cubicBezTo>
                  <a:close/>
                  <a:moveTo>
                    <a:pt x="349" y="540"/>
                  </a:moveTo>
                  <a:cubicBezTo>
                    <a:pt x="349" y="540"/>
                    <a:pt x="349" y="540"/>
                    <a:pt x="349" y="540"/>
                  </a:cubicBezTo>
                  <a:cubicBezTo>
                    <a:pt x="349" y="540"/>
                    <a:pt x="349" y="540"/>
                    <a:pt x="349" y="540"/>
                  </a:cubicBezTo>
                  <a:cubicBezTo>
                    <a:pt x="349" y="539"/>
                    <a:pt x="348" y="539"/>
                    <a:pt x="348" y="540"/>
                  </a:cubicBezTo>
                  <a:cubicBezTo>
                    <a:pt x="348" y="540"/>
                    <a:pt x="348" y="540"/>
                    <a:pt x="348" y="540"/>
                  </a:cubicBezTo>
                  <a:cubicBezTo>
                    <a:pt x="348" y="540"/>
                    <a:pt x="348" y="541"/>
                    <a:pt x="348" y="541"/>
                  </a:cubicBezTo>
                  <a:cubicBezTo>
                    <a:pt x="348" y="541"/>
                    <a:pt x="347" y="541"/>
                    <a:pt x="348" y="542"/>
                  </a:cubicBezTo>
                  <a:cubicBezTo>
                    <a:pt x="348" y="542"/>
                    <a:pt x="349" y="542"/>
                    <a:pt x="349" y="542"/>
                  </a:cubicBezTo>
                  <a:cubicBezTo>
                    <a:pt x="349" y="541"/>
                    <a:pt x="349" y="541"/>
                    <a:pt x="349" y="541"/>
                  </a:cubicBezTo>
                  <a:cubicBezTo>
                    <a:pt x="349" y="541"/>
                    <a:pt x="349" y="541"/>
                    <a:pt x="349" y="541"/>
                  </a:cubicBezTo>
                  <a:cubicBezTo>
                    <a:pt x="349" y="541"/>
                    <a:pt x="349" y="541"/>
                    <a:pt x="349" y="541"/>
                  </a:cubicBezTo>
                  <a:cubicBezTo>
                    <a:pt x="350" y="541"/>
                    <a:pt x="350" y="540"/>
                    <a:pt x="349" y="540"/>
                  </a:cubicBezTo>
                  <a:cubicBezTo>
                    <a:pt x="349" y="540"/>
                    <a:pt x="349" y="540"/>
                    <a:pt x="349" y="540"/>
                  </a:cubicBezTo>
                  <a:close/>
                  <a:moveTo>
                    <a:pt x="344" y="553"/>
                  </a:moveTo>
                  <a:cubicBezTo>
                    <a:pt x="344" y="553"/>
                    <a:pt x="344" y="554"/>
                    <a:pt x="343" y="554"/>
                  </a:cubicBezTo>
                  <a:cubicBezTo>
                    <a:pt x="343" y="554"/>
                    <a:pt x="343" y="554"/>
                    <a:pt x="344" y="554"/>
                  </a:cubicBezTo>
                  <a:cubicBezTo>
                    <a:pt x="343" y="555"/>
                    <a:pt x="343" y="555"/>
                    <a:pt x="343" y="555"/>
                  </a:cubicBezTo>
                  <a:cubicBezTo>
                    <a:pt x="343" y="555"/>
                    <a:pt x="343" y="555"/>
                    <a:pt x="343" y="555"/>
                  </a:cubicBezTo>
                  <a:cubicBezTo>
                    <a:pt x="343" y="555"/>
                    <a:pt x="343" y="555"/>
                    <a:pt x="343" y="555"/>
                  </a:cubicBezTo>
                  <a:cubicBezTo>
                    <a:pt x="343" y="555"/>
                    <a:pt x="343" y="555"/>
                    <a:pt x="343" y="555"/>
                  </a:cubicBezTo>
                  <a:cubicBezTo>
                    <a:pt x="344" y="556"/>
                    <a:pt x="344" y="556"/>
                    <a:pt x="344" y="556"/>
                  </a:cubicBezTo>
                  <a:cubicBezTo>
                    <a:pt x="344" y="556"/>
                    <a:pt x="345" y="556"/>
                    <a:pt x="346" y="556"/>
                  </a:cubicBezTo>
                  <a:cubicBezTo>
                    <a:pt x="346" y="555"/>
                    <a:pt x="346" y="555"/>
                    <a:pt x="346" y="555"/>
                  </a:cubicBezTo>
                  <a:cubicBezTo>
                    <a:pt x="346" y="555"/>
                    <a:pt x="346" y="555"/>
                    <a:pt x="346" y="555"/>
                  </a:cubicBezTo>
                  <a:cubicBezTo>
                    <a:pt x="346" y="555"/>
                    <a:pt x="346" y="555"/>
                    <a:pt x="346" y="555"/>
                  </a:cubicBezTo>
                  <a:cubicBezTo>
                    <a:pt x="346" y="554"/>
                    <a:pt x="346" y="554"/>
                    <a:pt x="345" y="554"/>
                  </a:cubicBezTo>
                  <a:cubicBezTo>
                    <a:pt x="345" y="553"/>
                    <a:pt x="345" y="553"/>
                    <a:pt x="344" y="553"/>
                  </a:cubicBezTo>
                  <a:close/>
                  <a:moveTo>
                    <a:pt x="348" y="544"/>
                  </a:moveTo>
                  <a:cubicBezTo>
                    <a:pt x="348" y="544"/>
                    <a:pt x="348" y="545"/>
                    <a:pt x="348" y="545"/>
                  </a:cubicBezTo>
                  <a:cubicBezTo>
                    <a:pt x="348" y="545"/>
                    <a:pt x="348" y="545"/>
                    <a:pt x="348" y="545"/>
                  </a:cubicBezTo>
                  <a:cubicBezTo>
                    <a:pt x="347" y="546"/>
                    <a:pt x="348" y="546"/>
                    <a:pt x="349" y="546"/>
                  </a:cubicBezTo>
                  <a:cubicBezTo>
                    <a:pt x="349" y="545"/>
                    <a:pt x="349" y="545"/>
                    <a:pt x="349" y="545"/>
                  </a:cubicBezTo>
                  <a:cubicBezTo>
                    <a:pt x="349" y="545"/>
                    <a:pt x="349" y="545"/>
                    <a:pt x="349" y="544"/>
                  </a:cubicBezTo>
                  <a:cubicBezTo>
                    <a:pt x="349" y="544"/>
                    <a:pt x="349" y="544"/>
                    <a:pt x="348" y="544"/>
                  </a:cubicBezTo>
                  <a:close/>
                  <a:moveTo>
                    <a:pt x="342" y="560"/>
                  </a:moveTo>
                  <a:cubicBezTo>
                    <a:pt x="341" y="560"/>
                    <a:pt x="341" y="560"/>
                    <a:pt x="341" y="560"/>
                  </a:cubicBezTo>
                  <a:cubicBezTo>
                    <a:pt x="341" y="560"/>
                    <a:pt x="341" y="560"/>
                    <a:pt x="341" y="560"/>
                  </a:cubicBezTo>
                  <a:cubicBezTo>
                    <a:pt x="341" y="560"/>
                    <a:pt x="341" y="560"/>
                    <a:pt x="341" y="560"/>
                  </a:cubicBezTo>
                  <a:cubicBezTo>
                    <a:pt x="340" y="561"/>
                    <a:pt x="340" y="561"/>
                    <a:pt x="340" y="561"/>
                  </a:cubicBezTo>
                  <a:cubicBezTo>
                    <a:pt x="340" y="561"/>
                    <a:pt x="340" y="562"/>
                    <a:pt x="341" y="561"/>
                  </a:cubicBezTo>
                  <a:cubicBezTo>
                    <a:pt x="341" y="561"/>
                    <a:pt x="341" y="561"/>
                    <a:pt x="341" y="561"/>
                  </a:cubicBezTo>
                  <a:cubicBezTo>
                    <a:pt x="341" y="561"/>
                    <a:pt x="341" y="561"/>
                    <a:pt x="341" y="561"/>
                  </a:cubicBezTo>
                  <a:cubicBezTo>
                    <a:pt x="341" y="561"/>
                    <a:pt x="341" y="561"/>
                    <a:pt x="341" y="561"/>
                  </a:cubicBezTo>
                  <a:cubicBezTo>
                    <a:pt x="341" y="561"/>
                    <a:pt x="341" y="561"/>
                    <a:pt x="341" y="561"/>
                  </a:cubicBezTo>
                  <a:cubicBezTo>
                    <a:pt x="342" y="561"/>
                    <a:pt x="342" y="561"/>
                    <a:pt x="342" y="561"/>
                  </a:cubicBezTo>
                  <a:cubicBezTo>
                    <a:pt x="342" y="561"/>
                    <a:pt x="342" y="561"/>
                    <a:pt x="342" y="561"/>
                  </a:cubicBezTo>
                  <a:cubicBezTo>
                    <a:pt x="342" y="561"/>
                    <a:pt x="342" y="561"/>
                    <a:pt x="342" y="561"/>
                  </a:cubicBezTo>
                  <a:cubicBezTo>
                    <a:pt x="343" y="561"/>
                    <a:pt x="343" y="561"/>
                    <a:pt x="343" y="560"/>
                  </a:cubicBezTo>
                  <a:cubicBezTo>
                    <a:pt x="342" y="560"/>
                    <a:pt x="342" y="560"/>
                    <a:pt x="342" y="560"/>
                  </a:cubicBezTo>
                  <a:close/>
                  <a:moveTo>
                    <a:pt x="333" y="578"/>
                  </a:moveTo>
                  <a:cubicBezTo>
                    <a:pt x="333" y="578"/>
                    <a:pt x="332" y="578"/>
                    <a:pt x="331" y="579"/>
                  </a:cubicBezTo>
                  <a:cubicBezTo>
                    <a:pt x="331" y="579"/>
                    <a:pt x="331" y="579"/>
                    <a:pt x="331" y="579"/>
                  </a:cubicBezTo>
                  <a:cubicBezTo>
                    <a:pt x="331" y="580"/>
                    <a:pt x="331" y="580"/>
                    <a:pt x="331" y="581"/>
                  </a:cubicBezTo>
                  <a:cubicBezTo>
                    <a:pt x="331" y="581"/>
                    <a:pt x="331" y="581"/>
                    <a:pt x="331" y="581"/>
                  </a:cubicBezTo>
                  <a:cubicBezTo>
                    <a:pt x="331" y="581"/>
                    <a:pt x="331" y="581"/>
                    <a:pt x="331" y="582"/>
                  </a:cubicBezTo>
                  <a:cubicBezTo>
                    <a:pt x="331" y="582"/>
                    <a:pt x="331" y="582"/>
                    <a:pt x="330" y="582"/>
                  </a:cubicBezTo>
                  <a:cubicBezTo>
                    <a:pt x="330" y="582"/>
                    <a:pt x="330" y="583"/>
                    <a:pt x="331" y="583"/>
                  </a:cubicBezTo>
                  <a:cubicBezTo>
                    <a:pt x="331" y="583"/>
                    <a:pt x="331" y="583"/>
                    <a:pt x="331" y="583"/>
                  </a:cubicBezTo>
                  <a:cubicBezTo>
                    <a:pt x="331" y="583"/>
                    <a:pt x="331" y="583"/>
                    <a:pt x="331" y="583"/>
                  </a:cubicBezTo>
                  <a:cubicBezTo>
                    <a:pt x="331" y="583"/>
                    <a:pt x="331" y="583"/>
                    <a:pt x="331" y="583"/>
                  </a:cubicBezTo>
                  <a:cubicBezTo>
                    <a:pt x="330" y="583"/>
                    <a:pt x="330" y="584"/>
                    <a:pt x="330" y="584"/>
                  </a:cubicBezTo>
                  <a:cubicBezTo>
                    <a:pt x="331" y="584"/>
                    <a:pt x="331" y="585"/>
                    <a:pt x="332" y="585"/>
                  </a:cubicBezTo>
                  <a:cubicBezTo>
                    <a:pt x="332" y="585"/>
                    <a:pt x="332" y="585"/>
                    <a:pt x="332" y="585"/>
                  </a:cubicBezTo>
                  <a:cubicBezTo>
                    <a:pt x="333" y="585"/>
                    <a:pt x="333" y="584"/>
                    <a:pt x="333" y="584"/>
                  </a:cubicBezTo>
                  <a:cubicBezTo>
                    <a:pt x="333" y="584"/>
                    <a:pt x="333" y="584"/>
                    <a:pt x="333" y="584"/>
                  </a:cubicBezTo>
                  <a:cubicBezTo>
                    <a:pt x="333" y="584"/>
                    <a:pt x="333" y="584"/>
                    <a:pt x="332" y="583"/>
                  </a:cubicBezTo>
                  <a:cubicBezTo>
                    <a:pt x="332" y="583"/>
                    <a:pt x="332" y="583"/>
                    <a:pt x="332" y="583"/>
                  </a:cubicBezTo>
                  <a:cubicBezTo>
                    <a:pt x="332" y="583"/>
                    <a:pt x="332" y="583"/>
                    <a:pt x="332" y="583"/>
                  </a:cubicBezTo>
                  <a:cubicBezTo>
                    <a:pt x="332" y="583"/>
                    <a:pt x="332" y="583"/>
                    <a:pt x="332" y="583"/>
                  </a:cubicBezTo>
                  <a:cubicBezTo>
                    <a:pt x="332" y="583"/>
                    <a:pt x="332" y="583"/>
                    <a:pt x="332" y="583"/>
                  </a:cubicBezTo>
                  <a:cubicBezTo>
                    <a:pt x="332" y="582"/>
                    <a:pt x="332" y="582"/>
                    <a:pt x="331" y="582"/>
                  </a:cubicBezTo>
                  <a:cubicBezTo>
                    <a:pt x="332" y="582"/>
                    <a:pt x="332" y="582"/>
                    <a:pt x="332" y="582"/>
                  </a:cubicBezTo>
                  <a:cubicBezTo>
                    <a:pt x="332" y="581"/>
                    <a:pt x="333" y="581"/>
                    <a:pt x="333" y="581"/>
                  </a:cubicBezTo>
                  <a:cubicBezTo>
                    <a:pt x="333" y="581"/>
                    <a:pt x="333" y="581"/>
                    <a:pt x="333" y="581"/>
                  </a:cubicBezTo>
                  <a:cubicBezTo>
                    <a:pt x="333" y="580"/>
                    <a:pt x="334" y="580"/>
                    <a:pt x="334" y="580"/>
                  </a:cubicBezTo>
                  <a:cubicBezTo>
                    <a:pt x="334" y="580"/>
                    <a:pt x="334" y="580"/>
                    <a:pt x="334" y="580"/>
                  </a:cubicBezTo>
                  <a:cubicBezTo>
                    <a:pt x="334" y="580"/>
                    <a:pt x="334" y="580"/>
                    <a:pt x="334" y="580"/>
                  </a:cubicBezTo>
                  <a:cubicBezTo>
                    <a:pt x="335" y="579"/>
                    <a:pt x="335" y="579"/>
                    <a:pt x="335" y="579"/>
                  </a:cubicBezTo>
                  <a:cubicBezTo>
                    <a:pt x="335" y="579"/>
                    <a:pt x="335" y="579"/>
                    <a:pt x="334" y="578"/>
                  </a:cubicBezTo>
                  <a:cubicBezTo>
                    <a:pt x="334" y="578"/>
                    <a:pt x="334" y="578"/>
                    <a:pt x="333" y="578"/>
                  </a:cubicBezTo>
                  <a:close/>
                  <a:moveTo>
                    <a:pt x="233" y="330"/>
                  </a:moveTo>
                  <a:cubicBezTo>
                    <a:pt x="233" y="330"/>
                    <a:pt x="233" y="330"/>
                    <a:pt x="233" y="330"/>
                  </a:cubicBezTo>
                  <a:cubicBezTo>
                    <a:pt x="233" y="330"/>
                    <a:pt x="233" y="331"/>
                    <a:pt x="232" y="331"/>
                  </a:cubicBezTo>
                  <a:cubicBezTo>
                    <a:pt x="232" y="331"/>
                    <a:pt x="232" y="331"/>
                    <a:pt x="232" y="331"/>
                  </a:cubicBezTo>
                  <a:cubicBezTo>
                    <a:pt x="232" y="331"/>
                    <a:pt x="232" y="331"/>
                    <a:pt x="232" y="331"/>
                  </a:cubicBezTo>
                  <a:cubicBezTo>
                    <a:pt x="232" y="331"/>
                    <a:pt x="231" y="331"/>
                    <a:pt x="231" y="331"/>
                  </a:cubicBezTo>
                  <a:cubicBezTo>
                    <a:pt x="231" y="332"/>
                    <a:pt x="231" y="332"/>
                    <a:pt x="231" y="333"/>
                  </a:cubicBezTo>
                  <a:cubicBezTo>
                    <a:pt x="231" y="333"/>
                    <a:pt x="231" y="333"/>
                    <a:pt x="231" y="333"/>
                  </a:cubicBezTo>
                  <a:cubicBezTo>
                    <a:pt x="231" y="333"/>
                    <a:pt x="232" y="333"/>
                    <a:pt x="232" y="333"/>
                  </a:cubicBezTo>
                  <a:cubicBezTo>
                    <a:pt x="232" y="334"/>
                    <a:pt x="232" y="334"/>
                    <a:pt x="232" y="334"/>
                  </a:cubicBezTo>
                  <a:cubicBezTo>
                    <a:pt x="232" y="334"/>
                    <a:pt x="232" y="334"/>
                    <a:pt x="232" y="334"/>
                  </a:cubicBezTo>
                  <a:cubicBezTo>
                    <a:pt x="232" y="334"/>
                    <a:pt x="232" y="334"/>
                    <a:pt x="232" y="334"/>
                  </a:cubicBezTo>
                  <a:cubicBezTo>
                    <a:pt x="233" y="334"/>
                    <a:pt x="233" y="334"/>
                    <a:pt x="233" y="334"/>
                  </a:cubicBezTo>
                  <a:cubicBezTo>
                    <a:pt x="234" y="334"/>
                    <a:pt x="234" y="333"/>
                    <a:pt x="234" y="333"/>
                  </a:cubicBezTo>
                  <a:cubicBezTo>
                    <a:pt x="234" y="333"/>
                    <a:pt x="234" y="333"/>
                    <a:pt x="234" y="333"/>
                  </a:cubicBezTo>
                  <a:cubicBezTo>
                    <a:pt x="234" y="333"/>
                    <a:pt x="234" y="332"/>
                    <a:pt x="234" y="332"/>
                  </a:cubicBezTo>
                  <a:cubicBezTo>
                    <a:pt x="234" y="332"/>
                    <a:pt x="234" y="332"/>
                    <a:pt x="234" y="331"/>
                  </a:cubicBezTo>
                  <a:cubicBezTo>
                    <a:pt x="234" y="331"/>
                    <a:pt x="234" y="331"/>
                    <a:pt x="233" y="330"/>
                  </a:cubicBezTo>
                  <a:close/>
                </a:path>
              </a:pathLst>
            </a:custGeom>
            <a:grpFill/>
            <a:ln w="6350">
              <a:solidFill>
                <a:schemeClr val="bg1">
                  <a:alpha val="30000"/>
                </a:schemeClr>
              </a:solidFill>
              <a:round/>
              <a:headEnd/>
              <a:tailEnd/>
            </a:ln>
          </p:spPr>
          <p:txBody>
            <a:bodyPr vert="horz" wrap="square" lIns="137160" tIns="68580" rIns="137160" bIns="68580" numCol="1" anchor="t" anchorCtr="0" compatLnSpc="1">
              <a:prstTxWarp prst="textNoShape">
                <a:avLst/>
              </a:prstTxWarp>
            </a:bodyPr>
            <a:lstStyle/>
            <a:p>
              <a:endParaRPr lang="en-US" sz="3600"/>
            </a:p>
          </p:txBody>
        </p:sp>
        <p:sp>
          <p:nvSpPr>
            <p:cNvPr id="7" name="Freeform 69">
              <a:extLst>
                <a:ext uri="{FF2B5EF4-FFF2-40B4-BE49-F238E27FC236}">
                  <a16:creationId xmlns:a16="http://schemas.microsoft.com/office/drawing/2014/main" id="{1E5F25C1-9181-4883-A1F6-47AA1FFB1605}"/>
                </a:ext>
              </a:extLst>
            </p:cNvPr>
            <p:cNvSpPr>
              <a:spLocks noEditPoints="1"/>
            </p:cNvSpPr>
            <p:nvPr/>
          </p:nvSpPr>
          <p:spPr bwMode="auto">
            <a:xfrm>
              <a:off x="4522" y="124"/>
              <a:ext cx="3241" cy="1794"/>
            </a:xfrm>
            <a:custGeom>
              <a:avLst/>
              <a:gdLst>
                <a:gd name="T0" fmla="*/ 118 w 1371"/>
                <a:gd name="T1" fmla="*/ 80 h 758"/>
                <a:gd name="T2" fmla="*/ 174 w 1371"/>
                <a:gd name="T3" fmla="*/ 75 h 758"/>
                <a:gd name="T4" fmla="*/ 164 w 1371"/>
                <a:gd name="T5" fmla="*/ 57 h 758"/>
                <a:gd name="T6" fmla="*/ 204 w 1371"/>
                <a:gd name="T7" fmla="*/ 254 h 758"/>
                <a:gd name="T8" fmla="*/ 272 w 1371"/>
                <a:gd name="T9" fmla="*/ 180 h 758"/>
                <a:gd name="T10" fmla="*/ 237 w 1371"/>
                <a:gd name="T11" fmla="*/ 370 h 758"/>
                <a:gd name="T12" fmla="*/ 206 w 1371"/>
                <a:gd name="T13" fmla="*/ 331 h 758"/>
                <a:gd name="T14" fmla="*/ 9 w 1371"/>
                <a:gd name="T15" fmla="*/ 521 h 758"/>
                <a:gd name="T16" fmla="*/ 438 w 1371"/>
                <a:gd name="T17" fmla="*/ 52 h 758"/>
                <a:gd name="T18" fmla="*/ 424 w 1371"/>
                <a:gd name="T19" fmla="*/ 232 h 758"/>
                <a:gd name="T20" fmla="*/ 447 w 1371"/>
                <a:gd name="T21" fmla="*/ 15 h 758"/>
                <a:gd name="T22" fmla="*/ 575 w 1371"/>
                <a:gd name="T23" fmla="*/ 104 h 758"/>
                <a:gd name="T24" fmla="*/ 1073 w 1371"/>
                <a:gd name="T25" fmla="*/ 627 h 758"/>
                <a:gd name="T26" fmla="*/ 1058 w 1371"/>
                <a:gd name="T27" fmla="*/ 661 h 758"/>
                <a:gd name="T28" fmla="*/ 894 w 1371"/>
                <a:gd name="T29" fmla="*/ 147 h 758"/>
                <a:gd name="T30" fmla="*/ 818 w 1371"/>
                <a:gd name="T31" fmla="*/ 88 h 758"/>
                <a:gd name="T32" fmla="*/ 884 w 1371"/>
                <a:gd name="T33" fmla="*/ 93 h 758"/>
                <a:gd name="T34" fmla="*/ 1275 w 1371"/>
                <a:gd name="T35" fmla="*/ 510 h 758"/>
                <a:gd name="T36" fmla="*/ 1152 w 1371"/>
                <a:gd name="T37" fmla="*/ 650 h 758"/>
                <a:gd name="T38" fmla="*/ 1280 w 1371"/>
                <a:gd name="T39" fmla="*/ 286 h 758"/>
                <a:gd name="T40" fmla="*/ 1269 w 1371"/>
                <a:gd name="T41" fmla="*/ 402 h 758"/>
                <a:gd name="T42" fmla="*/ 1217 w 1371"/>
                <a:gd name="T43" fmla="*/ 488 h 758"/>
                <a:gd name="T44" fmla="*/ 1161 w 1371"/>
                <a:gd name="T45" fmla="*/ 472 h 758"/>
                <a:gd name="T46" fmla="*/ 1167 w 1371"/>
                <a:gd name="T47" fmla="*/ 400 h 758"/>
                <a:gd name="T48" fmla="*/ 1080 w 1371"/>
                <a:gd name="T49" fmla="*/ 450 h 758"/>
                <a:gd name="T50" fmla="*/ 1010 w 1371"/>
                <a:gd name="T51" fmla="*/ 552 h 758"/>
                <a:gd name="T52" fmla="*/ 974 w 1371"/>
                <a:gd name="T53" fmla="*/ 721 h 758"/>
                <a:gd name="T54" fmla="*/ 909 w 1371"/>
                <a:gd name="T55" fmla="*/ 607 h 758"/>
                <a:gd name="T56" fmla="*/ 653 w 1371"/>
                <a:gd name="T57" fmla="*/ 620 h 758"/>
                <a:gd name="T58" fmla="*/ 414 w 1371"/>
                <a:gd name="T59" fmla="*/ 600 h 758"/>
                <a:gd name="T60" fmla="*/ 288 w 1371"/>
                <a:gd name="T61" fmla="*/ 644 h 758"/>
                <a:gd name="T62" fmla="*/ 182 w 1371"/>
                <a:gd name="T63" fmla="*/ 715 h 758"/>
                <a:gd name="T64" fmla="*/ 88 w 1371"/>
                <a:gd name="T65" fmla="*/ 713 h 758"/>
                <a:gd name="T66" fmla="*/ 42 w 1371"/>
                <a:gd name="T67" fmla="*/ 619 h 758"/>
                <a:gd name="T68" fmla="*/ 20 w 1371"/>
                <a:gd name="T69" fmla="*/ 442 h 758"/>
                <a:gd name="T70" fmla="*/ 106 w 1371"/>
                <a:gd name="T71" fmla="*/ 395 h 758"/>
                <a:gd name="T72" fmla="*/ 78 w 1371"/>
                <a:gd name="T73" fmla="*/ 453 h 758"/>
                <a:gd name="T74" fmla="*/ 196 w 1371"/>
                <a:gd name="T75" fmla="*/ 379 h 758"/>
                <a:gd name="T76" fmla="*/ 299 w 1371"/>
                <a:gd name="T77" fmla="*/ 351 h 758"/>
                <a:gd name="T78" fmla="*/ 355 w 1371"/>
                <a:gd name="T79" fmla="*/ 296 h 758"/>
                <a:gd name="T80" fmla="*/ 429 w 1371"/>
                <a:gd name="T81" fmla="*/ 378 h 758"/>
                <a:gd name="T82" fmla="*/ 405 w 1371"/>
                <a:gd name="T83" fmla="*/ 305 h 758"/>
                <a:gd name="T84" fmla="*/ 447 w 1371"/>
                <a:gd name="T85" fmla="*/ 302 h 758"/>
                <a:gd name="T86" fmla="*/ 487 w 1371"/>
                <a:gd name="T87" fmla="*/ 166 h 758"/>
                <a:gd name="T88" fmla="*/ 573 w 1371"/>
                <a:gd name="T89" fmla="*/ 115 h 758"/>
                <a:gd name="T90" fmla="*/ 627 w 1371"/>
                <a:gd name="T91" fmla="*/ 218 h 758"/>
                <a:gd name="T92" fmla="*/ 749 w 1371"/>
                <a:gd name="T93" fmla="*/ 180 h 758"/>
                <a:gd name="T94" fmla="*/ 851 w 1371"/>
                <a:gd name="T95" fmla="*/ 213 h 758"/>
                <a:gd name="T96" fmla="*/ 964 w 1371"/>
                <a:gd name="T97" fmla="*/ 159 h 758"/>
                <a:gd name="T98" fmla="*/ 1105 w 1371"/>
                <a:gd name="T99" fmla="*/ 209 h 758"/>
                <a:gd name="T100" fmla="*/ 1240 w 1371"/>
                <a:gd name="T101" fmla="*/ 160 h 758"/>
                <a:gd name="T102" fmla="*/ 1369 w 1371"/>
                <a:gd name="T103" fmla="*/ 195 h 758"/>
                <a:gd name="T104" fmla="*/ 38 w 1371"/>
                <a:gd name="T105" fmla="*/ 431 h 758"/>
                <a:gd name="T106" fmla="*/ 78 w 1371"/>
                <a:gd name="T107" fmla="*/ 502 h 758"/>
                <a:gd name="T108" fmla="*/ 94 w 1371"/>
                <a:gd name="T109" fmla="*/ 539 h 758"/>
                <a:gd name="T110" fmla="*/ 152 w 1371"/>
                <a:gd name="T111" fmla="*/ 667 h 758"/>
                <a:gd name="T112" fmla="*/ 193 w 1371"/>
                <a:gd name="T113" fmla="*/ 582 h 758"/>
                <a:gd name="T114" fmla="*/ 195 w 1371"/>
                <a:gd name="T115" fmla="*/ 604 h 758"/>
                <a:gd name="T116" fmla="*/ 581 w 1371"/>
                <a:gd name="T117" fmla="*/ 180 h 758"/>
                <a:gd name="T118" fmla="*/ 735 w 1371"/>
                <a:gd name="T119" fmla="*/ 447 h 758"/>
                <a:gd name="T120" fmla="*/ 686 w 1371"/>
                <a:gd name="T121" fmla="*/ 569 h 758"/>
                <a:gd name="T122" fmla="*/ 664 w 1371"/>
                <a:gd name="T123" fmla="*/ 569 h 758"/>
                <a:gd name="T124" fmla="*/ 737 w 1371"/>
                <a:gd name="T125" fmla="*/ 598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1" h="758">
                  <a:moveTo>
                    <a:pt x="141" y="96"/>
                  </a:moveTo>
                  <a:cubicBezTo>
                    <a:pt x="141" y="96"/>
                    <a:pt x="141" y="96"/>
                    <a:pt x="141" y="97"/>
                  </a:cubicBezTo>
                  <a:cubicBezTo>
                    <a:pt x="142" y="97"/>
                    <a:pt x="141" y="97"/>
                    <a:pt x="141" y="98"/>
                  </a:cubicBezTo>
                  <a:cubicBezTo>
                    <a:pt x="141" y="98"/>
                    <a:pt x="141" y="98"/>
                    <a:pt x="141" y="98"/>
                  </a:cubicBezTo>
                  <a:cubicBezTo>
                    <a:pt x="141" y="98"/>
                    <a:pt x="142" y="99"/>
                    <a:pt x="142" y="99"/>
                  </a:cubicBezTo>
                  <a:cubicBezTo>
                    <a:pt x="143" y="99"/>
                    <a:pt x="143" y="100"/>
                    <a:pt x="144" y="100"/>
                  </a:cubicBezTo>
                  <a:cubicBezTo>
                    <a:pt x="144" y="101"/>
                    <a:pt x="144" y="102"/>
                    <a:pt x="143" y="102"/>
                  </a:cubicBezTo>
                  <a:cubicBezTo>
                    <a:pt x="143" y="103"/>
                    <a:pt x="142" y="103"/>
                    <a:pt x="142" y="103"/>
                  </a:cubicBezTo>
                  <a:cubicBezTo>
                    <a:pt x="141" y="103"/>
                    <a:pt x="140" y="103"/>
                    <a:pt x="139" y="104"/>
                  </a:cubicBezTo>
                  <a:cubicBezTo>
                    <a:pt x="139" y="104"/>
                    <a:pt x="139" y="104"/>
                    <a:pt x="139" y="104"/>
                  </a:cubicBezTo>
                  <a:cubicBezTo>
                    <a:pt x="138" y="104"/>
                    <a:pt x="138" y="105"/>
                    <a:pt x="137" y="105"/>
                  </a:cubicBezTo>
                  <a:cubicBezTo>
                    <a:pt x="137" y="105"/>
                    <a:pt x="137" y="105"/>
                    <a:pt x="137" y="104"/>
                  </a:cubicBezTo>
                  <a:cubicBezTo>
                    <a:pt x="136" y="104"/>
                    <a:pt x="135" y="103"/>
                    <a:pt x="135" y="102"/>
                  </a:cubicBezTo>
                  <a:cubicBezTo>
                    <a:pt x="135" y="101"/>
                    <a:pt x="135" y="100"/>
                    <a:pt x="136" y="100"/>
                  </a:cubicBezTo>
                  <a:cubicBezTo>
                    <a:pt x="136" y="100"/>
                    <a:pt x="136" y="100"/>
                    <a:pt x="136" y="100"/>
                  </a:cubicBezTo>
                  <a:cubicBezTo>
                    <a:pt x="136" y="100"/>
                    <a:pt x="136" y="100"/>
                    <a:pt x="136" y="100"/>
                  </a:cubicBezTo>
                  <a:cubicBezTo>
                    <a:pt x="136" y="100"/>
                    <a:pt x="136" y="100"/>
                    <a:pt x="136" y="100"/>
                  </a:cubicBezTo>
                  <a:cubicBezTo>
                    <a:pt x="136" y="100"/>
                    <a:pt x="136" y="100"/>
                    <a:pt x="136" y="100"/>
                  </a:cubicBezTo>
                  <a:cubicBezTo>
                    <a:pt x="137" y="100"/>
                    <a:pt x="138" y="99"/>
                    <a:pt x="138" y="98"/>
                  </a:cubicBezTo>
                  <a:cubicBezTo>
                    <a:pt x="138" y="96"/>
                    <a:pt x="138" y="96"/>
                    <a:pt x="138" y="96"/>
                  </a:cubicBezTo>
                  <a:cubicBezTo>
                    <a:pt x="138" y="95"/>
                    <a:pt x="139" y="95"/>
                    <a:pt x="139" y="95"/>
                  </a:cubicBezTo>
                  <a:cubicBezTo>
                    <a:pt x="139" y="95"/>
                    <a:pt x="139" y="95"/>
                    <a:pt x="139" y="95"/>
                  </a:cubicBezTo>
                  <a:cubicBezTo>
                    <a:pt x="139" y="95"/>
                    <a:pt x="139" y="95"/>
                    <a:pt x="140" y="95"/>
                  </a:cubicBezTo>
                  <a:cubicBezTo>
                    <a:pt x="140" y="95"/>
                    <a:pt x="140" y="95"/>
                    <a:pt x="140" y="95"/>
                  </a:cubicBezTo>
                  <a:cubicBezTo>
                    <a:pt x="140" y="95"/>
                    <a:pt x="140" y="96"/>
                    <a:pt x="141" y="96"/>
                  </a:cubicBezTo>
                  <a:close/>
                  <a:moveTo>
                    <a:pt x="161" y="88"/>
                  </a:moveTo>
                  <a:cubicBezTo>
                    <a:pt x="161" y="88"/>
                    <a:pt x="160" y="88"/>
                    <a:pt x="160" y="88"/>
                  </a:cubicBezTo>
                  <a:cubicBezTo>
                    <a:pt x="160" y="88"/>
                    <a:pt x="160" y="88"/>
                    <a:pt x="160" y="89"/>
                  </a:cubicBezTo>
                  <a:cubicBezTo>
                    <a:pt x="160" y="89"/>
                    <a:pt x="160" y="89"/>
                    <a:pt x="160" y="90"/>
                  </a:cubicBezTo>
                  <a:cubicBezTo>
                    <a:pt x="160" y="90"/>
                    <a:pt x="161" y="91"/>
                    <a:pt x="161" y="91"/>
                  </a:cubicBezTo>
                  <a:cubicBezTo>
                    <a:pt x="161" y="91"/>
                    <a:pt x="161" y="91"/>
                    <a:pt x="161" y="91"/>
                  </a:cubicBezTo>
                  <a:cubicBezTo>
                    <a:pt x="162" y="91"/>
                    <a:pt x="162" y="90"/>
                    <a:pt x="163" y="90"/>
                  </a:cubicBezTo>
                  <a:cubicBezTo>
                    <a:pt x="163" y="89"/>
                    <a:pt x="162" y="89"/>
                    <a:pt x="162" y="89"/>
                  </a:cubicBezTo>
                  <a:cubicBezTo>
                    <a:pt x="162" y="88"/>
                    <a:pt x="162" y="88"/>
                    <a:pt x="161" y="88"/>
                  </a:cubicBezTo>
                  <a:close/>
                  <a:moveTo>
                    <a:pt x="152" y="94"/>
                  </a:moveTo>
                  <a:cubicBezTo>
                    <a:pt x="152" y="94"/>
                    <a:pt x="152" y="94"/>
                    <a:pt x="153" y="94"/>
                  </a:cubicBezTo>
                  <a:cubicBezTo>
                    <a:pt x="153" y="94"/>
                    <a:pt x="154" y="95"/>
                    <a:pt x="154" y="95"/>
                  </a:cubicBezTo>
                  <a:cubicBezTo>
                    <a:pt x="154" y="95"/>
                    <a:pt x="155" y="95"/>
                    <a:pt x="155" y="95"/>
                  </a:cubicBezTo>
                  <a:cubicBezTo>
                    <a:pt x="155" y="95"/>
                    <a:pt x="156" y="95"/>
                    <a:pt x="157" y="94"/>
                  </a:cubicBezTo>
                  <a:cubicBezTo>
                    <a:pt x="158" y="93"/>
                    <a:pt x="159" y="91"/>
                    <a:pt x="159" y="89"/>
                  </a:cubicBezTo>
                  <a:cubicBezTo>
                    <a:pt x="159" y="89"/>
                    <a:pt x="159" y="88"/>
                    <a:pt x="159" y="88"/>
                  </a:cubicBezTo>
                  <a:cubicBezTo>
                    <a:pt x="159" y="88"/>
                    <a:pt x="159" y="87"/>
                    <a:pt x="158" y="87"/>
                  </a:cubicBezTo>
                  <a:cubicBezTo>
                    <a:pt x="158" y="87"/>
                    <a:pt x="158" y="87"/>
                    <a:pt x="158" y="87"/>
                  </a:cubicBezTo>
                  <a:cubicBezTo>
                    <a:pt x="158" y="87"/>
                    <a:pt x="158" y="87"/>
                    <a:pt x="158" y="87"/>
                  </a:cubicBezTo>
                  <a:cubicBezTo>
                    <a:pt x="157" y="87"/>
                    <a:pt x="156" y="87"/>
                    <a:pt x="155" y="88"/>
                  </a:cubicBezTo>
                  <a:cubicBezTo>
                    <a:pt x="155" y="88"/>
                    <a:pt x="155" y="88"/>
                    <a:pt x="155" y="88"/>
                  </a:cubicBezTo>
                  <a:cubicBezTo>
                    <a:pt x="155" y="88"/>
                    <a:pt x="154" y="87"/>
                    <a:pt x="154" y="87"/>
                  </a:cubicBezTo>
                  <a:cubicBezTo>
                    <a:pt x="153" y="87"/>
                    <a:pt x="153" y="87"/>
                    <a:pt x="153" y="87"/>
                  </a:cubicBezTo>
                  <a:cubicBezTo>
                    <a:pt x="152" y="88"/>
                    <a:pt x="152" y="89"/>
                    <a:pt x="152" y="89"/>
                  </a:cubicBezTo>
                  <a:cubicBezTo>
                    <a:pt x="151" y="89"/>
                    <a:pt x="151" y="90"/>
                    <a:pt x="151" y="90"/>
                  </a:cubicBezTo>
                  <a:cubicBezTo>
                    <a:pt x="151" y="90"/>
                    <a:pt x="151" y="90"/>
                    <a:pt x="151" y="91"/>
                  </a:cubicBezTo>
                  <a:cubicBezTo>
                    <a:pt x="152" y="91"/>
                    <a:pt x="151" y="91"/>
                    <a:pt x="151" y="92"/>
                  </a:cubicBezTo>
                  <a:cubicBezTo>
                    <a:pt x="151" y="92"/>
                    <a:pt x="151" y="92"/>
                    <a:pt x="151" y="92"/>
                  </a:cubicBezTo>
                  <a:cubicBezTo>
                    <a:pt x="151" y="93"/>
                    <a:pt x="151" y="94"/>
                    <a:pt x="152" y="94"/>
                  </a:cubicBezTo>
                  <a:close/>
                  <a:moveTo>
                    <a:pt x="131" y="60"/>
                  </a:moveTo>
                  <a:cubicBezTo>
                    <a:pt x="131" y="60"/>
                    <a:pt x="131" y="60"/>
                    <a:pt x="132" y="60"/>
                  </a:cubicBezTo>
                  <a:cubicBezTo>
                    <a:pt x="132" y="60"/>
                    <a:pt x="132" y="61"/>
                    <a:pt x="133" y="61"/>
                  </a:cubicBezTo>
                  <a:cubicBezTo>
                    <a:pt x="133" y="61"/>
                    <a:pt x="133" y="61"/>
                    <a:pt x="133" y="61"/>
                  </a:cubicBezTo>
                  <a:cubicBezTo>
                    <a:pt x="133" y="61"/>
                    <a:pt x="134" y="60"/>
                    <a:pt x="134" y="60"/>
                  </a:cubicBezTo>
                  <a:cubicBezTo>
                    <a:pt x="134" y="60"/>
                    <a:pt x="134" y="59"/>
                    <a:pt x="134" y="59"/>
                  </a:cubicBezTo>
                  <a:cubicBezTo>
                    <a:pt x="133" y="58"/>
                    <a:pt x="133" y="58"/>
                    <a:pt x="133" y="57"/>
                  </a:cubicBezTo>
                  <a:cubicBezTo>
                    <a:pt x="132" y="57"/>
                    <a:pt x="133" y="56"/>
                    <a:pt x="133" y="55"/>
                  </a:cubicBezTo>
                  <a:cubicBezTo>
                    <a:pt x="133" y="55"/>
                    <a:pt x="133" y="54"/>
                    <a:pt x="133" y="54"/>
                  </a:cubicBezTo>
                  <a:cubicBezTo>
                    <a:pt x="133" y="54"/>
                    <a:pt x="132" y="54"/>
                    <a:pt x="132" y="54"/>
                  </a:cubicBezTo>
                  <a:cubicBezTo>
                    <a:pt x="132" y="54"/>
                    <a:pt x="131" y="54"/>
                    <a:pt x="131" y="55"/>
                  </a:cubicBezTo>
                  <a:cubicBezTo>
                    <a:pt x="130" y="56"/>
                    <a:pt x="130" y="56"/>
                    <a:pt x="130" y="57"/>
                  </a:cubicBezTo>
                  <a:cubicBezTo>
                    <a:pt x="130" y="57"/>
                    <a:pt x="130" y="57"/>
                    <a:pt x="130" y="57"/>
                  </a:cubicBezTo>
                  <a:cubicBezTo>
                    <a:pt x="130" y="58"/>
                    <a:pt x="129" y="58"/>
                    <a:pt x="130" y="59"/>
                  </a:cubicBezTo>
                  <a:cubicBezTo>
                    <a:pt x="130" y="60"/>
                    <a:pt x="130" y="60"/>
                    <a:pt x="131" y="60"/>
                  </a:cubicBezTo>
                  <a:close/>
                  <a:moveTo>
                    <a:pt x="194" y="98"/>
                  </a:moveTo>
                  <a:cubicBezTo>
                    <a:pt x="194" y="98"/>
                    <a:pt x="194" y="98"/>
                    <a:pt x="194" y="98"/>
                  </a:cubicBezTo>
                  <a:cubicBezTo>
                    <a:pt x="194" y="99"/>
                    <a:pt x="194" y="99"/>
                    <a:pt x="194" y="99"/>
                  </a:cubicBezTo>
                  <a:cubicBezTo>
                    <a:pt x="194" y="99"/>
                    <a:pt x="195" y="99"/>
                    <a:pt x="195" y="99"/>
                  </a:cubicBezTo>
                  <a:cubicBezTo>
                    <a:pt x="195" y="99"/>
                    <a:pt x="195" y="99"/>
                    <a:pt x="195" y="99"/>
                  </a:cubicBezTo>
                  <a:cubicBezTo>
                    <a:pt x="196" y="99"/>
                    <a:pt x="197" y="99"/>
                    <a:pt x="197" y="98"/>
                  </a:cubicBezTo>
                  <a:cubicBezTo>
                    <a:pt x="197" y="98"/>
                    <a:pt x="197" y="97"/>
                    <a:pt x="196" y="97"/>
                  </a:cubicBezTo>
                  <a:cubicBezTo>
                    <a:pt x="196" y="97"/>
                    <a:pt x="196" y="97"/>
                    <a:pt x="196" y="96"/>
                  </a:cubicBezTo>
                  <a:cubicBezTo>
                    <a:pt x="196" y="96"/>
                    <a:pt x="196" y="96"/>
                    <a:pt x="195" y="96"/>
                  </a:cubicBezTo>
                  <a:cubicBezTo>
                    <a:pt x="195" y="96"/>
                    <a:pt x="195" y="96"/>
                    <a:pt x="195" y="96"/>
                  </a:cubicBezTo>
                  <a:cubicBezTo>
                    <a:pt x="194" y="96"/>
                    <a:pt x="194" y="96"/>
                    <a:pt x="194" y="96"/>
                  </a:cubicBezTo>
                  <a:cubicBezTo>
                    <a:pt x="193" y="97"/>
                    <a:pt x="193" y="97"/>
                    <a:pt x="194" y="97"/>
                  </a:cubicBezTo>
                  <a:lnTo>
                    <a:pt x="194" y="98"/>
                  </a:lnTo>
                  <a:close/>
                  <a:moveTo>
                    <a:pt x="185" y="78"/>
                  </a:moveTo>
                  <a:cubicBezTo>
                    <a:pt x="185" y="77"/>
                    <a:pt x="185" y="77"/>
                    <a:pt x="184" y="77"/>
                  </a:cubicBezTo>
                  <a:cubicBezTo>
                    <a:pt x="184" y="77"/>
                    <a:pt x="183" y="77"/>
                    <a:pt x="183" y="77"/>
                  </a:cubicBezTo>
                  <a:cubicBezTo>
                    <a:pt x="182" y="78"/>
                    <a:pt x="182" y="79"/>
                    <a:pt x="183" y="80"/>
                  </a:cubicBezTo>
                  <a:cubicBezTo>
                    <a:pt x="183" y="80"/>
                    <a:pt x="183" y="80"/>
                    <a:pt x="183" y="80"/>
                  </a:cubicBezTo>
                  <a:cubicBezTo>
                    <a:pt x="183" y="81"/>
                    <a:pt x="183" y="81"/>
                    <a:pt x="184" y="82"/>
                  </a:cubicBezTo>
                  <a:cubicBezTo>
                    <a:pt x="184" y="82"/>
                    <a:pt x="184" y="82"/>
                    <a:pt x="184" y="83"/>
                  </a:cubicBezTo>
                  <a:cubicBezTo>
                    <a:pt x="184" y="83"/>
                    <a:pt x="184" y="83"/>
                    <a:pt x="184" y="83"/>
                  </a:cubicBezTo>
                  <a:cubicBezTo>
                    <a:pt x="184" y="83"/>
                    <a:pt x="185" y="84"/>
                    <a:pt x="184" y="84"/>
                  </a:cubicBezTo>
                  <a:cubicBezTo>
                    <a:pt x="184" y="85"/>
                    <a:pt x="184" y="85"/>
                    <a:pt x="184" y="86"/>
                  </a:cubicBezTo>
                  <a:cubicBezTo>
                    <a:pt x="184" y="86"/>
                    <a:pt x="184" y="86"/>
                    <a:pt x="184" y="86"/>
                  </a:cubicBezTo>
                  <a:cubicBezTo>
                    <a:pt x="183" y="88"/>
                    <a:pt x="184" y="89"/>
                    <a:pt x="185" y="90"/>
                  </a:cubicBezTo>
                  <a:cubicBezTo>
                    <a:pt x="185" y="91"/>
                    <a:pt x="186" y="91"/>
                    <a:pt x="187" y="91"/>
                  </a:cubicBezTo>
                  <a:cubicBezTo>
                    <a:pt x="187" y="91"/>
                    <a:pt x="187" y="91"/>
                    <a:pt x="188" y="91"/>
                  </a:cubicBezTo>
                  <a:cubicBezTo>
                    <a:pt x="188" y="91"/>
                    <a:pt x="188" y="90"/>
                    <a:pt x="188" y="90"/>
                  </a:cubicBezTo>
                  <a:cubicBezTo>
                    <a:pt x="188" y="89"/>
                    <a:pt x="188" y="89"/>
                    <a:pt x="188" y="89"/>
                  </a:cubicBezTo>
                  <a:cubicBezTo>
                    <a:pt x="187" y="89"/>
                    <a:pt x="188" y="88"/>
                    <a:pt x="188" y="88"/>
                  </a:cubicBezTo>
                  <a:cubicBezTo>
                    <a:pt x="188" y="88"/>
                    <a:pt x="189" y="87"/>
                    <a:pt x="190" y="87"/>
                  </a:cubicBezTo>
                  <a:cubicBezTo>
                    <a:pt x="191" y="86"/>
                    <a:pt x="191" y="85"/>
                    <a:pt x="192" y="84"/>
                  </a:cubicBezTo>
                  <a:cubicBezTo>
                    <a:pt x="192" y="84"/>
                    <a:pt x="192" y="84"/>
                    <a:pt x="192" y="84"/>
                  </a:cubicBezTo>
                  <a:cubicBezTo>
                    <a:pt x="192" y="84"/>
                    <a:pt x="193" y="83"/>
                    <a:pt x="193" y="82"/>
                  </a:cubicBezTo>
                  <a:cubicBezTo>
                    <a:pt x="193" y="81"/>
                    <a:pt x="193" y="81"/>
                    <a:pt x="192" y="81"/>
                  </a:cubicBezTo>
                  <a:cubicBezTo>
                    <a:pt x="192" y="80"/>
                    <a:pt x="191" y="81"/>
                    <a:pt x="191" y="81"/>
                  </a:cubicBezTo>
                  <a:cubicBezTo>
                    <a:pt x="191" y="81"/>
                    <a:pt x="191" y="81"/>
                    <a:pt x="191" y="81"/>
                  </a:cubicBezTo>
                  <a:cubicBezTo>
                    <a:pt x="191" y="81"/>
                    <a:pt x="190" y="81"/>
                    <a:pt x="190" y="81"/>
                  </a:cubicBezTo>
                  <a:cubicBezTo>
                    <a:pt x="190" y="81"/>
                    <a:pt x="189" y="80"/>
                    <a:pt x="189" y="80"/>
                  </a:cubicBezTo>
                  <a:cubicBezTo>
                    <a:pt x="189" y="80"/>
                    <a:pt x="189" y="79"/>
                    <a:pt x="189" y="79"/>
                  </a:cubicBezTo>
                  <a:cubicBezTo>
                    <a:pt x="189" y="79"/>
                    <a:pt x="189" y="79"/>
                    <a:pt x="189" y="79"/>
                  </a:cubicBezTo>
                  <a:cubicBezTo>
                    <a:pt x="189" y="78"/>
                    <a:pt x="189" y="78"/>
                    <a:pt x="189" y="78"/>
                  </a:cubicBezTo>
                  <a:cubicBezTo>
                    <a:pt x="189" y="78"/>
                    <a:pt x="188" y="77"/>
                    <a:pt x="188" y="77"/>
                  </a:cubicBezTo>
                  <a:cubicBezTo>
                    <a:pt x="188" y="77"/>
                    <a:pt x="187" y="77"/>
                    <a:pt x="187" y="77"/>
                  </a:cubicBezTo>
                  <a:cubicBezTo>
                    <a:pt x="187" y="77"/>
                    <a:pt x="186" y="77"/>
                    <a:pt x="185" y="78"/>
                  </a:cubicBezTo>
                  <a:close/>
                  <a:moveTo>
                    <a:pt x="137" y="94"/>
                  </a:moveTo>
                  <a:cubicBezTo>
                    <a:pt x="138" y="94"/>
                    <a:pt x="138" y="93"/>
                    <a:pt x="138" y="92"/>
                  </a:cubicBezTo>
                  <a:cubicBezTo>
                    <a:pt x="137" y="92"/>
                    <a:pt x="137" y="92"/>
                    <a:pt x="137" y="92"/>
                  </a:cubicBezTo>
                  <a:cubicBezTo>
                    <a:pt x="137" y="92"/>
                    <a:pt x="137" y="92"/>
                    <a:pt x="136" y="92"/>
                  </a:cubicBezTo>
                  <a:cubicBezTo>
                    <a:pt x="136" y="91"/>
                    <a:pt x="135" y="91"/>
                    <a:pt x="134" y="91"/>
                  </a:cubicBezTo>
                  <a:cubicBezTo>
                    <a:pt x="134" y="91"/>
                    <a:pt x="134" y="91"/>
                    <a:pt x="134" y="91"/>
                  </a:cubicBezTo>
                  <a:cubicBezTo>
                    <a:pt x="132" y="91"/>
                    <a:pt x="132" y="92"/>
                    <a:pt x="132" y="93"/>
                  </a:cubicBezTo>
                  <a:cubicBezTo>
                    <a:pt x="132" y="93"/>
                    <a:pt x="132" y="93"/>
                    <a:pt x="132" y="93"/>
                  </a:cubicBezTo>
                  <a:cubicBezTo>
                    <a:pt x="132" y="93"/>
                    <a:pt x="132" y="94"/>
                    <a:pt x="132" y="94"/>
                  </a:cubicBezTo>
                  <a:cubicBezTo>
                    <a:pt x="131" y="95"/>
                    <a:pt x="131" y="96"/>
                    <a:pt x="131" y="96"/>
                  </a:cubicBezTo>
                  <a:cubicBezTo>
                    <a:pt x="132" y="97"/>
                    <a:pt x="132" y="98"/>
                    <a:pt x="134" y="98"/>
                  </a:cubicBezTo>
                  <a:cubicBezTo>
                    <a:pt x="134" y="98"/>
                    <a:pt x="134" y="98"/>
                    <a:pt x="134" y="98"/>
                  </a:cubicBezTo>
                  <a:cubicBezTo>
                    <a:pt x="136" y="98"/>
                    <a:pt x="137" y="96"/>
                    <a:pt x="137" y="94"/>
                  </a:cubicBezTo>
                  <a:close/>
                  <a:moveTo>
                    <a:pt x="197" y="57"/>
                  </a:moveTo>
                  <a:cubicBezTo>
                    <a:pt x="197" y="57"/>
                    <a:pt x="197" y="57"/>
                    <a:pt x="197" y="57"/>
                  </a:cubicBezTo>
                  <a:cubicBezTo>
                    <a:pt x="198" y="57"/>
                    <a:pt x="198" y="58"/>
                    <a:pt x="198" y="58"/>
                  </a:cubicBezTo>
                  <a:cubicBezTo>
                    <a:pt x="199" y="58"/>
                    <a:pt x="199" y="59"/>
                    <a:pt x="199" y="59"/>
                  </a:cubicBezTo>
                  <a:cubicBezTo>
                    <a:pt x="200" y="59"/>
                    <a:pt x="200" y="59"/>
                    <a:pt x="200" y="59"/>
                  </a:cubicBezTo>
                  <a:cubicBezTo>
                    <a:pt x="201" y="59"/>
                    <a:pt x="203" y="58"/>
                    <a:pt x="204" y="57"/>
                  </a:cubicBezTo>
                  <a:cubicBezTo>
                    <a:pt x="205" y="56"/>
                    <a:pt x="207" y="54"/>
                    <a:pt x="206" y="53"/>
                  </a:cubicBezTo>
                  <a:cubicBezTo>
                    <a:pt x="206" y="51"/>
                    <a:pt x="204" y="51"/>
                    <a:pt x="203" y="51"/>
                  </a:cubicBezTo>
                  <a:cubicBezTo>
                    <a:pt x="203" y="51"/>
                    <a:pt x="203" y="51"/>
                    <a:pt x="202" y="51"/>
                  </a:cubicBezTo>
                  <a:cubicBezTo>
                    <a:pt x="201" y="51"/>
                    <a:pt x="200" y="51"/>
                    <a:pt x="199" y="51"/>
                  </a:cubicBezTo>
                  <a:cubicBezTo>
                    <a:pt x="199" y="51"/>
                    <a:pt x="199" y="51"/>
                    <a:pt x="199" y="51"/>
                  </a:cubicBezTo>
                  <a:cubicBezTo>
                    <a:pt x="199" y="51"/>
                    <a:pt x="198" y="51"/>
                    <a:pt x="197" y="51"/>
                  </a:cubicBezTo>
                  <a:cubicBezTo>
                    <a:pt x="197" y="52"/>
                    <a:pt x="195" y="52"/>
                    <a:pt x="195" y="53"/>
                  </a:cubicBezTo>
                  <a:cubicBezTo>
                    <a:pt x="194" y="53"/>
                    <a:pt x="194" y="54"/>
                    <a:pt x="194" y="54"/>
                  </a:cubicBezTo>
                  <a:cubicBezTo>
                    <a:pt x="194" y="54"/>
                    <a:pt x="194" y="54"/>
                    <a:pt x="194" y="54"/>
                  </a:cubicBezTo>
                  <a:cubicBezTo>
                    <a:pt x="195" y="55"/>
                    <a:pt x="195" y="55"/>
                    <a:pt x="195" y="55"/>
                  </a:cubicBezTo>
                  <a:cubicBezTo>
                    <a:pt x="194" y="55"/>
                    <a:pt x="194" y="56"/>
                    <a:pt x="194" y="56"/>
                  </a:cubicBezTo>
                  <a:cubicBezTo>
                    <a:pt x="194" y="56"/>
                    <a:pt x="194" y="56"/>
                    <a:pt x="194" y="56"/>
                  </a:cubicBezTo>
                  <a:cubicBezTo>
                    <a:pt x="194" y="56"/>
                    <a:pt x="194" y="57"/>
                    <a:pt x="195" y="57"/>
                  </a:cubicBezTo>
                  <a:cubicBezTo>
                    <a:pt x="195" y="57"/>
                    <a:pt x="196" y="57"/>
                    <a:pt x="197" y="57"/>
                  </a:cubicBezTo>
                  <a:close/>
                  <a:moveTo>
                    <a:pt x="154" y="81"/>
                  </a:moveTo>
                  <a:cubicBezTo>
                    <a:pt x="154" y="81"/>
                    <a:pt x="154" y="81"/>
                    <a:pt x="154" y="81"/>
                  </a:cubicBezTo>
                  <a:cubicBezTo>
                    <a:pt x="154" y="81"/>
                    <a:pt x="154" y="82"/>
                    <a:pt x="155" y="82"/>
                  </a:cubicBezTo>
                  <a:cubicBezTo>
                    <a:pt x="155" y="83"/>
                    <a:pt x="156" y="83"/>
                    <a:pt x="157" y="83"/>
                  </a:cubicBezTo>
                  <a:cubicBezTo>
                    <a:pt x="157" y="83"/>
                    <a:pt x="157" y="83"/>
                    <a:pt x="157" y="83"/>
                  </a:cubicBezTo>
                  <a:cubicBezTo>
                    <a:pt x="158" y="83"/>
                    <a:pt x="158" y="83"/>
                    <a:pt x="158" y="83"/>
                  </a:cubicBezTo>
                  <a:cubicBezTo>
                    <a:pt x="158" y="83"/>
                    <a:pt x="158" y="83"/>
                    <a:pt x="158" y="83"/>
                  </a:cubicBezTo>
                  <a:cubicBezTo>
                    <a:pt x="160" y="83"/>
                    <a:pt x="160" y="83"/>
                    <a:pt x="160" y="83"/>
                  </a:cubicBezTo>
                  <a:cubicBezTo>
                    <a:pt x="160" y="83"/>
                    <a:pt x="160" y="83"/>
                    <a:pt x="161" y="83"/>
                  </a:cubicBezTo>
                  <a:cubicBezTo>
                    <a:pt x="161" y="83"/>
                    <a:pt x="161" y="83"/>
                    <a:pt x="161" y="83"/>
                  </a:cubicBezTo>
                  <a:cubicBezTo>
                    <a:pt x="161" y="83"/>
                    <a:pt x="161" y="83"/>
                    <a:pt x="161" y="83"/>
                  </a:cubicBezTo>
                  <a:cubicBezTo>
                    <a:pt x="161" y="83"/>
                    <a:pt x="161" y="83"/>
                    <a:pt x="161" y="84"/>
                  </a:cubicBezTo>
                  <a:cubicBezTo>
                    <a:pt x="161" y="84"/>
                    <a:pt x="161" y="84"/>
                    <a:pt x="161" y="84"/>
                  </a:cubicBezTo>
                  <a:cubicBezTo>
                    <a:pt x="161" y="84"/>
                    <a:pt x="161" y="85"/>
                    <a:pt x="161" y="85"/>
                  </a:cubicBezTo>
                  <a:cubicBezTo>
                    <a:pt x="161" y="85"/>
                    <a:pt x="161" y="85"/>
                    <a:pt x="161" y="86"/>
                  </a:cubicBezTo>
                  <a:cubicBezTo>
                    <a:pt x="161" y="86"/>
                    <a:pt x="161" y="86"/>
                    <a:pt x="162" y="86"/>
                  </a:cubicBezTo>
                  <a:cubicBezTo>
                    <a:pt x="162" y="86"/>
                    <a:pt x="163" y="86"/>
                    <a:pt x="163" y="85"/>
                  </a:cubicBezTo>
                  <a:cubicBezTo>
                    <a:pt x="163" y="85"/>
                    <a:pt x="163" y="84"/>
                    <a:pt x="163" y="84"/>
                  </a:cubicBezTo>
                  <a:cubicBezTo>
                    <a:pt x="164" y="84"/>
                    <a:pt x="164" y="83"/>
                    <a:pt x="164" y="83"/>
                  </a:cubicBezTo>
                  <a:cubicBezTo>
                    <a:pt x="164" y="83"/>
                    <a:pt x="164" y="82"/>
                    <a:pt x="163" y="82"/>
                  </a:cubicBezTo>
                  <a:cubicBezTo>
                    <a:pt x="163" y="82"/>
                    <a:pt x="163" y="82"/>
                    <a:pt x="163" y="82"/>
                  </a:cubicBezTo>
                  <a:cubicBezTo>
                    <a:pt x="163" y="81"/>
                    <a:pt x="162" y="81"/>
                    <a:pt x="161" y="81"/>
                  </a:cubicBezTo>
                  <a:cubicBezTo>
                    <a:pt x="161" y="81"/>
                    <a:pt x="161" y="81"/>
                    <a:pt x="160" y="81"/>
                  </a:cubicBezTo>
                  <a:cubicBezTo>
                    <a:pt x="160" y="81"/>
                    <a:pt x="160" y="81"/>
                    <a:pt x="160" y="81"/>
                  </a:cubicBezTo>
                  <a:cubicBezTo>
                    <a:pt x="160" y="80"/>
                    <a:pt x="160" y="80"/>
                    <a:pt x="160" y="80"/>
                  </a:cubicBezTo>
                  <a:cubicBezTo>
                    <a:pt x="160" y="79"/>
                    <a:pt x="160" y="79"/>
                    <a:pt x="160" y="79"/>
                  </a:cubicBezTo>
                  <a:cubicBezTo>
                    <a:pt x="160" y="78"/>
                    <a:pt x="159" y="78"/>
                    <a:pt x="159" y="78"/>
                  </a:cubicBezTo>
                  <a:cubicBezTo>
                    <a:pt x="158" y="78"/>
                    <a:pt x="158" y="78"/>
                    <a:pt x="158" y="78"/>
                  </a:cubicBezTo>
                  <a:cubicBezTo>
                    <a:pt x="158" y="79"/>
                    <a:pt x="157" y="79"/>
                    <a:pt x="157" y="79"/>
                  </a:cubicBezTo>
                  <a:cubicBezTo>
                    <a:pt x="157" y="79"/>
                    <a:pt x="157" y="79"/>
                    <a:pt x="157" y="80"/>
                  </a:cubicBezTo>
                  <a:cubicBezTo>
                    <a:pt x="157" y="80"/>
                    <a:pt x="157" y="80"/>
                    <a:pt x="157" y="80"/>
                  </a:cubicBezTo>
                  <a:cubicBezTo>
                    <a:pt x="157" y="80"/>
                    <a:pt x="157" y="80"/>
                    <a:pt x="157" y="80"/>
                  </a:cubicBezTo>
                  <a:cubicBezTo>
                    <a:pt x="157" y="80"/>
                    <a:pt x="157" y="80"/>
                    <a:pt x="157" y="80"/>
                  </a:cubicBezTo>
                  <a:cubicBezTo>
                    <a:pt x="157" y="80"/>
                    <a:pt x="157" y="80"/>
                    <a:pt x="157" y="80"/>
                  </a:cubicBezTo>
                  <a:cubicBezTo>
                    <a:pt x="157" y="80"/>
                    <a:pt x="157" y="81"/>
                    <a:pt x="157" y="81"/>
                  </a:cubicBezTo>
                  <a:cubicBezTo>
                    <a:pt x="157" y="81"/>
                    <a:pt x="157" y="80"/>
                    <a:pt x="156" y="80"/>
                  </a:cubicBezTo>
                  <a:cubicBezTo>
                    <a:pt x="156" y="80"/>
                    <a:pt x="156" y="80"/>
                    <a:pt x="156" y="80"/>
                  </a:cubicBezTo>
                  <a:cubicBezTo>
                    <a:pt x="156" y="80"/>
                    <a:pt x="156" y="79"/>
                    <a:pt x="156" y="79"/>
                  </a:cubicBezTo>
                  <a:cubicBezTo>
                    <a:pt x="156" y="79"/>
                    <a:pt x="155" y="78"/>
                    <a:pt x="155" y="78"/>
                  </a:cubicBezTo>
                  <a:cubicBezTo>
                    <a:pt x="155" y="78"/>
                    <a:pt x="155" y="78"/>
                    <a:pt x="155" y="78"/>
                  </a:cubicBezTo>
                  <a:cubicBezTo>
                    <a:pt x="154" y="78"/>
                    <a:pt x="154" y="79"/>
                    <a:pt x="153" y="79"/>
                  </a:cubicBezTo>
                  <a:cubicBezTo>
                    <a:pt x="153" y="80"/>
                    <a:pt x="154" y="80"/>
                    <a:pt x="154" y="81"/>
                  </a:cubicBezTo>
                  <a:close/>
                  <a:moveTo>
                    <a:pt x="95" y="86"/>
                  </a:moveTo>
                  <a:cubicBezTo>
                    <a:pt x="96" y="86"/>
                    <a:pt x="96" y="86"/>
                    <a:pt x="97" y="86"/>
                  </a:cubicBezTo>
                  <a:cubicBezTo>
                    <a:pt x="97" y="86"/>
                    <a:pt x="97" y="85"/>
                    <a:pt x="97" y="85"/>
                  </a:cubicBezTo>
                  <a:cubicBezTo>
                    <a:pt x="97" y="85"/>
                    <a:pt x="98" y="85"/>
                    <a:pt x="98" y="85"/>
                  </a:cubicBezTo>
                  <a:cubicBezTo>
                    <a:pt x="98" y="85"/>
                    <a:pt x="98" y="85"/>
                    <a:pt x="98" y="85"/>
                  </a:cubicBezTo>
                  <a:cubicBezTo>
                    <a:pt x="98" y="85"/>
                    <a:pt x="98" y="85"/>
                    <a:pt x="98" y="85"/>
                  </a:cubicBezTo>
                  <a:cubicBezTo>
                    <a:pt x="98" y="85"/>
                    <a:pt x="98" y="86"/>
                    <a:pt x="98" y="86"/>
                  </a:cubicBezTo>
                  <a:cubicBezTo>
                    <a:pt x="98" y="86"/>
                    <a:pt x="98" y="86"/>
                    <a:pt x="98" y="86"/>
                  </a:cubicBezTo>
                  <a:cubicBezTo>
                    <a:pt x="99" y="87"/>
                    <a:pt x="100" y="88"/>
                    <a:pt x="102" y="88"/>
                  </a:cubicBezTo>
                  <a:cubicBezTo>
                    <a:pt x="103" y="89"/>
                    <a:pt x="103" y="88"/>
                    <a:pt x="104" y="87"/>
                  </a:cubicBezTo>
                  <a:cubicBezTo>
                    <a:pt x="104" y="86"/>
                    <a:pt x="104" y="86"/>
                    <a:pt x="104" y="86"/>
                  </a:cubicBezTo>
                  <a:cubicBezTo>
                    <a:pt x="104" y="86"/>
                    <a:pt x="104" y="86"/>
                    <a:pt x="104" y="86"/>
                  </a:cubicBezTo>
                  <a:cubicBezTo>
                    <a:pt x="104" y="86"/>
                    <a:pt x="104" y="86"/>
                    <a:pt x="104" y="86"/>
                  </a:cubicBezTo>
                  <a:cubicBezTo>
                    <a:pt x="104" y="86"/>
                    <a:pt x="104" y="86"/>
                    <a:pt x="104" y="86"/>
                  </a:cubicBezTo>
                  <a:cubicBezTo>
                    <a:pt x="105" y="87"/>
                    <a:pt x="105" y="87"/>
                    <a:pt x="105" y="87"/>
                  </a:cubicBezTo>
                  <a:cubicBezTo>
                    <a:pt x="105" y="87"/>
                    <a:pt x="105" y="88"/>
                    <a:pt x="105" y="88"/>
                  </a:cubicBezTo>
                  <a:cubicBezTo>
                    <a:pt x="106" y="89"/>
                    <a:pt x="107" y="90"/>
                    <a:pt x="107" y="90"/>
                  </a:cubicBezTo>
                  <a:cubicBezTo>
                    <a:pt x="108" y="90"/>
                    <a:pt x="108" y="90"/>
                    <a:pt x="108" y="89"/>
                  </a:cubicBezTo>
                  <a:cubicBezTo>
                    <a:pt x="109" y="89"/>
                    <a:pt x="109" y="89"/>
                    <a:pt x="109" y="89"/>
                  </a:cubicBezTo>
                  <a:cubicBezTo>
                    <a:pt x="109" y="89"/>
                    <a:pt x="109" y="88"/>
                    <a:pt x="109" y="88"/>
                  </a:cubicBezTo>
                  <a:cubicBezTo>
                    <a:pt x="109" y="88"/>
                    <a:pt x="109" y="88"/>
                    <a:pt x="109" y="87"/>
                  </a:cubicBezTo>
                  <a:cubicBezTo>
                    <a:pt x="109" y="87"/>
                    <a:pt x="109" y="87"/>
                    <a:pt x="108" y="87"/>
                  </a:cubicBezTo>
                  <a:cubicBezTo>
                    <a:pt x="107" y="87"/>
                    <a:pt x="107" y="86"/>
                    <a:pt x="107" y="85"/>
                  </a:cubicBezTo>
                  <a:cubicBezTo>
                    <a:pt x="107" y="84"/>
                    <a:pt x="107" y="83"/>
                    <a:pt x="107" y="83"/>
                  </a:cubicBezTo>
                  <a:cubicBezTo>
                    <a:pt x="107" y="82"/>
                    <a:pt x="106" y="82"/>
                    <a:pt x="106" y="82"/>
                  </a:cubicBezTo>
                  <a:cubicBezTo>
                    <a:pt x="106" y="82"/>
                    <a:pt x="106" y="82"/>
                    <a:pt x="106" y="82"/>
                  </a:cubicBezTo>
                  <a:cubicBezTo>
                    <a:pt x="106" y="81"/>
                    <a:pt x="105" y="81"/>
                    <a:pt x="105" y="81"/>
                  </a:cubicBezTo>
                  <a:cubicBezTo>
                    <a:pt x="105" y="81"/>
                    <a:pt x="105" y="81"/>
                    <a:pt x="105" y="81"/>
                  </a:cubicBezTo>
                  <a:cubicBezTo>
                    <a:pt x="105" y="80"/>
                    <a:pt x="105" y="80"/>
                    <a:pt x="106" y="80"/>
                  </a:cubicBezTo>
                  <a:cubicBezTo>
                    <a:pt x="106" y="79"/>
                    <a:pt x="106" y="79"/>
                    <a:pt x="107" y="79"/>
                  </a:cubicBezTo>
                  <a:cubicBezTo>
                    <a:pt x="107" y="79"/>
                    <a:pt x="107" y="79"/>
                    <a:pt x="107" y="78"/>
                  </a:cubicBezTo>
                  <a:cubicBezTo>
                    <a:pt x="108" y="78"/>
                    <a:pt x="108" y="78"/>
                    <a:pt x="108" y="77"/>
                  </a:cubicBezTo>
                  <a:cubicBezTo>
                    <a:pt x="108" y="77"/>
                    <a:pt x="108" y="77"/>
                    <a:pt x="109" y="77"/>
                  </a:cubicBezTo>
                  <a:cubicBezTo>
                    <a:pt x="109" y="76"/>
                    <a:pt x="110" y="76"/>
                    <a:pt x="110" y="76"/>
                  </a:cubicBezTo>
                  <a:cubicBezTo>
                    <a:pt x="110" y="76"/>
                    <a:pt x="111" y="76"/>
                    <a:pt x="111" y="76"/>
                  </a:cubicBezTo>
                  <a:cubicBezTo>
                    <a:pt x="112" y="76"/>
                    <a:pt x="112" y="76"/>
                    <a:pt x="112" y="75"/>
                  </a:cubicBezTo>
                  <a:cubicBezTo>
                    <a:pt x="112" y="75"/>
                    <a:pt x="112" y="75"/>
                    <a:pt x="112" y="75"/>
                  </a:cubicBezTo>
                  <a:cubicBezTo>
                    <a:pt x="112" y="75"/>
                    <a:pt x="112" y="75"/>
                    <a:pt x="112" y="75"/>
                  </a:cubicBezTo>
                  <a:cubicBezTo>
                    <a:pt x="112" y="75"/>
                    <a:pt x="113" y="74"/>
                    <a:pt x="113" y="74"/>
                  </a:cubicBezTo>
                  <a:cubicBezTo>
                    <a:pt x="113" y="74"/>
                    <a:pt x="113" y="74"/>
                    <a:pt x="113" y="74"/>
                  </a:cubicBezTo>
                  <a:cubicBezTo>
                    <a:pt x="113" y="74"/>
                    <a:pt x="114" y="74"/>
                    <a:pt x="114" y="74"/>
                  </a:cubicBezTo>
                  <a:cubicBezTo>
                    <a:pt x="114" y="75"/>
                    <a:pt x="114" y="75"/>
                    <a:pt x="114" y="76"/>
                  </a:cubicBezTo>
                  <a:cubicBezTo>
                    <a:pt x="114" y="76"/>
                    <a:pt x="114" y="77"/>
                    <a:pt x="115" y="77"/>
                  </a:cubicBezTo>
                  <a:cubicBezTo>
                    <a:pt x="115" y="77"/>
                    <a:pt x="115" y="77"/>
                    <a:pt x="116" y="77"/>
                  </a:cubicBezTo>
                  <a:cubicBezTo>
                    <a:pt x="116" y="77"/>
                    <a:pt x="116" y="77"/>
                    <a:pt x="116" y="77"/>
                  </a:cubicBezTo>
                  <a:cubicBezTo>
                    <a:pt x="117" y="78"/>
                    <a:pt x="117" y="78"/>
                    <a:pt x="117" y="79"/>
                  </a:cubicBezTo>
                  <a:cubicBezTo>
                    <a:pt x="117" y="79"/>
                    <a:pt x="117" y="79"/>
                    <a:pt x="117" y="79"/>
                  </a:cubicBezTo>
                  <a:cubicBezTo>
                    <a:pt x="118" y="79"/>
                    <a:pt x="118" y="80"/>
                    <a:pt x="118" y="80"/>
                  </a:cubicBezTo>
                  <a:cubicBezTo>
                    <a:pt x="119" y="80"/>
                    <a:pt x="119" y="80"/>
                    <a:pt x="119" y="79"/>
                  </a:cubicBezTo>
                  <a:cubicBezTo>
                    <a:pt x="119" y="79"/>
                    <a:pt x="120" y="79"/>
                    <a:pt x="120" y="79"/>
                  </a:cubicBezTo>
                  <a:cubicBezTo>
                    <a:pt x="120" y="79"/>
                    <a:pt x="120" y="79"/>
                    <a:pt x="121" y="79"/>
                  </a:cubicBezTo>
                  <a:cubicBezTo>
                    <a:pt x="121" y="79"/>
                    <a:pt x="122" y="79"/>
                    <a:pt x="122" y="79"/>
                  </a:cubicBezTo>
                  <a:cubicBezTo>
                    <a:pt x="123" y="78"/>
                    <a:pt x="124" y="78"/>
                    <a:pt x="124" y="77"/>
                  </a:cubicBezTo>
                  <a:cubicBezTo>
                    <a:pt x="124" y="77"/>
                    <a:pt x="124" y="77"/>
                    <a:pt x="124" y="76"/>
                  </a:cubicBezTo>
                  <a:cubicBezTo>
                    <a:pt x="123" y="76"/>
                    <a:pt x="123" y="76"/>
                    <a:pt x="123" y="76"/>
                  </a:cubicBezTo>
                  <a:cubicBezTo>
                    <a:pt x="123" y="76"/>
                    <a:pt x="123" y="76"/>
                    <a:pt x="123" y="76"/>
                  </a:cubicBezTo>
                  <a:cubicBezTo>
                    <a:pt x="123" y="76"/>
                    <a:pt x="123" y="76"/>
                    <a:pt x="123" y="76"/>
                  </a:cubicBezTo>
                  <a:cubicBezTo>
                    <a:pt x="123" y="76"/>
                    <a:pt x="123" y="76"/>
                    <a:pt x="123" y="75"/>
                  </a:cubicBezTo>
                  <a:cubicBezTo>
                    <a:pt x="123" y="75"/>
                    <a:pt x="122" y="75"/>
                    <a:pt x="122" y="75"/>
                  </a:cubicBezTo>
                  <a:cubicBezTo>
                    <a:pt x="122" y="75"/>
                    <a:pt x="121" y="75"/>
                    <a:pt x="121" y="75"/>
                  </a:cubicBezTo>
                  <a:cubicBezTo>
                    <a:pt x="121" y="75"/>
                    <a:pt x="121" y="75"/>
                    <a:pt x="121" y="75"/>
                  </a:cubicBezTo>
                  <a:cubicBezTo>
                    <a:pt x="121" y="75"/>
                    <a:pt x="121" y="75"/>
                    <a:pt x="121" y="75"/>
                  </a:cubicBezTo>
                  <a:cubicBezTo>
                    <a:pt x="120" y="75"/>
                    <a:pt x="119" y="74"/>
                    <a:pt x="119" y="74"/>
                  </a:cubicBezTo>
                  <a:cubicBezTo>
                    <a:pt x="118" y="74"/>
                    <a:pt x="118" y="74"/>
                    <a:pt x="117" y="73"/>
                  </a:cubicBezTo>
                  <a:cubicBezTo>
                    <a:pt x="117" y="73"/>
                    <a:pt x="117" y="73"/>
                    <a:pt x="117" y="73"/>
                  </a:cubicBezTo>
                  <a:cubicBezTo>
                    <a:pt x="117" y="72"/>
                    <a:pt x="116" y="72"/>
                    <a:pt x="116" y="72"/>
                  </a:cubicBezTo>
                  <a:cubicBezTo>
                    <a:pt x="115" y="71"/>
                    <a:pt x="115" y="71"/>
                    <a:pt x="115" y="71"/>
                  </a:cubicBezTo>
                  <a:cubicBezTo>
                    <a:pt x="114" y="71"/>
                    <a:pt x="113" y="71"/>
                    <a:pt x="112" y="72"/>
                  </a:cubicBezTo>
                  <a:cubicBezTo>
                    <a:pt x="112" y="72"/>
                    <a:pt x="112" y="72"/>
                    <a:pt x="112" y="72"/>
                  </a:cubicBezTo>
                  <a:cubicBezTo>
                    <a:pt x="112" y="72"/>
                    <a:pt x="111" y="72"/>
                    <a:pt x="111" y="72"/>
                  </a:cubicBezTo>
                  <a:cubicBezTo>
                    <a:pt x="111" y="71"/>
                    <a:pt x="109" y="71"/>
                    <a:pt x="108" y="71"/>
                  </a:cubicBezTo>
                  <a:cubicBezTo>
                    <a:pt x="108" y="71"/>
                    <a:pt x="108" y="71"/>
                    <a:pt x="108" y="71"/>
                  </a:cubicBezTo>
                  <a:cubicBezTo>
                    <a:pt x="106" y="71"/>
                    <a:pt x="105" y="71"/>
                    <a:pt x="104" y="72"/>
                  </a:cubicBezTo>
                  <a:cubicBezTo>
                    <a:pt x="104" y="73"/>
                    <a:pt x="103" y="73"/>
                    <a:pt x="102" y="73"/>
                  </a:cubicBezTo>
                  <a:cubicBezTo>
                    <a:pt x="102" y="73"/>
                    <a:pt x="102" y="73"/>
                    <a:pt x="102" y="73"/>
                  </a:cubicBezTo>
                  <a:cubicBezTo>
                    <a:pt x="101" y="74"/>
                    <a:pt x="101" y="74"/>
                    <a:pt x="100" y="74"/>
                  </a:cubicBezTo>
                  <a:cubicBezTo>
                    <a:pt x="100" y="75"/>
                    <a:pt x="100" y="75"/>
                    <a:pt x="100" y="75"/>
                  </a:cubicBezTo>
                  <a:cubicBezTo>
                    <a:pt x="100" y="75"/>
                    <a:pt x="100" y="75"/>
                    <a:pt x="100" y="76"/>
                  </a:cubicBezTo>
                  <a:cubicBezTo>
                    <a:pt x="99" y="77"/>
                    <a:pt x="99" y="77"/>
                    <a:pt x="98" y="77"/>
                  </a:cubicBezTo>
                  <a:cubicBezTo>
                    <a:pt x="98" y="77"/>
                    <a:pt x="98" y="77"/>
                    <a:pt x="97" y="77"/>
                  </a:cubicBezTo>
                  <a:cubicBezTo>
                    <a:pt x="97" y="77"/>
                    <a:pt x="97" y="77"/>
                    <a:pt x="97" y="77"/>
                  </a:cubicBezTo>
                  <a:cubicBezTo>
                    <a:pt x="96" y="77"/>
                    <a:pt x="95" y="78"/>
                    <a:pt x="94" y="79"/>
                  </a:cubicBezTo>
                  <a:cubicBezTo>
                    <a:pt x="94" y="79"/>
                    <a:pt x="94" y="80"/>
                    <a:pt x="94" y="80"/>
                  </a:cubicBezTo>
                  <a:cubicBezTo>
                    <a:pt x="94" y="80"/>
                    <a:pt x="94" y="80"/>
                    <a:pt x="94" y="80"/>
                  </a:cubicBezTo>
                  <a:cubicBezTo>
                    <a:pt x="94" y="81"/>
                    <a:pt x="94" y="81"/>
                    <a:pt x="94" y="82"/>
                  </a:cubicBezTo>
                  <a:cubicBezTo>
                    <a:pt x="94" y="82"/>
                    <a:pt x="93" y="83"/>
                    <a:pt x="93" y="83"/>
                  </a:cubicBezTo>
                  <a:cubicBezTo>
                    <a:pt x="93" y="85"/>
                    <a:pt x="93" y="86"/>
                    <a:pt x="94" y="86"/>
                  </a:cubicBezTo>
                  <a:cubicBezTo>
                    <a:pt x="94" y="86"/>
                    <a:pt x="95" y="86"/>
                    <a:pt x="95" y="86"/>
                  </a:cubicBezTo>
                  <a:close/>
                  <a:moveTo>
                    <a:pt x="121" y="81"/>
                  </a:moveTo>
                  <a:cubicBezTo>
                    <a:pt x="120" y="82"/>
                    <a:pt x="120" y="82"/>
                    <a:pt x="119" y="82"/>
                  </a:cubicBezTo>
                  <a:cubicBezTo>
                    <a:pt x="118" y="82"/>
                    <a:pt x="118" y="82"/>
                    <a:pt x="118" y="82"/>
                  </a:cubicBezTo>
                  <a:cubicBezTo>
                    <a:pt x="118" y="82"/>
                    <a:pt x="117" y="82"/>
                    <a:pt x="117" y="82"/>
                  </a:cubicBezTo>
                  <a:cubicBezTo>
                    <a:pt x="116" y="82"/>
                    <a:pt x="116" y="82"/>
                    <a:pt x="116" y="82"/>
                  </a:cubicBezTo>
                  <a:cubicBezTo>
                    <a:pt x="116" y="82"/>
                    <a:pt x="116" y="82"/>
                    <a:pt x="116" y="82"/>
                  </a:cubicBezTo>
                  <a:cubicBezTo>
                    <a:pt x="116" y="81"/>
                    <a:pt x="115" y="81"/>
                    <a:pt x="114" y="81"/>
                  </a:cubicBezTo>
                  <a:cubicBezTo>
                    <a:pt x="114" y="81"/>
                    <a:pt x="114" y="81"/>
                    <a:pt x="114" y="81"/>
                  </a:cubicBezTo>
                  <a:cubicBezTo>
                    <a:pt x="114" y="81"/>
                    <a:pt x="113" y="81"/>
                    <a:pt x="113" y="81"/>
                  </a:cubicBezTo>
                  <a:cubicBezTo>
                    <a:pt x="113" y="81"/>
                    <a:pt x="113" y="81"/>
                    <a:pt x="112" y="81"/>
                  </a:cubicBezTo>
                  <a:cubicBezTo>
                    <a:pt x="112" y="81"/>
                    <a:pt x="112" y="81"/>
                    <a:pt x="112" y="81"/>
                  </a:cubicBezTo>
                  <a:cubicBezTo>
                    <a:pt x="112" y="80"/>
                    <a:pt x="111" y="80"/>
                    <a:pt x="111" y="80"/>
                  </a:cubicBezTo>
                  <a:cubicBezTo>
                    <a:pt x="111" y="80"/>
                    <a:pt x="111" y="80"/>
                    <a:pt x="111" y="80"/>
                  </a:cubicBezTo>
                  <a:cubicBezTo>
                    <a:pt x="111" y="80"/>
                    <a:pt x="110" y="81"/>
                    <a:pt x="110" y="81"/>
                  </a:cubicBezTo>
                  <a:cubicBezTo>
                    <a:pt x="110" y="81"/>
                    <a:pt x="110" y="82"/>
                    <a:pt x="110" y="82"/>
                  </a:cubicBezTo>
                  <a:cubicBezTo>
                    <a:pt x="110" y="83"/>
                    <a:pt x="110" y="83"/>
                    <a:pt x="110" y="84"/>
                  </a:cubicBezTo>
                  <a:cubicBezTo>
                    <a:pt x="110" y="84"/>
                    <a:pt x="110" y="84"/>
                    <a:pt x="110" y="84"/>
                  </a:cubicBezTo>
                  <a:cubicBezTo>
                    <a:pt x="110" y="84"/>
                    <a:pt x="111" y="84"/>
                    <a:pt x="111" y="84"/>
                  </a:cubicBezTo>
                  <a:cubicBezTo>
                    <a:pt x="111" y="85"/>
                    <a:pt x="112" y="85"/>
                    <a:pt x="112" y="85"/>
                  </a:cubicBezTo>
                  <a:cubicBezTo>
                    <a:pt x="112" y="85"/>
                    <a:pt x="112" y="85"/>
                    <a:pt x="113" y="85"/>
                  </a:cubicBezTo>
                  <a:cubicBezTo>
                    <a:pt x="113" y="85"/>
                    <a:pt x="114" y="84"/>
                    <a:pt x="115" y="84"/>
                  </a:cubicBezTo>
                  <a:cubicBezTo>
                    <a:pt x="115" y="85"/>
                    <a:pt x="115" y="86"/>
                    <a:pt x="116" y="86"/>
                  </a:cubicBezTo>
                  <a:cubicBezTo>
                    <a:pt x="116" y="87"/>
                    <a:pt x="117" y="87"/>
                    <a:pt x="118" y="87"/>
                  </a:cubicBezTo>
                  <a:cubicBezTo>
                    <a:pt x="118" y="87"/>
                    <a:pt x="118" y="88"/>
                    <a:pt x="117" y="88"/>
                  </a:cubicBezTo>
                  <a:cubicBezTo>
                    <a:pt x="116" y="89"/>
                    <a:pt x="116" y="89"/>
                    <a:pt x="115" y="89"/>
                  </a:cubicBezTo>
                  <a:cubicBezTo>
                    <a:pt x="115" y="89"/>
                    <a:pt x="114" y="89"/>
                    <a:pt x="114" y="89"/>
                  </a:cubicBezTo>
                  <a:cubicBezTo>
                    <a:pt x="113" y="89"/>
                    <a:pt x="112" y="90"/>
                    <a:pt x="112" y="91"/>
                  </a:cubicBezTo>
                  <a:cubicBezTo>
                    <a:pt x="112" y="93"/>
                    <a:pt x="112" y="94"/>
                    <a:pt x="112" y="96"/>
                  </a:cubicBezTo>
                  <a:cubicBezTo>
                    <a:pt x="111" y="97"/>
                    <a:pt x="112" y="98"/>
                    <a:pt x="113" y="99"/>
                  </a:cubicBezTo>
                  <a:cubicBezTo>
                    <a:pt x="114" y="99"/>
                    <a:pt x="114" y="99"/>
                    <a:pt x="114" y="99"/>
                  </a:cubicBezTo>
                  <a:cubicBezTo>
                    <a:pt x="115" y="99"/>
                    <a:pt x="116" y="98"/>
                    <a:pt x="116" y="97"/>
                  </a:cubicBezTo>
                  <a:cubicBezTo>
                    <a:pt x="117" y="97"/>
                    <a:pt x="117" y="96"/>
                    <a:pt x="118" y="95"/>
                  </a:cubicBezTo>
                  <a:cubicBezTo>
                    <a:pt x="118" y="95"/>
                    <a:pt x="118" y="95"/>
                    <a:pt x="118" y="95"/>
                  </a:cubicBezTo>
                  <a:cubicBezTo>
                    <a:pt x="118" y="95"/>
                    <a:pt x="118" y="95"/>
                    <a:pt x="118" y="95"/>
                  </a:cubicBezTo>
                  <a:cubicBezTo>
                    <a:pt x="118" y="95"/>
                    <a:pt x="118" y="95"/>
                    <a:pt x="119" y="95"/>
                  </a:cubicBezTo>
                  <a:cubicBezTo>
                    <a:pt x="119" y="95"/>
                    <a:pt x="120" y="95"/>
                    <a:pt x="120" y="96"/>
                  </a:cubicBezTo>
                  <a:cubicBezTo>
                    <a:pt x="120" y="96"/>
                    <a:pt x="120" y="97"/>
                    <a:pt x="120" y="97"/>
                  </a:cubicBezTo>
                  <a:cubicBezTo>
                    <a:pt x="119" y="99"/>
                    <a:pt x="119" y="100"/>
                    <a:pt x="120" y="100"/>
                  </a:cubicBezTo>
                  <a:cubicBezTo>
                    <a:pt x="120" y="101"/>
                    <a:pt x="120" y="101"/>
                    <a:pt x="120" y="101"/>
                  </a:cubicBezTo>
                  <a:cubicBezTo>
                    <a:pt x="121" y="101"/>
                    <a:pt x="121" y="101"/>
                    <a:pt x="122" y="101"/>
                  </a:cubicBezTo>
                  <a:cubicBezTo>
                    <a:pt x="123" y="100"/>
                    <a:pt x="123" y="99"/>
                    <a:pt x="123" y="98"/>
                  </a:cubicBezTo>
                  <a:cubicBezTo>
                    <a:pt x="123" y="97"/>
                    <a:pt x="124" y="97"/>
                    <a:pt x="124" y="97"/>
                  </a:cubicBezTo>
                  <a:cubicBezTo>
                    <a:pt x="125" y="97"/>
                    <a:pt x="126" y="97"/>
                    <a:pt x="126" y="96"/>
                  </a:cubicBezTo>
                  <a:cubicBezTo>
                    <a:pt x="127" y="95"/>
                    <a:pt x="126" y="93"/>
                    <a:pt x="126" y="92"/>
                  </a:cubicBezTo>
                  <a:cubicBezTo>
                    <a:pt x="126" y="92"/>
                    <a:pt x="126" y="92"/>
                    <a:pt x="126" y="92"/>
                  </a:cubicBezTo>
                  <a:cubicBezTo>
                    <a:pt x="126" y="92"/>
                    <a:pt x="126" y="92"/>
                    <a:pt x="126" y="92"/>
                  </a:cubicBezTo>
                  <a:cubicBezTo>
                    <a:pt x="126" y="91"/>
                    <a:pt x="126" y="91"/>
                    <a:pt x="126" y="90"/>
                  </a:cubicBezTo>
                  <a:cubicBezTo>
                    <a:pt x="126" y="90"/>
                    <a:pt x="126" y="89"/>
                    <a:pt x="126" y="89"/>
                  </a:cubicBezTo>
                  <a:cubicBezTo>
                    <a:pt x="125" y="89"/>
                    <a:pt x="124" y="88"/>
                    <a:pt x="123" y="88"/>
                  </a:cubicBezTo>
                  <a:cubicBezTo>
                    <a:pt x="123" y="88"/>
                    <a:pt x="123" y="88"/>
                    <a:pt x="123" y="88"/>
                  </a:cubicBezTo>
                  <a:cubicBezTo>
                    <a:pt x="123" y="88"/>
                    <a:pt x="123" y="88"/>
                    <a:pt x="123" y="88"/>
                  </a:cubicBezTo>
                  <a:cubicBezTo>
                    <a:pt x="123" y="88"/>
                    <a:pt x="123" y="88"/>
                    <a:pt x="123" y="88"/>
                  </a:cubicBezTo>
                  <a:cubicBezTo>
                    <a:pt x="123" y="88"/>
                    <a:pt x="123" y="88"/>
                    <a:pt x="123" y="88"/>
                  </a:cubicBezTo>
                  <a:cubicBezTo>
                    <a:pt x="123" y="88"/>
                    <a:pt x="123" y="88"/>
                    <a:pt x="124" y="87"/>
                  </a:cubicBezTo>
                  <a:cubicBezTo>
                    <a:pt x="124" y="87"/>
                    <a:pt x="124" y="87"/>
                    <a:pt x="124" y="87"/>
                  </a:cubicBezTo>
                  <a:cubicBezTo>
                    <a:pt x="125" y="87"/>
                    <a:pt x="125" y="87"/>
                    <a:pt x="125" y="87"/>
                  </a:cubicBezTo>
                  <a:cubicBezTo>
                    <a:pt x="125" y="87"/>
                    <a:pt x="126" y="87"/>
                    <a:pt x="127" y="87"/>
                  </a:cubicBezTo>
                  <a:cubicBezTo>
                    <a:pt x="127" y="87"/>
                    <a:pt x="128" y="87"/>
                    <a:pt x="128" y="87"/>
                  </a:cubicBezTo>
                  <a:cubicBezTo>
                    <a:pt x="128" y="87"/>
                    <a:pt x="129" y="87"/>
                    <a:pt x="129" y="87"/>
                  </a:cubicBezTo>
                  <a:cubicBezTo>
                    <a:pt x="130" y="87"/>
                    <a:pt x="130" y="87"/>
                    <a:pt x="131" y="87"/>
                  </a:cubicBezTo>
                  <a:cubicBezTo>
                    <a:pt x="131" y="87"/>
                    <a:pt x="132" y="87"/>
                    <a:pt x="132" y="87"/>
                  </a:cubicBezTo>
                  <a:cubicBezTo>
                    <a:pt x="134" y="87"/>
                    <a:pt x="134" y="85"/>
                    <a:pt x="134" y="85"/>
                  </a:cubicBezTo>
                  <a:cubicBezTo>
                    <a:pt x="134" y="85"/>
                    <a:pt x="134" y="85"/>
                    <a:pt x="134" y="85"/>
                  </a:cubicBezTo>
                  <a:cubicBezTo>
                    <a:pt x="134" y="84"/>
                    <a:pt x="134" y="84"/>
                    <a:pt x="134" y="84"/>
                  </a:cubicBezTo>
                  <a:cubicBezTo>
                    <a:pt x="132" y="84"/>
                    <a:pt x="131" y="83"/>
                    <a:pt x="130" y="82"/>
                  </a:cubicBezTo>
                  <a:cubicBezTo>
                    <a:pt x="130" y="81"/>
                    <a:pt x="130" y="80"/>
                    <a:pt x="130" y="79"/>
                  </a:cubicBezTo>
                  <a:cubicBezTo>
                    <a:pt x="130" y="79"/>
                    <a:pt x="131" y="79"/>
                    <a:pt x="131" y="79"/>
                  </a:cubicBezTo>
                  <a:cubicBezTo>
                    <a:pt x="132" y="79"/>
                    <a:pt x="132" y="79"/>
                    <a:pt x="132" y="79"/>
                  </a:cubicBezTo>
                  <a:cubicBezTo>
                    <a:pt x="132" y="79"/>
                    <a:pt x="132" y="80"/>
                    <a:pt x="132" y="80"/>
                  </a:cubicBezTo>
                  <a:cubicBezTo>
                    <a:pt x="132" y="80"/>
                    <a:pt x="132" y="80"/>
                    <a:pt x="132" y="81"/>
                  </a:cubicBezTo>
                  <a:cubicBezTo>
                    <a:pt x="132" y="81"/>
                    <a:pt x="132" y="82"/>
                    <a:pt x="133" y="82"/>
                  </a:cubicBezTo>
                  <a:cubicBezTo>
                    <a:pt x="133" y="82"/>
                    <a:pt x="133" y="82"/>
                    <a:pt x="133" y="82"/>
                  </a:cubicBezTo>
                  <a:cubicBezTo>
                    <a:pt x="135" y="82"/>
                    <a:pt x="136" y="81"/>
                    <a:pt x="137" y="80"/>
                  </a:cubicBezTo>
                  <a:cubicBezTo>
                    <a:pt x="137" y="80"/>
                    <a:pt x="137" y="80"/>
                    <a:pt x="137" y="80"/>
                  </a:cubicBezTo>
                  <a:cubicBezTo>
                    <a:pt x="137" y="80"/>
                    <a:pt x="138" y="79"/>
                    <a:pt x="138" y="79"/>
                  </a:cubicBezTo>
                  <a:cubicBezTo>
                    <a:pt x="138" y="78"/>
                    <a:pt x="139" y="78"/>
                    <a:pt x="139" y="78"/>
                  </a:cubicBezTo>
                  <a:cubicBezTo>
                    <a:pt x="140" y="77"/>
                    <a:pt x="141" y="76"/>
                    <a:pt x="141" y="76"/>
                  </a:cubicBezTo>
                  <a:cubicBezTo>
                    <a:pt x="141" y="75"/>
                    <a:pt x="141" y="75"/>
                    <a:pt x="141" y="75"/>
                  </a:cubicBezTo>
                  <a:cubicBezTo>
                    <a:pt x="141" y="74"/>
                    <a:pt x="140" y="74"/>
                    <a:pt x="140" y="74"/>
                  </a:cubicBezTo>
                  <a:cubicBezTo>
                    <a:pt x="140" y="74"/>
                    <a:pt x="139" y="74"/>
                    <a:pt x="139" y="74"/>
                  </a:cubicBezTo>
                  <a:cubicBezTo>
                    <a:pt x="139" y="73"/>
                    <a:pt x="139" y="73"/>
                    <a:pt x="139" y="72"/>
                  </a:cubicBezTo>
                  <a:cubicBezTo>
                    <a:pt x="139" y="72"/>
                    <a:pt x="139" y="72"/>
                    <a:pt x="139" y="72"/>
                  </a:cubicBezTo>
                  <a:cubicBezTo>
                    <a:pt x="139" y="71"/>
                    <a:pt x="139" y="71"/>
                    <a:pt x="138" y="71"/>
                  </a:cubicBezTo>
                  <a:cubicBezTo>
                    <a:pt x="138" y="70"/>
                    <a:pt x="137" y="70"/>
                    <a:pt x="137" y="70"/>
                  </a:cubicBezTo>
                  <a:cubicBezTo>
                    <a:pt x="135" y="70"/>
                    <a:pt x="134" y="70"/>
                    <a:pt x="133" y="72"/>
                  </a:cubicBezTo>
                  <a:cubicBezTo>
                    <a:pt x="132" y="72"/>
                    <a:pt x="132" y="73"/>
                    <a:pt x="131" y="74"/>
                  </a:cubicBezTo>
                  <a:cubicBezTo>
                    <a:pt x="131" y="74"/>
                    <a:pt x="131" y="73"/>
                    <a:pt x="131" y="72"/>
                  </a:cubicBezTo>
                  <a:cubicBezTo>
                    <a:pt x="131" y="72"/>
                    <a:pt x="132" y="72"/>
                    <a:pt x="132" y="71"/>
                  </a:cubicBezTo>
                  <a:cubicBezTo>
                    <a:pt x="133" y="71"/>
                    <a:pt x="133" y="71"/>
                    <a:pt x="133" y="70"/>
                  </a:cubicBezTo>
                  <a:cubicBezTo>
                    <a:pt x="134" y="69"/>
                    <a:pt x="135" y="67"/>
                    <a:pt x="135" y="65"/>
                  </a:cubicBezTo>
                  <a:cubicBezTo>
                    <a:pt x="135" y="65"/>
                    <a:pt x="135" y="65"/>
                    <a:pt x="135" y="65"/>
                  </a:cubicBezTo>
                  <a:cubicBezTo>
                    <a:pt x="135" y="65"/>
                    <a:pt x="135" y="65"/>
                    <a:pt x="135" y="65"/>
                  </a:cubicBezTo>
                  <a:cubicBezTo>
                    <a:pt x="134" y="64"/>
                    <a:pt x="134" y="65"/>
                    <a:pt x="134" y="65"/>
                  </a:cubicBezTo>
                  <a:cubicBezTo>
                    <a:pt x="133" y="65"/>
                    <a:pt x="132" y="66"/>
                    <a:pt x="132" y="67"/>
                  </a:cubicBezTo>
                  <a:cubicBezTo>
                    <a:pt x="132" y="67"/>
                    <a:pt x="132" y="67"/>
                    <a:pt x="132" y="67"/>
                  </a:cubicBezTo>
                  <a:cubicBezTo>
                    <a:pt x="132" y="68"/>
                    <a:pt x="131" y="68"/>
                    <a:pt x="131" y="69"/>
                  </a:cubicBezTo>
                  <a:cubicBezTo>
                    <a:pt x="131" y="69"/>
                    <a:pt x="131" y="69"/>
                    <a:pt x="131" y="69"/>
                  </a:cubicBezTo>
                  <a:cubicBezTo>
                    <a:pt x="131" y="69"/>
                    <a:pt x="131" y="68"/>
                    <a:pt x="130" y="68"/>
                  </a:cubicBezTo>
                  <a:cubicBezTo>
                    <a:pt x="130" y="68"/>
                    <a:pt x="130" y="68"/>
                    <a:pt x="130" y="68"/>
                  </a:cubicBezTo>
                  <a:cubicBezTo>
                    <a:pt x="130" y="67"/>
                    <a:pt x="130" y="67"/>
                    <a:pt x="129" y="67"/>
                  </a:cubicBezTo>
                  <a:cubicBezTo>
                    <a:pt x="129" y="67"/>
                    <a:pt x="129" y="67"/>
                    <a:pt x="129" y="67"/>
                  </a:cubicBezTo>
                  <a:cubicBezTo>
                    <a:pt x="128" y="67"/>
                    <a:pt x="126" y="69"/>
                    <a:pt x="126" y="70"/>
                  </a:cubicBezTo>
                  <a:cubicBezTo>
                    <a:pt x="126" y="71"/>
                    <a:pt x="126" y="71"/>
                    <a:pt x="126" y="72"/>
                  </a:cubicBezTo>
                  <a:cubicBezTo>
                    <a:pt x="127" y="72"/>
                    <a:pt x="127" y="72"/>
                    <a:pt x="127" y="72"/>
                  </a:cubicBezTo>
                  <a:cubicBezTo>
                    <a:pt x="127" y="73"/>
                    <a:pt x="127" y="73"/>
                    <a:pt x="127" y="73"/>
                  </a:cubicBezTo>
                  <a:cubicBezTo>
                    <a:pt x="127" y="74"/>
                    <a:pt x="127" y="74"/>
                    <a:pt x="127" y="74"/>
                  </a:cubicBezTo>
                  <a:cubicBezTo>
                    <a:pt x="127" y="74"/>
                    <a:pt x="127" y="74"/>
                    <a:pt x="127" y="75"/>
                  </a:cubicBezTo>
                  <a:cubicBezTo>
                    <a:pt x="127" y="75"/>
                    <a:pt x="126" y="75"/>
                    <a:pt x="126" y="75"/>
                  </a:cubicBezTo>
                  <a:cubicBezTo>
                    <a:pt x="125" y="76"/>
                    <a:pt x="125" y="76"/>
                    <a:pt x="124" y="77"/>
                  </a:cubicBezTo>
                  <a:cubicBezTo>
                    <a:pt x="124" y="77"/>
                    <a:pt x="124" y="77"/>
                    <a:pt x="124" y="78"/>
                  </a:cubicBezTo>
                  <a:cubicBezTo>
                    <a:pt x="124" y="78"/>
                    <a:pt x="124" y="79"/>
                    <a:pt x="124" y="79"/>
                  </a:cubicBezTo>
                  <a:cubicBezTo>
                    <a:pt x="123" y="79"/>
                    <a:pt x="123" y="80"/>
                    <a:pt x="122" y="81"/>
                  </a:cubicBezTo>
                  <a:cubicBezTo>
                    <a:pt x="122" y="81"/>
                    <a:pt x="122" y="81"/>
                    <a:pt x="121" y="81"/>
                  </a:cubicBezTo>
                  <a:close/>
                  <a:moveTo>
                    <a:pt x="169" y="41"/>
                  </a:moveTo>
                  <a:cubicBezTo>
                    <a:pt x="169" y="41"/>
                    <a:pt x="169" y="41"/>
                    <a:pt x="169" y="41"/>
                  </a:cubicBezTo>
                  <a:cubicBezTo>
                    <a:pt x="169" y="41"/>
                    <a:pt x="169" y="41"/>
                    <a:pt x="169" y="41"/>
                  </a:cubicBezTo>
                  <a:cubicBezTo>
                    <a:pt x="170" y="41"/>
                    <a:pt x="170" y="41"/>
                    <a:pt x="170" y="41"/>
                  </a:cubicBezTo>
                  <a:cubicBezTo>
                    <a:pt x="170" y="41"/>
                    <a:pt x="170" y="41"/>
                    <a:pt x="171" y="42"/>
                  </a:cubicBezTo>
                  <a:cubicBezTo>
                    <a:pt x="171" y="42"/>
                    <a:pt x="171" y="42"/>
                    <a:pt x="171" y="42"/>
                  </a:cubicBezTo>
                  <a:cubicBezTo>
                    <a:pt x="171" y="42"/>
                    <a:pt x="172" y="42"/>
                    <a:pt x="172" y="42"/>
                  </a:cubicBezTo>
                  <a:cubicBezTo>
                    <a:pt x="173" y="42"/>
                    <a:pt x="175" y="42"/>
                    <a:pt x="175" y="41"/>
                  </a:cubicBezTo>
                  <a:cubicBezTo>
                    <a:pt x="175" y="41"/>
                    <a:pt x="176" y="41"/>
                    <a:pt x="176" y="41"/>
                  </a:cubicBezTo>
                  <a:cubicBezTo>
                    <a:pt x="177" y="41"/>
                    <a:pt x="177" y="40"/>
                    <a:pt x="177" y="40"/>
                  </a:cubicBezTo>
                  <a:cubicBezTo>
                    <a:pt x="178" y="40"/>
                    <a:pt x="178" y="39"/>
                    <a:pt x="178" y="39"/>
                  </a:cubicBezTo>
                  <a:cubicBezTo>
                    <a:pt x="179" y="39"/>
                    <a:pt x="179" y="39"/>
                    <a:pt x="179" y="38"/>
                  </a:cubicBezTo>
                  <a:cubicBezTo>
                    <a:pt x="179" y="38"/>
                    <a:pt x="179" y="37"/>
                    <a:pt x="179" y="37"/>
                  </a:cubicBezTo>
                  <a:cubicBezTo>
                    <a:pt x="179" y="36"/>
                    <a:pt x="179" y="36"/>
                    <a:pt x="179" y="36"/>
                  </a:cubicBezTo>
                  <a:cubicBezTo>
                    <a:pt x="178" y="36"/>
                    <a:pt x="178" y="36"/>
                    <a:pt x="177" y="36"/>
                  </a:cubicBezTo>
                  <a:cubicBezTo>
                    <a:pt x="177" y="36"/>
                    <a:pt x="177" y="36"/>
                    <a:pt x="177" y="36"/>
                  </a:cubicBezTo>
                  <a:cubicBezTo>
                    <a:pt x="177" y="35"/>
                    <a:pt x="177" y="35"/>
                    <a:pt x="177" y="35"/>
                  </a:cubicBezTo>
                  <a:cubicBezTo>
                    <a:pt x="177" y="35"/>
                    <a:pt x="177" y="35"/>
                    <a:pt x="176" y="36"/>
                  </a:cubicBezTo>
                  <a:cubicBezTo>
                    <a:pt x="176" y="36"/>
                    <a:pt x="176" y="36"/>
                    <a:pt x="176" y="36"/>
                  </a:cubicBezTo>
                  <a:cubicBezTo>
                    <a:pt x="176" y="36"/>
                    <a:pt x="175" y="36"/>
                    <a:pt x="175" y="36"/>
                  </a:cubicBezTo>
                  <a:cubicBezTo>
                    <a:pt x="175" y="36"/>
                    <a:pt x="175" y="36"/>
                    <a:pt x="175" y="36"/>
                  </a:cubicBezTo>
                  <a:cubicBezTo>
                    <a:pt x="175" y="36"/>
                    <a:pt x="174" y="36"/>
                    <a:pt x="173" y="36"/>
                  </a:cubicBezTo>
                  <a:cubicBezTo>
                    <a:pt x="173" y="36"/>
                    <a:pt x="173" y="36"/>
                    <a:pt x="173" y="36"/>
                  </a:cubicBezTo>
                  <a:cubicBezTo>
                    <a:pt x="171" y="36"/>
                    <a:pt x="170" y="37"/>
                    <a:pt x="169" y="37"/>
                  </a:cubicBezTo>
                  <a:cubicBezTo>
                    <a:pt x="168" y="38"/>
                    <a:pt x="167" y="39"/>
                    <a:pt x="167" y="40"/>
                  </a:cubicBezTo>
                  <a:cubicBezTo>
                    <a:pt x="168" y="41"/>
                    <a:pt x="168" y="41"/>
                    <a:pt x="169" y="41"/>
                  </a:cubicBezTo>
                  <a:close/>
                  <a:moveTo>
                    <a:pt x="177" y="82"/>
                  </a:moveTo>
                  <a:cubicBezTo>
                    <a:pt x="177" y="83"/>
                    <a:pt x="177" y="84"/>
                    <a:pt x="176" y="84"/>
                  </a:cubicBezTo>
                  <a:cubicBezTo>
                    <a:pt x="176" y="84"/>
                    <a:pt x="176" y="84"/>
                    <a:pt x="176" y="84"/>
                  </a:cubicBezTo>
                  <a:cubicBezTo>
                    <a:pt x="175" y="84"/>
                    <a:pt x="174" y="83"/>
                    <a:pt x="173" y="84"/>
                  </a:cubicBezTo>
                  <a:cubicBezTo>
                    <a:pt x="172" y="85"/>
                    <a:pt x="171" y="87"/>
                    <a:pt x="172" y="88"/>
                  </a:cubicBezTo>
                  <a:cubicBezTo>
                    <a:pt x="172" y="88"/>
                    <a:pt x="172" y="88"/>
                    <a:pt x="173" y="88"/>
                  </a:cubicBezTo>
                  <a:cubicBezTo>
                    <a:pt x="173" y="89"/>
                    <a:pt x="173" y="89"/>
                    <a:pt x="173" y="89"/>
                  </a:cubicBezTo>
                  <a:cubicBezTo>
                    <a:pt x="173" y="90"/>
                    <a:pt x="173" y="90"/>
                    <a:pt x="173" y="91"/>
                  </a:cubicBezTo>
                  <a:cubicBezTo>
                    <a:pt x="173" y="91"/>
                    <a:pt x="173" y="92"/>
                    <a:pt x="173" y="92"/>
                  </a:cubicBezTo>
                  <a:cubicBezTo>
                    <a:pt x="173" y="92"/>
                    <a:pt x="173" y="93"/>
                    <a:pt x="173" y="93"/>
                  </a:cubicBezTo>
                  <a:cubicBezTo>
                    <a:pt x="174" y="93"/>
                    <a:pt x="174" y="93"/>
                    <a:pt x="174" y="93"/>
                  </a:cubicBezTo>
                  <a:cubicBezTo>
                    <a:pt x="175" y="93"/>
                    <a:pt x="175" y="93"/>
                    <a:pt x="176" y="93"/>
                  </a:cubicBezTo>
                  <a:cubicBezTo>
                    <a:pt x="176" y="93"/>
                    <a:pt x="176" y="93"/>
                    <a:pt x="176" y="93"/>
                  </a:cubicBezTo>
                  <a:cubicBezTo>
                    <a:pt x="177" y="93"/>
                    <a:pt x="178" y="93"/>
                    <a:pt x="178" y="93"/>
                  </a:cubicBezTo>
                  <a:cubicBezTo>
                    <a:pt x="179" y="93"/>
                    <a:pt x="179" y="93"/>
                    <a:pt x="179" y="93"/>
                  </a:cubicBezTo>
                  <a:cubicBezTo>
                    <a:pt x="181" y="93"/>
                    <a:pt x="181" y="92"/>
                    <a:pt x="182" y="91"/>
                  </a:cubicBezTo>
                  <a:cubicBezTo>
                    <a:pt x="182" y="91"/>
                    <a:pt x="182" y="91"/>
                    <a:pt x="182" y="91"/>
                  </a:cubicBezTo>
                  <a:cubicBezTo>
                    <a:pt x="182" y="91"/>
                    <a:pt x="183" y="91"/>
                    <a:pt x="183" y="91"/>
                  </a:cubicBezTo>
                  <a:cubicBezTo>
                    <a:pt x="183" y="90"/>
                    <a:pt x="183" y="90"/>
                    <a:pt x="182" y="90"/>
                  </a:cubicBezTo>
                  <a:cubicBezTo>
                    <a:pt x="182" y="90"/>
                    <a:pt x="182" y="90"/>
                    <a:pt x="182" y="90"/>
                  </a:cubicBezTo>
                  <a:cubicBezTo>
                    <a:pt x="182" y="90"/>
                    <a:pt x="182" y="90"/>
                    <a:pt x="182" y="90"/>
                  </a:cubicBezTo>
                  <a:cubicBezTo>
                    <a:pt x="181" y="89"/>
                    <a:pt x="181" y="88"/>
                    <a:pt x="182" y="88"/>
                  </a:cubicBezTo>
                  <a:cubicBezTo>
                    <a:pt x="182" y="88"/>
                    <a:pt x="182" y="88"/>
                    <a:pt x="182" y="88"/>
                  </a:cubicBezTo>
                  <a:cubicBezTo>
                    <a:pt x="182" y="87"/>
                    <a:pt x="182" y="87"/>
                    <a:pt x="182" y="87"/>
                  </a:cubicBezTo>
                  <a:cubicBezTo>
                    <a:pt x="182" y="86"/>
                    <a:pt x="182" y="86"/>
                    <a:pt x="182" y="85"/>
                  </a:cubicBezTo>
                  <a:cubicBezTo>
                    <a:pt x="182" y="85"/>
                    <a:pt x="182" y="85"/>
                    <a:pt x="181" y="84"/>
                  </a:cubicBezTo>
                  <a:cubicBezTo>
                    <a:pt x="181" y="84"/>
                    <a:pt x="181" y="84"/>
                    <a:pt x="181" y="84"/>
                  </a:cubicBezTo>
                  <a:cubicBezTo>
                    <a:pt x="181" y="84"/>
                    <a:pt x="181" y="83"/>
                    <a:pt x="181" y="83"/>
                  </a:cubicBezTo>
                  <a:cubicBezTo>
                    <a:pt x="181" y="82"/>
                    <a:pt x="181" y="80"/>
                    <a:pt x="179" y="80"/>
                  </a:cubicBezTo>
                  <a:cubicBezTo>
                    <a:pt x="179" y="80"/>
                    <a:pt x="179" y="81"/>
                    <a:pt x="178" y="81"/>
                  </a:cubicBezTo>
                  <a:cubicBezTo>
                    <a:pt x="178" y="81"/>
                    <a:pt x="178" y="82"/>
                    <a:pt x="177" y="82"/>
                  </a:cubicBezTo>
                  <a:close/>
                  <a:moveTo>
                    <a:pt x="173" y="83"/>
                  </a:moveTo>
                  <a:cubicBezTo>
                    <a:pt x="174" y="83"/>
                    <a:pt x="174" y="82"/>
                    <a:pt x="174" y="82"/>
                  </a:cubicBezTo>
                  <a:cubicBezTo>
                    <a:pt x="174" y="81"/>
                    <a:pt x="174" y="81"/>
                    <a:pt x="174" y="81"/>
                  </a:cubicBezTo>
                  <a:cubicBezTo>
                    <a:pt x="174" y="81"/>
                    <a:pt x="174" y="80"/>
                    <a:pt x="173" y="80"/>
                  </a:cubicBezTo>
                  <a:cubicBezTo>
                    <a:pt x="173" y="80"/>
                    <a:pt x="173" y="80"/>
                    <a:pt x="172" y="81"/>
                  </a:cubicBezTo>
                  <a:cubicBezTo>
                    <a:pt x="172" y="81"/>
                    <a:pt x="172" y="81"/>
                    <a:pt x="172" y="81"/>
                  </a:cubicBezTo>
                  <a:cubicBezTo>
                    <a:pt x="171" y="81"/>
                    <a:pt x="171" y="82"/>
                    <a:pt x="171" y="82"/>
                  </a:cubicBezTo>
                  <a:cubicBezTo>
                    <a:pt x="171" y="83"/>
                    <a:pt x="171" y="83"/>
                    <a:pt x="171" y="83"/>
                  </a:cubicBezTo>
                  <a:cubicBezTo>
                    <a:pt x="171" y="83"/>
                    <a:pt x="172" y="83"/>
                    <a:pt x="172" y="84"/>
                  </a:cubicBezTo>
                  <a:cubicBezTo>
                    <a:pt x="172" y="84"/>
                    <a:pt x="173" y="83"/>
                    <a:pt x="173" y="83"/>
                  </a:cubicBezTo>
                  <a:cubicBezTo>
                    <a:pt x="173" y="83"/>
                    <a:pt x="173" y="83"/>
                    <a:pt x="173" y="83"/>
                  </a:cubicBezTo>
                  <a:close/>
                  <a:moveTo>
                    <a:pt x="177" y="71"/>
                  </a:moveTo>
                  <a:cubicBezTo>
                    <a:pt x="176" y="71"/>
                    <a:pt x="175" y="71"/>
                    <a:pt x="175" y="71"/>
                  </a:cubicBezTo>
                  <a:cubicBezTo>
                    <a:pt x="174" y="71"/>
                    <a:pt x="174" y="70"/>
                    <a:pt x="174" y="70"/>
                  </a:cubicBezTo>
                  <a:cubicBezTo>
                    <a:pt x="173" y="70"/>
                    <a:pt x="173" y="69"/>
                    <a:pt x="173" y="69"/>
                  </a:cubicBezTo>
                  <a:cubicBezTo>
                    <a:pt x="173" y="69"/>
                    <a:pt x="172" y="69"/>
                    <a:pt x="172" y="69"/>
                  </a:cubicBezTo>
                  <a:cubicBezTo>
                    <a:pt x="172" y="69"/>
                    <a:pt x="171" y="69"/>
                    <a:pt x="171" y="69"/>
                  </a:cubicBezTo>
                  <a:cubicBezTo>
                    <a:pt x="169" y="70"/>
                    <a:pt x="167" y="73"/>
                    <a:pt x="167" y="74"/>
                  </a:cubicBezTo>
                  <a:cubicBezTo>
                    <a:pt x="167" y="75"/>
                    <a:pt x="167" y="75"/>
                    <a:pt x="167" y="75"/>
                  </a:cubicBezTo>
                  <a:cubicBezTo>
                    <a:pt x="168" y="75"/>
                    <a:pt x="168" y="75"/>
                    <a:pt x="168" y="75"/>
                  </a:cubicBezTo>
                  <a:cubicBezTo>
                    <a:pt x="169" y="75"/>
                    <a:pt x="169" y="75"/>
                    <a:pt x="169" y="75"/>
                  </a:cubicBezTo>
                  <a:cubicBezTo>
                    <a:pt x="169" y="76"/>
                    <a:pt x="169" y="76"/>
                    <a:pt x="169" y="76"/>
                  </a:cubicBezTo>
                  <a:cubicBezTo>
                    <a:pt x="170" y="76"/>
                    <a:pt x="170" y="76"/>
                    <a:pt x="170" y="76"/>
                  </a:cubicBezTo>
                  <a:cubicBezTo>
                    <a:pt x="170" y="75"/>
                    <a:pt x="171" y="75"/>
                    <a:pt x="171" y="75"/>
                  </a:cubicBezTo>
                  <a:cubicBezTo>
                    <a:pt x="171" y="75"/>
                    <a:pt x="171" y="75"/>
                    <a:pt x="172" y="75"/>
                  </a:cubicBezTo>
                  <a:cubicBezTo>
                    <a:pt x="172" y="74"/>
                    <a:pt x="172" y="74"/>
                    <a:pt x="173" y="74"/>
                  </a:cubicBezTo>
                  <a:cubicBezTo>
                    <a:pt x="173" y="74"/>
                    <a:pt x="173" y="74"/>
                    <a:pt x="174" y="75"/>
                  </a:cubicBezTo>
                  <a:cubicBezTo>
                    <a:pt x="174" y="75"/>
                    <a:pt x="174" y="75"/>
                    <a:pt x="175" y="75"/>
                  </a:cubicBezTo>
                  <a:cubicBezTo>
                    <a:pt x="175" y="75"/>
                    <a:pt x="176" y="75"/>
                    <a:pt x="176" y="74"/>
                  </a:cubicBezTo>
                  <a:cubicBezTo>
                    <a:pt x="177" y="74"/>
                    <a:pt x="177" y="73"/>
                    <a:pt x="177" y="72"/>
                  </a:cubicBezTo>
                  <a:cubicBezTo>
                    <a:pt x="177" y="72"/>
                    <a:pt x="177" y="72"/>
                    <a:pt x="177" y="72"/>
                  </a:cubicBezTo>
                  <a:cubicBezTo>
                    <a:pt x="177" y="72"/>
                    <a:pt x="177" y="71"/>
                    <a:pt x="177" y="71"/>
                  </a:cubicBezTo>
                  <a:cubicBezTo>
                    <a:pt x="177" y="71"/>
                    <a:pt x="177" y="71"/>
                    <a:pt x="177" y="71"/>
                  </a:cubicBezTo>
                  <a:close/>
                  <a:moveTo>
                    <a:pt x="180" y="76"/>
                  </a:moveTo>
                  <a:cubicBezTo>
                    <a:pt x="181" y="76"/>
                    <a:pt x="181" y="76"/>
                    <a:pt x="181" y="76"/>
                  </a:cubicBezTo>
                  <a:cubicBezTo>
                    <a:pt x="181" y="76"/>
                    <a:pt x="181" y="76"/>
                    <a:pt x="181" y="76"/>
                  </a:cubicBezTo>
                  <a:cubicBezTo>
                    <a:pt x="182" y="75"/>
                    <a:pt x="182" y="75"/>
                    <a:pt x="183" y="75"/>
                  </a:cubicBezTo>
                  <a:cubicBezTo>
                    <a:pt x="183" y="75"/>
                    <a:pt x="184" y="75"/>
                    <a:pt x="185" y="74"/>
                  </a:cubicBezTo>
                  <a:cubicBezTo>
                    <a:pt x="185" y="74"/>
                    <a:pt x="186" y="73"/>
                    <a:pt x="186" y="72"/>
                  </a:cubicBezTo>
                  <a:cubicBezTo>
                    <a:pt x="186" y="71"/>
                    <a:pt x="186" y="71"/>
                    <a:pt x="186" y="71"/>
                  </a:cubicBezTo>
                  <a:cubicBezTo>
                    <a:pt x="186" y="71"/>
                    <a:pt x="185" y="71"/>
                    <a:pt x="185" y="71"/>
                  </a:cubicBezTo>
                  <a:cubicBezTo>
                    <a:pt x="185" y="71"/>
                    <a:pt x="184" y="71"/>
                    <a:pt x="184" y="71"/>
                  </a:cubicBezTo>
                  <a:cubicBezTo>
                    <a:pt x="184" y="71"/>
                    <a:pt x="184" y="71"/>
                    <a:pt x="183" y="71"/>
                  </a:cubicBezTo>
                  <a:cubicBezTo>
                    <a:pt x="183" y="71"/>
                    <a:pt x="183" y="71"/>
                    <a:pt x="183" y="71"/>
                  </a:cubicBezTo>
                  <a:cubicBezTo>
                    <a:pt x="182" y="72"/>
                    <a:pt x="182" y="72"/>
                    <a:pt x="182" y="73"/>
                  </a:cubicBezTo>
                  <a:cubicBezTo>
                    <a:pt x="182" y="73"/>
                    <a:pt x="182" y="73"/>
                    <a:pt x="182" y="73"/>
                  </a:cubicBezTo>
                  <a:cubicBezTo>
                    <a:pt x="181" y="73"/>
                    <a:pt x="181" y="73"/>
                    <a:pt x="181" y="73"/>
                  </a:cubicBezTo>
                  <a:cubicBezTo>
                    <a:pt x="180" y="74"/>
                    <a:pt x="180" y="74"/>
                    <a:pt x="180" y="74"/>
                  </a:cubicBezTo>
                  <a:cubicBezTo>
                    <a:pt x="180" y="74"/>
                    <a:pt x="179" y="74"/>
                    <a:pt x="179" y="75"/>
                  </a:cubicBezTo>
                  <a:cubicBezTo>
                    <a:pt x="179" y="75"/>
                    <a:pt x="180" y="76"/>
                    <a:pt x="180" y="76"/>
                  </a:cubicBezTo>
                  <a:close/>
                  <a:moveTo>
                    <a:pt x="166" y="80"/>
                  </a:moveTo>
                  <a:cubicBezTo>
                    <a:pt x="166" y="80"/>
                    <a:pt x="166" y="80"/>
                    <a:pt x="166" y="80"/>
                  </a:cubicBezTo>
                  <a:cubicBezTo>
                    <a:pt x="165" y="80"/>
                    <a:pt x="165" y="80"/>
                    <a:pt x="165" y="79"/>
                  </a:cubicBezTo>
                  <a:cubicBezTo>
                    <a:pt x="165" y="79"/>
                    <a:pt x="165" y="79"/>
                    <a:pt x="165" y="79"/>
                  </a:cubicBezTo>
                  <a:cubicBezTo>
                    <a:pt x="165" y="79"/>
                    <a:pt x="165" y="79"/>
                    <a:pt x="165" y="79"/>
                  </a:cubicBezTo>
                  <a:cubicBezTo>
                    <a:pt x="164" y="78"/>
                    <a:pt x="164" y="78"/>
                    <a:pt x="164" y="78"/>
                  </a:cubicBezTo>
                  <a:cubicBezTo>
                    <a:pt x="164" y="78"/>
                    <a:pt x="163" y="78"/>
                    <a:pt x="163" y="78"/>
                  </a:cubicBezTo>
                  <a:cubicBezTo>
                    <a:pt x="163" y="78"/>
                    <a:pt x="162" y="78"/>
                    <a:pt x="162" y="78"/>
                  </a:cubicBezTo>
                  <a:cubicBezTo>
                    <a:pt x="162" y="79"/>
                    <a:pt x="162" y="79"/>
                    <a:pt x="162" y="79"/>
                  </a:cubicBezTo>
                  <a:cubicBezTo>
                    <a:pt x="162" y="79"/>
                    <a:pt x="162" y="80"/>
                    <a:pt x="162" y="80"/>
                  </a:cubicBezTo>
                  <a:cubicBezTo>
                    <a:pt x="162" y="80"/>
                    <a:pt x="162" y="80"/>
                    <a:pt x="162" y="80"/>
                  </a:cubicBezTo>
                  <a:cubicBezTo>
                    <a:pt x="162" y="80"/>
                    <a:pt x="162" y="81"/>
                    <a:pt x="163" y="81"/>
                  </a:cubicBezTo>
                  <a:cubicBezTo>
                    <a:pt x="163" y="81"/>
                    <a:pt x="163" y="81"/>
                    <a:pt x="163" y="81"/>
                  </a:cubicBezTo>
                  <a:cubicBezTo>
                    <a:pt x="164" y="82"/>
                    <a:pt x="164" y="82"/>
                    <a:pt x="165" y="82"/>
                  </a:cubicBezTo>
                  <a:cubicBezTo>
                    <a:pt x="165" y="82"/>
                    <a:pt x="165" y="82"/>
                    <a:pt x="165" y="82"/>
                  </a:cubicBezTo>
                  <a:cubicBezTo>
                    <a:pt x="166" y="82"/>
                    <a:pt x="166" y="82"/>
                    <a:pt x="166" y="82"/>
                  </a:cubicBezTo>
                  <a:cubicBezTo>
                    <a:pt x="166" y="83"/>
                    <a:pt x="167" y="83"/>
                    <a:pt x="167" y="83"/>
                  </a:cubicBezTo>
                  <a:cubicBezTo>
                    <a:pt x="168" y="83"/>
                    <a:pt x="168" y="83"/>
                    <a:pt x="168" y="83"/>
                  </a:cubicBezTo>
                  <a:cubicBezTo>
                    <a:pt x="168" y="83"/>
                    <a:pt x="169" y="83"/>
                    <a:pt x="169" y="82"/>
                  </a:cubicBezTo>
                  <a:cubicBezTo>
                    <a:pt x="169" y="81"/>
                    <a:pt x="168" y="80"/>
                    <a:pt x="167" y="80"/>
                  </a:cubicBezTo>
                  <a:cubicBezTo>
                    <a:pt x="167" y="80"/>
                    <a:pt x="166" y="80"/>
                    <a:pt x="166" y="80"/>
                  </a:cubicBezTo>
                  <a:close/>
                  <a:moveTo>
                    <a:pt x="202" y="32"/>
                  </a:moveTo>
                  <a:cubicBezTo>
                    <a:pt x="202" y="32"/>
                    <a:pt x="202" y="32"/>
                    <a:pt x="203" y="32"/>
                  </a:cubicBezTo>
                  <a:cubicBezTo>
                    <a:pt x="203" y="32"/>
                    <a:pt x="204" y="32"/>
                    <a:pt x="204" y="31"/>
                  </a:cubicBezTo>
                  <a:cubicBezTo>
                    <a:pt x="205" y="31"/>
                    <a:pt x="205" y="31"/>
                    <a:pt x="205" y="31"/>
                  </a:cubicBezTo>
                  <a:cubicBezTo>
                    <a:pt x="205" y="31"/>
                    <a:pt x="205" y="31"/>
                    <a:pt x="205" y="31"/>
                  </a:cubicBezTo>
                  <a:cubicBezTo>
                    <a:pt x="206" y="31"/>
                    <a:pt x="206" y="32"/>
                    <a:pt x="207" y="32"/>
                  </a:cubicBezTo>
                  <a:cubicBezTo>
                    <a:pt x="207" y="32"/>
                    <a:pt x="207" y="32"/>
                    <a:pt x="208" y="32"/>
                  </a:cubicBezTo>
                  <a:cubicBezTo>
                    <a:pt x="208" y="32"/>
                    <a:pt x="208" y="31"/>
                    <a:pt x="209" y="31"/>
                  </a:cubicBezTo>
                  <a:cubicBezTo>
                    <a:pt x="210" y="32"/>
                    <a:pt x="211" y="31"/>
                    <a:pt x="211" y="30"/>
                  </a:cubicBezTo>
                  <a:cubicBezTo>
                    <a:pt x="212" y="29"/>
                    <a:pt x="212" y="28"/>
                    <a:pt x="211" y="28"/>
                  </a:cubicBezTo>
                  <a:cubicBezTo>
                    <a:pt x="211" y="28"/>
                    <a:pt x="211" y="27"/>
                    <a:pt x="211" y="27"/>
                  </a:cubicBezTo>
                  <a:cubicBezTo>
                    <a:pt x="211" y="27"/>
                    <a:pt x="211" y="27"/>
                    <a:pt x="211" y="27"/>
                  </a:cubicBezTo>
                  <a:cubicBezTo>
                    <a:pt x="211" y="27"/>
                    <a:pt x="211" y="27"/>
                    <a:pt x="211" y="27"/>
                  </a:cubicBezTo>
                  <a:cubicBezTo>
                    <a:pt x="210" y="27"/>
                    <a:pt x="210" y="27"/>
                    <a:pt x="210" y="27"/>
                  </a:cubicBezTo>
                  <a:cubicBezTo>
                    <a:pt x="210" y="27"/>
                    <a:pt x="209" y="27"/>
                    <a:pt x="209" y="27"/>
                  </a:cubicBezTo>
                  <a:cubicBezTo>
                    <a:pt x="209" y="27"/>
                    <a:pt x="208" y="27"/>
                    <a:pt x="208" y="27"/>
                  </a:cubicBezTo>
                  <a:cubicBezTo>
                    <a:pt x="208" y="26"/>
                    <a:pt x="207" y="27"/>
                    <a:pt x="206" y="27"/>
                  </a:cubicBezTo>
                  <a:cubicBezTo>
                    <a:pt x="206" y="27"/>
                    <a:pt x="206" y="27"/>
                    <a:pt x="206" y="27"/>
                  </a:cubicBezTo>
                  <a:cubicBezTo>
                    <a:pt x="205" y="28"/>
                    <a:pt x="204" y="28"/>
                    <a:pt x="204" y="29"/>
                  </a:cubicBezTo>
                  <a:cubicBezTo>
                    <a:pt x="203" y="29"/>
                    <a:pt x="203" y="29"/>
                    <a:pt x="202" y="29"/>
                  </a:cubicBezTo>
                  <a:cubicBezTo>
                    <a:pt x="202" y="29"/>
                    <a:pt x="202" y="30"/>
                    <a:pt x="201" y="30"/>
                  </a:cubicBezTo>
                  <a:cubicBezTo>
                    <a:pt x="201" y="30"/>
                    <a:pt x="201" y="30"/>
                    <a:pt x="201" y="30"/>
                  </a:cubicBezTo>
                  <a:cubicBezTo>
                    <a:pt x="201" y="30"/>
                    <a:pt x="201" y="30"/>
                    <a:pt x="201" y="30"/>
                  </a:cubicBezTo>
                  <a:cubicBezTo>
                    <a:pt x="201" y="31"/>
                    <a:pt x="201" y="32"/>
                    <a:pt x="202" y="32"/>
                  </a:cubicBezTo>
                  <a:close/>
                  <a:moveTo>
                    <a:pt x="166" y="89"/>
                  </a:moveTo>
                  <a:cubicBezTo>
                    <a:pt x="166" y="89"/>
                    <a:pt x="166" y="89"/>
                    <a:pt x="166" y="89"/>
                  </a:cubicBezTo>
                  <a:cubicBezTo>
                    <a:pt x="166" y="89"/>
                    <a:pt x="167" y="89"/>
                    <a:pt x="167" y="89"/>
                  </a:cubicBezTo>
                  <a:cubicBezTo>
                    <a:pt x="167" y="89"/>
                    <a:pt x="167" y="89"/>
                    <a:pt x="167" y="89"/>
                  </a:cubicBezTo>
                  <a:cubicBezTo>
                    <a:pt x="167" y="89"/>
                    <a:pt x="167" y="89"/>
                    <a:pt x="167" y="89"/>
                  </a:cubicBezTo>
                  <a:cubicBezTo>
                    <a:pt x="167" y="90"/>
                    <a:pt x="168" y="90"/>
                    <a:pt x="168" y="90"/>
                  </a:cubicBezTo>
                  <a:cubicBezTo>
                    <a:pt x="169" y="90"/>
                    <a:pt x="169" y="89"/>
                    <a:pt x="170" y="89"/>
                  </a:cubicBezTo>
                  <a:cubicBezTo>
                    <a:pt x="170" y="89"/>
                    <a:pt x="170" y="88"/>
                    <a:pt x="170" y="87"/>
                  </a:cubicBezTo>
                  <a:cubicBezTo>
                    <a:pt x="170" y="87"/>
                    <a:pt x="170" y="87"/>
                    <a:pt x="170" y="87"/>
                  </a:cubicBezTo>
                  <a:cubicBezTo>
                    <a:pt x="169" y="87"/>
                    <a:pt x="169" y="86"/>
                    <a:pt x="169" y="86"/>
                  </a:cubicBezTo>
                  <a:cubicBezTo>
                    <a:pt x="169" y="86"/>
                    <a:pt x="169" y="86"/>
                    <a:pt x="168" y="86"/>
                  </a:cubicBezTo>
                  <a:cubicBezTo>
                    <a:pt x="168" y="86"/>
                    <a:pt x="168" y="86"/>
                    <a:pt x="168" y="86"/>
                  </a:cubicBezTo>
                  <a:cubicBezTo>
                    <a:pt x="167" y="86"/>
                    <a:pt x="167" y="87"/>
                    <a:pt x="167" y="87"/>
                  </a:cubicBezTo>
                  <a:cubicBezTo>
                    <a:pt x="167" y="87"/>
                    <a:pt x="167" y="87"/>
                    <a:pt x="167" y="87"/>
                  </a:cubicBezTo>
                  <a:cubicBezTo>
                    <a:pt x="167" y="87"/>
                    <a:pt x="167" y="87"/>
                    <a:pt x="166" y="87"/>
                  </a:cubicBezTo>
                  <a:cubicBezTo>
                    <a:pt x="166" y="87"/>
                    <a:pt x="166" y="87"/>
                    <a:pt x="166" y="87"/>
                  </a:cubicBezTo>
                  <a:cubicBezTo>
                    <a:pt x="166" y="87"/>
                    <a:pt x="166" y="87"/>
                    <a:pt x="166" y="87"/>
                  </a:cubicBezTo>
                  <a:cubicBezTo>
                    <a:pt x="166" y="87"/>
                    <a:pt x="166" y="87"/>
                    <a:pt x="166" y="87"/>
                  </a:cubicBezTo>
                  <a:cubicBezTo>
                    <a:pt x="166" y="87"/>
                    <a:pt x="166" y="87"/>
                    <a:pt x="166" y="87"/>
                  </a:cubicBezTo>
                  <a:cubicBezTo>
                    <a:pt x="165" y="87"/>
                    <a:pt x="165" y="87"/>
                    <a:pt x="165" y="88"/>
                  </a:cubicBezTo>
                  <a:cubicBezTo>
                    <a:pt x="164" y="89"/>
                    <a:pt x="165" y="89"/>
                    <a:pt x="166" y="89"/>
                  </a:cubicBezTo>
                  <a:close/>
                  <a:moveTo>
                    <a:pt x="158" y="70"/>
                  </a:moveTo>
                  <a:cubicBezTo>
                    <a:pt x="158" y="70"/>
                    <a:pt x="159" y="70"/>
                    <a:pt x="159" y="70"/>
                  </a:cubicBezTo>
                  <a:cubicBezTo>
                    <a:pt x="159" y="70"/>
                    <a:pt x="159" y="70"/>
                    <a:pt x="159" y="70"/>
                  </a:cubicBezTo>
                  <a:cubicBezTo>
                    <a:pt x="159" y="70"/>
                    <a:pt x="159" y="70"/>
                    <a:pt x="159" y="70"/>
                  </a:cubicBezTo>
                  <a:cubicBezTo>
                    <a:pt x="160" y="70"/>
                    <a:pt x="161" y="70"/>
                    <a:pt x="161" y="71"/>
                  </a:cubicBezTo>
                  <a:cubicBezTo>
                    <a:pt x="162" y="72"/>
                    <a:pt x="162" y="72"/>
                    <a:pt x="162" y="72"/>
                  </a:cubicBezTo>
                  <a:cubicBezTo>
                    <a:pt x="163" y="72"/>
                    <a:pt x="163" y="72"/>
                    <a:pt x="163" y="72"/>
                  </a:cubicBezTo>
                  <a:cubicBezTo>
                    <a:pt x="164" y="71"/>
                    <a:pt x="164" y="71"/>
                    <a:pt x="164" y="71"/>
                  </a:cubicBezTo>
                  <a:cubicBezTo>
                    <a:pt x="165" y="71"/>
                    <a:pt x="165" y="71"/>
                    <a:pt x="165" y="71"/>
                  </a:cubicBezTo>
                  <a:cubicBezTo>
                    <a:pt x="165" y="71"/>
                    <a:pt x="165" y="71"/>
                    <a:pt x="165" y="71"/>
                  </a:cubicBezTo>
                  <a:cubicBezTo>
                    <a:pt x="165" y="71"/>
                    <a:pt x="165" y="71"/>
                    <a:pt x="165" y="71"/>
                  </a:cubicBezTo>
                  <a:cubicBezTo>
                    <a:pt x="165" y="71"/>
                    <a:pt x="165" y="71"/>
                    <a:pt x="166" y="71"/>
                  </a:cubicBezTo>
                  <a:cubicBezTo>
                    <a:pt x="166" y="71"/>
                    <a:pt x="166" y="71"/>
                    <a:pt x="166" y="71"/>
                  </a:cubicBezTo>
                  <a:cubicBezTo>
                    <a:pt x="166" y="71"/>
                    <a:pt x="167" y="71"/>
                    <a:pt x="167" y="70"/>
                  </a:cubicBezTo>
                  <a:cubicBezTo>
                    <a:pt x="167" y="70"/>
                    <a:pt x="167" y="70"/>
                    <a:pt x="167" y="70"/>
                  </a:cubicBezTo>
                  <a:cubicBezTo>
                    <a:pt x="167" y="70"/>
                    <a:pt x="168" y="70"/>
                    <a:pt x="168" y="70"/>
                  </a:cubicBezTo>
                  <a:cubicBezTo>
                    <a:pt x="168" y="70"/>
                    <a:pt x="168" y="70"/>
                    <a:pt x="168" y="70"/>
                  </a:cubicBezTo>
                  <a:cubicBezTo>
                    <a:pt x="168" y="69"/>
                    <a:pt x="168" y="69"/>
                    <a:pt x="168" y="69"/>
                  </a:cubicBezTo>
                  <a:cubicBezTo>
                    <a:pt x="168" y="69"/>
                    <a:pt x="169" y="69"/>
                    <a:pt x="169" y="69"/>
                  </a:cubicBezTo>
                  <a:cubicBezTo>
                    <a:pt x="169" y="68"/>
                    <a:pt x="168" y="68"/>
                    <a:pt x="168" y="68"/>
                  </a:cubicBezTo>
                  <a:cubicBezTo>
                    <a:pt x="168" y="68"/>
                    <a:pt x="168" y="67"/>
                    <a:pt x="168" y="67"/>
                  </a:cubicBezTo>
                  <a:cubicBezTo>
                    <a:pt x="168" y="67"/>
                    <a:pt x="167" y="67"/>
                    <a:pt x="167" y="67"/>
                  </a:cubicBezTo>
                  <a:cubicBezTo>
                    <a:pt x="167" y="67"/>
                    <a:pt x="167" y="67"/>
                    <a:pt x="167" y="67"/>
                  </a:cubicBezTo>
                  <a:cubicBezTo>
                    <a:pt x="167" y="67"/>
                    <a:pt x="166" y="67"/>
                    <a:pt x="166" y="67"/>
                  </a:cubicBezTo>
                  <a:cubicBezTo>
                    <a:pt x="166" y="68"/>
                    <a:pt x="166" y="68"/>
                    <a:pt x="166" y="68"/>
                  </a:cubicBezTo>
                  <a:cubicBezTo>
                    <a:pt x="166" y="68"/>
                    <a:pt x="166" y="68"/>
                    <a:pt x="166" y="68"/>
                  </a:cubicBezTo>
                  <a:cubicBezTo>
                    <a:pt x="166" y="68"/>
                    <a:pt x="166" y="68"/>
                    <a:pt x="165" y="68"/>
                  </a:cubicBezTo>
                  <a:cubicBezTo>
                    <a:pt x="164" y="68"/>
                    <a:pt x="164" y="67"/>
                    <a:pt x="164" y="67"/>
                  </a:cubicBezTo>
                  <a:cubicBezTo>
                    <a:pt x="164" y="67"/>
                    <a:pt x="164" y="67"/>
                    <a:pt x="164" y="67"/>
                  </a:cubicBezTo>
                  <a:cubicBezTo>
                    <a:pt x="163" y="67"/>
                    <a:pt x="163" y="67"/>
                    <a:pt x="163" y="66"/>
                  </a:cubicBezTo>
                  <a:cubicBezTo>
                    <a:pt x="162" y="66"/>
                    <a:pt x="162" y="66"/>
                    <a:pt x="162" y="66"/>
                  </a:cubicBezTo>
                  <a:cubicBezTo>
                    <a:pt x="162" y="66"/>
                    <a:pt x="161" y="66"/>
                    <a:pt x="161" y="66"/>
                  </a:cubicBezTo>
                  <a:cubicBezTo>
                    <a:pt x="161" y="66"/>
                    <a:pt x="161" y="66"/>
                    <a:pt x="160" y="66"/>
                  </a:cubicBezTo>
                  <a:cubicBezTo>
                    <a:pt x="160" y="66"/>
                    <a:pt x="160" y="66"/>
                    <a:pt x="159" y="66"/>
                  </a:cubicBezTo>
                  <a:cubicBezTo>
                    <a:pt x="159" y="66"/>
                    <a:pt x="159" y="66"/>
                    <a:pt x="158" y="66"/>
                  </a:cubicBezTo>
                  <a:cubicBezTo>
                    <a:pt x="158" y="66"/>
                    <a:pt x="158" y="66"/>
                    <a:pt x="158" y="66"/>
                  </a:cubicBezTo>
                  <a:cubicBezTo>
                    <a:pt x="157" y="67"/>
                    <a:pt x="157" y="67"/>
                    <a:pt x="157" y="68"/>
                  </a:cubicBezTo>
                  <a:cubicBezTo>
                    <a:pt x="157" y="69"/>
                    <a:pt x="157" y="70"/>
                    <a:pt x="158" y="70"/>
                  </a:cubicBezTo>
                  <a:close/>
                  <a:moveTo>
                    <a:pt x="165" y="55"/>
                  </a:moveTo>
                  <a:cubicBezTo>
                    <a:pt x="165" y="55"/>
                    <a:pt x="165" y="55"/>
                    <a:pt x="165" y="55"/>
                  </a:cubicBezTo>
                  <a:cubicBezTo>
                    <a:pt x="166" y="55"/>
                    <a:pt x="166" y="55"/>
                    <a:pt x="167" y="55"/>
                  </a:cubicBezTo>
                  <a:cubicBezTo>
                    <a:pt x="167" y="56"/>
                    <a:pt x="168" y="56"/>
                    <a:pt x="168" y="56"/>
                  </a:cubicBezTo>
                  <a:cubicBezTo>
                    <a:pt x="168" y="56"/>
                    <a:pt x="168" y="56"/>
                    <a:pt x="168" y="56"/>
                  </a:cubicBezTo>
                  <a:cubicBezTo>
                    <a:pt x="168" y="57"/>
                    <a:pt x="170" y="58"/>
                    <a:pt x="171" y="58"/>
                  </a:cubicBezTo>
                  <a:cubicBezTo>
                    <a:pt x="172" y="58"/>
                    <a:pt x="174" y="58"/>
                    <a:pt x="175" y="59"/>
                  </a:cubicBezTo>
                  <a:cubicBezTo>
                    <a:pt x="175" y="60"/>
                    <a:pt x="175" y="60"/>
                    <a:pt x="176" y="60"/>
                  </a:cubicBezTo>
                  <a:cubicBezTo>
                    <a:pt x="176" y="60"/>
                    <a:pt x="177" y="61"/>
                    <a:pt x="177" y="61"/>
                  </a:cubicBezTo>
                  <a:cubicBezTo>
                    <a:pt x="178" y="61"/>
                    <a:pt x="178" y="62"/>
                    <a:pt x="179" y="62"/>
                  </a:cubicBezTo>
                  <a:cubicBezTo>
                    <a:pt x="180" y="62"/>
                    <a:pt x="182" y="61"/>
                    <a:pt x="183" y="60"/>
                  </a:cubicBezTo>
                  <a:cubicBezTo>
                    <a:pt x="185" y="59"/>
                    <a:pt x="185" y="57"/>
                    <a:pt x="186" y="55"/>
                  </a:cubicBezTo>
                  <a:cubicBezTo>
                    <a:pt x="186" y="55"/>
                    <a:pt x="186" y="54"/>
                    <a:pt x="185" y="54"/>
                  </a:cubicBezTo>
                  <a:cubicBezTo>
                    <a:pt x="185" y="53"/>
                    <a:pt x="185" y="53"/>
                    <a:pt x="184" y="53"/>
                  </a:cubicBezTo>
                  <a:cubicBezTo>
                    <a:pt x="184" y="53"/>
                    <a:pt x="184" y="53"/>
                    <a:pt x="184" y="53"/>
                  </a:cubicBezTo>
                  <a:cubicBezTo>
                    <a:pt x="184" y="53"/>
                    <a:pt x="184" y="53"/>
                    <a:pt x="184" y="53"/>
                  </a:cubicBezTo>
                  <a:cubicBezTo>
                    <a:pt x="183" y="53"/>
                    <a:pt x="183" y="53"/>
                    <a:pt x="183" y="53"/>
                  </a:cubicBezTo>
                  <a:cubicBezTo>
                    <a:pt x="183" y="53"/>
                    <a:pt x="183" y="52"/>
                    <a:pt x="182" y="52"/>
                  </a:cubicBezTo>
                  <a:cubicBezTo>
                    <a:pt x="182" y="52"/>
                    <a:pt x="181" y="52"/>
                    <a:pt x="181" y="52"/>
                  </a:cubicBezTo>
                  <a:cubicBezTo>
                    <a:pt x="180" y="52"/>
                    <a:pt x="179" y="52"/>
                    <a:pt x="179" y="53"/>
                  </a:cubicBezTo>
                  <a:cubicBezTo>
                    <a:pt x="178" y="53"/>
                    <a:pt x="178" y="56"/>
                    <a:pt x="179" y="56"/>
                  </a:cubicBezTo>
                  <a:cubicBezTo>
                    <a:pt x="179" y="57"/>
                    <a:pt x="179" y="57"/>
                    <a:pt x="179" y="57"/>
                  </a:cubicBezTo>
                  <a:cubicBezTo>
                    <a:pt x="179" y="57"/>
                    <a:pt x="180" y="58"/>
                    <a:pt x="180" y="58"/>
                  </a:cubicBezTo>
                  <a:cubicBezTo>
                    <a:pt x="180" y="58"/>
                    <a:pt x="180" y="58"/>
                    <a:pt x="180" y="58"/>
                  </a:cubicBezTo>
                  <a:cubicBezTo>
                    <a:pt x="180" y="58"/>
                    <a:pt x="180" y="58"/>
                    <a:pt x="180" y="58"/>
                  </a:cubicBezTo>
                  <a:cubicBezTo>
                    <a:pt x="179" y="58"/>
                    <a:pt x="179" y="58"/>
                    <a:pt x="178" y="57"/>
                  </a:cubicBezTo>
                  <a:cubicBezTo>
                    <a:pt x="178" y="57"/>
                    <a:pt x="178" y="57"/>
                    <a:pt x="178" y="57"/>
                  </a:cubicBezTo>
                  <a:cubicBezTo>
                    <a:pt x="178" y="57"/>
                    <a:pt x="178" y="57"/>
                    <a:pt x="178" y="57"/>
                  </a:cubicBezTo>
                  <a:cubicBezTo>
                    <a:pt x="177" y="57"/>
                    <a:pt x="177" y="56"/>
                    <a:pt x="177" y="56"/>
                  </a:cubicBezTo>
                  <a:cubicBezTo>
                    <a:pt x="177" y="56"/>
                    <a:pt x="176" y="56"/>
                    <a:pt x="176" y="56"/>
                  </a:cubicBezTo>
                  <a:cubicBezTo>
                    <a:pt x="176" y="55"/>
                    <a:pt x="175" y="55"/>
                    <a:pt x="175" y="55"/>
                  </a:cubicBezTo>
                  <a:cubicBezTo>
                    <a:pt x="175" y="55"/>
                    <a:pt x="175" y="55"/>
                    <a:pt x="175" y="55"/>
                  </a:cubicBezTo>
                  <a:cubicBezTo>
                    <a:pt x="175" y="55"/>
                    <a:pt x="174" y="55"/>
                    <a:pt x="174" y="55"/>
                  </a:cubicBezTo>
                  <a:cubicBezTo>
                    <a:pt x="175" y="54"/>
                    <a:pt x="176" y="54"/>
                    <a:pt x="176" y="53"/>
                  </a:cubicBezTo>
                  <a:cubicBezTo>
                    <a:pt x="177" y="53"/>
                    <a:pt x="177" y="53"/>
                    <a:pt x="177" y="53"/>
                  </a:cubicBezTo>
                  <a:cubicBezTo>
                    <a:pt x="177" y="52"/>
                    <a:pt x="178" y="51"/>
                    <a:pt x="178" y="50"/>
                  </a:cubicBezTo>
                  <a:cubicBezTo>
                    <a:pt x="177" y="49"/>
                    <a:pt x="177" y="49"/>
                    <a:pt x="177" y="49"/>
                  </a:cubicBezTo>
                  <a:cubicBezTo>
                    <a:pt x="175" y="49"/>
                    <a:pt x="173" y="50"/>
                    <a:pt x="172" y="52"/>
                  </a:cubicBezTo>
                  <a:cubicBezTo>
                    <a:pt x="172" y="52"/>
                    <a:pt x="171" y="53"/>
                    <a:pt x="171" y="53"/>
                  </a:cubicBezTo>
                  <a:cubicBezTo>
                    <a:pt x="171" y="53"/>
                    <a:pt x="171" y="53"/>
                    <a:pt x="171" y="53"/>
                  </a:cubicBezTo>
                  <a:cubicBezTo>
                    <a:pt x="171" y="53"/>
                    <a:pt x="171" y="53"/>
                    <a:pt x="171" y="53"/>
                  </a:cubicBezTo>
                  <a:cubicBezTo>
                    <a:pt x="171" y="53"/>
                    <a:pt x="171" y="53"/>
                    <a:pt x="171" y="53"/>
                  </a:cubicBezTo>
                  <a:cubicBezTo>
                    <a:pt x="171" y="53"/>
                    <a:pt x="171" y="53"/>
                    <a:pt x="171" y="52"/>
                  </a:cubicBezTo>
                  <a:cubicBezTo>
                    <a:pt x="171" y="52"/>
                    <a:pt x="171" y="52"/>
                    <a:pt x="171" y="52"/>
                  </a:cubicBezTo>
                  <a:cubicBezTo>
                    <a:pt x="172" y="51"/>
                    <a:pt x="172" y="51"/>
                    <a:pt x="172" y="51"/>
                  </a:cubicBezTo>
                  <a:cubicBezTo>
                    <a:pt x="172" y="50"/>
                    <a:pt x="173" y="50"/>
                    <a:pt x="173" y="49"/>
                  </a:cubicBezTo>
                  <a:cubicBezTo>
                    <a:pt x="173" y="49"/>
                    <a:pt x="174" y="48"/>
                    <a:pt x="174" y="48"/>
                  </a:cubicBezTo>
                  <a:cubicBezTo>
                    <a:pt x="174" y="47"/>
                    <a:pt x="175" y="47"/>
                    <a:pt x="175" y="47"/>
                  </a:cubicBezTo>
                  <a:cubicBezTo>
                    <a:pt x="175" y="46"/>
                    <a:pt x="176" y="46"/>
                    <a:pt x="176" y="45"/>
                  </a:cubicBezTo>
                  <a:cubicBezTo>
                    <a:pt x="176" y="45"/>
                    <a:pt x="176" y="45"/>
                    <a:pt x="176" y="44"/>
                  </a:cubicBezTo>
                  <a:cubicBezTo>
                    <a:pt x="175" y="44"/>
                    <a:pt x="175" y="44"/>
                    <a:pt x="174" y="44"/>
                  </a:cubicBezTo>
                  <a:cubicBezTo>
                    <a:pt x="174" y="44"/>
                    <a:pt x="173" y="44"/>
                    <a:pt x="173" y="44"/>
                  </a:cubicBezTo>
                  <a:cubicBezTo>
                    <a:pt x="172" y="44"/>
                    <a:pt x="172" y="44"/>
                    <a:pt x="171" y="44"/>
                  </a:cubicBezTo>
                  <a:cubicBezTo>
                    <a:pt x="171" y="44"/>
                    <a:pt x="171" y="44"/>
                    <a:pt x="171" y="44"/>
                  </a:cubicBezTo>
                  <a:cubicBezTo>
                    <a:pt x="170" y="44"/>
                    <a:pt x="170" y="44"/>
                    <a:pt x="170" y="44"/>
                  </a:cubicBezTo>
                  <a:cubicBezTo>
                    <a:pt x="170" y="44"/>
                    <a:pt x="170" y="44"/>
                    <a:pt x="169" y="44"/>
                  </a:cubicBezTo>
                  <a:cubicBezTo>
                    <a:pt x="169" y="44"/>
                    <a:pt x="169" y="44"/>
                    <a:pt x="168" y="44"/>
                  </a:cubicBezTo>
                  <a:cubicBezTo>
                    <a:pt x="168" y="44"/>
                    <a:pt x="168" y="44"/>
                    <a:pt x="168" y="44"/>
                  </a:cubicBezTo>
                  <a:cubicBezTo>
                    <a:pt x="167" y="44"/>
                    <a:pt x="166" y="45"/>
                    <a:pt x="166" y="46"/>
                  </a:cubicBezTo>
                  <a:cubicBezTo>
                    <a:pt x="166" y="47"/>
                    <a:pt x="165" y="48"/>
                    <a:pt x="166" y="49"/>
                  </a:cubicBezTo>
                  <a:cubicBezTo>
                    <a:pt x="168" y="50"/>
                    <a:pt x="168" y="50"/>
                    <a:pt x="168" y="50"/>
                  </a:cubicBezTo>
                  <a:cubicBezTo>
                    <a:pt x="168" y="50"/>
                    <a:pt x="168" y="51"/>
                    <a:pt x="168" y="51"/>
                  </a:cubicBezTo>
                  <a:cubicBezTo>
                    <a:pt x="167" y="51"/>
                    <a:pt x="167" y="51"/>
                    <a:pt x="166" y="51"/>
                  </a:cubicBezTo>
                  <a:cubicBezTo>
                    <a:pt x="166" y="51"/>
                    <a:pt x="166" y="51"/>
                    <a:pt x="165" y="51"/>
                  </a:cubicBezTo>
                  <a:cubicBezTo>
                    <a:pt x="165" y="51"/>
                    <a:pt x="163" y="52"/>
                    <a:pt x="163" y="54"/>
                  </a:cubicBezTo>
                  <a:cubicBezTo>
                    <a:pt x="163" y="55"/>
                    <a:pt x="164" y="55"/>
                    <a:pt x="165" y="55"/>
                  </a:cubicBezTo>
                  <a:close/>
                  <a:moveTo>
                    <a:pt x="158" y="62"/>
                  </a:moveTo>
                  <a:cubicBezTo>
                    <a:pt x="158" y="62"/>
                    <a:pt x="158" y="63"/>
                    <a:pt x="158" y="63"/>
                  </a:cubicBezTo>
                  <a:cubicBezTo>
                    <a:pt x="159" y="63"/>
                    <a:pt x="159" y="63"/>
                    <a:pt x="159" y="63"/>
                  </a:cubicBezTo>
                  <a:cubicBezTo>
                    <a:pt x="160" y="63"/>
                    <a:pt x="160" y="63"/>
                    <a:pt x="161" y="63"/>
                  </a:cubicBezTo>
                  <a:cubicBezTo>
                    <a:pt x="162" y="62"/>
                    <a:pt x="163" y="62"/>
                    <a:pt x="163" y="62"/>
                  </a:cubicBezTo>
                  <a:cubicBezTo>
                    <a:pt x="163" y="62"/>
                    <a:pt x="164" y="62"/>
                    <a:pt x="163" y="63"/>
                  </a:cubicBezTo>
                  <a:cubicBezTo>
                    <a:pt x="163" y="63"/>
                    <a:pt x="163" y="64"/>
                    <a:pt x="164" y="64"/>
                  </a:cubicBezTo>
                  <a:cubicBezTo>
                    <a:pt x="164" y="64"/>
                    <a:pt x="165" y="64"/>
                    <a:pt x="165" y="64"/>
                  </a:cubicBezTo>
                  <a:cubicBezTo>
                    <a:pt x="165" y="64"/>
                    <a:pt x="165" y="64"/>
                    <a:pt x="165" y="64"/>
                  </a:cubicBezTo>
                  <a:cubicBezTo>
                    <a:pt x="165" y="64"/>
                    <a:pt x="165" y="64"/>
                    <a:pt x="165" y="64"/>
                  </a:cubicBezTo>
                  <a:cubicBezTo>
                    <a:pt x="166" y="64"/>
                    <a:pt x="166" y="65"/>
                    <a:pt x="166" y="65"/>
                  </a:cubicBezTo>
                  <a:cubicBezTo>
                    <a:pt x="166" y="65"/>
                    <a:pt x="166" y="65"/>
                    <a:pt x="166" y="65"/>
                  </a:cubicBezTo>
                  <a:cubicBezTo>
                    <a:pt x="167" y="66"/>
                    <a:pt x="168" y="66"/>
                    <a:pt x="168" y="66"/>
                  </a:cubicBezTo>
                  <a:cubicBezTo>
                    <a:pt x="169" y="67"/>
                    <a:pt x="169" y="67"/>
                    <a:pt x="169" y="67"/>
                  </a:cubicBezTo>
                  <a:cubicBezTo>
                    <a:pt x="170" y="67"/>
                    <a:pt x="171" y="67"/>
                    <a:pt x="172" y="67"/>
                  </a:cubicBezTo>
                  <a:cubicBezTo>
                    <a:pt x="172" y="67"/>
                    <a:pt x="172" y="67"/>
                    <a:pt x="172" y="68"/>
                  </a:cubicBezTo>
                  <a:cubicBezTo>
                    <a:pt x="173" y="68"/>
                    <a:pt x="173" y="68"/>
                    <a:pt x="173" y="68"/>
                  </a:cubicBezTo>
                  <a:cubicBezTo>
                    <a:pt x="173" y="68"/>
                    <a:pt x="173" y="68"/>
                    <a:pt x="173" y="68"/>
                  </a:cubicBezTo>
                  <a:cubicBezTo>
                    <a:pt x="174" y="68"/>
                    <a:pt x="175" y="68"/>
                    <a:pt x="175" y="68"/>
                  </a:cubicBezTo>
                  <a:cubicBezTo>
                    <a:pt x="176" y="69"/>
                    <a:pt x="176" y="69"/>
                    <a:pt x="177" y="69"/>
                  </a:cubicBezTo>
                  <a:cubicBezTo>
                    <a:pt x="177" y="69"/>
                    <a:pt x="177" y="69"/>
                    <a:pt x="177" y="69"/>
                  </a:cubicBezTo>
                  <a:cubicBezTo>
                    <a:pt x="178" y="69"/>
                    <a:pt x="178" y="69"/>
                    <a:pt x="179" y="69"/>
                  </a:cubicBezTo>
                  <a:cubicBezTo>
                    <a:pt x="179" y="68"/>
                    <a:pt x="180" y="67"/>
                    <a:pt x="180" y="66"/>
                  </a:cubicBezTo>
                  <a:cubicBezTo>
                    <a:pt x="179" y="65"/>
                    <a:pt x="179" y="65"/>
                    <a:pt x="178" y="65"/>
                  </a:cubicBezTo>
                  <a:cubicBezTo>
                    <a:pt x="178" y="65"/>
                    <a:pt x="178" y="65"/>
                    <a:pt x="178" y="65"/>
                  </a:cubicBezTo>
                  <a:cubicBezTo>
                    <a:pt x="177" y="65"/>
                    <a:pt x="177" y="65"/>
                    <a:pt x="177" y="65"/>
                  </a:cubicBezTo>
                  <a:cubicBezTo>
                    <a:pt x="177" y="65"/>
                    <a:pt x="177" y="65"/>
                    <a:pt x="177" y="65"/>
                  </a:cubicBezTo>
                  <a:cubicBezTo>
                    <a:pt x="177" y="65"/>
                    <a:pt x="176" y="65"/>
                    <a:pt x="176" y="64"/>
                  </a:cubicBezTo>
                  <a:cubicBezTo>
                    <a:pt x="176" y="64"/>
                    <a:pt x="175" y="64"/>
                    <a:pt x="175" y="63"/>
                  </a:cubicBezTo>
                  <a:cubicBezTo>
                    <a:pt x="175" y="63"/>
                    <a:pt x="175" y="63"/>
                    <a:pt x="175" y="63"/>
                  </a:cubicBezTo>
                  <a:cubicBezTo>
                    <a:pt x="174" y="62"/>
                    <a:pt x="173" y="61"/>
                    <a:pt x="172" y="61"/>
                  </a:cubicBezTo>
                  <a:cubicBezTo>
                    <a:pt x="172" y="61"/>
                    <a:pt x="171" y="61"/>
                    <a:pt x="171" y="60"/>
                  </a:cubicBezTo>
                  <a:cubicBezTo>
                    <a:pt x="171" y="60"/>
                    <a:pt x="171" y="60"/>
                    <a:pt x="170" y="60"/>
                  </a:cubicBezTo>
                  <a:cubicBezTo>
                    <a:pt x="170" y="59"/>
                    <a:pt x="169" y="59"/>
                    <a:pt x="169" y="59"/>
                  </a:cubicBezTo>
                  <a:cubicBezTo>
                    <a:pt x="168" y="59"/>
                    <a:pt x="167" y="58"/>
                    <a:pt x="166" y="58"/>
                  </a:cubicBezTo>
                  <a:cubicBezTo>
                    <a:pt x="166" y="58"/>
                    <a:pt x="166" y="58"/>
                    <a:pt x="166" y="58"/>
                  </a:cubicBezTo>
                  <a:cubicBezTo>
                    <a:pt x="166" y="58"/>
                    <a:pt x="166" y="58"/>
                    <a:pt x="166" y="58"/>
                  </a:cubicBezTo>
                  <a:cubicBezTo>
                    <a:pt x="166" y="58"/>
                    <a:pt x="165" y="58"/>
                    <a:pt x="165" y="58"/>
                  </a:cubicBezTo>
                  <a:cubicBezTo>
                    <a:pt x="165" y="58"/>
                    <a:pt x="165" y="58"/>
                    <a:pt x="165" y="58"/>
                  </a:cubicBezTo>
                  <a:cubicBezTo>
                    <a:pt x="165" y="58"/>
                    <a:pt x="165" y="58"/>
                    <a:pt x="165" y="58"/>
                  </a:cubicBezTo>
                  <a:cubicBezTo>
                    <a:pt x="164" y="58"/>
                    <a:pt x="164" y="57"/>
                    <a:pt x="164" y="57"/>
                  </a:cubicBezTo>
                  <a:cubicBezTo>
                    <a:pt x="164" y="57"/>
                    <a:pt x="164" y="57"/>
                    <a:pt x="164" y="57"/>
                  </a:cubicBezTo>
                  <a:cubicBezTo>
                    <a:pt x="164" y="57"/>
                    <a:pt x="164" y="57"/>
                    <a:pt x="164" y="57"/>
                  </a:cubicBezTo>
                  <a:cubicBezTo>
                    <a:pt x="164" y="57"/>
                    <a:pt x="164" y="57"/>
                    <a:pt x="164" y="57"/>
                  </a:cubicBezTo>
                  <a:cubicBezTo>
                    <a:pt x="163" y="57"/>
                    <a:pt x="162" y="57"/>
                    <a:pt x="162" y="57"/>
                  </a:cubicBezTo>
                  <a:cubicBezTo>
                    <a:pt x="162" y="57"/>
                    <a:pt x="161" y="57"/>
                    <a:pt x="161" y="57"/>
                  </a:cubicBezTo>
                  <a:cubicBezTo>
                    <a:pt x="161" y="57"/>
                    <a:pt x="161" y="57"/>
                    <a:pt x="160" y="57"/>
                  </a:cubicBezTo>
                  <a:cubicBezTo>
                    <a:pt x="160" y="57"/>
                    <a:pt x="160" y="58"/>
                    <a:pt x="159" y="58"/>
                  </a:cubicBezTo>
                  <a:cubicBezTo>
                    <a:pt x="159" y="58"/>
                    <a:pt x="159" y="58"/>
                    <a:pt x="158" y="58"/>
                  </a:cubicBezTo>
                  <a:cubicBezTo>
                    <a:pt x="158" y="58"/>
                    <a:pt x="158" y="58"/>
                    <a:pt x="158" y="58"/>
                  </a:cubicBezTo>
                  <a:cubicBezTo>
                    <a:pt x="157" y="58"/>
                    <a:pt x="157" y="58"/>
                    <a:pt x="157" y="58"/>
                  </a:cubicBezTo>
                  <a:cubicBezTo>
                    <a:pt x="157" y="60"/>
                    <a:pt x="157" y="60"/>
                    <a:pt x="157" y="62"/>
                  </a:cubicBezTo>
                  <a:cubicBezTo>
                    <a:pt x="158" y="62"/>
                    <a:pt x="158" y="62"/>
                    <a:pt x="158" y="62"/>
                  </a:cubicBezTo>
                  <a:close/>
                  <a:moveTo>
                    <a:pt x="172" y="30"/>
                  </a:moveTo>
                  <a:cubicBezTo>
                    <a:pt x="172" y="30"/>
                    <a:pt x="172" y="30"/>
                    <a:pt x="172" y="30"/>
                  </a:cubicBezTo>
                  <a:cubicBezTo>
                    <a:pt x="172" y="30"/>
                    <a:pt x="172" y="31"/>
                    <a:pt x="173" y="31"/>
                  </a:cubicBezTo>
                  <a:cubicBezTo>
                    <a:pt x="173" y="31"/>
                    <a:pt x="173" y="31"/>
                    <a:pt x="174" y="32"/>
                  </a:cubicBezTo>
                  <a:cubicBezTo>
                    <a:pt x="174" y="32"/>
                    <a:pt x="175" y="31"/>
                    <a:pt x="175" y="31"/>
                  </a:cubicBezTo>
                  <a:cubicBezTo>
                    <a:pt x="175" y="31"/>
                    <a:pt x="175" y="31"/>
                    <a:pt x="176" y="31"/>
                  </a:cubicBezTo>
                  <a:cubicBezTo>
                    <a:pt x="176" y="31"/>
                    <a:pt x="176" y="30"/>
                    <a:pt x="176" y="30"/>
                  </a:cubicBezTo>
                  <a:cubicBezTo>
                    <a:pt x="176" y="30"/>
                    <a:pt x="176" y="30"/>
                    <a:pt x="176" y="30"/>
                  </a:cubicBezTo>
                  <a:cubicBezTo>
                    <a:pt x="176" y="30"/>
                    <a:pt x="176" y="30"/>
                    <a:pt x="176" y="30"/>
                  </a:cubicBezTo>
                  <a:cubicBezTo>
                    <a:pt x="176" y="30"/>
                    <a:pt x="176" y="30"/>
                    <a:pt x="176" y="30"/>
                  </a:cubicBezTo>
                  <a:cubicBezTo>
                    <a:pt x="177" y="30"/>
                    <a:pt x="177" y="30"/>
                    <a:pt x="177" y="30"/>
                  </a:cubicBezTo>
                  <a:cubicBezTo>
                    <a:pt x="178" y="30"/>
                    <a:pt x="179" y="30"/>
                    <a:pt x="180" y="30"/>
                  </a:cubicBezTo>
                  <a:cubicBezTo>
                    <a:pt x="181" y="29"/>
                    <a:pt x="181" y="28"/>
                    <a:pt x="181" y="27"/>
                  </a:cubicBezTo>
                  <a:cubicBezTo>
                    <a:pt x="182" y="27"/>
                    <a:pt x="181" y="26"/>
                    <a:pt x="181" y="26"/>
                  </a:cubicBezTo>
                  <a:cubicBezTo>
                    <a:pt x="181" y="26"/>
                    <a:pt x="181" y="26"/>
                    <a:pt x="180" y="26"/>
                  </a:cubicBezTo>
                  <a:cubicBezTo>
                    <a:pt x="180" y="26"/>
                    <a:pt x="180" y="26"/>
                    <a:pt x="180" y="25"/>
                  </a:cubicBezTo>
                  <a:cubicBezTo>
                    <a:pt x="180" y="25"/>
                    <a:pt x="180" y="25"/>
                    <a:pt x="180" y="24"/>
                  </a:cubicBezTo>
                  <a:cubicBezTo>
                    <a:pt x="179" y="24"/>
                    <a:pt x="179" y="24"/>
                    <a:pt x="179" y="24"/>
                  </a:cubicBezTo>
                  <a:cubicBezTo>
                    <a:pt x="178" y="24"/>
                    <a:pt x="177" y="24"/>
                    <a:pt x="177" y="24"/>
                  </a:cubicBezTo>
                  <a:cubicBezTo>
                    <a:pt x="176" y="24"/>
                    <a:pt x="176" y="25"/>
                    <a:pt x="176" y="25"/>
                  </a:cubicBezTo>
                  <a:cubicBezTo>
                    <a:pt x="176" y="25"/>
                    <a:pt x="175" y="25"/>
                    <a:pt x="175" y="25"/>
                  </a:cubicBezTo>
                  <a:cubicBezTo>
                    <a:pt x="175" y="25"/>
                    <a:pt x="175" y="25"/>
                    <a:pt x="174" y="25"/>
                  </a:cubicBezTo>
                  <a:cubicBezTo>
                    <a:pt x="174" y="25"/>
                    <a:pt x="174" y="25"/>
                    <a:pt x="174" y="25"/>
                  </a:cubicBezTo>
                  <a:cubicBezTo>
                    <a:pt x="174" y="25"/>
                    <a:pt x="174" y="25"/>
                    <a:pt x="174" y="25"/>
                  </a:cubicBezTo>
                  <a:cubicBezTo>
                    <a:pt x="172" y="25"/>
                    <a:pt x="172" y="25"/>
                    <a:pt x="171" y="26"/>
                  </a:cubicBezTo>
                  <a:cubicBezTo>
                    <a:pt x="170" y="27"/>
                    <a:pt x="171" y="28"/>
                    <a:pt x="171" y="28"/>
                  </a:cubicBezTo>
                  <a:cubicBezTo>
                    <a:pt x="172" y="29"/>
                    <a:pt x="172" y="29"/>
                    <a:pt x="172" y="30"/>
                  </a:cubicBezTo>
                  <a:close/>
                  <a:moveTo>
                    <a:pt x="181" y="39"/>
                  </a:moveTo>
                  <a:cubicBezTo>
                    <a:pt x="181" y="39"/>
                    <a:pt x="181" y="39"/>
                    <a:pt x="181" y="39"/>
                  </a:cubicBezTo>
                  <a:cubicBezTo>
                    <a:pt x="181" y="40"/>
                    <a:pt x="181" y="40"/>
                    <a:pt x="181" y="40"/>
                  </a:cubicBezTo>
                  <a:cubicBezTo>
                    <a:pt x="181" y="40"/>
                    <a:pt x="181" y="40"/>
                    <a:pt x="181" y="40"/>
                  </a:cubicBezTo>
                  <a:cubicBezTo>
                    <a:pt x="181" y="40"/>
                    <a:pt x="181" y="41"/>
                    <a:pt x="181" y="41"/>
                  </a:cubicBezTo>
                  <a:cubicBezTo>
                    <a:pt x="181" y="41"/>
                    <a:pt x="181" y="41"/>
                    <a:pt x="181" y="41"/>
                  </a:cubicBezTo>
                  <a:cubicBezTo>
                    <a:pt x="181" y="42"/>
                    <a:pt x="181" y="43"/>
                    <a:pt x="182" y="43"/>
                  </a:cubicBezTo>
                  <a:cubicBezTo>
                    <a:pt x="182" y="43"/>
                    <a:pt x="182" y="43"/>
                    <a:pt x="182" y="43"/>
                  </a:cubicBezTo>
                  <a:cubicBezTo>
                    <a:pt x="183" y="43"/>
                    <a:pt x="183" y="43"/>
                    <a:pt x="183" y="43"/>
                  </a:cubicBezTo>
                  <a:cubicBezTo>
                    <a:pt x="183" y="43"/>
                    <a:pt x="183" y="43"/>
                    <a:pt x="183" y="43"/>
                  </a:cubicBezTo>
                  <a:cubicBezTo>
                    <a:pt x="184" y="43"/>
                    <a:pt x="184" y="43"/>
                    <a:pt x="184" y="43"/>
                  </a:cubicBezTo>
                  <a:cubicBezTo>
                    <a:pt x="185" y="42"/>
                    <a:pt x="185" y="41"/>
                    <a:pt x="185" y="40"/>
                  </a:cubicBezTo>
                  <a:cubicBezTo>
                    <a:pt x="185" y="40"/>
                    <a:pt x="186" y="39"/>
                    <a:pt x="185" y="38"/>
                  </a:cubicBezTo>
                  <a:cubicBezTo>
                    <a:pt x="185" y="38"/>
                    <a:pt x="185" y="38"/>
                    <a:pt x="184" y="38"/>
                  </a:cubicBezTo>
                  <a:cubicBezTo>
                    <a:pt x="184" y="38"/>
                    <a:pt x="184" y="38"/>
                    <a:pt x="184" y="38"/>
                  </a:cubicBezTo>
                  <a:cubicBezTo>
                    <a:pt x="183" y="38"/>
                    <a:pt x="183" y="38"/>
                    <a:pt x="182" y="38"/>
                  </a:cubicBezTo>
                  <a:cubicBezTo>
                    <a:pt x="182" y="38"/>
                    <a:pt x="182" y="38"/>
                    <a:pt x="182" y="38"/>
                  </a:cubicBezTo>
                  <a:cubicBezTo>
                    <a:pt x="182" y="38"/>
                    <a:pt x="181" y="39"/>
                    <a:pt x="181" y="39"/>
                  </a:cubicBezTo>
                  <a:close/>
                  <a:moveTo>
                    <a:pt x="185" y="60"/>
                  </a:moveTo>
                  <a:cubicBezTo>
                    <a:pt x="185" y="60"/>
                    <a:pt x="185" y="60"/>
                    <a:pt x="185" y="60"/>
                  </a:cubicBezTo>
                  <a:cubicBezTo>
                    <a:pt x="185" y="60"/>
                    <a:pt x="185" y="60"/>
                    <a:pt x="184" y="60"/>
                  </a:cubicBezTo>
                  <a:cubicBezTo>
                    <a:pt x="184" y="60"/>
                    <a:pt x="184" y="60"/>
                    <a:pt x="184" y="60"/>
                  </a:cubicBezTo>
                  <a:cubicBezTo>
                    <a:pt x="184" y="60"/>
                    <a:pt x="183" y="60"/>
                    <a:pt x="183" y="61"/>
                  </a:cubicBezTo>
                  <a:cubicBezTo>
                    <a:pt x="183" y="61"/>
                    <a:pt x="184" y="61"/>
                    <a:pt x="184" y="61"/>
                  </a:cubicBezTo>
                  <a:cubicBezTo>
                    <a:pt x="184" y="61"/>
                    <a:pt x="183" y="61"/>
                    <a:pt x="183" y="62"/>
                  </a:cubicBezTo>
                  <a:cubicBezTo>
                    <a:pt x="183" y="62"/>
                    <a:pt x="182" y="62"/>
                    <a:pt x="182" y="63"/>
                  </a:cubicBezTo>
                  <a:cubicBezTo>
                    <a:pt x="182" y="63"/>
                    <a:pt x="181" y="64"/>
                    <a:pt x="182" y="65"/>
                  </a:cubicBezTo>
                  <a:cubicBezTo>
                    <a:pt x="182" y="65"/>
                    <a:pt x="183" y="66"/>
                    <a:pt x="183" y="66"/>
                  </a:cubicBezTo>
                  <a:cubicBezTo>
                    <a:pt x="183" y="66"/>
                    <a:pt x="184" y="66"/>
                    <a:pt x="184" y="66"/>
                  </a:cubicBezTo>
                  <a:cubicBezTo>
                    <a:pt x="185" y="66"/>
                    <a:pt x="185" y="66"/>
                    <a:pt x="186" y="65"/>
                  </a:cubicBezTo>
                  <a:cubicBezTo>
                    <a:pt x="187" y="64"/>
                    <a:pt x="187" y="63"/>
                    <a:pt x="187" y="61"/>
                  </a:cubicBezTo>
                  <a:cubicBezTo>
                    <a:pt x="187" y="61"/>
                    <a:pt x="187" y="61"/>
                    <a:pt x="187" y="61"/>
                  </a:cubicBezTo>
                  <a:cubicBezTo>
                    <a:pt x="187" y="61"/>
                    <a:pt x="187" y="60"/>
                    <a:pt x="187" y="60"/>
                  </a:cubicBezTo>
                  <a:cubicBezTo>
                    <a:pt x="187" y="60"/>
                    <a:pt x="187" y="60"/>
                    <a:pt x="186" y="60"/>
                  </a:cubicBezTo>
                  <a:cubicBezTo>
                    <a:pt x="186" y="60"/>
                    <a:pt x="186" y="60"/>
                    <a:pt x="186" y="60"/>
                  </a:cubicBezTo>
                  <a:cubicBezTo>
                    <a:pt x="186" y="60"/>
                    <a:pt x="186" y="60"/>
                    <a:pt x="186" y="60"/>
                  </a:cubicBezTo>
                  <a:cubicBezTo>
                    <a:pt x="186" y="60"/>
                    <a:pt x="186" y="59"/>
                    <a:pt x="186" y="59"/>
                  </a:cubicBezTo>
                  <a:cubicBezTo>
                    <a:pt x="185" y="59"/>
                    <a:pt x="185" y="60"/>
                    <a:pt x="185" y="60"/>
                  </a:cubicBezTo>
                  <a:close/>
                  <a:moveTo>
                    <a:pt x="196" y="76"/>
                  </a:moveTo>
                  <a:cubicBezTo>
                    <a:pt x="197" y="77"/>
                    <a:pt x="197" y="77"/>
                    <a:pt x="197" y="78"/>
                  </a:cubicBezTo>
                  <a:cubicBezTo>
                    <a:pt x="198" y="78"/>
                    <a:pt x="198" y="79"/>
                    <a:pt x="198" y="79"/>
                  </a:cubicBezTo>
                  <a:cubicBezTo>
                    <a:pt x="199" y="79"/>
                    <a:pt x="199" y="79"/>
                    <a:pt x="199" y="80"/>
                  </a:cubicBezTo>
                  <a:cubicBezTo>
                    <a:pt x="199" y="80"/>
                    <a:pt x="199" y="79"/>
                    <a:pt x="199" y="79"/>
                  </a:cubicBezTo>
                  <a:cubicBezTo>
                    <a:pt x="200" y="79"/>
                    <a:pt x="201" y="78"/>
                    <a:pt x="202" y="79"/>
                  </a:cubicBezTo>
                  <a:cubicBezTo>
                    <a:pt x="203" y="79"/>
                    <a:pt x="204" y="79"/>
                    <a:pt x="204" y="78"/>
                  </a:cubicBezTo>
                  <a:cubicBezTo>
                    <a:pt x="205" y="78"/>
                    <a:pt x="206" y="78"/>
                    <a:pt x="206" y="77"/>
                  </a:cubicBezTo>
                  <a:cubicBezTo>
                    <a:pt x="206" y="77"/>
                    <a:pt x="206" y="77"/>
                    <a:pt x="206" y="77"/>
                  </a:cubicBezTo>
                  <a:cubicBezTo>
                    <a:pt x="206" y="77"/>
                    <a:pt x="206" y="77"/>
                    <a:pt x="206" y="77"/>
                  </a:cubicBezTo>
                  <a:cubicBezTo>
                    <a:pt x="207" y="77"/>
                    <a:pt x="207" y="77"/>
                    <a:pt x="207" y="77"/>
                  </a:cubicBezTo>
                  <a:cubicBezTo>
                    <a:pt x="207" y="77"/>
                    <a:pt x="207" y="77"/>
                    <a:pt x="207" y="77"/>
                  </a:cubicBezTo>
                  <a:cubicBezTo>
                    <a:pt x="208" y="77"/>
                    <a:pt x="211" y="77"/>
                    <a:pt x="212" y="76"/>
                  </a:cubicBezTo>
                  <a:cubicBezTo>
                    <a:pt x="212" y="76"/>
                    <a:pt x="212" y="75"/>
                    <a:pt x="212" y="75"/>
                  </a:cubicBezTo>
                  <a:cubicBezTo>
                    <a:pt x="212" y="74"/>
                    <a:pt x="212" y="74"/>
                    <a:pt x="211" y="74"/>
                  </a:cubicBezTo>
                  <a:cubicBezTo>
                    <a:pt x="211" y="74"/>
                    <a:pt x="211" y="74"/>
                    <a:pt x="211" y="74"/>
                  </a:cubicBezTo>
                  <a:cubicBezTo>
                    <a:pt x="211" y="73"/>
                    <a:pt x="210" y="73"/>
                    <a:pt x="210" y="72"/>
                  </a:cubicBezTo>
                  <a:cubicBezTo>
                    <a:pt x="209" y="71"/>
                    <a:pt x="208" y="70"/>
                    <a:pt x="206" y="70"/>
                  </a:cubicBezTo>
                  <a:cubicBezTo>
                    <a:pt x="206" y="70"/>
                    <a:pt x="206" y="70"/>
                    <a:pt x="206" y="70"/>
                  </a:cubicBezTo>
                  <a:cubicBezTo>
                    <a:pt x="206" y="70"/>
                    <a:pt x="206" y="70"/>
                    <a:pt x="206" y="70"/>
                  </a:cubicBezTo>
                  <a:cubicBezTo>
                    <a:pt x="207" y="70"/>
                    <a:pt x="207" y="69"/>
                    <a:pt x="207" y="69"/>
                  </a:cubicBezTo>
                  <a:cubicBezTo>
                    <a:pt x="207" y="69"/>
                    <a:pt x="207" y="68"/>
                    <a:pt x="207" y="68"/>
                  </a:cubicBezTo>
                  <a:cubicBezTo>
                    <a:pt x="207" y="68"/>
                    <a:pt x="207" y="68"/>
                    <a:pt x="207" y="68"/>
                  </a:cubicBezTo>
                  <a:cubicBezTo>
                    <a:pt x="207" y="68"/>
                    <a:pt x="207" y="68"/>
                    <a:pt x="207" y="68"/>
                  </a:cubicBezTo>
                  <a:cubicBezTo>
                    <a:pt x="207" y="67"/>
                    <a:pt x="207" y="67"/>
                    <a:pt x="207" y="66"/>
                  </a:cubicBezTo>
                  <a:cubicBezTo>
                    <a:pt x="207" y="66"/>
                    <a:pt x="208" y="66"/>
                    <a:pt x="209" y="65"/>
                  </a:cubicBezTo>
                  <a:cubicBezTo>
                    <a:pt x="209" y="65"/>
                    <a:pt x="209" y="65"/>
                    <a:pt x="209" y="65"/>
                  </a:cubicBezTo>
                  <a:cubicBezTo>
                    <a:pt x="210" y="65"/>
                    <a:pt x="212" y="65"/>
                    <a:pt x="212" y="64"/>
                  </a:cubicBezTo>
                  <a:cubicBezTo>
                    <a:pt x="213" y="63"/>
                    <a:pt x="212" y="62"/>
                    <a:pt x="211" y="62"/>
                  </a:cubicBezTo>
                  <a:cubicBezTo>
                    <a:pt x="211" y="62"/>
                    <a:pt x="211" y="62"/>
                    <a:pt x="211" y="62"/>
                  </a:cubicBezTo>
                  <a:cubicBezTo>
                    <a:pt x="211" y="61"/>
                    <a:pt x="210" y="61"/>
                    <a:pt x="210" y="61"/>
                  </a:cubicBezTo>
                  <a:cubicBezTo>
                    <a:pt x="209" y="60"/>
                    <a:pt x="209" y="60"/>
                    <a:pt x="208" y="59"/>
                  </a:cubicBezTo>
                  <a:cubicBezTo>
                    <a:pt x="208" y="59"/>
                    <a:pt x="208" y="59"/>
                    <a:pt x="208" y="59"/>
                  </a:cubicBezTo>
                  <a:cubicBezTo>
                    <a:pt x="208" y="58"/>
                    <a:pt x="208" y="58"/>
                    <a:pt x="207" y="58"/>
                  </a:cubicBezTo>
                  <a:cubicBezTo>
                    <a:pt x="206" y="58"/>
                    <a:pt x="206" y="58"/>
                    <a:pt x="206" y="58"/>
                  </a:cubicBezTo>
                  <a:cubicBezTo>
                    <a:pt x="205" y="59"/>
                    <a:pt x="206" y="59"/>
                    <a:pt x="206" y="60"/>
                  </a:cubicBezTo>
                  <a:cubicBezTo>
                    <a:pt x="206" y="60"/>
                    <a:pt x="206" y="60"/>
                    <a:pt x="206" y="60"/>
                  </a:cubicBezTo>
                  <a:cubicBezTo>
                    <a:pt x="206" y="60"/>
                    <a:pt x="206" y="60"/>
                    <a:pt x="206" y="60"/>
                  </a:cubicBezTo>
                  <a:cubicBezTo>
                    <a:pt x="206" y="60"/>
                    <a:pt x="206" y="60"/>
                    <a:pt x="206" y="60"/>
                  </a:cubicBezTo>
                  <a:cubicBezTo>
                    <a:pt x="206" y="60"/>
                    <a:pt x="206" y="61"/>
                    <a:pt x="206" y="61"/>
                  </a:cubicBezTo>
                  <a:cubicBezTo>
                    <a:pt x="206" y="61"/>
                    <a:pt x="206" y="61"/>
                    <a:pt x="205" y="61"/>
                  </a:cubicBezTo>
                  <a:cubicBezTo>
                    <a:pt x="205" y="61"/>
                    <a:pt x="205" y="61"/>
                    <a:pt x="205" y="61"/>
                  </a:cubicBezTo>
                  <a:cubicBezTo>
                    <a:pt x="205" y="61"/>
                    <a:pt x="204" y="60"/>
                    <a:pt x="204" y="60"/>
                  </a:cubicBezTo>
                  <a:cubicBezTo>
                    <a:pt x="203" y="60"/>
                    <a:pt x="203" y="60"/>
                    <a:pt x="203" y="60"/>
                  </a:cubicBezTo>
                  <a:cubicBezTo>
                    <a:pt x="203" y="60"/>
                    <a:pt x="202" y="60"/>
                    <a:pt x="202" y="60"/>
                  </a:cubicBezTo>
                  <a:cubicBezTo>
                    <a:pt x="201" y="60"/>
                    <a:pt x="200" y="60"/>
                    <a:pt x="199" y="61"/>
                  </a:cubicBezTo>
                  <a:cubicBezTo>
                    <a:pt x="199" y="62"/>
                    <a:pt x="199" y="62"/>
                    <a:pt x="199" y="62"/>
                  </a:cubicBezTo>
                  <a:cubicBezTo>
                    <a:pt x="199" y="63"/>
                    <a:pt x="199" y="63"/>
                    <a:pt x="199" y="63"/>
                  </a:cubicBezTo>
                  <a:cubicBezTo>
                    <a:pt x="199" y="63"/>
                    <a:pt x="199" y="63"/>
                    <a:pt x="199" y="62"/>
                  </a:cubicBezTo>
                  <a:cubicBezTo>
                    <a:pt x="198" y="62"/>
                    <a:pt x="198" y="62"/>
                    <a:pt x="198" y="62"/>
                  </a:cubicBezTo>
                  <a:cubicBezTo>
                    <a:pt x="198" y="61"/>
                    <a:pt x="198" y="61"/>
                    <a:pt x="197" y="61"/>
                  </a:cubicBezTo>
                  <a:cubicBezTo>
                    <a:pt x="197" y="61"/>
                    <a:pt x="197" y="61"/>
                    <a:pt x="197" y="61"/>
                  </a:cubicBezTo>
                  <a:cubicBezTo>
                    <a:pt x="196" y="61"/>
                    <a:pt x="196" y="61"/>
                    <a:pt x="195" y="62"/>
                  </a:cubicBezTo>
                  <a:cubicBezTo>
                    <a:pt x="195" y="63"/>
                    <a:pt x="195" y="64"/>
                    <a:pt x="195" y="64"/>
                  </a:cubicBezTo>
                  <a:cubicBezTo>
                    <a:pt x="195" y="65"/>
                    <a:pt x="196" y="65"/>
                    <a:pt x="196" y="66"/>
                  </a:cubicBezTo>
                  <a:cubicBezTo>
                    <a:pt x="196" y="66"/>
                    <a:pt x="195" y="67"/>
                    <a:pt x="195" y="67"/>
                  </a:cubicBezTo>
                  <a:cubicBezTo>
                    <a:pt x="195" y="67"/>
                    <a:pt x="195" y="67"/>
                    <a:pt x="195" y="68"/>
                  </a:cubicBezTo>
                  <a:cubicBezTo>
                    <a:pt x="195" y="69"/>
                    <a:pt x="195" y="69"/>
                    <a:pt x="194" y="70"/>
                  </a:cubicBezTo>
                  <a:cubicBezTo>
                    <a:pt x="194" y="71"/>
                    <a:pt x="194" y="73"/>
                    <a:pt x="194" y="74"/>
                  </a:cubicBezTo>
                  <a:cubicBezTo>
                    <a:pt x="195" y="75"/>
                    <a:pt x="195" y="76"/>
                    <a:pt x="196" y="76"/>
                  </a:cubicBezTo>
                  <a:close/>
                  <a:moveTo>
                    <a:pt x="227" y="210"/>
                  </a:moveTo>
                  <a:cubicBezTo>
                    <a:pt x="227" y="210"/>
                    <a:pt x="226" y="210"/>
                    <a:pt x="226" y="211"/>
                  </a:cubicBezTo>
                  <a:cubicBezTo>
                    <a:pt x="226" y="211"/>
                    <a:pt x="225" y="211"/>
                    <a:pt x="225" y="211"/>
                  </a:cubicBezTo>
                  <a:cubicBezTo>
                    <a:pt x="225" y="212"/>
                    <a:pt x="225" y="212"/>
                    <a:pt x="224" y="212"/>
                  </a:cubicBezTo>
                  <a:cubicBezTo>
                    <a:pt x="224" y="212"/>
                    <a:pt x="223" y="212"/>
                    <a:pt x="223" y="213"/>
                  </a:cubicBezTo>
                  <a:cubicBezTo>
                    <a:pt x="223" y="213"/>
                    <a:pt x="223" y="213"/>
                    <a:pt x="223" y="213"/>
                  </a:cubicBezTo>
                  <a:cubicBezTo>
                    <a:pt x="223" y="214"/>
                    <a:pt x="223" y="214"/>
                    <a:pt x="223" y="214"/>
                  </a:cubicBezTo>
                  <a:cubicBezTo>
                    <a:pt x="223" y="215"/>
                    <a:pt x="223" y="215"/>
                    <a:pt x="223" y="215"/>
                  </a:cubicBezTo>
                  <a:cubicBezTo>
                    <a:pt x="224" y="215"/>
                    <a:pt x="224" y="215"/>
                    <a:pt x="224" y="215"/>
                  </a:cubicBezTo>
                  <a:cubicBezTo>
                    <a:pt x="224" y="215"/>
                    <a:pt x="224" y="215"/>
                    <a:pt x="224" y="215"/>
                  </a:cubicBezTo>
                  <a:cubicBezTo>
                    <a:pt x="224" y="216"/>
                    <a:pt x="223" y="216"/>
                    <a:pt x="223" y="216"/>
                  </a:cubicBezTo>
                  <a:cubicBezTo>
                    <a:pt x="223" y="216"/>
                    <a:pt x="223" y="216"/>
                    <a:pt x="223" y="216"/>
                  </a:cubicBezTo>
                  <a:cubicBezTo>
                    <a:pt x="222" y="217"/>
                    <a:pt x="222" y="217"/>
                    <a:pt x="222" y="217"/>
                  </a:cubicBezTo>
                  <a:cubicBezTo>
                    <a:pt x="222" y="217"/>
                    <a:pt x="222" y="217"/>
                    <a:pt x="222" y="217"/>
                  </a:cubicBezTo>
                  <a:cubicBezTo>
                    <a:pt x="222" y="217"/>
                    <a:pt x="222" y="217"/>
                    <a:pt x="222" y="217"/>
                  </a:cubicBezTo>
                  <a:cubicBezTo>
                    <a:pt x="222" y="217"/>
                    <a:pt x="222" y="217"/>
                    <a:pt x="222" y="217"/>
                  </a:cubicBezTo>
                  <a:cubicBezTo>
                    <a:pt x="222" y="217"/>
                    <a:pt x="221" y="217"/>
                    <a:pt x="221" y="217"/>
                  </a:cubicBezTo>
                  <a:cubicBezTo>
                    <a:pt x="221" y="217"/>
                    <a:pt x="221" y="217"/>
                    <a:pt x="221" y="217"/>
                  </a:cubicBezTo>
                  <a:cubicBezTo>
                    <a:pt x="220" y="217"/>
                    <a:pt x="220" y="217"/>
                    <a:pt x="220" y="218"/>
                  </a:cubicBezTo>
                  <a:cubicBezTo>
                    <a:pt x="218" y="218"/>
                    <a:pt x="218" y="219"/>
                    <a:pt x="218" y="220"/>
                  </a:cubicBezTo>
                  <a:cubicBezTo>
                    <a:pt x="218" y="221"/>
                    <a:pt x="218" y="221"/>
                    <a:pt x="218" y="221"/>
                  </a:cubicBezTo>
                  <a:cubicBezTo>
                    <a:pt x="218" y="222"/>
                    <a:pt x="218" y="222"/>
                    <a:pt x="219" y="222"/>
                  </a:cubicBezTo>
                  <a:cubicBezTo>
                    <a:pt x="219" y="222"/>
                    <a:pt x="219" y="222"/>
                    <a:pt x="219" y="222"/>
                  </a:cubicBezTo>
                  <a:cubicBezTo>
                    <a:pt x="219" y="222"/>
                    <a:pt x="219" y="222"/>
                    <a:pt x="220" y="222"/>
                  </a:cubicBezTo>
                  <a:cubicBezTo>
                    <a:pt x="220" y="222"/>
                    <a:pt x="220" y="222"/>
                    <a:pt x="220" y="222"/>
                  </a:cubicBezTo>
                  <a:cubicBezTo>
                    <a:pt x="221" y="222"/>
                    <a:pt x="221" y="222"/>
                    <a:pt x="221" y="223"/>
                  </a:cubicBezTo>
                  <a:cubicBezTo>
                    <a:pt x="221" y="223"/>
                    <a:pt x="221" y="223"/>
                    <a:pt x="221" y="224"/>
                  </a:cubicBezTo>
                  <a:cubicBezTo>
                    <a:pt x="221" y="224"/>
                    <a:pt x="221" y="224"/>
                    <a:pt x="221" y="224"/>
                  </a:cubicBezTo>
                  <a:cubicBezTo>
                    <a:pt x="221" y="224"/>
                    <a:pt x="221" y="226"/>
                    <a:pt x="220" y="226"/>
                  </a:cubicBezTo>
                  <a:cubicBezTo>
                    <a:pt x="220" y="226"/>
                    <a:pt x="219" y="226"/>
                    <a:pt x="218" y="226"/>
                  </a:cubicBezTo>
                  <a:cubicBezTo>
                    <a:pt x="218" y="226"/>
                    <a:pt x="218" y="226"/>
                    <a:pt x="218" y="226"/>
                  </a:cubicBezTo>
                  <a:cubicBezTo>
                    <a:pt x="217" y="226"/>
                    <a:pt x="216" y="225"/>
                    <a:pt x="216" y="225"/>
                  </a:cubicBezTo>
                  <a:cubicBezTo>
                    <a:pt x="215" y="225"/>
                    <a:pt x="215" y="225"/>
                    <a:pt x="214" y="225"/>
                  </a:cubicBezTo>
                  <a:cubicBezTo>
                    <a:pt x="213" y="226"/>
                    <a:pt x="213" y="227"/>
                    <a:pt x="213" y="228"/>
                  </a:cubicBezTo>
                  <a:cubicBezTo>
                    <a:pt x="213" y="229"/>
                    <a:pt x="213" y="229"/>
                    <a:pt x="212" y="230"/>
                  </a:cubicBezTo>
                  <a:cubicBezTo>
                    <a:pt x="211" y="230"/>
                    <a:pt x="211" y="230"/>
                    <a:pt x="211" y="231"/>
                  </a:cubicBezTo>
                  <a:cubicBezTo>
                    <a:pt x="211" y="231"/>
                    <a:pt x="210" y="232"/>
                    <a:pt x="210" y="232"/>
                  </a:cubicBezTo>
                  <a:cubicBezTo>
                    <a:pt x="209" y="232"/>
                    <a:pt x="209" y="232"/>
                    <a:pt x="209" y="232"/>
                  </a:cubicBezTo>
                  <a:cubicBezTo>
                    <a:pt x="209" y="232"/>
                    <a:pt x="209" y="232"/>
                    <a:pt x="209" y="232"/>
                  </a:cubicBezTo>
                  <a:cubicBezTo>
                    <a:pt x="208" y="232"/>
                    <a:pt x="208" y="232"/>
                    <a:pt x="207" y="231"/>
                  </a:cubicBezTo>
                  <a:cubicBezTo>
                    <a:pt x="207" y="231"/>
                    <a:pt x="207" y="231"/>
                    <a:pt x="207" y="230"/>
                  </a:cubicBezTo>
                  <a:cubicBezTo>
                    <a:pt x="207" y="230"/>
                    <a:pt x="207" y="230"/>
                    <a:pt x="206" y="229"/>
                  </a:cubicBezTo>
                  <a:cubicBezTo>
                    <a:pt x="206" y="229"/>
                    <a:pt x="206" y="229"/>
                    <a:pt x="206" y="229"/>
                  </a:cubicBezTo>
                  <a:cubicBezTo>
                    <a:pt x="205" y="229"/>
                    <a:pt x="204" y="230"/>
                    <a:pt x="204" y="231"/>
                  </a:cubicBezTo>
                  <a:cubicBezTo>
                    <a:pt x="204" y="231"/>
                    <a:pt x="204" y="231"/>
                    <a:pt x="204" y="231"/>
                  </a:cubicBezTo>
                  <a:cubicBezTo>
                    <a:pt x="204" y="231"/>
                    <a:pt x="203" y="233"/>
                    <a:pt x="204" y="233"/>
                  </a:cubicBezTo>
                  <a:cubicBezTo>
                    <a:pt x="204" y="233"/>
                    <a:pt x="204" y="233"/>
                    <a:pt x="204" y="233"/>
                  </a:cubicBezTo>
                  <a:cubicBezTo>
                    <a:pt x="204" y="233"/>
                    <a:pt x="204" y="233"/>
                    <a:pt x="204" y="233"/>
                  </a:cubicBezTo>
                  <a:cubicBezTo>
                    <a:pt x="205" y="234"/>
                    <a:pt x="205" y="234"/>
                    <a:pt x="205" y="234"/>
                  </a:cubicBezTo>
                  <a:cubicBezTo>
                    <a:pt x="205" y="234"/>
                    <a:pt x="205" y="234"/>
                    <a:pt x="205" y="234"/>
                  </a:cubicBezTo>
                  <a:cubicBezTo>
                    <a:pt x="205" y="235"/>
                    <a:pt x="205" y="235"/>
                    <a:pt x="206" y="235"/>
                  </a:cubicBezTo>
                  <a:cubicBezTo>
                    <a:pt x="206" y="235"/>
                    <a:pt x="206" y="235"/>
                    <a:pt x="207" y="235"/>
                  </a:cubicBezTo>
                  <a:cubicBezTo>
                    <a:pt x="207" y="235"/>
                    <a:pt x="207" y="235"/>
                    <a:pt x="208" y="235"/>
                  </a:cubicBezTo>
                  <a:cubicBezTo>
                    <a:pt x="208" y="235"/>
                    <a:pt x="208" y="235"/>
                    <a:pt x="208" y="235"/>
                  </a:cubicBezTo>
                  <a:cubicBezTo>
                    <a:pt x="209" y="235"/>
                    <a:pt x="209" y="235"/>
                    <a:pt x="209" y="235"/>
                  </a:cubicBezTo>
                  <a:cubicBezTo>
                    <a:pt x="209" y="235"/>
                    <a:pt x="209" y="235"/>
                    <a:pt x="209" y="235"/>
                  </a:cubicBezTo>
                  <a:cubicBezTo>
                    <a:pt x="209" y="236"/>
                    <a:pt x="209" y="236"/>
                    <a:pt x="208" y="237"/>
                  </a:cubicBezTo>
                  <a:cubicBezTo>
                    <a:pt x="208" y="238"/>
                    <a:pt x="206" y="240"/>
                    <a:pt x="207" y="241"/>
                  </a:cubicBezTo>
                  <a:cubicBezTo>
                    <a:pt x="207" y="241"/>
                    <a:pt x="208" y="241"/>
                    <a:pt x="208" y="241"/>
                  </a:cubicBezTo>
                  <a:cubicBezTo>
                    <a:pt x="209" y="241"/>
                    <a:pt x="209" y="241"/>
                    <a:pt x="210" y="240"/>
                  </a:cubicBezTo>
                  <a:cubicBezTo>
                    <a:pt x="210" y="239"/>
                    <a:pt x="210" y="238"/>
                    <a:pt x="211" y="239"/>
                  </a:cubicBezTo>
                  <a:cubicBezTo>
                    <a:pt x="211" y="239"/>
                    <a:pt x="211" y="239"/>
                    <a:pt x="212" y="239"/>
                  </a:cubicBezTo>
                  <a:cubicBezTo>
                    <a:pt x="212" y="239"/>
                    <a:pt x="213" y="239"/>
                    <a:pt x="213" y="239"/>
                  </a:cubicBezTo>
                  <a:cubicBezTo>
                    <a:pt x="213" y="240"/>
                    <a:pt x="212" y="240"/>
                    <a:pt x="211" y="240"/>
                  </a:cubicBezTo>
                  <a:cubicBezTo>
                    <a:pt x="210" y="241"/>
                    <a:pt x="208" y="241"/>
                    <a:pt x="208" y="243"/>
                  </a:cubicBezTo>
                  <a:cubicBezTo>
                    <a:pt x="208" y="244"/>
                    <a:pt x="208" y="245"/>
                    <a:pt x="209" y="246"/>
                  </a:cubicBezTo>
                  <a:cubicBezTo>
                    <a:pt x="209" y="246"/>
                    <a:pt x="210" y="246"/>
                    <a:pt x="211" y="247"/>
                  </a:cubicBezTo>
                  <a:cubicBezTo>
                    <a:pt x="211" y="247"/>
                    <a:pt x="211" y="247"/>
                    <a:pt x="211" y="247"/>
                  </a:cubicBezTo>
                  <a:cubicBezTo>
                    <a:pt x="211" y="247"/>
                    <a:pt x="210" y="247"/>
                    <a:pt x="210" y="247"/>
                  </a:cubicBezTo>
                  <a:cubicBezTo>
                    <a:pt x="209" y="247"/>
                    <a:pt x="208" y="247"/>
                    <a:pt x="208" y="248"/>
                  </a:cubicBezTo>
                  <a:cubicBezTo>
                    <a:pt x="208" y="248"/>
                    <a:pt x="207" y="248"/>
                    <a:pt x="207" y="248"/>
                  </a:cubicBezTo>
                  <a:cubicBezTo>
                    <a:pt x="205" y="248"/>
                    <a:pt x="205" y="249"/>
                    <a:pt x="205" y="249"/>
                  </a:cubicBezTo>
                  <a:cubicBezTo>
                    <a:pt x="205" y="250"/>
                    <a:pt x="205" y="250"/>
                    <a:pt x="205" y="250"/>
                  </a:cubicBezTo>
                  <a:cubicBezTo>
                    <a:pt x="205" y="250"/>
                    <a:pt x="206" y="250"/>
                    <a:pt x="206" y="250"/>
                  </a:cubicBezTo>
                  <a:cubicBezTo>
                    <a:pt x="207" y="250"/>
                    <a:pt x="207" y="250"/>
                    <a:pt x="208" y="250"/>
                  </a:cubicBezTo>
                  <a:cubicBezTo>
                    <a:pt x="208" y="250"/>
                    <a:pt x="208" y="250"/>
                    <a:pt x="208" y="250"/>
                  </a:cubicBezTo>
                  <a:cubicBezTo>
                    <a:pt x="209" y="250"/>
                    <a:pt x="209" y="250"/>
                    <a:pt x="209" y="250"/>
                  </a:cubicBezTo>
                  <a:cubicBezTo>
                    <a:pt x="209" y="250"/>
                    <a:pt x="209" y="250"/>
                    <a:pt x="209" y="250"/>
                  </a:cubicBezTo>
                  <a:cubicBezTo>
                    <a:pt x="209" y="250"/>
                    <a:pt x="209" y="250"/>
                    <a:pt x="209" y="251"/>
                  </a:cubicBezTo>
                  <a:cubicBezTo>
                    <a:pt x="209" y="251"/>
                    <a:pt x="208" y="251"/>
                    <a:pt x="208" y="251"/>
                  </a:cubicBezTo>
                  <a:cubicBezTo>
                    <a:pt x="208" y="251"/>
                    <a:pt x="208" y="251"/>
                    <a:pt x="207" y="251"/>
                  </a:cubicBezTo>
                  <a:cubicBezTo>
                    <a:pt x="207" y="251"/>
                    <a:pt x="207" y="252"/>
                    <a:pt x="206" y="252"/>
                  </a:cubicBezTo>
                  <a:cubicBezTo>
                    <a:pt x="206" y="252"/>
                    <a:pt x="207" y="253"/>
                    <a:pt x="207" y="253"/>
                  </a:cubicBezTo>
                  <a:cubicBezTo>
                    <a:pt x="207" y="253"/>
                    <a:pt x="208" y="253"/>
                    <a:pt x="208" y="254"/>
                  </a:cubicBezTo>
                  <a:cubicBezTo>
                    <a:pt x="208" y="254"/>
                    <a:pt x="208" y="254"/>
                    <a:pt x="208" y="254"/>
                  </a:cubicBezTo>
                  <a:cubicBezTo>
                    <a:pt x="209" y="254"/>
                    <a:pt x="210" y="254"/>
                    <a:pt x="210" y="255"/>
                  </a:cubicBezTo>
                  <a:cubicBezTo>
                    <a:pt x="211" y="255"/>
                    <a:pt x="211" y="255"/>
                    <a:pt x="212" y="255"/>
                  </a:cubicBezTo>
                  <a:cubicBezTo>
                    <a:pt x="212" y="255"/>
                    <a:pt x="212" y="255"/>
                    <a:pt x="212" y="255"/>
                  </a:cubicBezTo>
                  <a:cubicBezTo>
                    <a:pt x="212" y="255"/>
                    <a:pt x="212" y="256"/>
                    <a:pt x="212" y="256"/>
                  </a:cubicBezTo>
                  <a:cubicBezTo>
                    <a:pt x="212" y="256"/>
                    <a:pt x="212" y="256"/>
                    <a:pt x="212" y="257"/>
                  </a:cubicBezTo>
                  <a:cubicBezTo>
                    <a:pt x="212" y="257"/>
                    <a:pt x="211" y="256"/>
                    <a:pt x="211" y="256"/>
                  </a:cubicBezTo>
                  <a:cubicBezTo>
                    <a:pt x="211" y="256"/>
                    <a:pt x="211" y="256"/>
                    <a:pt x="211" y="256"/>
                  </a:cubicBezTo>
                  <a:cubicBezTo>
                    <a:pt x="211" y="256"/>
                    <a:pt x="210" y="256"/>
                    <a:pt x="210" y="256"/>
                  </a:cubicBezTo>
                  <a:cubicBezTo>
                    <a:pt x="210" y="256"/>
                    <a:pt x="210" y="256"/>
                    <a:pt x="210" y="256"/>
                  </a:cubicBezTo>
                  <a:cubicBezTo>
                    <a:pt x="209" y="256"/>
                    <a:pt x="209" y="256"/>
                    <a:pt x="209" y="255"/>
                  </a:cubicBezTo>
                  <a:cubicBezTo>
                    <a:pt x="209" y="255"/>
                    <a:pt x="208" y="255"/>
                    <a:pt x="208" y="255"/>
                  </a:cubicBezTo>
                  <a:cubicBezTo>
                    <a:pt x="208" y="255"/>
                    <a:pt x="207" y="255"/>
                    <a:pt x="207" y="255"/>
                  </a:cubicBezTo>
                  <a:cubicBezTo>
                    <a:pt x="207" y="255"/>
                    <a:pt x="207" y="255"/>
                    <a:pt x="207" y="255"/>
                  </a:cubicBezTo>
                  <a:cubicBezTo>
                    <a:pt x="207" y="255"/>
                    <a:pt x="207" y="255"/>
                    <a:pt x="207" y="255"/>
                  </a:cubicBezTo>
                  <a:cubicBezTo>
                    <a:pt x="206" y="255"/>
                    <a:pt x="206" y="255"/>
                    <a:pt x="206" y="254"/>
                  </a:cubicBezTo>
                  <a:cubicBezTo>
                    <a:pt x="206" y="254"/>
                    <a:pt x="206" y="254"/>
                    <a:pt x="205" y="254"/>
                  </a:cubicBezTo>
                  <a:cubicBezTo>
                    <a:pt x="205" y="254"/>
                    <a:pt x="205" y="254"/>
                    <a:pt x="205" y="255"/>
                  </a:cubicBezTo>
                  <a:cubicBezTo>
                    <a:pt x="205" y="254"/>
                    <a:pt x="204" y="254"/>
                    <a:pt x="204" y="254"/>
                  </a:cubicBezTo>
                  <a:cubicBezTo>
                    <a:pt x="204" y="254"/>
                    <a:pt x="204" y="254"/>
                    <a:pt x="204" y="254"/>
                  </a:cubicBezTo>
                  <a:cubicBezTo>
                    <a:pt x="203" y="255"/>
                    <a:pt x="202" y="256"/>
                    <a:pt x="201" y="257"/>
                  </a:cubicBezTo>
                  <a:cubicBezTo>
                    <a:pt x="201" y="258"/>
                    <a:pt x="202" y="258"/>
                    <a:pt x="202" y="259"/>
                  </a:cubicBezTo>
                  <a:cubicBezTo>
                    <a:pt x="202" y="259"/>
                    <a:pt x="202" y="259"/>
                    <a:pt x="202" y="259"/>
                  </a:cubicBezTo>
                  <a:cubicBezTo>
                    <a:pt x="203" y="259"/>
                    <a:pt x="203" y="259"/>
                    <a:pt x="203" y="259"/>
                  </a:cubicBezTo>
                  <a:cubicBezTo>
                    <a:pt x="203" y="259"/>
                    <a:pt x="203" y="259"/>
                    <a:pt x="203" y="260"/>
                  </a:cubicBezTo>
                  <a:cubicBezTo>
                    <a:pt x="203" y="260"/>
                    <a:pt x="202" y="260"/>
                    <a:pt x="202" y="260"/>
                  </a:cubicBezTo>
                  <a:cubicBezTo>
                    <a:pt x="202" y="260"/>
                    <a:pt x="202" y="260"/>
                    <a:pt x="202" y="260"/>
                  </a:cubicBezTo>
                  <a:cubicBezTo>
                    <a:pt x="202" y="260"/>
                    <a:pt x="202" y="259"/>
                    <a:pt x="202" y="259"/>
                  </a:cubicBezTo>
                  <a:cubicBezTo>
                    <a:pt x="202" y="259"/>
                    <a:pt x="202" y="259"/>
                    <a:pt x="202" y="259"/>
                  </a:cubicBezTo>
                  <a:cubicBezTo>
                    <a:pt x="202" y="259"/>
                    <a:pt x="202" y="259"/>
                    <a:pt x="202" y="259"/>
                  </a:cubicBezTo>
                  <a:cubicBezTo>
                    <a:pt x="201" y="259"/>
                    <a:pt x="201" y="259"/>
                    <a:pt x="201" y="260"/>
                  </a:cubicBezTo>
                  <a:cubicBezTo>
                    <a:pt x="200" y="260"/>
                    <a:pt x="200" y="260"/>
                    <a:pt x="200" y="261"/>
                  </a:cubicBezTo>
                  <a:cubicBezTo>
                    <a:pt x="200" y="261"/>
                    <a:pt x="200" y="261"/>
                    <a:pt x="200" y="261"/>
                  </a:cubicBezTo>
                  <a:cubicBezTo>
                    <a:pt x="199" y="261"/>
                    <a:pt x="198" y="262"/>
                    <a:pt x="197" y="263"/>
                  </a:cubicBezTo>
                  <a:cubicBezTo>
                    <a:pt x="197" y="263"/>
                    <a:pt x="197" y="264"/>
                    <a:pt x="197" y="264"/>
                  </a:cubicBezTo>
                  <a:cubicBezTo>
                    <a:pt x="197" y="265"/>
                    <a:pt x="197" y="265"/>
                    <a:pt x="197" y="265"/>
                  </a:cubicBezTo>
                  <a:cubicBezTo>
                    <a:pt x="196" y="265"/>
                    <a:pt x="196" y="265"/>
                    <a:pt x="196" y="265"/>
                  </a:cubicBezTo>
                  <a:cubicBezTo>
                    <a:pt x="195" y="266"/>
                    <a:pt x="195" y="267"/>
                    <a:pt x="195" y="267"/>
                  </a:cubicBezTo>
                  <a:cubicBezTo>
                    <a:pt x="196" y="268"/>
                    <a:pt x="197" y="269"/>
                    <a:pt x="198" y="269"/>
                  </a:cubicBezTo>
                  <a:cubicBezTo>
                    <a:pt x="198" y="269"/>
                    <a:pt x="198" y="269"/>
                    <a:pt x="198" y="269"/>
                  </a:cubicBezTo>
                  <a:cubicBezTo>
                    <a:pt x="199" y="269"/>
                    <a:pt x="200" y="268"/>
                    <a:pt x="201" y="268"/>
                  </a:cubicBezTo>
                  <a:cubicBezTo>
                    <a:pt x="201" y="267"/>
                    <a:pt x="202" y="267"/>
                    <a:pt x="202" y="267"/>
                  </a:cubicBezTo>
                  <a:cubicBezTo>
                    <a:pt x="203" y="267"/>
                    <a:pt x="203" y="266"/>
                    <a:pt x="204" y="266"/>
                  </a:cubicBezTo>
                  <a:cubicBezTo>
                    <a:pt x="204" y="265"/>
                    <a:pt x="205" y="265"/>
                    <a:pt x="206" y="265"/>
                  </a:cubicBezTo>
                  <a:cubicBezTo>
                    <a:pt x="206" y="265"/>
                    <a:pt x="207" y="265"/>
                    <a:pt x="207" y="264"/>
                  </a:cubicBezTo>
                  <a:cubicBezTo>
                    <a:pt x="207" y="264"/>
                    <a:pt x="207" y="264"/>
                    <a:pt x="208" y="264"/>
                  </a:cubicBezTo>
                  <a:cubicBezTo>
                    <a:pt x="208" y="264"/>
                    <a:pt x="208" y="264"/>
                    <a:pt x="209" y="264"/>
                  </a:cubicBezTo>
                  <a:cubicBezTo>
                    <a:pt x="210" y="264"/>
                    <a:pt x="211" y="264"/>
                    <a:pt x="211" y="265"/>
                  </a:cubicBezTo>
                  <a:cubicBezTo>
                    <a:pt x="211" y="265"/>
                    <a:pt x="211" y="265"/>
                    <a:pt x="211" y="265"/>
                  </a:cubicBezTo>
                  <a:cubicBezTo>
                    <a:pt x="211" y="266"/>
                    <a:pt x="211" y="266"/>
                    <a:pt x="210" y="266"/>
                  </a:cubicBezTo>
                  <a:cubicBezTo>
                    <a:pt x="210" y="266"/>
                    <a:pt x="210" y="266"/>
                    <a:pt x="210" y="266"/>
                  </a:cubicBezTo>
                  <a:cubicBezTo>
                    <a:pt x="210" y="266"/>
                    <a:pt x="210" y="266"/>
                    <a:pt x="210" y="265"/>
                  </a:cubicBezTo>
                  <a:cubicBezTo>
                    <a:pt x="209" y="265"/>
                    <a:pt x="209" y="265"/>
                    <a:pt x="208" y="265"/>
                  </a:cubicBezTo>
                  <a:cubicBezTo>
                    <a:pt x="208" y="265"/>
                    <a:pt x="208" y="265"/>
                    <a:pt x="208" y="265"/>
                  </a:cubicBezTo>
                  <a:cubicBezTo>
                    <a:pt x="207" y="265"/>
                    <a:pt x="207" y="266"/>
                    <a:pt x="207" y="266"/>
                  </a:cubicBezTo>
                  <a:cubicBezTo>
                    <a:pt x="207" y="266"/>
                    <a:pt x="206" y="266"/>
                    <a:pt x="206" y="267"/>
                  </a:cubicBezTo>
                  <a:cubicBezTo>
                    <a:pt x="206" y="267"/>
                    <a:pt x="206" y="267"/>
                    <a:pt x="206" y="267"/>
                  </a:cubicBezTo>
                  <a:cubicBezTo>
                    <a:pt x="205" y="267"/>
                    <a:pt x="205" y="267"/>
                    <a:pt x="205" y="267"/>
                  </a:cubicBezTo>
                  <a:cubicBezTo>
                    <a:pt x="204" y="267"/>
                    <a:pt x="203" y="268"/>
                    <a:pt x="203" y="268"/>
                  </a:cubicBezTo>
                  <a:cubicBezTo>
                    <a:pt x="202" y="268"/>
                    <a:pt x="202" y="269"/>
                    <a:pt x="202" y="269"/>
                  </a:cubicBezTo>
                  <a:cubicBezTo>
                    <a:pt x="202" y="269"/>
                    <a:pt x="201" y="269"/>
                    <a:pt x="201" y="270"/>
                  </a:cubicBezTo>
                  <a:cubicBezTo>
                    <a:pt x="201" y="270"/>
                    <a:pt x="200" y="270"/>
                    <a:pt x="200" y="271"/>
                  </a:cubicBezTo>
                  <a:cubicBezTo>
                    <a:pt x="200" y="271"/>
                    <a:pt x="201" y="272"/>
                    <a:pt x="201" y="272"/>
                  </a:cubicBezTo>
                  <a:cubicBezTo>
                    <a:pt x="201" y="272"/>
                    <a:pt x="201" y="273"/>
                    <a:pt x="201" y="273"/>
                  </a:cubicBezTo>
                  <a:cubicBezTo>
                    <a:pt x="201" y="273"/>
                    <a:pt x="201" y="274"/>
                    <a:pt x="201" y="274"/>
                  </a:cubicBezTo>
                  <a:cubicBezTo>
                    <a:pt x="201" y="274"/>
                    <a:pt x="202" y="274"/>
                    <a:pt x="202" y="274"/>
                  </a:cubicBezTo>
                  <a:cubicBezTo>
                    <a:pt x="203" y="274"/>
                    <a:pt x="204" y="274"/>
                    <a:pt x="205" y="274"/>
                  </a:cubicBezTo>
                  <a:cubicBezTo>
                    <a:pt x="205" y="274"/>
                    <a:pt x="206" y="274"/>
                    <a:pt x="206" y="273"/>
                  </a:cubicBezTo>
                  <a:cubicBezTo>
                    <a:pt x="207" y="273"/>
                    <a:pt x="208" y="273"/>
                    <a:pt x="208" y="273"/>
                  </a:cubicBezTo>
                  <a:cubicBezTo>
                    <a:pt x="209" y="272"/>
                    <a:pt x="209" y="272"/>
                    <a:pt x="210" y="273"/>
                  </a:cubicBezTo>
                  <a:cubicBezTo>
                    <a:pt x="210" y="273"/>
                    <a:pt x="210" y="273"/>
                    <a:pt x="210" y="273"/>
                  </a:cubicBezTo>
                  <a:cubicBezTo>
                    <a:pt x="210" y="273"/>
                    <a:pt x="210" y="273"/>
                    <a:pt x="210" y="273"/>
                  </a:cubicBezTo>
                  <a:cubicBezTo>
                    <a:pt x="210" y="273"/>
                    <a:pt x="211" y="273"/>
                    <a:pt x="211" y="273"/>
                  </a:cubicBezTo>
                  <a:cubicBezTo>
                    <a:pt x="211" y="273"/>
                    <a:pt x="211" y="273"/>
                    <a:pt x="212" y="273"/>
                  </a:cubicBezTo>
                  <a:cubicBezTo>
                    <a:pt x="212" y="274"/>
                    <a:pt x="213" y="274"/>
                    <a:pt x="214" y="274"/>
                  </a:cubicBezTo>
                  <a:cubicBezTo>
                    <a:pt x="214" y="274"/>
                    <a:pt x="214" y="274"/>
                    <a:pt x="215" y="275"/>
                  </a:cubicBezTo>
                  <a:cubicBezTo>
                    <a:pt x="215" y="275"/>
                    <a:pt x="215" y="275"/>
                    <a:pt x="216" y="275"/>
                  </a:cubicBezTo>
                  <a:cubicBezTo>
                    <a:pt x="216" y="275"/>
                    <a:pt x="216" y="275"/>
                    <a:pt x="217" y="274"/>
                  </a:cubicBezTo>
                  <a:cubicBezTo>
                    <a:pt x="217" y="274"/>
                    <a:pt x="217" y="274"/>
                    <a:pt x="217" y="273"/>
                  </a:cubicBezTo>
                  <a:cubicBezTo>
                    <a:pt x="217" y="273"/>
                    <a:pt x="217" y="272"/>
                    <a:pt x="218" y="272"/>
                  </a:cubicBezTo>
                  <a:cubicBezTo>
                    <a:pt x="218" y="274"/>
                    <a:pt x="219" y="274"/>
                    <a:pt x="221" y="275"/>
                  </a:cubicBezTo>
                  <a:cubicBezTo>
                    <a:pt x="221" y="275"/>
                    <a:pt x="221" y="275"/>
                    <a:pt x="221" y="275"/>
                  </a:cubicBezTo>
                  <a:cubicBezTo>
                    <a:pt x="221" y="275"/>
                    <a:pt x="222" y="275"/>
                    <a:pt x="222" y="275"/>
                  </a:cubicBezTo>
                  <a:cubicBezTo>
                    <a:pt x="222" y="275"/>
                    <a:pt x="223" y="275"/>
                    <a:pt x="223" y="274"/>
                  </a:cubicBezTo>
                  <a:cubicBezTo>
                    <a:pt x="223" y="274"/>
                    <a:pt x="223" y="274"/>
                    <a:pt x="224" y="274"/>
                  </a:cubicBezTo>
                  <a:cubicBezTo>
                    <a:pt x="224" y="273"/>
                    <a:pt x="226" y="272"/>
                    <a:pt x="226" y="271"/>
                  </a:cubicBezTo>
                  <a:cubicBezTo>
                    <a:pt x="226" y="271"/>
                    <a:pt x="227" y="270"/>
                    <a:pt x="227" y="270"/>
                  </a:cubicBezTo>
                  <a:cubicBezTo>
                    <a:pt x="227" y="269"/>
                    <a:pt x="227" y="269"/>
                    <a:pt x="227" y="269"/>
                  </a:cubicBezTo>
                  <a:cubicBezTo>
                    <a:pt x="227" y="268"/>
                    <a:pt x="226" y="268"/>
                    <a:pt x="227" y="268"/>
                  </a:cubicBezTo>
                  <a:cubicBezTo>
                    <a:pt x="227" y="267"/>
                    <a:pt x="227" y="267"/>
                    <a:pt x="227" y="267"/>
                  </a:cubicBezTo>
                  <a:cubicBezTo>
                    <a:pt x="228" y="267"/>
                    <a:pt x="229" y="266"/>
                    <a:pt x="228" y="265"/>
                  </a:cubicBezTo>
                  <a:cubicBezTo>
                    <a:pt x="228" y="265"/>
                    <a:pt x="228" y="263"/>
                    <a:pt x="227" y="263"/>
                  </a:cubicBezTo>
                  <a:cubicBezTo>
                    <a:pt x="226" y="262"/>
                    <a:pt x="226" y="262"/>
                    <a:pt x="225" y="262"/>
                  </a:cubicBezTo>
                  <a:cubicBezTo>
                    <a:pt x="225" y="261"/>
                    <a:pt x="225" y="261"/>
                    <a:pt x="225" y="261"/>
                  </a:cubicBezTo>
                  <a:cubicBezTo>
                    <a:pt x="224" y="261"/>
                    <a:pt x="224" y="261"/>
                    <a:pt x="223" y="261"/>
                  </a:cubicBezTo>
                  <a:cubicBezTo>
                    <a:pt x="223" y="261"/>
                    <a:pt x="223" y="261"/>
                    <a:pt x="223" y="261"/>
                  </a:cubicBezTo>
                  <a:cubicBezTo>
                    <a:pt x="224" y="260"/>
                    <a:pt x="224" y="260"/>
                    <a:pt x="225" y="260"/>
                  </a:cubicBezTo>
                  <a:cubicBezTo>
                    <a:pt x="225" y="260"/>
                    <a:pt x="225" y="260"/>
                    <a:pt x="225" y="260"/>
                  </a:cubicBezTo>
                  <a:cubicBezTo>
                    <a:pt x="225" y="260"/>
                    <a:pt x="226" y="260"/>
                    <a:pt x="226" y="260"/>
                  </a:cubicBezTo>
                  <a:cubicBezTo>
                    <a:pt x="226" y="260"/>
                    <a:pt x="226" y="260"/>
                    <a:pt x="226" y="261"/>
                  </a:cubicBezTo>
                  <a:cubicBezTo>
                    <a:pt x="227" y="261"/>
                    <a:pt x="227" y="261"/>
                    <a:pt x="227" y="262"/>
                  </a:cubicBezTo>
                  <a:cubicBezTo>
                    <a:pt x="227" y="262"/>
                    <a:pt x="228" y="262"/>
                    <a:pt x="228" y="262"/>
                  </a:cubicBezTo>
                  <a:cubicBezTo>
                    <a:pt x="229" y="262"/>
                    <a:pt x="230" y="261"/>
                    <a:pt x="230" y="260"/>
                  </a:cubicBezTo>
                  <a:cubicBezTo>
                    <a:pt x="230" y="259"/>
                    <a:pt x="230" y="259"/>
                    <a:pt x="230" y="259"/>
                  </a:cubicBezTo>
                  <a:cubicBezTo>
                    <a:pt x="230" y="259"/>
                    <a:pt x="230" y="259"/>
                    <a:pt x="230" y="259"/>
                  </a:cubicBezTo>
                  <a:cubicBezTo>
                    <a:pt x="230" y="259"/>
                    <a:pt x="229" y="258"/>
                    <a:pt x="229" y="258"/>
                  </a:cubicBezTo>
                  <a:cubicBezTo>
                    <a:pt x="229" y="258"/>
                    <a:pt x="229" y="258"/>
                    <a:pt x="229" y="258"/>
                  </a:cubicBezTo>
                  <a:cubicBezTo>
                    <a:pt x="228" y="257"/>
                    <a:pt x="228" y="257"/>
                    <a:pt x="228" y="257"/>
                  </a:cubicBezTo>
                  <a:cubicBezTo>
                    <a:pt x="228" y="256"/>
                    <a:pt x="228" y="256"/>
                    <a:pt x="228" y="256"/>
                  </a:cubicBezTo>
                  <a:cubicBezTo>
                    <a:pt x="228" y="255"/>
                    <a:pt x="228" y="255"/>
                    <a:pt x="228" y="255"/>
                  </a:cubicBezTo>
                  <a:cubicBezTo>
                    <a:pt x="228" y="255"/>
                    <a:pt x="227" y="254"/>
                    <a:pt x="227" y="254"/>
                  </a:cubicBezTo>
                  <a:cubicBezTo>
                    <a:pt x="227" y="254"/>
                    <a:pt x="227" y="253"/>
                    <a:pt x="227" y="253"/>
                  </a:cubicBezTo>
                  <a:cubicBezTo>
                    <a:pt x="227" y="253"/>
                    <a:pt x="227" y="252"/>
                    <a:pt x="227" y="253"/>
                  </a:cubicBezTo>
                  <a:cubicBezTo>
                    <a:pt x="228" y="253"/>
                    <a:pt x="228" y="253"/>
                    <a:pt x="228" y="253"/>
                  </a:cubicBezTo>
                  <a:cubicBezTo>
                    <a:pt x="229" y="253"/>
                    <a:pt x="229" y="253"/>
                    <a:pt x="229" y="254"/>
                  </a:cubicBezTo>
                  <a:cubicBezTo>
                    <a:pt x="230" y="255"/>
                    <a:pt x="231" y="255"/>
                    <a:pt x="232" y="256"/>
                  </a:cubicBezTo>
                  <a:cubicBezTo>
                    <a:pt x="232" y="256"/>
                    <a:pt x="232" y="256"/>
                    <a:pt x="232" y="256"/>
                  </a:cubicBezTo>
                  <a:cubicBezTo>
                    <a:pt x="232" y="256"/>
                    <a:pt x="232" y="256"/>
                    <a:pt x="233" y="256"/>
                  </a:cubicBezTo>
                  <a:cubicBezTo>
                    <a:pt x="233" y="254"/>
                    <a:pt x="233" y="253"/>
                    <a:pt x="232" y="252"/>
                  </a:cubicBezTo>
                  <a:cubicBezTo>
                    <a:pt x="232" y="252"/>
                    <a:pt x="232" y="252"/>
                    <a:pt x="232" y="252"/>
                  </a:cubicBezTo>
                  <a:cubicBezTo>
                    <a:pt x="232" y="252"/>
                    <a:pt x="233" y="252"/>
                    <a:pt x="233" y="251"/>
                  </a:cubicBezTo>
                  <a:cubicBezTo>
                    <a:pt x="233" y="251"/>
                    <a:pt x="233" y="251"/>
                    <a:pt x="233" y="251"/>
                  </a:cubicBezTo>
                  <a:cubicBezTo>
                    <a:pt x="233" y="251"/>
                    <a:pt x="233" y="250"/>
                    <a:pt x="233" y="250"/>
                  </a:cubicBezTo>
                  <a:cubicBezTo>
                    <a:pt x="234" y="249"/>
                    <a:pt x="234" y="248"/>
                    <a:pt x="233" y="247"/>
                  </a:cubicBezTo>
                  <a:cubicBezTo>
                    <a:pt x="233" y="247"/>
                    <a:pt x="232" y="246"/>
                    <a:pt x="232" y="245"/>
                  </a:cubicBezTo>
                  <a:cubicBezTo>
                    <a:pt x="232" y="245"/>
                    <a:pt x="232" y="245"/>
                    <a:pt x="232" y="245"/>
                  </a:cubicBezTo>
                  <a:cubicBezTo>
                    <a:pt x="232" y="245"/>
                    <a:pt x="232" y="245"/>
                    <a:pt x="232" y="245"/>
                  </a:cubicBezTo>
                  <a:cubicBezTo>
                    <a:pt x="232" y="245"/>
                    <a:pt x="231" y="244"/>
                    <a:pt x="231" y="244"/>
                  </a:cubicBezTo>
                  <a:cubicBezTo>
                    <a:pt x="231" y="244"/>
                    <a:pt x="232" y="244"/>
                    <a:pt x="232" y="244"/>
                  </a:cubicBezTo>
                  <a:cubicBezTo>
                    <a:pt x="232" y="244"/>
                    <a:pt x="232" y="244"/>
                    <a:pt x="232" y="244"/>
                  </a:cubicBezTo>
                  <a:cubicBezTo>
                    <a:pt x="233" y="244"/>
                    <a:pt x="233" y="244"/>
                    <a:pt x="233" y="244"/>
                  </a:cubicBezTo>
                  <a:cubicBezTo>
                    <a:pt x="234" y="244"/>
                    <a:pt x="234" y="244"/>
                    <a:pt x="235" y="244"/>
                  </a:cubicBezTo>
                  <a:cubicBezTo>
                    <a:pt x="235" y="244"/>
                    <a:pt x="235" y="244"/>
                    <a:pt x="235" y="244"/>
                  </a:cubicBezTo>
                  <a:cubicBezTo>
                    <a:pt x="236" y="243"/>
                    <a:pt x="236" y="242"/>
                    <a:pt x="235" y="241"/>
                  </a:cubicBezTo>
                  <a:cubicBezTo>
                    <a:pt x="234" y="241"/>
                    <a:pt x="234" y="240"/>
                    <a:pt x="235" y="239"/>
                  </a:cubicBezTo>
                  <a:cubicBezTo>
                    <a:pt x="235" y="239"/>
                    <a:pt x="236" y="239"/>
                    <a:pt x="236" y="239"/>
                  </a:cubicBezTo>
                  <a:cubicBezTo>
                    <a:pt x="236" y="239"/>
                    <a:pt x="236" y="239"/>
                    <a:pt x="236" y="239"/>
                  </a:cubicBezTo>
                  <a:cubicBezTo>
                    <a:pt x="236" y="239"/>
                    <a:pt x="236" y="239"/>
                    <a:pt x="237" y="239"/>
                  </a:cubicBezTo>
                  <a:cubicBezTo>
                    <a:pt x="237" y="240"/>
                    <a:pt x="237" y="240"/>
                    <a:pt x="237" y="240"/>
                  </a:cubicBezTo>
                  <a:cubicBezTo>
                    <a:pt x="237" y="240"/>
                    <a:pt x="238" y="240"/>
                    <a:pt x="238" y="240"/>
                  </a:cubicBezTo>
                  <a:cubicBezTo>
                    <a:pt x="238" y="240"/>
                    <a:pt x="239" y="240"/>
                    <a:pt x="239" y="240"/>
                  </a:cubicBezTo>
                  <a:cubicBezTo>
                    <a:pt x="239" y="240"/>
                    <a:pt x="239" y="241"/>
                    <a:pt x="240" y="241"/>
                  </a:cubicBezTo>
                  <a:cubicBezTo>
                    <a:pt x="240" y="241"/>
                    <a:pt x="240" y="241"/>
                    <a:pt x="241" y="241"/>
                  </a:cubicBezTo>
                  <a:cubicBezTo>
                    <a:pt x="241" y="241"/>
                    <a:pt x="241" y="241"/>
                    <a:pt x="241" y="241"/>
                  </a:cubicBezTo>
                  <a:cubicBezTo>
                    <a:pt x="241" y="241"/>
                    <a:pt x="241" y="241"/>
                    <a:pt x="241" y="241"/>
                  </a:cubicBezTo>
                  <a:cubicBezTo>
                    <a:pt x="242" y="240"/>
                    <a:pt x="242" y="239"/>
                    <a:pt x="241" y="238"/>
                  </a:cubicBezTo>
                  <a:cubicBezTo>
                    <a:pt x="241" y="238"/>
                    <a:pt x="241" y="238"/>
                    <a:pt x="241" y="238"/>
                  </a:cubicBezTo>
                  <a:cubicBezTo>
                    <a:pt x="242" y="238"/>
                    <a:pt x="242" y="238"/>
                    <a:pt x="242" y="238"/>
                  </a:cubicBezTo>
                  <a:cubicBezTo>
                    <a:pt x="242" y="238"/>
                    <a:pt x="243" y="238"/>
                    <a:pt x="243" y="238"/>
                  </a:cubicBezTo>
                  <a:cubicBezTo>
                    <a:pt x="243" y="238"/>
                    <a:pt x="243" y="238"/>
                    <a:pt x="243" y="238"/>
                  </a:cubicBezTo>
                  <a:cubicBezTo>
                    <a:pt x="243" y="238"/>
                    <a:pt x="244" y="238"/>
                    <a:pt x="244" y="238"/>
                  </a:cubicBezTo>
                  <a:cubicBezTo>
                    <a:pt x="244" y="238"/>
                    <a:pt x="244" y="238"/>
                    <a:pt x="244" y="238"/>
                  </a:cubicBezTo>
                  <a:cubicBezTo>
                    <a:pt x="245" y="237"/>
                    <a:pt x="245" y="237"/>
                    <a:pt x="245" y="236"/>
                  </a:cubicBezTo>
                  <a:cubicBezTo>
                    <a:pt x="245" y="236"/>
                    <a:pt x="245" y="236"/>
                    <a:pt x="245" y="236"/>
                  </a:cubicBezTo>
                  <a:cubicBezTo>
                    <a:pt x="245" y="235"/>
                    <a:pt x="245" y="235"/>
                    <a:pt x="245" y="235"/>
                  </a:cubicBezTo>
                  <a:cubicBezTo>
                    <a:pt x="245" y="235"/>
                    <a:pt x="246" y="234"/>
                    <a:pt x="246" y="234"/>
                  </a:cubicBezTo>
                  <a:cubicBezTo>
                    <a:pt x="246" y="234"/>
                    <a:pt x="247" y="234"/>
                    <a:pt x="247" y="234"/>
                  </a:cubicBezTo>
                  <a:cubicBezTo>
                    <a:pt x="247" y="234"/>
                    <a:pt x="248" y="233"/>
                    <a:pt x="248" y="233"/>
                  </a:cubicBezTo>
                  <a:cubicBezTo>
                    <a:pt x="248" y="233"/>
                    <a:pt x="248" y="232"/>
                    <a:pt x="248" y="232"/>
                  </a:cubicBezTo>
                  <a:cubicBezTo>
                    <a:pt x="248" y="232"/>
                    <a:pt x="248" y="232"/>
                    <a:pt x="248" y="232"/>
                  </a:cubicBezTo>
                  <a:cubicBezTo>
                    <a:pt x="248" y="232"/>
                    <a:pt x="248" y="231"/>
                    <a:pt x="248" y="231"/>
                  </a:cubicBezTo>
                  <a:cubicBezTo>
                    <a:pt x="248" y="231"/>
                    <a:pt x="248" y="231"/>
                    <a:pt x="248" y="231"/>
                  </a:cubicBezTo>
                  <a:cubicBezTo>
                    <a:pt x="248" y="231"/>
                    <a:pt x="248" y="231"/>
                    <a:pt x="248" y="231"/>
                  </a:cubicBezTo>
                  <a:cubicBezTo>
                    <a:pt x="248" y="231"/>
                    <a:pt x="248" y="231"/>
                    <a:pt x="248" y="231"/>
                  </a:cubicBezTo>
                  <a:cubicBezTo>
                    <a:pt x="247" y="231"/>
                    <a:pt x="247" y="231"/>
                    <a:pt x="247" y="230"/>
                  </a:cubicBezTo>
                  <a:cubicBezTo>
                    <a:pt x="247" y="230"/>
                    <a:pt x="247" y="229"/>
                    <a:pt x="247" y="229"/>
                  </a:cubicBezTo>
                  <a:cubicBezTo>
                    <a:pt x="247" y="228"/>
                    <a:pt x="247" y="228"/>
                    <a:pt x="247" y="228"/>
                  </a:cubicBezTo>
                  <a:cubicBezTo>
                    <a:pt x="247" y="228"/>
                    <a:pt x="248" y="228"/>
                    <a:pt x="248" y="228"/>
                  </a:cubicBezTo>
                  <a:cubicBezTo>
                    <a:pt x="248" y="229"/>
                    <a:pt x="248" y="229"/>
                    <a:pt x="249" y="229"/>
                  </a:cubicBezTo>
                  <a:cubicBezTo>
                    <a:pt x="249" y="229"/>
                    <a:pt x="250" y="229"/>
                    <a:pt x="250" y="229"/>
                  </a:cubicBezTo>
                  <a:cubicBezTo>
                    <a:pt x="250" y="229"/>
                    <a:pt x="251" y="228"/>
                    <a:pt x="251" y="227"/>
                  </a:cubicBezTo>
                  <a:cubicBezTo>
                    <a:pt x="252" y="227"/>
                    <a:pt x="252" y="227"/>
                    <a:pt x="252" y="227"/>
                  </a:cubicBezTo>
                  <a:cubicBezTo>
                    <a:pt x="252" y="227"/>
                    <a:pt x="252" y="226"/>
                    <a:pt x="252" y="226"/>
                  </a:cubicBezTo>
                  <a:cubicBezTo>
                    <a:pt x="252" y="225"/>
                    <a:pt x="253" y="225"/>
                    <a:pt x="253" y="225"/>
                  </a:cubicBezTo>
                  <a:cubicBezTo>
                    <a:pt x="253" y="225"/>
                    <a:pt x="254" y="225"/>
                    <a:pt x="254" y="224"/>
                  </a:cubicBezTo>
                  <a:cubicBezTo>
                    <a:pt x="254" y="224"/>
                    <a:pt x="254" y="224"/>
                    <a:pt x="254" y="223"/>
                  </a:cubicBezTo>
                  <a:cubicBezTo>
                    <a:pt x="254" y="223"/>
                    <a:pt x="255" y="222"/>
                    <a:pt x="255" y="222"/>
                  </a:cubicBezTo>
                  <a:cubicBezTo>
                    <a:pt x="255" y="222"/>
                    <a:pt x="255" y="222"/>
                    <a:pt x="255" y="221"/>
                  </a:cubicBezTo>
                  <a:cubicBezTo>
                    <a:pt x="255" y="221"/>
                    <a:pt x="255" y="221"/>
                    <a:pt x="255" y="221"/>
                  </a:cubicBezTo>
                  <a:cubicBezTo>
                    <a:pt x="255" y="221"/>
                    <a:pt x="255" y="221"/>
                    <a:pt x="255" y="221"/>
                  </a:cubicBezTo>
                  <a:cubicBezTo>
                    <a:pt x="255" y="221"/>
                    <a:pt x="255" y="221"/>
                    <a:pt x="255" y="221"/>
                  </a:cubicBezTo>
                  <a:cubicBezTo>
                    <a:pt x="255" y="221"/>
                    <a:pt x="255" y="221"/>
                    <a:pt x="255" y="220"/>
                  </a:cubicBezTo>
                  <a:cubicBezTo>
                    <a:pt x="256" y="220"/>
                    <a:pt x="256" y="220"/>
                    <a:pt x="256" y="219"/>
                  </a:cubicBezTo>
                  <a:cubicBezTo>
                    <a:pt x="256" y="219"/>
                    <a:pt x="257" y="219"/>
                    <a:pt x="257" y="219"/>
                  </a:cubicBezTo>
                  <a:cubicBezTo>
                    <a:pt x="258" y="219"/>
                    <a:pt x="258" y="218"/>
                    <a:pt x="258" y="218"/>
                  </a:cubicBezTo>
                  <a:cubicBezTo>
                    <a:pt x="259" y="218"/>
                    <a:pt x="260" y="217"/>
                    <a:pt x="260" y="216"/>
                  </a:cubicBezTo>
                  <a:cubicBezTo>
                    <a:pt x="260" y="216"/>
                    <a:pt x="260" y="215"/>
                    <a:pt x="261" y="215"/>
                  </a:cubicBezTo>
                  <a:cubicBezTo>
                    <a:pt x="261" y="214"/>
                    <a:pt x="261" y="213"/>
                    <a:pt x="262" y="213"/>
                  </a:cubicBezTo>
                  <a:cubicBezTo>
                    <a:pt x="263" y="212"/>
                    <a:pt x="263" y="212"/>
                    <a:pt x="264" y="211"/>
                  </a:cubicBezTo>
                  <a:cubicBezTo>
                    <a:pt x="265" y="211"/>
                    <a:pt x="265" y="211"/>
                    <a:pt x="266" y="210"/>
                  </a:cubicBezTo>
                  <a:cubicBezTo>
                    <a:pt x="266" y="210"/>
                    <a:pt x="266" y="210"/>
                    <a:pt x="266" y="210"/>
                  </a:cubicBezTo>
                  <a:cubicBezTo>
                    <a:pt x="267" y="209"/>
                    <a:pt x="267" y="209"/>
                    <a:pt x="268" y="209"/>
                  </a:cubicBezTo>
                  <a:cubicBezTo>
                    <a:pt x="268" y="209"/>
                    <a:pt x="269" y="208"/>
                    <a:pt x="269" y="208"/>
                  </a:cubicBezTo>
                  <a:cubicBezTo>
                    <a:pt x="270" y="208"/>
                    <a:pt x="271" y="207"/>
                    <a:pt x="272" y="206"/>
                  </a:cubicBezTo>
                  <a:cubicBezTo>
                    <a:pt x="272" y="205"/>
                    <a:pt x="273" y="205"/>
                    <a:pt x="274" y="204"/>
                  </a:cubicBezTo>
                  <a:cubicBezTo>
                    <a:pt x="275" y="204"/>
                    <a:pt x="275" y="204"/>
                    <a:pt x="276" y="203"/>
                  </a:cubicBezTo>
                  <a:cubicBezTo>
                    <a:pt x="276" y="203"/>
                    <a:pt x="276" y="203"/>
                    <a:pt x="277" y="202"/>
                  </a:cubicBezTo>
                  <a:cubicBezTo>
                    <a:pt x="277" y="202"/>
                    <a:pt x="278" y="201"/>
                    <a:pt x="278" y="201"/>
                  </a:cubicBezTo>
                  <a:cubicBezTo>
                    <a:pt x="279" y="201"/>
                    <a:pt x="279" y="201"/>
                    <a:pt x="279" y="201"/>
                  </a:cubicBezTo>
                  <a:cubicBezTo>
                    <a:pt x="280" y="201"/>
                    <a:pt x="281" y="201"/>
                    <a:pt x="281" y="200"/>
                  </a:cubicBezTo>
                  <a:cubicBezTo>
                    <a:pt x="282" y="200"/>
                    <a:pt x="282" y="200"/>
                    <a:pt x="282" y="199"/>
                  </a:cubicBezTo>
                  <a:cubicBezTo>
                    <a:pt x="283" y="199"/>
                    <a:pt x="284" y="199"/>
                    <a:pt x="285" y="199"/>
                  </a:cubicBezTo>
                  <a:cubicBezTo>
                    <a:pt x="285" y="199"/>
                    <a:pt x="286" y="198"/>
                    <a:pt x="287" y="198"/>
                  </a:cubicBezTo>
                  <a:cubicBezTo>
                    <a:pt x="288" y="196"/>
                    <a:pt x="291" y="193"/>
                    <a:pt x="293" y="193"/>
                  </a:cubicBezTo>
                  <a:cubicBezTo>
                    <a:pt x="293" y="193"/>
                    <a:pt x="294" y="193"/>
                    <a:pt x="294" y="194"/>
                  </a:cubicBezTo>
                  <a:cubicBezTo>
                    <a:pt x="294" y="194"/>
                    <a:pt x="294" y="194"/>
                    <a:pt x="294" y="194"/>
                  </a:cubicBezTo>
                  <a:cubicBezTo>
                    <a:pt x="294" y="194"/>
                    <a:pt x="295" y="193"/>
                    <a:pt x="295" y="193"/>
                  </a:cubicBezTo>
                  <a:cubicBezTo>
                    <a:pt x="295" y="192"/>
                    <a:pt x="295" y="192"/>
                    <a:pt x="295" y="191"/>
                  </a:cubicBezTo>
                  <a:cubicBezTo>
                    <a:pt x="295" y="191"/>
                    <a:pt x="295" y="191"/>
                    <a:pt x="295" y="191"/>
                  </a:cubicBezTo>
                  <a:cubicBezTo>
                    <a:pt x="296" y="190"/>
                    <a:pt x="296" y="190"/>
                    <a:pt x="296" y="190"/>
                  </a:cubicBezTo>
                  <a:cubicBezTo>
                    <a:pt x="296" y="190"/>
                    <a:pt x="296" y="189"/>
                    <a:pt x="296" y="189"/>
                  </a:cubicBezTo>
                  <a:cubicBezTo>
                    <a:pt x="296" y="188"/>
                    <a:pt x="297" y="188"/>
                    <a:pt x="297" y="187"/>
                  </a:cubicBezTo>
                  <a:cubicBezTo>
                    <a:pt x="298" y="186"/>
                    <a:pt x="298" y="185"/>
                    <a:pt x="298" y="184"/>
                  </a:cubicBezTo>
                  <a:cubicBezTo>
                    <a:pt x="298" y="183"/>
                    <a:pt x="297" y="183"/>
                    <a:pt x="296" y="182"/>
                  </a:cubicBezTo>
                  <a:cubicBezTo>
                    <a:pt x="296" y="182"/>
                    <a:pt x="296" y="182"/>
                    <a:pt x="297" y="182"/>
                  </a:cubicBezTo>
                  <a:cubicBezTo>
                    <a:pt x="297" y="182"/>
                    <a:pt x="297" y="181"/>
                    <a:pt x="297" y="181"/>
                  </a:cubicBezTo>
                  <a:cubicBezTo>
                    <a:pt x="297" y="181"/>
                    <a:pt x="297" y="181"/>
                    <a:pt x="297" y="181"/>
                  </a:cubicBezTo>
                  <a:cubicBezTo>
                    <a:pt x="297" y="180"/>
                    <a:pt x="297" y="180"/>
                    <a:pt x="297" y="180"/>
                  </a:cubicBezTo>
                  <a:cubicBezTo>
                    <a:pt x="297" y="179"/>
                    <a:pt x="297" y="179"/>
                    <a:pt x="297" y="178"/>
                  </a:cubicBezTo>
                  <a:cubicBezTo>
                    <a:pt x="297" y="178"/>
                    <a:pt x="297" y="178"/>
                    <a:pt x="297" y="177"/>
                  </a:cubicBezTo>
                  <a:cubicBezTo>
                    <a:pt x="297" y="177"/>
                    <a:pt x="297" y="177"/>
                    <a:pt x="297" y="177"/>
                  </a:cubicBezTo>
                  <a:cubicBezTo>
                    <a:pt x="296" y="176"/>
                    <a:pt x="296" y="176"/>
                    <a:pt x="296" y="176"/>
                  </a:cubicBezTo>
                  <a:cubicBezTo>
                    <a:pt x="296" y="176"/>
                    <a:pt x="296" y="175"/>
                    <a:pt x="296" y="175"/>
                  </a:cubicBezTo>
                  <a:cubicBezTo>
                    <a:pt x="295" y="175"/>
                    <a:pt x="295" y="175"/>
                    <a:pt x="295" y="175"/>
                  </a:cubicBezTo>
                  <a:cubicBezTo>
                    <a:pt x="295" y="175"/>
                    <a:pt x="295" y="175"/>
                    <a:pt x="294" y="175"/>
                  </a:cubicBezTo>
                  <a:cubicBezTo>
                    <a:pt x="294" y="175"/>
                    <a:pt x="294" y="175"/>
                    <a:pt x="294" y="175"/>
                  </a:cubicBezTo>
                  <a:cubicBezTo>
                    <a:pt x="294" y="175"/>
                    <a:pt x="294" y="175"/>
                    <a:pt x="294" y="175"/>
                  </a:cubicBezTo>
                  <a:cubicBezTo>
                    <a:pt x="293" y="175"/>
                    <a:pt x="292" y="175"/>
                    <a:pt x="292" y="174"/>
                  </a:cubicBezTo>
                  <a:cubicBezTo>
                    <a:pt x="292" y="174"/>
                    <a:pt x="292" y="173"/>
                    <a:pt x="292" y="173"/>
                  </a:cubicBezTo>
                  <a:cubicBezTo>
                    <a:pt x="292" y="173"/>
                    <a:pt x="292" y="173"/>
                    <a:pt x="291" y="173"/>
                  </a:cubicBezTo>
                  <a:cubicBezTo>
                    <a:pt x="291" y="173"/>
                    <a:pt x="291" y="173"/>
                    <a:pt x="291" y="172"/>
                  </a:cubicBezTo>
                  <a:cubicBezTo>
                    <a:pt x="291" y="172"/>
                    <a:pt x="291" y="172"/>
                    <a:pt x="291" y="172"/>
                  </a:cubicBezTo>
                  <a:cubicBezTo>
                    <a:pt x="291" y="171"/>
                    <a:pt x="291" y="171"/>
                    <a:pt x="291" y="171"/>
                  </a:cubicBezTo>
                  <a:cubicBezTo>
                    <a:pt x="291" y="171"/>
                    <a:pt x="291" y="171"/>
                    <a:pt x="291" y="171"/>
                  </a:cubicBezTo>
                  <a:cubicBezTo>
                    <a:pt x="290" y="171"/>
                    <a:pt x="290" y="171"/>
                    <a:pt x="290" y="171"/>
                  </a:cubicBezTo>
                  <a:cubicBezTo>
                    <a:pt x="289" y="171"/>
                    <a:pt x="288" y="171"/>
                    <a:pt x="288" y="171"/>
                  </a:cubicBezTo>
                  <a:cubicBezTo>
                    <a:pt x="287" y="171"/>
                    <a:pt x="287" y="172"/>
                    <a:pt x="287" y="172"/>
                  </a:cubicBezTo>
                  <a:cubicBezTo>
                    <a:pt x="287" y="172"/>
                    <a:pt x="287" y="173"/>
                    <a:pt x="287" y="173"/>
                  </a:cubicBezTo>
                  <a:cubicBezTo>
                    <a:pt x="286" y="173"/>
                    <a:pt x="285" y="172"/>
                    <a:pt x="285" y="172"/>
                  </a:cubicBezTo>
                  <a:cubicBezTo>
                    <a:pt x="284" y="172"/>
                    <a:pt x="284" y="172"/>
                    <a:pt x="284" y="172"/>
                  </a:cubicBezTo>
                  <a:cubicBezTo>
                    <a:pt x="284" y="172"/>
                    <a:pt x="283" y="172"/>
                    <a:pt x="283" y="172"/>
                  </a:cubicBezTo>
                  <a:cubicBezTo>
                    <a:pt x="283" y="172"/>
                    <a:pt x="283" y="172"/>
                    <a:pt x="283" y="172"/>
                  </a:cubicBezTo>
                  <a:cubicBezTo>
                    <a:pt x="283" y="172"/>
                    <a:pt x="283" y="172"/>
                    <a:pt x="282" y="172"/>
                  </a:cubicBezTo>
                  <a:cubicBezTo>
                    <a:pt x="282" y="172"/>
                    <a:pt x="282" y="172"/>
                    <a:pt x="282" y="172"/>
                  </a:cubicBezTo>
                  <a:cubicBezTo>
                    <a:pt x="282" y="172"/>
                    <a:pt x="282" y="172"/>
                    <a:pt x="282" y="172"/>
                  </a:cubicBezTo>
                  <a:cubicBezTo>
                    <a:pt x="282" y="172"/>
                    <a:pt x="282" y="172"/>
                    <a:pt x="282" y="172"/>
                  </a:cubicBezTo>
                  <a:cubicBezTo>
                    <a:pt x="281" y="172"/>
                    <a:pt x="280" y="173"/>
                    <a:pt x="279" y="174"/>
                  </a:cubicBezTo>
                  <a:cubicBezTo>
                    <a:pt x="279" y="174"/>
                    <a:pt x="279" y="175"/>
                    <a:pt x="278" y="175"/>
                  </a:cubicBezTo>
                  <a:cubicBezTo>
                    <a:pt x="278" y="175"/>
                    <a:pt x="278" y="175"/>
                    <a:pt x="278" y="175"/>
                  </a:cubicBezTo>
                  <a:cubicBezTo>
                    <a:pt x="278" y="175"/>
                    <a:pt x="277" y="176"/>
                    <a:pt x="277" y="176"/>
                  </a:cubicBezTo>
                  <a:cubicBezTo>
                    <a:pt x="277" y="176"/>
                    <a:pt x="276" y="176"/>
                    <a:pt x="276" y="176"/>
                  </a:cubicBezTo>
                  <a:cubicBezTo>
                    <a:pt x="276" y="176"/>
                    <a:pt x="275" y="177"/>
                    <a:pt x="275" y="177"/>
                  </a:cubicBezTo>
                  <a:cubicBezTo>
                    <a:pt x="275" y="177"/>
                    <a:pt x="275" y="177"/>
                    <a:pt x="275" y="177"/>
                  </a:cubicBezTo>
                  <a:cubicBezTo>
                    <a:pt x="274" y="177"/>
                    <a:pt x="274" y="178"/>
                    <a:pt x="274" y="178"/>
                  </a:cubicBezTo>
                  <a:cubicBezTo>
                    <a:pt x="274" y="178"/>
                    <a:pt x="274" y="178"/>
                    <a:pt x="274" y="178"/>
                  </a:cubicBezTo>
                  <a:cubicBezTo>
                    <a:pt x="274" y="179"/>
                    <a:pt x="273" y="179"/>
                    <a:pt x="272" y="180"/>
                  </a:cubicBezTo>
                  <a:cubicBezTo>
                    <a:pt x="272" y="180"/>
                    <a:pt x="271" y="180"/>
                    <a:pt x="271" y="180"/>
                  </a:cubicBezTo>
                  <a:cubicBezTo>
                    <a:pt x="270" y="180"/>
                    <a:pt x="271" y="182"/>
                    <a:pt x="271" y="183"/>
                  </a:cubicBezTo>
                  <a:cubicBezTo>
                    <a:pt x="271" y="183"/>
                    <a:pt x="271" y="183"/>
                    <a:pt x="271" y="183"/>
                  </a:cubicBezTo>
                  <a:cubicBezTo>
                    <a:pt x="271" y="183"/>
                    <a:pt x="271" y="184"/>
                    <a:pt x="272" y="184"/>
                  </a:cubicBezTo>
                  <a:cubicBezTo>
                    <a:pt x="272" y="184"/>
                    <a:pt x="271" y="184"/>
                    <a:pt x="271" y="185"/>
                  </a:cubicBezTo>
                  <a:cubicBezTo>
                    <a:pt x="271" y="185"/>
                    <a:pt x="271" y="185"/>
                    <a:pt x="271" y="185"/>
                  </a:cubicBezTo>
                  <a:cubicBezTo>
                    <a:pt x="271" y="185"/>
                    <a:pt x="271" y="185"/>
                    <a:pt x="271" y="185"/>
                  </a:cubicBezTo>
                  <a:cubicBezTo>
                    <a:pt x="271" y="186"/>
                    <a:pt x="271" y="186"/>
                    <a:pt x="271" y="186"/>
                  </a:cubicBezTo>
                  <a:cubicBezTo>
                    <a:pt x="270" y="186"/>
                    <a:pt x="270" y="187"/>
                    <a:pt x="269" y="187"/>
                  </a:cubicBezTo>
                  <a:cubicBezTo>
                    <a:pt x="269" y="187"/>
                    <a:pt x="268" y="188"/>
                    <a:pt x="267" y="188"/>
                  </a:cubicBezTo>
                  <a:cubicBezTo>
                    <a:pt x="267" y="189"/>
                    <a:pt x="267" y="189"/>
                    <a:pt x="266" y="190"/>
                  </a:cubicBezTo>
                  <a:cubicBezTo>
                    <a:pt x="266" y="190"/>
                    <a:pt x="266" y="190"/>
                    <a:pt x="266" y="190"/>
                  </a:cubicBezTo>
                  <a:cubicBezTo>
                    <a:pt x="265" y="191"/>
                    <a:pt x="263" y="192"/>
                    <a:pt x="262" y="192"/>
                  </a:cubicBezTo>
                  <a:cubicBezTo>
                    <a:pt x="262" y="192"/>
                    <a:pt x="262" y="192"/>
                    <a:pt x="261" y="192"/>
                  </a:cubicBezTo>
                  <a:cubicBezTo>
                    <a:pt x="261" y="192"/>
                    <a:pt x="261" y="192"/>
                    <a:pt x="261" y="192"/>
                  </a:cubicBezTo>
                  <a:cubicBezTo>
                    <a:pt x="260" y="192"/>
                    <a:pt x="260" y="192"/>
                    <a:pt x="260" y="191"/>
                  </a:cubicBezTo>
                  <a:cubicBezTo>
                    <a:pt x="260" y="191"/>
                    <a:pt x="260" y="191"/>
                    <a:pt x="260" y="191"/>
                  </a:cubicBezTo>
                  <a:cubicBezTo>
                    <a:pt x="259" y="191"/>
                    <a:pt x="259" y="192"/>
                    <a:pt x="259" y="192"/>
                  </a:cubicBezTo>
                  <a:cubicBezTo>
                    <a:pt x="258" y="192"/>
                    <a:pt x="258" y="192"/>
                    <a:pt x="257" y="193"/>
                  </a:cubicBezTo>
                  <a:cubicBezTo>
                    <a:pt x="257" y="193"/>
                    <a:pt x="257" y="193"/>
                    <a:pt x="257" y="193"/>
                  </a:cubicBezTo>
                  <a:cubicBezTo>
                    <a:pt x="257" y="193"/>
                    <a:pt x="256" y="194"/>
                    <a:pt x="256" y="194"/>
                  </a:cubicBezTo>
                  <a:cubicBezTo>
                    <a:pt x="256" y="194"/>
                    <a:pt x="255" y="194"/>
                    <a:pt x="255" y="195"/>
                  </a:cubicBezTo>
                  <a:cubicBezTo>
                    <a:pt x="255" y="195"/>
                    <a:pt x="255" y="195"/>
                    <a:pt x="255" y="195"/>
                  </a:cubicBezTo>
                  <a:cubicBezTo>
                    <a:pt x="254" y="195"/>
                    <a:pt x="254" y="196"/>
                    <a:pt x="254" y="196"/>
                  </a:cubicBezTo>
                  <a:cubicBezTo>
                    <a:pt x="254" y="196"/>
                    <a:pt x="254" y="195"/>
                    <a:pt x="254" y="195"/>
                  </a:cubicBezTo>
                  <a:cubicBezTo>
                    <a:pt x="254" y="195"/>
                    <a:pt x="254" y="195"/>
                    <a:pt x="253" y="195"/>
                  </a:cubicBezTo>
                  <a:cubicBezTo>
                    <a:pt x="253" y="194"/>
                    <a:pt x="253" y="194"/>
                    <a:pt x="253" y="194"/>
                  </a:cubicBezTo>
                  <a:cubicBezTo>
                    <a:pt x="253" y="194"/>
                    <a:pt x="253" y="194"/>
                    <a:pt x="253" y="194"/>
                  </a:cubicBezTo>
                  <a:cubicBezTo>
                    <a:pt x="252" y="194"/>
                    <a:pt x="252" y="194"/>
                    <a:pt x="252" y="194"/>
                  </a:cubicBezTo>
                  <a:cubicBezTo>
                    <a:pt x="252" y="194"/>
                    <a:pt x="252" y="195"/>
                    <a:pt x="252" y="195"/>
                  </a:cubicBezTo>
                  <a:cubicBezTo>
                    <a:pt x="252" y="196"/>
                    <a:pt x="251" y="197"/>
                    <a:pt x="251" y="198"/>
                  </a:cubicBezTo>
                  <a:cubicBezTo>
                    <a:pt x="251" y="198"/>
                    <a:pt x="251" y="198"/>
                    <a:pt x="251" y="198"/>
                  </a:cubicBezTo>
                  <a:cubicBezTo>
                    <a:pt x="250" y="198"/>
                    <a:pt x="250" y="197"/>
                    <a:pt x="250" y="197"/>
                  </a:cubicBezTo>
                  <a:cubicBezTo>
                    <a:pt x="250" y="196"/>
                    <a:pt x="250" y="196"/>
                    <a:pt x="250" y="196"/>
                  </a:cubicBezTo>
                  <a:cubicBezTo>
                    <a:pt x="250" y="196"/>
                    <a:pt x="250" y="195"/>
                    <a:pt x="249" y="195"/>
                  </a:cubicBezTo>
                  <a:cubicBezTo>
                    <a:pt x="248" y="194"/>
                    <a:pt x="248" y="194"/>
                    <a:pt x="248" y="194"/>
                  </a:cubicBezTo>
                  <a:cubicBezTo>
                    <a:pt x="247" y="194"/>
                    <a:pt x="247" y="194"/>
                    <a:pt x="246" y="195"/>
                  </a:cubicBezTo>
                  <a:cubicBezTo>
                    <a:pt x="246" y="195"/>
                    <a:pt x="246" y="195"/>
                    <a:pt x="246" y="195"/>
                  </a:cubicBezTo>
                  <a:cubicBezTo>
                    <a:pt x="245" y="195"/>
                    <a:pt x="244" y="195"/>
                    <a:pt x="243" y="195"/>
                  </a:cubicBezTo>
                  <a:cubicBezTo>
                    <a:pt x="243" y="195"/>
                    <a:pt x="242" y="195"/>
                    <a:pt x="242" y="195"/>
                  </a:cubicBezTo>
                  <a:cubicBezTo>
                    <a:pt x="242" y="195"/>
                    <a:pt x="241" y="195"/>
                    <a:pt x="241" y="195"/>
                  </a:cubicBezTo>
                  <a:cubicBezTo>
                    <a:pt x="241" y="195"/>
                    <a:pt x="239" y="196"/>
                    <a:pt x="239" y="196"/>
                  </a:cubicBezTo>
                  <a:cubicBezTo>
                    <a:pt x="238" y="197"/>
                    <a:pt x="238" y="198"/>
                    <a:pt x="238" y="198"/>
                  </a:cubicBezTo>
                  <a:cubicBezTo>
                    <a:pt x="238" y="199"/>
                    <a:pt x="238" y="199"/>
                    <a:pt x="238" y="199"/>
                  </a:cubicBezTo>
                  <a:cubicBezTo>
                    <a:pt x="238" y="199"/>
                    <a:pt x="239" y="199"/>
                    <a:pt x="239" y="199"/>
                  </a:cubicBezTo>
                  <a:cubicBezTo>
                    <a:pt x="239" y="200"/>
                    <a:pt x="239" y="200"/>
                    <a:pt x="239" y="201"/>
                  </a:cubicBezTo>
                  <a:cubicBezTo>
                    <a:pt x="239" y="201"/>
                    <a:pt x="238" y="202"/>
                    <a:pt x="238" y="202"/>
                  </a:cubicBezTo>
                  <a:cubicBezTo>
                    <a:pt x="238" y="201"/>
                    <a:pt x="237" y="201"/>
                    <a:pt x="236" y="201"/>
                  </a:cubicBezTo>
                  <a:cubicBezTo>
                    <a:pt x="236" y="201"/>
                    <a:pt x="236" y="201"/>
                    <a:pt x="236" y="201"/>
                  </a:cubicBezTo>
                  <a:cubicBezTo>
                    <a:pt x="235" y="201"/>
                    <a:pt x="235" y="201"/>
                    <a:pt x="235" y="202"/>
                  </a:cubicBezTo>
                  <a:cubicBezTo>
                    <a:pt x="234" y="202"/>
                    <a:pt x="234" y="202"/>
                    <a:pt x="234" y="202"/>
                  </a:cubicBezTo>
                  <a:cubicBezTo>
                    <a:pt x="234" y="203"/>
                    <a:pt x="234" y="203"/>
                    <a:pt x="233" y="203"/>
                  </a:cubicBezTo>
                  <a:cubicBezTo>
                    <a:pt x="233" y="203"/>
                    <a:pt x="233" y="203"/>
                    <a:pt x="233" y="203"/>
                  </a:cubicBezTo>
                  <a:cubicBezTo>
                    <a:pt x="232" y="204"/>
                    <a:pt x="232" y="205"/>
                    <a:pt x="232" y="205"/>
                  </a:cubicBezTo>
                  <a:cubicBezTo>
                    <a:pt x="232" y="205"/>
                    <a:pt x="232" y="206"/>
                    <a:pt x="233" y="206"/>
                  </a:cubicBezTo>
                  <a:cubicBezTo>
                    <a:pt x="232" y="206"/>
                    <a:pt x="232" y="206"/>
                    <a:pt x="232" y="207"/>
                  </a:cubicBezTo>
                  <a:cubicBezTo>
                    <a:pt x="231" y="207"/>
                    <a:pt x="231" y="207"/>
                    <a:pt x="231" y="208"/>
                  </a:cubicBezTo>
                  <a:cubicBezTo>
                    <a:pt x="231" y="208"/>
                    <a:pt x="231" y="208"/>
                    <a:pt x="231" y="208"/>
                  </a:cubicBezTo>
                  <a:cubicBezTo>
                    <a:pt x="230" y="208"/>
                    <a:pt x="230" y="208"/>
                    <a:pt x="230" y="208"/>
                  </a:cubicBezTo>
                  <a:cubicBezTo>
                    <a:pt x="230" y="208"/>
                    <a:pt x="230" y="208"/>
                    <a:pt x="230" y="208"/>
                  </a:cubicBezTo>
                  <a:cubicBezTo>
                    <a:pt x="230" y="208"/>
                    <a:pt x="229" y="208"/>
                    <a:pt x="229" y="208"/>
                  </a:cubicBezTo>
                  <a:cubicBezTo>
                    <a:pt x="229" y="208"/>
                    <a:pt x="228" y="209"/>
                    <a:pt x="228" y="209"/>
                  </a:cubicBezTo>
                  <a:cubicBezTo>
                    <a:pt x="228" y="209"/>
                    <a:pt x="227" y="210"/>
                    <a:pt x="227" y="210"/>
                  </a:cubicBezTo>
                  <a:close/>
                  <a:moveTo>
                    <a:pt x="199" y="98"/>
                  </a:moveTo>
                  <a:cubicBezTo>
                    <a:pt x="200" y="98"/>
                    <a:pt x="201" y="98"/>
                    <a:pt x="201" y="97"/>
                  </a:cubicBezTo>
                  <a:cubicBezTo>
                    <a:pt x="202" y="97"/>
                    <a:pt x="202" y="96"/>
                    <a:pt x="202" y="96"/>
                  </a:cubicBezTo>
                  <a:cubicBezTo>
                    <a:pt x="203" y="95"/>
                    <a:pt x="204" y="94"/>
                    <a:pt x="204" y="93"/>
                  </a:cubicBezTo>
                  <a:cubicBezTo>
                    <a:pt x="204" y="93"/>
                    <a:pt x="204" y="93"/>
                    <a:pt x="204" y="93"/>
                  </a:cubicBezTo>
                  <a:cubicBezTo>
                    <a:pt x="205" y="92"/>
                    <a:pt x="205" y="91"/>
                    <a:pt x="204" y="90"/>
                  </a:cubicBezTo>
                  <a:cubicBezTo>
                    <a:pt x="203" y="89"/>
                    <a:pt x="202" y="89"/>
                    <a:pt x="201" y="88"/>
                  </a:cubicBezTo>
                  <a:cubicBezTo>
                    <a:pt x="200" y="88"/>
                    <a:pt x="200" y="89"/>
                    <a:pt x="199" y="89"/>
                  </a:cubicBezTo>
                  <a:cubicBezTo>
                    <a:pt x="199" y="89"/>
                    <a:pt x="198" y="89"/>
                    <a:pt x="198" y="90"/>
                  </a:cubicBezTo>
                  <a:cubicBezTo>
                    <a:pt x="198" y="90"/>
                    <a:pt x="198" y="90"/>
                    <a:pt x="198" y="90"/>
                  </a:cubicBezTo>
                  <a:cubicBezTo>
                    <a:pt x="196" y="90"/>
                    <a:pt x="196" y="91"/>
                    <a:pt x="195" y="92"/>
                  </a:cubicBezTo>
                  <a:cubicBezTo>
                    <a:pt x="195" y="93"/>
                    <a:pt x="194" y="93"/>
                    <a:pt x="195" y="94"/>
                  </a:cubicBezTo>
                  <a:cubicBezTo>
                    <a:pt x="195" y="94"/>
                    <a:pt x="195" y="94"/>
                    <a:pt x="196" y="95"/>
                  </a:cubicBezTo>
                  <a:cubicBezTo>
                    <a:pt x="196" y="95"/>
                    <a:pt x="197" y="95"/>
                    <a:pt x="197" y="96"/>
                  </a:cubicBezTo>
                  <a:cubicBezTo>
                    <a:pt x="197" y="96"/>
                    <a:pt x="197" y="97"/>
                    <a:pt x="198" y="97"/>
                  </a:cubicBezTo>
                  <a:cubicBezTo>
                    <a:pt x="198" y="98"/>
                    <a:pt x="199" y="98"/>
                    <a:pt x="199" y="98"/>
                  </a:cubicBezTo>
                  <a:close/>
                  <a:moveTo>
                    <a:pt x="211" y="49"/>
                  </a:moveTo>
                  <a:cubicBezTo>
                    <a:pt x="211" y="49"/>
                    <a:pt x="212" y="50"/>
                    <a:pt x="212" y="50"/>
                  </a:cubicBezTo>
                  <a:cubicBezTo>
                    <a:pt x="212" y="50"/>
                    <a:pt x="212" y="50"/>
                    <a:pt x="212" y="51"/>
                  </a:cubicBezTo>
                  <a:cubicBezTo>
                    <a:pt x="213" y="51"/>
                    <a:pt x="213" y="52"/>
                    <a:pt x="212" y="52"/>
                  </a:cubicBezTo>
                  <a:cubicBezTo>
                    <a:pt x="212" y="53"/>
                    <a:pt x="212" y="53"/>
                    <a:pt x="212" y="53"/>
                  </a:cubicBezTo>
                  <a:cubicBezTo>
                    <a:pt x="212" y="53"/>
                    <a:pt x="212" y="54"/>
                    <a:pt x="212" y="54"/>
                  </a:cubicBezTo>
                  <a:cubicBezTo>
                    <a:pt x="212" y="55"/>
                    <a:pt x="213" y="55"/>
                    <a:pt x="213" y="55"/>
                  </a:cubicBezTo>
                  <a:cubicBezTo>
                    <a:pt x="213" y="56"/>
                    <a:pt x="214" y="56"/>
                    <a:pt x="214" y="56"/>
                  </a:cubicBezTo>
                  <a:cubicBezTo>
                    <a:pt x="214" y="56"/>
                    <a:pt x="215" y="56"/>
                    <a:pt x="215" y="56"/>
                  </a:cubicBezTo>
                  <a:cubicBezTo>
                    <a:pt x="215" y="56"/>
                    <a:pt x="215" y="56"/>
                    <a:pt x="216" y="56"/>
                  </a:cubicBezTo>
                  <a:cubicBezTo>
                    <a:pt x="216" y="56"/>
                    <a:pt x="217" y="56"/>
                    <a:pt x="217" y="56"/>
                  </a:cubicBezTo>
                  <a:cubicBezTo>
                    <a:pt x="217" y="57"/>
                    <a:pt x="217" y="58"/>
                    <a:pt x="217" y="58"/>
                  </a:cubicBezTo>
                  <a:cubicBezTo>
                    <a:pt x="217" y="58"/>
                    <a:pt x="217" y="58"/>
                    <a:pt x="217" y="59"/>
                  </a:cubicBezTo>
                  <a:cubicBezTo>
                    <a:pt x="217" y="59"/>
                    <a:pt x="217" y="59"/>
                    <a:pt x="217" y="59"/>
                  </a:cubicBezTo>
                  <a:cubicBezTo>
                    <a:pt x="217" y="59"/>
                    <a:pt x="217" y="60"/>
                    <a:pt x="217" y="60"/>
                  </a:cubicBezTo>
                  <a:cubicBezTo>
                    <a:pt x="217" y="60"/>
                    <a:pt x="218" y="60"/>
                    <a:pt x="218" y="61"/>
                  </a:cubicBezTo>
                  <a:cubicBezTo>
                    <a:pt x="218" y="61"/>
                    <a:pt x="218" y="61"/>
                    <a:pt x="218" y="61"/>
                  </a:cubicBezTo>
                  <a:cubicBezTo>
                    <a:pt x="219" y="61"/>
                    <a:pt x="219" y="61"/>
                    <a:pt x="219" y="61"/>
                  </a:cubicBezTo>
                  <a:cubicBezTo>
                    <a:pt x="220" y="60"/>
                    <a:pt x="220" y="59"/>
                    <a:pt x="220" y="58"/>
                  </a:cubicBezTo>
                  <a:cubicBezTo>
                    <a:pt x="220" y="58"/>
                    <a:pt x="220" y="58"/>
                    <a:pt x="220" y="58"/>
                  </a:cubicBezTo>
                  <a:cubicBezTo>
                    <a:pt x="220" y="58"/>
                    <a:pt x="220" y="58"/>
                    <a:pt x="220" y="57"/>
                  </a:cubicBezTo>
                  <a:cubicBezTo>
                    <a:pt x="220" y="57"/>
                    <a:pt x="220" y="56"/>
                    <a:pt x="220" y="56"/>
                  </a:cubicBezTo>
                  <a:cubicBezTo>
                    <a:pt x="221" y="55"/>
                    <a:pt x="222" y="54"/>
                    <a:pt x="222" y="53"/>
                  </a:cubicBezTo>
                  <a:cubicBezTo>
                    <a:pt x="223" y="52"/>
                    <a:pt x="224" y="52"/>
                    <a:pt x="226" y="51"/>
                  </a:cubicBezTo>
                  <a:cubicBezTo>
                    <a:pt x="226" y="51"/>
                    <a:pt x="227" y="51"/>
                    <a:pt x="227" y="50"/>
                  </a:cubicBezTo>
                  <a:cubicBezTo>
                    <a:pt x="227" y="50"/>
                    <a:pt x="228" y="49"/>
                    <a:pt x="228" y="49"/>
                  </a:cubicBezTo>
                  <a:cubicBezTo>
                    <a:pt x="228" y="48"/>
                    <a:pt x="228" y="48"/>
                    <a:pt x="228" y="48"/>
                  </a:cubicBezTo>
                  <a:cubicBezTo>
                    <a:pt x="227" y="47"/>
                    <a:pt x="226" y="47"/>
                    <a:pt x="225" y="47"/>
                  </a:cubicBezTo>
                  <a:cubicBezTo>
                    <a:pt x="225" y="47"/>
                    <a:pt x="225" y="46"/>
                    <a:pt x="224" y="46"/>
                  </a:cubicBezTo>
                  <a:cubicBezTo>
                    <a:pt x="224" y="46"/>
                    <a:pt x="223" y="46"/>
                    <a:pt x="222" y="46"/>
                  </a:cubicBezTo>
                  <a:cubicBezTo>
                    <a:pt x="222" y="46"/>
                    <a:pt x="222" y="46"/>
                    <a:pt x="222" y="46"/>
                  </a:cubicBezTo>
                  <a:cubicBezTo>
                    <a:pt x="222" y="46"/>
                    <a:pt x="221" y="46"/>
                    <a:pt x="221" y="45"/>
                  </a:cubicBezTo>
                  <a:cubicBezTo>
                    <a:pt x="221" y="45"/>
                    <a:pt x="222" y="44"/>
                    <a:pt x="222" y="44"/>
                  </a:cubicBezTo>
                  <a:cubicBezTo>
                    <a:pt x="222" y="43"/>
                    <a:pt x="222" y="43"/>
                    <a:pt x="223" y="43"/>
                  </a:cubicBezTo>
                  <a:cubicBezTo>
                    <a:pt x="223" y="42"/>
                    <a:pt x="223" y="41"/>
                    <a:pt x="222" y="40"/>
                  </a:cubicBezTo>
                  <a:cubicBezTo>
                    <a:pt x="222" y="39"/>
                    <a:pt x="221" y="39"/>
                    <a:pt x="221" y="39"/>
                  </a:cubicBezTo>
                  <a:cubicBezTo>
                    <a:pt x="221" y="38"/>
                    <a:pt x="220" y="38"/>
                    <a:pt x="220" y="38"/>
                  </a:cubicBezTo>
                  <a:cubicBezTo>
                    <a:pt x="220" y="38"/>
                    <a:pt x="219" y="37"/>
                    <a:pt x="219" y="37"/>
                  </a:cubicBezTo>
                  <a:cubicBezTo>
                    <a:pt x="219" y="37"/>
                    <a:pt x="219" y="37"/>
                    <a:pt x="218" y="37"/>
                  </a:cubicBezTo>
                  <a:cubicBezTo>
                    <a:pt x="218" y="37"/>
                    <a:pt x="217" y="37"/>
                    <a:pt x="217" y="37"/>
                  </a:cubicBezTo>
                  <a:cubicBezTo>
                    <a:pt x="216" y="38"/>
                    <a:pt x="216" y="39"/>
                    <a:pt x="216" y="39"/>
                  </a:cubicBezTo>
                  <a:cubicBezTo>
                    <a:pt x="216" y="39"/>
                    <a:pt x="216" y="39"/>
                    <a:pt x="216" y="40"/>
                  </a:cubicBezTo>
                  <a:cubicBezTo>
                    <a:pt x="216" y="40"/>
                    <a:pt x="216" y="41"/>
                    <a:pt x="215" y="41"/>
                  </a:cubicBezTo>
                  <a:cubicBezTo>
                    <a:pt x="214" y="41"/>
                    <a:pt x="214" y="41"/>
                    <a:pt x="214" y="42"/>
                  </a:cubicBezTo>
                  <a:cubicBezTo>
                    <a:pt x="213" y="42"/>
                    <a:pt x="213" y="42"/>
                    <a:pt x="213" y="43"/>
                  </a:cubicBezTo>
                  <a:cubicBezTo>
                    <a:pt x="213" y="43"/>
                    <a:pt x="213" y="43"/>
                    <a:pt x="213" y="43"/>
                  </a:cubicBezTo>
                  <a:cubicBezTo>
                    <a:pt x="213" y="43"/>
                    <a:pt x="212" y="44"/>
                    <a:pt x="212" y="44"/>
                  </a:cubicBezTo>
                  <a:cubicBezTo>
                    <a:pt x="212" y="45"/>
                    <a:pt x="211" y="45"/>
                    <a:pt x="211" y="45"/>
                  </a:cubicBezTo>
                  <a:cubicBezTo>
                    <a:pt x="210" y="46"/>
                    <a:pt x="210" y="48"/>
                    <a:pt x="211" y="49"/>
                  </a:cubicBezTo>
                  <a:close/>
                  <a:moveTo>
                    <a:pt x="228" y="206"/>
                  </a:moveTo>
                  <a:cubicBezTo>
                    <a:pt x="228" y="206"/>
                    <a:pt x="227" y="206"/>
                    <a:pt x="227" y="206"/>
                  </a:cubicBezTo>
                  <a:cubicBezTo>
                    <a:pt x="227" y="206"/>
                    <a:pt x="226" y="206"/>
                    <a:pt x="226" y="206"/>
                  </a:cubicBezTo>
                  <a:cubicBezTo>
                    <a:pt x="226" y="207"/>
                    <a:pt x="225" y="207"/>
                    <a:pt x="225" y="207"/>
                  </a:cubicBezTo>
                  <a:cubicBezTo>
                    <a:pt x="225" y="207"/>
                    <a:pt x="224" y="207"/>
                    <a:pt x="224" y="207"/>
                  </a:cubicBezTo>
                  <a:cubicBezTo>
                    <a:pt x="224" y="207"/>
                    <a:pt x="224" y="207"/>
                    <a:pt x="224" y="207"/>
                  </a:cubicBezTo>
                  <a:cubicBezTo>
                    <a:pt x="223" y="208"/>
                    <a:pt x="223" y="208"/>
                    <a:pt x="223" y="208"/>
                  </a:cubicBezTo>
                  <a:cubicBezTo>
                    <a:pt x="222" y="208"/>
                    <a:pt x="222" y="208"/>
                    <a:pt x="222" y="209"/>
                  </a:cubicBezTo>
                  <a:cubicBezTo>
                    <a:pt x="222" y="209"/>
                    <a:pt x="222" y="209"/>
                    <a:pt x="222" y="209"/>
                  </a:cubicBezTo>
                  <a:cubicBezTo>
                    <a:pt x="222" y="209"/>
                    <a:pt x="222" y="209"/>
                    <a:pt x="222" y="209"/>
                  </a:cubicBezTo>
                  <a:cubicBezTo>
                    <a:pt x="222" y="209"/>
                    <a:pt x="222" y="209"/>
                    <a:pt x="222" y="209"/>
                  </a:cubicBezTo>
                  <a:cubicBezTo>
                    <a:pt x="222" y="209"/>
                    <a:pt x="222" y="210"/>
                    <a:pt x="222" y="210"/>
                  </a:cubicBezTo>
                  <a:cubicBezTo>
                    <a:pt x="222" y="210"/>
                    <a:pt x="222" y="210"/>
                    <a:pt x="222" y="210"/>
                  </a:cubicBezTo>
                  <a:cubicBezTo>
                    <a:pt x="222" y="210"/>
                    <a:pt x="222" y="210"/>
                    <a:pt x="222" y="210"/>
                  </a:cubicBezTo>
                  <a:cubicBezTo>
                    <a:pt x="222" y="210"/>
                    <a:pt x="223" y="210"/>
                    <a:pt x="223" y="210"/>
                  </a:cubicBezTo>
                  <a:cubicBezTo>
                    <a:pt x="223" y="210"/>
                    <a:pt x="223" y="210"/>
                    <a:pt x="223" y="210"/>
                  </a:cubicBezTo>
                  <a:cubicBezTo>
                    <a:pt x="223" y="210"/>
                    <a:pt x="223" y="210"/>
                    <a:pt x="223" y="210"/>
                  </a:cubicBezTo>
                  <a:cubicBezTo>
                    <a:pt x="223" y="210"/>
                    <a:pt x="223" y="210"/>
                    <a:pt x="223" y="210"/>
                  </a:cubicBezTo>
                  <a:cubicBezTo>
                    <a:pt x="224" y="210"/>
                    <a:pt x="224" y="210"/>
                    <a:pt x="225" y="209"/>
                  </a:cubicBezTo>
                  <a:cubicBezTo>
                    <a:pt x="225" y="209"/>
                    <a:pt x="226" y="209"/>
                    <a:pt x="226" y="209"/>
                  </a:cubicBezTo>
                  <a:cubicBezTo>
                    <a:pt x="226" y="208"/>
                    <a:pt x="226" y="208"/>
                    <a:pt x="227" y="208"/>
                  </a:cubicBezTo>
                  <a:cubicBezTo>
                    <a:pt x="227" y="208"/>
                    <a:pt x="227" y="208"/>
                    <a:pt x="227" y="208"/>
                  </a:cubicBezTo>
                  <a:cubicBezTo>
                    <a:pt x="228" y="208"/>
                    <a:pt x="228" y="207"/>
                    <a:pt x="228" y="207"/>
                  </a:cubicBezTo>
                  <a:cubicBezTo>
                    <a:pt x="229" y="207"/>
                    <a:pt x="229" y="207"/>
                    <a:pt x="229" y="207"/>
                  </a:cubicBezTo>
                  <a:cubicBezTo>
                    <a:pt x="229" y="207"/>
                    <a:pt x="229" y="206"/>
                    <a:pt x="229" y="206"/>
                  </a:cubicBezTo>
                  <a:cubicBezTo>
                    <a:pt x="229" y="206"/>
                    <a:pt x="229" y="206"/>
                    <a:pt x="229" y="206"/>
                  </a:cubicBezTo>
                  <a:cubicBezTo>
                    <a:pt x="229" y="206"/>
                    <a:pt x="228" y="206"/>
                    <a:pt x="228" y="206"/>
                  </a:cubicBezTo>
                  <a:cubicBezTo>
                    <a:pt x="228" y="206"/>
                    <a:pt x="228" y="206"/>
                    <a:pt x="228" y="206"/>
                  </a:cubicBezTo>
                  <a:cubicBezTo>
                    <a:pt x="228" y="206"/>
                    <a:pt x="228" y="206"/>
                    <a:pt x="228" y="206"/>
                  </a:cubicBezTo>
                  <a:close/>
                  <a:moveTo>
                    <a:pt x="254" y="355"/>
                  </a:moveTo>
                  <a:cubicBezTo>
                    <a:pt x="254" y="355"/>
                    <a:pt x="254" y="355"/>
                    <a:pt x="254" y="355"/>
                  </a:cubicBezTo>
                  <a:cubicBezTo>
                    <a:pt x="254" y="355"/>
                    <a:pt x="254" y="354"/>
                    <a:pt x="254" y="354"/>
                  </a:cubicBezTo>
                  <a:cubicBezTo>
                    <a:pt x="254" y="354"/>
                    <a:pt x="254" y="354"/>
                    <a:pt x="254" y="354"/>
                  </a:cubicBezTo>
                  <a:cubicBezTo>
                    <a:pt x="254" y="353"/>
                    <a:pt x="254" y="353"/>
                    <a:pt x="254" y="353"/>
                  </a:cubicBezTo>
                  <a:cubicBezTo>
                    <a:pt x="254" y="353"/>
                    <a:pt x="254" y="353"/>
                    <a:pt x="253" y="353"/>
                  </a:cubicBezTo>
                  <a:cubicBezTo>
                    <a:pt x="253" y="353"/>
                    <a:pt x="253" y="353"/>
                    <a:pt x="253" y="353"/>
                  </a:cubicBezTo>
                  <a:cubicBezTo>
                    <a:pt x="253" y="353"/>
                    <a:pt x="253" y="353"/>
                    <a:pt x="252" y="353"/>
                  </a:cubicBezTo>
                  <a:cubicBezTo>
                    <a:pt x="252" y="353"/>
                    <a:pt x="252" y="353"/>
                    <a:pt x="252" y="354"/>
                  </a:cubicBezTo>
                  <a:cubicBezTo>
                    <a:pt x="252" y="354"/>
                    <a:pt x="252" y="354"/>
                    <a:pt x="252" y="354"/>
                  </a:cubicBezTo>
                  <a:cubicBezTo>
                    <a:pt x="252" y="355"/>
                    <a:pt x="252" y="355"/>
                    <a:pt x="252" y="355"/>
                  </a:cubicBezTo>
                  <a:cubicBezTo>
                    <a:pt x="252" y="355"/>
                    <a:pt x="252" y="355"/>
                    <a:pt x="253" y="355"/>
                  </a:cubicBezTo>
                  <a:cubicBezTo>
                    <a:pt x="253" y="355"/>
                    <a:pt x="253" y="355"/>
                    <a:pt x="254" y="355"/>
                  </a:cubicBezTo>
                  <a:close/>
                  <a:moveTo>
                    <a:pt x="262" y="364"/>
                  </a:moveTo>
                  <a:cubicBezTo>
                    <a:pt x="262" y="364"/>
                    <a:pt x="262" y="364"/>
                    <a:pt x="262" y="364"/>
                  </a:cubicBezTo>
                  <a:cubicBezTo>
                    <a:pt x="262" y="364"/>
                    <a:pt x="263" y="364"/>
                    <a:pt x="263" y="363"/>
                  </a:cubicBezTo>
                  <a:cubicBezTo>
                    <a:pt x="263" y="363"/>
                    <a:pt x="263" y="363"/>
                    <a:pt x="263" y="363"/>
                  </a:cubicBezTo>
                  <a:cubicBezTo>
                    <a:pt x="263" y="362"/>
                    <a:pt x="263" y="362"/>
                    <a:pt x="263" y="362"/>
                  </a:cubicBezTo>
                  <a:cubicBezTo>
                    <a:pt x="263" y="362"/>
                    <a:pt x="263" y="362"/>
                    <a:pt x="263" y="362"/>
                  </a:cubicBezTo>
                  <a:cubicBezTo>
                    <a:pt x="262" y="362"/>
                    <a:pt x="262" y="362"/>
                    <a:pt x="262" y="362"/>
                  </a:cubicBezTo>
                  <a:cubicBezTo>
                    <a:pt x="261" y="363"/>
                    <a:pt x="261" y="363"/>
                    <a:pt x="261" y="363"/>
                  </a:cubicBezTo>
                  <a:cubicBezTo>
                    <a:pt x="261" y="364"/>
                    <a:pt x="261" y="364"/>
                    <a:pt x="262" y="364"/>
                  </a:cubicBezTo>
                  <a:close/>
                  <a:moveTo>
                    <a:pt x="256" y="358"/>
                  </a:moveTo>
                  <a:cubicBezTo>
                    <a:pt x="256" y="358"/>
                    <a:pt x="256" y="358"/>
                    <a:pt x="256" y="358"/>
                  </a:cubicBezTo>
                  <a:cubicBezTo>
                    <a:pt x="256" y="358"/>
                    <a:pt x="256" y="358"/>
                    <a:pt x="257" y="358"/>
                  </a:cubicBezTo>
                  <a:cubicBezTo>
                    <a:pt x="257" y="358"/>
                    <a:pt x="257" y="358"/>
                    <a:pt x="257" y="359"/>
                  </a:cubicBezTo>
                  <a:cubicBezTo>
                    <a:pt x="257" y="359"/>
                    <a:pt x="257" y="359"/>
                    <a:pt x="257" y="359"/>
                  </a:cubicBezTo>
                  <a:cubicBezTo>
                    <a:pt x="257" y="359"/>
                    <a:pt x="257" y="359"/>
                    <a:pt x="257" y="359"/>
                  </a:cubicBezTo>
                  <a:cubicBezTo>
                    <a:pt x="257" y="359"/>
                    <a:pt x="257" y="359"/>
                    <a:pt x="258" y="359"/>
                  </a:cubicBezTo>
                  <a:cubicBezTo>
                    <a:pt x="258" y="359"/>
                    <a:pt x="258" y="359"/>
                    <a:pt x="258" y="359"/>
                  </a:cubicBezTo>
                  <a:cubicBezTo>
                    <a:pt x="258" y="359"/>
                    <a:pt x="258" y="359"/>
                    <a:pt x="258" y="359"/>
                  </a:cubicBezTo>
                  <a:cubicBezTo>
                    <a:pt x="258" y="359"/>
                    <a:pt x="258" y="360"/>
                    <a:pt x="258" y="360"/>
                  </a:cubicBezTo>
                  <a:cubicBezTo>
                    <a:pt x="259" y="360"/>
                    <a:pt x="260" y="360"/>
                    <a:pt x="260" y="360"/>
                  </a:cubicBezTo>
                  <a:cubicBezTo>
                    <a:pt x="260" y="360"/>
                    <a:pt x="260" y="360"/>
                    <a:pt x="260" y="360"/>
                  </a:cubicBezTo>
                  <a:cubicBezTo>
                    <a:pt x="260" y="360"/>
                    <a:pt x="260" y="360"/>
                    <a:pt x="260" y="360"/>
                  </a:cubicBezTo>
                  <a:cubicBezTo>
                    <a:pt x="260" y="360"/>
                    <a:pt x="261" y="360"/>
                    <a:pt x="261" y="360"/>
                  </a:cubicBezTo>
                  <a:cubicBezTo>
                    <a:pt x="261" y="360"/>
                    <a:pt x="261" y="359"/>
                    <a:pt x="261" y="359"/>
                  </a:cubicBezTo>
                  <a:cubicBezTo>
                    <a:pt x="261" y="358"/>
                    <a:pt x="260" y="358"/>
                    <a:pt x="260" y="358"/>
                  </a:cubicBezTo>
                  <a:cubicBezTo>
                    <a:pt x="259" y="357"/>
                    <a:pt x="259" y="357"/>
                    <a:pt x="259" y="357"/>
                  </a:cubicBezTo>
                  <a:cubicBezTo>
                    <a:pt x="259" y="357"/>
                    <a:pt x="259" y="357"/>
                    <a:pt x="258" y="357"/>
                  </a:cubicBezTo>
                  <a:cubicBezTo>
                    <a:pt x="258" y="357"/>
                    <a:pt x="258" y="357"/>
                    <a:pt x="257" y="357"/>
                  </a:cubicBezTo>
                  <a:cubicBezTo>
                    <a:pt x="257" y="356"/>
                    <a:pt x="257" y="356"/>
                    <a:pt x="257" y="356"/>
                  </a:cubicBezTo>
                  <a:cubicBezTo>
                    <a:pt x="257" y="356"/>
                    <a:pt x="257" y="356"/>
                    <a:pt x="256" y="356"/>
                  </a:cubicBezTo>
                  <a:cubicBezTo>
                    <a:pt x="256" y="356"/>
                    <a:pt x="256" y="356"/>
                    <a:pt x="256" y="356"/>
                  </a:cubicBezTo>
                  <a:cubicBezTo>
                    <a:pt x="255" y="356"/>
                    <a:pt x="255" y="356"/>
                    <a:pt x="255" y="357"/>
                  </a:cubicBezTo>
                  <a:cubicBezTo>
                    <a:pt x="255" y="357"/>
                    <a:pt x="255" y="357"/>
                    <a:pt x="256" y="357"/>
                  </a:cubicBezTo>
                  <a:cubicBezTo>
                    <a:pt x="255" y="357"/>
                    <a:pt x="255" y="358"/>
                    <a:pt x="256" y="358"/>
                  </a:cubicBezTo>
                  <a:close/>
                  <a:moveTo>
                    <a:pt x="248" y="369"/>
                  </a:moveTo>
                  <a:cubicBezTo>
                    <a:pt x="247" y="369"/>
                    <a:pt x="246" y="369"/>
                    <a:pt x="246" y="369"/>
                  </a:cubicBezTo>
                  <a:cubicBezTo>
                    <a:pt x="245" y="370"/>
                    <a:pt x="245" y="370"/>
                    <a:pt x="245" y="370"/>
                  </a:cubicBezTo>
                  <a:cubicBezTo>
                    <a:pt x="245" y="370"/>
                    <a:pt x="245" y="370"/>
                    <a:pt x="245" y="370"/>
                  </a:cubicBezTo>
                  <a:cubicBezTo>
                    <a:pt x="244" y="370"/>
                    <a:pt x="244" y="370"/>
                    <a:pt x="244" y="370"/>
                  </a:cubicBezTo>
                  <a:cubicBezTo>
                    <a:pt x="244" y="370"/>
                    <a:pt x="244" y="370"/>
                    <a:pt x="244" y="370"/>
                  </a:cubicBezTo>
                  <a:cubicBezTo>
                    <a:pt x="243" y="371"/>
                    <a:pt x="243" y="371"/>
                    <a:pt x="243" y="371"/>
                  </a:cubicBezTo>
                  <a:cubicBezTo>
                    <a:pt x="243" y="372"/>
                    <a:pt x="243" y="372"/>
                    <a:pt x="244" y="372"/>
                  </a:cubicBezTo>
                  <a:cubicBezTo>
                    <a:pt x="244" y="372"/>
                    <a:pt x="244" y="372"/>
                    <a:pt x="244" y="372"/>
                  </a:cubicBezTo>
                  <a:cubicBezTo>
                    <a:pt x="244" y="372"/>
                    <a:pt x="245" y="372"/>
                    <a:pt x="245" y="372"/>
                  </a:cubicBezTo>
                  <a:cubicBezTo>
                    <a:pt x="245" y="371"/>
                    <a:pt x="245" y="371"/>
                    <a:pt x="245" y="371"/>
                  </a:cubicBezTo>
                  <a:cubicBezTo>
                    <a:pt x="246" y="371"/>
                    <a:pt x="246" y="371"/>
                    <a:pt x="246" y="371"/>
                  </a:cubicBezTo>
                  <a:cubicBezTo>
                    <a:pt x="246" y="371"/>
                    <a:pt x="246" y="371"/>
                    <a:pt x="246" y="371"/>
                  </a:cubicBezTo>
                  <a:cubicBezTo>
                    <a:pt x="246" y="371"/>
                    <a:pt x="247" y="371"/>
                    <a:pt x="248" y="371"/>
                  </a:cubicBezTo>
                  <a:cubicBezTo>
                    <a:pt x="248" y="371"/>
                    <a:pt x="248" y="371"/>
                    <a:pt x="248" y="371"/>
                  </a:cubicBezTo>
                  <a:cubicBezTo>
                    <a:pt x="248" y="371"/>
                    <a:pt x="249" y="371"/>
                    <a:pt x="249" y="371"/>
                  </a:cubicBezTo>
                  <a:cubicBezTo>
                    <a:pt x="249" y="371"/>
                    <a:pt x="249" y="370"/>
                    <a:pt x="249" y="370"/>
                  </a:cubicBezTo>
                  <a:cubicBezTo>
                    <a:pt x="249" y="369"/>
                    <a:pt x="249" y="369"/>
                    <a:pt x="248" y="369"/>
                  </a:cubicBezTo>
                  <a:cubicBezTo>
                    <a:pt x="248" y="369"/>
                    <a:pt x="248" y="369"/>
                    <a:pt x="248" y="369"/>
                  </a:cubicBezTo>
                  <a:cubicBezTo>
                    <a:pt x="248" y="369"/>
                    <a:pt x="248" y="369"/>
                    <a:pt x="248" y="369"/>
                  </a:cubicBezTo>
                  <a:close/>
                  <a:moveTo>
                    <a:pt x="236" y="369"/>
                  </a:moveTo>
                  <a:cubicBezTo>
                    <a:pt x="236" y="369"/>
                    <a:pt x="236" y="369"/>
                    <a:pt x="236" y="369"/>
                  </a:cubicBezTo>
                  <a:cubicBezTo>
                    <a:pt x="236" y="369"/>
                    <a:pt x="235" y="369"/>
                    <a:pt x="235" y="369"/>
                  </a:cubicBezTo>
                  <a:cubicBezTo>
                    <a:pt x="235" y="369"/>
                    <a:pt x="235" y="369"/>
                    <a:pt x="234" y="369"/>
                  </a:cubicBezTo>
                  <a:cubicBezTo>
                    <a:pt x="234" y="369"/>
                    <a:pt x="234" y="369"/>
                    <a:pt x="234" y="370"/>
                  </a:cubicBezTo>
                  <a:cubicBezTo>
                    <a:pt x="234" y="370"/>
                    <a:pt x="234" y="370"/>
                    <a:pt x="234" y="370"/>
                  </a:cubicBezTo>
                  <a:cubicBezTo>
                    <a:pt x="234" y="370"/>
                    <a:pt x="234" y="370"/>
                    <a:pt x="234" y="370"/>
                  </a:cubicBezTo>
                  <a:cubicBezTo>
                    <a:pt x="234" y="371"/>
                    <a:pt x="235" y="371"/>
                    <a:pt x="235" y="371"/>
                  </a:cubicBezTo>
                  <a:cubicBezTo>
                    <a:pt x="235" y="371"/>
                    <a:pt x="235" y="371"/>
                    <a:pt x="235" y="371"/>
                  </a:cubicBezTo>
                  <a:cubicBezTo>
                    <a:pt x="235" y="371"/>
                    <a:pt x="235" y="371"/>
                    <a:pt x="235" y="371"/>
                  </a:cubicBezTo>
                  <a:cubicBezTo>
                    <a:pt x="235" y="371"/>
                    <a:pt x="236" y="371"/>
                    <a:pt x="236" y="371"/>
                  </a:cubicBezTo>
                  <a:cubicBezTo>
                    <a:pt x="236" y="371"/>
                    <a:pt x="236" y="371"/>
                    <a:pt x="236" y="371"/>
                  </a:cubicBezTo>
                  <a:cubicBezTo>
                    <a:pt x="236" y="371"/>
                    <a:pt x="237" y="371"/>
                    <a:pt x="237" y="370"/>
                  </a:cubicBezTo>
                  <a:cubicBezTo>
                    <a:pt x="237" y="370"/>
                    <a:pt x="237" y="370"/>
                    <a:pt x="237" y="370"/>
                  </a:cubicBezTo>
                  <a:cubicBezTo>
                    <a:pt x="236" y="369"/>
                    <a:pt x="236" y="369"/>
                    <a:pt x="236" y="369"/>
                  </a:cubicBezTo>
                  <a:cubicBezTo>
                    <a:pt x="236" y="369"/>
                    <a:pt x="236" y="369"/>
                    <a:pt x="236" y="369"/>
                  </a:cubicBezTo>
                  <a:close/>
                  <a:moveTo>
                    <a:pt x="237" y="334"/>
                  </a:moveTo>
                  <a:cubicBezTo>
                    <a:pt x="238" y="334"/>
                    <a:pt x="238" y="334"/>
                    <a:pt x="238" y="334"/>
                  </a:cubicBezTo>
                  <a:cubicBezTo>
                    <a:pt x="238" y="334"/>
                    <a:pt x="238" y="334"/>
                    <a:pt x="238" y="334"/>
                  </a:cubicBezTo>
                  <a:cubicBezTo>
                    <a:pt x="238" y="334"/>
                    <a:pt x="238" y="334"/>
                    <a:pt x="238" y="334"/>
                  </a:cubicBezTo>
                  <a:cubicBezTo>
                    <a:pt x="239" y="334"/>
                    <a:pt x="240" y="333"/>
                    <a:pt x="240" y="333"/>
                  </a:cubicBezTo>
                  <a:cubicBezTo>
                    <a:pt x="240" y="333"/>
                    <a:pt x="240" y="333"/>
                    <a:pt x="240" y="332"/>
                  </a:cubicBezTo>
                  <a:cubicBezTo>
                    <a:pt x="240" y="332"/>
                    <a:pt x="241" y="332"/>
                    <a:pt x="241" y="331"/>
                  </a:cubicBezTo>
                  <a:cubicBezTo>
                    <a:pt x="240" y="330"/>
                    <a:pt x="240" y="329"/>
                    <a:pt x="239" y="329"/>
                  </a:cubicBezTo>
                  <a:cubicBezTo>
                    <a:pt x="239" y="328"/>
                    <a:pt x="239" y="328"/>
                    <a:pt x="238" y="328"/>
                  </a:cubicBezTo>
                  <a:cubicBezTo>
                    <a:pt x="237" y="328"/>
                    <a:pt x="235" y="328"/>
                    <a:pt x="235" y="328"/>
                  </a:cubicBezTo>
                  <a:cubicBezTo>
                    <a:pt x="235" y="327"/>
                    <a:pt x="235" y="327"/>
                    <a:pt x="235" y="327"/>
                  </a:cubicBezTo>
                  <a:cubicBezTo>
                    <a:pt x="235" y="327"/>
                    <a:pt x="235" y="326"/>
                    <a:pt x="235" y="326"/>
                  </a:cubicBezTo>
                  <a:cubicBezTo>
                    <a:pt x="235" y="326"/>
                    <a:pt x="235" y="326"/>
                    <a:pt x="235" y="326"/>
                  </a:cubicBezTo>
                  <a:cubicBezTo>
                    <a:pt x="235" y="326"/>
                    <a:pt x="235" y="326"/>
                    <a:pt x="235" y="325"/>
                  </a:cubicBezTo>
                  <a:cubicBezTo>
                    <a:pt x="235" y="325"/>
                    <a:pt x="234" y="325"/>
                    <a:pt x="234" y="325"/>
                  </a:cubicBezTo>
                  <a:cubicBezTo>
                    <a:pt x="234" y="325"/>
                    <a:pt x="233" y="325"/>
                    <a:pt x="233" y="325"/>
                  </a:cubicBezTo>
                  <a:cubicBezTo>
                    <a:pt x="233" y="325"/>
                    <a:pt x="233" y="325"/>
                    <a:pt x="233" y="325"/>
                  </a:cubicBezTo>
                  <a:cubicBezTo>
                    <a:pt x="233" y="325"/>
                    <a:pt x="233" y="325"/>
                    <a:pt x="233" y="325"/>
                  </a:cubicBezTo>
                  <a:cubicBezTo>
                    <a:pt x="232" y="325"/>
                    <a:pt x="231" y="324"/>
                    <a:pt x="231" y="323"/>
                  </a:cubicBezTo>
                  <a:cubicBezTo>
                    <a:pt x="230" y="322"/>
                    <a:pt x="230" y="322"/>
                    <a:pt x="229" y="322"/>
                  </a:cubicBezTo>
                  <a:cubicBezTo>
                    <a:pt x="229" y="322"/>
                    <a:pt x="229" y="322"/>
                    <a:pt x="229" y="322"/>
                  </a:cubicBezTo>
                  <a:cubicBezTo>
                    <a:pt x="229" y="322"/>
                    <a:pt x="229" y="322"/>
                    <a:pt x="229" y="321"/>
                  </a:cubicBezTo>
                  <a:cubicBezTo>
                    <a:pt x="229" y="321"/>
                    <a:pt x="229" y="321"/>
                    <a:pt x="229" y="321"/>
                  </a:cubicBezTo>
                  <a:cubicBezTo>
                    <a:pt x="229" y="321"/>
                    <a:pt x="229" y="321"/>
                    <a:pt x="229" y="321"/>
                  </a:cubicBezTo>
                  <a:cubicBezTo>
                    <a:pt x="229" y="320"/>
                    <a:pt x="229" y="320"/>
                    <a:pt x="229" y="320"/>
                  </a:cubicBezTo>
                  <a:cubicBezTo>
                    <a:pt x="229" y="320"/>
                    <a:pt x="229" y="320"/>
                    <a:pt x="229" y="320"/>
                  </a:cubicBezTo>
                  <a:cubicBezTo>
                    <a:pt x="229" y="320"/>
                    <a:pt x="229" y="320"/>
                    <a:pt x="229" y="320"/>
                  </a:cubicBezTo>
                  <a:cubicBezTo>
                    <a:pt x="229" y="320"/>
                    <a:pt x="229" y="320"/>
                    <a:pt x="229" y="320"/>
                  </a:cubicBezTo>
                  <a:cubicBezTo>
                    <a:pt x="229" y="320"/>
                    <a:pt x="228" y="320"/>
                    <a:pt x="228" y="320"/>
                  </a:cubicBezTo>
                  <a:cubicBezTo>
                    <a:pt x="228" y="320"/>
                    <a:pt x="227" y="320"/>
                    <a:pt x="227" y="320"/>
                  </a:cubicBezTo>
                  <a:cubicBezTo>
                    <a:pt x="227" y="319"/>
                    <a:pt x="227" y="319"/>
                    <a:pt x="226" y="319"/>
                  </a:cubicBezTo>
                  <a:cubicBezTo>
                    <a:pt x="226" y="319"/>
                    <a:pt x="226" y="319"/>
                    <a:pt x="226" y="319"/>
                  </a:cubicBezTo>
                  <a:cubicBezTo>
                    <a:pt x="226" y="318"/>
                    <a:pt x="226" y="318"/>
                    <a:pt x="225" y="317"/>
                  </a:cubicBezTo>
                  <a:cubicBezTo>
                    <a:pt x="225" y="317"/>
                    <a:pt x="225" y="317"/>
                    <a:pt x="225" y="317"/>
                  </a:cubicBezTo>
                  <a:cubicBezTo>
                    <a:pt x="225" y="317"/>
                    <a:pt x="225" y="317"/>
                    <a:pt x="225" y="316"/>
                  </a:cubicBezTo>
                  <a:cubicBezTo>
                    <a:pt x="225" y="316"/>
                    <a:pt x="225" y="316"/>
                    <a:pt x="225" y="316"/>
                  </a:cubicBezTo>
                  <a:cubicBezTo>
                    <a:pt x="225" y="315"/>
                    <a:pt x="224" y="315"/>
                    <a:pt x="224" y="315"/>
                  </a:cubicBezTo>
                  <a:cubicBezTo>
                    <a:pt x="224" y="315"/>
                    <a:pt x="223" y="314"/>
                    <a:pt x="223" y="314"/>
                  </a:cubicBezTo>
                  <a:cubicBezTo>
                    <a:pt x="223" y="314"/>
                    <a:pt x="223" y="314"/>
                    <a:pt x="222" y="314"/>
                  </a:cubicBezTo>
                  <a:cubicBezTo>
                    <a:pt x="222" y="313"/>
                    <a:pt x="222" y="313"/>
                    <a:pt x="222" y="312"/>
                  </a:cubicBezTo>
                  <a:cubicBezTo>
                    <a:pt x="222" y="312"/>
                    <a:pt x="222" y="312"/>
                    <a:pt x="222" y="312"/>
                  </a:cubicBezTo>
                  <a:cubicBezTo>
                    <a:pt x="222" y="311"/>
                    <a:pt x="222" y="311"/>
                    <a:pt x="221" y="310"/>
                  </a:cubicBezTo>
                  <a:cubicBezTo>
                    <a:pt x="221" y="310"/>
                    <a:pt x="220" y="307"/>
                    <a:pt x="220" y="306"/>
                  </a:cubicBezTo>
                  <a:cubicBezTo>
                    <a:pt x="220" y="306"/>
                    <a:pt x="220" y="306"/>
                    <a:pt x="220" y="306"/>
                  </a:cubicBezTo>
                  <a:cubicBezTo>
                    <a:pt x="220" y="306"/>
                    <a:pt x="221" y="305"/>
                    <a:pt x="220" y="305"/>
                  </a:cubicBezTo>
                  <a:cubicBezTo>
                    <a:pt x="220" y="305"/>
                    <a:pt x="219" y="304"/>
                    <a:pt x="220" y="304"/>
                  </a:cubicBezTo>
                  <a:cubicBezTo>
                    <a:pt x="220" y="303"/>
                    <a:pt x="220" y="303"/>
                    <a:pt x="220" y="302"/>
                  </a:cubicBezTo>
                  <a:cubicBezTo>
                    <a:pt x="220" y="301"/>
                    <a:pt x="221" y="300"/>
                    <a:pt x="221" y="299"/>
                  </a:cubicBezTo>
                  <a:cubicBezTo>
                    <a:pt x="220" y="299"/>
                    <a:pt x="220" y="298"/>
                    <a:pt x="220" y="298"/>
                  </a:cubicBezTo>
                  <a:cubicBezTo>
                    <a:pt x="219" y="297"/>
                    <a:pt x="219" y="296"/>
                    <a:pt x="219" y="295"/>
                  </a:cubicBezTo>
                  <a:cubicBezTo>
                    <a:pt x="219" y="295"/>
                    <a:pt x="219" y="295"/>
                    <a:pt x="219" y="295"/>
                  </a:cubicBezTo>
                  <a:cubicBezTo>
                    <a:pt x="219" y="294"/>
                    <a:pt x="220" y="293"/>
                    <a:pt x="219" y="292"/>
                  </a:cubicBezTo>
                  <a:cubicBezTo>
                    <a:pt x="219" y="292"/>
                    <a:pt x="219" y="291"/>
                    <a:pt x="219" y="291"/>
                  </a:cubicBezTo>
                  <a:cubicBezTo>
                    <a:pt x="219" y="290"/>
                    <a:pt x="219" y="290"/>
                    <a:pt x="219" y="290"/>
                  </a:cubicBezTo>
                  <a:cubicBezTo>
                    <a:pt x="220" y="290"/>
                    <a:pt x="219" y="289"/>
                    <a:pt x="219" y="289"/>
                  </a:cubicBezTo>
                  <a:cubicBezTo>
                    <a:pt x="219" y="289"/>
                    <a:pt x="219" y="289"/>
                    <a:pt x="219" y="288"/>
                  </a:cubicBezTo>
                  <a:cubicBezTo>
                    <a:pt x="220" y="288"/>
                    <a:pt x="220" y="287"/>
                    <a:pt x="219" y="286"/>
                  </a:cubicBezTo>
                  <a:cubicBezTo>
                    <a:pt x="219" y="286"/>
                    <a:pt x="218" y="286"/>
                    <a:pt x="218" y="286"/>
                  </a:cubicBezTo>
                  <a:cubicBezTo>
                    <a:pt x="218" y="286"/>
                    <a:pt x="218" y="286"/>
                    <a:pt x="218" y="286"/>
                  </a:cubicBezTo>
                  <a:cubicBezTo>
                    <a:pt x="218" y="286"/>
                    <a:pt x="217" y="286"/>
                    <a:pt x="217" y="286"/>
                  </a:cubicBezTo>
                  <a:cubicBezTo>
                    <a:pt x="217" y="286"/>
                    <a:pt x="216" y="286"/>
                    <a:pt x="216" y="286"/>
                  </a:cubicBezTo>
                  <a:cubicBezTo>
                    <a:pt x="216" y="285"/>
                    <a:pt x="217" y="285"/>
                    <a:pt x="217" y="285"/>
                  </a:cubicBezTo>
                  <a:cubicBezTo>
                    <a:pt x="217" y="285"/>
                    <a:pt x="217" y="285"/>
                    <a:pt x="217" y="285"/>
                  </a:cubicBezTo>
                  <a:cubicBezTo>
                    <a:pt x="217" y="285"/>
                    <a:pt x="217" y="285"/>
                    <a:pt x="217" y="285"/>
                  </a:cubicBezTo>
                  <a:cubicBezTo>
                    <a:pt x="217" y="285"/>
                    <a:pt x="217" y="285"/>
                    <a:pt x="217" y="285"/>
                  </a:cubicBezTo>
                  <a:cubicBezTo>
                    <a:pt x="217" y="285"/>
                    <a:pt x="218" y="285"/>
                    <a:pt x="218" y="285"/>
                  </a:cubicBezTo>
                  <a:cubicBezTo>
                    <a:pt x="218" y="285"/>
                    <a:pt x="218" y="285"/>
                    <a:pt x="218" y="285"/>
                  </a:cubicBezTo>
                  <a:cubicBezTo>
                    <a:pt x="219" y="285"/>
                    <a:pt x="220" y="285"/>
                    <a:pt x="220" y="285"/>
                  </a:cubicBezTo>
                  <a:cubicBezTo>
                    <a:pt x="221" y="284"/>
                    <a:pt x="221" y="283"/>
                    <a:pt x="221" y="283"/>
                  </a:cubicBezTo>
                  <a:cubicBezTo>
                    <a:pt x="221" y="282"/>
                    <a:pt x="221" y="282"/>
                    <a:pt x="221" y="282"/>
                  </a:cubicBezTo>
                  <a:cubicBezTo>
                    <a:pt x="222" y="282"/>
                    <a:pt x="222" y="282"/>
                    <a:pt x="222" y="281"/>
                  </a:cubicBezTo>
                  <a:cubicBezTo>
                    <a:pt x="222" y="281"/>
                    <a:pt x="222" y="280"/>
                    <a:pt x="221" y="279"/>
                  </a:cubicBezTo>
                  <a:cubicBezTo>
                    <a:pt x="221" y="279"/>
                    <a:pt x="221" y="279"/>
                    <a:pt x="220" y="279"/>
                  </a:cubicBezTo>
                  <a:cubicBezTo>
                    <a:pt x="220" y="279"/>
                    <a:pt x="220" y="279"/>
                    <a:pt x="219" y="279"/>
                  </a:cubicBezTo>
                  <a:cubicBezTo>
                    <a:pt x="219" y="279"/>
                    <a:pt x="219" y="279"/>
                    <a:pt x="219" y="279"/>
                  </a:cubicBezTo>
                  <a:cubicBezTo>
                    <a:pt x="219" y="279"/>
                    <a:pt x="220" y="278"/>
                    <a:pt x="220" y="278"/>
                  </a:cubicBezTo>
                  <a:cubicBezTo>
                    <a:pt x="220" y="278"/>
                    <a:pt x="220" y="278"/>
                    <a:pt x="220" y="278"/>
                  </a:cubicBezTo>
                  <a:cubicBezTo>
                    <a:pt x="220" y="278"/>
                    <a:pt x="220" y="278"/>
                    <a:pt x="220" y="278"/>
                  </a:cubicBezTo>
                  <a:cubicBezTo>
                    <a:pt x="220" y="278"/>
                    <a:pt x="220" y="278"/>
                    <a:pt x="220" y="278"/>
                  </a:cubicBezTo>
                  <a:cubicBezTo>
                    <a:pt x="221" y="278"/>
                    <a:pt x="221" y="278"/>
                    <a:pt x="221" y="278"/>
                  </a:cubicBezTo>
                  <a:cubicBezTo>
                    <a:pt x="221" y="278"/>
                    <a:pt x="221" y="278"/>
                    <a:pt x="221" y="278"/>
                  </a:cubicBezTo>
                  <a:cubicBezTo>
                    <a:pt x="221" y="278"/>
                    <a:pt x="221" y="277"/>
                    <a:pt x="221" y="277"/>
                  </a:cubicBezTo>
                  <a:cubicBezTo>
                    <a:pt x="221" y="277"/>
                    <a:pt x="221" y="276"/>
                    <a:pt x="221" y="276"/>
                  </a:cubicBezTo>
                  <a:cubicBezTo>
                    <a:pt x="221" y="276"/>
                    <a:pt x="221" y="276"/>
                    <a:pt x="220" y="276"/>
                  </a:cubicBezTo>
                  <a:cubicBezTo>
                    <a:pt x="220" y="276"/>
                    <a:pt x="220" y="276"/>
                    <a:pt x="219" y="276"/>
                  </a:cubicBezTo>
                  <a:cubicBezTo>
                    <a:pt x="219" y="276"/>
                    <a:pt x="219" y="276"/>
                    <a:pt x="219" y="276"/>
                  </a:cubicBezTo>
                  <a:cubicBezTo>
                    <a:pt x="218" y="276"/>
                    <a:pt x="218" y="276"/>
                    <a:pt x="217" y="276"/>
                  </a:cubicBezTo>
                  <a:cubicBezTo>
                    <a:pt x="217" y="275"/>
                    <a:pt x="216" y="275"/>
                    <a:pt x="215" y="275"/>
                  </a:cubicBezTo>
                  <a:cubicBezTo>
                    <a:pt x="215" y="275"/>
                    <a:pt x="215" y="275"/>
                    <a:pt x="215" y="275"/>
                  </a:cubicBezTo>
                  <a:cubicBezTo>
                    <a:pt x="215" y="275"/>
                    <a:pt x="214" y="275"/>
                    <a:pt x="214" y="275"/>
                  </a:cubicBezTo>
                  <a:cubicBezTo>
                    <a:pt x="213" y="276"/>
                    <a:pt x="213" y="276"/>
                    <a:pt x="212" y="276"/>
                  </a:cubicBezTo>
                  <a:cubicBezTo>
                    <a:pt x="212" y="276"/>
                    <a:pt x="212" y="276"/>
                    <a:pt x="212" y="276"/>
                  </a:cubicBezTo>
                  <a:cubicBezTo>
                    <a:pt x="212" y="275"/>
                    <a:pt x="212" y="275"/>
                    <a:pt x="211" y="275"/>
                  </a:cubicBezTo>
                  <a:cubicBezTo>
                    <a:pt x="211" y="275"/>
                    <a:pt x="211" y="275"/>
                    <a:pt x="211" y="275"/>
                  </a:cubicBezTo>
                  <a:cubicBezTo>
                    <a:pt x="210" y="275"/>
                    <a:pt x="210" y="275"/>
                    <a:pt x="210" y="275"/>
                  </a:cubicBezTo>
                  <a:cubicBezTo>
                    <a:pt x="209" y="275"/>
                    <a:pt x="209" y="275"/>
                    <a:pt x="209" y="274"/>
                  </a:cubicBezTo>
                  <a:cubicBezTo>
                    <a:pt x="208" y="274"/>
                    <a:pt x="207" y="275"/>
                    <a:pt x="207" y="275"/>
                  </a:cubicBezTo>
                  <a:cubicBezTo>
                    <a:pt x="206" y="275"/>
                    <a:pt x="206" y="275"/>
                    <a:pt x="206" y="275"/>
                  </a:cubicBezTo>
                  <a:cubicBezTo>
                    <a:pt x="206" y="275"/>
                    <a:pt x="206" y="275"/>
                    <a:pt x="206" y="275"/>
                  </a:cubicBezTo>
                  <a:cubicBezTo>
                    <a:pt x="205" y="275"/>
                    <a:pt x="204" y="275"/>
                    <a:pt x="203" y="276"/>
                  </a:cubicBezTo>
                  <a:cubicBezTo>
                    <a:pt x="203" y="276"/>
                    <a:pt x="202" y="276"/>
                    <a:pt x="201" y="276"/>
                  </a:cubicBezTo>
                  <a:cubicBezTo>
                    <a:pt x="201" y="276"/>
                    <a:pt x="201" y="276"/>
                    <a:pt x="200" y="276"/>
                  </a:cubicBezTo>
                  <a:cubicBezTo>
                    <a:pt x="200" y="276"/>
                    <a:pt x="199" y="276"/>
                    <a:pt x="199" y="276"/>
                  </a:cubicBezTo>
                  <a:cubicBezTo>
                    <a:pt x="199" y="277"/>
                    <a:pt x="198" y="277"/>
                    <a:pt x="198" y="277"/>
                  </a:cubicBezTo>
                  <a:cubicBezTo>
                    <a:pt x="198" y="277"/>
                    <a:pt x="198" y="278"/>
                    <a:pt x="198" y="278"/>
                  </a:cubicBezTo>
                  <a:cubicBezTo>
                    <a:pt x="197" y="278"/>
                    <a:pt x="197" y="278"/>
                    <a:pt x="197" y="278"/>
                  </a:cubicBezTo>
                  <a:cubicBezTo>
                    <a:pt x="197" y="278"/>
                    <a:pt x="196" y="278"/>
                    <a:pt x="196" y="279"/>
                  </a:cubicBezTo>
                  <a:cubicBezTo>
                    <a:pt x="196" y="279"/>
                    <a:pt x="196" y="280"/>
                    <a:pt x="196" y="280"/>
                  </a:cubicBezTo>
                  <a:cubicBezTo>
                    <a:pt x="196" y="280"/>
                    <a:pt x="196" y="280"/>
                    <a:pt x="196" y="280"/>
                  </a:cubicBezTo>
                  <a:cubicBezTo>
                    <a:pt x="196" y="280"/>
                    <a:pt x="196" y="281"/>
                    <a:pt x="196" y="281"/>
                  </a:cubicBezTo>
                  <a:cubicBezTo>
                    <a:pt x="195" y="281"/>
                    <a:pt x="195" y="282"/>
                    <a:pt x="195" y="282"/>
                  </a:cubicBezTo>
                  <a:cubicBezTo>
                    <a:pt x="195" y="283"/>
                    <a:pt x="196" y="284"/>
                    <a:pt x="197" y="285"/>
                  </a:cubicBezTo>
                  <a:cubicBezTo>
                    <a:pt x="197" y="285"/>
                    <a:pt x="197" y="285"/>
                    <a:pt x="197" y="285"/>
                  </a:cubicBezTo>
                  <a:cubicBezTo>
                    <a:pt x="198" y="285"/>
                    <a:pt x="198" y="285"/>
                    <a:pt x="198" y="284"/>
                  </a:cubicBezTo>
                  <a:cubicBezTo>
                    <a:pt x="198" y="284"/>
                    <a:pt x="198" y="284"/>
                    <a:pt x="198" y="284"/>
                  </a:cubicBezTo>
                  <a:cubicBezTo>
                    <a:pt x="198" y="285"/>
                    <a:pt x="198" y="285"/>
                    <a:pt x="197" y="285"/>
                  </a:cubicBezTo>
                  <a:cubicBezTo>
                    <a:pt x="197" y="286"/>
                    <a:pt x="196" y="286"/>
                    <a:pt x="195" y="286"/>
                  </a:cubicBezTo>
                  <a:cubicBezTo>
                    <a:pt x="195" y="286"/>
                    <a:pt x="195" y="286"/>
                    <a:pt x="195" y="286"/>
                  </a:cubicBezTo>
                  <a:cubicBezTo>
                    <a:pt x="195" y="286"/>
                    <a:pt x="194" y="286"/>
                    <a:pt x="194" y="286"/>
                  </a:cubicBezTo>
                  <a:cubicBezTo>
                    <a:pt x="193" y="286"/>
                    <a:pt x="192" y="286"/>
                    <a:pt x="192" y="287"/>
                  </a:cubicBezTo>
                  <a:cubicBezTo>
                    <a:pt x="191" y="287"/>
                    <a:pt x="191" y="287"/>
                    <a:pt x="191" y="287"/>
                  </a:cubicBezTo>
                  <a:cubicBezTo>
                    <a:pt x="191" y="288"/>
                    <a:pt x="191" y="288"/>
                    <a:pt x="191" y="289"/>
                  </a:cubicBezTo>
                  <a:cubicBezTo>
                    <a:pt x="191" y="289"/>
                    <a:pt x="191" y="289"/>
                    <a:pt x="191" y="289"/>
                  </a:cubicBezTo>
                  <a:cubicBezTo>
                    <a:pt x="191" y="290"/>
                    <a:pt x="191" y="290"/>
                    <a:pt x="191" y="291"/>
                  </a:cubicBezTo>
                  <a:cubicBezTo>
                    <a:pt x="191" y="291"/>
                    <a:pt x="191" y="291"/>
                    <a:pt x="191" y="292"/>
                  </a:cubicBezTo>
                  <a:cubicBezTo>
                    <a:pt x="191" y="292"/>
                    <a:pt x="191" y="292"/>
                    <a:pt x="191" y="292"/>
                  </a:cubicBezTo>
                  <a:cubicBezTo>
                    <a:pt x="191" y="292"/>
                    <a:pt x="192" y="292"/>
                    <a:pt x="192" y="292"/>
                  </a:cubicBezTo>
                  <a:cubicBezTo>
                    <a:pt x="192" y="292"/>
                    <a:pt x="193" y="292"/>
                    <a:pt x="194" y="292"/>
                  </a:cubicBezTo>
                  <a:cubicBezTo>
                    <a:pt x="194" y="291"/>
                    <a:pt x="194" y="291"/>
                    <a:pt x="194" y="291"/>
                  </a:cubicBezTo>
                  <a:cubicBezTo>
                    <a:pt x="195" y="291"/>
                    <a:pt x="195" y="291"/>
                    <a:pt x="195" y="291"/>
                  </a:cubicBezTo>
                  <a:cubicBezTo>
                    <a:pt x="195" y="291"/>
                    <a:pt x="195" y="291"/>
                    <a:pt x="196" y="291"/>
                  </a:cubicBezTo>
                  <a:cubicBezTo>
                    <a:pt x="196" y="291"/>
                    <a:pt x="196" y="291"/>
                    <a:pt x="197" y="291"/>
                  </a:cubicBezTo>
                  <a:cubicBezTo>
                    <a:pt x="197" y="291"/>
                    <a:pt x="197" y="291"/>
                    <a:pt x="197" y="291"/>
                  </a:cubicBezTo>
                  <a:cubicBezTo>
                    <a:pt x="197" y="291"/>
                    <a:pt x="197" y="291"/>
                    <a:pt x="195" y="292"/>
                  </a:cubicBezTo>
                  <a:cubicBezTo>
                    <a:pt x="195" y="293"/>
                    <a:pt x="195" y="293"/>
                    <a:pt x="195" y="293"/>
                  </a:cubicBezTo>
                  <a:cubicBezTo>
                    <a:pt x="194" y="293"/>
                    <a:pt x="194" y="293"/>
                    <a:pt x="194" y="294"/>
                  </a:cubicBezTo>
                  <a:cubicBezTo>
                    <a:pt x="193" y="294"/>
                    <a:pt x="193" y="294"/>
                    <a:pt x="193" y="295"/>
                  </a:cubicBezTo>
                  <a:cubicBezTo>
                    <a:pt x="194" y="295"/>
                    <a:pt x="194" y="295"/>
                    <a:pt x="194" y="295"/>
                  </a:cubicBezTo>
                  <a:cubicBezTo>
                    <a:pt x="194" y="295"/>
                    <a:pt x="194" y="295"/>
                    <a:pt x="194" y="295"/>
                  </a:cubicBezTo>
                  <a:cubicBezTo>
                    <a:pt x="194" y="295"/>
                    <a:pt x="194" y="295"/>
                    <a:pt x="195" y="295"/>
                  </a:cubicBezTo>
                  <a:cubicBezTo>
                    <a:pt x="195" y="295"/>
                    <a:pt x="195" y="295"/>
                    <a:pt x="196" y="295"/>
                  </a:cubicBezTo>
                  <a:cubicBezTo>
                    <a:pt x="196" y="294"/>
                    <a:pt x="196" y="294"/>
                    <a:pt x="196" y="294"/>
                  </a:cubicBezTo>
                  <a:cubicBezTo>
                    <a:pt x="197" y="294"/>
                    <a:pt x="197" y="294"/>
                    <a:pt x="197" y="294"/>
                  </a:cubicBezTo>
                  <a:cubicBezTo>
                    <a:pt x="197" y="293"/>
                    <a:pt x="197" y="293"/>
                    <a:pt x="198" y="293"/>
                  </a:cubicBezTo>
                  <a:cubicBezTo>
                    <a:pt x="198" y="293"/>
                    <a:pt x="198" y="293"/>
                    <a:pt x="198" y="293"/>
                  </a:cubicBezTo>
                  <a:cubicBezTo>
                    <a:pt x="198" y="293"/>
                    <a:pt x="198" y="293"/>
                    <a:pt x="198" y="293"/>
                  </a:cubicBezTo>
                  <a:cubicBezTo>
                    <a:pt x="198" y="293"/>
                    <a:pt x="198" y="293"/>
                    <a:pt x="198" y="293"/>
                  </a:cubicBezTo>
                  <a:cubicBezTo>
                    <a:pt x="197" y="295"/>
                    <a:pt x="196" y="296"/>
                    <a:pt x="197" y="297"/>
                  </a:cubicBezTo>
                  <a:cubicBezTo>
                    <a:pt x="197" y="297"/>
                    <a:pt x="197" y="297"/>
                    <a:pt x="197" y="298"/>
                  </a:cubicBezTo>
                  <a:cubicBezTo>
                    <a:pt x="198" y="298"/>
                    <a:pt x="198" y="298"/>
                    <a:pt x="198" y="298"/>
                  </a:cubicBezTo>
                  <a:cubicBezTo>
                    <a:pt x="198" y="298"/>
                    <a:pt x="198" y="298"/>
                    <a:pt x="198" y="298"/>
                  </a:cubicBezTo>
                  <a:cubicBezTo>
                    <a:pt x="198" y="299"/>
                    <a:pt x="198" y="299"/>
                    <a:pt x="197" y="299"/>
                  </a:cubicBezTo>
                  <a:cubicBezTo>
                    <a:pt x="197" y="299"/>
                    <a:pt x="196" y="299"/>
                    <a:pt x="195" y="299"/>
                  </a:cubicBezTo>
                  <a:cubicBezTo>
                    <a:pt x="195" y="300"/>
                    <a:pt x="195" y="301"/>
                    <a:pt x="195" y="301"/>
                  </a:cubicBezTo>
                  <a:cubicBezTo>
                    <a:pt x="195" y="301"/>
                    <a:pt x="195" y="302"/>
                    <a:pt x="195" y="302"/>
                  </a:cubicBezTo>
                  <a:cubicBezTo>
                    <a:pt x="195" y="302"/>
                    <a:pt x="195" y="303"/>
                    <a:pt x="195" y="303"/>
                  </a:cubicBezTo>
                  <a:cubicBezTo>
                    <a:pt x="195" y="303"/>
                    <a:pt x="195" y="303"/>
                    <a:pt x="194" y="303"/>
                  </a:cubicBezTo>
                  <a:cubicBezTo>
                    <a:pt x="194" y="303"/>
                    <a:pt x="194" y="303"/>
                    <a:pt x="194" y="303"/>
                  </a:cubicBezTo>
                  <a:cubicBezTo>
                    <a:pt x="194" y="303"/>
                    <a:pt x="193" y="303"/>
                    <a:pt x="193" y="303"/>
                  </a:cubicBezTo>
                  <a:cubicBezTo>
                    <a:pt x="193" y="303"/>
                    <a:pt x="193" y="303"/>
                    <a:pt x="192" y="304"/>
                  </a:cubicBezTo>
                  <a:cubicBezTo>
                    <a:pt x="192" y="304"/>
                    <a:pt x="192" y="304"/>
                    <a:pt x="192" y="304"/>
                  </a:cubicBezTo>
                  <a:cubicBezTo>
                    <a:pt x="192" y="304"/>
                    <a:pt x="191" y="303"/>
                    <a:pt x="191" y="303"/>
                  </a:cubicBezTo>
                  <a:cubicBezTo>
                    <a:pt x="191" y="303"/>
                    <a:pt x="191" y="303"/>
                    <a:pt x="191" y="303"/>
                  </a:cubicBezTo>
                  <a:cubicBezTo>
                    <a:pt x="191" y="303"/>
                    <a:pt x="190" y="303"/>
                    <a:pt x="190" y="303"/>
                  </a:cubicBezTo>
                  <a:cubicBezTo>
                    <a:pt x="190" y="303"/>
                    <a:pt x="189" y="303"/>
                    <a:pt x="189" y="303"/>
                  </a:cubicBezTo>
                  <a:cubicBezTo>
                    <a:pt x="188" y="303"/>
                    <a:pt x="187" y="304"/>
                    <a:pt x="187" y="305"/>
                  </a:cubicBezTo>
                  <a:cubicBezTo>
                    <a:pt x="187" y="305"/>
                    <a:pt x="187" y="305"/>
                    <a:pt x="187" y="305"/>
                  </a:cubicBezTo>
                  <a:cubicBezTo>
                    <a:pt x="186" y="306"/>
                    <a:pt x="186" y="306"/>
                    <a:pt x="186" y="307"/>
                  </a:cubicBezTo>
                  <a:cubicBezTo>
                    <a:pt x="187" y="308"/>
                    <a:pt x="187" y="308"/>
                    <a:pt x="187" y="308"/>
                  </a:cubicBezTo>
                  <a:cubicBezTo>
                    <a:pt x="187" y="308"/>
                    <a:pt x="187" y="308"/>
                    <a:pt x="187" y="308"/>
                  </a:cubicBezTo>
                  <a:cubicBezTo>
                    <a:pt x="187" y="309"/>
                    <a:pt x="187" y="309"/>
                    <a:pt x="187" y="310"/>
                  </a:cubicBezTo>
                  <a:cubicBezTo>
                    <a:pt x="186" y="310"/>
                    <a:pt x="186" y="310"/>
                    <a:pt x="186" y="311"/>
                  </a:cubicBezTo>
                  <a:cubicBezTo>
                    <a:pt x="186" y="312"/>
                    <a:pt x="186" y="313"/>
                    <a:pt x="186" y="313"/>
                  </a:cubicBezTo>
                  <a:cubicBezTo>
                    <a:pt x="187" y="314"/>
                    <a:pt x="187" y="314"/>
                    <a:pt x="187" y="315"/>
                  </a:cubicBezTo>
                  <a:cubicBezTo>
                    <a:pt x="187" y="315"/>
                    <a:pt x="187" y="315"/>
                    <a:pt x="188" y="316"/>
                  </a:cubicBezTo>
                  <a:cubicBezTo>
                    <a:pt x="188" y="316"/>
                    <a:pt x="188" y="317"/>
                    <a:pt x="189" y="317"/>
                  </a:cubicBezTo>
                  <a:cubicBezTo>
                    <a:pt x="189" y="317"/>
                    <a:pt x="189" y="317"/>
                    <a:pt x="189" y="317"/>
                  </a:cubicBezTo>
                  <a:cubicBezTo>
                    <a:pt x="189" y="317"/>
                    <a:pt x="190" y="317"/>
                    <a:pt x="190" y="317"/>
                  </a:cubicBezTo>
                  <a:cubicBezTo>
                    <a:pt x="190" y="317"/>
                    <a:pt x="190" y="317"/>
                    <a:pt x="190" y="317"/>
                  </a:cubicBezTo>
                  <a:cubicBezTo>
                    <a:pt x="190" y="317"/>
                    <a:pt x="190" y="317"/>
                    <a:pt x="190" y="317"/>
                  </a:cubicBezTo>
                  <a:cubicBezTo>
                    <a:pt x="191" y="317"/>
                    <a:pt x="191" y="317"/>
                    <a:pt x="191" y="317"/>
                  </a:cubicBezTo>
                  <a:cubicBezTo>
                    <a:pt x="191" y="318"/>
                    <a:pt x="191" y="318"/>
                    <a:pt x="191" y="318"/>
                  </a:cubicBezTo>
                  <a:cubicBezTo>
                    <a:pt x="191" y="319"/>
                    <a:pt x="191" y="319"/>
                    <a:pt x="191" y="320"/>
                  </a:cubicBezTo>
                  <a:cubicBezTo>
                    <a:pt x="192" y="320"/>
                    <a:pt x="192" y="320"/>
                    <a:pt x="192" y="320"/>
                  </a:cubicBezTo>
                  <a:cubicBezTo>
                    <a:pt x="192" y="320"/>
                    <a:pt x="193" y="320"/>
                    <a:pt x="193" y="320"/>
                  </a:cubicBezTo>
                  <a:cubicBezTo>
                    <a:pt x="193" y="320"/>
                    <a:pt x="194" y="319"/>
                    <a:pt x="194" y="319"/>
                  </a:cubicBezTo>
                  <a:cubicBezTo>
                    <a:pt x="194" y="319"/>
                    <a:pt x="194" y="319"/>
                    <a:pt x="194" y="319"/>
                  </a:cubicBezTo>
                  <a:cubicBezTo>
                    <a:pt x="194" y="319"/>
                    <a:pt x="194" y="319"/>
                    <a:pt x="194" y="319"/>
                  </a:cubicBezTo>
                  <a:cubicBezTo>
                    <a:pt x="195" y="320"/>
                    <a:pt x="197" y="319"/>
                    <a:pt x="197" y="318"/>
                  </a:cubicBezTo>
                  <a:cubicBezTo>
                    <a:pt x="198" y="317"/>
                    <a:pt x="198" y="317"/>
                    <a:pt x="198" y="316"/>
                  </a:cubicBezTo>
                  <a:cubicBezTo>
                    <a:pt x="198" y="316"/>
                    <a:pt x="198" y="316"/>
                    <a:pt x="198" y="315"/>
                  </a:cubicBezTo>
                  <a:cubicBezTo>
                    <a:pt x="198" y="315"/>
                    <a:pt x="198" y="315"/>
                    <a:pt x="198" y="315"/>
                  </a:cubicBezTo>
                  <a:cubicBezTo>
                    <a:pt x="198" y="314"/>
                    <a:pt x="198" y="313"/>
                    <a:pt x="198" y="313"/>
                  </a:cubicBezTo>
                  <a:cubicBezTo>
                    <a:pt x="198" y="313"/>
                    <a:pt x="198" y="313"/>
                    <a:pt x="198" y="313"/>
                  </a:cubicBezTo>
                  <a:cubicBezTo>
                    <a:pt x="198" y="314"/>
                    <a:pt x="198" y="314"/>
                    <a:pt x="199" y="314"/>
                  </a:cubicBezTo>
                  <a:cubicBezTo>
                    <a:pt x="199" y="314"/>
                    <a:pt x="199" y="314"/>
                    <a:pt x="199" y="314"/>
                  </a:cubicBezTo>
                  <a:cubicBezTo>
                    <a:pt x="199" y="315"/>
                    <a:pt x="199" y="315"/>
                    <a:pt x="199" y="315"/>
                  </a:cubicBezTo>
                  <a:cubicBezTo>
                    <a:pt x="199" y="315"/>
                    <a:pt x="199" y="315"/>
                    <a:pt x="199" y="315"/>
                  </a:cubicBezTo>
                  <a:cubicBezTo>
                    <a:pt x="199" y="316"/>
                    <a:pt x="199" y="317"/>
                    <a:pt x="200" y="318"/>
                  </a:cubicBezTo>
                  <a:cubicBezTo>
                    <a:pt x="200" y="318"/>
                    <a:pt x="200" y="318"/>
                    <a:pt x="201" y="318"/>
                  </a:cubicBezTo>
                  <a:cubicBezTo>
                    <a:pt x="201" y="318"/>
                    <a:pt x="201" y="318"/>
                    <a:pt x="201" y="318"/>
                  </a:cubicBezTo>
                  <a:cubicBezTo>
                    <a:pt x="202" y="318"/>
                    <a:pt x="202" y="318"/>
                    <a:pt x="202" y="318"/>
                  </a:cubicBezTo>
                  <a:cubicBezTo>
                    <a:pt x="202" y="318"/>
                    <a:pt x="203" y="318"/>
                    <a:pt x="203" y="317"/>
                  </a:cubicBezTo>
                  <a:cubicBezTo>
                    <a:pt x="203" y="317"/>
                    <a:pt x="203" y="317"/>
                    <a:pt x="203" y="317"/>
                  </a:cubicBezTo>
                  <a:cubicBezTo>
                    <a:pt x="203" y="317"/>
                    <a:pt x="203" y="317"/>
                    <a:pt x="203" y="316"/>
                  </a:cubicBezTo>
                  <a:cubicBezTo>
                    <a:pt x="203" y="316"/>
                    <a:pt x="203" y="316"/>
                    <a:pt x="204" y="315"/>
                  </a:cubicBezTo>
                  <a:cubicBezTo>
                    <a:pt x="204" y="315"/>
                    <a:pt x="204" y="315"/>
                    <a:pt x="204" y="315"/>
                  </a:cubicBezTo>
                  <a:cubicBezTo>
                    <a:pt x="204" y="315"/>
                    <a:pt x="204" y="315"/>
                    <a:pt x="204" y="315"/>
                  </a:cubicBezTo>
                  <a:cubicBezTo>
                    <a:pt x="204" y="315"/>
                    <a:pt x="204" y="315"/>
                    <a:pt x="204" y="315"/>
                  </a:cubicBezTo>
                  <a:cubicBezTo>
                    <a:pt x="204" y="315"/>
                    <a:pt x="204" y="315"/>
                    <a:pt x="204" y="315"/>
                  </a:cubicBezTo>
                  <a:cubicBezTo>
                    <a:pt x="204" y="315"/>
                    <a:pt x="205" y="315"/>
                    <a:pt x="205" y="315"/>
                  </a:cubicBezTo>
                  <a:cubicBezTo>
                    <a:pt x="205" y="315"/>
                    <a:pt x="205" y="316"/>
                    <a:pt x="205" y="316"/>
                  </a:cubicBezTo>
                  <a:cubicBezTo>
                    <a:pt x="205" y="316"/>
                    <a:pt x="205" y="316"/>
                    <a:pt x="205" y="316"/>
                  </a:cubicBezTo>
                  <a:cubicBezTo>
                    <a:pt x="205" y="317"/>
                    <a:pt x="205" y="317"/>
                    <a:pt x="204" y="317"/>
                  </a:cubicBezTo>
                  <a:cubicBezTo>
                    <a:pt x="204" y="318"/>
                    <a:pt x="204" y="318"/>
                    <a:pt x="204" y="319"/>
                  </a:cubicBezTo>
                  <a:cubicBezTo>
                    <a:pt x="204" y="320"/>
                    <a:pt x="205" y="320"/>
                    <a:pt x="205" y="320"/>
                  </a:cubicBezTo>
                  <a:cubicBezTo>
                    <a:pt x="205" y="321"/>
                    <a:pt x="205" y="321"/>
                    <a:pt x="206" y="321"/>
                  </a:cubicBezTo>
                  <a:cubicBezTo>
                    <a:pt x="206" y="322"/>
                    <a:pt x="206" y="322"/>
                    <a:pt x="206" y="322"/>
                  </a:cubicBezTo>
                  <a:cubicBezTo>
                    <a:pt x="206" y="322"/>
                    <a:pt x="206" y="322"/>
                    <a:pt x="206" y="322"/>
                  </a:cubicBezTo>
                  <a:cubicBezTo>
                    <a:pt x="206" y="322"/>
                    <a:pt x="207" y="322"/>
                    <a:pt x="207" y="323"/>
                  </a:cubicBezTo>
                  <a:cubicBezTo>
                    <a:pt x="208" y="323"/>
                    <a:pt x="208" y="323"/>
                    <a:pt x="209" y="323"/>
                  </a:cubicBezTo>
                  <a:cubicBezTo>
                    <a:pt x="209" y="323"/>
                    <a:pt x="209" y="323"/>
                    <a:pt x="209" y="323"/>
                  </a:cubicBezTo>
                  <a:cubicBezTo>
                    <a:pt x="210" y="323"/>
                    <a:pt x="210" y="323"/>
                    <a:pt x="210" y="323"/>
                  </a:cubicBezTo>
                  <a:cubicBezTo>
                    <a:pt x="210" y="323"/>
                    <a:pt x="210" y="323"/>
                    <a:pt x="210" y="323"/>
                  </a:cubicBezTo>
                  <a:cubicBezTo>
                    <a:pt x="210" y="323"/>
                    <a:pt x="210" y="323"/>
                    <a:pt x="210" y="323"/>
                  </a:cubicBezTo>
                  <a:cubicBezTo>
                    <a:pt x="211" y="322"/>
                    <a:pt x="211" y="322"/>
                    <a:pt x="211" y="322"/>
                  </a:cubicBezTo>
                  <a:cubicBezTo>
                    <a:pt x="211" y="323"/>
                    <a:pt x="210" y="323"/>
                    <a:pt x="210" y="323"/>
                  </a:cubicBezTo>
                  <a:cubicBezTo>
                    <a:pt x="210" y="323"/>
                    <a:pt x="209" y="323"/>
                    <a:pt x="209" y="324"/>
                  </a:cubicBezTo>
                  <a:cubicBezTo>
                    <a:pt x="208" y="324"/>
                    <a:pt x="207" y="325"/>
                    <a:pt x="207" y="326"/>
                  </a:cubicBezTo>
                  <a:cubicBezTo>
                    <a:pt x="207" y="326"/>
                    <a:pt x="207" y="326"/>
                    <a:pt x="207" y="327"/>
                  </a:cubicBezTo>
                  <a:cubicBezTo>
                    <a:pt x="208" y="327"/>
                    <a:pt x="208" y="328"/>
                    <a:pt x="208" y="329"/>
                  </a:cubicBezTo>
                  <a:cubicBezTo>
                    <a:pt x="207" y="329"/>
                    <a:pt x="207" y="329"/>
                    <a:pt x="206" y="329"/>
                  </a:cubicBezTo>
                  <a:cubicBezTo>
                    <a:pt x="206" y="329"/>
                    <a:pt x="206" y="330"/>
                    <a:pt x="206" y="331"/>
                  </a:cubicBezTo>
                  <a:cubicBezTo>
                    <a:pt x="206" y="331"/>
                    <a:pt x="206" y="331"/>
                    <a:pt x="206" y="331"/>
                  </a:cubicBezTo>
                  <a:cubicBezTo>
                    <a:pt x="206" y="331"/>
                    <a:pt x="206" y="331"/>
                    <a:pt x="206" y="331"/>
                  </a:cubicBezTo>
                  <a:cubicBezTo>
                    <a:pt x="206" y="331"/>
                    <a:pt x="206" y="331"/>
                    <a:pt x="206" y="331"/>
                  </a:cubicBezTo>
                  <a:cubicBezTo>
                    <a:pt x="207" y="331"/>
                    <a:pt x="207" y="331"/>
                    <a:pt x="207" y="331"/>
                  </a:cubicBezTo>
                  <a:cubicBezTo>
                    <a:pt x="207" y="331"/>
                    <a:pt x="207" y="331"/>
                    <a:pt x="207" y="331"/>
                  </a:cubicBezTo>
                  <a:cubicBezTo>
                    <a:pt x="207" y="331"/>
                    <a:pt x="207" y="331"/>
                    <a:pt x="207" y="331"/>
                  </a:cubicBezTo>
                  <a:cubicBezTo>
                    <a:pt x="208" y="331"/>
                    <a:pt x="208" y="332"/>
                    <a:pt x="208" y="332"/>
                  </a:cubicBezTo>
                  <a:cubicBezTo>
                    <a:pt x="208" y="332"/>
                    <a:pt x="209" y="332"/>
                    <a:pt x="209" y="332"/>
                  </a:cubicBezTo>
                  <a:cubicBezTo>
                    <a:pt x="209" y="333"/>
                    <a:pt x="210" y="333"/>
                    <a:pt x="210" y="333"/>
                  </a:cubicBezTo>
                  <a:cubicBezTo>
                    <a:pt x="210" y="333"/>
                    <a:pt x="211" y="333"/>
                    <a:pt x="211" y="333"/>
                  </a:cubicBezTo>
                  <a:cubicBezTo>
                    <a:pt x="211" y="333"/>
                    <a:pt x="211" y="333"/>
                    <a:pt x="211" y="333"/>
                  </a:cubicBezTo>
                  <a:cubicBezTo>
                    <a:pt x="212" y="333"/>
                    <a:pt x="212" y="333"/>
                    <a:pt x="212" y="333"/>
                  </a:cubicBezTo>
                  <a:cubicBezTo>
                    <a:pt x="213" y="333"/>
                    <a:pt x="213" y="333"/>
                    <a:pt x="214" y="333"/>
                  </a:cubicBezTo>
                  <a:cubicBezTo>
                    <a:pt x="214" y="333"/>
                    <a:pt x="214" y="333"/>
                    <a:pt x="215" y="333"/>
                  </a:cubicBezTo>
                  <a:cubicBezTo>
                    <a:pt x="215" y="333"/>
                    <a:pt x="215" y="333"/>
                    <a:pt x="215" y="333"/>
                  </a:cubicBezTo>
                  <a:cubicBezTo>
                    <a:pt x="215" y="333"/>
                    <a:pt x="215" y="333"/>
                    <a:pt x="216" y="333"/>
                  </a:cubicBezTo>
                  <a:cubicBezTo>
                    <a:pt x="216" y="333"/>
                    <a:pt x="216" y="333"/>
                    <a:pt x="216" y="333"/>
                  </a:cubicBezTo>
                  <a:cubicBezTo>
                    <a:pt x="216" y="333"/>
                    <a:pt x="217" y="333"/>
                    <a:pt x="217" y="333"/>
                  </a:cubicBezTo>
                  <a:cubicBezTo>
                    <a:pt x="217" y="332"/>
                    <a:pt x="217" y="332"/>
                    <a:pt x="217" y="332"/>
                  </a:cubicBezTo>
                  <a:cubicBezTo>
                    <a:pt x="217" y="332"/>
                    <a:pt x="217" y="332"/>
                    <a:pt x="217" y="332"/>
                  </a:cubicBezTo>
                  <a:cubicBezTo>
                    <a:pt x="217" y="332"/>
                    <a:pt x="217" y="332"/>
                    <a:pt x="217" y="332"/>
                  </a:cubicBezTo>
                  <a:cubicBezTo>
                    <a:pt x="217" y="332"/>
                    <a:pt x="217" y="332"/>
                    <a:pt x="217" y="332"/>
                  </a:cubicBezTo>
                  <a:cubicBezTo>
                    <a:pt x="217" y="332"/>
                    <a:pt x="217" y="332"/>
                    <a:pt x="217" y="332"/>
                  </a:cubicBezTo>
                  <a:cubicBezTo>
                    <a:pt x="217" y="332"/>
                    <a:pt x="218" y="332"/>
                    <a:pt x="218" y="333"/>
                  </a:cubicBezTo>
                  <a:cubicBezTo>
                    <a:pt x="219" y="333"/>
                    <a:pt x="219" y="334"/>
                    <a:pt x="219" y="335"/>
                  </a:cubicBezTo>
                  <a:cubicBezTo>
                    <a:pt x="219" y="335"/>
                    <a:pt x="219" y="335"/>
                    <a:pt x="219" y="335"/>
                  </a:cubicBezTo>
                  <a:cubicBezTo>
                    <a:pt x="219" y="336"/>
                    <a:pt x="218" y="336"/>
                    <a:pt x="219" y="337"/>
                  </a:cubicBezTo>
                  <a:cubicBezTo>
                    <a:pt x="219" y="337"/>
                    <a:pt x="219" y="338"/>
                    <a:pt x="220" y="338"/>
                  </a:cubicBezTo>
                  <a:cubicBezTo>
                    <a:pt x="221" y="338"/>
                    <a:pt x="222" y="337"/>
                    <a:pt x="222" y="337"/>
                  </a:cubicBezTo>
                  <a:cubicBezTo>
                    <a:pt x="222" y="337"/>
                    <a:pt x="222" y="337"/>
                    <a:pt x="222" y="337"/>
                  </a:cubicBezTo>
                  <a:cubicBezTo>
                    <a:pt x="223" y="336"/>
                    <a:pt x="224" y="336"/>
                    <a:pt x="224" y="336"/>
                  </a:cubicBezTo>
                  <a:cubicBezTo>
                    <a:pt x="224" y="335"/>
                    <a:pt x="224" y="335"/>
                    <a:pt x="223" y="335"/>
                  </a:cubicBezTo>
                  <a:cubicBezTo>
                    <a:pt x="223" y="334"/>
                    <a:pt x="222" y="333"/>
                    <a:pt x="222" y="333"/>
                  </a:cubicBezTo>
                  <a:cubicBezTo>
                    <a:pt x="222" y="333"/>
                    <a:pt x="222" y="333"/>
                    <a:pt x="221" y="333"/>
                  </a:cubicBezTo>
                  <a:cubicBezTo>
                    <a:pt x="221" y="332"/>
                    <a:pt x="221" y="332"/>
                    <a:pt x="221" y="332"/>
                  </a:cubicBezTo>
                  <a:cubicBezTo>
                    <a:pt x="220" y="332"/>
                    <a:pt x="220" y="332"/>
                    <a:pt x="220" y="332"/>
                  </a:cubicBezTo>
                  <a:cubicBezTo>
                    <a:pt x="220" y="332"/>
                    <a:pt x="220" y="332"/>
                    <a:pt x="220" y="331"/>
                  </a:cubicBezTo>
                  <a:cubicBezTo>
                    <a:pt x="221" y="332"/>
                    <a:pt x="221" y="332"/>
                    <a:pt x="221" y="332"/>
                  </a:cubicBezTo>
                  <a:cubicBezTo>
                    <a:pt x="221" y="332"/>
                    <a:pt x="222" y="332"/>
                    <a:pt x="222" y="332"/>
                  </a:cubicBezTo>
                  <a:cubicBezTo>
                    <a:pt x="222" y="332"/>
                    <a:pt x="222" y="332"/>
                    <a:pt x="223" y="332"/>
                  </a:cubicBezTo>
                  <a:cubicBezTo>
                    <a:pt x="223" y="332"/>
                    <a:pt x="223" y="332"/>
                    <a:pt x="223" y="332"/>
                  </a:cubicBezTo>
                  <a:cubicBezTo>
                    <a:pt x="223" y="332"/>
                    <a:pt x="224" y="332"/>
                    <a:pt x="224" y="333"/>
                  </a:cubicBezTo>
                  <a:cubicBezTo>
                    <a:pt x="225" y="333"/>
                    <a:pt x="225" y="334"/>
                    <a:pt x="225" y="335"/>
                  </a:cubicBezTo>
                  <a:cubicBezTo>
                    <a:pt x="225" y="335"/>
                    <a:pt x="225" y="335"/>
                    <a:pt x="225" y="335"/>
                  </a:cubicBezTo>
                  <a:cubicBezTo>
                    <a:pt x="225" y="335"/>
                    <a:pt x="226" y="336"/>
                    <a:pt x="226" y="336"/>
                  </a:cubicBezTo>
                  <a:cubicBezTo>
                    <a:pt x="226" y="336"/>
                    <a:pt x="226" y="336"/>
                    <a:pt x="227" y="337"/>
                  </a:cubicBezTo>
                  <a:cubicBezTo>
                    <a:pt x="227" y="337"/>
                    <a:pt x="227" y="337"/>
                    <a:pt x="227" y="337"/>
                  </a:cubicBezTo>
                  <a:cubicBezTo>
                    <a:pt x="227" y="337"/>
                    <a:pt x="227" y="337"/>
                    <a:pt x="227" y="337"/>
                  </a:cubicBezTo>
                  <a:cubicBezTo>
                    <a:pt x="227" y="337"/>
                    <a:pt x="227" y="337"/>
                    <a:pt x="227" y="337"/>
                  </a:cubicBezTo>
                  <a:cubicBezTo>
                    <a:pt x="227" y="337"/>
                    <a:pt x="227" y="337"/>
                    <a:pt x="228" y="336"/>
                  </a:cubicBezTo>
                  <a:cubicBezTo>
                    <a:pt x="228" y="336"/>
                    <a:pt x="228" y="336"/>
                    <a:pt x="227" y="336"/>
                  </a:cubicBezTo>
                  <a:cubicBezTo>
                    <a:pt x="227" y="336"/>
                    <a:pt x="227" y="335"/>
                    <a:pt x="228" y="335"/>
                  </a:cubicBezTo>
                  <a:cubicBezTo>
                    <a:pt x="228" y="335"/>
                    <a:pt x="228" y="335"/>
                    <a:pt x="228" y="335"/>
                  </a:cubicBezTo>
                  <a:cubicBezTo>
                    <a:pt x="228" y="335"/>
                    <a:pt x="228" y="335"/>
                    <a:pt x="228" y="335"/>
                  </a:cubicBezTo>
                  <a:cubicBezTo>
                    <a:pt x="228" y="335"/>
                    <a:pt x="228" y="335"/>
                    <a:pt x="228" y="335"/>
                  </a:cubicBezTo>
                  <a:cubicBezTo>
                    <a:pt x="228" y="335"/>
                    <a:pt x="229" y="335"/>
                    <a:pt x="229" y="336"/>
                  </a:cubicBezTo>
                  <a:cubicBezTo>
                    <a:pt x="229" y="336"/>
                    <a:pt x="229" y="336"/>
                    <a:pt x="229" y="336"/>
                  </a:cubicBezTo>
                  <a:cubicBezTo>
                    <a:pt x="229" y="337"/>
                    <a:pt x="230" y="337"/>
                    <a:pt x="230" y="337"/>
                  </a:cubicBezTo>
                  <a:cubicBezTo>
                    <a:pt x="230" y="338"/>
                    <a:pt x="231" y="338"/>
                    <a:pt x="231" y="338"/>
                  </a:cubicBezTo>
                  <a:cubicBezTo>
                    <a:pt x="232" y="338"/>
                    <a:pt x="232" y="338"/>
                    <a:pt x="232" y="338"/>
                  </a:cubicBezTo>
                  <a:cubicBezTo>
                    <a:pt x="232" y="338"/>
                    <a:pt x="232" y="338"/>
                    <a:pt x="232" y="338"/>
                  </a:cubicBezTo>
                  <a:cubicBezTo>
                    <a:pt x="232" y="338"/>
                    <a:pt x="232" y="337"/>
                    <a:pt x="232" y="337"/>
                  </a:cubicBezTo>
                  <a:cubicBezTo>
                    <a:pt x="232" y="337"/>
                    <a:pt x="232" y="337"/>
                    <a:pt x="233" y="337"/>
                  </a:cubicBezTo>
                  <a:cubicBezTo>
                    <a:pt x="233" y="337"/>
                    <a:pt x="233" y="336"/>
                    <a:pt x="233" y="336"/>
                  </a:cubicBezTo>
                  <a:cubicBezTo>
                    <a:pt x="232" y="336"/>
                    <a:pt x="232" y="336"/>
                    <a:pt x="232" y="336"/>
                  </a:cubicBezTo>
                  <a:cubicBezTo>
                    <a:pt x="232" y="335"/>
                    <a:pt x="232" y="334"/>
                    <a:pt x="231" y="334"/>
                  </a:cubicBezTo>
                  <a:cubicBezTo>
                    <a:pt x="231" y="334"/>
                    <a:pt x="231" y="334"/>
                    <a:pt x="231" y="334"/>
                  </a:cubicBezTo>
                  <a:cubicBezTo>
                    <a:pt x="231" y="334"/>
                    <a:pt x="231" y="334"/>
                    <a:pt x="231" y="334"/>
                  </a:cubicBezTo>
                  <a:cubicBezTo>
                    <a:pt x="231" y="334"/>
                    <a:pt x="231" y="334"/>
                    <a:pt x="231" y="334"/>
                  </a:cubicBezTo>
                  <a:cubicBezTo>
                    <a:pt x="231" y="334"/>
                    <a:pt x="231" y="334"/>
                    <a:pt x="231" y="334"/>
                  </a:cubicBezTo>
                  <a:cubicBezTo>
                    <a:pt x="232" y="334"/>
                    <a:pt x="232" y="334"/>
                    <a:pt x="233" y="335"/>
                  </a:cubicBezTo>
                  <a:cubicBezTo>
                    <a:pt x="233" y="335"/>
                    <a:pt x="233" y="335"/>
                    <a:pt x="234" y="335"/>
                  </a:cubicBezTo>
                  <a:cubicBezTo>
                    <a:pt x="234" y="336"/>
                    <a:pt x="234" y="336"/>
                    <a:pt x="234" y="336"/>
                  </a:cubicBezTo>
                  <a:cubicBezTo>
                    <a:pt x="235" y="336"/>
                    <a:pt x="235" y="336"/>
                    <a:pt x="235" y="336"/>
                  </a:cubicBezTo>
                  <a:cubicBezTo>
                    <a:pt x="235" y="336"/>
                    <a:pt x="235" y="336"/>
                    <a:pt x="235" y="337"/>
                  </a:cubicBezTo>
                  <a:cubicBezTo>
                    <a:pt x="235" y="337"/>
                    <a:pt x="235" y="337"/>
                    <a:pt x="235" y="337"/>
                  </a:cubicBezTo>
                  <a:cubicBezTo>
                    <a:pt x="235" y="338"/>
                    <a:pt x="236" y="338"/>
                    <a:pt x="236" y="338"/>
                  </a:cubicBezTo>
                  <a:cubicBezTo>
                    <a:pt x="237" y="338"/>
                    <a:pt x="238" y="338"/>
                    <a:pt x="238" y="337"/>
                  </a:cubicBezTo>
                  <a:cubicBezTo>
                    <a:pt x="239" y="336"/>
                    <a:pt x="238" y="335"/>
                    <a:pt x="238" y="335"/>
                  </a:cubicBezTo>
                  <a:cubicBezTo>
                    <a:pt x="238" y="334"/>
                    <a:pt x="238" y="334"/>
                    <a:pt x="237" y="334"/>
                  </a:cubicBezTo>
                  <a:cubicBezTo>
                    <a:pt x="237" y="334"/>
                    <a:pt x="237" y="334"/>
                    <a:pt x="237" y="334"/>
                  </a:cubicBezTo>
                  <a:cubicBezTo>
                    <a:pt x="237" y="334"/>
                    <a:pt x="237" y="334"/>
                    <a:pt x="237" y="334"/>
                  </a:cubicBezTo>
                  <a:cubicBezTo>
                    <a:pt x="237" y="334"/>
                    <a:pt x="237" y="334"/>
                    <a:pt x="237" y="334"/>
                  </a:cubicBezTo>
                  <a:cubicBezTo>
                    <a:pt x="237" y="334"/>
                    <a:pt x="237" y="334"/>
                    <a:pt x="237" y="334"/>
                  </a:cubicBezTo>
                  <a:cubicBezTo>
                    <a:pt x="237" y="334"/>
                    <a:pt x="237" y="334"/>
                    <a:pt x="237" y="334"/>
                  </a:cubicBezTo>
                  <a:cubicBezTo>
                    <a:pt x="237" y="334"/>
                    <a:pt x="237" y="334"/>
                    <a:pt x="237" y="334"/>
                  </a:cubicBezTo>
                  <a:cubicBezTo>
                    <a:pt x="237" y="334"/>
                    <a:pt x="237" y="334"/>
                    <a:pt x="237" y="334"/>
                  </a:cubicBezTo>
                  <a:close/>
                  <a:moveTo>
                    <a:pt x="230" y="367"/>
                  </a:moveTo>
                  <a:cubicBezTo>
                    <a:pt x="230" y="367"/>
                    <a:pt x="229" y="367"/>
                    <a:pt x="229" y="368"/>
                  </a:cubicBezTo>
                  <a:cubicBezTo>
                    <a:pt x="229" y="367"/>
                    <a:pt x="228" y="367"/>
                    <a:pt x="228" y="367"/>
                  </a:cubicBezTo>
                  <a:cubicBezTo>
                    <a:pt x="228" y="367"/>
                    <a:pt x="228" y="367"/>
                    <a:pt x="228" y="367"/>
                  </a:cubicBezTo>
                  <a:cubicBezTo>
                    <a:pt x="228" y="367"/>
                    <a:pt x="227" y="368"/>
                    <a:pt x="227" y="368"/>
                  </a:cubicBezTo>
                  <a:cubicBezTo>
                    <a:pt x="227" y="368"/>
                    <a:pt x="227" y="369"/>
                    <a:pt x="228" y="369"/>
                  </a:cubicBezTo>
                  <a:cubicBezTo>
                    <a:pt x="228" y="369"/>
                    <a:pt x="228" y="369"/>
                    <a:pt x="229" y="369"/>
                  </a:cubicBezTo>
                  <a:cubicBezTo>
                    <a:pt x="229" y="369"/>
                    <a:pt x="229" y="369"/>
                    <a:pt x="229" y="369"/>
                  </a:cubicBezTo>
                  <a:cubicBezTo>
                    <a:pt x="229" y="369"/>
                    <a:pt x="229" y="370"/>
                    <a:pt x="229" y="370"/>
                  </a:cubicBezTo>
                  <a:cubicBezTo>
                    <a:pt x="229" y="370"/>
                    <a:pt x="229" y="370"/>
                    <a:pt x="229" y="370"/>
                  </a:cubicBezTo>
                  <a:cubicBezTo>
                    <a:pt x="229" y="370"/>
                    <a:pt x="229" y="371"/>
                    <a:pt x="230" y="371"/>
                  </a:cubicBezTo>
                  <a:cubicBezTo>
                    <a:pt x="230" y="371"/>
                    <a:pt x="230" y="371"/>
                    <a:pt x="230" y="371"/>
                  </a:cubicBezTo>
                  <a:cubicBezTo>
                    <a:pt x="230" y="371"/>
                    <a:pt x="230" y="371"/>
                    <a:pt x="231" y="370"/>
                  </a:cubicBezTo>
                  <a:cubicBezTo>
                    <a:pt x="231" y="370"/>
                    <a:pt x="231" y="370"/>
                    <a:pt x="231" y="370"/>
                  </a:cubicBezTo>
                  <a:cubicBezTo>
                    <a:pt x="231" y="369"/>
                    <a:pt x="231" y="369"/>
                    <a:pt x="231" y="368"/>
                  </a:cubicBezTo>
                  <a:cubicBezTo>
                    <a:pt x="231" y="368"/>
                    <a:pt x="231" y="368"/>
                    <a:pt x="231" y="368"/>
                  </a:cubicBezTo>
                  <a:cubicBezTo>
                    <a:pt x="231" y="368"/>
                    <a:pt x="230" y="367"/>
                    <a:pt x="230" y="367"/>
                  </a:cubicBezTo>
                  <a:close/>
                  <a:moveTo>
                    <a:pt x="225" y="369"/>
                  </a:moveTo>
                  <a:cubicBezTo>
                    <a:pt x="225" y="369"/>
                    <a:pt x="225" y="369"/>
                    <a:pt x="225" y="369"/>
                  </a:cubicBezTo>
                  <a:cubicBezTo>
                    <a:pt x="226" y="369"/>
                    <a:pt x="226" y="369"/>
                    <a:pt x="226" y="368"/>
                  </a:cubicBezTo>
                  <a:cubicBezTo>
                    <a:pt x="226" y="368"/>
                    <a:pt x="226" y="367"/>
                    <a:pt x="226" y="367"/>
                  </a:cubicBezTo>
                  <a:cubicBezTo>
                    <a:pt x="225" y="367"/>
                    <a:pt x="225" y="367"/>
                    <a:pt x="225" y="367"/>
                  </a:cubicBezTo>
                  <a:cubicBezTo>
                    <a:pt x="225" y="367"/>
                    <a:pt x="225" y="367"/>
                    <a:pt x="225" y="367"/>
                  </a:cubicBezTo>
                  <a:cubicBezTo>
                    <a:pt x="224" y="367"/>
                    <a:pt x="224" y="368"/>
                    <a:pt x="224" y="368"/>
                  </a:cubicBezTo>
                  <a:cubicBezTo>
                    <a:pt x="224" y="369"/>
                    <a:pt x="224" y="369"/>
                    <a:pt x="225" y="369"/>
                  </a:cubicBezTo>
                  <a:close/>
                  <a:moveTo>
                    <a:pt x="205" y="322"/>
                  </a:moveTo>
                  <a:cubicBezTo>
                    <a:pt x="205" y="322"/>
                    <a:pt x="204" y="322"/>
                    <a:pt x="204" y="322"/>
                  </a:cubicBezTo>
                  <a:cubicBezTo>
                    <a:pt x="204" y="322"/>
                    <a:pt x="204" y="322"/>
                    <a:pt x="204" y="322"/>
                  </a:cubicBezTo>
                  <a:cubicBezTo>
                    <a:pt x="204" y="322"/>
                    <a:pt x="204" y="322"/>
                    <a:pt x="204" y="322"/>
                  </a:cubicBezTo>
                  <a:cubicBezTo>
                    <a:pt x="204" y="322"/>
                    <a:pt x="204" y="322"/>
                    <a:pt x="204" y="322"/>
                  </a:cubicBezTo>
                  <a:cubicBezTo>
                    <a:pt x="203" y="322"/>
                    <a:pt x="203" y="321"/>
                    <a:pt x="202" y="321"/>
                  </a:cubicBezTo>
                  <a:cubicBezTo>
                    <a:pt x="202" y="321"/>
                    <a:pt x="202" y="321"/>
                    <a:pt x="202" y="320"/>
                  </a:cubicBezTo>
                  <a:cubicBezTo>
                    <a:pt x="202" y="320"/>
                    <a:pt x="201" y="320"/>
                    <a:pt x="201" y="320"/>
                  </a:cubicBezTo>
                  <a:cubicBezTo>
                    <a:pt x="200" y="320"/>
                    <a:pt x="199" y="320"/>
                    <a:pt x="198" y="320"/>
                  </a:cubicBezTo>
                  <a:cubicBezTo>
                    <a:pt x="197" y="321"/>
                    <a:pt x="196" y="322"/>
                    <a:pt x="196" y="323"/>
                  </a:cubicBezTo>
                  <a:cubicBezTo>
                    <a:pt x="196" y="324"/>
                    <a:pt x="198" y="324"/>
                    <a:pt x="198" y="324"/>
                  </a:cubicBezTo>
                  <a:cubicBezTo>
                    <a:pt x="198" y="324"/>
                    <a:pt x="198" y="324"/>
                    <a:pt x="199" y="324"/>
                  </a:cubicBezTo>
                  <a:cubicBezTo>
                    <a:pt x="199" y="324"/>
                    <a:pt x="199" y="324"/>
                    <a:pt x="199" y="324"/>
                  </a:cubicBezTo>
                  <a:cubicBezTo>
                    <a:pt x="199" y="324"/>
                    <a:pt x="199" y="324"/>
                    <a:pt x="199" y="324"/>
                  </a:cubicBezTo>
                  <a:cubicBezTo>
                    <a:pt x="200" y="324"/>
                    <a:pt x="200" y="324"/>
                    <a:pt x="200" y="325"/>
                  </a:cubicBezTo>
                  <a:cubicBezTo>
                    <a:pt x="200" y="326"/>
                    <a:pt x="200" y="326"/>
                    <a:pt x="200" y="327"/>
                  </a:cubicBezTo>
                  <a:cubicBezTo>
                    <a:pt x="200" y="327"/>
                    <a:pt x="201" y="327"/>
                    <a:pt x="201" y="327"/>
                  </a:cubicBezTo>
                  <a:cubicBezTo>
                    <a:pt x="202" y="327"/>
                    <a:pt x="202" y="327"/>
                    <a:pt x="202" y="327"/>
                  </a:cubicBezTo>
                  <a:cubicBezTo>
                    <a:pt x="202" y="327"/>
                    <a:pt x="203" y="328"/>
                    <a:pt x="203" y="329"/>
                  </a:cubicBezTo>
                  <a:cubicBezTo>
                    <a:pt x="203" y="329"/>
                    <a:pt x="203" y="329"/>
                    <a:pt x="203" y="329"/>
                  </a:cubicBezTo>
                  <a:cubicBezTo>
                    <a:pt x="203" y="329"/>
                    <a:pt x="204" y="329"/>
                    <a:pt x="204" y="329"/>
                  </a:cubicBezTo>
                  <a:cubicBezTo>
                    <a:pt x="204" y="329"/>
                    <a:pt x="204" y="329"/>
                    <a:pt x="204" y="329"/>
                  </a:cubicBezTo>
                  <a:cubicBezTo>
                    <a:pt x="204" y="329"/>
                    <a:pt x="205" y="328"/>
                    <a:pt x="205" y="327"/>
                  </a:cubicBezTo>
                  <a:cubicBezTo>
                    <a:pt x="205" y="327"/>
                    <a:pt x="205" y="327"/>
                    <a:pt x="204" y="327"/>
                  </a:cubicBezTo>
                  <a:cubicBezTo>
                    <a:pt x="204" y="326"/>
                    <a:pt x="204" y="325"/>
                    <a:pt x="204" y="325"/>
                  </a:cubicBezTo>
                  <a:cubicBezTo>
                    <a:pt x="205" y="325"/>
                    <a:pt x="206" y="323"/>
                    <a:pt x="205" y="322"/>
                  </a:cubicBezTo>
                  <a:close/>
                  <a:moveTo>
                    <a:pt x="168" y="371"/>
                  </a:moveTo>
                  <a:cubicBezTo>
                    <a:pt x="168" y="371"/>
                    <a:pt x="168" y="372"/>
                    <a:pt x="169" y="373"/>
                  </a:cubicBezTo>
                  <a:cubicBezTo>
                    <a:pt x="169" y="373"/>
                    <a:pt x="169" y="373"/>
                    <a:pt x="170" y="373"/>
                  </a:cubicBezTo>
                  <a:cubicBezTo>
                    <a:pt x="170" y="373"/>
                    <a:pt x="170" y="374"/>
                    <a:pt x="171" y="374"/>
                  </a:cubicBezTo>
                  <a:cubicBezTo>
                    <a:pt x="171" y="375"/>
                    <a:pt x="171" y="375"/>
                    <a:pt x="171" y="375"/>
                  </a:cubicBezTo>
                  <a:cubicBezTo>
                    <a:pt x="171" y="375"/>
                    <a:pt x="171" y="376"/>
                    <a:pt x="172" y="376"/>
                  </a:cubicBezTo>
                  <a:cubicBezTo>
                    <a:pt x="172" y="376"/>
                    <a:pt x="172" y="376"/>
                    <a:pt x="172" y="376"/>
                  </a:cubicBezTo>
                  <a:cubicBezTo>
                    <a:pt x="173" y="376"/>
                    <a:pt x="173" y="376"/>
                    <a:pt x="174" y="376"/>
                  </a:cubicBezTo>
                  <a:cubicBezTo>
                    <a:pt x="174" y="376"/>
                    <a:pt x="175" y="375"/>
                    <a:pt x="175" y="375"/>
                  </a:cubicBezTo>
                  <a:cubicBezTo>
                    <a:pt x="176" y="375"/>
                    <a:pt x="176" y="374"/>
                    <a:pt x="177" y="374"/>
                  </a:cubicBezTo>
                  <a:cubicBezTo>
                    <a:pt x="178" y="374"/>
                    <a:pt x="178" y="374"/>
                    <a:pt x="179" y="373"/>
                  </a:cubicBezTo>
                  <a:cubicBezTo>
                    <a:pt x="179" y="373"/>
                    <a:pt x="180" y="372"/>
                    <a:pt x="180" y="372"/>
                  </a:cubicBezTo>
                  <a:cubicBezTo>
                    <a:pt x="180" y="372"/>
                    <a:pt x="181" y="371"/>
                    <a:pt x="181" y="371"/>
                  </a:cubicBezTo>
                  <a:cubicBezTo>
                    <a:pt x="181" y="370"/>
                    <a:pt x="182" y="370"/>
                    <a:pt x="182" y="369"/>
                  </a:cubicBezTo>
                  <a:cubicBezTo>
                    <a:pt x="182" y="368"/>
                    <a:pt x="182" y="368"/>
                    <a:pt x="183" y="367"/>
                  </a:cubicBezTo>
                  <a:cubicBezTo>
                    <a:pt x="183" y="367"/>
                    <a:pt x="183" y="367"/>
                    <a:pt x="183" y="367"/>
                  </a:cubicBezTo>
                  <a:cubicBezTo>
                    <a:pt x="183" y="368"/>
                    <a:pt x="183" y="368"/>
                    <a:pt x="183" y="368"/>
                  </a:cubicBezTo>
                  <a:cubicBezTo>
                    <a:pt x="183" y="369"/>
                    <a:pt x="183" y="369"/>
                    <a:pt x="183" y="369"/>
                  </a:cubicBezTo>
                  <a:cubicBezTo>
                    <a:pt x="183" y="369"/>
                    <a:pt x="184" y="369"/>
                    <a:pt x="184" y="369"/>
                  </a:cubicBezTo>
                  <a:cubicBezTo>
                    <a:pt x="184" y="369"/>
                    <a:pt x="184" y="369"/>
                    <a:pt x="184" y="369"/>
                  </a:cubicBezTo>
                  <a:cubicBezTo>
                    <a:pt x="185" y="368"/>
                    <a:pt x="185" y="368"/>
                    <a:pt x="186" y="367"/>
                  </a:cubicBezTo>
                  <a:cubicBezTo>
                    <a:pt x="186" y="366"/>
                    <a:pt x="185" y="365"/>
                    <a:pt x="185" y="365"/>
                  </a:cubicBezTo>
                  <a:cubicBezTo>
                    <a:pt x="185" y="364"/>
                    <a:pt x="185" y="364"/>
                    <a:pt x="185" y="364"/>
                  </a:cubicBezTo>
                  <a:cubicBezTo>
                    <a:pt x="184" y="364"/>
                    <a:pt x="184" y="364"/>
                    <a:pt x="184" y="364"/>
                  </a:cubicBezTo>
                  <a:cubicBezTo>
                    <a:pt x="184" y="364"/>
                    <a:pt x="184" y="363"/>
                    <a:pt x="183" y="363"/>
                  </a:cubicBezTo>
                  <a:cubicBezTo>
                    <a:pt x="183" y="363"/>
                    <a:pt x="181" y="363"/>
                    <a:pt x="180" y="362"/>
                  </a:cubicBezTo>
                  <a:cubicBezTo>
                    <a:pt x="180" y="361"/>
                    <a:pt x="180" y="361"/>
                    <a:pt x="180" y="361"/>
                  </a:cubicBezTo>
                  <a:cubicBezTo>
                    <a:pt x="180" y="361"/>
                    <a:pt x="179" y="361"/>
                    <a:pt x="178" y="361"/>
                  </a:cubicBezTo>
                  <a:cubicBezTo>
                    <a:pt x="178" y="361"/>
                    <a:pt x="178" y="361"/>
                    <a:pt x="177" y="361"/>
                  </a:cubicBezTo>
                  <a:cubicBezTo>
                    <a:pt x="177" y="361"/>
                    <a:pt x="176" y="360"/>
                    <a:pt x="176" y="360"/>
                  </a:cubicBezTo>
                  <a:cubicBezTo>
                    <a:pt x="175" y="360"/>
                    <a:pt x="175" y="359"/>
                    <a:pt x="174" y="359"/>
                  </a:cubicBezTo>
                  <a:cubicBezTo>
                    <a:pt x="174" y="359"/>
                    <a:pt x="174" y="359"/>
                    <a:pt x="174" y="359"/>
                  </a:cubicBezTo>
                  <a:cubicBezTo>
                    <a:pt x="173" y="359"/>
                    <a:pt x="172" y="359"/>
                    <a:pt x="172" y="360"/>
                  </a:cubicBezTo>
                  <a:cubicBezTo>
                    <a:pt x="172" y="360"/>
                    <a:pt x="172" y="360"/>
                    <a:pt x="172" y="360"/>
                  </a:cubicBezTo>
                  <a:cubicBezTo>
                    <a:pt x="171" y="360"/>
                    <a:pt x="171" y="360"/>
                    <a:pt x="171" y="360"/>
                  </a:cubicBezTo>
                  <a:cubicBezTo>
                    <a:pt x="170" y="360"/>
                    <a:pt x="170" y="360"/>
                    <a:pt x="169" y="361"/>
                  </a:cubicBezTo>
                  <a:cubicBezTo>
                    <a:pt x="169" y="361"/>
                    <a:pt x="169" y="362"/>
                    <a:pt x="169" y="363"/>
                  </a:cubicBezTo>
                  <a:cubicBezTo>
                    <a:pt x="169" y="363"/>
                    <a:pt x="169" y="363"/>
                    <a:pt x="169" y="364"/>
                  </a:cubicBezTo>
                  <a:cubicBezTo>
                    <a:pt x="169" y="364"/>
                    <a:pt x="168" y="364"/>
                    <a:pt x="168" y="365"/>
                  </a:cubicBezTo>
                  <a:cubicBezTo>
                    <a:pt x="168" y="365"/>
                    <a:pt x="167" y="366"/>
                    <a:pt x="167" y="366"/>
                  </a:cubicBezTo>
                  <a:cubicBezTo>
                    <a:pt x="167" y="367"/>
                    <a:pt x="167" y="367"/>
                    <a:pt x="168" y="367"/>
                  </a:cubicBezTo>
                  <a:cubicBezTo>
                    <a:pt x="168" y="368"/>
                    <a:pt x="168" y="368"/>
                    <a:pt x="168" y="368"/>
                  </a:cubicBezTo>
                  <a:cubicBezTo>
                    <a:pt x="168" y="368"/>
                    <a:pt x="168" y="368"/>
                    <a:pt x="168" y="369"/>
                  </a:cubicBezTo>
                  <a:cubicBezTo>
                    <a:pt x="168" y="369"/>
                    <a:pt x="168" y="369"/>
                    <a:pt x="168" y="369"/>
                  </a:cubicBezTo>
                  <a:cubicBezTo>
                    <a:pt x="169" y="369"/>
                    <a:pt x="169" y="370"/>
                    <a:pt x="168" y="371"/>
                  </a:cubicBezTo>
                  <a:cubicBezTo>
                    <a:pt x="168" y="371"/>
                    <a:pt x="168" y="371"/>
                    <a:pt x="168" y="371"/>
                  </a:cubicBezTo>
                  <a:close/>
                  <a:moveTo>
                    <a:pt x="222" y="380"/>
                  </a:moveTo>
                  <a:cubicBezTo>
                    <a:pt x="222" y="380"/>
                    <a:pt x="222" y="380"/>
                    <a:pt x="222" y="380"/>
                  </a:cubicBezTo>
                  <a:cubicBezTo>
                    <a:pt x="222" y="380"/>
                    <a:pt x="223" y="380"/>
                    <a:pt x="223" y="380"/>
                  </a:cubicBezTo>
                  <a:cubicBezTo>
                    <a:pt x="223" y="380"/>
                    <a:pt x="223" y="380"/>
                    <a:pt x="223" y="380"/>
                  </a:cubicBezTo>
                  <a:cubicBezTo>
                    <a:pt x="223" y="380"/>
                    <a:pt x="223" y="380"/>
                    <a:pt x="223" y="380"/>
                  </a:cubicBezTo>
                  <a:cubicBezTo>
                    <a:pt x="223" y="380"/>
                    <a:pt x="223" y="380"/>
                    <a:pt x="223" y="380"/>
                  </a:cubicBezTo>
                  <a:cubicBezTo>
                    <a:pt x="223" y="380"/>
                    <a:pt x="223" y="380"/>
                    <a:pt x="223" y="380"/>
                  </a:cubicBezTo>
                  <a:cubicBezTo>
                    <a:pt x="224" y="379"/>
                    <a:pt x="224" y="379"/>
                    <a:pt x="224" y="379"/>
                  </a:cubicBezTo>
                  <a:cubicBezTo>
                    <a:pt x="225" y="379"/>
                    <a:pt x="225" y="378"/>
                    <a:pt x="225" y="378"/>
                  </a:cubicBezTo>
                  <a:cubicBezTo>
                    <a:pt x="224" y="378"/>
                    <a:pt x="224" y="378"/>
                    <a:pt x="224" y="378"/>
                  </a:cubicBezTo>
                  <a:cubicBezTo>
                    <a:pt x="224" y="377"/>
                    <a:pt x="224" y="377"/>
                    <a:pt x="223" y="377"/>
                  </a:cubicBezTo>
                  <a:cubicBezTo>
                    <a:pt x="223" y="377"/>
                    <a:pt x="223" y="377"/>
                    <a:pt x="223" y="377"/>
                  </a:cubicBezTo>
                  <a:cubicBezTo>
                    <a:pt x="223" y="377"/>
                    <a:pt x="223" y="377"/>
                    <a:pt x="222" y="378"/>
                  </a:cubicBezTo>
                  <a:cubicBezTo>
                    <a:pt x="222" y="378"/>
                    <a:pt x="222" y="378"/>
                    <a:pt x="222" y="378"/>
                  </a:cubicBezTo>
                  <a:cubicBezTo>
                    <a:pt x="222" y="379"/>
                    <a:pt x="222" y="379"/>
                    <a:pt x="222" y="379"/>
                  </a:cubicBezTo>
                  <a:cubicBezTo>
                    <a:pt x="222" y="379"/>
                    <a:pt x="221" y="379"/>
                    <a:pt x="222" y="380"/>
                  </a:cubicBezTo>
                  <a:cubicBezTo>
                    <a:pt x="222" y="380"/>
                    <a:pt x="222" y="380"/>
                    <a:pt x="222" y="380"/>
                  </a:cubicBezTo>
                  <a:close/>
                  <a:moveTo>
                    <a:pt x="220" y="379"/>
                  </a:moveTo>
                  <a:cubicBezTo>
                    <a:pt x="219" y="379"/>
                    <a:pt x="219" y="379"/>
                    <a:pt x="219" y="379"/>
                  </a:cubicBezTo>
                  <a:cubicBezTo>
                    <a:pt x="219" y="379"/>
                    <a:pt x="219" y="379"/>
                    <a:pt x="219" y="379"/>
                  </a:cubicBezTo>
                  <a:cubicBezTo>
                    <a:pt x="218" y="379"/>
                    <a:pt x="218" y="379"/>
                    <a:pt x="218" y="379"/>
                  </a:cubicBezTo>
                  <a:cubicBezTo>
                    <a:pt x="218" y="379"/>
                    <a:pt x="218" y="379"/>
                    <a:pt x="218" y="380"/>
                  </a:cubicBezTo>
                  <a:cubicBezTo>
                    <a:pt x="218" y="380"/>
                    <a:pt x="218" y="380"/>
                    <a:pt x="218" y="380"/>
                  </a:cubicBezTo>
                  <a:cubicBezTo>
                    <a:pt x="218" y="380"/>
                    <a:pt x="218" y="381"/>
                    <a:pt x="218" y="381"/>
                  </a:cubicBezTo>
                  <a:cubicBezTo>
                    <a:pt x="218" y="381"/>
                    <a:pt x="219" y="381"/>
                    <a:pt x="219" y="381"/>
                  </a:cubicBezTo>
                  <a:cubicBezTo>
                    <a:pt x="219" y="381"/>
                    <a:pt x="219" y="381"/>
                    <a:pt x="219" y="381"/>
                  </a:cubicBezTo>
                  <a:cubicBezTo>
                    <a:pt x="219" y="381"/>
                    <a:pt x="219" y="381"/>
                    <a:pt x="219" y="381"/>
                  </a:cubicBezTo>
                  <a:cubicBezTo>
                    <a:pt x="220" y="381"/>
                    <a:pt x="220" y="380"/>
                    <a:pt x="220" y="380"/>
                  </a:cubicBezTo>
                  <a:cubicBezTo>
                    <a:pt x="220" y="380"/>
                    <a:pt x="220" y="380"/>
                    <a:pt x="220" y="379"/>
                  </a:cubicBezTo>
                  <a:cubicBezTo>
                    <a:pt x="220" y="379"/>
                    <a:pt x="220" y="379"/>
                    <a:pt x="220" y="379"/>
                  </a:cubicBezTo>
                  <a:close/>
                  <a:moveTo>
                    <a:pt x="221" y="369"/>
                  </a:moveTo>
                  <a:cubicBezTo>
                    <a:pt x="222" y="369"/>
                    <a:pt x="222" y="369"/>
                    <a:pt x="222" y="369"/>
                  </a:cubicBezTo>
                  <a:cubicBezTo>
                    <a:pt x="222" y="369"/>
                    <a:pt x="222" y="369"/>
                    <a:pt x="222" y="369"/>
                  </a:cubicBezTo>
                  <a:cubicBezTo>
                    <a:pt x="222" y="369"/>
                    <a:pt x="222" y="369"/>
                    <a:pt x="223" y="368"/>
                  </a:cubicBezTo>
                  <a:cubicBezTo>
                    <a:pt x="223" y="368"/>
                    <a:pt x="223" y="368"/>
                    <a:pt x="222" y="368"/>
                  </a:cubicBezTo>
                  <a:cubicBezTo>
                    <a:pt x="223" y="368"/>
                    <a:pt x="223" y="368"/>
                    <a:pt x="223" y="368"/>
                  </a:cubicBezTo>
                  <a:cubicBezTo>
                    <a:pt x="222" y="368"/>
                    <a:pt x="222" y="368"/>
                    <a:pt x="222" y="368"/>
                  </a:cubicBezTo>
                  <a:cubicBezTo>
                    <a:pt x="222" y="367"/>
                    <a:pt x="222" y="367"/>
                    <a:pt x="222" y="367"/>
                  </a:cubicBezTo>
                  <a:cubicBezTo>
                    <a:pt x="221" y="367"/>
                    <a:pt x="221" y="367"/>
                    <a:pt x="221" y="367"/>
                  </a:cubicBezTo>
                  <a:cubicBezTo>
                    <a:pt x="221" y="367"/>
                    <a:pt x="221" y="367"/>
                    <a:pt x="221" y="368"/>
                  </a:cubicBezTo>
                  <a:cubicBezTo>
                    <a:pt x="221" y="368"/>
                    <a:pt x="221" y="368"/>
                    <a:pt x="221" y="368"/>
                  </a:cubicBezTo>
                  <a:cubicBezTo>
                    <a:pt x="221" y="368"/>
                    <a:pt x="221" y="368"/>
                    <a:pt x="221" y="368"/>
                  </a:cubicBezTo>
                  <a:cubicBezTo>
                    <a:pt x="221" y="368"/>
                    <a:pt x="220" y="368"/>
                    <a:pt x="220" y="368"/>
                  </a:cubicBezTo>
                  <a:cubicBezTo>
                    <a:pt x="220" y="368"/>
                    <a:pt x="220" y="368"/>
                    <a:pt x="220" y="368"/>
                  </a:cubicBezTo>
                  <a:cubicBezTo>
                    <a:pt x="220" y="368"/>
                    <a:pt x="220" y="368"/>
                    <a:pt x="220" y="368"/>
                  </a:cubicBezTo>
                  <a:cubicBezTo>
                    <a:pt x="220" y="368"/>
                    <a:pt x="219" y="368"/>
                    <a:pt x="219" y="369"/>
                  </a:cubicBezTo>
                  <a:cubicBezTo>
                    <a:pt x="219" y="369"/>
                    <a:pt x="220" y="369"/>
                    <a:pt x="220" y="369"/>
                  </a:cubicBezTo>
                  <a:cubicBezTo>
                    <a:pt x="221" y="369"/>
                    <a:pt x="221" y="369"/>
                    <a:pt x="221" y="369"/>
                  </a:cubicBezTo>
                  <a:cubicBezTo>
                    <a:pt x="221" y="369"/>
                    <a:pt x="221" y="369"/>
                    <a:pt x="221" y="369"/>
                  </a:cubicBezTo>
                  <a:close/>
                  <a:moveTo>
                    <a:pt x="10" y="519"/>
                  </a:moveTo>
                  <a:cubicBezTo>
                    <a:pt x="9" y="519"/>
                    <a:pt x="9" y="519"/>
                    <a:pt x="9" y="519"/>
                  </a:cubicBezTo>
                  <a:cubicBezTo>
                    <a:pt x="8" y="519"/>
                    <a:pt x="8" y="519"/>
                    <a:pt x="8" y="519"/>
                  </a:cubicBezTo>
                  <a:cubicBezTo>
                    <a:pt x="8" y="519"/>
                    <a:pt x="8" y="520"/>
                    <a:pt x="8" y="520"/>
                  </a:cubicBezTo>
                  <a:cubicBezTo>
                    <a:pt x="8" y="520"/>
                    <a:pt x="8" y="521"/>
                    <a:pt x="9" y="521"/>
                  </a:cubicBezTo>
                  <a:cubicBezTo>
                    <a:pt x="9" y="521"/>
                    <a:pt x="9" y="522"/>
                    <a:pt x="10" y="522"/>
                  </a:cubicBezTo>
                  <a:cubicBezTo>
                    <a:pt x="10" y="522"/>
                    <a:pt x="10" y="522"/>
                    <a:pt x="10" y="522"/>
                  </a:cubicBezTo>
                  <a:cubicBezTo>
                    <a:pt x="10" y="522"/>
                    <a:pt x="11" y="521"/>
                    <a:pt x="11" y="521"/>
                  </a:cubicBezTo>
                  <a:cubicBezTo>
                    <a:pt x="11" y="521"/>
                    <a:pt x="11" y="520"/>
                    <a:pt x="10" y="520"/>
                  </a:cubicBezTo>
                  <a:cubicBezTo>
                    <a:pt x="10" y="520"/>
                    <a:pt x="10" y="520"/>
                    <a:pt x="10" y="520"/>
                  </a:cubicBezTo>
                  <a:cubicBezTo>
                    <a:pt x="10" y="520"/>
                    <a:pt x="10" y="520"/>
                    <a:pt x="10" y="520"/>
                  </a:cubicBezTo>
                  <a:cubicBezTo>
                    <a:pt x="10" y="520"/>
                    <a:pt x="10" y="520"/>
                    <a:pt x="10" y="519"/>
                  </a:cubicBezTo>
                  <a:cubicBezTo>
                    <a:pt x="10" y="519"/>
                    <a:pt x="10" y="519"/>
                    <a:pt x="10" y="519"/>
                  </a:cubicBezTo>
                  <a:close/>
                  <a:moveTo>
                    <a:pt x="69" y="441"/>
                  </a:moveTo>
                  <a:cubicBezTo>
                    <a:pt x="69" y="441"/>
                    <a:pt x="69" y="440"/>
                    <a:pt x="69" y="440"/>
                  </a:cubicBezTo>
                  <a:cubicBezTo>
                    <a:pt x="69" y="440"/>
                    <a:pt x="68" y="440"/>
                    <a:pt x="68" y="440"/>
                  </a:cubicBezTo>
                  <a:cubicBezTo>
                    <a:pt x="68" y="440"/>
                    <a:pt x="68" y="440"/>
                    <a:pt x="68" y="440"/>
                  </a:cubicBezTo>
                  <a:cubicBezTo>
                    <a:pt x="68" y="440"/>
                    <a:pt x="68" y="440"/>
                    <a:pt x="68" y="440"/>
                  </a:cubicBezTo>
                  <a:cubicBezTo>
                    <a:pt x="68" y="440"/>
                    <a:pt x="68" y="440"/>
                    <a:pt x="67" y="441"/>
                  </a:cubicBezTo>
                  <a:cubicBezTo>
                    <a:pt x="67" y="441"/>
                    <a:pt x="67" y="441"/>
                    <a:pt x="67" y="441"/>
                  </a:cubicBezTo>
                  <a:cubicBezTo>
                    <a:pt x="67" y="441"/>
                    <a:pt x="67" y="441"/>
                    <a:pt x="67" y="441"/>
                  </a:cubicBezTo>
                  <a:cubicBezTo>
                    <a:pt x="66" y="442"/>
                    <a:pt x="66" y="442"/>
                    <a:pt x="66" y="443"/>
                  </a:cubicBezTo>
                  <a:cubicBezTo>
                    <a:pt x="66" y="443"/>
                    <a:pt x="66" y="443"/>
                    <a:pt x="66" y="443"/>
                  </a:cubicBezTo>
                  <a:cubicBezTo>
                    <a:pt x="66" y="444"/>
                    <a:pt x="66" y="444"/>
                    <a:pt x="66" y="444"/>
                  </a:cubicBezTo>
                  <a:cubicBezTo>
                    <a:pt x="66" y="444"/>
                    <a:pt x="67" y="444"/>
                    <a:pt x="67" y="444"/>
                  </a:cubicBezTo>
                  <a:cubicBezTo>
                    <a:pt x="67" y="445"/>
                    <a:pt x="67" y="445"/>
                    <a:pt x="68" y="445"/>
                  </a:cubicBezTo>
                  <a:cubicBezTo>
                    <a:pt x="68" y="445"/>
                    <a:pt x="69" y="445"/>
                    <a:pt x="69" y="445"/>
                  </a:cubicBezTo>
                  <a:cubicBezTo>
                    <a:pt x="69" y="444"/>
                    <a:pt x="69" y="443"/>
                    <a:pt x="68" y="443"/>
                  </a:cubicBezTo>
                  <a:cubicBezTo>
                    <a:pt x="69" y="443"/>
                    <a:pt x="69" y="442"/>
                    <a:pt x="69" y="442"/>
                  </a:cubicBezTo>
                  <a:cubicBezTo>
                    <a:pt x="69" y="442"/>
                    <a:pt x="69" y="441"/>
                    <a:pt x="69" y="441"/>
                  </a:cubicBezTo>
                  <a:close/>
                  <a:moveTo>
                    <a:pt x="128" y="412"/>
                  </a:moveTo>
                  <a:cubicBezTo>
                    <a:pt x="128" y="412"/>
                    <a:pt x="127" y="412"/>
                    <a:pt x="127" y="412"/>
                  </a:cubicBezTo>
                  <a:cubicBezTo>
                    <a:pt x="127" y="412"/>
                    <a:pt x="127" y="412"/>
                    <a:pt x="127" y="412"/>
                  </a:cubicBezTo>
                  <a:cubicBezTo>
                    <a:pt x="126" y="412"/>
                    <a:pt x="126" y="412"/>
                    <a:pt x="126" y="412"/>
                  </a:cubicBezTo>
                  <a:cubicBezTo>
                    <a:pt x="126" y="412"/>
                    <a:pt x="126" y="413"/>
                    <a:pt x="126" y="413"/>
                  </a:cubicBezTo>
                  <a:cubicBezTo>
                    <a:pt x="126" y="413"/>
                    <a:pt x="126" y="413"/>
                    <a:pt x="126" y="413"/>
                  </a:cubicBezTo>
                  <a:cubicBezTo>
                    <a:pt x="126" y="413"/>
                    <a:pt x="125" y="414"/>
                    <a:pt x="126" y="414"/>
                  </a:cubicBezTo>
                  <a:cubicBezTo>
                    <a:pt x="126" y="414"/>
                    <a:pt x="126" y="414"/>
                    <a:pt x="126" y="414"/>
                  </a:cubicBezTo>
                  <a:cubicBezTo>
                    <a:pt x="126" y="415"/>
                    <a:pt x="127" y="415"/>
                    <a:pt x="127" y="415"/>
                  </a:cubicBezTo>
                  <a:cubicBezTo>
                    <a:pt x="127" y="415"/>
                    <a:pt x="127" y="415"/>
                    <a:pt x="127" y="415"/>
                  </a:cubicBezTo>
                  <a:cubicBezTo>
                    <a:pt x="128" y="415"/>
                    <a:pt x="128" y="415"/>
                    <a:pt x="128" y="414"/>
                  </a:cubicBezTo>
                  <a:cubicBezTo>
                    <a:pt x="128" y="414"/>
                    <a:pt x="129" y="414"/>
                    <a:pt x="129" y="414"/>
                  </a:cubicBezTo>
                  <a:cubicBezTo>
                    <a:pt x="129" y="414"/>
                    <a:pt x="129" y="414"/>
                    <a:pt x="129" y="414"/>
                  </a:cubicBezTo>
                  <a:cubicBezTo>
                    <a:pt x="129" y="413"/>
                    <a:pt x="128" y="413"/>
                    <a:pt x="128" y="413"/>
                  </a:cubicBezTo>
                  <a:cubicBezTo>
                    <a:pt x="128" y="413"/>
                    <a:pt x="128" y="412"/>
                    <a:pt x="128" y="412"/>
                  </a:cubicBezTo>
                  <a:close/>
                  <a:moveTo>
                    <a:pt x="361" y="268"/>
                  </a:moveTo>
                  <a:cubicBezTo>
                    <a:pt x="361" y="268"/>
                    <a:pt x="361" y="268"/>
                    <a:pt x="361" y="269"/>
                  </a:cubicBezTo>
                  <a:cubicBezTo>
                    <a:pt x="361" y="269"/>
                    <a:pt x="361" y="269"/>
                    <a:pt x="362" y="269"/>
                  </a:cubicBezTo>
                  <a:cubicBezTo>
                    <a:pt x="362" y="270"/>
                    <a:pt x="364" y="270"/>
                    <a:pt x="364" y="270"/>
                  </a:cubicBezTo>
                  <a:cubicBezTo>
                    <a:pt x="364" y="270"/>
                    <a:pt x="364" y="270"/>
                    <a:pt x="364" y="270"/>
                  </a:cubicBezTo>
                  <a:cubicBezTo>
                    <a:pt x="364" y="271"/>
                    <a:pt x="365" y="271"/>
                    <a:pt x="365" y="271"/>
                  </a:cubicBezTo>
                  <a:cubicBezTo>
                    <a:pt x="365" y="271"/>
                    <a:pt x="365" y="271"/>
                    <a:pt x="365" y="271"/>
                  </a:cubicBezTo>
                  <a:cubicBezTo>
                    <a:pt x="365" y="271"/>
                    <a:pt x="366" y="271"/>
                    <a:pt x="366" y="271"/>
                  </a:cubicBezTo>
                  <a:cubicBezTo>
                    <a:pt x="366" y="270"/>
                    <a:pt x="366" y="270"/>
                    <a:pt x="366" y="269"/>
                  </a:cubicBezTo>
                  <a:cubicBezTo>
                    <a:pt x="366" y="269"/>
                    <a:pt x="366" y="269"/>
                    <a:pt x="366" y="268"/>
                  </a:cubicBezTo>
                  <a:cubicBezTo>
                    <a:pt x="366" y="268"/>
                    <a:pt x="366" y="268"/>
                    <a:pt x="366" y="268"/>
                  </a:cubicBezTo>
                  <a:cubicBezTo>
                    <a:pt x="366" y="268"/>
                    <a:pt x="366" y="268"/>
                    <a:pt x="365" y="268"/>
                  </a:cubicBezTo>
                  <a:cubicBezTo>
                    <a:pt x="365" y="268"/>
                    <a:pt x="365" y="268"/>
                    <a:pt x="365" y="268"/>
                  </a:cubicBezTo>
                  <a:cubicBezTo>
                    <a:pt x="365" y="268"/>
                    <a:pt x="366" y="267"/>
                    <a:pt x="366" y="267"/>
                  </a:cubicBezTo>
                  <a:cubicBezTo>
                    <a:pt x="366" y="267"/>
                    <a:pt x="366" y="267"/>
                    <a:pt x="366" y="267"/>
                  </a:cubicBezTo>
                  <a:cubicBezTo>
                    <a:pt x="367" y="266"/>
                    <a:pt x="367" y="266"/>
                    <a:pt x="367" y="265"/>
                  </a:cubicBezTo>
                  <a:cubicBezTo>
                    <a:pt x="367" y="264"/>
                    <a:pt x="367" y="264"/>
                    <a:pt x="366" y="264"/>
                  </a:cubicBezTo>
                  <a:cubicBezTo>
                    <a:pt x="365" y="264"/>
                    <a:pt x="365" y="264"/>
                    <a:pt x="365" y="264"/>
                  </a:cubicBezTo>
                  <a:cubicBezTo>
                    <a:pt x="364" y="264"/>
                    <a:pt x="364" y="264"/>
                    <a:pt x="364" y="264"/>
                  </a:cubicBezTo>
                  <a:cubicBezTo>
                    <a:pt x="363" y="264"/>
                    <a:pt x="363" y="264"/>
                    <a:pt x="363" y="264"/>
                  </a:cubicBezTo>
                  <a:cubicBezTo>
                    <a:pt x="363" y="264"/>
                    <a:pt x="363" y="264"/>
                    <a:pt x="363" y="264"/>
                  </a:cubicBezTo>
                  <a:cubicBezTo>
                    <a:pt x="363" y="264"/>
                    <a:pt x="362" y="264"/>
                    <a:pt x="362" y="264"/>
                  </a:cubicBezTo>
                  <a:cubicBezTo>
                    <a:pt x="362" y="264"/>
                    <a:pt x="361" y="264"/>
                    <a:pt x="361" y="265"/>
                  </a:cubicBezTo>
                  <a:cubicBezTo>
                    <a:pt x="361" y="265"/>
                    <a:pt x="361" y="266"/>
                    <a:pt x="361" y="266"/>
                  </a:cubicBezTo>
                  <a:cubicBezTo>
                    <a:pt x="362" y="267"/>
                    <a:pt x="362" y="267"/>
                    <a:pt x="361" y="268"/>
                  </a:cubicBezTo>
                  <a:cubicBezTo>
                    <a:pt x="361" y="268"/>
                    <a:pt x="361" y="268"/>
                    <a:pt x="361" y="268"/>
                  </a:cubicBezTo>
                  <a:close/>
                  <a:moveTo>
                    <a:pt x="365" y="256"/>
                  </a:moveTo>
                  <a:cubicBezTo>
                    <a:pt x="365" y="256"/>
                    <a:pt x="365" y="256"/>
                    <a:pt x="365" y="256"/>
                  </a:cubicBezTo>
                  <a:cubicBezTo>
                    <a:pt x="366" y="256"/>
                    <a:pt x="366" y="256"/>
                    <a:pt x="367" y="256"/>
                  </a:cubicBezTo>
                  <a:cubicBezTo>
                    <a:pt x="368" y="256"/>
                    <a:pt x="368" y="255"/>
                    <a:pt x="369" y="255"/>
                  </a:cubicBezTo>
                  <a:cubicBezTo>
                    <a:pt x="369" y="255"/>
                    <a:pt x="369" y="255"/>
                    <a:pt x="369" y="255"/>
                  </a:cubicBezTo>
                  <a:cubicBezTo>
                    <a:pt x="369" y="255"/>
                    <a:pt x="370" y="255"/>
                    <a:pt x="370" y="255"/>
                  </a:cubicBezTo>
                  <a:cubicBezTo>
                    <a:pt x="370" y="254"/>
                    <a:pt x="370" y="254"/>
                    <a:pt x="370" y="253"/>
                  </a:cubicBezTo>
                  <a:cubicBezTo>
                    <a:pt x="370" y="253"/>
                    <a:pt x="370" y="253"/>
                    <a:pt x="370" y="253"/>
                  </a:cubicBezTo>
                  <a:cubicBezTo>
                    <a:pt x="371" y="252"/>
                    <a:pt x="371" y="252"/>
                    <a:pt x="372" y="252"/>
                  </a:cubicBezTo>
                  <a:cubicBezTo>
                    <a:pt x="372" y="251"/>
                    <a:pt x="372" y="251"/>
                    <a:pt x="372" y="251"/>
                  </a:cubicBezTo>
                  <a:cubicBezTo>
                    <a:pt x="372" y="251"/>
                    <a:pt x="371" y="251"/>
                    <a:pt x="371" y="251"/>
                  </a:cubicBezTo>
                  <a:cubicBezTo>
                    <a:pt x="371" y="251"/>
                    <a:pt x="371" y="251"/>
                    <a:pt x="371" y="251"/>
                  </a:cubicBezTo>
                  <a:cubicBezTo>
                    <a:pt x="371" y="251"/>
                    <a:pt x="371" y="251"/>
                    <a:pt x="370" y="251"/>
                  </a:cubicBezTo>
                  <a:cubicBezTo>
                    <a:pt x="370" y="251"/>
                    <a:pt x="370" y="251"/>
                    <a:pt x="369" y="251"/>
                  </a:cubicBezTo>
                  <a:cubicBezTo>
                    <a:pt x="368" y="251"/>
                    <a:pt x="368" y="252"/>
                    <a:pt x="368" y="252"/>
                  </a:cubicBezTo>
                  <a:cubicBezTo>
                    <a:pt x="368" y="252"/>
                    <a:pt x="368" y="252"/>
                    <a:pt x="368" y="252"/>
                  </a:cubicBezTo>
                  <a:cubicBezTo>
                    <a:pt x="367" y="253"/>
                    <a:pt x="367" y="253"/>
                    <a:pt x="367" y="254"/>
                  </a:cubicBezTo>
                  <a:cubicBezTo>
                    <a:pt x="366" y="254"/>
                    <a:pt x="366" y="254"/>
                    <a:pt x="366" y="254"/>
                  </a:cubicBezTo>
                  <a:cubicBezTo>
                    <a:pt x="366" y="254"/>
                    <a:pt x="366" y="254"/>
                    <a:pt x="366" y="255"/>
                  </a:cubicBezTo>
                  <a:cubicBezTo>
                    <a:pt x="365" y="255"/>
                    <a:pt x="365" y="255"/>
                    <a:pt x="365" y="256"/>
                  </a:cubicBezTo>
                  <a:cubicBezTo>
                    <a:pt x="365" y="256"/>
                    <a:pt x="365" y="256"/>
                    <a:pt x="365" y="256"/>
                  </a:cubicBezTo>
                  <a:cubicBezTo>
                    <a:pt x="365" y="256"/>
                    <a:pt x="365" y="256"/>
                    <a:pt x="365" y="256"/>
                  </a:cubicBezTo>
                  <a:close/>
                  <a:moveTo>
                    <a:pt x="331" y="259"/>
                  </a:moveTo>
                  <a:cubicBezTo>
                    <a:pt x="331" y="259"/>
                    <a:pt x="331" y="259"/>
                    <a:pt x="331" y="259"/>
                  </a:cubicBezTo>
                  <a:cubicBezTo>
                    <a:pt x="330" y="259"/>
                    <a:pt x="330" y="259"/>
                    <a:pt x="330" y="259"/>
                  </a:cubicBezTo>
                  <a:cubicBezTo>
                    <a:pt x="330" y="259"/>
                    <a:pt x="329" y="259"/>
                    <a:pt x="329" y="259"/>
                  </a:cubicBezTo>
                  <a:cubicBezTo>
                    <a:pt x="329" y="259"/>
                    <a:pt x="329" y="259"/>
                    <a:pt x="329" y="259"/>
                  </a:cubicBezTo>
                  <a:cubicBezTo>
                    <a:pt x="329" y="259"/>
                    <a:pt x="329" y="259"/>
                    <a:pt x="329" y="259"/>
                  </a:cubicBezTo>
                  <a:cubicBezTo>
                    <a:pt x="329" y="259"/>
                    <a:pt x="329" y="259"/>
                    <a:pt x="329" y="259"/>
                  </a:cubicBezTo>
                  <a:cubicBezTo>
                    <a:pt x="328" y="259"/>
                    <a:pt x="327" y="259"/>
                    <a:pt x="326" y="260"/>
                  </a:cubicBezTo>
                  <a:cubicBezTo>
                    <a:pt x="326" y="260"/>
                    <a:pt x="326" y="261"/>
                    <a:pt x="326" y="261"/>
                  </a:cubicBezTo>
                  <a:cubicBezTo>
                    <a:pt x="326" y="261"/>
                    <a:pt x="326" y="262"/>
                    <a:pt x="326" y="262"/>
                  </a:cubicBezTo>
                  <a:cubicBezTo>
                    <a:pt x="326" y="262"/>
                    <a:pt x="327" y="262"/>
                    <a:pt x="327" y="262"/>
                  </a:cubicBezTo>
                  <a:cubicBezTo>
                    <a:pt x="327" y="263"/>
                    <a:pt x="327" y="263"/>
                    <a:pt x="327" y="263"/>
                  </a:cubicBezTo>
                  <a:cubicBezTo>
                    <a:pt x="327" y="263"/>
                    <a:pt x="327" y="264"/>
                    <a:pt x="327" y="264"/>
                  </a:cubicBezTo>
                  <a:cubicBezTo>
                    <a:pt x="327" y="264"/>
                    <a:pt x="327" y="265"/>
                    <a:pt x="327" y="265"/>
                  </a:cubicBezTo>
                  <a:cubicBezTo>
                    <a:pt x="327" y="265"/>
                    <a:pt x="328" y="266"/>
                    <a:pt x="328" y="266"/>
                  </a:cubicBezTo>
                  <a:cubicBezTo>
                    <a:pt x="328" y="266"/>
                    <a:pt x="327" y="267"/>
                    <a:pt x="327" y="267"/>
                  </a:cubicBezTo>
                  <a:cubicBezTo>
                    <a:pt x="326" y="268"/>
                    <a:pt x="326" y="269"/>
                    <a:pt x="327" y="270"/>
                  </a:cubicBezTo>
                  <a:cubicBezTo>
                    <a:pt x="327" y="270"/>
                    <a:pt x="327" y="270"/>
                    <a:pt x="327" y="270"/>
                  </a:cubicBezTo>
                  <a:cubicBezTo>
                    <a:pt x="327" y="270"/>
                    <a:pt x="327" y="270"/>
                    <a:pt x="327" y="270"/>
                  </a:cubicBezTo>
                  <a:cubicBezTo>
                    <a:pt x="328" y="270"/>
                    <a:pt x="328" y="269"/>
                    <a:pt x="329" y="269"/>
                  </a:cubicBezTo>
                  <a:cubicBezTo>
                    <a:pt x="329" y="269"/>
                    <a:pt x="330" y="268"/>
                    <a:pt x="330" y="268"/>
                  </a:cubicBezTo>
                  <a:cubicBezTo>
                    <a:pt x="330" y="269"/>
                    <a:pt x="330" y="269"/>
                    <a:pt x="330" y="269"/>
                  </a:cubicBezTo>
                  <a:cubicBezTo>
                    <a:pt x="330" y="270"/>
                    <a:pt x="329" y="270"/>
                    <a:pt x="330" y="270"/>
                  </a:cubicBezTo>
                  <a:cubicBezTo>
                    <a:pt x="330" y="270"/>
                    <a:pt x="330" y="270"/>
                    <a:pt x="330" y="270"/>
                  </a:cubicBezTo>
                  <a:cubicBezTo>
                    <a:pt x="330" y="270"/>
                    <a:pt x="330" y="270"/>
                    <a:pt x="330" y="270"/>
                  </a:cubicBezTo>
                  <a:cubicBezTo>
                    <a:pt x="330" y="270"/>
                    <a:pt x="331" y="270"/>
                    <a:pt x="331" y="270"/>
                  </a:cubicBezTo>
                  <a:cubicBezTo>
                    <a:pt x="331" y="270"/>
                    <a:pt x="331" y="270"/>
                    <a:pt x="331" y="270"/>
                  </a:cubicBezTo>
                  <a:cubicBezTo>
                    <a:pt x="332" y="270"/>
                    <a:pt x="332" y="270"/>
                    <a:pt x="332" y="270"/>
                  </a:cubicBezTo>
                  <a:cubicBezTo>
                    <a:pt x="332" y="270"/>
                    <a:pt x="332" y="270"/>
                    <a:pt x="332" y="270"/>
                  </a:cubicBezTo>
                  <a:cubicBezTo>
                    <a:pt x="332" y="270"/>
                    <a:pt x="332" y="270"/>
                    <a:pt x="332" y="270"/>
                  </a:cubicBezTo>
                  <a:cubicBezTo>
                    <a:pt x="333" y="270"/>
                    <a:pt x="333" y="270"/>
                    <a:pt x="333" y="270"/>
                  </a:cubicBezTo>
                  <a:cubicBezTo>
                    <a:pt x="333" y="270"/>
                    <a:pt x="334" y="270"/>
                    <a:pt x="334" y="270"/>
                  </a:cubicBezTo>
                  <a:cubicBezTo>
                    <a:pt x="334" y="270"/>
                    <a:pt x="334" y="270"/>
                    <a:pt x="335" y="270"/>
                  </a:cubicBezTo>
                  <a:cubicBezTo>
                    <a:pt x="335" y="270"/>
                    <a:pt x="335" y="270"/>
                    <a:pt x="335" y="269"/>
                  </a:cubicBezTo>
                  <a:cubicBezTo>
                    <a:pt x="335" y="269"/>
                    <a:pt x="336" y="268"/>
                    <a:pt x="336" y="268"/>
                  </a:cubicBezTo>
                  <a:cubicBezTo>
                    <a:pt x="337" y="267"/>
                    <a:pt x="337" y="267"/>
                    <a:pt x="337" y="267"/>
                  </a:cubicBezTo>
                  <a:cubicBezTo>
                    <a:pt x="338" y="266"/>
                    <a:pt x="339" y="266"/>
                    <a:pt x="339" y="266"/>
                  </a:cubicBezTo>
                  <a:cubicBezTo>
                    <a:pt x="339" y="266"/>
                    <a:pt x="340" y="266"/>
                    <a:pt x="340" y="266"/>
                  </a:cubicBezTo>
                  <a:cubicBezTo>
                    <a:pt x="340" y="266"/>
                    <a:pt x="340" y="266"/>
                    <a:pt x="340" y="266"/>
                  </a:cubicBezTo>
                  <a:cubicBezTo>
                    <a:pt x="340" y="266"/>
                    <a:pt x="340" y="265"/>
                    <a:pt x="340" y="265"/>
                  </a:cubicBezTo>
                  <a:cubicBezTo>
                    <a:pt x="340" y="265"/>
                    <a:pt x="340" y="265"/>
                    <a:pt x="340" y="265"/>
                  </a:cubicBezTo>
                  <a:cubicBezTo>
                    <a:pt x="340" y="265"/>
                    <a:pt x="341" y="264"/>
                    <a:pt x="340" y="264"/>
                  </a:cubicBezTo>
                  <a:cubicBezTo>
                    <a:pt x="340" y="264"/>
                    <a:pt x="340" y="263"/>
                    <a:pt x="340" y="263"/>
                  </a:cubicBezTo>
                  <a:cubicBezTo>
                    <a:pt x="340" y="263"/>
                    <a:pt x="340" y="263"/>
                    <a:pt x="340" y="263"/>
                  </a:cubicBezTo>
                  <a:cubicBezTo>
                    <a:pt x="340" y="263"/>
                    <a:pt x="340" y="262"/>
                    <a:pt x="340" y="262"/>
                  </a:cubicBezTo>
                  <a:cubicBezTo>
                    <a:pt x="339" y="262"/>
                    <a:pt x="339" y="262"/>
                    <a:pt x="339" y="262"/>
                  </a:cubicBezTo>
                  <a:cubicBezTo>
                    <a:pt x="339" y="262"/>
                    <a:pt x="339" y="262"/>
                    <a:pt x="338" y="262"/>
                  </a:cubicBezTo>
                  <a:cubicBezTo>
                    <a:pt x="338" y="262"/>
                    <a:pt x="338" y="262"/>
                    <a:pt x="338" y="262"/>
                  </a:cubicBezTo>
                  <a:cubicBezTo>
                    <a:pt x="338" y="262"/>
                    <a:pt x="338" y="262"/>
                    <a:pt x="338" y="262"/>
                  </a:cubicBezTo>
                  <a:cubicBezTo>
                    <a:pt x="338" y="262"/>
                    <a:pt x="338" y="262"/>
                    <a:pt x="338" y="262"/>
                  </a:cubicBezTo>
                  <a:cubicBezTo>
                    <a:pt x="338" y="261"/>
                    <a:pt x="337" y="261"/>
                    <a:pt x="337" y="261"/>
                  </a:cubicBezTo>
                  <a:cubicBezTo>
                    <a:pt x="337" y="261"/>
                    <a:pt x="337" y="261"/>
                    <a:pt x="337" y="261"/>
                  </a:cubicBezTo>
                  <a:cubicBezTo>
                    <a:pt x="337" y="261"/>
                    <a:pt x="337" y="260"/>
                    <a:pt x="337" y="260"/>
                  </a:cubicBezTo>
                  <a:cubicBezTo>
                    <a:pt x="337" y="259"/>
                    <a:pt x="335" y="257"/>
                    <a:pt x="334" y="257"/>
                  </a:cubicBezTo>
                  <a:cubicBezTo>
                    <a:pt x="333" y="257"/>
                    <a:pt x="333" y="257"/>
                    <a:pt x="332" y="258"/>
                  </a:cubicBezTo>
                  <a:cubicBezTo>
                    <a:pt x="332" y="259"/>
                    <a:pt x="331" y="259"/>
                    <a:pt x="331" y="259"/>
                  </a:cubicBezTo>
                  <a:close/>
                  <a:moveTo>
                    <a:pt x="375" y="262"/>
                  </a:moveTo>
                  <a:cubicBezTo>
                    <a:pt x="376" y="262"/>
                    <a:pt x="376" y="262"/>
                    <a:pt x="376" y="262"/>
                  </a:cubicBezTo>
                  <a:cubicBezTo>
                    <a:pt x="376" y="262"/>
                    <a:pt x="376" y="262"/>
                    <a:pt x="376" y="262"/>
                  </a:cubicBezTo>
                  <a:cubicBezTo>
                    <a:pt x="376" y="262"/>
                    <a:pt x="376" y="262"/>
                    <a:pt x="377" y="262"/>
                  </a:cubicBezTo>
                  <a:cubicBezTo>
                    <a:pt x="377" y="262"/>
                    <a:pt x="377" y="262"/>
                    <a:pt x="377" y="262"/>
                  </a:cubicBezTo>
                  <a:cubicBezTo>
                    <a:pt x="377" y="262"/>
                    <a:pt x="378" y="262"/>
                    <a:pt x="378" y="262"/>
                  </a:cubicBezTo>
                  <a:cubicBezTo>
                    <a:pt x="378" y="262"/>
                    <a:pt x="378" y="262"/>
                    <a:pt x="378" y="262"/>
                  </a:cubicBezTo>
                  <a:cubicBezTo>
                    <a:pt x="379" y="262"/>
                    <a:pt x="379" y="262"/>
                    <a:pt x="379" y="262"/>
                  </a:cubicBezTo>
                  <a:cubicBezTo>
                    <a:pt x="379" y="262"/>
                    <a:pt x="379" y="262"/>
                    <a:pt x="380" y="261"/>
                  </a:cubicBezTo>
                  <a:cubicBezTo>
                    <a:pt x="380" y="261"/>
                    <a:pt x="380" y="260"/>
                    <a:pt x="379" y="259"/>
                  </a:cubicBezTo>
                  <a:cubicBezTo>
                    <a:pt x="378" y="259"/>
                    <a:pt x="378" y="259"/>
                    <a:pt x="378" y="259"/>
                  </a:cubicBezTo>
                  <a:cubicBezTo>
                    <a:pt x="378" y="259"/>
                    <a:pt x="377" y="259"/>
                    <a:pt x="377" y="260"/>
                  </a:cubicBezTo>
                  <a:cubicBezTo>
                    <a:pt x="377" y="260"/>
                    <a:pt x="377" y="260"/>
                    <a:pt x="376" y="259"/>
                  </a:cubicBezTo>
                  <a:cubicBezTo>
                    <a:pt x="376" y="259"/>
                    <a:pt x="376" y="259"/>
                    <a:pt x="376" y="259"/>
                  </a:cubicBezTo>
                  <a:cubicBezTo>
                    <a:pt x="376" y="259"/>
                    <a:pt x="376" y="259"/>
                    <a:pt x="375" y="259"/>
                  </a:cubicBezTo>
                  <a:cubicBezTo>
                    <a:pt x="375" y="259"/>
                    <a:pt x="375" y="259"/>
                    <a:pt x="375" y="259"/>
                  </a:cubicBezTo>
                  <a:cubicBezTo>
                    <a:pt x="375" y="259"/>
                    <a:pt x="375" y="259"/>
                    <a:pt x="375" y="259"/>
                  </a:cubicBezTo>
                  <a:cubicBezTo>
                    <a:pt x="375" y="259"/>
                    <a:pt x="375" y="259"/>
                    <a:pt x="375" y="259"/>
                  </a:cubicBezTo>
                  <a:cubicBezTo>
                    <a:pt x="374" y="259"/>
                    <a:pt x="374" y="259"/>
                    <a:pt x="374" y="259"/>
                  </a:cubicBezTo>
                  <a:cubicBezTo>
                    <a:pt x="374" y="259"/>
                    <a:pt x="374" y="260"/>
                    <a:pt x="374" y="260"/>
                  </a:cubicBezTo>
                  <a:cubicBezTo>
                    <a:pt x="374" y="261"/>
                    <a:pt x="375" y="261"/>
                    <a:pt x="375" y="262"/>
                  </a:cubicBezTo>
                  <a:close/>
                  <a:moveTo>
                    <a:pt x="322" y="354"/>
                  </a:moveTo>
                  <a:cubicBezTo>
                    <a:pt x="322" y="354"/>
                    <a:pt x="322" y="354"/>
                    <a:pt x="322" y="354"/>
                  </a:cubicBezTo>
                  <a:cubicBezTo>
                    <a:pt x="322" y="354"/>
                    <a:pt x="322" y="354"/>
                    <a:pt x="323" y="354"/>
                  </a:cubicBezTo>
                  <a:cubicBezTo>
                    <a:pt x="323" y="354"/>
                    <a:pt x="323" y="354"/>
                    <a:pt x="324" y="354"/>
                  </a:cubicBezTo>
                  <a:cubicBezTo>
                    <a:pt x="324" y="354"/>
                    <a:pt x="324" y="354"/>
                    <a:pt x="324" y="353"/>
                  </a:cubicBezTo>
                  <a:cubicBezTo>
                    <a:pt x="324" y="353"/>
                    <a:pt x="324" y="353"/>
                    <a:pt x="324" y="353"/>
                  </a:cubicBezTo>
                  <a:cubicBezTo>
                    <a:pt x="325" y="353"/>
                    <a:pt x="325" y="353"/>
                    <a:pt x="325" y="353"/>
                  </a:cubicBezTo>
                  <a:cubicBezTo>
                    <a:pt x="325" y="353"/>
                    <a:pt x="325" y="353"/>
                    <a:pt x="325" y="353"/>
                  </a:cubicBezTo>
                  <a:cubicBezTo>
                    <a:pt x="325" y="353"/>
                    <a:pt x="325" y="352"/>
                    <a:pt x="324" y="352"/>
                  </a:cubicBezTo>
                  <a:cubicBezTo>
                    <a:pt x="324" y="352"/>
                    <a:pt x="324" y="352"/>
                    <a:pt x="323" y="352"/>
                  </a:cubicBezTo>
                  <a:cubicBezTo>
                    <a:pt x="323" y="351"/>
                    <a:pt x="323" y="351"/>
                    <a:pt x="323" y="351"/>
                  </a:cubicBezTo>
                  <a:cubicBezTo>
                    <a:pt x="323" y="351"/>
                    <a:pt x="323" y="351"/>
                    <a:pt x="323" y="351"/>
                  </a:cubicBezTo>
                  <a:cubicBezTo>
                    <a:pt x="322" y="351"/>
                    <a:pt x="322" y="351"/>
                    <a:pt x="322" y="352"/>
                  </a:cubicBezTo>
                  <a:cubicBezTo>
                    <a:pt x="322" y="352"/>
                    <a:pt x="322" y="352"/>
                    <a:pt x="322" y="352"/>
                  </a:cubicBezTo>
                  <a:cubicBezTo>
                    <a:pt x="321" y="352"/>
                    <a:pt x="321" y="353"/>
                    <a:pt x="321" y="353"/>
                  </a:cubicBezTo>
                  <a:cubicBezTo>
                    <a:pt x="321" y="354"/>
                    <a:pt x="321" y="354"/>
                    <a:pt x="322" y="354"/>
                  </a:cubicBezTo>
                  <a:close/>
                  <a:moveTo>
                    <a:pt x="388" y="283"/>
                  </a:moveTo>
                  <a:cubicBezTo>
                    <a:pt x="388" y="283"/>
                    <a:pt x="388" y="283"/>
                    <a:pt x="389" y="283"/>
                  </a:cubicBezTo>
                  <a:cubicBezTo>
                    <a:pt x="390" y="283"/>
                    <a:pt x="390" y="283"/>
                    <a:pt x="391" y="282"/>
                  </a:cubicBezTo>
                  <a:cubicBezTo>
                    <a:pt x="391" y="282"/>
                    <a:pt x="391" y="282"/>
                    <a:pt x="391" y="282"/>
                  </a:cubicBezTo>
                  <a:cubicBezTo>
                    <a:pt x="391" y="282"/>
                    <a:pt x="392" y="281"/>
                    <a:pt x="392" y="281"/>
                  </a:cubicBezTo>
                  <a:cubicBezTo>
                    <a:pt x="392" y="281"/>
                    <a:pt x="392" y="281"/>
                    <a:pt x="392" y="281"/>
                  </a:cubicBezTo>
                  <a:cubicBezTo>
                    <a:pt x="393" y="280"/>
                    <a:pt x="394" y="279"/>
                    <a:pt x="394" y="279"/>
                  </a:cubicBezTo>
                  <a:cubicBezTo>
                    <a:pt x="395" y="279"/>
                    <a:pt x="395" y="278"/>
                    <a:pt x="396" y="278"/>
                  </a:cubicBezTo>
                  <a:cubicBezTo>
                    <a:pt x="396" y="277"/>
                    <a:pt x="397" y="277"/>
                    <a:pt x="397" y="276"/>
                  </a:cubicBezTo>
                  <a:cubicBezTo>
                    <a:pt x="397" y="276"/>
                    <a:pt x="397" y="276"/>
                    <a:pt x="398" y="276"/>
                  </a:cubicBezTo>
                  <a:cubicBezTo>
                    <a:pt x="398" y="276"/>
                    <a:pt x="399" y="276"/>
                    <a:pt x="399" y="275"/>
                  </a:cubicBezTo>
                  <a:cubicBezTo>
                    <a:pt x="399" y="275"/>
                    <a:pt x="400" y="275"/>
                    <a:pt x="399" y="274"/>
                  </a:cubicBezTo>
                  <a:cubicBezTo>
                    <a:pt x="399" y="274"/>
                    <a:pt x="400" y="274"/>
                    <a:pt x="400" y="274"/>
                  </a:cubicBezTo>
                  <a:cubicBezTo>
                    <a:pt x="400" y="274"/>
                    <a:pt x="399" y="274"/>
                    <a:pt x="399" y="274"/>
                  </a:cubicBezTo>
                  <a:cubicBezTo>
                    <a:pt x="399" y="273"/>
                    <a:pt x="398" y="273"/>
                    <a:pt x="398" y="272"/>
                  </a:cubicBezTo>
                  <a:cubicBezTo>
                    <a:pt x="397" y="272"/>
                    <a:pt x="397" y="272"/>
                    <a:pt x="396" y="272"/>
                  </a:cubicBezTo>
                  <a:cubicBezTo>
                    <a:pt x="395" y="272"/>
                    <a:pt x="394" y="272"/>
                    <a:pt x="393" y="272"/>
                  </a:cubicBezTo>
                  <a:cubicBezTo>
                    <a:pt x="393" y="272"/>
                    <a:pt x="393" y="273"/>
                    <a:pt x="393" y="273"/>
                  </a:cubicBezTo>
                  <a:cubicBezTo>
                    <a:pt x="393" y="273"/>
                    <a:pt x="392" y="273"/>
                    <a:pt x="392" y="273"/>
                  </a:cubicBezTo>
                  <a:cubicBezTo>
                    <a:pt x="392" y="273"/>
                    <a:pt x="392" y="273"/>
                    <a:pt x="392" y="274"/>
                  </a:cubicBezTo>
                  <a:cubicBezTo>
                    <a:pt x="391" y="274"/>
                    <a:pt x="391" y="274"/>
                    <a:pt x="391" y="275"/>
                  </a:cubicBezTo>
                  <a:cubicBezTo>
                    <a:pt x="391" y="275"/>
                    <a:pt x="391" y="275"/>
                    <a:pt x="391" y="275"/>
                  </a:cubicBezTo>
                  <a:cubicBezTo>
                    <a:pt x="391" y="275"/>
                    <a:pt x="391" y="275"/>
                    <a:pt x="391" y="275"/>
                  </a:cubicBezTo>
                  <a:cubicBezTo>
                    <a:pt x="391" y="276"/>
                    <a:pt x="391" y="277"/>
                    <a:pt x="390" y="277"/>
                  </a:cubicBezTo>
                  <a:cubicBezTo>
                    <a:pt x="390" y="277"/>
                    <a:pt x="390" y="277"/>
                    <a:pt x="390" y="277"/>
                  </a:cubicBezTo>
                  <a:cubicBezTo>
                    <a:pt x="390" y="278"/>
                    <a:pt x="389" y="278"/>
                    <a:pt x="389" y="278"/>
                  </a:cubicBezTo>
                  <a:cubicBezTo>
                    <a:pt x="389" y="278"/>
                    <a:pt x="389" y="279"/>
                    <a:pt x="389" y="279"/>
                  </a:cubicBezTo>
                  <a:cubicBezTo>
                    <a:pt x="389" y="279"/>
                    <a:pt x="389" y="279"/>
                    <a:pt x="389" y="279"/>
                  </a:cubicBezTo>
                  <a:cubicBezTo>
                    <a:pt x="388" y="279"/>
                    <a:pt x="388" y="280"/>
                    <a:pt x="388" y="280"/>
                  </a:cubicBezTo>
                  <a:cubicBezTo>
                    <a:pt x="388" y="280"/>
                    <a:pt x="388" y="281"/>
                    <a:pt x="387" y="281"/>
                  </a:cubicBezTo>
                  <a:cubicBezTo>
                    <a:pt x="387" y="281"/>
                    <a:pt x="387" y="282"/>
                    <a:pt x="387" y="282"/>
                  </a:cubicBezTo>
                  <a:cubicBezTo>
                    <a:pt x="387" y="283"/>
                    <a:pt x="388" y="283"/>
                    <a:pt x="388" y="283"/>
                  </a:cubicBezTo>
                  <a:close/>
                  <a:moveTo>
                    <a:pt x="389" y="221"/>
                  </a:moveTo>
                  <a:cubicBezTo>
                    <a:pt x="389" y="222"/>
                    <a:pt x="389" y="222"/>
                    <a:pt x="389" y="222"/>
                  </a:cubicBezTo>
                  <a:cubicBezTo>
                    <a:pt x="389" y="222"/>
                    <a:pt x="390" y="222"/>
                    <a:pt x="390" y="222"/>
                  </a:cubicBezTo>
                  <a:cubicBezTo>
                    <a:pt x="390" y="222"/>
                    <a:pt x="390" y="223"/>
                    <a:pt x="390" y="223"/>
                  </a:cubicBezTo>
                  <a:cubicBezTo>
                    <a:pt x="390" y="223"/>
                    <a:pt x="390" y="223"/>
                    <a:pt x="391" y="223"/>
                  </a:cubicBezTo>
                  <a:cubicBezTo>
                    <a:pt x="391" y="223"/>
                    <a:pt x="392" y="223"/>
                    <a:pt x="392" y="222"/>
                  </a:cubicBezTo>
                  <a:cubicBezTo>
                    <a:pt x="392" y="222"/>
                    <a:pt x="393" y="221"/>
                    <a:pt x="393" y="221"/>
                  </a:cubicBezTo>
                  <a:cubicBezTo>
                    <a:pt x="393" y="221"/>
                    <a:pt x="393" y="220"/>
                    <a:pt x="393" y="220"/>
                  </a:cubicBezTo>
                  <a:cubicBezTo>
                    <a:pt x="393" y="220"/>
                    <a:pt x="393" y="220"/>
                    <a:pt x="393" y="219"/>
                  </a:cubicBezTo>
                  <a:cubicBezTo>
                    <a:pt x="393" y="219"/>
                    <a:pt x="393" y="219"/>
                    <a:pt x="392" y="219"/>
                  </a:cubicBezTo>
                  <a:cubicBezTo>
                    <a:pt x="392" y="219"/>
                    <a:pt x="392" y="219"/>
                    <a:pt x="391" y="219"/>
                  </a:cubicBezTo>
                  <a:cubicBezTo>
                    <a:pt x="391" y="219"/>
                    <a:pt x="391" y="219"/>
                    <a:pt x="391" y="219"/>
                  </a:cubicBezTo>
                  <a:cubicBezTo>
                    <a:pt x="391" y="219"/>
                    <a:pt x="391" y="219"/>
                    <a:pt x="390" y="219"/>
                  </a:cubicBezTo>
                  <a:cubicBezTo>
                    <a:pt x="390" y="219"/>
                    <a:pt x="390" y="219"/>
                    <a:pt x="390" y="219"/>
                  </a:cubicBezTo>
                  <a:cubicBezTo>
                    <a:pt x="390" y="219"/>
                    <a:pt x="389" y="219"/>
                    <a:pt x="389" y="220"/>
                  </a:cubicBezTo>
                  <a:cubicBezTo>
                    <a:pt x="389" y="220"/>
                    <a:pt x="389" y="220"/>
                    <a:pt x="389" y="220"/>
                  </a:cubicBezTo>
                  <a:cubicBezTo>
                    <a:pt x="389" y="221"/>
                    <a:pt x="389" y="221"/>
                    <a:pt x="389" y="221"/>
                  </a:cubicBezTo>
                  <a:cubicBezTo>
                    <a:pt x="389" y="221"/>
                    <a:pt x="389" y="221"/>
                    <a:pt x="389" y="221"/>
                  </a:cubicBezTo>
                  <a:close/>
                  <a:moveTo>
                    <a:pt x="430" y="62"/>
                  </a:moveTo>
                  <a:cubicBezTo>
                    <a:pt x="432" y="61"/>
                    <a:pt x="433" y="60"/>
                    <a:pt x="434" y="59"/>
                  </a:cubicBezTo>
                  <a:cubicBezTo>
                    <a:pt x="434" y="59"/>
                    <a:pt x="435" y="58"/>
                    <a:pt x="435" y="57"/>
                  </a:cubicBezTo>
                  <a:cubicBezTo>
                    <a:pt x="436" y="57"/>
                    <a:pt x="436" y="56"/>
                    <a:pt x="437" y="56"/>
                  </a:cubicBezTo>
                  <a:cubicBezTo>
                    <a:pt x="437" y="56"/>
                    <a:pt x="437" y="56"/>
                    <a:pt x="437" y="56"/>
                  </a:cubicBezTo>
                  <a:cubicBezTo>
                    <a:pt x="437" y="55"/>
                    <a:pt x="438" y="53"/>
                    <a:pt x="438" y="52"/>
                  </a:cubicBezTo>
                  <a:cubicBezTo>
                    <a:pt x="438" y="52"/>
                    <a:pt x="438" y="51"/>
                    <a:pt x="437" y="51"/>
                  </a:cubicBezTo>
                  <a:cubicBezTo>
                    <a:pt x="436" y="51"/>
                    <a:pt x="436" y="50"/>
                    <a:pt x="435" y="49"/>
                  </a:cubicBezTo>
                  <a:cubicBezTo>
                    <a:pt x="435" y="49"/>
                    <a:pt x="435" y="49"/>
                    <a:pt x="435" y="48"/>
                  </a:cubicBezTo>
                  <a:cubicBezTo>
                    <a:pt x="434" y="48"/>
                    <a:pt x="434" y="47"/>
                    <a:pt x="432" y="47"/>
                  </a:cubicBezTo>
                  <a:cubicBezTo>
                    <a:pt x="432" y="47"/>
                    <a:pt x="431" y="47"/>
                    <a:pt x="430" y="47"/>
                  </a:cubicBezTo>
                  <a:cubicBezTo>
                    <a:pt x="428" y="47"/>
                    <a:pt x="427" y="47"/>
                    <a:pt x="425" y="47"/>
                  </a:cubicBezTo>
                  <a:cubicBezTo>
                    <a:pt x="423" y="47"/>
                    <a:pt x="421" y="48"/>
                    <a:pt x="421" y="49"/>
                  </a:cubicBezTo>
                  <a:cubicBezTo>
                    <a:pt x="420" y="49"/>
                    <a:pt x="420" y="49"/>
                    <a:pt x="420" y="49"/>
                  </a:cubicBezTo>
                  <a:cubicBezTo>
                    <a:pt x="419" y="49"/>
                    <a:pt x="419" y="49"/>
                    <a:pt x="419" y="49"/>
                  </a:cubicBezTo>
                  <a:cubicBezTo>
                    <a:pt x="418" y="49"/>
                    <a:pt x="417" y="49"/>
                    <a:pt x="417" y="50"/>
                  </a:cubicBezTo>
                  <a:cubicBezTo>
                    <a:pt x="416" y="50"/>
                    <a:pt x="416" y="51"/>
                    <a:pt x="416" y="51"/>
                  </a:cubicBezTo>
                  <a:cubicBezTo>
                    <a:pt x="417" y="52"/>
                    <a:pt x="417" y="52"/>
                    <a:pt x="418" y="52"/>
                  </a:cubicBezTo>
                  <a:cubicBezTo>
                    <a:pt x="418" y="52"/>
                    <a:pt x="418" y="52"/>
                    <a:pt x="418" y="52"/>
                  </a:cubicBezTo>
                  <a:cubicBezTo>
                    <a:pt x="418" y="52"/>
                    <a:pt x="418" y="53"/>
                    <a:pt x="418" y="53"/>
                  </a:cubicBezTo>
                  <a:cubicBezTo>
                    <a:pt x="419" y="53"/>
                    <a:pt x="419" y="53"/>
                    <a:pt x="420" y="54"/>
                  </a:cubicBezTo>
                  <a:cubicBezTo>
                    <a:pt x="421" y="54"/>
                    <a:pt x="421" y="54"/>
                    <a:pt x="422" y="54"/>
                  </a:cubicBezTo>
                  <a:cubicBezTo>
                    <a:pt x="422" y="55"/>
                    <a:pt x="423" y="55"/>
                    <a:pt x="423" y="56"/>
                  </a:cubicBezTo>
                  <a:cubicBezTo>
                    <a:pt x="423" y="56"/>
                    <a:pt x="423" y="56"/>
                    <a:pt x="423" y="57"/>
                  </a:cubicBezTo>
                  <a:cubicBezTo>
                    <a:pt x="424" y="57"/>
                    <a:pt x="425" y="57"/>
                    <a:pt x="426" y="58"/>
                  </a:cubicBezTo>
                  <a:cubicBezTo>
                    <a:pt x="426" y="58"/>
                    <a:pt x="426" y="58"/>
                    <a:pt x="426" y="58"/>
                  </a:cubicBezTo>
                  <a:cubicBezTo>
                    <a:pt x="426" y="58"/>
                    <a:pt x="427" y="58"/>
                    <a:pt x="427" y="58"/>
                  </a:cubicBezTo>
                  <a:cubicBezTo>
                    <a:pt x="427" y="58"/>
                    <a:pt x="427" y="58"/>
                    <a:pt x="427" y="58"/>
                  </a:cubicBezTo>
                  <a:cubicBezTo>
                    <a:pt x="428" y="58"/>
                    <a:pt x="428" y="58"/>
                    <a:pt x="428" y="58"/>
                  </a:cubicBezTo>
                  <a:cubicBezTo>
                    <a:pt x="428" y="58"/>
                    <a:pt x="428" y="58"/>
                    <a:pt x="429" y="58"/>
                  </a:cubicBezTo>
                  <a:cubicBezTo>
                    <a:pt x="429" y="58"/>
                    <a:pt x="429" y="58"/>
                    <a:pt x="429" y="58"/>
                  </a:cubicBezTo>
                  <a:cubicBezTo>
                    <a:pt x="429" y="59"/>
                    <a:pt x="430" y="59"/>
                    <a:pt x="430" y="59"/>
                  </a:cubicBezTo>
                  <a:cubicBezTo>
                    <a:pt x="430" y="59"/>
                    <a:pt x="430" y="59"/>
                    <a:pt x="430" y="59"/>
                  </a:cubicBezTo>
                  <a:cubicBezTo>
                    <a:pt x="430" y="59"/>
                    <a:pt x="430" y="59"/>
                    <a:pt x="429" y="59"/>
                  </a:cubicBezTo>
                  <a:cubicBezTo>
                    <a:pt x="429" y="59"/>
                    <a:pt x="429" y="59"/>
                    <a:pt x="429" y="59"/>
                  </a:cubicBezTo>
                  <a:cubicBezTo>
                    <a:pt x="429" y="59"/>
                    <a:pt x="429" y="59"/>
                    <a:pt x="429" y="59"/>
                  </a:cubicBezTo>
                  <a:cubicBezTo>
                    <a:pt x="429" y="59"/>
                    <a:pt x="428" y="59"/>
                    <a:pt x="428" y="59"/>
                  </a:cubicBezTo>
                  <a:cubicBezTo>
                    <a:pt x="427" y="59"/>
                    <a:pt x="427" y="59"/>
                    <a:pt x="426" y="60"/>
                  </a:cubicBezTo>
                  <a:cubicBezTo>
                    <a:pt x="425" y="60"/>
                    <a:pt x="424" y="60"/>
                    <a:pt x="424" y="60"/>
                  </a:cubicBezTo>
                  <a:cubicBezTo>
                    <a:pt x="423" y="60"/>
                    <a:pt x="423" y="60"/>
                    <a:pt x="423" y="61"/>
                  </a:cubicBezTo>
                  <a:cubicBezTo>
                    <a:pt x="423" y="61"/>
                    <a:pt x="423" y="61"/>
                    <a:pt x="423" y="61"/>
                  </a:cubicBezTo>
                  <a:cubicBezTo>
                    <a:pt x="424" y="62"/>
                    <a:pt x="425" y="63"/>
                    <a:pt x="426" y="63"/>
                  </a:cubicBezTo>
                  <a:cubicBezTo>
                    <a:pt x="426" y="63"/>
                    <a:pt x="426" y="63"/>
                    <a:pt x="427" y="63"/>
                  </a:cubicBezTo>
                  <a:cubicBezTo>
                    <a:pt x="428" y="63"/>
                    <a:pt x="429" y="62"/>
                    <a:pt x="430" y="62"/>
                  </a:cubicBezTo>
                  <a:close/>
                  <a:moveTo>
                    <a:pt x="454" y="119"/>
                  </a:moveTo>
                  <a:cubicBezTo>
                    <a:pt x="454" y="119"/>
                    <a:pt x="453" y="119"/>
                    <a:pt x="453" y="120"/>
                  </a:cubicBezTo>
                  <a:cubicBezTo>
                    <a:pt x="453" y="120"/>
                    <a:pt x="453" y="121"/>
                    <a:pt x="453" y="121"/>
                  </a:cubicBezTo>
                  <a:cubicBezTo>
                    <a:pt x="453" y="121"/>
                    <a:pt x="454" y="121"/>
                    <a:pt x="454" y="121"/>
                  </a:cubicBezTo>
                  <a:cubicBezTo>
                    <a:pt x="455" y="121"/>
                    <a:pt x="456" y="121"/>
                    <a:pt x="456" y="120"/>
                  </a:cubicBezTo>
                  <a:cubicBezTo>
                    <a:pt x="456" y="120"/>
                    <a:pt x="456" y="119"/>
                    <a:pt x="456" y="119"/>
                  </a:cubicBezTo>
                  <a:cubicBezTo>
                    <a:pt x="455" y="119"/>
                    <a:pt x="455" y="119"/>
                    <a:pt x="455" y="119"/>
                  </a:cubicBezTo>
                  <a:lnTo>
                    <a:pt x="454" y="119"/>
                  </a:lnTo>
                  <a:close/>
                  <a:moveTo>
                    <a:pt x="419" y="230"/>
                  </a:moveTo>
                  <a:cubicBezTo>
                    <a:pt x="418" y="230"/>
                    <a:pt x="417" y="231"/>
                    <a:pt x="416" y="231"/>
                  </a:cubicBezTo>
                  <a:cubicBezTo>
                    <a:pt x="416" y="231"/>
                    <a:pt x="415" y="232"/>
                    <a:pt x="416" y="232"/>
                  </a:cubicBezTo>
                  <a:cubicBezTo>
                    <a:pt x="416" y="233"/>
                    <a:pt x="416" y="233"/>
                    <a:pt x="416" y="233"/>
                  </a:cubicBezTo>
                  <a:cubicBezTo>
                    <a:pt x="417" y="233"/>
                    <a:pt x="417" y="233"/>
                    <a:pt x="417" y="233"/>
                  </a:cubicBezTo>
                  <a:cubicBezTo>
                    <a:pt x="418" y="233"/>
                    <a:pt x="418" y="233"/>
                    <a:pt x="419" y="233"/>
                  </a:cubicBezTo>
                  <a:cubicBezTo>
                    <a:pt x="420" y="233"/>
                    <a:pt x="420" y="232"/>
                    <a:pt x="420" y="231"/>
                  </a:cubicBezTo>
                  <a:cubicBezTo>
                    <a:pt x="420" y="231"/>
                    <a:pt x="420" y="230"/>
                    <a:pt x="419" y="230"/>
                  </a:cubicBezTo>
                  <a:close/>
                  <a:moveTo>
                    <a:pt x="443" y="226"/>
                  </a:moveTo>
                  <a:cubicBezTo>
                    <a:pt x="442" y="226"/>
                    <a:pt x="442" y="226"/>
                    <a:pt x="442" y="226"/>
                  </a:cubicBezTo>
                  <a:cubicBezTo>
                    <a:pt x="442" y="226"/>
                    <a:pt x="442" y="226"/>
                    <a:pt x="442" y="226"/>
                  </a:cubicBezTo>
                  <a:cubicBezTo>
                    <a:pt x="442" y="226"/>
                    <a:pt x="441" y="227"/>
                    <a:pt x="441" y="227"/>
                  </a:cubicBezTo>
                  <a:cubicBezTo>
                    <a:pt x="441" y="227"/>
                    <a:pt x="441" y="227"/>
                    <a:pt x="441" y="227"/>
                  </a:cubicBezTo>
                  <a:cubicBezTo>
                    <a:pt x="440" y="227"/>
                    <a:pt x="440" y="227"/>
                    <a:pt x="440" y="228"/>
                  </a:cubicBezTo>
                  <a:cubicBezTo>
                    <a:pt x="440" y="228"/>
                    <a:pt x="440" y="229"/>
                    <a:pt x="441" y="229"/>
                  </a:cubicBezTo>
                  <a:cubicBezTo>
                    <a:pt x="442" y="229"/>
                    <a:pt x="442" y="229"/>
                    <a:pt x="442" y="229"/>
                  </a:cubicBezTo>
                  <a:cubicBezTo>
                    <a:pt x="443" y="229"/>
                    <a:pt x="443" y="229"/>
                    <a:pt x="443" y="228"/>
                  </a:cubicBezTo>
                  <a:cubicBezTo>
                    <a:pt x="444" y="228"/>
                    <a:pt x="444" y="228"/>
                    <a:pt x="444" y="227"/>
                  </a:cubicBezTo>
                  <a:cubicBezTo>
                    <a:pt x="444" y="227"/>
                    <a:pt x="444" y="227"/>
                    <a:pt x="444" y="226"/>
                  </a:cubicBezTo>
                  <a:cubicBezTo>
                    <a:pt x="444" y="226"/>
                    <a:pt x="444" y="226"/>
                    <a:pt x="443" y="226"/>
                  </a:cubicBezTo>
                  <a:close/>
                  <a:moveTo>
                    <a:pt x="451" y="38"/>
                  </a:moveTo>
                  <a:cubicBezTo>
                    <a:pt x="451" y="38"/>
                    <a:pt x="451" y="38"/>
                    <a:pt x="451" y="38"/>
                  </a:cubicBezTo>
                  <a:cubicBezTo>
                    <a:pt x="451" y="38"/>
                    <a:pt x="451" y="38"/>
                    <a:pt x="450" y="38"/>
                  </a:cubicBezTo>
                  <a:cubicBezTo>
                    <a:pt x="450" y="38"/>
                    <a:pt x="449" y="39"/>
                    <a:pt x="449" y="39"/>
                  </a:cubicBezTo>
                  <a:cubicBezTo>
                    <a:pt x="448" y="40"/>
                    <a:pt x="448" y="41"/>
                    <a:pt x="448" y="42"/>
                  </a:cubicBezTo>
                  <a:cubicBezTo>
                    <a:pt x="448" y="42"/>
                    <a:pt x="448" y="42"/>
                    <a:pt x="448" y="42"/>
                  </a:cubicBezTo>
                  <a:cubicBezTo>
                    <a:pt x="448" y="42"/>
                    <a:pt x="447" y="43"/>
                    <a:pt x="447" y="43"/>
                  </a:cubicBezTo>
                  <a:cubicBezTo>
                    <a:pt x="447" y="43"/>
                    <a:pt x="447" y="43"/>
                    <a:pt x="446" y="43"/>
                  </a:cubicBezTo>
                  <a:cubicBezTo>
                    <a:pt x="446" y="43"/>
                    <a:pt x="446" y="43"/>
                    <a:pt x="446" y="43"/>
                  </a:cubicBezTo>
                  <a:cubicBezTo>
                    <a:pt x="446" y="43"/>
                    <a:pt x="446" y="43"/>
                    <a:pt x="446" y="43"/>
                  </a:cubicBezTo>
                  <a:cubicBezTo>
                    <a:pt x="446" y="43"/>
                    <a:pt x="445" y="43"/>
                    <a:pt x="445" y="43"/>
                  </a:cubicBezTo>
                  <a:cubicBezTo>
                    <a:pt x="443" y="44"/>
                    <a:pt x="442" y="46"/>
                    <a:pt x="441" y="48"/>
                  </a:cubicBezTo>
                  <a:cubicBezTo>
                    <a:pt x="441" y="48"/>
                    <a:pt x="441" y="49"/>
                    <a:pt x="441" y="49"/>
                  </a:cubicBezTo>
                  <a:cubicBezTo>
                    <a:pt x="441" y="50"/>
                    <a:pt x="441" y="50"/>
                    <a:pt x="441" y="50"/>
                  </a:cubicBezTo>
                  <a:cubicBezTo>
                    <a:pt x="442" y="50"/>
                    <a:pt x="442" y="50"/>
                    <a:pt x="443" y="50"/>
                  </a:cubicBezTo>
                  <a:cubicBezTo>
                    <a:pt x="444" y="50"/>
                    <a:pt x="444" y="50"/>
                    <a:pt x="445" y="50"/>
                  </a:cubicBezTo>
                  <a:cubicBezTo>
                    <a:pt x="445" y="51"/>
                    <a:pt x="444" y="52"/>
                    <a:pt x="444" y="52"/>
                  </a:cubicBezTo>
                  <a:cubicBezTo>
                    <a:pt x="444" y="52"/>
                    <a:pt x="444" y="52"/>
                    <a:pt x="443" y="52"/>
                  </a:cubicBezTo>
                  <a:cubicBezTo>
                    <a:pt x="443" y="53"/>
                    <a:pt x="443" y="53"/>
                    <a:pt x="442" y="53"/>
                  </a:cubicBezTo>
                  <a:cubicBezTo>
                    <a:pt x="442" y="54"/>
                    <a:pt x="442" y="55"/>
                    <a:pt x="442" y="56"/>
                  </a:cubicBezTo>
                  <a:cubicBezTo>
                    <a:pt x="442" y="57"/>
                    <a:pt x="442" y="58"/>
                    <a:pt x="441" y="59"/>
                  </a:cubicBezTo>
                  <a:cubicBezTo>
                    <a:pt x="441" y="59"/>
                    <a:pt x="440" y="60"/>
                    <a:pt x="440" y="60"/>
                  </a:cubicBezTo>
                  <a:cubicBezTo>
                    <a:pt x="439" y="60"/>
                    <a:pt x="438" y="61"/>
                    <a:pt x="438" y="62"/>
                  </a:cubicBezTo>
                  <a:cubicBezTo>
                    <a:pt x="438" y="63"/>
                    <a:pt x="439" y="64"/>
                    <a:pt x="441" y="65"/>
                  </a:cubicBezTo>
                  <a:cubicBezTo>
                    <a:pt x="441" y="65"/>
                    <a:pt x="441" y="65"/>
                    <a:pt x="441" y="65"/>
                  </a:cubicBezTo>
                  <a:cubicBezTo>
                    <a:pt x="441" y="65"/>
                    <a:pt x="441" y="65"/>
                    <a:pt x="441" y="65"/>
                  </a:cubicBezTo>
                  <a:cubicBezTo>
                    <a:pt x="441" y="65"/>
                    <a:pt x="441" y="65"/>
                    <a:pt x="441" y="64"/>
                  </a:cubicBezTo>
                  <a:cubicBezTo>
                    <a:pt x="442" y="64"/>
                    <a:pt x="442" y="63"/>
                    <a:pt x="442" y="62"/>
                  </a:cubicBezTo>
                  <a:cubicBezTo>
                    <a:pt x="442" y="62"/>
                    <a:pt x="442" y="62"/>
                    <a:pt x="442" y="62"/>
                  </a:cubicBezTo>
                  <a:cubicBezTo>
                    <a:pt x="442" y="62"/>
                    <a:pt x="442" y="61"/>
                    <a:pt x="443" y="61"/>
                  </a:cubicBezTo>
                  <a:cubicBezTo>
                    <a:pt x="443" y="61"/>
                    <a:pt x="443" y="61"/>
                    <a:pt x="443" y="61"/>
                  </a:cubicBezTo>
                  <a:cubicBezTo>
                    <a:pt x="443" y="61"/>
                    <a:pt x="443" y="62"/>
                    <a:pt x="443" y="63"/>
                  </a:cubicBezTo>
                  <a:cubicBezTo>
                    <a:pt x="443" y="63"/>
                    <a:pt x="443" y="63"/>
                    <a:pt x="443" y="63"/>
                  </a:cubicBezTo>
                  <a:cubicBezTo>
                    <a:pt x="443" y="63"/>
                    <a:pt x="443" y="64"/>
                    <a:pt x="443" y="64"/>
                  </a:cubicBezTo>
                  <a:cubicBezTo>
                    <a:pt x="445" y="64"/>
                    <a:pt x="446" y="64"/>
                    <a:pt x="447" y="64"/>
                  </a:cubicBezTo>
                  <a:cubicBezTo>
                    <a:pt x="448" y="64"/>
                    <a:pt x="448" y="64"/>
                    <a:pt x="448" y="64"/>
                  </a:cubicBezTo>
                  <a:cubicBezTo>
                    <a:pt x="448" y="63"/>
                    <a:pt x="448" y="63"/>
                    <a:pt x="448" y="63"/>
                  </a:cubicBezTo>
                  <a:cubicBezTo>
                    <a:pt x="448" y="63"/>
                    <a:pt x="448" y="63"/>
                    <a:pt x="448" y="64"/>
                  </a:cubicBezTo>
                  <a:cubicBezTo>
                    <a:pt x="448" y="64"/>
                    <a:pt x="448" y="64"/>
                    <a:pt x="448" y="65"/>
                  </a:cubicBezTo>
                  <a:cubicBezTo>
                    <a:pt x="448" y="65"/>
                    <a:pt x="448" y="65"/>
                    <a:pt x="448" y="65"/>
                  </a:cubicBezTo>
                  <a:cubicBezTo>
                    <a:pt x="448" y="66"/>
                    <a:pt x="448" y="66"/>
                    <a:pt x="449" y="66"/>
                  </a:cubicBezTo>
                  <a:cubicBezTo>
                    <a:pt x="450" y="66"/>
                    <a:pt x="450" y="67"/>
                    <a:pt x="450" y="68"/>
                  </a:cubicBezTo>
                  <a:cubicBezTo>
                    <a:pt x="450" y="68"/>
                    <a:pt x="450" y="69"/>
                    <a:pt x="450" y="69"/>
                  </a:cubicBezTo>
                  <a:cubicBezTo>
                    <a:pt x="450" y="70"/>
                    <a:pt x="450" y="70"/>
                    <a:pt x="450" y="71"/>
                  </a:cubicBezTo>
                  <a:cubicBezTo>
                    <a:pt x="450" y="71"/>
                    <a:pt x="451" y="71"/>
                    <a:pt x="451" y="71"/>
                  </a:cubicBezTo>
                  <a:cubicBezTo>
                    <a:pt x="451" y="71"/>
                    <a:pt x="452" y="72"/>
                    <a:pt x="452" y="72"/>
                  </a:cubicBezTo>
                  <a:cubicBezTo>
                    <a:pt x="453" y="72"/>
                    <a:pt x="453" y="72"/>
                    <a:pt x="453" y="73"/>
                  </a:cubicBezTo>
                  <a:cubicBezTo>
                    <a:pt x="454" y="73"/>
                    <a:pt x="455" y="74"/>
                    <a:pt x="455" y="74"/>
                  </a:cubicBezTo>
                  <a:cubicBezTo>
                    <a:pt x="456" y="74"/>
                    <a:pt x="456" y="75"/>
                    <a:pt x="457" y="75"/>
                  </a:cubicBezTo>
                  <a:cubicBezTo>
                    <a:pt x="457" y="75"/>
                    <a:pt x="457" y="75"/>
                    <a:pt x="457" y="75"/>
                  </a:cubicBezTo>
                  <a:cubicBezTo>
                    <a:pt x="458" y="74"/>
                    <a:pt x="459" y="74"/>
                    <a:pt x="460" y="73"/>
                  </a:cubicBezTo>
                  <a:cubicBezTo>
                    <a:pt x="460" y="72"/>
                    <a:pt x="461" y="72"/>
                    <a:pt x="462" y="71"/>
                  </a:cubicBezTo>
                  <a:cubicBezTo>
                    <a:pt x="462" y="74"/>
                    <a:pt x="463" y="76"/>
                    <a:pt x="466" y="76"/>
                  </a:cubicBezTo>
                  <a:cubicBezTo>
                    <a:pt x="466" y="76"/>
                    <a:pt x="466" y="76"/>
                    <a:pt x="466" y="76"/>
                  </a:cubicBezTo>
                  <a:cubicBezTo>
                    <a:pt x="466" y="76"/>
                    <a:pt x="466" y="76"/>
                    <a:pt x="466" y="76"/>
                  </a:cubicBezTo>
                  <a:cubicBezTo>
                    <a:pt x="466" y="76"/>
                    <a:pt x="466" y="76"/>
                    <a:pt x="466" y="76"/>
                  </a:cubicBezTo>
                  <a:cubicBezTo>
                    <a:pt x="467" y="76"/>
                    <a:pt x="467" y="76"/>
                    <a:pt x="467" y="76"/>
                  </a:cubicBezTo>
                  <a:cubicBezTo>
                    <a:pt x="467" y="76"/>
                    <a:pt x="467" y="76"/>
                    <a:pt x="467" y="76"/>
                  </a:cubicBezTo>
                  <a:cubicBezTo>
                    <a:pt x="467" y="76"/>
                    <a:pt x="467" y="76"/>
                    <a:pt x="467" y="77"/>
                  </a:cubicBezTo>
                  <a:cubicBezTo>
                    <a:pt x="468" y="77"/>
                    <a:pt x="468" y="77"/>
                    <a:pt x="468" y="77"/>
                  </a:cubicBezTo>
                  <a:cubicBezTo>
                    <a:pt x="469" y="77"/>
                    <a:pt x="469" y="77"/>
                    <a:pt x="470" y="77"/>
                  </a:cubicBezTo>
                  <a:cubicBezTo>
                    <a:pt x="471" y="78"/>
                    <a:pt x="472" y="77"/>
                    <a:pt x="472" y="77"/>
                  </a:cubicBezTo>
                  <a:cubicBezTo>
                    <a:pt x="473" y="77"/>
                    <a:pt x="473" y="76"/>
                    <a:pt x="474" y="76"/>
                  </a:cubicBezTo>
                  <a:cubicBezTo>
                    <a:pt x="474" y="75"/>
                    <a:pt x="475" y="75"/>
                    <a:pt x="476" y="75"/>
                  </a:cubicBezTo>
                  <a:cubicBezTo>
                    <a:pt x="476" y="75"/>
                    <a:pt x="476" y="75"/>
                    <a:pt x="476" y="75"/>
                  </a:cubicBezTo>
                  <a:cubicBezTo>
                    <a:pt x="476" y="75"/>
                    <a:pt x="476" y="75"/>
                    <a:pt x="476" y="75"/>
                  </a:cubicBezTo>
                  <a:cubicBezTo>
                    <a:pt x="476" y="76"/>
                    <a:pt x="477" y="76"/>
                    <a:pt x="477" y="76"/>
                  </a:cubicBezTo>
                  <a:cubicBezTo>
                    <a:pt x="477" y="76"/>
                    <a:pt x="478" y="76"/>
                    <a:pt x="478" y="77"/>
                  </a:cubicBezTo>
                  <a:cubicBezTo>
                    <a:pt x="478" y="77"/>
                    <a:pt x="478" y="77"/>
                    <a:pt x="479" y="78"/>
                  </a:cubicBezTo>
                  <a:cubicBezTo>
                    <a:pt x="479" y="78"/>
                    <a:pt x="479" y="78"/>
                    <a:pt x="479" y="79"/>
                  </a:cubicBezTo>
                  <a:cubicBezTo>
                    <a:pt x="479" y="79"/>
                    <a:pt x="480" y="80"/>
                    <a:pt x="480" y="80"/>
                  </a:cubicBezTo>
                  <a:cubicBezTo>
                    <a:pt x="480" y="81"/>
                    <a:pt x="481" y="81"/>
                    <a:pt x="482" y="81"/>
                  </a:cubicBezTo>
                  <a:cubicBezTo>
                    <a:pt x="482" y="81"/>
                    <a:pt x="483" y="81"/>
                    <a:pt x="483" y="81"/>
                  </a:cubicBezTo>
                  <a:cubicBezTo>
                    <a:pt x="483" y="80"/>
                    <a:pt x="484" y="80"/>
                    <a:pt x="484" y="80"/>
                  </a:cubicBezTo>
                  <a:cubicBezTo>
                    <a:pt x="484" y="79"/>
                    <a:pt x="485" y="79"/>
                    <a:pt x="485" y="78"/>
                  </a:cubicBezTo>
                  <a:cubicBezTo>
                    <a:pt x="485" y="78"/>
                    <a:pt x="486" y="78"/>
                    <a:pt x="486" y="77"/>
                  </a:cubicBezTo>
                  <a:cubicBezTo>
                    <a:pt x="486" y="77"/>
                    <a:pt x="486" y="77"/>
                    <a:pt x="486" y="77"/>
                  </a:cubicBezTo>
                  <a:cubicBezTo>
                    <a:pt x="486" y="76"/>
                    <a:pt x="486" y="76"/>
                    <a:pt x="486" y="76"/>
                  </a:cubicBezTo>
                  <a:cubicBezTo>
                    <a:pt x="487" y="76"/>
                    <a:pt x="487" y="76"/>
                    <a:pt x="487" y="76"/>
                  </a:cubicBezTo>
                  <a:cubicBezTo>
                    <a:pt x="487" y="76"/>
                    <a:pt x="487" y="76"/>
                    <a:pt x="487" y="76"/>
                  </a:cubicBezTo>
                  <a:cubicBezTo>
                    <a:pt x="488" y="76"/>
                    <a:pt x="488" y="76"/>
                    <a:pt x="488" y="76"/>
                  </a:cubicBezTo>
                  <a:cubicBezTo>
                    <a:pt x="488" y="76"/>
                    <a:pt x="488" y="76"/>
                    <a:pt x="489" y="76"/>
                  </a:cubicBezTo>
                  <a:cubicBezTo>
                    <a:pt x="490" y="76"/>
                    <a:pt x="491" y="75"/>
                    <a:pt x="492" y="74"/>
                  </a:cubicBezTo>
                  <a:cubicBezTo>
                    <a:pt x="492" y="73"/>
                    <a:pt x="492" y="73"/>
                    <a:pt x="493" y="73"/>
                  </a:cubicBezTo>
                  <a:cubicBezTo>
                    <a:pt x="493" y="73"/>
                    <a:pt x="493" y="73"/>
                    <a:pt x="494" y="73"/>
                  </a:cubicBezTo>
                  <a:cubicBezTo>
                    <a:pt x="494" y="72"/>
                    <a:pt x="494" y="72"/>
                    <a:pt x="495" y="71"/>
                  </a:cubicBezTo>
                  <a:cubicBezTo>
                    <a:pt x="495" y="71"/>
                    <a:pt x="495" y="71"/>
                    <a:pt x="495" y="71"/>
                  </a:cubicBezTo>
                  <a:cubicBezTo>
                    <a:pt x="495" y="70"/>
                    <a:pt x="495" y="69"/>
                    <a:pt x="493" y="69"/>
                  </a:cubicBezTo>
                  <a:cubicBezTo>
                    <a:pt x="493" y="68"/>
                    <a:pt x="492" y="68"/>
                    <a:pt x="491" y="67"/>
                  </a:cubicBezTo>
                  <a:cubicBezTo>
                    <a:pt x="491" y="67"/>
                    <a:pt x="491" y="66"/>
                    <a:pt x="491" y="66"/>
                  </a:cubicBezTo>
                  <a:cubicBezTo>
                    <a:pt x="491" y="66"/>
                    <a:pt x="491" y="65"/>
                    <a:pt x="491" y="65"/>
                  </a:cubicBezTo>
                  <a:cubicBezTo>
                    <a:pt x="490" y="64"/>
                    <a:pt x="490" y="64"/>
                    <a:pt x="489" y="64"/>
                  </a:cubicBezTo>
                  <a:cubicBezTo>
                    <a:pt x="489" y="64"/>
                    <a:pt x="488" y="64"/>
                    <a:pt x="488" y="64"/>
                  </a:cubicBezTo>
                  <a:cubicBezTo>
                    <a:pt x="488" y="64"/>
                    <a:pt x="488" y="64"/>
                    <a:pt x="488" y="64"/>
                  </a:cubicBezTo>
                  <a:cubicBezTo>
                    <a:pt x="488" y="64"/>
                    <a:pt x="488" y="64"/>
                    <a:pt x="488" y="64"/>
                  </a:cubicBezTo>
                  <a:cubicBezTo>
                    <a:pt x="487" y="64"/>
                    <a:pt x="487" y="64"/>
                    <a:pt x="487" y="64"/>
                  </a:cubicBezTo>
                  <a:cubicBezTo>
                    <a:pt x="487" y="64"/>
                    <a:pt x="486" y="64"/>
                    <a:pt x="486" y="63"/>
                  </a:cubicBezTo>
                  <a:cubicBezTo>
                    <a:pt x="486" y="63"/>
                    <a:pt x="486" y="63"/>
                    <a:pt x="486" y="63"/>
                  </a:cubicBezTo>
                  <a:cubicBezTo>
                    <a:pt x="486" y="62"/>
                    <a:pt x="485" y="62"/>
                    <a:pt x="485" y="61"/>
                  </a:cubicBezTo>
                  <a:cubicBezTo>
                    <a:pt x="485" y="61"/>
                    <a:pt x="485" y="61"/>
                    <a:pt x="485" y="61"/>
                  </a:cubicBezTo>
                  <a:cubicBezTo>
                    <a:pt x="484" y="61"/>
                    <a:pt x="484" y="60"/>
                    <a:pt x="484" y="60"/>
                  </a:cubicBezTo>
                  <a:cubicBezTo>
                    <a:pt x="483" y="60"/>
                    <a:pt x="483" y="60"/>
                    <a:pt x="484" y="59"/>
                  </a:cubicBezTo>
                  <a:cubicBezTo>
                    <a:pt x="484" y="59"/>
                    <a:pt x="484" y="59"/>
                    <a:pt x="485" y="59"/>
                  </a:cubicBezTo>
                  <a:cubicBezTo>
                    <a:pt x="485" y="59"/>
                    <a:pt x="485" y="59"/>
                    <a:pt x="485" y="59"/>
                  </a:cubicBezTo>
                  <a:cubicBezTo>
                    <a:pt x="486" y="59"/>
                    <a:pt x="486" y="59"/>
                    <a:pt x="487" y="59"/>
                  </a:cubicBezTo>
                  <a:cubicBezTo>
                    <a:pt x="487" y="59"/>
                    <a:pt x="487" y="59"/>
                    <a:pt x="488" y="59"/>
                  </a:cubicBezTo>
                  <a:cubicBezTo>
                    <a:pt x="488" y="59"/>
                    <a:pt x="488" y="59"/>
                    <a:pt x="488" y="59"/>
                  </a:cubicBezTo>
                  <a:cubicBezTo>
                    <a:pt x="488" y="59"/>
                    <a:pt x="488" y="59"/>
                    <a:pt x="488" y="59"/>
                  </a:cubicBezTo>
                  <a:cubicBezTo>
                    <a:pt x="488" y="59"/>
                    <a:pt x="488" y="59"/>
                    <a:pt x="488" y="59"/>
                  </a:cubicBezTo>
                  <a:cubicBezTo>
                    <a:pt x="489" y="58"/>
                    <a:pt x="488" y="57"/>
                    <a:pt x="488" y="56"/>
                  </a:cubicBezTo>
                  <a:cubicBezTo>
                    <a:pt x="488" y="55"/>
                    <a:pt x="487" y="55"/>
                    <a:pt x="487" y="54"/>
                  </a:cubicBezTo>
                  <a:cubicBezTo>
                    <a:pt x="486" y="54"/>
                    <a:pt x="485" y="53"/>
                    <a:pt x="485" y="52"/>
                  </a:cubicBezTo>
                  <a:cubicBezTo>
                    <a:pt x="485" y="51"/>
                    <a:pt x="485" y="51"/>
                    <a:pt x="486" y="50"/>
                  </a:cubicBezTo>
                  <a:cubicBezTo>
                    <a:pt x="486" y="49"/>
                    <a:pt x="486" y="48"/>
                    <a:pt x="486" y="47"/>
                  </a:cubicBezTo>
                  <a:cubicBezTo>
                    <a:pt x="486" y="47"/>
                    <a:pt x="485" y="46"/>
                    <a:pt x="484" y="46"/>
                  </a:cubicBezTo>
                  <a:cubicBezTo>
                    <a:pt x="484" y="46"/>
                    <a:pt x="484" y="46"/>
                    <a:pt x="484" y="46"/>
                  </a:cubicBezTo>
                  <a:cubicBezTo>
                    <a:pt x="484" y="46"/>
                    <a:pt x="484" y="46"/>
                    <a:pt x="484" y="46"/>
                  </a:cubicBezTo>
                  <a:cubicBezTo>
                    <a:pt x="483" y="45"/>
                    <a:pt x="483" y="45"/>
                    <a:pt x="483" y="44"/>
                  </a:cubicBezTo>
                  <a:cubicBezTo>
                    <a:pt x="483" y="44"/>
                    <a:pt x="483" y="44"/>
                    <a:pt x="483" y="43"/>
                  </a:cubicBezTo>
                  <a:cubicBezTo>
                    <a:pt x="482" y="42"/>
                    <a:pt x="482" y="42"/>
                    <a:pt x="481" y="42"/>
                  </a:cubicBezTo>
                  <a:cubicBezTo>
                    <a:pt x="481" y="41"/>
                    <a:pt x="480" y="41"/>
                    <a:pt x="480" y="41"/>
                  </a:cubicBezTo>
                  <a:cubicBezTo>
                    <a:pt x="479" y="40"/>
                    <a:pt x="478" y="39"/>
                    <a:pt x="478" y="37"/>
                  </a:cubicBezTo>
                  <a:cubicBezTo>
                    <a:pt x="478" y="36"/>
                    <a:pt x="477" y="36"/>
                    <a:pt x="476" y="36"/>
                  </a:cubicBezTo>
                  <a:cubicBezTo>
                    <a:pt x="476" y="36"/>
                    <a:pt x="476" y="36"/>
                    <a:pt x="476" y="36"/>
                  </a:cubicBezTo>
                  <a:cubicBezTo>
                    <a:pt x="475" y="36"/>
                    <a:pt x="475" y="36"/>
                    <a:pt x="475" y="36"/>
                  </a:cubicBezTo>
                  <a:cubicBezTo>
                    <a:pt x="475" y="36"/>
                    <a:pt x="474" y="36"/>
                    <a:pt x="474" y="36"/>
                  </a:cubicBezTo>
                  <a:cubicBezTo>
                    <a:pt x="473" y="36"/>
                    <a:pt x="473" y="36"/>
                    <a:pt x="472" y="36"/>
                  </a:cubicBezTo>
                  <a:cubicBezTo>
                    <a:pt x="471" y="36"/>
                    <a:pt x="471" y="36"/>
                    <a:pt x="470" y="36"/>
                  </a:cubicBezTo>
                  <a:cubicBezTo>
                    <a:pt x="469" y="36"/>
                    <a:pt x="469" y="36"/>
                    <a:pt x="468" y="37"/>
                  </a:cubicBezTo>
                  <a:cubicBezTo>
                    <a:pt x="468" y="38"/>
                    <a:pt x="468" y="39"/>
                    <a:pt x="469" y="40"/>
                  </a:cubicBezTo>
                  <a:cubicBezTo>
                    <a:pt x="469" y="40"/>
                    <a:pt x="469" y="40"/>
                    <a:pt x="469" y="40"/>
                  </a:cubicBezTo>
                  <a:cubicBezTo>
                    <a:pt x="469" y="41"/>
                    <a:pt x="470" y="41"/>
                    <a:pt x="470" y="42"/>
                  </a:cubicBezTo>
                  <a:cubicBezTo>
                    <a:pt x="470" y="42"/>
                    <a:pt x="470" y="42"/>
                    <a:pt x="470" y="42"/>
                  </a:cubicBezTo>
                  <a:cubicBezTo>
                    <a:pt x="469" y="43"/>
                    <a:pt x="469" y="43"/>
                    <a:pt x="469" y="44"/>
                  </a:cubicBezTo>
                  <a:cubicBezTo>
                    <a:pt x="469" y="44"/>
                    <a:pt x="470" y="44"/>
                    <a:pt x="470" y="44"/>
                  </a:cubicBezTo>
                  <a:cubicBezTo>
                    <a:pt x="470" y="45"/>
                    <a:pt x="470" y="45"/>
                    <a:pt x="470" y="45"/>
                  </a:cubicBezTo>
                  <a:cubicBezTo>
                    <a:pt x="470" y="45"/>
                    <a:pt x="470" y="45"/>
                    <a:pt x="470" y="46"/>
                  </a:cubicBezTo>
                  <a:cubicBezTo>
                    <a:pt x="470" y="46"/>
                    <a:pt x="469" y="46"/>
                    <a:pt x="469" y="46"/>
                  </a:cubicBezTo>
                  <a:cubicBezTo>
                    <a:pt x="469" y="47"/>
                    <a:pt x="469" y="47"/>
                    <a:pt x="468" y="48"/>
                  </a:cubicBezTo>
                  <a:cubicBezTo>
                    <a:pt x="468" y="48"/>
                    <a:pt x="468" y="48"/>
                    <a:pt x="468" y="48"/>
                  </a:cubicBezTo>
                  <a:cubicBezTo>
                    <a:pt x="468" y="49"/>
                    <a:pt x="468" y="49"/>
                    <a:pt x="467" y="49"/>
                  </a:cubicBezTo>
                  <a:cubicBezTo>
                    <a:pt x="467" y="50"/>
                    <a:pt x="467" y="50"/>
                    <a:pt x="467" y="51"/>
                  </a:cubicBezTo>
                  <a:cubicBezTo>
                    <a:pt x="466" y="52"/>
                    <a:pt x="465" y="52"/>
                    <a:pt x="464" y="53"/>
                  </a:cubicBezTo>
                  <a:cubicBezTo>
                    <a:pt x="464" y="53"/>
                    <a:pt x="464" y="53"/>
                    <a:pt x="464" y="52"/>
                  </a:cubicBezTo>
                  <a:cubicBezTo>
                    <a:pt x="464" y="52"/>
                    <a:pt x="464" y="52"/>
                    <a:pt x="464" y="52"/>
                  </a:cubicBezTo>
                  <a:cubicBezTo>
                    <a:pt x="464" y="52"/>
                    <a:pt x="464" y="51"/>
                    <a:pt x="465" y="51"/>
                  </a:cubicBezTo>
                  <a:cubicBezTo>
                    <a:pt x="465" y="50"/>
                    <a:pt x="465" y="50"/>
                    <a:pt x="465" y="50"/>
                  </a:cubicBezTo>
                  <a:cubicBezTo>
                    <a:pt x="466" y="49"/>
                    <a:pt x="466" y="48"/>
                    <a:pt x="466" y="47"/>
                  </a:cubicBezTo>
                  <a:cubicBezTo>
                    <a:pt x="466" y="47"/>
                    <a:pt x="466" y="47"/>
                    <a:pt x="466" y="46"/>
                  </a:cubicBezTo>
                  <a:cubicBezTo>
                    <a:pt x="466" y="46"/>
                    <a:pt x="467" y="45"/>
                    <a:pt x="467" y="45"/>
                  </a:cubicBezTo>
                  <a:cubicBezTo>
                    <a:pt x="467" y="44"/>
                    <a:pt x="468" y="44"/>
                    <a:pt x="468" y="43"/>
                  </a:cubicBezTo>
                  <a:cubicBezTo>
                    <a:pt x="468" y="42"/>
                    <a:pt x="467" y="42"/>
                    <a:pt x="467" y="41"/>
                  </a:cubicBezTo>
                  <a:cubicBezTo>
                    <a:pt x="467" y="41"/>
                    <a:pt x="467" y="41"/>
                    <a:pt x="467" y="41"/>
                  </a:cubicBezTo>
                  <a:cubicBezTo>
                    <a:pt x="466" y="40"/>
                    <a:pt x="465" y="38"/>
                    <a:pt x="465" y="36"/>
                  </a:cubicBezTo>
                  <a:cubicBezTo>
                    <a:pt x="464" y="35"/>
                    <a:pt x="463" y="33"/>
                    <a:pt x="462" y="33"/>
                  </a:cubicBezTo>
                  <a:cubicBezTo>
                    <a:pt x="462" y="33"/>
                    <a:pt x="461" y="33"/>
                    <a:pt x="461" y="33"/>
                  </a:cubicBezTo>
                  <a:cubicBezTo>
                    <a:pt x="460" y="34"/>
                    <a:pt x="460" y="34"/>
                    <a:pt x="459" y="34"/>
                  </a:cubicBezTo>
                  <a:cubicBezTo>
                    <a:pt x="459" y="35"/>
                    <a:pt x="459" y="35"/>
                    <a:pt x="459" y="35"/>
                  </a:cubicBezTo>
                  <a:cubicBezTo>
                    <a:pt x="459" y="35"/>
                    <a:pt x="459" y="35"/>
                    <a:pt x="458" y="35"/>
                  </a:cubicBezTo>
                  <a:cubicBezTo>
                    <a:pt x="458" y="35"/>
                    <a:pt x="458" y="35"/>
                    <a:pt x="458" y="35"/>
                  </a:cubicBezTo>
                  <a:cubicBezTo>
                    <a:pt x="457" y="35"/>
                    <a:pt x="456" y="36"/>
                    <a:pt x="455" y="36"/>
                  </a:cubicBezTo>
                  <a:cubicBezTo>
                    <a:pt x="455" y="37"/>
                    <a:pt x="455" y="37"/>
                    <a:pt x="454" y="37"/>
                  </a:cubicBezTo>
                  <a:cubicBezTo>
                    <a:pt x="453" y="38"/>
                    <a:pt x="452" y="39"/>
                    <a:pt x="451" y="38"/>
                  </a:cubicBezTo>
                  <a:close/>
                  <a:moveTo>
                    <a:pt x="426" y="229"/>
                  </a:moveTo>
                  <a:cubicBezTo>
                    <a:pt x="426" y="229"/>
                    <a:pt x="426" y="229"/>
                    <a:pt x="426" y="229"/>
                  </a:cubicBezTo>
                  <a:cubicBezTo>
                    <a:pt x="425" y="229"/>
                    <a:pt x="425" y="229"/>
                    <a:pt x="425" y="229"/>
                  </a:cubicBezTo>
                  <a:cubicBezTo>
                    <a:pt x="425" y="229"/>
                    <a:pt x="425" y="229"/>
                    <a:pt x="424" y="229"/>
                  </a:cubicBezTo>
                  <a:cubicBezTo>
                    <a:pt x="424" y="229"/>
                    <a:pt x="423" y="230"/>
                    <a:pt x="422" y="230"/>
                  </a:cubicBezTo>
                  <a:cubicBezTo>
                    <a:pt x="422" y="231"/>
                    <a:pt x="422" y="231"/>
                    <a:pt x="422" y="231"/>
                  </a:cubicBezTo>
                  <a:cubicBezTo>
                    <a:pt x="422" y="232"/>
                    <a:pt x="423" y="232"/>
                    <a:pt x="423" y="232"/>
                  </a:cubicBezTo>
                  <a:cubicBezTo>
                    <a:pt x="423" y="232"/>
                    <a:pt x="423" y="232"/>
                    <a:pt x="424" y="232"/>
                  </a:cubicBezTo>
                  <a:cubicBezTo>
                    <a:pt x="424" y="232"/>
                    <a:pt x="425" y="232"/>
                    <a:pt x="425" y="232"/>
                  </a:cubicBezTo>
                  <a:cubicBezTo>
                    <a:pt x="425" y="231"/>
                    <a:pt x="425" y="231"/>
                    <a:pt x="426" y="231"/>
                  </a:cubicBezTo>
                  <a:cubicBezTo>
                    <a:pt x="426" y="231"/>
                    <a:pt x="426" y="231"/>
                    <a:pt x="426" y="231"/>
                  </a:cubicBezTo>
                  <a:cubicBezTo>
                    <a:pt x="426" y="231"/>
                    <a:pt x="426" y="231"/>
                    <a:pt x="426" y="231"/>
                  </a:cubicBezTo>
                  <a:cubicBezTo>
                    <a:pt x="427" y="231"/>
                    <a:pt x="427" y="231"/>
                    <a:pt x="427" y="230"/>
                  </a:cubicBezTo>
                  <a:cubicBezTo>
                    <a:pt x="427" y="230"/>
                    <a:pt x="427" y="229"/>
                    <a:pt x="427" y="229"/>
                  </a:cubicBezTo>
                  <a:cubicBezTo>
                    <a:pt x="427" y="229"/>
                    <a:pt x="426" y="229"/>
                    <a:pt x="426" y="229"/>
                  </a:cubicBezTo>
                  <a:close/>
                  <a:moveTo>
                    <a:pt x="444" y="216"/>
                  </a:moveTo>
                  <a:cubicBezTo>
                    <a:pt x="444" y="216"/>
                    <a:pt x="443" y="216"/>
                    <a:pt x="443" y="216"/>
                  </a:cubicBezTo>
                  <a:cubicBezTo>
                    <a:pt x="443" y="216"/>
                    <a:pt x="443" y="216"/>
                    <a:pt x="443" y="216"/>
                  </a:cubicBezTo>
                  <a:cubicBezTo>
                    <a:pt x="443" y="216"/>
                    <a:pt x="443" y="216"/>
                    <a:pt x="443" y="216"/>
                  </a:cubicBezTo>
                  <a:cubicBezTo>
                    <a:pt x="442" y="216"/>
                    <a:pt x="442" y="216"/>
                    <a:pt x="442" y="216"/>
                  </a:cubicBezTo>
                  <a:cubicBezTo>
                    <a:pt x="442" y="217"/>
                    <a:pt x="442" y="217"/>
                    <a:pt x="442" y="217"/>
                  </a:cubicBezTo>
                  <a:cubicBezTo>
                    <a:pt x="442" y="216"/>
                    <a:pt x="441" y="216"/>
                    <a:pt x="441" y="216"/>
                  </a:cubicBezTo>
                  <a:cubicBezTo>
                    <a:pt x="441" y="216"/>
                    <a:pt x="441" y="216"/>
                    <a:pt x="440" y="216"/>
                  </a:cubicBezTo>
                  <a:cubicBezTo>
                    <a:pt x="440" y="216"/>
                    <a:pt x="439" y="216"/>
                    <a:pt x="439" y="216"/>
                  </a:cubicBezTo>
                  <a:cubicBezTo>
                    <a:pt x="438" y="217"/>
                    <a:pt x="438" y="217"/>
                    <a:pt x="438" y="217"/>
                  </a:cubicBezTo>
                  <a:cubicBezTo>
                    <a:pt x="438" y="218"/>
                    <a:pt x="438" y="218"/>
                    <a:pt x="438" y="218"/>
                  </a:cubicBezTo>
                  <a:cubicBezTo>
                    <a:pt x="437" y="218"/>
                    <a:pt x="437" y="218"/>
                    <a:pt x="437" y="219"/>
                  </a:cubicBezTo>
                  <a:cubicBezTo>
                    <a:pt x="437" y="219"/>
                    <a:pt x="438" y="220"/>
                    <a:pt x="438" y="220"/>
                  </a:cubicBezTo>
                  <a:cubicBezTo>
                    <a:pt x="438" y="220"/>
                    <a:pt x="439" y="220"/>
                    <a:pt x="439" y="220"/>
                  </a:cubicBezTo>
                  <a:cubicBezTo>
                    <a:pt x="439" y="220"/>
                    <a:pt x="439" y="220"/>
                    <a:pt x="439" y="220"/>
                  </a:cubicBezTo>
                  <a:cubicBezTo>
                    <a:pt x="439" y="220"/>
                    <a:pt x="440" y="220"/>
                    <a:pt x="440" y="220"/>
                  </a:cubicBezTo>
                  <a:cubicBezTo>
                    <a:pt x="441" y="219"/>
                    <a:pt x="441" y="219"/>
                    <a:pt x="442" y="218"/>
                  </a:cubicBezTo>
                  <a:cubicBezTo>
                    <a:pt x="442" y="218"/>
                    <a:pt x="442" y="218"/>
                    <a:pt x="442" y="217"/>
                  </a:cubicBezTo>
                  <a:cubicBezTo>
                    <a:pt x="442" y="218"/>
                    <a:pt x="442" y="218"/>
                    <a:pt x="442" y="218"/>
                  </a:cubicBezTo>
                  <a:cubicBezTo>
                    <a:pt x="442" y="218"/>
                    <a:pt x="442" y="218"/>
                    <a:pt x="442" y="218"/>
                  </a:cubicBezTo>
                  <a:cubicBezTo>
                    <a:pt x="442" y="218"/>
                    <a:pt x="442" y="218"/>
                    <a:pt x="442" y="218"/>
                  </a:cubicBezTo>
                  <a:cubicBezTo>
                    <a:pt x="442" y="218"/>
                    <a:pt x="442" y="218"/>
                    <a:pt x="442" y="218"/>
                  </a:cubicBezTo>
                  <a:cubicBezTo>
                    <a:pt x="442" y="218"/>
                    <a:pt x="442" y="218"/>
                    <a:pt x="442" y="218"/>
                  </a:cubicBezTo>
                  <a:cubicBezTo>
                    <a:pt x="441" y="218"/>
                    <a:pt x="441" y="219"/>
                    <a:pt x="441" y="219"/>
                  </a:cubicBezTo>
                  <a:cubicBezTo>
                    <a:pt x="441" y="219"/>
                    <a:pt x="441" y="220"/>
                    <a:pt x="441" y="220"/>
                  </a:cubicBezTo>
                  <a:cubicBezTo>
                    <a:pt x="442" y="220"/>
                    <a:pt x="442" y="220"/>
                    <a:pt x="442" y="220"/>
                  </a:cubicBezTo>
                  <a:cubicBezTo>
                    <a:pt x="443" y="220"/>
                    <a:pt x="443" y="220"/>
                    <a:pt x="443" y="220"/>
                  </a:cubicBezTo>
                  <a:cubicBezTo>
                    <a:pt x="444" y="220"/>
                    <a:pt x="444" y="219"/>
                    <a:pt x="444" y="219"/>
                  </a:cubicBezTo>
                  <a:cubicBezTo>
                    <a:pt x="444" y="219"/>
                    <a:pt x="444" y="218"/>
                    <a:pt x="444" y="217"/>
                  </a:cubicBezTo>
                  <a:cubicBezTo>
                    <a:pt x="444" y="217"/>
                    <a:pt x="444" y="216"/>
                    <a:pt x="444" y="216"/>
                  </a:cubicBezTo>
                  <a:close/>
                  <a:moveTo>
                    <a:pt x="507" y="138"/>
                  </a:moveTo>
                  <a:cubicBezTo>
                    <a:pt x="507" y="138"/>
                    <a:pt x="507" y="138"/>
                    <a:pt x="506" y="139"/>
                  </a:cubicBezTo>
                  <a:cubicBezTo>
                    <a:pt x="506" y="139"/>
                    <a:pt x="505" y="139"/>
                    <a:pt x="505" y="140"/>
                  </a:cubicBezTo>
                  <a:cubicBezTo>
                    <a:pt x="505" y="140"/>
                    <a:pt x="505" y="141"/>
                    <a:pt x="506" y="141"/>
                  </a:cubicBezTo>
                  <a:cubicBezTo>
                    <a:pt x="507" y="141"/>
                    <a:pt x="507" y="141"/>
                    <a:pt x="508" y="140"/>
                  </a:cubicBezTo>
                  <a:cubicBezTo>
                    <a:pt x="508" y="140"/>
                    <a:pt x="508" y="140"/>
                    <a:pt x="508" y="139"/>
                  </a:cubicBezTo>
                  <a:cubicBezTo>
                    <a:pt x="508" y="139"/>
                    <a:pt x="508" y="139"/>
                    <a:pt x="508" y="139"/>
                  </a:cubicBezTo>
                  <a:cubicBezTo>
                    <a:pt x="508" y="138"/>
                    <a:pt x="507" y="138"/>
                    <a:pt x="507" y="138"/>
                  </a:cubicBezTo>
                  <a:close/>
                  <a:moveTo>
                    <a:pt x="489" y="147"/>
                  </a:moveTo>
                  <a:cubicBezTo>
                    <a:pt x="489" y="147"/>
                    <a:pt x="489" y="147"/>
                    <a:pt x="489" y="147"/>
                  </a:cubicBezTo>
                  <a:cubicBezTo>
                    <a:pt x="489" y="147"/>
                    <a:pt x="489" y="147"/>
                    <a:pt x="489" y="147"/>
                  </a:cubicBezTo>
                  <a:cubicBezTo>
                    <a:pt x="489" y="147"/>
                    <a:pt x="489" y="147"/>
                    <a:pt x="489" y="147"/>
                  </a:cubicBezTo>
                  <a:cubicBezTo>
                    <a:pt x="488" y="147"/>
                    <a:pt x="488" y="148"/>
                    <a:pt x="487" y="148"/>
                  </a:cubicBezTo>
                  <a:cubicBezTo>
                    <a:pt x="487" y="149"/>
                    <a:pt x="488" y="149"/>
                    <a:pt x="488" y="150"/>
                  </a:cubicBezTo>
                  <a:cubicBezTo>
                    <a:pt x="488" y="150"/>
                    <a:pt x="488" y="150"/>
                    <a:pt x="488" y="150"/>
                  </a:cubicBezTo>
                  <a:cubicBezTo>
                    <a:pt x="488" y="150"/>
                    <a:pt x="488" y="150"/>
                    <a:pt x="488" y="150"/>
                  </a:cubicBezTo>
                  <a:cubicBezTo>
                    <a:pt x="489" y="150"/>
                    <a:pt x="490" y="149"/>
                    <a:pt x="490" y="149"/>
                  </a:cubicBezTo>
                  <a:cubicBezTo>
                    <a:pt x="490" y="149"/>
                    <a:pt x="490" y="149"/>
                    <a:pt x="490" y="149"/>
                  </a:cubicBezTo>
                  <a:cubicBezTo>
                    <a:pt x="490" y="149"/>
                    <a:pt x="490" y="149"/>
                    <a:pt x="490" y="149"/>
                  </a:cubicBezTo>
                  <a:cubicBezTo>
                    <a:pt x="490" y="149"/>
                    <a:pt x="490" y="149"/>
                    <a:pt x="491" y="149"/>
                  </a:cubicBezTo>
                  <a:cubicBezTo>
                    <a:pt x="491" y="149"/>
                    <a:pt x="491" y="149"/>
                    <a:pt x="491" y="149"/>
                  </a:cubicBezTo>
                  <a:cubicBezTo>
                    <a:pt x="491" y="149"/>
                    <a:pt x="491" y="149"/>
                    <a:pt x="491" y="149"/>
                  </a:cubicBezTo>
                  <a:cubicBezTo>
                    <a:pt x="491" y="148"/>
                    <a:pt x="491" y="148"/>
                    <a:pt x="491" y="148"/>
                  </a:cubicBezTo>
                  <a:cubicBezTo>
                    <a:pt x="491" y="147"/>
                    <a:pt x="491" y="147"/>
                    <a:pt x="491" y="147"/>
                  </a:cubicBezTo>
                  <a:cubicBezTo>
                    <a:pt x="492" y="147"/>
                    <a:pt x="491" y="146"/>
                    <a:pt x="490" y="146"/>
                  </a:cubicBezTo>
                  <a:cubicBezTo>
                    <a:pt x="490" y="146"/>
                    <a:pt x="489" y="146"/>
                    <a:pt x="489" y="147"/>
                  </a:cubicBezTo>
                  <a:close/>
                  <a:moveTo>
                    <a:pt x="394" y="16"/>
                  </a:moveTo>
                  <a:cubicBezTo>
                    <a:pt x="394" y="16"/>
                    <a:pt x="395" y="16"/>
                    <a:pt x="395" y="16"/>
                  </a:cubicBezTo>
                  <a:cubicBezTo>
                    <a:pt x="397" y="17"/>
                    <a:pt x="400" y="15"/>
                    <a:pt x="400" y="14"/>
                  </a:cubicBezTo>
                  <a:cubicBezTo>
                    <a:pt x="402" y="13"/>
                    <a:pt x="402" y="12"/>
                    <a:pt x="402" y="11"/>
                  </a:cubicBezTo>
                  <a:cubicBezTo>
                    <a:pt x="402" y="10"/>
                    <a:pt x="401" y="10"/>
                    <a:pt x="400" y="10"/>
                  </a:cubicBezTo>
                  <a:cubicBezTo>
                    <a:pt x="400" y="10"/>
                    <a:pt x="399" y="10"/>
                    <a:pt x="399" y="10"/>
                  </a:cubicBezTo>
                  <a:cubicBezTo>
                    <a:pt x="399" y="10"/>
                    <a:pt x="399" y="10"/>
                    <a:pt x="399" y="10"/>
                  </a:cubicBezTo>
                  <a:cubicBezTo>
                    <a:pt x="399" y="10"/>
                    <a:pt x="398" y="10"/>
                    <a:pt x="398" y="10"/>
                  </a:cubicBezTo>
                  <a:cubicBezTo>
                    <a:pt x="398" y="10"/>
                    <a:pt x="398" y="10"/>
                    <a:pt x="398" y="10"/>
                  </a:cubicBezTo>
                  <a:cubicBezTo>
                    <a:pt x="398" y="11"/>
                    <a:pt x="397" y="11"/>
                    <a:pt x="396" y="12"/>
                  </a:cubicBezTo>
                  <a:cubicBezTo>
                    <a:pt x="396" y="12"/>
                    <a:pt x="396" y="12"/>
                    <a:pt x="396" y="12"/>
                  </a:cubicBezTo>
                  <a:cubicBezTo>
                    <a:pt x="395" y="12"/>
                    <a:pt x="395" y="13"/>
                    <a:pt x="394" y="13"/>
                  </a:cubicBezTo>
                  <a:cubicBezTo>
                    <a:pt x="394" y="13"/>
                    <a:pt x="394" y="14"/>
                    <a:pt x="394" y="14"/>
                  </a:cubicBezTo>
                  <a:cubicBezTo>
                    <a:pt x="394" y="14"/>
                    <a:pt x="393" y="14"/>
                    <a:pt x="393" y="15"/>
                  </a:cubicBezTo>
                  <a:cubicBezTo>
                    <a:pt x="393" y="15"/>
                    <a:pt x="393" y="15"/>
                    <a:pt x="393" y="15"/>
                  </a:cubicBezTo>
                  <a:cubicBezTo>
                    <a:pt x="393" y="15"/>
                    <a:pt x="393" y="16"/>
                    <a:pt x="394" y="16"/>
                  </a:cubicBezTo>
                  <a:close/>
                  <a:moveTo>
                    <a:pt x="493" y="129"/>
                  </a:moveTo>
                  <a:cubicBezTo>
                    <a:pt x="493" y="130"/>
                    <a:pt x="493" y="130"/>
                    <a:pt x="493" y="130"/>
                  </a:cubicBezTo>
                  <a:cubicBezTo>
                    <a:pt x="492" y="130"/>
                    <a:pt x="492" y="131"/>
                    <a:pt x="491" y="131"/>
                  </a:cubicBezTo>
                  <a:cubicBezTo>
                    <a:pt x="491" y="131"/>
                    <a:pt x="490" y="131"/>
                    <a:pt x="490" y="131"/>
                  </a:cubicBezTo>
                  <a:cubicBezTo>
                    <a:pt x="488" y="132"/>
                    <a:pt x="486" y="134"/>
                    <a:pt x="485" y="136"/>
                  </a:cubicBezTo>
                  <a:cubicBezTo>
                    <a:pt x="485" y="137"/>
                    <a:pt x="485" y="137"/>
                    <a:pt x="485" y="137"/>
                  </a:cubicBezTo>
                  <a:cubicBezTo>
                    <a:pt x="485" y="137"/>
                    <a:pt x="485" y="137"/>
                    <a:pt x="486" y="137"/>
                  </a:cubicBezTo>
                  <a:cubicBezTo>
                    <a:pt x="486" y="137"/>
                    <a:pt x="486" y="137"/>
                    <a:pt x="486" y="137"/>
                  </a:cubicBezTo>
                  <a:cubicBezTo>
                    <a:pt x="486" y="137"/>
                    <a:pt x="486" y="137"/>
                    <a:pt x="486" y="137"/>
                  </a:cubicBezTo>
                  <a:cubicBezTo>
                    <a:pt x="486" y="137"/>
                    <a:pt x="486" y="137"/>
                    <a:pt x="486" y="137"/>
                  </a:cubicBezTo>
                  <a:cubicBezTo>
                    <a:pt x="487" y="137"/>
                    <a:pt x="488" y="137"/>
                    <a:pt x="488" y="137"/>
                  </a:cubicBezTo>
                  <a:cubicBezTo>
                    <a:pt x="489" y="137"/>
                    <a:pt x="489" y="137"/>
                    <a:pt x="489" y="137"/>
                  </a:cubicBezTo>
                  <a:cubicBezTo>
                    <a:pt x="489" y="136"/>
                    <a:pt x="490" y="136"/>
                    <a:pt x="490" y="136"/>
                  </a:cubicBezTo>
                  <a:cubicBezTo>
                    <a:pt x="490" y="136"/>
                    <a:pt x="490" y="136"/>
                    <a:pt x="490" y="136"/>
                  </a:cubicBezTo>
                  <a:cubicBezTo>
                    <a:pt x="490" y="136"/>
                    <a:pt x="490" y="136"/>
                    <a:pt x="490" y="136"/>
                  </a:cubicBezTo>
                  <a:cubicBezTo>
                    <a:pt x="490" y="136"/>
                    <a:pt x="491" y="136"/>
                    <a:pt x="491" y="136"/>
                  </a:cubicBezTo>
                  <a:cubicBezTo>
                    <a:pt x="491" y="136"/>
                    <a:pt x="492" y="136"/>
                    <a:pt x="492" y="136"/>
                  </a:cubicBezTo>
                  <a:cubicBezTo>
                    <a:pt x="492" y="136"/>
                    <a:pt x="492" y="136"/>
                    <a:pt x="492" y="136"/>
                  </a:cubicBezTo>
                  <a:cubicBezTo>
                    <a:pt x="494" y="136"/>
                    <a:pt x="496" y="134"/>
                    <a:pt x="497" y="133"/>
                  </a:cubicBezTo>
                  <a:cubicBezTo>
                    <a:pt x="497" y="133"/>
                    <a:pt x="497" y="132"/>
                    <a:pt x="497" y="132"/>
                  </a:cubicBezTo>
                  <a:cubicBezTo>
                    <a:pt x="498" y="131"/>
                    <a:pt x="499" y="129"/>
                    <a:pt x="498" y="128"/>
                  </a:cubicBezTo>
                  <a:cubicBezTo>
                    <a:pt x="498" y="128"/>
                    <a:pt x="498" y="128"/>
                    <a:pt x="497" y="128"/>
                  </a:cubicBezTo>
                  <a:cubicBezTo>
                    <a:pt x="497" y="128"/>
                    <a:pt x="496" y="128"/>
                    <a:pt x="495" y="128"/>
                  </a:cubicBezTo>
                  <a:cubicBezTo>
                    <a:pt x="495" y="128"/>
                    <a:pt x="495" y="128"/>
                    <a:pt x="495" y="128"/>
                  </a:cubicBezTo>
                  <a:cubicBezTo>
                    <a:pt x="494" y="129"/>
                    <a:pt x="494" y="129"/>
                    <a:pt x="493" y="129"/>
                  </a:cubicBezTo>
                  <a:close/>
                  <a:moveTo>
                    <a:pt x="498" y="146"/>
                  </a:moveTo>
                  <a:cubicBezTo>
                    <a:pt x="498" y="146"/>
                    <a:pt x="497" y="147"/>
                    <a:pt x="497" y="147"/>
                  </a:cubicBezTo>
                  <a:cubicBezTo>
                    <a:pt x="497" y="147"/>
                    <a:pt x="497" y="147"/>
                    <a:pt x="496" y="147"/>
                  </a:cubicBezTo>
                  <a:cubicBezTo>
                    <a:pt x="496" y="147"/>
                    <a:pt x="496" y="148"/>
                    <a:pt x="496" y="148"/>
                  </a:cubicBezTo>
                  <a:cubicBezTo>
                    <a:pt x="496" y="148"/>
                    <a:pt x="496" y="149"/>
                    <a:pt x="497" y="149"/>
                  </a:cubicBezTo>
                  <a:cubicBezTo>
                    <a:pt x="497" y="149"/>
                    <a:pt x="497" y="149"/>
                    <a:pt x="497" y="149"/>
                  </a:cubicBezTo>
                  <a:cubicBezTo>
                    <a:pt x="498" y="149"/>
                    <a:pt x="498" y="148"/>
                    <a:pt x="499" y="148"/>
                  </a:cubicBezTo>
                  <a:cubicBezTo>
                    <a:pt x="499" y="148"/>
                    <a:pt x="499" y="148"/>
                    <a:pt x="500" y="148"/>
                  </a:cubicBezTo>
                  <a:cubicBezTo>
                    <a:pt x="500" y="148"/>
                    <a:pt x="500" y="148"/>
                    <a:pt x="500" y="148"/>
                  </a:cubicBezTo>
                  <a:cubicBezTo>
                    <a:pt x="500" y="148"/>
                    <a:pt x="501" y="148"/>
                    <a:pt x="502" y="147"/>
                  </a:cubicBezTo>
                  <a:cubicBezTo>
                    <a:pt x="502" y="147"/>
                    <a:pt x="502" y="147"/>
                    <a:pt x="502" y="146"/>
                  </a:cubicBezTo>
                  <a:cubicBezTo>
                    <a:pt x="502" y="146"/>
                    <a:pt x="501" y="145"/>
                    <a:pt x="501" y="145"/>
                  </a:cubicBezTo>
                  <a:cubicBezTo>
                    <a:pt x="501" y="145"/>
                    <a:pt x="501" y="145"/>
                    <a:pt x="501" y="145"/>
                  </a:cubicBezTo>
                  <a:cubicBezTo>
                    <a:pt x="501" y="145"/>
                    <a:pt x="501" y="145"/>
                    <a:pt x="501" y="145"/>
                  </a:cubicBezTo>
                  <a:cubicBezTo>
                    <a:pt x="501" y="144"/>
                    <a:pt x="500" y="144"/>
                    <a:pt x="500" y="144"/>
                  </a:cubicBezTo>
                  <a:cubicBezTo>
                    <a:pt x="499" y="144"/>
                    <a:pt x="499" y="144"/>
                    <a:pt x="499" y="144"/>
                  </a:cubicBezTo>
                  <a:cubicBezTo>
                    <a:pt x="499" y="144"/>
                    <a:pt x="499" y="144"/>
                    <a:pt x="499" y="144"/>
                  </a:cubicBezTo>
                  <a:cubicBezTo>
                    <a:pt x="498" y="145"/>
                    <a:pt x="498" y="145"/>
                    <a:pt x="498" y="146"/>
                  </a:cubicBezTo>
                  <a:cubicBezTo>
                    <a:pt x="498" y="146"/>
                    <a:pt x="498" y="146"/>
                    <a:pt x="498" y="146"/>
                  </a:cubicBezTo>
                  <a:close/>
                  <a:moveTo>
                    <a:pt x="508" y="142"/>
                  </a:moveTo>
                  <a:cubicBezTo>
                    <a:pt x="508" y="143"/>
                    <a:pt x="507" y="143"/>
                    <a:pt x="508" y="143"/>
                  </a:cubicBezTo>
                  <a:cubicBezTo>
                    <a:pt x="508" y="144"/>
                    <a:pt x="508" y="144"/>
                    <a:pt x="508" y="144"/>
                  </a:cubicBezTo>
                  <a:cubicBezTo>
                    <a:pt x="508" y="144"/>
                    <a:pt x="508" y="144"/>
                    <a:pt x="508" y="144"/>
                  </a:cubicBezTo>
                  <a:cubicBezTo>
                    <a:pt x="508" y="144"/>
                    <a:pt x="509" y="145"/>
                    <a:pt x="509" y="145"/>
                  </a:cubicBezTo>
                  <a:cubicBezTo>
                    <a:pt x="509" y="145"/>
                    <a:pt x="510" y="145"/>
                    <a:pt x="510" y="144"/>
                  </a:cubicBezTo>
                  <a:cubicBezTo>
                    <a:pt x="510" y="144"/>
                    <a:pt x="510" y="144"/>
                    <a:pt x="510" y="144"/>
                  </a:cubicBezTo>
                  <a:cubicBezTo>
                    <a:pt x="510" y="143"/>
                    <a:pt x="510" y="143"/>
                    <a:pt x="510" y="143"/>
                  </a:cubicBezTo>
                  <a:cubicBezTo>
                    <a:pt x="510" y="142"/>
                    <a:pt x="510" y="142"/>
                    <a:pt x="510" y="142"/>
                  </a:cubicBezTo>
                  <a:cubicBezTo>
                    <a:pt x="510" y="142"/>
                    <a:pt x="510" y="141"/>
                    <a:pt x="509" y="141"/>
                  </a:cubicBezTo>
                  <a:cubicBezTo>
                    <a:pt x="508" y="141"/>
                    <a:pt x="508" y="142"/>
                    <a:pt x="508" y="142"/>
                  </a:cubicBezTo>
                  <a:cubicBezTo>
                    <a:pt x="508" y="142"/>
                    <a:pt x="508" y="142"/>
                    <a:pt x="508" y="142"/>
                  </a:cubicBezTo>
                  <a:close/>
                  <a:moveTo>
                    <a:pt x="402" y="195"/>
                  </a:moveTo>
                  <a:cubicBezTo>
                    <a:pt x="402" y="196"/>
                    <a:pt x="402" y="197"/>
                    <a:pt x="403" y="197"/>
                  </a:cubicBezTo>
                  <a:cubicBezTo>
                    <a:pt x="403" y="197"/>
                    <a:pt x="403" y="197"/>
                    <a:pt x="403" y="197"/>
                  </a:cubicBezTo>
                  <a:cubicBezTo>
                    <a:pt x="403" y="197"/>
                    <a:pt x="403" y="197"/>
                    <a:pt x="403" y="198"/>
                  </a:cubicBezTo>
                  <a:cubicBezTo>
                    <a:pt x="403" y="198"/>
                    <a:pt x="403" y="197"/>
                    <a:pt x="402" y="197"/>
                  </a:cubicBezTo>
                  <a:cubicBezTo>
                    <a:pt x="402" y="197"/>
                    <a:pt x="402" y="197"/>
                    <a:pt x="402" y="197"/>
                  </a:cubicBezTo>
                  <a:cubicBezTo>
                    <a:pt x="401" y="198"/>
                    <a:pt x="401" y="198"/>
                    <a:pt x="401" y="199"/>
                  </a:cubicBezTo>
                  <a:cubicBezTo>
                    <a:pt x="400" y="200"/>
                    <a:pt x="400" y="200"/>
                    <a:pt x="400" y="200"/>
                  </a:cubicBezTo>
                  <a:cubicBezTo>
                    <a:pt x="400" y="200"/>
                    <a:pt x="401" y="201"/>
                    <a:pt x="401" y="201"/>
                  </a:cubicBezTo>
                  <a:cubicBezTo>
                    <a:pt x="402" y="201"/>
                    <a:pt x="402" y="201"/>
                    <a:pt x="403" y="201"/>
                  </a:cubicBezTo>
                  <a:cubicBezTo>
                    <a:pt x="403" y="201"/>
                    <a:pt x="403" y="201"/>
                    <a:pt x="403" y="201"/>
                  </a:cubicBezTo>
                  <a:cubicBezTo>
                    <a:pt x="403" y="201"/>
                    <a:pt x="403" y="201"/>
                    <a:pt x="403" y="201"/>
                  </a:cubicBezTo>
                  <a:cubicBezTo>
                    <a:pt x="403" y="201"/>
                    <a:pt x="403" y="201"/>
                    <a:pt x="403" y="201"/>
                  </a:cubicBezTo>
                  <a:cubicBezTo>
                    <a:pt x="403" y="201"/>
                    <a:pt x="403" y="201"/>
                    <a:pt x="403" y="201"/>
                  </a:cubicBezTo>
                  <a:cubicBezTo>
                    <a:pt x="403" y="202"/>
                    <a:pt x="403" y="202"/>
                    <a:pt x="403" y="202"/>
                  </a:cubicBezTo>
                  <a:cubicBezTo>
                    <a:pt x="403" y="202"/>
                    <a:pt x="404" y="203"/>
                    <a:pt x="404" y="203"/>
                  </a:cubicBezTo>
                  <a:cubicBezTo>
                    <a:pt x="405" y="203"/>
                    <a:pt x="405" y="202"/>
                    <a:pt x="405" y="202"/>
                  </a:cubicBezTo>
                  <a:cubicBezTo>
                    <a:pt x="405" y="201"/>
                    <a:pt x="406" y="201"/>
                    <a:pt x="406" y="201"/>
                  </a:cubicBezTo>
                  <a:cubicBezTo>
                    <a:pt x="406" y="201"/>
                    <a:pt x="406" y="200"/>
                    <a:pt x="406" y="200"/>
                  </a:cubicBezTo>
                  <a:cubicBezTo>
                    <a:pt x="406" y="200"/>
                    <a:pt x="406" y="200"/>
                    <a:pt x="406" y="199"/>
                  </a:cubicBezTo>
                  <a:cubicBezTo>
                    <a:pt x="406" y="199"/>
                    <a:pt x="407" y="199"/>
                    <a:pt x="407" y="199"/>
                  </a:cubicBezTo>
                  <a:cubicBezTo>
                    <a:pt x="407" y="198"/>
                    <a:pt x="407" y="198"/>
                    <a:pt x="407" y="197"/>
                  </a:cubicBezTo>
                  <a:cubicBezTo>
                    <a:pt x="407" y="197"/>
                    <a:pt x="406" y="197"/>
                    <a:pt x="406" y="197"/>
                  </a:cubicBezTo>
                  <a:cubicBezTo>
                    <a:pt x="406" y="197"/>
                    <a:pt x="406" y="197"/>
                    <a:pt x="406" y="197"/>
                  </a:cubicBezTo>
                  <a:cubicBezTo>
                    <a:pt x="406" y="196"/>
                    <a:pt x="406" y="196"/>
                    <a:pt x="406" y="196"/>
                  </a:cubicBezTo>
                  <a:cubicBezTo>
                    <a:pt x="406" y="196"/>
                    <a:pt x="406" y="196"/>
                    <a:pt x="406" y="196"/>
                  </a:cubicBezTo>
                  <a:cubicBezTo>
                    <a:pt x="406" y="195"/>
                    <a:pt x="406" y="195"/>
                    <a:pt x="406" y="195"/>
                  </a:cubicBezTo>
                  <a:cubicBezTo>
                    <a:pt x="406" y="195"/>
                    <a:pt x="405" y="194"/>
                    <a:pt x="405" y="194"/>
                  </a:cubicBezTo>
                  <a:cubicBezTo>
                    <a:pt x="403" y="194"/>
                    <a:pt x="403" y="194"/>
                    <a:pt x="403" y="194"/>
                  </a:cubicBezTo>
                  <a:cubicBezTo>
                    <a:pt x="402" y="194"/>
                    <a:pt x="402" y="195"/>
                    <a:pt x="402" y="195"/>
                  </a:cubicBezTo>
                  <a:close/>
                  <a:moveTo>
                    <a:pt x="404" y="184"/>
                  </a:moveTo>
                  <a:cubicBezTo>
                    <a:pt x="404" y="184"/>
                    <a:pt x="405" y="184"/>
                    <a:pt x="405" y="184"/>
                  </a:cubicBezTo>
                  <a:cubicBezTo>
                    <a:pt x="405" y="184"/>
                    <a:pt x="405" y="184"/>
                    <a:pt x="405" y="184"/>
                  </a:cubicBezTo>
                  <a:cubicBezTo>
                    <a:pt x="405" y="184"/>
                    <a:pt x="405" y="184"/>
                    <a:pt x="405" y="184"/>
                  </a:cubicBezTo>
                  <a:cubicBezTo>
                    <a:pt x="405" y="185"/>
                    <a:pt x="406" y="185"/>
                    <a:pt x="406" y="185"/>
                  </a:cubicBezTo>
                  <a:cubicBezTo>
                    <a:pt x="407" y="185"/>
                    <a:pt x="407" y="185"/>
                    <a:pt x="407" y="184"/>
                  </a:cubicBezTo>
                  <a:cubicBezTo>
                    <a:pt x="408" y="185"/>
                    <a:pt x="408" y="185"/>
                    <a:pt x="408" y="185"/>
                  </a:cubicBezTo>
                  <a:cubicBezTo>
                    <a:pt x="409" y="185"/>
                    <a:pt x="410" y="184"/>
                    <a:pt x="410" y="184"/>
                  </a:cubicBezTo>
                  <a:cubicBezTo>
                    <a:pt x="410" y="183"/>
                    <a:pt x="410" y="183"/>
                    <a:pt x="410" y="183"/>
                  </a:cubicBezTo>
                  <a:cubicBezTo>
                    <a:pt x="410" y="183"/>
                    <a:pt x="409" y="182"/>
                    <a:pt x="409" y="182"/>
                  </a:cubicBezTo>
                  <a:cubicBezTo>
                    <a:pt x="409" y="182"/>
                    <a:pt x="408" y="182"/>
                    <a:pt x="408" y="182"/>
                  </a:cubicBezTo>
                  <a:cubicBezTo>
                    <a:pt x="408" y="182"/>
                    <a:pt x="407" y="182"/>
                    <a:pt x="407" y="182"/>
                  </a:cubicBezTo>
                  <a:cubicBezTo>
                    <a:pt x="407" y="182"/>
                    <a:pt x="407" y="182"/>
                    <a:pt x="407" y="182"/>
                  </a:cubicBezTo>
                  <a:cubicBezTo>
                    <a:pt x="407" y="182"/>
                    <a:pt x="407" y="182"/>
                    <a:pt x="406" y="182"/>
                  </a:cubicBezTo>
                  <a:cubicBezTo>
                    <a:pt x="406" y="181"/>
                    <a:pt x="406" y="181"/>
                    <a:pt x="405" y="181"/>
                  </a:cubicBezTo>
                  <a:cubicBezTo>
                    <a:pt x="405" y="181"/>
                    <a:pt x="405" y="181"/>
                    <a:pt x="405" y="181"/>
                  </a:cubicBezTo>
                  <a:cubicBezTo>
                    <a:pt x="405" y="181"/>
                    <a:pt x="405" y="181"/>
                    <a:pt x="405" y="181"/>
                  </a:cubicBezTo>
                  <a:cubicBezTo>
                    <a:pt x="404" y="181"/>
                    <a:pt x="404" y="182"/>
                    <a:pt x="403" y="182"/>
                  </a:cubicBezTo>
                  <a:cubicBezTo>
                    <a:pt x="403" y="183"/>
                    <a:pt x="403" y="183"/>
                    <a:pt x="403" y="183"/>
                  </a:cubicBezTo>
                  <a:cubicBezTo>
                    <a:pt x="403" y="183"/>
                    <a:pt x="404" y="184"/>
                    <a:pt x="404" y="184"/>
                  </a:cubicBezTo>
                  <a:close/>
                  <a:moveTo>
                    <a:pt x="414" y="42"/>
                  </a:moveTo>
                  <a:cubicBezTo>
                    <a:pt x="415" y="42"/>
                    <a:pt x="415" y="42"/>
                    <a:pt x="415" y="42"/>
                  </a:cubicBezTo>
                  <a:cubicBezTo>
                    <a:pt x="416" y="42"/>
                    <a:pt x="417" y="41"/>
                    <a:pt x="417" y="41"/>
                  </a:cubicBezTo>
                  <a:cubicBezTo>
                    <a:pt x="417" y="40"/>
                    <a:pt x="418" y="40"/>
                    <a:pt x="418" y="40"/>
                  </a:cubicBezTo>
                  <a:cubicBezTo>
                    <a:pt x="418" y="40"/>
                    <a:pt x="419" y="39"/>
                    <a:pt x="419" y="39"/>
                  </a:cubicBezTo>
                  <a:cubicBezTo>
                    <a:pt x="420" y="39"/>
                    <a:pt x="420" y="39"/>
                    <a:pt x="421" y="39"/>
                  </a:cubicBezTo>
                  <a:cubicBezTo>
                    <a:pt x="421" y="41"/>
                    <a:pt x="422" y="43"/>
                    <a:pt x="424" y="44"/>
                  </a:cubicBezTo>
                  <a:cubicBezTo>
                    <a:pt x="425" y="44"/>
                    <a:pt x="425" y="44"/>
                    <a:pt x="426" y="44"/>
                  </a:cubicBezTo>
                  <a:cubicBezTo>
                    <a:pt x="427" y="44"/>
                    <a:pt x="429" y="43"/>
                    <a:pt x="429" y="42"/>
                  </a:cubicBezTo>
                  <a:cubicBezTo>
                    <a:pt x="429" y="42"/>
                    <a:pt x="430" y="43"/>
                    <a:pt x="430" y="43"/>
                  </a:cubicBezTo>
                  <a:cubicBezTo>
                    <a:pt x="430" y="43"/>
                    <a:pt x="430" y="44"/>
                    <a:pt x="430" y="44"/>
                  </a:cubicBezTo>
                  <a:cubicBezTo>
                    <a:pt x="430" y="45"/>
                    <a:pt x="431" y="45"/>
                    <a:pt x="431" y="45"/>
                  </a:cubicBezTo>
                  <a:cubicBezTo>
                    <a:pt x="431" y="45"/>
                    <a:pt x="431" y="45"/>
                    <a:pt x="431" y="45"/>
                  </a:cubicBezTo>
                  <a:cubicBezTo>
                    <a:pt x="431" y="45"/>
                    <a:pt x="431" y="45"/>
                    <a:pt x="431" y="45"/>
                  </a:cubicBezTo>
                  <a:cubicBezTo>
                    <a:pt x="432" y="45"/>
                    <a:pt x="432" y="45"/>
                    <a:pt x="432" y="45"/>
                  </a:cubicBezTo>
                  <a:cubicBezTo>
                    <a:pt x="433" y="45"/>
                    <a:pt x="433" y="45"/>
                    <a:pt x="433" y="45"/>
                  </a:cubicBezTo>
                  <a:cubicBezTo>
                    <a:pt x="433" y="45"/>
                    <a:pt x="434" y="45"/>
                    <a:pt x="434" y="45"/>
                  </a:cubicBezTo>
                  <a:cubicBezTo>
                    <a:pt x="435" y="45"/>
                    <a:pt x="436" y="45"/>
                    <a:pt x="437" y="44"/>
                  </a:cubicBezTo>
                  <a:cubicBezTo>
                    <a:pt x="437" y="44"/>
                    <a:pt x="438" y="44"/>
                    <a:pt x="438" y="44"/>
                  </a:cubicBezTo>
                  <a:cubicBezTo>
                    <a:pt x="439" y="43"/>
                    <a:pt x="440" y="43"/>
                    <a:pt x="441" y="42"/>
                  </a:cubicBezTo>
                  <a:cubicBezTo>
                    <a:pt x="442" y="42"/>
                    <a:pt x="442" y="41"/>
                    <a:pt x="442" y="40"/>
                  </a:cubicBezTo>
                  <a:cubicBezTo>
                    <a:pt x="442" y="40"/>
                    <a:pt x="442" y="40"/>
                    <a:pt x="442" y="40"/>
                  </a:cubicBezTo>
                  <a:cubicBezTo>
                    <a:pt x="443" y="39"/>
                    <a:pt x="444" y="37"/>
                    <a:pt x="445" y="37"/>
                  </a:cubicBezTo>
                  <a:cubicBezTo>
                    <a:pt x="446" y="37"/>
                    <a:pt x="446" y="37"/>
                    <a:pt x="446" y="37"/>
                  </a:cubicBezTo>
                  <a:cubicBezTo>
                    <a:pt x="447" y="36"/>
                    <a:pt x="448" y="36"/>
                    <a:pt x="449" y="36"/>
                  </a:cubicBezTo>
                  <a:cubicBezTo>
                    <a:pt x="449" y="36"/>
                    <a:pt x="450" y="36"/>
                    <a:pt x="450" y="35"/>
                  </a:cubicBezTo>
                  <a:cubicBezTo>
                    <a:pt x="450" y="35"/>
                    <a:pt x="450" y="35"/>
                    <a:pt x="450" y="35"/>
                  </a:cubicBezTo>
                  <a:cubicBezTo>
                    <a:pt x="450" y="35"/>
                    <a:pt x="450" y="35"/>
                    <a:pt x="450" y="35"/>
                  </a:cubicBezTo>
                  <a:cubicBezTo>
                    <a:pt x="450" y="35"/>
                    <a:pt x="450" y="35"/>
                    <a:pt x="450" y="35"/>
                  </a:cubicBezTo>
                  <a:cubicBezTo>
                    <a:pt x="450" y="35"/>
                    <a:pt x="450" y="35"/>
                    <a:pt x="450" y="35"/>
                  </a:cubicBezTo>
                  <a:cubicBezTo>
                    <a:pt x="450" y="35"/>
                    <a:pt x="450" y="35"/>
                    <a:pt x="450" y="35"/>
                  </a:cubicBezTo>
                  <a:cubicBezTo>
                    <a:pt x="451" y="35"/>
                    <a:pt x="451" y="34"/>
                    <a:pt x="451" y="34"/>
                  </a:cubicBezTo>
                  <a:cubicBezTo>
                    <a:pt x="451" y="34"/>
                    <a:pt x="451" y="34"/>
                    <a:pt x="451" y="34"/>
                  </a:cubicBezTo>
                  <a:cubicBezTo>
                    <a:pt x="452" y="34"/>
                    <a:pt x="452" y="34"/>
                    <a:pt x="452" y="34"/>
                  </a:cubicBezTo>
                  <a:cubicBezTo>
                    <a:pt x="452" y="34"/>
                    <a:pt x="453" y="34"/>
                    <a:pt x="453" y="34"/>
                  </a:cubicBezTo>
                  <a:cubicBezTo>
                    <a:pt x="453" y="33"/>
                    <a:pt x="453" y="33"/>
                    <a:pt x="453" y="33"/>
                  </a:cubicBezTo>
                  <a:cubicBezTo>
                    <a:pt x="454" y="33"/>
                    <a:pt x="455" y="32"/>
                    <a:pt x="455" y="31"/>
                  </a:cubicBezTo>
                  <a:cubicBezTo>
                    <a:pt x="455" y="29"/>
                    <a:pt x="454" y="28"/>
                    <a:pt x="453" y="28"/>
                  </a:cubicBezTo>
                  <a:cubicBezTo>
                    <a:pt x="452" y="28"/>
                    <a:pt x="452" y="28"/>
                    <a:pt x="452" y="28"/>
                  </a:cubicBezTo>
                  <a:cubicBezTo>
                    <a:pt x="452" y="28"/>
                    <a:pt x="452" y="28"/>
                    <a:pt x="452" y="27"/>
                  </a:cubicBezTo>
                  <a:cubicBezTo>
                    <a:pt x="451" y="27"/>
                    <a:pt x="451" y="27"/>
                    <a:pt x="451" y="27"/>
                  </a:cubicBezTo>
                  <a:cubicBezTo>
                    <a:pt x="450" y="27"/>
                    <a:pt x="450" y="26"/>
                    <a:pt x="450" y="26"/>
                  </a:cubicBezTo>
                  <a:cubicBezTo>
                    <a:pt x="450" y="26"/>
                    <a:pt x="450" y="25"/>
                    <a:pt x="450" y="25"/>
                  </a:cubicBezTo>
                  <a:cubicBezTo>
                    <a:pt x="450" y="24"/>
                    <a:pt x="450" y="24"/>
                    <a:pt x="449" y="23"/>
                  </a:cubicBezTo>
                  <a:cubicBezTo>
                    <a:pt x="449" y="23"/>
                    <a:pt x="448" y="23"/>
                    <a:pt x="448" y="23"/>
                  </a:cubicBezTo>
                  <a:cubicBezTo>
                    <a:pt x="448" y="23"/>
                    <a:pt x="448" y="23"/>
                    <a:pt x="448" y="23"/>
                  </a:cubicBezTo>
                  <a:cubicBezTo>
                    <a:pt x="448" y="23"/>
                    <a:pt x="448" y="23"/>
                    <a:pt x="448" y="23"/>
                  </a:cubicBezTo>
                  <a:cubicBezTo>
                    <a:pt x="447" y="23"/>
                    <a:pt x="447" y="23"/>
                    <a:pt x="447" y="23"/>
                  </a:cubicBezTo>
                  <a:cubicBezTo>
                    <a:pt x="447" y="19"/>
                    <a:pt x="447" y="19"/>
                    <a:pt x="447" y="19"/>
                  </a:cubicBezTo>
                  <a:cubicBezTo>
                    <a:pt x="447" y="19"/>
                    <a:pt x="448" y="18"/>
                    <a:pt x="448" y="18"/>
                  </a:cubicBezTo>
                  <a:cubicBezTo>
                    <a:pt x="449" y="17"/>
                    <a:pt x="449" y="16"/>
                    <a:pt x="449" y="16"/>
                  </a:cubicBezTo>
                  <a:cubicBezTo>
                    <a:pt x="449" y="15"/>
                    <a:pt x="448" y="15"/>
                    <a:pt x="447" y="15"/>
                  </a:cubicBezTo>
                  <a:cubicBezTo>
                    <a:pt x="447" y="15"/>
                    <a:pt x="447" y="15"/>
                    <a:pt x="447" y="15"/>
                  </a:cubicBezTo>
                  <a:cubicBezTo>
                    <a:pt x="446" y="15"/>
                    <a:pt x="446" y="15"/>
                    <a:pt x="446" y="15"/>
                  </a:cubicBezTo>
                  <a:cubicBezTo>
                    <a:pt x="445" y="15"/>
                    <a:pt x="444" y="15"/>
                    <a:pt x="443" y="15"/>
                  </a:cubicBezTo>
                  <a:cubicBezTo>
                    <a:pt x="443" y="15"/>
                    <a:pt x="442" y="15"/>
                    <a:pt x="442" y="14"/>
                  </a:cubicBezTo>
                  <a:cubicBezTo>
                    <a:pt x="441" y="14"/>
                    <a:pt x="440" y="13"/>
                    <a:pt x="440" y="12"/>
                  </a:cubicBezTo>
                  <a:cubicBezTo>
                    <a:pt x="439" y="12"/>
                    <a:pt x="439" y="11"/>
                    <a:pt x="439" y="11"/>
                  </a:cubicBezTo>
                  <a:cubicBezTo>
                    <a:pt x="438" y="11"/>
                    <a:pt x="438" y="11"/>
                    <a:pt x="438" y="10"/>
                  </a:cubicBezTo>
                  <a:cubicBezTo>
                    <a:pt x="437" y="10"/>
                    <a:pt x="437" y="10"/>
                    <a:pt x="437" y="9"/>
                  </a:cubicBezTo>
                  <a:cubicBezTo>
                    <a:pt x="436" y="9"/>
                    <a:pt x="436" y="8"/>
                    <a:pt x="436" y="8"/>
                  </a:cubicBezTo>
                  <a:cubicBezTo>
                    <a:pt x="436" y="7"/>
                    <a:pt x="436" y="7"/>
                    <a:pt x="436" y="7"/>
                  </a:cubicBezTo>
                  <a:cubicBezTo>
                    <a:pt x="435" y="5"/>
                    <a:pt x="434" y="5"/>
                    <a:pt x="433" y="4"/>
                  </a:cubicBezTo>
                  <a:cubicBezTo>
                    <a:pt x="432" y="3"/>
                    <a:pt x="431" y="3"/>
                    <a:pt x="431" y="2"/>
                  </a:cubicBezTo>
                  <a:cubicBezTo>
                    <a:pt x="431" y="1"/>
                    <a:pt x="430" y="1"/>
                    <a:pt x="429" y="1"/>
                  </a:cubicBezTo>
                  <a:cubicBezTo>
                    <a:pt x="429" y="1"/>
                    <a:pt x="428" y="1"/>
                    <a:pt x="428" y="1"/>
                  </a:cubicBezTo>
                  <a:cubicBezTo>
                    <a:pt x="428" y="1"/>
                    <a:pt x="428" y="1"/>
                    <a:pt x="427" y="1"/>
                  </a:cubicBezTo>
                  <a:cubicBezTo>
                    <a:pt x="427" y="0"/>
                    <a:pt x="427" y="0"/>
                    <a:pt x="427" y="0"/>
                  </a:cubicBezTo>
                  <a:cubicBezTo>
                    <a:pt x="426" y="0"/>
                    <a:pt x="426" y="0"/>
                    <a:pt x="426" y="1"/>
                  </a:cubicBezTo>
                  <a:cubicBezTo>
                    <a:pt x="425" y="1"/>
                    <a:pt x="425" y="2"/>
                    <a:pt x="425" y="3"/>
                  </a:cubicBezTo>
                  <a:cubicBezTo>
                    <a:pt x="425" y="3"/>
                    <a:pt x="425" y="3"/>
                    <a:pt x="425" y="3"/>
                  </a:cubicBezTo>
                  <a:cubicBezTo>
                    <a:pt x="425" y="4"/>
                    <a:pt x="425" y="5"/>
                    <a:pt x="424" y="6"/>
                  </a:cubicBezTo>
                  <a:cubicBezTo>
                    <a:pt x="424" y="7"/>
                    <a:pt x="423" y="8"/>
                    <a:pt x="423" y="8"/>
                  </a:cubicBezTo>
                  <a:cubicBezTo>
                    <a:pt x="423" y="9"/>
                    <a:pt x="423" y="9"/>
                    <a:pt x="423" y="9"/>
                  </a:cubicBezTo>
                  <a:cubicBezTo>
                    <a:pt x="423" y="9"/>
                    <a:pt x="422" y="9"/>
                    <a:pt x="422" y="9"/>
                  </a:cubicBezTo>
                  <a:cubicBezTo>
                    <a:pt x="421" y="10"/>
                    <a:pt x="421" y="10"/>
                    <a:pt x="421" y="10"/>
                  </a:cubicBezTo>
                  <a:cubicBezTo>
                    <a:pt x="420" y="10"/>
                    <a:pt x="420" y="11"/>
                    <a:pt x="420" y="11"/>
                  </a:cubicBezTo>
                  <a:cubicBezTo>
                    <a:pt x="420" y="12"/>
                    <a:pt x="420" y="12"/>
                    <a:pt x="420" y="12"/>
                  </a:cubicBezTo>
                  <a:cubicBezTo>
                    <a:pt x="420" y="12"/>
                    <a:pt x="419" y="13"/>
                    <a:pt x="418" y="13"/>
                  </a:cubicBezTo>
                  <a:cubicBezTo>
                    <a:pt x="418" y="13"/>
                    <a:pt x="417" y="13"/>
                    <a:pt x="417" y="13"/>
                  </a:cubicBezTo>
                  <a:cubicBezTo>
                    <a:pt x="415" y="14"/>
                    <a:pt x="415" y="16"/>
                    <a:pt x="415" y="17"/>
                  </a:cubicBezTo>
                  <a:cubicBezTo>
                    <a:pt x="415" y="17"/>
                    <a:pt x="415" y="17"/>
                    <a:pt x="415" y="17"/>
                  </a:cubicBezTo>
                  <a:cubicBezTo>
                    <a:pt x="415" y="19"/>
                    <a:pt x="415" y="20"/>
                    <a:pt x="415" y="22"/>
                  </a:cubicBezTo>
                  <a:cubicBezTo>
                    <a:pt x="415" y="22"/>
                    <a:pt x="415" y="22"/>
                    <a:pt x="415" y="22"/>
                  </a:cubicBezTo>
                  <a:cubicBezTo>
                    <a:pt x="415" y="23"/>
                    <a:pt x="415" y="23"/>
                    <a:pt x="415" y="23"/>
                  </a:cubicBezTo>
                  <a:cubicBezTo>
                    <a:pt x="415" y="24"/>
                    <a:pt x="415" y="24"/>
                    <a:pt x="415" y="25"/>
                  </a:cubicBezTo>
                  <a:cubicBezTo>
                    <a:pt x="415" y="25"/>
                    <a:pt x="415" y="26"/>
                    <a:pt x="415" y="26"/>
                  </a:cubicBezTo>
                  <a:cubicBezTo>
                    <a:pt x="415" y="26"/>
                    <a:pt x="415" y="27"/>
                    <a:pt x="416" y="27"/>
                  </a:cubicBezTo>
                  <a:cubicBezTo>
                    <a:pt x="417" y="27"/>
                    <a:pt x="418" y="28"/>
                    <a:pt x="419" y="29"/>
                  </a:cubicBezTo>
                  <a:cubicBezTo>
                    <a:pt x="420" y="29"/>
                    <a:pt x="419" y="30"/>
                    <a:pt x="418" y="32"/>
                  </a:cubicBezTo>
                  <a:cubicBezTo>
                    <a:pt x="418" y="32"/>
                    <a:pt x="418" y="33"/>
                    <a:pt x="417" y="33"/>
                  </a:cubicBezTo>
                  <a:cubicBezTo>
                    <a:pt x="417" y="34"/>
                    <a:pt x="417" y="34"/>
                    <a:pt x="417" y="35"/>
                  </a:cubicBezTo>
                  <a:cubicBezTo>
                    <a:pt x="416" y="36"/>
                    <a:pt x="416" y="36"/>
                    <a:pt x="416" y="37"/>
                  </a:cubicBezTo>
                  <a:cubicBezTo>
                    <a:pt x="415" y="38"/>
                    <a:pt x="414" y="39"/>
                    <a:pt x="413" y="39"/>
                  </a:cubicBezTo>
                  <a:cubicBezTo>
                    <a:pt x="413" y="39"/>
                    <a:pt x="413" y="39"/>
                    <a:pt x="413" y="39"/>
                  </a:cubicBezTo>
                  <a:cubicBezTo>
                    <a:pt x="413" y="39"/>
                    <a:pt x="412" y="40"/>
                    <a:pt x="412" y="40"/>
                  </a:cubicBezTo>
                  <a:cubicBezTo>
                    <a:pt x="413" y="41"/>
                    <a:pt x="414" y="42"/>
                    <a:pt x="414" y="42"/>
                  </a:cubicBezTo>
                  <a:close/>
                  <a:moveTo>
                    <a:pt x="432" y="233"/>
                  </a:moveTo>
                  <a:cubicBezTo>
                    <a:pt x="432" y="233"/>
                    <a:pt x="432" y="233"/>
                    <a:pt x="432" y="233"/>
                  </a:cubicBezTo>
                  <a:cubicBezTo>
                    <a:pt x="432" y="233"/>
                    <a:pt x="432" y="233"/>
                    <a:pt x="432" y="233"/>
                  </a:cubicBezTo>
                  <a:cubicBezTo>
                    <a:pt x="432" y="234"/>
                    <a:pt x="432" y="233"/>
                    <a:pt x="432" y="233"/>
                  </a:cubicBezTo>
                  <a:cubicBezTo>
                    <a:pt x="432" y="233"/>
                    <a:pt x="433" y="233"/>
                    <a:pt x="433" y="233"/>
                  </a:cubicBezTo>
                  <a:cubicBezTo>
                    <a:pt x="433" y="233"/>
                    <a:pt x="433" y="233"/>
                    <a:pt x="433" y="233"/>
                  </a:cubicBezTo>
                  <a:cubicBezTo>
                    <a:pt x="433" y="233"/>
                    <a:pt x="433" y="233"/>
                    <a:pt x="433" y="234"/>
                  </a:cubicBezTo>
                  <a:cubicBezTo>
                    <a:pt x="433" y="234"/>
                    <a:pt x="434" y="234"/>
                    <a:pt x="434" y="234"/>
                  </a:cubicBezTo>
                  <a:cubicBezTo>
                    <a:pt x="434" y="234"/>
                    <a:pt x="435" y="234"/>
                    <a:pt x="435" y="233"/>
                  </a:cubicBezTo>
                  <a:cubicBezTo>
                    <a:pt x="435" y="233"/>
                    <a:pt x="435" y="233"/>
                    <a:pt x="435" y="232"/>
                  </a:cubicBezTo>
                  <a:cubicBezTo>
                    <a:pt x="435" y="231"/>
                    <a:pt x="434" y="231"/>
                    <a:pt x="433" y="231"/>
                  </a:cubicBezTo>
                  <a:cubicBezTo>
                    <a:pt x="433" y="231"/>
                    <a:pt x="433" y="231"/>
                    <a:pt x="433" y="231"/>
                  </a:cubicBezTo>
                  <a:cubicBezTo>
                    <a:pt x="432" y="231"/>
                    <a:pt x="432" y="231"/>
                    <a:pt x="432" y="231"/>
                  </a:cubicBezTo>
                  <a:cubicBezTo>
                    <a:pt x="431" y="231"/>
                    <a:pt x="431" y="232"/>
                    <a:pt x="431" y="232"/>
                  </a:cubicBezTo>
                  <a:cubicBezTo>
                    <a:pt x="431" y="233"/>
                    <a:pt x="431" y="233"/>
                    <a:pt x="432" y="233"/>
                  </a:cubicBezTo>
                  <a:close/>
                  <a:moveTo>
                    <a:pt x="397" y="266"/>
                  </a:moveTo>
                  <a:cubicBezTo>
                    <a:pt x="397" y="266"/>
                    <a:pt x="398" y="267"/>
                    <a:pt x="398" y="267"/>
                  </a:cubicBezTo>
                  <a:cubicBezTo>
                    <a:pt x="398" y="267"/>
                    <a:pt x="398" y="267"/>
                    <a:pt x="398" y="267"/>
                  </a:cubicBezTo>
                  <a:cubicBezTo>
                    <a:pt x="398" y="267"/>
                    <a:pt x="399" y="267"/>
                    <a:pt x="399" y="267"/>
                  </a:cubicBezTo>
                  <a:cubicBezTo>
                    <a:pt x="399" y="267"/>
                    <a:pt x="399" y="267"/>
                    <a:pt x="399" y="267"/>
                  </a:cubicBezTo>
                  <a:cubicBezTo>
                    <a:pt x="399" y="267"/>
                    <a:pt x="399" y="267"/>
                    <a:pt x="399" y="267"/>
                  </a:cubicBezTo>
                  <a:cubicBezTo>
                    <a:pt x="400" y="267"/>
                    <a:pt x="400" y="267"/>
                    <a:pt x="400" y="267"/>
                  </a:cubicBezTo>
                  <a:cubicBezTo>
                    <a:pt x="400" y="267"/>
                    <a:pt x="400" y="268"/>
                    <a:pt x="400" y="268"/>
                  </a:cubicBezTo>
                  <a:cubicBezTo>
                    <a:pt x="400" y="268"/>
                    <a:pt x="400" y="268"/>
                    <a:pt x="400" y="268"/>
                  </a:cubicBezTo>
                  <a:cubicBezTo>
                    <a:pt x="400" y="268"/>
                    <a:pt x="400" y="268"/>
                    <a:pt x="400" y="268"/>
                  </a:cubicBezTo>
                  <a:cubicBezTo>
                    <a:pt x="400" y="268"/>
                    <a:pt x="400" y="268"/>
                    <a:pt x="400" y="268"/>
                  </a:cubicBezTo>
                  <a:cubicBezTo>
                    <a:pt x="400" y="268"/>
                    <a:pt x="401" y="268"/>
                    <a:pt x="401" y="268"/>
                  </a:cubicBezTo>
                  <a:cubicBezTo>
                    <a:pt x="401" y="268"/>
                    <a:pt x="402" y="268"/>
                    <a:pt x="402" y="268"/>
                  </a:cubicBezTo>
                  <a:cubicBezTo>
                    <a:pt x="402" y="268"/>
                    <a:pt x="402" y="268"/>
                    <a:pt x="402" y="268"/>
                  </a:cubicBezTo>
                  <a:cubicBezTo>
                    <a:pt x="402" y="268"/>
                    <a:pt x="402" y="268"/>
                    <a:pt x="402" y="268"/>
                  </a:cubicBezTo>
                  <a:cubicBezTo>
                    <a:pt x="402" y="268"/>
                    <a:pt x="402" y="268"/>
                    <a:pt x="403" y="269"/>
                  </a:cubicBezTo>
                  <a:cubicBezTo>
                    <a:pt x="403" y="269"/>
                    <a:pt x="403" y="269"/>
                    <a:pt x="403" y="269"/>
                  </a:cubicBezTo>
                  <a:cubicBezTo>
                    <a:pt x="403" y="269"/>
                    <a:pt x="404" y="269"/>
                    <a:pt x="404" y="269"/>
                  </a:cubicBezTo>
                  <a:cubicBezTo>
                    <a:pt x="404" y="269"/>
                    <a:pt x="404" y="268"/>
                    <a:pt x="404" y="268"/>
                  </a:cubicBezTo>
                  <a:cubicBezTo>
                    <a:pt x="405" y="268"/>
                    <a:pt x="405" y="268"/>
                    <a:pt x="406" y="268"/>
                  </a:cubicBezTo>
                  <a:cubicBezTo>
                    <a:pt x="406" y="267"/>
                    <a:pt x="406" y="266"/>
                    <a:pt x="405" y="265"/>
                  </a:cubicBezTo>
                  <a:cubicBezTo>
                    <a:pt x="405" y="265"/>
                    <a:pt x="405" y="264"/>
                    <a:pt x="405" y="264"/>
                  </a:cubicBezTo>
                  <a:cubicBezTo>
                    <a:pt x="404" y="264"/>
                    <a:pt x="404" y="264"/>
                    <a:pt x="405" y="263"/>
                  </a:cubicBezTo>
                  <a:cubicBezTo>
                    <a:pt x="405" y="263"/>
                    <a:pt x="405" y="262"/>
                    <a:pt x="405" y="262"/>
                  </a:cubicBezTo>
                  <a:cubicBezTo>
                    <a:pt x="405" y="261"/>
                    <a:pt x="404" y="261"/>
                    <a:pt x="404" y="260"/>
                  </a:cubicBezTo>
                  <a:cubicBezTo>
                    <a:pt x="403" y="259"/>
                    <a:pt x="403" y="259"/>
                    <a:pt x="402" y="258"/>
                  </a:cubicBezTo>
                  <a:cubicBezTo>
                    <a:pt x="402" y="258"/>
                    <a:pt x="402" y="258"/>
                    <a:pt x="402" y="257"/>
                  </a:cubicBezTo>
                  <a:cubicBezTo>
                    <a:pt x="402" y="257"/>
                    <a:pt x="402" y="257"/>
                    <a:pt x="401" y="257"/>
                  </a:cubicBezTo>
                  <a:cubicBezTo>
                    <a:pt x="401" y="257"/>
                    <a:pt x="401" y="257"/>
                    <a:pt x="401" y="257"/>
                  </a:cubicBezTo>
                  <a:cubicBezTo>
                    <a:pt x="400" y="258"/>
                    <a:pt x="399" y="259"/>
                    <a:pt x="398" y="260"/>
                  </a:cubicBezTo>
                  <a:cubicBezTo>
                    <a:pt x="398" y="260"/>
                    <a:pt x="398" y="261"/>
                    <a:pt x="398" y="261"/>
                  </a:cubicBezTo>
                  <a:cubicBezTo>
                    <a:pt x="398" y="262"/>
                    <a:pt x="398" y="262"/>
                    <a:pt x="398" y="262"/>
                  </a:cubicBezTo>
                  <a:cubicBezTo>
                    <a:pt x="398" y="263"/>
                    <a:pt x="397" y="263"/>
                    <a:pt x="397" y="264"/>
                  </a:cubicBezTo>
                  <a:cubicBezTo>
                    <a:pt x="396" y="265"/>
                    <a:pt x="397" y="266"/>
                    <a:pt x="397" y="266"/>
                  </a:cubicBezTo>
                  <a:close/>
                  <a:moveTo>
                    <a:pt x="400" y="187"/>
                  </a:moveTo>
                  <a:cubicBezTo>
                    <a:pt x="400" y="187"/>
                    <a:pt x="400" y="187"/>
                    <a:pt x="400" y="187"/>
                  </a:cubicBezTo>
                  <a:cubicBezTo>
                    <a:pt x="401" y="187"/>
                    <a:pt x="401" y="187"/>
                    <a:pt x="401" y="186"/>
                  </a:cubicBezTo>
                  <a:cubicBezTo>
                    <a:pt x="402" y="186"/>
                    <a:pt x="401" y="185"/>
                    <a:pt x="401" y="185"/>
                  </a:cubicBezTo>
                  <a:cubicBezTo>
                    <a:pt x="400" y="185"/>
                    <a:pt x="400" y="185"/>
                    <a:pt x="400" y="184"/>
                  </a:cubicBezTo>
                  <a:cubicBezTo>
                    <a:pt x="400" y="184"/>
                    <a:pt x="399" y="184"/>
                    <a:pt x="399" y="184"/>
                  </a:cubicBezTo>
                  <a:cubicBezTo>
                    <a:pt x="399" y="184"/>
                    <a:pt x="399" y="184"/>
                    <a:pt x="399" y="184"/>
                  </a:cubicBezTo>
                  <a:cubicBezTo>
                    <a:pt x="399" y="183"/>
                    <a:pt x="399" y="183"/>
                    <a:pt x="398" y="183"/>
                  </a:cubicBezTo>
                  <a:cubicBezTo>
                    <a:pt x="398" y="183"/>
                    <a:pt x="397" y="183"/>
                    <a:pt x="397" y="183"/>
                  </a:cubicBezTo>
                  <a:cubicBezTo>
                    <a:pt x="397" y="183"/>
                    <a:pt x="397" y="184"/>
                    <a:pt x="397" y="184"/>
                  </a:cubicBezTo>
                  <a:cubicBezTo>
                    <a:pt x="397" y="185"/>
                    <a:pt x="397" y="186"/>
                    <a:pt x="399" y="187"/>
                  </a:cubicBezTo>
                  <a:cubicBezTo>
                    <a:pt x="399" y="187"/>
                    <a:pt x="399" y="187"/>
                    <a:pt x="400" y="187"/>
                  </a:cubicBezTo>
                  <a:close/>
                  <a:moveTo>
                    <a:pt x="445" y="202"/>
                  </a:moveTo>
                  <a:cubicBezTo>
                    <a:pt x="445" y="202"/>
                    <a:pt x="445" y="202"/>
                    <a:pt x="445" y="202"/>
                  </a:cubicBezTo>
                  <a:cubicBezTo>
                    <a:pt x="445" y="203"/>
                    <a:pt x="445" y="203"/>
                    <a:pt x="446" y="203"/>
                  </a:cubicBezTo>
                  <a:cubicBezTo>
                    <a:pt x="446" y="203"/>
                    <a:pt x="446" y="203"/>
                    <a:pt x="446" y="203"/>
                  </a:cubicBezTo>
                  <a:cubicBezTo>
                    <a:pt x="446" y="203"/>
                    <a:pt x="447" y="202"/>
                    <a:pt x="447" y="202"/>
                  </a:cubicBezTo>
                  <a:cubicBezTo>
                    <a:pt x="447" y="202"/>
                    <a:pt x="447" y="202"/>
                    <a:pt x="447" y="201"/>
                  </a:cubicBezTo>
                  <a:cubicBezTo>
                    <a:pt x="448" y="201"/>
                    <a:pt x="448" y="201"/>
                    <a:pt x="448" y="200"/>
                  </a:cubicBezTo>
                  <a:cubicBezTo>
                    <a:pt x="448" y="200"/>
                    <a:pt x="448" y="200"/>
                    <a:pt x="447" y="199"/>
                  </a:cubicBezTo>
                  <a:cubicBezTo>
                    <a:pt x="447" y="199"/>
                    <a:pt x="447" y="199"/>
                    <a:pt x="447" y="199"/>
                  </a:cubicBezTo>
                  <a:cubicBezTo>
                    <a:pt x="446" y="199"/>
                    <a:pt x="446" y="199"/>
                    <a:pt x="446" y="200"/>
                  </a:cubicBezTo>
                  <a:cubicBezTo>
                    <a:pt x="445" y="200"/>
                    <a:pt x="445" y="200"/>
                    <a:pt x="445" y="200"/>
                  </a:cubicBezTo>
                  <a:cubicBezTo>
                    <a:pt x="445" y="200"/>
                    <a:pt x="445" y="200"/>
                    <a:pt x="445" y="200"/>
                  </a:cubicBezTo>
                  <a:cubicBezTo>
                    <a:pt x="444" y="200"/>
                    <a:pt x="444" y="201"/>
                    <a:pt x="444" y="201"/>
                  </a:cubicBezTo>
                  <a:cubicBezTo>
                    <a:pt x="444" y="201"/>
                    <a:pt x="444" y="202"/>
                    <a:pt x="444" y="202"/>
                  </a:cubicBezTo>
                  <a:cubicBezTo>
                    <a:pt x="444" y="202"/>
                    <a:pt x="444" y="202"/>
                    <a:pt x="445" y="202"/>
                  </a:cubicBezTo>
                  <a:close/>
                  <a:moveTo>
                    <a:pt x="436" y="218"/>
                  </a:moveTo>
                  <a:cubicBezTo>
                    <a:pt x="436" y="218"/>
                    <a:pt x="436" y="217"/>
                    <a:pt x="435" y="217"/>
                  </a:cubicBezTo>
                  <a:cubicBezTo>
                    <a:pt x="435" y="217"/>
                    <a:pt x="435" y="218"/>
                    <a:pt x="434" y="218"/>
                  </a:cubicBezTo>
                  <a:cubicBezTo>
                    <a:pt x="434" y="218"/>
                    <a:pt x="434" y="217"/>
                    <a:pt x="434" y="217"/>
                  </a:cubicBezTo>
                  <a:cubicBezTo>
                    <a:pt x="433" y="217"/>
                    <a:pt x="432" y="218"/>
                    <a:pt x="432" y="218"/>
                  </a:cubicBezTo>
                  <a:cubicBezTo>
                    <a:pt x="432" y="219"/>
                    <a:pt x="432" y="219"/>
                    <a:pt x="432" y="219"/>
                  </a:cubicBezTo>
                  <a:cubicBezTo>
                    <a:pt x="431" y="220"/>
                    <a:pt x="431" y="220"/>
                    <a:pt x="431" y="221"/>
                  </a:cubicBezTo>
                  <a:cubicBezTo>
                    <a:pt x="431" y="221"/>
                    <a:pt x="432" y="222"/>
                    <a:pt x="432" y="222"/>
                  </a:cubicBezTo>
                  <a:cubicBezTo>
                    <a:pt x="432" y="222"/>
                    <a:pt x="433" y="222"/>
                    <a:pt x="433" y="222"/>
                  </a:cubicBezTo>
                  <a:cubicBezTo>
                    <a:pt x="433" y="222"/>
                    <a:pt x="434" y="221"/>
                    <a:pt x="434" y="221"/>
                  </a:cubicBezTo>
                  <a:cubicBezTo>
                    <a:pt x="434" y="221"/>
                    <a:pt x="434" y="220"/>
                    <a:pt x="434" y="220"/>
                  </a:cubicBezTo>
                  <a:cubicBezTo>
                    <a:pt x="434" y="220"/>
                    <a:pt x="435" y="220"/>
                    <a:pt x="435" y="220"/>
                  </a:cubicBezTo>
                  <a:cubicBezTo>
                    <a:pt x="435" y="220"/>
                    <a:pt x="435" y="220"/>
                    <a:pt x="436" y="219"/>
                  </a:cubicBezTo>
                  <a:cubicBezTo>
                    <a:pt x="436" y="219"/>
                    <a:pt x="436" y="219"/>
                    <a:pt x="436" y="218"/>
                  </a:cubicBezTo>
                  <a:close/>
                  <a:moveTo>
                    <a:pt x="438" y="211"/>
                  </a:moveTo>
                  <a:cubicBezTo>
                    <a:pt x="438" y="211"/>
                    <a:pt x="438" y="211"/>
                    <a:pt x="438" y="210"/>
                  </a:cubicBezTo>
                  <a:cubicBezTo>
                    <a:pt x="438" y="210"/>
                    <a:pt x="438" y="210"/>
                    <a:pt x="437" y="210"/>
                  </a:cubicBezTo>
                  <a:cubicBezTo>
                    <a:pt x="436" y="210"/>
                    <a:pt x="436" y="210"/>
                    <a:pt x="436" y="210"/>
                  </a:cubicBezTo>
                  <a:cubicBezTo>
                    <a:pt x="436" y="210"/>
                    <a:pt x="436" y="210"/>
                    <a:pt x="436" y="210"/>
                  </a:cubicBezTo>
                  <a:cubicBezTo>
                    <a:pt x="435" y="210"/>
                    <a:pt x="435" y="210"/>
                    <a:pt x="435" y="210"/>
                  </a:cubicBezTo>
                  <a:cubicBezTo>
                    <a:pt x="435" y="210"/>
                    <a:pt x="435" y="210"/>
                    <a:pt x="435" y="210"/>
                  </a:cubicBezTo>
                  <a:cubicBezTo>
                    <a:pt x="434" y="210"/>
                    <a:pt x="433" y="210"/>
                    <a:pt x="433" y="211"/>
                  </a:cubicBezTo>
                  <a:cubicBezTo>
                    <a:pt x="433" y="211"/>
                    <a:pt x="434" y="212"/>
                    <a:pt x="434" y="212"/>
                  </a:cubicBezTo>
                  <a:cubicBezTo>
                    <a:pt x="435" y="212"/>
                    <a:pt x="435" y="212"/>
                    <a:pt x="435" y="212"/>
                  </a:cubicBezTo>
                  <a:cubicBezTo>
                    <a:pt x="435" y="212"/>
                    <a:pt x="436" y="213"/>
                    <a:pt x="436" y="213"/>
                  </a:cubicBezTo>
                  <a:cubicBezTo>
                    <a:pt x="436" y="213"/>
                    <a:pt x="437" y="213"/>
                    <a:pt x="437" y="212"/>
                  </a:cubicBezTo>
                  <a:cubicBezTo>
                    <a:pt x="438" y="212"/>
                    <a:pt x="438" y="212"/>
                    <a:pt x="438" y="211"/>
                  </a:cubicBezTo>
                  <a:close/>
                  <a:moveTo>
                    <a:pt x="443" y="207"/>
                  </a:moveTo>
                  <a:cubicBezTo>
                    <a:pt x="443" y="207"/>
                    <a:pt x="443" y="207"/>
                    <a:pt x="444" y="207"/>
                  </a:cubicBezTo>
                  <a:cubicBezTo>
                    <a:pt x="444" y="207"/>
                    <a:pt x="444" y="207"/>
                    <a:pt x="444" y="207"/>
                  </a:cubicBezTo>
                  <a:cubicBezTo>
                    <a:pt x="444" y="207"/>
                    <a:pt x="445" y="207"/>
                    <a:pt x="445" y="207"/>
                  </a:cubicBezTo>
                  <a:cubicBezTo>
                    <a:pt x="446" y="207"/>
                    <a:pt x="446" y="207"/>
                    <a:pt x="446" y="207"/>
                  </a:cubicBezTo>
                  <a:cubicBezTo>
                    <a:pt x="447" y="207"/>
                    <a:pt x="447" y="207"/>
                    <a:pt x="447" y="206"/>
                  </a:cubicBezTo>
                  <a:cubicBezTo>
                    <a:pt x="447" y="206"/>
                    <a:pt x="448" y="206"/>
                    <a:pt x="448" y="206"/>
                  </a:cubicBezTo>
                  <a:cubicBezTo>
                    <a:pt x="448" y="205"/>
                    <a:pt x="448" y="205"/>
                    <a:pt x="448" y="205"/>
                  </a:cubicBezTo>
                  <a:cubicBezTo>
                    <a:pt x="448" y="204"/>
                    <a:pt x="448" y="204"/>
                    <a:pt x="447" y="204"/>
                  </a:cubicBezTo>
                  <a:cubicBezTo>
                    <a:pt x="446" y="204"/>
                    <a:pt x="446" y="204"/>
                    <a:pt x="446" y="204"/>
                  </a:cubicBezTo>
                  <a:cubicBezTo>
                    <a:pt x="446" y="204"/>
                    <a:pt x="446" y="204"/>
                    <a:pt x="446" y="204"/>
                  </a:cubicBezTo>
                  <a:cubicBezTo>
                    <a:pt x="445" y="204"/>
                    <a:pt x="445" y="204"/>
                    <a:pt x="444" y="204"/>
                  </a:cubicBezTo>
                  <a:cubicBezTo>
                    <a:pt x="444" y="204"/>
                    <a:pt x="444" y="204"/>
                    <a:pt x="444" y="204"/>
                  </a:cubicBezTo>
                  <a:cubicBezTo>
                    <a:pt x="444" y="204"/>
                    <a:pt x="444" y="205"/>
                    <a:pt x="444" y="205"/>
                  </a:cubicBezTo>
                  <a:cubicBezTo>
                    <a:pt x="444" y="205"/>
                    <a:pt x="444" y="205"/>
                    <a:pt x="444" y="205"/>
                  </a:cubicBezTo>
                  <a:cubicBezTo>
                    <a:pt x="444" y="204"/>
                    <a:pt x="444" y="204"/>
                    <a:pt x="444" y="204"/>
                  </a:cubicBezTo>
                  <a:cubicBezTo>
                    <a:pt x="444" y="204"/>
                    <a:pt x="443" y="204"/>
                    <a:pt x="443" y="204"/>
                  </a:cubicBezTo>
                  <a:cubicBezTo>
                    <a:pt x="443" y="204"/>
                    <a:pt x="442" y="204"/>
                    <a:pt x="442" y="205"/>
                  </a:cubicBezTo>
                  <a:cubicBezTo>
                    <a:pt x="442" y="205"/>
                    <a:pt x="442" y="206"/>
                    <a:pt x="442" y="206"/>
                  </a:cubicBezTo>
                  <a:cubicBezTo>
                    <a:pt x="442" y="206"/>
                    <a:pt x="443" y="206"/>
                    <a:pt x="443" y="207"/>
                  </a:cubicBezTo>
                  <a:close/>
                  <a:moveTo>
                    <a:pt x="442" y="139"/>
                  </a:moveTo>
                  <a:cubicBezTo>
                    <a:pt x="443" y="138"/>
                    <a:pt x="443" y="137"/>
                    <a:pt x="444" y="136"/>
                  </a:cubicBezTo>
                  <a:cubicBezTo>
                    <a:pt x="444" y="136"/>
                    <a:pt x="444" y="136"/>
                    <a:pt x="444" y="136"/>
                  </a:cubicBezTo>
                  <a:cubicBezTo>
                    <a:pt x="444" y="135"/>
                    <a:pt x="444" y="135"/>
                    <a:pt x="444" y="134"/>
                  </a:cubicBezTo>
                  <a:cubicBezTo>
                    <a:pt x="444" y="134"/>
                    <a:pt x="444" y="134"/>
                    <a:pt x="444" y="134"/>
                  </a:cubicBezTo>
                  <a:cubicBezTo>
                    <a:pt x="444" y="134"/>
                    <a:pt x="444" y="133"/>
                    <a:pt x="443" y="133"/>
                  </a:cubicBezTo>
                  <a:cubicBezTo>
                    <a:pt x="443" y="133"/>
                    <a:pt x="443" y="133"/>
                    <a:pt x="443" y="133"/>
                  </a:cubicBezTo>
                  <a:cubicBezTo>
                    <a:pt x="443" y="133"/>
                    <a:pt x="443" y="132"/>
                    <a:pt x="443" y="132"/>
                  </a:cubicBezTo>
                  <a:cubicBezTo>
                    <a:pt x="442" y="132"/>
                    <a:pt x="442" y="132"/>
                    <a:pt x="442" y="133"/>
                  </a:cubicBezTo>
                  <a:cubicBezTo>
                    <a:pt x="442" y="133"/>
                    <a:pt x="442" y="133"/>
                    <a:pt x="442" y="133"/>
                  </a:cubicBezTo>
                  <a:cubicBezTo>
                    <a:pt x="442" y="133"/>
                    <a:pt x="441" y="133"/>
                    <a:pt x="441" y="133"/>
                  </a:cubicBezTo>
                  <a:cubicBezTo>
                    <a:pt x="440" y="133"/>
                    <a:pt x="439" y="134"/>
                    <a:pt x="439" y="135"/>
                  </a:cubicBezTo>
                  <a:cubicBezTo>
                    <a:pt x="438" y="136"/>
                    <a:pt x="438" y="137"/>
                    <a:pt x="438" y="138"/>
                  </a:cubicBezTo>
                  <a:cubicBezTo>
                    <a:pt x="438" y="139"/>
                    <a:pt x="439" y="140"/>
                    <a:pt x="440" y="140"/>
                  </a:cubicBezTo>
                  <a:cubicBezTo>
                    <a:pt x="441" y="140"/>
                    <a:pt x="442" y="140"/>
                    <a:pt x="442" y="139"/>
                  </a:cubicBezTo>
                  <a:close/>
                  <a:moveTo>
                    <a:pt x="448" y="308"/>
                  </a:moveTo>
                  <a:cubicBezTo>
                    <a:pt x="448" y="308"/>
                    <a:pt x="448" y="308"/>
                    <a:pt x="448" y="308"/>
                  </a:cubicBezTo>
                  <a:cubicBezTo>
                    <a:pt x="449" y="308"/>
                    <a:pt x="449" y="308"/>
                    <a:pt x="449" y="308"/>
                  </a:cubicBezTo>
                  <a:cubicBezTo>
                    <a:pt x="449" y="308"/>
                    <a:pt x="449" y="308"/>
                    <a:pt x="450" y="308"/>
                  </a:cubicBezTo>
                  <a:cubicBezTo>
                    <a:pt x="450" y="308"/>
                    <a:pt x="450" y="308"/>
                    <a:pt x="450" y="308"/>
                  </a:cubicBezTo>
                  <a:cubicBezTo>
                    <a:pt x="450" y="307"/>
                    <a:pt x="450" y="307"/>
                    <a:pt x="450" y="307"/>
                  </a:cubicBezTo>
                  <a:cubicBezTo>
                    <a:pt x="450" y="307"/>
                    <a:pt x="450" y="306"/>
                    <a:pt x="450" y="306"/>
                  </a:cubicBezTo>
                  <a:cubicBezTo>
                    <a:pt x="450" y="306"/>
                    <a:pt x="450" y="306"/>
                    <a:pt x="450" y="306"/>
                  </a:cubicBezTo>
                  <a:cubicBezTo>
                    <a:pt x="450" y="305"/>
                    <a:pt x="449" y="305"/>
                    <a:pt x="449" y="305"/>
                  </a:cubicBezTo>
                  <a:cubicBezTo>
                    <a:pt x="448" y="305"/>
                    <a:pt x="448" y="305"/>
                    <a:pt x="448" y="306"/>
                  </a:cubicBezTo>
                  <a:cubicBezTo>
                    <a:pt x="448" y="306"/>
                    <a:pt x="448" y="306"/>
                    <a:pt x="448" y="306"/>
                  </a:cubicBezTo>
                  <a:cubicBezTo>
                    <a:pt x="448" y="306"/>
                    <a:pt x="447" y="307"/>
                    <a:pt x="448" y="307"/>
                  </a:cubicBezTo>
                  <a:cubicBezTo>
                    <a:pt x="448" y="307"/>
                    <a:pt x="448" y="308"/>
                    <a:pt x="448" y="308"/>
                  </a:cubicBezTo>
                  <a:close/>
                  <a:moveTo>
                    <a:pt x="324" y="44"/>
                  </a:moveTo>
                  <a:cubicBezTo>
                    <a:pt x="324" y="44"/>
                    <a:pt x="324" y="44"/>
                    <a:pt x="324" y="44"/>
                  </a:cubicBezTo>
                  <a:cubicBezTo>
                    <a:pt x="325" y="44"/>
                    <a:pt x="326" y="44"/>
                    <a:pt x="327" y="45"/>
                  </a:cubicBezTo>
                  <a:cubicBezTo>
                    <a:pt x="328" y="45"/>
                    <a:pt x="328" y="44"/>
                    <a:pt x="329" y="44"/>
                  </a:cubicBezTo>
                  <a:cubicBezTo>
                    <a:pt x="329" y="44"/>
                    <a:pt x="329" y="44"/>
                    <a:pt x="329" y="44"/>
                  </a:cubicBezTo>
                  <a:cubicBezTo>
                    <a:pt x="330" y="43"/>
                    <a:pt x="332" y="43"/>
                    <a:pt x="332" y="42"/>
                  </a:cubicBezTo>
                  <a:cubicBezTo>
                    <a:pt x="332" y="41"/>
                    <a:pt x="332" y="41"/>
                    <a:pt x="332" y="40"/>
                  </a:cubicBezTo>
                  <a:cubicBezTo>
                    <a:pt x="332" y="40"/>
                    <a:pt x="332" y="39"/>
                    <a:pt x="332" y="39"/>
                  </a:cubicBezTo>
                  <a:cubicBezTo>
                    <a:pt x="332" y="39"/>
                    <a:pt x="332" y="39"/>
                    <a:pt x="332" y="39"/>
                  </a:cubicBezTo>
                  <a:cubicBezTo>
                    <a:pt x="332" y="39"/>
                    <a:pt x="332" y="39"/>
                    <a:pt x="331" y="39"/>
                  </a:cubicBezTo>
                  <a:cubicBezTo>
                    <a:pt x="331" y="39"/>
                    <a:pt x="331" y="39"/>
                    <a:pt x="331" y="39"/>
                  </a:cubicBezTo>
                  <a:cubicBezTo>
                    <a:pt x="330" y="39"/>
                    <a:pt x="330" y="39"/>
                    <a:pt x="330" y="39"/>
                  </a:cubicBezTo>
                  <a:cubicBezTo>
                    <a:pt x="330" y="39"/>
                    <a:pt x="330" y="39"/>
                    <a:pt x="330" y="39"/>
                  </a:cubicBezTo>
                  <a:cubicBezTo>
                    <a:pt x="330" y="39"/>
                    <a:pt x="330" y="39"/>
                    <a:pt x="330" y="39"/>
                  </a:cubicBezTo>
                  <a:cubicBezTo>
                    <a:pt x="330" y="39"/>
                    <a:pt x="329" y="39"/>
                    <a:pt x="329" y="39"/>
                  </a:cubicBezTo>
                  <a:cubicBezTo>
                    <a:pt x="328" y="39"/>
                    <a:pt x="328" y="39"/>
                    <a:pt x="327" y="39"/>
                  </a:cubicBezTo>
                  <a:cubicBezTo>
                    <a:pt x="326" y="39"/>
                    <a:pt x="325" y="39"/>
                    <a:pt x="325" y="40"/>
                  </a:cubicBezTo>
                  <a:cubicBezTo>
                    <a:pt x="325" y="40"/>
                    <a:pt x="324" y="40"/>
                    <a:pt x="324" y="40"/>
                  </a:cubicBezTo>
                  <a:cubicBezTo>
                    <a:pt x="324" y="40"/>
                    <a:pt x="323" y="40"/>
                    <a:pt x="323" y="41"/>
                  </a:cubicBezTo>
                  <a:cubicBezTo>
                    <a:pt x="322" y="41"/>
                    <a:pt x="321" y="42"/>
                    <a:pt x="322" y="43"/>
                  </a:cubicBezTo>
                  <a:cubicBezTo>
                    <a:pt x="322" y="44"/>
                    <a:pt x="323" y="44"/>
                    <a:pt x="324" y="44"/>
                  </a:cubicBezTo>
                  <a:close/>
                  <a:moveTo>
                    <a:pt x="572" y="107"/>
                  </a:moveTo>
                  <a:cubicBezTo>
                    <a:pt x="572" y="107"/>
                    <a:pt x="572" y="107"/>
                    <a:pt x="572" y="107"/>
                  </a:cubicBezTo>
                  <a:cubicBezTo>
                    <a:pt x="572" y="107"/>
                    <a:pt x="572" y="107"/>
                    <a:pt x="572" y="107"/>
                  </a:cubicBezTo>
                  <a:cubicBezTo>
                    <a:pt x="572" y="108"/>
                    <a:pt x="573" y="108"/>
                    <a:pt x="573" y="109"/>
                  </a:cubicBezTo>
                  <a:cubicBezTo>
                    <a:pt x="573" y="109"/>
                    <a:pt x="573" y="109"/>
                    <a:pt x="573" y="109"/>
                  </a:cubicBezTo>
                  <a:cubicBezTo>
                    <a:pt x="573" y="109"/>
                    <a:pt x="573" y="109"/>
                    <a:pt x="573" y="109"/>
                  </a:cubicBezTo>
                  <a:cubicBezTo>
                    <a:pt x="573" y="110"/>
                    <a:pt x="573" y="110"/>
                    <a:pt x="573" y="110"/>
                  </a:cubicBezTo>
                  <a:cubicBezTo>
                    <a:pt x="573" y="110"/>
                    <a:pt x="573" y="110"/>
                    <a:pt x="573" y="110"/>
                  </a:cubicBezTo>
                  <a:cubicBezTo>
                    <a:pt x="574" y="110"/>
                    <a:pt x="574" y="110"/>
                    <a:pt x="574" y="110"/>
                  </a:cubicBezTo>
                  <a:cubicBezTo>
                    <a:pt x="574" y="109"/>
                    <a:pt x="574" y="109"/>
                    <a:pt x="574" y="109"/>
                  </a:cubicBezTo>
                  <a:cubicBezTo>
                    <a:pt x="574" y="109"/>
                    <a:pt x="574" y="109"/>
                    <a:pt x="574" y="109"/>
                  </a:cubicBezTo>
                  <a:cubicBezTo>
                    <a:pt x="574" y="109"/>
                    <a:pt x="574" y="109"/>
                    <a:pt x="574" y="109"/>
                  </a:cubicBezTo>
                  <a:cubicBezTo>
                    <a:pt x="575" y="109"/>
                    <a:pt x="575" y="109"/>
                    <a:pt x="575" y="109"/>
                  </a:cubicBezTo>
                  <a:cubicBezTo>
                    <a:pt x="575" y="109"/>
                    <a:pt x="575" y="109"/>
                    <a:pt x="575" y="109"/>
                  </a:cubicBezTo>
                  <a:cubicBezTo>
                    <a:pt x="575" y="109"/>
                    <a:pt x="575" y="108"/>
                    <a:pt x="575" y="108"/>
                  </a:cubicBezTo>
                  <a:cubicBezTo>
                    <a:pt x="575" y="108"/>
                    <a:pt x="575" y="108"/>
                    <a:pt x="575" y="107"/>
                  </a:cubicBezTo>
                  <a:cubicBezTo>
                    <a:pt x="576" y="107"/>
                    <a:pt x="576" y="106"/>
                    <a:pt x="576" y="105"/>
                  </a:cubicBezTo>
                  <a:cubicBezTo>
                    <a:pt x="576" y="105"/>
                    <a:pt x="575" y="105"/>
                    <a:pt x="575" y="104"/>
                  </a:cubicBezTo>
                  <a:cubicBezTo>
                    <a:pt x="575" y="104"/>
                    <a:pt x="575" y="104"/>
                    <a:pt x="575" y="104"/>
                  </a:cubicBezTo>
                  <a:cubicBezTo>
                    <a:pt x="575" y="104"/>
                    <a:pt x="575" y="104"/>
                    <a:pt x="575" y="104"/>
                  </a:cubicBezTo>
                  <a:cubicBezTo>
                    <a:pt x="575" y="104"/>
                    <a:pt x="575" y="104"/>
                    <a:pt x="575" y="104"/>
                  </a:cubicBezTo>
                  <a:cubicBezTo>
                    <a:pt x="575" y="103"/>
                    <a:pt x="575" y="103"/>
                    <a:pt x="575" y="103"/>
                  </a:cubicBezTo>
                  <a:cubicBezTo>
                    <a:pt x="574" y="103"/>
                    <a:pt x="574" y="103"/>
                    <a:pt x="574" y="103"/>
                  </a:cubicBezTo>
                  <a:cubicBezTo>
                    <a:pt x="574" y="103"/>
                    <a:pt x="574" y="102"/>
                    <a:pt x="573" y="102"/>
                  </a:cubicBezTo>
                  <a:cubicBezTo>
                    <a:pt x="573" y="102"/>
                    <a:pt x="573" y="102"/>
                    <a:pt x="573" y="102"/>
                  </a:cubicBezTo>
                  <a:cubicBezTo>
                    <a:pt x="572" y="102"/>
                    <a:pt x="572" y="102"/>
                    <a:pt x="571" y="103"/>
                  </a:cubicBezTo>
                  <a:cubicBezTo>
                    <a:pt x="571" y="103"/>
                    <a:pt x="571" y="104"/>
                    <a:pt x="571" y="105"/>
                  </a:cubicBezTo>
                  <a:cubicBezTo>
                    <a:pt x="571" y="105"/>
                    <a:pt x="571" y="106"/>
                    <a:pt x="571" y="106"/>
                  </a:cubicBezTo>
                  <a:cubicBezTo>
                    <a:pt x="571" y="106"/>
                    <a:pt x="572" y="106"/>
                    <a:pt x="572" y="107"/>
                  </a:cubicBezTo>
                  <a:close/>
                  <a:moveTo>
                    <a:pt x="553" y="82"/>
                  </a:moveTo>
                  <a:cubicBezTo>
                    <a:pt x="553" y="84"/>
                    <a:pt x="554" y="84"/>
                    <a:pt x="555" y="84"/>
                  </a:cubicBezTo>
                  <a:cubicBezTo>
                    <a:pt x="555" y="84"/>
                    <a:pt x="555" y="84"/>
                    <a:pt x="555" y="84"/>
                  </a:cubicBezTo>
                  <a:cubicBezTo>
                    <a:pt x="557" y="84"/>
                    <a:pt x="558" y="84"/>
                    <a:pt x="559" y="84"/>
                  </a:cubicBezTo>
                  <a:cubicBezTo>
                    <a:pt x="560" y="84"/>
                    <a:pt x="560" y="84"/>
                    <a:pt x="560" y="84"/>
                  </a:cubicBezTo>
                  <a:cubicBezTo>
                    <a:pt x="561" y="84"/>
                    <a:pt x="561" y="84"/>
                    <a:pt x="561" y="84"/>
                  </a:cubicBezTo>
                  <a:cubicBezTo>
                    <a:pt x="562" y="84"/>
                    <a:pt x="562" y="84"/>
                    <a:pt x="563" y="84"/>
                  </a:cubicBezTo>
                  <a:cubicBezTo>
                    <a:pt x="564" y="83"/>
                    <a:pt x="564" y="81"/>
                    <a:pt x="564" y="80"/>
                  </a:cubicBezTo>
                  <a:cubicBezTo>
                    <a:pt x="564" y="79"/>
                    <a:pt x="564" y="79"/>
                    <a:pt x="564" y="79"/>
                  </a:cubicBezTo>
                  <a:cubicBezTo>
                    <a:pt x="564" y="79"/>
                    <a:pt x="564" y="79"/>
                    <a:pt x="564" y="79"/>
                  </a:cubicBezTo>
                  <a:cubicBezTo>
                    <a:pt x="564" y="79"/>
                    <a:pt x="564" y="78"/>
                    <a:pt x="564" y="78"/>
                  </a:cubicBezTo>
                  <a:cubicBezTo>
                    <a:pt x="563" y="78"/>
                    <a:pt x="563" y="78"/>
                    <a:pt x="562" y="78"/>
                  </a:cubicBezTo>
                  <a:cubicBezTo>
                    <a:pt x="561" y="78"/>
                    <a:pt x="561" y="78"/>
                    <a:pt x="560" y="78"/>
                  </a:cubicBezTo>
                  <a:cubicBezTo>
                    <a:pt x="560" y="78"/>
                    <a:pt x="560" y="79"/>
                    <a:pt x="559" y="79"/>
                  </a:cubicBezTo>
                  <a:cubicBezTo>
                    <a:pt x="559" y="79"/>
                    <a:pt x="559" y="79"/>
                    <a:pt x="559" y="79"/>
                  </a:cubicBezTo>
                  <a:cubicBezTo>
                    <a:pt x="559" y="80"/>
                    <a:pt x="558" y="80"/>
                    <a:pt x="558" y="80"/>
                  </a:cubicBezTo>
                  <a:cubicBezTo>
                    <a:pt x="558" y="80"/>
                    <a:pt x="558" y="80"/>
                    <a:pt x="558" y="80"/>
                  </a:cubicBezTo>
                  <a:cubicBezTo>
                    <a:pt x="557" y="80"/>
                    <a:pt x="556" y="80"/>
                    <a:pt x="556" y="80"/>
                  </a:cubicBezTo>
                  <a:cubicBezTo>
                    <a:pt x="555" y="80"/>
                    <a:pt x="553" y="81"/>
                    <a:pt x="553" y="82"/>
                  </a:cubicBezTo>
                  <a:close/>
                  <a:moveTo>
                    <a:pt x="453" y="310"/>
                  </a:moveTo>
                  <a:cubicBezTo>
                    <a:pt x="452" y="310"/>
                    <a:pt x="452" y="310"/>
                    <a:pt x="452" y="310"/>
                  </a:cubicBezTo>
                  <a:cubicBezTo>
                    <a:pt x="452" y="310"/>
                    <a:pt x="451" y="310"/>
                    <a:pt x="451" y="310"/>
                  </a:cubicBezTo>
                  <a:cubicBezTo>
                    <a:pt x="451" y="310"/>
                    <a:pt x="451" y="310"/>
                    <a:pt x="451" y="310"/>
                  </a:cubicBezTo>
                  <a:cubicBezTo>
                    <a:pt x="450" y="310"/>
                    <a:pt x="450" y="311"/>
                    <a:pt x="450" y="311"/>
                  </a:cubicBezTo>
                  <a:cubicBezTo>
                    <a:pt x="450" y="312"/>
                    <a:pt x="451" y="312"/>
                    <a:pt x="451" y="313"/>
                  </a:cubicBezTo>
                  <a:cubicBezTo>
                    <a:pt x="451" y="313"/>
                    <a:pt x="451" y="314"/>
                    <a:pt x="451" y="314"/>
                  </a:cubicBezTo>
                  <a:cubicBezTo>
                    <a:pt x="451" y="314"/>
                    <a:pt x="451" y="314"/>
                    <a:pt x="451" y="315"/>
                  </a:cubicBezTo>
                  <a:cubicBezTo>
                    <a:pt x="451" y="315"/>
                    <a:pt x="451" y="315"/>
                    <a:pt x="451" y="315"/>
                  </a:cubicBezTo>
                  <a:cubicBezTo>
                    <a:pt x="451" y="315"/>
                    <a:pt x="451" y="315"/>
                    <a:pt x="451" y="315"/>
                  </a:cubicBezTo>
                  <a:cubicBezTo>
                    <a:pt x="451" y="316"/>
                    <a:pt x="451" y="316"/>
                    <a:pt x="451" y="316"/>
                  </a:cubicBezTo>
                  <a:cubicBezTo>
                    <a:pt x="451" y="316"/>
                    <a:pt x="451" y="317"/>
                    <a:pt x="451" y="317"/>
                  </a:cubicBezTo>
                  <a:cubicBezTo>
                    <a:pt x="451" y="318"/>
                    <a:pt x="451" y="318"/>
                    <a:pt x="452" y="318"/>
                  </a:cubicBezTo>
                  <a:cubicBezTo>
                    <a:pt x="452" y="318"/>
                    <a:pt x="453" y="318"/>
                    <a:pt x="453" y="317"/>
                  </a:cubicBezTo>
                  <a:cubicBezTo>
                    <a:pt x="453" y="317"/>
                    <a:pt x="453" y="317"/>
                    <a:pt x="453" y="317"/>
                  </a:cubicBezTo>
                  <a:cubicBezTo>
                    <a:pt x="453" y="316"/>
                    <a:pt x="453" y="316"/>
                    <a:pt x="453" y="316"/>
                  </a:cubicBezTo>
                  <a:cubicBezTo>
                    <a:pt x="453" y="315"/>
                    <a:pt x="453" y="315"/>
                    <a:pt x="453" y="315"/>
                  </a:cubicBezTo>
                  <a:cubicBezTo>
                    <a:pt x="453" y="315"/>
                    <a:pt x="453" y="314"/>
                    <a:pt x="453" y="314"/>
                  </a:cubicBezTo>
                  <a:cubicBezTo>
                    <a:pt x="453" y="313"/>
                    <a:pt x="453" y="313"/>
                    <a:pt x="453" y="313"/>
                  </a:cubicBezTo>
                  <a:cubicBezTo>
                    <a:pt x="453" y="313"/>
                    <a:pt x="453" y="313"/>
                    <a:pt x="453" y="312"/>
                  </a:cubicBezTo>
                  <a:cubicBezTo>
                    <a:pt x="453" y="312"/>
                    <a:pt x="453" y="312"/>
                    <a:pt x="452" y="312"/>
                  </a:cubicBezTo>
                  <a:cubicBezTo>
                    <a:pt x="452" y="312"/>
                    <a:pt x="452" y="311"/>
                    <a:pt x="452" y="311"/>
                  </a:cubicBezTo>
                  <a:cubicBezTo>
                    <a:pt x="453" y="311"/>
                    <a:pt x="453" y="310"/>
                    <a:pt x="453" y="310"/>
                  </a:cubicBezTo>
                  <a:close/>
                  <a:moveTo>
                    <a:pt x="451" y="230"/>
                  </a:moveTo>
                  <a:cubicBezTo>
                    <a:pt x="451" y="230"/>
                    <a:pt x="451" y="230"/>
                    <a:pt x="451" y="230"/>
                  </a:cubicBezTo>
                  <a:cubicBezTo>
                    <a:pt x="451" y="230"/>
                    <a:pt x="451" y="230"/>
                    <a:pt x="451" y="230"/>
                  </a:cubicBezTo>
                  <a:cubicBezTo>
                    <a:pt x="450" y="230"/>
                    <a:pt x="450" y="229"/>
                    <a:pt x="449" y="229"/>
                  </a:cubicBezTo>
                  <a:cubicBezTo>
                    <a:pt x="449" y="229"/>
                    <a:pt x="449" y="229"/>
                    <a:pt x="449" y="229"/>
                  </a:cubicBezTo>
                  <a:cubicBezTo>
                    <a:pt x="449" y="229"/>
                    <a:pt x="448" y="229"/>
                    <a:pt x="448" y="230"/>
                  </a:cubicBezTo>
                  <a:cubicBezTo>
                    <a:pt x="448" y="230"/>
                    <a:pt x="448" y="230"/>
                    <a:pt x="448" y="230"/>
                  </a:cubicBezTo>
                  <a:cubicBezTo>
                    <a:pt x="448" y="231"/>
                    <a:pt x="448" y="231"/>
                    <a:pt x="448" y="232"/>
                  </a:cubicBezTo>
                  <a:cubicBezTo>
                    <a:pt x="448" y="232"/>
                    <a:pt x="448" y="232"/>
                    <a:pt x="448" y="232"/>
                  </a:cubicBezTo>
                  <a:cubicBezTo>
                    <a:pt x="449" y="233"/>
                    <a:pt x="449" y="233"/>
                    <a:pt x="449" y="233"/>
                  </a:cubicBezTo>
                  <a:cubicBezTo>
                    <a:pt x="450" y="233"/>
                    <a:pt x="450" y="233"/>
                    <a:pt x="450" y="233"/>
                  </a:cubicBezTo>
                  <a:cubicBezTo>
                    <a:pt x="450" y="233"/>
                    <a:pt x="451" y="233"/>
                    <a:pt x="451" y="232"/>
                  </a:cubicBezTo>
                  <a:cubicBezTo>
                    <a:pt x="451" y="232"/>
                    <a:pt x="452" y="232"/>
                    <a:pt x="452" y="231"/>
                  </a:cubicBezTo>
                  <a:cubicBezTo>
                    <a:pt x="452" y="231"/>
                    <a:pt x="451" y="231"/>
                    <a:pt x="451" y="230"/>
                  </a:cubicBezTo>
                  <a:cubicBezTo>
                    <a:pt x="451" y="230"/>
                    <a:pt x="451" y="230"/>
                    <a:pt x="451" y="230"/>
                  </a:cubicBezTo>
                  <a:close/>
                  <a:moveTo>
                    <a:pt x="510" y="156"/>
                  </a:moveTo>
                  <a:cubicBezTo>
                    <a:pt x="510" y="156"/>
                    <a:pt x="510" y="156"/>
                    <a:pt x="510" y="156"/>
                  </a:cubicBezTo>
                  <a:cubicBezTo>
                    <a:pt x="511" y="155"/>
                    <a:pt x="510" y="155"/>
                    <a:pt x="510" y="155"/>
                  </a:cubicBezTo>
                  <a:cubicBezTo>
                    <a:pt x="510" y="155"/>
                    <a:pt x="510" y="155"/>
                    <a:pt x="509" y="155"/>
                  </a:cubicBezTo>
                  <a:cubicBezTo>
                    <a:pt x="509" y="155"/>
                    <a:pt x="508" y="155"/>
                    <a:pt x="508" y="154"/>
                  </a:cubicBezTo>
                  <a:cubicBezTo>
                    <a:pt x="507" y="154"/>
                    <a:pt x="507" y="155"/>
                    <a:pt x="507" y="155"/>
                  </a:cubicBezTo>
                  <a:cubicBezTo>
                    <a:pt x="507" y="155"/>
                    <a:pt x="506" y="155"/>
                    <a:pt x="506" y="156"/>
                  </a:cubicBezTo>
                  <a:cubicBezTo>
                    <a:pt x="506" y="156"/>
                    <a:pt x="506" y="156"/>
                    <a:pt x="506" y="156"/>
                  </a:cubicBezTo>
                  <a:cubicBezTo>
                    <a:pt x="506" y="157"/>
                    <a:pt x="506" y="157"/>
                    <a:pt x="506" y="157"/>
                  </a:cubicBezTo>
                  <a:cubicBezTo>
                    <a:pt x="505" y="157"/>
                    <a:pt x="505" y="157"/>
                    <a:pt x="504" y="156"/>
                  </a:cubicBezTo>
                  <a:cubicBezTo>
                    <a:pt x="504" y="156"/>
                    <a:pt x="504" y="156"/>
                    <a:pt x="504" y="156"/>
                  </a:cubicBezTo>
                  <a:cubicBezTo>
                    <a:pt x="504" y="156"/>
                    <a:pt x="503" y="156"/>
                    <a:pt x="503" y="156"/>
                  </a:cubicBezTo>
                  <a:cubicBezTo>
                    <a:pt x="503" y="156"/>
                    <a:pt x="502" y="156"/>
                    <a:pt x="502" y="156"/>
                  </a:cubicBezTo>
                  <a:cubicBezTo>
                    <a:pt x="502" y="157"/>
                    <a:pt x="501" y="157"/>
                    <a:pt x="501" y="157"/>
                  </a:cubicBezTo>
                  <a:cubicBezTo>
                    <a:pt x="500" y="157"/>
                    <a:pt x="499" y="157"/>
                    <a:pt x="499" y="158"/>
                  </a:cubicBezTo>
                  <a:cubicBezTo>
                    <a:pt x="498" y="159"/>
                    <a:pt x="500" y="159"/>
                    <a:pt x="500" y="160"/>
                  </a:cubicBezTo>
                  <a:cubicBezTo>
                    <a:pt x="501" y="160"/>
                    <a:pt x="502" y="160"/>
                    <a:pt x="502" y="161"/>
                  </a:cubicBezTo>
                  <a:cubicBezTo>
                    <a:pt x="503" y="161"/>
                    <a:pt x="503" y="161"/>
                    <a:pt x="504" y="161"/>
                  </a:cubicBezTo>
                  <a:cubicBezTo>
                    <a:pt x="504" y="161"/>
                    <a:pt x="505" y="162"/>
                    <a:pt x="505" y="162"/>
                  </a:cubicBezTo>
                  <a:cubicBezTo>
                    <a:pt x="506" y="162"/>
                    <a:pt x="507" y="161"/>
                    <a:pt x="508" y="161"/>
                  </a:cubicBezTo>
                  <a:cubicBezTo>
                    <a:pt x="510" y="160"/>
                    <a:pt x="510" y="160"/>
                    <a:pt x="510" y="158"/>
                  </a:cubicBezTo>
                  <a:cubicBezTo>
                    <a:pt x="510" y="158"/>
                    <a:pt x="510" y="158"/>
                    <a:pt x="510" y="158"/>
                  </a:cubicBezTo>
                  <a:cubicBezTo>
                    <a:pt x="510" y="158"/>
                    <a:pt x="510" y="157"/>
                    <a:pt x="510" y="157"/>
                  </a:cubicBezTo>
                  <a:cubicBezTo>
                    <a:pt x="510" y="157"/>
                    <a:pt x="510" y="157"/>
                    <a:pt x="510" y="157"/>
                  </a:cubicBezTo>
                  <a:cubicBezTo>
                    <a:pt x="510" y="157"/>
                    <a:pt x="510" y="156"/>
                    <a:pt x="510" y="156"/>
                  </a:cubicBezTo>
                  <a:close/>
                  <a:moveTo>
                    <a:pt x="502" y="63"/>
                  </a:moveTo>
                  <a:cubicBezTo>
                    <a:pt x="502" y="64"/>
                    <a:pt x="502" y="64"/>
                    <a:pt x="503" y="64"/>
                  </a:cubicBezTo>
                  <a:cubicBezTo>
                    <a:pt x="504" y="64"/>
                    <a:pt x="505" y="64"/>
                    <a:pt x="504" y="65"/>
                  </a:cubicBezTo>
                  <a:cubicBezTo>
                    <a:pt x="504" y="66"/>
                    <a:pt x="504" y="66"/>
                    <a:pt x="504" y="66"/>
                  </a:cubicBezTo>
                  <a:cubicBezTo>
                    <a:pt x="503" y="67"/>
                    <a:pt x="503" y="67"/>
                    <a:pt x="503" y="68"/>
                  </a:cubicBezTo>
                  <a:cubicBezTo>
                    <a:pt x="503" y="70"/>
                    <a:pt x="504" y="70"/>
                    <a:pt x="504" y="71"/>
                  </a:cubicBezTo>
                  <a:cubicBezTo>
                    <a:pt x="505" y="71"/>
                    <a:pt x="505" y="71"/>
                    <a:pt x="505" y="71"/>
                  </a:cubicBezTo>
                  <a:cubicBezTo>
                    <a:pt x="505" y="72"/>
                    <a:pt x="506" y="73"/>
                    <a:pt x="506" y="74"/>
                  </a:cubicBezTo>
                  <a:cubicBezTo>
                    <a:pt x="506" y="74"/>
                    <a:pt x="506" y="75"/>
                    <a:pt x="505" y="75"/>
                  </a:cubicBezTo>
                  <a:cubicBezTo>
                    <a:pt x="505" y="75"/>
                    <a:pt x="504" y="76"/>
                    <a:pt x="503" y="76"/>
                  </a:cubicBezTo>
                  <a:cubicBezTo>
                    <a:pt x="503" y="77"/>
                    <a:pt x="503" y="77"/>
                    <a:pt x="503" y="78"/>
                  </a:cubicBezTo>
                  <a:cubicBezTo>
                    <a:pt x="503" y="78"/>
                    <a:pt x="503" y="78"/>
                    <a:pt x="503" y="78"/>
                  </a:cubicBezTo>
                  <a:cubicBezTo>
                    <a:pt x="503" y="79"/>
                    <a:pt x="503" y="79"/>
                    <a:pt x="503" y="79"/>
                  </a:cubicBezTo>
                  <a:cubicBezTo>
                    <a:pt x="503" y="80"/>
                    <a:pt x="503" y="80"/>
                    <a:pt x="503" y="81"/>
                  </a:cubicBezTo>
                  <a:cubicBezTo>
                    <a:pt x="503" y="82"/>
                    <a:pt x="504" y="83"/>
                    <a:pt x="504" y="84"/>
                  </a:cubicBezTo>
                  <a:cubicBezTo>
                    <a:pt x="505" y="85"/>
                    <a:pt x="505" y="85"/>
                    <a:pt x="504" y="86"/>
                  </a:cubicBezTo>
                  <a:cubicBezTo>
                    <a:pt x="504" y="87"/>
                    <a:pt x="504" y="87"/>
                    <a:pt x="504" y="88"/>
                  </a:cubicBezTo>
                  <a:cubicBezTo>
                    <a:pt x="504" y="88"/>
                    <a:pt x="504" y="89"/>
                    <a:pt x="504" y="89"/>
                  </a:cubicBezTo>
                  <a:cubicBezTo>
                    <a:pt x="504" y="89"/>
                    <a:pt x="504" y="89"/>
                    <a:pt x="505" y="89"/>
                  </a:cubicBezTo>
                  <a:cubicBezTo>
                    <a:pt x="505" y="90"/>
                    <a:pt x="505" y="90"/>
                    <a:pt x="505" y="91"/>
                  </a:cubicBezTo>
                  <a:cubicBezTo>
                    <a:pt x="505" y="91"/>
                    <a:pt x="505" y="92"/>
                    <a:pt x="505" y="93"/>
                  </a:cubicBezTo>
                  <a:cubicBezTo>
                    <a:pt x="504" y="93"/>
                    <a:pt x="504" y="94"/>
                    <a:pt x="504" y="94"/>
                  </a:cubicBezTo>
                  <a:cubicBezTo>
                    <a:pt x="504" y="95"/>
                    <a:pt x="504" y="96"/>
                    <a:pt x="504" y="97"/>
                  </a:cubicBezTo>
                  <a:cubicBezTo>
                    <a:pt x="504" y="98"/>
                    <a:pt x="504" y="98"/>
                    <a:pt x="504" y="98"/>
                  </a:cubicBezTo>
                  <a:cubicBezTo>
                    <a:pt x="505" y="100"/>
                    <a:pt x="505" y="101"/>
                    <a:pt x="505" y="103"/>
                  </a:cubicBezTo>
                  <a:cubicBezTo>
                    <a:pt x="505" y="103"/>
                    <a:pt x="505" y="104"/>
                    <a:pt x="505" y="104"/>
                  </a:cubicBezTo>
                  <a:cubicBezTo>
                    <a:pt x="505" y="104"/>
                    <a:pt x="506" y="104"/>
                    <a:pt x="506" y="104"/>
                  </a:cubicBezTo>
                  <a:cubicBezTo>
                    <a:pt x="507" y="104"/>
                    <a:pt x="508" y="104"/>
                    <a:pt x="509" y="103"/>
                  </a:cubicBezTo>
                  <a:cubicBezTo>
                    <a:pt x="510" y="102"/>
                    <a:pt x="510" y="102"/>
                    <a:pt x="510" y="101"/>
                  </a:cubicBezTo>
                  <a:cubicBezTo>
                    <a:pt x="511" y="100"/>
                    <a:pt x="511" y="100"/>
                    <a:pt x="511" y="99"/>
                  </a:cubicBezTo>
                  <a:cubicBezTo>
                    <a:pt x="511" y="99"/>
                    <a:pt x="511" y="99"/>
                    <a:pt x="511" y="98"/>
                  </a:cubicBezTo>
                  <a:cubicBezTo>
                    <a:pt x="511" y="98"/>
                    <a:pt x="512" y="98"/>
                    <a:pt x="512" y="97"/>
                  </a:cubicBezTo>
                  <a:cubicBezTo>
                    <a:pt x="513" y="97"/>
                    <a:pt x="513" y="97"/>
                    <a:pt x="514" y="97"/>
                  </a:cubicBezTo>
                  <a:cubicBezTo>
                    <a:pt x="515" y="96"/>
                    <a:pt x="515" y="95"/>
                    <a:pt x="516" y="95"/>
                  </a:cubicBezTo>
                  <a:cubicBezTo>
                    <a:pt x="516" y="94"/>
                    <a:pt x="516" y="94"/>
                    <a:pt x="516" y="94"/>
                  </a:cubicBezTo>
                  <a:cubicBezTo>
                    <a:pt x="516" y="93"/>
                    <a:pt x="517" y="93"/>
                    <a:pt x="518" y="92"/>
                  </a:cubicBezTo>
                  <a:cubicBezTo>
                    <a:pt x="520" y="91"/>
                    <a:pt x="521" y="91"/>
                    <a:pt x="523" y="90"/>
                  </a:cubicBezTo>
                  <a:cubicBezTo>
                    <a:pt x="522" y="91"/>
                    <a:pt x="522" y="91"/>
                    <a:pt x="523" y="91"/>
                  </a:cubicBezTo>
                  <a:cubicBezTo>
                    <a:pt x="523" y="91"/>
                    <a:pt x="523" y="92"/>
                    <a:pt x="524" y="92"/>
                  </a:cubicBezTo>
                  <a:cubicBezTo>
                    <a:pt x="524" y="92"/>
                    <a:pt x="524" y="91"/>
                    <a:pt x="525" y="91"/>
                  </a:cubicBezTo>
                  <a:cubicBezTo>
                    <a:pt x="526" y="91"/>
                    <a:pt x="527" y="90"/>
                    <a:pt x="527" y="89"/>
                  </a:cubicBezTo>
                  <a:cubicBezTo>
                    <a:pt x="527" y="89"/>
                    <a:pt x="527" y="89"/>
                    <a:pt x="527" y="89"/>
                  </a:cubicBezTo>
                  <a:cubicBezTo>
                    <a:pt x="528" y="89"/>
                    <a:pt x="528" y="88"/>
                    <a:pt x="528" y="88"/>
                  </a:cubicBezTo>
                  <a:cubicBezTo>
                    <a:pt x="528" y="87"/>
                    <a:pt x="529" y="87"/>
                    <a:pt x="530" y="87"/>
                  </a:cubicBezTo>
                  <a:cubicBezTo>
                    <a:pt x="530" y="87"/>
                    <a:pt x="532" y="86"/>
                    <a:pt x="532" y="86"/>
                  </a:cubicBezTo>
                  <a:cubicBezTo>
                    <a:pt x="533" y="85"/>
                    <a:pt x="534" y="84"/>
                    <a:pt x="535" y="83"/>
                  </a:cubicBezTo>
                  <a:cubicBezTo>
                    <a:pt x="535" y="83"/>
                    <a:pt x="536" y="83"/>
                    <a:pt x="536" y="83"/>
                  </a:cubicBezTo>
                  <a:cubicBezTo>
                    <a:pt x="536" y="83"/>
                    <a:pt x="536" y="82"/>
                    <a:pt x="536" y="82"/>
                  </a:cubicBezTo>
                  <a:cubicBezTo>
                    <a:pt x="538" y="81"/>
                    <a:pt x="541" y="79"/>
                    <a:pt x="540" y="78"/>
                  </a:cubicBezTo>
                  <a:cubicBezTo>
                    <a:pt x="539" y="77"/>
                    <a:pt x="540" y="76"/>
                    <a:pt x="540" y="75"/>
                  </a:cubicBezTo>
                  <a:cubicBezTo>
                    <a:pt x="540" y="75"/>
                    <a:pt x="540" y="75"/>
                    <a:pt x="540" y="74"/>
                  </a:cubicBezTo>
                  <a:cubicBezTo>
                    <a:pt x="540" y="73"/>
                    <a:pt x="540" y="72"/>
                    <a:pt x="539" y="72"/>
                  </a:cubicBezTo>
                  <a:cubicBezTo>
                    <a:pt x="538" y="71"/>
                    <a:pt x="538" y="70"/>
                    <a:pt x="538" y="69"/>
                  </a:cubicBezTo>
                  <a:cubicBezTo>
                    <a:pt x="538" y="68"/>
                    <a:pt x="538" y="66"/>
                    <a:pt x="537" y="65"/>
                  </a:cubicBezTo>
                  <a:cubicBezTo>
                    <a:pt x="536" y="65"/>
                    <a:pt x="536" y="65"/>
                    <a:pt x="535" y="65"/>
                  </a:cubicBezTo>
                  <a:cubicBezTo>
                    <a:pt x="534" y="65"/>
                    <a:pt x="534" y="65"/>
                    <a:pt x="533" y="65"/>
                  </a:cubicBezTo>
                  <a:cubicBezTo>
                    <a:pt x="533" y="64"/>
                    <a:pt x="532" y="64"/>
                    <a:pt x="532" y="64"/>
                  </a:cubicBezTo>
                  <a:cubicBezTo>
                    <a:pt x="532" y="64"/>
                    <a:pt x="531" y="64"/>
                    <a:pt x="531" y="64"/>
                  </a:cubicBezTo>
                  <a:cubicBezTo>
                    <a:pt x="530" y="64"/>
                    <a:pt x="530" y="65"/>
                    <a:pt x="530" y="65"/>
                  </a:cubicBezTo>
                  <a:cubicBezTo>
                    <a:pt x="529" y="65"/>
                    <a:pt x="529" y="64"/>
                    <a:pt x="529" y="63"/>
                  </a:cubicBezTo>
                  <a:cubicBezTo>
                    <a:pt x="529" y="63"/>
                    <a:pt x="529" y="62"/>
                    <a:pt x="528" y="62"/>
                  </a:cubicBezTo>
                  <a:cubicBezTo>
                    <a:pt x="528" y="61"/>
                    <a:pt x="527" y="61"/>
                    <a:pt x="527" y="60"/>
                  </a:cubicBezTo>
                  <a:cubicBezTo>
                    <a:pt x="526" y="60"/>
                    <a:pt x="526" y="60"/>
                    <a:pt x="526" y="59"/>
                  </a:cubicBezTo>
                  <a:cubicBezTo>
                    <a:pt x="526" y="59"/>
                    <a:pt x="525" y="59"/>
                    <a:pt x="525" y="59"/>
                  </a:cubicBezTo>
                  <a:cubicBezTo>
                    <a:pt x="525" y="59"/>
                    <a:pt x="525" y="59"/>
                    <a:pt x="525" y="59"/>
                  </a:cubicBezTo>
                  <a:cubicBezTo>
                    <a:pt x="525" y="59"/>
                    <a:pt x="525" y="60"/>
                    <a:pt x="524" y="60"/>
                  </a:cubicBezTo>
                  <a:cubicBezTo>
                    <a:pt x="524" y="60"/>
                    <a:pt x="524" y="60"/>
                    <a:pt x="524" y="60"/>
                  </a:cubicBezTo>
                  <a:cubicBezTo>
                    <a:pt x="524" y="60"/>
                    <a:pt x="524" y="60"/>
                    <a:pt x="523" y="60"/>
                  </a:cubicBezTo>
                  <a:cubicBezTo>
                    <a:pt x="523" y="59"/>
                    <a:pt x="523" y="59"/>
                    <a:pt x="523" y="59"/>
                  </a:cubicBezTo>
                  <a:cubicBezTo>
                    <a:pt x="523" y="59"/>
                    <a:pt x="523" y="58"/>
                    <a:pt x="523" y="58"/>
                  </a:cubicBezTo>
                  <a:cubicBezTo>
                    <a:pt x="522" y="57"/>
                    <a:pt x="521" y="56"/>
                    <a:pt x="520" y="56"/>
                  </a:cubicBezTo>
                  <a:cubicBezTo>
                    <a:pt x="520" y="56"/>
                    <a:pt x="520" y="56"/>
                    <a:pt x="520" y="56"/>
                  </a:cubicBezTo>
                  <a:cubicBezTo>
                    <a:pt x="520" y="56"/>
                    <a:pt x="520" y="56"/>
                    <a:pt x="520" y="56"/>
                  </a:cubicBezTo>
                  <a:cubicBezTo>
                    <a:pt x="520" y="56"/>
                    <a:pt x="519" y="56"/>
                    <a:pt x="519" y="57"/>
                  </a:cubicBezTo>
                  <a:cubicBezTo>
                    <a:pt x="519" y="57"/>
                    <a:pt x="519" y="57"/>
                    <a:pt x="519" y="57"/>
                  </a:cubicBezTo>
                  <a:cubicBezTo>
                    <a:pt x="518" y="57"/>
                    <a:pt x="518" y="57"/>
                    <a:pt x="518" y="57"/>
                  </a:cubicBezTo>
                  <a:cubicBezTo>
                    <a:pt x="518" y="57"/>
                    <a:pt x="518" y="57"/>
                    <a:pt x="517" y="57"/>
                  </a:cubicBezTo>
                  <a:cubicBezTo>
                    <a:pt x="517" y="57"/>
                    <a:pt x="517" y="57"/>
                    <a:pt x="517" y="57"/>
                  </a:cubicBezTo>
                  <a:cubicBezTo>
                    <a:pt x="517" y="57"/>
                    <a:pt x="516" y="57"/>
                    <a:pt x="516" y="57"/>
                  </a:cubicBezTo>
                  <a:cubicBezTo>
                    <a:pt x="516" y="58"/>
                    <a:pt x="516" y="58"/>
                    <a:pt x="515" y="59"/>
                  </a:cubicBezTo>
                  <a:cubicBezTo>
                    <a:pt x="515" y="59"/>
                    <a:pt x="515" y="59"/>
                    <a:pt x="515" y="59"/>
                  </a:cubicBezTo>
                  <a:cubicBezTo>
                    <a:pt x="515" y="60"/>
                    <a:pt x="515" y="60"/>
                    <a:pt x="514" y="60"/>
                  </a:cubicBezTo>
                  <a:cubicBezTo>
                    <a:pt x="513" y="60"/>
                    <a:pt x="513" y="60"/>
                    <a:pt x="513" y="59"/>
                  </a:cubicBezTo>
                  <a:cubicBezTo>
                    <a:pt x="512" y="59"/>
                    <a:pt x="513" y="58"/>
                    <a:pt x="513" y="57"/>
                  </a:cubicBezTo>
                  <a:cubicBezTo>
                    <a:pt x="513" y="56"/>
                    <a:pt x="513" y="55"/>
                    <a:pt x="513" y="55"/>
                  </a:cubicBezTo>
                  <a:cubicBezTo>
                    <a:pt x="512" y="54"/>
                    <a:pt x="512" y="54"/>
                    <a:pt x="511" y="54"/>
                  </a:cubicBezTo>
                  <a:cubicBezTo>
                    <a:pt x="511" y="54"/>
                    <a:pt x="511" y="53"/>
                    <a:pt x="511" y="53"/>
                  </a:cubicBezTo>
                  <a:cubicBezTo>
                    <a:pt x="510" y="53"/>
                    <a:pt x="509" y="52"/>
                    <a:pt x="509" y="52"/>
                  </a:cubicBezTo>
                  <a:cubicBezTo>
                    <a:pt x="509" y="51"/>
                    <a:pt x="508" y="51"/>
                    <a:pt x="508" y="51"/>
                  </a:cubicBezTo>
                  <a:cubicBezTo>
                    <a:pt x="507" y="50"/>
                    <a:pt x="507" y="49"/>
                    <a:pt x="505" y="49"/>
                  </a:cubicBezTo>
                  <a:cubicBezTo>
                    <a:pt x="505" y="49"/>
                    <a:pt x="505" y="49"/>
                    <a:pt x="505" y="49"/>
                  </a:cubicBezTo>
                  <a:cubicBezTo>
                    <a:pt x="505" y="49"/>
                    <a:pt x="504" y="50"/>
                    <a:pt x="504" y="50"/>
                  </a:cubicBezTo>
                  <a:cubicBezTo>
                    <a:pt x="503" y="50"/>
                    <a:pt x="503" y="51"/>
                    <a:pt x="503" y="52"/>
                  </a:cubicBezTo>
                  <a:cubicBezTo>
                    <a:pt x="503" y="53"/>
                    <a:pt x="504" y="54"/>
                    <a:pt x="505" y="54"/>
                  </a:cubicBezTo>
                  <a:cubicBezTo>
                    <a:pt x="506" y="55"/>
                    <a:pt x="507" y="56"/>
                    <a:pt x="507" y="57"/>
                  </a:cubicBezTo>
                  <a:cubicBezTo>
                    <a:pt x="507" y="57"/>
                    <a:pt x="507" y="57"/>
                    <a:pt x="507" y="57"/>
                  </a:cubicBezTo>
                  <a:cubicBezTo>
                    <a:pt x="507" y="58"/>
                    <a:pt x="508" y="58"/>
                    <a:pt x="508" y="58"/>
                  </a:cubicBezTo>
                  <a:cubicBezTo>
                    <a:pt x="507" y="58"/>
                    <a:pt x="507" y="59"/>
                    <a:pt x="507" y="59"/>
                  </a:cubicBezTo>
                  <a:cubicBezTo>
                    <a:pt x="507" y="59"/>
                    <a:pt x="507" y="59"/>
                    <a:pt x="507" y="59"/>
                  </a:cubicBezTo>
                  <a:cubicBezTo>
                    <a:pt x="506" y="58"/>
                    <a:pt x="505" y="56"/>
                    <a:pt x="505" y="56"/>
                  </a:cubicBezTo>
                  <a:cubicBezTo>
                    <a:pt x="505" y="55"/>
                    <a:pt x="505" y="55"/>
                    <a:pt x="504" y="55"/>
                  </a:cubicBezTo>
                  <a:cubicBezTo>
                    <a:pt x="504" y="55"/>
                    <a:pt x="504" y="55"/>
                    <a:pt x="504" y="55"/>
                  </a:cubicBezTo>
                  <a:cubicBezTo>
                    <a:pt x="504" y="55"/>
                    <a:pt x="504" y="55"/>
                    <a:pt x="504" y="55"/>
                  </a:cubicBezTo>
                  <a:cubicBezTo>
                    <a:pt x="502" y="55"/>
                    <a:pt x="502" y="58"/>
                    <a:pt x="501" y="59"/>
                  </a:cubicBezTo>
                  <a:cubicBezTo>
                    <a:pt x="501" y="59"/>
                    <a:pt x="501" y="60"/>
                    <a:pt x="501" y="61"/>
                  </a:cubicBezTo>
                  <a:cubicBezTo>
                    <a:pt x="501" y="61"/>
                    <a:pt x="501" y="61"/>
                    <a:pt x="501" y="61"/>
                  </a:cubicBezTo>
                  <a:cubicBezTo>
                    <a:pt x="501" y="63"/>
                    <a:pt x="501" y="63"/>
                    <a:pt x="502" y="63"/>
                  </a:cubicBezTo>
                  <a:close/>
                  <a:moveTo>
                    <a:pt x="322" y="89"/>
                  </a:moveTo>
                  <a:cubicBezTo>
                    <a:pt x="322" y="89"/>
                    <a:pt x="322" y="89"/>
                    <a:pt x="322" y="89"/>
                  </a:cubicBezTo>
                  <a:cubicBezTo>
                    <a:pt x="322" y="89"/>
                    <a:pt x="322" y="89"/>
                    <a:pt x="323" y="89"/>
                  </a:cubicBezTo>
                  <a:cubicBezTo>
                    <a:pt x="323" y="89"/>
                    <a:pt x="323" y="89"/>
                    <a:pt x="323" y="90"/>
                  </a:cubicBezTo>
                  <a:cubicBezTo>
                    <a:pt x="323" y="90"/>
                    <a:pt x="323" y="90"/>
                    <a:pt x="324" y="90"/>
                  </a:cubicBezTo>
                  <a:cubicBezTo>
                    <a:pt x="324" y="90"/>
                    <a:pt x="324" y="90"/>
                    <a:pt x="325" y="90"/>
                  </a:cubicBezTo>
                  <a:cubicBezTo>
                    <a:pt x="325" y="90"/>
                    <a:pt x="326" y="89"/>
                    <a:pt x="327" y="89"/>
                  </a:cubicBezTo>
                  <a:cubicBezTo>
                    <a:pt x="328" y="89"/>
                    <a:pt x="328" y="89"/>
                    <a:pt x="328" y="88"/>
                  </a:cubicBezTo>
                  <a:cubicBezTo>
                    <a:pt x="328" y="87"/>
                    <a:pt x="328" y="87"/>
                    <a:pt x="327" y="87"/>
                  </a:cubicBezTo>
                  <a:cubicBezTo>
                    <a:pt x="327" y="87"/>
                    <a:pt x="327" y="87"/>
                    <a:pt x="326" y="87"/>
                  </a:cubicBezTo>
                  <a:cubicBezTo>
                    <a:pt x="326" y="87"/>
                    <a:pt x="326" y="87"/>
                    <a:pt x="325" y="87"/>
                  </a:cubicBezTo>
                  <a:cubicBezTo>
                    <a:pt x="325" y="87"/>
                    <a:pt x="325" y="86"/>
                    <a:pt x="325" y="86"/>
                  </a:cubicBezTo>
                  <a:cubicBezTo>
                    <a:pt x="325" y="86"/>
                    <a:pt x="324" y="86"/>
                    <a:pt x="324" y="86"/>
                  </a:cubicBezTo>
                  <a:cubicBezTo>
                    <a:pt x="324" y="86"/>
                    <a:pt x="324" y="86"/>
                    <a:pt x="323" y="86"/>
                  </a:cubicBezTo>
                  <a:cubicBezTo>
                    <a:pt x="323" y="86"/>
                    <a:pt x="323" y="86"/>
                    <a:pt x="323" y="86"/>
                  </a:cubicBezTo>
                  <a:cubicBezTo>
                    <a:pt x="323" y="86"/>
                    <a:pt x="323" y="86"/>
                    <a:pt x="322" y="86"/>
                  </a:cubicBezTo>
                  <a:cubicBezTo>
                    <a:pt x="321" y="86"/>
                    <a:pt x="321" y="87"/>
                    <a:pt x="321" y="87"/>
                  </a:cubicBezTo>
                  <a:cubicBezTo>
                    <a:pt x="321" y="88"/>
                    <a:pt x="321" y="88"/>
                    <a:pt x="322" y="89"/>
                  </a:cubicBezTo>
                  <a:close/>
                  <a:moveTo>
                    <a:pt x="550" y="83"/>
                  </a:moveTo>
                  <a:cubicBezTo>
                    <a:pt x="550" y="83"/>
                    <a:pt x="551" y="83"/>
                    <a:pt x="551" y="82"/>
                  </a:cubicBezTo>
                  <a:cubicBezTo>
                    <a:pt x="551" y="82"/>
                    <a:pt x="552" y="81"/>
                    <a:pt x="553" y="81"/>
                  </a:cubicBezTo>
                  <a:cubicBezTo>
                    <a:pt x="553" y="81"/>
                    <a:pt x="553" y="81"/>
                    <a:pt x="554" y="80"/>
                  </a:cubicBezTo>
                  <a:cubicBezTo>
                    <a:pt x="555" y="79"/>
                    <a:pt x="556" y="76"/>
                    <a:pt x="556" y="75"/>
                  </a:cubicBezTo>
                  <a:cubicBezTo>
                    <a:pt x="556" y="75"/>
                    <a:pt x="556" y="75"/>
                    <a:pt x="556" y="75"/>
                  </a:cubicBezTo>
                  <a:cubicBezTo>
                    <a:pt x="555" y="75"/>
                    <a:pt x="555" y="75"/>
                    <a:pt x="555" y="75"/>
                  </a:cubicBezTo>
                  <a:cubicBezTo>
                    <a:pt x="553" y="75"/>
                    <a:pt x="553" y="75"/>
                    <a:pt x="553" y="75"/>
                  </a:cubicBezTo>
                  <a:cubicBezTo>
                    <a:pt x="553" y="75"/>
                    <a:pt x="553" y="75"/>
                    <a:pt x="553" y="75"/>
                  </a:cubicBezTo>
                  <a:cubicBezTo>
                    <a:pt x="553" y="76"/>
                    <a:pt x="553" y="76"/>
                    <a:pt x="553" y="76"/>
                  </a:cubicBezTo>
                  <a:cubicBezTo>
                    <a:pt x="552" y="76"/>
                    <a:pt x="552" y="77"/>
                    <a:pt x="552" y="77"/>
                  </a:cubicBezTo>
                  <a:cubicBezTo>
                    <a:pt x="551" y="78"/>
                    <a:pt x="550" y="78"/>
                    <a:pt x="550" y="79"/>
                  </a:cubicBezTo>
                  <a:cubicBezTo>
                    <a:pt x="550" y="80"/>
                    <a:pt x="550" y="80"/>
                    <a:pt x="549" y="80"/>
                  </a:cubicBezTo>
                  <a:cubicBezTo>
                    <a:pt x="549" y="81"/>
                    <a:pt x="548" y="82"/>
                    <a:pt x="549" y="82"/>
                  </a:cubicBezTo>
                  <a:cubicBezTo>
                    <a:pt x="549" y="83"/>
                    <a:pt x="549" y="83"/>
                    <a:pt x="550" y="83"/>
                  </a:cubicBezTo>
                  <a:close/>
                  <a:moveTo>
                    <a:pt x="1077" y="633"/>
                  </a:moveTo>
                  <a:cubicBezTo>
                    <a:pt x="1077" y="632"/>
                    <a:pt x="1076" y="632"/>
                    <a:pt x="1076" y="632"/>
                  </a:cubicBezTo>
                  <a:cubicBezTo>
                    <a:pt x="1076" y="632"/>
                    <a:pt x="1076" y="631"/>
                    <a:pt x="1075" y="631"/>
                  </a:cubicBezTo>
                  <a:cubicBezTo>
                    <a:pt x="1075" y="631"/>
                    <a:pt x="1075" y="630"/>
                    <a:pt x="1075" y="630"/>
                  </a:cubicBezTo>
                  <a:cubicBezTo>
                    <a:pt x="1074" y="630"/>
                    <a:pt x="1074" y="630"/>
                    <a:pt x="1074" y="629"/>
                  </a:cubicBezTo>
                  <a:cubicBezTo>
                    <a:pt x="1073" y="629"/>
                    <a:pt x="1073" y="628"/>
                    <a:pt x="1073" y="627"/>
                  </a:cubicBezTo>
                  <a:cubicBezTo>
                    <a:pt x="1073" y="627"/>
                    <a:pt x="1073" y="626"/>
                    <a:pt x="1072" y="626"/>
                  </a:cubicBezTo>
                  <a:cubicBezTo>
                    <a:pt x="1072" y="625"/>
                    <a:pt x="1072" y="625"/>
                    <a:pt x="1072" y="624"/>
                  </a:cubicBezTo>
                  <a:cubicBezTo>
                    <a:pt x="1072" y="624"/>
                    <a:pt x="1072" y="624"/>
                    <a:pt x="1072" y="624"/>
                  </a:cubicBezTo>
                  <a:cubicBezTo>
                    <a:pt x="1072" y="623"/>
                    <a:pt x="1072" y="623"/>
                    <a:pt x="1072" y="623"/>
                  </a:cubicBezTo>
                  <a:cubicBezTo>
                    <a:pt x="1072" y="622"/>
                    <a:pt x="1071" y="622"/>
                    <a:pt x="1071" y="622"/>
                  </a:cubicBezTo>
                  <a:cubicBezTo>
                    <a:pt x="1071" y="620"/>
                    <a:pt x="1071" y="619"/>
                    <a:pt x="1071" y="618"/>
                  </a:cubicBezTo>
                  <a:cubicBezTo>
                    <a:pt x="1071" y="617"/>
                    <a:pt x="1070" y="617"/>
                    <a:pt x="1070" y="616"/>
                  </a:cubicBezTo>
                  <a:cubicBezTo>
                    <a:pt x="1069" y="616"/>
                    <a:pt x="1069" y="616"/>
                    <a:pt x="1069" y="615"/>
                  </a:cubicBezTo>
                  <a:cubicBezTo>
                    <a:pt x="1069" y="615"/>
                    <a:pt x="1069" y="615"/>
                    <a:pt x="1069" y="614"/>
                  </a:cubicBezTo>
                  <a:cubicBezTo>
                    <a:pt x="1069" y="614"/>
                    <a:pt x="1068" y="613"/>
                    <a:pt x="1068" y="613"/>
                  </a:cubicBezTo>
                  <a:cubicBezTo>
                    <a:pt x="1068" y="613"/>
                    <a:pt x="1068" y="612"/>
                    <a:pt x="1068" y="612"/>
                  </a:cubicBezTo>
                  <a:cubicBezTo>
                    <a:pt x="1068" y="612"/>
                    <a:pt x="1068" y="611"/>
                    <a:pt x="1068" y="611"/>
                  </a:cubicBezTo>
                  <a:cubicBezTo>
                    <a:pt x="1067" y="611"/>
                    <a:pt x="1067" y="610"/>
                    <a:pt x="1067" y="610"/>
                  </a:cubicBezTo>
                  <a:cubicBezTo>
                    <a:pt x="1067" y="610"/>
                    <a:pt x="1067" y="610"/>
                    <a:pt x="1067" y="610"/>
                  </a:cubicBezTo>
                  <a:cubicBezTo>
                    <a:pt x="1067" y="609"/>
                    <a:pt x="1067" y="609"/>
                    <a:pt x="1067" y="609"/>
                  </a:cubicBezTo>
                  <a:cubicBezTo>
                    <a:pt x="1067" y="609"/>
                    <a:pt x="1067" y="608"/>
                    <a:pt x="1067" y="608"/>
                  </a:cubicBezTo>
                  <a:cubicBezTo>
                    <a:pt x="1066" y="608"/>
                    <a:pt x="1066" y="608"/>
                    <a:pt x="1066" y="608"/>
                  </a:cubicBezTo>
                  <a:cubicBezTo>
                    <a:pt x="1066" y="607"/>
                    <a:pt x="1066" y="607"/>
                    <a:pt x="1066" y="607"/>
                  </a:cubicBezTo>
                  <a:cubicBezTo>
                    <a:pt x="1066" y="607"/>
                    <a:pt x="1066" y="607"/>
                    <a:pt x="1066" y="606"/>
                  </a:cubicBezTo>
                  <a:cubicBezTo>
                    <a:pt x="1066" y="606"/>
                    <a:pt x="1066" y="605"/>
                    <a:pt x="1066" y="605"/>
                  </a:cubicBezTo>
                  <a:cubicBezTo>
                    <a:pt x="1066" y="605"/>
                    <a:pt x="1066" y="605"/>
                    <a:pt x="1066" y="605"/>
                  </a:cubicBezTo>
                  <a:cubicBezTo>
                    <a:pt x="1066" y="605"/>
                    <a:pt x="1066" y="604"/>
                    <a:pt x="1066" y="604"/>
                  </a:cubicBezTo>
                  <a:cubicBezTo>
                    <a:pt x="1066" y="604"/>
                    <a:pt x="1066" y="604"/>
                    <a:pt x="1066" y="604"/>
                  </a:cubicBezTo>
                  <a:cubicBezTo>
                    <a:pt x="1066" y="603"/>
                    <a:pt x="1065" y="603"/>
                    <a:pt x="1065" y="603"/>
                  </a:cubicBezTo>
                  <a:cubicBezTo>
                    <a:pt x="1065" y="602"/>
                    <a:pt x="1065" y="602"/>
                    <a:pt x="1064" y="602"/>
                  </a:cubicBezTo>
                  <a:cubicBezTo>
                    <a:pt x="1064" y="602"/>
                    <a:pt x="1064" y="602"/>
                    <a:pt x="1064" y="602"/>
                  </a:cubicBezTo>
                  <a:cubicBezTo>
                    <a:pt x="1064" y="601"/>
                    <a:pt x="1064" y="601"/>
                    <a:pt x="1064" y="601"/>
                  </a:cubicBezTo>
                  <a:cubicBezTo>
                    <a:pt x="1063" y="600"/>
                    <a:pt x="1063" y="600"/>
                    <a:pt x="1063" y="599"/>
                  </a:cubicBezTo>
                  <a:cubicBezTo>
                    <a:pt x="1063" y="599"/>
                    <a:pt x="1063" y="598"/>
                    <a:pt x="1062" y="598"/>
                  </a:cubicBezTo>
                  <a:cubicBezTo>
                    <a:pt x="1062" y="598"/>
                    <a:pt x="1062" y="597"/>
                    <a:pt x="1062" y="597"/>
                  </a:cubicBezTo>
                  <a:cubicBezTo>
                    <a:pt x="1062" y="597"/>
                    <a:pt x="1062" y="597"/>
                    <a:pt x="1061" y="597"/>
                  </a:cubicBezTo>
                  <a:cubicBezTo>
                    <a:pt x="1061" y="596"/>
                    <a:pt x="1062" y="596"/>
                    <a:pt x="1062" y="596"/>
                  </a:cubicBezTo>
                  <a:cubicBezTo>
                    <a:pt x="1062" y="596"/>
                    <a:pt x="1062" y="596"/>
                    <a:pt x="1061" y="595"/>
                  </a:cubicBezTo>
                  <a:cubicBezTo>
                    <a:pt x="1061" y="595"/>
                    <a:pt x="1061" y="595"/>
                    <a:pt x="1061" y="595"/>
                  </a:cubicBezTo>
                  <a:cubicBezTo>
                    <a:pt x="1061" y="595"/>
                    <a:pt x="1061" y="595"/>
                    <a:pt x="1061" y="594"/>
                  </a:cubicBezTo>
                  <a:cubicBezTo>
                    <a:pt x="1061" y="594"/>
                    <a:pt x="1062" y="593"/>
                    <a:pt x="1061" y="593"/>
                  </a:cubicBezTo>
                  <a:cubicBezTo>
                    <a:pt x="1061" y="593"/>
                    <a:pt x="1061" y="592"/>
                    <a:pt x="1060" y="592"/>
                  </a:cubicBezTo>
                  <a:cubicBezTo>
                    <a:pt x="1060" y="592"/>
                    <a:pt x="1059" y="593"/>
                    <a:pt x="1059" y="593"/>
                  </a:cubicBezTo>
                  <a:cubicBezTo>
                    <a:pt x="1059" y="593"/>
                    <a:pt x="1059" y="593"/>
                    <a:pt x="1059" y="593"/>
                  </a:cubicBezTo>
                  <a:cubicBezTo>
                    <a:pt x="1059" y="593"/>
                    <a:pt x="1058" y="592"/>
                    <a:pt x="1058" y="592"/>
                  </a:cubicBezTo>
                  <a:cubicBezTo>
                    <a:pt x="1058" y="592"/>
                    <a:pt x="1058" y="592"/>
                    <a:pt x="1058" y="592"/>
                  </a:cubicBezTo>
                  <a:cubicBezTo>
                    <a:pt x="1058" y="592"/>
                    <a:pt x="1059" y="591"/>
                    <a:pt x="1059" y="591"/>
                  </a:cubicBezTo>
                  <a:cubicBezTo>
                    <a:pt x="1059" y="590"/>
                    <a:pt x="1059" y="590"/>
                    <a:pt x="1059" y="590"/>
                  </a:cubicBezTo>
                  <a:cubicBezTo>
                    <a:pt x="1059" y="589"/>
                    <a:pt x="1059" y="589"/>
                    <a:pt x="1059" y="589"/>
                  </a:cubicBezTo>
                  <a:cubicBezTo>
                    <a:pt x="1058" y="588"/>
                    <a:pt x="1058" y="588"/>
                    <a:pt x="1058" y="588"/>
                  </a:cubicBezTo>
                  <a:cubicBezTo>
                    <a:pt x="1057" y="588"/>
                    <a:pt x="1057" y="588"/>
                    <a:pt x="1057" y="588"/>
                  </a:cubicBezTo>
                  <a:cubicBezTo>
                    <a:pt x="1056" y="587"/>
                    <a:pt x="1056" y="587"/>
                    <a:pt x="1056" y="587"/>
                  </a:cubicBezTo>
                  <a:cubicBezTo>
                    <a:pt x="1056" y="587"/>
                    <a:pt x="1056" y="586"/>
                    <a:pt x="1056" y="586"/>
                  </a:cubicBezTo>
                  <a:cubicBezTo>
                    <a:pt x="1056" y="586"/>
                    <a:pt x="1056" y="586"/>
                    <a:pt x="1055" y="586"/>
                  </a:cubicBezTo>
                  <a:cubicBezTo>
                    <a:pt x="1055" y="585"/>
                    <a:pt x="1055" y="585"/>
                    <a:pt x="1055" y="585"/>
                  </a:cubicBezTo>
                  <a:cubicBezTo>
                    <a:pt x="1055" y="585"/>
                    <a:pt x="1055" y="585"/>
                    <a:pt x="1055" y="584"/>
                  </a:cubicBezTo>
                  <a:cubicBezTo>
                    <a:pt x="1055" y="584"/>
                    <a:pt x="1055" y="584"/>
                    <a:pt x="1055" y="584"/>
                  </a:cubicBezTo>
                  <a:cubicBezTo>
                    <a:pt x="1055" y="583"/>
                    <a:pt x="1055" y="583"/>
                    <a:pt x="1055" y="583"/>
                  </a:cubicBezTo>
                  <a:cubicBezTo>
                    <a:pt x="1055" y="582"/>
                    <a:pt x="1055" y="582"/>
                    <a:pt x="1055" y="581"/>
                  </a:cubicBezTo>
                  <a:cubicBezTo>
                    <a:pt x="1056" y="580"/>
                    <a:pt x="1057" y="580"/>
                    <a:pt x="1057" y="579"/>
                  </a:cubicBezTo>
                  <a:cubicBezTo>
                    <a:pt x="1057" y="579"/>
                    <a:pt x="1057" y="578"/>
                    <a:pt x="1057" y="578"/>
                  </a:cubicBezTo>
                  <a:cubicBezTo>
                    <a:pt x="1057" y="577"/>
                    <a:pt x="1057" y="577"/>
                    <a:pt x="1056" y="577"/>
                  </a:cubicBezTo>
                  <a:cubicBezTo>
                    <a:pt x="1056" y="577"/>
                    <a:pt x="1056" y="576"/>
                    <a:pt x="1057" y="576"/>
                  </a:cubicBezTo>
                  <a:cubicBezTo>
                    <a:pt x="1057" y="575"/>
                    <a:pt x="1057" y="575"/>
                    <a:pt x="1057" y="574"/>
                  </a:cubicBezTo>
                  <a:cubicBezTo>
                    <a:pt x="1057" y="574"/>
                    <a:pt x="1057" y="574"/>
                    <a:pt x="1057" y="574"/>
                  </a:cubicBezTo>
                  <a:cubicBezTo>
                    <a:pt x="1057" y="573"/>
                    <a:pt x="1057" y="572"/>
                    <a:pt x="1057" y="572"/>
                  </a:cubicBezTo>
                  <a:cubicBezTo>
                    <a:pt x="1057" y="572"/>
                    <a:pt x="1057" y="572"/>
                    <a:pt x="1057" y="572"/>
                  </a:cubicBezTo>
                  <a:cubicBezTo>
                    <a:pt x="1057" y="571"/>
                    <a:pt x="1057" y="571"/>
                    <a:pt x="1056" y="570"/>
                  </a:cubicBezTo>
                  <a:cubicBezTo>
                    <a:pt x="1055" y="570"/>
                    <a:pt x="1055" y="570"/>
                    <a:pt x="1055" y="569"/>
                  </a:cubicBezTo>
                  <a:cubicBezTo>
                    <a:pt x="1054" y="569"/>
                    <a:pt x="1054" y="569"/>
                    <a:pt x="1054" y="568"/>
                  </a:cubicBezTo>
                  <a:cubicBezTo>
                    <a:pt x="1054" y="568"/>
                    <a:pt x="1054" y="568"/>
                    <a:pt x="1054" y="568"/>
                  </a:cubicBezTo>
                  <a:cubicBezTo>
                    <a:pt x="1054" y="568"/>
                    <a:pt x="1054" y="568"/>
                    <a:pt x="1053" y="568"/>
                  </a:cubicBezTo>
                  <a:cubicBezTo>
                    <a:pt x="1053" y="567"/>
                    <a:pt x="1053" y="567"/>
                    <a:pt x="1053" y="567"/>
                  </a:cubicBezTo>
                  <a:cubicBezTo>
                    <a:pt x="1053" y="567"/>
                    <a:pt x="1053" y="567"/>
                    <a:pt x="1054" y="567"/>
                  </a:cubicBezTo>
                  <a:cubicBezTo>
                    <a:pt x="1054" y="567"/>
                    <a:pt x="1054" y="567"/>
                    <a:pt x="1054" y="567"/>
                  </a:cubicBezTo>
                  <a:cubicBezTo>
                    <a:pt x="1054" y="567"/>
                    <a:pt x="1054" y="567"/>
                    <a:pt x="1054" y="567"/>
                  </a:cubicBezTo>
                  <a:cubicBezTo>
                    <a:pt x="1055" y="568"/>
                    <a:pt x="1056" y="569"/>
                    <a:pt x="1056" y="569"/>
                  </a:cubicBezTo>
                  <a:cubicBezTo>
                    <a:pt x="1056" y="570"/>
                    <a:pt x="1056" y="570"/>
                    <a:pt x="1056" y="570"/>
                  </a:cubicBezTo>
                  <a:cubicBezTo>
                    <a:pt x="1056" y="570"/>
                    <a:pt x="1057" y="570"/>
                    <a:pt x="1057" y="570"/>
                  </a:cubicBezTo>
                  <a:cubicBezTo>
                    <a:pt x="1057" y="569"/>
                    <a:pt x="1057" y="569"/>
                    <a:pt x="1057" y="569"/>
                  </a:cubicBezTo>
                  <a:cubicBezTo>
                    <a:pt x="1057" y="568"/>
                    <a:pt x="1056" y="566"/>
                    <a:pt x="1056" y="566"/>
                  </a:cubicBezTo>
                  <a:cubicBezTo>
                    <a:pt x="1055" y="565"/>
                    <a:pt x="1055" y="565"/>
                    <a:pt x="1055" y="564"/>
                  </a:cubicBezTo>
                  <a:cubicBezTo>
                    <a:pt x="1054" y="563"/>
                    <a:pt x="1053" y="563"/>
                    <a:pt x="1053" y="562"/>
                  </a:cubicBezTo>
                  <a:cubicBezTo>
                    <a:pt x="1053" y="562"/>
                    <a:pt x="1053" y="561"/>
                    <a:pt x="1053" y="561"/>
                  </a:cubicBezTo>
                  <a:cubicBezTo>
                    <a:pt x="1053" y="561"/>
                    <a:pt x="1053" y="561"/>
                    <a:pt x="1053" y="560"/>
                  </a:cubicBezTo>
                  <a:cubicBezTo>
                    <a:pt x="1053" y="560"/>
                    <a:pt x="1052" y="560"/>
                    <a:pt x="1052" y="559"/>
                  </a:cubicBezTo>
                  <a:cubicBezTo>
                    <a:pt x="1052" y="559"/>
                    <a:pt x="1051" y="559"/>
                    <a:pt x="1051" y="559"/>
                  </a:cubicBezTo>
                  <a:cubicBezTo>
                    <a:pt x="1051" y="559"/>
                    <a:pt x="1050" y="559"/>
                    <a:pt x="1050" y="558"/>
                  </a:cubicBezTo>
                  <a:cubicBezTo>
                    <a:pt x="1050" y="558"/>
                    <a:pt x="1050" y="557"/>
                    <a:pt x="1050" y="557"/>
                  </a:cubicBezTo>
                  <a:cubicBezTo>
                    <a:pt x="1050" y="557"/>
                    <a:pt x="1050" y="556"/>
                    <a:pt x="1050" y="556"/>
                  </a:cubicBezTo>
                  <a:cubicBezTo>
                    <a:pt x="1050" y="556"/>
                    <a:pt x="1049" y="555"/>
                    <a:pt x="1049" y="555"/>
                  </a:cubicBezTo>
                  <a:cubicBezTo>
                    <a:pt x="1049" y="555"/>
                    <a:pt x="1049" y="554"/>
                    <a:pt x="1049" y="554"/>
                  </a:cubicBezTo>
                  <a:cubicBezTo>
                    <a:pt x="1049" y="554"/>
                    <a:pt x="1049" y="554"/>
                    <a:pt x="1049" y="553"/>
                  </a:cubicBezTo>
                  <a:cubicBezTo>
                    <a:pt x="1049" y="553"/>
                    <a:pt x="1049" y="552"/>
                    <a:pt x="1049" y="552"/>
                  </a:cubicBezTo>
                  <a:cubicBezTo>
                    <a:pt x="1049" y="552"/>
                    <a:pt x="1049" y="551"/>
                    <a:pt x="1049" y="551"/>
                  </a:cubicBezTo>
                  <a:cubicBezTo>
                    <a:pt x="1048" y="551"/>
                    <a:pt x="1048" y="551"/>
                    <a:pt x="1048" y="551"/>
                  </a:cubicBezTo>
                  <a:cubicBezTo>
                    <a:pt x="1048" y="551"/>
                    <a:pt x="1048" y="551"/>
                    <a:pt x="1048" y="551"/>
                  </a:cubicBezTo>
                  <a:cubicBezTo>
                    <a:pt x="1048" y="551"/>
                    <a:pt x="1048" y="551"/>
                    <a:pt x="1048" y="550"/>
                  </a:cubicBezTo>
                  <a:cubicBezTo>
                    <a:pt x="1048" y="550"/>
                    <a:pt x="1048" y="550"/>
                    <a:pt x="1048" y="550"/>
                  </a:cubicBezTo>
                  <a:cubicBezTo>
                    <a:pt x="1047" y="550"/>
                    <a:pt x="1047" y="550"/>
                    <a:pt x="1047" y="550"/>
                  </a:cubicBezTo>
                  <a:cubicBezTo>
                    <a:pt x="1047" y="549"/>
                    <a:pt x="1047" y="549"/>
                    <a:pt x="1047" y="549"/>
                  </a:cubicBezTo>
                  <a:cubicBezTo>
                    <a:pt x="1047" y="549"/>
                    <a:pt x="1047" y="548"/>
                    <a:pt x="1046" y="547"/>
                  </a:cubicBezTo>
                  <a:cubicBezTo>
                    <a:pt x="1046" y="546"/>
                    <a:pt x="1046" y="546"/>
                    <a:pt x="1046" y="546"/>
                  </a:cubicBezTo>
                  <a:cubicBezTo>
                    <a:pt x="1046" y="546"/>
                    <a:pt x="1045" y="546"/>
                    <a:pt x="1045" y="546"/>
                  </a:cubicBezTo>
                  <a:cubicBezTo>
                    <a:pt x="1045" y="546"/>
                    <a:pt x="1045" y="546"/>
                    <a:pt x="1045" y="547"/>
                  </a:cubicBezTo>
                  <a:cubicBezTo>
                    <a:pt x="1045" y="547"/>
                    <a:pt x="1045" y="549"/>
                    <a:pt x="1044" y="549"/>
                  </a:cubicBezTo>
                  <a:cubicBezTo>
                    <a:pt x="1044" y="549"/>
                    <a:pt x="1044" y="549"/>
                    <a:pt x="1044" y="549"/>
                  </a:cubicBezTo>
                  <a:cubicBezTo>
                    <a:pt x="1044" y="549"/>
                    <a:pt x="1043" y="549"/>
                    <a:pt x="1043" y="549"/>
                  </a:cubicBezTo>
                  <a:cubicBezTo>
                    <a:pt x="1043" y="548"/>
                    <a:pt x="1042" y="548"/>
                    <a:pt x="1042" y="548"/>
                  </a:cubicBezTo>
                  <a:cubicBezTo>
                    <a:pt x="1042" y="548"/>
                    <a:pt x="1041" y="548"/>
                    <a:pt x="1041" y="548"/>
                  </a:cubicBezTo>
                  <a:cubicBezTo>
                    <a:pt x="1041" y="548"/>
                    <a:pt x="1041" y="549"/>
                    <a:pt x="1040" y="549"/>
                  </a:cubicBezTo>
                  <a:cubicBezTo>
                    <a:pt x="1040" y="550"/>
                    <a:pt x="1040" y="550"/>
                    <a:pt x="1041" y="551"/>
                  </a:cubicBezTo>
                  <a:cubicBezTo>
                    <a:pt x="1041" y="551"/>
                    <a:pt x="1041" y="551"/>
                    <a:pt x="1041" y="551"/>
                  </a:cubicBezTo>
                  <a:cubicBezTo>
                    <a:pt x="1041" y="551"/>
                    <a:pt x="1042" y="551"/>
                    <a:pt x="1042" y="551"/>
                  </a:cubicBezTo>
                  <a:cubicBezTo>
                    <a:pt x="1042" y="551"/>
                    <a:pt x="1042" y="551"/>
                    <a:pt x="1042" y="551"/>
                  </a:cubicBezTo>
                  <a:cubicBezTo>
                    <a:pt x="1042" y="551"/>
                    <a:pt x="1042" y="551"/>
                    <a:pt x="1042" y="551"/>
                  </a:cubicBezTo>
                  <a:cubicBezTo>
                    <a:pt x="1042" y="551"/>
                    <a:pt x="1042" y="551"/>
                    <a:pt x="1042" y="551"/>
                  </a:cubicBezTo>
                  <a:cubicBezTo>
                    <a:pt x="1042" y="551"/>
                    <a:pt x="1042" y="552"/>
                    <a:pt x="1042" y="552"/>
                  </a:cubicBezTo>
                  <a:cubicBezTo>
                    <a:pt x="1042" y="552"/>
                    <a:pt x="1043" y="552"/>
                    <a:pt x="1043" y="552"/>
                  </a:cubicBezTo>
                  <a:cubicBezTo>
                    <a:pt x="1043" y="553"/>
                    <a:pt x="1044" y="553"/>
                    <a:pt x="1044" y="553"/>
                  </a:cubicBezTo>
                  <a:cubicBezTo>
                    <a:pt x="1045" y="553"/>
                    <a:pt x="1045" y="555"/>
                    <a:pt x="1044" y="556"/>
                  </a:cubicBezTo>
                  <a:cubicBezTo>
                    <a:pt x="1044" y="556"/>
                    <a:pt x="1044" y="556"/>
                    <a:pt x="1045" y="556"/>
                  </a:cubicBezTo>
                  <a:cubicBezTo>
                    <a:pt x="1045" y="557"/>
                    <a:pt x="1045" y="557"/>
                    <a:pt x="1045" y="557"/>
                  </a:cubicBezTo>
                  <a:cubicBezTo>
                    <a:pt x="1045" y="557"/>
                    <a:pt x="1045" y="557"/>
                    <a:pt x="1045" y="557"/>
                  </a:cubicBezTo>
                  <a:cubicBezTo>
                    <a:pt x="1045" y="557"/>
                    <a:pt x="1045" y="557"/>
                    <a:pt x="1045" y="557"/>
                  </a:cubicBezTo>
                  <a:cubicBezTo>
                    <a:pt x="1045" y="557"/>
                    <a:pt x="1046" y="557"/>
                    <a:pt x="1046" y="557"/>
                  </a:cubicBezTo>
                  <a:cubicBezTo>
                    <a:pt x="1046" y="557"/>
                    <a:pt x="1046" y="557"/>
                    <a:pt x="1046" y="557"/>
                  </a:cubicBezTo>
                  <a:cubicBezTo>
                    <a:pt x="1046" y="557"/>
                    <a:pt x="1046" y="557"/>
                    <a:pt x="1046" y="557"/>
                  </a:cubicBezTo>
                  <a:cubicBezTo>
                    <a:pt x="1046" y="557"/>
                    <a:pt x="1047" y="557"/>
                    <a:pt x="1047" y="557"/>
                  </a:cubicBezTo>
                  <a:cubicBezTo>
                    <a:pt x="1047" y="556"/>
                    <a:pt x="1047" y="556"/>
                    <a:pt x="1047" y="556"/>
                  </a:cubicBezTo>
                  <a:cubicBezTo>
                    <a:pt x="1047" y="556"/>
                    <a:pt x="1047" y="556"/>
                    <a:pt x="1047" y="557"/>
                  </a:cubicBezTo>
                  <a:cubicBezTo>
                    <a:pt x="1047" y="557"/>
                    <a:pt x="1046" y="558"/>
                    <a:pt x="1046" y="558"/>
                  </a:cubicBezTo>
                  <a:cubicBezTo>
                    <a:pt x="1045" y="558"/>
                    <a:pt x="1045" y="559"/>
                    <a:pt x="1045" y="559"/>
                  </a:cubicBezTo>
                  <a:cubicBezTo>
                    <a:pt x="1045" y="560"/>
                    <a:pt x="1045" y="560"/>
                    <a:pt x="1046" y="560"/>
                  </a:cubicBezTo>
                  <a:cubicBezTo>
                    <a:pt x="1046" y="560"/>
                    <a:pt x="1046" y="560"/>
                    <a:pt x="1046" y="560"/>
                  </a:cubicBezTo>
                  <a:cubicBezTo>
                    <a:pt x="1046" y="560"/>
                    <a:pt x="1046" y="560"/>
                    <a:pt x="1046" y="560"/>
                  </a:cubicBezTo>
                  <a:cubicBezTo>
                    <a:pt x="1046" y="561"/>
                    <a:pt x="1046" y="561"/>
                    <a:pt x="1045" y="561"/>
                  </a:cubicBezTo>
                  <a:cubicBezTo>
                    <a:pt x="1045" y="561"/>
                    <a:pt x="1045" y="561"/>
                    <a:pt x="1045" y="561"/>
                  </a:cubicBezTo>
                  <a:cubicBezTo>
                    <a:pt x="1045" y="561"/>
                    <a:pt x="1045" y="561"/>
                    <a:pt x="1045" y="561"/>
                  </a:cubicBezTo>
                  <a:cubicBezTo>
                    <a:pt x="1045" y="562"/>
                    <a:pt x="1044" y="562"/>
                    <a:pt x="1044" y="562"/>
                  </a:cubicBezTo>
                  <a:cubicBezTo>
                    <a:pt x="1044" y="562"/>
                    <a:pt x="1043" y="562"/>
                    <a:pt x="1043" y="562"/>
                  </a:cubicBezTo>
                  <a:cubicBezTo>
                    <a:pt x="1043" y="561"/>
                    <a:pt x="1043" y="561"/>
                    <a:pt x="1043" y="561"/>
                  </a:cubicBezTo>
                  <a:cubicBezTo>
                    <a:pt x="1043" y="561"/>
                    <a:pt x="1042" y="561"/>
                    <a:pt x="1042" y="562"/>
                  </a:cubicBezTo>
                  <a:cubicBezTo>
                    <a:pt x="1042" y="562"/>
                    <a:pt x="1041" y="562"/>
                    <a:pt x="1041" y="562"/>
                  </a:cubicBezTo>
                  <a:cubicBezTo>
                    <a:pt x="1041" y="563"/>
                    <a:pt x="1040" y="563"/>
                    <a:pt x="1040" y="563"/>
                  </a:cubicBezTo>
                  <a:cubicBezTo>
                    <a:pt x="1039" y="564"/>
                    <a:pt x="1039" y="564"/>
                    <a:pt x="1039" y="564"/>
                  </a:cubicBezTo>
                  <a:cubicBezTo>
                    <a:pt x="1039" y="565"/>
                    <a:pt x="1040" y="565"/>
                    <a:pt x="1040" y="565"/>
                  </a:cubicBezTo>
                  <a:cubicBezTo>
                    <a:pt x="1040" y="565"/>
                    <a:pt x="1041" y="565"/>
                    <a:pt x="1041" y="565"/>
                  </a:cubicBezTo>
                  <a:cubicBezTo>
                    <a:pt x="1041" y="565"/>
                    <a:pt x="1040" y="566"/>
                    <a:pt x="1040" y="566"/>
                  </a:cubicBezTo>
                  <a:cubicBezTo>
                    <a:pt x="1040" y="566"/>
                    <a:pt x="1040" y="566"/>
                    <a:pt x="1040" y="566"/>
                  </a:cubicBezTo>
                  <a:cubicBezTo>
                    <a:pt x="1039" y="567"/>
                    <a:pt x="1040" y="568"/>
                    <a:pt x="1040" y="568"/>
                  </a:cubicBezTo>
                  <a:cubicBezTo>
                    <a:pt x="1041" y="570"/>
                    <a:pt x="1041" y="571"/>
                    <a:pt x="1041" y="573"/>
                  </a:cubicBezTo>
                  <a:cubicBezTo>
                    <a:pt x="1041" y="573"/>
                    <a:pt x="1041" y="574"/>
                    <a:pt x="1041" y="574"/>
                  </a:cubicBezTo>
                  <a:cubicBezTo>
                    <a:pt x="1041" y="574"/>
                    <a:pt x="1041" y="574"/>
                    <a:pt x="1041" y="574"/>
                  </a:cubicBezTo>
                  <a:cubicBezTo>
                    <a:pt x="1042" y="574"/>
                    <a:pt x="1042" y="574"/>
                    <a:pt x="1042" y="574"/>
                  </a:cubicBezTo>
                  <a:cubicBezTo>
                    <a:pt x="1042" y="574"/>
                    <a:pt x="1042" y="574"/>
                    <a:pt x="1042" y="574"/>
                  </a:cubicBezTo>
                  <a:cubicBezTo>
                    <a:pt x="1042" y="574"/>
                    <a:pt x="1042" y="574"/>
                    <a:pt x="1042" y="575"/>
                  </a:cubicBezTo>
                  <a:cubicBezTo>
                    <a:pt x="1042" y="575"/>
                    <a:pt x="1042" y="575"/>
                    <a:pt x="1042" y="575"/>
                  </a:cubicBezTo>
                  <a:cubicBezTo>
                    <a:pt x="1042" y="576"/>
                    <a:pt x="1042" y="576"/>
                    <a:pt x="1042" y="576"/>
                  </a:cubicBezTo>
                  <a:cubicBezTo>
                    <a:pt x="1042" y="577"/>
                    <a:pt x="1041" y="577"/>
                    <a:pt x="1042" y="578"/>
                  </a:cubicBezTo>
                  <a:cubicBezTo>
                    <a:pt x="1042" y="578"/>
                    <a:pt x="1042" y="578"/>
                    <a:pt x="1042" y="578"/>
                  </a:cubicBezTo>
                  <a:cubicBezTo>
                    <a:pt x="1042" y="578"/>
                    <a:pt x="1042" y="579"/>
                    <a:pt x="1042" y="579"/>
                  </a:cubicBezTo>
                  <a:cubicBezTo>
                    <a:pt x="1042" y="579"/>
                    <a:pt x="1042" y="579"/>
                    <a:pt x="1042" y="579"/>
                  </a:cubicBezTo>
                  <a:cubicBezTo>
                    <a:pt x="1042" y="580"/>
                    <a:pt x="1042" y="580"/>
                    <a:pt x="1042" y="580"/>
                  </a:cubicBezTo>
                  <a:cubicBezTo>
                    <a:pt x="1042" y="581"/>
                    <a:pt x="1042" y="581"/>
                    <a:pt x="1042" y="581"/>
                  </a:cubicBezTo>
                  <a:cubicBezTo>
                    <a:pt x="1042" y="581"/>
                    <a:pt x="1042" y="582"/>
                    <a:pt x="1042" y="582"/>
                  </a:cubicBezTo>
                  <a:cubicBezTo>
                    <a:pt x="1042" y="582"/>
                    <a:pt x="1042" y="582"/>
                    <a:pt x="1042" y="582"/>
                  </a:cubicBezTo>
                  <a:cubicBezTo>
                    <a:pt x="1042" y="583"/>
                    <a:pt x="1042" y="583"/>
                    <a:pt x="1042" y="583"/>
                  </a:cubicBezTo>
                  <a:cubicBezTo>
                    <a:pt x="1042" y="583"/>
                    <a:pt x="1042" y="583"/>
                    <a:pt x="1042" y="584"/>
                  </a:cubicBezTo>
                  <a:cubicBezTo>
                    <a:pt x="1042" y="584"/>
                    <a:pt x="1042" y="585"/>
                    <a:pt x="1042" y="585"/>
                  </a:cubicBezTo>
                  <a:cubicBezTo>
                    <a:pt x="1042" y="586"/>
                    <a:pt x="1042" y="586"/>
                    <a:pt x="1042" y="587"/>
                  </a:cubicBezTo>
                  <a:cubicBezTo>
                    <a:pt x="1042" y="587"/>
                    <a:pt x="1042" y="587"/>
                    <a:pt x="1042" y="587"/>
                  </a:cubicBezTo>
                  <a:cubicBezTo>
                    <a:pt x="1042" y="588"/>
                    <a:pt x="1043" y="588"/>
                    <a:pt x="1043" y="589"/>
                  </a:cubicBezTo>
                  <a:cubicBezTo>
                    <a:pt x="1043" y="589"/>
                    <a:pt x="1043" y="589"/>
                    <a:pt x="1043" y="589"/>
                  </a:cubicBezTo>
                  <a:cubicBezTo>
                    <a:pt x="1044" y="589"/>
                    <a:pt x="1044" y="589"/>
                    <a:pt x="1044" y="589"/>
                  </a:cubicBezTo>
                  <a:cubicBezTo>
                    <a:pt x="1044" y="589"/>
                    <a:pt x="1045" y="590"/>
                    <a:pt x="1045" y="590"/>
                  </a:cubicBezTo>
                  <a:cubicBezTo>
                    <a:pt x="1045" y="590"/>
                    <a:pt x="1044" y="590"/>
                    <a:pt x="1044" y="590"/>
                  </a:cubicBezTo>
                  <a:cubicBezTo>
                    <a:pt x="1044" y="590"/>
                    <a:pt x="1044" y="591"/>
                    <a:pt x="1044" y="591"/>
                  </a:cubicBezTo>
                  <a:cubicBezTo>
                    <a:pt x="1043" y="591"/>
                    <a:pt x="1044" y="592"/>
                    <a:pt x="1044" y="592"/>
                  </a:cubicBezTo>
                  <a:cubicBezTo>
                    <a:pt x="1045" y="592"/>
                    <a:pt x="1045" y="593"/>
                    <a:pt x="1045" y="593"/>
                  </a:cubicBezTo>
                  <a:cubicBezTo>
                    <a:pt x="1045" y="594"/>
                    <a:pt x="1045" y="594"/>
                    <a:pt x="1045" y="594"/>
                  </a:cubicBezTo>
                  <a:cubicBezTo>
                    <a:pt x="1045" y="594"/>
                    <a:pt x="1046" y="594"/>
                    <a:pt x="1046" y="595"/>
                  </a:cubicBezTo>
                  <a:cubicBezTo>
                    <a:pt x="1047" y="595"/>
                    <a:pt x="1047" y="595"/>
                    <a:pt x="1047" y="596"/>
                  </a:cubicBezTo>
                  <a:cubicBezTo>
                    <a:pt x="1047" y="596"/>
                    <a:pt x="1048" y="596"/>
                    <a:pt x="1048" y="596"/>
                  </a:cubicBezTo>
                  <a:cubicBezTo>
                    <a:pt x="1048" y="597"/>
                    <a:pt x="1049" y="597"/>
                    <a:pt x="1049" y="597"/>
                  </a:cubicBezTo>
                  <a:cubicBezTo>
                    <a:pt x="1049" y="597"/>
                    <a:pt x="1049" y="598"/>
                    <a:pt x="1049" y="599"/>
                  </a:cubicBezTo>
                  <a:cubicBezTo>
                    <a:pt x="1049" y="599"/>
                    <a:pt x="1049" y="599"/>
                    <a:pt x="1049" y="600"/>
                  </a:cubicBezTo>
                  <a:cubicBezTo>
                    <a:pt x="1050" y="600"/>
                    <a:pt x="1050" y="600"/>
                    <a:pt x="1050" y="600"/>
                  </a:cubicBezTo>
                  <a:cubicBezTo>
                    <a:pt x="1050" y="600"/>
                    <a:pt x="1050" y="601"/>
                    <a:pt x="1050" y="601"/>
                  </a:cubicBezTo>
                  <a:cubicBezTo>
                    <a:pt x="1050" y="601"/>
                    <a:pt x="1050" y="601"/>
                    <a:pt x="1050" y="602"/>
                  </a:cubicBezTo>
                  <a:cubicBezTo>
                    <a:pt x="1050" y="602"/>
                    <a:pt x="1050" y="602"/>
                    <a:pt x="1050" y="603"/>
                  </a:cubicBezTo>
                  <a:cubicBezTo>
                    <a:pt x="1050" y="603"/>
                    <a:pt x="1050" y="603"/>
                    <a:pt x="1050" y="604"/>
                  </a:cubicBezTo>
                  <a:cubicBezTo>
                    <a:pt x="1049" y="605"/>
                    <a:pt x="1049" y="605"/>
                    <a:pt x="1050" y="606"/>
                  </a:cubicBezTo>
                  <a:cubicBezTo>
                    <a:pt x="1050" y="606"/>
                    <a:pt x="1050" y="606"/>
                    <a:pt x="1050" y="606"/>
                  </a:cubicBezTo>
                  <a:cubicBezTo>
                    <a:pt x="1050" y="607"/>
                    <a:pt x="1050" y="607"/>
                    <a:pt x="1050" y="607"/>
                  </a:cubicBezTo>
                  <a:cubicBezTo>
                    <a:pt x="1050" y="607"/>
                    <a:pt x="1050" y="608"/>
                    <a:pt x="1050" y="608"/>
                  </a:cubicBezTo>
                  <a:cubicBezTo>
                    <a:pt x="1050" y="608"/>
                    <a:pt x="1050" y="609"/>
                    <a:pt x="1050" y="609"/>
                  </a:cubicBezTo>
                  <a:cubicBezTo>
                    <a:pt x="1050" y="609"/>
                    <a:pt x="1050" y="609"/>
                    <a:pt x="1050" y="609"/>
                  </a:cubicBezTo>
                  <a:cubicBezTo>
                    <a:pt x="1051" y="610"/>
                    <a:pt x="1052" y="610"/>
                    <a:pt x="1052" y="611"/>
                  </a:cubicBezTo>
                  <a:cubicBezTo>
                    <a:pt x="1052" y="612"/>
                    <a:pt x="1052" y="612"/>
                    <a:pt x="1052" y="612"/>
                  </a:cubicBezTo>
                  <a:cubicBezTo>
                    <a:pt x="1052" y="612"/>
                    <a:pt x="1052" y="612"/>
                    <a:pt x="1052" y="612"/>
                  </a:cubicBezTo>
                  <a:cubicBezTo>
                    <a:pt x="1052" y="613"/>
                    <a:pt x="1051" y="615"/>
                    <a:pt x="1052" y="615"/>
                  </a:cubicBezTo>
                  <a:cubicBezTo>
                    <a:pt x="1053" y="615"/>
                    <a:pt x="1054" y="616"/>
                    <a:pt x="1054" y="617"/>
                  </a:cubicBezTo>
                  <a:cubicBezTo>
                    <a:pt x="1053" y="617"/>
                    <a:pt x="1054" y="617"/>
                    <a:pt x="1054" y="617"/>
                  </a:cubicBezTo>
                  <a:cubicBezTo>
                    <a:pt x="1054" y="618"/>
                    <a:pt x="1054" y="619"/>
                    <a:pt x="1053" y="619"/>
                  </a:cubicBezTo>
                  <a:cubicBezTo>
                    <a:pt x="1053" y="620"/>
                    <a:pt x="1053" y="621"/>
                    <a:pt x="1053" y="621"/>
                  </a:cubicBezTo>
                  <a:cubicBezTo>
                    <a:pt x="1053" y="622"/>
                    <a:pt x="1053" y="623"/>
                    <a:pt x="1053" y="624"/>
                  </a:cubicBezTo>
                  <a:cubicBezTo>
                    <a:pt x="1053" y="625"/>
                    <a:pt x="1053" y="626"/>
                    <a:pt x="1053" y="626"/>
                  </a:cubicBezTo>
                  <a:cubicBezTo>
                    <a:pt x="1053" y="626"/>
                    <a:pt x="1053" y="627"/>
                    <a:pt x="1052" y="627"/>
                  </a:cubicBezTo>
                  <a:cubicBezTo>
                    <a:pt x="1052" y="627"/>
                    <a:pt x="1052" y="628"/>
                    <a:pt x="1052" y="628"/>
                  </a:cubicBezTo>
                  <a:cubicBezTo>
                    <a:pt x="1052" y="629"/>
                    <a:pt x="1052" y="629"/>
                    <a:pt x="1052" y="629"/>
                  </a:cubicBezTo>
                  <a:cubicBezTo>
                    <a:pt x="1052" y="629"/>
                    <a:pt x="1052" y="629"/>
                    <a:pt x="1052" y="630"/>
                  </a:cubicBezTo>
                  <a:cubicBezTo>
                    <a:pt x="1052" y="630"/>
                    <a:pt x="1052" y="630"/>
                    <a:pt x="1052" y="630"/>
                  </a:cubicBezTo>
                  <a:cubicBezTo>
                    <a:pt x="1052" y="630"/>
                    <a:pt x="1052" y="630"/>
                    <a:pt x="1052" y="631"/>
                  </a:cubicBezTo>
                  <a:cubicBezTo>
                    <a:pt x="1052" y="631"/>
                    <a:pt x="1052" y="631"/>
                    <a:pt x="1052" y="631"/>
                  </a:cubicBezTo>
                  <a:cubicBezTo>
                    <a:pt x="1052" y="632"/>
                    <a:pt x="1053" y="632"/>
                    <a:pt x="1052" y="632"/>
                  </a:cubicBezTo>
                  <a:cubicBezTo>
                    <a:pt x="1052" y="632"/>
                    <a:pt x="1052" y="633"/>
                    <a:pt x="1052" y="633"/>
                  </a:cubicBezTo>
                  <a:cubicBezTo>
                    <a:pt x="1052" y="633"/>
                    <a:pt x="1052" y="634"/>
                    <a:pt x="1052" y="634"/>
                  </a:cubicBezTo>
                  <a:cubicBezTo>
                    <a:pt x="1052" y="634"/>
                    <a:pt x="1052" y="634"/>
                    <a:pt x="1052" y="634"/>
                  </a:cubicBezTo>
                  <a:cubicBezTo>
                    <a:pt x="1051" y="635"/>
                    <a:pt x="1051" y="636"/>
                    <a:pt x="1052" y="637"/>
                  </a:cubicBezTo>
                  <a:cubicBezTo>
                    <a:pt x="1053" y="638"/>
                    <a:pt x="1053" y="639"/>
                    <a:pt x="1054" y="640"/>
                  </a:cubicBezTo>
                  <a:cubicBezTo>
                    <a:pt x="1054" y="640"/>
                    <a:pt x="1054" y="641"/>
                    <a:pt x="1054" y="641"/>
                  </a:cubicBezTo>
                  <a:cubicBezTo>
                    <a:pt x="1054" y="641"/>
                    <a:pt x="1054" y="642"/>
                    <a:pt x="1055" y="642"/>
                  </a:cubicBezTo>
                  <a:cubicBezTo>
                    <a:pt x="1055" y="642"/>
                    <a:pt x="1055" y="642"/>
                    <a:pt x="1055" y="642"/>
                  </a:cubicBezTo>
                  <a:cubicBezTo>
                    <a:pt x="1055" y="643"/>
                    <a:pt x="1056" y="644"/>
                    <a:pt x="1056" y="645"/>
                  </a:cubicBezTo>
                  <a:cubicBezTo>
                    <a:pt x="1056" y="645"/>
                    <a:pt x="1055" y="645"/>
                    <a:pt x="1055" y="645"/>
                  </a:cubicBezTo>
                  <a:cubicBezTo>
                    <a:pt x="1055" y="645"/>
                    <a:pt x="1055" y="646"/>
                    <a:pt x="1056" y="647"/>
                  </a:cubicBezTo>
                  <a:cubicBezTo>
                    <a:pt x="1056" y="647"/>
                    <a:pt x="1056" y="648"/>
                    <a:pt x="1055" y="648"/>
                  </a:cubicBezTo>
                  <a:cubicBezTo>
                    <a:pt x="1055" y="648"/>
                    <a:pt x="1055" y="648"/>
                    <a:pt x="1055" y="648"/>
                  </a:cubicBezTo>
                  <a:cubicBezTo>
                    <a:pt x="1055" y="649"/>
                    <a:pt x="1055" y="650"/>
                    <a:pt x="1055" y="650"/>
                  </a:cubicBezTo>
                  <a:cubicBezTo>
                    <a:pt x="1055" y="650"/>
                    <a:pt x="1055" y="651"/>
                    <a:pt x="1055" y="651"/>
                  </a:cubicBezTo>
                  <a:cubicBezTo>
                    <a:pt x="1054" y="652"/>
                    <a:pt x="1054" y="652"/>
                    <a:pt x="1054" y="653"/>
                  </a:cubicBezTo>
                  <a:cubicBezTo>
                    <a:pt x="1054" y="654"/>
                    <a:pt x="1054" y="654"/>
                    <a:pt x="1054" y="655"/>
                  </a:cubicBezTo>
                  <a:cubicBezTo>
                    <a:pt x="1054" y="655"/>
                    <a:pt x="1054" y="656"/>
                    <a:pt x="1055" y="656"/>
                  </a:cubicBezTo>
                  <a:cubicBezTo>
                    <a:pt x="1055" y="656"/>
                    <a:pt x="1055" y="656"/>
                    <a:pt x="1055" y="656"/>
                  </a:cubicBezTo>
                  <a:cubicBezTo>
                    <a:pt x="1056" y="657"/>
                    <a:pt x="1056" y="657"/>
                    <a:pt x="1055" y="658"/>
                  </a:cubicBezTo>
                  <a:cubicBezTo>
                    <a:pt x="1055" y="658"/>
                    <a:pt x="1055" y="659"/>
                    <a:pt x="1056" y="659"/>
                  </a:cubicBezTo>
                  <a:cubicBezTo>
                    <a:pt x="1056" y="659"/>
                    <a:pt x="1056" y="659"/>
                    <a:pt x="1056" y="659"/>
                  </a:cubicBezTo>
                  <a:cubicBezTo>
                    <a:pt x="1056" y="659"/>
                    <a:pt x="1057" y="659"/>
                    <a:pt x="1057" y="660"/>
                  </a:cubicBezTo>
                  <a:cubicBezTo>
                    <a:pt x="1057" y="660"/>
                    <a:pt x="1057" y="661"/>
                    <a:pt x="1058" y="661"/>
                  </a:cubicBezTo>
                  <a:cubicBezTo>
                    <a:pt x="1058" y="661"/>
                    <a:pt x="1058" y="661"/>
                    <a:pt x="1058" y="661"/>
                  </a:cubicBezTo>
                  <a:cubicBezTo>
                    <a:pt x="1058" y="661"/>
                    <a:pt x="1058" y="661"/>
                    <a:pt x="1058" y="661"/>
                  </a:cubicBezTo>
                  <a:cubicBezTo>
                    <a:pt x="1057" y="662"/>
                    <a:pt x="1057" y="663"/>
                    <a:pt x="1056" y="664"/>
                  </a:cubicBezTo>
                  <a:cubicBezTo>
                    <a:pt x="1056" y="664"/>
                    <a:pt x="1056" y="664"/>
                    <a:pt x="1056" y="664"/>
                  </a:cubicBezTo>
                  <a:cubicBezTo>
                    <a:pt x="1055" y="665"/>
                    <a:pt x="1055" y="666"/>
                    <a:pt x="1055" y="667"/>
                  </a:cubicBezTo>
                  <a:cubicBezTo>
                    <a:pt x="1055" y="667"/>
                    <a:pt x="1055" y="668"/>
                    <a:pt x="1055" y="668"/>
                  </a:cubicBezTo>
                  <a:cubicBezTo>
                    <a:pt x="1055" y="668"/>
                    <a:pt x="1055" y="668"/>
                    <a:pt x="1055" y="669"/>
                  </a:cubicBezTo>
                  <a:cubicBezTo>
                    <a:pt x="1055" y="669"/>
                    <a:pt x="1055" y="670"/>
                    <a:pt x="1055" y="671"/>
                  </a:cubicBezTo>
                  <a:cubicBezTo>
                    <a:pt x="1055" y="671"/>
                    <a:pt x="1054" y="672"/>
                    <a:pt x="1055" y="673"/>
                  </a:cubicBezTo>
                  <a:cubicBezTo>
                    <a:pt x="1055" y="673"/>
                    <a:pt x="1056" y="673"/>
                    <a:pt x="1056" y="674"/>
                  </a:cubicBezTo>
                  <a:cubicBezTo>
                    <a:pt x="1057" y="674"/>
                    <a:pt x="1057" y="674"/>
                    <a:pt x="1057" y="675"/>
                  </a:cubicBezTo>
                  <a:cubicBezTo>
                    <a:pt x="1057" y="676"/>
                    <a:pt x="1057" y="677"/>
                    <a:pt x="1058" y="677"/>
                  </a:cubicBezTo>
                  <a:cubicBezTo>
                    <a:pt x="1059" y="677"/>
                    <a:pt x="1059" y="677"/>
                    <a:pt x="1059" y="677"/>
                  </a:cubicBezTo>
                  <a:cubicBezTo>
                    <a:pt x="1059" y="677"/>
                    <a:pt x="1059" y="676"/>
                    <a:pt x="1059" y="676"/>
                  </a:cubicBezTo>
                  <a:cubicBezTo>
                    <a:pt x="1059" y="675"/>
                    <a:pt x="1060" y="674"/>
                    <a:pt x="1061" y="673"/>
                  </a:cubicBezTo>
                  <a:cubicBezTo>
                    <a:pt x="1061" y="673"/>
                    <a:pt x="1061" y="672"/>
                    <a:pt x="1061" y="672"/>
                  </a:cubicBezTo>
                  <a:cubicBezTo>
                    <a:pt x="1061" y="672"/>
                    <a:pt x="1061" y="672"/>
                    <a:pt x="1061" y="672"/>
                  </a:cubicBezTo>
                  <a:cubicBezTo>
                    <a:pt x="1061" y="671"/>
                    <a:pt x="1061" y="671"/>
                    <a:pt x="1060" y="671"/>
                  </a:cubicBezTo>
                  <a:cubicBezTo>
                    <a:pt x="1060" y="671"/>
                    <a:pt x="1060" y="670"/>
                    <a:pt x="1060" y="670"/>
                  </a:cubicBezTo>
                  <a:cubicBezTo>
                    <a:pt x="1060" y="670"/>
                    <a:pt x="1060" y="669"/>
                    <a:pt x="1060" y="669"/>
                  </a:cubicBezTo>
                  <a:cubicBezTo>
                    <a:pt x="1060" y="669"/>
                    <a:pt x="1060" y="669"/>
                    <a:pt x="1060" y="669"/>
                  </a:cubicBezTo>
                  <a:cubicBezTo>
                    <a:pt x="1060" y="668"/>
                    <a:pt x="1060" y="668"/>
                    <a:pt x="1061" y="668"/>
                  </a:cubicBezTo>
                  <a:cubicBezTo>
                    <a:pt x="1061" y="668"/>
                    <a:pt x="1061" y="668"/>
                    <a:pt x="1061" y="668"/>
                  </a:cubicBezTo>
                  <a:cubicBezTo>
                    <a:pt x="1061" y="667"/>
                    <a:pt x="1061" y="667"/>
                    <a:pt x="1061" y="667"/>
                  </a:cubicBezTo>
                  <a:cubicBezTo>
                    <a:pt x="1062" y="667"/>
                    <a:pt x="1062" y="667"/>
                    <a:pt x="1062" y="666"/>
                  </a:cubicBezTo>
                  <a:cubicBezTo>
                    <a:pt x="1062" y="666"/>
                    <a:pt x="1063" y="666"/>
                    <a:pt x="1064" y="666"/>
                  </a:cubicBezTo>
                  <a:cubicBezTo>
                    <a:pt x="1064" y="666"/>
                    <a:pt x="1064" y="666"/>
                    <a:pt x="1064" y="666"/>
                  </a:cubicBezTo>
                  <a:cubicBezTo>
                    <a:pt x="1063" y="666"/>
                    <a:pt x="1063" y="666"/>
                    <a:pt x="1063" y="666"/>
                  </a:cubicBezTo>
                  <a:cubicBezTo>
                    <a:pt x="1063" y="667"/>
                    <a:pt x="1063" y="667"/>
                    <a:pt x="1064" y="668"/>
                  </a:cubicBezTo>
                  <a:cubicBezTo>
                    <a:pt x="1064" y="668"/>
                    <a:pt x="1065" y="669"/>
                    <a:pt x="1066" y="669"/>
                  </a:cubicBezTo>
                  <a:cubicBezTo>
                    <a:pt x="1066" y="669"/>
                    <a:pt x="1067" y="669"/>
                    <a:pt x="1067" y="669"/>
                  </a:cubicBezTo>
                  <a:cubicBezTo>
                    <a:pt x="1067" y="669"/>
                    <a:pt x="1068" y="669"/>
                    <a:pt x="1068" y="669"/>
                  </a:cubicBezTo>
                  <a:cubicBezTo>
                    <a:pt x="1068" y="669"/>
                    <a:pt x="1069" y="668"/>
                    <a:pt x="1069" y="668"/>
                  </a:cubicBezTo>
                  <a:cubicBezTo>
                    <a:pt x="1069" y="668"/>
                    <a:pt x="1069" y="668"/>
                    <a:pt x="1069" y="668"/>
                  </a:cubicBezTo>
                  <a:cubicBezTo>
                    <a:pt x="1069" y="667"/>
                    <a:pt x="1070" y="667"/>
                    <a:pt x="1070" y="667"/>
                  </a:cubicBezTo>
                  <a:cubicBezTo>
                    <a:pt x="1070" y="667"/>
                    <a:pt x="1070" y="667"/>
                    <a:pt x="1070" y="668"/>
                  </a:cubicBezTo>
                  <a:cubicBezTo>
                    <a:pt x="1070" y="668"/>
                    <a:pt x="1070" y="668"/>
                    <a:pt x="1070" y="669"/>
                  </a:cubicBezTo>
                  <a:cubicBezTo>
                    <a:pt x="1070" y="669"/>
                    <a:pt x="1069" y="670"/>
                    <a:pt x="1070" y="671"/>
                  </a:cubicBezTo>
                  <a:cubicBezTo>
                    <a:pt x="1070" y="671"/>
                    <a:pt x="1070" y="671"/>
                    <a:pt x="1070" y="671"/>
                  </a:cubicBezTo>
                  <a:cubicBezTo>
                    <a:pt x="1070" y="672"/>
                    <a:pt x="1070" y="672"/>
                    <a:pt x="1070" y="672"/>
                  </a:cubicBezTo>
                  <a:cubicBezTo>
                    <a:pt x="1070" y="672"/>
                    <a:pt x="1070" y="672"/>
                    <a:pt x="1070" y="672"/>
                  </a:cubicBezTo>
                  <a:cubicBezTo>
                    <a:pt x="1070" y="673"/>
                    <a:pt x="1070" y="673"/>
                    <a:pt x="1070" y="673"/>
                  </a:cubicBezTo>
                  <a:cubicBezTo>
                    <a:pt x="1070" y="673"/>
                    <a:pt x="1070" y="673"/>
                    <a:pt x="1070" y="673"/>
                  </a:cubicBezTo>
                  <a:cubicBezTo>
                    <a:pt x="1070" y="673"/>
                    <a:pt x="1070" y="673"/>
                    <a:pt x="1070" y="673"/>
                  </a:cubicBezTo>
                  <a:cubicBezTo>
                    <a:pt x="1071" y="673"/>
                    <a:pt x="1071" y="673"/>
                    <a:pt x="1071" y="673"/>
                  </a:cubicBezTo>
                  <a:cubicBezTo>
                    <a:pt x="1071" y="674"/>
                    <a:pt x="1071" y="674"/>
                    <a:pt x="1071" y="674"/>
                  </a:cubicBezTo>
                  <a:cubicBezTo>
                    <a:pt x="1071" y="674"/>
                    <a:pt x="1071" y="675"/>
                    <a:pt x="1072" y="675"/>
                  </a:cubicBezTo>
                  <a:cubicBezTo>
                    <a:pt x="1072" y="675"/>
                    <a:pt x="1072" y="674"/>
                    <a:pt x="1072" y="674"/>
                  </a:cubicBezTo>
                  <a:cubicBezTo>
                    <a:pt x="1072" y="674"/>
                    <a:pt x="1072" y="674"/>
                    <a:pt x="1072" y="674"/>
                  </a:cubicBezTo>
                  <a:cubicBezTo>
                    <a:pt x="1072" y="674"/>
                    <a:pt x="1072" y="673"/>
                    <a:pt x="1072" y="673"/>
                  </a:cubicBezTo>
                  <a:cubicBezTo>
                    <a:pt x="1072" y="672"/>
                    <a:pt x="1072" y="672"/>
                    <a:pt x="1073" y="671"/>
                  </a:cubicBezTo>
                  <a:cubicBezTo>
                    <a:pt x="1073" y="671"/>
                    <a:pt x="1073" y="671"/>
                    <a:pt x="1073" y="671"/>
                  </a:cubicBezTo>
                  <a:cubicBezTo>
                    <a:pt x="1073" y="670"/>
                    <a:pt x="1073" y="670"/>
                    <a:pt x="1073" y="670"/>
                  </a:cubicBezTo>
                  <a:cubicBezTo>
                    <a:pt x="1073" y="669"/>
                    <a:pt x="1073" y="669"/>
                    <a:pt x="1073" y="668"/>
                  </a:cubicBezTo>
                  <a:cubicBezTo>
                    <a:pt x="1073" y="667"/>
                    <a:pt x="1073" y="667"/>
                    <a:pt x="1073" y="666"/>
                  </a:cubicBezTo>
                  <a:cubicBezTo>
                    <a:pt x="1073" y="666"/>
                    <a:pt x="1072" y="666"/>
                    <a:pt x="1072" y="666"/>
                  </a:cubicBezTo>
                  <a:cubicBezTo>
                    <a:pt x="1072" y="666"/>
                    <a:pt x="1072" y="665"/>
                    <a:pt x="1072" y="665"/>
                  </a:cubicBezTo>
                  <a:cubicBezTo>
                    <a:pt x="1072" y="665"/>
                    <a:pt x="1072" y="664"/>
                    <a:pt x="1072" y="664"/>
                  </a:cubicBezTo>
                  <a:cubicBezTo>
                    <a:pt x="1073" y="664"/>
                    <a:pt x="1072" y="664"/>
                    <a:pt x="1072" y="663"/>
                  </a:cubicBezTo>
                  <a:cubicBezTo>
                    <a:pt x="1072" y="663"/>
                    <a:pt x="1072" y="663"/>
                    <a:pt x="1072" y="663"/>
                  </a:cubicBezTo>
                  <a:cubicBezTo>
                    <a:pt x="1072" y="662"/>
                    <a:pt x="1072" y="662"/>
                    <a:pt x="1072" y="662"/>
                  </a:cubicBezTo>
                  <a:cubicBezTo>
                    <a:pt x="1072" y="662"/>
                    <a:pt x="1072" y="662"/>
                    <a:pt x="1072" y="662"/>
                  </a:cubicBezTo>
                  <a:cubicBezTo>
                    <a:pt x="1071" y="662"/>
                    <a:pt x="1071" y="663"/>
                    <a:pt x="1071" y="663"/>
                  </a:cubicBezTo>
                  <a:cubicBezTo>
                    <a:pt x="1070" y="663"/>
                    <a:pt x="1069" y="664"/>
                    <a:pt x="1069" y="664"/>
                  </a:cubicBezTo>
                  <a:cubicBezTo>
                    <a:pt x="1069" y="664"/>
                    <a:pt x="1069" y="664"/>
                    <a:pt x="1069" y="664"/>
                  </a:cubicBezTo>
                  <a:cubicBezTo>
                    <a:pt x="1069" y="663"/>
                    <a:pt x="1068" y="663"/>
                    <a:pt x="1068" y="663"/>
                  </a:cubicBezTo>
                  <a:cubicBezTo>
                    <a:pt x="1068" y="663"/>
                    <a:pt x="1067" y="662"/>
                    <a:pt x="1067" y="662"/>
                  </a:cubicBezTo>
                  <a:cubicBezTo>
                    <a:pt x="1066" y="661"/>
                    <a:pt x="1067" y="661"/>
                    <a:pt x="1067" y="660"/>
                  </a:cubicBezTo>
                  <a:cubicBezTo>
                    <a:pt x="1067" y="660"/>
                    <a:pt x="1067" y="659"/>
                    <a:pt x="1067" y="658"/>
                  </a:cubicBezTo>
                  <a:cubicBezTo>
                    <a:pt x="1067" y="658"/>
                    <a:pt x="1067" y="658"/>
                    <a:pt x="1067" y="658"/>
                  </a:cubicBezTo>
                  <a:cubicBezTo>
                    <a:pt x="1066" y="658"/>
                    <a:pt x="1066" y="657"/>
                    <a:pt x="1066" y="657"/>
                  </a:cubicBezTo>
                  <a:cubicBezTo>
                    <a:pt x="1066" y="657"/>
                    <a:pt x="1066" y="657"/>
                    <a:pt x="1066" y="656"/>
                  </a:cubicBezTo>
                  <a:cubicBezTo>
                    <a:pt x="1066" y="656"/>
                    <a:pt x="1066" y="656"/>
                    <a:pt x="1065" y="655"/>
                  </a:cubicBezTo>
                  <a:cubicBezTo>
                    <a:pt x="1065" y="655"/>
                    <a:pt x="1065" y="655"/>
                    <a:pt x="1065" y="655"/>
                  </a:cubicBezTo>
                  <a:cubicBezTo>
                    <a:pt x="1065" y="655"/>
                    <a:pt x="1065" y="655"/>
                    <a:pt x="1065" y="655"/>
                  </a:cubicBezTo>
                  <a:cubicBezTo>
                    <a:pt x="1064" y="655"/>
                    <a:pt x="1064" y="655"/>
                    <a:pt x="1063" y="655"/>
                  </a:cubicBezTo>
                  <a:cubicBezTo>
                    <a:pt x="1063" y="655"/>
                    <a:pt x="1063" y="655"/>
                    <a:pt x="1062" y="654"/>
                  </a:cubicBezTo>
                  <a:cubicBezTo>
                    <a:pt x="1062" y="654"/>
                    <a:pt x="1062" y="654"/>
                    <a:pt x="1062" y="654"/>
                  </a:cubicBezTo>
                  <a:cubicBezTo>
                    <a:pt x="1062" y="654"/>
                    <a:pt x="1062" y="654"/>
                    <a:pt x="1062" y="653"/>
                  </a:cubicBezTo>
                  <a:cubicBezTo>
                    <a:pt x="1062" y="653"/>
                    <a:pt x="1062" y="653"/>
                    <a:pt x="1062" y="653"/>
                  </a:cubicBezTo>
                  <a:cubicBezTo>
                    <a:pt x="1062" y="652"/>
                    <a:pt x="1062" y="651"/>
                    <a:pt x="1062" y="651"/>
                  </a:cubicBezTo>
                  <a:cubicBezTo>
                    <a:pt x="1062" y="650"/>
                    <a:pt x="1062" y="650"/>
                    <a:pt x="1062" y="650"/>
                  </a:cubicBezTo>
                  <a:cubicBezTo>
                    <a:pt x="1062" y="650"/>
                    <a:pt x="1061" y="649"/>
                    <a:pt x="1061" y="649"/>
                  </a:cubicBezTo>
                  <a:cubicBezTo>
                    <a:pt x="1061" y="648"/>
                    <a:pt x="1061" y="648"/>
                    <a:pt x="1061" y="647"/>
                  </a:cubicBezTo>
                  <a:cubicBezTo>
                    <a:pt x="1061" y="647"/>
                    <a:pt x="1061" y="647"/>
                    <a:pt x="1061" y="647"/>
                  </a:cubicBezTo>
                  <a:cubicBezTo>
                    <a:pt x="1061" y="647"/>
                    <a:pt x="1061" y="647"/>
                    <a:pt x="1061" y="647"/>
                  </a:cubicBezTo>
                  <a:cubicBezTo>
                    <a:pt x="1060" y="646"/>
                    <a:pt x="1061" y="646"/>
                    <a:pt x="1061" y="646"/>
                  </a:cubicBezTo>
                  <a:cubicBezTo>
                    <a:pt x="1061" y="645"/>
                    <a:pt x="1061" y="645"/>
                    <a:pt x="1061" y="645"/>
                  </a:cubicBezTo>
                  <a:cubicBezTo>
                    <a:pt x="1061" y="645"/>
                    <a:pt x="1061" y="644"/>
                    <a:pt x="1062" y="644"/>
                  </a:cubicBezTo>
                  <a:cubicBezTo>
                    <a:pt x="1062" y="643"/>
                    <a:pt x="1062" y="643"/>
                    <a:pt x="1062" y="642"/>
                  </a:cubicBezTo>
                  <a:cubicBezTo>
                    <a:pt x="1062" y="642"/>
                    <a:pt x="1063" y="641"/>
                    <a:pt x="1063" y="640"/>
                  </a:cubicBezTo>
                  <a:cubicBezTo>
                    <a:pt x="1063" y="640"/>
                    <a:pt x="1063" y="640"/>
                    <a:pt x="1063" y="640"/>
                  </a:cubicBezTo>
                  <a:cubicBezTo>
                    <a:pt x="1063" y="639"/>
                    <a:pt x="1063" y="639"/>
                    <a:pt x="1063" y="638"/>
                  </a:cubicBezTo>
                  <a:cubicBezTo>
                    <a:pt x="1062" y="638"/>
                    <a:pt x="1062" y="638"/>
                    <a:pt x="1062" y="638"/>
                  </a:cubicBezTo>
                  <a:cubicBezTo>
                    <a:pt x="1061" y="637"/>
                    <a:pt x="1061" y="637"/>
                    <a:pt x="1061" y="637"/>
                  </a:cubicBezTo>
                  <a:cubicBezTo>
                    <a:pt x="1061" y="637"/>
                    <a:pt x="1061" y="637"/>
                    <a:pt x="1061" y="637"/>
                  </a:cubicBezTo>
                  <a:cubicBezTo>
                    <a:pt x="1061" y="637"/>
                    <a:pt x="1062" y="637"/>
                    <a:pt x="1062" y="636"/>
                  </a:cubicBezTo>
                  <a:cubicBezTo>
                    <a:pt x="1062" y="636"/>
                    <a:pt x="1062" y="636"/>
                    <a:pt x="1062" y="636"/>
                  </a:cubicBezTo>
                  <a:cubicBezTo>
                    <a:pt x="1063" y="636"/>
                    <a:pt x="1063" y="635"/>
                    <a:pt x="1063" y="634"/>
                  </a:cubicBezTo>
                  <a:cubicBezTo>
                    <a:pt x="1063" y="634"/>
                    <a:pt x="1063" y="633"/>
                    <a:pt x="1063" y="633"/>
                  </a:cubicBezTo>
                  <a:cubicBezTo>
                    <a:pt x="1063" y="632"/>
                    <a:pt x="1063" y="632"/>
                    <a:pt x="1063" y="631"/>
                  </a:cubicBezTo>
                  <a:cubicBezTo>
                    <a:pt x="1062" y="631"/>
                    <a:pt x="1062" y="631"/>
                    <a:pt x="1062" y="631"/>
                  </a:cubicBezTo>
                  <a:cubicBezTo>
                    <a:pt x="1062" y="630"/>
                    <a:pt x="1062" y="630"/>
                    <a:pt x="1062" y="630"/>
                  </a:cubicBezTo>
                  <a:cubicBezTo>
                    <a:pt x="1063" y="629"/>
                    <a:pt x="1064" y="629"/>
                    <a:pt x="1065" y="627"/>
                  </a:cubicBezTo>
                  <a:cubicBezTo>
                    <a:pt x="1065" y="627"/>
                    <a:pt x="1065" y="627"/>
                    <a:pt x="1065" y="627"/>
                  </a:cubicBezTo>
                  <a:cubicBezTo>
                    <a:pt x="1066" y="628"/>
                    <a:pt x="1066" y="628"/>
                    <a:pt x="1066" y="628"/>
                  </a:cubicBezTo>
                  <a:cubicBezTo>
                    <a:pt x="1066" y="628"/>
                    <a:pt x="1066" y="628"/>
                    <a:pt x="1066" y="628"/>
                  </a:cubicBezTo>
                  <a:cubicBezTo>
                    <a:pt x="1067" y="628"/>
                    <a:pt x="1067" y="628"/>
                    <a:pt x="1067" y="627"/>
                  </a:cubicBezTo>
                  <a:cubicBezTo>
                    <a:pt x="1068" y="627"/>
                    <a:pt x="1068" y="627"/>
                    <a:pt x="1068" y="627"/>
                  </a:cubicBezTo>
                  <a:cubicBezTo>
                    <a:pt x="1068" y="627"/>
                    <a:pt x="1069" y="627"/>
                    <a:pt x="1069" y="627"/>
                  </a:cubicBezTo>
                  <a:cubicBezTo>
                    <a:pt x="1069" y="627"/>
                    <a:pt x="1070" y="627"/>
                    <a:pt x="1070" y="628"/>
                  </a:cubicBezTo>
                  <a:cubicBezTo>
                    <a:pt x="1070" y="628"/>
                    <a:pt x="1071" y="628"/>
                    <a:pt x="1071" y="628"/>
                  </a:cubicBezTo>
                  <a:cubicBezTo>
                    <a:pt x="1072" y="628"/>
                    <a:pt x="1072" y="629"/>
                    <a:pt x="1072" y="630"/>
                  </a:cubicBezTo>
                  <a:cubicBezTo>
                    <a:pt x="1072" y="631"/>
                    <a:pt x="1072" y="631"/>
                    <a:pt x="1073" y="632"/>
                  </a:cubicBezTo>
                  <a:cubicBezTo>
                    <a:pt x="1073" y="632"/>
                    <a:pt x="1073" y="632"/>
                    <a:pt x="1073" y="632"/>
                  </a:cubicBezTo>
                  <a:cubicBezTo>
                    <a:pt x="1073" y="632"/>
                    <a:pt x="1073" y="633"/>
                    <a:pt x="1073" y="633"/>
                  </a:cubicBezTo>
                  <a:cubicBezTo>
                    <a:pt x="1073" y="633"/>
                    <a:pt x="1074" y="633"/>
                    <a:pt x="1074" y="633"/>
                  </a:cubicBezTo>
                  <a:cubicBezTo>
                    <a:pt x="1074" y="633"/>
                    <a:pt x="1075" y="633"/>
                    <a:pt x="1075" y="634"/>
                  </a:cubicBezTo>
                  <a:cubicBezTo>
                    <a:pt x="1075" y="634"/>
                    <a:pt x="1075" y="634"/>
                    <a:pt x="1076" y="635"/>
                  </a:cubicBezTo>
                  <a:cubicBezTo>
                    <a:pt x="1076" y="635"/>
                    <a:pt x="1076" y="636"/>
                    <a:pt x="1076" y="636"/>
                  </a:cubicBezTo>
                  <a:cubicBezTo>
                    <a:pt x="1076" y="636"/>
                    <a:pt x="1077" y="636"/>
                    <a:pt x="1077" y="636"/>
                  </a:cubicBezTo>
                  <a:cubicBezTo>
                    <a:pt x="1077" y="636"/>
                    <a:pt x="1078" y="636"/>
                    <a:pt x="1078" y="636"/>
                  </a:cubicBezTo>
                  <a:cubicBezTo>
                    <a:pt x="1078" y="635"/>
                    <a:pt x="1078" y="634"/>
                    <a:pt x="1077" y="633"/>
                  </a:cubicBezTo>
                  <a:cubicBezTo>
                    <a:pt x="1077" y="633"/>
                    <a:pt x="1077" y="633"/>
                    <a:pt x="1077" y="633"/>
                  </a:cubicBezTo>
                  <a:close/>
                  <a:moveTo>
                    <a:pt x="900" y="76"/>
                  </a:moveTo>
                  <a:cubicBezTo>
                    <a:pt x="901" y="76"/>
                    <a:pt x="901" y="77"/>
                    <a:pt x="901" y="78"/>
                  </a:cubicBezTo>
                  <a:cubicBezTo>
                    <a:pt x="901" y="78"/>
                    <a:pt x="901" y="78"/>
                    <a:pt x="901" y="78"/>
                  </a:cubicBezTo>
                  <a:cubicBezTo>
                    <a:pt x="900" y="79"/>
                    <a:pt x="900" y="80"/>
                    <a:pt x="900" y="80"/>
                  </a:cubicBezTo>
                  <a:cubicBezTo>
                    <a:pt x="900" y="80"/>
                    <a:pt x="901" y="81"/>
                    <a:pt x="901" y="81"/>
                  </a:cubicBezTo>
                  <a:cubicBezTo>
                    <a:pt x="902" y="81"/>
                    <a:pt x="902" y="81"/>
                    <a:pt x="902" y="81"/>
                  </a:cubicBezTo>
                  <a:cubicBezTo>
                    <a:pt x="902" y="81"/>
                    <a:pt x="902" y="82"/>
                    <a:pt x="903" y="82"/>
                  </a:cubicBezTo>
                  <a:cubicBezTo>
                    <a:pt x="903" y="82"/>
                    <a:pt x="903" y="82"/>
                    <a:pt x="904" y="82"/>
                  </a:cubicBezTo>
                  <a:cubicBezTo>
                    <a:pt x="904" y="83"/>
                    <a:pt x="904" y="83"/>
                    <a:pt x="905" y="83"/>
                  </a:cubicBezTo>
                  <a:cubicBezTo>
                    <a:pt x="905" y="83"/>
                    <a:pt x="905" y="84"/>
                    <a:pt x="905" y="84"/>
                  </a:cubicBezTo>
                  <a:cubicBezTo>
                    <a:pt x="907" y="85"/>
                    <a:pt x="908" y="86"/>
                    <a:pt x="909" y="86"/>
                  </a:cubicBezTo>
                  <a:cubicBezTo>
                    <a:pt x="909" y="86"/>
                    <a:pt x="910" y="86"/>
                    <a:pt x="910" y="86"/>
                  </a:cubicBezTo>
                  <a:cubicBezTo>
                    <a:pt x="910" y="86"/>
                    <a:pt x="911" y="86"/>
                    <a:pt x="911" y="86"/>
                  </a:cubicBezTo>
                  <a:cubicBezTo>
                    <a:pt x="913" y="86"/>
                    <a:pt x="914" y="86"/>
                    <a:pt x="915" y="87"/>
                  </a:cubicBezTo>
                  <a:cubicBezTo>
                    <a:pt x="916" y="87"/>
                    <a:pt x="916" y="87"/>
                    <a:pt x="917" y="87"/>
                  </a:cubicBezTo>
                  <a:cubicBezTo>
                    <a:pt x="917" y="87"/>
                    <a:pt x="917" y="87"/>
                    <a:pt x="917" y="87"/>
                  </a:cubicBezTo>
                  <a:cubicBezTo>
                    <a:pt x="917" y="87"/>
                    <a:pt x="917" y="87"/>
                    <a:pt x="917" y="87"/>
                  </a:cubicBezTo>
                  <a:cubicBezTo>
                    <a:pt x="917" y="87"/>
                    <a:pt x="918" y="87"/>
                    <a:pt x="918" y="87"/>
                  </a:cubicBezTo>
                  <a:cubicBezTo>
                    <a:pt x="918" y="87"/>
                    <a:pt x="918" y="87"/>
                    <a:pt x="919" y="87"/>
                  </a:cubicBezTo>
                  <a:cubicBezTo>
                    <a:pt x="919" y="88"/>
                    <a:pt x="919" y="88"/>
                    <a:pt x="919" y="88"/>
                  </a:cubicBezTo>
                  <a:cubicBezTo>
                    <a:pt x="920" y="88"/>
                    <a:pt x="920" y="88"/>
                    <a:pt x="920" y="88"/>
                  </a:cubicBezTo>
                  <a:cubicBezTo>
                    <a:pt x="920" y="88"/>
                    <a:pt x="921" y="88"/>
                    <a:pt x="921" y="88"/>
                  </a:cubicBezTo>
                  <a:cubicBezTo>
                    <a:pt x="921" y="88"/>
                    <a:pt x="921" y="88"/>
                    <a:pt x="922" y="87"/>
                  </a:cubicBezTo>
                  <a:cubicBezTo>
                    <a:pt x="922" y="87"/>
                    <a:pt x="922" y="87"/>
                    <a:pt x="922" y="87"/>
                  </a:cubicBezTo>
                  <a:cubicBezTo>
                    <a:pt x="922" y="87"/>
                    <a:pt x="923" y="87"/>
                    <a:pt x="923" y="87"/>
                  </a:cubicBezTo>
                  <a:cubicBezTo>
                    <a:pt x="923" y="88"/>
                    <a:pt x="924" y="88"/>
                    <a:pt x="924" y="88"/>
                  </a:cubicBezTo>
                  <a:cubicBezTo>
                    <a:pt x="925" y="88"/>
                    <a:pt x="925" y="88"/>
                    <a:pt x="925" y="88"/>
                  </a:cubicBezTo>
                  <a:cubicBezTo>
                    <a:pt x="926" y="88"/>
                    <a:pt x="927" y="88"/>
                    <a:pt x="928" y="88"/>
                  </a:cubicBezTo>
                  <a:cubicBezTo>
                    <a:pt x="928" y="88"/>
                    <a:pt x="929" y="88"/>
                    <a:pt x="929" y="88"/>
                  </a:cubicBezTo>
                  <a:cubicBezTo>
                    <a:pt x="930" y="88"/>
                    <a:pt x="932" y="87"/>
                    <a:pt x="932" y="86"/>
                  </a:cubicBezTo>
                  <a:cubicBezTo>
                    <a:pt x="933" y="86"/>
                    <a:pt x="933" y="85"/>
                    <a:pt x="933" y="85"/>
                  </a:cubicBezTo>
                  <a:cubicBezTo>
                    <a:pt x="933" y="85"/>
                    <a:pt x="933" y="84"/>
                    <a:pt x="934" y="84"/>
                  </a:cubicBezTo>
                  <a:cubicBezTo>
                    <a:pt x="934" y="83"/>
                    <a:pt x="935" y="83"/>
                    <a:pt x="936" y="82"/>
                  </a:cubicBezTo>
                  <a:cubicBezTo>
                    <a:pt x="937" y="82"/>
                    <a:pt x="937" y="81"/>
                    <a:pt x="937" y="81"/>
                  </a:cubicBezTo>
                  <a:cubicBezTo>
                    <a:pt x="937" y="81"/>
                    <a:pt x="937" y="80"/>
                    <a:pt x="937" y="80"/>
                  </a:cubicBezTo>
                  <a:cubicBezTo>
                    <a:pt x="937" y="80"/>
                    <a:pt x="937" y="79"/>
                    <a:pt x="937" y="79"/>
                  </a:cubicBezTo>
                  <a:cubicBezTo>
                    <a:pt x="937" y="79"/>
                    <a:pt x="938" y="78"/>
                    <a:pt x="938" y="77"/>
                  </a:cubicBezTo>
                  <a:cubicBezTo>
                    <a:pt x="937" y="76"/>
                    <a:pt x="936" y="76"/>
                    <a:pt x="935" y="76"/>
                  </a:cubicBezTo>
                  <a:cubicBezTo>
                    <a:pt x="935" y="76"/>
                    <a:pt x="935" y="76"/>
                    <a:pt x="935" y="76"/>
                  </a:cubicBezTo>
                  <a:cubicBezTo>
                    <a:pt x="934" y="76"/>
                    <a:pt x="934" y="76"/>
                    <a:pt x="934" y="75"/>
                  </a:cubicBezTo>
                  <a:cubicBezTo>
                    <a:pt x="934" y="75"/>
                    <a:pt x="934" y="75"/>
                    <a:pt x="934" y="75"/>
                  </a:cubicBezTo>
                  <a:cubicBezTo>
                    <a:pt x="934" y="75"/>
                    <a:pt x="934" y="74"/>
                    <a:pt x="934" y="74"/>
                  </a:cubicBezTo>
                  <a:cubicBezTo>
                    <a:pt x="934" y="73"/>
                    <a:pt x="934" y="73"/>
                    <a:pt x="933" y="72"/>
                  </a:cubicBezTo>
                  <a:cubicBezTo>
                    <a:pt x="933" y="72"/>
                    <a:pt x="933" y="72"/>
                    <a:pt x="932" y="72"/>
                  </a:cubicBezTo>
                  <a:cubicBezTo>
                    <a:pt x="932" y="72"/>
                    <a:pt x="931" y="72"/>
                    <a:pt x="930" y="73"/>
                  </a:cubicBezTo>
                  <a:cubicBezTo>
                    <a:pt x="930" y="73"/>
                    <a:pt x="930" y="73"/>
                    <a:pt x="929" y="73"/>
                  </a:cubicBezTo>
                  <a:cubicBezTo>
                    <a:pt x="928" y="73"/>
                    <a:pt x="927" y="73"/>
                    <a:pt x="926" y="74"/>
                  </a:cubicBezTo>
                  <a:cubicBezTo>
                    <a:pt x="925" y="74"/>
                    <a:pt x="925" y="74"/>
                    <a:pt x="924" y="74"/>
                  </a:cubicBezTo>
                  <a:cubicBezTo>
                    <a:pt x="923" y="74"/>
                    <a:pt x="923" y="74"/>
                    <a:pt x="922" y="74"/>
                  </a:cubicBezTo>
                  <a:cubicBezTo>
                    <a:pt x="922" y="74"/>
                    <a:pt x="921" y="74"/>
                    <a:pt x="920" y="74"/>
                  </a:cubicBezTo>
                  <a:cubicBezTo>
                    <a:pt x="920" y="75"/>
                    <a:pt x="920" y="75"/>
                    <a:pt x="919" y="75"/>
                  </a:cubicBezTo>
                  <a:cubicBezTo>
                    <a:pt x="919" y="75"/>
                    <a:pt x="919" y="76"/>
                    <a:pt x="918" y="76"/>
                  </a:cubicBezTo>
                  <a:cubicBezTo>
                    <a:pt x="918" y="76"/>
                    <a:pt x="918" y="76"/>
                    <a:pt x="918" y="76"/>
                  </a:cubicBezTo>
                  <a:cubicBezTo>
                    <a:pt x="917" y="76"/>
                    <a:pt x="917" y="75"/>
                    <a:pt x="916" y="74"/>
                  </a:cubicBezTo>
                  <a:cubicBezTo>
                    <a:pt x="916" y="74"/>
                    <a:pt x="916" y="73"/>
                    <a:pt x="915" y="73"/>
                  </a:cubicBezTo>
                  <a:cubicBezTo>
                    <a:pt x="915" y="73"/>
                    <a:pt x="915" y="73"/>
                    <a:pt x="915" y="73"/>
                  </a:cubicBezTo>
                  <a:cubicBezTo>
                    <a:pt x="915" y="73"/>
                    <a:pt x="914" y="73"/>
                    <a:pt x="914" y="73"/>
                  </a:cubicBezTo>
                  <a:cubicBezTo>
                    <a:pt x="914" y="73"/>
                    <a:pt x="914" y="73"/>
                    <a:pt x="914" y="73"/>
                  </a:cubicBezTo>
                  <a:cubicBezTo>
                    <a:pt x="912" y="73"/>
                    <a:pt x="911" y="74"/>
                    <a:pt x="909" y="74"/>
                  </a:cubicBezTo>
                  <a:cubicBezTo>
                    <a:pt x="909" y="74"/>
                    <a:pt x="909" y="73"/>
                    <a:pt x="909" y="73"/>
                  </a:cubicBezTo>
                  <a:cubicBezTo>
                    <a:pt x="908" y="73"/>
                    <a:pt x="908" y="73"/>
                    <a:pt x="908" y="73"/>
                  </a:cubicBezTo>
                  <a:cubicBezTo>
                    <a:pt x="908" y="73"/>
                    <a:pt x="907" y="73"/>
                    <a:pt x="907" y="73"/>
                  </a:cubicBezTo>
                  <a:cubicBezTo>
                    <a:pt x="907" y="73"/>
                    <a:pt x="906" y="74"/>
                    <a:pt x="906" y="74"/>
                  </a:cubicBezTo>
                  <a:cubicBezTo>
                    <a:pt x="905" y="74"/>
                    <a:pt x="905" y="74"/>
                    <a:pt x="905" y="74"/>
                  </a:cubicBezTo>
                  <a:cubicBezTo>
                    <a:pt x="904" y="74"/>
                    <a:pt x="904" y="74"/>
                    <a:pt x="904" y="74"/>
                  </a:cubicBezTo>
                  <a:cubicBezTo>
                    <a:pt x="904" y="74"/>
                    <a:pt x="903" y="74"/>
                    <a:pt x="903" y="74"/>
                  </a:cubicBezTo>
                  <a:cubicBezTo>
                    <a:pt x="903" y="74"/>
                    <a:pt x="903" y="74"/>
                    <a:pt x="903" y="74"/>
                  </a:cubicBezTo>
                  <a:cubicBezTo>
                    <a:pt x="902" y="74"/>
                    <a:pt x="901" y="74"/>
                    <a:pt x="901" y="72"/>
                  </a:cubicBezTo>
                  <a:cubicBezTo>
                    <a:pt x="901" y="72"/>
                    <a:pt x="901" y="72"/>
                    <a:pt x="901" y="72"/>
                  </a:cubicBezTo>
                  <a:cubicBezTo>
                    <a:pt x="901" y="72"/>
                    <a:pt x="901" y="72"/>
                    <a:pt x="901" y="72"/>
                  </a:cubicBezTo>
                  <a:cubicBezTo>
                    <a:pt x="901" y="72"/>
                    <a:pt x="901" y="72"/>
                    <a:pt x="901" y="72"/>
                  </a:cubicBezTo>
                  <a:cubicBezTo>
                    <a:pt x="901" y="72"/>
                    <a:pt x="901" y="72"/>
                    <a:pt x="901" y="72"/>
                  </a:cubicBezTo>
                  <a:cubicBezTo>
                    <a:pt x="901" y="72"/>
                    <a:pt x="901" y="72"/>
                    <a:pt x="901" y="72"/>
                  </a:cubicBezTo>
                  <a:cubicBezTo>
                    <a:pt x="901" y="72"/>
                    <a:pt x="901" y="72"/>
                    <a:pt x="901" y="72"/>
                  </a:cubicBezTo>
                  <a:cubicBezTo>
                    <a:pt x="900" y="71"/>
                    <a:pt x="900" y="71"/>
                    <a:pt x="900" y="71"/>
                  </a:cubicBezTo>
                  <a:cubicBezTo>
                    <a:pt x="900" y="71"/>
                    <a:pt x="898" y="71"/>
                    <a:pt x="898" y="72"/>
                  </a:cubicBezTo>
                  <a:cubicBezTo>
                    <a:pt x="897" y="74"/>
                    <a:pt x="898" y="75"/>
                    <a:pt x="899" y="75"/>
                  </a:cubicBezTo>
                  <a:cubicBezTo>
                    <a:pt x="899" y="76"/>
                    <a:pt x="899" y="76"/>
                    <a:pt x="900" y="76"/>
                  </a:cubicBezTo>
                  <a:close/>
                  <a:moveTo>
                    <a:pt x="888" y="132"/>
                  </a:moveTo>
                  <a:cubicBezTo>
                    <a:pt x="887" y="132"/>
                    <a:pt x="887" y="131"/>
                    <a:pt x="887" y="131"/>
                  </a:cubicBezTo>
                  <a:cubicBezTo>
                    <a:pt x="886" y="131"/>
                    <a:pt x="886" y="131"/>
                    <a:pt x="886" y="131"/>
                  </a:cubicBezTo>
                  <a:cubicBezTo>
                    <a:pt x="886" y="131"/>
                    <a:pt x="885" y="131"/>
                    <a:pt x="885" y="131"/>
                  </a:cubicBezTo>
                  <a:cubicBezTo>
                    <a:pt x="884" y="131"/>
                    <a:pt x="884" y="132"/>
                    <a:pt x="883" y="133"/>
                  </a:cubicBezTo>
                  <a:cubicBezTo>
                    <a:pt x="882" y="133"/>
                    <a:pt x="882" y="133"/>
                    <a:pt x="882" y="133"/>
                  </a:cubicBezTo>
                  <a:cubicBezTo>
                    <a:pt x="882" y="133"/>
                    <a:pt x="881" y="134"/>
                    <a:pt x="881" y="134"/>
                  </a:cubicBezTo>
                  <a:cubicBezTo>
                    <a:pt x="880" y="134"/>
                    <a:pt x="879" y="135"/>
                    <a:pt x="879" y="136"/>
                  </a:cubicBezTo>
                  <a:cubicBezTo>
                    <a:pt x="879" y="136"/>
                    <a:pt x="879" y="137"/>
                    <a:pt x="879" y="137"/>
                  </a:cubicBezTo>
                  <a:cubicBezTo>
                    <a:pt x="879" y="137"/>
                    <a:pt x="879" y="137"/>
                    <a:pt x="879" y="138"/>
                  </a:cubicBezTo>
                  <a:cubicBezTo>
                    <a:pt x="879" y="138"/>
                    <a:pt x="880" y="138"/>
                    <a:pt x="880" y="138"/>
                  </a:cubicBezTo>
                  <a:cubicBezTo>
                    <a:pt x="880" y="139"/>
                    <a:pt x="880" y="139"/>
                    <a:pt x="880" y="139"/>
                  </a:cubicBezTo>
                  <a:cubicBezTo>
                    <a:pt x="880" y="140"/>
                    <a:pt x="879" y="141"/>
                    <a:pt x="879" y="141"/>
                  </a:cubicBezTo>
                  <a:cubicBezTo>
                    <a:pt x="879" y="141"/>
                    <a:pt x="879" y="142"/>
                    <a:pt x="879" y="142"/>
                  </a:cubicBezTo>
                  <a:cubicBezTo>
                    <a:pt x="878" y="142"/>
                    <a:pt x="878" y="143"/>
                    <a:pt x="878" y="143"/>
                  </a:cubicBezTo>
                  <a:cubicBezTo>
                    <a:pt x="878" y="143"/>
                    <a:pt x="878" y="143"/>
                    <a:pt x="878" y="143"/>
                  </a:cubicBezTo>
                  <a:cubicBezTo>
                    <a:pt x="878" y="145"/>
                    <a:pt x="877" y="146"/>
                    <a:pt x="876" y="147"/>
                  </a:cubicBezTo>
                  <a:cubicBezTo>
                    <a:pt x="876" y="147"/>
                    <a:pt x="876" y="147"/>
                    <a:pt x="875" y="147"/>
                  </a:cubicBezTo>
                  <a:cubicBezTo>
                    <a:pt x="875" y="147"/>
                    <a:pt x="875" y="147"/>
                    <a:pt x="874" y="148"/>
                  </a:cubicBezTo>
                  <a:cubicBezTo>
                    <a:pt x="873" y="149"/>
                    <a:pt x="873" y="149"/>
                    <a:pt x="873" y="150"/>
                  </a:cubicBezTo>
                  <a:cubicBezTo>
                    <a:pt x="873" y="150"/>
                    <a:pt x="873" y="150"/>
                    <a:pt x="873" y="151"/>
                  </a:cubicBezTo>
                  <a:cubicBezTo>
                    <a:pt x="873" y="151"/>
                    <a:pt x="874" y="151"/>
                    <a:pt x="874" y="151"/>
                  </a:cubicBezTo>
                  <a:cubicBezTo>
                    <a:pt x="874" y="151"/>
                    <a:pt x="874" y="151"/>
                    <a:pt x="874" y="151"/>
                  </a:cubicBezTo>
                  <a:cubicBezTo>
                    <a:pt x="875" y="151"/>
                    <a:pt x="875" y="150"/>
                    <a:pt x="876" y="150"/>
                  </a:cubicBezTo>
                  <a:cubicBezTo>
                    <a:pt x="877" y="148"/>
                    <a:pt x="879" y="147"/>
                    <a:pt x="881" y="146"/>
                  </a:cubicBezTo>
                  <a:cubicBezTo>
                    <a:pt x="882" y="147"/>
                    <a:pt x="882" y="147"/>
                    <a:pt x="883" y="147"/>
                  </a:cubicBezTo>
                  <a:cubicBezTo>
                    <a:pt x="883" y="147"/>
                    <a:pt x="883" y="147"/>
                    <a:pt x="883" y="147"/>
                  </a:cubicBezTo>
                  <a:cubicBezTo>
                    <a:pt x="883" y="147"/>
                    <a:pt x="884" y="148"/>
                    <a:pt x="884" y="148"/>
                  </a:cubicBezTo>
                  <a:cubicBezTo>
                    <a:pt x="885" y="148"/>
                    <a:pt x="886" y="147"/>
                    <a:pt x="886" y="147"/>
                  </a:cubicBezTo>
                  <a:cubicBezTo>
                    <a:pt x="887" y="147"/>
                    <a:pt x="888" y="147"/>
                    <a:pt x="888" y="147"/>
                  </a:cubicBezTo>
                  <a:cubicBezTo>
                    <a:pt x="889" y="147"/>
                    <a:pt x="889" y="147"/>
                    <a:pt x="889" y="147"/>
                  </a:cubicBezTo>
                  <a:cubicBezTo>
                    <a:pt x="889" y="147"/>
                    <a:pt x="889" y="147"/>
                    <a:pt x="889" y="147"/>
                  </a:cubicBezTo>
                  <a:cubicBezTo>
                    <a:pt x="889" y="147"/>
                    <a:pt x="889" y="147"/>
                    <a:pt x="889" y="147"/>
                  </a:cubicBezTo>
                  <a:cubicBezTo>
                    <a:pt x="889" y="147"/>
                    <a:pt x="889" y="147"/>
                    <a:pt x="889" y="147"/>
                  </a:cubicBezTo>
                  <a:cubicBezTo>
                    <a:pt x="890" y="147"/>
                    <a:pt x="891" y="146"/>
                    <a:pt x="891" y="146"/>
                  </a:cubicBezTo>
                  <a:cubicBezTo>
                    <a:pt x="892" y="146"/>
                    <a:pt x="892" y="146"/>
                    <a:pt x="893" y="147"/>
                  </a:cubicBezTo>
                  <a:cubicBezTo>
                    <a:pt x="893" y="147"/>
                    <a:pt x="894" y="147"/>
                    <a:pt x="894" y="147"/>
                  </a:cubicBezTo>
                  <a:cubicBezTo>
                    <a:pt x="895" y="147"/>
                    <a:pt x="895" y="147"/>
                    <a:pt x="895" y="147"/>
                  </a:cubicBezTo>
                  <a:cubicBezTo>
                    <a:pt x="895" y="147"/>
                    <a:pt x="896" y="147"/>
                    <a:pt x="896" y="147"/>
                  </a:cubicBezTo>
                  <a:cubicBezTo>
                    <a:pt x="897" y="148"/>
                    <a:pt x="897" y="147"/>
                    <a:pt x="898" y="147"/>
                  </a:cubicBezTo>
                  <a:cubicBezTo>
                    <a:pt x="898" y="147"/>
                    <a:pt x="898" y="147"/>
                    <a:pt x="898" y="147"/>
                  </a:cubicBezTo>
                  <a:cubicBezTo>
                    <a:pt x="899" y="147"/>
                    <a:pt x="900" y="146"/>
                    <a:pt x="900" y="146"/>
                  </a:cubicBezTo>
                  <a:cubicBezTo>
                    <a:pt x="901" y="146"/>
                    <a:pt x="901" y="147"/>
                    <a:pt x="901" y="147"/>
                  </a:cubicBezTo>
                  <a:cubicBezTo>
                    <a:pt x="901" y="147"/>
                    <a:pt x="901" y="147"/>
                    <a:pt x="901" y="147"/>
                  </a:cubicBezTo>
                  <a:cubicBezTo>
                    <a:pt x="902" y="147"/>
                    <a:pt x="902" y="148"/>
                    <a:pt x="903" y="148"/>
                  </a:cubicBezTo>
                  <a:cubicBezTo>
                    <a:pt x="903" y="148"/>
                    <a:pt x="904" y="148"/>
                    <a:pt x="904" y="147"/>
                  </a:cubicBezTo>
                  <a:cubicBezTo>
                    <a:pt x="905" y="147"/>
                    <a:pt x="905" y="145"/>
                    <a:pt x="904" y="144"/>
                  </a:cubicBezTo>
                  <a:cubicBezTo>
                    <a:pt x="904" y="144"/>
                    <a:pt x="904" y="144"/>
                    <a:pt x="904" y="143"/>
                  </a:cubicBezTo>
                  <a:cubicBezTo>
                    <a:pt x="903" y="143"/>
                    <a:pt x="903" y="143"/>
                    <a:pt x="903" y="143"/>
                  </a:cubicBezTo>
                  <a:cubicBezTo>
                    <a:pt x="903" y="142"/>
                    <a:pt x="902" y="142"/>
                    <a:pt x="902" y="141"/>
                  </a:cubicBezTo>
                  <a:cubicBezTo>
                    <a:pt x="902" y="141"/>
                    <a:pt x="902" y="141"/>
                    <a:pt x="902" y="140"/>
                  </a:cubicBezTo>
                  <a:cubicBezTo>
                    <a:pt x="901" y="139"/>
                    <a:pt x="901" y="138"/>
                    <a:pt x="899" y="137"/>
                  </a:cubicBezTo>
                  <a:cubicBezTo>
                    <a:pt x="899" y="137"/>
                    <a:pt x="898" y="136"/>
                    <a:pt x="898" y="136"/>
                  </a:cubicBezTo>
                  <a:cubicBezTo>
                    <a:pt x="897" y="135"/>
                    <a:pt x="897" y="135"/>
                    <a:pt x="896" y="134"/>
                  </a:cubicBezTo>
                  <a:cubicBezTo>
                    <a:pt x="896" y="134"/>
                    <a:pt x="895" y="134"/>
                    <a:pt x="895" y="134"/>
                  </a:cubicBezTo>
                  <a:cubicBezTo>
                    <a:pt x="895" y="134"/>
                    <a:pt x="894" y="134"/>
                    <a:pt x="894" y="133"/>
                  </a:cubicBezTo>
                  <a:cubicBezTo>
                    <a:pt x="893" y="133"/>
                    <a:pt x="893" y="132"/>
                    <a:pt x="892" y="132"/>
                  </a:cubicBezTo>
                  <a:cubicBezTo>
                    <a:pt x="892" y="131"/>
                    <a:pt x="891" y="131"/>
                    <a:pt x="891" y="131"/>
                  </a:cubicBezTo>
                  <a:cubicBezTo>
                    <a:pt x="891" y="131"/>
                    <a:pt x="890" y="131"/>
                    <a:pt x="890" y="131"/>
                  </a:cubicBezTo>
                  <a:cubicBezTo>
                    <a:pt x="889" y="131"/>
                    <a:pt x="889" y="132"/>
                    <a:pt x="888" y="132"/>
                  </a:cubicBezTo>
                  <a:close/>
                  <a:moveTo>
                    <a:pt x="1092" y="169"/>
                  </a:moveTo>
                  <a:cubicBezTo>
                    <a:pt x="1092" y="169"/>
                    <a:pt x="1093" y="168"/>
                    <a:pt x="1093" y="168"/>
                  </a:cubicBezTo>
                  <a:cubicBezTo>
                    <a:pt x="1093" y="167"/>
                    <a:pt x="1093" y="167"/>
                    <a:pt x="1093" y="167"/>
                  </a:cubicBezTo>
                  <a:cubicBezTo>
                    <a:pt x="1093" y="167"/>
                    <a:pt x="1092" y="166"/>
                    <a:pt x="1092" y="166"/>
                  </a:cubicBezTo>
                  <a:cubicBezTo>
                    <a:pt x="1091" y="166"/>
                    <a:pt x="1091" y="167"/>
                    <a:pt x="1091" y="167"/>
                  </a:cubicBezTo>
                  <a:cubicBezTo>
                    <a:pt x="1091" y="168"/>
                    <a:pt x="1091" y="168"/>
                    <a:pt x="1091" y="168"/>
                  </a:cubicBezTo>
                  <a:cubicBezTo>
                    <a:pt x="1091" y="168"/>
                    <a:pt x="1091" y="169"/>
                    <a:pt x="1092" y="169"/>
                  </a:cubicBezTo>
                  <a:close/>
                  <a:moveTo>
                    <a:pt x="1106" y="198"/>
                  </a:moveTo>
                  <a:cubicBezTo>
                    <a:pt x="1107" y="198"/>
                    <a:pt x="1108" y="198"/>
                    <a:pt x="1108" y="197"/>
                  </a:cubicBezTo>
                  <a:cubicBezTo>
                    <a:pt x="1108" y="196"/>
                    <a:pt x="1108" y="196"/>
                    <a:pt x="1108" y="196"/>
                  </a:cubicBezTo>
                  <a:cubicBezTo>
                    <a:pt x="1108" y="195"/>
                    <a:pt x="1108" y="195"/>
                    <a:pt x="1107" y="195"/>
                  </a:cubicBezTo>
                  <a:cubicBezTo>
                    <a:pt x="1107" y="195"/>
                    <a:pt x="1106" y="195"/>
                    <a:pt x="1106" y="196"/>
                  </a:cubicBezTo>
                  <a:cubicBezTo>
                    <a:pt x="1106" y="197"/>
                    <a:pt x="1106" y="197"/>
                    <a:pt x="1106" y="197"/>
                  </a:cubicBezTo>
                  <a:cubicBezTo>
                    <a:pt x="1105" y="198"/>
                    <a:pt x="1106" y="198"/>
                    <a:pt x="1106" y="198"/>
                  </a:cubicBezTo>
                  <a:close/>
                  <a:moveTo>
                    <a:pt x="1085" y="165"/>
                  </a:moveTo>
                  <a:cubicBezTo>
                    <a:pt x="1085" y="166"/>
                    <a:pt x="1085" y="166"/>
                    <a:pt x="1085" y="166"/>
                  </a:cubicBezTo>
                  <a:cubicBezTo>
                    <a:pt x="1084" y="166"/>
                    <a:pt x="1085" y="167"/>
                    <a:pt x="1085" y="167"/>
                  </a:cubicBezTo>
                  <a:cubicBezTo>
                    <a:pt x="1086" y="167"/>
                    <a:pt x="1087" y="166"/>
                    <a:pt x="1087" y="166"/>
                  </a:cubicBezTo>
                  <a:cubicBezTo>
                    <a:pt x="1087" y="165"/>
                    <a:pt x="1087" y="165"/>
                    <a:pt x="1087" y="165"/>
                  </a:cubicBezTo>
                  <a:cubicBezTo>
                    <a:pt x="1087" y="164"/>
                    <a:pt x="1087" y="164"/>
                    <a:pt x="1086" y="163"/>
                  </a:cubicBezTo>
                  <a:cubicBezTo>
                    <a:pt x="1086" y="163"/>
                    <a:pt x="1086" y="163"/>
                    <a:pt x="1086" y="163"/>
                  </a:cubicBezTo>
                  <a:cubicBezTo>
                    <a:pt x="1085" y="163"/>
                    <a:pt x="1085" y="163"/>
                    <a:pt x="1085" y="163"/>
                  </a:cubicBezTo>
                  <a:cubicBezTo>
                    <a:pt x="1084" y="164"/>
                    <a:pt x="1084" y="164"/>
                    <a:pt x="1084" y="164"/>
                  </a:cubicBezTo>
                  <a:cubicBezTo>
                    <a:pt x="1084" y="165"/>
                    <a:pt x="1084" y="165"/>
                    <a:pt x="1085" y="165"/>
                  </a:cubicBezTo>
                  <a:close/>
                  <a:moveTo>
                    <a:pt x="1076" y="167"/>
                  </a:moveTo>
                  <a:cubicBezTo>
                    <a:pt x="1076" y="168"/>
                    <a:pt x="1076" y="168"/>
                    <a:pt x="1076" y="168"/>
                  </a:cubicBezTo>
                  <a:cubicBezTo>
                    <a:pt x="1076" y="168"/>
                    <a:pt x="1076" y="168"/>
                    <a:pt x="1076" y="168"/>
                  </a:cubicBezTo>
                  <a:cubicBezTo>
                    <a:pt x="1076" y="168"/>
                    <a:pt x="1076" y="168"/>
                    <a:pt x="1076" y="168"/>
                  </a:cubicBezTo>
                  <a:cubicBezTo>
                    <a:pt x="1076" y="168"/>
                    <a:pt x="1076" y="168"/>
                    <a:pt x="1076" y="168"/>
                  </a:cubicBezTo>
                  <a:cubicBezTo>
                    <a:pt x="1076" y="168"/>
                    <a:pt x="1076" y="168"/>
                    <a:pt x="1076" y="168"/>
                  </a:cubicBezTo>
                  <a:cubicBezTo>
                    <a:pt x="1076" y="169"/>
                    <a:pt x="1076" y="169"/>
                    <a:pt x="1077" y="169"/>
                  </a:cubicBezTo>
                  <a:cubicBezTo>
                    <a:pt x="1077" y="169"/>
                    <a:pt x="1077" y="169"/>
                    <a:pt x="1077" y="169"/>
                  </a:cubicBezTo>
                  <a:cubicBezTo>
                    <a:pt x="1077" y="169"/>
                    <a:pt x="1078" y="169"/>
                    <a:pt x="1078" y="169"/>
                  </a:cubicBezTo>
                  <a:cubicBezTo>
                    <a:pt x="1078" y="169"/>
                    <a:pt x="1079" y="169"/>
                    <a:pt x="1079" y="168"/>
                  </a:cubicBezTo>
                  <a:cubicBezTo>
                    <a:pt x="1079" y="167"/>
                    <a:pt x="1079" y="167"/>
                    <a:pt x="1079" y="167"/>
                  </a:cubicBezTo>
                  <a:cubicBezTo>
                    <a:pt x="1080" y="166"/>
                    <a:pt x="1079" y="166"/>
                    <a:pt x="1079" y="166"/>
                  </a:cubicBezTo>
                  <a:cubicBezTo>
                    <a:pt x="1077" y="166"/>
                    <a:pt x="1077" y="166"/>
                    <a:pt x="1077" y="166"/>
                  </a:cubicBezTo>
                  <a:cubicBezTo>
                    <a:pt x="1077" y="166"/>
                    <a:pt x="1076" y="166"/>
                    <a:pt x="1076" y="166"/>
                  </a:cubicBezTo>
                  <a:cubicBezTo>
                    <a:pt x="1076" y="167"/>
                    <a:pt x="1076" y="167"/>
                    <a:pt x="1076" y="167"/>
                  </a:cubicBezTo>
                  <a:cubicBezTo>
                    <a:pt x="1076" y="167"/>
                    <a:pt x="1076" y="167"/>
                    <a:pt x="1076" y="167"/>
                  </a:cubicBezTo>
                  <a:close/>
                  <a:moveTo>
                    <a:pt x="885" y="204"/>
                  </a:moveTo>
                  <a:cubicBezTo>
                    <a:pt x="885" y="203"/>
                    <a:pt x="885" y="203"/>
                    <a:pt x="884" y="203"/>
                  </a:cubicBezTo>
                  <a:cubicBezTo>
                    <a:pt x="884" y="203"/>
                    <a:pt x="884" y="203"/>
                    <a:pt x="884" y="203"/>
                  </a:cubicBezTo>
                  <a:cubicBezTo>
                    <a:pt x="884" y="203"/>
                    <a:pt x="884" y="203"/>
                    <a:pt x="883" y="203"/>
                  </a:cubicBezTo>
                  <a:cubicBezTo>
                    <a:pt x="883" y="203"/>
                    <a:pt x="883" y="203"/>
                    <a:pt x="882" y="204"/>
                  </a:cubicBezTo>
                  <a:cubicBezTo>
                    <a:pt x="882" y="205"/>
                    <a:pt x="882" y="205"/>
                    <a:pt x="882" y="205"/>
                  </a:cubicBezTo>
                  <a:cubicBezTo>
                    <a:pt x="882" y="205"/>
                    <a:pt x="882" y="205"/>
                    <a:pt x="882" y="205"/>
                  </a:cubicBezTo>
                  <a:cubicBezTo>
                    <a:pt x="882" y="205"/>
                    <a:pt x="881" y="205"/>
                    <a:pt x="881" y="205"/>
                  </a:cubicBezTo>
                  <a:cubicBezTo>
                    <a:pt x="881" y="206"/>
                    <a:pt x="880" y="206"/>
                    <a:pt x="881" y="206"/>
                  </a:cubicBezTo>
                  <a:cubicBezTo>
                    <a:pt x="881" y="207"/>
                    <a:pt x="881" y="207"/>
                    <a:pt x="882" y="207"/>
                  </a:cubicBezTo>
                  <a:cubicBezTo>
                    <a:pt x="883" y="207"/>
                    <a:pt x="884" y="207"/>
                    <a:pt x="885" y="207"/>
                  </a:cubicBezTo>
                  <a:cubicBezTo>
                    <a:pt x="886" y="207"/>
                    <a:pt x="886" y="206"/>
                    <a:pt x="886" y="205"/>
                  </a:cubicBezTo>
                  <a:cubicBezTo>
                    <a:pt x="886" y="204"/>
                    <a:pt x="886" y="204"/>
                    <a:pt x="885" y="204"/>
                  </a:cubicBezTo>
                  <a:cubicBezTo>
                    <a:pt x="885" y="204"/>
                    <a:pt x="885" y="204"/>
                    <a:pt x="885" y="204"/>
                  </a:cubicBezTo>
                  <a:close/>
                  <a:moveTo>
                    <a:pt x="840" y="146"/>
                  </a:moveTo>
                  <a:cubicBezTo>
                    <a:pt x="840" y="145"/>
                    <a:pt x="840" y="145"/>
                    <a:pt x="839" y="145"/>
                  </a:cubicBezTo>
                  <a:cubicBezTo>
                    <a:pt x="839" y="144"/>
                    <a:pt x="839" y="144"/>
                    <a:pt x="839" y="144"/>
                  </a:cubicBezTo>
                  <a:cubicBezTo>
                    <a:pt x="839" y="143"/>
                    <a:pt x="839" y="143"/>
                    <a:pt x="839" y="143"/>
                  </a:cubicBezTo>
                  <a:cubicBezTo>
                    <a:pt x="838" y="142"/>
                    <a:pt x="837" y="141"/>
                    <a:pt x="835" y="141"/>
                  </a:cubicBezTo>
                  <a:cubicBezTo>
                    <a:pt x="835" y="141"/>
                    <a:pt x="835" y="141"/>
                    <a:pt x="834" y="141"/>
                  </a:cubicBezTo>
                  <a:cubicBezTo>
                    <a:pt x="833" y="140"/>
                    <a:pt x="833" y="140"/>
                    <a:pt x="833" y="139"/>
                  </a:cubicBezTo>
                  <a:cubicBezTo>
                    <a:pt x="833" y="139"/>
                    <a:pt x="832" y="138"/>
                    <a:pt x="832" y="138"/>
                  </a:cubicBezTo>
                  <a:cubicBezTo>
                    <a:pt x="832" y="137"/>
                    <a:pt x="831" y="137"/>
                    <a:pt x="831" y="137"/>
                  </a:cubicBezTo>
                  <a:cubicBezTo>
                    <a:pt x="830" y="137"/>
                    <a:pt x="830" y="137"/>
                    <a:pt x="829" y="137"/>
                  </a:cubicBezTo>
                  <a:cubicBezTo>
                    <a:pt x="829" y="137"/>
                    <a:pt x="828" y="138"/>
                    <a:pt x="828" y="138"/>
                  </a:cubicBezTo>
                  <a:cubicBezTo>
                    <a:pt x="828" y="138"/>
                    <a:pt x="828" y="139"/>
                    <a:pt x="828" y="139"/>
                  </a:cubicBezTo>
                  <a:cubicBezTo>
                    <a:pt x="828" y="139"/>
                    <a:pt x="828" y="140"/>
                    <a:pt x="828" y="140"/>
                  </a:cubicBezTo>
                  <a:cubicBezTo>
                    <a:pt x="829" y="141"/>
                    <a:pt x="829" y="141"/>
                    <a:pt x="829" y="141"/>
                  </a:cubicBezTo>
                  <a:cubicBezTo>
                    <a:pt x="830" y="142"/>
                    <a:pt x="830" y="142"/>
                    <a:pt x="830" y="142"/>
                  </a:cubicBezTo>
                  <a:cubicBezTo>
                    <a:pt x="830" y="143"/>
                    <a:pt x="831" y="143"/>
                    <a:pt x="831" y="143"/>
                  </a:cubicBezTo>
                  <a:cubicBezTo>
                    <a:pt x="831" y="143"/>
                    <a:pt x="832" y="143"/>
                    <a:pt x="832" y="143"/>
                  </a:cubicBezTo>
                  <a:cubicBezTo>
                    <a:pt x="832" y="143"/>
                    <a:pt x="832" y="143"/>
                    <a:pt x="832" y="143"/>
                  </a:cubicBezTo>
                  <a:cubicBezTo>
                    <a:pt x="833" y="143"/>
                    <a:pt x="833" y="143"/>
                    <a:pt x="834" y="144"/>
                  </a:cubicBezTo>
                  <a:cubicBezTo>
                    <a:pt x="834" y="144"/>
                    <a:pt x="834" y="144"/>
                    <a:pt x="835" y="144"/>
                  </a:cubicBezTo>
                  <a:cubicBezTo>
                    <a:pt x="835" y="144"/>
                    <a:pt x="835" y="144"/>
                    <a:pt x="836" y="144"/>
                  </a:cubicBezTo>
                  <a:cubicBezTo>
                    <a:pt x="836" y="144"/>
                    <a:pt x="836" y="144"/>
                    <a:pt x="836" y="144"/>
                  </a:cubicBezTo>
                  <a:cubicBezTo>
                    <a:pt x="836" y="144"/>
                    <a:pt x="836" y="144"/>
                    <a:pt x="836" y="144"/>
                  </a:cubicBezTo>
                  <a:cubicBezTo>
                    <a:pt x="836" y="144"/>
                    <a:pt x="836" y="144"/>
                    <a:pt x="836" y="144"/>
                  </a:cubicBezTo>
                  <a:cubicBezTo>
                    <a:pt x="837" y="144"/>
                    <a:pt x="837" y="144"/>
                    <a:pt x="837" y="144"/>
                  </a:cubicBezTo>
                  <a:cubicBezTo>
                    <a:pt x="837" y="145"/>
                    <a:pt x="837" y="145"/>
                    <a:pt x="837" y="146"/>
                  </a:cubicBezTo>
                  <a:cubicBezTo>
                    <a:pt x="837" y="146"/>
                    <a:pt x="837" y="146"/>
                    <a:pt x="837" y="146"/>
                  </a:cubicBezTo>
                  <a:cubicBezTo>
                    <a:pt x="837" y="146"/>
                    <a:pt x="837" y="146"/>
                    <a:pt x="837" y="146"/>
                  </a:cubicBezTo>
                  <a:cubicBezTo>
                    <a:pt x="838" y="147"/>
                    <a:pt x="838" y="147"/>
                    <a:pt x="838" y="147"/>
                  </a:cubicBezTo>
                  <a:cubicBezTo>
                    <a:pt x="839" y="147"/>
                    <a:pt x="839" y="147"/>
                    <a:pt x="839" y="147"/>
                  </a:cubicBezTo>
                  <a:cubicBezTo>
                    <a:pt x="839" y="147"/>
                    <a:pt x="839" y="147"/>
                    <a:pt x="839" y="147"/>
                  </a:cubicBezTo>
                  <a:cubicBezTo>
                    <a:pt x="839" y="147"/>
                    <a:pt x="840" y="147"/>
                    <a:pt x="840" y="147"/>
                  </a:cubicBezTo>
                  <a:cubicBezTo>
                    <a:pt x="840" y="147"/>
                    <a:pt x="840" y="146"/>
                    <a:pt x="840" y="146"/>
                  </a:cubicBezTo>
                  <a:cubicBezTo>
                    <a:pt x="840" y="146"/>
                    <a:pt x="840" y="146"/>
                    <a:pt x="840" y="146"/>
                  </a:cubicBezTo>
                  <a:cubicBezTo>
                    <a:pt x="840" y="146"/>
                    <a:pt x="840" y="146"/>
                    <a:pt x="840" y="146"/>
                  </a:cubicBezTo>
                  <a:cubicBezTo>
                    <a:pt x="840" y="146"/>
                    <a:pt x="840" y="146"/>
                    <a:pt x="840" y="146"/>
                  </a:cubicBezTo>
                  <a:close/>
                  <a:moveTo>
                    <a:pt x="721" y="201"/>
                  </a:moveTo>
                  <a:cubicBezTo>
                    <a:pt x="721" y="201"/>
                    <a:pt x="721" y="201"/>
                    <a:pt x="721" y="201"/>
                  </a:cubicBezTo>
                  <a:cubicBezTo>
                    <a:pt x="722" y="201"/>
                    <a:pt x="722" y="201"/>
                    <a:pt x="722" y="201"/>
                  </a:cubicBezTo>
                  <a:cubicBezTo>
                    <a:pt x="722" y="202"/>
                    <a:pt x="723" y="202"/>
                    <a:pt x="723" y="202"/>
                  </a:cubicBezTo>
                  <a:cubicBezTo>
                    <a:pt x="724" y="202"/>
                    <a:pt x="724" y="202"/>
                    <a:pt x="725" y="201"/>
                  </a:cubicBezTo>
                  <a:cubicBezTo>
                    <a:pt x="725" y="201"/>
                    <a:pt x="726" y="199"/>
                    <a:pt x="725" y="198"/>
                  </a:cubicBezTo>
                  <a:cubicBezTo>
                    <a:pt x="725" y="198"/>
                    <a:pt x="725" y="198"/>
                    <a:pt x="725" y="198"/>
                  </a:cubicBezTo>
                  <a:cubicBezTo>
                    <a:pt x="725" y="198"/>
                    <a:pt x="725" y="198"/>
                    <a:pt x="725" y="197"/>
                  </a:cubicBezTo>
                  <a:cubicBezTo>
                    <a:pt x="725" y="197"/>
                    <a:pt x="724" y="197"/>
                    <a:pt x="724" y="197"/>
                  </a:cubicBezTo>
                  <a:cubicBezTo>
                    <a:pt x="723" y="197"/>
                    <a:pt x="723" y="197"/>
                    <a:pt x="723" y="197"/>
                  </a:cubicBezTo>
                  <a:cubicBezTo>
                    <a:pt x="723" y="197"/>
                    <a:pt x="723" y="197"/>
                    <a:pt x="723" y="197"/>
                  </a:cubicBezTo>
                  <a:cubicBezTo>
                    <a:pt x="723" y="197"/>
                    <a:pt x="723" y="197"/>
                    <a:pt x="723" y="197"/>
                  </a:cubicBezTo>
                  <a:cubicBezTo>
                    <a:pt x="723" y="197"/>
                    <a:pt x="722" y="196"/>
                    <a:pt x="722" y="196"/>
                  </a:cubicBezTo>
                  <a:cubicBezTo>
                    <a:pt x="722" y="196"/>
                    <a:pt x="721" y="197"/>
                    <a:pt x="721" y="197"/>
                  </a:cubicBezTo>
                  <a:cubicBezTo>
                    <a:pt x="721" y="197"/>
                    <a:pt x="721" y="198"/>
                    <a:pt x="721" y="198"/>
                  </a:cubicBezTo>
                  <a:cubicBezTo>
                    <a:pt x="721" y="198"/>
                    <a:pt x="721" y="198"/>
                    <a:pt x="721" y="198"/>
                  </a:cubicBezTo>
                  <a:cubicBezTo>
                    <a:pt x="720" y="198"/>
                    <a:pt x="720" y="199"/>
                    <a:pt x="720" y="199"/>
                  </a:cubicBezTo>
                  <a:cubicBezTo>
                    <a:pt x="720" y="199"/>
                    <a:pt x="720" y="200"/>
                    <a:pt x="720" y="200"/>
                  </a:cubicBezTo>
                  <a:cubicBezTo>
                    <a:pt x="720" y="200"/>
                    <a:pt x="721" y="201"/>
                    <a:pt x="721" y="201"/>
                  </a:cubicBezTo>
                  <a:close/>
                  <a:moveTo>
                    <a:pt x="867" y="131"/>
                  </a:moveTo>
                  <a:cubicBezTo>
                    <a:pt x="867" y="132"/>
                    <a:pt x="868" y="132"/>
                    <a:pt x="868" y="132"/>
                  </a:cubicBezTo>
                  <a:cubicBezTo>
                    <a:pt x="868" y="132"/>
                    <a:pt x="868" y="132"/>
                    <a:pt x="869" y="132"/>
                  </a:cubicBezTo>
                  <a:cubicBezTo>
                    <a:pt x="869" y="132"/>
                    <a:pt x="869" y="132"/>
                    <a:pt x="869" y="132"/>
                  </a:cubicBezTo>
                  <a:cubicBezTo>
                    <a:pt x="869" y="132"/>
                    <a:pt x="869" y="132"/>
                    <a:pt x="869" y="132"/>
                  </a:cubicBezTo>
                  <a:cubicBezTo>
                    <a:pt x="869" y="132"/>
                    <a:pt x="869" y="132"/>
                    <a:pt x="869" y="132"/>
                  </a:cubicBezTo>
                  <a:cubicBezTo>
                    <a:pt x="869" y="132"/>
                    <a:pt x="869" y="132"/>
                    <a:pt x="869" y="132"/>
                  </a:cubicBezTo>
                  <a:cubicBezTo>
                    <a:pt x="869" y="133"/>
                    <a:pt x="869" y="133"/>
                    <a:pt x="869" y="133"/>
                  </a:cubicBezTo>
                  <a:cubicBezTo>
                    <a:pt x="869" y="133"/>
                    <a:pt x="869" y="133"/>
                    <a:pt x="869" y="133"/>
                  </a:cubicBezTo>
                  <a:cubicBezTo>
                    <a:pt x="869" y="133"/>
                    <a:pt x="869" y="133"/>
                    <a:pt x="869" y="133"/>
                  </a:cubicBezTo>
                  <a:cubicBezTo>
                    <a:pt x="870" y="133"/>
                    <a:pt x="870" y="133"/>
                    <a:pt x="870" y="134"/>
                  </a:cubicBezTo>
                  <a:cubicBezTo>
                    <a:pt x="870" y="134"/>
                    <a:pt x="870" y="135"/>
                    <a:pt x="870" y="135"/>
                  </a:cubicBezTo>
                  <a:cubicBezTo>
                    <a:pt x="870" y="135"/>
                    <a:pt x="871" y="136"/>
                    <a:pt x="871" y="136"/>
                  </a:cubicBezTo>
                  <a:cubicBezTo>
                    <a:pt x="872" y="136"/>
                    <a:pt x="873" y="135"/>
                    <a:pt x="873" y="134"/>
                  </a:cubicBezTo>
                  <a:cubicBezTo>
                    <a:pt x="873" y="134"/>
                    <a:pt x="873" y="134"/>
                    <a:pt x="873" y="134"/>
                  </a:cubicBezTo>
                  <a:cubicBezTo>
                    <a:pt x="873" y="134"/>
                    <a:pt x="873" y="134"/>
                    <a:pt x="874" y="134"/>
                  </a:cubicBezTo>
                  <a:cubicBezTo>
                    <a:pt x="874" y="134"/>
                    <a:pt x="874" y="134"/>
                    <a:pt x="874" y="134"/>
                  </a:cubicBezTo>
                  <a:cubicBezTo>
                    <a:pt x="874" y="134"/>
                    <a:pt x="874" y="134"/>
                    <a:pt x="874" y="133"/>
                  </a:cubicBezTo>
                  <a:cubicBezTo>
                    <a:pt x="875" y="133"/>
                    <a:pt x="874" y="133"/>
                    <a:pt x="874" y="133"/>
                  </a:cubicBezTo>
                  <a:cubicBezTo>
                    <a:pt x="874" y="133"/>
                    <a:pt x="874" y="133"/>
                    <a:pt x="873" y="132"/>
                  </a:cubicBezTo>
                  <a:cubicBezTo>
                    <a:pt x="873" y="132"/>
                    <a:pt x="874" y="132"/>
                    <a:pt x="874" y="132"/>
                  </a:cubicBezTo>
                  <a:cubicBezTo>
                    <a:pt x="874" y="132"/>
                    <a:pt x="874" y="132"/>
                    <a:pt x="874" y="132"/>
                  </a:cubicBezTo>
                  <a:cubicBezTo>
                    <a:pt x="875" y="131"/>
                    <a:pt x="876" y="131"/>
                    <a:pt x="876" y="130"/>
                  </a:cubicBezTo>
                  <a:cubicBezTo>
                    <a:pt x="876" y="129"/>
                    <a:pt x="876" y="128"/>
                    <a:pt x="875" y="127"/>
                  </a:cubicBezTo>
                  <a:cubicBezTo>
                    <a:pt x="874" y="127"/>
                    <a:pt x="874" y="126"/>
                    <a:pt x="874" y="125"/>
                  </a:cubicBezTo>
                  <a:cubicBezTo>
                    <a:pt x="874" y="125"/>
                    <a:pt x="874" y="124"/>
                    <a:pt x="874" y="124"/>
                  </a:cubicBezTo>
                  <a:cubicBezTo>
                    <a:pt x="873" y="123"/>
                    <a:pt x="872" y="123"/>
                    <a:pt x="871" y="123"/>
                  </a:cubicBezTo>
                  <a:cubicBezTo>
                    <a:pt x="871" y="123"/>
                    <a:pt x="870" y="123"/>
                    <a:pt x="870" y="123"/>
                  </a:cubicBezTo>
                  <a:cubicBezTo>
                    <a:pt x="869" y="123"/>
                    <a:pt x="868" y="125"/>
                    <a:pt x="867" y="126"/>
                  </a:cubicBezTo>
                  <a:cubicBezTo>
                    <a:pt x="867" y="127"/>
                    <a:pt x="867" y="127"/>
                    <a:pt x="867" y="127"/>
                  </a:cubicBezTo>
                  <a:cubicBezTo>
                    <a:pt x="868" y="128"/>
                    <a:pt x="868" y="128"/>
                    <a:pt x="868" y="128"/>
                  </a:cubicBezTo>
                  <a:cubicBezTo>
                    <a:pt x="868" y="129"/>
                    <a:pt x="868" y="129"/>
                    <a:pt x="867" y="130"/>
                  </a:cubicBezTo>
                  <a:cubicBezTo>
                    <a:pt x="867" y="130"/>
                    <a:pt x="867" y="130"/>
                    <a:pt x="867" y="131"/>
                  </a:cubicBezTo>
                  <a:close/>
                  <a:moveTo>
                    <a:pt x="645" y="177"/>
                  </a:moveTo>
                  <a:cubicBezTo>
                    <a:pt x="645" y="178"/>
                    <a:pt x="645" y="179"/>
                    <a:pt x="646" y="179"/>
                  </a:cubicBezTo>
                  <a:cubicBezTo>
                    <a:pt x="646" y="179"/>
                    <a:pt x="646" y="179"/>
                    <a:pt x="646" y="179"/>
                  </a:cubicBezTo>
                  <a:cubicBezTo>
                    <a:pt x="646" y="179"/>
                    <a:pt x="646" y="179"/>
                    <a:pt x="646" y="179"/>
                  </a:cubicBezTo>
                  <a:cubicBezTo>
                    <a:pt x="647" y="179"/>
                    <a:pt x="648" y="180"/>
                    <a:pt x="648" y="181"/>
                  </a:cubicBezTo>
                  <a:cubicBezTo>
                    <a:pt x="648" y="181"/>
                    <a:pt x="648" y="181"/>
                    <a:pt x="647" y="181"/>
                  </a:cubicBezTo>
                  <a:cubicBezTo>
                    <a:pt x="647" y="182"/>
                    <a:pt x="647" y="182"/>
                    <a:pt x="647" y="182"/>
                  </a:cubicBezTo>
                  <a:cubicBezTo>
                    <a:pt x="646" y="182"/>
                    <a:pt x="646" y="182"/>
                    <a:pt x="646" y="182"/>
                  </a:cubicBezTo>
                  <a:cubicBezTo>
                    <a:pt x="645" y="182"/>
                    <a:pt x="645" y="183"/>
                    <a:pt x="645" y="183"/>
                  </a:cubicBezTo>
                  <a:cubicBezTo>
                    <a:pt x="645" y="183"/>
                    <a:pt x="646" y="184"/>
                    <a:pt x="646" y="184"/>
                  </a:cubicBezTo>
                  <a:cubicBezTo>
                    <a:pt x="646" y="184"/>
                    <a:pt x="647" y="184"/>
                    <a:pt x="647" y="184"/>
                  </a:cubicBezTo>
                  <a:cubicBezTo>
                    <a:pt x="647" y="185"/>
                    <a:pt x="648" y="185"/>
                    <a:pt x="649" y="185"/>
                  </a:cubicBezTo>
                  <a:cubicBezTo>
                    <a:pt x="649" y="185"/>
                    <a:pt x="649" y="185"/>
                    <a:pt x="649" y="185"/>
                  </a:cubicBezTo>
                  <a:cubicBezTo>
                    <a:pt x="649" y="185"/>
                    <a:pt x="650" y="185"/>
                    <a:pt x="650" y="185"/>
                  </a:cubicBezTo>
                  <a:cubicBezTo>
                    <a:pt x="650" y="185"/>
                    <a:pt x="651" y="185"/>
                    <a:pt x="651" y="185"/>
                  </a:cubicBezTo>
                  <a:cubicBezTo>
                    <a:pt x="651" y="185"/>
                    <a:pt x="651" y="185"/>
                    <a:pt x="651" y="185"/>
                  </a:cubicBezTo>
                  <a:cubicBezTo>
                    <a:pt x="651" y="185"/>
                    <a:pt x="652" y="185"/>
                    <a:pt x="652" y="186"/>
                  </a:cubicBezTo>
                  <a:cubicBezTo>
                    <a:pt x="652" y="186"/>
                    <a:pt x="652" y="186"/>
                    <a:pt x="652" y="186"/>
                  </a:cubicBezTo>
                  <a:cubicBezTo>
                    <a:pt x="653" y="186"/>
                    <a:pt x="654" y="187"/>
                    <a:pt x="655" y="187"/>
                  </a:cubicBezTo>
                  <a:cubicBezTo>
                    <a:pt x="655" y="187"/>
                    <a:pt x="655" y="187"/>
                    <a:pt x="655" y="187"/>
                  </a:cubicBezTo>
                  <a:cubicBezTo>
                    <a:pt x="656" y="187"/>
                    <a:pt x="656" y="186"/>
                    <a:pt x="657" y="186"/>
                  </a:cubicBezTo>
                  <a:cubicBezTo>
                    <a:pt x="657" y="185"/>
                    <a:pt x="657" y="185"/>
                    <a:pt x="658" y="185"/>
                  </a:cubicBezTo>
                  <a:cubicBezTo>
                    <a:pt x="659" y="185"/>
                    <a:pt x="660" y="185"/>
                    <a:pt x="661" y="184"/>
                  </a:cubicBezTo>
                  <a:cubicBezTo>
                    <a:pt x="662" y="183"/>
                    <a:pt x="662" y="183"/>
                    <a:pt x="662" y="182"/>
                  </a:cubicBezTo>
                  <a:cubicBezTo>
                    <a:pt x="662" y="182"/>
                    <a:pt x="661" y="182"/>
                    <a:pt x="661" y="181"/>
                  </a:cubicBezTo>
                  <a:cubicBezTo>
                    <a:pt x="660" y="181"/>
                    <a:pt x="660" y="181"/>
                    <a:pt x="660" y="181"/>
                  </a:cubicBezTo>
                  <a:cubicBezTo>
                    <a:pt x="661" y="180"/>
                    <a:pt x="661" y="180"/>
                    <a:pt x="661" y="180"/>
                  </a:cubicBezTo>
                  <a:cubicBezTo>
                    <a:pt x="661" y="180"/>
                    <a:pt x="661" y="180"/>
                    <a:pt x="661" y="179"/>
                  </a:cubicBezTo>
                  <a:cubicBezTo>
                    <a:pt x="661" y="179"/>
                    <a:pt x="661" y="179"/>
                    <a:pt x="661" y="179"/>
                  </a:cubicBezTo>
                  <a:cubicBezTo>
                    <a:pt x="661" y="179"/>
                    <a:pt x="661" y="179"/>
                    <a:pt x="661" y="179"/>
                  </a:cubicBezTo>
                  <a:cubicBezTo>
                    <a:pt x="661" y="178"/>
                    <a:pt x="661" y="178"/>
                    <a:pt x="661" y="178"/>
                  </a:cubicBezTo>
                  <a:cubicBezTo>
                    <a:pt x="661" y="178"/>
                    <a:pt x="661" y="178"/>
                    <a:pt x="661" y="178"/>
                  </a:cubicBezTo>
                  <a:cubicBezTo>
                    <a:pt x="660" y="178"/>
                    <a:pt x="660" y="178"/>
                    <a:pt x="660" y="178"/>
                  </a:cubicBezTo>
                  <a:cubicBezTo>
                    <a:pt x="660" y="178"/>
                    <a:pt x="660" y="177"/>
                    <a:pt x="660" y="177"/>
                  </a:cubicBezTo>
                  <a:cubicBezTo>
                    <a:pt x="660" y="177"/>
                    <a:pt x="660" y="177"/>
                    <a:pt x="660" y="177"/>
                  </a:cubicBezTo>
                  <a:cubicBezTo>
                    <a:pt x="659" y="176"/>
                    <a:pt x="659" y="176"/>
                    <a:pt x="658" y="176"/>
                  </a:cubicBezTo>
                  <a:cubicBezTo>
                    <a:pt x="658" y="176"/>
                    <a:pt x="658" y="175"/>
                    <a:pt x="657" y="175"/>
                  </a:cubicBezTo>
                  <a:cubicBezTo>
                    <a:pt x="658" y="175"/>
                    <a:pt x="658" y="174"/>
                    <a:pt x="658" y="173"/>
                  </a:cubicBezTo>
                  <a:cubicBezTo>
                    <a:pt x="658" y="173"/>
                    <a:pt x="658" y="172"/>
                    <a:pt x="656" y="172"/>
                  </a:cubicBezTo>
                  <a:cubicBezTo>
                    <a:pt x="656" y="172"/>
                    <a:pt x="655" y="172"/>
                    <a:pt x="655" y="172"/>
                  </a:cubicBezTo>
                  <a:cubicBezTo>
                    <a:pt x="654" y="172"/>
                    <a:pt x="654" y="172"/>
                    <a:pt x="654" y="172"/>
                  </a:cubicBezTo>
                  <a:cubicBezTo>
                    <a:pt x="653" y="172"/>
                    <a:pt x="651" y="173"/>
                    <a:pt x="650" y="174"/>
                  </a:cubicBezTo>
                  <a:cubicBezTo>
                    <a:pt x="650" y="175"/>
                    <a:pt x="650" y="175"/>
                    <a:pt x="650" y="175"/>
                  </a:cubicBezTo>
                  <a:cubicBezTo>
                    <a:pt x="649" y="175"/>
                    <a:pt x="649" y="176"/>
                    <a:pt x="649" y="176"/>
                  </a:cubicBezTo>
                  <a:cubicBezTo>
                    <a:pt x="649" y="176"/>
                    <a:pt x="649" y="176"/>
                    <a:pt x="649" y="176"/>
                  </a:cubicBezTo>
                  <a:cubicBezTo>
                    <a:pt x="649" y="176"/>
                    <a:pt x="648" y="176"/>
                    <a:pt x="648" y="176"/>
                  </a:cubicBezTo>
                  <a:cubicBezTo>
                    <a:pt x="648" y="176"/>
                    <a:pt x="648" y="176"/>
                    <a:pt x="647" y="176"/>
                  </a:cubicBezTo>
                  <a:cubicBezTo>
                    <a:pt x="647" y="176"/>
                    <a:pt x="647" y="176"/>
                    <a:pt x="647" y="176"/>
                  </a:cubicBezTo>
                  <a:cubicBezTo>
                    <a:pt x="646" y="176"/>
                    <a:pt x="645" y="177"/>
                    <a:pt x="645" y="177"/>
                  </a:cubicBezTo>
                  <a:close/>
                  <a:moveTo>
                    <a:pt x="750" y="174"/>
                  </a:moveTo>
                  <a:cubicBezTo>
                    <a:pt x="750" y="174"/>
                    <a:pt x="750" y="174"/>
                    <a:pt x="750" y="174"/>
                  </a:cubicBezTo>
                  <a:cubicBezTo>
                    <a:pt x="751" y="175"/>
                    <a:pt x="751" y="175"/>
                    <a:pt x="752" y="175"/>
                  </a:cubicBezTo>
                  <a:cubicBezTo>
                    <a:pt x="753" y="175"/>
                    <a:pt x="753" y="175"/>
                    <a:pt x="754" y="175"/>
                  </a:cubicBezTo>
                  <a:cubicBezTo>
                    <a:pt x="754" y="174"/>
                    <a:pt x="755" y="173"/>
                    <a:pt x="755" y="172"/>
                  </a:cubicBezTo>
                  <a:cubicBezTo>
                    <a:pt x="755" y="171"/>
                    <a:pt x="755" y="171"/>
                    <a:pt x="755" y="171"/>
                  </a:cubicBezTo>
                  <a:cubicBezTo>
                    <a:pt x="755" y="171"/>
                    <a:pt x="755" y="171"/>
                    <a:pt x="755" y="171"/>
                  </a:cubicBezTo>
                  <a:cubicBezTo>
                    <a:pt x="755" y="171"/>
                    <a:pt x="755" y="171"/>
                    <a:pt x="754" y="171"/>
                  </a:cubicBezTo>
                  <a:cubicBezTo>
                    <a:pt x="754" y="170"/>
                    <a:pt x="754" y="170"/>
                    <a:pt x="754" y="170"/>
                  </a:cubicBezTo>
                  <a:cubicBezTo>
                    <a:pt x="754" y="170"/>
                    <a:pt x="754" y="170"/>
                    <a:pt x="754" y="170"/>
                  </a:cubicBezTo>
                  <a:cubicBezTo>
                    <a:pt x="753" y="170"/>
                    <a:pt x="751" y="170"/>
                    <a:pt x="750" y="171"/>
                  </a:cubicBezTo>
                  <a:cubicBezTo>
                    <a:pt x="750" y="171"/>
                    <a:pt x="750" y="171"/>
                    <a:pt x="750" y="171"/>
                  </a:cubicBezTo>
                  <a:cubicBezTo>
                    <a:pt x="749" y="172"/>
                    <a:pt x="749" y="172"/>
                    <a:pt x="749" y="173"/>
                  </a:cubicBezTo>
                  <a:cubicBezTo>
                    <a:pt x="749" y="174"/>
                    <a:pt x="749" y="174"/>
                    <a:pt x="750" y="174"/>
                  </a:cubicBezTo>
                  <a:close/>
                  <a:moveTo>
                    <a:pt x="816" y="82"/>
                  </a:moveTo>
                  <a:cubicBezTo>
                    <a:pt x="816" y="83"/>
                    <a:pt x="816" y="83"/>
                    <a:pt x="816" y="84"/>
                  </a:cubicBezTo>
                  <a:cubicBezTo>
                    <a:pt x="816" y="84"/>
                    <a:pt x="816" y="85"/>
                    <a:pt x="816" y="85"/>
                  </a:cubicBezTo>
                  <a:cubicBezTo>
                    <a:pt x="817" y="86"/>
                    <a:pt x="817" y="86"/>
                    <a:pt x="818" y="86"/>
                  </a:cubicBezTo>
                  <a:cubicBezTo>
                    <a:pt x="818" y="86"/>
                    <a:pt x="818" y="86"/>
                    <a:pt x="818" y="86"/>
                  </a:cubicBezTo>
                  <a:cubicBezTo>
                    <a:pt x="819" y="86"/>
                    <a:pt x="819" y="86"/>
                    <a:pt x="819" y="86"/>
                  </a:cubicBezTo>
                  <a:cubicBezTo>
                    <a:pt x="819" y="86"/>
                    <a:pt x="819" y="87"/>
                    <a:pt x="820" y="87"/>
                  </a:cubicBezTo>
                  <a:cubicBezTo>
                    <a:pt x="820" y="87"/>
                    <a:pt x="819" y="87"/>
                    <a:pt x="819" y="88"/>
                  </a:cubicBezTo>
                  <a:cubicBezTo>
                    <a:pt x="819" y="88"/>
                    <a:pt x="818" y="88"/>
                    <a:pt x="818" y="88"/>
                  </a:cubicBezTo>
                  <a:cubicBezTo>
                    <a:pt x="818" y="88"/>
                    <a:pt x="818" y="88"/>
                    <a:pt x="818" y="88"/>
                  </a:cubicBezTo>
                  <a:cubicBezTo>
                    <a:pt x="818" y="88"/>
                    <a:pt x="818" y="88"/>
                    <a:pt x="818" y="88"/>
                  </a:cubicBezTo>
                  <a:cubicBezTo>
                    <a:pt x="817" y="88"/>
                    <a:pt x="816" y="89"/>
                    <a:pt x="816" y="90"/>
                  </a:cubicBezTo>
                  <a:cubicBezTo>
                    <a:pt x="816" y="90"/>
                    <a:pt x="816" y="91"/>
                    <a:pt x="816" y="91"/>
                  </a:cubicBezTo>
                  <a:cubicBezTo>
                    <a:pt x="817" y="91"/>
                    <a:pt x="818" y="91"/>
                    <a:pt x="818" y="92"/>
                  </a:cubicBezTo>
                  <a:cubicBezTo>
                    <a:pt x="819" y="92"/>
                    <a:pt x="819" y="93"/>
                    <a:pt x="819" y="93"/>
                  </a:cubicBezTo>
                  <a:cubicBezTo>
                    <a:pt x="819" y="93"/>
                    <a:pt x="819" y="94"/>
                    <a:pt x="819" y="94"/>
                  </a:cubicBezTo>
                  <a:cubicBezTo>
                    <a:pt x="819" y="94"/>
                    <a:pt x="820" y="95"/>
                    <a:pt x="820" y="95"/>
                  </a:cubicBezTo>
                  <a:cubicBezTo>
                    <a:pt x="820" y="95"/>
                    <a:pt x="820" y="95"/>
                    <a:pt x="820" y="96"/>
                  </a:cubicBezTo>
                  <a:cubicBezTo>
                    <a:pt x="821" y="96"/>
                    <a:pt x="821" y="96"/>
                    <a:pt x="821" y="97"/>
                  </a:cubicBezTo>
                  <a:cubicBezTo>
                    <a:pt x="821" y="97"/>
                    <a:pt x="822" y="98"/>
                    <a:pt x="823" y="98"/>
                  </a:cubicBezTo>
                  <a:cubicBezTo>
                    <a:pt x="823" y="98"/>
                    <a:pt x="823" y="98"/>
                    <a:pt x="823" y="98"/>
                  </a:cubicBezTo>
                  <a:cubicBezTo>
                    <a:pt x="823" y="98"/>
                    <a:pt x="823" y="98"/>
                    <a:pt x="823" y="98"/>
                  </a:cubicBezTo>
                  <a:cubicBezTo>
                    <a:pt x="823" y="98"/>
                    <a:pt x="824" y="98"/>
                    <a:pt x="824" y="98"/>
                  </a:cubicBezTo>
                  <a:cubicBezTo>
                    <a:pt x="824" y="98"/>
                    <a:pt x="824" y="98"/>
                    <a:pt x="824" y="99"/>
                  </a:cubicBezTo>
                  <a:cubicBezTo>
                    <a:pt x="824" y="99"/>
                    <a:pt x="824" y="99"/>
                    <a:pt x="824" y="99"/>
                  </a:cubicBezTo>
                  <a:cubicBezTo>
                    <a:pt x="824" y="100"/>
                    <a:pt x="824" y="100"/>
                    <a:pt x="823" y="100"/>
                  </a:cubicBezTo>
                  <a:cubicBezTo>
                    <a:pt x="823" y="100"/>
                    <a:pt x="823" y="100"/>
                    <a:pt x="822" y="100"/>
                  </a:cubicBezTo>
                  <a:cubicBezTo>
                    <a:pt x="822" y="100"/>
                    <a:pt x="821" y="101"/>
                    <a:pt x="820" y="102"/>
                  </a:cubicBezTo>
                  <a:cubicBezTo>
                    <a:pt x="820" y="103"/>
                    <a:pt x="822" y="104"/>
                    <a:pt x="824" y="105"/>
                  </a:cubicBezTo>
                  <a:cubicBezTo>
                    <a:pt x="824" y="105"/>
                    <a:pt x="824" y="105"/>
                    <a:pt x="824" y="105"/>
                  </a:cubicBezTo>
                  <a:cubicBezTo>
                    <a:pt x="824" y="105"/>
                    <a:pt x="824" y="106"/>
                    <a:pt x="824" y="106"/>
                  </a:cubicBezTo>
                  <a:cubicBezTo>
                    <a:pt x="825" y="106"/>
                    <a:pt x="825" y="106"/>
                    <a:pt x="826" y="107"/>
                  </a:cubicBezTo>
                  <a:cubicBezTo>
                    <a:pt x="826" y="107"/>
                    <a:pt x="826" y="107"/>
                    <a:pt x="826" y="107"/>
                  </a:cubicBezTo>
                  <a:cubicBezTo>
                    <a:pt x="827" y="108"/>
                    <a:pt x="828" y="109"/>
                    <a:pt x="830" y="109"/>
                  </a:cubicBezTo>
                  <a:cubicBezTo>
                    <a:pt x="830" y="109"/>
                    <a:pt x="830" y="109"/>
                    <a:pt x="830" y="109"/>
                  </a:cubicBezTo>
                  <a:cubicBezTo>
                    <a:pt x="831" y="109"/>
                    <a:pt x="831" y="109"/>
                    <a:pt x="831" y="109"/>
                  </a:cubicBezTo>
                  <a:cubicBezTo>
                    <a:pt x="832" y="109"/>
                    <a:pt x="832" y="109"/>
                    <a:pt x="833" y="109"/>
                  </a:cubicBezTo>
                  <a:cubicBezTo>
                    <a:pt x="833" y="109"/>
                    <a:pt x="834" y="109"/>
                    <a:pt x="834" y="109"/>
                  </a:cubicBezTo>
                  <a:cubicBezTo>
                    <a:pt x="834" y="110"/>
                    <a:pt x="834" y="110"/>
                    <a:pt x="835" y="110"/>
                  </a:cubicBezTo>
                  <a:cubicBezTo>
                    <a:pt x="835" y="110"/>
                    <a:pt x="836" y="111"/>
                    <a:pt x="836" y="111"/>
                  </a:cubicBezTo>
                  <a:cubicBezTo>
                    <a:pt x="836" y="112"/>
                    <a:pt x="836" y="112"/>
                    <a:pt x="836" y="112"/>
                  </a:cubicBezTo>
                  <a:cubicBezTo>
                    <a:pt x="837" y="113"/>
                    <a:pt x="837" y="114"/>
                    <a:pt x="837" y="115"/>
                  </a:cubicBezTo>
                  <a:cubicBezTo>
                    <a:pt x="837" y="115"/>
                    <a:pt x="837" y="115"/>
                    <a:pt x="837" y="116"/>
                  </a:cubicBezTo>
                  <a:cubicBezTo>
                    <a:pt x="842" y="116"/>
                    <a:pt x="842" y="116"/>
                    <a:pt x="842" y="116"/>
                  </a:cubicBezTo>
                  <a:cubicBezTo>
                    <a:pt x="843" y="116"/>
                    <a:pt x="844" y="115"/>
                    <a:pt x="845" y="115"/>
                  </a:cubicBezTo>
                  <a:cubicBezTo>
                    <a:pt x="845" y="115"/>
                    <a:pt x="845" y="115"/>
                    <a:pt x="845" y="115"/>
                  </a:cubicBezTo>
                  <a:cubicBezTo>
                    <a:pt x="845" y="115"/>
                    <a:pt x="845" y="114"/>
                    <a:pt x="846" y="114"/>
                  </a:cubicBezTo>
                  <a:cubicBezTo>
                    <a:pt x="846" y="114"/>
                    <a:pt x="846" y="114"/>
                    <a:pt x="847" y="114"/>
                  </a:cubicBezTo>
                  <a:cubicBezTo>
                    <a:pt x="847" y="114"/>
                    <a:pt x="847" y="114"/>
                    <a:pt x="847" y="114"/>
                  </a:cubicBezTo>
                  <a:cubicBezTo>
                    <a:pt x="847" y="114"/>
                    <a:pt x="848" y="114"/>
                    <a:pt x="848" y="114"/>
                  </a:cubicBezTo>
                  <a:cubicBezTo>
                    <a:pt x="848" y="114"/>
                    <a:pt x="848" y="114"/>
                    <a:pt x="848" y="115"/>
                  </a:cubicBezTo>
                  <a:cubicBezTo>
                    <a:pt x="849" y="115"/>
                    <a:pt x="849" y="115"/>
                    <a:pt x="850" y="115"/>
                  </a:cubicBezTo>
                  <a:cubicBezTo>
                    <a:pt x="850" y="115"/>
                    <a:pt x="850" y="115"/>
                    <a:pt x="851" y="115"/>
                  </a:cubicBezTo>
                  <a:cubicBezTo>
                    <a:pt x="851" y="115"/>
                    <a:pt x="852" y="115"/>
                    <a:pt x="852" y="114"/>
                  </a:cubicBezTo>
                  <a:cubicBezTo>
                    <a:pt x="853" y="114"/>
                    <a:pt x="853" y="113"/>
                    <a:pt x="852" y="113"/>
                  </a:cubicBezTo>
                  <a:cubicBezTo>
                    <a:pt x="852" y="113"/>
                    <a:pt x="852" y="113"/>
                    <a:pt x="852" y="112"/>
                  </a:cubicBezTo>
                  <a:cubicBezTo>
                    <a:pt x="852" y="112"/>
                    <a:pt x="852" y="112"/>
                    <a:pt x="852" y="112"/>
                  </a:cubicBezTo>
                  <a:cubicBezTo>
                    <a:pt x="852" y="111"/>
                    <a:pt x="852" y="111"/>
                    <a:pt x="852" y="110"/>
                  </a:cubicBezTo>
                  <a:cubicBezTo>
                    <a:pt x="851" y="110"/>
                    <a:pt x="851" y="109"/>
                    <a:pt x="852" y="109"/>
                  </a:cubicBezTo>
                  <a:cubicBezTo>
                    <a:pt x="852" y="108"/>
                    <a:pt x="852" y="108"/>
                    <a:pt x="851" y="108"/>
                  </a:cubicBezTo>
                  <a:cubicBezTo>
                    <a:pt x="851" y="107"/>
                    <a:pt x="851" y="107"/>
                    <a:pt x="851" y="107"/>
                  </a:cubicBezTo>
                  <a:cubicBezTo>
                    <a:pt x="851" y="107"/>
                    <a:pt x="850" y="107"/>
                    <a:pt x="850" y="107"/>
                  </a:cubicBezTo>
                  <a:cubicBezTo>
                    <a:pt x="850" y="107"/>
                    <a:pt x="850" y="106"/>
                    <a:pt x="849" y="106"/>
                  </a:cubicBezTo>
                  <a:cubicBezTo>
                    <a:pt x="849" y="106"/>
                    <a:pt x="849" y="106"/>
                    <a:pt x="849" y="106"/>
                  </a:cubicBezTo>
                  <a:cubicBezTo>
                    <a:pt x="849" y="106"/>
                    <a:pt x="849" y="106"/>
                    <a:pt x="849" y="105"/>
                  </a:cubicBezTo>
                  <a:cubicBezTo>
                    <a:pt x="849" y="105"/>
                    <a:pt x="849" y="105"/>
                    <a:pt x="849" y="105"/>
                  </a:cubicBezTo>
                  <a:cubicBezTo>
                    <a:pt x="849" y="105"/>
                    <a:pt x="850" y="105"/>
                    <a:pt x="850" y="106"/>
                  </a:cubicBezTo>
                  <a:cubicBezTo>
                    <a:pt x="850" y="106"/>
                    <a:pt x="850" y="106"/>
                    <a:pt x="850" y="106"/>
                  </a:cubicBezTo>
                  <a:cubicBezTo>
                    <a:pt x="851" y="106"/>
                    <a:pt x="852" y="106"/>
                    <a:pt x="852" y="107"/>
                  </a:cubicBezTo>
                  <a:cubicBezTo>
                    <a:pt x="852" y="107"/>
                    <a:pt x="852" y="107"/>
                    <a:pt x="852" y="107"/>
                  </a:cubicBezTo>
                  <a:cubicBezTo>
                    <a:pt x="853" y="107"/>
                    <a:pt x="853" y="108"/>
                    <a:pt x="854" y="108"/>
                  </a:cubicBezTo>
                  <a:cubicBezTo>
                    <a:pt x="854" y="109"/>
                    <a:pt x="854" y="109"/>
                    <a:pt x="854" y="109"/>
                  </a:cubicBezTo>
                  <a:cubicBezTo>
                    <a:pt x="854" y="109"/>
                    <a:pt x="854" y="109"/>
                    <a:pt x="854" y="109"/>
                  </a:cubicBezTo>
                  <a:cubicBezTo>
                    <a:pt x="855" y="110"/>
                    <a:pt x="855" y="110"/>
                    <a:pt x="855" y="110"/>
                  </a:cubicBezTo>
                  <a:cubicBezTo>
                    <a:pt x="855" y="110"/>
                    <a:pt x="856" y="110"/>
                    <a:pt x="856" y="109"/>
                  </a:cubicBezTo>
                  <a:cubicBezTo>
                    <a:pt x="857" y="109"/>
                    <a:pt x="857" y="108"/>
                    <a:pt x="858" y="108"/>
                  </a:cubicBezTo>
                  <a:cubicBezTo>
                    <a:pt x="858" y="108"/>
                    <a:pt x="858" y="107"/>
                    <a:pt x="858" y="107"/>
                  </a:cubicBezTo>
                  <a:cubicBezTo>
                    <a:pt x="858" y="107"/>
                    <a:pt x="859" y="107"/>
                    <a:pt x="859" y="107"/>
                  </a:cubicBezTo>
                  <a:cubicBezTo>
                    <a:pt x="860" y="105"/>
                    <a:pt x="861" y="104"/>
                    <a:pt x="862" y="103"/>
                  </a:cubicBezTo>
                  <a:cubicBezTo>
                    <a:pt x="862" y="103"/>
                    <a:pt x="863" y="102"/>
                    <a:pt x="864" y="102"/>
                  </a:cubicBezTo>
                  <a:cubicBezTo>
                    <a:pt x="864" y="102"/>
                    <a:pt x="864" y="102"/>
                    <a:pt x="864" y="102"/>
                  </a:cubicBezTo>
                  <a:cubicBezTo>
                    <a:pt x="865" y="102"/>
                    <a:pt x="865" y="101"/>
                    <a:pt x="865" y="101"/>
                  </a:cubicBezTo>
                  <a:cubicBezTo>
                    <a:pt x="866" y="101"/>
                    <a:pt x="866" y="101"/>
                    <a:pt x="866" y="101"/>
                  </a:cubicBezTo>
                  <a:cubicBezTo>
                    <a:pt x="866" y="100"/>
                    <a:pt x="867" y="100"/>
                    <a:pt x="868" y="100"/>
                  </a:cubicBezTo>
                  <a:cubicBezTo>
                    <a:pt x="870" y="100"/>
                    <a:pt x="870" y="101"/>
                    <a:pt x="870" y="102"/>
                  </a:cubicBezTo>
                  <a:cubicBezTo>
                    <a:pt x="870" y="102"/>
                    <a:pt x="870" y="103"/>
                    <a:pt x="871" y="103"/>
                  </a:cubicBezTo>
                  <a:cubicBezTo>
                    <a:pt x="872" y="103"/>
                    <a:pt x="872" y="103"/>
                    <a:pt x="872" y="103"/>
                  </a:cubicBezTo>
                  <a:cubicBezTo>
                    <a:pt x="872" y="103"/>
                    <a:pt x="873" y="102"/>
                    <a:pt x="873" y="102"/>
                  </a:cubicBezTo>
                  <a:cubicBezTo>
                    <a:pt x="873" y="101"/>
                    <a:pt x="874" y="100"/>
                    <a:pt x="876" y="99"/>
                  </a:cubicBezTo>
                  <a:cubicBezTo>
                    <a:pt x="876" y="99"/>
                    <a:pt x="876" y="99"/>
                    <a:pt x="876" y="99"/>
                  </a:cubicBezTo>
                  <a:cubicBezTo>
                    <a:pt x="877" y="99"/>
                    <a:pt x="877" y="99"/>
                    <a:pt x="878" y="98"/>
                  </a:cubicBezTo>
                  <a:cubicBezTo>
                    <a:pt x="878" y="98"/>
                    <a:pt x="878" y="97"/>
                    <a:pt x="878" y="97"/>
                  </a:cubicBezTo>
                  <a:cubicBezTo>
                    <a:pt x="878" y="96"/>
                    <a:pt x="877" y="96"/>
                    <a:pt x="877" y="96"/>
                  </a:cubicBezTo>
                  <a:cubicBezTo>
                    <a:pt x="877" y="96"/>
                    <a:pt x="877" y="96"/>
                    <a:pt x="876" y="96"/>
                  </a:cubicBezTo>
                  <a:cubicBezTo>
                    <a:pt x="876" y="96"/>
                    <a:pt x="876" y="96"/>
                    <a:pt x="875" y="96"/>
                  </a:cubicBezTo>
                  <a:cubicBezTo>
                    <a:pt x="874" y="96"/>
                    <a:pt x="874" y="96"/>
                    <a:pt x="873" y="96"/>
                  </a:cubicBezTo>
                  <a:cubicBezTo>
                    <a:pt x="872" y="96"/>
                    <a:pt x="871" y="96"/>
                    <a:pt x="871" y="96"/>
                  </a:cubicBezTo>
                  <a:cubicBezTo>
                    <a:pt x="870" y="95"/>
                    <a:pt x="870" y="95"/>
                    <a:pt x="870" y="95"/>
                  </a:cubicBezTo>
                  <a:cubicBezTo>
                    <a:pt x="870" y="95"/>
                    <a:pt x="870" y="95"/>
                    <a:pt x="869" y="95"/>
                  </a:cubicBezTo>
                  <a:cubicBezTo>
                    <a:pt x="869" y="95"/>
                    <a:pt x="869" y="95"/>
                    <a:pt x="869" y="95"/>
                  </a:cubicBezTo>
                  <a:cubicBezTo>
                    <a:pt x="869" y="95"/>
                    <a:pt x="869" y="94"/>
                    <a:pt x="869" y="94"/>
                  </a:cubicBezTo>
                  <a:cubicBezTo>
                    <a:pt x="868" y="94"/>
                    <a:pt x="868" y="94"/>
                    <a:pt x="868" y="94"/>
                  </a:cubicBezTo>
                  <a:cubicBezTo>
                    <a:pt x="868" y="94"/>
                    <a:pt x="868" y="94"/>
                    <a:pt x="868" y="94"/>
                  </a:cubicBezTo>
                  <a:cubicBezTo>
                    <a:pt x="868" y="94"/>
                    <a:pt x="868" y="94"/>
                    <a:pt x="868" y="94"/>
                  </a:cubicBezTo>
                  <a:cubicBezTo>
                    <a:pt x="867" y="94"/>
                    <a:pt x="867" y="94"/>
                    <a:pt x="866" y="94"/>
                  </a:cubicBezTo>
                  <a:cubicBezTo>
                    <a:pt x="866" y="94"/>
                    <a:pt x="866" y="94"/>
                    <a:pt x="866" y="93"/>
                  </a:cubicBezTo>
                  <a:cubicBezTo>
                    <a:pt x="866" y="93"/>
                    <a:pt x="866" y="93"/>
                    <a:pt x="866" y="93"/>
                  </a:cubicBezTo>
                  <a:cubicBezTo>
                    <a:pt x="865" y="93"/>
                    <a:pt x="864" y="92"/>
                    <a:pt x="864" y="92"/>
                  </a:cubicBezTo>
                  <a:cubicBezTo>
                    <a:pt x="864" y="91"/>
                    <a:pt x="863" y="91"/>
                    <a:pt x="863" y="91"/>
                  </a:cubicBezTo>
                  <a:cubicBezTo>
                    <a:pt x="863" y="90"/>
                    <a:pt x="863" y="90"/>
                    <a:pt x="863" y="90"/>
                  </a:cubicBezTo>
                  <a:cubicBezTo>
                    <a:pt x="862" y="89"/>
                    <a:pt x="862" y="89"/>
                    <a:pt x="861" y="88"/>
                  </a:cubicBezTo>
                  <a:cubicBezTo>
                    <a:pt x="861" y="88"/>
                    <a:pt x="861" y="88"/>
                    <a:pt x="861" y="88"/>
                  </a:cubicBezTo>
                  <a:cubicBezTo>
                    <a:pt x="860" y="88"/>
                    <a:pt x="860" y="88"/>
                    <a:pt x="860" y="87"/>
                  </a:cubicBezTo>
                  <a:cubicBezTo>
                    <a:pt x="860" y="87"/>
                    <a:pt x="860" y="86"/>
                    <a:pt x="860" y="86"/>
                  </a:cubicBezTo>
                  <a:cubicBezTo>
                    <a:pt x="860" y="86"/>
                    <a:pt x="860" y="85"/>
                    <a:pt x="860" y="85"/>
                  </a:cubicBezTo>
                  <a:cubicBezTo>
                    <a:pt x="860" y="84"/>
                    <a:pt x="860" y="84"/>
                    <a:pt x="860" y="83"/>
                  </a:cubicBezTo>
                  <a:cubicBezTo>
                    <a:pt x="860" y="83"/>
                    <a:pt x="860" y="83"/>
                    <a:pt x="859" y="82"/>
                  </a:cubicBezTo>
                  <a:cubicBezTo>
                    <a:pt x="859" y="82"/>
                    <a:pt x="859" y="82"/>
                    <a:pt x="859" y="81"/>
                  </a:cubicBezTo>
                  <a:cubicBezTo>
                    <a:pt x="859" y="81"/>
                    <a:pt x="859" y="81"/>
                    <a:pt x="859" y="80"/>
                  </a:cubicBezTo>
                  <a:cubicBezTo>
                    <a:pt x="859" y="80"/>
                    <a:pt x="859" y="79"/>
                    <a:pt x="859" y="79"/>
                  </a:cubicBezTo>
                  <a:cubicBezTo>
                    <a:pt x="859" y="78"/>
                    <a:pt x="859" y="78"/>
                    <a:pt x="859" y="78"/>
                  </a:cubicBezTo>
                  <a:cubicBezTo>
                    <a:pt x="859" y="77"/>
                    <a:pt x="859" y="77"/>
                    <a:pt x="859" y="77"/>
                  </a:cubicBezTo>
                  <a:cubicBezTo>
                    <a:pt x="859" y="76"/>
                    <a:pt x="859" y="76"/>
                    <a:pt x="859" y="76"/>
                  </a:cubicBezTo>
                  <a:cubicBezTo>
                    <a:pt x="859" y="76"/>
                    <a:pt x="859" y="75"/>
                    <a:pt x="859" y="75"/>
                  </a:cubicBezTo>
                  <a:cubicBezTo>
                    <a:pt x="859" y="75"/>
                    <a:pt x="858" y="75"/>
                    <a:pt x="858" y="75"/>
                  </a:cubicBezTo>
                  <a:cubicBezTo>
                    <a:pt x="858" y="75"/>
                    <a:pt x="858" y="75"/>
                    <a:pt x="858" y="75"/>
                  </a:cubicBezTo>
                  <a:cubicBezTo>
                    <a:pt x="858" y="75"/>
                    <a:pt x="858" y="75"/>
                    <a:pt x="858" y="74"/>
                  </a:cubicBezTo>
                  <a:cubicBezTo>
                    <a:pt x="858" y="74"/>
                    <a:pt x="858" y="74"/>
                    <a:pt x="858" y="74"/>
                  </a:cubicBezTo>
                  <a:cubicBezTo>
                    <a:pt x="859" y="74"/>
                    <a:pt x="859" y="73"/>
                    <a:pt x="859" y="73"/>
                  </a:cubicBezTo>
                  <a:cubicBezTo>
                    <a:pt x="860" y="72"/>
                    <a:pt x="860" y="72"/>
                    <a:pt x="860" y="71"/>
                  </a:cubicBezTo>
                  <a:cubicBezTo>
                    <a:pt x="859" y="70"/>
                    <a:pt x="858" y="69"/>
                    <a:pt x="857" y="69"/>
                  </a:cubicBezTo>
                  <a:cubicBezTo>
                    <a:pt x="857" y="69"/>
                    <a:pt x="856" y="69"/>
                    <a:pt x="856" y="69"/>
                  </a:cubicBezTo>
                  <a:cubicBezTo>
                    <a:pt x="856" y="69"/>
                    <a:pt x="855" y="69"/>
                    <a:pt x="855" y="69"/>
                  </a:cubicBezTo>
                  <a:cubicBezTo>
                    <a:pt x="854" y="69"/>
                    <a:pt x="854" y="69"/>
                    <a:pt x="854" y="69"/>
                  </a:cubicBezTo>
                  <a:cubicBezTo>
                    <a:pt x="854" y="69"/>
                    <a:pt x="853" y="69"/>
                    <a:pt x="853" y="69"/>
                  </a:cubicBezTo>
                  <a:cubicBezTo>
                    <a:pt x="852" y="69"/>
                    <a:pt x="852" y="68"/>
                    <a:pt x="852" y="68"/>
                  </a:cubicBezTo>
                  <a:cubicBezTo>
                    <a:pt x="852" y="68"/>
                    <a:pt x="852" y="68"/>
                    <a:pt x="852" y="67"/>
                  </a:cubicBezTo>
                  <a:cubicBezTo>
                    <a:pt x="851" y="67"/>
                    <a:pt x="851" y="67"/>
                    <a:pt x="851" y="67"/>
                  </a:cubicBezTo>
                  <a:cubicBezTo>
                    <a:pt x="850" y="67"/>
                    <a:pt x="850" y="67"/>
                    <a:pt x="850" y="67"/>
                  </a:cubicBezTo>
                  <a:cubicBezTo>
                    <a:pt x="849" y="66"/>
                    <a:pt x="849" y="66"/>
                    <a:pt x="849" y="66"/>
                  </a:cubicBezTo>
                  <a:cubicBezTo>
                    <a:pt x="848" y="66"/>
                    <a:pt x="848" y="66"/>
                    <a:pt x="847" y="65"/>
                  </a:cubicBezTo>
                  <a:cubicBezTo>
                    <a:pt x="847" y="65"/>
                    <a:pt x="847" y="65"/>
                    <a:pt x="846" y="65"/>
                  </a:cubicBezTo>
                  <a:cubicBezTo>
                    <a:pt x="845" y="65"/>
                    <a:pt x="844" y="65"/>
                    <a:pt x="844" y="66"/>
                  </a:cubicBezTo>
                  <a:cubicBezTo>
                    <a:pt x="844" y="67"/>
                    <a:pt x="844" y="68"/>
                    <a:pt x="845" y="69"/>
                  </a:cubicBezTo>
                  <a:cubicBezTo>
                    <a:pt x="845" y="69"/>
                    <a:pt x="846" y="70"/>
                    <a:pt x="846" y="70"/>
                  </a:cubicBezTo>
                  <a:cubicBezTo>
                    <a:pt x="847" y="70"/>
                    <a:pt x="847" y="70"/>
                    <a:pt x="848" y="70"/>
                  </a:cubicBezTo>
                  <a:cubicBezTo>
                    <a:pt x="848" y="70"/>
                    <a:pt x="848" y="71"/>
                    <a:pt x="848" y="71"/>
                  </a:cubicBezTo>
                  <a:cubicBezTo>
                    <a:pt x="848" y="71"/>
                    <a:pt x="847" y="71"/>
                    <a:pt x="847" y="70"/>
                  </a:cubicBezTo>
                  <a:cubicBezTo>
                    <a:pt x="847" y="70"/>
                    <a:pt x="846" y="70"/>
                    <a:pt x="846" y="70"/>
                  </a:cubicBezTo>
                  <a:cubicBezTo>
                    <a:pt x="846" y="70"/>
                    <a:pt x="846" y="70"/>
                    <a:pt x="845" y="70"/>
                  </a:cubicBezTo>
                  <a:cubicBezTo>
                    <a:pt x="844" y="70"/>
                    <a:pt x="843" y="70"/>
                    <a:pt x="843" y="72"/>
                  </a:cubicBezTo>
                  <a:cubicBezTo>
                    <a:pt x="842" y="73"/>
                    <a:pt x="843" y="73"/>
                    <a:pt x="843" y="74"/>
                  </a:cubicBezTo>
                  <a:cubicBezTo>
                    <a:pt x="843" y="75"/>
                    <a:pt x="843" y="75"/>
                    <a:pt x="843" y="75"/>
                  </a:cubicBezTo>
                  <a:cubicBezTo>
                    <a:pt x="844" y="76"/>
                    <a:pt x="844" y="76"/>
                    <a:pt x="844" y="77"/>
                  </a:cubicBezTo>
                  <a:cubicBezTo>
                    <a:pt x="844" y="77"/>
                    <a:pt x="844" y="77"/>
                    <a:pt x="844" y="78"/>
                  </a:cubicBezTo>
                  <a:cubicBezTo>
                    <a:pt x="844" y="78"/>
                    <a:pt x="844" y="78"/>
                    <a:pt x="844" y="79"/>
                  </a:cubicBezTo>
                  <a:cubicBezTo>
                    <a:pt x="844" y="79"/>
                    <a:pt x="844" y="80"/>
                    <a:pt x="844" y="80"/>
                  </a:cubicBezTo>
                  <a:cubicBezTo>
                    <a:pt x="845" y="80"/>
                    <a:pt x="845" y="81"/>
                    <a:pt x="846" y="81"/>
                  </a:cubicBezTo>
                  <a:cubicBezTo>
                    <a:pt x="846" y="81"/>
                    <a:pt x="846" y="81"/>
                    <a:pt x="846" y="81"/>
                  </a:cubicBezTo>
                  <a:cubicBezTo>
                    <a:pt x="846" y="81"/>
                    <a:pt x="847" y="81"/>
                    <a:pt x="847" y="81"/>
                  </a:cubicBezTo>
                  <a:cubicBezTo>
                    <a:pt x="847" y="82"/>
                    <a:pt x="848" y="82"/>
                    <a:pt x="848" y="82"/>
                  </a:cubicBezTo>
                  <a:cubicBezTo>
                    <a:pt x="848" y="83"/>
                    <a:pt x="848" y="83"/>
                    <a:pt x="848" y="83"/>
                  </a:cubicBezTo>
                  <a:cubicBezTo>
                    <a:pt x="848" y="83"/>
                    <a:pt x="847" y="83"/>
                    <a:pt x="847" y="83"/>
                  </a:cubicBezTo>
                  <a:cubicBezTo>
                    <a:pt x="847" y="83"/>
                    <a:pt x="847" y="83"/>
                    <a:pt x="847" y="83"/>
                  </a:cubicBezTo>
                  <a:cubicBezTo>
                    <a:pt x="846" y="83"/>
                    <a:pt x="845" y="83"/>
                    <a:pt x="845" y="83"/>
                  </a:cubicBezTo>
                  <a:cubicBezTo>
                    <a:pt x="844" y="83"/>
                    <a:pt x="844" y="82"/>
                    <a:pt x="844" y="82"/>
                  </a:cubicBezTo>
                  <a:cubicBezTo>
                    <a:pt x="844" y="82"/>
                    <a:pt x="843" y="82"/>
                    <a:pt x="843" y="81"/>
                  </a:cubicBezTo>
                  <a:cubicBezTo>
                    <a:pt x="843" y="81"/>
                    <a:pt x="842" y="80"/>
                    <a:pt x="842" y="80"/>
                  </a:cubicBezTo>
                  <a:cubicBezTo>
                    <a:pt x="841" y="80"/>
                    <a:pt x="841" y="79"/>
                    <a:pt x="841" y="79"/>
                  </a:cubicBezTo>
                  <a:cubicBezTo>
                    <a:pt x="841" y="79"/>
                    <a:pt x="841" y="79"/>
                    <a:pt x="841" y="79"/>
                  </a:cubicBezTo>
                  <a:cubicBezTo>
                    <a:pt x="841" y="79"/>
                    <a:pt x="841" y="78"/>
                    <a:pt x="841" y="78"/>
                  </a:cubicBezTo>
                  <a:cubicBezTo>
                    <a:pt x="840" y="77"/>
                    <a:pt x="840" y="77"/>
                    <a:pt x="839" y="77"/>
                  </a:cubicBezTo>
                  <a:cubicBezTo>
                    <a:pt x="839" y="77"/>
                    <a:pt x="839" y="77"/>
                    <a:pt x="838" y="77"/>
                  </a:cubicBezTo>
                  <a:cubicBezTo>
                    <a:pt x="837" y="78"/>
                    <a:pt x="836" y="78"/>
                    <a:pt x="835" y="78"/>
                  </a:cubicBezTo>
                  <a:cubicBezTo>
                    <a:pt x="835" y="78"/>
                    <a:pt x="835" y="78"/>
                    <a:pt x="835" y="78"/>
                  </a:cubicBezTo>
                  <a:cubicBezTo>
                    <a:pt x="835" y="78"/>
                    <a:pt x="835" y="78"/>
                    <a:pt x="834" y="77"/>
                  </a:cubicBezTo>
                  <a:cubicBezTo>
                    <a:pt x="834" y="77"/>
                    <a:pt x="834" y="77"/>
                    <a:pt x="835" y="76"/>
                  </a:cubicBezTo>
                  <a:cubicBezTo>
                    <a:pt x="835" y="76"/>
                    <a:pt x="835" y="76"/>
                    <a:pt x="835" y="76"/>
                  </a:cubicBezTo>
                  <a:cubicBezTo>
                    <a:pt x="835" y="75"/>
                    <a:pt x="835" y="74"/>
                    <a:pt x="835" y="73"/>
                  </a:cubicBezTo>
                  <a:cubicBezTo>
                    <a:pt x="834" y="72"/>
                    <a:pt x="832" y="72"/>
                    <a:pt x="831" y="71"/>
                  </a:cubicBezTo>
                  <a:cubicBezTo>
                    <a:pt x="831" y="71"/>
                    <a:pt x="830" y="71"/>
                    <a:pt x="830" y="71"/>
                  </a:cubicBezTo>
                  <a:cubicBezTo>
                    <a:pt x="830" y="71"/>
                    <a:pt x="830" y="71"/>
                    <a:pt x="830" y="71"/>
                  </a:cubicBezTo>
                  <a:cubicBezTo>
                    <a:pt x="829" y="71"/>
                    <a:pt x="829" y="71"/>
                    <a:pt x="829" y="71"/>
                  </a:cubicBezTo>
                  <a:cubicBezTo>
                    <a:pt x="829" y="71"/>
                    <a:pt x="828" y="71"/>
                    <a:pt x="827" y="70"/>
                  </a:cubicBezTo>
                  <a:cubicBezTo>
                    <a:pt x="827" y="69"/>
                    <a:pt x="826" y="69"/>
                    <a:pt x="825" y="69"/>
                  </a:cubicBezTo>
                  <a:cubicBezTo>
                    <a:pt x="825" y="69"/>
                    <a:pt x="825" y="69"/>
                    <a:pt x="825" y="69"/>
                  </a:cubicBezTo>
                  <a:cubicBezTo>
                    <a:pt x="825" y="69"/>
                    <a:pt x="824" y="69"/>
                    <a:pt x="824" y="69"/>
                  </a:cubicBezTo>
                  <a:cubicBezTo>
                    <a:pt x="824" y="69"/>
                    <a:pt x="823" y="70"/>
                    <a:pt x="823" y="70"/>
                  </a:cubicBezTo>
                  <a:cubicBezTo>
                    <a:pt x="823" y="70"/>
                    <a:pt x="823" y="70"/>
                    <a:pt x="823" y="70"/>
                  </a:cubicBezTo>
                  <a:cubicBezTo>
                    <a:pt x="823" y="70"/>
                    <a:pt x="823" y="70"/>
                    <a:pt x="822" y="70"/>
                  </a:cubicBezTo>
                  <a:cubicBezTo>
                    <a:pt x="822" y="71"/>
                    <a:pt x="822" y="71"/>
                    <a:pt x="822" y="71"/>
                  </a:cubicBezTo>
                  <a:cubicBezTo>
                    <a:pt x="822" y="71"/>
                    <a:pt x="822" y="71"/>
                    <a:pt x="821" y="71"/>
                  </a:cubicBezTo>
                  <a:cubicBezTo>
                    <a:pt x="821" y="71"/>
                    <a:pt x="821" y="72"/>
                    <a:pt x="821" y="72"/>
                  </a:cubicBezTo>
                  <a:cubicBezTo>
                    <a:pt x="820" y="72"/>
                    <a:pt x="820" y="73"/>
                    <a:pt x="820" y="74"/>
                  </a:cubicBezTo>
                  <a:cubicBezTo>
                    <a:pt x="820" y="74"/>
                    <a:pt x="820" y="74"/>
                    <a:pt x="820" y="74"/>
                  </a:cubicBezTo>
                  <a:cubicBezTo>
                    <a:pt x="820" y="75"/>
                    <a:pt x="820" y="77"/>
                    <a:pt x="819" y="78"/>
                  </a:cubicBezTo>
                  <a:cubicBezTo>
                    <a:pt x="818" y="78"/>
                    <a:pt x="818" y="79"/>
                    <a:pt x="817" y="79"/>
                  </a:cubicBezTo>
                  <a:cubicBezTo>
                    <a:pt x="816" y="79"/>
                    <a:pt x="816" y="79"/>
                    <a:pt x="816" y="80"/>
                  </a:cubicBezTo>
                  <a:cubicBezTo>
                    <a:pt x="815" y="80"/>
                    <a:pt x="815" y="81"/>
                    <a:pt x="816" y="82"/>
                  </a:cubicBezTo>
                  <a:cubicBezTo>
                    <a:pt x="816" y="82"/>
                    <a:pt x="816" y="82"/>
                    <a:pt x="816" y="82"/>
                  </a:cubicBezTo>
                  <a:close/>
                  <a:moveTo>
                    <a:pt x="886" y="36"/>
                  </a:moveTo>
                  <a:cubicBezTo>
                    <a:pt x="886" y="36"/>
                    <a:pt x="886" y="35"/>
                    <a:pt x="887" y="35"/>
                  </a:cubicBezTo>
                  <a:cubicBezTo>
                    <a:pt x="887" y="35"/>
                    <a:pt x="887" y="35"/>
                    <a:pt x="887" y="35"/>
                  </a:cubicBezTo>
                  <a:cubicBezTo>
                    <a:pt x="887" y="35"/>
                    <a:pt x="888" y="35"/>
                    <a:pt x="888" y="34"/>
                  </a:cubicBezTo>
                  <a:cubicBezTo>
                    <a:pt x="888" y="34"/>
                    <a:pt x="888" y="34"/>
                    <a:pt x="888" y="34"/>
                  </a:cubicBezTo>
                  <a:cubicBezTo>
                    <a:pt x="889" y="34"/>
                    <a:pt x="889" y="34"/>
                    <a:pt x="889" y="33"/>
                  </a:cubicBezTo>
                  <a:cubicBezTo>
                    <a:pt x="890" y="32"/>
                    <a:pt x="891" y="31"/>
                    <a:pt x="891" y="30"/>
                  </a:cubicBezTo>
                  <a:cubicBezTo>
                    <a:pt x="890" y="29"/>
                    <a:pt x="890" y="29"/>
                    <a:pt x="890" y="29"/>
                  </a:cubicBezTo>
                  <a:cubicBezTo>
                    <a:pt x="890" y="29"/>
                    <a:pt x="889" y="29"/>
                    <a:pt x="889" y="29"/>
                  </a:cubicBezTo>
                  <a:cubicBezTo>
                    <a:pt x="888" y="29"/>
                    <a:pt x="887" y="30"/>
                    <a:pt x="887" y="31"/>
                  </a:cubicBezTo>
                  <a:cubicBezTo>
                    <a:pt x="887" y="31"/>
                    <a:pt x="886" y="31"/>
                    <a:pt x="886" y="32"/>
                  </a:cubicBezTo>
                  <a:cubicBezTo>
                    <a:pt x="886" y="32"/>
                    <a:pt x="886" y="32"/>
                    <a:pt x="886" y="33"/>
                  </a:cubicBezTo>
                  <a:cubicBezTo>
                    <a:pt x="885" y="33"/>
                    <a:pt x="885" y="33"/>
                    <a:pt x="885" y="34"/>
                  </a:cubicBezTo>
                  <a:cubicBezTo>
                    <a:pt x="885" y="34"/>
                    <a:pt x="885" y="35"/>
                    <a:pt x="885" y="35"/>
                  </a:cubicBezTo>
                  <a:cubicBezTo>
                    <a:pt x="885" y="35"/>
                    <a:pt x="885" y="36"/>
                    <a:pt x="886" y="36"/>
                  </a:cubicBezTo>
                  <a:close/>
                  <a:moveTo>
                    <a:pt x="862" y="72"/>
                  </a:moveTo>
                  <a:cubicBezTo>
                    <a:pt x="863" y="72"/>
                    <a:pt x="864" y="73"/>
                    <a:pt x="864" y="74"/>
                  </a:cubicBezTo>
                  <a:cubicBezTo>
                    <a:pt x="865" y="74"/>
                    <a:pt x="865" y="75"/>
                    <a:pt x="865" y="75"/>
                  </a:cubicBezTo>
                  <a:cubicBezTo>
                    <a:pt x="865" y="75"/>
                    <a:pt x="865" y="76"/>
                    <a:pt x="865" y="76"/>
                  </a:cubicBezTo>
                  <a:cubicBezTo>
                    <a:pt x="865" y="76"/>
                    <a:pt x="865" y="76"/>
                    <a:pt x="865" y="76"/>
                  </a:cubicBezTo>
                  <a:cubicBezTo>
                    <a:pt x="865" y="77"/>
                    <a:pt x="865" y="77"/>
                    <a:pt x="865" y="77"/>
                  </a:cubicBezTo>
                  <a:cubicBezTo>
                    <a:pt x="865" y="78"/>
                    <a:pt x="865" y="79"/>
                    <a:pt x="865" y="79"/>
                  </a:cubicBezTo>
                  <a:cubicBezTo>
                    <a:pt x="865" y="80"/>
                    <a:pt x="864" y="80"/>
                    <a:pt x="864" y="81"/>
                  </a:cubicBezTo>
                  <a:cubicBezTo>
                    <a:pt x="863" y="81"/>
                    <a:pt x="863" y="81"/>
                    <a:pt x="863" y="82"/>
                  </a:cubicBezTo>
                  <a:cubicBezTo>
                    <a:pt x="861" y="83"/>
                    <a:pt x="862" y="84"/>
                    <a:pt x="863" y="85"/>
                  </a:cubicBezTo>
                  <a:cubicBezTo>
                    <a:pt x="863" y="85"/>
                    <a:pt x="864" y="85"/>
                    <a:pt x="864" y="86"/>
                  </a:cubicBezTo>
                  <a:cubicBezTo>
                    <a:pt x="864" y="86"/>
                    <a:pt x="864" y="86"/>
                    <a:pt x="864" y="86"/>
                  </a:cubicBezTo>
                  <a:cubicBezTo>
                    <a:pt x="864" y="87"/>
                    <a:pt x="865" y="87"/>
                    <a:pt x="865" y="88"/>
                  </a:cubicBezTo>
                  <a:cubicBezTo>
                    <a:pt x="866" y="88"/>
                    <a:pt x="867" y="89"/>
                    <a:pt x="868" y="90"/>
                  </a:cubicBezTo>
                  <a:cubicBezTo>
                    <a:pt x="868" y="90"/>
                    <a:pt x="869" y="90"/>
                    <a:pt x="869" y="90"/>
                  </a:cubicBezTo>
                  <a:cubicBezTo>
                    <a:pt x="869" y="90"/>
                    <a:pt x="869" y="90"/>
                    <a:pt x="869" y="90"/>
                  </a:cubicBezTo>
                  <a:cubicBezTo>
                    <a:pt x="870" y="90"/>
                    <a:pt x="870" y="91"/>
                    <a:pt x="870" y="91"/>
                  </a:cubicBezTo>
                  <a:cubicBezTo>
                    <a:pt x="870" y="91"/>
                    <a:pt x="870" y="91"/>
                    <a:pt x="870" y="91"/>
                  </a:cubicBezTo>
                  <a:cubicBezTo>
                    <a:pt x="870" y="92"/>
                    <a:pt x="871" y="93"/>
                    <a:pt x="872" y="93"/>
                  </a:cubicBezTo>
                  <a:cubicBezTo>
                    <a:pt x="872" y="94"/>
                    <a:pt x="873" y="94"/>
                    <a:pt x="873" y="94"/>
                  </a:cubicBezTo>
                  <a:cubicBezTo>
                    <a:pt x="874" y="94"/>
                    <a:pt x="874" y="94"/>
                    <a:pt x="874" y="94"/>
                  </a:cubicBezTo>
                  <a:cubicBezTo>
                    <a:pt x="875" y="94"/>
                    <a:pt x="875" y="95"/>
                    <a:pt x="876" y="95"/>
                  </a:cubicBezTo>
                  <a:cubicBezTo>
                    <a:pt x="876" y="95"/>
                    <a:pt x="877" y="94"/>
                    <a:pt x="878" y="94"/>
                  </a:cubicBezTo>
                  <a:cubicBezTo>
                    <a:pt x="878" y="93"/>
                    <a:pt x="879" y="93"/>
                    <a:pt x="879" y="93"/>
                  </a:cubicBezTo>
                  <a:cubicBezTo>
                    <a:pt x="879" y="93"/>
                    <a:pt x="880" y="93"/>
                    <a:pt x="880" y="94"/>
                  </a:cubicBezTo>
                  <a:cubicBezTo>
                    <a:pt x="880" y="94"/>
                    <a:pt x="880" y="94"/>
                    <a:pt x="880" y="94"/>
                  </a:cubicBezTo>
                  <a:cubicBezTo>
                    <a:pt x="880" y="94"/>
                    <a:pt x="880" y="94"/>
                    <a:pt x="880" y="94"/>
                  </a:cubicBezTo>
                  <a:cubicBezTo>
                    <a:pt x="880" y="94"/>
                    <a:pt x="880" y="94"/>
                    <a:pt x="880" y="94"/>
                  </a:cubicBezTo>
                  <a:cubicBezTo>
                    <a:pt x="881" y="94"/>
                    <a:pt x="882" y="94"/>
                    <a:pt x="883" y="94"/>
                  </a:cubicBezTo>
                  <a:cubicBezTo>
                    <a:pt x="883" y="94"/>
                    <a:pt x="883" y="93"/>
                    <a:pt x="883" y="93"/>
                  </a:cubicBezTo>
                  <a:cubicBezTo>
                    <a:pt x="883" y="93"/>
                    <a:pt x="883" y="93"/>
                    <a:pt x="884" y="93"/>
                  </a:cubicBezTo>
                  <a:cubicBezTo>
                    <a:pt x="884" y="92"/>
                    <a:pt x="885" y="92"/>
                    <a:pt x="885" y="91"/>
                  </a:cubicBezTo>
                  <a:cubicBezTo>
                    <a:pt x="886" y="90"/>
                    <a:pt x="887" y="89"/>
                    <a:pt x="887" y="88"/>
                  </a:cubicBezTo>
                  <a:cubicBezTo>
                    <a:pt x="887" y="88"/>
                    <a:pt x="887" y="87"/>
                    <a:pt x="887" y="87"/>
                  </a:cubicBezTo>
                  <a:cubicBezTo>
                    <a:pt x="887" y="86"/>
                    <a:pt x="887" y="85"/>
                    <a:pt x="887" y="84"/>
                  </a:cubicBezTo>
                  <a:cubicBezTo>
                    <a:pt x="887" y="83"/>
                    <a:pt x="887" y="83"/>
                    <a:pt x="887" y="82"/>
                  </a:cubicBezTo>
                  <a:cubicBezTo>
                    <a:pt x="887" y="82"/>
                    <a:pt x="887" y="82"/>
                    <a:pt x="887" y="82"/>
                  </a:cubicBezTo>
                  <a:cubicBezTo>
                    <a:pt x="887" y="82"/>
                    <a:pt x="886" y="82"/>
                    <a:pt x="886" y="82"/>
                  </a:cubicBezTo>
                  <a:cubicBezTo>
                    <a:pt x="886" y="82"/>
                    <a:pt x="885" y="81"/>
                    <a:pt x="885" y="80"/>
                  </a:cubicBezTo>
                  <a:cubicBezTo>
                    <a:pt x="884" y="80"/>
                    <a:pt x="884" y="79"/>
                    <a:pt x="885" y="79"/>
                  </a:cubicBezTo>
                  <a:cubicBezTo>
                    <a:pt x="885" y="78"/>
                    <a:pt x="886" y="78"/>
                    <a:pt x="888" y="77"/>
                  </a:cubicBezTo>
                  <a:cubicBezTo>
                    <a:pt x="888" y="77"/>
                    <a:pt x="889" y="76"/>
                    <a:pt x="889" y="75"/>
                  </a:cubicBezTo>
                  <a:cubicBezTo>
                    <a:pt x="889" y="73"/>
                    <a:pt x="886" y="73"/>
                    <a:pt x="884" y="72"/>
                  </a:cubicBezTo>
                  <a:cubicBezTo>
                    <a:pt x="884" y="72"/>
                    <a:pt x="884" y="72"/>
                    <a:pt x="883" y="72"/>
                  </a:cubicBezTo>
                  <a:cubicBezTo>
                    <a:pt x="883" y="72"/>
                    <a:pt x="882" y="72"/>
                    <a:pt x="882" y="72"/>
                  </a:cubicBezTo>
                  <a:cubicBezTo>
                    <a:pt x="881" y="72"/>
                    <a:pt x="880" y="72"/>
                    <a:pt x="880" y="72"/>
                  </a:cubicBezTo>
                  <a:cubicBezTo>
                    <a:pt x="879" y="72"/>
                    <a:pt x="879" y="72"/>
                    <a:pt x="878" y="72"/>
                  </a:cubicBezTo>
                  <a:cubicBezTo>
                    <a:pt x="877" y="72"/>
                    <a:pt x="876" y="73"/>
                    <a:pt x="875" y="72"/>
                  </a:cubicBezTo>
                  <a:cubicBezTo>
                    <a:pt x="875" y="72"/>
                    <a:pt x="875" y="72"/>
                    <a:pt x="875" y="72"/>
                  </a:cubicBezTo>
                  <a:cubicBezTo>
                    <a:pt x="875" y="72"/>
                    <a:pt x="874" y="72"/>
                    <a:pt x="874" y="72"/>
                  </a:cubicBezTo>
                  <a:cubicBezTo>
                    <a:pt x="874" y="72"/>
                    <a:pt x="873" y="72"/>
                    <a:pt x="873" y="72"/>
                  </a:cubicBezTo>
                  <a:cubicBezTo>
                    <a:pt x="872" y="72"/>
                    <a:pt x="872" y="71"/>
                    <a:pt x="872" y="71"/>
                  </a:cubicBezTo>
                  <a:cubicBezTo>
                    <a:pt x="872" y="71"/>
                    <a:pt x="872" y="71"/>
                    <a:pt x="872" y="70"/>
                  </a:cubicBezTo>
                  <a:cubicBezTo>
                    <a:pt x="872" y="70"/>
                    <a:pt x="871" y="70"/>
                    <a:pt x="871" y="70"/>
                  </a:cubicBezTo>
                  <a:cubicBezTo>
                    <a:pt x="870" y="70"/>
                    <a:pt x="870" y="70"/>
                    <a:pt x="869" y="70"/>
                  </a:cubicBezTo>
                  <a:cubicBezTo>
                    <a:pt x="869" y="70"/>
                    <a:pt x="869" y="70"/>
                    <a:pt x="869" y="70"/>
                  </a:cubicBezTo>
                  <a:cubicBezTo>
                    <a:pt x="868" y="70"/>
                    <a:pt x="868" y="70"/>
                    <a:pt x="867" y="69"/>
                  </a:cubicBezTo>
                  <a:cubicBezTo>
                    <a:pt x="867" y="69"/>
                    <a:pt x="867" y="69"/>
                    <a:pt x="866" y="69"/>
                  </a:cubicBezTo>
                  <a:cubicBezTo>
                    <a:pt x="866" y="69"/>
                    <a:pt x="866" y="69"/>
                    <a:pt x="865" y="69"/>
                  </a:cubicBezTo>
                  <a:cubicBezTo>
                    <a:pt x="865" y="69"/>
                    <a:pt x="864" y="69"/>
                    <a:pt x="863" y="69"/>
                  </a:cubicBezTo>
                  <a:cubicBezTo>
                    <a:pt x="863" y="69"/>
                    <a:pt x="862" y="69"/>
                    <a:pt x="862" y="69"/>
                  </a:cubicBezTo>
                  <a:cubicBezTo>
                    <a:pt x="862" y="69"/>
                    <a:pt x="862" y="69"/>
                    <a:pt x="862" y="70"/>
                  </a:cubicBezTo>
                  <a:cubicBezTo>
                    <a:pt x="862" y="70"/>
                    <a:pt x="862" y="70"/>
                    <a:pt x="862" y="70"/>
                  </a:cubicBezTo>
                  <a:cubicBezTo>
                    <a:pt x="861" y="70"/>
                    <a:pt x="861" y="70"/>
                    <a:pt x="861" y="71"/>
                  </a:cubicBezTo>
                  <a:cubicBezTo>
                    <a:pt x="861" y="71"/>
                    <a:pt x="861" y="72"/>
                    <a:pt x="862" y="72"/>
                  </a:cubicBezTo>
                  <a:close/>
                  <a:moveTo>
                    <a:pt x="802" y="92"/>
                  </a:moveTo>
                  <a:cubicBezTo>
                    <a:pt x="802" y="92"/>
                    <a:pt x="802" y="92"/>
                    <a:pt x="803" y="92"/>
                  </a:cubicBezTo>
                  <a:cubicBezTo>
                    <a:pt x="803" y="92"/>
                    <a:pt x="803" y="92"/>
                    <a:pt x="803" y="92"/>
                  </a:cubicBezTo>
                  <a:cubicBezTo>
                    <a:pt x="803" y="92"/>
                    <a:pt x="803" y="92"/>
                    <a:pt x="803" y="92"/>
                  </a:cubicBezTo>
                  <a:cubicBezTo>
                    <a:pt x="803" y="92"/>
                    <a:pt x="803" y="93"/>
                    <a:pt x="803" y="93"/>
                  </a:cubicBezTo>
                  <a:cubicBezTo>
                    <a:pt x="803" y="93"/>
                    <a:pt x="804" y="93"/>
                    <a:pt x="804" y="93"/>
                  </a:cubicBezTo>
                  <a:cubicBezTo>
                    <a:pt x="804" y="93"/>
                    <a:pt x="804" y="94"/>
                    <a:pt x="804" y="94"/>
                  </a:cubicBezTo>
                  <a:cubicBezTo>
                    <a:pt x="804" y="94"/>
                    <a:pt x="804" y="94"/>
                    <a:pt x="804" y="94"/>
                  </a:cubicBezTo>
                  <a:cubicBezTo>
                    <a:pt x="805" y="94"/>
                    <a:pt x="805" y="94"/>
                    <a:pt x="805" y="94"/>
                  </a:cubicBezTo>
                  <a:cubicBezTo>
                    <a:pt x="806" y="95"/>
                    <a:pt x="806" y="96"/>
                    <a:pt x="806" y="97"/>
                  </a:cubicBezTo>
                  <a:cubicBezTo>
                    <a:pt x="807" y="97"/>
                    <a:pt x="807" y="97"/>
                    <a:pt x="807" y="97"/>
                  </a:cubicBezTo>
                  <a:cubicBezTo>
                    <a:pt x="807" y="98"/>
                    <a:pt x="807" y="99"/>
                    <a:pt x="807" y="99"/>
                  </a:cubicBezTo>
                  <a:cubicBezTo>
                    <a:pt x="808" y="100"/>
                    <a:pt x="808" y="100"/>
                    <a:pt x="808" y="100"/>
                  </a:cubicBezTo>
                  <a:cubicBezTo>
                    <a:pt x="808" y="100"/>
                    <a:pt x="808" y="100"/>
                    <a:pt x="808" y="100"/>
                  </a:cubicBezTo>
                  <a:cubicBezTo>
                    <a:pt x="809" y="100"/>
                    <a:pt x="809" y="101"/>
                    <a:pt x="809" y="101"/>
                  </a:cubicBezTo>
                  <a:cubicBezTo>
                    <a:pt x="809" y="102"/>
                    <a:pt x="810" y="102"/>
                    <a:pt x="810" y="102"/>
                  </a:cubicBezTo>
                  <a:cubicBezTo>
                    <a:pt x="810" y="102"/>
                    <a:pt x="810" y="102"/>
                    <a:pt x="810" y="103"/>
                  </a:cubicBezTo>
                  <a:cubicBezTo>
                    <a:pt x="810" y="103"/>
                    <a:pt x="811" y="103"/>
                    <a:pt x="811" y="104"/>
                  </a:cubicBezTo>
                  <a:cubicBezTo>
                    <a:pt x="811" y="104"/>
                    <a:pt x="812" y="105"/>
                    <a:pt x="812" y="105"/>
                  </a:cubicBezTo>
                  <a:cubicBezTo>
                    <a:pt x="812" y="105"/>
                    <a:pt x="813" y="105"/>
                    <a:pt x="813" y="104"/>
                  </a:cubicBezTo>
                  <a:cubicBezTo>
                    <a:pt x="814" y="103"/>
                    <a:pt x="814" y="102"/>
                    <a:pt x="813" y="102"/>
                  </a:cubicBezTo>
                  <a:cubicBezTo>
                    <a:pt x="813" y="101"/>
                    <a:pt x="813" y="101"/>
                    <a:pt x="813" y="101"/>
                  </a:cubicBezTo>
                  <a:cubicBezTo>
                    <a:pt x="813" y="101"/>
                    <a:pt x="813" y="100"/>
                    <a:pt x="813" y="100"/>
                  </a:cubicBezTo>
                  <a:cubicBezTo>
                    <a:pt x="813" y="100"/>
                    <a:pt x="813" y="99"/>
                    <a:pt x="813" y="99"/>
                  </a:cubicBezTo>
                  <a:cubicBezTo>
                    <a:pt x="813" y="99"/>
                    <a:pt x="813" y="98"/>
                    <a:pt x="813" y="98"/>
                  </a:cubicBezTo>
                  <a:cubicBezTo>
                    <a:pt x="813" y="98"/>
                    <a:pt x="813" y="98"/>
                    <a:pt x="813" y="97"/>
                  </a:cubicBezTo>
                  <a:cubicBezTo>
                    <a:pt x="813" y="97"/>
                    <a:pt x="813" y="97"/>
                    <a:pt x="813" y="96"/>
                  </a:cubicBezTo>
                  <a:cubicBezTo>
                    <a:pt x="813" y="96"/>
                    <a:pt x="813" y="95"/>
                    <a:pt x="813" y="95"/>
                  </a:cubicBezTo>
                  <a:cubicBezTo>
                    <a:pt x="813" y="94"/>
                    <a:pt x="812" y="93"/>
                    <a:pt x="811" y="93"/>
                  </a:cubicBezTo>
                  <a:cubicBezTo>
                    <a:pt x="811" y="93"/>
                    <a:pt x="811" y="93"/>
                    <a:pt x="810" y="93"/>
                  </a:cubicBezTo>
                  <a:cubicBezTo>
                    <a:pt x="810" y="93"/>
                    <a:pt x="810" y="93"/>
                    <a:pt x="810" y="93"/>
                  </a:cubicBezTo>
                  <a:cubicBezTo>
                    <a:pt x="809" y="93"/>
                    <a:pt x="809" y="93"/>
                    <a:pt x="809" y="93"/>
                  </a:cubicBezTo>
                  <a:cubicBezTo>
                    <a:pt x="808" y="93"/>
                    <a:pt x="808" y="93"/>
                    <a:pt x="807" y="92"/>
                  </a:cubicBezTo>
                  <a:cubicBezTo>
                    <a:pt x="807" y="92"/>
                    <a:pt x="807" y="92"/>
                    <a:pt x="807" y="92"/>
                  </a:cubicBezTo>
                  <a:cubicBezTo>
                    <a:pt x="807" y="92"/>
                    <a:pt x="807" y="92"/>
                    <a:pt x="806" y="91"/>
                  </a:cubicBezTo>
                  <a:cubicBezTo>
                    <a:pt x="806" y="91"/>
                    <a:pt x="806" y="91"/>
                    <a:pt x="806" y="90"/>
                  </a:cubicBezTo>
                  <a:cubicBezTo>
                    <a:pt x="805" y="90"/>
                    <a:pt x="805" y="89"/>
                    <a:pt x="805" y="89"/>
                  </a:cubicBezTo>
                  <a:cubicBezTo>
                    <a:pt x="805" y="89"/>
                    <a:pt x="804" y="89"/>
                    <a:pt x="804" y="89"/>
                  </a:cubicBezTo>
                  <a:cubicBezTo>
                    <a:pt x="803" y="89"/>
                    <a:pt x="803" y="89"/>
                    <a:pt x="803" y="89"/>
                  </a:cubicBezTo>
                  <a:cubicBezTo>
                    <a:pt x="802" y="89"/>
                    <a:pt x="802" y="89"/>
                    <a:pt x="802" y="89"/>
                  </a:cubicBezTo>
                  <a:cubicBezTo>
                    <a:pt x="802" y="89"/>
                    <a:pt x="802" y="89"/>
                    <a:pt x="802" y="89"/>
                  </a:cubicBezTo>
                  <a:cubicBezTo>
                    <a:pt x="802" y="89"/>
                    <a:pt x="801" y="89"/>
                    <a:pt x="801" y="89"/>
                  </a:cubicBezTo>
                  <a:cubicBezTo>
                    <a:pt x="801" y="90"/>
                    <a:pt x="802" y="91"/>
                    <a:pt x="802" y="91"/>
                  </a:cubicBezTo>
                  <a:cubicBezTo>
                    <a:pt x="802" y="91"/>
                    <a:pt x="802" y="92"/>
                    <a:pt x="802" y="92"/>
                  </a:cubicBezTo>
                  <a:close/>
                  <a:moveTo>
                    <a:pt x="1001" y="544"/>
                  </a:moveTo>
                  <a:cubicBezTo>
                    <a:pt x="1001" y="545"/>
                    <a:pt x="1001" y="545"/>
                    <a:pt x="1001" y="545"/>
                  </a:cubicBezTo>
                  <a:cubicBezTo>
                    <a:pt x="1001" y="545"/>
                    <a:pt x="1002" y="545"/>
                    <a:pt x="1001" y="546"/>
                  </a:cubicBezTo>
                  <a:cubicBezTo>
                    <a:pt x="1001" y="547"/>
                    <a:pt x="1001" y="547"/>
                    <a:pt x="1001" y="547"/>
                  </a:cubicBezTo>
                  <a:cubicBezTo>
                    <a:pt x="1001" y="547"/>
                    <a:pt x="1000" y="548"/>
                    <a:pt x="1000" y="548"/>
                  </a:cubicBezTo>
                  <a:cubicBezTo>
                    <a:pt x="1000" y="548"/>
                    <a:pt x="999" y="548"/>
                    <a:pt x="999" y="548"/>
                  </a:cubicBezTo>
                  <a:cubicBezTo>
                    <a:pt x="999" y="548"/>
                    <a:pt x="998" y="548"/>
                    <a:pt x="998" y="548"/>
                  </a:cubicBezTo>
                  <a:cubicBezTo>
                    <a:pt x="998" y="548"/>
                    <a:pt x="998" y="548"/>
                    <a:pt x="998" y="548"/>
                  </a:cubicBezTo>
                  <a:cubicBezTo>
                    <a:pt x="998" y="548"/>
                    <a:pt x="998" y="547"/>
                    <a:pt x="997" y="547"/>
                  </a:cubicBezTo>
                  <a:cubicBezTo>
                    <a:pt x="997" y="547"/>
                    <a:pt x="997" y="547"/>
                    <a:pt x="996" y="547"/>
                  </a:cubicBezTo>
                  <a:cubicBezTo>
                    <a:pt x="996" y="547"/>
                    <a:pt x="996" y="547"/>
                    <a:pt x="996" y="547"/>
                  </a:cubicBezTo>
                  <a:cubicBezTo>
                    <a:pt x="996" y="547"/>
                    <a:pt x="996" y="547"/>
                    <a:pt x="996" y="546"/>
                  </a:cubicBezTo>
                  <a:cubicBezTo>
                    <a:pt x="996" y="547"/>
                    <a:pt x="996" y="547"/>
                    <a:pt x="995" y="547"/>
                  </a:cubicBezTo>
                  <a:cubicBezTo>
                    <a:pt x="995" y="547"/>
                    <a:pt x="995" y="547"/>
                    <a:pt x="995" y="547"/>
                  </a:cubicBezTo>
                  <a:cubicBezTo>
                    <a:pt x="994" y="547"/>
                    <a:pt x="994" y="547"/>
                    <a:pt x="994" y="546"/>
                  </a:cubicBezTo>
                  <a:cubicBezTo>
                    <a:pt x="994" y="546"/>
                    <a:pt x="994" y="546"/>
                    <a:pt x="994" y="546"/>
                  </a:cubicBezTo>
                  <a:cubicBezTo>
                    <a:pt x="994" y="546"/>
                    <a:pt x="994" y="546"/>
                    <a:pt x="994" y="545"/>
                  </a:cubicBezTo>
                  <a:cubicBezTo>
                    <a:pt x="994" y="545"/>
                    <a:pt x="994" y="545"/>
                    <a:pt x="994" y="545"/>
                  </a:cubicBezTo>
                  <a:cubicBezTo>
                    <a:pt x="993" y="545"/>
                    <a:pt x="993" y="544"/>
                    <a:pt x="993" y="544"/>
                  </a:cubicBezTo>
                  <a:cubicBezTo>
                    <a:pt x="993" y="543"/>
                    <a:pt x="993" y="543"/>
                    <a:pt x="994" y="542"/>
                  </a:cubicBezTo>
                  <a:cubicBezTo>
                    <a:pt x="995" y="542"/>
                    <a:pt x="995" y="542"/>
                    <a:pt x="996" y="541"/>
                  </a:cubicBezTo>
                  <a:cubicBezTo>
                    <a:pt x="996" y="540"/>
                    <a:pt x="997" y="540"/>
                    <a:pt x="998" y="540"/>
                  </a:cubicBezTo>
                  <a:cubicBezTo>
                    <a:pt x="998" y="540"/>
                    <a:pt x="998" y="540"/>
                    <a:pt x="998" y="540"/>
                  </a:cubicBezTo>
                  <a:cubicBezTo>
                    <a:pt x="998" y="540"/>
                    <a:pt x="999" y="540"/>
                    <a:pt x="999" y="540"/>
                  </a:cubicBezTo>
                  <a:cubicBezTo>
                    <a:pt x="999" y="540"/>
                    <a:pt x="999" y="540"/>
                    <a:pt x="999" y="540"/>
                  </a:cubicBezTo>
                  <a:cubicBezTo>
                    <a:pt x="999" y="540"/>
                    <a:pt x="999" y="540"/>
                    <a:pt x="999" y="540"/>
                  </a:cubicBezTo>
                  <a:cubicBezTo>
                    <a:pt x="999" y="540"/>
                    <a:pt x="999" y="540"/>
                    <a:pt x="999" y="540"/>
                  </a:cubicBezTo>
                  <a:cubicBezTo>
                    <a:pt x="999" y="540"/>
                    <a:pt x="1000" y="540"/>
                    <a:pt x="1000" y="540"/>
                  </a:cubicBezTo>
                  <a:cubicBezTo>
                    <a:pt x="1000" y="540"/>
                    <a:pt x="1000" y="540"/>
                    <a:pt x="1000" y="540"/>
                  </a:cubicBezTo>
                  <a:cubicBezTo>
                    <a:pt x="1000" y="540"/>
                    <a:pt x="1000" y="540"/>
                    <a:pt x="1000" y="540"/>
                  </a:cubicBezTo>
                  <a:cubicBezTo>
                    <a:pt x="1000" y="540"/>
                    <a:pt x="1000" y="540"/>
                    <a:pt x="1000" y="540"/>
                  </a:cubicBezTo>
                  <a:cubicBezTo>
                    <a:pt x="1001" y="540"/>
                    <a:pt x="1001" y="540"/>
                    <a:pt x="1001" y="540"/>
                  </a:cubicBezTo>
                  <a:cubicBezTo>
                    <a:pt x="1001" y="540"/>
                    <a:pt x="1001" y="540"/>
                    <a:pt x="1001" y="541"/>
                  </a:cubicBezTo>
                  <a:cubicBezTo>
                    <a:pt x="1001" y="541"/>
                    <a:pt x="1001" y="541"/>
                    <a:pt x="1001" y="542"/>
                  </a:cubicBezTo>
                  <a:cubicBezTo>
                    <a:pt x="1001" y="542"/>
                    <a:pt x="1001" y="542"/>
                    <a:pt x="1001" y="542"/>
                  </a:cubicBezTo>
                  <a:cubicBezTo>
                    <a:pt x="1001" y="542"/>
                    <a:pt x="1001" y="542"/>
                    <a:pt x="1001" y="542"/>
                  </a:cubicBezTo>
                  <a:cubicBezTo>
                    <a:pt x="1001" y="542"/>
                    <a:pt x="1001" y="542"/>
                    <a:pt x="1002" y="542"/>
                  </a:cubicBezTo>
                  <a:cubicBezTo>
                    <a:pt x="1002" y="542"/>
                    <a:pt x="1002" y="542"/>
                    <a:pt x="1002" y="542"/>
                  </a:cubicBezTo>
                  <a:cubicBezTo>
                    <a:pt x="1003" y="542"/>
                    <a:pt x="1003" y="542"/>
                    <a:pt x="1003" y="543"/>
                  </a:cubicBezTo>
                  <a:cubicBezTo>
                    <a:pt x="1003" y="543"/>
                    <a:pt x="1002" y="544"/>
                    <a:pt x="1001" y="544"/>
                  </a:cubicBezTo>
                  <a:close/>
                  <a:moveTo>
                    <a:pt x="1000" y="543"/>
                  </a:moveTo>
                  <a:cubicBezTo>
                    <a:pt x="1000" y="543"/>
                    <a:pt x="1000" y="543"/>
                    <a:pt x="1000" y="543"/>
                  </a:cubicBezTo>
                  <a:cubicBezTo>
                    <a:pt x="1000" y="543"/>
                    <a:pt x="999" y="543"/>
                    <a:pt x="999" y="543"/>
                  </a:cubicBezTo>
                  <a:cubicBezTo>
                    <a:pt x="999" y="543"/>
                    <a:pt x="999" y="543"/>
                    <a:pt x="999" y="543"/>
                  </a:cubicBezTo>
                  <a:cubicBezTo>
                    <a:pt x="999" y="543"/>
                    <a:pt x="1000" y="544"/>
                    <a:pt x="1000" y="544"/>
                  </a:cubicBezTo>
                  <a:cubicBezTo>
                    <a:pt x="1000" y="544"/>
                    <a:pt x="1000" y="543"/>
                    <a:pt x="1000" y="543"/>
                  </a:cubicBezTo>
                  <a:cubicBezTo>
                    <a:pt x="1000" y="543"/>
                    <a:pt x="1000" y="543"/>
                    <a:pt x="1000" y="543"/>
                  </a:cubicBezTo>
                  <a:close/>
                  <a:moveTo>
                    <a:pt x="1001" y="553"/>
                  </a:moveTo>
                  <a:cubicBezTo>
                    <a:pt x="1001" y="552"/>
                    <a:pt x="1002" y="552"/>
                    <a:pt x="1002" y="552"/>
                  </a:cubicBezTo>
                  <a:cubicBezTo>
                    <a:pt x="1002" y="552"/>
                    <a:pt x="1002" y="552"/>
                    <a:pt x="1002" y="552"/>
                  </a:cubicBezTo>
                  <a:cubicBezTo>
                    <a:pt x="1002" y="552"/>
                    <a:pt x="1002" y="552"/>
                    <a:pt x="1002" y="552"/>
                  </a:cubicBezTo>
                  <a:cubicBezTo>
                    <a:pt x="1002" y="551"/>
                    <a:pt x="1002" y="550"/>
                    <a:pt x="1002" y="550"/>
                  </a:cubicBezTo>
                  <a:cubicBezTo>
                    <a:pt x="1002" y="550"/>
                    <a:pt x="1001" y="550"/>
                    <a:pt x="1001" y="550"/>
                  </a:cubicBezTo>
                  <a:cubicBezTo>
                    <a:pt x="1001" y="550"/>
                    <a:pt x="1001" y="550"/>
                    <a:pt x="1001" y="550"/>
                  </a:cubicBezTo>
                  <a:cubicBezTo>
                    <a:pt x="1000" y="551"/>
                    <a:pt x="1000" y="551"/>
                    <a:pt x="1000" y="551"/>
                  </a:cubicBezTo>
                  <a:cubicBezTo>
                    <a:pt x="1000" y="551"/>
                    <a:pt x="1000" y="551"/>
                    <a:pt x="1000" y="551"/>
                  </a:cubicBezTo>
                  <a:cubicBezTo>
                    <a:pt x="1000" y="552"/>
                    <a:pt x="1000" y="552"/>
                    <a:pt x="1000" y="552"/>
                  </a:cubicBezTo>
                  <a:cubicBezTo>
                    <a:pt x="1000" y="552"/>
                    <a:pt x="1000" y="552"/>
                    <a:pt x="1000" y="552"/>
                  </a:cubicBezTo>
                  <a:cubicBezTo>
                    <a:pt x="1000" y="552"/>
                    <a:pt x="1000" y="552"/>
                    <a:pt x="1000" y="552"/>
                  </a:cubicBezTo>
                  <a:cubicBezTo>
                    <a:pt x="1000" y="552"/>
                    <a:pt x="1000" y="552"/>
                    <a:pt x="1000" y="553"/>
                  </a:cubicBezTo>
                  <a:cubicBezTo>
                    <a:pt x="1000" y="553"/>
                    <a:pt x="1000" y="553"/>
                    <a:pt x="1000" y="553"/>
                  </a:cubicBezTo>
                  <a:cubicBezTo>
                    <a:pt x="1000" y="553"/>
                    <a:pt x="1000" y="553"/>
                    <a:pt x="1000" y="553"/>
                  </a:cubicBezTo>
                  <a:cubicBezTo>
                    <a:pt x="1001" y="553"/>
                    <a:pt x="1001" y="553"/>
                    <a:pt x="1001" y="553"/>
                  </a:cubicBezTo>
                  <a:cubicBezTo>
                    <a:pt x="1001" y="553"/>
                    <a:pt x="1001" y="553"/>
                    <a:pt x="1001" y="553"/>
                  </a:cubicBezTo>
                  <a:close/>
                  <a:moveTo>
                    <a:pt x="992" y="542"/>
                  </a:moveTo>
                  <a:cubicBezTo>
                    <a:pt x="993" y="542"/>
                    <a:pt x="993" y="542"/>
                    <a:pt x="993" y="541"/>
                  </a:cubicBezTo>
                  <a:cubicBezTo>
                    <a:pt x="993" y="541"/>
                    <a:pt x="993" y="541"/>
                    <a:pt x="992" y="541"/>
                  </a:cubicBezTo>
                  <a:cubicBezTo>
                    <a:pt x="992" y="541"/>
                    <a:pt x="992" y="541"/>
                    <a:pt x="992" y="541"/>
                  </a:cubicBezTo>
                  <a:cubicBezTo>
                    <a:pt x="992" y="541"/>
                    <a:pt x="992" y="541"/>
                    <a:pt x="992" y="541"/>
                  </a:cubicBezTo>
                  <a:cubicBezTo>
                    <a:pt x="991" y="541"/>
                    <a:pt x="991" y="541"/>
                    <a:pt x="991" y="541"/>
                  </a:cubicBezTo>
                  <a:cubicBezTo>
                    <a:pt x="990" y="541"/>
                    <a:pt x="990" y="542"/>
                    <a:pt x="990" y="542"/>
                  </a:cubicBezTo>
                  <a:cubicBezTo>
                    <a:pt x="990" y="542"/>
                    <a:pt x="989" y="542"/>
                    <a:pt x="989" y="542"/>
                  </a:cubicBezTo>
                  <a:cubicBezTo>
                    <a:pt x="989" y="542"/>
                    <a:pt x="989" y="542"/>
                    <a:pt x="989" y="542"/>
                  </a:cubicBezTo>
                  <a:cubicBezTo>
                    <a:pt x="988" y="542"/>
                    <a:pt x="988" y="543"/>
                    <a:pt x="987" y="543"/>
                  </a:cubicBezTo>
                  <a:cubicBezTo>
                    <a:pt x="987" y="543"/>
                    <a:pt x="987" y="544"/>
                    <a:pt x="988" y="544"/>
                  </a:cubicBezTo>
                  <a:cubicBezTo>
                    <a:pt x="988" y="544"/>
                    <a:pt x="987" y="544"/>
                    <a:pt x="987" y="544"/>
                  </a:cubicBezTo>
                  <a:cubicBezTo>
                    <a:pt x="987" y="545"/>
                    <a:pt x="987" y="545"/>
                    <a:pt x="987" y="545"/>
                  </a:cubicBezTo>
                  <a:cubicBezTo>
                    <a:pt x="987" y="545"/>
                    <a:pt x="988" y="546"/>
                    <a:pt x="988" y="546"/>
                  </a:cubicBezTo>
                  <a:cubicBezTo>
                    <a:pt x="989" y="546"/>
                    <a:pt x="989" y="546"/>
                    <a:pt x="989" y="546"/>
                  </a:cubicBezTo>
                  <a:cubicBezTo>
                    <a:pt x="989" y="545"/>
                    <a:pt x="990" y="545"/>
                    <a:pt x="990" y="545"/>
                  </a:cubicBezTo>
                  <a:cubicBezTo>
                    <a:pt x="990" y="545"/>
                    <a:pt x="990" y="545"/>
                    <a:pt x="990" y="545"/>
                  </a:cubicBezTo>
                  <a:cubicBezTo>
                    <a:pt x="990" y="545"/>
                    <a:pt x="990" y="545"/>
                    <a:pt x="990" y="545"/>
                  </a:cubicBezTo>
                  <a:cubicBezTo>
                    <a:pt x="990" y="545"/>
                    <a:pt x="990" y="545"/>
                    <a:pt x="990" y="545"/>
                  </a:cubicBezTo>
                  <a:cubicBezTo>
                    <a:pt x="991" y="545"/>
                    <a:pt x="991" y="545"/>
                    <a:pt x="991" y="545"/>
                  </a:cubicBezTo>
                  <a:cubicBezTo>
                    <a:pt x="991" y="545"/>
                    <a:pt x="991" y="545"/>
                    <a:pt x="991" y="545"/>
                  </a:cubicBezTo>
                  <a:cubicBezTo>
                    <a:pt x="991" y="544"/>
                    <a:pt x="991" y="544"/>
                    <a:pt x="991" y="544"/>
                  </a:cubicBezTo>
                  <a:cubicBezTo>
                    <a:pt x="991" y="544"/>
                    <a:pt x="991" y="543"/>
                    <a:pt x="991" y="543"/>
                  </a:cubicBezTo>
                  <a:cubicBezTo>
                    <a:pt x="992" y="543"/>
                    <a:pt x="992" y="543"/>
                    <a:pt x="992" y="542"/>
                  </a:cubicBezTo>
                  <a:cubicBezTo>
                    <a:pt x="992" y="542"/>
                    <a:pt x="992" y="542"/>
                    <a:pt x="992" y="542"/>
                  </a:cubicBezTo>
                  <a:close/>
                  <a:moveTo>
                    <a:pt x="997" y="555"/>
                  </a:moveTo>
                  <a:cubicBezTo>
                    <a:pt x="996" y="555"/>
                    <a:pt x="996" y="555"/>
                    <a:pt x="996" y="555"/>
                  </a:cubicBezTo>
                  <a:cubicBezTo>
                    <a:pt x="996" y="556"/>
                    <a:pt x="995" y="556"/>
                    <a:pt x="995" y="557"/>
                  </a:cubicBezTo>
                  <a:cubicBezTo>
                    <a:pt x="995" y="558"/>
                    <a:pt x="996" y="558"/>
                    <a:pt x="997" y="559"/>
                  </a:cubicBezTo>
                  <a:cubicBezTo>
                    <a:pt x="997" y="559"/>
                    <a:pt x="997" y="559"/>
                    <a:pt x="997" y="559"/>
                  </a:cubicBezTo>
                  <a:cubicBezTo>
                    <a:pt x="997" y="559"/>
                    <a:pt x="998" y="558"/>
                    <a:pt x="998" y="558"/>
                  </a:cubicBezTo>
                  <a:cubicBezTo>
                    <a:pt x="998" y="558"/>
                    <a:pt x="998" y="558"/>
                    <a:pt x="998" y="557"/>
                  </a:cubicBezTo>
                  <a:cubicBezTo>
                    <a:pt x="998" y="557"/>
                    <a:pt x="998" y="557"/>
                    <a:pt x="998" y="557"/>
                  </a:cubicBezTo>
                  <a:cubicBezTo>
                    <a:pt x="998" y="557"/>
                    <a:pt x="999" y="557"/>
                    <a:pt x="999" y="557"/>
                  </a:cubicBezTo>
                  <a:cubicBezTo>
                    <a:pt x="999" y="557"/>
                    <a:pt x="1000" y="556"/>
                    <a:pt x="1000" y="555"/>
                  </a:cubicBezTo>
                  <a:cubicBezTo>
                    <a:pt x="1000" y="555"/>
                    <a:pt x="1000" y="555"/>
                    <a:pt x="1000" y="555"/>
                  </a:cubicBezTo>
                  <a:cubicBezTo>
                    <a:pt x="1001" y="555"/>
                    <a:pt x="1001" y="555"/>
                    <a:pt x="1001" y="554"/>
                  </a:cubicBezTo>
                  <a:cubicBezTo>
                    <a:pt x="1001" y="554"/>
                    <a:pt x="1001" y="554"/>
                    <a:pt x="1000" y="554"/>
                  </a:cubicBezTo>
                  <a:cubicBezTo>
                    <a:pt x="1000" y="554"/>
                    <a:pt x="1000" y="554"/>
                    <a:pt x="1000" y="554"/>
                  </a:cubicBezTo>
                  <a:cubicBezTo>
                    <a:pt x="1000" y="554"/>
                    <a:pt x="999" y="554"/>
                    <a:pt x="999" y="554"/>
                  </a:cubicBezTo>
                  <a:cubicBezTo>
                    <a:pt x="999" y="554"/>
                    <a:pt x="998" y="554"/>
                    <a:pt x="998" y="554"/>
                  </a:cubicBezTo>
                  <a:cubicBezTo>
                    <a:pt x="998" y="554"/>
                    <a:pt x="997" y="554"/>
                    <a:pt x="997" y="554"/>
                  </a:cubicBezTo>
                  <a:cubicBezTo>
                    <a:pt x="997" y="555"/>
                    <a:pt x="997" y="555"/>
                    <a:pt x="997" y="555"/>
                  </a:cubicBezTo>
                  <a:close/>
                  <a:moveTo>
                    <a:pt x="998" y="552"/>
                  </a:moveTo>
                  <a:cubicBezTo>
                    <a:pt x="998" y="552"/>
                    <a:pt x="998" y="552"/>
                    <a:pt x="998" y="552"/>
                  </a:cubicBezTo>
                  <a:cubicBezTo>
                    <a:pt x="998" y="552"/>
                    <a:pt x="998" y="552"/>
                    <a:pt x="999" y="552"/>
                  </a:cubicBezTo>
                  <a:cubicBezTo>
                    <a:pt x="999" y="552"/>
                    <a:pt x="999" y="552"/>
                    <a:pt x="999" y="552"/>
                  </a:cubicBezTo>
                  <a:cubicBezTo>
                    <a:pt x="999" y="552"/>
                    <a:pt x="999" y="552"/>
                    <a:pt x="1000" y="552"/>
                  </a:cubicBezTo>
                  <a:cubicBezTo>
                    <a:pt x="1000" y="551"/>
                    <a:pt x="1000" y="551"/>
                    <a:pt x="999" y="551"/>
                  </a:cubicBezTo>
                  <a:cubicBezTo>
                    <a:pt x="999" y="551"/>
                    <a:pt x="999" y="551"/>
                    <a:pt x="999" y="551"/>
                  </a:cubicBezTo>
                  <a:cubicBezTo>
                    <a:pt x="999" y="551"/>
                    <a:pt x="999" y="551"/>
                    <a:pt x="999" y="551"/>
                  </a:cubicBezTo>
                  <a:cubicBezTo>
                    <a:pt x="999" y="551"/>
                    <a:pt x="999" y="551"/>
                    <a:pt x="999" y="551"/>
                  </a:cubicBezTo>
                  <a:cubicBezTo>
                    <a:pt x="999" y="550"/>
                    <a:pt x="999" y="550"/>
                    <a:pt x="999" y="550"/>
                  </a:cubicBezTo>
                  <a:cubicBezTo>
                    <a:pt x="999" y="550"/>
                    <a:pt x="999" y="550"/>
                    <a:pt x="998" y="550"/>
                  </a:cubicBezTo>
                  <a:cubicBezTo>
                    <a:pt x="998" y="550"/>
                    <a:pt x="998" y="550"/>
                    <a:pt x="998" y="550"/>
                  </a:cubicBezTo>
                  <a:cubicBezTo>
                    <a:pt x="998" y="550"/>
                    <a:pt x="997" y="550"/>
                    <a:pt x="997" y="550"/>
                  </a:cubicBezTo>
                  <a:cubicBezTo>
                    <a:pt x="997" y="551"/>
                    <a:pt x="997" y="551"/>
                    <a:pt x="997" y="551"/>
                  </a:cubicBezTo>
                  <a:cubicBezTo>
                    <a:pt x="997" y="551"/>
                    <a:pt x="997" y="551"/>
                    <a:pt x="997" y="551"/>
                  </a:cubicBezTo>
                  <a:cubicBezTo>
                    <a:pt x="997" y="551"/>
                    <a:pt x="997" y="551"/>
                    <a:pt x="997" y="551"/>
                  </a:cubicBezTo>
                  <a:cubicBezTo>
                    <a:pt x="997" y="552"/>
                    <a:pt x="998" y="552"/>
                    <a:pt x="998" y="552"/>
                  </a:cubicBezTo>
                  <a:close/>
                  <a:moveTo>
                    <a:pt x="1262" y="508"/>
                  </a:moveTo>
                  <a:cubicBezTo>
                    <a:pt x="1262" y="508"/>
                    <a:pt x="1262" y="508"/>
                    <a:pt x="1262" y="508"/>
                  </a:cubicBezTo>
                  <a:cubicBezTo>
                    <a:pt x="1262" y="508"/>
                    <a:pt x="1262" y="508"/>
                    <a:pt x="1261" y="508"/>
                  </a:cubicBezTo>
                  <a:cubicBezTo>
                    <a:pt x="1261" y="508"/>
                    <a:pt x="1261" y="508"/>
                    <a:pt x="1261" y="508"/>
                  </a:cubicBezTo>
                  <a:cubicBezTo>
                    <a:pt x="1261" y="507"/>
                    <a:pt x="1260" y="507"/>
                    <a:pt x="1259" y="506"/>
                  </a:cubicBezTo>
                  <a:cubicBezTo>
                    <a:pt x="1259" y="506"/>
                    <a:pt x="1258" y="506"/>
                    <a:pt x="1257" y="505"/>
                  </a:cubicBezTo>
                  <a:cubicBezTo>
                    <a:pt x="1257" y="505"/>
                    <a:pt x="1257" y="504"/>
                    <a:pt x="1256" y="504"/>
                  </a:cubicBezTo>
                  <a:cubicBezTo>
                    <a:pt x="1256" y="504"/>
                    <a:pt x="1256" y="503"/>
                    <a:pt x="1256" y="503"/>
                  </a:cubicBezTo>
                  <a:cubicBezTo>
                    <a:pt x="1256" y="503"/>
                    <a:pt x="1256" y="502"/>
                    <a:pt x="1256" y="502"/>
                  </a:cubicBezTo>
                  <a:cubicBezTo>
                    <a:pt x="1256" y="502"/>
                    <a:pt x="1255" y="502"/>
                    <a:pt x="1255" y="502"/>
                  </a:cubicBezTo>
                  <a:cubicBezTo>
                    <a:pt x="1255" y="502"/>
                    <a:pt x="1255" y="502"/>
                    <a:pt x="1255" y="502"/>
                  </a:cubicBezTo>
                  <a:cubicBezTo>
                    <a:pt x="1254" y="501"/>
                    <a:pt x="1254" y="501"/>
                    <a:pt x="1253" y="501"/>
                  </a:cubicBezTo>
                  <a:cubicBezTo>
                    <a:pt x="1253" y="501"/>
                    <a:pt x="1253" y="501"/>
                    <a:pt x="1253" y="501"/>
                  </a:cubicBezTo>
                  <a:cubicBezTo>
                    <a:pt x="1253" y="501"/>
                    <a:pt x="1252" y="501"/>
                    <a:pt x="1252" y="502"/>
                  </a:cubicBezTo>
                  <a:cubicBezTo>
                    <a:pt x="1251" y="502"/>
                    <a:pt x="1251" y="502"/>
                    <a:pt x="1250" y="503"/>
                  </a:cubicBezTo>
                  <a:cubicBezTo>
                    <a:pt x="1250" y="503"/>
                    <a:pt x="1250" y="503"/>
                    <a:pt x="1250" y="503"/>
                  </a:cubicBezTo>
                  <a:cubicBezTo>
                    <a:pt x="1250" y="504"/>
                    <a:pt x="1250" y="504"/>
                    <a:pt x="1251" y="504"/>
                  </a:cubicBezTo>
                  <a:cubicBezTo>
                    <a:pt x="1251" y="504"/>
                    <a:pt x="1252" y="504"/>
                    <a:pt x="1252" y="504"/>
                  </a:cubicBezTo>
                  <a:cubicBezTo>
                    <a:pt x="1252" y="504"/>
                    <a:pt x="1252" y="503"/>
                    <a:pt x="1253" y="504"/>
                  </a:cubicBezTo>
                  <a:cubicBezTo>
                    <a:pt x="1253" y="504"/>
                    <a:pt x="1253" y="504"/>
                    <a:pt x="1253" y="504"/>
                  </a:cubicBezTo>
                  <a:cubicBezTo>
                    <a:pt x="1253" y="504"/>
                    <a:pt x="1253" y="504"/>
                    <a:pt x="1254" y="505"/>
                  </a:cubicBezTo>
                  <a:cubicBezTo>
                    <a:pt x="1254" y="505"/>
                    <a:pt x="1254" y="506"/>
                    <a:pt x="1255" y="506"/>
                  </a:cubicBezTo>
                  <a:cubicBezTo>
                    <a:pt x="1255" y="507"/>
                    <a:pt x="1255" y="508"/>
                    <a:pt x="1256" y="508"/>
                  </a:cubicBezTo>
                  <a:cubicBezTo>
                    <a:pt x="1257" y="509"/>
                    <a:pt x="1258" y="510"/>
                    <a:pt x="1259" y="510"/>
                  </a:cubicBezTo>
                  <a:cubicBezTo>
                    <a:pt x="1259" y="510"/>
                    <a:pt x="1260" y="510"/>
                    <a:pt x="1260" y="510"/>
                  </a:cubicBezTo>
                  <a:cubicBezTo>
                    <a:pt x="1260" y="510"/>
                    <a:pt x="1260" y="510"/>
                    <a:pt x="1260" y="510"/>
                  </a:cubicBezTo>
                  <a:cubicBezTo>
                    <a:pt x="1261" y="511"/>
                    <a:pt x="1262" y="511"/>
                    <a:pt x="1262" y="512"/>
                  </a:cubicBezTo>
                  <a:cubicBezTo>
                    <a:pt x="1263" y="512"/>
                    <a:pt x="1263" y="512"/>
                    <a:pt x="1263" y="512"/>
                  </a:cubicBezTo>
                  <a:cubicBezTo>
                    <a:pt x="1263" y="512"/>
                    <a:pt x="1264" y="511"/>
                    <a:pt x="1264" y="511"/>
                  </a:cubicBezTo>
                  <a:cubicBezTo>
                    <a:pt x="1264" y="510"/>
                    <a:pt x="1264" y="510"/>
                    <a:pt x="1264" y="510"/>
                  </a:cubicBezTo>
                  <a:cubicBezTo>
                    <a:pt x="1263" y="509"/>
                    <a:pt x="1263" y="509"/>
                    <a:pt x="1262" y="508"/>
                  </a:cubicBezTo>
                  <a:close/>
                  <a:moveTo>
                    <a:pt x="1279" y="511"/>
                  </a:moveTo>
                  <a:cubicBezTo>
                    <a:pt x="1276" y="511"/>
                    <a:pt x="1276" y="511"/>
                    <a:pt x="1276" y="511"/>
                  </a:cubicBezTo>
                  <a:cubicBezTo>
                    <a:pt x="1276" y="511"/>
                    <a:pt x="1276" y="511"/>
                    <a:pt x="1276" y="511"/>
                  </a:cubicBezTo>
                  <a:cubicBezTo>
                    <a:pt x="1276" y="511"/>
                    <a:pt x="1275" y="510"/>
                    <a:pt x="1275" y="510"/>
                  </a:cubicBezTo>
                  <a:cubicBezTo>
                    <a:pt x="1274" y="509"/>
                    <a:pt x="1273" y="508"/>
                    <a:pt x="1271" y="508"/>
                  </a:cubicBezTo>
                  <a:cubicBezTo>
                    <a:pt x="1271" y="508"/>
                    <a:pt x="1271" y="508"/>
                    <a:pt x="1271" y="508"/>
                  </a:cubicBezTo>
                  <a:cubicBezTo>
                    <a:pt x="1271" y="508"/>
                    <a:pt x="1271" y="508"/>
                    <a:pt x="1271" y="508"/>
                  </a:cubicBezTo>
                  <a:cubicBezTo>
                    <a:pt x="1271" y="508"/>
                    <a:pt x="1270" y="508"/>
                    <a:pt x="1270" y="509"/>
                  </a:cubicBezTo>
                  <a:cubicBezTo>
                    <a:pt x="1270" y="509"/>
                    <a:pt x="1270" y="510"/>
                    <a:pt x="1271" y="510"/>
                  </a:cubicBezTo>
                  <a:cubicBezTo>
                    <a:pt x="1271" y="510"/>
                    <a:pt x="1272" y="510"/>
                    <a:pt x="1272" y="511"/>
                  </a:cubicBezTo>
                  <a:cubicBezTo>
                    <a:pt x="1272" y="511"/>
                    <a:pt x="1272" y="511"/>
                    <a:pt x="1273" y="511"/>
                  </a:cubicBezTo>
                  <a:cubicBezTo>
                    <a:pt x="1273" y="511"/>
                    <a:pt x="1273" y="511"/>
                    <a:pt x="1273" y="511"/>
                  </a:cubicBezTo>
                  <a:cubicBezTo>
                    <a:pt x="1273" y="511"/>
                    <a:pt x="1273" y="511"/>
                    <a:pt x="1273" y="512"/>
                  </a:cubicBezTo>
                  <a:cubicBezTo>
                    <a:pt x="1274" y="512"/>
                    <a:pt x="1274" y="512"/>
                    <a:pt x="1274" y="512"/>
                  </a:cubicBezTo>
                  <a:cubicBezTo>
                    <a:pt x="1274" y="512"/>
                    <a:pt x="1274" y="513"/>
                    <a:pt x="1274" y="513"/>
                  </a:cubicBezTo>
                  <a:cubicBezTo>
                    <a:pt x="1274" y="513"/>
                    <a:pt x="1275" y="513"/>
                    <a:pt x="1276" y="513"/>
                  </a:cubicBezTo>
                  <a:cubicBezTo>
                    <a:pt x="1276" y="513"/>
                    <a:pt x="1277" y="513"/>
                    <a:pt x="1277" y="513"/>
                  </a:cubicBezTo>
                  <a:cubicBezTo>
                    <a:pt x="1278" y="513"/>
                    <a:pt x="1278" y="513"/>
                    <a:pt x="1278" y="513"/>
                  </a:cubicBezTo>
                  <a:cubicBezTo>
                    <a:pt x="1279" y="513"/>
                    <a:pt x="1279" y="513"/>
                    <a:pt x="1280" y="512"/>
                  </a:cubicBezTo>
                  <a:cubicBezTo>
                    <a:pt x="1280" y="512"/>
                    <a:pt x="1280" y="511"/>
                    <a:pt x="1279" y="511"/>
                  </a:cubicBezTo>
                  <a:close/>
                  <a:moveTo>
                    <a:pt x="1172" y="591"/>
                  </a:moveTo>
                  <a:cubicBezTo>
                    <a:pt x="1172" y="591"/>
                    <a:pt x="1171" y="591"/>
                    <a:pt x="1171" y="592"/>
                  </a:cubicBezTo>
                  <a:cubicBezTo>
                    <a:pt x="1171" y="592"/>
                    <a:pt x="1171" y="592"/>
                    <a:pt x="1171" y="592"/>
                  </a:cubicBezTo>
                  <a:cubicBezTo>
                    <a:pt x="1171" y="592"/>
                    <a:pt x="1171" y="592"/>
                    <a:pt x="1171" y="592"/>
                  </a:cubicBezTo>
                  <a:cubicBezTo>
                    <a:pt x="1171" y="592"/>
                    <a:pt x="1171" y="592"/>
                    <a:pt x="1171" y="593"/>
                  </a:cubicBezTo>
                  <a:cubicBezTo>
                    <a:pt x="1171" y="593"/>
                    <a:pt x="1170" y="593"/>
                    <a:pt x="1170" y="593"/>
                  </a:cubicBezTo>
                  <a:cubicBezTo>
                    <a:pt x="1170" y="594"/>
                    <a:pt x="1170" y="594"/>
                    <a:pt x="1169" y="594"/>
                  </a:cubicBezTo>
                  <a:cubicBezTo>
                    <a:pt x="1169" y="594"/>
                    <a:pt x="1169" y="594"/>
                    <a:pt x="1169" y="594"/>
                  </a:cubicBezTo>
                  <a:cubicBezTo>
                    <a:pt x="1169" y="595"/>
                    <a:pt x="1168" y="595"/>
                    <a:pt x="1168" y="595"/>
                  </a:cubicBezTo>
                  <a:cubicBezTo>
                    <a:pt x="1168" y="596"/>
                    <a:pt x="1169" y="596"/>
                    <a:pt x="1169" y="596"/>
                  </a:cubicBezTo>
                  <a:cubicBezTo>
                    <a:pt x="1169" y="596"/>
                    <a:pt x="1169" y="596"/>
                    <a:pt x="1169" y="596"/>
                  </a:cubicBezTo>
                  <a:cubicBezTo>
                    <a:pt x="1170" y="596"/>
                    <a:pt x="1172" y="595"/>
                    <a:pt x="1173" y="594"/>
                  </a:cubicBezTo>
                  <a:cubicBezTo>
                    <a:pt x="1173" y="594"/>
                    <a:pt x="1174" y="593"/>
                    <a:pt x="1174" y="592"/>
                  </a:cubicBezTo>
                  <a:cubicBezTo>
                    <a:pt x="1173" y="592"/>
                    <a:pt x="1173" y="592"/>
                    <a:pt x="1173" y="592"/>
                  </a:cubicBezTo>
                  <a:cubicBezTo>
                    <a:pt x="1173" y="592"/>
                    <a:pt x="1173" y="592"/>
                    <a:pt x="1173" y="592"/>
                  </a:cubicBezTo>
                  <a:cubicBezTo>
                    <a:pt x="1173" y="591"/>
                    <a:pt x="1173" y="591"/>
                    <a:pt x="1172" y="591"/>
                  </a:cubicBezTo>
                  <a:close/>
                  <a:moveTo>
                    <a:pt x="1218" y="443"/>
                  </a:moveTo>
                  <a:cubicBezTo>
                    <a:pt x="1218" y="442"/>
                    <a:pt x="1219" y="441"/>
                    <a:pt x="1219" y="440"/>
                  </a:cubicBezTo>
                  <a:cubicBezTo>
                    <a:pt x="1220" y="439"/>
                    <a:pt x="1221" y="439"/>
                    <a:pt x="1221" y="439"/>
                  </a:cubicBezTo>
                  <a:cubicBezTo>
                    <a:pt x="1222" y="438"/>
                    <a:pt x="1222" y="438"/>
                    <a:pt x="1223" y="438"/>
                  </a:cubicBezTo>
                  <a:cubicBezTo>
                    <a:pt x="1224" y="437"/>
                    <a:pt x="1225" y="435"/>
                    <a:pt x="1225" y="434"/>
                  </a:cubicBezTo>
                  <a:cubicBezTo>
                    <a:pt x="1225" y="431"/>
                    <a:pt x="1224" y="430"/>
                    <a:pt x="1222" y="430"/>
                  </a:cubicBezTo>
                  <a:cubicBezTo>
                    <a:pt x="1221" y="430"/>
                    <a:pt x="1220" y="430"/>
                    <a:pt x="1219" y="430"/>
                  </a:cubicBezTo>
                  <a:cubicBezTo>
                    <a:pt x="1218" y="431"/>
                    <a:pt x="1216" y="432"/>
                    <a:pt x="1216" y="433"/>
                  </a:cubicBezTo>
                  <a:cubicBezTo>
                    <a:pt x="1215" y="433"/>
                    <a:pt x="1214" y="434"/>
                    <a:pt x="1213" y="434"/>
                  </a:cubicBezTo>
                  <a:cubicBezTo>
                    <a:pt x="1213" y="434"/>
                    <a:pt x="1212" y="434"/>
                    <a:pt x="1212" y="435"/>
                  </a:cubicBezTo>
                  <a:cubicBezTo>
                    <a:pt x="1212" y="435"/>
                    <a:pt x="1211" y="435"/>
                    <a:pt x="1211" y="436"/>
                  </a:cubicBezTo>
                  <a:cubicBezTo>
                    <a:pt x="1211" y="436"/>
                    <a:pt x="1211" y="436"/>
                    <a:pt x="1212" y="437"/>
                  </a:cubicBezTo>
                  <a:cubicBezTo>
                    <a:pt x="1212" y="437"/>
                    <a:pt x="1212" y="437"/>
                    <a:pt x="1212" y="437"/>
                  </a:cubicBezTo>
                  <a:cubicBezTo>
                    <a:pt x="1213" y="437"/>
                    <a:pt x="1213" y="437"/>
                    <a:pt x="1214" y="437"/>
                  </a:cubicBezTo>
                  <a:cubicBezTo>
                    <a:pt x="1214" y="437"/>
                    <a:pt x="1214" y="437"/>
                    <a:pt x="1214" y="437"/>
                  </a:cubicBezTo>
                  <a:cubicBezTo>
                    <a:pt x="1214" y="437"/>
                    <a:pt x="1214" y="437"/>
                    <a:pt x="1214" y="437"/>
                  </a:cubicBezTo>
                  <a:cubicBezTo>
                    <a:pt x="1214" y="437"/>
                    <a:pt x="1214" y="437"/>
                    <a:pt x="1214" y="437"/>
                  </a:cubicBezTo>
                  <a:cubicBezTo>
                    <a:pt x="1214" y="437"/>
                    <a:pt x="1214" y="437"/>
                    <a:pt x="1214" y="437"/>
                  </a:cubicBezTo>
                  <a:cubicBezTo>
                    <a:pt x="1214" y="437"/>
                    <a:pt x="1214" y="438"/>
                    <a:pt x="1214" y="438"/>
                  </a:cubicBezTo>
                  <a:cubicBezTo>
                    <a:pt x="1214" y="438"/>
                    <a:pt x="1214" y="439"/>
                    <a:pt x="1215" y="439"/>
                  </a:cubicBezTo>
                  <a:cubicBezTo>
                    <a:pt x="1215" y="439"/>
                    <a:pt x="1215" y="440"/>
                    <a:pt x="1216" y="440"/>
                  </a:cubicBezTo>
                  <a:cubicBezTo>
                    <a:pt x="1215" y="441"/>
                    <a:pt x="1215" y="442"/>
                    <a:pt x="1215" y="442"/>
                  </a:cubicBezTo>
                  <a:cubicBezTo>
                    <a:pt x="1215" y="443"/>
                    <a:pt x="1214" y="444"/>
                    <a:pt x="1215" y="445"/>
                  </a:cubicBezTo>
                  <a:cubicBezTo>
                    <a:pt x="1215" y="445"/>
                    <a:pt x="1215" y="445"/>
                    <a:pt x="1215" y="445"/>
                  </a:cubicBezTo>
                  <a:cubicBezTo>
                    <a:pt x="1215" y="445"/>
                    <a:pt x="1215" y="446"/>
                    <a:pt x="1215" y="446"/>
                  </a:cubicBezTo>
                  <a:cubicBezTo>
                    <a:pt x="1215" y="446"/>
                    <a:pt x="1215" y="446"/>
                    <a:pt x="1215" y="447"/>
                  </a:cubicBezTo>
                  <a:cubicBezTo>
                    <a:pt x="1216" y="447"/>
                    <a:pt x="1216" y="447"/>
                    <a:pt x="1216" y="447"/>
                  </a:cubicBezTo>
                  <a:cubicBezTo>
                    <a:pt x="1217" y="447"/>
                    <a:pt x="1217" y="447"/>
                    <a:pt x="1217" y="446"/>
                  </a:cubicBezTo>
                  <a:cubicBezTo>
                    <a:pt x="1218" y="446"/>
                    <a:pt x="1218" y="445"/>
                    <a:pt x="1218" y="445"/>
                  </a:cubicBezTo>
                  <a:cubicBezTo>
                    <a:pt x="1218" y="445"/>
                    <a:pt x="1218" y="444"/>
                    <a:pt x="1218" y="444"/>
                  </a:cubicBezTo>
                  <a:cubicBezTo>
                    <a:pt x="1218" y="444"/>
                    <a:pt x="1218" y="443"/>
                    <a:pt x="1218" y="443"/>
                  </a:cubicBezTo>
                  <a:close/>
                  <a:moveTo>
                    <a:pt x="1149" y="654"/>
                  </a:moveTo>
                  <a:cubicBezTo>
                    <a:pt x="1149" y="654"/>
                    <a:pt x="1148" y="654"/>
                    <a:pt x="1148" y="655"/>
                  </a:cubicBezTo>
                  <a:cubicBezTo>
                    <a:pt x="1148" y="656"/>
                    <a:pt x="1148" y="656"/>
                    <a:pt x="1148" y="656"/>
                  </a:cubicBezTo>
                  <a:cubicBezTo>
                    <a:pt x="1148" y="656"/>
                    <a:pt x="1148" y="657"/>
                    <a:pt x="1149" y="657"/>
                  </a:cubicBezTo>
                  <a:cubicBezTo>
                    <a:pt x="1149" y="657"/>
                    <a:pt x="1150" y="656"/>
                    <a:pt x="1150" y="656"/>
                  </a:cubicBezTo>
                  <a:cubicBezTo>
                    <a:pt x="1150" y="655"/>
                    <a:pt x="1150" y="655"/>
                    <a:pt x="1150" y="655"/>
                  </a:cubicBezTo>
                  <a:cubicBezTo>
                    <a:pt x="1150" y="654"/>
                    <a:pt x="1150" y="654"/>
                    <a:pt x="1149" y="654"/>
                  </a:cubicBezTo>
                  <a:close/>
                  <a:moveTo>
                    <a:pt x="1135" y="666"/>
                  </a:moveTo>
                  <a:cubicBezTo>
                    <a:pt x="1135" y="666"/>
                    <a:pt x="1134" y="667"/>
                    <a:pt x="1134" y="667"/>
                  </a:cubicBezTo>
                  <a:cubicBezTo>
                    <a:pt x="1134" y="668"/>
                    <a:pt x="1133" y="668"/>
                    <a:pt x="1133" y="668"/>
                  </a:cubicBezTo>
                  <a:cubicBezTo>
                    <a:pt x="1132" y="669"/>
                    <a:pt x="1132" y="669"/>
                    <a:pt x="1132" y="670"/>
                  </a:cubicBezTo>
                  <a:cubicBezTo>
                    <a:pt x="1132" y="671"/>
                    <a:pt x="1131" y="671"/>
                    <a:pt x="1131" y="671"/>
                  </a:cubicBezTo>
                  <a:cubicBezTo>
                    <a:pt x="1131" y="671"/>
                    <a:pt x="1131" y="671"/>
                    <a:pt x="1131" y="671"/>
                  </a:cubicBezTo>
                  <a:cubicBezTo>
                    <a:pt x="1130" y="671"/>
                    <a:pt x="1129" y="672"/>
                    <a:pt x="1128" y="673"/>
                  </a:cubicBezTo>
                  <a:cubicBezTo>
                    <a:pt x="1128" y="674"/>
                    <a:pt x="1127" y="675"/>
                    <a:pt x="1127" y="675"/>
                  </a:cubicBezTo>
                  <a:cubicBezTo>
                    <a:pt x="1126" y="675"/>
                    <a:pt x="1126" y="675"/>
                    <a:pt x="1125" y="676"/>
                  </a:cubicBezTo>
                  <a:cubicBezTo>
                    <a:pt x="1125" y="676"/>
                    <a:pt x="1126" y="677"/>
                    <a:pt x="1126" y="677"/>
                  </a:cubicBezTo>
                  <a:cubicBezTo>
                    <a:pt x="1126" y="677"/>
                    <a:pt x="1126" y="677"/>
                    <a:pt x="1126" y="677"/>
                  </a:cubicBezTo>
                  <a:cubicBezTo>
                    <a:pt x="1128" y="677"/>
                    <a:pt x="1128" y="676"/>
                    <a:pt x="1129" y="675"/>
                  </a:cubicBezTo>
                  <a:cubicBezTo>
                    <a:pt x="1129" y="675"/>
                    <a:pt x="1129" y="675"/>
                    <a:pt x="1129" y="675"/>
                  </a:cubicBezTo>
                  <a:cubicBezTo>
                    <a:pt x="1129" y="675"/>
                    <a:pt x="1129" y="676"/>
                    <a:pt x="1129" y="676"/>
                  </a:cubicBezTo>
                  <a:cubicBezTo>
                    <a:pt x="1129" y="676"/>
                    <a:pt x="1130" y="675"/>
                    <a:pt x="1130" y="675"/>
                  </a:cubicBezTo>
                  <a:cubicBezTo>
                    <a:pt x="1131" y="675"/>
                    <a:pt x="1131" y="674"/>
                    <a:pt x="1131" y="674"/>
                  </a:cubicBezTo>
                  <a:cubicBezTo>
                    <a:pt x="1132" y="673"/>
                    <a:pt x="1133" y="672"/>
                    <a:pt x="1133" y="671"/>
                  </a:cubicBezTo>
                  <a:cubicBezTo>
                    <a:pt x="1134" y="670"/>
                    <a:pt x="1134" y="670"/>
                    <a:pt x="1135" y="669"/>
                  </a:cubicBezTo>
                  <a:cubicBezTo>
                    <a:pt x="1135" y="669"/>
                    <a:pt x="1136" y="668"/>
                    <a:pt x="1136" y="668"/>
                  </a:cubicBezTo>
                  <a:cubicBezTo>
                    <a:pt x="1136" y="667"/>
                    <a:pt x="1136" y="667"/>
                    <a:pt x="1136" y="667"/>
                  </a:cubicBezTo>
                  <a:cubicBezTo>
                    <a:pt x="1136" y="667"/>
                    <a:pt x="1135" y="666"/>
                    <a:pt x="1135" y="666"/>
                  </a:cubicBezTo>
                  <a:close/>
                  <a:moveTo>
                    <a:pt x="1100" y="694"/>
                  </a:moveTo>
                  <a:cubicBezTo>
                    <a:pt x="1100" y="694"/>
                    <a:pt x="1100" y="694"/>
                    <a:pt x="1099" y="694"/>
                  </a:cubicBezTo>
                  <a:cubicBezTo>
                    <a:pt x="1099" y="694"/>
                    <a:pt x="1099" y="694"/>
                    <a:pt x="1099" y="694"/>
                  </a:cubicBezTo>
                  <a:cubicBezTo>
                    <a:pt x="1098" y="694"/>
                    <a:pt x="1097" y="695"/>
                    <a:pt x="1096" y="696"/>
                  </a:cubicBezTo>
                  <a:cubicBezTo>
                    <a:pt x="1096" y="696"/>
                    <a:pt x="1096" y="697"/>
                    <a:pt x="1095" y="698"/>
                  </a:cubicBezTo>
                  <a:cubicBezTo>
                    <a:pt x="1095" y="698"/>
                    <a:pt x="1095" y="699"/>
                    <a:pt x="1095" y="699"/>
                  </a:cubicBezTo>
                  <a:cubicBezTo>
                    <a:pt x="1095" y="699"/>
                    <a:pt x="1094" y="700"/>
                    <a:pt x="1095" y="700"/>
                  </a:cubicBezTo>
                  <a:cubicBezTo>
                    <a:pt x="1095" y="700"/>
                    <a:pt x="1095" y="700"/>
                    <a:pt x="1095" y="700"/>
                  </a:cubicBezTo>
                  <a:cubicBezTo>
                    <a:pt x="1095" y="701"/>
                    <a:pt x="1095" y="701"/>
                    <a:pt x="1094" y="701"/>
                  </a:cubicBezTo>
                  <a:cubicBezTo>
                    <a:pt x="1094" y="701"/>
                    <a:pt x="1094" y="702"/>
                    <a:pt x="1094" y="702"/>
                  </a:cubicBezTo>
                  <a:cubicBezTo>
                    <a:pt x="1094" y="702"/>
                    <a:pt x="1094" y="702"/>
                    <a:pt x="1094" y="702"/>
                  </a:cubicBezTo>
                  <a:cubicBezTo>
                    <a:pt x="1093" y="702"/>
                    <a:pt x="1093" y="703"/>
                    <a:pt x="1093" y="703"/>
                  </a:cubicBezTo>
                  <a:cubicBezTo>
                    <a:pt x="1093" y="703"/>
                    <a:pt x="1093" y="704"/>
                    <a:pt x="1093" y="704"/>
                  </a:cubicBezTo>
                  <a:cubicBezTo>
                    <a:pt x="1093" y="704"/>
                    <a:pt x="1094" y="704"/>
                    <a:pt x="1094" y="704"/>
                  </a:cubicBezTo>
                  <a:cubicBezTo>
                    <a:pt x="1094" y="704"/>
                    <a:pt x="1094" y="704"/>
                    <a:pt x="1094" y="704"/>
                  </a:cubicBezTo>
                  <a:cubicBezTo>
                    <a:pt x="1095" y="704"/>
                    <a:pt x="1095" y="703"/>
                    <a:pt x="1095" y="703"/>
                  </a:cubicBezTo>
                  <a:cubicBezTo>
                    <a:pt x="1095" y="703"/>
                    <a:pt x="1096" y="703"/>
                    <a:pt x="1096" y="703"/>
                  </a:cubicBezTo>
                  <a:cubicBezTo>
                    <a:pt x="1096" y="702"/>
                    <a:pt x="1096" y="702"/>
                    <a:pt x="1097" y="701"/>
                  </a:cubicBezTo>
                  <a:cubicBezTo>
                    <a:pt x="1097" y="701"/>
                    <a:pt x="1097" y="700"/>
                    <a:pt x="1098" y="700"/>
                  </a:cubicBezTo>
                  <a:cubicBezTo>
                    <a:pt x="1098" y="699"/>
                    <a:pt x="1098" y="699"/>
                    <a:pt x="1098" y="699"/>
                  </a:cubicBezTo>
                  <a:cubicBezTo>
                    <a:pt x="1099" y="698"/>
                    <a:pt x="1100" y="696"/>
                    <a:pt x="1101" y="695"/>
                  </a:cubicBezTo>
                  <a:cubicBezTo>
                    <a:pt x="1101" y="695"/>
                    <a:pt x="1101" y="694"/>
                    <a:pt x="1101" y="694"/>
                  </a:cubicBezTo>
                  <a:cubicBezTo>
                    <a:pt x="1101" y="694"/>
                    <a:pt x="1100" y="694"/>
                    <a:pt x="1100" y="694"/>
                  </a:cubicBezTo>
                  <a:close/>
                  <a:moveTo>
                    <a:pt x="1122" y="678"/>
                  </a:moveTo>
                  <a:cubicBezTo>
                    <a:pt x="1122" y="678"/>
                    <a:pt x="1122" y="678"/>
                    <a:pt x="1122" y="678"/>
                  </a:cubicBezTo>
                  <a:cubicBezTo>
                    <a:pt x="1121" y="679"/>
                    <a:pt x="1120" y="679"/>
                    <a:pt x="1120" y="679"/>
                  </a:cubicBezTo>
                  <a:cubicBezTo>
                    <a:pt x="1119" y="679"/>
                    <a:pt x="1119" y="679"/>
                    <a:pt x="1119" y="679"/>
                  </a:cubicBezTo>
                  <a:cubicBezTo>
                    <a:pt x="1119" y="679"/>
                    <a:pt x="1119" y="679"/>
                    <a:pt x="1119" y="679"/>
                  </a:cubicBezTo>
                  <a:cubicBezTo>
                    <a:pt x="1118" y="679"/>
                    <a:pt x="1118" y="679"/>
                    <a:pt x="1118" y="679"/>
                  </a:cubicBezTo>
                  <a:cubicBezTo>
                    <a:pt x="1117" y="679"/>
                    <a:pt x="1117" y="680"/>
                    <a:pt x="1116" y="680"/>
                  </a:cubicBezTo>
                  <a:cubicBezTo>
                    <a:pt x="1116" y="680"/>
                    <a:pt x="1116" y="680"/>
                    <a:pt x="1116" y="680"/>
                  </a:cubicBezTo>
                  <a:cubicBezTo>
                    <a:pt x="1116" y="681"/>
                    <a:pt x="1115" y="681"/>
                    <a:pt x="1115" y="681"/>
                  </a:cubicBezTo>
                  <a:cubicBezTo>
                    <a:pt x="1115" y="680"/>
                    <a:pt x="1115" y="680"/>
                    <a:pt x="1114" y="679"/>
                  </a:cubicBezTo>
                  <a:cubicBezTo>
                    <a:pt x="1114" y="679"/>
                    <a:pt x="1114" y="679"/>
                    <a:pt x="1114" y="679"/>
                  </a:cubicBezTo>
                  <a:cubicBezTo>
                    <a:pt x="1113" y="679"/>
                    <a:pt x="1113" y="680"/>
                    <a:pt x="1112" y="680"/>
                  </a:cubicBezTo>
                  <a:cubicBezTo>
                    <a:pt x="1112" y="680"/>
                    <a:pt x="1112" y="681"/>
                    <a:pt x="1113" y="681"/>
                  </a:cubicBezTo>
                  <a:cubicBezTo>
                    <a:pt x="1113" y="681"/>
                    <a:pt x="1113" y="682"/>
                    <a:pt x="1112" y="683"/>
                  </a:cubicBezTo>
                  <a:cubicBezTo>
                    <a:pt x="1112" y="683"/>
                    <a:pt x="1111" y="684"/>
                    <a:pt x="1111" y="684"/>
                  </a:cubicBezTo>
                  <a:cubicBezTo>
                    <a:pt x="1109" y="686"/>
                    <a:pt x="1107" y="688"/>
                    <a:pt x="1105" y="690"/>
                  </a:cubicBezTo>
                  <a:cubicBezTo>
                    <a:pt x="1105" y="691"/>
                    <a:pt x="1105" y="691"/>
                    <a:pt x="1105" y="691"/>
                  </a:cubicBezTo>
                  <a:cubicBezTo>
                    <a:pt x="1105" y="692"/>
                    <a:pt x="1105" y="692"/>
                    <a:pt x="1105" y="692"/>
                  </a:cubicBezTo>
                  <a:cubicBezTo>
                    <a:pt x="1105" y="692"/>
                    <a:pt x="1105" y="693"/>
                    <a:pt x="1105" y="693"/>
                  </a:cubicBezTo>
                  <a:cubicBezTo>
                    <a:pt x="1105" y="693"/>
                    <a:pt x="1105" y="693"/>
                    <a:pt x="1105" y="693"/>
                  </a:cubicBezTo>
                  <a:cubicBezTo>
                    <a:pt x="1106" y="693"/>
                    <a:pt x="1107" y="693"/>
                    <a:pt x="1107" y="692"/>
                  </a:cubicBezTo>
                  <a:cubicBezTo>
                    <a:pt x="1107" y="692"/>
                    <a:pt x="1107" y="692"/>
                    <a:pt x="1107" y="692"/>
                  </a:cubicBezTo>
                  <a:cubicBezTo>
                    <a:pt x="1107" y="692"/>
                    <a:pt x="1108" y="692"/>
                    <a:pt x="1108" y="692"/>
                  </a:cubicBezTo>
                  <a:cubicBezTo>
                    <a:pt x="1109" y="690"/>
                    <a:pt x="1109" y="689"/>
                    <a:pt x="1110" y="689"/>
                  </a:cubicBezTo>
                  <a:cubicBezTo>
                    <a:pt x="1111" y="688"/>
                    <a:pt x="1111" y="688"/>
                    <a:pt x="1111" y="687"/>
                  </a:cubicBezTo>
                  <a:cubicBezTo>
                    <a:pt x="1112" y="687"/>
                    <a:pt x="1112" y="687"/>
                    <a:pt x="1112" y="687"/>
                  </a:cubicBezTo>
                  <a:cubicBezTo>
                    <a:pt x="1112" y="686"/>
                    <a:pt x="1113" y="686"/>
                    <a:pt x="1113" y="686"/>
                  </a:cubicBezTo>
                  <a:cubicBezTo>
                    <a:pt x="1114" y="686"/>
                    <a:pt x="1114" y="686"/>
                    <a:pt x="1114" y="685"/>
                  </a:cubicBezTo>
                  <a:cubicBezTo>
                    <a:pt x="1114" y="685"/>
                    <a:pt x="1114" y="685"/>
                    <a:pt x="1114" y="684"/>
                  </a:cubicBezTo>
                  <a:cubicBezTo>
                    <a:pt x="1115" y="684"/>
                    <a:pt x="1115" y="684"/>
                    <a:pt x="1115" y="683"/>
                  </a:cubicBezTo>
                  <a:cubicBezTo>
                    <a:pt x="1115" y="683"/>
                    <a:pt x="1116" y="682"/>
                    <a:pt x="1117" y="682"/>
                  </a:cubicBezTo>
                  <a:cubicBezTo>
                    <a:pt x="1117" y="681"/>
                    <a:pt x="1117" y="681"/>
                    <a:pt x="1118" y="681"/>
                  </a:cubicBezTo>
                  <a:cubicBezTo>
                    <a:pt x="1118" y="681"/>
                    <a:pt x="1119" y="681"/>
                    <a:pt x="1119" y="681"/>
                  </a:cubicBezTo>
                  <a:cubicBezTo>
                    <a:pt x="1119" y="681"/>
                    <a:pt x="1120" y="681"/>
                    <a:pt x="1120" y="681"/>
                  </a:cubicBezTo>
                  <a:cubicBezTo>
                    <a:pt x="1121" y="681"/>
                    <a:pt x="1122" y="680"/>
                    <a:pt x="1123" y="680"/>
                  </a:cubicBezTo>
                  <a:cubicBezTo>
                    <a:pt x="1123" y="680"/>
                    <a:pt x="1123" y="679"/>
                    <a:pt x="1123" y="679"/>
                  </a:cubicBezTo>
                  <a:cubicBezTo>
                    <a:pt x="1123" y="679"/>
                    <a:pt x="1123" y="678"/>
                    <a:pt x="1122" y="678"/>
                  </a:cubicBezTo>
                  <a:close/>
                  <a:moveTo>
                    <a:pt x="1183" y="592"/>
                  </a:moveTo>
                  <a:cubicBezTo>
                    <a:pt x="1183" y="592"/>
                    <a:pt x="1182" y="592"/>
                    <a:pt x="1182" y="591"/>
                  </a:cubicBezTo>
                  <a:cubicBezTo>
                    <a:pt x="1181" y="591"/>
                    <a:pt x="1181" y="591"/>
                    <a:pt x="1181" y="591"/>
                  </a:cubicBezTo>
                  <a:cubicBezTo>
                    <a:pt x="1181" y="591"/>
                    <a:pt x="1181" y="592"/>
                    <a:pt x="1180" y="592"/>
                  </a:cubicBezTo>
                  <a:cubicBezTo>
                    <a:pt x="1180" y="591"/>
                    <a:pt x="1180" y="591"/>
                    <a:pt x="1179" y="591"/>
                  </a:cubicBezTo>
                  <a:cubicBezTo>
                    <a:pt x="1179" y="591"/>
                    <a:pt x="1179" y="591"/>
                    <a:pt x="1179" y="591"/>
                  </a:cubicBezTo>
                  <a:cubicBezTo>
                    <a:pt x="1179" y="591"/>
                    <a:pt x="1178" y="591"/>
                    <a:pt x="1178" y="591"/>
                  </a:cubicBezTo>
                  <a:cubicBezTo>
                    <a:pt x="1178" y="591"/>
                    <a:pt x="1178" y="592"/>
                    <a:pt x="1178" y="592"/>
                  </a:cubicBezTo>
                  <a:cubicBezTo>
                    <a:pt x="1178" y="592"/>
                    <a:pt x="1177" y="592"/>
                    <a:pt x="1177" y="593"/>
                  </a:cubicBezTo>
                  <a:cubicBezTo>
                    <a:pt x="1177" y="593"/>
                    <a:pt x="1177" y="593"/>
                    <a:pt x="1177" y="594"/>
                  </a:cubicBezTo>
                  <a:cubicBezTo>
                    <a:pt x="1177" y="594"/>
                    <a:pt x="1177" y="594"/>
                    <a:pt x="1177" y="594"/>
                  </a:cubicBezTo>
                  <a:cubicBezTo>
                    <a:pt x="1177" y="594"/>
                    <a:pt x="1177" y="594"/>
                    <a:pt x="1176" y="594"/>
                  </a:cubicBezTo>
                  <a:cubicBezTo>
                    <a:pt x="1176" y="594"/>
                    <a:pt x="1176" y="594"/>
                    <a:pt x="1175" y="594"/>
                  </a:cubicBezTo>
                  <a:cubicBezTo>
                    <a:pt x="1175" y="594"/>
                    <a:pt x="1175" y="594"/>
                    <a:pt x="1175" y="594"/>
                  </a:cubicBezTo>
                  <a:cubicBezTo>
                    <a:pt x="1175" y="594"/>
                    <a:pt x="1175" y="594"/>
                    <a:pt x="1175" y="594"/>
                  </a:cubicBezTo>
                  <a:cubicBezTo>
                    <a:pt x="1174" y="594"/>
                    <a:pt x="1173" y="595"/>
                    <a:pt x="1173" y="595"/>
                  </a:cubicBezTo>
                  <a:cubicBezTo>
                    <a:pt x="1172" y="596"/>
                    <a:pt x="1173" y="597"/>
                    <a:pt x="1173" y="597"/>
                  </a:cubicBezTo>
                  <a:cubicBezTo>
                    <a:pt x="1173" y="598"/>
                    <a:pt x="1173" y="598"/>
                    <a:pt x="1173" y="598"/>
                  </a:cubicBezTo>
                  <a:cubicBezTo>
                    <a:pt x="1173" y="598"/>
                    <a:pt x="1173" y="598"/>
                    <a:pt x="1173" y="599"/>
                  </a:cubicBezTo>
                  <a:cubicBezTo>
                    <a:pt x="1172" y="600"/>
                    <a:pt x="1171" y="601"/>
                    <a:pt x="1170" y="602"/>
                  </a:cubicBezTo>
                  <a:cubicBezTo>
                    <a:pt x="1169" y="603"/>
                    <a:pt x="1169" y="604"/>
                    <a:pt x="1168" y="605"/>
                  </a:cubicBezTo>
                  <a:cubicBezTo>
                    <a:pt x="1168" y="606"/>
                    <a:pt x="1169" y="606"/>
                    <a:pt x="1169" y="606"/>
                  </a:cubicBezTo>
                  <a:cubicBezTo>
                    <a:pt x="1169" y="606"/>
                    <a:pt x="1170" y="606"/>
                    <a:pt x="1170" y="606"/>
                  </a:cubicBezTo>
                  <a:cubicBezTo>
                    <a:pt x="1171" y="605"/>
                    <a:pt x="1172" y="604"/>
                    <a:pt x="1173" y="603"/>
                  </a:cubicBezTo>
                  <a:cubicBezTo>
                    <a:pt x="1173" y="603"/>
                    <a:pt x="1173" y="603"/>
                    <a:pt x="1173" y="603"/>
                  </a:cubicBezTo>
                  <a:cubicBezTo>
                    <a:pt x="1174" y="602"/>
                    <a:pt x="1175" y="601"/>
                    <a:pt x="1176" y="600"/>
                  </a:cubicBezTo>
                  <a:cubicBezTo>
                    <a:pt x="1176" y="599"/>
                    <a:pt x="1177" y="599"/>
                    <a:pt x="1177" y="598"/>
                  </a:cubicBezTo>
                  <a:cubicBezTo>
                    <a:pt x="1177" y="598"/>
                    <a:pt x="1177" y="598"/>
                    <a:pt x="1177" y="597"/>
                  </a:cubicBezTo>
                  <a:cubicBezTo>
                    <a:pt x="1177" y="597"/>
                    <a:pt x="1177" y="596"/>
                    <a:pt x="1177" y="596"/>
                  </a:cubicBezTo>
                  <a:cubicBezTo>
                    <a:pt x="1178" y="596"/>
                    <a:pt x="1179" y="595"/>
                    <a:pt x="1179" y="594"/>
                  </a:cubicBezTo>
                  <a:cubicBezTo>
                    <a:pt x="1180" y="595"/>
                    <a:pt x="1181" y="595"/>
                    <a:pt x="1181" y="595"/>
                  </a:cubicBezTo>
                  <a:cubicBezTo>
                    <a:pt x="1181" y="595"/>
                    <a:pt x="1182" y="595"/>
                    <a:pt x="1182" y="595"/>
                  </a:cubicBezTo>
                  <a:cubicBezTo>
                    <a:pt x="1182" y="595"/>
                    <a:pt x="1182" y="595"/>
                    <a:pt x="1182" y="595"/>
                  </a:cubicBezTo>
                  <a:cubicBezTo>
                    <a:pt x="1183" y="594"/>
                    <a:pt x="1183" y="594"/>
                    <a:pt x="1183" y="594"/>
                  </a:cubicBezTo>
                  <a:cubicBezTo>
                    <a:pt x="1183" y="594"/>
                    <a:pt x="1183" y="593"/>
                    <a:pt x="1183" y="593"/>
                  </a:cubicBezTo>
                  <a:cubicBezTo>
                    <a:pt x="1183" y="593"/>
                    <a:pt x="1183" y="593"/>
                    <a:pt x="1183" y="592"/>
                  </a:cubicBezTo>
                  <a:close/>
                  <a:moveTo>
                    <a:pt x="1106" y="702"/>
                  </a:moveTo>
                  <a:cubicBezTo>
                    <a:pt x="1105" y="702"/>
                    <a:pt x="1105" y="702"/>
                    <a:pt x="1105" y="702"/>
                  </a:cubicBezTo>
                  <a:cubicBezTo>
                    <a:pt x="1105" y="702"/>
                    <a:pt x="1105" y="702"/>
                    <a:pt x="1104" y="702"/>
                  </a:cubicBezTo>
                  <a:cubicBezTo>
                    <a:pt x="1104" y="702"/>
                    <a:pt x="1104" y="703"/>
                    <a:pt x="1104" y="703"/>
                  </a:cubicBezTo>
                  <a:cubicBezTo>
                    <a:pt x="1104" y="703"/>
                    <a:pt x="1104" y="703"/>
                    <a:pt x="1104" y="703"/>
                  </a:cubicBezTo>
                  <a:cubicBezTo>
                    <a:pt x="1104" y="703"/>
                    <a:pt x="1104" y="703"/>
                    <a:pt x="1104" y="703"/>
                  </a:cubicBezTo>
                  <a:cubicBezTo>
                    <a:pt x="1104" y="703"/>
                    <a:pt x="1104" y="703"/>
                    <a:pt x="1104" y="703"/>
                  </a:cubicBezTo>
                  <a:cubicBezTo>
                    <a:pt x="1104" y="703"/>
                    <a:pt x="1103" y="703"/>
                    <a:pt x="1103" y="703"/>
                  </a:cubicBezTo>
                  <a:cubicBezTo>
                    <a:pt x="1103" y="703"/>
                    <a:pt x="1102" y="704"/>
                    <a:pt x="1102" y="704"/>
                  </a:cubicBezTo>
                  <a:cubicBezTo>
                    <a:pt x="1102" y="705"/>
                    <a:pt x="1102" y="705"/>
                    <a:pt x="1103" y="705"/>
                  </a:cubicBezTo>
                  <a:cubicBezTo>
                    <a:pt x="1103" y="705"/>
                    <a:pt x="1103" y="705"/>
                    <a:pt x="1103" y="705"/>
                  </a:cubicBezTo>
                  <a:cubicBezTo>
                    <a:pt x="1104" y="705"/>
                    <a:pt x="1104" y="705"/>
                    <a:pt x="1105" y="705"/>
                  </a:cubicBezTo>
                  <a:cubicBezTo>
                    <a:pt x="1105" y="704"/>
                    <a:pt x="1105" y="704"/>
                    <a:pt x="1106" y="704"/>
                  </a:cubicBezTo>
                  <a:cubicBezTo>
                    <a:pt x="1106" y="704"/>
                    <a:pt x="1106" y="704"/>
                    <a:pt x="1106" y="704"/>
                  </a:cubicBezTo>
                  <a:cubicBezTo>
                    <a:pt x="1107" y="703"/>
                    <a:pt x="1107" y="703"/>
                    <a:pt x="1107" y="703"/>
                  </a:cubicBezTo>
                  <a:cubicBezTo>
                    <a:pt x="1107" y="702"/>
                    <a:pt x="1106" y="702"/>
                    <a:pt x="1106" y="702"/>
                  </a:cubicBezTo>
                  <a:close/>
                  <a:moveTo>
                    <a:pt x="1166" y="624"/>
                  </a:moveTo>
                  <a:cubicBezTo>
                    <a:pt x="1165" y="624"/>
                    <a:pt x="1164" y="624"/>
                    <a:pt x="1164" y="625"/>
                  </a:cubicBezTo>
                  <a:cubicBezTo>
                    <a:pt x="1164" y="625"/>
                    <a:pt x="1164" y="626"/>
                    <a:pt x="1163" y="626"/>
                  </a:cubicBezTo>
                  <a:cubicBezTo>
                    <a:pt x="1162" y="626"/>
                    <a:pt x="1162" y="627"/>
                    <a:pt x="1162" y="627"/>
                  </a:cubicBezTo>
                  <a:cubicBezTo>
                    <a:pt x="1162" y="628"/>
                    <a:pt x="1162" y="628"/>
                    <a:pt x="1163" y="628"/>
                  </a:cubicBezTo>
                  <a:cubicBezTo>
                    <a:pt x="1163" y="628"/>
                    <a:pt x="1163" y="628"/>
                    <a:pt x="1163" y="628"/>
                  </a:cubicBezTo>
                  <a:cubicBezTo>
                    <a:pt x="1165" y="627"/>
                    <a:pt x="1166" y="626"/>
                    <a:pt x="1166" y="625"/>
                  </a:cubicBezTo>
                  <a:cubicBezTo>
                    <a:pt x="1166" y="624"/>
                    <a:pt x="1166" y="624"/>
                    <a:pt x="1166" y="624"/>
                  </a:cubicBezTo>
                  <a:cubicBezTo>
                    <a:pt x="1166" y="624"/>
                    <a:pt x="1166" y="624"/>
                    <a:pt x="1166" y="624"/>
                  </a:cubicBezTo>
                  <a:close/>
                  <a:moveTo>
                    <a:pt x="1168" y="615"/>
                  </a:moveTo>
                  <a:cubicBezTo>
                    <a:pt x="1168" y="615"/>
                    <a:pt x="1168" y="614"/>
                    <a:pt x="1168" y="614"/>
                  </a:cubicBezTo>
                  <a:cubicBezTo>
                    <a:pt x="1167" y="614"/>
                    <a:pt x="1167" y="614"/>
                    <a:pt x="1167" y="615"/>
                  </a:cubicBezTo>
                  <a:cubicBezTo>
                    <a:pt x="1166" y="615"/>
                    <a:pt x="1166" y="615"/>
                    <a:pt x="1166" y="615"/>
                  </a:cubicBezTo>
                  <a:cubicBezTo>
                    <a:pt x="1166" y="616"/>
                    <a:pt x="1166" y="617"/>
                    <a:pt x="1167" y="618"/>
                  </a:cubicBezTo>
                  <a:cubicBezTo>
                    <a:pt x="1166" y="619"/>
                    <a:pt x="1166" y="619"/>
                    <a:pt x="1166" y="619"/>
                  </a:cubicBezTo>
                  <a:cubicBezTo>
                    <a:pt x="1166" y="619"/>
                    <a:pt x="1166" y="619"/>
                    <a:pt x="1166" y="619"/>
                  </a:cubicBezTo>
                  <a:cubicBezTo>
                    <a:pt x="1166" y="619"/>
                    <a:pt x="1167" y="620"/>
                    <a:pt x="1167" y="620"/>
                  </a:cubicBezTo>
                  <a:cubicBezTo>
                    <a:pt x="1168" y="620"/>
                    <a:pt x="1168" y="620"/>
                    <a:pt x="1168" y="619"/>
                  </a:cubicBezTo>
                  <a:cubicBezTo>
                    <a:pt x="1168" y="619"/>
                    <a:pt x="1168" y="619"/>
                    <a:pt x="1168" y="619"/>
                  </a:cubicBezTo>
                  <a:cubicBezTo>
                    <a:pt x="1169" y="618"/>
                    <a:pt x="1169" y="618"/>
                    <a:pt x="1169" y="618"/>
                  </a:cubicBezTo>
                  <a:cubicBezTo>
                    <a:pt x="1169" y="617"/>
                    <a:pt x="1169" y="617"/>
                    <a:pt x="1169" y="616"/>
                  </a:cubicBezTo>
                  <a:cubicBezTo>
                    <a:pt x="1168" y="616"/>
                    <a:pt x="1168" y="616"/>
                    <a:pt x="1168" y="615"/>
                  </a:cubicBezTo>
                  <a:close/>
                  <a:moveTo>
                    <a:pt x="1156" y="642"/>
                  </a:moveTo>
                  <a:cubicBezTo>
                    <a:pt x="1156" y="642"/>
                    <a:pt x="1155" y="642"/>
                    <a:pt x="1155" y="643"/>
                  </a:cubicBezTo>
                  <a:cubicBezTo>
                    <a:pt x="1155" y="643"/>
                    <a:pt x="1155" y="643"/>
                    <a:pt x="1155" y="643"/>
                  </a:cubicBezTo>
                  <a:cubicBezTo>
                    <a:pt x="1155" y="644"/>
                    <a:pt x="1154" y="645"/>
                    <a:pt x="1154" y="645"/>
                  </a:cubicBezTo>
                  <a:cubicBezTo>
                    <a:pt x="1154" y="646"/>
                    <a:pt x="1154" y="646"/>
                    <a:pt x="1154" y="646"/>
                  </a:cubicBezTo>
                  <a:cubicBezTo>
                    <a:pt x="1154" y="646"/>
                    <a:pt x="1153" y="646"/>
                    <a:pt x="1153" y="647"/>
                  </a:cubicBezTo>
                  <a:cubicBezTo>
                    <a:pt x="1153" y="647"/>
                    <a:pt x="1153" y="647"/>
                    <a:pt x="1153" y="647"/>
                  </a:cubicBezTo>
                  <a:cubicBezTo>
                    <a:pt x="1153" y="649"/>
                    <a:pt x="1153" y="650"/>
                    <a:pt x="1152" y="650"/>
                  </a:cubicBezTo>
                  <a:cubicBezTo>
                    <a:pt x="1152" y="650"/>
                    <a:pt x="1152" y="650"/>
                    <a:pt x="1152" y="650"/>
                  </a:cubicBezTo>
                  <a:cubicBezTo>
                    <a:pt x="1152" y="650"/>
                    <a:pt x="1152" y="650"/>
                    <a:pt x="1152" y="650"/>
                  </a:cubicBezTo>
                  <a:cubicBezTo>
                    <a:pt x="1152" y="650"/>
                    <a:pt x="1152" y="650"/>
                    <a:pt x="1152" y="650"/>
                  </a:cubicBezTo>
                  <a:cubicBezTo>
                    <a:pt x="1152" y="650"/>
                    <a:pt x="1152" y="650"/>
                    <a:pt x="1152" y="650"/>
                  </a:cubicBezTo>
                  <a:cubicBezTo>
                    <a:pt x="1151" y="650"/>
                    <a:pt x="1151" y="650"/>
                    <a:pt x="1151" y="651"/>
                  </a:cubicBezTo>
                  <a:cubicBezTo>
                    <a:pt x="1151" y="651"/>
                    <a:pt x="1151" y="652"/>
                    <a:pt x="1151" y="652"/>
                  </a:cubicBezTo>
                  <a:cubicBezTo>
                    <a:pt x="1151" y="652"/>
                    <a:pt x="1152" y="652"/>
                    <a:pt x="1152" y="652"/>
                  </a:cubicBezTo>
                  <a:cubicBezTo>
                    <a:pt x="1153" y="652"/>
                    <a:pt x="1154" y="651"/>
                    <a:pt x="1155" y="649"/>
                  </a:cubicBezTo>
                  <a:cubicBezTo>
                    <a:pt x="1155" y="649"/>
                    <a:pt x="1155" y="649"/>
                    <a:pt x="1155" y="648"/>
                  </a:cubicBezTo>
                  <a:cubicBezTo>
                    <a:pt x="1155" y="648"/>
                    <a:pt x="1155" y="647"/>
                    <a:pt x="1156" y="647"/>
                  </a:cubicBezTo>
                  <a:cubicBezTo>
                    <a:pt x="1156" y="646"/>
                    <a:pt x="1157" y="644"/>
                    <a:pt x="1157" y="643"/>
                  </a:cubicBezTo>
                  <a:cubicBezTo>
                    <a:pt x="1157" y="643"/>
                    <a:pt x="1157" y="643"/>
                    <a:pt x="1157" y="643"/>
                  </a:cubicBezTo>
                  <a:cubicBezTo>
                    <a:pt x="1157" y="643"/>
                    <a:pt x="1157" y="643"/>
                    <a:pt x="1157" y="642"/>
                  </a:cubicBezTo>
                  <a:cubicBezTo>
                    <a:pt x="1157" y="642"/>
                    <a:pt x="1156" y="642"/>
                    <a:pt x="1156" y="642"/>
                  </a:cubicBezTo>
                  <a:close/>
                  <a:moveTo>
                    <a:pt x="1159" y="637"/>
                  </a:moveTo>
                  <a:cubicBezTo>
                    <a:pt x="1158" y="637"/>
                    <a:pt x="1157" y="637"/>
                    <a:pt x="1157" y="638"/>
                  </a:cubicBezTo>
                  <a:cubicBezTo>
                    <a:pt x="1157" y="638"/>
                    <a:pt x="1157" y="638"/>
                    <a:pt x="1157" y="639"/>
                  </a:cubicBezTo>
                  <a:cubicBezTo>
                    <a:pt x="1156" y="639"/>
                    <a:pt x="1156" y="640"/>
                    <a:pt x="1156" y="640"/>
                  </a:cubicBezTo>
                  <a:cubicBezTo>
                    <a:pt x="1156" y="640"/>
                    <a:pt x="1156" y="641"/>
                    <a:pt x="1156" y="641"/>
                  </a:cubicBezTo>
                  <a:cubicBezTo>
                    <a:pt x="1156" y="641"/>
                    <a:pt x="1157" y="641"/>
                    <a:pt x="1157" y="641"/>
                  </a:cubicBezTo>
                  <a:cubicBezTo>
                    <a:pt x="1157" y="641"/>
                    <a:pt x="1158" y="641"/>
                    <a:pt x="1158" y="640"/>
                  </a:cubicBezTo>
                  <a:cubicBezTo>
                    <a:pt x="1158" y="640"/>
                    <a:pt x="1158" y="639"/>
                    <a:pt x="1159" y="639"/>
                  </a:cubicBezTo>
                  <a:cubicBezTo>
                    <a:pt x="1159" y="639"/>
                    <a:pt x="1159" y="638"/>
                    <a:pt x="1159" y="638"/>
                  </a:cubicBezTo>
                  <a:cubicBezTo>
                    <a:pt x="1159" y="638"/>
                    <a:pt x="1159" y="637"/>
                    <a:pt x="1159" y="637"/>
                  </a:cubicBezTo>
                  <a:cubicBezTo>
                    <a:pt x="1159" y="637"/>
                    <a:pt x="1159" y="637"/>
                    <a:pt x="1159" y="637"/>
                  </a:cubicBezTo>
                  <a:close/>
                  <a:moveTo>
                    <a:pt x="1367" y="233"/>
                  </a:moveTo>
                  <a:cubicBezTo>
                    <a:pt x="1367" y="233"/>
                    <a:pt x="1366" y="233"/>
                    <a:pt x="1366" y="234"/>
                  </a:cubicBezTo>
                  <a:cubicBezTo>
                    <a:pt x="1366" y="234"/>
                    <a:pt x="1366" y="234"/>
                    <a:pt x="1366" y="234"/>
                  </a:cubicBezTo>
                  <a:cubicBezTo>
                    <a:pt x="1366" y="234"/>
                    <a:pt x="1366" y="234"/>
                    <a:pt x="1367" y="234"/>
                  </a:cubicBezTo>
                  <a:cubicBezTo>
                    <a:pt x="1367" y="235"/>
                    <a:pt x="1367" y="235"/>
                    <a:pt x="1367" y="235"/>
                  </a:cubicBezTo>
                  <a:cubicBezTo>
                    <a:pt x="1367" y="235"/>
                    <a:pt x="1367" y="235"/>
                    <a:pt x="1367" y="235"/>
                  </a:cubicBezTo>
                  <a:cubicBezTo>
                    <a:pt x="1368" y="236"/>
                    <a:pt x="1368" y="236"/>
                    <a:pt x="1368" y="236"/>
                  </a:cubicBezTo>
                  <a:cubicBezTo>
                    <a:pt x="1367" y="237"/>
                    <a:pt x="1367" y="237"/>
                    <a:pt x="1367" y="238"/>
                  </a:cubicBezTo>
                  <a:cubicBezTo>
                    <a:pt x="1367" y="239"/>
                    <a:pt x="1367" y="239"/>
                    <a:pt x="1366" y="239"/>
                  </a:cubicBezTo>
                  <a:cubicBezTo>
                    <a:pt x="1366" y="240"/>
                    <a:pt x="1365" y="240"/>
                    <a:pt x="1365" y="240"/>
                  </a:cubicBezTo>
                  <a:cubicBezTo>
                    <a:pt x="1365" y="240"/>
                    <a:pt x="1365" y="240"/>
                    <a:pt x="1365" y="240"/>
                  </a:cubicBezTo>
                  <a:cubicBezTo>
                    <a:pt x="1364" y="240"/>
                    <a:pt x="1364" y="239"/>
                    <a:pt x="1364" y="239"/>
                  </a:cubicBezTo>
                  <a:cubicBezTo>
                    <a:pt x="1364" y="238"/>
                    <a:pt x="1364" y="238"/>
                    <a:pt x="1364" y="238"/>
                  </a:cubicBezTo>
                  <a:cubicBezTo>
                    <a:pt x="1364" y="238"/>
                    <a:pt x="1363" y="238"/>
                    <a:pt x="1363" y="237"/>
                  </a:cubicBezTo>
                  <a:cubicBezTo>
                    <a:pt x="1363" y="237"/>
                    <a:pt x="1363" y="237"/>
                    <a:pt x="1363" y="237"/>
                  </a:cubicBezTo>
                  <a:cubicBezTo>
                    <a:pt x="1363" y="238"/>
                    <a:pt x="1363" y="238"/>
                    <a:pt x="1363" y="238"/>
                  </a:cubicBezTo>
                  <a:cubicBezTo>
                    <a:pt x="1363" y="238"/>
                    <a:pt x="1363" y="239"/>
                    <a:pt x="1363" y="239"/>
                  </a:cubicBezTo>
                  <a:cubicBezTo>
                    <a:pt x="1363" y="239"/>
                    <a:pt x="1363" y="239"/>
                    <a:pt x="1363" y="239"/>
                  </a:cubicBezTo>
                  <a:cubicBezTo>
                    <a:pt x="1362" y="240"/>
                    <a:pt x="1362" y="240"/>
                    <a:pt x="1363" y="240"/>
                  </a:cubicBezTo>
                  <a:cubicBezTo>
                    <a:pt x="1363" y="240"/>
                    <a:pt x="1363" y="241"/>
                    <a:pt x="1363" y="241"/>
                  </a:cubicBezTo>
                  <a:cubicBezTo>
                    <a:pt x="1363" y="242"/>
                    <a:pt x="1361" y="243"/>
                    <a:pt x="1361" y="243"/>
                  </a:cubicBezTo>
                  <a:cubicBezTo>
                    <a:pt x="1361" y="243"/>
                    <a:pt x="1361" y="243"/>
                    <a:pt x="1361" y="243"/>
                  </a:cubicBezTo>
                  <a:cubicBezTo>
                    <a:pt x="1360" y="243"/>
                    <a:pt x="1360" y="243"/>
                    <a:pt x="1360" y="243"/>
                  </a:cubicBezTo>
                  <a:cubicBezTo>
                    <a:pt x="1359" y="242"/>
                    <a:pt x="1358" y="242"/>
                    <a:pt x="1358" y="241"/>
                  </a:cubicBezTo>
                  <a:cubicBezTo>
                    <a:pt x="1357" y="241"/>
                    <a:pt x="1357" y="240"/>
                    <a:pt x="1357" y="240"/>
                  </a:cubicBezTo>
                  <a:cubicBezTo>
                    <a:pt x="1357" y="240"/>
                    <a:pt x="1357" y="240"/>
                    <a:pt x="1357" y="240"/>
                  </a:cubicBezTo>
                  <a:cubicBezTo>
                    <a:pt x="1357" y="239"/>
                    <a:pt x="1357" y="239"/>
                    <a:pt x="1357" y="239"/>
                  </a:cubicBezTo>
                  <a:cubicBezTo>
                    <a:pt x="1357" y="239"/>
                    <a:pt x="1356" y="239"/>
                    <a:pt x="1356" y="239"/>
                  </a:cubicBezTo>
                  <a:cubicBezTo>
                    <a:pt x="1356" y="239"/>
                    <a:pt x="1356" y="239"/>
                    <a:pt x="1355" y="239"/>
                  </a:cubicBezTo>
                  <a:cubicBezTo>
                    <a:pt x="1355" y="239"/>
                    <a:pt x="1355" y="239"/>
                    <a:pt x="1355" y="239"/>
                  </a:cubicBezTo>
                  <a:cubicBezTo>
                    <a:pt x="1354" y="239"/>
                    <a:pt x="1354" y="239"/>
                    <a:pt x="1353" y="239"/>
                  </a:cubicBezTo>
                  <a:cubicBezTo>
                    <a:pt x="1353" y="239"/>
                    <a:pt x="1353" y="239"/>
                    <a:pt x="1353" y="239"/>
                  </a:cubicBezTo>
                  <a:cubicBezTo>
                    <a:pt x="1353" y="239"/>
                    <a:pt x="1353" y="239"/>
                    <a:pt x="1353" y="239"/>
                  </a:cubicBezTo>
                  <a:cubicBezTo>
                    <a:pt x="1352" y="239"/>
                    <a:pt x="1351" y="240"/>
                    <a:pt x="1350" y="240"/>
                  </a:cubicBezTo>
                  <a:cubicBezTo>
                    <a:pt x="1350" y="240"/>
                    <a:pt x="1350" y="240"/>
                    <a:pt x="1350" y="240"/>
                  </a:cubicBezTo>
                  <a:cubicBezTo>
                    <a:pt x="1349" y="240"/>
                    <a:pt x="1349" y="240"/>
                    <a:pt x="1349" y="239"/>
                  </a:cubicBezTo>
                  <a:cubicBezTo>
                    <a:pt x="1349" y="239"/>
                    <a:pt x="1349" y="239"/>
                    <a:pt x="1349" y="239"/>
                  </a:cubicBezTo>
                  <a:cubicBezTo>
                    <a:pt x="1349" y="238"/>
                    <a:pt x="1349" y="237"/>
                    <a:pt x="1349" y="237"/>
                  </a:cubicBezTo>
                  <a:cubicBezTo>
                    <a:pt x="1349" y="238"/>
                    <a:pt x="1348" y="239"/>
                    <a:pt x="1347" y="240"/>
                  </a:cubicBezTo>
                  <a:cubicBezTo>
                    <a:pt x="1347" y="240"/>
                    <a:pt x="1347" y="241"/>
                    <a:pt x="1347" y="241"/>
                  </a:cubicBezTo>
                  <a:cubicBezTo>
                    <a:pt x="1347" y="242"/>
                    <a:pt x="1346" y="243"/>
                    <a:pt x="1345" y="243"/>
                  </a:cubicBezTo>
                  <a:cubicBezTo>
                    <a:pt x="1345" y="243"/>
                    <a:pt x="1344" y="242"/>
                    <a:pt x="1344" y="242"/>
                  </a:cubicBezTo>
                  <a:cubicBezTo>
                    <a:pt x="1344" y="242"/>
                    <a:pt x="1344" y="242"/>
                    <a:pt x="1343" y="242"/>
                  </a:cubicBezTo>
                  <a:cubicBezTo>
                    <a:pt x="1343" y="242"/>
                    <a:pt x="1343" y="242"/>
                    <a:pt x="1343" y="242"/>
                  </a:cubicBezTo>
                  <a:cubicBezTo>
                    <a:pt x="1343" y="242"/>
                    <a:pt x="1342" y="242"/>
                    <a:pt x="1342" y="242"/>
                  </a:cubicBezTo>
                  <a:cubicBezTo>
                    <a:pt x="1342" y="242"/>
                    <a:pt x="1342" y="242"/>
                    <a:pt x="1341" y="242"/>
                  </a:cubicBezTo>
                  <a:cubicBezTo>
                    <a:pt x="1341" y="242"/>
                    <a:pt x="1340" y="242"/>
                    <a:pt x="1340" y="241"/>
                  </a:cubicBezTo>
                  <a:cubicBezTo>
                    <a:pt x="1340" y="241"/>
                    <a:pt x="1340" y="241"/>
                    <a:pt x="1340" y="240"/>
                  </a:cubicBezTo>
                  <a:cubicBezTo>
                    <a:pt x="1340" y="240"/>
                    <a:pt x="1339" y="240"/>
                    <a:pt x="1339" y="240"/>
                  </a:cubicBezTo>
                  <a:cubicBezTo>
                    <a:pt x="1339" y="240"/>
                    <a:pt x="1339" y="239"/>
                    <a:pt x="1339" y="239"/>
                  </a:cubicBezTo>
                  <a:cubicBezTo>
                    <a:pt x="1339" y="239"/>
                    <a:pt x="1339" y="239"/>
                    <a:pt x="1339" y="238"/>
                  </a:cubicBezTo>
                  <a:cubicBezTo>
                    <a:pt x="1339" y="238"/>
                    <a:pt x="1339" y="238"/>
                    <a:pt x="1339" y="238"/>
                  </a:cubicBezTo>
                  <a:cubicBezTo>
                    <a:pt x="1339" y="237"/>
                    <a:pt x="1339" y="237"/>
                    <a:pt x="1338" y="237"/>
                  </a:cubicBezTo>
                  <a:cubicBezTo>
                    <a:pt x="1338" y="237"/>
                    <a:pt x="1338" y="237"/>
                    <a:pt x="1338" y="237"/>
                  </a:cubicBezTo>
                  <a:cubicBezTo>
                    <a:pt x="1338" y="237"/>
                    <a:pt x="1337" y="236"/>
                    <a:pt x="1337" y="236"/>
                  </a:cubicBezTo>
                  <a:cubicBezTo>
                    <a:pt x="1336" y="235"/>
                    <a:pt x="1335" y="235"/>
                    <a:pt x="1334" y="235"/>
                  </a:cubicBezTo>
                  <a:cubicBezTo>
                    <a:pt x="1334" y="235"/>
                    <a:pt x="1334" y="234"/>
                    <a:pt x="1334" y="234"/>
                  </a:cubicBezTo>
                  <a:cubicBezTo>
                    <a:pt x="1334" y="234"/>
                    <a:pt x="1334" y="233"/>
                    <a:pt x="1334" y="233"/>
                  </a:cubicBezTo>
                  <a:cubicBezTo>
                    <a:pt x="1333" y="233"/>
                    <a:pt x="1333" y="233"/>
                    <a:pt x="1333" y="233"/>
                  </a:cubicBezTo>
                  <a:cubicBezTo>
                    <a:pt x="1333" y="233"/>
                    <a:pt x="1333" y="233"/>
                    <a:pt x="1333" y="233"/>
                  </a:cubicBezTo>
                  <a:cubicBezTo>
                    <a:pt x="1333" y="232"/>
                    <a:pt x="1333" y="231"/>
                    <a:pt x="1332" y="231"/>
                  </a:cubicBezTo>
                  <a:cubicBezTo>
                    <a:pt x="1332" y="231"/>
                    <a:pt x="1332" y="231"/>
                    <a:pt x="1332" y="231"/>
                  </a:cubicBezTo>
                  <a:cubicBezTo>
                    <a:pt x="1332" y="231"/>
                    <a:pt x="1332" y="232"/>
                    <a:pt x="1331" y="232"/>
                  </a:cubicBezTo>
                  <a:cubicBezTo>
                    <a:pt x="1331" y="232"/>
                    <a:pt x="1331" y="233"/>
                    <a:pt x="1331" y="233"/>
                  </a:cubicBezTo>
                  <a:cubicBezTo>
                    <a:pt x="1330" y="233"/>
                    <a:pt x="1330" y="234"/>
                    <a:pt x="1329" y="234"/>
                  </a:cubicBezTo>
                  <a:cubicBezTo>
                    <a:pt x="1329" y="234"/>
                    <a:pt x="1329" y="234"/>
                    <a:pt x="1329" y="234"/>
                  </a:cubicBezTo>
                  <a:cubicBezTo>
                    <a:pt x="1328" y="234"/>
                    <a:pt x="1327" y="234"/>
                    <a:pt x="1326" y="234"/>
                  </a:cubicBezTo>
                  <a:cubicBezTo>
                    <a:pt x="1326" y="234"/>
                    <a:pt x="1326" y="234"/>
                    <a:pt x="1326" y="234"/>
                  </a:cubicBezTo>
                  <a:cubicBezTo>
                    <a:pt x="1325" y="234"/>
                    <a:pt x="1325" y="234"/>
                    <a:pt x="1325" y="233"/>
                  </a:cubicBezTo>
                  <a:cubicBezTo>
                    <a:pt x="1325" y="233"/>
                    <a:pt x="1325" y="233"/>
                    <a:pt x="1325" y="233"/>
                  </a:cubicBezTo>
                  <a:cubicBezTo>
                    <a:pt x="1325" y="233"/>
                    <a:pt x="1325" y="232"/>
                    <a:pt x="1325" y="232"/>
                  </a:cubicBezTo>
                  <a:cubicBezTo>
                    <a:pt x="1325" y="232"/>
                    <a:pt x="1325" y="232"/>
                    <a:pt x="1325" y="232"/>
                  </a:cubicBezTo>
                  <a:cubicBezTo>
                    <a:pt x="1325" y="232"/>
                    <a:pt x="1325" y="232"/>
                    <a:pt x="1325" y="232"/>
                  </a:cubicBezTo>
                  <a:cubicBezTo>
                    <a:pt x="1324" y="233"/>
                    <a:pt x="1324" y="233"/>
                    <a:pt x="1324" y="234"/>
                  </a:cubicBezTo>
                  <a:cubicBezTo>
                    <a:pt x="1324" y="234"/>
                    <a:pt x="1324" y="235"/>
                    <a:pt x="1324" y="235"/>
                  </a:cubicBezTo>
                  <a:cubicBezTo>
                    <a:pt x="1323" y="236"/>
                    <a:pt x="1323" y="237"/>
                    <a:pt x="1323" y="239"/>
                  </a:cubicBezTo>
                  <a:cubicBezTo>
                    <a:pt x="1322" y="239"/>
                    <a:pt x="1322" y="239"/>
                    <a:pt x="1322" y="239"/>
                  </a:cubicBezTo>
                  <a:cubicBezTo>
                    <a:pt x="1322" y="240"/>
                    <a:pt x="1323" y="240"/>
                    <a:pt x="1322" y="240"/>
                  </a:cubicBezTo>
                  <a:cubicBezTo>
                    <a:pt x="1322" y="241"/>
                    <a:pt x="1322" y="241"/>
                    <a:pt x="1322" y="242"/>
                  </a:cubicBezTo>
                  <a:cubicBezTo>
                    <a:pt x="1321" y="242"/>
                    <a:pt x="1320" y="243"/>
                    <a:pt x="1319" y="244"/>
                  </a:cubicBezTo>
                  <a:cubicBezTo>
                    <a:pt x="1319" y="244"/>
                    <a:pt x="1318" y="244"/>
                    <a:pt x="1318" y="244"/>
                  </a:cubicBezTo>
                  <a:cubicBezTo>
                    <a:pt x="1317" y="245"/>
                    <a:pt x="1317" y="245"/>
                    <a:pt x="1316" y="245"/>
                  </a:cubicBezTo>
                  <a:cubicBezTo>
                    <a:pt x="1316" y="245"/>
                    <a:pt x="1315" y="245"/>
                    <a:pt x="1315" y="245"/>
                  </a:cubicBezTo>
                  <a:cubicBezTo>
                    <a:pt x="1314" y="245"/>
                    <a:pt x="1315" y="244"/>
                    <a:pt x="1315" y="243"/>
                  </a:cubicBezTo>
                  <a:cubicBezTo>
                    <a:pt x="1315" y="243"/>
                    <a:pt x="1315" y="243"/>
                    <a:pt x="1315" y="243"/>
                  </a:cubicBezTo>
                  <a:cubicBezTo>
                    <a:pt x="1315" y="241"/>
                    <a:pt x="1314" y="241"/>
                    <a:pt x="1314" y="241"/>
                  </a:cubicBezTo>
                  <a:cubicBezTo>
                    <a:pt x="1314" y="241"/>
                    <a:pt x="1314" y="241"/>
                    <a:pt x="1314" y="241"/>
                  </a:cubicBezTo>
                  <a:cubicBezTo>
                    <a:pt x="1314" y="241"/>
                    <a:pt x="1314" y="241"/>
                    <a:pt x="1314" y="241"/>
                  </a:cubicBezTo>
                  <a:cubicBezTo>
                    <a:pt x="1314" y="241"/>
                    <a:pt x="1314" y="242"/>
                    <a:pt x="1313" y="242"/>
                  </a:cubicBezTo>
                  <a:cubicBezTo>
                    <a:pt x="1313" y="242"/>
                    <a:pt x="1313" y="242"/>
                    <a:pt x="1313" y="242"/>
                  </a:cubicBezTo>
                  <a:cubicBezTo>
                    <a:pt x="1312" y="242"/>
                    <a:pt x="1312" y="242"/>
                    <a:pt x="1312" y="242"/>
                  </a:cubicBezTo>
                  <a:cubicBezTo>
                    <a:pt x="1311" y="241"/>
                    <a:pt x="1310" y="241"/>
                    <a:pt x="1310" y="240"/>
                  </a:cubicBezTo>
                  <a:cubicBezTo>
                    <a:pt x="1310" y="240"/>
                    <a:pt x="1310" y="239"/>
                    <a:pt x="1310" y="239"/>
                  </a:cubicBezTo>
                  <a:cubicBezTo>
                    <a:pt x="1309" y="239"/>
                    <a:pt x="1309" y="239"/>
                    <a:pt x="1309" y="239"/>
                  </a:cubicBezTo>
                  <a:cubicBezTo>
                    <a:pt x="1309" y="238"/>
                    <a:pt x="1308" y="238"/>
                    <a:pt x="1308" y="237"/>
                  </a:cubicBezTo>
                  <a:cubicBezTo>
                    <a:pt x="1308" y="237"/>
                    <a:pt x="1309" y="236"/>
                    <a:pt x="1309" y="236"/>
                  </a:cubicBezTo>
                  <a:cubicBezTo>
                    <a:pt x="1309" y="236"/>
                    <a:pt x="1309" y="235"/>
                    <a:pt x="1309" y="235"/>
                  </a:cubicBezTo>
                  <a:cubicBezTo>
                    <a:pt x="1309" y="234"/>
                    <a:pt x="1309" y="234"/>
                    <a:pt x="1309" y="234"/>
                  </a:cubicBezTo>
                  <a:cubicBezTo>
                    <a:pt x="1309" y="234"/>
                    <a:pt x="1308" y="234"/>
                    <a:pt x="1308" y="234"/>
                  </a:cubicBezTo>
                  <a:cubicBezTo>
                    <a:pt x="1308" y="233"/>
                    <a:pt x="1308" y="233"/>
                    <a:pt x="1308" y="233"/>
                  </a:cubicBezTo>
                  <a:cubicBezTo>
                    <a:pt x="1307" y="232"/>
                    <a:pt x="1308" y="232"/>
                    <a:pt x="1308" y="232"/>
                  </a:cubicBezTo>
                  <a:cubicBezTo>
                    <a:pt x="1308" y="231"/>
                    <a:pt x="1308" y="230"/>
                    <a:pt x="1307" y="230"/>
                  </a:cubicBezTo>
                  <a:cubicBezTo>
                    <a:pt x="1307" y="230"/>
                    <a:pt x="1307" y="230"/>
                    <a:pt x="1307" y="230"/>
                  </a:cubicBezTo>
                  <a:cubicBezTo>
                    <a:pt x="1306" y="230"/>
                    <a:pt x="1306" y="230"/>
                    <a:pt x="1305" y="231"/>
                  </a:cubicBezTo>
                  <a:cubicBezTo>
                    <a:pt x="1305" y="231"/>
                    <a:pt x="1305" y="231"/>
                    <a:pt x="1305" y="232"/>
                  </a:cubicBezTo>
                  <a:cubicBezTo>
                    <a:pt x="1305" y="232"/>
                    <a:pt x="1305" y="232"/>
                    <a:pt x="1305" y="232"/>
                  </a:cubicBezTo>
                  <a:cubicBezTo>
                    <a:pt x="1306" y="232"/>
                    <a:pt x="1306" y="233"/>
                    <a:pt x="1305" y="233"/>
                  </a:cubicBezTo>
                  <a:cubicBezTo>
                    <a:pt x="1305" y="233"/>
                    <a:pt x="1305" y="233"/>
                    <a:pt x="1305" y="233"/>
                  </a:cubicBezTo>
                  <a:cubicBezTo>
                    <a:pt x="1305" y="234"/>
                    <a:pt x="1305" y="235"/>
                    <a:pt x="1304" y="235"/>
                  </a:cubicBezTo>
                  <a:cubicBezTo>
                    <a:pt x="1304" y="235"/>
                    <a:pt x="1304" y="235"/>
                    <a:pt x="1304" y="235"/>
                  </a:cubicBezTo>
                  <a:cubicBezTo>
                    <a:pt x="1304" y="235"/>
                    <a:pt x="1303" y="235"/>
                    <a:pt x="1303" y="235"/>
                  </a:cubicBezTo>
                  <a:cubicBezTo>
                    <a:pt x="1303" y="235"/>
                    <a:pt x="1303" y="234"/>
                    <a:pt x="1303" y="234"/>
                  </a:cubicBezTo>
                  <a:cubicBezTo>
                    <a:pt x="1302" y="233"/>
                    <a:pt x="1302" y="233"/>
                    <a:pt x="1302" y="233"/>
                  </a:cubicBezTo>
                  <a:cubicBezTo>
                    <a:pt x="1302" y="233"/>
                    <a:pt x="1301" y="233"/>
                    <a:pt x="1300" y="233"/>
                  </a:cubicBezTo>
                  <a:cubicBezTo>
                    <a:pt x="1300" y="232"/>
                    <a:pt x="1300" y="232"/>
                    <a:pt x="1300" y="233"/>
                  </a:cubicBezTo>
                  <a:cubicBezTo>
                    <a:pt x="1300" y="233"/>
                    <a:pt x="1300" y="233"/>
                    <a:pt x="1300" y="233"/>
                  </a:cubicBezTo>
                  <a:cubicBezTo>
                    <a:pt x="1301" y="233"/>
                    <a:pt x="1302" y="234"/>
                    <a:pt x="1302" y="234"/>
                  </a:cubicBezTo>
                  <a:cubicBezTo>
                    <a:pt x="1302" y="235"/>
                    <a:pt x="1302" y="235"/>
                    <a:pt x="1302" y="236"/>
                  </a:cubicBezTo>
                  <a:cubicBezTo>
                    <a:pt x="1302" y="236"/>
                    <a:pt x="1302" y="237"/>
                    <a:pt x="1303" y="237"/>
                  </a:cubicBezTo>
                  <a:cubicBezTo>
                    <a:pt x="1303" y="237"/>
                    <a:pt x="1303" y="237"/>
                    <a:pt x="1303" y="238"/>
                  </a:cubicBezTo>
                  <a:cubicBezTo>
                    <a:pt x="1303" y="239"/>
                    <a:pt x="1303" y="240"/>
                    <a:pt x="1301" y="240"/>
                  </a:cubicBezTo>
                  <a:cubicBezTo>
                    <a:pt x="1301" y="240"/>
                    <a:pt x="1300" y="240"/>
                    <a:pt x="1300" y="240"/>
                  </a:cubicBezTo>
                  <a:cubicBezTo>
                    <a:pt x="1301" y="241"/>
                    <a:pt x="1301" y="241"/>
                    <a:pt x="1301" y="241"/>
                  </a:cubicBezTo>
                  <a:cubicBezTo>
                    <a:pt x="1301" y="241"/>
                    <a:pt x="1301" y="241"/>
                    <a:pt x="1301" y="242"/>
                  </a:cubicBezTo>
                  <a:cubicBezTo>
                    <a:pt x="1301" y="242"/>
                    <a:pt x="1301" y="242"/>
                    <a:pt x="1301" y="242"/>
                  </a:cubicBezTo>
                  <a:cubicBezTo>
                    <a:pt x="1301" y="243"/>
                    <a:pt x="1302" y="243"/>
                    <a:pt x="1302" y="243"/>
                  </a:cubicBezTo>
                  <a:cubicBezTo>
                    <a:pt x="1303" y="243"/>
                    <a:pt x="1303" y="243"/>
                    <a:pt x="1303" y="243"/>
                  </a:cubicBezTo>
                  <a:cubicBezTo>
                    <a:pt x="1303" y="244"/>
                    <a:pt x="1303" y="244"/>
                    <a:pt x="1303" y="244"/>
                  </a:cubicBezTo>
                  <a:cubicBezTo>
                    <a:pt x="1303" y="245"/>
                    <a:pt x="1303" y="245"/>
                    <a:pt x="1303" y="246"/>
                  </a:cubicBezTo>
                  <a:cubicBezTo>
                    <a:pt x="1302" y="246"/>
                    <a:pt x="1302" y="247"/>
                    <a:pt x="1302" y="247"/>
                  </a:cubicBezTo>
                  <a:cubicBezTo>
                    <a:pt x="1302" y="247"/>
                    <a:pt x="1302" y="247"/>
                    <a:pt x="1302" y="247"/>
                  </a:cubicBezTo>
                  <a:cubicBezTo>
                    <a:pt x="1302" y="247"/>
                    <a:pt x="1303" y="247"/>
                    <a:pt x="1303" y="247"/>
                  </a:cubicBezTo>
                  <a:cubicBezTo>
                    <a:pt x="1303" y="247"/>
                    <a:pt x="1303" y="247"/>
                    <a:pt x="1303" y="247"/>
                  </a:cubicBezTo>
                  <a:cubicBezTo>
                    <a:pt x="1304" y="247"/>
                    <a:pt x="1304" y="247"/>
                    <a:pt x="1304" y="247"/>
                  </a:cubicBezTo>
                  <a:cubicBezTo>
                    <a:pt x="1305" y="248"/>
                    <a:pt x="1305" y="248"/>
                    <a:pt x="1305" y="248"/>
                  </a:cubicBezTo>
                  <a:cubicBezTo>
                    <a:pt x="1306" y="248"/>
                    <a:pt x="1306" y="248"/>
                    <a:pt x="1307" y="248"/>
                  </a:cubicBezTo>
                  <a:cubicBezTo>
                    <a:pt x="1307" y="248"/>
                    <a:pt x="1307" y="248"/>
                    <a:pt x="1308" y="248"/>
                  </a:cubicBezTo>
                  <a:cubicBezTo>
                    <a:pt x="1308" y="248"/>
                    <a:pt x="1310" y="248"/>
                    <a:pt x="1310" y="248"/>
                  </a:cubicBezTo>
                  <a:cubicBezTo>
                    <a:pt x="1310" y="249"/>
                    <a:pt x="1310" y="250"/>
                    <a:pt x="1310" y="250"/>
                  </a:cubicBezTo>
                  <a:cubicBezTo>
                    <a:pt x="1309" y="251"/>
                    <a:pt x="1309" y="252"/>
                    <a:pt x="1310" y="252"/>
                  </a:cubicBezTo>
                  <a:cubicBezTo>
                    <a:pt x="1310" y="252"/>
                    <a:pt x="1310" y="253"/>
                    <a:pt x="1311" y="253"/>
                  </a:cubicBezTo>
                  <a:cubicBezTo>
                    <a:pt x="1311" y="253"/>
                    <a:pt x="1312" y="253"/>
                    <a:pt x="1312" y="254"/>
                  </a:cubicBezTo>
                  <a:cubicBezTo>
                    <a:pt x="1312" y="254"/>
                    <a:pt x="1312" y="255"/>
                    <a:pt x="1312" y="255"/>
                  </a:cubicBezTo>
                  <a:cubicBezTo>
                    <a:pt x="1312" y="255"/>
                    <a:pt x="1312" y="256"/>
                    <a:pt x="1312" y="256"/>
                  </a:cubicBezTo>
                  <a:cubicBezTo>
                    <a:pt x="1312" y="256"/>
                    <a:pt x="1313" y="257"/>
                    <a:pt x="1313" y="257"/>
                  </a:cubicBezTo>
                  <a:cubicBezTo>
                    <a:pt x="1313" y="258"/>
                    <a:pt x="1313" y="258"/>
                    <a:pt x="1313" y="258"/>
                  </a:cubicBezTo>
                  <a:cubicBezTo>
                    <a:pt x="1313" y="259"/>
                    <a:pt x="1313" y="260"/>
                    <a:pt x="1313" y="261"/>
                  </a:cubicBezTo>
                  <a:cubicBezTo>
                    <a:pt x="1313" y="261"/>
                    <a:pt x="1313" y="262"/>
                    <a:pt x="1312" y="262"/>
                  </a:cubicBezTo>
                  <a:cubicBezTo>
                    <a:pt x="1312" y="262"/>
                    <a:pt x="1312" y="263"/>
                    <a:pt x="1312" y="263"/>
                  </a:cubicBezTo>
                  <a:cubicBezTo>
                    <a:pt x="1312" y="264"/>
                    <a:pt x="1312" y="264"/>
                    <a:pt x="1312" y="265"/>
                  </a:cubicBezTo>
                  <a:cubicBezTo>
                    <a:pt x="1311" y="266"/>
                    <a:pt x="1311" y="267"/>
                    <a:pt x="1310" y="268"/>
                  </a:cubicBezTo>
                  <a:cubicBezTo>
                    <a:pt x="1310" y="268"/>
                    <a:pt x="1310" y="268"/>
                    <a:pt x="1310" y="268"/>
                  </a:cubicBezTo>
                  <a:cubicBezTo>
                    <a:pt x="1310" y="269"/>
                    <a:pt x="1310" y="269"/>
                    <a:pt x="1310" y="269"/>
                  </a:cubicBezTo>
                  <a:cubicBezTo>
                    <a:pt x="1310" y="270"/>
                    <a:pt x="1309" y="271"/>
                    <a:pt x="1309" y="271"/>
                  </a:cubicBezTo>
                  <a:cubicBezTo>
                    <a:pt x="1308" y="272"/>
                    <a:pt x="1308" y="272"/>
                    <a:pt x="1308" y="273"/>
                  </a:cubicBezTo>
                  <a:cubicBezTo>
                    <a:pt x="1309" y="273"/>
                    <a:pt x="1309" y="273"/>
                    <a:pt x="1309" y="273"/>
                  </a:cubicBezTo>
                  <a:cubicBezTo>
                    <a:pt x="1309" y="273"/>
                    <a:pt x="1309" y="274"/>
                    <a:pt x="1309" y="274"/>
                  </a:cubicBezTo>
                  <a:cubicBezTo>
                    <a:pt x="1309" y="274"/>
                    <a:pt x="1309" y="275"/>
                    <a:pt x="1309" y="275"/>
                  </a:cubicBezTo>
                  <a:cubicBezTo>
                    <a:pt x="1309" y="276"/>
                    <a:pt x="1308" y="276"/>
                    <a:pt x="1308" y="277"/>
                  </a:cubicBezTo>
                  <a:cubicBezTo>
                    <a:pt x="1308" y="277"/>
                    <a:pt x="1308" y="277"/>
                    <a:pt x="1308" y="277"/>
                  </a:cubicBezTo>
                  <a:cubicBezTo>
                    <a:pt x="1307" y="277"/>
                    <a:pt x="1307" y="278"/>
                    <a:pt x="1307" y="279"/>
                  </a:cubicBezTo>
                  <a:cubicBezTo>
                    <a:pt x="1307" y="279"/>
                    <a:pt x="1306" y="280"/>
                    <a:pt x="1306" y="280"/>
                  </a:cubicBezTo>
                  <a:cubicBezTo>
                    <a:pt x="1305" y="282"/>
                    <a:pt x="1304" y="283"/>
                    <a:pt x="1303" y="283"/>
                  </a:cubicBezTo>
                  <a:cubicBezTo>
                    <a:pt x="1302" y="283"/>
                    <a:pt x="1302" y="284"/>
                    <a:pt x="1301" y="284"/>
                  </a:cubicBezTo>
                  <a:cubicBezTo>
                    <a:pt x="1301" y="284"/>
                    <a:pt x="1300" y="284"/>
                    <a:pt x="1300" y="284"/>
                  </a:cubicBezTo>
                  <a:cubicBezTo>
                    <a:pt x="1299" y="285"/>
                    <a:pt x="1299" y="285"/>
                    <a:pt x="1298" y="285"/>
                  </a:cubicBezTo>
                  <a:cubicBezTo>
                    <a:pt x="1297" y="285"/>
                    <a:pt x="1297" y="285"/>
                    <a:pt x="1297" y="285"/>
                  </a:cubicBezTo>
                  <a:cubicBezTo>
                    <a:pt x="1297" y="285"/>
                    <a:pt x="1297" y="285"/>
                    <a:pt x="1297" y="285"/>
                  </a:cubicBezTo>
                  <a:cubicBezTo>
                    <a:pt x="1296" y="285"/>
                    <a:pt x="1296" y="285"/>
                    <a:pt x="1296" y="285"/>
                  </a:cubicBezTo>
                  <a:cubicBezTo>
                    <a:pt x="1295" y="285"/>
                    <a:pt x="1295" y="285"/>
                    <a:pt x="1295" y="285"/>
                  </a:cubicBezTo>
                  <a:cubicBezTo>
                    <a:pt x="1295" y="285"/>
                    <a:pt x="1294" y="285"/>
                    <a:pt x="1294" y="285"/>
                  </a:cubicBezTo>
                  <a:cubicBezTo>
                    <a:pt x="1294" y="285"/>
                    <a:pt x="1293" y="285"/>
                    <a:pt x="1293" y="285"/>
                  </a:cubicBezTo>
                  <a:cubicBezTo>
                    <a:pt x="1293" y="285"/>
                    <a:pt x="1293" y="285"/>
                    <a:pt x="1293" y="285"/>
                  </a:cubicBezTo>
                  <a:cubicBezTo>
                    <a:pt x="1292" y="285"/>
                    <a:pt x="1291" y="284"/>
                    <a:pt x="1291" y="284"/>
                  </a:cubicBezTo>
                  <a:cubicBezTo>
                    <a:pt x="1291" y="283"/>
                    <a:pt x="1290" y="283"/>
                    <a:pt x="1290" y="283"/>
                  </a:cubicBezTo>
                  <a:cubicBezTo>
                    <a:pt x="1290" y="283"/>
                    <a:pt x="1290" y="283"/>
                    <a:pt x="1290" y="283"/>
                  </a:cubicBezTo>
                  <a:cubicBezTo>
                    <a:pt x="1289" y="282"/>
                    <a:pt x="1289" y="282"/>
                    <a:pt x="1288" y="282"/>
                  </a:cubicBezTo>
                  <a:cubicBezTo>
                    <a:pt x="1288" y="281"/>
                    <a:pt x="1288" y="281"/>
                    <a:pt x="1288" y="281"/>
                  </a:cubicBezTo>
                  <a:cubicBezTo>
                    <a:pt x="1288" y="281"/>
                    <a:pt x="1287" y="280"/>
                    <a:pt x="1287" y="280"/>
                  </a:cubicBezTo>
                  <a:cubicBezTo>
                    <a:pt x="1286" y="280"/>
                    <a:pt x="1286" y="279"/>
                    <a:pt x="1286" y="279"/>
                  </a:cubicBezTo>
                  <a:cubicBezTo>
                    <a:pt x="1286" y="279"/>
                    <a:pt x="1285" y="279"/>
                    <a:pt x="1285" y="279"/>
                  </a:cubicBezTo>
                  <a:cubicBezTo>
                    <a:pt x="1285" y="279"/>
                    <a:pt x="1285" y="279"/>
                    <a:pt x="1285" y="279"/>
                  </a:cubicBezTo>
                  <a:cubicBezTo>
                    <a:pt x="1285" y="279"/>
                    <a:pt x="1284" y="279"/>
                    <a:pt x="1284" y="279"/>
                  </a:cubicBezTo>
                  <a:cubicBezTo>
                    <a:pt x="1283" y="279"/>
                    <a:pt x="1283" y="279"/>
                    <a:pt x="1283" y="278"/>
                  </a:cubicBezTo>
                  <a:cubicBezTo>
                    <a:pt x="1283" y="278"/>
                    <a:pt x="1282" y="278"/>
                    <a:pt x="1282" y="278"/>
                  </a:cubicBezTo>
                  <a:cubicBezTo>
                    <a:pt x="1282" y="278"/>
                    <a:pt x="1281" y="277"/>
                    <a:pt x="1281" y="277"/>
                  </a:cubicBezTo>
                  <a:cubicBezTo>
                    <a:pt x="1280" y="278"/>
                    <a:pt x="1280" y="278"/>
                    <a:pt x="1279" y="278"/>
                  </a:cubicBezTo>
                  <a:cubicBezTo>
                    <a:pt x="1279" y="278"/>
                    <a:pt x="1279" y="278"/>
                    <a:pt x="1279" y="278"/>
                  </a:cubicBezTo>
                  <a:cubicBezTo>
                    <a:pt x="1279" y="279"/>
                    <a:pt x="1278" y="279"/>
                    <a:pt x="1278" y="279"/>
                  </a:cubicBezTo>
                  <a:cubicBezTo>
                    <a:pt x="1278" y="279"/>
                    <a:pt x="1278" y="280"/>
                    <a:pt x="1279" y="280"/>
                  </a:cubicBezTo>
                  <a:cubicBezTo>
                    <a:pt x="1279" y="280"/>
                    <a:pt x="1279" y="280"/>
                    <a:pt x="1279" y="280"/>
                  </a:cubicBezTo>
                  <a:cubicBezTo>
                    <a:pt x="1279" y="280"/>
                    <a:pt x="1279" y="281"/>
                    <a:pt x="1279" y="281"/>
                  </a:cubicBezTo>
                  <a:cubicBezTo>
                    <a:pt x="1280" y="281"/>
                    <a:pt x="1280" y="280"/>
                    <a:pt x="1281" y="280"/>
                  </a:cubicBezTo>
                  <a:cubicBezTo>
                    <a:pt x="1282" y="280"/>
                    <a:pt x="1282" y="279"/>
                    <a:pt x="1283" y="279"/>
                  </a:cubicBezTo>
                  <a:cubicBezTo>
                    <a:pt x="1283" y="279"/>
                    <a:pt x="1283" y="279"/>
                    <a:pt x="1283" y="279"/>
                  </a:cubicBezTo>
                  <a:cubicBezTo>
                    <a:pt x="1284" y="279"/>
                    <a:pt x="1284" y="279"/>
                    <a:pt x="1284" y="279"/>
                  </a:cubicBezTo>
                  <a:cubicBezTo>
                    <a:pt x="1285" y="279"/>
                    <a:pt x="1285" y="279"/>
                    <a:pt x="1285" y="279"/>
                  </a:cubicBezTo>
                  <a:cubicBezTo>
                    <a:pt x="1286" y="279"/>
                    <a:pt x="1286" y="280"/>
                    <a:pt x="1286" y="280"/>
                  </a:cubicBezTo>
                  <a:cubicBezTo>
                    <a:pt x="1286" y="280"/>
                    <a:pt x="1286" y="280"/>
                    <a:pt x="1286" y="280"/>
                  </a:cubicBezTo>
                  <a:cubicBezTo>
                    <a:pt x="1286" y="280"/>
                    <a:pt x="1286" y="280"/>
                    <a:pt x="1286" y="280"/>
                  </a:cubicBezTo>
                  <a:cubicBezTo>
                    <a:pt x="1287" y="280"/>
                    <a:pt x="1288" y="281"/>
                    <a:pt x="1288" y="282"/>
                  </a:cubicBezTo>
                  <a:cubicBezTo>
                    <a:pt x="1287" y="283"/>
                    <a:pt x="1285" y="284"/>
                    <a:pt x="1285" y="284"/>
                  </a:cubicBezTo>
                  <a:cubicBezTo>
                    <a:pt x="1285" y="284"/>
                    <a:pt x="1284" y="284"/>
                    <a:pt x="1284" y="284"/>
                  </a:cubicBezTo>
                  <a:cubicBezTo>
                    <a:pt x="1284" y="284"/>
                    <a:pt x="1284" y="284"/>
                    <a:pt x="1284" y="284"/>
                  </a:cubicBezTo>
                  <a:cubicBezTo>
                    <a:pt x="1284" y="284"/>
                    <a:pt x="1284" y="284"/>
                    <a:pt x="1283" y="284"/>
                  </a:cubicBezTo>
                  <a:cubicBezTo>
                    <a:pt x="1283" y="284"/>
                    <a:pt x="1283" y="284"/>
                    <a:pt x="1283" y="284"/>
                  </a:cubicBezTo>
                  <a:cubicBezTo>
                    <a:pt x="1283" y="284"/>
                    <a:pt x="1283" y="284"/>
                    <a:pt x="1283" y="284"/>
                  </a:cubicBezTo>
                  <a:cubicBezTo>
                    <a:pt x="1283" y="284"/>
                    <a:pt x="1282" y="284"/>
                    <a:pt x="1282" y="284"/>
                  </a:cubicBezTo>
                  <a:cubicBezTo>
                    <a:pt x="1282" y="284"/>
                    <a:pt x="1282" y="284"/>
                    <a:pt x="1282" y="284"/>
                  </a:cubicBezTo>
                  <a:cubicBezTo>
                    <a:pt x="1281" y="284"/>
                    <a:pt x="1281" y="284"/>
                    <a:pt x="1281" y="284"/>
                  </a:cubicBezTo>
                  <a:cubicBezTo>
                    <a:pt x="1281" y="284"/>
                    <a:pt x="1281" y="284"/>
                    <a:pt x="1280" y="284"/>
                  </a:cubicBezTo>
                  <a:cubicBezTo>
                    <a:pt x="1280" y="284"/>
                    <a:pt x="1280" y="284"/>
                    <a:pt x="1280" y="284"/>
                  </a:cubicBezTo>
                  <a:cubicBezTo>
                    <a:pt x="1279" y="283"/>
                    <a:pt x="1279" y="283"/>
                    <a:pt x="1279" y="283"/>
                  </a:cubicBezTo>
                  <a:cubicBezTo>
                    <a:pt x="1279" y="283"/>
                    <a:pt x="1279" y="284"/>
                    <a:pt x="1279" y="284"/>
                  </a:cubicBezTo>
                  <a:cubicBezTo>
                    <a:pt x="1279" y="284"/>
                    <a:pt x="1279" y="284"/>
                    <a:pt x="1279" y="284"/>
                  </a:cubicBezTo>
                  <a:cubicBezTo>
                    <a:pt x="1279" y="285"/>
                    <a:pt x="1279" y="286"/>
                    <a:pt x="1280" y="286"/>
                  </a:cubicBezTo>
                  <a:cubicBezTo>
                    <a:pt x="1281" y="286"/>
                    <a:pt x="1281" y="286"/>
                    <a:pt x="1282" y="287"/>
                  </a:cubicBezTo>
                  <a:cubicBezTo>
                    <a:pt x="1282" y="287"/>
                    <a:pt x="1282" y="287"/>
                    <a:pt x="1282" y="287"/>
                  </a:cubicBezTo>
                  <a:cubicBezTo>
                    <a:pt x="1282" y="287"/>
                    <a:pt x="1282" y="287"/>
                    <a:pt x="1282" y="288"/>
                  </a:cubicBezTo>
                  <a:cubicBezTo>
                    <a:pt x="1282" y="288"/>
                    <a:pt x="1282" y="289"/>
                    <a:pt x="1282" y="289"/>
                  </a:cubicBezTo>
                  <a:cubicBezTo>
                    <a:pt x="1281" y="289"/>
                    <a:pt x="1281" y="290"/>
                    <a:pt x="1281" y="290"/>
                  </a:cubicBezTo>
                  <a:cubicBezTo>
                    <a:pt x="1281" y="290"/>
                    <a:pt x="1281" y="290"/>
                    <a:pt x="1281" y="290"/>
                  </a:cubicBezTo>
                  <a:cubicBezTo>
                    <a:pt x="1282" y="289"/>
                    <a:pt x="1282" y="289"/>
                    <a:pt x="1283" y="288"/>
                  </a:cubicBezTo>
                  <a:cubicBezTo>
                    <a:pt x="1283" y="288"/>
                    <a:pt x="1284" y="288"/>
                    <a:pt x="1284" y="288"/>
                  </a:cubicBezTo>
                  <a:cubicBezTo>
                    <a:pt x="1285" y="288"/>
                    <a:pt x="1285" y="288"/>
                    <a:pt x="1285" y="287"/>
                  </a:cubicBezTo>
                  <a:cubicBezTo>
                    <a:pt x="1285" y="287"/>
                    <a:pt x="1285" y="287"/>
                    <a:pt x="1286" y="287"/>
                  </a:cubicBezTo>
                  <a:cubicBezTo>
                    <a:pt x="1287" y="286"/>
                    <a:pt x="1287" y="285"/>
                    <a:pt x="1288" y="285"/>
                  </a:cubicBezTo>
                  <a:cubicBezTo>
                    <a:pt x="1288" y="285"/>
                    <a:pt x="1289" y="285"/>
                    <a:pt x="1289" y="285"/>
                  </a:cubicBezTo>
                  <a:cubicBezTo>
                    <a:pt x="1290" y="285"/>
                    <a:pt x="1290" y="285"/>
                    <a:pt x="1290" y="286"/>
                  </a:cubicBezTo>
                  <a:cubicBezTo>
                    <a:pt x="1291" y="287"/>
                    <a:pt x="1291" y="287"/>
                    <a:pt x="1291" y="288"/>
                  </a:cubicBezTo>
                  <a:cubicBezTo>
                    <a:pt x="1292" y="288"/>
                    <a:pt x="1292" y="289"/>
                    <a:pt x="1292" y="290"/>
                  </a:cubicBezTo>
                  <a:cubicBezTo>
                    <a:pt x="1292" y="290"/>
                    <a:pt x="1293" y="290"/>
                    <a:pt x="1293" y="291"/>
                  </a:cubicBezTo>
                  <a:cubicBezTo>
                    <a:pt x="1294" y="292"/>
                    <a:pt x="1294" y="292"/>
                    <a:pt x="1295" y="292"/>
                  </a:cubicBezTo>
                  <a:cubicBezTo>
                    <a:pt x="1295" y="292"/>
                    <a:pt x="1295" y="292"/>
                    <a:pt x="1295" y="292"/>
                  </a:cubicBezTo>
                  <a:cubicBezTo>
                    <a:pt x="1296" y="292"/>
                    <a:pt x="1296" y="293"/>
                    <a:pt x="1297" y="293"/>
                  </a:cubicBezTo>
                  <a:cubicBezTo>
                    <a:pt x="1297" y="293"/>
                    <a:pt x="1297" y="293"/>
                    <a:pt x="1297" y="293"/>
                  </a:cubicBezTo>
                  <a:cubicBezTo>
                    <a:pt x="1297" y="293"/>
                    <a:pt x="1297" y="294"/>
                    <a:pt x="1297" y="294"/>
                  </a:cubicBezTo>
                  <a:cubicBezTo>
                    <a:pt x="1297" y="294"/>
                    <a:pt x="1297" y="294"/>
                    <a:pt x="1297" y="294"/>
                  </a:cubicBezTo>
                  <a:cubicBezTo>
                    <a:pt x="1298" y="294"/>
                    <a:pt x="1298" y="294"/>
                    <a:pt x="1298" y="294"/>
                  </a:cubicBezTo>
                  <a:cubicBezTo>
                    <a:pt x="1298" y="293"/>
                    <a:pt x="1298" y="293"/>
                    <a:pt x="1299" y="293"/>
                  </a:cubicBezTo>
                  <a:cubicBezTo>
                    <a:pt x="1299" y="293"/>
                    <a:pt x="1299" y="293"/>
                    <a:pt x="1299" y="293"/>
                  </a:cubicBezTo>
                  <a:cubicBezTo>
                    <a:pt x="1300" y="293"/>
                    <a:pt x="1300" y="293"/>
                    <a:pt x="1300" y="293"/>
                  </a:cubicBezTo>
                  <a:cubicBezTo>
                    <a:pt x="1300" y="293"/>
                    <a:pt x="1300" y="293"/>
                    <a:pt x="1301" y="293"/>
                  </a:cubicBezTo>
                  <a:cubicBezTo>
                    <a:pt x="1301" y="292"/>
                    <a:pt x="1302" y="292"/>
                    <a:pt x="1302" y="292"/>
                  </a:cubicBezTo>
                  <a:cubicBezTo>
                    <a:pt x="1302" y="292"/>
                    <a:pt x="1303" y="292"/>
                    <a:pt x="1303" y="292"/>
                  </a:cubicBezTo>
                  <a:cubicBezTo>
                    <a:pt x="1303" y="292"/>
                    <a:pt x="1303" y="293"/>
                    <a:pt x="1303" y="293"/>
                  </a:cubicBezTo>
                  <a:cubicBezTo>
                    <a:pt x="1303" y="293"/>
                    <a:pt x="1303" y="294"/>
                    <a:pt x="1303" y="294"/>
                  </a:cubicBezTo>
                  <a:cubicBezTo>
                    <a:pt x="1303" y="294"/>
                    <a:pt x="1304" y="294"/>
                    <a:pt x="1304" y="295"/>
                  </a:cubicBezTo>
                  <a:cubicBezTo>
                    <a:pt x="1305" y="295"/>
                    <a:pt x="1305" y="295"/>
                    <a:pt x="1305" y="295"/>
                  </a:cubicBezTo>
                  <a:cubicBezTo>
                    <a:pt x="1306" y="296"/>
                    <a:pt x="1306" y="297"/>
                    <a:pt x="1305" y="297"/>
                  </a:cubicBezTo>
                  <a:cubicBezTo>
                    <a:pt x="1305" y="297"/>
                    <a:pt x="1305" y="297"/>
                    <a:pt x="1305" y="297"/>
                  </a:cubicBezTo>
                  <a:cubicBezTo>
                    <a:pt x="1304" y="298"/>
                    <a:pt x="1304" y="298"/>
                    <a:pt x="1304" y="299"/>
                  </a:cubicBezTo>
                  <a:cubicBezTo>
                    <a:pt x="1304" y="299"/>
                    <a:pt x="1304" y="299"/>
                    <a:pt x="1304" y="299"/>
                  </a:cubicBezTo>
                  <a:cubicBezTo>
                    <a:pt x="1304" y="299"/>
                    <a:pt x="1304" y="299"/>
                    <a:pt x="1304" y="299"/>
                  </a:cubicBezTo>
                  <a:cubicBezTo>
                    <a:pt x="1305" y="300"/>
                    <a:pt x="1305" y="300"/>
                    <a:pt x="1305" y="300"/>
                  </a:cubicBezTo>
                  <a:cubicBezTo>
                    <a:pt x="1306" y="300"/>
                    <a:pt x="1306" y="301"/>
                    <a:pt x="1306" y="301"/>
                  </a:cubicBezTo>
                  <a:cubicBezTo>
                    <a:pt x="1306" y="302"/>
                    <a:pt x="1306" y="302"/>
                    <a:pt x="1306" y="302"/>
                  </a:cubicBezTo>
                  <a:cubicBezTo>
                    <a:pt x="1306" y="302"/>
                    <a:pt x="1307" y="302"/>
                    <a:pt x="1307" y="302"/>
                  </a:cubicBezTo>
                  <a:cubicBezTo>
                    <a:pt x="1307" y="302"/>
                    <a:pt x="1307" y="302"/>
                    <a:pt x="1307" y="302"/>
                  </a:cubicBezTo>
                  <a:cubicBezTo>
                    <a:pt x="1307" y="302"/>
                    <a:pt x="1307" y="302"/>
                    <a:pt x="1307" y="301"/>
                  </a:cubicBezTo>
                  <a:cubicBezTo>
                    <a:pt x="1307" y="301"/>
                    <a:pt x="1308" y="301"/>
                    <a:pt x="1308" y="301"/>
                  </a:cubicBezTo>
                  <a:cubicBezTo>
                    <a:pt x="1308" y="301"/>
                    <a:pt x="1308" y="301"/>
                    <a:pt x="1308" y="301"/>
                  </a:cubicBezTo>
                  <a:cubicBezTo>
                    <a:pt x="1308" y="300"/>
                    <a:pt x="1309" y="300"/>
                    <a:pt x="1309" y="300"/>
                  </a:cubicBezTo>
                  <a:cubicBezTo>
                    <a:pt x="1309" y="299"/>
                    <a:pt x="1309" y="299"/>
                    <a:pt x="1310" y="299"/>
                  </a:cubicBezTo>
                  <a:cubicBezTo>
                    <a:pt x="1310" y="299"/>
                    <a:pt x="1310" y="299"/>
                    <a:pt x="1310" y="299"/>
                  </a:cubicBezTo>
                  <a:cubicBezTo>
                    <a:pt x="1311" y="300"/>
                    <a:pt x="1311" y="300"/>
                    <a:pt x="1311" y="301"/>
                  </a:cubicBezTo>
                  <a:cubicBezTo>
                    <a:pt x="1311" y="301"/>
                    <a:pt x="1311" y="301"/>
                    <a:pt x="1311" y="301"/>
                  </a:cubicBezTo>
                  <a:cubicBezTo>
                    <a:pt x="1311" y="301"/>
                    <a:pt x="1311" y="301"/>
                    <a:pt x="1311" y="302"/>
                  </a:cubicBezTo>
                  <a:cubicBezTo>
                    <a:pt x="1311" y="302"/>
                    <a:pt x="1311" y="302"/>
                    <a:pt x="1311" y="303"/>
                  </a:cubicBezTo>
                  <a:cubicBezTo>
                    <a:pt x="1311" y="303"/>
                    <a:pt x="1312" y="303"/>
                    <a:pt x="1312" y="304"/>
                  </a:cubicBezTo>
                  <a:cubicBezTo>
                    <a:pt x="1312" y="304"/>
                    <a:pt x="1312" y="304"/>
                    <a:pt x="1312" y="304"/>
                  </a:cubicBezTo>
                  <a:cubicBezTo>
                    <a:pt x="1312" y="304"/>
                    <a:pt x="1312" y="304"/>
                    <a:pt x="1312" y="305"/>
                  </a:cubicBezTo>
                  <a:cubicBezTo>
                    <a:pt x="1312" y="305"/>
                    <a:pt x="1312" y="305"/>
                    <a:pt x="1312" y="306"/>
                  </a:cubicBezTo>
                  <a:cubicBezTo>
                    <a:pt x="1311" y="306"/>
                    <a:pt x="1311" y="306"/>
                    <a:pt x="1311" y="306"/>
                  </a:cubicBezTo>
                  <a:cubicBezTo>
                    <a:pt x="1311" y="307"/>
                    <a:pt x="1310" y="307"/>
                    <a:pt x="1310" y="307"/>
                  </a:cubicBezTo>
                  <a:cubicBezTo>
                    <a:pt x="1310" y="307"/>
                    <a:pt x="1309" y="307"/>
                    <a:pt x="1309" y="307"/>
                  </a:cubicBezTo>
                  <a:cubicBezTo>
                    <a:pt x="1309" y="307"/>
                    <a:pt x="1309" y="307"/>
                    <a:pt x="1309" y="307"/>
                  </a:cubicBezTo>
                  <a:cubicBezTo>
                    <a:pt x="1309" y="307"/>
                    <a:pt x="1309" y="307"/>
                    <a:pt x="1309" y="307"/>
                  </a:cubicBezTo>
                  <a:cubicBezTo>
                    <a:pt x="1309" y="307"/>
                    <a:pt x="1309" y="308"/>
                    <a:pt x="1309" y="308"/>
                  </a:cubicBezTo>
                  <a:cubicBezTo>
                    <a:pt x="1309" y="308"/>
                    <a:pt x="1309" y="308"/>
                    <a:pt x="1309" y="308"/>
                  </a:cubicBezTo>
                  <a:cubicBezTo>
                    <a:pt x="1309" y="309"/>
                    <a:pt x="1309" y="309"/>
                    <a:pt x="1309" y="310"/>
                  </a:cubicBezTo>
                  <a:cubicBezTo>
                    <a:pt x="1309" y="310"/>
                    <a:pt x="1309" y="310"/>
                    <a:pt x="1309" y="310"/>
                  </a:cubicBezTo>
                  <a:cubicBezTo>
                    <a:pt x="1308" y="311"/>
                    <a:pt x="1308" y="311"/>
                    <a:pt x="1308" y="312"/>
                  </a:cubicBezTo>
                  <a:cubicBezTo>
                    <a:pt x="1308" y="312"/>
                    <a:pt x="1308" y="312"/>
                    <a:pt x="1308" y="312"/>
                  </a:cubicBezTo>
                  <a:cubicBezTo>
                    <a:pt x="1308" y="312"/>
                    <a:pt x="1308" y="312"/>
                    <a:pt x="1308" y="312"/>
                  </a:cubicBezTo>
                  <a:cubicBezTo>
                    <a:pt x="1308" y="312"/>
                    <a:pt x="1308" y="312"/>
                    <a:pt x="1308" y="312"/>
                  </a:cubicBezTo>
                  <a:cubicBezTo>
                    <a:pt x="1309" y="312"/>
                    <a:pt x="1309" y="312"/>
                    <a:pt x="1309" y="312"/>
                  </a:cubicBezTo>
                  <a:cubicBezTo>
                    <a:pt x="1309" y="312"/>
                    <a:pt x="1309" y="312"/>
                    <a:pt x="1309" y="312"/>
                  </a:cubicBezTo>
                  <a:cubicBezTo>
                    <a:pt x="1309" y="312"/>
                    <a:pt x="1309" y="312"/>
                    <a:pt x="1309" y="312"/>
                  </a:cubicBezTo>
                  <a:cubicBezTo>
                    <a:pt x="1310" y="312"/>
                    <a:pt x="1310" y="311"/>
                    <a:pt x="1310" y="311"/>
                  </a:cubicBezTo>
                  <a:cubicBezTo>
                    <a:pt x="1311" y="311"/>
                    <a:pt x="1311" y="310"/>
                    <a:pt x="1312" y="310"/>
                  </a:cubicBezTo>
                  <a:cubicBezTo>
                    <a:pt x="1312" y="310"/>
                    <a:pt x="1312" y="310"/>
                    <a:pt x="1312" y="310"/>
                  </a:cubicBezTo>
                  <a:cubicBezTo>
                    <a:pt x="1312" y="310"/>
                    <a:pt x="1312" y="310"/>
                    <a:pt x="1312" y="310"/>
                  </a:cubicBezTo>
                  <a:cubicBezTo>
                    <a:pt x="1313" y="310"/>
                    <a:pt x="1313" y="310"/>
                    <a:pt x="1313" y="310"/>
                  </a:cubicBezTo>
                  <a:cubicBezTo>
                    <a:pt x="1313" y="310"/>
                    <a:pt x="1313" y="310"/>
                    <a:pt x="1313" y="310"/>
                  </a:cubicBezTo>
                  <a:cubicBezTo>
                    <a:pt x="1313" y="310"/>
                    <a:pt x="1313" y="310"/>
                    <a:pt x="1313" y="310"/>
                  </a:cubicBezTo>
                  <a:cubicBezTo>
                    <a:pt x="1313" y="309"/>
                    <a:pt x="1313" y="309"/>
                    <a:pt x="1314" y="309"/>
                  </a:cubicBezTo>
                  <a:cubicBezTo>
                    <a:pt x="1314" y="309"/>
                    <a:pt x="1314" y="309"/>
                    <a:pt x="1314" y="309"/>
                  </a:cubicBezTo>
                  <a:cubicBezTo>
                    <a:pt x="1315" y="309"/>
                    <a:pt x="1315" y="309"/>
                    <a:pt x="1315" y="309"/>
                  </a:cubicBezTo>
                  <a:cubicBezTo>
                    <a:pt x="1315" y="309"/>
                    <a:pt x="1316" y="310"/>
                    <a:pt x="1316" y="310"/>
                  </a:cubicBezTo>
                  <a:cubicBezTo>
                    <a:pt x="1316" y="311"/>
                    <a:pt x="1317" y="312"/>
                    <a:pt x="1318" y="312"/>
                  </a:cubicBezTo>
                  <a:cubicBezTo>
                    <a:pt x="1318" y="312"/>
                    <a:pt x="1318" y="312"/>
                    <a:pt x="1319" y="312"/>
                  </a:cubicBezTo>
                  <a:cubicBezTo>
                    <a:pt x="1319" y="313"/>
                    <a:pt x="1320" y="313"/>
                    <a:pt x="1320" y="314"/>
                  </a:cubicBezTo>
                  <a:cubicBezTo>
                    <a:pt x="1320" y="314"/>
                    <a:pt x="1320" y="314"/>
                    <a:pt x="1320" y="314"/>
                  </a:cubicBezTo>
                  <a:cubicBezTo>
                    <a:pt x="1320" y="314"/>
                    <a:pt x="1320" y="314"/>
                    <a:pt x="1320" y="314"/>
                  </a:cubicBezTo>
                  <a:cubicBezTo>
                    <a:pt x="1320" y="315"/>
                    <a:pt x="1321" y="315"/>
                    <a:pt x="1322" y="315"/>
                  </a:cubicBezTo>
                  <a:cubicBezTo>
                    <a:pt x="1322" y="315"/>
                    <a:pt x="1322" y="315"/>
                    <a:pt x="1322" y="315"/>
                  </a:cubicBezTo>
                  <a:cubicBezTo>
                    <a:pt x="1323" y="315"/>
                    <a:pt x="1323" y="315"/>
                    <a:pt x="1323" y="315"/>
                  </a:cubicBezTo>
                  <a:cubicBezTo>
                    <a:pt x="1323" y="315"/>
                    <a:pt x="1323" y="316"/>
                    <a:pt x="1323" y="316"/>
                  </a:cubicBezTo>
                  <a:cubicBezTo>
                    <a:pt x="1323" y="316"/>
                    <a:pt x="1323" y="316"/>
                    <a:pt x="1323" y="316"/>
                  </a:cubicBezTo>
                  <a:cubicBezTo>
                    <a:pt x="1323" y="316"/>
                    <a:pt x="1324" y="316"/>
                    <a:pt x="1324" y="316"/>
                  </a:cubicBezTo>
                  <a:cubicBezTo>
                    <a:pt x="1324" y="316"/>
                    <a:pt x="1324" y="316"/>
                    <a:pt x="1324" y="317"/>
                  </a:cubicBezTo>
                  <a:cubicBezTo>
                    <a:pt x="1324" y="317"/>
                    <a:pt x="1324" y="317"/>
                    <a:pt x="1324" y="317"/>
                  </a:cubicBezTo>
                  <a:cubicBezTo>
                    <a:pt x="1324" y="317"/>
                    <a:pt x="1325" y="317"/>
                    <a:pt x="1325" y="318"/>
                  </a:cubicBezTo>
                  <a:cubicBezTo>
                    <a:pt x="1325" y="318"/>
                    <a:pt x="1324" y="319"/>
                    <a:pt x="1324" y="319"/>
                  </a:cubicBezTo>
                  <a:cubicBezTo>
                    <a:pt x="1324" y="320"/>
                    <a:pt x="1323" y="320"/>
                    <a:pt x="1324" y="321"/>
                  </a:cubicBezTo>
                  <a:cubicBezTo>
                    <a:pt x="1324" y="321"/>
                    <a:pt x="1324" y="321"/>
                    <a:pt x="1324" y="321"/>
                  </a:cubicBezTo>
                  <a:cubicBezTo>
                    <a:pt x="1325" y="322"/>
                    <a:pt x="1325" y="322"/>
                    <a:pt x="1325" y="322"/>
                  </a:cubicBezTo>
                  <a:cubicBezTo>
                    <a:pt x="1325" y="323"/>
                    <a:pt x="1325" y="323"/>
                    <a:pt x="1326" y="323"/>
                  </a:cubicBezTo>
                  <a:cubicBezTo>
                    <a:pt x="1326" y="323"/>
                    <a:pt x="1326" y="323"/>
                    <a:pt x="1326" y="323"/>
                  </a:cubicBezTo>
                  <a:cubicBezTo>
                    <a:pt x="1327" y="323"/>
                    <a:pt x="1327" y="323"/>
                    <a:pt x="1327" y="323"/>
                  </a:cubicBezTo>
                  <a:cubicBezTo>
                    <a:pt x="1327" y="323"/>
                    <a:pt x="1327" y="323"/>
                    <a:pt x="1327" y="323"/>
                  </a:cubicBezTo>
                  <a:cubicBezTo>
                    <a:pt x="1327" y="323"/>
                    <a:pt x="1328" y="323"/>
                    <a:pt x="1328" y="324"/>
                  </a:cubicBezTo>
                  <a:cubicBezTo>
                    <a:pt x="1328" y="324"/>
                    <a:pt x="1328" y="324"/>
                    <a:pt x="1328" y="324"/>
                  </a:cubicBezTo>
                  <a:cubicBezTo>
                    <a:pt x="1328" y="325"/>
                    <a:pt x="1328" y="325"/>
                    <a:pt x="1329" y="325"/>
                  </a:cubicBezTo>
                  <a:cubicBezTo>
                    <a:pt x="1329" y="325"/>
                    <a:pt x="1329" y="325"/>
                    <a:pt x="1329" y="325"/>
                  </a:cubicBezTo>
                  <a:cubicBezTo>
                    <a:pt x="1329" y="326"/>
                    <a:pt x="1329" y="326"/>
                    <a:pt x="1329" y="327"/>
                  </a:cubicBezTo>
                  <a:cubicBezTo>
                    <a:pt x="1329" y="327"/>
                    <a:pt x="1329" y="328"/>
                    <a:pt x="1328" y="328"/>
                  </a:cubicBezTo>
                  <a:cubicBezTo>
                    <a:pt x="1328" y="328"/>
                    <a:pt x="1328" y="329"/>
                    <a:pt x="1328" y="329"/>
                  </a:cubicBezTo>
                  <a:cubicBezTo>
                    <a:pt x="1327" y="329"/>
                    <a:pt x="1327" y="330"/>
                    <a:pt x="1327" y="330"/>
                  </a:cubicBezTo>
                  <a:cubicBezTo>
                    <a:pt x="1327" y="330"/>
                    <a:pt x="1327" y="331"/>
                    <a:pt x="1326" y="332"/>
                  </a:cubicBezTo>
                  <a:cubicBezTo>
                    <a:pt x="1326" y="332"/>
                    <a:pt x="1326" y="332"/>
                    <a:pt x="1326" y="332"/>
                  </a:cubicBezTo>
                  <a:cubicBezTo>
                    <a:pt x="1326" y="332"/>
                    <a:pt x="1326" y="333"/>
                    <a:pt x="1326" y="333"/>
                  </a:cubicBezTo>
                  <a:cubicBezTo>
                    <a:pt x="1326" y="333"/>
                    <a:pt x="1326" y="333"/>
                    <a:pt x="1326" y="333"/>
                  </a:cubicBezTo>
                  <a:cubicBezTo>
                    <a:pt x="1326" y="334"/>
                    <a:pt x="1326" y="334"/>
                    <a:pt x="1326" y="334"/>
                  </a:cubicBezTo>
                  <a:cubicBezTo>
                    <a:pt x="1325" y="335"/>
                    <a:pt x="1325" y="335"/>
                    <a:pt x="1326" y="335"/>
                  </a:cubicBezTo>
                  <a:cubicBezTo>
                    <a:pt x="1326" y="336"/>
                    <a:pt x="1326" y="336"/>
                    <a:pt x="1327" y="336"/>
                  </a:cubicBezTo>
                  <a:cubicBezTo>
                    <a:pt x="1327" y="337"/>
                    <a:pt x="1327" y="337"/>
                    <a:pt x="1327" y="338"/>
                  </a:cubicBezTo>
                  <a:cubicBezTo>
                    <a:pt x="1327" y="338"/>
                    <a:pt x="1327" y="338"/>
                    <a:pt x="1327" y="338"/>
                  </a:cubicBezTo>
                  <a:cubicBezTo>
                    <a:pt x="1327" y="339"/>
                    <a:pt x="1326" y="339"/>
                    <a:pt x="1326" y="339"/>
                  </a:cubicBezTo>
                  <a:cubicBezTo>
                    <a:pt x="1325" y="339"/>
                    <a:pt x="1324" y="338"/>
                    <a:pt x="1324" y="338"/>
                  </a:cubicBezTo>
                  <a:cubicBezTo>
                    <a:pt x="1324" y="338"/>
                    <a:pt x="1323" y="338"/>
                    <a:pt x="1323" y="338"/>
                  </a:cubicBezTo>
                  <a:cubicBezTo>
                    <a:pt x="1323" y="338"/>
                    <a:pt x="1323" y="338"/>
                    <a:pt x="1323" y="338"/>
                  </a:cubicBezTo>
                  <a:cubicBezTo>
                    <a:pt x="1322" y="338"/>
                    <a:pt x="1321" y="337"/>
                    <a:pt x="1320" y="337"/>
                  </a:cubicBezTo>
                  <a:cubicBezTo>
                    <a:pt x="1320" y="337"/>
                    <a:pt x="1320" y="337"/>
                    <a:pt x="1319" y="337"/>
                  </a:cubicBezTo>
                  <a:cubicBezTo>
                    <a:pt x="1319" y="337"/>
                    <a:pt x="1319" y="337"/>
                    <a:pt x="1319" y="337"/>
                  </a:cubicBezTo>
                  <a:cubicBezTo>
                    <a:pt x="1319" y="337"/>
                    <a:pt x="1319" y="337"/>
                    <a:pt x="1318" y="337"/>
                  </a:cubicBezTo>
                  <a:cubicBezTo>
                    <a:pt x="1318" y="337"/>
                    <a:pt x="1318" y="337"/>
                    <a:pt x="1318" y="337"/>
                  </a:cubicBezTo>
                  <a:cubicBezTo>
                    <a:pt x="1318" y="337"/>
                    <a:pt x="1317" y="337"/>
                    <a:pt x="1317" y="337"/>
                  </a:cubicBezTo>
                  <a:cubicBezTo>
                    <a:pt x="1317" y="337"/>
                    <a:pt x="1317" y="336"/>
                    <a:pt x="1316" y="336"/>
                  </a:cubicBezTo>
                  <a:cubicBezTo>
                    <a:pt x="1316" y="336"/>
                    <a:pt x="1316" y="336"/>
                    <a:pt x="1316" y="336"/>
                  </a:cubicBezTo>
                  <a:cubicBezTo>
                    <a:pt x="1316" y="336"/>
                    <a:pt x="1316" y="337"/>
                    <a:pt x="1315" y="337"/>
                  </a:cubicBezTo>
                  <a:cubicBezTo>
                    <a:pt x="1315" y="337"/>
                    <a:pt x="1314" y="337"/>
                    <a:pt x="1314" y="337"/>
                  </a:cubicBezTo>
                  <a:cubicBezTo>
                    <a:pt x="1314" y="337"/>
                    <a:pt x="1313" y="337"/>
                    <a:pt x="1313" y="337"/>
                  </a:cubicBezTo>
                  <a:cubicBezTo>
                    <a:pt x="1313" y="336"/>
                    <a:pt x="1313" y="336"/>
                    <a:pt x="1313" y="336"/>
                  </a:cubicBezTo>
                  <a:cubicBezTo>
                    <a:pt x="1312" y="336"/>
                    <a:pt x="1312" y="335"/>
                    <a:pt x="1312" y="335"/>
                  </a:cubicBezTo>
                  <a:cubicBezTo>
                    <a:pt x="1312" y="336"/>
                    <a:pt x="1312" y="336"/>
                    <a:pt x="1312" y="336"/>
                  </a:cubicBezTo>
                  <a:cubicBezTo>
                    <a:pt x="1312" y="336"/>
                    <a:pt x="1311" y="336"/>
                    <a:pt x="1311" y="336"/>
                  </a:cubicBezTo>
                  <a:cubicBezTo>
                    <a:pt x="1311" y="337"/>
                    <a:pt x="1310" y="337"/>
                    <a:pt x="1310" y="337"/>
                  </a:cubicBezTo>
                  <a:cubicBezTo>
                    <a:pt x="1310" y="337"/>
                    <a:pt x="1309" y="337"/>
                    <a:pt x="1309" y="337"/>
                  </a:cubicBezTo>
                  <a:cubicBezTo>
                    <a:pt x="1308" y="337"/>
                    <a:pt x="1308" y="337"/>
                    <a:pt x="1308" y="337"/>
                  </a:cubicBezTo>
                  <a:cubicBezTo>
                    <a:pt x="1308" y="337"/>
                    <a:pt x="1307" y="337"/>
                    <a:pt x="1307" y="337"/>
                  </a:cubicBezTo>
                  <a:cubicBezTo>
                    <a:pt x="1307" y="337"/>
                    <a:pt x="1307" y="337"/>
                    <a:pt x="1307" y="337"/>
                  </a:cubicBezTo>
                  <a:cubicBezTo>
                    <a:pt x="1307" y="337"/>
                    <a:pt x="1307" y="337"/>
                    <a:pt x="1306" y="338"/>
                  </a:cubicBezTo>
                  <a:cubicBezTo>
                    <a:pt x="1306" y="338"/>
                    <a:pt x="1306" y="338"/>
                    <a:pt x="1306" y="338"/>
                  </a:cubicBezTo>
                  <a:cubicBezTo>
                    <a:pt x="1306" y="339"/>
                    <a:pt x="1305" y="339"/>
                    <a:pt x="1305" y="340"/>
                  </a:cubicBezTo>
                  <a:cubicBezTo>
                    <a:pt x="1304" y="340"/>
                    <a:pt x="1304" y="340"/>
                    <a:pt x="1304" y="340"/>
                  </a:cubicBezTo>
                  <a:cubicBezTo>
                    <a:pt x="1303" y="341"/>
                    <a:pt x="1303" y="342"/>
                    <a:pt x="1302" y="342"/>
                  </a:cubicBezTo>
                  <a:cubicBezTo>
                    <a:pt x="1301" y="342"/>
                    <a:pt x="1301" y="342"/>
                    <a:pt x="1301" y="342"/>
                  </a:cubicBezTo>
                  <a:cubicBezTo>
                    <a:pt x="1301" y="342"/>
                    <a:pt x="1301" y="342"/>
                    <a:pt x="1301" y="342"/>
                  </a:cubicBezTo>
                  <a:cubicBezTo>
                    <a:pt x="1301" y="342"/>
                    <a:pt x="1301" y="342"/>
                    <a:pt x="1301" y="342"/>
                  </a:cubicBezTo>
                  <a:cubicBezTo>
                    <a:pt x="1300" y="342"/>
                    <a:pt x="1300" y="342"/>
                    <a:pt x="1300" y="342"/>
                  </a:cubicBezTo>
                  <a:cubicBezTo>
                    <a:pt x="1300" y="342"/>
                    <a:pt x="1300" y="342"/>
                    <a:pt x="1300" y="342"/>
                  </a:cubicBezTo>
                  <a:cubicBezTo>
                    <a:pt x="1301" y="343"/>
                    <a:pt x="1301" y="343"/>
                    <a:pt x="1301" y="343"/>
                  </a:cubicBezTo>
                  <a:cubicBezTo>
                    <a:pt x="1301" y="343"/>
                    <a:pt x="1301" y="343"/>
                    <a:pt x="1301" y="343"/>
                  </a:cubicBezTo>
                  <a:cubicBezTo>
                    <a:pt x="1301" y="343"/>
                    <a:pt x="1301" y="343"/>
                    <a:pt x="1301" y="344"/>
                  </a:cubicBezTo>
                  <a:cubicBezTo>
                    <a:pt x="1301" y="345"/>
                    <a:pt x="1301" y="345"/>
                    <a:pt x="1300" y="346"/>
                  </a:cubicBezTo>
                  <a:cubicBezTo>
                    <a:pt x="1300" y="346"/>
                    <a:pt x="1300" y="346"/>
                    <a:pt x="1300" y="346"/>
                  </a:cubicBezTo>
                  <a:cubicBezTo>
                    <a:pt x="1299" y="346"/>
                    <a:pt x="1299" y="347"/>
                    <a:pt x="1299" y="347"/>
                  </a:cubicBezTo>
                  <a:cubicBezTo>
                    <a:pt x="1298" y="347"/>
                    <a:pt x="1298" y="348"/>
                    <a:pt x="1297" y="348"/>
                  </a:cubicBezTo>
                  <a:cubicBezTo>
                    <a:pt x="1297" y="349"/>
                    <a:pt x="1296" y="349"/>
                    <a:pt x="1296" y="349"/>
                  </a:cubicBezTo>
                  <a:cubicBezTo>
                    <a:pt x="1295" y="349"/>
                    <a:pt x="1295" y="348"/>
                    <a:pt x="1295" y="348"/>
                  </a:cubicBezTo>
                  <a:cubicBezTo>
                    <a:pt x="1295" y="348"/>
                    <a:pt x="1295" y="349"/>
                    <a:pt x="1294" y="349"/>
                  </a:cubicBezTo>
                  <a:cubicBezTo>
                    <a:pt x="1294" y="349"/>
                    <a:pt x="1294" y="349"/>
                    <a:pt x="1294" y="349"/>
                  </a:cubicBezTo>
                  <a:cubicBezTo>
                    <a:pt x="1294" y="349"/>
                    <a:pt x="1294" y="350"/>
                    <a:pt x="1294" y="350"/>
                  </a:cubicBezTo>
                  <a:cubicBezTo>
                    <a:pt x="1294" y="351"/>
                    <a:pt x="1294" y="352"/>
                    <a:pt x="1294" y="353"/>
                  </a:cubicBezTo>
                  <a:cubicBezTo>
                    <a:pt x="1294" y="353"/>
                    <a:pt x="1294" y="354"/>
                    <a:pt x="1294" y="354"/>
                  </a:cubicBezTo>
                  <a:cubicBezTo>
                    <a:pt x="1294" y="354"/>
                    <a:pt x="1294" y="354"/>
                    <a:pt x="1294" y="354"/>
                  </a:cubicBezTo>
                  <a:cubicBezTo>
                    <a:pt x="1293" y="354"/>
                    <a:pt x="1293" y="355"/>
                    <a:pt x="1292" y="355"/>
                  </a:cubicBezTo>
                  <a:cubicBezTo>
                    <a:pt x="1292" y="355"/>
                    <a:pt x="1292" y="355"/>
                    <a:pt x="1292" y="355"/>
                  </a:cubicBezTo>
                  <a:cubicBezTo>
                    <a:pt x="1292" y="355"/>
                    <a:pt x="1291" y="355"/>
                    <a:pt x="1291" y="355"/>
                  </a:cubicBezTo>
                  <a:cubicBezTo>
                    <a:pt x="1291" y="355"/>
                    <a:pt x="1291" y="355"/>
                    <a:pt x="1291" y="354"/>
                  </a:cubicBezTo>
                  <a:cubicBezTo>
                    <a:pt x="1291" y="354"/>
                    <a:pt x="1290" y="354"/>
                    <a:pt x="1290" y="354"/>
                  </a:cubicBezTo>
                  <a:cubicBezTo>
                    <a:pt x="1290" y="354"/>
                    <a:pt x="1290" y="354"/>
                    <a:pt x="1290" y="355"/>
                  </a:cubicBezTo>
                  <a:cubicBezTo>
                    <a:pt x="1290" y="355"/>
                    <a:pt x="1290" y="355"/>
                    <a:pt x="1290" y="356"/>
                  </a:cubicBezTo>
                  <a:cubicBezTo>
                    <a:pt x="1290" y="357"/>
                    <a:pt x="1290" y="357"/>
                    <a:pt x="1290" y="357"/>
                  </a:cubicBezTo>
                  <a:cubicBezTo>
                    <a:pt x="1290" y="357"/>
                    <a:pt x="1290" y="357"/>
                    <a:pt x="1290" y="357"/>
                  </a:cubicBezTo>
                  <a:cubicBezTo>
                    <a:pt x="1290" y="357"/>
                    <a:pt x="1290" y="357"/>
                    <a:pt x="1290" y="357"/>
                  </a:cubicBezTo>
                  <a:cubicBezTo>
                    <a:pt x="1290" y="357"/>
                    <a:pt x="1290" y="357"/>
                    <a:pt x="1290" y="357"/>
                  </a:cubicBezTo>
                  <a:cubicBezTo>
                    <a:pt x="1290" y="358"/>
                    <a:pt x="1289" y="358"/>
                    <a:pt x="1289" y="358"/>
                  </a:cubicBezTo>
                  <a:cubicBezTo>
                    <a:pt x="1289" y="358"/>
                    <a:pt x="1289" y="358"/>
                    <a:pt x="1289" y="359"/>
                  </a:cubicBezTo>
                  <a:cubicBezTo>
                    <a:pt x="1288" y="359"/>
                    <a:pt x="1288" y="360"/>
                    <a:pt x="1287" y="360"/>
                  </a:cubicBezTo>
                  <a:cubicBezTo>
                    <a:pt x="1286" y="360"/>
                    <a:pt x="1286" y="361"/>
                    <a:pt x="1285" y="362"/>
                  </a:cubicBezTo>
                  <a:cubicBezTo>
                    <a:pt x="1285" y="362"/>
                    <a:pt x="1285" y="362"/>
                    <a:pt x="1285" y="362"/>
                  </a:cubicBezTo>
                  <a:cubicBezTo>
                    <a:pt x="1285" y="363"/>
                    <a:pt x="1285" y="363"/>
                    <a:pt x="1284" y="363"/>
                  </a:cubicBezTo>
                  <a:cubicBezTo>
                    <a:pt x="1284" y="363"/>
                    <a:pt x="1283" y="363"/>
                    <a:pt x="1283" y="363"/>
                  </a:cubicBezTo>
                  <a:cubicBezTo>
                    <a:pt x="1283" y="363"/>
                    <a:pt x="1283" y="363"/>
                    <a:pt x="1283" y="364"/>
                  </a:cubicBezTo>
                  <a:cubicBezTo>
                    <a:pt x="1283" y="365"/>
                    <a:pt x="1283" y="365"/>
                    <a:pt x="1282" y="366"/>
                  </a:cubicBezTo>
                  <a:cubicBezTo>
                    <a:pt x="1282" y="366"/>
                    <a:pt x="1282" y="366"/>
                    <a:pt x="1282" y="366"/>
                  </a:cubicBezTo>
                  <a:cubicBezTo>
                    <a:pt x="1282" y="367"/>
                    <a:pt x="1281" y="368"/>
                    <a:pt x="1281" y="369"/>
                  </a:cubicBezTo>
                  <a:cubicBezTo>
                    <a:pt x="1280" y="369"/>
                    <a:pt x="1280" y="369"/>
                    <a:pt x="1280" y="370"/>
                  </a:cubicBezTo>
                  <a:cubicBezTo>
                    <a:pt x="1279" y="370"/>
                    <a:pt x="1279" y="370"/>
                    <a:pt x="1279" y="371"/>
                  </a:cubicBezTo>
                  <a:cubicBezTo>
                    <a:pt x="1279" y="371"/>
                    <a:pt x="1278" y="371"/>
                    <a:pt x="1278" y="371"/>
                  </a:cubicBezTo>
                  <a:cubicBezTo>
                    <a:pt x="1278" y="371"/>
                    <a:pt x="1278" y="371"/>
                    <a:pt x="1278" y="371"/>
                  </a:cubicBezTo>
                  <a:cubicBezTo>
                    <a:pt x="1278" y="371"/>
                    <a:pt x="1278" y="370"/>
                    <a:pt x="1278" y="370"/>
                  </a:cubicBezTo>
                  <a:cubicBezTo>
                    <a:pt x="1278" y="370"/>
                    <a:pt x="1277" y="370"/>
                    <a:pt x="1277" y="370"/>
                  </a:cubicBezTo>
                  <a:cubicBezTo>
                    <a:pt x="1277" y="370"/>
                    <a:pt x="1277" y="370"/>
                    <a:pt x="1277" y="370"/>
                  </a:cubicBezTo>
                  <a:cubicBezTo>
                    <a:pt x="1276" y="371"/>
                    <a:pt x="1278" y="371"/>
                    <a:pt x="1278" y="372"/>
                  </a:cubicBezTo>
                  <a:cubicBezTo>
                    <a:pt x="1278" y="372"/>
                    <a:pt x="1278" y="372"/>
                    <a:pt x="1278" y="372"/>
                  </a:cubicBezTo>
                  <a:cubicBezTo>
                    <a:pt x="1279" y="372"/>
                    <a:pt x="1279" y="373"/>
                    <a:pt x="1279" y="373"/>
                  </a:cubicBezTo>
                  <a:cubicBezTo>
                    <a:pt x="1279" y="374"/>
                    <a:pt x="1279" y="374"/>
                    <a:pt x="1279" y="375"/>
                  </a:cubicBezTo>
                  <a:cubicBezTo>
                    <a:pt x="1278" y="375"/>
                    <a:pt x="1278" y="375"/>
                    <a:pt x="1278" y="376"/>
                  </a:cubicBezTo>
                  <a:cubicBezTo>
                    <a:pt x="1277" y="376"/>
                    <a:pt x="1277" y="376"/>
                    <a:pt x="1277" y="376"/>
                  </a:cubicBezTo>
                  <a:cubicBezTo>
                    <a:pt x="1277" y="376"/>
                    <a:pt x="1277" y="376"/>
                    <a:pt x="1277" y="376"/>
                  </a:cubicBezTo>
                  <a:cubicBezTo>
                    <a:pt x="1277" y="376"/>
                    <a:pt x="1277" y="376"/>
                    <a:pt x="1276" y="376"/>
                  </a:cubicBezTo>
                  <a:cubicBezTo>
                    <a:pt x="1276" y="376"/>
                    <a:pt x="1276" y="376"/>
                    <a:pt x="1276" y="376"/>
                  </a:cubicBezTo>
                  <a:cubicBezTo>
                    <a:pt x="1277" y="376"/>
                    <a:pt x="1277" y="377"/>
                    <a:pt x="1277" y="377"/>
                  </a:cubicBezTo>
                  <a:cubicBezTo>
                    <a:pt x="1277" y="378"/>
                    <a:pt x="1277" y="378"/>
                    <a:pt x="1277" y="378"/>
                  </a:cubicBezTo>
                  <a:cubicBezTo>
                    <a:pt x="1277" y="379"/>
                    <a:pt x="1277" y="379"/>
                    <a:pt x="1277" y="379"/>
                  </a:cubicBezTo>
                  <a:cubicBezTo>
                    <a:pt x="1277" y="380"/>
                    <a:pt x="1277" y="381"/>
                    <a:pt x="1276" y="382"/>
                  </a:cubicBezTo>
                  <a:cubicBezTo>
                    <a:pt x="1276" y="382"/>
                    <a:pt x="1276" y="382"/>
                    <a:pt x="1276" y="382"/>
                  </a:cubicBezTo>
                  <a:cubicBezTo>
                    <a:pt x="1276" y="382"/>
                    <a:pt x="1275" y="383"/>
                    <a:pt x="1275" y="383"/>
                  </a:cubicBezTo>
                  <a:cubicBezTo>
                    <a:pt x="1275" y="383"/>
                    <a:pt x="1275" y="384"/>
                    <a:pt x="1275" y="384"/>
                  </a:cubicBezTo>
                  <a:cubicBezTo>
                    <a:pt x="1275" y="384"/>
                    <a:pt x="1275" y="384"/>
                    <a:pt x="1274" y="385"/>
                  </a:cubicBezTo>
                  <a:cubicBezTo>
                    <a:pt x="1274" y="385"/>
                    <a:pt x="1273" y="386"/>
                    <a:pt x="1273" y="386"/>
                  </a:cubicBezTo>
                  <a:cubicBezTo>
                    <a:pt x="1272" y="387"/>
                    <a:pt x="1271" y="388"/>
                    <a:pt x="1271" y="389"/>
                  </a:cubicBezTo>
                  <a:cubicBezTo>
                    <a:pt x="1271" y="389"/>
                    <a:pt x="1271" y="390"/>
                    <a:pt x="1271" y="390"/>
                  </a:cubicBezTo>
                  <a:cubicBezTo>
                    <a:pt x="1271" y="391"/>
                    <a:pt x="1271" y="392"/>
                    <a:pt x="1270" y="393"/>
                  </a:cubicBezTo>
                  <a:cubicBezTo>
                    <a:pt x="1270" y="393"/>
                    <a:pt x="1270" y="393"/>
                    <a:pt x="1270" y="393"/>
                  </a:cubicBezTo>
                  <a:cubicBezTo>
                    <a:pt x="1270" y="393"/>
                    <a:pt x="1270" y="393"/>
                    <a:pt x="1269" y="394"/>
                  </a:cubicBezTo>
                  <a:cubicBezTo>
                    <a:pt x="1269" y="394"/>
                    <a:pt x="1269" y="394"/>
                    <a:pt x="1269" y="394"/>
                  </a:cubicBezTo>
                  <a:cubicBezTo>
                    <a:pt x="1268" y="394"/>
                    <a:pt x="1268" y="394"/>
                    <a:pt x="1268" y="394"/>
                  </a:cubicBezTo>
                  <a:cubicBezTo>
                    <a:pt x="1268" y="394"/>
                    <a:pt x="1268" y="395"/>
                    <a:pt x="1268" y="395"/>
                  </a:cubicBezTo>
                  <a:cubicBezTo>
                    <a:pt x="1268" y="395"/>
                    <a:pt x="1268" y="395"/>
                    <a:pt x="1267" y="396"/>
                  </a:cubicBezTo>
                  <a:cubicBezTo>
                    <a:pt x="1267" y="396"/>
                    <a:pt x="1267" y="396"/>
                    <a:pt x="1267" y="396"/>
                  </a:cubicBezTo>
                  <a:cubicBezTo>
                    <a:pt x="1266" y="397"/>
                    <a:pt x="1266" y="397"/>
                    <a:pt x="1267" y="398"/>
                  </a:cubicBezTo>
                  <a:cubicBezTo>
                    <a:pt x="1267" y="398"/>
                    <a:pt x="1267" y="399"/>
                    <a:pt x="1267" y="399"/>
                  </a:cubicBezTo>
                  <a:cubicBezTo>
                    <a:pt x="1267" y="399"/>
                    <a:pt x="1267" y="400"/>
                    <a:pt x="1267" y="400"/>
                  </a:cubicBezTo>
                  <a:cubicBezTo>
                    <a:pt x="1267" y="400"/>
                    <a:pt x="1267" y="400"/>
                    <a:pt x="1267" y="400"/>
                  </a:cubicBezTo>
                  <a:cubicBezTo>
                    <a:pt x="1267" y="401"/>
                    <a:pt x="1267" y="401"/>
                    <a:pt x="1267" y="401"/>
                  </a:cubicBezTo>
                  <a:cubicBezTo>
                    <a:pt x="1268" y="401"/>
                    <a:pt x="1268" y="401"/>
                    <a:pt x="1268" y="401"/>
                  </a:cubicBezTo>
                  <a:cubicBezTo>
                    <a:pt x="1268" y="401"/>
                    <a:pt x="1268" y="401"/>
                    <a:pt x="1268" y="401"/>
                  </a:cubicBezTo>
                  <a:cubicBezTo>
                    <a:pt x="1268" y="401"/>
                    <a:pt x="1268" y="402"/>
                    <a:pt x="1269" y="402"/>
                  </a:cubicBezTo>
                  <a:cubicBezTo>
                    <a:pt x="1269" y="402"/>
                    <a:pt x="1269" y="403"/>
                    <a:pt x="1268" y="404"/>
                  </a:cubicBezTo>
                  <a:cubicBezTo>
                    <a:pt x="1268" y="405"/>
                    <a:pt x="1267" y="405"/>
                    <a:pt x="1267" y="405"/>
                  </a:cubicBezTo>
                  <a:cubicBezTo>
                    <a:pt x="1267" y="405"/>
                    <a:pt x="1267" y="405"/>
                    <a:pt x="1267" y="405"/>
                  </a:cubicBezTo>
                  <a:cubicBezTo>
                    <a:pt x="1267" y="405"/>
                    <a:pt x="1267" y="405"/>
                    <a:pt x="1267" y="405"/>
                  </a:cubicBezTo>
                  <a:cubicBezTo>
                    <a:pt x="1267" y="405"/>
                    <a:pt x="1267" y="405"/>
                    <a:pt x="1267" y="405"/>
                  </a:cubicBezTo>
                  <a:cubicBezTo>
                    <a:pt x="1267" y="405"/>
                    <a:pt x="1267" y="405"/>
                    <a:pt x="1267" y="405"/>
                  </a:cubicBezTo>
                  <a:cubicBezTo>
                    <a:pt x="1267" y="405"/>
                    <a:pt x="1266" y="405"/>
                    <a:pt x="1266" y="405"/>
                  </a:cubicBezTo>
                  <a:cubicBezTo>
                    <a:pt x="1266" y="405"/>
                    <a:pt x="1266" y="405"/>
                    <a:pt x="1266" y="405"/>
                  </a:cubicBezTo>
                  <a:cubicBezTo>
                    <a:pt x="1265" y="405"/>
                    <a:pt x="1265" y="405"/>
                    <a:pt x="1265" y="405"/>
                  </a:cubicBezTo>
                  <a:cubicBezTo>
                    <a:pt x="1264" y="405"/>
                    <a:pt x="1264" y="405"/>
                    <a:pt x="1263" y="405"/>
                  </a:cubicBezTo>
                  <a:cubicBezTo>
                    <a:pt x="1263" y="405"/>
                    <a:pt x="1263" y="405"/>
                    <a:pt x="1263" y="405"/>
                  </a:cubicBezTo>
                  <a:cubicBezTo>
                    <a:pt x="1263" y="405"/>
                    <a:pt x="1263" y="405"/>
                    <a:pt x="1263" y="405"/>
                  </a:cubicBezTo>
                  <a:cubicBezTo>
                    <a:pt x="1262" y="405"/>
                    <a:pt x="1262" y="405"/>
                    <a:pt x="1261" y="405"/>
                  </a:cubicBezTo>
                  <a:cubicBezTo>
                    <a:pt x="1261" y="405"/>
                    <a:pt x="1261" y="405"/>
                    <a:pt x="1260" y="405"/>
                  </a:cubicBezTo>
                  <a:cubicBezTo>
                    <a:pt x="1260" y="404"/>
                    <a:pt x="1260" y="404"/>
                    <a:pt x="1260" y="404"/>
                  </a:cubicBezTo>
                  <a:cubicBezTo>
                    <a:pt x="1260" y="404"/>
                    <a:pt x="1260" y="404"/>
                    <a:pt x="1260" y="403"/>
                  </a:cubicBezTo>
                  <a:cubicBezTo>
                    <a:pt x="1260" y="403"/>
                    <a:pt x="1260" y="403"/>
                    <a:pt x="1260" y="402"/>
                  </a:cubicBezTo>
                  <a:cubicBezTo>
                    <a:pt x="1260" y="402"/>
                    <a:pt x="1260" y="402"/>
                    <a:pt x="1260" y="402"/>
                  </a:cubicBezTo>
                  <a:cubicBezTo>
                    <a:pt x="1260" y="402"/>
                    <a:pt x="1260" y="402"/>
                    <a:pt x="1260" y="402"/>
                  </a:cubicBezTo>
                  <a:cubicBezTo>
                    <a:pt x="1260" y="402"/>
                    <a:pt x="1259" y="401"/>
                    <a:pt x="1259" y="401"/>
                  </a:cubicBezTo>
                  <a:cubicBezTo>
                    <a:pt x="1259" y="401"/>
                    <a:pt x="1260" y="401"/>
                    <a:pt x="1260" y="400"/>
                  </a:cubicBezTo>
                  <a:cubicBezTo>
                    <a:pt x="1260" y="400"/>
                    <a:pt x="1260" y="400"/>
                    <a:pt x="1260" y="400"/>
                  </a:cubicBezTo>
                  <a:cubicBezTo>
                    <a:pt x="1260" y="400"/>
                    <a:pt x="1260" y="400"/>
                    <a:pt x="1260" y="400"/>
                  </a:cubicBezTo>
                  <a:cubicBezTo>
                    <a:pt x="1260" y="400"/>
                    <a:pt x="1260" y="400"/>
                    <a:pt x="1260" y="400"/>
                  </a:cubicBezTo>
                  <a:cubicBezTo>
                    <a:pt x="1259" y="400"/>
                    <a:pt x="1259" y="400"/>
                    <a:pt x="1259" y="400"/>
                  </a:cubicBezTo>
                  <a:cubicBezTo>
                    <a:pt x="1258" y="400"/>
                    <a:pt x="1258" y="400"/>
                    <a:pt x="1257" y="400"/>
                  </a:cubicBezTo>
                  <a:cubicBezTo>
                    <a:pt x="1257" y="400"/>
                    <a:pt x="1256" y="400"/>
                    <a:pt x="1256" y="400"/>
                  </a:cubicBezTo>
                  <a:cubicBezTo>
                    <a:pt x="1256" y="400"/>
                    <a:pt x="1256" y="400"/>
                    <a:pt x="1256" y="399"/>
                  </a:cubicBezTo>
                  <a:cubicBezTo>
                    <a:pt x="1256" y="399"/>
                    <a:pt x="1256" y="399"/>
                    <a:pt x="1256" y="399"/>
                  </a:cubicBezTo>
                  <a:cubicBezTo>
                    <a:pt x="1256" y="398"/>
                    <a:pt x="1256" y="398"/>
                    <a:pt x="1256" y="398"/>
                  </a:cubicBezTo>
                  <a:cubicBezTo>
                    <a:pt x="1256" y="397"/>
                    <a:pt x="1256" y="397"/>
                    <a:pt x="1255" y="397"/>
                  </a:cubicBezTo>
                  <a:cubicBezTo>
                    <a:pt x="1255" y="397"/>
                    <a:pt x="1255" y="397"/>
                    <a:pt x="1254" y="397"/>
                  </a:cubicBezTo>
                  <a:cubicBezTo>
                    <a:pt x="1254" y="396"/>
                    <a:pt x="1253" y="396"/>
                    <a:pt x="1252" y="396"/>
                  </a:cubicBezTo>
                  <a:cubicBezTo>
                    <a:pt x="1252" y="396"/>
                    <a:pt x="1251" y="396"/>
                    <a:pt x="1251" y="395"/>
                  </a:cubicBezTo>
                  <a:cubicBezTo>
                    <a:pt x="1251" y="395"/>
                    <a:pt x="1251" y="395"/>
                    <a:pt x="1251" y="395"/>
                  </a:cubicBezTo>
                  <a:cubicBezTo>
                    <a:pt x="1251" y="395"/>
                    <a:pt x="1250" y="395"/>
                    <a:pt x="1250" y="395"/>
                  </a:cubicBezTo>
                  <a:cubicBezTo>
                    <a:pt x="1250" y="395"/>
                    <a:pt x="1250" y="395"/>
                    <a:pt x="1250" y="395"/>
                  </a:cubicBezTo>
                  <a:cubicBezTo>
                    <a:pt x="1249" y="395"/>
                    <a:pt x="1249" y="395"/>
                    <a:pt x="1249" y="395"/>
                  </a:cubicBezTo>
                  <a:cubicBezTo>
                    <a:pt x="1249" y="395"/>
                    <a:pt x="1249" y="395"/>
                    <a:pt x="1249" y="395"/>
                  </a:cubicBezTo>
                  <a:cubicBezTo>
                    <a:pt x="1248" y="395"/>
                    <a:pt x="1248" y="395"/>
                    <a:pt x="1248" y="395"/>
                  </a:cubicBezTo>
                  <a:cubicBezTo>
                    <a:pt x="1248" y="395"/>
                    <a:pt x="1247" y="396"/>
                    <a:pt x="1247" y="396"/>
                  </a:cubicBezTo>
                  <a:cubicBezTo>
                    <a:pt x="1247" y="396"/>
                    <a:pt x="1247" y="396"/>
                    <a:pt x="1247" y="396"/>
                  </a:cubicBezTo>
                  <a:cubicBezTo>
                    <a:pt x="1245" y="396"/>
                    <a:pt x="1245" y="396"/>
                    <a:pt x="1244" y="396"/>
                  </a:cubicBezTo>
                  <a:cubicBezTo>
                    <a:pt x="1243" y="397"/>
                    <a:pt x="1243" y="397"/>
                    <a:pt x="1243" y="397"/>
                  </a:cubicBezTo>
                  <a:cubicBezTo>
                    <a:pt x="1243" y="397"/>
                    <a:pt x="1242" y="397"/>
                    <a:pt x="1242" y="397"/>
                  </a:cubicBezTo>
                  <a:cubicBezTo>
                    <a:pt x="1242" y="397"/>
                    <a:pt x="1242" y="397"/>
                    <a:pt x="1242" y="397"/>
                  </a:cubicBezTo>
                  <a:cubicBezTo>
                    <a:pt x="1242" y="398"/>
                    <a:pt x="1242" y="398"/>
                    <a:pt x="1241" y="398"/>
                  </a:cubicBezTo>
                  <a:cubicBezTo>
                    <a:pt x="1241" y="398"/>
                    <a:pt x="1241" y="398"/>
                    <a:pt x="1241" y="398"/>
                  </a:cubicBezTo>
                  <a:cubicBezTo>
                    <a:pt x="1241" y="398"/>
                    <a:pt x="1241" y="398"/>
                    <a:pt x="1241" y="398"/>
                  </a:cubicBezTo>
                  <a:cubicBezTo>
                    <a:pt x="1241" y="399"/>
                    <a:pt x="1240" y="399"/>
                    <a:pt x="1240" y="399"/>
                  </a:cubicBezTo>
                  <a:cubicBezTo>
                    <a:pt x="1240" y="399"/>
                    <a:pt x="1240" y="399"/>
                    <a:pt x="1239" y="399"/>
                  </a:cubicBezTo>
                  <a:cubicBezTo>
                    <a:pt x="1239" y="399"/>
                    <a:pt x="1239" y="400"/>
                    <a:pt x="1238" y="401"/>
                  </a:cubicBezTo>
                  <a:cubicBezTo>
                    <a:pt x="1238" y="401"/>
                    <a:pt x="1238" y="402"/>
                    <a:pt x="1238" y="402"/>
                  </a:cubicBezTo>
                  <a:cubicBezTo>
                    <a:pt x="1237" y="403"/>
                    <a:pt x="1236" y="403"/>
                    <a:pt x="1236" y="403"/>
                  </a:cubicBezTo>
                  <a:cubicBezTo>
                    <a:pt x="1235" y="403"/>
                    <a:pt x="1235" y="403"/>
                    <a:pt x="1235" y="403"/>
                  </a:cubicBezTo>
                  <a:cubicBezTo>
                    <a:pt x="1235" y="403"/>
                    <a:pt x="1235" y="403"/>
                    <a:pt x="1235" y="403"/>
                  </a:cubicBezTo>
                  <a:cubicBezTo>
                    <a:pt x="1234" y="404"/>
                    <a:pt x="1235" y="404"/>
                    <a:pt x="1235" y="404"/>
                  </a:cubicBezTo>
                  <a:cubicBezTo>
                    <a:pt x="1235" y="404"/>
                    <a:pt x="1235" y="404"/>
                    <a:pt x="1235" y="405"/>
                  </a:cubicBezTo>
                  <a:cubicBezTo>
                    <a:pt x="1235" y="405"/>
                    <a:pt x="1235" y="405"/>
                    <a:pt x="1235" y="406"/>
                  </a:cubicBezTo>
                  <a:cubicBezTo>
                    <a:pt x="1235" y="407"/>
                    <a:pt x="1234" y="407"/>
                    <a:pt x="1234" y="408"/>
                  </a:cubicBezTo>
                  <a:cubicBezTo>
                    <a:pt x="1234" y="408"/>
                    <a:pt x="1234" y="408"/>
                    <a:pt x="1234" y="408"/>
                  </a:cubicBezTo>
                  <a:cubicBezTo>
                    <a:pt x="1233" y="409"/>
                    <a:pt x="1233" y="410"/>
                    <a:pt x="1232" y="411"/>
                  </a:cubicBezTo>
                  <a:cubicBezTo>
                    <a:pt x="1232" y="411"/>
                    <a:pt x="1232" y="411"/>
                    <a:pt x="1232" y="411"/>
                  </a:cubicBezTo>
                  <a:cubicBezTo>
                    <a:pt x="1232" y="412"/>
                    <a:pt x="1232" y="413"/>
                    <a:pt x="1231" y="414"/>
                  </a:cubicBezTo>
                  <a:cubicBezTo>
                    <a:pt x="1230" y="415"/>
                    <a:pt x="1230" y="415"/>
                    <a:pt x="1229" y="415"/>
                  </a:cubicBezTo>
                  <a:cubicBezTo>
                    <a:pt x="1229" y="415"/>
                    <a:pt x="1228" y="415"/>
                    <a:pt x="1228" y="415"/>
                  </a:cubicBezTo>
                  <a:cubicBezTo>
                    <a:pt x="1228" y="414"/>
                    <a:pt x="1228" y="414"/>
                    <a:pt x="1228" y="414"/>
                  </a:cubicBezTo>
                  <a:cubicBezTo>
                    <a:pt x="1228" y="414"/>
                    <a:pt x="1228" y="414"/>
                    <a:pt x="1228" y="414"/>
                  </a:cubicBezTo>
                  <a:cubicBezTo>
                    <a:pt x="1228" y="413"/>
                    <a:pt x="1228" y="413"/>
                    <a:pt x="1228" y="412"/>
                  </a:cubicBezTo>
                  <a:cubicBezTo>
                    <a:pt x="1228" y="412"/>
                    <a:pt x="1228" y="412"/>
                    <a:pt x="1228" y="412"/>
                  </a:cubicBezTo>
                  <a:cubicBezTo>
                    <a:pt x="1228" y="411"/>
                    <a:pt x="1228" y="411"/>
                    <a:pt x="1228" y="411"/>
                  </a:cubicBezTo>
                  <a:cubicBezTo>
                    <a:pt x="1228" y="411"/>
                    <a:pt x="1228" y="411"/>
                    <a:pt x="1228" y="411"/>
                  </a:cubicBezTo>
                  <a:cubicBezTo>
                    <a:pt x="1229" y="410"/>
                    <a:pt x="1229" y="410"/>
                    <a:pt x="1229" y="410"/>
                  </a:cubicBezTo>
                  <a:cubicBezTo>
                    <a:pt x="1229" y="410"/>
                    <a:pt x="1228" y="410"/>
                    <a:pt x="1229" y="409"/>
                  </a:cubicBezTo>
                  <a:cubicBezTo>
                    <a:pt x="1229" y="409"/>
                    <a:pt x="1228" y="409"/>
                    <a:pt x="1228" y="409"/>
                  </a:cubicBezTo>
                  <a:cubicBezTo>
                    <a:pt x="1228" y="408"/>
                    <a:pt x="1228" y="408"/>
                    <a:pt x="1228" y="408"/>
                  </a:cubicBezTo>
                  <a:cubicBezTo>
                    <a:pt x="1228" y="408"/>
                    <a:pt x="1228" y="408"/>
                    <a:pt x="1228" y="407"/>
                  </a:cubicBezTo>
                  <a:cubicBezTo>
                    <a:pt x="1228" y="407"/>
                    <a:pt x="1228" y="407"/>
                    <a:pt x="1228" y="407"/>
                  </a:cubicBezTo>
                  <a:cubicBezTo>
                    <a:pt x="1228" y="407"/>
                    <a:pt x="1228" y="406"/>
                    <a:pt x="1228" y="406"/>
                  </a:cubicBezTo>
                  <a:cubicBezTo>
                    <a:pt x="1228" y="406"/>
                    <a:pt x="1228" y="406"/>
                    <a:pt x="1228" y="406"/>
                  </a:cubicBezTo>
                  <a:cubicBezTo>
                    <a:pt x="1228" y="405"/>
                    <a:pt x="1228" y="405"/>
                    <a:pt x="1227" y="405"/>
                  </a:cubicBezTo>
                  <a:cubicBezTo>
                    <a:pt x="1227" y="405"/>
                    <a:pt x="1227" y="405"/>
                    <a:pt x="1227" y="404"/>
                  </a:cubicBezTo>
                  <a:cubicBezTo>
                    <a:pt x="1226" y="404"/>
                    <a:pt x="1226" y="404"/>
                    <a:pt x="1226" y="404"/>
                  </a:cubicBezTo>
                  <a:cubicBezTo>
                    <a:pt x="1226" y="404"/>
                    <a:pt x="1226" y="404"/>
                    <a:pt x="1226" y="404"/>
                  </a:cubicBezTo>
                  <a:cubicBezTo>
                    <a:pt x="1226" y="404"/>
                    <a:pt x="1226" y="404"/>
                    <a:pt x="1225" y="405"/>
                  </a:cubicBezTo>
                  <a:cubicBezTo>
                    <a:pt x="1225" y="405"/>
                    <a:pt x="1225" y="405"/>
                    <a:pt x="1225" y="405"/>
                  </a:cubicBezTo>
                  <a:cubicBezTo>
                    <a:pt x="1225" y="405"/>
                    <a:pt x="1225" y="405"/>
                    <a:pt x="1225" y="405"/>
                  </a:cubicBezTo>
                  <a:cubicBezTo>
                    <a:pt x="1225" y="405"/>
                    <a:pt x="1224" y="406"/>
                    <a:pt x="1224" y="406"/>
                  </a:cubicBezTo>
                  <a:cubicBezTo>
                    <a:pt x="1224" y="406"/>
                    <a:pt x="1224" y="406"/>
                    <a:pt x="1223" y="406"/>
                  </a:cubicBezTo>
                  <a:cubicBezTo>
                    <a:pt x="1223" y="407"/>
                    <a:pt x="1223" y="407"/>
                    <a:pt x="1222" y="408"/>
                  </a:cubicBezTo>
                  <a:cubicBezTo>
                    <a:pt x="1222" y="409"/>
                    <a:pt x="1222" y="409"/>
                    <a:pt x="1222" y="409"/>
                  </a:cubicBezTo>
                  <a:cubicBezTo>
                    <a:pt x="1222" y="409"/>
                    <a:pt x="1222" y="409"/>
                    <a:pt x="1222" y="409"/>
                  </a:cubicBezTo>
                  <a:cubicBezTo>
                    <a:pt x="1222" y="409"/>
                    <a:pt x="1222" y="409"/>
                    <a:pt x="1221" y="409"/>
                  </a:cubicBezTo>
                  <a:cubicBezTo>
                    <a:pt x="1221" y="409"/>
                    <a:pt x="1220" y="409"/>
                    <a:pt x="1220" y="410"/>
                  </a:cubicBezTo>
                  <a:cubicBezTo>
                    <a:pt x="1219" y="410"/>
                    <a:pt x="1220" y="410"/>
                    <a:pt x="1220" y="410"/>
                  </a:cubicBezTo>
                  <a:cubicBezTo>
                    <a:pt x="1220" y="411"/>
                    <a:pt x="1220" y="411"/>
                    <a:pt x="1220" y="411"/>
                  </a:cubicBezTo>
                  <a:cubicBezTo>
                    <a:pt x="1220" y="411"/>
                    <a:pt x="1220" y="411"/>
                    <a:pt x="1220" y="412"/>
                  </a:cubicBezTo>
                  <a:cubicBezTo>
                    <a:pt x="1220" y="412"/>
                    <a:pt x="1220" y="412"/>
                    <a:pt x="1220" y="412"/>
                  </a:cubicBezTo>
                  <a:cubicBezTo>
                    <a:pt x="1220" y="412"/>
                    <a:pt x="1220" y="413"/>
                    <a:pt x="1221" y="413"/>
                  </a:cubicBezTo>
                  <a:cubicBezTo>
                    <a:pt x="1221" y="413"/>
                    <a:pt x="1221" y="414"/>
                    <a:pt x="1221" y="414"/>
                  </a:cubicBezTo>
                  <a:cubicBezTo>
                    <a:pt x="1220" y="414"/>
                    <a:pt x="1220" y="415"/>
                    <a:pt x="1219" y="415"/>
                  </a:cubicBezTo>
                  <a:cubicBezTo>
                    <a:pt x="1219" y="415"/>
                    <a:pt x="1219" y="415"/>
                    <a:pt x="1219" y="415"/>
                  </a:cubicBezTo>
                  <a:cubicBezTo>
                    <a:pt x="1218" y="415"/>
                    <a:pt x="1218" y="415"/>
                    <a:pt x="1218" y="416"/>
                  </a:cubicBezTo>
                  <a:cubicBezTo>
                    <a:pt x="1218" y="416"/>
                    <a:pt x="1218" y="416"/>
                    <a:pt x="1218" y="416"/>
                  </a:cubicBezTo>
                  <a:cubicBezTo>
                    <a:pt x="1217" y="416"/>
                    <a:pt x="1217" y="415"/>
                    <a:pt x="1217" y="415"/>
                  </a:cubicBezTo>
                  <a:cubicBezTo>
                    <a:pt x="1216" y="415"/>
                    <a:pt x="1216" y="415"/>
                    <a:pt x="1216" y="415"/>
                  </a:cubicBezTo>
                  <a:cubicBezTo>
                    <a:pt x="1216" y="415"/>
                    <a:pt x="1216" y="415"/>
                    <a:pt x="1216" y="414"/>
                  </a:cubicBezTo>
                  <a:cubicBezTo>
                    <a:pt x="1216" y="414"/>
                    <a:pt x="1216" y="414"/>
                    <a:pt x="1216" y="414"/>
                  </a:cubicBezTo>
                  <a:cubicBezTo>
                    <a:pt x="1215" y="414"/>
                    <a:pt x="1215" y="414"/>
                    <a:pt x="1215" y="413"/>
                  </a:cubicBezTo>
                  <a:cubicBezTo>
                    <a:pt x="1215" y="413"/>
                    <a:pt x="1215" y="414"/>
                    <a:pt x="1215" y="414"/>
                  </a:cubicBezTo>
                  <a:cubicBezTo>
                    <a:pt x="1214" y="414"/>
                    <a:pt x="1214" y="414"/>
                    <a:pt x="1214" y="414"/>
                  </a:cubicBezTo>
                  <a:cubicBezTo>
                    <a:pt x="1213" y="414"/>
                    <a:pt x="1212" y="414"/>
                    <a:pt x="1212" y="415"/>
                  </a:cubicBezTo>
                  <a:cubicBezTo>
                    <a:pt x="1211" y="415"/>
                    <a:pt x="1211" y="416"/>
                    <a:pt x="1210" y="416"/>
                  </a:cubicBezTo>
                  <a:cubicBezTo>
                    <a:pt x="1210" y="416"/>
                    <a:pt x="1210" y="416"/>
                    <a:pt x="1210" y="416"/>
                  </a:cubicBezTo>
                  <a:cubicBezTo>
                    <a:pt x="1210" y="416"/>
                    <a:pt x="1209" y="416"/>
                    <a:pt x="1209" y="416"/>
                  </a:cubicBezTo>
                  <a:cubicBezTo>
                    <a:pt x="1209" y="416"/>
                    <a:pt x="1208" y="416"/>
                    <a:pt x="1208" y="416"/>
                  </a:cubicBezTo>
                  <a:cubicBezTo>
                    <a:pt x="1208" y="416"/>
                    <a:pt x="1208" y="416"/>
                    <a:pt x="1208" y="416"/>
                  </a:cubicBezTo>
                  <a:cubicBezTo>
                    <a:pt x="1208" y="416"/>
                    <a:pt x="1208" y="416"/>
                    <a:pt x="1208" y="417"/>
                  </a:cubicBezTo>
                  <a:cubicBezTo>
                    <a:pt x="1208" y="417"/>
                    <a:pt x="1208" y="417"/>
                    <a:pt x="1208" y="418"/>
                  </a:cubicBezTo>
                  <a:cubicBezTo>
                    <a:pt x="1208" y="419"/>
                    <a:pt x="1208" y="419"/>
                    <a:pt x="1207" y="420"/>
                  </a:cubicBezTo>
                  <a:cubicBezTo>
                    <a:pt x="1207" y="420"/>
                    <a:pt x="1207" y="420"/>
                    <a:pt x="1206" y="420"/>
                  </a:cubicBezTo>
                  <a:cubicBezTo>
                    <a:pt x="1206" y="420"/>
                    <a:pt x="1206" y="421"/>
                    <a:pt x="1206" y="421"/>
                  </a:cubicBezTo>
                  <a:cubicBezTo>
                    <a:pt x="1206" y="421"/>
                    <a:pt x="1206" y="421"/>
                    <a:pt x="1206" y="421"/>
                  </a:cubicBezTo>
                  <a:cubicBezTo>
                    <a:pt x="1205" y="421"/>
                    <a:pt x="1205" y="421"/>
                    <a:pt x="1205" y="421"/>
                  </a:cubicBezTo>
                  <a:cubicBezTo>
                    <a:pt x="1205" y="422"/>
                    <a:pt x="1205" y="422"/>
                    <a:pt x="1205" y="423"/>
                  </a:cubicBezTo>
                  <a:cubicBezTo>
                    <a:pt x="1205" y="423"/>
                    <a:pt x="1205" y="423"/>
                    <a:pt x="1205" y="423"/>
                  </a:cubicBezTo>
                  <a:cubicBezTo>
                    <a:pt x="1205" y="423"/>
                    <a:pt x="1205" y="424"/>
                    <a:pt x="1206" y="424"/>
                  </a:cubicBezTo>
                  <a:cubicBezTo>
                    <a:pt x="1206" y="424"/>
                    <a:pt x="1206" y="424"/>
                    <a:pt x="1206" y="425"/>
                  </a:cubicBezTo>
                  <a:cubicBezTo>
                    <a:pt x="1206" y="425"/>
                    <a:pt x="1206" y="425"/>
                    <a:pt x="1206" y="425"/>
                  </a:cubicBezTo>
                  <a:cubicBezTo>
                    <a:pt x="1206" y="425"/>
                    <a:pt x="1206" y="425"/>
                    <a:pt x="1206" y="426"/>
                  </a:cubicBezTo>
                  <a:cubicBezTo>
                    <a:pt x="1206" y="426"/>
                    <a:pt x="1206" y="426"/>
                    <a:pt x="1206" y="427"/>
                  </a:cubicBezTo>
                  <a:cubicBezTo>
                    <a:pt x="1206" y="427"/>
                    <a:pt x="1206" y="427"/>
                    <a:pt x="1206" y="427"/>
                  </a:cubicBezTo>
                  <a:cubicBezTo>
                    <a:pt x="1206" y="428"/>
                    <a:pt x="1206" y="428"/>
                    <a:pt x="1207" y="428"/>
                  </a:cubicBezTo>
                  <a:cubicBezTo>
                    <a:pt x="1207" y="428"/>
                    <a:pt x="1207" y="428"/>
                    <a:pt x="1207" y="428"/>
                  </a:cubicBezTo>
                  <a:cubicBezTo>
                    <a:pt x="1209" y="428"/>
                    <a:pt x="1209" y="429"/>
                    <a:pt x="1209" y="430"/>
                  </a:cubicBezTo>
                  <a:cubicBezTo>
                    <a:pt x="1209" y="430"/>
                    <a:pt x="1208" y="431"/>
                    <a:pt x="1208" y="432"/>
                  </a:cubicBezTo>
                  <a:cubicBezTo>
                    <a:pt x="1208" y="432"/>
                    <a:pt x="1208" y="432"/>
                    <a:pt x="1208" y="432"/>
                  </a:cubicBezTo>
                  <a:cubicBezTo>
                    <a:pt x="1208" y="432"/>
                    <a:pt x="1208" y="432"/>
                    <a:pt x="1208" y="432"/>
                  </a:cubicBezTo>
                  <a:cubicBezTo>
                    <a:pt x="1208" y="432"/>
                    <a:pt x="1208" y="433"/>
                    <a:pt x="1209" y="433"/>
                  </a:cubicBezTo>
                  <a:cubicBezTo>
                    <a:pt x="1209" y="433"/>
                    <a:pt x="1209" y="433"/>
                    <a:pt x="1209" y="434"/>
                  </a:cubicBezTo>
                  <a:cubicBezTo>
                    <a:pt x="1209" y="434"/>
                    <a:pt x="1208" y="435"/>
                    <a:pt x="1208" y="435"/>
                  </a:cubicBezTo>
                  <a:cubicBezTo>
                    <a:pt x="1208" y="435"/>
                    <a:pt x="1208" y="435"/>
                    <a:pt x="1208" y="435"/>
                  </a:cubicBezTo>
                  <a:cubicBezTo>
                    <a:pt x="1207" y="435"/>
                    <a:pt x="1207" y="435"/>
                    <a:pt x="1207" y="434"/>
                  </a:cubicBezTo>
                  <a:cubicBezTo>
                    <a:pt x="1206" y="434"/>
                    <a:pt x="1206" y="434"/>
                    <a:pt x="1206" y="434"/>
                  </a:cubicBezTo>
                  <a:cubicBezTo>
                    <a:pt x="1206" y="434"/>
                    <a:pt x="1206" y="435"/>
                    <a:pt x="1206" y="435"/>
                  </a:cubicBezTo>
                  <a:cubicBezTo>
                    <a:pt x="1206" y="435"/>
                    <a:pt x="1206" y="435"/>
                    <a:pt x="1206" y="435"/>
                  </a:cubicBezTo>
                  <a:cubicBezTo>
                    <a:pt x="1206" y="435"/>
                    <a:pt x="1206" y="436"/>
                    <a:pt x="1207" y="436"/>
                  </a:cubicBezTo>
                  <a:cubicBezTo>
                    <a:pt x="1207" y="436"/>
                    <a:pt x="1207" y="436"/>
                    <a:pt x="1207" y="436"/>
                  </a:cubicBezTo>
                  <a:cubicBezTo>
                    <a:pt x="1208" y="436"/>
                    <a:pt x="1209" y="436"/>
                    <a:pt x="1209" y="437"/>
                  </a:cubicBezTo>
                  <a:cubicBezTo>
                    <a:pt x="1209" y="438"/>
                    <a:pt x="1208" y="438"/>
                    <a:pt x="1208" y="439"/>
                  </a:cubicBezTo>
                  <a:cubicBezTo>
                    <a:pt x="1207" y="439"/>
                    <a:pt x="1207" y="440"/>
                    <a:pt x="1207" y="440"/>
                  </a:cubicBezTo>
                  <a:cubicBezTo>
                    <a:pt x="1207" y="441"/>
                    <a:pt x="1207" y="441"/>
                    <a:pt x="1207" y="441"/>
                  </a:cubicBezTo>
                  <a:cubicBezTo>
                    <a:pt x="1207" y="442"/>
                    <a:pt x="1206" y="443"/>
                    <a:pt x="1205" y="444"/>
                  </a:cubicBezTo>
                  <a:cubicBezTo>
                    <a:pt x="1205" y="444"/>
                    <a:pt x="1205" y="444"/>
                    <a:pt x="1205" y="444"/>
                  </a:cubicBezTo>
                  <a:cubicBezTo>
                    <a:pt x="1205" y="444"/>
                    <a:pt x="1205" y="444"/>
                    <a:pt x="1205" y="444"/>
                  </a:cubicBezTo>
                  <a:cubicBezTo>
                    <a:pt x="1205" y="444"/>
                    <a:pt x="1205" y="444"/>
                    <a:pt x="1205" y="444"/>
                  </a:cubicBezTo>
                  <a:cubicBezTo>
                    <a:pt x="1205" y="444"/>
                    <a:pt x="1205" y="444"/>
                    <a:pt x="1205" y="445"/>
                  </a:cubicBezTo>
                  <a:cubicBezTo>
                    <a:pt x="1205" y="445"/>
                    <a:pt x="1205" y="446"/>
                    <a:pt x="1204" y="447"/>
                  </a:cubicBezTo>
                  <a:cubicBezTo>
                    <a:pt x="1204" y="447"/>
                    <a:pt x="1204" y="448"/>
                    <a:pt x="1204" y="448"/>
                  </a:cubicBezTo>
                  <a:cubicBezTo>
                    <a:pt x="1204" y="449"/>
                    <a:pt x="1204" y="449"/>
                    <a:pt x="1204" y="449"/>
                  </a:cubicBezTo>
                  <a:cubicBezTo>
                    <a:pt x="1204" y="450"/>
                    <a:pt x="1204" y="450"/>
                    <a:pt x="1204" y="450"/>
                  </a:cubicBezTo>
                  <a:cubicBezTo>
                    <a:pt x="1204" y="451"/>
                    <a:pt x="1204" y="451"/>
                    <a:pt x="1204" y="451"/>
                  </a:cubicBezTo>
                  <a:cubicBezTo>
                    <a:pt x="1204" y="452"/>
                    <a:pt x="1204" y="452"/>
                    <a:pt x="1204" y="452"/>
                  </a:cubicBezTo>
                  <a:cubicBezTo>
                    <a:pt x="1204" y="452"/>
                    <a:pt x="1203" y="453"/>
                    <a:pt x="1204" y="454"/>
                  </a:cubicBezTo>
                  <a:cubicBezTo>
                    <a:pt x="1204" y="454"/>
                    <a:pt x="1204" y="454"/>
                    <a:pt x="1204" y="454"/>
                  </a:cubicBezTo>
                  <a:cubicBezTo>
                    <a:pt x="1204" y="454"/>
                    <a:pt x="1204" y="454"/>
                    <a:pt x="1204" y="455"/>
                  </a:cubicBezTo>
                  <a:cubicBezTo>
                    <a:pt x="1205" y="455"/>
                    <a:pt x="1204" y="456"/>
                    <a:pt x="1204" y="457"/>
                  </a:cubicBezTo>
                  <a:cubicBezTo>
                    <a:pt x="1203" y="457"/>
                    <a:pt x="1203" y="457"/>
                    <a:pt x="1203" y="457"/>
                  </a:cubicBezTo>
                  <a:cubicBezTo>
                    <a:pt x="1204" y="457"/>
                    <a:pt x="1204" y="457"/>
                    <a:pt x="1204" y="457"/>
                  </a:cubicBezTo>
                  <a:cubicBezTo>
                    <a:pt x="1204" y="457"/>
                    <a:pt x="1204" y="457"/>
                    <a:pt x="1205" y="457"/>
                  </a:cubicBezTo>
                  <a:cubicBezTo>
                    <a:pt x="1205" y="457"/>
                    <a:pt x="1205" y="458"/>
                    <a:pt x="1205" y="458"/>
                  </a:cubicBezTo>
                  <a:cubicBezTo>
                    <a:pt x="1205" y="459"/>
                    <a:pt x="1206" y="459"/>
                    <a:pt x="1206" y="459"/>
                  </a:cubicBezTo>
                  <a:cubicBezTo>
                    <a:pt x="1206" y="459"/>
                    <a:pt x="1206" y="460"/>
                    <a:pt x="1206" y="460"/>
                  </a:cubicBezTo>
                  <a:cubicBezTo>
                    <a:pt x="1207" y="460"/>
                    <a:pt x="1207" y="460"/>
                    <a:pt x="1207" y="461"/>
                  </a:cubicBezTo>
                  <a:cubicBezTo>
                    <a:pt x="1207" y="461"/>
                    <a:pt x="1207" y="461"/>
                    <a:pt x="1207" y="462"/>
                  </a:cubicBezTo>
                  <a:cubicBezTo>
                    <a:pt x="1207" y="463"/>
                    <a:pt x="1208" y="463"/>
                    <a:pt x="1208" y="463"/>
                  </a:cubicBezTo>
                  <a:cubicBezTo>
                    <a:pt x="1208" y="463"/>
                    <a:pt x="1209" y="463"/>
                    <a:pt x="1209" y="463"/>
                  </a:cubicBezTo>
                  <a:cubicBezTo>
                    <a:pt x="1209" y="463"/>
                    <a:pt x="1209" y="463"/>
                    <a:pt x="1209" y="463"/>
                  </a:cubicBezTo>
                  <a:cubicBezTo>
                    <a:pt x="1209" y="463"/>
                    <a:pt x="1209" y="463"/>
                    <a:pt x="1210" y="464"/>
                  </a:cubicBezTo>
                  <a:cubicBezTo>
                    <a:pt x="1210" y="464"/>
                    <a:pt x="1210" y="464"/>
                    <a:pt x="1211" y="464"/>
                  </a:cubicBezTo>
                  <a:cubicBezTo>
                    <a:pt x="1211" y="464"/>
                    <a:pt x="1211" y="463"/>
                    <a:pt x="1211" y="463"/>
                  </a:cubicBezTo>
                  <a:cubicBezTo>
                    <a:pt x="1211" y="463"/>
                    <a:pt x="1212" y="463"/>
                    <a:pt x="1212" y="462"/>
                  </a:cubicBezTo>
                  <a:cubicBezTo>
                    <a:pt x="1212" y="461"/>
                    <a:pt x="1211" y="461"/>
                    <a:pt x="1210" y="460"/>
                  </a:cubicBezTo>
                  <a:cubicBezTo>
                    <a:pt x="1210" y="460"/>
                    <a:pt x="1210" y="460"/>
                    <a:pt x="1209" y="460"/>
                  </a:cubicBezTo>
                  <a:cubicBezTo>
                    <a:pt x="1209" y="459"/>
                    <a:pt x="1209" y="458"/>
                    <a:pt x="1209" y="458"/>
                  </a:cubicBezTo>
                  <a:cubicBezTo>
                    <a:pt x="1209" y="457"/>
                    <a:pt x="1210" y="457"/>
                    <a:pt x="1211" y="457"/>
                  </a:cubicBezTo>
                  <a:cubicBezTo>
                    <a:pt x="1211" y="457"/>
                    <a:pt x="1211" y="457"/>
                    <a:pt x="1211" y="457"/>
                  </a:cubicBezTo>
                  <a:cubicBezTo>
                    <a:pt x="1212" y="457"/>
                    <a:pt x="1213" y="458"/>
                    <a:pt x="1213" y="458"/>
                  </a:cubicBezTo>
                  <a:cubicBezTo>
                    <a:pt x="1214" y="458"/>
                    <a:pt x="1214" y="458"/>
                    <a:pt x="1214" y="458"/>
                  </a:cubicBezTo>
                  <a:cubicBezTo>
                    <a:pt x="1215" y="459"/>
                    <a:pt x="1215" y="459"/>
                    <a:pt x="1216" y="459"/>
                  </a:cubicBezTo>
                  <a:cubicBezTo>
                    <a:pt x="1216" y="459"/>
                    <a:pt x="1216" y="459"/>
                    <a:pt x="1216" y="459"/>
                  </a:cubicBezTo>
                  <a:cubicBezTo>
                    <a:pt x="1216" y="459"/>
                    <a:pt x="1217" y="459"/>
                    <a:pt x="1217" y="460"/>
                  </a:cubicBezTo>
                  <a:cubicBezTo>
                    <a:pt x="1217" y="460"/>
                    <a:pt x="1217" y="460"/>
                    <a:pt x="1217" y="460"/>
                  </a:cubicBezTo>
                  <a:cubicBezTo>
                    <a:pt x="1218" y="460"/>
                    <a:pt x="1218" y="461"/>
                    <a:pt x="1218" y="461"/>
                  </a:cubicBezTo>
                  <a:cubicBezTo>
                    <a:pt x="1218" y="461"/>
                    <a:pt x="1218" y="461"/>
                    <a:pt x="1218" y="461"/>
                  </a:cubicBezTo>
                  <a:cubicBezTo>
                    <a:pt x="1219" y="461"/>
                    <a:pt x="1219" y="462"/>
                    <a:pt x="1219" y="463"/>
                  </a:cubicBezTo>
                  <a:cubicBezTo>
                    <a:pt x="1219" y="465"/>
                    <a:pt x="1218" y="466"/>
                    <a:pt x="1217" y="467"/>
                  </a:cubicBezTo>
                  <a:cubicBezTo>
                    <a:pt x="1217" y="468"/>
                    <a:pt x="1217" y="468"/>
                    <a:pt x="1217" y="469"/>
                  </a:cubicBezTo>
                  <a:cubicBezTo>
                    <a:pt x="1216" y="469"/>
                    <a:pt x="1216" y="469"/>
                    <a:pt x="1216" y="470"/>
                  </a:cubicBezTo>
                  <a:cubicBezTo>
                    <a:pt x="1216" y="470"/>
                    <a:pt x="1215" y="470"/>
                    <a:pt x="1215" y="470"/>
                  </a:cubicBezTo>
                  <a:cubicBezTo>
                    <a:pt x="1215" y="471"/>
                    <a:pt x="1214" y="471"/>
                    <a:pt x="1214" y="472"/>
                  </a:cubicBezTo>
                  <a:cubicBezTo>
                    <a:pt x="1215" y="472"/>
                    <a:pt x="1215" y="472"/>
                    <a:pt x="1215" y="473"/>
                  </a:cubicBezTo>
                  <a:cubicBezTo>
                    <a:pt x="1215" y="473"/>
                    <a:pt x="1215" y="473"/>
                    <a:pt x="1215" y="474"/>
                  </a:cubicBezTo>
                  <a:cubicBezTo>
                    <a:pt x="1215" y="474"/>
                    <a:pt x="1215" y="474"/>
                    <a:pt x="1215" y="474"/>
                  </a:cubicBezTo>
                  <a:cubicBezTo>
                    <a:pt x="1215" y="475"/>
                    <a:pt x="1215" y="475"/>
                    <a:pt x="1216" y="475"/>
                  </a:cubicBezTo>
                  <a:cubicBezTo>
                    <a:pt x="1217" y="476"/>
                    <a:pt x="1216" y="476"/>
                    <a:pt x="1216" y="477"/>
                  </a:cubicBezTo>
                  <a:cubicBezTo>
                    <a:pt x="1216" y="477"/>
                    <a:pt x="1216" y="478"/>
                    <a:pt x="1216" y="478"/>
                  </a:cubicBezTo>
                  <a:cubicBezTo>
                    <a:pt x="1215" y="479"/>
                    <a:pt x="1216" y="479"/>
                    <a:pt x="1216" y="479"/>
                  </a:cubicBezTo>
                  <a:cubicBezTo>
                    <a:pt x="1216" y="479"/>
                    <a:pt x="1216" y="480"/>
                    <a:pt x="1217" y="480"/>
                  </a:cubicBezTo>
                  <a:cubicBezTo>
                    <a:pt x="1218" y="479"/>
                    <a:pt x="1218" y="479"/>
                    <a:pt x="1218" y="479"/>
                  </a:cubicBezTo>
                  <a:cubicBezTo>
                    <a:pt x="1218" y="479"/>
                    <a:pt x="1218" y="479"/>
                    <a:pt x="1218" y="479"/>
                  </a:cubicBezTo>
                  <a:cubicBezTo>
                    <a:pt x="1218" y="479"/>
                    <a:pt x="1218" y="478"/>
                    <a:pt x="1218" y="478"/>
                  </a:cubicBezTo>
                  <a:cubicBezTo>
                    <a:pt x="1219" y="477"/>
                    <a:pt x="1220" y="476"/>
                    <a:pt x="1221" y="476"/>
                  </a:cubicBezTo>
                  <a:cubicBezTo>
                    <a:pt x="1221" y="476"/>
                    <a:pt x="1221" y="476"/>
                    <a:pt x="1221" y="476"/>
                  </a:cubicBezTo>
                  <a:cubicBezTo>
                    <a:pt x="1222" y="477"/>
                    <a:pt x="1223" y="478"/>
                    <a:pt x="1223" y="478"/>
                  </a:cubicBezTo>
                  <a:cubicBezTo>
                    <a:pt x="1223" y="479"/>
                    <a:pt x="1222" y="479"/>
                    <a:pt x="1222" y="480"/>
                  </a:cubicBezTo>
                  <a:cubicBezTo>
                    <a:pt x="1222" y="480"/>
                    <a:pt x="1222" y="480"/>
                    <a:pt x="1222" y="481"/>
                  </a:cubicBezTo>
                  <a:cubicBezTo>
                    <a:pt x="1222" y="481"/>
                    <a:pt x="1222" y="481"/>
                    <a:pt x="1222" y="482"/>
                  </a:cubicBezTo>
                  <a:cubicBezTo>
                    <a:pt x="1222" y="482"/>
                    <a:pt x="1222" y="482"/>
                    <a:pt x="1222" y="482"/>
                  </a:cubicBezTo>
                  <a:cubicBezTo>
                    <a:pt x="1222" y="483"/>
                    <a:pt x="1222" y="483"/>
                    <a:pt x="1223" y="483"/>
                  </a:cubicBezTo>
                  <a:cubicBezTo>
                    <a:pt x="1223" y="484"/>
                    <a:pt x="1223" y="484"/>
                    <a:pt x="1223" y="484"/>
                  </a:cubicBezTo>
                  <a:cubicBezTo>
                    <a:pt x="1223" y="485"/>
                    <a:pt x="1223" y="485"/>
                    <a:pt x="1223" y="485"/>
                  </a:cubicBezTo>
                  <a:cubicBezTo>
                    <a:pt x="1224" y="485"/>
                    <a:pt x="1224" y="486"/>
                    <a:pt x="1224" y="486"/>
                  </a:cubicBezTo>
                  <a:cubicBezTo>
                    <a:pt x="1225" y="487"/>
                    <a:pt x="1225" y="488"/>
                    <a:pt x="1225" y="489"/>
                  </a:cubicBezTo>
                  <a:cubicBezTo>
                    <a:pt x="1224" y="491"/>
                    <a:pt x="1224" y="491"/>
                    <a:pt x="1223" y="492"/>
                  </a:cubicBezTo>
                  <a:cubicBezTo>
                    <a:pt x="1223" y="492"/>
                    <a:pt x="1222" y="492"/>
                    <a:pt x="1222" y="492"/>
                  </a:cubicBezTo>
                  <a:cubicBezTo>
                    <a:pt x="1222" y="492"/>
                    <a:pt x="1222" y="492"/>
                    <a:pt x="1221" y="492"/>
                  </a:cubicBezTo>
                  <a:cubicBezTo>
                    <a:pt x="1221" y="492"/>
                    <a:pt x="1221" y="492"/>
                    <a:pt x="1221" y="492"/>
                  </a:cubicBezTo>
                  <a:cubicBezTo>
                    <a:pt x="1221" y="492"/>
                    <a:pt x="1221" y="492"/>
                    <a:pt x="1221" y="492"/>
                  </a:cubicBezTo>
                  <a:cubicBezTo>
                    <a:pt x="1220" y="492"/>
                    <a:pt x="1220" y="492"/>
                    <a:pt x="1220" y="492"/>
                  </a:cubicBezTo>
                  <a:cubicBezTo>
                    <a:pt x="1220" y="492"/>
                    <a:pt x="1220" y="492"/>
                    <a:pt x="1220" y="492"/>
                  </a:cubicBezTo>
                  <a:cubicBezTo>
                    <a:pt x="1220" y="492"/>
                    <a:pt x="1220" y="492"/>
                    <a:pt x="1220" y="492"/>
                  </a:cubicBezTo>
                  <a:cubicBezTo>
                    <a:pt x="1219" y="492"/>
                    <a:pt x="1219" y="491"/>
                    <a:pt x="1219" y="491"/>
                  </a:cubicBezTo>
                  <a:cubicBezTo>
                    <a:pt x="1219" y="491"/>
                    <a:pt x="1219" y="491"/>
                    <a:pt x="1219" y="491"/>
                  </a:cubicBezTo>
                  <a:cubicBezTo>
                    <a:pt x="1218" y="491"/>
                    <a:pt x="1218" y="491"/>
                    <a:pt x="1218" y="490"/>
                  </a:cubicBezTo>
                  <a:cubicBezTo>
                    <a:pt x="1218" y="490"/>
                    <a:pt x="1218" y="490"/>
                    <a:pt x="1218" y="490"/>
                  </a:cubicBezTo>
                  <a:cubicBezTo>
                    <a:pt x="1216" y="490"/>
                    <a:pt x="1217" y="489"/>
                    <a:pt x="1217" y="488"/>
                  </a:cubicBezTo>
                  <a:cubicBezTo>
                    <a:pt x="1218" y="487"/>
                    <a:pt x="1218" y="486"/>
                    <a:pt x="1218" y="485"/>
                  </a:cubicBezTo>
                  <a:cubicBezTo>
                    <a:pt x="1218" y="485"/>
                    <a:pt x="1218" y="485"/>
                    <a:pt x="1218" y="485"/>
                  </a:cubicBezTo>
                  <a:cubicBezTo>
                    <a:pt x="1217" y="485"/>
                    <a:pt x="1217" y="486"/>
                    <a:pt x="1217" y="486"/>
                  </a:cubicBezTo>
                  <a:cubicBezTo>
                    <a:pt x="1216" y="486"/>
                    <a:pt x="1216" y="486"/>
                    <a:pt x="1216" y="487"/>
                  </a:cubicBezTo>
                  <a:cubicBezTo>
                    <a:pt x="1216" y="487"/>
                    <a:pt x="1216" y="487"/>
                    <a:pt x="1215" y="487"/>
                  </a:cubicBezTo>
                  <a:cubicBezTo>
                    <a:pt x="1215" y="487"/>
                    <a:pt x="1215" y="488"/>
                    <a:pt x="1215" y="488"/>
                  </a:cubicBezTo>
                  <a:cubicBezTo>
                    <a:pt x="1215" y="488"/>
                    <a:pt x="1215" y="488"/>
                    <a:pt x="1215" y="488"/>
                  </a:cubicBezTo>
                  <a:cubicBezTo>
                    <a:pt x="1215" y="489"/>
                    <a:pt x="1215" y="489"/>
                    <a:pt x="1215" y="489"/>
                  </a:cubicBezTo>
                  <a:cubicBezTo>
                    <a:pt x="1215" y="489"/>
                    <a:pt x="1215" y="489"/>
                    <a:pt x="1215" y="489"/>
                  </a:cubicBezTo>
                  <a:cubicBezTo>
                    <a:pt x="1215" y="489"/>
                    <a:pt x="1215" y="489"/>
                    <a:pt x="1215" y="489"/>
                  </a:cubicBezTo>
                  <a:cubicBezTo>
                    <a:pt x="1216" y="489"/>
                    <a:pt x="1216" y="489"/>
                    <a:pt x="1216" y="490"/>
                  </a:cubicBezTo>
                  <a:cubicBezTo>
                    <a:pt x="1216" y="491"/>
                    <a:pt x="1216" y="491"/>
                    <a:pt x="1216" y="491"/>
                  </a:cubicBezTo>
                  <a:cubicBezTo>
                    <a:pt x="1215" y="492"/>
                    <a:pt x="1214" y="492"/>
                    <a:pt x="1214" y="493"/>
                  </a:cubicBezTo>
                  <a:cubicBezTo>
                    <a:pt x="1214" y="494"/>
                    <a:pt x="1214" y="494"/>
                    <a:pt x="1214" y="495"/>
                  </a:cubicBezTo>
                  <a:cubicBezTo>
                    <a:pt x="1214" y="495"/>
                    <a:pt x="1214" y="495"/>
                    <a:pt x="1214" y="495"/>
                  </a:cubicBezTo>
                  <a:cubicBezTo>
                    <a:pt x="1214" y="496"/>
                    <a:pt x="1214" y="496"/>
                    <a:pt x="1214" y="497"/>
                  </a:cubicBezTo>
                  <a:cubicBezTo>
                    <a:pt x="1214" y="497"/>
                    <a:pt x="1214" y="497"/>
                    <a:pt x="1214" y="497"/>
                  </a:cubicBezTo>
                  <a:cubicBezTo>
                    <a:pt x="1214" y="497"/>
                    <a:pt x="1213" y="498"/>
                    <a:pt x="1213" y="498"/>
                  </a:cubicBezTo>
                  <a:cubicBezTo>
                    <a:pt x="1213" y="499"/>
                    <a:pt x="1213" y="501"/>
                    <a:pt x="1213" y="502"/>
                  </a:cubicBezTo>
                  <a:cubicBezTo>
                    <a:pt x="1213" y="502"/>
                    <a:pt x="1213" y="503"/>
                    <a:pt x="1213" y="503"/>
                  </a:cubicBezTo>
                  <a:cubicBezTo>
                    <a:pt x="1213" y="503"/>
                    <a:pt x="1214" y="504"/>
                    <a:pt x="1214" y="504"/>
                  </a:cubicBezTo>
                  <a:cubicBezTo>
                    <a:pt x="1214" y="505"/>
                    <a:pt x="1213" y="505"/>
                    <a:pt x="1213" y="505"/>
                  </a:cubicBezTo>
                  <a:cubicBezTo>
                    <a:pt x="1213" y="506"/>
                    <a:pt x="1213" y="507"/>
                    <a:pt x="1214" y="508"/>
                  </a:cubicBezTo>
                  <a:cubicBezTo>
                    <a:pt x="1214" y="508"/>
                    <a:pt x="1214" y="508"/>
                    <a:pt x="1214" y="509"/>
                  </a:cubicBezTo>
                  <a:cubicBezTo>
                    <a:pt x="1214" y="509"/>
                    <a:pt x="1214" y="509"/>
                    <a:pt x="1214" y="509"/>
                  </a:cubicBezTo>
                  <a:cubicBezTo>
                    <a:pt x="1214" y="509"/>
                    <a:pt x="1215" y="510"/>
                    <a:pt x="1215" y="510"/>
                  </a:cubicBezTo>
                  <a:cubicBezTo>
                    <a:pt x="1215" y="510"/>
                    <a:pt x="1215" y="511"/>
                    <a:pt x="1215" y="511"/>
                  </a:cubicBezTo>
                  <a:cubicBezTo>
                    <a:pt x="1216" y="512"/>
                    <a:pt x="1216" y="512"/>
                    <a:pt x="1216" y="512"/>
                  </a:cubicBezTo>
                  <a:cubicBezTo>
                    <a:pt x="1216" y="512"/>
                    <a:pt x="1216" y="512"/>
                    <a:pt x="1216" y="512"/>
                  </a:cubicBezTo>
                  <a:cubicBezTo>
                    <a:pt x="1217" y="512"/>
                    <a:pt x="1217" y="512"/>
                    <a:pt x="1217" y="512"/>
                  </a:cubicBezTo>
                  <a:cubicBezTo>
                    <a:pt x="1217" y="512"/>
                    <a:pt x="1218" y="513"/>
                    <a:pt x="1218" y="513"/>
                  </a:cubicBezTo>
                  <a:cubicBezTo>
                    <a:pt x="1218" y="513"/>
                    <a:pt x="1218" y="514"/>
                    <a:pt x="1218" y="514"/>
                  </a:cubicBezTo>
                  <a:cubicBezTo>
                    <a:pt x="1218" y="514"/>
                    <a:pt x="1218" y="514"/>
                    <a:pt x="1218" y="515"/>
                  </a:cubicBezTo>
                  <a:cubicBezTo>
                    <a:pt x="1218" y="515"/>
                    <a:pt x="1218" y="516"/>
                    <a:pt x="1219" y="516"/>
                  </a:cubicBezTo>
                  <a:cubicBezTo>
                    <a:pt x="1219" y="516"/>
                    <a:pt x="1219" y="516"/>
                    <a:pt x="1219" y="516"/>
                  </a:cubicBezTo>
                  <a:cubicBezTo>
                    <a:pt x="1219" y="517"/>
                    <a:pt x="1220" y="517"/>
                    <a:pt x="1220" y="518"/>
                  </a:cubicBezTo>
                  <a:cubicBezTo>
                    <a:pt x="1220" y="519"/>
                    <a:pt x="1220" y="519"/>
                    <a:pt x="1220" y="520"/>
                  </a:cubicBezTo>
                  <a:cubicBezTo>
                    <a:pt x="1220" y="520"/>
                    <a:pt x="1219" y="520"/>
                    <a:pt x="1219" y="520"/>
                  </a:cubicBezTo>
                  <a:cubicBezTo>
                    <a:pt x="1219" y="520"/>
                    <a:pt x="1219" y="520"/>
                    <a:pt x="1219" y="520"/>
                  </a:cubicBezTo>
                  <a:cubicBezTo>
                    <a:pt x="1219" y="520"/>
                    <a:pt x="1219" y="520"/>
                    <a:pt x="1219" y="520"/>
                  </a:cubicBezTo>
                  <a:cubicBezTo>
                    <a:pt x="1219" y="521"/>
                    <a:pt x="1219" y="521"/>
                    <a:pt x="1219" y="521"/>
                  </a:cubicBezTo>
                  <a:cubicBezTo>
                    <a:pt x="1219" y="521"/>
                    <a:pt x="1219" y="521"/>
                    <a:pt x="1219" y="522"/>
                  </a:cubicBezTo>
                  <a:cubicBezTo>
                    <a:pt x="1219" y="522"/>
                    <a:pt x="1219" y="522"/>
                    <a:pt x="1218" y="522"/>
                  </a:cubicBezTo>
                  <a:cubicBezTo>
                    <a:pt x="1218" y="522"/>
                    <a:pt x="1218" y="522"/>
                    <a:pt x="1217" y="523"/>
                  </a:cubicBezTo>
                  <a:cubicBezTo>
                    <a:pt x="1216" y="523"/>
                    <a:pt x="1216" y="523"/>
                    <a:pt x="1215" y="523"/>
                  </a:cubicBezTo>
                  <a:cubicBezTo>
                    <a:pt x="1215" y="523"/>
                    <a:pt x="1215" y="523"/>
                    <a:pt x="1215" y="523"/>
                  </a:cubicBezTo>
                  <a:cubicBezTo>
                    <a:pt x="1214" y="523"/>
                    <a:pt x="1213" y="523"/>
                    <a:pt x="1213" y="523"/>
                  </a:cubicBezTo>
                  <a:cubicBezTo>
                    <a:pt x="1213" y="524"/>
                    <a:pt x="1213" y="524"/>
                    <a:pt x="1212" y="524"/>
                  </a:cubicBezTo>
                  <a:cubicBezTo>
                    <a:pt x="1212" y="524"/>
                    <a:pt x="1212" y="524"/>
                    <a:pt x="1212" y="524"/>
                  </a:cubicBezTo>
                  <a:cubicBezTo>
                    <a:pt x="1211" y="525"/>
                    <a:pt x="1210" y="525"/>
                    <a:pt x="1210" y="525"/>
                  </a:cubicBezTo>
                  <a:cubicBezTo>
                    <a:pt x="1209" y="525"/>
                    <a:pt x="1209" y="525"/>
                    <a:pt x="1209" y="525"/>
                  </a:cubicBezTo>
                  <a:cubicBezTo>
                    <a:pt x="1209" y="524"/>
                    <a:pt x="1208" y="524"/>
                    <a:pt x="1208" y="524"/>
                  </a:cubicBezTo>
                  <a:cubicBezTo>
                    <a:pt x="1208" y="524"/>
                    <a:pt x="1208" y="524"/>
                    <a:pt x="1208" y="525"/>
                  </a:cubicBezTo>
                  <a:cubicBezTo>
                    <a:pt x="1208" y="525"/>
                    <a:pt x="1208" y="525"/>
                    <a:pt x="1207" y="525"/>
                  </a:cubicBezTo>
                  <a:cubicBezTo>
                    <a:pt x="1207" y="526"/>
                    <a:pt x="1206" y="526"/>
                    <a:pt x="1206" y="527"/>
                  </a:cubicBezTo>
                  <a:cubicBezTo>
                    <a:pt x="1206" y="527"/>
                    <a:pt x="1206" y="527"/>
                    <a:pt x="1206" y="527"/>
                  </a:cubicBezTo>
                  <a:cubicBezTo>
                    <a:pt x="1206" y="528"/>
                    <a:pt x="1206" y="529"/>
                    <a:pt x="1206" y="529"/>
                  </a:cubicBezTo>
                  <a:cubicBezTo>
                    <a:pt x="1205" y="529"/>
                    <a:pt x="1205" y="530"/>
                    <a:pt x="1205" y="530"/>
                  </a:cubicBezTo>
                  <a:cubicBezTo>
                    <a:pt x="1204" y="530"/>
                    <a:pt x="1204" y="530"/>
                    <a:pt x="1203" y="531"/>
                  </a:cubicBezTo>
                  <a:cubicBezTo>
                    <a:pt x="1203" y="531"/>
                    <a:pt x="1204" y="531"/>
                    <a:pt x="1204" y="532"/>
                  </a:cubicBezTo>
                  <a:cubicBezTo>
                    <a:pt x="1204" y="532"/>
                    <a:pt x="1204" y="532"/>
                    <a:pt x="1204" y="533"/>
                  </a:cubicBezTo>
                  <a:cubicBezTo>
                    <a:pt x="1204" y="533"/>
                    <a:pt x="1204" y="534"/>
                    <a:pt x="1204" y="534"/>
                  </a:cubicBezTo>
                  <a:cubicBezTo>
                    <a:pt x="1204" y="535"/>
                    <a:pt x="1203" y="535"/>
                    <a:pt x="1203" y="535"/>
                  </a:cubicBezTo>
                  <a:cubicBezTo>
                    <a:pt x="1203" y="536"/>
                    <a:pt x="1203" y="536"/>
                    <a:pt x="1203" y="537"/>
                  </a:cubicBezTo>
                  <a:cubicBezTo>
                    <a:pt x="1203" y="537"/>
                    <a:pt x="1203" y="538"/>
                    <a:pt x="1203" y="538"/>
                  </a:cubicBezTo>
                  <a:cubicBezTo>
                    <a:pt x="1203" y="539"/>
                    <a:pt x="1203" y="539"/>
                    <a:pt x="1203" y="540"/>
                  </a:cubicBezTo>
                  <a:cubicBezTo>
                    <a:pt x="1203" y="540"/>
                    <a:pt x="1203" y="541"/>
                    <a:pt x="1203" y="541"/>
                  </a:cubicBezTo>
                  <a:cubicBezTo>
                    <a:pt x="1203" y="541"/>
                    <a:pt x="1203" y="542"/>
                    <a:pt x="1203" y="542"/>
                  </a:cubicBezTo>
                  <a:cubicBezTo>
                    <a:pt x="1203" y="542"/>
                    <a:pt x="1202" y="543"/>
                    <a:pt x="1203" y="543"/>
                  </a:cubicBezTo>
                  <a:cubicBezTo>
                    <a:pt x="1203" y="543"/>
                    <a:pt x="1203" y="543"/>
                    <a:pt x="1203" y="543"/>
                  </a:cubicBezTo>
                  <a:cubicBezTo>
                    <a:pt x="1203" y="543"/>
                    <a:pt x="1203" y="544"/>
                    <a:pt x="1204" y="544"/>
                  </a:cubicBezTo>
                  <a:cubicBezTo>
                    <a:pt x="1204" y="544"/>
                    <a:pt x="1204" y="544"/>
                    <a:pt x="1204" y="544"/>
                  </a:cubicBezTo>
                  <a:cubicBezTo>
                    <a:pt x="1204" y="544"/>
                    <a:pt x="1204" y="545"/>
                    <a:pt x="1204" y="545"/>
                  </a:cubicBezTo>
                  <a:cubicBezTo>
                    <a:pt x="1204" y="545"/>
                    <a:pt x="1204" y="545"/>
                    <a:pt x="1204" y="545"/>
                  </a:cubicBezTo>
                  <a:cubicBezTo>
                    <a:pt x="1204" y="545"/>
                    <a:pt x="1204" y="545"/>
                    <a:pt x="1205" y="545"/>
                  </a:cubicBezTo>
                  <a:cubicBezTo>
                    <a:pt x="1205" y="546"/>
                    <a:pt x="1205" y="546"/>
                    <a:pt x="1205" y="547"/>
                  </a:cubicBezTo>
                  <a:cubicBezTo>
                    <a:pt x="1204" y="547"/>
                    <a:pt x="1204" y="547"/>
                    <a:pt x="1204" y="548"/>
                  </a:cubicBezTo>
                  <a:cubicBezTo>
                    <a:pt x="1205" y="548"/>
                    <a:pt x="1205" y="548"/>
                    <a:pt x="1205" y="548"/>
                  </a:cubicBezTo>
                  <a:cubicBezTo>
                    <a:pt x="1205" y="548"/>
                    <a:pt x="1205" y="548"/>
                    <a:pt x="1205" y="549"/>
                  </a:cubicBezTo>
                  <a:cubicBezTo>
                    <a:pt x="1205" y="549"/>
                    <a:pt x="1205" y="549"/>
                    <a:pt x="1205" y="549"/>
                  </a:cubicBezTo>
                  <a:cubicBezTo>
                    <a:pt x="1205" y="549"/>
                    <a:pt x="1205" y="549"/>
                    <a:pt x="1206" y="549"/>
                  </a:cubicBezTo>
                  <a:cubicBezTo>
                    <a:pt x="1206" y="549"/>
                    <a:pt x="1206" y="549"/>
                    <a:pt x="1206" y="549"/>
                  </a:cubicBezTo>
                  <a:cubicBezTo>
                    <a:pt x="1206" y="549"/>
                    <a:pt x="1206" y="549"/>
                    <a:pt x="1206" y="549"/>
                  </a:cubicBezTo>
                  <a:cubicBezTo>
                    <a:pt x="1206" y="550"/>
                    <a:pt x="1206" y="550"/>
                    <a:pt x="1206" y="550"/>
                  </a:cubicBezTo>
                  <a:cubicBezTo>
                    <a:pt x="1206" y="550"/>
                    <a:pt x="1205" y="550"/>
                    <a:pt x="1205" y="550"/>
                  </a:cubicBezTo>
                  <a:cubicBezTo>
                    <a:pt x="1205" y="550"/>
                    <a:pt x="1205" y="550"/>
                    <a:pt x="1205" y="550"/>
                  </a:cubicBezTo>
                  <a:cubicBezTo>
                    <a:pt x="1205" y="550"/>
                    <a:pt x="1205" y="550"/>
                    <a:pt x="1205" y="550"/>
                  </a:cubicBezTo>
                  <a:cubicBezTo>
                    <a:pt x="1205" y="550"/>
                    <a:pt x="1205" y="550"/>
                    <a:pt x="1205" y="550"/>
                  </a:cubicBezTo>
                  <a:cubicBezTo>
                    <a:pt x="1205" y="550"/>
                    <a:pt x="1204" y="550"/>
                    <a:pt x="1204" y="550"/>
                  </a:cubicBezTo>
                  <a:cubicBezTo>
                    <a:pt x="1204" y="550"/>
                    <a:pt x="1203" y="550"/>
                    <a:pt x="1202" y="551"/>
                  </a:cubicBezTo>
                  <a:cubicBezTo>
                    <a:pt x="1202" y="551"/>
                    <a:pt x="1202" y="551"/>
                    <a:pt x="1202" y="551"/>
                  </a:cubicBezTo>
                  <a:cubicBezTo>
                    <a:pt x="1201" y="551"/>
                    <a:pt x="1200" y="552"/>
                    <a:pt x="1199" y="552"/>
                  </a:cubicBezTo>
                  <a:cubicBezTo>
                    <a:pt x="1198" y="552"/>
                    <a:pt x="1198" y="553"/>
                    <a:pt x="1197" y="554"/>
                  </a:cubicBezTo>
                  <a:cubicBezTo>
                    <a:pt x="1197" y="554"/>
                    <a:pt x="1197" y="554"/>
                    <a:pt x="1196" y="555"/>
                  </a:cubicBezTo>
                  <a:cubicBezTo>
                    <a:pt x="1196" y="555"/>
                    <a:pt x="1196" y="555"/>
                    <a:pt x="1196" y="555"/>
                  </a:cubicBezTo>
                  <a:cubicBezTo>
                    <a:pt x="1196" y="555"/>
                    <a:pt x="1196" y="555"/>
                    <a:pt x="1196" y="555"/>
                  </a:cubicBezTo>
                  <a:cubicBezTo>
                    <a:pt x="1195" y="555"/>
                    <a:pt x="1195" y="555"/>
                    <a:pt x="1195" y="554"/>
                  </a:cubicBezTo>
                  <a:cubicBezTo>
                    <a:pt x="1195" y="554"/>
                    <a:pt x="1195" y="554"/>
                    <a:pt x="1195" y="554"/>
                  </a:cubicBezTo>
                  <a:cubicBezTo>
                    <a:pt x="1195" y="554"/>
                    <a:pt x="1195" y="554"/>
                    <a:pt x="1194" y="554"/>
                  </a:cubicBezTo>
                  <a:cubicBezTo>
                    <a:pt x="1194" y="555"/>
                    <a:pt x="1194" y="555"/>
                    <a:pt x="1194" y="555"/>
                  </a:cubicBezTo>
                  <a:cubicBezTo>
                    <a:pt x="1194" y="556"/>
                    <a:pt x="1194" y="556"/>
                    <a:pt x="1194" y="557"/>
                  </a:cubicBezTo>
                  <a:cubicBezTo>
                    <a:pt x="1195" y="557"/>
                    <a:pt x="1195" y="558"/>
                    <a:pt x="1195" y="559"/>
                  </a:cubicBezTo>
                  <a:cubicBezTo>
                    <a:pt x="1195" y="559"/>
                    <a:pt x="1195" y="559"/>
                    <a:pt x="1195" y="559"/>
                  </a:cubicBezTo>
                  <a:cubicBezTo>
                    <a:pt x="1195" y="560"/>
                    <a:pt x="1195" y="561"/>
                    <a:pt x="1195" y="562"/>
                  </a:cubicBezTo>
                  <a:cubicBezTo>
                    <a:pt x="1194" y="562"/>
                    <a:pt x="1194" y="562"/>
                    <a:pt x="1194" y="562"/>
                  </a:cubicBezTo>
                  <a:cubicBezTo>
                    <a:pt x="1194" y="562"/>
                    <a:pt x="1194" y="562"/>
                    <a:pt x="1194" y="562"/>
                  </a:cubicBezTo>
                  <a:cubicBezTo>
                    <a:pt x="1194" y="562"/>
                    <a:pt x="1194" y="562"/>
                    <a:pt x="1194" y="562"/>
                  </a:cubicBezTo>
                  <a:cubicBezTo>
                    <a:pt x="1194" y="562"/>
                    <a:pt x="1195" y="563"/>
                    <a:pt x="1195" y="563"/>
                  </a:cubicBezTo>
                  <a:cubicBezTo>
                    <a:pt x="1195" y="563"/>
                    <a:pt x="1195" y="564"/>
                    <a:pt x="1194" y="564"/>
                  </a:cubicBezTo>
                  <a:cubicBezTo>
                    <a:pt x="1196" y="565"/>
                    <a:pt x="1196" y="565"/>
                    <a:pt x="1196" y="565"/>
                  </a:cubicBezTo>
                  <a:cubicBezTo>
                    <a:pt x="1196" y="565"/>
                    <a:pt x="1197" y="565"/>
                    <a:pt x="1196" y="565"/>
                  </a:cubicBezTo>
                  <a:cubicBezTo>
                    <a:pt x="1196" y="565"/>
                    <a:pt x="1197" y="566"/>
                    <a:pt x="1197" y="567"/>
                  </a:cubicBezTo>
                  <a:cubicBezTo>
                    <a:pt x="1197" y="567"/>
                    <a:pt x="1197" y="567"/>
                    <a:pt x="1197" y="567"/>
                  </a:cubicBezTo>
                  <a:cubicBezTo>
                    <a:pt x="1197" y="567"/>
                    <a:pt x="1196" y="567"/>
                    <a:pt x="1196" y="567"/>
                  </a:cubicBezTo>
                  <a:cubicBezTo>
                    <a:pt x="1195" y="567"/>
                    <a:pt x="1194" y="569"/>
                    <a:pt x="1194" y="570"/>
                  </a:cubicBezTo>
                  <a:cubicBezTo>
                    <a:pt x="1194" y="571"/>
                    <a:pt x="1194" y="571"/>
                    <a:pt x="1194" y="571"/>
                  </a:cubicBezTo>
                  <a:cubicBezTo>
                    <a:pt x="1194" y="572"/>
                    <a:pt x="1194" y="572"/>
                    <a:pt x="1194" y="573"/>
                  </a:cubicBezTo>
                  <a:cubicBezTo>
                    <a:pt x="1194" y="573"/>
                    <a:pt x="1193" y="574"/>
                    <a:pt x="1193" y="574"/>
                  </a:cubicBezTo>
                  <a:cubicBezTo>
                    <a:pt x="1193" y="575"/>
                    <a:pt x="1192" y="576"/>
                    <a:pt x="1192" y="576"/>
                  </a:cubicBezTo>
                  <a:cubicBezTo>
                    <a:pt x="1192" y="577"/>
                    <a:pt x="1192" y="578"/>
                    <a:pt x="1191" y="579"/>
                  </a:cubicBezTo>
                  <a:cubicBezTo>
                    <a:pt x="1191" y="579"/>
                    <a:pt x="1191" y="580"/>
                    <a:pt x="1191" y="580"/>
                  </a:cubicBezTo>
                  <a:cubicBezTo>
                    <a:pt x="1191" y="580"/>
                    <a:pt x="1190" y="580"/>
                    <a:pt x="1190" y="581"/>
                  </a:cubicBezTo>
                  <a:cubicBezTo>
                    <a:pt x="1190" y="581"/>
                    <a:pt x="1190" y="581"/>
                    <a:pt x="1190" y="581"/>
                  </a:cubicBezTo>
                  <a:cubicBezTo>
                    <a:pt x="1189" y="581"/>
                    <a:pt x="1189" y="581"/>
                    <a:pt x="1189" y="582"/>
                  </a:cubicBezTo>
                  <a:cubicBezTo>
                    <a:pt x="1189" y="582"/>
                    <a:pt x="1188" y="582"/>
                    <a:pt x="1188" y="583"/>
                  </a:cubicBezTo>
                  <a:cubicBezTo>
                    <a:pt x="1187" y="583"/>
                    <a:pt x="1187" y="583"/>
                    <a:pt x="1187" y="583"/>
                  </a:cubicBezTo>
                  <a:cubicBezTo>
                    <a:pt x="1186" y="584"/>
                    <a:pt x="1186" y="584"/>
                    <a:pt x="1186" y="585"/>
                  </a:cubicBezTo>
                  <a:cubicBezTo>
                    <a:pt x="1185" y="585"/>
                    <a:pt x="1185" y="586"/>
                    <a:pt x="1185" y="586"/>
                  </a:cubicBezTo>
                  <a:cubicBezTo>
                    <a:pt x="1185" y="586"/>
                    <a:pt x="1185" y="587"/>
                    <a:pt x="1184" y="587"/>
                  </a:cubicBezTo>
                  <a:cubicBezTo>
                    <a:pt x="1184" y="588"/>
                    <a:pt x="1184" y="588"/>
                    <a:pt x="1184" y="589"/>
                  </a:cubicBezTo>
                  <a:cubicBezTo>
                    <a:pt x="1184" y="589"/>
                    <a:pt x="1184" y="589"/>
                    <a:pt x="1184" y="589"/>
                  </a:cubicBezTo>
                  <a:cubicBezTo>
                    <a:pt x="1184" y="589"/>
                    <a:pt x="1183" y="590"/>
                    <a:pt x="1183" y="590"/>
                  </a:cubicBezTo>
                  <a:cubicBezTo>
                    <a:pt x="1183" y="590"/>
                    <a:pt x="1183" y="590"/>
                    <a:pt x="1183" y="590"/>
                  </a:cubicBezTo>
                  <a:cubicBezTo>
                    <a:pt x="1182" y="590"/>
                    <a:pt x="1182" y="589"/>
                    <a:pt x="1182" y="589"/>
                  </a:cubicBezTo>
                  <a:cubicBezTo>
                    <a:pt x="1182" y="588"/>
                    <a:pt x="1182" y="588"/>
                    <a:pt x="1182" y="587"/>
                  </a:cubicBezTo>
                  <a:cubicBezTo>
                    <a:pt x="1182" y="587"/>
                    <a:pt x="1182" y="587"/>
                    <a:pt x="1182" y="587"/>
                  </a:cubicBezTo>
                  <a:cubicBezTo>
                    <a:pt x="1182" y="586"/>
                    <a:pt x="1182" y="586"/>
                    <a:pt x="1181" y="586"/>
                  </a:cubicBezTo>
                  <a:cubicBezTo>
                    <a:pt x="1181" y="586"/>
                    <a:pt x="1181" y="585"/>
                    <a:pt x="1181" y="585"/>
                  </a:cubicBezTo>
                  <a:cubicBezTo>
                    <a:pt x="1181" y="585"/>
                    <a:pt x="1180" y="584"/>
                    <a:pt x="1180" y="584"/>
                  </a:cubicBezTo>
                  <a:cubicBezTo>
                    <a:pt x="1180" y="584"/>
                    <a:pt x="1180" y="584"/>
                    <a:pt x="1179" y="584"/>
                  </a:cubicBezTo>
                  <a:cubicBezTo>
                    <a:pt x="1179" y="584"/>
                    <a:pt x="1179" y="584"/>
                    <a:pt x="1178" y="583"/>
                  </a:cubicBezTo>
                  <a:cubicBezTo>
                    <a:pt x="1177" y="583"/>
                    <a:pt x="1177" y="582"/>
                    <a:pt x="1177" y="581"/>
                  </a:cubicBezTo>
                  <a:cubicBezTo>
                    <a:pt x="1177" y="580"/>
                    <a:pt x="1177" y="579"/>
                    <a:pt x="1177" y="579"/>
                  </a:cubicBezTo>
                  <a:cubicBezTo>
                    <a:pt x="1177" y="578"/>
                    <a:pt x="1177" y="577"/>
                    <a:pt x="1177" y="576"/>
                  </a:cubicBezTo>
                  <a:cubicBezTo>
                    <a:pt x="1177" y="575"/>
                    <a:pt x="1177" y="574"/>
                    <a:pt x="1177" y="574"/>
                  </a:cubicBezTo>
                  <a:cubicBezTo>
                    <a:pt x="1176" y="574"/>
                    <a:pt x="1176" y="573"/>
                    <a:pt x="1176" y="573"/>
                  </a:cubicBezTo>
                  <a:cubicBezTo>
                    <a:pt x="1176" y="573"/>
                    <a:pt x="1176" y="573"/>
                    <a:pt x="1175" y="573"/>
                  </a:cubicBezTo>
                  <a:cubicBezTo>
                    <a:pt x="1175" y="572"/>
                    <a:pt x="1175" y="572"/>
                    <a:pt x="1176" y="572"/>
                  </a:cubicBezTo>
                  <a:cubicBezTo>
                    <a:pt x="1175" y="571"/>
                    <a:pt x="1175" y="571"/>
                    <a:pt x="1175" y="571"/>
                  </a:cubicBezTo>
                  <a:cubicBezTo>
                    <a:pt x="1176" y="571"/>
                    <a:pt x="1175" y="570"/>
                    <a:pt x="1175" y="570"/>
                  </a:cubicBezTo>
                  <a:cubicBezTo>
                    <a:pt x="1175" y="570"/>
                    <a:pt x="1175" y="569"/>
                    <a:pt x="1175" y="568"/>
                  </a:cubicBezTo>
                  <a:cubicBezTo>
                    <a:pt x="1176" y="568"/>
                    <a:pt x="1176" y="568"/>
                    <a:pt x="1177" y="567"/>
                  </a:cubicBezTo>
                  <a:cubicBezTo>
                    <a:pt x="1177" y="567"/>
                    <a:pt x="1177" y="567"/>
                    <a:pt x="1177" y="567"/>
                  </a:cubicBezTo>
                  <a:cubicBezTo>
                    <a:pt x="1177" y="567"/>
                    <a:pt x="1177" y="567"/>
                    <a:pt x="1178" y="567"/>
                  </a:cubicBezTo>
                  <a:cubicBezTo>
                    <a:pt x="1178" y="567"/>
                    <a:pt x="1178" y="567"/>
                    <a:pt x="1178" y="567"/>
                  </a:cubicBezTo>
                  <a:cubicBezTo>
                    <a:pt x="1178" y="567"/>
                    <a:pt x="1178" y="567"/>
                    <a:pt x="1178" y="567"/>
                  </a:cubicBezTo>
                  <a:cubicBezTo>
                    <a:pt x="1178" y="566"/>
                    <a:pt x="1178" y="566"/>
                    <a:pt x="1178" y="566"/>
                  </a:cubicBezTo>
                  <a:cubicBezTo>
                    <a:pt x="1178" y="566"/>
                    <a:pt x="1178" y="566"/>
                    <a:pt x="1178" y="566"/>
                  </a:cubicBezTo>
                  <a:cubicBezTo>
                    <a:pt x="1178" y="566"/>
                    <a:pt x="1177" y="566"/>
                    <a:pt x="1177" y="566"/>
                  </a:cubicBezTo>
                  <a:cubicBezTo>
                    <a:pt x="1176" y="566"/>
                    <a:pt x="1175" y="566"/>
                    <a:pt x="1174" y="566"/>
                  </a:cubicBezTo>
                  <a:cubicBezTo>
                    <a:pt x="1173" y="565"/>
                    <a:pt x="1172" y="564"/>
                    <a:pt x="1172" y="563"/>
                  </a:cubicBezTo>
                  <a:cubicBezTo>
                    <a:pt x="1172" y="563"/>
                    <a:pt x="1172" y="563"/>
                    <a:pt x="1172" y="563"/>
                  </a:cubicBezTo>
                  <a:cubicBezTo>
                    <a:pt x="1171" y="562"/>
                    <a:pt x="1170" y="561"/>
                    <a:pt x="1170" y="560"/>
                  </a:cubicBezTo>
                  <a:cubicBezTo>
                    <a:pt x="1170" y="560"/>
                    <a:pt x="1170" y="560"/>
                    <a:pt x="1170" y="560"/>
                  </a:cubicBezTo>
                  <a:cubicBezTo>
                    <a:pt x="1170" y="559"/>
                    <a:pt x="1170" y="558"/>
                    <a:pt x="1170" y="557"/>
                  </a:cubicBezTo>
                  <a:cubicBezTo>
                    <a:pt x="1170" y="557"/>
                    <a:pt x="1170" y="557"/>
                    <a:pt x="1170" y="557"/>
                  </a:cubicBezTo>
                  <a:cubicBezTo>
                    <a:pt x="1170" y="557"/>
                    <a:pt x="1169" y="557"/>
                    <a:pt x="1169" y="556"/>
                  </a:cubicBezTo>
                  <a:cubicBezTo>
                    <a:pt x="1169" y="556"/>
                    <a:pt x="1169" y="556"/>
                    <a:pt x="1169" y="555"/>
                  </a:cubicBezTo>
                  <a:cubicBezTo>
                    <a:pt x="1169" y="555"/>
                    <a:pt x="1169" y="554"/>
                    <a:pt x="1169" y="554"/>
                  </a:cubicBezTo>
                  <a:cubicBezTo>
                    <a:pt x="1169" y="553"/>
                    <a:pt x="1169" y="552"/>
                    <a:pt x="1168" y="551"/>
                  </a:cubicBezTo>
                  <a:cubicBezTo>
                    <a:pt x="1168" y="551"/>
                    <a:pt x="1167" y="550"/>
                    <a:pt x="1166" y="550"/>
                  </a:cubicBezTo>
                  <a:cubicBezTo>
                    <a:pt x="1166" y="550"/>
                    <a:pt x="1166" y="550"/>
                    <a:pt x="1166" y="550"/>
                  </a:cubicBezTo>
                  <a:cubicBezTo>
                    <a:pt x="1166" y="549"/>
                    <a:pt x="1165" y="549"/>
                    <a:pt x="1165" y="549"/>
                  </a:cubicBezTo>
                  <a:cubicBezTo>
                    <a:pt x="1165" y="548"/>
                    <a:pt x="1165" y="548"/>
                    <a:pt x="1165" y="548"/>
                  </a:cubicBezTo>
                  <a:cubicBezTo>
                    <a:pt x="1165" y="547"/>
                    <a:pt x="1165" y="547"/>
                    <a:pt x="1165" y="547"/>
                  </a:cubicBezTo>
                  <a:cubicBezTo>
                    <a:pt x="1165" y="547"/>
                    <a:pt x="1165" y="546"/>
                    <a:pt x="1165" y="546"/>
                  </a:cubicBezTo>
                  <a:cubicBezTo>
                    <a:pt x="1164" y="546"/>
                    <a:pt x="1164" y="545"/>
                    <a:pt x="1164" y="545"/>
                  </a:cubicBezTo>
                  <a:cubicBezTo>
                    <a:pt x="1164" y="545"/>
                    <a:pt x="1164" y="545"/>
                    <a:pt x="1164" y="544"/>
                  </a:cubicBezTo>
                  <a:cubicBezTo>
                    <a:pt x="1164" y="544"/>
                    <a:pt x="1163" y="544"/>
                    <a:pt x="1163" y="544"/>
                  </a:cubicBezTo>
                  <a:cubicBezTo>
                    <a:pt x="1163" y="544"/>
                    <a:pt x="1163" y="543"/>
                    <a:pt x="1163" y="543"/>
                  </a:cubicBezTo>
                  <a:cubicBezTo>
                    <a:pt x="1163" y="542"/>
                    <a:pt x="1163" y="542"/>
                    <a:pt x="1164" y="541"/>
                  </a:cubicBezTo>
                  <a:cubicBezTo>
                    <a:pt x="1164" y="541"/>
                    <a:pt x="1164" y="541"/>
                    <a:pt x="1164" y="541"/>
                  </a:cubicBezTo>
                  <a:cubicBezTo>
                    <a:pt x="1164" y="540"/>
                    <a:pt x="1164" y="539"/>
                    <a:pt x="1163" y="538"/>
                  </a:cubicBezTo>
                  <a:cubicBezTo>
                    <a:pt x="1163" y="538"/>
                    <a:pt x="1163" y="538"/>
                    <a:pt x="1163" y="538"/>
                  </a:cubicBezTo>
                  <a:cubicBezTo>
                    <a:pt x="1163" y="538"/>
                    <a:pt x="1163" y="538"/>
                    <a:pt x="1163" y="538"/>
                  </a:cubicBezTo>
                  <a:cubicBezTo>
                    <a:pt x="1162" y="537"/>
                    <a:pt x="1162" y="536"/>
                    <a:pt x="1162" y="535"/>
                  </a:cubicBezTo>
                  <a:cubicBezTo>
                    <a:pt x="1161" y="534"/>
                    <a:pt x="1161" y="533"/>
                    <a:pt x="1161" y="532"/>
                  </a:cubicBezTo>
                  <a:cubicBezTo>
                    <a:pt x="1160" y="532"/>
                    <a:pt x="1160" y="531"/>
                    <a:pt x="1160" y="530"/>
                  </a:cubicBezTo>
                  <a:cubicBezTo>
                    <a:pt x="1159" y="530"/>
                    <a:pt x="1159" y="529"/>
                    <a:pt x="1159" y="529"/>
                  </a:cubicBezTo>
                  <a:cubicBezTo>
                    <a:pt x="1159" y="528"/>
                    <a:pt x="1159" y="527"/>
                    <a:pt x="1158" y="526"/>
                  </a:cubicBezTo>
                  <a:cubicBezTo>
                    <a:pt x="1158" y="526"/>
                    <a:pt x="1158" y="525"/>
                    <a:pt x="1158" y="525"/>
                  </a:cubicBezTo>
                  <a:cubicBezTo>
                    <a:pt x="1157" y="525"/>
                    <a:pt x="1157" y="525"/>
                    <a:pt x="1157" y="524"/>
                  </a:cubicBezTo>
                  <a:cubicBezTo>
                    <a:pt x="1157" y="524"/>
                    <a:pt x="1156" y="523"/>
                    <a:pt x="1156" y="523"/>
                  </a:cubicBezTo>
                  <a:cubicBezTo>
                    <a:pt x="1156" y="522"/>
                    <a:pt x="1156" y="522"/>
                    <a:pt x="1156" y="522"/>
                  </a:cubicBezTo>
                  <a:cubicBezTo>
                    <a:pt x="1156" y="521"/>
                    <a:pt x="1156" y="521"/>
                    <a:pt x="1156" y="521"/>
                  </a:cubicBezTo>
                  <a:cubicBezTo>
                    <a:pt x="1155" y="520"/>
                    <a:pt x="1155" y="520"/>
                    <a:pt x="1155" y="519"/>
                  </a:cubicBezTo>
                  <a:cubicBezTo>
                    <a:pt x="1155" y="519"/>
                    <a:pt x="1155" y="519"/>
                    <a:pt x="1155" y="518"/>
                  </a:cubicBezTo>
                  <a:cubicBezTo>
                    <a:pt x="1155" y="518"/>
                    <a:pt x="1155" y="518"/>
                    <a:pt x="1155" y="517"/>
                  </a:cubicBezTo>
                  <a:cubicBezTo>
                    <a:pt x="1155" y="517"/>
                    <a:pt x="1155" y="517"/>
                    <a:pt x="1154" y="516"/>
                  </a:cubicBezTo>
                  <a:cubicBezTo>
                    <a:pt x="1154" y="516"/>
                    <a:pt x="1154" y="515"/>
                    <a:pt x="1154" y="515"/>
                  </a:cubicBezTo>
                  <a:cubicBezTo>
                    <a:pt x="1154" y="515"/>
                    <a:pt x="1155" y="515"/>
                    <a:pt x="1155" y="514"/>
                  </a:cubicBezTo>
                  <a:cubicBezTo>
                    <a:pt x="1155" y="514"/>
                    <a:pt x="1154" y="514"/>
                    <a:pt x="1154" y="513"/>
                  </a:cubicBezTo>
                  <a:cubicBezTo>
                    <a:pt x="1154" y="513"/>
                    <a:pt x="1154" y="513"/>
                    <a:pt x="1154" y="513"/>
                  </a:cubicBezTo>
                  <a:cubicBezTo>
                    <a:pt x="1154" y="512"/>
                    <a:pt x="1154" y="512"/>
                    <a:pt x="1154" y="511"/>
                  </a:cubicBezTo>
                  <a:cubicBezTo>
                    <a:pt x="1155" y="511"/>
                    <a:pt x="1155" y="510"/>
                    <a:pt x="1155" y="510"/>
                  </a:cubicBezTo>
                  <a:cubicBezTo>
                    <a:pt x="1156" y="509"/>
                    <a:pt x="1156" y="507"/>
                    <a:pt x="1156" y="506"/>
                  </a:cubicBezTo>
                  <a:cubicBezTo>
                    <a:pt x="1156" y="506"/>
                    <a:pt x="1155" y="505"/>
                    <a:pt x="1155" y="505"/>
                  </a:cubicBezTo>
                  <a:cubicBezTo>
                    <a:pt x="1155" y="504"/>
                    <a:pt x="1154" y="504"/>
                    <a:pt x="1154" y="503"/>
                  </a:cubicBezTo>
                  <a:cubicBezTo>
                    <a:pt x="1154" y="503"/>
                    <a:pt x="1154" y="502"/>
                    <a:pt x="1154" y="502"/>
                  </a:cubicBezTo>
                  <a:cubicBezTo>
                    <a:pt x="1154" y="502"/>
                    <a:pt x="1154" y="501"/>
                    <a:pt x="1155" y="501"/>
                  </a:cubicBezTo>
                  <a:cubicBezTo>
                    <a:pt x="1155" y="500"/>
                    <a:pt x="1156" y="498"/>
                    <a:pt x="1155" y="498"/>
                  </a:cubicBezTo>
                  <a:cubicBezTo>
                    <a:pt x="1155" y="498"/>
                    <a:pt x="1154" y="497"/>
                    <a:pt x="1154" y="496"/>
                  </a:cubicBezTo>
                  <a:cubicBezTo>
                    <a:pt x="1154" y="496"/>
                    <a:pt x="1154" y="496"/>
                    <a:pt x="1154" y="496"/>
                  </a:cubicBezTo>
                  <a:cubicBezTo>
                    <a:pt x="1154" y="495"/>
                    <a:pt x="1154" y="494"/>
                    <a:pt x="1154" y="494"/>
                  </a:cubicBezTo>
                  <a:cubicBezTo>
                    <a:pt x="1154" y="494"/>
                    <a:pt x="1154" y="494"/>
                    <a:pt x="1154" y="494"/>
                  </a:cubicBezTo>
                  <a:cubicBezTo>
                    <a:pt x="1154" y="494"/>
                    <a:pt x="1153" y="494"/>
                    <a:pt x="1153" y="493"/>
                  </a:cubicBezTo>
                  <a:cubicBezTo>
                    <a:pt x="1153" y="493"/>
                    <a:pt x="1153" y="493"/>
                    <a:pt x="1153" y="492"/>
                  </a:cubicBezTo>
                  <a:cubicBezTo>
                    <a:pt x="1153" y="491"/>
                    <a:pt x="1154" y="491"/>
                    <a:pt x="1155" y="490"/>
                  </a:cubicBezTo>
                  <a:cubicBezTo>
                    <a:pt x="1155" y="490"/>
                    <a:pt x="1155" y="490"/>
                    <a:pt x="1155" y="490"/>
                  </a:cubicBezTo>
                  <a:cubicBezTo>
                    <a:pt x="1156" y="489"/>
                    <a:pt x="1156" y="489"/>
                    <a:pt x="1157" y="488"/>
                  </a:cubicBezTo>
                  <a:cubicBezTo>
                    <a:pt x="1157" y="487"/>
                    <a:pt x="1157" y="487"/>
                    <a:pt x="1158" y="486"/>
                  </a:cubicBezTo>
                  <a:cubicBezTo>
                    <a:pt x="1158" y="486"/>
                    <a:pt x="1158" y="486"/>
                    <a:pt x="1159" y="486"/>
                  </a:cubicBezTo>
                  <a:cubicBezTo>
                    <a:pt x="1159" y="485"/>
                    <a:pt x="1159" y="485"/>
                    <a:pt x="1159" y="485"/>
                  </a:cubicBezTo>
                  <a:cubicBezTo>
                    <a:pt x="1159" y="485"/>
                    <a:pt x="1159" y="485"/>
                    <a:pt x="1159" y="484"/>
                  </a:cubicBezTo>
                  <a:cubicBezTo>
                    <a:pt x="1159" y="484"/>
                    <a:pt x="1159" y="484"/>
                    <a:pt x="1159" y="484"/>
                  </a:cubicBezTo>
                  <a:cubicBezTo>
                    <a:pt x="1160" y="483"/>
                    <a:pt x="1160" y="483"/>
                    <a:pt x="1160" y="482"/>
                  </a:cubicBezTo>
                  <a:cubicBezTo>
                    <a:pt x="1161" y="482"/>
                    <a:pt x="1161" y="482"/>
                    <a:pt x="1161" y="482"/>
                  </a:cubicBezTo>
                  <a:cubicBezTo>
                    <a:pt x="1162" y="482"/>
                    <a:pt x="1162" y="481"/>
                    <a:pt x="1162" y="481"/>
                  </a:cubicBezTo>
                  <a:cubicBezTo>
                    <a:pt x="1162" y="481"/>
                    <a:pt x="1162" y="480"/>
                    <a:pt x="1162" y="480"/>
                  </a:cubicBezTo>
                  <a:cubicBezTo>
                    <a:pt x="1163" y="480"/>
                    <a:pt x="1163" y="479"/>
                    <a:pt x="1163" y="479"/>
                  </a:cubicBezTo>
                  <a:cubicBezTo>
                    <a:pt x="1163" y="479"/>
                    <a:pt x="1163" y="479"/>
                    <a:pt x="1163" y="479"/>
                  </a:cubicBezTo>
                  <a:cubicBezTo>
                    <a:pt x="1163" y="478"/>
                    <a:pt x="1163" y="478"/>
                    <a:pt x="1162" y="478"/>
                  </a:cubicBezTo>
                  <a:cubicBezTo>
                    <a:pt x="1162" y="477"/>
                    <a:pt x="1162" y="477"/>
                    <a:pt x="1162" y="477"/>
                  </a:cubicBezTo>
                  <a:cubicBezTo>
                    <a:pt x="1162" y="477"/>
                    <a:pt x="1162" y="476"/>
                    <a:pt x="1162" y="476"/>
                  </a:cubicBezTo>
                  <a:cubicBezTo>
                    <a:pt x="1162" y="475"/>
                    <a:pt x="1162" y="474"/>
                    <a:pt x="1162" y="473"/>
                  </a:cubicBezTo>
                  <a:cubicBezTo>
                    <a:pt x="1162" y="473"/>
                    <a:pt x="1162" y="472"/>
                    <a:pt x="1161" y="472"/>
                  </a:cubicBezTo>
                  <a:cubicBezTo>
                    <a:pt x="1161" y="472"/>
                    <a:pt x="1161" y="472"/>
                    <a:pt x="1161" y="472"/>
                  </a:cubicBezTo>
                  <a:cubicBezTo>
                    <a:pt x="1161" y="472"/>
                    <a:pt x="1160" y="472"/>
                    <a:pt x="1160" y="472"/>
                  </a:cubicBezTo>
                  <a:cubicBezTo>
                    <a:pt x="1160" y="472"/>
                    <a:pt x="1160" y="472"/>
                    <a:pt x="1159" y="472"/>
                  </a:cubicBezTo>
                  <a:cubicBezTo>
                    <a:pt x="1159" y="472"/>
                    <a:pt x="1159" y="472"/>
                    <a:pt x="1159" y="472"/>
                  </a:cubicBezTo>
                  <a:cubicBezTo>
                    <a:pt x="1158" y="472"/>
                    <a:pt x="1158" y="472"/>
                    <a:pt x="1157" y="472"/>
                  </a:cubicBezTo>
                  <a:cubicBezTo>
                    <a:pt x="1157" y="472"/>
                    <a:pt x="1157" y="471"/>
                    <a:pt x="1157" y="471"/>
                  </a:cubicBezTo>
                  <a:cubicBezTo>
                    <a:pt x="1157" y="471"/>
                    <a:pt x="1158" y="470"/>
                    <a:pt x="1158" y="470"/>
                  </a:cubicBezTo>
                  <a:cubicBezTo>
                    <a:pt x="1158" y="470"/>
                    <a:pt x="1159" y="470"/>
                    <a:pt x="1159" y="470"/>
                  </a:cubicBezTo>
                  <a:cubicBezTo>
                    <a:pt x="1159" y="470"/>
                    <a:pt x="1159" y="470"/>
                    <a:pt x="1159" y="470"/>
                  </a:cubicBezTo>
                  <a:cubicBezTo>
                    <a:pt x="1160" y="469"/>
                    <a:pt x="1160" y="469"/>
                    <a:pt x="1160" y="469"/>
                  </a:cubicBezTo>
                  <a:cubicBezTo>
                    <a:pt x="1160" y="469"/>
                    <a:pt x="1161" y="469"/>
                    <a:pt x="1161" y="469"/>
                  </a:cubicBezTo>
                  <a:cubicBezTo>
                    <a:pt x="1161" y="469"/>
                    <a:pt x="1161" y="469"/>
                    <a:pt x="1162" y="469"/>
                  </a:cubicBezTo>
                  <a:cubicBezTo>
                    <a:pt x="1162" y="469"/>
                    <a:pt x="1162" y="469"/>
                    <a:pt x="1163" y="469"/>
                  </a:cubicBezTo>
                  <a:cubicBezTo>
                    <a:pt x="1163" y="469"/>
                    <a:pt x="1163" y="469"/>
                    <a:pt x="1163" y="469"/>
                  </a:cubicBezTo>
                  <a:cubicBezTo>
                    <a:pt x="1163" y="469"/>
                    <a:pt x="1163" y="469"/>
                    <a:pt x="1164" y="469"/>
                  </a:cubicBezTo>
                  <a:cubicBezTo>
                    <a:pt x="1164" y="469"/>
                    <a:pt x="1164" y="469"/>
                    <a:pt x="1165" y="469"/>
                  </a:cubicBezTo>
                  <a:cubicBezTo>
                    <a:pt x="1166" y="468"/>
                    <a:pt x="1167" y="467"/>
                    <a:pt x="1167" y="466"/>
                  </a:cubicBezTo>
                  <a:cubicBezTo>
                    <a:pt x="1167" y="466"/>
                    <a:pt x="1167" y="466"/>
                    <a:pt x="1167" y="466"/>
                  </a:cubicBezTo>
                  <a:cubicBezTo>
                    <a:pt x="1167" y="466"/>
                    <a:pt x="1166" y="465"/>
                    <a:pt x="1167" y="465"/>
                  </a:cubicBezTo>
                  <a:cubicBezTo>
                    <a:pt x="1167" y="465"/>
                    <a:pt x="1167" y="464"/>
                    <a:pt x="1167" y="464"/>
                  </a:cubicBezTo>
                  <a:cubicBezTo>
                    <a:pt x="1167" y="464"/>
                    <a:pt x="1168" y="464"/>
                    <a:pt x="1168" y="464"/>
                  </a:cubicBezTo>
                  <a:cubicBezTo>
                    <a:pt x="1169" y="464"/>
                    <a:pt x="1169" y="464"/>
                    <a:pt x="1169" y="464"/>
                  </a:cubicBezTo>
                  <a:cubicBezTo>
                    <a:pt x="1169" y="464"/>
                    <a:pt x="1169" y="464"/>
                    <a:pt x="1169" y="464"/>
                  </a:cubicBezTo>
                  <a:cubicBezTo>
                    <a:pt x="1170" y="464"/>
                    <a:pt x="1170" y="464"/>
                    <a:pt x="1170" y="464"/>
                  </a:cubicBezTo>
                  <a:cubicBezTo>
                    <a:pt x="1170" y="464"/>
                    <a:pt x="1170" y="464"/>
                    <a:pt x="1171" y="464"/>
                  </a:cubicBezTo>
                  <a:cubicBezTo>
                    <a:pt x="1171" y="463"/>
                    <a:pt x="1171" y="463"/>
                    <a:pt x="1171" y="462"/>
                  </a:cubicBezTo>
                  <a:cubicBezTo>
                    <a:pt x="1171" y="462"/>
                    <a:pt x="1171" y="462"/>
                    <a:pt x="1171" y="462"/>
                  </a:cubicBezTo>
                  <a:cubicBezTo>
                    <a:pt x="1171" y="462"/>
                    <a:pt x="1171" y="461"/>
                    <a:pt x="1171" y="461"/>
                  </a:cubicBezTo>
                  <a:cubicBezTo>
                    <a:pt x="1171" y="461"/>
                    <a:pt x="1171" y="461"/>
                    <a:pt x="1171" y="461"/>
                  </a:cubicBezTo>
                  <a:cubicBezTo>
                    <a:pt x="1171" y="460"/>
                    <a:pt x="1172" y="460"/>
                    <a:pt x="1172" y="460"/>
                  </a:cubicBezTo>
                  <a:cubicBezTo>
                    <a:pt x="1172" y="459"/>
                    <a:pt x="1172" y="459"/>
                    <a:pt x="1172" y="459"/>
                  </a:cubicBezTo>
                  <a:cubicBezTo>
                    <a:pt x="1173" y="458"/>
                    <a:pt x="1173" y="457"/>
                    <a:pt x="1174" y="457"/>
                  </a:cubicBezTo>
                  <a:cubicBezTo>
                    <a:pt x="1174" y="457"/>
                    <a:pt x="1175" y="457"/>
                    <a:pt x="1175" y="457"/>
                  </a:cubicBezTo>
                  <a:cubicBezTo>
                    <a:pt x="1175" y="457"/>
                    <a:pt x="1175" y="457"/>
                    <a:pt x="1175" y="457"/>
                  </a:cubicBezTo>
                  <a:cubicBezTo>
                    <a:pt x="1175" y="457"/>
                    <a:pt x="1175" y="456"/>
                    <a:pt x="1175" y="456"/>
                  </a:cubicBezTo>
                  <a:cubicBezTo>
                    <a:pt x="1175" y="456"/>
                    <a:pt x="1175" y="456"/>
                    <a:pt x="1175" y="456"/>
                  </a:cubicBezTo>
                  <a:cubicBezTo>
                    <a:pt x="1175" y="455"/>
                    <a:pt x="1175" y="454"/>
                    <a:pt x="1175" y="454"/>
                  </a:cubicBezTo>
                  <a:cubicBezTo>
                    <a:pt x="1175" y="453"/>
                    <a:pt x="1175" y="453"/>
                    <a:pt x="1175" y="452"/>
                  </a:cubicBezTo>
                  <a:cubicBezTo>
                    <a:pt x="1175" y="451"/>
                    <a:pt x="1176" y="450"/>
                    <a:pt x="1175" y="450"/>
                  </a:cubicBezTo>
                  <a:cubicBezTo>
                    <a:pt x="1175" y="449"/>
                    <a:pt x="1175" y="449"/>
                    <a:pt x="1175" y="449"/>
                  </a:cubicBezTo>
                  <a:cubicBezTo>
                    <a:pt x="1175" y="449"/>
                    <a:pt x="1175" y="448"/>
                    <a:pt x="1175" y="448"/>
                  </a:cubicBezTo>
                  <a:cubicBezTo>
                    <a:pt x="1175" y="448"/>
                    <a:pt x="1175" y="447"/>
                    <a:pt x="1176" y="447"/>
                  </a:cubicBezTo>
                  <a:cubicBezTo>
                    <a:pt x="1176" y="447"/>
                    <a:pt x="1176" y="446"/>
                    <a:pt x="1176" y="446"/>
                  </a:cubicBezTo>
                  <a:cubicBezTo>
                    <a:pt x="1176" y="446"/>
                    <a:pt x="1176" y="445"/>
                    <a:pt x="1176" y="445"/>
                  </a:cubicBezTo>
                  <a:cubicBezTo>
                    <a:pt x="1177" y="445"/>
                    <a:pt x="1177" y="444"/>
                    <a:pt x="1177" y="444"/>
                  </a:cubicBezTo>
                  <a:cubicBezTo>
                    <a:pt x="1177" y="443"/>
                    <a:pt x="1177" y="443"/>
                    <a:pt x="1177" y="443"/>
                  </a:cubicBezTo>
                  <a:cubicBezTo>
                    <a:pt x="1177" y="442"/>
                    <a:pt x="1177" y="442"/>
                    <a:pt x="1178" y="441"/>
                  </a:cubicBezTo>
                  <a:cubicBezTo>
                    <a:pt x="1178" y="441"/>
                    <a:pt x="1178" y="441"/>
                    <a:pt x="1178" y="441"/>
                  </a:cubicBezTo>
                  <a:cubicBezTo>
                    <a:pt x="1179" y="441"/>
                    <a:pt x="1179" y="441"/>
                    <a:pt x="1179" y="441"/>
                  </a:cubicBezTo>
                  <a:cubicBezTo>
                    <a:pt x="1179" y="440"/>
                    <a:pt x="1179" y="439"/>
                    <a:pt x="1179" y="439"/>
                  </a:cubicBezTo>
                  <a:cubicBezTo>
                    <a:pt x="1179" y="439"/>
                    <a:pt x="1179" y="439"/>
                    <a:pt x="1179" y="438"/>
                  </a:cubicBezTo>
                  <a:cubicBezTo>
                    <a:pt x="1178" y="438"/>
                    <a:pt x="1178" y="438"/>
                    <a:pt x="1179" y="437"/>
                  </a:cubicBezTo>
                  <a:cubicBezTo>
                    <a:pt x="1179" y="437"/>
                    <a:pt x="1179" y="437"/>
                    <a:pt x="1179" y="437"/>
                  </a:cubicBezTo>
                  <a:cubicBezTo>
                    <a:pt x="1179" y="437"/>
                    <a:pt x="1179" y="437"/>
                    <a:pt x="1179" y="437"/>
                  </a:cubicBezTo>
                  <a:cubicBezTo>
                    <a:pt x="1180" y="436"/>
                    <a:pt x="1180" y="435"/>
                    <a:pt x="1180" y="435"/>
                  </a:cubicBezTo>
                  <a:cubicBezTo>
                    <a:pt x="1180" y="434"/>
                    <a:pt x="1180" y="434"/>
                    <a:pt x="1180" y="434"/>
                  </a:cubicBezTo>
                  <a:cubicBezTo>
                    <a:pt x="1180" y="433"/>
                    <a:pt x="1180" y="433"/>
                    <a:pt x="1180" y="433"/>
                  </a:cubicBezTo>
                  <a:cubicBezTo>
                    <a:pt x="1181" y="432"/>
                    <a:pt x="1181" y="432"/>
                    <a:pt x="1181" y="432"/>
                  </a:cubicBezTo>
                  <a:cubicBezTo>
                    <a:pt x="1181" y="432"/>
                    <a:pt x="1181" y="431"/>
                    <a:pt x="1181" y="431"/>
                  </a:cubicBezTo>
                  <a:cubicBezTo>
                    <a:pt x="1182" y="431"/>
                    <a:pt x="1182" y="430"/>
                    <a:pt x="1182" y="430"/>
                  </a:cubicBezTo>
                  <a:cubicBezTo>
                    <a:pt x="1182" y="430"/>
                    <a:pt x="1182" y="429"/>
                    <a:pt x="1182" y="429"/>
                  </a:cubicBezTo>
                  <a:cubicBezTo>
                    <a:pt x="1182" y="428"/>
                    <a:pt x="1183" y="427"/>
                    <a:pt x="1184" y="427"/>
                  </a:cubicBezTo>
                  <a:cubicBezTo>
                    <a:pt x="1185" y="426"/>
                    <a:pt x="1185" y="425"/>
                    <a:pt x="1185" y="424"/>
                  </a:cubicBezTo>
                  <a:cubicBezTo>
                    <a:pt x="1185" y="423"/>
                    <a:pt x="1185" y="423"/>
                    <a:pt x="1186" y="422"/>
                  </a:cubicBezTo>
                  <a:cubicBezTo>
                    <a:pt x="1186" y="422"/>
                    <a:pt x="1186" y="421"/>
                    <a:pt x="1187" y="421"/>
                  </a:cubicBezTo>
                  <a:cubicBezTo>
                    <a:pt x="1187" y="421"/>
                    <a:pt x="1187" y="421"/>
                    <a:pt x="1187" y="421"/>
                  </a:cubicBezTo>
                  <a:cubicBezTo>
                    <a:pt x="1187" y="420"/>
                    <a:pt x="1187" y="419"/>
                    <a:pt x="1186" y="418"/>
                  </a:cubicBezTo>
                  <a:cubicBezTo>
                    <a:pt x="1186" y="418"/>
                    <a:pt x="1186" y="418"/>
                    <a:pt x="1186" y="418"/>
                  </a:cubicBezTo>
                  <a:cubicBezTo>
                    <a:pt x="1185" y="418"/>
                    <a:pt x="1185" y="417"/>
                    <a:pt x="1186" y="417"/>
                  </a:cubicBezTo>
                  <a:cubicBezTo>
                    <a:pt x="1186" y="416"/>
                    <a:pt x="1186" y="416"/>
                    <a:pt x="1186" y="416"/>
                  </a:cubicBezTo>
                  <a:cubicBezTo>
                    <a:pt x="1186" y="416"/>
                    <a:pt x="1186" y="416"/>
                    <a:pt x="1187" y="416"/>
                  </a:cubicBezTo>
                  <a:cubicBezTo>
                    <a:pt x="1187" y="416"/>
                    <a:pt x="1187" y="415"/>
                    <a:pt x="1187" y="415"/>
                  </a:cubicBezTo>
                  <a:cubicBezTo>
                    <a:pt x="1187" y="415"/>
                    <a:pt x="1187" y="415"/>
                    <a:pt x="1187" y="415"/>
                  </a:cubicBezTo>
                  <a:cubicBezTo>
                    <a:pt x="1188" y="414"/>
                    <a:pt x="1188" y="414"/>
                    <a:pt x="1188" y="414"/>
                  </a:cubicBezTo>
                  <a:cubicBezTo>
                    <a:pt x="1189" y="413"/>
                    <a:pt x="1189" y="413"/>
                    <a:pt x="1189" y="413"/>
                  </a:cubicBezTo>
                  <a:cubicBezTo>
                    <a:pt x="1189" y="413"/>
                    <a:pt x="1188" y="412"/>
                    <a:pt x="1188" y="412"/>
                  </a:cubicBezTo>
                  <a:cubicBezTo>
                    <a:pt x="1187" y="412"/>
                    <a:pt x="1187" y="411"/>
                    <a:pt x="1187" y="410"/>
                  </a:cubicBezTo>
                  <a:cubicBezTo>
                    <a:pt x="1187" y="410"/>
                    <a:pt x="1188" y="409"/>
                    <a:pt x="1189" y="408"/>
                  </a:cubicBezTo>
                  <a:cubicBezTo>
                    <a:pt x="1189" y="408"/>
                    <a:pt x="1190" y="408"/>
                    <a:pt x="1190" y="407"/>
                  </a:cubicBezTo>
                  <a:cubicBezTo>
                    <a:pt x="1191" y="406"/>
                    <a:pt x="1192" y="406"/>
                    <a:pt x="1193" y="405"/>
                  </a:cubicBezTo>
                  <a:cubicBezTo>
                    <a:pt x="1193" y="405"/>
                    <a:pt x="1193" y="405"/>
                    <a:pt x="1194" y="405"/>
                  </a:cubicBezTo>
                  <a:cubicBezTo>
                    <a:pt x="1194" y="405"/>
                    <a:pt x="1194" y="405"/>
                    <a:pt x="1194" y="405"/>
                  </a:cubicBezTo>
                  <a:cubicBezTo>
                    <a:pt x="1194" y="405"/>
                    <a:pt x="1194" y="405"/>
                    <a:pt x="1194" y="405"/>
                  </a:cubicBezTo>
                  <a:cubicBezTo>
                    <a:pt x="1194" y="405"/>
                    <a:pt x="1194" y="405"/>
                    <a:pt x="1194" y="405"/>
                  </a:cubicBezTo>
                  <a:cubicBezTo>
                    <a:pt x="1194" y="405"/>
                    <a:pt x="1194" y="405"/>
                    <a:pt x="1194" y="405"/>
                  </a:cubicBezTo>
                  <a:cubicBezTo>
                    <a:pt x="1194" y="405"/>
                    <a:pt x="1194" y="405"/>
                    <a:pt x="1194" y="405"/>
                  </a:cubicBezTo>
                  <a:cubicBezTo>
                    <a:pt x="1194" y="404"/>
                    <a:pt x="1195" y="404"/>
                    <a:pt x="1195" y="404"/>
                  </a:cubicBezTo>
                  <a:cubicBezTo>
                    <a:pt x="1195" y="403"/>
                    <a:pt x="1195" y="403"/>
                    <a:pt x="1195" y="403"/>
                  </a:cubicBezTo>
                  <a:cubicBezTo>
                    <a:pt x="1196" y="402"/>
                    <a:pt x="1196" y="402"/>
                    <a:pt x="1197" y="402"/>
                  </a:cubicBezTo>
                  <a:cubicBezTo>
                    <a:pt x="1197" y="402"/>
                    <a:pt x="1197" y="402"/>
                    <a:pt x="1197" y="402"/>
                  </a:cubicBezTo>
                  <a:cubicBezTo>
                    <a:pt x="1197" y="401"/>
                    <a:pt x="1198" y="401"/>
                    <a:pt x="1198" y="401"/>
                  </a:cubicBezTo>
                  <a:cubicBezTo>
                    <a:pt x="1198" y="401"/>
                    <a:pt x="1198" y="401"/>
                    <a:pt x="1199" y="400"/>
                  </a:cubicBezTo>
                  <a:cubicBezTo>
                    <a:pt x="1199" y="400"/>
                    <a:pt x="1200" y="400"/>
                    <a:pt x="1200" y="400"/>
                  </a:cubicBezTo>
                  <a:cubicBezTo>
                    <a:pt x="1200" y="400"/>
                    <a:pt x="1200" y="400"/>
                    <a:pt x="1201" y="400"/>
                  </a:cubicBezTo>
                  <a:cubicBezTo>
                    <a:pt x="1201" y="400"/>
                    <a:pt x="1201" y="400"/>
                    <a:pt x="1202" y="399"/>
                  </a:cubicBezTo>
                  <a:cubicBezTo>
                    <a:pt x="1202" y="399"/>
                    <a:pt x="1202" y="399"/>
                    <a:pt x="1202" y="399"/>
                  </a:cubicBezTo>
                  <a:cubicBezTo>
                    <a:pt x="1202" y="399"/>
                    <a:pt x="1201" y="398"/>
                    <a:pt x="1201" y="398"/>
                  </a:cubicBezTo>
                  <a:cubicBezTo>
                    <a:pt x="1201" y="398"/>
                    <a:pt x="1200" y="398"/>
                    <a:pt x="1200" y="397"/>
                  </a:cubicBezTo>
                  <a:cubicBezTo>
                    <a:pt x="1200" y="397"/>
                    <a:pt x="1200" y="397"/>
                    <a:pt x="1200" y="397"/>
                  </a:cubicBezTo>
                  <a:cubicBezTo>
                    <a:pt x="1199" y="396"/>
                    <a:pt x="1199" y="396"/>
                    <a:pt x="1198" y="396"/>
                  </a:cubicBezTo>
                  <a:cubicBezTo>
                    <a:pt x="1198" y="395"/>
                    <a:pt x="1198" y="395"/>
                    <a:pt x="1198" y="395"/>
                  </a:cubicBezTo>
                  <a:cubicBezTo>
                    <a:pt x="1199" y="395"/>
                    <a:pt x="1199" y="395"/>
                    <a:pt x="1199" y="394"/>
                  </a:cubicBezTo>
                  <a:cubicBezTo>
                    <a:pt x="1200" y="393"/>
                    <a:pt x="1200" y="392"/>
                    <a:pt x="1200" y="391"/>
                  </a:cubicBezTo>
                  <a:cubicBezTo>
                    <a:pt x="1200" y="390"/>
                    <a:pt x="1200" y="390"/>
                    <a:pt x="1200" y="389"/>
                  </a:cubicBezTo>
                  <a:cubicBezTo>
                    <a:pt x="1200" y="389"/>
                    <a:pt x="1200" y="389"/>
                    <a:pt x="1200" y="389"/>
                  </a:cubicBezTo>
                  <a:cubicBezTo>
                    <a:pt x="1200" y="389"/>
                    <a:pt x="1200" y="389"/>
                    <a:pt x="1200" y="389"/>
                  </a:cubicBezTo>
                  <a:cubicBezTo>
                    <a:pt x="1200" y="389"/>
                    <a:pt x="1200" y="389"/>
                    <a:pt x="1199" y="389"/>
                  </a:cubicBezTo>
                  <a:cubicBezTo>
                    <a:pt x="1199" y="389"/>
                    <a:pt x="1199" y="389"/>
                    <a:pt x="1199" y="389"/>
                  </a:cubicBezTo>
                  <a:cubicBezTo>
                    <a:pt x="1199" y="389"/>
                    <a:pt x="1198" y="388"/>
                    <a:pt x="1198" y="387"/>
                  </a:cubicBezTo>
                  <a:cubicBezTo>
                    <a:pt x="1198" y="387"/>
                    <a:pt x="1198" y="387"/>
                    <a:pt x="1198" y="386"/>
                  </a:cubicBezTo>
                  <a:cubicBezTo>
                    <a:pt x="1198" y="386"/>
                    <a:pt x="1198" y="385"/>
                    <a:pt x="1198" y="385"/>
                  </a:cubicBezTo>
                  <a:cubicBezTo>
                    <a:pt x="1198" y="384"/>
                    <a:pt x="1199" y="384"/>
                    <a:pt x="1199" y="384"/>
                  </a:cubicBezTo>
                  <a:cubicBezTo>
                    <a:pt x="1199" y="384"/>
                    <a:pt x="1199" y="383"/>
                    <a:pt x="1199" y="383"/>
                  </a:cubicBezTo>
                  <a:cubicBezTo>
                    <a:pt x="1199" y="383"/>
                    <a:pt x="1199" y="382"/>
                    <a:pt x="1199" y="382"/>
                  </a:cubicBezTo>
                  <a:cubicBezTo>
                    <a:pt x="1199" y="382"/>
                    <a:pt x="1200" y="382"/>
                    <a:pt x="1200" y="381"/>
                  </a:cubicBezTo>
                  <a:cubicBezTo>
                    <a:pt x="1200" y="381"/>
                    <a:pt x="1200" y="381"/>
                    <a:pt x="1200" y="381"/>
                  </a:cubicBezTo>
                  <a:cubicBezTo>
                    <a:pt x="1200" y="380"/>
                    <a:pt x="1200" y="380"/>
                    <a:pt x="1199" y="379"/>
                  </a:cubicBezTo>
                  <a:cubicBezTo>
                    <a:pt x="1199" y="379"/>
                    <a:pt x="1199" y="379"/>
                    <a:pt x="1199" y="379"/>
                  </a:cubicBezTo>
                  <a:cubicBezTo>
                    <a:pt x="1199" y="379"/>
                    <a:pt x="1198" y="379"/>
                    <a:pt x="1198" y="378"/>
                  </a:cubicBezTo>
                  <a:cubicBezTo>
                    <a:pt x="1198" y="378"/>
                    <a:pt x="1198" y="377"/>
                    <a:pt x="1198" y="377"/>
                  </a:cubicBezTo>
                  <a:cubicBezTo>
                    <a:pt x="1198" y="377"/>
                    <a:pt x="1199" y="376"/>
                    <a:pt x="1198" y="375"/>
                  </a:cubicBezTo>
                  <a:cubicBezTo>
                    <a:pt x="1198" y="375"/>
                    <a:pt x="1198" y="375"/>
                    <a:pt x="1197" y="374"/>
                  </a:cubicBezTo>
                  <a:cubicBezTo>
                    <a:pt x="1197" y="374"/>
                    <a:pt x="1197" y="373"/>
                    <a:pt x="1197" y="372"/>
                  </a:cubicBezTo>
                  <a:cubicBezTo>
                    <a:pt x="1197" y="372"/>
                    <a:pt x="1197" y="372"/>
                    <a:pt x="1197" y="371"/>
                  </a:cubicBezTo>
                  <a:cubicBezTo>
                    <a:pt x="1197" y="371"/>
                    <a:pt x="1197" y="371"/>
                    <a:pt x="1196" y="370"/>
                  </a:cubicBezTo>
                  <a:cubicBezTo>
                    <a:pt x="1196" y="370"/>
                    <a:pt x="1196" y="370"/>
                    <a:pt x="1196" y="369"/>
                  </a:cubicBezTo>
                  <a:cubicBezTo>
                    <a:pt x="1196" y="368"/>
                    <a:pt x="1196" y="367"/>
                    <a:pt x="1196" y="367"/>
                  </a:cubicBezTo>
                  <a:cubicBezTo>
                    <a:pt x="1197" y="367"/>
                    <a:pt x="1197" y="366"/>
                    <a:pt x="1197" y="366"/>
                  </a:cubicBezTo>
                  <a:cubicBezTo>
                    <a:pt x="1198" y="366"/>
                    <a:pt x="1198" y="366"/>
                    <a:pt x="1198" y="365"/>
                  </a:cubicBezTo>
                  <a:cubicBezTo>
                    <a:pt x="1199" y="364"/>
                    <a:pt x="1199" y="364"/>
                    <a:pt x="1200" y="363"/>
                  </a:cubicBezTo>
                  <a:cubicBezTo>
                    <a:pt x="1200" y="363"/>
                    <a:pt x="1200" y="363"/>
                    <a:pt x="1200" y="363"/>
                  </a:cubicBezTo>
                  <a:cubicBezTo>
                    <a:pt x="1201" y="363"/>
                    <a:pt x="1201" y="363"/>
                    <a:pt x="1201" y="363"/>
                  </a:cubicBezTo>
                  <a:cubicBezTo>
                    <a:pt x="1202" y="363"/>
                    <a:pt x="1202" y="363"/>
                    <a:pt x="1202" y="363"/>
                  </a:cubicBezTo>
                  <a:cubicBezTo>
                    <a:pt x="1202" y="363"/>
                    <a:pt x="1202" y="363"/>
                    <a:pt x="1202" y="363"/>
                  </a:cubicBezTo>
                  <a:cubicBezTo>
                    <a:pt x="1202" y="363"/>
                    <a:pt x="1202" y="363"/>
                    <a:pt x="1203" y="362"/>
                  </a:cubicBezTo>
                  <a:cubicBezTo>
                    <a:pt x="1203" y="362"/>
                    <a:pt x="1204" y="362"/>
                    <a:pt x="1204" y="362"/>
                  </a:cubicBezTo>
                  <a:cubicBezTo>
                    <a:pt x="1204" y="362"/>
                    <a:pt x="1204" y="362"/>
                    <a:pt x="1205" y="362"/>
                  </a:cubicBezTo>
                  <a:cubicBezTo>
                    <a:pt x="1205" y="362"/>
                    <a:pt x="1205" y="362"/>
                    <a:pt x="1205" y="362"/>
                  </a:cubicBezTo>
                  <a:cubicBezTo>
                    <a:pt x="1205" y="362"/>
                    <a:pt x="1205" y="362"/>
                    <a:pt x="1206" y="362"/>
                  </a:cubicBezTo>
                  <a:cubicBezTo>
                    <a:pt x="1205" y="362"/>
                    <a:pt x="1205" y="362"/>
                    <a:pt x="1205" y="361"/>
                  </a:cubicBezTo>
                  <a:cubicBezTo>
                    <a:pt x="1204" y="361"/>
                    <a:pt x="1204" y="361"/>
                    <a:pt x="1204" y="361"/>
                  </a:cubicBezTo>
                  <a:cubicBezTo>
                    <a:pt x="1204" y="361"/>
                    <a:pt x="1203" y="361"/>
                    <a:pt x="1203" y="361"/>
                  </a:cubicBezTo>
                  <a:cubicBezTo>
                    <a:pt x="1203" y="361"/>
                    <a:pt x="1202" y="361"/>
                    <a:pt x="1202" y="361"/>
                  </a:cubicBezTo>
                  <a:cubicBezTo>
                    <a:pt x="1202" y="361"/>
                    <a:pt x="1202" y="361"/>
                    <a:pt x="1202" y="361"/>
                  </a:cubicBezTo>
                  <a:cubicBezTo>
                    <a:pt x="1202" y="361"/>
                    <a:pt x="1201" y="361"/>
                    <a:pt x="1201" y="361"/>
                  </a:cubicBezTo>
                  <a:cubicBezTo>
                    <a:pt x="1201" y="361"/>
                    <a:pt x="1201" y="361"/>
                    <a:pt x="1200" y="361"/>
                  </a:cubicBezTo>
                  <a:cubicBezTo>
                    <a:pt x="1200" y="361"/>
                    <a:pt x="1200" y="361"/>
                    <a:pt x="1200" y="361"/>
                  </a:cubicBezTo>
                  <a:cubicBezTo>
                    <a:pt x="1200" y="361"/>
                    <a:pt x="1200" y="361"/>
                    <a:pt x="1200" y="361"/>
                  </a:cubicBezTo>
                  <a:cubicBezTo>
                    <a:pt x="1200" y="361"/>
                    <a:pt x="1199" y="361"/>
                    <a:pt x="1199" y="361"/>
                  </a:cubicBezTo>
                  <a:cubicBezTo>
                    <a:pt x="1199" y="360"/>
                    <a:pt x="1199" y="360"/>
                    <a:pt x="1199" y="359"/>
                  </a:cubicBezTo>
                  <a:cubicBezTo>
                    <a:pt x="1199" y="359"/>
                    <a:pt x="1199" y="359"/>
                    <a:pt x="1199" y="359"/>
                  </a:cubicBezTo>
                  <a:cubicBezTo>
                    <a:pt x="1199" y="358"/>
                    <a:pt x="1199" y="358"/>
                    <a:pt x="1199" y="358"/>
                  </a:cubicBezTo>
                  <a:cubicBezTo>
                    <a:pt x="1198" y="358"/>
                    <a:pt x="1198" y="358"/>
                    <a:pt x="1198" y="358"/>
                  </a:cubicBezTo>
                  <a:cubicBezTo>
                    <a:pt x="1198" y="358"/>
                    <a:pt x="1198" y="358"/>
                    <a:pt x="1198" y="358"/>
                  </a:cubicBezTo>
                  <a:cubicBezTo>
                    <a:pt x="1198" y="358"/>
                    <a:pt x="1198" y="358"/>
                    <a:pt x="1198" y="358"/>
                  </a:cubicBezTo>
                  <a:cubicBezTo>
                    <a:pt x="1197" y="358"/>
                    <a:pt x="1196" y="358"/>
                    <a:pt x="1195" y="358"/>
                  </a:cubicBezTo>
                  <a:cubicBezTo>
                    <a:pt x="1195" y="359"/>
                    <a:pt x="1194" y="359"/>
                    <a:pt x="1194" y="360"/>
                  </a:cubicBezTo>
                  <a:cubicBezTo>
                    <a:pt x="1193" y="360"/>
                    <a:pt x="1193" y="360"/>
                    <a:pt x="1193" y="360"/>
                  </a:cubicBezTo>
                  <a:cubicBezTo>
                    <a:pt x="1193" y="360"/>
                    <a:pt x="1193" y="360"/>
                    <a:pt x="1192" y="360"/>
                  </a:cubicBezTo>
                  <a:cubicBezTo>
                    <a:pt x="1192" y="360"/>
                    <a:pt x="1192" y="360"/>
                    <a:pt x="1192" y="360"/>
                  </a:cubicBezTo>
                  <a:cubicBezTo>
                    <a:pt x="1192" y="360"/>
                    <a:pt x="1192" y="360"/>
                    <a:pt x="1192" y="360"/>
                  </a:cubicBezTo>
                  <a:cubicBezTo>
                    <a:pt x="1192" y="360"/>
                    <a:pt x="1192" y="360"/>
                    <a:pt x="1192" y="360"/>
                  </a:cubicBezTo>
                  <a:cubicBezTo>
                    <a:pt x="1192" y="360"/>
                    <a:pt x="1192" y="360"/>
                    <a:pt x="1192" y="360"/>
                  </a:cubicBezTo>
                  <a:cubicBezTo>
                    <a:pt x="1191" y="360"/>
                    <a:pt x="1191" y="360"/>
                    <a:pt x="1190" y="360"/>
                  </a:cubicBezTo>
                  <a:cubicBezTo>
                    <a:pt x="1190" y="361"/>
                    <a:pt x="1190" y="361"/>
                    <a:pt x="1189" y="361"/>
                  </a:cubicBezTo>
                  <a:cubicBezTo>
                    <a:pt x="1189" y="361"/>
                    <a:pt x="1189" y="361"/>
                    <a:pt x="1189" y="361"/>
                  </a:cubicBezTo>
                  <a:cubicBezTo>
                    <a:pt x="1188" y="361"/>
                    <a:pt x="1188" y="361"/>
                    <a:pt x="1188" y="361"/>
                  </a:cubicBezTo>
                  <a:cubicBezTo>
                    <a:pt x="1188" y="361"/>
                    <a:pt x="1188" y="361"/>
                    <a:pt x="1188" y="362"/>
                  </a:cubicBezTo>
                  <a:cubicBezTo>
                    <a:pt x="1188" y="362"/>
                    <a:pt x="1188" y="362"/>
                    <a:pt x="1188" y="362"/>
                  </a:cubicBezTo>
                  <a:cubicBezTo>
                    <a:pt x="1187" y="363"/>
                    <a:pt x="1187" y="363"/>
                    <a:pt x="1187" y="363"/>
                  </a:cubicBezTo>
                  <a:cubicBezTo>
                    <a:pt x="1187" y="363"/>
                    <a:pt x="1187" y="364"/>
                    <a:pt x="1187" y="364"/>
                  </a:cubicBezTo>
                  <a:cubicBezTo>
                    <a:pt x="1187" y="364"/>
                    <a:pt x="1187" y="365"/>
                    <a:pt x="1186" y="365"/>
                  </a:cubicBezTo>
                  <a:cubicBezTo>
                    <a:pt x="1186" y="365"/>
                    <a:pt x="1187" y="366"/>
                    <a:pt x="1188" y="366"/>
                  </a:cubicBezTo>
                  <a:cubicBezTo>
                    <a:pt x="1188" y="366"/>
                    <a:pt x="1188" y="367"/>
                    <a:pt x="1188" y="367"/>
                  </a:cubicBezTo>
                  <a:cubicBezTo>
                    <a:pt x="1188" y="367"/>
                    <a:pt x="1188" y="367"/>
                    <a:pt x="1188" y="367"/>
                  </a:cubicBezTo>
                  <a:cubicBezTo>
                    <a:pt x="1189" y="367"/>
                    <a:pt x="1190" y="368"/>
                    <a:pt x="1189" y="368"/>
                  </a:cubicBezTo>
                  <a:cubicBezTo>
                    <a:pt x="1189" y="369"/>
                    <a:pt x="1189" y="369"/>
                    <a:pt x="1189" y="369"/>
                  </a:cubicBezTo>
                  <a:cubicBezTo>
                    <a:pt x="1189" y="369"/>
                    <a:pt x="1188" y="369"/>
                    <a:pt x="1188" y="369"/>
                  </a:cubicBezTo>
                  <a:cubicBezTo>
                    <a:pt x="1188" y="370"/>
                    <a:pt x="1188" y="370"/>
                    <a:pt x="1188" y="371"/>
                  </a:cubicBezTo>
                  <a:cubicBezTo>
                    <a:pt x="1188" y="371"/>
                    <a:pt x="1188" y="371"/>
                    <a:pt x="1188" y="371"/>
                  </a:cubicBezTo>
                  <a:cubicBezTo>
                    <a:pt x="1188" y="372"/>
                    <a:pt x="1188" y="372"/>
                    <a:pt x="1188" y="372"/>
                  </a:cubicBezTo>
                  <a:cubicBezTo>
                    <a:pt x="1188" y="373"/>
                    <a:pt x="1188" y="373"/>
                    <a:pt x="1189" y="373"/>
                  </a:cubicBezTo>
                  <a:cubicBezTo>
                    <a:pt x="1189" y="373"/>
                    <a:pt x="1188" y="374"/>
                    <a:pt x="1188" y="374"/>
                  </a:cubicBezTo>
                  <a:cubicBezTo>
                    <a:pt x="1188" y="374"/>
                    <a:pt x="1188" y="374"/>
                    <a:pt x="1189" y="375"/>
                  </a:cubicBezTo>
                  <a:cubicBezTo>
                    <a:pt x="1190" y="375"/>
                    <a:pt x="1191" y="375"/>
                    <a:pt x="1191" y="376"/>
                  </a:cubicBezTo>
                  <a:cubicBezTo>
                    <a:pt x="1191" y="376"/>
                    <a:pt x="1191" y="377"/>
                    <a:pt x="1191" y="377"/>
                  </a:cubicBezTo>
                  <a:cubicBezTo>
                    <a:pt x="1191" y="377"/>
                    <a:pt x="1191" y="377"/>
                    <a:pt x="1191" y="378"/>
                  </a:cubicBezTo>
                  <a:cubicBezTo>
                    <a:pt x="1191" y="378"/>
                    <a:pt x="1191" y="379"/>
                    <a:pt x="1192" y="379"/>
                  </a:cubicBezTo>
                  <a:cubicBezTo>
                    <a:pt x="1192" y="379"/>
                    <a:pt x="1192" y="379"/>
                    <a:pt x="1192" y="379"/>
                  </a:cubicBezTo>
                  <a:cubicBezTo>
                    <a:pt x="1193" y="380"/>
                    <a:pt x="1193" y="380"/>
                    <a:pt x="1193" y="381"/>
                  </a:cubicBezTo>
                  <a:cubicBezTo>
                    <a:pt x="1193" y="382"/>
                    <a:pt x="1193" y="382"/>
                    <a:pt x="1193" y="383"/>
                  </a:cubicBezTo>
                  <a:cubicBezTo>
                    <a:pt x="1193" y="383"/>
                    <a:pt x="1193" y="384"/>
                    <a:pt x="1193" y="384"/>
                  </a:cubicBezTo>
                  <a:cubicBezTo>
                    <a:pt x="1193" y="385"/>
                    <a:pt x="1191" y="386"/>
                    <a:pt x="1191" y="386"/>
                  </a:cubicBezTo>
                  <a:cubicBezTo>
                    <a:pt x="1191" y="386"/>
                    <a:pt x="1191" y="386"/>
                    <a:pt x="1190" y="386"/>
                  </a:cubicBezTo>
                  <a:cubicBezTo>
                    <a:pt x="1190" y="386"/>
                    <a:pt x="1190" y="385"/>
                    <a:pt x="1190" y="384"/>
                  </a:cubicBezTo>
                  <a:cubicBezTo>
                    <a:pt x="1190" y="384"/>
                    <a:pt x="1190" y="384"/>
                    <a:pt x="1190" y="384"/>
                  </a:cubicBezTo>
                  <a:cubicBezTo>
                    <a:pt x="1190" y="383"/>
                    <a:pt x="1190" y="383"/>
                    <a:pt x="1189" y="383"/>
                  </a:cubicBezTo>
                  <a:cubicBezTo>
                    <a:pt x="1189" y="383"/>
                    <a:pt x="1188" y="383"/>
                    <a:pt x="1188" y="383"/>
                  </a:cubicBezTo>
                  <a:cubicBezTo>
                    <a:pt x="1188" y="383"/>
                    <a:pt x="1188" y="383"/>
                    <a:pt x="1187" y="383"/>
                  </a:cubicBezTo>
                  <a:cubicBezTo>
                    <a:pt x="1187" y="383"/>
                    <a:pt x="1187" y="383"/>
                    <a:pt x="1186" y="384"/>
                  </a:cubicBezTo>
                  <a:cubicBezTo>
                    <a:pt x="1186" y="384"/>
                    <a:pt x="1186" y="384"/>
                    <a:pt x="1186" y="384"/>
                  </a:cubicBezTo>
                  <a:cubicBezTo>
                    <a:pt x="1186" y="384"/>
                    <a:pt x="1186" y="384"/>
                    <a:pt x="1186" y="384"/>
                  </a:cubicBezTo>
                  <a:cubicBezTo>
                    <a:pt x="1186" y="384"/>
                    <a:pt x="1186" y="384"/>
                    <a:pt x="1186" y="384"/>
                  </a:cubicBezTo>
                  <a:cubicBezTo>
                    <a:pt x="1185" y="384"/>
                    <a:pt x="1185" y="384"/>
                    <a:pt x="1185" y="384"/>
                  </a:cubicBezTo>
                  <a:cubicBezTo>
                    <a:pt x="1184" y="386"/>
                    <a:pt x="1185" y="387"/>
                    <a:pt x="1185" y="387"/>
                  </a:cubicBezTo>
                  <a:cubicBezTo>
                    <a:pt x="1185" y="387"/>
                    <a:pt x="1185" y="388"/>
                    <a:pt x="1185" y="388"/>
                  </a:cubicBezTo>
                  <a:cubicBezTo>
                    <a:pt x="1185" y="389"/>
                    <a:pt x="1185" y="390"/>
                    <a:pt x="1184" y="390"/>
                  </a:cubicBezTo>
                  <a:cubicBezTo>
                    <a:pt x="1184" y="390"/>
                    <a:pt x="1184" y="391"/>
                    <a:pt x="1184" y="391"/>
                  </a:cubicBezTo>
                  <a:cubicBezTo>
                    <a:pt x="1183" y="391"/>
                    <a:pt x="1183" y="391"/>
                    <a:pt x="1183" y="392"/>
                  </a:cubicBezTo>
                  <a:cubicBezTo>
                    <a:pt x="1183" y="392"/>
                    <a:pt x="1183" y="392"/>
                    <a:pt x="1183" y="392"/>
                  </a:cubicBezTo>
                  <a:cubicBezTo>
                    <a:pt x="1183" y="393"/>
                    <a:pt x="1183" y="394"/>
                    <a:pt x="1182" y="395"/>
                  </a:cubicBezTo>
                  <a:cubicBezTo>
                    <a:pt x="1181" y="395"/>
                    <a:pt x="1181" y="395"/>
                    <a:pt x="1181" y="396"/>
                  </a:cubicBezTo>
                  <a:cubicBezTo>
                    <a:pt x="1182" y="397"/>
                    <a:pt x="1182" y="397"/>
                    <a:pt x="1182" y="397"/>
                  </a:cubicBezTo>
                  <a:cubicBezTo>
                    <a:pt x="1182" y="398"/>
                    <a:pt x="1181" y="398"/>
                    <a:pt x="1180" y="399"/>
                  </a:cubicBezTo>
                  <a:cubicBezTo>
                    <a:pt x="1180" y="399"/>
                    <a:pt x="1179" y="400"/>
                    <a:pt x="1179" y="400"/>
                  </a:cubicBezTo>
                  <a:cubicBezTo>
                    <a:pt x="1179" y="402"/>
                    <a:pt x="1179" y="403"/>
                    <a:pt x="1178" y="404"/>
                  </a:cubicBezTo>
                  <a:cubicBezTo>
                    <a:pt x="1177" y="404"/>
                    <a:pt x="1177" y="405"/>
                    <a:pt x="1177" y="405"/>
                  </a:cubicBezTo>
                  <a:cubicBezTo>
                    <a:pt x="1177" y="405"/>
                    <a:pt x="1176" y="406"/>
                    <a:pt x="1176" y="406"/>
                  </a:cubicBezTo>
                  <a:cubicBezTo>
                    <a:pt x="1176" y="406"/>
                    <a:pt x="1176" y="407"/>
                    <a:pt x="1175" y="407"/>
                  </a:cubicBezTo>
                  <a:cubicBezTo>
                    <a:pt x="1175" y="407"/>
                    <a:pt x="1175" y="407"/>
                    <a:pt x="1175" y="407"/>
                  </a:cubicBezTo>
                  <a:cubicBezTo>
                    <a:pt x="1174" y="407"/>
                    <a:pt x="1174" y="408"/>
                    <a:pt x="1173" y="408"/>
                  </a:cubicBezTo>
                  <a:cubicBezTo>
                    <a:pt x="1173" y="408"/>
                    <a:pt x="1173" y="407"/>
                    <a:pt x="1173" y="407"/>
                  </a:cubicBezTo>
                  <a:cubicBezTo>
                    <a:pt x="1173" y="407"/>
                    <a:pt x="1173" y="407"/>
                    <a:pt x="1173" y="406"/>
                  </a:cubicBezTo>
                  <a:cubicBezTo>
                    <a:pt x="1173" y="406"/>
                    <a:pt x="1173" y="406"/>
                    <a:pt x="1172" y="406"/>
                  </a:cubicBezTo>
                  <a:cubicBezTo>
                    <a:pt x="1172" y="405"/>
                    <a:pt x="1172" y="405"/>
                    <a:pt x="1172" y="405"/>
                  </a:cubicBezTo>
                  <a:cubicBezTo>
                    <a:pt x="1172" y="405"/>
                    <a:pt x="1172" y="405"/>
                    <a:pt x="1171" y="404"/>
                  </a:cubicBezTo>
                  <a:cubicBezTo>
                    <a:pt x="1171" y="404"/>
                    <a:pt x="1171" y="404"/>
                    <a:pt x="1172" y="403"/>
                  </a:cubicBezTo>
                  <a:cubicBezTo>
                    <a:pt x="1172" y="403"/>
                    <a:pt x="1172" y="403"/>
                    <a:pt x="1172" y="403"/>
                  </a:cubicBezTo>
                  <a:cubicBezTo>
                    <a:pt x="1172" y="403"/>
                    <a:pt x="1172" y="403"/>
                    <a:pt x="1172" y="403"/>
                  </a:cubicBezTo>
                  <a:cubicBezTo>
                    <a:pt x="1173" y="403"/>
                    <a:pt x="1173" y="402"/>
                    <a:pt x="1173" y="402"/>
                  </a:cubicBezTo>
                  <a:cubicBezTo>
                    <a:pt x="1173" y="402"/>
                    <a:pt x="1173" y="402"/>
                    <a:pt x="1173" y="402"/>
                  </a:cubicBezTo>
                  <a:cubicBezTo>
                    <a:pt x="1173" y="402"/>
                    <a:pt x="1173" y="402"/>
                    <a:pt x="1172" y="402"/>
                  </a:cubicBezTo>
                  <a:cubicBezTo>
                    <a:pt x="1172" y="402"/>
                    <a:pt x="1172" y="402"/>
                    <a:pt x="1171" y="402"/>
                  </a:cubicBezTo>
                  <a:cubicBezTo>
                    <a:pt x="1171" y="403"/>
                    <a:pt x="1170" y="403"/>
                    <a:pt x="1169" y="403"/>
                  </a:cubicBezTo>
                  <a:cubicBezTo>
                    <a:pt x="1169" y="403"/>
                    <a:pt x="1169" y="403"/>
                    <a:pt x="1169" y="403"/>
                  </a:cubicBezTo>
                  <a:cubicBezTo>
                    <a:pt x="1168" y="403"/>
                    <a:pt x="1168" y="402"/>
                    <a:pt x="1168" y="402"/>
                  </a:cubicBezTo>
                  <a:cubicBezTo>
                    <a:pt x="1168" y="401"/>
                    <a:pt x="1168" y="400"/>
                    <a:pt x="1167" y="400"/>
                  </a:cubicBezTo>
                  <a:cubicBezTo>
                    <a:pt x="1167" y="400"/>
                    <a:pt x="1167" y="400"/>
                    <a:pt x="1167" y="400"/>
                  </a:cubicBezTo>
                  <a:cubicBezTo>
                    <a:pt x="1166" y="400"/>
                    <a:pt x="1166" y="400"/>
                    <a:pt x="1165" y="400"/>
                  </a:cubicBezTo>
                  <a:cubicBezTo>
                    <a:pt x="1165" y="400"/>
                    <a:pt x="1164" y="400"/>
                    <a:pt x="1164" y="400"/>
                  </a:cubicBezTo>
                  <a:cubicBezTo>
                    <a:pt x="1164" y="400"/>
                    <a:pt x="1164" y="400"/>
                    <a:pt x="1164" y="400"/>
                  </a:cubicBezTo>
                  <a:cubicBezTo>
                    <a:pt x="1164" y="400"/>
                    <a:pt x="1164" y="400"/>
                    <a:pt x="1164" y="400"/>
                  </a:cubicBezTo>
                  <a:cubicBezTo>
                    <a:pt x="1164" y="400"/>
                    <a:pt x="1163" y="400"/>
                    <a:pt x="1163" y="400"/>
                  </a:cubicBezTo>
                  <a:cubicBezTo>
                    <a:pt x="1163" y="400"/>
                    <a:pt x="1163" y="400"/>
                    <a:pt x="1164" y="400"/>
                  </a:cubicBezTo>
                  <a:cubicBezTo>
                    <a:pt x="1164" y="399"/>
                    <a:pt x="1164" y="399"/>
                    <a:pt x="1165" y="399"/>
                  </a:cubicBezTo>
                  <a:cubicBezTo>
                    <a:pt x="1165" y="399"/>
                    <a:pt x="1165" y="399"/>
                    <a:pt x="1165" y="399"/>
                  </a:cubicBezTo>
                  <a:cubicBezTo>
                    <a:pt x="1165" y="398"/>
                    <a:pt x="1166" y="397"/>
                    <a:pt x="1166" y="397"/>
                  </a:cubicBezTo>
                  <a:cubicBezTo>
                    <a:pt x="1166" y="397"/>
                    <a:pt x="1166" y="397"/>
                    <a:pt x="1166" y="396"/>
                  </a:cubicBezTo>
                  <a:cubicBezTo>
                    <a:pt x="1166" y="395"/>
                    <a:pt x="1166" y="394"/>
                    <a:pt x="1166" y="394"/>
                  </a:cubicBezTo>
                  <a:cubicBezTo>
                    <a:pt x="1166" y="393"/>
                    <a:pt x="1166" y="392"/>
                    <a:pt x="1167" y="392"/>
                  </a:cubicBezTo>
                  <a:cubicBezTo>
                    <a:pt x="1167" y="392"/>
                    <a:pt x="1167" y="392"/>
                    <a:pt x="1167" y="392"/>
                  </a:cubicBezTo>
                  <a:cubicBezTo>
                    <a:pt x="1167" y="391"/>
                    <a:pt x="1167" y="391"/>
                    <a:pt x="1168" y="391"/>
                  </a:cubicBezTo>
                  <a:cubicBezTo>
                    <a:pt x="1168" y="391"/>
                    <a:pt x="1168" y="390"/>
                    <a:pt x="1167" y="390"/>
                  </a:cubicBezTo>
                  <a:cubicBezTo>
                    <a:pt x="1167" y="390"/>
                    <a:pt x="1167" y="390"/>
                    <a:pt x="1167" y="390"/>
                  </a:cubicBezTo>
                  <a:cubicBezTo>
                    <a:pt x="1167" y="389"/>
                    <a:pt x="1167" y="389"/>
                    <a:pt x="1167" y="389"/>
                  </a:cubicBezTo>
                  <a:cubicBezTo>
                    <a:pt x="1167" y="389"/>
                    <a:pt x="1167" y="388"/>
                    <a:pt x="1167" y="387"/>
                  </a:cubicBezTo>
                  <a:cubicBezTo>
                    <a:pt x="1167" y="387"/>
                    <a:pt x="1167" y="387"/>
                    <a:pt x="1168" y="387"/>
                  </a:cubicBezTo>
                  <a:cubicBezTo>
                    <a:pt x="1168" y="387"/>
                    <a:pt x="1168" y="386"/>
                    <a:pt x="1168" y="386"/>
                  </a:cubicBezTo>
                  <a:cubicBezTo>
                    <a:pt x="1168" y="386"/>
                    <a:pt x="1168" y="386"/>
                    <a:pt x="1168" y="386"/>
                  </a:cubicBezTo>
                  <a:cubicBezTo>
                    <a:pt x="1168" y="386"/>
                    <a:pt x="1168" y="386"/>
                    <a:pt x="1168" y="386"/>
                  </a:cubicBezTo>
                  <a:cubicBezTo>
                    <a:pt x="1167" y="385"/>
                    <a:pt x="1167" y="385"/>
                    <a:pt x="1166" y="385"/>
                  </a:cubicBezTo>
                  <a:cubicBezTo>
                    <a:pt x="1166" y="384"/>
                    <a:pt x="1166" y="384"/>
                    <a:pt x="1166" y="384"/>
                  </a:cubicBezTo>
                  <a:cubicBezTo>
                    <a:pt x="1166" y="384"/>
                    <a:pt x="1166" y="384"/>
                    <a:pt x="1166" y="383"/>
                  </a:cubicBezTo>
                  <a:cubicBezTo>
                    <a:pt x="1166" y="384"/>
                    <a:pt x="1165" y="385"/>
                    <a:pt x="1165" y="385"/>
                  </a:cubicBezTo>
                  <a:cubicBezTo>
                    <a:pt x="1165" y="386"/>
                    <a:pt x="1164" y="386"/>
                    <a:pt x="1164" y="386"/>
                  </a:cubicBezTo>
                  <a:cubicBezTo>
                    <a:pt x="1164" y="386"/>
                    <a:pt x="1164" y="386"/>
                    <a:pt x="1164" y="386"/>
                  </a:cubicBezTo>
                  <a:cubicBezTo>
                    <a:pt x="1164" y="387"/>
                    <a:pt x="1164" y="387"/>
                    <a:pt x="1164" y="387"/>
                  </a:cubicBezTo>
                  <a:cubicBezTo>
                    <a:pt x="1163" y="388"/>
                    <a:pt x="1163" y="389"/>
                    <a:pt x="1162" y="389"/>
                  </a:cubicBezTo>
                  <a:cubicBezTo>
                    <a:pt x="1162" y="389"/>
                    <a:pt x="1162" y="389"/>
                    <a:pt x="1162" y="389"/>
                  </a:cubicBezTo>
                  <a:cubicBezTo>
                    <a:pt x="1161" y="389"/>
                    <a:pt x="1161" y="389"/>
                    <a:pt x="1160" y="388"/>
                  </a:cubicBezTo>
                  <a:cubicBezTo>
                    <a:pt x="1160" y="388"/>
                    <a:pt x="1160" y="388"/>
                    <a:pt x="1160" y="388"/>
                  </a:cubicBezTo>
                  <a:cubicBezTo>
                    <a:pt x="1160" y="388"/>
                    <a:pt x="1159" y="387"/>
                    <a:pt x="1159" y="387"/>
                  </a:cubicBezTo>
                  <a:cubicBezTo>
                    <a:pt x="1158" y="387"/>
                    <a:pt x="1158" y="387"/>
                    <a:pt x="1158" y="387"/>
                  </a:cubicBezTo>
                  <a:cubicBezTo>
                    <a:pt x="1158" y="387"/>
                    <a:pt x="1158" y="387"/>
                    <a:pt x="1158" y="386"/>
                  </a:cubicBezTo>
                  <a:cubicBezTo>
                    <a:pt x="1158" y="386"/>
                    <a:pt x="1158" y="386"/>
                    <a:pt x="1158" y="386"/>
                  </a:cubicBezTo>
                  <a:cubicBezTo>
                    <a:pt x="1158" y="386"/>
                    <a:pt x="1158" y="386"/>
                    <a:pt x="1158" y="386"/>
                  </a:cubicBezTo>
                  <a:cubicBezTo>
                    <a:pt x="1158" y="386"/>
                    <a:pt x="1158" y="386"/>
                    <a:pt x="1158" y="385"/>
                  </a:cubicBezTo>
                  <a:cubicBezTo>
                    <a:pt x="1157" y="385"/>
                    <a:pt x="1157" y="385"/>
                    <a:pt x="1157" y="386"/>
                  </a:cubicBezTo>
                  <a:cubicBezTo>
                    <a:pt x="1157" y="386"/>
                    <a:pt x="1157" y="386"/>
                    <a:pt x="1157" y="386"/>
                  </a:cubicBezTo>
                  <a:cubicBezTo>
                    <a:pt x="1156" y="386"/>
                    <a:pt x="1156" y="386"/>
                    <a:pt x="1156" y="386"/>
                  </a:cubicBezTo>
                  <a:cubicBezTo>
                    <a:pt x="1156" y="386"/>
                    <a:pt x="1156" y="386"/>
                    <a:pt x="1156" y="386"/>
                  </a:cubicBezTo>
                  <a:cubicBezTo>
                    <a:pt x="1155" y="386"/>
                    <a:pt x="1154" y="386"/>
                    <a:pt x="1154" y="387"/>
                  </a:cubicBezTo>
                  <a:cubicBezTo>
                    <a:pt x="1154" y="387"/>
                    <a:pt x="1154" y="387"/>
                    <a:pt x="1153" y="387"/>
                  </a:cubicBezTo>
                  <a:cubicBezTo>
                    <a:pt x="1153" y="387"/>
                    <a:pt x="1153" y="388"/>
                    <a:pt x="1153" y="388"/>
                  </a:cubicBezTo>
                  <a:cubicBezTo>
                    <a:pt x="1152" y="389"/>
                    <a:pt x="1152" y="389"/>
                    <a:pt x="1151" y="389"/>
                  </a:cubicBezTo>
                  <a:cubicBezTo>
                    <a:pt x="1150" y="389"/>
                    <a:pt x="1150" y="389"/>
                    <a:pt x="1149" y="390"/>
                  </a:cubicBezTo>
                  <a:cubicBezTo>
                    <a:pt x="1149" y="390"/>
                    <a:pt x="1149" y="390"/>
                    <a:pt x="1149" y="390"/>
                  </a:cubicBezTo>
                  <a:cubicBezTo>
                    <a:pt x="1148" y="390"/>
                    <a:pt x="1148" y="391"/>
                    <a:pt x="1147" y="391"/>
                  </a:cubicBezTo>
                  <a:cubicBezTo>
                    <a:pt x="1147" y="391"/>
                    <a:pt x="1147" y="391"/>
                    <a:pt x="1147" y="391"/>
                  </a:cubicBezTo>
                  <a:cubicBezTo>
                    <a:pt x="1146" y="391"/>
                    <a:pt x="1146" y="391"/>
                    <a:pt x="1146" y="391"/>
                  </a:cubicBezTo>
                  <a:cubicBezTo>
                    <a:pt x="1145" y="391"/>
                    <a:pt x="1145" y="392"/>
                    <a:pt x="1144" y="392"/>
                  </a:cubicBezTo>
                  <a:cubicBezTo>
                    <a:pt x="1144" y="392"/>
                    <a:pt x="1144" y="392"/>
                    <a:pt x="1143" y="392"/>
                  </a:cubicBezTo>
                  <a:cubicBezTo>
                    <a:pt x="1143" y="392"/>
                    <a:pt x="1143" y="392"/>
                    <a:pt x="1143" y="391"/>
                  </a:cubicBezTo>
                  <a:cubicBezTo>
                    <a:pt x="1142" y="391"/>
                    <a:pt x="1142" y="391"/>
                    <a:pt x="1142" y="391"/>
                  </a:cubicBezTo>
                  <a:cubicBezTo>
                    <a:pt x="1142" y="391"/>
                    <a:pt x="1141" y="391"/>
                    <a:pt x="1141" y="391"/>
                  </a:cubicBezTo>
                  <a:cubicBezTo>
                    <a:pt x="1141" y="392"/>
                    <a:pt x="1140" y="392"/>
                    <a:pt x="1140" y="393"/>
                  </a:cubicBezTo>
                  <a:cubicBezTo>
                    <a:pt x="1140" y="393"/>
                    <a:pt x="1140" y="393"/>
                    <a:pt x="1140" y="393"/>
                  </a:cubicBezTo>
                  <a:cubicBezTo>
                    <a:pt x="1139" y="394"/>
                    <a:pt x="1139" y="395"/>
                    <a:pt x="1138" y="395"/>
                  </a:cubicBezTo>
                  <a:cubicBezTo>
                    <a:pt x="1138" y="395"/>
                    <a:pt x="1138" y="395"/>
                    <a:pt x="1138" y="395"/>
                  </a:cubicBezTo>
                  <a:cubicBezTo>
                    <a:pt x="1138" y="396"/>
                    <a:pt x="1138" y="396"/>
                    <a:pt x="1138" y="396"/>
                  </a:cubicBezTo>
                  <a:cubicBezTo>
                    <a:pt x="1138" y="396"/>
                    <a:pt x="1138" y="396"/>
                    <a:pt x="1138" y="396"/>
                  </a:cubicBezTo>
                  <a:cubicBezTo>
                    <a:pt x="1138" y="397"/>
                    <a:pt x="1138" y="397"/>
                    <a:pt x="1138" y="397"/>
                  </a:cubicBezTo>
                  <a:cubicBezTo>
                    <a:pt x="1138" y="397"/>
                    <a:pt x="1138" y="397"/>
                    <a:pt x="1138" y="397"/>
                  </a:cubicBezTo>
                  <a:cubicBezTo>
                    <a:pt x="1137" y="398"/>
                    <a:pt x="1137" y="398"/>
                    <a:pt x="1136" y="398"/>
                  </a:cubicBezTo>
                  <a:cubicBezTo>
                    <a:pt x="1136" y="398"/>
                    <a:pt x="1135" y="399"/>
                    <a:pt x="1135" y="400"/>
                  </a:cubicBezTo>
                  <a:cubicBezTo>
                    <a:pt x="1135" y="400"/>
                    <a:pt x="1135" y="400"/>
                    <a:pt x="1135" y="401"/>
                  </a:cubicBezTo>
                  <a:cubicBezTo>
                    <a:pt x="1135" y="401"/>
                    <a:pt x="1136" y="401"/>
                    <a:pt x="1136" y="401"/>
                  </a:cubicBezTo>
                  <a:cubicBezTo>
                    <a:pt x="1136" y="401"/>
                    <a:pt x="1136" y="402"/>
                    <a:pt x="1136" y="402"/>
                  </a:cubicBezTo>
                  <a:cubicBezTo>
                    <a:pt x="1136" y="402"/>
                    <a:pt x="1136" y="403"/>
                    <a:pt x="1136" y="403"/>
                  </a:cubicBezTo>
                  <a:cubicBezTo>
                    <a:pt x="1136" y="403"/>
                    <a:pt x="1136" y="403"/>
                    <a:pt x="1136" y="404"/>
                  </a:cubicBezTo>
                  <a:cubicBezTo>
                    <a:pt x="1137" y="404"/>
                    <a:pt x="1137" y="404"/>
                    <a:pt x="1137" y="404"/>
                  </a:cubicBezTo>
                  <a:cubicBezTo>
                    <a:pt x="1137" y="404"/>
                    <a:pt x="1137" y="405"/>
                    <a:pt x="1137" y="405"/>
                  </a:cubicBezTo>
                  <a:cubicBezTo>
                    <a:pt x="1137" y="405"/>
                    <a:pt x="1137" y="405"/>
                    <a:pt x="1137" y="405"/>
                  </a:cubicBezTo>
                  <a:cubicBezTo>
                    <a:pt x="1137" y="405"/>
                    <a:pt x="1137" y="405"/>
                    <a:pt x="1137" y="405"/>
                  </a:cubicBezTo>
                  <a:cubicBezTo>
                    <a:pt x="1137" y="406"/>
                    <a:pt x="1136" y="407"/>
                    <a:pt x="1135" y="407"/>
                  </a:cubicBezTo>
                  <a:cubicBezTo>
                    <a:pt x="1135" y="407"/>
                    <a:pt x="1135" y="407"/>
                    <a:pt x="1135" y="407"/>
                  </a:cubicBezTo>
                  <a:cubicBezTo>
                    <a:pt x="1135" y="407"/>
                    <a:pt x="1134" y="407"/>
                    <a:pt x="1134" y="408"/>
                  </a:cubicBezTo>
                  <a:cubicBezTo>
                    <a:pt x="1133" y="408"/>
                    <a:pt x="1133" y="409"/>
                    <a:pt x="1133" y="409"/>
                  </a:cubicBezTo>
                  <a:cubicBezTo>
                    <a:pt x="1133" y="410"/>
                    <a:pt x="1133" y="410"/>
                    <a:pt x="1133" y="410"/>
                  </a:cubicBezTo>
                  <a:cubicBezTo>
                    <a:pt x="1133" y="410"/>
                    <a:pt x="1133" y="410"/>
                    <a:pt x="1133" y="411"/>
                  </a:cubicBezTo>
                  <a:cubicBezTo>
                    <a:pt x="1133" y="412"/>
                    <a:pt x="1133" y="412"/>
                    <a:pt x="1133" y="413"/>
                  </a:cubicBezTo>
                  <a:cubicBezTo>
                    <a:pt x="1133" y="413"/>
                    <a:pt x="1133" y="413"/>
                    <a:pt x="1133" y="414"/>
                  </a:cubicBezTo>
                  <a:cubicBezTo>
                    <a:pt x="1133" y="414"/>
                    <a:pt x="1133" y="414"/>
                    <a:pt x="1133" y="414"/>
                  </a:cubicBezTo>
                  <a:cubicBezTo>
                    <a:pt x="1133" y="414"/>
                    <a:pt x="1133" y="415"/>
                    <a:pt x="1133" y="415"/>
                  </a:cubicBezTo>
                  <a:cubicBezTo>
                    <a:pt x="1133" y="416"/>
                    <a:pt x="1133" y="417"/>
                    <a:pt x="1132" y="418"/>
                  </a:cubicBezTo>
                  <a:cubicBezTo>
                    <a:pt x="1132" y="418"/>
                    <a:pt x="1132" y="418"/>
                    <a:pt x="1132" y="418"/>
                  </a:cubicBezTo>
                  <a:cubicBezTo>
                    <a:pt x="1131" y="419"/>
                    <a:pt x="1131" y="419"/>
                    <a:pt x="1130" y="420"/>
                  </a:cubicBezTo>
                  <a:cubicBezTo>
                    <a:pt x="1130" y="420"/>
                    <a:pt x="1130" y="420"/>
                    <a:pt x="1130" y="420"/>
                  </a:cubicBezTo>
                  <a:cubicBezTo>
                    <a:pt x="1130" y="420"/>
                    <a:pt x="1130" y="421"/>
                    <a:pt x="1130" y="421"/>
                  </a:cubicBezTo>
                  <a:cubicBezTo>
                    <a:pt x="1130" y="422"/>
                    <a:pt x="1129" y="422"/>
                    <a:pt x="1129" y="422"/>
                  </a:cubicBezTo>
                  <a:cubicBezTo>
                    <a:pt x="1129" y="422"/>
                    <a:pt x="1129" y="422"/>
                    <a:pt x="1129" y="423"/>
                  </a:cubicBezTo>
                  <a:cubicBezTo>
                    <a:pt x="1128" y="423"/>
                    <a:pt x="1128" y="424"/>
                    <a:pt x="1128" y="424"/>
                  </a:cubicBezTo>
                  <a:cubicBezTo>
                    <a:pt x="1128" y="425"/>
                    <a:pt x="1128" y="426"/>
                    <a:pt x="1127" y="426"/>
                  </a:cubicBezTo>
                  <a:cubicBezTo>
                    <a:pt x="1127" y="427"/>
                    <a:pt x="1127" y="427"/>
                    <a:pt x="1126" y="427"/>
                  </a:cubicBezTo>
                  <a:cubicBezTo>
                    <a:pt x="1126" y="427"/>
                    <a:pt x="1126" y="427"/>
                    <a:pt x="1126" y="427"/>
                  </a:cubicBezTo>
                  <a:cubicBezTo>
                    <a:pt x="1125" y="428"/>
                    <a:pt x="1125" y="428"/>
                    <a:pt x="1125" y="429"/>
                  </a:cubicBezTo>
                  <a:cubicBezTo>
                    <a:pt x="1125" y="429"/>
                    <a:pt x="1125" y="429"/>
                    <a:pt x="1125" y="430"/>
                  </a:cubicBezTo>
                  <a:cubicBezTo>
                    <a:pt x="1125" y="430"/>
                    <a:pt x="1125" y="430"/>
                    <a:pt x="1125" y="430"/>
                  </a:cubicBezTo>
                  <a:cubicBezTo>
                    <a:pt x="1124" y="430"/>
                    <a:pt x="1124" y="430"/>
                    <a:pt x="1124" y="431"/>
                  </a:cubicBezTo>
                  <a:cubicBezTo>
                    <a:pt x="1124" y="431"/>
                    <a:pt x="1124" y="431"/>
                    <a:pt x="1124" y="431"/>
                  </a:cubicBezTo>
                  <a:cubicBezTo>
                    <a:pt x="1125" y="431"/>
                    <a:pt x="1125" y="431"/>
                    <a:pt x="1125" y="432"/>
                  </a:cubicBezTo>
                  <a:cubicBezTo>
                    <a:pt x="1125" y="432"/>
                    <a:pt x="1125" y="432"/>
                    <a:pt x="1125" y="432"/>
                  </a:cubicBezTo>
                  <a:cubicBezTo>
                    <a:pt x="1125" y="432"/>
                    <a:pt x="1125" y="433"/>
                    <a:pt x="1125" y="433"/>
                  </a:cubicBezTo>
                  <a:cubicBezTo>
                    <a:pt x="1125" y="433"/>
                    <a:pt x="1125" y="433"/>
                    <a:pt x="1125" y="433"/>
                  </a:cubicBezTo>
                  <a:cubicBezTo>
                    <a:pt x="1125" y="434"/>
                    <a:pt x="1124" y="434"/>
                    <a:pt x="1124" y="434"/>
                  </a:cubicBezTo>
                  <a:cubicBezTo>
                    <a:pt x="1124" y="434"/>
                    <a:pt x="1124" y="434"/>
                    <a:pt x="1124" y="434"/>
                  </a:cubicBezTo>
                  <a:cubicBezTo>
                    <a:pt x="1124" y="434"/>
                    <a:pt x="1124" y="434"/>
                    <a:pt x="1125" y="434"/>
                  </a:cubicBezTo>
                  <a:cubicBezTo>
                    <a:pt x="1125" y="434"/>
                    <a:pt x="1125" y="435"/>
                    <a:pt x="1125" y="435"/>
                  </a:cubicBezTo>
                  <a:cubicBezTo>
                    <a:pt x="1125" y="435"/>
                    <a:pt x="1125" y="436"/>
                    <a:pt x="1125" y="436"/>
                  </a:cubicBezTo>
                  <a:cubicBezTo>
                    <a:pt x="1125" y="436"/>
                    <a:pt x="1126" y="437"/>
                    <a:pt x="1126" y="437"/>
                  </a:cubicBezTo>
                  <a:cubicBezTo>
                    <a:pt x="1125" y="438"/>
                    <a:pt x="1125" y="438"/>
                    <a:pt x="1125" y="438"/>
                  </a:cubicBezTo>
                  <a:cubicBezTo>
                    <a:pt x="1125" y="438"/>
                    <a:pt x="1125" y="438"/>
                    <a:pt x="1125" y="438"/>
                  </a:cubicBezTo>
                  <a:cubicBezTo>
                    <a:pt x="1125" y="439"/>
                    <a:pt x="1124" y="439"/>
                    <a:pt x="1125" y="439"/>
                  </a:cubicBezTo>
                  <a:cubicBezTo>
                    <a:pt x="1125" y="439"/>
                    <a:pt x="1125" y="440"/>
                    <a:pt x="1126" y="440"/>
                  </a:cubicBezTo>
                  <a:cubicBezTo>
                    <a:pt x="1126" y="440"/>
                    <a:pt x="1127" y="440"/>
                    <a:pt x="1127" y="439"/>
                  </a:cubicBezTo>
                  <a:cubicBezTo>
                    <a:pt x="1127" y="439"/>
                    <a:pt x="1128" y="439"/>
                    <a:pt x="1129" y="438"/>
                  </a:cubicBezTo>
                  <a:cubicBezTo>
                    <a:pt x="1129" y="438"/>
                    <a:pt x="1130" y="438"/>
                    <a:pt x="1130" y="438"/>
                  </a:cubicBezTo>
                  <a:cubicBezTo>
                    <a:pt x="1130" y="438"/>
                    <a:pt x="1131" y="437"/>
                    <a:pt x="1131" y="437"/>
                  </a:cubicBezTo>
                  <a:cubicBezTo>
                    <a:pt x="1131" y="437"/>
                    <a:pt x="1132" y="437"/>
                    <a:pt x="1132" y="437"/>
                  </a:cubicBezTo>
                  <a:cubicBezTo>
                    <a:pt x="1133" y="437"/>
                    <a:pt x="1134" y="437"/>
                    <a:pt x="1134" y="438"/>
                  </a:cubicBezTo>
                  <a:cubicBezTo>
                    <a:pt x="1134" y="439"/>
                    <a:pt x="1134" y="439"/>
                    <a:pt x="1134" y="440"/>
                  </a:cubicBezTo>
                  <a:cubicBezTo>
                    <a:pt x="1134" y="441"/>
                    <a:pt x="1134" y="442"/>
                    <a:pt x="1135" y="442"/>
                  </a:cubicBezTo>
                  <a:cubicBezTo>
                    <a:pt x="1135" y="442"/>
                    <a:pt x="1136" y="443"/>
                    <a:pt x="1135" y="444"/>
                  </a:cubicBezTo>
                  <a:cubicBezTo>
                    <a:pt x="1135" y="445"/>
                    <a:pt x="1134" y="445"/>
                    <a:pt x="1133" y="445"/>
                  </a:cubicBezTo>
                  <a:cubicBezTo>
                    <a:pt x="1133" y="445"/>
                    <a:pt x="1133" y="445"/>
                    <a:pt x="1133" y="445"/>
                  </a:cubicBezTo>
                  <a:cubicBezTo>
                    <a:pt x="1133" y="445"/>
                    <a:pt x="1132" y="445"/>
                    <a:pt x="1132" y="445"/>
                  </a:cubicBezTo>
                  <a:cubicBezTo>
                    <a:pt x="1131" y="445"/>
                    <a:pt x="1131" y="444"/>
                    <a:pt x="1130" y="444"/>
                  </a:cubicBezTo>
                  <a:cubicBezTo>
                    <a:pt x="1130" y="444"/>
                    <a:pt x="1130" y="444"/>
                    <a:pt x="1130" y="444"/>
                  </a:cubicBezTo>
                  <a:cubicBezTo>
                    <a:pt x="1130" y="444"/>
                    <a:pt x="1129" y="445"/>
                    <a:pt x="1129" y="445"/>
                  </a:cubicBezTo>
                  <a:cubicBezTo>
                    <a:pt x="1129" y="445"/>
                    <a:pt x="1129" y="445"/>
                    <a:pt x="1129" y="445"/>
                  </a:cubicBezTo>
                  <a:cubicBezTo>
                    <a:pt x="1130" y="446"/>
                    <a:pt x="1130" y="446"/>
                    <a:pt x="1129" y="446"/>
                  </a:cubicBezTo>
                  <a:cubicBezTo>
                    <a:pt x="1129" y="446"/>
                    <a:pt x="1129" y="446"/>
                    <a:pt x="1129" y="446"/>
                  </a:cubicBezTo>
                  <a:cubicBezTo>
                    <a:pt x="1129" y="447"/>
                    <a:pt x="1129" y="448"/>
                    <a:pt x="1128" y="449"/>
                  </a:cubicBezTo>
                  <a:cubicBezTo>
                    <a:pt x="1127" y="449"/>
                    <a:pt x="1127" y="449"/>
                    <a:pt x="1127" y="449"/>
                  </a:cubicBezTo>
                  <a:cubicBezTo>
                    <a:pt x="1127" y="449"/>
                    <a:pt x="1126" y="449"/>
                    <a:pt x="1126" y="449"/>
                  </a:cubicBezTo>
                  <a:cubicBezTo>
                    <a:pt x="1126" y="449"/>
                    <a:pt x="1126" y="449"/>
                    <a:pt x="1125" y="448"/>
                  </a:cubicBezTo>
                  <a:cubicBezTo>
                    <a:pt x="1125" y="448"/>
                    <a:pt x="1125" y="448"/>
                    <a:pt x="1125" y="448"/>
                  </a:cubicBezTo>
                  <a:cubicBezTo>
                    <a:pt x="1125" y="448"/>
                    <a:pt x="1125" y="448"/>
                    <a:pt x="1125" y="448"/>
                  </a:cubicBezTo>
                  <a:cubicBezTo>
                    <a:pt x="1124" y="448"/>
                    <a:pt x="1124" y="448"/>
                    <a:pt x="1124" y="448"/>
                  </a:cubicBezTo>
                  <a:cubicBezTo>
                    <a:pt x="1124" y="448"/>
                    <a:pt x="1124" y="448"/>
                    <a:pt x="1124" y="448"/>
                  </a:cubicBezTo>
                  <a:cubicBezTo>
                    <a:pt x="1124" y="448"/>
                    <a:pt x="1123" y="447"/>
                    <a:pt x="1123" y="447"/>
                  </a:cubicBezTo>
                  <a:cubicBezTo>
                    <a:pt x="1123" y="447"/>
                    <a:pt x="1123" y="447"/>
                    <a:pt x="1123" y="447"/>
                  </a:cubicBezTo>
                  <a:cubicBezTo>
                    <a:pt x="1123" y="446"/>
                    <a:pt x="1122" y="446"/>
                    <a:pt x="1122" y="445"/>
                  </a:cubicBezTo>
                  <a:cubicBezTo>
                    <a:pt x="1122" y="445"/>
                    <a:pt x="1121" y="445"/>
                    <a:pt x="1121" y="445"/>
                  </a:cubicBezTo>
                  <a:cubicBezTo>
                    <a:pt x="1121" y="445"/>
                    <a:pt x="1121" y="445"/>
                    <a:pt x="1121" y="445"/>
                  </a:cubicBezTo>
                  <a:cubicBezTo>
                    <a:pt x="1121" y="446"/>
                    <a:pt x="1121" y="447"/>
                    <a:pt x="1121" y="447"/>
                  </a:cubicBezTo>
                  <a:cubicBezTo>
                    <a:pt x="1121" y="448"/>
                    <a:pt x="1121" y="449"/>
                    <a:pt x="1120" y="449"/>
                  </a:cubicBezTo>
                  <a:cubicBezTo>
                    <a:pt x="1120" y="449"/>
                    <a:pt x="1120" y="449"/>
                    <a:pt x="1120" y="450"/>
                  </a:cubicBezTo>
                  <a:cubicBezTo>
                    <a:pt x="1119" y="450"/>
                    <a:pt x="1119" y="450"/>
                    <a:pt x="1119" y="451"/>
                  </a:cubicBezTo>
                  <a:cubicBezTo>
                    <a:pt x="1119" y="451"/>
                    <a:pt x="1119" y="451"/>
                    <a:pt x="1119" y="451"/>
                  </a:cubicBezTo>
                  <a:cubicBezTo>
                    <a:pt x="1119" y="451"/>
                    <a:pt x="1119" y="451"/>
                    <a:pt x="1119" y="452"/>
                  </a:cubicBezTo>
                  <a:cubicBezTo>
                    <a:pt x="1119" y="452"/>
                    <a:pt x="1118" y="453"/>
                    <a:pt x="1118" y="454"/>
                  </a:cubicBezTo>
                  <a:cubicBezTo>
                    <a:pt x="1118" y="454"/>
                    <a:pt x="1117" y="454"/>
                    <a:pt x="1117" y="454"/>
                  </a:cubicBezTo>
                  <a:cubicBezTo>
                    <a:pt x="1117" y="454"/>
                    <a:pt x="1117" y="454"/>
                    <a:pt x="1117" y="454"/>
                  </a:cubicBezTo>
                  <a:cubicBezTo>
                    <a:pt x="1117" y="454"/>
                    <a:pt x="1117" y="454"/>
                    <a:pt x="1117" y="454"/>
                  </a:cubicBezTo>
                  <a:cubicBezTo>
                    <a:pt x="1117" y="454"/>
                    <a:pt x="1117" y="454"/>
                    <a:pt x="1117" y="454"/>
                  </a:cubicBezTo>
                  <a:cubicBezTo>
                    <a:pt x="1116" y="454"/>
                    <a:pt x="1116" y="454"/>
                    <a:pt x="1116" y="454"/>
                  </a:cubicBezTo>
                  <a:cubicBezTo>
                    <a:pt x="1116" y="454"/>
                    <a:pt x="1116" y="454"/>
                    <a:pt x="1116" y="454"/>
                  </a:cubicBezTo>
                  <a:cubicBezTo>
                    <a:pt x="1116" y="453"/>
                    <a:pt x="1115" y="453"/>
                    <a:pt x="1115" y="453"/>
                  </a:cubicBezTo>
                  <a:cubicBezTo>
                    <a:pt x="1114" y="453"/>
                    <a:pt x="1114" y="452"/>
                    <a:pt x="1113" y="452"/>
                  </a:cubicBezTo>
                  <a:cubicBezTo>
                    <a:pt x="1113" y="452"/>
                    <a:pt x="1113" y="451"/>
                    <a:pt x="1113" y="451"/>
                  </a:cubicBezTo>
                  <a:cubicBezTo>
                    <a:pt x="1112" y="451"/>
                    <a:pt x="1112" y="452"/>
                    <a:pt x="1112" y="452"/>
                  </a:cubicBezTo>
                  <a:cubicBezTo>
                    <a:pt x="1112" y="453"/>
                    <a:pt x="1112" y="453"/>
                    <a:pt x="1111" y="454"/>
                  </a:cubicBezTo>
                  <a:cubicBezTo>
                    <a:pt x="1111" y="454"/>
                    <a:pt x="1111" y="454"/>
                    <a:pt x="1111" y="454"/>
                  </a:cubicBezTo>
                  <a:cubicBezTo>
                    <a:pt x="1110" y="454"/>
                    <a:pt x="1110" y="455"/>
                    <a:pt x="1109" y="455"/>
                  </a:cubicBezTo>
                  <a:cubicBezTo>
                    <a:pt x="1109" y="455"/>
                    <a:pt x="1109" y="455"/>
                    <a:pt x="1109" y="455"/>
                  </a:cubicBezTo>
                  <a:cubicBezTo>
                    <a:pt x="1108" y="455"/>
                    <a:pt x="1108" y="456"/>
                    <a:pt x="1108" y="456"/>
                  </a:cubicBezTo>
                  <a:cubicBezTo>
                    <a:pt x="1108" y="456"/>
                    <a:pt x="1108" y="456"/>
                    <a:pt x="1107" y="456"/>
                  </a:cubicBezTo>
                  <a:cubicBezTo>
                    <a:pt x="1107" y="456"/>
                    <a:pt x="1107" y="456"/>
                    <a:pt x="1107" y="456"/>
                  </a:cubicBezTo>
                  <a:cubicBezTo>
                    <a:pt x="1106" y="457"/>
                    <a:pt x="1105" y="457"/>
                    <a:pt x="1105" y="457"/>
                  </a:cubicBezTo>
                  <a:cubicBezTo>
                    <a:pt x="1104" y="457"/>
                    <a:pt x="1103" y="457"/>
                    <a:pt x="1103" y="456"/>
                  </a:cubicBezTo>
                  <a:cubicBezTo>
                    <a:pt x="1103" y="456"/>
                    <a:pt x="1103" y="456"/>
                    <a:pt x="1103" y="455"/>
                  </a:cubicBezTo>
                  <a:cubicBezTo>
                    <a:pt x="1103" y="455"/>
                    <a:pt x="1103" y="455"/>
                    <a:pt x="1102" y="454"/>
                  </a:cubicBezTo>
                  <a:cubicBezTo>
                    <a:pt x="1102" y="454"/>
                    <a:pt x="1102" y="454"/>
                    <a:pt x="1102" y="454"/>
                  </a:cubicBezTo>
                  <a:cubicBezTo>
                    <a:pt x="1101" y="454"/>
                    <a:pt x="1101" y="454"/>
                    <a:pt x="1101" y="454"/>
                  </a:cubicBezTo>
                  <a:cubicBezTo>
                    <a:pt x="1100" y="453"/>
                    <a:pt x="1100" y="453"/>
                    <a:pt x="1100" y="452"/>
                  </a:cubicBezTo>
                  <a:cubicBezTo>
                    <a:pt x="1101" y="452"/>
                    <a:pt x="1101" y="452"/>
                    <a:pt x="1101" y="452"/>
                  </a:cubicBezTo>
                  <a:cubicBezTo>
                    <a:pt x="1101" y="452"/>
                    <a:pt x="1101" y="452"/>
                    <a:pt x="1101" y="452"/>
                  </a:cubicBezTo>
                  <a:cubicBezTo>
                    <a:pt x="1102" y="451"/>
                    <a:pt x="1102" y="451"/>
                    <a:pt x="1102" y="451"/>
                  </a:cubicBezTo>
                  <a:cubicBezTo>
                    <a:pt x="1102" y="451"/>
                    <a:pt x="1102" y="451"/>
                    <a:pt x="1102" y="451"/>
                  </a:cubicBezTo>
                  <a:cubicBezTo>
                    <a:pt x="1102" y="449"/>
                    <a:pt x="1104" y="449"/>
                    <a:pt x="1106" y="449"/>
                  </a:cubicBezTo>
                  <a:cubicBezTo>
                    <a:pt x="1106" y="448"/>
                    <a:pt x="1106" y="449"/>
                    <a:pt x="1107" y="449"/>
                  </a:cubicBezTo>
                  <a:cubicBezTo>
                    <a:pt x="1107" y="449"/>
                    <a:pt x="1107" y="449"/>
                    <a:pt x="1107" y="449"/>
                  </a:cubicBezTo>
                  <a:cubicBezTo>
                    <a:pt x="1108" y="449"/>
                    <a:pt x="1108" y="449"/>
                    <a:pt x="1109" y="448"/>
                  </a:cubicBezTo>
                  <a:cubicBezTo>
                    <a:pt x="1109" y="448"/>
                    <a:pt x="1110" y="448"/>
                    <a:pt x="1110" y="447"/>
                  </a:cubicBezTo>
                  <a:cubicBezTo>
                    <a:pt x="1110" y="447"/>
                    <a:pt x="1111" y="447"/>
                    <a:pt x="1111" y="447"/>
                  </a:cubicBezTo>
                  <a:cubicBezTo>
                    <a:pt x="1111" y="447"/>
                    <a:pt x="1111" y="447"/>
                    <a:pt x="1111" y="447"/>
                  </a:cubicBezTo>
                  <a:cubicBezTo>
                    <a:pt x="1110" y="447"/>
                    <a:pt x="1110" y="447"/>
                    <a:pt x="1110" y="447"/>
                  </a:cubicBezTo>
                  <a:cubicBezTo>
                    <a:pt x="1110" y="447"/>
                    <a:pt x="1109" y="447"/>
                    <a:pt x="1109" y="447"/>
                  </a:cubicBezTo>
                  <a:cubicBezTo>
                    <a:pt x="1109" y="447"/>
                    <a:pt x="1109" y="447"/>
                    <a:pt x="1109" y="447"/>
                  </a:cubicBezTo>
                  <a:cubicBezTo>
                    <a:pt x="1108" y="447"/>
                    <a:pt x="1108" y="447"/>
                    <a:pt x="1108" y="447"/>
                  </a:cubicBezTo>
                  <a:cubicBezTo>
                    <a:pt x="1107" y="446"/>
                    <a:pt x="1106" y="446"/>
                    <a:pt x="1105" y="445"/>
                  </a:cubicBezTo>
                  <a:cubicBezTo>
                    <a:pt x="1105" y="445"/>
                    <a:pt x="1105" y="445"/>
                    <a:pt x="1104" y="445"/>
                  </a:cubicBezTo>
                  <a:cubicBezTo>
                    <a:pt x="1104" y="445"/>
                    <a:pt x="1104" y="445"/>
                    <a:pt x="1104" y="445"/>
                  </a:cubicBezTo>
                  <a:cubicBezTo>
                    <a:pt x="1103" y="445"/>
                    <a:pt x="1103" y="445"/>
                    <a:pt x="1103" y="445"/>
                  </a:cubicBezTo>
                  <a:cubicBezTo>
                    <a:pt x="1102" y="445"/>
                    <a:pt x="1102" y="445"/>
                    <a:pt x="1102" y="444"/>
                  </a:cubicBezTo>
                  <a:cubicBezTo>
                    <a:pt x="1101" y="444"/>
                    <a:pt x="1101" y="444"/>
                    <a:pt x="1101" y="443"/>
                  </a:cubicBezTo>
                  <a:cubicBezTo>
                    <a:pt x="1101" y="443"/>
                    <a:pt x="1101" y="443"/>
                    <a:pt x="1101" y="443"/>
                  </a:cubicBezTo>
                  <a:cubicBezTo>
                    <a:pt x="1101" y="443"/>
                    <a:pt x="1100" y="443"/>
                    <a:pt x="1100" y="443"/>
                  </a:cubicBezTo>
                  <a:cubicBezTo>
                    <a:pt x="1100" y="443"/>
                    <a:pt x="1100" y="443"/>
                    <a:pt x="1100" y="443"/>
                  </a:cubicBezTo>
                  <a:cubicBezTo>
                    <a:pt x="1099" y="443"/>
                    <a:pt x="1099" y="444"/>
                    <a:pt x="1099" y="444"/>
                  </a:cubicBezTo>
                  <a:cubicBezTo>
                    <a:pt x="1098" y="444"/>
                    <a:pt x="1098" y="445"/>
                    <a:pt x="1097" y="445"/>
                  </a:cubicBezTo>
                  <a:cubicBezTo>
                    <a:pt x="1097" y="445"/>
                    <a:pt x="1097" y="445"/>
                    <a:pt x="1096" y="445"/>
                  </a:cubicBezTo>
                  <a:cubicBezTo>
                    <a:pt x="1096" y="445"/>
                    <a:pt x="1095" y="445"/>
                    <a:pt x="1095" y="444"/>
                  </a:cubicBezTo>
                  <a:cubicBezTo>
                    <a:pt x="1094" y="444"/>
                    <a:pt x="1094" y="444"/>
                    <a:pt x="1094" y="444"/>
                  </a:cubicBezTo>
                  <a:cubicBezTo>
                    <a:pt x="1094" y="443"/>
                    <a:pt x="1094" y="443"/>
                    <a:pt x="1094" y="443"/>
                  </a:cubicBezTo>
                  <a:cubicBezTo>
                    <a:pt x="1093" y="443"/>
                    <a:pt x="1093" y="443"/>
                    <a:pt x="1092" y="443"/>
                  </a:cubicBezTo>
                  <a:cubicBezTo>
                    <a:pt x="1092" y="443"/>
                    <a:pt x="1092" y="443"/>
                    <a:pt x="1092" y="443"/>
                  </a:cubicBezTo>
                  <a:cubicBezTo>
                    <a:pt x="1092" y="443"/>
                    <a:pt x="1091" y="443"/>
                    <a:pt x="1091" y="443"/>
                  </a:cubicBezTo>
                  <a:cubicBezTo>
                    <a:pt x="1091" y="443"/>
                    <a:pt x="1091" y="442"/>
                    <a:pt x="1090" y="442"/>
                  </a:cubicBezTo>
                  <a:cubicBezTo>
                    <a:pt x="1090" y="442"/>
                    <a:pt x="1090" y="442"/>
                    <a:pt x="1089" y="442"/>
                  </a:cubicBezTo>
                  <a:cubicBezTo>
                    <a:pt x="1089" y="442"/>
                    <a:pt x="1089" y="442"/>
                    <a:pt x="1088" y="442"/>
                  </a:cubicBezTo>
                  <a:cubicBezTo>
                    <a:pt x="1088" y="443"/>
                    <a:pt x="1087" y="443"/>
                    <a:pt x="1087" y="443"/>
                  </a:cubicBezTo>
                  <a:cubicBezTo>
                    <a:pt x="1086" y="443"/>
                    <a:pt x="1086" y="442"/>
                    <a:pt x="1086" y="442"/>
                  </a:cubicBezTo>
                  <a:cubicBezTo>
                    <a:pt x="1086" y="442"/>
                    <a:pt x="1086" y="442"/>
                    <a:pt x="1086" y="442"/>
                  </a:cubicBezTo>
                  <a:cubicBezTo>
                    <a:pt x="1086" y="442"/>
                    <a:pt x="1085" y="442"/>
                    <a:pt x="1085" y="442"/>
                  </a:cubicBezTo>
                  <a:cubicBezTo>
                    <a:pt x="1085" y="442"/>
                    <a:pt x="1084" y="442"/>
                    <a:pt x="1084" y="443"/>
                  </a:cubicBezTo>
                  <a:cubicBezTo>
                    <a:pt x="1083" y="443"/>
                    <a:pt x="1082" y="444"/>
                    <a:pt x="1081" y="444"/>
                  </a:cubicBezTo>
                  <a:cubicBezTo>
                    <a:pt x="1080" y="444"/>
                    <a:pt x="1080" y="445"/>
                    <a:pt x="1080" y="445"/>
                  </a:cubicBezTo>
                  <a:cubicBezTo>
                    <a:pt x="1080" y="445"/>
                    <a:pt x="1080" y="445"/>
                    <a:pt x="1080" y="445"/>
                  </a:cubicBezTo>
                  <a:cubicBezTo>
                    <a:pt x="1080" y="445"/>
                    <a:pt x="1080" y="445"/>
                    <a:pt x="1080" y="446"/>
                  </a:cubicBezTo>
                  <a:cubicBezTo>
                    <a:pt x="1080" y="446"/>
                    <a:pt x="1081" y="446"/>
                    <a:pt x="1081" y="446"/>
                  </a:cubicBezTo>
                  <a:cubicBezTo>
                    <a:pt x="1081" y="446"/>
                    <a:pt x="1081" y="446"/>
                    <a:pt x="1081" y="446"/>
                  </a:cubicBezTo>
                  <a:cubicBezTo>
                    <a:pt x="1081" y="446"/>
                    <a:pt x="1081" y="446"/>
                    <a:pt x="1081" y="447"/>
                  </a:cubicBezTo>
                  <a:cubicBezTo>
                    <a:pt x="1082" y="447"/>
                    <a:pt x="1081" y="447"/>
                    <a:pt x="1081" y="447"/>
                  </a:cubicBezTo>
                  <a:cubicBezTo>
                    <a:pt x="1081" y="448"/>
                    <a:pt x="1080" y="449"/>
                    <a:pt x="1079" y="449"/>
                  </a:cubicBezTo>
                  <a:cubicBezTo>
                    <a:pt x="1079" y="449"/>
                    <a:pt x="1079" y="449"/>
                    <a:pt x="1079" y="449"/>
                  </a:cubicBezTo>
                  <a:cubicBezTo>
                    <a:pt x="1079" y="449"/>
                    <a:pt x="1078" y="448"/>
                    <a:pt x="1078" y="448"/>
                  </a:cubicBezTo>
                  <a:cubicBezTo>
                    <a:pt x="1078" y="448"/>
                    <a:pt x="1078" y="448"/>
                    <a:pt x="1078" y="448"/>
                  </a:cubicBezTo>
                  <a:cubicBezTo>
                    <a:pt x="1078" y="448"/>
                    <a:pt x="1078" y="448"/>
                    <a:pt x="1078" y="448"/>
                  </a:cubicBezTo>
                  <a:cubicBezTo>
                    <a:pt x="1077" y="448"/>
                    <a:pt x="1077" y="448"/>
                    <a:pt x="1077" y="448"/>
                  </a:cubicBezTo>
                  <a:cubicBezTo>
                    <a:pt x="1077" y="448"/>
                    <a:pt x="1077" y="448"/>
                    <a:pt x="1077" y="448"/>
                  </a:cubicBezTo>
                  <a:cubicBezTo>
                    <a:pt x="1077" y="449"/>
                    <a:pt x="1078" y="449"/>
                    <a:pt x="1078" y="449"/>
                  </a:cubicBezTo>
                  <a:cubicBezTo>
                    <a:pt x="1078" y="449"/>
                    <a:pt x="1078" y="450"/>
                    <a:pt x="1079" y="450"/>
                  </a:cubicBezTo>
                  <a:cubicBezTo>
                    <a:pt x="1079" y="450"/>
                    <a:pt x="1079" y="450"/>
                    <a:pt x="1080" y="450"/>
                  </a:cubicBezTo>
                  <a:cubicBezTo>
                    <a:pt x="1080" y="450"/>
                    <a:pt x="1081" y="450"/>
                    <a:pt x="1081" y="451"/>
                  </a:cubicBezTo>
                  <a:cubicBezTo>
                    <a:pt x="1081" y="451"/>
                    <a:pt x="1081" y="451"/>
                    <a:pt x="1081" y="451"/>
                  </a:cubicBezTo>
                  <a:cubicBezTo>
                    <a:pt x="1081" y="452"/>
                    <a:pt x="1081" y="452"/>
                    <a:pt x="1080" y="452"/>
                  </a:cubicBezTo>
                  <a:cubicBezTo>
                    <a:pt x="1080" y="452"/>
                    <a:pt x="1080" y="452"/>
                    <a:pt x="1079" y="452"/>
                  </a:cubicBezTo>
                  <a:cubicBezTo>
                    <a:pt x="1079" y="452"/>
                    <a:pt x="1079" y="452"/>
                    <a:pt x="1078" y="453"/>
                  </a:cubicBezTo>
                  <a:cubicBezTo>
                    <a:pt x="1078" y="453"/>
                    <a:pt x="1078" y="453"/>
                    <a:pt x="1077" y="453"/>
                  </a:cubicBezTo>
                  <a:cubicBezTo>
                    <a:pt x="1077" y="453"/>
                    <a:pt x="1077" y="453"/>
                    <a:pt x="1076" y="453"/>
                  </a:cubicBezTo>
                  <a:cubicBezTo>
                    <a:pt x="1076" y="453"/>
                    <a:pt x="1076" y="453"/>
                    <a:pt x="1076" y="453"/>
                  </a:cubicBezTo>
                  <a:cubicBezTo>
                    <a:pt x="1076" y="452"/>
                    <a:pt x="1075" y="452"/>
                    <a:pt x="1075" y="452"/>
                  </a:cubicBezTo>
                  <a:cubicBezTo>
                    <a:pt x="1074" y="451"/>
                    <a:pt x="1074" y="451"/>
                    <a:pt x="1073" y="451"/>
                  </a:cubicBezTo>
                  <a:cubicBezTo>
                    <a:pt x="1073" y="451"/>
                    <a:pt x="1073" y="451"/>
                    <a:pt x="1073" y="451"/>
                  </a:cubicBezTo>
                  <a:cubicBezTo>
                    <a:pt x="1072" y="452"/>
                    <a:pt x="1072" y="452"/>
                    <a:pt x="1071" y="452"/>
                  </a:cubicBezTo>
                  <a:cubicBezTo>
                    <a:pt x="1071" y="452"/>
                    <a:pt x="1071" y="453"/>
                    <a:pt x="1071" y="453"/>
                  </a:cubicBezTo>
                  <a:cubicBezTo>
                    <a:pt x="1071" y="453"/>
                    <a:pt x="1070" y="453"/>
                    <a:pt x="1070" y="453"/>
                  </a:cubicBezTo>
                  <a:cubicBezTo>
                    <a:pt x="1070" y="453"/>
                    <a:pt x="1069" y="453"/>
                    <a:pt x="1069" y="453"/>
                  </a:cubicBezTo>
                  <a:cubicBezTo>
                    <a:pt x="1069" y="453"/>
                    <a:pt x="1068" y="453"/>
                    <a:pt x="1068" y="453"/>
                  </a:cubicBezTo>
                  <a:cubicBezTo>
                    <a:pt x="1068" y="453"/>
                    <a:pt x="1068" y="453"/>
                    <a:pt x="1068" y="453"/>
                  </a:cubicBezTo>
                  <a:cubicBezTo>
                    <a:pt x="1068" y="453"/>
                    <a:pt x="1068" y="453"/>
                    <a:pt x="1067" y="453"/>
                  </a:cubicBezTo>
                  <a:cubicBezTo>
                    <a:pt x="1067" y="453"/>
                    <a:pt x="1067" y="453"/>
                    <a:pt x="1067" y="453"/>
                  </a:cubicBezTo>
                  <a:cubicBezTo>
                    <a:pt x="1066" y="453"/>
                    <a:pt x="1065" y="453"/>
                    <a:pt x="1064" y="453"/>
                  </a:cubicBezTo>
                  <a:cubicBezTo>
                    <a:pt x="1064" y="452"/>
                    <a:pt x="1063" y="453"/>
                    <a:pt x="1063" y="453"/>
                  </a:cubicBezTo>
                  <a:cubicBezTo>
                    <a:pt x="1063" y="453"/>
                    <a:pt x="1063" y="453"/>
                    <a:pt x="1063" y="453"/>
                  </a:cubicBezTo>
                  <a:cubicBezTo>
                    <a:pt x="1063" y="453"/>
                    <a:pt x="1063" y="453"/>
                    <a:pt x="1063" y="453"/>
                  </a:cubicBezTo>
                  <a:cubicBezTo>
                    <a:pt x="1062" y="453"/>
                    <a:pt x="1062" y="453"/>
                    <a:pt x="1062" y="453"/>
                  </a:cubicBezTo>
                  <a:cubicBezTo>
                    <a:pt x="1062" y="453"/>
                    <a:pt x="1062" y="453"/>
                    <a:pt x="1062" y="453"/>
                  </a:cubicBezTo>
                  <a:cubicBezTo>
                    <a:pt x="1062" y="453"/>
                    <a:pt x="1062" y="453"/>
                    <a:pt x="1062" y="453"/>
                  </a:cubicBezTo>
                  <a:cubicBezTo>
                    <a:pt x="1062" y="453"/>
                    <a:pt x="1062" y="453"/>
                    <a:pt x="1061" y="453"/>
                  </a:cubicBezTo>
                  <a:cubicBezTo>
                    <a:pt x="1061" y="453"/>
                    <a:pt x="1061" y="453"/>
                    <a:pt x="1060" y="453"/>
                  </a:cubicBezTo>
                  <a:cubicBezTo>
                    <a:pt x="1060" y="453"/>
                    <a:pt x="1060" y="453"/>
                    <a:pt x="1060" y="453"/>
                  </a:cubicBezTo>
                  <a:cubicBezTo>
                    <a:pt x="1060" y="453"/>
                    <a:pt x="1060" y="453"/>
                    <a:pt x="1060" y="453"/>
                  </a:cubicBezTo>
                  <a:cubicBezTo>
                    <a:pt x="1060" y="453"/>
                    <a:pt x="1060" y="453"/>
                    <a:pt x="1059" y="453"/>
                  </a:cubicBezTo>
                  <a:cubicBezTo>
                    <a:pt x="1059" y="453"/>
                    <a:pt x="1059" y="453"/>
                    <a:pt x="1058" y="453"/>
                  </a:cubicBezTo>
                  <a:cubicBezTo>
                    <a:pt x="1057" y="453"/>
                    <a:pt x="1056" y="453"/>
                    <a:pt x="1056" y="453"/>
                  </a:cubicBezTo>
                  <a:cubicBezTo>
                    <a:pt x="1056" y="453"/>
                    <a:pt x="1056" y="453"/>
                    <a:pt x="1056" y="454"/>
                  </a:cubicBezTo>
                  <a:cubicBezTo>
                    <a:pt x="1056" y="454"/>
                    <a:pt x="1056" y="454"/>
                    <a:pt x="1056" y="454"/>
                  </a:cubicBezTo>
                  <a:cubicBezTo>
                    <a:pt x="1056" y="454"/>
                    <a:pt x="1056" y="455"/>
                    <a:pt x="1056" y="455"/>
                  </a:cubicBezTo>
                  <a:cubicBezTo>
                    <a:pt x="1055" y="456"/>
                    <a:pt x="1055" y="456"/>
                    <a:pt x="1056" y="456"/>
                  </a:cubicBezTo>
                  <a:cubicBezTo>
                    <a:pt x="1056" y="456"/>
                    <a:pt x="1056" y="456"/>
                    <a:pt x="1056" y="457"/>
                  </a:cubicBezTo>
                  <a:cubicBezTo>
                    <a:pt x="1056" y="457"/>
                    <a:pt x="1056" y="457"/>
                    <a:pt x="1056" y="457"/>
                  </a:cubicBezTo>
                  <a:cubicBezTo>
                    <a:pt x="1056" y="457"/>
                    <a:pt x="1056" y="457"/>
                    <a:pt x="1056" y="458"/>
                  </a:cubicBezTo>
                  <a:cubicBezTo>
                    <a:pt x="1056" y="458"/>
                    <a:pt x="1055" y="458"/>
                    <a:pt x="1055" y="458"/>
                  </a:cubicBezTo>
                  <a:cubicBezTo>
                    <a:pt x="1055" y="459"/>
                    <a:pt x="1054" y="460"/>
                    <a:pt x="1053" y="460"/>
                  </a:cubicBezTo>
                  <a:cubicBezTo>
                    <a:pt x="1053" y="460"/>
                    <a:pt x="1053" y="460"/>
                    <a:pt x="1053" y="460"/>
                  </a:cubicBezTo>
                  <a:cubicBezTo>
                    <a:pt x="1052" y="459"/>
                    <a:pt x="1051" y="459"/>
                    <a:pt x="1051" y="458"/>
                  </a:cubicBezTo>
                  <a:cubicBezTo>
                    <a:pt x="1051" y="458"/>
                    <a:pt x="1051" y="458"/>
                    <a:pt x="1051" y="458"/>
                  </a:cubicBezTo>
                  <a:cubicBezTo>
                    <a:pt x="1051" y="457"/>
                    <a:pt x="1051" y="457"/>
                    <a:pt x="1051" y="457"/>
                  </a:cubicBezTo>
                  <a:cubicBezTo>
                    <a:pt x="1052" y="456"/>
                    <a:pt x="1052" y="456"/>
                    <a:pt x="1052" y="455"/>
                  </a:cubicBezTo>
                  <a:cubicBezTo>
                    <a:pt x="1052" y="455"/>
                    <a:pt x="1052" y="455"/>
                    <a:pt x="1052" y="454"/>
                  </a:cubicBezTo>
                  <a:cubicBezTo>
                    <a:pt x="1052" y="455"/>
                    <a:pt x="1051" y="455"/>
                    <a:pt x="1051" y="455"/>
                  </a:cubicBezTo>
                  <a:cubicBezTo>
                    <a:pt x="1050" y="456"/>
                    <a:pt x="1050" y="456"/>
                    <a:pt x="1049" y="456"/>
                  </a:cubicBezTo>
                  <a:cubicBezTo>
                    <a:pt x="1049" y="456"/>
                    <a:pt x="1049" y="456"/>
                    <a:pt x="1049" y="456"/>
                  </a:cubicBezTo>
                  <a:cubicBezTo>
                    <a:pt x="1048" y="456"/>
                    <a:pt x="1048" y="456"/>
                    <a:pt x="1048" y="456"/>
                  </a:cubicBezTo>
                  <a:cubicBezTo>
                    <a:pt x="1047" y="456"/>
                    <a:pt x="1046" y="456"/>
                    <a:pt x="1046" y="456"/>
                  </a:cubicBezTo>
                  <a:cubicBezTo>
                    <a:pt x="1045" y="456"/>
                    <a:pt x="1044" y="457"/>
                    <a:pt x="1043" y="457"/>
                  </a:cubicBezTo>
                  <a:cubicBezTo>
                    <a:pt x="1043" y="456"/>
                    <a:pt x="1042" y="457"/>
                    <a:pt x="1042" y="457"/>
                  </a:cubicBezTo>
                  <a:cubicBezTo>
                    <a:pt x="1042" y="457"/>
                    <a:pt x="1041" y="457"/>
                    <a:pt x="1041" y="458"/>
                  </a:cubicBezTo>
                  <a:cubicBezTo>
                    <a:pt x="1040" y="458"/>
                    <a:pt x="1040" y="458"/>
                    <a:pt x="1039" y="458"/>
                  </a:cubicBezTo>
                  <a:cubicBezTo>
                    <a:pt x="1039" y="458"/>
                    <a:pt x="1039" y="458"/>
                    <a:pt x="1039" y="458"/>
                  </a:cubicBezTo>
                  <a:cubicBezTo>
                    <a:pt x="1039" y="458"/>
                    <a:pt x="1039" y="458"/>
                    <a:pt x="1038" y="458"/>
                  </a:cubicBezTo>
                  <a:cubicBezTo>
                    <a:pt x="1038" y="458"/>
                    <a:pt x="1038" y="458"/>
                    <a:pt x="1038" y="458"/>
                  </a:cubicBezTo>
                  <a:cubicBezTo>
                    <a:pt x="1038" y="458"/>
                    <a:pt x="1038" y="458"/>
                    <a:pt x="1038" y="458"/>
                  </a:cubicBezTo>
                  <a:cubicBezTo>
                    <a:pt x="1038" y="458"/>
                    <a:pt x="1038" y="458"/>
                    <a:pt x="1038" y="458"/>
                  </a:cubicBezTo>
                  <a:cubicBezTo>
                    <a:pt x="1037" y="458"/>
                    <a:pt x="1037" y="458"/>
                    <a:pt x="1037" y="458"/>
                  </a:cubicBezTo>
                  <a:cubicBezTo>
                    <a:pt x="1037" y="458"/>
                    <a:pt x="1037" y="458"/>
                    <a:pt x="1037" y="458"/>
                  </a:cubicBezTo>
                  <a:cubicBezTo>
                    <a:pt x="1036" y="458"/>
                    <a:pt x="1035" y="459"/>
                    <a:pt x="1035" y="459"/>
                  </a:cubicBezTo>
                  <a:cubicBezTo>
                    <a:pt x="1034" y="459"/>
                    <a:pt x="1034" y="459"/>
                    <a:pt x="1033" y="460"/>
                  </a:cubicBezTo>
                  <a:cubicBezTo>
                    <a:pt x="1032" y="460"/>
                    <a:pt x="1031" y="461"/>
                    <a:pt x="1030" y="461"/>
                  </a:cubicBezTo>
                  <a:cubicBezTo>
                    <a:pt x="1030" y="461"/>
                    <a:pt x="1030" y="461"/>
                    <a:pt x="1030" y="461"/>
                  </a:cubicBezTo>
                  <a:cubicBezTo>
                    <a:pt x="1030" y="461"/>
                    <a:pt x="1029" y="461"/>
                    <a:pt x="1029" y="461"/>
                  </a:cubicBezTo>
                  <a:cubicBezTo>
                    <a:pt x="1029" y="460"/>
                    <a:pt x="1029" y="460"/>
                    <a:pt x="1029" y="460"/>
                  </a:cubicBezTo>
                  <a:cubicBezTo>
                    <a:pt x="1029" y="460"/>
                    <a:pt x="1029" y="460"/>
                    <a:pt x="1028" y="460"/>
                  </a:cubicBezTo>
                  <a:cubicBezTo>
                    <a:pt x="1028" y="460"/>
                    <a:pt x="1027" y="461"/>
                    <a:pt x="1027" y="461"/>
                  </a:cubicBezTo>
                  <a:cubicBezTo>
                    <a:pt x="1027" y="461"/>
                    <a:pt x="1027" y="462"/>
                    <a:pt x="1026" y="462"/>
                  </a:cubicBezTo>
                  <a:cubicBezTo>
                    <a:pt x="1025" y="463"/>
                    <a:pt x="1025" y="463"/>
                    <a:pt x="1023" y="463"/>
                  </a:cubicBezTo>
                  <a:cubicBezTo>
                    <a:pt x="1023" y="463"/>
                    <a:pt x="1023" y="464"/>
                    <a:pt x="1022" y="464"/>
                  </a:cubicBezTo>
                  <a:cubicBezTo>
                    <a:pt x="1022" y="465"/>
                    <a:pt x="1022" y="465"/>
                    <a:pt x="1022" y="465"/>
                  </a:cubicBezTo>
                  <a:cubicBezTo>
                    <a:pt x="1022" y="466"/>
                    <a:pt x="1021" y="466"/>
                    <a:pt x="1021" y="466"/>
                  </a:cubicBezTo>
                  <a:cubicBezTo>
                    <a:pt x="1021" y="466"/>
                    <a:pt x="1021" y="466"/>
                    <a:pt x="1021" y="467"/>
                  </a:cubicBezTo>
                  <a:cubicBezTo>
                    <a:pt x="1020" y="467"/>
                    <a:pt x="1019" y="467"/>
                    <a:pt x="1019" y="467"/>
                  </a:cubicBezTo>
                  <a:cubicBezTo>
                    <a:pt x="1018" y="467"/>
                    <a:pt x="1018" y="468"/>
                    <a:pt x="1018" y="469"/>
                  </a:cubicBezTo>
                  <a:cubicBezTo>
                    <a:pt x="1018" y="469"/>
                    <a:pt x="1018" y="469"/>
                    <a:pt x="1018" y="469"/>
                  </a:cubicBezTo>
                  <a:cubicBezTo>
                    <a:pt x="1017" y="471"/>
                    <a:pt x="1018" y="471"/>
                    <a:pt x="1019" y="471"/>
                  </a:cubicBezTo>
                  <a:cubicBezTo>
                    <a:pt x="1019" y="471"/>
                    <a:pt x="1020" y="472"/>
                    <a:pt x="1020" y="472"/>
                  </a:cubicBezTo>
                  <a:cubicBezTo>
                    <a:pt x="1021" y="472"/>
                    <a:pt x="1021" y="474"/>
                    <a:pt x="1020" y="474"/>
                  </a:cubicBezTo>
                  <a:cubicBezTo>
                    <a:pt x="1019" y="476"/>
                    <a:pt x="1018" y="477"/>
                    <a:pt x="1017" y="478"/>
                  </a:cubicBezTo>
                  <a:cubicBezTo>
                    <a:pt x="1017" y="478"/>
                    <a:pt x="1017" y="478"/>
                    <a:pt x="1017" y="478"/>
                  </a:cubicBezTo>
                  <a:cubicBezTo>
                    <a:pt x="1016" y="479"/>
                    <a:pt x="1016" y="479"/>
                    <a:pt x="1015" y="479"/>
                  </a:cubicBezTo>
                  <a:cubicBezTo>
                    <a:pt x="1014" y="480"/>
                    <a:pt x="1014" y="481"/>
                    <a:pt x="1014" y="482"/>
                  </a:cubicBezTo>
                  <a:cubicBezTo>
                    <a:pt x="1014" y="482"/>
                    <a:pt x="1014" y="482"/>
                    <a:pt x="1014" y="482"/>
                  </a:cubicBezTo>
                  <a:cubicBezTo>
                    <a:pt x="1014" y="483"/>
                    <a:pt x="1014" y="484"/>
                    <a:pt x="1013" y="484"/>
                  </a:cubicBezTo>
                  <a:cubicBezTo>
                    <a:pt x="1013" y="485"/>
                    <a:pt x="1013" y="485"/>
                    <a:pt x="1013" y="485"/>
                  </a:cubicBezTo>
                  <a:cubicBezTo>
                    <a:pt x="1013" y="486"/>
                    <a:pt x="1012" y="486"/>
                    <a:pt x="1013" y="487"/>
                  </a:cubicBezTo>
                  <a:cubicBezTo>
                    <a:pt x="1013" y="487"/>
                    <a:pt x="1012" y="489"/>
                    <a:pt x="1012" y="490"/>
                  </a:cubicBezTo>
                  <a:cubicBezTo>
                    <a:pt x="1012" y="491"/>
                    <a:pt x="1011" y="491"/>
                    <a:pt x="1011" y="491"/>
                  </a:cubicBezTo>
                  <a:cubicBezTo>
                    <a:pt x="1010" y="492"/>
                    <a:pt x="1010" y="492"/>
                    <a:pt x="1010" y="492"/>
                  </a:cubicBezTo>
                  <a:cubicBezTo>
                    <a:pt x="1010" y="492"/>
                    <a:pt x="1010" y="493"/>
                    <a:pt x="1010" y="493"/>
                  </a:cubicBezTo>
                  <a:cubicBezTo>
                    <a:pt x="1009" y="493"/>
                    <a:pt x="1009" y="494"/>
                    <a:pt x="1009" y="494"/>
                  </a:cubicBezTo>
                  <a:cubicBezTo>
                    <a:pt x="1008" y="495"/>
                    <a:pt x="1008" y="495"/>
                    <a:pt x="1008" y="496"/>
                  </a:cubicBezTo>
                  <a:cubicBezTo>
                    <a:pt x="1008" y="496"/>
                    <a:pt x="1008" y="496"/>
                    <a:pt x="1008" y="497"/>
                  </a:cubicBezTo>
                  <a:cubicBezTo>
                    <a:pt x="1008" y="497"/>
                    <a:pt x="1008" y="497"/>
                    <a:pt x="1008" y="497"/>
                  </a:cubicBezTo>
                  <a:cubicBezTo>
                    <a:pt x="1008" y="498"/>
                    <a:pt x="1008" y="498"/>
                    <a:pt x="1008" y="499"/>
                  </a:cubicBezTo>
                  <a:cubicBezTo>
                    <a:pt x="1007" y="499"/>
                    <a:pt x="1007" y="499"/>
                    <a:pt x="1007" y="499"/>
                  </a:cubicBezTo>
                  <a:cubicBezTo>
                    <a:pt x="1006" y="500"/>
                    <a:pt x="1006" y="500"/>
                    <a:pt x="1006" y="500"/>
                  </a:cubicBezTo>
                  <a:cubicBezTo>
                    <a:pt x="1005" y="501"/>
                    <a:pt x="1005" y="501"/>
                    <a:pt x="1004" y="502"/>
                  </a:cubicBezTo>
                  <a:cubicBezTo>
                    <a:pt x="1004" y="503"/>
                    <a:pt x="1004" y="504"/>
                    <a:pt x="1003" y="504"/>
                  </a:cubicBezTo>
                  <a:cubicBezTo>
                    <a:pt x="1002" y="505"/>
                    <a:pt x="1002" y="506"/>
                    <a:pt x="1002" y="507"/>
                  </a:cubicBezTo>
                  <a:cubicBezTo>
                    <a:pt x="1001" y="507"/>
                    <a:pt x="1001" y="507"/>
                    <a:pt x="1001" y="508"/>
                  </a:cubicBezTo>
                  <a:cubicBezTo>
                    <a:pt x="1001" y="508"/>
                    <a:pt x="1001" y="508"/>
                    <a:pt x="1000" y="508"/>
                  </a:cubicBezTo>
                  <a:cubicBezTo>
                    <a:pt x="1000" y="509"/>
                    <a:pt x="1000" y="509"/>
                    <a:pt x="1000" y="509"/>
                  </a:cubicBezTo>
                  <a:cubicBezTo>
                    <a:pt x="999" y="511"/>
                    <a:pt x="999" y="512"/>
                    <a:pt x="998" y="513"/>
                  </a:cubicBezTo>
                  <a:cubicBezTo>
                    <a:pt x="998" y="513"/>
                    <a:pt x="998" y="513"/>
                    <a:pt x="997" y="514"/>
                  </a:cubicBezTo>
                  <a:cubicBezTo>
                    <a:pt x="997" y="515"/>
                    <a:pt x="996" y="516"/>
                    <a:pt x="996" y="517"/>
                  </a:cubicBezTo>
                  <a:cubicBezTo>
                    <a:pt x="996" y="517"/>
                    <a:pt x="996" y="517"/>
                    <a:pt x="996" y="518"/>
                  </a:cubicBezTo>
                  <a:cubicBezTo>
                    <a:pt x="996" y="518"/>
                    <a:pt x="996" y="518"/>
                    <a:pt x="996" y="518"/>
                  </a:cubicBezTo>
                  <a:cubicBezTo>
                    <a:pt x="996" y="519"/>
                    <a:pt x="996" y="519"/>
                    <a:pt x="996" y="519"/>
                  </a:cubicBezTo>
                  <a:cubicBezTo>
                    <a:pt x="996" y="519"/>
                    <a:pt x="996" y="519"/>
                    <a:pt x="996" y="519"/>
                  </a:cubicBezTo>
                  <a:cubicBezTo>
                    <a:pt x="996" y="520"/>
                    <a:pt x="996" y="520"/>
                    <a:pt x="996" y="520"/>
                  </a:cubicBezTo>
                  <a:cubicBezTo>
                    <a:pt x="996" y="520"/>
                    <a:pt x="996" y="520"/>
                    <a:pt x="996" y="520"/>
                  </a:cubicBezTo>
                  <a:cubicBezTo>
                    <a:pt x="996" y="520"/>
                    <a:pt x="996" y="521"/>
                    <a:pt x="996" y="521"/>
                  </a:cubicBezTo>
                  <a:cubicBezTo>
                    <a:pt x="996" y="521"/>
                    <a:pt x="996" y="521"/>
                    <a:pt x="996" y="521"/>
                  </a:cubicBezTo>
                  <a:cubicBezTo>
                    <a:pt x="996" y="522"/>
                    <a:pt x="996" y="522"/>
                    <a:pt x="995" y="523"/>
                  </a:cubicBezTo>
                  <a:cubicBezTo>
                    <a:pt x="995" y="523"/>
                    <a:pt x="995" y="523"/>
                    <a:pt x="994" y="523"/>
                  </a:cubicBezTo>
                  <a:cubicBezTo>
                    <a:pt x="994" y="524"/>
                    <a:pt x="994" y="524"/>
                    <a:pt x="993" y="524"/>
                  </a:cubicBezTo>
                  <a:cubicBezTo>
                    <a:pt x="993" y="525"/>
                    <a:pt x="993" y="525"/>
                    <a:pt x="993" y="525"/>
                  </a:cubicBezTo>
                  <a:cubicBezTo>
                    <a:pt x="992" y="526"/>
                    <a:pt x="992" y="527"/>
                    <a:pt x="991" y="528"/>
                  </a:cubicBezTo>
                  <a:cubicBezTo>
                    <a:pt x="990" y="529"/>
                    <a:pt x="990" y="530"/>
                    <a:pt x="989" y="530"/>
                  </a:cubicBezTo>
                  <a:cubicBezTo>
                    <a:pt x="989" y="530"/>
                    <a:pt x="988" y="531"/>
                    <a:pt x="988" y="531"/>
                  </a:cubicBezTo>
                  <a:cubicBezTo>
                    <a:pt x="988" y="531"/>
                    <a:pt x="987" y="531"/>
                    <a:pt x="987" y="531"/>
                  </a:cubicBezTo>
                  <a:cubicBezTo>
                    <a:pt x="986" y="532"/>
                    <a:pt x="986" y="533"/>
                    <a:pt x="986" y="533"/>
                  </a:cubicBezTo>
                  <a:cubicBezTo>
                    <a:pt x="986" y="533"/>
                    <a:pt x="986" y="534"/>
                    <a:pt x="986" y="534"/>
                  </a:cubicBezTo>
                  <a:cubicBezTo>
                    <a:pt x="985" y="534"/>
                    <a:pt x="985" y="534"/>
                    <a:pt x="985" y="535"/>
                  </a:cubicBezTo>
                  <a:cubicBezTo>
                    <a:pt x="985" y="535"/>
                    <a:pt x="984" y="535"/>
                    <a:pt x="984" y="535"/>
                  </a:cubicBezTo>
                  <a:cubicBezTo>
                    <a:pt x="984" y="535"/>
                    <a:pt x="984" y="536"/>
                    <a:pt x="984" y="536"/>
                  </a:cubicBezTo>
                  <a:cubicBezTo>
                    <a:pt x="984" y="537"/>
                    <a:pt x="984" y="537"/>
                    <a:pt x="983" y="538"/>
                  </a:cubicBezTo>
                  <a:cubicBezTo>
                    <a:pt x="983" y="538"/>
                    <a:pt x="983" y="539"/>
                    <a:pt x="982" y="539"/>
                  </a:cubicBezTo>
                  <a:cubicBezTo>
                    <a:pt x="982" y="539"/>
                    <a:pt x="982" y="539"/>
                    <a:pt x="982" y="540"/>
                  </a:cubicBezTo>
                  <a:cubicBezTo>
                    <a:pt x="981" y="540"/>
                    <a:pt x="980" y="541"/>
                    <a:pt x="979" y="542"/>
                  </a:cubicBezTo>
                  <a:cubicBezTo>
                    <a:pt x="978" y="542"/>
                    <a:pt x="977" y="543"/>
                    <a:pt x="977" y="544"/>
                  </a:cubicBezTo>
                  <a:cubicBezTo>
                    <a:pt x="977" y="545"/>
                    <a:pt x="977" y="545"/>
                    <a:pt x="976" y="545"/>
                  </a:cubicBezTo>
                  <a:cubicBezTo>
                    <a:pt x="976" y="545"/>
                    <a:pt x="976" y="545"/>
                    <a:pt x="976" y="546"/>
                  </a:cubicBezTo>
                  <a:cubicBezTo>
                    <a:pt x="975" y="546"/>
                    <a:pt x="975" y="546"/>
                    <a:pt x="975" y="547"/>
                  </a:cubicBezTo>
                  <a:cubicBezTo>
                    <a:pt x="975" y="547"/>
                    <a:pt x="975" y="547"/>
                    <a:pt x="975" y="547"/>
                  </a:cubicBezTo>
                  <a:cubicBezTo>
                    <a:pt x="975" y="547"/>
                    <a:pt x="976" y="547"/>
                    <a:pt x="976" y="547"/>
                  </a:cubicBezTo>
                  <a:cubicBezTo>
                    <a:pt x="976" y="547"/>
                    <a:pt x="976" y="547"/>
                    <a:pt x="976" y="547"/>
                  </a:cubicBezTo>
                  <a:cubicBezTo>
                    <a:pt x="977" y="547"/>
                    <a:pt x="977" y="547"/>
                    <a:pt x="978" y="548"/>
                  </a:cubicBezTo>
                  <a:cubicBezTo>
                    <a:pt x="978" y="548"/>
                    <a:pt x="978" y="548"/>
                    <a:pt x="978" y="549"/>
                  </a:cubicBezTo>
                  <a:cubicBezTo>
                    <a:pt x="978" y="549"/>
                    <a:pt x="978" y="549"/>
                    <a:pt x="978" y="549"/>
                  </a:cubicBezTo>
                  <a:cubicBezTo>
                    <a:pt x="978" y="549"/>
                    <a:pt x="978" y="549"/>
                    <a:pt x="978" y="549"/>
                  </a:cubicBezTo>
                  <a:cubicBezTo>
                    <a:pt x="979" y="549"/>
                    <a:pt x="979" y="549"/>
                    <a:pt x="979" y="549"/>
                  </a:cubicBezTo>
                  <a:cubicBezTo>
                    <a:pt x="980" y="549"/>
                    <a:pt x="980" y="549"/>
                    <a:pt x="980" y="549"/>
                  </a:cubicBezTo>
                  <a:cubicBezTo>
                    <a:pt x="980" y="549"/>
                    <a:pt x="980" y="549"/>
                    <a:pt x="981" y="550"/>
                  </a:cubicBezTo>
                  <a:cubicBezTo>
                    <a:pt x="981" y="550"/>
                    <a:pt x="981" y="550"/>
                    <a:pt x="981" y="550"/>
                  </a:cubicBezTo>
                  <a:cubicBezTo>
                    <a:pt x="981" y="550"/>
                    <a:pt x="981" y="551"/>
                    <a:pt x="981" y="551"/>
                  </a:cubicBezTo>
                  <a:cubicBezTo>
                    <a:pt x="981" y="551"/>
                    <a:pt x="981" y="551"/>
                    <a:pt x="981" y="551"/>
                  </a:cubicBezTo>
                  <a:cubicBezTo>
                    <a:pt x="982" y="551"/>
                    <a:pt x="982" y="550"/>
                    <a:pt x="983" y="550"/>
                  </a:cubicBezTo>
                  <a:cubicBezTo>
                    <a:pt x="983" y="550"/>
                    <a:pt x="983" y="550"/>
                    <a:pt x="983" y="550"/>
                  </a:cubicBezTo>
                  <a:cubicBezTo>
                    <a:pt x="984" y="550"/>
                    <a:pt x="985" y="549"/>
                    <a:pt x="986" y="549"/>
                  </a:cubicBezTo>
                  <a:cubicBezTo>
                    <a:pt x="987" y="548"/>
                    <a:pt x="988" y="548"/>
                    <a:pt x="989" y="548"/>
                  </a:cubicBezTo>
                  <a:cubicBezTo>
                    <a:pt x="989" y="548"/>
                    <a:pt x="990" y="548"/>
                    <a:pt x="990" y="548"/>
                  </a:cubicBezTo>
                  <a:cubicBezTo>
                    <a:pt x="990" y="548"/>
                    <a:pt x="990" y="548"/>
                    <a:pt x="990" y="548"/>
                  </a:cubicBezTo>
                  <a:cubicBezTo>
                    <a:pt x="991" y="548"/>
                    <a:pt x="992" y="548"/>
                    <a:pt x="992" y="548"/>
                  </a:cubicBezTo>
                  <a:cubicBezTo>
                    <a:pt x="992" y="549"/>
                    <a:pt x="991" y="550"/>
                    <a:pt x="991" y="550"/>
                  </a:cubicBezTo>
                  <a:cubicBezTo>
                    <a:pt x="990" y="550"/>
                    <a:pt x="990" y="551"/>
                    <a:pt x="990" y="551"/>
                  </a:cubicBezTo>
                  <a:cubicBezTo>
                    <a:pt x="990" y="551"/>
                    <a:pt x="990" y="551"/>
                    <a:pt x="990" y="551"/>
                  </a:cubicBezTo>
                  <a:cubicBezTo>
                    <a:pt x="991" y="552"/>
                    <a:pt x="991" y="552"/>
                    <a:pt x="991" y="553"/>
                  </a:cubicBezTo>
                  <a:cubicBezTo>
                    <a:pt x="991" y="553"/>
                    <a:pt x="991" y="553"/>
                    <a:pt x="991" y="553"/>
                  </a:cubicBezTo>
                  <a:cubicBezTo>
                    <a:pt x="991" y="553"/>
                    <a:pt x="991" y="554"/>
                    <a:pt x="991" y="554"/>
                  </a:cubicBezTo>
                  <a:cubicBezTo>
                    <a:pt x="991" y="554"/>
                    <a:pt x="992" y="554"/>
                    <a:pt x="992" y="555"/>
                  </a:cubicBezTo>
                  <a:cubicBezTo>
                    <a:pt x="992" y="555"/>
                    <a:pt x="992" y="555"/>
                    <a:pt x="992" y="555"/>
                  </a:cubicBezTo>
                  <a:cubicBezTo>
                    <a:pt x="991" y="556"/>
                    <a:pt x="991" y="556"/>
                    <a:pt x="992" y="556"/>
                  </a:cubicBezTo>
                  <a:cubicBezTo>
                    <a:pt x="992" y="556"/>
                    <a:pt x="992" y="556"/>
                    <a:pt x="992" y="556"/>
                  </a:cubicBezTo>
                  <a:cubicBezTo>
                    <a:pt x="992" y="556"/>
                    <a:pt x="992" y="556"/>
                    <a:pt x="993" y="556"/>
                  </a:cubicBezTo>
                  <a:cubicBezTo>
                    <a:pt x="993" y="556"/>
                    <a:pt x="993" y="556"/>
                    <a:pt x="993" y="556"/>
                  </a:cubicBezTo>
                  <a:cubicBezTo>
                    <a:pt x="993" y="557"/>
                    <a:pt x="993" y="557"/>
                    <a:pt x="993" y="557"/>
                  </a:cubicBezTo>
                  <a:cubicBezTo>
                    <a:pt x="993" y="558"/>
                    <a:pt x="992" y="558"/>
                    <a:pt x="992" y="558"/>
                  </a:cubicBezTo>
                  <a:cubicBezTo>
                    <a:pt x="992" y="559"/>
                    <a:pt x="992" y="559"/>
                    <a:pt x="992" y="559"/>
                  </a:cubicBezTo>
                  <a:cubicBezTo>
                    <a:pt x="992" y="560"/>
                    <a:pt x="992" y="560"/>
                    <a:pt x="992" y="560"/>
                  </a:cubicBezTo>
                  <a:cubicBezTo>
                    <a:pt x="993" y="560"/>
                    <a:pt x="993" y="560"/>
                    <a:pt x="993" y="561"/>
                  </a:cubicBezTo>
                  <a:cubicBezTo>
                    <a:pt x="993" y="561"/>
                    <a:pt x="993" y="561"/>
                    <a:pt x="993" y="561"/>
                  </a:cubicBezTo>
                  <a:cubicBezTo>
                    <a:pt x="993" y="561"/>
                    <a:pt x="993" y="562"/>
                    <a:pt x="993" y="562"/>
                  </a:cubicBezTo>
                  <a:cubicBezTo>
                    <a:pt x="993" y="562"/>
                    <a:pt x="993" y="562"/>
                    <a:pt x="993" y="562"/>
                  </a:cubicBezTo>
                  <a:cubicBezTo>
                    <a:pt x="994" y="561"/>
                    <a:pt x="994" y="561"/>
                    <a:pt x="995" y="561"/>
                  </a:cubicBezTo>
                  <a:cubicBezTo>
                    <a:pt x="995" y="561"/>
                    <a:pt x="995" y="561"/>
                    <a:pt x="995" y="561"/>
                  </a:cubicBezTo>
                  <a:cubicBezTo>
                    <a:pt x="996" y="561"/>
                    <a:pt x="996" y="561"/>
                    <a:pt x="996" y="561"/>
                  </a:cubicBezTo>
                  <a:cubicBezTo>
                    <a:pt x="996" y="561"/>
                    <a:pt x="996" y="561"/>
                    <a:pt x="996" y="561"/>
                  </a:cubicBezTo>
                  <a:cubicBezTo>
                    <a:pt x="996" y="561"/>
                    <a:pt x="997" y="561"/>
                    <a:pt x="997" y="560"/>
                  </a:cubicBezTo>
                  <a:cubicBezTo>
                    <a:pt x="997" y="560"/>
                    <a:pt x="997" y="560"/>
                    <a:pt x="997" y="560"/>
                  </a:cubicBezTo>
                  <a:cubicBezTo>
                    <a:pt x="997" y="560"/>
                    <a:pt x="998" y="559"/>
                    <a:pt x="998" y="559"/>
                  </a:cubicBezTo>
                  <a:cubicBezTo>
                    <a:pt x="998" y="559"/>
                    <a:pt x="999" y="559"/>
                    <a:pt x="999" y="559"/>
                  </a:cubicBezTo>
                  <a:cubicBezTo>
                    <a:pt x="999" y="559"/>
                    <a:pt x="999" y="559"/>
                    <a:pt x="999" y="559"/>
                  </a:cubicBezTo>
                  <a:cubicBezTo>
                    <a:pt x="999" y="559"/>
                    <a:pt x="1000" y="559"/>
                    <a:pt x="1000" y="559"/>
                  </a:cubicBezTo>
                  <a:cubicBezTo>
                    <a:pt x="1000" y="559"/>
                    <a:pt x="1000" y="559"/>
                    <a:pt x="1000" y="559"/>
                  </a:cubicBezTo>
                  <a:cubicBezTo>
                    <a:pt x="1000" y="559"/>
                    <a:pt x="1000" y="559"/>
                    <a:pt x="1000" y="559"/>
                  </a:cubicBezTo>
                  <a:cubicBezTo>
                    <a:pt x="1000" y="559"/>
                    <a:pt x="1000" y="559"/>
                    <a:pt x="1001" y="559"/>
                  </a:cubicBezTo>
                  <a:cubicBezTo>
                    <a:pt x="1001" y="559"/>
                    <a:pt x="1001" y="559"/>
                    <a:pt x="1001" y="559"/>
                  </a:cubicBezTo>
                  <a:cubicBezTo>
                    <a:pt x="1001" y="558"/>
                    <a:pt x="1002" y="558"/>
                    <a:pt x="1002" y="558"/>
                  </a:cubicBezTo>
                  <a:cubicBezTo>
                    <a:pt x="1003" y="558"/>
                    <a:pt x="1003" y="558"/>
                    <a:pt x="1003" y="558"/>
                  </a:cubicBezTo>
                  <a:cubicBezTo>
                    <a:pt x="1004" y="559"/>
                    <a:pt x="1003" y="560"/>
                    <a:pt x="1002" y="560"/>
                  </a:cubicBezTo>
                  <a:cubicBezTo>
                    <a:pt x="1002" y="560"/>
                    <a:pt x="1002" y="560"/>
                    <a:pt x="1002" y="560"/>
                  </a:cubicBezTo>
                  <a:cubicBezTo>
                    <a:pt x="1002" y="561"/>
                    <a:pt x="1001" y="561"/>
                    <a:pt x="1001" y="562"/>
                  </a:cubicBezTo>
                  <a:cubicBezTo>
                    <a:pt x="1001" y="562"/>
                    <a:pt x="1001" y="562"/>
                    <a:pt x="1001" y="562"/>
                  </a:cubicBezTo>
                  <a:cubicBezTo>
                    <a:pt x="1001" y="562"/>
                    <a:pt x="1001" y="562"/>
                    <a:pt x="1001" y="563"/>
                  </a:cubicBezTo>
                  <a:cubicBezTo>
                    <a:pt x="1001" y="563"/>
                    <a:pt x="1001" y="563"/>
                    <a:pt x="1000" y="564"/>
                  </a:cubicBezTo>
                  <a:cubicBezTo>
                    <a:pt x="1000" y="564"/>
                    <a:pt x="999" y="564"/>
                    <a:pt x="999" y="564"/>
                  </a:cubicBezTo>
                  <a:cubicBezTo>
                    <a:pt x="999" y="564"/>
                    <a:pt x="998" y="564"/>
                    <a:pt x="998" y="565"/>
                  </a:cubicBezTo>
                  <a:cubicBezTo>
                    <a:pt x="998" y="565"/>
                    <a:pt x="998" y="565"/>
                    <a:pt x="998" y="565"/>
                  </a:cubicBezTo>
                  <a:cubicBezTo>
                    <a:pt x="998" y="565"/>
                    <a:pt x="998" y="565"/>
                    <a:pt x="998" y="565"/>
                  </a:cubicBezTo>
                  <a:cubicBezTo>
                    <a:pt x="999" y="565"/>
                    <a:pt x="1000" y="565"/>
                    <a:pt x="1000" y="565"/>
                  </a:cubicBezTo>
                  <a:cubicBezTo>
                    <a:pt x="1000" y="565"/>
                    <a:pt x="1000" y="565"/>
                    <a:pt x="1000" y="565"/>
                  </a:cubicBezTo>
                  <a:cubicBezTo>
                    <a:pt x="1001" y="565"/>
                    <a:pt x="1001" y="565"/>
                    <a:pt x="1001" y="565"/>
                  </a:cubicBezTo>
                  <a:cubicBezTo>
                    <a:pt x="1002" y="564"/>
                    <a:pt x="1003" y="564"/>
                    <a:pt x="1003" y="564"/>
                  </a:cubicBezTo>
                  <a:cubicBezTo>
                    <a:pt x="1003" y="564"/>
                    <a:pt x="1003" y="564"/>
                    <a:pt x="1003" y="564"/>
                  </a:cubicBezTo>
                  <a:cubicBezTo>
                    <a:pt x="1003" y="563"/>
                    <a:pt x="1004" y="563"/>
                    <a:pt x="1004" y="563"/>
                  </a:cubicBezTo>
                  <a:cubicBezTo>
                    <a:pt x="1004" y="563"/>
                    <a:pt x="1004" y="563"/>
                    <a:pt x="1005" y="562"/>
                  </a:cubicBezTo>
                  <a:cubicBezTo>
                    <a:pt x="1005" y="562"/>
                    <a:pt x="1006" y="562"/>
                    <a:pt x="1006" y="561"/>
                  </a:cubicBezTo>
                  <a:cubicBezTo>
                    <a:pt x="1006" y="561"/>
                    <a:pt x="1007" y="560"/>
                    <a:pt x="1007" y="560"/>
                  </a:cubicBezTo>
                  <a:cubicBezTo>
                    <a:pt x="1007" y="560"/>
                    <a:pt x="1007" y="559"/>
                    <a:pt x="1007" y="559"/>
                  </a:cubicBezTo>
                  <a:cubicBezTo>
                    <a:pt x="1007" y="559"/>
                    <a:pt x="1008" y="558"/>
                    <a:pt x="1008" y="558"/>
                  </a:cubicBezTo>
                  <a:cubicBezTo>
                    <a:pt x="1008" y="558"/>
                    <a:pt x="1008" y="558"/>
                    <a:pt x="1008" y="559"/>
                  </a:cubicBezTo>
                  <a:cubicBezTo>
                    <a:pt x="1009" y="559"/>
                    <a:pt x="1009" y="561"/>
                    <a:pt x="1008" y="562"/>
                  </a:cubicBezTo>
                  <a:cubicBezTo>
                    <a:pt x="1008" y="563"/>
                    <a:pt x="1008" y="563"/>
                    <a:pt x="1008" y="563"/>
                  </a:cubicBezTo>
                  <a:cubicBezTo>
                    <a:pt x="1008" y="563"/>
                    <a:pt x="1008" y="563"/>
                    <a:pt x="1008" y="563"/>
                  </a:cubicBezTo>
                  <a:cubicBezTo>
                    <a:pt x="1008" y="563"/>
                    <a:pt x="1008" y="563"/>
                    <a:pt x="1008" y="563"/>
                  </a:cubicBezTo>
                  <a:cubicBezTo>
                    <a:pt x="1007" y="563"/>
                    <a:pt x="1007" y="564"/>
                    <a:pt x="1007" y="564"/>
                  </a:cubicBezTo>
                  <a:cubicBezTo>
                    <a:pt x="1007" y="564"/>
                    <a:pt x="1007" y="564"/>
                    <a:pt x="1007" y="564"/>
                  </a:cubicBezTo>
                  <a:cubicBezTo>
                    <a:pt x="1007" y="564"/>
                    <a:pt x="1008" y="564"/>
                    <a:pt x="1008" y="564"/>
                  </a:cubicBezTo>
                  <a:cubicBezTo>
                    <a:pt x="1008" y="564"/>
                    <a:pt x="1008" y="564"/>
                    <a:pt x="1008" y="564"/>
                  </a:cubicBezTo>
                  <a:cubicBezTo>
                    <a:pt x="1008" y="564"/>
                    <a:pt x="1008" y="564"/>
                    <a:pt x="1008" y="564"/>
                  </a:cubicBezTo>
                  <a:cubicBezTo>
                    <a:pt x="1009" y="564"/>
                    <a:pt x="1009" y="563"/>
                    <a:pt x="1009" y="562"/>
                  </a:cubicBezTo>
                  <a:cubicBezTo>
                    <a:pt x="1009" y="561"/>
                    <a:pt x="1009" y="561"/>
                    <a:pt x="1009" y="561"/>
                  </a:cubicBezTo>
                  <a:cubicBezTo>
                    <a:pt x="1009" y="560"/>
                    <a:pt x="1009" y="560"/>
                    <a:pt x="1009" y="559"/>
                  </a:cubicBezTo>
                  <a:cubicBezTo>
                    <a:pt x="1009" y="559"/>
                    <a:pt x="1009" y="558"/>
                    <a:pt x="1010" y="557"/>
                  </a:cubicBezTo>
                  <a:cubicBezTo>
                    <a:pt x="1010" y="557"/>
                    <a:pt x="1010" y="556"/>
                    <a:pt x="1010" y="556"/>
                  </a:cubicBezTo>
                  <a:cubicBezTo>
                    <a:pt x="1010" y="555"/>
                    <a:pt x="1010" y="555"/>
                    <a:pt x="1010" y="555"/>
                  </a:cubicBezTo>
                  <a:cubicBezTo>
                    <a:pt x="1009" y="554"/>
                    <a:pt x="1009" y="554"/>
                    <a:pt x="1009" y="553"/>
                  </a:cubicBezTo>
                  <a:cubicBezTo>
                    <a:pt x="1009" y="553"/>
                    <a:pt x="1009" y="553"/>
                    <a:pt x="1009" y="552"/>
                  </a:cubicBezTo>
                  <a:cubicBezTo>
                    <a:pt x="1009" y="552"/>
                    <a:pt x="1010" y="552"/>
                    <a:pt x="1010" y="552"/>
                  </a:cubicBezTo>
                  <a:cubicBezTo>
                    <a:pt x="1010" y="552"/>
                    <a:pt x="1010" y="552"/>
                    <a:pt x="1010" y="552"/>
                  </a:cubicBezTo>
                  <a:cubicBezTo>
                    <a:pt x="1010" y="552"/>
                    <a:pt x="1010" y="552"/>
                    <a:pt x="1010" y="552"/>
                  </a:cubicBezTo>
                  <a:cubicBezTo>
                    <a:pt x="1010" y="552"/>
                    <a:pt x="1010" y="552"/>
                    <a:pt x="1010" y="552"/>
                  </a:cubicBezTo>
                  <a:cubicBezTo>
                    <a:pt x="1012" y="552"/>
                    <a:pt x="1014" y="552"/>
                    <a:pt x="1014" y="554"/>
                  </a:cubicBezTo>
                  <a:cubicBezTo>
                    <a:pt x="1014" y="554"/>
                    <a:pt x="1014" y="554"/>
                    <a:pt x="1014" y="554"/>
                  </a:cubicBezTo>
                  <a:cubicBezTo>
                    <a:pt x="1014" y="554"/>
                    <a:pt x="1014" y="555"/>
                    <a:pt x="1014" y="555"/>
                  </a:cubicBezTo>
                  <a:cubicBezTo>
                    <a:pt x="1014" y="555"/>
                    <a:pt x="1014" y="554"/>
                    <a:pt x="1015" y="554"/>
                  </a:cubicBezTo>
                  <a:cubicBezTo>
                    <a:pt x="1015" y="554"/>
                    <a:pt x="1015" y="554"/>
                    <a:pt x="1015" y="554"/>
                  </a:cubicBezTo>
                  <a:cubicBezTo>
                    <a:pt x="1015" y="554"/>
                    <a:pt x="1015" y="554"/>
                    <a:pt x="1015" y="554"/>
                  </a:cubicBezTo>
                  <a:cubicBezTo>
                    <a:pt x="1015" y="554"/>
                    <a:pt x="1015" y="554"/>
                    <a:pt x="1015" y="554"/>
                  </a:cubicBezTo>
                  <a:cubicBezTo>
                    <a:pt x="1015" y="554"/>
                    <a:pt x="1016" y="554"/>
                    <a:pt x="1016" y="554"/>
                  </a:cubicBezTo>
                  <a:cubicBezTo>
                    <a:pt x="1016" y="554"/>
                    <a:pt x="1016" y="554"/>
                    <a:pt x="1016" y="553"/>
                  </a:cubicBezTo>
                  <a:cubicBezTo>
                    <a:pt x="1016" y="553"/>
                    <a:pt x="1017" y="553"/>
                    <a:pt x="1017" y="553"/>
                  </a:cubicBezTo>
                  <a:cubicBezTo>
                    <a:pt x="1017" y="553"/>
                    <a:pt x="1017" y="552"/>
                    <a:pt x="1018" y="552"/>
                  </a:cubicBezTo>
                  <a:cubicBezTo>
                    <a:pt x="1018" y="552"/>
                    <a:pt x="1019" y="552"/>
                    <a:pt x="1019" y="552"/>
                  </a:cubicBezTo>
                  <a:cubicBezTo>
                    <a:pt x="1020" y="552"/>
                    <a:pt x="1020" y="552"/>
                    <a:pt x="1021" y="553"/>
                  </a:cubicBezTo>
                  <a:cubicBezTo>
                    <a:pt x="1021" y="553"/>
                    <a:pt x="1021" y="553"/>
                    <a:pt x="1021" y="553"/>
                  </a:cubicBezTo>
                  <a:cubicBezTo>
                    <a:pt x="1021" y="553"/>
                    <a:pt x="1021" y="554"/>
                    <a:pt x="1021" y="554"/>
                  </a:cubicBezTo>
                  <a:cubicBezTo>
                    <a:pt x="1021" y="554"/>
                    <a:pt x="1021" y="554"/>
                    <a:pt x="1022" y="554"/>
                  </a:cubicBezTo>
                  <a:cubicBezTo>
                    <a:pt x="1022" y="554"/>
                    <a:pt x="1022" y="554"/>
                    <a:pt x="1023" y="554"/>
                  </a:cubicBezTo>
                  <a:cubicBezTo>
                    <a:pt x="1023" y="554"/>
                    <a:pt x="1023" y="554"/>
                    <a:pt x="1023" y="554"/>
                  </a:cubicBezTo>
                  <a:cubicBezTo>
                    <a:pt x="1023" y="554"/>
                    <a:pt x="1024" y="554"/>
                    <a:pt x="1024" y="554"/>
                  </a:cubicBezTo>
                  <a:cubicBezTo>
                    <a:pt x="1024" y="554"/>
                    <a:pt x="1024" y="554"/>
                    <a:pt x="1024" y="554"/>
                  </a:cubicBezTo>
                  <a:cubicBezTo>
                    <a:pt x="1024" y="554"/>
                    <a:pt x="1024" y="554"/>
                    <a:pt x="1025" y="555"/>
                  </a:cubicBezTo>
                  <a:cubicBezTo>
                    <a:pt x="1025" y="555"/>
                    <a:pt x="1025" y="556"/>
                    <a:pt x="1025" y="556"/>
                  </a:cubicBezTo>
                  <a:cubicBezTo>
                    <a:pt x="1024" y="557"/>
                    <a:pt x="1025" y="559"/>
                    <a:pt x="1026" y="559"/>
                  </a:cubicBezTo>
                  <a:cubicBezTo>
                    <a:pt x="1027" y="559"/>
                    <a:pt x="1027" y="559"/>
                    <a:pt x="1028" y="559"/>
                  </a:cubicBezTo>
                  <a:cubicBezTo>
                    <a:pt x="1028" y="559"/>
                    <a:pt x="1028" y="560"/>
                    <a:pt x="1028" y="560"/>
                  </a:cubicBezTo>
                  <a:cubicBezTo>
                    <a:pt x="1029" y="560"/>
                    <a:pt x="1029" y="560"/>
                    <a:pt x="1029" y="560"/>
                  </a:cubicBezTo>
                  <a:cubicBezTo>
                    <a:pt x="1029" y="560"/>
                    <a:pt x="1029" y="560"/>
                    <a:pt x="1029" y="560"/>
                  </a:cubicBezTo>
                  <a:cubicBezTo>
                    <a:pt x="1030" y="561"/>
                    <a:pt x="1031" y="561"/>
                    <a:pt x="1031" y="562"/>
                  </a:cubicBezTo>
                  <a:cubicBezTo>
                    <a:pt x="1031" y="562"/>
                    <a:pt x="1031" y="562"/>
                    <a:pt x="1031" y="562"/>
                  </a:cubicBezTo>
                  <a:cubicBezTo>
                    <a:pt x="1031" y="562"/>
                    <a:pt x="1031" y="563"/>
                    <a:pt x="1031" y="563"/>
                  </a:cubicBezTo>
                  <a:cubicBezTo>
                    <a:pt x="1031" y="563"/>
                    <a:pt x="1031" y="563"/>
                    <a:pt x="1031" y="563"/>
                  </a:cubicBezTo>
                  <a:cubicBezTo>
                    <a:pt x="1031" y="563"/>
                    <a:pt x="1032" y="563"/>
                    <a:pt x="1032" y="563"/>
                  </a:cubicBezTo>
                  <a:cubicBezTo>
                    <a:pt x="1032" y="563"/>
                    <a:pt x="1032" y="563"/>
                    <a:pt x="1032" y="563"/>
                  </a:cubicBezTo>
                  <a:cubicBezTo>
                    <a:pt x="1032" y="563"/>
                    <a:pt x="1032" y="562"/>
                    <a:pt x="1033" y="562"/>
                  </a:cubicBezTo>
                  <a:cubicBezTo>
                    <a:pt x="1033" y="562"/>
                    <a:pt x="1033" y="562"/>
                    <a:pt x="1033" y="562"/>
                  </a:cubicBezTo>
                  <a:cubicBezTo>
                    <a:pt x="1033" y="562"/>
                    <a:pt x="1034" y="563"/>
                    <a:pt x="1034" y="563"/>
                  </a:cubicBezTo>
                  <a:cubicBezTo>
                    <a:pt x="1035" y="563"/>
                    <a:pt x="1035" y="564"/>
                    <a:pt x="1035" y="564"/>
                  </a:cubicBezTo>
                  <a:cubicBezTo>
                    <a:pt x="1035" y="564"/>
                    <a:pt x="1035" y="564"/>
                    <a:pt x="1035" y="564"/>
                  </a:cubicBezTo>
                  <a:cubicBezTo>
                    <a:pt x="1035" y="564"/>
                    <a:pt x="1036" y="565"/>
                    <a:pt x="1036" y="565"/>
                  </a:cubicBezTo>
                  <a:cubicBezTo>
                    <a:pt x="1036" y="565"/>
                    <a:pt x="1036" y="565"/>
                    <a:pt x="1036" y="565"/>
                  </a:cubicBezTo>
                  <a:cubicBezTo>
                    <a:pt x="1036" y="565"/>
                    <a:pt x="1036" y="565"/>
                    <a:pt x="1036" y="565"/>
                  </a:cubicBezTo>
                  <a:cubicBezTo>
                    <a:pt x="1036" y="565"/>
                    <a:pt x="1036" y="565"/>
                    <a:pt x="1036" y="565"/>
                  </a:cubicBezTo>
                  <a:cubicBezTo>
                    <a:pt x="1037" y="565"/>
                    <a:pt x="1038" y="566"/>
                    <a:pt x="1038" y="567"/>
                  </a:cubicBezTo>
                  <a:cubicBezTo>
                    <a:pt x="1037" y="568"/>
                    <a:pt x="1037" y="568"/>
                    <a:pt x="1037" y="568"/>
                  </a:cubicBezTo>
                  <a:cubicBezTo>
                    <a:pt x="1037" y="569"/>
                    <a:pt x="1037" y="569"/>
                    <a:pt x="1037" y="569"/>
                  </a:cubicBezTo>
                  <a:cubicBezTo>
                    <a:pt x="1037" y="570"/>
                    <a:pt x="1036" y="570"/>
                    <a:pt x="1036" y="570"/>
                  </a:cubicBezTo>
                  <a:cubicBezTo>
                    <a:pt x="1036" y="570"/>
                    <a:pt x="1036" y="570"/>
                    <a:pt x="1035" y="571"/>
                  </a:cubicBezTo>
                  <a:cubicBezTo>
                    <a:pt x="1035" y="571"/>
                    <a:pt x="1035" y="571"/>
                    <a:pt x="1035" y="572"/>
                  </a:cubicBezTo>
                  <a:cubicBezTo>
                    <a:pt x="1035" y="572"/>
                    <a:pt x="1035" y="572"/>
                    <a:pt x="1035" y="572"/>
                  </a:cubicBezTo>
                  <a:cubicBezTo>
                    <a:pt x="1035" y="572"/>
                    <a:pt x="1036" y="572"/>
                    <a:pt x="1036" y="572"/>
                  </a:cubicBezTo>
                  <a:cubicBezTo>
                    <a:pt x="1036" y="572"/>
                    <a:pt x="1036" y="572"/>
                    <a:pt x="1036" y="572"/>
                  </a:cubicBezTo>
                  <a:cubicBezTo>
                    <a:pt x="1037" y="572"/>
                    <a:pt x="1037" y="572"/>
                    <a:pt x="1037" y="572"/>
                  </a:cubicBezTo>
                  <a:cubicBezTo>
                    <a:pt x="1038" y="573"/>
                    <a:pt x="1038" y="573"/>
                    <a:pt x="1038" y="574"/>
                  </a:cubicBezTo>
                  <a:cubicBezTo>
                    <a:pt x="1038" y="574"/>
                    <a:pt x="1038" y="574"/>
                    <a:pt x="1038" y="574"/>
                  </a:cubicBezTo>
                  <a:cubicBezTo>
                    <a:pt x="1038" y="575"/>
                    <a:pt x="1040" y="577"/>
                    <a:pt x="1039" y="578"/>
                  </a:cubicBezTo>
                  <a:cubicBezTo>
                    <a:pt x="1039" y="578"/>
                    <a:pt x="1039" y="578"/>
                    <a:pt x="1038" y="579"/>
                  </a:cubicBezTo>
                  <a:cubicBezTo>
                    <a:pt x="1038" y="579"/>
                    <a:pt x="1037" y="580"/>
                    <a:pt x="1037" y="580"/>
                  </a:cubicBezTo>
                  <a:cubicBezTo>
                    <a:pt x="1037" y="580"/>
                    <a:pt x="1037" y="580"/>
                    <a:pt x="1037" y="580"/>
                  </a:cubicBezTo>
                  <a:cubicBezTo>
                    <a:pt x="1038" y="581"/>
                    <a:pt x="1038" y="581"/>
                    <a:pt x="1038" y="581"/>
                  </a:cubicBezTo>
                  <a:cubicBezTo>
                    <a:pt x="1038" y="582"/>
                    <a:pt x="1038" y="583"/>
                    <a:pt x="1038" y="583"/>
                  </a:cubicBezTo>
                  <a:cubicBezTo>
                    <a:pt x="1039" y="583"/>
                    <a:pt x="1039" y="583"/>
                    <a:pt x="1039" y="583"/>
                  </a:cubicBezTo>
                  <a:cubicBezTo>
                    <a:pt x="1040" y="583"/>
                    <a:pt x="1040" y="583"/>
                    <a:pt x="1041" y="584"/>
                  </a:cubicBezTo>
                  <a:cubicBezTo>
                    <a:pt x="1041" y="584"/>
                    <a:pt x="1041" y="584"/>
                    <a:pt x="1041" y="585"/>
                  </a:cubicBezTo>
                  <a:cubicBezTo>
                    <a:pt x="1041" y="585"/>
                    <a:pt x="1041" y="585"/>
                    <a:pt x="1040" y="585"/>
                  </a:cubicBezTo>
                  <a:cubicBezTo>
                    <a:pt x="1040" y="586"/>
                    <a:pt x="1039" y="587"/>
                    <a:pt x="1040" y="587"/>
                  </a:cubicBezTo>
                  <a:cubicBezTo>
                    <a:pt x="1040" y="588"/>
                    <a:pt x="1040" y="588"/>
                    <a:pt x="1040" y="589"/>
                  </a:cubicBezTo>
                  <a:cubicBezTo>
                    <a:pt x="1040" y="590"/>
                    <a:pt x="1040" y="590"/>
                    <a:pt x="1039" y="591"/>
                  </a:cubicBezTo>
                  <a:cubicBezTo>
                    <a:pt x="1039" y="591"/>
                    <a:pt x="1039" y="591"/>
                    <a:pt x="1039" y="592"/>
                  </a:cubicBezTo>
                  <a:cubicBezTo>
                    <a:pt x="1039" y="592"/>
                    <a:pt x="1039" y="592"/>
                    <a:pt x="1039" y="593"/>
                  </a:cubicBezTo>
                  <a:cubicBezTo>
                    <a:pt x="1039" y="593"/>
                    <a:pt x="1039" y="593"/>
                    <a:pt x="1039" y="593"/>
                  </a:cubicBezTo>
                  <a:cubicBezTo>
                    <a:pt x="1038" y="593"/>
                    <a:pt x="1038" y="594"/>
                    <a:pt x="1038" y="594"/>
                  </a:cubicBezTo>
                  <a:cubicBezTo>
                    <a:pt x="1039" y="595"/>
                    <a:pt x="1038" y="595"/>
                    <a:pt x="1038" y="595"/>
                  </a:cubicBezTo>
                  <a:cubicBezTo>
                    <a:pt x="1038" y="595"/>
                    <a:pt x="1038" y="595"/>
                    <a:pt x="1038" y="595"/>
                  </a:cubicBezTo>
                  <a:cubicBezTo>
                    <a:pt x="1038" y="596"/>
                    <a:pt x="1038" y="596"/>
                    <a:pt x="1038" y="596"/>
                  </a:cubicBezTo>
                  <a:cubicBezTo>
                    <a:pt x="1038" y="597"/>
                    <a:pt x="1038" y="597"/>
                    <a:pt x="1038" y="597"/>
                  </a:cubicBezTo>
                  <a:cubicBezTo>
                    <a:pt x="1039" y="597"/>
                    <a:pt x="1039" y="598"/>
                    <a:pt x="1038" y="599"/>
                  </a:cubicBezTo>
                  <a:cubicBezTo>
                    <a:pt x="1038" y="599"/>
                    <a:pt x="1038" y="599"/>
                    <a:pt x="1038" y="599"/>
                  </a:cubicBezTo>
                  <a:cubicBezTo>
                    <a:pt x="1038" y="599"/>
                    <a:pt x="1038" y="599"/>
                    <a:pt x="1038" y="599"/>
                  </a:cubicBezTo>
                  <a:cubicBezTo>
                    <a:pt x="1037" y="600"/>
                    <a:pt x="1037" y="600"/>
                    <a:pt x="1037" y="601"/>
                  </a:cubicBezTo>
                  <a:cubicBezTo>
                    <a:pt x="1037" y="602"/>
                    <a:pt x="1037" y="602"/>
                    <a:pt x="1038" y="603"/>
                  </a:cubicBezTo>
                  <a:cubicBezTo>
                    <a:pt x="1038" y="603"/>
                    <a:pt x="1038" y="604"/>
                    <a:pt x="1038" y="604"/>
                  </a:cubicBezTo>
                  <a:cubicBezTo>
                    <a:pt x="1037" y="605"/>
                    <a:pt x="1037" y="607"/>
                    <a:pt x="1037" y="608"/>
                  </a:cubicBezTo>
                  <a:cubicBezTo>
                    <a:pt x="1037" y="608"/>
                    <a:pt x="1037" y="608"/>
                    <a:pt x="1037" y="608"/>
                  </a:cubicBezTo>
                  <a:cubicBezTo>
                    <a:pt x="1036" y="609"/>
                    <a:pt x="1036" y="610"/>
                    <a:pt x="1036" y="610"/>
                  </a:cubicBezTo>
                  <a:cubicBezTo>
                    <a:pt x="1036" y="611"/>
                    <a:pt x="1036" y="611"/>
                    <a:pt x="1036" y="611"/>
                  </a:cubicBezTo>
                  <a:cubicBezTo>
                    <a:pt x="1036" y="612"/>
                    <a:pt x="1035" y="613"/>
                    <a:pt x="1036" y="614"/>
                  </a:cubicBezTo>
                  <a:cubicBezTo>
                    <a:pt x="1036" y="614"/>
                    <a:pt x="1036" y="615"/>
                    <a:pt x="1036" y="615"/>
                  </a:cubicBezTo>
                  <a:cubicBezTo>
                    <a:pt x="1036" y="615"/>
                    <a:pt x="1036" y="616"/>
                    <a:pt x="1036" y="616"/>
                  </a:cubicBezTo>
                  <a:cubicBezTo>
                    <a:pt x="1036" y="616"/>
                    <a:pt x="1036" y="616"/>
                    <a:pt x="1036" y="616"/>
                  </a:cubicBezTo>
                  <a:cubicBezTo>
                    <a:pt x="1036" y="616"/>
                    <a:pt x="1036" y="616"/>
                    <a:pt x="1037" y="616"/>
                  </a:cubicBezTo>
                  <a:cubicBezTo>
                    <a:pt x="1037" y="616"/>
                    <a:pt x="1038" y="616"/>
                    <a:pt x="1038" y="616"/>
                  </a:cubicBezTo>
                  <a:cubicBezTo>
                    <a:pt x="1039" y="616"/>
                    <a:pt x="1039" y="616"/>
                    <a:pt x="1039" y="617"/>
                  </a:cubicBezTo>
                  <a:cubicBezTo>
                    <a:pt x="1039" y="617"/>
                    <a:pt x="1039" y="617"/>
                    <a:pt x="1039" y="617"/>
                  </a:cubicBezTo>
                  <a:cubicBezTo>
                    <a:pt x="1039" y="618"/>
                    <a:pt x="1038" y="618"/>
                    <a:pt x="1038" y="618"/>
                  </a:cubicBezTo>
                  <a:cubicBezTo>
                    <a:pt x="1038" y="618"/>
                    <a:pt x="1038" y="619"/>
                    <a:pt x="1038" y="619"/>
                  </a:cubicBezTo>
                  <a:cubicBezTo>
                    <a:pt x="1038" y="619"/>
                    <a:pt x="1038" y="619"/>
                    <a:pt x="1037" y="619"/>
                  </a:cubicBezTo>
                  <a:cubicBezTo>
                    <a:pt x="1037" y="619"/>
                    <a:pt x="1036" y="620"/>
                    <a:pt x="1036" y="620"/>
                  </a:cubicBezTo>
                  <a:cubicBezTo>
                    <a:pt x="1037" y="620"/>
                    <a:pt x="1037" y="620"/>
                    <a:pt x="1037" y="621"/>
                  </a:cubicBezTo>
                  <a:cubicBezTo>
                    <a:pt x="1037" y="621"/>
                    <a:pt x="1037" y="621"/>
                    <a:pt x="1037" y="622"/>
                  </a:cubicBezTo>
                  <a:cubicBezTo>
                    <a:pt x="1037" y="622"/>
                    <a:pt x="1037" y="622"/>
                    <a:pt x="1037" y="622"/>
                  </a:cubicBezTo>
                  <a:cubicBezTo>
                    <a:pt x="1037" y="623"/>
                    <a:pt x="1037" y="623"/>
                    <a:pt x="1038" y="623"/>
                  </a:cubicBezTo>
                  <a:cubicBezTo>
                    <a:pt x="1038" y="623"/>
                    <a:pt x="1038" y="623"/>
                    <a:pt x="1038" y="624"/>
                  </a:cubicBezTo>
                  <a:cubicBezTo>
                    <a:pt x="1039" y="624"/>
                    <a:pt x="1039" y="624"/>
                    <a:pt x="1039" y="625"/>
                  </a:cubicBezTo>
                  <a:cubicBezTo>
                    <a:pt x="1039" y="626"/>
                    <a:pt x="1039" y="626"/>
                    <a:pt x="1039" y="627"/>
                  </a:cubicBezTo>
                  <a:cubicBezTo>
                    <a:pt x="1039" y="627"/>
                    <a:pt x="1039" y="627"/>
                    <a:pt x="1039" y="628"/>
                  </a:cubicBezTo>
                  <a:cubicBezTo>
                    <a:pt x="1039" y="628"/>
                    <a:pt x="1039" y="628"/>
                    <a:pt x="1039" y="628"/>
                  </a:cubicBezTo>
                  <a:cubicBezTo>
                    <a:pt x="1039" y="629"/>
                    <a:pt x="1039" y="629"/>
                    <a:pt x="1039" y="630"/>
                  </a:cubicBezTo>
                  <a:cubicBezTo>
                    <a:pt x="1039" y="630"/>
                    <a:pt x="1039" y="631"/>
                    <a:pt x="1039" y="631"/>
                  </a:cubicBezTo>
                  <a:cubicBezTo>
                    <a:pt x="1039" y="632"/>
                    <a:pt x="1039" y="632"/>
                    <a:pt x="1039" y="633"/>
                  </a:cubicBezTo>
                  <a:cubicBezTo>
                    <a:pt x="1039" y="633"/>
                    <a:pt x="1039" y="633"/>
                    <a:pt x="1039" y="633"/>
                  </a:cubicBezTo>
                  <a:cubicBezTo>
                    <a:pt x="1038" y="634"/>
                    <a:pt x="1038" y="635"/>
                    <a:pt x="1039" y="635"/>
                  </a:cubicBezTo>
                  <a:cubicBezTo>
                    <a:pt x="1039" y="635"/>
                    <a:pt x="1039" y="635"/>
                    <a:pt x="1039" y="635"/>
                  </a:cubicBezTo>
                  <a:cubicBezTo>
                    <a:pt x="1040" y="635"/>
                    <a:pt x="1040" y="635"/>
                    <a:pt x="1040" y="635"/>
                  </a:cubicBezTo>
                  <a:cubicBezTo>
                    <a:pt x="1039" y="636"/>
                    <a:pt x="1039" y="637"/>
                    <a:pt x="1039" y="637"/>
                  </a:cubicBezTo>
                  <a:cubicBezTo>
                    <a:pt x="1039" y="637"/>
                    <a:pt x="1039" y="637"/>
                    <a:pt x="1039" y="637"/>
                  </a:cubicBezTo>
                  <a:cubicBezTo>
                    <a:pt x="1038" y="638"/>
                    <a:pt x="1038" y="639"/>
                    <a:pt x="1038" y="640"/>
                  </a:cubicBezTo>
                  <a:cubicBezTo>
                    <a:pt x="1038" y="640"/>
                    <a:pt x="1038" y="641"/>
                    <a:pt x="1039" y="641"/>
                  </a:cubicBezTo>
                  <a:cubicBezTo>
                    <a:pt x="1039" y="642"/>
                    <a:pt x="1039" y="643"/>
                    <a:pt x="1038" y="644"/>
                  </a:cubicBezTo>
                  <a:cubicBezTo>
                    <a:pt x="1037" y="644"/>
                    <a:pt x="1037" y="645"/>
                    <a:pt x="1037" y="645"/>
                  </a:cubicBezTo>
                  <a:cubicBezTo>
                    <a:pt x="1037" y="645"/>
                    <a:pt x="1037" y="645"/>
                    <a:pt x="1037" y="646"/>
                  </a:cubicBezTo>
                  <a:cubicBezTo>
                    <a:pt x="1036" y="646"/>
                    <a:pt x="1036" y="646"/>
                    <a:pt x="1036" y="646"/>
                  </a:cubicBezTo>
                  <a:cubicBezTo>
                    <a:pt x="1035" y="646"/>
                    <a:pt x="1035" y="647"/>
                    <a:pt x="1035" y="647"/>
                  </a:cubicBezTo>
                  <a:cubicBezTo>
                    <a:pt x="1035" y="647"/>
                    <a:pt x="1034" y="647"/>
                    <a:pt x="1034" y="648"/>
                  </a:cubicBezTo>
                  <a:cubicBezTo>
                    <a:pt x="1034" y="648"/>
                    <a:pt x="1034" y="648"/>
                    <a:pt x="1034" y="649"/>
                  </a:cubicBezTo>
                  <a:cubicBezTo>
                    <a:pt x="1033" y="649"/>
                    <a:pt x="1033" y="649"/>
                    <a:pt x="1033" y="650"/>
                  </a:cubicBezTo>
                  <a:cubicBezTo>
                    <a:pt x="1033" y="650"/>
                    <a:pt x="1032" y="650"/>
                    <a:pt x="1032" y="651"/>
                  </a:cubicBezTo>
                  <a:cubicBezTo>
                    <a:pt x="1032" y="651"/>
                    <a:pt x="1032" y="652"/>
                    <a:pt x="1032" y="652"/>
                  </a:cubicBezTo>
                  <a:cubicBezTo>
                    <a:pt x="1032" y="653"/>
                    <a:pt x="1032" y="653"/>
                    <a:pt x="1031" y="653"/>
                  </a:cubicBezTo>
                  <a:cubicBezTo>
                    <a:pt x="1031" y="654"/>
                    <a:pt x="1031" y="654"/>
                    <a:pt x="1031" y="654"/>
                  </a:cubicBezTo>
                  <a:cubicBezTo>
                    <a:pt x="1031" y="655"/>
                    <a:pt x="1031" y="655"/>
                    <a:pt x="1031" y="655"/>
                  </a:cubicBezTo>
                  <a:cubicBezTo>
                    <a:pt x="1031" y="656"/>
                    <a:pt x="1031" y="656"/>
                    <a:pt x="1031" y="656"/>
                  </a:cubicBezTo>
                  <a:cubicBezTo>
                    <a:pt x="1031" y="657"/>
                    <a:pt x="1031" y="657"/>
                    <a:pt x="1030" y="657"/>
                  </a:cubicBezTo>
                  <a:cubicBezTo>
                    <a:pt x="1030" y="657"/>
                    <a:pt x="1030" y="657"/>
                    <a:pt x="1030" y="657"/>
                  </a:cubicBezTo>
                  <a:cubicBezTo>
                    <a:pt x="1030" y="658"/>
                    <a:pt x="1030" y="658"/>
                    <a:pt x="1030" y="658"/>
                  </a:cubicBezTo>
                  <a:cubicBezTo>
                    <a:pt x="1030" y="658"/>
                    <a:pt x="1030" y="658"/>
                    <a:pt x="1030" y="658"/>
                  </a:cubicBezTo>
                  <a:cubicBezTo>
                    <a:pt x="1030" y="658"/>
                    <a:pt x="1030" y="658"/>
                    <a:pt x="1030" y="658"/>
                  </a:cubicBezTo>
                  <a:cubicBezTo>
                    <a:pt x="1030" y="658"/>
                    <a:pt x="1030" y="658"/>
                    <a:pt x="1030" y="658"/>
                  </a:cubicBezTo>
                  <a:cubicBezTo>
                    <a:pt x="1030" y="658"/>
                    <a:pt x="1030" y="658"/>
                    <a:pt x="1030" y="658"/>
                  </a:cubicBezTo>
                  <a:cubicBezTo>
                    <a:pt x="1030" y="658"/>
                    <a:pt x="1030" y="658"/>
                    <a:pt x="1030" y="658"/>
                  </a:cubicBezTo>
                  <a:cubicBezTo>
                    <a:pt x="1030" y="658"/>
                    <a:pt x="1030" y="659"/>
                    <a:pt x="1029" y="659"/>
                  </a:cubicBezTo>
                  <a:cubicBezTo>
                    <a:pt x="1029" y="659"/>
                    <a:pt x="1029" y="660"/>
                    <a:pt x="1028" y="660"/>
                  </a:cubicBezTo>
                  <a:cubicBezTo>
                    <a:pt x="1028" y="660"/>
                    <a:pt x="1028" y="661"/>
                    <a:pt x="1028" y="661"/>
                  </a:cubicBezTo>
                  <a:cubicBezTo>
                    <a:pt x="1028" y="661"/>
                    <a:pt x="1028" y="662"/>
                    <a:pt x="1028" y="662"/>
                  </a:cubicBezTo>
                  <a:cubicBezTo>
                    <a:pt x="1028" y="662"/>
                    <a:pt x="1028" y="662"/>
                    <a:pt x="1028" y="662"/>
                  </a:cubicBezTo>
                  <a:cubicBezTo>
                    <a:pt x="1027" y="663"/>
                    <a:pt x="1027" y="664"/>
                    <a:pt x="1027" y="664"/>
                  </a:cubicBezTo>
                  <a:cubicBezTo>
                    <a:pt x="1028" y="664"/>
                    <a:pt x="1028" y="665"/>
                    <a:pt x="1028" y="665"/>
                  </a:cubicBezTo>
                  <a:cubicBezTo>
                    <a:pt x="1027" y="665"/>
                    <a:pt x="1027" y="666"/>
                    <a:pt x="1027" y="666"/>
                  </a:cubicBezTo>
                  <a:cubicBezTo>
                    <a:pt x="1026" y="667"/>
                    <a:pt x="1026" y="667"/>
                    <a:pt x="1025" y="668"/>
                  </a:cubicBezTo>
                  <a:cubicBezTo>
                    <a:pt x="1025" y="668"/>
                    <a:pt x="1025" y="668"/>
                    <a:pt x="1025" y="668"/>
                  </a:cubicBezTo>
                  <a:cubicBezTo>
                    <a:pt x="1024" y="668"/>
                    <a:pt x="1024" y="669"/>
                    <a:pt x="1024" y="669"/>
                  </a:cubicBezTo>
                  <a:cubicBezTo>
                    <a:pt x="1024" y="669"/>
                    <a:pt x="1024" y="669"/>
                    <a:pt x="1024" y="669"/>
                  </a:cubicBezTo>
                  <a:cubicBezTo>
                    <a:pt x="1024" y="669"/>
                    <a:pt x="1025" y="670"/>
                    <a:pt x="1025" y="670"/>
                  </a:cubicBezTo>
                  <a:cubicBezTo>
                    <a:pt x="1025" y="670"/>
                    <a:pt x="1025" y="670"/>
                    <a:pt x="1025" y="670"/>
                  </a:cubicBezTo>
                  <a:cubicBezTo>
                    <a:pt x="1025" y="670"/>
                    <a:pt x="1025" y="671"/>
                    <a:pt x="1025" y="671"/>
                  </a:cubicBezTo>
                  <a:cubicBezTo>
                    <a:pt x="1025" y="672"/>
                    <a:pt x="1024" y="672"/>
                    <a:pt x="1023" y="673"/>
                  </a:cubicBezTo>
                  <a:cubicBezTo>
                    <a:pt x="1023" y="673"/>
                    <a:pt x="1023" y="673"/>
                    <a:pt x="1023" y="673"/>
                  </a:cubicBezTo>
                  <a:cubicBezTo>
                    <a:pt x="1022" y="673"/>
                    <a:pt x="1022" y="673"/>
                    <a:pt x="1022" y="673"/>
                  </a:cubicBezTo>
                  <a:cubicBezTo>
                    <a:pt x="1022" y="673"/>
                    <a:pt x="1022" y="673"/>
                    <a:pt x="1022" y="673"/>
                  </a:cubicBezTo>
                  <a:cubicBezTo>
                    <a:pt x="1022" y="674"/>
                    <a:pt x="1022" y="674"/>
                    <a:pt x="1023" y="674"/>
                  </a:cubicBezTo>
                  <a:cubicBezTo>
                    <a:pt x="1023" y="674"/>
                    <a:pt x="1023" y="674"/>
                    <a:pt x="1023" y="674"/>
                  </a:cubicBezTo>
                  <a:cubicBezTo>
                    <a:pt x="1023" y="674"/>
                    <a:pt x="1023" y="674"/>
                    <a:pt x="1023" y="675"/>
                  </a:cubicBezTo>
                  <a:cubicBezTo>
                    <a:pt x="1023" y="675"/>
                    <a:pt x="1024" y="676"/>
                    <a:pt x="1024" y="676"/>
                  </a:cubicBezTo>
                  <a:cubicBezTo>
                    <a:pt x="1024" y="677"/>
                    <a:pt x="1023" y="677"/>
                    <a:pt x="1023" y="677"/>
                  </a:cubicBezTo>
                  <a:cubicBezTo>
                    <a:pt x="1022" y="678"/>
                    <a:pt x="1022" y="678"/>
                    <a:pt x="1022" y="678"/>
                  </a:cubicBezTo>
                  <a:cubicBezTo>
                    <a:pt x="1022" y="678"/>
                    <a:pt x="1022" y="679"/>
                    <a:pt x="1021" y="679"/>
                  </a:cubicBezTo>
                  <a:cubicBezTo>
                    <a:pt x="1021" y="679"/>
                    <a:pt x="1021" y="679"/>
                    <a:pt x="1021" y="679"/>
                  </a:cubicBezTo>
                  <a:cubicBezTo>
                    <a:pt x="1021" y="679"/>
                    <a:pt x="1021" y="679"/>
                    <a:pt x="1021" y="679"/>
                  </a:cubicBezTo>
                  <a:cubicBezTo>
                    <a:pt x="1020" y="679"/>
                    <a:pt x="1020" y="679"/>
                    <a:pt x="1020" y="680"/>
                  </a:cubicBezTo>
                  <a:cubicBezTo>
                    <a:pt x="1020" y="680"/>
                    <a:pt x="1020" y="680"/>
                    <a:pt x="1020" y="680"/>
                  </a:cubicBezTo>
                  <a:cubicBezTo>
                    <a:pt x="1020" y="680"/>
                    <a:pt x="1020" y="681"/>
                    <a:pt x="1020" y="681"/>
                  </a:cubicBezTo>
                  <a:cubicBezTo>
                    <a:pt x="1019" y="681"/>
                    <a:pt x="1019" y="681"/>
                    <a:pt x="1018" y="682"/>
                  </a:cubicBezTo>
                  <a:cubicBezTo>
                    <a:pt x="1018" y="682"/>
                    <a:pt x="1018" y="682"/>
                    <a:pt x="1017" y="683"/>
                  </a:cubicBezTo>
                  <a:cubicBezTo>
                    <a:pt x="1017" y="683"/>
                    <a:pt x="1017" y="683"/>
                    <a:pt x="1017" y="683"/>
                  </a:cubicBezTo>
                  <a:cubicBezTo>
                    <a:pt x="1016" y="683"/>
                    <a:pt x="1016" y="683"/>
                    <a:pt x="1016" y="683"/>
                  </a:cubicBezTo>
                  <a:cubicBezTo>
                    <a:pt x="1015" y="684"/>
                    <a:pt x="1015" y="684"/>
                    <a:pt x="1015" y="685"/>
                  </a:cubicBezTo>
                  <a:cubicBezTo>
                    <a:pt x="1015" y="685"/>
                    <a:pt x="1015" y="685"/>
                    <a:pt x="1015" y="686"/>
                  </a:cubicBezTo>
                  <a:cubicBezTo>
                    <a:pt x="1015" y="686"/>
                    <a:pt x="1015" y="687"/>
                    <a:pt x="1014" y="687"/>
                  </a:cubicBezTo>
                  <a:cubicBezTo>
                    <a:pt x="1014" y="687"/>
                    <a:pt x="1014" y="688"/>
                    <a:pt x="1013" y="688"/>
                  </a:cubicBezTo>
                  <a:cubicBezTo>
                    <a:pt x="1013" y="688"/>
                    <a:pt x="1013" y="688"/>
                    <a:pt x="1012" y="688"/>
                  </a:cubicBezTo>
                  <a:cubicBezTo>
                    <a:pt x="1012" y="689"/>
                    <a:pt x="1012" y="689"/>
                    <a:pt x="1012" y="690"/>
                  </a:cubicBezTo>
                  <a:cubicBezTo>
                    <a:pt x="1012" y="690"/>
                    <a:pt x="1011" y="691"/>
                    <a:pt x="1011" y="691"/>
                  </a:cubicBezTo>
                  <a:cubicBezTo>
                    <a:pt x="1011" y="691"/>
                    <a:pt x="1011" y="692"/>
                    <a:pt x="1011" y="692"/>
                  </a:cubicBezTo>
                  <a:cubicBezTo>
                    <a:pt x="1011" y="692"/>
                    <a:pt x="1011" y="692"/>
                    <a:pt x="1010" y="692"/>
                  </a:cubicBezTo>
                  <a:cubicBezTo>
                    <a:pt x="1010" y="692"/>
                    <a:pt x="1010" y="693"/>
                    <a:pt x="1010" y="693"/>
                  </a:cubicBezTo>
                  <a:cubicBezTo>
                    <a:pt x="1010" y="693"/>
                    <a:pt x="1010" y="693"/>
                    <a:pt x="1010" y="693"/>
                  </a:cubicBezTo>
                  <a:cubicBezTo>
                    <a:pt x="1010" y="694"/>
                    <a:pt x="1009" y="694"/>
                    <a:pt x="1009" y="694"/>
                  </a:cubicBezTo>
                  <a:cubicBezTo>
                    <a:pt x="1009" y="694"/>
                    <a:pt x="1008" y="695"/>
                    <a:pt x="1008" y="695"/>
                  </a:cubicBezTo>
                  <a:cubicBezTo>
                    <a:pt x="1008" y="695"/>
                    <a:pt x="1008" y="696"/>
                    <a:pt x="1008" y="696"/>
                  </a:cubicBezTo>
                  <a:cubicBezTo>
                    <a:pt x="1008" y="696"/>
                    <a:pt x="1008" y="696"/>
                    <a:pt x="1008" y="696"/>
                  </a:cubicBezTo>
                  <a:cubicBezTo>
                    <a:pt x="1008" y="697"/>
                    <a:pt x="1009" y="698"/>
                    <a:pt x="1008" y="699"/>
                  </a:cubicBezTo>
                  <a:cubicBezTo>
                    <a:pt x="1008" y="699"/>
                    <a:pt x="1008" y="700"/>
                    <a:pt x="1007" y="700"/>
                  </a:cubicBezTo>
                  <a:cubicBezTo>
                    <a:pt x="1007" y="700"/>
                    <a:pt x="1007" y="700"/>
                    <a:pt x="1006" y="700"/>
                  </a:cubicBezTo>
                  <a:cubicBezTo>
                    <a:pt x="1006" y="701"/>
                    <a:pt x="1006" y="701"/>
                    <a:pt x="1005" y="701"/>
                  </a:cubicBezTo>
                  <a:cubicBezTo>
                    <a:pt x="1005" y="701"/>
                    <a:pt x="1004" y="701"/>
                    <a:pt x="1004" y="702"/>
                  </a:cubicBezTo>
                  <a:cubicBezTo>
                    <a:pt x="1004" y="702"/>
                    <a:pt x="1004" y="702"/>
                    <a:pt x="1004" y="702"/>
                  </a:cubicBezTo>
                  <a:cubicBezTo>
                    <a:pt x="1003" y="703"/>
                    <a:pt x="1003" y="704"/>
                    <a:pt x="1003" y="704"/>
                  </a:cubicBezTo>
                  <a:cubicBezTo>
                    <a:pt x="1003" y="704"/>
                    <a:pt x="1003" y="704"/>
                    <a:pt x="1003" y="704"/>
                  </a:cubicBezTo>
                  <a:cubicBezTo>
                    <a:pt x="1002" y="705"/>
                    <a:pt x="1002" y="705"/>
                    <a:pt x="1001" y="705"/>
                  </a:cubicBezTo>
                  <a:cubicBezTo>
                    <a:pt x="1002" y="705"/>
                    <a:pt x="1002" y="705"/>
                    <a:pt x="1002" y="706"/>
                  </a:cubicBezTo>
                  <a:cubicBezTo>
                    <a:pt x="1002" y="706"/>
                    <a:pt x="1002" y="706"/>
                    <a:pt x="1002" y="706"/>
                  </a:cubicBezTo>
                  <a:cubicBezTo>
                    <a:pt x="1002" y="706"/>
                    <a:pt x="1002" y="706"/>
                    <a:pt x="1002" y="707"/>
                  </a:cubicBezTo>
                  <a:cubicBezTo>
                    <a:pt x="1002" y="707"/>
                    <a:pt x="1002" y="707"/>
                    <a:pt x="1002" y="707"/>
                  </a:cubicBezTo>
                  <a:cubicBezTo>
                    <a:pt x="1001" y="708"/>
                    <a:pt x="1001" y="709"/>
                    <a:pt x="1000" y="709"/>
                  </a:cubicBezTo>
                  <a:cubicBezTo>
                    <a:pt x="1000" y="710"/>
                    <a:pt x="999" y="710"/>
                    <a:pt x="999" y="710"/>
                  </a:cubicBezTo>
                  <a:cubicBezTo>
                    <a:pt x="999" y="710"/>
                    <a:pt x="999" y="710"/>
                    <a:pt x="999" y="710"/>
                  </a:cubicBezTo>
                  <a:cubicBezTo>
                    <a:pt x="998" y="710"/>
                    <a:pt x="998" y="710"/>
                    <a:pt x="998" y="710"/>
                  </a:cubicBezTo>
                  <a:cubicBezTo>
                    <a:pt x="998" y="710"/>
                    <a:pt x="998" y="710"/>
                    <a:pt x="998" y="710"/>
                  </a:cubicBezTo>
                  <a:cubicBezTo>
                    <a:pt x="998" y="710"/>
                    <a:pt x="998" y="710"/>
                    <a:pt x="998" y="710"/>
                  </a:cubicBezTo>
                  <a:cubicBezTo>
                    <a:pt x="998" y="711"/>
                    <a:pt x="998" y="711"/>
                    <a:pt x="998" y="711"/>
                  </a:cubicBezTo>
                  <a:cubicBezTo>
                    <a:pt x="998" y="711"/>
                    <a:pt x="998" y="711"/>
                    <a:pt x="998" y="711"/>
                  </a:cubicBezTo>
                  <a:cubicBezTo>
                    <a:pt x="997" y="712"/>
                    <a:pt x="997" y="713"/>
                    <a:pt x="996" y="714"/>
                  </a:cubicBezTo>
                  <a:cubicBezTo>
                    <a:pt x="996" y="714"/>
                    <a:pt x="995" y="715"/>
                    <a:pt x="995" y="715"/>
                  </a:cubicBezTo>
                  <a:cubicBezTo>
                    <a:pt x="995" y="715"/>
                    <a:pt x="995" y="716"/>
                    <a:pt x="995" y="716"/>
                  </a:cubicBezTo>
                  <a:cubicBezTo>
                    <a:pt x="995" y="716"/>
                    <a:pt x="994" y="716"/>
                    <a:pt x="994" y="716"/>
                  </a:cubicBezTo>
                  <a:cubicBezTo>
                    <a:pt x="994" y="716"/>
                    <a:pt x="994" y="717"/>
                    <a:pt x="994" y="717"/>
                  </a:cubicBezTo>
                  <a:cubicBezTo>
                    <a:pt x="993" y="717"/>
                    <a:pt x="993" y="718"/>
                    <a:pt x="992" y="718"/>
                  </a:cubicBezTo>
                  <a:cubicBezTo>
                    <a:pt x="992" y="719"/>
                    <a:pt x="991" y="719"/>
                    <a:pt x="990" y="720"/>
                  </a:cubicBezTo>
                  <a:cubicBezTo>
                    <a:pt x="989" y="720"/>
                    <a:pt x="988" y="721"/>
                    <a:pt x="987" y="721"/>
                  </a:cubicBezTo>
                  <a:cubicBezTo>
                    <a:pt x="987" y="721"/>
                    <a:pt x="987" y="721"/>
                    <a:pt x="987" y="722"/>
                  </a:cubicBezTo>
                  <a:cubicBezTo>
                    <a:pt x="986" y="722"/>
                    <a:pt x="986" y="722"/>
                    <a:pt x="985" y="722"/>
                  </a:cubicBezTo>
                  <a:cubicBezTo>
                    <a:pt x="985" y="722"/>
                    <a:pt x="985" y="722"/>
                    <a:pt x="985" y="722"/>
                  </a:cubicBezTo>
                  <a:cubicBezTo>
                    <a:pt x="984" y="722"/>
                    <a:pt x="984" y="722"/>
                    <a:pt x="984" y="723"/>
                  </a:cubicBezTo>
                  <a:cubicBezTo>
                    <a:pt x="983" y="723"/>
                    <a:pt x="983" y="723"/>
                    <a:pt x="982" y="724"/>
                  </a:cubicBezTo>
                  <a:cubicBezTo>
                    <a:pt x="982" y="724"/>
                    <a:pt x="981" y="724"/>
                    <a:pt x="981" y="724"/>
                  </a:cubicBezTo>
                  <a:cubicBezTo>
                    <a:pt x="980" y="724"/>
                    <a:pt x="980" y="724"/>
                    <a:pt x="979" y="724"/>
                  </a:cubicBezTo>
                  <a:cubicBezTo>
                    <a:pt x="979" y="723"/>
                    <a:pt x="979" y="723"/>
                    <a:pt x="978" y="723"/>
                  </a:cubicBezTo>
                  <a:cubicBezTo>
                    <a:pt x="978" y="723"/>
                    <a:pt x="978" y="723"/>
                    <a:pt x="978" y="723"/>
                  </a:cubicBezTo>
                  <a:cubicBezTo>
                    <a:pt x="978" y="723"/>
                    <a:pt x="977" y="723"/>
                    <a:pt x="977" y="723"/>
                  </a:cubicBezTo>
                  <a:cubicBezTo>
                    <a:pt x="977" y="723"/>
                    <a:pt x="976" y="722"/>
                    <a:pt x="976" y="722"/>
                  </a:cubicBezTo>
                  <a:cubicBezTo>
                    <a:pt x="976" y="722"/>
                    <a:pt x="976" y="722"/>
                    <a:pt x="976" y="722"/>
                  </a:cubicBezTo>
                  <a:cubicBezTo>
                    <a:pt x="975" y="722"/>
                    <a:pt x="975" y="721"/>
                    <a:pt x="975" y="721"/>
                  </a:cubicBezTo>
                  <a:cubicBezTo>
                    <a:pt x="975" y="721"/>
                    <a:pt x="975" y="721"/>
                    <a:pt x="975" y="721"/>
                  </a:cubicBezTo>
                  <a:cubicBezTo>
                    <a:pt x="975" y="721"/>
                    <a:pt x="975" y="721"/>
                    <a:pt x="975" y="721"/>
                  </a:cubicBezTo>
                  <a:cubicBezTo>
                    <a:pt x="975" y="721"/>
                    <a:pt x="975" y="721"/>
                    <a:pt x="974" y="721"/>
                  </a:cubicBezTo>
                  <a:cubicBezTo>
                    <a:pt x="974" y="721"/>
                    <a:pt x="974" y="721"/>
                    <a:pt x="974" y="720"/>
                  </a:cubicBezTo>
                  <a:cubicBezTo>
                    <a:pt x="973" y="720"/>
                    <a:pt x="974" y="720"/>
                    <a:pt x="974" y="719"/>
                  </a:cubicBezTo>
                  <a:cubicBezTo>
                    <a:pt x="974" y="719"/>
                    <a:pt x="974" y="719"/>
                    <a:pt x="975" y="718"/>
                  </a:cubicBezTo>
                  <a:cubicBezTo>
                    <a:pt x="974" y="718"/>
                    <a:pt x="974" y="718"/>
                    <a:pt x="974" y="718"/>
                  </a:cubicBezTo>
                  <a:cubicBezTo>
                    <a:pt x="973" y="718"/>
                    <a:pt x="973" y="718"/>
                    <a:pt x="972" y="718"/>
                  </a:cubicBezTo>
                  <a:cubicBezTo>
                    <a:pt x="972" y="718"/>
                    <a:pt x="972" y="718"/>
                    <a:pt x="972" y="718"/>
                  </a:cubicBezTo>
                  <a:cubicBezTo>
                    <a:pt x="972" y="718"/>
                    <a:pt x="971" y="718"/>
                    <a:pt x="971" y="718"/>
                  </a:cubicBezTo>
                  <a:cubicBezTo>
                    <a:pt x="971" y="718"/>
                    <a:pt x="971" y="718"/>
                    <a:pt x="970" y="718"/>
                  </a:cubicBezTo>
                  <a:cubicBezTo>
                    <a:pt x="970" y="718"/>
                    <a:pt x="970" y="718"/>
                    <a:pt x="970" y="718"/>
                  </a:cubicBezTo>
                  <a:cubicBezTo>
                    <a:pt x="970" y="718"/>
                    <a:pt x="969" y="718"/>
                    <a:pt x="969" y="719"/>
                  </a:cubicBezTo>
                  <a:cubicBezTo>
                    <a:pt x="969" y="719"/>
                    <a:pt x="969" y="719"/>
                    <a:pt x="969" y="719"/>
                  </a:cubicBezTo>
                  <a:cubicBezTo>
                    <a:pt x="968" y="720"/>
                    <a:pt x="968" y="720"/>
                    <a:pt x="967" y="720"/>
                  </a:cubicBezTo>
                  <a:cubicBezTo>
                    <a:pt x="966" y="721"/>
                    <a:pt x="966" y="722"/>
                    <a:pt x="966" y="723"/>
                  </a:cubicBezTo>
                  <a:cubicBezTo>
                    <a:pt x="966" y="723"/>
                    <a:pt x="966" y="723"/>
                    <a:pt x="966" y="724"/>
                  </a:cubicBezTo>
                  <a:cubicBezTo>
                    <a:pt x="966" y="724"/>
                    <a:pt x="966" y="725"/>
                    <a:pt x="965" y="725"/>
                  </a:cubicBezTo>
                  <a:cubicBezTo>
                    <a:pt x="965" y="725"/>
                    <a:pt x="965" y="725"/>
                    <a:pt x="965" y="725"/>
                  </a:cubicBezTo>
                  <a:cubicBezTo>
                    <a:pt x="964" y="726"/>
                    <a:pt x="964" y="726"/>
                    <a:pt x="963" y="727"/>
                  </a:cubicBezTo>
                  <a:cubicBezTo>
                    <a:pt x="963" y="727"/>
                    <a:pt x="963" y="727"/>
                    <a:pt x="963" y="727"/>
                  </a:cubicBezTo>
                  <a:cubicBezTo>
                    <a:pt x="962" y="727"/>
                    <a:pt x="961" y="727"/>
                    <a:pt x="960" y="728"/>
                  </a:cubicBezTo>
                  <a:cubicBezTo>
                    <a:pt x="960" y="728"/>
                    <a:pt x="960" y="728"/>
                    <a:pt x="960" y="728"/>
                  </a:cubicBezTo>
                  <a:cubicBezTo>
                    <a:pt x="960" y="728"/>
                    <a:pt x="960" y="728"/>
                    <a:pt x="960" y="728"/>
                  </a:cubicBezTo>
                  <a:cubicBezTo>
                    <a:pt x="961" y="729"/>
                    <a:pt x="960" y="729"/>
                    <a:pt x="959" y="730"/>
                  </a:cubicBezTo>
                  <a:cubicBezTo>
                    <a:pt x="959" y="730"/>
                    <a:pt x="959" y="730"/>
                    <a:pt x="959" y="730"/>
                  </a:cubicBezTo>
                  <a:cubicBezTo>
                    <a:pt x="959" y="730"/>
                    <a:pt x="959" y="730"/>
                    <a:pt x="959" y="730"/>
                  </a:cubicBezTo>
                  <a:cubicBezTo>
                    <a:pt x="958" y="730"/>
                    <a:pt x="958" y="730"/>
                    <a:pt x="958" y="730"/>
                  </a:cubicBezTo>
                  <a:cubicBezTo>
                    <a:pt x="958" y="730"/>
                    <a:pt x="958" y="730"/>
                    <a:pt x="958" y="730"/>
                  </a:cubicBezTo>
                  <a:cubicBezTo>
                    <a:pt x="958" y="730"/>
                    <a:pt x="958" y="729"/>
                    <a:pt x="958" y="728"/>
                  </a:cubicBezTo>
                  <a:cubicBezTo>
                    <a:pt x="958" y="728"/>
                    <a:pt x="957" y="728"/>
                    <a:pt x="957" y="727"/>
                  </a:cubicBezTo>
                  <a:cubicBezTo>
                    <a:pt x="957" y="727"/>
                    <a:pt x="957" y="726"/>
                    <a:pt x="957" y="726"/>
                  </a:cubicBezTo>
                  <a:cubicBezTo>
                    <a:pt x="957" y="726"/>
                    <a:pt x="957" y="726"/>
                    <a:pt x="957" y="726"/>
                  </a:cubicBezTo>
                  <a:cubicBezTo>
                    <a:pt x="957" y="725"/>
                    <a:pt x="957" y="725"/>
                    <a:pt x="957" y="724"/>
                  </a:cubicBezTo>
                  <a:cubicBezTo>
                    <a:pt x="957" y="724"/>
                    <a:pt x="957" y="724"/>
                    <a:pt x="957" y="724"/>
                  </a:cubicBezTo>
                  <a:cubicBezTo>
                    <a:pt x="957" y="724"/>
                    <a:pt x="957" y="724"/>
                    <a:pt x="957" y="724"/>
                  </a:cubicBezTo>
                  <a:cubicBezTo>
                    <a:pt x="957" y="723"/>
                    <a:pt x="957" y="723"/>
                    <a:pt x="958" y="723"/>
                  </a:cubicBezTo>
                  <a:cubicBezTo>
                    <a:pt x="959" y="723"/>
                    <a:pt x="960" y="723"/>
                    <a:pt x="961" y="722"/>
                  </a:cubicBezTo>
                  <a:cubicBezTo>
                    <a:pt x="961" y="722"/>
                    <a:pt x="961" y="722"/>
                    <a:pt x="961" y="722"/>
                  </a:cubicBezTo>
                  <a:cubicBezTo>
                    <a:pt x="962" y="721"/>
                    <a:pt x="962" y="720"/>
                    <a:pt x="962" y="719"/>
                  </a:cubicBezTo>
                  <a:cubicBezTo>
                    <a:pt x="962" y="719"/>
                    <a:pt x="962" y="719"/>
                    <a:pt x="962" y="719"/>
                  </a:cubicBezTo>
                  <a:cubicBezTo>
                    <a:pt x="962" y="717"/>
                    <a:pt x="963" y="716"/>
                    <a:pt x="963" y="716"/>
                  </a:cubicBezTo>
                  <a:cubicBezTo>
                    <a:pt x="963" y="716"/>
                    <a:pt x="963" y="716"/>
                    <a:pt x="963" y="715"/>
                  </a:cubicBezTo>
                  <a:cubicBezTo>
                    <a:pt x="963" y="715"/>
                    <a:pt x="963" y="715"/>
                    <a:pt x="963" y="715"/>
                  </a:cubicBezTo>
                  <a:cubicBezTo>
                    <a:pt x="963" y="715"/>
                    <a:pt x="963" y="715"/>
                    <a:pt x="963" y="715"/>
                  </a:cubicBezTo>
                  <a:cubicBezTo>
                    <a:pt x="963" y="715"/>
                    <a:pt x="962" y="714"/>
                    <a:pt x="962" y="713"/>
                  </a:cubicBezTo>
                  <a:cubicBezTo>
                    <a:pt x="962" y="713"/>
                    <a:pt x="963" y="712"/>
                    <a:pt x="963" y="711"/>
                  </a:cubicBezTo>
                  <a:cubicBezTo>
                    <a:pt x="963" y="711"/>
                    <a:pt x="963" y="711"/>
                    <a:pt x="963" y="711"/>
                  </a:cubicBezTo>
                  <a:cubicBezTo>
                    <a:pt x="963" y="709"/>
                    <a:pt x="964" y="708"/>
                    <a:pt x="963" y="706"/>
                  </a:cubicBezTo>
                  <a:cubicBezTo>
                    <a:pt x="963" y="706"/>
                    <a:pt x="963" y="706"/>
                    <a:pt x="963" y="705"/>
                  </a:cubicBezTo>
                  <a:cubicBezTo>
                    <a:pt x="963" y="704"/>
                    <a:pt x="962" y="703"/>
                    <a:pt x="962" y="702"/>
                  </a:cubicBezTo>
                  <a:cubicBezTo>
                    <a:pt x="962" y="702"/>
                    <a:pt x="962" y="701"/>
                    <a:pt x="961" y="701"/>
                  </a:cubicBezTo>
                  <a:cubicBezTo>
                    <a:pt x="961" y="699"/>
                    <a:pt x="960" y="698"/>
                    <a:pt x="961" y="697"/>
                  </a:cubicBezTo>
                  <a:cubicBezTo>
                    <a:pt x="962" y="697"/>
                    <a:pt x="963" y="696"/>
                    <a:pt x="964" y="695"/>
                  </a:cubicBezTo>
                  <a:cubicBezTo>
                    <a:pt x="964" y="695"/>
                    <a:pt x="964" y="695"/>
                    <a:pt x="965" y="694"/>
                  </a:cubicBezTo>
                  <a:cubicBezTo>
                    <a:pt x="965" y="694"/>
                    <a:pt x="966" y="693"/>
                    <a:pt x="967" y="693"/>
                  </a:cubicBezTo>
                  <a:cubicBezTo>
                    <a:pt x="967" y="693"/>
                    <a:pt x="967" y="692"/>
                    <a:pt x="968" y="692"/>
                  </a:cubicBezTo>
                  <a:cubicBezTo>
                    <a:pt x="968" y="692"/>
                    <a:pt x="968" y="692"/>
                    <a:pt x="968" y="692"/>
                  </a:cubicBezTo>
                  <a:cubicBezTo>
                    <a:pt x="968" y="692"/>
                    <a:pt x="969" y="692"/>
                    <a:pt x="969" y="692"/>
                  </a:cubicBezTo>
                  <a:cubicBezTo>
                    <a:pt x="969" y="692"/>
                    <a:pt x="969" y="692"/>
                    <a:pt x="969" y="692"/>
                  </a:cubicBezTo>
                  <a:cubicBezTo>
                    <a:pt x="969" y="693"/>
                    <a:pt x="969" y="693"/>
                    <a:pt x="969" y="693"/>
                  </a:cubicBezTo>
                  <a:cubicBezTo>
                    <a:pt x="969" y="693"/>
                    <a:pt x="969" y="693"/>
                    <a:pt x="969" y="694"/>
                  </a:cubicBezTo>
                  <a:cubicBezTo>
                    <a:pt x="969" y="694"/>
                    <a:pt x="969" y="694"/>
                    <a:pt x="969" y="694"/>
                  </a:cubicBezTo>
                  <a:cubicBezTo>
                    <a:pt x="969" y="694"/>
                    <a:pt x="969" y="694"/>
                    <a:pt x="969" y="694"/>
                  </a:cubicBezTo>
                  <a:cubicBezTo>
                    <a:pt x="969" y="695"/>
                    <a:pt x="969" y="695"/>
                    <a:pt x="969" y="695"/>
                  </a:cubicBezTo>
                  <a:cubicBezTo>
                    <a:pt x="969" y="695"/>
                    <a:pt x="969" y="695"/>
                    <a:pt x="969" y="695"/>
                  </a:cubicBezTo>
                  <a:cubicBezTo>
                    <a:pt x="969" y="696"/>
                    <a:pt x="969" y="696"/>
                    <a:pt x="969" y="696"/>
                  </a:cubicBezTo>
                  <a:cubicBezTo>
                    <a:pt x="970" y="696"/>
                    <a:pt x="970" y="696"/>
                    <a:pt x="970" y="696"/>
                  </a:cubicBezTo>
                  <a:cubicBezTo>
                    <a:pt x="970" y="696"/>
                    <a:pt x="970" y="696"/>
                    <a:pt x="970" y="696"/>
                  </a:cubicBezTo>
                  <a:cubicBezTo>
                    <a:pt x="970" y="696"/>
                    <a:pt x="970" y="696"/>
                    <a:pt x="970" y="696"/>
                  </a:cubicBezTo>
                  <a:cubicBezTo>
                    <a:pt x="970" y="698"/>
                    <a:pt x="970" y="698"/>
                    <a:pt x="970" y="698"/>
                  </a:cubicBezTo>
                  <a:cubicBezTo>
                    <a:pt x="969" y="698"/>
                    <a:pt x="969" y="698"/>
                    <a:pt x="969" y="699"/>
                  </a:cubicBezTo>
                  <a:cubicBezTo>
                    <a:pt x="969" y="699"/>
                    <a:pt x="969" y="699"/>
                    <a:pt x="969" y="699"/>
                  </a:cubicBezTo>
                  <a:cubicBezTo>
                    <a:pt x="969" y="699"/>
                    <a:pt x="969" y="699"/>
                    <a:pt x="969" y="699"/>
                  </a:cubicBezTo>
                  <a:cubicBezTo>
                    <a:pt x="969" y="699"/>
                    <a:pt x="969" y="700"/>
                    <a:pt x="969" y="700"/>
                  </a:cubicBezTo>
                  <a:cubicBezTo>
                    <a:pt x="970" y="700"/>
                    <a:pt x="970" y="700"/>
                    <a:pt x="970" y="700"/>
                  </a:cubicBezTo>
                  <a:cubicBezTo>
                    <a:pt x="970" y="700"/>
                    <a:pt x="970" y="701"/>
                    <a:pt x="970" y="701"/>
                  </a:cubicBezTo>
                  <a:cubicBezTo>
                    <a:pt x="970" y="701"/>
                    <a:pt x="971" y="701"/>
                    <a:pt x="971" y="700"/>
                  </a:cubicBezTo>
                  <a:cubicBezTo>
                    <a:pt x="971" y="700"/>
                    <a:pt x="971" y="700"/>
                    <a:pt x="971" y="700"/>
                  </a:cubicBezTo>
                  <a:cubicBezTo>
                    <a:pt x="972" y="701"/>
                    <a:pt x="972" y="701"/>
                    <a:pt x="972" y="701"/>
                  </a:cubicBezTo>
                  <a:cubicBezTo>
                    <a:pt x="972" y="701"/>
                    <a:pt x="972" y="701"/>
                    <a:pt x="972" y="702"/>
                  </a:cubicBezTo>
                  <a:cubicBezTo>
                    <a:pt x="972" y="702"/>
                    <a:pt x="972" y="702"/>
                    <a:pt x="972" y="702"/>
                  </a:cubicBezTo>
                  <a:cubicBezTo>
                    <a:pt x="972" y="702"/>
                    <a:pt x="972" y="702"/>
                    <a:pt x="972" y="702"/>
                  </a:cubicBezTo>
                  <a:cubicBezTo>
                    <a:pt x="972" y="702"/>
                    <a:pt x="972" y="702"/>
                    <a:pt x="972" y="702"/>
                  </a:cubicBezTo>
                  <a:cubicBezTo>
                    <a:pt x="972" y="702"/>
                    <a:pt x="972" y="702"/>
                    <a:pt x="972" y="702"/>
                  </a:cubicBezTo>
                  <a:cubicBezTo>
                    <a:pt x="973" y="702"/>
                    <a:pt x="973" y="702"/>
                    <a:pt x="973" y="702"/>
                  </a:cubicBezTo>
                  <a:cubicBezTo>
                    <a:pt x="973" y="702"/>
                    <a:pt x="973" y="702"/>
                    <a:pt x="973" y="702"/>
                  </a:cubicBezTo>
                  <a:cubicBezTo>
                    <a:pt x="974" y="701"/>
                    <a:pt x="974" y="701"/>
                    <a:pt x="974" y="700"/>
                  </a:cubicBezTo>
                  <a:cubicBezTo>
                    <a:pt x="974" y="700"/>
                    <a:pt x="974" y="700"/>
                    <a:pt x="975" y="699"/>
                  </a:cubicBezTo>
                  <a:cubicBezTo>
                    <a:pt x="975" y="699"/>
                    <a:pt x="975" y="699"/>
                    <a:pt x="975" y="699"/>
                  </a:cubicBezTo>
                  <a:cubicBezTo>
                    <a:pt x="975" y="699"/>
                    <a:pt x="975" y="699"/>
                    <a:pt x="975" y="699"/>
                  </a:cubicBezTo>
                  <a:cubicBezTo>
                    <a:pt x="974" y="699"/>
                    <a:pt x="974" y="699"/>
                    <a:pt x="974" y="699"/>
                  </a:cubicBezTo>
                  <a:cubicBezTo>
                    <a:pt x="974" y="698"/>
                    <a:pt x="974" y="697"/>
                    <a:pt x="975" y="697"/>
                  </a:cubicBezTo>
                  <a:cubicBezTo>
                    <a:pt x="975" y="697"/>
                    <a:pt x="975" y="697"/>
                    <a:pt x="975" y="697"/>
                  </a:cubicBezTo>
                  <a:cubicBezTo>
                    <a:pt x="975" y="696"/>
                    <a:pt x="975" y="696"/>
                    <a:pt x="976" y="696"/>
                  </a:cubicBezTo>
                  <a:cubicBezTo>
                    <a:pt x="976" y="696"/>
                    <a:pt x="976" y="696"/>
                    <a:pt x="976" y="696"/>
                  </a:cubicBezTo>
                  <a:cubicBezTo>
                    <a:pt x="977" y="695"/>
                    <a:pt x="977" y="695"/>
                    <a:pt x="977" y="695"/>
                  </a:cubicBezTo>
                  <a:cubicBezTo>
                    <a:pt x="977" y="695"/>
                    <a:pt x="977" y="695"/>
                    <a:pt x="977" y="695"/>
                  </a:cubicBezTo>
                  <a:cubicBezTo>
                    <a:pt x="977" y="694"/>
                    <a:pt x="977" y="694"/>
                    <a:pt x="977" y="694"/>
                  </a:cubicBezTo>
                  <a:cubicBezTo>
                    <a:pt x="977" y="694"/>
                    <a:pt x="977" y="694"/>
                    <a:pt x="977" y="694"/>
                  </a:cubicBezTo>
                  <a:cubicBezTo>
                    <a:pt x="978" y="694"/>
                    <a:pt x="978" y="694"/>
                    <a:pt x="979" y="693"/>
                  </a:cubicBezTo>
                  <a:cubicBezTo>
                    <a:pt x="979" y="693"/>
                    <a:pt x="979" y="693"/>
                    <a:pt x="979" y="692"/>
                  </a:cubicBezTo>
                  <a:cubicBezTo>
                    <a:pt x="979" y="692"/>
                    <a:pt x="979" y="691"/>
                    <a:pt x="979" y="691"/>
                  </a:cubicBezTo>
                  <a:cubicBezTo>
                    <a:pt x="979" y="690"/>
                    <a:pt x="979" y="690"/>
                    <a:pt x="979" y="690"/>
                  </a:cubicBezTo>
                  <a:cubicBezTo>
                    <a:pt x="979" y="690"/>
                    <a:pt x="980" y="690"/>
                    <a:pt x="980" y="690"/>
                  </a:cubicBezTo>
                  <a:cubicBezTo>
                    <a:pt x="980" y="690"/>
                    <a:pt x="980" y="689"/>
                    <a:pt x="980" y="689"/>
                  </a:cubicBezTo>
                  <a:cubicBezTo>
                    <a:pt x="980" y="689"/>
                    <a:pt x="980" y="689"/>
                    <a:pt x="980" y="689"/>
                  </a:cubicBezTo>
                  <a:cubicBezTo>
                    <a:pt x="979" y="689"/>
                    <a:pt x="979" y="688"/>
                    <a:pt x="979" y="688"/>
                  </a:cubicBezTo>
                  <a:cubicBezTo>
                    <a:pt x="979" y="688"/>
                    <a:pt x="980" y="688"/>
                    <a:pt x="980" y="687"/>
                  </a:cubicBezTo>
                  <a:cubicBezTo>
                    <a:pt x="980" y="687"/>
                    <a:pt x="980" y="687"/>
                    <a:pt x="980" y="687"/>
                  </a:cubicBezTo>
                  <a:cubicBezTo>
                    <a:pt x="981" y="686"/>
                    <a:pt x="981" y="685"/>
                    <a:pt x="982" y="684"/>
                  </a:cubicBezTo>
                  <a:cubicBezTo>
                    <a:pt x="982" y="683"/>
                    <a:pt x="982" y="683"/>
                    <a:pt x="983" y="683"/>
                  </a:cubicBezTo>
                  <a:cubicBezTo>
                    <a:pt x="983" y="683"/>
                    <a:pt x="983" y="683"/>
                    <a:pt x="983" y="682"/>
                  </a:cubicBezTo>
                  <a:cubicBezTo>
                    <a:pt x="983" y="682"/>
                    <a:pt x="983" y="682"/>
                    <a:pt x="983" y="682"/>
                  </a:cubicBezTo>
                  <a:cubicBezTo>
                    <a:pt x="983" y="682"/>
                    <a:pt x="984" y="681"/>
                    <a:pt x="984" y="681"/>
                  </a:cubicBezTo>
                  <a:cubicBezTo>
                    <a:pt x="984" y="681"/>
                    <a:pt x="984" y="681"/>
                    <a:pt x="984" y="681"/>
                  </a:cubicBezTo>
                  <a:cubicBezTo>
                    <a:pt x="983" y="680"/>
                    <a:pt x="983" y="679"/>
                    <a:pt x="984" y="678"/>
                  </a:cubicBezTo>
                  <a:cubicBezTo>
                    <a:pt x="984" y="678"/>
                    <a:pt x="984" y="678"/>
                    <a:pt x="984" y="677"/>
                  </a:cubicBezTo>
                  <a:cubicBezTo>
                    <a:pt x="985" y="677"/>
                    <a:pt x="985" y="677"/>
                    <a:pt x="985" y="677"/>
                  </a:cubicBezTo>
                  <a:cubicBezTo>
                    <a:pt x="985" y="677"/>
                    <a:pt x="985" y="676"/>
                    <a:pt x="985" y="676"/>
                  </a:cubicBezTo>
                  <a:cubicBezTo>
                    <a:pt x="985" y="676"/>
                    <a:pt x="985" y="676"/>
                    <a:pt x="985" y="676"/>
                  </a:cubicBezTo>
                  <a:cubicBezTo>
                    <a:pt x="985" y="676"/>
                    <a:pt x="985" y="676"/>
                    <a:pt x="985" y="676"/>
                  </a:cubicBezTo>
                  <a:cubicBezTo>
                    <a:pt x="985" y="675"/>
                    <a:pt x="985" y="675"/>
                    <a:pt x="985" y="675"/>
                  </a:cubicBezTo>
                  <a:cubicBezTo>
                    <a:pt x="984" y="674"/>
                    <a:pt x="985" y="673"/>
                    <a:pt x="986" y="671"/>
                  </a:cubicBezTo>
                  <a:cubicBezTo>
                    <a:pt x="985" y="671"/>
                    <a:pt x="986" y="670"/>
                    <a:pt x="986" y="670"/>
                  </a:cubicBezTo>
                  <a:cubicBezTo>
                    <a:pt x="986" y="670"/>
                    <a:pt x="986" y="670"/>
                    <a:pt x="986" y="669"/>
                  </a:cubicBezTo>
                  <a:cubicBezTo>
                    <a:pt x="986" y="669"/>
                    <a:pt x="986" y="669"/>
                    <a:pt x="986" y="669"/>
                  </a:cubicBezTo>
                  <a:cubicBezTo>
                    <a:pt x="986" y="669"/>
                    <a:pt x="986" y="669"/>
                    <a:pt x="986" y="669"/>
                  </a:cubicBezTo>
                  <a:cubicBezTo>
                    <a:pt x="986" y="669"/>
                    <a:pt x="986" y="669"/>
                    <a:pt x="986" y="669"/>
                  </a:cubicBezTo>
                  <a:cubicBezTo>
                    <a:pt x="986" y="669"/>
                    <a:pt x="986" y="669"/>
                    <a:pt x="986" y="669"/>
                  </a:cubicBezTo>
                  <a:cubicBezTo>
                    <a:pt x="986" y="669"/>
                    <a:pt x="985" y="668"/>
                    <a:pt x="985" y="668"/>
                  </a:cubicBezTo>
                  <a:cubicBezTo>
                    <a:pt x="985" y="668"/>
                    <a:pt x="985" y="668"/>
                    <a:pt x="985" y="668"/>
                  </a:cubicBezTo>
                  <a:cubicBezTo>
                    <a:pt x="985" y="667"/>
                    <a:pt x="985" y="667"/>
                    <a:pt x="985" y="666"/>
                  </a:cubicBezTo>
                  <a:cubicBezTo>
                    <a:pt x="985" y="666"/>
                    <a:pt x="985" y="666"/>
                    <a:pt x="985" y="666"/>
                  </a:cubicBezTo>
                  <a:cubicBezTo>
                    <a:pt x="985" y="666"/>
                    <a:pt x="985" y="665"/>
                    <a:pt x="985" y="665"/>
                  </a:cubicBezTo>
                  <a:cubicBezTo>
                    <a:pt x="985" y="664"/>
                    <a:pt x="985" y="663"/>
                    <a:pt x="986" y="662"/>
                  </a:cubicBezTo>
                  <a:cubicBezTo>
                    <a:pt x="986" y="662"/>
                    <a:pt x="987" y="662"/>
                    <a:pt x="987" y="662"/>
                  </a:cubicBezTo>
                  <a:cubicBezTo>
                    <a:pt x="987" y="661"/>
                    <a:pt x="988" y="661"/>
                    <a:pt x="988" y="661"/>
                  </a:cubicBezTo>
                  <a:cubicBezTo>
                    <a:pt x="988" y="661"/>
                    <a:pt x="989" y="660"/>
                    <a:pt x="989" y="659"/>
                  </a:cubicBezTo>
                  <a:cubicBezTo>
                    <a:pt x="989" y="659"/>
                    <a:pt x="989" y="659"/>
                    <a:pt x="989" y="658"/>
                  </a:cubicBezTo>
                  <a:cubicBezTo>
                    <a:pt x="990" y="658"/>
                    <a:pt x="990" y="658"/>
                    <a:pt x="990" y="657"/>
                  </a:cubicBezTo>
                  <a:cubicBezTo>
                    <a:pt x="990" y="657"/>
                    <a:pt x="990" y="656"/>
                    <a:pt x="989" y="656"/>
                  </a:cubicBezTo>
                  <a:cubicBezTo>
                    <a:pt x="989" y="655"/>
                    <a:pt x="989" y="655"/>
                    <a:pt x="989" y="655"/>
                  </a:cubicBezTo>
                  <a:cubicBezTo>
                    <a:pt x="989" y="655"/>
                    <a:pt x="989" y="655"/>
                    <a:pt x="989" y="655"/>
                  </a:cubicBezTo>
                  <a:cubicBezTo>
                    <a:pt x="989" y="654"/>
                    <a:pt x="988" y="653"/>
                    <a:pt x="988" y="651"/>
                  </a:cubicBezTo>
                  <a:cubicBezTo>
                    <a:pt x="988" y="651"/>
                    <a:pt x="988" y="650"/>
                    <a:pt x="988" y="649"/>
                  </a:cubicBezTo>
                  <a:cubicBezTo>
                    <a:pt x="988" y="649"/>
                    <a:pt x="988" y="649"/>
                    <a:pt x="988" y="649"/>
                  </a:cubicBezTo>
                  <a:cubicBezTo>
                    <a:pt x="988" y="649"/>
                    <a:pt x="988" y="648"/>
                    <a:pt x="988" y="648"/>
                  </a:cubicBezTo>
                  <a:cubicBezTo>
                    <a:pt x="988" y="648"/>
                    <a:pt x="987" y="647"/>
                    <a:pt x="987" y="647"/>
                  </a:cubicBezTo>
                  <a:cubicBezTo>
                    <a:pt x="986" y="647"/>
                    <a:pt x="986" y="647"/>
                    <a:pt x="986" y="647"/>
                  </a:cubicBezTo>
                  <a:cubicBezTo>
                    <a:pt x="986" y="647"/>
                    <a:pt x="985" y="647"/>
                    <a:pt x="985" y="647"/>
                  </a:cubicBezTo>
                  <a:cubicBezTo>
                    <a:pt x="985" y="647"/>
                    <a:pt x="984" y="647"/>
                    <a:pt x="984" y="647"/>
                  </a:cubicBezTo>
                  <a:cubicBezTo>
                    <a:pt x="984" y="647"/>
                    <a:pt x="984" y="647"/>
                    <a:pt x="984" y="647"/>
                  </a:cubicBezTo>
                  <a:cubicBezTo>
                    <a:pt x="984" y="647"/>
                    <a:pt x="984" y="647"/>
                    <a:pt x="984" y="647"/>
                  </a:cubicBezTo>
                  <a:cubicBezTo>
                    <a:pt x="982" y="647"/>
                    <a:pt x="982" y="647"/>
                    <a:pt x="981" y="648"/>
                  </a:cubicBezTo>
                  <a:cubicBezTo>
                    <a:pt x="980" y="648"/>
                    <a:pt x="979" y="649"/>
                    <a:pt x="979" y="649"/>
                  </a:cubicBezTo>
                  <a:cubicBezTo>
                    <a:pt x="978" y="649"/>
                    <a:pt x="977" y="650"/>
                    <a:pt x="977" y="650"/>
                  </a:cubicBezTo>
                  <a:cubicBezTo>
                    <a:pt x="976" y="651"/>
                    <a:pt x="976" y="652"/>
                    <a:pt x="974" y="652"/>
                  </a:cubicBezTo>
                  <a:cubicBezTo>
                    <a:pt x="974" y="652"/>
                    <a:pt x="973" y="652"/>
                    <a:pt x="973" y="652"/>
                  </a:cubicBezTo>
                  <a:cubicBezTo>
                    <a:pt x="973" y="652"/>
                    <a:pt x="973" y="652"/>
                    <a:pt x="972" y="652"/>
                  </a:cubicBezTo>
                  <a:cubicBezTo>
                    <a:pt x="972" y="653"/>
                    <a:pt x="971" y="654"/>
                    <a:pt x="971" y="655"/>
                  </a:cubicBezTo>
                  <a:cubicBezTo>
                    <a:pt x="970" y="656"/>
                    <a:pt x="970" y="656"/>
                    <a:pt x="969" y="657"/>
                  </a:cubicBezTo>
                  <a:cubicBezTo>
                    <a:pt x="969" y="658"/>
                    <a:pt x="967" y="658"/>
                    <a:pt x="966" y="658"/>
                  </a:cubicBezTo>
                  <a:cubicBezTo>
                    <a:pt x="966" y="659"/>
                    <a:pt x="966" y="659"/>
                    <a:pt x="966" y="659"/>
                  </a:cubicBezTo>
                  <a:cubicBezTo>
                    <a:pt x="965" y="659"/>
                    <a:pt x="964" y="659"/>
                    <a:pt x="964" y="659"/>
                  </a:cubicBezTo>
                  <a:cubicBezTo>
                    <a:pt x="963" y="659"/>
                    <a:pt x="962" y="659"/>
                    <a:pt x="962" y="659"/>
                  </a:cubicBezTo>
                  <a:cubicBezTo>
                    <a:pt x="961" y="659"/>
                    <a:pt x="960" y="659"/>
                    <a:pt x="960" y="660"/>
                  </a:cubicBezTo>
                  <a:cubicBezTo>
                    <a:pt x="960" y="660"/>
                    <a:pt x="960" y="660"/>
                    <a:pt x="960" y="660"/>
                  </a:cubicBezTo>
                  <a:cubicBezTo>
                    <a:pt x="959" y="660"/>
                    <a:pt x="959" y="660"/>
                    <a:pt x="959" y="658"/>
                  </a:cubicBezTo>
                  <a:cubicBezTo>
                    <a:pt x="959" y="658"/>
                    <a:pt x="959" y="658"/>
                    <a:pt x="959" y="658"/>
                  </a:cubicBezTo>
                  <a:cubicBezTo>
                    <a:pt x="959" y="658"/>
                    <a:pt x="959" y="658"/>
                    <a:pt x="959" y="658"/>
                  </a:cubicBezTo>
                  <a:cubicBezTo>
                    <a:pt x="958" y="658"/>
                    <a:pt x="958" y="658"/>
                    <a:pt x="958" y="658"/>
                  </a:cubicBezTo>
                  <a:cubicBezTo>
                    <a:pt x="958" y="658"/>
                    <a:pt x="956" y="659"/>
                    <a:pt x="955" y="659"/>
                  </a:cubicBezTo>
                  <a:cubicBezTo>
                    <a:pt x="955" y="659"/>
                    <a:pt x="955" y="659"/>
                    <a:pt x="955" y="659"/>
                  </a:cubicBezTo>
                  <a:cubicBezTo>
                    <a:pt x="955" y="659"/>
                    <a:pt x="955" y="659"/>
                    <a:pt x="955" y="659"/>
                  </a:cubicBezTo>
                  <a:cubicBezTo>
                    <a:pt x="955" y="658"/>
                    <a:pt x="954" y="657"/>
                    <a:pt x="953" y="657"/>
                  </a:cubicBezTo>
                  <a:cubicBezTo>
                    <a:pt x="953" y="656"/>
                    <a:pt x="952" y="655"/>
                    <a:pt x="952" y="654"/>
                  </a:cubicBezTo>
                  <a:cubicBezTo>
                    <a:pt x="951" y="653"/>
                    <a:pt x="952" y="653"/>
                    <a:pt x="952" y="652"/>
                  </a:cubicBezTo>
                  <a:cubicBezTo>
                    <a:pt x="952" y="651"/>
                    <a:pt x="952" y="651"/>
                    <a:pt x="953" y="651"/>
                  </a:cubicBezTo>
                  <a:cubicBezTo>
                    <a:pt x="953" y="650"/>
                    <a:pt x="953" y="650"/>
                    <a:pt x="952" y="649"/>
                  </a:cubicBezTo>
                  <a:cubicBezTo>
                    <a:pt x="952" y="648"/>
                    <a:pt x="952" y="648"/>
                    <a:pt x="952" y="647"/>
                  </a:cubicBezTo>
                  <a:cubicBezTo>
                    <a:pt x="952" y="647"/>
                    <a:pt x="952" y="647"/>
                    <a:pt x="952" y="647"/>
                  </a:cubicBezTo>
                  <a:cubicBezTo>
                    <a:pt x="952" y="647"/>
                    <a:pt x="952" y="647"/>
                    <a:pt x="952" y="647"/>
                  </a:cubicBezTo>
                  <a:cubicBezTo>
                    <a:pt x="952" y="647"/>
                    <a:pt x="952" y="647"/>
                    <a:pt x="951" y="647"/>
                  </a:cubicBezTo>
                  <a:cubicBezTo>
                    <a:pt x="951" y="646"/>
                    <a:pt x="951" y="645"/>
                    <a:pt x="952" y="645"/>
                  </a:cubicBezTo>
                  <a:cubicBezTo>
                    <a:pt x="952" y="644"/>
                    <a:pt x="952" y="644"/>
                    <a:pt x="952" y="644"/>
                  </a:cubicBezTo>
                  <a:cubicBezTo>
                    <a:pt x="952" y="644"/>
                    <a:pt x="952" y="644"/>
                    <a:pt x="952" y="644"/>
                  </a:cubicBezTo>
                  <a:cubicBezTo>
                    <a:pt x="952" y="644"/>
                    <a:pt x="952" y="644"/>
                    <a:pt x="952" y="644"/>
                  </a:cubicBezTo>
                  <a:cubicBezTo>
                    <a:pt x="952" y="643"/>
                    <a:pt x="953" y="643"/>
                    <a:pt x="953" y="642"/>
                  </a:cubicBezTo>
                  <a:cubicBezTo>
                    <a:pt x="953" y="642"/>
                    <a:pt x="953" y="643"/>
                    <a:pt x="953" y="643"/>
                  </a:cubicBezTo>
                  <a:cubicBezTo>
                    <a:pt x="953" y="643"/>
                    <a:pt x="953" y="643"/>
                    <a:pt x="952" y="643"/>
                  </a:cubicBezTo>
                  <a:cubicBezTo>
                    <a:pt x="952" y="644"/>
                    <a:pt x="952" y="644"/>
                    <a:pt x="952" y="644"/>
                  </a:cubicBezTo>
                  <a:cubicBezTo>
                    <a:pt x="952" y="643"/>
                    <a:pt x="952" y="643"/>
                    <a:pt x="952" y="643"/>
                  </a:cubicBezTo>
                  <a:cubicBezTo>
                    <a:pt x="952" y="643"/>
                    <a:pt x="952" y="643"/>
                    <a:pt x="952" y="643"/>
                  </a:cubicBezTo>
                  <a:cubicBezTo>
                    <a:pt x="951" y="643"/>
                    <a:pt x="951" y="643"/>
                    <a:pt x="951" y="643"/>
                  </a:cubicBezTo>
                  <a:cubicBezTo>
                    <a:pt x="950" y="644"/>
                    <a:pt x="949" y="644"/>
                    <a:pt x="948" y="643"/>
                  </a:cubicBezTo>
                  <a:cubicBezTo>
                    <a:pt x="948" y="643"/>
                    <a:pt x="948" y="643"/>
                    <a:pt x="948" y="643"/>
                  </a:cubicBezTo>
                  <a:cubicBezTo>
                    <a:pt x="948" y="643"/>
                    <a:pt x="948" y="643"/>
                    <a:pt x="948" y="643"/>
                  </a:cubicBezTo>
                  <a:cubicBezTo>
                    <a:pt x="948" y="643"/>
                    <a:pt x="948" y="643"/>
                    <a:pt x="948" y="643"/>
                  </a:cubicBezTo>
                  <a:cubicBezTo>
                    <a:pt x="948" y="643"/>
                    <a:pt x="947" y="643"/>
                    <a:pt x="947" y="643"/>
                  </a:cubicBezTo>
                  <a:cubicBezTo>
                    <a:pt x="947" y="643"/>
                    <a:pt x="946" y="643"/>
                    <a:pt x="946" y="643"/>
                  </a:cubicBezTo>
                  <a:cubicBezTo>
                    <a:pt x="946" y="643"/>
                    <a:pt x="945" y="642"/>
                    <a:pt x="945" y="642"/>
                  </a:cubicBezTo>
                  <a:cubicBezTo>
                    <a:pt x="945" y="642"/>
                    <a:pt x="945" y="642"/>
                    <a:pt x="945" y="642"/>
                  </a:cubicBezTo>
                  <a:cubicBezTo>
                    <a:pt x="943" y="641"/>
                    <a:pt x="942" y="639"/>
                    <a:pt x="941" y="638"/>
                  </a:cubicBezTo>
                  <a:cubicBezTo>
                    <a:pt x="941" y="638"/>
                    <a:pt x="941" y="638"/>
                    <a:pt x="941" y="638"/>
                  </a:cubicBezTo>
                  <a:cubicBezTo>
                    <a:pt x="941" y="638"/>
                    <a:pt x="941" y="638"/>
                    <a:pt x="941" y="637"/>
                  </a:cubicBezTo>
                  <a:cubicBezTo>
                    <a:pt x="940" y="636"/>
                    <a:pt x="939" y="635"/>
                    <a:pt x="937" y="635"/>
                  </a:cubicBezTo>
                  <a:cubicBezTo>
                    <a:pt x="937" y="635"/>
                    <a:pt x="937" y="635"/>
                    <a:pt x="937" y="635"/>
                  </a:cubicBezTo>
                  <a:cubicBezTo>
                    <a:pt x="937" y="635"/>
                    <a:pt x="937" y="635"/>
                    <a:pt x="937" y="635"/>
                  </a:cubicBezTo>
                  <a:cubicBezTo>
                    <a:pt x="937" y="635"/>
                    <a:pt x="936" y="635"/>
                    <a:pt x="936" y="636"/>
                  </a:cubicBezTo>
                  <a:cubicBezTo>
                    <a:pt x="936" y="636"/>
                    <a:pt x="935" y="636"/>
                    <a:pt x="935" y="636"/>
                  </a:cubicBezTo>
                  <a:cubicBezTo>
                    <a:pt x="935" y="636"/>
                    <a:pt x="934" y="636"/>
                    <a:pt x="934" y="636"/>
                  </a:cubicBezTo>
                  <a:cubicBezTo>
                    <a:pt x="934" y="636"/>
                    <a:pt x="934" y="636"/>
                    <a:pt x="934" y="636"/>
                  </a:cubicBezTo>
                  <a:cubicBezTo>
                    <a:pt x="934" y="636"/>
                    <a:pt x="933" y="635"/>
                    <a:pt x="933" y="635"/>
                  </a:cubicBezTo>
                  <a:cubicBezTo>
                    <a:pt x="933" y="635"/>
                    <a:pt x="933" y="635"/>
                    <a:pt x="933" y="635"/>
                  </a:cubicBezTo>
                  <a:cubicBezTo>
                    <a:pt x="932" y="635"/>
                    <a:pt x="932" y="635"/>
                    <a:pt x="932" y="634"/>
                  </a:cubicBezTo>
                  <a:cubicBezTo>
                    <a:pt x="931" y="634"/>
                    <a:pt x="931" y="634"/>
                    <a:pt x="931" y="633"/>
                  </a:cubicBezTo>
                  <a:cubicBezTo>
                    <a:pt x="929" y="633"/>
                    <a:pt x="928" y="633"/>
                    <a:pt x="927" y="633"/>
                  </a:cubicBezTo>
                  <a:cubicBezTo>
                    <a:pt x="926" y="633"/>
                    <a:pt x="924" y="633"/>
                    <a:pt x="923" y="633"/>
                  </a:cubicBezTo>
                  <a:cubicBezTo>
                    <a:pt x="923" y="633"/>
                    <a:pt x="922" y="632"/>
                    <a:pt x="922" y="632"/>
                  </a:cubicBezTo>
                  <a:cubicBezTo>
                    <a:pt x="922" y="632"/>
                    <a:pt x="921" y="631"/>
                    <a:pt x="921" y="631"/>
                  </a:cubicBezTo>
                  <a:cubicBezTo>
                    <a:pt x="920" y="631"/>
                    <a:pt x="920" y="631"/>
                    <a:pt x="920" y="630"/>
                  </a:cubicBezTo>
                  <a:cubicBezTo>
                    <a:pt x="920" y="630"/>
                    <a:pt x="920" y="630"/>
                    <a:pt x="920" y="630"/>
                  </a:cubicBezTo>
                  <a:cubicBezTo>
                    <a:pt x="919" y="629"/>
                    <a:pt x="919" y="629"/>
                    <a:pt x="919" y="628"/>
                  </a:cubicBezTo>
                  <a:cubicBezTo>
                    <a:pt x="919" y="628"/>
                    <a:pt x="919" y="628"/>
                    <a:pt x="919" y="628"/>
                  </a:cubicBezTo>
                  <a:cubicBezTo>
                    <a:pt x="919" y="627"/>
                    <a:pt x="919" y="627"/>
                    <a:pt x="919" y="627"/>
                  </a:cubicBezTo>
                  <a:cubicBezTo>
                    <a:pt x="919" y="626"/>
                    <a:pt x="919" y="626"/>
                    <a:pt x="919" y="625"/>
                  </a:cubicBezTo>
                  <a:cubicBezTo>
                    <a:pt x="919" y="624"/>
                    <a:pt x="918" y="624"/>
                    <a:pt x="918" y="624"/>
                  </a:cubicBezTo>
                  <a:cubicBezTo>
                    <a:pt x="917" y="623"/>
                    <a:pt x="917" y="622"/>
                    <a:pt x="916" y="620"/>
                  </a:cubicBezTo>
                  <a:cubicBezTo>
                    <a:pt x="916" y="620"/>
                    <a:pt x="916" y="620"/>
                    <a:pt x="916" y="619"/>
                  </a:cubicBezTo>
                  <a:cubicBezTo>
                    <a:pt x="916" y="619"/>
                    <a:pt x="916" y="618"/>
                    <a:pt x="916" y="617"/>
                  </a:cubicBezTo>
                  <a:cubicBezTo>
                    <a:pt x="916" y="617"/>
                    <a:pt x="916" y="617"/>
                    <a:pt x="916" y="617"/>
                  </a:cubicBezTo>
                  <a:cubicBezTo>
                    <a:pt x="915" y="616"/>
                    <a:pt x="914" y="616"/>
                    <a:pt x="913" y="615"/>
                  </a:cubicBezTo>
                  <a:cubicBezTo>
                    <a:pt x="912" y="614"/>
                    <a:pt x="912" y="613"/>
                    <a:pt x="912" y="611"/>
                  </a:cubicBezTo>
                  <a:cubicBezTo>
                    <a:pt x="912" y="611"/>
                    <a:pt x="911" y="611"/>
                    <a:pt x="911" y="610"/>
                  </a:cubicBezTo>
                  <a:cubicBezTo>
                    <a:pt x="911" y="610"/>
                    <a:pt x="911" y="610"/>
                    <a:pt x="911" y="610"/>
                  </a:cubicBezTo>
                  <a:cubicBezTo>
                    <a:pt x="910" y="610"/>
                    <a:pt x="910" y="610"/>
                    <a:pt x="910" y="609"/>
                  </a:cubicBezTo>
                  <a:cubicBezTo>
                    <a:pt x="910" y="608"/>
                    <a:pt x="910" y="608"/>
                    <a:pt x="910" y="608"/>
                  </a:cubicBezTo>
                  <a:cubicBezTo>
                    <a:pt x="910" y="608"/>
                    <a:pt x="910" y="608"/>
                    <a:pt x="910" y="607"/>
                  </a:cubicBezTo>
                  <a:cubicBezTo>
                    <a:pt x="909" y="607"/>
                    <a:pt x="909" y="607"/>
                    <a:pt x="909" y="607"/>
                  </a:cubicBezTo>
                  <a:cubicBezTo>
                    <a:pt x="909" y="607"/>
                    <a:pt x="908" y="606"/>
                    <a:pt x="908" y="606"/>
                  </a:cubicBezTo>
                  <a:cubicBezTo>
                    <a:pt x="908" y="605"/>
                    <a:pt x="908" y="605"/>
                    <a:pt x="908" y="604"/>
                  </a:cubicBezTo>
                  <a:cubicBezTo>
                    <a:pt x="907" y="603"/>
                    <a:pt x="908" y="603"/>
                    <a:pt x="908" y="602"/>
                  </a:cubicBezTo>
                  <a:cubicBezTo>
                    <a:pt x="908" y="602"/>
                    <a:pt x="908" y="602"/>
                    <a:pt x="908" y="602"/>
                  </a:cubicBezTo>
                  <a:cubicBezTo>
                    <a:pt x="908" y="602"/>
                    <a:pt x="908" y="601"/>
                    <a:pt x="907" y="601"/>
                  </a:cubicBezTo>
                  <a:cubicBezTo>
                    <a:pt x="907" y="601"/>
                    <a:pt x="906" y="601"/>
                    <a:pt x="906" y="601"/>
                  </a:cubicBezTo>
                  <a:cubicBezTo>
                    <a:pt x="905" y="600"/>
                    <a:pt x="905" y="600"/>
                    <a:pt x="905" y="599"/>
                  </a:cubicBezTo>
                  <a:cubicBezTo>
                    <a:pt x="905" y="599"/>
                    <a:pt x="906" y="599"/>
                    <a:pt x="906" y="599"/>
                  </a:cubicBezTo>
                  <a:cubicBezTo>
                    <a:pt x="906" y="599"/>
                    <a:pt x="906" y="599"/>
                    <a:pt x="906" y="598"/>
                  </a:cubicBezTo>
                  <a:cubicBezTo>
                    <a:pt x="906" y="598"/>
                    <a:pt x="906" y="597"/>
                    <a:pt x="906" y="596"/>
                  </a:cubicBezTo>
                  <a:cubicBezTo>
                    <a:pt x="906" y="596"/>
                    <a:pt x="905" y="596"/>
                    <a:pt x="905" y="596"/>
                  </a:cubicBezTo>
                  <a:cubicBezTo>
                    <a:pt x="905" y="596"/>
                    <a:pt x="905" y="596"/>
                    <a:pt x="905" y="596"/>
                  </a:cubicBezTo>
                  <a:cubicBezTo>
                    <a:pt x="903" y="596"/>
                    <a:pt x="903" y="595"/>
                    <a:pt x="903" y="594"/>
                  </a:cubicBezTo>
                  <a:cubicBezTo>
                    <a:pt x="903" y="593"/>
                    <a:pt x="903" y="593"/>
                    <a:pt x="903" y="593"/>
                  </a:cubicBezTo>
                  <a:cubicBezTo>
                    <a:pt x="903" y="592"/>
                    <a:pt x="903" y="592"/>
                    <a:pt x="902" y="592"/>
                  </a:cubicBezTo>
                  <a:cubicBezTo>
                    <a:pt x="902" y="592"/>
                    <a:pt x="902" y="592"/>
                    <a:pt x="902" y="591"/>
                  </a:cubicBezTo>
                  <a:cubicBezTo>
                    <a:pt x="902" y="591"/>
                    <a:pt x="902" y="591"/>
                    <a:pt x="902" y="591"/>
                  </a:cubicBezTo>
                  <a:cubicBezTo>
                    <a:pt x="902" y="590"/>
                    <a:pt x="902" y="590"/>
                    <a:pt x="902" y="590"/>
                  </a:cubicBezTo>
                  <a:cubicBezTo>
                    <a:pt x="902" y="590"/>
                    <a:pt x="901" y="590"/>
                    <a:pt x="900" y="590"/>
                  </a:cubicBezTo>
                  <a:cubicBezTo>
                    <a:pt x="900" y="590"/>
                    <a:pt x="900" y="590"/>
                    <a:pt x="899" y="589"/>
                  </a:cubicBezTo>
                  <a:cubicBezTo>
                    <a:pt x="899" y="589"/>
                    <a:pt x="899" y="589"/>
                    <a:pt x="899" y="589"/>
                  </a:cubicBezTo>
                  <a:cubicBezTo>
                    <a:pt x="899" y="589"/>
                    <a:pt x="899" y="589"/>
                    <a:pt x="899" y="589"/>
                  </a:cubicBezTo>
                  <a:cubicBezTo>
                    <a:pt x="899" y="589"/>
                    <a:pt x="899" y="589"/>
                    <a:pt x="899" y="589"/>
                  </a:cubicBezTo>
                  <a:cubicBezTo>
                    <a:pt x="899" y="589"/>
                    <a:pt x="899" y="589"/>
                    <a:pt x="899" y="589"/>
                  </a:cubicBezTo>
                  <a:cubicBezTo>
                    <a:pt x="899" y="588"/>
                    <a:pt x="900" y="588"/>
                    <a:pt x="900" y="588"/>
                  </a:cubicBezTo>
                  <a:cubicBezTo>
                    <a:pt x="900" y="587"/>
                    <a:pt x="900" y="587"/>
                    <a:pt x="900" y="587"/>
                  </a:cubicBezTo>
                  <a:cubicBezTo>
                    <a:pt x="899" y="586"/>
                    <a:pt x="899" y="586"/>
                    <a:pt x="899" y="586"/>
                  </a:cubicBezTo>
                  <a:cubicBezTo>
                    <a:pt x="898" y="586"/>
                    <a:pt x="898" y="586"/>
                    <a:pt x="897" y="587"/>
                  </a:cubicBezTo>
                  <a:cubicBezTo>
                    <a:pt x="897" y="587"/>
                    <a:pt x="897" y="587"/>
                    <a:pt x="897" y="587"/>
                  </a:cubicBezTo>
                  <a:cubicBezTo>
                    <a:pt x="897" y="587"/>
                    <a:pt x="897" y="587"/>
                    <a:pt x="897" y="587"/>
                  </a:cubicBezTo>
                  <a:cubicBezTo>
                    <a:pt x="897" y="587"/>
                    <a:pt x="897" y="587"/>
                    <a:pt x="897" y="587"/>
                  </a:cubicBezTo>
                  <a:cubicBezTo>
                    <a:pt x="897" y="586"/>
                    <a:pt x="897" y="586"/>
                    <a:pt x="897" y="586"/>
                  </a:cubicBezTo>
                  <a:cubicBezTo>
                    <a:pt x="897" y="586"/>
                    <a:pt x="897" y="586"/>
                    <a:pt x="897" y="586"/>
                  </a:cubicBezTo>
                  <a:cubicBezTo>
                    <a:pt x="896" y="585"/>
                    <a:pt x="896" y="584"/>
                    <a:pt x="895" y="584"/>
                  </a:cubicBezTo>
                  <a:cubicBezTo>
                    <a:pt x="895" y="583"/>
                    <a:pt x="894" y="583"/>
                    <a:pt x="893" y="583"/>
                  </a:cubicBezTo>
                  <a:cubicBezTo>
                    <a:pt x="893" y="583"/>
                    <a:pt x="892" y="583"/>
                    <a:pt x="892" y="583"/>
                  </a:cubicBezTo>
                  <a:cubicBezTo>
                    <a:pt x="891" y="583"/>
                    <a:pt x="891" y="583"/>
                    <a:pt x="891" y="583"/>
                  </a:cubicBezTo>
                  <a:cubicBezTo>
                    <a:pt x="890" y="583"/>
                    <a:pt x="890" y="583"/>
                    <a:pt x="889" y="583"/>
                  </a:cubicBezTo>
                  <a:cubicBezTo>
                    <a:pt x="889" y="583"/>
                    <a:pt x="888" y="583"/>
                    <a:pt x="888" y="583"/>
                  </a:cubicBezTo>
                  <a:cubicBezTo>
                    <a:pt x="887" y="583"/>
                    <a:pt x="887" y="583"/>
                    <a:pt x="886" y="583"/>
                  </a:cubicBezTo>
                  <a:cubicBezTo>
                    <a:pt x="886" y="583"/>
                    <a:pt x="886" y="583"/>
                    <a:pt x="886" y="583"/>
                  </a:cubicBezTo>
                  <a:cubicBezTo>
                    <a:pt x="886" y="583"/>
                    <a:pt x="885" y="583"/>
                    <a:pt x="885" y="583"/>
                  </a:cubicBezTo>
                  <a:cubicBezTo>
                    <a:pt x="884" y="583"/>
                    <a:pt x="884" y="583"/>
                    <a:pt x="884" y="582"/>
                  </a:cubicBezTo>
                  <a:cubicBezTo>
                    <a:pt x="883" y="582"/>
                    <a:pt x="883" y="582"/>
                    <a:pt x="883" y="581"/>
                  </a:cubicBezTo>
                  <a:cubicBezTo>
                    <a:pt x="883" y="581"/>
                    <a:pt x="883" y="581"/>
                    <a:pt x="883" y="581"/>
                  </a:cubicBezTo>
                  <a:cubicBezTo>
                    <a:pt x="882" y="581"/>
                    <a:pt x="882" y="581"/>
                    <a:pt x="882" y="580"/>
                  </a:cubicBezTo>
                  <a:cubicBezTo>
                    <a:pt x="881" y="580"/>
                    <a:pt x="881" y="580"/>
                    <a:pt x="881" y="580"/>
                  </a:cubicBezTo>
                  <a:cubicBezTo>
                    <a:pt x="881" y="580"/>
                    <a:pt x="880" y="580"/>
                    <a:pt x="879" y="580"/>
                  </a:cubicBezTo>
                  <a:cubicBezTo>
                    <a:pt x="878" y="579"/>
                    <a:pt x="877" y="579"/>
                    <a:pt x="876" y="579"/>
                  </a:cubicBezTo>
                  <a:cubicBezTo>
                    <a:pt x="876" y="579"/>
                    <a:pt x="876" y="579"/>
                    <a:pt x="876" y="579"/>
                  </a:cubicBezTo>
                  <a:cubicBezTo>
                    <a:pt x="875" y="579"/>
                    <a:pt x="874" y="579"/>
                    <a:pt x="872" y="580"/>
                  </a:cubicBezTo>
                  <a:cubicBezTo>
                    <a:pt x="872" y="580"/>
                    <a:pt x="871" y="580"/>
                    <a:pt x="871" y="580"/>
                  </a:cubicBezTo>
                  <a:cubicBezTo>
                    <a:pt x="871" y="580"/>
                    <a:pt x="870" y="581"/>
                    <a:pt x="870" y="581"/>
                  </a:cubicBezTo>
                  <a:cubicBezTo>
                    <a:pt x="869" y="581"/>
                    <a:pt x="868" y="581"/>
                    <a:pt x="868" y="581"/>
                  </a:cubicBezTo>
                  <a:cubicBezTo>
                    <a:pt x="867" y="581"/>
                    <a:pt x="867" y="581"/>
                    <a:pt x="867" y="581"/>
                  </a:cubicBezTo>
                  <a:cubicBezTo>
                    <a:pt x="866" y="581"/>
                    <a:pt x="865" y="582"/>
                    <a:pt x="865" y="582"/>
                  </a:cubicBezTo>
                  <a:cubicBezTo>
                    <a:pt x="864" y="582"/>
                    <a:pt x="863" y="582"/>
                    <a:pt x="863" y="582"/>
                  </a:cubicBezTo>
                  <a:cubicBezTo>
                    <a:pt x="862" y="582"/>
                    <a:pt x="862" y="582"/>
                    <a:pt x="862" y="582"/>
                  </a:cubicBezTo>
                  <a:cubicBezTo>
                    <a:pt x="862" y="582"/>
                    <a:pt x="862" y="582"/>
                    <a:pt x="862" y="582"/>
                  </a:cubicBezTo>
                  <a:cubicBezTo>
                    <a:pt x="862" y="582"/>
                    <a:pt x="862" y="582"/>
                    <a:pt x="862" y="582"/>
                  </a:cubicBezTo>
                  <a:cubicBezTo>
                    <a:pt x="862" y="582"/>
                    <a:pt x="862" y="582"/>
                    <a:pt x="862" y="582"/>
                  </a:cubicBezTo>
                  <a:cubicBezTo>
                    <a:pt x="862" y="582"/>
                    <a:pt x="862" y="581"/>
                    <a:pt x="862" y="581"/>
                  </a:cubicBezTo>
                  <a:cubicBezTo>
                    <a:pt x="862" y="581"/>
                    <a:pt x="862" y="581"/>
                    <a:pt x="862" y="581"/>
                  </a:cubicBezTo>
                  <a:cubicBezTo>
                    <a:pt x="862" y="581"/>
                    <a:pt x="862" y="582"/>
                    <a:pt x="862" y="582"/>
                  </a:cubicBezTo>
                  <a:cubicBezTo>
                    <a:pt x="862" y="582"/>
                    <a:pt x="862" y="582"/>
                    <a:pt x="862" y="582"/>
                  </a:cubicBezTo>
                  <a:cubicBezTo>
                    <a:pt x="862" y="582"/>
                    <a:pt x="862" y="582"/>
                    <a:pt x="862" y="582"/>
                  </a:cubicBezTo>
                  <a:cubicBezTo>
                    <a:pt x="862" y="582"/>
                    <a:pt x="862" y="582"/>
                    <a:pt x="862" y="582"/>
                  </a:cubicBezTo>
                  <a:cubicBezTo>
                    <a:pt x="862" y="582"/>
                    <a:pt x="862" y="582"/>
                    <a:pt x="862" y="582"/>
                  </a:cubicBezTo>
                  <a:cubicBezTo>
                    <a:pt x="862" y="582"/>
                    <a:pt x="862" y="582"/>
                    <a:pt x="862" y="582"/>
                  </a:cubicBezTo>
                  <a:cubicBezTo>
                    <a:pt x="862" y="582"/>
                    <a:pt x="862" y="582"/>
                    <a:pt x="862" y="582"/>
                  </a:cubicBezTo>
                  <a:cubicBezTo>
                    <a:pt x="862" y="582"/>
                    <a:pt x="862" y="582"/>
                    <a:pt x="862" y="582"/>
                  </a:cubicBezTo>
                  <a:cubicBezTo>
                    <a:pt x="861" y="583"/>
                    <a:pt x="860" y="583"/>
                    <a:pt x="860" y="583"/>
                  </a:cubicBezTo>
                  <a:cubicBezTo>
                    <a:pt x="859" y="584"/>
                    <a:pt x="858" y="584"/>
                    <a:pt x="857" y="584"/>
                  </a:cubicBezTo>
                  <a:cubicBezTo>
                    <a:pt x="857" y="584"/>
                    <a:pt x="856" y="584"/>
                    <a:pt x="855" y="585"/>
                  </a:cubicBezTo>
                  <a:cubicBezTo>
                    <a:pt x="854" y="585"/>
                    <a:pt x="853" y="585"/>
                    <a:pt x="852" y="585"/>
                  </a:cubicBezTo>
                  <a:cubicBezTo>
                    <a:pt x="851" y="585"/>
                    <a:pt x="850" y="586"/>
                    <a:pt x="849" y="587"/>
                  </a:cubicBezTo>
                  <a:cubicBezTo>
                    <a:pt x="849" y="587"/>
                    <a:pt x="849" y="587"/>
                    <a:pt x="849" y="587"/>
                  </a:cubicBezTo>
                  <a:cubicBezTo>
                    <a:pt x="849" y="588"/>
                    <a:pt x="848" y="589"/>
                    <a:pt x="848" y="589"/>
                  </a:cubicBezTo>
                  <a:cubicBezTo>
                    <a:pt x="847" y="590"/>
                    <a:pt x="846" y="590"/>
                    <a:pt x="846" y="591"/>
                  </a:cubicBezTo>
                  <a:cubicBezTo>
                    <a:pt x="846" y="591"/>
                    <a:pt x="846" y="592"/>
                    <a:pt x="846" y="592"/>
                  </a:cubicBezTo>
                  <a:cubicBezTo>
                    <a:pt x="846" y="593"/>
                    <a:pt x="846" y="593"/>
                    <a:pt x="846" y="594"/>
                  </a:cubicBezTo>
                  <a:cubicBezTo>
                    <a:pt x="845" y="594"/>
                    <a:pt x="845" y="594"/>
                    <a:pt x="845" y="595"/>
                  </a:cubicBezTo>
                  <a:cubicBezTo>
                    <a:pt x="845" y="595"/>
                    <a:pt x="846" y="595"/>
                    <a:pt x="846" y="595"/>
                  </a:cubicBezTo>
                  <a:cubicBezTo>
                    <a:pt x="846" y="595"/>
                    <a:pt x="846" y="595"/>
                    <a:pt x="846" y="595"/>
                  </a:cubicBezTo>
                  <a:cubicBezTo>
                    <a:pt x="847" y="595"/>
                    <a:pt x="847" y="595"/>
                    <a:pt x="848" y="595"/>
                  </a:cubicBezTo>
                  <a:cubicBezTo>
                    <a:pt x="848" y="594"/>
                    <a:pt x="849" y="594"/>
                    <a:pt x="850" y="594"/>
                  </a:cubicBezTo>
                  <a:cubicBezTo>
                    <a:pt x="850" y="594"/>
                    <a:pt x="850" y="594"/>
                    <a:pt x="851" y="594"/>
                  </a:cubicBezTo>
                  <a:cubicBezTo>
                    <a:pt x="851" y="594"/>
                    <a:pt x="851" y="595"/>
                    <a:pt x="851" y="595"/>
                  </a:cubicBezTo>
                  <a:cubicBezTo>
                    <a:pt x="851" y="595"/>
                    <a:pt x="852" y="595"/>
                    <a:pt x="852" y="596"/>
                  </a:cubicBezTo>
                  <a:cubicBezTo>
                    <a:pt x="852" y="596"/>
                    <a:pt x="852" y="597"/>
                    <a:pt x="852" y="598"/>
                  </a:cubicBezTo>
                  <a:cubicBezTo>
                    <a:pt x="852" y="598"/>
                    <a:pt x="853" y="599"/>
                    <a:pt x="853" y="599"/>
                  </a:cubicBezTo>
                  <a:cubicBezTo>
                    <a:pt x="853" y="600"/>
                    <a:pt x="854" y="601"/>
                    <a:pt x="854" y="602"/>
                  </a:cubicBezTo>
                  <a:cubicBezTo>
                    <a:pt x="854" y="602"/>
                    <a:pt x="854" y="602"/>
                    <a:pt x="854" y="602"/>
                  </a:cubicBezTo>
                  <a:cubicBezTo>
                    <a:pt x="854" y="602"/>
                    <a:pt x="854" y="603"/>
                    <a:pt x="853" y="604"/>
                  </a:cubicBezTo>
                  <a:cubicBezTo>
                    <a:pt x="853" y="604"/>
                    <a:pt x="853" y="605"/>
                    <a:pt x="852" y="605"/>
                  </a:cubicBezTo>
                  <a:cubicBezTo>
                    <a:pt x="852" y="605"/>
                    <a:pt x="852" y="605"/>
                    <a:pt x="852" y="605"/>
                  </a:cubicBezTo>
                  <a:cubicBezTo>
                    <a:pt x="851" y="606"/>
                    <a:pt x="850" y="607"/>
                    <a:pt x="850" y="607"/>
                  </a:cubicBezTo>
                  <a:cubicBezTo>
                    <a:pt x="849" y="608"/>
                    <a:pt x="849" y="608"/>
                    <a:pt x="849" y="608"/>
                  </a:cubicBezTo>
                  <a:cubicBezTo>
                    <a:pt x="849" y="609"/>
                    <a:pt x="848" y="609"/>
                    <a:pt x="848" y="609"/>
                  </a:cubicBezTo>
                  <a:cubicBezTo>
                    <a:pt x="848" y="610"/>
                    <a:pt x="847" y="610"/>
                    <a:pt x="847" y="610"/>
                  </a:cubicBezTo>
                  <a:cubicBezTo>
                    <a:pt x="846" y="611"/>
                    <a:pt x="846" y="611"/>
                    <a:pt x="845" y="612"/>
                  </a:cubicBezTo>
                  <a:cubicBezTo>
                    <a:pt x="845" y="613"/>
                    <a:pt x="845" y="613"/>
                    <a:pt x="846" y="614"/>
                  </a:cubicBezTo>
                  <a:cubicBezTo>
                    <a:pt x="846" y="615"/>
                    <a:pt x="846" y="615"/>
                    <a:pt x="846" y="615"/>
                  </a:cubicBezTo>
                  <a:cubicBezTo>
                    <a:pt x="847" y="617"/>
                    <a:pt x="846" y="619"/>
                    <a:pt x="845" y="620"/>
                  </a:cubicBezTo>
                  <a:cubicBezTo>
                    <a:pt x="845" y="621"/>
                    <a:pt x="845" y="621"/>
                    <a:pt x="845" y="622"/>
                  </a:cubicBezTo>
                  <a:cubicBezTo>
                    <a:pt x="845" y="623"/>
                    <a:pt x="845" y="623"/>
                    <a:pt x="844" y="624"/>
                  </a:cubicBezTo>
                  <a:cubicBezTo>
                    <a:pt x="844" y="624"/>
                    <a:pt x="844" y="625"/>
                    <a:pt x="843" y="625"/>
                  </a:cubicBezTo>
                  <a:cubicBezTo>
                    <a:pt x="843" y="625"/>
                    <a:pt x="842" y="626"/>
                    <a:pt x="842" y="626"/>
                  </a:cubicBezTo>
                  <a:cubicBezTo>
                    <a:pt x="842" y="627"/>
                    <a:pt x="842" y="628"/>
                    <a:pt x="843" y="628"/>
                  </a:cubicBezTo>
                  <a:cubicBezTo>
                    <a:pt x="843" y="629"/>
                    <a:pt x="844" y="629"/>
                    <a:pt x="844" y="629"/>
                  </a:cubicBezTo>
                  <a:cubicBezTo>
                    <a:pt x="844" y="629"/>
                    <a:pt x="844" y="629"/>
                    <a:pt x="845" y="629"/>
                  </a:cubicBezTo>
                  <a:cubicBezTo>
                    <a:pt x="845" y="629"/>
                    <a:pt x="846" y="630"/>
                    <a:pt x="846" y="630"/>
                  </a:cubicBezTo>
                  <a:cubicBezTo>
                    <a:pt x="846" y="631"/>
                    <a:pt x="846" y="632"/>
                    <a:pt x="846" y="633"/>
                  </a:cubicBezTo>
                  <a:cubicBezTo>
                    <a:pt x="845" y="634"/>
                    <a:pt x="843" y="634"/>
                    <a:pt x="841" y="635"/>
                  </a:cubicBezTo>
                  <a:cubicBezTo>
                    <a:pt x="841" y="635"/>
                    <a:pt x="841" y="635"/>
                    <a:pt x="841" y="635"/>
                  </a:cubicBezTo>
                  <a:cubicBezTo>
                    <a:pt x="840" y="635"/>
                    <a:pt x="838" y="635"/>
                    <a:pt x="837" y="636"/>
                  </a:cubicBezTo>
                  <a:cubicBezTo>
                    <a:pt x="836" y="637"/>
                    <a:pt x="835" y="638"/>
                    <a:pt x="834" y="639"/>
                  </a:cubicBezTo>
                  <a:cubicBezTo>
                    <a:pt x="833" y="639"/>
                    <a:pt x="832" y="640"/>
                    <a:pt x="831" y="640"/>
                  </a:cubicBezTo>
                  <a:cubicBezTo>
                    <a:pt x="831" y="640"/>
                    <a:pt x="831" y="640"/>
                    <a:pt x="831" y="640"/>
                  </a:cubicBezTo>
                  <a:cubicBezTo>
                    <a:pt x="830" y="640"/>
                    <a:pt x="830" y="640"/>
                    <a:pt x="829" y="639"/>
                  </a:cubicBezTo>
                  <a:cubicBezTo>
                    <a:pt x="829" y="639"/>
                    <a:pt x="829" y="639"/>
                    <a:pt x="829" y="639"/>
                  </a:cubicBezTo>
                  <a:cubicBezTo>
                    <a:pt x="828" y="638"/>
                    <a:pt x="828" y="638"/>
                    <a:pt x="827" y="638"/>
                  </a:cubicBezTo>
                  <a:cubicBezTo>
                    <a:pt x="826" y="638"/>
                    <a:pt x="826" y="638"/>
                    <a:pt x="826" y="638"/>
                  </a:cubicBezTo>
                  <a:cubicBezTo>
                    <a:pt x="825" y="638"/>
                    <a:pt x="825" y="638"/>
                    <a:pt x="825" y="638"/>
                  </a:cubicBezTo>
                  <a:cubicBezTo>
                    <a:pt x="824" y="638"/>
                    <a:pt x="824" y="638"/>
                    <a:pt x="824" y="638"/>
                  </a:cubicBezTo>
                  <a:cubicBezTo>
                    <a:pt x="823" y="638"/>
                    <a:pt x="822" y="637"/>
                    <a:pt x="822" y="637"/>
                  </a:cubicBezTo>
                  <a:cubicBezTo>
                    <a:pt x="822" y="637"/>
                    <a:pt x="822" y="637"/>
                    <a:pt x="821" y="637"/>
                  </a:cubicBezTo>
                  <a:cubicBezTo>
                    <a:pt x="821" y="636"/>
                    <a:pt x="820" y="636"/>
                    <a:pt x="819" y="636"/>
                  </a:cubicBezTo>
                  <a:cubicBezTo>
                    <a:pt x="818" y="636"/>
                    <a:pt x="817" y="636"/>
                    <a:pt x="816" y="636"/>
                  </a:cubicBezTo>
                  <a:cubicBezTo>
                    <a:pt x="815" y="637"/>
                    <a:pt x="815" y="637"/>
                    <a:pt x="815" y="637"/>
                  </a:cubicBezTo>
                  <a:cubicBezTo>
                    <a:pt x="814" y="638"/>
                    <a:pt x="812" y="638"/>
                    <a:pt x="811" y="638"/>
                  </a:cubicBezTo>
                  <a:cubicBezTo>
                    <a:pt x="811" y="638"/>
                    <a:pt x="811" y="638"/>
                    <a:pt x="810" y="638"/>
                  </a:cubicBezTo>
                  <a:cubicBezTo>
                    <a:pt x="810" y="638"/>
                    <a:pt x="810" y="638"/>
                    <a:pt x="810" y="638"/>
                  </a:cubicBezTo>
                  <a:cubicBezTo>
                    <a:pt x="809" y="638"/>
                    <a:pt x="807" y="638"/>
                    <a:pt x="806" y="636"/>
                  </a:cubicBezTo>
                  <a:cubicBezTo>
                    <a:pt x="805" y="636"/>
                    <a:pt x="805" y="636"/>
                    <a:pt x="805" y="636"/>
                  </a:cubicBezTo>
                  <a:cubicBezTo>
                    <a:pt x="804" y="636"/>
                    <a:pt x="804" y="636"/>
                    <a:pt x="804" y="636"/>
                  </a:cubicBezTo>
                  <a:cubicBezTo>
                    <a:pt x="803" y="635"/>
                    <a:pt x="803" y="635"/>
                    <a:pt x="803" y="635"/>
                  </a:cubicBezTo>
                  <a:cubicBezTo>
                    <a:pt x="801" y="635"/>
                    <a:pt x="801" y="635"/>
                    <a:pt x="801" y="635"/>
                  </a:cubicBezTo>
                  <a:cubicBezTo>
                    <a:pt x="801" y="635"/>
                    <a:pt x="800" y="635"/>
                    <a:pt x="800" y="635"/>
                  </a:cubicBezTo>
                  <a:cubicBezTo>
                    <a:pt x="799" y="635"/>
                    <a:pt x="796" y="635"/>
                    <a:pt x="795" y="636"/>
                  </a:cubicBezTo>
                  <a:cubicBezTo>
                    <a:pt x="795" y="637"/>
                    <a:pt x="794" y="637"/>
                    <a:pt x="794" y="638"/>
                  </a:cubicBezTo>
                  <a:cubicBezTo>
                    <a:pt x="794" y="638"/>
                    <a:pt x="794" y="638"/>
                    <a:pt x="794" y="638"/>
                  </a:cubicBezTo>
                  <a:cubicBezTo>
                    <a:pt x="793" y="639"/>
                    <a:pt x="792" y="639"/>
                    <a:pt x="791" y="640"/>
                  </a:cubicBezTo>
                  <a:cubicBezTo>
                    <a:pt x="791" y="640"/>
                    <a:pt x="791" y="640"/>
                    <a:pt x="791" y="640"/>
                  </a:cubicBezTo>
                  <a:cubicBezTo>
                    <a:pt x="791" y="640"/>
                    <a:pt x="791" y="640"/>
                    <a:pt x="791" y="640"/>
                  </a:cubicBezTo>
                  <a:cubicBezTo>
                    <a:pt x="790" y="640"/>
                    <a:pt x="788" y="641"/>
                    <a:pt x="788" y="642"/>
                  </a:cubicBezTo>
                  <a:cubicBezTo>
                    <a:pt x="788" y="642"/>
                    <a:pt x="788" y="642"/>
                    <a:pt x="788" y="643"/>
                  </a:cubicBezTo>
                  <a:cubicBezTo>
                    <a:pt x="788" y="643"/>
                    <a:pt x="788" y="643"/>
                    <a:pt x="787" y="644"/>
                  </a:cubicBezTo>
                  <a:cubicBezTo>
                    <a:pt x="787" y="644"/>
                    <a:pt x="786" y="645"/>
                    <a:pt x="786" y="645"/>
                  </a:cubicBezTo>
                  <a:cubicBezTo>
                    <a:pt x="785" y="645"/>
                    <a:pt x="785" y="645"/>
                    <a:pt x="784" y="645"/>
                  </a:cubicBezTo>
                  <a:cubicBezTo>
                    <a:pt x="784" y="645"/>
                    <a:pt x="784" y="645"/>
                    <a:pt x="784" y="645"/>
                  </a:cubicBezTo>
                  <a:cubicBezTo>
                    <a:pt x="784" y="645"/>
                    <a:pt x="783" y="645"/>
                    <a:pt x="783" y="645"/>
                  </a:cubicBezTo>
                  <a:cubicBezTo>
                    <a:pt x="783" y="645"/>
                    <a:pt x="783" y="645"/>
                    <a:pt x="783" y="645"/>
                  </a:cubicBezTo>
                  <a:cubicBezTo>
                    <a:pt x="782" y="645"/>
                    <a:pt x="781" y="645"/>
                    <a:pt x="779" y="646"/>
                  </a:cubicBezTo>
                  <a:cubicBezTo>
                    <a:pt x="778" y="646"/>
                    <a:pt x="776" y="647"/>
                    <a:pt x="774" y="647"/>
                  </a:cubicBezTo>
                  <a:cubicBezTo>
                    <a:pt x="773" y="648"/>
                    <a:pt x="772" y="648"/>
                    <a:pt x="771" y="649"/>
                  </a:cubicBezTo>
                  <a:cubicBezTo>
                    <a:pt x="771" y="649"/>
                    <a:pt x="771" y="649"/>
                    <a:pt x="771" y="649"/>
                  </a:cubicBezTo>
                  <a:cubicBezTo>
                    <a:pt x="770" y="650"/>
                    <a:pt x="769" y="651"/>
                    <a:pt x="769" y="651"/>
                  </a:cubicBezTo>
                  <a:cubicBezTo>
                    <a:pt x="768" y="651"/>
                    <a:pt x="768" y="651"/>
                    <a:pt x="768" y="651"/>
                  </a:cubicBezTo>
                  <a:cubicBezTo>
                    <a:pt x="768" y="650"/>
                    <a:pt x="767" y="650"/>
                    <a:pt x="766" y="650"/>
                  </a:cubicBezTo>
                  <a:cubicBezTo>
                    <a:pt x="766" y="650"/>
                    <a:pt x="766" y="650"/>
                    <a:pt x="766" y="650"/>
                  </a:cubicBezTo>
                  <a:cubicBezTo>
                    <a:pt x="765" y="650"/>
                    <a:pt x="764" y="650"/>
                    <a:pt x="763" y="650"/>
                  </a:cubicBezTo>
                  <a:cubicBezTo>
                    <a:pt x="763" y="650"/>
                    <a:pt x="763" y="650"/>
                    <a:pt x="763" y="650"/>
                  </a:cubicBezTo>
                  <a:cubicBezTo>
                    <a:pt x="762" y="651"/>
                    <a:pt x="760" y="651"/>
                    <a:pt x="759" y="651"/>
                  </a:cubicBezTo>
                  <a:cubicBezTo>
                    <a:pt x="758" y="651"/>
                    <a:pt x="758" y="651"/>
                    <a:pt x="757" y="650"/>
                  </a:cubicBezTo>
                  <a:cubicBezTo>
                    <a:pt x="756" y="650"/>
                    <a:pt x="755" y="650"/>
                    <a:pt x="755" y="650"/>
                  </a:cubicBezTo>
                  <a:cubicBezTo>
                    <a:pt x="754" y="650"/>
                    <a:pt x="753" y="650"/>
                    <a:pt x="751" y="650"/>
                  </a:cubicBezTo>
                  <a:cubicBezTo>
                    <a:pt x="751" y="650"/>
                    <a:pt x="751" y="650"/>
                    <a:pt x="751" y="650"/>
                  </a:cubicBezTo>
                  <a:cubicBezTo>
                    <a:pt x="750" y="650"/>
                    <a:pt x="749" y="650"/>
                    <a:pt x="749" y="650"/>
                  </a:cubicBezTo>
                  <a:cubicBezTo>
                    <a:pt x="747" y="650"/>
                    <a:pt x="745" y="649"/>
                    <a:pt x="743" y="648"/>
                  </a:cubicBezTo>
                  <a:cubicBezTo>
                    <a:pt x="742" y="647"/>
                    <a:pt x="742" y="647"/>
                    <a:pt x="741" y="646"/>
                  </a:cubicBezTo>
                  <a:cubicBezTo>
                    <a:pt x="740" y="645"/>
                    <a:pt x="740" y="644"/>
                    <a:pt x="739" y="644"/>
                  </a:cubicBezTo>
                  <a:cubicBezTo>
                    <a:pt x="739" y="643"/>
                    <a:pt x="739" y="643"/>
                    <a:pt x="739" y="643"/>
                  </a:cubicBezTo>
                  <a:cubicBezTo>
                    <a:pt x="739" y="643"/>
                    <a:pt x="739" y="643"/>
                    <a:pt x="739" y="643"/>
                  </a:cubicBezTo>
                  <a:cubicBezTo>
                    <a:pt x="739" y="643"/>
                    <a:pt x="739" y="643"/>
                    <a:pt x="739" y="643"/>
                  </a:cubicBezTo>
                  <a:cubicBezTo>
                    <a:pt x="739" y="642"/>
                    <a:pt x="739" y="642"/>
                    <a:pt x="738" y="642"/>
                  </a:cubicBezTo>
                  <a:cubicBezTo>
                    <a:pt x="737" y="642"/>
                    <a:pt x="737" y="642"/>
                    <a:pt x="736" y="642"/>
                  </a:cubicBezTo>
                  <a:cubicBezTo>
                    <a:pt x="735" y="642"/>
                    <a:pt x="735" y="642"/>
                    <a:pt x="734" y="642"/>
                  </a:cubicBezTo>
                  <a:cubicBezTo>
                    <a:pt x="731" y="642"/>
                    <a:pt x="730" y="640"/>
                    <a:pt x="729" y="638"/>
                  </a:cubicBezTo>
                  <a:cubicBezTo>
                    <a:pt x="729" y="638"/>
                    <a:pt x="729" y="638"/>
                    <a:pt x="729" y="638"/>
                  </a:cubicBezTo>
                  <a:cubicBezTo>
                    <a:pt x="728" y="638"/>
                    <a:pt x="728" y="638"/>
                    <a:pt x="727" y="638"/>
                  </a:cubicBezTo>
                  <a:cubicBezTo>
                    <a:pt x="726" y="638"/>
                    <a:pt x="726" y="638"/>
                    <a:pt x="725" y="638"/>
                  </a:cubicBezTo>
                  <a:cubicBezTo>
                    <a:pt x="724" y="638"/>
                    <a:pt x="724" y="638"/>
                    <a:pt x="723" y="637"/>
                  </a:cubicBezTo>
                  <a:cubicBezTo>
                    <a:pt x="723" y="637"/>
                    <a:pt x="723" y="637"/>
                    <a:pt x="723" y="637"/>
                  </a:cubicBezTo>
                  <a:cubicBezTo>
                    <a:pt x="723" y="637"/>
                    <a:pt x="723" y="637"/>
                    <a:pt x="722" y="637"/>
                  </a:cubicBezTo>
                  <a:cubicBezTo>
                    <a:pt x="721" y="637"/>
                    <a:pt x="721" y="637"/>
                    <a:pt x="721" y="637"/>
                  </a:cubicBezTo>
                  <a:cubicBezTo>
                    <a:pt x="721" y="637"/>
                    <a:pt x="721" y="637"/>
                    <a:pt x="721" y="637"/>
                  </a:cubicBezTo>
                  <a:cubicBezTo>
                    <a:pt x="719" y="637"/>
                    <a:pt x="718" y="637"/>
                    <a:pt x="717" y="637"/>
                  </a:cubicBezTo>
                  <a:cubicBezTo>
                    <a:pt x="716" y="638"/>
                    <a:pt x="715" y="638"/>
                    <a:pt x="714" y="638"/>
                  </a:cubicBezTo>
                  <a:cubicBezTo>
                    <a:pt x="714" y="638"/>
                    <a:pt x="713" y="638"/>
                    <a:pt x="713" y="638"/>
                  </a:cubicBezTo>
                  <a:cubicBezTo>
                    <a:pt x="712" y="638"/>
                    <a:pt x="712" y="638"/>
                    <a:pt x="711" y="638"/>
                  </a:cubicBezTo>
                  <a:cubicBezTo>
                    <a:pt x="711" y="638"/>
                    <a:pt x="711" y="638"/>
                    <a:pt x="711" y="638"/>
                  </a:cubicBezTo>
                  <a:cubicBezTo>
                    <a:pt x="710" y="639"/>
                    <a:pt x="709" y="639"/>
                    <a:pt x="708" y="639"/>
                  </a:cubicBezTo>
                  <a:cubicBezTo>
                    <a:pt x="707" y="639"/>
                    <a:pt x="706" y="639"/>
                    <a:pt x="706" y="640"/>
                  </a:cubicBezTo>
                  <a:cubicBezTo>
                    <a:pt x="705" y="640"/>
                    <a:pt x="705" y="640"/>
                    <a:pt x="705" y="640"/>
                  </a:cubicBezTo>
                  <a:cubicBezTo>
                    <a:pt x="704" y="641"/>
                    <a:pt x="704" y="641"/>
                    <a:pt x="703" y="641"/>
                  </a:cubicBezTo>
                  <a:cubicBezTo>
                    <a:pt x="703" y="641"/>
                    <a:pt x="703" y="641"/>
                    <a:pt x="703" y="641"/>
                  </a:cubicBezTo>
                  <a:cubicBezTo>
                    <a:pt x="702" y="641"/>
                    <a:pt x="702" y="641"/>
                    <a:pt x="702" y="641"/>
                  </a:cubicBezTo>
                  <a:cubicBezTo>
                    <a:pt x="700" y="641"/>
                    <a:pt x="699" y="641"/>
                    <a:pt x="698" y="641"/>
                  </a:cubicBezTo>
                  <a:cubicBezTo>
                    <a:pt x="697" y="641"/>
                    <a:pt x="697" y="641"/>
                    <a:pt x="696" y="641"/>
                  </a:cubicBezTo>
                  <a:cubicBezTo>
                    <a:pt x="696" y="641"/>
                    <a:pt x="696" y="641"/>
                    <a:pt x="696" y="641"/>
                  </a:cubicBezTo>
                  <a:cubicBezTo>
                    <a:pt x="695" y="641"/>
                    <a:pt x="695" y="641"/>
                    <a:pt x="695" y="641"/>
                  </a:cubicBezTo>
                  <a:cubicBezTo>
                    <a:pt x="695" y="641"/>
                    <a:pt x="695" y="641"/>
                    <a:pt x="695" y="641"/>
                  </a:cubicBezTo>
                  <a:cubicBezTo>
                    <a:pt x="694" y="641"/>
                    <a:pt x="694" y="641"/>
                    <a:pt x="693" y="640"/>
                  </a:cubicBezTo>
                  <a:cubicBezTo>
                    <a:pt x="693" y="640"/>
                    <a:pt x="693" y="640"/>
                    <a:pt x="693" y="640"/>
                  </a:cubicBezTo>
                  <a:cubicBezTo>
                    <a:pt x="692" y="640"/>
                    <a:pt x="692" y="640"/>
                    <a:pt x="691" y="640"/>
                  </a:cubicBezTo>
                  <a:cubicBezTo>
                    <a:pt x="691" y="639"/>
                    <a:pt x="691" y="639"/>
                    <a:pt x="690" y="639"/>
                  </a:cubicBezTo>
                  <a:cubicBezTo>
                    <a:pt x="690" y="639"/>
                    <a:pt x="689" y="638"/>
                    <a:pt x="689" y="638"/>
                  </a:cubicBezTo>
                  <a:cubicBezTo>
                    <a:pt x="689" y="638"/>
                    <a:pt x="688" y="638"/>
                    <a:pt x="688" y="638"/>
                  </a:cubicBezTo>
                  <a:cubicBezTo>
                    <a:pt x="688" y="637"/>
                    <a:pt x="688" y="637"/>
                    <a:pt x="688" y="637"/>
                  </a:cubicBezTo>
                  <a:cubicBezTo>
                    <a:pt x="688" y="637"/>
                    <a:pt x="687" y="636"/>
                    <a:pt x="687" y="636"/>
                  </a:cubicBezTo>
                  <a:cubicBezTo>
                    <a:pt x="687" y="636"/>
                    <a:pt x="687" y="635"/>
                    <a:pt x="687" y="635"/>
                  </a:cubicBezTo>
                  <a:cubicBezTo>
                    <a:pt x="686" y="635"/>
                    <a:pt x="685" y="635"/>
                    <a:pt x="685" y="634"/>
                  </a:cubicBezTo>
                  <a:cubicBezTo>
                    <a:pt x="685" y="634"/>
                    <a:pt x="685" y="633"/>
                    <a:pt x="685" y="632"/>
                  </a:cubicBezTo>
                  <a:cubicBezTo>
                    <a:pt x="685" y="631"/>
                    <a:pt x="685" y="630"/>
                    <a:pt x="684" y="628"/>
                  </a:cubicBezTo>
                  <a:cubicBezTo>
                    <a:pt x="684" y="628"/>
                    <a:pt x="684" y="628"/>
                    <a:pt x="684" y="627"/>
                  </a:cubicBezTo>
                  <a:cubicBezTo>
                    <a:pt x="683" y="626"/>
                    <a:pt x="682" y="625"/>
                    <a:pt x="680" y="624"/>
                  </a:cubicBezTo>
                  <a:cubicBezTo>
                    <a:pt x="679" y="624"/>
                    <a:pt x="679" y="624"/>
                    <a:pt x="679" y="624"/>
                  </a:cubicBezTo>
                  <a:cubicBezTo>
                    <a:pt x="678" y="624"/>
                    <a:pt x="676" y="624"/>
                    <a:pt x="674" y="624"/>
                  </a:cubicBezTo>
                  <a:cubicBezTo>
                    <a:pt x="673" y="623"/>
                    <a:pt x="672" y="623"/>
                    <a:pt x="671" y="622"/>
                  </a:cubicBezTo>
                  <a:cubicBezTo>
                    <a:pt x="671" y="622"/>
                    <a:pt x="670" y="622"/>
                    <a:pt x="670" y="621"/>
                  </a:cubicBezTo>
                  <a:cubicBezTo>
                    <a:pt x="669" y="621"/>
                    <a:pt x="668" y="621"/>
                    <a:pt x="668" y="621"/>
                  </a:cubicBezTo>
                  <a:cubicBezTo>
                    <a:pt x="668" y="621"/>
                    <a:pt x="668" y="621"/>
                    <a:pt x="668" y="621"/>
                  </a:cubicBezTo>
                  <a:cubicBezTo>
                    <a:pt x="667" y="621"/>
                    <a:pt x="666" y="621"/>
                    <a:pt x="665" y="621"/>
                  </a:cubicBezTo>
                  <a:cubicBezTo>
                    <a:pt x="664" y="620"/>
                    <a:pt x="664" y="620"/>
                    <a:pt x="663" y="620"/>
                  </a:cubicBezTo>
                  <a:cubicBezTo>
                    <a:pt x="663" y="620"/>
                    <a:pt x="663" y="620"/>
                    <a:pt x="662" y="619"/>
                  </a:cubicBezTo>
                  <a:cubicBezTo>
                    <a:pt x="662" y="619"/>
                    <a:pt x="661" y="619"/>
                    <a:pt x="661" y="619"/>
                  </a:cubicBezTo>
                  <a:cubicBezTo>
                    <a:pt x="661" y="619"/>
                    <a:pt x="660" y="618"/>
                    <a:pt x="660" y="618"/>
                  </a:cubicBezTo>
                  <a:cubicBezTo>
                    <a:pt x="659" y="618"/>
                    <a:pt x="658" y="618"/>
                    <a:pt x="658" y="618"/>
                  </a:cubicBezTo>
                  <a:cubicBezTo>
                    <a:pt x="657" y="618"/>
                    <a:pt x="657" y="617"/>
                    <a:pt x="656" y="617"/>
                  </a:cubicBezTo>
                  <a:cubicBezTo>
                    <a:pt x="656" y="617"/>
                    <a:pt x="656" y="617"/>
                    <a:pt x="655" y="617"/>
                  </a:cubicBezTo>
                  <a:cubicBezTo>
                    <a:pt x="655" y="617"/>
                    <a:pt x="655" y="617"/>
                    <a:pt x="655" y="617"/>
                  </a:cubicBezTo>
                  <a:cubicBezTo>
                    <a:pt x="655" y="617"/>
                    <a:pt x="655" y="617"/>
                    <a:pt x="655" y="617"/>
                  </a:cubicBezTo>
                  <a:cubicBezTo>
                    <a:pt x="655" y="617"/>
                    <a:pt x="655" y="617"/>
                    <a:pt x="655" y="617"/>
                  </a:cubicBezTo>
                  <a:cubicBezTo>
                    <a:pt x="655" y="617"/>
                    <a:pt x="654" y="617"/>
                    <a:pt x="654" y="618"/>
                  </a:cubicBezTo>
                  <a:cubicBezTo>
                    <a:pt x="653" y="618"/>
                    <a:pt x="653" y="619"/>
                    <a:pt x="653" y="619"/>
                  </a:cubicBezTo>
                  <a:cubicBezTo>
                    <a:pt x="653" y="620"/>
                    <a:pt x="653" y="620"/>
                    <a:pt x="653" y="620"/>
                  </a:cubicBezTo>
                  <a:cubicBezTo>
                    <a:pt x="653" y="621"/>
                    <a:pt x="653" y="621"/>
                    <a:pt x="653" y="621"/>
                  </a:cubicBezTo>
                  <a:cubicBezTo>
                    <a:pt x="653" y="622"/>
                    <a:pt x="652" y="622"/>
                    <a:pt x="651" y="622"/>
                  </a:cubicBezTo>
                  <a:cubicBezTo>
                    <a:pt x="651" y="622"/>
                    <a:pt x="650" y="622"/>
                    <a:pt x="649" y="623"/>
                  </a:cubicBezTo>
                  <a:cubicBezTo>
                    <a:pt x="649" y="623"/>
                    <a:pt x="648" y="624"/>
                    <a:pt x="648" y="624"/>
                  </a:cubicBezTo>
                  <a:cubicBezTo>
                    <a:pt x="648" y="624"/>
                    <a:pt x="648" y="624"/>
                    <a:pt x="648" y="625"/>
                  </a:cubicBezTo>
                  <a:cubicBezTo>
                    <a:pt x="648" y="625"/>
                    <a:pt x="648" y="625"/>
                    <a:pt x="648" y="625"/>
                  </a:cubicBezTo>
                  <a:cubicBezTo>
                    <a:pt x="648" y="625"/>
                    <a:pt x="647" y="626"/>
                    <a:pt x="647" y="626"/>
                  </a:cubicBezTo>
                  <a:cubicBezTo>
                    <a:pt x="647" y="626"/>
                    <a:pt x="647" y="626"/>
                    <a:pt x="647" y="626"/>
                  </a:cubicBezTo>
                  <a:cubicBezTo>
                    <a:pt x="646" y="626"/>
                    <a:pt x="646" y="627"/>
                    <a:pt x="646" y="628"/>
                  </a:cubicBezTo>
                  <a:cubicBezTo>
                    <a:pt x="646" y="628"/>
                    <a:pt x="646" y="629"/>
                    <a:pt x="646" y="629"/>
                  </a:cubicBezTo>
                  <a:cubicBezTo>
                    <a:pt x="646" y="629"/>
                    <a:pt x="646" y="629"/>
                    <a:pt x="645" y="630"/>
                  </a:cubicBezTo>
                  <a:cubicBezTo>
                    <a:pt x="645" y="631"/>
                    <a:pt x="645" y="632"/>
                    <a:pt x="645" y="633"/>
                  </a:cubicBezTo>
                  <a:cubicBezTo>
                    <a:pt x="645" y="633"/>
                    <a:pt x="645" y="634"/>
                    <a:pt x="646" y="634"/>
                  </a:cubicBezTo>
                  <a:cubicBezTo>
                    <a:pt x="646" y="634"/>
                    <a:pt x="646" y="634"/>
                    <a:pt x="646" y="634"/>
                  </a:cubicBezTo>
                  <a:cubicBezTo>
                    <a:pt x="647" y="634"/>
                    <a:pt x="647" y="634"/>
                    <a:pt x="647" y="634"/>
                  </a:cubicBezTo>
                  <a:cubicBezTo>
                    <a:pt x="648" y="634"/>
                    <a:pt x="648" y="635"/>
                    <a:pt x="648" y="635"/>
                  </a:cubicBezTo>
                  <a:cubicBezTo>
                    <a:pt x="648" y="636"/>
                    <a:pt x="649" y="636"/>
                    <a:pt x="649" y="636"/>
                  </a:cubicBezTo>
                  <a:cubicBezTo>
                    <a:pt x="650" y="637"/>
                    <a:pt x="650" y="637"/>
                    <a:pt x="650" y="637"/>
                  </a:cubicBezTo>
                  <a:cubicBezTo>
                    <a:pt x="651" y="638"/>
                    <a:pt x="650" y="639"/>
                    <a:pt x="650" y="639"/>
                  </a:cubicBezTo>
                  <a:cubicBezTo>
                    <a:pt x="650" y="640"/>
                    <a:pt x="649" y="640"/>
                    <a:pt x="649" y="641"/>
                  </a:cubicBezTo>
                  <a:cubicBezTo>
                    <a:pt x="649" y="641"/>
                    <a:pt x="649" y="642"/>
                    <a:pt x="649" y="643"/>
                  </a:cubicBezTo>
                  <a:cubicBezTo>
                    <a:pt x="649" y="643"/>
                    <a:pt x="650" y="644"/>
                    <a:pt x="650" y="644"/>
                  </a:cubicBezTo>
                  <a:cubicBezTo>
                    <a:pt x="650" y="644"/>
                    <a:pt x="650" y="644"/>
                    <a:pt x="650" y="644"/>
                  </a:cubicBezTo>
                  <a:cubicBezTo>
                    <a:pt x="651" y="645"/>
                    <a:pt x="651" y="646"/>
                    <a:pt x="650" y="646"/>
                  </a:cubicBezTo>
                  <a:cubicBezTo>
                    <a:pt x="650" y="646"/>
                    <a:pt x="650" y="646"/>
                    <a:pt x="650" y="646"/>
                  </a:cubicBezTo>
                  <a:cubicBezTo>
                    <a:pt x="650" y="646"/>
                    <a:pt x="650" y="647"/>
                    <a:pt x="650" y="647"/>
                  </a:cubicBezTo>
                  <a:cubicBezTo>
                    <a:pt x="649" y="647"/>
                    <a:pt x="649" y="648"/>
                    <a:pt x="649" y="648"/>
                  </a:cubicBezTo>
                  <a:cubicBezTo>
                    <a:pt x="648" y="648"/>
                    <a:pt x="648" y="649"/>
                    <a:pt x="647" y="649"/>
                  </a:cubicBezTo>
                  <a:cubicBezTo>
                    <a:pt x="646" y="649"/>
                    <a:pt x="646" y="649"/>
                    <a:pt x="645" y="648"/>
                  </a:cubicBezTo>
                  <a:cubicBezTo>
                    <a:pt x="645" y="648"/>
                    <a:pt x="644" y="648"/>
                    <a:pt x="644" y="648"/>
                  </a:cubicBezTo>
                  <a:cubicBezTo>
                    <a:pt x="644" y="648"/>
                    <a:pt x="644" y="648"/>
                    <a:pt x="644" y="648"/>
                  </a:cubicBezTo>
                  <a:cubicBezTo>
                    <a:pt x="643" y="648"/>
                    <a:pt x="643" y="648"/>
                    <a:pt x="643" y="648"/>
                  </a:cubicBezTo>
                  <a:cubicBezTo>
                    <a:pt x="643" y="648"/>
                    <a:pt x="643" y="648"/>
                    <a:pt x="642" y="649"/>
                  </a:cubicBezTo>
                  <a:cubicBezTo>
                    <a:pt x="642" y="649"/>
                    <a:pt x="642" y="649"/>
                    <a:pt x="641" y="649"/>
                  </a:cubicBezTo>
                  <a:cubicBezTo>
                    <a:pt x="641" y="649"/>
                    <a:pt x="641" y="649"/>
                    <a:pt x="641" y="649"/>
                  </a:cubicBezTo>
                  <a:cubicBezTo>
                    <a:pt x="640" y="649"/>
                    <a:pt x="640" y="649"/>
                    <a:pt x="640" y="649"/>
                  </a:cubicBezTo>
                  <a:cubicBezTo>
                    <a:pt x="640" y="648"/>
                    <a:pt x="640" y="648"/>
                    <a:pt x="639" y="648"/>
                  </a:cubicBezTo>
                  <a:cubicBezTo>
                    <a:pt x="639" y="648"/>
                    <a:pt x="639" y="648"/>
                    <a:pt x="638" y="648"/>
                  </a:cubicBezTo>
                  <a:cubicBezTo>
                    <a:pt x="637" y="648"/>
                    <a:pt x="636" y="648"/>
                    <a:pt x="635" y="648"/>
                  </a:cubicBezTo>
                  <a:cubicBezTo>
                    <a:pt x="635" y="648"/>
                    <a:pt x="635" y="648"/>
                    <a:pt x="635" y="648"/>
                  </a:cubicBezTo>
                  <a:cubicBezTo>
                    <a:pt x="634" y="648"/>
                    <a:pt x="634" y="648"/>
                    <a:pt x="633" y="648"/>
                  </a:cubicBezTo>
                  <a:cubicBezTo>
                    <a:pt x="633" y="648"/>
                    <a:pt x="633" y="647"/>
                    <a:pt x="633" y="647"/>
                  </a:cubicBezTo>
                  <a:cubicBezTo>
                    <a:pt x="632" y="647"/>
                    <a:pt x="632" y="647"/>
                    <a:pt x="632" y="647"/>
                  </a:cubicBezTo>
                  <a:cubicBezTo>
                    <a:pt x="632" y="647"/>
                    <a:pt x="631" y="647"/>
                    <a:pt x="630" y="647"/>
                  </a:cubicBezTo>
                  <a:cubicBezTo>
                    <a:pt x="630" y="647"/>
                    <a:pt x="630" y="647"/>
                    <a:pt x="630" y="647"/>
                  </a:cubicBezTo>
                  <a:cubicBezTo>
                    <a:pt x="629" y="647"/>
                    <a:pt x="629" y="647"/>
                    <a:pt x="628" y="648"/>
                  </a:cubicBezTo>
                  <a:cubicBezTo>
                    <a:pt x="628" y="648"/>
                    <a:pt x="627" y="648"/>
                    <a:pt x="627" y="648"/>
                  </a:cubicBezTo>
                  <a:cubicBezTo>
                    <a:pt x="626" y="648"/>
                    <a:pt x="625" y="649"/>
                    <a:pt x="624" y="649"/>
                  </a:cubicBezTo>
                  <a:cubicBezTo>
                    <a:pt x="624" y="649"/>
                    <a:pt x="623" y="648"/>
                    <a:pt x="623" y="648"/>
                  </a:cubicBezTo>
                  <a:cubicBezTo>
                    <a:pt x="621" y="648"/>
                    <a:pt x="620" y="647"/>
                    <a:pt x="619" y="646"/>
                  </a:cubicBezTo>
                  <a:cubicBezTo>
                    <a:pt x="618" y="646"/>
                    <a:pt x="617" y="645"/>
                    <a:pt x="617" y="645"/>
                  </a:cubicBezTo>
                  <a:cubicBezTo>
                    <a:pt x="617" y="645"/>
                    <a:pt x="616" y="644"/>
                    <a:pt x="616" y="644"/>
                  </a:cubicBezTo>
                  <a:cubicBezTo>
                    <a:pt x="616" y="644"/>
                    <a:pt x="616" y="644"/>
                    <a:pt x="615" y="644"/>
                  </a:cubicBezTo>
                  <a:cubicBezTo>
                    <a:pt x="615" y="644"/>
                    <a:pt x="614" y="643"/>
                    <a:pt x="614" y="642"/>
                  </a:cubicBezTo>
                  <a:cubicBezTo>
                    <a:pt x="614" y="642"/>
                    <a:pt x="614" y="642"/>
                    <a:pt x="614" y="642"/>
                  </a:cubicBezTo>
                  <a:cubicBezTo>
                    <a:pt x="614" y="642"/>
                    <a:pt x="614" y="641"/>
                    <a:pt x="613" y="641"/>
                  </a:cubicBezTo>
                  <a:cubicBezTo>
                    <a:pt x="613" y="641"/>
                    <a:pt x="613" y="640"/>
                    <a:pt x="612" y="639"/>
                  </a:cubicBezTo>
                  <a:cubicBezTo>
                    <a:pt x="612" y="640"/>
                    <a:pt x="611" y="640"/>
                    <a:pt x="610" y="640"/>
                  </a:cubicBezTo>
                  <a:cubicBezTo>
                    <a:pt x="610" y="640"/>
                    <a:pt x="609" y="640"/>
                    <a:pt x="609" y="640"/>
                  </a:cubicBezTo>
                  <a:cubicBezTo>
                    <a:pt x="608" y="640"/>
                    <a:pt x="607" y="640"/>
                    <a:pt x="606" y="640"/>
                  </a:cubicBezTo>
                  <a:cubicBezTo>
                    <a:pt x="605" y="640"/>
                    <a:pt x="605" y="640"/>
                    <a:pt x="604" y="640"/>
                  </a:cubicBezTo>
                  <a:cubicBezTo>
                    <a:pt x="603" y="640"/>
                    <a:pt x="603" y="639"/>
                    <a:pt x="603" y="638"/>
                  </a:cubicBezTo>
                  <a:cubicBezTo>
                    <a:pt x="603" y="638"/>
                    <a:pt x="603" y="638"/>
                    <a:pt x="603" y="638"/>
                  </a:cubicBezTo>
                  <a:cubicBezTo>
                    <a:pt x="603" y="637"/>
                    <a:pt x="602" y="637"/>
                    <a:pt x="602" y="637"/>
                  </a:cubicBezTo>
                  <a:cubicBezTo>
                    <a:pt x="602" y="637"/>
                    <a:pt x="602" y="637"/>
                    <a:pt x="602" y="637"/>
                  </a:cubicBezTo>
                  <a:cubicBezTo>
                    <a:pt x="601" y="637"/>
                    <a:pt x="599" y="637"/>
                    <a:pt x="597" y="638"/>
                  </a:cubicBezTo>
                  <a:cubicBezTo>
                    <a:pt x="597" y="638"/>
                    <a:pt x="596" y="638"/>
                    <a:pt x="596" y="638"/>
                  </a:cubicBezTo>
                  <a:cubicBezTo>
                    <a:pt x="596" y="638"/>
                    <a:pt x="596" y="638"/>
                    <a:pt x="596" y="638"/>
                  </a:cubicBezTo>
                  <a:cubicBezTo>
                    <a:pt x="594" y="638"/>
                    <a:pt x="592" y="638"/>
                    <a:pt x="590" y="639"/>
                  </a:cubicBezTo>
                  <a:cubicBezTo>
                    <a:pt x="589" y="639"/>
                    <a:pt x="589" y="639"/>
                    <a:pt x="588" y="640"/>
                  </a:cubicBezTo>
                  <a:cubicBezTo>
                    <a:pt x="588" y="640"/>
                    <a:pt x="588" y="640"/>
                    <a:pt x="588" y="641"/>
                  </a:cubicBezTo>
                  <a:cubicBezTo>
                    <a:pt x="588" y="641"/>
                    <a:pt x="588" y="641"/>
                    <a:pt x="588" y="641"/>
                  </a:cubicBezTo>
                  <a:cubicBezTo>
                    <a:pt x="588" y="641"/>
                    <a:pt x="588" y="641"/>
                    <a:pt x="588" y="641"/>
                  </a:cubicBezTo>
                  <a:cubicBezTo>
                    <a:pt x="587" y="641"/>
                    <a:pt x="587" y="641"/>
                    <a:pt x="587" y="641"/>
                  </a:cubicBezTo>
                  <a:cubicBezTo>
                    <a:pt x="587" y="641"/>
                    <a:pt x="587" y="641"/>
                    <a:pt x="587" y="641"/>
                  </a:cubicBezTo>
                  <a:cubicBezTo>
                    <a:pt x="587" y="641"/>
                    <a:pt x="587" y="641"/>
                    <a:pt x="587" y="641"/>
                  </a:cubicBezTo>
                  <a:cubicBezTo>
                    <a:pt x="587" y="641"/>
                    <a:pt x="587" y="641"/>
                    <a:pt x="587" y="641"/>
                  </a:cubicBezTo>
                  <a:cubicBezTo>
                    <a:pt x="587" y="641"/>
                    <a:pt x="587" y="641"/>
                    <a:pt x="587" y="641"/>
                  </a:cubicBezTo>
                  <a:cubicBezTo>
                    <a:pt x="587" y="641"/>
                    <a:pt x="587" y="641"/>
                    <a:pt x="587" y="641"/>
                  </a:cubicBezTo>
                  <a:cubicBezTo>
                    <a:pt x="586" y="641"/>
                    <a:pt x="586" y="641"/>
                    <a:pt x="586" y="641"/>
                  </a:cubicBezTo>
                  <a:cubicBezTo>
                    <a:pt x="586" y="641"/>
                    <a:pt x="586" y="641"/>
                    <a:pt x="586" y="641"/>
                  </a:cubicBezTo>
                  <a:cubicBezTo>
                    <a:pt x="585" y="641"/>
                    <a:pt x="585" y="641"/>
                    <a:pt x="584" y="640"/>
                  </a:cubicBezTo>
                  <a:cubicBezTo>
                    <a:pt x="584" y="640"/>
                    <a:pt x="584" y="641"/>
                    <a:pt x="584" y="641"/>
                  </a:cubicBezTo>
                  <a:cubicBezTo>
                    <a:pt x="583" y="641"/>
                    <a:pt x="583" y="641"/>
                    <a:pt x="583" y="641"/>
                  </a:cubicBezTo>
                  <a:cubicBezTo>
                    <a:pt x="583" y="641"/>
                    <a:pt x="583" y="641"/>
                    <a:pt x="583" y="642"/>
                  </a:cubicBezTo>
                  <a:cubicBezTo>
                    <a:pt x="583" y="642"/>
                    <a:pt x="583" y="643"/>
                    <a:pt x="584" y="643"/>
                  </a:cubicBezTo>
                  <a:cubicBezTo>
                    <a:pt x="584" y="643"/>
                    <a:pt x="584" y="643"/>
                    <a:pt x="584" y="643"/>
                  </a:cubicBezTo>
                  <a:cubicBezTo>
                    <a:pt x="584" y="644"/>
                    <a:pt x="583" y="644"/>
                    <a:pt x="582" y="645"/>
                  </a:cubicBezTo>
                  <a:cubicBezTo>
                    <a:pt x="582" y="645"/>
                    <a:pt x="582" y="645"/>
                    <a:pt x="582" y="645"/>
                  </a:cubicBezTo>
                  <a:cubicBezTo>
                    <a:pt x="582" y="645"/>
                    <a:pt x="581" y="645"/>
                    <a:pt x="580" y="645"/>
                  </a:cubicBezTo>
                  <a:cubicBezTo>
                    <a:pt x="580" y="646"/>
                    <a:pt x="579" y="646"/>
                    <a:pt x="578" y="647"/>
                  </a:cubicBezTo>
                  <a:cubicBezTo>
                    <a:pt x="578" y="648"/>
                    <a:pt x="577" y="648"/>
                    <a:pt x="576" y="649"/>
                  </a:cubicBezTo>
                  <a:cubicBezTo>
                    <a:pt x="576" y="649"/>
                    <a:pt x="576" y="649"/>
                    <a:pt x="576" y="649"/>
                  </a:cubicBezTo>
                  <a:cubicBezTo>
                    <a:pt x="575" y="649"/>
                    <a:pt x="575" y="649"/>
                    <a:pt x="574" y="650"/>
                  </a:cubicBezTo>
                  <a:cubicBezTo>
                    <a:pt x="574" y="650"/>
                    <a:pt x="574" y="650"/>
                    <a:pt x="574" y="650"/>
                  </a:cubicBezTo>
                  <a:cubicBezTo>
                    <a:pt x="574" y="650"/>
                    <a:pt x="574" y="650"/>
                    <a:pt x="574" y="650"/>
                  </a:cubicBezTo>
                  <a:cubicBezTo>
                    <a:pt x="573" y="650"/>
                    <a:pt x="573" y="650"/>
                    <a:pt x="573" y="650"/>
                  </a:cubicBezTo>
                  <a:cubicBezTo>
                    <a:pt x="573" y="650"/>
                    <a:pt x="573" y="650"/>
                    <a:pt x="573" y="650"/>
                  </a:cubicBezTo>
                  <a:cubicBezTo>
                    <a:pt x="573" y="650"/>
                    <a:pt x="573" y="650"/>
                    <a:pt x="573" y="650"/>
                  </a:cubicBezTo>
                  <a:cubicBezTo>
                    <a:pt x="573" y="651"/>
                    <a:pt x="573" y="651"/>
                    <a:pt x="573" y="651"/>
                  </a:cubicBezTo>
                  <a:cubicBezTo>
                    <a:pt x="573" y="651"/>
                    <a:pt x="573" y="651"/>
                    <a:pt x="573" y="651"/>
                  </a:cubicBezTo>
                  <a:cubicBezTo>
                    <a:pt x="573" y="651"/>
                    <a:pt x="573" y="652"/>
                    <a:pt x="573" y="652"/>
                  </a:cubicBezTo>
                  <a:cubicBezTo>
                    <a:pt x="573" y="652"/>
                    <a:pt x="573" y="652"/>
                    <a:pt x="573" y="652"/>
                  </a:cubicBezTo>
                  <a:cubicBezTo>
                    <a:pt x="573" y="654"/>
                    <a:pt x="571" y="654"/>
                    <a:pt x="570" y="654"/>
                  </a:cubicBezTo>
                  <a:cubicBezTo>
                    <a:pt x="569" y="654"/>
                    <a:pt x="569" y="654"/>
                    <a:pt x="569" y="655"/>
                  </a:cubicBezTo>
                  <a:cubicBezTo>
                    <a:pt x="568" y="655"/>
                    <a:pt x="568" y="655"/>
                    <a:pt x="567" y="655"/>
                  </a:cubicBezTo>
                  <a:cubicBezTo>
                    <a:pt x="567" y="656"/>
                    <a:pt x="567" y="656"/>
                    <a:pt x="567" y="656"/>
                  </a:cubicBezTo>
                  <a:cubicBezTo>
                    <a:pt x="566" y="656"/>
                    <a:pt x="565" y="656"/>
                    <a:pt x="564" y="656"/>
                  </a:cubicBezTo>
                  <a:cubicBezTo>
                    <a:pt x="564" y="656"/>
                    <a:pt x="564" y="656"/>
                    <a:pt x="564" y="656"/>
                  </a:cubicBezTo>
                  <a:cubicBezTo>
                    <a:pt x="564" y="656"/>
                    <a:pt x="564" y="656"/>
                    <a:pt x="564" y="656"/>
                  </a:cubicBezTo>
                  <a:cubicBezTo>
                    <a:pt x="564" y="656"/>
                    <a:pt x="564" y="656"/>
                    <a:pt x="564" y="656"/>
                  </a:cubicBezTo>
                  <a:cubicBezTo>
                    <a:pt x="562" y="656"/>
                    <a:pt x="559" y="657"/>
                    <a:pt x="558" y="659"/>
                  </a:cubicBezTo>
                  <a:cubicBezTo>
                    <a:pt x="558" y="659"/>
                    <a:pt x="558" y="660"/>
                    <a:pt x="558" y="660"/>
                  </a:cubicBezTo>
                  <a:cubicBezTo>
                    <a:pt x="558" y="660"/>
                    <a:pt x="558" y="660"/>
                    <a:pt x="558" y="660"/>
                  </a:cubicBezTo>
                  <a:cubicBezTo>
                    <a:pt x="558" y="660"/>
                    <a:pt x="558" y="660"/>
                    <a:pt x="558" y="660"/>
                  </a:cubicBezTo>
                  <a:cubicBezTo>
                    <a:pt x="557" y="660"/>
                    <a:pt x="557" y="660"/>
                    <a:pt x="556" y="660"/>
                  </a:cubicBezTo>
                  <a:cubicBezTo>
                    <a:pt x="556" y="660"/>
                    <a:pt x="555" y="660"/>
                    <a:pt x="555" y="660"/>
                  </a:cubicBezTo>
                  <a:cubicBezTo>
                    <a:pt x="555" y="660"/>
                    <a:pt x="555" y="660"/>
                    <a:pt x="555" y="660"/>
                  </a:cubicBezTo>
                  <a:cubicBezTo>
                    <a:pt x="555" y="660"/>
                    <a:pt x="555" y="660"/>
                    <a:pt x="555" y="660"/>
                  </a:cubicBezTo>
                  <a:cubicBezTo>
                    <a:pt x="555" y="660"/>
                    <a:pt x="555" y="660"/>
                    <a:pt x="555" y="660"/>
                  </a:cubicBezTo>
                  <a:cubicBezTo>
                    <a:pt x="553" y="660"/>
                    <a:pt x="551" y="658"/>
                    <a:pt x="550" y="657"/>
                  </a:cubicBezTo>
                  <a:cubicBezTo>
                    <a:pt x="549" y="657"/>
                    <a:pt x="549" y="657"/>
                    <a:pt x="549" y="657"/>
                  </a:cubicBezTo>
                  <a:cubicBezTo>
                    <a:pt x="549" y="657"/>
                    <a:pt x="549" y="657"/>
                    <a:pt x="548" y="657"/>
                  </a:cubicBezTo>
                  <a:cubicBezTo>
                    <a:pt x="548" y="657"/>
                    <a:pt x="548" y="657"/>
                    <a:pt x="548" y="656"/>
                  </a:cubicBezTo>
                  <a:cubicBezTo>
                    <a:pt x="548" y="656"/>
                    <a:pt x="548" y="656"/>
                    <a:pt x="547" y="656"/>
                  </a:cubicBezTo>
                  <a:cubicBezTo>
                    <a:pt x="547" y="656"/>
                    <a:pt x="547" y="656"/>
                    <a:pt x="547" y="656"/>
                  </a:cubicBezTo>
                  <a:cubicBezTo>
                    <a:pt x="547" y="656"/>
                    <a:pt x="547" y="656"/>
                    <a:pt x="547" y="656"/>
                  </a:cubicBezTo>
                  <a:cubicBezTo>
                    <a:pt x="547" y="656"/>
                    <a:pt x="548" y="655"/>
                    <a:pt x="548" y="655"/>
                  </a:cubicBezTo>
                  <a:cubicBezTo>
                    <a:pt x="549" y="654"/>
                    <a:pt x="549" y="653"/>
                    <a:pt x="548" y="652"/>
                  </a:cubicBezTo>
                  <a:cubicBezTo>
                    <a:pt x="548" y="652"/>
                    <a:pt x="548" y="652"/>
                    <a:pt x="548" y="652"/>
                  </a:cubicBezTo>
                  <a:cubicBezTo>
                    <a:pt x="547" y="652"/>
                    <a:pt x="546" y="653"/>
                    <a:pt x="545" y="653"/>
                  </a:cubicBezTo>
                  <a:cubicBezTo>
                    <a:pt x="545" y="654"/>
                    <a:pt x="544" y="654"/>
                    <a:pt x="544" y="654"/>
                  </a:cubicBezTo>
                  <a:cubicBezTo>
                    <a:pt x="543" y="655"/>
                    <a:pt x="542" y="655"/>
                    <a:pt x="540" y="655"/>
                  </a:cubicBezTo>
                  <a:cubicBezTo>
                    <a:pt x="540" y="655"/>
                    <a:pt x="540" y="655"/>
                    <a:pt x="539" y="655"/>
                  </a:cubicBezTo>
                  <a:cubicBezTo>
                    <a:pt x="538" y="655"/>
                    <a:pt x="536" y="655"/>
                    <a:pt x="535" y="655"/>
                  </a:cubicBezTo>
                  <a:cubicBezTo>
                    <a:pt x="535" y="655"/>
                    <a:pt x="534" y="655"/>
                    <a:pt x="534" y="655"/>
                  </a:cubicBezTo>
                  <a:cubicBezTo>
                    <a:pt x="532" y="655"/>
                    <a:pt x="531" y="654"/>
                    <a:pt x="530" y="653"/>
                  </a:cubicBezTo>
                  <a:cubicBezTo>
                    <a:pt x="530" y="653"/>
                    <a:pt x="530" y="652"/>
                    <a:pt x="530" y="651"/>
                  </a:cubicBezTo>
                  <a:cubicBezTo>
                    <a:pt x="530" y="651"/>
                    <a:pt x="530" y="650"/>
                    <a:pt x="530" y="650"/>
                  </a:cubicBezTo>
                  <a:cubicBezTo>
                    <a:pt x="530" y="649"/>
                    <a:pt x="529" y="648"/>
                    <a:pt x="527" y="648"/>
                  </a:cubicBezTo>
                  <a:cubicBezTo>
                    <a:pt x="527" y="648"/>
                    <a:pt x="527" y="648"/>
                    <a:pt x="527" y="648"/>
                  </a:cubicBezTo>
                  <a:cubicBezTo>
                    <a:pt x="526" y="647"/>
                    <a:pt x="525" y="647"/>
                    <a:pt x="524" y="646"/>
                  </a:cubicBezTo>
                  <a:cubicBezTo>
                    <a:pt x="523" y="645"/>
                    <a:pt x="523" y="644"/>
                    <a:pt x="523" y="644"/>
                  </a:cubicBezTo>
                  <a:cubicBezTo>
                    <a:pt x="523" y="643"/>
                    <a:pt x="523" y="643"/>
                    <a:pt x="523" y="643"/>
                  </a:cubicBezTo>
                  <a:cubicBezTo>
                    <a:pt x="523" y="642"/>
                    <a:pt x="522" y="642"/>
                    <a:pt x="522" y="642"/>
                  </a:cubicBezTo>
                  <a:cubicBezTo>
                    <a:pt x="522" y="641"/>
                    <a:pt x="522" y="641"/>
                    <a:pt x="521" y="641"/>
                  </a:cubicBezTo>
                  <a:cubicBezTo>
                    <a:pt x="521" y="640"/>
                    <a:pt x="520" y="639"/>
                    <a:pt x="518" y="639"/>
                  </a:cubicBezTo>
                  <a:cubicBezTo>
                    <a:pt x="518" y="639"/>
                    <a:pt x="517" y="639"/>
                    <a:pt x="516" y="639"/>
                  </a:cubicBezTo>
                  <a:cubicBezTo>
                    <a:pt x="516" y="639"/>
                    <a:pt x="515" y="639"/>
                    <a:pt x="515" y="639"/>
                  </a:cubicBezTo>
                  <a:cubicBezTo>
                    <a:pt x="514" y="639"/>
                    <a:pt x="513" y="639"/>
                    <a:pt x="512" y="639"/>
                  </a:cubicBezTo>
                  <a:cubicBezTo>
                    <a:pt x="512" y="639"/>
                    <a:pt x="511" y="639"/>
                    <a:pt x="510" y="639"/>
                  </a:cubicBezTo>
                  <a:cubicBezTo>
                    <a:pt x="510" y="640"/>
                    <a:pt x="509" y="640"/>
                    <a:pt x="509" y="641"/>
                  </a:cubicBezTo>
                  <a:cubicBezTo>
                    <a:pt x="508" y="641"/>
                    <a:pt x="506" y="642"/>
                    <a:pt x="505" y="642"/>
                  </a:cubicBezTo>
                  <a:cubicBezTo>
                    <a:pt x="504" y="642"/>
                    <a:pt x="503" y="641"/>
                    <a:pt x="502" y="641"/>
                  </a:cubicBezTo>
                  <a:cubicBezTo>
                    <a:pt x="501" y="641"/>
                    <a:pt x="501" y="641"/>
                    <a:pt x="500" y="641"/>
                  </a:cubicBezTo>
                  <a:cubicBezTo>
                    <a:pt x="499" y="641"/>
                    <a:pt x="499" y="641"/>
                    <a:pt x="498" y="641"/>
                  </a:cubicBezTo>
                  <a:cubicBezTo>
                    <a:pt x="498" y="641"/>
                    <a:pt x="498" y="641"/>
                    <a:pt x="498" y="641"/>
                  </a:cubicBezTo>
                  <a:cubicBezTo>
                    <a:pt x="497" y="641"/>
                    <a:pt x="497" y="641"/>
                    <a:pt x="496" y="641"/>
                  </a:cubicBezTo>
                  <a:cubicBezTo>
                    <a:pt x="496" y="641"/>
                    <a:pt x="495" y="641"/>
                    <a:pt x="495" y="641"/>
                  </a:cubicBezTo>
                  <a:cubicBezTo>
                    <a:pt x="495" y="641"/>
                    <a:pt x="494" y="640"/>
                    <a:pt x="493" y="640"/>
                  </a:cubicBezTo>
                  <a:cubicBezTo>
                    <a:pt x="493" y="640"/>
                    <a:pt x="493" y="640"/>
                    <a:pt x="493" y="640"/>
                  </a:cubicBezTo>
                  <a:cubicBezTo>
                    <a:pt x="493" y="640"/>
                    <a:pt x="493" y="639"/>
                    <a:pt x="493" y="639"/>
                  </a:cubicBezTo>
                  <a:cubicBezTo>
                    <a:pt x="493" y="638"/>
                    <a:pt x="493" y="638"/>
                    <a:pt x="493" y="638"/>
                  </a:cubicBezTo>
                  <a:cubicBezTo>
                    <a:pt x="493" y="637"/>
                    <a:pt x="492" y="636"/>
                    <a:pt x="491" y="636"/>
                  </a:cubicBezTo>
                  <a:cubicBezTo>
                    <a:pt x="491" y="636"/>
                    <a:pt x="491" y="636"/>
                    <a:pt x="491" y="636"/>
                  </a:cubicBezTo>
                  <a:cubicBezTo>
                    <a:pt x="490" y="636"/>
                    <a:pt x="490" y="637"/>
                    <a:pt x="489" y="637"/>
                  </a:cubicBezTo>
                  <a:cubicBezTo>
                    <a:pt x="489" y="637"/>
                    <a:pt x="489" y="638"/>
                    <a:pt x="489" y="638"/>
                  </a:cubicBezTo>
                  <a:cubicBezTo>
                    <a:pt x="489" y="638"/>
                    <a:pt x="489" y="638"/>
                    <a:pt x="489" y="639"/>
                  </a:cubicBezTo>
                  <a:cubicBezTo>
                    <a:pt x="489" y="639"/>
                    <a:pt x="489" y="639"/>
                    <a:pt x="489" y="639"/>
                  </a:cubicBezTo>
                  <a:cubicBezTo>
                    <a:pt x="489" y="639"/>
                    <a:pt x="489" y="640"/>
                    <a:pt x="489" y="640"/>
                  </a:cubicBezTo>
                  <a:cubicBezTo>
                    <a:pt x="488" y="641"/>
                    <a:pt x="487" y="641"/>
                    <a:pt x="487" y="641"/>
                  </a:cubicBezTo>
                  <a:cubicBezTo>
                    <a:pt x="486" y="641"/>
                    <a:pt x="486" y="641"/>
                    <a:pt x="486" y="641"/>
                  </a:cubicBezTo>
                  <a:cubicBezTo>
                    <a:pt x="486" y="641"/>
                    <a:pt x="486" y="641"/>
                    <a:pt x="486" y="641"/>
                  </a:cubicBezTo>
                  <a:cubicBezTo>
                    <a:pt x="486" y="641"/>
                    <a:pt x="486" y="641"/>
                    <a:pt x="486" y="641"/>
                  </a:cubicBezTo>
                  <a:cubicBezTo>
                    <a:pt x="485" y="641"/>
                    <a:pt x="485" y="641"/>
                    <a:pt x="485" y="641"/>
                  </a:cubicBezTo>
                  <a:cubicBezTo>
                    <a:pt x="485" y="641"/>
                    <a:pt x="485" y="641"/>
                    <a:pt x="485" y="641"/>
                  </a:cubicBezTo>
                  <a:cubicBezTo>
                    <a:pt x="485" y="641"/>
                    <a:pt x="485" y="641"/>
                    <a:pt x="485" y="641"/>
                  </a:cubicBezTo>
                  <a:cubicBezTo>
                    <a:pt x="485" y="641"/>
                    <a:pt x="485" y="641"/>
                    <a:pt x="485" y="641"/>
                  </a:cubicBezTo>
                  <a:cubicBezTo>
                    <a:pt x="484" y="639"/>
                    <a:pt x="484" y="639"/>
                    <a:pt x="484" y="639"/>
                  </a:cubicBezTo>
                  <a:cubicBezTo>
                    <a:pt x="483" y="638"/>
                    <a:pt x="483" y="638"/>
                    <a:pt x="483" y="638"/>
                  </a:cubicBezTo>
                  <a:cubicBezTo>
                    <a:pt x="477" y="630"/>
                    <a:pt x="477" y="630"/>
                    <a:pt x="477" y="630"/>
                  </a:cubicBezTo>
                  <a:cubicBezTo>
                    <a:pt x="466" y="614"/>
                    <a:pt x="466" y="614"/>
                    <a:pt x="466" y="614"/>
                  </a:cubicBezTo>
                  <a:cubicBezTo>
                    <a:pt x="465" y="613"/>
                    <a:pt x="465" y="613"/>
                    <a:pt x="464" y="612"/>
                  </a:cubicBezTo>
                  <a:cubicBezTo>
                    <a:pt x="464" y="612"/>
                    <a:pt x="463" y="612"/>
                    <a:pt x="463" y="611"/>
                  </a:cubicBezTo>
                  <a:cubicBezTo>
                    <a:pt x="463" y="611"/>
                    <a:pt x="463" y="611"/>
                    <a:pt x="463" y="611"/>
                  </a:cubicBezTo>
                  <a:cubicBezTo>
                    <a:pt x="461" y="610"/>
                    <a:pt x="461" y="610"/>
                    <a:pt x="461" y="610"/>
                  </a:cubicBezTo>
                  <a:cubicBezTo>
                    <a:pt x="461" y="609"/>
                    <a:pt x="461" y="609"/>
                    <a:pt x="461" y="609"/>
                  </a:cubicBezTo>
                  <a:cubicBezTo>
                    <a:pt x="461" y="609"/>
                    <a:pt x="461" y="609"/>
                    <a:pt x="461" y="609"/>
                  </a:cubicBezTo>
                  <a:cubicBezTo>
                    <a:pt x="454" y="604"/>
                    <a:pt x="454" y="604"/>
                    <a:pt x="454" y="604"/>
                  </a:cubicBezTo>
                  <a:cubicBezTo>
                    <a:pt x="451" y="601"/>
                    <a:pt x="451" y="601"/>
                    <a:pt x="451" y="601"/>
                  </a:cubicBezTo>
                  <a:cubicBezTo>
                    <a:pt x="450" y="600"/>
                    <a:pt x="450" y="600"/>
                    <a:pt x="450" y="600"/>
                  </a:cubicBezTo>
                  <a:cubicBezTo>
                    <a:pt x="450" y="600"/>
                    <a:pt x="450" y="600"/>
                    <a:pt x="450" y="600"/>
                  </a:cubicBezTo>
                  <a:cubicBezTo>
                    <a:pt x="450" y="600"/>
                    <a:pt x="450" y="600"/>
                    <a:pt x="450" y="600"/>
                  </a:cubicBezTo>
                  <a:cubicBezTo>
                    <a:pt x="450" y="599"/>
                    <a:pt x="450" y="599"/>
                    <a:pt x="450" y="599"/>
                  </a:cubicBezTo>
                  <a:cubicBezTo>
                    <a:pt x="450" y="599"/>
                    <a:pt x="450" y="599"/>
                    <a:pt x="450" y="599"/>
                  </a:cubicBezTo>
                  <a:cubicBezTo>
                    <a:pt x="450" y="599"/>
                    <a:pt x="451" y="598"/>
                    <a:pt x="452" y="598"/>
                  </a:cubicBezTo>
                  <a:cubicBezTo>
                    <a:pt x="453" y="597"/>
                    <a:pt x="454" y="596"/>
                    <a:pt x="454" y="595"/>
                  </a:cubicBezTo>
                  <a:cubicBezTo>
                    <a:pt x="454" y="595"/>
                    <a:pt x="454" y="594"/>
                    <a:pt x="453" y="594"/>
                  </a:cubicBezTo>
                  <a:cubicBezTo>
                    <a:pt x="453" y="594"/>
                    <a:pt x="452" y="594"/>
                    <a:pt x="452" y="594"/>
                  </a:cubicBezTo>
                  <a:cubicBezTo>
                    <a:pt x="450" y="594"/>
                    <a:pt x="449" y="595"/>
                    <a:pt x="447" y="596"/>
                  </a:cubicBezTo>
                  <a:cubicBezTo>
                    <a:pt x="447" y="596"/>
                    <a:pt x="447" y="596"/>
                    <a:pt x="446" y="596"/>
                  </a:cubicBezTo>
                  <a:cubicBezTo>
                    <a:pt x="446" y="597"/>
                    <a:pt x="446" y="597"/>
                    <a:pt x="446" y="597"/>
                  </a:cubicBezTo>
                  <a:cubicBezTo>
                    <a:pt x="444" y="598"/>
                    <a:pt x="443" y="598"/>
                    <a:pt x="441" y="599"/>
                  </a:cubicBezTo>
                  <a:cubicBezTo>
                    <a:pt x="441" y="600"/>
                    <a:pt x="441" y="600"/>
                    <a:pt x="441" y="600"/>
                  </a:cubicBezTo>
                  <a:cubicBezTo>
                    <a:pt x="441" y="601"/>
                    <a:pt x="440" y="602"/>
                    <a:pt x="440" y="602"/>
                  </a:cubicBezTo>
                  <a:cubicBezTo>
                    <a:pt x="439" y="603"/>
                    <a:pt x="439" y="603"/>
                    <a:pt x="439" y="603"/>
                  </a:cubicBezTo>
                  <a:cubicBezTo>
                    <a:pt x="439" y="603"/>
                    <a:pt x="439" y="603"/>
                    <a:pt x="439" y="603"/>
                  </a:cubicBezTo>
                  <a:cubicBezTo>
                    <a:pt x="439" y="603"/>
                    <a:pt x="439" y="603"/>
                    <a:pt x="439" y="603"/>
                  </a:cubicBezTo>
                  <a:cubicBezTo>
                    <a:pt x="438" y="603"/>
                    <a:pt x="438" y="604"/>
                    <a:pt x="437" y="604"/>
                  </a:cubicBezTo>
                  <a:cubicBezTo>
                    <a:pt x="437" y="604"/>
                    <a:pt x="436" y="604"/>
                    <a:pt x="436" y="604"/>
                  </a:cubicBezTo>
                  <a:cubicBezTo>
                    <a:pt x="436" y="604"/>
                    <a:pt x="435" y="604"/>
                    <a:pt x="435" y="604"/>
                  </a:cubicBezTo>
                  <a:cubicBezTo>
                    <a:pt x="435" y="604"/>
                    <a:pt x="434" y="604"/>
                    <a:pt x="434" y="604"/>
                  </a:cubicBezTo>
                  <a:cubicBezTo>
                    <a:pt x="433" y="605"/>
                    <a:pt x="432" y="605"/>
                    <a:pt x="432" y="605"/>
                  </a:cubicBezTo>
                  <a:cubicBezTo>
                    <a:pt x="431" y="605"/>
                    <a:pt x="431" y="606"/>
                    <a:pt x="431" y="607"/>
                  </a:cubicBezTo>
                  <a:cubicBezTo>
                    <a:pt x="431" y="607"/>
                    <a:pt x="431" y="607"/>
                    <a:pt x="431" y="607"/>
                  </a:cubicBezTo>
                  <a:cubicBezTo>
                    <a:pt x="431" y="607"/>
                    <a:pt x="431" y="607"/>
                    <a:pt x="431" y="607"/>
                  </a:cubicBezTo>
                  <a:cubicBezTo>
                    <a:pt x="430" y="607"/>
                    <a:pt x="430" y="607"/>
                    <a:pt x="429" y="606"/>
                  </a:cubicBezTo>
                  <a:cubicBezTo>
                    <a:pt x="428" y="606"/>
                    <a:pt x="427" y="606"/>
                    <a:pt x="425" y="605"/>
                  </a:cubicBezTo>
                  <a:cubicBezTo>
                    <a:pt x="424" y="605"/>
                    <a:pt x="423" y="606"/>
                    <a:pt x="423" y="607"/>
                  </a:cubicBezTo>
                  <a:cubicBezTo>
                    <a:pt x="423" y="607"/>
                    <a:pt x="423" y="607"/>
                    <a:pt x="423" y="607"/>
                  </a:cubicBezTo>
                  <a:cubicBezTo>
                    <a:pt x="423" y="607"/>
                    <a:pt x="423" y="607"/>
                    <a:pt x="423" y="607"/>
                  </a:cubicBezTo>
                  <a:cubicBezTo>
                    <a:pt x="423" y="607"/>
                    <a:pt x="423" y="607"/>
                    <a:pt x="422" y="607"/>
                  </a:cubicBezTo>
                  <a:cubicBezTo>
                    <a:pt x="422" y="607"/>
                    <a:pt x="422" y="607"/>
                    <a:pt x="422" y="608"/>
                  </a:cubicBezTo>
                  <a:cubicBezTo>
                    <a:pt x="422" y="608"/>
                    <a:pt x="422" y="608"/>
                    <a:pt x="422" y="608"/>
                  </a:cubicBezTo>
                  <a:cubicBezTo>
                    <a:pt x="421" y="608"/>
                    <a:pt x="421" y="608"/>
                    <a:pt x="421" y="608"/>
                  </a:cubicBezTo>
                  <a:cubicBezTo>
                    <a:pt x="421" y="607"/>
                    <a:pt x="421" y="607"/>
                    <a:pt x="420" y="607"/>
                  </a:cubicBezTo>
                  <a:cubicBezTo>
                    <a:pt x="420" y="606"/>
                    <a:pt x="420" y="606"/>
                    <a:pt x="420" y="605"/>
                  </a:cubicBezTo>
                  <a:cubicBezTo>
                    <a:pt x="420" y="605"/>
                    <a:pt x="420" y="604"/>
                    <a:pt x="420" y="604"/>
                  </a:cubicBezTo>
                  <a:cubicBezTo>
                    <a:pt x="420" y="604"/>
                    <a:pt x="420" y="604"/>
                    <a:pt x="421" y="604"/>
                  </a:cubicBezTo>
                  <a:cubicBezTo>
                    <a:pt x="421" y="604"/>
                    <a:pt x="421" y="602"/>
                    <a:pt x="421" y="602"/>
                  </a:cubicBezTo>
                  <a:cubicBezTo>
                    <a:pt x="421" y="601"/>
                    <a:pt x="421" y="601"/>
                    <a:pt x="420" y="601"/>
                  </a:cubicBezTo>
                  <a:cubicBezTo>
                    <a:pt x="420" y="601"/>
                    <a:pt x="420" y="601"/>
                    <a:pt x="420" y="601"/>
                  </a:cubicBezTo>
                  <a:cubicBezTo>
                    <a:pt x="420" y="601"/>
                    <a:pt x="419" y="601"/>
                    <a:pt x="419" y="601"/>
                  </a:cubicBezTo>
                  <a:cubicBezTo>
                    <a:pt x="419" y="601"/>
                    <a:pt x="419" y="601"/>
                    <a:pt x="419" y="601"/>
                  </a:cubicBezTo>
                  <a:cubicBezTo>
                    <a:pt x="418" y="601"/>
                    <a:pt x="418" y="601"/>
                    <a:pt x="417" y="601"/>
                  </a:cubicBezTo>
                  <a:cubicBezTo>
                    <a:pt x="417" y="601"/>
                    <a:pt x="417" y="601"/>
                    <a:pt x="417" y="601"/>
                  </a:cubicBezTo>
                  <a:cubicBezTo>
                    <a:pt x="416" y="600"/>
                    <a:pt x="415" y="600"/>
                    <a:pt x="414" y="600"/>
                  </a:cubicBezTo>
                  <a:cubicBezTo>
                    <a:pt x="414" y="600"/>
                    <a:pt x="414" y="600"/>
                    <a:pt x="414" y="600"/>
                  </a:cubicBezTo>
                  <a:cubicBezTo>
                    <a:pt x="414" y="600"/>
                    <a:pt x="414" y="601"/>
                    <a:pt x="414" y="601"/>
                  </a:cubicBezTo>
                  <a:cubicBezTo>
                    <a:pt x="414" y="602"/>
                    <a:pt x="413" y="603"/>
                    <a:pt x="412" y="603"/>
                  </a:cubicBezTo>
                  <a:cubicBezTo>
                    <a:pt x="412" y="603"/>
                    <a:pt x="411" y="603"/>
                    <a:pt x="411" y="602"/>
                  </a:cubicBezTo>
                  <a:cubicBezTo>
                    <a:pt x="411" y="602"/>
                    <a:pt x="411" y="601"/>
                    <a:pt x="410" y="601"/>
                  </a:cubicBezTo>
                  <a:cubicBezTo>
                    <a:pt x="410" y="601"/>
                    <a:pt x="410" y="601"/>
                    <a:pt x="410" y="601"/>
                  </a:cubicBezTo>
                  <a:cubicBezTo>
                    <a:pt x="410" y="600"/>
                    <a:pt x="410" y="599"/>
                    <a:pt x="410" y="599"/>
                  </a:cubicBezTo>
                  <a:cubicBezTo>
                    <a:pt x="410" y="599"/>
                    <a:pt x="410" y="598"/>
                    <a:pt x="410" y="598"/>
                  </a:cubicBezTo>
                  <a:cubicBezTo>
                    <a:pt x="410" y="597"/>
                    <a:pt x="409" y="597"/>
                    <a:pt x="408" y="596"/>
                  </a:cubicBezTo>
                  <a:cubicBezTo>
                    <a:pt x="408" y="596"/>
                    <a:pt x="407" y="596"/>
                    <a:pt x="407" y="596"/>
                  </a:cubicBezTo>
                  <a:cubicBezTo>
                    <a:pt x="407" y="597"/>
                    <a:pt x="407" y="598"/>
                    <a:pt x="407" y="598"/>
                  </a:cubicBezTo>
                  <a:cubicBezTo>
                    <a:pt x="407" y="598"/>
                    <a:pt x="407" y="598"/>
                    <a:pt x="407" y="598"/>
                  </a:cubicBezTo>
                  <a:cubicBezTo>
                    <a:pt x="407" y="599"/>
                    <a:pt x="407" y="599"/>
                    <a:pt x="407" y="599"/>
                  </a:cubicBezTo>
                  <a:cubicBezTo>
                    <a:pt x="406" y="599"/>
                    <a:pt x="406" y="599"/>
                    <a:pt x="406" y="599"/>
                  </a:cubicBezTo>
                  <a:cubicBezTo>
                    <a:pt x="406" y="599"/>
                    <a:pt x="406" y="598"/>
                    <a:pt x="406" y="598"/>
                  </a:cubicBezTo>
                  <a:cubicBezTo>
                    <a:pt x="405" y="598"/>
                    <a:pt x="405" y="598"/>
                    <a:pt x="405" y="598"/>
                  </a:cubicBezTo>
                  <a:cubicBezTo>
                    <a:pt x="405" y="598"/>
                    <a:pt x="405" y="598"/>
                    <a:pt x="404" y="598"/>
                  </a:cubicBezTo>
                  <a:cubicBezTo>
                    <a:pt x="404" y="598"/>
                    <a:pt x="404" y="598"/>
                    <a:pt x="404" y="599"/>
                  </a:cubicBezTo>
                  <a:cubicBezTo>
                    <a:pt x="404" y="599"/>
                    <a:pt x="404" y="599"/>
                    <a:pt x="403" y="599"/>
                  </a:cubicBezTo>
                  <a:cubicBezTo>
                    <a:pt x="403" y="600"/>
                    <a:pt x="403" y="599"/>
                    <a:pt x="402" y="599"/>
                  </a:cubicBezTo>
                  <a:cubicBezTo>
                    <a:pt x="402" y="599"/>
                    <a:pt x="402" y="599"/>
                    <a:pt x="401" y="599"/>
                  </a:cubicBezTo>
                  <a:cubicBezTo>
                    <a:pt x="401" y="599"/>
                    <a:pt x="401" y="599"/>
                    <a:pt x="401" y="599"/>
                  </a:cubicBezTo>
                  <a:cubicBezTo>
                    <a:pt x="401" y="599"/>
                    <a:pt x="400" y="599"/>
                    <a:pt x="400" y="599"/>
                  </a:cubicBezTo>
                  <a:cubicBezTo>
                    <a:pt x="400" y="599"/>
                    <a:pt x="400" y="599"/>
                    <a:pt x="400" y="599"/>
                  </a:cubicBezTo>
                  <a:cubicBezTo>
                    <a:pt x="400" y="599"/>
                    <a:pt x="400" y="599"/>
                    <a:pt x="400" y="599"/>
                  </a:cubicBezTo>
                  <a:cubicBezTo>
                    <a:pt x="399" y="599"/>
                    <a:pt x="399" y="599"/>
                    <a:pt x="398" y="599"/>
                  </a:cubicBezTo>
                  <a:cubicBezTo>
                    <a:pt x="397" y="597"/>
                    <a:pt x="398" y="597"/>
                    <a:pt x="398" y="596"/>
                  </a:cubicBezTo>
                  <a:cubicBezTo>
                    <a:pt x="399" y="595"/>
                    <a:pt x="399" y="595"/>
                    <a:pt x="399" y="595"/>
                  </a:cubicBezTo>
                  <a:cubicBezTo>
                    <a:pt x="399" y="595"/>
                    <a:pt x="399" y="595"/>
                    <a:pt x="399" y="594"/>
                  </a:cubicBezTo>
                  <a:cubicBezTo>
                    <a:pt x="400" y="594"/>
                    <a:pt x="400" y="593"/>
                    <a:pt x="400" y="593"/>
                  </a:cubicBezTo>
                  <a:cubicBezTo>
                    <a:pt x="400" y="593"/>
                    <a:pt x="400" y="593"/>
                    <a:pt x="400" y="593"/>
                  </a:cubicBezTo>
                  <a:cubicBezTo>
                    <a:pt x="400" y="592"/>
                    <a:pt x="401" y="592"/>
                    <a:pt x="401" y="592"/>
                  </a:cubicBezTo>
                  <a:cubicBezTo>
                    <a:pt x="401" y="591"/>
                    <a:pt x="400" y="591"/>
                    <a:pt x="400" y="591"/>
                  </a:cubicBezTo>
                  <a:cubicBezTo>
                    <a:pt x="400" y="591"/>
                    <a:pt x="399" y="591"/>
                    <a:pt x="399" y="591"/>
                  </a:cubicBezTo>
                  <a:cubicBezTo>
                    <a:pt x="397" y="590"/>
                    <a:pt x="396" y="588"/>
                    <a:pt x="396" y="586"/>
                  </a:cubicBezTo>
                  <a:cubicBezTo>
                    <a:pt x="395" y="586"/>
                    <a:pt x="395" y="586"/>
                    <a:pt x="395" y="585"/>
                  </a:cubicBezTo>
                  <a:cubicBezTo>
                    <a:pt x="395" y="585"/>
                    <a:pt x="395" y="584"/>
                    <a:pt x="395" y="584"/>
                  </a:cubicBezTo>
                  <a:cubicBezTo>
                    <a:pt x="395" y="584"/>
                    <a:pt x="395" y="584"/>
                    <a:pt x="395" y="584"/>
                  </a:cubicBezTo>
                  <a:cubicBezTo>
                    <a:pt x="394" y="584"/>
                    <a:pt x="394" y="584"/>
                    <a:pt x="393" y="584"/>
                  </a:cubicBezTo>
                  <a:cubicBezTo>
                    <a:pt x="393" y="585"/>
                    <a:pt x="392" y="585"/>
                    <a:pt x="392" y="585"/>
                  </a:cubicBezTo>
                  <a:cubicBezTo>
                    <a:pt x="392" y="585"/>
                    <a:pt x="392" y="585"/>
                    <a:pt x="392" y="585"/>
                  </a:cubicBezTo>
                  <a:cubicBezTo>
                    <a:pt x="392" y="585"/>
                    <a:pt x="392" y="585"/>
                    <a:pt x="392" y="585"/>
                  </a:cubicBezTo>
                  <a:cubicBezTo>
                    <a:pt x="391" y="585"/>
                    <a:pt x="391" y="585"/>
                    <a:pt x="391" y="585"/>
                  </a:cubicBezTo>
                  <a:cubicBezTo>
                    <a:pt x="392" y="584"/>
                    <a:pt x="392" y="584"/>
                    <a:pt x="392" y="584"/>
                  </a:cubicBezTo>
                  <a:cubicBezTo>
                    <a:pt x="392" y="584"/>
                    <a:pt x="392" y="584"/>
                    <a:pt x="392" y="583"/>
                  </a:cubicBezTo>
                  <a:cubicBezTo>
                    <a:pt x="392" y="584"/>
                    <a:pt x="392" y="584"/>
                    <a:pt x="392" y="584"/>
                  </a:cubicBezTo>
                  <a:cubicBezTo>
                    <a:pt x="392" y="584"/>
                    <a:pt x="392" y="584"/>
                    <a:pt x="391" y="585"/>
                  </a:cubicBezTo>
                  <a:cubicBezTo>
                    <a:pt x="391" y="585"/>
                    <a:pt x="391" y="585"/>
                    <a:pt x="391" y="585"/>
                  </a:cubicBezTo>
                  <a:cubicBezTo>
                    <a:pt x="391" y="585"/>
                    <a:pt x="391" y="585"/>
                    <a:pt x="391" y="585"/>
                  </a:cubicBezTo>
                  <a:cubicBezTo>
                    <a:pt x="391" y="585"/>
                    <a:pt x="391" y="585"/>
                    <a:pt x="390" y="585"/>
                  </a:cubicBezTo>
                  <a:cubicBezTo>
                    <a:pt x="389" y="585"/>
                    <a:pt x="388" y="585"/>
                    <a:pt x="387" y="584"/>
                  </a:cubicBezTo>
                  <a:cubicBezTo>
                    <a:pt x="386" y="584"/>
                    <a:pt x="386" y="584"/>
                    <a:pt x="385" y="583"/>
                  </a:cubicBezTo>
                  <a:cubicBezTo>
                    <a:pt x="384" y="583"/>
                    <a:pt x="383" y="583"/>
                    <a:pt x="383" y="583"/>
                  </a:cubicBezTo>
                  <a:cubicBezTo>
                    <a:pt x="382" y="583"/>
                    <a:pt x="382" y="583"/>
                    <a:pt x="382" y="583"/>
                  </a:cubicBezTo>
                  <a:cubicBezTo>
                    <a:pt x="381" y="583"/>
                    <a:pt x="381" y="582"/>
                    <a:pt x="380" y="582"/>
                  </a:cubicBezTo>
                  <a:cubicBezTo>
                    <a:pt x="380" y="582"/>
                    <a:pt x="380" y="582"/>
                    <a:pt x="380" y="582"/>
                  </a:cubicBezTo>
                  <a:cubicBezTo>
                    <a:pt x="379" y="582"/>
                    <a:pt x="379" y="583"/>
                    <a:pt x="379" y="583"/>
                  </a:cubicBezTo>
                  <a:cubicBezTo>
                    <a:pt x="378" y="583"/>
                    <a:pt x="377" y="583"/>
                    <a:pt x="377" y="583"/>
                  </a:cubicBezTo>
                  <a:cubicBezTo>
                    <a:pt x="377" y="583"/>
                    <a:pt x="377" y="583"/>
                    <a:pt x="376" y="583"/>
                  </a:cubicBezTo>
                  <a:cubicBezTo>
                    <a:pt x="376" y="584"/>
                    <a:pt x="376" y="584"/>
                    <a:pt x="376" y="584"/>
                  </a:cubicBezTo>
                  <a:cubicBezTo>
                    <a:pt x="376" y="584"/>
                    <a:pt x="376" y="584"/>
                    <a:pt x="376" y="584"/>
                  </a:cubicBezTo>
                  <a:cubicBezTo>
                    <a:pt x="376" y="584"/>
                    <a:pt x="376" y="584"/>
                    <a:pt x="376" y="584"/>
                  </a:cubicBezTo>
                  <a:cubicBezTo>
                    <a:pt x="376" y="584"/>
                    <a:pt x="376" y="584"/>
                    <a:pt x="375" y="584"/>
                  </a:cubicBezTo>
                  <a:cubicBezTo>
                    <a:pt x="375" y="585"/>
                    <a:pt x="375" y="585"/>
                    <a:pt x="375" y="585"/>
                  </a:cubicBezTo>
                  <a:cubicBezTo>
                    <a:pt x="374" y="585"/>
                    <a:pt x="374" y="585"/>
                    <a:pt x="374" y="585"/>
                  </a:cubicBezTo>
                  <a:cubicBezTo>
                    <a:pt x="374" y="585"/>
                    <a:pt x="374" y="585"/>
                    <a:pt x="374" y="585"/>
                  </a:cubicBezTo>
                  <a:cubicBezTo>
                    <a:pt x="374" y="585"/>
                    <a:pt x="374" y="585"/>
                    <a:pt x="374" y="585"/>
                  </a:cubicBezTo>
                  <a:cubicBezTo>
                    <a:pt x="373" y="585"/>
                    <a:pt x="373" y="585"/>
                    <a:pt x="372" y="585"/>
                  </a:cubicBezTo>
                  <a:cubicBezTo>
                    <a:pt x="372" y="586"/>
                    <a:pt x="373" y="587"/>
                    <a:pt x="373" y="587"/>
                  </a:cubicBezTo>
                  <a:cubicBezTo>
                    <a:pt x="373" y="587"/>
                    <a:pt x="373" y="588"/>
                    <a:pt x="373" y="588"/>
                  </a:cubicBezTo>
                  <a:cubicBezTo>
                    <a:pt x="373" y="589"/>
                    <a:pt x="373" y="589"/>
                    <a:pt x="373" y="589"/>
                  </a:cubicBezTo>
                  <a:cubicBezTo>
                    <a:pt x="373" y="589"/>
                    <a:pt x="373" y="589"/>
                    <a:pt x="373" y="589"/>
                  </a:cubicBezTo>
                  <a:cubicBezTo>
                    <a:pt x="371" y="589"/>
                    <a:pt x="370" y="589"/>
                    <a:pt x="369" y="589"/>
                  </a:cubicBezTo>
                  <a:cubicBezTo>
                    <a:pt x="368" y="589"/>
                    <a:pt x="367" y="589"/>
                    <a:pt x="367" y="589"/>
                  </a:cubicBezTo>
                  <a:cubicBezTo>
                    <a:pt x="367" y="589"/>
                    <a:pt x="367" y="589"/>
                    <a:pt x="367" y="589"/>
                  </a:cubicBezTo>
                  <a:cubicBezTo>
                    <a:pt x="367" y="590"/>
                    <a:pt x="366" y="590"/>
                    <a:pt x="365" y="590"/>
                  </a:cubicBezTo>
                  <a:cubicBezTo>
                    <a:pt x="365" y="590"/>
                    <a:pt x="365" y="590"/>
                    <a:pt x="364" y="590"/>
                  </a:cubicBezTo>
                  <a:cubicBezTo>
                    <a:pt x="364" y="590"/>
                    <a:pt x="364" y="590"/>
                    <a:pt x="364" y="590"/>
                  </a:cubicBezTo>
                  <a:cubicBezTo>
                    <a:pt x="362" y="591"/>
                    <a:pt x="360" y="592"/>
                    <a:pt x="358" y="593"/>
                  </a:cubicBezTo>
                  <a:cubicBezTo>
                    <a:pt x="358" y="593"/>
                    <a:pt x="358" y="593"/>
                    <a:pt x="358" y="593"/>
                  </a:cubicBezTo>
                  <a:cubicBezTo>
                    <a:pt x="358" y="593"/>
                    <a:pt x="358" y="593"/>
                    <a:pt x="358" y="593"/>
                  </a:cubicBezTo>
                  <a:cubicBezTo>
                    <a:pt x="357" y="593"/>
                    <a:pt x="356" y="594"/>
                    <a:pt x="355" y="594"/>
                  </a:cubicBezTo>
                  <a:cubicBezTo>
                    <a:pt x="354" y="594"/>
                    <a:pt x="353" y="595"/>
                    <a:pt x="353" y="595"/>
                  </a:cubicBezTo>
                  <a:cubicBezTo>
                    <a:pt x="352" y="595"/>
                    <a:pt x="352" y="595"/>
                    <a:pt x="352" y="595"/>
                  </a:cubicBezTo>
                  <a:cubicBezTo>
                    <a:pt x="352" y="595"/>
                    <a:pt x="351" y="594"/>
                    <a:pt x="351" y="594"/>
                  </a:cubicBezTo>
                  <a:cubicBezTo>
                    <a:pt x="351" y="594"/>
                    <a:pt x="351" y="594"/>
                    <a:pt x="351" y="594"/>
                  </a:cubicBezTo>
                  <a:cubicBezTo>
                    <a:pt x="351" y="594"/>
                    <a:pt x="351" y="594"/>
                    <a:pt x="351" y="594"/>
                  </a:cubicBezTo>
                  <a:cubicBezTo>
                    <a:pt x="350" y="594"/>
                    <a:pt x="350" y="594"/>
                    <a:pt x="350" y="595"/>
                  </a:cubicBezTo>
                  <a:cubicBezTo>
                    <a:pt x="349" y="595"/>
                    <a:pt x="349" y="595"/>
                    <a:pt x="349" y="595"/>
                  </a:cubicBezTo>
                  <a:cubicBezTo>
                    <a:pt x="348" y="595"/>
                    <a:pt x="348" y="595"/>
                    <a:pt x="348" y="596"/>
                  </a:cubicBezTo>
                  <a:cubicBezTo>
                    <a:pt x="348" y="596"/>
                    <a:pt x="347" y="596"/>
                    <a:pt x="347" y="596"/>
                  </a:cubicBezTo>
                  <a:cubicBezTo>
                    <a:pt x="346" y="596"/>
                    <a:pt x="346" y="597"/>
                    <a:pt x="346" y="597"/>
                  </a:cubicBezTo>
                  <a:cubicBezTo>
                    <a:pt x="346" y="598"/>
                    <a:pt x="345" y="600"/>
                    <a:pt x="344" y="600"/>
                  </a:cubicBezTo>
                  <a:cubicBezTo>
                    <a:pt x="344" y="600"/>
                    <a:pt x="343" y="599"/>
                    <a:pt x="343" y="599"/>
                  </a:cubicBezTo>
                  <a:cubicBezTo>
                    <a:pt x="343" y="599"/>
                    <a:pt x="343" y="599"/>
                    <a:pt x="343" y="599"/>
                  </a:cubicBezTo>
                  <a:cubicBezTo>
                    <a:pt x="342" y="599"/>
                    <a:pt x="342" y="599"/>
                    <a:pt x="342" y="599"/>
                  </a:cubicBezTo>
                  <a:cubicBezTo>
                    <a:pt x="342" y="599"/>
                    <a:pt x="342" y="599"/>
                    <a:pt x="342" y="599"/>
                  </a:cubicBezTo>
                  <a:cubicBezTo>
                    <a:pt x="342" y="599"/>
                    <a:pt x="341" y="599"/>
                    <a:pt x="341" y="599"/>
                  </a:cubicBezTo>
                  <a:cubicBezTo>
                    <a:pt x="341" y="599"/>
                    <a:pt x="341" y="599"/>
                    <a:pt x="341" y="599"/>
                  </a:cubicBezTo>
                  <a:cubicBezTo>
                    <a:pt x="340" y="600"/>
                    <a:pt x="340" y="600"/>
                    <a:pt x="339" y="600"/>
                  </a:cubicBezTo>
                  <a:cubicBezTo>
                    <a:pt x="339" y="600"/>
                    <a:pt x="339" y="600"/>
                    <a:pt x="339" y="600"/>
                  </a:cubicBezTo>
                  <a:cubicBezTo>
                    <a:pt x="338" y="600"/>
                    <a:pt x="338" y="600"/>
                    <a:pt x="338" y="600"/>
                  </a:cubicBezTo>
                  <a:cubicBezTo>
                    <a:pt x="338" y="600"/>
                    <a:pt x="338" y="600"/>
                    <a:pt x="337" y="600"/>
                  </a:cubicBezTo>
                  <a:cubicBezTo>
                    <a:pt x="337" y="600"/>
                    <a:pt x="337" y="600"/>
                    <a:pt x="337" y="600"/>
                  </a:cubicBezTo>
                  <a:cubicBezTo>
                    <a:pt x="336" y="600"/>
                    <a:pt x="336" y="600"/>
                    <a:pt x="335" y="601"/>
                  </a:cubicBezTo>
                  <a:cubicBezTo>
                    <a:pt x="335" y="601"/>
                    <a:pt x="334" y="601"/>
                    <a:pt x="334" y="601"/>
                  </a:cubicBezTo>
                  <a:cubicBezTo>
                    <a:pt x="333" y="602"/>
                    <a:pt x="333" y="602"/>
                    <a:pt x="332" y="602"/>
                  </a:cubicBezTo>
                  <a:cubicBezTo>
                    <a:pt x="332" y="602"/>
                    <a:pt x="332" y="602"/>
                    <a:pt x="332" y="602"/>
                  </a:cubicBezTo>
                  <a:cubicBezTo>
                    <a:pt x="331" y="602"/>
                    <a:pt x="331" y="602"/>
                    <a:pt x="330" y="603"/>
                  </a:cubicBezTo>
                  <a:cubicBezTo>
                    <a:pt x="330" y="603"/>
                    <a:pt x="330" y="603"/>
                    <a:pt x="329" y="603"/>
                  </a:cubicBezTo>
                  <a:cubicBezTo>
                    <a:pt x="329" y="603"/>
                    <a:pt x="329" y="603"/>
                    <a:pt x="329" y="603"/>
                  </a:cubicBezTo>
                  <a:cubicBezTo>
                    <a:pt x="329" y="603"/>
                    <a:pt x="329" y="603"/>
                    <a:pt x="329" y="603"/>
                  </a:cubicBezTo>
                  <a:cubicBezTo>
                    <a:pt x="329" y="603"/>
                    <a:pt x="329" y="603"/>
                    <a:pt x="329" y="603"/>
                  </a:cubicBezTo>
                  <a:cubicBezTo>
                    <a:pt x="329" y="603"/>
                    <a:pt x="329" y="603"/>
                    <a:pt x="328" y="603"/>
                  </a:cubicBezTo>
                  <a:cubicBezTo>
                    <a:pt x="328" y="604"/>
                    <a:pt x="328" y="604"/>
                    <a:pt x="327" y="604"/>
                  </a:cubicBezTo>
                  <a:cubicBezTo>
                    <a:pt x="327" y="603"/>
                    <a:pt x="327" y="603"/>
                    <a:pt x="327" y="603"/>
                  </a:cubicBezTo>
                  <a:cubicBezTo>
                    <a:pt x="326" y="603"/>
                    <a:pt x="326" y="603"/>
                    <a:pt x="326" y="603"/>
                  </a:cubicBezTo>
                  <a:cubicBezTo>
                    <a:pt x="325" y="603"/>
                    <a:pt x="324" y="604"/>
                    <a:pt x="324" y="604"/>
                  </a:cubicBezTo>
                  <a:cubicBezTo>
                    <a:pt x="323" y="604"/>
                    <a:pt x="323" y="605"/>
                    <a:pt x="323" y="605"/>
                  </a:cubicBezTo>
                  <a:cubicBezTo>
                    <a:pt x="323" y="605"/>
                    <a:pt x="322" y="606"/>
                    <a:pt x="322" y="606"/>
                  </a:cubicBezTo>
                  <a:cubicBezTo>
                    <a:pt x="322" y="606"/>
                    <a:pt x="321" y="606"/>
                    <a:pt x="321" y="605"/>
                  </a:cubicBezTo>
                  <a:cubicBezTo>
                    <a:pt x="321" y="605"/>
                    <a:pt x="321" y="605"/>
                    <a:pt x="321" y="605"/>
                  </a:cubicBezTo>
                  <a:cubicBezTo>
                    <a:pt x="320" y="605"/>
                    <a:pt x="320" y="605"/>
                    <a:pt x="319" y="605"/>
                  </a:cubicBezTo>
                  <a:cubicBezTo>
                    <a:pt x="319" y="605"/>
                    <a:pt x="319" y="605"/>
                    <a:pt x="319" y="605"/>
                  </a:cubicBezTo>
                  <a:cubicBezTo>
                    <a:pt x="318" y="605"/>
                    <a:pt x="317" y="606"/>
                    <a:pt x="317" y="607"/>
                  </a:cubicBezTo>
                  <a:cubicBezTo>
                    <a:pt x="317" y="607"/>
                    <a:pt x="317" y="607"/>
                    <a:pt x="317" y="607"/>
                  </a:cubicBezTo>
                  <a:cubicBezTo>
                    <a:pt x="316" y="607"/>
                    <a:pt x="316" y="607"/>
                    <a:pt x="316" y="607"/>
                  </a:cubicBezTo>
                  <a:cubicBezTo>
                    <a:pt x="316" y="606"/>
                    <a:pt x="315" y="606"/>
                    <a:pt x="314" y="606"/>
                  </a:cubicBezTo>
                  <a:cubicBezTo>
                    <a:pt x="313" y="606"/>
                    <a:pt x="313" y="606"/>
                    <a:pt x="313" y="606"/>
                  </a:cubicBezTo>
                  <a:cubicBezTo>
                    <a:pt x="312" y="606"/>
                    <a:pt x="312" y="606"/>
                    <a:pt x="312" y="606"/>
                  </a:cubicBezTo>
                  <a:cubicBezTo>
                    <a:pt x="311" y="605"/>
                    <a:pt x="311" y="605"/>
                    <a:pt x="311" y="605"/>
                  </a:cubicBezTo>
                  <a:cubicBezTo>
                    <a:pt x="311" y="605"/>
                    <a:pt x="310" y="605"/>
                    <a:pt x="310" y="605"/>
                  </a:cubicBezTo>
                  <a:cubicBezTo>
                    <a:pt x="310" y="605"/>
                    <a:pt x="310" y="606"/>
                    <a:pt x="310" y="606"/>
                  </a:cubicBezTo>
                  <a:cubicBezTo>
                    <a:pt x="309" y="606"/>
                    <a:pt x="309" y="606"/>
                    <a:pt x="308" y="606"/>
                  </a:cubicBezTo>
                  <a:cubicBezTo>
                    <a:pt x="308" y="606"/>
                    <a:pt x="308" y="606"/>
                    <a:pt x="308" y="606"/>
                  </a:cubicBezTo>
                  <a:cubicBezTo>
                    <a:pt x="308" y="606"/>
                    <a:pt x="308" y="606"/>
                    <a:pt x="308" y="606"/>
                  </a:cubicBezTo>
                  <a:cubicBezTo>
                    <a:pt x="308" y="606"/>
                    <a:pt x="308" y="606"/>
                    <a:pt x="308" y="606"/>
                  </a:cubicBezTo>
                  <a:cubicBezTo>
                    <a:pt x="307" y="606"/>
                    <a:pt x="307" y="606"/>
                    <a:pt x="307" y="606"/>
                  </a:cubicBezTo>
                  <a:cubicBezTo>
                    <a:pt x="307" y="606"/>
                    <a:pt x="307" y="607"/>
                    <a:pt x="307" y="608"/>
                  </a:cubicBezTo>
                  <a:cubicBezTo>
                    <a:pt x="307" y="608"/>
                    <a:pt x="307" y="608"/>
                    <a:pt x="307" y="608"/>
                  </a:cubicBezTo>
                  <a:cubicBezTo>
                    <a:pt x="307" y="609"/>
                    <a:pt x="307" y="609"/>
                    <a:pt x="307" y="609"/>
                  </a:cubicBezTo>
                  <a:cubicBezTo>
                    <a:pt x="306" y="609"/>
                    <a:pt x="306" y="610"/>
                    <a:pt x="307" y="610"/>
                  </a:cubicBezTo>
                  <a:cubicBezTo>
                    <a:pt x="307" y="610"/>
                    <a:pt x="307" y="610"/>
                    <a:pt x="308" y="610"/>
                  </a:cubicBezTo>
                  <a:cubicBezTo>
                    <a:pt x="308" y="610"/>
                    <a:pt x="308" y="610"/>
                    <a:pt x="308" y="610"/>
                  </a:cubicBezTo>
                  <a:cubicBezTo>
                    <a:pt x="308" y="610"/>
                    <a:pt x="308" y="610"/>
                    <a:pt x="308" y="610"/>
                  </a:cubicBezTo>
                  <a:cubicBezTo>
                    <a:pt x="308" y="610"/>
                    <a:pt x="308" y="610"/>
                    <a:pt x="308" y="610"/>
                  </a:cubicBezTo>
                  <a:cubicBezTo>
                    <a:pt x="309" y="610"/>
                    <a:pt x="309" y="610"/>
                    <a:pt x="309" y="610"/>
                  </a:cubicBezTo>
                  <a:cubicBezTo>
                    <a:pt x="309" y="610"/>
                    <a:pt x="309" y="610"/>
                    <a:pt x="309" y="610"/>
                  </a:cubicBezTo>
                  <a:cubicBezTo>
                    <a:pt x="310" y="610"/>
                    <a:pt x="310" y="610"/>
                    <a:pt x="310" y="611"/>
                  </a:cubicBezTo>
                  <a:cubicBezTo>
                    <a:pt x="310" y="611"/>
                    <a:pt x="310" y="611"/>
                    <a:pt x="310" y="611"/>
                  </a:cubicBezTo>
                  <a:cubicBezTo>
                    <a:pt x="310" y="611"/>
                    <a:pt x="310" y="611"/>
                    <a:pt x="310" y="611"/>
                  </a:cubicBezTo>
                  <a:cubicBezTo>
                    <a:pt x="310" y="612"/>
                    <a:pt x="309" y="612"/>
                    <a:pt x="309" y="612"/>
                  </a:cubicBezTo>
                  <a:cubicBezTo>
                    <a:pt x="309" y="612"/>
                    <a:pt x="309" y="612"/>
                    <a:pt x="308" y="612"/>
                  </a:cubicBezTo>
                  <a:cubicBezTo>
                    <a:pt x="308" y="612"/>
                    <a:pt x="308" y="612"/>
                    <a:pt x="308" y="612"/>
                  </a:cubicBezTo>
                  <a:cubicBezTo>
                    <a:pt x="308" y="612"/>
                    <a:pt x="307" y="612"/>
                    <a:pt x="307" y="612"/>
                  </a:cubicBezTo>
                  <a:cubicBezTo>
                    <a:pt x="307" y="612"/>
                    <a:pt x="307" y="612"/>
                    <a:pt x="307" y="613"/>
                  </a:cubicBezTo>
                  <a:cubicBezTo>
                    <a:pt x="307" y="613"/>
                    <a:pt x="307" y="613"/>
                    <a:pt x="307" y="613"/>
                  </a:cubicBezTo>
                  <a:cubicBezTo>
                    <a:pt x="307" y="614"/>
                    <a:pt x="308" y="614"/>
                    <a:pt x="309" y="614"/>
                  </a:cubicBezTo>
                  <a:cubicBezTo>
                    <a:pt x="309" y="614"/>
                    <a:pt x="309" y="614"/>
                    <a:pt x="309" y="614"/>
                  </a:cubicBezTo>
                  <a:cubicBezTo>
                    <a:pt x="309" y="615"/>
                    <a:pt x="310" y="615"/>
                    <a:pt x="310" y="615"/>
                  </a:cubicBezTo>
                  <a:cubicBezTo>
                    <a:pt x="310" y="615"/>
                    <a:pt x="311" y="614"/>
                    <a:pt x="311" y="614"/>
                  </a:cubicBezTo>
                  <a:cubicBezTo>
                    <a:pt x="311" y="614"/>
                    <a:pt x="312" y="614"/>
                    <a:pt x="312" y="614"/>
                  </a:cubicBezTo>
                  <a:cubicBezTo>
                    <a:pt x="313" y="614"/>
                    <a:pt x="313" y="614"/>
                    <a:pt x="313" y="614"/>
                  </a:cubicBezTo>
                  <a:cubicBezTo>
                    <a:pt x="314" y="614"/>
                    <a:pt x="314" y="614"/>
                    <a:pt x="315" y="615"/>
                  </a:cubicBezTo>
                  <a:cubicBezTo>
                    <a:pt x="315" y="615"/>
                    <a:pt x="316" y="615"/>
                    <a:pt x="316" y="616"/>
                  </a:cubicBezTo>
                  <a:cubicBezTo>
                    <a:pt x="316" y="616"/>
                    <a:pt x="318" y="616"/>
                    <a:pt x="318" y="617"/>
                  </a:cubicBezTo>
                  <a:cubicBezTo>
                    <a:pt x="317" y="617"/>
                    <a:pt x="316" y="618"/>
                    <a:pt x="315" y="618"/>
                  </a:cubicBezTo>
                  <a:cubicBezTo>
                    <a:pt x="315" y="618"/>
                    <a:pt x="315" y="618"/>
                    <a:pt x="315" y="618"/>
                  </a:cubicBezTo>
                  <a:cubicBezTo>
                    <a:pt x="314" y="618"/>
                    <a:pt x="313" y="618"/>
                    <a:pt x="313" y="618"/>
                  </a:cubicBezTo>
                  <a:cubicBezTo>
                    <a:pt x="312" y="619"/>
                    <a:pt x="312" y="619"/>
                    <a:pt x="311" y="619"/>
                  </a:cubicBezTo>
                  <a:cubicBezTo>
                    <a:pt x="310" y="619"/>
                    <a:pt x="310" y="619"/>
                    <a:pt x="309" y="619"/>
                  </a:cubicBezTo>
                  <a:cubicBezTo>
                    <a:pt x="308" y="620"/>
                    <a:pt x="304" y="622"/>
                    <a:pt x="305" y="624"/>
                  </a:cubicBezTo>
                  <a:cubicBezTo>
                    <a:pt x="305" y="625"/>
                    <a:pt x="305" y="625"/>
                    <a:pt x="306" y="625"/>
                  </a:cubicBezTo>
                  <a:cubicBezTo>
                    <a:pt x="306" y="626"/>
                    <a:pt x="306" y="626"/>
                    <a:pt x="306" y="626"/>
                  </a:cubicBezTo>
                  <a:cubicBezTo>
                    <a:pt x="306" y="627"/>
                    <a:pt x="306" y="628"/>
                    <a:pt x="305" y="628"/>
                  </a:cubicBezTo>
                  <a:cubicBezTo>
                    <a:pt x="305" y="628"/>
                    <a:pt x="304" y="629"/>
                    <a:pt x="304" y="629"/>
                  </a:cubicBezTo>
                  <a:cubicBezTo>
                    <a:pt x="304" y="630"/>
                    <a:pt x="303" y="630"/>
                    <a:pt x="302" y="631"/>
                  </a:cubicBezTo>
                  <a:cubicBezTo>
                    <a:pt x="302" y="631"/>
                    <a:pt x="302" y="631"/>
                    <a:pt x="302" y="631"/>
                  </a:cubicBezTo>
                  <a:cubicBezTo>
                    <a:pt x="302" y="631"/>
                    <a:pt x="302" y="631"/>
                    <a:pt x="302" y="631"/>
                  </a:cubicBezTo>
                  <a:cubicBezTo>
                    <a:pt x="302" y="631"/>
                    <a:pt x="302" y="631"/>
                    <a:pt x="302" y="631"/>
                  </a:cubicBezTo>
                  <a:cubicBezTo>
                    <a:pt x="302" y="631"/>
                    <a:pt x="302" y="631"/>
                    <a:pt x="302" y="631"/>
                  </a:cubicBezTo>
                  <a:cubicBezTo>
                    <a:pt x="301" y="631"/>
                    <a:pt x="301" y="631"/>
                    <a:pt x="301" y="631"/>
                  </a:cubicBezTo>
                  <a:cubicBezTo>
                    <a:pt x="301" y="631"/>
                    <a:pt x="301" y="631"/>
                    <a:pt x="301" y="631"/>
                  </a:cubicBezTo>
                  <a:cubicBezTo>
                    <a:pt x="301" y="632"/>
                    <a:pt x="301" y="632"/>
                    <a:pt x="301" y="632"/>
                  </a:cubicBezTo>
                  <a:cubicBezTo>
                    <a:pt x="301" y="632"/>
                    <a:pt x="301" y="633"/>
                    <a:pt x="302" y="633"/>
                  </a:cubicBezTo>
                  <a:cubicBezTo>
                    <a:pt x="302" y="634"/>
                    <a:pt x="302" y="634"/>
                    <a:pt x="302" y="634"/>
                  </a:cubicBezTo>
                  <a:cubicBezTo>
                    <a:pt x="303" y="634"/>
                    <a:pt x="303" y="634"/>
                    <a:pt x="303" y="634"/>
                  </a:cubicBezTo>
                  <a:cubicBezTo>
                    <a:pt x="303" y="634"/>
                    <a:pt x="304" y="635"/>
                    <a:pt x="304" y="635"/>
                  </a:cubicBezTo>
                  <a:cubicBezTo>
                    <a:pt x="305" y="635"/>
                    <a:pt x="305" y="635"/>
                    <a:pt x="305" y="635"/>
                  </a:cubicBezTo>
                  <a:cubicBezTo>
                    <a:pt x="305" y="636"/>
                    <a:pt x="306" y="636"/>
                    <a:pt x="306" y="636"/>
                  </a:cubicBezTo>
                  <a:cubicBezTo>
                    <a:pt x="306" y="636"/>
                    <a:pt x="306" y="636"/>
                    <a:pt x="307" y="636"/>
                  </a:cubicBezTo>
                  <a:cubicBezTo>
                    <a:pt x="307" y="636"/>
                    <a:pt x="307" y="636"/>
                    <a:pt x="307" y="636"/>
                  </a:cubicBezTo>
                  <a:cubicBezTo>
                    <a:pt x="307" y="636"/>
                    <a:pt x="307" y="636"/>
                    <a:pt x="307" y="636"/>
                  </a:cubicBezTo>
                  <a:cubicBezTo>
                    <a:pt x="307" y="636"/>
                    <a:pt x="308" y="636"/>
                    <a:pt x="308" y="636"/>
                  </a:cubicBezTo>
                  <a:cubicBezTo>
                    <a:pt x="308" y="637"/>
                    <a:pt x="309" y="638"/>
                    <a:pt x="309" y="638"/>
                  </a:cubicBezTo>
                  <a:cubicBezTo>
                    <a:pt x="310" y="638"/>
                    <a:pt x="310" y="638"/>
                    <a:pt x="310" y="638"/>
                  </a:cubicBezTo>
                  <a:cubicBezTo>
                    <a:pt x="310" y="638"/>
                    <a:pt x="310" y="639"/>
                    <a:pt x="311" y="639"/>
                  </a:cubicBezTo>
                  <a:cubicBezTo>
                    <a:pt x="311" y="639"/>
                    <a:pt x="312" y="639"/>
                    <a:pt x="312" y="639"/>
                  </a:cubicBezTo>
                  <a:cubicBezTo>
                    <a:pt x="312" y="639"/>
                    <a:pt x="312" y="639"/>
                    <a:pt x="312" y="639"/>
                  </a:cubicBezTo>
                  <a:cubicBezTo>
                    <a:pt x="312" y="639"/>
                    <a:pt x="312" y="639"/>
                    <a:pt x="312" y="639"/>
                  </a:cubicBezTo>
                  <a:cubicBezTo>
                    <a:pt x="312" y="639"/>
                    <a:pt x="312" y="639"/>
                    <a:pt x="312" y="639"/>
                  </a:cubicBezTo>
                  <a:cubicBezTo>
                    <a:pt x="313" y="639"/>
                    <a:pt x="313" y="639"/>
                    <a:pt x="313" y="639"/>
                  </a:cubicBezTo>
                  <a:cubicBezTo>
                    <a:pt x="314" y="639"/>
                    <a:pt x="314" y="639"/>
                    <a:pt x="314" y="639"/>
                  </a:cubicBezTo>
                  <a:cubicBezTo>
                    <a:pt x="314" y="639"/>
                    <a:pt x="314" y="639"/>
                    <a:pt x="314" y="639"/>
                  </a:cubicBezTo>
                  <a:cubicBezTo>
                    <a:pt x="314" y="639"/>
                    <a:pt x="314" y="639"/>
                    <a:pt x="314" y="639"/>
                  </a:cubicBezTo>
                  <a:cubicBezTo>
                    <a:pt x="314" y="639"/>
                    <a:pt x="313" y="641"/>
                    <a:pt x="313" y="642"/>
                  </a:cubicBezTo>
                  <a:cubicBezTo>
                    <a:pt x="313" y="642"/>
                    <a:pt x="313" y="642"/>
                    <a:pt x="313" y="642"/>
                  </a:cubicBezTo>
                  <a:cubicBezTo>
                    <a:pt x="313" y="643"/>
                    <a:pt x="313" y="644"/>
                    <a:pt x="312" y="644"/>
                  </a:cubicBezTo>
                  <a:cubicBezTo>
                    <a:pt x="312" y="645"/>
                    <a:pt x="312" y="645"/>
                    <a:pt x="312" y="645"/>
                  </a:cubicBezTo>
                  <a:cubicBezTo>
                    <a:pt x="312" y="646"/>
                    <a:pt x="312" y="646"/>
                    <a:pt x="312" y="647"/>
                  </a:cubicBezTo>
                  <a:cubicBezTo>
                    <a:pt x="311" y="648"/>
                    <a:pt x="310" y="648"/>
                    <a:pt x="309" y="648"/>
                  </a:cubicBezTo>
                  <a:cubicBezTo>
                    <a:pt x="309" y="648"/>
                    <a:pt x="308" y="648"/>
                    <a:pt x="307" y="648"/>
                  </a:cubicBezTo>
                  <a:cubicBezTo>
                    <a:pt x="307" y="648"/>
                    <a:pt x="306" y="648"/>
                    <a:pt x="305" y="648"/>
                  </a:cubicBezTo>
                  <a:cubicBezTo>
                    <a:pt x="305" y="648"/>
                    <a:pt x="305" y="648"/>
                    <a:pt x="304" y="648"/>
                  </a:cubicBezTo>
                  <a:cubicBezTo>
                    <a:pt x="304" y="648"/>
                    <a:pt x="303" y="647"/>
                    <a:pt x="303" y="647"/>
                  </a:cubicBezTo>
                  <a:cubicBezTo>
                    <a:pt x="303" y="647"/>
                    <a:pt x="303" y="647"/>
                    <a:pt x="303" y="647"/>
                  </a:cubicBezTo>
                  <a:cubicBezTo>
                    <a:pt x="302" y="647"/>
                    <a:pt x="302" y="647"/>
                    <a:pt x="302" y="648"/>
                  </a:cubicBezTo>
                  <a:cubicBezTo>
                    <a:pt x="301" y="648"/>
                    <a:pt x="301" y="649"/>
                    <a:pt x="301" y="649"/>
                  </a:cubicBezTo>
                  <a:cubicBezTo>
                    <a:pt x="301" y="649"/>
                    <a:pt x="301" y="650"/>
                    <a:pt x="300" y="650"/>
                  </a:cubicBezTo>
                  <a:cubicBezTo>
                    <a:pt x="300" y="651"/>
                    <a:pt x="299" y="651"/>
                    <a:pt x="298" y="651"/>
                  </a:cubicBezTo>
                  <a:cubicBezTo>
                    <a:pt x="298" y="651"/>
                    <a:pt x="298" y="651"/>
                    <a:pt x="297" y="651"/>
                  </a:cubicBezTo>
                  <a:cubicBezTo>
                    <a:pt x="297" y="651"/>
                    <a:pt x="297" y="651"/>
                    <a:pt x="297" y="651"/>
                  </a:cubicBezTo>
                  <a:cubicBezTo>
                    <a:pt x="296" y="651"/>
                    <a:pt x="296" y="651"/>
                    <a:pt x="296" y="651"/>
                  </a:cubicBezTo>
                  <a:cubicBezTo>
                    <a:pt x="295" y="650"/>
                    <a:pt x="294" y="650"/>
                    <a:pt x="293" y="650"/>
                  </a:cubicBezTo>
                  <a:cubicBezTo>
                    <a:pt x="293" y="650"/>
                    <a:pt x="292" y="650"/>
                    <a:pt x="292" y="650"/>
                  </a:cubicBezTo>
                  <a:cubicBezTo>
                    <a:pt x="292" y="650"/>
                    <a:pt x="292" y="650"/>
                    <a:pt x="291" y="650"/>
                  </a:cubicBezTo>
                  <a:cubicBezTo>
                    <a:pt x="291" y="650"/>
                    <a:pt x="291" y="650"/>
                    <a:pt x="291" y="649"/>
                  </a:cubicBezTo>
                  <a:cubicBezTo>
                    <a:pt x="290" y="649"/>
                    <a:pt x="290" y="649"/>
                    <a:pt x="290" y="649"/>
                  </a:cubicBezTo>
                  <a:cubicBezTo>
                    <a:pt x="290" y="649"/>
                    <a:pt x="290" y="649"/>
                    <a:pt x="289" y="649"/>
                  </a:cubicBezTo>
                  <a:cubicBezTo>
                    <a:pt x="289" y="649"/>
                    <a:pt x="289" y="649"/>
                    <a:pt x="289" y="649"/>
                  </a:cubicBezTo>
                  <a:cubicBezTo>
                    <a:pt x="288" y="649"/>
                    <a:pt x="288" y="649"/>
                    <a:pt x="287" y="649"/>
                  </a:cubicBezTo>
                  <a:cubicBezTo>
                    <a:pt x="287" y="648"/>
                    <a:pt x="287" y="648"/>
                    <a:pt x="287" y="648"/>
                  </a:cubicBezTo>
                  <a:cubicBezTo>
                    <a:pt x="287" y="648"/>
                    <a:pt x="287" y="648"/>
                    <a:pt x="287" y="648"/>
                  </a:cubicBezTo>
                  <a:cubicBezTo>
                    <a:pt x="287" y="648"/>
                    <a:pt x="286" y="647"/>
                    <a:pt x="286" y="647"/>
                  </a:cubicBezTo>
                  <a:cubicBezTo>
                    <a:pt x="286" y="646"/>
                    <a:pt x="286" y="646"/>
                    <a:pt x="287" y="646"/>
                  </a:cubicBezTo>
                  <a:cubicBezTo>
                    <a:pt x="288" y="646"/>
                    <a:pt x="288" y="645"/>
                    <a:pt x="288" y="645"/>
                  </a:cubicBezTo>
                  <a:cubicBezTo>
                    <a:pt x="288" y="645"/>
                    <a:pt x="288" y="644"/>
                    <a:pt x="288" y="644"/>
                  </a:cubicBezTo>
                  <a:cubicBezTo>
                    <a:pt x="287" y="644"/>
                    <a:pt x="286" y="643"/>
                    <a:pt x="285" y="643"/>
                  </a:cubicBezTo>
                  <a:cubicBezTo>
                    <a:pt x="285" y="643"/>
                    <a:pt x="285" y="643"/>
                    <a:pt x="285" y="643"/>
                  </a:cubicBezTo>
                  <a:cubicBezTo>
                    <a:pt x="284" y="643"/>
                    <a:pt x="284" y="643"/>
                    <a:pt x="283" y="643"/>
                  </a:cubicBezTo>
                  <a:cubicBezTo>
                    <a:pt x="283" y="643"/>
                    <a:pt x="283" y="643"/>
                    <a:pt x="283" y="643"/>
                  </a:cubicBezTo>
                  <a:cubicBezTo>
                    <a:pt x="283" y="644"/>
                    <a:pt x="282" y="644"/>
                    <a:pt x="281" y="644"/>
                  </a:cubicBezTo>
                  <a:cubicBezTo>
                    <a:pt x="281" y="644"/>
                    <a:pt x="281" y="644"/>
                    <a:pt x="280" y="644"/>
                  </a:cubicBezTo>
                  <a:cubicBezTo>
                    <a:pt x="280" y="644"/>
                    <a:pt x="280" y="644"/>
                    <a:pt x="280" y="645"/>
                  </a:cubicBezTo>
                  <a:cubicBezTo>
                    <a:pt x="280" y="645"/>
                    <a:pt x="281" y="646"/>
                    <a:pt x="280" y="646"/>
                  </a:cubicBezTo>
                  <a:cubicBezTo>
                    <a:pt x="280" y="647"/>
                    <a:pt x="280" y="647"/>
                    <a:pt x="280" y="647"/>
                  </a:cubicBezTo>
                  <a:cubicBezTo>
                    <a:pt x="280" y="647"/>
                    <a:pt x="279" y="647"/>
                    <a:pt x="279" y="647"/>
                  </a:cubicBezTo>
                  <a:cubicBezTo>
                    <a:pt x="278" y="647"/>
                    <a:pt x="277" y="646"/>
                    <a:pt x="277" y="646"/>
                  </a:cubicBezTo>
                  <a:cubicBezTo>
                    <a:pt x="276" y="646"/>
                    <a:pt x="276" y="645"/>
                    <a:pt x="275" y="645"/>
                  </a:cubicBezTo>
                  <a:cubicBezTo>
                    <a:pt x="274" y="644"/>
                    <a:pt x="274" y="644"/>
                    <a:pt x="273" y="643"/>
                  </a:cubicBezTo>
                  <a:cubicBezTo>
                    <a:pt x="273" y="643"/>
                    <a:pt x="272" y="643"/>
                    <a:pt x="272" y="643"/>
                  </a:cubicBezTo>
                  <a:cubicBezTo>
                    <a:pt x="272" y="643"/>
                    <a:pt x="272" y="643"/>
                    <a:pt x="272" y="643"/>
                  </a:cubicBezTo>
                  <a:cubicBezTo>
                    <a:pt x="272" y="643"/>
                    <a:pt x="271" y="644"/>
                    <a:pt x="270" y="644"/>
                  </a:cubicBezTo>
                  <a:cubicBezTo>
                    <a:pt x="270" y="644"/>
                    <a:pt x="270" y="644"/>
                    <a:pt x="270" y="644"/>
                  </a:cubicBezTo>
                  <a:cubicBezTo>
                    <a:pt x="270" y="644"/>
                    <a:pt x="270" y="644"/>
                    <a:pt x="270" y="644"/>
                  </a:cubicBezTo>
                  <a:cubicBezTo>
                    <a:pt x="270" y="644"/>
                    <a:pt x="270" y="644"/>
                    <a:pt x="270" y="644"/>
                  </a:cubicBezTo>
                  <a:cubicBezTo>
                    <a:pt x="269" y="644"/>
                    <a:pt x="269" y="644"/>
                    <a:pt x="269" y="644"/>
                  </a:cubicBezTo>
                  <a:cubicBezTo>
                    <a:pt x="268" y="645"/>
                    <a:pt x="268" y="645"/>
                    <a:pt x="267" y="646"/>
                  </a:cubicBezTo>
                  <a:cubicBezTo>
                    <a:pt x="266" y="646"/>
                    <a:pt x="266" y="646"/>
                    <a:pt x="266" y="646"/>
                  </a:cubicBezTo>
                  <a:cubicBezTo>
                    <a:pt x="265" y="646"/>
                    <a:pt x="265" y="647"/>
                    <a:pt x="265" y="647"/>
                  </a:cubicBezTo>
                  <a:cubicBezTo>
                    <a:pt x="265" y="648"/>
                    <a:pt x="265" y="648"/>
                    <a:pt x="265" y="648"/>
                  </a:cubicBezTo>
                  <a:cubicBezTo>
                    <a:pt x="264" y="649"/>
                    <a:pt x="263" y="649"/>
                    <a:pt x="263" y="650"/>
                  </a:cubicBezTo>
                  <a:cubicBezTo>
                    <a:pt x="262" y="650"/>
                    <a:pt x="262" y="651"/>
                    <a:pt x="262" y="651"/>
                  </a:cubicBezTo>
                  <a:cubicBezTo>
                    <a:pt x="261" y="651"/>
                    <a:pt x="261" y="650"/>
                    <a:pt x="260" y="649"/>
                  </a:cubicBezTo>
                  <a:cubicBezTo>
                    <a:pt x="260" y="649"/>
                    <a:pt x="260" y="648"/>
                    <a:pt x="259" y="648"/>
                  </a:cubicBezTo>
                  <a:cubicBezTo>
                    <a:pt x="259" y="648"/>
                    <a:pt x="259" y="648"/>
                    <a:pt x="258" y="648"/>
                  </a:cubicBezTo>
                  <a:cubicBezTo>
                    <a:pt x="257" y="648"/>
                    <a:pt x="257" y="648"/>
                    <a:pt x="256" y="647"/>
                  </a:cubicBezTo>
                  <a:cubicBezTo>
                    <a:pt x="255" y="647"/>
                    <a:pt x="255" y="646"/>
                    <a:pt x="254" y="646"/>
                  </a:cubicBezTo>
                  <a:cubicBezTo>
                    <a:pt x="254" y="646"/>
                    <a:pt x="254" y="646"/>
                    <a:pt x="254" y="646"/>
                  </a:cubicBezTo>
                  <a:cubicBezTo>
                    <a:pt x="254" y="646"/>
                    <a:pt x="253" y="647"/>
                    <a:pt x="253" y="647"/>
                  </a:cubicBezTo>
                  <a:cubicBezTo>
                    <a:pt x="253" y="647"/>
                    <a:pt x="253" y="648"/>
                    <a:pt x="253" y="648"/>
                  </a:cubicBezTo>
                  <a:cubicBezTo>
                    <a:pt x="252" y="648"/>
                    <a:pt x="252" y="648"/>
                    <a:pt x="252" y="649"/>
                  </a:cubicBezTo>
                  <a:cubicBezTo>
                    <a:pt x="252" y="649"/>
                    <a:pt x="251" y="650"/>
                    <a:pt x="251" y="650"/>
                  </a:cubicBezTo>
                  <a:cubicBezTo>
                    <a:pt x="251" y="650"/>
                    <a:pt x="251" y="650"/>
                    <a:pt x="250" y="650"/>
                  </a:cubicBezTo>
                  <a:cubicBezTo>
                    <a:pt x="249" y="650"/>
                    <a:pt x="249" y="649"/>
                    <a:pt x="249" y="648"/>
                  </a:cubicBezTo>
                  <a:cubicBezTo>
                    <a:pt x="249" y="647"/>
                    <a:pt x="249" y="647"/>
                    <a:pt x="248" y="647"/>
                  </a:cubicBezTo>
                  <a:cubicBezTo>
                    <a:pt x="248" y="647"/>
                    <a:pt x="247" y="646"/>
                    <a:pt x="247" y="646"/>
                  </a:cubicBezTo>
                  <a:cubicBezTo>
                    <a:pt x="246" y="646"/>
                    <a:pt x="246" y="646"/>
                    <a:pt x="245" y="645"/>
                  </a:cubicBezTo>
                  <a:cubicBezTo>
                    <a:pt x="245" y="645"/>
                    <a:pt x="244" y="645"/>
                    <a:pt x="244" y="644"/>
                  </a:cubicBezTo>
                  <a:cubicBezTo>
                    <a:pt x="244" y="644"/>
                    <a:pt x="244" y="644"/>
                    <a:pt x="244" y="643"/>
                  </a:cubicBezTo>
                  <a:cubicBezTo>
                    <a:pt x="243" y="643"/>
                    <a:pt x="243" y="643"/>
                    <a:pt x="242" y="643"/>
                  </a:cubicBezTo>
                  <a:cubicBezTo>
                    <a:pt x="242" y="642"/>
                    <a:pt x="242" y="642"/>
                    <a:pt x="242" y="642"/>
                  </a:cubicBezTo>
                  <a:cubicBezTo>
                    <a:pt x="241" y="642"/>
                    <a:pt x="241" y="641"/>
                    <a:pt x="240" y="640"/>
                  </a:cubicBezTo>
                  <a:cubicBezTo>
                    <a:pt x="240" y="640"/>
                    <a:pt x="240" y="640"/>
                    <a:pt x="239" y="640"/>
                  </a:cubicBezTo>
                  <a:cubicBezTo>
                    <a:pt x="239" y="640"/>
                    <a:pt x="239" y="640"/>
                    <a:pt x="239" y="640"/>
                  </a:cubicBezTo>
                  <a:cubicBezTo>
                    <a:pt x="239" y="640"/>
                    <a:pt x="239" y="640"/>
                    <a:pt x="238" y="639"/>
                  </a:cubicBezTo>
                  <a:cubicBezTo>
                    <a:pt x="238" y="639"/>
                    <a:pt x="238" y="639"/>
                    <a:pt x="238" y="639"/>
                  </a:cubicBezTo>
                  <a:cubicBezTo>
                    <a:pt x="238" y="639"/>
                    <a:pt x="237" y="639"/>
                    <a:pt x="237" y="639"/>
                  </a:cubicBezTo>
                  <a:cubicBezTo>
                    <a:pt x="236" y="639"/>
                    <a:pt x="235" y="639"/>
                    <a:pt x="235" y="639"/>
                  </a:cubicBezTo>
                  <a:cubicBezTo>
                    <a:pt x="234" y="639"/>
                    <a:pt x="234" y="639"/>
                    <a:pt x="234" y="639"/>
                  </a:cubicBezTo>
                  <a:cubicBezTo>
                    <a:pt x="234" y="639"/>
                    <a:pt x="233" y="639"/>
                    <a:pt x="233" y="639"/>
                  </a:cubicBezTo>
                  <a:cubicBezTo>
                    <a:pt x="232" y="639"/>
                    <a:pt x="232" y="639"/>
                    <a:pt x="231" y="639"/>
                  </a:cubicBezTo>
                  <a:cubicBezTo>
                    <a:pt x="230" y="638"/>
                    <a:pt x="230" y="637"/>
                    <a:pt x="231" y="636"/>
                  </a:cubicBezTo>
                  <a:cubicBezTo>
                    <a:pt x="231" y="636"/>
                    <a:pt x="231" y="636"/>
                    <a:pt x="231" y="636"/>
                  </a:cubicBezTo>
                  <a:cubicBezTo>
                    <a:pt x="230" y="636"/>
                    <a:pt x="229" y="636"/>
                    <a:pt x="228" y="636"/>
                  </a:cubicBezTo>
                  <a:cubicBezTo>
                    <a:pt x="227" y="636"/>
                    <a:pt x="226" y="636"/>
                    <a:pt x="225" y="636"/>
                  </a:cubicBezTo>
                  <a:cubicBezTo>
                    <a:pt x="225" y="637"/>
                    <a:pt x="224" y="637"/>
                    <a:pt x="224" y="637"/>
                  </a:cubicBezTo>
                  <a:cubicBezTo>
                    <a:pt x="223" y="638"/>
                    <a:pt x="223" y="638"/>
                    <a:pt x="222" y="638"/>
                  </a:cubicBezTo>
                  <a:cubicBezTo>
                    <a:pt x="221" y="638"/>
                    <a:pt x="220" y="639"/>
                    <a:pt x="220" y="639"/>
                  </a:cubicBezTo>
                  <a:cubicBezTo>
                    <a:pt x="219" y="639"/>
                    <a:pt x="219" y="639"/>
                    <a:pt x="219" y="639"/>
                  </a:cubicBezTo>
                  <a:cubicBezTo>
                    <a:pt x="219" y="640"/>
                    <a:pt x="219" y="640"/>
                    <a:pt x="219" y="640"/>
                  </a:cubicBezTo>
                  <a:cubicBezTo>
                    <a:pt x="218" y="640"/>
                    <a:pt x="218" y="640"/>
                    <a:pt x="218" y="640"/>
                  </a:cubicBezTo>
                  <a:cubicBezTo>
                    <a:pt x="218" y="639"/>
                    <a:pt x="218" y="639"/>
                    <a:pt x="218" y="639"/>
                  </a:cubicBezTo>
                  <a:cubicBezTo>
                    <a:pt x="218" y="638"/>
                    <a:pt x="219" y="638"/>
                    <a:pt x="219" y="638"/>
                  </a:cubicBezTo>
                  <a:cubicBezTo>
                    <a:pt x="219" y="638"/>
                    <a:pt x="219" y="638"/>
                    <a:pt x="219" y="638"/>
                  </a:cubicBezTo>
                  <a:cubicBezTo>
                    <a:pt x="219" y="637"/>
                    <a:pt x="220" y="636"/>
                    <a:pt x="220" y="636"/>
                  </a:cubicBezTo>
                  <a:cubicBezTo>
                    <a:pt x="219" y="636"/>
                    <a:pt x="219" y="636"/>
                    <a:pt x="219" y="636"/>
                  </a:cubicBezTo>
                  <a:cubicBezTo>
                    <a:pt x="219" y="636"/>
                    <a:pt x="219" y="636"/>
                    <a:pt x="218" y="636"/>
                  </a:cubicBezTo>
                  <a:cubicBezTo>
                    <a:pt x="219" y="636"/>
                    <a:pt x="219" y="636"/>
                    <a:pt x="219" y="636"/>
                  </a:cubicBezTo>
                  <a:cubicBezTo>
                    <a:pt x="218" y="636"/>
                    <a:pt x="218" y="636"/>
                    <a:pt x="218" y="636"/>
                  </a:cubicBezTo>
                  <a:cubicBezTo>
                    <a:pt x="217" y="637"/>
                    <a:pt x="217" y="637"/>
                    <a:pt x="217" y="637"/>
                  </a:cubicBezTo>
                  <a:cubicBezTo>
                    <a:pt x="218" y="636"/>
                    <a:pt x="218" y="636"/>
                    <a:pt x="218" y="636"/>
                  </a:cubicBezTo>
                  <a:cubicBezTo>
                    <a:pt x="217" y="635"/>
                    <a:pt x="217" y="635"/>
                    <a:pt x="217" y="635"/>
                  </a:cubicBezTo>
                  <a:cubicBezTo>
                    <a:pt x="217" y="635"/>
                    <a:pt x="217" y="635"/>
                    <a:pt x="217" y="635"/>
                  </a:cubicBezTo>
                  <a:cubicBezTo>
                    <a:pt x="217" y="635"/>
                    <a:pt x="217" y="635"/>
                    <a:pt x="217" y="635"/>
                  </a:cubicBezTo>
                  <a:cubicBezTo>
                    <a:pt x="217" y="635"/>
                    <a:pt x="216" y="635"/>
                    <a:pt x="216" y="635"/>
                  </a:cubicBezTo>
                  <a:cubicBezTo>
                    <a:pt x="216" y="635"/>
                    <a:pt x="215" y="635"/>
                    <a:pt x="215" y="635"/>
                  </a:cubicBezTo>
                  <a:cubicBezTo>
                    <a:pt x="215" y="635"/>
                    <a:pt x="215" y="635"/>
                    <a:pt x="215" y="635"/>
                  </a:cubicBezTo>
                  <a:cubicBezTo>
                    <a:pt x="215" y="635"/>
                    <a:pt x="215" y="635"/>
                    <a:pt x="214" y="635"/>
                  </a:cubicBezTo>
                  <a:cubicBezTo>
                    <a:pt x="214" y="635"/>
                    <a:pt x="214" y="635"/>
                    <a:pt x="214" y="636"/>
                  </a:cubicBezTo>
                  <a:cubicBezTo>
                    <a:pt x="214" y="636"/>
                    <a:pt x="214" y="636"/>
                    <a:pt x="214" y="636"/>
                  </a:cubicBezTo>
                  <a:cubicBezTo>
                    <a:pt x="214" y="637"/>
                    <a:pt x="214" y="638"/>
                    <a:pt x="213" y="638"/>
                  </a:cubicBezTo>
                  <a:cubicBezTo>
                    <a:pt x="212" y="638"/>
                    <a:pt x="212" y="638"/>
                    <a:pt x="212" y="638"/>
                  </a:cubicBezTo>
                  <a:cubicBezTo>
                    <a:pt x="212" y="638"/>
                    <a:pt x="211" y="638"/>
                    <a:pt x="211" y="639"/>
                  </a:cubicBezTo>
                  <a:cubicBezTo>
                    <a:pt x="210" y="639"/>
                    <a:pt x="210" y="639"/>
                    <a:pt x="210" y="640"/>
                  </a:cubicBezTo>
                  <a:cubicBezTo>
                    <a:pt x="209" y="640"/>
                    <a:pt x="209" y="641"/>
                    <a:pt x="208" y="641"/>
                  </a:cubicBezTo>
                  <a:cubicBezTo>
                    <a:pt x="208" y="642"/>
                    <a:pt x="207" y="642"/>
                    <a:pt x="206" y="642"/>
                  </a:cubicBezTo>
                  <a:cubicBezTo>
                    <a:pt x="205" y="642"/>
                    <a:pt x="203" y="643"/>
                    <a:pt x="203" y="644"/>
                  </a:cubicBezTo>
                  <a:cubicBezTo>
                    <a:pt x="203" y="645"/>
                    <a:pt x="203" y="645"/>
                    <a:pt x="203" y="645"/>
                  </a:cubicBezTo>
                  <a:cubicBezTo>
                    <a:pt x="203" y="645"/>
                    <a:pt x="203" y="646"/>
                    <a:pt x="203" y="646"/>
                  </a:cubicBezTo>
                  <a:cubicBezTo>
                    <a:pt x="203" y="646"/>
                    <a:pt x="203" y="646"/>
                    <a:pt x="203" y="646"/>
                  </a:cubicBezTo>
                  <a:cubicBezTo>
                    <a:pt x="204" y="646"/>
                    <a:pt x="204" y="647"/>
                    <a:pt x="204" y="648"/>
                  </a:cubicBezTo>
                  <a:cubicBezTo>
                    <a:pt x="204" y="648"/>
                    <a:pt x="204" y="648"/>
                    <a:pt x="204" y="648"/>
                  </a:cubicBezTo>
                  <a:cubicBezTo>
                    <a:pt x="204" y="648"/>
                    <a:pt x="204" y="648"/>
                    <a:pt x="204" y="648"/>
                  </a:cubicBezTo>
                  <a:cubicBezTo>
                    <a:pt x="204" y="648"/>
                    <a:pt x="204" y="648"/>
                    <a:pt x="203" y="648"/>
                  </a:cubicBezTo>
                  <a:cubicBezTo>
                    <a:pt x="203" y="649"/>
                    <a:pt x="203" y="649"/>
                    <a:pt x="203" y="649"/>
                  </a:cubicBezTo>
                  <a:cubicBezTo>
                    <a:pt x="202" y="649"/>
                    <a:pt x="202" y="649"/>
                    <a:pt x="202" y="649"/>
                  </a:cubicBezTo>
                  <a:cubicBezTo>
                    <a:pt x="202" y="649"/>
                    <a:pt x="202" y="649"/>
                    <a:pt x="202" y="649"/>
                  </a:cubicBezTo>
                  <a:cubicBezTo>
                    <a:pt x="202" y="649"/>
                    <a:pt x="202" y="649"/>
                    <a:pt x="202" y="649"/>
                  </a:cubicBezTo>
                  <a:cubicBezTo>
                    <a:pt x="201" y="649"/>
                    <a:pt x="200" y="649"/>
                    <a:pt x="199" y="649"/>
                  </a:cubicBezTo>
                  <a:cubicBezTo>
                    <a:pt x="199" y="649"/>
                    <a:pt x="199" y="649"/>
                    <a:pt x="199" y="649"/>
                  </a:cubicBezTo>
                  <a:cubicBezTo>
                    <a:pt x="199" y="649"/>
                    <a:pt x="198" y="649"/>
                    <a:pt x="197" y="649"/>
                  </a:cubicBezTo>
                  <a:cubicBezTo>
                    <a:pt x="197" y="649"/>
                    <a:pt x="197" y="649"/>
                    <a:pt x="197" y="649"/>
                  </a:cubicBezTo>
                  <a:cubicBezTo>
                    <a:pt x="197" y="649"/>
                    <a:pt x="197" y="649"/>
                    <a:pt x="197" y="649"/>
                  </a:cubicBezTo>
                  <a:cubicBezTo>
                    <a:pt x="197" y="650"/>
                    <a:pt x="197" y="650"/>
                    <a:pt x="198" y="650"/>
                  </a:cubicBezTo>
                  <a:cubicBezTo>
                    <a:pt x="198" y="651"/>
                    <a:pt x="199" y="653"/>
                    <a:pt x="198" y="655"/>
                  </a:cubicBezTo>
                  <a:cubicBezTo>
                    <a:pt x="198" y="655"/>
                    <a:pt x="198" y="656"/>
                    <a:pt x="198" y="657"/>
                  </a:cubicBezTo>
                  <a:cubicBezTo>
                    <a:pt x="197" y="657"/>
                    <a:pt x="197" y="658"/>
                    <a:pt x="197" y="658"/>
                  </a:cubicBezTo>
                  <a:cubicBezTo>
                    <a:pt x="197" y="659"/>
                    <a:pt x="197" y="659"/>
                    <a:pt x="197" y="659"/>
                  </a:cubicBezTo>
                  <a:cubicBezTo>
                    <a:pt x="197" y="659"/>
                    <a:pt x="198" y="660"/>
                    <a:pt x="197" y="660"/>
                  </a:cubicBezTo>
                  <a:cubicBezTo>
                    <a:pt x="197" y="660"/>
                    <a:pt x="197" y="660"/>
                    <a:pt x="196" y="660"/>
                  </a:cubicBezTo>
                  <a:cubicBezTo>
                    <a:pt x="196" y="660"/>
                    <a:pt x="196" y="660"/>
                    <a:pt x="196" y="660"/>
                  </a:cubicBezTo>
                  <a:cubicBezTo>
                    <a:pt x="195" y="660"/>
                    <a:pt x="195" y="660"/>
                    <a:pt x="194" y="660"/>
                  </a:cubicBezTo>
                  <a:cubicBezTo>
                    <a:pt x="193" y="660"/>
                    <a:pt x="192" y="660"/>
                    <a:pt x="192" y="659"/>
                  </a:cubicBezTo>
                  <a:cubicBezTo>
                    <a:pt x="191" y="659"/>
                    <a:pt x="191" y="658"/>
                    <a:pt x="191" y="657"/>
                  </a:cubicBezTo>
                  <a:cubicBezTo>
                    <a:pt x="191" y="657"/>
                    <a:pt x="191" y="657"/>
                    <a:pt x="191" y="657"/>
                  </a:cubicBezTo>
                  <a:cubicBezTo>
                    <a:pt x="191" y="656"/>
                    <a:pt x="190" y="655"/>
                    <a:pt x="189" y="654"/>
                  </a:cubicBezTo>
                  <a:cubicBezTo>
                    <a:pt x="189" y="654"/>
                    <a:pt x="188" y="654"/>
                    <a:pt x="188" y="654"/>
                  </a:cubicBezTo>
                  <a:cubicBezTo>
                    <a:pt x="188" y="654"/>
                    <a:pt x="188" y="654"/>
                    <a:pt x="188" y="654"/>
                  </a:cubicBezTo>
                  <a:cubicBezTo>
                    <a:pt x="188" y="653"/>
                    <a:pt x="187" y="653"/>
                    <a:pt x="186" y="653"/>
                  </a:cubicBezTo>
                  <a:cubicBezTo>
                    <a:pt x="186" y="653"/>
                    <a:pt x="186" y="653"/>
                    <a:pt x="186" y="653"/>
                  </a:cubicBezTo>
                  <a:cubicBezTo>
                    <a:pt x="186" y="653"/>
                    <a:pt x="186" y="653"/>
                    <a:pt x="185" y="653"/>
                  </a:cubicBezTo>
                  <a:cubicBezTo>
                    <a:pt x="185" y="653"/>
                    <a:pt x="185" y="653"/>
                    <a:pt x="185" y="653"/>
                  </a:cubicBezTo>
                  <a:cubicBezTo>
                    <a:pt x="185" y="653"/>
                    <a:pt x="185" y="653"/>
                    <a:pt x="185" y="653"/>
                  </a:cubicBezTo>
                  <a:cubicBezTo>
                    <a:pt x="185" y="653"/>
                    <a:pt x="184" y="653"/>
                    <a:pt x="184" y="653"/>
                  </a:cubicBezTo>
                  <a:cubicBezTo>
                    <a:pt x="184" y="653"/>
                    <a:pt x="185" y="653"/>
                    <a:pt x="185" y="653"/>
                  </a:cubicBezTo>
                  <a:cubicBezTo>
                    <a:pt x="185" y="653"/>
                    <a:pt x="185" y="653"/>
                    <a:pt x="185" y="653"/>
                  </a:cubicBezTo>
                  <a:cubicBezTo>
                    <a:pt x="185" y="654"/>
                    <a:pt x="185" y="654"/>
                    <a:pt x="185" y="654"/>
                  </a:cubicBezTo>
                  <a:cubicBezTo>
                    <a:pt x="185" y="654"/>
                    <a:pt x="185" y="654"/>
                    <a:pt x="185" y="654"/>
                  </a:cubicBezTo>
                  <a:cubicBezTo>
                    <a:pt x="185" y="654"/>
                    <a:pt x="185" y="655"/>
                    <a:pt x="184" y="655"/>
                  </a:cubicBezTo>
                  <a:cubicBezTo>
                    <a:pt x="184" y="656"/>
                    <a:pt x="184" y="656"/>
                    <a:pt x="183" y="657"/>
                  </a:cubicBezTo>
                  <a:cubicBezTo>
                    <a:pt x="182" y="658"/>
                    <a:pt x="181" y="659"/>
                    <a:pt x="180" y="659"/>
                  </a:cubicBezTo>
                  <a:cubicBezTo>
                    <a:pt x="179" y="660"/>
                    <a:pt x="179" y="661"/>
                    <a:pt x="179" y="661"/>
                  </a:cubicBezTo>
                  <a:cubicBezTo>
                    <a:pt x="179" y="662"/>
                    <a:pt x="179" y="662"/>
                    <a:pt x="179" y="662"/>
                  </a:cubicBezTo>
                  <a:cubicBezTo>
                    <a:pt x="179" y="663"/>
                    <a:pt x="179" y="664"/>
                    <a:pt x="180" y="665"/>
                  </a:cubicBezTo>
                  <a:cubicBezTo>
                    <a:pt x="181" y="667"/>
                    <a:pt x="180" y="669"/>
                    <a:pt x="179" y="671"/>
                  </a:cubicBezTo>
                  <a:cubicBezTo>
                    <a:pt x="179" y="671"/>
                    <a:pt x="179" y="671"/>
                    <a:pt x="179" y="671"/>
                  </a:cubicBezTo>
                  <a:cubicBezTo>
                    <a:pt x="179" y="671"/>
                    <a:pt x="179" y="671"/>
                    <a:pt x="179" y="671"/>
                  </a:cubicBezTo>
                  <a:cubicBezTo>
                    <a:pt x="178" y="672"/>
                    <a:pt x="178" y="672"/>
                    <a:pt x="178" y="672"/>
                  </a:cubicBezTo>
                  <a:cubicBezTo>
                    <a:pt x="178" y="672"/>
                    <a:pt x="178" y="672"/>
                    <a:pt x="178" y="672"/>
                  </a:cubicBezTo>
                  <a:cubicBezTo>
                    <a:pt x="178" y="672"/>
                    <a:pt x="178" y="672"/>
                    <a:pt x="178" y="672"/>
                  </a:cubicBezTo>
                  <a:cubicBezTo>
                    <a:pt x="178" y="672"/>
                    <a:pt x="178" y="672"/>
                    <a:pt x="178" y="672"/>
                  </a:cubicBezTo>
                  <a:cubicBezTo>
                    <a:pt x="177" y="673"/>
                    <a:pt x="177" y="673"/>
                    <a:pt x="177" y="673"/>
                  </a:cubicBezTo>
                  <a:cubicBezTo>
                    <a:pt x="177" y="674"/>
                    <a:pt x="177" y="674"/>
                    <a:pt x="178" y="675"/>
                  </a:cubicBezTo>
                  <a:cubicBezTo>
                    <a:pt x="178" y="675"/>
                    <a:pt x="178" y="675"/>
                    <a:pt x="179" y="675"/>
                  </a:cubicBezTo>
                  <a:cubicBezTo>
                    <a:pt x="180" y="676"/>
                    <a:pt x="180" y="676"/>
                    <a:pt x="181" y="677"/>
                  </a:cubicBezTo>
                  <a:cubicBezTo>
                    <a:pt x="182" y="677"/>
                    <a:pt x="182" y="678"/>
                    <a:pt x="182" y="679"/>
                  </a:cubicBezTo>
                  <a:cubicBezTo>
                    <a:pt x="182" y="679"/>
                    <a:pt x="182" y="680"/>
                    <a:pt x="183" y="680"/>
                  </a:cubicBezTo>
                  <a:cubicBezTo>
                    <a:pt x="183" y="681"/>
                    <a:pt x="184" y="682"/>
                    <a:pt x="185" y="682"/>
                  </a:cubicBezTo>
                  <a:cubicBezTo>
                    <a:pt x="185" y="682"/>
                    <a:pt x="185" y="682"/>
                    <a:pt x="185" y="682"/>
                  </a:cubicBezTo>
                  <a:cubicBezTo>
                    <a:pt x="185" y="682"/>
                    <a:pt x="185" y="682"/>
                    <a:pt x="185" y="682"/>
                  </a:cubicBezTo>
                  <a:cubicBezTo>
                    <a:pt x="185" y="682"/>
                    <a:pt x="185" y="682"/>
                    <a:pt x="185" y="682"/>
                  </a:cubicBezTo>
                  <a:cubicBezTo>
                    <a:pt x="185" y="682"/>
                    <a:pt x="185" y="682"/>
                    <a:pt x="185" y="682"/>
                  </a:cubicBezTo>
                  <a:cubicBezTo>
                    <a:pt x="186" y="681"/>
                    <a:pt x="186" y="681"/>
                    <a:pt x="186" y="681"/>
                  </a:cubicBezTo>
                  <a:cubicBezTo>
                    <a:pt x="187" y="681"/>
                    <a:pt x="187" y="681"/>
                    <a:pt x="187" y="682"/>
                  </a:cubicBezTo>
                  <a:cubicBezTo>
                    <a:pt x="187" y="682"/>
                    <a:pt x="187" y="682"/>
                    <a:pt x="187" y="682"/>
                  </a:cubicBezTo>
                  <a:cubicBezTo>
                    <a:pt x="188" y="682"/>
                    <a:pt x="188" y="682"/>
                    <a:pt x="189" y="682"/>
                  </a:cubicBezTo>
                  <a:cubicBezTo>
                    <a:pt x="190" y="683"/>
                    <a:pt x="191" y="683"/>
                    <a:pt x="192" y="684"/>
                  </a:cubicBezTo>
                  <a:cubicBezTo>
                    <a:pt x="193" y="685"/>
                    <a:pt x="194" y="687"/>
                    <a:pt x="196" y="688"/>
                  </a:cubicBezTo>
                  <a:cubicBezTo>
                    <a:pt x="196" y="688"/>
                    <a:pt x="196" y="689"/>
                    <a:pt x="196" y="689"/>
                  </a:cubicBezTo>
                  <a:cubicBezTo>
                    <a:pt x="197" y="689"/>
                    <a:pt x="197" y="689"/>
                    <a:pt x="197" y="689"/>
                  </a:cubicBezTo>
                  <a:cubicBezTo>
                    <a:pt x="198" y="690"/>
                    <a:pt x="199" y="692"/>
                    <a:pt x="198" y="693"/>
                  </a:cubicBezTo>
                  <a:cubicBezTo>
                    <a:pt x="198" y="693"/>
                    <a:pt x="198" y="693"/>
                    <a:pt x="197" y="693"/>
                  </a:cubicBezTo>
                  <a:cubicBezTo>
                    <a:pt x="197" y="693"/>
                    <a:pt x="197" y="693"/>
                    <a:pt x="197" y="693"/>
                  </a:cubicBezTo>
                  <a:cubicBezTo>
                    <a:pt x="197" y="693"/>
                    <a:pt x="197" y="693"/>
                    <a:pt x="197" y="693"/>
                  </a:cubicBezTo>
                  <a:cubicBezTo>
                    <a:pt x="197" y="693"/>
                    <a:pt x="196" y="693"/>
                    <a:pt x="196" y="693"/>
                  </a:cubicBezTo>
                  <a:cubicBezTo>
                    <a:pt x="195" y="693"/>
                    <a:pt x="195" y="693"/>
                    <a:pt x="194" y="694"/>
                  </a:cubicBezTo>
                  <a:cubicBezTo>
                    <a:pt x="194" y="694"/>
                    <a:pt x="194" y="694"/>
                    <a:pt x="194" y="694"/>
                  </a:cubicBezTo>
                  <a:cubicBezTo>
                    <a:pt x="194" y="695"/>
                    <a:pt x="196" y="696"/>
                    <a:pt x="196" y="696"/>
                  </a:cubicBezTo>
                  <a:cubicBezTo>
                    <a:pt x="197" y="696"/>
                    <a:pt x="198" y="696"/>
                    <a:pt x="198" y="696"/>
                  </a:cubicBezTo>
                  <a:cubicBezTo>
                    <a:pt x="198" y="696"/>
                    <a:pt x="199" y="696"/>
                    <a:pt x="199" y="696"/>
                  </a:cubicBezTo>
                  <a:cubicBezTo>
                    <a:pt x="199" y="696"/>
                    <a:pt x="200" y="696"/>
                    <a:pt x="200" y="696"/>
                  </a:cubicBezTo>
                  <a:cubicBezTo>
                    <a:pt x="200" y="696"/>
                    <a:pt x="200" y="696"/>
                    <a:pt x="200" y="696"/>
                  </a:cubicBezTo>
                  <a:cubicBezTo>
                    <a:pt x="201" y="696"/>
                    <a:pt x="201" y="696"/>
                    <a:pt x="201" y="696"/>
                  </a:cubicBezTo>
                  <a:cubicBezTo>
                    <a:pt x="201" y="697"/>
                    <a:pt x="201" y="697"/>
                    <a:pt x="202" y="697"/>
                  </a:cubicBezTo>
                  <a:cubicBezTo>
                    <a:pt x="202" y="697"/>
                    <a:pt x="203" y="698"/>
                    <a:pt x="203" y="698"/>
                  </a:cubicBezTo>
                  <a:cubicBezTo>
                    <a:pt x="203" y="698"/>
                    <a:pt x="203" y="698"/>
                    <a:pt x="203" y="698"/>
                  </a:cubicBezTo>
                  <a:cubicBezTo>
                    <a:pt x="203" y="699"/>
                    <a:pt x="203" y="699"/>
                    <a:pt x="203" y="699"/>
                  </a:cubicBezTo>
                  <a:cubicBezTo>
                    <a:pt x="203" y="699"/>
                    <a:pt x="202" y="699"/>
                    <a:pt x="201" y="700"/>
                  </a:cubicBezTo>
                  <a:cubicBezTo>
                    <a:pt x="201" y="700"/>
                    <a:pt x="201" y="700"/>
                    <a:pt x="201" y="700"/>
                  </a:cubicBezTo>
                  <a:cubicBezTo>
                    <a:pt x="202" y="700"/>
                    <a:pt x="201" y="701"/>
                    <a:pt x="201" y="701"/>
                  </a:cubicBezTo>
                  <a:cubicBezTo>
                    <a:pt x="201" y="701"/>
                    <a:pt x="201" y="701"/>
                    <a:pt x="201" y="701"/>
                  </a:cubicBezTo>
                  <a:cubicBezTo>
                    <a:pt x="201" y="701"/>
                    <a:pt x="201" y="702"/>
                    <a:pt x="201" y="702"/>
                  </a:cubicBezTo>
                  <a:cubicBezTo>
                    <a:pt x="201" y="702"/>
                    <a:pt x="201" y="703"/>
                    <a:pt x="201" y="703"/>
                  </a:cubicBezTo>
                  <a:cubicBezTo>
                    <a:pt x="201" y="703"/>
                    <a:pt x="201" y="703"/>
                    <a:pt x="201" y="703"/>
                  </a:cubicBezTo>
                  <a:cubicBezTo>
                    <a:pt x="200" y="703"/>
                    <a:pt x="200" y="703"/>
                    <a:pt x="200" y="703"/>
                  </a:cubicBezTo>
                  <a:cubicBezTo>
                    <a:pt x="200" y="703"/>
                    <a:pt x="200" y="703"/>
                    <a:pt x="200" y="703"/>
                  </a:cubicBezTo>
                  <a:cubicBezTo>
                    <a:pt x="200" y="703"/>
                    <a:pt x="200" y="703"/>
                    <a:pt x="200" y="703"/>
                  </a:cubicBezTo>
                  <a:cubicBezTo>
                    <a:pt x="199" y="703"/>
                    <a:pt x="199" y="703"/>
                    <a:pt x="198" y="703"/>
                  </a:cubicBezTo>
                  <a:cubicBezTo>
                    <a:pt x="198" y="703"/>
                    <a:pt x="198" y="702"/>
                    <a:pt x="198" y="702"/>
                  </a:cubicBezTo>
                  <a:cubicBezTo>
                    <a:pt x="198" y="702"/>
                    <a:pt x="198" y="702"/>
                    <a:pt x="198" y="702"/>
                  </a:cubicBezTo>
                  <a:cubicBezTo>
                    <a:pt x="197" y="702"/>
                    <a:pt x="197" y="702"/>
                    <a:pt x="196" y="702"/>
                  </a:cubicBezTo>
                  <a:cubicBezTo>
                    <a:pt x="196" y="703"/>
                    <a:pt x="195" y="703"/>
                    <a:pt x="195" y="703"/>
                  </a:cubicBezTo>
                  <a:cubicBezTo>
                    <a:pt x="195" y="703"/>
                    <a:pt x="195" y="703"/>
                    <a:pt x="195" y="703"/>
                  </a:cubicBezTo>
                  <a:cubicBezTo>
                    <a:pt x="195" y="703"/>
                    <a:pt x="196" y="703"/>
                    <a:pt x="196" y="703"/>
                  </a:cubicBezTo>
                  <a:cubicBezTo>
                    <a:pt x="197" y="703"/>
                    <a:pt x="198" y="704"/>
                    <a:pt x="198" y="705"/>
                  </a:cubicBezTo>
                  <a:cubicBezTo>
                    <a:pt x="198" y="706"/>
                    <a:pt x="198" y="706"/>
                    <a:pt x="198" y="706"/>
                  </a:cubicBezTo>
                  <a:cubicBezTo>
                    <a:pt x="198" y="706"/>
                    <a:pt x="198" y="706"/>
                    <a:pt x="198" y="706"/>
                  </a:cubicBezTo>
                  <a:cubicBezTo>
                    <a:pt x="198" y="705"/>
                    <a:pt x="197" y="705"/>
                    <a:pt x="197" y="705"/>
                  </a:cubicBezTo>
                  <a:cubicBezTo>
                    <a:pt x="197" y="705"/>
                    <a:pt x="197" y="705"/>
                    <a:pt x="197" y="705"/>
                  </a:cubicBezTo>
                  <a:cubicBezTo>
                    <a:pt x="196" y="706"/>
                    <a:pt x="196" y="706"/>
                    <a:pt x="195" y="706"/>
                  </a:cubicBezTo>
                  <a:cubicBezTo>
                    <a:pt x="195" y="706"/>
                    <a:pt x="195" y="706"/>
                    <a:pt x="195" y="706"/>
                  </a:cubicBezTo>
                  <a:cubicBezTo>
                    <a:pt x="195" y="706"/>
                    <a:pt x="195" y="706"/>
                    <a:pt x="195" y="706"/>
                  </a:cubicBezTo>
                  <a:cubicBezTo>
                    <a:pt x="195" y="706"/>
                    <a:pt x="195" y="706"/>
                    <a:pt x="195" y="706"/>
                  </a:cubicBezTo>
                  <a:cubicBezTo>
                    <a:pt x="195" y="707"/>
                    <a:pt x="192" y="707"/>
                    <a:pt x="192" y="707"/>
                  </a:cubicBezTo>
                  <a:cubicBezTo>
                    <a:pt x="192" y="707"/>
                    <a:pt x="192" y="707"/>
                    <a:pt x="192" y="707"/>
                  </a:cubicBezTo>
                  <a:cubicBezTo>
                    <a:pt x="192" y="707"/>
                    <a:pt x="192" y="707"/>
                    <a:pt x="192" y="707"/>
                  </a:cubicBezTo>
                  <a:cubicBezTo>
                    <a:pt x="192" y="707"/>
                    <a:pt x="191" y="707"/>
                    <a:pt x="191" y="707"/>
                  </a:cubicBezTo>
                  <a:cubicBezTo>
                    <a:pt x="191" y="707"/>
                    <a:pt x="191" y="707"/>
                    <a:pt x="191" y="707"/>
                  </a:cubicBezTo>
                  <a:cubicBezTo>
                    <a:pt x="191" y="707"/>
                    <a:pt x="191" y="707"/>
                    <a:pt x="191" y="707"/>
                  </a:cubicBezTo>
                  <a:cubicBezTo>
                    <a:pt x="191" y="707"/>
                    <a:pt x="191" y="707"/>
                    <a:pt x="190" y="707"/>
                  </a:cubicBezTo>
                  <a:cubicBezTo>
                    <a:pt x="190" y="707"/>
                    <a:pt x="190" y="707"/>
                    <a:pt x="190" y="707"/>
                  </a:cubicBezTo>
                  <a:cubicBezTo>
                    <a:pt x="190" y="707"/>
                    <a:pt x="190" y="707"/>
                    <a:pt x="190" y="707"/>
                  </a:cubicBezTo>
                  <a:cubicBezTo>
                    <a:pt x="190" y="708"/>
                    <a:pt x="190" y="708"/>
                    <a:pt x="189" y="708"/>
                  </a:cubicBezTo>
                  <a:cubicBezTo>
                    <a:pt x="189" y="708"/>
                    <a:pt x="188" y="708"/>
                    <a:pt x="188" y="707"/>
                  </a:cubicBezTo>
                  <a:cubicBezTo>
                    <a:pt x="188" y="707"/>
                    <a:pt x="188" y="707"/>
                    <a:pt x="188" y="707"/>
                  </a:cubicBezTo>
                  <a:cubicBezTo>
                    <a:pt x="187" y="707"/>
                    <a:pt x="187" y="707"/>
                    <a:pt x="187" y="707"/>
                  </a:cubicBezTo>
                  <a:cubicBezTo>
                    <a:pt x="187" y="707"/>
                    <a:pt x="187" y="707"/>
                    <a:pt x="187" y="707"/>
                  </a:cubicBezTo>
                  <a:cubicBezTo>
                    <a:pt x="187" y="708"/>
                    <a:pt x="187" y="708"/>
                    <a:pt x="187" y="708"/>
                  </a:cubicBezTo>
                  <a:cubicBezTo>
                    <a:pt x="187" y="708"/>
                    <a:pt x="187" y="708"/>
                    <a:pt x="186" y="709"/>
                  </a:cubicBezTo>
                  <a:cubicBezTo>
                    <a:pt x="186" y="709"/>
                    <a:pt x="186" y="709"/>
                    <a:pt x="186" y="709"/>
                  </a:cubicBezTo>
                  <a:cubicBezTo>
                    <a:pt x="186" y="709"/>
                    <a:pt x="186" y="709"/>
                    <a:pt x="186" y="709"/>
                  </a:cubicBezTo>
                  <a:cubicBezTo>
                    <a:pt x="186" y="709"/>
                    <a:pt x="186" y="709"/>
                    <a:pt x="186" y="709"/>
                  </a:cubicBezTo>
                  <a:cubicBezTo>
                    <a:pt x="186" y="709"/>
                    <a:pt x="186" y="710"/>
                    <a:pt x="186" y="710"/>
                  </a:cubicBezTo>
                  <a:cubicBezTo>
                    <a:pt x="186" y="710"/>
                    <a:pt x="186" y="710"/>
                    <a:pt x="186" y="710"/>
                  </a:cubicBezTo>
                  <a:cubicBezTo>
                    <a:pt x="186" y="710"/>
                    <a:pt x="185" y="710"/>
                    <a:pt x="185" y="711"/>
                  </a:cubicBezTo>
                  <a:cubicBezTo>
                    <a:pt x="185" y="711"/>
                    <a:pt x="185" y="712"/>
                    <a:pt x="185" y="712"/>
                  </a:cubicBezTo>
                  <a:cubicBezTo>
                    <a:pt x="184" y="712"/>
                    <a:pt x="184" y="712"/>
                    <a:pt x="184" y="712"/>
                  </a:cubicBezTo>
                  <a:cubicBezTo>
                    <a:pt x="184" y="712"/>
                    <a:pt x="184" y="713"/>
                    <a:pt x="184" y="713"/>
                  </a:cubicBezTo>
                  <a:cubicBezTo>
                    <a:pt x="184" y="713"/>
                    <a:pt x="184" y="713"/>
                    <a:pt x="183" y="713"/>
                  </a:cubicBezTo>
                  <a:cubicBezTo>
                    <a:pt x="183" y="713"/>
                    <a:pt x="183" y="714"/>
                    <a:pt x="183" y="714"/>
                  </a:cubicBezTo>
                  <a:cubicBezTo>
                    <a:pt x="183" y="714"/>
                    <a:pt x="183" y="714"/>
                    <a:pt x="183" y="714"/>
                  </a:cubicBezTo>
                  <a:cubicBezTo>
                    <a:pt x="183" y="714"/>
                    <a:pt x="183" y="715"/>
                    <a:pt x="183" y="715"/>
                  </a:cubicBezTo>
                  <a:cubicBezTo>
                    <a:pt x="183" y="715"/>
                    <a:pt x="183" y="715"/>
                    <a:pt x="182" y="715"/>
                  </a:cubicBezTo>
                  <a:cubicBezTo>
                    <a:pt x="182" y="716"/>
                    <a:pt x="182" y="716"/>
                    <a:pt x="182" y="716"/>
                  </a:cubicBezTo>
                  <a:cubicBezTo>
                    <a:pt x="182" y="717"/>
                    <a:pt x="182" y="717"/>
                    <a:pt x="182" y="717"/>
                  </a:cubicBezTo>
                  <a:cubicBezTo>
                    <a:pt x="182" y="718"/>
                    <a:pt x="182" y="718"/>
                    <a:pt x="182" y="718"/>
                  </a:cubicBezTo>
                  <a:cubicBezTo>
                    <a:pt x="181" y="719"/>
                    <a:pt x="181" y="719"/>
                    <a:pt x="181" y="719"/>
                  </a:cubicBezTo>
                  <a:cubicBezTo>
                    <a:pt x="181" y="719"/>
                    <a:pt x="181" y="719"/>
                    <a:pt x="181" y="719"/>
                  </a:cubicBezTo>
                  <a:cubicBezTo>
                    <a:pt x="181" y="719"/>
                    <a:pt x="181" y="719"/>
                    <a:pt x="181" y="719"/>
                  </a:cubicBezTo>
                  <a:cubicBezTo>
                    <a:pt x="181" y="719"/>
                    <a:pt x="181" y="719"/>
                    <a:pt x="181" y="719"/>
                  </a:cubicBezTo>
                  <a:cubicBezTo>
                    <a:pt x="181" y="719"/>
                    <a:pt x="181" y="719"/>
                    <a:pt x="181" y="719"/>
                  </a:cubicBezTo>
                  <a:cubicBezTo>
                    <a:pt x="181" y="719"/>
                    <a:pt x="181" y="719"/>
                    <a:pt x="181" y="719"/>
                  </a:cubicBezTo>
                  <a:cubicBezTo>
                    <a:pt x="181" y="719"/>
                    <a:pt x="181" y="719"/>
                    <a:pt x="181" y="719"/>
                  </a:cubicBezTo>
                  <a:cubicBezTo>
                    <a:pt x="181" y="719"/>
                    <a:pt x="181" y="719"/>
                    <a:pt x="181" y="719"/>
                  </a:cubicBezTo>
                  <a:cubicBezTo>
                    <a:pt x="181" y="719"/>
                    <a:pt x="181" y="719"/>
                    <a:pt x="181" y="719"/>
                  </a:cubicBezTo>
                  <a:cubicBezTo>
                    <a:pt x="181" y="720"/>
                    <a:pt x="181" y="720"/>
                    <a:pt x="180" y="720"/>
                  </a:cubicBezTo>
                  <a:cubicBezTo>
                    <a:pt x="180" y="720"/>
                    <a:pt x="180" y="720"/>
                    <a:pt x="180" y="720"/>
                  </a:cubicBezTo>
                  <a:cubicBezTo>
                    <a:pt x="180" y="720"/>
                    <a:pt x="180" y="720"/>
                    <a:pt x="180" y="721"/>
                  </a:cubicBezTo>
                  <a:cubicBezTo>
                    <a:pt x="180" y="721"/>
                    <a:pt x="180" y="721"/>
                    <a:pt x="180" y="721"/>
                  </a:cubicBezTo>
                  <a:cubicBezTo>
                    <a:pt x="180" y="721"/>
                    <a:pt x="180" y="721"/>
                    <a:pt x="180" y="721"/>
                  </a:cubicBezTo>
                  <a:cubicBezTo>
                    <a:pt x="180" y="721"/>
                    <a:pt x="180" y="721"/>
                    <a:pt x="180" y="721"/>
                  </a:cubicBezTo>
                  <a:cubicBezTo>
                    <a:pt x="180" y="721"/>
                    <a:pt x="180" y="721"/>
                    <a:pt x="180" y="721"/>
                  </a:cubicBezTo>
                  <a:cubicBezTo>
                    <a:pt x="180" y="722"/>
                    <a:pt x="180" y="722"/>
                    <a:pt x="180" y="722"/>
                  </a:cubicBezTo>
                  <a:cubicBezTo>
                    <a:pt x="180" y="722"/>
                    <a:pt x="180" y="723"/>
                    <a:pt x="180" y="724"/>
                  </a:cubicBezTo>
                  <a:cubicBezTo>
                    <a:pt x="180" y="724"/>
                    <a:pt x="180" y="724"/>
                    <a:pt x="180" y="724"/>
                  </a:cubicBezTo>
                  <a:cubicBezTo>
                    <a:pt x="180" y="724"/>
                    <a:pt x="180" y="724"/>
                    <a:pt x="180" y="724"/>
                  </a:cubicBezTo>
                  <a:cubicBezTo>
                    <a:pt x="181" y="724"/>
                    <a:pt x="181" y="724"/>
                    <a:pt x="182" y="724"/>
                  </a:cubicBezTo>
                  <a:cubicBezTo>
                    <a:pt x="182" y="724"/>
                    <a:pt x="183" y="724"/>
                    <a:pt x="183" y="724"/>
                  </a:cubicBezTo>
                  <a:cubicBezTo>
                    <a:pt x="183" y="724"/>
                    <a:pt x="183" y="724"/>
                    <a:pt x="183" y="724"/>
                  </a:cubicBezTo>
                  <a:cubicBezTo>
                    <a:pt x="183" y="724"/>
                    <a:pt x="183" y="724"/>
                    <a:pt x="183" y="724"/>
                  </a:cubicBezTo>
                  <a:cubicBezTo>
                    <a:pt x="183" y="725"/>
                    <a:pt x="184" y="725"/>
                    <a:pt x="184" y="725"/>
                  </a:cubicBezTo>
                  <a:cubicBezTo>
                    <a:pt x="184" y="725"/>
                    <a:pt x="184" y="725"/>
                    <a:pt x="184" y="725"/>
                  </a:cubicBezTo>
                  <a:cubicBezTo>
                    <a:pt x="184" y="725"/>
                    <a:pt x="185" y="726"/>
                    <a:pt x="185" y="726"/>
                  </a:cubicBezTo>
                  <a:cubicBezTo>
                    <a:pt x="185" y="726"/>
                    <a:pt x="186" y="726"/>
                    <a:pt x="186" y="727"/>
                  </a:cubicBezTo>
                  <a:cubicBezTo>
                    <a:pt x="186" y="727"/>
                    <a:pt x="185" y="728"/>
                    <a:pt x="185" y="728"/>
                  </a:cubicBezTo>
                  <a:cubicBezTo>
                    <a:pt x="185" y="728"/>
                    <a:pt x="185" y="728"/>
                    <a:pt x="185" y="729"/>
                  </a:cubicBezTo>
                  <a:cubicBezTo>
                    <a:pt x="185" y="729"/>
                    <a:pt x="185" y="729"/>
                    <a:pt x="185" y="729"/>
                  </a:cubicBezTo>
                  <a:cubicBezTo>
                    <a:pt x="186" y="729"/>
                    <a:pt x="186" y="729"/>
                    <a:pt x="186" y="729"/>
                  </a:cubicBezTo>
                  <a:cubicBezTo>
                    <a:pt x="186" y="730"/>
                    <a:pt x="186" y="730"/>
                    <a:pt x="187" y="730"/>
                  </a:cubicBezTo>
                  <a:cubicBezTo>
                    <a:pt x="187" y="730"/>
                    <a:pt x="187" y="730"/>
                    <a:pt x="187" y="730"/>
                  </a:cubicBezTo>
                  <a:cubicBezTo>
                    <a:pt x="187" y="730"/>
                    <a:pt x="188" y="730"/>
                    <a:pt x="188" y="730"/>
                  </a:cubicBezTo>
                  <a:cubicBezTo>
                    <a:pt x="189" y="729"/>
                    <a:pt x="189" y="729"/>
                    <a:pt x="189" y="729"/>
                  </a:cubicBezTo>
                  <a:cubicBezTo>
                    <a:pt x="190" y="729"/>
                    <a:pt x="190" y="729"/>
                    <a:pt x="190" y="729"/>
                  </a:cubicBezTo>
                  <a:cubicBezTo>
                    <a:pt x="190" y="729"/>
                    <a:pt x="190" y="729"/>
                    <a:pt x="190" y="729"/>
                  </a:cubicBezTo>
                  <a:cubicBezTo>
                    <a:pt x="190" y="730"/>
                    <a:pt x="190" y="731"/>
                    <a:pt x="189" y="731"/>
                  </a:cubicBezTo>
                  <a:cubicBezTo>
                    <a:pt x="189" y="731"/>
                    <a:pt x="189" y="732"/>
                    <a:pt x="189" y="732"/>
                  </a:cubicBezTo>
                  <a:cubicBezTo>
                    <a:pt x="189" y="732"/>
                    <a:pt x="189" y="732"/>
                    <a:pt x="188" y="733"/>
                  </a:cubicBezTo>
                  <a:cubicBezTo>
                    <a:pt x="188" y="733"/>
                    <a:pt x="188" y="733"/>
                    <a:pt x="188" y="733"/>
                  </a:cubicBezTo>
                  <a:cubicBezTo>
                    <a:pt x="188" y="733"/>
                    <a:pt x="188" y="733"/>
                    <a:pt x="188" y="733"/>
                  </a:cubicBezTo>
                  <a:cubicBezTo>
                    <a:pt x="188" y="733"/>
                    <a:pt x="188" y="733"/>
                    <a:pt x="188" y="733"/>
                  </a:cubicBezTo>
                  <a:cubicBezTo>
                    <a:pt x="188" y="733"/>
                    <a:pt x="188" y="733"/>
                    <a:pt x="187" y="733"/>
                  </a:cubicBezTo>
                  <a:cubicBezTo>
                    <a:pt x="187" y="733"/>
                    <a:pt x="187" y="733"/>
                    <a:pt x="187" y="733"/>
                  </a:cubicBezTo>
                  <a:cubicBezTo>
                    <a:pt x="187" y="733"/>
                    <a:pt x="187" y="733"/>
                    <a:pt x="187" y="733"/>
                  </a:cubicBezTo>
                  <a:cubicBezTo>
                    <a:pt x="187" y="733"/>
                    <a:pt x="187" y="733"/>
                    <a:pt x="187" y="733"/>
                  </a:cubicBezTo>
                  <a:cubicBezTo>
                    <a:pt x="187" y="733"/>
                    <a:pt x="187" y="733"/>
                    <a:pt x="187" y="733"/>
                  </a:cubicBezTo>
                  <a:cubicBezTo>
                    <a:pt x="187" y="733"/>
                    <a:pt x="187" y="733"/>
                    <a:pt x="187" y="733"/>
                  </a:cubicBezTo>
                  <a:cubicBezTo>
                    <a:pt x="187" y="733"/>
                    <a:pt x="187" y="733"/>
                    <a:pt x="187" y="733"/>
                  </a:cubicBezTo>
                  <a:cubicBezTo>
                    <a:pt x="187" y="733"/>
                    <a:pt x="187" y="733"/>
                    <a:pt x="187" y="733"/>
                  </a:cubicBezTo>
                  <a:cubicBezTo>
                    <a:pt x="187" y="733"/>
                    <a:pt x="187" y="733"/>
                    <a:pt x="187" y="733"/>
                  </a:cubicBezTo>
                  <a:cubicBezTo>
                    <a:pt x="187" y="733"/>
                    <a:pt x="187" y="733"/>
                    <a:pt x="187" y="733"/>
                  </a:cubicBezTo>
                  <a:cubicBezTo>
                    <a:pt x="187" y="733"/>
                    <a:pt x="187" y="733"/>
                    <a:pt x="187" y="733"/>
                  </a:cubicBezTo>
                  <a:cubicBezTo>
                    <a:pt x="187" y="733"/>
                    <a:pt x="187" y="733"/>
                    <a:pt x="187" y="733"/>
                  </a:cubicBezTo>
                  <a:cubicBezTo>
                    <a:pt x="187" y="733"/>
                    <a:pt x="187" y="733"/>
                    <a:pt x="187" y="733"/>
                  </a:cubicBezTo>
                  <a:cubicBezTo>
                    <a:pt x="187" y="733"/>
                    <a:pt x="187" y="733"/>
                    <a:pt x="187" y="733"/>
                  </a:cubicBezTo>
                  <a:cubicBezTo>
                    <a:pt x="187" y="733"/>
                    <a:pt x="187" y="733"/>
                    <a:pt x="187" y="733"/>
                  </a:cubicBezTo>
                  <a:cubicBezTo>
                    <a:pt x="188" y="734"/>
                    <a:pt x="189" y="734"/>
                    <a:pt x="188" y="734"/>
                  </a:cubicBezTo>
                  <a:cubicBezTo>
                    <a:pt x="188" y="735"/>
                    <a:pt x="188" y="735"/>
                    <a:pt x="188" y="735"/>
                  </a:cubicBezTo>
                  <a:cubicBezTo>
                    <a:pt x="188" y="736"/>
                    <a:pt x="189" y="736"/>
                    <a:pt x="189" y="736"/>
                  </a:cubicBezTo>
                  <a:cubicBezTo>
                    <a:pt x="189" y="736"/>
                    <a:pt x="188" y="737"/>
                    <a:pt x="188" y="737"/>
                  </a:cubicBezTo>
                  <a:cubicBezTo>
                    <a:pt x="188" y="737"/>
                    <a:pt x="188" y="737"/>
                    <a:pt x="188" y="738"/>
                  </a:cubicBezTo>
                  <a:cubicBezTo>
                    <a:pt x="188" y="738"/>
                    <a:pt x="188" y="738"/>
                    <a:pt x="188" y="739"/>
                  </a:cubicBezTo>
                  <a:cubicBezTo>
                    <a:pt x="188" y="739"/>
                    <a:pt x="188" y="739"/>
                    <a:pt x="188" y="739"/>
                  </a:cubicBezTo>
                  <a:cubicBezTo>
                    <a:pt x="189" y="739"/>
                    <a:pt x="189" y="741"/>
                    <a:pt x="189" y="741"/>
                  </a:cubicBezTo>
                  <a:cubicBezTo>
                    <a:pt x="189" y="741"/>
                    <a:pt x="189" y="741"/>
                    <a:pt x="189" y="741"/>
                  </a:cubicBezTo>
                  <a:cubicBezTo>
                    <a:pt x="189" y="741"/>
                    <a:pt x="190" y="741"/>
                    <a:pt x="190" y="742"/>
                  </a:cubicBezTo>
                  <a:cubicBezTo>
                    <a:pt x="190" y="742"/>
                    <a:pt x="190" y="741"/>
                    <a:pt x="189" y="741"/>
                  </a:cubicBezTo>
                  <a:cubicBezTo>
                    <a:pt x="189" y="742"/>
                    <a:pt x="189" y="742"/>
                    <a:pt x="189" y="742"/>
                  </a:cubicBezTo>
                  <a:cubicBezTo>
                    <a:pt x="189" y="742"/>
                    <a:pt x="189" y="742"/>
                    <a:pt x="189" y="742"/>
                  </a:cubicBezTo>
                  <a:cubicBezTo>
                    <a:pt x="189" y="742"/>
                    <a:pt x="189" y="742"/>
                    <a:pt x="189" y="742"/>
                  </a:cubicBezTo>
                  <a:cubicBezTo>
                    <a:pt x="189" y="742"/>
                    <a:pt x="189" y="742"/>
                    <a:pt x="189" y="742"/>
                  </a:cubicBezTo>
                  <a:cubicBezTo>
                    <a:pt x="189" y="742"/>
                    <a:pt x="189" y="742"/>
                    <a:pt x="189" y="742"/>
                  </a:cubicBezTo>
                  <a:cubicBezTo>
                    <a:pt x="190" y="742"/>
                    <a:pt x="190" y="742"/>
                    <a:pt x="190" y="742"/>
                  </a:cubicBezTo>
                  <a:cubicBezTo>
                    <a:pt x="190" y="742"/>
                    <a:pt x="190" y="742"/>
                    <a:pt x="190" y="742"/>
                  </a:cubicBezTo>
                  <a:cubicBezTo>
                    <a:pt x="190" y="742"/>
                    <a:pt x="190" y="742"/>
                    <a:pt x="190" y="742"/>
                  </a:cubicBezTo>
                  <a:cubicBezTo>
                    <a:pt x="190" y="742"/>
                    <a:pt x="190" y="742"/>
                    <a:pt x="190" y="742"/>
                  </a:cubicBezTo>
                  <a:cubicBezTo>
                    <a:pt x="190" y="742"/>
                    <a:pt x="190" y="742"/>
                    <a:pt x="190" y="743"/>
                  </a:cubicBezTo>
                  <a:cubicBezTo>
                    <a:pt x="190" y="743"/>
                    <a:pt x="190" y="743"/>
                    <a:pt x="190" y="743"/>
                  </a:cubicBezTo>
                  <a:cubicBezTo>
                    <a:pt x="190" y="744"/>
                    <a:pt x="191" y="744"/>
                    <a:pt x="191" y="744"/>
                  </a:cubicBezTo>
                  <a:cubicBezTo>
                    <a:pt x="191" y="745"/>
                    <a:pt x="191" y="745"/>
                    <a:pt x="191" y="745"/>
                  </a:cubicBezTo>
                  <a:cubicBezTo>
                    <a:pt x="192" y="745"/>
                    <a:pt x="192" y="745"/>
                    <a:pt x="192" y="746"/>
                  </a:cubicBezTo>
                  <a:cubicBezTo>
                    <a:pt x="192" y="746"/>
                    <a:pt x="192" y="747"/>
                    <a:pt x="193" y="747"/>
                  </a:cubicBezTo>
                  <a:cubicBezTo>
                    <a:pt x="193" y="747"/>
                    <a:pt x="193" y="747"/>
                    <a:pt x="194" y="748"/>
                  </a:cubicBezTo>
                  <a:cubicBezTo>
                    <a:pt x="194" y="748"/>
                    <a:pt x="194" y="748"/>
                    <a:pt x="195" y="749"/>
                  </a:cubicBezTo>
                  <a:cubicBezTo>
                    <a:pt x="196" y="749"/>
                    <a:pt x="197" y="750"/>
                    <a:pt x="198" y="751"/>
                  </a:cubicBezTo>
                  <a:cubicBezTo>
                    <a:pt x="198" y="751"/>
                    <a:pt x="199" y="752"/>
                    <a:pt x="199" y="752"/>
                  </a:cubicBezTo>
                  <a:cubicBezTo>
                    <a:pt x="199" y="752"/>
                    <a:pt x="199" y="752"/>
                    <a:pt x="199" y="752"/>
                  </a:cubicBezTo>
                  <a:cubicBezTo>
                    <a:pt x="199" y="752"/>
                    <a:pt x="199" y="752"/>
                    <a:pt x="199" y="752"/>
                  </a:cubicBezTo>
                  <a:cubicBezTo>
                    <a:pt x="199" y="753"/>
                    <a:pt x="199" y="753"/>
                    <a:pt x="198" y="753"/>
                  </a:cubicBezTo>
                  <a:cubicBezTo>
                    <a:pt x="197" y="753"/>
                    <a:pt x="196" y="754"/>
                    <a:pt x="196" y="755"/>
                  </a:cubicBezTo>
                  <a:cubicBezTo>
                    <a:pt x="194" y="755"/>
                    <a:pt x="193" y="757"/>
                    <a:pt x="191" y="757"/>
                  </a:cubicBezTo>
                  <a:cubicBezTo>
                    <a:pt x="191" y="757"/>
                    <a:pt x="190" y="757"/>
                    <a:pt x="190" y="757"/>
                  </a:cubicBezTo>
                  <a:cubicBezTo>
                    <a:pt x="190" y="758"/>
                    <a:pt x="189" y="758"/>
                    <a:pt x="189" y="758"/>
                  </a:cubicBezTo>
                  <a:cubicBezTo>
                    <a:pt x="189" y="758"/>
                    <a:pt x="189" y="758"/>
                    <a:pt x="189" y="758"/>
                  </a:cubicBezTo>
                  <a:cubicBezTo>
                    <a:pt x="189" y="758"/>
                    <a:pt x="188" y="758"/>
                    <a:pt x="188" y="758"/>
                  </a:cubicBezTo>
                  <a:cubicBezTo>
                    <a:pt x="187" y="758"/>
                    <a:pt x="186" y="758"/>
                    <a:pt x="186" y="757"/>
                  </a:cubicBezTo>
                  <a:cubicBezTo>
                    <a:pt x="185" y="756"/>
                    <a:pt x="185" y="756"/>
                    <a:pt x="185" y="755"/>
                  </a:cubicBezTo>
                  <a:cubicBezTo>
                    <a:pt x="185" y="755"/>
                    <a:pt x="184" y="755"/>
                    <a:pt x="184" y="755"/>
                  </a:cubicBezTo>
                  <a:cubicBezTo>
                    <a:pt x="184" y="754"/>
                    <a:pt x="183" y="754"/>
                    <a:pt x="183" y="753"/>
                  </a:cubicBezTo>
                  <a:cubicBezTo>
                    <a:pt x="182" y="753"/>
                    <a:pt x="182" y="753"/>
                    <a:pt x="182" y="753"/>
                  </a:cubicBezTo>
                  <a:cubicBezTo>
                    <a:pt x="182" y="753"/>
                    <a:pt x="182" y="753"/>
                    <a:pt x="182" y="753"/>
                  </a:cubicBezTo>
                  <a:cubicBezTo>
                    <a:pt x="182" y="753"/>
                    <a:pt x="180" y="752"/>
                    <a:pt x="179" y="752"/>
                  </a:cubicBezTo>
                  <a:cubicBezTo>
                    <a:pt x="179" y="752"/>
                    <a:pt x="179" y="752"/>
                    <a:pt x="178" y="752"/>
                  </a:cubicBezTo>
                  <a:cubicBezTo>
                    <a:pt x="178" y="752"/>
                    <a:pt x="178" y="752"/>
                    <a:pt x="178" y="752"/>
                  </a:cubicBezTo>
                  <a:cubicBezTo>
                    <a:pt x="178" y="752"/>
                    <a:pt x="178" y="752"/>
                    <a:pt x="178" y="752"/>
                  </a:cubicBezTo>
                  <a:cubicBezTo>
                    <a:pt x="178" y="752"/>
                    <a:pt x="178" y="752"/>
                    <a:pt x="177" y="751"/>
                  </a:cubicBezTo>
                  <a:cubicBezTo>
                    <a:pt x="177" y="751"/>
                    <a:pt x="176" y="751"/>
                    <a:pt x="176" y="750"/>
                  </a:cubicBezTo>
                  <a:cubicBezTo>
                    <a:pt x="176" y="750"/>
                    <a:pt x="176" y="750"/>
                    <a:pt x="176" y="750"/>
                  </a:cubicBezTo>
                  <a:cubicBezTo>
                    <a:pt x="175" y="750"/>
                    <a:pt x="175" y="749"/>
                    <a:pt x="174" y="749"/>
                  </a:cubicBezTo>
                  <a:cubicBezTo>
                    <a:pt x="174" y="749"/>
                    <a:pt x="174" y="749"/>
                    <a:pt x="174" y="749"/>
                  </a:cubicBezTo>
                  <a:cubicBezTo>
                    <a:pt x="173" y="749"/>
                    <a:pt x="172" y="748"/>
                    <a:pt x="172" y="748"/>
                  </a:cubicBezTo>
                  <a:cubicBezTo>
                    <a:pt x="172" y="748"/>
                    <a:pt x="171" y="748"/>
                    <a:pt x="171" y="748"/>
                  </a:cubicBezTo>
                  <a:cubicBezTo>
                    <a:pt x="171" y="748"/>
                    <a:pt x="170" y="747"/>
                    <a:pt x="170" y="747"/>
                  </a:cubicBezTo>
                  <a:cubicBezTo>
                    <a:pt x="170" y="747"/>
                    <a:pt x="170" y="747"/>
                    <a:pt x="170" y="746"/>
                  </a:cubicBezTo>
                  <a:cubicBezTo>
                    <a:pt x="170" y="746"/>
                    <a:pt x="170" y="746"/>
                    <a:pt x="170" y="746"/>
                  </a:cubicBezTo>
                  <a:cubicBezTo>
                    <a:pt x="170" y="746"/>
                    <a:pt x="170" y="745"/>
                    <a:pt x="170" y="745"/>
                  </a:cubicBezTo>
                  <a:cubicBezTo>
                    <a:pt x="170" y="745"/>
                    <a:pt x="170" y="745"/>
                    <a:pt x="170" y="745"/>
                  </a:cubicBezTo>
                  <a:cubicBezTo>
                    <a:pt x="170" y="745"/>
                    <a:pt x="170" y="745"/>
                    <a:pt x="170" y="745"/>
                  </a:cubicBezTo>
                  <a:cubicBezTo>
                    <a:pt x="170" y="745"/>
                    <a:pt x="170" y="745"/>
                    <a:pt x="170" y="744"/>
                  </a:cubicBezTo>
                  <a:cubicBezTo>
                    <a:pt x="170" y="744"/>
                    <a:pt x="170" y="744"/>
                    <a:pt x="169" y="743"/>
                  </a:cubicBezTo>
                  <a:cubicBezTo>
                    <a:pt x="169" y="743"/>
                    <a:pt x="169" y="743"/>
                    <a:pt x="169" y="743"/>
                  </a:cubicBezTo>
                  <a:cubicBezTo>
                    <a:pt x="169" y="743"/>
                    <a:pt x="169" y="743"/>
                    <a:pt x="168" y="743"/>
                  </a:cubicBezTo>
                  <a:cubicBezTo>
                    <a:pt x="168" y="743"/>
                    <a:pt x="167" y="743"/>
                    <a:pt x="166" y="743"/>
                  </a:cubicBezTo>
                  <a:cubicBezTo>
                    <a:pt x="166" y="743"/>
                    <a:pt x="166" y="743"/>
                    <a:pt x="166" y="743"/>
                  </a:cubicBezTo>
                  <a:cubicBezTo>
                    <a:pt x="166" y="743"/>
                    <a:pt x="166" y="743"/>
                    <a:pt x="166" y="743"/>
                  </a:cubicBezTo>
                  <a:cubicBezTo>
                    <a:pt x="166" y="742"/>
                    <a:pt x="166" y="742"/>
                    <a:pt x="166" y="742"/>
                  </a:cubicBezTo>
                  <a:cubicBezTo>
                    <a:pt x="165" y="742"/>
                    <a:pt x="165" y="742"/>
                    <a:pt x="165" y="742"/>
                  </a:cubicBezTo>
                  <a:cubicBezTo>
                    <a:pt x="165" y="742"/>
                    <a:pt x="164" y="742"/>
                    <a:pt x="164" y="742"/>
                  </a:cubicBezTo>
                  <a:cubicBezTo>
                    <a:pt x="164" y="742"/>
                    <a:pt x="164" y="742"/>
                    <a:pt x="164" y="742"/>
                  </a:cubicBezTo>
                  <a:cubicBezTo>
                    <a:pt x="163" y="742"/>
                    <a:pt x="163" y="742"/>
                    <a:pt x="162" y="742"/>
                  </a:cubicBezTo>
                  <a:cubicBezTo>
                    <a:pt x="162" y="742"/>
                    <a:pt x="162" y="742"/>
                    <a:pt x="162" y="742"/>
                  </a:cubicBezTo>
                  <a:cubicBezTo>
                    <a:pt x="162" y="742"/>
                    <a:pt x="162" y="742"/>
                    <a:pt x="161" y="742"/>
                  </a:cubicBezTo>
                  <a:cubicBezTo>
                    <a:pt x="161" y="742"/>
                    <a:pt x="161" y="742"/>
                    <a:pt x="161" y="742"/>
                  </a:cubicBezTo>
                  <a:cubicBezTo>
                    <a:pt x="161" y="742"/>
                    <a:pt x="161" y="742"/>
                    <a:pt x="161" y="742"/>
                  </a:cubicBezTo>
                  <a:cubicBezTo>
                    <a:pt x="161" y="742"/>
                    <a:pt x="161" y="742"/>
                    <a:pt x="161" y="742"/>
                  </a:cubicBezTo>
                  <a:cubicBezTo>
                    <a:pt x="161" y="742"/>
                    <a:pt x="161" y="742"/>
                    <a:pt x="161" y="742"/>
                  </a:cubicBezTo>
                  <a:cubicBezTo>
                    <a:pt x="161" y="742"/>
                    <a:pt x="161" y="742"/>
                    <a:pt x="161" y="742"/>
                  </a:cubicBezTo>
                  <a:cubicBezTo>
                    <a:pt x="161" y="742"/>
                    <a:pt x="161" y="742"/>
                    <a:pt x="161" y="742"/>
                  </a:cubicBezTo>
                  <a:cubicBezTo>
                    <a:pt x="161" y="742"/>
                    <a:pt x="161" y="742"/>
                    <a:pt x="161" y="742"/>
                  </a:cubicBezTo>
                  <a:cubicBezTo>
                    <a:pt x="161" y="742"/>
                    <a:pt x="160" y="742"/>
                    <a:pt x="160" y="742"/>
                  </a:cubicBezTo>
                  <a:cubicBezTo>
                    <a:pt x="160" y="742"/>
                    <a:pt x="160" y="742"/>
                    <a:pt x="160" y="742"/>
                  </a:cubicBezTo>
                  <a:cubicBezTo>
                    <a:pt x="160" y="742"/>
                    <a:pt x="159" y="742"/>
                    <a:pt x="159" y="742"/>
                  </a:cubicBezTo>
                  <a:cubicBezTo>
                    <a:pt x="159" y="742"/>
                    <a:pt x="159" y="742"/>
                    <a:pt x="158" y="742"/>
                  </a:cubicBezTo>
                  <a:cubicBezTo>
                    <a:pt x="158" y="742"/>
                    <a:pt x="158" y="742"/>
                    <a:pt x="157" y="742"/>
                  </a:cubicBezTo>
                  <a:cubicBezTo>
                    <a:pt x="157" y="742"/>
                    <a:pt x="156" y="742"/>
                    <a:pt x="156" y="742"/>
                  </a:cubicBezTo>
                  <a:cubicBezTo>
                    <a:pt x="156" y="742"/>
                    <a:pt x="155" y="742"/>
                    <a:pt x="155" y="742"/>
                  </a:cubicBezTo>
                  <a:cubicBezTo>
                    <a:pt x="155" y="742"/>
                    <a:pt x="155" y="742"/>
                    <a:pt x="155" y="742"/>
                  </a:cubicBezTo>
                  <a:cubicBezTo>
                    <a:pt x="154" y="742"/>
                    <a:pt x="154" y="742"/>
                    <a:pt x="153" y="742"/>
                  </a:cubicBezTo>
                  <a:cubicBezTo>
                    <a:pt x="153" y="741"/>
                    <a:pt x="152" y="741"/>
                    <a:pt x="152" y="741"/>
                  </a:cubicBezTo>
                  <a:cubicBezTo>
                    <a:pt x="152" y="741"/>
                    <a:pt x="151" y="741"/>
                    <a:pt x="151" y="741"/>
                  </a:cubicBezTo>
                  <a:cubicBezTo>
                    <a:pt x="150" y="740"/>
                    <a:pt x="150" y="740"/>
                    <a:pt x="149" y="740"/>
                  </a:cubicBezTo>
                  <a:cubicBezTo>
                    <a:pt x="149" y="740"/>
                    <a:pt x="149" y="740"/>
                    <a:pt x="148" y="740"/>
                  </a:cubicBezTo>
                  <a:cubicBezTo>
                    <a:pt x="148" y="740"/>
                    <a:pt x="148" y="740"/>
                    <a:pt x="148" y="740"/>
                  </a:cubicBezTo>
                  <a:cubicBezTo>
                    <a:pt x="148" y="740"/>
                    <a:pt x="148" y="740"/>
                    <a:pt x="148" y="740"/>
                  </a:cubicBezTo>
                  <a:cubicBezTo>
                    <a:pt x="148" y="740"/>
                    <a:pt x="148" y="740"/>
                    <a:pt x="148" y="740"/>
                  </a:cubicBezTo>
                  <a:cubicBezTo>
                    <a:pt x="147" y="740"/>
                    <a:pt x="147" y="740"/>
                    <a:pt x="147" y="740"/>
                  </a:cubicBezTo>
                  <a:cubicBezTo>
                    <a:pt x="147" y="740"/>
                    <a:pt x="147" y="740"/>
                    <a:pt x="147" y="740"/>
                  </a:cubicBezTo>
                  <a:cubicBezTo>
                    <a:pt x="147" y="740"/>
                    <a:pt x="147" y="740"/>
                    <a:pt x="147" y="740"/>
                  </a:cubicBezTo>
                  <a:cubicBezTo>
                    <a:pt x="147" y="740"/>
                    <a:pt x="146" y="739"/>
                    <a:pt x="146" y="739"/>
                  </a:cubicBezTo>
                  <a:cubicBezTo>
                    <a:pt x="146" y="739"/>
                    <a:pt x="146" y="739"/>
                    <a:pt x="146" y="739"/>
                  </a:cubicBezTo>
                  <a:cubicBezTo>
                    <a:pt x="146" y="738"/>
                    <a:pt x="145" y="737"/>
                    <a:pt x="144" y="737"/>
                  </a:cubicBezTo>
                  <a:cubicBezTo>
                    <a:pt x="144" y="737"/>
                    <a:pt x="143" y="737"/>
                    <a:pt x="143" y="737"/>
                  </a:cubicBezTo>
                  <a:cubicBezTo>
                    <a:pt x="143" y="737"/>
                    <a:pt x="142" y="737"/>
                    <a:pt x="142" y="737"/>
                  </a:cubicBezTo>
                  <a:cubicBezTo>
                    <a:pt x="142" y="737"/>
                    <a:pt x="142" y="737"/>
                    <a:pt x="141" y="737"/>
                  </a:cubicBezTo>
                  <a:cubicBezTo>
                    <a:pt x="140" y="737"/>
                    <a:pt x="139" y="737"/>
                    <a:pt x="138" y="736"/>
                  </a:cubicBezTo>
                  <a:cubicBezTo>
                    <a:pt x="138" y="736"/>
                    <a:pt x="137" y="736"/>
                    <a:pt x="137" y="736"/>
                  </a:cubicBezTo>
                  <a:cubicBezTo>
                    <a:pt x="137" y="736"/>
                    <a:pt x="136" y="736"/>
                    <a:pt x="136" y="736"/>
                  </a:cubicBezTo>
                  <a:cubicBezTo>
                    <a:pt x="136" y="736"/>
                    <a:pt x="136" y="736"/>
                    <a:pt x="136" y="736"/>
                  </a:cubicBezTo>
                  <a:cubicBezTo>
                    <a:pt x="136" y="736"/>
                    <a:pt x="136" y="736"/>
                    <a:pt x="136" y="736"/>
                  </a:cubicBezTo>
                  <a:cubicBezTo>
                    <a:pt x="136" y="736"/>
                    <a:pt x="136" y="736"/>
                    <a:pt x="136" y="736"/>
                  </a:cubicBezTo>
                  <a:cubicBezTo>
                    <a:pt x="135" y="736"/>
                    <a:pt x="135" y="736"/>
                    <a:pt x="134" y="736"/>
                  </a:cubicBezTo>
                  <a:cubicBezTo>
                    <a:pt x="134" y="736"/>
                    <a:pt x="134" y="736"/>
                    <a:pt x="134" y="736"/>
                  </a:cubicBezTo>
                  <a:cubicBezTo>
                    <a:pt x="133" y="736"/>
                    <a:pt x="132" y="736"/>
                    <a:pt x="131" y="735"/>
                  </a:cubicBezTo>
                  <a:cubicBezTo>
                    <a:pt x="130" y="735"/>
                    <a:pt x="129" y="735"/>
                    <a:pt x="129" y="734"/>
                  </a:cubicBezTo>
                  <a:cubicBezTo>
                    <a:pt x="128" y="734"/>
                    <a:pt x="127" y="734"/>
                    <a:pt x="126" y="734"/>
                  </a:cubicBezTo>
                  <a:cubicBezTo>
                    <a:pt x="126" y="733"/>
                    <a:pt x="126" y="733"/>
                    <a:pt x="126" y="733"/>
                  </a:cubicBezTo>
                  <a:cubicBezTo>
                    <a:pt x="125" y="733"/>
                    <a:pt x="125" y="733"/>
                    <a:pt x="125" y="733"/>
                  </a:cubicBezTo>
                  <a:cubicBezTo>
                    <a:pt x="125" y="733"/>
                    <a:pt x="124" y="733"/>
                    <a:pt x="124" y="733"/>
                  </a:cubicBezTo>
                  <a:cubicBezTo>
                    <a:pt x="124" y="733"/>
                    <a:pt x="124" y="733"/>
                    <a:pt x="123" y="733"/>
                  </a:cubicBezTo>
                  <a:cubicBezTo>
                    <a:pt x="123" y="733"/>
                    <a:pt x="122" y="733"/>
                    <a:pt x="122" y="733"/>
                  </a:cubicBezTo>
                  <a:cubicBezTo>
                    <a:pt x="122" y="733"/>
                    <a:pt x="122" y="733"/>
                    <a:pt x="122" y="733"/>
                  </a:cubicBezTo>
                  <a:cubicBezTo>
                    <a:pt x="121" y="733"/>
                    <a:pt x="121" y="733"/>
                    <a:pt x="121" y="733"/>
                  </a:cubicBezTo>
                  <a:cubicBezTo>
                    <a:pt x="121" y="733"/>
                    <a:pt x="121" y="733"/>
                    <a:pt x="121" y="733"/>
                  </a:cubicBezTo>
                  <a:cubicBezTo>
                    <a:pt x="121" y="733"/>
                    <a:pt x="121" y="733"/>
                    <a:pt x="121" y="733"/>
                  </a:cubicBezTo>
                  <a:cubicBezTo>
                    <a:pt x="120" y="733"/>
                    <a:pt x="120" y="733"/>
                    <a:pt x="120" y="733"/>
                  </a:cubicBezTo>
                  <a:cubicBezTo>
                    <a:pt x="120" y="733"/>
                    <a:pt x="120" y="733"/>
                    <a:pt x="120" y="733"/>
                  </a:cubicBezTo>
                  <a:cubicBezTo>
                    <a:pt x="119" y="733"/>
                    <a:pt x="118" y="733"/>
                    <a:pt x="117" y="733"/>
                  </a:cubicBezTo>
                  <a:cubicBezTo>
                    <a:pt x="117" y="733"/>
                    <a:pt x="116" y="733"/>
                    <a:pt x="115" y="733"/>
                  </a:cubicBezTo>
                  <a:cubicBezTo>
                    <a:pt x="115" y="733"/>
                    <a:pt x="115" y="733"/>
                    <a:pt x="115" y="733"/>
                  </a:cubicBezTo>
                  <a:cubicBezTo>
                    <a:pt x="115" y="734"/>
                    <a:pt x="115" y="734"/>
                    <a:pt x="115" y="734"/>
                  </a:cubicBezTo>
                  <a:cubicBezTo>
                    <a:pt x="115" y="734"/>
                    <a:pt x="115" y="734"/>
                    <a:pt x="115" y="734"/>
                  </a:cubicBezTo>
                  <a:cubicBezTo>
                    <a:pt x="115" y="734"/>
                    <a:pt x="114" y="734"/>
                    <a:pt x="114" y="733"/>
                  </a:cubicBezTo>
                  <a:cubicBezTo>
                    <a:pt x="114" y="733"/>
                    <a:pt x="113" y="733"/>
                    <a:pt x="113" y="732"/>
                  </a:cubicBezTo>
                  <a:cubicBezTo>
                    <a:pt x="113" y="732"/>
                    <a:pt x="113" y="732"/>
                    <a:pt x="113" y="732"/>
                  </a:cubicBezTo>
                  <a:cubicBezTo>
                    <a:pt x="112" y="731"/>
                    <a:pt x="111" y="731"/>
                    <a:pt x="110" y="730"/>
                  </a:cubicBezTo>
                  <a:cubicBezTo>
                    <a:pt x="110" y="730"/>
                    <a:pt x="110" y="730"/>
                    <a:pt x="110" y="730"/>
                  </a:cubicBezTo>
                  <a:cubicBezTo>
                    <a:pt x="110" y="730"/>
                    <a:pt x="110" y="730"/>
                    <a:pt x="110" y="730"/>
                  </a:cubicBezTo>
                  <a:cubicBezTo>
                    <a:pt x="109" y="730"/>
                    <a:pt x="109" y="730"/>
                    <a:pt x="109" y="729"/>
                  </a:cubicBezTo>
                  <a:cubicBezTo>
                    <a:pt x="109" y="729"/>
                    <a:pt x="109" y="729"/>
                    <a:pt x="109" y="729"/>
                  </a:cubicBezTo>
                  <a:cubicBezTo>
                    <a:pt x="109" y="729"/>
                    <a:pt x="109" y="728"/>
                    <a:pt x="109" y="728"/>
                  </a:cubicBezTo>
                  <a:cubicBezTo>
                    <a:pt x="109" y="727"/>
                    <a:pt x="108" y="727"/>
                    <a:pt x="108" y="727"/>
                  </a:cubicBezTo>
                  <a:cubicBezTo>
                    <a:pt x="108" y="727"/>
                    <a:pt x="107" y="727"/>
                    <a:pt x="107" y="727"/>
                  </a:cubicBezTo>
                  <a:cubicBezTo>
                    <a:pt x="107" y="727"/>
                    <a:pt x="106" y="727"/>
                    <a:pt x="106" y="726"/>
                  </a:cubicBezTo>
                  <a:cubicBezTo>
                    <a:pt x="106" y="726"/>
                    <a:pt x="106" y="726"/>
                    <a:pt x="106" y="726"/>
                  </a:cubicBezTo>
                  <a:cubicBezTo>
                    <a:pt x="106" y="726"/>
                    <a:pt x="106" y="725"/>
                    <a:pt x="106" y="725"/>
                  </a:cubicBezTo>
                  <a:cubicBezTo>
                    <a:pt x="105" y="725"/>
                    <a:pt x="105" y="725"/>
                    <a:pt x="105" y="725"/>
                  </a:cubicBezTo>
                  <a:cubicBezTo>
                    <a:pt x="104" y="725"/>
                    <a:pt x="104" y="725"/>
                    <a:pt x="104" y="725"/>
                  </a:cubicBezTo>
                  <a:cubicBezTo>
                    <a:pt x="104" y="724"/>
                    <a:pt x="103" y="724"/>
                    <a:pt x="103" y="724"/>
                  </a:cubicBezTo>
                  <a:cubicBezTo>
                    <a:pt x="103" y="723"/>
                    <a:pt x="103" y="723"/>
                    <a:pt x="103" y="723"/>
                  </a:cubicBezTo>
                  <a:cubicBezTo>
                    <a:pt x="102" y="723"/>
                    <a:pt x="100" y="722"/>
                    <a:pt x="100" y="722"/>
                  </a:cubicBezTo>
                  <a:cubicBezTo>
                    <a:pt x="99" y="722"/>
                    <a:pt x="98" y="722"/>
                    <a:pt x="98" y="722"/>
                  </a:cubicBezTo>
                  <a:cubicBezTo>
                    <a:pt x="98" y="722"/>
                    <a:pt x="97" y="722"/>
                    <a:pt x="97" y="722"/>
                  </a:cubicBezTo>
                  <a:cubicBezTo>
                    <a:pt x="97" y="722"/>
                    <a:pt x="97" y="722"/>
                    <a:pt x="97" y="722"/>
                  </a:cubicBezTo>
                  <a:cubicBezTo>
                    <a:pt x="97" y="721"/>
                    <a:pt x="97" y="721"/>
                    <a:pt x="96" y="721"/>
                  </a:cubicBezTo>
                  <a:cubicBezTo>
                    <a:pt x="96" y="721"/>
                    <a:pt x="96" y="721"/>
                    <a:pt x="96" y="721"/>
                  </a:cubicBezTo>
                  <a:cubicBezTo>
                    <a:pt x="96" y="721"/>
                    <a:pt x="95" y="721"/>
                    <a:pt x="95" y="721"/>
                  </a:cubicBezTo>
                  <a:cubicBezTo>
                    <a:pt x="95" y="721"/>
                    <a:pt x="95" y="721"/>
                    <a:pt x="95" y="721"/>
                  </a:cubicBezTo>
                  <a:cubicBezTo>
                    <a:pt x="95" y="721"/>
                    <a:pt x="95" y="721"/>
                    <a:pt x="95" y="721"/>
                  </a:cubicBezTo>
                  <a:cubicBezTo>
                    <a:pt x="94" y="721"/>
                    <a:pt x="94" y="721"/>
                    <a:pt x="94" y="721"/>
                  </a:cubicBezTo>
                  <a:cubicBezTo>
                    <a:pt x="94" y="721"/>
                    <a:pt x="93" y="721"/>
                    <a:pt x="93" y="721"/>
                  </a:cubicBezTo>
                  <a:cubicBezTo>
                    <a:pt x="92" y="720"/>
                    <a:pt x="92" y="720"/>
                    <a:pt x="92" y="719"/>
                  </a:cubicBezTo>
                  <a:cubicBezTo>
                    <a:pt x="92" y="719"/>
                    <a:pt x="92" y="719"/>
                    <a:pt x="92" y="719"/>
                  </a:cubicBezTo>
                  <a:cubicBezTo>
                    <a:pt x="92" y="719"/>
                    <a:pt x="92" y="718"/>
                    <a:pt x="91" y="718"/>
                  </a:cubicBezTo>
                  <a:cubicBezTo>
                    <a:pt x="91" y="718"/>
                    <a:pt x="91" y="718"/>
                    <a:pt x="91" y="718"/>
                  </a:cubicBezTo>
                  <a:cubicBezTo>
                    <a:pt x="91" y="717"/>
                    <a:pt x="91" y="717"/>
                    <a:pt x="91" y="717"/>
                  </a:cubicBezTo>
                  <a:cubicBezTo>
                    <a:pt x="90" y="717"/>
                    <a:pt x="90" y="717"/>
                    <a:pt x="90" y="716"/>
                  </a:cubicBezTo>
                  <a:cubicBezTo>
                    <a:pt x="90" y="715"/>
                    <a:pt x="89" y="715"/>
                    <a:pt x="88" y="715"/>
                  </a:cubicBezTo>
                  <a:cubicBezTo>
                    <a:pt x="88" y="714"/>
                    <a:pt x="87" y="714"/>
                    <a:pt x="87" y="714"/>
                  </a:cubicBezTo>
                  <a:cubicBezTo>
                    <a:pt x="87" y="714"/>
                    <a:pt x="87" y="713"/>
                    <a:pt x="87" y="713"/>
                  </a:cubicBezTo>
                  <a:cubicBezTo>
                    <a:pt x="88" y="713"/>
                    <a:pt x="88" y="713"/>
                    <a:pt x="88" y="713"/>
                  </a:cubicBezTo>
                  <a:cubicBezTo>
                    <a:pt x="88" y="713"/>
                    <a:pt x="88" y="713"/>
                    <a:pt x="88" y="713"/>
                  </a:cubicBezTo>
                  <a:cubicBezTo>
                    <a:pt x="88" y="712"/>
                    <a:pt x="88" y="712"/>
                    <a:pt x="88" y="712"/>
                  </a:cubicBezTo>
                  <a:cubicBezTo>
                    <a:pt x="88" y="712"/>
                    <a:pt x="88" y="712"/>
                    <a:pt x="88" y="712"/>
                  </a:cubicBezTo>
                  <a:cubicBezTo>
                    <a:pt x="87" y="712"/>
                    <a:pt x="87" y="712"/>
                    <a:pt x="87" y="711"/>
                  </a:cubicBezTo>
                  <a:cubicBezTo>
                    <a:pt x="88" y="711"/>
                    <a:pt x="88" y="710"/>
                    <a:pt x="89" y="711"/>
                  </a:cubicBezTo>
                  <a:cubicBezTo>
                    <a:pt x="89" y="711"/>
                    <a:pt x="90" y="711"/>
                    <a:pt x="90" y="711"/>
                  </a:cubicBezTo>
                  <a:cubicBezTo>
                    <a:pt x="90" y="711"/>
                    <a:pt x="91" y="711"/>
                    <a:pt x="91" y="711"/>
                  </a:cubicBezTo>
                  <a:cubicBezTo>
                    <a:pt x="91" y="711"/>
                    <a:pt x="91" y="711"/>
                    <a:pt x="91" y="711"/>
                  </a:cubicBezTo>
                  <a:cubicBezTo>
                    <a:pt x="92" y="712"/>
                    <a:pt x="92" y="712"/>
                    <a:pt x="93" y="712"/>
                  </a:cubicBezTo>
                  <a:cubicBezTo>
                    <a:pt x="93" y="712"/>
                    <a:pt x="93" y="712"/>
                    <a:pt x="94" y="711"/>
                  </a:cubicBezTo>
                  <a:cubicBezTo>
                    <a:pt x="94" y="711"/>
                    <a:pt x="94" y="710"/>
                    <a:pt x="94" y="710"/>
                  </a:cubicBezTo>
                  <a:cubicBezTo>
                    <a:pt x="94" y="710"/>
                    <a:pt x="94" y="710"/>
                    <a:pt x="94" y="709"/>
                  </a:cubicBezTo>
                  <a:cubicBezTo>
                    <a:pt x="94" y="709"/>
                    <a:pt x="93" y="709"/>
                    <a:pt x="94" y="708"/>
                  </a:cubicBezTo>
                  <a:cubicBezTo>
                    <a:pt x="94" y="708"/>
                    <a:pt x="94" y="708"/>
                    <a:pt x="94" y="707"/>
                  </a:cubicBezTo>
                  <a:cubicBezTo>
                    <a:pt x="95" y="707"/>
                    <a:pt x="95" y="706"/>
                    <a:pt x="95" y="706"/>
                  </a:cubicBezTo>
                  <a:cubicBezTo>
                    <a:pt x="96" y="706"/>
                    <a:pt x="96" y="705"/>
                    <a:pt x="97" y="705"/>
                  </a:cubicBezTo>
                  <a:cubicBezTo>
                    <a:pt x="97" y="705"/>
                    <a:pt x="98" y="704"/>
                    <a:pt x="98" y="704"/>
                  </a:cubicBezTo>
                  <a:cubicBezTo>
                    <a:pt x="98" y="704"/>
                    <a:pt x="98" y="704"/>
                    <a:pt x="98" y="704"/>
                  </a:cubicBezTo>
                  <a:cubicBezTo>
                    <a:pt x="99" y="704"/>
                    <a:pt x="99" y="704"/>
                    <a:pt x="100" y="703"/>
                  </a:cubicBezTo>
                  <a:cubicBezTo>
                    <a:pt x="100" y="703"/>
                    <a:pt x="100" y="703"/>
                    <a:pt x="101" y="703"/>
                  </a:cubicBezTo>
                  <a:cubicBezTo>
                    <a:pt x="101" y="703"/>
                    <a:pt x="101" y="703"/>
                    <a:pt x="101" y="703"/>
                  </a:cubicBezTo>
                  <a:cubicBezTo>
                    <a:pt x="101" y="703"/>
                    <a:pt x="101" y="703"/>
                    <a:pt x="101" y="703"/>
                  </a:cubicBezTo>
                  <a:cubicBezTo>
                    <a:pt x="100" y="703"/>
                    <a:pt x="100" y="703"/>
                    <a:pt x="100" y="703"/>
                  </a:cubicBezTo>
                  <a:cubicBezTo>
                    <a:pt x="100" y="702"/>
                    <a:pt x="100" y="702"/>
                    <a:pt x="99" y="702"/>
                  </a:cubicBezTo>
                  <a:cubicBezTo>
                    <a:pt x="99" y="702"/>
                    <a:pt x="99" y="702"/>
                    <a:pt x="99" y="702"/>
                  </a:cubicBezTo>
                  <a:cubicBezTo>
                    <a:pt x="99" y="702"/>
                    <a:pt x="99" y="702"/>
                    <a:pt x="99" y="702"/>
                  </a:cubicBezTo>
                  <a:cubicBezTo>
                    <a:pt x="99" y="702"/>
                    <a:pt x="98" y="702"/>
                    <a:pt x="98" y="702"/>
                  </a:cubicBezTo>
                  <a:cubicBezTo>
                    <a:pt x="98" y="702"/>
                    <a:pt x="98" y="702"/>
                    <a:pt x="98" y="702"/>
                  </a:cubicBezTo>
                  <a:cubicBezTo>
                    <a:pt x="98" y="702"/>
                    <a:pt x="97" y="702"/>
                    <a:pt x="97" y="701"/>
                  </a:cubicBezTo>
                  <a:cubicBezTo>
                    <a:pt x="97" y="701"/>
                    <a:pt x="97" y="701"/>
                    <a:pt x="97" y="701"/>
                  </a:cubicBezTo>
                  <a:cubicBezTo>
                    <a:pt x="97" y="700"/>
                    <a:pt x="97" y="700"/>
                    <a:pt x="97" y="700"/>
                  </a:cubicBezTo>
                  <a:cubicBezTo>
                    <a:pt x="97" y="700"/>
                    <a:pt x="97" y="700"/>
                    <a:pt x="97" y="700"/>
                  </a:cubicBezTo>
                  <a:cubicBezTo>
                    <a:pt x="96" y="700"/>
                    <a:pt x="96" y="700"/>
                    <a:pt x="96" y="699"/>
                  </a:cubicBezTo>
                  <a:cubicBezTo>
                    <a:pt x="95" y="699"/>
                    <a:pt x="95" y="699"/>
                    <a:pt x="96" y="698"/>
                  </a:cubicBezTo>
                  <a:cubicBezTo>
                    <a:pt x="96" y="698"/>
                    <a:pt x="96" y="698"/>
                    <a:pt x="96" y="697"/>
                  </a:cubicBezTo>
                  <a:cubicBezTo>
                    <a:pt x="97" y="697"/>
                    <a:pt x="97" y="697"/>
                    <a:pt x="98" y="697"/>
                  </a:cubicBezTo>
                  <a:cubicBezTo>
                    <a:pt x="98" y="697"/>
                    <a:pt x="98" y="697"/>
                    <a:pt x="98" y="697"/>
                  </a:cubicBezTo>
                  <a:cubicBezTo>
                    <a:pt x="98" y="697"/>
                    <a:pt x="98" y="697"/>
                    <a:pt x="98" y="697"/>
                  </a:cubicBezTo>
                  <a:cubicBezTo>
                    <a:pt x="98" y="697"/>
                    <a:pt x="98" y="697"/>
                    <a:pt x="98" y="697"/>
                  </a:cubicBezTo>
                  <a:cubicBezTo>
                    <a:pt x="98" y="697"/>
                    <a:pt x="98" y="697"/>
                    <a:pt x="99" y="697"/>
                  </a:cubicBezTo>
                  <a:cubicBezTo>
                    <a:pt x="99" y="697"/>
                    <a:pt x="99" y="697"/>
                    <a:pt x="99" y="697"/>
                  </a:cubicBezTo>
                  <a:cubicBezTo>
                    <a:pt x="100" y="697"/>
                    <a:pt x="100" y="697"/>
                    <a:pt x="100" y="697"/>
                  </a:cubicBezTo>
                  <a:cubicBezTo>
                    <a:pt x="100" y="697"/>
                    <a:pt x="100" y="697"/>
                    <a:pt x="100" y="697"/>
                  </a:cubicBezTo>
                  <a:cubicBezTo>
                    <a:pt x="100" y="697"/>
                    <a:pt x="100" y="698"/>
                    <a:pt x="101" y="698"/>
                  </a:cubicBezTo>
                  <a:cubicBezTo>
                    <a:pt x="101" y="698"/>
                    <a:pt x="101" y="698"/>
                    <a:pt x="101" y="698"/>
                  </a:cubicBezTo>
                  <a:cubicBezTo>
                    <a:pt x="101" y="698"/>
                    <a:pt x="102" y="697"/>
                    <a:pt x="102" y="697"/>
                  </a:cubicBezTo>
                  <a:cubicBezTo>
                    <a:pt x="102" y="697"/>
                    <a:pt x="102" y="697"/>
                    <a:pt x="101" y="697"/>
                  </a:cubicBezTo>
                  <a:cubicBezTo>
                    <a:pt x="101" y="697"/>
                    <a:pt x="100" y="697"/>
                    <a:pt x="100" y="696"/>
                  </a:cubicBezTo>
                  <a:cubicBezTo>
                    <a:pt x="100" y="696"/>
                    <a:pt x="101" y="695"/>
                    <a:pt x="101" y="695"/>
                  </a:cubicBezTo>
                  <a:cubicBezTo>
                    <a:pt x="101" y="695"/>
                    <a:pt x="101" y="695"/>
                    <a:pt x="101" y="695"/>
                  </a:cubicBezTo>
                  <a:cubicBezTo>
                    <a:pt x="102" y="695"/>
                    <a:pt x="103" y="695"/>
                    <a:pt x="103" y="694"/>
                  </a:cubicBezTo>
                  <a:cubicBezTo>
                    <a:pt x="103" y="694"/>
                    <a:pt x="104" y="694"/>
                    <a:pt x="104" y="694"/>
                  </a:cubicBezTo>
                  <a:cubicBezTo>
                    <a:pt x="104" y="694"/>
                    <a:pt x="104" y="694"/>
                    <a:pt x="104" y="694"/>
                  </a:cubicBezTo>
                  <a:cubicBezTo>
                    <a:pt x="104" y="694"/>
                    <a:pt x="104" y="694"/>
                    <a:pt x="104" y="694"/>
                  </a:cubicBezTo>
                  <a:cubicBezTo>
                    <a:pt x="104" y="694"/>
                    <a:pt x="105" y="694"/>
                    <a:pt x="105" y="694"/>
                  </a:cubicBezTo>
                  <a:cubicBezTo>
                    <a:pt x="105" y="694"/>
                    <a:pt x="105" y="694"/>
                    <a:pt x="105" y="694"/>
                  </a:cubicBezTo>
                  <a:cubicBezTo>
                    <a:pt x="105" y="694"/>
                    <a:pt x="105" y="694"/>
                    <a:pt x="105" y="694"/>
                  </a:cubicBezTo>
                  <a:cubicBezTo>
                    <a:pt x="105" y="694"/>
                    <a:pt x="105" y="694"/>
                    <a:pt x="105" y="694"/>
                  </a:cubicBezTo>
                  <a:cubicBezTo>
                    <a:pt x="105" y="694"/>
                    <a:pt x="105" y="694"/>
                    <a:pt x="105" y="694"/>
                  </a:cubicBezTo>
                  <a:cubicBezTo>
                    <a:pt x="105" y="694"/>
                    <a:pt x="105" y="694"/>
                    <a:pt x="105" y="694"/>
                  </a:cubicBezTo>
                  <a:cubicBezTo>
                    <a:pt x="105" y="694"/>
                    <a:pt x="105" y="694"/>
                    <a:pt x="105" y="694"/>
                  </a:cubicBezTo>
                  <a:cubicBezTo>
                    <a:pt x="105" y="694"/>
                    <a:pt x="105" y="694"/>
                    <a:pt x="105" y="694"/>
                  </a:cubicBezTo>
                  <a:cubicBezTo>
                    <a:pt x="105" y="694"/>
                    <a:pt x="105" y="693"/>
                    <a:pt x="106" y="693"/>
                  </a:cubicBezTo>
                  <a:cubicBezTo>
                    <a:pt x="106" y="693"/>
                    <a:pt x="107" y="693"/>
                    <a:pt x="107" y="693"/>
                  </a:cubicBezTo>
                  <a:cubicBezTo>
                    <a:pt x="108" y="693"/>
                    <a:pt x="108" y="692"/>
                    <a:pt x="108" y="692"/>
                  </a:cubicBezTo>
                  <a:cubicBezTo>
                    <a:pt x="109" y="692"/>
                    <a:pt x="109" y="692"/>
                    <a:pt x="109" y="691"/>
                  </a:cubicBezTo>
                  <a:cubicBezTo>
                    <a:pt x="109" y="691"/>
                    <a:pt x="109" y="691"/>
                    <a:pt x="109" y="691"/>
                  </a:cubicBezTo>
                  <a:cubicBezTo>
                    <a:pt x="109" y="691"/>
                    <a:pt x="109" y="691"/>
                    <a:pt x="109" y="691"/>
                  </a:cubicBezTo>
                  <a:cubicBezTo>
                    <a:pt x="108" y="691"/>
                    <a:pt x="108" y="691"/>
                    <a:pt x="108" y="691"/>
                  </a:cubicBezTo>
                  <a:cubicBezTo>
                    <a:pt x="107" y="691"/>
                    <a:pt x="107" y="691"/>
                    <a:pt x="107" y="691"/>
                  </a:cubicBezTo>
                  <a:cubicBezTo>
                    <a:pt x="106" y="691"/>
                    <a:pt x="106" y="691"/>
                    <a:pt x="105" y="691"/>
                  </a:cubicBezTo>
                  <a:cubicBezTo>
                    <a:pt x="105" y="691"/>
                    <a:pt x="105" y="691"/>
                    <a:pt x="105" y="691"/>
                  </a:cubicBezTo>
                  <a:cubicBezTo>
                    <a:pt x="105" y="692"/>
                    <a:pt x="105" y="692"/>
                    <a:pt x="105" y="692"/>
                  </a:cubicBezTo>
                  <a:cubicBezTo>
                    <a:pt x="105" y="692"/>
                    <a:pt x="104" y="692"/>
                    <a:pt x="104" y="692"/>
                  </a:cubicBezTo>
                  <a:cubicBezTo>
                    <a:pt x="104" y="692"/>
                    <a:pt x="104" y="692"/>
                    <a:pt x="104" y="692"/>
                  </a:cubicBezTo>
                  <a:cubicBezTo>
                    <a:pt x="103" y="692"/>
                    <a:pt x="103" y="692"/>
                    <a:pt x="102" y="692"/>
                  </a:cubicBezTo>
                  <a:cubicBezTo>
                    <a:pt x="102" y="692"/>
                    <a:pt x="102" y="692"/>
                    <a:pt x="102" y="692"/>
                  </a:cubicBezTo>
                  <a:cubicBezTo>
                    <a:pt x="102" y="692"/>
                    <a:pt x="102" y="692"/>
                    <a:pt x="102" y="692"/>
                  </a:cubicBezTo>
                  <a:cubicBezTo>
                    <a:pt x="102" y="691"/>
                    <a:pt x="102" y="691"/>
                    <a:pt x="102" y="691"/>
                  </a:cubicBezTo>
                  <a:cubicBezTo>
                    <a:pt x="102" y="691"/>
                    <a:pt x="102" y="690"/>
                    <a:pt x="102" y="690"/>
                  </a:cubicBezTo>
                  <a:cubicBezTo>
                    <a:pt x="102" y="690"/>
                    <a:pt x="102" y="689"/>
                    <a:pt x="102" y="689"/>
                  </a:cubicBezTo>
                  <a:cubicBezTo>
                    <a:pt x="102" y="689"/>
                    <a:pt x="103" y="688"/>
                    <a:pt x="103" y="687"/>
                  </a:cubicBezTo>
                  <a:cubicBezTo>
                    <a:pt x="103" y="687"/>
                    <a:pt x="103" y="687"/>
                    <a:pt x="103" y="687"/>
                  </a:cubicBezTo>
                  <a:cubicBezTo>
                    <a:pt x="103" y="687"/>
                    <a:pt x="103" y="687"/>
                    <a:pt x="103" y="687"/>
                  </a:cubicBezTo>
                  <a:cubicBezTo>
                    <a:pt x="103" y="687"/>
                    <a:pt x="103" y="687"/>
                    <a:pt x="103" y="687"/>
                  </a:cubicBezTo>
                  <a:cubicBezTo>
                    <a:pt x="103" y="687"/>
                    <a:pt x="103" y="687"/>
                    <a:pt x="103" y="687"/>
                  </a:cubicBezTo>
                  <a:cubicBezTo>
                    <a:pt x="103" y="687"/>
                    <a:pt x="103" y="687"/>
                    <a:pt x="103" y="687"/>
                  </a:cubicBezTo>
                  <a:cubicBezTo>
                    <a:pt x="103" y="687"/>
                    <a:pt x="103" y="687"/>
                    <a:pt x="103" y="687"/>
                  </a:cubicBezTo>
                  <a:cubicBezTo>
                    <a:pt x="103" y="687"/>
                    <a:pt x="103" y="687"/>
                    <a:pt x="103" y="687"/>
                  </a:cubicBezTo>
                  <a:cubicBezTo>
                    <a:pt x="103" y="687"/>
                    <a:pt x="103" y="687"/>
                    <a:pt x="103" y="687"/>
                  </a:cubicBezTo>
                  <a:cubicBezTo>
                    <a:pt x="103" y="687"/>
                    <a:pt x="103" y="687"/>
                    <a:pt x="103" y="687"/>
                  </a:cubicBezTo>
                  <a:cubicBezTo>
                    <a:pt x="103" y="687"/>
                    <a:pt x="103" y="687"/>
                    <a:pt x="103" y="687"/>
                  </a:cubicBezTo>
                  <a:cubicBezTo>
                    <a:pt x="103" y="687"/>
                    <a:pt x="104" y="686"/>
                    <a:pt x="104" y="686"/>
                  </a:cubicBezTo>
                  <a:cubicBezTo>
                    <a:pt x="105" y="686"/>
                    <a:pt x="105" y="685"/>
                    <a:pt x="105" y="685"/>
                  </a:cubicBezTo>
                  <a:cubicBezTo>
                    <a:pt x="106" y="685"/>
                    <a:pt x="106" y="684"/>
                    <a:pt x="106" y="684"/>
                  </a:cubicBezTo>
                  <a:cubicBezTo>
                    <a:pt x="107" y="683"/>
                    <a:pt x="108" y="683"/>
                    <a:pt x="108" y="683"/>
                  </a:cubicBezTo>
                  <a:cubicBezTo>
                    <a:pt x="108" y="683"/>
                    <a:pt x="109" y="683"/>
                    <a:pt x="109" y="683"/>
                  </a:cubicBezTo>
                  <a:cubicBezTo>
                    <a:pt x="110" y="683"/>
                    <a:pt x="110" y="683"/>
                    <a:pt x="110" y="683"/>
                  </a:cubicBezTo>
                  <a:cubicBezTo>
                    <a:pt x="110" y="683"/>
                    <a:pt x="111" y="683"/>
                    <a:pt x="111" y="683"/>
                  </a:cubicBezTo>
                  <a:cubicBezTo>
                    <a:pt x="111" y="683"/>
                    <a:pt x="112" y="683"/>
                    <a:pt x="113" y="682"/>
                  </a:cubicBezTo>
                  <a:cubicBezTo>
                    <a:pt x="114" y="682"/>
                    <a:pt x="114" y="681"/>
                    <a:pt x="114" y="680"/>
                  </a:cubicBezTo>
                  <a:cubicBezTo>
                    <a:pt x="114" y="680"/>
                    <a:pt x="114" y="680"/>
                    <a:pt x="114" y="680"/>
                  </a:cubicBezTo>
                  <a:cubicBezTo>
                    <a:pt x="114" y="679"/>
                    <a:pt x="114" y="679"/>
                    <a:pt x="114" y="679"/>
                  </a:cubicBezTo>
                  <a:cubicBezTo>
                    <a:pt x="114" y="679"/>
                    <a:pt x="115" y="678"/>
                    <a:pt x="115" y="677"/>
                  </a:cubicBezTo>
                  <a:cubicBezTo>
                    <a:pt x="115" y="677"/>
                    <a:pt x="115" y="677"/>
                    <a:pt x="115" y="677"/>
                  </a:cubicBezTo>
                  <a:cubicBezTo>
                    <a:pt x="115" y="677"/>
                    <a:pt x="115" y="677"/>
                    <a:pt x="115" y="677"/>
                  </a:cubicBezTo>
                  <a:cubicBezTo>
                    <a:pt x="115" y="676"/>
                    <a:pt x="115" y="676"/>
                    <a:pt x="115" y="676"/>
                  </a:cubicBezTo>
                  <a:cubicBezTo>
                    <a:pt x="115" y="676"/>
                    <a:pt x="115" y="676"/>
                    <a:pt x="115" y="676"/>
                  </a:cubicBezTo>
                  <a:cubicBezTo>
                    <a:pt x="115" y="676"/>
                    <a:pt x="115" y="675"/>
                    <a:pt x="115" y="675"/>
                  </a:cubicBezTo>
                  <a:cubicBezTo>
                    <a:pt x="115" y="675"/>
                    <a:pt x="115" y="674"/>
                    <a:pt x="115" y="674"/>
                  </a:cubicBezTo>
                  <a:cubicBezTo>
                    <a:pt x="115" y="674"/>
                    <a:pt x="114" y="673"/>
                    <a:pt x="114" y="673"/>
                  </a:cubicBezTo>
                  <a:cubicBezTo>
                    <a:pt x="114" y="673"/>
                    <a:pt x="113" y="673"/>
                    <a:pt x="113" y="673"/>
                  </a:cubicBezTo>
                  <a:cubicBezTo>
                    <a:pt x="113" y="672"/>
                    <a:pt x="113" y="671"/>
                    <a:pt x="113" y="670"/>
                  </a:cubicBezTo>
                  <a:cubicBezTo>
                    <a:pt x="113" y="670"/>
                    <a:pt x="113" y="670"/>
                    <a:pt x="113" y="670"/>
                  </a:cubicBezTo>
                  <a:cubicBezTo>
                    <a:pt x="113" y="669"/>
                    <a:pt x="114" y="668"/>
                    <a:pt x="115" y="668"/>
                  </a:cubicBezTo>
                  <a:cubicBezTo>
                    <a:pt x="116" y="668"/>
                    <a:pt x="117" y="666"/>
                    <a:pt x="117" y="665"/>
                  </a:cubicBezTo>
                  <a:cubicBezTo>
                    <a:pt x="117" y="665"/>
                    <a:pt x="117" y="665"/>
                    <a:pt x="117" y="665"/>
                  </a:cubicBezTo>
                  <a:cubicBezTo>
                    <a:pt x="117" y="664"/>
                    <a:pt x="118" y="664"/>
                    <a:pt x="117" y="664"/>
                  </a:cubicBezTo>
                  <a:cubicBezTo>
                    <a:pt x="117" y="663"/>
                    <a:pt x="117" y="663"/>
                    <a:pt x="117" y="663"/>
                  </a:cubicBezTo>
                  <a:cubicBezTo>
                    <a:pt x="117" y="663"/>
                    <a:pt x="117" y="663"/>
                    <a:pt x="117" y="663"/>
                  </a:cubicBezTo>
                  <a:cubicBezTo>
                    <a:pt x="117" y="663"/>
                    <a:pt x="116" y="662"/>
                    <a:pt x="116" y="661"/>
                  </a:cubicBezTo>
                  <a:cubicBezTo>
                    <a:pt x="116" y="661"/>
                    <a:pt x="116" y="661"/>
                    <a:pt x="115" y="661"/>
                  </a:cubicBezTo>
                  <a:cubicBezTo>
                    <a:pt x="115" y="661"/>
                    <a:pt x="114" y="661"/>
                    <a:pt x="113" y="661"/>
                  </a:cubicBezTo>
                  <a:cubicBezTo>
                    <a:pt x="112" y="661"/>
                    <a:pt x="111" y="661"/>
                    <a:pt x="110" y="660"/>
                  </a:cubicBezTo>
                  <a:cubicBezTo>
                    <a:pt x="109" y="660"/>
                    <a:pt x="109" y="659"/>
                    <a:pt x="108" y="659"/>
                  </a:cubicBezTo>
                  <a:cubicBezTo>
                    <a:pt x="108" y="659"/>
                    <a:pt x="108" y="659"/>
                    <a:pt x="108" y="659"/>
                  </a:cubicBezTo>
                  <a:cubicBezTo>
                    <a:pt x="108" y="659"/>
                    <a:pt x="108" y="659"/>
                    <a:pt x="108" y="659"/>
                  </a:cubicBezTo>
                  <a:cubicBezTo>
                    <a:pt x="108" y="659"/>
                    <a:pt x="108" y="659"/>
                    <a:pt x="108" y="659"/>
                  </a:cubicBezTo>
                  <a:cubicBezTo>
                    <a:pt x="107" y="659"/>
                    <a:pt x="107" y="660"/>
                    <a:pt x="107" y="660"/>
                  </a:cubicBezTo>
                  <a:cubicBezTo>
                    <a:pt x="106" y="659"/>
                    <a:pt x="106" y="659"/>
                    <a:pt x="106" y="659"/>
                  </a:cubicBezTo>
                  <a:cubicBezTo>
                    <a:pt x="105" y="659"/>
                    <a:pt x="105" y="659"/>
                    <a:pt x="105" y="658"/>
                  </a:cubicBezTo>
                  <a:cubicBezTo>
                    <a:pt x="103" y="658"/>
                    <a:pt x="102" y="658"/>
                    <a:pt x="100" y="658"/>
                  </a:cubicBezTo>
                  <a:cubicBezTo>
                    <a:pt x="100" y="658"/>
                    <a:pt x="100" y="658"/>
                    <a:pt x="100" y="658"/>
                  </a:cubicBezTo>
                  <a:cubicBezTo>
                    <a:pt x="100" y="658"/>
                    <a:pt x="100" y="658"/>
                    <a:pt x="100" y="658"/>
                  </a:cubicBezTo>
                  <a:cubicBezTo>
                    <a:pt x="100" y="658"/>
                    <a:pt x="100" y="658"/>
                    <a:pt x="99" y="658"/>
                  </a:cubicBezTo>
                  <a:cubicBezTo>
                    <a:pt x="99" y="658"/>
                    <a:pt x="99" y="658"/>
                    <a:pt x="99" y="658"/>
                  </a:cubicBezTo>
                  <a:cubicBezTo>
                    <a:pt x="99" y="658"/>
                    <a:pt x="99" y="658"/>
                    <a:pt x="99" y="658"/>
                  </a:cubicBezTo>
                  <a:cubicBezTo>
                    <a:pt x="98" y="658"/>
                    <a:pt x="98" y="658"/>
                    <a:pt x="98" y="658"/>
                  </a:cubicBezTo>
                  <a:cubicBezTo>
                    <a:pt x="98" y="658"/>
                    <a:pt x="98" y="658"/>
                    <a:pt x="98" y="658"/>
                  </a:cubicBezTo>
                  <a:cubicBezTo>
                    <a:pt x="98" y="658"/>
                    <a:pt x="98" y="658"/>
                    <a:pt x="98" y="658"/>
                  </a:cubicBezTo>
                  <a:cubicBezTo>
                    <a:pt x="97" y="658"/>
                    <a:pt x="97" y="657"/>
                    <a:pt x="97" y="657"/>
                  </a:cubicBezTo>
                  <a:cubicBezTo>
                    <a:pt x="97" y="657"/>
                    <a:pt x="97" y="657"/>
                    <a:pt x="97" y="657"/>
                  </a:cubicBezTo>
                  <a:cubicBezTo>
                    <a:pt x="97" y="656"/>
                    <a:pt x="96" y="656"/>
                    <a:pt x="96" y="656"/>
                  </a:cubicBezTo>
                  <a:cubicBezTo>
                    <a:pt x="96" y="656"/>
                    <a:pt x="95" y="656"/>
                    <a:pt x="95" y="656"/>
                  </a:cubicBezTo>
                  <a:cubicBezTo>
                    <a:pt x="95" y="656"/>
                    <a:pt x="95" y="656"/>
                    <a:pt x="95" y="656"/>
                  </a:cubicBezTo>
                  <a:cubicBezTo>
                    <a:pt x="94" y="655"/>
                    <a:pt x="93" y="655"/>
                    <a:pt x="93" y="654"/>
                  </a:cubicBezTo>
                  <a:cubicBezTo>
                    <a:pt x="92" y="653"/>
                    <a:pt x="92" y="653"/>
                    <a:pt x="92" y="652"/>
                  </a:cubicBezTo>
                  <a:cubicBezTo>
                    <a:pt x="92" y="652"/>
                    <a:pt x="92" y="651"/>
                    <a:pt x="92" y="651"/>
                  </a:cubicBezTo>
                  <a:cubicBezTo>
                    <a:pt x="92" y="651"/>
                    <a:pt x="92" y="651"/>
                    <a:pt x="92" y="651"/>
                  </a:cubicBezTo>
                  <a:cubicBezTo>
                    <a:pt x="91" y="651"/>
                    <a:pt x="90" y="652"/>
                    <a:pt x="89" y="652"/>
                  </a:cubicBezTo>
                  <a:cubicBezTo>
                    <a:pt x="88" y="652"/>
                    <a:pt x="88" y="652"/>
                    <a:pt x="88" y="653"/>
                  </a:cubicBezTo>
                  <a:cubicBezTo>
                    <a:pt x="88" y="653"/>
                    <a:pt x="88" y="653"/>
                    <a:pt x="87" y="653"/>
                  </a:cubicBezTo>
                  <a:cubicBezTo>
                    <a:pt x="87" y="653"/>
                    <a:pt x="87" y="653"/>
                    <a:pt x="87" y="653"/>
                  </a:cubicBezTo>
                  <a:cubicBezTo>
                    <a:pt x="86" y="653"/>
                    <a:pt x="86" y="653"/>
                    <a:pt x="85" y="653"/>
                  </a:cubicBezTo>
                  <a:cubicBezTo>
                    <a:pt x="85" y="652"/>
                    <a:pt x="85" y="652"/>
                    <a:pt x="85" y="652"/>
                  </a:cubicBezTo>
                  <a:cubicBezTo>
                    <a:pt x="85" y="652"/>
                    <a:pt x="85" y="652"/>
                    <a:pt x="84" y="652"/>
                  </a:cubicBezTo>
                  <a:cubicBezTo>
                    <a:pt x="84" y="652"/>
                    <a:pt x="83" y="652"/>
                    <a:pt x="83" y="652"/>
                  </a:cubicBezTo>
                  <a:cubicBezTo>
                    <a:pt x="82" y="653"/>
                    <a:pt x="82" y="653"/>
                    <a:pt x="82" y="653"/>
                  </a:cubicBezTo>
                  <a:cubicBezTo>
                    <a:pt x="82" y="653"/>
                    <a:pt x="82" y="653"/>
                    <a:pt x="82" y="653"/>
                  </a:cubicBezTo>
                  <a:cubicBezTo>
                    <a:pt x="81" y="653"/>
                    <a:pt x="81" y="652"/>
                    <a:pt x="81" y="652"/>
                  </a:cubicBezTo>
                  <a:cubicBezTo>
                    <a:pt x="80" y="652"/>
                    <a:pt x="80" y="652"/>
                    <a:pt x="80" y="652"/>
                  </a:cubicBezTo>
                  <a:cubicBezTo>
                    <a:pt x="79" y="652"/>
                    <a:pt x="79" y="652"/>
                    <a:pt x="79" y="652"/>
                  </a:cubicBezTo>
                  <a:cubicBezTo>
                    <a:pt x="79" y="652"/>
                    <a:pt x="79" y="652"/>
                    <a:pt x="79" y="652"/>
                  </a:cubicBezTo>
                  <a:cubicBezTo>
                    <a:pt x="78" y="653"/>
                    <a:pt x="78" y="653"/>
                    <a:pt x="78" y="653"/>
                  </a:cubicBezTo>
                  <a:cubicBezTo>
                    <a:pt x="78" y="653"/>
                    <a:pt x="78" y="653"/>
                    <a:pt x="78" y="653"/>
                  </a:cubicBezTo>
                  <a:cubicBezTo>
                    <a:pt x="78" y="653"/>
                    <a:pt x="78" y="653"/>
                    <a:pt x="78" y="653"/>
                  </a:cubicBezTo>
                  <a:cubicBezTo>
                    <a:pt x="77" y="653"/>
                    <a:pt x="77" y="652"/>
                    <a:pt x="77" y="652"/>
                  </a:cubicBezTo>
                  <a:cubicBezTo>
                    <a:pt x="76" y="652"/>
                    <a:pt x="76" y="651"/>
                    <a:pt x="75" y="651"/>
                  </a:cubicBezTo>
                  <a:cubicBezTo>
                    <a:pt x="75" y="650"/>
                    <a:pt x="74" y="649"/>
                    <a:pt x="73" y="648"/>
                  </a:cubicBezTo>
                  <a:cubicBezTo>
                    <a:pt x="73" y="647"/>
                    <a:pt x="73" y="647"/>
                    <a:pt x="73" y="647"/>
                  </a:cubicBezTo>
                  <a:cubicBezTo>
                    <a:pt x="73" y="647"/>
                    <a:pt x="73" y="647"/>
                    <a:pt x="73" y="647"/>
                  </a:cubicBezTo>
                  <a:cubicBezTo>
                    <a:pt x="73" y="647"/>
                    <a:pt x="73" y="647"/>
                    <a:pt x="73" y="647"/>
                  </a:cubicBezTo>
                  <a:cubicBezTo>
                    <a:pt x="73" y="646"/>
                    <a:pt x="73" y="646"/>
                    <a:pt x="73" y="645"/>
                  </a:cubicBezTo>
                  <a:cubicBezTo>
                    <a:pt x="73" y="645"/>
                    <a:pt x="73" y="645"/>
                    <a:pt x="73" y="645"/>
                  </a:cubicBezTo>
                  <a:cubicBezTo>
                    <a:pt x="73" y="644"/>
                    <a:pt x="73" y="644"/>
                    <a:pt x="73" y="644"/>
                  </a:cubicBezTo>
                  <a:cubicBezTo>
                    <a:pt x="72" y="644"/>
                    <a:pt x="72" y="644"/>
                    <a:pt x="72" y="644"/>
                  </a:cubicBezTo>
                  <a:cubicBezTo>
                    <a:pt x="72" y="643"/>
                    <a:pt x="72" y="643"/>
                    <a:pt x="72" y="643"/>
                  </a:cubicBezTo>
                  <a:cubicBezTo>
                    <a:pt x="71" y="643"/>
                    <a:pt x="71" y="643"/>
                    <a:pt x="71" y="643"/>
                  </a:cubicBezTo>
                  <a:cubicBezTo>
                    <a:pt x="71" y="643"/>
                    <a:pt x="72" y="642"/>
                    <a:pt x="72" y="642"/>
                  </a:cubicBezTo>
                  <a:cubicBezTo>
                    <a:pt x="72" y="642"/>
                    <a:pt x="72" y="642"/>
                    <a:pt x="72" y="642"/>
                  </a:cubicBezTo>
                  <a:cubicBezTo>
                    <a:pt x="72" y="642"/>
                    <a:pt x="71" y="641"/>
                    <a:pt x="71" y="641"/>
                  </a:cubicBezTo>
                  <a:cubicBezTo>
                    <a:pt x="71" y="641"/>
                    <a:pt x="71" y="641"/>
                    <a:pt x="70" y="640"/>
                  </a:cubicBezTo>
                  <a:cubicBezTo>
                    <a:pt x="70" y="640"/>
                    <a:pt x="70" y="640"/>
                    <a:pt x="69" y="640"/>
                  </a:cubicBezTo>
                  <a:cubicBezTo>
                    <a:pt x="69" y="640"/>
                    <a:pt x="69" y="640"/>
                    <a:pt x="68" y="640"/>
                  </a:cubicBezTo>
                  <a:cubicBezTo>
                    <a:pt x="68" y="640"/>
                    <a:pt x="68" y="640"/>
                    <a:pt x="68" y="640"/>
                  </a:cubicBezTo>
                  <a:cubicBezTo>
                    <a:pt x="68" y="640"/>
                    <a:pt x="67" y="640"/>
                    <a:pt x="67" y="640"/>
                  </a:cubicBezTo>
                  <a:cubicBezTo>
                    <a:pt x="66" y="640"/>
                    <a:pt x="66" y="640"/>
                    <a:pt x="65" y="640"/>
                  </a:cubicBezTo>
                  <a:cubicBezTo>
                    <a:pt x="65" y="640"/>
                    <a:pt x="64" y="640"/>
                    <a:pt x="64" y="640"/>
                  </a:cubicBezTo>
                  <a:cubicBezTo>
                    <a:pt x="63" y="640"/>
                    <a:pt x="62" y="639"/>
                    <a:pt x="62" y="637"/>
                  </a:cubicBezTo>
                  <a:cubicBezTo>
                    <a:pt x="61" y="637"/>
                    <a:pt x="62" y="636"/>
                    <a:pt x="62" y="636"/>
                  </a:cubicBezTo>
                  <a:cubicBezTo>
                    <a:pt x="63" y="636"/>
                    <a:pt x="63" y="635"/>
                    <a:pt x="63" y="635"/>
                  </a:cubicBezTo>
                  <a:cubicBezTo>
                    <a:pt x="63" y="635"/>
                    <a:pt x="63" y="635"/>
                    <a:pt x="63" y="635"/>
                  </a:cubicBezTo>
                  <a:cubicBezTo>
                    <a:pt x="63" y="634"/>
                    <a:pt x="63" y="634"/>
                    <a:pt x="63" y="634"/>
                  </a:cubicBezTo>
                  <a:cubicBezTo>
                    <a:pt x="63" y="634"/>
                    <a:pt x="63" y="634"/>
                    <a:pt x="63" y="634"/>
                  </a:cubicBezTo>
                  <a:cubicBezTo>
                    <a:pt x="62" y="634"/>
                    <a:pt x="62" y="634"/>
                    <a:pt x="62" y="634"/>
                  </a:cubicBezTo>
                  <a:cubicBezTo>
                    <a:pt x="62" y="634"/>
                    <a:pt x="62" y="634"/>
                    <a:pt x="62" y="634"/>
                  </a:cubicBezTo>
                  <a:cubicBezTo>
                    <a:pt x="62" y="634"/>
                    <a:pt x="62" y="634"/>
                    <a:pt x="62" y="634"/>
                  </a:cubicBezTo>
                  <a:cubicBezTo>
                    <a:pt x="61" y="633"/>
                    <a:pt x="60" y="632"/>
                    <a:pt x="60" y="631"/>
                  </a:cubicBezTo>
                  <a:cubicBezTo>
                    <a:pt x="60" y="630"/>
                    <a:pt x="60" y="630"/>
                    <a:pt x="60" y="630"/>
                  </a:cubicBezTo>
                  <a:cubicBezTo>
                    <a:pt x="60" y="630"/>
                    <a:pt x="60" y="629"/>
                    <a:pt x="60" y="629"/>
                  </a:cubicBezTo>
                  <a:cubicBezTo>
                    <a:pt x="60" y="629"/>
                    <a:pt x="59" y="629"/>
                    <a:pt x="59" y="629"/>
                  </a:cubicBezTo>
                  <a:cubicBezTo>
                    <a:pt x="59" y="629"/>
                    <a:pt x="58" y="629"/>
                    <a:pt x="58" y="629"/>
                  </a:cubicBezTo>
                  <a:cubicBezTo>
                    <a:pt x="58" y="629"/>
                    <a:pt x="58" y="629"/>
                    <a:pt x="58" y="629"/>
                  </a:cubicBezTo>
                  <a:cubicBezTo>
                    <a:pt x="57" y="629"/>
                    <a:pt x="57" y="629"/>
                    <a:pt x="56" y="630"/>
                  </a:cubicBezTo>
                  <a:cubicBezTo>
                    <a:pt x="56" y="630"/>
                    <a:pt x="56" y="630"/>
                    <a:pt x="56" y="630"/>
                  </a:cubicBezTo>
                  <a:cubicBezTo>
                    <a:pt x="55" y="630"/>
                    <a:pt x="55" y="630"/>
                    <a:pt x="54" y="630"/>
                  </a:cubicBezTo>
                  <a:cubicBezTo>
                    <a:pt x="53" y="630"/>
                    <a:pt x="53" y="630"/>
                    <a:pt x="52" y="630"/>
                  </a:cubicBezTo>
                  <a:cubicBezTo>
                    <a:pt x="52" y="630"/>
                    <a:pt x="52" y="630"/>
                    <a:pt x="52" y="630"/>
                  </a:cubicBezTo>
                  <a:cubicBezTo>
                    <a:pt x="50" y="630"/>
                    <a:pt x="49" y="629"/>
                    <a:pt x="48" y="629"/>
                  </a:cubicBezTo>
                  <a:cubicBezTo>
                    <a:pt x="48" y="629"/>
                    <a:pt x="48" y="629"/>
                    <a:pt x="48" y="629"/>
                  </a:cubicBezTo>
                  <a:cubicBezTo>
                    <a:pt x="47" y="628"/>
                    <a:pt x="46" y="628"/>
                    <a:pt x="46" y="628"/>
                  </a:cubicBezTo>
                  <a:cubicBezTo>
                    <a:pt x="45" y="628"/>
                    <a:pt x="44" y="628"/>
                    <a:pt x="44" y="629"/>
                  </a:cubicBezTo>
                  <a:cubicBezTo>
                    <a:pt x="44" y="629"/>
                    <a:pt x="44" y="629"/>
                    <a:pt x="43" y="629"/>
                  </a:cubicBezTo>
                  <a:cubicBezTo>
                    <a:pt x="43" y="629"/>
                    <a:pt x="43" y="629"/>
                    <a:pt x="43" y="630"/>
                  </a:cubicBezTo>
                  <a:cubicBezTo>
                    <a:pt x="43" y="630"/>
                    <a:pt x="43" y="631"/>
                    <a:pt x="43" y="631"/>
                  </a:cubicBezTo>
                  <a:cubicBezTo>
                    <a:pt x="43" y="631"/>
                    <a:pt x="43" y="631"/>
                    <a:pt x="41" y="631"/>
                  </a:cubicBezTo>
                  <a:cubicBezTo>
                    <a:pt x="41" y="631"/>
                    <a:pt x="40" y="631"/>
                    <a:pt x="40" y="631"/>
                  </a:cubicBezTo>
                  <a:cubicBezTo>
                    <a:pt x="40" y="631"/>
                    <a:pt x="40" y="631"/>
                    <a:pt x="40" y="631"/>
                  </a:cubicBezTo>
                  <a:cubicBezTo>
                    <a:pt x="38" y="631"/>
                    <a:pt x="38" y="631"/>
                    <a:pt x="38" y="631"/>
                  </a:cubicBezTo>
                  <a:cubicBezTo>
                    <a:pt x="39" y="631"/>
                    <a:pt x="39" y="631"/>
                    <a:pt x="39" y="631"/>
                  </a:cubicBezTo>
                  <a:cubicBezTo>
                    <a:pt x="39" y="631"/>
                    <a:pt x="40" y="631"/>
                    <a:pt x="40" y="631"/>
                  </a:cubicBezTo>
                  <a:cubicBezTo>
                    <a:pt x="40" y="631"/>
                    <a:pt x="40" y="631"/>
                    <a:pt x="40" y="631"/>
                  </a:cubicBezTo>
                  <a:cubicBezTo>
                    <a:pt x="40" y="631"/>
                    <a:pt x="40" y="631"/>
                    <a:pt x="40" y="631"/>
                  </a:cubicBezTo>
                  <a:cubicBezTo>
                    <a:pt x="40" y="629"/>
                    <a:pt x="39" y="628"/>
                    <a:pt x="39" y="627"/>
                  </a:cubicBezTo>
                  <a:cubicBezTo>
                    <a:pt x="39" y="627"/>
                    <a:pt x="39" y="627"/>
                    <a:pt x="39" y="627"/>
                  </a:cubicBezTo>
                  <a:cubicBezTo>
                    <a:pt x="38" y="626"/>
                    <a:pt x="38" y="625"/>
                    <a:pt x="38" y="625"/>
                  </a:cubicBezTo>
                  <a:cubicBezTo>
                    <a:pt x="38" y="624"/>
                    <a:pt x="38" y="623"/>
                    <a:pt x="37" y="622"/>
                  </a:cubicBezTo>
                  <a:cubicBezTo>
                    <a:pt x="37" y="622"/>
                    <a:pt x="37" y="622"/>
                    <a:pt x="37" y="622"/>
                  </a:cubicBezTo>
                  <a:cubicBezTo>
                    <a:pt x="37" y="622"/>
                    <a:pt x="37" y="622"/>
                    <a:pt x="37" y="621"/>
                  </a:cubicBezTo>
                  <a:cubicBezTo>
                    <a:pt x="37" y="621"/>
                    <a:pt x="37" y="621"/>
                    <a:pt x="37" y="621"/>
                  </a:cubicBezTo>
                  <a:cubicBezTo>
                    <a:pt x="36" y="621"/>
                    <a:pt x="36" y="620"/>
                    <a:pt x="37" y="619"/>
                  </a:cubicBezTo>
                  <a:cubicBezTo>
                    <a:pt x="37" y="619"/>
                    <a:pt x="38" y="618"/>
                    <a:pt x="39" y="618"/>
                  </a:cubicBezTo>
                  <a:cubicBezTo>
                    <a:pt x="39" y="618"/>
                    <a:pt x="39" y="618"/>
                    <a:pt x="40" y="619"/>
                  </a:cubicBezTo>
                  <a:cubicBezTo>
                    <a:pt x="40" y="619"/>
                    <a:pt x="40" y="619"/>
                    <a:pt x="40" y="619"/>
                  </a:cubicBezTo>
                  <a:cubicBezTo>
                    <a:pt x="40" y="619"/>
                    <a:pt x="40" y="619"/>
                    <a:pt x="40" y="619"/>
                  </a:cubicBezTo>
                  <a:cubicBezTo>
                    <a:pt x="41" y="620"/>
                    <a:pt x="41" y="620"/>
                    <a:pt x="41" y="620"/>
                  </a:cubicBezTo>
                  <a:cubicBezTo>
                    <a:pt x="41" y="620"/>
                    <a:pt x="41" y="620"/>
                    <a:pt x="41" y="619"/>
                  </a:cubicBezTo>
                  <a:cubicBezTo>
                    <a:pt x="41" y="619"/>
                    <a:pt x="42" y="619"/>
                    <a:pt x="42" y="619"/>
                  </a:cubicBezTo>
                  <a:cubicBezTo>
                    <a:pt x="42" y="619"/>
                    <a:pt x="43" y="619"/>
                    <a:pt x="43" y="619"/>
                  </a:cubicBezTo>
                  <a:cubicBezTo>
                    <a:pt x="43" y="619"/>
                    <a:pt x="43" y="619"/>
                    <a:pt x="44" y="619"/>
                  </a:cubicBezTo>
                  <a:cubicBezTo>
                    <a:pt x="44" y="619"/>
                    <a:pt x="44" y="619"/>
                    <a:pt x="44" y="619"/>
                  </a:cubicBezTo>
                  <a:cubicBezTo>
                    <a:pt x="44" y="619"/>
                    <a:pt x="44" y="619"/>
                    <a:pt x="45" y="619"/>
                  </a:cubicBezTo>
                  <a:cubicBezTo>
                    <a:pt x="46" y="618"/>
                    <a:pt x="47" y="617"/>
                    <a:pt x="48" y="615"/>
                  </a:cubicBezTo>
                  <a:cubicBezTo>
                    <a:pt x="48" y="615"/>
                    <a:pt x="48" y="615"/>
                    <a:pt x="48" y="615"/>
                  </a:cubicBezTo>
                  <a:cubicBezTo>
                    <a:pt x="48" y="615"/>
                    <a:pt x="48" y="615"/>
                    <a:pt x="48" y="615"/>
                  </a:cubicBezTo>
                  <a:cubicBezTo>
                    <a:pt x="48" y="615"/>
                    <a:pt x="48" y="615"/>
                    <a:pt x="48" y="615"/>
                  </a:cubicBezTo>
                  <a:cubicBezTo>
                    <a:pt x="48" y="615"/>
                    <a:pt x="48" y="615"/>
                    <a:pt x="48" y="615"/>
                  </a:cubicBezTo>
                  <a:cubicBezTo>
                    <a:pt x="48" y="615"/>
                    <a:pt x="47" y="614"/>
                    <a:pt x="47" y="614"/>
                  </a:cubicBezTo>
                  <a:cubicBezTo>
                    <a:pt x="46" y="613"/>
                    <a:pt x="47" y="613"/>
                    <a:pt x="47" y="613"/>
                  </a:cubicBezTo>
                  <a:cubicBezTo>
                    <a:pt x="47" y="613"/>
                    <a:pt x="47" y="612"/>
                    <a:pt x="47" y="612"/>
                  </a:cubicBezTo>
                  <a:cubicBezTo>
                    <a:pt x="47" y="611"/>
                    <a:pt x="46" y="611"/>
                    <a:pt x="46" y="610"/>
                  </a:cubicBezTo>
                  <a:cubicBezTo>
                    <a:pt x="45" y="610"/>
                    <a:pt x="45" y="610"/>
                    <a:pt x="44" y="609"/>
                  </a:cubicBezTo>
                  <a:cubicBezTo>
                    <a:pt x="44" y="609"/>
                    <a:pt x="43" y="609"/>
                    <a:pt x="43" y="608"/>
                  </a:cubicBezTo>
                  <a:cubicBezTo>
                    <a:pt x="42" y="608"/>
                    <a:pt x="42" y="608"/>
                    <a:pt x="41" y="608"/>
                  </a:cubicBezTo>
                  <a:cubicBezTo>
                    <a:pt x="40" y="607"/>
                    <a:pt x="39" y="607"/>
                    <a:pt x="39" y="606"/>
                  </a:cubicBezTo>
                  <a:cubicBezTo>
                    <a:pt x="39" y="606"/>
                    <a:pt x="39" y="605"/>
                    <a:pt x="39" y="605"/>
                  </a:cubicBezTo>
                  <a:cubicBezTo>
                    <a:pt x="39" y="605"/>
                    <a:pt x="39" y="604"/>
                    <a:pt x="38" y="604"/>
                  </a:cubicBezTo>
                  <a:cubicBezTo>
                    <a:pt x="38" y="604"/>
                    <a:pt x="38" y="603"/>
                    <a:pt x="38" y="603"/>
                  </a:cubicBezTo>
                  <a:cubicBezTo>
                    <a:pt x="37" y="603"/>
                    <a:pt x="37" y="603"/>
                    <a:pt x="37" y="603"/>
                  </a:cubicBezTo>
                  <a:cubicBezTo>
                    <a:pt x="37" y="602"/>
                    <a:pt x="37" y="602"/>
                    <a:pt x="37" y="602"/>
                  </a:cubicBezTo>
                  <a:cubicBezTo>
                    <a:pt x="36" y="601"/>
                    <a:pt x="36" y="601"/>
                    <a:pt x="36" y="601"/>
                  </a:cubicBezTo>
                  <a:cubicBezTo>
                    <a:pt x="36" y="601"/>
                    <a:pt x="36" y="601"/>
                    <a:pt x="36" y="601"/>
                  </a:cubicBezTo>
                  <a:cubicBezTo>
                    <a:pt x="35" y="600"/>
                    <a:pt x="35" y="600"/>
                    <a:pt x="35" y="599"/>
                  </a:cubicBezTo>
                  <a:cubicBezTo>
                    <a:pt x="35" y="599"/>
                    <a:pt x="35" y="599"/>
                    <a:pt x="35" y="599"/>
                  </a:cubicBezTo>
                  <a:cubicBezTo>
                    <a:pt x="35" y="598"/>
                    <a:pt x="34" y="598"/>
                    <a:pt x="34" y="597"/>
                  </a:cubicBezTo>
                  <a:cubicBezTo>
                    <a:pt x="34" y="597"/>
                    <a:pt x="34" y="596"/>
                    <a:pt x="34" y="596"/>
                  </a:cubicBezTo>
                  <a:cubicBezTo>
                    <a:pt x="33" y="595"/>
                    <a:pt x="33" y="595"/>
                    <a:pt x="33" y="594"/>
                  </a:cubicBezTo>
                  <a:cubicBezTo>
                    <a:pt x="32" y="593"/>
                    <a:pt x="33" y="593"/>
                    <a:pt x="33" y="592"/>
                  </a:cubicBezTo>
                  <a:cubicBezTo>
                    <a:pt x="33" y="592"/>
                    <a:pt x="33" y="591"/>
                    <a:pt x="33" y="591"/>
                  </a:cubicBezTo>
                  <a:cubicBezTo>
                    <a:pt x="33" y="591"/>
                    <a:pt x="32" y="591"/>
                    <a:pt x="32" y="591"/>
                  </a:cubicBezTo>
                  <a:cubicBezTo>
                    <a:pt x="32" y="590"/>
                    <a:pt x="32" y="590"/>
                    <a:pt x="32" y="590"/>
                  </a:cubicBezTo>
                  <a:cubicBezTo>
                    <a:pt x="31" y="590"/>
                    <a:pt x="31" y="589"/>
                    <a:pt x="31" y="588"/>
                  </a:cubicBezTo>
                  <a:cubicBezTo>
                    <a:pt x="31" y="588"/>
                    <a:pt x="31" y="588"/>
                    <a:pt x="31" y="588"/>
                  </a:cubicBezTo>
                  <a:cubicBezTo>
                    <a:pt x="31" y="588"/>
                    <a:pt x="31" y="588"/>
                    <a:pt x="31" y="588"/>
                  </a:cubicBezTo>
                  <a:cubicBezTo>
                    <a:pt x="31" y="587"/>
                    <a:pt x="31" y="586"/>
                    <a:pt x="31" y="586"/>
                  </a:cubicBezTo>
                  <a:cubicBezTo>
                    <a:pt x="31" y="586"/>
                    <a:pt x="31" y="586"/>
                    <a:pt x="31" y="586"/>
                  </a:cubicBezTo>
                  <a:cubicBezTo>
                    <a:pt x="31" y="586"/>
                    <a:pt x="31" y="586"/>
                    <a:pt x="31" y="586"/>
                  </a:cubicBezTo>
                  <a:cubicBezTo>
                    <a:pt x="31" y="585"/>
                    <a:pt x="31" y="585"/>
                    <a:pt x="31" y="585"/>
                  </a:cubicBezTo>
                  <a:cubicBezTo>
                    <a:pt x="31" y="585"/>
                    <a:pt x="31" y="585"/>
                    <a:pt x="31" y="585"/>
                  </a:cubicBezTo>
                  <a:cubicBezTo>
                    <a:pt x="31" y="584"/>
                    <a:pt x="30" y="584"/>
                    <a:pt x="29" y="584"/>
                  </a:cubicBezTo>
                  <a:cubicBezTo>
                    <a:pt x="29" y="584"/>
                    <a:pt x="28" y="584"/>
                    <a:pt x="28" y="584"/>
                  </a:cubicBezTo>
                  <a:cubicBezTo>
                    <a:pt x="28" y="584"/>
                    <a:pt x="28" y="583"/>
                    <a:pt x="27" y="583"/>
                  </a:cubicBezTo>
                  <a:cubicBezTo>
                    <a:pt x="26" y="583"/>
                    <a:pt x="25" y="583"/>
                    <a:pt x="25" y="582"/>
                  </a:cubicBezTo>
                  <a:cubicBezTo>
                    <a:pt x="25" y="582"/>
                    <a:pt x="24" y="582"/>
                    <a:pt x="24" y="582"/>
                  </a:cubicBezTo>
                  <a:cubicBezTo>
                    <a:pt x="24" y="582"/>
                    <a:pt x="24" y="582"/>
                    <a:pt x="23" y="582"/>
                  </a:cubicBezTo>
                  <a:cubicBezTo>
                    <a:pt x="23" y="582"/>
                    <a:pt x="23" y="582"/>
                    <a:pt x="23" y="582"/>
                  </a:cubicBezTo>
                  <a:cubicBezTo>
                    <a:pt x="22" y="582"/>
                    <a:pt x="22" y="583"/>
                    <a:pt x="21" y="583"/>
                  </a:cubicBezTo>
                  <a:cubicBezTo>
                    <a:pt x="20" y="583"/>
                    <a:pt x="20" y="584"/>
                    <a:pt x="19" y="584"/>
                  </a:cubicBezTo>
                  <a:cubicBezTo>
                    <a:pt x="19" y="584"/>
                    <a:pt x="19" y="584"/>
                    <a:pt x="19" y="584"/>
                  </a:cubicBezTo>
                  <a:cubicBezTo>
                    <a:pt x="17" y="584"/>
                    <a:pt x="17" y="582"/>
                    <a:pt x="17" y="581"/>
                  </a:cubicBezTo>
                  <a:cubicBezTo>
                    <a:pt x="17" y="581"/>
                    <a:pt x="17" y="581"/>
                    <a:pt x="17" y="581"/>
                  </a:cubicBezTo>
                  <a:cubicBezTo>
                    <a:pt x="17" y="581"/>
                    <a:pt x="17" y="581"/>
                    <a:pt x="17" y="581"/>
                  </a:cubicBezTo>
                  <a:cubicBezTo>
                    <a:pt x="16" y="581"/>
                    <a:pt x="16" y="581"/>
                    <a:pt x="15" y="581"/>
                  </a:cubicBezTo>
                  <a:cubicBezTo>
                    <a:pt x="15" y="581"/>
                    <a:pt x="14" y="582"/>
                    <a:pt x="13" y="582"/>
                  </a:cubicBezTo>
                  <a:cubicBezTo>
                    <a:pt x="13" y="582"/>
                    <a:pt x="13" y="582"/>
                    <a:pt x="13" y="582"/>
                  </a:cubicBezTo>
                  <a:cubicBezTo>
                    <a:pt x="12" y="582"/>
                    <a:pt x="11" y="580"/>
                    <a:pt x="11" y="579"/>
                  </a:cubicBezTo>
                  <a:cubicBezTo>
                    <a:pt x="11" y="579"/>
                    <a:pt x="11" y="579"/>
                    <a:pt x="11" y="579"/>
                  </a:cubicBezTo>
                  <a:cubicBezTo>
                    <a:pt x="10" y="579"/>
                    <a:pt x="10" y="579"/>
                    <a:pt x="10" y="579"/>
                  </a:cubicBezTo>
                  <a:cubicBezTo>
                    <a:pt x="9" y="579"/>
                    <a:pt x="9" y="580"/>
                    <a:pt x="8" y="579"/>
                  </a:cubicBezTo>
                  <a:cubicBezTo>
                    <a:pt x="8" y="579"/>
                    <a:pt x="7" y="579"/>
                    <a:pt x="7" y="579"/>
                  </a:cubicBezTo>
                  <a:cubicBezTo>
                    <a:pt x="7" y="579"/>
                    <a:pt x="7" y="579"/>
                    <a:pt x="7" y="579"/>
                  </a:cubicBezTo>
                  <a:cubicBezTo>
                    <a:pt x="7" y="579"/>
                    <a:pt x="7" y="579"/>
                    <a:pt x="7" y="579"/>
                  </a:cubicBezTo>
                  <a:cubicBezTo>
                    <a:pt x="6" y="579"/>
                    <a:pt x="6" y="579"/>
                    <a:pt x="6" y="579"/>
                  </a:cubicBezTo>
                  <a:cubicBezTo>
                    <a:pt x="7" y="579"/>
                    <a:pt x="7" y="579"/>
                    <a:pt x="7" y="579"/>
                  </a:cubicBezTo>
                  <a:cubicBezTo>
                    <a:pt x="7" y="578"/>
                    <a:pt x="6" y="577"/>
                    <a:pt x="6" y="577"/>
                  </a:cubicBezTo>
                  <a:cubicBezTo>
                    <a:pt x="6" y="576"/>
                    <a:pt x="6" y="576"/>
                    <a:pt x="6" y="576"/>
                  </a:cubicBezTo>
                  <a:cubicBezTo>
                    <a:pt x="6" y="576"/>
                    <a:pt x="5" y="575"/>
                    <a:pt x="5" y="575"/>
                  </a:cubicBezTo>
                  <a:cubicBezTo>
                    <a:pt x="5" y="575"/>
                    <a:pt x="5" y="574"/>
                    <a:pt x="5" y="574"/>
                  </a:cubicBezTo>
                  <a:cubicBezTo>
                    <a:pt x="5" y="574"/>
                    <a:pt x="5" y="574"/>
                    <a:pt x="5" y="573"/>
                  </a:cubicBezTo>
                  <a:cubicBezTo>
                    <a:pt x="5" y="573"/>
                    <a:pt x="5" y="573"/>
                    <a:pt x="4" y="573"/>
                  </a:cubicBezTo>
                  <a:cubicBezTo>
                    <a:pt x="4" y="572"/>
                    <a:pt x="4" y="572"/>
                    <a:pt x="4" y="572"/>
                  </a:cubicBezTo>
                  <a:cubicBezTo>
                    <a:pt x="4" y="571"/>
                    <a:pt x="4" y="571"/>
                    <a:pt x="4" y="570"/>
                  </a:cubicBezTo>
                  <a:cubicBezTo>
                    <a:pt x="3" y="570"/>
                    <a:pt x="3" y="570"/>
                    <a:pt x="3" y="570"/>
                  </a:cubicBezTo>
                  <a:cubicBezTo>
                    <a:pt x="3" y="569"/>
                    <a:pt x="3" y="569"/>
                    <a:pt x="3" y="569"/>
                  </a:cubicBezTo>
                  <a:cubicBezTo>
                    <a:pt x="2" y="568"/>
                    <a:pt x="2" y="568"/>
                    <a:pt x="2" y="568"/>
                  </a:cubicBezTo>
                  <a:cubicBezTo>
                    <a:pt x="3" y="567"/>
                    <a:pt x="3" y="567"/>
                    <a:pt x="3" y="567"/>
                  </a:cubicBezTo>
                  <a:cubicBezTo>
                    <a:pt x="3" y="567"/>
                    <a:pt x="2" y="567"/>
                    <a:pt x="2" y="566"/>
                  </a:cubicBezTo>
                  <a:cubicBezTo>
                    <a:pt x="2" y="566"/>
                    <a:pt x="2" y="566"/>
                    <a:pt x="2" y="565"/>
                  </a:cubicBezTo>
                  <a:cubicBezTo>
                    <a:pt x="2" y="565"/>
                    <a:pt x="2" y="565"/>
                    <a:pt x="2" y="565"/>
                  </a:cubicBezTo>
                  <a:cubicBezTo>
                    <a:pt x="2" y="564"/>
                    <a:pt x="3" y="564"/>
                    <a:pt x="3" y="564"/>
                  </a:cubicBezTo>
                  <a:cubicBezTo>
                    <a:pt x="3" y="564"/>
                    <a:pt x="3" y="564"/>
                    <a:pt x="3" y="564"/>
                  </a:cubicBezTo>
                  <a:cubicBezTo>
                    <a:pt x="3" y="564"/>
                    <a:pt x="3" y="564"/>
                    <a:pt x="2" y="564"/>
                  </a:cubicBezTo>
                  <a:cubicBezTo>
                    <a:pt x="2" y="563"/>
                    <a:pt x="2" y="563"/>
                    <a:pt x="2" y="563"/>
                  </a:cubicBezTo>
                  <a:cubicBezTo>
                    <a:pt x="2" y="563"/>
                    <a:pt x="2" y="563"/>
                    <a:pt x="2" y="563"/>
                  </a:cubicBezTo>
                  <a:cubicBezTo>
                    <a:pt x="2" y="562"/>
                    <a:pt x="2" y="562"/>
                    <a:pt x="1" y="562"/>
                  </a:cubicBezTo>
                  <a:cubicBezTo>
                    <a:pt x="1" y="562"/>
                    <a:pt x="1" y="562"/>
                    <a:pt x="1" y="562"/>
                  </a:cubicBezTo>
                  <a:cubicBezTo>
                    <a:pt x="0" y="562"/>
                    <a:pt x="0" y="562"/>
                    <a:pt x="0" y="562"/>
                  </a:cubicBezTo>
                  <a:cubicBezTo>
                    <a:pt x="1" y="562"/>
                    <a:pt x="1" y="562"/>
                    <a:pt x="1" y="562"/>
                  </a:cubicBezTo>
                  <a:cubicBezTo>
                    <a:pt x="1" y="562"/>
                    <a:pt x="1" y="562"/>
                    <a:pt x="1" y="562"/>
                  </a:cubicBezTo>
                  <a:cubicBezTo>
                    <a:pt x="1" y="562"/>
                    <a:pt x="1" y="562"/>
                    <a:pt x="1" y="562"/>
                  </a:cubicBezTo>
                  <a:cubicBezTo>
                    <a:pt x="1" y="561"/>
                    <a:pt x="1" y="561"/>
                    <a:pt x="1" y="561"/>
                  </a:cubicBezTo>
                  <a:cubicBezTo>
                    <a:pt x="1" y="561"/>
                    <a:pt x="1" y="561"/>
                    <a:pt x="1" y="561"/>
                  </a:cubicBezTo>
                  <a:cubicBezTo>
                    <a:pt x="1" y="561"/>
                    <a:pt x="1" y="561"/>
                    <a:pt x="1" y="560"/>
                  </a:cubicBezTo>
                  <a:cubicBezTo>
                    <a:pt x="1" y="560"/>
                    <a:pt x="1" y="560"/>
                    <a:pt x="1" y="560"/>
                  </a:cubicBezTo>
                  <a:cubicBezTo>
                    <a:pt x="1" y="559"/>
                    <a:pt x="1" y="559"/>
                    <a:pt x="2" y="559"/>
                  </a:cubicBezTo>
                  <a:cubicBezTo>
                    <a:pt x="2" y="559"/>
                    <a:pt x="2" y="559"/>
                    <a:pt x="2" y="558"/>
                  </a:cubicBezTo>
                  <a:cubicBezTo>
                    <a:pt x="3" y="558"/>
                    <a:pt x="4" y="558"/>
                    <a:pt x="4" y="557"/>
                  </a:cubicBezTo>
                  <a:cubicBezTo>
                    <a:pt x="4" y="557"/>
                    <a:pt x="4" y="557"/>
                    <a:pt x="4" y="557"/>
                  </a:cubicBezTo>
                  <a:cubicBezTo>
                    <a:pt x="4" y="557"/>
                    <a:pt x="4" y="556"/>
                    <a:pt x="5" y="556"/>
                  </a:cubicBezTo>
                  <a:cubicBezTo>
                    <a:pt x="5" y="556"/>
                    <a:pt x="5" y="556"/>
                    <a:pt x="5" y="556"/>
                  </a:cubicBezTo>
                  <a:cubicBezTo>
                    <a:pt x="5" y="556"/>
                    <a:pt x="5" y="556"/>
                    <a:pt x="5" y="556"/>
                  </a:cubicBezTo>
                  <a:cubicBezTo>
                    <a:pt x="5" y="556"/>
                    <a:pt x="5" y="556"/>
                    <a:pt x="6" y="557"/>
                  </a:cubicBezTo>
                  <a:cubicBezTo>
                    <a:pt x="6" y="557"/>
                    <a:pt x="6" y="557"/>
                    <a:pt x="6" y="557"/>
                  </a:cubicBezTo>
                  <a:cubicBezTo>
                    <a:pt x="6" y="557"/>
                    <a:pt x="7" y="557"/>
                    <a:pt x="7" y="557"/>
                  </a:cubicBezTo>
                  <a:cubicBezTo>
                    <a:pt x="7" y="557"/>
                    <a:pt x="7" y="556"/>
                    <a:pt x="7" y="555"/>
                  </a:cubicBezTo>
                  <a:cubicBezTo>
                    <a:pt x="7" y="555"/>
                    <a:pt x="7" y="555"/>
                    <a:pt x="6" y="555"/>
                  </a:cubicBezTo>
                  <a:cubicBezTo>
                    <a:pt x="6" y="555"/>
                    <a:pt x="6" y="555"/>
                    <a:pt x="6" y="555"/>
                  </a:cubicBezTo>
                  <a:cubicBezTo>
                    <a:pt x="6" y="554"/>
                    <a:pt x="6" y="553"/>
                    <a:pt x="6" y="553"/>
                  </a:cubicBezTo>
                  <a:cubicBezTo>
                    <a:pt x="6" y="553"/>
                    <a:pt x="6" y="552"/>
                    <a:pt x="6" y="552"/>
                  </a:cubicBezTo>
                  <a:cubicBezTo>
                    <a:pt x="6" y="552"/>
                    <a:pt x="6" y="552"/>
                    <a:pt x="6" y="552"/>
                  </a:cubicBezTo>
                  <a:cubicBezTo>
                    <a:pt x="6" y="552"/>
                    <a:pt x="6" y="552"/>
                    <a:pt x="6" y="552"/>
                  </a:cubicBezTo>
                  <a:cubicBezTo>
                    <a:pt x="6" y="552"/>
                    <a:pt x="6" y="552"/>
                    <a:pt x="5" y="552"/>
                  </a:cubicBezTo>
                  <a:cubicBezTo>
                    <a:pt x="4" y="552"/>
                    <a:pt x="4" y="552"/>
                    <a:pt x="3" y="551"/>
                  </a:cubicBezTo>
                  <a:cubicBezTo>
                    <a:pt x="3" y="551"/>
                    <a:pt x="3" y="551"/>
                    <a:pt x="3" y="551"/>
                  </a:cubicBezTo>
                  <a:cubicBezTo>
                    <a:pt x="2" y="550"/>
                    <a:pt x="2" y="550"/>
                    <a:pt x="1" y="549"/>
                  </a:cubicBezTo>
                  <a:cubicBezTo>
                    <a:pt x="1" y="548"/>
                    <a:pt x="2" y="547"/>
                    <a:pt x="2" y="546"/>
                  </a:cubicBezTo>
                  <a:cubicBezTo>
                    <a:pt x="2" y="546"/>
                    <a:pt x="2" y="546"/>
                    <a:pt x="2" y="546"/>
                  </a:cubicBezTo>
                  <a:cubicBezTo>
                    <a:pt x="2" y="546"/>
                    <a:pt x="2" y="546"/>
                    <a:pt x="2" y="546"/>
                  </a:cubicBezTo>
                  <a:cubicBezTo>
                    <a:pt x="3" y="546"/>
                    <a:pt x="3" y="546"/>
                    <a:pt x="3" y="545"/>
                  </a:cubicBezTo>
                  <a:cubicBezTo>
                    <a:pt x="3" y="544"/>
                    <a:pt x="3" y="544"/>
                    <a:pt x="3" y="544"/>
                  </a:cubicBezTo>
                  <a:cubicBezTo>
                    <a:pt x="3" y="544"/>
                    <a:pt x="3" y="544"/>
                    <a:pt x="3" y="544"/>
                  </a:cubicBezTo>
                  <a:cubicBezTo>
                    <a:pt x="3" y="544"/>
                    <a:pt x="3" y="544"/>
                    <a:pt x="3" y="543"/>
                  </a:cubicBezTo>
                  <a:cubicBezTo>
                    <a:pt x="3" y="543"/>
                    <a:pt x="3" y="543"/>
                    <a:pt x="3" y="542"/>
                  </a:cubicBezTo>
                  <a:cubicBezTo>
                    <a:pt x="3" y="542"/>
                    <a:pt x="3" y="542"/>
                    <a:pt x="3" y="542"/>
                  </a:cubicBezTo>
                  <a:cubicBezTo>
                    <a:pt x="3" y="542"/>
                    <a:pt x="3" y="542"/>
                    <a:pt x="3" y="542"/>
                  </a:cubicBezTo>
                  <a:cubicBezTo>
                    <a:pt x="2" y="541"/>
                    <a:pt x="3" y="540"/>
                    <a:pt x="3" y="539"/>
                  </a:cubicBezTo>
                  <a:cubicBezTo>
                    <a:pt x="3" y="539"/>
                    <a:pt x="3" y="539"/>
                    <a:pt x="3" y="539"/>
                  </a:cubicBezTo>
                  <a:cubicBezTo>
                    <a:pt x="3" y="538"/>
                    <a:pt x="4" y="538"/>
                    <a:pt x="4" y="538"/>
                  </a:cubicBezTo>
                  <a:cubicBezTo>
                    <a:pt x="4" y="538"/>
                    <a:pt x="4" y="537"/>
                    <a:pt x="5" y="537"/>
                  </a:cubicBezTo>
                  <a:cubicBezTo>
                    <a:pt x="5" y="537"/>
                    <a:pt x="5" y="537"/>
                    <a:pt x="5" y="537"/>
                  </a:cubicBezTo>
                  <a:cubicBezTo>
                    <a:pt x="5" y="537"/>
                    <a:pt x="5" y="537"/>
                    <a:pt x="5" y="537"/>
                  </a:cubicBezTo>
                  <a:cubicBezTo>
                    <a:pt x="5" y="537"/>
                    <a:pt x="5" y="537"/>
                    <a:pt x="5" y="537"/>
                  </a:cubicBezTo>
                  <a:cubicBezTo>
                    <a:pt x="5" y="537"/>
                    <a:pt x="5" y="537"/>
                    <a:pt x="5" y="537"/>
                  </a:cubicBezTo>
                  <a:cubicBezTo>
                    <a:pt x="5" y="537"/>
                    <a:pt x="5" y="537"/>
                    <a:pt x="5" y="537"/>
                  </a:cubicBezTo>
                  <a:cubicBezTo>
                    <a:pt x="5" y="537"/>
                    <a:pt x="5" y="537"/>
                    <a:pt x="5" y="537"/>
                  </a:cubicBezTo>
                  <a:cubicBezTo>
                    <a:pt x="5" y="537"/>
                    <a:pt x="5" y="537"/>
                    <a:pt x="5" y="537"/>
                  </a:cubicBezTo>
                  <a:cubicBezTo>
                    <a:pt x="5" y="537"/>
                    <a:pt x="5" y="537"/>
                    <a:pt x="5" y="537"/>
                  </a:cubicBezTo>
                  <a:cubicBezTo>
                    <a:pt x="6" y="536"/>
                    <a:pt x="6" y="535"/>
                    <a:pt x="6" y="535"/>
                  </a:cubicBezTo>
                  <a:cubicBezTo>
                    <a:pt x="6" y="535"/>
                    <a:pt x="6" y="535"/>
                    <a:pt x="6" y="534"/>
                  </a:cubicBezTo>
                  <a:cubicBezTo>
                    <a:pt x="6" y="534"/>
                    <a:pt x="6" y="534"/>
                    <a:pt x="6" y="534"/>
                  </a:cubicBezTo>
                  <a:cubicBezTo>
                    <a:pt x="6" y="534"/>
                    <a:pt x="6" y="534"/>
                    <a:pt x="6" y="534"/>
                  </a:cubicBezTo>
                  <a:cubicBezTo>
                    <a:pt x="6" y="534"/>
                    <a:pt x="5" y="533"/>
                    <a:pt x="5" y="533"/>
                  </a:cubicBezTo>
                  <a:cubicBezTo>
                    <a:pt x="5" y="532"/>
                    <a:pt x="5" y="532"/>
                    <a:pt x="5" y="532"/>
                  </a:cubicBezTo>
                  <a:cubicBezTo>
                    <a:pt x="5" y="532"/>
                    <a:pt x="5" y="532"/>
                    <a:pt x="5" y="532"/>
                  </a:cubicBezTo>
                  <a:cubicBezTo>
                    <a:pt x="5" y="532"/>
                    <a:pt x="5" y="532"/>
                    <a:pt x="5" y="532"/>
                  </a:cubicBezTo>
                  <a:cubicBezTo>
                    <a:pt x="5" y="532"/>
                    <a:pt x="5" y="532"/>
                    <a:pt x="5" y="532"/>
                  </a:cubicBezTo>
                  <a:cubicBezTo>
                    <a:pt x="5" y="532"/>
                    <a:pt x="5" y="531"/>
                    <a:pt x="5" y="531"/>
                  </a:cubicBezTo>
                  <a:cubicBezTo>
                    <a:pt x="6" y="530"/>
                    <a:pt x="6" y="530"/>
                    <a:pt x="5" y="530"/>
                  </a:cubicBezTo>
                  <a:cubicBezTo>
                    <a:pt x="5" y="529"/>
                    <a:pt x="5" y="529"/>
                    <a:pt x="5" y="528"/>
                  </a:cubicBezTo>
                  <a:cubicBezTo>
                    <a:pt x="6" y="528"/>
                    <a:pt x="6" y="528"/>
                    <a:pt x="6" y="528"/>
                  </a:cubicBezTo>
                  <a:cubicBezTo>
                    <a:pt x="6" y="528"/>
                    <a:pt x="7" y="528"/>
                    <a:pt x="7" y="528"/>
                  </a:cubicBezTo>
                  <a:cubicBezTo>
                    <a:pt x="7" y="528"/>
                    <a:pt x="8" y="528"/>
                    <a:pt x="8" y="528"/>
                  </a:cubicBezTo>
                  <a:cubicBezTo>
                    <a:pt x="9" y="528"/>
                    <a:pt x="9" y="528"/>
                    <a:pt x="9" y="527"/>
                  </a:cubicBezTo>
                  <a:cubicBezTo>
                    <a:pt x="9" y="527"/>
                    <a:pt x="9" y="526"/>
                    <a:pt x="10" y="526"/>
                  </a:cubicBezTo>
                  <a:cubicBezTo>
                    <a:pt x="10" y="526"/>
                    <a:pt x="10" y="526"/>
                    <a:pt x="10" y="526"/>
                  </a:cubicBezTo>
                  <a:cubicBezTo>
                    <a:pt x="11" y="526"/>
                    <a:pt x="11" y="526"/>
                    <a:pt x="11" y="526"/>
                  </a:cubicBezTo>
                  <a:cubicBezTo>
                    <a:pt x="11" y="526"/>
                    <a:pt x="11" y="526"/>
                    <a:pt x="12" y="526"/>
                  </a:cubicBezTo>
                  <a:cubicBezTo>
                    <a:pt x="12" y="526"/>
                    <a:pt x="12" y="526"/>
                    <a:pt x="12" y="526"/>
                  </a:cubicBezTo>
                  <a:cubicBezTo>
                    <a:pt x="12" y="526"/>
                    <a:pt x="13" y="526"/>
                    <a:pt x="13" y="526"/>
                  </a:cubicBezTo>
                  <a:cubicBezTo>
                    <a:pt x="13" y="526"/>
                    <a:pt x="13" y="526"/>
                    <a:pt x="14" y="525"/>
                  </a:cubicBezTo>
                  <a:cubicBezTo>
                    <a:pt x="14" y="525"/>
                    <a:pt x="14" y="525"/>
                    <a:pt x="15" y="524"/>
                  </a:cubicBezTo>
                  <a:cubicBezTo>
                    <a:pt x="15" y="524"/>
                    <a:pt x="15" y="524"/>
                    <a:pt x="15" y="524"/>
                  </a:cubicBezTo>
                  <a:cubicBezTo>
                    <a:pt x="15" y="524"/>
                    <a:pt x="16" y="523"/>
                    <a:pt x="16" y="523"/>
                  </a:cubicBezTo>
                  <a:cubicBezTo>
                    <a:pt x="16" y="523"/>
                    <a:pt x="16" y="523"/>
                    <a:pt x="16" y="523"/>
                  </a:cubicBezTo>
                  <a:cubicBezTo>
                    <a:pt x="16" y="523"/>
                    <a:pt x="16" y="523"/>
                    <a:pt x="16" y="523"/>
                  </a:cubicBezTo>
                  <a:cubicBezTo>
                    <a:pt x="17" y="524"/>
                    <a:pt x="17" y="524"/>
                    <a:pt x="17" y="524"/>
                  </a:cubicBezTo>
                  <a:cubicBezTo>
                    <a:pt x="18" y="524"/>
                    <a:pt x="20" y="524"/>
                    <a:pt x="21" y="523"/>
                  </a:cubicBezTo>
                  <a:cubicBezTo>
                    <a:pt x="21" y="523"/>
                    <a:pt x="21" y="523"/>
                    <a:pt x="21" y="523"/>
                  </a:cubicBezTo>
                  <a:cubicBezTo>
                    <a:pt x="21" y="523"/>
                    <a:pt x="21" y="523"/>
                    <a:pt x="21" y="523"/>
                  </a:cubicBezTo>
                  <a:cubicBezTo>
                    <a:pt x="20" y="522"/>
                    <a:pt x="20" y="522"/>
                    <a:pt x="20" y="522"/>
                  </a:cubicBezTo>
                  <a:cubicBezTo>
                    <a:pt x="19" y="522"/>
                    <a:pt x="19" y="522"/>
                    <a:pt x="18" y="522"/>
                  </a:cubicBezTo>
                  <a:cubicBezTo>
                    <a:pt x="18" y="522"/>
                    <a:pt x="18" y="522"/>
                    <a:pt x="18" y="522"/>
                  </a:cubicBezTo>
                  <a:cubicBezTo>
                    <a:pt x="18" y="522"/>
                    <a:pt x="18" y="522"/>
                    <a:pt x="18" y="522"/>
                  </a:cubicBezTo>
                  <a:cubicBezTo>
                    <a:pt x="18" y="522"/>
                    <a:pt x="17" y="522"/>
                    <a:pt x="17" y="522"/>
                  </a:cubicBezTo>
                  <a:cubicBezTo>
                    <a:pt x="17" y="522"/>
                    <a:pt x="17" y="522"/>
                    <a:pt x="17" y="522"/>
                  </a:cubicBezTo>
                  <a:cubicBezTo>
                    <a:pt x="16" y="522"/>
                    <a:pt x="15" y="522"/>
                    <a:pt x="14" y="522"/>
                  </a:cubicBezTo>
                  <a:cubicBezTo>
                    <a:pt x="14" y="521"/>
                    <a:pt x="14" y="521"/>
                    <a:pt x="14" y="521"/>
                  </a:cubicBezTo>
                  <a:cubicBezTo>
                    <a:pt x="14" y="521"/>
                    <a:pt x="13" y="520"/>
                    <a:pt x="12" y="520"/>
                  </a:cubicBezTo>
                  <a:cubicBezTo>
                    <a:pt x="12" y="520"/>
                    <a:pt x="12" y="520"/>
                    <a:pt x="12" y="520"/>
                  </a:cubicBezTo>
                  <a:cubicBezTo>
                    <a:pt x="12" y="520"/>
                    <a:pt x="11" y="520"/>
                    <a:pt x="11" y="519"/>
                  </a:cubicBezTo>
                  <a:cubicBezTo>
                    <a:pt x="10" y="519"/>
                    <a:pt x="9" y="518"/>
                    <a:pt x="9" y="517"/>
                  </a:cubicBezTo>
                  <a:cubicBezTo>
                    <a:pt x="9" y="516"/>
                    <a:pt x="9" y="516"/>
                    <a:pt x="9" y="516"/>
                  </a:cubicBezTo>
                  <a:cubicBezTo>
                    <a:pt x="10" y="515"/>
                    <a:pt x="10" y="515"/>
                    <a:pt x="10" y="515"/>
                  </a:cubicBezTo>
                  <a:cubicBezTo>
                    <a:pt x="11" y="515"/>
                    <a:pt x="11" y="515"/>
                    <a:pt x="11" y="515"/>
                  </a:cubicBezTo>
                  <a:cubicBezTo>
                    <a:pt x="11" y="515"/>
                    <a:pt x="11" y="515"/>
                    <a:pt x="11" y="515"/>
                  </a:cubicBezTo>
                  <a:cubicBezTo>
                    <a:pt x="11" y="515"/>
                    <a:pt x="11" y="515"/>
                    <a:pt x="11" y="515"/>
                  </a:cubicBezTo>
                  <a:cubicBezTo>
                    <a:pt x="11" y="515"/>
                    <a:pt x="11" y="515"/>
                    <a:pt x="11" y="515"/>
                  </a:cubicBezTo>
                  <a:cubicBezTo>
                    <a:pt x="12" y="515"/>
                    <a:pt x="12" y="515"/>
                    <a:pt x="12" y="514"/>
                  </a:cubicBezTo>
                  <a:cubicBezTo>
                    <a:pt x="12" y="514"/>
                    <a:pt x="12" y="514"/>
                    <a:pt x="12" y="514"/>
                  </a:cubicBezTo>
                  <a:cubicBezTo>
                    <a:pt x="11" y="515"/>
                    <a:pt x="11" y="515"/>
                    <a:pt x="10" y="515"/>
                  </a:cubicBezTo>
                  <a:cubicBezTo>
                    <a:pt x="10" y="515"/>
                    <a:pt x="10" y="515"/>
                    <a:pt x="9" y="515"/>
                  </a:cubicBezTo>
                  <a:cubicBezTo>
                    <a:pt x="9" y="515"/>
                    <a:pt x="8" y="515"/>
                    <a:pt x="7" y="516"/>
                  </a:cubicBezTo>
                  <a:cubicBezTo>
                    <a:pt x="7" y="516"/>
                    <a:pt x="7" y="516"/>
                    <a:pt x="7" y="516"/>
                  </a:cubicBezTo>
                  <a:cubicBezTo>
                    <a:pt x="7" y="516"/>
                    <a:pt x="7" y="516"/>
                    <a:pt x="7" y="517"/>
                  </a:cubicBezTo>
                  <a:cubicBezTo>
                    <a:pt x="6" y="517"/>
                    <a:pt x="6" y="517"/>
                    <a:pt x="6" y="517"/>
                  </a:cubicBezTo>
                  <a:cubicBezTo>
                    <a:pt x="6" y="516"/>
                    <a:pt x="6" y="516"/>
                    <a:pt x="6" y="516"/>
                  </a:cubicBezTo>
                  <a:cubicBezTo>
                    <a:pt x="6" y="516"/>
                    <a:pt x="7" y="515"/>
                    <a:pt x="7" y="515"/>
                  </a:cubicBezTo>
                  <a:cubicBezTo>
                    <a:pt x="8" y="513"/>
                    <a:pt x="9" y="512"/>
                    <a:pt x="10" y="510"/>
                  </a:cubicBezTo>
                  <a:cubicBezTo>
                    <a:pt x="12" y="509"/>
                    <a:pt x="13" y="508"/>
                    <a:pt x="15" y="507"/>
                  </a:cubicBezTo>
                  <a:cubicBezTo>
                    <a:pt x="15" y="507"/>
                    <a:pt x="15" y="506"/>
                    <a:pt x="15" y="506"/>
                  </a:cubicBezTo>
                  <a:cubicBezTo>
                    <a:pt x="16" y="506"/>
                    <a:pt x="16" y="506"/>
                    <a:pt x="17" y="505"/>
                  </a:cubicBezTo>
                  <a:cubicBezTo>
                    <a:pt x="17" y="505"/>
                    <a:pt x="17" y="505"/>
                    <a:pt x="17" y="505"/>
                  </a:cubicBezTo>
                  <a:cubicBezTo>
                    <a:pt x="17" y="505"/>
                    <a:pt x="17" y="505"/>
                    <a:pt x="17" y="505"/>
                  </a:cubicBezTo>
                  <a:cubicBezTo>
                    <a:pt x="18" y="504"/>
                    <a:pt x="18" y="504"/>
                    <a:pt x="18" y="504"/>
                  </a:cubicBezTo>
                  <a:cubicBezTo>
                    <a:pt x="18" y="504"/>
                    <a:pt x="18" y="504"/>
                    <a:pt x="18" y="504"/>
                  </a:cubicBezTo>
                  <a:cubicBezTo>
                    <a:pt x="18" y="504"/>
                    <a:pt x="18" y="504"/>
                    <a:pt x="18" y="504"/>
                  </a:cubicBezTo>
                  <a:cubicBezTo>
                    <a:pt x="18" y="504"/>
                    <a:pt x="19" y="503"/>
                    <a:pt x="19" y="503"/>
                  </a:cubicBezTo>
                  <a:cubicBezTo>
                    <a:pt x="20" y="502"/>
                    <a:pt x="21" y="500"/>
                    <a:pt x="22" y="499"/>
                  </a:cubicBezTo>
                  <a:cubicBezTo>
                    <a:pt x="22" y="498"/>
                    <a:pt x="22" y="498"/>
                    <a:pt x="22" y="498"/>
                  </a:cubicBezTo>
                  <a:cubicBezTo>
                    <a:pt x="23" y="496"/>
                    <a:pt x="25" y="494"/>
                    <a:pt x="26" y="493"/>
                  </a:cubicBezTo>
                  <a:cubicBezTo>
                    <a:pt x="28" y="490"/>
                    <a:pt x="30" y="487"/>
                    <a:pt x="32" y="483"/>
                  </a:cubicBezTo>
                  <a:cubicBezTo>
                    <a:pt x="32" y="482"/>
                    <a:pt x="32" y="481"/>
                    <a:pt x="32" y="480"/>
                  </a:cubicBezTo>
                  <a:cubicBezTo>
                    <a:pt x="32" y="479"/>
                    <a:pt x="31" y="478"/>
                    <a:pt x="31" y="477"/>
                  </a:cubicBezTo>
                  <a:cubicBezTo>
                    <a:pt x="30" y="476"/>
                    <a:pt x="30" y="476"/>
                    <a:pt x="30" y="476"/>
                  </a:cubicBezTo>
                  <a:cubicBezTo>
                    <a:pt x="30" y="476"/>
                    <a:pt x="29" y="475"/>
                    <a:pt x="29" y="474"/>
                  </a:cubicBezTo>
                  <a:cubicBezTo>
                    <a:pt x="29" y="474"/>
                    <a:pt x="29" y="474"/>
                    <a:pt x="28" y="474"/>
                  </a:cubicBezTo>
                  <a:cubicBezTo>
                    <a:pt x="28" y="474"/>
                    <a:pt x="28" y="474"/>
                    <a:pt x="28" y="474"/>
                  </a:cubicBezTo>
                  <a:cubicBezTo>
                    <a:pt x="28" y="474"/>
                    <a:pt x="27" y="474"/>
                    <a:pt x="27" y="474"/>
                  </a:cubicBezTo>
                  <a:cubicBezTo>
                    <a:pt x="27" y="474"/>
                    <a:pt x="26" y="474"/>
                    <a:pt x="26" y="473"/>
                  </a:cubicBezTo>
                  <a:cubicBezTo>
                    <a:pt x="26" y="472"/>
                    <a:pt x="25" y="471"/>
                    <a:pt x="25" y="471"/>
                  </a:cubicBezTo>
                  <a:cubicBezTo>
                    <a:pt x="25" y="471"/>
                    <a:pt x="25" y="471"/>
                    <a:pt x="25" y="470"/>
                  </a:cubicBezTo>
                  <a:cubicBezTo>
                    <a:pt x="24" y="470"/>
                    <a:pt x="24" y="470"/>
                    <a:pt x="24" y="469"/>
                  </a:cubicBezTo>
                  <a:cubicBezTo>
                    <a:pt x="24" y="469"/>
                    <a:pt x="24" y="468"/>
                    <a:pt x="24" y="468"/>
                  </a:cubicBezTo>
                  <a:cubicBezTo>
                    <a:pt x="24" y="468"/>
                    <a:pt x="24" y="468"/>
                    <a:pt x="23" y="467"/>
                  </a:cubicBezTo>
                  <a:cubicBezTo>
                    <a:pt x="23" y="467"/>
                    <a:pt x="23" y="466"/>
                    <a:pt x="23" y="466"/>
                  </a:cubicBezTo>
                  <a:cubicBezTo>
                    <a:pt x="23" y="465"/>
                    <a:pt x="23" y="464"/>
                    <a:pt x="24" y="464"/>
                  </a:cubicBezTo>
                  <a:cubicBezTo>
                    <a:pt x="24" y="463"/>
                    <a:pt x="24" y="463"/>
                    <a:pt x="24" y="463"/>
                  </a:cubicBezTo>
                  <a:cubicBezTo>
                    <a:pt x="25" y="461"/>
                    <a:pt x="24" y="459"/>
                    <a:pt x="23" y="457"/>
                  </a:cubicBezTo>
                  <a:cubicBezTo>
                    <a:pt x="23" y="457"/>
                    <a:pt x="23" y="457"/>
                    <a:pt x="23" y="457"/>
                  </a:cubicBezTo>
                  <a:cubicBezTo>
                    <a:pt x="22" y="456"/>
                    <a:pt x="22" y="456"/>
                    <a:pt x="21" y="455"/>
                  </a:cubicBezTo>
                  <a:cubicBezTo>
                    <a:pt x="21" y="454"/>
                    <a:pt x="21" y="453"/>
                    <a:pt x="22" y="452"/>
                  </a:cubicBezTo>
                  <a:cubicBezTo>
                    <a:pt x="22" y="452"/>
                    <a:pt x="22" y="452"/>
                    <a:pt x="22" y="451"/>
                  </a:cubicBezTo>
                  <a:cubicBezTo>
                    <a:pt x="22" y="450"/>
                    <a:pt x="22" y="449"/>
                    <a:pt x="21" y="449"/>
                  </a:cubicBezTo>
                  <a:cubicBezTo>
                    <a:pt x="20" y="448"/>
                    <a:pt x="18" y="445"/>
                    <a:pt x="19" y="443"/>
                  </a:cubicBezTo>
                  <a:cubicBezTo>
                    <a:pt x="19" y="443"/>
                    <a:pt x="19" y="442"/>
                    <a:pt x="20" y="442"/>
                  </a:cubicBezTo>
                  <a:cubicBezTo>
                    <a:pt x="20" y="441"/>
                    <a:pt x="20" y="441"/>
                    <a:pt x="20" y="441"/>
                  </a:cubicBezTo>
                  <a:cubicBezTo>
                    <a:pt x="20" y="441"/>
                    <a:pt x="19" y="441"/>
                    <a:pt x="19" y="440"/>
                  </a:cubicBezTo>
                  <a:cubicBezTo>
                    <a:pt x="18" y="439"/>
                    <a:pt x="19" y="438"/>
                    <a:pt x="19" y="437"/>
                  </a:cubicBezTo>
                  <a:cubicBezTo>
                    <a:pt x="19" y="437"/>
                    <a:pt x="19" y="437"/>
                    <a:pt x="19" y="437"/>
                  </a:cubicBezTo>
                  <a:cubicBezTo>
                    <a:pt x="19" y="435"/>
                    <a:pt x="20" y="434"/>
                    <a:pt x="20" y="434"/>
                  </a:cubicBezTo>
                  <a:cubicBezTo>
                    <a:pt x="20" y="433"/>
                    <a:pt x="20" y="433"/>
                    <a:pt x="20" y="433"/>
                  </a:cubicBezTo>
                  <a:cubicBezTo>
                    <a:pt x="21" y="432"/>
                    <a:pt x="21" y="432"/>
                    <a:pt x="21" y="431"/>
                  </a:cubicBezTo>
                  <a:cubicBezTo>
                    <a:pt x="21" y="430"/>
                    <a:pt x="21" y="429"/>
                    <a:pt x="20" y="429"/>
                  </a:cubicBezTo>
                  <a:cubicBezTo>
                    <a:pt x="20" y="429"/>
                    <a:pt x="20" y="429"/>
                    <a:pt x="20" y="428"/>
                  </a:cubicBezTo>
                  <a:cubicBezTo>
                    <a:pt x="20" y="427"/>
                    <a:pt x="20" y="426"/>
                    <a:pt x="19" y="425"/>
                  </a:cubicBezTo>
                  <a:cubicBezTo>
                    <a:pt x="19" y="425"/>
                    <a:pt x="19" y="424"/>
                    <a:pt x="19" y="424"/>
                  </a:cubicBezTo>
                  <a:cubicBezTo>
                    <a:pt x="18" y="423"/>
                    <a:pt x="18" y="421"/>
                    <a:pt x="17" y="420"/>
                  </a:cubicBezTo>
                  <a:cubicBezTo>
                    <a:pt x="17" y="419"/>
                    <a:pt x="16" y="418"/>
                    <a:pt x="16" y="417"/>
                  </a:cubicBezTo>
                  <a:cubicBezTo>
                    <a:pt x="16" y="417"/>
                    <a:pt x="16" y="417"/>
                    <a:pt x="16" y="417"/>
                  </a:cubicBezTo>
                  <a:cubicBezTo>
                    <a:pt x="16" y="417"/>
                    <a:pt x="16" y="417"/>
                    <a:pt x="16" y="417"/>
                  </a:cubicBezTo>
                  <a:cubicBezTo>
                    <a:pt x="16" y="417"/>
                    <a:pt x="16" y="417"/>
                    <a:pt x="16" y="417"/>
                  </a:cubicBezTo>
                  <a:cubicBezTo>
                    <a:pt x="16" y="417"/>
                    <a:pt x="16" y="417"/>
                    <a:pt x="16" y="417"/>
                  </a:cubicBezTo>
                  <a:cubicBezTo>
                    <a:pt x="16" y="417"/>
                    <a:pt x="15" y="416"/>
                    <a:pt x="15" y="416"/>
                  </a:cubicBezTo>
                  <a:cubicBezTo>
                    <a:pt x="15" y="416"/>
                    <a:pt x="15" y="416"/>
                    <a:pt x="15" y="415"/>
                  </a:cubicBezTo>
                  <a:cubicBezTo>
                    <a:pt x="15" y="414"/>
                    <a:pt x="14" y="412"/>
                    <a:pt x="13" y="411"/>
                  </a:cubicBezTo>
                  <a:cubicBezTo>
                    <a:pt x="13" y="410"/>
                    <a:pt x="13" y="410"/>
                    <a:pt x="13" y="410"/>
                  </a:cubicBezTo>
                  <a:cubicBezTo>
                    <a:pt x="12" y="409"/>
                    <a:pt x="12" y="409"/>
                    <a:pt x="13" y="409"/>
                  </a:cubicBezTo>
                  <a:cubicBezTo>
                    <a:pt x="13" y="408"/>
                    <a:pt x="13" y="408"/>
                    <a:pt x="13" y="408"/>
                  </a:cubicBezTo>
                  <a:cubicBezTo>
                    <a:pt x="13" y="408"/>
                    <a:pt x="13" y="407"/>
                    <a:pt x="14" y="406"/>
                  </a:cubicBezTo>
                  <a:cubicBezTo>
                    <a:pt x="14" y="405"/>
                    <a:pt x="14" y="404"/>
                    <a:pt x="15" y="403"/>
                  </a:cubicBezTo>
                  <a:cubicBezTo>
                    <a:pt x="16" y="402"/>
                    <a:pt x="16" y="401"/>
                    <a:pt x="17" y="400"/>
                  </a:cubicBezTo>
                  <a:cubicBezTo>
                    <a:pt x="17" y="398"/>
                    <a:pt x="17" y="398"/>
                    <a:pt x="16" y="397"/>
                  </a:cubicBezTo>
                  <a:cubicBezTo>
                    <a:pt x="16" y="397"/>
                    <a:pt x="16" y="397"/>
                    <a:pt x="16" y="397"/>
                  </a:cubicBezTo>
                  <a:cubicBezTo>
                    <a:pt x="15" y="397"/>
                    <a:pt x="15" y="397"/>
                    <a:pt x="15" y="397"/>
                  </a:cubicBezTo>
                  <a:cubicBezTo>
                    <a:pt x="14" y="396"/>
                    <a:pt x="14" y="396"/>
                    <a:pt x="14" y="396"/>
                  </a:cubicBezTo>
                  <a:cubicBezTo>
                    <a:pt x="13" y="395"/>
                    <a:pt x="13" y="394"/>
                    <a:pt x="12" y="394"/>
                  </a:cubicBezTo>
                  <a:cubicBezTo>
                    <a:pt x="12" y="394"/>
                    <a:pt x="12" y="394"/>
                    <a:pt x="12" y="394"/>
                  </a:cubicBezTo>
                  <a:cubicBezTo>
                    <a:pt x="12" y="393"/>
                    <a:pt x="12" y="393"/>
                    <a:pt x="11" y="392"/>
                  </a:cubicBezTo>
                  <a:cubicBezTo>
                    <a:pt x="11" y="391"/>
                    <a:pt x="10" y="391"/>
                    <a:pt x="10" y="389"/>
                  </a:cubicBezTo>
                  <a:cubicBezTo>
                    <a:pt x="10" y="389"/>
                    <a:pt x="10" y="389"/>
                    <a:pt x="10" y="389"/>
                  </a:cubicBezTo>
                  <a:cubicBezTo>
                    <a:pt x="9" y="389"/>
                    <a:pt x="9" y="389"/>
                    <a:pt x="8" y="389"/>
                  </a:cubicBezTo>
                  <a:cubicBezTo>
                    <a:pt x="7" y="389"/>
                    <a:pt x="7" y="389"/>
                    <a:pt x="7" y="389"/>
                  </a:cubicBezTo>
                  <a:cubicBezTo>
                    <a:pt x="7" y="388"/>
                    <a:pt x="7" y="387"/>
                    <a:pt x="6" y="387"/>
                  </a:cubicBezTo>
                  <a:cubicBezTo>
                    <a:pt x="6" y="386"/>
                    <a:pt x="6" y="385"/>
                    <a:pt x="5" y="384"/>
                  </a:cubicBezTo>
                  <a:cubicBezTo>
                    <a:pt x="5" y="383"/>
                    <a:pt x="5" y="382"/>
                    <a:pt x="5" y="381"/>
                  </a:cubicBezTo>
                  <a:cubicBezTo>
                    <a:pt x="5" y="381"/>
                    <a:pt x="5" y="380"/>
                    <a:pt x="5" y="380"/>
                  </a:cubicBezTo>
                  <a:cubicBezTo>
                    <a:pt x="5" y="380"/>
                    <a:pt x="5" y="380"/>
                    <a:pt x="5" y="380"/>
                  </a:cubicBezTo>
                  <a:cubicBezTo>
                    <a:pt x="5" y="379"/>
                    <a:pt x="6" y="378"/>
                    <a:pt x="6" y="377"/>
                  </a:cubicBezTo>
                  <a:cubicBezTo>
                    <a:pt x="6" y="376"/>
                    <a:pt x="7" y="376"/>
                    <a:pt x="7" y="376"/>
                  </a:cubicBezTo>
                  <a:cubicBezTo>
                    <a:pt x="8" y="375"/>
                    <a:pt x="8" y="375"/>
                    <a:pt x="8" y="375"/>
                  </a:cubicBezTo>
                  <a:cubicBezTo>
                    <a:pt x="9" y="375"/>
                    <a:pt x="9" y="375"/>
                    <a:pt x="9" y="374"/>
                  </a:cubicBezTo>
                  <a:cubicBezTo>
                    <a:pt x="9" y="374"/>
                    <a:pt x="9" y="374"/>
                    <a:pt x="9" y="374"/>
                  </a:cubicBezTo>
                  <a:cubicBezTo>
                    <a:pt x="10" y="374"/>
                    <a:pt x="10" y="374"/>
                    <a:pt x="10" y="374"/>
                  </a:cubicBezTo>
                  <a:cubicBezTo>
                    <a:pt x="10" y="374"/>
                    <a:pt x="10" y="374"/>
                    <a:pt x="10" y="374"/>
                  </a:cubicBezTo>
                  <a:cubicBezTo>
                    <a:pt x="10" y="374"/>
                    <a:pt x="10" y="374"/>
                    <a:pt x="10" y="374"/>
                  </a:cubicBezTo>
                  <a:cubicBezTo>
                    <a:pt x="10" y="374"/>
                    <a:pt x="10" y="374"/>
                    <a:pt x="10" y="374"/>
                  </a:cubicBezTo>
                  <a:cubicBezTo>
                    <a:pt x="10" y="374"/>
                    <a:pt x="10" y="374"/>
                    <a:pt x="10" y="374"/>
                  </a:cubicBezTo>
                  <a:cubicBezTo>
                    <a:pt x="10" y="374"/>
                    <a:pt x="10" y="373"/>
                    <a:pt x="10" y="373"/>
                  </a:cubicBezTo>
                  <a:cubicBezTo>
                    <a:pt x="10" y="373"/>
                    <a:pt x="10" y="373"/>
                    <a:pt x="10" y="372"/>
                  </a:cubicBezTo>
                  <a:cubicBezTo>
                    <a:pt x="10" y="372"/>
                    <a:pt x="11" y="372"/>
                    <a:pt x="11" y="371"/>
                  </a:cubicBezTo>
                  <a:cubicBezTo>
                    <a:pt x="11" y="370"/>
                    <a:pt x="12" y="369"/>
                    <a:pt x="13" y="369"/>
                  </a:cubicBezTo>
                  <a:cubicBezTo>
                    <a:pt x="14" y="368"/>
                    <a:pt x="14" y="368"/>
                    <a:pt x="15" y="368"/>
                  </a:cubicBezTo>
                  <a:cubicBezTo>
                    <a:pt x="15" y="368"/>
                    <a:pt x="16" y="368"/>
                    <a:pt x="16" y="368"/>
                  </a:cubicBezTo>
                  <a:cubicBezTo>
                    <a:pt x="16" y="368"/>
                    <a:pt x="16" y="368"/>
                    <a:pt x="16" y="368"/>
                  </a:cubicBezTo>
                  <a:cubicBezTo>
                    <a:pt x="16" y="367"/>
                    <a:pt x="17" y="367"/>
                    <a:pt x="17" y="367"/>
                  </a:cubicBezTo>
                  <a:cubicBezTo>
                    <a:pt x="17" y="367"/>
                    <a:pt x="17" y="367"/>
                    <a:pt x="17" y="367"/>
                  </a:cubicBezTo>
                  <a:cubicBezTo>
                    <a:pt x="17" y="366"/>
                    <a:pt x="17" y="366"/>
                    <a:pt x="17" y="366"/>
                  </a:cubicBezTo>
                  <a:cubicBezTo>
                    <a:pt x="17" y="365"/>
                    <a:pt x="17" y="365"/>
                    <a:pt x="18" y="364"/>
                  </a:cubicBezTo>
                  <a:cubicBezTo>
                    <a:pt x="18" y="363"/>
                    <a:pt x="18" y="363"/>
                    <a:pt x="19" y="363"/>
                  </a:cubicBezTo>
                  <a:cubicBezTo>
                    <a:pt x="20" y="363"/>
                    <a:pt x="20" y="363"/>
                    <a:pt x="21" y="363"/>
                  </a:cubicBezTo>
                  <a:cubicBezTo>
                    <a:pt x="21" y="364"/>
                    <a:pt x="21" y="364"/>
                    <a:pt x="22" y="364"/>
                  </a:cubicBezTo>
                  <a:cubicBezTo>
                    <a:pt x="22" y="364"/>
                    <a:pt x="22" y="364"/>
                    <a:pt x="22" y="364"/>
                  </a:cubicBezTo>
                  <a:cubicBezTo>
                    <a:pt x="22" y="363"/>
                    <a:pt x="23" y="363"/>
                    <a:pt x="23" y="362"/>
                  </a:cubicBezTo>
                  <a:cubicBezTo>
                    <a:pt x="24" y="362"/>
                    <a:pt x="24" y="361"/>
                    <a:pt x="24" y="361"/>
                  </a:cubicBezTo>
                  <a:cubicBezTo>
                    <a:pt x="25" y="361"/>
                    <a:pt x="25" y="361"/>
                    <a:pt x="25" y="360"/>
                  </a:cubicBezTo>
                  <a:cubicBezTo>
                    <a:pt x="25" y="360"/>
                    <a:pt x="25" y="360"/>
                    <a:pt x="25" y="360"/>
                  </a:cubicBezTo>
                  <a:cubicBezTo>
                    <a:pt x="26" y="360"/>
                    <a:pt x="26" y="360"/>
                    <a:pt x="26" y="360"/>
                  </a:cubicBezTo>
                  <a:cubicBezTo>
                    <a:pt x="26" y="360"/>
                    <a:pt x="26" y="360"/>
                    <a:pt x="26" y="360"/>
                  </a:cubicBezTo>
                  <a:cubicBezTo>
                    <a:pt x="26" y="360"/>
                    <a:pt x="26" y="360"/>
                    <a:pt x="26" y="361"/>
                  </a:cubicBezTo>
                  <a:cubicBezTo>
                    <a:pt x="27" y="361"/>
                    <a:pt x="27" y="361"/>
                    <a:pt x="27" y="361"/>
                  </a:cubicBezTo>
                  <a:cubicBezTo>
                    <a:pt x="27" y="361"/>
                    <a:pt x="27" y="361"/>
                    <a:pt x="27" y="362"/>
                  </a:cubicBezTo>
                  <a:cubicBezTo>
                    <a:pt x="27" y="363"/>
                    <a:pt x="27" y="363"/>
                    <a:pt x="27" y="363"/>
                  </a:cubicBezTo>
                  <a:cubicBezTo>
                    <a:pt x="27" y="363"/>
                    <a:pt x="27" y="362"/>
                    <a:pt x="27" y="362"/>
                  </a:cubicBezTo>
                  <a:cubicBezTo>
                    <a:pt x="27" y="362"/>
                    <a:pt x="27" y="362"/>
                    <a:pt x="27" y="362"/>
                  </a:cubicBezTo>
                  <a:cubicBezTo>
                    <a:pt x="27" y="362"/>
                    <a:pt x="27" y="362"/>
                    <a:pt x="27" y="362"/>
                  </a:cubicBezTo>
                  <a:cubicBezTo>
                    <a:pt x="28" y="362"/>
                    <a:pt x="28" y="362"/>
                    <a:pt x="28" y="362"/>
                  </a:cubicBezTo>
                  <a:cubicBezTo>
                    <a:pt x="28" y="362"/>
                    <a:pt x="28" y="362"/>
                    <a:pt x="28" y="362"/>
                  </a:cubicBezTo>
                  <a:cubicBezTo>
                    <a:pt x="29" y="361"/>
                    <a:pt x="29" y="361"/>
                    <a:pt x="29" y="360"/>
                  </a:cubicBezTo>
                  <a:cubicBezTo>
                    <a:pt x="29" y="360"/>
                    <a:pt x="29" y="360"/>
                    <a:pt x="29" y="360"/>
                  </a:cubicBezTo>
                  <a:cubicBezTo>
                    <a:pt x="29" y="360"/>
                    <a:pt x="29" y="360"/>
                    <a:pt x="29" y="360"/>
                  </a:cubicBezTo>
                  <a:cubicBezTo>
                    <a:pt x="29" y="359"/>
                    <a:pt x="30" y="359"/>
                    <a:pt x="30" y="359"/>
                  </a:cubicBezTo>
                  <a:cubicBezTo>
                    <a:pt x="30" y="359"/>
                    <a:pt x="30" y="359"/>
                    <a:pt x="30" y="359"/>
                  </a:cubicBezTo>
                  <a:cubicBezTo>
                    <a:pt x="30" y="359"/>
                    <a:pt x="31" y="359"/>
                    <a:pt x="31" y="359"/>
                  </a:cubicBezTo>
                  <a:cubicBezTo>
                    <a:pt x="32" y="358"/>
                    <a:pt x="32" y="358"/>
                    <a:pt x="31" y="357"/>
                  </a:cubicBezTo>
                  <a:cubicBezTo>
                    <a:pt x="31" y="357"/>
                    <a:pt x="31" y="357"/>
                    <a:pt x="31" y="357"/>
                  </a:cubicBezTo>
                  <a:cubicBezTo>
                    <a:pt x="31" y="357"/>
                    <a:pt x="31" y="356"/>
                    <a:pt x="31" y="356"/>
                  </a:cubicBezTo>
                  <a:cubicBezTo>
                    <a:pt x="31" y="356"/>
                    <a:pt x="32" y="355"/>
                    <a:pt x="33" y="355"/>
                  </a:cubicBezTo>
                  <a:cubicBezTo>
                    <a:pt x="33" y="355"/>
                    <a:pt x="34" y="355"/>
                    <a:pt x="34" y="356"/>
                  </a:cubicBezTo>
                  <a:cubicBezTo>
                    <a:pt x="34" y="356"/>
                    <a:pt x="35" y="356"/>
                    <a:pt x="35" y="357"/>
                  </a:cubicBezTo>
                  <a:cubicBezTo>
                    <a:pt x="35" y="357"/>
                    <a:pt x="35" y="357"/>
                    <a:pt x="35" y="357"/>
                  </a:cubicBezTo>
                  <a:cubicBezTo>
                    <a:pt x="35" y="357"/>
                    <a:pt x="35" y="357"/>
                    <a:pt x="35" y="357"/>
                  </a:cubicBezTo>
                  <a:cubicBezTo>
                    <a:pt x="36" y="358"/>
                    <a:pt x="36" y="358"/>
                    <a:pt x="36" y="358"/>
                  </a:cubicBezTo>
                  <a:cubicBezTo>
                    <a:pt x="36" y="358"/>
                    <a:pt x="37" y="358"/>
                    <a:pt x="37" y="358"/>
                  </a:cubicBezTo>
                  <a:cubicBezTo>
                    <a:pt x="37" y="358"/>
                    <a:pt x="37" y="358"/>
                    <a:pt x="37" y="358"/>
                  </a:cubicBezTo>
                  <a:cubicBezTo>
                    <a:pt x="37" y="358"/>
                    <a:pt x="38" y="359"/>
                    <a:pt x="38" y="359"/>
                  </a:cubicBezTo>
                  <a:cubicBezTo>
                    <a:pt x="38" y="359"/>
                    <a:pt x="39" y="359"/>
                    <a:pt x="39" y="359"/>
                  </a:cubicBezTo>
                  <a:cubicBezTo>
                    <a:pt x="39" y="359"/>
                    <a:pt x="39" y="360"/>
                    <a:pt x="39" y="360"/>
                  </a:cubicBezTo>
                  <a:cubicBezTo>
                    <a:pt x="39" y="360"/>
                    <a:pt x="40" y="360"/>
                    <a:pt x="40" y="360"/>
                  </a:cubicBezTo>
                  <a:cubicBezTo>
                    <a:pt x="40" y="360"/>
                    <a:pt x="40" y="361"/>
                    <a:pt x="40" y="361"/>
                  </a:cubicBezTo>
                  <a:cubicBezTo>
                    <a:pt x="40" y="361"/>
                    <a:pt x="40" y="361"/>
                    <a:pt x="41" y="361"/>
                  </a:cubicBezTo>
                  <a:cubicBezTo>
                    <a:pt x="41" y="362"/>
                    <a:pt x="41" y="362"/>
                    <a:pt x="41" y="362"/>
                  </a:cubicBezTo>
                  <a:cubicBezTo>
                    <a:pt x="41" y="363"/>
                    <a:pt x="39" y="363"/>
                    <a:pt x="38" y="363"/>
                  </a:cubicBezTo>
                  <a:cubicBezTo>
                    <a:pt x="38" y="363"/>
                    <a:pt x="37" y="363"/>
                    <a:pt x="37" y="363"/>
                  </a:cubicBezTo>
                  <a:cubicBezTo>
                    <a:pt x="37" y="363"/>
                    <a:pt x="37" y="363"/>
                    <a:pt x="37" y="363"/>
                  </a:cubicBezTo>
                  <a:cubicBezTo>
                    <a:pt x="36" y="363"/>
                    <a:pt x="36" y="363"/>
                    <a:pt x="36" y="362"/>
                  </a:cubicBezTo>
                  <a:cubicBezTo>
                    <a:pt x="35" y="362"/>
                    <a:pt x="35" y="362"/>
                    <a:pt x="35" y="362"/>
                  </a:cubicBezTo>
                  <a:cubicBezTo>
                    <a:pt x="35" y="362"/>
                    <a:pt x="35" y="361"/>
                    <a:pt x="35" y="361"/>
                  </a:cubicBezTo>
                  <a:cubicBezTo>
                    <a:pt x="35" y="361"/>
                    <a:pt x="35" y="361"/>
                    <a:pt x="34" y="361"/>
                  </a:cubicBezTo>
                  <a:cubicBezTo>
                    <a:pt x="34" y="361"/>
                    <a:pt x="34" y="361"/>
                    <a:pt x="34" y="362"/>
                  </a:cubicBezTo>
                  <a:cubicBezTo>
                    <a:pt x="33" y="362"/>
                    <a:pt x="34" y="362"/>
                    <a:pt x="34" y="362"/>
                  </a:cubicBezTo>
                  <a:cubicBezTo>
                    <a:pt x="34" y="363"/>
                    <a:pt x="34" y="363"/>
                    <a:pt x="34" y="363"/>
                  </a:cubicBezTo>
                  <a:cubicBezTo>
                    <a:pt x="34" y="363"/>
                    <a:pt x="34" y="363"/>
                    <a:pt x="34" y="363"/>
                  </a:cubicBezTo>
                  <a:cubicBezTo>
                    <a:pt x="34" y="364"/>
                    <a:pt x="34" y="364"/>
                    <a:pt x="34" y="364"/>
                  </a:cubicBezTo>
                  <a:cubicBezTo>
                    <a:pt x="34" y="364"/>
                    <a:pt x="34" y="364"/>
                    <a:pt x="34" y="364"/>
                  </a:cubicBezTo>
                  <a:cubicBezTo>
                    <a:pt x="35" y="364"/>
                    <a:pt x="35" y="364"/>
                    <a:pt x="35" y="364"/>
                  </a:cubicBezTo>
                  <a:cubicBezTo>
                    <a:pt x="35" y="364"/>
                    <a:pt x="35" y="364"/>
                    <a:pt x="35" y="364"/>
                  </a:cubicBezTo>
                  <a:cubicBezTo>
                    <a:pt x="35" y="364"/>
                    <a:pt x="35" y="364"/>
                    <a:pt x="35" y="364"/>
                  </a:cubicBezTo>
                  <a:cubicBezTo>
                    <a:pt x="35" y="364"/>
                    <a:pt x="35" y="364"/>
                    <a:pt x="35" y="364"/>
                  </a:cubicBezTo>
                  <a:cubicBezTo>
                    <a:pt x="36" y="364"/>
                    <a:pt x="36" y="364"/>
                    <a:pt x="36" y="365"/>
                  </a:cubicBezTo>
                  <a:cubicBezTo>
                    <a:pt x="36" y="365"/>
                    <a:pt x="36" y="365"/>
                    <a:pt x="36" y="365"/>
                  </a:cubicBezTo>
                  <a:cubicBezTo>
                    <a:pt x="36" y="365"/>
                    <a:pt x="37" y="365"/>
                    <a:pt x="37" y="365"/>
                  </a:cubicBezTo>
                  <a:cubicBezTo>
                    <a:pt x="37" y="365"/>
                    <a:pt x="38" y="365"/>
                    <a:pt x="38" y="365"/>
                  </a:cubicBezTo>
                  <a:cubicBezTo>
                    <a:pt x="38" y="365"/>
                    <a:pt x="38" y="365"/>
                    <a:pt x="38" y="365"/>
                  </a:cubicBezTo>
                  <a:cubicBezTo>
                    <a:pt x="38" y="365"/>
                    <a:pt x="38" y="365"/>
                    <a:pt x="38" y="365"/>
                  </a:cubicBezTo>
                  <a:cubicBezTo>
                    <a:pt x="38" y="365"/>
                    <a:pt x="38" y="365"/>
                    <a:pt x="38" y="365"/>
                  </a:cubicBezTo>
                  <a:cubicBezTo>
                    <a:pt x="39" y="365"/>
                    <a:pt x="39" y="365"/>
                    <a:pt x="39" y="366"/>
                  </a:cubicBezTo>
                  <a:cubicBezTo>
                    <a:pt x="39" y="366"/>
                    <a:pt x="40" y="366"/>
                    <a:pt x="40" y="366"/>
                  </a:cubicBezTo>
                  <a:cubicBezTo>
                    <a:pt x="40" y="366"/>
                    <a:pt x="40" y="366"/>
                    <a:pt x="40" y="367"/>
                  </a:cubicBezTo>
                  <a:cubicBezTo>
                    <a:pt x="40" y="367"/>
                    <a:pt x="40" y="367"/>
                    <a:pt x="40" y="367"/>
                  </a:cubicBezTo>
                  <a:cubicBezTo>
                    <a:pt x="40" y="367"/>
                    <a:pt x="40" y="367"/>
                    <a:pt x="40" y="367"/>
                  </a:cubicBezTo>
                  <a:cubicBezTo>
                    <a:pt x="40" y="367"/>
                    <a:pt x="40" y="367"/>
                    <a:pt x="40" y="367"/>
                  </a:cubicBezTo>
                  <a:cubicBezTo>
                    <a:pt x="40" y="368"/>
                    <a:pt x="40" y="368"/>
                    <a:pt x="41" y="368"/>
                  </a:cubicBezTo>
                  <a:cubicBezTo>
                    <a:pt x="41" y="368"/>
                    <a:pt x="41" y="368"/>
                    <a:pt x="41" y="367"/>
                  </a:cubicBezTo>
                  <a:cubicBezTo>
                    <a:pt x="41" y="367"/>
                    <a:pt x="42" y="367"/>
                    <a:pt x="42" y="367"/>
                  </a:cubicBezTo>
                  <a:cubicBezTo>
                    <a:pt x="42" y="366"/>
                    <a:pt x="42" y="366"/>
                    <a:pt x="42" y="366"/>
                  </a:cubicBezTo>
                  <a:cubicBezTo>
                    <a:pt x="43" y="366"/>
                    <a:pt x="43" y="366"/>
                    <a:pt x="44" y="366"/>
                  </a:cubicBezTo>
                  <a:cubicBezTo>
                    <a:pt x="44" y="366"/>
                    <a:pt x="44" y="366"/>
                    <a:pt x="44" y="366"/>
                  </a:cubicBezTo>
                  <a:cubicBezTo>
                    <a:pt x="45" y="366"/>
                    <a:pt x="45" y="366"/>
                    <a:pt x="45" y="366"/>
                  </a:cubicBezTo>
                  <a:cubicBezTo>
                    <a:pt x="45" y="367"/>
                    <a:pt x="45" y="367"/>
                    <a:pt x="44" y="367"/>
                  </a:cubicBezTo>
                  <a:cubicBezTo>
                    <a:pt x="44" y="367"/>
                    <a:pt x="44" y="367"/>
                    <a:pt x="44" y="367"/>
                  </a:cubicBezTo>
                  <a:cubicBezTo>
                    <a:pt x="44" y="367"/>
                    <a:pt x="44" y="367"/>
                    <a:pt x="45" y="367"/>
                  </a:cubicBezTo>
                  <a:cubicBezTo>
                    <a:pt x="45" y="368"/>
                    <a:pt x="45" y="368"/>
                    <a:pt x="45" y="369"/>
                  </a:cubicBezTo>
                  <a:cubicBezTo>
                    <a:pt x="45" y="369"/>
                    <a:pt x="44" y="370"/>
                    <a:pt x="44" y="370"/>
                  </a:cubicBezTo>
                  <a:cubicBezTo>
                    <a:pt x="43" y="370"/>
                    <a:pt x="43" y="370"/>
                    <a:pt x="43" y="371"/>
                  </a:cubicBezTo>
                  <a:cubicBezTo>
                    <a:pt x="43" y="371"/>
                    <a:pt x="43" y="371"/>
                    <a:pt x="43" y="371"/>
                  </a:cubicBezTo>
                  <a:cubicBezTo>
                    <a:pt x="44" y="371"/>
                    <a:pt x="44" y="371"/>
                    <a:pt x="44" y="371"/>
                  </a:cubicBezTo>
                  <a:cubicBezTo>
                    <a:pt x="44" y="371"/>
                    <a:pt x="44" y="371"/>
                    <a:pt x="44" y="371"/>
                  </a:cubicBezTo>
                  <a:cubicBezTo>
                    <a:pt x="45" y="371"/>
                    <a:pt x="45" y="371"/>
                    <a:pt x="45" y="371"/>
                  </a:cubicBezTo>
                  <a:cubicBezTo>
                    <a:pt x="45" y="371"/>
                    <a:pt x="46" y="371"/>
                    <a:pt x="46" y="371"/>
                  </a:cubicBezTo>
                  <a:cubicBezTo>
                    <a:pt x="46" y="371"/>
                    <a:pt x="46" y="371"/>
                    <a:pt x="46" y="371"/>
                  </a:cubicBezTo>
                  <a:cubicBezTo>
                    <a:pt x="46" y="371"/>
                    <a:pt x="46" y="370"/>
                    <a:pt x="46" y="369"/>
                  </a:cubicBezTo>
                  <a:cubicBezTo>
                    <a:pt x="46" y="369"/>
                    <a:pt x="46" y="369"/>
                    <a:pt x="46" y="368"/>
                  </a:cubicBezTo>
                  <a:cubicBezTo>
                    <a:pt x="47" y="368"/>
                    <a:pt x="47" y="367"/>
                    <a:pt x="48" y="367"/>
                  </a:cubicBezTo>
                  <a:cubicBezTo>
                    <a:pt x="49" y="367"/>
                    <a:pt x="49" y="367"/>
                    <a:pt x="49" y="368"/>
                  </a:cubicBezTo>
                  <a:cubicBezTo>
                    <a:pt x="49" y="367"/>
                    <a:pt x="49" y="367"/>
                    <a:pt x="49" y="367"/>
                  </a:cubicBezTo>
                  <a:cubicBezTo>
                    <a:pt x="49" y="367"/>
                    <a:pt x="49" y="367"/>
                    <a:pt x="49" y="366"/>
                  </a:cubicBezTo>
                  <a:cubicBezTo>
                    <a:pt x="48" y="366"/>
                    <a:pt x="48" y="366"/>
                    <a:pt x="48" y="366"/>
                  </a:cubicBezTo>
                  <a:cubicBezTo>
                    <a:pt x="48" y="366"/>
                    <a:pt x="48" y="366"/>
                    <a:pt x="48" y="366"/>
                  </a:cubicBezTo>
                  <a:cubicBezTo>
                    <a:pt x="48" y="366"/>
                    <a:pt x="48" y="366"/>
                    <a:pt x="48" y="366"/>
                  </a:cubicBezTo>
                  <a:cubicBezTo>
                    <a:pt x="48" y="365"/>
                    <a:pt x="48" y="365"/>
                    <a:pt x="48" y="365"/>
                  </a:cubicBezTo>
                  <a:cubicBezTo>
                    <a:pt x="48" y="365"/>
                    <a:pt x="48" y="365"/>
                    <a:pt x="48" y="365"/>
                  </a:cubicBezTo>
                  <a:cubicBezTo>
                    <a:pt x="49" y="365"/>
                    <a:pt x="49" y="365"/>
                    <a:pt x="49" y="365"/>
                  </a:cubicBezTo>
                  <a:cubicBezTo>
                    <a:pt x="49" y="365"/>
                    <a:pt x="49" y="365"/>
                    <a:pt x="49" y="365"/>
                  </a:cubicBezTo>
                  <a:cubicBezTo>
                    <a:pt x="49" y="365"/>
                    <a:pt x="49" y="365"/>
                    <a:pt x="49" y="365"/>
                  </a:cubicBezTo>
                  <a:cubicBezTo>
                    <a:pt x="50" y="365"/>
                    <a:pt x="50" y="365"/>
                    <a:pt x="50" y="365"/>
                  </a:cubicBezTo>
                  <a:cubicBezTo>
                    <a:pt x="51" y="365"/>
                    <a:pt x="52" y="365"/>
                    <a:pt x="52" y="366"/>
                  </a:cubicBezTo>
                  <a:cubicBezTo>
                    <a:pt x="52" y="366"/>
                    <a:pt x="52" y="366"/>
                    <a:pt x="53" y="366"/>
                  </a:cubicBezTo>
                  <a:cubicBezTo>
                    <a:pt x="53" y="367"/>
                    <a:pt x="53" y="367"/>
                    <a:pt x="54" y="367"/>
                  </a:cubicBezTo>
                  <a:cubicBezTo>
                    <a:pt x="54" y="367"/>
                    <a:pt x="54" y="367"/>
                    <a:pt x="54" y="367"/>
                  </a:cubicBezTo>
                  <a:cubicBezTo>
                    <a:pt x="54" y="367"/>
                    <a:pt x="55" y="367"/>
                    <a:pt x="55" y="368"/>
                  </a:cubicBezTo>
                  <a:cubicBezTo>
                    <a:pt x="55" y="368"/>
                    <a:pt x="56" y="368"/>
                    <a:pt x="56" y="368"/>
                  </a:cubicBezTo>
                  <a:cubicBezTo>
                    <a:pt x="56" y="368"/>
                    <a:pt x="57" y="368"/>
                    <a:pt x="57" y="368"/>
                  </a:cubicBezTo>
                  <a:cubicBezTo>
                    <a:pt x="57" y="368"/>
                    <a:pt x="57" y="368"/>
                    <a:pt x="57" y="368"/>
                  </a:cubicBezTo>
                  <a:cubicBezTo>
                    <a:pt x="58" y="368"/>
                    <a:pt x="58" y="368"/>
                    <a:pt x="58" y="368"/>
                  </a:cubicBezTo>
                  <a:cubicBezTo>
                    <a:pt x="58" y="368"/>
                    <a:pt x="59" y="368"/>
                    <a:pt x="59" y="367"/>
                  </a:cubicBezTo>
                  <a:cubicBezTo>
                    <a:pt x="59" y="367"/>
                    <a:pt x="59" y="367"/>
                    <a:pt x="60" y="367"/>
                  </a:cubicBezTo>
                  <a:cubicBezTo>
                    <a:pt x="60" y="367"/>
                    <a:pt x="60" y="367"/>
                    <a:pt x="61" y="368"/>
                  </a:cubicBezTo>
                  <a:cubicBezTo>
                    <a:pt x="61" y="368"/>
                    <a:pt x="62" y="368"/>
                    <a:pt x="62" y="368"/>
                  </a:cubicBezTo>
                  <a:cubicBezTo>
                    <a:pt x="63" y="368"/>
                    <a:pt x="63" y="368"/>
                    <a:pt x="63" y="368"/>
                  </a:cubicBezTo>
                  <a:cubicBezTo>
                    <a:pt x="64" y="368"/>
                    <a:pt x="64" y="368"/>
                    <a:pt x="65" y="368"/>
                  </a:cubicBezTo>
                  <a:cubicBezTo>
                    <a:pt x="66" y="368"/>
                    <a:pt x="66" y="368"/>
                    <a:pt x="67" y="368"/>
                  </a:cubicBezTo>
                  <a:cubicBezTo>
                    <a:pt x="68" y="369"/>
                    <a:pt x="68" y="369"/>
                    <a:pt x="68" y="369"/>
                  </a:cubicBezTo>
                  <a:cubicBezTo>
                    <a:pt x="68" y="369"/>
                    <a:pt x="68" y="369"/>
                    <a:pt x="69" y="370"/>
                  </a:cubicBezTo>
                  <a:cubicBezTo>
                    <a:pt x="69" y="370"/>
                    <a:pt x="70" y="370"/>
                    <a:pt x="70" y="371"/>
                  </a:cubicBezTo>
                  <a:cubicBezTo>
                    <a:pt x="71" y="371"/>
                    <a:pt x="72" y="371"/>
                    <a:pt x="72" y="372"/>
                  </a:cubicBezTo>
                  <a:cubicBezTo>
                    <a:pt x="72" y="372"/>
                    <a:pt x="72" y="372"/>
                    <a:pt x="72" y="372"/>
                  </a:cubicBezTo>
                  <a:cubicBezTo>
                    <a:pt x="73" y="373"/>
                    <a:pt x="73" y="374"/>
                    <a:pt x="74" y="374"/>
                  </a:cubicBezTo>
                  <a:cubicBezTo>
                    <a:pt x="74" y="374"/>
                    <a:pt x="74" y="374"/>
                    <a:pt x="74" y="374"/>
                  </a:cubicBezTo>
                  <a:cubicBezTo>
                    <a:pt x="74" y="374"/>
                    <a:pt x="74" y="374"/>
                    <a:pt x="74" y="374"/>
                  </a:cubicBezTo>
                  <a:cubicBezTo>
                    <a:pt x="76" y="374"/>
                    <a:pt x="77" y="374"/>
                    <a:pt x="77" y="375"/>
                  </a:cubicBezTo>
                  <a:cubicBezTo>
                    <a:pt x="78" y="376"/>
                    <a:pt x="78" y="376"/>
                    <a:pt x="79" y="377"/>
                  </a:cubicBezTo>
                  <a:cubicBezTo>
                    <a:pt x="80" y="377"/>
                    <a:pt x="80" y="378"/>
                    <a:pt x="81" y="378"/>
                  </a:cubicBezTo>
                  <a:cubicBezTo>
                    <a:pt x="81" y="379"/>
                    <a:pt x="81" y="379"/>
                    <a:pt x="81" y="379"/>
                  </a:cubicBezTo>
                  <a:cubicBezTo>
                    <a:pt x="81" y="379"/>
                    <a:pt x="82" y="380"/>
                    <a:pt x="83" y="380"/>
                  </a:cubicBezTo>
                  <a:cubicBezTo>
                    <a:pt x="83" y="380"/>
                    <a:pt x="84" y="380"/>
                    <a:pt x="84" y="381"/>
                  </a:cubicBezTo>
                  <a:cubicBezTo>
                    <a:pt x="84" y="381"/>
                    <a:pt x="84" y="381"/>
                    <a:pt x="85" y="381"/>
                  </a:cubicBezTo>
                  <a:cubicBezTo>
                    <a:pt x="86" y="381"/>
                    <a:pt x="87" y="382"/>
                    <a:pt x="88" y="383"/>
                  </a:cubicBezTo>
                  <a:cubicBezTo>
                    <a:pt x="88" y="384"/>
                    <a:pt x="88" y="385"/>
                    <a:pt x="89" y="385"/>
                  </a:cubicBezTo>
                  <a:cubicBezTo>
                    <a:pt x="89" y="386"/>
                    <a:pt x="89" y="386"/>
                    <a:pt x="89" y="386"/>
                  </a:cubicBezTo>
                  <a:cubicBezTo>
                    <a:pt x="89" y="386"/>
                    <a:pt x="89" y="386"/>
                    <a:pt x="89" y="386"/>
                  </a:cubicBezTo>
                  <a:cubicBezTo>
                    <a:pt x="89" y="386"/>
                    <a:pt x="89" y="386"/>
                    <a:pt x="90" y="385"/>
                  </a:cubicBezTo>
                  <a:cubicBezTo>
                    <a:pt x="90" y="385"/>
                    <a:pt x="90" y="384"/>
                    <a:pt x="91" y="384"/>
                  </a:cubicBezTo>
                  <a:cubicBezTo>
                    <a:pt x="91" y="384"/>
                    <a:pt x="91" y="384"/>
                    <a:pt x="91" y="384"/>
                  </a:cubicBezTo>
                  <a:cubicBezTo>
                    <a:pt x="91" y="385"/>
                    <a:pt x="92" y="385"/>
                    <a:pt x="92" y="385"/>
                  </a:cubicBezTo>
                  <a:cubicBezTo>
                    <a:pt x="92" y="385"/>
                    <a:pt x="92" y="385"/>
                    <a:pt x="92" y="385"/>
                  </a:cubicBezTo>
                  <a:cubicBezTo>
                    <a:pt x="92" y="386"/>
                    <a:pt x="92" y="386"/>
                    <a:pt x="93" y="386"/>
                  </a:cubicBezTo>
                  <a:cubicBezTo>
                    <a:pt x="93" y="386"/>
                    <a:pt x="93" y="386"/>
                    <a:pt x="93" y="386"/>
                  </a:cubicBezTo>
                  <a:cubicBezTo>
                    <a:pt x="95" y="387"/>
                    <a:pt x="96" y="388"/>
                    <a:pt x="97" y="389"/>
                  </a:cubicBezTo>
                  <a:cubicBezTo>
                    <a:pt x="97" y="389"/>
                    <a:pt x="98" y="390"/>
                    <a:pt x="98" y="390"/>
                  </a:cubicBezTo>
                  <a:cubicBezTo>
                    <a:pt x="98" y="390"/>
                    <a:pt x="98" y="390"/>
                    <a:pt x="99" y="389"/>
                  </a:cubicBezTo>
                  <a:cubicBezTo>
                    <a:pt x="99" y="388"/>
                    <a:pt x="99" y="388"/>
                    <a:pt x="99" y="387"/>
                  </a:cubicBezTo>
                  <a:cubicBezTo>
                    <a:pt x="98" y="387"/>
                    <a:pt x="98" y="387"/>
                    <a:pt x="98" y="387"/>
                  </a:cubicBezTo>
                  <a:cubicBezTo>
                    <a:pt x="98" y="386"/>
                    <a:pt x="98" y="386"/>
                    <a:pt x="98" y="386"/>
                  </a:cubicBezTo>
                  <a:cubicBezTo>
                    <a:pt x="98" y="386"/>
                    <a:pt x="99" y="386"/>
                    <a:pt x="99" y="386"/>
                  </a:cubicBezTo>
                  <a:cubicBezTo>
                    <a:pt x="99" y="386"/>
                    <a:pt x="99" y="386"/>
                    <a:pt x="99" y="386"/>
                  </a:cubicBezTo>
                  <a:cubicBezTo>
                    <a:pt x="99" y="386"/>
                    <a:pt x="99" y="386"/>
                    <a:pt x="99" y="386"/>
                  </a:cubicBezTo>
                  <a:cubicBezTo>
                    <a:pt x="99" y="386"/>
                    <a:pt x="99" y="386"/>
                    <a:pt x="99" y="386"/>
                  </a:cubicBezTo>
                  <a:cubicBezTo>
                    <a:pt x="99" y="386"/>
                    <a:pt x="99" y="386"/>
                    <a:pt x="99" y="386"/>
                  </a:cubicBezTo>
                  <a:cubicBezTo>
                    <a:pt x="99" y="386"/>
                    <a:pt x="99" y="386"/>
                    <a:pt x="100" y="387"/>
                  </a:cubicBezTo>
                  <a:cubicBezTo>
                    <a:pt x="100" y="387"/>
                    <a:pt x="100" y="387"/>
                    <a:pt x="100" y="387"/>
                  </a:cubicBezTo>
                  <a:cubicBezTo>
                    <a:pt x="100" y="388"/>
                    <a:pt x="101" y="388"/>
                    <a:pt x="101" y="389"/>
                  </a:cubicBezTo>
                  <a:cubicBezTo>
                    <a:pt x="101" y="389"/>
                    <a:pt x="101" y="390"/>
                    <a:pt x="101" y="390"/>
                  </a:cubicBezTo>
                  <a:cubicBezTo>
                    <a:pt x="101" y="390"/>
                    <a:pt x="101" y="390"/>
                    <a:pt x="101" y="390"/>
                  </a:cubicBezTo>
                  <a:cubicBezTo>
                    <a:pt x="100" y="390"/>
                    <a:pt x="100" y="390"/>
                    <a:pt x="100" y="391"/>
                  </a:cubicBezTo>
                  <a:cubicBezTo>
                    <a:pt x="100" y="391"/>
                    <a:pt x="101" y="391"/>
                    <a:pt x="101" y="391"/>
                  </a:cubicBezTo>
                  <a:cubicBezTo>
                    <a:pt x="101" y="391"/>
                    <a:pt x="102" y="391"/>
                    <a:pt x="102" y="392"/>
                  </a:cubicBezTo>
                  <a:cubicBezTo>
                    <a:pt x="102" y="392"/>
                    <a:pt x="102" y="392"/>
                    <a:pt x="103" y="392"/>
                  </a:cubicBezTo>
                  <a:cubicBezTo>
                    <a:pt x="103" y="392"/>
                    <a:pt x="103" y="392"/>
                    <a:pt x="103" y="392"/>
                  </a:cubicBezTo>
                  <a:cubicBezTo>
                    <a:pt x="103" y="393"/>
                    <a:pt x="104" y="393"/>
                    <a:pt x="104" y="394"/>
                  </a:cubicBezTo>
                  <a:cubicBezTo>
                    <a:pt x="104" y="394"/>
                    <a:pt x="105" y="394"/>
                    <a:pt x="105" y="394"/>
                  </a:cubicBezTo>
                  <a:cubicBezTo>
                    <a:pt x="105" y="395"/>
                    <a:pt x="105" y="395"/>
                    <a:pt x="106" y="395"/>
                  </a:cubicBezTo>
                  <a:cubicBezTo>
                    <a:pt x="106" y="395"/>
                    <a:pt x="106" y="395"/>
                    <a:pt x="106" y="395"/>
                  </a:cubicBezTo>
                  <a:cubicBezTo>
                    <a:pt x="106" y="395"/>
                    <a:pt x="106" y="395"/>
                    <a:pt x="106" y="395"/>
                  </a:cubicBezTo>
                  <a:cubicBezTo>
                    <a:pt x="107" y="395"/>
                    <a:pt x="107" y="394"/>
                    <a:pt x="107" y="394"/>
                  </a:cubicBezTo>
                  <a:cubicBezTo>
                    <a:pt x="107" y="394"/>
                    <a:pt x="107" y="394"/>
                    <a:pt x="108" y="395"/>
                  </a:cubicBezTo>
                  <a:cubicBezTo>
                    <a:pt x="108" y="395"/>
                    <a:pt x="108" y="395"/>
                    <a:pt x="108" y="395"/>
                  </a:cubicBezTo>
                  <a:cubicBezTo>
                    <a:pt x="108" y="395"/>
                    <a:pt x="108" y="395"/>
                    <a:pt x="108" y="395"/>
                  </a:cubicBezTo>
                  <a:cubicBezTo>
                    <a:pt x="108" y="396"/>
                    <a:pt x="108" y="396"/>
                    <a:pt x="108" y="396"/>
                  </a:cubicBezTo>
                  <a:cubicBezTo>
                    <a:pt x="109" y="397"/>
                    <a:pt x="109" y="397"/>
                    <a:pt x="110" y="398"/>
                  </a:cubicBezTo>
                  <a:cubicBezTo>
                    <a:pt x="110" y="398"/>
                    <a:pt x="110" y="398"/>
                    <a:pt x="110" y="398"/>
                  </a:cubicBezTo>
                  <a:cubicBezTo>
                    <a:pt x="110" y="398"/>
                    <a:pt x="111" y="398"/>
                    <a:pt x="111" y="399"/>
                  </a:cubicBezTo>
                  <a:cubicBezTo>
                    <a:pt x="111" y="399"/>
                    <a:pt x="111" y="399"/>
                    <a:pt x="111" y="400"/>
                  </a:cubicBezTo>
                  <a:cubicBezTo>
                    <a:pt x="112" y="400"/>
                    <a:pt x="112" y="400"/>
                    <a:pt x="112" y="401"/>
                  </a:cubicBezTo>
                  <a:cubicBezTo>
                    <a:pt x="112" y="401"/>
                    <a:pt x="113" y="401"/>
                    <a:pt x="113" y="401"/>
                  </a:cubicBezTo>
                  <a:cubicBezTo>
                    <a:pt x="114" y="402"/>
                    <a:pt x="114" y="402"/>
                    <a:pt x="114" y="402"/>
                  </a:cubicBezTo>
                  <a:cubicBezTo>
                    <a:pt x="114" y="402"/>
                    <a:pt x="115" y="402"/>
                    <a:pt x="115" y="403"/>
                  </a:cubicBezTo>
                  <a:cubicBezTo>
                    <a:pt x="115" y="403"/>
                    <a:pt x="115" y="403"/>
                    <a:pt x="115" y="403"/>
                  </a:cubicBezTo>
                  <a:cubicBezTo>
                    <a:pt x="116" y="403"/>
                    <a:pt x="115" y="405"/>
                    <a:pt x="115" y="405"/>
                  </a:cubicBezTo>
                  <a:cubicBezTo>
                    <a:pt x="115" y="406"/>
                    <a:pt x="115" y="406"/>
                    <a:pt x="115" y="406"/>
                  </a:cubicBezTo>
                  <a:cubicBezTo>
                    <a:pt x="115" y="407"/>
                    <a:pt x="114" y="407"/>
                    <a:pt x="114" y="408"/>
                  </a:cubicBezTo>
                  <a:cubicBezTo>
                    <a:pt x="114" y="409"/>
                    <a:pt x="114" y="410"/>
                    <a:pt x="114" y="411"/>
                  </a:cubicBezTo>
                  <a:cubicBezTo>
                    <a:pt x="113" y="412"/>
                    <a:pt x="113" y="412"/>
                    <a:pt x="112" y="413"/>
                  </a:cubicBezTo>
                  <a:cubicBezTo>
                    <a:pt x="112" y="414"/>
                    <a:pt x="111" y="414"/>
                    <a:pt x="111" y="415"/>
                  </a:cubicBezTo>
                  <a:cubicBezTo>
                    <a:pt x="110" y="416"/>
                    <a:pt x="109" y="417"/>
                    <a:pt x="108" y="418"/>
                  </a:cubicBezTo>
                  <a:cubicBezTo>
                    <a:pt x="108" y="418"/>
                    <a:pt x="108" y="418"/>
                    <a:pt x="108" y="418"/>
                  </a:cubicBezTo>
                  <a:cubicBezTo>
                    <a:pt x="107" y="419"/>
                    <a:pt x="107" y="419"/>
                    <a:pt x="106" y="420"/>
                  </a:cubicBezTo>
                  <a:cubicBezTo>
                    <a:pt x="105" y="421"/>
                    <a:pt x="105" y="422"/>
                    <a:pt x="104" y="422"/>
                  </a:cubicBezTo>
                  <a:cubicBezTo>
                    <a:pt x="103" y="423"/>
                    <a:pt x="102" y="423"/>
                    <a:pt x="101" y="423"/>
                  </a:cubicBezTo>
                  <a:cubicBezTo>
                    <a:pt x="100" y="423"/>
                    <a:pt x="100" y="423"/>
                    <a:pt x="99" y="423"/>
                  </a:cubicBezTo>
                  <a:cubicBezTo>
                    <a:pt x="99" y="424"/>
                    <a:pt x="98" y="424"/>
                    <a:pt x="98" y="424"/>
                  </a:cubicBezTo>
                  <a:cubicBezTo>
                    <a:pt x="97" y="425"/>
                    <a:pt x="97" y="425"/>
                    <a:pt x="96" y="425"/>
                  </a:cubicBezTo>
                  <a:cubicBezTo>
                    <a:pt x="96" y="425"/>
                    <a:pt x="96" y="425"/>
                    <a:pt x="95" y="425"/>
                  </a:cubicBezTo>
                  <a:cubicBezTo>
                    <a:pt x="95" y="425"/>
                    <a:pt x="95" y="425"/>
                    <a:pt x="95" y="425"/>
                  </a:cubicBezTo>
                  <a:cubicBezTo>
                    <a:pt x="95" y="425"/>
                    <a:pt x="95" y="425"/>
                    <a:pt x="95" y="425"/>
                  </a:cubicBezTo>
                  <a:cubicBezTo>
                    <a:pt x="95" y="425"/>
                    <a:pt x="95" y="425"/>
                    <a:pt x="94" y="425"/>
                  </a:cubicBezTo>
                  <a:cubicBezTo>
                    <a:pt x="94" y="425"/>
                    <a:pt x="93" y="425"/>
                    <a:pt x="92" y="426"/>
                  </a:cubicBezTo>
                  <a:cubicBezTo>
                    <a:pt x="92" y="426"/>
                    <a:pt x="91" y="426"/>
                    <a:pt x="91" y="426"/>
                  </a:cubicBezTo>
                  <a:cubicBezTo>
                    <a:pt x="91" y="426"/>
                    <a:pt x="91" y="426"/>
                    <a:pt x="90" y="426"/>
                  </a:cubicBezTo>
                  <a:cubicBezTo>
                    <a:pt x="89" y="426"/>
                    <a:pt x="88" y="426"/>
                    <a:pt x="87" y="426"/>
                  </a:cubicBezTo>
                  <a:cubicBezTo>
                    <a:pt x="86" y="425"/>
                    <a:pt x="85" y="425"/>
                    <a:pt x="85" y="425"/>
                  </a:cubicBezTo>
                  <a:cubicBezTo>
                    <a:pt x="84" y="425"/>
                    <a:pt x="84" y="425"/>
                    <a:pt x="83" y="425"/>
                  </a:cubicBezTo>
                  <a:cubicBezTo>
                    <a:pt x="82" y="425"/>
                    <a:pt x="82" y="425"/>
                    <a:pt x="81" y="425"/>
                  </a:cubicBezTo>
                  <a:cubicBezTo>
                    <a:pt x="81" y="425"/>
                    <a:pt x="80" y="425"/>
                    <a:pt x="79" y="425"/>
                  </a:cubicBezTo>
                  <a:cubicBezTo>
                    <a:pt x="79" y="425"/>
                    <a:pt x="78" y="425"/>
                    <a:pt x="78" y="425"/>
                  </a:cubicBezTo>
                  <a:cubicBezTo>
                    <a:pt x="77" y="425"/>
                    <a:pt x="77" y="425"/>
                    <a:pt x="77" y="424"/>
                  </a:cubicBezTo>
                  <a:cubicBezTo>
                    <a:pt x="77" y="424"/>
                    <a:pt x="77" y="424"/>
                    <a:pt x="77" y="423"/>
                  </a:cubicBezTo>
                  <a:cubicBezTo>
                    <a:pt x="76" y="423"/>
                    <a:pt x="76" y="423"/>
                    <a:pt x="76" y="423"/>
                  </a:cubicBezTo>
                  <a:cubicBezTo>
                    <a:pt x="76" y="424"/>
                    <a:pt x="76" y="424"/>
                    <a:pt x="75" y="424"/>
                  </a:cubicBezTo>
                  <a:cubicBezTo>
                    <a:pt x="75" y="424"/>
                    <a:pt x="75" y="424"/>
                    <a:pt x="75" y="424"/>
                  </a:cubicBezTo>
                  <a:cubicBezTo>
                    <a:pt x="74" y="423"/>
                    <a:pt x="74" y="423"/>
                    <a:pt x="74" y="423"/>
                  </a:cubicBezTo>
                  <a:cubicBezTo>
                    <a:pt x="73" y="423"/>
                    <a:pt x="73" y="423"/>
                    <a:pt x="72" y="423"/>
                  </a:cubicBezTo>
                  <a:cubicBezTo>
                    <a:pt x="72" y="423"/>
                    <a:pt x="72" y="423"/>
                    <a:pt x="72" y="423"/>
                  </a:cubicBezTo>
                  <a:cubicBezTo>
                    <a:pt x="72" y="423"/>
                    <a:pt x="72" y="423"/>
                    <a:pt x="72" y="423"/>
                  </a:cubicBezTo>
                  <a:cubicBezTo>
                    <a:pt x="72" y="423"/>
                    <a:pt x="72" y="423"/>
                    <a:pt x="71" y="423"/>
                  </a:cubicBezTo>
                  <a:cubicBezTo>
                    <a:pt x="71" y="423"/>
                    <a:pt x="71" y="423"/>
                    <a:pt x="70" y="422"/>
                  </a:cubicBezTo>
                  <a:cubicBezTo>
                    <a:pt x="70" y="422"/>
                    <a:pt x="70" y="422"/>
                    <a:pt x="70" y="422"/>
                  </a:cubicBezTo>
                  <a:cubicBezTo>
                    <a:pt x="70" y="422"/>
                    <a:pt x="70" y="422"/>
                    <a:pt x="70" y="422"/>
                  </a:cubicBezTo>
                  <a:cubicBezTo>
                    <a:pt x="70" y="422"/>
                    <a:pt x="69" y="422"/>
                    <a:pt x="69" y="422"/>
                  </a:cubicBezTo>
                  <a:cubicBezTo>
                    <a:pt x="69" y="422"/>
                    <a:pt x="69" y="422"/>
                    <a:pt x="69" y="422"/>
                  </a:cubicBezTo>
                  <a:cubicBezTo>
                    <a:pt x="69" y="422"/>
                    <a:pt x="69" y="422"/>
                    <a:pt x="68" y="422"/>
                  </a:cubicBezTo>
                  <a:cubicBezTo>
                    <a:pt x="68" y="422"/>
                    <a:pt x="68" y="422"/>
                    <a:pt x="68" y="422"/>
                  </a:cubicBezTo>
                  <a:cubicBezTo>
                    <a:pt x="67" y="422"/>
                    <a:pt x="67" y="422"/>
                    <a:pt x="67" y="422"/>
                  </a:cubicBezTo>
                  <a:cubicBezTo>
                    <a:pt x="67" y="422"/>
                    <a:pt x="66" y="422"/>
                    <a:pt x="66" y="421"/>
                  </a:cubicBezTo>
                  <a:cubicBezTo>
                    <a:pt x="65" y="421"/>
                    <a:pt x="65" y="421"/>
                    <a:pt x="65" y="421"/>
                  </a:cubicBezTo>
                  <a:cubicBezTo>
                    <a:pt x="64" y="421"/>
                    <a:pt x="64" y="420"/>
                    <a:pt x="64" y="420"/>
                  </a:cubicBezTo>
                  <a:cubicBezTo>
                    <a:pt x="64" y="419"/>
                    <a:pt x="64" y="419"/>
                    <a:pt x="63" y="419"/>
                  </a:cubicBezTo>
                  <a:cubicBezTo>
                    <a:pt x="62" y="419"/>
                    <a:pt x="62" y="419"/>
                    <a:pt x="61" y="419"/>
                  </a:cubicBezTo>
                  <a:cubicBezTo>
                    <a:pt x="61" y="419"/>
                    <a:pt x="61" y="419"/>
                    <a:pt x="60" y="418"/>
                  </a:cubicBezTo>
                  <a:cubicBezTo>
                    <a:pt x="60" y="418"/>
                    <a:pt x="59" y="418"/>
                    <a:pt x="59" y="418"/>
                  </a:cubicBezTo>
                  <a:cubicBezTo>
                    <a:pt x="59" y="418"/>
                    <a:pt x="59" y="418"/>
                    <a:pt x="58" y="418"/>
                  </a:cubicBezTo>
                  <a:cubicBezTo>
                    <a:pt x="58" y="418"/>
                    <a:pt x="58" y="418"/>
                    <a:pt x="57" y="418"/>
                  </a:cubicBezTo>
                  <a:cubicBezTo>
                    <a:pt x="57" y="418"/>
                    <a:pt x="57" y="418"/>
                    <a:pt x="57" y="418"/>
                  </a:cubicBezTo>
                  <a:cubicBezTo>
                    <a:pt x="56" y="418"/>
                    <a:pt x="56" y="418"/>
                    <a:pt x="56" y="418"/>
                  </a:cubicBezTo>
                  <a:cubicBezTo>
                    <a:pt x="55" y="418"/>
                    <a:pt x="55" y="418"/>
                    <a:pt x="55" y="418"/>
                  </a:cubicBezTo>
                  <a:cubicBezTo>
                    <a:pt x="55" y="418"/>
                    <a:pt x="55" y="418"/>
                    <a:pt x="55" y="418"/>
                  </a:cubicBezTo>
                  <a:cubicBezTo>
                    <a:pt x="54" y="418"/>
                    <a:pt x="54" y="418"/>
                    <a:pt x="54" y="418"/>
                  </a:cubicBezTo>
                  <a:cubicBezTo>
                    <a:pt x="55" y="417"/>
                    <a:pt x="55" y="416"/>
                    <a:pt x="55" y="416"/>
                  </a:cubicBezTo>
                  <a:cubicBezTo>
                    <a:pt x="56" y="415"/>
                    <a:pt x="56" y="415"/>
                    <a:pt x="56" y="415"/>
                  </a:cubicBezTo>
                  <a:cubicBezTo>
                    <a:pt x="55" y="415"/>
                    <a:pt x="55" y="415"/>
                    <a:pt x="55" y="415"/>
                  </a:cubicBezTo>
                  <a:cubicBezTo>
                    <a:pt x="55" y="415"/>
                    <a:pt x="54" y="416"/>
                    <a:pt x="53" y="415"/>
                  </a:cubicBezTo>
                  <a:cubicBezTo>
                    <a:pt x="53" y="415"/>
                    <a:pt x="52" y="416"/>
                    <a:pt x="52" y="416"/>
                  </a:cubicBezTo>
                  <a:cubicBezTo>
                    <a:pt x="51" y="416"/>
                    <a:pt x="51" y="416"/>
                    <a:pt x="50" y="416"/>
                  </a:cubicBezTo>
                  <a:cubicBezTo>
                    <a:pt x="50" y="416"/>
                    <a:pt x="49" y="415"/>
                    <a:pt x="49" y="415"/>
                  </a:cubicBezTo>
                  <a:cubicBezTo>
                    <a:pt x="49" y="415"/>
                    <a:pt x="48" y="415"/>
                    <a:pt x="48" y="415"/>
                  </a:cubicBezTo>
                  <a:cubicBezTo>
                    <a:pt x="48" y="415"/>
                    <a:pt x="48" y="414"/>
                    <a:pt x="48" y="414"/>
                  </a:cubicBezTo>
                  <a:cubicBezTo>
                    <a:pt x="48" y="414"/>
                    <a:pt x="47" y="413"/>
                    <a:pt x="47" y="413"/>
                  </a:cubicBezTo>
                  <a:cubicBezTo>
                    <a:pt x="46" y="413"/>
                    <a:pt x="46" y="413"/>
                    <a:pt x="46" y="413"/>
                  </a:cubicBezTo>
                  <a:cubicBezTo>
                    <a:pt x="45" y="413"/>
                    <a:pt x="45" y="413"/>
                    <a:pt x="44" y="413"/>
                  </a:cubicBezTo>
                  <a:cubicBezTo>
                    <a:pt x="44" y="413"/>
                    <a:pt x="43" y="412"/>
                    <a:pt x="43" y="412"/>
                  </a:cubicBezTo>
                  <a:cubicBezTo>
                    <a:pt x="43" y="411"/>
                    <a:pt x="43" y="410"/>
                    <a:pt x="43" y="410"/>
                  </a:cubicBezTo>
                  <a:cubicBezTo>
                    <a:pt x="43" y="409"/>
                    <a:pt x="43" y="409"/>
                    <a:pt x="43" y="409"/>
                  </a:cubicBezTo>
                  <a:cubicBezTo>
                    <a:pt x="42" y="409"/>
                    <a:pt x="42" y="409"/>
                    <a:pt x="41" y="409"/>
                  </a:cubicBezTo>
                  <a:cubicBezTo>
                    <a:pt x="41" y="409"/>
                    <a:pt x="41" y="408"/>
                    <a:pt x="41" y="408"/>
                  </a:cubicBezTo>
                  <a:cubicBezTo>
                    <a:pt x="41" y="408"/>
                    <a:pt x="41" y="408"/>
                    <a:pt x="40" y="408"/>
                  </a:cubicBezTo>
                  <a:cubicBezTo>
                    <a:pt x="40" y="408"/>
                    <a:pt x="40" y="408"/>
                    <a:pt x="39" y="408"/>
                  </a:cubicBezTo>
                  <a:cubicBezTo>
                    <a:pt x="39" y="408"/>
                    <a:pt x="39" y="408"/>
                    <a:pt x="39" y="408"/>
                  </a:cubicBezTo>
                  <a:cubicBezTo>
                    <a:pt x="39" y="408"/>
                    <a:pt x="39" y="408"/>
                    <a:pt x="39" y="408"/>
                  </a:cubicBezTo>
                  <a:cubicBezTo>
                    <a:pt x="39" y="408"/>
                    <a:pt x="38" y="408"/>
                    <a:pt x="38" y="408"/>
                  </a:cubicBezTo>
                  <a:cubicBezTo>
                    <a:pt x="38" y="408"/>
                    <a:pt x="38" y="408"/>
                    <a:pt x="37" y="408"/>
                  </a:cubicBezTo>
                  <a:cubicBezTo>
                    <a:pt x="37" y="408"/>
                    <a:pt x="37" y="408"/>
                    <a:pt x="37" y="408"/>
                  </a:cubicBezTo>
                  <a:cubicBezTo>
                    <a:pt x="37" y="408"/>
                    <a:pt x="37" y="408"/>
                    <a:pt x="38" y="409"/>
                  </a:cubicBezTo>
                  <a:cubicBezTo>
                    <a:pt x="38" y="409"/>
                    <a:pt x="38" y="409"/>
                    <a:pt x="38" y="409"/>
                  </a:cubicBezTo>
                  <a:cubicBezTo>
                    <a:pt x="39" y="410"/>
                    <a:pt x="39" y="410"/>
                    <a:pt x="39" y="411"/>
                  </a:cubicBezTo>
                  <a:cubicBezTo>
                    <a:pt x="39" y="411"/>
                    <a:pt x="39" y="411"/>
                    <a:pt x="40" y="412"/>
                  </a:cubicBezTo>
                  <a:cubicBezTo>
                    <a:pt x="40" y="412"/>
                    <a:pt x="40" y="412"/>
                    <a:pt x="40" y="412"/>
                  </a:cubicBezTo>
                  <a:cubicBezTo>
                    <a:pt x="40" y="412"/>
                    <a:pt x="40" y="413"/>
                    <a:pt x="40" y="413"/>
                  </a:cubicBezTo>
                  <a:cubicBezTo>
                    <a:pt x="41" y="413"/>
                    <a:pt x="41" y="414"/>
                    <a:pt x="42" y="414"/>
                  </a:cubicBezTo>
                  <a:cubicBezTo>
                    <a:pt x="42" y="414"/>
                    <a:pt x="43" y="415"/>
                    <a:pt x="43" y="415"/>
                  </a:cubicBezTo>
                  <a:cubicBezTo>
                    <a:pt x="43" y="415"/>
                    <a:pt x="44" y="415"/>
                    <a:pt x="44" y="415"/>
                  </a:cubicBezTo>
                  <a:cubicBezTo>
                    <a:pt x="45" y="415"/>
                    <a:pt x="45" y="416"/>
                    <a:pt x="45" y="416"/>
                  </a:cubicBezTo>
                  <a:cubicBezTo>
                    <a:pt x="44" y="417"/>
                    <a:pt x="44" y="417"/>
                    <a:pt x="43" y="417"/>
                  </a:cubicBezTo>
                  <a:cubicBezTo>
                    <a:pt x="43" y="418"/>
                    <a:pt x="42" y="418"/>
                    <a:pt x="42" y="418"/>
                  </a:cubicBezTo>
                  <a:cubicBezTo>
                    <a:pt x="42" y="419"/>
                    <a:pt x="43" y="419"/>
                    <a:pt x="43" y="419"/>
                  </a:cubicBezTo>
                  <a:cubicBezTo>
                    <a:pt x="43" y="419"/>
                    <a:pt x="43" y="419"/>
                    <a:pt x="44" y="419"/>
                  </a:cubicBezTo>
                  <a:cubicBezTo>
                    <a:pt x="44" y="419"/>
                    <a:pt x="44" y="419"/>
                    <a:pt x="44" y="419"/>
                  </a:cubicBezTo>
                  <a:cubicBezTo>
                    <a:pt x="45" y="419"/>
                    <a:pt x="45" y="419"/>
                    <a:pt x="45" y="419"/>
                  </a:cubicBezTo>
                  <a:cubicBezTo>
                    <a:pt x="44" y="419"/>
                    <a:pt x="44" y="419"/>
                    <a:pt x="44" y="419"/>
                  </a:cubicBezTo>
                  <a:cubicBezTo>
                    <a:pt x="44" y="419"/>
                    <a:pt x="44" y="419"/>
                    <a:pt x="44" y="419"/>
                  </a:cubicBezTo>
                  <a:cubicBezTo>
                    <a:pt x="44" y="419"/>
                    <a:pt x="45" y="419"/>
                    <a:pt x="46" y="419"/>
                  </a:cubicBezTo>
                  <a:cubicBezTo>
                    <a:pt x="46" y="419"/>
                    <a:pt x="46" y="419"/>
                    <a:pt x="46" y="419"/>
                  </a:cubicBezTo>
                  <a:cubicBezTo>
                    <a:pt x="46" y="419"/>
                    <a:pt x="46" y="419"/>
                    <a:pt x="46" y="419"/>
                  </a:cubicBezTo>
                  <a:cubicBezTo>
                    <a:pt x="46" y="419"/>
                    <a:pt x="46" y="419"/>
                    <a:pt x="46" y="419"/>
                  </a:cubicBezTo>
                  <a:cubicBezTo>
                    <a:pt x="47" y="419"/>
                    <a:pt x="47" y="419"/>
                    <a:pt x="48" y="419"/>
                  </a:cubicBezTo>
                  <a:cubicBezTo>
                    <a:pt x="48" y="419"/>
                    <a:pt x="48" y="419"/>
                    <a:pt x="48" y="419"/>
                  </a:cubicBezTo>
                  <a:cubicBezTo>
                    <a:pt x="48" y="419"/>
                    <a:pt x="48" y="419"/>
                    <a:pt x="48" y="419"/>
                  </a:cubicBezTo>
                  <a:cubicBezTo>
                    <a:pt x="48" y="419"/>
                    <a:pt x="48" y="420"/>
                    <a:pt x="48" y="420"/>
                  </a:cubicBezTo>
                  <a:cubicBezTo>
                    <a:pt x="48" y="420"/>
                    <a:pt x="48" y="420"/>
                    <a:pt x="49" y="421"/>
                  </a:cubicBezTo>
                  <a:cubicBezTo>
                    <a:pt x="50" y="421"/>
                    <a:pt x="50" y="421"/>
                    <a:pt x="50" y="421"/>
                  </a:cubicBezTo>
                  <a:cubicBezTo>
                    <a:pt x="50" y="422"/>
                    <a:pt x="49" y="423"/>
                    <a:pt x="48" y="423"/>
                  </a:cubicBezTo>
                  <a:cubicBezTo>
                    <a:pt x="48" y="423"/>
                    <a:pt x="47" y="423"/>
                    <a:pt x="47" y="423"/>
                  </a:cubicBezTo>
                  <a:cubicBezTo>
                    <a:pt x="47" y="423"/>
                    <a:pt x="47" y="423"/>
                    <a:pt x="47" y="423"/>
                  </a:cubicBezTo>
                  <a:cubicBezTo>
                    <a:pt x="47" y="423"/>
                    <a:pt x="47" y="423"/>
                    <a:pt x="47" y="423"/>
                  </a:cubicBezTo>
                  <a:cubicBezTo>
                    <a:pt x="47" y="423"/>
                    <a:pt x="47" y="423"/>
                    <a:pt x="47" y="423"/>
                  </a:cubicBezTo>
                  <a:cubicBezTo>
                    <a:pt x="48" y="423"/>
                    <a:pt x="49" y="423"/>
                    <a:pt x="49" y="423"/>
                  </a:cubicBezTo>
                  <a:cubicBezTo>
                    <a:pt x="50" y="423"/>
                    <a:pt x="50" y="423"/>
                    <a:pt x="50" y="423"/>
                  </a:cubicBezTo>
                  <a:cubicBezTo>
                    <a:pt x="50" y="423"/>
                    <a:pt x="50" y="423"/>
                    <a:pt x="50" y="423"/>
                  </a:cubicBezTo>
                  <a:cubicBezTo>
                    <a:pt x="51" y="424"/>
                    <a:pt x="53" y="424"/>
                    <a:pt x="54" y="424"/>
                  </a:cubicBezTo>
                  <a:cubicBezTo>
                    <a:pt x="54" y="424"/>
                    <a:pt x="54" y="424"/>
                    <a:pt x="54" y="424"/>
                  </a:cubicBezTo>
                  <a:cubicBezTo>
                    <a:pt x="54" y="424"/>
                    <a:pt x="54" y="424"/>
                    <a:pt x="54" y="424"/>
                  </a:cubicBezTo>
                  <a:cubicBezTo>
                    <a:pt x="56" y="424"/>
                    <a:pt x="56" y="424"/>
                    <a:pt x="57" y="425"/>
                  </a:cubicBezTo>
                  <a:cubicBezTo>
                    <a:pt x="57" y="425"/>
                    <a:pt x="57" y="425"/>
                    <a:pt x="57" y="425"/>
                  </a:cubicBezTo>
                  <a:cubicBezTo>
                    <a:pt x="58" y="426"/>
                    <a:pt x="58" y="426"/>
                    <a:pt x="59" y="427"/>
                  </a:cubicBezTo>
                  <a:cubicBezTo>
                    <a:pt x="59" y="428"/>
                    <a:pt x="59" y="428"/>
                    <a:pt x="59" y="428"/>
                  </a:cubicBezTo>
                  <a:cubicBezTo>
                    <a:pt x="61" y="429"/>
                    <a:pt x="61" y="430"/>
                    <a:pt x="60" y="431"/>
                  </a:cubicBezTo>
                  <a:cubicBezTo>
                    <a:pt x="60" y="432"/>
                    <a:pt x="60" y="432"/>
                    <a:pt x="60" y="432"/>
                  </a:cubicBezTo>
                  <a:cubicBezTo>
                    <a:pt x="60" y="433"/>
                    <a:pt x="60" y="433"/>
                    <a:pt x="60" y="433"/>
                  </a:cubicBezTo>
                  <a:cubicBezTo>
                    <a:pt x="61" y="434"/>
                    <a:pt x="61" y="434"/>
                    <a:pt x="61" y="435"/>
                  </a:cubicBezTo>
                  <a:cubicBezTo>
                    <a:pt x="61" y="435"/>
                    <a:pt x="60" y="436"/>
                    <a:pt x="60" y="436"/>
                  </a:cubicBezTo>
                  <a:cubicBezTo>
                    <a:pt x="60" y="436"/>
                    <a:pt x="60" y="436"/>
                    <a:pt x="60" y="436"/>
                  </a:cubicBezTo>
                  <a:cubicBezTo>
                    <a:pt x="60" y="436"/>
                    <a:pt x="59" y="437"/>
                    <a:pt x="59" y="437"/>
                  </a:cubicBezTo>
                  <a:cubicBezTo>
                    <a:pt x="58" y="438"/>
                    <a:pt x="59" y="438"/>
                    <a:pt x="59" y="439"/>
                  </a:cubicBezTo>
                  <a:cubicBezTo>
                    <a:pt x="59" y="439"/>
                    <a:pt x="59" y="439"/>
                    <a:pt x="59" y="439"/>
                  </a:cubicBezTo>
                  <a:cubicBezTo>
                    <a:pt x="59" y="439"/>
                    <a:pt x="59" y="440"/>
                    <a:pt x="59" y="440"/>
                  </a:cubicBezTo>
                  <a:cubicBezTo>
                    <a:pt x="59" y="440"/>
                    <a:pt x="59" y="440"/>
                    <a:pt x="59" y="440"/>
                  </a:cubicBezTo>
                  <a:cubicBezTo>
                    <a:pt x="59" y="441"/>
                    <a:pt x="59" y="441"/>
                    <a:pt x="60" y="441"/>
                  </a:cubicBezTo>
                  <a:cubicBezTo>
                    <a:pt x="60" y="441"/>
                    <a:pt x="60" y="441"/>
                    <a:pt x="60" y="442"/>
                  </a:cubicBezTo>
                  <a:cubicBezTo>
                    <a:pt x="61" y="442"/>
                    <a:pt x="61" y="442"/>
                    <a:pt x="61" y="442"/>
                  </a:cubicBezTo>
                  <a:cubicBezTo>
                    <a:pt x="61" y="443"/>
                    <a:pt x="61" y="443"/>
                    <a:pt x="61" y="443"/>
                  </a:cubicBezTo>
                  <a:cubicBezTo>
                    <a:pt x="61" y="444"/>
                    <a:pt x="62" y="444"/>
                    <a:pt x="61" y="445"/>
                  </a:cubicBezTo>
                  <a:cubicBezTo>
                    <a:pt x="61" y="445"/>
                    <a:pt x="62" y="445"/>
                    <a:pt x="62" y="446"/>
                  </a:cubicBezTo>
                  <a:cubicBezTo>
                    <a:pt x="63" y="446"/>
                    <a:pt x="63" y="446"/>
                    <a:pt x="63" y="446"/>
                  </a:cubicBezTo>
                  <a:cubicBezTo>
                    <a:pt x="64" y="447"/>
                    <a:pt x="64" y="448"/>
                    <a:pt x="64" y="449"/>
                  </a:cubicBezTo>
                  <a:cubicBezTo>
                    <a:pt x="64" y="449"/>
                    <a:pt x="63" y="449"/>
                    <a:pt x="63" y="449"/>
                  </a:cubicBezTo>
                  <a:cubicBezTo>
                    <a:pt x="63" y="449"/>
                    <a:pt x="63" y="450"/>
                    <a:pt x="63" y="450"/>
                  </a:cubicBezTo>
                  <a:cubicBezTo>
                    <a:pt x="63" y="450"/>
                    <a:pt x="63" y="450"/>
                    <a:pt x="63" y="451"/>
                  </a:cubicBezTo>
                  <a:cubicBezTo>
                    <a:pt x="63" y="451"/>
                    <a:pt x="63" y="451"/>
                    <a:pt x="62" y="452"/>
                  </a:cubicBezTo>
                  <a:cubicBezTo>
                    <a:pt x="62" y="452"/>
                    <a:pt x="62" y="453"/>
                    <a:pt x="62" y="453"/>
                  </a:cubicBezTo>
                  <a:cubicBezTo>
                    <a:pt x="63" y="453"/>
                    <a:pt x="63" y="453"/>
                    <a:pt x="63" y="453"/>
                  </a:cubicBezTo>
                  <a:cubicBezTo>
                    <a:pt x="64" y="453"/>
                    <a:pt x="64" y="454"/>
                    <a:pt x="64" y="454"/>
                  </a:cubicBezTo>
                  <a:cubicBezTo>
                    <a:pt x="64" y="454"/>
                    <a:pt x="64" y="454"/>
                    <a:pt x="64" y="454"/>
                  </a:cubicBezTo>
                  <a:cubicBezTo>
                    <a:pt x="64" y="454"/>
                    <a:pt x="64" y="455"/>
                    <a:pt x="64" y="455"/>
                  </a:cubicBezTo>
                  <a:cubicBezTo>
                    <a:pt x="64" y="456"/>
                    <a:pt x="65" y="456"/>
                    <a:pt x="65" y="456"/>
                  </a:cubicBezTo>
                  <a:cubicBezTo>
                    <a:pt x="65" y="456"/>
                    <a:pt x="65" y="456"/>
                    <a:pt x="65" y="456"/>
                  </a:cubicBezTo>
                  <a:cubicBezTo>
                    <a:pt x="66" y="456"/>
                    <a:pt x="66" y="456"/>
                    <a:pt x="66" y="456"/>
                  </a:cubicBezTo>
                  <a:cubicBezTo>
                    <a:pt x="66" y="456"/>
                    <a:pt x="67" y="456"/>
                    <a:pt x="67" y="456"/>
                  </a:cubicBezTo>
                  <a:cubicBezTo>
                    <a:pt x="67" y="456"/>
                    <a:pt x="67" y="456"/>
                    <a:pt x="68" y="456"/>
                  </a:cubicBezTo>
                  <a:cubicBezTo>
                    <a:pt x="68" y="455"/>
                    <a:pt x="69" y="455"/>
                    <a:pt x="70" y="455"/>
                  </a:cubicBezTo>
                  <a:cubicBezTo>
                    <a:pt x="70" y="455"/>
                    <a:pt x="70" y="455"/>
                    <a:pt x="71" y="455"/>
                  </a:cubicBezTo>
                  <a:cubicBezTo>
                    <a:pt x="71" y="455"/>
                    <a:pt x="71" y="455"/>
                    <a:pt x="71" y="455"/>
                  </a:cubicBezTo>
                  <a:cubicBezTo>
                    <a:pt x="71" y="455"/>
                    <a:pt x="71" y="455"/>
                    <a:pt x="72" y="456"/>
                  </a:cubicBezTo>
                  <a:cubicBezTo>
                    <a:pt x="72" y="456"/>
                    <a:pt x="72" y="456"/>
                    <a:pt x="72" y="456"/>
                  </a:cubicBezTo>
                  <a:cubicBezTo>
                    <a:pt x="72" y="456"/>
                    <a:pt x="72" y="456"/>
                    <a:pt x="72" y="456"/>
                  </a:cubicBezTo>
                  <a:cubicBezTo>
                    <a:pt x="72" y="456"/>
                    <a:pt x="72" y="457"/>
                    <a:pt x="72" y="457"/>
                  </a:cubicBezTo>
                  <a:cubicBezTo>
                    <a:pt x="72" y="457"/>
                    <a:pt x="72" y="457"/>
                    <a:pt x="72" y="457"/>
                  </a:cubicBezTo>
                  <a:cubicBezTo>
                    <a:pt x="73" y="457"/>
                    <a:pt x="73" y="458"/>
                    <a:pt x="73" y="458"/>
                  </a:cubicBezTo>
                  <a:cubicBezTo>
                    <a:pt x="73" y="458"/>
                    <a:pt x="73" y="458"/>
                    <a:pt x="73" y="458"/>
                  </a:cubicBezTo>
                  <a:cubicBezTo>
                    <a:pt x="73" y="458"/>
                    <a:pt x="74" y="459"/>
                    <a:pt x="74" y="459"/>
                  </a:cubicBezTo>
                  <a:cubicBezTo>
                    <a:pt x="74" y="459"/>
                    <a:pt x="73" y="459"/>
                    <a:pt x="73" y="459"/>
                  </a:cubicBezTo>
                  <a:cubicBezTo>
                    <a:pt x="73" y="460"/>
                    <a:pt x="73" y="461"/>
                    <a:pt x="73" y="461"/>
                  </a:cubicBezTo>
                  <a:cubicBezTo>
                    <a:pt x="73" y="461"/>
                    <a:pt x="73" y="461"/>
                    <a:pt x="74" y="461"/>
                  </a:cubicBezTo>
                  <a:cubicBezTo>
                    <a:pt x="74" y="461"/>
                    <a:pt x="74" y="461"/>
                    <a:pt x="74" y="461"/>
                  </a:cubicBezTo>
                  <a:cubicBezTo>
                    <a:pt x="74" y="461"/>
                    <a:pt x="74" y="461"/>
                    <a:pt x="74" y="461"/>
                  </a:cubicBezTo>
                  <a:cubicBezTo>
                    <a:pt x="75" y="461"/>
                    <a:pt x="75" y="461"/>
                    <a:pt x="76" y="461"/>
                  </a:cubicBezTo>
                  <a:cubicBezTo>
                    <a:pt x="76" y="461"/>
                    <a:pt x="76" y="461"/>
                    <a:pt x="76" y="461"/>
                  </a:cubicBezTo>
                  <a:cubicBezTo>
                    <a:pt x="76" y="461"/>
                    <a:pt x="77" y="461"/>
                    <a:pt x="77" y="461"/>
                  </a:cubicBezTo>
                  <a:cubicBezTo>
                    <a:pt x="77" y="461"/>
                    <a:pt x="77" y="461"/>
                    <a:pt x="77" y="461"/>
                  </a:cubicBezTo>
                  <a:cubicBezTo>
                    <a:pt x="77" y="461"/>
                    <a:pt x="77" y="461"/>
                    <a:pt x="77" y="461"/>
                  </a:cubicBezTo>
                  <a:cubicBezTo>
                    <a:pt x="77" y="461"/>
                    <a:pt x="77" y="461"/>
                    <a:pt x="77" y="461"/>
                  </a:cubicBezTo>
                  <a:cubicBezTo>
                    <a:pt x="77" y="461"/>
                    <a:pt x="77" y="461"/>
                    <a:pt x="77" y="461"/>
                  </a:cubicBezTo>
                  <a:cubicBezTo>
                    <a:pt x="77" y="462"/>
                    <a:pt x="77" y="462"/>
                    <a:pt x="77" y="462"/>
                  </a:cubicBezTo>
                  <a:cubicBezTo>
                    <a:pt x="77" y="462"/>
                    <a:pt x="77" y="462"/>
                    <a:pt x="77" y="462"/>
                  </a:cubicBezTo>
                  <a:cubicBezTo>
                    <a:pt x="77" y="461"/>
                    <a:pt x="77" y="461"/>
                    <a:pt x="77" y="461"/>
                  </a:cubicBezTo>
                  <a:cubicBezTo>
                    <a:pt x="77" y="462"/>
                    <a:pt x="77" y="462"/>
                    <a:pt x="77" y="462"/>
                  </a:cubicBezTo>
                  <a:cubicBezTo>
                    <a:pt x="78" y="462"/>
                    <a:pt x="78" y="462"/>
                    <a:pt x="78" y="462"/>
                  </a:cubicBezTo>
                  <a:cubicBezTo>
                    <a:pt x="79" y="462"/>
                    <a:pt x="80" y="463"/>
                    <a:pt x="80" y="463"/>
                  </a:cubicBezTo>
                  <a:cubicBezTo>
                    <a:pt x="80" y="463"/>
                    <a:pt x="81" y="464"/>
                    <a:pt x="82" y="464"/>
                  </a:cubicBezTo>
                  <a:cubicBezTo>
                    <a:pt x="82" y="464"/>
                    <a:pt x="82" y="464"/>
                    <a:pt x="83" y="464"/>
                  </a:cubicBezTo>
                  <a:cubicBezTo>
                    <a:pt x="83" y="464"/>
                    <a:pt x="83" y="465"/>
                    <a:pt x="84" y="465"/>
                  </a:cubicBezTo>
                  <a:cubicBezTo>
                    <a:pt x="84" y="465"/>
                    <a:pt x="84" y="465"/>
                    <a:pt x="84" y="465"/>
                  </a:cubicBezTo>
                  <a:cubicBezTo>
                    <a:pt x="84" y="465"/>
                    <a:pt x="85" y="464"/>
                    <a:pt x="85" y="463"/>
                  </a:cubicBezTo>
                  <a:cubicBezTo>
                    <a:pt x="85" y="463"/>
                    <a:pt x="85" y="463"/>
                    <a:pt x="85" y="463"/>
                  </a:cubicBezTo>
                  <a:cubicBezTo>
                    <a:pt x="85" y="462"/>
                    <a:pt x="85" y="462"/>
                    <a:pt x="85" y="462"/>
                  </a:cubicBezTo>
                  <a:cubicBezTo>
                    <a:pt x="85" y="462"/>
                    <a:pt x="86" y="462"/>
                    <a:pt x="86" y="462"/>
                  </a:cubicBezTo>
                  <a:cubicBezTo>
                    <a:pt x="86" y="462"/>
                    <a:pt x="86" y="462"/>
                    <a:pt x="86" y="462"/>
                  </a:cubicBezTo>
                  <a:cubicBezTo>
                    <a:pt x="86" y="462"/>
                    <a:pt x="87" y="462"/>
                    <a:pt x="87" y="462"/>
                  </a:cubicBezTo>
                  <a:cubicBezTo>
                    <a:pt x="87" y="462"/>
                    <a:pt x="87" y="462"/>
                    <a:pt x="88" y="462"/>
                  </a:cubicBezTo>
                  <a:cubicBezTo>
                    <a:pt x="88" y="462"/>
                    <a:pt x="88" y="462"/>
                    <a:pt x="88" y="461"/>
                  </a:cubicBezTo>
                  <a:cubicBezTo>
                    <a:pt x="89" y="461"/>
                    <a:pt x="89" y="461"/>
                    <a:pt x="89" y="461"/>
                  </a:cubicBezTo>
                  <a:cubicBezTo>
                    <a:pt x="89" y="461"/>
                    <a:pt x="89" y="461"/>
                    <a:pt x="89" y="460"/>
                  </a:cubicBezTo>
                  <a:cubicBezTo>
                    <a:pt x="89" y="460"/>
                    <a:pt x="89" y="460"/>
                    <a:pt x="89" y="460"/>
                  </a:cubicBezTo>
                  <a:cubicBezTo>
                    <a:pt x="89" y="460"/>
                    <a:pt x="89" y="460"/>
                    <a:pt x="89" y="459"/>
                  </a:cubicBezTo>
                  <a:cubicBezTo>
                    <a:pt x="88" y="459"/>
                    <a:pt x="88" y="459"/>
                    <a:pt x="88" y="459"/>
                  </a:cubicBezTo>
                  <a:cubicBezTo>
                    <a:pt x="88" y="459"/>
                    <a:pt x="88" y="459"/>
                    <a:pt x="88" y="458"/>
                  </a:cubicBezTo>
                  <a:cubicBezTo>
                    <a:pt x="89" y="458"/>
                    <a:pt x="89" y="457"/>
                    <a:pt x="88" y="456"/>
                  </a:cubicBezTo>
                  <a:cubicBezTo>
                    <a:pt x="88" y="456"/>
                    <a:pt x="88" y="456"/>
                    <a:pt x="88" y="456"/>
                  </a:cubicBezTo>
                  <a:cubicBezTo>
                    <a:pt x="88" y="456"/>
                    <a:pt x="88" y="456"/>
                    <a:pt x="88" y="455"/>
                  </a:cubicBezTo>
                  <a:cubicBezTo>
                    <a:pt x="88" y="455"/>
                    <a:pt x="88" y="455"/>
                    <a:pt x="88" y="455"/>
                  </a:cubicBezTo>
                  <a:cubicBezTo>
                    <a:pt x="88" y="454"/>
                    <a:pt x="88" y="454"/>
                    <a:pt x="88" y="454"/>
                  </a:cubicBezTo>
                  <a:cubicBezTo>
                    <a:pt x="88" y="454"/>
                    <a:pt x="88" y="454"/>
                    <a:pt x="88" y="454"/>
                  </a:cubicBezTo>
                  <a:cubicBezTo>
                    <a:pt x="88" y="454"/>
                    <a:pt x="88" y="454"/>
                    <a:pt x="88" y="454"/>
                  </a:cubicBezTo>
                  <a:cubicBezTo>
                    <a:pt x="88" y="454"/>
                    <a:pt x="88" y="454"/>
                    <a:pt x="88" y="454"/>
                  </a:cubicBezTo>
                  <a:cubicBezTo>
                    <a:pt x="88" y="454"/>
                    <a:pt x="88" y="454"/>
                    <a:pt x="87" y="454"/>
                  </a:cubicBezTo>
                  <a:cubicBezTo>
                    <a:pt x="87" y="454"/>
                    <a:pt x="87" y="454"/>
                    <a:pt x="87" y="454"/>
                  </a:cubicBezTo>
                  <a:cubicBezTo>
                    <a:pt x="87" y="454"/>
                    <a:pt x="87" y="454"/>
                    <a:pt x="87" y="454"/>
                  </a:cubicBezTo>
                  <a:cubicBezTo>
                    <a:pt x="86" y="456"/>
                    <a:pt x="84" y="456"/>
                    <a:pt x="82" y="456"/>
                  </a:cubicBezTo>
                  <a:cubicBezTo>
                    <a:pt x="82" y="456"/>
                    <a:pt x="81" y="455"/>
                    <a:pt x="81" y="455"/>
                  </a:cubicBezTo>
                  <a:cubicBezTo>
                    <a:pt x="81" y="455"/>
                    <a:pt x="81" y="454"/>
                    <a:pt x="81" y="454"/>
                  </a:cubicBezTo>
                  <a:cubicBezTo>
                    <a:pt x="80" y="453"/>
                    <a:pt x="80" y="453"/>
                    <a:pt x="79" y="453"/>
                  </a:cubicBezTo>
                  <a:cubicBezTo>
                    <a:pt x="78" y="453"/>
                    <a:pt x="78" y="453"/>
                    <a:pt x="78" y="453"/>
                  </a:cubicBezTo>
                  <a:cubicBezTo>
                    <a:pt x="78" y="453"/>
                    <a:pt x="78" y="453"/>
                    <a:pt x="78" y="453"/>
                  </a:cubicBezTo>
                  <a:cubicBezTo>
                    <a:pt x="78" y="453"/>
                    <a:pt x="78" y="452"/>
                    <a:pt x="78" y="452"/>
                  </a:cubicBezTo>
                  <a:cubicBezTo>
                    <a:pt x="78" y="452"/>
                    <a:pt x="77" y="452"/>
                    <a:pt x="77" y="452"/>
                  </a:cubicBezTo>
                  <a:cubicBezTo>
                    <a:pt x="77" y="451"/>
                    <a:pt x="77" y="451"/>
                    <a:pt x="76" y="451"/>
                  </a:cubicBezTo>
                  <a:cubicBezTo>
                    <a:pt x="76" y="451"/>
                    <a:pt x="76" y="450"/>
                    <a:pt x="76" y="450"/>
                  </a:cubicBezTo>
                  <a:cubicBezTo>
                    <a:pt x="75" y="449"/>
                    <a:pt x="75" y="449"/>
                    <a:pt x="76" y="448"/>
                  </a:cubicBezTo>
                  <a:cubicBezTo>
                    <a:pt x="76" y="447"/>
                    <a:pt x="76" y="447"/>
                    <a:pt x="75" y="447"/>
                  </a:cubicBezTo>
                  <a:cubicBezTo>
                    <a:pt x="75" y="446"/>
                    <a:pt x="75" y="446"/>
                    <a:pt x="75" y="445"/>
                  </a:cubicBezTo>
                  <a:cubicBezTo>
                    <a:pt x="75" y="445"/>
                    <a:pt x="76" y="444"/>
                    <a:pt x="77" y="444"/>
                  </a:cubicBezTo>
                  <a:cubicBezTo>
                    <a:pt x="77" y="444"/>
                    <a:pt x="77" y="444"/>
                    <a:pt x="77" y="444"/>
                  </a:cubicBezTo>
                  <a:cubicBezTo>
                    <a:pt x="77" y="443"/>
                    <a:pt x="77" y="443"/>
                    <a:pt x="77" y="442"/>
                  </a:cubicBezTo>
                  <a:cubicBezTo>
                    <a:pt x="77" y="442"/>
                    <a:pt x="78" y="441"/>
                    <a:pt x="78" y="441"/>
                  </a:cubicBezTo>
                  <a:cubicBezTo>
                    <a:pt x="78" y="441"/>
                    <a:pt x="78" y="441"/>
                    <a:pt x="78" y="441"/>
                  </a:cubicBezTo>
                  <a:cubicBezTo>
                    <a:pt x="78" y="440"/>
                    <a:pt x="79" y="439"/>
                    <a:pt x="80" y="439"/>
                  </a:cubicBezTo>
                  <a:cubicBezTo>
                    <a:pt x="80" y="439"/>
                    <a:pt x="80" y="439"/>
                    <a:pt x="80" y="439"/>
                  </a:cubicBezTo>
                  <a:cubicBezTo>
                    <a:pt x="80" y="439"/>
                    <a:pt x="81" y="439"/>
                    <a:pt x="81" y="440"/>
                  </a:cubicBezTo>
                  <a:cubicBezTo>
                    <a:pt x="81" y="440"/>
                    <a:pt x="81" y="440"/>
                    <a:pt x="81" y="440"/>
                  </a:cubicBezTo>
                  <a:cubicBezTo>
                    <a:pt x="81" y="441"/>
                    <a:pt x="81" y="441"/>
                    <a:pt x="81" y="441"/>
                  </a:cubicBezTo>
                  <a:cubicBezTo>
                    <a:pt x="81" y="441"/>
                    <a:pt x="81" y="441"/>
                    <a:pt x="82" y="441"/>
                  </a:cubicBezTo>
                  <a:cubicBezTo>
                    <a:pt x="82" y="441"/>
                    <a:pt x="82" y="441"/>
                    <a:pt x="82" y="441"/>
                  </a:cubicBezTo>
                  <a:cubicBezTo>
                    <a:pt x="83" y="442"/>
                    <a:pt x="84" y="442"/>
                    <a:pt x="84" y="443"/>
                  </a:cubicBezTo>
                  <a:cubicBezTo>
                    <a:pt x="84" y="443"/>
                    <a:pt x="84" y="443"/>
                    <a:pt x="84" y="443"/>
                  </a:cubicBezTo>
                  <a:cubicBezTo>
                    <a:pt x="85" y="444"/>
                    <a:pt x="85" y="444"/>
                    <a:pt x="85" y="444"/>
                  </a:cubicBezTo>
                  <a:cubicBezTo>
                    <a:pt x="85" y="444"/>
                    <a:pt x="86" y="444"/>
                    <a:pt x="86" y="444"/>
                  </a:cubicBezTo>
                  <a:cubicBezTo>
                    <a:pt x="86" y="444"/>
                    <a:pt x="86" y="444"/>
                    <a:pt x="86" y="444"/>
                  </a:cubicBezTo>
                  <a:cubicBezTo>
                    <a:pt x="86" y="444"/>
                    <a:pt x="87" y="444"/>
                    <a:pt x="87" y="444"/>
                  </a:cubicBezTo>
                  <a:cubicBezTo>
                    <a:pt x="87" y="444"/>
                    <a:pt x="87" y="445"/>
                    <a:pt x="87" y="445"/>
                  </a:cubicBezTo>
                  <a:cubicBezTo>
                    <a:pt x="87" y="445"/>
                    <a:pt x="88" y="445"/>
                    <a:pt x="88" y="446"/>
                  </a:cubicBezTo>
                  <a:cubicBezTo>
                    <a:pt x="89" y="446"/>
                    <a:pt x="89" y="446"/>
                    <a:pt x="90" y="446"/>
                  </a:cubicBezTo>
                  <a:cubicBezTo>
                    <a:pt x="90" y="446"/>
                    <a:pt x="90" y="446"/>
                    <a:pt x="90" y="446"/>
                  </a:cubicBezTo>
                  <a:cubicBezTo>
                    <a:pt x="90" y="446"/>
                    <a:pt x="91" y="446"/>
                    <a:pt x="91" y="447"/>
                  </a:cubicBezTo>
                  <a:cubicBezTo>
                    <a:pt x="91" y="447"/>
                    <a:pt x="92" y="447"/>
                    <a:pt x="92" y="447"/>
                  </a:cubicBezTo>
                  <a:cubicBezTo>
                    <a:pt x="92" y="447"/>
                    <a:pt x="92" y="447"/>
                    <a:pt x="92" y="448"/>
                  </a:cubicBezTo>
                  <a:cubicBezTo>
                    <a:pt x="92" y="448"/>
                    <a:pt x="92" y="448"/>
                    <a:pt x="93" y="448"/>
                  </a:cubicBezTo>
                  <a:cubicBezTo>
                    <a:pt x="93" y="448"/>
                    <a:pt x="94" y="448"/>
                    <a:pt x="94" y="448"/>
                  </a:cubicBezTo>
                  <a:cubicBezTo>
                    <a:pt x="95" y="448"/>
                    <a:pt x="95" y="448"/>
                    <a:pt x="95" y="448"/>
                  </a:cubicBezTo>
                  <a:cubicBezTo>
                    <a:pt x="96" y="448"/>
                    <a:pt x="96" y="448"/>
                    <a:pt x="96" y="449"/>
                  </a:cubicBezTo>
                  <a:cubicBezTo>
                    <a:pt x="97" y="449"/>
                    <a:pt x="97" y="449"/>
                    <a:pt x="97" y="449"/>
                  </a:cubicBezTo>
                  <a:cubicBezTo>
                    <a:pt x="97" y="449"/>
                    <a:pt x="98" y="450"/>
                    <a:pt x="98" y="450"/>
                  </a:cubicBezTo>
                  <a:cubicBezTo>
                    <a:pt x="99" y="450"/>
                    <a:pt x="100" y="450"/>
                    <a:pt x="100" y="451"/>
                  </a:cubicBezTo>
                  <a:cubicBezTo>
                    <a:pt x="101" y="451"/>
                    <a:pt x="101" y="452"/>
                    <a:pt x="101" y="453"/>
                  </a:cubicBezTo>
                  <a:cubicBezTo>
                    <a:pt x="102" y="453"/>
                    <a:pt x="102" y="452"/>
                    <a:pt x="103" y="452"/>
                  </a:cubicBezTo>
                  <a:cubicBezTo>
                    <a:pt x="103" y="451"/>
                    <a:pt x="103" y="451"/>
                    <a:pt x="104" y="451"/>
                  </a:cubicBezTo>
                  <a:cubicBezTo>
                    <a:pt x="104" y="451"/>
                    <a:pt x="104" y="451"/>
                    <a:pt x="104" y="451"/>
                  </a:cubicBezTo>
                  <a:cubicBezTo>
                    <a:pt x="105" y="451"/>
                    <a:pt x="105" y="451"/>
                    <a:pt x="105" y="450"/>
                  </a:cubicBezTo>
                  <a:cubicBezTo>
                    <a:pt x="105" y="450"/>
                    <a:pt x="105" y="450"/>
                    <a:pt x="106" y="450"/>
                  </a:cubicBezTo>
                  <a:cubicBezTo>
                    <a:pt x="106" y="450"/>
                    <a:pt x="106" y="450"/>
                    <a:pt x="106" y="449"/>
                  </a:cubicBezTo>
                  <a:cubicBezTo>
                    <a:pt x="106" y="449"/>
                    <a:pt x="106" y="449"/>
                    <a:pt x="106" y="449"/>
                  </a:cubicBezTo>
                  <a:cubicBezTo>
                    <a:pt x="106" y="449"/>
                    <a:pt x="107" y="448"/>
                    <a:pt x="107" y="448"/>
                  </a:cubicBezTo>
                  <a:cubicBezTo>
                    <a:pt x="107" y="448"/>
                    <a:pt x="107" y="448"/>
                    <a:pt x="107" y="448"/>
                  </a:cubicBezTo>
                  <a:cubicBezTo>
                    <a:pt x="108" y="448"/>
                    <a:pt x="108" y="448"/>
                    <a:pt x="109" y="448"/>
                  </a:cubicBezTo>
                  <a:cubicBezTo>
                    <a:pt x="109" y="448"/>
                    <a:pt x="110" y="448"/>
                    <a:pt x="110" y="448"/>
                  </a:cubicBezTo>
                  <a:cubicBezTo>
                    <a:pt x="110" y="448"/>
                    <a:pt x="110" y="447"/>
                    <a:pt x="110" y="447"/>
                  </a:cubicBezTo>
                  <a:cubicBezTo>
                    <a:pt x="110" y="447"/>
                    <a:pt x="110" y="447"/>
                    <a:pt x="110" y="446"/>
                  </a:cubicBezTo>
                  <a:cubicBezTo>
                    <a:pt x="109" y="446"/>
                    <a:pt x="108" y="445"/>
                    <a:pt x="108" y="445"/>
                  </a:cubicBezTo>
                  <a:cubicBezTo>
                    <a:pt x="108" y="444"/>
                    <a:pt x="107" y="443"/>
                    <a:pt x="107" y="443"/>
                  </a:cubicBezTo>
                  <a:cubicBezTo>
                    <a:pt x="107" y="442"/>
                    <a:pt x="107" y="442"/>
                    <a:pt x="107" y="442"/>
                  </a:cubicBezTo>
                  <a:cubicBezTo>
                    <a:pt x="107" y="441"/>
                    <a:pt x="107" y="441"/>
                    <a:pt x="107" y="441"/>
                  </a:cubicBezTo>
                  <a:cubicBezTo>
                    <a:pt x="106" y="440"/>
                    <a:pt x="106" y="440"/>
                    <a:pt x="105" y="439"/>
                  </a:cubicBezTo>
                  <a:cubicBezTo>
                    <a:pt x="105" y="439"/>
                    <a:pt x="105" y="439"/>
                    <a:pt x="104" y="439"/>
                  </a:cubicBezTo>
                  <a:cubicBezTo>
                    <a:pt x="103" y="438"/>
                    <a:pt x="102" y="435"/>
                    <a:pt x="103" y="434"/>
                  </a:cubicBezTo>
                  <a:cubicBezTo>
                    <a:pt x="103" y="433"/>
                    <a:pt x="104" y="433"/>
                    <a:pt x="104" y="433"/>
                  </a:cubicBezTo>
                  <a:cubicBezTo>
                    <a:pt x="105" y="432"/>
                    <a:pt x="105" y="432"/>
                    <a:pt x="105" y="432"/>
                  </a:cubicBezTo>
                  <a:cubicBezTo>
                    <a:pt x="106" y="432"/>
                    <a:pt x="106" y="431"/>
                    <a:pt x="107" y="431"/>
                  </a:cubicBezTo>
                  <a:cubicBezTo>
                    <a:pt x="107" y="430"/>
                    <a:pt x="108" y="430"/>
                    <a:pt x="108" y="430"/>
                  </a:cubicBezTo>
                  <a:cubicBezTo>
                    <a:pt x="109" y="429"/>
                    <a:pt x="109" y="428"/>
                    <a:pt x="110" y="427"/>
                  </a:cubicBezTo>
                  <a:cubicBezTo>
                    <a:pt x="110" y="427"/>
                    <a:pt x="110" y="427"/>
                    <a:pt x="110" y="427"/>
                  </a:cubicBezTo>
                  <a:cubicBezTo>
                    <a:pt x="110" y="427"/>
                    <a:pt x="110" y="427"/>
                    <a:pt x="110" y="427"/>
                  </a:cubicBezTo>
                  <a:cubicBezTo>
                    <a:pt x="111" y="426"/>
                    <a:pt x="112" y="425"/>
                    <a:pt x="112" y="425"/>
                  </a:cubicBezTo>
                  <a:cubicBezTo>
                    <a:pt x="113" y="425"/>
                    <a:pt x="113" y="425"/>
                    <a:pt x="113" y="424"/>
                  </a:cubicBezTo>
                  <a:cubicBezTo>
                    <a:pt x="114" y="424"/>
                    <a:pt x="114" y="424"/>
                    <a:pt x="114" y="424"/>
                  </a:cubicBezTo>
                  <a:cubicBezTo>
                    <a:pt x="115" y="424"/>
                    <a:pt x="115" y="424"/>
                    <a:pt x="116" y="423"/>
                  </a:cubicBezTo>
                  <a:cubicBezTo>
                    <a:pt x="116" y="423"/>
                    <a:pt x="116" y="423"/>
                    <a:pt x="116" y="423"/>
                  </a:cubicBezTo>
                  <a:cubicBezTo>
                    <a:pt x="117" y="422"/>
                    <a:pt x="117" y="422"/>
                    <a:pt x="118" y="421"/>
                  </a:cubicBezTo>
                  <a:cubicBezTo>
                    <a:pt x="118" y="421"/>
                    <a:pt x="119" y="421"/>
                    <a:pt x="119" y="421"/>
                  </a:cubicBezTo>
                  <a:cubicBezTo>
                    <a:pt x="119" y="420"/>
                    <a:pt x="120" y="420"/>
                    <a:pt x="120" y="420"/>
                  </a:cubicBezTo>
                  <a:cubicBezTo>
                    <a:pt x="121" y="418"/>
                    <a:pt x="123" y="417"/>
                    <a:pt x="125" y="417"/>
                  </a:cubicBezTo>
                  <a:cubicBezTo>
                    <a:pt x="125" y="417"/>
                    <a:pt x="125" y="417"/>
                    <a:pt x="125" y="417"/>
                  </a:cubicBezTo>
                  <a:cubicBezTo>
                    <a:pt x="125" y="417"/>
                    <a:pt x="125" y="417"/>
                    <a:pt x="125" y="417"/>
                  </a:cubicBezTo>
                  <a:cubicBezTo>
                    <a:pt x="125" y="417"/>
                    <a:pt x="125" y="417"/>
                    <a:pt x="125" y="417"/>
                  </a:cubicBezTo>
                  <a:cubicBezTo>
                    <a:pt x="126" y="418"/>
                    <a:pt x="126" y="418"/>
                    <a:pt x="127" y="418"/>
                  </a:cubicBezTo>
                  <a:cubicBezTo>
                    <a:pt x="127" y="418"/>
                    <a:pt x="127" y="418"/>
                    <a:pt x="128" y="418"/>
                  </a:cubicBezTo>
                  <a:cubicBezTo>
                    <a:pt x="128" y="418"/>
                    <a:pt x="128" y="418"/>
                    <a:pt x="128" y="418"/>
                  </a:cubicBezTo>
                  <a:cubicBezTo>
                    <a:pt x="128" y="418"/>
                    <a:pt x="128" y="418"/>
                    <a:pt x="128" y="418"/>
                  </a:cubicBezTo>
                  <a:cubicBezTo>
                    <a:pt x="129" y="418"/>
                    <a:pt x="130" y="419"/>
                    <a:pt x="130" y="419"/>
                  </a:cubicBezTo>
                  <a:cubicBezTo>
                    <a:pt x="131" y="419"/>
                    <a:pt x="131" y="419"/>
                    <a:pt x="131" y="419"/>
                  </a:cubicBezTo>
                  <a:cubicBezTo>
                    <a:pt x="131" y="419"/>
                    <a:pt x="131" y="419"/>
                    <a:pt x="132" y="419"/>
                  </a:cubicBezTo>
                  <a:cubicBezTo>
                    <a:pt x="132" y="419"/>
                    <a:pt x="134" y="419"/>
                    <a:pt x="133" y="420"/>
                  </a:cubicBezTo>
                  <a:cubicBezTo>
                    <a:pt x="133" y="420"/>
                    <a:pt x="133" y="420"/>
                    <a:pt x="133" y="421"/>
                  </a:cubicBezTo>
                  <a:cubicBezTo>
                    <a:pt x="133" y="421"/>
                    <a:pt x="133" y="423"/>
                    <a:pt x="133" y="423"/>
                  </a:cubicBezTo>
                  <a:cubicBezTo>
                    <a:pt x="133" y="424"/>
                    <a:pt x="132" y="424"/>
                    <a:pt x="132" y="425"/>
                  </a:cubicBezTo>
                  <a:cubicBezTo>
                    <a:pt x="132" y="425"/>
                    <a:pt x="132" y="425"/>
                    <a:pt x="132" y="425"/>
                  </a:cubicBezTo>
                  <a:cubicBezTo>
                    <a:pt x="133" y="424"/>
                    <a:pt x="133" y="424"/>
                    <a:pt x="134" y="423"/>
                  </a:cubicBezTo>
                  <a:cubicBezTo>
                    <a:pt x="134" y="423"/>
                    <a:pt x="134" y="423"/>
                    <a:pt x="134" y="423"/>
                  </a:cubicBezTo>
                  <a:cubicBezTo>
                    <a:pt x="134" y="423"/>
                    <a:pt x="135" y="422"/>
                    <a:pt x="135" y="422"/>
                  </a:cubicBezTo>
                  <a:cubicBezTo>
                    <a:pt x="136" y="421"/>
                    <a:pt x="136" y="421"/>
                    <a:pt x="137" y="421"/>
                  </a:cubicBezTo>
                  <a:cubicBezTo>
                    <a:pt x="137" y="421"/>
                    <a:pt x="138" y="421"/>
                    <a:pt x="138" y="421"/>
                  </a:cubicBezTo>
                  <a:cubicBezTo>
                    <a:pt x="138" y="422"/>
                    <a:pt x="138" y="422"/>
                    <a:pt x="138" y="423"/>
                  </a:cubicBezTo>
                  <a:cubicBezTo>
                    <a:pt x="138" y="424"/>
                    <a:pt x="138" y="424"/>
                    <a:pt x="139" y="425"/>
                  </a:cubicBezTo>
                  <a:cubicBezTo>
                    <a:pt x="139" y="425"/>
                    <a:pt x="139" y="425"/>
                    <a:pt x="139" y="425"/>
                  </a:cubicBezTo>
                  <a:cubicBezTo>
                    <a:pt x="139" y="425"/>
                    <a:pt x="139" y="425"/>
                    <a:pt x="139" y="425"/>
                  </a:cubicBezTo>
                  <a:cubicBezTo>
                    <a:pt x="139" y="425"/>
                    <a:pt x="139" y="425"/>
                    <a:pt x="139" y="425"/>
                  </a:cubicBezTo>
                  <a:cubicBezTo>
                    <a:pt x="139" y="424"/>
                    <a:pt x="140" y="424"/>
                    <a:pt x="140" y="423"/>
                  </a:cubicBezTo>
                  <a:cubicBezTo>
                    <a:pt x="140" y="423"/>
                    <a:pt x="140" y="423"/>
                    <a:pt x="140" y="422"/>
                  </a:cubicBezTo>
                  <a:cubicBezTo>
                    <a:pt x="140" y="422"/>
                    <a:pt x="140" y="422"/>
                    <a:pt x="140" y="422"/>
                  </a:cubicBezTo>
                  <a:cubicBezTo>
                    <a:pt x="140" y="421"/>
                    <a:pt x="140" y="421"/>
                    <a:pt x="140" y="420"/>
                  </a:cubicBezTo>
                  <a:cubicBezTo>
                    <a:pt x="140" y="420"/>
                    <a:pt x="140" y="420"/>
                    <a:pt x="140" y="420"/>
                  </a:cubicBezTo>
                  <a:cubicBezTo>
                    <a:pt x="140" y="419"/>
                    <a:pt x="140" y="419"/>
                    <a:pt x="140" y="418"/>
                  </a:cubicBezTo>
                  <a:cubicBezTo>
                    <a:pt x="140" y="418"/>
                    <a:pt x="140" y="418"/>
                    <a:pt x="140" y="418"/>
                  </a:cubicBezTo>
                  <a:cubicBezTo>
                    <a:pt x="140" y="418"/>
                    <a:pt x="140" y="418"/>
                    <a:pt x="140" y="418"/>
                  </a:cubicBezTo>
                  <a:cubicBezTo>
                    <a:pt x="140" y="418"/>
                    <a:pt x="140" y="418"/>
                    <a:pt x="140" y="418"/>
                  </a:cubicBezTo>
                  <a:cubicBezTo>
                    <a:pt x="140" y="417"/>
                    <a:pt x="140" y="417"/>
                    <a:pt x="140" y="417"/>
                  </a:cubicBezTo>
                  <a:cubicBezTo>
                    <a:pt x="141" y="416"/>
                    <a:pt x="141" y="416"/>
                    <a:pt x="141" y="415"/>
                  </a:cubicBezTo>
                  <a:cubicBezTo>
                    <a:pt x="141" y="415"/>
                    <a:pt x="141" y="415"/>
                    <a:pt x="141" y="415"/>
                  </a:cubicBezTo>
                  <a:cubicBezTo>
                    <a:pt x="141" y="414"/>
                    <a:pt x="141" y="414"/>
                    <a:pt x="141" y="413"/>
                  </a:cubicBezTo>
                  <a:cubicBezTo>
                    <a:pt x="141" y="413"/>
                    <a:pt x="141" y="413"/>
                    <a:pt x="141" y="412"/>
                  </a:cubicBezTo>
                  <a:cubicBezTo>
                    <a:pt x="141" y="411"/>
                    <a:pt x="141" y="410"/>
                    <a:pt x="141" y="409"/>
                  </a:cubicBezTo>
                  <a:cubicBezTo>
                    <a:pt x="141" y="409"/>
                    <a:pt x="141" y="409"/>
                    <a:pt x="141" y="408"/>
                  </a:cubicBezTo>
                  <a:cubicBezTo>
                    <a:pt x="141" y="408"/>
                    <a:pt x="141" y="408"/>
                    <a:pt x="140" y="408"/>
                  </a:cubicBezTo>
                  <a:cubicBezTo>
                    <a:pt x="140" y="408"/>
                    <a:pt x="139" y="407"/>
                    <a:pt x="139" y="407"/>
                  </a:cubicBezTo>
                  <a:cubicBezTo>
                    <a:pt x="139" y="407"/>
                    <a:pt x="139" y="407"/>
                    <a:pt x="139" y="407"/>
                  </a:cubicBezTo>
                  <a:cubicBezTo>
                    <a:pt x="138" y="407"/>
                    <a:pt x="138" y="407"/>
                    <a:pt x="137" y="406"/>
                  </a:cubicBezTo>
                  <a:cubicBezTo>
                    <a:pt x="137" y="406"/>
                    <a:pt x="136" y="405"/>
                    <a:pt x="136" y="405"/>
                  </a:cubicBezTo>
                  <a:cubicBezTo>
                    <a:pt x="135" y="405"/>
                    <a:pt x="135" y="405"/>
                    <a:pt x="134" y="404"/>
                  </a:cubicBezTo>
                  <a:cubicBezTo>
                    <a:pt x="134" y="403"/>
                    <a:pt x="134" y="402"/>
                    <a:pt x="135" y="401"/>
                  </a:cubicBezTo>
                  <a:cubicBezTo>
                    <a:pt x="135" y="401"/>
                    <a:pt x="135" y="400"/>
                    <a:pt x="135" y="400"/>
                  </a:cubicBezTo>
                  <a:cubicBezTo>
                    <a:pt x="135" y="399"/>
                    <a:pt x="135" y="398"/>
                    <a:pt x="135" y="398"/>
                  </a:cubicBezTo>
                  <a:cubicBezTo>
                    <a:pt x="135" y="397"/>
                    <a:pt x="136" y="397"/>
                    <a:pt x="136" y="396"/>
                  </a:cubicBezTo>
                  <a:cubicBezTo>
                    <a:pt x="136" y="395"/>
                    <a:pt x="137" y="394"/>
                    <a:pt x="137" y="394"/>
                  </a:cubicBezTo>
                  <a:cubicBezTo>
                    <a:pt x="137" y="393"/>
                    <a:pt x="137" y="392"/>
                    <a:pt x="137" y="392"/>
                  </a:cubicBezTo>
                  <a:cubicBezTo>
                    <a:pt x="137" y="391"/>
                    <a:pt x="138" y="390"/>
                    <a:pt x="138" y="388"/>
                  </a:cubicBezTo>
                  <a:cubicBezTo>
                    <a:pt x="138" y="388"/>
                    <a:pt x="137" y="387"/>
                    <a:pt x="137" y="387"/>
                  </a:cubicBezTo>
                  <a:cubicBezTo>
                    <a:pt x="137" y="386"/>
                    <a:pt x="137" y="386"/>
                    <a:pt x="137" y="385"/>
                  </a:cubicBezTo>
                  <a:cubicBezTo>
                    <a:pt x="136" y="384"/>
                    <a:pt x="135" y="383"/>
                    <a:pt x="134" y="382"/>
                  </a:cubicBezTo>
                  <a:cubicBezTo>
                    <a:pt x="134" y="382"/>
                    <a:pt x="133" y="381"/>
                    <a:pt x="132" y="380"/>
                  </a:cubicBezTo>
                  <a:cubicBezTo>
                    <a:pt x="132" y="380"/>
                    <a:pt x="132" y="380"/>
                    <a:pt x="132" y="380"/>
                  </a:cubicBezTo>
                  <a:cubicBezTo>
                    <a:pt x="132" y="380"/>
                    <a:pt x="132" y="379"/>
                    <a:pt x="131" y="379"/>
                  </a:cubicBezTo>
                  <a:cubicBezTo>
                    <a:pt x="131" y="379"/>
                    <a:pt x="130" y="378"/>
                    <a:pt x="130" y="377"/>
                  </a:cubicBezTo>
                  <a:cubicBezTo>
                    <a:pt x="130" y="377"/>
                    <a:pt x="130" y="376"/>
                    <a:pt x="130" y="376"/>
                  </a:cubicBezTo>
                  <a:cubicBezTo>
                    <a:pt x="130" y="376"/>
                    <a:pt x="131" y="376"/>
                    <a:pt x="132" y="376"/>
                  </a:cubicBezTo>
                  <a:cubicBezTo>
                    <a:pt x="133" y="376"/>
                    <a:pt x="134" y="377"/>
                    <a:pt x="135" y="378"/>
                  </a:cubicBezTo>
                  <a:cubicBezTo>
                    <a:pt x="135" y="379"/>
                    <a:pt x="136" y="379"/>
                    <a:pt x="138" y="379"/>
                  </a:cubicBezTo>
                  <a:cubicBezTo>
                    <a:pt x="138" y="379"/>
                    <a:pt x="139" y="379"/>
                    <a:pt x="139" y="379"/>
                  </a:cubicBezTo>
                  <a:cubicBezTo>
                    <a:pt x="140" y="379"/>
                    <a:pt x="140" y="379"/>
                    <a:pt x="141" y="379"/>
                  </a:cubicBezTo>
                  <a:cubicBezTo>
                    <a:pt x="141" y="379"/>
                    <a:pt x="142" y="378"/>
                    <a:pt x="143" y="378"/>
                  </a:cubicBezTo>
                  <a:cubicBezTo>
                    <a:pt x="143" y="378"/>
                    <a:pt x="143" y="378"/>
                    <a:pt x="143" y="379"/>
                  </a:cubicBezTo>
                  <a:cubicBezTo>
                    <a:pt x="144" y="379"/>
                    <a:pt x="144" y="379"/>
                    <a:pt x="145" y="379"/>
                  </a:cubicBezTo>
                  <a:cubicBezTo>
                    <a:pt x="145" y="379"/>
                    <a:pt x="145" y="380"/>
                    <a:pt x="146" y="380"/>
                  </a:cubicBezTo>
                  <a:cubicBezTo>
                    <a:pt x="146" y="380"/>
                    <a:pt x="147" y="380"/>
                    <a:pt x="147" y="380"/>
                  </a:cubicBezTo>
                  <a:cubicBezTo>
                    <a:pt x="147" y="380"/>
                    <a:pt x="148" y="380"/>
                    <a:pt x="148" y="380"/>
                  </a:cubicBezTo>
                  <a:cubicBezTo>
                    <a:pt x="150" y="381"/>
                    <a:pt x="151" y="382"/>
                    <a:pt x="152" y="382"/>
                  </a:cubicBezTo>
                  <a:cubicBezTo>
                    <a:pt x="152" y="383"/>
                    <a:pt x="152" y="383"/>
                    <a:pt x="152" y="384"/>
                  </a:cubicBezTo>
                  <a:cubicBezTo>
                    <a:pt x="152" y="384"/>
                    <a:pt x="152" y="385"/>
                    <a:pt x="152" y="385"/>
                  </a:cubicBezTo>
                  <a:cubicBezTo>
                    <a:pt x="153" y="385"/>
                    <a:pt x="153" y="385"/>
                    <a:pt x="154" y="386"/>
                  </a:cubicBezTo>
                  <a:cubicBezTo>
                    <a:pt x="154" y="386"/>
                    <a:pt x="155" y="387"/>
                    <a:pt x="155" y="387"/>
                  </a:cubicBezTo>
                  <a:cubicBezTo>
                    <a:pt x="156" y="387"/>
                    <a:pt x="156" y="387"/>
                    <a:pt x="157" y="388"/>
                  </a:cubicBezTo>
                  <a:cubicBezTo>
                    <a:pt x="157" y="389"/>
                    <a:pt x="157" y="389"/>
                    <a:pt x="158" y="390"/>
                  </a:cubicBezTo>
                  <a:cubicBezTo>
                    <a:pt x="158" y="390"/>
                    <a:pt x="159" y="391"/>
                    <a:pt x="158" y="392"/>
                  </a:cubicBezTo>
                  <a:cubicBezTo>
                    <a:pt x="158" y="393"/>
                    <a:pt x="156" y="393"/>
                    <a:pt x="156" y="393"/>
                  </a:cubicBezTo>
                  <a:cubicBezTo>
                    <a:pt x="155" y="393"/>
                    <a:pt x="155" y="393"/>
                    <a:pt x="154" y="393"/>
                  </a:cubicBezTo>
                  <a:cubicBezTo>
                    <a:pt x="154" y="393"/>
                    <a:pt x="153" y="393"/>
                    <a:pt x="152" y="393"/>
                  </a:cubicBezTo>
                  <a:cubicBezTo>
                    <a:pt x="152" y="393"/>
                    <a:pt x="152" y="393"/>
                    <a:pt x="152" y="393"/>
                  </a:cubicBezTo>
                  <a:cubicBezTo>
                    <a:pt x="152" y="393"/>
                    <a:pt x="152" y="393"/>
                    <a:pt x="152" y="393"/>
                  </a:cubicBezTo>
                  <a:cubicBezTo>
                    <a:pt x="151" y="393"/>
                    <a:pt x="151" y="393"/>
                    <a:pt x="151" y="393"/>
                  </a:cubicBezTo>
                  <a:cubicBezTo>
                    <a:pt x="150" y="393"/>
                    <a:pt x="149" y="393"/>
                    <a:pt x="149" y="394"/>
                  </a:cubicBezTo>
                  <a:cubicBezTo>
                    <a:pt x="149" y="394"/>
                    <a:pt x="149" y="395"/>
                    <a:pt x="149" y="395"/>
                  </a:cubicBezTo>
                  <a:cubicBezTo>
                    <a:pt x="149" y="395"/>
                    <a:pt x="149" y="395"/>
                    <a:pt x="149" y="396"/>
                  </a:cubicBezTo>
                  <a:cubicBezTo>
                    <a:pt x="148" y="397"/>
                    <a:pt x="148" y="397"/>
                    <a:pt x="147" y="397"/>
                  </a:cubicBezTo>
                  <a:cubicBezTo>
                    <a:pt x="147" y="398"/>
                    <a:pt x="146" y="398"/>
                    <a:pt x="146" y="398"/>
                  </a:cubicBezTo>
                  <a:cubicBezTo>
                    <a:pt x="146" y="398"/>
                    <a:pt x="146" y="398"/>
                    <a:pt x="146" y="398"/>
                  </a:cubicBezTo>
                  <a:cubicBezTo>
                    <a:pt x="146" y="398"/>
                    <a:pt x="146" y="399"/>
                    <a:pt x="146" y="399"/>
                  </a:cubicBezTo>
                  <a:cubicBezTo>
                    <a:pt x="146" y="399"/>
                    <a:pt x="146" y="399"/>
                    <a:pt x="146" y="400"/>
                  </a:cubicBezTo>
                  <a:cubicBezTo>
                    <a:pt x="146" y="400"/>
                    <a:pt x="146" y="400"/>
                    <a:pt x="147" y="400"/>
                  </a:cubicBezTo>
                  <a:cubicBezTo>
                    <a:pt x="147" y="400"/>
                    <a:pt x="147" y="400"/>
                    <a:pt x="147" y="400"/>
                  </a:cubicBezTo>
                  <a:cubicBezTo>
                    <a:pt x="147" y="401"/>
                    <a:pt x="147" y="401"/>
                    <a:pt x="147" y="401"/>
                  </a:cubicBezTo>
                  <a:cubicBezTo>
                    <a:pt x="148" y="401"/>
                    <a:pt x="149" y="401"/>
                    <a:pt x="149" y="402"/>
                  </a:cubicBezTo>
                  <a:cubicBezTo>
                    <a:pt x="149" y="402"/>
                    <a:pt x="149" y="403"/>
                    <a:pt x="149" y="403"/>
                  </a:cubicBezTo>
                  <a:cubicBezTo>
                    <a:pt x="149" y="404"/>
                    <a:pt x="150" y="404"/>
                    <a:pt x="150" y="404"/>
                  </a:cubicBezTo>
                  <a:cubicBezTo>
                    <a:pt x="150" y="405"/>
                    <a:pt x="150" y="405"/>
                    <a:pt x="151" y="405"/>
                  </a:cubicBezTo>
                  <a:cubicBezTo>
                    <a:pt x="151" y="405"/>
                    <a:pt x="151" y="405"/>
                    <a:pt x="152" y="406"/>
                  </a:cubicBezTo>
                  <a:cubicBezTo>
                    <a:pt x="152" y="406"/>
                    <a:pt x="152" y="407"/>
                    <a:pt x="152" y="407"/>
                  </a:cubicBezTo>
                  <a:cubicBezTo>
                    <a:pt x="152" y="408"/>
                    <a:pt x="152" y="409"/>
                    <a:pt x="152" y="410"/>
                  </a:cubicBezTo>
                  <a:cubicBezTo>
                    <a:pt x="152" y="410"/>
                    <a:pt x="152" y="410"/>
                    <a:pt x="152" y="410"/>
                  </a:cubicBezTo>
                  <a:cubicBezTo>
                    <a:pt x="153" y="410"/>
                    <a:pt x="153" y="411"/>
                    <a:pt x="153" y="411"/>
                  </a:cubicBezTo>
                  <a:cubicBezTo>
                    <a:pt x="153" y="411"/>
                    <a:pt x="154" y="411"/>
                    <a:pt x="154" y="411"/>
                  </a:cubicBezTo>
                  <a:cubicBezTo>
                    <a:pt x="154" y="410"/>
                    <a:pt x="155" y="410"/>
                    <a:pt x="155" y="410"/>
                  </a:cubicBezTo>
                  <a:cubicBezTo>
                    <a:pt x="155" y="409"/>
                    <a:pt x="155" y="409"/>
                    <a:pt x="155" y="409"/>
                  </a:cubicBezTo>
                  <a:cubicBezTo>
                    <a:pt x="155" y="409"/>
                    <a:pt x="156" y="409"/>
                    <a:pt x="156" y="409"/>
                  </a:cubicBezTo>
                  <a:cubicBezTo>
                    <a:pt x="157" y="409"/>
                    <a:pt x="157" y="409"/>
                    <a:pt x="157" y="409"/>
                  </a:cubicBezTo>
                  <a:cubicBezTo>
                    <a:pt x="158" y="409"/>
                    <a:pt x="158" y="409"/>
                    <a:pt x="158" y="409"/>
                  </a:cubicBezTo>
                  <a:cubicBezTo>
                    <a:pt x="159" y="409"/>
                    <a:pt x="159" y="409"/>
                    <a:pt x="159" y="409"/>
                  </a:cubicBezTo>
                  <a:cubicBezTo>
                    <a:pt x="160" y="409"/>
                    <a:pt x="160" y="409"/>
                    <a:pt x="161" y="409"/>
                  </a:cubicBezTo>
                  <a:cubicBezTo>
                    <a:pt x="162" y="408"/>
                    <a:pt x="162" y="408"/>
                    <a:pt x="163" y="408"/>
                  </a:cubicBezTo>
                  <a:cubicBezTo>
                    <a:pt x="163" y="408"/>
                    <a:pt x="163" y="408"/>
                    <a:pt x="164" y="408"/>
                  </a:cubicBezTo>
                  <a:cubicBezTo>
                    <a:pt x="164" y="408"/>
                    <a:pt x="167" y="407"/>
                    <a:pt x="167" y="405"/>
                  </a:cubicBezTo>
                  <a:cubicBezTo>
                    <a:pt x="167" y="405"/>
                    <a:pt x="167" y="405"/>
                    <a:pt x="167" y="405"/>
                  </a:cubicBezTo>
                  <a:cubicBezTo>
                    <a:pt x="167" y="404"/>
                    <a:pt x="167" y="404"/>
                    <a:pt x="167" y="403"/>
                  </a:cubicBezTo>
                  <a:cubicBezTo>
                    <a:pt x="167" y="403"/>
                    <a:pt x="167" y="403"/>
                    <a:pt x="167" y="403"/>
                  </a:cubicBezTo>
                  <a:cubicBezTo>
                    <a:pt x="167" y="402"/>
                    <a:pt x="168" y="402"/>
                    <a:pt x="168" y="402"/>
                  </a:cubicBezTo>
                  <a:cubicBezTo>
                    <a:pt x="168" y="401"/>
                    <a:pt x="168" y="401"/>
                    <a:pt x="168" y="401"/>
                  </a:cubicBezTo>
                  <a:cubicBezTo>
                    <a:pt x="168" y="397"/>
                    <a:pt x="168" y="397"/>
                    <a:pt x="168" y="397"/>
                  </a:cubicBezTo>
                  <a:cubicBezTo>
                    <a:pt x="168" y="397"/>
                    <a:pt x="168" y="397"/>
                    <a:pt x="168" y="397"/>
                  </a:cubicBezTo>
                  <a:cubicBezTo>
                    <a:pt x="168" y="397"/>
                    <a:pt x="168" y="396"/>
                    <a:pt x="168" y="396"/>
                  </a:cubicBezTo>
                  <a:cubicBezTo>
                    <a:pt x="168" y="396"/>
                    <a:pt x="168" y="396"/>
                    <a:pt x="168" y="396"/>
                  </a:cubicBezTo>
                  <a:cubicBezTo>
                    <a:pt x="169" y="395"/>
                    <a:pt x="169" y="395"/>
                    <a:pt x="170" y="395"/>
                  </a:cubicBezTo>
                  <a:cubicBezTo>
                    <a:pt x="170" y="395"/>
                    <a:pt x="170" y="395"/>
                    <a:pt x="170" y="395"/>
                  </a:cubicBezTo>
                  <a:cubicBezTo>
                    <a:pt x="170" y="395"/>
                    <a:pt x="170" y="395"/>
                    <a:pt x="171" y="395"/>
                  </a:cubicBezTo>
                  <a:cubicBezTo>
                    <a:pt x="171" y="395"/>
                    <a:pt x="172" y="395"/>
                    <a:pt x="172" y="395"/>
                  </a:cubicBezTo>
                  <a:cubicBezTo>
                    <a:pt x="172" y="395"/>
                    <a:pt x="172" y="395"/>
                    <a:pt x="172" y="395"/>
                  </a:cubicBezTo>
                  <a:cubicBezTo>
                    <a:pt x="172" y="395"/>
                    <a:pt x="172" y="395"/>
                    <a:pt x="172" y="395"/>
                  </a:cubicBezTo>
                  <a:cubicBezTo>
                    <a:pt x="173" y="395"/>
                    <a:pt x="174" y="394"/>
                    <a:pt x="174" y="394"/>
                  </a:cubicBezTo>
                  <a:cubicBezTo>
                    <a:pt x="175" y="394"/>
                    <a:pt x="175" y="394"/>
                    <a:pt x="175" y="395"/>
                  </a:cubicBezTo>
                  <a:cubicBezTo>
                    <a:pt x="175" y="395"/>
                    <a:pt x="175" y="395"/>
                    <a:pt x="176" y="395"/>
                  </a:cubicBezTo>
                  <a:cubicBezTo>
                    <a:pt x="176" y="395"/>
                    <a:pt x="176" y="395"/>
                    <a:pt x="176" y="395"/>
                  </a:cubicBezTo>
                  <a:cubicBezTo>
                    <a:pt x="176" y="395"/>
                    <a:pt x="176" y="395"/>
                    <a:pt x="177" y="395"/>
                  </a:cubicBezTo>
                  <a:cubicBezTo>
                    <a:pt x="177" y="395"/>
                    <a:pt x="177" y="394"/>
                    <a:pt x="177" y="394"/>
                  </a:cubicBezTo>
                  <a:cubicBezTo>
                    <a:pt x="178" y="394"/>
                    <a:pt x="177" y="393"/>
                    <a:pt x="177" y="393"/>
                  </a:cubicBezTo>
                  <a:cubicBezTo>
                    <a:pt x="177" y="393"/>
                    <a:pt x="176" y="393"/>
                    <a:pt x="176" y="392"/>
                  </a:cubicBezTo>
                  <a:cubicBezTo>
                    <a:pt x="176" y="391"/>
                    <a:pt x="176" y="390"/>
                    <a:pt x="177" y="389"/>
                  </a:cubicBezTo>
                  <a:cubicBezTo>
                    <a:pt x="177" y="389"/>
                    <a:pt x="177" y="389"/>
                    <a:pt x="177" y="389"/>
                  </a:cubicBezTo>
                  <a:cubicBezTo>
                    <a:pt x="177" y="389"/>
                    <a:pt x="177" y="389"/>
                    <a:pt x="178" y="389"/>
                  </a:cubicBezTo>
                  <a:cubicBezTo>
                    <a:pt x="178" y="389"/>
                    <a:pt x="178" y="389"/>
                    <a:pt x="178" y="389"/>
                  </a:cubicBezTo>
                  <a:cubicBezTo>
                    <a:pt x="178" y="389"/>
                    <a:pt x="179" y="390"/>
                    <a:pt x="179" y="390"/>
                  </a:cubicBezTo>
                  <a:cubicBezTo>
                    <a:pt x="179" y="390"/>
                    <a:pt x="179" y="390"/>
                    <a:pt x="179" y="390"/>
                  </a:cubicBezTo>
                  <a:cubicBezTo>
                    <a:pt x="180" y="389"/>
                    <a:pt x="180" y="389"/>
                    <a:pt x="180" y="388"/>
                  </a:cubicBezTo>
                  <a:cubicBezTo>
                    <a:pt x="181" y="388"/>
                    <a:pt x="181" y="388"/>
                    <a:pt x="181" y="388"/>
                  </a:cubicBezTo>
                  <a:cubicBezTo>
                    <a:pt x="181" y="387"/>
                    <a:pt x="182" y="387"/>
                    <a:pt x="182" y="387"/>
                  </a:cubicBezTo>
                  <a:cubicBezTo>
                    <a:pt x="182" y="387"/>
                    <a:pt x="182" y="387"/>
                    <a:pt x="182" y="387"/>
                  </a:cubicBezTo>
                  <a:cubicBezTo>
                    <a:pt x="183" y="387"/>
                    <a:pt x="184" y="386"/>
                    <a:pt x="185" y="386"/>
                  </a:cubicBezTo>
                  <a:cubicBezTo>
                    <a:pt x="185" y="385"/>
                    <a:pt x="186" y="385"/>
                    <a:pt x="186" y="385"/>
                  </a:cubicBezTo>
                  <a:cubicBezTo>
                    <a:pt x="187" y="384"/>
                    <a:pt x="188" y="383"/>
                    <a:pt x="189" y="383"/>
                  </a:cubicBezTo>
                  <a:cubicBezTo>
                    <a:pt x="189" y="383"/>
                    <a:pt x="189" y="382"/>
                    <a:pt x="190" y="382"/>
                  </a:cubicBezTo>
                  <a:cubicBezTo>
                    <a:pt x="190" y="382"/>
                    <a:pt x="191" y="381"/>
                    <a:pt x="192" y="381"/>
                  </a:cubicBezTo>
                  <a:cubicBezTo>
                    <a:pt x="192" y="381"/>
                    <a:pt x="192" y="381"/>
                    <a:pt x="192" y="381"/>
                  </a:cubicBezTo>
                  <a:cubicBezTo>
                    <a:pt x="192" y="380"/>
                    <a:pt x="192" y="380"/>
                    <a:pt x="193" y="379"/>
                  </a:cubicBezTo>
                  <a:cubicBezTo>
                    <a:pt x="194" y="379"/>
                    <a:pt x="195" y="379"/>
                    <a:pt x="196" y="379"/>
                  </a:cubicBezTo>
                  <a:cubicBezTo>
                    <a:pt x="196" y="379"/>
                    <a:pt x="196" y="379"/>
                    <a:pt x="196" y="379"/>
                  </a:cubicBezTo>
                  <a:cubicBezTo>
                    <a:pt x="197" y="379"/>
                    <a:pt x="198" y="378"/>
                    <a:pt x="199" y="378"/>
                  </a:cubicBezTo>
                  <a:cubicBezTo>
                    <a:pt x="200" y="378"/>
                    <a:pt x="201" y="377"/>
                    <a:pt x="201" y="377"/>
                  </a:cubicBezTo>
                  <a:cubicBezTo>
                    <a:pt x="202" y="377"/>
                    <a:pt x="202" y="377"/>
                    <a:pt x="202" y="377"/>
                  </a:cubicBezTo>
                  <a:cubicBezTo>
                    <a:pt x="203" y="377"/>
                    <a:pt x="203" y="377"/>
                    <a:pt x="204" y="378"/>
                  </a:cubicBezTo>
                  <a:cubicBezTo>
                    <a:pt x="204" y="379"/>
                    <a:pt x="203" y="380"/>
                    <a:pt x="203" y="380"/>
                  </a:cubicBezTo>
                  <a:cubicBezTo>
                    <a:pt x="203" y="381"/>
                    <a:pt x="203" y="381"/>
                    <a:pt x="203" y="381"/>
                  </a:cubicBezTo>
                  <a:cubicBezTo>
                    <a:pt x="203" y="381"/>
                    <a:pt x="203" y="381"/>
                    <a:pt x="203" y="382"/>
                  </a:cubicBezTo>
                  <a:cubicBezTo>
                    <a:pt x="203" y="382"/>
                    <a:pt x="203" y="382"/>
                    <a:pt x="203" y="382"/>
                  </a:cubicBezTo>
                  <a:cubicBezTo>
                    <a:pt x="203" y="382"/>
                    <a:pt x="203" y="382"/>
                    <a:pt x="204" y="382"/>
                  </a:cubicBezTo>
                  <a:cubicBezTo>
                    <a:pt x="204" y="382"/>
                    <a:pt x="204" y="381"/>
                    <a:pt x="204" y="381"/>
                  </a:cubicBezTo>
                  <a:cubicBezTo>
                    <a:pt x="205" y="381"/>
                    <a:pt x="205" y="380"/>
                    <a:pt x="205" y="379"/>
                  </a:cubicBezTo>
                  <a:cubicBezTo>
                    <a:pt x="205" y="378"/>
                    <a:pt x="205" y="378"/>
                    <a:pt x="205" y="377"/>
                  </a:cubicBezTo>
                  <a:cubicBezTo>
                    <a:pt x="205" y="377"/>
                    <a:pt x="205" y="377"/>
                    <a:pt x="205" y="377"/>
                  </a:cubicBezTo>
                  <a:cubicBezTo>
                    <a:pt x="204" y="376"/>
                    <a:pt x="205" y="375"/>
                    <a:pt x="205" y="374"/>
                  </a:cubicBezTo>
                  <a:cubicBezTo>
                    <a:pt x="205" y="374"/>
                    <a:pt x="205" y="374"/>
                    <a:pt x="205" y="374"/>
                  </a:cubicBezTo>
                  <a:cubicBezTo>
                    <a:pt x="206" y="373"/>
                    <a:pt x="207" y="372"/>
                    <a:pt x="207" y="372"/>
                  </a:cubicBezTo>
                  <a:cubicBezTo>
                    <a:pt x="208" y="372"/>
                    <a:pt x="208" y="372"/>
                    <a:pt x="208" y="372"/>
                  </a:cubicBezTo>
                  <a:cubicBezTo>
                    <a:pt x="209" y="372"/>
                    <a:pt x="209" y="373"/>
                    <a:pt x="209" y="374"/>
                  </a:cubicBezTo>
                  <a:cubicBezTo>
                    <a:pt x="209" y="374"/>
                    <a:pt x="209" y="374"/>
                    <a:pt x="209" y="374"/>
                  </a:cubicBezTo>
                  <a:cubicBezTo>
                    <a:pt x="209" y="375"/>
                    <a:pt x="209" y="375"/>
                    <a:pt x="209" y="375"/>
                  </a:cubicBezTo>
                  <a:cubicBezTo>
                    <a:pt x="209" y="376"/>
                    <a:pt x="209" y="376"/>
                    <a:pt x="210" y="376"/>
                  </a:cubicBezTo>
                  <a:cubicBezTo>
                    <a:pt x="210" y="376"/>
                    <a:pt x="210" y="376"/>
                    <a:pt x="210" y="376"/>
                  </a:cubicBezTo>
                  <a:cubicBezTo>
                    <a:pt x="211" y="375"/>
                    <a:pt x="211" y="374"/>
                    <a:pt x="211" y="373"/>
                  </a:cubicBezTo>
                  <a:cubicBezTo>
                    <a:pt x="211" y="373"/>
                    <a:pt x="211" y="373"/>
                    <a:pt x="211" y="373"/>
                  </a:cubicBezTo>
                  <a:cubicBezTo>
                    <a:pt x="211" y="373"/>
                    <a:pt x="211" y="373"/>
                    <a:pt x="211" y="372"/>
                  </a:cubicBezTo>
                  <a:cubicBezTo>
                    <a:pt x="211" y="372"/>
                    <a:pt x="211" y="371"/>
                    <a:pt x="211" y="371"/>
                  </a:cubicBezTo>
                  <a:cubicBezTo>
                    <a:pt x="211" y="371"/>
                    <a:pt x="211" y="371"/>
                    <a:pt x="211" y="371"/>
                  </a:cubicBezTo>
                  <a:cubicBezTo>
                    <a:pt x="212" y="370"/>
                    <a:pt x="212" y="370"/>
                    <a:pt x="213" y="370"/>
                  </a:cubicBezTo>
                  <a:cubicBezTo>
                    <a:pt x="213" y="370"/>
                    <a:pt x="214" y="370"/>
                    <a:pt x="214" y="369"/>
                  </a:cubicBezTo>
                  <a:cubicBezTo>
                    <a:pt x="215" y="369"/>
                    <a:pt x="216" y="368"/>
                    <a:pt x="218" y="368"/>
                  </a:cubicBezTo>
                  <a:cubicBezTo>
                    <a:pt x="218" y="368"/>
                    <a:pt x="218" y="368"/>
                    <a:pt x="218" y="368"/>
                  </a:cubicBezTo>
                  <a:cubicBezTo>
                    <a:pt x="218" y="368"/>
                    <a:pt x="219" y="368"/>
                    <a:pt x="219" y="368"/>
                  </a:cubicBezTo>
                  <a:cubicBezTo>
                    <a:pt x="219" y="368"/>
                    <a:pt x="219" y="369"/>
                    <a:pt x="219" y="369"/>
                  </a:cubicBezTo>
                  <a:cubicBezTo>
                    <a:pt x="218" y="370"/>
                    <a:pt x="218" y="370"/>
                    <a:pt x="217" y="370"/>
                  </a:cubicBezTo>
                  <a:cubicBezTo>
                    <a:pt x="217" y="370"/>
                    <a:pt x="217" y="370"/>
                    <a:pt x="217" y="370"/>
                  </a:cubicBezTo>
                  <a:cubicBezTo>
                    <a:pt x="217" y="371"/>
                    <a:pt x="216" y="371"/>
                    <a:pt x="216" y="371"/>
                  </a:cubicBezTo>
                  <a:cubicBezTo>
                    <a:pt x="216" y="371"/>
                    <a:pt x="217" y="371"/>
                    <a:pt x="217" y="372"/>
                  </a:cubicBezTo>
                  <a:cubicBezTo>
                    <a:pt x="218" y="372"/>
                    <a:pt x="218" y="372"/>
                    <a:pt x="218" y="373"/>
                  </a:cubicBezTo>
                  <a:cubicBezTo>
                    <a:pt x="218" y="373"/>
                    <a:pt x="218" y="373"/>
                    <a:pt x="218" y="374"/>
                  </a:cubicBezTo>
                  <a:cubicBezTo>
                    <a:pt x="218" y="374"/>
                    <a:pt x="218" y="374"/>
                    <a:pt x="218" y="374"/>
                  </a:cubicBezTo>
                  <a:cubicBezTo>
                    <a:pt x="218" y="374"/>
                    <a:pt x="218" y="374"/>
                    <a:pt x="218" y="375"/>
                  </a:cubicBezTo>
                  <a:cubicBezTo>
                    <a:pt x="218" y="375"/>
                    <a:pt x="218" y="376"/>
                    <a:pt x="218" y="376"/>
                  </a:cubicBezTo>
                  <a:cubicBezTo>
                    <a:pt x="218" y="376"/>
                    <a:pt x="218" y="377"/>
                    <a:pt x="219" y="377"/>
                  </a:cubicBezTo>
                  <a:cubicBezTo>
                    <a:pt x="219" y="377"/>
                    <a:pt x="219" y="378"/>
                    <a:pt x="218" y="379"/>
                  </a:cubicBezTo>
                  <a:cubicBezTo>
                    <a:pt x="218" y="379"/>
                    <a:pt x="217" y="379"/>
                    <a:pt x="217" y="379"/>
                  </a:cubicBezTo>
                  <a:cubicBezTo>
                    <a:pt x="216" y="380"/>
                    <a:pt x="215" y="380"/>
                    <a:pt x="215" y="380"/>
                  </a:cubicBezTo>
                  <a:cubicBezTo>
                    <a:pt x="215" y="380"/>
                    <a:pt x="215" y="381"/>
                    <a:pt x="215" y="381"/>
                  </a:cubicBezTo>
                  <a:cubicBezTo>
                    <a:pt x="215" y="382"/>
                    <a:pt x="215" y="382"/>
                    <a:pt x="215" y="382"/>
                  </a:cubicBezTo>
                  <a:cubicBezTo>
                    <a:pt x="216" y="382"/>
                    <a:pt x="216" y="382"/>
                    <a:pt x="216" y="382"/>
                  </a:cubicBezTo>
                  <a:cubicBezTo>
                    <a:pt x="217" y="381"/>
                    <a:pt x="217" y="381"/>
                    <a:pt x="218" y="381"/>
                  </a:cubicBezTo>
                  <a:cubicBezTo>
                    <a:pt x="218" y="381"/>
                    <a:pt x="218" y="381"/>
                    <a:pt x="219" y="381"/>
                  </a:cubicBezTo>
                  <a:cubicBezTo>
                    <a:pt x="219" y="382"/>
                    <a:pt x="219" y="382"/>
                    <a:pt x="219" y="382"/>
                  </a:cubicBezTo>
                  <a:cubicBezTo>
                    <a:pt x="219" y="382"/>
                    <a:pt x="219" y="382"/>
                    <a:pt x="220" y="383"/>
                  </a:cubicBezTo>
                  <a:cubicBezTo>
                    <a:pt x="220" y="383"/>
                    <a:pt x="220" y="383"/>
                    <a:pt x="220" y="383"/>
                  </a:cubicBezTo>
                  <a:cubicBezTo>
                    <a:pt x="221" y="383"/>
                    <a:pt x="221" y="382"/>
                    <a:pt x="222" y="382"/>
                  </a:cubicBezTo>
                  <a:cubicBezTo>
                    <a:pt x="222" y="382"/>
                    <a:pt x="222" y="382"/>
                    <a:pt x="222" y="382"/>
                  </a:cubicBezTo>
                  <a:cubicBezTo>
                    <a:pt x="222" y="382"/>
                    <a:pt x="222" y="382"/>
                    <a:pt x="222" y="382"/>
                  </a:cubicBezTo>
                  <a:cubicBezTo>
                    <a:pt x="222" y="381"/>
                    <a:pt x="223" y="381"/>
                    <a:pt x="223" y="381"/>
                  </a:cubicBezTo>
                  <a:cubicBezTo>
                    <a:pt x="224" y="381"/>
                    <a:pt x="224" y="381"/>
                    <a:pt x="224" y="381"/>
                  </a:cubicBezTo>
                  <a:cubicBezTo>
                    <a:pt x="225" y="381"/>
                    <a:pt x="225" y="381"/>
                    <a:pt x="226" y="381"/>
                  </a:cubicBezTo>
                  <a:cubicBezTo>
                    <a:pt x="226" y="382"/>
                    <a:pt x="227" y="382"/>
                    <a:pt x="227" y="382"/>
                  </a:cubicBezTo>
                  <a:cubicBezTo>
                    <a:pt x="227" y="382"/>
                    <a:pt x="227" y="382"/>
                    <a:pt x="227" y="382"/>
                  </a:cubicBezTo>
                  <a:cubicBezTo>
                    <a:pt x="228" y="382"/>
                    <a:pt x="228" y="382"/>
                    <a:pt x="228" y="381"/>
                  </a:cubicBezTo>
                  <a:cubicBezTo>
                    <a:pt x="228" y="380"/>
                    <a:pt x="228" y="380"/>
                    <a:pt x="228" y="379"/>
                  </a:cubicBezTo>
                  <a:cubicBezTo>
                    <a:pt x="228" y="378"/>
                    <a:pt x="228" y="377"/>
                    <a:pt x="229" y="376"/>
                  </a:cubicBezTo>
                  <a:cubicBezTo>
                    <a:pt x="229" y="376"/>
                    <a:pt x="230" y="376"/>
                    <a:pt x="230" y="376"/>
                  </a:cubicBezTo>
                  <a:cubicBezTo>
                    <a:pt x="231" y="376"/>
                    <a:pt x="232" y="375"/>
                    <a:pt x="233" y="375"/>
                  </a:cubicBezTo>
                  <a:cubicBezTo>
                    <a:pt x="233" y="375"/>
                    <a:pt x="233" y="375"/>
                    <a:pt x="233" y="375"/>
                  </a:cubicBezTo>
                  <a:cubicBezTo>
                    <a:pt x="234" y="374"/>
                    <a:pt x="235" y="373"/>
                    <a:pt x="236" y="373"/>
                  </a:cubicBezTo>
                  <a:cubicBezTo>
                    <a:pt x="236" y="373"/>
                    <a:pt x="236" y="373"/>
                    <a:pt x="236" y="373"/>
                  </a:cubicBezTo>
                  <a:cubicBezTo>
                    <a:pt x="236" y="373"/>
                    <a:pt x="237" y="373"/>
                    <a:pt x="237" y="374"/>
                  </a:cubicBezTo>
                  <a:cubicBezTo>
                    <a:pt x="237" y="374"/>
                    <a:pt x="237" y="374"/>
                    <a:pt x="237" y="374"/>
                  </a:cubicBezTo>
                  <a:cubicBezTo>
                    <a:pt x="237" y="374"/>
                    <a:pt x="238" y="374"/>
                    <a:pt x="238" y="374"/>
                  </a:cubicBezTo>
                  <a:cubicBezTo>
                    <a:pt x="238" y="374"/>
                    <a:pt x="238" y="374"/>
                    <a:pt x="238" y="374"/>
                  </a:cubicBezTo>
                  <a:cubicBezTo>
                    <a:pt x="238" y="374"/>
                    <a:pt x="239" y="374"/>
                    <a:pt x="239" y="374"/>
                  </a:cubicBezTo>
                  <a:cubicBezTo>
                    <a:pt x="239" y="374"/>
                    <a:pt x="239" y="374"/>
                    <a:pt x="239" y="374"/>
                  </a:cubicBezTo>
                  <a:cubicBezTo>
                    <a:pt x="240" y="374"/>
                    <a:pt x="240" y="374"/>
                    <a:pt x="240" y="374"/>
                  </a:cubicBezTo>
                  <a:cubicBezTo>
                    <a:pt x="241" y="374"/>
                    <a:pt x="241" y="374"/>
                    <a:pt x="242" y="374"/>
                  </a:cubicBezTo>
                  <a:cubicBezTo>
                    <a:pt x="242" y="374"/>
                    <a:pt x="243" y="374"/>
                    <a:pt x="243" y="374"/>
                  </a:cubicBezTo>
                  <a:cubicBezTo>
                    <a:pt x="243" y="374"/>
                    <a:pt x="244" y="374"/>
                    <a:pt x="244" y="374"/>
                  </a:cubicBezTo>
                  <a:cubicBezTo>
                    <a:pt x="244" y="374"/>
                    <a:pt x="245" y="373"/>
                    <a:pt x="245" y="373"/>
                  </a:cubicBezTo>
                  <a:cubicBezTo>
                    <a:pt x="246" y="372"/>
                    <a:pt x="247" y="372"/>
                    <a:pt x="248" y="372"/>
                  </a:cubicBezTo>
                  <a:cubicBezTo>
                    <a:pt x="248" y="371"/>
                    <a:pt x="248" y="371"/>
                    <a:pt x="248" y="371"/>
                  </a:cubicBezTo>
                  <a:cubicBezTo>
                    <a:pt x="248" y="372"/>
                    <a:pt x="248" y="372"/>
                    <a:pt x="249" y="372"/>
                  </a:cubicBezTo>
                  <a:cubicBezTo>
                    <a:pt x="249" y="372"/>
                    <a:pt x="249" y="372"/>
                    <a:pt x="249" y="372"/>
                  </a:cubicBezTo>
                  <a:cubicBezTo>
                    <a:pt x="249" y="372"/>
                    <a:pt x="249" y="372"/>
                    <a:pt x="250" y="371"/>
                  </a:cubicBezTo>
                  <a:cubicBezTo>
                    <a:pt x="250" y="371"/>
                    <a:pt x="251" y="371"/>
                    <a:pt x="251" y="370"/>
                  </a:cubicBezTo>
                  <a:cubicBezTo>
                    <a:pt x="251" y="370"/>
                    <a:pt x="252" y="370"/>
                    <a:pt x="252" y="370"/>
                  </a:cubicBezTo>
                  <a:cubicBezTo>
                    <a:pt x="252" y="369"/>
                    <a:pt x="253" y="369"/>
                    <a:pt x="254" y="368"/>
                  </a:cubicBezTo>
                  <a:cubicBezTo>
                    <a:pt x="255" y="368"/>
                    <a:pt x="255" y="368"/>
                    <a:pt x="255" y="368"/>
                  </a:cubicBezTo>
                  <a:cubicBezTo>
                    <a:pt x="256" y="368"/>
                    <a:pt x="256" y="367"/>
                    <a:pt x="256" y="367"/>
                  </a:cubicBezTo>
                  <a:cubicBezTo>
                    <a:pt x="257" y="367"/>
                    <a:pt x="258" y="366"/>
                    <a:pt x="258" y="366"/>
                  </a:cubicBezTo>
                  <a:cubicBezTo>
                    <a:pt x="258" y="366"/>
                    <a:pt x="258" y="366"/>
                    <a:pt x="258" y="366"/>
                  </a:cubicBezTo>
                  <a:cubicBezTo>
                    <a:pt x="259" y="366"/>
                    <a:pt x="259" y="366"/>
                    <a:pt x="259" y="366"/>
                  </a:cubicBezTo>
                  <a:cubicBezTo>
                    <a:pt x="259" y="366"/>
                    <a:pt x="259" y="367"/>
                    <a:pt x="259" y="367"/>
                  </a:cubicBezTo>
                  <a:cubicBezTo>
                    <a:pt x="259" y="367"/>
                    <a:pt x="259" y="367"/>
                    <a:pt x="259" y="367"/>
                  </a:cubicBezTo>
                  <a:cubicBezTo>
                    <a:pt x="259" y="367"/>
                    <a:pt x="260" y="368"/>
                    <a:pt x="260" y="368"/>
                  </a:cubicBezTo>
                  <a:cubicBezTo>
                    <a:pt x="260" y="368"/>
                    <a:pt x="260" y="368"/>
                    <a:pt x="260" y="368"/>
                  </a:cubicBezTo>
                  <a:cubicBezTo>
                    <a:pt x="261" y="368"/>
                    <a:pt x="262" y="369"/>
                    <a:pt x="262" y="369"/>
                  </a:cubicBezTo>
                  <a:cubicBezTo>
                    <a:pt x="262" y="370"/>
                    <a:pt x="263" y="371"/>
                    <a:pt x="263" y="371"/>
                  </a:cubicBezTo>
                  <a:cubicBezTo>
                    <a:pt x="262" y="372"/>
                    <a:pt x="262" y="372"/>
                    <a:pt x="262" y="372"/>
                  </a:cubicBezTo>
                  <a:cubicBezTo>
                    <a:pt x="261" y="373"/>
                    <a:pt x="261" y="374"/>
                    <a:pt x="261" y="375"/>
                  </a:cubicBezTo>
                  <a:cubicBezTo>
                    <a:pt x="261" y="375"/>
                    <a:pt x="261" y="376"/>
                    <a:pt x="261" y="376"/>
                  </a:cubicBezTo>
                  <a:cubicBezTo>
                    <a:pt x="261" y="377"/>
                    <a:pt x="262" y="377"/>
                    <a:pt x="262" y="377"/>
                  </a:cubicBezTo>
                  <a:cubicBezTo>
                    <a:pt x="262" y="378"/>
                    <a:pt x="262" y="378"/>
                    <a:pt x="262" y="378"/>
                  </a:cubicBezTo>
                  <a:cubicBezTo>
                    <a:pt x="262" y="378"/>
                    <a:pt x="262" y="378"/>
                    <a:pt x="262" y="378"/>
                  </a:cubicBezTo>
                  <a:cubicBezTo>
                    <a:pt x="262" y="378"/>
                    <a:pt x="262" y="378"/>
                    <a:pt x="263" y="378"/>
                  </a:cubicBezTo>
                  <a:cubicBezTo>
                    <a:pt x="263" y="378"/>
                    <a:pt x="264" y="378"/>
                    <a:pt x="264" y="378"/>
                  </a:cubicBezTo>
                  <a:cubicBezTo>
                    <a:pt x="264" y="378"/>
                    <a:pt x="264" y="378"/>
                    <a:pt x="265" y="378"/>
                  </a:cubicBezTo>
                  <a:cubicBezTo>
                    <a:pt x="266" y="378"/>
                    <a:pt x="267" y="378"/>
                    <a:pt x="267" y="377"/>
                  </a:cubicBezTo>
                  <a:cubicBezTo>
                    <a:pt x="267" y="376"/>
                    <a:pt x="267" y="376"/>
                    <a:pt x="267" y="375"/>
                  </a:cubicBezTo>
                  <a:cubicBezTo>
                    <a:pt x="267" y="375"/>
                    <a:pt x="267" y="375"/>
                    <a:pt x="267" y="375"/>
                  </a:cubicBezTo>
                  <a:cubicBezTo>
                    <a:pt x="267" y="375"/>
                    <a:pt x="266" y="375"/>
                    <a:pt x="266" y="374"/>
                  </a:cubicBezTo>
                  <a:cubicBezTo>
                    <a:pt x="266" y="374"/>
                    <a:pt x="266" y="373"/>
                    <a:pt x="266" y="373"/>
                  </a:cubicBezTo>
                  <a:cubicBezTo>
                    <a:pt x="266" y="372"/>
                    <a:pt x="267" y="371"/>
                    <a:pt x="268" y="370"/>
                  </a:cubicBezTo>
                  <a:cubicBezTo>
                    <a:pt x="268" y="370"/>
                    <a:pt x="268" y="370"/>
                    <a:pt x="269" y="370"/>
                  </a:cubicBezTo>
                  <a:cubicBezTo>
                    <a:pt x="269" y="370"/>
                    <a:pt x="269" y="370"/>
                    <a:pt x="270" y="370"/>
                  </a:cubicBezTo>
                  <a:cubicBezTo>
                    <a:pt x="270" y="371"/>
                    <a:pt x="270" y="371"/>
                    <a:pt x="270" y="371"/>
                  </a:cubicBezTo>
                  <a:cubicBezTo>
                    <a:pt x="270" y="371"/>
                    <a:pt x="270" y="371"/>
                    <a:pt x="270" y="371"/>
                  </a:cubicBezTo>
                  <a:cubicBezTo>
                    <a:pt x="270" y="371"/>
                    <a:pt x="271" y="371"/>
                    <a:pt x="271" y="371"/>
                  </a:cubicBezTo>
                  <a:cubicBezTo>
                    <a:pt x="271" y="371"/>
                    <a:pt x="272" y="370"/>
                    <a:pt x="272" y="370"/>
                  </a:cubicBezTo>
                  <a:cubicBezTo>
                    <a:pt x="272" y="370"/>
                    <a:pt x="272" y="370"/>
                    <a:pt x="272" y="370"/>
                  </a:cubicBezTo>
                  <a:cubicBezTo>
                    <a:pt x="272" y="370"/>
                    <a:pt x="272" y="370"/>
                    <a:pt x="272" y="370"/>
                  </a:cubicBezTo>
                  <a:cubicBezTo>
                    <a:pt x="272" y="369"/>
                    <a:pt x="272" y="369"/>
                    <a:pt x="273" y="369"/>
                  </a:cubicBezTo>
                  <a:cubicBezTo>
                    <a:pt x="273" y="368"/>
                    <a:pt x="275" y="368"/>
                    <a:pt x="276" y="367"/>
                  </a:cubicBezTo>
                  <a:cubicBezTo>
                    <a:pt x="276" y="367"/>
                    <a:pt x="276" y="367"/>
                    <a:pt x="276" y="367"/>
                  </a:cubicBezTo>
                  <a:cubicBezTo>
                    <a:pt x="276" y="367"/>
                    <a:pt x="277" y="368"/>
                    <a:pt x="277" y="368"/>
                  </a:cubicBezTo>
                  <a:cubicBezTo>
                    <a:pt x="277" y="368"/>
                    <a:pt x="278" y="368"/>
                    <a:pt x="278" y="368"/>
                  </a:cubicBezTo>
                  <a:cubicBezTo>
                    <a:pt x="278" y="368"/>
                    <a:pt x="278" y="368"/>
                    <a:pt x="278" y="368"/>
                  </a:cubicBezTo>
                  <a:cubicBezTo>
                    <a:pt x="278" y="367"/>
                    <a:pt x="277" y="367"/>
                    <a:pt x="277" y="367"/>
                  </a:cubicBezTo>
                  <a:cubicBezTo>
                    <a:pt x="277" y="367"/>
                    <a:pt x="277" y="367"/>
                    <a:pt x="277" y="367"/>
                  </a:cubicBezTo>
                  <a:cubicBezTo>
                    <a:pt x="277" y="367"/>
                    <a:pt x="277" y="366"/>
                    <a:pt x="277" y="366"/>
                  </a:cubicBezTo>
                  <a:cubicBezTo>
                    <a:pt x="276" y="366"/>
                    <a:pt x="276" y="366"/>
                    <a:pt x="275" y="366"/>
                  </a:cubicBezTo>
                  <a:cubicBezTo>
                    <a:pt x="275" y="366"/>
                    <a:pt x="275" y="366"/>
                    <a:pt x="275" y="365"/>
                  </a:cubicBezTo>
                  <a:cubicBezTo>
                    <a:pt x="274" y="365"/>
                    <a:pt x="274" y="365"/>
                    <a:pt x="274" y="364"/>
                  </a:cubicBezTo>
                  <a:cubicBezTo>
                    <a:pt x="274" y="364"/>
                    <a:pt x="274" y="364"/>
                    <a:pt x="274" y="363"/>
                  </a:cubicBezTo>
                  <a:cubicBezTo>
                    <a:pt x="274" y="363"/>
                    <a:pt x="274" y="363"/>
                    <a:pt x="274" y="362"/>
                  </a:cubicBezTo>
                  <a:cubicBezTo>
                    <a:pt x="273" y="361"/>
                    <a:pt x="273" y="361"/>
                    <a:pt x="273" y="360"/>
                  </a:cubicBezTo>
                  <a:cubicBezTo>
                    <a:pt x="273" y="360"/>
                    <a:pt x="273" y="360"/>
                    <a:pt x="273" y="360"/>
                  </a:cubicBezTo>
                  <a:cubicBezTo>
                    <a:pt x="272" y="360"/>
                    <a:pt x="272" y="360"/>
                    <a:pt x="272" y="360"/>
                  </a:cubicBezTo>
                  <a:cubicBezTo>
                    <a:pt x="272" y="360"/>
                    <a:pt x="271" y="360"/>
                    <a:pt x="271" y="360"/>
                  </a:cubicBezTo>
                  <a:cubicBezTo>
                    <a:pt x="271" y="360"/>
                    <a:pt x="271" y="360"/>
                    <a:pt x="271" y="359"/>
                  </a:cubicBezTo>
                  <a:cubicBezTo>
                    <a:pt x="271" y="359"/>
                    <a:pt x="271" y="359"/>
                    <a:pt x="271" y="359"/>
                  </a:cubicBezTo>
                  <a:cubicBezTo>
                    <a:pt x="270" y="358"/>
                    <a:pt x="270" y="358"/>
                    <a:pt x="270" y="357"/>
                  </a:cubicBezTo>
                  <a:cubicBezTo>
                    <a:pt x="270" y="356"/>
                    <a:pt x="269" y="355"/>
                    <a:pt x="268" y="354"/>
                  </a:cubicBezTo>
                  <a:cubicBezTo>
                    <a:pt x="268" y="354"/>
                    <a:pt x="268" y="354"/>
                    <a:pt x="268" y="354"/>
                  </a:cubicBezTo>
                  <a:cubicBezTo>
                    <a:pt x="267" y="353"/>
                    <a:pt x="267" y="352"/>
                    <a:pt x="267" y="351"/>
                  </a:cubicBezTo>
                  <a:cubicBezTo>
                    <a:pt x="267" y="351"/>
                    <a:pt x="267" y="351"/>
                    <a:pt x="267" y="351"/>
                  </a:cubicBezTo>
                  <a:cubicBezTo>
                    <a:pt x="267" y="351"/>
                    <a:pt x="267" y="351"/>
                    <a:pt x="266" y="351"/>
                  </a:cubicBezTo>
                  <a:cubicBezTo>
                    <a:pt x="266" y="351"/>
                    <a:pt x="266" y="351"/>
                    <a:pt x="266" y="351"/>
                  </a:cubicBezTo>
                  <a:cubicBezTo>
                    <a:pt x="265" y="351"/>
                    <a:pt x="265" y="351"/>
                    <a:pt x="265" y="351"/>
                  </a:cubicBezTo>
                  <a:cubicBezTo>
                    <a:pt x="265" y="351"/>
                    <a:pt x="265" y="351"/>
                    <a:pt x="265" y="351"/>
                  </a:cubicBezTo>
                  <a:cubicBezTo>
                    <a:pt x="265" y="351"/>
                    <a:pt x="265" y="351"/>
                    <a:pt x="265" y="351"/>
                  </a:cubicBezTo>
                  <a:cubicBezTo>
                    <a:pt x="265" y="351"/>
                    <a:pt x="265" y="351"/>
                    <a:pt x="265" y="351"/>
                  </a:cubicBezTo>
                  <a:cubicBezTo>
                    <a:pt x="264" y="352"/>
                    <a:pt x="263" y="352"/>
                    <a:pt x="263" y="352"/>
                  </a:cubicBezTo>
                  <a:cubicBezTo>
                    <a:pt x="262" y="352"/>
                    <a:pt x="262" y="352"/>
                    <a:pt x="262" y="352"/>
                  </a:cubicBezTo>
                  <a:cubicBezTo>
                    <a:pt x="261" y="352"/>
                    <a:pt x="261" y="352"/>
                    <a:pt x="261" y="352"/>
                  </a:cubicBezTo>
                  <a:cubicBezTo>
                    <a:pt x="261" y="351"/>
                    <a:pt x="261" y="351"/>
                    <a:pt x="261" y="351"/>
                  </a:cubicBezTo>
                  <a:cubicBezTo>
                    <a:pt x="261" y="351"/>
                    <a:pt x="261" y="351"/>
                    <a:pt x="261" y="351"/>
                  </a:cubicBezTo>
                  <a:cubicBezTo>
                    <a:pt x="261" y="350"/>
                    <a:pt x="261" y="350"/>
                    <a:pt x="261" y="350"/>
                  </a:cubicBezTo>
                  <a:cubicBezTo>
                    <a:pt x="261" y="350"/>
                    <a:pt x="260" y="350"/>
                    <a:pt x="260" y="350"/>
                  </a:cubicBezTo>
                  <a:cubicBezTo>
                    <a:pt x="260" y="349"/>
                    <a:pt x="260" y="349"/>
                    <a:pt x="260" y="349"/>
                  </a:cubicBezTo>
                  <a:cubicBezTo>
                    <a:pt x="260" y="349"/>
                    <a:pt x="260" y="348"/>
                    <a:pt x="260" y="348"/>
                  </a:cubicBezTo>
                  <a:cubicBezTo>
                    <a:pt x="260" y="348"/>
                    <a:pt x="260" y="347"/>
                    <a:pt x="260" y="347"/>
                  </a:cubicBezTo>
                  <a:cubicBezTo>
                    <a:pt x="259" y="347"/>
                    <a:pt x="259" y="346"/>
                    <a:pt x="258" y="346"/>
                  </a:cubicBezTo>
                  <a:cubicBezTo>
                    <a:pt x="258" y="346"/>
                    <a:pt x="257" y="346"/>
                    <a:pt x="257" y="346"/>
                  </a:cubicBezTo>
                  <a:cubicBezTo>
                    <a:pt x="257" y="346"/>
                    <a:pt x="256" y="346"/>
                    <a:pt x="256" y="346"/>
                  </a:cubicBezTo>
                  <a:cubicBezTo>
                    <a:pt x="256" y="347"/>
                    <a:pt x="256" y="348"/>
                    <a:pt x="255" y="348"/>
                  </a:cubicBezTo>
                  <a:cubicBezTo>
                    <a:pt x="255" y="348"/>
                    <a:pt x="255" y="348"/>
                    <a:pt x="255" y="348"/>
                  </a:cubicBezTo>
                  <a:cubicBezTo>
                    <a:pt x="254" y="348"/>
                    <a:pt x="254" y="348"/>
                    <a:pt x="254" y="348"/>
                  </a:cubicBezTo>
                  <a:cubicBezTo>
                    <a:pt x="254" y="348"/>
                    <a:pt x="254" y="347"/>
                    <a:pt x="254" y="347"/>
                  </a:cubicBezTo>
                  <a:cubicBezTo>
                    <a:pt x="254" y="347"/>
                    <a:pt x="254" y="347"/>
                    <a:pt x="254" y="347"/>
                  </a:cubicBezTo>
                  <a:cubicBezTo>
                    <a:pt x="254" y="346"/>
                    <a:pt x="253" y="346"/>
                    <a:pt x="253" y="346"/>
                  </a:cubicBezTo>
                  <a:cubicBezTo>
                    <a:pt x="253" y="346"/>
                    <a:pt x="253" y="346"/>
                    <a:pt x="253" y="346"/>
                  </a:cubicBezTo>
                  <a:cubicBezTo>
                    <a:pt x="252" y="346"/>
                    <a:pt x="252" y="345"/>
                    <a:pt x="252" y="345"/>
                  </a:cubicBezTo>
                  <a:cubicBezTo>
                    <a:pt x="251" y="344"/>
                    <a:pt x="251" y="344"/>
                    <a:pt x="251" y="344"/>
                  </a:cubicBezTo>
                  <a:cubicBezTo>
                    <a:pt x="250" y="343"/>
                    <a:pt x="249" y="343"/>
                    <a:pt x="249" y="342"/>
                  </a:cubicBezTo>
                  <a:cubicBezTo>
                    <a:pt x="249" y="342"/>
                    <a:pt x="249" y="341"/>
                    <a:pt x="249" y="341"/>
                  </a:cubicBezTo>
                  <a:cubicBezTo>
                    <a:pt x="249" y="340"/>
                    <a:pt x="249" y="340"/>
                    <a:pt x="249" y="340"/>
                  </a:cubicBezTo>
                  <a:cubicBezTo>
                    <a:pt x="249" y="340"/>
                    <a:pt x="249" y="339"/>
                    <a:pt x="249" y="339"/>
                  </a:cubicBezTo>
                  <a:cubicBezTo>
                    <a:pt x="249" y="339"/>
                    <a:pt x="249" y="339"/>
                    <a:pt x="249" y="339"/>
                  </a:cubicBezTo>
                  <a:cubicBezTo>
                    <a:pt x="249" y="339"/>
                    <a:pt x="250" y="339"/>
                    <a:pt x="250" y="339"/>
                  </a:cubicBezTo>
                  <a:cubicBezTo>
                    <a:pt x="250" y="339"/>
                    <a:pt x="250" y="339"/>
                    <a:pt x="250" y="339"/>
                  </a:cubicBezTo>
                  <a:cubicBezTo>
                    <a:pt x="251" y="339"/>
                    <a:pt x="251" y="339"/>
                    <a:pt x="251" y="339"/>
                  </a:cubicBezTo>
                  <a:cubicBezTo>
                    <a:pt x="252" y="339"/>
                    <a:pt x="252" y="339"/>
                    <a:pt x="252" y="339"/>
                  </a:cubicBezTo>
                  <a:cubicBezTo>
                    <a:pt x="252" y="339"/>
                    <a:pt x="252" y="339"/>
                    <a:pt x="251" y="339"/>
                  </a:cubicBezTo>
                  <a:cubicBezTo>
                    <a:pt x="251" y="339"/>
                    <a:pt x="251" y="339"/>
                    <a:pt x="251" y="339"/>
                  </a:cubicBezTo>
                  <a:cubicBezTo>
                    <a:pt x="251" y="339"/>
                    <a:pt x="250" y="339"/>
                    <a:pt x="250" y="338"/>
                  </a:cubicBezTo>
                  <a:cubicBezTo>
                    <a:pt x="250" y="338"/>
                    <a:pt x="250" y="338"/>
                    <a:pt x="250" y="338"/>
                  </a:cubicBezTo>
                  <a:cubicBezTo>
                    <a:pt x="250" y="338"/>
                    <a:pt x="250" y="338"/>
                    <a:pt x="250" y="338"/>
                  </a:cubicBezTo>
                  <a:cubicBezTo>
                    <a:pt x="250" y="337"/>
                    <a:pt x="250" y="337"/>
                    <a:pt x="250" y="336"/>
                  </a:cubicBezTo>
                  <a:cubicBezTo>
                    <a:pt x="250" y="336"/>
                    <a:pt x="250" y="336"/>
                    <a:pt x="250" y="336"/>
                  </a:cubicBezTo>
                  <a:cubicBezTo>
                    <a:pt x="251" y="336"/>
                    <a:pt x="251" y="336"/>
                    <a:pt x="251" y="335"/>
                  </a:cubicBezTo>
                  <a:cubicBezTo>
                    <a:pt x="251" y="334"/>
                    <a:pt x="252" y="333"/>
                    <a:pt x="253" y="334"/>
                  </a:cubicBezTo>
                  <a:cubicBezTo>
                    <a:pt x="253" y="334"/>
                    <a:pt x="253" y="334"/>
                    <a:pt x="253" y="334"/>
                  </a:cubicBezTo>
                  <a:cubicBezTo>
                    <a:pt x="254" y="334"/>
                    <a:pt x="254" y="334"/>
                    <a:pt x="254" y="334"/>
                  </a:cubicBezTo>
                  <a:cubicBezTo>
                    <a:pt x="255" y="334"/>
                    <a:pt x="256" y="334"/>
                    <a:pt x="256" y="336"/>
                  </a:cubicBezTo>
                  <a:cubicBezTo>
                    <a:pt x="257" y="337"/>
                    <a:pt x="257" y="338"/>
                    <a:pt x="258" y="338"/>
                  </a:cubicBezTo>
                  <a:cubicBezTo>
                    <a:pt x="258" y="338"/>
                    <a:pt x="258" y="338"/>
                    <a:pt x="258" y="338"/>
                  </a:cubicBezTo>
                  <a:cubicBezTo>
                    <a:pt x="258" y="338"/>
                    <a:pt x="259" y="338"/>
                    <a:pt x="259" y="339"/>
                  </a:cubicBezTo>
                  <a:cubicBezTo>
                    <a:pt x="259" y="339"/>
                    <a:pt x="259" y="339"/>
                    <a:pt x="260" y="339"/>
                  </a:cubicBezTo>
                  <a:cubicBezTo>
                    <a:pt x="260" y="339"/>
                    <a:pt x="260" y="339"/>
                    <a:pt x="260" y="340"/>
                  </a:cubicBezTo>
                  <a:cubicBezTo>
                    <a:pt x="260" y="340"/>
                    <a:pt x="261" y="341"/>
                    <a:pt x="261" y="341"/>
                  </a:cubicBezTo>
                  <a:cubicBezTo>
                    <a:pt x="261" y="341"/>
                    <a:pt x="261" y="341"/>
                    <a:pt x="261" y="341"/>
                  </a:cubicBezTo>
                  <a:cubicBezTo>
                    <a:pt x="262" y="341"/>
                    <a:pt x="262" y="341"/>
                    <a:pt x="263" y="342"/>
                  </a:cubicBezTo>
                  <a:cubicBezTo>
                    <a:pt x="264" y="342"/>
                    <a:pt x="265" y="343"/>
                    <a:pt x="265" y="344"/>
                  </a:cubicBezTo>
                  <a:cubicBezTo>
                    <a:pt x="265" y="345"/>
                    <a:pt x="266" y="346"/>
                    <a:pt x="267" y="346"/>
                  </a:cubicBezTo>
                  <a:cubicBezTo>
                    <a:pt x="267" y="346"/>
                    <a:pt x="268" y="346"/>
                    <a:pt x="268" y="346"/>
                  </a:cubicBezTo>
                  <a:cubicBezTo>
                    <a:pt x="268" y="347"/>
                    <a:pt x="268" y="347"/>
                    <a:pt x="268" y="347"/>
                  </a:cubicBezTo>
                  <a:cubicBezTo>
                    <a:pt x="268" y="348"/>
                    <a:pt x="268" y="348"/>
                    <a:pt x="268" y="348"/>
                  </a:cubicBezTo>
                  <a:cubicBezTo>
                    <a:pt x="268" y="348"/>
                    <a:pt x="268" y="348"/>
                    <a:pt x="268" y="348"/>
                  </a:cubicBezTo>
                  <a:cubicBezTo>
                    <a:pt x="268" y="348"/>
                    <a:pt x="268" y="348"/>
                    <a:pt x="268" y="348"/>
                  </a:cubicBezTo>
                  <a:cubicBezTo>
                    <a:pt x="268" y="348"/>
                    <a:pt x="268" y="348"/>
                    <a:pt x="269" y="348"/>
                  </a:cubicBezTo>
                  <a:cubicBezTo>
                    <a:pt x="269" y="347"/>
                    <a:pt x="269" y="347"/>
                    <a:pt x="270" y="347"/>
                  </a:cubicBezTo>
                  <a:cubicBezTo>
                    <a:pt x="270" y="347"/>
                    <a:pt x="270" y="347"/>
                    <a:pt x="271" y="347"/>
                  </a:cubicBezTo>
                  <a:cubicBezTo>
                    <a:pt x="272" y="348"/>
                    <a:pt x="274" y="348"/>
                    <a:pt x="275" y="348"/>
                  </a:cubicBezTo>
                  <a:cubicBezTo>
                    <a:pt x="276" y="348"/>
                    <a:pt x="276" y="348"/>
                    <a:pt x="277" y="349"/>
                  </a:cubicBezTo>
                  <a:cubicBezTo>
                    <a:pt x="277" y="349"/>
                    <a:pt x="278" y="349"/>
                    <a:pt x="278" y="349"/>
                  </a:cubicBezTo>
                  <a:cubicBezTo>
                    <a:pt x="279" y="349"/>
                    <a:pt x="279" y="349"/>
                    <a:pt x="280" y="349"/>
                  </a:cubicBezTo>
                  <a:cubicBezTo>
                    <a:pt x="280" y="349"/>
                    <a:pt x="280" y="349"/>
                    <a:pt x="280" y="349"/>
                  </a:cubicBezTo>
                  <a:cubicBezTo>
                    <a:pt x="281" y="349"/>
                    <a:pt x="282" y="349"/>
                    <a:pt x="282" y="349"/>
                  </a:cubicBezTo>
                  <a:cubicBezTo>
                    <a:pt x="283" y="349"/>
                    <a:pt x="283" y="349"/>
                    <a:pt x="283" y="349"/>
                  </a:cubicBezTo>
                  <a:cubicBezTo>
                    <a:pt x="284" y="349"/>
                    <a:pt x="284" y="349"/>
                    <a:pt x="285" y="349"/>
                  </a:cubicBezTo>
                  <a:cubicBezTo>
                    <a:pt x="285" y="349"/>
                    <a:pt x="285" y="349"/>
                    <a:pt x="286" y="349"/>
                  </a:cubicBezTo>
                  <a:cubicBezTo>
                    <a:pt x="286" y="349"/>
                    <a:pt x="286" y="349"/>
                    <a:pt x="286" y="349"/>
                  </a:cubicBezTo>
                  <a:cubicBezTo>
                    <a:pt x="287" y="349"/>
                    <a:pt x="287" y="349"/>
                    <a:pt x="288" y="349"/>
                  </a:cubicBezTo>
                  <a:cubicBezTo>
                    <a:pt x="288" y="349"/>
                    <a:pt x="288" y="349"/>
                    <a:pt x="288" y="349"/>
                  </a:cubicBezTo>
                  <a:cubicBezTo>
                    <a:pt x="288" y="349"/>
                    <a:pt x="288" y="349"/>
                    <a:pt x="288" y="349"/>
                  </a:cubicBezTo>
                  <a:cubicBezTo>
                    <a:pt x="289" y="349"/>
                    <a:pt x="290" y="349"/>
                    <a:pt x="290" y="349"/>
                  </a:cubicBezTo>
                  <a:cubicBezTo>
                    <a:pt x="291" y="349"/>
                    <a:pt x="291" y="349"/>
                    <a:pt x="291" y="349"/>
                  </a:cubicBezTo>
                  <a:cubicBezTo>
                    <a:pt x="291" y="349"/>
                    <a:pt x="292" y="349"/>
                    <a:pt x="293" y="349"/>
                  </a:cubicBezTo>
                  <a:cubicBezTo>
                    <a:pt x="293" y="349"/>
                    <a:pt x="294" y="349"/>
                    <a:pt x="295" y="349"/>
                  </a:cubicBezTo>
                  <a:cubicBezTo>
                    <a:pt x="295" y="349"/>
                    <a:pt x="296" y="349"/>
                    <a:pt x="296" y="349"/>
                  </a:cubicBezTo>
                  <a:cubicBezTo>
                    <a:pt x="296" y="349"/>
                    <a:pt x="297" y="349"/>
                    <a:pt x="297" y="350"/>
                  </a:cubicBezTo>
                  <a:cubicBezTo>
                    <a:pt x="296" y="350"/>
                    <a:pt x="297" y="350"/>
                    <a:pt x="298" y="351"/>
                  </a:cubicBezTo>
                  <a:cubicBezTo>
                    <a:pt x="298" y="351"/>
                    <a:pt x="298" y="351"/>
                    <a:pt x="299" y="351"/>
                  </a:cubicBezTo>
                  <a:cubicBezTo>
                    <a:pt x="299" y="351"/>
                    <a:pt x="299" y="351"/>
                    <a:pt x="299" y="351"/>
                  </a:cubicBezTo>
                  <a:cubicBezTo>
                    <a:pt x="301" y="351"/>
                    <a:pt x="302" y="352"/>
                    <a:pt x="303" y="352"/>
                  </a:cubicBezTo>
                  <a:cubicBezTo>
                    <a:pt x="303" y="353"/>
                    <a:pt x="304" y="353"/>
                    <a:pt x="304" y="354"/>
                  </a:cubicBezTo>
                  <a:cubicBezTo>
                    <a:pt x="304" y="354"/>
                    <a:pt x="304" y="355"/>
                    <a:pt x="304" y="355"/>
                  </a:cubicBezTo>
                  <a:cubicBezTo>
                    <a:pt x="305" y="356"/>
                    <a:pt x="305" y="357"/>
                    <a:pt x="304" y="357"/>
                  </a:cubicBezTo>
                  <a:cubicBezTo>
                    <a:pt x="304" y="358"/>
                    <a:pt x="304" y="358"/>
                    <a:pt x="304" y="358"/>
                  </a:cubicBezTo>
                  <a:cubicBezTo>
                    <a:pt x="304" y="358"/>
                    <a:pt x="304" y="358"/>
                    <a:pt x="305" y="358"/>
                  </a:cubicBezTo>
                  <a:cubicBezTo>
                    <a:pt x="305" y="358"/>
                    <a:pt x="305" y="358"/>
                    <a:pt x="305" y="358"/>
                  </a:cubicBezTo>
                  <a:cubicBezTo>
                    <a:pt x="305" y="357"/>
                    <a:pt x="305" y="357"/>
                    <a:pt x="306" y="357"/>
                  </a:cubicBezTo>
                  <a:cubicBezTo>
                    <a:pt x="306" y="357"/>
                    <a:pt x="306" y="357"/>
                    <a:pt x="306" y="357"/>
                  </a:cubicBezTo>
                  <a:cubicBezTo>
                    <a:pt x="306" y="357"/>
                    <a:pt x="307" y="357"/>
                    <a:pt x="307" y="357"/>
                  </a:cubicBezTo>
                  <a:cubicBezTo>
                    <a:pt x="308" y="356"/>
                    <a:pt x="308" y="356"/>
                    <a:pt x="308" y="356"/>
                  </a:cubicBezTo>
                  <a:cubicBezTo>
                    <a:pt x="308" y="356"/>
                    <a:pt x="308" y="356"/>
                    <a:pt x="308" y="356"/>
                  </a:cubicBezTo>
                  <a:cubicBezTo>
                    <a:pt x="308" y="356"/>
                    <a:pt x="308" y="356"/>
                    <a:pt x="308" y="356"/>
                  </a:cubicBezTo>
                  <a:cubicBezTo>
                    <a:pt x="308" y="356"/>
                    <a:pt x="308" y="356"/>
                    <a:pt x="309" y="356"/>
                  </a:cubicBezTo>
                  <a:cubicBezTo>
                    <a:pt x="309" y="356"/>
                    <a:pt x="310" y="356"/>
                    <a:pt x="310" y="356"/>
                  </a:cubicBezTo>
                  <a:cubicBezTo>
                    <a:pt x="311" y="356"/>
                    <a:pt x="311" y="356"/>
                    <a:pt x="311" y="356"/>
                  </a:cubicBezTo>
                  <a:cubicBezTo>
                    <a:pt x="311" y="356"/>
                    <a:pt x="311" y="356"/>
                    <a:pt x="312" y="356"/>
                  </a:cubicBezTo>
                  <a:cubicBezTo>
                    <a:pt x="312" y="357"/>
                    <a:pt x="312" y="357"/>
                    <a:pt x="312" y="357"/>
                  </a:cubicBezTo>
                  <a:cubicBezTo>
                    <a:pt x="312" y="357"/>
                    <a:pt x="312" y="357"/>
                    <a:pt x="312" y="357"/>
                  </a:cubicBezTo>
                  <a:cubicBezTo>
                    <a:pt x="312" y="357"/>
                    <a:pt x="312" y="357"/>
                    <a:pt x="312" y="357"/>
                  </a:cubicBezTo>
                  <a:cubicBezTo>
                    <a:pt x="312" y="357"/>
                    <a:pt x="312" y="358"/>
                    <a:pt x="313" y="358"/>
                  </a:cubicBezTo>
                  <a:cubicBezTo>
                    <a:pt x="313" y="358"/>
                    <a:pt x="313" y="358"/>
                    <a:pt x="313" y="358"/>
                  </a:cubicBezTo>
                  <a:cubicBezTo>
                    <a:pt x="313" y="358"/>
                    <a:pt x="313" y="358"/>
                    <a:pt x="313" y="359"/>
                  </a:cubicBezTo>
                  <a:cubicBezTo>
                    <a:pt x="314" y="359"/>
                    <a:pt x="314" y="359"/>
                    <a:pt x="315" y="360"/>
                  </a:cubicBezTo>
                  <a:cubicBezTo>
                    <a:pt x="315" y="360"/>
                    <a:pt x="315" y="360"/>
                    <a:pt x="315" y="360"/>
                  </a:cubicBezTo>
                  <a:cubicBezTo>
                    <a:pt x="316" y="360"/>
                    <a:pt x="316" y="360"/>
                    <a:pt x="317" y="360"/>
                  </a:cubicBezTo>
                  <a:cubicBezTo>
                    <a:pt x="317" y="360"/>
                    <a:pt x="318" y="360"/>
                    <a:pt x="319" y="360"/>
                  </a:cubicBezTo>
                  <a:cubicBezTo>
                    <a:pt x="319" y="360"/>
                    <a:pt x="320" y="361"/>
                    <a:pt x="320" y="361"/>
                  </a:cubicBezTo>
                  <a:cubicBezTo>
                    <a:pt x="321" y="361"/>
                    <a:pt x="321" y="361"/>
                    <a:pt x="321" y="361"/>
                  </a:cubicBezTo>
                  <a:cubicBezTo>
                    <a:pt x="322" y="362"/>
                    <a:pt x="322" y="362"/>
                    <a:pt x="322" y="362"/>
                  </a:cubicBezTo>
                  <a:cubicBezTo>
                    <a:pt x="322" y="362"/>
                    <a:pt x="322" y="363"/>
                    <a:pt x="322" y="363"/>
                  </a:cubicBezTo>
                  <a:cubicBezTo>
                    <a:pt x="323" y="363"/>
                    <a:pt x="323" y="364"/>
                    <a:pt x="323" y="364"/>
                  </a:cubicBezTo>
                  <a:cubicBezTo>
                    <a:pt x="323" y="364"/>
                    <a:pt x="324" y="364"/>
                    <a:pt x="324" y="364"/>
                  </a:cubicBezTo>
                  <a:cubicBezTo>
                    <a:pt x="324" y="364"/>
                    <a:pt x="325" y="364"/>
                    <a:pt x="325" y="364"/>
                  </a:cubicBezTo>
                  <a:cubicBezTo>
                    <a:pt x="325" y="364"/>
                    <a:pt x="326" y="364"/>
                    <a:pt x="326" y="364"/>
                  </a:cubicBezTo>
                  <a:cubicBezTo>
                    <a:pt x="327" y="364"/>
                    <a:pt x="327" y="364"/>
                    <a:pt x="327" y="364"/>
                  </a:cubicBezTo>
                  <a:cubicBezTo>
                    <a:pt x="328" y="364"/>
                    <a:pt x="328" y="365"/>
                    <a:pt x="329" y="366"/>
                  </a:cubicBezTo>
                  <a:cubicBezTo>
                    <a:pt x="329" y="366"/>
                    <a:pt x="329" y="366"/>
                    <a:pt x="329" y="367"/>
                  </a:cubicBezTo>
                  <a:cubicBezTo>
                    <a:pt x="330" y="367"/>
                    <a:pt x="330" y="367"/>
                    <a:pt x="330" y="368"/>
                  </a:cubicBezTo>
                  <a:cubicBezTo>
                    <a:pt x="329" y="369"/>
                    <a:pt x="329" y="369"/>
                    <a:pt x="329" y="369"/>
                  </a:cubicBezTo>
                  <a:cubicBezTo>
                    <a:pt x="329" y="369"/>
                    <a:pt x="329" y="369"/>
                    <a:pt x="329" y="369"/>
                  </a:cubicBezTo>
                  <a:cubicBezTo>
                    <a:pt x="330" y="369"/>
                    <a:pt x="330" y="369"/>
                    <a:pt x="330" y="369"/>
                  </a:cubicBezTo>
                  <a:cubicBezTo>
                    <a:pt x="330" y="369"/>
                    <a:pt x="330" y="369"/>
                    <a:pt x="330" y="369"/>
                  </a:cubicBezTo>
                  <a:cubicBezTo>
                    <a:pt x="330" y="369"/>
                    <a:pt x="331" y="369"/>
                    <a:pt x="331" y="369"/>
                  </a:cubicBezTo>
                  <a:cubicBezTo>
                    <a:pt x="331" y="369"/>
                    <a:pt x="332" y="369"/>
                    <a:pt x="332" y="369"/>
                  </a:cubicBezTo>
                  <a:cubicBezTo>
                    <a:pt x="333" y="369"/>
                    <a:pt x="333" y="369"/>
                    <a:pt x="333" y="369"/>
                  </a:cubicBezTo>
                  <a:cubicBezTo>
                    <a:pt x="334" y="370"/>
                    <a:pt x="334" y="370"/>
                    <a:pt x="335" y="371"/>
                  </a:cubicBezTo>
                  <a:cubicBezTo>
                    <a:pt x="336" y="371"/>
                    <a:pt x="336" y="372"/>
                    <a:pt x="337" y="372"/>
                  </a:cubicBezTo>
                  <a:cubicBezTo>
                    <a:pt x="337" y="373"/>
                    <a:pt x="337" y="373"/>
                    <a:pt x="337" y="373"/>
                  </a:cubicBezTo>
                  <a:cubicBezTo>
                    <a:pt x="337" y="374"/>
                    <a:pt x="338" y="374"/>
                    <a:pt x="338" y="375"/>
                  </a:cubicBezTo>
                  <a:cubicBezTo>
                    <a:pt x="338" y="375"/>
                    <a:pt x="338" y="375"/>
                    <a:pt x="339" y="375"/>
                  </a:cubicBezTo>
                  <a:cubicBezTo>
                    <a:pt x="339" y="375"/>
                    <a:pt x="339" y="376"/>
                    <a:pt x="339" y="376"/>
                  </a:cubicBezTo>
                  <a:cubicBezTo>
                    <a:pt x="339" y="376"/>
                    <a:pt x="339" y="376"/>
                    <a:pt x="339" y="376"/>
                  </a:cubicBezTo>
                  <a:cubicBezTo>
                    <a:pt x="340" y="377"/>
                    <a:pt x="340" y="377"/>
                    <a:pt x="340" y="377"/>
                  </a:cubicBezTo>
                  <a:cubicBezTo>
                    <a:pt x="340" y="377"/>
                    <a:pt x="340" y="377"/>
                    <a:pt x="340" y="377"/>
                  </a:cubicBezTo>
                  <a:cubicBezTo>
                    <a:pt x="340" y="376"/>
                    <a:pt x="340" y="376"/>
                    <a:pt x="341" y="376"/>
                  </a:cubicBezTo>
                  <a:cubicBezTo>
                    <a:pt x="341" y="375"/>
                    <a:pt x="341" y="375"/>
                    <a:pt x="341" y="374"/>
                  </a:cubicBezTo>
                  <a:cubicBezTo>
                    <a:pt x="341" y="373"/>
                    <a:pt x="341" y="373"/>
                    <a:pt x="341" y="372"/>
                  </a:cubicBezTo>
                  <a:cubicBezTo>
                    <a:pt x="341" y="372"/>
                    <a:pt x="341" y="372"/>
                    <a:pt x="341" y="372"/>
                  </a:cubicBezTo>
                  <a:cubicBezTo>
                    <a:pt x="341" y="372"/>
                    <a:pt x="341" y="372"/>
                    <a:pt x="341" y="371"/>
                  </a:cubicBezTo>
                  <a:cubicBezTo>
                    <a:pt x="340" y="370"/>
                    <a:pt x="341" y="368"/>
                    <a:pt x="341" y="367"/>
                  </a:cubicBezTo>
                  <a:cubicBezTo>
                    <a:pt x="341" y="367"/>
                    <a:pt x="341" y="367"/>
                    <a:pt x="341" y="367"/>
                  </a:cubicBezTo>
                  <a:cubicBezTo>
                    <a:pt x="341" y="367"/>
                    <a:pt x="341" y="366"/>
                    <a:pt x="341" y="366"/>
                  </a:cubicBezTo>
                  <a:cubicBezTo>
                    <a:pt x="342" y="364"/>
                    <a:pt x="342" y="363"/>
                    <a:pt x="342" y="363"/>
                  </a:cubicBezTo>
                  <a:cubicBezTo>
                    <a:pt x="343" y="362"/>
                    <a:pt x="343" y="362"/>
                    <a:pt x="343" y="362"/>
                  </a:cubicBezTo>
                  <a:cubicBezTo>
                    <a:pt x="343" y="362"/>
                    <a:pt x="343" y="362"/>
                    <a:pt x="343" y="362"/>
                  </a:cubicBezTo>
                  <a:cubicBezTo>
                    <a:pt x="342" y="361"/>
                    <a:pt x="342" y="361"/>
                    <a:pt x="341" y="361"/>
                  </a:cubicBezTo>
                  <a:cubicBezTo>
                    <a:pt x="341" y="361"/>
                    <a:pt x="340" y="361"/>
                    <a:pt x="340" y="361"/>
                  </a:cubicBezTo>
                  <a:cubicBezTo>
                    <a:pt x="340" y="361"/>
                    <a:pt x="339" y="361"/>
                    <a:pt x="339" y="361"/>
                  </a:cubicBezTo>
                  <a:cubicBezTo>
                    <a:pt x="339" y="362"/>
                    <a:pt x="338" y="362"/>
                    <a:pt x="338" y="362"/>
                  </a:cubicBezTo>
                  <a:cubicBezTo>
                    <a:pt x="338" y="362"/>
                    <a:pt x="338" y="362"/>
                    <a:pt x="338" y="362"/>
                  </a:cubicBezTo>
                  <a:cubicBezTo>
                    <a:pt x="336" y="362"/>
                    <a:pt x="336" y="361"/>
                    <a:pt x="335" y="361"/>
                  </a:cubicBezTo>
                  <a:cubicBezTo>
                    <a:pt x="335" y="360"/>
                    <a:pt x="335" y="360"/>
                    <a:pt x="334" y="360"/>
                  </a:cubicBezTo>
                  <a:cubicBezTo>
                    <a:pt x="334" y="359"/>
                    <a:pt x="334" y="359"/>
                    <a:pt x="334" y="359"/>
                  </a:cubicBezTo>
                  <a:cubicBezTo>
                    <a:pt x="334" y="358"/>
                    <a:pt x="333" y="358"/>
                    <a:pt x="333" y="358"/>
                  </a:cubicBezTo>
                  <a:cubicBezTo>
                    <a:pt x="332" y="357"/>
                    <a:pt x="332" y="357"/>
                    <a:pt x="331" y="357"/>
                  </a:cubicBezTo>
                  <a:cubicBezTo>
                    <a:pt x="331" y="356"/>
                    <a:pt x="331" y="356"/>
                    <a:pt x="331" y="356"/>
                  </a:cubicBezTo>
                  <a:cubicBezTo>
                    <a:pt x="331" y="356"/>
                    <a:pt x="331" y="356"/>
                    <a:pt x="331" y="355"/>
                  </a:cubicBezTo>
                  <a:cubicBezTo>
                    <a:pt x="331" y="355"/>
                    <a:pt x="331" y="355"/>
                    <a:pt x="330" y="354"/>
                  </a:cubicBezTo>
                  <a:cubicBezTo>
                    <a:pt x="330" y="354"/>
                    <a:pt x="330" y="354"/>
                    <a:pt x="330" y="354"/>
                  </a:cubicBezTo>
                  <a:cubicBezTo>
                    <a:pt x="330" y="354"/>
                    <a:pt x="330" y="354"/>
                    <a:pt x="330" y="354"/>
                  </a:cubicBezTo>
                  <a:cubicBezTo>
                    <a:pt x="329" y="353"/>
                    <a:pt x="329" y="353"/>
                    <a:pt x="329" y="351"/>
                  </a:cubicBezTo>
                  <a:cubicBezTo>
                    <a:pt x="329" y="351"/>
                    <a:pt x="329" y="351"/>
                    <a:pt x="330" y="350"/>
                  </a:cubicBezTo>
                  <a:cubicBezTo>
                    <a:pt x="330" y="350"/>
                    <a:pt x="330" y="350"/>
                    <a:pt x="330" y="350"/>
                  </a:cubicBezTo>
                  <a:cubicBezTo>
                    <a:pt x="330" y="350"/>
                    <a:pt x="331" y="349"/>
                    <a:pt x="331" y="348"/>
                  </a:cubicBezTo>
                  <a:cubicBezTo>
                    <a:pt x="330" y="349"/>
                    <a:pt x="329" y="349"/>
                    <a:pt x="329" y="350"/>
                  </a:cubicBezTo>
                  <a:cubicBezTo>
                    <a:pt x="329" y="350"/>
                    <a:pt x="329" y="350"/>
                    <a:pt x="329" y="350"/>
                  </a:cubicBezTo>
                  <a:cubicBezTo>
                    <a:pt x="329" y="351"/>
                    <a:pt x="329" y="351"/>
                    <a:pt x="328" y="351"/>
                  </a:cubicBezTo>
                  <a:cubicBezTo>
                    <a:pt x="328" y="352"/>
                    <a:pt x="328" y="352"/>
                    <a:pt x="328" y="352"/>
                  </a:cubicBezTo>
                  <a:cubicBezTo>
                    <a:pt x="328" y="352"/>
                    <a:pt x="327" y="352"/>
                    <a:pt x="327" y="351"/>
                  </a:cubicBezTo>
                  <a:cubicBezTo>
                    <a:pt x="327" y="350"/>
                    <a:pt x="327" y="350"/>
                    <a:pt x="326" y="350"/>
                  </a:cubicBezTo>
                  <a:cubicBezTo>
                    <a:pt x="326" y="350"/>
                    <a:pt x="326" y="350"/>
                    <a:pt x="326" y="350"/>
                  </a:cubicBezTo>
                  <a:cubicBezTo>
                    <a:pt x="326" y="350"/>
                    <a:pt x="325" y="350"/>
                    <a:pt x="325" y="350"/>
                  </a:cubicBezTo>
                  <a:cubicBezTo>
                    <a:pt x="325" y="350"/>
                    <a:pt x="324" y="350"/>
                    <a:pt x="324" y="349"/>
                  </a:cubicBezTo>
                  <a:cubicBezTo>
                    <a:pt x="324" y="349"/>
                    <a:pt x="324" y="349"/>
                    <a:pt x="324" y="349"/>
                  </a:cubicBezTo>
                  <a:cubicBezTo>
                    <a:pt x="323" y="349"/>
                    <a:pt x="323" y="349"/>
                    <a:pt x="323" y="349"/>
                  </a:cubicBezTo>
                  <a:cubicBezTo>
                    <a:pt x="323" y="349"/>
                    <a:pt x="323" y="349"/>
                    <a:pt x="322" y="349"/>
                  </a:cubicBezTo>
                  <a:cubicBezTo>
                    <a:pt x="322" y="349"/>
                    <a:pt x="322" y="349"/>
                    <a:pt x="322" y="349"/>
                  </a:cubicBezTo>
                  <a:cubicBezTo>
                    <a:pt x="322" y="350"/>
                    <a:pt x="321" y="350"/>
                    <a:pt x="321" y="350"/>
                  </a:cubicBezTo>
                  <a:cubicBezTo>
                    <a:pt x="321" y="350"/>
                    <a:pt x="321" y="350"/>
                    <a:pt x="321" y="350"/>
                  </a:cubicBezTo>
                  <a:cubicBezTo>
                    <a:pt x="321" y="350"/>
                    <a:pt x="321" y="350"/>
                    <a:pt x="320" y="350"/>
                  </a:cubicBezTo>
                  <a:cubicBezTo>
                    <a:pt x="320" y="350"/>
                    <a:pt x="320" y="350"/>
                    <a:pt x="320" y="349"/>
                  </a:cubicBezTo>
                  <a:cubicBezTo>
                    <a:pt x="320" y="349"/>
                    <a:pt x="319" y="349"/>
                    <a:pt x="319" y="348"/>
                  </a:cubicBezTo>
                  <a:cubicBezTo>
                    <a:pt x="319" y="348"/>
                    <a:pt x="319" y="347"/>
                    <a:pt x="319" y="347"/>
                  </a:cubicBezTo>
                  <a:cubicBezTo>
                    <a:pt x="319" y="347"/>
                    <a:pt x="319" y="346"/>
                    <a:pt x="319" y="346"/>
                  </a:cubicBezTo>
                  <a:cubicBezTo>
                    <a:pt x="319" y="346"/>
                    <a:pt x="319" y="345"/>
                    <a:pt x="319" y="345"/>
                  </a:cubicBezTo>
                  <a:cubicBezTo>
                    <a:pt x="319" y="344"/>
                    <a:pt x="319" y="344"/>
                    <a:pt x="319" y="344"/>
                  </a:cubicBezTo>
                  <a:cubicBezTo>
                    <a:pt x="319" y="343"/>
                    <a:pt x="319" y="343"/>
                    <a:pt x="319" y="343"/>
                  </a:cubicBezTo>
                  <a:cubicBezTo>
                    <a:pt x="319" y="343"/>
                    <a:pt x="319" y="343"/>
                    <a:pt x="318" y="342"/>
                  </a:cubicBezTo>
                  <a:cubicBezTo>
                    <a:pt x="318" y="342"/>
                    <a:pt x="318" y="342"/>
                    <a:pt x="318" y="342"/>
                  </a:cubicBezTo>
                  <a:cubicBezTo>
                    <a:pt x="318" y="341"/>
                    <a:pt x="318" y="341"/>
                    <a:pt x="319" y="340"/>
                  </a:cubicBezTo>
                  <a:cubicBezTo>
                    <a:pt x="319" y="340"/>
                    <a:pt x="319" y="340"/>
                    <a:pt x="319" y="340"/>
                  </a:cubicBezTo>
                  <a:cubicBezTo>
                    <a:pt x="319" y="340"/>
                    <a:pt x="319" y="340"/>
                    <a:pt x="320" y="340"/>
                  </a:cubicBezTo>
                  <a:cubicBezTo>
                    <a:pt x="321" y="339"/>
                    <a:pt x="321" y="339"/>
                    <a:pt x="321" y="338"/>
                  </a:cubicBezTo>
                  <a:cubicBezTo>
                    <a:pt x="320" y="337"/>
                    <a:pt x="319" y="335"/>
                    <a:pt x="319" y="335"/>
                  </a:cubicBezTo>
                  <a:cubicBezTo>
                    <a:pt x="317" y="334"/>
                    <a:pt x="318" y="332"/>
                    <a:pt x="319" y="330"/>
                  </a:cubicBezTo>
                  <a:cubicBezTo>
                    <a:pt x="319" y="330"/>
                    <a:pt x="319" y="330"/>
                    <a:pt x="319" y="329"/>
                  </a:cubicBezTo>
                  <a:cubicBezTo>
                    <a:pt x="319" y="329"/>
                    <a:pt x="319" y="329"/>
                    <a:pt x="319" y="329"/>
                  </a:cubicBezTo>
                  <a:cubicBezTo>
                    <a:pt x="319" y="329"/>
                    <a:pt x="319" y="329"/>
                    <a:pt x="319" y="329"/>
                  </a:cubicBezTo>
                  <a:cubicBezTo>
                    <a:pt x="318" y="329"/>
                    <a:pt x="318" y="329"/>
                    <a:pt x="318" y="328"/>
                  </a:cubicBezTo>
                  <a:cubicBezTo>
                    <a:pt x="318" y="328"/>
                    <a:pt x="318" y="328"/>
                    <a:pt x="318" y="328"/>
                  </a:cubicBezTo>
                  <a:cubicBezTo>
                    <a:pt x="318" y="328"/>
                    <a:pt x="317" y="328"/>
                    <a:pt x="317" y="328"/>
                  </a:cubicBezTo>
                  <a:cubicBezTo>
                    <a:pt x="317" y="327"/>
                    <a:pt x="316" y="327"/>
                    <a:pt x="316" y="327"/>
                  </a:cubicBezTo>
                  <a:cubicBezTo>
                    <a:pt x="316" y="326"/>
                    <a:pt x="316" y="326"/>
                    <a:pt x="316" y="326"/>
                  </a:cubicBezTo>
                  <a:cubicBezTo>
                    <a:pt x="316" y="326"/>
                    <a:pt x="317" y="325"/>
                    <a:pt x="317" y="325"/>
                  </a:cubicBezTo>
                  <a:cubicBezTo>
                    <a:pt x="317" y="325"/>
                    <a:pt x="317" y="325"/>
                    <a:pt x="317" y="325"/>
                  </a:cubicBezTo>
                  <a:cubicBezTo>
                    <a:pt x="317" y="324"/>
                    <a:pt x="317" y="324"/>
                    <a:pt x="317" y="324"/>
                  </a:cubicBezTo>
                  <a:cubicBezTo>
                    <a:pt x="317" y="324"/>
                    <a:pt x="316" y="325"/>
                    <a:pt x="316" y="325"/>
                  </a:cubicBezTo>
                  <a:cubicBezTo>
                    <a:pt x="315" y="325"/>
                    <a:pt x="314" y="325"/>
                    <a:pt x="313" y="325"/>
                  </a:cubicBezTo>
                  <a:cubicBezTo>
                    <a:pt x="313" y="325"/>
                    <a:pt x="313" y="325"/>
                    <a:pt x="313" y="325"/>
                  </a:cubicBezTo>
                  <a:cubicBezTo>
                    <a:pt x="313" y="325"/>
                    <a:pt x="312" y="325"/>
                    <a:pt x="312" y="324"/>
                  </a:cubicBezTo>
                  <a:cubicBezTo>
                    <a:pt x="312" y="324"/>
                    <a:pt x="312" y="323"/>
                    <a:pt x="313" y="323"/>
                  </a:cubicBezTo>
                  <a:cubicBezTo>
                    <a:pt x="313" y="322"/>
                    <a:pt x="313" y="322"/>
                    <a:pt x="313" y="321"/>
                  </a:cubicBezTo>
                  <a:cubicBezTo>
                    <a:pt x="312" y="320"/>
                    <a:pt x="312" y="319"/>
                    <a:pt x="313" y="318"/>
                  </a:cubicBezTo>
                  <a:cubicBezTo>
                    <a:pt x="314" y="318"/>
                    <a:pt x="313" y="317"/>
                    <a:pt x="313" y="316"/>
                  </a:cubicBezTo>
                  <a:cubicBezTo>
                    <a:pt x="313" y="315"/>
                    <a:pt x="313" y="315"/>
                    <a:pt x="313" y="315"/>
                  </a:cubicBezTo>
                  <a:cubicBezTo>
                    <a:pt x="313" y="314"/>
                    <a:pt x="314" y="313"/>
                    <a:pt x="314" y="313"/>
                  </a:cubicBezTo>
                  <a:cubicBezTo>
                    <a:pt x="314" y="313"/>
                    <a:pt x="314" y="313"/>
                    <a:pt x="315" y="313"/>
                  </a:cubicBezTo>
                  <a:cubicBezTo>
                    <a:pt x="315" y="312"/>
                    <a:pt x="315" y="312"/>
                    <a:pt x="315" y="312"/>
                  </a:cubicBezTo>
                  <a:cubicBezTo>
                    <a:pt x="316" y="312"/>
                    <a:pt x="316" y="312"/>
                    <a:pt x="316" y="311"/>
                  </a:cubicBezTo>
                  <a:cubicBezTo>
                    <a:pt x="316" y="311"/>
                    <a:pt x="317" y="311"/>
                    <a:pt x="317" y="311"/>
                  </a:cubicBezTo>
                  <a:cubicBezTo>
                    <a:pt x="317" y="311"/>
                    <a:pt x="317" y="311"/>
                    <a:pt x="317" y="311"/>
                  </a:cubicBezTo>
                  <a:cubicBezTo>
                    <a:pt x="318" y="310"/>
                    <a:pt x="319" y="309"/>
                    <a:pt x="319" y="309"/>
                  </a:cubicBezTo>
                  <a:cubicBezTo>
                    <a:pt x="319" y="309"/>
                    <a:pt x="319" y="309"/>
                    <a:pt x="319" y="309"/>
                  </a:cubicBezTo>
                  <a:cubicBezTo>
                    <a:pt x="319" y="308"/>
                    <a:pt x="319" y="308"/>
                    <a:pt x="320" y="308"/>
                  </a:cubicBezTo>
                  <a:cubicBezTo>
                    <a:pt x="320" y="307"/>
                    <a:pt x="321" y="307"/>
                    <a:pt x="321" y="307"/>
                  </a:cubicBezTo>
                  <a:cubicBezTo>
                    <a:pt x="322" y="307"/>
                    <a:pt x="322" y="307"/>
                    <a:pt x="322" y="306"/>
                  </a:cubicBezTo>
                  <a:cubicBezTo>
                    <a:pt x="322" y="306"/>
                    <a:pt x="322" y="306"/>
                    <a:pt x="322" y="305"/>
                  </a:cubicBezTo>
                  <a:cubicBezTo>
                    <a:pt x="322" y="305"/>
                    <a:pt x="322" y="305"/>
                    <a:pt x="321" y="305"/>
                  </a:cubicBezTo>
                  <a:cubicBezTo>
                    <a:pt x="321" y="305"/>
                    <a:pt x="321" y="304"/>
                    <a:pt x="322" y="304"/>
                  </a:cubicBezTo>
                  <a:cubicBezTo>
                    <a:pt x="322" y="303"/>
                    <a:pt x="322" y="303"/>
                    <a:pt x="322" y="303"/>
                  </a:cubicBezTo>
                  <a:cubicBezTo>
                    <a:pt x="322" y="303"/>
                    <a:pt x="321" y="302"/>
                    <a:pt x="322" y="302"/>
                  </a:cubicBezTo>
                  <a:cubicBezTo>
                    <a:pt x="322" y="301"/>
                    <a:pt x="323" y="301"/>
                    <a:pt x="323" y="301"/>
                  </a:cubicBezTo>
                  <a:cubicBezTo>
                    <a:pt x="323" y="301"/>
                    <a:pt x="323" y="301"/>
                    <a:pt x="324" y="301"/>
                  </a:cubicBezTo>
                  <a:cubicBezTo>
                    <a:pt x="324" y="300"/>
                    <a:pt x="324" y="300"/>
                    <a:pt x="324" y="300"/>
                  </a:cubicBezTo>
                  <a:cubicBezTo>
                    <a:pt x="324" y="300"/>
                    <a:pt x="324" y="299"/>
                    <a:pt x="324" y="299"/>
                  </a:cubicBezTo>
                  <a:cubicBezTo>
                    <a:pt x="324" y="299"/>
                    <a:pt x="324" y="299"/>
                    <a:pt x="323" y="298"/>
                  </a:cubicBezTo>
                  <a:cubicBezTo>
                    <a:pt x="323" y="298"/>
                    <a:pt x="323" y="298"/>
                    <a:pt x="322" y="297"/>
                  </a:cubicBezTo>
                  <a:cubicBezTo>
                    <a:pt x="322" y="296"/>
                    <a:pt x="322" y="296"/>
                    <a:pt x="322" y="295"/>
                  </a:cubicBezTo>
                  <a:cubicBezTo>
                    <a:pt x="322" y="295"/>
                    <a:pt x="323" y="294"/>
                    <a:pt x="323" y="294"/>
                  </a:cubicBezTo>
                  <a:cubicBezTo>
                    <a:pt x="323" y="294"/>
                    <a:pt x="323" y="294"/>
                    <a:pt x="323" y="293"/>
                  </a:cubicBezTo>
                  <a:cubicBezTo>
                    <a:pt x="324" y="293"/>
                    <a:pt x="324" y="293"/>
                    <a:pt x="324" y="292"/>
                  </a:cubicBezTo>
                  <a:cubicBezTo>
                    <a:pt x="324" y="292"/>
                    <a:pt x="324" y="292"/>
                    <a:pt x="324" y="292"/>
                  </a:cubicBezTo>
                  <a:cubicBezTo>
                    <a:pt x="324" y="291"/>
                    <a:pt x="324" y="291"/>
                    <a:pt x="324" y="291"/>
                  </a:cubicBezTo>
                  <a:cubicBezTo>
                    <a:pt x="324" y="291"/>
                    <a:pt x="325" y="291"/>
                    <a:pt x="325" y="291"/>
                  </a:cubicBezTo>
                  <a:cubicBezTo>
                    <a:pt x="325" y="290"/>
                    <a:pt x="324" y="289"/>
                    <a:pt x="324" y="288"/>
                  </a:cubicBezTo>
                  <a:cubicBezTo>
                    <a:pt x="324" y="288"/>
                    <a:pt x="324" y="288"/>
                    <a:pt x="324" y="288"/>
                  </a:cubicBezTo>
                  <a:cubicBezTo>
                    <a:pt x="324" y="287"/>
                    <a:pt x="323" y="287"/>
                    <a:pt x="323" y="287"/>
                  </a:cubicBezTo>
                  <a:cubicBezTo>
                    <a:pt x="323" y="287"/>
                    <a:pt x="323" y="286"/>
                    <a:pt x="323" y="286"/>
                  </a:cubicBezTo>
                  <a:cubicBezTo>
                    <a:pt x="323" y="286"/>
                    <a:pt x="323" y="286"/>
                    <a:pt x="323" y="285"/>
                  </a:cubicBezTo>
                  <a:cubicBezTo>
                    <a:pt x="323" y="285"/>
                    <a:pt x="323" y="285"/>
                    <a:pt x="324" y="285"/>
                  </a:cubicBezTo>
                  <a:cubicBezTo>
                    <a:pt x="324" y="284"/>
                    <a:pt x="324" y="284"/>
                    <a:pt x="324" y="284"/>
                  </a:cubicBezTo>
                  <a:cubicBezTo>
                    <a:pt x="325" y="283"/>
                    <a:pt x="325" y="283"/>
                    <a:pt x="325" y="283"/>
                  </a:cubicBezTo>
                  <a:cubicBezTo>
                    <a:pt x="325" y="283"/>
                    <a:pt x="324" y="282"/>
                    <a:pt x="324" y="282"/>
                  </a:cubicBezTo>
                  <a:cubicBezTo>
                    <a:pt x="323" y="282"/>
                    <a:pt x="323" y="282"/>
                    <a:pt x="323" y="281"/>
                  </a:cubicBezTo>
                  <a:cubicBezTo>
                    <a:pt x="323" y="281"/>
                    <a:pt x="323" y="281"/>
                    <a:pt x="323" y="281"/>
                  </a:cubicBezTo>
                  <a:cubicBezTo>
                    <a:pt x="323" y="281"/>
                    <a:pt x="323" y="280"/>
                    <a:pt x="324" y="280"/>
                  </a:cubicBezTo>
                  <a:cubicBezTo>
                    <a:pt x="324" y="280"/>
                    <a:pt x="324" y="280"/>
                    <a:pt x="324" y="280"/>
                  </a:cubicBezTo>
                  <a:cubicBezTo>
                    <a:pt x="324" y="279"/>
                    <a:pt x="324" y="279"/>
                    <a:pt x="324" y="279"/>
                  </a:cubicBezTo>
                  <a:cubicBezTo>
                    <a:pt x="324" y="279"/>
                    <a:pt x="324" y="278"/>
                    <a:pt x="324" y="278"/>
                  </a:cubicBezTo>
                  <a:cubicBezTo>
                    <a:pt x="324" y="278"/>
                    <a:pt x="325" y="277"/>
                    <a:pt x="325" y="277"/>
                  </a:cubicBezTo>
                  <a:cubicBezTo>
                    <a:pt x="325" y="277"/>
                    <a:pt x="325" y="276"/>
                    <a:pt x="325" y="276"/>
                  </a:cubicBezTo>
                  <a:cubicBezTo>
                    <a:pt x="325" y="275"/>
                    <a:pt x="325" y="275"/>
                    <a:pt x="325" y="274"/>
                  </a:cubicBezTo>
                  <a:cubicBezTo>
                    <a:pt x="325" y="274"/>
                    <a:pt x="325" y="274"/>
                    <a:pt x="325" y="274"/>
                  </a:cubicBezTo>
                  <a:cubicBezTo>
                    <a:pt x="325" y="274"/>
                    <a:pt x="325" y="274"/>
                    <a:pt x="325" y="273"/>
                  </a:cubicBezTo>
                  <a:cubicBezTo>
                    <a:pt x="325" y="273"/>
                    <a:pt x="325" y="273"/>
                    <a:pt x="326" y="273"/>
                  </a:cubicBezTo>
                  <a:cubicBezTo>
                    <a:pt x="326" y="273"/>
                    <a:pt x="326" y="272"/>
                    <a:pt x="326" y="272"/>
                  </a:cubicBezTo>
                  <a:cubicBezTo>
                    <a:pt x="326" y="272"/>
                    <a:pt x="326" y="272"/>
                    <a:pt x="326" y="272"/>
                  </a:cubicBezTo>
                  <a:cubicBezTo>
                    <a:pt x="327" y="272"/>
                    <a:pt x="327" y="272"/>
                    <a:pt x="327" y="272"/>
                  </a:cubicBezTo>
                  <a:cubicBezTo>
                    <a:pt x="327" y="272"/>
                    <a:pt x="327" y="272"/>
                    <a:pt x="327" y="272"/>
                  </a:cubicBezTo>
                  <a:cubicBezTo>
                    <a:pt x="327" y="272"/>
                    <a:pt x="327" y="272"/>
                    <a:pt x="327" y="272"/>
                  </a:cubicBezTo>
                  <a:cubicBezTo>
                    <a:pt x="327" y="272"/>
                    <a:pt x="327" y="272"/>
                    <a:pt x="328" y="272"/>
                  </a:cubicBezTo>
                  <a:cubicBezTo>
                    <a:pt x="328" y="273"/>
                    <a:pt x="328" y="274"/>
                    <a:pt x="328" y="274"/>
                  </a:cubicBezTo>
                  <a:cubicBezTo>
                    <a:pt x="329" y="274"/>
                    <a:pt x="329" y="274"/>
                    <a:pt x="329" y="274"/>
                  </a:cubicBezTo>
                  <a:cubicBezTo>
                    <a:pt x="330" y="274"/>
                    <a:pt x="330" y="274"/>
                    <a:pt x="331" y="274"/>
                  </a:cubicBezTo>
                  <a:cubicBezTo>
                    <a:pt x="331" y="274"/>
                    <a:pt x="331" y="274"/>
                    <a:pt x="331" y="274"/>
                  </a:cubicBezTo>
                  <a:cubicBezTo>
                    <a:pt x="331" y="274"/>
                    <a:pt x="332" y="274"/>
                    <a:pt x="332" y="274"/>
                  </a:cubicBezTo>
                  <a:cubicBezTo>
                    <a:pt x="332" y="274"/>
                    <a:pt x="332" y="274"/>
                    <a:pt x="332" y="274"/>
                  </a:cubicBezTo>
                  <a:cubicBezTo>
                    <a:pt x="332" y="274"/>
                    <a:pt x="332" y="274"/>
                    <a:pt x="332" y="274"/>
                  </a:cubicBezTo>
                  <a:cubicBezTo>
                    <a:pt x="332" y="274"/>
                    <a:pt x="333" y="274"/>
                    <a:pt x="333" y="274"/>
                  </a:cubicBezTo>
                  <a:cubicBezTo>
                    <a:pt x="334" y="274"/>
                    <a:pt x="334" y="274"/>
                    <a:pt x="334" y="274"/>
                  </a:cubicBezTo>
                  <a:cubicBezTo>
                    <a:pt x="334" y="274"/>
                    <a:pt x="334" y="273"/>
                    <a:pt x="334" y="274"/>
                  </a:cubicBezTo>
                  <a:cubicBezTo>
                    <a:pt x="334" y="274"/>
                    <a:pt x="335" y="274"/>
                    <a:pt x="335" y="274"/>
                  </a:cubicBezTo>
                  <a:cubicBezTo>
                    <a:pt x="335" y="274"/>
                    <a:pt x="335" y="274"/>
                    <a:pt x="336" y="274"/>
                  </a:cubicBezTo>
                  <a:cubicBezTo>
                    <a:pt x="336" y="274"/>
                    <a:pt x="336" y="274"/>
                    <a:pt x="337" y="273"/>
                  </a:cubicBezTo>
                  <a:cubicBezTo>
                    <a:pt x="338" y="273"/>
                    <a:pt x="339" y="273"/>
                    <a:pt x="339" y="273"/>
                  </a:cubicBezTo>
                  <a:cubicBezTo>
                    <a:pt x="340" y="273"/>
                    <a:pt x="340" y="273"/>
                    <a:pt x="340" y="273"/>
                  </a:cubicBezTo>
                  <a:cubicBezTo>
                    <a:pt x="341" y="273"/>
                    <a:pt x="341" y="273"/>
                    <a:pt x="341" y="273"/>
                  </a:cubicBezTo>
                  <a:cubicBezTo>
                    <a:pt x="341" y="273"/>
                    <a:pt x="342" y="274"/>
                    <a:pt x="342" y="274"/>
                  </a:cubicBezTo>
                  <a:cubicBezTo>
                    <a:pt x="342" y="274"/>
                    <a:pt x="342" y="273"/>
                    <a:pt x="343" y="273"/>
                  </a:cubicBezTo>
                  <a:cubicBezTo>
                    <a:pt x="343" y="273"/>
                    <a:pt x="343" y="273"/>
                    <a:pt x="343" y="273"/>
                  </a:cubicBezTo>
                  <a:cubicBezTo>
                    <a:pt x="343" y="273"/>
                    <a:pt x="343" y="273"/>
                    <a:pt x="344" y="273"/>
                  </a:cubicBezTo>
                  <a:cubicBezTo>
                    <a:pt x="344" y="274"/>
                    <a:pt x="344" y="274"/>
                    <a:pt x="344" y="274"/>
                  </a:cubicBezTo>
                  <a:cubicBezTo>
                    <a:pt x="345" y="275"/>
                    <a:pt x="345" y="275"/>
                    <a:pt x="346" y="275"/>
                  </a:cubicBezTo>
                  <a:cubicBezTo>
                    <a:pt x="346" y="275"/>
                    <a:pt x="346" y="275"/>
                    <a:pt x="347" y="275"/>
                  </a:cubicBezTo>
                  <a:cubicBezTo>
                    <a:pt x="347" y="275"/>
                    <a:pt x="347" y="275"/>
                    <a:pt x="347" y="275"/>
                  </a:cubicBezTo>
                  <a:cubicBezTo>
                    <a:pt x="347" y="275"/>
                    <a:pt x="347" y="275"/>
                    <a:pt x="347" y="275"/>
                  </a:cubicBezTo>
                  <a:cubicBezTo>
                    <a:pt x="348" y="275"/>
                    <a:pt x="349" y="275"/>
                    <a:pt x="349" y="276"/>
                  </a:cubicBezTo>
                  <a:cubicBezTo>
                    <a:pt x="350" y="276"/>
                    <a:pt x="352" y="277"/>
                    <a:pt x="354" y="277"/>
                  </a:cubicBezTo>
                  <a:cubicBezTo>
                    <a:pt x="354" y="277"/>
                    <a:pt x="354" y="277"/>
                    <a:pt x="354" y="277"/>
                  </a:cubicBezTo>
                  <a:cubicBezTo>
                    <a:pt x="354" y="277"/>
                    <a:pt x="354" y="277"/>
                    <a:pt x="354" y="277"/>
                  </a:cubicBezTo>
                  <a:cubicBezTo>
                    <a:pt x="355" y="277"/>
                    <a:pt x="355" y="277"/>
                    <a:pt x="355" y="277"/>
                  </a:cubicBezTo>
                  <a:cubicBezTo>
                    <a:pt x="355" y="277"/>
                    <a:pt x="355" y="277"/>
                    <a:pt x="355" y="277"/>
                  </a:cubicBezTo>
                  <a:cubicBezTo>
                    <a:pt x="355" y="278"/>
                    <a:pt x="355" y="278"/>
                    <a:pt x="355" y="278"/>
                  </a:cubicBezTo>
                  <a:cubicBezTo>
                    <a:pt x="355" y="278"/>
                    <a:pt x="356" y="279"/>
                    <a:pt x="355" y="279"/>
                  </a:cubicBezTo>
                  <a:cubicBezTo>
                    <a:pt x="355" y="280"/>
                    <a:pt x="354" y="281"/>
                    <a:pt x="355" y="282"/>
                  </a:cubicBezTo>
                  <a:cubicBezTo>
                    <a:pt x="355" y="283"/>
                    <a:pt x="355" y="283"/>
                    <a:pt x="355" y="283"/>
                  </a:cubicBezTo>
                  <a:cubicBezTo>
                    <a:pt x="355" y="284"/>
                    <a:pt x="355" y="285"/>
                    <a:pt x="355" y="285"/>
                  </a:cubicBezTo>
                  <a:cubicBezTo>
                    <a:pt x="356" y="286"/>
                    <a:pt x="356" y="287"/>
                    <a:pt x="356" y="287"/>
                  </a:cubicBezTo>
                  <a:cubicBezTo>
                    <a:pt x="356" y="288"/>
                    <a:pt x="356" y="288"/>
                    <a:pt x="356" y="288"/>
                  </a:cubicBezTo>
                  <a:cubicBezTo>
                    <a:pt x="356" y="288"/>
                    <a:pt x="355" y="288"/>
                    <a:pt x="355" y="289"/>
                  </a:cubicBezTo>
                  <a:cubicBezTo>
                    <a:pt x="355" y="289"/>
                    <a:pt x="355" y="290"/>
                    <a:pt x="356" y="290"/>
                  </a:cubicBezTo>
                  <a:cubicBezTo>
                    <a:pt x="356" y="291"/>
                    <a:pt x="356" y="291"/>
                    <a:pt x="356" y="291"/>
                  </a:cubicBezTo>
                  <a:cubicBezTo>
                    <a:pt x="356" y="292"/>
                    <a:pt x="357" y="292"/>
                    <a:pt x="356" y="293"/>
                  </a:cubicBezTo>
                  <a:cubicBezTo>
                    <a:pt x="356" y="293"/>
                    <a:pt x="356" y="294"/>
                    <a:pt x="356" y="294"/>
                  </a:cubicBezTo>
                  <a:cubicBezTo>
                    <a:pt x="355" y="294"/>
                    <a:pt x="355" y="294"/>
                    <a:pt x="355" y="295"/>
                  </a:cubicBezTo>
                  <a:cubicBezTo>
                    <a:pt x="355" y="295"/>
                    <a:pt x="355" y="296"/>
                    <a:pt x="355" y="296"/>
                  </a:cubicBezTo>
                  <a:cubicBezTo>
                    <a:pt x="355" y="297"/>
                    <a:pt x="355" y="297"/>
                    <a:pt x="355" y="298"/>
                  </a:cubicBezTo>
                  <a:cubicBezTo>
                    <a:pt x="355" y="298"/>
                    <a:pt x="355" y="299"/>
                    <a:pt x="355" y="299"/>
                  </a:cubicBezTo>
                  <a:cubicBezTo>
                    <a:pt x="355" y="300"/>
                    <a:pt x="355" y="300"/>
                    <a:pt x="355" y="301"/>
                  </a:cubicBezTo>
                  <a:cubicBezTo>
                    <a:pt x="355" y="301"/>
                    <a:pt x="355" y="301"/>
                    <a:pt x="355" y="301"/>
                  </a:cubicBezTo>
                  <a:cubicBezTo>
                    <a:pt x="355" y="302"/>
                    <a:pt x="355" y="302"/>
                    <a:pt x="354" y="303"/>
                  </a:cubicBezTo>
                  <a:cubicBezTo>
                    <a:pt x="354" y="303"/>
                    <a:pt x="354" y="303"/>
                    <a:pt x="354" y="304"/>
                  </a:cubicBezTo>
                  <a:cubicBezTo>
                    <a:pt x="353" y="304"/>
                    <a:pt x="353" y="305"/>
                    <a:pt x="353" y="305"/>
                  </a:cubicBezTo>
                  <a:cubicBezTo>
                    <a:pt x="353" y="305"/>
                    <a:pt x="353" y="305"/>
                    <a:pt x="353" y="305"/>
                  </a:cubicBezTo>
                  <a:cubicBezTo>
                    <a:pt x="354" y="306"/>
                    <a:pt x="354" y="308"/>
                    <a:pt x="355" y="309"/>
                  </a:cubicBezTo>
                  <a:cubicBezTo>
                    <a:pt x="355" y="309"/>
                    <a:pt x="355" y="309"/>
                    <a:pt x="355" y="310"/>
                  </a:cubicBezTo>
                  <a:cubicBezTo>
                    <a:pt x="355" y="311"/>
                    <a:pt x="355" y="311"/>
                    <a:pt x="356" y="312"/>
                  </a:cubicBezTo>
                  <a:cubicBezTo>
                    <a:pt x="356" y="312"/>
                    <a:pt x="357" y="312"/>
                    <a:pt x="357" y="312"/>
                  </a:cubicBezTo>
                  <a:cubicBezTo>
                    <a:pt x="358" y="312"/>
                    <a:pt x="358" y="312"/>
                    <a:pt x="358" y="312"/>
                  </a:cubicBezTo>
                  <a:cubicBezTo>
                    <a:pt x="359" y="312"/>
                    <a:pt x="359" y="312"/>
                    <a:pt x="359" y="312"/>
                  </a:cubicBezTo>
                  <a:cubicBezTo>
                    <a:pt x="359" y="312"/>
                    <a:pt x="359" y="312"/>
                    <a:pt x="359" y="312"/>
                  </a:cubicBezTo>
                  <a:cubicBezTo>
                    <a:pt x="359" y="312"/>
                    <a:pt x="359" y="312"/>
                    <a:pt x="359" y="312"/>
                  </a:cubicBezTo>
                  <a:cubicBezTo>
                    <a:pt x="359" y="312"/>
                    <a:pt x="360" y="312"/>
                    <a:pt x="360" y="313"/>
                  </a:cubicBezTo>
                  <a:cubicBezTo>
                    <a:pt x="359" y="314"/>
                    <a:pt x="359" y="315"/>
                    <a:pt x="360" y="315"/>
                  </a:cubicBezTo>
                  <a:cubicBezTo>
                    <a:pt x="361" y="316"/>
                    <a:pt x="361" y="316"/>
                    <a:pt x="361" y="316"/>
                  </a:cubicBezTo>
                  <a:cubicBezTo>
                    <a:pt x="361" y="317"/>
                    <a:pt x="361" y="317"/>
                    <a:pt x="361" y="317"/>
                  </a:cubicBezTo>
                  <a:cubicBezTo>
                    <a:pt x="361" y="317"/>
                    <a:pt x="362" y="318"/>
                    <a:pt x="362" y="318"/>
                  </a:cubicBezTo>
                  <a:cubicBezTo>
                    <a:pt x="363" y="319"/>
                    <a:pt x="363" y="319"/>
                    <a:pt x="363" y="320"/>
                  </a:cubicBezTo>
                  <a:cubicBezTo>
                    <a:pt x="364" y="321"/>
                    <a:pt x="364" y="322"/>
                    <a:pt x="363" y="323"/>
                  </a:cubicBezTo>
                  <a:cubicBezTo>
                    <a:pt x="363" y="323"/>
                    <a:pt x="363" y="323"/>
                    <a:pt x="363" y="324"/>
                  </a:cubicBezTo>
                  <a:cubicBezTo>
                    <a:pt x="363" y="324"/>
                    <a:pt x="363" y="325"/>
                    <a:pt x="364" y="325"/>
                  </a:cubicBezTo>
                  <a:cubicBezTo>
                    <a:pt x="364" y="325"/>
                    <a:pt x="364" y="326"/>
                    <a:pt x="364" y="326"/>
                  </a:cubicBezTo>
                  <a:cubicBezTo>
                    <a:pt x="364" y="326"/>
                    <a:pt x="364" y="327"/>
                    <a:pt x="365" y="327"/>
                  </a:cubicBezTo>
                  <a:cubicBezTo>
                    <a:pt x="365" y="328"/>
                    <a:pt x="365" y="328"/>
                    <a:pt x="365" y="328"/>
                  </a:cubicBezTo>
                  <a:cubicBezTo>
                    <a:pt x="365" y="328"/>
                    <a:pt x="365" y="328"/>
                    <a:pt x="365" y="328"/>
                  </a:cubicBezTo>
                  <a:cubicBezTo>
                    <a:pt x="365" y="329"/>
                    <a:pt x="366" y="330"/>
                    <a:pt x="365" y="330"/>
                  </a:cubicBezTo>
                  <a:cubicBezTo>
                    <a:pt x="365" y="330"/>
                    <a:pt x="365" y="330"/>
                    <a:pt x="365" y="331"/>
                  </a:cubicBezTo>
                  <a:cubicBezTo>
                    <a:pt x="365" y="331"/>
                    <a:pt x="365" y="332"/>
                    <a:pt x="365" y="333"/>
                  </a:cubicBezTo>
                  <a:cubicBezTo>
                    <a:pt x="366" y="333"/>
                    <a:pt x="367" y="334"/>
                    <a:pt x="367" y="335"/>
                  </a:cubicBezTo>
                  <a:cubicBezTo>
                    <a:pt x="367" y="336"/>
                    <a:pt x="367" y="337"/>
                    <a:pt x="367" y="339"/>
                  </a:cubicBezTo>
                  <a:cubicBezTo>
                    <a:pt x="367" y="339"/>
                    <a:pt x="367" y="339"/>
                    <a:pt x="367" y="339"/>
                  </a:cubicBezTo>
                  <a:cubicBezTo>
                    <a:pt x="367" y="340"/>
                    <a:pt x="367" y="340"/>
                    <a:pt x="367" y="341"/>
                  </a:cubicBezTo>
                  <a:cubicBezTo>
                    <a:pt x="367" y="341"/>
                    <a:pt x="367" y="341"/>
                    <a:pt x="368" y="341"/>
                  </a:cubicBezTo>
                  <a:cubicBezTo>
                    <a:pt x="368" y="341"/>
                    <a:pt x="368" y="341"/>
                    <a:pt x="368" y="342"/>
                  </a:cubicBezTo>
                  <a:cubicBezTo>
                    <a:pt x="369" y="343"/>
                    <a:pt x="368" y="344"/>
                    <a:pt x="368" y="344"/>
                  </a:cubicBezTo>
                  <a:cubicBezTo>
                    <a:pt x="368" y="344"/>
                    <a:pt x="368" y="345"/>
                    <a:pt x="367" y="345"/>
                  </a:cubicBezTo>
                  <a:cubicBezTo>
                    <a:pt x="367" y="345"/>
                    <a:pt x="368" y="346"/>
                    <a:pt x="368" y="347"/>
                  </a:cubicBezTo>
                  <a:cubicBezTo>
                    <a:pt x="368" y="348"/>
                    <a:pt x="368" y="348"/>
                    <a:pt x="369" y="348"/>
                  </a:cubicBezTo>
                  <a:cubicBezTo>
                    <a:pt x="369" y="349"/>
                    <a:pt x="369" y="349"/>
                    <a:pt x="369" y="349"/>
                  </a:cubicBezTo>
                  <a:cubicBezTo>
                    <a:pt x="369" y="349"/>
                    <a:pt x="369" y="349"/>
                    <a:pt x="369" y="350"/>
                  </a:cubicBezTo>
                  <a:cubicBezTo>
                    <a:pt x="369" y="350"/>
                    <a:pt x="369" y="350"/>
                    <a:pt x="369" y="351"/>
                  </a:cubicBezTo>
                  <a:cubicBezTo>
                    <a:pt x="369" y="351"/>
                    <a:pt x="369" y="351"/>
                    <a:pt x="370" y="351"/>
                  </a:cubicBezTo>
                  <a:cubicBezTo>
                    <a:pt x="370" y="351"/>
                    <a:pt x="370" y="351"/>
                    <a:pt x="370" y="351"/>
                  </a:cubicBezTo>
                  <a:cubicBezTo>
                    <a:pt x="370" y="352"/>
                    <a:pt x="370" y="352"/>
                    <a:pt x="370" y="353"/>
                  </a:cubicBezTo>
                  <a:cubicBezTo>
                    <a:pt x="370" y="354"/>
                    <a:pt x="370" y="354"/>
                    <a:pt x="370" y="355"/>
                  </a:cubicBezTo>
                  <a:cubicBezTo>
                    <a:pt x="370" y="355"/>
                    <a:pt x="370" y="355"/>
                    <a:pt x="370" y="355"/>
                  </a:cubicBezTo>
                  <a:cubicBezTo>
                    <a:pt x="370" y="355"/>
                    <a:pt x="370" y="355"/>
                    <a:pt x="370" y="355"/>
                  </a:cubicBezTo>
                  <a:cubicBezTo>
                    <a:pt x="371" y="356"/>
                    <a:pt x="371" y="356"/>
                    <a:pt x="371" y="357"/>
                  </a:cubicBezTo>
                  <a:cubicBezTo>
                    <a:pt x="371" y="357"/>
                    <a:pt x="371" y="357"/>
                    <a:pt x="371" y="357"/>
                  </a:cubicBezTo>
                  <a:cubicBezTo>
                    <a:pt x="371" y="357"/>
                    <a:pt x="371" y="357"/>
                    <a:pt x="372" y="358"/>
                  </a:cubicBezTo>
                  <a:cubicBezTo>
                    <a:pt x="372" y="358"/>
                    <a:pt x="372" y="358"/>
                    <a:pt x="372" y="358"/>
                  </a:cubicBezTo>
                  <a:cubicBezTo>
                    <a:pt x="373" y="359"/>
                    <a:pt x="374" y="359"/>
                    <a:pt x="375" y="360"/>
                  </a:cubicBezTo>
                  <a:cubicBezTo>
                    <a:pt x="376" y="361"/>
                    <a:pt x="377" y="362"/>
                    <a:pt x="379" y="363"/>
                  </a:cubicBezTo>
                  <a:cubicBezTo>
                    <a:pt x="379" y="363"/>
                    <a:pt x="379" y="363"/>
                    <a:pt x="379" y="363"/>
                  </a:cubicBezTo>
                  <a:cubicBezTo>
                    <a:pt x="380" y="363"/>
                    <a:pt x="380" y="363"/>
                    <a:pt x="380" y="364"/>
                  </a:cubicBezTo>
                  <a:cubicBezTo>
                    <a:pt x="381" y="364"/>
                    <a:pt x="381" y="364"/>
                    <a:pt x="381" y="364"/>
                  </a:cubicBezTo>
                  <a:cubicBezTo>
                    <a:pt x="381" y="364"/>
                    <a:pt x="381" y="365"/>
                    <a:pt x="381" y="365"/>
                  </a:cubicBezTo>
                  <a:cubicBezTo>
                    <a:pt x="381" y="365"/>
                    <a:pt x="381" y="365"/>
                    <a:pt x="381" y="365"/>
                  </a:cubicBezTo>
                  <a:cubicBezTo>
                    <a:pt x="381" y="365"/>
                    <a:pt x="382" y="365"/>
                    <a:pt x="381" y="365"/>
                  </a:cubicBezTo>
                  <a:cubicBezTo>
                    <a:pt x="381" y="366"/>
                    <a:pt x="381" y="366"/>
                    <a:pt x="381" y="367"/>
                  </a:cubicBezTo>
                  <a:cubicBezTo>
                    <a:pt x="381" y="367"/>
                    <a:pt x="380" y="367"/>
                    <a:pt x="380" y="367"/>
                  </a:cubicBezTo>
                  <a:cubicBezTo>
                    <a:pt x="380" y="368"/>
                    <a:pt x="379" y="369"/>
                    <a:pt x="379" y="370"/>
                  </a:cubicBezTo>
                  <a:cubicBezTo>
                    <a:pt x="379" y="370"/>
                    <a:pt x="379" y="370"/>
                    <a:pt x="379" y="371"/>
                  </a:cubicBezTo>
                  <a:cubicBezTo>
                    <a:pt x="379" y="371"/>
                    <a:pt x="379" y="371"/>
                    <a:pt x="379" y="371"/>
                  </a:cubicBezTo>
                  <a:cubicBezTo>
                    <a:pt x="379" y="372"/>
                    <a:pt x="379" y="373"/>
                    <a:pt x="379" y="374"/>
                  </a:cubicBezTo>
                  <a:cubicBezTo>
                    <a:pt x="380" y="374"/>
                    <a:pt x="380" y="375"/>
                    <a:pt x="381" y="375"/>
                  </a:cubicBezTo>
                  <a:cubicBezTo>
                    <a:pt x="381" y="375"/>
                    <a:pt x="381" y="375"/>
                    <a:pt x="381" y="375"/>
                  </a:cubicBezTo>
                  <a:cubicBezTo>
                    <a:pt x="381" y="376"/>
                    <a:pt x="381" y="376"/>
                    <a:pt x="381" y="376"/>
                  </a:cubicBezTo>
                  <a:cubicBezTo>
                    <a:pt x="381" y="376"/>
                    <a:pt x="381" y="376"/>
                    <a:pt x="381" y="376"/>
                  </a:cubicBezTo>
                  <a:cubicBezTo>
                    <a:pt x="381" y="376"/>
                    <a:pt x="381" y="376"/>
                    <a:pt x="381" y="376"/>
                  </a:cubicBezTo>
                  <a:cubicBezTo>
                    <a:pt x="381" y="377"/>
                    <a:pt x="381" y="377"/>
                    <a:pt x="381" y="377"/>
                  </a:cubicBezTo>
                  <a:cubicBezTo>
                    <a:pt x="382" y="378"/>
                    <a:pt x="381" y="378"/>
                    <a:pt x="381" y="378"/>
                  </a:cubicBezTo>
                  <a:cubicBezTo>
                    <a:pt x="381" y="379"/>
                    <a:pt x="381" y="379"/>
                    <a:pt x="381" y="379"/>
                  </a:cubicBezTo>
                  <a:cubicBezTo>
                    <a:pt x="381" y="380"/>
                    <a:pt x="381" y="381"/>
                    <a:pt x="380" y="381"/>
                  </a:cubicBezTo>
                  <a:cubicBezTo>
                    <a:pt x="378" y="382"/>
                    <a:pt x="378" y="384"/>
                    <a:pt x="378" y="385"/>
                  </a:cubicBezTo>
                  <a:cubicBezTo>
                    <a:pt x="378" y="386"/>
                    <a:pt x="378" y="387"/>
                    <a:pt x="378" y="389"/>
                  </a:cubicBezTo>
                  <a:cubicBezTo>
                    <a:pt x="378" y="389"/>
                    <a:pt x="378" y="389"/>
                    <a:pt x="378" y="389"/>
                  </a:cubicBezTo>
                  <a:cubicBezTo>
                    <a:pt x="377" y="389"/>
                    <a:pt x="377" y="389"/>
                    <a:pt x="376" y="389"/>
                  </a:cubicBezTo>
                  <a:cubicBezTo>
                    <a:pt x="376" y="390"/>
                    <a:pt x="376" y="390"/>
                    <a:pt x="376" y="390"/>
                  </a:cubicBezTo>
                  <a:cubicBezTo>
                    <a:pt x="376" y="390"/>
                    <a:pt x="376" y="390"/>
                    <a:pt x="376" y="390"/>
                  </a:cubicBezTo>
                  <a:cubicBezTo>
                    <a:pt x="377" y="390"/>
                    <a:pt x="378" y="391"/>
                    <a:pt x="378" y="392"/>
                  </a:cubicBezTo>
                  <a:cubicBezTo>
                    <a:pt x="378" y="393"/>
                    <a:pt x="378" y="393"/>
                    <a:pt x="377" y="393"/>
                  </a:cubicBezTo>
                  <a:cubicBezTo>
                    <a:pt x="377" y="394"/>
                    <a:pt x="376" y="394"/>
                    <a:pt x="376" y="394"/>
                  </a:cubicBezTo>
                  <a:cubicBezTo>
                    <a:pt x="376" y="394"/>
                    <a:pt x="376" y="394"/>
                    <a:pt x="376" y="394"/>
                  </a:cubicBezTo>
                  <a:cubicBezTo>
                    <a:pt x="376" y="394"/>
                    <a:pt x="376" y="394"/>
                    <a:pt x="376" y="394"/>
                  </a:cubicBezTo>
                  <a:cubicBezTo>
                    <a:pt x="375" y="394"/>
                    <a:pt x="375" y="394"/>
                    <a:pt x="375" y="394"/>
                  </a:cubicBezTo>
                  <a:cubicBezTo>
                    <a:pt x="375" y="394"/>
                    <a:pt x="375" y="394"/>
                    <a:pt x="375" y="394"/>
                  </a:cubicBezTo>
                  <a:cubicBezTo>
                    <a:pt x="375" y="394"/>
                    <a:pt x="375" y="394"/>
                    <a:pt x="375" y="394"/>
                  </a:cubicBezTo>
                  <a:cubicBezTo>
                    <a:pt x="375" y="394"/>
                    <a:pt x="375" y="394"/>
                    <a:pt x="375" y="394"/>
                  </a:cubicBezTo>
                  <a:cubicBezTo>
                    <a:pt x="375" y="395"/>
                    <a:pt x="375" y="395"/>
                    <a:pt x="374" y="395"/>
                  </a:cubicBezTo>
                  <a:cubicBezTo>
                    <a:pt x="374" y="395"/>
                    <a:pt x="374" y="395"/>
                    <a:pt x="374" y="395"/>
                  </a:cubicBezTo>
                  <a:cubicBezTo>
                    <a:pt x="374" y="397"/>
                    <a:pt x="374" y="397"/>
                    <a:pt x="373" y="398"/>
                  </a:cubicBezTo>
                  <a:cubicBezTo>
                    <a:pt x="373" y="398"/>
                    <a:pt x="372" y="398"/>
                    <a:pt x="372" y="398"/>
                  </a:cubicBezTo>
                  <a:cubicBezTo>
                    <a:pt x="372" y="398"/>
                    <a:pt x="371" y="398"/>
                    <a:pt x="371" y="398"/>
                  </a:cubicBezTo>
                  <a:cubicBezTo>
                    <a:pt x="371" y="399"/>
                    <a:pt x="371" y="399"/>
                    <a:pt x="371" y="400"/>
                  </a:cubicBezTo>
                  <a:cubicBezTo>
                    <a:pt x="371" y="400"/>
                    <a:pt x="371" y="400"/>
                    <a:pt x="371" y="401"/>
                  </a:cubicBezTo>
                  <a:cubicBezTo>
                    <a:pt x="370" y="403"/>
                    <a:pt x="368" y="403"/>
                    <a:pt x="366" y="403"/>
                  </a:cubicBezTo>
                  <a:cubicBezTo>
                    <a:pt x="365" y="403"/>
                    <a:pt x="364" y="404"/>
                    <a:pt x="364" y="404"/>
                  </a:cubicBezTo>
                  <a:cubicBezTo>
                    <a:pt x="364" y="404"/>
                    <a:pt x="364" y="404"/>
                    <a:pt x="363" y="404"/>
                  </a:cubicBezTo>
                  <a:cubicBezTo>
                    <a:pt x="363" y="404"/>
                    <a:pt x="363" y="404"/>
                    <a:pt x="363" y="404"/>
                  </a:cubicBezTo>
                  <a:cubicBezTo>
                    <a:pt x="363" y="403"/>
                    <a:pt x="363" y="403"/>
                    <a:pt x="363" y="402"/>
                  </a:cubicBezTo>
                  <a:cubicBezTo>
                    <a:pt x="362" y="402"/>
                    <a:pt x="362" y="402"/>
                    <a:pt x="361" y="402"/>
                  </a:cubicBezTo>
                  <a:cubicBezTo>
                    <a:pt x="361" y="402"/>
                    <a:pt x="361" y="402"/>
                    <a:pt x="361" y="402"/>
                  </a:cubicBezTo>
                  <a:cubicBezTo>
                    <a:pt x="361" y="402"/>
                    <a:pt x="360" y="403"/>
                    <a:pt x="360" y="403"/>
                  </a:cubicBezTo>
                  <a:cubicBezTo>
                    <a:pt x="360" y="402"/>
                    <a:pt x="359" y="402"/>
                    <a:pt x="359" y="402"/>
                  </a:cubicBezTo>
                  <a:cubicBezTo>
                    <a:pt x="359" y="402"/>
                    <a:pt x="359" y="402"/>
                    <a:pt x="359" y="402"/>
                  </a:cubicBezTo>
                  <a:cubicBezTo>
                    <a:pt x="359" y="401"/>
                    <a:pt x="358" y="400"/>
                    <a:pt x="357" y="400"/>
                  </a:cubicBezTo>
                  <a:cubicBezTo>
                    <a:pt x="357" y="400"/>
                    <a:pt x="357" y="400"/>
                    <a:pt x="356" y="400"/>
                  </a:cubicBezTo>
                  <a:cubicBezTo>
                    <a:pt x="356" y="400"/>
                    <a:pt x="356" y="400"/>
                    <a:pt x="356" y="400"/>
                  </a:cubicBezTo>
                  <a:cubicBezTo>
                    <a:pt x="356" y="400"/>
                    <a:pt x="356" y="400"/>
                    <a:pt x="356" y="400"/>
                  </a:cubicBezTo>
                  <a:cubicBezTo>
                    <a:pt x="356" y="400"/>
                    <a:pt x="356" y="400"/>
                    <a:pt x="356" y="400"/>
                  </a:cubicBezTo>
                  <a:cubicBezTo>
                    <a:pt x="355" y="400"/>
                    <a:pt x="355" y="400"/>
                    <a:pt x="355" y="401"/>
                  </a:cubicBezTo>
                  <a:cubicBezTo>
                    <a:pt x="355" y="401"/>
                    <a:pt x="355" y="401"/>
                    <a:pt x="355" y="401"/>
                  </a:cubicBezTo>
                  <a:cubicBezTo>
                    <a:pt x="355" y="401"/>
                    <a:pt x="354" y="401"/>
                    <a:pt x="354" y="401"/>
                  </a:cubicBezTo>
                  <a:cubicBezTo>
                    <a:pt x="353" y="401"/>
                    <a:pt x="352" y="401"/>
                    <a:pt x="351" y="402"/>
                  </a:cubicBezTo>
                  <a:cubicBezTo>
                    <a:pt x="351" y="402"/>
                    <a:pt x="351" y="402"/>
                    <a:pt x="351" y="402"/>
                  </a:cubicBezTo>
                  <a:cubicBezTo>
                    <a:pt x="351" y="402"/>
                    <a:pt x="351" y="403"/>
                    <a:pt x="352" y="403"/>
                  </a:cubicBezTo>
                  <a:cubicBezTo>
                    <a:pt x="352" y="403"/>
                    <a:pt x="352" y="403"/>
                    <a:pt x="352" y="403"/>
                  </a:cubicBezTo>
                  <a:cubicBezTo>
                    <a:pt x="352" y="403"/>
                    <a:pt x="352" y="403"/>
                    <a:pt x="352" y="403"/>
                  </a:cubicBezTo>
                  <a:cubicBezTo>
                    <a:pt x="352" y="403"/>
                    <a:pt x="353" y="403"/>
                    <a:pt x="353" y="403"/>
                  </a:cubicBezTo>
                  <a:cubicBezTo>
                    <a:pt x="353" y="403"/>
                    <a:pt x="354" y="403"/>
                    <a:pt x="354" y="403"/>
                  </a:cubicBezTo>
                  <a:cubicBezTo>
                    <a:pt x="354" y="403"/>
                    <a:pt x="355" y="404"/>
                    <a:pt x="355" y="404"/>
                  </a:cubicBezTo>
                  <a:cubicBezTo>
                    <a:pt x="355" y="404"/>
                    <a:pt x="356" y="405"/>
                    <a:pt x="356" y="405"/>
                  </a:cubicBezTo>
                  <a:cubicBezTo>
                    <a:pt x="357" y="405"/>
                    <a:pt x="357" y="406"/>
                    <a:pt x="358" y="407"/>
                  </a:cubicBezTo>
                  <a:cubicBezTo>
                    <a:pt x="358" y="407"/>
                    <a:pt x="358" y="407"/>
                    <a:pt x="358" y="407"/>
                  </a:cubicBezTo>
                  <a:cubicBezTo>
                    <a:pt x="359" y="408"/>
                    <a:pt x="359" y="408"/>
                    <a:pt x="360" y="409"/>
                  </a:cubicBezTo>
                  <a:cubicBezTo>
                    <a:pt x="361" y="409"/>
                    <a:pt x="361" y="409"/>
                    <a:pt x="362" y="409"/>
                  </a:cubicBezTo>
                  <a:cubicBezTo>
                    <a:pt x="362" y="409"/>
                    <a:pt x="363" y="409"/>
                    <a:pt x="364" y="409"/>
                  </a:cubicBezTo>
                  <a:cubicBezTo>
                    <a:pt x="364" y="409"/>
                    <a:pt x="364" y="409"/>
                    <a:pt x="364" y="409"/>
                  </a:cubicBezTo>
                  <a:cubicBezTo>
                    <a:pt x="364" y="409"/>
                    <a:pt x="365" y="409"/>
                    <a:pt x="366" y="409"/>
                  </a:cubicBezTo>
                  <a:cubicBezTo>
                    <a:pt x="366" y="409"/>
                    <a:pt x="366" y="409"/>
                    <a:pt x="366" y="409"/>
                  </a:cubicBezTo>
                  <a:cubicBezTo>
                    <a:pt x="366" y="409"/>
                    <a:pt x="366" y="409"/>
                    <a:pt x="367" y="409"/>
                  </a:cubicBezTo>
                  <a:cubicBezTo>
                    <a:pt x="367" y="409"/>
                    <a:pt x="367" y="409"/>
                    <a:pt x="367" y="409"/>
                  </a:cubicBezTo>
                  <a:cubicBezTo>
                    <a:pt x="367" y="409"/>
                    <a:pt x="367" y="409"/>
                    <a:pt x="368" y="409"/>
                  </a:cubicBezTo>
                  <a:cubicBezTo>
                    <a:pt x="368" y="409"/>
                    <a:pt x="368" y="409"/>
                    <a:pt x="368" y="409"/>
                  </a:cubicBezTo>
                  <a:cubicBezTo>
                    <a:pt x="368" y="409"/>
                    <a:pt x="369" y="409"/>
                    <a:pt x="369" y="409"/>
                  </a:cubicBezTo>
                  <a:cubicBezTo>
                    <a:pt x="369" y="409"/>
                    <a:pt x="369" y="409"/>
                    <a:pt x="369" y="409"/>
                  </a:cubicBezTo>
                  <a:cubicBezTo>
                    <a:pt x="370" y="409"/>
                    <a:pt x="370" y="409"/>
                    <a:pt x="370" y="409"/>
                  </a:cubicBezTo>
                  <a:cubicBezTo>
                    <a:pt x="370" y="409"/>
                    <a:pt x="370" y="409"/>
                    <a:pt x="370" y="409"/>
                  </a:cubicBezTo>
                  <a:cubicBezTo>
                    <a:pt x="370" y="409"/>
                    <a:pt x="370" y="409"/>
                    <a:pt x="370" y="409"/>
                  </a:cubicBezTo>
                  <a:cubicBezTo>
                    <a:pt x="371" y="408"/>
                    <a:pt x="371" y="408"/>
                    <a:pt x="372" y="408"/>
                  </a:cubicBezTo>
                  <a:cubicBezTo>
                    <a:pt x="372" y="408"/>
                    <a:pt x="372" y="408"/>
                    <a:pt x="372" y="408"/>
                  </a:cubicBezTo>
                  <a:cubicBezTo>
                    <a:pt x="372" y="408"/>
                    <a:pt x="372" y="408"/>
                    <a:pt x="372" y="408"/>
                  </a:cubicBezTo>
                  <a:cubicBezTo>
                    <a:pt x="373" y="409"/>
                    <a:pt x="375" y="410"/>
                    <a:pt x="376" y="410"/>
                  </a:cubicBezTo>
                  <a:cubicBezTo>
                    <a:pt x="376" y="410"/>
                    <a:pt x="377" y="410"/>
                    <a:pt x="377" y="410"/>
                  </a:cubicBezTo>
                  <a:cubicBezTo>
                    <a:pt x="378" y="409"/>
                    <a:pt x="378" y="409"/>
                    <a:pt x="378" y="409"/>
                  </a:cubicBezTo>
                  <a:cubicBezTo>
                    <a:pt x="378" y="409"/>
                    <a:pt x="378" y="409"/>
                    <a:pt x="378" y="408"/>
                  </a:cubicBezTo>
                  <a:cubicBezTo>
                    <a:pt x="378" y="408"/>
                    <a:pt x="378" y="408"/>
                    <a:pt x="377" y="407"/>
                  </a:cubicBezTo>
                  <a:cubicBezTo>
                    <a:pt x="377" y="407"/>
                    <a:pt x="377" y="406"/>
                    <a:pt x="377" y="406"/>
                  </a:cubicBezTo>
                  <a:cubicBezTo>
                    <a:pt x="378" y="406"/>
                    <a:pt x="378" y="406"/>
                    <a:pt x="378" y="405"/>
                  </a:cubicBezTo>
                  <a:cubicBezTo>
                    <a:pt x="378" y="405"/>
                    <a:pt x="378" y="405"/>
                    <a:pt x="378" y="404"/>
                  </a:cubicBezTo>
                  <a:cubicBezTo>
                    <a:pt x="378" y="404"/>
                    <a:pt x="378" y="404"/>
                    <a:pt x="378" y="404"/>
                  </a:cubicBezTo>
                  <a:cubicBezTo>
                    <a:pt x="379" y="403"/>
                    <a:pt x="379" y="402"/>
                    <a:pt x="381" y="402"/>
                  </a:cubicBezTo>
                  <a:cubicBezTo>
                    <a:pt x="382" y="402"/>
                    <a:pt x="383" y="401"/>
                    <a:pt x="383" y="400"/>
                  </a:cubicBezTo>
                  <a:cubicBezTo>
                    <a:pt x="383" y="400"/>
                    <a:pt x="383" y="400"/>
                    <a:pt x="383" y="400"/>
                  </a:cubicBezTo>
                  <a:cubicBezTo>
                    <a:pt x="383" y="399"/>
                    <a:pt x="383" y="399"/>
                    <a:pt x="383" y="399"/>
                  </a:cubicBezTo>
                  <a:cubicBezTo>
                    <a:pt x="383" y="398"/>
                    <a:pt x="384" y="398"/>
                    <a:pt x="384" y="397"/>
                  </a:cubicBezTo>
                  <a:cubicBezTo>
                    <a:pt x="384" y="397"/>
                    <a:pt x="384" y="397"/>
                    <a:pt x="384" y="397"/>
                  </a:cubicBezTo>
                  <a:cubicBezTo>
                    <a:pt x="385" y="397"/>
                    <a:pt x="385" y="397"/>
                    <a:pt x="385" y="396"/>
                  </a:cubicBezTo>
                  <a:cubicBezTo>
                    <a:pt x="385" y="396"/>
                    <a:pt x="385" y="395"/>
                    <a:pt x="385" y="395"/>
                  </a:cubicBezTo>
                  <a:cubicBezTo>
                    <a:pt x="386" y="395"/>
                    <a:pt x="386" y="395"/>
                    <a:pt x="386" y="395"/>
                  </a:cubicBezTo>
                  <a:cubicBezTo>
                    <a:pt x="386" y="394"/>
                    <a:pt x="386" y="394"/>
                    <a:pt x="387" y="394"/>
                  </a:cubicBezTo>
                  <a:cubicBezTo>
                    <a:pt x="387" y="393"/>
                    <a:pt x="388" y="392"/>
                    <a:pt x="388" y="391"/>
                  </a:cubicBezTo>
                  <a:cubicBezTo>
                    <a:pt x="388" y="390"/>
                    <a:pt x="388" y="390"/>
                    <a:pt x="388" y="390"/>
                  </a:cubicBezTo>
                  <a:cubicBezTo>
                    <a:pt x="388" y="390"/>
                    <a:pt x="388" y="390"/>
                    <a:pt x="388" y="389"/>
                  </a:cubicBezTo>
                  <a:cubicBezTo>
                    <a:pt x="388" y="389"/>
                    <a:pt x="388" y="389"/>
                    <a:pt x="388" y="389"/>
                  </a:cubicBezTo>
                  <a:cubicBezTo>
                    <a:pt x="388" y="388"/>
                    <a:pt x="388" y="388"/>
                    <a:pt x="388" y="387"/>
                  </a:cubicBezTo>
                  <a:cubicBezTo>
                    <a:pt x="389" y="386"/>
                    <a:pt x="389" y="385"/>
                    <a:pt x="390" y="384"/>
                  </a:cubicBezTo>
                  <a:cubicBezTo>
                    <a:pt x="390" y="384"/>
                    <a:pt x="390" y="384"/>
                    <a:pt x="390" y="384"/>
                  </a:cubicBezTo>
                  <a:cubicBezTo>
                    <a:pt x="390" y="383"/>
                    <a:pt x="391" y="382"/>
                    <a:pt x="391" y="382"/>
                  </a:cubicBezTo>
                  <a:cubicBezTo>
                    <a:pt x="392" y="382"/>
                    <a:pt x="393" y="381"/>
                    <a:pt x="393" y="379"/>
                  </a:cubicBezTo>
                  <a:cubicBezTo>
                    <a:pt x="393" y="379"/>
                    <a:pt x="393" y="379"/>
                    <a:pt x="393" y="378"/>
                  </a:cubicBezTo>
                  <a:cubicBezTo>
                    <a:pt x="393" y="378"/>
                    <a:pt x="393" y="377"/>
                    <a:pt x="393" y="377"/>
                  </a:cubicBezTo>
                  <a:cubicBezTo>
                    <a:pt x="393" y="376"/>
                    <a:pt x="393" y="375"/>
                    <a:pt x="393" y="375"/>
                  </a:cubicBezTo>
                  <a:cubicBezTo>
                    <a:pt x="393" y="374"/>
                    <a:pt x="393" y="374"/>
                    <a:pt x="393" y="374"/>
                  </a:cubicBezTo>
                  <a:cubicBezTo>
                    <a:pt x="393" y="374"/>
                    <a:pt x="393" y="373"/>
                    <a:pt x="393" y="373"/>
                  </a:cubicBezTo>
                  <a:cubicBezTo>
                    <a:pt x="393" y="372"/>
                    <a:pt x="392" y="370"/>
                    <a:pt x="391" y="370"/>
                  </a:cubicBezTo>
                  <a:cubicBezTo>
                    <a:pt x="390" y="370"/>
                    <a:pt x="390" y="369"/>
                    <a:pt x="389" y="369"/>
                  </a:cubicBezTo>
                  <a:cubicBezTo>
                    <a:pt x="389" y="368"/>
                    <a:pt x="389" y="368"/>
                    <a:pt x="389" y="368"/>
                  </a:cubicBezTo>
                  <a:cubicBezTo>
                    <a:pt x="388" y="367"/>
                    <a:pt x="388" y="367"/>
                    <a:pt x="387" y="366"/>
                  </a:cubicBezTo>
                  <a:cubicBezTo>
                    <a:pt x="387" y="366"/>
                    <a:pt x="387" y="365"/>
                    <a:pt x="387" y="365"/>
                  </a:cubicBezTo>
                  <a:cubicBezTo>
                    <a:pt x="387" y="365"/>
                    <a:pt x="387" y="364"/>
                    <a:pt x="387" y="364"/>
                  </a:cubicBezTo>
                  <a:cubicBezTo>
                    <a:pt x="387" y="364"/>
                    <a:pt x="387" y="363"/>
                    <a:pt x="387" y="363"/>
                  </a:cubicBezTo>
                  <a:cubicBezTo>
                    <a:pt x="387" y="363"/>
                    <a:pt x="387" y="363"/>
                    <a:pt x="387" y="363"/>
                  </a:cubicBezTo>
                  <a:cubicBezTo>
                    <a:pt x="387" y="362"/>
                    <a:pt x="387" y="362"/>
                    <a:pt x="387" y="362"/>
                  </a:cubicBezTo>
                  <a:cubicBezTo>
                    <a:pt x="387" y="361"/>
                    <a:pt x="388" y="360"/>
                    <a:pt x="389" y="360"/>
                  </a:cubicBezTo>
                  <a:cubicBezTo>
                    <a:pt x="389" y="359"/>
                    <a:pt x="389" y="359"/>
                    <a:pt x="390" y="359"/>
                  </a:cubicBezTo>
                  <a:cubicBezTo>
                    <a:pt x="390" y="359"/>
                    <a:pt x="391" y="359"/>
                    <a:pt x="391" y="358"/>
                  </a:cubicBezTo>
                  <a:cubicBezTo>
                    <a:pt x="391" y="358"/>
                    <a:pt x="392" y="358"/>
                    <a:pt x="392" y="357"/>
                  </a:cubicBezTo>
                  <a:cubicBezTo>
                    <a:pt x="392" y="357"/>
                    <a:pt x="392" y="357"/>
                    <a:pt x="393" y="356"/>
                  </a:cubicBezTo>
                  <a:cubicBezTo>
                    <a:pt x="393" y="356"/>
                    <a:pt x="394" y="356"/>
                    <a:pt x="394" y="356"/>
                  </a:cubicBezTo>
                  <a:cubicBezTo>
                    <a:pt x="395" y="355"/>
                    <a:pt x="395" y="355"/>
                    <a:pt x="395" y="355"/>
                  </a:cubicBezTo>
                  <a:cubicBezTo>
                    <a:pt x="396" y="355"/>
                    <a:pt x="397" y="354"/>
                    <a:pt x="397" y="354"/>
                  </a:cubicBezTo>
                  <a:cubicBezTo>
                    <a:pt x="398" y="354"/>
                    <a:pt x="398" y="353"/>
                    <a:pt x="399" y="353"/>
                  </a:cubicBezTo>
                  <a:cubicBezTo>
                    <a:pt x="400" y="352"/>
                    <a:pt x="400" y="352"/>
                    <a:pt x="401" y="352"/>
                  </a:cubicBezTo>
                  <a:cubicBezTo>
                    <a:pt x="401" y="352"/>
                    <a:pt x="401" y="352"/>
                    <a:pt x="402" y="353"/>
                  </a:cubicBezTo>
                  <a:cubicBezTo>
                    <a:pt x="402" y="353"/>
                    <a:pt x="403" y="353"/>
                    <a:pt x="403" y="353"/>
                  </a:cubicBezTo>
                  <a:cubicBezTo>
                    <a:pt x="404" y="354"/>
                    <a:pt x="404" y="354"/>
                    <a:pt x="405" y="354"/>
                  </a:cubicBezTo>
                  <a:cubicBezTo>
                    <a:pt x="405" y="355"/>
                    <a:pt x="405" y="355"/>
                    <a:pt x="405" y="355"/>
                  </a:cubicBezTo>
                  <a:cubicBezTo>
                    <a:pt x="406" y="355"/>
                    <a:pt x="406" y="356"/>
                    <a:pt x="406" y="357"/>
                  </a:cubicBezTo>
                  <a:cubicBezTo>
                    <a:pt x="406" y="358"/>
                    <a:pt x="406" y="358"/>
                    <a:pt x="406" y="358"/>
                  </a:cubicBezTo>
                  <a:cubicBezTo>
                    <a:pt x="407" y="359"/>
                    <a:pt x="408" y="360"/>
                    <a:pt x="409" y="361"/>
                  </a:cubicBezTo>
                  <a:cubicBezTo>
                    <a:pt x="410" y="361"/>
                    <a:pt x="410" y="362"/>
                    <a:pt x="410" y="362"/>
                  </a:cubicBezTo>
                  <a:cubicBezTo>
                    <a:pt x="410" y="362"/>
                    <a:pt x="410" y="363"/>
                    <a:pt x="410" y="363"/>
                  </a:cubicBezTo>
                  <a:cubicBezTo>
                    <a:pt x="410" y="363"/>
                    <a:pt x="410" y="364"/>
                    <a:pt x="411" y="364"/>
                  </a:cubicBezTo>
                  <a:cubicBezTo>
                    <a:pt x="411" y="364"/>
                    <a:pt x="411" y="364"/>
                    <a:pt x="411" y="364"/>
                  </a:cubicBezTo>
                  <a:cubicBezTo>
                    <a:pt x="411" y="364"/>
                    <a:pt x="412" y="365"/>
                    <a:pt x="412" y="365"/>
                  </a:cubicBezTo>
                  <a:cubicBezTo>
                    <a:pt x="412" y="365"/>
                    <a:pt x="412" y="366"/>
                    <a:pt x="412" y="366"/>
                  </a:cubicBezTo>
                  <a:cubicBezTo>
                    <a:pt x="412" y="366"/>
                    <a:pt x="412" y="366"/>
                    <a:pt x="412" y="367"/>
                  </a:cubicBezTo>
                  <a:cubicBezTo>
                    <a:pt x="412" y="367"/>
                    <a:pt x="412" y="367"/>
                    <a:pt x="412" y="368"/>
                  </a:cubicBezTo>
                  <a:cubicBezTo>
                    <a:pt x="412" y="368"/>
                    <a:pt x="412" y="368"/>
                    <a:pt x="412" y="369"/>
                  </a:cubicBezTo>
                  <a:cubicBezTo>
                    <a:pt x="413" y="369"/>
                    <a:pt x="413" y="369"/>
                    <a:pt x="413" y="370"/>
                  </a:cubicBezTo>
                  <a:cubicBezTo>
                    <a:pt x="413" y="370"/>
                    <a:pt x="414" y="370"/>
                    <a:pt x="414" y="370"/>
                  </a:cubicBezTo>
                  <a:cubicBezTo>
                    <a:pt x="414" y="370"/>
                    <a:pt x="414" y="371"/>
                    <a:pt x="414" y="371"/>
                  </a:cubicBezTo>
                  <a:cubicBezTo>
                    <a:pt x="415" y="372"/>
                    <a:pt x="416" y="373"/>
                    <a:pt x="416" y="375"/>
                  </a:cubicBezTo>
                  <a:cubicBezTo>
                    <a:pt x="416" y="375"/>
                    <a:pt x="416" y="376"/>
                    <a:pt x="415" y="377"/>
                  </a:cubicBezTo>
                  <a:cubicBezTo>
                    <a:pt x="415" y="377"/>
                    <a:pt x="415" y="377"/>
                    <a:pt x="415" y="377"/>
                  </a:cubicBezTo>
                  <a:cubicBezTo>
                    <a:pt x="415" y="377"/>
                    <a:pt x="415" y="377"/>
                    <a:pt x="415" y="377"/>
                  </a:cubicBezTo>
                  <a:cubicBezTo>
                    <a:pt x="415" y="378"/>
                    <a:pt x="415" y="378"/>
                    <a:pt x="416" y="378"/>
                  </a:cubicBezTo>
                  <a:cubicBezTo>
                    <a:pt x="416" y="378"/>
                    <a:pt x="416" y="379"/>
                    <a:pt x="417" y="379"/>
                  </a:cubicBezTo>
                  <a:cubicBezTo>
                    <a:pt x="417" y="379"/>
                    <a:pt x="417" y="379"/>
                    <a:pt x="417" y="379"/>
                  </a:cubicBezTo>
                  <a:cubicBezTo>
                    <a:pt x="417" y="379"/>
                    <a:pt x="417" y="379"/>
                    <a:pt x="417" y="379"/>
                  </a:cubicBezTo>
                  <a:cubicBezTo>
                    <a:pt x="417" y="379"/>
                    <a:pt x="417" y="379"/>
                    <a:pt x="417" y="379"/>
                  </a:cubicBezTo>
                  <a:cubicBezTo>
                    <a:pt x="417" y="379"/>
                    <a:pt x="418" y="379"/>
                    <a:pt x="418" y="380"/>
                  </a:cubicBezTo>
                  <a:cubicBezTo>
                    <a:pt x="418" y="380"/>
                    <a:pt x="419" y="380"/>
                    <a:pt x="419" y="380"/>
                  </a:cubicBezTo>
                  <a:cubicBezTo>
                    <a:pt x="420" y="380"/>
                    <a:pt x="420" y="380"/>
                    <a:pt x="421" y="380"/>
                  </a:cubicBezTo>
                  <a:cubicBezTo>
                    <a:pt x="421" y="380"/>
                    <a:pt x="422" y="380"/>
                    <a:pt x="422" y="380"/>
                  </a:cubicBezTo>
                  <a:cubicBezTo>
                    <a:pt x="423" y="380"/>
                    <a:pt x="423" y="380"/>
                    <a:pt x="424" y="380"/>
                  </a:cubicBezTo>
                  <a:cubicBezTo>
                    <a:pt x="424" y="380"/>
                    <a:pt x="424" y="380"/>
                    <a:pt x="424" y="380"/>
                  </a:cubicBezTo>
                  <a:cubicBezTo>
                    <a:pt x="425" y="380"/>
                    <a:pt x="425" y="380"/>
                    <a:pt x="425" y="380"/>
                  </a:cubicBezTo>
                  <a:cubicBezTo>
                    <a:pt x="426" y="380"/>
                    <a:pt x="428" y="380"/>
                    <a:pt x="429" y="378"/>
                  </a:cubicBezTo>
                  <a:cubicBezTo>
                    <a:pt x="429" y="378"/>
                    <a:pt x="429" y="378"/>
                    <a:pt x="429" y="378"/>
                  </a:cubicBezTo>
                  <a:cubicBezTo>
                    <a:pt x="429" y="378"/>
                    <a:pt x="429" y="378"/>
                    <a:pt x="429" y="378"/>
                  </a:cubicBezTo>
                  <a:cubicBezTo>
                    <a:pt x="429" y="378"/>
                    <a:pt x="428" y="378"/>
                    <a:pt x="428" y="378"/>
                  </a:cubicBezTo>
                  <a:cubicBezTo>
                    <a:pt x="428" y="378"/>
                    <a:pt x="428" y="378"/>
                    <a:pt x="428" y="378"/>
                  </a:cubicBezTo>
                  <a:cubicBezTo>
                    <a:pt x="428" y="378"/>
                    <a:pt x="428" y="378"/>
                    <a:pt x="428" y="378"/>
                  </a:cubicBezTo>
                  <a:cubicBezTo>
                    <a:pt x="428" y="378"/>
                    <a:pt x="427" y="378"/>
                    <a:pt x="427" y="378"/>
                  </a:cubicBezTo>
                  <a:cubicBezTo>
                    <a:pt x="427" y="378"/>
                    <a:pt x="427" y="378"/>
                    <a:pt x="426" y="377"/>
                  </a:cubicBezTo>
                  <a:cubicBezTo>
                    <a:pt x="426" y="377"/>
                    <a:pt x="426" y="377"/>
                    <a:pt x="426" y="377"/>
                  </a:cubicBezTo>
                  <a:cubicBezTo>
                    <a:pt x="426" y="377"/>
                    <a:pt x="425" y="377"/>
                    <a:pt x="425" y="378"/>
                  </a:cubicBezTo>
                  <a:cubicBezTo>
                    <a:pt x="425" y="378"/>
                    <a:pt x="425" y="378"/>
                    <a:pt x="425" y="378"/>
                  </a:cubicBezTo>
                  <a:cubicBezTo>
                    <a:pt x="425" y="378"/>
                    <a:pt x="424" y="378"/>
                    <a:pt x="423" y="378"/>
                  </a:cubicBezTo>
                  <a:cubicBezTo>
                    <a:pt x="423" y="378"/>
                    <a:pt x="423" y="378"/>
                    <a:pt x="422" y="378"/>
                  </a:cubicBezTo>
                  <a:cubicBezTo>
                    <a:pt x="422" y="378"/>
                    <a:pt x="422" y="377"/>
                    <a:pt x="422" y="377"/>
                  </a:cubicBezTo>
                  <a:cubicBezTo>
                    <a:pt x="421" y="377"/>
                    <a:pt x="421" y="377"/>
                    <a:pt x="421" y="377"/>
                  </a:cubicBezTo>
                  <a:cubicBezTo>
                    <a:pt x="420" y="377"/>
                    <a:pt x="420" y="377"/>
                    <a:pt x="420" y="377"/>
                  </a:cubicBezTo>
                  <a:cubicBezTo>
                    <a:pt x="419" y="377"/>
                    <a:pt x="419" y="376"/>
                    <a:pt x="419" y="376"/>
                  </a:cubicBezTo>
                  <a:cubicBezTo>
                    <a:pt x="418" y="376"/>
                    <a:pt x="418" y="376"/>
                    <a:pt x="418" y="375"/>
                  </a:cubicBezTo>
                  <a:cubicBezTo>
                    <a:pt x="418" y="375"/>
                    <a:pt x="418" y="375"/>
                    <a:pt x="417" y="375"/>
                  </a:cubicBezTo>
                  <a:cubicBezTo>
                    <a:pt x="417" y="375"/>
                    <a:pt x="417" y="375"/>
                    <a:pt x="417" y="375"/>
                  </a:cubicBezTo>
                  <a:cubicBezTo>
                    <a:pt x="418" y="375"/>
                    <a:pt x="418" y="375"/>
                    <a:pt x="418" y="375"/>
                  </a:cubicBezTo>
                  <a:cubicBezTo>
                    <a:pt x="417" y="375"/>
                    <a:pt x="417" y="375"/>
                    <a:pt x="417" y="375"/>
                  </a:cubicBezTo>
                  <a:cubicBezTo>
                    <a:pt x="417" y="375"/>
                    <a:pt x="417" y="375"/>
                    <a:pt x="417" y="375"/>
                  </a:cubicBezTo>
                  <a:cubicBezTo>
                    <a:pt x="417" y="375"/>
                    <a:pt x="417" y="375"/>
                    <a:pt x="417" y="375"/>
                  </a:cubicBezTo>
                  <a:cubicBezTo>
                    <a:pt x="417" y="374"/>
                    <a:pt x="417" y="374"/>
                    <a:pt x="417" y="373"/>
                  </a:cubicBezTo>
                  <a:cubicBezTo>
                    <a:pt x="417" y="373"/>
                    <a:pt x="417" y="372"/>
                    <a:pt x="417" y="372"/>
                  </a:cubicBezTo>
                  <a:cubicBezTo>
                    <a:pt x="416" y="372"/>
                    <a:pt x="416" y="371"/>
                    <a:pt x="416" y="371"/>
                  </a:cubicBezTo>
                  <a:cubicBezTo>
                    <a:pt x="416" y="370"/>
                    <a:pt x="415" y="369"/>
                    <a:pt x="416" y="368"/>
                  </a:cubicBezTo>
                  <a:cubicBezTo>
                    <a:pt x="416" y="368"/>
                    <a:pt x="417" y="367"/>
                    <a:pt x="417" y="367"/>
                  </a:cubicBezTo>
                  <a:cubicBezTo>
                    <a:pt x="417" y="367"/>
                    <a:pt x="418" y="367"/>
                    <a:pt x="418" y="366"/>
                  </a:cubicBezTo>
                  <a:cubicBezTo>
                    <a:pt x="419" y="366"/>
                    <a:pt x="419" y="365"/>
                    <a:pt x="419" y="364"/>
                  </a:cubicBezTo>
                  <a:cubicBezTo>
                    <a:pt x="419" y="363"/>
                    <a:pt x="419" y="363"/>
                    <a:pt x="418" y="362"/>
                  </a:cubicBezTo>
                  <a:cubicBezTo>
                    <a:pt x="418" y="362"/>
                    <a:pt x="418" y="362"/>
                    <a:pt x="418" y="362"/>
                  </a:cubicBezTo>
                  <a:cubicBezTo>
                    <a:pt x="418" y="362"/>
                    <a:pt x="418" y="361"/>
                    <a:pt x="418" y="361"/>
                  </a:cubicBezTo>
                  <a:cubicBezTo>
                    <a:pt x="418" y="361"/>
                    <a:pt x="417" y="360"/>
                    <a:pt x="417" y="360"/>
                  </a:cubicBezTo>
                  <a:cubicBezTo>
                    <a:pt x="417" y="360"/>
                    <a:pt x="417" y="360"/>
                    <a:pt x="417" y="360"/>
                  </a:cubicBezTo>
                  <a:cubicBezTo>
                    <a:pt x="416" y="360"/>
                    <a:pt x="416" y="360"/>
                    <a:pt x="416" y="360"/>
                  </a:cubicBezTo>
                  <a:cubicBezTo>
                    <a:pt x="416" y="360"/>
                    <a:pt x="416" y="360"/>
                    <a:pt x="416" y="360"/>
                  </a:cubicBezTo>
                  <a:cubicBezTo>
                    <a:pt x="416" y="360"/>
                    <a:pt x="415" y="359"/>
                    <a:pt x="415" y="359"/>
                  </a:cubicBezTo>
                  <a:cubicBezTo>
                    <a:pt x="415" y="359"/>
                    <a:pt x="415" y="359"/>
                    <a:pt x="415" y="358"/>
                  </a:cubicBezTo>
                  <a:cubicBezTo>
                    <a:pt x="415" y="357"/>
                    <a:pt x="415" y="357"/>
                    <a:pt x="415" y="356"/>
                  </a:cubicBezTo>
                  <a:cubicBezTo>
                    <a:pt x="415" y="356"/>
                    <a:pt x="415" y="356"/>
                    <a:pt x="414" y="355"/>
                  </a:cubicBezTo>
                  <a:cubicBezTo>
                    <a:pt x="414" y="355"/>
                    <a:pt x="414" y="354"/>
                    <a:pt x="413" y="354"/>
                  </a:cubicBezTo>
                  <a:cubicBezTo>
                    <a:pt x="413" y="354"/>
                    <a:pt x="413" y="353"/>
                    <a:pt x="413" y="353"/>
                  </a:cubicBezTo>
                  <a:cubicBezTo>
                    <a:pt x="413" y="353"/>
                    <a:pt x="413" y="353"/>
                    <a:pt x="413" y="353"/>
                  </a:cubicBezTo>
                  <a:cubicBezTo>
                    <a:pt x="412" y="353"/>
                    <a:pt x="411" y="353"/>
                    <a:pt x="410" y="353"/>
                  </a:cubicBezTo>
                  <a:cubicBezTo>
                    <a:pt x="410" y="353"/>
                    <a:pt x="410" y="353"/>
                    <a:pt x="410" y="353"/>
                  </a:cubicBezTo>
                  <a:cubicBezTo>
                    <a:pt x="410" y="353"/>
                    <a:pt x="410" y="353"/>
                    <a:pt x="410" y="353"/>
                  </a:cubicBezTo>
                  <a:cubicBezTo>
                    <a:pt x="409" y="353"/>
                    <a:pt x="408" y="353"/>
                    <a:pt x="408" y="352"/>
                  </a:cubicBezTo>
                  <a:cubicBezTo>
                    <a:pt x="407" y="352"/>
                    <a:pt x="407" y="352"/>
                    <a:pt x="407" y="351"/>
                  </a:cubicBezTo>
                  <a:cubicBezTo>
                    <a:pt x="407" y="351"/>
                    <a:pt x="406" y="351"/>
                    <a:pt x="406" y="350"/>
                  </a:cubicBezTo>
                  <a:cubicBezTo>
                    <a:pt x="406" y="350"/>
                    <a:pt x="406" y="350"/>
                    <a:pt x="406" y="350"/>
                  </a:cubicBezTo>
                  <a:cubicBezTo>
                    <a:pt x="406" y="350"/>
                    <a:pt x="405" y="349"/>
                    <a:pt x="405" y="349"/>
                  </a:cubicBezTo>
                  <a:cubicBezTo>
                    <a:pt x="404" y="348"/>
                    <a:pt x="404" y="348"/>
                    <a:pt x="404" y="348"/>
                  </a:cubicBezTo>
                  <a:cubicBezTo>
                    <a:pt x="404" y="348"/>
                    <a:pt x="404" y="348"/>
                    <a:pt x="404" y="349"/>
                  </a:cubicBezTo>
                  <a:cubicBezTo>
                    <a:pt x="404" y="349"/>
                    <a:pt x="404" y="349"/>
                    <a:pt x="403" y="349"/>
                  </a:cubicBezTo>
                  <a:cubicBezTo>
                    <a:pt x="403" y="349"/>
                    <a:pt x="403" y="349"/>
                    <a:pt x="403" y="349"/>
                  </a:cubicBezTo>
                  <a:cubicBezTo>
                    <a:pt x="402" y="349"/>
                    <a:pt x="402" y="349"/>
                    <a:pt x="402" y="349"/>
                  </a:cubicBezTo>
                  <a:cubicBezTo>
                    <a:pt x="402" y="349"/>
                    <a:pt x="401" y="349"/>
                    <a:pt x="401" y="349"/>
                  </a:cubicBezTo>
                  <a:cubicBezTo>
                    <a:pt x="400" y="348"/>
                    <a:pt x="399" y="348"/>
                    <a:pt x="398" y="347"/>
                  </a:cubicBezTo>
                  <a:cubicBezTo>
                    <a:pt x="398" y="347"/>
                    <a:pt x="398" y="347"/>
                    <a:pt x="398" y="347"/>
                  </a:cubicBezTo>
                  <a:cubicBezTo>
                    <a:pt x="398" y="347"/>
                    <a:pt x="398" y="347"/>
                    <a:pt x="398" y="347"/>
                  </a:cubicBezTo>
                  <a:cubicBezTo>
                    <a:pt x="398" y="347"/>
                    <a:pt x="397" y="347"/>
                    <a:pt x="397" y="347"/>
                  </a:cubicBezTo>
                  <a:cubicBezTo>
                    <a:pt x="397" y="348"/>
                    <a:pt x="396" y="348"/>
                    <a:pt x="395" y="348"/>
                  </a:cubicBezTo>
                  <a:cubicBezTo>
                    <a:pt x="395" y="347"/>
                    <a:pt x="395" y="347"/>
                    <a:pt x="394" y="347"/>
                  </a:cubicBezTo>
                  <a:cubicBezTo>
                    <a:pt x="394" y="347"/>
                    <a:pt x="394" y="347"/>
                    <a:pt x="394" y="347"/>
                  </a:cubicBezTo>
                  <a:cubicBezTo>
                    <a:pt x="394" y="347"/>
                    <a:pt x="394" y="347"/>
                    <a:pt x="393" y="347"/>
                  </a:cubicBezTo>
                  <a:cubicBezTo>
                    <a:pt x="393" y="347"/>
                    <a:pt x="393" y="347"/>
                    <a:pt x="393" y="347"/>
                  </a:cubicBezTo>
                  <a:cubicBezTo>
                    <a:pt x="392" y="347"/>
                    <a:pt x="392" y="348"/>
                    <a:pt x="392" y="348"/>
                  </a:cubicBezTo>
                  <a:cubicBezTo>
                    <a:pt x="392" y="348"/>
                    <a:pt x="392" y="348"/>
                    <a:pt x="392" y="348"/>
                  </a:cubicBezTo>
                  <a:cubicBezTo>
                    <a:pt x="392" y="348"/>
                    <a:pt x="391" y="349"/>
                    <a:pt x="391" y="349"/>
                  </a:cubicBezTo>
                  <a:cubicBezTo>
                    <a:pt x="391" y="350"/>
                    <a:pt x="391" y="351"/>
                    <a:pt x="391" y="351"/>
                  </a:cubicBezTo>
                  <a:cubicBezTo>
                    <a:pt x="391" y="352"/>
                    <a:pt x="390" y="352"/>
                    <a:pt x="390" y="352"/>
                  </a:cubicBezTo>
                  <a:cubicBezTo>
                    <a:pt x="390" y="352"/>
                    <a:pt x="390" y="352"/>
                    <a:pt x="389" y="352"/>
                  </a:cubicBezTo>
                  <a:cubicBezTo>
                    <a:pt x="389" y="352"/>
                    <a:pt x="389" y="352"/>
                    <a:pt x="388" y="352"/>
                  </a:cubicBezTo>
                  <a:cubicBezTo>
                    <a:pt x="388" y="352"/>
                    <a:pt x="387" y="352"/>
                    <a:pt x="387" y="352"/>
                  </a:cubicBezTo>
                  <a:cubicBezTo>
                    <a:pt x="387" y="351"/>
                    <a:pt x="387" y="351"/>
                    <a:pt x="387" y="351"/>
                  </a:cubicBezTo>
                  <a:cubicBezTo>
                    <a:pt x="386" y="351"/>
                    <a:pt x="386" y="351"/>
                    <a:pt x="386" y="351"/>
                  </a:cubicBezTo>
                  <a:cubicBezTo>
                    <a:pt x="386" y="351"/>
                    <a:pt x="386" y="351"/>
                    <a:pt x="386" y="351"/>
                  </a:cubicBezTo>
                  <a:cubicBezTo>
                    <a:pt x="386" y="351"/>
                    <a:pt x="386" y="351"/>
                    <a:pt x="386" y="351"/>
                  </a:cubicBezTo>
                  <a:cubicBezTo>
                    <a:pt x="385" y="352"/>
                    <a:pt x="385" y="352"/>
                    <a:pt x="385" y="352"/>
                  </a:cubicBezTo>
                  <a:cubicBezTo>
                    <a:pt x="384" y="352"/>
                    <a:pt x="383" y="353"/>
                    <a:pt x="381" y="353"/>
                  </a:cubicBezTo>
                  <a:cubicBezTo>
                    <a:pt x="380" y="353"/>
                    <a:pt x="380" y="352"/>
                    <a:pt x="380" y="352"/>
                  </a:cubicBezTo>
                  <a:cubicBezTo>
                    <a:pt x="380" y="352"/>
                    <a:pt x="379" y="351"/>
                    <a:pt x="379" y="351"/>
                  </a:cubicBezTo>
                  <a:cubicBezTo>
                    <a:pt x="379" y="351"/>
                    <a:pt x="378" y="351"/>
                    <a:pt x="378" y="350"/>
                  </a:cubicBezTo>
                  <a:cubicBezTo>
                    <a:pt x="379" y="349"/>
                    <a:pt x="379" y="349"/>
                    <a:pt x="379" y="348"/>
                  </a:cubicBezTo>
                  <a:cubicBezTo>
                    <a:pt x="379" y="348"/>
                    <a:pt x="380" y="348"/>
                    <a:pt x="380" y="347"/>
                  </a:cubicBezTo>
                  <a:cubicBezTo>
                    <a:pt x="379" y="347"/>
                    <a:pt x="379" y="346"/>
                    <a:pt x="379" y="346"/>
                  </a:cubicBezTo>
                  <a:cubicBezTo>
                    <a:pt x="379" y="346"/>
                    <a:pt x="379" y="346"/>
                    <a:pt x="379" y="345"/>
                  </a:cubicBezTo>
                  <a:cubicBezTo>
                    <a:pt x="378" y="344"/>
                    <a:pt x="377" y="343"/>
                    <a:pt x="375" y="342"/>
                  </a:cubicBezTo>
                  <a:cubicBezTo>
                    <a:pt x="375" y="342"/>
                    <a:pt x="375" y="342"/>
                    <a:pt x="375" y="342"/>
                  </a:cubicBezTo>
                  <a:cubicBezTo>
                    <a:pt x="375" y="342"/>
                    <a:pt x="375" y="342"/>
                    <a:pt x="375" y="341"/>
                  </a:cubicBezTo>
                  <a:cubicBezTo>
                    <a:pt x="375" y="341"/>
                    <a:pt x="374" y="341"/>
                    <a:pt x="374" y="341"/>
                  </a:cubicBezTo>
                  <a:cubicBezTo>
                    <a:pt x="374" y="340"/>
                    <a:pt x="374" y="340"/>
                    <a:pt x="375" y="340"/>
                  </a:cubicBezTo>
                  <a:cubicBezTo>
                    <a:pt x="375" y="339"/>
                    <a:pt x="375" y="339"/>
                    <a:pt x="375" y="339"/>
                  </a:cubicBezTo>
                  <a:cubicBezTo>
                    <a:pt x="375" y="339"/>
                    <a:pt x="375" y="338"/>
                    <a:pt x="375" y="338"/>
                  </a:cubicBezTo>
                  <a:cubicBezTo>
                    <a:pt x="375" y="338"/>
                    <a:pt x="375" y="338"/>
                    <a:pt x="375" y="338"/>
                  </a:cubicBezTo>
                  <a:cubicBezTo>
                    <a:pt x="374" y="337"/>
                    <a:pt x="375" y="336"/>
                    <a:pt x="375" y="335"/>
                  </a:cubicBezTo>
                  <a:cubicBezTo>
                    <a:pt x="375" y="335"/>
                    <a:pt x="375" y="334"/>
                    <a:pt x="375" y="334"/>
                  </a:cubicBezTo>
                  <a:cubicBezTo>
                    <a:pt x="375" y="334"/>
                    <a:pt x="375" y="332"/>
                    <a:pt x="375" y="332"/>
                  </a:cubicBezTo>
                  <a:cubicBezTo>
                    <a:pt x="374" y="332"/>
                    <a:pt x="374" y="332"/>
                    <a:pt x="374" y="332"/>
                  </a:cubicBezTo>
                  <a:cubicBezTo>
                    <a:pt x="374" y="332"/>
                    <a:pt x="374" y="332"/>
                    <a:pt x="374" y="331"/>
                  </a:cubicBezTo>
                  <a:cubicBezTo>
                    <a:pt x="374" y="331"/>
                    <a:pt x="374" y="331"/>
                    <a:pt x="375" y="330"/>
                  </a:cubicBezTo>
                  <a:cubicBezTo>
                    <a:pt x="375" y="330"/>
                    <a:pt x="375" y="330"/>
                    <a:pt x="375" y="330"/>
                  </a:cubicBezTo>
                  <a:cubicBezTo>
                    <a:pt x="375" y="329"/>
                    <a:pt x="375" y="329"/>
                    <a:pt x="376" y="328"/>
                  </a:cubicBezTo>
                  <a:cubicBezTo>
                    <a:pt x="376" y="327"/>
                    <a:pt x="376" y="326"/>
                    <a:pt x="376" y="325"/>
                  </a:cubicBezTo>
                  <a:cubicBezTo>
                    <a:pt x="376" y="324"/>
                    <a:pt x="376" y="323"/>
                    <a:pt x="377" y="323"/>
                  </a:cubicBezTo>
                  <a:cubicBezTo>
                    <a:pt x="377" y="323"/>
                    <a:pt x="377" y="323"/>
                    <a:pt x="377" y="323"/>
                  </a:cubicBezTo>
                  <a:cubicBezTo>
                    <a:pt x="377" y="322"/>
                    <a:pt x="377" y="322"/>
                    <a:pt x="377" y="322"/>
                  </a:cubicBezTo>
                  <a:cubicBezTo>
                    <a:pt x="377" y="322"/>
                    <a:pt x="377" y="322"/>
                    <a:pt x="376" y="322"/>
                  </a:cubicBezTo>
                  <a:cubicBezTo>
                    <a:pt x="376" y="321"/>
                    <a:pt x="376" y="321"/>
                    <a:pt x="376" y="321"/>
                  </a:cubicBezTo>
                  <a:cubicBezTo>
                    <a:pt x="376" y="320"/>
                    <a:pt x="375" y="320"/>
                    <a:pt x="375" y="319"/>
                  </a:cubicBezTo>
                  <a:cubicBezTo>
                    <a:pt x="375" y="319"/>
                    <a:pt x="375" y="318"/>
                    <a:pt x="375" y="318"/>
                  </a:cubicBezTo>
                  <a:cubicBezTo>
                    <a:pt x="375" y="318"/>
                    <a:pt x="375" y="318"/>
                    <a:pt x="375" y="318"/>
                  </a:cubicBezTo>
                  <a:cubicBezTo>
                    <a:pt x="375" y="317"/>
                    <a:pt x="374" y="317"/>
                    <a:pt x="373" y="316"/>
                  </a:cubicBezTo>
                  <a:cubicBezTo>
                    <a:pt x="373" y="316"/>
                    <a:pt x="373" y="316"/>
                    <a:pt x="373" y="316"/>
                  </a:cubicBezTo>
                  <a:cubicBezTo>
                    <a:pt x="373" y="316"/>
                    <a:pt x="373" y="316"/>
                    <a:pt x="373" y="316"/>
                  </a:cubicBezTo>
                  <a:cubicBezTo>
                    <a:pt x="372" y="316"/>
                    <a:pt x="372" y="316"/>
                    <a:pt x="371" y="315"/>
                  </a:cubicBezTo>
                  <a:cubicBezTo>
                    <a:pt x="371" y="315"/>
                    <a:pt x="371" y="315"/>
                    <a:pt x="371" y="315"/>
                  </a:cubicBezTo>
                  <a:cubicBezTo>
                    <a:pt x="371" y="314"/>
                    <a:pt x="371" y="314"/>
                    <a:pt x="370" y="313"/>
                  </a:cubicBezTo>
                  <a:cubicBezTo>
                    <a:pt x="370" y="313"/>
                    <a:pt x="370" y="313"/>
                    <a:pt x="369" y="312"/>
                  </a:cubicBezTo>
                  <a:cubicBezTo>
                    <a:pt x="369" y="312"/>
                    <a:pt x="369" y="312"/>
                    <a:pt x="369" y="312"/>
                  </a:cubicBezTo>
                  <a:cubicBezTo>
                    <a:pt x="368" y="311"/>
                    <a:pt x="368" y="310"/>
                    <a:pt x="367" y="310"/>
                  </a:cubicBezTo>
                  <a:cubicBezTo>
                    <a:pt x="366" y="310"/>
                    <a:pt x="366" y="310"/>
                    <a:pt x="366" y="309"/>
                  </a:cubicBezTo>
                  <a:cubicBezTo>
                    <a:pt x="365" y="309"/>
                    <a:pt x="365" y="308"/>
                    <a:pt x="364" y="308"/>
                  </a:cubicBezTo>
                  <a:cubicBezTo>
                    <a:pt x="364" y="308"/>
                    <a:pt x="364" y="308"/>
                    <a:pt x="364" y="308"/>
                  </a:cubicBezTo>
                  <a:cubicBezTo>
                    <a:pt x="364" y="308"/>
                    <a:pt x="364" y="308"/>
                    <a:pt x="364" y="308"/>
                  </a:cubicBezTo>
                  <a:cubicBezTo>
                    <a:pt x="364" y="308"/>
                    <a:pt x="364" y="308"/>
                    <a:pt x="363" y="308"/>
                  </a:cubicBezTo>
                  <a:cubicBezTo>
                    <a:pt x="363" y="308"/>
                    <a:pt x="363" y="308"/>
                    <a:pt x="363" y="308"/>
                  </a:cubicBezTo>
                  <a:cubicBezTo>
                    <a:pt x="363" y="308"/>
                    <a:pt x="363" y="308"/>
                    <a:pt x="363" y="308"/>
                  </a:cubicBezTo>
                  <a:cubicBezTo>
                    <a:pt x="363" y="308"/>
                    <a:pt x="363" y="308"/>
                    <a:pt x="363" y="308"/>
                  </a:cubicBezTo>
                  <a:cubicBezTo>
                    <a:pt x="363" y="308"/>
                    <a:pt x="363" y="308"/>
                    <a:pt x="363" y="308"/>
                  </a:cubicBezTo>
                  <a:cubicBezTo>
                    <a:pt x="363" y="308"/>
                    <a:pt x="363" y="308"/>
                    <a:pt x="362" y="307"/>
                  </a:cubicBezTo>
                  <a:cubicBezTo>
                    <a:pt x="362" y="307"/>
                    <a:pt x="362" y="307"/>
                    <a:pt x="362" y="307"/>
                  </a:cubicBezTo>
                  <a:cubicBezTo>
                    <a:pt x="362" y="307"/>
                    <a:pt x="362" y="306"/>
                    <a:pt x="363" y="305"/>
                  </a:cubicBezTo>
                  <a:cubicBezTo>
                    <a:pt x="363" y="305"/>
                    <a:pt x="363" y="304"/>
                    <a:pt x="364" y="304"/>
                  </a:cubicBezTo>
                  <a:cubicBezTo>
                    <a:pt x="364" y="303"/>
                    <a:pt x="364" y="303"/>
                    <a:pt x="364" y="303"/>
                  </a:cubicBezTo>
                  <a:cubicBezTo>
                    <a:pt x="364" y="302"/>
                    <a:pt x="365" y="302"/>
                    <a:pt x="365" y="302"/>
                  </a:cubicBezTo>
                  <a:cubicBezTo>
                    <a:pt x="365" y="301"/>
                    <a:pt x="366" y="301"/>
                    <a:pt x="366" y="300"/>
                  </a:cubicBezTo>
                  <a:cubicBezTo>
                    <a:pt x="366" y="299"/>
                    <a:pt x="365" y="299"/>
                    <a:pt x="365" y="298"/>
                  </a:cubicBezTo>
                  <a:cubicBezTo>
                    <a:pt x="364" y="298"/>
                    <a:pt x="364" y="298"/>
                    <a:pt x="364" y="298"/>
                  </a:cubicBezTo>
                  <a:cubicBezTo>
                    <a:pt x="364" y="298"/>
                    <a:pt x="364" y="298"/>
                    <a:pt x="364" y="297"/>
                  </a:cubicBezTo>
                  <a:cubicBezTo>
                    <a:pt x="364" y="297"/>
                    <a:pt x="364" y="296"/>
                    <a:pt x="364" y="296"/>
                  </a:cubicBezTo>
                  <a:cubicBezTo>
                    <a:pt x="364" y="296"/>
                    <a:pt x="365" y="295"/>
                    <a:pt x="365" y="295"/>
                  </a:cubicBezTo>
                  <a:cubicBezTo>
                    <a:pt x="365" y="294"/>
                    <a:pt x="365" y="294"/>
                    <a:pt x="366" y="293"/>
                  </a:cubicBezTo>
                  <a:cubicBezTo>
                    <a:pt x="368" y="292"/>
                    <a:pt x="371" y="290"/>
                    <a:pt x="371" y="288"/>
                  </a:cubicBezTo>
                  <a:cubicBezTo>
                    <a:pt x="372" y="286"/>
                    <a:pt x="372" y="285"/>
                    <a:pt x="371" y="284"/>
                  </a:cubicBezTo>
                  <a:cubicBezTo>
                    <a:pt x="371" y="284"/>
                    <a:pt x="371" y="284"/>
                    <a:pt x="371" y="283"/>
                  </a:cubicBezTo>
                  <a:cubicBezTo>
                    <a:pt x="371" y="283"/>
                    <a:pt x="371" y="282"/>
                    <a:pt x="371" y="281"/>
                  </a:cubicBezTo>
                  <a:cubicBezTo>
                    <a:pt x="371" y="280"/>
                    <a:pt x="371" y="280"/>
                    <a:pt x="371" y="280"/>
                  </a:cubicBezTo>
                  <a:cubicBezTo>
                    <a:pt x="371" y="278"/>
                    <a:pt x="370" y="277"/>
                    <a:pt x="370" y="276"/>
                  </a:cubicBezTo>
                  <a:cubicBezTo>
                    <a:pt x="369" y="275"/>
                    <a:pt x="369" y="274"/>
                    <a:pt x="368" y="273"/>
                  </a:cubicBezTo>
                  <a:cubicBezTo>
                    <a:pt x="368" y="273"/>
                    <a:pt x="368" y="273"/>
                    <a:pt x="368" y="273"/>
                  </a:cubicBezTo>
                  <a:cubicBezTo>
                    <a:pt x="369" y="273"/>
                    <a:pt x="369" y="273"/>
                    <a:pt x="369" y="272"/>
                  </a:cubicBezTo>
                  <a:cubicBezTo>
                    <a:pt x="369" y="272"/>
                    <a:pt x="369" y="272"/>
                    <a:pt x="369" y="272"/>
                  </a:cubicBezTo>
                  <a:cubicBezTo>
                    <a:pt x="370" y="272"/>
                    <a:pt x="370" y="272"/>
                    <a:pt x="371" y="272"/>
                  </a:cubicBezTo>
                  <a:cubicBezTo>
                    <a:pt x="371" y="272"/>
                    <a:pt x="372" y="272"/>
                    <a:pt x="372" y="273"/>
                  </a:cubicBezTo>
                  <a:cubicBezTo>
                    <a:pt x="372" y="273"/>
                    <a:pt x="372" y="273"/>
                    <a:pt x="372" y="274"/>
                  </a:cubicBezTo>
                  <a:cubicBezTo>
                    <a:pt x="372" y="275"/>
                    <a:pt x="372" y="275"/>
                    <a:pt x="373" y="276"/>
                  </a:cubicBezTo>
                  <a:cubicBezTo>
                    <a:pt x="373" y="276"/>
                    <a:pt x="373" y="276"/>
                    <a:pt x="373" y="276"/>
                  </a:cubicBezTo>
                  <a:cubicBezTo>
                    <a:pt x="373" y="276"/>
                    <a:pt x="373" y="277"/>
                    <a:pt x="373" y="277"/>
                  </a:cubicBezTo>
                  <a:cubicBezTo>
                    <a:pt x="374" y="277"/>
                    <a:pt x="374" y="278"/>
                    <a:pt x="374" y="279"/>
                  </a:cubicBezTo>
                  <a:cubicBezTo>
                    <a:pt x="374" y="279"/>
                    <a:pt x="374" y="279"/>
                    <a:pt x="374" y="280"/>
                  </a:cubicBezTo>
                  <a:cubicBezTo>
                    <a:pt x="374" y="280"/>
                    <a:pt x="374" y="280"/>
                    <a:pt x="374" y="280"/>
                  </a:cubicBezTo>
                  <a:cubicBezTo>
                    <a:pt x="374" y="281"/>
                    <a:pt x="375" y="281"/>
                    <a:pt x="375" y="282"/>
                  </a:cubicBezTo>
                  <a:cubicBezTo>
                    <a:pt x="376" y="282"/>
                    <a:pt x="376" y="282"/>
                    <a:pt x="376" y="282"/>
                  </a:cubicBezTo>
                  <a:cubicBezTo>
                    <a:pt x="376" y="282"/>
                    <a:pt x="376" y="282"/>
                    <a:pt x="376" y="282"/>
                  </a:cubicBezTo>
                  <a:cubicBezTo>
                    <a:pt x="377" y="283"/>
                    <a:pt x="378" y="283"/>
                    <a:pt x="377" y="285"/>
                  </a:cubicBezTo>
                  <a:cubicBezTo>
                    <a:pt x="377" y="285"/>
                    <a:pt x="377" y="285"/>
                    <a:pt x="377" y="286"/>
                  </a:cubicBezTo>
                  <a:cubicBezTo>
                    <a:pt x="377" y="286"/>
                    <a:pt x="376" y="287"/>
                    <a:pt x="377" y="287"/>
                  </a:cubicBezTo>
                  <a:cubicBezTo>
                    <a:pt x="377" y="287"/>
                    <a:pt x="377" y="288"/>
                    <a:pt x="377" y="288"/>
                  </a:cubicBezTo>
                  <a:cubicBezTo>
                    <a:pt x="377" y="288"/>
                    <a:pt x="377" y="288"/>
                    <a:pt x="377" y="288"/>
                  </a:cubicBezTo>
                  <a:cubicBezTo>
                    <a:pt x="378" y="289"/>
                    <a:pt x="377" y="290"/>
                    <a:pt x="377" y="290"/>
                  </a:cubicBezTo>
                  <a:cubicBezTo>
                    <a:pt x="376" y="291"/>
                    <a:pt x="376" y="291"/>
                    <a:pt x="376" y="292"/>
                  </a:cubicBezTo>
                  <a:cubicBezTo>
                    <a:pt x="376" y="292"/>
                    <a:pt x="376" y="292"/>
                    <a:pt x="376" y="293"/>
                  </a:cubicBezTo>
                  <a:cubicBezTo>
                    <a:pt x="376" y="293"/>
                    <a:pt x="376" y="293"/>
                    <a:pt x="376" y="293"/>
                  </a:cubicBezTo>
                  <a:cubicBezTo>
                    <a:pt x="376" y="294"/>
                    <a:pt x="376" y="294"/>
                    <a:pt x="376" y="294"/>
                  </a:cubicBezTo>
                  <a:cubicBezTo>
                    <a:pt x="376" y="294"/>
                    <a:pt x="376" y="294"/>
                    <a:pt x="376" y="294"/>
                  </a:cubicBezTo>
                  <a:cubicBezTo>
                    <a:pt x="376" y="294"/>
                    <a:pt x="376" y="294"/>
                    <a:pt x="376" y="294"/>
                  </a:cubicBezTo>
                  <a:cubicBezTo>
                    <a:pt x="377" y="295"/>
                    <a:pt x="377" y="295"/>
                    <a:pt x="378" y="295"/>
                  </a:cubicBezTo>
                  <a:cubicBezTo>
                    <a:pt x="378" y="295"/>
                    <a:pt x="378" y="295"/>
                    <a:pt x="378" y="295"/>
                  </a:cubicBezTo>
                  <a:cubicBezTo>
                    <a:pt x="378" y="295"/>
                    <a:pt x="379" y="296"/>
                    <a:pt x="379" y="296"/>
                  </a:cubicBezTo>
                  <a:cubicBezTo>
                    <a:pt x="379" y="296"/>
                    <a:pt x="379" y="297"/>
                    <a:pt x="379" y="297"/>
                  </a:cubicBezTo>
                  <a:cubicBezTo>
                    <a:pt x="379" y="297"/>
                    <a:pt x="379" y="298"/>
                    <a:pt x="379" y="298"/>
                  </a:cubicBezTo>
                  <a:cubicBezTo>
                    <a:pt x="379" y="298"/>
                    <a:pt x="379" y="298"/>
                    <a:pt x="380" y="299"/>
                  </a:cubicBezTo>
                  <a:cubicBezTo>
                    <a:pt x="380" y="299"/>
                    <a:pt x="381" y="299"/>
                    <a:pt x="381" y="300"/>
                  </a:cubicBezTo>
                  <a:cubicBezTo>
                    <a:pt x="381" y="300"/>
                    <a:pt x="381" y="301"/>
                    <a:pt x="381" y="301"/>
                  </a:cubicBezTo>
                  <a:cubicBezTo>
                    <a:pt x="381" y="301"/>
                    <a:pt x="381" y="301"/>
                    <a:pt x="380" y="302"/>
                  </a:cubicBezTo>
                  <a:cubicBezTo>
                    <a:pt x="380" y="302"/>
                    <a:pt x="380" y="302"/>
                    <a:pt x="380" y="302"/>
                  </a:cubicBezTo>
                  <a:cubicBezTo>
                    <a:pt x="380" y="302"/>
                    <a:pt x="379" y="303"/>
                    <a:pt x="379" y="303"/>
                  </a:cubicBezTo>
                  <a:cubicBezTo>
                    <a:pt x="378" y="304"/>
                    <a:pt x="378" y="304"/>
                    <a:pt x="379" y="305"/>
                  </a:cubicBezTo>
                  <a:cubicBezTo>
                    <a:pt x="379" y="305"/>
                    <a:pt x="380" y="306"/>
                    <a:pt x="380" y="306"/>
                  </a:cubicBezTo>
                  <a:cubicBezTo>
                    <a:pt x="380" y="306"/>
                    <a:pt x="380" y="306"/>
                    <a:pt x="380" y="306"/>
                  </a:cubicBezTo>
                  <a:cubicBezTo>
                    <a:pt x="380" y="306"/>
                    <a:pt x="380" y="306"/>
                    <a:pt x="380" y="306"/>
                  </a:cubicBezTo>
                  <a:cubicBezTo>
                    <a:pt x="380" y="306"/>
                    <a:pt x="381" y="306"/>
                    <a:pt x="381" y="306"/>
                  </a:cubicBezTo>
                  <a:cubicBezTo>
                    <a:pt x="381" y="306"/>
                    <a:pt x="381" y="306"/>
                    <a:pt x="381" y="306"/>
                  </a:cubicBezTo>
                  <a:cubicBezTo>
                    <a:pt x="381" y="306"/>
                    <a:pt x="381" y="306"/>
                    <a:pt x="381" y="306"/>
                  </a:cubicBezTo>
                  <a:cubicBezTo>
                    <a:pt x="381" y="306"/>
                    <a:pt x="382" y="306"/>
                    <a:pt x="382" y="306"/>
                  </a:cubicBezTo>
                  <a:cubicBezTo>
                    <a:pt x="382" y="306"/>
                    <a:pt x="383" y="306"/>
                    <a:pt x="383" y="306"/>
                  </a:cubicBezTo>
                  <a:cubicBezTo>
                    <a:pt x="383" y="306"/>
                    <a:pt x="383" y="306"/>
                    <a:pt x="383" y="306"/>
                  </a:cubicBezTo>
                  <a:cubicBezTo>
                    <a:pt x="384" y="307"/>
                    <a:pt x="385" y="306"/>
                    <a:pt x="385" y="306"/>
                  </a:cubicBezTo>
                  <a:cubicBezTo>
                    <a:pt x="385" y="306"/>
                    <a:pt x="386" y="306"/>
                    <a:pt x="386" y="306"/>
                  </a:cubicBezTo>
                  <a:cubicBezTo>
                    <a:pt x="387" y="306"/>
                    <a:pt x="387" y="306"/>
                    <a:pt x="388" y="306"/>
                  </a:cubicBezTo>
                  <a:cubicBezTo>
                    <a:pt x="388" y="306"/>
                    <a:pt x="388" y="306"/>
                    <a:pt x="389" y="306"/>
                  </a:cubicBezTo>
                  <a:cubicBezTo>
                    <a:pt x="389" y="306"/>
                    <a:pt x="389" y="306"/>
                    <a:pt x="389" y="306"/>
                  </a:cubicBezTo>
                  <a:cubicBezTo>
                    <a:pt x="390" y="306"/>
                    <a:pt x="391" y="306"/>
                    <a:pt x="391" y="307"/>
                  </a:cubicBezTo>
                  <a:cubicBezTo>
                    <a:pt x="391" y="307"/>
                    <a:pt x="391" y="307"/>
                    <a:pt x="391" y="307"/>
                  </a:cubicBezTo>
                  <a:cubicBezTo>
                    <a:pt x="391" y="308"/>
                    <a:pt x="391" y="308"/>
                    <a:pt x="391" y="308"/>
                  </a:cubicBezTo>
                  <a:cubicBezTo>
                    <a:pt x="391" y="308"/>
                    <a:pt x="392" y="308"/>
                    <a:pt x="392" y="308"/>
                  </a:cubicBezTo>
                  <a:cubicBezTo>
                    <a:pt x="392" y="308"/>
                    <a:pt x="392" y="308"/>
                    <a:pt x="392" y="308"/>
                  </a:cubicBezTo>
                  <a:cubicBezTo>
                    <a:pt x="392" y="308"/>
                    <a:pt x="392" y="308"/>
                    <a:pt x="392" y="308"/>
                  </a:cubicBezTo>
                  <a:cubicBezTo>
                    <a:pt x="392" y="308"/>
                    <a:pt x="392" y="307"/>
                    <a:pt x="392" y="307"/>
                  </a:cubicBezTo>
                  <a:cubicBezTo>
                    <a:pt x="393" y="307"/>
                    <a:pt x="393" y="307"/>
                    <a:pt x="393" y="307"/>
                  </a:cubicBezTo>
                  <a:cubicBezTo>
                    <a:pt x="393" y="307"/>
                    <a:pt x="393" y="306"/>
                    <a:pt x="393" y="306"/>
                  </a:cubicBezTo>
                  <a:cubicBezTo>
                    <a:pt x="393" y="306"/>
                    <a:pt x="394" y="306"/>
                    <a:pt x="394" y="306"/>
                  </a:cubicBezTo>
                  <a:cubicBezTo>
                    <a:pt x="394" y="306"/>
                    <a:pt x="394" y="306"/>
                    <a:pt x="394" y="306"/>
                  </a:cubicBezTo>
                  <a:cubicBezTo>
                    <a:pt x="394" y="306"/>
                    <a:pt x="394" y="306"/>
                    <a:pt x="394" y="306"/>
                  </a:cubicBezTo>
                  <a:cubicBezTo>
                    <a:pt x="394" y="306"/>
                    <a:pt x="395" y="306"/>
                    <a:pt x="395" y="306"/>
                  </a:cubicBezTo>
                  <a:cubicBezTo>
                    <a:pt x="395" y="306"/>
                    <a:pt x="395" y="306"/>
                    <a:pt x="395" y="306"/>
                  </a:cubicBezTo>
                  <a:cubicBezTo>
                    <a:pt x="395" y="306"/>
                    <a:pt x="395" y="306"/>
                    <a:pt x="396" y="306"/>
                  </a:cubicBezTo>
                  <a:cubicBezTo>
                    <a:pt x="396" y="306"/>
                    <a:pt x="396" y="306"/>
                    <a:pt x="396" y="306"/>
                  </a:cubicBezTo>
                  <a:cubicBezTo>
                    <a:pt x="396" y="306"/>
                    <a:pt x="397" y="306"/>
                    <a:pt x="397" y="306"/>
                  </a:cubicBezTo>
                  <a:cubicBezTo>
                    <a:pt x="397" y="306"/>
                    <a:pt x="397" y="306"/>
                    <a:pt x="398" y="306"/>
                  </a:cubicBezTo>
                  <a:cubicBezTo>
                    <a:pt x="398" y="306"/>
                    <a:pt x="398" y="306"/>
                    <a:pt x="399" y="306"/>
                  </a:cubicBezTo>
                  <a:cubicBezTo>
                    <a:pt x="400" y="306"/>
                    <a:pt x="400" y="307"/>
                    <a:pt x="400" y="308"/>
                  </a:cubicBezTo>
                  <a:cubicBezTo>
                    <a:pt x="401" y="308"/>
                    <a:pt x="401" y="309"/>
                    <a:pt x="402" y="309"/>
                  </a:cubicBezTo>
                  <a:cubicBezTo>
                    <a:pt x="403" y="309"/>
                    <a:pt x="403" y="310"/>
                    <a:pt x="404" y="310"/>
                  </a:cubicBezTo>
                  <a:cubicBezTo>
                    <a:pt x="404" y="310"/>
                    <a:pt x="404" y="310"/>
                    <a:pt x="404" y="310"/>
                  </a:cubicBezTo>
                  <a:cubicBezTo>
                    <a:pt x="405" y="311"/>
                    <a:pt x="405" y="311"/>
                    <a:pt x="406" y="311"/>
                  </a:cubicBezTo>
                  <a:cubicBezTo>
                    <a:pt x="406" y="311"/>
                    <a:pt x="406" y="311"/>
                    <a:pt x="406" y="311"/>
                  </a:cubicBezTo>
                  <a:cubicBezTo>
                    <a:pt x="406" y="311"/>
                    <a:pt x="406" y="311"/>
                    <a:pt x="407" y="311"/>
                  </a:cubicBezTo>
                  <a:cubicBezTo>
                    <a:pt x="407" y="311"/>
                    <a:pt x="407" y="311"/>
                    <a:pt x="408" y="311"/>
                  </a:cubicBezTo>
                  <a:cubicBezTo>
                    <a:pt x="409" y="311"/>
                    <a:pt x="410" y="311"/>
                    <a:pt x="412" y="311"/>
                  </a:cubicBezTo>
                  <a:cubicBezTo>
                    <a:pt x="411" y="310"/>
                    <a:pt x="410" y="310"/>
                    <a:pt x="409" y="310"/>
                  </a:cubicBezTo>
                  <a:cubicBezTo>
                    <a:pt x="409" y="310"/>
                    <a:pt x="409" y="310"/>
                    <a:pt x="409" y="310"/>
                  </a:cubicBezTo>
                  <a:cubicBezTo>
                    <a:pt x="409" y="310"/>
                    <a:pt x="408" y="310"/>
                    <a:pt x="407" y="309"/>
                  </a:cubicBezTo>
                  <a:cubicBezTo>
                    <a:pt x="407" y="309"/>
                    <a:pt x="407" y="308"/>
                    <a:pt x="407" y="308"/>
                  </a:cubicBezTo>
                  <a:cubicBezTo>
                    <a:pt x="406" y="307"/>
                    <a:pt x="406" y="307"/>
                    <a:pt x="405" y="306"/>
                  </a:cubicBezTo>
                  <a:cubicBezTo>
                    <a:pt x="405" y="306"/>
                    <a:pt x="405" y="306"/>
                    <a:pt x="405" y="305"/>
                  </a:cubicBezTo>
                  <a:cubicBezTo>
                    <a:pt x="405" y="305"/>
                    <a:pt x="405" y="305"/>
                    <a:pt x="405" y="305"/>
                  </a:cubicBezTo>
                  <a:cubicBezTo>
                    <a:pt x="404" y="305"/>
                    <a:pt x="404" y="305"/>
                    <a:pt x="404" y="305"/>
                  </a:cubicBezTo>
                  <a:cubicBezTo>
                    <a:pt x="403" y="305"/>
                    <a:pt x="402" y="305"/>
                    <a:pt x="402" y="305"/>
                  </a:cubicBezTo>
                  <a:cubicBezTo>
                    <a:pt x="401" y="305"/>
                    <a:pt x="401" y="305"/>
                    <a:pt x="401" y="304"/>
                  </a:cubicBezTo>
                  <a:cubicBezTo>
                    <a:pt x="401" y="304"/>
                    <a:pt x="401" y="304"/>
                    <a:pt x="401" y="304"/>
                  </a:cubicBezTo>
                  <a:cubicBezTo>
                    <a:pt x="401" y="304"/>
                    <a:pt x="401" y="303"/>
                    <a:pt x="401" y="303"/>
                  </a:cubicBezTo>
                  <a:cubicBezTo>
                    <a:pt x="401" y="303"/>
                    <a:pt x="401" y="303"/>
                    <a:pt x="401" y="303"/>
                  </a:cubicBezTo>
                  <a:cubicBezTo>
                    <a:pt x="401" y="303"/>
                    <a:pt x="401" y="303"/>
                    <a:pt x="401" y="303"/>
                  </a:cubicBezTo>
                  <a:cubicBezTo>
                    <a:pt x="401" y="303"/>
                    <a:pt x="401" y="303"/>
                    <a:pt x="400" y="302"/>
                  </a:cubicBezTo>
                  <a:cubicBezTo>
                    <a:pt x="400" y="302"/>
                    <a:pt x="400" y="302"/>
                    <a:pt x="400" y="302"/>
                  </a:cubicBezTo>
                  <a:cubicBezTo>
                    <a:pt x="399" y="302"/>
                    <a:pt x="399" y="302"/>
                    <a:pt x="399" y="303"/>
                  </a:cubicBezTo>
                  <a:cubicBezTo>
                    <a:pt x="399" y="303"/>
                    <a:pt x="398" y="303"/>
                    <a:pt x="398" y="303"/>
                  </a:cubicBezTo>
                  <a:cubicBezTo>
                    <a:pt x="398" y="303"/>
                    <a:pt x="398" y="303"/>
                    <a:pt x="398" y="303"/>
                  </a:cubicBezTo>
                  <a:cubicBezTo>
                    <a:pt x="397" y="304"/>
                    <a:pt x="397" y="304"/>
                    <a:pt x="397" y="304"/>
                  </a:cubicBezTo>
                  <a:cubicBezTo>
                    <a:pt x="397" y="304"/>
                    <a:pt x="397" y="304"/>
                    <a:pt x="397" y="304"/>
                  </a:cubicBezTo>
                  <a:cubicBezTo>
                    <a:pt x="396" y="303"/>
                    <a:pt x="396" y="303"/>
                    <a:pt x="396" y="303"/>
                  </a:cubicBezTo>
                  <a:cubicBezTo>
                    <a:pt x="395" y="303"/>
                    <a:pt x="395" y="303"/>
                    <a:pt x="394" y="304"/>
                  </a:cubicBezTo>
                  <a:cubicBezTo>
                    <a:pt x="394" y="304"/>
                    <a:pt x="394" y="304"/>
                    <a:pt x="394" y="304"/>
                  </a:cubicBezTo>
                  <a:cubicBezTo>
                    <a:pt x="394" y="304"/>
                    <a:pt x="394" y="303"/>
                    <a:pt x="393" y="303"/>
                  </a:cubicBezTo>
                  <a:cubicBezTo>
                    <a:pt x="393" y="303"/>
                    <a:pt x="393" y="303"/>
                    <a:pt x="393" y="303"/>
                  </a:cubicBezTo>
                  <a:cubicBezTo>
                    <a:pt x="393" y="303"/>
                    <a:pt x="392" y="302"/>
                    <a:pt x="392" y="302"/>
                  </a:cubicBezTo>
                  <a:cubicBezTo>
                    <a:pt x="392" y="302"/>
                    <a:pt x="392" y="302"/>
                    <a:pt x="392" y="302"/>
                  </a:cubicBezTo>
                  <a:cubicBezTo>
                    <a:pt x="391" y="301"/>
                    <a:pt x="391" y="301"/>
                    <a:pt x="390" y="301"/>
                  </a:cubicBezTo>
                  <a:cubicBezTo>
                    <a:pt x="387" y="301"/>
                    <a:pt x="386" y="299"/>
                    <a:pt x="385" y="296"/>
                  </a:cubicBezTo>
                  <a:cubicBezTo>
                    <a:pt x="385" y="296"/>
                    <a:pt x="385" y="296"/>
                    <a:pt x="385" y="296"/>
                  </a:cubicBezTo>
                  <a:cubicBezTo>
                    <a:pt x="385" y="295"/>
                    <a:pt x="385" y="295"/>
                    <a:pt x="385" y="295"/>
                  </a:cubicBezTo>
                  <a:cubicBezTo>
                    <a:pt x="384" y="295"/>
                    <a:pt x="384" y="295"/>
                    <a:pt x="384" y="295"/>
                  </a:cubicBezTo>
                  <a:cubicBezTo>
                    <a:pt x="384" y="294"/>
                    <a:pt x="384" y="294"/>
                    <a:pt x="384" y="294"/>
                  </a:cubicBezTo>
                  <a:cubicBezTo>
                    <a:pt x="383" y="294"/>
                    <a:pt x="383" y="293"/>
                    <a:pt x="383" y="293"/>
                  </a:cubicBezTo>
                  <a:cubicBezTo>
                    <a:pt x="383" y="293"/>
                    <a:pt x="383" y="293"/>
                    <a:pt x="383" y="293"/>
                  </a:cubicBezTo>
                  <a:cubicBezTo>
                    <a:pt x="383" y="292"/>
                    <a:pt x="383" y="292"/>
                    <a:pt x="383" y="292"/>
                  </a:cubicBezTo>
                  <a:cubicBezTo>
                    <a:pt x="383" y="291"/>
                    <a:pt x="382" y="291"/>
                    <a:pt x="382" y="291"/>
                  </a:cubicBezTo>
                  <a:cubicBezTo>
                    <a:pt x="382" y="289"/>
                    <a:pt x="383" y="289"/>
                    <a:pt x="384" y="289"/>
                  </a:cubicBezTo>
                  <a:cubicBezTo>
                    <a:pt x="385" y="288"/>
                    <a:pt x="386" y="288"/>
                    <a:pt x="387" y="288"/>
                  </a:cubicBezTo>
                  <a:cubicBezTo>
                    <a:pt x="387" y="288"/>
                    <a:pt x="388" y="288"/>
                    <a:pt x="388" y="288"/>
                  </a:cubicBezTo>
                  <a:cubicBezTo>
                    <a:pt x="389" y="288"/>
                    <a:pt x="389" y="288"/>
                    <a:pt x="389" y="288"/>
                  </a:cubicBezTo>
                  <a:cubicBezTo>
                    <a:pt x="390" y="288"/>
                    <a:pt x="391" y="288"/>
                    <a:pt x="391" y="289"/>
                  </a:cubicBezTo>
                  <a:cubicBezTo>
                    <a:pt x="391" y="289"/>
                    <a:pt x="391" y="289"/>
                    <a:pt x="391" y="289"/>
                  </a:cubicBezTo>
                  <a:cubicBezTo>
                    <a:pt x="391" y="290"/>
                    <a:pt x="392" y="290"/>
                    <a:pt x="392" y="291"/>
                  </a:cubicBezTo>
                  <a:cubicBezTo>
                    <a:pt x="392" y="291"/>
                    <a:pt x="392" y="291"/>
                    <a:pt x="392" y="291"/>
                  </a:cubicBezTo>
                  <a:cubicBezTo>
                    <a:pt x="392" y="291"/>
                    <a:pt x="393" y="291"/>
                    <a:pt x="393" y="291"/>
                  </a:cubicBezTo>
                  <a:cubicBezTo>
                    <a:pt x="393" y="291"/>
                    <a:pt x="393" y="291"/>
                    <a:pt x="393" y="291"/>
                  </a:cubicBezTo>
                  <a:cubicBezTo>
                    <a:pt x="393" y="291"/>
                    <a:pt x="393" y="291"/>
                    <a:pt x="393" y="291"/>
                  </a:cubicBezTo>
                  <a:cubicBezTo>
                    <a:pt x="394" y="291"/>
                    <a:pt x="395" y="291"/>
                    <a:pt x="395" y="292"/>
                  </a:cubicBezTo>
                  <a:cubicBezTo>
                    <a:pt x="395" y="292"/>
                    <a:pt x="395" y="292"/>
                    <a:pt x="395" y="292"/>
                  </a:cubicBezTo>
                  <a:cubicBezTo>
                    <a:pt x="395" y="292"/>
                    <a:pt x="396" y="292"/>
                    <a:pt x="396" y="292"/>
                  </a:cubicBezTo>
                  <a:cubicBezTo>
                    <a:pt x="396" y="292"/>
                    <a:pt x="396" y="292"/>
                    <a:pt x="396" y="292"/>
                  </a:cubicBezTo>
                  <a:cubicBezTo>
                    <a:pt x="397" y="292"/>
                    <a:pt x="397" y="292"/>
                    <a:pt x="397" y="292"/>
                  </a:cubicBezTo>
                  <a:cubicBezTo>
                    <a:pt x="397" y="292"/>
                    <a:pt x="397" y="291"/>
                    <a:pt x="398" y="291"/>
                  </a:cubicBezTo>
                  <a:cubicBezTo>
                    <a:pt x="398" y="291"/>
                    <a:pt x="398" y="291"/>
                    <a:pt x="398" y="291"/>
                  </a:cubicBezTo>
                  <a:cubicBezTo>
                    <a:pt x="398" y="290"/>
                    <a:pt x="399" y="290"/>
                    <a:pt x="399" y="290"/>
                  </a:cubicBezTo>
                  <a:cubicBezTo>
                    <a:pt x="399" y="290"/>
                    <a:pt x="399" y="290"/>
                    <a:pt x="399" y="290"/>
                  </a:cubicBezTo>
                  <a:cubicBezTo>
                    <a:pt x="400" y="289"/>
                    <a:pt x="400" y="289"/>
                    <a:pt x="400" y="288"/>
                  </a:cubicBezTo>
                  <a:cubicBezTo>
                    <a:pt x="401" y="287"/>
                    <a:pt x="400" y="286"/>
                    <a:pt x="400" y="285"/>
                  </a:cubicBezTo>
                  <a:cubicBezTo>
                    <a:pt x="399" y="284"/>
                    <a:pt x="399" y="284"/>
                    <a:pt x="398" y="284"/>
                  </a:cubicBezTo>
                  <a:cubicBezTo>
                    <a:pt x="397" y="284"/>
                    <a:pt x="397" y="284"/>
                    <a:pt x="396" y="284"/>
                  </a:cubicBezTo>
                  <a:cubicBezTo>
                    <a:pt x="396" y="284"/>
                    <a:pt x="396" y="285"/>
                    <a:pt x="395" y="285"/>
                  </a:cubicBezTo>
                  <a:cubicBezTo>
                    <a:pt x="395" y="285"/>
                    <a:pt x="394" y="286"/>
                    <a:pt x="393" y="286"/>
                  </a:cubicBezTo>
                  <a:cubicBezTo>
                    <a:pt x="393" y="286"/>
                    <a:pt x="393" y="286"/>
                    <a:pt x="393" y="286"/>
                  </a:cubicBezTo>
                  <a:cubicBezTo>
                    <a:pt x="392" y="286"/>
                    <a:pt x="391" y="285"/>
                    <a:pt x="392" y="285"/>
                  </a:cubicBezTo>
                  <a:cubicBezTo>
                    <a:pt x="392" y="284"/>
                    <a:pt x="392" y="284"/>
                    <a:pt x="392" y="283"/>
                  </a:cubicBezTo>
                  <a:cubicBezTo>
                    <a:pt x="392" y="283"/>
                    <a:pt x="393" y="283"/>
                    <a:pt x="393" y="283"/>
                  </a:cubicBezTo>
                  <a:cubicBezTo>
                    <a:pt x="393" y="283"/>
                    <a:pt x="393" y="282"/>
                    <a:pt x="394" y="282"/>
                  </a:cubicBezTo>
                  <a:cubicBezTo>
                    <a:pt x="394" y="282"/>
                    <a:pt x="394" y="282"/>
                    <a:pt x="394" y="282"/>
                  </a:cubicBezTo>
                  <a:cubicBezTo>
                    <a:pt x="394" y="281"/>
                    <a:pt x="394" y="281"/>
                    <a:pt x="394" y="281"/>
                  </a:cubicBezTo>
                  <a:cubicBezTo>
                    <a:pt x="395" y="281"/>
                    <a:pt x="395" y="280"/>
                    <a:pt x="395" y="280"/>
                  </a:cubicBezTo>
                  <a:cubicBezTo>
                    <a:pt x="395" y="280"/>
                    <a:pt x="395" y="280"/>
                    <a:pt x="396" y="280"/>
                  </a:cubicBezTo>
                  <a:cubicBezTo>
                    <a:pt x="396" y="280"/>
                    <a:pt x="396" y="280"/>
                    <a:pt x="396" y="279"/>
                  </a:cubicBezTo>
                  <a:cubicBezTo>
                    <a:pt x="396" y="279"/>
                    <a:pt x="397" y="279"/>
                    <a:pt x="397" y="278"/>
                  </a:cubicBezTo>
                  <a:cubicBezTo>
                    <a:pt x="397" y="278"/>
                    <a:pt x="398" y="278"/>
                    <a:pt x="398" y="278"/>
                  </a:cubicBezTo>
                  <a:cubicBezTo>
                    <a:pt x="398" y="278"/>
                    <a:pt x="399" y="277"/>
                    <a:pt x="399" y="277"/>
                  </a:cubicBezTo>
                  <a:cubicBezTo>
                    <a:pt x="399" y="277"/>
                    <a:pt x="399" y="277"/>
                    <a:pt x="399" y="277"/>
                  </a:cubicBezTo>
                  <a:cubicBezTo>
                    <a:pt x="399" y="277"/>
                    <a:pt x="399" y="277"/>
                    <a:pt x="400" y="277"/>
                  </a:cubicBezTo>
                  <a:cubicBezTo>
                    <a:pt x="400" y="276"/>
                    <a:pt x="400" y="276"/>
                    <a:pt x="400" y="276"/>
                  </a:cubicBezTo>
                  <a:cubicBezTo>
                    <a:pt x="400" y="276"/>
                    <a:pt x="400" y="276"/>
                    <a:pt x="400" y="276"/>
                  </a:cubicBezTo>
                  <a:cubicBezTo>
                    <a:pt x="400" y="276"/>
                    <a:pt x="400" y="276"/>
                    <a:pt x="400" y="276"/>
                  </a:cubicBezTo>
                  <a:cubicBezTo>
                    <a:pt x="400" y="276"/>
                    <a:pt x="401" y="276"/>
                    <a:pt x="401" y="276"/>
                  </a:cubicBezTo>
                  <a:cubicBezTo>
                    <a:pt x="401" y="276"/>
                    <a:pt x="401" y="276"/>
                    <a:pt x="402" y="277"/>
                  </a:cubicBezTo>
                  <a:cubicBezTo>
                    <a:pt x="402" y="277"/>
                    <a:pt x="402" y="277"/>
                    <a:pt x="402" y="277"/>
                  </a:cubicBezTo>
                  <a:cubicBezTo>
                    <a:pt x="403" y="277"/>
                    <a:pt x="403" y="277"/>
                    <a:pt x="403" y="277"/>
                  </a:cubicBezTo>
                  <a:cubicBezTo>
                    <a:pt x="403" y="277"/>
                    <a:pt x="403" y="277"/>
                    <a:pt x="404" y="277"/>
                  </a:cubicBezTo>
                  <a:cubicBezTo>
                    <a:pt x="404" y="277"/>
                    <a:pt x="405" y="277"/>
                    <a:pt x="405" y="277"/>
                  </a:cubicBezTo>
                  <a:cubicBezTo>
                    <a:pt x="405" y="277"/>
                    <a:pt x="406" y="277"/>
                    <a:pt x="406" y="277"/>
                  </a:cubicBezTo>
                  <a:cubicBezTo>
                    <a:pt x="407" y="277"/>
                    <a:pt x="408" y="277"/>
                    <a:pt x="409" y="277"/>
                  </a:cubicBezTo>
                  <a:cubicBezTo>
                    <a:pt x="409" y="277"/>
                    <a:pt x="410" y="277"/>
                    <a:pt x="410" y="277"/>
                  </a:cubicBezTo>
                  <a:cubicBezTo>
                    <a:pt x="410" y="277"/>
                    <a:pt x="411" y="278"/>
                    <a:pt x="411" y="278"/>
                  </a:cubicBezTo>
                  <a:cubicBezTo>
                    <a:pt x="411" y="278"/>
                    <a:pt x="411" y="278"/>
                    <a:pt x="411" y="278"/>
                  </a:cubicBezTo>
                  <a:cubicBezTo>
                    <a:pt x="411" y="278"/>
                    <a:pt x="411" y="278"/>
                    <a:pt x="412" y="278"/>
                  </a:cubicBezTo>
                  <a:cubicBezTo>
                    <a:pt x="412" y="278"/>
                    <a:pt x="412" y="279"/>
                    <a:pt x="412" y="279"/>
                  </a:cubicBezTo>
                  <a:cubicBezTo>
                    <a:pt x="412" y="279"/>
                    <a:pt x="412" y="279"/>
                    <a:pt x="412" y="280"/>
                  </a:cubicBezTo>
                  <a:cubicBezTo>
                    <a:pt x="412" y="281"/>
                    <a:pt x="412" y="281"/>
                    <a:pt x="413" y="282"/>
                  </a:cubicBezTo>
                  <a:cubicBezTo>
                    <a:pt x="413" y="282"/>
                    <a:pt x="413" y="282"/>
                    <a:pt x="413" y="282"/>
                  </a:cubicBezTo>
                  <a:cubicBezTo>
                    <a:pt x="414" y="282"/>
                    <a:pt x="415" y="282"/>
                    <a:pt x="415" y="282"/>
                  </a:cubicBezTo>
                  <a:cubicBezTo>
                    <a:pt x="415" y="282"/>
                    <a:pt x="415" y="282"/>
                    <a:pt x="416" y="282"/>
                  </a:cubicBezTo>
                  <a:cubicBezTo>
                    <a:pt x="416" y="282"/>
                    <a:pt x="416" y="282"/>
                    <a:pt x="416" y="282"/>
                  </a:cubicBezTo>
                  <a:cubicBezTo>
                    <a:pt x="416" y="282"/>
                    <a:pt x="417" y="282"/>
                    <a:pt x="417" y="282"/>
                  </a:cubicBezTo>
                  <a:cubicBezTo>
                    <a:pt x="417" y="282"/>
                    <a:pt x="418" y="282"/>
                    <a:pt x="418" y="282"/>
                  </a:cubicBezTo>
                  <a:cubicBezTo>
                    <a:pt x="418" y="282"/>
                    <a:pt x="418" y="282"/>
                    <a:pt x="418" y="282"/>
                  </a:cubicBezTo>
                  <a:cubicBezTo>
                    <a:pt x="419" y="282"/>
                    <a:pt x="421" y="283"/>
                    <a:pt x="422" y="284"/>
                  </a:cubicBezTo>
                  <a:cubicBezTo>
                    <a:pt x="422" y="284"/>
                    <a:pt x="422" y="284"/>
                    <a:pt x="422" y="285"/>
                  </a:cubicBezTo>
                  <a:cubicBezTo>
                    <a:pt x="422" y="285"/>
                    <a:pt x="422" y="285"/>
                    <a:pt x="422" y="285"/>
                  </a:cubicBezTo>
                  <a:cubicBezTo>
                    <a:pt x="422" y="286"/>
                    <a:pt x="423" y="286"/>
                    <a:pt x="423" y="287"/>
                  </a:cubicBezTo>
                  <a:cubicBezTo>
                    <a:pt x="424" y="287"/>
                    <a:pt x="424" y="287"/>
                    <a:pt x="424" y="287"/>
                  </a:cubicBezTo>
                  <a:cubicBezTo>
                    <a:pt x="425" y="288"/>
                    <a:pt x="425" y="289"/>
                    <a:pt x="426" y="289"/>
                  </a:cubicBezTo>
                  <a:cubicBezTo>
                    <a:pt x="427" y="290"/>
                    <a:pt x="428" y="290"/>
                    <a:pt x="429" y="290"/>
                  </a:cubicBezTo>
                  <a:cubicBezTo>
                    <a:pt x="431" y="290"/>
                    <a:pt x="432" y="290"/>
                    <a:pt x="433" y="289"/>
                  </a:cubicBezTo>
                  <a:cubicBezTo>
                    <a:pt x="434" y="289"/>
                    <a:pt x="434" y="289"/>
                    <a:pt x="434" y="289"/>
                  </a:cubicBezTo>
                  <a:cubicBezTo>
                    <a:pt x="434" y="289"/>
                    <a:pt x="434" y="289"/>
                    <a:pt x="434" y="289"/>
                  </a:cubicBezTo>
                  <a:cubicBezTo>
                    <a:pt x="434" y="289"/>
                    <a:pt x="435" y="289"/>
                    <a:pt x="435" y="289"/>
                  </a:cubicBezTo>
                  <a:cubicBezTo>
                    <a:pt x="435" y="289"/>
                    <a:pt x="436" y="288"/>
                    <a:pt x="437" y="288"/>
                  </a:cubicBezTo>
                  <a:cubicBezTo>
                    <a:pt x="437" y="288"/>
                    <a:pt x="437" y="288"/>
                    <a:pt x="437" y="288"/>
                  </a:cubicBezTo>
                  <a:cubicBezTo>
                    <a:pt x="438" y="288"/>
                    <a:pt x="439" y="287"/>
                    <a:pt x="439" y="287"/>
                  </a:cubicBezTo>
                  <a:cubicBezTo>
                    <a:pt x="440" y="288"/>
                    <a:pt x="440" y="288"/>
                    <a:pt x="441" y="288"/>
                  </a:cubicBezTo>
                  <a:cubicBezTo>
                    <a:pt x="441" y="288"/>
                    <a:pt x="441" y="288"/>
                    <a:pt x="441" y="288"/>
                  </a:cubicBezTo>
                  <a:cubicBezTo>
                    <a:pt x="441" y="289"/>
                    <a:pt x="441" y="289"/>
                    <a:pt x="441" y="289"/>
                  </a:cubicBezTo>
                  <a:cubicBezTo>
                    <a:pt x="441" y="289"/>
                    <a:pt x="442" y="289"/>
                    <a:pt x="442" y="289"/>
                  </a:cubicBezTo>
                  <a:cubicBezTo>
                    <a:pt x="442" y="289"/>
                    <a:pt x="442" y="289"/>
                    <a:pt x="442" y="289"/>
                  </a:cubicBezTo>
                  <a:cubicBezTo>
                    <a:pt x="442" y="289"/>
                    <a:pt x="442" y="289"/>
                    <a:pt x="442" y="289"/>
                  </a:cubicBezTo>
                  <a:cubicBezTo>
                    <a:pt x="442" y="289"/>
                    <a:pt x="442" y="289"/>
                    <a:pt x="442" y="289"/>
                  </a:cubicBezTo>
                  <a:cubicBezTo>
                    <a:pt x="443" y="289"/>
                    <a:pt x="443" y="289"/>
                    <a:pt x="444" y="289"/>
                  </a:cubicBezTo>
                  <a:cubicBezTo>
                    <a:pt x="444" y="290"/>
                    <a:pt x="444" y="290"/>
                    <a:pt x="444" y="291"/>
                  </a:cubicBezTo>
                  <a:cubicBezTo>
                    <a:pt x="444" y="291"/>
                    <a:pt x="444" y="292"/>
                    <a:pt x="444" y="292"/>
                  </a:cubicBezTo>
                  <a:cubicBezTo>
                    <a:pt x="444" y="292"/>
                    <a:pt x="444" y="293"/>
                    <a:pt x="444" y="293"/>
                  </a:cubicBezTo>
                  <a:cubicBezTo>
                    <a:pt x="444" y="294"/>
                    <a:pt x="443" y="294"/>
                    <a:pt x="443" y="295"/>
                  </a:cubicBezTo>
                  <a:cubicBezTo>
                    <a:pt x="443" y="295"/>
                    <a:pt x="443" y="296"/>
                    <a:pt x="443" y="296"/>
                  </a:cubicBezTo>
                  <a:cubicBezTo>
                    <a:pt x="443" y="297"/>
                    <a:pt x="443" y="297"/>
                    <a:pt x="442" y="297"/>
                  </a:cubicBezTo>
                  <a:cubicBezTo>
                    <a:pt x="441" y="298"/>
                    <a:pt x="441" y="298"/>
                    <a:pt x="440" y="299"/>
                  </a:cubicBezTo>
                  <a:cubicBezTo>
                    <a:pt x="440" y="299"/>
                    <a:pt x="440" y="299"/>
                    <a:pt x="440" y="299"/>
                  </a:cubicBezTo>
                  <a:cubicBezTo>
                    <a:pt x="440" y="299"/>
                    <a:pt x="440" y="299"/>
                    <a:pt x="440" y="299"/>
                  </a:cubicBezTo>
                  <a:cubicBezTo>
                    <a:pt x="440" y="299"/>
                    <a:pt x="440" y="300"/>
                    <a:pt x="440" y="300"/>
                  </a:cubicBezTo>
                  <a:cubicBezTo>
                    <a:pt x="440" y="300"/>
                    <a:pt x="440" y="300"/>
                    <a:pt x="440" y="300"/>
                  </a:cubicBezTo>
                  <a:cubicBezTo>
                    <a:pt x="440" y="301"/>
                    <a:pt x="440" y="301"/>
                    <a:pt x="440" y="302"/>
                  </a:cubicBezTo>
                  <a:cubicBezTo>
                    <a:pt x="440" y="302"/>
                    <a:pt x="440" y="303"/>
                    <a:pt x="440" y="304"/>
                  </a:cubicBezTo>
                  <a:cubicBezTo>
                    <a:pt x="440" y="304"/>
                    <a:pt x="440" y="304"/>
                    <a:pt x="440" y="304"/>
                  </a:cubicBezTo>
                  <a:cubicBezTo>
                    <a:pt x="439" y="305"/>
                    <a:pt x="439" y="306"/>
                    <a:pt x="440" y="307"/>
                  </a:cubicBezTo>
                  <a:cubicBezTo>
                    <a:pt x="440" y="307"/>
                    <a:pt x="440" y="307"/>
                    <a:pt x="440" y="307"/>
                  </a:cubicBezTo>
                  <a:cubicBezTo>
                    <a:pt x="441" y="307"/>
                    <a:pt x="441" y="308"/>
                    <a:pt x="442" y="308"/>
                  </a:cubicBezTo>
                  <a:cubicBezTo>
                    <a:pt x="442" y="309"/>
                    <a:pt x="442" y="309"/>
                    <a:pt x="441" y="310"/>
                  </a:cubicBezTo>
                  <a:cubicBezTo>
                    <a:pt x="441" y="310"/>
                    <a:pt x="441" y="310"/>
                    <a:pt x="441" y="311"/>
                  </a:cubicBezTo>
                  <a:cubicBezTo>
                    <a:pt x="442" y="312"/>
                    <a:pt x="442" y="313"/>
                    <a:pt x="441" y="314"/>
                  </a:cubicBezTo>
                  <a:cubicBezTo>
                    <a:pt x="441" y="314"/>
                    <a:pt x="441" y="314"/>
                    <a:pt x="441" y="315"/>
                  </a:cubicBezTo>
                  <a:cubicBezTo>
                    <a:pt x="441" y="315"/>
                    <a:pt x="441" y="315"/>
                    <a:pt x="441" y="316"/>
                  </a:cubicBezTo>
                  <a:cubicBezTo>
                    <a:pt x="441" y="316"/>
                    <a:pt x="441" y="317"/>
                    <a:pt x="441" y="317"/>
                  </a:cubicBezTo>
                  <a:cubicBezTo>
                    <a:pt x="441" y="317"/>
                    <a:pt x="441" y="317"/>
                    <a:pt x="441" y="317"/>
                  </a:cubicBezTo>
                  <a:cubicBezTo>
                    <a:pt x="441" y="317"/>
                    <a:pt x="441" y="317"/>
                    <a:pt x="441" y="317"/>
                  </a:cubicBezTo>
                  <a:cubicBezTo>
                    <a:pt x="442" y="317"/>
                    <a:pt x="442" y="317"/>
                    <a:pt x="442" y="317"/>
                  </a:cubicBezTo>
                  <a:cubicBezTo>
                    <a:pt x="442" y="316"/>
                    <a:pt x="442" y="316"/>
                    <a:pt x="442" y="316"/>
                  </a:cubicBezTo>
                  <a:cubicBezTo>
                    <a:pt x="442" y="315"/>
                    <a:pt x="442" y="315"/>
                    <a:pt x="442" y="315"/>
                  </a:cubicBezTo>
                  <a:cubicBezTo>
                    <a:pt x="443" y="314"/>
                    <a:pt x="443" y="313"/>
                    <a:pt x="443" y="313"/>
                  </a:cubicBezTo>
                  <a:cubicBezTo>
                    <a:pt x="443" y="312"/>
                    <a:pt x="443" y="312"/>
                    <a:pt x="443" y="312"/>
                  </a:cubicBezTo>
                  <a:cubicBezTo>
                    <a:pt x="443" y="312"/>
                    <a:pt x="444" y="311"/>
                    <a:pt x="444" y="311"/>
                  </a:cubicBezTo>
                  <a:cubicBezTo>
                    <a:pt x="444" y="310"/>
                    <a:pt x="445" y="310"/>
                    <a:pt x="445" y="310"/>
                  </a:cubicBezTo>
                  <a:cubicBezTo>
                    <a:pt x="445" y="310"/>
                    <a:pt x="445" y="309"/>
                    <a:pt x="446" y="309"/>
                  </a:cubicBezTo>
                  <a:cubicBezTo>
                    <a:pt x="446" y="308"/>
                    <a:pt x="446" y="308"/>
                    <a:pt x="447" y="308"/>
                  </a:cubicBezTo>
                  <a:cubicBezTo>
                    <a:pt x="447" y="308"/>
                    <a:pt x="447" y="308"/>
                    <a:pt x="447" y="308"/>
                  </a:cubicBezTo>
                  <a:cubicBezTo>
                    <a:pt x="447" y="308"/>
                    <a:pt x="447" y="308"/>
                    <a:pt x="448" y="308"/>
                  </a:cubicBezTo>
                  <a:cubicBezTo>
                    <a:pt x="448" y="308"/>
                    <a:pt x="448" y="309"/>
                    <a:pt x="448" y="309"/>
                  </a:cubicBezTo>
                  <a:cubicBezTo>
                    <a:pt x="448" y="309"/>
                    <a:pt x="448" y="309"/>
                    <a:pt x="448" y="309"/>
                  </a:cubicBezTo>
                  <a:cubicBezTo>
                    <a:pt x="449" y="310"/>
                    <a:pt x="449" y="310"/>
                    <a:pt x="449" y="311"/>
                  </a:cubicBezTo>
                  <a:cubicBezTo>
                    <a:pt x="449" y="311"/>
                    <a:pt x="450" y="312"/>
                    <a:pt x="450" y="312"/>
                  </a:cubicBezTo>
                  <a:cubicBezTo>
                    <a:pt x="450" y="312"/>
                    <a:pt x="450" y="313"/>
                    <a:pt x="450" y="313"/>
                  </a:cubicBezTo>
                  <a:cubicBezTo>
                    <a:pt x="451" y="314"/>
                    <a:pt x="451" y="315"/>
                    <a:pt x="450" y="317"/>
                  </a:cubicBezTo>
                  <a:cubicBezTo>
                    <a:pt x="450" y="317"/>
                    <a:pt x="450" y="318"/>
                    <a:pt x="450" y="318"/>
                  </a:cubicBezTo>
                  <a:cubicBezTo>
                    <a:pt x="449" y="318"/>
                    <a:pt x="449" y="318"/>
                    <a:pt x="449" y="319"/>
                  </a:cubicBezTo>
                  <a:cubicBezTo>
                    <a:pt x="449" y="319"/>
                    <a:pt x="449" y="319"/>
                    <a:pt x="449" y="319"/>
                  </a:cubicBezTo>
                  <a:cubicBezTo>
                    <a:pt x="449" y="320"/>
                    <a:pt x="448" y="320"/>
                    <a:pt x="448" y="320"/>
                  </a:cubicBezTo>
                  <a:cubicBezTo>
                    <a:pt x="448" y="320"/>
                    <a:pt x="448" y="320"/>
                    <a:pt x="448" y="320"/>
                  </a:cubicBezTo>
                  <a:cubicBezTo>
                    <a:pt x="448" y="321"/>
                    <a:pt x="448" y="321"/>
                    <a:pt x="447" y="322"/>
                  </a:cubicBezTo>
                  <a:cubicBezTo>
                    <a:pt x="447" y="322"/>
                    <a:pt x="447" y="322"/>
                    <a:pt x="447" y="322"/>
                  </a:cubicBezTo>
                  <a:cubicBezTo>
                    <a:pt x="447" y="322"/>
                    <a:pt x="448" y="322"/>
                    <a:pt x="448" y="322"/>
                  </a:cubicBezTo>
                  <a:cubicBezTo>
                    <a:pt x="449" y="323"/>
                    <a:pt x="449" y="323"/>
                    <a:pt x="449" y="323"/>
                  </a:cubicBezTo>
                  <a:cubicBezTo>
                    <a:pt x="450" y="323"/>
                    <a:pt x="450" y="324"/>
                    <a:pt x="450" y="324"/>
                  </a:cubicBezTo>
                  <a:cubicBezTo>
                    <a:pt x="450" y="324"/>
                    <a:pt x="450" y="325"/>
                    <a:pt x="451" y="325"/>
                  </a:cubicBezTo>
                  <a:cubicBezTo>
                    <a:pt x="451" y="325"/>
                    <a:pt x="451" y="325"/>
                    <a:pt x="451" y="325"/>
                  </a:cubicBezTo>
                  <a:cubicBezTo>
                    <a:pt x="452" y="325"/>
                    <a:pt x="452" y="325"/>
                    <a:pt x="452" y="325"/>
                  </a:cubicBezTo>
                  <a:cubicBezTo>
                    <a:pt x="454" y="325"/>
                    <a:pt x="455" y="326"/>
                    <a:pt x="457" y="327"/>
                  </a:cubicBezTo>
                  <a:cubicBezTo>
                    <a:pt x="457" y="327"/>
                    <a:pt x="457" y="327"/>
                    <a:pt x="457" y="327"/>
                  </a:cubicBezTo>
                  <a:cubicBezTo>
                    <a:pt x="457" y="328"/>
                    <a:pt x="458" y="328"/>
                    <a:pt x="458" y="329"/>
                  </a:cubicBezTo>
                  <a:cubicBezTo>
                    <a:pt x="458" y="329"/>
                    <a:pt x="458" y="329"/>
                    <a:pt x="458" y="329"/>
                  </a:cubicBezTo>
                  <a:cubicBezTo>
                    <a:pt x="458" y="329"/>
                    <a:pt x="458" y="329"/>
                    <a:pt x="458" y="329"/>
                  </a:cubicBezTo>
                  <a:cubicBezTo>
                    <a:pt x="458" y="329"/>
                    <a:pt x="458" y="330"/>
                    <a:pt x="458" y="330"/>
                  </a:cubicBezTo>
                  <a:cubicBezTo>
                    <a:pt x="458" y="330"/>
                    <a:pt x="458" y="330"/>
                    <a:pt x="458" y="330"/>
                  </a:cubicBezTo>
                  <a:cubicBezTo>
                    <a:pt x="458" y="330"/>
                    <a:pt x="459" y="330"/>
                    <a:pt x="459" y="330"/>
                  </a:cubicBezTo>
                  <a:cubicBezTo>
                    <a:pt x="459" y="330"/>
                    <a:pt x="460" y="330"/>
                    <a:pt x="460" y="331"/>
                  </a:cubicBezTo>
                  <a:cubicBezTo>
                    <a:pt x="460" y="331"/>
                    <a:pt x="460" y="332"/>
                    <a:pt x="460" y="332"/>
                  </a:cubicBezTo>
                  <a:cubicBezTo>
                    <a:pt x="460" y="332"/>
                    <a:pt x="460" y="332"/>
                    <a:pt x="460" y="332"/>
                  </a:cubicBezTo>
                  <a:cubicBezTo>
                    <a:pt x="460" y="332"/>
                    <a:pt x="461" y="333"/>
                    <a:pt x="462" y="333"/>
                  </a:cubicBezTo>
                  <a:cubicBezTo>
                    <a:pt x="464" y="333"/>
                    <a:pt x="465" y="334"/>
                    <a:pt x="466" y="335"/>
                  </a:cubicBezTo>
                  <a:cubicBezTo>
                    <a:pt x="466" y="335"/>
                    <a:pt x="466" y="335"/>
                    <a:pt x="466" y="335"/>
                  </a:cubicBezTo>
                  <a:cubicBezTo>
                    <a:pt x="466" y="335"/>
                    <a:pt x="466" y="335"/>
                    <a:pt x="466" y="335"/>
                  </a:cubicBezTo>
                  <a:cubicBezTo>
                    <a:pt x="467" y="334"/>
                    <a:pt x="467" y="334"/>
                    <a:pt x="467" y="334"/>
                  </a:cubicBezTo>
                  <a:cubicBezTo>
                    <a:pt x="467" y="333"/>
                    <a:pt x="467" y="333"/>
                    <a:pt x="467" y="333"/>
                  </a:cubicBezTo>
                  <a:cubicBezTo>
                    <a:pt x="467" y="333"/>
                    <a:pt x="467" y="333"/>
                    <a:pt x="468" y="333"/>
                  </a:cubicBezTo>
                  <a:cubicBezTo>
                    <a:pt x="468" y="332"/>
                    <a:pt x="468" y="331"/>
                    <a:pt x="469" y="331"/>
                  </a:cubicBezTo>
                  <a:cubicBezTo>
                    <a:pt x="469" y="330"/>
                    <a:pt x="470" y="330"/>
                    <a:pt x="470" y="330"/>
                  </a:cubicBezTo>
                  <a:cubicBezTo>
                    <a:pt x="470" y="330"/>
                    <a:pt x="470" y="330"/>
                    <a:pt x="471" y="330"/>
                  </a:cubicBezTo>
                  <a:cubicBezTo>
                    <a:pt x="471" y="330"/>
                    <a:pt x="471" y="331"/>
                    <a:pt x="471" y="331"/>
                  </a:cubicBezTo>
                  <a:cubicBezTo>
                    <a:pt x="471" y="331"/>
                    <a:pt x="471" y="331"/>
                    <a:pt x="471" y="331"/>
                  </a:cubicBezTo>
                  <a:cubicBezTo>
                    <a:pt x="471" y="330"/>
                    <a:pt x="471" y="330"/>
                    <a:pt x="471" y="330"/>
                  </a:cubicBezTo>
                  <a:cubicBezTo>
                    <a:pt x="470" y="330"/>
                    <a:pt x="470" y="330"/>
                    <a:pt x="469" y="330"/>
                  </a:cubicBezTo>
                  <a:cubicBezTo>
                    <a:pt x="468" y="330"/>
                    <a:pt x="468" y="329"/>
                    <a:pt x="467" y="329"/>
                  </a:cubicBezTo>
                  <a:cubicBezTo>
                    <a:pt x="467" y="329"/>
                    <a:pt x="467" y="329"/>
                    <a:pt x="467" y="329"/>
                  </a:cubicBezTo>
                  <a:cubicBezTo>
                    <a:pt x="466" y="329"/>
                    <a:pt x="466" y="330"/>
                    <a:pt x="465" y="330"/>
                  </a:cubicBezTo>
                  <a:cubicBezTo>
                    <a:pt x="465" y="330"/>
                    <a:pt x="464" y="330"/>
                    <a:pt x="464" y="331"/>
                  </a:cubicBezTo>
                  <a:cubicBezTo>
                    <a:pt x="464" y="331"/>
                    <a:pt x="463" y="331"/>
                    <a:pt x="463" y="331"/>
                  </a:cubicBezTo>
                  <a:cubicBezTo>
                    <a:pt x="462" y="331"/>
                    <a:pt x="461" y="330"/>
                    <a:pt x="461" y="330"/>
                  </a:cubicBezTo>
                  <a:cubicBezTo>
                    <a:pt x="460" y="330"/>
                    <a:pt x="459" y="329"/>
                    <a:pt x="459" y="329"/>
                  </a:cubicBezTo>
                  <a:cubicBezTo>
                    <a:pt x="459" y="329"/>
                    <a:pt x="459" y="329"/>
                    <a:pt x="458" y="329"/>
                  </a:cubicBezTo>
                  <a:cubicBezTo>
                    <a:pt x="458" y="329"/>
                    <a:pt x="458" y="329"/>
                    <a:pt x="458" y="329"/>
                  </a:cubicBezTo>
                  <a:cubicBezTo>
                    <a:pt x="458" y="329"/>
                    <a:pt x="458" y="329"/>
                    <a:pt x="458" y="329"/>
                  </a:cubicBezTo>
                  <a:cubicBezTo>
                    <a:pt x="458" y="329"/>
                    <a:pt x="458" y="329"/>
                    <a:pt x="458" y="329"/>
                  </a:cubicBezTo>
                  <a:cubicBezTo>
                    <a:pt x="458" y="329"/>
                    <a:pt x="458" y="328"/>
                    <a:pt x="458" y="328"/>
                  </a:cubicBezTo>
                  <a:cubicBezTo>
                    <a:pt x="458" y="328"/>
                    <a:pt x="457" y="328"/>
                    <a:pt x="457" y="327"/>
                  </a:cubicBezTo>
                  <a:cubicBezTo>
                    <a:pt x="457" y="327"/>
                    <a:pt x="457" y="327"/>
                    <a:pt x="457" y="327"/>
                  </a:cubicBezTo>
                  <a:cubicBezTo>
                    <a:pt x="457" y="326"/>
                    <a:pt x="457" y="326"/>
                    <a:pt x="457" y="326"/>
                  </a:cubicBezTo>
                  <a:cubicBezTo>
                    <a:pt x="457" y="326"/>
                    <a:pt x="457" y="325"/>
                    <a:pt x="457" y="325"/>
                  </a:cubicBezTo>
                  <a:cubicBezTo>
                    <a:pt x="456" y="324"/>
                    <a:pt x="455" y="324"/>
                    <a:pt x="454" y="324"/>
                  </a:cubicBezTo>
                  <a:cubicBezTo>
                    <a:pt x="454" y="324"/>
                    <a:pt x="453" y="323"/>
                    <a:pt x="453" y="323"/>
                  </a:cubicBezTo>
                  <a:cubicBezTo>
                    <a:pt x="452" y="323"/>
                    <a:pt x="451" y="322"/>
                    <a:pt x="450" y="321"/>
                  </a:cubicBezTo>
                  <a:cubicBezTo>
                    <a:pt x="450" y="321"/>
                    <a:pt x="450" y="321"/>
                    <a:pt x="450" y="320"/>
                  </a:cubicBezTo>
                  <a:cubicBezTo>
                    <a:pt x="450" y="320"/>
                    <a:pt x="450" y="320"/>
                    <a:pt x="450" y="320"/>
                  </a:cubicBezTo>
                  <a:cubicBezTo>
                    <a:pt x="451" y="320"/>
                    <a:pt x="451" y="320"/>
                    <a:pt x="451" y="320"/>
                  </a:cubicBezTo>
                  <a:cubicBezTo>
                    <a:pt x="452" y="319"/>
                    <a:pt x="453" y="319"/>
                    <a:pt x="453" y="319"/>
                  </a:cubicBezTo>
                  <a:cubicBezTo>
                    <a:pt x="453" y="318"/>
                    <a:pt x="454" y="318"/>
                    <a:pt x="454" y="318"/>
                  </a:cubicBezTo>
                  <a:cubicBezTo>
                    <a:pt x="454" y="318"/>
                    <a:pt x="454" y="317"/>
                    <a:pt x="454" y="317"/>
                  </a:cubicBezTo>
                  <a:cubicBezTo>
                    <a:pt x="455" y="317"/>
                    <a:pt x="455" y="316"/>
                    <a:pt x="455" y="316"/>
                  </a:cubicBezTo>
                  <a:cubicBezTo>
                    <a:pt x="455" y="316"/>
                    <a:pt x="455" y="316"/>
                    <a:pt x="455" y="316"/>
                  </a:cubicBezTo>
                  <a:cubicBezTo>
                    <a:pt x="455" y="316"/>
                    <a:pt x="455" y="315"/>
                    <a:pt x="455" y="315"/>
                  </a:cubicBezTo>
                  <a:cubicBezTo>
                    <a:pt x="455" y="315"/>
                    <a:pt x="455" y="315"/>
                    <a:pt x="455" y="315"/>
                  </a:cubicBezTo>
                  <a:cubicBezTo>
                    <a:pt x="454" y="314"/>
                    <a:pt x="454" y="313"/>
                    <a:pt x="453" y="312"/>
                  </a:cubicBezTo>
                  <a:cubicBezTo>
                    <a:pt x="453" y="311"/>
                    <a:pt x="453" y="311"/>
                    <a:pt x="453" y="311"/>
                  </a:cubicBezTo>
                  <a:cubicBezTo>
                    <a:pt x="453" y="311"/>
                    <a:pt x="453" y="310"/>
                    <a:pt x="453" y="310"/>
                  </a:cubicBezTo>
                  <a:cubicBezTo>
                    <a:pt x="453" y="309"/>
                    <a:pt x="453" y="309"/>
                    <a:pt x="452" y="308"/>
                  </a:cubicBezTo>
                  <a:cubicBezTo>
                    <a:pt x="452" y="308"/>
                    <a:pt x="452" y="308"/>
                    <a:pt x="452" y="308"/>
                  </a:cubicBezTo>
                  <a:cubicBezTo>
                    <a:pt x="451" y="307"/>
                    <a:pt x="450" y="306"/>
                    <a:pt x="450" y="305"/>
                  </a:cubicBezTo>
                  <a:cubicBezTo>
                    <a:pt x="449" y="304"/>
                    <a:pt x="449" y="304"/>
                    <a:pt x="448" y="303"/>
                  </a:cubicBezTo>
                  <a:cubicBezTo>
                    <a:pt x="448" y="303"/>
                    <a:pt x="448" y="303"/>
                    <a:pt x="448" y="303"/>
                  </a:cubicBezTo>
                  <a:cubicBezTo>
                    <a:pt x="447" y="303"/>
                    <a:pt x="447" y="303"/>
                    <a:pt x="447" y="302"/>
                  </a:cubicBezTo>
                  <a:cubicBezTo>
                    <a:pt x="446" y="302"/>
                    <a:pt x="446" y="301"/>
                    <a:pt x="446" y="300"/>
                  </a:cubicBezTo>
                  <a:cubicBezTo>
                    <a:pt x="446" y="298"/>
                    <a:pt x="446" y="297"/>
                    <a:pt x="446" y="295"/>
                  </a:cubicBezTo>
                  <a:cubicBezTo>
                    <a:pt x="446" y="295"/>
                    <a:pt x="446" y="295"/>
                    <a:pt x="446" y="295"/>
                  </a:cubicBezTo>
                  <a:cubicBezTo>
                    <a:pt x="446" y="294"/>
                    <a:pt x="446" y="294"/>
                    <a:pt x="446" y="293"/>
                  </a:cubicBezTo>
                  <a:cubicBezTo>
                    <a:pt x="446" y="291"/>
                    <a:pt x="446" y="291"/>
                    <a:pt x="446" y="291"/>
                  </a:cubicBezTo>
                  <a:cubicBezTo>
                    <a:pt x="446" y="290"/>
                    <a:pt x="447" y="289"/>
                    <a:pt x="446" y="288"/>
                  </a:cubicBezTo>
                  <a:cubicBezTo>
                    <a:pt x="446" y="288"/>
                    <a:pt x="446" y="288"/>
                    <a:pt x="445" y="288"/>
                  </a:cubicBezTo>
                  <a:cubicBezTo>
                    <a:pt x="445" y="287"/>
                    <a:pt x="445" y="287"/>
                    <a:pt x="445" y="287"/>
                  </a:cubicBezTo>
                  <a:cubicBezTo>
                    <a:pt x="445" y="286"/>
                    <a:pt x="444" y="286"/>
                    <a:pt x="444" y="286"/>
                  </a:cubicBezTo>
                  <a:cubicBezTo>
                    <a:pt x="444" y="286"/>
                    <a:pt x="444" y="285"/>
                    <a:pt x="444" y="285"/>
                  </a:cubicBezTo>
                  <a:cubicBezTo>
                    <a:pt x="443" y="285"/>
                    <a:pt x="443" y="285"/>
                    <a:pt x="443" y="285"/>
                  </a:cubicBezTo>
                  <a:cubicBezTo>
                    <a:pt x="442" y="285"/>
                    <a:pt x="442" y="285"/>
                    <a:pt x="442" y="285"/>
                  </a:cubicBezTo>
                  <a:cubicBezTo>
                    <a:pt x="442" y="285"/>
                    <a:pt x="442" y="285"/>
                    <a:pt x="442" y="285"/>
                  </a:cubicBezTo>
                  <a:cubicBezTo>
                    <a:pt x="442" y="285"/>
                    <a:pt x="441" y="285"/>
                    <a:pt x="441" y="285"/>
                  </a:cubicBezTo>
                  <a:cubicBezTo>
                    <a:pt x="440" y="285"/>
                    <a:pt x="439" y="285"/>
                    <a:pt x="438" y="285"/>
                  </a:cubicBezTo>
                  <a:cubicBezTo>
                    <a:pt x="438" y="285"/>
                    <a:pt x="437" y="285"/>
                    <a:pt x="436" y="284"/>
                  </a:cubicBezTo>
                  <a:cubicBezTo>
                    <a:pt x="435" y="284"/>
                    <a:pt x="435" y="283"/>
                    <a:pt x="434" y="283"/>
                  </a:cubicBezTo>
                  <a:cubicBezTo>
                    <a:pt x="434" y="283"/>
                    <a:pt x="434" y="283"/>
                    <a:pt x="434" y="282"/>
                  </a:cubicBezTo>
                  <a:cubicBezTo>
                    <a:pt x="434" y="282"/>
                    <a:pt x="433" y="282"/>
                    <a:pt x="433" y="281"/>
                  </a:cubicBezTo>
                  <a:cubicBezTo>
                    <a:pt x="433" y="281"/>
                    <a:pt x="433" y="281"/>
                    <a:pt x="432" y="281"/>
                  </a:cubicBezTo>
                  <a:cubicBezTo>
                    <a:pt x="432" y="281"/>
                    <a:pt x="432" y="281"/>
                    <a:pt x="432" y="281"/>
                  </a:cubicBezTo>
                  <a:cubicBezTo>
                    <a:pt x="432" y="280"/>
                    <a:pt x="432" y="279"/>
                    <a:pt x="432" y="278"/>
                  </a:cubicBezTo>
                  <a:cubicBezTo>
                    <a:pt x="432" y="278"/>
                    <a:pt x="432" y="278"/>
                    <a:pt x="432" y="277"/>
                  </a:cubicBezTo>
                  <a:cubicBezTo>
                    <a:pt x="432" y="276"/>
                    <a:pt x="433" y="275"/>
                    <a:pt x="432" y="274"/>
                  </a:cubicBezTo>
                  <a:cubicBezTo>
                    <a:pt x="432" y="274"/>
                    <a:pt x="432" y="274"/>
                    <a:pt x="432" y="274"/>
                  </a:cubicBezTo>
                  <a:cubicBezTo>
                    <a:pt x="430" y="275"/>
                    <a:pt x="429" y="275"/>
                    <a:pt x="428" y="275"/>
                  </a:cubicBezTo>
                  <a:cubicBezTo>
                    <a:pt x="428" y="275"/>
                    <a:pt x="427" y="276"/>
                    <a:pt x="427" y="275"/>
                  </a:cubicBezTo>
                  <a:cubicBezTo>
                    <a:pt x="426" y="275"/>
                    <a:pt x="425" y="275"/>
                    <a:pt x="424" y="275"/>
                  </a:cubicBezTo>
                  <a:cubicBezTo>
                    <a:pt x="424" y="275"/>
                    <a:pt x="423" y="275"/>
                    <a:pt x="422" y="275"/>
                  </a:cubicBezTo>
                  <a:cubicBezTo>
                    <a:pt x="422" y="275"/>
                    <a:pt x="422" y="275"/>
                    <a:pt x="422" y="275"/>
                  </a:cubicBezTo>
                  <a:cubicBezTo>
                    <a:pt x="422" y="275"/>
                    <a:pt x="422" y="275"/>
                    <a:pt x="421" y="275"/>
                  </a:cubicBezTo>
                  <a:cubicBezTo>
                    <a:pt x="421" y="275"/>
                    <a:pt x="421" y="275"/>
                    <a:pt x="421" y="275"/>
                  </a:cubicBezTo>
                  <a:cubicBezTo>
                    <a:pt x="420" y="275"/>
                    <a:pt x="419" y="275"/>
                    <a:pt x="419" y="274"/>
                  </a:cubicBezTo>
                  <a:cubicBezTo>
                    <a:pt x="418" y="274"/>
                    <a:pt x="418" y="274"/>
                    <a:pt x="418" y="274"/>
                  </a:cubicBezTo>
                  <a:cubicBezTo>
                    <a:pt x="418" y="273"/>
                    <a:pt x="418" y="273"/>
                    <a:pt x="417" y="273"/>
                  </a:cubicBezTo>
                  <a:cubicBezTo>
                    <a:pt x="416" y="272"/>
                    <a:pt x="416" y="272"/>
                    <a:pt x="416" y="272"/>
                  </a:cubicBezTo>
                  <a:cubicBezTo>
                    <a:pt x="416" y="272"/>
                    <a:pt x="416" y="272"/>
                    <a:pt x="416" y="272"/>
                  </a:cubicBezTo>
                  <a:cubicBezTo>
                    <a:pt x="416" y="272"/>
                    <a:pt x="416" y="272"/>
                    <a:pt x="416" y="272"/>
                  </a:cubicBezTo>
                  <a:cubicBezTo>
                    <a:pt x="416" y="271"/>
                    <a:pt x="416" y="271"/>
                    <a:pt x="416" y="271"/>
                  </a:cubicBezTo>
                  <a:cubicBezTo>
                    <a:pt x="416" y="271"/>
                    <a:pt x="416" y="271"/>
                    <a:pt x="417" y="270"/>
                  </a:cubicBezTo>
                  <a:cubicBezTo>
                    <a:pt x="417" y="270"/>
                    <a:pt x="417" y="270"/>
                    <a:pt x="417" y="270"/>
                  </a:cubicBezTo>
                  <a:cubicBezTo>
                    <a:pt x="417" y="270"/>
                    <a:pt x="417" y="270"/>
                    <a:pt x="417" y="270"/>
                  </a:cubicBezTo>
                  <a:cubicBezTo>
                    <a:pt x="416" y="270"/>
                    <a:pt x="416" y="269"/>
                    <a:pt x="416" y="269"/>
                  </a:cubicBezTo>
                  <a:cubicBezTo>
                    <a:pt x="416" y="269"/>
                    <a:pt x="416" y="269"/>
                    <a:pt x="416" y="269"/>
                  </a:cubicBezTo>
                  <a:cubicBezTo>
                    <a:pt x="415" y="269"/>
                    <a:pt x="415" y="268"/>
                    <a:pt x="415" y="268"/>
                  </a:cubicBezTo>
                  <a:cubicBezTo>
                    <a:pt x="415" y="268"/>
                    <a:pt x="415" y="267"/>
                    <a:pt x="415" y="267"/>
                  </a:cubicBezTo>
                  <a:cubicBezTo>
                    <a:pt x="415" y="267"/>
                    <a:pt x="415" y="267"/>
                    <a:pt x="415" y="267"/>
                  </a:cubicBezTo>
                  <a:cubicBezTo>
                    <a:pt x="415" y="266"/>
                    <a:pt x="415" y="266"/>
                    <a:pt x="415" y="266"/>
                  </a:cubicBezTo>
                  <a:cubicBezTo>
                    <a:pt x="416" y="266"/>
                    <a:pt x="416" y="265"/>
                    <a:pt x="416" y="264"/>
                  </a:cubicBezTo>
                  <a:cubicBezTo>
                    <a:pt x="416" y="264"/>
                    <a:pt x="415" y="263"/>
                    <a:pt x="415" y="262"/>
                  </a:cubicBezTo>
                  <a:cubicBezTo>
                    <a:pt x="415" y="262"/>
                    <a:pt x="414" y="261"/>
                    <a:pt x="414" y="261"/>
                  </a:cubicBezTo>
                  <a:cubicBezTo>
                    <a:pt x="413" y="259"/>
                    <a:pt x="412" y="258"/>
                    <a:pt x="411" y="258"/>
                  </a:cubicBezTo>
                  <a:cubicBezTo>
                    <a:pt x="411" y="258"/>
                    <a:pt x="411" y="257"/>
                    <a:pt x="411" y="257"/>
                  </a:cubicBezTo>
                  <a:cubicBezTo>
                    <a:pt x="411" y="257"/>
                    <a:pt x="411" y="256"/>
                    <a:pt x="411" y="256"/>
                  </a:cubicBezTo>
                  <a:cubicBezTo>
                    <a:pt x="411" y="256"/>
                    <a:pt x="411" y="255"/>
                    <a:pt x="411" y="255"/>
                  </a:cubicBezTo>
                  <a:cubicBezTo>
                    <a:pt x="412" y="255"/>
                    <a:pt x="410" y="254"/>
                    <a:pt x="409" y="253"/>
                  </a:cubicBezTo>
                  <a:cubicBezTo>
                    <a:pt x="409" y="253"/>
                    <a:pt x="409" y="253"/>
                    <a:pt x="409" y="253"/>
                  </a:cubicBezTo>
                  <a:cubicBezTo>
                    <a:pt x="409" y="253"/>
                    <a:pt x="409" y="252"/>
                    <a:pt x="409" y="252"/>
                  </a:cubicBezTo>
                  <a:cubicBezTo>
                    <a:pt x="410" y="251"/>
                    <a:pt x="410" y="250"/>
                    <a:pt x="410" y="249"/>
                  </a:cubicBezTo>
                  <a:cubicBezTo>
                    <a:pt x="410" y="249"/>
                    <a:pt x="409" y="249"/>
                    <a:pt x="409" y="249"/>
                  </a:cubicBezTo>
                  <a:cubicBezTo>
                    <a:pt x="409" y="249"/>
                    <a:pt x="409" y="248"/>
                    <a:pt x="409" y="248"/>
                  </a:cubicBezTo>
                  <a:cubicBezTo>
                    <a:pt x="409" y="247"/>
                    <a:pt x="409" y="247"/>
                    <a:pt x="409" y="246"/>
                  </a:cubicBezTo>
                  <a:cubicBezTo>
                    <a:pt x="410" y="246"/>
                    <a:pt x="412" y="246"/>
                    <a:pt x="413" y="246"/>
                  </a:cubicBezTo>
                  <a:cubicBezTo>
                    <a:pt x="414" y="246"/>
                    <a:pt x="415" y="245"/>
                    <a:pt x="416" y="245"/>
                  </a:cubicBezTo>
                  <a:cubicBezTo>
                    <a:pt x="416" y="244"/>
                    <a:pt x="416" y="244"/>
                    <a:pt x="416" y="244"/>
                  </a:cubicBezTo>
                  <a:cubicBezTo>
                    <a:pt x="416" y="244"/>
                    <a:pt x="416" y="244"/>
                    <a:pt x="417" y="244"/>
                  </a:cubicBezTo>
                  <a:cubicBezTo>
                    <a:pt x="417" y="244"/>
                    <a:pt x="417" y="244"/>
                    <a:pt x="417" y="244"/>
                  </a:cubicBezTo>
                  <a:cubicBezTo>
                    <a:pt x="418" y="243"/>
                    <a:pt x="418" y="243"/>
                    <a:pt x="418" y="243"/>
                  </a:cubicBezTo>
                  <a:cubicBezTo>
                    <a:pt x="419" y="243"/>
                    <a:pt x="419" y="243"/>
                    <a:pt x="419" y="243"/>
                  </a:cubicBezTo>
                  <a:cubicBezTo>
                    <a:pt x="419" y="243"/>
                    <a:pt x="419" y="243"/>
                    <a:pt x="419" y="244"/>
                  </a:cubicBezTo>
                  <a:cubicBezTo>
                    <a:pt x="420" y="244"/>
                    <a:pt x="420" y="244"/>
                    <a:pt x="420" y="244"/>
                  </a:cubicBezTo>
                  <a:cubicBezTo>
                    <a:pt x="421" y="244"/>
                    <a:pt x="421" y="244"/>
                    <a:pt x="421" y="244"/>
                  </a:cubicBezTo>
                  <a:cubicBezTo>
                    <a:pt x="422" y="244"/>
                    <a:pt x="422" y="244"/>
                    <a:pt x="423" y="243"/>
                  </a:cubicBezTo>
                  <a:cubicBezTo>
                    <a:pt x="424" y="243"/>
                    <a:pt x="425" y="242"/>
                    <a:pt x="427" y="242"/>
                  </a:cubicBezTo>
                  <a:cubicBezTo>
                    <a:pt x="427" y="242"/>
                    <a:pt x="427" y="242"/>
                    <a:pt x="428" y="242"/>
                  </a:cubicBezTo>
                  <a:cubicBezTo>
                    <a:pt x="428" y="242"/>
                    <a:pt x="429" y="243"/>
                    <a:pt x="430" y="242"/>
                  </a:cubicBezTo>
                  <a:cubicBezTo>
                    <a:pt x="431" y="242"/>
                    <a:pt x="431" y="242"/>
                    <a:pt x="432" y="241"/>
                  </a:cubicBezTo>
                  <a:cubicBezTo>
                    <a:pt x="432" y="240"/>
                    <a:pt x="433" y="240"/>
                    <a:pt x="434" y="239"/>
                  </a:cubicBezTo>
                  <a:cubicBezTo>
                    <a:pt x="434" y="239"/>
                    <a:pt x="435" y="239"/>
                    <a:pt x="436" y="238"/>
                  </a:cubicBezTo>
                  <a:cubicBezTo>
                    <a:pt x="436" y="238"/>
                    <a:pt x="436" y="238"/>
                    <a:pt x="436" y="238"/>
                  </a:cubicBezTo>
                  <a:cubicBezTo>
                    <a:pt x="437" y="238"/>
                    <a:pt x="437" y="237"/>
                    <a:pt x="438" y="237"/>
                  </a:cubicBezTo>
                  <a:cubicBezTo>
                    <a:pt x="438" y="237"/>
                    <a:pt x="439" y="238"/>
                    <a:pt x="439" y="238"/>
                  </a:cubicBezTo>
                  <a:cubicBezTo>
                    <a:pt x="440" y="238"/>
                    <a:pt x="440" y="238"/>
                    <a:pt x="441" y="238"/>
                  </a:cubicBezTo>
                  <a:cubicBezTo>
                    <a:pt x="442" y="238"/>
                    <a:pt x="443" y="238"/>
                    <a:pt x="444" y="237"/>
                  </a:cubicBezTo>
                  <a:cubicBezTo>
                    <a:pt x="444" y="236"/>
                    <a:pt x="445" y="236"/>
                    <a:pt x="446" y="235"/>
                  </a:cubicBezTo>
                  <a:cubicBezTo>
                    <a:pt x="446" y="235"/>
                    <a:pt x="446" y="235"/>
                    <a:pt x="447" y="235"/>
                  </a:cubicBezTo>
                  <a:cubicBezTo>
                    <a:pt x="447" y="235"/>
                    <a:pt x="448" y="235"/>
                    <a:pt x="449" y="235"/>
                  </a:cubicBezTo>
                  <a:cubicBezTo>
                    <a:pt x="450" y="234"/>
                    <a:pt x="451" y="234"/>
                    <a:pt x="452" y="233"/>
                  </a:cubicBezTo>
                  <a:cubicBezTo>
                    <a:pt x="452" y="233"/>
                    <a:pt x="453" y="233"/>
                    <a:pt x="454" y="233"/>
                  </a:cubicBezTo>
                  <a:cubicBezTo>
                    <a:pt x="454" y="232"/>
                    <a:pt x="454" y="232"/>
                    <a:pt x="454" y="232"/>
                  </a:cubicBezTo>
                  <a:cubicBezTo>
                    <a:pt x="455" y="232"/>
                    <a:pt x="455" y="232"/>
                    <a:pt x="455" y="232"/>
                  </a:cubicBezTo>
                  <a:cubicBezTo>
                    <a:pt x="455" y="232"/>
                    <a:pt x="456" y="232"/>
                    <a:pt x="456" y="232"/>
                  </a:cubicBezTo>
                  <a:cubicBezTo>
                    <a:pt x="456" y="233"/>
                    <a:pt x="456" y="233"/>
                    <a:pt x="457" y="233"/>
                  </a:cubicBezTo>
                  <a:cubicBezTo>
                    <a:pt x="457" y="235"/>
                    <a:pt x="456" y="237"/>
                    <a:pt x="455" y="238"/>
                  </a:cubicBezTo>
                  <a:cubicBezTo>
                    <a:pt x="455" y="238"/>
                    <a:pt x="455" y="239"/>
                    <a:pt x="454" y="239"/>
                  </a:cubicBezTo>
                  <a:cubicBezTo>
                    <a:pt x="453" y="240"/>
                    <a:pt x="452" y="242"/>
                    <a:pt x="452" y="243"/>
                  </a:cubicBezTo>
                  <a:cubicBezTo>
                    <a:pt x="452" y="243"/>
                    <a:pt x="453" y="243"/>
                    <a:pt x="453" y="244"/>
                  </a:cubicBezTo>
                  <a:cubicBezTo>
                    <a:pt x="453" y="244"/>
                    <a:pt x="453" y="244"/>
                    <a:pt x="454" y="244"/>
                  </a:cubicBezTo>
                  <a:cubicBezTo>
                    <a:pt x="454" y="245"/>
                    <a:pt x="455" y="246"/>
                    <a:pt x="455" y="246"/>
                  </a:cubicBezTo>
                  <a:cubicBezTo>
                    <a:pt x="455" y="246"/>
                    <a:pt x="455" y="246"/>
                    <a:pt x="455" y="246"/>
                  </a:cubicBezTo>
                  <a:cubicBezTo>
                    <a:pt x="455" y="246"/>
                    <a:pt x="455" y="246"/>
                    <a:pt x="455" y="245"/>
                  </a:cubicBezTo>
                  <a:cubicBezTo>
                    <a:pt x="455" y="245"/>
                    <a:pt x="455" y="244"/>
                    <a:pt x="454" y="244"/>
                  </a:cubicBezTo>
                  <a:cubicBezTo>
                    <a:pt x="454" y="243"/>
                    <a:pt x="453" y="243"/>
                    <a:pt x="453" y="241"/>
                  </a:cubicBezTo>
                  <a:cubicBezTo>
                    <a:pt x="454" y="241"/>
                    <a:pt x="455" y="240"/>
                    <a:pt x="456" y="239"/>
                  </a:cubicBezTo>
                  <a:cubicBezTo>
                    <a:pt x="457" y="238"/>
                    <a:pt x="458" y="237"/>
                    <a:pt x="458" y="237"/>
                  </a:cubicBezTo>
                  <a:cubicBezTo>
                    <a:pt x="458" y="237"/>
                    <a:pt x="458" y="237"/>
                    <a:pt x="459" y="237"/>
                  </a:cubicBezTo>
                  <a:cubicBezTo>
                    <a:pt x="459" y="236"/>
                    <a:pt x="459" y="236"/>
                    <a:pt x="459" y="236"/>
                  </a:cubicBezTo>
                  <a:cubicBezTo>
                    <a:pt x="459" y="235"/>
                    <a:pt x="460" y="235"/>
                    <a:pt x="460" y="234"/>
                  </a:cubicBezTo>
                  <a:cubicBezTo>
                    <a:pt x="461" y="233"/>
                    <a:pt x="461" y="231"/>
                    <a:pt x="461" y="230"/>
                  </a:cubicBezTo>
                  <a:cubicBezTo>
                    <a:pt x="460" y="229"/>
                    <a:pt x="459" y="229"/>
                    <a:pt x="458" y="229"/>
                  </a:cubicBezTo>
                  <a:cubicBezTo>
                    <a:pt x="458" y="229"/>
                    <a:pt x="458" y="229"/>
                    <a:pt x="458" y="229"/>
                  </a:cubicBezTo>
                  <a:cubicBezTo>
                    <a:pt x="458" y="229"/>
                    <a:pt x="457" y="229"/>
                    <a:pt x="457" y="229"/>
                  </a:cubicBezTo>
                  <a:cubicBezTo>
                    <a:pt x="457" y="228"/>
                    <a:pt x="455" y="228"/>
                    <a:pt x="454" y="227"/>
                  </a:cubicBezTo>
                  <a:cubicBezTo>
                    <a:pt x="454" y="227"/>
                    <a:pt x="454" y="227"/>
                    <a:pt x="454" y="227"/>
                  </a:cubicBezTo>
                  <a:cubicBezTo>
                    <a:pt x="454" y="227"/>
                    <a:pt x="453" y="227"/>
                    <a:pt x="453" y="227"/>
                  </a:cubicBezTo>
                  <a:cubicBezTo>
                    <a:pt x="452" y="227"/>
                    <a:pt x="452" y="226"/>
                    <a:pt x="452" y="226"/>
                  </a:cubicBezTo>
                  <a:cubicBezTo>
                    <a:pt x="452" y="226"/>
                    <a:pt x="452" y="226"/>
                    <a:pt x="452" y="225"/>
                  </a:cubicBezTo>
                  <a:cubicBezTo>
                    <a:pt x="451" y="225"/>
                    <a:pt x="451" y="225"/>
                    <a:pt x="451" y="224"/>
                  </a:cubicBezTo>
                  <a:cubicBezTo>
                    <a:pt x="451" y="224"/>
                    <a:pt x="450" y="224"/>
                    <a:pt x="450" y="224"/>
                  </a:cubicBezTo>
                  <a:cubicBezTo>
                    <a:pt x="450" y="224"/>
                    <a:pt x="449" y="224"/>
                    <a:pt x="449" y="224"/>
                  </a:cubicBezTo>
                  <a:cubicBezTo>
                    <a:pt x="449" y="224"/>
                    <a:pt x="448" y="224"/>
                    <a:pt x="447" y="223"/>
                  </a:cubicBezTo>
                  <a:cubicBezTo>
                    <a:pt x="447" y="223"/>
                    <a:pt x="447" y="223"/>
                    <a:pt x="447" y="223"/>
                  </a:cubicBezTo>
                  <a:cubicBezTo>
                    <a:pt x="447" y="223"/>
                    <a:pt x="447" y="224"/>
                    <a:pt x="447" y="224"/>
                  </a:cubicBezTo>
                  <a:cubicBezTo>
                    <a:pt x="447" y="224"/>
                    <a:pt x="446" y="225"/>
                    <a:pt x="446" y="225"/>
                  </a:cubicBezTo>
                  <a:cubicBezTo>
                    <a:pt x="446" y="225"/>
                    <a:pt x="445" y="225"/>
                    <a:pt x="445" y="225"/>
                  </a:cubicBezTo>
                  <a:cubicBezTo>
                    <a:pt x="444" y="224"/>
                    <a:pt x="444" y="221"/>
                    <a:pt x="444" y="220"/>
                  </a:cubicBezTo>
                  <a:cubicBezTo>
                    <a:pt x="444" y="220"/>
                    <a:pt x="444" y="220"/>
                    <a:pt x="444" y="220"/>
                  </a:cubicBezTo>
                  <a:cubicBezTo>
                    <a:pt x="444" y="220"/>
                    <a:pt x="444" y="219"/>
                    <a:pt x="445" y="218"/>
                  </a:cubicBezTo>
                  <a:cubicBezTo>
                    <a:pt x="445" y="218"/>
                    <a:pt x="445" y="218"/>
                    <a:pt x="445" y="218"/>
                  </a:cubicBezTo>
                  <a:cubicBezTo>
                    <a:pt x="446" y="218"/>
                    <a:pt x="447" y="218"/>
                    <a:pt x="447" y="218"/>
                  </a:cubicBezTo>
                  <a:cubicBezTo>
                    <a:pt x="447" y="216"/>
                    <a:pt x="447" y="216"/>
                    <a:pt x="446" y="215"/>
                  </a:cubicBezTo>
                  <a:cubicBezTo>
                    <a:pt x="446" y="215"/>
                    <a:pt x="444" y="214"/>
                    <a:pt x="443" y="214"/>
                  </a:cubicBezTo>
                  <a:cubicBezTo>
                    <a:pt x="443" y="214"/>
                    <a:pt x="443" y="214"/>
                    <a:pt x="442" y="214"/>
                  </a:cubicBezTo>
                  <a:cubicBezTo>
                    <a:pt x="442" y="214"/>
                    <a:pt x="442" y="214"/>
                    <a:pt x="442" y="214"/>
                  </a:cubicBezTo>
                  <a:cubicBezTo>
                    <a:pt x="442" y="214"/>
                    <a:pt x="442" y="214"/>
                    <a:pt x="442" y="214"/>
                  </a:cubicBezTo>
                  <a:cubicBezTo>
                    <a:pt x="441" y="214"/>
                    <a:pt x="441" y="214"/>
                    <a:pt x="441" y="214"/>
                  </a:cubicBezTo>
                  <a:cubicBezTo>
                    <a:pt x="441" y="214"/>
                    <a:pt x="441" y="214"/>
                    <a:pt x="441" y="214"/>
                  </a:cubicBezTo>
                  <a:cubicBezTo>
                    <a:pt x="440" y="214"/>
                    <a:pt x="440" y="214"/>
                    <a:pt x="440" y="214"/>
                  </a:cubicBezTo>
                  <a:cubicBezTo>
                    <a:pt x="440" y="214"/>
                    <a:pt x="440" y="214"/>
                    <a:pt x="440" y="214"/>
                  </a:cubicBezTo>
                  <a:cubicBezTo>
                    <a:pt x="440" y="214"/>
                    <a:pt x="440" y="214"/>
                    <a:pt x="440" y="214"/>
                  </a:cubicBezTo>
                  <a:cubicBezTo>
                    <a:pt x="439" y="214"/>
                    <a:pt x="439" y="214"/>
                    <a:pt x="439" y="213"/>
                  </a:cubicBezTo>
                  <a:cubicBezTo>
                    <a:pt x="439" y="213"/>
                    <a:pt x="439" y="212"/>
                    <a:pt x="440" y="212"/>
                  </a:cubicBezTo>
                  <a:cubicBezTo>
                    <a:pt x="440" y="212"/>
                    <a:pt x="440" y="212"/>
                    <a:pt x="440" y="212"/>
                  </a:cubicBezTo>
                  <a:cubicBezTo>
                    <a:pt x="440" y="212"/>
                    <a:pt x="440" y="212"/>
                    <a:pt x="440" y="212"/>
                  </a:cubicBezTo>
                  <a:cubicBezTo>
                    <a:pt x="440" y="212"/>
                    <a:pt x="440" y="211"/>
                    <a:pt x="440" y="211"/>
                  </a:cubicBezTo>
                  <a:cubicBezTo>
                    <a:pt x="440" y="211"/>
                    <a:pt x="440" y="210"/>
                    <a:pt x="440" y="210"/>
                  </a:cubicBezTo>
                  <a:cubicBezTo>
                    <a:pt x="440" y="210"/>
                    <a:pt x="440" y="210"/>
                    <a:pt x="440" y="209"/>
                  </a:cubicBezTo>
                  <a:cubicBezTo>
                    <a:pt x="440" y="209"/>
                    <a:pt x="440" y="208"/>
                    <a:pt x="440" y="207"/>
                  </a:cubicBezTo>
                  <a:cubicBezTo>
                    <a:pt x="440" y="207"/>
                    <a:pt x="440" y="207"/>
                    <a:pt x="440" y="207"/>
                  </a:cubicBezTo>
                  <a:cubicBezTo>
                    <a:pt x="441" y="207"/>
                    <a:pt x="441" y="207"/>
                    <a:pt x="441" y="207"/>
                  </a:cubicBezTo>
                  <a:cubicBezTo>
                    <a:pt x="441" y="207"/>
                    <a:pt x="442" y="207"/>
                    <a:pt x="442" y="208"/>
                  </a:cubicBezTo>
                  <a:cubicBezTo>
                    <a:pt x="443" y="208"/>
                    <a:pt x="443" y="208"/>
                    <a:pt x="444" y="208"/>
                  </a:cubicBezTo>
                  <a:cubicBezTo>
                    <a:pt x="444" y="208"/>
                    <a:pt x="444" y="208"/>
                    <a:pt x="444" y="208"/>
                  </a:cubicBezTo>
                  <a:cubicBezTo>
                    <a:pt x="444" y="208"/>
                    <a:pt x="444" y="208"/>
                    <a:pt x="444" y="208"/>
                  </a:cubicBezTo>
                  <a:cubicBezTo>
                    <a:pt x="445" y="208"/>
                    <a:pt x="445" y="208"/>
                    <a:pt x="445" y="209"/>
                  </a:cubicBezTo>
                  <a:cubicBezTo>
                    <a:pt x="446" y="209"/>
                    <a:pt x="446" y="209"/>
                    <a:pt x="446" y="210"/>
                  </a:cubicBezTo>
                  <a:cubicBezTo>
                    <a:pt x="446" y="210"/>
                    <a:pt x="446" y="210"/>
                    <a:pt x="446" y="210"/>
                  </a:cubicBezTo>
                  <a:cubicBezTo>
                    <a:pt x="446" y="210"/>
                    <a:pt x="446" y="210"/>
                    <a:pt x="446" y="211"/>
                  </a:cubicBezTo>
                  <a:cubicBezTo>
                    <a:pt x="446" y="211"/>
                    <a:pt x="446" y="211"/>
                    <a:pt x="446" y="211"/>
                  </a:cubicBezTo>
                  <a:cubicBezTo>
                    <a:pt x="447" y="211"/>
                    <a:pt x="447" y="211"/>
                    <a:pt x="447" y="211"/>
                  </a:cubicBezTo>
                  <a:cubicBezTo>
                    <a:pt x="447" y="211"/>
                    <a:pt x="448" y="211"/>
                    <a:pt x="448" y="211"/>
                  </a:cubicBezTo>
                  <a:cubicBezTo>
                    <a:pt x="448" y="211"/>
                    <a:pt x="448" y="211"/>
                    <a:pt x="448" y="211"/>
                  </a:cubicBezTo>
                  <a:cubicBezTo>
                    <a:pt x="448" y="210"/>
                    <a:pt x="449" y="210"/>
                    <a:pt x="449" y="210"/>
                  </a:cubicBezTo>
                  <a:cubicBezTo>
                    <a:pt x="449" y="209"/>
                    <a:pt x="449" y="209"/>
                    <a:pt x="449" y="209"/>
                  </a:cubicBezTo>
                  <a:cubicBezTo>
                    <a:pt x="449" y="209"/>
                    <a:pt x="449" y="209"/>
                    <a:pt x="449" y="208"/>
                  </a:cubicBezTo>
                  <a:cubicBezTo>
                    <a:pt x="449" y="208"/>
                    <a:pt x="450" y="208"/>
                    <a:pt x="450" y="207"/>
                  </a:cubicBezTo>
                  <a:cubicBezTo>
                    <a:pt x="450" y="207"/>
                    <a:pt x="450" y="207"/>
                    <a:pt x="450" y="207"/>
                  </a:cubicBezTo>
                  <a:cubicBezTo>
                    <a:pt x="450" y="207"/>
                    <a:pt x="450" y="207"/>
                    <a:pt x="450" y="207"/>
                  </a:cubicBezTo>
                  <a:cubicBezTo>
                    <a:pt x="450" y="206"/>
                    <a:pt x="450" y="206"/>
                    <a:pt x="449" y="206"/>
                  </a:cubicBezTo>
                  <a:cubicBezTo>
                    <a:pt x="449" y="206"/>
                    <a:pt x="449" y="206"/>
                    <a:pt x="449" y="206"/>
                  </a:cubicBezTo>
                  <a:cubicBezTo>
                    <a:pt x="449" y="206"/>
                    <a:pt x="448" y="205"/>
                    <a:pt x="448" y="205"/>
                  </a:cubicBezTo>
                  <a:cubicBezTo>
                    <a:pt x="448" y="204"/>
                    <a:pt x="448" y="204"/>
                    <a:pt x="448" y="204"/>
                  </a:cubicBezTo>
                  <a:cubicBezTo>
                    <a:pt x="449" y="204"/>
                    <a:pt x="449" y="203"/>
                    <a:pt x="450" y="203"/>
                  </a:cubicBezTo>
                  <a:cubicBezTo>
                    <a:pt x="450" y="203"/>
                    <a:pt x="450" y="203"/>
                    <a:pt x="450" y="203"/>
                  </a:cubicBezTo>
                  <a:cubicBezTo>
                    <a:pt x="450" y="203"/>
                    <a:pt x="451" y="203"/>
                    <a:pt x="451" y="203"/>
                  </a:cubicBezTo>
                  <a:cubicBezTo>
                    <a:pt x="451" y="202"/>
                    <a:pt x="451" y="202"/>
                    <a:pt x="451" y="201"/>
                  </a:cubicBezTo>
                  <a:cubicBezTo>
                    <a:pt x="451" y="201"/>
                    <a:pt x="451" y="201"/>
                    <a:pt x="450" y="201"/>
                  </a:cubicBezTo>
                  <a:cubicBezTo>
                    <a:pt x="450" y="201"/>
                    <a:pt x="450" y="201"/>
                    <a:pt x="450" y="201"/>
                  </a:cubicBezTo>
                  <a:cubicBezTo>
                    <a:pt x="450" y="201"/>
                    <a:pt x="450" y="201"/>
                    <a:pt x="450" y="201"/>
                  </a:cubicBezTo>
                  <a:cubicBezTo>
                    <a:pt x="449" y="201"/>
                    <a:pt x="449" y="200"/>
                    <a:pt x="449" y="200"/>
                  </a:cubicBezTo>
                  <a:cubicBezTo>
                    <a:pt x="449" y="200"/>
                    <a:pt x="448" y="199"/>
                    <a:pt x="448" y="199"/>
                  </a:cubicBezTo>
                  <a:cubicBezTo>
                    <a:pt x="448" y="199"/>
                    <a:pt x="449" y="198"/>
                    <a:pt x="449" y="198"/>
                  </a:cubicBezTo>
                  <a:cubicBezTo>
                    <a:pt x="450" y="197"/>
                    <a:pt x="452" y="197"/>
                    <a:pt x="453" y="197"/>
                  </a:cubicBezTo>
                  <a:cubicBezTo>
                    <a:pt x="453" y="197"/>
                    <a:pt x="453" y="197"/>
                    <a:pt x="454" y="196"/>
                  </a:cubicBezTo>
                  <a:cubicBezTo>
                    <a:pt x="454" y="196"/>
                    <a:pt x="454" y="196"/>
                    <a:pt x="454" y="196"/>
                  </a:cubicBezTo>
                  <a:cubicBezTo>
                    <a:pt x="454" y="195"/>
                    <a:pt x="454" y="195"/>
                    <a:pt x="455" y="195"/>
                  </a:cubicBezTo>
                  <a:cubicBezTo>
                    <a:pt x="455" y="195"/>
                    <a:pt x="455" y="195"/>
                    <a:pt x="456" y="194"/>
                  </a:cubicBezTo>
                  <a:cubicBezTo>
                    <a:pt x="456" y="194"/>
                    <a:pt x="456" y="193"/>
                    <a:pt x="457" y="192"/>
                  </a:cubicBezTo>
                  <a:cubicBezTo>
                    <a:pt x="457" y="192"/>
                    <a:pt x="457" y="191"/>
                    <a:pt x="458" y="190"/>
                  </a:cubicBezTo>
                  <a:cubicBezTo>
                    <a:pt x="458" y="189"/>
                    <a:pt x="459" y="188"/>
                    <a:pt x="460" y="187"/>
                  </a:cubicBezTo>
                  <a:cubicBezTo>
                    <a:pt x="461" y="187"/>
                    <a:pt x="461" y="187"/>
                    <a:pt x="461" y="187"/>
                  </a:cubicBezTo>
                  <a:cubicBezTo>
                    <a:pt x="462" y="187"/>
                    <a:pt x="462" y="187"/>
                    <a:pt x="462" y="187"/>
                  </a:cubicBezTo>
                  <a:cubicBezTo>
                    <a:pt x="462" y="187"/>
                    <a:pt x="462" y="187"/>
                    <a:pt x="462" y="187"/>
                  </a:cubicBezTo>
                  <a:cubicBezTo>
                    <a:pt x="462" y="187"/>
                    <a:pt x="463" y="186"/>
                    <a:pt x="463" y="186"/>
                  </a:cubicBezTo>
                  <a:cubicBezTo>
                    <a:pt x="464" y="186"/>
                    <a:pt x="464" y="185"/>
                    <a:pt x="464" y="185"/>
                  </a:cubicBezTo>
                  <a:cubicBezTo>
                    <a:pt x="464" y="185"/>
                    <a:pt x="464" y="185"/>
                    <a:pt x="464" y="185"/>
                  </a:cubicBezTo>
                  <a:cubicBezTo>
                    <a:pt x="465" y="184"/>
                    <a:pt x="465" y="184"/>
                    <a:pt x="466" y="183"/>
                  </a:cubicBezTo>
                  <a:cubicBezTo>
                    <a:pt x="466" y="183"/>
                    <a:pt x="466" y="183"/>
                    <a:pt x="467" y="183"/>
                  </a:cubicBezTo>
                  <a:cubicBezTo>
                    <a:pt x="467" y="183"/>
                    <a:pt x="468" y="183"/>
                    <a:pt x="468" y="183"/>
                  </a:cubicBezTo>
                  <a:cubicBezTo>
                    <a:pt x="469" y="182"/>
                    <a:pt x="471" y="181"/>
                    <a:pt x="472" y="181"/>
                  </a:cubicBezTo>
                  <a:cubicBezTo>
                    <a:pt x="473" y="181"/>
                    <a:pt x="473" y="181"/>
                    <a:pt x="473" y="181"/>
                  </a:cubicBezTo>
                  <a:cubicBezTo>
                    <a:pt x="474" y="181"/>
                    <a:pt x="474" y="181"/>
                    <a:pt x="475" y="181"/>
                  </a:cubicBezTo>
                  <a:cubicBezTo>
                    <a:pt x="476" y="181"/>
                    <a:pt x="476" y="180"/>
                    <a:pt x="476" y="179"/>
                  </a:cubicBezTo>
                  <a:cubicBezTo>
                    <a:pt x="476" y="179"/>
                    <a:pt x="476" y="178"/>
                    <a:pt x="477" y="178"/>
                  </a:cubicBezTo>
                  <a:cubicBezTo>
                    <a:pt x="477" y="178"/>
                    <a:pt x="478" y="178"/>
                    <a:pt x="478" y="178"/>
                  </a:cubicBezTo>
                  <a:cubicBezTo>
                    <a:pt x="478" y="178"/>
                    <a:pt x="478" y="178"/>
                    <a:pt x="478" y="178"/>
                  </a:cubicBezTo>
                  <a:cubicBezTo>
                    <a:pt x="478" y="178"/>
                    <a:pt x="479" y="178"/>
                    <a:pt x="479" y="178"/>
                  </a:cubicBezTo>
                  <a:cubicBezTo>
                    <a:pt x="479" y="178"/>
                    <a:pt x="480" y="178"/>
                    <a:pt x="480" y="178"/>
                  </a:cubicBezTo>
                  <a:cubicBezTo>
                    <a:pt x="480" y="178"/>
                    <a:pt x="480" y="178"/>
                    <a:pt x="481" y="177"/>
                  </a:cubicBezTo>
                  <a:cubicBezTo>
                    <a:pt x="481" y="177"/>
                    <a:pt x="481" y="177"/>
                    <a:pt x="482" y="177"/>
                  </a:cubicBezTo>
                  <a:cubicBezTo>
                    <a:pt x="482" y="176"/>
                    <a:pt x="482" y="176"/>
                    <a:pt x="482" y="176"/>
                  </a:cubicBezTo>
                  <a:cubicBezTo>
                    <a:pt x="483" y="176"/>
                    <a:pt x="483" y="176"/>
                    <a:pt x="483" y="176"/>
                  </a:cubicBezTo>
                  <a:cubicBezTo>
                    <a:pt x="484" y="176"/>
                    <a:pt x="484" y="175"/>
                    <a:pt x="485" y="175"/>
                  </a:cubicBezTo>
                  <a:cubicBezTo>
                    <a:pt x="485" y="175"/>
                    <a:pt x="486" y="175"/>
                    <a:pt x="486" y="175"/>
                  </a:cubicBezTo>
                  <a:cubicBezTo>
                    <a:pt x="486" y="175"/>
                    <a:pt x="486" y="175"/>
                    <a:pt x="486" y="175"/>
                  </a:cubicBezTo>
                  <a:cubicBezTo>
                    <a:pt x="487" y="174"/>
                    <a:pt x="488" y="173"/>
                    <a:pt x="489" y="173"/>
                  </a:cubicBezTo>
                  <a:cubicBezTo>
                    <a:pt x="489" y="173"/>
                    <a:pt x="490" y="173"/>
                    <a:pt x="490" y="173"/>
                  </a:cubicBezTo>
                  <a:cubicBezTo>
                    <a:pt x="491" y="172"/>
                    <a:pt x="492" y="172"/>
                    <a:pt x="493" y="172"/>
                  </a:cubicBezTo>
                  <a:cubicBezTo>
                    <a:pt x="493" y="171"/>
                    <a:pt x="493" y="171"/>
                    <a:pt x="493" y="171"/>
                  </a:cubicBezTo>
                  <a:cubicBezTo>
                    <a:pt x="493" y="171"/>
                    <a:pt x="493" y="171"/>
                    <a:pt x="493" y="170"/>
                  </a:cubicBezTo>
                  <a:cubicBezTo>
                    <a:pt x="493" y="170"/>
                    <a:pt x="493" y="170"/>
                    <a:pt x="492" y="170"/>
                  </a:cubicBezTo>
                  <a:cubicBezTo>
                    <a:pt x="492" y="170"/>
                    <a:pt x="492" y="170"/>
                    <a:pt x="492" y="170"/>
                  </a:cubicBezTo>
                  <a:cubicBezTo>
                    <a:pt x="492" y="170"/>
                    <a:pt x="492" y="170"/>
                    <a:pt x="492" y="170"/>
                  </a:cubicBezTo>
                  <a:cubicBezTo>
                    <a:pt x="492" y="170"/>
                    <a:pt x="492" y="170"/>
                    <a:pt x="492" y="170"/>
                  </a:cubicBezTo>
                  <a:cubicBezTo>
                    <a:pt x="492" y="170"/>
                    <a:pt x="492" y="170"/>
                    <a:pt x="492" y="170"/>
                  </a:cubicBezTo>
                  <a:cubicBezTo>
                    <a:pt x="492" y="171"/>
                    <a:pt x="492" y="171"/>
                    <a:pt x="491" y="171"/>
                  </a:cubicBezTo>
                  <a:cubicBezTo>
                    <a:pt x="490" y="171"/>
                    <a:pt x="489" y="172"/>
                    <a:pt x="488" y="172"/>
                  </a:cubicBezTo>
                  <a:cubicBezTo>
                    <a:pt x="488" y="172"/>
                    <a:pt x="488" y="172"/>
                    <a:pt x="488" y="172"/>
                  </a:cubicBezTo>
                  <a:cubicBezTo>
                    <a:pt x="488" y="172"/>
                    <a:pt x="488" y="172"/>
                    <a:pt x="488" y="172"/>
                  </a:cubicBezTo>
                  <a:cubicBezTo>
                    <a:pt x="487" y="172"/>
                    <a:pt x="487" y="172"/>
                    <a:pt x="487" y="172"/>
                  </a:cubicBezTo>
                  <a:cubicBezTo>
                    <a:pt x="484" y="171"/>
                    <a:pt x="484" y="172"/>
                    <a:pt x="484" y="173"/>
                  </a:cubicBezTo>
                  <a:cubicBezTo>
                    <a:pt x="484" y="173"/>
                    <a:pt x="484" y="173"/>
                    <a:pt x="483" y="173"/>
                  </a:cubicBezTo>
                  <a:cubicBezTo>
                    <a:pt x="483" y="173"/>
                    <a:pt x="483" y="173"/>
                    <a:pt x="483" y="173"/>
                  </a:cubicBezTo>
                  <a:cubicBezTo>
                    <a:pt x="482" y="173"/>
                    <a:pt x="482" y="172"/>
                    <a:pt x="481" y="172"/>
                  </a:cubicBezTo>
                  <a:cubicBezTo>
                    <a:pt x="481" y="171"/>
                    <a:pt x="481" y="169"/>
                    <a:pt x="482" y="168"/>
                  </a:cubicBezTo>
                  <a:cubicBezTo>
                    <a:pt x="483" y="166"/>
                    <a:pt x="485" y="166"/>
                    <a:pt x="487" y="166"/>
                  </a:cubicBezTo>
                  <a:cubicBezTo>
                    <a:pt x="487" y="166"/>
                    <a:pt x="487" y="166"/>
                    <a:pt x="487" y="166"/>
                  </a:cubicBezTo>
                  <a:cubicBezTo>
                    <a:pt x="487" y="166"/>
                    <a:pt x="487" y="166"/>
                    <a:pt x="487" y="166"/>
                  </a:cubicBezTo>
                  <a:cubicBezTo>
                    <a:pt x="487" y="165"/>
                    <a:pt x="487" y="165"/>
                    <a:pt x="487" y="164"/>
                  </a:cubicBezTo>
                  <a:cubicBezTo>
                    <a:pt x="487" y="164"/>
                    <a:pt x="487" y="164"/>
                    <a:pt x="487" y="164"/>
                  </a:cubicBezTo>
                  <a:cubicBezTo>
                    <a:pt x="487" y="164"/>
                    <a:pt x="488" y="164"/>
                    <a:pt x="488" y="164"/>
                  </a:cubicBezTo>
                  <a:cubicBezTo>
                    <a:pt x="488" y="164"/>
                    <a:pt x="488" y="164"/>
                    <a:pt x="489" y="164"/>
                  </a:cubicBezTo>
                  <a:cubicBezTo>
                    <a:pt x="489" y="164"/>
                    <a:pt x="490" y="164"/>
                    <a:pt x="490" y="164"/>
                  </a:cubicBezTo>
                  <a:cubicBezTo>
                    <a:pt x="491" y="164"/>
                    <a:pt x="491" y="164"/>
                    <a:pt x="491" y="164"/>
                  </a:cubicBezTo>
                  <a:cubicBezTo>
                    <a:pt x="491" y="164"/>
                    <a:pt x="491" y="164"/>
                    <a:pt x="491" y="164"/>
                  </a:cubicBezTo>
                  <a:cubicBezTo>
                    <a:pt x="492" y="164"/>
                    <a:pt x="492" y="164"/>
                    <a:pt x="492" y="164"/>
                  </a:cubicBezTo>
                  <a:cubicBezTo>
                    <a:pt x="492" y="164"/>
                    <a:pt x="492" y="164"/>
                    <a:pt x="492" y="164"/>
                  </a:cubicBezTo>
                  <a:cubicBezTo>
                    <a:pt x="493" y="164"/>
                    <a:pt x="493" y="164"/>
                    <a:pt x="493" y="164"/>
                  </a:cubicBezTo>
                  <a:cubicBezTo>
                    <a:pt x="493" y="164"/>
                    <a:pt x="493" y="164"/>
                    <a:pt x="494" y="164"/>
                  </a:cubicBezTo>
                  <a:cubicBezTo>
                    <a:pt x="494" y="163"/>
                    <a:pt x="495" y="163"/>
                    <a:pt x="495" y="163"/>
                  </a:cubicBezTo>
                  <a:cubicBezTo>
                    <a:pt x="495" y="163"/>
                    <a:pt x="496" y="163"/>
                    <a:pt x="496" y="163"/>
                  </a:cubicBezTo>
                  <a:cubicBezTo>
                    <a:pt x="496" y="163"/>
                    <a:pt x="497" y="163"/>
                    <a:pt x="497" y="163"/>
                  </a:cubicBezTo>
                  <a:cubicBezTo>
                    <a:pt x="498" y="163"/>
                    <a:pt x="498" y="163"/>
                    <a:pt x="499" y="162"/>
                  </a:cubicBezTo>
                  <a:cubicBezTo>
                    <a:pt x="500" y="162"/>
                    <a:pt x="500" y="162"/>
                    <a:pt x="500" y="162"/>
                  </a:cubicBezTo>
                  <a:cubicBezTo>
                    <a:pt x="501" y="162"/>
                    <a:pt x="501" y="162"/>
                    <a:pt x="501" y="162"/>
                  </a:cubicBezTo>
                  <a:cubicBezTo>
                    <a:pt x="501" y="162"/>
                    <a:pt x="501" y="162"/>
                    <a:pt x="501" y="162"/>
                  </a:cubicBezTo>
                  <a:cubicBezTo>
                    <a:pt x="501" y="162"/>
                    <a:pt x="502" y="162"/>
                    <a:pt x="502" y="162"/>
                  </a:cubicBezTo>
                  <a:cubicBezTo>
                    <a:pt x="502" y="162"/>
                    <a:pt x="502" y="162"/>
                    <a:pt x="503" y="162"/>
                  </a:cubicBezTo>
                  <a:cubicBezTo>
                    <a:pt x="503" y="162"/>
                    <a:pt x="504" y="162"/>
                    <a:pt x="505" y="162"/>
                  </a:cubicBezTo>
                  <a:cubicBezTo>
                    <a:pt x="505" y="162"/>
                    <a:pt x="505" y="162"/>
                    <a:pt x="506" y="162"/>
                  </a:cubicBezTo>
                  <a:cubicBezTo>
                    <a:pt x="508" y="164"/>
                    <a:pt x="506" y="166"/>
                    <a:pt x="505" y="167"/>
                  </a:cubicBezTo>
                  <a:cubicBezTo>
                    <a:pt x="504" y="168"/>
                    <a:pt x="503" y="169"/>
                    <a:pt x="503" y="169"/>
                  </a:cubicBezTo>
                  <a:cubicBezTo>
                    <a:pt x="503" y="170"/>
                    <a:pt x="503" y="170"/>
                    <a:pt x="504" y="171"/>
                  </a:cubicBezTo>
                  <a:cubicBezTo>
                    <a:pt x="504" y="171"/>
                    <a:pt x="504" y="171"/>
                    <a:pt x="504" y="171"/>
                  </a:cubicBezTo>
                  <a:cubicBezTo>
                    <a:pt x="505" y="171"/>
                    <a:pt x="506" y="171"/>
                    <a:pt x="506" y="170"/>
                  </a:cubicBezTo>
                  <a:cubicBezTo>
                    <a:pt x="507" y="170"/>
                    <a:pt x="507" y="169"/>
                    <a:pt x="507" y="168"/>
                  </a:cubicBezTo>
                  <a:cubicBezTo>
                    <a:pt x="507" y="168"/>
                    <a:pt x="507" y="167"/>
                    <a:pt x="507" y="167"/>
                  </a:cubicBezTo>
                  <a:cubicBezTo>
                    <a:pt x="507" y="166"/>
                    <a:pt x="508" y="166"/>
                    <a:pt x="508" y="166"/>
                  </a:cubicBezTo>
                  <a:cubicBezTo>
                    <a:pt x="508" y="165"/>
                    <a:pt x="509" y="165"/>
                    <a:pt x="509" y="164"/>
                  </a:cubicBezTo>
                  <a:cubicBezTo>
                    <a:pt x="509" y="164"/>
                    <a:pt x="509" y="164"/>
                    <a:pt x="509" y="164"/>
                  </a:cubicBezTo>
                  <a:cubicBezTo>
                    <a:pt x="510" y="164"/>
                    <a:pt x="510" y="164"/>
                    <a:pt x="510" y="164"/>
                  </a:cubicBezTo>
                  <a:cubicBezTo>
                    <a:pt x="510" y="164"/>
                    <a:pt x="510" y="164"/>
                    <a:pt x="510" y="164"/>
                  </a:cubicBezTo>
                  <a:cubicBezTo>
                    <a:pt x="511" y="164"/>
                    <a:pt x="512" y="164"/>
                    <a:pt x="512" y="166"/>
                  </a:cubicBezTo>
                  <a:cubicBezTo>
                    <a:pt x="512" y="166"/>
                    <a:pt x="512" y="166"/>
                    <a:pt x="512" y="166"/>
                  </a:cubicBezTo>
                  <a:cubicBezTo>
                    <a:pt x="512" y="166"/>
                    <a:pt x="513" y="167"/>
                    <a:pt x="513" y="167"/>
                  </a:cubicBezTo>
                  <a:cubicBezTo>
                    <a:pt x="513" y="167"/>
                    <a:pt x="513" y="166"/>
                    <a:pt x="513" y="166"/>
                  </a:cubicBezTo>
                  <a:cubicBezTo>
                    <a:pt x="513" y="166"/>
                    <a:pt x="514" y="166"/>
                    <a:pt x="514" y="165"/>
                  </a:cubicBezTo>
                  <a:cubicBezTo>
                    <a:pt x="514" y="164"/>
                    <a:pt x="514" y="164"/>
                    <a:pt x="514" y="163"/>
                  </a:cubicBezTo>
                  <a:cubicBezTo>
                    <a:pt x="514" y="163"/>
                    <a:pt x="514" y="163"/>
                    <a:pt x="515" y="163"/>
                  </a:cubicBezTo>
                  <a:cubicBezTo>
                    <a:pt x="515" y="163"/>
                    <a:pt x="515" y="163"/>
                    <a:pt x="515" y="163"/>
                  </a:cubicBezTo>
                  <a:cubicBezTo>
                    <a:pt x="515" y="163"/>
                    <a:pt x="515" y="163"/>
                    <a:pt x="515" y="163"/>
                  </a:cubicBezTo>
                  <a:cubicBezTo>
                    <a:pt x="516" y="163"/>
                    <a:pt x="516" y="163"/>
                    <a:pt x="517" y="164"/>
                  </a:cubicBezTo>
                  <a:cubicBezTo>
                    <a:pt x="517" y="164"/>
                    <a:pt x="517" y="164"/>
                    <a:pt x="517" y="164"/>
                  </a:cubicBezTo>
                  <a:cubicBezTo>
                    <a:pt x="517" y="164"/>
                    <a:pt x="517" y="163"/>
                    <a:pt x="518" y="163"/>
                  </a:cubicBezTo>
                  <a:cubicBezTo>
                    <a:pt x="518" y="163"/>
                    <a:pt x="518" y="163"/>
                    <a:pt x="518" y="163"/>
                  </a:cubicBezTo>
                  <a:cubicBezTo>
                    <a:pt x="519" y="162"/>
                    <a:pt x="519" y="162"/>
                    <a:pt x="519" y="161"/>
                  </a:cubicBezTo>
                  <a:cubicBezTo>
                    <a:pt x="520" y="161"/>
                    <a:pt x="520" y="160"/>
                    <a:pt x="520" y="160"/>
                  </a:cubicBezTo>
                  <a:cubicBezTo>
                    <a:pt x="520" y="159"/>
                    <a:pt x="521" y="159"/>
                    <a:pt x="521" y="159"/>
                  </a:cubicBezTo>
                  <a:cubicBezTo>
                    <a:pt x="521" y="159"/>
                    <a:pt x="521" y="158"/>
                    <a:pt x="521" y="158"/>
                  </a:cubicBezTo>
                  <a:cubicBezTo>
                    <a:pt x="521" y="158"/>
                    <a:pt x="521" y="158"/>
                    <a:pt x="521" y="158"/>
                  </a:cubicBezTo>
                  <a:cubicBezTo>
                    <a:pt x="521" y="157"/>
                    <a:pt x="521" y="157"/>
                    <a:pt x="522" y="156"/>
                  </a:cubicBezTo>
                  <a:cubicBezTo>
                    <a:pt x="523" y="156"/>
                    <a:pt x="523" y="156"/>
                    <a:pt x="524" y="156"/>
                  </a:cubicBezTo>
                  <a:cubicBezTo>
                    <a:pt x="524" y="156"/>
                    <a:pt x="525" y="156"/>
                    <a:pt x="525" y="156"/>
                  </a:cubicBezTo>
                  <a:cubicBezTo>
                    <a:pt x="525" y="156"/>
                    <a:pt x="525" y="156"/>
                    <a:pt x="526" y="156"/>
                  </a:cubicBezTo>
                  <a:cubicBezTo>
                    <a:pt x="526" y="156"/>
                    <a:pt x="526" y="155"/>
                    <a:pt x="526" y="155"/>
                  </a:cubicBezTo>
                  <a:cubicBezTo>
                    <a:pt x="526" y="155"/>
                    <a:pt x="527" y="155"/>
                    <a:pt x="527" y="155"/>
                  </a:cubicBezTo>
                  <a:cubicBezTo>
                    <a:pt x="527" y="155"/>
                    <a:pt x="527" y="155"/>
                    <a:pt x="528" y="155"/>
                  </a:cubicBezTo>
                  <a:cubicBezTo>
                    <a:pt x="528" y="155"/>
                    <a:pt x="528" y="155"/>
                    <a:pt x="528" y="155"/>
                  </a:cubicBezTo>
                  <a:cubicBezTo>
                    <a:pt x="529" y="155"/>
                    <a:pt x="529" y="155"/>
                    <a:pt x="530" y="156"/>
                  </a:cubicBezTo>
                  <a:cubicBezTo>
                    <a:pt x="530" y="156"/>
                    <a:pt x="531" y="156"/>
                    <a:pt x="532" y="157"/>
                  </a:cubicBezTo>
                  <a:cubicBezTo>
                    <a:pt x="532" y="157"/>
                    <a:pt x="533" y="157"/>
                    <a:pt x="533" y="157"/>
                  </a:cubicBezTo>
                  <a:cubicBezTo>
                    <a:pt x="533" y="157"/>
                    <a:pt x="533" y="157"/>
                    <a:pt x="533" y="158"/>
                  </a:cubicBezTo>
                  <a:cubicBezTo>
                    <a:pt x="533" y="158"/>
                    <a:pt x="533" y="158"/>
                    <a:pt x="534" y="158"/>
                  </a:cubicBezTo>
                  <a:cubicBezTo>
                    <a:pt x="534" y="159"/>
                    <a:pt x="534" y="159"/>
                    <a:pt x="534" y="160"/>
                  </a:cubicBezTo>
                  <a:cubicBezTo>
                    <a:pt x="534" y="160"/>
                    <a:pt x="534" y="161"/>
                    <a:pt x="533" y="161"/>
                  </a:cubicBezTo>
                  <a:cubicBezTo>
                    <a:pt x="533" y="161"/>
                    <a:pt x="533" y="162"/>
                    <a:pt x="533" y="162"/>
                  </a:cubicBezTo>
                  <a:cubicBezTo>
                    <a:pt x="533" y="163"/>
                    <a:pt x="533" y="163"/>
                    <a:pt x="533" y="163"/>
                  </a:cubicBezTo>
                  <a:cubicBezTo>
                    <a:pt x="533" y="163"/>
                    <a:pt x="533" y="164"/>
                    <a:pt x="532" y="164"/>
                  </a:cubicBezTo>
                  <a:cubicBezTo>
                    <a:pt x="532" y="164"/>
                    <a:pt x="532" y="164"/>
                    <a:pt x="532" y="164"/>
                  </a:cubicBezTo>
                  <a:cubicBezTo>
                    <a:pt x="532" y="165"/>
                    <a:pt x="532" y="165"/>
                    <a:pt x="532" y="165"/>
                  </a:cubicBezTo>
                  <a:cubicBezTo>
                    <a:pt x="533" y="165"/>
                    <a:pt x="534" y="165"/>
                    <a:pt x="535" y="164"/>
                  </a:cubicBezTo>
                  <a:cubicBezTo>
                    <a:pt x="535" y="164"/>
                    <a:pt x="536" y="163"/>
                    <a:pt x="536" y="162"/>
                  </a:cubicBezTo>
                  <a:cubicBezTo>
                    <a:pt x="536" y="162"/>
                    <a:pt x="536" y="161"/>
                    <a:pt x="536" y="161"/>
                  </a:cubicBezTo>
                  <a:cubicBezTo>
                    <a:pt x="535" y="161"/>
                    <a:pt x="535" y="161"/>
                    <a:pt x="535" y="161"/>
                  </a:cubicBezTo>
                  <a:cubicBezTo>
                    <a:pt x="535" y="160"/>
                    <a:pt x="535" y="160"/>
                    <a:pt x="536" y="160"/>
                  </a:cubicBezTo>
                  <a:cubicBezTo>
                    <a:pt x="536" y="159"/>
                    <a:pt x="536" y="159"/>
                    <a:pt x="535" y="158"/>
                  </a:cubicBezTo>
                  <a:cubicBezTo>
                    <a:pt x="535" y="158"/>
                    <a:pt x="535" y="158"/>
                    <a:pt x="534" y="157"/>
                  </a:cubicBezTo>
                  <a:cubicBezTo>
                    <a:pt x="534" y="157"/>
                    <a:pt x="534" y="156"/>
                    <a:pt x="534" y="156"/>
                  </a:cubicBezTo>
                  <a:cubicBezTo>
                    <a:pt x="533" y="155"/>
                    <a:pt x="533" y="154"/>
                    <a:pt x="533" y="154"/>
                  </a:cubicBezTo>
                  <a:cubicBezTo>
                    <a:pt x="533" y="153"/>
                    <a:pt x="532" y="153"/>
                    <a:pt x="532" y="153"/>
                  </a:cubicBezTo>
                  <a:cubicBezTo>
                    <a:pt x="531" y="153"/>
                    <a:pt x="531" y="153"/>
                    <a:pt x="530" y="153"/>
                  </a:cubicBezTo>
                  <a:cubicBezTo>
                    <a:pt x="530" y="153"/>
                    <a:pt x="529" y="153"/>
                    <a:pt x="529" y="153"/>
                  </a:cubicBezTo>
                  <a:cubicBezTo>
                    <a:pt x="529" y="153"/>
                    <a:pt x="529" y="153"/>
                    <a:pt x="528" y="153"/>
                  </a:cubicBezTo>
                  <a:cubicBezTo>
                    <a:pt x="528" y="153"/>
                    <a:pt x="528" y="153"/>
                    <a:pt x="528" y="153"/>
                  </a:cubicBezTo>
                  <a:cubicBezTo>
                    <a:pt x="527" y="153"/>
                    <a:pt x="527" y="152"/>
                    <a:pt x="526" y="152"/>
                  </a:cubicBezTo>
                  <a:cubicBezTo>
                    <a:pt x="526" y="152"/>
                    <a:pt x="526" y="152"/>
                    <a:pt x="526" y="152"/>
                  </a:cubicBezTo>
                  <a:cubicBezTo>
                    <a:pt x="526" y="152"/>
                    <a:pt x="526" y="152"/>
                    <a:pt x="526" y="152"/>
                  </a:cubicBezTo>
                  <a:cubicBezTo>
                    <a:pt x="525" y="152"/>
                    <a:pt x="524" y="152"/>
                    <a:pt x="524" y="151"/>
                  </a:cubicBezTo>
                  <a:cubicBezTo>
                    <a:pt x="524" y="151"/>
                    <a:pt x="523" y="151"/>
                    <a:pt x="523" y="151"/>
                  </a:cubicBezTo>
                  <a:cubicBezTo>
                    <a:pt x="523" y="151"/>
                    <a:pt x="523" y="151"/>
                    <a:pt x="523" y="151"/>
                  </a:cubicBezTo>
                  <a:cubicBezTo>
                    <a:pt x="523" y="150"/>
                    <a:pt x="523" y="150"/>
                    <a:pt x="522" y="149"/>
                  </a:cubicBezTo>
                  <a:cubicBezTo>
                    <a:pt x="522" y="149"/>
                    <a:pt x="523" y="148"/>
                    <a:pt x="524" y="148"/>
                  </a:cubicBezTo>
                  <a:cubicBezTo>
                    <a:pt x="524" y="148"/>
                    <a:pt x="525" y="147"/>
                    <a:pt x="525" y="148"/>
                  </a:cubicBezTo>
                  <a:cubicBezTo>
                    <a:pt x="526" y="148"/>
                    <a:pt x="526" y="148"/>
                    <a:pt x="526" y="148"/>
                  </a:cubicBezTo>
                  <a:cubicBezTo>
                    <a:pt x="527" y="148"/>
                    <a:pt x="527" y="148"/>
                    <a:pt x="527" y="148"/>
                  </a:cubicBezTo>
                  <a:cubicBezTo>
                    <a:pt x="528" y="148"/>
                    <a:pt x="528" y="148"/>
                    <a:pt x="529" y="147"/>
                  </a:cubicBezTo>
                  <a:cubicBezTo>
                    <a:pt x="530" y="147"/>
                    <a:pt x="530" y="147"/>
                    <a:pt x="531" y="147"/>
                  </a:cubicBezTo>
                  <a:cubicBezTo>
                    <a:pt x="531" y="147"/>
                    <a:pt x="531" y="147"/>
                    <a:pt x="531" y="147"/>
                  </a:cubicBezTo>
                  <a:cubicBezTo>
                    <a:pt x="531" y="147"/>
                    <a:pt x="531" y="147"/>
                    <a:pt x="531" y="147"/>
                  </a:cubicBezTo>
                  <a:cubicBezTo>
                    <a:pt x="531" y="147"/>
                    <a:pt x="532" y="147"/>
                    <a:pt x="532" y="147"/>
                  </a:cubicBezTo>
                  <a:cubicBezTo>
                    <a:pt x="532" y="147"/>
                    <a:pt x="533" y="147"/>
                    <a:pt x="533" y="147"/>
                  </a:cubicBezTo>
                  <a:cubicBezTo>
                    <a:pt x="534" y="147"/>
                    <a:pt x="535" y="147"/>
                    <a:pt x="535" y="147"/>
                  </a:cubicBezTo>
                  <a:cubicBezTo>
                    <a:pt x="536" y="147"/>
                    <a:pt x="537" y="147"/>
                    <a:pt x="537" y="147"/>
                  </a:cubicBezTo>
                  <a:cubicBezTo>
                    <a:pt x="537" y="147"/>
                    <a:pt x="538" y="147"/>
                    <a:pt x="538" y="147"/>
                  </a:cubicBezTo>
                  <a:cubicBezTo>
                    <a:pt x="538" y="147"/>
                    <a:pt x="538" y="147"/>
                    <a:pt x="538" y="147"/>
                  </a:cubicBezTo>
                  <a:cubicBezTo>
                    <a:pt x="539" y="147"/>
                    <a:pt x="539" y="147"/>
                    <a:pt x="539" y="147"/>
                  </a:cubicBezTo>
                  <a:cubicBezTo>
                    <a:pt x="540" y="147"/>
                    <a:pt x="540" y="147"/>
                    <a:pt x="540" y="147"/>
                  </a:cubicBezTo>
                  <a:cubicBezTo>
                    <a:pt x="540" y="146"/>
                    <a:pt x="541" y="146"/>
                    <a:pt x="542" y="146"/>
                  </a:cubicBezTo>
                  <a:cubicBezTo>
                    <a:pt x="542" y="146"/>
                    <a:pt x="542" y="146"/>
                    <a:pt x="542" y="146"/>
                  </a:cubicBezTo>
                  <a:cubicBezTo>
                    <a:pt x="543" y="147"/>
                    <a:pt x="544" y="147"/>
                    <a:pt x="545" y="147"/>
                  </a:cubicBezTo>
                  <a:cubicBezTo>
                    <a:pt x="545" y="147"/>
                    <a:pt x="546" y="147"/>
                    <a:pt x="547" y="147"/>
                  </a:cubicBezTo>
                  <a:cubicBezTo>
                    <a:pt x="547" y="147"/>
                    <a:pt x="548" y="146"/>
                    <a:pt x="548" y="146"/>
                  </a:cubicBezTo>
                  <a:cubicBezTo>
                    <a:pt x="548" y="146"/>
                    <a:pt x="549" y="147"/>
                    <a:pt x="549" y="147"/>
                  </a:cubicBezTo>
                  <a:cubicBezTo>
                    <a:pt x="549" y="147"/>
                    <a:pt x="549" y="147"/>
                    <a:pt x="549" y="147"/>
                  </a:cubicBezTo>
                  <a:cubicBezTo>
                    <a:pt x="549" y="147"/>
                    <a:pt x="550" y="146"/>
                    <a:pt x="551" y="146"/>
                  </a:cubicBezTo>
                  <a:cubicBezTo>
                    <a:pt x="551" y="145"/>
                    <a:pt x="550" y="145"/>
                    <a:pt x="550" y="145"/>
                  </a:cubicBezTo>
                  <a:cubicBezTo>
                    <a:pt x="549" y="145"/>
                    <a:pt x="549" y="145"/>
                    <a:pt x="549" y="145"/>
                  </a:cubicBezTo>
                  <a:cubicBezTo>
                    <a:pt x="548" y="145"/>
                    <a:pt x="548" y="145"/>
                    <a:pt x="548" y="145"/>
                  </a:cubicBezTo>
                  <a:cubicBezTo>
                    <a:pt x="547" y="145"/>
                    <a:pt x="546" y="145"/>
                    <a:pt x="546" y="144"/>
                  </a:cubicBezTo>
                  <a:cubicBezTo>
                    <a:pt x="545" y="144"/>
                    <a:pt x="545" y="144"/>
                    <a:pt x="545" y="144"/>
                  </a:cubicBezTo>
                  <a:cubicBezTo>
                    <a:pt x="545" y="143"/>
                    <a:pt x="545" y="143"/>
                    <a:pt x="545" y="143"/>
                  </a:cubicBezTo>
                  <a:cubicBezTo>
                    <a:pt x="544" y="143"/>
                    <a:pt x="544" y="143"/>
                    <a:pt x="543" y="143"/>
                  </a:cubicBezTo>
                  <a:cubicBezTo>
                    <a:pt x="543" y="144"/>
                    <a:pt x="543" y="144"/>
                    <a:pt x="542" y="144"/>
                  </a:cubicBezTo>
                  <a:cubicBezTo>
                    <a:pt x="541" y="144"/>
                    <a:pt x="540" y="144"/>
                    <a:pt x="539" y="144"/>
                  </a:cubicBezTo>
                  <a:cubicBezTo>
                    <a:pt x="539" y="144"/>
                    <a:pt x="539" y="144"/>
                    <a:pt x="539" y="144"/>
                  </a:cubicBezTo>
                  <a:cubicBezTo>
                    <a:pt x="539" y="144"/>
                    <a:pt x="539" y="144"/>
                    <a:pt x="539" y="144"/>
                  </a:cubicBezTo>
                  <a:cubicBezTo>
                    <a:pt x="538" y="144"/>
                    <a:pt x="538" y="144"/>
                    <a:pt x="538" y="144"/>
                  </a:cubicBezTo>
                  <a:cubicBezTo>
                    <a:pt x="538" y="144"/>
                    <a:pt x="538" y="144"/>
                    <a:pt x="538" y="143"/>
                  </a:cubicBezTo>
                  <a:cubicBezTo>
                    <a:pt x="537" y="143"/>
                    <a:pt x="537" y="143"/>
                    <a:pt x="537" y="142"/>
                  </a:cubicBezTo>
                  <a:cubicBezTo>
                    <a:pt x="537" y="142"/>
                    <a:pt x="537" y="141"/>
                    <a:pt x="537" y="141"/>
                  </a:cubicBezTo>
                  <a:cubicBezTo>
                    <a:pt x="537" y="141"/>
                    <a:pt x="537" y="141"/>
                    <a:pt x="537" y="141"/>
                  </a:cubicBezTo>
                  <a:cubicBezTo>
                    <a:pt x="537" y="140"/>
                    <a:pt x="537" y="140"/>
                    <a:pt x="536" y="139"/>
                  </a:cubicBezTo>
                  <a:cubicBezTo>
                    <a:pt x="536" y="139"/>
                    <a:pt x="536" y="139"/>
                    <a:pt x="536" y="139"/>
                  </a:cubicBezTo>
                  <a:cubicBezTo>
                    <a:pt x="536" y="139"/>
                    <a:pt x="536" y="139"/>
                    <a:pt x="536" y="139"/>
                  </a:cubicBezTo>
                  <a:cubicBezTo>
                    <a:pt x="536" y="138"/>
                    <a:pt x="536" y="138"/>
                    <a:pt x="537" y="138"/>
                  </a:cubicBezTo>
                  <a:cubicBezTo>
                    <a:pt x="537" y="138"/>
                    <a:pt x="538" y="138"/>
                    <a:pt x="539" y="137"/>
                  </a:cubicBezTo>
                  <a:cubicBezTo>
                    <a:pt x="539" y="137"/>
                    <a:pt x="539" y="137"/>
                    <a:pt x="539" y="137"/>
                  </a:cubicBezTo>
                  <a:cubicBezTo>
                    <a:pt x="539" y="137"/>
                    <a:pt x="539" y="137"/>
                    <a:pt x="539" y="137"/>
                  </a:cubicBezTo>
                  <a:cubicBezTo>
                    <a:pt x="539" y="137"/>
                    <a:pt x="538" y="137"/>
                    <a:pt x="538" y="137"/>
                  </a:cubicBezTo>
                  <a:cubicBezTo>
                    <a:pt x="538" y="136"/>
                    <a:pt x="537" y="136"/>
                    <a:pt x="537" y="136"/>
                  </a:cubicBezTo>
                  <a:cubicBezTo>
                    <a:pt x="536" y="134"/>
                    <a:pt x="535" y="134"/>
                    <a:pt x="534" y="134"/>
                  </a:cubicBezTo>
                  <a:cubicBezTo>
                    <a:pt x="533" y="133"/>
                    <a:pt x="533" y="133"/>
                    <a:pt x="532" y="132"/>
                  </a:cubicBezTo>
                  <a:cubicBezTo>
                    <a:pt x="532" y="132"/>
                    <a:pt x="532" y="132"/>
                    <a:pt x="532" y="132"/>
                  </a:cubicBezTo>
                  <a:cubicBezTo>
                    <a:pt x="532" y="132"/>
                    <a:pt x="532" y="132"/>
                    <a:pt x="532" y="132"/>
                  </a:cubicBezTo>
                  <a:cubicBezTo>
                    <a:pt x="531" y="131"/>
                    <a:pt x="531" y="130"/>
                    <a:pt x="531" y="130"/>
                  </a:cubicBezTo>
                  <a:cubicBezTo>
                    <a:pt x="531" y="129"/>
                    <a:pt x="532" y="129"/>
                    <a:pt x="532" y="129"/>
                  </a:cubicBezTo>
                  <a:cubicBezTo>
                    <a:pt x="533" y="129"/>
                    <a:pt x="533" y="129"/>
                    <a:pt x="533" y="129"/>
                  </a:cubicBezTo>
                  <a:cubicBezTo>
                    <a:pt x="533" y="129"/>
                    <a:pt x="534" y="129"/>
                    <a:pt x="534" y="129"/>
                  </a:cubicBezTo>
                  <a:cubicBezTo>
                    <a:pt x="534" y="128"/>
                    <a:pt x="534" y="128"/>
                    <a:pt x="534" y="127"/>
                  </a:cubicBezTo>
                  <a:cubicBezTo>
                    <a:pt x="534" y="127"/>
                    <a:pt x="534" y="127"/>
                    <a:pt x="534" y="127"/>
                  </a:cubicBezTo>
                  <a:cubicBezTo>
                    <a:pt x="534" y="127"/>
                    <a:pt x="534" y="127"/>
                    <a:pt x="534" y="126"/>
                  </a:cubicBezTo>
                  <a:cubicBezTo>
                    <a:pt x="534" y="126"/>
                    <a:pt x="534" y="125"/>
                    <a:pt x="534" y="125"/>
                  </a:cubicBezTo>
                  <a:cubicBezTo>
                    <a:pt x="533" y="125"/>
                    <a:pt x="533" y="125"/>
                    <a:pt x="533" y="125"/>
                  </a:cubicBezTo>
                  <a:cubicBezTo>
                    <a:pt x="532" y="125"/>
                    <a:pt x="532" y="125"/>
                    <a:pt x="532" y="124"/>
                  </a:cubicBezTo>
                  <a:cubicBezTo>
                    <a:pt x="532" y="124"/>
                    <a:pt x="533" y="123"/>
                    <a:pt x="533" y="123"/>
                  </a:cubicBezTo>
                  <a:cubicBezTo>
                    <a:pt x="533" y="123"/>
                    <a:pt x="533" y="123"/>
                    <a:pt x="533" y="123"/>
                  </a:cubicBezTo>
                  <a:cubicBezTo>
                    <a:pt x="533" y="122"/>
                    <a:pt x="533" y="121"/>
                    <a:pt x="533" y="121"/>
                  </a:cubicBezTo>
                  <a:cubicBezTo>
                    <a:pt x="533" y="121"/>
                    <a:pt x="533" y="120"/>
                    <a:pt x="533" y="120"/>
                  </a:cubicBezTo>
                  <a:cubicBezTo>
                    <a:pt x="532" y="119"/>
                    <a:pt x="533" y="118"/>
                    <a:pt x="533" y="117"/>
                  </a:cubicBezTo>
                  <a:cubicBezTo>
                    <a:pt x="533" y="117"/>
                    <a:pt x="533" y="117"/>
                    <a:pt x="534" y="117"/>
                  </a:cubicBezTo>
                  <a:cubicBezTo>
                    <a:pt x="534" y="116"/>
                    <a:pt x="534" y="115"/>
                    <a:pt x="535" y="115"/>
                  </a:cubicBezTo>
                  <a:cubicBezTo>
                    <a:pt x="535" y="114"/>
                    <a:pt x="536" y="114"/>
                    <a:pt x="537" y="114"/>
                  </a:cubicBezTo>
                  <a:cubicBezTo>
                    <a:pt x="537" y="114"/>
                    <a:pt x="538" y="113"/>
                    <a:pt x="538" y="113"/>
                  </a:cubicBezTo>
                  <a:cubicBezTo>
                    <a:pt x="538" y="113"/>
                    <a:pt x="537" y="112"/>
                    <a:pt x="537" y="111"/>
                  </a:cubicBezTo>
                  <a:cubicBezTo>
                    <a:pt x="537" y="111"/>
                    <a:pt x="536" y="111"/>
                    <a:pt x="536" y="110"/>
                  </a:cubicBezTo>
                  <a:cubicBezTo>
                    <a:pt x="536" y="110"/>
                    <a:pt x="536" y="109"/>
                    <a:pt x="537" y="108"/>
                  </a:cubicBezTo>
                  <a:cubicBezTo>
                    <a:pt x="537" y="108"/>
                    <a:pt x="537" y="108"/>
                    <a:pt x="537" y="108"/>
                  </a:cubicBezTo>
                  <a:cubicBezTo>
                    <a:pt x="537" y="107"/>
                    <a:pt x="538" y="106"/>
                    <a:pt x="538" y="106"/>
                  </a:cubicBezTo>
                  <a:cubicBezTo>
                    <a:pt x="538" y="106"/>
                    <a:pt x="538" y="106"/>
                    <a:pt x="538" y="106"/>
                  </a:cubicBezTo>
                  <a:cubicBezTo>
                    <a:pt x="539" y="105"/>
                    <a:pt x="539" y="105"/>
                    <a:pt x="539" y="105"/>
                  </a:cubicBezTo>
                  <a:cubicBezTo>
                    <a:pt x="539" y="104"/>
                    <a:pt x="539" y="103"/>
                    <a:pt x="540" y="103"/>
                  </a:cubicBezTo>
                  <a:cubicBezTo>
                    <a:pt x="540" y="103"/>
                    <a:pt x="541" y="102"/>
                    <a:pt x="541" y="102"/>
                  </a:cubicBezTo>
                  <a:cubicBezTo>
                    <a:pt x="542" y="101"/>
                    <a:pt x="542" y="101"/>
                    <a:pt x="543" y="101"/>
                  </a:cubicBezTo>
                  <a:cubicBezTo>
                    <a:pt x="544" y="100"/>
                    <a:pt x="545" y="100"/>
                    <a:pt x="546" y="100"/>
                  </a:cubicBezTo>
                  <a:cubicBezTo>
                    <a:pt x="546" y="100"/>
                    <a:pt x="546" y="100"/>
                    <a:pt x="547" y="100"/>
                  </a:cubicBezTo>
                  <a:cubicBezTo>
                    <a:pt x="547" y="100"/>
                    <a:pt x="547" y="100"/>
                    <a:pt x="548" y="100"/>
                  </a:cubicBezTo>
                  <a:cubicBezTo>
                    <a:pt x="548" y="100"/>
                    <a:pt x="548" y="100"/>
                    <a:pt x="548" y="100"/>
                  </a:cubicBezTo>
                  <a:cubicBezTo>
                    <a:pt x="548" y="100"/>
                    <a:pt x="549" y="101"/>
                    <a:pt x="549" y="101"/>
                  </a:cubicBezTo>
                  <a:cubicBezTo>
                    <a:pt x="549" y="101"/>
                    <a:pt x="549" y="100"/>
                    <a:pt x="550" y="100"/>
                  </a:cubicBezTo>
                  <a:cubicBezTo>
                    <a:pt x="550" y="100"/>
                    <a:pt x="550" y="99"/>
                    <a:pt x="551" y="99"/>
                  </a:cubicBezTo>
                  <a:cubicBezTo>
                    <a:pt x="551" y="99"/>
                    <a:pt x="551" y="99"/>
                    <a:pt x="551" y="99"/>
                  </a:cubicBezTo>
                  <a:cubicBezTo>
                    <a:pt x="552" y="99"/>
                    <a:pt x="552" y="100"/>
                    <a:pt x="552" y="100"/>
                  </a:cubicBezTo>
                  <a:cubicBezTo>
                    <a:pt x="552" y="100"/>
                    <a:pt x="552" y="101"/>
                    <a:pt x="552" y="101"/>
                  </a:cubicBezTo>
                  <a:cubicBezTo>
                    <a:pt x="552" y="101"/>
                    <a:pt x="552" y="102"/>
                    <a:pt x="553" y="102"/>
                  </a:cubicBezTo>
                  <a:cubicBezTo>
                    <a:pt x="553" y="102"/>
                    <a:pt x="553" y="103"/>
                    <a:pt x="554" y="103"/>
                  </a:cubicBezTo>
                  <a:cubicBezTo>
                    <a:pt x="554" y="103"/>
                    <a:pt x="555" y="102"/>
                    <a:pt x="555" y="102"/>
                  </a:cubicBezTo>
                  <a:cubicBezTo>
                    <a:pt x="555" y="102"/>
                    <a:pt x="555" y="102"/>
                    <a:pt x="555" y="102"/>
                  </a:cubicBezTo>
                  <a:cubicBezTo>
                    <a:pt x="555" y="101"/>
                    <a:pt x="556" y="101"/>
                    <a:pt x="557" y="100"/>
                  </a:cubicBezTo>
                  <a:cubicBezTo>
                    <a:pt x="558" y="100"/>
                    <a:pt x="559" y="100"/>
                    <a:pt x="560" y="100"/>
                  </a:cubicBezTo>
                  <a:cubicBezTo>
                    <a:pt x="560" y="100"/>
                    <a:pt x="561" y="101"/>
                    <a:pt x="561" y="101"/>
                  </a:cubicBezTo>
                  <a:cubicBezTo>
                    <a:pt x="561" y="101"/>
                    <a:pt x="561" y="102"/>
                    <a:pt x="561" y="102"/>
                  </a:cubicBezTo>
                  <a:cubicBezTo>
                    <a:pt x="560" y="103"/>
                    <a:pt x="560" y="103"/>
                    <a:pt x="561" y="103"/>
                  </a:cubicBezTo>
                  <a:cubicBezTo>
                    <a:pt x="561" y="104"/>
                    <a:pt x="561" y="104"/>
                    <a:pt x="562" y="104"/>
                  </a:cubicBezTo>
                  <a:cubicBezTo>
                    <a:pt x="562" y="104"/>
                    <a:pt x="562" y="104"/>
                    <a:pt x="562" y="104"/>
                  </a:cubicBezTo>
                  <a:cubicBezTo>
                    <a:pt x="563" y="104"/>
                    <a:pt x="563" y="104"/>
                    <a:pt x="563" y="104"/>
                  </a:cubicBezTo>
                  <a:cubicBezTo>
                    <a:pt x="563" y="105"/>
                    <a:pt x="564" y="105"/>
                    <a:pt x="564" y="106"/>
                  </a:cubicBezTo>
                  <a:cubicBezTo>
                    <a:pt x="564" y="106"/>
                    <a:pt x="564" y="107"/>
                    <a:pt x="564" y="107"/>
                  </a:cubicBezTo>
                  <a:cubicBezTo>
                    <a:pt x="564" y="107"/>
                    <a:pt x="563" y="107"/>
                    <a:pt x="563" y="107"/>
                  </a:cubicBezTo>
                  <a:cubicBezTo>
                    <a:pt x="562" y="107"/>
                    <a:pt x="561" y="107"/>
                    <a:pt x="561" y="108"/>
                  </a:cubicBezTo>
                  <a:cubicBezTo>
                    <a:pt x="561" y="108"/>
                    <a:pt x="561" y="108"/>
                    <a:pt x="561" y="108"/>
                  </a:cubicBezTo>
                  <a:cubicBezTo>
                    <a:pt x="561" y="109"/>
                    <a:pt x="561" y="110"/>
                    <a:pt x="561" y="110"/>
                  </a:cubicBezTo>
                  <a:cubicBezTo>
                    <a:pt x="560" y="111"/>
                    <a:pt x="560" y="112"/>
                    <a:pt x="560" y="113"/>
                  </a:cubicBezTo>
                  <a:cubicBezTo>
                    <a:pt x="560" y="113"/>
                    <a:pt x="560" y="113"/>
                    <a:pt x="560" y="113"/>
                  </a:cubicBezTo>
                  <a:cubicBezTo>
                    <a:pt x="560" y="114"/>
                    <a:pt x="560" y="114"/>
                    <a:pt x="559" y="115"/>
                  </a:cubicBezTo>
                  <a:cubicBezTo>
                    <a:pt x="558" y="115"/>
                    <a:pt x="558" y="115"/>
                    <a:pt x="558" y="115"/>
                  </a:cubicBezTo>
                  <a:cubicBezTo>
                    <a:pt x="558" y="115"/>
                    <a:pt x="558" y="115"/>
                    <a:pt x="558" y="115"/>
                  </a:cubicBezTo>
                  <a:cubicBezTo>
                    <a:pt x="557" y="115"/>
                    <a:pt x="556" y="116"/>
                    <a:pt x="556" y="116"/>
                  </a:cubicBezTo>
                  <a:cubicBezTo>
                    <a:pt x="556" y="116"/>
                    <a:pt x="556" y="116"/>
                    <a:pt x="555" y="117"/>
                  </a:cubicBezTo>
                  <a:cubicBezTo>
                    <a:pt x="555" y="117"/>
                    <a:pt x="555" y="117"/>
                    <a:pt x="555" y="117"/>
                  </a:cubicBezTo>
                  <a:cubicBezTo>
                    <a:pt x="554" y="118"/>
                    <a:pt x="554" y="118"/>
                    <a:pt x="554" y="119"/>
                  </a:cubicBezTo>
                  <a:cubicBezTo>
                    <a:pt x="554" y="119"/>
                    <a:pt x="554" y="119"/>
                    <a:pt x="554" y="119"/>
                  </a:cubicBezTo>
                  <a:cubicBezTo>
                    <a:pt x="554" y="119"/>
                    <a:pt x="554" y="119"/>
                    <a:pt x="554" y="119"/>
                  </a:cubicBezTo>
                  <a:cubicBezTo>
                    <a:pt x="554" y="120"/>
                    <a:pt x="554" y="120"/>
                    <a:pt x="553" y="120"/>
                  </a:cubicBezTo>
                  <a:cubicBezTo>
                    <a:pt x="554" y="120"/>
                    <a:pt x="554" y="120"/>
                    <a:pt x="555" y="120"/>
                  </a:cubicBezTo>
                  <a:cubicBezTo>
                    <a:pt x="556" y="119"/>
                    <a:pt x="557" y="118"/>
                    <a:pt x="559" y="118"/>
                  </a:cubicBezTo>
                  <a:cubicBezTo>
                    <a:pt x="559" y="118"/>
                    <a:pt x="560" y="117"/>
                    <a:pt x="561" y="117"/>
                  </a:cubicBezTo>
                  <a:cubicBezTo>
                    <a:pt x="561" y="116"/>
                    <a:pt x="561" y="116"/>
                    <a:pt x="561" y="116"/>
                  </a:cubicBezTo>
                  <a:cubicBezTo>
                    <a:pt x="561" y="116"/>
                    <a:pt x="561" y="116"/>
                    <a:pt x="561" y="116"/>
                  </a:cubicBezTo>
                  <a:cubicBezTo>
                    <a:pt x="561" y="115"/>
                    <a:pt x="562" y="114"/>
                    <a:pt x="562" y="114"/>
                  </a:cubicBezTo>
                  <a:cubicBezTo>
                    <a:pt x="562" y="114"/>
                    <a:pt x="563" y="114"/>
                    <a:pt x="564" y="114"/>
                  </a:cubicBezTo>
                  <a:cubicBezTo>
                    <a:pt x="564" y="114"/>
                    <a:pt x="565" y="114"/>
                    <a:pt x="565" y="114"/>
                  </a:cubicBezTo>
                  <a:cubicBezTo>
                    <a:pt x="565" y="115"/>
                    <a:pt x="565" y="116"/>
                    <a:pt x="564" y="116"/>
                  </a:cubicBezTo>
                  <a:cubicBezTo>
                    <a:pt x="564" y="116"/>
                    <a:pt x="564" y="117"/>
                    <a:pt x="564" y="117"/>
                  </a:cubicBezTo>
                  <a:cubicBezTo>
                    <a:pt x="564" y="118"/>
                    <a:pt x="564" y="118"/>
                    <a:pt x="564" y="118"/>
                  </a:cubicBezTo>
                  <a:cubicBezTo>
                    <a:pt x="564" y="118"/>
                    <a:pt x="564" y="118"/>
                    <a:pt x="564" y="118"/>
                  </a:cubicBezTo>
                  <a:cubicBezTo>
                    <a:pt x="564" y="118"/>
                    <a:pt x="564" y="118"/>
                    <a:pt x="565" y="118"/>
                  </a:cubicBezTo>
                  <a:cubicBezTo>
                    <a:pt x="565" y="118"/>
                    <a:pt x="566" y="117"/>
                    <a:pt x="566" y="117"/>
                  </a:cubicBezTo>
                  <a:cubicBezTo>
                    <a:pt x="566" y="117"/>
                    <a:pt x="566" y="117"/>
                    <a:pt x="566" y="116"/>
                  </a:cubicBezTo>
                  <a:cubicBezTo>
                    <a:pt x="567" y="115"/>
                    <a:pt x="568" y="115"/>
                    <a:pt x="569" y="115"/>
                  </a:cubicBezTo>
                  <a:cubicBezTo>
                    <a:pt x="569" y="115"/>
                    <a:pt x="569" y="115"/>
                    <a:pt x="570" y="115"/>
                  </a:cubicBezTo>
                  <a:cubicBezTo>
                    <a:pt x="570" y="115"/>
                    <a:pt x="570" y="115"/>
                    <a:pt x="571" y="115"/>
                  </a:cubicBezTo>
                  <a:cubicBezTo>
                    <a:pt x="571" y="116"/>
                    <a:pt x="571" y="116"/>
                    <a:pt x="572" y="116"/>
                  </a:cubicBezTo>
                  <a:cubicBezTo>
                    <a:pt x="572" y="116"/>
                    <a:pt x="572" y="116"/>
                    <a:pt x="572" y="116"/>
                  </a:cubicBezTo>
                  <a:cubicBezTo>
                    <a:pt x="572" y="116"/>
                    <a:pt x="572" y="116"/>
                    <a:pt x="573" y="115"/>
                  </a:cubicBezTo>
                  <a:cubicBezTo>
                    <a:pt x="573" y="115"/>
                    <a:pt x="573" y="115"/>
                    <a:pt x="573" y="114"/>
                  </a:cubicBezTo>
                  <a:cubicBezTo>
                    <a:pt x="574" y="114"/>
                    <a:pt x="575" y="114"/>
                    <a:pt x="575" y="114"/>
                  </a:cubicBezTo>
                  <a:cubicBezTo>
                    <a:pt x="576" y="114"/>
                    <a:pt x="577" y="114"/>
                    <a:pt x="577" y="114"/>
                  </a:cubicBezTo>
                  <a:cubicBezTo>
                    <a:pt x="578" y="115"/>
                    <a:pt x="578" y="115"/>
                    <a:pt x="578" y="115"/>
                  </a:cubicBezTo>
                  <a:cubicBezTo>
                    <a:pt x="578" y="115"/>
                    <a:pt x="578" y="116"/>
                    <a:pt x="579" y="116"/>
                  </a:cubicBezTo>
                  <a:cubicBezTo>
                    <a:pt x="579" y="116"/>
                    <a:pt x="579" y="116"/>
                    <a:pt x="579" y="116"/>
                  </a:cubicBezTo>
                  <a:cubicBezTo>
                    <a:pt x="580" y="116"/>
                    <a:pt x="580" y="117"/>
                    <a:pt x="581" y="117"/>
                  </a:cubicBezTo>
                  <a:cubicBezTo>
                    <a:pt x="582" y="118"/>
                    <a:pt x="581" y="119"/>
                    <a:pt x="581" y="120"/>
                  </a:cubicBezTo>
                  <a:cubicBezTo>
                    <a:pt x="581" y="120"/>
                    <a:pt x="581" y="120"/>
                    <a:pt x="581" y="120"/>
                  </a:cubicBezTo>
                  <a:cubicBezTo>
                    <a:pt x="581" y="121"/>
                    <a:pt x="581" y="121"/>
                    <a:pt x="580" y="122"/>
                  </a:cubicBezTo>
                  <a:cubicBezTo>
                    <a:pt x="580" y="122"/>
                    <a:pt x="580" y="122"/>
                    <a:pt x="580" y="122"/>
                  </a:cubicBezTo>
                  <a:cubicBezTo>
                    <a:pt x="580" y="122"/>
                    <a:pt x="580" y="123"/>
                    <a:pt x="580" y="123"/>
                  </a:cubicBezTo>
                  <a:cubicBezTo>
                    <a:pt x="580" y="123"/>
                    <a:pt x="581" y="124"/>
                    <a:pt x="581" y="124"/>
                  </a:cubicBezTo>
                  <a:cubicBezTo>
                    <a:pt x="581" y="125"/>
                    <a:pt x="580" y="126"/>
                    <a:pt x="579" y="127"/>
                  </a:cubicBezTo>
                  <a:cubicBezTo>
                    <a:pt x="579" y="127"/>
                    <a:pt x="579" y="127"/>
                    <a:pt x="579" y="127"/>
                  </a:cubicBezTo>
                  <a:cubicBezTo>
                    <a:pt x="578" y="128"/>
                    <a:pt x="578" y="130"/>
                    <a:pt x="578" y="131"/>
                  </a:cubicBezTo>
                  <a:cubicBezTo>
                    <a:pt x="578" y="131"/>
                    <a:pt x="579" y="131"/>
                    <a:pt x="579" y="131"/>
                  </a:cubicBezTo>
                  <a:cubicBezTo>
                    <a:pt x="579" y="131"/>
                    <a:pt x="580" y="132"/>
                    <a:pt x="580" y="132"/>
                  </a:cubicBezTo>
                  <a:cubicBezTo>
                    <a:pt x="580" y="132"/>
                    <a:pt x="580" y="132"/>
                    <a:pt x="580" y="133"/>
                  </a:cubicBezTo>
                  <a:cubicBezTo>
                    <a:pt x="580" y="133"/>
                    <a:pt x="580" y="134"/>
                    <a:pt x="579" y="134"/>
                  </a:cubicBezTo>
                  <a:cubicBezTo>
                    <a:pt x="579" y="134"/>
                    <a:pt x="579" y="135"/>
                    <a:pt x="579" y="135"/>
                  </a:cubicBezTo>
                  <a:cubicBezTo>
                    <a:pt x="578" y="135"/>
                    <a:pt x="577" y="136"/>
                    <a:pt x="576" y="136"/>
                  </a:cubicBezTo>
                  <a:cubicBezTo>
                    <a:pt x="578" y="136"/>
                    <a:pt x="580" y="136"/>
                    <a:pt x="581" y="135"/>
                  </a:cubicBezTo>
                  <a:cubicBezTo>
                    <a:pt x="581" y="135"/>
                    <a:pt x="582" y="134"/>
                    <a:pt x="582" y="134"/>
                  </a:cubicBezTo>
                  <a:cubicBezTo>
                    <a:pt x="583" y="134"/>
                    <a:pt x="583" y="134"/>
                    <a:pt x="583" y="134"/>
                  </a:cubicBezTo>
                  <a:cubicBezTo>
                    <a:pt x="584" y="134"/>
                    <a:pt x="584" y="133"/>
                    <a:pt x="584" y="133"/>
                  </a:cubicBezTo>
                  <a:cubicBezTo>
                    <a:pt x="584" y="133"/>
                    <a:pt x="585" y="133"/>
                    <a:pt x="585" y="133"/>
                  </a:cubicBezTo>
                  <a:cubicBezTo>
                    <a:pt x="587" y="132"/>
                    <a:pt x="588" y="132"/>
                    <a:pt x="588" y="131"/>
                  </a:cubicBezTo>
                  <a:cubicBezTo>
                    <a:pt x="588" y="130"/>
                    <a:pt x="588" y="130"/>
                    <a:pt x="588" y="129"/>
                  </a:cubicBezTo>
                  <a:cubicBezTo>
                    <a:pt x="588" y="129"/>
                    <a:pt x="588" y="129"/>
                    <a:pt x="588" y="128"/>
                  </a:cubicBezTo>
                  <a:cubicBezTo>
                    <a:pt x="588" y="128"/>
                    <a:pt x="588" y="128"/>
                    <a:pt x="588" y="128"/>
                  </a:cubicBezTo>
                  <a:cubicBezTo>
                    <a:pt x="588" y="127"/>
                    <a:pt x="588" y="127"/>
                    <a:pt x="588" y="127"/>
                  </a:cubicBezTo>
                  <a:cubicBezTo>
                    <a:pt x="587" y="126"/>
                    <a:pt x="585" y="125"/>
                    <a:pt x="585" y="124"/>
                  </a:cubicBezTo>
                  <a:cubicBezTo>
                    <a:pt x="585" y="123"/>
                    <a:pt x="585" y="122"/>
                    <a:pt x="586" y="122"/>
                  </a:cubicBezTo>
                  <a:cubicBezTo>
                    <a:pt x="586" y="121"/>
                    <a:pt x="587" y="121"/>
                    <a:pt x="587" y="121"/>
                  </a:cubicBezTo>
                  <a:cubicBezTo>
                    <a:pt x="587" y="121"/>
                    <a:pt x="588" y="121"/>
                    <a:pt x="588" y="121"/>
                  </a:cubicBezTo>
                  <a:cubicBezTo>
                    <a:pt x="588" y="122"/>
                    <a:pt x="589" y="122"/>
                    <a:pt x="590" y="122"/>
                  </a:cubicBezTo>
                  <a:cubicBezTo>
                    <a:pt x="590" y="122"/>
                    <a:pt x="590" y="122"/>
                    <a:pt x="591" y="122"/>
                  </a:cubicBezTo>
                  <a:cubicBezTo>
                    <a:pt x="591" y="122"/>
                    <a:pt x="591" y="122"/>
                    <a:pt x="591" y="122"/>
                  </a:cubicBezTo>
                  <a:cubicBezTo>
                    <a:pt x="592" y="122"/>
                    <a:pt x="592" y="122"/>
                    <a:pt x="592" y="122"/>
                  </a:cubicBezTo>
                  <a:cubicBezTo>
                    <a:pt x="592" y="122"/>
                    <a:pt x="592" y="122"/>
                    <a:pt x="592" y="121"/>
                  </a:cubicBezTo>
                  <a:cubicBezTo>
                    <a:pt x="593" y="121"/>
                    <a:pt x="593" y="121"/>
                    <a:pt x="593" y="120"/>
                  </a:cubicBezTo>
                  <a:cubicBezTo>
                    <a:pt x="594" y="120"/>
                    <a:pt x="594" y="120"/>
                    <a:pt x="595" y="119"/>
                  </a:cubicBezTo>
                  <a:cubicBezTo>
                    <a:pt x="595" y="119"/>
                    <a:pt x="596" y="119"/>
                    <a:pt x="596" y="119"/>
                  </a:cubicBezTo>
                  <a:cubicBezTo>
                    <a:pt x="596" y="118"/>
                    <a:pt x="597" y="118"/>
                    <a:pt x="597" y="118"/>
                  </a:cubicBezTo>
                  <a:cubicBezTo>
                    <a:pt x="598" y="118"/>
                    <a:pt x="598" y="118"/>
                    <a:pt x="598" y="118"/>
                  </a:cubicBezTo>
                  <a:cubicBezTo>
                    <a:pt x="598" y="119"/>
                    <a:pt x="598" y="119"/>
                    <a:pt x="598" y="119"/>
                  </a:cubicBezTo>
                  <a:cubicBezTo>
                    <a:pt x="599" y="119"/>
                    <a:pt x="599" y="119"/>
                    <a:pt x="599" y="119"/>
                  </a:cubicBezTo>
                  <a:cubicBezTo>
                    <a:pt x="599" y="119"/>
                    <a:pt x="599" y="119"/>
                    <a:pt x="599" y="119"/>
                  </a:cubicBezTo>
                  <a:cubicBezTo>
                    <a:pt x="600" y="119"/>
                    <a:pt x="600" y="119"/>
                    <a:pt x="600" y="119"/>
                  </a:cubicBezTo>
                  <a:cubicBezTo>
                    <a:pt x="600" y="119"/>
                    <a:pt x="600" y="119"/>
                    <a:pt x="600" y="119"/>
                  </a:cubicBezTo>
                  <a:cubicBezTo>
                    <a:pt x="600" y="119"/>
                    <a:pt x="600" y="119"/>
                    <a:pt x="600" y="119"/>
                  </a:cubicBezTo>
                  <a:cubicBezTo>
                    <a:pt x="600" y="119"/>
                    <a:pt x="600" y="119"/>
                    <a:pt x="600" y="119"/>
                  </a:cubicBezTo>
                  <a:cubicBezTo>
                    <a:pt x="600" y="119"/>
                    <a:pt x="600" y="119"/>
                    <a:pt x="600" y="119"/>
                  </a:cubicBezTo>
                  <a:cubicBezTo>
                    <a:pt x="600" y="119"/>
                    <a:pt x="600" y="119"/>
                    <a:pt x="600" y="119"/>
                  </a:cubicBezTo>
                  <a:cubicBezTo>
                    <a:pt x="600" y="119"/>
                    <a:pt x="600" y="119"/>
                    <a:pt x="600" y="119"/>
                  </a:cubicBezTo>
                  <a:cubicBezTo>
                    <a:pt x="601" y="118"/>
                    <a:pt x="601" y="118"/>
                    <a:pt x="601" y="118"/>
                  </a:cubicBezTo>
                  <a:cubicBezTo>
                    <a:pt x="601" y="117"/>
                    <a:pt x="602" y="117"/>
                    <a:pt x="602" y="116"/>
                  </a:cubicBezTo>
                  <a:cubicBezTo>
                    <a:pt x="602" y="116"/>
                    <a:pt x="603" y="116"/>
                    <a:pt x="603" y="116"/>
                  </a:cubicBezTo>
                  <a:cubicBezTo>
                    <a:pt x="603" y="116"/>
                    <a:pt x="604" y="115"/>
                    <a:pt x="604" y="115"/>
                  </a:cubicBezTo>
                  <a:cubicBezTo>
                    <a:pt x="604" y="114"/>
                    <a:pt x="605" y="114"/>
                    <a:pt x="606" y="114"/>
                  </a:cubicBezTo>
                  <a:cubicBezTo>
                    <a:pt x="606" y="114"/>
                    <a:pt x="606" y="114"/>
                    <a:pt x="606" y="114"/>
                  </a:cubicBezTo>
                  <a:cubicBezTo>
                    <a:pt x="606" y="114"/>
                    <a:pt x="607" y="114"/>
                    <a:pt x="607" y="114"/>
                  </a:cubicBezTo>
                  <a:cubicBezTo>
                    <a:pt x="607" y="115"/>
                    <a:pt x="607" y="115"/>
                    <a:pt x="608" y="115"/>
                  </a:cubicBezTo>
                  <a:cubicBezTo>
                    <a:pt x="608" y="115"/>
                    <a:pt x="608" y="115"/>
                    <a:pt x="608" y="115"/>
                  </a:cubicBezTo>
                  <a:cubicBezTo>
                    <a:pt x="608" y="115"/>
                    <a:pt x="608" y="115"/>
                    <a:pt x="609" y="115"/>
                  </a:cubicBezTo>
                  <a:cubicBezTo>
                    <a:pt x="609" y="115"/>
                    <a:pt x="609" y="115"/>
                    <a:pt x="610" y="115"/>
                  </a:cubicBezTo>
                  <a:cubicBezTo>
                    <a:pt x="610" y="115"/>
                    <a:pt x="610" y="115"/>
                    <a:pt x="611" y="115"/>
                  </a:cubicBezTo>
                  <a:cubicBezTo>
                    <a:pt x="611" y="115"/>
                    <a:pt x="612" y="115"/>
                    <a:pt x="612" y="116"/>
                  </a:cubicBezTo>
                  <a:cubicBezTo>
                    <a:pt x="612" y="116"/>
                    <a:pt x="612" y="117"/>
                    <a:pt x="612" y="117"/>
                  </a:cubicBezTo>
                  <a:cubicBezTo>
                    <a:pt x="612" y="117"/>
                    <a:pt x="612" y="118"/>
                    <a:pt x="612" y="118"/>
                  </a:cubicBezTo>
                  <a:cubicBezTo>
                    <a:pt x="612" y="118"/>
                    <a:pt x="612" y="118"/>
                    <a:pt x="612" y="118"/>
                  </a:cubicBezTo>
                  <a:cubicBezTo>
                    <a:pt x="612" y="119"/>
                    <a:pt x="612" y="119"/>
                    <a:pt x="613" y="119"/>
                  </a:cubicBezTo>
                  <a:cubicBezTo>
                    <a:pt x="613" y="119"/>
                    <a:pt x="614" y="119"/>
                    <a:pt x="614" y="119"/>
                  </a:cubicBezTo>
                  <a:cubicBezTo>
                    <a:pt x="615" y="119"/>
                    <a:pt x="615" y="119"/>
                    <a:pt x="616" y="119"/>
                  </a:cubicBezTo>
                  <a:cubicBezTo>
                    <a:pt x="616" y="119"/>
                    <a:pt x="616" y="119"/>
                    <a:pt x="617" y="119"/>
                  </a:cubicBezTo>
                  <a:cubicBezTo>
                    <a:pt x="617" y="120"/>
                    <a:pt x="617" y="120"/>
                    <a:pt x="618" y="120"/>
                  </a:cubicBezTo>
                  <a:cubicBezTo>
                    <a:pt x="618" y="120"/>
                    <a:pt x="618" y="120"/>
                    <a:pt x="618" y="120"/>
                  </a:cubicBezTo>
                  <a:cubicBezTo>
                    <a:pt x="619" y="120"/>
                    <a:pt x="619" y="120"/>
                    <a:pt x="620" y="121"/>
                  </a:cubicBezTo>
                  <a:cubicBezTo>
                    <a:pt x="620" y="121"/>
                    <a:pt x="620" y="121"/>
                    <a:pt x="620" y="121"/>
                  </a:cubicBezTo>
                  <a:cubicBezTo>
                    <a:pt x="621" y="122"/>
                    <a:pt x="621" y="122"/>
                    <a:pt x="622" y="122"/>
                  </a:cubicBezTo>
                  <a:cubicBezTo>
                    <a:pt x="622" y="123"/>
                    <a:pt x="622" y="123"/>
                    <a:pt x="623" y="123"/>
                  </a:cubicBezTo>
                  <a:cubicBezTo>
                    <a:pt x="623" y="123"/>
                    <a:pt x="623" y="124"/>
                    <a:pt x="624" y="124"/>
                  </a:cubicBezTo>
                  <a:cubicBezTo>
                    <a:pt x="624" y="124"/>
                    <a:pt x="625" y="124"/>
                    <a:pt x="625" y="124"/>
                  </a:cubicBezTo>
                  <a:cubicBezTo>
                    <a:pt x="626" y="124"/>
                    <a:pt x="626" y="124"/>
                    <a:pt x="626" y="124"/>
                  </a:cubicBezTo>
                  <a:cubicBezTo>
                    <a:pt x="627" y="125"/>
                    <a:pt x="628" y="126"/>
                    <a:pt x="629" y="127"/>
                  </a:cubicBezTo>
                  <a:cubicBezTo>
                    <a:pt x="629" y="127"/>
                    <a:pt x="629" y="128"/>
                    <a:pt x="629" y="129"/>
                  </a:cubicBezTo>
                  <a:cubicBezTo>
                    <a:pt x="629" y="129"/>
                    <a:pt x="629" y="129"/>
                    <a:pt x="629" y="129"/>
                  </a:cubicBezTo>
                  <a:cubicBezTo>
                    <a:pt x="628" y="129"/>
                    <a:pt x="628" y="130"/>
                    <a:pt x="629" y="130"/>
                  </a:cubicBezTo>
                  <a:cubicBezTo>
                    <a:pt x="629" y="130"/>
                    <a:pt x="629" y="130"/>
                    <a:pt x="629" y="130"/>
                  </a:cubicBezTo>
                  <a:cubicBezTo>
                    <a:pt x="629" y="130"/>
                    <a:pt x="629" y="130"/>
                    <a:pt x="629" y="130"/>
                  </a:cubicBezTo>
                  <a:cubicBezTo>
                    <a:pt x="630" y="130"/>
                    <a:pt x="630" y="130"/>
                    <a:pt x="630" y="131"/>
                  </a:cubicBezTo>
                  <a:cubicBezTo>
                    <a:pt x="630" y="131"/>
                    <a:pt x="630" y="132"/>
                    <a:pt x="630" y="132"/>
                  </a:cubicBezTo>
                  <a:cubicBezTo>
                    <a:pt x="630" y="132"/>
                    <a:pt x="630" y="132"/>
                    <a:pt x="630" y="131"/>
                  </a:cubicBezTo>
                  <a:cubicBezTo>
                    <a:pt x="631" y="131"/>
                    <a:pt x="631" y="131"/>
                    <a:pt x="632" y="130"/>
                  </a:cubicBezTo>
                  <a:cubicBezTo>
                    <a:pt x="632" y="130"/>
                    <a:pt x="632" y="130"/>
                    <a:pt x="632" y="130"/>
                  </a:cubicBezTo>
                  <a:cubicBezTo>
                    <a:pt x="632" y="130"/>
                    <a:pt x="632" y="130"/>
                    <a:pt x="632" y="130"/>
                  </a:cubicBezTo>
                  <a:cubicBezTo>
                    <a:pt x="632" y="129"/>
                    <a:pt x="632" y="129"/>
                    <a:pt x="632" y="129"/>
                  </a:cubicBezTo>
                  <a:cubicBezTo>
                    <a:pt x="631" y="129"/>
                    <a:pt x="631" y="129"/>
                    <a:pt x="631" y="129"/>
                  </a:cubicBezTo>
                  <a:cubicBezTo>
                    <a:pt x="631" y="128"/>
                    <a:pt x="630" y="128"/>
                    <a:pt x="630" y="127"/>
                  </a:cubicBezTo>
                  <a:cubicBezTo>
                    <a:pt x="630" y="127"/>
                    <a:pt x="630" y="126"/>
                    <a:pt x="630" y="126"/>
                  </a:cubicBezTo>
                  <a:cubicBezTo>
                    <a:pt x="631" y="126"/>
                    <a:pt x="631" y="126"/>
                    <a:pt x="631" y="126"/>
                  </a:cubicBezTo>
                  <a:cubicBezTo>
                    <a:pt x="631" y="125"/>
                    <a:pt x="632" y="124"/>
                    <a:pt x="633" y="124"/>
                  </a:cubicBezTo>
                  <a:cubicBezTo>
                    <a:pt x="633" y="124"/>
                    <a:pt x="633" y="125"/>
                    <a:pt x="633" y="125"/>
                  </a:cubicBezTo>
                  <a:cubicBezTo>
                    <a:pt x="634" y="125"/>
                    <a:pt x="635" y="126"/>
                    <a:pt x="636" y="127"/>
                  </a:cubicBezTo>
                  <a:cubicBezTo>
                    <a:pt x="636" y="127"/>
                    <a:pt x="636" y="128"/>
                    <a:pt x="636" y="129"/>
                  </a:cubicBezTo>
                  <a:cubicBezTo>
                    <a:pt x="636" y="130"/>
                    <a:pt x="637" y="130"/>
                    <a:pt x="637" y="131"/>
                  </a:cubicBezTo>
                  <a:cubicBezTo>
                    <a:pt x="637" y="132"/>
                    <a:pt x="637" y="132"/>
                    <a:pt x="638" y="132"/>
                  </a:cubicBezTo>
                  <a:cubicBezTo>
                    <a:pt x="638" y="133"/>
                    <a:pt x="638" y="133"/>
                    <a:pt x="638" y="133"/>
                  </a:cubicBezTo>
                  <a:cubicBezTo>
                    <a:pt x="638" y="133"/>
                    <a:pt x="639" y="134"/>
                    <a:pt x="639" y="134"/>
                  </a:cubicBezTo>
                  <a:cubicBezTo>
                    <a:pt x="639" y="135"/>
                    <a:pt x="639" y="135"/>
                    <a:pt x="639" y="135"/>
                  </a:cubicBezTo>
                  <a:cubicBezTo>
                    <a:pt x="639" y="135"/>
                    <a:pt x="639" y="135"/>
                    <a:pt x="639" y="135"/>
                  </a:cubicBezTo>
                  <a:cubicBezTo>
                    <a:pt x="639" y="135"/>
                    <a:pt x="639" y="135"/>
                    <a:pt x="639" y="135"/>
                  </a:cubicBezTo>
                  <a:cubicBezTo>
                    <a:pt x="639" y="135"/>
                    <a:pt x="639" y="135"/>
                    <a:pt x="640" y="135"/>
                  </a:cubicBezTo>
                  <a:cubicBezTo>
                    <a:pt x="640" y="135"/>
                    <a:pt x="640" y="135"/>
                    <a:pt x="640" y="135"/>
                  </a:cubicBezTo>
                  <a:cubicBezTo>
                    <a:pt x="641" y="135"/>
                    <a:pt x="641" y="135"/>
                    <a:pt x="641" y="135"/>
                  </a:cubicBezTo>
                  <a:cubicBezTo>
                    <a:pt x="641" y="135"/>
                    <a:pt x="642" y="135"/>
                    <a:pt x="642" y="135"/>
                  </a:cubicBezTo>
                  <a:cubicBezTo>
                    <a:pt x="643" y="136"/>
                    <a:pt x="644" y="137"/>
                    <a:pt x="643" y="138"/>
                  </a:cubicBezTo>
                  <a:cubicBezTo>
                    <a:pt x="643" y="139"/>
                    <a:pt x="643" y="139"/>
                    <a:pt x="644" y="140"/>
                  </a:cubicBezTo>
                  <a:cubicBezTo>
                    <a:pt x="644" y="141"/>
                    <a:pt x="644" y="142"/>
                    <a:pt x="644" y="143"/>
                  </a:cubicBezTo>
                  <a:cubicBezTo>
                    <a:pt x="643" y="143"/>
                    <a:pt x="643" y="144"/>
                    <a:pt x="643" y="144"/>
                  </a:cubicBezTo>
                  <a:cubicBezTo>
                    <a:pt x="643" y="144"/>
                    <a:pt x="643" y="144"/>
                    <a:pt x="643" y="143"/>
                  </a:cubicBezTo>
                  <a:cubicBezTo>
                    <a:pt x="642" y="143"/>
                    <a:pt x="642" y="143"/>
                    <a:pt x="642" y="143"/>
                  </a:cubicBezTo>
                  <a:cubicBezTo>
                    <a:pt x="641" y="142"/>
                    <a:pt x="640" y="141"/>
                    <a:pt x="638" y="141"/>
                  </a:cubicBezTo>
                  <a:cubicBezTo>
                    <a:pt x="637" y="141"/>
                    <a:pt x="635" y="140"/>
                    <a:pt x="634" y="139"/>
                  </a:cubicBezTo>
                  <a:cubicBezTo>
                    <a:pt x="634" y="139"/>
                    <a:pt x="634" y="139"/>
                    <a:pt x="634" y="139"/>
                  </a:cubicBezTo>
                  <a:cubicBezTo>
                    <a:pt x="634" y="139"/>
                    <a:pt x="634" y="139"/>
                    <a:pt x="634" y="139"/>
                  </a:cubicBezTo>
                  <a:cubicBezTo>
                    <a:pt x="634" y="139"/>
                    <a:pt x="634" y="140"/>
                    <a:pt x="634" y="140"/>
                  </a:cubicBezTo>
                  <a:cubicBezTo>
                    <a:pt x="634" y="140"/>
                    <a:pt x="634" y="140"/>
                    <a:pt x="634" y="140"/>
                  </a:cubicBezTo>
                  <a:cubicBezTo>
                    <a:pt x="634" y="141"/>
                    <a:pt x="635" y="141"/>
                    <a:pt x="636" y="142"/>
                  </a:cubicBezTo>
                  <a:cubicBezTo>
                    <a:pt x="636" y="142"/>
                    <a:pt x="636" y="142"/>
                    <a:pt x="636" y="142"/>
                  </a:cubicBezTo>
                  <a:cubicBezTo>
                    <a:pt x="637" y="142"/>
                    <a:pt x="637" y="142"/>
                    <a:pt x="638" y="143"/>
                  </a:cubicBezTo>
                  <a:cubicBezTo>
                    <a:pt x="638" y="143"/>
                    <a:pt x="638" y="143"/>
                    <a:pt x="638" y="143"/>
                  </a:cubicBezTo>
                  <a:cubicBezTo>
                    <a:pt x="638" y="145"/>
                    <a:pt x="639" y="145"/>
                    <a:pt x="639" y="145"/>
                  </a:cubicBezTo>
                  <a:cubicBezTo>
                    <a:pt x="639" y="145"/>
                    <a:pt x="639" y="145"/>
                    <a:pt x="639" y="145"/>
                  </a:cubicBezTo>
                  <a:cubicBezTo>
                    <a:pt x="640" y="144"/>
                    <a:pt x="640" y="144"/>
                    <a:pt x="641" y="144"/>
                  </a:cubicBezTo>
                  <a:cubicBezTo>
                    <a:pt x="642" y="144"/>
                    <a:pt x="643" y="145"/>
                    <a:pt x="643" y="145"/>
                  </a:cubicBezTo>
                  <a:cubicBezTo>
                    <a:pt x="644" y="146"/>
                    <a:pt x="644" y="147"/>
                    <a:pt x="645" y="147"/>
                  </a:cubicBezTo>
                  <a:cubicBezTo>
                    <a:pt x="645" y="147"/>
                    <a:pt x="645" y="147"/>
                    <a:pt x="645" y="147"/>
                  </a:cubicBezTo>
                  <a:cubicBezTo>
                    <a:pt x="645" y="147"/>
                    <a:pt x="645" y="147"/>
                    <a:pt x="645" y="147"/>
                  </a:cubicBezTo>
                  <a:cubicBezTo>
                    <a:pt x="646" y="147"/>
                    <a:pt x="646" y="147"/>
                    <a:pt x="646" y="148"/>
                  </a:cubicBezTo>
                  <a:cubicBezTo>
                    <a:pt x="646" y="148"/>
                    <a:pt x="646" y="149"/>
                    <a:pt x="646" y="149"/>
                  </a:cubicBezTo>
                  <a:cubicBezTo>
                    <a:pt x="646" y="150"/>
                    <a:pt x="646" y="150"/>
                    <a:pt x="646" y="150"/>
                  </a:cubicBezTo>
                  <a:cubicBezTo>
                    <a:pt x="646" y="150"/>
                    <a:pt x="646" y="150"/>
                    <a:pt x="646" y="150"/>
                  </a:cubicBezTo>
                  <a:cubicBezTo>
                    <a:pt x="647" y="151"/>
                    <a:pt x="647" y="151"/>
                    <a:pt x="647" y="152"/>
                  </a:cubicBezTo>
                  <a:cubicBezTo>
                    <a:pt x="647" y="152"/>
                    <a:pt x="647" y="153"/>
                    <a:pt x="647" y="154"/>
                  </a:cubicBezTo>
                  <a:cubicBezTo>
                    <a:pt x="647" y="155"/>
                    <a:pt x="647" y="156"/>
                    <a:pt x="647" y="157"/>
                  </a:cubicBezTo>
                  <a:cubicBezTo>
                    <a:pt x="647" y="157"/>
                    <a:pt x="647" y="158"/>
                    <a:pt x="646" y="158"/>
                  </a:cubicBezTo>
                  <a:cubicBezTo>
                    <a:pt x="646" y="159"/>
                    <a:pt x="646" y="159"/>
                    <a:pt x="646" y="159"/>
                  </a:cubicBezTo>
                  <a:cubicBezTo>
                    <a:pt x="646" y="160"/>
                    <a:pt x="646" y="160"/>
                    <a:pt x="646" y="161"/>
                  </a:cubicBezTo>
                  <a:cubicBezTo>
                    <a:pt x="646" y="161"/>
                    <a:pt x="645" y="161"/>
                    <a:pt x="645" y="161"/>
                  </a:cubicBezTo>
                  <a:cubicBezTo>
                    <a:pt x="645" y="162"/>
                    <a:pt x="644" y="164"/>
                    <a:pt x="643" y="165"/>
                  </a:cubicBezTo>
                  <a:cubicBezTo>
                    <a:pt x="643" y="165"/>
                    <a:pt x="643" y="165"/>
                    <a:pt x="643" y="165"/>
                  </a:cubicBezTo>
                  <a:cubicBezTo>
                    <a:pt x="642" y="165"/>
                    <a:pt x="642" y="165"/>
                    <a:pt x="642" y="166"/>
                  </a:cubicBezTo>
                  <a:cubicBezTo>
                    <a:pt x="642" y="166"/>
                    <a:pt x="642" y="166"/>
                    <a:pt x="642" y="167"/>
                  </a:cubicBezTo>
                  <a:cubicBezTo>
                    <a:pt x="641" y="167"/>
                    <a:pt x="641" y="167"/>
                    <a:pt x="641" y="167"/>
                  </a:cubicBezTo>
                  <a:cubicBezTo>
                    <a:pt x="641" y="168"/>
                    <a:pt x="641" y="168"/>
                    <a:pt x="641" y="169"/>
                  </a:cubicBezTo>
                  <a:cubicBezTo>
                    <a:pt x="640" y="170"/>
                    <a:pt x="640" y="170"/>
                    <a:pt x="641" y="171"/>
                  </a:cubicBezTo>
                  <a:cubicBezTo>
                    <a:pt x="641" y="171"/>
                    <a:pt x="641" y="172"/>
                    <a:pt x="641" y="173"/>
                  </a:cubicBezTo>
                  <a:cubicBezTo>
                    <a:pt x="641" y="174"/>
                    <a:pt x="640" y="175"/>
                    <a:pt x="639" y="175"/>
                  </a:cubicBezTo>
                  <a:cubicBezTo>
                    <a:pt x="639" y="175"/>
                    <a:pt x="639" y="176"/>
                    <a:pt x="639" y="176"/>
                  </a:cubicBezTo>
                  <a:cubicBezTo>
                    <a:pt x="638" y="176"/>
                    <a:pt x="638" y="176"/>
                    <a:pt x="638" y="176"/>
                  </a:cubicBezTo>
                  <a:cubicBezTo>
                    <a:pt x="637" y="176"/>
                    <a:pt x="637" y="177"/>
                    <a:pt x="637" y="177"/>
                  </a:cubicBezTo>
                  <a:cubicBezTo>
                    <a:pt x="637" y="177"/>
                    <a:pt x="637" y="177"/>
                    <a:pt x="637" y="178"/>
                  </a:cubicBezTo>
                  <a:cubicBezTo>
                    <a:pt x="637" y="178"/>
                    <a:pt x="637" y="179"/>
                    <a:pt x="637" y="179"/>
                  </a:cubicBezTo>
                  <a:cubicBezTo>
                    <a:pt x="636" y="180"/>
                    <a:pt x="636" y="181"/>
                    <a:pt x="635" y="181"/>
                  </a:cubicBezTo>
                  <a:cubicBezTo>
                    <a:pt x="634" y="181"/>
                    <a:pt x="634" y="182"/>
                    <a:pt x="634" y="183"/>
                  </a:cubicBezTo>
                  <a:cubicBezTo>
                    <a:pt x="634" y="184"/>
                    <a:pt x="633" y="185"/>
                    <a:pt x="632" y="185"/>
                  </a:cubicBezTo>
                  <a:cubicBezTo>
                    <a:pt x="631" y="185"/>
                    <a:pt x="631" y="185"/>
                    <a:pt x="631" y="185"/>
                  </a:cubicBezTo>
                  <a:cubicBezTo>
                    <a:pt x="630" y="186"/>
                    <a:pt x="630" y="186"/>
                    <a:pt x="629" y="186"/>
                  </a:cubicBezTo>
                  <a:cubicBezTo>
                    <a:pt x="629" y="186"/>
                    <a:pt x="628" y="186"/>
                    <a:pt x="628" y="186"/>
                  </a:cubicBezTo>
                  <a:cubicBezTo>
                    <a:pt x="627" y="186"/>
                    <a:pt x="627" y="187"/>
                    <a:pt x="626" y="187"/>
                  </a:cubicBezTo>
                  <a:cubicBezTo>
                    <a:pt x="626" y="187"/>
                    <a:pt x="625" y="187"/>
                    <a:pt x="625" y="187"/>
                  </a:cubicBezTo>
                  <a:cubicBezTo>
                    <a:pt x="625" y="187"/>
                    <a:pt x="624" y="188"/>
                    <a:pt x="624" y="188"/>
                  </a:cubicBezTo>
                  <a:cubicBezTo>
                    <a:pt x="625" y="188"/>
                    <a:pt x="626" y="189"/>
                    <a:pt x="627" y="189"/>
                  </a:cubicBezTo>
                  <a:cubicBezTo>
                    <a:pt x="627" y="189"/>
                    <a:pt x="627" y="189"/>
                    <a:pt x="628" y="189"/>
                  </a:cubicBezTo>
                  <a:cubicBezTo>
                    <a:pt x="628" y="189"/>
                    <a:pt x="629" y="188"/>
                    <a:pt x="629" y="188"/>
                  </a:cubicBezTo>
                  <a:cubicBezTo>
                    <a:pt x="630" y="188"/>
                    <a:pt x="630" y="188"/>
                    <a:pt x="631" y="187"/>
                  </a:cubicBezTo>
                  <a:cubicBezTo>
                    <a:pt x="631" y="187"/>
                    <a:pt x="631" y="187"/>
                    <a:pt x="632" y="187"/>
                  </a:cubicBezTo>
                  <a:cubicBezTo>
                    <a:pt x="632" y="187"/>
                    <a:pt x="632" y="187"/>
                    <a:pt x="632" y="188"/>
                  </a:cubicBezTo>
                  <a:cubicBezTo>
                    <a:pt x="633" y="188"/>
                    <a:pt x="633" y="189"/>
                    <a:pt x="632" y="190"/>
                  </a:cubicBezTo>
                  <a:cubicBezTo>
                    <a:pt x="632" y="190"/>
                    <a:pt x="632" y="190"/>
                    <a:pt x="632" y="190"/>
                  </a:cubicBezTo>
                  <a:cubicBezTo>
                    <a:pt x="632" y="191"/>
                    <a:pt x="631" y="192"/>
                    <a:pt x="631" y="193"/>
                  </a:cubicBezTo>
                  <a:cubicBezTo>
                    <a:pt x="630" y="194"/>
                    <a:pt x="630" y="194"/>
                    <a:pt x="630" y="195"/>
                  </a:cubicBezTo>
                  <a:cubicBezTo>
                    <a:pt x="629" y="195"/>
                    <a:pt x="628" y="196"/>
                    <a:pt x="628" y="197"/>
                  </a:cubicBezTo>
                  <a:cubicBezTo>
                    <a:pt x="628" y="198"/>
                    <a:pt x="628" y="198"/>
                    <a:pt x="627" y="199"/>
                  </a:cubicBezTo>
                  <a:cubicBezTo>
                    <a:pt x="627" y="199"/>
                    <a:pt x="627" y="201"/>
                    <a:pt x="627" y="202"/>
                  </a:cubicBezTo>
                  <a:cubicBezTo>
                    <a:pt x="627" y="203"/>
                    <a:pt x="627" y="203"/>
                    <a:pt x="626" y="204"/>
                  </a:cubicBezTo>
                  <a:cubicBezTo>
                    <a:pt x="626" y="204"/>
                    <a:pt x="626" y="205"/>
                    <a:pt x="625" y="205"/>
                  </a:cubicBezTo>
                  <a:cubicBezTo>
                    <a:pt x="625" y="205"/>
                    <a:pt x="625" y="206"/>
                    <a:pt x="625" y="206"/>
                  </a:cubicBezTo>
                  <a:cubicBezTo>
                    <a:pt x="625" y="206"/>
                    <a:pt x="625" y="206"/>
                    <a:pt x="625" y="207"/>
                  </a:cubicBezTo>
                  <a:cubicBezTo>
                    <a:pt x="625" y="207"/>
                    <a:pt x="624" y="209"/>
                    <a:pt x="623" y="209"/>
                  </a:cubicBezTo>
                  <a:cubicBezTo>
                    <a:pt x="623" y="209"/>
                    <a:pt x="623" y="209"/>
                    <a:pt x="622" y="209"/>
                  </a:cubicBezTo>
                  <a:cubicBezTo>
                    <a:pt x="622" y="209"/>
                    <a:pt x="621" y="209"/>
                    <a:pt x="621" y="208"/>
                  </a:cubicBezTo>
                  <a:cubicBezTo>
                    <a:pt x="620" y="208"/>
                    <a:pt x="620" y="208"/>
                    <a:pt x="619" y="208"/>
                  </a:cubicBezTo>
                  <a:cubicBezTo>
                    <a:pt x="619" y="208"/>
                    <a:pt x="619" y="208"/>
                    <a:pt x="619" y="208"/>
                  </a:cubicBezTo>
                  <a:cubicBezTo>
                    <a:pt x="618" y="208"/>
                    <a:pt x="618" y="209"/>
                    <a:pt x="618" y="209"/>
                  </a:cubicBezTo>
                  <a:cubicBezTo>
                    <a:pt x="618" y="210"/>
                    <a:pt x="618" y="210"/>
                    <a:pt x="618" y="210"/>
                  </a:cubicBezTo>
                  <a:cubicBezTo>
                    <a:pt x="618" y="210"/>
                    <a:pt x="618" y="210"/>
                    <a:pt x="618" y="210"/>
                  </a:cubicBezTo>
                  <a:cubicBezTo>
                    <a:pt x="618" y="211"/>
                    <a:pt x="618" y="211"/>
                    <a:pt x="619" y="211"/>
                  </a:cubicBezTo>
                  <a:cubicBezTo>
                    <a:pt x="619" y="212"/>
                    <a:pt x="619" y="212"/>
                    <a:pt x="619" y="212"/>
                  </a:cubicBezTo>
                  <a:cubicBezTo>
                    <a:pt x="619" y="213"/>
                    <a:pt x="619" y="215"/>
                    <a:pt x="618" y="215"/>
                  </a:cubicBezTo>
                  <a:cubicBezTo>
                    <a:pt x="618" y="216"/>
                    <a:pt x="618" y="216"/>
                    <a:pt x="618" y="216"/>
                  </a:cubicBezTo>
                  <a:cubicBezTo>
                    <a:pt x="617" y="217"/>
                    <a:pt x="617" y="217"/>
                    <a:pt x="617" y="218"/>
                  </a:cubicBezTo>
                  <a:cubicBezTo>
                    <a:pt x="616" y="218"/>
                    <a:pt x="616" y="218"/>
                    <a:pt x="616" y="219"/>
                  </a:cubicBezTo>
                  <a:cubicBezTo>
                    <a:pt x="616" y="219"/>
                    <a:pt x="615" y="219"/>
                    <a:pt x="615" y="219"/>
                  </a:cubicBezTo>
                  <a:cubicBezTo>
                    <a:pt x="615" y="219"/>
                    <a:pt x="615" y="219"/>
                    <a:pt x="615" y="219"/>
                  </a:cubicBezTo>
                  <a:cubicBezTo>
                    <a:pt x="614" y="219"/>
                    <a:pt x="613" y="220"/>
                    <a:pt x="613" y="220"/>
                  </a:cubicBezTo>
                  <a:cubicBezTo>
                    <a:pt x="613" y="220"/>
                    <a:pt x="613" y="220"/>
                    <a:pt x="613" y="220"/>
                  </a:cubicBezTo>
                  <a:cubicBezTo>
                    <a:pt x="613" y="220"/>
                    <a:pt x="613" y="220"/>
                    <a:pt x="613" y="220"/>
                  </a:cubicBezTo>
                  <a:cubicBezTo>
                    <a:pt x="614" y="221"/>
                    <a:pt x="614" y="221"/>
                    <a:pt x="614" y="222"/>
                  </a:cubicBezTo>
                  <a:cubicBezTo>
                    <a:pt x="615" y="222"/>
                    <a:pt x="614" y="223"/>
                    <a:pt x="614" y="224"/>
                  </a:cubicBezTo>
                  <a:cubicBezTo>
                    <a:pt x="614" y="224"/>
                    <a:pt x="614" y="224"/>
                    <a:pt x="614" y="224"/>
                  </a:cubicBezTo>
                  <a:cubicBezTo>
                    <a:pt x="614" y="224"/>
                    <a:pt x="614" y="224"/>
                    <a:pt x="614" y="225"/>
                  </a:cubicBezTo>
                  <a:cubicBezTo>
                    <a:pt x="614" y="225"/>
                    <a:pt x="614" y="225"/>
                    <a:pt x="614" y="226"/>
                  </a:cubicBezTo>
                  <a:cubicBezTo>
                    <a:pt x="614" y="227"/>
                    <a:pt x="613" y="227"/>
                    <a:pt x="614" y="228"/>
                  </a:cubicBezTo>
                  <a:cubicBezTo>
                    <a:pt x="614" y="228"/>
                    <a:pt x="614" y="228"/>
                    <a:pt x="614" y="228"/>
                  </a:cubicBezTo>
                  <a:cubicBezTo>
                    <a:pt x="614" y="228"/>
                    <a:pt x="614" y="228"/>
                    <a:pt x="614" y="228"/>
                  </a:cubicBezTo>
                  <a:cubicBezTo>
                    <a:pt x="614" y="228"/>
                    <a:pt x="615" y="228"/>
                    <a:pt x="615" y="229"/>
                  </a:cubicBezTo>
                  <a:cubicBezTo>
                    <a:pt x="615" y="229"/>
                    <a:pt x="615" y="230"/>
                    <a:pt x="615" y="230"/>
                  </a:cubicBezTo>
                  <a:cubicBezTo>
                    <a:pt x="615" y="230"/>
                    <a:pt x="616" y="230"/>
                    <a:pt x="616" y="230"/>
                  </a:cubicBezTo>
                  <a:cubicBezTo>
                    <a:pt x="617" y="230"/>
                    <a:pt x="617" y="230"/>
                    <a:pt x="618" y="230"/>
                  </a:cubicBezTo>
                  <a:cubicBezTo>
                    <a:pt x="618" y="229"/>
                    <a:pt x="618" y="229"/>
                    <a:pt x="618" y="229"/>
                  </a:cubicBezTo>
                  <a:cubicBezTo>
                    <a:pt x="617" y="228"/>
                    <a:pt x="617" y="226"/>
                    <a:pt x="616" y="225"/>
                  </a:cubicBezTo>
                  <a:cubicBezTo>
                    <a:pt x="616" y="224"/>
                    <a:pt x="616" y="224"/>
                    <a:pt x="616" y="224"/>
                  </a:cubicBezTo>
                  <a:cubicBezTo>
                    <a:pt x="615" y="224"/>
                    <a:pt x="616" y="222"/>
                    <a:pt x="617" y="221"/>
                  </a:cubicBezTo>
                  <a:cubicBezTo>
                    <a:pt x="617" y="221"/>
                    <a:pt x="618" y="221"/>
                    <a:pt x="618" y="221"/>
                  </a:cubicBezTo>
                  <a:cubicBezTo>
                    <a:pt x="618" y="221"/>
                    <a:pt x="618" y="221"/>
                    <a:pt x="618" y="221"/>
                  </a:cubicBezTo>
                  <a:cubicBezTo>
                    <a:pt x="619" y="221"/>
                    <a:pt x="619" y="221"/>
                    <a:pt x="619" y="221"/>
                  </a:cubicBezTo>
                  <a:cubicBezTo>
                    <a:pt x="619" y="221"/>
                    <a:pt x="619" y="221"/>
                    <a:pt x="619" y="221"/>
                  </a:cubicBezTo>
                  <a:cubicBezTo>
                    <a:pt x="620" y="221"/>
                    <a:pt x="620" y="221"/>
                    <a:pt x="620" y="221"/>
                  </a:cubicBezTo>
                  <a:cubicBezTo>
                    <a:pt x="621" y="221"/>
                    <a:pt x="621" y="221"/>
                    <a:pt x="622" y="221"/>
                  </a:cubicBezTo>
                  <a:cubicBezTo>
                    <a:pt x="622" y="221"/>
                    <a:pt x="623" y="220"/>
                    <a:pt x="623" y="220"/>
                  </a:cubicBezTo>
                  <a:cubicBezTo>
                    <a:pt x="624" y="220"/>
                    <a:pt x="624" y="220"/>
                    <a:pt x="624" y="220"/>
                  </a:cubicBezTo>
                  <a:cubicBezTo>
                    <a:pt x="625" y="220"/>
                    <a:pt x="625" y="220"/>
                    <a:pt x="625" y="219"/>
                  </a:cubicBezTo>
                  <a:cubicBezTo>
                    <a:pt x="626" y="219"/>
                    <a:pt x="626" y="219"/>
                    <a:pt x="627" y="219"/>
                  </a:cubicBezTo>
                  <a:cubicBezTo>
                    <a:pt x="627" y="219"/>
                    <a:pt x="627" y="218"/>
                    <a:pt x="627" y="218"/>
                  </a:cubicBezTo>
                  <a:cubicBezTo>
                    <a:pt x="628" y="218"/>
                    <a:pt x="628" y="218"/>
                    <a:pt x="628" y="218"/>
                  </a:cubicBezTo>
                  <a:cubicBezTo>
                    <a:pt x="628" y="218"/>
                    <a:pt x="629" y="218"/>
                    <a:pt x="629" y="218"/>
                  </a:cubicBezTo>
                  <a:cubicBezTo>
                    <a:pt x="629" y="218"/>
                    <a:pt x="629" y="218"/>
                    <a:pt x="629" y="218"/>
                  </a:cubicBezTo>
                  <a:cubicBezTo>
                    <a:pt x="629" y="218"/>
                    <a:pt x="630" y="218"/>
                    <a:pt x="630" y="218"/>
                  </a:cubicBezTo>
                  <a:cubicBezTo>
                    <a:pt x="630" y="218"/>
                    <a:pt x="630" y="218"/>
                    <a:pt x="630" y="218"/>
                  </a:cubicBezTo>
                  <a:cubicBezTo>
                    <a:pt x="630" y="218"/>
                    <a:pt x="630" y="217"/>
                    <a:pt x="630" y="216"/>
                  </a:cubicBezTo>
                  <a:cubicBezTo>
                    <a:pt x="631" y="216"/>
                    <a:pt x="631" y="215"/>
                    <a:pt x="631" y="215"/>
                  </a:cubicBezTo>
                  <a:cubicBezTo>
                    <a:pt x="631" y="214"/>
                    <a:pt x="632" y="214"/>
                    <a:pt x="632" y="214"/>
                  </a:cubicBezTo>
                  <a:cubicBezTo>
                    <a:pt x="632" y="214"/>
                    <a:pt x="632" y="213"/>
                    <a:pt x="632" y="213"/>
                  </a:cubicBezTo>
                  <a:cubicBezTo>
                    <a:pt x="632" y="213"/>
                    <a:pt x="633" y="213"/>
                    <a:pt x="633" y="213"/>
                  </a:cubicBezTo>
                  <a:cubicBezTo>
                    <a:pt x="634" y="212"/>
                    <a:pt x="634" y="212"/>
                    <a:pt x="634" y="211"/>
                  </a:cubicBezTo>
                  <a:cubicBezTo>
                    <a:pt x="634" y="211"/>
                    <a:pt x="634" y="210"/>
                    <a:pt x="634" y="210"/>
                  </a:cubicBezTo>
                  <a:cubicBezTo>
                    <a:pt x="634" y="210"/>
                    <a:pt x="634" y="210"/>
                    <a:pt x="634" y="210"/>
                  </a:cubicBezTo>
                  <a:cubicBezTo>
                    <a:pt x="634" y="209"/>
                    <a:pt x="634" y="209"/>
                    <a:pt x="635" y="209"/>
                  </a:cubicBezTo>
                  <a:cubicBezTo>
                    <a:pt x="635" y="209"/>
                    <a:pt x="635" y="209"/>
                    <a:pt x="635" y="209"/>
                  </a:cubicBezTo>
                  <a:cubicBezTo>
                    <a:pt x="635" y="209"/>
                    <a:pt x="635" y="209"/>
                    <a:pt x="635" y="209"/>
                  </a:cubicBezTo>
                  <a:cubicBezTo>
                    <a:pt x="636" y="210"/>
                    <a:pt x="636" y="210"/>
                    <a:pt x="637" y="210"/>
                  </a:cubicBezTo>
                  <a:cubicBezTo>
                    <a:pt x="637" y="210"/>
                    <a:pt x="637" y="210"/>
                    <a:pt x="637" y="210"/>
                  </a:cubicBezTo>
                  <a:cubicBezTo>
                    <a:pt x="637" y="210"/>
                    <a:pt x="638" y="209"/>
                    <a:pt x="638" y="209"/>
                  </a:cubicBezTo>
                  <a:cubicBezTo>
                    <a:pt x="640" y="209"/>
                    <a:pt x="642" y="208"/>
                    <a:pt x="642" y="207"/>
                  </a:cubicBezTo>
                  <a:cubicBezTo>
                    <a:pt x="642" y="207"/>
                    <a:pt x="642" y="207"/>
                    <a:pt x="642" y="207"/>
                  </a:cubicBezTo>
                  <a:cubicBezTo>
                    <a:pt x="642" y="206"/>
                    <a:pt x="641" y="205"/>
                    <a:pt x="642" y="204"/>
                  </a:cubicBezTo>
                  <a:cubicBezTo>
                    <a:pt x="642" y="204"/>
                    <a:pt x="643" y="203"/>
                    <a:pt x="643" y="203"/>
                  </a:cubicBezTo>
                  <a:cubicBezTo>
                    <a:pt x="644" y="203"/>
                    <a:pt x="644" y="203"/>
                    <a:pt x="644" y="202"/>
                  </a:cubicBezTo>
                  <a:cubicBezTo>
                    <a:pt x="644" y="202"/>
                    <a:pt x="644" y="202"/>
                    <a:pt x="644" y="202"/>
                  </a:cubicBezTo>
                  <a:cubicBezTo>
                    <a:pt x="644" y="201"/>
                    <a:pt x="644" y="201"/>
                    <a:pt x="644" y="201"/>
                  </a:cubicBezTo>
                  <a:cubicBezTo>
                    <a:pt x="644" y="201"/>
                    <a:pt x="644" y="200"/>
                    <a:pt x="644" y="200"/>
                  </a:cubicBezTo>
                  <a:cubicBezTo>
                    <a:pt x="644" y="200"/>
                    <a:pt x="644" y="200"/>
                    <a:pt x="644" y="200"/>
                  </a:cubicBezTo>
                  <a:cubicBezTo>
                    <a:pt x="644" y="200"/>
                    <a:pt x="644" y="200"/>
                    <a:pt x="644" y="200"/>
                  </a:cubicBezTo>
                  <a:cubicBezTo>
                    <a:pt x="643" y="201"/>
                    <a:pt x="643" y="201"/>
                    <a:pt x="643" y="201"/>
                  </a:cubicBezTo>
                  <a:cubicBezTo>
                    <a:pt x="643" y="200"/>
                    <a:pt x="643" y="200"/>
                    <a:pt x="643" y="200"/>
                  </a:cubicBezTo>
                  <a:cubicBezTo>
                    <a:pt x="643" y="200"/>
                    <a:pt x="642" y="200"/>
                    <a:pt x="642" y="200"/>
                  </a:cubicBezTo>
                  <a:cubicBezTo>
                    <a:pt x="642" y="200"/>
                    <a:pt x="642" y="200"/>
                    <a:pt x="642" y="200"/>
                  </a:cubicBezTo>
                  <a:cubicBezTo>
                    <a:pt x="641" y="201"/>
                    <a:pt x="640" y="201"/>
                    <a:pt x="640" y="201"/>
                  </a:cubicBezTo>
                  <a:cubicBezTo>
                    <a:pt x="640" y="202"/>
                    <a:pt x="640" y="203"/>
                    <a:pt x="639" y="204"/>
                  </a:cubicBezTo>
                  <a:cubicBezTo>
                    <a:pt x="638" y="204"/>
                    <a:pt x="637" y="204"/>
                    <a:pt x="636" y="204"/>
                  </a:cubicBezTo>
                  <a:cubicBezTo>
                    <a:pt x="635" y="204"/>
                    <a:pt x="635" y="204"/>
                    <a:pt x="635" y="203"/>
                  </a:cubicBezTo>
                  <a:cubicBezTo>
                    <a:pt x="635" y="203"/>
                    <a:pt x="635" y="203"/>
                    <a:pt x="635" y="203"/>
                  </a:cubicBezTo>
                  <a:cubicBezTo>
                    <a:pt x="635" y="202"/>
                    <a:pt x="635" y="202"/>
                    <a:pt x="634" y="202"/>
                  </a:cubicBezTo>
                  <a:cubicBezTo>
                    <a:pt x="634" y="202"/>
                    <a:pt x="634" y="202"/>
                    <a:pt x="634" y="202"/>
                  </a:cubicBezTo>
                  <a:cubicBezTo>
                    <a:pt x="634" y="201"/>
                    <a:pt x="634" y="201"/>
                    <a:pt x="633" y="201"/>
                  </a:cubicBezTo>
                  <a:cubicBezTo>
                    <a:pt x="633" y="200"/>
                    <a:pt x="633" y="199"/>
                    <a:pt x="634" y="199"/>
                  </a:cubicBezTo>
                  <a:cubicBezTo>
                    <a:pt x="634" y="198"/>
                    <a:pt x="634" y="198"/>
                    <a:pt x="635" y="198"/>
                  </a:cubicBezTo>
                  <a:cubicBezTo>
                    <a:pt x="635" y="198"/>
                    <a:pt x="635" y="197"/>
                    <a:pt x="636" y="197"/>
                  </a:cubicBezTo>
                  <a:cubicBezTo>
                    <a:pt x="636" y="197"/>
                    <a:pt x="636" y="196"/>
                    <a:pt x="636" y="196"/>
                  </a:cubicBezTo>
                  <a:cubicBezTo>
                    <a:pt x="635" y="195"/>
                    <a:pt x="635" y="195"/>
                    <a:pt x="635" y="195"/>
                  </a:cubicBezTo>
                  <a:cubicBezTo>
                    <a:pt x="635" y="194"/>
                    <a:pt x="635" y="193"/>
                    <a:pt x="636" y="193"/>
                  </a:cubicBezTo>
                  <a:cubicBezTo>
                    <a:pt x="636" y="193"/>
                    <a:pt x="637" y="193"/>
                    <a:pt x="637" y="193"/>
                  </a:cubicBezTo>
                  <a:cubicBezTo>
                    <a:pt x="637" y="193"/>
                    <a:pt x="637" y="193"/>
                    <a:pt x="637" y="193"/>
                  </a:cubicBezTo>
                  <a:cubicBezTo>
                    <a:pt x="638" y="193"/>
                    <a:pt x="638" y="193"/>
                    <a:pt x="638" y="192"/>
                  </a:cubicBezTo>
                  <a:cubicBezTo>
                    <a:pt x="638" y="192"/>
                    <a:pt x="639" y="192"/>
                    <a:pt x="639" y="192"/>
                  </a:cubicBezTo>
                  <a:cubicBezTo>
                    <a:pt x="640" y="192"/>
                    <a:pt x="640" y="193"/>
                    <a:pt x="640" y="193"/>
                  </a:cubicBezTo>
                  <a:cubicBezTo>
                    <a:pt x="640" y="193"/>
                    <a:pt x="641" y="194"/>
                    <a:pt x="641" y="194"/>
                  </a:cubicBezTo>
                  <a:cubicBezTo>
                    <a:pt x="642" y="195"/>
                    <a:pt x="643" y="195"/>
                    <a:pt x="644" y="195"/>
                  </a:cubicBezTo>
                  <a:cubicBezTo>
                    <a:pt x="645" y="195"/>
                    <a:pt x="646" y="194"/>
                    <a:pt x="646" y="193"/>
                  </a:cubicBezTo>
                  <a:cubicBezTo>
                    <a:pt x="646" y="193"/>
                    <a:pt x="646" y="193"/>
                    <a:pt x="646" y="193"/>
                  </a:cubicBezTo>
                  <a:cubicBezTo>
                    <a:pt x="646" y="193"/>
                    <a:pt x="646" y="192"/>
                    <a:pt x="646" y="192"/>
                  </a:cubicBezTo>
                  <a:cubicBezTo>
                    <a:pt x="647" y="191"/>
                    <a:pt x="648" y="191"/>
                    <a:pt x="648" y="191"/>
                  </a:cubicBezTo>
                  <a:cubicBezTo>
                    <a:pt x="648" y="191"/>
                    <a:pt x="649" y="191"/>
                    <a:pt x="649" y="192"/>
                  </a:cubicBezTo>
                  <a:cubicBezTo>
                    <a:pt x="650" y="192"/>
                    <a:pt x="649" y="193"/>
                    <a:pt x="648" y="194"/>
                  </a:cubicBezTo>
                  <a:cubicBezTo>
                    <a:pt x="648" y="194"/>
                    <a:pt x="648" y="194"/>
                    <a:pt x="648" y="195"/>
                  </a:cubicBezTo>
                  <a:cubicBezTo>
                    <a:pt x="647" y="196"/>
                    <a:pt x="648" y="196"/>
                    <a:pt x="648" y="196"/>
                  </a:cubicBezTo>
                  <a:cubicBezTo>
                    <a:pt x="648" y="196"/>
                    <a:pt x="649" y="196"/>
                    <a:pt x="649" y="196"/>
                  </a:cubicBezTo>
                  <a:cubicBezTo>
                    <a:pt x="649" y="197"/>
                    <a:pt x="650" y="198"/>
                    <a:pt x="650" y="198"/>
                  </a:cubicBezTo>
                  <a:cubicBezTo>
                    <a:pt x="650" y="198"/>
                    <a:pt x="650" y="198"/>
                    <a:pt x="650" y="198"/>
                  </a:cubicBezTo>
                  <a:cubicBezTo>
                    <a:pt x="650" y="198"/>
                    <a:pt x="650" y="198"/>
                    <a:pt x="650" y="198"/>
                  </a:cubicBezTo>
                  <a:cubicBezTo>
                    <a:pt x="650" y="198"/>
                    <a:pt x="650" y="198"/>
                    <a:pt x="650" y="198"/>
                  </a:cubicBezTo>
                  <a:cubicBezTo>
                    <a:pt x="650" y="199"/>
                    <a:pt x="649" y="200"/>
                    <a:pt x="649" y="201"/>
                  </a:cubicBezTo>
                  <a:cubicBezTo>
                    <a:pt x="649" y="201"/>
                    <a:pt x="649" y="201"/>
                    <a:pt x="649" y="200"/>
                  </a:cubicBezTo>
                  <a:cubicBezTo>
                    <a:pt x="650" y="200"/>
                    <a:pt x="650" y="199"/>
                    <a:pt x="650" y="199"/>
                  </a:cubicBezTo>
                  <a:cubicBezTo>
                    <a:pt x="650" y="198"/>
                    <a:pt x="650" y="198"/>
                    <a:pt x="650" y="198"/>
                  </a:cubicBezTo>
                  <a:cubicBezTo>
                    <a:pt x="650" y="199"/>
                    <a:pt x="650" y="199"/>
                    <a:pt x="650" y="199"/>
                  </a:cubicBezTo>
                  <a:cubicBezTo>
                    <a:pt x="650" y="199"/>
                    <a:pt x="651" y="199"/>
                    <a:pt x="651" y="199"/>
                  </a:cubicBezTo>
                  <a:cubicBezTo>
                    <a:pt x="651" y="199"/>
                    <a:pt x="651" y="199"/>
                    <a:pt x="651" y="199"/>
                  </a:cubicBezTo>
                  <a:cubicBezTo>
                    <a:pt x="652" y="200"/>
                    <a:pt x="652" y="200"/>
                    <a:pt x="652" y="200"/>
                  </a:cubicBezTo>
                  <a:cubicBezTo>
                    <a:pt x="652" y="200"/>
                    <a:pt x="652" y="201"/>
                    <a:pt x="652" y="201"/>
                  </a:cubicBezTo>
                  <a:cubicBezTo>
                    <a:pt x="652" y="201"/>
                    <a:pt x="652" y="201"/>
                    <a:pt x="653" y="201"/>
                  </a:cubicBezTo>
                  <a:cubicBezTo>
                    <a:pt x="653" y="201"/>
                    <a:pt x="654" y="201"/>
                    <a:pt x="654" y="201"/>
                  </a:cubicBezTo>
                  <a:cubicBezTo>
                    <a:pt x="654" y="201"/>
                    <a:pt x="654" y="201"/>
                    <a:pt x="655" y="201"/>
                  </a:cubicBezTo>
                  <a:cubicBezTo>
                    <a:pt x="655" y="200"/>
                    <a:pt x="655" y="200"/>
                    <a:pt x="655" y="200"/>
                  </a:cubicBezTo>
                  <a:cubicBezTo>
                    <a:pt x="655" y="200"/>
                    <a:pt x="656" y="200"/>
                    <a:pt x="656" y="200"/>
                  </a:cubicBezTo>
                  <a:cubicBezTo>
                    <a:pt x="656" y="200"/>
                    <a:pt x="656" y="200"/>
                    <a:pt x="656" y="200"/>
                  </a:cubicBezTo>
                  <a:cubicBezTo>
                    <a:pt x="656" y="200"/>
                    <a:pt x="656" y="200"/>
                    <a:pt x="656" y="200"/>
                  </a:cubicBezTo>
                  <a:cubicBezTo>
                    <a:pt x="657" y="199"/>
                    <a:pt x="657" y="199"/>
                    <a:pt x="657" y="199"/>
                  </a:cubicBezTo>
                  <a:cubicBezTo>
                    <a:pt x="657" y="199"/>
                    <a:pt x="658" y="199"/>
                    <a:pt x="658" y="199"/>
                  </a:cubicBezTo>
                  <a:cubicBezTo>
                    <a:pt x="658" y="199"/>
                    <a:pt x="658" y="199"/>
                    <a:pt x="659" y="199"/>
                  </a:cubicBezTo>
                  <a:cubicBezTo>
                    <a:pt x="659" y="199"/>
                    <a:pt x="659" y="199"/>
                    <a:pt x="659" y="199"/>
                  </a:cubicBezTo>
                  <a:cubicBezTo>
                    <a:pt x="660" y="199"/>
                    <a:pt x="660" y="199"/>
                    <a:pt x="660" y="199"/>
                  </a:cubicBezTo>
                  <a:cubicBezTo>
                    <a:pt x="660" y="199"/>
                    <a:pt x="661" y="199"/>
                    <a:pt x="661" y="198"/>
                  </a:cubicBezTo>
                  <a:cubicBezTo>
                    <a:pt x="661" y="198"/>
                    <a:pt x="661" y="198"/>
                    <a:pt x="661" y="198"/>
                  </a:cubicBezTo>
                  <a:cubicBezTo>
                    <a:pt x="661" y="198"/>
                    <a:pt x="661" y="198"/>
                    <a:pt x="662" y="198"/>
                  </a:cubicBezTo>
                  <a:cubicBezTo>
                    <a:pt x="662" y="198"/>
                    <a:pt x="662" y="198"/>
                    <a:pt x="662" y="197"/>
                  </a:cubicBezTo>
                  <a:cubicBezTo>
                    <a:pt x="662" y="197"/>
                    <a:pt x="662" y="197"/>
                    <a:pt x="662" y="197"/>
                  </a:cubicBezTo>
                  <a:cubicBezTo>
                    <a:pt x="661" y="196"/>
                    <a:pt x="661" y="195"/>
                    <a:pt x="661" y="195"/>
                  </a:cubicBezTo>
                  <a:cubicBezTo>
                    <a:pt x="660" y="194"/>
                    <a:pt x="660" y="194"/>
                    <a:pt x="660" y="193"/>
                  </a:cubicBezTo>
                  <a:cubicBezTo>
                    <a:pt x="660" y="193"/>
                    <a:pt x="660" y="192"/>
                    <a:pt x="660" y="192"/>
                  </a:cubicBezTo>
                  <a:cubicBezTo>
                    <a:pt x="660" y="192"/>
                    <a:pt x="660" y="191"/>
                    <a:pt x="661" y="191"/>
                  </a:cubicBezTo>
                  <a:cubicBezTo>
                    <a:pt x="661" y="191"/>
                    <a:pt x="661" y="191"/>
                    <a:pt x="662" y="191"/>
                  </a:cubicBezTo>
                  <a:cubicBezTo>
                    <a:pt x="663" y="191"/>
                    <a:pt x="663" y="192"/>
                    <a:pt x="664" y="192"/>
                  </a:cubicBezTo>
                  <a:cubicBezTo>
                    <a:pt x="664" y="193"/>
                    <a:pt x="664" y="193"/>
                    <a:pt x="664" y="193"/>
                  </a:cubicBezTo>
                  <a:cubicBezTo>
                    <a:pt x="664" y="193"/>
                    <a:pt x="664" y="194"/>
                    <a:pt x="664" y="194"/>
                  </a:cubicBezTo>
                  <a:cubicBezTo>
                    <a:pt x="664" y="194"/>
                    <a:pt x="665" y="195"/>
                    <a:pt x="665" y="195"/>
                  </a:cubicBezTo>
                  <a:cubicBezTo>
                    <a:pt x="665" y="195"/>
                    <a:pt x="666" y="195"/>
                    <a:pt x="666" y="195"/>
                  </a:cubicBezTo>
                  <a:cubicBezTo>
                    <a:pt x="666" y="195"/>
                    <a:pt x="667" y="196"/>
                    <a:pt x="667" y="196"/>
                  </a:cubicBezTo>
                  <a:cubicBezTo>
                    <a:pt x="667" y="197"/>
                    <a:pt x="667" y="197"/>
                    <a:pt x="667" y="197"/>
                  </a:cubicBezTo>
                  <a:cubicBezTo>
                    <a:pt x="667" y="198"/>
                    <a:pt x="668" y="198"/>
                    <a:pt x="668" y="198"/>
                  </a:cubicBezTo>
                  <a:cubicBezTo>
                    <a:pt x="668" y="199"/>
                    <a:pt x="668" y="200"/>
                    <a:pt x="667" y="200"/>
                  </a:cubicBezTo>
                  <a:cubicBezTo>
                    <a:pt x="667" y="201"/>
                    <a:pt x="667" y="201"/>
                    <a:pt x="667" y="202"/>
                  </a:cubicBezTo>
                  <a:cubicBezTo>
                    <a:pt x="668" y="202"/>
                    <a:pt x="668" y="203"/>
                    <a:pt x="668" y="203"/>
                  </a:cubicBezTo>
                  <a:cubicBezTo>
                    <a:pt x="668" y="203"/>
                    <a:pt x="668" y="203"/>
                    <a:pt x="668" y="203"/>
                  </a:cubicBezTo>
                  <a:cubicBezTo>
                    <a:pt x="668" y="203"/>
                    <a:pt x="668" y="204"/>
                    <a:pt x="668" y="204"/>
                  </a:cubicBezTo>
                  <a:cubicBezTo>
                    <a:pt x="668" y="205"/>
                    <a:pt x="668" y="205"/>
                    <a:pt x="668" y="205"/>
                  </a:cubicBezTo>
                  <a:cubicBezTo>
                    <a:pt x="668" y="206"/>
                    <a:pt x="668" y="206"/>
                    <a:pt x="668" y="206"/>
                  </a:cubicBezTo>
                  <a:cubicBezTo>
                    <a:pt x="669" y="206"/>
                    <a:pt x="669" y="206"/>
                    <a:pt x="669" y="207"/>
                  </a:cubicBezTo>
                  <a:cubicBezTo>
                    <a:pt x="669" y="206"/>
                    <a:pt x="669" y="206"/>
                    <a:pt x="669" y="206"/>
                  </a:cubicBezTo>
                  <a:cubicBezTo>
                    <a:pt x="670" y="205"/>
                    <a:pt x="670" y="204"/>
                    <a:pt x="671" y="204"/>
                  </a:cubicBezTo>
                  <a:cubicBezTo>
                    <a:pt x="672" y="204"/>
                    <a:pt x="672" y="204"/>
                    <a:pt x="673" y="203"/>
                  </a:cubicBezTo>
                  <a:cubicBezTo>
                    <a:pt x="673" y="203"/>
                    <a:pt x="674" y="203"/>
                    <a:pt x="674" y="203"/>
                  </a:cubicBezTo>
                  <a:cubicBezTo>
                    <a:pt x="674" y="203"/>
                    <a:pt x="674" y="203"/>
                    <a:pt x="674" y="203"/>
                  </a:cubicBezTo>
                  <a:cubicBezTo>
                    <a:pt x="674" y="203"/>
                    <a:pt x="673" y="203"/>
                    <a:pt x="673" y="203"/>
                  </a:cubicBezTo>
                  <a:cubicBezTo>
                    <a:pt x="672" y="203"/>
                    <a:pt x="672" y="202"/>
                    <a:pt x="671" y="202"/>
                  </a:cubicBezTo>
                  <a:cubicBezTo>
                    <a:pt x="670" y="201"/>
                    <a:pt x="670" y="200"/>
                    <a:pt x="671" y="199"/>
                  </a:cubicBezTo>
                  <a:cubicBezTo>
                    <a:pt x="672" y="198"/>
                    <a:pt x="673" y="197"/>
                    <a:pt x="674" y="196"/>
                  </a:cubicBezTo>
                  <a:cubicBezTo>
                    <a:pt x="675" y="196"/>
                    <a:pt x="677" y="195"/>
                    <a:pt x="677" y="194"/>
                  </a:cubicBezTo>
                  <a:cubicBezTo>
                    <a:pt x="677" y="194"/>
                    <a:pt x="677" y="194"/>
                    <a:pt x="678" y="194"/>
                  </a:cubicBezTo>
                  <a:cubicBezTo>
                    <a:pt x="678" y="194"/>
                    <a:pt x="678" y="194"/>
                    <a:pt x="678" y="194"/>
                  </a:cubicBezTo>
                  <a:cubicBezTo>
                    <a:pt x="679" y="194"/>
                    <a:pt x="679" y="193"/>
                    <a:pt x="680" y="193"/>
                  </a:cubicBezTo>
                  <a:cubicBezTo>
                    <a:pt x="680" y="193"/>
                    <a:pt x="680" y="193"/>
                    <a:pt x="680" y="193"/>
                  </a:cubicBezTo>
                  <a:cubicBezTo>
                    <a:pt x="680" y="193"/>
                    <a:pt x="680" y="193"/>
                    <a:pt x="680" y="193"/>
                  </a:cubicBezTo>
                  <a:cubicBezTo>
                    <a:pt x="681" y="193"/>
                    <a:pt x="681" y="193"/>
                    <a:pt x="682" y="193"/>
                  </a:cubicBezTo>
                  <a:cubicBezTo>
                    <a:pt x="682" y="193"/>
                    <a:pt x="682" y="193"/>
                    <a:pt x="682" y="193"/>
                  </a:cubicBezTo>
                  <a:cubicBezTo>
                    <a:pt x="683" y="193"/>
                    <a:pt x="683" y="193"/>
                    <a:pt x="683" y="193"/>
                  </a:cubicBezTo>
                  <a:cubicBezTo>
                    <a:pt x="683" y="193"/>
                    <a:pt x="684" y="193"/>
                    <a:pt x="684" y="193"/>
                  </a:cubicBezTo>
                  <a:cubicBezTo>
                    <a:pt x="685" y="193"/>
                    <a:pt x="686" y="193"/>
                    <a:pt x="686" y="192"/>
                  </a:cubicBezTo>
                  <a:cubicBezTo>
                    <a:pt x="687" y="192"/>
                    <a:pt x="687" y="192"/>
                    <a:pt x="687" y="192"/>
                  </a:cubicBezTo>
                  <a:cubicBezTo>
                    <a:pt x="688" y="192"/>
                    <a:pt x="688" y="192"/>
                    <a:pt x="688" y="192"/>
                  </a:cubicBezTo>
                  <a:cubicBezTo>
                    <a:pt x="688" y="192"/>
                    <a:pt x="688" y="192"/>
                    <a:pt x="688" y="192"/>
                  </a:cubicBezTo>
                  <a:cubicBezTo>
                    <a:pt x="688" y="192"/>
                    <a:pt x="688" y="192"/>
                    <a:pt x="688" y="192"/>
                  </a:cubicBezTo>
                  <a:cubicBezTo>
                    <a:pt x="689" y="192"/>
                    <a:pt x="689" y="192"/>
                    <a:pt x="689" y="192"/>
                  </a:cubicBezTo>
                  <a:cubicBezTo>
                    <a:pt x="689" y="191"/>
                    <a:pt x="690" y="191"/>
                    <a:pt x="690" y="191"/>
                  </a:cubicBezTo>
                  <a:cubicBezTo>
                    <a:pt x="690" y="191"/>
                    <a:pt x="691" y="191"/>
                    <a:pt x="691" y="191"/>
                  </a:cubicBezTo>
                  <a:cubicBezTo>
                    <a:pt x="692" y="191"/>
                    <a:pt x="692" y="191"/>
                    <a:pt x="692" y="191"/>
                  </a:cubicBezTo>
                  <a:cubicBezTo>
                    <a:pt x="693" y="191"/>
                    <a:pt x="693" y="191"/>
                    <a:pt x="693" y="191"/>
                  </a:cubicBezTo>
                  <a:cubicBezTo>
                    <a:pt x="693" y="191"/>
                    <a:pt x="693" y="191"/>
                    <a:pt x="693" y="191"/>
                  </a:cubicBezTo>
                  <a:cubicBezTo>
                    <a:pt x="693" y="191"/>
                    <a:pt x="694" y="191"/>
                    <a:pt x="694" y="191"/>
                  </a:cubicBezTo>
                  <a:cubicBezTo>
                    <a:pt x="694" y="191"/>
                    <a:pt x="695" y="191"/>
                    <a:pt x="695" y="191"/>
                  </a:cubicBezTo>
                  <a:cubicBezTo>
                    <a:pt x="695" y="191"/>
                    <a:pt x="696" y="191"/>
                    <a:pt x="696" y="191"/>
                  </a:cubicBezTo>
                  <a:cubicBezTo>
                    <a:pt x="696" y="191"/>
                    <a:pt x="697" y="191"/>
                    <a:pt x="697" y="191"/>
                  </a:cubicBezTo>
                  <a:cubicBezTo>
                    <a:pt x="698" y="191"/>
                    <a:pt x="699" y="191"/>
                    <a:pt x="700" y="191"/>
                  </a:cubicBezTo>
                  <a:cubicBezTo>
                    <a:pt x="700" y="191"/>
                    <a:pt x="701" y="190"/>
                    <a:pt x="701" y="190"/>
                  </a:cubicBezTo>
                  <a:cubicBezTo>
                    <a:pt x="702" y="190"/>
                    <a:pt x="703" y="190"/>
                    <a:pt x="704" y="190"/>
                  </a:cubicBezTo>
                  <a:cubicBezTo>
                    <a:pt x="704" y="190"/>
                    <a:pt x="704" y="190"/>
                    <a:pt x="704" y="190"/>
                  </a:cubicBezTo>
                  <a:cubicBezTo>
                    <a:pt x="705" y="190"/>
                    <a:pt x="705" y="189"/>
                    <a:pt x="705" y="189"/>
                  </a:cubicBezTo>
                  <a:cubicBezTo>
                    <a:pt x="706" y="189"/>
                    <a:pt x="706" y="189"/>
                    <a:pt x="707" y="189"/>
                  </a:cubicBezTo>
                  <a:cubicBezTo>
                    <a:pt x="707" y="189"/>
                    <a:pt x="708" y="189"/>
                    <a:pt x="708" y="190"/>
                  </a:cubicBezTo>
                  <a:cubicBezTo>
                    <a:pt x="708" y="190"/>
                    <a:pt x="708" y="190"/>
                    <a:pt x="709" y="190"/>
                  </a:cubicBezTo>
                  <a:cubicBezTo>
                    <a:pt x="709" y="190"/>
                    <a:pt x="709" y="190"/>
                    <a:pt x="709" y="190"/>
                  </a:cubicBezTo>
                  <a:cubicBezTo>
                    <a:pt x="710" y="190"/>
                    <a:pt x="710" y="190"/>
                    <a:pt x="710" y="190"/>
                  </a:cubicBezTo>
                  <a:cubicBezTo>
                    <a:pt x="710" y="190"/>
                    <a:pt x="711" y="190"/>
                    <a:pt x="711" y="190"/>
                  </a:cubicBezTo>
                  <a:cubicBezTo>
                    <a:pt x="711" y="191"/>
                    <a:pt x="711" y="191"/>
                    <a:pt x="711" y="191"/>
                  </a:cubicBezTo>
                  <a:cubicBezTo>
                    <a:pt x="711" y="192"/>
                    <a:pt x="711" y="193"/>
                    <a:pt x="710" y="193"/>
                  </a:cubicBezTo>
                  <a:cubicBezTo>
                    <a:pt x="710" y="193"/>
                    <a:pt x="709" y="193"/>
                    <a:pt x="709" y="194"/>
                  </a:cubicBezTo>
                  <a:cubicBezTo>
                    <a:pt x="708" y="194"/>
                    <a:pt x="706" y="195"/>
                    <a:pt x="706" y="196"/>
                  </a:cubicBezTo>
                  <a:cubicBezTo>
                    <a:pt x="706" y="197"/>
                    <a:pt x="707" y="197"/>
                    <a:pt x="707" y="197"/>
                  </a:cubicBezTo>
                  <a:cubicBezTo>
                    <a:pt x="707" y="197"/>
                    <a:pt x="707" y="197"/>
                    <a:pt x="707" y="197"/>
                  </a:cubicBezTo>
                  <a:cubicBezTo>
                    <a:pt x="707" y="197"/>
                    <a:pt x="707" y="197"/>
                    <a:pt x="707" y="197"/>
                  </a:cubicBezTo>
                  <a:cubicBezTo>
                    <a:pt x="707" y="197"/>
                    <a:pt x="707" y="197"/>
                    <a:pt x="708" y="198"/>
                  </a:cubicBezTo>
                  <a:cubicBezTo>
                    <a:pt x="708" y="198"/>
                    <a:pt x="708" y="198"/>
                    <a:pt x="709" y="199"/>
                  </a:cubicBezTo>
                  <a:cubicBezTo>
                    <a:pt x="709" y="199"/>
                    <a:pt x="709" y="199"/>
                    <a:pt x="709" y="199"/>
                  </a:cubicBezTo>
                  <a:cubicBezTo>
                    <a:pt x="709" y="200"/>
                    <a:pt x="709" y="200"/>
                    <a:pt x="710" y="200"/>
                  </a:cubicBezTo>
                  <a:cubicBezTo>
                    <a:pt x="710" y="200"/>
                    <a:pt x="710" y="200"/>
                    <a:pt x="710" y="200"/>
                  </a:cubicBezTo>
                  <a:cubicBezTo>
                    <a:pt x="710" y="200"/>
                    <a:pt x="710" y="200"/>
                    <a:pt x="710" y="200"/>
                  </a:cubicBezTo>
                  <a:cubicBezTo>
                    <a:pt x="711" y="200"/>
                    <a:pt x="711" y="201"/>
                    <a:pt x="711" y="201"/>
                  </a:cubicBezTo>
                  <a:cubicBezTo>
                    <a:pt x="711" y="201"/>
                    <a:pt x="712" y="201"/>
                    <a:pt x="712" y="201"/>
                  </a:cubicBezTo>
                  <a:cubicBezTo>
                    <a:pt x="712" y="201"/>
                    <a:pt x="713" y="201"/>
                    <a:pt x="713" y="201"/>
                  </a:cubicBezTo>
                  <a:cubicBezTo>
                    <a:pt x="714" y="201"/>
                    <a:pt x="714" y="201"/>
                    <a:pt x="715" y="201"/>
                  </a:cubicBezTo>
                  <a:cubicBezTo>
                    <a:pt x="715" y="201"/>
                    <a:pt x="716" y="201"/>
                    <a:pt x="716" y="201"/>
                  </a:cubicBezTo>
                  <a:cubicBezTo>
                    <a:pt x="717" y="201"/>
                    <a:pt x="718" y="201"/>
                    <a:pt x="718" y="202"/>
                  </a:cubicBezTo>
                  <a:cubicBezTo>
                    <a:pt x="718" y="202"/>
                    <a:pt x="719" y="202"/>
                    <a:pt x="719" y="202"/>
                  </a:cubicBezTo>
                  <a:cubicBezTo>
                    <a:pt x="719" y="202"/>
                    <a:pt x="720" y="203"/>
                    <a:pt x="720" y="203"/>
                  </a:cubicBezTo>
                  <a:cubicBezTo>
                    <a:pt x="720" y="203"/>
                    <a:pt x="720" y="203"/>
                    <a:pt x="720" y="203"/>
                  </a:cubicBezTo>
                  <a:cubicBezTo>
                    <a:pt x="721" y="203"/>
                    <a:pt x="721" y="202"/>
                    <a:pt x="721" y="202"/>
                  </a:cubicBezTo>
                  <a:cubicBezTo>
                    <a:pt x="722" y="202"/>
                    <a:pt x="722" y="202"/>
                    <a:pt x="723" y="202"/>
                  </a:cubicBezTo>
                  <a:cubicBezTo>
                    <a:pt x="723" y="202"/>
                    <a:pt x="723" y="202"/>
                    <a:pt x="723" y="202"/>
                  </a:cubicBezTo>
                  <a:cubicBezTo>
                    <a:pt x="723" y="202"/>
                    <a:pt x="724" y="202"/>
                    <a:pt x="724" y="203"/>
                  </a:cubicBezTo>
                  <a:cubicBezTo>
                    <a:pt x="725" y="203"/>
                    <a:pt x="725" y="203"/>
                    <a:pt x="725" y="203"/>
                  </a:cubicBezTo>
                  <a:cubicBezTo>
                    <a:pt x="725" y="203"/>
                    <a:pt x="725" y="203"/>
                    <a:pt x="726" y="203"/>
                  </a:cubicBezTo>
                  <a:cubicBezTo>
                    <a:pt x="726" y="203"/>
                    <a:pt x="726" y="204"/>
                    <a:pt x="727" y="204"/>
                  </a:cubicBezTo>
                  <a:cubicBezTo>
                    <a:pt x="728" y="203"/>
                    <a:pt x="730" y="203"/>
                    <a:pt x="731" y="203"/>
                  </a:cubicBezTo>
                  <a:cubicBezTo>
                    <a:pt x="733" y="203"/>
                    <a:pt x="736" y="203"/>
                    <a:pt x="736" y="201"/>
                  </a:cubicBezTo>
                  <a:cubicBezTo>
                    <a:pt x="737" y="201"/>
                    <a:pt x="737" y="200"/>
                    <a:pt x="738" y="200"/>
                  </a:cubicBezTo>
                  <a:cubicBezTo>
                    <a:pt x="738" y="200"/>
                    <a:pt x="739" y="201"/>
                    <a:pt x="739" y="201"/>
                  </a:cubicBezTo>
                  <a:cubicBezTo>
                    <a:pt x="739" y="201"/>
                    <a:pt x="739" y="201"/>
                    <a:pt x="739" y="201"/>
                  </a:cubicBezTo>
                  <a:cubicBezTo>
                    <a:pt x="739" y="201"/>
                    <a:pt x="740" y="201"/>
                    <a:pt x="740" y="201"/>
                  </a:cubicBezTo>
                  <a:cubicBezTo>
                    <a:pt x="740" y="201"/>
                    <a:pt x="740" y="201"/>
                    <a:pt x="740" y="201"/>
                  </a:cubicBezTo>
                  <a:cubicBezTo>
                    <a:pt x="740" y="201"/>
                    <a:pt x="740" y="201"/>
                    <a:pt x="741" y="201"/>
                  </a:cubicBezTo>
                  <a:cubicBezTo>
                    <a:pt x="741" y="201"/>
                    <a:pt x="742" y="201"/>
                    <a:pt x="742" y="201"/>
                  </a:cubicBezTo>
                  <a:cubicBezTo>
                    <a:pt x="742" y="201"/>
                    <a:pt x="742" y="201"/>
                    <a:pt x="742" y="201"/>
                  </a:cubicBezTo>
                  <a:cubicBezTo>
                    <a:pt x="742" y="201"/>
                    <a:pt x="742" y="201"/>
                    <a:pt x="742" y="201"/>
                  </a:cubicBezTo>
                  <a:cubicBezTo>
                    <a:pt x="743" y="201"/>
                    <a:pt x="743" y="201"/>
                    <a:pt x="743" y="201"/>
                  </a:cubicBezTo>
                  <a:cubicBezTo>
                    <a:pt x="743" y="201"/>
                    <a:pt x="743" y="201"/>
                    <a:pt x="743" y="201"/>
                  </a:cubicBezTo>
                  <a:cubicBezTo>
                    <a:pt x="743" y="201"/>
                    <a:pt x="743" y="200"/>
                    <a:pt x="743" y="200"/>
                  </a:cubicBezTo>
                  <a:cubicBezTo>
                    <a:pt x="743" y="199"/>
                    <a:pt x="743" y="199"/>
                    <a:pt x="743" y="198"/>
                  </a:cubicBezTo>
                  <a:cubicBezTo>
                    <a:pt x="743" y="198"/>
                    <a:pt x="743" y="198"/>
                    <a:pt x="743" y="198"/>
                  </a:cubicBezTo>
                  <a:cubicBezTo>
                    <a:pt x="743" y="197"/>
                    <a:pt x="744" y="197"/>
                    <a:pt x="744" y="197"/>
                  </a:cubicBezTo>
                  <a:cubicBezTo>
                    <a:pt x="744" y="197"/>
                    <a:pt x="745" y="198"/>
                    <a:pt x="745" y="198"/>
                  </a:cubicBezTo>
                  <a:cubicBezTo>
                    <a:pt x="745" y="198"/>
                    <a:pt x="746" y="198"/>
                    <a:pt x="747" y="198"/>
                  </a:cubicBezTo>
                  <a:cubicBezTo>
                    <a:pt x="747" y="198"/>
                    <a:pt x="747" y="198"/>
                    <a:pt x="747" y="198"/>
                  </a:cubicBezTo>
                  <a:cubicBezTo>
                    <a:pt x="748" y="198"/>
                    <a:pt x="748" y="198"/>
                    <a:pt x="748" y="198"/>
                  </a:cubicBezTo>
                  <a:cubicBezTo>
                    <a:pt x="748" y="198"/>
                    <a:pt x="748" y="197"/>
                    <a:pt x="749" y="197"/>
                  </a:cubicBezTo>
                  <a:cubicBezTo>
                    <a:pt x="749" y="197"/>
                    <a:pt x="749" y="197"/>
                    <a:pt x="749" y="197"/>
                  </a:cubicBezTo>
                  <a:cubicBezTo>
                    <a:pt x="749" y="197"/>
                    <a:pt x="749" y="197"/>
                    <a:pt x="749" y="197"/>
                  </a:cubicBezTo>
                  <a:cubicBezTo>
                    <a:pt x="750" y="198"/>
                    <a:pt x="750" y="198"/>
                    <a:pt x="750" y="199"/>
                  </a:cubicBezTo>
                  <a:cubicBezTo>
                    <a:pt x="750" y="199"/>
                    <a:pt x="750" y="199"/>
                    <a:pt x="750" y="199"/>
                  </a:cubicBezTo>
                  <a:cubicBezTo>
                    <a:pt x="750" y="199"/>
                    <a:pt x="750" y="200"/>
                    <a:pt x="750" y="200"/>
                  </a:cubicBezTo>
                  <a:cubicBezTo>
                    <a:pt x="751" y="200"/>
                    <a:pt x="751" y="200"/>
                    <a:pt x="751" y="200"/>
                  </a:cubicBezTo>
                  <a:cubicBezTo>
                    <a:pt x="751" y="200"/>
                    <a:pt x="751" y="200"/>
                    <a:pt x="751" y="200"/>
                  </a:cubicBezTo>
                  <a:cubicBezTo>
                    <a:pt x="751" y="199"/>
                    <a:pt x="752" y="199"/>
                    <a:pt x="752" y="199"/>
                  </a:cubicBezTo>
                  <a:cubicBezTo>
                    <a:pt x="752" y="199"/>
                    <a:pt x="752" y="199"/>
                    <a:pt x="753" y="198"/>
                  </a:cubicBezTo>
                  <a:cubicBezTo>
                    <a:pt x="753" y="198"/>
                    <a:pt x="753" y="198"/>
                    <a:pt x="753" y="197"/>
                  </a:cubicBezTo>
                  <a:cubicBezTo>
                    <a:pt x="753" y="197"/>
                    <a:pt x="753" y="197"/>
                    <a:pt x="752" y="196"/>
                  </a:cubicBezTo>
                  <a:cubicBezTo>
                    <a:pt x="752" y="196"/>
                    <a:pt x="752" y="195"/>
                    <a:pt x="751" y="195"/>
                  </a:cubicBezTo>
                  <a:cubicBezTo>
                    <a:pt x="751" y="194"/>
                    <a:pt x="750" y="194"/>
                    <a:pt x="750" y="193"/>
                  </a:cubicBezTo>
                  <a:cubicBezTo>
                    <a:pt x="750" y="193"/>
                    <a:pt x="750" y="192"/>
                    <a:pt x="750" y="192"/>
                  </a:cubicBezTo>
                  <a:cubicBezTo>
                    <a:pt x="750" y="192"/>
                    <a:pt x="750" y="191"/>
                    <a:pt x="749" y="191"/>
                  </a:cubicBezTo>
                  <a:cubicBezTo>
                    <a:pt x="749" y="190"/>
                    <a:pt x="749" y="190"/>
                    <a:pt x="749" y="190"/>
                  </a:cubicBezTo>
                  <a:cubicBezTo>
                    <a:pt x="749" y="190"/>
                    <a:pt x="748" y="190"/>
                    <a:pt x="748" y="190"/>
                  </a:cubicBezTo>
                  <a:cubicBezTo>
                    <a:pt x="748" y="190"/>
                    <a:pt x="748" y="189"/>
                    <a:pt x="748" y="189"/>
                  </a:cubicBezTo>
                  <a:cubicBezTo>
                    <a:pt x="748" y="189"/>
                    <a:pt x="748" y="189"/>
                    <a:pt x="748" y="189"/>
                  </a:cubicBezTo>
                  <a:cubicBezTo>
                    <a:pt x="748" y="188"/>
                    <a:pt x="748" y="188"/>
                    <a:pt x="748" y="187"/>
                  </a:cubicBezTo>
                  <a:cubicBezTo>
                    <a:pt x="748" y="187"/>
                    <a:pt x="748" y="187"/>
                    <a:pt x="748" y="187"/>
                  </a:cubicBezTo>
                  <a:cubicBezTo>
                    <a:pt x="748" y="187"/>
                    <a:pt x="748" y="187"/>
                    <a:pt x="748" y="187"/>
                  </a:cubicBezTo>
                  <a:cubicBezTo>
                    <a:pt x="748" y="186"/>
                    <a:pt x="748" y="186"/>
                    <a:pt x="748" y="185"/>
                  </a:cubicBezTo>
                  <a:cubicBezTo>
                    <a:pt x="748" y="184"/>
                    <a:pt x="748" y="184"/>
                    <a:pt x="748" y="183"/>
                  </a:cubicBezTo>
                  <a:cubicBezTo>
                    <a:pt x="748" y="183"/>
                    <a:pt x="748" y="183"/>
                    <a:pt x="748" y="183"/>
                  </a:cubicBezTo>
                  <a:cubicBezTo>
                    <a:pt x="748" y="182"/>
                    <a:pt x="747" y="181"/>
                    <a:pt x="748" y="180"/>
                  </a:cubicBezTo>
                  <a:cubicBezTo>
                    <a:pt x="748" y="180"/>
                    <a:pt x="749" y="180"/>
                    <a:pt x="749" y="180"/>
                  </a:cubicBezTo>
                  <a:cubicBezTo>
                    <a:pt x="749" y="180"/>
                    <a:pt x="750" y="180"/>
                    <a:pt x="750" y="180"/>
                  </a:cubicBezTo>
                  <a:cubicBezTo>
                    <a:pt x="750" y="180"/>
                    <a:pt x="750" y="180"/>
                    <a:pt x="750" y="180"/>
                  </a:cubicBezTo>
                  <a:cubicBezTo>
                    <a:pt x="750" y="180"/>
                    <a:pt x="750" y="180"/>
                    <a:pt x="750" y="180"/>
                  </a:cubicBezTo>
                  <a:cubicBezTo>
                    <a:pt x="750" y="180"/>
                    <a:pt x="751" y="179"/>
                    <a:pt x="751" y="179"/>
                  </a:cubicBezTo>
                  <a:cubicBezTo>
                    <a:pt x="751" y="178"/>
                    <a:pt x="752" y="177"/>
                    <a:pt x="753" y="177"/>
                  </a:cubicBezTo>
                  <a:cubicBezTo>
                    <a:pt x="753" y="177"/>
                    <a:pt x="753" y="177"/>
                    <a:pt x="753" y="177"/>
                  </a:cubicBezTo>
                  <a:cubicBezTo>
                    <a:pt x="754" y="177"/>
                    <a:pt x="754" y="177"/>
                    <a:pt x="754" y="177"/>
                  </a:cubicBezTo>
                  <a:cubicBezTo>
                    <a:pt x="754" y="178"/>
                    <a:pt x="754" y="178"/>
                    <a:pt x="754" y="178"/>
                  </a:cubicBezTo>
                  <a:cubicBezTo>
                    <a:pt x="755" y="178"/>
                    <a:pt x="755" y="178"/>
                    <a:pt x="756" y="178"/>
                  </a:cubicBezTo>
                  <a:cubicBezTo>
                    <a:pt x="756" y="178"/>
                    <a:pt x="756" y="178"/>
                    <a:pt x="756" y="178"/>
                  </a:cubicBezTo>
                  <a:cubicBezTo>
                    <a:pt x="756" y="178"/>
                    <a:pt x="756" y="178"/>
                    <a:pt x="757" y="178"/>
                  </a:cubicBezTo>
                  <a:cubicBezTo>
                    <a:pt x="757" y="177"/>
                    <a:pt x="757" y="177"/>
                    <a:pt x="758" y="177"/>
                  </a:cubicBezTo>
                  <a:cubicBezTo>
                    <a:pt x="759" y="177"/>
                    <a:pt x="759" y="177"/>
                    <a:pt x="760" y="177"/>
                  </a:cubicBezTo>
                  <a:cubicBezTo>
                    <a:pt x="760" y="177"/>
                    <a:pt x="761" y="177"/>
                    <a:pt x="761" y="177"/>
                  </a:cubicBezTo>
                  <a:cubicBezTo>
                    <a:pt x="762" y="177"/>
                    <a:pt x="762" y="177"/>
                    <a:pt x="763" y="177"/>
                  </a:cubicBezTo>
                  <a:cubicBezTo>
                    <a:pt x="763" y="177"/>
                    <a:pt x="763" y="177"/>
                    <a:pt x="763" y="177"/>
                  </a:cubicBezTo>
                  <a:cubicBezTo>
                    <a:pt x="763" y="177"/>
                    <a:pt x="763" y="176"/>
                    <a:pt x="764" y="176"/>
                  </a:cubicBezTo>
                  <a:cubicBezTo>
                    <a:pt x="764" y="176"/>
                    <a:pt x="764" y="176"/>
                    <a:pt x="764" y="176"/>
                  </a:cubicBezTo>
                  <a:cubicBezTo>
                    <a:pt x="765" y="176"/>
                    <a:pt x="766" y="177"/>
                    <a:pt x="766" y="178"/>
                  </a:cubicBezTo>
                  <a:cubicBezTo>
                    <a:pt x="766" y="178"/>
                    <a:pt x="766" y="178"/>
                    <a:pt x="766" y="179"/>
                  </a:cubicBezTo>
                  <a:cubicBezTo>
                    <a:pt x="766" y="179"/>
                    <a:pt x="766" y="179"/>
                    <a:pt x="766" y="179"/>
                  </a:cubicBezTo>
                  <a:cubicBezTo>
                    <a:pt x="767" y="180"/>
                    <a:pt x="767" y="180"/>
                    <a:pt x="767" y="180"/>
                  </a:cubicBezTo>
                  <a:cubicBezTo>
                    <a:pt x="768" y="180"/>
                    <a:pt x="768" y="180"/>
                    <a:pt x="768" y="179"/>
                  </a:cubicBezTo>
                  <a:cubicBezTo>
                    <a:pt x="768" y="179"/>
                    <a:pt x="768" y="179"/>
                    <a:pt x="768" y="179"/>
                  </a:cubicBezTo>
                  <a:cubicBezTo>
                    <a:pt x="768" y="179"/>
                    <a:pt x="768" y="178"/>
                    <a:pt x="769" y="178"/>
                  </a:cubicBezTo>
                  <a:cubicBezTo>
                    <a:pt x="769" y="178"/>
                    <a:pt x="769" y="178"/>
                    <a:pt x="769" y="178"/>
                  </a:cubicBezTo>
                  <a:cubicBezTo>
                    <a:pt x="769" y="178"/>
                    <a:pt x="770" y="177"/>
                    <a:pt x="770" y="177"/>
                  </a:cubicBezTo>
                  <a:cubicBezTo>
                    <a:pt x="771" y="177"/>
                    <a:pt x="771" y="177"/>
                    <a:pt x="771" y="177"/>
                  </a:cubicBezTo>
                  <a:cubicBezTo>
                    <a:pt x="771" y="177"/>
                    <a:pt x="772" y="178"/>
                    <a:pt x="772" y="178"/>
                  </a:cubicBezTo>
                  <a:cubicBezTo>
                    <a:pt x="773" y="180"/>
                    <a:pt x="771" y="181"/>
                    <a:pt x="770" y="182"/>
                  </a:cubicBezTo>
                  <a:cubicBezTo>
                    <a:pt x="770" y="182"/>
                    <a:pt x="769" y="182"/>
                    <a:pt x="769" y="183"/>
                  </a:cubicBezTo>
                  <a:cubicBezTo>
                    <a:pt x="770" y="183"/>
                    <a:pt x="770" y="183"/>
                    <a:pt x="770" y="183"/>
                  </a:cubicBezTo>
                  <a:cubicBezTo>
                    <a:pt x="771" y="183"/>
                    <a:pt x="771" y="183"/>
                    <a:pt x="772" y="182"/>
                  </a:cubicBezTo>
                  <a:cubicBezTo>
                    <a:pt x="772" y="182"/>
                    <a:pt x="772" y="182"/>
                    <a:pt x="772" y="182"/>
                  </a:cubicBezTo>
                  <a:cubicBezTo>
                    <a:pt x="772" y="182"/>
                    <a:pt x="773" y="181"/>
                    <a:pt x="773" y="181"/>
                  </a:cubicBezTo>
                  <a:cubicBezTo>
                    <a:pt x="774" y="181"/>
                    <a:pt x="774" y="181"/>
                    <a:pt x="775" y="181"/>
                  </a:cubicBezTo>
                  <a:cubicBezTo>
                    <a:pt x="775" y="181"/>
                    <a:pt x="775" y="181"/>
                    <a:pt x="775" y="181"/>
                  </a:cubicBezTo>
                  <a:cubicBezTo>
                    <a:pt x="774" y="180"/>
                    <a:pt x="774" y="179"/>
                    <a:pt x="774" y="178"/>
                  </a:cubicBezTo>
                  <a:cubicBezTo>
                    <a:pt x="774" y="177"/>
                    <a:pt x="774" y="177"/>
                    <a:pt x="774" y="177"/>
                  </a:cubicBezTo>
                  <a:cubicBezTo>
                    <a:pt x="775" y="177"/>
                    <a:pt x="775" y="177"/>
                    <a:pt x="775" y="177"/>
                  </a:cubicBezTo>
                  <a:cubicBezTo>
                    <a:pt x="775" y="177"/>
                    <a:pt x="776" y="177"/>
                    <a:pt x="776" y="177"/>
                  </a:cubicBezTo>
                  <a:cubicBezTo>
                    <a:pt x="776" y="177"/>
                    <a:pt x="777" y="177"/>
                    <a:pt x="777" y="177"/>
                  </a:cubicBezTo>
                  <a:cubicBezTo>
                    <a:pt x="777" y="177"/>
                    <a:pt x="778" y="177"/>
                    <a:pt x="778" y="177"/>
                  </a:cubicBezTo>
                  <a:cubicBezTo>
                    <a:pt x="778" y="177"/>
                    <a:pt x="778" y="177"/>
                    <a:pt x="778" y="177"/>
                  </a:cubicBezTo>
                  <a:cubicBezTo>
                    <a:pt x="779" y="177"/>
                    <a:pt x="779" y="177"/>
                    <a:pt x="779" y="177"/>
                  </a:cubicBezTo>
                  <a:cubicBezTo>
                    <a:pt x="780" y="177"/>
                    <a:pt x="780" y="177"/>
                    <a:pt x="780" y="177"/>
                  </a:cubicBezTo>
                  <a:cubicBezTo>
                    <a:pt x="781" y="177"/>
                    <a:pt x="781" y="177"/>
                    <a:pt x="781" y="177"/>
                  </a:cubicBezTo>
                  <a:cubicBezTo>
                    <a:pt x="781" y="177"/>
                    <a:pt x="782" y="177"/>
                    <a:pt x="782" y="177"/>
                  </a:cubicBezTo>
                  <a:cubicBezTo>
                    <a:pt x="782" y="177"/>
                    <a:pt x="783" y="177"/>
                    <a:pt x="783" y="177"/>
                  </a:cubicBezTo>
                  <a:cubicBezTo>
                    <a:pt x="783" y="178"/>
                    <a:pt x="785" y="178"/>
                    <a:pt x="785" y="179"/>
                  </a:cubicBezTo>
                  <a:cubicBezTo>
                    <a:pt x="785" y="180"/>
                    <a:pt x="785" y="180"/>
                    <a:pt x="785" y="180"/>
                  </a:cubicBezTo>
                  <a:cubicBezTo>
                    <a:pt x="785" y="180"/>
                    <a:pt x="785" y="180"/>
                    <a:pt x="785" y="180"/>
                  </a:cubicBezTo>
                  <a:cubicBezTo>
                    <a:pt x="785" y="180"/>
                    <a:pt x="786" y="180"/>
                    <a:pt x="786" y="179"/>
                  </a:cubicBezTo>
                  <a:cubicBezTo>
                    <a:pt x="786" y="179"/>
                    <a:pt x="786" y="179"/>
                    <a:pt x="786" y="179"/>
                  </a:cubicBezTo>
                  <a:cubicBezTo>
                    <a:pt x="787" y="179"/>
                    <a:pt x="787" y="179"/>
                    <a:pt x="787" y="178"/>
                  </a:cubicBezTo>
                  <a:cubicBezTo>
                    <a:pt x="787" y="178"/>
                    <a:pt x="787" y="178"/>
                    <a:pt x="787" y="178"/>
                  </a:cubicBezTo>
                  <a:cubicBezTo>
                    <a:pt x="788" y="178"/>
                    <a:pt x="788" y="178"/>
                    <a:pt x="788" y="179"/>
                  </a:cubicBezTo>
                  <a:cubicBezTo>
                    <a:pt x="788" y="179"/>
                    <a:pt x="788" y="179"/>
                    <a:pt x="788" y="180"/>
                  </a:cubicBezTo>
                  <a:cubicBezTo>
                    <a:pt x="788" y="180"/>
                    <a:pt x="788" y="180"/>
                    <a:pt x="788" y="180"/>
                  </a:cubicBezTo>
                  <a:cubicBezTo>
                    <a:pt x="788" y="180"/>
                    <a:pt x="788" y="181"/>
                    <a:pt x="788" y="181"/>
                  </a:cubicBezTo>
                  <a:cubicBezTo>
                    <a:pt x="788" y="181"/>
                    <a:pt x="789" y="182"/>
                    <a:pt x="789" y="182"/>
                  </a:cubicBezTo>
                  <a:cubicBezTo>
                    <a:pt x="789" y="182"/>
                    <a:pt x="789" y="182"/>
                    <a:pt x="789" y="181"/>
                  </a:cubicBezTo>
                  <a:cubicBezTo>
                    <a:pt x="789" y="181"/>
                    <a:pt x="789" y="181"/>
                    <a:pt x="790" y="181"/>
                  </a:cubicBezTo>
                  <a:cubicBezTo>
                    <a:pt x="790" y="181"/>
                    <a:pt x="790" y="180"/>
                    <a:pt x="791" y="180"/>
                  </a:cubicBezTo>
                  <a:cubicBezTo>
                    <a:pt x="791" y="180"/>
                    <a:pt x="791" y="180"/>
                    <a:pt x="791" y="180"/>
                  </a:cubicBezTo>
                  <a:cubicBezTo>
                    <a:pt x="792" y="180"/>
                    <a:pt x="792" y="182"/>
                    <a:pt x="793" y="182"/>
                  </a:cubicBezTo>
                  <a:cubicBezTo>
                    <a:pt x="793" y="183"/>
                    <a:pt x="793" y="183"/>
                    <a:pt x="793" y="183"/>
                  </a:cubicBezTo>
                  <a:cubicBezTo>
                    <a:pt x="793" y="184"/>
                    <a:pt x="793" y="184"/>
                    <a:pt x="793" y="185"/>
                  </a:cubicBezTo>
                  <a:cubicBezTo>
                    <a:pt x="793" y="185"/>
                    <a:pt x="793" y="185"/>
                    <a:pt x="793" y="185"/>
                  </a:cubicBezTo>
                  <a:cubicBezTo>
                    <a:pt x="794" y="185"/>
                    <a:pt x="795" y="184"/>
                    <a:pt x="795" y="184"/>
                  </a:cubicBezTo>
                  <a:cubicBezTo>
                    <a:pt x="796" y="184"/>
                    <a:pt x="796" y="184"/>
                    <a:pt x="796" y="184"/>
                  </a:cubicBezTo>
                  <a:cubicBezTo>
                    <a:pt x="796" y="184"/>
                    <a:pt x="796" y="184"/>
                    <a:pt x="796" y="185"/>
                  </a:cubicBezTo>
                  <a:cubicBezTo>
                    <a:pt x="796" y="186"/>
                    <a:pt x="797" y="187"/>
                    <a:pt x="798" y="188"/>
                  </a:cubicBezTo>
                  <a:cubicBezTo>
                    <a:pt x="798" y="188"/>
                    <a:pt x="798" y="188"/>
                    <a:pt x="798" y="188"/>
                  </a:cubicBezTo>
                  <a:cubicBezTo>
                    <a:pt x="799" y="189"/>
                    <a:pt x="799" y="189"/>
                    <a:pt x="799" y="190"/>
                  </a:cubicBezTo>
                  <a:cubicBezTo>
                    <a:pt x="799" y="190"/>
                    <a:pt x="799" y="190"/>
                    <a:pt x="800" y="190"/>
                  </a:cubicBezTo>
                  <a:cubicBezTo>
                    <a:pt x="800" y="191"/>
                    <a:pt x="801" y="191"/>
                    <a:pt x="801" y="191"/>
                  </a:cubicBezTo>
                  <a:cubicBezTo>
                    <a:pt x="801" y="192"/>
                    <a:pt x="800" y="193"/>
                    <a:pt x="800" y="193"/>
                  </a:cubicBezTo>
                  <a:cubicBezTo>
                    <a:pt x="800" y="193"/>
                    <a:pt x="800" y="193"/>
                    <a:pt x="800" y="194"/>
                  </a:cubicBezTo>
                  <a:cubicBezTo>
                    <a:pt x="799" y="194"/>
                    <a:pt x="799" y="194"/>
                    <a:pt x="799" y="195"/>
                  </a:cubicBezTo>
                  <a:cubicBezTo>
                    <a:pt x="799" y="195"/>
                    <a:pt x="799" y="195"/>
                    <a:pt x="799" y="195"/>
                  </a:cubicBezTo>
                  <a:cubicBezTo>
                    <a:pt x="799" y="195"/>
                    <a:pt x="799" y="195"/>
                    <a:pt x="800" y="195"/>
                  </a:cubicBezTo>
                  <a:cubicBezTo>
                    <a:pt x="800" y="195"/>
                    <a:pt x="800" y="195"/>
                    <a:pt x="800" y="195"/>
                  </a:cubicBezTo>
                  <a:cubicBezTo>
                    <a:pt x="800" y="195"/>
                    <a:pt x="800" y="195"/>
                    <a:pt x="800" y="195"/>
                  </a:cubicBezTo>
                  <a:cubicBezTo>
                    <a:pt x="800" y="194"/>
                    <a:pt x="800" y="194"/>
                    <a:pt x="800" y="194"/>
                  </a:cubicBezTo>
                  <a:cubicBezTo>
                    <a:pt x="800" y="194"/>
                    <a:pt x="801" y="194"/>
                    <a:pt x="801" y="193"/>
                  </a:cubicBezTo>
                  <a:cubicBezTo>
                    <a:pt x="802" y="193"/>
                    <a:pt x="802" y="193"/>
                    <a:pt x="803" y="193"/>
                  </a:cubicBezTo>
                  <a:cubicBezTo>
                    <a:pt x="803" y="193"/>
                    <a:pt x="803" y="193"/>
                    <a:pt x="803" y="193"/>
                  </a:cubicBezTo>
                  <a:cubicBezTo>
                    <a:pt x="804" y="194"/>
                    <a:pt x="804" y="194"/>
                    <a:pt x="804" y="195"/>
                  </a:cubicBezTo>
                  <a:cubicBezTo>
                    <a:pt x="804" y="196"/>
                    <a:pt x="803" y="197"/>
                    <a:pt x="802" y="197"/>
                  </a:cubicBezTo>
                  <a:cubicBezTo>
                    <a:pt x="802" y="197"/>
                    <a:pt x="802" y="197"/>
                    <a:pt x="802" y="197"/>
                  </a:cubicBezTo>
                  <a:cubicBezTo>
                    <a:pt x="801" y="198"/>
                    <a:pt x="800" y="198"/>
                    <a:pt x="800" y="198"/>
                  </a:cubicBezTo>
                  <a:cubicBezTo>
                    <a:pt x="800" y="199"/>
                    <a:pt x="800" y="199"/>
                    <a:pt x="800" y="199"/>
                  </a:cubicBezTo>
                  <a:cubicBezTo>
                    <a:pt x="801" y="199"/>
                    <a:pt x="801" y="200"/>
                    <a:pt x="801" y="200"/>
                  </a:cubicBezTo>
                  <a:cubicBezTo>
                    <a:pt x="801" y="200"/>
                    <a:pt x="801" y="200"/>
                    <a:pt x="801" y="200"/>
                  </a:cubicBezTo>
                  <a:cubicBezTo>
                    <a:pt x="801" y="200"/>
                    <a:pt x="802" y="200"/>
                    <a:pt x="802" y="200"/>
                  </a:cubicBezTo>
                  <a:cubicBezTo>
                    <a:pt x="802" y="200"/>
                    <a:pt x="802" y="200"/>
                    <a:pt x="802" y="200"/>
                  </a:cubicBezTo>
                  <a:cubicBezTo>
                    <a:pt x="803" y="200"/>
                    <a:pt x="803" y="200"/>
                    <a:pt x="804" y="200"/>
                  </a:cubicBezTo>
                  <a:cubicBezTo>
                    <a:pt x="804" y="200"/>
                    <a:pt x="804" y="200"/>
                    <a:pt x="804" y="200"/>
                  </a:cubicBezTo>
                  <a:cubicBezTo>
                    <a:pt x="804" y="200"/>
                    <a:pt x="804" y="200"/>
                    <a:pt x="804" y="200"/>
                  </a:cubicBezTo>
                  <a:cubicBezTo>
                    <a:pt x="804" y="200"/>
                    <a:pt x="805" y="200"/>
                    <a:pt x="805" y="200"/>
                  </a:cubicBezTo>
                  <a:cubicBezTo>
                    <a:pt x="805" y="201"/>
                    <a:pt x="805" y="201"/>
                    <a:pt x="805" y="201"/>
                  </a:cubicBezTo>
                  <a:cubicBezTo>
                    <a:pt x="805" y="201"/>
                    <a:pt x="805" y="201"/>
                    <a:pt x="805" y="201"/>
                  </a:cubicBezTo>
                  <a:cubicBezTo>
                    <a:pt x="805" y="201"/>
                    <a:pt x="806" y="201"/>
                    <a:pt x="806" y="201"/>
                  </a:cubicBezTo>
                  <a:cubicBezTo>
                    <a:pt x="806" y="201"/>
                    <a:pt x="807" y="201"/>
                    <a:pt x="807" y="201"/>
                  </a:cubicBezTo>
                  <a:cubicBezTo>
                    <a:pt x="807" y="201"/>
                    <a:pt x="808" y="201"/>
                    <a:pt x="808" y="201"/>
                  </a:cubicBezTo>
                  <a:cubicBezTo>
                    <a:pt x="808" y="201"/>
                    <a:pt x="809" y="202"/>
                    <a:pt x="809" y="203"/>
                  </a:cubicBezTo>
                  <a:cubicBezTo>
                    <a:pt x="809" y="203"/>
                    <a:pt x="809" y="204"/>
                    <a:pt x="809" y="204"/>
                  </a:cubicBezTo>
                  <a:cubicBezTo>
                    <a:pt x="809" y="204"/>
                    <a:pt x="809" y="204"/>
                    <a:pt x="809" y="205"/>
                  </a:cubicBezTo>
                  <a:cubicBezTo>
                    <a:pt x="809" y="205"/>
                    <a:pt x="809" y="205"/>
                    <a:pt x="809" y="205"/>
                  </a:cubicBezTo>
                  <a:cubicBezTo>
                    <a:pt x="808" y="205"/>
                    <a:pt x="808" y="205"/>
                    <a:pt x="808" y="205"/>
                  </a:cubicBezTo>
                  <a:cubicBezTo>
                    <a:pt x="808" y="205"/>
                    <a:pt x="808" y="205"/>
                    <a:pt x="808" y="205"/>
                  </a:cubicBezTo>
                  <a:cubicBezTo>
                    <a:pt x="808" y="205"/>
                    <a:pt x="809" y="205"/>
                    <a:pt x="809" y="205"/>
                  </a:cubicBezTo>
                  <a:cubicBezTo>
                    <a:pt x="809" y="205"/>
                    <a:pt x="809" y="205"/>
                    <a:pt x="809" y="206"/>
                  </a:cubicBezTo>
                  <a:cubicBezTo>
                    <a:pt x="810" y="206"/>
                    <a:pt x="810" y="207"/>
                    <a:pt x="810" y="207"/>
                  </a:cubicBezTo>
                  <a:cubicBezTo>
                    <a:pt x="810" y="207"/>
                    <a:pt x="810" y="207"/>
                    <a:pt x="811" y="207"/>
                  </a:cubicBezTo>
                  <a:cubicBezTo>
                    <a:pt x="811" y="207"/>
                    <a:pt x="811" y="207"/>
                    <a:pt x="812" y="208"/>
                  </a:cubicBezTo>
                  <a:cubicBezTo>
                    <a:pt x="812" y="208"/>
                    <a:pt x="812" y="208"/>
                    <a:pt x="812" y="208"/>
                  </a:cubicBezTo>
                  <a:cubicBezTo>
                    <a:pt x="811" y="209"/>
                    <a:pt x="811" y="209"/>
                    <a:pt x="811" y="209"/>
                  </a:cubicBezTo>
                  <a:cubicBezTo>
                    <a:pt x="810" y="210"/>
                    <a:pt x="810" y="211"/>
                    <a:pt x="809" y="211"/>
                  </a:cubicBezTo>
                  <a:cubicBezTo>
                    <a:pt x="809" y="212"/>
                    <a:pt x="808" y="212"/>
                    <a:pt x="807" y="212"/>
                  </a:cubicBezTo>
                  <a:cubicBezTo>
                    <a:pt x="807" y="212"/>
                    <a:pt x="806" y="212"/>
                    <a:pt x="806" y="212"/>
                  </a:cubicBezTo>
                  <a:cubicBezTo>
                    <a:pt x="806" y="212"/>
                    <a:pt x="806" y="212"/>
                    <a:pt x="806" y="212"/>
                  </a:cubicBezTo>
                  <a:cubicBezTo>
                    <a:pt x="805" y="212"/>
                    <a:pt x="803" y="211"/>
                    <a:pt x="802" y="210"/>
                  </a:cubicBezTo>
                  <a:cubicBezTo>
                    <a:pt x="802" y="210"/>
                    <a:pt x="801" y="209"/>
                    <a:pt x="799" y="209"/>
                  </a:cubicBezTo>
                  <a:cubicBezTo>
                    <a:pt x="799" y="209"/>
                    <a:pt x="798" y="209"/>
                    <a:pt x="797" y="209"/>
                  </a:cubicBezTo>
                  <a:cubicBezTo>
                    <a:pt x="798" y="209"/>
                    <a:pt x="798" y="210"/>
                    <a:pt x="798" y="210"/>
                  </a:cubicBezTo>
                  <a:cubicBezTo>
                    <a:pt x="798" y="210"/>
                    <a:pt x="798" y="210"/>
                    <a:pt x="799" y="210"/>
                  </a:cubicBezTo>
                  <a:cubicBezTo>
                    <a:pt x="799" y="211"/>
                    <a:pt x="799" y="211"/>
                    <a:pt x="800" y="212"/>
                  </a:cubicBezTo>
                  <a:cubicBezTo>
                    <a:pt x="800" y="212"/>
                    <a:pt x="800" y="212"/>
                    <a:pt x="800" y="212"/>
                  </a:cubicBezTo>
                  <a:cubicBezTo>
                    <a:pt x="800" y="212"/>
                    <a:pt x="801" y="212"/>
                    <a:pt x="801" y="212"/>
                  </a:cubicBezTo>
                  <a:cubicBezTo>
                    <a:pt x="801" y="212"/>
                    <a:pt x="801" y="212"/>
                    <a:pt x="801" y="212"/>
                  </a:cubicBezTo>
                  <a:cubicBezTo>
                    <a:pt x="801" y="212"/>
                    <a:pt x="801" y="212"/>
                    <a:pt x="801" y="212"/>
                  </a:cubicBezTo>
                  <a:cubicBezTo>
                    <a:pt x="802" y="212"/>
                    <a:pt x="802" y="212"/>
                    <a:pt x="802" y="212"/>
                  </a:cubicBezTo>
                  <a:cubicBezTo>
                    <a:pt x="802" y="212"/>
                    <a:pt x="803" y="213"/>
                    <a:pt x="803" y="213"/>
                  </a:cubicBezTo>
                  <a:cubicBezTo>
                    <a:pt x="803" y="213"/>
                    <a:pt x="803" y="213"/>
                    <a:pt x="803" y="213"/>
                  </a:cubicBezTo>
                  <a:cubicBezTo>
                    <a:pt x="803" y="213"/>
                    <a:pt x="803" y="214"/>
                    <a:pt x="803" y="214"/>
                  </a:cubicBezTo>
                  <a:cubicBezTo>
                    <a:pt x="803" y="215"/>
                    <a:pt x="803" y="215"/>
                    <a:pt x="803" y="215"/>
                  </a:cubicBezTo>
                  <a:cubicBezTo>
                    <a:pt x="804" y="216"/>
                    <a:pt x="805" y="216"/>
                    <a:pt x="805" y="217"/>
                  </a:cubicBezTo>
                  <a:cubicBezTo>
                    <a:pt x="805" y="217"/>
                    <a:pt x="805" y="217"/>
                    <a:pt x="805" y="217"/>
                  </a:cubicBezTo>
                  <a:cubicBezTo>
                    <a:pt x="806" y="218"/>
                    <a:pt x="806" y="218"/>
                    <a:pt x="806" y="218"/>
                  </a:cubicBezTo>
                  <a:cubicBezTo>
                    <a:pt x="807" y="218"/>
                    <a:pt x="807" y="218"/>
                    <a:pt x="807" y="218"/>
                  </a:cubicBezTo>
                  <a:cubicBezTo>
                    <a:pt x="807" y="218"/>
                    <a:pt x="807" y="218"/>
                    <a:pt x="807" y="218"/>
                  </a:cubicBezTo>
                  <a:cubicBezTo>
                    <a:pt x="807" y="218"/>
                    <a:pt x="808" y="218"/>
                    <a:pt x="808" y="218"/>
                  </a:cubicBezTo>
                  <a:cubicBezTo>
                    <a:pt x="808" y="218"/>
                    <a:pt x="809" y="218"/>
                    <a:pt x="809" y="218"/>
                  </a:cubicBezTo>
                  <a:cubicBezTo>
                    <a:pt x="809" y="219"/>
                    <a:pt x="809" y="219"/>
                    <a:pt x="810" y="219"/>
                  </a:cubicBezTo>
                  <a:cubicBezTo>
                    <a:pt x="810" y="219"/>
                    <a:pt x="810" y="219"/>
                    <a:pt x="810" y="219"/>
                  </a:cubicBezTo>
                  <a:cubicBezTo>
                    <a:pt x="810" y="218"/>
                    <a:pt x="811" y="218"/>
                    <a:pt x="811" y="217"/>
                  </a:cubicBezTo>
                  <a:cubicBezTo>
                    <a:pt x="812" y="217"/>
                    <a:pt x="812" y="216"/>
                    <a:pt x="813" y="216"/>
                  </a:cubicBezTo>
                  <a:cubicBezTo>
                    <a:pt x="813" y="216"/>
                    <a:pt x="814" y="216"/>
                    <a:pt x="814" y="216"/>
                  </a:cubicBezTo>
                  <a:cubicBezTo>
                    <a:pt x="814" y="216"/>
                    <a:pt x="815" y="216"/>
                    <a:pt x="815" y="217"/>
                  </a:cubicBezTo>
                  <a:cubicBezTo>
                    <a:pt x="815" y="218"/>
                    <a:pt x="814" y="219"/>
                    <a:pt x="813" y="219"/>
                  </a:cubicBezTo>
                  <a:cubicBezTo>
                    <a:pt x="813" y="220"/>
                    <a:pt x="813" y="220"/>
                    <a:pt x="813" y="220"/>
                  </a:cubicBezTo>
                  <a:cubicBezTo>
                    <a:pt x="813" y="220"/>
                    <a:pt x="812" y="220"/>
                    <a:pt x="812" y="220"/>
                  </a:cubicBezTo>
                  <a:cubicBezTo>
                    <a:pt x="812" y="220"/>
                    <a:pt x="812" y="220"/>
                    <a:pt x="812" y="220"/>
                  </a:cubicBezTo>
                  <a:cubicBezTo>
                    <a:pt x="812" y="221"/>
                    <a:pt x="811" y="221"/>
                    <a:pt x="811" y="221"/>
                  </a:cubicBezTo>
                  <a:cubicBezTo>
                    <a:pt x="811" y="221"/>
                    <a:pt x="811" y="221"/>
                    <a:pt x="811" y="221"/>
                  </a:cubicBezTo>
                  <a:cubicBezTo>
                    <a:pt x="811" y="222"/>
                    <a:pt x="812" y="222"/>
                    <a:pt x="812" y="222"/>
                  </a:cubicBezTo>
                  <a:cubicBezTo>
                    <a:pt x="812" y="222"/>
                    <a:pt x="813" y="222"/>
                    <a:pt x="813" y="222"/>
                  </a:cubicBezTo>
                  <a:cubicBezTo>
                    <a:pt x="813" y="221"/>
                    <a:pt x="814" y="221"/>
                    <a:pt x="814" y="221"/>
                  </a:cubicBezTo>
                  <a:cubicBezTo>
                    <a:pt x="814" y="221"/>
                    <a:pt x="815" y="221"/>
                    <a:pt x="815" y="220"/>
                  </a:cubicBezTo>
                  <a:cubicBezTo>
                    <a:pt x="815" y="220"/>
                    <a:pt x="816" y="220"/>
                    <a:pt x="817" y="220"/>
                  </a:cubicBezTo>
                  <a:cubicBezTo>
                    <a:pt x="817" y="220"/>
                    <a:pt x="817" y="220"/>
                    <a:pt x="818" y="221"/>
                  </a:cubicBezTo>
                  <a:cubicBezTo>
                    <a:pt x="818" y="221"/>
                    <a:pt x="818" y="222"/>
                    <a:pt x="818" y="223"/>
                  </a:cubicBezTo>
                  <a:cubicBezTo>
                    <a:pt x="818" y="224"/>
                    <a:pt x="819" y="225"/>
                    <a:pt x="819" y="225"/>
                  </a:cubicBezTo>
                  <a:cubicBezTo>
                    <a:pt x="819" y="225"/>
                    <a:pt x="819" y="225"/>
                    <a:pt x="819" y="225"/>
                  </a:cubicBezTo>
                  <a:cubicBezTo>
                    <a:pt x="820" y="225"/>
                    <a:pt x="820" y="225"/>
                    <a:pt x="820" y="225"/>
                  </a:cubicBezTo>
                  <a:cubicBezTo>
                    <a:pt x="820" y="226"/>
                    <a:pt x="820" y="226"/>
                    <a:pt x="821" y="226"/>
                  </a:cubicBezTo>
                  <a:cubicBezTo>
                    <a:pt x="821" y="227"/>
                    <a:pt x="822" y="227"/>
                    <a:pt x="823" y="227"/>
                  </a:cubicBezTo>
                  <a:cubicBezTo>
                    <a:pt x="823" y="227"/>
                    <a:pt x="823" y="228"/>
                    <a:pt x="823" y="228"/>
                  </a:cubicBezTo>
                  <a:cubicBezTo>
                    <a:pt x="824" y="228"/>
                    <a:pt x="824" y="228"/>
                    <a:pt x="824" y="228"/>
                  </a:cubicBezTo>
                  <a:cubicBezTo>
                    <a:pt x="824" y="229"/>
                    <a:pt x="825" y="230"/>
                    <a:pt x="826" y="230"/>
                  </a:cubicBezTo>
                  <a:cubicBezTo>
                    <a:pt x="826" y="231"/>
                    <a:pt x="826" y="231"/>
                    <a:pt x="826" y="231"/>
                  </a:cubicBezTo>
                  <a:cubicBezTo>
                    <a:pt x="827" y="231"/>
                    <a:pt x="827" y="231"/>
                    <a:pt x="828" y="232"/>
                  </a:cubicBezTo>
                  <a:cubicBezTo>
                    <a:pt x="828" y="232"/>
                    <a:pt x="828" y="232"/>
                    <a:pt x="828" y="232"/>
                  </a:cubicBezTo>
                  <a:cubicBezTo>
                    <a:pt x="828" y="232"/>
                    <a:pt x="828" y="232"/>
                    <a:pt x="829" y="232"/>
                  </a:cubicBezTo>
                  <a:cubicBezTo>
                    <a:pt x="829" y="232"/>
                    <a:pt x="829" y="232"/>
                    <a:pt x="829" y="232"/>
                  </a:cubicBezTo>
                  <a:cubicBezTo>
                    <a:pt x="829" y="232"/>
                    <a:pt x="829" y="232"/>
                    <a:pt x="829" y="232"/>
                  </a:cubicBezTo>
                  <a:cubicBezTo>
                    <a:pt x="829" y="232"/>
                    <a:pt x="829" y="232"/>
                    <a:pt x="829" y="232"/>
                  </a:cubicBezTo>
                  <a:cubicBezTo>
                    <a:pt x="830" y="232"/>
                    <a:pt x="830" y="233"/>
                    <a:pt x="831" y="234"/>
                  </a:cubicBezTo>
                  <a:cubicBezTo>
                    <a:pt x="831" y="234"/>
                    <a:pt x="831" y="234"/>
                    <a:pt x="831" y="234"/>
                  </a:cubicBezTo>
                  <a:cubicBezTo>
                    <a:pt x="831" y="235"/>
                    <a:pt x="831" y="235"/>
                    <a:pt x="831" y="235"/>
                  </a:cubicBezTo>
                  <a:cubicBezTo>
                    <a:pt x="831" y="235"/>
                    <a:pt x="832" y="235"/>
                    <a:pt x="832" y="235"/>
                  </a:cubicBezTo>
                  <a:cubicBezTo>
                    <a:pt x="832" y="235"/>
                    <a:pt x="832" y="235"/>
                    <a:pt x="832" y="235"/>
                  </a:cubicBezTo>
                  <a:cubicBezTo>
                    <a:pt x="832" y="235"/>
                    <a:pt x="832" y="235"/>
                    <a:pt x="832" y="235"/>
                  </a:cubicBezTo>
                  <a:cubicBezTo>
                    <a:pt x="832" y="235"/>
                    <a:pt x="833" y="235"/>
                    <a:pt x="833" y="235"/>
                  </a:cubicBezTo>
                  <a:cubicBezTo>
                    <a:pt x="833" y="235"/>
                    <a:pt x="833" y="235"/>
                    <a:pt x="833" y="235"/>
                  </a:cubicBezTo>
                  <a:cubicBezTo>
                    <a:pt x="834" y="235"/>
                    <a:pt x="834" y="235"/>
                    <a:pt x="834" y="235"/>
                  </a:cubicBezTo>
                  <a:cubicBezTo>
                    <a:pt x="834" y="235"/>
                    <a:pt x="834" y="235"/>
                    <a:pt x="834" y="235"/>
                  </a:cubicBezTo>
                  <a:cubicBezTo>
                    <a:pt x="834" y="235"/>
                    <a:pt x="834" y="235"/>
                    <a:pt x="834" y="235"/>
                  </a:cubicBezTo>
                  <a:cubicBezTo>
                    <a:pt x="835" y="235"/>
                    <a:pt x="835" y="235"/>
                    <a:pt x="835" y="235"/>
                  </a:cubicBezTo>
                  <a:cubicBezTo>
                    <a:pt x="835" y="235"/>
                    <a:pt x="835" y="234"/>
                    <a:pt x="835" y="234"/>
                  </a:cubicBezTo>
                  <a:cubicBezTo>
                    <a:pt x="835" y="234"/>
                    <a:pt x="835" y="234"/>
                    <a:pt x="835" y="233"/>
                  </a:cubicBezTo>
                  <a:cubicBezTo>
                    <a:pt x="835" y="233"/>
                    <a:pt x="836" y="233"/>
                    <a:pt x="836" y="233"/>
                  </a:cubicBezTo>
                  <a:cubicBezTo>
                    <a:pt x="837" y="233"/>
                    <a:pt x="837" y="233"/>
                    <a:pt x="837" y="233"/>
                  </a:cubicBezTo>
                  <a:cubicBezTo>
                    <a:pt x="838" y="234"/>
                    <a:pt x="838" y="235"/>
                    <a:pt x="838" y="236"/>
                  </a:cubicBezTo>
                  <a:cubicBezTo>
                    <a:pt x="838" y="237"/>
                    <a:pt x="838" y="237"/>
                    <a:pt x="838" y="237"/>
                  </a:cubicBezTo>
                  <a:cubicBezTo>
                    <a:pt x="839" y="236"/>
                    <a:pt x="839" y="235"/>
                    <a:pt x="839" y="234"/>
                  </a:cubicBezTo>
                  <a:cubicBezTo>
                    <a:pt x="840" y="233"/>
                    <a:pt x="840" y="233"/>
                    <a:pt x="840" y="232"/>
                  </a:cubicBezTo>
                  <a:cubicBezTo>
                    <a:pt x="840" y="232"/>
                    <a:pt x="840" y="231"/>
                    <a:pt x="841" y="231"/>
                  </a:cubicBezTo>
                  <a:cubicBezTo>
                    <a:pt x="841" y="230"/>
                    <a:pt x="841" y="230"/>
                    <a:pt x="841" y="229"/>
                  </a:cubicBezTo>
                  <a:cubicBezTo>
                    <a:pt x="841" y="228"/>
                    <a:pt x="841" y="227"/>
                    <a:pt x="841" y="226"/>
                  </a:cubicBezTo>
                  <a:cubicBezTo>
                    <a:pt x="841" y="225"/>
                    <a:pt x="841" y="224"/>
                    <a:pt x="840" y="223"/>
                  </a:cubicBezTo>
                  <a:cubicBezTo>
                    <a:pt x="840" y="223"/>
                    <a:pt x="840" y="223"/>
                    <a:pt x="840" y="223"/>
                  </a:cubicBezTo>
                  <a:cubicBezTo>
                    <a:pt x="840" y="222"/>
                    <a:pt x="840" y="222"/>
                    <a:pt x="839" y="221"/>
                  </a:cubicBezTo>
                  <a:cubicBezTo>
                    <a:pt x="839" y="221"/>
                    <a:pt x="839" y="221"/>
                    <a:pt x="839" y="220"/>
                  </a:cubicBezTo>
                  <a:cubicBezTo>
                    <a:pt x="839" y="220"/>
                    <a:pt x="839" y="219"/>
                    <a:pt x="839" y="218"/>
                  </a:cubicBezTo>
                  <a:cubicBezTo>
                    <a:pt x="839" y="218"/>
                    <a:pt x="839" y="218"/>
                    <a:pt x="839" y="217"/>
                  </a:cubicBezTo>
                  <a:cubicBezTo>
                    <a:pt x="839" y="217"/>
                    <a:pt x="839" y="216"/>
                    <a:pt x="839" y="216"/>
                  </a:cubicBezTo>
                  <a:cubicBezTo>
                    <a:pt x="838" y="215"/>
                    <a:pt x="838" y="215"/>
                    <a:pt x="838" y="214"/>
                  </a:cubicBezTo>
                  <a:cubicBezTo>
                    <a:pt x="838" y="214"/>
                    <a:pt x="838" y="214"/>
                    <a:pt x="838" y="214"/>
                  </a:cubicBezTo>
                  <a:cubicBezTo>
                    <a:pt x="838" y="214"/>
                    <a:pt x="838" y="213"/>
                    <a:pt x="838" y="213"/>
                  </a:cubicBezTo>
                  <a:cubicBezTo>
                    <a:pt x="838" y="213"/>
                    <a:pt x="837" y="212"/>
                    <a:pt x="837" y="212"/>
                  </a:cubicBezTo>
                  <a:cubicBezTo>
                    <a:pt x="838" y="211"/>
                    <a:pt x="838" y="211"/>
                    <a:pt x="838" y="210"/>
                  </a:cubicBezTo>
                  <a:cubicBezTo>
                    <a:pt x="838" y="210"/>
                    <a:pt x="838" y="210"/>
                    <a:pt x="838" y="210"/>
                  </a:cubicBezTo>
                  <a:cubicBezTo>
                    <a:pt x="838" y="209"/>
                    <a:pt x="838" y="208"/>
                    <a:pt x="837" y="208"/>
                  </a:cubicBezTo>
                  <a:cubicBezTo>
                    <a:pt x="837" y="207"/>
                    <a:pt x="837" y="207"/>
                    <a:pt x="837" y="207"/>
                  </a:cubicBezTo>
                  <a:cubicBezTo>
                    <a:pt x="837" y="207"/>
                    <a:pt x="836" y="205"/>
                    <a:pt x="837" y="204"/>
                  </a:cubicBezTo>
                  <a:cubicBezTo>
                    <a:pt x="838" y="204"/>
                    <a:pt x="838" y="204"/>
                    <a:pt x="839" y="204"/>
                  </a:cubicBezTo>
                  <a:cubicBezTo>
                    <a:pt x="839" y="204"/>
                    <a:pt x="840" y="204"/>
                    <a:pt x="840" y="204"/>
                  </a:cubicBezTo>
                  <a:cubicBezTo>
                    <a:pt x="840" y="204"/>
                    <a:pt x="840" y="205"/>
                    <a:pt x="840" y="205"/>
                  </a:cubicBezTo>
                  <a:cubicBezTo>
                    <a:pt x="840" y="205"/>
                    <a:pt x="840" y="206"/>
                    <a:pt x="840" y="206"/>
                  </a:cubicBezTo>
                  <a:cubicBezTo>
                    <a:pt x="840" y="207"/>
                    <a:pt x="841" y="207"/>
                    <a:pt x="842" y="208"/>
                  </a:cubicBezTo>
                  <a:cubicBezTo>
                    <a:pt x="843" y="208"/>
                    <a:pt x="843" y="208"/>
                    <a:pt x="843" y="209"/>
                  </a:cubicBezTo>
                  <a:cubicBezTo>
                    <a:pt x="843" y="209"/>
                    <a:pt x="843" y="210"/>
                    <a:pt x="844" y="210"/>
                  </a:cubicBezTo>
                  <a:cubicBezTo>
                    <a:pt x="844" y="210"/>
                    <a:pt x="844" y="210"/>
                    <a:pt x="844" y="210"/>
                  </a:cubicBezTo>
                  <a:cubicBezTo>
                    <a:pt x="844" y="210"/>
                    <a:pt x="844" y="210"/>
                    <a:pt x="844" y="210"/>
                  </a:cubicBezTo>
                  <a:cubicBezTo>
                    <a:pt x="844" y="210"/>
                    <a:pt x="844" y="210"/>
                    <a:pt x="845" y="210"/>
                  </a:cubicBezTo>
                  <a:cubicBezTo>
                    <a:pt x="845" y="210"/>
                    <a:pt x="845" y="210"/>
                    <a:pt x="845" y="210"/>
                  </a:cubicBezTo>
                  <a:cubicBezTo>
                    <a:pt x="846" y="210"/>
                    <a:pt x="846" y="211"/>
                    <a:pt x="846" y="212"/>
                  </a:cubicBezTo>
                  <a:cubicBezTo>
                    <a:pt x="846" y="212"/>
                    <a:pt x="846" y="213"/>
                    <a:pt x="847" y="213"/>
                  </a:cubicBezTo>
                  <a:cubicBezTo>
                    <a:pt x="847" y="213"/>
                    <a:pt x="848" y="214"/>
                    <a:pt x="849" y="214"/>
                  </a:cubicBezTo>
                  <a:cubicBezTo>
                    <a:pt x="849" y="214"/>
                    <a:pt x="849" y="214"/>
                    <a:pt x="849" y="214"/>
                  </a:cubicBezTo>
                  <a:cubicBezTo>
                    <a:pt x="849" y="214"/>
                    <a:pt x="850" y="214"/>
                    <a:pt x="850" y="214"/>
                  </a:cubicBezTo>
                  <a:cubicBezTo>
                    <a:pt x="851" y="214"/>
                    <a:pt x="851" y="213"/>
                    <a:pt x="851" y="213"/>
                  </a:cubicBezTo>
                  <a:cubicBezTo>
                    <a:pt x="851" y="213"/>
                    <a:pt x="851" y="213"/>
                    <a:pt x="851" y="213"/>
                  </a:cubicBezTo>
                  <a:cubicBezTo>
                    <a:pt x="851" y="213"/>
                    <a:pt x="851" y="213"/>
                    <a:pt x="851" y="213"/>
                  </a:cubicBezTo>
                  <a:cubicBezTo>
                    <a:pt x="851" y="214"/>
                    <a:pt x="852" y="214"/>
                    <a:pt x="852" y="214"/>
                  </a:cubicBezTo>
                  <a:cubicBezTo>
                    <a:pt x="853" y="214"/>
                    <a:pt x="853" y="214"/>
                    <a:pt x="854" y="214"/>
                  </a:cubicBezTo>
                  <a:cubicBezTo>
                    <a:pt x="854" y="214"/>
                    <a:pt x="854" y="214"/>
                    <a:pt x="854" y="214"/>
                  </a:cubicBezTo>
                  <a:cubicBezTo>
                    <a:pt x="854" y="214"/>
                    <a:pt x="855" y="214"/>
                    <a:pt x="855" y="214"/>
                  </a:cubicBezTo>
                  <a:cubicBezTo>
                    <a:pt x="856" y="214"/>
                    <a:pt x="856" y="214"/>
                    <a:pt x="857" y="214"/>
                  </a:cubicBezTo>
                  <a:cubicBezTo>
                    <a:pt x="857" y="214"/>
                    <a:pt x="858" y="214"/>
                    <a:pt x="858" y="214"/>
                  </a:cubicBezTo>
                  <a:cubicBezTo>
                    <a:pt x="858" y="214"/>
                    <a:pt x="858" y="214"/>
                    <a:pt x="859" y="214"/>
                  </a:cubicBezTo>
                  <a:cubicBezTo>
                    <a:pt x="859" y="214"/>
                    <a:pt x="859" y="214"/>
                    <a:pt x="859" y="214"/>
                  </a:cubicBezTo>
                  <a:cubicBezTo>
                    <a:pt x="859" y="214"/>
                    <a:pt x="860" y="214"/>
                    <a:pt x="860" y="214"/>
                  </a:cubicBezTo>
                  <a:cubicBezTo>
                    <a:pt x="860" y="214"/>
                    <a:pt x="860" y="214"/>
                    <a:pt x="860" y="214"/>
                  </a:cubicBezTo>
                  <a:cubicBezTo>
                    <a:pt x="861" y="215"/>
                    <a:pt x="861" y="215"/>
                    <a:pt x="862" y="215"/>
                  </a:cubicBezTo>
                  <a:cubicBezTo>
                    <a:pt x="863" y="216"/>
                    <a:pt x="863" y="216"/>
                    <a:pt x="863" y="216"/>
                  </a:cubicBezTo>
                  <a:cubicBezTo>
                    <a:pt x="863" y="216"/>
                    <a:pt x="863" y="215"/>
                    <a:pt x="863" y="215"/>
                  </a:cubicBezTo>
                  <a:cubicBezTo>
                    <a:pt x="862" y="215"/>
                    <a:pt x="861" y="214"/>
                    <a:pt x="861" y="213"/>
                  </a:cubicBezTo>
                  <a:cubicBezTo>
                    <a:pt x="861" y="213"/>
                    <a:pt x="861" y="213"/>
                    <a:pt x="861" y="212"/>
                  </a:cubicBezTo>
                  <a:cubicBezTo>
                    <a:pt x="861" y="212"/>
                    <a:pt x="861" y="212"/>
                    <a:pt x="861" y="212"/>
                  </a:cubicBezTo>
                  <a:cubicBezTo>
                    <a:pt x="862" y="212"/>
                    <a:pt x="861" y="212"/>
                    <a:pt x="861" y="212"/>
                  </a:cubicBezTo>
                  <a:cubicBezTo>
                    <a:pt x="861" y="212"/>
                    <a:pt x="861" y="211"/>
                    <a:pt x="860" y="211"/>
                  </a:cubicBezTo>
                  <a:cubicBezTo>
                    <a:pt x="860" y="211"/>
                    <a:pt x="860" y="211"/>
                    <a:pt x="860" y="210"/>
                  </a:cubicBezTo>
                  <a:cubicBezTo>
                    <a:pt x="860" y="210"/>
                    <a:pt x="860" y="210"/>
                    <a:pt x="860" y="210"/>
                  </a:cubicBezTo>
                  <a:cubicBezTo>
                    <a:pt x="860" y="209"/>
                    <a:pt x="860" y="209"/>
                    <a:pt x="860" y="208"/>
                  </a:cubicBezTo>
                  <a:cubicBezTo>
                    <a:pt x="860" y="208"/>
                    <a:pt x="862" y="207"/>
                    <a:pt x="862" y="207"/>
                  </a:cubicBezTo>
                  <a:cubicBezTo>
                    <a:pt x="863" y="207"/>
                    <a:pt x="863" y="207"/>
                    <a:pt x="863" y="206"/>
                  </a:cubicBezTo>
                  <a:cubicBezTo>
                    <a:pt x="863" y="206"/>
                    <a:pt x="864" y="206"/>
                    <a:pt x="864" y="206"/>
                  </a:cubicBezTo>
                  <a:cubicBezTo>
                    <a:pt x="864" y="206"/>
                    <a:pt x="864" y="206"/>
                    <a:pt x="865" y="206"/>
                  </a:cubicBezTo>
                  <a:cubicBezTo>
                    <a:pt x="865" y="205"/>
                    <a:pt x="865" y="205"/>
                    <a:pt x="866" y="205"/>
                  </a:cubicBezTo>
                  <a:cubicBezTo>
                    <a:pt x="866" y="205"/>
                    <a:pt x="867" y="205"/>
                    <a:pt x="867" y="205"/>
                  </a:cubicBezTo>
                  <a:cubicBezTo>
                    <a:pt x="867" y="205"/>
                    <a:pt x="867" y="205"/>
                    <a:pt x="867" y="205"/>
                  </a:cubicBezTo>
                  <a:cubicBezTo>
                    <a:pt x="868" y="204"/>
                    <a:pt x="869" y="204"/>
                    <a:pt x="870" y="204"/>
                  </a:cubicBezTo>
                  <a:cubicBezTo>
                    <a:pt x="870" y="204"/>
                    <a:pt x="870" y="204"/>
                    <a:pt x="870" y="204"/>
                  </a:cubicBezTo>
                  <a:cubicBezTo>
                    <a:pt x="871" y="204"/>
                    <a:pt x="872" y="204"/>
                    <a:pt x="873" y="205"/>
                  </a:cubicBezTo>
                  <a:cubicBezTo>
                    <a:pt x="873" y="205"/>
                    <a:pt x="873" y="205"/>
                    <a:pt x="873" y="205"/>
                  </a:cubicBezTo>
                  <a:cubicBezTo>
                    <a:pt x="874" y="206"/>
                    <a:pt x="875" y="206"/>
                    <a:pt x="875" y="207"/>
                  </a:cubicBezTo>
                  <a:cubicBezTo>
                    <a:pt x="876" y="207"/>
                    <a:pt x="876" y="207"/>
                    <a:pt x="876" y="206"/>
                  </a:cubicBezTo>
                  <a:cubicBezTo>
                    <a:pt x="876" y="206"/>
                    <a:pt x="876" y="206"/>
                    <a:pt x="876" y="206"/>
                  </a:cubicBezTo>
                  <a:cubicBezTo>
                    <a:pt x="876" y="206"/>
                    <a:pt x="877" y="206"/>
                    <a:pt x="877" y="206"/>
                  </a:cubicBezTo>
                  <a:cubicBezTo>
                    <a:pt x="877" y="206"/>
                    <a:pt x="878" y="206"/>
                    <a:pt x="878" y="207"/>
                  </a:cubicBezTo>
                  <a:cubicBezTo>
                    <a:pt x="879" y="207"/>
                    <a:pt x="879" y="208"/>
                    <a:pt x="880" y="208"/>
                  </a:cubicBezTo>
                  <a:cubicBezTo>
                    <a:pt x="880" y="208"/>
                    <a:pt x="881" y="209"/>
                    <a:pt x="881" y="209"/>
                  </a:cubicBezTo>
                  <a:cubicBezTo>
                    <a:pt x="881" y="209"/>
                    <a:pt x="882" y="209"/>
                    <a:pt x="882" y="210"/>
                  </a:cubicBezTo>
                  <a:cubicBezTo>
                    <a:pt x="882" y="210"/>
                    <a:pt x="882" y="210"/>
                    <a:pt x="882" y="210"/>
                  </a:cubicBezTo>
                  <a:cubicBezTo>
                    <a:pt x="882" y="210"/>
                    <a:pt x="882" y="210"/>
                    <a:pt x="883" y="210"/>
                  </a:cubicBezTo>
                  <a:cubicBezTo>
                    <a:pt x="883" y="211"/>
                    <a:pt x="883" y="211"/>
                    <a:pt x="883" y="211"/>
                  </a:cubicBezTo>
                  <a:cubicBezTo>
                    <a:pt x="883" y="211"/>
                    <a:pt x="884" y="211"/>
                    <a:pt x="884" y="211"/>
                  </a:cubicBezTo>
                  <a:cubicBezTo>
                    <a:pt x="884" y="211"/>
                    <a:pt x="884" y="211"/>
                    <a:pt x="884" y="211"/>
                  </a:cubicBezTo>
                  <a:cubicBezTo>
                    <a:pt x="884" y="211"/>
                    <a:pt x="885" y="211"/>
                    <a:pt x="885" y="211"/>
                  </a:cubicBezTo>
                  <a:cubicBezTo>
                    <a:pt x="885" y="211"/>
                    <a:pt x="885" y="211"/>
                    <a:pt x="885" y="211"/>
                  </a:cubicBezTo>
                  <a:cubicBezTo>
                    <a:pt x="886" y="212"/>
                    <a:pt x="886" y="212"/>
                    <a:pt x="886" y="213"/>
                  </a:cubicBezTo>
                  <a:cubicBezTo>
                    <a:pt x="886" y="214"/>
                    <a:pt x="886" y="214"/>
                    <a:pt x="887" y="214"/>
                  </a:cubicBezTo>
                  <a:cubicBezTo>
                    <a:pt x="888" y="214"/>
                    <a:pt x="888" y="214"/>
                    <a:pt x="888" y="214"/>
                  </a:cubicBezTo>
                  <a:cubicBezTo>
                    <a:pt x="888" y="213"/>
                    <a:pt x="888" y="213"/>
                    <a:pt x="889" y="212"/>
                  </a:cubicBezTo>
                  <a:cubicBezTo>
                    <a:pt x="889" y="212"/>
                    <a:pt x="889" y="211"/>
                    <a:pt x="890" y="211"/>
                  </a:cubicBezTo>
                  <a:cubicBezTo>
                    <a:pt x="890" y="211"/>
                    <a:pt x="890" y="211"/>
                    <a:pt x="890" y="211"/>
                  </a:cubicBezTo>
                  <a:cubicBezTo>
                    <a:pt x="890" y="211"/>
                    <a:pt x="891" y="211"/>
                    <a:pt x="891" y="211"/>
                  </a:cubicBezTo>
                  <a:cubicBezTo>
                    <a:pt x="891" y="211"/>
                    <a:pt x="891" y="212"/>
                    <a:pt x="891" y="212"/>
                  </a:cubicBezTo>
                  <a:cubicBezTo>
                    <a:pt x="891" y="212"/>
                    <a:pt x="892" y="212"/>
                    <a:pt x="892" y="212"/>
                  </a:cubicBezTo>
                  <a:cubicBezTo>
                    <a:pt x="892" y="212"/>
                    <a:pt x="892" y="212"/>
                    <a:pt x="892" y="211"/>
                  </a:cubicBezTo>
                  <a:cubicBezTo>
                    <a:pt x="893" y="211"/>
                    <a:pt x="893" y="211"/>
                    <a:pt x="893" y="211"/>
                  </a:cubicBezTo>
                  <a:cubicBezTo>
                    <a:pt x="893" y="211"/>
                    <a:pt x="893" y="211"/>
                    <a:pt x="892" y="210"/>
                  </a:cubicBezTo>
                  <a:cubicBezTo>
                    <a:pt x="892" y="210"/>
                    <a:pt x="892" y="210"/>
                    <a:pt x="892" y="210"/>
                  </a:cubicBezTo>
                  <a:cubicBezTo>
                    <a:pt x="892" y="210"/>
                    <a:pt x="892" y="209"/>
                    <a:pt x="892" y="209"/>
                  </a:cubicBezTo>
                  <a:cubicBezTo>
                    <a:pt x="892" y="208"/>
                    <a:pt x="893" y="208"/>
                    <a:pt x="893" y="208"/>
                  </a:cubicBezTo>
                  <a:cubicBezTo>
                    <a:pt x="893" y="208"/>
                    <a:pt x="892" y="208"/>
                    <a:pt x="891" y="208"/>
                  </a:cubicBezTo>
                  <a:cubicBezTo>
                    <a:pt x="891" y="208"/>
                    <a:pt x="891" y="208"/>
                    <a:pt x="890" y="208"/>
                  </a:cubicBezTo>
                  <a:cubicBezTo>
                    <a:pt x="890" y="208"/>
                    <a:pt x="890" y="208"/>
                    <a:pt x="890" y="208"/>
                  </a:cubicBezTo>
                  <a:cubicBezTo>
                    <a:pt x="889" y="208"/>
                    <a:pt x="889" y="208"/>
                    <a:pt x="889" y="208"/>
                  </a:cubicBezTo>
                  <a:cubicBezTo>
                    <a:pt x="889" y="208"/>
                    <a:pt x="888" y="208"/>
                    <a:pt x="888" y="208"/>
                  </a:cubicBezTo>
                  <a:cubicBezTo>
                    <a:pt x="888" y="208"/>
                    <a:pt x="887" y="208"/>
                    <a:pt x="887" y="207"/>
                  </a:cubicBezTo>
                  <a:cubicBezTo>
                    <a:pt x="886" y="206"/>
                    <a:pt x="887" y="206"/>
                    <a:pt x="887" y="205"/>
                  </a:cubicBezTo>
                  <a:cubicBezTo>
                    <a:pt x="887" y="204"/>
                    <a:pt x="887" y="204"/>
                    <a:pt x="888" y="203"/>
                  </a:cubicBezTo>
                  <a:cubicBezTo>
                    <a:pt x="888" y="203"/>
                    <a:pt x="888" y="202"/>
                    <a:pt x="888" y="201"/>
                  </a:cubicBezTo>
                  <a:cubicBezTo>
                    <a:pt x="888" y="201"/>
                    <a:pt x="888" y="201"/>
                    <a:pt x="889" y="201"/>
                  </a:cubicBezTo>
                  <a:cubicBezTo>
                    <a:pt x="889" y="201"/>
                    <a:pt x="889" y="201"/>
                    <a:pt x="889" y="201"/>
                  </a:cubicBezTo>
                  <a:cubicBezTo>
                    <a:pt x="889" y="200"/>
                    <a:pt x="889" y="200"/>
                    <a:pt x="890" y="199"/>
                  </a:cubicBezTo>
                  <a:cubicBezTo>
                    <a:pt x="890" y="198"/>
                    <a:pt x="890" y="198"/>
                    <a:pt x="890" y="198"/>
                  </a:cubicBezTo>
                  <a:cubicBezTo>
                    <a:pt x="890" y="198"/>
                    <a:pt x="891" y="198"/>
                    <a:pt x="891" y="198"/>
                  </a:cubicBezTo>
                  <a:cubicBezTo>
                    <a:pt x="891" y="199"/>
                    <a:pt x="891" y="199"/>
                    <a:pt x="892" y="199"/>
                  </a:cubicBezTo>
                  <a:cubicBezTo>
                    <a:pt x="892" y="200"/>
                    <a:pt x="893" y="200"/>
                    <a:pt x="894" y="201"/>
                  </a:cubicBezTo>
                  <a:cubicBezTo>
                    <a:pt x="894" y="201"/>
                    <a:pt x="894" y="201"/>
                    <a:pt x="894" y="202"/>
                  </a:cubicBezTo>
                  <a:cubicBezTo>
                    <a:pt x="895" y="202"/>
                    <a:pt x="895" y="203"/>
                    <a:pt x="896" y="203"/>
                  </a:cubicBezTo>
                  <a:cubicBezTo>
                    <a:pt x="896" y="203"/>
                    <a:pt x="896" y="203"/>
                    <a:pt x="896" y="203"/>
                  </a:cubicBezTo>
                  <a:cubicBezTo>
                    <a:pt x="896" y="203"/>
                    <a:pt x="897" y="204"/>
                    <a:pt x="897" y="204"/>
                  </a:cubicBezTo>
                  <a:cubicBezTo>
                    <a:pt x="897" y="204"/>
                    <a:pt x="897" y="204"/>
                    <a:pt x="897" y="204"/>
                  </a:cubicBezTo>
                  <a:cubicBezTo>
                    <a:pt x="897" y="204"/>
                    <a:pt x="898" y="204"/>
                    <a:pt x="898" y="204"/>
                  </a:cubicBezTo>
                  <a:cubicBezTo>
                    <a:pt x="898" y="204"/>
                    <a:pt x="898" y="204"/>
                    <a:pt x="898" y="204"/>
                  </a:cubicBezTo>
                  <a:cubicBezTo>
                    <a:pt x="898" y="204"/>
                    <a:pt x="898" y="204"/>
                    <a:pt x="898" y="204"/>
                  </a:cubicBezTo>
                  <a:cubicBezTo>
                    <a:pt x="898" y="203"/>
                    <a:pt x="898" y="202"/>
                    <a:pt x="898" y="202"/>
                  </a:cubicBezTo>
                  <a:cubicBezTo>
                    <a:pt x="898" y="202"/>
                    <a:pt x="898" y="201"/>
                    <a:pt x="898" y="201"/>
                  </a:cubicBezTo>
                  <a:cubicBezTo>
                    <a:pt x="898" y="201"/>
                    <a:pt x="898" y="201"/>
                    <a:pt x="899" y="201"/>
                  </a:cubicBezTo>
                  <a:cubicBezTo>
                    <a:pt x="899" y="201"/>
                    <a:pt x="899" y="201"/>
                    <a:pt x="899" y="201"/>
                  </a:cubicBezTo>
                  <a:cubicBezTo>
                    <a:pt x="899" y="201"/>
                    <a:pt x="899" y="201"/>
                    <a:pt x="900" y="201"/>
                  </a:cubicBezTo>
                  <a:cubicBezTo>
                    <a:pt x="900" y="201"/>
                    <a:pt x="901" y="201"/>
                    <a:pt x="901" y="201"/>
                  </a:cubicBezTo>
                  <a:cubicBezTo>
                    <a:pt x="902" y="201"/>
                    <a:pt x="903" y="201"/>
                    <a:pt x="904" y="200"/>
                  </a:cubicBezTo>
                  <a:cubicBezTo>
                    <a:pt x="903" y="199"/>
                    <a:pt x="901" y="198"/>
                    <a:pt x="900" y="197"/>
                  </a:cubicBezTo>
                  <a:cubicBezTo>
                    <a:pt x="899" y="197"/>
                    <a:pt x="899" y="197"/>
                    <a:pt x="899" y="197"/>
                  </a:cubicBezTo>
                  <a:cubicBezTo>
                    <a:pt x="899" y="197"/>
                    <a:pt x="898" y="196"/>
                    <a:pt x="898" y="196"/>
                  </a:cubicBezTo>
                  <a:cubicBezTo>
                    <a:pt x="898" y="196"/>
                    <a:pt x="898" y="195"/>
                    <a:pt x="898" y="195"/>
                  </a:cubicBezTo>
                  <a:cubicBezTo>
                    <a:pt x="898" y="194"/>
                    <a:pt x="898" y="194"/>
                    <a:pt x="897" y="194"/>
                  </a:cubicBezTo>
                  <a:cubicBezTo>
                    <a:pt x="897" y="193"/>
                    <a:pt x="897" y="192"/>
                    <a:pt x="897" y="190"/>
                  </a:cubicBezTo>
                  <a:cubicBezTo>
                    <a:pt x="897" y="190"/>
                    <a:pt x="897" y="190"/>
                    <a:pt x="897" y="190"/>
                  </a:cubicBezTo>
                  <a:cubicBezTo>
                    <a:pt x="896" y="190"/>
                    <a:pt x="895" y="190"/>
                    <a:pt x="894" y="190"/>
                  </a:cubicBezTo>
                  <a:cubicBezTo>
                    <a:pt x="894" y="190"/>
                    <a:pt x="894" y="189"/>
                    <a:pt x="894" y="189"/>
                  </a:cubicBezTo>
                  <a:cubicBezTo>
                    <a:pt x="894" y="189"/>
                    <a:pt x="894" y="188"/>
                    <a:pt x="894" y="188"/>
                  </a:cubicBezTo>
                  <a:cubicBezTo>
                    <a:pt x="895" y="188"/>
                    <a:pt x="895" y="186"/>
                    <a:pt x="895" y="186"/>
                  </a:cubicBezTo>
                  <a:cubicBezTo>
                    <a:pt x="895" y="186"/>
                    <a:pt x="895" y="186"/>
                    <a:pt x="895" y="186"/>
                  </a:cubicBezTo>
                  <a:cubicBezTo>
                    <a:pt x="895" y="185"/>
                    <a:pt x="895" y="185"/>
                    <a:pt x="895" y="185"/>
                  </a:cubicBezTo>
                  <a:cubicBezTo>
                    <a:pt x="895" y="184"/>
                    <a:pt x="895" y="184"/>
                    <a:pt x="895" y="184"/>
                  </a:cubicBezTo>
                  <a:cubicBezTo>
                    <a:pt x="895" y="183"/>
                    <a:pt x="896" y="183"/>
                    <a:pt x="896" y="183"/>
                  </a:cubicBezTo>
                  <a:cubicBezTo>
                    <a:pt x="897" y="183"/>
                    <a:pt x="897" y="182"/>
                    <a:pt x="898" y="182"/>
                  </a:cubicBezTo>
                  <a:cubicBezTo>
                    <a:pt x="898" y="182"/>
                    <a:pt x="898" y="182"/>
                    <a:pt x="898" y="182"/>
                  </a:cubicBezTo>
                  <a:cubicBezTo>
                    <a:pt x="898" y="182"/>
                    <a:pt x="898" y="181"/>
                    <a:pt x="898" y="181"/>
                  </a:cubicBezTo>
                  <a:cubicBezTo>
                    <a:pt x="899" y="181"/>
                    <a:pt x="899" y="181"/>
                    <a:pt x="899" y="181"/>
                  </a:cubicBezTo>
                  <a:cubicBezTo>
                    <a:pt x="899" y="181"/>
                    <a:pt x="899" y="181"/>
                    <a:pt x="898" y="181"/>
                  </a:cubicBezTo>
                  <a:cubicBezTo>
                    <a:pt x="898" y="181"/>
                    <a:pt x="898" y="181"/>
                    <a:pt x="898" y="181"/>
                  </a:cubicBezTo>
                  <a:cubicBezTo>
                    <a:pt x="897" y="181"/>
                    <a:pt x="897" y="181"/>
                    <a:pt x="896" y="181"/>
                  </a:cubicBezTo>
                  <a:cubicBezTo>
                    <a:pt x="895" y="181"/>
                    <a:pt x="894" y="182"/>
                    <a:pt x="893" y="183"/>
                  </a:cubicBezTo>
                  <a:cubicBezTo>
                    <a:pt x="893" y="183"/>
                    <a:pt x="893" y="183"/>
                    <a:pt x="893" y="183"/>
                  </a:cubicBezTo>
                  <a:cubicBezTo>
                    <a:pt x="893" y="184"/>
                    <a:pt x="893" y="184"/>
                    <a:pt x="892" y="185"/>
                  </a:cubicBezTo>
                  <a:cubicBezTo>
                    <a:pt x="892" y="185"/>
                    <a:pt x="891" y="185"/>
                    <a:pt x="891" y="186"/>
                  </a:cubicBezTo>
                  <a:cubicBezTo>
                    <a:pt x="890" y="186"/>
                    <a:pt x="890" y="186"/>
                    <a:pt x="890" y="186"/>
                  </a:cubicBezTo>
                  <a:cubicBezTo>
                    <a:pt x="890" y="186"/>
                    <a:pt x="889" y="186"/>
                    <a:pt x="889" y="185"/>
                  </a:cubicBezTo>
                  <a:cubicBezTo>
                    <a:pt x="889" y="185"/>
                    <a:pt x="889" y="184"/>
                    <a:pt x="889" y="184"/>
                  </a:cubicBezTo>
                  <a:cubicBezTo>
                    <a:pt x="889" y="183"/>
                    <a:pt x="888" y="183"/>
                    <a:pt x="888" y="182"/>
                  </a:cubicBezTo>
                  <a:cubicBezTo>
                    <a:pt x="887" y="182"/>
                    <a:pt x="886" y="181"/>
                    <a:pt x="887" y="180"/>
                  </a:cubicBezTo>
                  <a:cubicBezTo>
                    <a:pt x="887" y="178"/>
                    <a:pt x="888" y="177"/>
                    <a:pt x="889" y="176"/>
                  </a:cubicBezTo>
                  <a:cubicBezTo>
                    <a:pt x="890" y="176"/>
                    <a:pt x="890" y="175"/>
                    <a:pt x="891" y="174"/>
                  </a:cubicBezTo>
                  <a:cubicBezTo>
                    <a:pt x="891" y="174"/>
                    <a:pt x="891" y="174"/>
                    <a:pt x="892" y="174"/>
                  </a:cubicBezTo>
                  <a:cubicBezTo>
                    <a:pt x="892" y="174"/>
                    <a:pt x="892" y="173"/>
                    <a:pt x="893" y="173"/>
                  </a:cubicBezTo>
                  <a:cubicBezTo>
                    <a:pt x="893" y="174"/>
                    <a:pt x="893" y="174"/>
                    <a:pt x="893" y="174"/>
                  </a:cubicBezTo>
                  <a:cubicBezTo>
                    <a:pt x="894" y="174"/>
                    <a:pt x="894" y="174"/>
                    <a:pt x="894" y="174"/>
                  </a:cubicBezTo>
                  <a:cubicBezTo>
                    <a:pt x="895" y="174"/>
                    <a:pt x="895" y="174"/>
                    <a:pt x="896" y="173"/>
                  </a:cubicBezTo>
                  <a:cubicBezTo>
                    <a:pt x="896" y="173"/>
                    <a:pt x="896" y="173"/>
                    <a:pt x="897" y="172"/>
                  </a:cubicBezTo>
                  <a:cubicBezTo>
                    <a:pt x="897" y="172"/>
                    <a:pt x="898" y="171"/>
                    <a:pt x="898" y="171"/>
                  </a:cubicBezTo>
                  <a:cubicBezTo>
                    <a:pt x="898" y="170"/>
                    <a:pt x="899" y="169"/>
                    <a:pt x="898" y="169"/>
                  </a:cubicBezTo>
                  <a:cubicBezTo>
                    <a:pt x="898" y="169"/>
                    <a:pt x="898" y="168"/>
                    <a:pt x="897" y="168"/>
                  </a:cubicBezTo>
                  <a:cubicBezTo>
                    <a:pt x="897" y="168"/>
                    <a:pt x="896" y="168"/>
                    <a:pt x="895" y="168"/>
                  </a:cubicBezTo>
                  <a:cubicBezTo>
                    <a:pt x="895" y="168"/>
                    <a:pt x="894" y="167"/>
                    <a:pt x="894" y="167"/>
                  </a:cubicBezTo>
                  <a:cubicBezTo>
                    <a:pt x="893" y="167"/>
                    <a:pt x="893" y="167"/>
                    <a:pt x="892" y="167"/>
                  </a:cubicBezTo>
                  <a:cubicBezTo>
                    <a:pt x="892" y="167"/>
                    <a:pt x="892" y="166"/>
                    <a:pt x="891" y="166"/>
                  </a:cubicBezTo>
                  <a:cubicBezTo>
                    <a:pt x="891" y="165"/>
                    <a:pt x="891" y="165"/>
                    <a:pt x="891" y="165"/>
                  </a:cubicBezTo>
                  <a:cubicBezTo>
                    <a:pt x="891" y="164"/>
                    <a:pt x="891" y="163"/>
                    <a:pt x="891" y="162"/>
                  </a:cubicBezTo>
                  <a:cubicBezTo>
                    <a:pt x="892" y="162"/>
                    <a:pt x="892" y="162"/>
                    <a:pt x="892" y="162"/>
                  </a:cubicBezTo>
                  <a:cubicBezTo>
                    <a:pt x="893" y="162"/>
                    <a:pt x="894" y="162"/>
                    <a:pt x="895" y="162"/>
                  </a:cubicBezTo>
                  <a:cubicBezTo>
                    <a:pt x="896" y="162"/>
                    <a:pt x="897" y="162"/>
                    <a:pt x="897" y="162"/>
                  </a:cubicBezTo>
                  <a:cubicBezTo>
                    <a:pt x="898" y="162"/>
                    <a:pt x="898" y="162"/>
                    <a:pt x="899" y="162"/>
                  </a:cubicBezTo>
                  <a:cubicBezTo>
                    <a:pt x="899" y="162"/>
                    <a:pt x="900" y="163"/>
                    <a:pt x="900" y="163"/>
                  </a:cubicBezTo>
                  <a:cubicBezTo>
                    <a:pt x="901" y="163"/>
                    <a:pt x="901" y="164"/>
                    <a:pt x="902" y="164"/>
                  </a:cubicBezTo>
                  <a:cubicBezTo>
                    <a:pt x="902" y="164"/>
                    <a:pt x="902" y="164"/>
                    <a:pt x="902" y="164"/>
                  </a:cubicBezTo>
                  <a:cubicBezTo>
                    <a:pt x="902" y="164"/>
                    <a:pt x="903" y="164"/>
                    <a:pt x="903" y="164"/>
                  </a:cubicBezTo>
                  <a:cubicBezTo>
                    <a:pt x="904" y="164"/>
                    <a:pt x="904" y="164"/>
                    <a:pt x="905" y="163"/>
                  </a:cubicBezTo>
                  <a:cubicBezTo>
                    <a:pt x="905" y="163"/>
                    <a:pt x="905" y="163"/>
                    <a:pt x="905" y="163"/>
                  </a:cubicBezTo>
                  <a:cubicBezTo>
                    <a:pt x="906" y="163"/>
                    <a:pt x="906" y="162"/>
                    <a:pt x="907" y="162"/>
                  </a:cubicBezTo>
                  <a:cubicBezTo>
                    <a:pt x="907" y="162"/>
                    <a:pt x="907" y="162"/>
                    <a:pt x="907" y="162"/>
                  </a:cubicBezTo>
                  <a:cubicBezTo>
                    <a:pt x="908" y="163"/>
                    <a:pt x="908" y="163"/>
                    <a:pt x="909" y="163"/>
                  </a:cubicBezTo>
                  <a:cubicBezTo>
                    <a:pt x="909" y="163"/>
                    <a:pt x="910" y="163"/>
                    <a:pt x="910" y="163"/>
                  </a:cubicBezTo>
                  <a:cubicBezTo>
                    <a:pt x="910" y="163"/>
                    <a:pt x="910" y="163"/>
                    <a:pt x="910" y="163"/>
                  </a:cubicBezTo>
                  <a:cubicBezTo>
                    <a:pt x="911" y="163"/>
                    <a:pt x="912" y="163"/>
                    <a:pt x="913" y="163"/>
                  </a:cubicBezTo>
                  <a:cubicBezTo>
                    <a:pt x="913" y="163"/>
                    <a:pt x="914" y="163"/>
                    <a:pt x="914" y="163"/>
                  </a:cubicBezTo>
                  <a:cubicBezTo>
                    <a:pt x="915" y="163"/>
                    <a:pt x="915" y="163"/>
                    <a:pt x="915" y="163"/>
                  </a:cubicBezTo>
                  <a:cubicBezTo>
                    <a:pt x="916" y="163"/>
                    <a:pt x="916" y="164"/>
                    <a:pt x="917" y="164"/>
                  </a:cubicBezTo>
                  <a:cubicBezTo>
                    <a:pt x="917" y="164"/>
                    <a:pt x="918" y="164"/>
                    <a:pt x="918" y="164"/>
                  </a:cubicBezTo>
                  <a:cubicBezTo>
                    <a:pt x="918" y="164"/>
                    <a:pt x="918" y="164"/>
                    <a:pt x="918" y="164"/>
                  </a:cubicBezTo>
                  <a:cubicBezTo>
                    <a:pt x="919" y="164"/>
                    <a:pt x="919" y="164"/>
                    <a:pt x="920" y="164"/>
                  </a:cubicBezTo>
                  <a:cubicBezTo>
                    <a:pt x="920" y="164"/>
                    <a:pt x="921" y="164"/>
                    <a:pt x="922" y="164"/>
                  </a:cubicBezTo>
                  <a:cubicBezTo>
                    <a:pt x="922" y="164"/>
                    <a:pt x="922" y="164"/>
                    <a:pt x="922" y="164"/>
                  </a:cubicBezTo>
                  <a:cubicBezTo>
                    <a:pt x="923" y="164"/>
                    <a:pt x="923" y="164"/>
                    <a:pt x="923" y="164"/>
                  </a:cubicBezTo>
                  <a:cubicBezTo>
                    <a:pt x="923" y="164"/>
                    <a:pt x="923" y="164"/>
                    <a:pt x="923" y="164"/>
                  </a:cubicBezTo>
                  <a:cubicBezTo>
                    <a:pt x="924" y="164"/>
                    <a:pt x="925" y="164"/>
                    <a:pt x="925" y="163"/>
                  </a:cubicBezTo>
                  <a:cubicBezTo>
                    <a:pt x="925" y="163"/>
                    <a:pt x="926" y="163"/>
                    <a:pt x="926" y="162"/>
                  </a:cubicBezTo>
                  <a:cubicBezTo>
                    <a:pt x="926" y="162"/>
                    <a:pt x="926" y="162"/>
                    <a:pt x="927" y="162"/>
                  </a:cubicBezTo>
                  <a:cubicBezTo>
                    <a:pt x="927" y="162"/>
                    <a:pt x="928" y="162"/>
                    <a:pt x="928" y="162"/>
                  </a:cubicBezTo>
                  <a:cubicBezTo>
                    <a:pt x="928" y="162"/>
                    <a:pt x="928" y="162"/>
                    <a:pt x="928" y="162"/>
                  </a:cubicBezTo>
                  <a:cubicBezTo>
                    <a:pt x="929" y="163"/>
                    <a:pt x="929" y="163"/>
                    <a:pt x="929" y="163"/>
                  </a:cubicBezTo>
                  <a:cubicBezTo>
                    <a:pt x="929" y="163"/>
                    <a:pt x="930" y="163"/>
                    <a:pt x="930" y="163"/>
                  </a:cubicBezTo>
                  <a:cubicBezTo>
                    <a:pt x="931" y="163"/>
                    <a:pt x="931" y="163"/>
                    <a:pt x="932" y="163"/>
                  </a:cubicBezTo>
                  <a:cubicBezTo>
                    <a:pt x="932" y="163"/>
                    <a:pt x="932" y="162"/>
                    <a:pt x="932" y="162"/>
                  </a:cubicBezTo>
                  <a:cubicBezTo>
                    <a:pt x="933" y="162"/>
                    <a:pt x="933" y="162"/>
                    <a:pt x="934" y="162"/>
                  </a:cubicBezTo>
                  <a:cubicBezTo>
                    <a:pt x="934" y="162"/>
                    <a:pt x="935" y="162"/>
                    <a:pt x="935" y="163"/>
                  </a:cubicBezTo>
                  <a:cubicBezTo>
                    <a:pt x="936" y="163"/>
                    <a:pt x="936" y="163"/>
                    <a:pt x="936" y="163"/>
                  </a:cubicBezTo>
                  <a:cubicBezTo>
                    <a:pt x="937" y="163"/>
                    <a:pt x="937" y="163"/>
                    <a:pt x="937" y="163"/>
                  </a:cubicBezTo>
                  <a:cubicBezTo>
                    <a:pt x="938" y="163"/>
                    <a:pt x="938" y="163"/>
                    <a:pt x="938" y="163"/>
                  </a:cubicBezTo>
                  <a:cubicBezTo>
                    <a:pt x="938" y="163"/>
                    <a:pt x="938" y="163"/>
                    <a:pt x="938" y="163"/>
                  </a:cubicBezTo>
                  <a:cubicBezTo>
                    <a:pt x="938" y="163"/>
                    <a:pt x="938" y="163"/>
                    <a:pt x="938" y="163"/>
                  </a:cubicBezTo>
                  <a:cubicBezTo>
                    <a:pt x="947" y="163"/>
                    <a:pt x="947" y="163"/>
                    <a:pt x="947" y="163"/>
                  </a:cubicBezTo>
                  <a:cubicBezTo>
                    <a:pt x="947" y="164"/>
                    <a:pt x="947" y="164"/>
                    <a:pt x="947" y="164"/>
                  </a:cubicBezTo>
                  <a:cubicBezTo>
                    <a:pt x="947" y="164"/>
                    <a:pt x="947" y="165"/>
                    <a:pt x="947" y="165"/>
                  </a:cubicBezTo>
                  <a:cubicBezTo>
                    <a:pt x="945" y="165"/>
                    <a:pt x="944" y="165"/>
                    <a:pt x="942" y="166"/>
                  </a:cubicBezTo>
                  <a:cubicBezTo>
                    <a:pt x="941" y="166"/>
                    <a:pt x="941" y="166"/>
                    <a:pt x="940" y="167"/>
                  </a:cubicBezTo>
                  <a:cubicBezTo>
                    <a:pt x="940" y="167"/>
                    <a:pt x="939" y="167"/>
                    <a:pt x="938" y="168"/>
                  </a:cubicBezTo>
                  <a:cubicBezTo>
                    <a:pt x="938" y="168"/>
                    <a:pt x="938" y="168"/>
                    <a:pt x="937" y="168"/>
                  </a:cubicBezTo>
                  <a:cubicBezTo>
                    <a:pt x="937" y="168"/>
                    <a:pt x="937" y="168"/>
                    <a:pt x="937" y="168"/>
                  </a:cubicBezTo>
                  <a:cubicBezTo>
                    <a:pt x="937" y="168"/>
                    <a:pt x="936" y="168"/>
                    <a:pt x="936" y="168"/>
                  </a:cubicBezTo>
                  <a:cubicBezTo>
                    <a:pt x="936" y="168"/>
                    <a:pt x="936" y="168"/>
                    <a:pt x="936" y="168"/>
                  </a:cubicBezTo>
                  <a:cubicBezTo>
                    <a:pt x="935" y="168"/>
                    <a:pt x="935" y="168"/>
                    <a:pt x="934" y="168"/>
                  </a:cubicBezTo>
                  <a:cubicBezTo>
                    <a:pt x="934" y="168"/>
                    <a:pt x="934" y="168"/>
                    <a:pt x="934" y="168"/>
                  </a:cubicBezTo>
                  <a:cubicBezTo>
                    <a:pt x="934" y="168"/>
                    <a:pt x="934" y="168"/>
                    <a:pt x="934" y="168"/>
                  </a:cubicBezTo>
                  <a:cubicBezTo>
                    <a:pt x="933" y="167"/>
                    <a:pt x="932" y="167"/>
                    <a:pt x="932" y="167"/>
                  </a:cubicBezTo>
                  <a:cubicBezTo>
                    <a:pt x="931" y="167"/>
                    <a:pt x="931" y="167"/>
                    <a:pt x="930" y="167"/>
                  </a:cubicBezTo>
                  <a:cubicBezTo>
                    <a:pt x="930" y="168"/>
                    <a:pt x="930" y="168"/>
                    <a:pt x="929" y="168"/>
                  </a:cubicBezTo>
                  <a:cubicBezTo>
                    <a:pt x="929" y="168"/>
                    <a:pt x="929" y="168"/>
                    <a:pt x="929" y="168"/>
                  </a:cubicBezTo>
                  <a:cubicBezTo>
                    <a:pt x="929" y="169"/>
                    <a:pt x="929" y="169"/>
                    <a:pt x="929" y="170"/>
                  </a:cubicBezTo>
                  <a:cubicBezTo>
                    <a:pt x="929" y="170"/>
                    <a:pt x="929" y="170"/>
                    <a:pt x="929" y="170"/>
                  </a:cubicBezTo>
                  <a:cubicBezTo>
                    <a:pt x="929" y="170"/>
                    <a:pt x="929" y="170"/>
                    <a:pt x="929" y="170"/>
                  </a:cubicBezTo>
                  <a:cubicBezTo>
                    <a:pt x="930" y="171"/>
                    <a:pt x="930" y="172"/>
                    <a:pt x="930" y="172"/>
                  </a:cubicBezTo>
                  <a:cubicBezTo>
                    <a:pt x="930" y="173"/>
                    <a:pt x="929" y="173"/>
                    <a:pt x="929" y="173"/>
                  </a:cubicBezTo>
                  <a:cubicBezTo>
                    <a:pt x="929" y="174"/>
                    <a:pt x="929" y="174"/>
                    <a:pt x="929" y="174"/>
                  </a:cubicBezTo>
                  <a:cubicBezTo>
                    <a:pt x="929" y="174"/>
                    <a:pt x="930" y="174"/>
                    <a:pt x="930" y="174"/>
                  </a:cubicBezTo>
                  <a:cubicBezTo>
                    <a:pt x="930" y="174"/>
                    <a:pt x="930" y="174"/>
                    <a:pt x="931" y="174"/>
                  </a:cubicBezTo>
                  <a:cubicBezTo>
                    <a:pt x="931" y="174"/>
                    <a:pt x="931" y="174"/>
                    <a:pt x="931" y="174"/>
                  </a:cubicBezTo>
                  <a:cubicBezTo>
                    <a:pt x="931" y="174"/>
                    <a:pt x="932" y="174"/>
                    <a:pt x="932" y="173"/>
                  </a:cubicBezTo>
                  <a:cubicBezTo>
                    <a:pt x="932" y="173"/>
                    <a:pt x="933" y="173"/>
                    <a:pt x="933" y="172"/>
                  </a:cubicBezTo>
                  <a:cubicBezTo>
                    <a:pt x="933" y="172"/>
                    <a:pt x="933" y="172"/>
                    <a:pt x="934" y="171"/>
                  </a:cubicBezTo>
                  <a:cubicBezTo>
                    <a:pt x="934" y="171"/>
                    <a:pt x="935" y="171"/>
                    <a:pt x="935" y="171"/>
                  </a:cubicBezTo>
                  <a:cubicBezTo>
                    <a:pt x="936" y="170"/>
                    <a:pt x="937" y="170"/>
                    <a:pt x="937" y="169"/>
                  </a:cubicBezTo>
                  <a:cubicBezTo>
                    <a:pt x="939" y="168"/>
                    <a:pt x="941" y="168"/>
                    <a:pt x="942" y="168"/>
                  </a:cubicBezTo>
                  <a:cubicBezTo>
                    <a:pt x="943" y="168"/>
                    <a:pt x="944" y="167"/>
                    <a:pt x="944" y="167"/>
                  </a:cubicBezTo>
                  <a:cubicBezTo>
                    <a:pt x="945" y="167"/>
                    <a:pt x="945" y="167"/>
                    <a:pt x="945" y="167"/>
                  </a:cubicBezTo>
                  <a:cubicBezTo>
                    <a:pt x="946" y="167"/>
                    <a:pt x="946" y="167"/>
                    <a:pt x="946" y="167"/>
                  </a:cubicBezTo>
                  <a:cubicBezTo>
                    <a:pt x="947" y="167"/>
                    <a:pt x="947" y="167"/>
                    <a:pt x="947" y="167"/>
                  </a:cubicBezTo>
                  <a:cubicBezTo>
                    <a:pt x="947" y="167"/>
                    <a:pt x="948" y="167"/>
                    <a:pt x="948" y="167"/>
                  </a:cubicBezTo>
                  <a:cubicBezTo>
                    <a:pt x="948" y="167"/>
                    <a:pt x="948" y="167"/>
                    <a:pt x="948" y="167"/>
                  </a:cubicBezTo>
                  <a:cubicBezTo>
                    <a:pt x="948" y="168"/>
                    <a:pt x="948" y="168"/>
                    <a:pt x="948" y="168"/>
                  </a:cubicBezTo>
                  <a:cubicBezTo>
                    <a:pt x="948" y="169"/>
                    <a:pt x="948" y="169"/>
                    <a:pt x="948" y="169"/>
                  </a:cubicBezTo>
                  <a:cubicBezTo>
                    <a:pt x="948" y="170"/>
                    <a:pt x="948" y="170"/>
                    <a:pt x="948" y="171"/>
                  </a:cubicBezTo>
                  <a:cubicBezTo>
                    <a:pt x="948" y="171"/>
                    <a:pt x="948" y="171"/>
                    <a:pt x="948" y="172"/>
                  </a:cubicBezTo>
                  <a:cubicBezTo>
                    <a:pt x="948" y="171"/>
                    <a:pt x="948" y="171"/>
                    <a:pt x="948" y="171"/>
                  </a:cubicBezTo>
                  <a:cubicBezTo>
                    <a:pt x="948" y="171"/>
                    <a:pt x="948" y="171"/>
                    <a:pt x="948" y="170"/>
                  </a:cubicBezTo>
                  <a:cubicBezTo>
                    <a:pt x="949" y="168"/>
                    <a:pt x="949" y="168"/>
                    <a:pt x="949" y="168"/>
                  </a:cubicBezTo>
                  <a:cubicBezTo>
                    <a:pt x="949" y="167"/>
                    <a:pt x="949" y="166"/>
                    <a:pt x="949" y="166"/>
                  </a:cubicBezTo>
                  <a:cubicBezTo>
                    <a:pt x="949" y="165"/>
                    <a:pt x="949" y="165"/>
                    <a:pt x="950" y="164"/>
                  </a:cubicBezTo>
                  <a:cubicBezTo>
                    <a:pt x="950" y="164"/>
                    <a:pt x="950" y="163"/>
                    <a:pt x="950" y="163"/>
                  </a:cubicBezTo>
                  <a:cubicBezTo>
                    <a:pt x="951" y="162"/>
                    <a:pt x="952" y="161"/>
                    <a:pt x="954" y="161"/>
                  </a:cubicBezTo>
                  <a:cubicBezTo>
                    <a:pt x="955" y="161"/>
                    <a:pt x="957" y="161"/>
                    <a:pt x="958" y="161"/>
                  </a:cubicBezTo>
                  <a:cubicBezTo>
                    <a:pt x="958" y="161"/>
                    <a:pt x="959" y="161"/>
                    <a:pt x="959" y="161"/>
                  </a:cubicBezTo>
                  <a:cubicBezTo>
                    <a:pt x="960" y="160"/>
                    <a:pt x="961" y="160"/>
                    <a:pt x="962" y="160"/>
                  </a:cubicBezTo>
                  <a:cubicBezTo>
                    <a:pt x="962" y="159"/>
                    <a:pt x="962" y="159"/>
                    <a:pt x="963" y="159"/>
                  </a:cubicBezTo>
                  <a:cubicBezTo>
                    <a:pt x="963" y="159"/>
                    <a:pt x="964" y="159"/>
                    <a:pt x="964" y="159"/>
                  </a:cubicBezTo>
                  <a:cubicBezTo>
                    <a:pt x="964" y="159"/>
                    <a:pt x="964" y="159"/>
                    <a:pt x="964" y="159"/>
                  </a:cubicBezTo>
                  <a:cubicBezTo>
                    <a:pt x="965" y="159"/>
                    <a:pt x="965" y="159"/>
                    <a:pt x="965" y="159"/>
                  </a:cubicBezTo>
                  <a:cubicBezTo>
                    <a:pt x="966" y="159"/>
                    <a:pt x="966" y="159"/>
                    <a:pt x="967" y="159"/>
                  </a:cubicBezTo>
                  <a:cubicBezTo>
                    <a:pt x="967" y="159"/>
                    <a:pt x="968" y="159"/>
                    <a:pt x="968" y="159"/>
                  </a:cubicBezTo>
                  <a:cubicBezTo>
                    <a:pt x="968" y="159"/>
                    <a:pt x="968" y="159"/>
                    <a:pt x="968" y="159"/>
                  </a:cubicBezTo>
                  <a:cubicBezTo>
                    <a:pt x="968" y="159"/>
                    <a:pt x="968" y="159"/>
                    <a:pt x="968" y="159"/>
                  </a:cubicBezTo>
                  <a:cubicBezTo>
                    <a:pt x="969" y="159"/>
                    <a:pt x="969" y="159"/>
                    <a:pt x="970" y="159"/>
                  </a:cubicBezTo>
                  <a:cubicBezTo>
                    <a:pt x="970" y="159"/>
                    <a:pt x="970" y="159"/>
                    <a:pt x="970" y="159"/>
                  </a:cubicBezTo>
                  <a:cubicBezTo>
                    <a:pt x="971" y="159"/>
                    <a:pt x="971" y="159"/>
                    <a:pt x="972" y="160"/>
                  </a:cubicBezTo>
                  <a:cubicBezTo>
                    <a:pt x="973" y="160"/>
                    <a:pt x="974" y="160"/>
                    <a:pt x="974" y="161"/>
                  </a:cubicBezTo>
                  <a:cubicBezTo>
                    <a:pt x="976" y="161"/>
                    <a:pt x="977" y="162"/>
                    <a:pt x="978" y="163"/>
                  </a:cubicBezTo>
                  <a:cubicBezTo>
                    <a:pt x="979" y="164"/>
                    <a:pt x="979" y="164"/>
                    <a:pt x="979" y="165"/>
                  </a:cubicBezTo>
                  <a:cubicBezTo>
                    <a:pt x="979" y="166"/>
                    <a:pt x="979" y="166"/>
                    <a:pt x="979" y="166"/>
                  </a:cubicBezTo>
                  <a:cubicBezTo>
                    <a:pt x="979" y="166"/>
                    <a:pt x="979" y="167"/>
                    <a:pt x="979" y="167"/>
                  </a:cubicBezTo>
                  <a:cubicBezTo>
                    <a:pt x="979" y="167"/>
                    <a:pt x="979" y="167"/>
                    <a:pt x="979" y="167"/>
                  </a:cubicBezTo>
                  <a:cubicBezTo>
                    <a:pt x="979" y="168"/>
                    <a:pt x="979" y="168"/>
                    <a:pt x="979" y="168"/>
                  </a:cubicBezTo>
                  <a:cubicBezTo>
                    <a:pt x="979" y="169"/>
                    <a:pt x="979" y="169"/>
                    <a:pt x="979" y="169"/>
                  </a:cubicBezTo>
                  <a:cubicBezTo>
                    <a:pt x="978" y="170"/>
                    <a:pt x="977" y="171"/>
                    <a:pt x="976" y="171"/>
                  </a:cubicBezTo>
                  <a:cubicBezTo>
                    <a:pt x="976" y="171"/>
                    <a:pt x="976" y="171"/>
                    <a:pt x="976" y="170"/>
                  </a:cubicBezTo>
                  <a:cubicBezTo>
                    <a:pt x="975" y="170"/>
                    <a:pt x="974" y="170"/>
                    <a:pt x="973" y="169"/>
                  </a:cubicBezTo>
                  <a:cubicBezTo>
                    <a:pt x="973" y="169"/>
                    <a:pt x="973" y="169"/>
                    <a:pt x="973" y="169"/>
                  </a:cubicBezTo>
                  <a:cubicBezTo>
                    <a:pt x="973" y="168"/>
                    <a:pt x="973" y="168"/>
                    <a:pt x="973" y="168"/>
                  </a:cubicBezTo>
                  <a:cubicBezTo>
                    <a:pt x="972" y="168"/>
                    <a:pt x="972" y="168"/>
                    <a:pt x="972" y="168"/>
                  </a:cubicBezTo>
                  <a:cubicBezTo>
                    <a:pt x="972" y="169"/>
                    <a:pt x="972" y="170"/>
                    <a:pt x="972" y="171"/>
                  </a:cubicBezTo>
                  <a:cubicBezTo>
                    <a:pt x="972" y="171"/>
                    <a:pt x="972" y="171"/>
                    <a:pt x="972" y="171"/>
                  </a:cubicBezTo>
                  <a:cubicBezTo>
                    <a:pt x="972" y="172"/>
                    <a:pt x="972" y="172"/>
                    <a:pt x="973" y="172"/>
                  </a:cubicBezTo>
                  <a:cubicBezTo>
                    <a:pt x="973" y="172"/>
                    <a:pt x="973" y="172"/>
                    <a:pt x="973" y="172"/>
                  </a:cubicBezTo>
                  <a:cubicBezTo>
                    <a:pt x="973" y="172"/>
                    <a:pt x="973" y="172"/>
                    <a:pt x="973" y="173"/>
                  </a:cubicBezTo>
                  <a:cubicBezTo>
                    <a:pt x="973" y="173"/>
                    <a:pt x="973" y="173"/>
                    <a:pt x="973" y="174"/>
                  </a:cubicBezTo>
                  <a:cubicBezTo>
                    <a:pt x="973" y="174"/>
                    <a:pt x="972" y="175"/>
                    <a:pt x="972" y="175"/>
                  </a:cubicBezTo>
                  <a:cubicBezTo>
                    <a:pt x="971" y="175"/>
                    <a:pt x="971" y="175"/>
                    <a:pt x="970" y="176"/>
                  </a:cubicBezTo>
                  <a:cubicBezTo>
                    <a:pt x="971" y="176"/>
                    <a:pt x="971" y="176"/>
                    <a:pt x="971" y="176"/>
                  </a:cubicBezTo>
                  <a:cubicBezTo>
                    <a:pt x="972" y="175"/>
                    <a:pt x="973" y="175"/>
                    <a:pt x="974" y="175"/>
                  </a:cubicBezTo>
                  <a:cubicBezTo>
                    <a:pt x="977" y="175"/>
                    <a:pt x="978" y="174"/>
                    <a:pt x="980" y="173"/>
                  </a:cubicBezTo>
                  <a:cubicBezTo>
                    <a:pt x="980" y="173"/>
                    <a:pt x="980" y="173"/>
                    <a:pt x="980" y="173"/>
                  </a:cubicBezTo>
                  <a:cubicBezTo>
                    <a:pt x="980" y="173"/>
                    <a:pt x="981" y="173"/>
                    <a:pt x="981" y="173"/>
                  </a:cubicBezTo>
                  <a:cubicBezTo>
                    <a:pt x="981" y="174"/>
                    <a:pt x="981" y="174"/>
                    <a:pt x="981" y="174"/>
                  </a:cubicBezTo>
                  <a:cubicBezTo>
                    <a:pt x="981" y="175"/>
                    <a:pt x="981" y="175"/>
                    <a:pt x="981" y="176"/>
                  </a:cubicBezTo>
                  <a:cubicBezTo>
                    <a:pt x="981" y="176"/>
                    <a:pt x="981" y="176"/>
                    <a:pt x="981" y="176"/>
                  </a:cubicBezTo>
                  <a:cubicBezTo>
                    <a:pt x="981" y="177"/>
                    <a:pt x="982" y="177"/>
                    <a:pt x="982" y="178"/>
                  </a:cubicBezTo>
                  <a:cubicBezTo>
                    <a:pt x="982" y="178"/>
                    <a:pt x="982" y="178"/>
                    <a:pt x="982" y="178"/>
                  </a:cubicBezTo>
                  <a:cubicBezTo>
                    <a:pt x="981" y="179"/>
                    <a:pt x="981" y="180"/>
                    <a:pt x="982" y="180"/>
                  </a:cubicBezTo>
                  <a:cubicBezTo>
                    <a:pt x="982" y="181"/>
                    <a:pt x="982" y="181"/>
                    <a:pt x="982" y="181"/>
                  </a:cubicBezTo>
                  <a:cubicBezTo>
                    <a:pt x="983" y="181"/>
                    <a:pt x="983" y="180"/>
                    <a:pt x="984" y="179"/>
                  </a:cubicBezTo>
                  <a:cubicBezTo>
                    <a:pt x="984" y="179"/>
                    <a:pt x="984" y="179"/>
                    <a:pt x="984" y="179"/>
                  </a:cubicBezTo>
                  <a:cubicBezTo>
                    <a:pt x="984" y="179"/>
                    <a:pt x="984" y="179"/>
                    <a:pt x="984" y="178"/>
                  </a:cubicBezTo>
                  <a:cubicBezTo>
                    <a:pt x="984" y="177"/>
                    <a:pt x="985" y="177"/>
                    <a:pt x="986" y="176"/>
                  </a:cubicBezTo>
                  <a:cubicBezTo>
                    <a:pt x="987" y="176"/>
                    <a:pt x="987" y="176"/>
                    <a:pt x="988" y="176"/>
                  </a:cubicBezTo>
                  <a:cubicBezTo>
                    <a:pt x="989" y="176"/>
                    <a:pt x="989" y="177"/>
                    <a:pt x="990" y="178"/>
                  </a:cubicBezTo>
                  <a:cubicBezTo>
                    <a:pt x="990" y="179"/>
                    <a:pt x="990" y="180"/>
                    <a:pt x="989" y="181"/>
                  </a:cubicBezTo>
                  <a:cubicBezTo>
                    <a:pt x="989" y="182"/>
                    <a:pt x="988" y="182"/>
                    <a:pt x="988" y="182"/>
                  </a:cubicBezTo>
                  <a:cubicBezTo>
                    <a:pt x="988" y="182"/>
                    <a:pt x="988" y="183"/>
                    <a:pt x="988" y="183"/>
                  </a:cubicBezTo>
                  <a:cubicBezTo>
                    <a:pt x="988" y="183"/>
                    <a:pt x="988" y="183"/>
                    <a:pt x="988" y="183"/>
                  </a:cubicBezTo>
                  <a:cubicBezTo>
                    <a:pt x="988" y="183"/>
                    <a:pt x="988" y="183"/>
                    <a:pt x="988" y="183"/>
                  </a:cubicBezTo>
                  <a:cubicBezTo>
                    <a:pt x="987" y="183"/>
                    <a:pt x="987" y="183"/>
                    <a:pt x="987" y="184"/>
                  </a:cubicBezTo>
                  <a:cubicBezTo>
                    <a:pt x="988" y="184"/>
                    <a:pt x="988" y="184"/>
                    <a:pt x="988" y="184"/>
                  </a:cubicBezTo>
                  <a:cubicBezTo>
                    <a:pt x="988" y="184"/>
                    <a:pt x="988" y="184"/>
                    <a:pt x="988" y="184"/>
                  </a:cubicBezTo>
                  <a:cubicBezTo>
                    <a:pt x="988" y="184"/>
                    <a:pt x="988" y="184"/>
                    <a:pt x="988" y="184"/>
                  </a:cubicBezTo>
                  <a:cubicBezTo>
                    <a:pt x="988" y="184"/>
                    <a:pt x="988" y="183"/>
                    <a:pt x="989" y="183"/>
                  </a:cubicBezTo>
                  <a:cubicBezTo>
                    <a:pt x="990" y="183"/>
                    <a:pt x="990" y="183"/>
                    <a:pt x="991" y="183"/>
                  </a:cubicBezTo>
                  <a:cubicBezTo>
                    <a:pt x="991" y="182"/>
                    <a:pt x="991" y="181"/>
                    <a:pt x="992" y="181"/>
                  </a:cubicBezTo>
                  <a:cubicBezTo>
                    <a:pt x="992" y="180"/>
                    <a:pt x="992" y="180"/>
                    <a:pt x="993" y="180"/>
                  </a:cubicBezTo>
                  <a:cubicBezTo>
                    <a:pt x="993" y="180"/>
                    <a:pt x="994" y="179"/>
                    <a:pt x="994" y="179"/>
                  </a:cubicBezTo>
                  <a:cubicBezTo>
                    <a:pt x="995" y="178"/>
                    <a:pt x="995" y="177"/>
                    <a:pt x="997" y="177"/>
                  </a:cubicBezTo>
                  <a:cubicBezTo>
                    <a:pt x="997" y="177"/>
                    <a:pt x="997" y="177"/>
                    <a:pt x="997" y="177"/>
                  </a:cubicBezTo>
                  <a:cubicBezTo>
                    <a:pt x="998" y="177"/>
                    <a:pt x="999" y="178"/>
                    <a:pt x="1000" y="178"/>
                  </a:cubicBezTo>
                  <a:cubicBezTo>
                    <a:pt x="1000" y="179"/>
                    <a:pt x="1000" y="179"/>
                    <a:pt x="1001" y="179"/>
                  </a:cubicBezTo>
                  <a:cubicBezTo>
                    <a:pt x="1001" y="180"/>
                    <a:pt x="1001" y="180"/>
                    <a:pt x="1001" y="180"/>
                  </a:cubicBezTo>
                  <a:cubicBezTo>
                    <a:pt x="1002" y="181"/>
                    <a:pt x="1003" y="181"/>
                    <a:pt x="1004" y="182"/>
                  </a:cubicBezTo>
                  <a:cubicBezTo>
                    <a:pt x="1004" y="182"/>
                    <a:pt x="1004" y="182"/>
                    <a:pt x="1004" y="182"/>
                  </a:cubicBezTo>
                  <a:cubicBezTo>
                    <a:pt x="1004" y="182"/>
                    <a:pt x="1004" y="182"/>
                    <a:pt x="1004" y="182"/>
                  </a:cubicBezTo>
                  <a:cubicBezTo>
                    <a:pt x="1004" y="182"/>
                    <a:pt x="1005" y="181"/>
                    <a:pt x="1005" y="182"/>
                  </a:cubicBezTo>
                  <a:cubicBezTo>
                    <a:pt x="1005" y="182"/>
                    <a:pt x="1006" y="182"/>
                    <a:pt x="1006" y="182"/>
                  </a:cubicBezTo>
                  <a:cubicBezTo>
                    <a:pt x="1006" y="182"/>
                    <a:pt x="1007" y="182"/>
                    <a:pt x="1007" y="183"/>
                  </a:cubicBezTo>
                  <a:cubicBezTo>
                    <a:pt x="1007" y="183"/>
                    <a:pt x="1008" y="183"/>
                    <a:pt x="1008" y="183"/>
                  </a:cubicBezTo>
                  <a:cubicBezTo>
                    <a:pt x="1008" y="183"/>
                    <a:pt x="1008" y="183"/>
                    <a:pt x="1008" y="183"/>
                  </a:cubicBezTo>
                  <a:cubicBezTo>
                    <a:pt x="1008" y="184"/>
                    <a:pt x="1009" y="184"/>
                    <a:pt x="1009" y="184"/>
                  </a:cubicBezTo>
                  <a:cubicBezTo>
                    <a:pt x="1009" y="185"/>
                    <a:pt x="1009" y="187"/>
                    <a:pt x="1008" y="188"/>
                  </a:cubicBezTo>
                  <a:cubicBezTo>
                    <a:pt x="1007" y="188"/>
                    <a:pt x="1006" y="189"/>
                    <a:pt x="1006" y="189"/>
                  </a:cubicBezTo>
                  <a:cubicBezTo>
                    <a:pt x="1006" y="189"/>
                    <a:pt x="1006" y="189"/>
                    <a:pt x="1006" y="189"/>
                  </a:cubicBezTo>
                  <a:cubicBezTo>
                    <a:pt x="1005" y="189"/>
                    <a:pt x="1004" y="189"/>
                    <a:pt x="1003" y="190"/>
                  </a:cubicBezTo>
                  <a:cubicBezTo>
                    <a:pt x="1003" y="190"/>
                    <a:pt x="1003" y="190"/>
                    <a:pt x="1003" y="191"/>
                  </a:cubicBezTo>
                  <a:cubicBezTo>
                    <a:pt x="1004" y="190"/>
                    <a:pt x="1005" y="190"/>
                    <a:pt x="1006" y="190"/>
                  </a:cubicBezTo>
                  <a:cubicBezTo>
                    <a:pt x="1007" y="190"/>
                    <a:pt x="1007" y="190"/>
                    <a:pt x="1008" y="190"/>
                  </a:cubicBezTo>
                  <a:cubicBezTo>
                    <a:pt x="1008" y="190"/>
                    <a:pt x="1008" y="191"/>
                    <a:pt x="1008" y="191"/>
                  </a:cubicBezTo>
                  <a:cubicBezTo>
                    <a:pt x="1008" y="191"/>
                    <a:pt x="1008" y="191"/>
                    <a:pt x="1009" y="191"/>
                  </a:cubicBezTo>
                  <a:cubicBezTo>
                    <a:pt x="1009" y="191"/>
                    <a:pt x="1009" y="191"/>
                    <a:pt x="1009" y="191"/>
                  </a:cubicBezTo>
                  <a:cubicBezTo>
                    <a:pt x="1009" y="191"/>
                    <a:pt x="1009" y="191"/>
                    <a:pt x="1009" y="191"/>
                  </a:cubicBezTo>
                  <a:cubicBezTo>
                    <a:pt x="1010" y="191"/>
                    <a:pt x="1010" y="191"/>
                    <a:pt x="1010" y="190"/>
                  </a:cubicBezTo>
                  <a:cubicBezTo>
                    <a:pt x="1010" y="190"/>
                    <a:pt x="1010" y="190"/>
                    <a:pt x="1011" y="190"/>
                  </a:cubicBezTo>
                  <a:cubicBezTo>
                    <a:pt x="1011" y="190"/>
                    <a:pt x="1011" y="190"/>
                    <a:pt x="1012" y="190"/>
                  </a:cubicBezTo>
                  <a:cubicBezTo>
                    <a:pt x="1012" y="190"/>
                    <a:pt x="1012" y="190"/>
                    <a:pt x="1012" y="190"/>
                  </a:cubicBezTo>
                  <a:cubicBezTo>
                    <a:pt x="1012" y="190"/>
                    <a:pt x="1012" y="190"/>
                    <a:pt x="1013" y="190"/>
                  </a:cubicBezTo>
                  <a:cubicBezTo>
                    <a:pt x="1013" y="190"/>
                    <a:pt x="1013" y="190"/>
                    <a:pt x="1013" y="190"/>
                  </a:cubicBezTo>
                  <a:cubicBezTo>
                    <a:pt x="1013" y="190"/>
                    <a:pt x="1013" y="190"/>
                    <a:pt x="1013" y="190"/>
                  </a:cubicBezTo>
                  <a:cubicBezTo>
                    <a:pt x="1015" y="190"/>
                    <a:pt x="1017" y="189"/>
                    <a:pt x="1018" y="188"/>
                  </a:cubicBezTo>
                  <a:cubicBezTo>
                    <a:pt x="1018" y="188"/>
                    <a:pt x="1018" y="188"/>
                    <a:pt x="1018" y="188"/>
                  </a:cubicBezTo>
                  <a:cubicBezTo>
                    <a:pt x="1019" y="187"/>
                    <a:pt x="1020" y="187"/>
                    <a:pt x="1020" y="187"/>
                  </a:cubicBezTo>
                  <a:cubicBezTo>
                    <a:pt x="1021" y="186"/>
                    <a:pt x="1022" y="186"/>
                    <a:pt x="1023" y="186"/>
                  </a:cubicBezTo>
                  <a:cubicBezTo>
                    <a:pt x="1023" y="185"/>
                    <a:pt x="1023" y="185"/>
                    <a:pt x="1024" y="184"/>
                  </a:cubicBezTo>
                  <a:cubicBezTo>
                    <a:pt x="1025" y="184"/>
                    <a:pt x="1026" y="183"/>
                    <a:pt x="1027" y="183"/>
                  </a:cubicBezTo>
                  <a:cubicBezTo>
                    <a:pt x="1027" y="183"/>
                    <a:pt x="1027" y="183"/>
                    <a:pt x="1028" y="183"/>
                  </a:cubicBezTo>
                  <a:cubicBezTo>
                    <a:pt x="1029" y="183"/>
                    <a:pt x="1029" y="182"/>
                    <a:pt x="1030" y="181"/>
                  </a:cubicBezTo>
                  <a:cubicBezTo>
                    <a:pt x="1031" y="181"/>
                    <a:pt x="1031" y="180"/>
                    <a:pt x="1032" y="180"/>
                  </a:cubicBezTo>
                  <a:cubicBezTo>
                    <a:pt x="1033" y="179"/>
                    <a:pt x="1034" y="179"/>
                    <a:pt x="1034" y="179"/>
                  </a:cubicBezTo>
                  <a:cubicBezTo>
                    <a:pt x="1034" y="179"/>
                    <a:pt x="1035" y="179"/>
                    <a:pt x="1035" y="179"/>
                  </a:cubicBezTo>
                  <a:cubicBezTo>
                    <a:pt x="1035" y="179"/>
                    <a:pt x="1035" y="179"/>
                    <a:pt x="1035" y="179"/>
                  </a:cubicBezTo>
                  <a:cubicBezTo>
                    <a:pt x="1036" y="179"/>
                    <a:pt x="1037" y="179"/>
                    <a:pt x="1037" y="179"/>
                  </a:cubicBezTo>
                  <a:cubicBezTo>
                    <a:pt x="1038" y="179"/>
                    <a:pt x="1038" y="179"/>
                    <a:pt x="1038" y="179"/>
                  </a:cubicBezTo>
                  <a:cubicBezTo>
                    <a:pt x="1038" y="178"/>
                    <a:pt x="1039" y="178"/>
                    <a:pt x="1039" y="178"/>
                  </a:cubicBezTo>
                  <a:cubicBezTo>
                    <a:pt x="1041" y="177"/>
                    <a:pt x="1042" y="177"/>
                    <a:pt x="1043" y="177"/>
                  </a:cubicBezTo>
                  <a:cubicBezTo>
                    <a:pt x="1044" y="177"/>
                    <a:pt x="1045" y="177"/>
                    <a:pt x="1046" y="177"/>
                  </a:cubicBezTo>
                  <a:cubicBezTo>
                    <a:pt x="1047" y="175"/>
                    <a:pt x="1048" y="174"/>
                    <a:pt x="1049" y="173"/>
                  </a:cubicBezTo>
                  <a:cubicBezTo>
                    <a:pt x="1050" y="173"/>
                    <a:pt x="1051" y="173"/>
                    <a:pt x="1051" y="172"/>
                  </a:cubicBezTo>
                  <a:cubicBezTo>
                    <a:pt x="1052" y="172"/>
                    <a:pt x="1053" y="172"/>
                    <a:pt x="1053" y="172"/>
                  </a:cubicBezTo>
                  <a:cubicBezTo>
                    <a:pt x="1053" y="172"/>
                    <a:pt x="1054" y="172"/>
                    <a:pt x="1054" y="172"/>
                  </a:cubicBezTo>
                  <a:cubicBezTo>
                    <a:pt x="1055" y="171"/>
                    <a:pt x="1055" y="171"/>
                    <a:pt x="1056" y="171"/>
                  </a:cubicBezTo>
                  <a:cubicBezTo>
                    <a:pt x="1057" y="171"/>
                    <a:pt x="1058" y="171"/>
                    <a:pt x="1058" y="171"/>
                  </a:cubicBezTo>
                  <a:cubicBezTo>
                    <a:pt x="1059" y="171"/>
                    <a:pt x="1059" y="172"/>
                    <a:pt x="1059" y="172"/>
                  </a:cubicBezTo>
                  <a:cubicBezTo>
                    <a:pt x="1061" y="172"/>
                    <a:pt x="1062" y="172"/>
                    <a:pt x="1064" y="173"/>
                  </a:cubicBezTo>
                  <a:cubicBezTo>
                    <a:pt x="1064" y="173"/>
                    <a:pt x="1064" y="173"/>
                    <a:pt x="1064" y="173"/>
                  </a:cubicBezTo>
                  <a:cubicBezTo>
                    <a:pt x="1064" y="173"/>
                    <a:pt x="1065" y="174"/>
                    <a:pt x="1066" y="174"/>
                  </a:cubicBezTo>
                  <a:cubicBezTo>
                    <a:pt x="1066" y="175"/>
                    <a:pt x="1066" y="175"/>
                    <a:pt x="1067" y="175"/>
                  </a:cubicBezTo>
                  <a:cubicBezTo>
                    <a:pt x="1067" y="175"/>
                    <a:pt x="1067" y="175"/>
                    <a:pt x="1067" y="175"/>
                  </a:cubicBezTo>
                  <a:cubicBezTo>
                    <a:pt x="1067" y="175"/>
                    <a:pt x="1067" y="175"/>
                    <a:pt x="1067" y="175"/>
                  </a:cubicBezTo>
                  <a:cubicBezTo>
                    <a:pt x="1067" y="175"/>
                    <a:pt x="1067" y="175"/>
                    <a:pt x="1067" y="175"/>
                  </a:cubicBezTo>
                  <a:cubicBezTo>
                    <a:pt x="1068" y="175"/>
                    <a:pt x="1068" y="176"/>
                    <a:pt x="1068" y="176"/>
                  </a:cubicBezTo>
                  <a:cubicBezTo>
                    <a:pt x="1068" y="176"/>
                    <a:pt x="1068" y="176"/>
                    <a:pt x="1069" y="176"/>
                  </a:cubicBezTo>
                  <a:cubicBezTo>
                    <a:pt x="1069" y="176"/>
                    <a:pt x="1069" y="177"/>
                    <a:pt x="1070" y="177"/>
                  </a:cubicBezTo>
                  <a:cubicBezTo>
                    <a:pt x="1070" y="177"/>
                    <a:pt x="1070" y="177"/>
                    <a:pt x="1070" y="177"/>
                  </a:cubicBezTo>
                  <a:cubicBezTo>
                    <a:pt x="1071" y="178"/>
                    <a:pt x="1071" y="178"/>
                    <a:pt x="1071" y="179"/>
                  </a:cubicBezTo>
                  <a:cubicBezTo>
                    <a:pt x="1071" y="179"/>
                    <a:pt x="1071" y="179"/>
                    <a:pt x="1071" y="179"/>
                  </a:cubicBezTo>
                  <a:cubicBezTo>
                    <a:pt x="1071" y="180"/>
                    <a:pt x="1072" y="180"/>
                    <a:pt x="1072" y="181"/>
                  </a:cubicBezTo>
                  <a:cubicBezTo>
                    <a:pt x="1072" y="181"/>
                    <a:pt x="1072" y="181"/>
                    <a:pt x="1072" y="181"/>
                  </a:cubicBezTo>
                  <a:cubicBezTo>
                    <a:pt x="1072" y="182"/>
                    <a:pt x="1073" y="182"/>
                    <a:pt x="1073" y="182"/>
                  </a:cubicBezTo>
                  <a:cubicBezTo>
                    <a:pt x="1073" y="182"/>
                    <a:pt x="1073" y="182"/>
                    <a:pt x="1073" y="182"/>
                  </a:cubicBezTo>
                  <a:cubicBezTo>
                    <a:pt x="1073" y="182"/>
                    <a:pt x="1073" y="182"/>
                    <a:pt x="1073" y="182"/>
                  </a:cubicBezTo>
                  <a:cubicBezTo>
                    <a:pt x="1073" y="182"/>
                    <a:pt x="1074" y="182"/>
                    <a:pt x="1074" y="182"/>
                  </a:cubicBezTo>
                  <a:cubicBezTo>
                    <a:pt x="1074" y="182"/>
                    <a:pt x="1074" y="182"/>
                    <a:pt x="1074" y="182"/>
                  </a:cubicBezTo>
                  <a:cubicBezTo>
                    <a:pt x="1074" y="182"/>
                    <a:pt x="1074" y="182"/>
                    <a:pt x="1074" y="182"/>
                  </a:cubicBezTo>
                  <a:cubicBezTo>
                    <a:pt x="1075" y="182"/>
                    <a:pt x="1075" y="182"/>
                    <a:pt x="1076" y="183"/>
                  </a:cubicBezTo>
                  <a:cubicBezTo>
                    <a:pt x="1077" y="184"/>
                    <a:pt x="1078" y="185"/>
                    <a:pt x="1078" y="186"/>
                  </a:cubicBezTo>
                  <a:cubicBezTo>
                    <a:pt x="1079" y="187"/>
                    <a:pt x="1079" y="188"/>
                    <a:pt x="1080" y="188"/>
                  </a:cubicBezTo>
                  <a:cubicBezTo>
                    <a:pt x="1080" y="188"/>
                    <a:pt x="1080" y="188"/>
                    <a:pt x="1080" y="188"/>
                  </a:cubicBezTo>
                  <a:cubicBezTo>
                    <a:pt x="1080" y="189"/>
                    <a:pt x="1080" y="189"/>
                    <a:pt x="1080" y="189"/>
                  </a:cubicBezTo>
                  <a:cubicBezTo>
                    <a:pt x="1080" y="190"/>
                    <a:pt x="1080" y="190"/>
                    <a:pt x="1080" y="191"/>
                  </a:cubicBezTo>
                  <a:cubicBezTo>
                    <a:pt x="1080" y="191"/>
                    <a:pt x="1080" y="192"/>
                    <a:pt x="1080" y="192"/>
                  </a:cubicBezTo>
                  <a:cubicBezTo>
                    <a:pt x="1080" y="192"/>
                    <a:pt x="1080" y="192"/>
                    <a:pt x="1080" y="192"/>
                  </a:cubicBezTo>
                  <a:cubicBezTo>
                    <a:pt x="1081" y="193"/>
                    <a:pt x="1081" y="193"/>
                    <a:pt x="1081" y="193"/>
                  </a:cubicBezTo>
                  <a:cubicBezTo>
                    <a:pt x="1081" y="194"/>
                    <a:pt x="1081" y="195"/>
                    <a:pt x="1081" y="195"/>
                  </a:cubicBezTo>
                  <a:cubicBezTo>
                    <a:pt x="1081" y="195"/>
                    <a:pt x="1081" y="196"/>
                    <a:pt x="1080" y="196"/>
                  </a:cubicBezTo>
                  <a:cubicBezTo>
                    <a:pt x="1080" y="196"/>
                    <a:pt x="1080" y="197"/>
                    <a:pt x="1080" y="197"/>
                  </a:cubicBezTo>
                  <a:cubicBezTo>
                    <a:pt x="1080" y="197"/>
                    <a:pt x="1080" y="197"/>
                    <a:pt x="1080" y="198"/>
                  </a:cubicBezTo>
                  <a:cubicBezTo>
                    <a:pt x="1079" y="198"/>
                    <a:pt x="1079" y="198"/>
                    <a:pt x="1079" y="198"/>
                  </a:cubicBezTo>
                  <a:cubicBezTo>
                    <a:pt x="1079" y="198"/>
                    <a:pt x="1079" y="198"/>
                    <a:pt x="1080" y="198"/>
                  </a:cubicBezTo>
                  <a:cubicBezTo>
                    <a:pt x="1080" y="199"/>
                    <a:pt x="1080" y="199"/>
                    <a:pt x="1081" y="200"/>
                  </a:cubicBezTo>
                  <a:cubicBezTo>
                    <a:pt x="1081" y="200"/>
                    <a:pt x="1081" y="201"/>
                    <a:pt x="1081" y="202"/>
                  </a:cubicBezTo>
                  <a:cubicBezTo>
                    <a:pt x="1080" y="203"/>
                    <a:pt x="1080" y="203"/>
                    <a:pt x="1080" y="203"/>
                  </a:cubicBezTo>
                  <a:cubicBezTo>
                    <a:pt x="1080" y="203"/>
                    <a:pt x="1080" y="204"/>
                    <a:pt x="1079" y="204"/>
                  </a:cubicBezTo>
                  <a:cubicBezTo>
                    <a:pt x="1079" y="205"/>
                    <a:pt x="1079" y="205"/>
                    <a:pt x="1079" y="205"/>
                  </a:cubicBezTo>
                  <a:cubicBezTo>
                    <a:pt x="1080" y="205"/>
                    <a:pt x="1081" y="204"/>
                    <a:pt x="1081" y="204"/>
                  </a:cubicBezTo>
                  <a:cubicBezTo>
                    <a:pt x="1082" y="204"/>
                    <a:pt x="1083" y="203"/>
                    <a:pt x="1084" y="203"/>
                  </a:cubicBezTo>
                  <a:cubicBezTo>
                    <a:pt x="1084" y="203"/>
                    <a:pt x="1085" y="203"/>
                    <a:pt x="1085" y="202"/>
                  </a:cubicBezTo>
                  <a:cubicBezTo>
                    <a:pt x="1085" y="202"/>
                    <a:pt x="1086" y="202"/>
                    <a:pt x="1086" y="202"/>
                  </a:cubicBezTo>
                  <a:cubicBezTo>
                    <a:pt x="1086" y="202"/>
                    <a:pt x="1087" y="202"/>
                    <a:pt x="1087" y="202"/>
                  </a:cubicBezTo>
                  <a:cubicBezTo>
                    <a:pt x="1087" y="202"/>
                    <a:pt x="1087" y="202"/>
                    <a:pt x="1087" y="202"/>
                  </a:cubicBezTo>
                  <a:cubicBezTo>
                    <a:pt x="1087" y="202"/>
                    <a:pt x="1087" y="202"/>
                    <a:pt x="1088" y="202"/>
                  </a:cubicBezTo>
                  <a:cubicBezTo>
                    <a:pt x="1088" y="202"/>
                    <a:pt x="1088" y="202"/>
                    <a:pt x="1089" y="202"/>
                  </a:cubicBezTo>
                  <a:cubicBezTo>
                    <a:pt x="1089" y="202"/>
                    <a:pt x="1089" y="202"/>
                    <a:pt x="1089" y="202"/>
                  </a:cubicBezTo>
                  <a:cubicBezTo>
                    <a:pt x="1089" y="202"/>
                    <a:pt x="1089" y="202"/>
                    <a:pt x="1090" y="202"/>
                  </a:cubicBezTo>
                  <a:cubicBezTo>
                    <a:pt x="1090" y="202"/>
                    <a:pt x="1091" y="202"/>
                    <a:pt x="1091" y="202"/>
                  </a:cubicBezTo>
                  <a:cubicBezTo>
                    <a:pt x="1092" y="202"/>
                    <a:pt x="1092" y="202"/>
                    <a:pt x="1092" y="202"/>
                  </a:cubicBezTo>
                  <a:cubicBezTo>
                    <a:pt x="1093" y="202"/>
                    <a:pt x="1093" y="202"/>
                    <a:pt x="1094" y="201"/>
                  </a:cubicBezTo>
                  <a:cubicBezTo>
                    <a:pt x="1094" y="201"/>
                    <a:pt x="1094" y="201"/>
                    <a:pt x="1094" y="201"/>
                  </a:cubicBezTo>
                  <a:cubicBezTo>
                    <a:pt x="1095" y="201"/>
                    <a:pt x="1095" y="201"/>
                    <a:pt x="1095" y="201"/>
                  </a:cubicBezTo>
                  <a:cubicBezTo>
                    <a:pt x="1096" y="201"/>
                    <a:pt x="1096" y="201"/>
                    <a:pt x="1096" y="202"/>
                  </a:cubicBezTo>
                  <a:cubicBezTo>
                    <a:pt x="1097" y="202"/>
                    <a:pt x="1097" y="202"/>
                    <a:pt x="1097" y="203"/>
                  </a:cubicBezTo>
                  <a:cubicBezTo>
                    <a:pt x="1097" y="203"/>
                    <a:pt x="1097" y="202"/>
                    <a:pt x="1097" y="202"/>
                  </a:cubicBezTo>
                  <a:cubicBezTo>
                    <a:pt x="1097" y="201"/>
                    <a:pt x="1097" y="201"/>
                    <a:pt x="1097" y="201"/>
                  </a:cubicBezTo>
                  <a:cubicBezTo>
                    <a:pt x="1097" y="201"/>
                    <a:pt x="1097" y="201"/>
                    <a:pt x="1097" y="201"/>
                  </a:cubicBezTo>
                  <a:cubicBezTo>
                    <a:pt x="1097" y="201"/>
                    <a:pt x="1097" y="201"/>
                    <a:pt x="1097" y="201"/>
                  </a:cubicBezTo>
                  <a:cubicBezTo>
                    <a:pt x="1097" y="201"/>
                    <a:pt x="1097" y="200"/>
                    <a:pt x="1098" y="200"/>
                  </a:cubicBezTo>
                  <a:cubicBezTo>
                    <a:pt x="1098" y="200"/>
                    <a:pt x="1098" y="200"/>
                    <a:pt x="1099" y="200"/>
                  </a:cubicBezTo>
                  <a:cubicBezTo>
                    <a:pt x="1099" y="200"/>
                    <a:pt x="1099" y="200"/>
                    <a:pt x="1099" y="200"/>
                  </a:cubicBezTo>
                  <a:cubicBezTo>
                    <a:pt x="1099" y="200"/>
                    <a:pt x="1099" y="200"/>
                    <a:pt x="1099" y="200"/>
                  </a:cubicBezTo>
                  <a:cubicBezTo>
                    <a:pt x="1099" y="200"/>
                    <a:pt x="1099" y="200"/>
                    <a:pt x="1099" y="200"/>
                  </a:cubicBezTo>
                  <a:cubicBezTo>
                    <a:pt x="1099" y="200"/>
                    <a:pt x="1099" y="200"/>
                    <a:pt x="1099" y="200"/>
                  </a:cubicBezTo>
                  <a:cubicBezTo>
                    <a:pt x="1099" y="200"/>
                    <a:pt x="1099" y="200"/>
                    <a:pt x="1099" y="200"/>
                  </a:cubicBezTo>
                  <a:cubicBezTo>
                    <a:pt x="1099" y="200"/>
                    <a:pt x="1099" y="200"/>
                    <a:pt x="1100" y="200"/>
                  </a:cubicBezTo>
                  <a:cubicBezTo>
                    <a:pt x="1100" y="200"/>
                    <a:pt x="1100" y="200"/>
                    <a:pt x="1100" y="200"/>
                  </a:cubicBezTo>
                  <a:cubicBezTo>
                    <a:pt x="1100" y="200"/>
                    <a:pt x="1100" y="201"/>
                    <a:pt x="1101" y="201"/>
                  </a:cubicBezTo>
                  <a:cubicBezTo>
                    <a:pt x="1101" y="201"/>
                    <a:pt x="1101" y="201"/>
                    <a:pt x="1101" y="201"/>
                  </a:cubicBezTo>
                  <a:cubicBezTo>
                    <a:pt x="1101" y="201"/>
                    <a:pt x="1101" y="201"/>
                    <a:pt x="1101" y="201"/>
                  </a:cubicBezTo>
                  <a:cubicBezTo>
                    <a:pt x="1101" y="201"/>
                    <a:pt x="1101" y="201"/>
                    <a:pt x="1101" y="200"/>
                  </a:cubicBezTo>
                  <a:cubicBezTo>
                    <a:pt x="1102" y="200"/>
                    <a:pt x="1102" y="200"/>
                    <a:pt x="1103" y="200"/>
                  </a:cubicBezTo>
                  <a:cubicBezTo>
                    <a:pt x="1103" y="199"/>
                    <a:pt x="1103" y="199"/>
                    <a:pt x="1103" y="199"/>
                  </a:cubicBezTo>
                  <a:cubicBezTo>
                    <a:pt x="1104" y="199"/>
                    <a:pt x="1104" y="199"/>
                    <a:pt x="1104" y="199"/>
                  </a:cubicBezTo>
                  <a:cubicBezTo>
                    <a:pt x="1104" y="199"/>
                    <a:pt x="1105" y="200"/>
                    <a:pt x="1105" y="200"/>
                  </a:cubicBezTo>
                  <a:cubicBezTo>
                    <a:pt x="1104" y="202"/>
                    <a:pt x="1104" y="202"/>
                    <a:pt x="1104" y="202"/>
                  </a:cubicBezTo>
                  <a:cubicBezTo>
                    <a:pt x="1104" y="202"/>
                    <a:pt x="1104" y="202"/>
                    <a:pt x="1104" y="202"/>
                  </a:cubicBezTo>
                  <a:cubicBezTo>
                    <a:pt x="1104" y="202"/>
                    <a:pt x="1105" y="202"/>
                    <a:pt x="1105" y="202"/>
                  </a:cubicBezTo>
                  <a:cubicBezTo>
                    <a:pt x="1105" y="203"/>
                    <a:pt x="1105" y="203"/>
                    <a:pt x="1105" y="203"/>
                  </a:cubicBezTo>
                  <a:cubicBezTo>
                    <a:pt x="1105" y="203"/>
                    <a:pt x="1105" y="203"/>
                    <a:pt x="1105" y="203"/>
                  </a:cubicBezTo>
                  <a:cubicBezTo>
                    <a:pt x="1105" y="203"/>
                    <a:pt x="1105" y="203"/>
                    <a:pt x="1105" y="203"/>
                  </a:cubicBezTo>
                  <a:cubicBezTo>
                    <a:pt x="1105" y="203"/>
                    <a:pt x="1105" y="203"/>
                    <a:pt x="1105" y="203"/>
                  </a:cubicBezTo>
                  <a:cubicBezTo>
                    <a:pt x="1105" y="203"/>
                    <a:pt x="1105" y="204"/>
                    <a:pt x="1105" y="204"/>
                  </a:cubicBezTo>
                  <a:cubicBezTo>
                    <a:pt x="1105" y="205"/>
                    <a:pt x="1105" y="205"/>
                    <a:pt x="1104" y="205"/>
                  </a:cubicBezTo>
                  <a:cubicBezTo>
                    <a:pt x="1104" y="205"/>
                    <a:pt x="1104" y="205"/>
                    <a:pt x="1104" y="205"/>
                  </a:cubicBezTo>
                  <a:cubicBezTo>
                    <a:pt x="1103" y="205"/>
                    <a:pt x="1103" y="205"/>
                    <a:pt x="1103" y="204"/>
                  </a:cubicBezTo>
                  <a:cubicBezTo>
                    <a:pt x="1103" y="204"/>
                    <a:pt x="1103" y="204"/>
                    <a:pt x="1103" y="204"/>
                  </a:cubicBezTo>
                  <a:cubicBezTo>
                    <a:pt x="1103" y="204"/>
                    <a:pt x="1103" y="204"/>
                    <a:pt x="1103" y="204"/>
                  </a:cubicBezTo>
                  <a:cubicBezTo>
                    <a:pt x="1102" y="204"/>
                    <a:pt x="1102" y="204"/>
                    <a:pt x="1102" y="204"/>
                  </a:cubicBezTo>
                  <a:cubicBezTo>
                    <a:pt x="1102" y="204"/>
                    <a:pt x="1102" y="204"/>
                    <a:pt x="1102" y="204"/>
                  </a:cubicBezTo>
                  <a:cubicBezTo>
                    <a:pt x="1102" y="203"/>
                    <a:pt x="1102" y="203"/>
                    <a:pt x="1102" y="203"/>
                  </a:cubicBezTo>
                  <a:cubicBezTo>
                    <a:pt x="1102" y="203"/>
                    <a:pt x="1102" y="203"/>
                    <a:pt x="1102" y="203"/>
                  </a:cubicBezTo>
                  <a:cubicBezTo>
                    <a:pt x="1102" y="203"/>
                    <a:pt x="1102" y="203"/>
                    <a:pt x="1101" y="203"/>
                  </a:cubicBezTo>
                  <a:cubicBezTo>
                    <a:pt x="1101" y="203"/>
                    <a:pt x="1101" y="203"/>
                    <a:pt x="1101" y="203"/>
                  </a:cubicBezTo>
                  <a:cubicBezTo>
                    <a:pt x="1101" y="202"/>
                    <a:pt x="1101" y="202"/>
                    <a:pt x="1101" y="202"/>
                  </a:cubicBezTo>
                  <a:cubicBezTo>
                    <a:pt x="1101" y="202"/>
                    <a:pt x="1101" y="202"/>
                    <a:pt x="1101" y="202"/>
                  </a:cubicBezTo>
                  <a:cubicBezTo>
                    <a:pt x="1101" y="202"/>
                    <a:pt x="1100" y="202"/>
                    <a:pt x="1100" y="202"/>
                  </a:cubicBezTo>
                  <a:cubicBezTo>
                    <a:pt x="1100" y="203"/>
                    <a:pt x="1100" y="203"/>
                    <a:pt x="1099" y="203"/>
                  </a:cubicBezTo>
                  <a:cubicBezTo>
                    <a:pt x="1099" y="203"/>
                    <a:pt x="1099" y="203"/>
                    <a:pt x="1099" y="203"/>
                  </a:cubicBezTo>
                  <a:cubicBezTo>
                    <a:pt x="1099" y="203"/>
                    <a:pt x="1098" y="203"/>
                    <a:pt x="1098" y="203"/>
                  </a:cubicBezTo>
                  <a:cubicBezTo>
                    <a:pt x="1098" y="203"/>
                    <a:pt x="1098" y="203"/>
                    <a:pt x="1098" y="203"/>
                  </a:cubicBezTo>
                  <a:cubicBezTo>
                    <a:pt x="1098" y="203"/>
                    <a:pt x="1098" y="204"/>
                    <a:pt x="1098" y="204"/>
                  </a:cubicBezTo>
                  <a:cubicBezTo>
                    <a:pt x="1099" y="204"/>
                    <a:pt x="1099" y="205"/>
                    <a:pt x="1100" y="205"/>
                  </a:cubicBezTo>
                  <a:cubicBezTo>
                    <a:pt x="1100" y="206"/>
                    <a:pt x="1100" y="207"/>
                    <a:pt x="1100" y="207"/>
                  </a:cubicBezTo>
                  <a:cubicBezTo>
                    <a:pt x="1100" y="207"/>
                    <a:pt x="1100" y="207"/>
                    <a:pt x="1100" y="208"/>
                  </a:cubicBezTo>
                  <a:cubicBezTo>
                    <a:pt x="1099" y="208"/>
                    <a:pt x="1099" y="209"/>
                    <a:pt x="1100" y="209"/>
                  </a:cubicBezTo>
                  <a:cubicBezTo>
                    <a:pt x="1100" y="209"/>
                    <a:pt x="1100" y="210"/>
                    <a:pt x="1101" y="210"/>
                  </a:cubicBezTo>
                  <a:cubicBezTo>
                    <a:pt x="1101" y="210"/>
                    <a:pt x="1101" y="211"/>
                    <a:pt x="1101" y="212"/>
                  </a:cubicBezTo>
                  <a:cubicBezTo>
                    <a:pt x="1101" y="212"/>
                    <a:pt x="1101" y="213"/>
                    <a:pt x="1101" y="213"/>
                  </a:cubicBezTo>
                  <a:cubicBezTo>
                    <a:pt x="1101" y="212"/>
                    <a:pt x="1102" y="212"/>
                    <a:pt x="1102" y="211"/>
                  </a:cubicBezTo>
                  <a:cubicBezTo>
                    <a:pt x="1102" y="210"/>
                    <a:pt x="1102" y="210"/>
                    <a:pt x="1102" y="209"/>
                  </a:cubicBezTo>
                  <a:cubicBezTo>
                    <a:pt x="1102" y="208"/>
                    <a:pt x="1103" y="208"/>
                    <a:pt x="1103" y="208"/>
                  </a:cubicBezTo>
                  <a:cubicBezTo>
                    <a:pt x="1104" y="208"/>
                    <a:pt x="1104" y="209"/>
                    <a:pt x="1105" y="209"/>
                  </a:cubicBezTo>
                  <a:cubicBezTo>
                    <a:pt x="1105" y="209"/>
                    <a:pt x="1105" y="209"/>
                    <a:pt x="1105" y="209"/>
                  </a:cubicBezTo>
                  <a:cubicBezTo>
                    <a:pt x="1106" y="210"/>
                    <a:pt x="1107" y="211"/>
                    <a:pt x="1108" y="212"/>
                  </a:cubicBezTo>
                  <a:cubicBezTo>
                    <a:pt x="1108" y="212"/>
                    <a:pt x="1109" y="213"/>
                    <a:pt x="1109" y="213"/>
                  </a:cubicBezTo>
                  <a:cubicBezTo>
                    <a:pt x="1109" y="213"/>
                    <a:pt x="1109" y="214"/>
                    <a:pt x="1109" y="214"/>
                  </a:cubicBezTo>
                  <a:cubicBezTo>
                    <a:pt x="1109" y="214"/>
                    <a:pt x="1109" y="214"/>
                    <a:pt x="1109" y="214"/>
                  </a:cubicBezTo>
                  <a:cubicBezTo>
                    <a:pt x="1109" y="214"/>
                    <a:pt x="1109" y="214"/>
                    <a:pt x="1109" y="214"/>
                  </a:cubicBezTo>
                  <a:cubicBezTo>
                    <a:pt x="1109" y="214"/>
                    <a:pt x="1109" y="213"/>
                    <a:pt x="1109" y="213"/>
                  </a:cubicBezTo>
                  <a:cubicBezTo>
                    <a:pt x="1109" y="213"/>
                    <a:pt x="1109" y="212"/>
                    <a:pt x="1109" y="211"/>
                  </a:cubicBezTo>
                  <a:cubicBezTo>
                    <a:pt x="1109" y="209"/>
                    <a:pt x="1108" y="208"/>
                    <a:pt x="1107" y="207"/>
                  </a:cubicBezTo>
                  <a:cubicBezTo>
                    <a:pt x="1105" y="206"/>
                    <a:pt x="1105" y="205"/>
                    <a:pt x="1106" y="205"/>
                  </a:cubicBezTo>
                  <a:cubicBezTo>
                    <a:pt x="1106" y="204"/>
                    <a:pt x="1106" y="203"/>
                    <a:pt x="1106" y="203"/>
                  </a:cubicBezTo>
                  <a:cubicBezTo>
                    <a:pt x="1107" y="202"/>
                    <a:pt x="1107" y="201"/>
                    <a:pt x="1107" y="200"/>
                  </a:cubicBezTo>
                  <a:cubicBezTo>
                    <a:pt x="1108" y="199"/>
                    <a:pt x="1109" y="199"/>
                    <a:pt x="1109" y="198"/>
                  </a:cubicBezTo>
                  <a:cubicBezTo>
                    <a:pt x="1109" y="198"/>
                    <a:pt x="1110" y="197"/>
                    <a:pt x="1110" y="197"/>
                  </a:cubicBezTo>
                  <a:cubicBezTo>
                    <a:pt x="1111" y="196"/>
                    <a:pt x="1112" y="195"/>
                    <a:pt x="1113" y="195"/>
                  </a:cubicBezTo>
                  <a:cubicBezTo>
                    <a:pt x="1113" y="195"/>
                    <a:pt x="1114" y="195"/>
                    <a:pt x="1115" y="194"/>
                  </a:cubicBezTo>
                  <a:cubicBezTo>
                    <a:pt x="1115" y="194"/>
                    <a:pt x="1115" y="194"/>
                    <a:pt x="1115" y="194"/>
                  </a:cubicBezTo>
                  <a:cubicBezTo>
                    <a:pt x="1115" y="194"/>
                    <a:pt x="1115" y="194"/>
                    <a:pt x="1115" y="194"/>
                  </a:cubicBezTo>
                  <a:cubicBezTo>
                    <a:pt x="1115" y="194"/>
                    <a:pt x="1115" y="194"/>
                    <a:pt x="1115" y="194"/>
                  </a:cubicBezTo>
                  <a:cubicBezTo>
                    <a:pt x="1115" y="194"/>
                    <a:pt x="1115" y="194"/>
                    <a:pt x="1115" y="194"/>
                  </a:cubicBezTo>
                  <a:cubicBezTo>
                    <a:pt x="1116" y="193"/>
                    <a:pt x="1117" y="193"/>
                    <a:pt x="1118" y="193"/>
                  </a:cubicBezTo>
                  <a:cubicBezTo>
                    <a:pt x="1118" y="193"/>
                    <a:pt x="1118" y="193"/>
                    <a:pt x="1118" y="193"/>
                  </a:cubicBezTo>
                  <a:cubicBezTo>
                    <a:pt x="1119" y="193"/>
                    <a:pt x="1119" y="193"/>
                    <a:pt x="1119" y="192"/>
                  </a:cubicBezTo>
                  <a:cubicBezTo>
                    <a:pt x="1120" y="191"/>
                    <a:pt x="1120" y="191"/>
                    <a:pt x="1120" y="190"/>
                  </a:cubicBezTo>
                  <a:cubicBezTo>
                    <a:pt x="1121" y="190"/>
                    <a:pt x="1122" y="189"/>
                    <a:pt x="1123" y="189"/>
                  </a:cubicBezTo>
                  <a:cubicBezTo>
                    <a:pt x="1123" y="189"/>
                    <a:pt x="1123" y="189"/>
                    <a:pt x="1123" y="190"/>
                  </a:cubicBezTo>
                  <a:cubicBezTo>
                    <a:pt x="1124" y="190"/>
                    <a:pt x="1125" y="190"/>
                    <a:pt x="1125" y="191"/>
                  </a:cubicBezTo>
                  <a:cubicBezTo>
                    <a:pt x="1125" y="191"/>
                    <a:pt x="1125" y="192"/>
                    <a:pt x="1126" y="192"/>
                  </a:cubicBezTo>
                  <a:cubicBezTo>
                    <a:pt x="1126" y="192"/>
                    <a:pt x="1126" y="192"/>
                    <a:pt x="1127" y="192"/>
                  </a:cubicBezTo>
                  <a:cubicBezTo>
                    <a:pt x="1127" y="193"/>
                    <a:pt x="1128" y="192"/>
                    <a:pt x="1129" y="191"/>
                  </a:cubicBezTo>
                  <a:cubicBezTo>
                    <a:pt x="1129" y="191"/>
                    <a:pt x="1130" y="191"/>
                    <a:pt x="1130" y="190"/>
                  </a:cubicBezTo>
                  <a:cubicBezTo>
                    <a:pt x="1130" y="190"/>
                    <a:pt x="1130" y="190"/>
                    <a:pt x="1130" y="190"/>
                  </a:cubicBezTo>
                  <a:cubicBezTo>
                    <a:pt x="1131" y="190"/>
                    <a:pt x="1133" y="189"/>
                    <a:pt x="1134" y="189"/>
                  </a:cubicBezTo>
                  <a:cubicBezTo>
                    <a:pt x="1134" y="189"/>
                    <a:pt x="1134" y="189"/>
                    <a:pt x="1134" y="190"/>
                  </a:cubicBezTo>
                  <a:cubicBezTo>
                    <a:pt x="1135" y="190"/>
                    <a:pt x="1135" y="190"/>
                    <a:pt x="1136" y="190"/>
                  </a:cubicBezTo>
                  <a:cubicBezTo>
                    <a:pt x="1136" y="190"/>
                    <a:pt x="1136" y="190"/>
                    <a:pt x="1136" y="190"/>
                  </a:cubicBezTo>
                  <a:cubicBezTo>
                    <a:pt x="1137" y="190"/>
                    <a:pt x="1137" y="190"/>
                    <a:pt x="1137" y="190"/>
                  </a:cubicBezTo>
                  <a:cubicBezTo>
                    <a:pt x="1137" y="190"/>
                    <a:pt x="1138" y="190"/>
                    <a:pt x="1138" y="190"/>
                  </a:cubicBezTo>
                  <a:cubicBezTo>
                    <a:pt x="1138" y="190"/>
                    <a:pt x="1139" y="190"/>
                    <a:pt x="1139" y="190"/>
                  </a:cubicBezTo>
                  <a:cubicBezTo>
                    <a:pt x="1139" y="190"/>
                    <a:pt x="1139" y="190"/>
                    <a:pt x="1140" y="190"/>
                  </a:cubicBezTo>
                  <a:cubicBezTo>
                    <a:pt x="1140" y="190"/>
                    <a:pt x="1140" y="190"/>
                    <a:pt x="1140" y="190"/>
                  </a:cubicBezTo>
                  <a:cubicBezTo>
                    <a:pt x="1140" y="190"/>
                    <a:pt x="1140" y="190"/>
                    <a:pt x="1140" y="190"/>
                  </a:cubicBezTo>
                  <a:cubicBezTo>
                    <a:pt x="1141" y="190"/>
                    <a:pt x="1141" y="190"/>
                    <a:pt x="1142" y="190"/>
                  </a:cubicBezTo>
                  <a:cubicBezTo>
                    <a:pt x="1142" y="190"/>
                    <a:pt x="1142" y="190"/>
                    <a:pt x="1142" y="190"/>
                  </a:cubicBezTo>
                  <a:cubicBezTo>
                    <a:pt x="1143" y="190"/>
                    <a:pt x="1143" y="190"/>
                    <a:pt x="1144" y="189"/>
                  </a:cubicBezTo>
                  <a:cubicBezTo>
                    <a:pt x="1144" y="189"/>
                    <a:pt x="1144" y="189"/>
                    <a:pt x="1144" y="189"/>
                  </a:cubicBezTo>
                  <a:cubicBezTo>
                    <a:pt x="1145" y="189"/>
                    <a:pt x="1146" y="190"/>
                    <a:pt x="1146" y="191"/>
                  </a:cubicBezTo>
                  <a:cubicBezTo>
                    <a:pt x="1147" y="190"/>
                    <a:pt x="1147" y="189"/>
                    <a:pt x="1148" y="188"/>
                  </a:cubicBezTo>
                  <a:cubicBezTo>
                    <a:pt x="1148" y="188"/>
                    <a:pt x="1148" y="187"/>
                    <a:pt x="1149" y="186"/>
                  </a:cubicBezTo>
                  <a:cubicBezTo>
                    <a:pt x="1149" y="186"/>
                    <a:pt x="1149" y="185"/>
                    <a:pt x="1149" y="185"/>
                  </a:cubicBezTo>
                  <a:cubicBezTo>
                    <a:pt x="1149" y="185"/>
                    <a:pt x="1149" y="185"/>
                    <a:pt x="1150" y="184"/>
                  </a:cubicBezTo>
                  <a:cubicBezTo>
                    <a:pt x="1150" y="184"/>
                    <a:pt x="1150" y="184"/>
                    <a:pt x="1150" y="184"/>
                  </a:cubicBezTo>
                  <a:cubicBezTo>
                    <a:pt x="1150" y="183"/>
                    <a:pt x="1150" y="182"/>
                    <a:pt x="1150" y="181"/>
                  </a:cubicBezTo>
                  <a:cubicBezTo>
                    <a:pt x="1151" y="180"/>
                    <a:pt x="1151" y="180"/>
                    <a:pt x="1151" y="180"/>
                  </a:cubicBezTo>
                  <a:cubicBezTo>
                    <a:pt x="1151" y="180"/>
                    <a:pt x="1151" y="179"/>
                    <a:pt x="1151" y="179"/>
                  </a:cubicBezTo>
                  <a:cubicBezTo>
                    <a:pt x="1150" y="179"/>
                    <a:pt x="1150" y="178"/>
                    <a:pt x="1150" y="178"/>
                  </a:cubicBezTo>
                  <a:cubicBezTo>
                    <a:pt x="1150" y="178"/>
                    <a:pt x="1150" y="178"/>
                    <a:pt x="1150" y="178"/>
                  </a:cubicBezTo>
                  <a:cubicBezTo>
                    <a:pt x="1150" y="178"/>
                    <a:pt x="1150" y="177"/>
                    <a:pt x="1150" y="177"/>
                  </a:cubicBezTo>
                  <a:cubicBezTo>
                    <a:pt x="1150" y="177"/>
                    <a:pt x="1150" y="177"/>
                    <a:pt x="1150" y="176"/>
                  </a:cubicBezTo>
                  <a:cubicBezTo>
                    <a:pt x="1150" y="176"/>
                    <a:pt x="1150" y="175"/>
                    <a:pt x="1151" y="175"/>
                  </a:cubicBezTo>
                  <a:cubicBezTo>
                    <a:pt x="1151" y="174"/>
                    <a:pt x="1152" y="174"/>
                    <a:pt x="1153" y="174"/>
                  </a:cubicBezTo>
                  <a:cubicBezTo>
                    <a:pt x="1154" y="173"/>
                    <a:pt x="1154" y="173"/>
                    <a:pt x="1155" y="172"/>
                  </a:cubicBezTo>
                  <a:cubicBezTo>
                    <a:pt x="1155" y="172"/>
                    <a:pt x="1156" y="172"/>
                    <a:pt x="1156" y="171"/>
                  </a:cubicBezTo>
                  <a:cubicBezTo>
                    <a:pt x="1156" y="171"/>
                    <a:pt x="1157" y="171"/>
                    <a:pt x="1157" y="171"/>
                  </a:cubicBezTo>
                  <a:cubicBezTo>
                    <a:pt x="1157" y="171"/>
                    <a:pt x="1158" y="171"/>
                    <a:pt x="1158" y="171"/>
                  </a:cubicBezTo>
                  <a:cubicBezTo>
                    <a:pt x="1158" y="172"/>
                    <a:pt x="1158" y="172"/>
                    <a:pt x="1159" y="172"/>
                  </a:cubicBezTo>
                  <a:cubicBezTo>
                    <a:pt x="1159" y="172"/>
                    <a:pt x="1159" y="173"/>
                    <a:pt x="1160" y="173"/>
                  </a:cubicBezTo>
                  <a:cubicBezTo>
                    <a:pt x="1160" y="173"/>
                    <a:pt x="1160" y="173"/>
                    <a:pt x="1160" y="173"/>
                  </a:cubicBezTo>
                  <a:cubicBezTo>
                    <a:pt x="1160" y="173"/>
                    <a:pt x="1160" y="173"/>
                    <a:pt x="1160" y="173"/>
                  </a:cubicBezTo>
                  <a:cubicBezTo>
                    <a:pt x="1161" y="172"/>
                    <a:pt x="1161" y="172"/>
                    <a:pt x="1161" y="172"/>
                  </a:cubicBezTo>
                  <a:cubicBezTo>
                    <a:pt x="1161" y="172"/>
                    <a:pt x="1161" y="172"/>
                    <a:pt x="1161" y="172"/>
                  </a:cubicBezTo>
                  <a:cubicBezTo>
                    <a:pt x="1162" y="172"/>
                    <a:pt x="1163" y="173"/>
                    <a:pt x="1163" y="173"/>
                  </a:cubicBezTo>
                  <a:cubicBezTo>
                    <a:pt x="1163" y="174"/>
                    <a:pt x="1163" y="174"/>
                    <a:pt x="1163" y="175"/>
                  </a:cubicBezTo>
                  <a:cubicBezTo>
                    <a:pt x="1163" y="175"/>
                    <a:pt x="1163" y="176"/>
                    <a:pt x="1163" y="176"/>
                  </a:cubicBezTo>
                  <a:cubicBezTo>
                    <a:pt x="1163" y="176"/>
                    <a:pt x="1163" y="177"/>
                    <a:pt x="1163" y="177"/>
                  </a:cubicBezTo>
                  <a:cubicBezTo>
                    <a:pt x="1164" y="177"/>
                    <a:pt x="1164" y="178"/>
                    <a:pt x="1164" y="178"/>
                  </a:cubicBezTo>
                  <a:cubicBezTo>
                    <a:pt x="1164" y="179"/>
                    <a:pt x="1163" y="181"/>
                    <a:pt x="1163" y="181"/>
                  </a:cubicBezTo>
                  <a:cubicBezTo>
                    <a:pt x="1162" y="182"/>
                    <a:pt x="1161" y="182"/>
                    <a:pt x="1161" y="182"/>
                  </a:cubicBezTo>
                  <a:cubicBezTo>
                    <a:pt x="1160" y="182"/>
                    <a:pt x="1160" y="182"/>
                    <a:pt x="1160" y="182"/>
                  </a:cubicBezTo>
                  <a:cubicBezTo>
                    <a:pt x="1160" y="182"/>
                    <a:pt x="1160" y="182"/>
                    <a:pt x="1160" y="182"/>
                  </a:cubicBezTo>
                  <a:cubicBezTo>
                    <a:pt x="1160" y="182"/>
                    <a:pt x="1160" y="182"/>
                    <a:pt x="1160" y="182"/>
                  </a:cubicBezTo>
                  <a:cubicBezTo>
                    <a:pt x="1159" y="182"/>
                    <a:pt x="1159" y="182"/>
                    <a:pt x="1159" y="183"/>
                  </a:cubicBezTo>
                  <a:cubicBezTo>
                    <a:pt x="1159" y="183"/>
                    <a:pt x="1158" y="183"/>
                    <a:pt x="1158" y="183"/>
                  </a:cubicBezTo>
                  <a:cubicBezTo>
                    <a:pt x="1158" y="183"/>
                    <a:pt x="1158" y="183"/>
                    <a:pt x="1157" y="183"/>
                  </a:cubicBezTo>
                  <a:cubicBezTo>
                    <a:pt x="1157" y="183"/>
                    <a:pt x="1157" y="183"/>
                    <a:pt x="1156" y="183"/>
                  </a:cubicBezTo>
                  <a:cubicBezTo>
                    <a:pt x="1156" y="183"/>
                    <a:pt x="1156" y="183"/>
                    <a:pt x="1156" y="183"/>
                  </a:cubicBezTo>
                  <a:cubicBezTo>
                    <a:pt x="1157" y="183"/>
                    <a:pt x="1157" y="184"/>
                    <a:pt x="1157" y="184"/>
                  </a:cubicBezTo>
                  <a:cubicBezTo>
                    <a:pt x="1157" y="184"/>
                    <a:pt x="1158" y="184"/>
                    <a:pt x="1158" y="184"/>
                  </a:cubicBezTo>
                  <a:cubicBezTo>
                    <a:pt x="1158" y="185"/>
                    <a:pt x="1158" y="185"/>
                    <a:pt x="1159" y="185"/>
                  </a:cubicBezTo>
                  <a:cubicBezTo>
                    <a:pt x="1159" y="186"/>
                    <a:pt x="1160" y="186"/>
                    <a:pt x="1160" y="188"/>
                  </a:cubicBezTo>
                  <a:cubicBezTo>
                    <a:pt x="1160" y="188"/>
                    <a:pt x="1160" y="188"/>
                    <a:pt x="1160" y="188"/>
                  </a:cubicBezTo>
                  <a:cubicBezTo>
                    <a:pt x="1160" y="188"/>
                    <a:pt x="1160" y="188"/>
                    <a:pt x="1161" y="188"/>
                  </a:cubicBezTo>
                  <a:cubicBezTo>
                    <a:pt x="1161" y="188"/>
                    <a:pt x="1161" y="188"/>
                    <a:pt x="1161" y="188"/>
                  </a:cubicBezTo>
                  <a:cubicBezTo>
                    <a:pt x="1161" y="189"/>
                    <a:pt x="1161" y="189"/>
                    <a:pt x="1161" y="190"/>
                  </a:cubicBezTo>
                  <a:cubicBezTo>
                    <a:pt x="1162" y="190"/>
                    <a:pt x="1162" y="190"/>
                    <a:pt x="1162" y="190"/>
                  </a:cubicBezTo>
                  <a:cubicBezTo>
                    <a:pt x="1162" y="191"/>
                    <a:pt x="1162" y="192"/>
                    <a:pt x="1163" y="192"/>
                  </a:cubicBezTo>
                  <a:cubicBezTo>
                    <a:pt x="1163" y="192"/>
                    <a:pt x="1163" y="192"/>
                    <a:pt x="1163" y="192"/>
                  </a:cubicBezTo>
                  <a:cubicBezTo>
                    <a:pt x="1163" y="192"/>
                    <a:pt x="1164" y="192"/>
                    <a:pt x="1164" y="192"/>
                  </a:cubicBezTo>
                  <a:cubicBezTo>
                    <a:pt x="1165" y="191"/>
                    <a:pt x="1165" y="191"/>
                    <a:pt x="1166" y="191"/>
                  </a:cubicBezTo>
                  <a:cubicBezTo>
                    <a:pt x="1167" y="191"/>
                    <a:pt x="1168" y="192"/>
                    <a:pt x="1168" y="192"/>
                  </a:cubicBezTo>
                  <a:cubicBezTo>
                    <a:pt x="1168" y="193"/>
                    <a:pt x="1169" y="193"/>
                    <a:pt x="1169" y="193"/>
                  </a:cubicBezTo>
                  <a:cubicBezTo>
                    <a:pt x="1169" y="193"/>
                    <a:pt x="1170" y="193"/>
                    <a:pt x="1170" y="193"/>
                  </a:cubicBezTo>
                  <a:cubicBezTo>
                    <a:pt x="1170" y="193"/>
                    <a:pt x="1170" y="193"/>
                    <a:pt x="1170" y="193"/>
                  </a:cubicBezTo>
                  <a:cubicBezTo>
                    <a:pt x="1170" y="193"/>
                    <a:pt x="1171" y="193"/>
                    <a:pt x="1171" y="193"/>
                  </a:cubicBezTo>
                  <a:cubicBezTo>
                    <a:pt x="1171" y="193"/>
                    <a:pt x="1171" y="193"/>
                    <a:pt x="1171" y="193"/>
                  </a:cubicBezTo>
                  <a:cubicBezTo>
                    <a:pt x="1172" y="193"/>
                    <a:pt x="1173" y="193"/>
                    <a:pt x="1173" y="194"/>
                  </a:cubicBezTo>
                  <a:cubicBezTo>
                    <a:pt x="1173" y="194"/>
                    <a:pt x="1174" y="195"/>
                    <a:pt x="1174" y="196"/>
                  </a:cubicBezTo>
                  <a:cubicBezTo>
                    <a:pt x="1174" y="196"/>
                    <a:pt x="1174" y="196"/>
                    <a:pt x="1174" y="196"/>
                  </a:cubicBezTo>
                  <a:cubicBezTo>
                    <a:pt x="1175" y="197"/>
                    <a:pt x="1175" y="197"/>
                    <a:pt x="1174" y="198"/>
                  </a:cubicBezTo>
                  <a:cubicBezTo>
                    <a:pt x="1174" y="199"/>
                    <a:pt x="1174" y="199"/>
                    <a:pt x="1174" y="199"/>
                  </a:cubicBezTo>
                  <a:cubicBezTo>
                    <a:pt x="1174" y="200"/>
                    <a:pt x="1174" y="200"/>
                    <a:pt x="1174" y="200"/>
                  </a:cubicBezTo>
                  <a:cubicBezTo>
                    <a:pt x="1174" y="200"/>
                    <a:pt x="1174" y="200"/>
                    <a:pt x="1174" y="200"/>
                  </a:cubicBezTo>
                  <a:cubicBezTo>
                    <a:pt x="1174" y="200"/>
                    <a:pt x="1174" y="200"/>
                    <a:pt x="1174" y="200"/>
                  </a:cubicBezTo>
                  <a:cubicBezTo>
                    <a:pt x="1175" y="200"/>
                    <a:pt x="1175" y="200"/>
                    <a:pt x="1175" y="200"/>
                  </a:cubicBezTo>
                  <a:cubicBezTo>
                    <a:pt x="1175" y="200"/>
                    <a:pt x="1175" y="200"/>
                    <a:pt x="1175" y="200"/>
                  </a:cubicBezTo>
                  <a:cubicBezTo>
                    <a:pt x="1175" y="200"/>
                    <a:pt x="1175" y="200"/>
                    <a:pt x="1176" y="201"/>
                  </a:cubicBezTo>
                  <a:cubicBezTo>
                    <a:pt x="1176" y="201"/>
                    <a:pt x="1176" y="201"/>
                    <a:pt x="1176" y="201"/>
                  </a:cubicBezTo>
                  <a:cubicBezTo>
                    <a:pt x="1176" y="201"/>
                    <a:pt x="1176" y="201"/>
                    <a:pt x="1177" y="201"/>
                  </a:cubicBezTo>
                  <a:cubicBezTo>
                    <a:pt x="1177" y="201"/>
                    <a:pt x="1177" y="201"/>
                    <a:pt x="1178" y="201"/>
                  </a:cubicBezTo>
                  <a:cubicBezTo>
                    <a:pt x="1178" y="201"/>
                    <a:pt x="1178" y="201"/>
                    <a:pt x="1178" y="201"/>
                  </a:cubicBezTo>
                  <a:cubicBezTo>
                    <a:pt x="1179" y="201"/>
                    <a:pt x="1179" y="201"/>
                    <a:pt x="1179" y="201"/>
                  </a:cubicBezTo>
                  <a:cubicBezTo>
                    <a:pt x="1179" y="201"/>
                    <a:pt x="1179" y="201"/>
                    <a:pt x="1180" y="201"/>
                  </a:cubicBezTo>
                  <a:cubicBezTo>
                    <a:pt x="1181" y="201"/>
                    <a:pt x="1181" y="201"/>
                    <a:pt x="1181" y="201"/>
                  </a:cubicBezTo>
                  <a:cubicBezTo>
                    <a:pt x="1181" y="201"/>
                    <a:pt x="1181" y="201"/>
                    <a:pt x="1181" y="201"/>
                  </a:cubicBezTo>
                  <a:cubicBezTo>
                    <a:pt x="1181" y="200"/>
                    <a:pt x="1182" y="200"/>
                    <a:pt x="1182" y="200"/>
                  </a:cubicBezTo>
                  <a:cubicBezTo>
                    <a:pt x="1183" y="199"/>
                    <a:pt x="1183" y="199"/>
                    <a:pt x="1183" y="199"/>
                  </a:cubicBezTo>
                  <a:cubicBezTo>
                    <a:pt x="1183" y="199"/>
                    <a:pt x="1183" y="199"/>
                    <a:pt x="1183" y="198"/>
                  </a:cubicBezTo>
                  <a:cubicBezTo>
                    <a:pt x="1183" y="198"/>
                    <a:pt x="1184" y="197"/>
                    <a:pt x="1184" y="197"/>
                  </a:cubicBezTo>
                  <a:cubicBezTo>
                    <a:pt x="1185" y="197"/>
                    <a:pt x="1185" y="198"/>
                    <a:pt x="1185" y="198"/>
                  </a:cubicBezTo>
                  <a:cubicBezTo>
                    <a:pt x="1185" y="198"/>
                    <a:pt x="1185" y="198"/>
                    <a:pt x="1186" y="198"/>
                  </a:cubicBezTo>
                  <a:cubicBezTo>
                    <a:pt x="1186" y="198"/>
                    <a:pt x="1186" y="198"/>
                    <a:pt x="1187" y="198"/>
                  </a:cubicBezTo>
                  <a:cubicBezTo>
                    <a:pt x="1187" y="198"/>
                    <a:pt x="1187" y="198"/>
                    <a:pt x="1187" y="198"/>
                  </a:cubicBezTo>
                  <a:cubicBezTo>
                    <a:pt x="1187" y="197"/>
                    <a:pt x="1187" y="197"/>
                    <a:pt x="1187" y="196"/>
                  </a:cubicBezTo>
                  <a:cubicBezTo>
                    <a:pt x="1187" y="196"/>
                    <a:pt x="1187" y="195"/>
                    <a:pt x="1187" y="195"/>
                  </a:cubicBezTo>
                  <a:cubicBezTo>
                    <a:pt x="1188" y="194"/>
                    <a:pt x="1188" y="194"/>
                    <a:pt x="1188" y="193"/>
                  </a:cubicBezTo>
                  <a:cubicBezTo>
                    <a:pt x="1188" y="192"/>
                    <a:pt x="1188" y="192"/>
                    <a:pt x="1188" y="191"/>
                  </a:cubicBezTo>
                  <a:cubicBezTo>
                    <a:pt x="1188" y="191"/>
                    <a:pt x="1188" y="191"/>
                    <a:pt x="1188" y="191"/>
                  </a:cubicBezTo>
                  <a:cubicBezTo>
                    <a:pt x="1188" y="191"/>
                    <a:pt x="1188" y="191"/>
                    <a:pt x="1188" y="191"/>
                  </a:cubicBezTo>
                  <a:cubicBezTo>
                    <a:pt x="1188" y="190"/>
                    <a:pt x="1188" y="190"/>
                    <a:pt x="1188" y="190"/>
                  </a:cubicBezTo>
                  <a:cubicBezTo>
                    <a:pt x="1187" y="190"/>
                    <a:pt x="1187" y="190"/>
                    <a:pt x="1187" y="190"/>
                  </a:cubicBezTo>
                  <a:cubicBezTo>
                    <a:pt x="1187" y="190"/>
                    <a:pt x="1187" y="190"/>
                    <a:pt x="1187" y="190"/>
                  </a:cubicBezTo>
                  <a:cubicBezTo>
                    <a:pt x="1187" y="189"/>
                    <a:pt x="1186" y="189"/>
                    <a:pt x="1186" y="189"/>
                  </a:cubicBezTo>
                  <a:cubicBezTo>
                    <a:pt x="1186" y="189"/>
                    <a:pt x="1186" y="189"/>
                    <a:pt x="1186" y="189"/>
                  </a:cubicBezTo>
                  <a:cubicBezTo>
                    <a:pt x="1186" y="189"/>
                    <a:pt x="1185" y="189"/>
                    <a:pt x="1185" y="188"/>
                  </a:cubicBezTo>
                  <a:cubicBezTo>
                    <a:pt x="1185" y="188"/>
                    <a:pt x="1185" y="188"/>
                    <a:pt x="1185" y="188"/>
                  </a:cubicBezTo>
                  <a:cubicBezTo>
                    <a:pt x="1185" y="188"/>
                    <a:pt x="1185" y="187"/>
                    <a:pt x="1185" y="187"/>
                  </a:cubicBezTo>
                  <a:cubicBezTo>
                    <a:pt x="1185" y="187"/>
                    <a:pt x="1186" y="186"/>
                    <a:pt x="1185" y="186"/>
                  </a:cubicBezTo>
                  <a:cubicBezTo>
                    <a:pt x="1185" y="185"/>
                    <a:pt x="1185" y="185"/>
                    <a:pt x="1184" y="185"/>
                  </a:cubicBezTo>
                  <a:cubicBezTo>
                    <a:pt x="1184" y="184"/>
                    <a:pt x="1183" y="184"/>
                    <a:pt x="1183" y="183"/>
                  </a:cubicBezTo>
                  <a:cubicBezTo>
                    <a:pt x="1182" y="183"/>
                    <a:pt x="1182" y="182"/>
                    <a:pt x="1182" y="182"/>
                  </a:cubicBezTo>
                  <a:cubicBezTo>
                    <a:pt x="1182" y="182"/>
                    <a:pt x="1182" y="181"/>
                    <a:pt x="1182" y="181"/>
                  </a:cubicBezTo>
                  <a:cubicBezTo>
                    <a:pt x="1181" y="180"/>
                    <a:pt x="1181" y="180"/>
                    <a:pt x="1180" y="180"/>
                  </a:cubicBezTo>
                  <a:cubicBezTo>
                    <a:pt x="1180" y="180"/>
                    <a:pt x="1179" y="180"/>
                    <a:pt x="1179" y="179"/>
                  </a:cubicBezTo>
                  <a:cubicBezTo>
                    <a:pt x="1179" y="179"/>
                    <a:pt x="1179" y="179"/>
                    <a:pt x="1179" y="179"/>
                  </a:cubicBezTo>
                  <a:cubicBezTo>
                    <a:pt x="1178" y="179"/>
                    <a:pt x="1178" y="179"/>
                    <a:pt x="1178" y="179"/>
                  </a:cubicBezTo>
                  <a:cubicBezTo>
                    <a:pt x="1178" y="179"/>
                    <a:pt x="1177" y="179"/>
                    <a:pt x="1177" y="179"/>
                  </a:cubicBezTo>
                  <a:cubicBezTo>
                    <a:pt x="1176" y="179"/>
                    <a:pt x="1176" y="180"/>
                    <a:pt x="1175" y="180"/>
                  </a:cubicBezTo>
                  <a:cubicBezTo>
                    <a:pt x="1175" y="180"/>
                    <a:pt x="1175" y="179"/>
                    <a:pt x="1175" y="179"/>
                  </a:cubicBezTo>
                  <a:cubicBezTo>
                    <a:pt x="1173" y="179"/>
                    <a:pt x="1174" y="177"/>
                    <a:pt x="1174" y="176"/>
                  </a:cubicBezTo>
                  <a:cubicBezTo>
                    <a:pt x="1174" y="176"/>
                    <a:pt x="1174" y="176"/>
                    <a:pt x="1174" y="176"/>
                  </a:cubicBezTo>
                  <a:cubicBezTo>
                    <a:pt x="1174" y="176"/>
                    <a:pt x="1175" y="175"/>
                    <a:pt x="1175" y="175"/>
                  </a:cubicBezTo>
                  <a:cubicBezTo>
                    <a:pt x="1175" y="174"/>
                    <a:pt x="1175" y="174"/>
                    <a:pt x="1175" y="173"/>
                  </a:cubicBezTo>
                  <a:cubicBezTo>
                    <a:pt x="1175" y="173"/>
                    <a:pt x="1175" y="173"/>
                    <a:pt x="1175" y="173"/>
                  </a:cubicBezTo>
                  <a:cubicBezTo>
                    <a:pt x="1175" y="172"/>
                    <a:pt x="1174" y="172"/>
                    <a:pt x="1174" y="171"/>
                  </a:cubicBezTo>
                  <a:cubicBezTo>
                    <a:pt x="1174" y="171"/>
                    <a:pt x="1174" y="171"/>
                    <a:pt x="1174" y="171"/>
                  </a:cubicBezTo>
                  <a:cubicBezTo>
                    <a:pt x="1174" y="170"/>
                    <a:pt x="1174" y="170"/>
                    <a:pt x="1174" y="170"/>
                  </a:cubicBezTo>
                  <a:cubicBezTo>
                    <a:pt x="1174" y="170"/>
                    <a:pt x="1174" y="170"/>
                    <a:pt x="1174" y="170"/>
                  </a:cubicBezTo>
                  <a:cubicBezTo>
                    <a:pt x="1174" y="170"/>
                    <a:pt x="1174" y="170"/>
                    <a:pt x="1174" y="170"/>
                  </a:cubicBezTo>
                  <a:cubicBezTo>
                    <a:pt x="1173" y="169"/>
                    <a:pt x="1173" y="168"/>
                    <a:pt x="1173" y="168"/>
                  </a:cubicBezTo>
                  <a:cubicBezTo>
                    <a:pt x="1173" y="168"/>
                    <a:pt x="1173" y="168"/>
                    <a:pt x="1173" y="168"/>
                  </a:cubicBezTo>
                  <a:cubicBezTo>
                    <a:pt x="1174" y="167"/>
                    <a:pt x="1173" y="166"/>
                    <a:pt x="1173" y="165"/>
                  </a:cubicBezTo>
                  <a:cubicBezTo>
                    <a:pt x="1172" y="165"/>
                    <a:pt x="1172" y="165"/>
                    <a:pt x="1172" y="164"/>
                  </a:cubicBezTo>
                  <a:cubicBezTo>
                    <a:pt x="1172" y="164"/>
                    <a:pt x="1171" y="163"/>
                    <a:pt x="1172" y="163"/>
                  </a:cubicBezTo>
                  <a:cubicBezTo>
                    <a:pt x="1172" y="162"/>
                    <a:pt x="1174" y="162"/>
                    <a:pt x="1174" y="162"/>
                  </a:cubicBezTo>
                  <a:cubicBezTo>
                    <a:pt x="1174" y="162"/>
                    <a:pt x="1174" y="162"/>
                    <a:pt x="1174" y="162"/>
                  </a:cubicBezTo>
                  <a:cubicBezTo>
                    <a:pt x="1175" y="162"/>
                    <a:pt x="1175" y="162"/>
                    <a:pt x="1175" y="162"/>
                  </a:cubicBezTo>
                  <a:cubicBezTo>
                    <a:pt x="1175" y="162"/>
                    <a:pt x="1176" y="162"/>
                    <a:pt x="1176" y="162"/>
                  </a:cubicBezTo>
                  <a:cubicBezTo>
                    <a:pt x="1176" y="162"/>
                    <a:pt x="1176" y="162"/>
                    <a:pt x="1176" y="162"/>
                  </a:cubicBezTo>
                  <a:cubicBezTo>
                    <a:pt x="1176" y="162"/>
                    <a:pt x="1177" y="162"/>
                    <a:pt x="1177" y="162"/>
                  </a:cubicBezTo>
                  <a:cubicBezTo>
                    <a:pt x="1177" y="162"/>
                    <a:pt x="1177" y="162"/>
                    <a:pt x="1178" y="162"/>
                  </a:cubicBezTo>
                  <a:cubicBezTo>
                    <a:pt x="1178" y="163"/>
                    <a:pt x="1179" y="163"/>
                    <a:pt x="1179" y="163"/>
                  </a:cubicBezTo>
                  <a:cubicBezTo>
                    <a:pt x="1180" y="163"/>
                    <a:pt x="1180" y="163"/>
                    <a:pt x="1180" y="163"/>
                  </a:cubicBezTo>
                  <a:cubicBezTo>
                    <a:pt x="1181" y="163"/>
                    <a:pt x="1181" y="163"/>
                    <a:pt x="1181" y="163"/>
                  </a:cubicBezTo>
                  <a:cubicBezTo>
                    <a:pt x="1182" y="163"/>
                    <a:pt x="1182" y="163"/>
                    <a:pt x="1183" y="163"/>
                  </a:cubicBezTo>
                  <a:cubicBezTo>
                    <a:pt x="1183" y="163"/>
                    <a:pt x="1183" y="163"/>
                    <a:pt x="1183" y="163"/>
                  </a:cubicBezTo>
                  <a:cubicBezTo>
                    <a:pt x="1183" y="163"/>
                    <a:pt x="1184" y="163"/>
                    <a:pt x="1184" y="163"/>
                  </a:cubicBezTo>
                  <a:cubicBezTo>
                    <a:pt x="1184" y="163"/>
                    <a:pt x="1184" y="163"/>
                    <a:pt x="1184" y="163"/>
                  </a:cubicBezTo>
                  <a:cubicBezTo>
                    <a:pt x="1185" y="163"/>
                    <a:pt x="1185" y="163"/>
                    <a:pt x="1185" y="163"/>
                  </a:cubicBezTo>
                  <a:cubicBezTo>
                    <a:pt x="1186" y="163"/>
                    <a:pt x="1187" y="163"/>
                    <a:pt x="1187" y="163"/>
                  </a:cubicBezTo>
                  <a:cubicBezTo>
                    <a:pt x="1188" y="162"/>
                    <a:pt x="1189" y="162"/>
                    <a:pt x="1189" y="161"/>
                  </a:cubicBezTo>
                  <a:cubicBezTo>
                    <a:pt x="1190" y="161"/>
                    <a:pt x="1190" y="161"/>
                    <a:pt x="1190" y="161"/>
                  </a:cubicBezTo>
                  <a:cubicBezTo>
                    <a:pt x="1191" y="161"/>
                    <a:pt x="1192" y="162"/>
                    <a:pt x="1192" y="162"/>
                  </a:cubicBezTo>
                  <a:cubicBezTo>
                    <a:pt x="1192" y="162"/>
                    <a:pt x="1192" y="162"/>
                    <a:pt x="1193" y="163"/>
                  </a:cubicBezTo>
                  <a:cubicBezTo>
                    <a:pt x="1194" y="163"/>
                    <a:pt x="1196" y="161"/>
                    <a:pt x="1196" y="161"/>
                  </a:cubicBezTo>
                  <a:cubicBezTo>
                    <a:pt x="1197" y="161"/>
                    <a:pt x="1197" y="161"/>
                    <a:pt x="1197" y="161"/>
                  </a:cubicBezTo>
                  <a:cubicBezTo>
                    <a:pt x="1197" y="160"/>
                    <a:pt x="1197" y="160"/>
                    <a:pt x="1198" y="160"/>
                  </a:cubicBezTo>
                  <a:cubicBezTo>
                    <a:pt x="1198" y="160"/>
                    <a:pt x="1199" y="160"/>
                    <a:pt x="1199" y="161"/>
                  </a:cubicBezTo>
                  <a:cubicBezTo>
                    <a:pt x="1200" y="161"/>
                    <a:pt x="1200" y="161"/>
                    <a:pt x="1200" y="161"/>
                  </a:cubicBezTo>
                  <a:cubicBezTo>
                    <a:pt x="1200" y="161"/>
                    <a:pt x="1200" y="162"/>
                    <a:pt x="1200" y="162"/>
                  </a:cubicBezTo>
                  <a:cubicBezTo>
                    <a:pt x="1201" y="162"/>
                    <a:pt x="1201" y="162"/>
                    <a:pt x="1201" y="161"/>
                  </a:cubicBezTo>
                  <a:cubicBezTo>
                    <a:pt x="1201" y="161"/>
                    <a:pt x="1201" y="161"/>
                    <a:pt x="1201" y="161"/>
                  </a:cubicBezTo>
                  <a:cubicBezTo>
                    <a:pt x="1202" y="161"/>
                    <a:pt x="1202" y="160"/>
                    <a:pt x="1203" y="160"/>
                  </a:cubicBezTo>
                  <a:cubicBezTo>
                    <a:pt x="1203" y="160"/>
                    <a:pt x="1204" y="160"/>
                    <a:pt x="1204" y="159"/>
                  </a:cubicBezTo>
                  <a:cubicBezTo>
                    <a:pt x="1204" y="159"/>
                    <a:pt x="1204" y="159"/>
                    <a:pt x="1204" y="159"/>
                  </a:cubicBezTo>
                  <a:cubicBezTo>
                    <a:pt x="1205" y="159"/>
                    <a:pt x="1205" y="158"/>
                    <a:pt x="1206" y="158"/>
                  </a:cubicBezTo>
                  <a:cubicBezTo>
                    <a:pt x="1207" y="158"/>
                    <a:pt x="1207" y="158"/>
                    <a:pt x="1208" y="158"/>
                  </a:cubicBezTo>
                  <a:cubicBezTo>
                    <a:pt x="1208" y="158"/>
                    <a:pt x="1208" y="158"/>
                    <a:pt x="1209" y="158"/>
                  </a:cubicBezTo>
                  <a:cubicBezTo>
                    <a:pt x="1209" y="158"/>
                    <a:pt x="1209" y="158"/>
                    <a:pt x="1210" y="158"/>
                  </a:cubicBezTo>
                  <a:cubicBezTo>
                    <a:pt x="1210" y="158"/>
                    <a:pt x="1210" y="158"/>
                    <a:pt x="1211" y="158"/>
                  </a:cubicBezTo>
                  <a:cubicBezTo>
                    <a:pt x="1211" y="158"/>
                    <a:pt x="1211" y="158"/>
                    <a:pt x="1211" y="158"/>
                  </a:cubicBezTo>
                  <a:cubicBezTo>
                    <a:pt x="1212" y="158"/>
                    <a:pt x="1212" y="158"/>
                    <a:pt x="1212" y="158"/>
                  </a:cubicBezTo>
                  <a:cubicBezTo>
                    <a:pt x="1213" y="158"/>
                    <a:pt x="1213" y="159"/>
                    <a:pt x="1213" y="159"/>
                  </a:cubicBezTo>
                  <a:cubicBezTo>
                    <a:pt x="1214" y="159"/>
                    <a:pt x="1214" y="159"/>
                    <a:pt x="1214" y="158"/>
                  </a:cubicBezTo>
                  <a:cubicBezTo>
                    <a:pt x="1214" y="158"/>
                    <a:pt x="1214" y="158"/>
                    <a:pt x="1215" y="158"/>
                  </a:cubicBezTo>
                  <a:cubicBezTo>
                    <a:pt x="1215" y="157"/>
                    <a:pt x="1216" y="156"/>
                    <a:pt x="1218" y="157"/>
                  </a:cubicBezTo>
                  <a:cubicBezTo>
                    <a:pt x="1218" y="157"/>
                    <a:pt x="1218" y="156"/>
                    <a:pt x="1219" y="156"/>
                  </a:cubicBezTo>
                  <a:cubicBezTo>
                    <a:pt x="1219" y="156"/>
                    <a:pt x="1220" y="156"/>
                    <a:pt x="1220" y="156"/>
                  </a:cubicBezTo>
                  <a:cubicBezTo>
                    <a:pt x="1220" y="156"/>
                    <a:pt x="1220" y="156"/>
                    <a:pt x="1221" y="156"/>
                  </a:cubicBezTo>
                  <a:cubicBezTo>
                    <a:pt x="1221" y="156"/>
                    <a:pt x="1221" y="157"/>
                    <a:pt x="1221" y="157"/>
                  </a:cubicBezTo>
                  <a:cubicBezTo>
                    <a:pt x="1221" y="157"/>
                    <a:pt x="1221" y="157"/>
                    <a:pt x="1222" y="157"/>
                  </a:cubicBezTo>
                  <a:cubicBezTo>
                    <a:pt x="1222" y="157"/>
                    <a:pt x="1222" y="158"/>
                    <a:pt x="1223" y="158"/>
                  </a:cubicBezTo>
                  <a:cubicBezTo>
                    <a:pt x="1223" y="158"/>
                    <a:pt x="1223" y="158"/>
                    <a:pt x="1224" y="158"/>
                  </a:cubicBezTo>
                  <a:cubicBezTo>
                    <a:pt x="1224" y="158"/>
                    <a:pt x="1224" y="158"/>
                    <a:pt x="1224" y="158"/>
                  </a:cubicBezTo>
                  <a:cubicBezTo>
                    <a:pt x="1225" y="158"/>
                    <a:pt x="1226" y="158"/>
                    <a:pt x="1227" y="158"/>
                  </a:cubicBezTo>
                  <a:cubicBezTo>
                    <a:pt x="1227" y="158"/>
                    <a:pt x="1228" y="158"/>
                    <a:pt x="1229" y="158"/>
                  </a:cubicBezTo>
                  <a:cubicBezTo>
                    <a:pt x="1229" y="158"/>
                    <a:pt x="1229" y="158"/>
                    <a:pt x="1229" y="159"/>
                  </a:cubicBezTo>
                  <a:cubicBezTo>
                    <a:pt x="1229" y="159"/>
                    <a:pt x="1229" y="159"/>
                    <a:pt x="1229" y="159"/>
                  </a:cubicBezTo>
                  <a:cubicBezTo>
                    <a:pt x="1229" y="159"/>
                    <a:pt x="1229" y="159"/>
                    <a:pt x="1229" y="159"/>
                  </a:cubicBezTo>
                  <a:cubicBezTo>
                    <a:pt x="1229" y="159"/>
                    <a:pt x="1230" y="158"/>
                    <a:pt x="1230" y="158"/>
                  </a:cubicBezTo>
                  <a:cubicBezTo>
                    <a:pt x="1230" y="158"/>
                    <a:pt x="1231" y="158"/>
                    <a:pt x="1231" y="158"/>
                  </a:cubicBezTo>
                  <a:cubicBezTo>
                    <a:pt x="1232" y="157"/>
                    <a:pt x="1233" y="157"/>
                    <a:pt x="1233" y="157"/>
                  </a:cubicBezTo>
                  <a:cubicBezTo>
                    <a:pt x="1234" y="157"/>
                    <a:pt x="1234" y="157"/>
                    <a:pt x="1234" y="158"/>
                  </a:cubicBezTo>
                  <a:cubicBezTo>
                    <a:pt x="1234" y="158"/>
                    <a:pt x="1235" y="158"/>
                    <a:pt x="1236" y="158"/>
                  </a:cubicBezTo>
                  <a:cubicBezTo>
                    <a:pt x="1236" y="158"/>
                    <a:pt x="1236" y="158"/>
                    <a:pt x="1236" y="158"/>
                  </a:cubicBezTo>
                  <a:cubicBezTo>
                    <a:pt x="1236" y="158"/>
                    <a:pt x="1236" y="158"/>
                    <a:pt x="1237" y="158"/>
                  </a:cubicBezTo>
                  <a:cubicBezTo>
                    <a:pt x="1237" y="158"/>
                    <a:pt x="1238" y="158"/>
                    <a:pt x="1238" y="159"/>
                  </a:cubicBezTo>
                  <a:cubicBezTo>
                    <a:pt x="1239" y="159"/>
                    <a:pt x="1239" y="159"/>
                    <a:pt x="1239" y="159"/>
                  </a:cubicBezTo>
                  <a:cubicBezTo>
                    <a:pt x="1239" y="160"/>
                    <a:pt x="1239" y="160"/>
                    <a:pt x="1240" y="160"/>
                  </a:cubicBezTo>
                  <a:cubicBezTo>
                    <a:pt x="1240" y="160"/>
                    <a:pt x="1241" y="161"/>
                    <a:pt x="1242" y="161"/>
                  </a:cubicBezTo>
                  <a:cubicBezTo>
                    <a:pt x="1242" y="161"/>
                    <a:pt x="1242" y="161"/>
                    <a:pt x="1243" y="161"/>
                  </a:cubicBezTo>
                  <a:cubicBezTo>
                    <a:pt x="1243" y="161"/>
                    <a:pt x="1244" y="160"/>
                    <a:pt x="1245" y="160"/>
                  </a:cubicBezTo>
                  <a:cubicBezTo>
                    <a:pt x="1245" y="160"/>
                    <a:pt x="1246" y="160"/>
                    <a:pt x="1246" y="161"/>
                  </a:cubicBezTo>
                  <a:cubicBezTo>
                    <a:pt x="1246" y="161"/>
                    <a:pt x="1247" y="162"/>
                    <a:pt x="1247" y="162"/>
                  </a:cubicBezTo>
                  <a:cubicBezTo>
                    <a:pt x="1247" y="162"/>
                    <a:pt x="1247" y="162"/>
                    <a:pt x="1248" y="162"/>
                  </a:cubicBezTo>
                  <a:cubicBezTo>
                    <a:pt x="1248" y="162"/>
                    <a:pt x="1248" y="162"/>
                    <a:pt x="1249" y="163"/>
                  </a:cubicBezTo>
                  <a:cubicBezTo>
                    <a:pt x="1249" y="163"/>
                    <a:pt x="1249" y="163"/>
                    <a:pt x="1249" y="163"/>
                  </a:cubicBezTo>
                  <a:cubicBezTo>
                    <a:pt x="1249" y="163"/>
                    <a:pt x="1249" y="163"/>
                    <a:pt x="1249" y="163"/>
                  </a:cubicBezTo>
                  <a:cubicBezTo>
                    <a:pt x="1249" y="163"/>
                    <a:pt x="1249" y="163"/>
                    <a:pt x="1249" y="163"/>
                  </a:cubicBezTo>
                  <a:cubicBezTo>
                    <a:pt x="1250" y="163"/>
                    <a:pt x="1250" y="163"/>
                    <a:pt x="1250" y="163"/>
                  </a:cubicBezTo>
                  <a:cubicBezTo>
                    <a:pt x="1250" y="163"/>
                    <a:pt x="1251" y="163"/>
                    <a:pt x="1251" y="163"/>
                  </a:cubicBezTo>
                  <a:cubicBezTo>
                    <a:pt x="1251" y="163"/>
                    <a:pt x="1251" y="163"/>
                    <a:pt x="1251" y="163"/>
                  </a:cubicBezTo>
                  <a:cubicBezTo>
                    <a:pt x="1252" y="162"/>
                    <a:pt x="1252" y="162"/>
                    <a:pt x="1253" y="162"/>
                  </a:cubicBezTo>
                  <a:cubicBezTo>
                    <a:pt x="1253" y="162"/>
                    <a:pt x="1253" y="162"/>
                    <a:pt x="1253" y="162"/>
                  </a:cubicBezTo>
                  <a:cubicBezTo>
                    <a:pt x="1253" y="162"/>
                    <a:pt x="1253" y="162"/>
                    <a:pt x="1253" y="162"/>
                  </a:cubicBezTo>
                  <a:cubicBezTo>
                    <a:pt x="1253" y="162"/>
                    <a:pt x="1254" y="163"/>
                    <a:pt x="1254" y="163"/>
                  </a:cubicBezTo>
                  <a:cubicBezTo>
                    <a:pt x="1255" y="164"/>
                    <a:pt x="1255" y="165"/>
                    <a:pt x="1255" y="166"/>
                  </a:cubicBezTo>
                  <a:cubicBezTo>
                    <a:pt x="1254" y="167"/>
                    <a:pt x="1256" y="168"/>
                    <a:pt x="1257" y="168"/>
                  </a:cubicBezTo>
                  <a:cubicBezTo>
                    <a:pt x="1257" y="168"/>
                    <a:pt x="1257" y="168"/>
                    <a:pt x="1257" y="168"/>
                  </a:cubicBezTo>
                  <a:cubicBezTo>
                    <a:pt x="1257" y="168"/>
                    <a:pt x="1257" y="168"/>
                    <a:pt x="1257" y="168"/>
                  </a:cubicBezTo>
                  <a:cubicBezTo>
                    <a:pt x="1258" y="168"/>
                    <a:pt x="1258" y="168"/>
                    <a:pt x="1259" y="168"/>
                  </a:cubicBezTo>
                  <a:cubicBezTo>
                    <a:pt x="1260" y="169"/>
                    <a:pt x="1261" y="169"/>
                    <a:pt x="1262" y="169"/>
                  </a:cubicBezTo>
                  <a:cubicBezTo>
                    <a:pt x="1262" y="169"/>
                    <a:pt x="1262" y="169"/>
                    <a:pt x="1262" y="169"/>
                  </a:cubicBezTo>
                  <a:cubicBezTo>
                    <a:pt x="1262" y="169"/>
                    <a:pt x="1262" y="169"/>
                    <a:pt x="1262" y="169"/>
                  </a:cubicBezTo>
                  <a:cubicBezTo>
                    <a:pt x="1263" y="169"/>
                    <a:pt x="1263" y="169"/>
                    <a:pt x="1263" y="169"/>
                  </a:cubicBezTo>
                  <a:cubicBezTo>
                    <a:pt x="1263" y="169"/>
                    <a:pt x="1263" y="169"/>
                    <a:pt x="1264" y="169"/>
                  </a:cubicBezTo>
                  <a:cubicBezTo>
                    <a:pt x="1264" y="169"/>
                    <a:pt x="1264" y="168"/>
                    <a:pt x="1264" y="168"/>
                  </a:cubicBezTo>
                  <a:cubicBezTo>
                    <a:pt x="1264" y="168"/>
                    <a:pt x="1264" y="168"/>
                    <a:pt x="1264" y="168"/>
                  </a:cubicBezTo>
                  <a:cubicBezTo>
                    <a:pt x="1265" y="168"/>
                    <a:pt x="1265" y="168"/>
                    <a:pt x="1265" y="168"/>
                  </a:cubicBezTo>
                  <a:cubicBezTo>
                    <a:pt x="1265" y="168"/>
                    <a:pt x="1265" y="168"/>
                    <a:pt x="1266" y="168"/>
                  </a:cubicBezTo>
                  <a:cubicBezTo>
                    <a:pt x="1266" y="168"/>
                    <a:pt x="1266" y="168"/>
                    <a:pt x="1266" y="168"/>
                  </a:cubicBezTo>
                  <a:cubicBezTo>
                    <a:pt x="1266" y="168"/>
                    <a:pt x="1266" y="168"/>
                    <a:pt x="1266" y="168"/>
                  </a:cubicBezTo>
                  <a:cubicBezTo>
                    <a:pt x="1267" y="168"/>
                    <a:pt x="1267" y="168"/>
                    <a:pt x="1268" y="168"/>
                  </a:cubicBezTo>
                  <a:cubicBezTo>
                    <a:pt x="1268" y="168"/>
                    <a:pt x="1268" y="168"/>
                    <a:pt x="1268" y="168"/>
                  </a:cubicBezTo>
                  <a:cubicBezTo>
                    <a:pt x="1268" y="168"/>
                    <a:pt x="1268" y="168"/>
                    <a:pt x="1268" y="168"/>
                  </a:cubicBezTo>
                  <a:cubicBezTo>
                    <a:pt x="1268" y="168"/>
                    <a:pt x="1268" y="168"/>
                    <a:pt x="1268" y="168"/>
                  </a:cubicBezTo>
                  <a:cubicBezTo>
                    <a:pt x="1268" y="168"/>
                    <a:pt x="1269" y="168"/>
                    <a:pt x="1269" y="168"/>
                  </a:cubicBezTo>
                  <a:cubicBezTo>
                    <a:pt x="1269" y="168"/>
                    <a:pt x="1269" y="168"/>
                    <a:pt x="1269" y="168"/>
                  </a:cubicBezTo>
                  <a:cubicBezTo>
                    <a:pt x="1269" y="168"/>
                    <a:pt x="1269" y="167"/>
                    <a:pt x="1270" y="167"/>
                  </a:cubicBezTo>
                  <a:cubicBezTo>
                    <a:pt x="1270" y="167"/>
                    <a:pt x="1270" y="167"/>
                    <a:pt x="1270" y="167"/>
                  </a:cubicBezTo>
                  <a:cubicBezTo>
                    <a:pt x="1270" y="166"/>
                    <a:pt x="1270" y="166"/>
                    <a:pt x="1271" y="166"/>
                  </a:cubicBezTo>
                  <a:cubicBezTo>
                    <a:pt x="1271" y="166"/>
                    <a:pt x="1271" y="166"/>
                    <a:pt x="1272" y="166"/>
                  </a:cubicBezTo>
                  <a:cubicBezTo>
                    <a:pt x="1272" y="166"/>
                    <a:pt x="1273" y="166"/>
                    <a:pt x="1273" y="167"/>
                  </a:cubicBezTo>
                  <a:cubicBezTo>
                    <a:pt x="1273" y="167"/>
                    <a:pt x="1273" y="167"/>
                    <a:pt x="1274" y="167"/>
                  </a:cubicBezTo>
                  <a:cubicBezTo>
                    <a:pt x="1274" y="167"/>
                    <a:pt x="1274" y="168"/>
                    <a:pt x="1275" y="168"/>
                  </a:cubicBezTo>
                  <a:cubicBezTo>
                    <a:pt x="1275" y="168"/>
                    <a:pt x="1275" y="168"/>
                    <a:pt x="1275" y="168"/>
                  </a:cubicBezTo>
                  <a:cubicBezTo>
                    <a:pt x="1275" y="168"/>
                    <a:pt x="1275" y="168"/>
                    <a:pt x="1275" y="168"/>
                  </a:cubicBezTo>
                  <a:cubicBezTo>
                    <a:pt x="1276" y="168"/>
                    <a:pt x="1276" y="167"/>
                    <a:pt x="1277" y="167"/>
                  </a:cubicBezTo>
                  <a:cubicBezTo>
                    <a:pt x="1277" y="167"/>
                    <a:pt x="1278" y="168"/>
                    <a:pt x="1278" y="168"/>
                  </a:cubicBezTo>
                  <a:cubicBezTo>
                    <a:pt x="1278" y="168"/>
                    <a:pt x="1278" y="169"/>
                    <a:pt x="1278" y="169"/>
                  </a:cubicBezTo>
                  <a:cubicBezTo>
                    <a:pt x="1279" y="169"/>
                    <a:pt x="1279" y="169"/>
                    <a:pt x="1279" y="169"/>
                  </a:cubicBezTo>
                  <a:cubicBezTo>
                    <a:pt x="1279" y="169"/>
                    <a:pt x="1279" y="170"/>
                    <a:pt x="1279" y="170"/>
                  </a:cubicBezTo>
                  <a:cubicBezTo>
                    <a:pt x="1280" y="170"/>
                    <a:pt x="1280" y="171"/>
                    <a:pt x="1281" y="171"/>
                  </a:cubicBezTo>
                  <a:cubicBezTo>
                    <a:pt x="1281" y="171"/>
                    <a:pt x="1281" y="171"/>
                    <a:pt x="1281" y="171"/>
                  </a:cubicBezTo>
                  <a:cubicBezTo>
                    <a:pt x="1281" y="171"/>
                    <a:pt x="1281" y="171"/>
                    <a:pt x="1282" y="171"/>
                  </a:cubicBezTo>
                  <a:cubicBezTo>
                    <a:pt x="1282" y="171"/>
                    <a:pt x="1283" y="171"/>
                    <a:pt x="1283" y="171"/>
                  </a:cubicBezTo>
                  <a:cubicBezTo>
                    <a:pt x="1284" y="170"/>
                    <a:pt x="1284" y="170"/>
                    <a:pt x="1285" y="170"/>
                  </a:cubicBezTo>
                  <a:cubicBezTo>
                    <a:pt x="1285" y="170"/>
                    <a:pt x="1285" y="170"/>
                    <a:pt x="1286" y="171"/>
                  </a:cubicBezTo>
                  <a:cubicBezTo>
                    <a:pt x="1286" y="171"/>
                    <a:pt x="1286" y="171"/>
                    <a:pt x="1286" y="171"/>
                  </a:cubicBezTo>
                  <a:cubicBezTo>
                    <a:pt x="1286" y="171"/>
                    <a:pt x="1287" y="171"/>
                    <a:pt x="1287" y="171"/>
                  </a:cubicBezTo>
                  <a:cubicBezTo>
                    <a:pt x="1287" y="171"/>
                    <a:pt x="1287" y="171"/>
                    <a:pt x="1287" y="171"/>
                  </a:cubicBezTo>
                  <a:cubicBezTo>
                    <a:pt x="1287" y="171"/>
                    <a:pt x="1288" y="171"/>
                    <a:pt x="1288" y="171"/>
                  </a:cubicBezTo>
                  <a:cubicBezTo>
                    <a:pt x="1289" y="171"/>
                    <a:pt x="1289" y="171"/>
                    <a:pt x="1290" y="170"/>
                  </a:cubicBezTo>
                  <a:cubicBezTo>
                    <a:pt x="1290" y="170"/>
                    <a:pt x="1290" y="170"/>
                    <a:pt x="1290" y="170"/>
                  </a:cubicBezTo>
                  <a:cubicBezTo>
                    <a:pt x="1290" y="170"/>
                    <a:pt x="1290" y="170"/>
                    <a:pt x="1290" y="169"/>
                  </a:cubicBezTo>
                  <a:cubicBezTo>
                    <a:pt x="1291" y="169"/>
                    <a:pt x="1291" y="169"/>
                    <a:pt x="1291" y="169"/>
                  </a:cubicBezTo>
                  <a:cubicBezTo>
                    <a:pt x="1292" y="169"/>
                    <a:pt x="1293" y="170"/>
                    <a:pt x="1293" y="170"/>
                  </a:cubicBezTo>
                  <a:cubicBezTo>
                    <a:pt x="1294" y="170"/>
                    <a:pt x="1294" y="171"/>
                    <a:pt x="1294" y="171"/>
                  </a:cubicBezTo>
                  <a:cubicBezTo>
                    <a:pt x="1294" y="171"/>
                    <a:pt x="1294" y="171"/>
                    <a:pt x="1294" y="172"/>
                  </a:cubicBezTo>
                  <a:cubicBezTo>
                    <a:pt x="1294" y="172"/>
                    <a:pt x="1294" y="172"/>
                    <a:pt x="1294" y="172"/>
                  </a:cubicBezTo>
                  <a:cubicBezTo>
                    <a:pt x="1295" y="172"/>
                    <a:pt x="1295" y="172"/>
                    <a:pt x="1295" y="172"/>
                  </a:cubicBezTo>
                  <a:cubicBezTo>
                    <a:pt x="1295" y="172"/>
                    <a:pt x="1295" y="172"/>
                    <a:pt x="1295" y="172"/>
                  </a:cubicBezTo>
                  <a:cubicBezTo>
                    <a:pt x="1295" y="172"/>
                    <a:pt x="1295" y="171"/>
                    <a:pt x="1296" y="171"/>
                  </a:cubicBezTo>
                  <a:cubicBezTo>
                    <a:pt x="1296" y="171"/>
                    <a:pt x="1296" y="171"/>
                    <a:pt x="1296" y="171"/>
                  </a:cubicBezTo>
                  <a:cubicBezTo>
                    <a:pt x="1297" y="171"/>
                    <a:pt x="1297" y="171"/>
                    <a:pt x="1297" y="171"/>
                  </a:cubicBezTo>
                  <a:cubicBezTo>
                    <a:pt x="1297" y="171"/>
                    <a:pt x="1298" y="170"/>
                    <a:pt x="1298" y="171"/>
                  </a:cubicBezTo>
                  <a:cubicBezTo>
                    <a:pt x="1299" y="171"/>
                    <a:pt x="1299" y="172"/>
                    <a:pt x="1299" y="172"/>
                  </a:cubicBezTo>
                  <a:cubicBezTo>
                    <a:pt x="1299" y="173"/>
                    <a:pt x="1299" y="173"/>
                    <a:pt x="1299" y="173"/>
                  </a:cubicBezTo>
                  <a:cubicBezTo>
                    <a:pt x="1299" y="173"/>
                    <a:pt x="1299" y="173"/>
                    <a:pt x="1299" y="173"/>
                  </a:cubicBezTo>
                  <a:cubicBezTo>
                    <a:pt x="1300" y="174"/>
                    <a:pt x="1300" y="174"/>
                    <a:pt x="1300" y="174"/>
                  </a:cubicBezTo>
                  <a:cubicBezTo>
                    <a:pt x="1300" y="174"/>
                    <a:pt x="1300" y="175"/>
                    <a:pt x="1300" y="175"/>
                  </a:cubicBezTo>
                  <a:cubicBezTo>
                    <a:pt x="1301" y="175"/>
                    <a:pt x="1301" y="175"/>
                    <a:pt x="1301" y="175"/>
                  </a:cubicBezTo>
                  <a:cubicBezTo>
                    <a:pt x="1301" y="175"/>
                    <a:pt x="1301" y="175"/>
                    <a:pt x="1301" y="175"/>
                  </a:cubicBezTo>
                  <a:cubicBezTo>
                    <a:pt x="1302" y="174"/>
                    <a:pt x="1303" y="173"/>
                    <a:pt x="1304" y="173"/>
                  </a:cubicBezTo>
                  <a:cubicBezTo>
                    <a:pt x="1304" y="173"/>
                    <a:pt x="1304" y="173"/>
                    <a:pt x="1304" y="173"/>
                  </a:cubicBezTo>
                  <a:cubicBezTo>
                    <a:pt x="1305" y="174"/>
                    <a:pt x="1305" y="175"/>
                    <a:pt x="1304" y="176"/>
                  </a:cubicBezTo>
                  <a:cubicBezTo>
                    <a:pt x="1304" y="176"/>
                    <a:pt x="1304" y="176"/>
                    <a:pt x="1304" y="177"/>
                  </a:cubicBezTo>
                  <a:cubicBezTo>
                    <a:pt x="1304" y="177"/>
                    <a:pt x="1305" y="177"/>
                    <a:pt x="1305" y="177"/>
                  </a:cubicBezTo>
                  <a:cubicBezTo>
                    <a:pt x="1305" y="177"/>
                    <a:pt x="1305" y="177"/>
                    <a:pt x="1306" y="178"/>
                  </a:cubicBezTo>
                  <a:cubicBezTo>
                    <a:pt x="1306" y="178"/>
                    <a:pt x="1306" y="178"/>
                    <a:pt x="1306" y="178"/>
                  </a:cubicBezTo>
                  <a:cubicBezTo>
                    <a:pt x="1306" y="178"/>
                    <a:pt x="1306" y="179"/>
                    <a:pt x="1307" y="179"/>
                  </a:cubicBezTo>
                  <a:cubicBezTo>
                    <a:pt x="1307" y="179"/>
                    <a:pt x="1307" y="179"/>
                    <a:pt x="1308" y="179"/>
                  </a:cubicBezTo>
                  <a:cubicBezTo>
                    <a:pt x="1308" y="179"/>
                    <a:pt x="1309" y="180"/>
                    <a:pt x="1309" y="180"/>
                  </a:cubicBezTo>
                  <a:cubicBezTo>
                    <a:pt x="1309" y="180"/>
                    <a:pt x="1309" y="180"/>
                    <a:pt x="1310" y="180"/>
                  </a:cubicBezTo>
                  <a:cubicBezTo>
                    <a:pt x="1310" y="179"/>
                    <a:pt x="1311" y="179"/>
                    <a:pt x="1311" y="179"/>
                  </a:cubicBezTo>
                  <a:cubicBezTo>
                    <a:pt x="1311" y="179"/>
                    <a:pt x="1311" y="178"/>
                    <a:pt x="1311" y="178"/>
                  </a:cubicBezTo>
                  <a:cubicBezTo>
                    <a:pt x="1310" y="178"/>
                    <a:pt x="1309" y="178"/>
                    <a:pt x="1308" y="177"/>
                  </a:cubicBezTo>
                  <a:cubicBezTo>
                    <a:pt x="1308" y="177"/>
                    <a:pt x="1308" y="177"/>
                    <a:pt x="1308" y="177"/>
                  </a:cubicBezTo>
                  <a:cubicBezTo>
                    <a:pt x="1307" y="176"/>
                    <a:pt x="1305" y="176"/>
                    <a:pt x="1305" y="174"/>
                  </a:cubicBezTo>
                  <a:cubicBezTo>
                    <a:pt x="1305" y="174"/>
                    <a:pt x="1305" y="173"/>
                    <a:pt x="1306" y="172"/>
                  </a:cubicBezTo>
                  <a:cubicBezTo>
                    <a:pt x="1306" y="172"/>
                    <a:pt x="1306" y="171"/>
                    <a:pt x="1307" y="172"/>
                  </a:cubicBezTo>
                  <a:cubicBezTo>
                    <a:pt x="1307" y="172"/>
                    <a:pt x="1308" y="172"/>
                    <a:pt x="1308" y="172"/>
                  </a:cubicBezTo>
                  <a:cubicBezTo>
                    <a:pt x="1309" y="172"/>
                    <a:pt x="1310" y="173"/>
                    <a:pt x="1310" y="173"/>
                  </a:cubicBezTo>
                  <a:cubicBezTo>
                    <a:pt x="1311" y="173"/>
                    <a:pt x="1312" y="174"/>
                    <a:pt x="1312" y="174"/>
                  </a:cubicBezTo>
                  <a:cubicBezTo>
                    <a:pt x="1313" y="174"/>
                    <a:pt x="1313" y="174"/>
                    <a:pt x="1313" y="174"/>
                  </a:cubicBezTo>
                  <a:cubicBezTo>
                    <a:pt x="1314" y="175"/>
                    <a:pt x="1315" y="175"/>
                    <a:pt x="1316" y="176"/>
                  </a:cubicBezTo>
                  <a:cubicBezTo>
                    <a:pt x="1316" y="176"/>
                    <a:pt x="1316" y="177"/>
                    <a:pt x="1316" y="177"/>
                  </a:cubicBezTo>
                  <a:cubicBezTo>
                    <a:pt x="1316" y="177"/>
                    <a:pt x="1317" y="176"/>
                    <a:pt x="1317" y="176"/>
                  </a:cubicBezTo>
                  <a:cubicBezTo>
                    <a:pt x="1317" y="176"/>
                    <a:pt x="1317" y="177"/>
                    <a:pt x="1318" y="177"/>
                  </a:cubicBezTo>
                  <a:cubicBezTo>
                    <a:pt x="1318" y="177"/>
                    <a:pt x="1318" y="178"/>
                    <a:pt x="1318" y="178"/>
                  </a:cubicBezTo>
                  <a:cubicBezTo>
                    <a:pt x="1318" y="179"/>
                    <a:pt x="1318" y="179"/>
                    <a:pt x="1318" y="179"/>
                  </a:cubicBezTo>
                  <a:cubicBezTo>
                    <a:pt x="1318" y="179"/>
                    <a:pt x="1318" y="180"/>
                    <a:pt x="1318" y="180"/>
                  </a:cubicBezTo>
                  <a:cubicBezTo>
                    <a:pt x="1318" y="180"/>
                    <a:pt x="1318" y="180"/>
                    <a:pt x="1318" y="181"/>
                  </a:cubicBezTo>
                  <a:cubicBezTo>
                    <a:pt x="1319" y="181"/>
                    <a:pt x="1319" y="181"/>
                    <a:pt x="1319" y="181"/>
                  </a:cubicBezTo>
                  <a:cubicBezTo>
                    <a:pt x="1320" y="181"/>
                    <a:pt x="1320" y="182"/>
                    <a:pt x="1320" y="183"/>
                  </a:cubicBezTo>
                  <a:cubicBezTo>
                    <a:pt x="1320" y="183"/>
                    <a:pt x="1321" y="183"/>
                    <a:pt x="1321" y="184"/>
                  </a:cubicBezTo>
                  <a:cubicBezTo>
                    <a:pt x="1321" y="184"/>
                    <a:pt x="1321" y="185"/>
                    <a:pt x="1321" y="185"/>
                  </a:cubicBezTo>
                  <a:cubicBezTo>
                    <a:pt x="1322" y="186"/>
                    <a:pt x="1322" y="186"/>
                    <a:pt x="1322" y="187"/>
                  </a:cubicBezTo>
                  <a:cubicBezTo>
                    <a:pt x="1323" y="187"/>
                    <a:pt x="1323" y="188"/>
                    <a:pt x="1324" y="188"/>
                  </a:cubicBezTo>
                  <a:cubicBezTo>
                    <a:pt x="1324" y="188"/>
                    <a:pt x="1324" y="188"/>
                    <a:pt x="1324" y="188"/>
                  </a:cubicBezTo>
                  <a:cubicBezTo>
                    <a:pt x="1325" y="188"/>
                    <a:pt x="1325" y="190"/>
                    <a:pt x="1325" y="191"/>
                  </a:cubicBezTo>
                  <a:cubicBezTo>
                    <a:pt x="1325" y="191"/>
                    <a:pt x="1325" y="191"/>
                    <a:pt x="1325" y="192"/>
                  </a:cubicBezTo>
                  <a:cubicBezTo>
                    <a:pt x="1325" y="192"/>
                    <a:pt x="1325" y="192"/>
                    <a:pt x="1325" y="193"/>
                  </a:cubicBezTo>
                  <a:cubicBezTo>
                    <a:pt x="1325" y="193"/>
                    <a:pt x="1325" y="193"/>
                    <a:pt x="1325" y="193"/>
                  </a:cubicBezTo>
                  <a:cubicBezTo>
                    <a:pt x="1325" y="193"/>
                    <a:pt x="1326" y="194"/>
                    <a:pt x="1326" y="194"/>
                  </a:cubicBezTo>
                  <a:cubicBezTo>
                    <a:pt x="1326" y="194"/>
                    <a:pt x="1326" y="195"/>
                    <a:pt x="1325" y="195"/>
                  </a:cubicBezTo>
                  <a:cubicBezTo>
                    <a:pt x="1325" y="196"/>
                    <a:pt x="1325" y="196"/>
                    <a:pt x="1325" y="196"/>
                  </a:cubicBezTo>
                  <a:cubicBezTo>
                    <a:pt x="1325" y="197"/>
                    <a:pt x="1325" y="197"/>
                    <a:pt x="1325" y="198"/>
                  </a:cubicBezTo>
                  <a:cubicBezTo>
                    <a:pt x="1325" y="198"/>
                    <a:pt x="1326" y="198"/>
                    <a:pt x="1326" y="198"/>
                  </a:cubicBezTo>
                  <a:cubicBezTo>
                    <a:pt x="1326" y="199"/>
                    <a:pt x="1327" y="198"/>
                    <a:pt x="1327" y="198"/>
                  </a:cubicBezTo>
                  <a:cubicBezTo>
                    <a:pt x="1328" y="197"/>
                    <a:pt x="1329" y="197"/>
                    <a:pt x="1329" y="197"/>
                  </a:cubicBezTo>
                  <a:cubicBezTo>
                    <a:pt x="1330" y="197"/>
                    <a:pt x="1330" y="197"/>
                    <a:pt x="1330" y="197"/>
                  </a:cubicBezTo>
                  <a:cubicBezTo>
                    <a:pt x="1330" y="197"/>
                    <a:pt x="1331" y="198"/>
                    <a:pt x="1331" y="199"/>
                  </a:cubicBezTo>
                  <a:cubicBezTo>
                    <a:pt x="1331" y="199"/>
                    <a:pt x="1331" y="199"/>
                    <a:pt x="1331" y="199"/>
                  </a:cubicBezTo>
                  <a:cubicBezTo>
                    <a:pt x="1331" y="199"/>
                    <a:pt x="1331" y="199"/>
                    <a:pt x="1331" y="199"/>
                  </a:cubicBezTo>
                  <a:cubicBezTo>
                    <a:pt x="1332" y="200"/>
                    <a:pt x="1332" y="200"/>
                    <a:pt x="1332" y="201"/>
                  </a:cubicBezTo>
                  <a:cubicBezTo>
                    <a:pt x="1332" y="201"/>
                    <a:pt x="1332" y="201"/>
                    <a:pt x="1332" y="201"/>
                  </a:cubicBezTo>
                  <a:cubicBezTo>
                    <a:pt x="1332" y="201"/>
                    <a:pt x="1332" y="201"/>
                    <a:pt x="1333" y="200"/>
                  </a:cubicBezTo>
                  <a:cubicBezTo>
                    <a:pt x="1333" y="199"/>
                    <a:pt x="1333" y="197"/>
                    <a:pt x="1334" y="197"/>
                  </a:cubicBezTo>
                  <a:cubicBezTo>
                    <a:pt x="1335" y="197"/>
                    <a:pt x="1335" y="197"/>
                    <a:pt x="1335" y="197"/>
                  </a:cubicBezTo>
                  <a:cubicBezTo>
                    <a:pt x="1336" y="197"/>
                    <a:pt x="1336" y="197"/>
                    <a:pt x="1336" y="198"/>
                  </a:cubicBezTo>
                  <a:cubicBezTo>
                    <a:pt x="1336" y="198"/>
                    <a:pt x="1336" y="198"/>
                    <a:pt x="1336" y="198"/>
                  </a:cubicBezTo>
                  <a:cubicBezTo>
                    <a:pt x="1336" y="199"/>
                    <a:pt x="1337" y="199"/>
                    <a:pt x="1337" y="199"/>
                  </a:cubicBezTo>
                  <a:cubicBezTo>
                    <a:pt x="1337" y="199"/>
                    <a:pt x="1337" y="199"/>
                    <a:pt x="1337" y="199"/>
                  </a:cubicBezTo>
                  <a:cubicBezTo>
                    <a:pt x="1337" y="200"/>
                    <a:pt x="1337" y="200"/>
                    <a:pt x="1337" y="200"/>
                  </a:cubicBezTo>
                  <a:cubicBezTo>
                    <a:pt x="1337" y="200"/>
                    <a:pt x="1337" y="200"/>
                    <a:pt x="1337" y="200"/>
                  </a:cubicBezTo>
                  <a:cubicBezTo>
                    <a:pt x="1337" y="200"/>
                    <a:pt x="1337" y="200"/>
                    <a:pt x="1337" y="199"/>
                  </a:cubicBezTo>
                  <a:cubicBezTo>
                    <a:pt x="1337" y="199"/>
                    <a:pt x="1337" y="199"/>
                    <a:pt x="1337" y="198"/>
                  </a:cubicBezTo>
                  <a:cubicBezTo>
                    <a:pt x="1337" y="197"/>
                    <a:pt x="1337" y="195"/>
                    <a:pt x="1336" y="195"/>
                  </a:cubicBezTo>
                  <a:cubicBezTo>
                    <a:pt x="1336" y="194"/>
                    <a:pt x="1336" y="194"/>
                    <a:pt x="1335" y="194"/>
                  </a:cubicBezTo>
                  <a:cubicBezTo>
                    <a:pt x="1335" y="194"/>
                    <a:pt x="1335" y="194"/>
                    <a:pt x="1335" y="194"/>
                  </a:cubicBezTo>
                  <a:cubicBezTo>
                    <a:pt x="1334" y="194"/>
                    <a:pt x="1334" y="194"/>
                    <a:pt x="1334" y="194"/>
                  </a:cubicBezTo>
                  <a:cubicBezTo>
                    <a:pt x="1333" y="194"/>
                    <a:pt x="1332" y="194"/>
                    <a:pt x="1332" y="194"/>
                  </a:cubicBezTo>
                  <a:cubicBezTo>
                    <a:pt x="1331" y="193"/>
                    <a:pt x="1331" y="192"/>
                    <a:pt x="1332" y="192"/>
                  </a:cubicBezTo>
                  <a:cubicBezTo>
                    <a:pt x="1332" y="191"/>
                    <a:pt x="1332" y="190"/>
                    <a:pt x="1332" y="190"/>
                  </a:cubicBezTo>
                  <a:cubicBezTo>
                    <a:pt x="1332" y="189"/>
                    <a:pt x="1331" y="189"/>
                    <a:pt x="1331" y="189"/>
                  </a:cubicBezTo>
                  <a:cubicBezTo>
                    <a:pt x="1331" y="189"/>
                    <a:pt x="1331" y="188"/>
                    <a:pt x="1330" y="188"/>
                  </a:cubicBezTo>
                  <a:cubicBezTo>
                    <a:pt x="1330" y="188"/>
                    <a:pt x="1330" y="188"/>
                    <a:pt x="1330" y="187"/>
                  </a:cubicBezTo>
                  <a:cubicBezTo>
                    <a:pt x="1330" y="187"/>
                    <a:pt x="1329" y="186"/>
                    <a:pt x="1329" y="186"/>
                  </a:cubicBezTo>
                  <a:cubicBezTo>
                    <a:pt x="1329" y="186"/>
                    <a:pt x="1328" y="186"/>
                    <a:pt x="1328" y="185"/>
                  </a:cubicBezTo>
                  <a:cubicBezTo>
                    <a:pt x="1328" y="184"/>
                    <a:pt x="1328" y="184"/>
                    <a:pt x="1328" y="184"/>
                  </a:cubicBezTo>
                  <a:cubicBezTo>
                    <a:pt x="1328" y="184"/>
                    <a:pt x="1327" y="184"/>
                    <a:pt x="1327" y="184"/>
                  </a:cubicBezTo>
                  <a:cubicBezTo>
                    <a:pt x="1327" y="184"/>
                    <a:pt x="1327" y="184"/>
                    <a:pt x="1327" y="184"/>
                  </a:cubicBezTo>
                  <a:cubicBezTo>
                    <a:pt x="1327" y="184"/>
                    <a:pt x="1326" y="184"/>
                    <a:pt x="1326" y="184"/>
                  </a:cubicBezTo>
                  <a:cubicBezTo>
                    <a:pt x="1326" y="184"/>
                    <a:pt x="1325" y="184"/>
                    <a:pt x="1325" y="184"/>
                  </a:cubicBezTo>
                  <a:cubicBezTo>
                    <a:pt x="1325" y="184"/>
                    <a:pt x="1325" y="183"/>
                    <a:pt x="1325" y="183"/>
                  </a:cubicBezTo>
                  <a:cubicBezTo>
                    <a:pt x="1325" y="183"/>
                    <a:pt x="1325" y="183"/>
                    <a:pt x="1325" y="182"/>
                  </a:cubicBezTo>
                  <a:cubicBezTo>
                    <a:pt x="1326" y="182"/>
                    <a:pt x="1326" y="182"/>
                    <a:pt x="1326" y="182"/>
                  </a:cubicBezTo>
                  <a:cubicBezTo>
                    <a:pt x="1326" y="182"/>
                    <a:pt x="1326" y="182"/>
                    <a:pt x="1326" y="182"/>
                  </a:cubicBezTo>
                  <a:cubicBezTo>
                    <a:pt x="1326" y="181"/>
                    <a:pt x="1326" y="181"/>
                    <a:pt x="1327" y="181"/>
                  </a:cubicBezTo>
                  <a:cubicBezTo>
                    <a:pt x="1327" y="181"/>
                    <a:pt x="1327" y="180"/>
                    <a:pt x="1327" y="180"/>
                  </a:cubicBezTo>
                  <a:cubicBezTo>
                    <a:pt x="1327" y="180"/>
                    <a:pt x="1327" y="179"/>
                    <a:pt x="1327" y="179"/>
                  </a:cubicBezTo>
                  <a:cubicBezTo>
                    <a:pt x="1328" y="179"/>
                    <a:pt x="1328" y="178"/>
                    <a:pt x="1328" y="178"/>
                  </a:cubicBezTo>
                  <a:cubicBezTo>
                    <a:pt x="1329" y="178"/>
                    <a:pt x="1329" y="178"/>
                    <a:pt x="1330" y="177"/>
                  </a:cubicBezTo>
                  <a:cubicBezTo>
                    <a:pt x="1330" y="177"/>
                    <a:pt x="1331" y="177"/>
                    <a:pt x="1331" y="176"/>
                  </a:cubicBezTo>
                  <a:cubicBezTo>
                    <a:pt x="1331" y="176"/>
                    <a:pt x="1331" y="176"/>
                    <a:pt x="1331" y="176"/>
                  </a:cubicBezTo>
                  <a:cubicBezTo>
                    <a:pt x="1332" y="176"/>
                    <a:pt x="1333" y="175"/>
                    <a:pt x="1333" y="175"/>
                  </a:cubicBezTo>
                  <a:cubicBezTo>
                    <a:pt x="1333" y="175"/>
                    <a:pt x="1333" y="175"/>
                    <a:pt x="1334" y="175"/>
                  </a:cubicBezTo>
                  <a:cubicBezTo>
                    <a:pt x="1334" y="176"/>
                    <a:pt x="1334" y="176"/>
                    <a:pt x="1334" y="176"/>
                  </a:cubicBezTo>
                  <a:cubicBezTo>
                    <a:pt x="1334" y="176"/>
                    <a:pt x="1334" y="176"/>
                    <a:pt x="1334" y="176"/>
                  </a:cubicBezTo>
                  <a:cubicBezTo>
                    <a:pt x="1334" y="177"/>
                    <a:pt x="1334" y="177"/>
                    <a:pt x="1334" y="177"/>
                  </a:cubicBezTo>
                  <a:cubicBezTo>
                    <a:pt x="1334" y="177"/>
                    <a:pt x="1334" y="178"/>
                    <a:pt x="1334" y="178"/>
                  </a:cubicBezTo>
                  <a:cubicBezTo>
                    <a:pt x="1333" y="178"/>
                    <a:pt x="1333" y="179"/>
                    <a:pt x="1334" y="179"/>
                  </a:cubicBezTo>
                  <a:cubicBezTo>
                    <a:pt x="1334" y="179"/>
                    <a:pt x="1334" y="179"/>
                    <a:pt x="1335" y="179"/>
                  </a:cubicBezTo>
                  <a:cubicBezTo>
                    <a:pt x="1335" y="179"/>
                    <a:pt x="1335" y="179"/>
                    <a:pt x="1335" y="178"/>
                  </a:cubicBezTo>
                  <a:cubicBezTo>
                    <a:pt x="1335" y="177"/>
                    <a:pt x="1336" y="176"/>
                    <a:pt x="1337" y="176"/>
                  </a:cubicBezTo>
                  <a:cubicBezTo>
                    <a:pt x="1337" y="176"/>
                    <a:pt x="1337" y="176"/>
                    <a:pt x="1337" y="176"/>
                  </a:cubicBezTo>
                  <a:cubicBezTo>
                    <a:pt x="1337" y="175"/>
                    <a:pt x="1338" y="175"/>
                    <a:pt x="1338" y="174"/>
                  </a:cubicBezTo>
                  <a:cubicBezTo>
                    <a:pt x="1338" y="174"/>
                    <a:pt x="1338" y="174"/>
                    <a:pt x="1338" y="174"/>
                  </a:cubicBezTo>
                  <a:cubicBezTo>
                    <a:pt x="1338" y="174"/>
                    <a:pt x="1338" y="174"/>
                    <a:pt x="1338" y="173"/>
                  </a:cubicBezTo>
                  <a:cubicBezTo>
                    <a:pt x="1338" y="172"/>
                    <a:pt x="1340" y="172"/>
                    <a:pt x="1340" y="171"/>
                  </a:cubicBezTo>
                  <a:cubicBezTo>
                    <a:pt x="1340" y="171"/>
                    <a:pt x="1340" y="171"/>
                    <a:pt x="1340" y="171"/>
                  </a:cubicBezTo>
                  <a:cubicBezTo>
                    <a:pt x="1341" y="171"/>
                    <a:pt x="1342" y="171"/>
                    <a:pt x="1342" y="170"/>
                  </a:cubicBezTo>
                  <a:cubicBezTo>
                    <a:pt x="1342" y="170"/>
                    <a:pt x="1342" y="170"/>
                    <a:pt x="1342" y="170"/>
                  </a:cubicBezTo>
                  <a:cubicBezTo>
                    <a:pt x="1343" y="169"/>
                    <a:pt x="1343" y="169"/>
                    <a:pt x="1343" y="169"/>
                  </a:cubicBezTo>
                  <a:cubicBezTo>
                    <a:pt x="1344" y="168"/>
                    <a:pt x="1344" y="168"/>
                    <a:pt x="1344" y="168"/>
                  </a:cubicBezTo>
                  <a:cubicBezTo>
                    <a:pt x="1345" y="168"/>
                    <a:pt x="1345" y="169"/>
                    <a:pt x="1346" y="169"/>
                  </a:cubicBezTo>
                  <a:cubicBezTo>
                    <a:pt x="1346" y="169"/>
                    <a:pt x="1346" y="169"/>
                    <a:pt x="1346" y="169"/>
                  </a:cubicBezTo>
                  <a:cubicBezTo>
                    <a:pt x="1346" y="170"/>
                    <a:pt x="1347" y="170"/>
                    <a:pt x="1348" y="171"/>
                  </a:cubicBezTo>
                  <a:cubicBezTo>
                    <a:pt x="1348" y="171"/>
                    <a:pt x="1348" y="171"/>
                    <a:pt x="1348" y="171"/>
                  </a:cubicBezTo>
                  <a:cubicBezTo>
                    <a:pt x="1349" y="171"/>
                    <a:pt x="1349" y="172"/>
                    <a:pt x="1349" y="172"/>
                  </a:cubicBezTo>
                  <a:cubicBezTo>
                    <a:pt x="1349" y="172"/>
                    <a:pt x="1349" y="173"/>
                    <a:pt x="1349" y="173"/>
                  </a:cubicBezTo>
                  <a:cubicBezTo>
                    <a:pt x="1349" y="174"/>
                    <a:pt x="1350" y="174"/>
                    <a:pt x="1350" y="174"/>
                  </a:cubicBezTo>
                  <a:cubicBezTo>
                    <a:pt x="1351" y="174"/>
                    <a:pt x="1351" y="174"/>
                    <a:pt x="1351" y="174"/>
                  </a:cubicBezTo>
                  <a:cubicBezTo>
                    <a:pt x="1351" y="174"/>
                    <a:pt x="1352" y="174"/>
                    <a:pt x="1352" y="174"/>
                  </a:cubicBezTo>
                  <a:cubicBezTo>
                    <a:pt x="1353" y="174"/>
                    <a:pt x="1354" y="174"/>
                    <a:pt x="1355" y="174"/>
                  </a:cubicBezTo>
                  <a:cubicBezTo>
                    <a:pt x="1355" y="174"/>
                    <a:pt x="1355" y="174"/>
                    <a:pt x="1356" y="174"/>
                  </a:cubicBezTo>
                  <a:cubicBezTo>
                    <a:pt x="1356" y="174"/>
                    <a:pt x="1356" y="174"/>
                    <a:pt x="1356" y="174"/>
                  </a:cubicBezTo>
                  <a:cubicBezTo>
                    <a:pt x="1357" y="174"/>
                    <a:pt x="1358" y="174"/>
                    <a:pt x="1359" y="175"/>
                  </a:cubicBezTo>
                  <a:cubicBezTo>
                    <a:pt x="1359" y="175"/>
                    <a:pt x="1359" y="176"/>
                    <a:pt x="1359" y="177"/>
                  </a:cubicBezTo>
                  <a:cubicBezTo>
                    <a:pt x="1359" y="177"/>
                    <a:pt x="1359" y="177"/>
                    <a:pt x="1359" y="177"/>
                  </a:cubicBezTo>
                  <a:cubicBezTo>
                    <a:pt x="1359" y="178"/>
                    <a:pt x="1359" y="178"/>
                    <a:pt x="1359" y="178"/>
                  </a:cubicBezTo>
                  <a:cubicBezTo>
                    <a:pt x="1359" y="178"/>
                    <a:pt x="1359" y="178"/>
                    <a:pt x="1360" y="178"/>
                  </a:cubicBezTo>
                  <a:cubicBezTo>
                    <a:pt x="1360" y="178"/>
                    <a:pt x="1360" y="178"/>
                    <a:pt x="1360" y="177"/>
                  </a:cubicBezTo>
                  <a:cubicBezTo>
                    <a:pt x="1360" y="177"/>
                    <a:pt x="1360" y="177"/>
                    <a:pt x="1360" y="177"/>
                  </a:cubicBezTo>
                  <a:cubicBezTo>
                    <a:pt x="1360" y="177"/>
                    <a:pt x="1360" y="177"/>
                    <a:pt x="1360" y="177"/>
                  </a:cubicBezTo>
                  <a:cubicBezTo>
                    <a:pt x="1361" y="177"/>
                    <a:pt x="1361" y="177"/>
                    <a:pt x="1361" y="177"/>
                  </a:cubicBezTo>
                  <a:cubicBezTo>
                    <a:pt x="1361" y="177"/>
                    <a:pt x="1361" y="177"/>
                    <a:pt x="1361" y="177"/>
                  </a:cubicBezTo>
                  <a:cubicBezTo>
                    <a:pt x="1362" y="177"/>
                    <a:pt x="1362" y="178"/>
                    <a:pt x="1362" y="178"/>
                  </a:cubicBezTo>
                  <a:cubicBezTo>
                    <a:pt x="1362" y="178"/>
                    <a:pt x="1362" y="178"/>
                    <a:pt x="1362" y="178"/>
                  </a:cubicBezTo>
                  <a:cubicBezTo>
                    <a:pt x="1362" y="178"/>
                    <a:pt x="1363" y="177"/>
                    <a:pt x="1364" y="177"/>
                  </a:cubicBezTo>
                  <a:cubicBezTo>
                    <a:pt x="1364" y="176"/>
                    <a:pt x="1365" y="176"/>
                    <a:pt x="1366" y="176"/>
                  </a:cubicBezTo>
                  <a:cubicBezTo>
                    <a:pt x="1366" y="176"/>
                    <a:pt x="1367" y="176"/>
                    <a:pt x="1367" y="176"/>
                  </a:cubicBezTo>
                  <a:cubicBezTo>
                    <a:pt x="1367" y="176"/>
                    <a:pt x="1367" y="176"/>
                    <a:pt x="1368" y="177"/>
                  </a:cubicBezTo>
                  <a:cubicBezTo>
                    <a:pt x="1368" y="177"/>
                    <a:pt x="1367" y="178"/>
                    <a:pt x="1367" y="179"/>
                  </a:cubicBezTo>
                  <a:cubicBezTo>
                    <a:pt x="1366" y="179"/>
                    <a:pt x="1366" y="180"/>
                    <a:pt x="1366" y="181"/>
                  </a:cubicBezTo>
                  <a:cubicBezTo>
                    <a:pt x="1366" y="182"/>
                    <a:pt x="1366" y="182"/>
                    <a:pt x="1366" y="182"/>
                  </a:cubicBezTo>
                  <a:cubicBezTo>
                    <a:pt x="1365" y="183"/>
                    <a:pt x="1365" y="183"/>
                    <a:pt x="1365" y="185"/>
                  </a:cubicBezTo>
                  <a:cubicBezTo>
                    <a:pt x="1366" y="185"/>
                    <a:pt x="1365" y="187"/>
                    <a:pt x="1364" y="188"/>
                  </a:cubicBezTo>
                  <a:cubicBezTo>
                    <a:pt x="1364" y="188"/>
                    <a:pt x="1364" y="189"/>
                    <a:pt x="1364" y="190"/>
                  </a:cubicBezTo>
                  <a:cubicBezTo>
                    <a:pt x="1364" y="190"/>
                    <a:pt x="1364" y="190"/>
                    <a:pt x="1364" y="190"/>
                  </a:cubicBezTo>
                  <a:cubicBezTo>
                    <a:pt x="1364" y="190"/>
                    <a:pt x="1364" y="190"/>
                    <a:pt x="1364" y="190"/>
                  </a:cubicBezTo>
                  <a:cubicBezTo>
                    <a:pt x="1365" y="190"/>
                    <a:pt x="1365" y="190"/>
                    <a:pt x="1366" y="190"/>
                  </a:cubicBezTo>
                  <a:cubicBezTo>
                    <a:pt x="1367" y="190"/>
                    <a:pt x="1367" y="191"/>
                    <a:pt x="1367" y="191"/>
                  </a:cubicBezTo>
                  <a:cubicBezTo>
                    <a:pt x="1368" y="192"/>
                    <a:pt x="1369" y="192"/>
                    <a:pt x="1369" y="193"/>
                  </a:cubicBezTo>
                  <a:cubicBezTo>
                    <a:pt x="1369" y="193"/>
                    <a:pt x="1370" y="194"/>
                    <a:pt x="1369" y="195"/>
                  </a:cubicBezTo>
                  <a:cubicBezTo>
                    <a:pt x="1369" y="195"/>
                    <a:pt x="1369" y="196"/>
                    <a:pt x="1369" y="196"/>
                  </a:cubicBezTo>
                  <a:cubicBezTo>
                    <a:pt x="1368" y="196"/>
                    <a:pt x="1367" y="196"/>
                    <a:pt x="1367" y="196"/>
                  </a:cubicBezTo>
                  <a:cubicBezTo>
                    <a:pt x="1366" y="196"/>
                    <a:pt x="1366" y="196"/>
                    <a:pt x="1365" y="196"/>
                  </a:cubicBezTo>
                  <a:cubicBezTo>
                    <a:pt x="1365" y="196"/>
                    <a:pt x="1364" y="196"/>
                    <a:pt x="1364" y="196"/>
                  </a:cubicBezTo>
                  <a:cubicBezTo>
                    <a:pt x="1363" y="196"/>
                    <a:pt x="1363" y="196"/>
                    <a:pt x="1363" y="196"/>
                  </a:cubicBezTo>
                  <a:cubicBezTo>
                    <a:pt x="1363" y="196"/>
                    <a:pt x="1363" y="196"/>
                    <a:pt x="1363" y="196"/>
                  </a:cubicBezTo>
                  <a:cubicBezTo>
                    <a:pt x="1362" y="196"/>
                    <a:pt x="1361" y="196"/>
                    <a:pt x="1360" y="196"/>
                  </a:cubicBezTo>
                  <a:cubicBezTo>
                    <a:pt x="1360" y="196"/>
                    <a:pt x="1360" y="196"/>
                    <a:pt x="1360" y="196"/>
                  </a:cubicBezTo>
                  <a:cubicBezTo>
                    <a:pt x="1360" y="197"/>
                    <a:pt x="1360" y="197"/>
                    <a:pt x="1360" y="197"/>
                  </a:cubicBezTo>
                  <a:cubicBezTo>
                    <a:pt x="1361" y="197"/>
                    <a:pt x="1361" y="197"/>
                    <a:pt x="1362" y="197"/>
                  </a:cubicBezTo>
                  <a:cubicBezTo>
                    <a:pt x="1363" y="197"/>
                    <a:pt x="1363" y="198"/>
                    <a:pt x="1363" y="198"/>
                  </a:cubicBezTo>
                  <a:cubicBezTo>
                    <a:pt x="1364" y="198"/>
                    <a:pt x="1365" y="199"/>
                    <a:pt x="1365" y="199"/>
                  </a:cubicBezTo>
                  <a:cubicBezTo>
                    <a:pt x="1365" y="200"/>
                    <a:pt x="1365" y="200"/>
                    <a:pt x="1364" y="201"/>
                  </a:cubicBezTo>
                  <a:cubicBezTo>
                    <a:pt x="1363" y="202"/>
                    <a:pt x="1362" y="203"/>
                    <a:pt x="1360" y="203"/>
                  </a:cubicBezTo>
                  <a:cubicBezTo>
                    <a:pt x="1360" y="203"/>
                    <a:pt x="1359" y="203"/>
                    <a:pt x="1359" y="204"/>
                  </a:cubicBezTo>
                  <a:cubicBezTo>
                    <a:pt x="1359" y="204"/>
                    <a:pt x="1358" y="204"/>
                    <a:pt x="1358" y="204"/>
                  </a:cubicBezTo>
                  <a:cubicBezTo>
                    <a:pt x="1357" y="204"/>
                    <a:pt x="1357" y="204"/>
                    <a:pt x="1357" y="204"/>
                  </a:cubicBezTo>
                  <a:cubicBezTo>
                    <a:pt x="1356" y="204"/>
                    <a:pt x="1356" y="204"/>
                    <a:pt x="1356" y="204"/>
                  </a:cubicBezTo>
                  <a:cubicBezTo>
                    <a:pt x="1355" y="204"/>
                    <a:pt x="1355" y="204"/>
                    <a:pt x="1355" y="204"/>
                  </a:cubicBezTo>
                  <a:cubicBezTo>
                    <a:pt x="1355" y="204"/>
                    <a:pt x="1355" y="204"/>
                    <a:pt x="1355" y="204"/>
                  </a:cubicBezTo>
                  <a:cubicBezTo>
                    <a:pt x="1354" y="204"/>
                    <a:pt x="1353" y="205"/>
                    <a:pt x="1352" y="205"/>
                  </a:cubicBezTo>
                  <a:cubicBezTo>
                    <a:pt x="1352" y="205"/>
                    <a:pt x="1352" y="205"/>
                    <a:pt x="1352" y="205"/>
                  </a:cubicBezTo>
                  <a:cubicBezTo>
                    <a:pt x="1352" y="206"/>
                    <a:pt x="1352" y="206"/>
                    <a:pt x="1352" y="206"/>
                  </a:cubicBezTo>
                  <a:cubicBezTo>
                    <a:pt x="1352" y="206"/>
                    <a:pt x="1352" y="206"/>
                    <a:pt x="1352" y="206"/>
                  </a:cubicBezTo>
                  <a:cubicBezTo>
                    <a:pt x="1352" y="206"/>
                    <a:pt x="1352" y="206"/>
                    <a:pt x="1352" y="206"/>
                  </a:cubicBezTo>
                  <a:cubicBezTo>
                    <a:pt x="1352" y="206"/>
                    <a:pt x="1353" y="206"/>
                    <a:pt x="1353" y="206"/>
                  </a:cubicBezTo>
                  <a:cubicBezTo>
                    <a:pt x="1353" y="206"/>
                    <a:pt x="1353" y="206"/>
                    <a:pt x="1353" y="206"/>
                  </a:cubicBezTo>
                  <a:cubicBezTo>
                    <a:pt x="1353" y="206"/>
                    <a:pt x="1353" y="206"/>
                    <a:pt x="1354" y="206"/>
                  </a:cubicBezTo>
                  <a:cubicBezTo>
                    <a:pt x="1354" y="206"/>
                    <a:pt x="1354" y="206"/>
                    <a:pt x="1354" y="206"/>
                  </a:cubicBezTo>
                  <a:cubicBezTo>
                    <a:pt x="1354" y="206"/>
                    <a:pt x="1354" y="206"/>
                    <a:pt x="1355" y="206"/>
                  </a:cubicBezTo>
                  <a:cubicBezTo>
                    <a:pt x="1355" y="206"/>
                    <a:pt x="1355" y="207"/>
                    <a:pt x="1355" y="207"/>
                  </a:cubicBezTo>
                  <a:cubicBezTo>
                    <a:pt x="1355" y="207"/>
                    <a:pt x="1355" y="207"/>
                    <a:pt x="1355" y="207"/>
                  </a:cubicBezTo>
                  <a:cubicBezTo>
                    <a:pt x="1355" y="207"/>
                    <a:pt x="1355" y="207"/>
                    <a:pt x="1356" y="207"/>
                  </a:cubicBezTo>
                  <a:cubicBezTo>
                    <a:pt x="1356" y="207"/>
                    <a:pt x="1356" y="207"/>
                    <a:pt x="1356" y="207"/>
                  </a:cubicBezTo>
                  <a:cubicBezTo>
                    <a:pt x="1357" y="207"/>
                    <a:pt x="1357" y="207"/>
                    <a:pt x="1357" y="207"/>
                  </a:cubicBezTo>
                  <a:cubicBezTo>
                    <a:pt x="1357" y="207"/>
                    <a:pt x="1357" y="207"/>
                    <a:pt x="1357" y="207"/>
                  </a:cubicBezTo>
                  <a:cubicBezTo>
                    <a:pt x="1358" y="207"/>
                    <a:pt x="1358" y="207"/>
                    <a:pt x="1358" y="207"/>
                  </a:cubicBezTo>
                  <a:cubicBezTo>
                    <a:pt x="1359" y="208"/>
                    <a:pt x="1359" y="209"/>
                    <a:pt x="1359" y="210"/>
                  </a:cubicBezTo>
                  <a:cubicBezTo>
                    <a:pt x="1359" y="210"/>
                    <a:pt x="1359" y="210"/>
                    <a:pt x="1359" y="210"/>
                  </a:cubicBezTo>
                  <a:cubicBezTo>
                    <a:pt x="1359" y="211"/>
                    <a:pt x="1359" y="212"/>
                    <a:pt x="1358" y="213"/>
                  </a:cubicBezTo>
                  <a:cubicBezTo>
                    <a:pt x="1358" y="213"/>
                    <a:pt x="1358" y="213"/>
                    <a:pt x="1358" y="213"/>
                  </a:cubicBezTo>
                  <a:cubicBezTo>
                    <a:pt x="1357" y="213"/>
                    <a:pt x="1357" y="213"/>
                    <a:pt x="1357" y="214"/>
                  </a:cubicBezTo>
                  <a:cubicBezTo>
                    <a:pt x="1357" y="214"/>
                    <a:pt x="1357" y="214"/>
                    <a:pt x="1357" y="214"/>
                  </a:cubicBezTo>
                  <a:cubicBezTo>
                    <a:pt x="1357" y="214"/>
                    <a:pt x="1357" y="214"/>
                    <a:pt x="1357" y="214"/>
                  </a:cubicBezTo>
                  <a:cubicBezTo>
                    <a:pt x="1357" y="214"/>
                    <a:pt x="1357" y="214"/>
                    <a:pt x="1357" y="214"/>
                  </a:cubicBezTo>
                  <a:cubicBezTo>
                    <a:pt x="1358" y="214"/>
                    <a:pt x="1358" y="214"/>
                    <a:pt x="1358" y="214"/>
                  </a:cubicBezTo>
                  <a:cubicBezTo>
                    <a:pt x="1358" y="214"/>
                    <a:pt x="1359" y="213"/>
                    <a:pt x="1360" y="213"/>
                  </a:cubicBezTo>
                  <a:cubicBezTo>
                    <a:pt x="1360" y="213"/>
                    <a:pt x="1361" y="212"/>
                    <a:pt x="1362" y="212"/>
                  </a:cubicBezTo>
                  <a:cubicBezTo>
                    <a:pt x="1362" y="212"/>
                    <a:pt x="1362" y="212"/>
                    <a:pt x="1362" y="212"/>
                  </a:cubicBezTo>
                  <a:cubicBezTo>
                    <a:pt x="1363" y="213"/>
                    <a:pt x="1364" y="214"/>
                    <a:pt x="1364" y="214"/>
                  </a:cubicBezTo>
                  <a:cubicBezTo>
                    <a:pt x="1364" y="215"/>
                    <a:pt x="1364" y="215"/>
                    <a:pt x="1364" y="216"/>
                  </a:cubicBezTo>
                  <a:cubicBezTo>
                    <a:pt x="1363" y="216"/>
                    <a:pt x="1363" y="216"/>
                    <a:pt x="1363" y="217"/>
                  </a:cubicBezTo>
                  <a:cubicBezTo>
                    <a:pt x="1363" y="217"/>
                    <a:pt x="1364" y="217"/>
                    <a:pt x="1364" y="217"/>
                  </a:cubicBezTo>
                  <a:cubicBezTo>
                    <a:pt x="1364" y="218"/>
                    <a:pt x="1364" y="218"/>
                    <a:pt x="1364" y="218"/>
                  </a:cubicBezTo>
                  <a:cubicBezTo>
                    <a:pt x="1364" y="218"/>
                    <a:pt x="1364" y="219"/>
                    <a:pt x="1364" y="219"/>
                  </a:cubicBezTo>
                  <a:cubicBezTo>
                    <a:pt x="1364" y="219"/>
                    <a:pt x="1363" y="220"/>
                    <a:pt x="1363" y="220"/>
                  </a:cubicBezTo>
                  <a:cubicBezTo>
                    <a:pt x="1363" y="221"/>
                    <a:pt x="1363" y="221"/>
                    <a:pt x="1363" y="221"/>
                  </a:cubicBezTo>
                  <a:cubicBezTo>
                    <a:pt x="1363" y="222"/>
                    <a:pt x="1362" y="222"/>
                    <a:pt x="1362" y="222"/>
                  </a:cubicBezTo>
                  <a:cubicBezTo>
                    <a:pt x="1362" y="222"/>
                    <a:pt x="1362" y="222"/>
                    <a:pt x="1363" y="222"/>
                  </a:cubicBezTo>
                  <a:cubicBezTo>
                    <a:pt x="1363" y="222"/>
                    <a:pt x="1363" y="222"/>
                    <a:pt x="1363" y="223"/>
                  </a:cubicBezTo>
                  <a:cubicBezTo>
                    <a:pt x="1363" y="223"/>
                    <a:pt x="1363" y="223"/>
                    <a:pt x="1362" y="224"/>
                  </a:cubicBezTo>
                  <a:cubicBezTo>
                    <a:pt x="1362" y="224"/>
                    <a:pt x="1361" y="226"/>
                    <a:pt x="1360" y="226"/>
                  </a:cubicBezTo>
                  <a:cubicBezTo>
                    <a:pt x="1360" y="226"/>
                    <a:pt x="1359" y="226"/>
                    <a:pt x="1358" y="226"/>
                  </a:cubicBezTo>
                  <a:cubicBezTo>
                    <a:pt x="1358" y="227"/>
                    <a:pt x="1358" y="227"/>
                    <a:pt x="1358" y="228"/>
                  </a:cubicBezTo>
                  <a:cubicBezTo>
                    <a:pt x="1358" y="228"/>
                    <a:pt x="1358" y="228"/>
                    <a:pt x="1358" y="228"/>
                  </a:cubicBezTo>
                  <a:cubicBezTo>
                    <a:pt x="1358" y="228"/>
                    <a:pt x="1359" y="228"/>
                    <a:pt x="1360" y="228"/>
                  </a:cubicBezTo>
                  <a:cubicBezTo>
                    <a:pt x="1360" y="227"/>
                    <a:pt x="1361" y="227"/>
                    <a:pt x="1361" y="227"/>
                  </a:cubicBezTo>
                  <a:cubicBezTo>
                    <a:pt x="1361" y="227"/>
                    <a:pt x="1361" y="227"/>
                    <a:pt x="1361" y="227"/>
                  </a:cubicBezTo>
                  <a:cubicBezTo>
                    <a:pt x="1362" y="227"/>
                    <a:pt x="1363" y="228"/>
                    <a:pt x="1363" y="229"/>
                  </a:cubicBezTo>
                  <a:cubicBezTo>
                    <a:pt x="1363" y="229"/>
                    <a:pt x="1362" y="229"/>
                    <a:pt x="1362" y="229"/>
                  </a:cubicBezTo>
                  <a:cubicBezTo>
                    <a:pt x="1362" y="229"/>
                    <a:pt x="1362" y="230"/>
                    <a:pt x="1362" y="230"/>
                  </a:cubicBezTo>
                  <a:cubicBezTo>
                    <a:pt x="1362" y="230"/>
                    <a:pt x="1362" y="230"/>
                    <a:pt x="1362" y="230"/>
                  </a:cubicBezTo>
                  <a:cubicBezTo>
                    <a:pt x="1363" y="230"/>
                    <a:pt x="1363" y="230"/>
                    <a:pt x="1363" y="230"/>
                  </a:cubicBezTo>
                  <a:cubicBezTo>
                    <a:pt x="1363" y="230"/>
                    <a:pt x="1363" y="230"/>
                    <a:pt x="1363" y="230"/>
                  </a:cubicBezTo>
                  <a:cubicBezTo>
                    <a:pt x="1364" y="230"/>
                    <a:pt x="1365" y="229"/>
                    <a:pt x="1366" y="229"/>
                  </a:cubicBezTo>
                  <a:cubicBezTo>
                    <a:pt x="1366" y="229"/>
                    <a:pt x="1366" y="229"/>
                    <a:pt x="1367" y="229"/>
                  </a:cubicBezTo>
                  <a:cubicBezTo>
                    <a:pt x="1367" y="229"/>
                    <a:pt x="1368" y="229"/>
                    <a:pt x="1369" y="229"/>
                  </a:cubicBezTo>
                  <a:cubicBezTo>
                    <a:pt x="1369" y="229"/>
                    <a:pt x="1370" y="229"/>
                    <a:pt x="1370" y="229"/>
                  </a:cubicBezTo>
                  <a:cubicBezTo>
                    <a:pt x="1371" y="230"/>
                    <a:pt x="1370" y="231"/>
                    <a:pt x="1370" y="232"/>
                  </a:cubicBezTo>
                  <a:cubicBezTo>
                    <a:pt x="1369" y="233"/>
                    <a:pt x="1368" y="233"/>
                    <a:pt x="1367" y="233"/>
                  </a:cubicBezTo>
                  <a:cubicBezTo>
                    <a:pt x="1367" y="233"/>
                    <a:pt x="1367" y="233"/>
                    <a:pt x="1367" y="233"/>
                  </a:cubicBezTo>
                  <a:close/>
                  <a:moveTo>
                    <a:pt x="360" y="375"/>
                  </a:moveTo>
                  <a:cubicBezTo>
                    <a:pt x="360" y="375"/>
                    <a:pt x="360" y="375"/>
                    <a:pt x="360" y="375"/>
                  </a:cubicBezTo>
                  <a:cubicBezTo>
                    <a:pt x="361" y="375"/>
                    <a:pt x="362" y="375"/>
                    <a:pt x="362" y="376"/>
                  </a:cubicBezTo>
                  <a:cubicBezTo>
                    <a:pt x="362" y="376"/>
                    <a:pt x="362" y="376"/>
                    <a:pt x="363" y="377"/>
                  </a:cubicBezTo>
                  <a:cubicBezTo>
                    <a:pt x="363" y="377"/>
                    <a:pt x="363" y="377"/>
                    <a:pt x="363" y="377"/>
                  </a:cubicBezTo>
                  <a:cubicBezTo>
                    <a:pt x="363" y="377"/>
                    <a:pt x="363" y="377"/>
                    <a:pt x="363" y="376"/>
                  </a:cubicBezTo>
                  <a:cubicBezTo>
                    <a:pt x="363" y="376"/>
                    <a:pt x="363" y="376"/>
                    <a:pt x="364" y="376"/>
                  </a:cubicBezTo>
                  <a:cubicBezTo>
                    <a:pt x="364" y="376"/>
                    <a:pt x="364" y="376"/>
                    <a:pt x="364" y="376"/>
                  </a:cubicBezTo>
                  <a:cubicBezTo>
                    <a:pt x="364" y="376"/>
                    <a:pt x="365" y="376"/>
                    <a:pt x="365" y="376"/>
                  </a:cubicBezTo>
                  <a:cubicBezTo>
                    <a:pt x="365" y="376"/>
                    <a:pt x="365" y="376"/>
                    <a:pt x="365" y="375"/>
                  </a:cubicBezTo>
                  <a:cubicBezTo>
                    <a:pt x="365" y="375"/>
                    <a:pt x="366" y="375"/>
                    <a:pt x="366" y="375"/>
                  </a:cubicBezTo>
                  <a:cubicBezTo>
                    <a:pt x="366" y="375"/>
                    <a:pt x="366" y="374"/>
                    <a:pt x="366" y="374"/>
                  </a:cubicBezTo>
                  <a:cubicBezTo>
                    <a:pt x="366" y="374"/>
                    <a:pt x="366" y="374"/>
                    <a:pt x="366" y="374"/>
                  </a:cubicBezTo>
                  <a:cubicBezTo>
                    <a:pt x="366" y="374"/>
                    <a:pt x="366" y="374"/>
                    <a:pt x="366" y="374"/>
                  </a:cubicBezTo>
                  <a:cubicBezTo>
                    <a:pt x="366" y="374"/>
                    <a:pt x="365" y="374"/>
                    <a:pt x="365" y="374"/>
                  </a:cubicBezTo>
                  <a:cubicBezTo>
                    <a:pt x="365" y="374"/>
                    <a:pt x="365" y="374"/>
                    <a:pt x="365" y="374"/>
                  </a:cubicBezTo>
                  <a:cubicBezTo>
                    <a:pt x="364" y="374"/>
                    <a:pt x="364" y="374"/>
                    <a:pt x="363" y="374"/>
                  </a:cubicBezTo>
                  <a:cubicBezTo>
                    <a:pt x="363" y="374"/>
                    <a:pt x="363" y="374"/>
                    <a:pt x="363" y="374"/>
                  </a:cubicBezTo>
                  <a:cubicBezTo>
                    <a:pt x="363" y="374"/>
                    <a:pt x="362" y="374"/>
                    <a:pt x="362" y="374"/>
                  </a:cubicBezTo>
                  <a:cubicBezTo>
                    <a:pt x="362" y="374"/>
                    <a:pt x="361" y="374"/>
                    <a:pt x="360" y="374"/>
                  </a:cubicBezTo>
                  <a:cubicBezTo>
                    <a:pt x="360" y="374"/>
                    <a:pt x="360" y="375"/>
                    <a:pt x="360" y="375"/>
                  </a:cubicBezTo>
                  <a:close/>
                  <a:moveTo>
                    <a:pt x="54" y="395"/>
                  </a:moveTo>
                  <a:cubicBezTo>
                    <a:pt x="53" y="395"/>
                    <a:pt x="53" y="395"/>
                    <a:pt x="54" y="395"/>
                  </a:cubicBezTo>
                  <a:cubicBezTo>
                    <a:pt x="54" y="396"/>
                    <a:pt x="54" y="396"/>
                    <a:pt x="54" y="396"/>
                  </a:cubicBezTo>
                  <a:cubicBezTo>
                    <a:pt x="54" y="396"/>
                    <a:pt x="54" y="397"/>
                    <a:pt x="54" y="397"/>
                  </a:cubicBezTo>
                  <a:cubicBezTo>
                    <a:pt x="55" y="397"/>
                    <a:pt x="55" y="397"/>
                    <a:pt x="55" y="397"/>
                  </a:cubicBezTo>
                  <a:cubicBezTo>
                    <a:pt x="54" y="397"/>
                    <a:pt x="54" y="397"/>
                    <a:pt x="54" y="397"/>
                  </a:cubicBezTo>
                  <a:cubicBezTo>
                    <a:pt x="54" y="397"/>
                    <a:pt x="54" y="397"/>
                    <a:pt x="54" y="398"/>
                  </a:cubicBezTo>
                  <a:cubicBezTo>
                    <a:pt x="54" y="398"/>
                    <a:pt x="54" y="399"/>
                    <a:pt x="54" y="399"/>
                  </a:cubicBezTo>
                  <a:cubicBezTo>
                    <a:pt x="54" y="399"/>
                    <a:pt x="54" y="399"/>
                    <a:pt x="54" y="399"/>
                  </a:cubicBezTo>
                  <a:cubicBezTo>
                    <a:pt x="55" y="399"/>
                    <a:pt x="55" y="399"/>
                    <a:pt x="55" y="400"/>
                  </a:cubicBezTo>
                  <a:cubicBezTo>
                    <a:pt x="55" y="400"/>
                    <a:pt x="55" y="400"/>
                    <a:pt x="55" y="400"/>
                  </a:cubicBezTo>
                  <a:cubicBezTo>
                    <a:pt x="55" y="400"/>
                    <a:pt x="55" y="400"/>
                    <a:pt x="56" y="400"/>
                  </a:cubicBezTo>
                  <a:cubicBezTo>
                    <a:pt x="56" y="400"/>
                    <a:pt x="56" y="400"/>
                    <a:pt x="56" y="400"/>
                  </a:cubicBezTo>
                  <a:cubicBezTo>
                    <a:pt x="57" y="400"/>
                    <a:pt x="57" y="399"/>
                    <a:pt x="57" y="399"/>
                  </a:cubicBezTo>
                  <a:cubicBezTo>
                    <a:pt x="57" y="399"/>
                    <a:pt x="57" y="399"/>
                    <a:pt x="57" y="398"/>
                  </a:cubicBezTo>
                  <a:cubicBezTo>
                    <a:pt x="57" y="398"/>
                    <a:pt x="57" y="398"/>
                    <a:pt x="57" y="398"/>
                  </a:cubicBezTo>
                  <a:cubicBezTo>
                    <a:pt x="57" y="397"/>
                    <a:pt x="57" y="397"/>
                    <a:pt x="56" y="397"/>
                  </a:cubicBezTo>
                  <a:cubicBezTo>
                    <a:pt x="56" y="397"/>
                    <a:pt x="56" y="397"/>
                    <a:pt x="56" y="396"/>
                  </a:cubicBezTo>
                  <a:cubicBezTo>
                    <a:pt x="56" y="396"/>
                    <a:pt x="55" y="396"/>
                    <a:pt x="55" y="396"/>
                  </a:cubicBezTo>
                  <a:cubicBezTo>
                    <a:pt x="55" y="396"/>
                    <a:pt x="55" y="396"/>
                    <a:pt x="55" y="395"/>
                  </a:cubicBezTo>
                  <a:cubicBezTo>
                    <a:pt x="55" y="395"/>
                    <a:pt x="55" y="395"/>
                    <a:pt x="55" y="395"/>
                  </a:cubicBezTo>
                  <a:cubicBezTo>
                    <a:pt x="54" y="395"/>
                    <a:pt x="54" y="395"/>
                    <a:pt x="54" y="395"/>
                  </a:cubicBezTo>
                  <a:cubicBezTo>
                    <a:pt x="54" y="395"/>
                    <a:pt x="54" y="395"/>
                    <a:pt x="54" y="395"/>
                  </a:cubicBezTo>
                  <a:cubicBezTo>
                    <a:pt x="54" y="395"/>
                    <a:pt x="54" y="395"/>
                    <a:pt x="54" y="395"/>
                  </a:cubicBezTo>
                  <a:close/>
                  <a:moveTo>
                    <a:pt x="32" y="430"/>
                  </a:moveTo>
                  <a:cubicBezTo>
                    <a:pt x="32" y="430"/>
                    <a:pt x="32" y="430"/>
                    <a:pt x="32" y="430"/>
                  </a:cubicBezTo>
                  <a:cubicBezTo>
                    <a:pt x="32" y="430"/>
                    <a:pt x="32" y="430"/>
                    <a:pt x="32" y="430"/>
                  </a:cubicBezTo>
                  <a:cubicBezTo>
                    <a:pt x="32" y="430"/>
                    <a:pt x="32" y="430"/>
                    <a:pt x="32" y="430"/>
                  </a:cubicBezTo>
                  <a:cubicBezTo>
                    <a:pt x="32" y="430"/>
                    <a:pt x="32" y="430"/>
                    <a:pt x="32" y="430"/>
                  </a:cubicBezTo>
                  <a:cubicBezTo>
                    <a:pt x="31" y="429"/>
                    <a:pt x="30" y="427"/>
                    <a:pt x="30" y="426"/>
                  </a:cubicBezTo>
                  <a:cubicBezTo>
                    <a:pt x="30" y="425"/>
                    <a:pt x="30" y="425"/>
                    <a:pt x="30" y="425"/>
                  </a:cubicBezTo>
                  <a:cubicBezTo>
                    <a:pt x="29" y="424"/>
                    <a:pt x="29" y="424"/>
                    <a:pt x="29" y="424"/>
                  </a:cubicBezTo>
                  <a:cubicBezTo>
                    <a:pt x="29" y="424"/>
                    <a:pt x="29" y="423"/>
                    <a:pt x="29" y="423"/>
                  </a:cubicBezTo>
                  <a:cubicBezTo>
                    <a:pt x="29" y="423"/>
                    <a:pt x="29" y="422"/>
                    <a:pt x="28" y="422"/>
                  </a:cubicBezTo>
                  <a:cubicBezTo>
                    <a:pt x="28" y="422"/>
                    <a:pt x="28" y="422"/>
                    <a:pt x="28" y="422"/>
                  </a:cubicBezTo>
                  <a:cubicBezTo>
                    <a:pt x="28" y="422"/>
                    <a:pt x="27" y="422"/>
                    <a:pt x="27" y="423"/>
                  </a:cubicBezTo>
                  <a:cubicBezTo>
                    <a:pt x="27" y="423"/>
                    <a:pt x="27" y="423"/>
                    <a:pt x="26" y="423"/>
                  </a:cubicBezTo>
                  <a:cubicBezTo>
                    <a:pt x="26" y="423"/>
                    <a:pt x="26" y="423"/>
                    <a:pt x="26" y="423"/>
                  </a:cubicBezTo>
                  <a:cubicBezTo>
                    <a:pt x="26" y="424"/>
                    <a:pt x="26" y="424"/>
                    <a:pt x="26" y="424"/>
                  </a:cubicBezTo>
                  <a:cubicBezTo>
                    <a:pt x="26" y="424"/>
                    <a:pt x="26" y="424"/>
                    <a:pt x="26" y="425"/>
                  </a:cubicBezTo>
                  <a:cubicBezTo>
                    <a:pt x="26" y="425"/>
                    <a:pt x="25" y="425"/>
                    <a:pt x="25" y="425"/>
                  </a:cubicBezTo>
                  <a:cubicBezTo>
                    <a:pt x="25" y="425"/>
                    <a:pt x="25" y="426"/>
                    <a:pt x="25" y="426"/>
                  </a:cubicBezTo>
                  <a:cubicBezTo>
                    <a:pt x="25" y="426"/>
                    <a:pt x="25" y="426"/>
                    <a:pt x="26" y="426"/>
                  </a:cubicBezTo>
                  <a:cubicBezTo>
                    <a:pt x="26" y="426"/>
                    <a:pt x="26" y="426"/>
                    <a:pt x="26" y="427"/>
                  </a:cubicBezTo>
                  <a:cubicBezTo>
                    <a:pt x="26" y="427"/>
                    <a:pt x="26" y="427"/>
                    <a:pt x="26" y="427"/>
                  </a:cubicBezTo>
                  <a:cubicBezTo>
                    <a:pt x="26" y="427"/>
                    <a:pt x="26" y="427"/>
                    <a:pt x="26" y="427"/>
                  </a:cubicBezTo>
                  <a:cubicBezTo>
                    <a:pt x="26" y="427"/>
                    <a:pt x="26" y="427"/>
                    <a:pt x="26" y="427"/>
                  </a:cubicBezTo>
                  <a:cubicBezTo>
                    <a:pt x="27" y="427"/>
                    <a:pt x="27" y="428"/>
                    <a:pt x="27" y="428"/>
                  </a:cubicBezTo>
                  <a:cubicBezTo>
                    <a:pt x="28" y="428"/>
                    <a:pt x="28" y="428"/>
                    <a:pt x="29" y="429"/>
                  </a:cubicBezTo>
                  <a:cubicBezTo>
                    <a:pt x="29" y="429"/>
                    <a:pt x="30" y="429"/>
                    <a:pt x="30" y="429"/>
                  </a:cubicBezTo>
                  <a:cubicBezTo>
                    <a:pt x="30" y="429"/>
                    <a:pt x="30" y="429"/>
                    <a:pt x="31" y="429"/>
                  </a:cubicBezTo>
                  <a:cubicBezTo>
                    <a:pt x="31" y="429"/>
                    <a:pt x="31" y="429"/>
                    <a:pt x="31" y="429"/>
                  </a:cubicBezTo>
                  <a:cubicBezTo>
                    <a:pt x="31" y="429"/>
                    <a:pt x="31" y="429"/>
                    <a:pt x="31" y="429"/>
                  </a:cubicBezTo>
                  <a:cubicBezTo>
                    <a:pt x="31" y="430"/>
                    <a:pt x="32" y="430"/>
                    <a:pt x="32" y="430"/>
                  </a:cubicBezTo>
                  <a:close/>
                  <a:moveTo>
                    <a:pt x="34" y="401"/>
                  </a:moveTo>
                  <a:cubicBezTo>
                    <a:pt x="34" y="401"/>
                    <a:pt x="35" y="401"/>
                    <a:pt x="35" y="401"/>
                  </a:cubicBezTo>
                  <a:cubicBezTo>
                    <a:pt x="36" y="402"/>
                    <a:pt x="37" y="402"/>
                    <a:pt x="37" y="403"/>
                  </a:cubicBezTo>
                  <a:cubicBezTo>
                    <a:pt x="37" y="403"/>
                    <a:pt x="37" y="403"/>
                    <a:pt x="37" y="403"/>
                  </a:cubicBezTo>
                  <a:cubicBezTo>
                    <a:pt x="37" y="403"/>
                    <a:pt x="37" y="403"/>
                    <a:pt x="38" y="403"/>
                  </a:cubicBezTo>
                  <a:cubicBezTo>
                    <a:pt x="38" y="403"/>
                    <a:pt x="38" y="403"/>
                    <a:pt x="38" y="403"/>
                  </a:cubicBezTo>
                  <a:cubicBezTo>
                    <a:pt x="38" y="403"/>
                    <a:pt x="39" y="403"/>
                    <a:pt x="39" y="403"/>
                  </a:cubicBezTo>
                  <a:cubicBezTo>
                    <a:pt x="39" y="403"/>
                    <a:pt x="39" y="402"/>
                    <a:pt x="39" y="402"/>
                  </a:cubicBezTo>
                  <a:cubicBezTo>
                    <a:pt x="40" y="402"/>
                    <a:pt x="40" y="402"/>
                    <a:pt x="40" y="402"/>
                  </a:cubicBezTo>
                  <a:cubicBezTo>
                    <a:pt x="40" y="402"/>
                    <a:pt x="40" y="402"/>
                    <a:pt x="40" y="402"/>
                  </a:cubicBezTo>
                  <a:cubicBezTo>
                    <a:pt x="40" y="402"/>
                    <a:pt x="40" y="402"/>
                    <a:pt x="40" y="402"/>
                  </a:cubicBezTo>
                  <a:cubicBezTo>
                    <a:pt x="40" y="403"/>
                    <a:pt x="41" y="403"/>
                    <a:pt x="41" y="403"/>
                  </a:cubicBezTo>
                  <a:cubicBezTo>
                    <a:pt x="41" y="403"/>
                    <a:pt x="41" y="403"/>
                    <a:pt x="41" y="403"/>
                  </a:cubicBezTo>
                  <a:cubicBezTo>
                    <a:pt x="41" y="403"/>
                    <a:pt x="41" y="403"/>
                    <a:pt x="41" y="403"/>
                  </a:cubicBezTo>
                  <a:cubicBezTo>
                    <a:pt x="42" y="403"/>
                    <a:pt x="42" y="402"/>
                    <a:pt x="42" y="402"/>
                  </a:cubicBezTo>
                  <a:cubicBezTo>
                    <a:pt x="42" y="402"/>
                    <a:pt x="43" y="401"/>
                    <a:pt x="43" y="401"/>
                  </a:cubicBezTo>
                  <a:cubicBezTo>
                    <a:pt x="43" y="401"/>
                    <a:pt x="43" y="401"/>
                    <a:pt x="44" y="401"/>
                  </a:cubicBezTo>
                  <a:cubicBezTo>
                    <a:pt x="44" y="401"/>
                    <a:pt x="44" y="401"/>
                    <a:pt x="44" y="401"/>
                  </a:cubicBezTo>
                  <a:cubicBezTo>
                    <a:pt x="44" y="401"/>
                    <a:pt x="45" y="401"/>
                    <a:pt x="45" y="401"/>
                  </a:cubicBezTo>
                  <a:cubicBezTo>
                    <a:pt x="45" y="401"/>
                    <a:pt x="45" y="401"/>
                    <a:pt x="45" y="401"/>
                  </a:cubicBezTo>
                  <a:cubicBezTo>
                    <a:pt x="45" y="401"/>
                    <a:pt x="46" y="400"/>
                    <a:pt x="46" y="400"/>
                  </a:cubicBezTo>
                  <a:cubicBezTo>
                    <a:pt x="46" y="400"/>
                    <a:pt x="46" y="399"/>
                    <a:pt x="46" y="399"/>
                  </a:cubicBezTo>
                  <a:cubicBezTo>
                    <a:pt x="45" y="399"/>
                    <a:pt x="45" y="398"/>
                    <a:pt x="45" y="398"/>
                  </a:cubicBezTo>
                  <a:cubicBezTo>
                    <a:pt x="45" y="398"/>
                    <a:pt x="46" y="398"/>
                    <a:pt x="46" y="397"/>
                  </a:cubicBezTo>
                  <a:cubicBezTo>
                    <a:pt x="46" y="397"/>
                    <a:pt x="46" y="397"/>
                    <a:pt x="47" y="397"/>
                  </a:cubicBezTo>
                  <a:cubicBezTo>
                    <a:pt x="47" y="397"/>
                    <a:pt x="47" y="397"/>
                    <a:pt x="47" y="396"/>
                  </a:cubicBezTo>
                  <a:cubicBezTo>
                    <a:pt x="47" y="396"/>
                    <a:pt x="46" y="396"/>
                    <a:pt x="47" y="396"/>
                  </a:cubicBezTo>
                  <a:cubicBezTo>
                    <a:pt x="47" y="394"/>
                    <a:pt x="47" y="394"/>
                    <a:pt x="47" y="394"/>
                  </a:cubicBezTo>
                  <a:cubicBezTo>
                    <a:pt x="47" y="393"/>
                    <a:pt x="47" y="393"/>
                    <a:pt x="47" y="393"/>
                  </a:cubicBezTo>
                  <a:cubicBezTo>
                    <a:pt x="47" y="392"/>
                    <a:pt x="47" y="392"/>
                    <a:pt x="47" y="392"/>
                  </a:cubicBezTo>
                  <a:cubicBezTo>
                    <a:pt x="47" y="392"/>
                    <a:pt x="47" y="391"/>
                    <a:pt x="47" y="391"/>
                  </a:cubicBezTo>
                  <a:cubicBezTo>
                    <a:pt x="46" y="392"/>
                    <a:pt x="45" y="393"/>
                    <a:pt x="45" y="393"/>
                  </a:cubicBezTo>
                  <a:cubicBezTo>
                    <a:pt x="45" y="393"/>
                    <a:pt x="45" y="393"/>
                    <a:pt x="45" y="393"/>
                  </a:cubicBezTo>
                  <a:cubicBezTo>
                    <a:pt x="45" y="393"/>
                    <a:pt x="45" y="394"/>
                    <a:pt x="44" y="394"/>
                  </a:cubicBezTo>
                  <a:cubicBezTo>
                    <a:pt x="44" y="394"/>
                    <a:pt x="44" y="395"/>
                    <a:pt x="44" y="395"/>
                  </a:cubicBezTo>
                  <a:cubicBezTo>
                    <a:pt x="44" y="395"/>
                    <a:pt x="43" y="395"/>
                    <a:pt x="43" y="395"/>
                  </a:cubicBezTo>
                  <a:cubicBezTo>
                    <a:pt x="43" y="395"/>
                    <a:pt x="43" y="395"/>
                    <a:pt x="43" y="395"/>
                  </a:cubicBezTo>
                  <a:cubicBezTo>
                    <a:pt x="43" y="395"/>
                    <a:pt x="43" y="395"/>
                    <a:pt x="44" y="396"/>
                  </a:cubicBezTo>
                  <a:cubicBezTo>
                    <a:pt x="44" y="396"/>
                    <a:pt x="44" y="396"/>
                    <a:pt x="44" y="397"/>
                  </a:cubicBezTo>
                  <a:cubicBezTo>
                    <a:pt x="43" y="397"/>
                    <a:pt x="43" y="398"/>
                    <a:pt x="43" y="398"/>
                  </a:cubicBezTo>
                  <a:cubicBezTo>
                    <a:pt x="44" y="398"/>
                    <a:pt x="44" y="398"/>
                    <a:pt x="43" y="399"/>
                  </a:cubicBezTo>
                  <a:cubicBezTo>
                    <a:pt x="43" y="399"/>
                    <a:pt x="42" y="399"/>
                    <a:pt x="42" y="400"/>
                  </a:cubicBezTo>
                  <a:cubicBezTo>
                    <a:pt x="41" y="400"/>
                    <a:pt x="41" y="400"/>
                    <a:pt x="41" y="400"/>
                  </a:cubicBezTo>
                  <a:cubicBezTo>
                    <a:pt x="40" y="400"/>
                    <a:pt x="40" y="400"/>
                    <a:pt x="39" y="400"/>
                  </a:cubicBezTo>
                  <a:cubicBezTo>
                    <a:pt x="39" y="400"/>
                    <a:pt x="39" y="400"/>
                    <a:pt x="39" y="400"/>
                  </a:cubicBezTo>
                  <a:cubicBezTo>
                    <a:pt x="39" y="400"/>
                    <a:pt x="38" y="400"/>
                    <a:pt x="38" y="400"/>
                  </a:cubicBezTo>
                  <a:cubicBezTo>
                    <a:pt x="38" y="400"/>
                    <a:pt x="38" y="400"/>
                    <a:pt x="37" y="401"/>
                  </a:cubicBezTo>
                  <a:cubicBezTo>
                    <a:pt x="37" y="401"/>
                    <a:pt x="37" y="401"/>
                    <a:pt x="36" y="401"/>
                  </a:cubicBezTo>
                  <a:cubicBezTo>
                    <a:pt x="36" y="401"/>
                    <a:pt x="36" y="401"/>
                    <a:pt x="35" y="400"/>
                  </a:cubicBezTo>
                  <a:cubicBezTo>
                    <a:pt x="35" y="400"/>
                    <a:pt x="35" y="400"/>
                    <a:pt x="35" y="400"/>
                  </a:cubicBezTo>
                  <a:cubicBezTo>
                    <a:pt x="35" y="400"/>
                    <a:pt x="35" y="400"/>
                    <a:pt x="35" y="400"/>
                  </a:cubicBezTo>
                  <a:cubicBezTo>
                    <a:pt x="34" y="401"/>
                    <a:pt x="34" y="401"/>
                    <a:pt x="34" y="401"/>
                  </a:cubicBezTo>
                  <a:close/>
                  <a:moveTo>
                    <a:pt x="32" y="430"/>
                  </a:moveTo>
                  <a:cubicBezTo>
                    <a:pt x="32" y="430"/>
                    <a:pt x="33" y="431"/>
                    <a:pt x="33" y="431"/>
                  </a:cubicBezTo>
                  <a:cubicBezTo>
                    <a:pt x="33" y="431"/>
                    <a:pt x="33" y="431"/>
                    <a:pt x="33" y="431"/>
                  </a:cubicBezTo>
                  <a:cubicBezTo>
                    <a:pt x="33" y="431"/>
                    <a:pt x="33" y="431"/>
                    <a:pt x="33" y="432"/>
                  </a:cubicBezTo>
                  <a:cubicBezTo>
                    <a:pt x="33" y="432"/>
                    <a:pt x="33" y="432"/>
                    <a:pt x="34" y="432"/>
                  </a:cubicBezTo>
                  <a:cubicBezTo>
                    <a:pt x="34" y="432"/>
                    <a:pt x="34" y="432"/>
                    <a:pt x="34" y="433"/>
                  </a:cubicBezTo>
                  <a:cubicBezTo>
                    <a:pt x="35" y="433"/>
                    <a:pt x="35" y="433"/>
                    <a:pt x="35" y="433"/>
                  </a:cubicBezTo>
                  <a:cubicBezTo>
                    <a:pt x="36" y="434"/>
                    <a:pt x="36" y="434"/>
                    <a:pt x="36" y="435"/>
                  </a:cubicBezTo>
                  <a:cubicBezTo>
                    <a:pt x="36" y="435"/>
                    <a:pt x="36" y="435"/>
                    <a:pt x="36" y="435"/>
                  </a:cubicBezTo>
                  <a:cubicBezTo>
                    <a:pt x="37" y="435"/>
                    <a:pt x="37" y="435"/>
                    <a:pt x="37" y="435"/>
                  </a:cubicBezTo>
                  <a:cubicBezTo>
                    <a:pt x="37" y="435"/>
                    <a:pt x="37" y="435"/>
                    <a:pt x="37" y="435"/>
                  </a:cubicBezTo>
                  <a:cubicBezTo>
                    <a:pt x="37" y="435"/>
                    <a:pt x="38" y="435"/>
                    <a:pt x="38" y="436"/>
                  </a:cubicBezTo>
                  <a:cubicBezTo>
                    <a:pt x="39" y="436"/>
                    <a:pt x="39" y="436"/>
                    <a:pt x="39" y="436"/>
                  </a:cubicBezTo>
                  <a:cubicBezTo>
                    <a:pt x="39" y="436"/>
                    <a:pt x="39" y="436"/>
                    <a:pt x="39" y="436"/>
                  </a:cubicBezTo>
                  <a:cubicBezTo>
                    <a:pt x="39" y="436"/>
                    <a:pt x="39" y="437"/>
                    <a:pt x="39" y="437"/>
                  </a:cubicBezTo>
                  <a:cubicBezTo>
                    <a:pt x="40" y="437"/>
                    <a:pt x="40" y="437"/>
                    <a:pt x="40" y="437"/>
                  </a:cubicBezTo>
                  <a:cubicBezTo>
                    <a:pt x="41" y="437"/>
                    <a:pt x="41" y="437"/>
                    <a:pt x="41" y="437"/>
                  </a:cubicBezTo>
                  <a:cubicBezTo>
                    <a:pt x="42" y="437"/>
                    <a:pt x="42" y="438"/>
                    <a:pt x="43" y="438"/>
                  </a:cubicBezTo>
                  <a:cubicBezTo>
                    <a:pt x="42" y="437"/>
                    <a:pt x="42" y="437"/>
                    <a:pt x="42" y="436"/>
                  </a:cubicBezTo>
                  <a:cubicBezTo>
                    <a:pt x="42" y="436"/>
                    <a:pt x="41" y="436"/>
                    <a:pt x="41" y="436"/>
                  </a:cubicBezTo>
                  <a:cubicBezTo>
                    <a:pt x="41" y="436"/>
                    <a:pt x="41" y="436"/>
                    <a:pt x="41" y="436"/>
                  </a:cubicBezTo>
                  <a:cubicBezTo>
                    <a:pt x="41" y="435"/>
                    <a:pt x="41" y="435"/>
                    <a:pt x="41" y="435"/>
                  </a:cubicBezTo>
                  <a:cubicBezTo>
                    <a:pt x="41" y="435"/>
                    <a:pt x="40" y="435"/>
                    <a:pt x="40" y="435"/>
                  </a:cubicBezTo>
                  <a:cubicBezTo>
                    <a:pt x="40" y="435"/>
                    <a:pt x="39" y="435"/>
                    <a:pt x="39" y="434"/>
                  </a:cubicBezTo>
                  <a:cubicBezTo>
                    <a:pt x="39" y="434"/>
                    <a:pt x="39" y="434"/>
                    <a:pt x="39" y="433"/>
                  </a:cubicBezTo>
                  <a:cubicBezTo>
                    <a:pt x="39" y="433"/>
                    <a:pt x="39" y="433"/>
                    <a:pt x="39" y="432"/>
                  </a:cubicBezTo>
                  <a:cubicBezTo>
                    <a:pt x="39" y="432"/>
                    <a:pt x="39" y="432"/>
                    <a:pt x="39" y="432"/>
                  </a:cubicBezTo>
                  <a:cubicBezTo>
                    <a:pt x="38" y="432"/>
                    <a:pt x="37" y="432"/>
                    <a:pt x="38" y="431"/>
                  </a:cubicBezTo>
                  <a:cubicBezTo>
                    <a:pt x="38" y="431"/>
                    <a:pt x="38" y="431"/>
                    <a:pt x="38" y="431"/>
                  </a:cubicBezTo>
                  <a:cubicBezTo>
                    <a:pt x="38" y="430"/>
                    <a:pt x="38" y="430"/>
                    <a:pt x="38" y="430"/>
                  </a:cubicBezTo>
                  <a:cubicBezTo>
                    <a:pt x="38" y="430"/>
                    <a:pt x="38" y="430"/>
                    <a:pt x="38" y="430"/>
                  </a:cubicBezTo>
                  <a:cubicBezTo>
                    <a:pt x="37" y="430"/>
                    <a:pt x="37" y="430"/>
                    <a:pt x="37" y="430"/>
                  </a:cubicBezTo>
                  <a:cubicBezTo>
                    <a:pt x="36" y="430"/>
                    <a:pt x="36" y="430"/>
                    <a:pt x="36" y="430"/>
                  </a:cubicBezTo>
                  <a:cubicBezTo>
                    <a:pt x="36" y="430"/>
                    <a:pt x="36" y="431"/>
                    <a:pt x="35" y="431"/>
                  </a:cubicBezTo>
                  <a:cubicBezTo>
                    <a:pt x="35" y="431"/>
                    <a:pt x="35" y="431"/>
                    <a:pt x="35" y="431"/>
                  </a:cubicBezTo>
                  <a:cubicBezTo>
                    <a:pt x="35" y="431"/>
                    <a:pt x="35" y="431"/>
                    <a:pt x="35" y="431"/>
                  </a:cubicBezTo>
                  <a:cubicBezTo>
                    <a:pt x="35" y="431"/>
                    <a:pt x="35" y="431"/>
                    <a:pt x="34" y="431"/>
                  </a:cubicBezTo>
                  <a:cubicBezTo>
                    <a:pt x="34" y="431"/>
                    <a:pt x="34" y="431"/>
                    <a:pt x="34" y="431"/>
                  </a:cubicBezTo>
                  <a:cubicBezTo>
                    <a:pt x="34" y="431"/>
                    <a:pt x="33" y="431"/>
                    <a:pt x="33" y="431"/>
                  </a:cubicBezTo>
                  <a:cubicBezTo>
                    <a:pt x="33" y="430"/>
                    <a:pt x="33" y="430"/>
                    <a:pt x="33" y="430"/>
                  </a:cubicBezTo>
                  <a:cubicBezTo>
                    <a:pt x="33" y="430"/>
                    <a:pt x="33" y="430"/>
                    <a:pt x="33" y="430"/>
                  </a:cubicBezTo>
                  <a:cubicBezTo>
                    <a:pt x="33" y="430"/>
                    <a:pt x="33" y="430"/>
                    <a:pt x="33" y="430"/>
                  </a:cubicBezTo>
                  <a:cubicBezTo>
                    <a:pt x="33" y="430"/>
                    <a:pt x="33" y="430"/>
                    <a:pt x="33" y="430"/>
                  </a:cubicBezTo>
                  <a:cubicBezTo>
                    <a:pt x="33" y="430"/>
                    <a:pt x="33" y="430"/>
                    <a:pt x="33" y="430"/>
                  </a:cubicBezTo>
                  <a:cubicBezTo>
                    <a:pt x="33" y="430"/>
                    <a:pt x="33" y="430"/>
                    <a:pt x="33" y="430"/>
                  </a:cubicBezTo>
                  <a:cubicBezTo>
                    <a:pt x="33" y="430"/>
                    <a:pt x="33" y="430"/>
                    <a:pt x="33" y="430"/>
                  </a:cubicBezTo>
                  <a:cubicBezTo>
                    <a:pt x="33" y="430"/>
                    <a:pt x="33" y="430"/>
                    <a:pt x="32" y="430"/>
                  </a:cubicBezTo>
                  <a:cubicBezTo>
                    <a:pt x="32" y="430"/>
                    <a:pt x="32" y="430"/>
                    <a:pt x="32" y="430"/>
                  </a:cubicBezTo>
                  <a:cubicBezTo>
                    <a:pt x="32" y="430"/>
                    <a:pt x="32" y="430"/>
                    <a:pt x="32" y="430"/>
                  </a:cubicBezTo>
                  <a:close/>
                  <a:moveTo>
                    <a:pt x="39" y="552"/>
                  </a:moveTo>
                  <a:cubicBezTo>
                    <a:pt x="38" y="552"/>
                    <a:pt x="38" y="552"/>
                    <a:pt x="38" y="552"/>
                  </a:cubicBezTo>
                  <a:cubicBezTo>
                    <a:pt x="39" y="551"/>
                    <a:pt x="39" y="551"/>
                    <a:pt x="39" y="551"/>
                  </a:cubicBezTo>
                  <a:cubicBezTo>
                    <a:pt x="39" y="551"/>
                    <a:pt x="39" y="551"/>
                    <a:pt x="39" y="551"/>
                  </a:cubicBezTo>
                  <a:cubicBezTo>
                    <a:pt x="39" y="551"/>
                    <a:pt x="38" y="551"/>
                    <a:pt x="38" y="551"/>
                  </a:cubicBezTo>
                  <a:cubicBezTo>
                    <a:pt x="38" y="551"/>
                    <a:pt x="38" y="550"/>
                    <a:pt x="38" y="550"/>
                  </a:cubicBezTo>
                  <a:cubicBezTo>
                    <a:pt x="37" y="549"/>
                    <a:pt x="37" y="549"/>
                    <a:pt x="37" y="548"/>
                  </a:cubicBezTo>
                  <a:cubicBezTo>
                    <a:pt x="36" y="548"/>
                    <a:pt x="36" y="548"/>
                    <a:pt x="35" y="548"/>
                  </a:cubicBezTo>
                  <a:cubicBezTo>
                    <a:pt x="35" y="548"/>
                    <a:pt x="35" y="547"/>
                    <a:pt x="35" y="547"/>
                  </a:cubicBezTo>
                  <a:cubicBezTo>
                    <a:pt x="35" y="547"/>
                    <a:pt x="35" y="547"/>
                    <a:pt x="35" y="547"/>
                  </a:cubicBezTo>
                  <a:cubicBezTo>
                    <a:pt x="35" y="547"/>
                    <a:pt x="35" y="547"/>
                    <a:pt x="35" y="548"/>
                  </a:cubicBezTo>
                  <a:cubicBezTo>
                    <a:pt x="35" y="548"/>
                    <a:pt x="35" y="548"/>
                    <a:pt x="34" y="548"/>
                  </a:cubicBezTo>
                  <a:cubicBezTo>
                    <a:pt x="34" y="548"/>
                    <a:pt x="34" y="548"/>
                    <a:pt x="34" y="548"/>
                  </a:cubicBezTo>
                  <a:cubicBezTo>
                    <a:pt x="34" y="549"/>
                    <a:pt x="34" y="549"/>
                    <a:pt x="34" y="550"/>
                  </a:cubicBezTo>
                  <a:cubicBezTo>
                    <a:pt x="33" y="550"/>
                    <a:pt x="33" y="550"/>
                    <a:pt x="33" y="551"/>
                  </a:cubicBezTo>
                  <a:cubicBezTo>
                    <a:pt x="33" y="551"/>
                    <a:pt x="33" y="551"/>
                    <a:pt x="33" y="551"/>
                  </a:cubicBezTo>
                  <a:cubicBezTo>
                    <a:pt x="32" y="551"/>
                    <a:pt x="32" y="551"/>
                    <a:pt x="32" y="551"/>
                  </a:cubicBezTo>
                  <a:cubicBezTo>
                    <a:pt x="32" y="552"/>
                    <a:pt x="32" y="552"/>
                    <a:pt x="32" y="552"/>
                  </a:cubicBezTo>
                  <a:cubicBezTo>
                    <a:pt x="32" y="552"/>
                    <a:pt x="32" y="552"/>
                    <a:pt x="32" y="552"/>
                  </a:cubicBezTo>
                  <a:cubicBezTo>
                    <a:pt x="32" y="552"/>
                    <a:pt x="32" y="552"/>
                    <a:pt x="33" y="552"/>
                  </a:cubicBezTo>
                  <a:cubicBezTo>
                    <a:pt x="33" y="552"/>
                    <a:pt x="34" y="552"/>
                    <a:pt x="34" y="553"/>
                  </a:cubicBezTo>
                  <a:cubicBezTo>
                    <a:pt x="34" y="553"/>
                    <a:pt x="35" y="553"/>
                    <a:pt x="35" y="553"/>
                  </a:cubicBezTo>
                  <a:cubicBezTo>
                    <a:pt x="35" y="553"/>
                    <a:pt x="35" y="553"/>
                    <a:pt x="35" y="553"/>
                  </a:cubicBezTo>
                  <a:cubicBezTo>
                    <a:pt x="35" y="553"/>
                    <a:pt x="35" y="553"/>
                    <a:pt x="35" y="553"/>
                  </a:cubicBezTo>
                  <a:cubicBezTo>
                    <a:pt x="35" y="553"/>
                    <a:pt x="36" y="553"/>
                    <a:pt x="36" y="552"/>
                  </a:cubicBezTo>
                  <a:cubicBezTo>
                    <a:pt x="36" y="552"/>
                    <a:pt x="36" y="552"/>
                    <a:pt x="36" y="552"/>
                  </a:cubicBezTo>
                  <a:cubicBezTo>
                    <a:pt x="36" y="552"/>
                    <a:pt x="36" y="552"/>
                    <a:pt x="36" y="552"/>
                  </a:cubicBezTo>
                  <a:cubicBezTo>
                    <a:pt x="36" y="552"/>
                    <a:pt x="36" y="551"/>
                    <a:pt x="37" y="551"/>
                  </a:cubicBezTo>
                  <a:cubicBezTo>
                    <a:pt x="38" y="551"/>
                    <a:pt x="38" y="552"/>
                    <a:pt x="39" y="552"/>
                  </a:cubicBezTo>
                  <a:close/>
                  <a:moveTo>
                    <a:pt x="48" y="516"/>
                  </a:moveTo>
                  <a:cubicBezTo>
                    <a:pt x="48" y="516"/>
                    <a:pt x="48" y="516"/>
                    <a:pt x="48" y="516"/>
                  </a:cubicBezTo>
                  <a:cubicBezTo>
                    <a:pt x="48" y="516"/>
                    <a:pt x="48" y="516"/>
                    <a:pt x="48" y="516"/>
                  </a:cubicBezTo>
                  <a:cubicBezTo>
                    <a:pt x="48" y="515"/>
                    <a:pt x="48" y="515"/>
                    <a:pt x="48" y="515"/>
                  </a:cubicBezTo>
                  <a:cubicBezTo>
                    <a:pt x="48" y="515"/>
                    <a:pt x="48" y="515"/>
                    <a:pt x="48" y="515"/>
                  </a:cubicBezTo>
                  <a:cubicBezTo>
                    <a:pt x="48" y="515"/>
                    <a:pt x="48" y="515"/>
                    <a:pt x="48" y="515"/>
                  </a:cubicBezTo>
                  <a:cubicBezTo>
                    <a:pt x="47" y="514"/>
                    <a:pt x="47" y="514"/>
                    <a:pt x="47" y="513"/>
                  </a:cubicBezTo>
                  <a:cubicBezTo>
                    <a:pt x="46" y="512"/>
                    <a:pt x="46" y="512"/>
                    <a:pt x="46" y="511"/>
                  </a:cubicBezTo>
                  <a:cubicBezTo>
                    <a:pt x="46" y="511"/>
                    <a:pt x="46" y="511"/>
                    <a:pt x="46" y="511"/>
                  </a:cubicBezTo>
                  <a:cubicBezTo>
                    <a:pt x="46" y="511"/>
                    <a:pt x="46" y="511"/>
                    <a:pt x="46" y="511"/>
                  </a:cubicBezTo>
                  <a:cubicBezTo>
                    <a:pt x="46" y="511"/>
                    <a:pt x="46" y="511"/>
                    <a:pt x="45" y="511"/>
                  </a:cubicBezTo>
                  <a:cubicBezTo>
                    <a:pt x="45" y="510"/>
                    <a:pt x="45" y="510"/>
                    <a:pt x="45" y="510"/>
                  </a:cubicBezTo>
                  <a:cubicBezTo>
                    <a:pt x="45" y="509"/>
                    <a:pt x="45" y="509"/>
                    <a:pt x="45" y="509"/>
                  </a:cubicBezTo>
                  <a:cubicBezTo>
                    <a:pt x="45" y="509"/>
                    <a:pt x="45" y="509"/>
                    <a:pt x="45" y="508"/>
                  </a:cubicBezTo>
                  <a:cubicBezTo>
                    <a:pt x="45" y="508"/>
                    <a:pt x="45" y="507"/>
                    <a:pt x="45" y="507"/>
                  </a:cubicBezTo>
                  <a:cubicBezTo>
                    <a:pt x="44" y="507"/>
                    <a:pt x="44" y="507"/>
                    <a:pt x="44" y="506"/>
                  </a:cubicBezTo>
                  <a:cubicBezTo>
                    <a:pt x="43" y="506"/>
                    <a:pt x="43" y="506"/>
                    <a:pt x="43" y="506"/>
                  </a:cubicBezTo>
                  <a:cubicBezTo>
                    <a:pt x="42" y="506"/>
                    <a:pt x="42" y="505"/>
                    <a:pt x="42" y="505"/>
                  </a:cubicBezTo>
                  <a:cubicBezTo>
                    <a:pt x="42" y="505"/>
                    <a:pt x="41" y="504"/>
                    <a:pt x="41" y="504"/>
                  </a:cubicBezTo>
                  <a:cubicBezTo>
                    <a:pt x="41" y="504"/>
                    <a:pt x="41" y="504"/>
                    <a:pt x="40" y="504"/>
                  </a:cubicBezTo>
                  <a:cubicBezTo>
                    <a:pt x="40" y="504"/>
                    <a:pt x="40" y="504"/>
                    <a:pt x="40" y="504"/>
                  </a:cubicBezTo>
                  <a:cubicBezTo>
                    <a:pt x="40" y="503"/>
                    <a:pt x="40" y="503"/>
                    <a:pt x="40" y="503"/>
                  </a:cubicBezTo>
                  <a:cubicBezTo>
                    <a:pt x="39" y="503"/>
                    <a:pt x="39" y="503"/>
                    <a:pt x="39" y="503"/>
                  </a:cubicBezTo>
                  <a:cubicBezTo>
                    <a:pt x="39" y="503"/>
                    <a:pt x="39" y="503"/>
                    <a:pt x="39" y="503"/>
                  </a:cubicBezTo>
                  <a:cubicBezTo>
                    <a:pt x="38" y="502"/>
                    <a:pt x="38" y="502"/>
                    <a:pt x="38" y="502"/>
                  </a:cubicBezTo>
                  <a:cubicBezTo>
                    <a:pt x="38" y="501"/>
                    <a:pt x="38" y="501"/>
                    <a:pt x="37" y="501"/>
                  </a:cubicBezTo>
                  <a:cubicBezTo>
                    <a:pt x="37" y="501"/>
                    <a:pt x="36" y="500"/>
                    <a:pt x="36" y="500"/>
                  </a:cubicBezTo>
                  <a:cubicBezTo>
                    <a:pt x="36" y="500"/>
                    <a:pt x="36" y="499"/>
                    <a:pt x="35" y="499"/>
                  </a:cubicBezTo>
                  <a:cubicBezTo>
                    <a:pt x="35" y="499"/>
                    <a:pt x="35" y="499"/>
                    <a:pt x="35" y="499"/>
                  </a:cubicBezTo>
                  <a:cubicBezTo>
                    <a:pt x="35" y="498"/>
                    <a:pt x="35" y="498"/>
                    <a:pt x="34" y="498"/>
                  </a:cubicBezTo>
                  <a:cubicBezTo>
                    <a:pt x="34" y="498"/>
                    <a:pt x="34" y="498"/>
                    <a:pt x="34" y="498"/>
                  </a:cubicBezTo>
                  <a:cubicBezTo>
                    <a:pt x="34" y="498"/>
                    <a:pt x="34" y="497"/>
                    <a:pt x="34" y="497"/>
                  </a:cubicBezTo>
                  <a:cubicBezTo>
                    <a:pt x="34" y="497"/>
                    <a:pt x="34" y="497"/>
                    <a:pt x="34" y="497"/>
                  </a:cubicBezTo>
                  <a:cubicBezTo>
                    <a:pt x="34" y="497"/>
                    <a:pt x="34" y="497"/>
                    <a:pt x="33" y="497"/>
                  </a:cubicBezTo>
                  <a:cubicBezTo>
                    <a:pt x="33" y="497"/>
                    <a:pt x="33" y="497"/>
                    <a:pt x="33" y="497"/>
                  </a:cubicBezTo>
                  <a:cubicBezTo>
                    <a:pt x="32" y="497"/>
                    <a:pt x="32" y="497"/>
                    <a:pt x="31" y="497"/>
                  </a:cubicBezTo>
                  <a:cubicBezTo>
                    <a:pt x="31" y="496"/>
                    <a:pt x="30" y="495"/>
                    <a:pt x="30" y="494"/>
                  </a:cubicBezTo>
                  <a:cubicBezTo>
                    <a:pt x="30" y="494"/>
                    <a:pt x="30" y="493"/>
                    <a:pt x="30" y="493"/>
                  </a:cubicBezTo>
                  <a:cubicBezTo>
                    <a:pt x="30" y="493"/>
                    <a:pt x="30" y="492"/>
                    <a:pt x="30" y="492"/>
                  </a:cubicBezTo>
                  <a:cubicBezTo>
                    <a:pt x="30" y="492"/>
                    <a:pt x="29" y="493"/>
                    <a:pt x="29" y="493"/>
                  </a:cubicBezTo>
                  <a:cubicBezTo>
                    <a:pt x="29" y="493"/>
                    <a:pt x="29" y="493"/>
                    <a:pt x="29" y="493"/>
                  </a:cubicBezTo>
                  <a:cubicBezTo>
                    <a:pt x="29" y="494"/>
                    <a:pt x="29" y="494"/>
                    <a:pt x="29" y="495"/>
                  </a:cubicBezTo>
                  <a:cubicBezTo>
                    <a:pt x="29" y="495"/>
                    <a:pt x="29" y="495"/>
                    <a:pt x="30" y="495"/>
                  </a:cubicBezTo>
                  <a:cubicBezTo>
                    <a:pt x="30" y="495"/>
                    <a:pt x="30" y="496"/>
                    <a:pt x="30" y="496"/>
                  </a:cubicBezTo>
                  <a:cubicBezTo>
                    <a:pt x="30" y="496"/>
                    <a:pt x="30" y="496"/>
                    <a:pt x="30" y="497"/>
                  </a:cubicBezTo>
                  <a:cubicBezTo>
                    <a:pt x="30" y="497"/>
                    <a:pt x="30" y="498"/>
                    <a:pt x="30" y="498"/>
                  </a:cubicBezTo>
                  <a:cubicBezTo>
                    <a:pt x="30" y="499"/>
                    <a:pt x="29" y="499"/>
                    <a:pt x="29" y="499"/>
                  </a:cubicBezTo>
                  <a:cubicBezTo>
                    <a:pt x="29" y="500"/>
                    <a:pt x="28" y="500"/>
                    <a:pt x="28" y="501"/>
                  </a:cubicBezTo>
                  <a:cubicBezTo>
                    <a:pt x="28" y="501"/>
                    <a:pt x="28" y="501"/>
                    <a:pt x="28" y="501"/>
                  </a:cubicBezTo>
                  <a:cubicBezTo>
                    <a:pt x="28" y="501"/>
                    <a:pt x="28" y="501"/>
                    <a:pt x="28" y="501"/>
                  </a:cubicBezTo>
                  <a:cubicBezTo>
                    <a:pt x="27" y="501"/>
                    <a:pt x="27" y="501"/>
                    <a:pt x="27" y="501"/>
                  </a:cubicBezTo>
                  <a:cubicBezTo>
                    <a:pt x="27" y="501"/>
                    <a:pt x="27" y="501"/>
                    <a:pt x="27" y="501"/>
                  </a:cubicBezTo>
                  <a:cubicBezTo>
                    <a:pt x="27" y="501"/>
                    <a:pt x="27" y="501"/>
                    <a:pt x="27" y="501"/>
                  </a:cubicBezTo>
                  <a:cubicBezTo>
                    <a:pt x="26" y="501"/>
                    <a:pt x="26" y="501"/>
                    <a:pt x="26" y="502"/>
                  </a:cubicBezTo>
                  <a:cubicBezTo>
                    <a:pt x="26" y="503"/>
                    <a:pt x="26" y="504"/>
                    <a:pt x="24" y="504"/>
                  </a:cubicBezTo>
                  <a:cubicBezTo>
                    <a:pt x="24" y="504"/>
                    <a:pt x="24" y="505"/>
                    <a:pt x="24" y="505"/>
                  </a:cubicBezTo>
                  <a:cubicBezTo>
                    <a:pt x="23" y="505"/>
                    <a:pt x="23" y="505"/>
                    <a:pt x="23" y="505"/>
                  </a:cubicBezTo>
                  <a:cubicBezTo>
                    <a:pt x="23" y="505"/>
                    <a:pt x="23" y="505"/>
                    <a:pt x="23" y="505"/>
                  </a:cubicBezTo>
                  <a:cubicBezTo>
                    <a:pt x="22" y="505"/>
                    <a:pt x="22" y="505"/>
                    <a:pt x="22" y="505"/>
                  </a:cubicBezTo>
                  <a:cubicBezTo>
                    <a:pt x="22" y="505"/>
                    <a:pt x="22" y="505"/>
                    <a:pt x="22" y="505"/>
                  </a:cubicBezTo>
                  <a:cubicBezTo>
                    <a:pt x="22" y="505"/>
                    <a:pt x="22" y="505"/>
                    <a:pt x="22" y="505"/>
                  </a:cubicBezTo>
                  <a:cubicBezTo>
                    <a:pt x="22" y="505"/>
                    <a:pt x="23" y="505"/>
                    <a:pt x="23" y="506"/>
                  </a:cubicBezTo>
                  <a:cubicBezTo>
                    <a:pt x="23" y="506"/>
                    <a:pt x="24" y="506"/>
                    <a:pt x="24" y="506"/>
                  </a:cubicBezTo>
                  <a:cubicBezTo>
                    <a:pt x="25" y="507"/>
                    <a:pt x="25" y="507"/>
                    <a:pt x="25" y="507"/>
                  </a:cubicBezTo>
                  <a:cubicBezTo>
                    <a:pt x="24" y="507"/>
                    <a:pt x="24" y="507"/>
                    <a:pt x="24" y="507"/>
                  </a:cubicBezTo>
                  <a:cubicBezTo>
                    <a:pt x="24" y="507"/>
                    <a:pt x="24" y="507"/>
                    <a:pt x="25" y="507"/>
                  </a:cubicBezTo>
                  <a:cubicBezTo>
                    <a:pt x="25" y="507"/>
                    <a:pt x="25" y="507"/>
                    <a:pt x="25" y="507"/>
                  </a:cubicBezTo>
                  <a:cubicBezTo>
                    <a:pt x="25" y="507"/>
                    <a:pt x="25" y="507"/>
                    <a:pt x="25" y="507"/>
                  </a:cubicBezTo>
                  <a:cubicBezTo>
                    <a:pt x="25" y="507"/>
                    <a:pt x="25" y="508"/>
                    <a:pt x="25" y="508"/>
                  </a:cubicBezTo>
                  <a:cubicBezTo>
                    <a:pt x="25" y="508"/>
                    <a:pt x="25" y="508"/>
                    <a:pt x="25" y="508"/>
                  </a:cubicBezTo>
                  <a:cubicBezTo>
                    <a:pt x="25" y="508"/>
                    <a:pt x="26" y="508"/>
                    <a:pt x="26" y="509"/>
                  </a:cubicBezTo>
                  <a:cubicBezTo>
                    <a:pt x="26" y="509"/>
                    <a:pt x="26" y="509"/>
                    <a:pt x="26" y="509"/>
                  </a:cubicBezTo>
                  <a:cubicBezTo>
                    <a:pt x="26" y="509"/>
                    <a:pt x="27" y="510"/>
                    <a:pt x="27" y="510"/>
                  </a:cubicBezTo>
                  <a:cubicBezTo>
                    <a:pt x="27" y="510"/>
                    <a:pt x="27" y="510"/>
                    <a:pt x="27" y="511"/>
                  </a:cubicBezTo>
                  <a:cubicBezTo>
                    <a:pt x="28" y="511"/>
                    <a:pt x="28" y="511"/>
                    <a:pt x="28" y="511"/>
                  </a:cubicBezTo>
                  <a:cubicBezTo>
                    <a:pt x="28" y="511"/>
                    <a:pt x="28" y="513"/>
                    <a:pt x="28" y="513"/>
                  </a:cubicBezTo>
                  <a:cubicBezTo>
                    <a:pt x="28" y="513"/>
                    <a:pt x="28" y="513"/>
                    <a:pt x="28" y="514"/>
                  </a:cubicBezTo>
                  <a:cubicBezTo>
                    <a:pt x="28" y="514"/>
                    <a:pt x="28" y="514"/>
                    <a:pt x="28" y="515"/>
                  </a:cubicBezTo>
                  <a:cubicBezTo>
                    <a:pt x="28" y="515"/>
                    <a:pt x="28" y="515"/>
                    <a:pt x="28" y="515"/>
                  </a:cubicBezTo>
                  <a:cubicBezTo>
                    <a:pt x="28" y="515"/>
                    <a:pt x="28" y="515"/>
                    <a:pt x="28" y="515"/>
                  </a:cubicBezTo>
                  <a:cubicBezTo>
                    <a:pt x="28" y="515"/>
                    <a:pt x="29" y="515"/>
                    <a:pt x="29" y="515"/>
                  </a:cubicBezTo>
                  <a:cubicBezTo>
                    <a:pt x="29" y="515"/>
                    <a:pt x="30" y="516"/>
                    <a:pt x="30" y="516"/>
                  </a:cubicBezTo>
                  <a:cubicBezTo>
                    <a:pt x="30" y="516"/>
                    <a:pt x="30" y="516"/>
                    <a:pt x="30" y="516"/>
                  </a:cubicBezTo>
                  <a:cubicBezTo>
                    <a:pt x="30" y="517"/>
                    <a:pt x="32" y="519"/>
                    <a:pt x="32" y="519"/>
                  </a:cubicBezTo>
                  <a:cubicBezTo>
                    <a:pt x="32" y="519"/>
                    <a:pt x="32" y="520"/>
                    <a:pt x="32" y="520"/>
                  </a:cubicBezTo>
                  <a:cubicBezTo>
                    <a:pt x="32" y="520"/>
                    <a:pt x="32" y="520"/>
                    <a:pt x="32" y="520"/>
                  </a:cubicBezTo>
                  <a:cubicBezTo>
                    <a:pt x="33" y="520"/>
                    <a:pt x="33" y="521"/>
                    <a:pt x="34" y="521"/>
                  </a:cubicBezTo>
                  <a:cubicBezTo>
                    <a:pt x="34" y="522"/>
                    <a:pt x="34" y="522"/>
                    <a:pt x="34" y="522"/>
                  </a:cubicBezTo>
                  <a:cubicBezTo>
                    <a:pt x="34" y="522"/>
                    <a:pt x="34" y="522"/>
                    <a:pt x="34" y="522"/>
                  </a:cubicBezTo>
                  <a:cubicBezTo>
                    <a:pt x="34" y="522"/>
                    <a:pt x="34" y="522"/>
                    <a:pt x="34" y="522"/>
                  </a:cubicBezTo>
                  <a:cubicBezTo>
                    <a:pt x="34" y="522"/>
                    <a:pt x="33" y="522"/>
                    <a:pt x="33" y="523"/>
                  </a:cubicBezTo>
                  <a:cubicBezTo>
                    <a:pt x="33" y="523"/>
                    <a:pt x="33" y="523"/>
                    <a:pt x="33" y="524"/>
                  </a:cubicBezTo>
                  <a:cubicBezTo>
                    <a:pt x="33" y="524"/>
                    <a:pt x="33" y="524"/>
                    <a:pt x="33" y="524"/>
                  </a:cubicBezTo>
                  <a:cubicBezTo>
                    <a:pt x="33" y="524"/>
                    <a:pt x="33" y="524"/>
                    <a:pt x="34" y="524"/>
                  </a:cubicBezTo>
                  <a:cubicBezTo>
                    <a:pt x="34" y="524"/>
                    <a:pt x="35" y="524"/>
                    <a:pt x="35" y="524"/>
                  </a:cubicBezTo>
                  <a:cubicBezTo>
                    <a:pt x="35" y="524"/>
                    <a:pt x="35" y="524"/>
                    <a:pt x="35" y="524"/>
                  </a:cubicBezTo>
                  <a:cubicBezTo>
                    <a:pt x="35" y="524"/>
                    <a:pt x="36" y="524"/>
                    <a:pt x="36" y="524"/>
                  </a:cubicBezTo>
                  <a:cubicBezTo>
                    <a:pt x="36" y="524"/>
                    <a:pt x="36" y="524"/>
                    <a:pt x="36" y="524"/>
                  </a:cubicBezTo>
                  <a:cubicBezTo>
                    <a:pt x="36" y="524"/>
                    <a:pt x="37" y="524"/>
                    <a:pt x="37" y="524"/>
                  </a:cubicBezTo>
                  <a:cubicBezTo>
                    <a:pt x="37" y="524"/>
                    <a:pt x="37" y="524"/>
                    <a:pt x="38" y="523"/>
                  </a:cubicBezTo>
                  <a:cubicBezTo>
                    <a:pt x="38" y="523"/>
                    <a:pt x="38" y="523"/>
                    <a:pt x="38" y="522"/>
                  </a:cubicBezTo>
                  <a:cubicBezTo>
                    <a:pt x="38" y="522"/>
                    <a:pt x="38" y="522"/>
                    <a:pt x="38" y="522"/>
                  </a:cubicBezTo>
                  <a:cubicBezTo>
                    <a:pt x="39" y="521"/>
                    <a:pt x="39" y="520"/>
                    <a:pt x="40" y="520"/>
                  </a:cubicBezTo>
                  <a:cubicBezTo>
                    <a:pt x="40" y="520"/>
                    <a:pt x="40" y="520"/>
                    <a:pt x="40" y="520"/>
                  </a:cubicBezTo>
                  <a:cubicBezTo>
                    <a:pt x="40" y="520"/>
                    <a:pt x="40" y="521"/>
                    <a:pt x="40" y="521"/>
                  </a:cubicBezTo>
                  <a:cubicBezTo>
                    <a:pt x="41" y="521"/>
                    <a:pt x="41" y="521"/>
                    <a:pt x="41" y="521"/>
                  </a:cubicBezTo>
                  <a:cubicBezTo>
                    <a:pt x="41" y="521"/>
                    <a:pt x="41" y="521"/>
                    <a:pt x="41" y="521"/>
                  </a:cubicBezTo>
                  <a:cubicBezTo>
                    <a:pt x="42" y="521"/>
                    <a:pt x="42" y="521"/>
                    <a:pt x="42" y="521"/>
                  </a:cubicBezTo>
                  <a:cubicBezTo>
                    <a:pt x="42" y="521"/>
                    <a:pt x="42" y="521"/>
                    <a:pt x="42" y="521"/>
                  </a:cubicBezTo>
                  <a:cubicBezTo>
                    <a:pt x="42" y="521"/>
                    <a:pt x="42" y="521"/>
                    <a:pt x="43" y="521"/>
                  </a:cubicBezTo>
                  <a:cubicBezTo>
                    <a:pt x="43" y="521"/>
                    <a:pt x="43" y="521"/>
                    <a:pt x="43" y="521"/>
                  </a:cubicBezTo>
                  <a:cubicBezTo>
                    <a:pt x="43" y="521"/>
                    <a:pt x="43" y="521"/>
                    <a:pt x="44" y="520"/>
                  </a:cubicBezTo>
                  <a:cubicBezTo>
                    <a:pt x="44" y="520"/>
                    <a:pt x="45" y="520"/>
                    <a:pt x="45" y="519"/>
                  </a:cubicBezTo>
                  <a:cubicBezTo>
                    <a:pt x="45" y="519"/>
                    <a:pt x="45" y="519"/>
                    <a:pt x="45" y="519"/>
                  </a:cubicBezTo>
                  <a:cubicBezTo>
                    <a:pt x="46" y="519"/>
                    <a:pt x="46" y="518"/>
                    <a:pt x="46" y="518"/>
                  </a:cubicBezTo>
                  <a:cubicBezTo>
                    <a:pt x="46" y="517"/>
                    <a:pt x="46" y="517"/>
                    <a:pt x="46" y="517"/>
                  </a:cubicBezTo>
                  <a:cubicBezTo>
                    <a:pt x="46" y="516"/>
                    <a:pt x="47" y="516"/>
                    <a:pt x="47" y="516"/>
                  </a:cubicBezTo>
                  <a:cubicBezTo>
                    <a:pt x="47" y="516"/>
                    <a:pt x="47" y="517"/>
                    <a:pt x="47" y="517"/>
                  </a:cubicBezTo>
                  <a:cubicBezTo>
                    <a:pt x="47" y="517"/>
                    <a:pt x="47" y="517"/>
                    <a:pt x="48" y="517"/>
                  </a:cubicBezTo>
                  <a:cubicBezTo>
                    <a:pt x="48" y="517"/>
                    <a:pt x="48" y="517"/>
                    <a:pt x="48" y="517"/>
                  </a:cubicBezTo>
                  <a:cubicBezTo>
                    <a:pt x="48" y="517"/>
                    <a:pt x="48" y="517"/>
                    <a:pt x="48" y="517"/>
                  </a:cubicBezTo>
                  <a:cubicBezTo>
                    <a:pt x="48" y="517"/>
                    <a:pt x="48" y="516"/>
                    <a:pt x="48" y="516"/>
                  </a:cubicBezTo>
                  <a:close/>
                  <a:moveTo>
                    <a:pt x="58" y="464"/>
                  </a:moveTo>
                  <a:cubicBezTo>
                    <a:pt x="58" y="464"/>
                    <a:pt x="58" y="464"/>
                    <a:pt x="58" y="464"/>
                  </a:cubicBezTo>
                  <a:cubicBezTo>
                    <a:pt x="59" y="465"/>
                    <a:pt x="60" y="465"/>
                    <a:pt x="60" y="466"/>
                  </a:cubicBezTo>
                  <a:cubicBezTo>
                    <a:pt x="60" y="466"/>
                    <a:pt x="60" y="466"/>
                    <a:pt x="60" y="467"/>
                  </a:cubicBezTo>
                  <a:cubicBezTo>
                    <a:pt x="60" y="467"/>
                    <a:pt x="60" y="467"/>
                    <a:pt x="60" y="467"/>
                  </a:cubicBezTo>
                  <a:cubicBezTo>
                    <a:pt x="60" y="467"/>
                    <a:pt x="60" y="467"/>
                    <a:pt x="60" y="467"/>
                  </a:cubicBezTo>
                  <a:cubicBezTo>
                    <a:pt x="60" y="468"/>
                    <a:pt x="60" y="468"/>
                    <a:pt x="61" y="468"/>
                  </a:cubicBezTo>
                  <a:cubicBezTo>
                    <a:pt x="61" y="469"/>
                    <a:pt x="61" y="469"/>
                    <a:pt x="61" y="469"/>
                  </a:cubicBezTo>
                  <a:cubicBezTo>
                    <a:pt x="61" y="469"/>
                    <a:pt x="61" y="469"/>
                    <a:pt x="61" y="469"/>
                  </a:cubicBezTo>
                  <a:cubicBezTo>
                    <a:pt x="61" y="469"/>
                    <a:pt x="61" y="469"/>
                    <a:pt x="61" y="470"/>
                  </a:cubicBezTo>
                  <a:cubicBezTo>
                    <a:pt x="61" y="470"/>
                    <a:pt x="61" y="470"/>
                    <a:pt x="61" y="470"/>
                  </a:cubicBezTo>
                  <a:cubicBezTo>
                    <a:pt x="61" y="470"/>
                    <a:pt x="62" y="470"/>
                    <a:pt x="62" y="470"/>
                  </a:cubicBezTo>
                  <a:cubicBezTo>
                    <a:pt x="62" y="470"/>
                    <a:pt x="62" y="470"/>
                    <a:pt x="62" y="470"/>
                  </a:cubicBezTo>
                  <a:cubicBezTo>
                    <a:pt x="62" y="470"/>
                    <a:pt x="62" y="470"/>
                    <a:pt x="62" y="470"/>
                  </a:cubicBezTo>
                  <a:cubicBezTo>
                    <a:pt x="62" y="470"/>
                    <a:pt x="62" y="470"/>
                    <a:pt x="62" y="470"/>
                  </a:cubicBezTo>
                  <a:cubicBezTo>
                    <a:pt x="63" y="470"/>
                    <a:pt x="63" y="471"/>
                    <a:pt x="63" y="471"/>
                  </a:cubicBezTo>
                  <a:cubicBezTo>
                    <a:pt x="63" y="471"/>
                    <a:pt x="63" y="471"/>
                    <a:pt x="63" y="471"/>
                  </a:cubicBezTo>
                  <a:cubicBezTo>
                    <a:pt x="63" y="472"/>
                    <a:pt x="63" y="472"/>
                    <a:pt x="64" y="472"/>
                  </a:cubicBezTo>
                  <a:cubicBezTo>
                    <a:pt x="64" y="473"/>
                    <a:pt x="64" y="473"/>
                    <a:pt x="64" y="473"/>
                  </a:cubicBezTo>
                  <a:cubicBezTo>
                    <a:pt x="64" y="473"/>
                    <a:pt x="64" y="473"/>
                    <a:pt x="64" y="473"/>
                  </a:cubicBezTo>
                  <a:cubicBezTo>
                    <a:pt x="65" y="473"/>
                    <a:pt x="65" y="473"/>
                    <a:pt x="66" y="472"/>
                  </a:cubicBezTo>
                  <a:cubicBezTo>
                    <a:pt x="66" y="472"/>
                    <a:pt x="66" y="472"/>
                    <a:pt x="66" y="472"/>
                  </a:cubicBezTo>
                  <a:cubicBezTo>
                    <a:pt x="66" y="471"/>
                    <a:pt x="65" y="471"/>
                    <a:pt x="65" y="471"/>
                  </a:cubicBezTo>
                  <a:cubicBezTo>
                    <a:pt x="65" y="471"/>
                    <a:pt x="65" y="471"/>
                    <a:pt x="64" y="470"/>
                  </a:cubicBezTo>
                  <a:cubicBezTo>
                    <a:pt x="64" y="470"/>
                    <a:pt x="64" y="470"/>
                    <a:pt x="64" y="470"/>
                  </a:cubicBezTo>
                  <a:cubicBezTo>
                    <a:pt x="64" y="470"/>
                    <a:pt x="64" y="470"/>
                    <a:pt x="64" y="470"/>
                  </a:cubicBezTo>
                  <a:cubicBezTo>
                    <a:pt x="65" y="470"/>
                    <a:pt x="65" y="470"/>
                    <a:pt x="65" y="470"/>
                  </a:cubicBezTo>
                  <a:cubicBezTo>
                    <a:pt x="66" y="470"/>
                    <a:pt x="66" y="470"/>
                    <a:pt x="66" y="470"/>
                  </a:cubicBezTo>
                  <a:cubicBezTo>
                    <a:pt x="66" y="470"/>
                    <a:pt x="66" y="471"/>
                    <a:pt x="67" y="471"/>
                  </a:cubicBezTo>
                  <a:cubicBezTo>
                    <a:pt x="67" y="471"/>
                    <a:pt x="67" y="471"/>
                    <a:pt x="67" y="471"/>
                  </a:cubicBezTo>
                  <a:cubicBezTo>
                    <a:pt x="67" y="471"/>
                    <a:pt x="68" y="470"/>
                    <a:pt x="68" y="470"/>
                  </a:cubicBezTo>
                  <a:cubicBezTo>
                    <a:pt x="69" y="470"/>
                    <a:pt x="69" y="470"/>
                    <a:pt x="70" y="470"/>
                  </a:cubicBezTo>
                  <a:cubicBezTo>
                    <a:pt x="70" y="470"/>
                    <a:pt x="70" y="469"/>
                    <a:pt x="69" y="469"/>
                  </a:cubicBezTo>
                  <a:cubicBezTo>
                    <a:pt x="69" y="469"/>
                    <a:pt x="69" y="469"/>
                    <a:pt x="68" y="469"/>
                  </a:cubicBezTo>
                  <a:cubicBezTo>
                    <a:pt x="68" y="469"/>
                    <a:pt x="68" y="469"/>
                    <a:pt x="68" y="469"/>
                  </a:cubicBezTo>
                  <a:cubicBezTo>
                    <a:pt x="68" y="469"/>
                    <a:pt x="67" y="469"/>
                    <a:pt x="67" y="469"/>
                  </a:cubicBezTo>
                  <a:cubicBezTo>
                    <a:pt x="67" y="469"/>
                    <a:pt x="66" y="469"/>
                    <a:pt x="66" y="469"/>
                  </a:cubicBezTo>
                  <a:cubicBezTo>
                    <a:pt x="66" y="469"/>
                    <a:pt x="64" y="469"/>
                    <a:pt x="64" y="468"/>
                  </a:cubicBezTo>
                  <a:cubicBezTo>
                    <a:pt x="64" y="468"/>
                    <a:pt x="64" y="468"/>
                    <a:pt x="64" y="467"/>
                  </a:cubicBezTo>
                  <a:cubicBezTo>
                    <a:pt x="64" y="467"/>
                    <a:pt x="64" y="467"/>
                    <a:pt x="64" y="467"/>
                  </a:cubicBezTo>
                  <a:cubicBezTo>
                    <a:pt x="65" y="467"/>
                    <a:pt x="65" y="467"/>
                    <a:pt x="65" y="466"/>
                  </a:cubicBezTo>
                  <a:cubicBezTo>
                    <a:pt x="65" y="466"/>
                    <a:pt x="64" y="466"/>
                    <a:pt x="64" y="466"/>
                  </a:cubicBezTo>
                  <a:cubicBezTo>
                    <a:pt x="64" y="466"/>
                    <a:pt x="63" y="466"/>
                    <a:pt x="63" y="465"/>
                  </a:cubicBezTo>
                  <a:cubicBezTo>
                    <a:pt x="63" y="465"/>
                    <a:pt x="63" y="465"/>
                    <a:pt x="63" y="465"/>
                  </a:cubicBezTo>
                  <a:cubicBezTo>
                    <a:pt x="63" y="465"/>
                    <a:pt x="63" y="465"/>
                    <a:pt x="63" y="465"/>
                  </a:cubicBezTo>
                  <a:cubicBezTo>
                    <a:pt x="63" y="465"/>
                    <a:pt x="63" y="465"/>
                    <a:pt x="63" y="465"/>
                  </a:cubicBezTo>
                  <a:cubicBezTo>
                    <a:pt x="63" y="465"/>
                    <a:pt x="63" y="465"/>
                    <a:pt x="63" y="464"/>
                  </a:cubicBezTo>
                  <a:cubicBezTo>
                    <a:pt x="63" y="464"/>
                    <a:pt x="63" y="464"/>
                    <a:pt x="63" y="464"/>
                  </a:cubicBezTo>
                  <a:cubicBezTo>
                    <a:pt x="63" y="464"/>
                    <a:pt x="63" y="464"/>
                    <a:pt x="63" y="464"/>
                  </a:cubicBezTo>
                  <a:cubicBezTo>
                    <a:pt x="63" y="464"/>
                    <a:pt x="63" y="464"/>
                    <a:pt x="63" y="464"/>
                  </a:cubicBezTo>
                  <a:cubicBezTo>
                    <a:pt x="62" y="463"/>
                    <a:pt x="62" y="463"/>
                    <a:pt x="62" y="462"/>
                  </a:cubicBezTo>
                  <a:cubicBezTo>
                    <a:pt x="62" y="462"/>
                    <a:pt x="62" y="462"/>
                    <a:pt x="62" y="462"/>
                  </a:cubicBezTo>
                  <a:cubicBezTo>
                    <a:pt x="61" y="462"/>
                    <a:pt x="61" y="462"/>
                    <a:pt x="61" y="462"/>
                  </a:cubicBezTo>
                  <a:cubicBezTo>
                    <a:pt x="61" y="462"/>
                    <a:pt x="61" y="462"/>
                    <a:pt x="61" y="462"/>
                  </a:cubicBezTo>
                  <a:cubicBezTo>
                    <a:pt x="61" y="462"/>
                    <a:pt x="61" y="462"/>
                    <a:pt x="61" y="462"/>
                  </a:cubicBezTo>
                  <a:cubicBezTo>
                    <a:pt x="61" y="462"/>
                    <a:pt x="61" y="462"/>
                    <a:pt x="61" y="462"/>
                  </a:cubicBezTo>
                  <a:cubicBezTo>
                    <a:pt x="60" y="462"/>
                    <a:pt x="60" y="462"/>
                    <a:pt x="59" y="462"/>
                  </a:cubicBezTo>
                  <a:cubicBezTo>
                    <a:pt x="59" y="462"/>
                    <a:pt x="59" y="462"/>
                    <a:pt x="59" y="462"/>
                  </a:cubicBezTo>
                  <a:cubicBezTo>
                    <a:pt x="59" y="462"/>
                    <a:pt x="59" y="462"/>
                    <a:pt x="59" y="462"/>
                  </a:cubicBezTo>
                  <a:cubicBezTo>
                    <a:pt x="59" y="462"/>
                    <a:pt x="59" y="462"/>
                    <a:pt x="59" y="462"/>
                  </a:cubicBezTo>
                  <a:cubicBezTo>
                    <a:pt x="58" y="462"/>
                    <a:pt x="58" y="462"/>
                    <a:pt x="58" y="463"/>
                  </a:cubicBezTo>
                  <a:cubicBezTo>
                    <a:pt x="58" y="463"/>
                    <a:pt x="58" y="463"/>
                    <a:pt x="58" y="464"/>
                  </a:cubicBezTo>
                  <a:cubicBezTo>
                    <a:pt x="58" y="464"/>
                    <a:pt x="58" y="464"/>
                    <a:pt x="58" y="464"/>
                  </a:cubicBezTo>
                  <a:cubicBezTo>
                    <a:pt x="58" y="464"/>
                    <a:pt x="58" y="464"/>
                    <a:pt x="58" y="464"/>
                  </a:cubicBezTo>
                  <a:close/>
                  <a:moveTo>
                    <a:pt x="78" y="502"/>
                  </a:moveTo>
                  <a:cubicBezTo>
                    <a:pt x="78" y="502"/>
                    <a:pt x="78" y="502"/>
                    <a:pt x="78" y="502"/>
                  </a:cubicBezTo>
                  <a:cubicBezTo>
                    <a:pt x="78" y="502"/>
                    <a:pt x="78" y="502"/>
                    <a:pt x="78" y="502"/>
                  </a:cubicBezTo>
                  <a:cubicBezTo>
                    <a:pt x="77" y="502"/>
                    <a:pt x="77" y="501"/>
                    <a:pt x="77" y="500"/>
                  </a:cubicBezTo>
                  <a:cubicBezTo>
                    <a:pt x="77" y="500"/>
                    <a:pt x="77" y="500"/>
                    <a:pt x="77" y="500"/>
                  </a:cubicBezTo>
                  <a:cubicBezTo>
                    <a:pt x="77" y="500"/>
                    <a:pt x="77" y="500"/>
                    <a:pt x="77" y="500"/>
                  </a:cubicBezTo>
                  <a:cubicBezTo>
                    <a:pt x="77" y="500"/>
                    <a:pt x="77" y="500"/>
                    <a:pt x="77" y="500"/>
                  </a:cubicBezTo>
                  <a:cubicBezTo>
                    <a:pt x="77" y="500"/>
                    <a:pt x="77" y="500"/>
                    <a:pt x="77" y="500"/>
                  </a:cubicBezTo>
                  <a:cubicBezTo>
                    <a:pt x="77" y="500"/>
                    <a:pt x="77" y="500"/>
                    <a:pt x="77" y="500"/>
                  </a:cubicBezTo>
                  <a:cubicBezTo>
                    <a:pt x="77" y="500"/>
                    <a:pt x="76" y="499"/>
                    <a:pt x="76" y="499"/>
                  </a:cubicBezTo>
                  <a:cubicBezTo>
                    <a:pt x="76" y="499"/>
                    <a:pt x="76" y="499"/>
                    <a:pt x="76" y="499"/>
                  </a:cubicBezTo>
                  <a:cubicBezTo>
                    <a:pt x="76" y="498"/>
                    <a:pt x="76" y="498"/>
                    <a:pt x="76" y="498"/>
                  </a:cubicBezTo>
                  <a:cubicBezTo>
                    <a:pt x="75" y="498"/>
                    <a:pt x="75" y="498"/>
                    <a:pt x="75" y="498"/>
                  </a:cubicBezTo>
                  <a:cubicBezTo>
                    <a:pt x="75" y="497"/>
                    <a:pt x="74" y="497"/>
                    <a:pt x="74" y="497"/>
                  </a:cubicBezTo>
                  <a:cubicBezTo>
                    <a:pt x="74" y="497"/>
                    <a:pt x="74" y="496"/>
                    <a:pt x="73" y="496"/>
                  </a:cubicBezTo>
                  <a:cubicBezTo>
                    <a:pt x="73" y="495"/>
                    <a:pt x="74" y="495"/>
                    <a:pt x="74" y="495"/>
                  </a:cubicBezTo>
                  <a:cubicBezTo>
                    <a:pt x="74" y="494"/>
                    <a:pt x="74" y="494"/>
                    <a:pt x="74" y="494"/>
                  </a:cubicBezTo>
                  <a:cubicBezTo>
                    <a:pt x="74" y="493"/>
                    <a:pt x="74" y="493"/>
                    <a:pt x="73" y="493"/>
                  </a:cubicBezTo>
                  <a:cubicBezTo>
                    <a:pt x="73" y="492"/>
                    <a:pt x="73" y="492"/>
                    <a:pt x="73" y="492"/>
                  </a:cubicBezTo>
                  <a:cubicBezTo>
                    <a:pt x="73" y="492"/>
                    <a:pt x="73" y="492"/>
                    <a:pt x="72" y="492"/>
                  </a:cubicBezTo>
                  <a:cubicBezTo>
                    <a:pt x="72" y="491"/>
                    <a:pt x="72" y="491"/>
                    <a:pt x="72" y="491"/>
                  </a:cubicBezTo>
                  <a:cubicBezTo>
                    <a:pt x="72" y="490"/>
                    <a:pt x="72" y="490"/>
                    <a:pt x="72" y="490"/>
                  </a:cubicBezTo>
                  <a:cubicBezTo>
                    <a:pt x="72" y="489"/>
                    <a:pt x="72" y="488"/>
                    <a:pt x="73" y="487"/>
                  </a:cubicBezTo>
                  <a:cubicBezTo>
                    <a:pt x="73" y="486"/>
                    <a:pt x="72" y="486"/>
                    <a:pt x="72" y="485"/>
                  </a:cubicBezTo>
                  <a:cubicBezTo>
                    <a:pt x="72" y="485"/>
                    <a:pt x="72" y="485"/>
                    <a:pt x="71" y="485"/>
                  </a:cubicBezTo>
                  <a:cubicBezTo>
                    <a:pt x="71" y="485"/>
                    <a:pt x="71" y="485"/>
                    <a:pt x="71" y="485"/>
                  </a:cubicBezTo>
                  <a:cubicBezTo>
                    <a:pt x="71" y="484"/>
                    <a:pt x="71" y="484"/>
                    <a:pt x="70" y="484"/>
                  </a:cubicBezTo>
                  <a:cubicBezTo>
                    <a:pt x="70" y="484"/>
                    <a:pt x="70" y="484"/>
                    <a:pt x="70" y="484"/>
                  </a:cubicBezTo>
                  <a:cubicBezTo>
                    <a:pt x="70" y="484"/>
                    <a:pt x="70" y="484"/>
                    <a:pt x="70" y="484"/>
                  </a:cubicBezTo>
                  <a:cubicBezTo>
                    <a:pt x="70" y="484"/>
                    <a:pt x="70" y="484"/>
                    <a:pt x="70" y="484"/>
                  </a:cubicBezTo>
                  <a:cubicBezTo>
                    <a:pt x="69" y="484"/>
                    <a:pt x="68" y="483"/>
                    <a:pt x="68" y="483"/>
                  </a:cubicBezTo>
                  <a:cubicBezTo>
                    <a:pt x="68" y="483"/>
                    <a:pt x="68" y="483"/>
                    <a:pt x="68" y="483"/>
                  </a:cubicBezTo>
                  <a:cubicBezTo>
                    <a:pt x="67" y="483"/>
                    <a:pt x="67" y="483"/>
                    <a:pt x="67" y="483"/>
                  </a:cubicBezTo>
                  <a:cubicBezTo>
                    <a:pt x="67" y="483"/>
                    <a:pt x="66" y="482"/>
                    <a:pt x="66" y="482"/>
                  </a:cubicBezTo>
                  <a:cubicBezTo>
                    <a:pt x="66" y="482"/>
                    <a:pt x="66" y="482"/>
                    <a:pt x="66" y="482"/>
                  </a:cubicBezTo>
                  <a:cubicBezTo>
                    <a:pt x="66" y="482"/>
                    <a:pt x="66" y="481"/>
                    <a:pt x="65" y="481"/>
                  </a:cubicBezTo>
                  <a:cubicBezTo>
                    <a:pt x="65" y="481"/>
                    <a:pt x="65" y="481"/>
                    <a:pt x="65" y="481"/>
                  </a:cubicBezTo>
                  <a:cubicBezTo>
                    <a:pt x="64" y="480"/>
                    <a:pt x="63" y="480"/>
                    <a:pt x="63" y="480"/>
                  </a:cubicBezTo>
                  <a:cubicBezTo>
                    <a:pt x="63" y="480"/>
                    <a:pt x="63" y="480"/>
                    <a:pt x="62" y="480"/>
                  </a:cubicBezTo>
                  <a:cubicBezTo>
                    <a:pt x="62" y="479"/>
                    <a:pt x="61" y="479"/>
                    <a:pt x="60" y="479"/>
                  </a:cubicBezTo>
                  <a:cubicBezTo>
                    <a:pt x="60" y="479"/>
                    <a:pt x="60" y="479"/>
                    <a:pt x="60" y="479"/>
                  </a:cubicBezTo>
                  <a:cubicBezTo>
                    <a:pt x="60" y="479"/>
                    <a:pt x="60" y="480"/>
                    <a:pt x="60" y="480"/>
                  </a:cubicBezTo>
                  <a:cubicBezTo>
                    <a:pt x="61" y="480"/>
                    <a:pt x="61" y="481"/>
                    <a:pt x="61" y="481"/>
                  </a:cubicBezTo>
                  <a:cubicBezTo>
                    <a:pt x="61" y="481"/>
                    <a:pt x="61" y="481"/>
                    <a:pt x="62" y="482"/>
                  </a:cubicBezTo>
                  <a:cubicBezTo>
                    <a:pt x="62" y="482"/>
                    <a:pt x="62" y="482"/>
                    <a:pt x="63" y="483"/>
                  </a:cubicBezTo>
                  <a:cubicBezTo>
                    <a:pt x="63" y="483"/>
                    <a:pt x="63" y="483"/>
                    <a:pt x="63" y="483"/>
                  </a:cubicBezTo>
                  <a:cubicBezTo>
                    <a:pt x="63" y="483"/>
                    <a:pt x="63" y="483"/>
                    <a:pt x="64" y="483"/>
                  </a:cubicBezTo>
                  <a:cubicBezTo>
                    <a:pt x="64" y="483"/>
                    <a:pt x="64" y="483"/>
                    <a:pt x="64" y="483"/>
                  </a:cubicBezTo>
                  <a:cubicBezTo>
                    <a:pt x="64" y="483"/>
                    <a:pt x="64" y="483"/>
                    <a:pt x="64" y="483"/>
                  </a:cubicBezTo>
                  <a:cubicBezTo>
                    <a:pt x="64" y="483"/>
                    <a:pt x="64" y="483"/>
                    <a:pt x="64" y="483"/>
                  </a:cubicBezTo>
                  <a:cubicBezTo>
                    <a:pt x="64" y="484"/>
                    <a:pt x="64" y="484"/>
                    <a:pt x="65" y="484"/>
                  </a:cubicBezTo>
                  <a:cubicBezTo>
                    <a:pt x="65" y="484"/>
                    <a:pt x="65" y="484"/>
                    <a:pt x="65" y="484"/>
                  </a:cubicBezTo>
                  <a:cubicBezTo>
                    <a:pt x="66" y="484"/>
                    <a:pt x="67" y="485"/>
                    <a:pt x="67" y="485"/>
                  </a:cubicBezTo>
                  <a:cubicBezTo>
                    <a:pt x="68" y="485"/>
                    <a:pt x="68" y="485"/>
                    <a:pt x="68" y="486"/>
                  </a:cubicBezTo>
                  <a:cubicBezTo>
                    <a:pt x="68" y="486"/>
                    <a:pt x="69" y="486"/>
                    <a:pt x="69" y="486"/>
                  </a:cubicBezTo>
                  <a:cubicBezTo>
                    <a:pt x="69" y="487"/>
                    <a:pt x="69" y="487"/>
                    <a:pt x="69" y="487"/>
                  </a:cubicBezTo>
                  <a:cubicBezTo>
                    <a:pt x="69" y="487"/>
                    <a:pt x="70" y="487"/>
                    <a:pt x="70" y="488"/>
                  </a:cubicBezTo>
                  <a:cubicBezTo>
                    <a:pt x="70" y="488"/>
                    <a:pt x="70" y="488"/>
                    <a:pt x="70" y="488"/>
                  </a:cubicBezTo>
                  <a:cubicBezTo>
                    <a:pt x="70" y="488"/>
                    <a:pt x="70" y="489"/>
                    <a:pt x="70" y="489"/>
                  </a:cubicBezTo>
                  <a:cubicBezTo>
                    <a:pt x="70" y="489"/>
                    <a:pt x="70" y="489"/>
                    <a:pt x="70" y="490"/>
                  </a:cubicBezTo>
                  <a:cubicBezTo>
                    <a:pt x="70" y="490"/>
                    <a:pt x="70" y="490"/>
                    <a:pt x="69" y="491"/>
                  </a:cubicBezTo>
                  <a:cubicBezTo>
                    <a:pt x="69" y="491"/>
                    <a:pt x="69" y="491"/>
                    <a:pt x="69" y="491"/>
                  </a:cubicBezTo>
                  <a:cubicBezTo>
                    <a:pt x="69" y="491"/>
                    <a:pt x="69" y="491"/>
                    <a:pt x="69" y="491"/>
                  </a:cubicBezTo>
                  <a:cubicBezTo>
                    <a:pt x="68" y="491"/>
                    <a:pt x="68" y="490"/>
                    <a:pt x="68" y="490"/>
                  </a:cubicBezTo>
                  <a:cubicBezTo>
                    <a:pt x="68" y="490"/>
                    <a:pt x="68" y="490"/>
                    <a:pt x="68" y="490"/>
                  </a:cubicBezTo>
                  <a:cubicBezTo>
                    <a:pt x="68" y="490"/>
                    <a:pt x="67" y="490"/>
                    <a:pt x="67" y="490"/>
                  </a:cubicBezTo>
                  <a:cubicBezTo>
                    <a:pt x="67" y="490"/>
                    <a:pt x="67" y="490"/>
                    <a:pt x="67" y="490"/>
                  </a:cubicBezTo>
                  <a:cubicBezTo>
                    <a:pt x="67" y="490"/>
                    <a:pt x="67" y="490"/>
                    <a:pt x="67" y="490"/>
                  </a:cubicBezTo>
                  <a:cubicBezTo>
                    <a:pt x="67" y="490"/>
                    <a:pt x="66" y="490"/>
                    <a:pt x="66" y="491"/>
                  </a:cubicBezTo>
                  <a:cubicBezTo>
                    <a:pt x="66" y="491"/>
                    <a:pt x="66" y="491"/>
                    <a:pt x="66" y="491"/>
                  </a:cubicBezTo>
                  <a:cubicBezTo>
                    <a:pt x="66" y="491"/>
                    <a:pt x="67" y="491"/>
                    <a:pt x="66" y="491"/>
                  </a:cubicBezTo>
                  <a:cubicBezTo>
                    <a:pt x="66" y="492"/>
                    <a:pt x="66" y="492"/>
                    <a:pt x="66" y="492"/>
                  </a:cubicBezTo>
                  <a:cubicBezTo>
                    <a:pt x="66" y="492"/>
                    <a:pt x="66" y="492"/>
                    <a:pt x="66" y="492"/>
                  </a:cubicBezTo>
                  <a:cubicBezTo>
                    <a:pt x="65" y="492"/>
                    <a:pt x="65" y="491"/>
                    <a:pt x="65" y="491"/>
                  </a:cubicBezTo>
                  <a:cubicBezTo>
                    <a:pt x="65" y="491"/>
                    <a:pt x="65" y="490"/>
                    <a:pt x="65" y="490"/>
                  </a:cubicBezTo>
                  <a:cubicBezTo>
                    <a:pt x="64" y="490"/>
                    <a:pt x="64" y="490"/>
                    <a:pt x="64" y="490"/>
                  </a:cubicBezTo>
                  <a:cubicBezTo>
                    <a:pt x="63" y="489"/>
                    <a:pt x="63" y="489"/>
                    <a:pt x="63" y="489"/>
                  </a:cubicBezTo>
                  <a:cubicBezTo>
                    <a:pt x="63" y="488"/>
                    <a:pt x="63" y="488"/>
                    <a:pt x="63" y="488"/>
                  </a:cubicBezTo>
                  <a:cubicBezTo>
                    <a:pt x="63" y="487"/>
                    <a:pt x="63" y="487"/>
                    <a:pt x="62" y="487"/>
                  </a:cubicBezTo>
                  <a:cubicBezTo>
                    <a:pt x="62" y="486"/>
                    <a:pt x="62" y="486"/>
                    <a:pt x="61" y="486"/>
                  </a:cubicBezTo>
                  <a:cubicBezTo>
                    <a:pt x="61" y="486"/>
                    <a:pt x="61" y="486"/>
                    <a:pt x="60" y="485"/>
                  </a:cubicBezTo>
                  <a:cubicBezTo>
                    <a:pt x="60" y="485"/>
                    <a:pt x="59" y="485"/>
                    <a:pt x="59" y="485"/>
                  </a:cubicBezTo>
                  <a:cubicBezTo>
                    <a:pt x="59" y="485"/>
                    <a:pt x="58" y="485"/>
                    <a:pt x="58" y="486"/>
                  </a:cubicBezTo>
                  <a:cubicBezTo>
                    <a:pt x="58" y="486"/>
                    <a:pt x="58" y="486"/>
                    <a:pt x="58" y="486"/>
                  </a:cubicBezTo>
                  <a:cubicBezTo>
                    <a:pt x="59" y="486"/>
                    <a:pt x="60" y="487"/>
                    <a:pt x="60" y="487"/>
                  </a:cubicBezTo>
                  <a:cubicBezTo>
                    <a:pt x="60" y="488"/>
                    <a:pt x="60" y="488"/>
                    <a:pt x="60" y="488"/>
                  </a:cubicBezTo>
                  <a:cubicBezTo>
                    <a:pt x="60" y="488"/>
                    <a:pt x="60" y="488"/>
                    <a:pt x="60" y="488"/>
                  </a:cubicBezTo>
                  <a:cubicBezTo>
                    <a:pt x="61" y="488"/>
                    <a:pt x="61" y="488"/>
                    <a:pt x="61" y="488"/>
                  </a:cubicBezTo>
                  <a:cubicBezTo>
                    <a:pt x="61" y="489"/>
                    <a:pt x="61" y="489"/>
                    <a:pt x="62" y="489"/>
                  </a:cubicBezTo>
                  <a:cubicBezTo>
                    <a:pt x="62" y="489"/>
                    <a:pt x="62" y="489"/>
                    <a:pt x="62" y="489"/>
                  </a:cubicBezTo>
                  <a:cubicBezTo>
                    <a:pt x="62" y="489"/>
                    <a:pt x="62" y="489"/>
                    <a:pt x="62" y="489"/>
                  </a:cubicBezTo>
                  <a:cubicBezTo>
                    <a:pt x="61" y="491"/>
                    <a:pt x="61" y="491"/>
                    <a:pt x="60" y="491"/>
                  </a:cubicBezTo>
                  <a:cubicBezTo>
                    <a:pt x="60" y="491"/>
                    <a:pt x="60" y="491"/>
                    <a:pt x="60" y="491"/>
                  </a:cubicBezTo>
                  <a:cubicBezTo>
                    <a:pt x="60" y="491"/>
                    <a:pt x="60" y="491"/>
                    <a:pt x="59" y="491"/>
                  </a:cubicBezTo>
                  <a:cubicBezTo>
                    <a:pt x="59" y="491"/>
                    <a:pt x="59" y="491"/>
                    <a:pt x="59" y="491"/>
                  </a:cubicBezTo>
                  <a:cubicBezTo>
                    <a:pt x="59" y="491"/>
                    <a:pt x="59" y="491"/>
                    <a:pt x="59" y="491"/>
                  </a:cubicBezTo>
                  <a:cubicBezTo>
                    <a:pt x="59" y="491"/>
                    <a:pt x="59" y="491"/>
                    <a:pt x="59" y="491"/>
                  </a:cubicBezTo>
                  <a:cubicBezTo>
                    <a:pt x="59" y="492"/>
                    <a:pt x="59" y="492"/>
                    <a:pt x="59" y="492"/>
                  </a:cubicBezTo>
                  <a:cubicBezTo>
                    <a:pt x="59" y="492"/>
                    <a:pt x="59" y="492"/>
                    <a:pt x="59" y="492"/>
                  </a:cubicBezTo>
                  <a:cubicBezTo>
                    <a:pt x="60" y="492"/>
                    <a:pt x="60" y="493"/>
                    <a:pt x="60" y="493"/>
                  </a:cubicBezTo>
                  <a:cubicBezTo>
                    <a:pt x="61" y="493"/>
                    <a:pt x="61" y="493"/>
                    <a:pt x="62" y="494"/>
                  </a:cubicBezTo>
                  <a:cubicBezTo>
                    <a:pt x="62" y="494"/>
                    <a:pt x="62" y="494"/>
                    <a:pt x="62" y="495"/>
                  </a:cubicBezTo>
                  <a:cubicBezTo>
                    <a:pt x="62" y="495"/>
                    <a:pt x="62" y="496"/>
                    <a:pt x="62" y="496"/>
                  </a:cubicBezTo>
                  <a:cubicBezTo>
                    <a:pt x="62" y="496"/>
                    <a:pt x="62" y="496"/>
                    <a:pt x="62" y="496"/>
                  </a:cubicBezTo>
                  <a:cubicBezTo>
                    <a:pt x="62" y="496"/>
                    <a:pt x="62" y="496"/>
                    <a:pt x="62" y="496"/>
                  </a:cubicBezTo>
                  <a:cubicBezTo>
                    <a:pt x="62" y="496"/>
                    <a:pt x="62" y="496"/>
                    <a:pt x="62" y="496"/>
                  </a:cubicBezTo>
                  <a:cubicBezTo>
                    <a:pt x="62" y="496"/>
                    <a:pt x="62" y="496"/>
                    <a:pt x="62" y="496"/>
                  </a:cubicBezTo>
                  <a:cubicBezTo>
                    <a:pt x="62" y="496"/>
                    <a:pt x="62" y="496"/>
                    <a:pt x="62" y="496"/>
                  </a:cubicBezTo>
                  <a:cubicBezTo>
                    <a:pt x="62" y="496"/>
                    <a:pt x="62" y="496"/>
                    <a:pt x="62" y="497"/>
                  </a:cubicBezTo>
                  <a:cubicBezTo>
                    <a:pt x="62" y="497"/>
                    <a:pt x="62" y="497"/>
                    <a:pt x="62" y="497"/>
                  </a:cubicBezTo>
                  <a:cubicBezTo>
                    <a:pt x="62" y="497"/>
                    <a:pt x="62" y="497"/>
                    <a:pt x="62" y="497"/>
                  </a:cubicBezTo>
                  <a:cubicBezTo>
                    <a:pt x="62" y="497"/>
                    <a:pt x="62" y="498"/>
                    <a:pt x="63" y="498"/>
                  </a:cubicBezTo>
                  <a:cubicBezTo>
                    <a:pt x="63" y="498"/>
                    <a:pt x="63" y="498"/>
                    <a:pt x="63" y="499"/>
                  </a:cubicBezTo>
                  <a:cubicBezTo>
                    <a:pt x="63" y="499"/>
                    <a:pt x="63" y="499"/>
                    <a:pt x="63" y="500"/>
                  </a:cubicBezTo>
                  <a:cubicBezTo>
                    <a:pt x="64" y="500"/>
                    <a:pt x="64" y="500"/>
                    <a:pt x="64" y="500"/>
                  </a:cubicBezTo>
                  <a:cubicBezTo>
                    <a:pt x="64" y="500"/>
                    <a:pt x="64" y="500"/>
                    <a:pt x="64" y="500"/>
                  </a:cubicBezTo>
                  <a:cubicBezTo>
                    <a:pt x="64" y="501"/>
                    <a:pt x="64" y="501"/>
                    <a:pt x="65" y="501"/>
                  </a:cubicBezTo>
                  <a:cubicBezTo>
                    <a:pt x="65" y="501"/>
                    <a:pt x="65" y="501"/>
                    <a:pt x="65" y="501"/>
                  </a:cubicBezTo>
                  <a:cubicBezTo>
                    <a:pt x="65" y="501"/>
                    <a:pt x="66" y="501"/>
                    <a:pt x="66" y="501"/>
                  </a:cubicBezTo>
                  <a:cubicBezTo>
                    <a:pt x="66" y="501"/>
                    <a:pt x="66" y="501"/>
                    <a:pt x="66" y="501"/>
                  </a:cubicBezTo>
                  <a:cubicBezTo>
                    <a:pt x="66" y="501"/>
                    <a:pt x="66" y="501"/>
                    <a:pt x="66" y="501"/>
                  </a:cubicBezTo>
                  <a:cubicBezTo>
                    <a:pt x="67" y="501"/>
                    <a:pt x="67" y="501"/>
                    <a:pt x="68" y="502"/>
                  </a:cubicBezTo>
                  <a:cubicBezTo>
                    <a:pt x="68" y="502"/>
                    <a:pt x="68" y="502"/>
                    <a:pt x="68" y="502"/>
                  </a:cubicBezTo>
                  <a:cubicBezTo>
                    <a:pt x="68" y="502"/>
                    <a:pt x="68" y="502"/>
                    <a:pt x="69" y="503"/>
                  </a:cubicBezTo>
                  <a:cubicBezTo>
                    <a:pt x="69" y="503"/>
                    <a:pt x="69" y="503"/>
                    <a:pt x="70" y="503"/>
                  </a:cubicBezTo>
                  <a:cubicBezTo>
                    <a:pt x="70" y="504"/>
                    <a:pt x="70" y="504"/>
                    <a:pt x="70" y="504"/>
                  </a:cubicBezTo>
                  <a:cubicBezTo>
                    <a:pt x="70" y="504"/>
                    <a:pt x="70" y="505"/>
                    <a:pt x="70" y="505"/>
                  </a:cubicBezTo>
                  <a:cubicBezTo>
                    <a:pt x="71" y="506"/>
                    <a:pt x="71" y="507"/>
                    <a:pt x="71" y="508"/>
                  </a:cubicBezTo>
                  <a:cubicBezTo>
                    <a:pt x="71" y="508"/>
                    <a:pt x="71" y="508"/>
                    <a:pt x="71" y="508"/>
                  </a:cubicBezTo>
                  <a:cubicBezTo>
                    <a:pt x="71" y="508"/>
                    <a:pt x="71" y="508"/>
                    <a:pt x="71" y="508"/>
                  </a:cubicBezTo>
                  <a:cubicBezTo>
                    <a:pt x="71" y="508"/>
                    <a:pt x="71" y="508"/>
                    <a:pt x="71" y="508"/>
                  </a:cubicBezTo>
                  <a:cubicBezTo>
                    <a:pt x="71" y="508"/>
                    <a:pt x="70" y="508"/>
                    <a:pt x="70" y="508"/>
                  </a:cubicBezTo>
                  <a:cubicBezTo>
                    <a:pt x="70" y="508"/>
                    <a:pt x="70" y="508"/>
                    <a:pt x="69" y="508"/>
                  </a:cubicBezTo>
                  <a:cubicBezTo>
                    <a:pt x="69" y="508"/>
                    <a:pt x="69" y="508"/>
                    <a:pt x="69" y="508"/>
                  </a:cubicBezTo>
                  <a:cubicBezTo>
                    <a:pt x="69" y="508"/>
                    <a:pt x="69" y="508"/>
                    <a:pt x="69" y="508"/>
                  </a:cubicBezTo>
                  <a:cubicBezTo>
                    <a:pt x="69" y="508"/>
                    <a:pt x="69" y="507"/>
                    <a:pt x="69" y="507"/>
                  </a:cubicBezTo>
                  <a:cubicBezTo>
                    <a:pt x="68" y="507"/>
                    <a:pt x="67" y="507"/>
                    <a:pt x="67" y="506"/>
                  </a:cubicBezTo>
                  <a:cubicBezTo>
                    <a:pt x="67" y="506"/>
                    <a:pt x="66" y="505"/>
                    <a:pt x="66" y="505"/>
                  </a:cubicBezTo>
                  <a:cubicBezTo>
                    <a:pt x="66" y="505"/>
                    <a:pt x="66" y="505"/>
                    <a:pt x="65" y="505"/>
                  </a:cubicBezTo>
                  <a:cubicBezTo>
                    <a:pt x="65" y="505"/>
                    <a:pt x="64" y="505"/>
                    <a:pt x="64" y="506"/>
                  </a:cubicBezTo>
                  <a:cubicBezTo>
                    <a:pt x="64" y="506"/>
                    <a:pt x="64" y="506"/>
                    <a:pt x="64" y="507"/>
                  </a:cubicBezTo>
                  <a:cubicBezTo>
                    <a:pt x="64" y="507"/>
                    <a:pt x="64" y="507"/>
                    <a:pt x="64" y="508"/>
                  </a:cubicBezTo>
                  <a:cubicBezTo>
                    <a:pt x="64" y="508"/>
                    <a:pt x="64" y="508"/>
                    <a:pt x="64" y="508"/>
                  </a:cubicBezTo>
                  <a:cubicBezTo>
                    <a:pt x="64" y="508"/>
                    <a:pt x="64" y="508"/>
                    <a:pt x="64" y="508"/>
                  </a:cubicBezTo>
                  <a:cubicBezTo>
                    <a:pt x="64" y="508"/>
                    <a:pt x="65" y="508"/>
                    <a:pt x="65" y="508"/>
                  </a:cubicBezTo>
                  <a:cubicBezTo>
                    <a:pt x="66" y="508"/>
                    <a:pt x="66" y="508"/>
                    <a:pt x="66" y="508"/>
                  </a:cubicBezTo>
                  <a:cubicBezTo>
                    <a:pt x="66" y="508"/>
                    <a:pt x="66" y="508"/>
                    <a:pt x="66" y="508"/>
                  </a:cubicBezTo>
                  <a:cubicBezTo>
                    <a:pt x="66" y="508"/>
                    <a:pt x="66" y="508"/>
                    <a:pt x="66" y="508"/>
                  </a:cubicBezTo>
                  <a:cubicBezTo>
                    <a:pt x="66" y="508"/>
                    <a:pt x="66" y="508"/>
                    <a:pt x="66" y="508"/>
                  </a:cubicBezTo>
                  <a:cubicBezTo>
                    <a:pt x="66" y="508"/>
                    <a:pt x="66" y="508"/>
                    <a:pt x="66" y="508"/>
                  </a:cubicBezTo>
                  <a:cubicBezTo>
                    <a:pt x="67" y="508"/>
                    <a:pt x="67" y="508"/>
                    <a:pt x="67" y="508"/>
                  </a:cubicBezTo>
                  <a:cubicBezTo>
                    <a:pt x="67" y="508"/>
                    <a:pt x="68" y="509"/>
                    <a:pt x="68" y="509"/>
                  </a:cubicBezTo>
                  <a:cubicBezTo>
                    <a:pt x="68" y="509"/>
                    <a:pt x="68" y="509"/>
                    <a:pt x="68" y="509"/>
                  </a:cubicBezTo>
                  <a:cubicBezTo>
                    <a:pt x="68" y="509"/>
                    <a:pt x="68" y="509"/>
                    <a:pt x="69" y="509"/>
                  </a:cubicBezTo>
                  <a:cubicBezTo>
                    <a:pt x="69" y="509"/>
                    <a:pt x="69" y="509"/>
                    <a:pt x="69" y="509"/>
                  </a:cubicBezTo>
                  <a:cubicBezTo>
                    <a:pt x="69" y="509"/>
                    <a:pt x="69" y="509"/>
                    <a:pt x="69" y="509"/>
                  </a:cubicBezTo>
                  <a:cubicBezTo>
                    <a:pt x="69" y="509"/>
                    <a:pt x="69" y="509"/>
                    <a:pt x="70" y="510"/>
                  </a:cubicBezTo>
                  <a:cubicBezTo>
                    <a:pt x="70" y="510"/>
                    <a:pt x="70" y="510"/>
                    <a:pt x="70" y="510"/>
                  </a:cubicBezTo>
                  <a:cubicBezTo>
                    <a:pt x="70" y="510"/>
                    <a:pt x="70" y="510"/>
                    <a:pt x="70" y="511"/>
                  </a:cubicBezTo>
                  <a:cubicBezTo>
                    <a:pt x="70" y="511"/>
                    <a:pt x="70" y="511"/>
                    <a:pt x="70" y="511"/>
                  </a:cubicBezTo>
                  <a:cubicBezTo>
                    <a:pt x="70" y="511"/>
                    <a:pt x="70" y="511"/>
                    <a:pt x="70" y="511"/>
                  </a:cubicBezTo>
                  <a:cubicBezTo>
                    <a:pt x="71" y="511"/>
                    <a:pt x="71" y="511"/>
                    <a:pt x="71" y="511"/>
                  </a:cubicBezTo>
                  <a:cubicBezTo>
                    <a:pt x="70" y="511"/>
                    <a:pt x="70" y="511"/>
                    <a:pt x="70" y="511"/>
                  </a:cubicBezTo>
                  <a:cubicBezTo>
                    <a:pt x="70" y="511"/>
                    <a:pt x="70" y="511"/>
                    <a:pt x="70" y="511"/>
                  </a:cubicBezTo>
                  <a:cubicBezTo>
                    <a:pt x="70" y="512"/>
                    <a:pt x="70" y="512"/>
                    <a:pt x="70" y="512"/>
                  </a:cubicBezTo>
                  <a:cubicBezTo>
                    <a:pt x="70" y="512"/>
                    <a:pt x="69" y="512"/>
                    <a:pt x="69" y="512"/>
                  </a:cubicBezTo>
                  <a:cubicBezTo>
                    <a:pt x="69" y="512"/>
                    <a:pt x="68" y="513"/>
                    <a:pt x="68" y="513"/>
                  </a:cubicBezTo>
                  <a:cubicBezTo>
                    <a:pt x="68" y="513"/>
                    <a:pt x="68" y="513"/>
                    <a:pt x="68" y="513"/>
                  </a:cubicBezTo>
                  <a:cubicBezTo>
                    <a:pt x="69" y="513"/>
                    <a:pt x="69" y="513"/>
                    <a:pt x="69" y="513"/>
                  </a:cubicBezTo>
                  <a:cubicBezTo>
                    <a:pt x="69" y="512"/>
                    <a:pt x="69" y="512"/>
                    <a:pt x="69" y="512"/>
                  </a:cubicBezTo>
                  <a:cubicBezTo>
                    <a:pt x="70" y="512"/>
                    <a:pt x="70" y="512"/>
                    <a:pt x="70" y="511"/>
                  </a:cubicBezTo>
                  <a:cubicBezTo>
                    <a:pt x="70" y="511"/>
                    <a:pt x="70" y="511"/>
                    <a:pt x="71" y="511"/>
                  </a:cubicBezTo>
                  <a:cubicBezTo>
                    <a:pt x="71" y="511"/>
                    <a:pt x="71" y="511"/>
                    <a:pt x="71" y="511"/>
                  </a:cubicBezTo>
                  <a:cubicBezTo>
                    <a:pt x="71" y="511"/>
                    <a:pt x="71" y="511"/>
                    <a:pt x="71" y="511"/>
                  </a:cubicBezTo>
                  <a:cubicBezTo>
                    <a:pt x="71" y="511"/>
                    <a:pt x="71" y="511"/>
                    <a:pt x="71" y="511"/>
                  </a:cubicBezTo>
                  <a:cubicBezTo>
                    <a:pt x="71" y="511"/>
                    <a:pt x="71" y="511"/>
                    <a:pt x="71" y="511"/>
                  </a:cubicBezTo>
                  <a:cubicBezTo>
                    <a:pt x="71" y="511"/>
                    <a:pt x="72" y="511"/>
                    <a:pt x="72" y="511"/>
                  </a:cubicBezTo>
                  <a:cubicBezTo>
                    <a:pt x="72" y="510"/>
                    <a:pt x="72" y="510"/>
                    <a:pt x="73" y="510"/>
                  </a:cubicBezTo>
                  <a:cubicBezTo>
                    <a:pt x="73" y="510"/>
                    <a:pt x="73" y="510"/>
                    <a:pt x="73" y="510"/>
                  </a:cubicBezTo>
                  <a:cubicBezTo>
                    <a:pt x="73" y="510"/>
                    <a:pt x="73" y="510"/>
                    <a:pt x="73" y="510"/>
                  </a:cubicBezTo>
                  <a:cubicBezTo>
                    <a:pt x="74" y="510"/>
                    <a:pt x="74" y="510"/>
                    <a:pt x="74" y="510"/>
                  </a:cubicBezTo>
                  <a:cubicBezTo>
                    <a:pt x="74" y="510"/>
                    <a:pt x="74" y="510"/>
                    <a:pt x="74" y="510"/>
                  </a:cubicBezTo>
                  <a:cubicBezTo>
                    <a:pt x="74" y="510"/>
                    <a:pt x="74" y="510"/>
                    <a:pt x="74" y="510"/>
                  </a:cubicBezTo>
                  <a:cubicBezTo>
                    <a:pt x="75" y="510"/>
                    <a:pt x="75" y="509"/>
                    <a:pt x="75" y="509"/>
                  </a:cubicBezTo>
                  <a:cubicBezTo>
                    <a:pt x="75" y="509"/>
                    <a:pt x="77" y="508"/>
                    <a:pt x="77" y="508"/>
                  </a:cubicBezTo>
                  <a:cubicBezTo>
                    <a:pt x="78" y="508"/>
                    <a:pt x="78" y="508"/>
                    <a:pt x="78" y="508"/>
                  </a:cubicBezTo>
                  <a:cubicBezTo>
                    <a:pt x="78" y="507"/>
                    <a:pt x="78" y="507"/>
                    <a:pt x="78" y="507"/>
                  </a:cubicBezTo>
                  <a:cubicBezTo>
                    <a:pt x="78" y="507"/>
                    <a:pt x="78" y="506"/>
                    <a:pt x="78" y="506"/>
                  </a:cubicBezTo>
                  <a:cubicBezTo>
                    <a:pt x="78" y="506"/>
                    <a:pt x="78" y="505"/>
                    <a:pt x="78" y="505"/>
                  </a:cubicBezTo>
                  <a:cubicBezTo>
                    <a:pt x="78" y="505"/>
                    <a:pt x="78" y="505"/>
                    <a:pt x="77" y="504"/>
                  </a:cubicBezTo>
                  <a:cubicBezTo>
                    <a:pt x="77" y="504"/>
                    <a:pt x="77" y="504"/>
                    <a:pt x="77" y="504"/>
                  </a:cubicBezTo>
                  <a:cubicBezTo>
                    <a:pt x="77" y="504"/>
                    <a:pt x="77" y="504"/>
                    <a:pt x="77" y="504"/>
                  </a:cubicBezTo>
                  <a:cubicBezTo>
                    <a:pt x="77" y="504"/>
                    <a:pt x="77" y="504"/>
                    <a:pt x="77" y="504"/>
                  </a:cubicBezTo>
                  <a:cubicBezTo>
                    <a:pt x="78" y="503"/>
                    <a:pt x="78" y="503"/>
                    <a:pt x="78" y="503"/>
                  </a:cubicBezTo>
                  <a:cubicBezTo>
                    <a:pt x="78" y="503"/>
                    <a:pt x="78" y="503"/>
                    <a:pt x="78" y="503"/>
                  </a:cubicBezTo>
                  <a:cubicBezTo>
                    <a:pt x="78" y="503"/>
                    <a:pt x="78" y="502"/>
                    <a:pt x="78" y="502"/>
                  </a:cubicBezTo>
                  <a:close/>
                  <a:moveTo>
                    <a:pt x="87" y="522"/>
                  </a:moveTo>
                  <a:cubicBezTo>
                    <a:pt x="87" y="522"/>
                    <a:pt x="88" y="522"/>
                    <a:pt x="88" y="522"/>
                  </a:cubicBezTo>
                  <a:cubicBezTo>
                    <a:pt x="88" y="522"/>
                    <a:pt x="89" y="522"/>
                    <a:pt x="89" y="523"/>
                  </a:cubicBezTo>
                  <a:cubicBezTo>
                    <a:pt x="89" y="523"/>
                    <a:pt x="89" y="523"/>
                    <a:pt x="89" y="523"/>
                  </a:cubicBezTo>
                  <a:cubicBezTo>
                    <a:pt x="90" y="523"/>
                    <a:pt x="90" y="523"/>
                    <a:pt x="91" y="523"/>
                  </a:cubicBezTo>
                  <a:cubicBezTo>
                    <a:pt x="91" y="523"/>
                    <a:pt x="91" y="523"/>
                    <a:pt x="91" y="523"/>
                  </a:cubicBezTo>
                  <a:cubicBezTo>
                    <a:pt x="92" y="523"/>
                    <a:pt x="92" y="523"/>
                    <a:pt x="92" y="523"/>
                  </a:cubicBezTo>
                  <a:cubicBezTo>
                    <a:pt x="92" y="523"/>
                    <a:pt x="93" y="523"/>
                    <a:pt x="93" y="523"/>
                  </a:cubicBezTo>
                  <a:cubicBezTo>
                    <a:pt x="93" y="523"/>
                    <a:pt x="93" y="523"/>
                    <a:pt x="93" y="523"/>
                  </a:cubicBezTo>
                  <a:cubicBezTo>
                    <a:pt x="93" y="523"/>
                    <a:pt x="93" y="522"/>
                    <a:pt x="93" y="522"/>
                  </a:cubicBezTo>
                  <a:cubicBezTo>
                    <a:pt x="93" y="522"/>
                    <a:pt x="93" y="522"/>
                    <a:pt x="93" y="521"/>
                  </a:cubicBezTo>
                  <a:cubicBezTo>
                    <a:pt x="93" y="521"/>
                    <a:pt x="93" y="520"/>
                    <a:pt x="92" y="520"/>
                  </a:cubicBezTo>
                  <a:cubicBezTo>
                    <a:pt x="92" y="520"/>
                    <a:pt x="92" y="520"/>
                    <a:pt x="92" y="520"/>
                  </a:cubicBezTo>
                  <a:cubicBezTo>
                    <a:pt x="92" y="520"/>
                    <a:pt x="92" y="520"/>
                    <a:pt x="92" y="520"/>
                  </a:cubicBezTo>
                  <a:cubicBezTo>
                    <a:pt x="92" y="520"/>
                    <a:pt x="92" y="520"/>
                    <a:pt x="92" y="520"/>
                  </a:cubicBezTo>
                  <a:cubicBezTo>
                    <a:pt x="92" y="520"/>
                    <a:pt x="91" y="520"/>
                    <a:pt x="91" y="520"/>
                  </a:cubicBezTo>
                  <a:cubicBezTo>
                    <a:pt x="91" y="519"/>
                    <a:pt x="90" y="519"/>
                    <a:pt x="90" y="519"/>
                  </a:cubicBezTo>
                  <a:cubicBezTo>
                    <a:pt x="90" y="519"/>
                    <a:pt x="90" y="519"/>
                    <a:pt x="90" y="519"/>
                  </a:cubicBezTo>
                  <a:cubicBezTo>
                    <a:pt x="89" y="519"/>
                    <a:pt x="89" y="519"/>
                    <a:pt x="88" y="520"/>
                  </a:cubicBezTo>
                  <a:cubicBezTo>
                    <a:pt x="88" y="520"/>
                    <a:pt x="88" y="521"/>
                    <a:pt x="87" y="521"/>
                  </a:cubicBezTo>
                  <a:cubicBezTo>
                    <a:pt x="87" y="521"/>
                    <a:pt x="87" y="521"/>
                    <a:pt x="87" y="522"/>
                  </a:cubicBezTo>
                  <a:close/>
                  <a:moveTo>
                    <a:pt x="105" y="548"/>
                  </a:moveTo>
                  <a:cubicBezTo>
                    <a:pt x="105" y="548"/>
                    <a:pt x="105" y="548"/>
                    <a:pt x="104" y="548"/>
                  </a:cubicBezTo>
                  <a:cubicBezTo>
                    <a:pt x="104" y="548"/>
                    <a:pt x="104" y="547"/>
                    <a:pt x="104" y="547"/>
                  </a:cubicBezTo>
                  <a:cubicBezTo>
                    <a:pt x="104" y="547"/>
                    <a:pt x="103" y="547"/>
                    <a:pt x="103" y="547"/>
                  </a:cubicBezTo>
                  <a:cubicBezTo>
                    <a:pt x="102" y="546"/>
                    <a:pt x="102" y="546"/>
                    <a:pt x="101" y="546"/>
                  </a:cubicBezTo>
                  <a:cubicBezTo>
                    <a:pt x="101" y="546"/>
                    <a:pt x="101" y="546"/>
                    <a:pt x="101" y="546"/>
                  </a:cubicBezTo>
                  <a:cubicBezTo>
                    <a:pt x="101" y="546"/>
                    <a:pt x="100" y="546"/>
                    <a:pt x="100" y="546"/>
                  </a:cubicBezTo>
                  <a:cubicBezTo>
                    <a:pt x="100" y="546"/>
                    <a:pt x="99" y="546"/>
                    <a:pt x="98" y="545"/>
                  </a:cubicBezTo>
                  <a:cubicBezTo>
                    <a:pt x="98" y="545"/>
                    <a:pt x="98" y="545"/>
                    <a:pt x="98" y="545"/>
                  </a:cubicBezTo>
                  <a:cubicBezTo>
                    <a:pt x="98" y="544"/>
                    <a:pt x="98" y="544"/>
                    <a:pt x="98" y="544"/>
                  </a:cubicBezTo>
                  <a:cubicBezTo>
                    <a:pt x="98" y="544"/>
                    <a:pt x="98" y="544"/>
                    <a:pt x="98" y="544"/>
                  </a:cubicBezTo>
                  <a:cubicBezTo>
                    <a:pt x="98" y="544"/>
                    <a:pt x="98" y="544"/>
                    <a:pt x="98" y="544"/>
                  </a:cubicBezTo>
                  <a:cubicBezTo>
                    <a:pt x="98" y="544"/>
                    <a:pt x="98" y="544"/>
                    <a:pt x="98" y="544"/>
                  </a:cubicBezTo>
                  <a:cubicBezTo>
                    <a:pt x="98" y="544"/>
                    <a:pt x="98" y="544"/>
                    <a:pt x="98" y="544"/>
                  </a:cubicBezTo>
                  <a:cubicBezTo>
                    <a:pt x="98" y="544"/>
                    <a:pt x="98" y="544"/>
                    <a:pt x="98" y="544"/>
                  </a:cubicBezTo>
                  <a:cubicBezTo>
                    <a:pt x="98" y="544"/>
                    <a:pt x="98" y="544"/>
                    <a:pt x="98" y="544"/>
                  </a:cubicBezTo>
                  <a:cubicBezTo>
                    <a:pt x="97" y="543"/>
                    <a:pt x="97" y="543"/>
                    <a:pt x="97" y="543"/>
                  </a:cubicBezTo>
                  <a:cubicBezTo>
                    <a:pt x="97" y="543"/>
                    <a:pt x="97" y="543"/>
                    <a:pt x="97" y="543"/>
                  </a:cubicBezTo>
                  <a:cubicBezTo>
                    <a:pt x="97" y="542"/>
                    <a:pt x="97" y="542"/>
                    <a:pt x="97" y="542"/>
                  </a:cubicBezTo>
                  <a:cubicBezTo>
                    <a:pt x="96" y="541"/>
                    <a:pt x="96" y="541"/>
                    <a:pt x="95" y="540"/>
                  </a:cubicBezTo>
                  <a:cubicBezTo>
                    <a:pt x="95" y="540"/>
                    <a:pt x="95" y="540"/>
                    <a:pt x="94" y="540"/>
                  </a:cubicBezTo>
                  <a:cubicBezTo>
                    <a:pt x="94" y="539"/>
                    <a:pt x="94" y="539"/>
                    <a:pt x="94" y="539"/>
                  </a:cubicBezTo>
                  <a:cubicBezTo>
                    <a:pt x="93" y="539"/>
                    <a:pt x="93" y="538"/>
                    <a:pt x="93" y="538"/>
                  </a:cubicBezTo>
                  <a:cubicBezTo>
                    <a:pt x="92" y="538"/>
                    <a:pt x="92" y="538"/>
                    <a:pt x="92" y="538"/>
                  </a:cubicBezTo>
                  <a:cubicBezTo>
                    <a:pt x="92" y="538"/>
                    <a:pt x="92" y="538"/>
                    <a:pt x="92" y="538"/>
                  </a:cubicBezTo>
                  <a:cubicBezTo>
                    <a:pt x="93" y="538"/>
                    <a:pt x="93" y="537"/>
                    <a:pt x="93" y="537"/>
                  </a:cubicBezTo>
                  <a:cubicBezTo>
                    <a:pt x="93" y="537"/>
                    <a:pt x="93" y="537"/>
                    <a:pt x="93" y="537"/>
                  </a:cubicBezTo>
                  <a:cubicBezTo>
                    <a:pt x="92" y="537"/>
                    <a:pt x="91" y="538"/>
                    <a:pt x="91" y="538"/>
                  </a:cubicBezTo>
                  <a:cubicBezTo>
                    <a:pt x="91" y="538"/>
                    <a:pt x="91" y="538"/>
                    <a:pt x="91" y="538"/>
                  </a:cubicBezTo>
                  <a:cubicBezTo>
                    <a:pt x="91" y="538"/>
                    <a:pt x="91" y="539"/>
                    <a:pt x="91" y="539"/>
                  </a:cubicBezTo>
                  <a:cubicBezTo>
                    <a:pt x="92" y="539"/>
                    <a:pt x="92" y="539"/>
                    <a:pt x="92" y="540"/>
                  </a:cubicBezTo>
                  <a:cubicBezTo>
                    <a:pt x="92" y="540"/>
                    <a:pt x="91" y="540"/>
                    <a:pt x="91" y="540"/>
                  </a:cubicBezTo>
                  <a:cubicBezTo>
                    <a:pt x="91" y="540"/>
                    <a:pt x="91" y="540"/>
                    <a:pt x="91" y="540"/>
                  </a:cubicBezTo>
                  <a:cubicBezTo>
                    <a:pt x="91" y="541"/>
                    <a:pt x="90" y="541"/>
                    <a:pt x="91" y="542"/>
                  </a:cubicBezTo>
                  <a:cubicBezTo>
                    <a:pt x="91" y="542"/>
                    <a:pt x="91" y="542"/>
                    <a:pt x="91" y="542"/>
                  </a:cubicBezTo>
                  <a:cubicBezTo>
                    <a:pt x="91" y="542"/>
                    <a:pt x="91" y="542"/>
                    <a:pt x="91" y="542"/>
                  </a:cubicBezTo>
                  <a:cubicBezTo>
                    <a:pt x="91" y="542"/>
                    <a:pt x="91" y="542"/>
                    <a:pt x="91" y="542"/>
                  </a:cubicBezTo>
                  <a:cubicBezTo>
                    <a:pt x="92" y="542"/>
                    <a:pt x="92" y="541"/>
                    <a:pt x="93" y="541"/>
                  </a:cubicBezTo>
                  <a:cubicBezTo>
                    <a:pt x="93" y="541"/>
                    <a:pt x="93" y="541"/>
                    <a:pt x="93" y="541"/>
                  </a:cubicBezTo>
                  <a:cubicBezTo>
                    <a:pt x="93" y="541"/>
                    <a:pt x="93" y="541"/>
                    <a:pt x="93" y="541"/>
                  </a:cubicBezTo>
                  <a:cubicBezTo>
                    <a:pt x="94" y="541"/>
                    <a:pt x="94" y="541"/>
                    <a:pt x="94" y="541"/>
                  </a:cubicBezTo>
                  <a:cubicBezTo>
                    <a:pt x="94" y="541"/>
                    <a:pt x="94" y="541"/>
                    <a:pt x="94" y="541"/>
                  </a:cubicBezTo>
                  <a:cubicBezTo>
                    <a:pt x="94" y="541"/>
                    <a:pt x="95" y="541"/>
                    <a:pt x="95" y="542"/>
                  </a:cubicBezTo>
                  <a:cubicBezTo>
                    <a:pt x="95" y="542"/>
                    <a:pt x="95" y="542"/>
                    <a:pt x="95" y="542"/>
                  </a:cubicBezTo>
                  <a:cubicBezTo>
                    <a:pt x="95" y="542"/>
                    <a:pt x="95" y="542"/>
                    <a:pt x="95" y="542"/>
                  </a:cubicBezTo>
                  <a:cubicBezTo>
                    <a:pt x="95" y="542"/>
                    <a:pt x="95" y="542"/>
                    <a:pt x="95" y="542"/>
                  </a:cubicBezTo>
                  <a:cubicBezTo>
                    <a:pt x="95" y="543"/>
                    <a:pt x="95" y="543"/>
                    <a:pt x="95" y="543"/>
                  </a:cubicBezTo>
                  <a:cubicBezTo>
                    <a:pt x="95" y="543"/>
                    <a:pt x="95" y="544"/>
                    <a:pt x="96" y="544"/>
                  </a:cubicBezTo>
                  <a:cubicBezTo>
                    <a:pt x="96" y="544"/>
                    <a:pt x="96" y="544"/>
                    <a:pt x="96" y="544"/>
                  </a:cubicBezTo>
                  <a:cubicBezTo>
                    <a:pt x="96" y="544"/>
                    <a:pt x="96" y="544"/>
                    <a:pt x="96" y="544"/>
                  </a:cubicBezTo>
                  <a:cubicBezTo>
                    <a:pt x="96" y="545"/>
                    <a:pt x="96" y="545"/>
                    <a:pt x="96" y="545"/>
                  </a:cubicBezTo>
                  <a:cubicBezTo>
                    <a:pt x="96" y="545"/>
                    <a:pt x="96" y="545"/>
                    <a:pt x="95" y="546"/>
                  </a:cubicBezTo>
                  <a:cubicBezTo>
                    <a:pt x="95" y="546"/>
                    <a:pt x="95" y="546"/>
                    <a:pt x="95" y="546"/>
                  </a:cubicBezTo>
                  <a:cubicBezTo>
                    <a:pt x="95" y="546"/>
                    <a:pt x="95" y="546"/>
                    <a:pt x="95" y="546"/>
                  </a:cubicBezTo>
                  <a:cubicBezTo>
                    <a:pt x="95" y="546"/>
                    <a:pt x="95" y="546"/>
                    <a:pt x="95" y="546"/>
                  </a:cubicBezTo>
                  <a:cubicBezTo>
                    <a:pt x="94" y="546"/>
                    <a:pt x="94" y="546"/>
                    <a:pt x="94" y="545"/>
                  </a:cubicBezTo>
                  <a:cubicBezTo>
                    <a:pt x="94" y="545"/>
                    <a:pt x="94" y="545"/>
                    <a:pt x="94" y="545"/>
                  </a:cubicBezTo>
                  <a:cubicBezTo>
                    <a:pt x="94" y="545"/>
                    <a:pt x="94" y="545"/>
                    <a:pt x="94" y="545"/>
                  </a:cubicBezTo>
                  <a:cubicBezTo>
                    <a:pt x="93" y="545"/>
                    <a:pt x="93" y="545"/>
                    <a:pt x="92" y="545"/>
                  </a:cubicBezTo>
                  <a:cubicBezTo>
                    <a:pt x="91" y="545"/>
                    <a:pt x="90" y="544"/>
                    <a:pt x="90" y="544"/>
                  </a:cubicBezTo>
                  <a:cubicBezTo>
                    <a:pt x="90" y="544"/>
                    <a:pt x="90" y="544"/>
                    <a:pt x="90" y="544"/>
                  </a:cubicBezTo>
                  <a:cubicBezTo>
                    <a:pt x="89" y="544"/>
                    <a:pt x="89" y="544"/>
                    <a:pt x="89" y="543"/>
                  </a:cubicBezTo>
                  <a:cubicBezTo>
                    <a:pt x="88" y="543"/>
                    <a:pt x="88" y="543"/>
                    <a:pt x="88" y="543"/>
                  </a:cubicBezTo>
                  <a:cubicBezTo>
                    <a:pt x="88" y="543"/>
                    <a:pt x="88" y="543"/>
                    <a:pt x="88" y="543"/>
                  </a:cubicBezTo>
                  <a:cubicBezTo>
                    <a:pt x="88" y="543"/>
                    <a:pt x="88" y="543"/>
                    <a:pt x="88" y="543"/>
                  </a:cubicBezTo>
                  <a:cubicBezTo>
                    <a:pt x="88" y="543"/>
                    <a:pt x="88" y="543"/>
                    <a:pt x="88" y="543"/>
                  </a:cubicBezTo>
                  <a:cubicBezTo>
                    <a:pt x="88" y="543"/>
                    <a:pt x="87" y="543"/>
                    <a:pt x="87" y="543"/>
                  </a:cubicBezTo>
                  <a:cubicBezTo>
                    <a:pt x="87" y="542"/>
                    <a:pt x="87" y="542"/>
                    <a:pt x="86" y="542"/>
                  </a:cubicBezTo>
                  <a:cubicBezTo>
                    <a:pt x="86" y="542"/>
                    <a:pt x="86" y="542"/>
                    <a:pt x="85" y="542"/>
                  </a:cubicBezTo>
                  <a:cubicBezTo>
                    <a:pt x="85" y="542"/>
                    <a:pt x="86" y="542"/>
                    <a:pt x="86" y="542"/>
                  </a:cubicBezTo>
                  <a:cubicBezTo>
                    <a:pt x="86" y="542"/>
                    <a:pt x="87" y="542"/>
                    <a:pt x="87" y="543"/>
                  </a:cubicBezTo>
                  <a:cubicBezTo>
                    <a:pt x="88" y="543"/>
                    <a:pt x="88" y="543"/>
                    <a:pt x="88" y="543"/>
                  </a:cubicBezTo>
                  <a:cubicBezTo>
                    <a:pt x="87" y="543"/>
                    <a:pt x="87" y="543"/>
                    <a:pt x="87" y="543"/>
                  </a:cubicBezTo>
                  <a:cubicBezTo>
                    <a:pt x="87" y="543"/>
                    <a:pt x="86" y="544"/>
                    <a:pt x="86" y="544"/>
                  </a:cubicBezTo>
                  <a:cubicBezTo>
                    <a:pt x="87" y="544"/>
                    <a:pt x="87" y="544"/>
                    <a:pt x="88" y="544"/>
                  </a:cubicBezTo>
                  <a:cubicBezTo>
                    <a:pt x="88" y="545"/>
                    <a:pt x="88" y="545"/>
                    <a:pt x="89" y="545"/>
                  </a:cubicBezTo>
                  <a:cubicBezTo>
                    <a:pt x="89" y="545"/>
                    <a:pt x="89" y="545"/>
                    <a:pt x="89" y="545"/>
                  </a:cubicBezTo>
                  <a:cubicBezTo>
                    <a:pt x="90" y="545"/>
                    <a:pt x="90" y="545"/>
                    <a:pt x="90" y="545"/>
                  </a:cubicBezTo>
                  <a:cubicBezTo>
                    <a:pt x="90" y="546"/>
                    <a:pt x="91" y="546"/>
                    <a:pt x="91" y="546"/>
                  </a:cubicBezTo>
                  <a:cubicBezTo>
                    <a:pt x="91" y="546"/>
                    <a:pt x="91" y="546"/>
                    <a:pt x="91" y="546"/>
                  </a:cubicBezTo>
                  <a:cubicBezTo>
                    <a:pt x="91" y="546"/>
                    <a:pt x="91" y="546"/>
                    <a:pt x="91" y="546"/>
                  </a:cubicBezTo>
                  <a:cubicBezTo>
                    <a:pt x="91" y="546"/>
                    <a:pt x="91" y="546"/>
                    <a:pt x="91" y="546"/>
                  </a:cubicBezTo>
                  <a:cubicBezTo>
                    <a:pt x="91" y="546"/>
                    <a:pt x="91" y="546"/>
                    <a:pt x="91" y="546"/>
                  </a:cubicBezTo>
                  <a:cubicBezTo>
                    <a:pt x="91" y="546"/>
                    <a:pt x="91" y="546"/>
                    <a:pt x="91" y="546"/>
                  </a:cubicBezTo>
                  <a:cubicBezTo>
                    <a:pt x="91" y="546"/>
                    <a:pt x="91" y="546"/>
                    <a:pt x="91" y="546"/>
                  </a:cubicBezTo>
                  <a:cubicBezTo>
                    <a:pt x="91" y="546"/>
                    <a:pt x="91" y="547"/>
                    <a:pt x="91" y="547"/>
                  </a:cubicBezTo>
                  <a:cubicBezTo>
                    <a:pt x="92" y="547"/>
                    <a:pt x="92" y="547"/>
                    <a:pt x="92" y="547"/>
                  </a:cubicBezTo>
                  <a:cubicBezTo>
                    <a:pt x="92" y="548"/>
                    <a:pt x="93" y="548"/>
                    <a:pt x="93" y="548"/>
                  </a:cubicBezTo>
                  <a:cubicBezTo>
                    <a:pt x="93" y="548"/>
                    <a:pt x="94" y="549"/>
                    <a:pt x="94" y="549"/>
                  </a:cubicBezTo>
                  <a:cubicBezTo>
                    <a:pt x="94" y="549"/>
                    <a:pt x="94" y="549"/>
                    <a:pt x="94" y="549"/>
                  </a:cubicBezTo>
                  <a:cubicBezTo>
                    <a:pt x="94" y="549"/>
                    <a:pt x="95" y="550"/>
                    <a:pt x="95" y="550"/>
                  </a:cubicBezTo>
                  <a:cubicBezTo>
                    <a:pt x="95" y="550"/>
                    <a:pt x="95" y="550"/>
                    <a:pt x="96" y="550"/>
                  </a:cubicBezTo>
                  <a:cubicBezTo>
                    <a:pt x="96" y="550"/>
                    <a:pt x="96" y="550"/>
                    <a:pt x="96" y="550"/>
                  </a:cubicBezTo>
                  <a:cubicBezTo>
                    <a:pt x="96" y="550"/>
                    <a:pt x="96" y="550"/>
                    <a:pt x="96" y="550"/>
                  </a:cubicBezTo>
                  <a:cubicBezTo>
                    <a:pt x="96" y="550"/>
                    <a:pt x="96" y="550"/>
                    <a:pt x="96" y="550"/>
                  </a:cubicBezTo>
                  <a:cubicBezTo>
                    <a:pt x="96" y="550"/>
                    <a:pt x="96" y="550"/>
                    <a:pt x="96" y="550"/>
                  </a:cubicBezTo>
                  <a:cubicBezTo>
                    <a:pt x="96" y="550"/>
                    <a:pt x="96" y="550"/>
                    <a:pt x="96" y="550"/>
                  </a:cubicBezTo>
                  <a:cubicBezTo>
                    <a:pt x="96" y="550"/>
                    <a:pt x="96" y="550"/>
                    <a:pt x="96" y="550"/>
                  </a:cubicBezTo>
                  <a:cubicBezTo>
                    <a:pt x="96" y="550"/>
                    <a:pt x="96" y="550"/>
                    <a:pt x="96" y="550"/>
                  </a:cubicBezTo>
                  <a:cubicBezTo>
                    <a:pt x="96" y="550"/>
                    <a:pt x="97" y="550"/>
                    <a:pt x="97" y="550"/>
                  </a:cubicBezTo>
                  <a:cubicBezTo>
                    <a:pt x="97" y="550"/>
                    <a:pt x="97" y="550"/>
                    <a:pt x="97" y="550"/>
                  </a:cubicBezTo>
                  <a:cubicBezTo>
                    <a:pt x="97" y="550"/>
                    <a:pt x="97" y="550"/>
                    <a:pt x="97" y="550"/>
                  </a:cubicBezTo>
                  <a:cubicBezTo>
                    <a:pt x="97" y="550"/>
                    <a:pt x="97" y="550"/>
                    <a:pt x="97" y="550"/>
                  </a:cubicBezTo>
                  <a:cubicBezTo>
                    <a:pt x="98" y="550"/>
                    <a:pt x="98" y="550"/>
                    <a:pt x="98" y="550"/>
                  </a:cubicBezTo>
                  <a:cubicBezTo>
                    <a:pt x="99" y="551"/>
                    <a:pt x="98" y="551"/>
                    <a:pt x="98" y="552"/>
                  </a:cubicBezTo>
                  <a:cubicBezTo>
                    <a:pt x="98" y="552"/>
                    <a:pt x="98" y="552"/>
                    <a:pt x="98" y="552"/>
                  </a:cubicBezTo>
                  <a:cubicBezTo>
                    <a:pt x="98" y="552"/>
                    <a:pt x="98" y="553"/>
                    <a:pt x="98" y="553"/>
                  </a:cubicBezTo>
                  <a:cubicBezTo>
                    <a:pt x="98" y="553"/>
                    <a:pt x="98" y="553"/>
                    <a:pt x="98" y="553"/>
                  </a:cubicBezTo>
                  <a:cubicBezTo>
                    <a:pt x="98" y="553"/>
                    <a:pt x="99" y="553"/>
                    <a:pt x="99" y="553"/>
                  </a:cubicBezTo>
                  <a:cubicBezTo>
                    <a:pt x="99" y="554"/>
                    <a:pt x="99" y="554"/>
                    <a:pt x="100" y="554"/>
                  </a:cubicBezTo>
                  <a:cubicBezTo>
                    <a:pt x="100" y="554"/>
                    <a:pt x="100" y="554"/>
                    <a:pt x="100" y="554"/>
                  </a:cubicBezTo>
                  <a:cubicBezTo>
                    <a:pt x="100" y="554"/>
                    <a:pt x="100" y="553"/>
                    <a:pt x="100" y="553"/>
                  </a:cubicBezTo>
                  <a:cubicBezTo>
                    <a:pt x="100" y="553"/>
                    <a:pt x="100" y="553"/>
                    <a:pt x="100" y="553"/>
                  </a:cubicBezTo>
                  <a:cubicBezTo>
                    <a:pt x="100" y="553"/>
                    <a:pt x="100" y="552"/>
                    <a:pt x="101" y="552"/>
                  </a:cubicBezTo>
                  <a:cubicBezTo>
                    <a:pt x="101" y="552"/>
                    <a:pt x="101" y="552"/>
                    <a:pt x="101" y="552"/>
                  </a:cubicBezTo>
                  <a:cubicBezTo>
                    <a:pt x="101" y="552"/>
                    <a:pt x="101" y="552"/>
                    <a:pt x="101" y="552"/>
                  </a:cubicBezTo>
                  <a:cubicBezTo>
                    <a:pt x="101" y="552"/>
                    <a:pt x="101" y="552"/>
                    <a:pt x="101" y="552"/>
                  </a:cubicBezTo>
                  <a:cubicBezTo>
                    <a:pt x="101" y="551"/>
                    <a:pt x="101" y="551"/>
                    <a:pt x="102" y="550"/>
                  </a:cubicBezTo>
                  <a:cubicBezTo>
                    <a:pt x="102" y="550"/>
                    <a:pt x="102" y="550"/>
                    <a:pt x="102" y="550"/>
                  </a:cubicBezTo>
                  <a:cubicBezTo>
                    <a:pt x="102" y="550"/>
                    <a:pt x="102" y="549"/>
                    <a:pt x="103" y="549"/>
                  </a:cubicBezTo>
                  <a:cubicBezTo>
                    <a:pt x="103" y="549"/>
                    <a:pt x="103" y="549"/>
                    <a:pt x="103" y="549"/>
                  </a:cubicBezTo>
                  <a:cubicBezTo>
                    <a:pt x="103" y="549"/>
                    <a:pt x="103" y="548"/>
                    <a:pt x="103" y="548"/>
                  </a:cubicBezTo>
                  <a:cubicBezTo>
                    <a:pt x="103" y="548"/>
                    <a:pt x="103" y="548"/>
                    <a:pt x="104" y="548"/>
                  </a:cubicBezTo>
                  <a:cubicBezTo>
                    <a:pt x="104" y="548"/>
                    <a:pt x="104" y="548"/>
                    <a:pt x="104" y="548"/>
                  </a:cubicBezTo>
                  <a:cubicBezTo>
                    <a:pt x="104" y="548"/>
                    <a:pt x="104" y="548"/>
                    <a:pt x="105" y="548"/>
                  </a:cubicBezTo>
                  <a:cubicBezTo>
                    <a:pt x="105" y="548"/>
                    <a:pt x="105" y="548"/>
                    <a:pt x="105" y="548"/>
                  </a:cubicBezTo>
                  <a:close/>
                  <a:moveTo>
                    <a:pt x="152" y="667"/>
                  </a:moveTo>
                  <a:cubicBezTo>
                    <a:pt x="152" y="667"/>
                    <a:pt x="151" y="667"/>
                    <a:pt x="151" y="667"/>
                  </a:cubicBezTo>
                  <a:cubicBezTo>
                    <a:pt x="151" y="667"/>
                    <a:pt x="151" y="667"/>
                    <a:pt x="151" y="667"/>
                  </a:cubicBezTo>
                  <a:cubicBezTo>
                    <a:pt x="151" y="667"/>
                    <a:pt x="151" y="667"/>
                    <a:pt x="151" y="667"/>
                  </a:cubicBezTo>
                  <a:cubicBezTo>
                    <a:pt x="151" y="667"/>
                    <a:pt x="151" y="667"/>
                    <a:pt x="151" y="667"/>
                  </a:cubicBezTo>
                  <a:cubicBezTo>
                    <a:pt x="151" y="667"/>
                    <a:pt x="151" y="667"/>
                    <a:pt x="151" y="667"/>
                  </a:cubicBezTo>
                  <a:cubicBezTo>
                    <a:pt x="151" y="667"/>
                    <a:pt x="151" y="667"/>
                    <a:pt x="151" y="667"/>
                  </a:cubicBezTo>
                  <a:cubicBezTo>
                    <a:pt x="151" y="667"/>
                    <a:pt x="151" y="667"/>
                    <a:pt x="151" y="667"/>
                  </a:cubicBezTo>
                  <a:cubicBezTo>
                    <a:pt x="151" y="667"/>
                    <a:pt x="151" y="667"/>
                    <a:pt x="151" y="667"/>
                  </a:cubicBezTo>
                  <a:cubicBezTo>
                    <a:pt x="151" y="667"/>
                    <a:pt x="151" y="667"/>
                    <a:pt x="151" y="667"/>
                  </a:cubicBezTo>
                  <a:cubicBezTo>
                    <a:pt x="151" y="667"/>
                    <a:pt x="151" y="667"/>
                    <a:pt x="151" y="667"/>
                  </a:cubicBezTo>
                  <a:cubicBezTo>
                    <a:pt x="151" y="667"/>
                    <a:pt x="151" y="667"/>
                    <a:pt x="151" y="667"/>
                  </a:cubicBezTo>
                  <a:cubicBezTo>
                    <a:pt x="151" y="667"/>
                    <a:pt x="151" y="667"/>
                    <a:pt x="151" y="667"/>
                  </a:cubicBezTo>
                  <a:cubicBezTo>
                    <a:pt x="151" y="667"/>
                    <a:pt x="151" y="668"/>
                    <a:pt x="150" y="668"/>
                  </a:cubicBezTo>
                  <a:cubicBezTo>
                    <a:pt x="150" y="668"/>
                    <a:pt x="150" y="668"/>
                    <a:pt x="150" y="669"/>
                  </a:cubicBezTo>
                  <a:cubicBezTo>
                    <a:pt x="150" y="669"/>
                    <a:pt x="149" y="671"/>
                    <a:pt x="148" y="670"/>
                  </a:cubicBezTo>
                  <a:cubicBezTo>
                    <a:pt x="148" y="670"/>
                    <a:pt x="148" y="670"/>
                    <a:pt x="148" y="670"/>
                  </a:cubicBezTo>
                  <a:cubicBezTo>
                    <a:pt x="148" y="670"/>
                    <a:pt x="148" y="670"/>
                    <a:pt x="148" y="670"/>
                  </a:cubicBezTo>
                  <a:cubicBezTo>
                    <a:pt x="148" y="670"/>
                    <a:pt x="147" y="670"/>
                    <a:pt x="147" y="670"/>
                  </a:cubicBezTo>
                  <a:cubicBezTo>
                    <a:pt x="147" y="671"/>
                    <a:pt x="147" y="671"/>
                    <a:pt x="147" y="671"/>
                  </a:cubicBezTo>
                  <a:cubicBezTo>
                    <a:pt x="147" y="671"/>
                    <a:pt x="147" y="671"/>
                    <a:pt x="147" y="671"/>
                  </a:cubicBezTo>
                  <a:cubicBezTo>
                    <a:pt x="147" y="671"/>
                    <a:pt x="147" y="671"/>
                    <a:pt x="147" y="671"/>
                  </a:cubicBezTo>
                  <a:cubicBezTo>
                    <a:pt x="147" y="671"/>
                    <a:pt x="147" y="671"/>
                    <a:pt x="147" y="671"/>
                  </a:cubicBezTo>
                  <a:cubicBezTo>
                    <a:pt x="147" y="671"/>
                    <a:pt x="147" y="671"/>
                    <a:pt x="147" y="671"/>
                  </a:cubicBezTo>
                  <a:cubicBezTo>
                    <a:pt x="147" y="671"/>
                    <a:pt x="147" y="671"/>
                    <a:pt x="147" y="671"/>
                  </a:cubicBezTo>
                  <a:cubicBezTo>
                    <a:pt x="147" y="671"/>
                    <a:pt x="147" y="671"/>
                    <a:pt x="147" y="671"/>
                  </a:cubicBezTo>
                  <a:cubicBezTo>
                    <a:pt x="147" y="671"/>
                    <a:pt x="147" y="671"/>
                    <a:pt x="147" y="671"/>
                  </a:cubicBezTo>
                  <a:cubicBezTo>
                    <a:pt x="147" y="671"/>
                    <a:pt x="147" y="671"/>
                    <a:pt x="147" y="671"/>
                  </a:cubicBezTo>
                  <a:cubicBezTo>
                    <a:pt x="147" y="671"/>
                    <a:pt x="147" y="672"/>
                    <a:pt x="147" y="672"/>
                  </a:cubicBezTo>
                  <a:cubicBezTo>
                    <a:pt x="147" y="673"/>
                    <a:pt x="147" y="673"/>
                    <a:pt x="147" y="673"/>
                  </a:cubicBezTo>
                  <a:cubicBezTo>
                    <a:pt x="147" y="673"/>
                    <a:pt x="147" y="674"/>
                    <a:pt x="146" y="674"/>
                  </a:cubicBezTo>
                  <a:cubicBezTo>
                    <a:pt x="146" y="674"/>
                    <a:pt x="146" y="674"/>
                    <a:pt x="146" y="674"/>
                  </a:cubicBezTo>
                  <a:cubicBezTo>
                    <a:pt x="145" y="674"/>
                    <a:pt x="145" y="674"/>
                    <a:pt x="145" y="674"/>
                  </a:cubicBezTo>
                  <a:cubicBezTo>
                    <a:pt x="145" y="674"/>
                    <a:pt x="145" y="674"/>
                    <a:pt x="144" y="674"/>
                  </a:cubicBezTo>
                  <a:cubicBezTo>
                    <a:pt x="144" y="674"/>
                    <a:pt x="144" y="674"/>
                    <a:pt x="144" y="674"/>
                  </a:cubicBezTo>
                  <a:cubicBezTo>
                    <a:pt x="144" y="674"/>
                    <a:pt x="144" y="674"/>
                    <a:pt x="143" y="674"/>
                  </a:cubicBezTo>
                  <a:cubicBezTo>
                    <a:pt x="143" y="674"/>
                    <a:pt x="143" y="674"/>
                    <a:pt x="143" y="674"/>
                  </a:cubicBezTo>
                  <a:cubicBezTo>
                    <a:pt x="143" y="674"/>
                    <a:pt x="143" y="674"/>
                    <a:pt x="144" y="675"/>
                  </a:cubicBezTo>
                  <a:cubicBezTo>
                    <a:pt x="144" y="675"/>
                    <a:pt x="144" y="675"/>
                    <a:pt x="144" y="675"/>
                  </a:cubicBezTo>
                  <a:cubicBezTo>
                    <a:pt x="144" y="675"/>
                    <a:pt x="144" y="676"/>
                    <a:pt x="144" y="676"/>
                  </a:cubicBezTo>
                  <a:cubicBezTo>
                    <a:pt x="144" y="676"/>
                    <a:pt x="144" y="676"/>
                    <a:pt x="145" y="676"/>
                  </a:cubicBezTo>
                  <a:cubicBezTo>
                    <a:pt x="145" y="677"/>
                    <a:pt x="144" y="678"/>
                    <a:pt x="144" y="678"/>
                  </a:cubicBezTo>
                  <a:cubicBezTo>
                    <a:pt x="144" y="678"/>
                    <a:pt x="143" y="678"/>
                    <a:pt x="143" y="678"/>
                  </a:cubicBezTo>
                  <a:cubicBezTo>
                    <a:pt x="143" y="679"/>
                    <a:pt x="143" y="679"/>
                    <a:pt x="142" y="679"/>
                  </a:cubicBezTo>
                  <a:cubicBezTo>
                    <a:pt x="142" y="679"/>
                    <a:pt x="142" y="679"/>
                    <a:pt x="142" y="679"/>
                  </a:cubicBezTo>
                  <a:cubicBezTo>
                    <a:pt x="142" y="679"/>
                    <a:pt x="141" y="679"/>
                    <a:pt x="141" y="679"/>
                  </a:cubicBezTo>
                  <a:cubicBezTo>
                    <a:pt x="141" y="680"/>
                    <a:pt x="142" y="680"/>
                    <a:pt x="142" y="680"/>
                  </a:cubicBezTo>
                  <a:cubicBezTo>
                    <a:pt x="142" y="680"/>
                    <a:pt x="142" y="680"/>
                    <a:pt x="142" y="681"/>
                  </a:cubicBezTo>
                  <a:cubicBezTo>
                    <a:pt x="142" y="682"/>
                    <a:pt x="141" y="682"/>
                    <a:pt x="141" y="683"/>
                  </a:cubicBezTo>
                  <a:cubicBezTo>
                    <a:pt x="140" y="683"/>
                    <a:pt x="140" y="684"/>
                    <a:pt x="140" y="684"/>
                  </a:cubicBezTo>
                  <a:cubicBezTo>
                    <a:pt x="139" y="684"/>
                    <a:pt x="139" y="684"/>
                    <a:pt x="139" y="683"/>
                  </a:cubicBezTo>
                  <a:cubicBezTo>
                    <a:pt x="139" y="683"/>
                    <a:pt x="139" y="683"/>
                    <a:pt x="139" y="683"/>
                  </a:cubicBezTo>
                  <a:cubicBezTo>
                    <a:pt x="138" y="683"/>
                    <a:pt x="138" y="682"/>
                    <a:pt x="138" y="681"/>
                  </a:cubicBezTo>
                  <a:cubicBezTo>
                    <a:pt x="139" y="681"/>
                    <a:pt x="139" y="680"/>
                    <a:pt x="139" y="680"/>
                  </a:cubicBezTo>
                  <a:cubicBezTo>
                    <a:pt x="139" y="680"/>
                    <a:pt x="138" y="680"/>
                    <a:pt x="138" y="680"/>
                  </a:cubicBezTo>
                  <a:cubicBezTo>
                    <a:pt x="138" y="680"/>
                    <a:pt x="138" y="680"/>
                    <a:pt x="138" y="680"/>
                  </a:cubicBezTo>
                  <a:cubicBezTo>
                    <a:pt x="138" y="680"/>
                    <a:pt x="138" y="680"/>
                    <a:pt x="138" y="680"/>
                  </a:cubicBezTo>
                  <a:cubicBezTo>
                    <a:pt x="137" y="681"/>
                    <a:pt x="137" y="681"/>
                    <a:pt x="137" y="681"/>
                  </a:cubicBezTo>
                  <a:cubicBezTo>
                    <a:pt x="137" y="680"/>
                    <a:pt x="137" y="680"/>
                    <a:pt x="137" y="680"/>
                  </a:cubicBezTo>
                  <a:cubicBezTo>
                    <a:pt x="137" y="680"/>
                    <a:pt x="137" y="679"/>
                    <a:pt x="137" y="679"/>
                  </a:cubicBezTo>
                  <a:cubicBezTo>
                    <a:pt x="137" y="679"/>
                    <a:pt x="137" y="679"/>
                    <a:pt x="137" y="679"/>
                  </a:cubicBezTo>
                  <a:cubicBezTo>
                    <a:pt x="137" y="679"/>
                    <a:pt x="137" y="679"/>
                    <a:pt x="137" y="678"/>
                  </a:cubicBezTo>
                  <a:cubicBezTo>
                    <a:pt x="137" y="679"/>
                    <a:pt x="137" y="680"/>
                    <a:pt x="137" y="681"/>
                  </a:cubicBezTo>
                  <a:cubicBezTo>
                    <a:pt x="137" y="682"/>
                    <a:pt x="137" y="682"/>
                    <a:pt x="137" y="683"/>
                  </a:cubicBezTo>
                  <a:cubicBezTo>
                    <a:pt x="137" y="683"/>
                    <a:pt x="137" y="683"/>
                    <a:pt x="137" y="683"/>
                  </a:cubicBezTo>
                  <a:cubicBezTo>
                    <a:pt x="137" y="683"/>
                    <a:pt x="137" y="683"/>
                    <a:pt x="137" y="683"/>
                  </a:cubicBezTo>
                  <a:cubicBezTo>
                    <a:pt x="137" y="683"/>
                    <a:pt x="137" y="683"/>
                    <a:pt x="137" y="683"/>
                  </a:cubicBezTo>
                  <a:cubicBezTo>
                    <a:pt x="137" y="684"/>
                    <a:pt x="137" y="684"/>
                    <a:pt x="136" y="684"/>
                  </a:cubicBezTo>
                  <a:cubicBezTo>
                    <a:pt x="136" y="685"/>
                    <a:pt x="136" y="685"/>
                    <a:pt x="136" y="685"/>
                  </a:cubicBezTo>
                  <a:cubicBezTo>
                    <a:pt x="136" y="686"/>
                    <a:pt x="135" y="687"/>
                    <a:pt x="134" y="687"/>
                  </a:cubicBezTo>
                  <a:cubicBezTo>
                    <a:pt x="134" y="687"/>
                    <a:pt x="134" y="687"/>
                    <a:pt x="134" y="687"/>
                  </a:cubicBezTo>
                  <a:cubicBezTo>
                    <a:pt x="134" y="687"/>
                    <a:pt x="134" y="687"/>
                    <a:pt x="134" y="687"/>
                  </a:cubicBezTo>
                  <a:cubicBezTo>
                    <a:pt x="134" y="687"/>
                    <a:pt x="134" y="687"/>
                    <a:pt x="134" y="687"/>
                  </a:cubicBezTo>
                  <a:cubicBezTo>
                    <a:pt x="134" y="687"/>
                    <a:pt x="134" y="687"/>
                    <a:pt x="134" y="687"/>
                  </a:cubicBezTo>
                  <a:cubicBezTo>
                    <a:pt x="134" y="687"/>
                    <a:pt x="134" y="687"/>
                    <a:pt x="134" y="687"/>
                  </a:cubicBezTo>
                  <a:cubicBezTo>
                    <a:pt x="134" y="687"/>
                    <a:pt x="134" y="687"/>
                    <a:pt x="134" y="687"/>
                  </a:cubicBezTo>
                  <a:cubicBezTo>
                    <a:pt x="134" y="687"/>
                    <a:pt x="134" y="687"/>
                    <a:pt x="134" y="687"/>
                  </a:cubicBezTo>
                  <a:cubicBezTo>
                    <a:pt x="134" y="687"/>
                    <a:pt x="134" y="687"/>
                    <a:pt x="134" y="687"/>
                  </a:cubicBezTo>
                  <a:cubicBezTo>
                    <a:pt x="134" y="687"/>
                    <a:pt x="134" y="687"/>
                    <a:pt x="134" y="687"/>
                  </a:cubicBezTo>
                  <a:cubicBezTo>
                    <a:pt x="134" y="687"/>
                    <a:pt x="134" y="687"/>
                    <a:pt x="134" y="687"/>
                  </a:cubicBezTo>
                  <a:cubicBezTo>
                    <a:pt x="134" y="687"/>
                    <a:pt x="135" y="687"/>
                    <a:pt x="135" y="687"/>
                  </a:cubicBezTo>
                  <a:cubicBezTo>
                    <a:pt x="135" y="687"/>
                    <a:pt x="135" y="687"/>
                    <a:pt x="134" y="687"/>
                  </a:cubicBezTo>
                  <a:cubicBezTo>
                    <a:pt x="134" y="687"/>
                    <a:pt x="134" y="687"/>
                    <a:pt x="134" y="687"/>
                  </a:cubicBezTo>
                  <a:cubicBezTo>
                    <a:pt x="135" y="687"/>
                    <a:pt x="135" y="686"/>
                    <a:pt x="136" y="686"/>
                  </a:cubicBezTo>
                  <a:cubicBezTo>
                    <a:pt x="136" y="686"/>
                    <a:pt x="136" y="686"/>
                    <a:pt x="136" y="686"/>
                  </a:cubicBezTo>
                  <a:cubicBezTo>
                    <a:pt x="136" y="686"/>
                    <a:pt x="136" y="686"/>
                    <a:pt x="136" y="686"/>
                  </a:cubicBezTo>
                  <a:cubicBezTo>
                    <a:pt x="136" y="686"/>
                    <a:pt x="136" y="686"/>
                    <a:pt x="137" y="686"/>
                  </a:cubicBezTo>
                  <a:cubicBezTo>
                    <a:pt x="137" y="686"/>
                    <a:pt x="138" y="686"/>
                    <a:pt x="138" y="686"/>
                  </a:cubicBezTo>
                  <a:cubicBezTo>
                    <a:pt x="138" y="686"/>
                    <a:pt x="138" y="685"/>
                    <a:pt x="139" y="685"/>
                  </a:cubicBezTo>
                  <a:cubicBezTo>
                    <a:pt x="139" y="685"/>
                    <a:pt x="139" y="685"/>
                    <a:pt x="139" y="685"/>
                  </a:cubicBezTo>
                  <a:cubicBezTo>
                    <a:pt x="139" y="685"/>
                    <a:pt x="139" y="685"/>
                    <a:pt x="140" y="685"/>
                  </a:cubicBezTo>
                  <a:cubicBezTo>
                    <a:pt x="140" y="685"/>
                    <a:pt x="140" y="685"/>
                    <a:pt x="140" y="685"/>
                  </a:cubicBezTo>
                  <a:cubicBezTo>
                    <a:pt x="141" y="686"/>
                    <a:pt x="141" y="686"/>
                    <a:pt x="141" y="686"/>
                  </a:cubicBezTo>
                  <a:cubicBezTo>
                    <a:pt x="141" y="685"/>
                    <a:pt x="142" y="685"/>
                    <a:pt x="142" y="685"/>
                  </a:cubicBezTo>
                  <a:cubicBezTo>
                    <a:pt x="142" y="685"/>
                    <a:pt x="142" y="685"/>
                    <a:pt x="143" y="685"/>
                  </a:cubicBezTo>
                  <a:cubicBezTo>
                    <a:pt x="143" y="685"/>
                    <a:pt x="143" y="685"/>
                    <a:pt x="143" y="685"/>
                  </a:cubicBezTo>
                  <a:cubicBezTo>
                    <a:pt x="143" y="685"/>
                    <a:pt x="143" y="685"/>
                    <a:pt x="143" y="685"/>
                  </a:cubicBezTo>
                  <a:cubicBezTo>
                    <a:pt x="144" y="685"/>
                    <a:pt x="144" y="685"/>
                    <a:pt x="144" y="685"/>
                  </a:cubicBezTo>
                  <a:cubicBezTo>
                    <a:pt x="144" y="686"/>
                    <a:pt x="144" y="686"/>
                    <a:pt x="144" y="686"/>
                  </a:cubicBezTo>
                  <a:cubicBezTo>
                    <a:pt x="144" y="686"/>
                    <a:pt x="144" y="686"/>
                    <a:pt x="144" y="686"/>
                  </a:cubicBezTo>
                  <a:cubicBezTo>
                    <a:pt x="144" y="685"/>
                    <a:pt x="144" y="685"/>
                    <a:pt x="144" y="685"/>
                  </a:cubicBezTo>
                  <a:cubicBezTo>
                    <a:pt x="144" y="685"/>
                    <a:pt x="144" y="685"/>
                    <a:pt x="144" y="685"/>
                  </a:cubicBezTo>
                  <a:cubicBezTo>
                    <a:pt x="144" y="685"/>
                    <a:pt x="144" y="685"/>
                    <a:pt x="144" y="685"/>
                  </a:cubicBezTo>
                  <a:cubicBezTo>
                    <a:pt x="144" y="685"/>
                    <a:pt x="144" y="684"/>
                    <a:pt x="144" y="684"/>
                  </a:cubicBezTo>
                  <a:cubicBezTo>
                    <a:pt x="144" y="684"/>
                    <a:pt x="144" y="684"/>
                    <a:pt x="144" y="684"/>
                  </a:cubicBezTo>
                  <a:cubicBezTo>
                    <a:pt x="144" y="683"/>
                    <a:pt x="144" y="683"/>
                    <a:pt x="144" y="682"/>
                  </a:cubicBezTo>
                  <a:cubicBezTo>
                    <a:pt x="144" y="682"/>
                    <a:pt x="144" y="682"/>
                    <a:pt x="144" y="682"/>
                  </a:cubicBezTo>
                  <a:cubicBezTo>
                    <a:pt x="144" y="682"/>
                    <a:pt x="144" y="681"/>
                    <a:pt x="145" y="681"/>
                  </a:cubicBezTo>
                  <a:cubicBezTo>
                    <a:pt x="145" y="681"/>
                    <a:pt x="145" y="681"/>
                    <a:pt x="145" y="681"/>
                  </a:cubicBezTo>
                  <a:cubicBezTo>
                    <a:pt x="145" y="681"/>
                    <a:pt x="144" y="681"/>
                    <a:pt x="144" y="680"/>
                  </a:cubicBezTo>
                  <a:cubicBezTo>
                    <a:pt x="144" y="680"/>
                    <a:pt x="145" y="679"/>
                    <a:pt x="145" y="678"/>
                  </a:cubicBezTo>
                  <a:cubicBezTo>
                    <a:pt x="145" y="678"/>
                    <a:pt x="145" y="678"/>
                    <a:pt x="145" y="678"/>
                  </a:cubicBezTo>
                  <a:cubicBezTo>
                    <a:pt x="146" y="678"/>
                    <a:pt x="146" y="677"/>
                    <a:pt x="146" y="677"/>
                  </a:cubicBezTo>
                  <a:cubicBezTo>
                    <a:pt x="147" y="677"/>
                    <a:pt x="147" y="676"/>
                    <a:pt x="147" y="676"/>
                  </a:cubicBezTo>
                  <a:cubicBezTo>
                    <a:pt x="147" y="676"/>
                    <a:pt x="147" y="675"/>
                    <a:pt x="148" y="675"/>
                  </a:cubicBezTo>
                  <a:cubicBezTo>
                    <a:pt x="148" y="675"/>
                    <a:pt x="148" y="675"/>
                    <a:pt x="148" y="675"/>
                  </a:cubicBezTo>
                  <a:cubicBezTo>
                    <a:pt x="148" y="675"/>
                    <a:pt x="148" y="675"/>
                    <a:pt x="149" y="675"/>
                  </a:cubicBezTo>
                  <a:cubicBezTo>
                    <a:pt x="149" y="674"/>
                    <a:pt x="149" y="674"/>
                    <a:pt x="150" y="674"/>
                  </a:cubicBezTo>
                  <a:cubicBezTo>
                    <a:pt x="150" y="674"/>
                    <a:pt x="150" y="674"/>
                    <a:pt x="150" y="674"/>
                  </a:cubicBezTo>
                  <a:cubicBezTo>
                    <a:pt x="150" y="673"/>
                    <a:pt x="150" y="673"/>
                    <a:pt x="150" y="673"/>
                  </a:cubicBezTo>
                  <a:cubicBezTo>
                    <a:pt x="150" y="673"/>
                    <a:pt x="150" y="673"/>
                    <a:pt x="150" y="673"/>
                  </a:cubicBezTo>
                  <a:cubicBezTo>
                    <a:pt x="150" y="673"/>
                    <a:pt x="150" y="673"/>
                    <a:pt x="150" y="673"/>
                  </a:cubicBezTo>
                  <a:cubicBezTo>
                    <a:pt x="150" y="673"/>
                    <a:pt x="150" y="673"/>
                    <a:pt x="150" y="673"/>
                  </a:cubicBezTo>
                  <a:cubicBezTo>
                    <a:pt x="150" y="673"/>
                    <a:pt x="150" y="673"/>
                    <a:pt x="149" y="673"/>
                  </a:cubicBezTo>
                  <a:cubicBezTo>
                    <a:pt x="149" y="673"/>
                    <a:pt x="149" y="673"/>
                    <a:pt x="149" y="673"/>
                  </a:cubicBezTo>
                  <a:cubicBezTo>
                    <a:pt x="149" y="673"/>
                    <a:pt x="149" y="673"/>
                    <a:pt x="149" y="673"/>
                  </a:cubicBezTo>
                  <a:cubicBezTo>
                    <a:pt x="148" y="673"/>
                    <a:pt x="148" y="673"/>
                    <a:pt x="148" y="673"/>
                  </a:cubicBezTo>
                  <a:cubicBezTo>
                    <a:pt x="148" y="672"/>
                    <a:pt x="149" y="672"/>
                    <a:pt x="149" y="671"/>
                  </a:cubicBezTo>
                  <a:cubicBezTo>
                    <a:pt x="150" y="671"/>
                    <a:pt x="150" y="671"/>
                    <a:pt x="150" y="671"/>
                  </a:cubicBezTo>
                  <a:cubicBezTo>
                    <a:pt x="151" y="671"/>
                    <a:pt x="151" y="671"/>
                    <a:pt x="151" y="671"/>
                  </a:cubicBezTo>
                  <a:cubicBezTo>
                    <a:pt x="151" y="671"/>
                    <a:pt x="152" y="670"/>
                    <a:pt x="152" y="670"/>
                  </a:cubicBezTo>
                  <a:cubicBezTo>
                    <a:pt x="152" y="670"/>
                    <a:pt x="152" y="670"/>
                    <a:pt x="152" y="669"/>
                  </a:cubicBezTo>
                  <a:cubicBezTo>
                    <a:pt x="152" y="668"/>
                    <a:pt x="152" y="668"/>
                    <a:pt x="152" y="667"/>
                  </a:cubicBezTo>
                  <a:close/>
                  <a:moveTo>
                    <a:pt x="194" y="624"/>
                  </a:moveTo>
                  <a:cubicBezTo>
                    <a:pt x="193" y="624"/>
                    <a:pt x="193" y="624"/>
                    <a:pt x="193" y="624"/>
                  </a:cubicBezTo>
                  <a:cubicBezTo>
                    <a:pt x="193" y="624"/>
                    <a:pt x="193" y="624"/>
                    <a:pt x="193" y="624"/>
                  </a:cubicBezTo>
                  <a:cubicBezTo>
                    <a:pt x="193" y="624"/>
                    <a:pt x="193" y="624"/>
                    <a:pt x="193" y="624"/>
                  </a:cubicBezTo>
                  <a:cubicBezTo>
                    <a:pt x="193" y="623"/>
                    <a:pt x="193" y="623"/>
                    <a:pt x="193" y="623"/>
                  </a:cubicBezTo>
                  <a:cubicBezTo>
                    <a:pt x="193" y="623"/>
                    <a:pt x="193" y="623"/>
                    <a:pt x="193" y="623"/>
                  </a:cubicBezTo>
                  <a:cubicBezTo>
                    <a:pt x="193" y="623"/>
                    <a:pt x="193" y="623"/>
                    <a:pt x="193" y="623"/>
                  </a:cubicBezTo>
                  <a:cubicBezTo>
                    <a:pt x="193" y="623"/>
                    <a:pt x="193" y="623"/>
                    <a:pt x="193" y="623"/>
                  </a:cubicBezTo>
                  <a:cubicBezTo>
                    <a:pt x="193" y="623"/>
                    <a:pt x="193" y="623"/>
                    <a:pt x="193" y="623"/>
                  </a:cubicBezTo>
                  <a:cubicBezTo>
                    <a:pt x="193" y="624"/>
                    <a:pt x="193" y="624"/>
                    <a:pt x="193" y="624"/>
                  </a:cubicBezTo>
                  <a:cubicBezTo>
                    <a:pt x="193" y="624"/>
                    <a:pt x="193" y="624"/>
                    <a:pt x="193" y="624"/>
                  </a:cubicBezTo>
                  <a:cubicBezTo>
                    <a:pt x="193" y="624"/>
                    <a:pt x="193" y="624"/>
                    <a:pt x="193" y="624"/>
                  </a:cubicBezTo>
                  <a:cubicBezTo>
                    <a:pt x="193" y="624"/>
                    <a:pt x="193" y="624"/>
                    <a:pt x="193" y="624"/>
                  </a:cubicBezTo>
                  <a:cubicBezTo>
                    <a:pt x="193" y="624"/>
                    <a:pt x="193" y="624"/>
                    <a:pt x="194" y="624"/>
                  </a:cubicBezTo>
                  <a:close/>
                  <a:moveTo>
                    <a:pt x="199" y="617"/>
                  </a:moveTo>
                  <a:cubicBezTo>
                    <a:pt x="199" y="617"/>
                    <a:pt x="199" y="617"/>
                    <a:pt x="199" y="617"/>
                  </a:cubicBezTo>
                  <a:cubicBezTo>
                    <a:pt x="198" y="617"/>
                    <a:pt x="198" y="617"/>
                    <a:pt x="198" y="617"/>
                  </a:cubicBezTo>
                  <a:cubicBezTo>
                    <a:pt x="198" y="617"/>
                    <a:pt x="197" y="617"/>
                    <a:pt x="197" y="617"/>
                  </a:cubicBezTo>
                  <a:cubicBezTo>
                    <a:pt x="197" y="617"/>
                    <a:pt x="196" y="617"/>
                    <a:pt x="196" y="617"/>
                  </a:cubicBezTo>
                  <a:cubicBezTo>
                    <a:pt x="196" y="617"/>
                    <a:pt x="195" y="617"/>
                    <a:pt x="195" y="617"/>
                  </a:cubicBezTo>
                  <a:cubicBezTo>
                    <a:pt x="195" y="617"/>
                    <a:pt x="195" y="617"/>
                    <a:pt x="195" y="617"/>
                  </a:cubicBezTo>
                  <a:cubicBezTo>
                    <a:pt x="195" y="617"/>
                    <a:pt x="195" y="617"/>
                    <a:pt x="195" y="617"/>
                  </a:cubicBezTo>
                  <a:cubicBezTo>
                    <a:pt x="195" y="617"/>
                    <a:pt x="194" y="617"/>
                    <a:pt x="194" y="617"/>
                  </a:cubicBezTo>
                  <a:cubicBezTo>
                    <a:pt x="194" y="617"/>
                    <a:pt x="194" y="617"/>
                    <a:pt x="194" y="617"/>
                  </a:cubicBezTo>
                  <a:cubicBezTo>
                    <a:pt x="194" y="617"/>
                    <a:pt x="194" y="618"/>
                    <a:pt x="193" y="618"/>
                  </a:cubicBezTo>
                  <a:cubicBezTo>
                    <a:pt x="193" y="618"/>
                    <a:pt x="193" y="618"/>
                    <a:pt x="192" y="618"/>
                  </a:cubicBezTo>
                  <a:cubicBezTo>
                    <a:pt x="192" y="619"/>
                    <a:pt x="192" y="619"/>
                    <a:pt x="192" y="619"/>
                  </a:cubicBezTo>
                  <a:cubicBezTo>
                    <a:pt x="192" y="619"/>
                    <a:pt x="192" y="619"/>
                    <a:pt x="192" y="619"/>
                  </a:cubicBezTo>
                  <a:cubicBezTo>
                    <a:pt x="192" y="619"/>
                    <a:pt x="192" y="619"/>
                    <a:pt x="192" y="619"/>
                  </a:cubicBezTo>
                  <a:cubicBezTo>
                    <a:pt x="192" y="620"/>
                    <a:pt x="192" y="620"/>
                    <a:pt x="192" y="620"/>
                  </a:cubicBezTo>
                  <a:cubicBezTo>
                    <a:pt x="192" y="622"/>
                    <a:pt x="192" y="622"/>
                    <a:pt x="192" y="622"/>
                  </a:cubicBezTo>
                  <a:cubicBezTo>
                    <a:pt x="192" y="621"/>
                    <a:pt x="192" y="621"/>
                    <a:pt x="192" y="621"/>
                  </a:cubicBezTo>
                  <a:cubicBezTo>
                    <a:pt x="192" y="622"/>
                    <a:pt x="192" y="622"/>
                    <a:pt x="191" y="623"/>
                  </a:cubicBezTo>
                  <a:cubicBezTo>
                    <a:pt x="191" y="623"/>
                    <a:pt x="191" y="623"/>
                    <a:pt x="191" y="623"/>
                  </a:cubicBezTo>
                  <a:cubicBezTo>
                    <a:pt x="190" y="624"/>
                    <a:pt x="190" y="624"/>
                    <a:pt x="190" y="624"/>
                  </a:cubicBezTo>
                  <a:cubicBezTo>
                    <a:pt x="189" y="625"/>
                    <a:pt x="189" y="625"/>
                    <a:pt x="189" y="625"/>
                  </a:cubicBezTo>
                  <a:cubicBezTo>
                    <a:pt x="189" y="625"/>
                    <a:pt x="189" y="625"/>
                    <a:pt x="189" y="625"/>
                  </a:cubicBezTo>
                  <a:cubicBezTo>
                    <a:pt x="189" y="625"/>
                    <a:pt x="189" y="625"/>
                    <a:pt x="189" y="625"/>
                  </a:cubicBezTo>
                  <a:cubicBezTo>
                    <a:pt x="189" y="625"/>
                    <a:pt x="189" y="625"/>
                    <a:pt x="189" y="625"/>
                  </a:cubicBezTo>
                  <a:cubicBezTo>
                    <a:pt x="189" y="625"/>
                    <a:pt x="189" y="625"/>
                    <a:pt x="189" y="625"/>
                  </a:cubicBezTo>
                  <a:cubicBezTo>
                    <a:pt x="188" y="625"/>
                    <a:pt x="188" y="625"/>
                    <a:pt x="188" y="625"/>
                  </a:cubicBezTo>
                  <a:cubicBezTo>
                    <a:pt x="188" y="626"/>
                    <a:pt x="188" y="626"/>
                    <a:pt x="188" y="626"/>
                  </a:cubicBezTo>
                  <a:cubicBezTo>
                    <a:pt x="188" y="626"/>
                    <a:pt x="188" y="626"/>
                    <a:pt x="188" y="626"/>
                  </a:cubicBezTo>
                  <a:cubicBezTo>
                    <a:pt x="188" y="627"/>
                    <a:pt x="188" y="628"/>
                    <a:pt x="188" y="629"/>
                  </a:cubicBezTo>
                  <a:cubicBezTo>
                    <a:pt x="188" y="629"/>
                    <a:pt x="188" y="629"/>
                    <a:pt x="188" y="629"/>
                  </a:cubicBezTo>
                  <a:cubicBezTo>
                    <a:pt x="188" y="630"/>
                    <a:pt x="186" y="631"/>
                    <a:pt x="185" y="631"/>
                  </a:cubicBezTo>
                  <a:cubicBezTo>
                    <a:pt x="184" y="631"/>
                    <a:pt x="184" y="631"/>
                    <a:pt x="183" y="632"/>
                  </a:cubicBezTo>
                  <a:cubicBezTo>
                    <a:pt x="183" y="632"/>
                    <a:pt x="183" y="632"/>
                    <a:pt x="182" y="632"/>
                  </a:cubicBezTo>
                  <a:cubicBezTo>
                    <a:pt x="181" y="632"/>
                    <a:pt x="181" y="633"/>
                    <a:pt x="180" y="633"/>
                  </a:cubicBezTo>
                  <a:cubicBezTo>
                    <a:pt x="180" y="633"/>
                    <a:pt x="180" y="633"/>
                    <a:pt x="180" y="633"/>
                  </a:cubicBezTo>
                  <a:cubicBezTo>
                    <a:pt x="180" y="634"/>
                    <a:pt x="180" y="634"/>
                    <a:pt x="179" y="634"/>
                  </a:cubicBezTo>
                  <a:cubicBezTo>
                    <a:pt x="179" y="634"/>
                    <a:pt x="178" y="635"/>
                    <a:pt x="178" y="635"/>
                  </a:cubicBezTo>
                  <a:cubicBezTo>
                    <a:pt x="177" y="636"/>
                    <a:pt x="177" y="636"/>
                    <a:pt x="176" y="636"/>
                  </a:cubicBezTo>
                  <a:cubicBezTo>
                    <a:pt x="176" y="636"/>
                    <a:pt x="176" y="636"/>
                    <a:pt x="176" y="636"/>
                  </a:cubicBezTo>
                  <a:cubicBezTo>
                    <a:pt x="175" y="636"/>
                    <a:pt x="175" y="636"/>
                    <a:pt x="175" y="636"/>
                  </a:cubicBezTo>
                  <a:cubicBezTo>
                    <a:pt x="174" y="636"/>
                    <a:pt x="174" y="636"/>
                    <a:pt x="174" y="637"/>
                  </a:cubicBezTo>
                  <a:cubicBezTo>
                    <a:pt x="173" y="637"/>
                    <a:pt x="172" y="638"/>
                    <a:pt x="171" y="638"/>
                  </a:cubicBezTo>
                  <a:cubicBezTo>
                    <a:pt x="171" y="638"/>
                    <a:pt x="171" y="638"/>
                    <a:pt x="171" y="639"/>
                  </a:cubicBezTo>
                  <a:cubicBezTo>
                    <a:pt x="171" y="639"/>
                    <a:pt x="170" y="639"/>
                    <a:pt x="170" y="639"/>
                  </a:cubicBezTo>
                  <a:cubicBezTo>
                    <a:pt x="170" y="640"/>
                    <a:pt x="170" y="640"/>
                    <a:pt x="169" y="640"/>
                  </a:cubicBezTo>
                  <a:cubicBezTo>
                    <a:pt x="169" y="641"/>
                    <a:pt x="169" y="641"/>
                    <a:pt x="169" y="641"/>
                  </a:cubicBezTo>
                  <a:cubicBezTo>
                    <a:pt x="169" y="642"/>
                    <a:pt x="169" y="642"/>
                    <a:pt x="168" y="643"/>
                  </a:cubicBezTo>
                  <a:cubicBezTo>
                    <a:pt x="168" y="643"/>
                    <a:pt x="168" y="643"/>
                    <a:pt x="168" y="643"/>
                  </a:cubicBezTo>
                  <a:cubicBezTo>
                    <a:pt x="168" y="643"/>
                    <a:pt x="168" y="643"/>
                    <a:pt x="168" y="644"/>
                  </a:cubicBezTo>
                  <a:cubicBezTo>
                    <a:pt x="168" y="644"/>
                    <a:pt x="168" y="644"/>
                    <a:pt x="168" y="644"/>
                  </a:cubicBezTo>
                  <a:cubicBezTo>
                    <a:pt x="168" y="644"/>
                    <a:pt x="168" y="644"/>
                    <a:pt x="168" y="644"/>
                  </a:cubicBezTo>
                  <a:cubicBezTo>
                    <a:pt x="168" y="644"/>
                    <a:pt x="168" y="644"/>
                    <a:pt x="168" y="644"/>
                  </a:cubicBezTo>
                  <a:cubicBezTo>
                    <a:pt x="168" y="644"/>
                    <a:pt x="168" y="644"/>
                    <a:pt x="168" y="644"/>
                  </a:cubicBezTo>
                  <a:cubicBezTo>
                    <a:pt x="168" y="644"/>
                    <a:pt x="168" y="644"/>
                    <a:pt x="168" y="644"/>
                  </a:cubicBezTo>
                  <a:cubicBezTo>
                    <a:pt x="168" y="644"/>
                    <a:pt x="168" y="644"/>
                    <a:pt x="168" y="644"/>
                  </a:cubicBezTo>
                  <a:cubicBezTo>
                    <a:pt x="168" y="644"/>
                    <a:pt x="168" y="644"/>
                    <a:pt x="168" y="644"/>
                  </a:cubicBezTo>
                  <a:cubicBezTo>
                    <a:pt x="169" y="644"/>
                    <a:pt x="170" y="645"/>
                    <a:pt x="170" y="646"/>
                  </a:cubicBezTo>
                  <a:cubicBezTo>
                    <a:pt x="170" y="646"/>
                    <a:pt x="170" y="646"/>
                    <a:pt x="170" y="646"/>
                  </a:cubicBezTo>
                  <a:cubicBezTo>
                    <a:pt x="170" y="646"/>
                    <a:pt x="170" y="647"/>
                    <a:pt x="170" y="647"/>
                  </a:cubicBezTo>
                  <a:cubicBezTo>
                    <a:pt x="170" y="647"/>
                    <a:pt x="170" y="647"/>
                    <a:pt x="170" y="647"/>
                  </a:cubicBezTo>
                  <a:cubicBezTo>
                    <a:pt x="170" y="647"/>
                    <a:pt x="170" y="647"/>
                    <a:pt x="170" y="647"/>
                  </a:cubicBezTo>
                  <a:cubicBezTo>
                    <a:pt x="170" y="647"/>
                    <a:pt x="169" y="647"/>
                    <a:pt x="169" y="648"/>
                  </a:cubicBezTo>
                  <a:cubicBezTo>
                    <a:pt x="169" y="648"/>
                    <a:pt x="169" y="648"/>
                    <a:pt x="169" y="648"/>
                  </a:cubicBezTo>
                  <a:cubicBezTo>
                    <a:pt x="169" y="648"/>
                    <a:pt x="169" y="648"/>
                    <a:pt x="169" y="648"/>
                  </a:cubicBezTo>
                  <a:cubicBezTo>
                    <a:pt x="169" y="648"/>
                    <a:pt x="169" y="648"/>
                    <a:pt x="169" y="648"/>
                  </a:cubicBezTo>
                  <a:cubicBezTo>
                    <a:pt x="168" y="648"/>
                    <a:pt x="168" y="649"/>
                    <a:pt x="168" y="649"/>
                  </a:cubicBezTo>
                  <a:cubicBezTo>
                    <a:pt x="168" y="649"/>
                    <a:pt x="167" y="649"/>
                    <a:pt x="167" y="648"/>
                  </a:cubicBezTo>
                  <a:cubicBezTo>
                    <a:pt x="167" y="649"/>
                    <a:pt x="167" y="649"/>
                    <a:pt x="167" y="649"/>
                  </a:cubicBezTo>
                  <a:cubicBezTo>
                    <a:pt x="167" y="649"/>
                    <a:pt x="167" y="649"/>
                    <a:pt x="167" y="649"/>
                  </a:cubicBezTo>
                  <a:cubicBezTo>
                    <a:pt x="167" y="649"/>
                    <a:pt x="167" y="649"/>
                    <a:pt x="167" y="649"/>
                  </a:cubicBezTo>
                  <a:cubicBezTo>
                    <a:pt x="167" y="650"/>
                    <a:pt x="167" y="650"/>
                    <a:pt x="167" y="651"/>
                  </a:cubicBezTo>
                  <a:cubicBezTo>
                    <a:pt x="167" y="651"/>
                    <a:pt x="167" y="651"/>
                    <a:pt x="167" y="651"/>
                  </a:cubicBezTo>
                  <a:cubicBezTo>
                    <a:pt x="167" y="651"/>
                    <a:pt x="167" y="651"/>
                    <a:pt x="167" y="651"/>
                  </a:cubicBezTo>
                  <a:cubicBezTo>
                    <a:pt x="167" y="651"/>
                    <a:pt x="167" y="651"/>
                    <a:pt x="167" y="651"/>
                  </a:cubicBezTo>
                  <a:cubicBezTo>
                    <a:pt x="167" y="651"/>
                    <a:pt x="168" y="651"/>
                    <a:pt x="168" y="651"/>
                  </a:cubicBezTo>
                  <a:cubicBezTo>
                    <a:pt x="168" y="651"/>
                    <a:pt x="168" y="651"/>
                    <a:pt x="168" y="652"/>
                  </a:cubicBezTo>
                  <a:cubicBezTo>
                    <a:pt x="168" y="652"/>
                    <a:pt x="168" y="652"/>
                    <a:pt x="168" y="652"/>
                  </a:cubicBezTo>
                  <a:cubicBezTo>
                    <a:pt x="169" y="652"/>
                    <a:pt x="169" y="652"/>
                    <a:pt x="169" y="652"/>
                  </a:cubicBezTo>
                  <a:cubicBezTo>
                    <a:pt x="169" y="653"/>
                    <a:pt x="169" y="653"/>
                    <a:pt x="169" y="653"/>
                  </a:cubicBezTo>
                  <a:cubicBezTo>
                    <a:pt x="169" y="654"/>
                    <a:pt x="168" y="654"/>
                    <a:pt x="168" y="654"/>
                  </a:cubicBezTo>
                  <a:cubicBezTo>
                    <a:pt x="168" y="655"/>
                    <a:pt x="167" y="655"/>
                    <a:pt x="167" y="655"/>
                  </a:cubicBezTo>
                  <a:cubicBezTo>
                    <a:pt x="167" y="655"/>
                    <a:pt x="167" y="655"/>
                    <a:pt x="167" y="656"/>
                  </a:cubicBezTo>
                  <a:cubicBezTo>
                    <a:pt x="167" y="656"/>
                    <a:pt x="166" y="656"/>
                    <a:pt x="166" y="656"/>
                  </a:cubicBezTo>
                  <a:cubicBezTo>
                    <a:pt x="166" y="657"/>
                    <a:pt x="166" y="657"/>
                    <a:pt x="166" y="657"/>
                  </a:cubicBezTo>
                  <a:cubicBezTo>
                    <a:pt x="165" y="657"/>
                    <a:pt x="165" y="658"/>
                    <a:pt x="165" y="658"/>
                  </a:cubicBezTo>
                  <a:cubicBezTo>
                    <a:pt x="165" y="658"/>
                    <a:pt x="165" y="658"/>
                    <a:pt x="165" y="658"/>
                  </a:cubicBezTo>
                  <a:cubicBezTo>
                    <a:pt x="165" y="659"/>
                    <a:pt x="165" y="659"/>
                    <a:pt x="165" y="660"/>
                  </a:cubicBezTo>
                  <a:cubicBezTo>
                    <a:pt x="165" y="660"/>
                    <a:pt x="165" y="660"/>
                    <a:pt x="165" y="660"/>
                  </a:cubicBezTo>
                  <a:cubicBezTo>
                    <a:pt x="164" y="661"/>
                    <a:pt x="164" y="661"/>
                    <a:pt x="164" y="662"/>
                  </a:cubicBezTo>
                  <a:cubicBezTo>
                    <a:pt x="164" y="663"/>
                    <a:pt x="164" y="663"/>
                    <a:pt x="163" y="664"/>
                  </a:cubicBezTo>
                  <a:cubicBezTo>
                    <a:pt x="163" y="665"/>
                    <a:pt x="163" y="665"/>
                    <a:pt x="163" y="665"/>
                  </a:cubicBezTo>
                  <a:cubicBezTo>
                    <a:pt x="163" y="665"/>
                    <a:pt x="163" y="665"/>
                    <a:pt x="162" y="666"/>
                  </a:cubicBezTo>
                  <a:cubicBezTo>
                    <a:pt x="162" y="666"/>
                    <a:pt x="161" y="666"/>
                    <a:pt x="161" y="666"/>
                  </a:cubicBezTo>
                  <a:cubicBezTo>
                    <a:pt x="161" y="666"/>
                    <a:pt x="161" y="666"/>
                    <a:pt x="160" y="667"/>
                  </a:cubicBezTo>
                  <a:cubicBezTo>
                    <a:pt x="160" y="667"/>
                    <a:pt x="160" y="668"/>
                    <a:pt x="160" y="668"/>
                  </a:cubicBezTo>
                  <a:cubicBezTo>
                    <a:pt x="160" y="669"/>
                    <a:pt x="160" y="670"/>
                    <a:pt x="159" y="671"/>
                  </a:cubicBezTo>
                  <a:cubicBezTo>
                    <a:pt x="159" y="671"/>
                    <a:pt x="159" y="671"/>
                    <a:pt x="159" y="671"/>
                  </a:cubicBezTo>
                  <a:cubicBezTo>
                    <a:pt x="159" y="672"/>
                    <a:pt x="159" y="672"/>
                    <a:pt x="158" y="672"/>
                  </a:cubicBezTo>
                  <a:cubicBezTo>
                    <a:pt x="158" y="672"/>
                    <a:pt x="158" y="672"/>
                    <a:pt x="158" y="672"/>
                  </a:cubicBezTo>
                  <a:cubicBezTo>
                    <a:pt x="158" y="672"/>
                    <a:pt x="158" y="672"/>
                    <a:pt x="157" y="673"/>
                  </a:cubicBezTo>
                  <a:cubicBezTo>
                    <a:pt x="157" y="673"/>
                    <a:pt x="157" y="673"/>
                    <a:pt x="157" y="673"/>
                  </a:cubicBezTo>
                  <a:cubicBezTo>
                    <a:pt x="157" y="673"/>
                    <a:pt x="157" y="673"/>
                    <a:pt x="157" y="673"/>
                  </a:cubicBezTo>
                  <a:cubicBezTo>
                    <a:pt x="157" y="673"/>
                    <a:pt x="157" y="673"/>
                    <a:pt x="157" y="673"/>
                  </a:cubicBezTo>
                  <a:cubicBezTo>
                    <a:pt x="158" y="673"/>
                    <a:pt x="158" y="673"/>
                    <a:pt x="159" y="672"/>
                  </a:cubicBezTo>
                  <a:cubicBezTo>
                    <a:pt x="159" y="672"/>
                    <a:pt x="159" y="672"/>
                    <a:pt x="159" y="672"/>
                  </a:cubicBezTo>
                  <a:cubicBezTo>
                    <a:pt x="159" y="672"/>
                    <a:pt x="159" y="672"/>
                    <a:pt x="159" y="672"/>
                  </a:cubicBezTo>
                  <a:cubicBezTo>
                    <a:pt x="160" y="672"/>
                    <a:pt x="160" y="672"/>
                    <a:pt x="160" y="672"/>
                  </a:cubicBezTo>
                  <a:cubicBezTo>
                    <a:pt x="160" y="672"/>
                    <a:pt x="161" y="671"/>
                    <a:pt x="161" y="671"/>
                  </a:cubicBezTo>
                  <a:cubicBezTo>
                    <a:pt x="161" y="671"/>
                    <a:pt x="161" y="671"/>
                    <a:pt x="161" y="670"/>
                  </a:cubicBezTo>
                  <a:cubicBezTo>
                    <a:pt x="161" y="670"/>
                    <a:pt x="161" y="670"/>
                    <a:pt x="161" y="670"/>
                  </a:cubicBezTo>
                  <a:cubicBezTo>
                    <a:pt x="161" y="669"/>
                    <a:pt x="161" y="669"/>
                    <a:pt x="161" y="669"/>
                  </a:cubicBezTo>
                  <a:cubicBezTo>
                    <a:pt x="161" y="668"/>
                    <a:pt x="162" y="667"/>
                    <a:pt x="162" y="666"/>
                  </a:cubicBezTo>
                  <a:cubicBezTo>
                    <a:pt x="163" y="666"/>
                    <a:pt x="163" y="666"/>
                    <a:pt x="163" y="666"/>
                  </a:cubicBezTo>
                  <a:cubicBezTo>
                    <a:pt x="163" y="666"/>
                    <a:pt x="163" y="666"/>
                    <a:pt x="163" y="666"/>
                  </a:cubicBezTo>
                  <a:cubicBezTo>
                    <a:pt x="163" y="666"/>
                    <a:pt x="164" y="665"/>
                    <a:pt x="164" y="665"/>
                  </a:cubicBezTo>
                  <a:cubicBezTo>
                    <a:pt x="164" y="664"/>
                    <a:pt x="165" y="664"/>
                    <a:pt x="165" y="663"/>
                  </a:cubicBezTo>
                  <a:cubicBezTo>
                    <a:pt x="165" y="663"/>
                    <a:pt x="165" y="662"/>
                    <a:pt x="166" y="661"/>
                  </a:cubicBezTo>
                  <a:cubicBezTo>
                    <a:pt x="166" y="661"/>
                    <a:pt x="166" y="661"/>
                    <a:pt x="166" y="661"/>
                  </a:cubicBezTo>
                  <a:cubicBezTo>
                    <a:pt x="166" y="661"/>
                    <a:pt x="166" y="660"/>
                    <a:pt x="166" y="660"/>
                  </a:cubicBezTo>
                  <a:cubicBezTo>
                    <a:pt x="166" y="657"/>
                    <a:pt x="167" y="656"/>
                    <a:pt x="169" y="655"/>
                  </a:cubicBezTo>
                  <a:cubicBezTo>
                    <a:pt x="169" y="655"/>
                    <a:pt x="169" y="655"/>
                    <a:pt x="169" y="655"/>
                  </a:cubicBezTo>
                  <a:cubicBezTo>
                    <a:pt x="169" y="654"/>
                    <a:pt x="169" y="654"/>
                    <a:pt x="169" y="654"/>
                  </a:cubicBezTo>
                  <a:cubicBezTo>
                    <a:pt x="169" y="654"/>
                    <a:pt x="169" y="654"/>
                    <a:pt x="170" y="654"/>
                  </a:cubicBezTo>
                  <a:cubicBezTo>
                    <a:pt x="170" y="653"/>
                    <a:pt x="170" y="652"/>
                    <a:pt x="170" y="652"/>
                  </a:cubicBezTo>
                  <a:cubicBezTo>
                    <a:pt x="169" y="652"/>
                    <a:pt x="169" y="652"/>
                    <a:pt x="169" y="652"/>
                  </a:cubicBezTo>
                  <a:cubicBezTo>
                    <a:pt x="169" y="652"/>
                    <a:pt x="169" y="652"/>
                    <a:pt x="169" y="652"/>
                  </a:cubicBezTo>
                  <a:cubicBezTo>
                    <a:pt x="168" y="651"/>
                    <a:pt x="168" y="651"/>
                    <a:pt x="168" y="650"/>
                  </a:cubicBezTo>
                  <a:cubicBezTo>
                    <a:pt x="168" y="650"/>
                    <a:pt x="168" y="650"/>
                    <a:pt x="168" y="650"/>
                  </a:cubicBezTo>
                  <a:cubicBezTo>
                    <a:pt x="169" y="649"/>
                    <a:pt x="169" y="649"/>
                    <a:pt x="169" y="649"/>
                  </a:cubicBezTo>
                  <a:cubicBezTo>
                    <a:pt x="169" y="649"/>
                    <a:pt x="169" y="649"/>
                    <a:pt x="169" y="649"/>
                  </a:cubicBezTo>
                  <a:cubicBezTo>
                    <a:pt x="169" y="649"/>
                    <a:pt x="169" y="649"/>
                    <a:pt x="169" y="649"/>
                  </a:cubicBezTo>
                  <a:cubicBezTo>
                    <a:pt x="169" y="649"/>
                    <a:pt x="169" y="649"/>
                    <a:pt x="169" y="649"/>
                  </a:cubicBezTo>
                  <a:cubicBezTo>
                    <a:pt x="170" y="649"/>
                    <a:pt x="170" y="649"/>
                    <a:pt x="170" y="649"/>
                  </a:cubicBezTo>
                  <a:cubicBezTo>
                    <a:pt x="170" y="649"/>
                    <a:pt x="170" y="649"/>
                    <a:pt x="170" y="649"/>
                  </a:cubicBezTo>
                  <a:cubicBezTo>
                    <a:pt x="170" y="649"/>
                    <a:pt x="170" y="649"/>
                    <a:pt x="170" y="649"/>
                  </a:cubicBezTo>
                  <a:cubicBezTo>
                    <a:pt x="170" y="649"/>
                    <a:pt x="170" y="649"/>
                    <a:pt x="170" y="649"/>
                  </a:cubicBezTo>
                  <a:cubicBezTo>
                    <a:pt x="170" y="649"/>
                    <a:pt x="170" y="649"/>
                    <a:pt x="170" y="649"/>
                  </a:cubicBezTo>
                  <a:cubicBezTo>
                    <a:pt x="169" y="649"/>
                    <a:pt x="169" y="649"/>
                    <a:pt x="169" y="649"/>
                  </a:cubicBezTo>
                  <a:cubicBezTo>
                    <a:pt x="170" y="648"/>
                    <a:pt x="170" y="648"/>
                    <a:pt x="170" y="648"/>
                  </a:cubicBezTo>
                  <a:cubicBezTo>
                    <a:pt x="170" y="648"/>
                    <a:pt x="170" y="648"/>
                    <a:pt x="170" y="648"/>
                  </a:cubicBezTo>
                  <a:cubicBezTo>
                    <a:pt x="171" y="648"/>
                    <a:pt x="171" y="648"/>
                    <a:pt x="171" y="647"/>
                  </a:cubicBezTo>
                  <a:cubicBezTo>
                    <a:pt x="171" y="646"/>
                    <a:pt x="171" y="646"/>
                    <a:pt x="171" y="645"/>
                  </a:cubicBezTo>
                  <a:cubicBezTo>
                    <a:pt x="171" y="645"/>
                    <a:pt x="171" y="645"/>
                    <a:pt x="171" y="645"/>
                  </a:cubicBezTo>
                  <a:cubicBezTo>
                    <a:pt x="171" y="645"/>
                    <a:pt x="171" y="645"/>
                    <a:pt x="171" y="645"/>
                  </a:cubicBezTo>
                  <a:cubicBezTo>
                    <a:pt x="171" y="645"/>
                    <a:pt x="171" y="645"/>
                    <a:pt x="171" y="645"/>
                  </a:cubicBezTo>
                  <a:cubicBezTo>
                    <a:pt x="170" y="645"/>
                    <a:pt x="170" y="645"/>
                    <a:pt x="170" y="644"/>
                  </a:cubicBezTo>
                  <a:cubicBezTo>
                    <a:pt x="169" y="644"/>
                    <a:pt x="169" y="644"/>
                    <a:pt x="169" y="644"/>
                  </a:cubicBezTo>
                  <a:cubicBezTo>
                    <a:pt x="169" y="644"/>
                    <a:pt x="169" y="644"/>
                    <a:pt x="168" y="644"/>
                  </a:cubicBezTo>
                  <a:cubicBezTo>
                    <a:pt x="168" y="643"/>
                    <a:pt x="169" y="642"/>
                    <a:pt x="169" y="642"/>
                  </a:cubicBezTo>
                  <a:cubicBezTo>
                    <a:pt x="169" y="642"/>
                    <a:pt x="169" y="642"/>
                    <a:pt x="169" y="642"/>
                  </a:cubicBezTo>
                  <a:cubicBezTo>
                    <a:pt x="170" y="642"/>
                    <a:pt x="170" y="641"/>
                    <a:pt x="170" y="641"/>
                  </a:cubicBezTo>
                  <a:cubicBezTo>
                    <a:pt x="171" y="641"/>
                    <a:pt x="171" y="640"/>
                    <a:pt x="172" y="640"/>
                  </a:cubicBezTo>
                  <a:cubicBezTo>
                    <a:pt x="172" y="639"/>
                    <a:pt x="172" y="639"/>
                    <a:pt x="173" y="639"/>
                  </a:cubicBezTo>
                  <a:cubicBezTo>
                    <a:pt x="173" y="638"/>
                    <a:pt x="174" y="638"/>
                    <a:pt x="174" y="638"/>
                  </a:cubicBezTo>
                  <a:cubicBezTo>
                    <a:pt x="174" y="638"/>
                    <a:pt x="174" y="638"/>
                    <a:pt x="174" y="638"/>
                  </a:cubicBezTo>
                  <a:cubicBezTo>
                    <a:pt x="175" y="637"/>
                    <a:pt x="176" y="637"/>
                    <a:pt x="177" y="637"/>
                  </a:cubicBezTo>
                  <a:cubicBezTo>
                    <a:pt x="177" y="637"/>
                    <a:pt x="177" y="637"/>
                    <a:pt x="177" y="637"/>
                  </a:cubicBezTo>
                  <a:cubicBezTo>
                    <a:pt x="177" y="637"/>
                    <a:pt x="177" y="637"/>
                    <a:pt x="177" y="637"/>
                  </a:cubicBezTo>
                  <a:cubicBezTo>
                    <a:pt x="177" y="637"/>
                    <a:pt x="177" y="637"/>
                    <a:pt x="177" y="637"/>
                  </a:cubicBezTo>
                  <a:cubicBezTo>
                    <a:pt x="178" y="636"/>
                    <a:pt x="178" y="636"/>
                    <a:pt x="179" y="636"/>
                  </a:cubicBezTo>
                  <a:cubicBezTo>
                    <a:pt x="179" y="635"/>
                    <a:pt x="180" y="635"/>
                    <a:pt x="180" y="635"/>
                  </a:cubicBezTo>
                  <a:cubicBezTo>
                    <a:pt x="180" y="635"/>
                    <a:pt x="180" y="635"/>
                    <a:pt x="180" y="635"/>
                  </a:cubicBezTo>
                  <a:cubicBezTo>
                    <a:pt x="181" y="634"/>
                    <a:pt x="181" y="634"/>
                    <a:pt x="181" y="634"/>
                  </a:cubicBezTo>
                  <a:cubicBezTo>
                    <a:pt x="181" y="633"/>
                    <a:pt x="182" y="633"/>
                    <a:pt x="183" y="632"/>
                  </a:cubicBezTo>
                  <a:cubicBezTo>
                    <a:pt x="184" y="632"/>
                    <a:pt x="184" y="632"/>
                    <a:pt x="184" y="632"/>
                  </a:cubicBezTo>
                  <a:cubicBezTo>
                    <a:pt x="185" y="632"/>
                    <a:pt x="187" y="631"/>
                    <a:pt x="188" y="631"/>
                  </a:cubicBezTo>
                  <a:cubicBezTo>
                    <a:pt x="188" y="631"/>
                    <a:pt x="188" y="631"/>
                    <a:pt x="188" y="631"/>
                  </a:cubicBezTo>
                  <a:cubicBezTo>
                    <a:pt x="188" y="631"/>
                    <a:pt x="188" y="630"/>
                    <a:pt x="189" y="630"/>
                  </a:cubicBezTo>
                  <a:cubicBezTo>
                    <a:pt x="189" y="630"/>
                    <a:pt x="189" y="630"/>
                    <a:pt x="189" y="629"/>
                  </a:cubicBezTo>
                  <a:cubicBezTo>
                    <a:pt x="189" y="629"/>
                    <a:pt x="189" y="629"/>
                    <a:pt x="189" y="629"/>
                  </a:cubicBezTo>
                  <a:cubicBezTo>
                    <a:pt x="189" y="628"/>
                    <a:pt x="189" y="627"/>
                    <a:pt x="190" y="626"/>
                  </a:cubicBezTo>
                  <a:cubicBezTo>
                    <a:pt x="190" y="626"/>
                    <a:pt x="190" y="626"/>
                    <a:pt x="191" y="626"/>
                  </a:cubicBezTo>
                  <a:cubicBezTo>
                    <a:pt x="191" y="625"/>
                    <a:pt x="191" y="625"/>
                    <a:pt x="191" y="625"/>
                  </a:cubicBezTo>
                  <a:cubicBezTo>
                    <a:pt x="191" y="625"/>
                    <a:pt x="191" y="625"/>
                    <a:pt x="191" y="625"/>
                  </a:cubicBezTo>
                  <a:cubicBezTo>
                    <a:pt x="192" y="624"/>
                    <a:pt x="192" y="624"/>
                    <a:pt x="192" y="624"/>
                  </a:cubicBezTo>
                  <a:cubicBezTo>
                    <a:pt x="192" y="624"/>
                    <a:pt x="192" y="624"/>
                    <a:pt x="192" y="624"/>
                  </a:cubicBezTo>
                  <a:cubicBezTo>
                    <a:pt x="191" y="625"/>
                    <a:pt x="191" y="625"/>
                    <a:pt x="191" y="625"/>
                  </a:cubicBezTo>
                  <a:cubicBezTo>
                    <a:pt x="192" y="624"/>
                    <a:pt x="192" y="624"/>
                    <a:pt x="192" y="624"/>
                  </a:cubicBezTo>
                  <a:cubicBezTo>
                    <a:pt x="192" y="624"/>
                    <a:pt x="192" y="623"/>
                    <a:pt x="193" y="623"/>
                  </a:cubicBezTo>
                  <a:cubicBezTo>
                    <a:pt x="193" y="623"/>
                    <a:pt x="193" y="623"/>
                    <a:pt x="193" y="623"/>
                  </a:cubicBezTo>
                  <a:cubicBezTo>
                    <a:pt x="193" y="623"/>
                    <a:pt x="193" y="623"/>
                    <a:pt x="193" y="623"/>
                  </a:cubicBezTo>
                  <a:cubicBezTo>
                    <a:pt x="193" y="623"/>
                    <a:pt x="193" y="623"/>
                    <a:pt x="193" y="623"/>
                  </a:cubicBezTo>
                  <a:cubicBezTo>
                    <a:pt x="193" y="623"/>
                    <a:pt x="193" y="623"/>
                    <a:pt x="193" y="623"/>
                  </a:cubicBezTo>
                  <a:cubicBezTo>
                    <a:pt x="193" y="623"/>
                    <a:pt x="193" y="623"/>
                    <a:pt x="193" y="623"/>
                  </a:cubicBezTo>
                  <a:cubicBezTo>
                    <a:pt x="193" y="623"/>
                    <a:pt x="193" y="623"/>
                    <a:pt x="193" y="623"/>
                  </a:cubicBezTo>
                  <a:cubicBezTo>
                    <a:pt x="194" y="623"/>
                    <a:pt x="194" y="622"/>
                    <a:pt x="194" y="622"/>
                  </a:cubicBezTo>
                  <a:cubicBezTo>
                    <a:pt x="194" y="622"/>
                    <a:pt x="194" y="622"/>
                    <a:pt x="194" y="622"/>
                  </a:cubicBezTo>
                  <a:cubicBezTo>
                    <a:pt x="193" y="622"/>
                    <a:pt x="193" y="621"/>
                    <a:pt x="193" y="621"/>
                  </a:cubicBezTo>
                  <a:cubicBezTo>
                    <a:pt x="193" y="620"/>
                    <a:pt x="193" y="620"/>
                    <a:pt x="193" y="620"/>
                  </a:cubicBezTo>
                  <a:cubicBezTo>
                    <a:pt x="193" y="620"/>
                    <a:pt x="193" y="620"/>
                    <a:pt x="193" y="620"/>
                  </a:cubicBezTo>
                  <a:cubicBezTo>
                    <a:pt x="194" y="620"/>
                    <a:pt x="194" y="620"/>
                    <a:pt x="194" y="620"/>
                  </a:cubicBezTo>
                  <a:cubicBezTo>
                    <a:pt x="194" y="620"/>
                    <a:pt x="194" y="619"/>
                    <a:pt x="195" y="619"/>
                  </a:cubicBezTo>
                  <a:cubicBezTo>
                    <a:pt x="195" y="619"/>
                    <a:pt x="195" y="619"/>
                    <a:pt x="195" y="619"/>
                  </a:cubicBezTo>
                  <a:cubicBezTo>
                    <a:pt x="195" y="619"/>
                    <a:pt x="195" y="619"/>
                    <a:pt x="196" y="618"/>
                  </a:cubicBezTo>
                  <a:cubicBezTo>
                    <a:pt x="196" y="618"/>
                    <a:pt x="196" y="618"/>
                    <a:pt x="196" y="618"/>
                  </a:cubicBezTo>
                  <a:cubicBezTo>
                    <a:pt x="196" y="618"/>
                    <a:pt x="196" y="618"/>
                    <a:pt x="196" y="618"/>
                  </a:cubicBezTo>
                  <a:cubicBezTo>
                    <a:pt x="196" y="618"/>
                    <a:pt x="197" y="618"/>
                    <a:pt x="197" y="618"/>
                  </a:cubicBezTo>
                  <a:cubicBezTo>
                    <a:pt x="198" y="617"/>
                    <a:pt x="198" y="617"/>
                    <a:pt x="199" y="617"/>
                  </a:cubicBezTo>
                  <a:close/>
                  <a:moveTo>
                    <a:pt x="210" y="588"/>
                  </a:moveTo>
                  <a:cubicBezTo>
                    <a:pt x="210" y="588"/>
                    <a:pt x="210" y="588"/>
                    <a:pt x="209" y="588"/>
                  </a:cubicBezTo>
                  <a:cubicBezTo>
                    <a:pt x="209" y="588"/>
                    <a:pt x="209" y="588"/>
                    <a:pt x="208" y="588"/>
                  </a:cubicBezTo>
                  <a:cubicBezTo>
                    <a:pt x="208" y="587"/>
                    <a:pt x="208" y="587"/>
                    <a:pt x="208" y="587"/>
                  </a:cubicBezTo>
                  <a:cubicBezTo>
                    <a:pt x="207" y="587"/>
                    <a:pt x="207" y="587"/>
                    <a:pt x="206" y="587"/>
                  </a:cubicBezTo>
                  <a:cubicBezTo>
                    <a:pt x="206" y="587"/>
                    <a:pt x="206" y="586"/>
                    <a:pt x="206" y="586"/>
                  </a:cubicBezTo>
                  <a:cubicBezTo>
                    <a:pt x="206" y="586"/>
                    <a:pt x="206" y="587"/>
                    <a:pt x="205" y="587"/>
                  </a:cubicBezTo>
                  <a:cubicBezTo>
                    <a:pt x="205" y="587"/>
                    <a:pt x="205" y="587"/>
                    <a:pt x="205" y="587"/>
                  </a:cubicBezTo>
                  <a:cubicBezTo>
                    <a:pt x="205" y="587"/>
                    <a:pt x="205" y="587"/>
                    <a:pt x="205" y="587"/>
                  </a:cubicBezTo>
                  <a:cubicBezTo>
                    <a:pt x="205" y="588"/>
                    <a:pt x="204" y="588"/>
                    <a:pt x="204" y="588"/>
                  </a:cubicBezTo>
                  <a:cubicBezTo>
                    <a:pt x="203" y="588"/>
                    <a:pt x="203" y="588"/>
                    <a:pt x="203" y="588"/>
                  </a:cubicBezTo>
                  <a:cubicBezTo>
                    <a:pt x="203" y="588"/>
                    <a:pt x="203" y="588"/>
                    <a:pt x="203" y="588"/>
                  </a:cubicBezTo>
                  <a:cubicBezTo>
                    <a:pt x="202" y="588"/>
                    <a:pt x="201" y="587"/>
                    <a:pt x="201" y="587"/>
                  </a:cubicBezTo>
                  <a:cubicBezTo>
                    <a:pt x="201" y="586"/>
                    <a:pt x="200" y="586"/>
                    <a:pt x="200" y="586"/>
                  </a:cubicBezTo>
                  <a:cubicBezTo>
                    <a:pt x="200" y="586"/>
                    <a:pt x="200" y="586"/>
                    <a:pt x="200" y="586"/>
                  </a:cubicBezTo>
                  <a:cubicBezTo>
                    <a:pt x="200" y="586"/>
                    <a:pt x="199" y="587"/>
                    <a:pt x="199" y="587"/>
                  </a:cubicBezTo>
                  <a:cubicBezTo>
                    <a:pt x="199" y="587"/>
                    <a:pt x="199" y="588"/>
                    <a:pt x="198" y="588"/>
                  </a:cubicBezTo>
                  <a:cubicBezTo>
                    <a:pt x="197" y="588"/>
                    <a:pt x="197" y="588"/>
                    <a:pt x="197" y="587"/>
                  </a:cubicBezTo>
                  <a:cubicBezTo>
                    <a:pt x="197" y="587"/>
                    <a:pt x="197" y="587"/>
                    <a:pt x="197" y="587"/>
                  </a:cubicBezTo>
                  <a:cubicBezTo>
                    <a:pt x="196" y="586"/>
                    <a:pt x="196" y="585"/>
                    <a:pt x="196" y="585"/>
                  </a:cubicBezTo>
                  <a:cubicBezTo>
                    <a:pt x="196" y="584"/>
                    <a:pt x="196" y="584"/>
                    <a:pt x="196" y="584"/>
                  </a:cubicBezTo>
                  <a:cubicBezTo>
                    <a:pt x="196" y="584"/>
                    <a:pt x="196" y="584"/>
                    <a:pt x="196" y="584"/>
                  </a:cubicBezTo>
                  <a:cubicBezTo>
                    <a:pt x="195" y="584"/>
                    <a:pt x="194" y="583"/>
                    <a:pt x="194" y="583"/>
                  </a:cubicBezTo>
                  <a:cubicBezTo>
                    <a:pt x="194" y="582"/>
                    <a:pt x="193" y="582"/>
                    <a:pt x="193" y="582"/>
                  </a:cubicBezTo>
                  <a:cubicBezTo>
                    <a:pt x="193" y="582"/>
                    <a:pt x="193" y="582"/>
                    <a:pt x="193" y="582"/>
                  </a:cubicBezTo>
                  <a:cubicBezTo>
                    <a:pt x="193" y="582"/>
                    <a:pt x="193" y="582"/>
                    <a:pt x="193" y="582"/>
                  </a:cubicBezTo>
                  <a:cubicBezTo>
                    <a:pt x="193" y="582"/>
                    <a:pt x="192" y="582"/>
                    <a:pt x="192" y="582"/>
                  </a:cubicBezTo>
                  <a:cubicBezTo>
                    <a:pt x="191" y="582"/>
                    <a:pt x="191" y="582"/>
                    <a:pt x="191" y="582"/>
                  </a:cubicBezTo>
                  <a:cubicBezTo>
                    <a:pt x="191" y="582"/>
                    <a:pt x="191" y="582"/>
                    <a:pt x="191" y="582"/>
                  </a:cubicBezTo>
                  <a:cubicBezTo>
                    <a:pt x="191" y="582"/>
                    <a:pt x="191" y="582"/>
                    <a:pt x="191" y="582"/>
                  </a:cubicBezTo>
                  <a:cubicBezTo>
                    <a:pt x="191" y="582"/>
                    <a:pt x="191" y="582"/>
                    <a:pt x="191" y="582"/>
                  </a:cubicBezTo>
                  <a:cubicBezTo>
                    <a:pt x="191" y="582"/>
                    <a:pt x="191" y="582"/>
                    <a:pt x="190" y="582"/>
                  </a:cubicBezTo>
                  <a:cubicBezTo>
                    <a:pt x="190" y="582"/>
                    <a:pt x="190" y="582"/>
                    <a:pt x="190" y="582"/>
                  </a:cubicBezTo>
                  <a:cubicBezTo>
                    <a:pt x="188" y="582"/>
                    <a:pt x="187" y="581"/>
                    <a:pt x="187" y="581"/>
                  </a:cubicBezTo>
                  <a:cubicBezTo>
                    <a:pt x="186" y="580"/>
                    <a:pt x="186" y="580"/>
                    <a:pt x="186" y="580"/>
                  </a:cubicBezTo>
                  <a:cubicBezTo>
                    <a:pt x="186" y="580"/>
                    <a:pt x="185" y="579"/>
                    <a:pt x="185" y="579"/>
                  </a:cubicBezTo>
                  <a:cubicBezTo>
                    <a:pt x="185" y="579"/>
                    <a:pt x="184" y="579"/>
                    <a:pt x="184" y="579"/>
                  </a:cubicBezTo>
                  <a:cubicBezTo>
                    <a:pt x="184" y="579"/>
                    <a:pt x="184" y="579"/>
                    <a:pt x="183" y="579"/>
                  </a:cubicBezTo>
                  <a:cubicBezTo>
                    <a:pt x="183" y="579"/>
                    <a:pt x="183" y="579"/>
                    <a:pt x="183" y="579"/>
                  </a:cubicBezTo>
                  <a:cubicBezTo>
                    <a:pt x="183" y="579"/>
                    <a:pt x="183" y="579"/>
                    <a:pt x="183" y="579"/>
                  </a:cubicBezTo>
                  <a:cubicBezTo>
                    <a:pt x="183" y="579"/>
                    <a:pt x="183" y="579"/>
                    <a:pt x="183" y="579"/>
                  </a:cubicBezTo>
                  <a:cubicBezTo>
                    <a:pt x="183" y="579"/>
                    <a:pt x="183" y="579"/>
                    <a:pt x="183" y="579"/>
                  </a:cubicBezTo>
                  <a:cubicBezTo>
                    <a:pt x="183" y="579"/>
                    <a:pt x="183" y="578"/>
                    <a:pt x="183" y="578"/>
                  </a:cubicBezTo>
                  <a:cubicBezTo>
                    <a:pt x="182" y="578"/>
                    <a:pt x="182" y="578"/>
                    <a:pt x="182" y="578"/>
                  </a:cubicBezTo>
                  <a:cubicBezTo>
                    <a:pt x="181" y="578"/>
                    <a:pt x="181" y="578"/>
                    <a:pt x="181" y="578"/>
                  </a:cubicBezTo>
                  <a:cubicBezTo>
                    <a:pt x="181" y="578"/>
                    <a:pt x="180" y="578"/>
                    <a:pt x="179" y="578"/>
                  </a:cubicBezTo>
                  <a:cubicBezTo>
                    <a:pt x="179" y="578"/>
                    <a:pt x="179" y="578"/>
                    <a:pt x="178" y="579"/>
                  </a:cubicBezTo>
                  <a:cubicBezTo>
                    <a:pt x="178" y="579"/>
                    <a:pt x="178" y="579"/>
                    <a:pt x="178" y="579"/>
                  </a:cubicBezTo>
                  <a:cubicBezTo>
                    <a:pt x="178" y="579"/>
                    <a:pt x="178" y="579"/>
                    <a:pt x="178" y="579"/>
                  </a:cubicBezTo>
                  <a:cubicBezTo>
                    <a:pt x="176" y="579"/>
                    <a:pt x="176" y="579"/>
                    <a:pt x="176" y="579"/>
                  </a:cubicBezTo>
                  <a:cubicBezTo>
                    <a:pt x="178" y="578"/>
                    <a:pt x="178" y="578"/>
                    <a:pt x="178" y="578"/>
                  </a:cubicBezTo>
                  <a:cubicBezTo>
                    <a:pt x="178" y="578"/>
                    <a:pt x="179" y="578"/>
                    <a:pt x="179" y="578"/>
                  </a:cubicBezTo>
                  <a:cubicBezTo>
                    <a:pt x="179" y="578"/>
                    <a:pt x="179" y="578"/>
                    <a:pt x="179" y="578"/>
                  </a:cubicBezTo>
                  <a:cubicBezTo>
                    <a:pt x="179" y="578"/>
                    <a:pt x="178" y="578"/>
                    <a:pt x="178" y="578"/>
                  </a:cubicBezTo>
                  <a:cubicBezTo>
                    <a:pt x="178" y="578"/>
                    <a:pt x="177" y="578"/>
                    <a:pt x="177" y="578"/>
                  </a:cubicBezTo>
                  <a:cubicBezTo>
                    <a:pt x="177" y="578"/>
                    <a:pt x="177" y="578"/>
                    <a:pt x="177" y="578"/>
                  </a:cubicBezTo>
                  <a:cubicBezTo>
                    <a:pt x="176" y="578"/>
                    <a:pt x="176" y="578"/>
                    <a:pt x="176" y="578"/>
                  </a:cubicBezTo>
                  <a:cubicBezTo>
                    <a:pt x="176" y="578"/>
                    <a:pt x="176" y="578"/>
                    <a:pt x="176" y="578"/>
                  </a:cubicBezTo>
                  <a:cubicBezTo>
                    <a:pt x="176" y="578"/>
                    <a:pt x="176" y="577"/>
                    <a:pt x="176" y="577"/>
                  </a:cubicBezTo>
                  <a:cubicBezTo>
                    <a:pt x="176" y="577"/>
                    <a:pt x="175" y="577"/>
                    <a:pt x="175" y="577"/>
                  </a:cubicBezTo>
                  <a:cubicBezTo>
                    <a:pt x="175" y="577"/>
                    <a:pt x="175" y="577"/>
                    <a:pt x="175" y="577"/>
                  </a:cubicBezTo>
                  <a:cubicBezTo>
                    <a:pt x="175" y="577"/>
                    <a:pt x="174" y="577"/>
                    <a:pt x="174" y="577"/>
                  </a:cubicBezTo>
                  <a:cubicBezTo>
                    <a:pt x="174" y="577"/>
                    <a:pt x="174" y="577"/>
                    <a:pt x="174" y="577"/>
                  </a:cubicBezTo>
                  <a:cubicBezTo>
                    <a:pt x="173" y="577"/>
                    <a:pt x="173" y="576"/>
                    <a:pt x="173" y="576"/>
                  </a:cubicBezTo>
                  <a:cubicBezTo>
                    <a:pt x="172" y="576"/>
                    <a:pt x="172" y="576"/>
                    <a:pt x="172" y="576"/>
                  </a:cubicBezTo>
                  <a:cubicBezTo>
                    <a:pt x="171" y="576"/>
                    <a:pt x="171" y="576"/>
                    <a:pt x="171" y="576"/>
                  </a:cubicBezTo>
                  <a:cubicBezTo>
                    <a:pt x="171" y="576"/>
                    <a:pt x="171" y="576"/>
                    <a:pt x="171" y="576"/>
                  </a:cubicBezTo>
                  <a:cubicBezTo>
                    <a:pt x="171" y="576"/>
                    <a:pt x="171" y="577"/>
                    <a:pt x="171" y="577"/>
                  </a:cubicBezTo>
                  <a:cubicBezTo>
                    <a:pt x="170" y="577"/>
                    <a:pt x="170" y="577"/>
                    <a:pt x="170" y="577"/>
                  </a:cubicBezTo>
                  <a:cubicBezTo>
                    <a:pt x="169" y="577"/>
                    <a:pt x="168" y="577"/>
                    <a:pt x="168" y="577"/>
                  </a:cubicBezTo>
                  <a:cubicBezTo>
                    <a:pt x="168" y="577"/>
                    <a:pt x="168" y="577"/>
                    <a:pt x="168" y="577"/>
                  </a:cubicBezTo>
                  <a:cubicBezTo>
                    <a:pt x="168" y="577"/>
                    <a:pt x="167" y="577"/>
                    <a:pt x="167" y="577"/>
                  </a:cubicBezTo>
                  <a:cubicBezTo>
                    <a:pt x="167" y="577"/>
                    <a:pt x="167" y="577"/>
                    <a:pt x="166" y="577"/>
                  </a:cubicBezTo>
                  <a:cubicBezTo>
                    <a:pt x="166" y="577"/>
                    <a:pt x="166" y="577"/>
                    <a:pt x="166" y="577"/>
                  </a:cubicBezTo>
                  <a:cubicBezTo>
                    <a:pt x="166" y="577"/>
                    <a:pt x="166" y="577"/>
                    <a:pt x="166" y="577"/>
                  </a:cubicBezTo>
                  <a:cubicBezTo>
                    <a:pt x="166" y="577"/>
                    <a:pt x="166" y="577"/>
                    <a:pt x="166" y="577"/>
                  </a:cubicBezTo>
                  <a:cubicBezTo>
                    <a:pt x="166" y="577"/>
                    <a:pt x="166" y="577"/>
                    <a:pt x="166" y="577"/>
                  </a:cubicBezTo>
                  <a:cubicBezTo>
                    <a:pt x="166" y="577"/>
                    <a:pt x="166" y="577"/>
                    <a:pt x="166" y="577"/>
                  </a:cubicBezTo>
                  <a:cubicBezTo>
                    <a:pt x="166" y="577"/>
                    <a:pt x="166" y="577"/>
                    <a:pt x="166" y="577"/>
                  </a:cubicBezTo>
                  <a:cubicBezTo>
                    <a:pt x="165" y="577"/>
                    <a:pt x="165" y="576"/>
                    <a:pt x="165" y="576"/>
                  </a:cubicBezTo>
                  <a:cubicBezTo>
                    <a:pt x="165" y="576"/>
                    <a:pt x="165" y="576"/>
                    <a:pt x="165" y="577"/>
                  </a:cubicBezTo>
                  <a:cubicBezTo>
                    <a:pt x="165" y="577"/>
                    <a:pt x="165" y="577"/>
                    <a:pt x="165" y="577"/>
                  </a:cubicBezTo>
                  <a:cubicBezTo>
                    <a:pt x="166" y="577"/>
                    <a:pt x="166" y="577"/>
                    <a:pt x="166" y="577"/>
                  </a:cubicBezTo>
                  <a:cubicBezTo>
                    <a:pt x="165" y="577"/>
                    <a:pt x="165" y="577"/>
                    <a:pt x="165" y="577"/>
                  </a:cubicBezTo>
                  <a:cubicBezTo>
                    <a:pt x="164" y="577"/>
                    <a:pt x="164" y="578"/>
                    <a:pt x="164" y="578"/>
                  </a:cubicBezTo>
                  <a:cubicBezTo>
                    <a:pt x="163" y="577"/>
                    <a:pt x="163" y="577"/>
                    <a:pt x="163" y="577"/>
                  </a:cubicBezTo>
                  <a:cubicBezTo>
                    <a:pt x="163" y="577"/>
                    <a:pt x="163" y="577"/>
                    <a:pt x="163" y="577"/>
                  </a:cubicBezTo>
                  <a:cubicBezTo>
                    <a:pt x="163" y="577"/>
                    <a:pt x="163" y="577"/>
                    <a:pt x="163" y="577"/>
                  </a:cubicBezTo>
                  <a:cubicBezTo>
                    <a:pt x="162" y="578"/>
                    <a:pt x="162" y="578"/>
                    <a:pt x="161" y="578"/>
                  </a:cubicBezTo>
                  <a:cubicBezTo>
                    <a:pt x="161" y="578"/>
                    <a:pt x="161" y="578"/>
                    <a:pt x="161" y="578"/>
                  </a:cubicBezTo>
                  <a:cubicBezTo>
                    <a:pt x="160" y="578"/>
                    <a:pt x="160" y="578"/>
                    <a:pt x="160" y="578"/>
                  </a:cubicBezTo>
                  <a:cubicBezTo>
                    <a:pt x="160" y="578"/>
                    <a:pt x="160" y="578"/>
                    <a:pt x="159" y="578"/>
                  </a:cubicBezTo>
                  <a:cubicBezTo>
                    <a:pt x="159" y="578"/>
                    <a:pt x="159" y="578"/>
                    <a:pt x="159" y="578"/>
                  </a:cubicBezTo>
                  <a:cubicBezTo>
                    <a:pt x="158" y="579"/>
                    <a:pt x="158" y="579"/>
                    <a:pt x="157" y="579"/>
                  </a:cubicBezTo>
                  <a:cubicBezTo>
                    <a:pt x="157" y="579"/>
                    <a:pt x="157" y="579"/>
                    <a:pt x="157" y="579"/>
                  </a:cubicBezTo>
                  <a:cubicBezTo>
                    <a:pt x="157" y="579"/>
                    <a:pt x="157" y="579"/>
                    <a:pt x="157" y="579"/>
                  </a:cubicBezTo>
                  <a:cubicBezTo>
                    <a:pt x="157" y="579"/>
                    <a:pt x="157" y="579"/>
                    <a:pt x="157" y="579"/>
                  </a:cubicBezTo>
                  <a:cubicBezTo>
                    <a:pt x="156" y="579"/>
                    <a:pt x="156" y="579"/>
                    <a:pt x="156" y="579"/>
                  </a:cubicBezTo>
                  <a:cubicBezTo>
                    <a:pt x="156" y="579"/>
                    <a:pt x="156" y="579"/>
                    <a:pt x="155" y="579"/>
                  </a:cubicBezTo>
                  <a:cubicBezTo>
                    <a:pt x="155" y="579"/>
                    <a:pt x="155" y="579"/>
                    <a:pt x="155" y="579"/>
                  </a:cubicBezTo>
                  <a:cubicBezTo>
                    <a:pt x="154" y="579"/>
                    <a:pt x="154" y="579"/>
                    <a:pt x="154" y="578"/>
                  </a:cubicBezTo>
                  <a:cubicBezTo>
                    <a:pt x="153" y="578"/>
                    <a:pt x="153" y="578"/>
                    <a:pt x="153" y="578"/>
                  </a:cubicBezTo>
                  <a:cubicBezTo>
                    <a:pt x="153" y="578"/>
                    <a:pt x="152" y="578"/>
                    <a:pt x="152" y="578"/>
                  </a:cubicBezTo>
                  <a:cubicBezTo>
                    <a:pt x="152" y="578"/>
                    <a:pt x="152" y="578"/>
                    <a:pt x="152" y="578"/>
                  </a:cubicBezTo>
                  <a:cubicBezTo>
                    <a:pt x="152" y="578"/>
                    <a:pt x="152" y="578"/>
                    <a:pt x="153" y="579"/>
                  </a:cubicBezTo>
                  <a:cubicBezTo>
                    <a:pt x="153" y="579"/>
                    <a:pt x="153" y="579"/>
                    <a:pt x="153" y="579"/>
                  </a:cubicBezTo>
                  <a:cubicBezTo>
                    <a:pt x="153" y="579"/>
                    <a:pt x="153" y="580"/>
                    <a:pt x="153" y="580"/>
                  </a:cubicBezTo>
                  <a:cubicBezTo>
                    <a:pt x="154" y="580"/>
                    <a:pt x="154" y="580"/>
                    <a:pt x="155" y="580"/>
                  </a:cubicBezTo>
                  <a:cubicBezTo>
                    <a:pt x="155" y="581"/>
                    <a:pt x="156" y="581"/>
                    <a:pt x="156" y="581"/>
                  </a:cubicBezTo>
                  <a:cubicBezTo>
                    <a:pt x="156" y="581"/>
                    <a:pt x="156" y="581"/>
                    <a:pt x="156" y="581"/>
                  </a:cubicBezTo>
                  <a:cubicBezTo>
                    <a:pt x="157" y="581"/>
                    <a:pt x="157" y="580"/>
                    <a:pt x="158" y="580"/>
                  </a:cubicBezTo>
                  <a:cubicBezTo>
                    <a:pt x="158" y="580"/>
                    <a:pt x="158" y="580"/>
                    <a:pt x="159" y="580"/>
                  </a:cubicBezTo>
                  <a:cubicBezTo>
                    <a:pt x="159" y="580"/>
                    <a:pt x="160" y="580"/>
                    <a:pt x="160" y="580"/>
                  </a:cubicBezTo>
                  <a:cubicBezTo>
                    <a:pt x="160" y="580"/>
                    <a:pt x="160" y="580"/>
                    <a:pt x="160" y="580"/>
                  </a:cubicBezTo>
                  <a:cubicBezTo>
                    <a:pt x="160" y="580"/>
                    <a:pt x="161" y="580"/>
                    <a:pt x="161" y="580"/>
                  </a:cubicBezTo>
                  <a:cubicBezTo>
                    <a:pt x="161" y="580"/>
                    <a:pt x="161" y="580"/>
                    <a:pt x="162" y="580"/>
                  </a:cubicBezTo>
                  <a:cubicBezTo>
                    <a:pt x="162" y="580"/>
                    <a:pt x="162" y="580"/>
                    <a:pt x="162" y="580"/>
                  </a:cubicBezTo>
                  <a:cubicBezTo>
                    <a:pt x="163" y="579"/>
                    <a:pt x="163" y="579"/>
                    <a:pt x="164" y="579"/>
                  </a:cubicBezTo>
                  <a:cubicBezTo>
                    <a:pt x="164" y="579"/>
                    <a:pt x="164" y="579"/>
                    <a:pt x="164" y="579"/>
                  </a:cubicBezTo>
                  <a:cubicBezTo>
                    <a:pt x="164" y="579"/>
                    <a:pt x="164" y="579"/>
                    <a:pt x="164" y="579"/>
                  </a:cubicBezTo>
                  <a:cubicBezTo>
                    <a:pt x="165" y="579"/>
                    <a:pt x="165" y="579"/>
                    <a:pt x="165" y="579"/>
                  </a:cubicBezTo>
                  <a:cubicBezTo>
                    <a:pt x="165" y="579"/>
                    <a:pt x="166" y="579"/>
                    <a:pt x="166" y="579"/>
                  </a:cubicBezTo>
                  <a:cubicBezTo>
                    <a:pt x="166" y="579"/>
                    <a:pt x="166" y="579"/>
                    <a:pt x="166" y="579"/>
                  </a:cubicBezTo>
                  <a:cubicBezTo>
                    <a:pt x="166" y="579"/>
                    <a:pt x="166" y="579"/>
                    <a:pt x="166" y="579"/>
                  </a:cubicBezTo>
                  <a:cubicBezTo>
                    <a:pt x="167" y="579"/>
                    <a:pt x="167" y="579"/>
                    <a:pt x="167" y="579"/>
                  </a:cubicBezTo>
                  <a:cubicBezTo>
                    <a:pt x="167" y="579"/>
                    <a:pt x="167" y="579"/>
                    <a:pt x="167" y="579"/>
                  </a:cubicBezTo>
                  <a:cubicBezTo>
                    <a:pt x="167" y="580"/>
                    <a:pt x="167" y="580"/>
                    <a:pt x="167" y="580"/>
                  </a:cubicBezTo>
                  <a:cubicBezTo>
                    <a:pt x="167" y="580"/>
                    <a:pt x="167" y="580"/>
                    <a:pt x="167" y="580"/>
                  </a:cubicBezTo>
                  <a:cubicBezTo>
                    <a:pt x="167" y="580"/>
                    <a:pt x="167" y="580"/>
                    <a:pt x="167" y="579"/>
                  </a:cubicBezTo>
                  <a:cubicBezTo>
                    <a:pt x="167" y="579"/>
                    <a:pt x="167" y="579"/>
                    <a:pt x="167" y="579"/>
                  </a:cubicBezTo>
                  <a:cubicBezTo>
                    <a:pt x="167" y="579"/>
                    <a:pt x="167" y="579"/>
                    <a:pt x="167" y="579"/>
                  </a:cubicBezTo>
                  <a:cubicBezTo>
                    <a:pt x="167" y="579"/>
                    <a:pt x="168" y="579"/>
                    <a:pt x="168" y="579"/>
                  </a:cubicBezTo>
                  <a:cubicBezTo>
                    <a:pt x="169" y="579"/>
                    <a:pt x="169" y="579"/>
                    <a:pt x="170" y="578"/>
                  </a:cubicBezTo>
                  <a:cubicBezTo>
                    <a:pt x="170" y="578"/>
                    <a:pt x="170" y="578"/>
                    <a:pt x="170" y="578"/>
                  </a:cubicBezTo>
                  <a:cubicBezTo>
                    <a:pt x="171" y="578"/>
                    <a:pt x="171" y="578"/>
                    <a:pt x="172" y="578"/>
                  </a:cubicBezTo>
                  <a:cubicBezTo>
                    <a:pt x="172" y="578"/>
                    <a:pt x="172" y="578"/>
                    <a:pt x="172" y="578"/>
                  </a:cubicBezTo>
                  <a:cubicBezTo>
                    <a:pt x="172" y="578"/>
                    <a:pt x="173" y="578"/>
                    <a:pt x="173" y="578"/>
                  </a:cubicBezTo>
                  <a:cubicBezTo>
                    <a:pt x="173" y="578"/>
                    <a:pt x="173" y="578"/>
                    <a:pt x="173" y="578"/>
                  </a:cubicBezTo>
                  <a:cubicBezTo>
                    <a:pt x="174" y="578"/>
                    <a:pt x="174" y="579"/>
                    <a:pt x="174" y="579"/>
                  </a:cubicBezTo>
                  <a:cubicBezTo>
                    <a:pt x="174" y="579"/>
                    <a:pt x="174" y="579"/>
                    <a:pt x="174" y="579"/>
                  </a:cubicBezTo>
                  <a:cubicBezTo>
                    <a:pt x="174" y="579"/>
                    <a:pt x="174" y="579"/>
                    <a:pt x="174" y="579"/>
                  </a:cubicBezTo>
                  <a:cubicBezTo>
                    <a:pt x="174" y="579"/>
                    <a:pt x="174" y="579"/>
                    <a:pt x="174" y="579"/>
                  </a:cubicBezTo>
                  <a:cubicBezTo>
                    <a:pt x="175" y="579"/>
                    <a:pt x="175" y="579"/>
                    <a:pt x="175" y="579"/>
                  </a:cubicBezTo>
                  <a:cubicBezTo>
                    <a:pt x="175" y="579"/>
                    <a:pt x="175" y="579"/>
                    <a:pt x="175" y="579"/>
                  </a:cubicBezTo>
                  <a:cubicBezTo>
                    <a:pt x="175" y="579"/>
                    <a:pt x="175" y="579"/>
                    <a:pt x="175" y="579"/>
                  </a:cubicBezTo>
                  <a:cubicBezTo>
                    <a:pt x="175" y="579"/>
                    <a:pt x="175" y="579"/>
                    <a:pt x="175" y="579"/>
                  </a:cubicBezTo>
                  <a:cubicBezTo>
                    <a:pt x="176" y="579"/>
                    <a:pt x="176" y="579"/>
                    <a:pt x="176" y="579"/>
                  </a:cubicBezTo>
                  <a:cubicBezTo>
                    <a:pt x="176" y="579"/>
                    <a:pt x="177" y="580"/>
                    <a:pt x="177" y="580"/>
                  </a:cubicBezTo>
                  <a:cubicBezTo>
                    <a:pt x="177" y="580"/>
                    <a:pt x="177" y="580"/>
                    <a:pt x="177" y="580"/>
                  </a:cubicBezTo>
                  <a:cubicBezTo>
                    <a:pt x="178" y="580"/>
                    <a:pt x="178" y="580"/>
                    <a:pt x="178" y="581"/>
                  </a:cubicBezTo>
                  <a:cubicBezTo>
                    <a:pt x="178" y="581"/>
                    <a:pt x="179" y="580"/>
                    <a:pt x="179" y="580"/>
                  </a:cubicBezTo>
                  <a:cubicBezTo>
                    <a:pt x="179" y="580"/>
                    <a:pt x="179" y="580"/>
                    <a:pt x="180" y="580"/>
                  </a:cubicBezTo>
                  <a:cubicBezTo>
                    <a:pt x="180" y="580"/>
                    <a:pt x="180" y="580"/>
                    <a:pt x="180" y="580"/>
                  </a:cubicBezTo>
                  <a:cubicBezTo>
                    <a:pt x="180" y="580"/>
                    <a:pt x="181" y="580"/>
                    <a:pt x="181" y="580"/>
                  </a:cubicBezTo>
                  <a:cubicBezTo>
                    <a:pt x="182" y="581"/>
                    <a:pt x="183" y="581"/>
                    <a:pt x="184" y="582"/>
                  </a:cubicBezTo>
                  <a:cubicBezTo>
                    <a:pt x="184" y="582"/>
                    <a:pt x="184" y="582"/>
                    <a:pt x="185" y="582"/>
                  </a:cubicBezTo>
                  <a:cubicBezTo>
                    <a:pt x="185" y="582"/>
                    <a:pt x="185" y="582"/>
                    <a:pt x="185" y="582"/>
                  </a:cubicBezTo>
                  <a:cubicBezTo>
                    <a:pt x="185" y="582"/>
                    <a:pt x="185" y="582"/>
                    <a:pt x="185" y="582"/>
                  </a:cubicBezTo>
                  <a:cubicBezTo>
                    <a:pt x="185" y="582"/>
                    <a:pt x="186" y="582"/>
                    <a:pt x="186" y="583"/>
                  </a:cubicBezTo>
                  <a:cubicBezTo>
                    <a:pt x="186" y="583"/>
                    <a:pt x="186" y="583"/>
                    <a:pt x="186" y="583"/>
                  </a:cubicBezTo>
                  <a:cubicBezTo>
                    <a:pt x="187" y="583"/>
                    <a:pt x="187" y="583"/>
                    <a:pt x="188" y="583"/>
                  </a:cubicBezTo>
                  <a:cubicBezTo>
                    <a:pt x="188" y="583"/>
                    <a:pt x="188" y="583"/>
                    <a:pt x="188" y="583"/>
                  </a:cubicBezTo>
                  <a:cubicBezTo>
                    <a:pt x="188" y="583"/>
                    <a:pt x="188" y="583"/>
                    <a:pt x="189" y="583"/>
                  </a:cubicBezTo>
                  <a:cubicBezTo>
                    <a:pt x="189" y="583"/>
                    <a:pt x="189" y="583"/>
                    <a:pt x="189" y="583"/>
                  </a:cubicBezTo>
                  <a:cubicBezTo>
                    <a:pt x="190" y="584"/>
                    <a:pt x="190" y="584"/>
                    <a:pt x="190" y="584"/>
                  </a:cubicBezTo>
                  <a:cubicBezTo>
                    <a:pt x="191" y="584"/>
                    <a:pt x="191" y="584"/>
                    <a:pt x="191" y="584"/>
                  </a:cubicBezTo>
                  <a:cubicBezTo>
                    <a:pt x="191" y="584"/>
                    <a:pt x="191" y="584"/>
                    <a:pt x="191" y="584"/>
                  </a:cubicBezTo>
                  <a:cubicBezTo>
                    <a:pt x="191" y="584"/>
                    <a:pt x="191" y="584"/>
                    <a:pt x="191" y="584"/>
                  </a:cubicBezTo>
                  <a:cubicBezTo>
                    <a:pt x="191" y="584"/>
                    <a:pt x="192" y="584"/>
                    <a:pt x="192" y="584"/>
                  </a:cubicBezTo>
                  <a:cubicBezTo>
                    <a:pt x="193" y="584"/>
                    <a:pt x="193" y="584"/>
                    <a:pt x="194" y="584"/>
                  </a:cubicBezTo>
                  <a:cubicBezTo>
                    <a:pt x="194" y="584"/>
                    <a:pt x="194" y="584"/>
                    <a:pt x="194" y="584"/>
                  </a:cubicBezTo>
                  <a:cubicBezTo>
                    <a:pt x="194" y="584"/>
                    <a:pt x="194" y="585"/>
                    <a:pt x="194" y="585"/>
                  </a:cubicBezTo>
                  <a:cubicBezTo>
                    <a:pt x="194" y="585"/>
                    <a:pt x="194" y="585"/>
                    <a:pt x="194" y="585"/>
                  </a:cubicBezTo>
                  <a:cubicBezTo>
                    <a:pt x="194" y="584"/>
                    <a:pt x="194" y="584"/>
                    <a:pt x="194" y="584"/>
                  </a:cubicBezTo>
                  <a:cubicBezTo>
                    <a:pt x="194" y="585"/>
                    <a:pt x="195" y="585"/>
                    <a:pt x="195" y="585"/>
                  </a:cubicBezTo>
                  <a:cubicBezTo>
                    <a:pt x="195" y="585"/>
                    <a:pt x="195" y="586"/>
                    <a:pt x="196" y="586"/>
                  </a:cubicBezTo>
                  <a:cubicBezTo>
                    <a:pt x="196" y="586"/>
                    <a:pt x="197" y="588"/>
                    <a:pt x="197" y="588"/>
                  </a:cubicBezTo>
                  <a:cubicBezTo>
                    <a:pt x="197" y="588"/>
                    <a:pt x="197" y="588"/>
                    <a:pt x="197" y="588"/>
                  </a:cubicBezTo>
                  <a:cubicBezTo>
                    <a:pt x="197" y="588"/>
                    <a:pt x="197" y="588"/>
                    <a:pt x="197" y="589"/>
                  </a:cubicBezTo>
                  <a:cubicBezTo>
                    <a:pt x="198" y="589"/>
                    <a:pt x="197" y="590"/>
                    <a:pt x="196" y="590"/>
                  </a:cubicBezTo>
                  <a:cubicBezTo>
                    <a:pt x="196" y="590"/>
                    <a:pt x="196" y="590"/>
                    <a:pt x="196" y="590"/>
                  </a:cubicBezTo>
                  <a:cubicBezTo>
                    <a:pt x="196" y="591"/>
                    <a:pt x="196" y="591"/>
                    <a:pt x="196" y="591"/>
                  </a:cubicBezTo>
                  <a:cubicBezTo>
                    <a:pt x="196" y="591"/>
                    <a:pt x="196" y="591"/>
                    <a:pt x="195" y="591"/>
                  </a:cubicBezTo>
                  <a:cubicBezTo>
                    <a:pt x="195" y="591"/>
                    <a:pt x="195" y="592"/>
                    <a:pt x="195" y="592"/>
                  </a:cubicBezTo>
                  <a:cubicBezTo>
                    <a:pt x="195" y="592"/>
                    <a:pt x="194" y="593"/>
                    <a:pt x="195" y="593"/>
                  </a:cubicBezTo>
                  <a:cubicBezTo>
                    <a:pt x="195" y="594"/>
                    <a:pt x="195" y="594"/>
                    <a:pt x="195" y="594"/>
                  </a:cubicBezTo>
                  <a:cubicBezTo>
                    <a:pt x="195" y="594"/>
                    <a:pt x="195" y="594"/>
                    <a:pt x="195" y="594"/>
                  </a:cubicBezTo>
                  <a:cubicBezTo>
                    <a:pt x="195" y="595"/>
                    <a:pt x="195" y="595"/>
                    <a:pt x="195" y="595"/>
                  </a:cubicBezTo>
                  <a:cubicBezTo>
                    <a:pt x="195" y="595"/>
                    <a:pt x="195" y="595"/>
                    <a:pt x="195" y="595"/>
                  </a:cubicBezTo>
                  <a:cubicBezTo>
                    <a:pt x="195" y="596"/>
                    <a:pt x="195" y="596"/>
                    <a:pt x="195" y="596"/>
                  </a:cubicBezTo>
                  <a:cubicBezTo>
                    <a:pt x="195" y="596"/>
                    <a:pt x="195" y="597"/>
                    <a:pt x="195" y="597"/>
                  </a:cubicBezTo>
                  <a:cubicBezTo>
                    <a:pt x="195" y="598"/>
                    <a:pt x="194" y="598"/>
                    <a:pt x="193" y="598"/>
                  </a:cubicBezTo>
                  <a:cubicBezTo>
                    <a:pt x="193" y="598"/>
                    <a:pt x="193" y="598"/>
                    <a:pt x="193" y="598"/>
                  </a:cubicBezTo>
                  <a:cubicBezTo>
                    <a:pt x="193" y="598"/>
                    <a:pt x="192" y="598"/>
                    <a:pt x="192" y="598"/>
                  </a:cubicBezTo>
                  <a:cubicBezTo>
                    <a:pt x="192" y="598"/>
                    <a:pt x="192" y="598"/>
                    <a:pt x="192" y="599"/>
                  </a:cubicBezTo>
                  <a:cubicBezTo>
                    <a:pt x="192" y="599"/>
                    <a:pt x="192" y="599"/>
                    <a:pt x="192" y="599"/>
                  </a:cubicBezTo>
                  <a:cubicBezTo>
                    <a:pt x="192" y="599"/>
                    <a:pt x="192" y="599"/>
                    <a:pt x="192" y="599"/>
                  </a:cubicBezTo>
                  <a:cubicBezTo>
                    <a:pt x="192" y="599"/>
                    <a:pt x="192" y="599"/>
                    <a:pt x="192" y="599"/>
                  </a:cubicBezTo>
                  <a:cubicBezTo>
                    <a:pt x="192" y="600"/>
                    <a:pt x="192" y="600"/>
                    <a:pt x="192" y="600"/>
                  </a:cubicBezTo>
                  <a:cubicBezTo>
                    <a:pt x="192" y="600"/>
                    <a:pt x="192" y="600"/>
                    <a:pt x="192" y="600"/>
                  </a:cubicBezTo>
                  <a:cubicBezTo>
                    <a:pt x="191" y="600"/>
                    <a:pt x="190" y="599"/>
                    <a:pt x="189" y="599"/>
                  </a:cubicBezTo>
                  <a:cubicBezTo>
                    <a:pt x="189" y="599"/>
                    <a:pt x="189" y="599"/>
                    <a:pt x="189" y="599"/>
                  </a:cubicBezTo>
                  <a:cubicBezTo>
                    <a:pt x="188" y="599"/>
                    <a:pt x="187" y="600"/>
                    <a:pt x="186" y="600"/>
                  </a:cubicBezTo>
                  <a:cubicBezTo>
                    <a:pt x="187" y="600"/>
                    <a:pt x="188" y="599"/>
                    <a:pt x="190" y="599"/>
                  </a:cubicBezTo>
                  <a:cubicBezTo>
                    <a:pt x="190" y="599"/>
                    <a:pt x="191" y="600"/>
                    <a:pt x="191" y="600"/>
                  </a:cubicBezTo>
                  <a:cubicBezTo>
                    <a:pt x="191" y="600"/>
                    <a:pt x="191" y="600"/>
                    <a:pt x="191" y="600"/>
                  </a:cubicBezTo>
                  <a:cubicBezTo>
                    <a:pt x="192" y="600"/>
                    <a:pt x="192" y="600"/>
                    <a:pt x="192" y="600"/>
                  </a:cubicBezTo>
                  <a:cubicBezTo>
                    <a:pt x="192" y="600"/>
                    <a:pt x="192" y="600"/>
                    <a:pt x="192" y="600"/>
                  </a:cubicBezTo>
                  <a:cubicBezTo>
                    <a:pt x="192" y="600"/>
                    <a:pt x="192" y="600"/>
                    <a:pt x="192" y="600"/>
                  </a:cubicBezTo>
                  <a:cubicBezTo>
                    <a:pt x="192" y="600"/>
                    <a:pt x="192" y="601"/>
                    <a:pt x="192" y="601"/>
                  </a:cubicBezTo>
                  <a:cubicBezTo>
                    <a:pt x="192" y="601"/>
                    <a:pt x="192" y="601"/>
                    <a:pt x="192" y="601"/>
                  </a:cubicBezTo>
                  <a:cubicBezTo>
                    <a:pt x="192" y="602"/>
                    <a:pt x="192" y="603"/>
                    <a:pt x="192" y="604"/>
                  </a:cubicBezTo>
                  <a:cubicBezTo>
                    <a:pt x="192" y="604"/>
                    <a:pt x="192" y="605"/>
                    <a:pt x="193" y="605"/>
                  </a:cubicBezTo>
                  <a:cubicBezTo>
                    <a:pt x="193" y="605"/>
                    <a:pt x="193" y="605"/>
                    <a:pt x="193" y="605"/>
                  </a:cubicBezTo>
                  <a:cubicBezTo>
                    <a:pt x="193" y="605"/>
                    <a:pt x="193" y="605"/>
                    <a:pt x="193" y="605"/>
                  </a:cubicBezTo>
                  <a:cubicBezTo>
                    <a:pt x="193" y="605"/>
                    <a:pt x="193" y="605"/>
                    <a:pt x="193" y="605"/>
                  </a:cubicBezTo>
                  <a:cubicBezTo>
                    <a:pt x="194" y="606"/>
                    <a:pt x="196" y="606"/>
                    <a:pt x="196" y="607"/>
                  </a:cubicBezTo>
                  <a:cubicBezTo>
                    <a:pt x="196" y="608"/>
                    <a:pt x="196" y="608"/>
                    <a:pt x="196" y="608"/>
                  </a:cubicBezTo>
                  <a:cubicBezTo>
                    <a:pt x="196" y="608"/>
                    <a:pt x="196" y="609"/>
                    <a:pt x="196" y="609"/>
                  </a:cubicBezTo>
                  <a:cubicBezTo>
                    <a:pt x="196" y="609"/>
                    <a:pt x="196" y="610"/>
                    <a:pt x="196" y="610"/>
                  </a:cubicBezTo>
                  <a:cubicBezTo>
                    <a:pt x="196" y="610"/>
                    <a:pt x="196" y="610"/>
                    <a:pt x="196" y="610"/>
                  </a:cubicBezTo>
                  <a:cubicBezTo>
                    <a:pt x="196" y="610"/>
                    <a:pt x="196" y="610"/>
                    <a:pt x="196" y="610"/>
                  </a:cubicBezTo>
                  <a:cubicBezTo>
                    <a:pt x="196" y="610"/>
                    <a:pt x="196" y="610"/>
                    <a:pt x="196" y="610"/>
                  </a:cubicBezTo>
                  <a:cubicBezTo>
                    <a:pt x="196" y="610"/>
                    <a:pt x="196" y="610"/>
                    <a:pt x="196" y="610"/>
                  </a:cubicBezTo>
                  <a:cubicBezTo>
                    <a:pt x="196" y="610"/>
                    <a:pt x="196" y="610"/>
                    <a:pt x="196" y="610"/>
                  </a:cubicBezTo>
                  <a:cubicBezTo>
                    <a:pt x="196" y="610"/>
                    <a:pt x="196" y="610"/>
                    <a:pt x="196" y="610"/>
                  </a:cubicBezTo>
                  <a:cubicBezTo>
                    <a:pt x="196" y="611"/>
                    <a:pt x="196" y="611"/>
                    <a:pt x="196" y="611"/>
                  </a:cubicBezTo>
                  <a:cubicBezTo>
                    <a:pt x="196" y="611"/>
                    <a:pt x="196" y="612"/>
                    <a:pt x="196" y="612"/>
                  </a:cubicBezTo>
                  <a:cubicBezTo>
                    <a:pt x="196" y="612"/>
                    <a:pt x="196" y="612"/>
                    <a:pt x="196" y="612"/>
                  </a:cubicBezTo>
                  <a:cubicBezTo>
                    <a:pt x="197" y="612"/>
                    <a:pt x="197" y="613"/>
                    <a:pt x="197" y="613"/>
                  </a:cubicBezTo>
                  <a:cubicBezTo>
                    <a:pt x="197" y="613"/>
                    <a:pt x="198" y="613"/>
                    <a:pt x="198" y="613"/>
                  </a:cubicBezTo>
                  <a:cubicBezTo>
                    <a:pt x="198" y="614"/>
                    <a:pt x="198" y="614"/>
                    <a:pt x="198" y="614"/>
                  </a:cubicBezTo>
                  <a:cubicBezTo>
                    <a:pt x="198" y="614"/>
                    <a:pt x="199" y="615"/>
                    <a:pt x="199" y="615"/>
                  </a:cubicBezTo>
                  <a:cubicBezTo>
                    <a:pt x="200" y="615"/>
                    <a:pt x="200" y="615"/>
                    <a:pt x="201" y="615"/>
                  </a:cubicBezTo>
                  <a:cubicBezTo>
                    <a:pt x="202" y="615"/>
                    <a:pt x="202" y="615"/>
                    <a:pt x="203" y="615"/>
                  </a:cubicBezTo>
                  <a:cubicBezTo>
                    <a:pt x="202" y="615"/>
                    <a:pt x="202" y="614"/>
                    <a:pt x="201" y="614"/>
                  </a:cubicBezTo>
                  <a:cubicBezTo>
                    <a:pt x="201" y="614"/>
                    <a:pt x="201" y="614"/>
                    <a:pt x="201" y="614"/>
                  </a:cubicBezTo>
                  <a:cubicBezTo>
                    <a:pt x="201" y="614"/>
                    <a:pt x="201" y="614"/>
                    <a:pt x="201" y="614"/>
                  </a:cubicBezTo>
                  <a:cubicBezTo>
                    <a:pt x="201" y="614"/>
                    <a:pt x="201" y="614"/>
                    <a:pt x="200" y="614"/>
                  </a:cubicBezTo>
                  <a:cubicBezTo>
                    <a:pt x="200" y="614"/>
                    <a:pt x="199" y="614"/>
                    <a:pt x="199" y="613"/>
                  </a:cubicBezTo>
                  <a:cubicBezTo>
                    <a:pt x="199" y="612"/>
                    <a:pt x="199" y="612"/>
                    <a:pt x="198" y="612"/>
                  </a:cubicBezTo>
                  <a:cubicBezTo>
                    <a:pt x="198" y="612"/>
                    <a:pt x="198" y="611"/>
                    <a:pt x="198" y="611"/>
                  </a:cubicBezTo>
                  <a:cubicBezTo>
                    <a:pt x="198" y="610"/>
                    <a:pt x="198" y="610"/>
                    <a:pt x="198" y="610"/>
                  </a:cubicBezTo>
                  <a:cubicBezTo>
                    <a:pt x="198" y="610"/>
                    <a:pt x="198" y="610"/>
                    <a:pt x="198" y="610"/>
                  </a:cubicBezTo>
                  <a:cubicBezTo>
                    <a:pt x="198" y="610"/>
                    <a:pt x="198" y="610"/>
                    <a:pt x="198" y="610"/>
                  </a:cubicBezTo>
                  <a:cubicBezTo>
                    <a:pt x="198" y="610"/>
                    <a:pt x="198" y="609"/>
                    <a:pt x="198" y="609"/>
                  </a:cubicBezTo>
                  <a:cubicBezTo>
                    <a:pt x="198" y="609"/>
                    <a:pt x="198" y="609"/>
                    <a:pt x="198" y="609"/>
                  </a:cubicBezTo>
                  <a:cubicBezTo>
                    <a:pt x="198" y="608"/>
                    <a:pt x="198" y="608"/>
                    <a:pt x="198" y="608"/>
                  </a:cubicBezTo>
                  <a:cubicBezTo>
                    <a:pt x="198" y="608"/>
                    <a:pt x="198" y="608"/>
                    <a:pt x="198" y="608"/>
                  </a:cubicBezTo>
                  <a:cubicBezTo>
                    <a:pt x="198" y="608"/>
                    <a:pt x="199" y="608"/>
                    <a:pt x="199" y="609"/>
                  </a:cubicBezTo>
                  <a:cubicBezTo>
                    <a:pt x="199" y="608"/>
                    <a:pt x="199" y="607"/>
                    <a:pt x="199" y="606"/>
                  </a:cubicBezTo>
                  <a:cubicBezTo>
                    <a:pt x="199" y="606"/>
                    <a:pt x="199" y="606"/>
                    <a:pt x="199" y="606"/>
                  </a:cubicBezTo>
                  <a:cubicBezTo>
                    <a:pt x="199" y="606"/>
                    <a:pt x="199" y="606"/>
                    <a:pt x="199" y="606"/>
                  </a:cubicBezTo>
                  <a:cubicBezTo>
                    <a:pt x="199" y="606"/>
                    <a:pt x="200" y="605"/>
                    <a:pt x="200" y="605"/>
                  </a:cubicBezTo>
                  <a:cubicBezTo>
                    <a:pt x="200" y="605"/>
                    <a:pt x="200" y="604"/>
                    <a:pt x="200" y="604"/>
                  </a:cubicBezTo>
                  <a:cubicBezTo>
                    <a:pt x="200" y="604"/>
                    <a:pt x="200" y="604"/>
                    <a:pt x="200" y="604"/>
                  </a:cubicBezTo>
                  <a:cubicBezTo>
                    <a:pt x="200" y="604"/>
                    <a:pt x="200" y="604"/>
                    <a:pt x="199" y="605"/>
                  </a:cubicBezTo>
                  <a:cubicBezTo>
                    <a:pt x="199" y="605"/>
                    <a:pt x="199" y="605"/>
                    <a:pt x="199" y="605"/>
                  </a:cubicBezTo>
                  <a:cubicBezTo>
                    <a:pt x="199" y="605"/>
                    <a:pt x="198" y="606"/>
                    <a:pt x="197" y="606"/>
                  </a:cubicBezTo>
                  <a:cubicBezTo>
                    <a:pt x="197" y="606"/>
                    <a:pt x="197" y="606"/>
                    <a:pt x="197" y="606"/>
                  </a:cubicBezTo>
                  <a:cubicBezTo>
                    <a:pt x="196" y="606"/>
                    <a:pt x="196" y="605"/>
                    <a:pt x="195" y="604"/>
                  </a:cubicBezTo>
                  <a:cubicBezTo>
                    <a:pt x="195" y="604"/>
                    <a:pt x="195" y="604"/>
                    <a:pt x="195" y="604"/>
                  </a:cubicBezTo>
                  <a:cubicBezTo>
                    <a:pt x="194" y="604"/>
                    <a:pt x="194" y="603"/>
                    <a:pt x="194" y="602"/>
                  </a:cubicBezTo>
                  <a:cubicBezTo>
                    <a:pt x="194" y="602"/>
                    <a:pt x="194" y="602"/>
                    <a:pt x="194" y="602"/>
                  </a:cubicBezTo>
                  <a:cubicBezTo>
                    <a:pt x="194" y="602"/>
                    <a:pt x="193" y="602"/>
                    <a:pt x="193" y="602"/>
                  </a:cubicBezTo>
                  <a:cubicBezTo>
                    <a:pt x="193" y="601"/>
                    <a:pt x="192" y="601"/>
                    <a:pt x="193" y="600"/>
                  </a:cubicBezTo>
                  <a:cubicBezTo>
                    <a:pt x="193" y="600"/>
                    <a:pt x="193" y="600"/>
                    <a:pt x="193" y="600"/>
                  </a:cubicBezTo>
                  <a:cubicBezTo>
                    <a:pt x="193" y="600"/>
                    <a:pt x="193" y="600"/>
                    <a:pt x="193" y="600"/>
                  </a:cubicBezTo>
                  <a:cubicBezTo>
                    <a:pt x="193" y="600"/>
                    <a:pt x="193" y="600"/>
                    <a:pt x="193" y="600"/>
                  </a:cubicBezTo>
                  <a:cubicBezTo>
                    <a:pt x="194" y="600"/>
                    <a:pt x="194" y="600"/>
                    <a:pt x="194" y="600"/>
                  </a:cubicBezTo>
                  <a:cubicBezTo>
                    <a:pt x="194" y="599"/>
                    <a:pt x="194" y="599"/>
                    <a:pt x="195" y="599"/>
                  </a:cubicBezTo>
                  <a:cubicBezTo>
                    <a:pt x="195" y="599"/>
                    <a:pt x="195" y="599"/>
                    <a:pt x="195" y="599"/>
                  </a:cubicBezTo>
                  <a:cubicBezTo>
                    <a:pt x="195" y="599"/>
                    <a:pt x="195" y="598"/>
                    <a:pt x="195" y="598"/>
                  </a:cubicBezTo>
                  <a:cubicBezTo>
                    <a:pt x="196" y="598"/>
                    <a:pt x="196" y="598"/>
                    <a:pt x="196" y="598"/>
                  </a:cubicBezTo>
                  <a:cubicBezTo>
                    <a:pt x="196" y="597"/>
                    <a:pt x="196" y="597"/>
                    <a:pt x="196" y="597"/>
                  </a:cubicBezTo>
                  <a:cubicBezTo>
                    <a:pt x="196" y="597"/>
                    <a:pt x="196" y="596"/>
                    <a:pt x="196" y="596"/>
                  </a:cubicBezTo>
                  <a:cubicBezTo>
                    <a:pt x="196" y="595"/>
                    <a:pt x="196" y="594"/>
                    <a:pt x="196" y="594"/>
                  </a:cubicBezTo>
                  <a:cubicBezTo>
                    <a:pt x="195" y="594"/>
                    <a:pt x="196" y="593"/>
                    <a:pt x="196" y="593"/>
                  </a:cubicBezTo>
                  <a:cubicBezTo>
                    <a:pt x="196" y="593"/>
                    <a:pt x="196" y="593"/>
                    <a:pt x="196" y="593"/>
                  </a:cubicBezTo>
                  <a:cubicBezTo>
                    <a:pt x="196" y="592"/>
                    <a:pt x="196" y="592"/>
                    <a:pt x="196" y="592"/>
                  </a:cubicBezTo>
                  <a:cubicBezTo>
                    <a:pt x="196" y="592"/>
                    <a:pt x="196" y="591"/>
                    <a:pt x="197" y="592"/>
                  </a:cubicBezTo>
                  <a:cubicBezTo>
                    <a:pt x="197" y="592"/>
                    <a:pt x="197" y="592"/>
                    <a:pt x="197" y="592"/>
                  </a:cubicBezTo>
                  <a:cubicBezTo>
                    <a:pt x="198" y="592"/>
                    <a:pt x="198" y="592"/>
                    <a:pt x="198" y="592"/>
                  </a:cubicBezTo>
                  <a:cubicBezTo>
                    <a:pt x="198" y="592"/>
                    <a:pt x="199" y="592"/>
                    <a:pt x="199" y="591"/>
                  </a:cubicBezTo>
                  <a:cubicBezTo>
                    <a:pt x="199" y="591"/>
                    <a:pt x="199" y="591"/>
                    <a:pt x="199" y="591"/>
                  </a:cubicBezTo>
                  <a:cubicBezTo>
                    <a:pt x="199" y="591"/>
                    <a:pt x="199" y="590"/>
                    <a:pt x="199" y="590"/>
                  </a:cubicBezTo>
                  <a:cubicBezTo>
                    <a:pt x="200" y="590"/>
                    <a:pt x="200" y="590"/>
                    <a:pt x="200" y="590"/>
                  </a:cubicBezTo>
                  <a:cubicBezTo>
                    <a:pt x="200" y="590"/>
                    <a:pt x="200" y="590"/>
                    <a:pt x="200" y="590"/>
                  </a:cubicBezTo>
                  <a:cubicBezTo>
                    <a:pt x="200" y="590"/>
                    <a:pt x="200" y="590"/>
                    <a:pt x="200" y="590"/>
                  </a:cubicBezTo>
                  <a:cubicBezTo>
                    <a:pt x="200" y="590"/>
                    <a:pt x="200" y="590"/>
                    <a:pt x="200" y="590"/>
                  </a:cubicBezTo>
                  <a:cubicBezTo>
                    <a:pt x="200" y="590"/>
                    <a:pt x="200" y="590"/>
                    <a:pt x="200" y="590"/>
                  </a:cubicBezTo>
                  <a:cubicBezTo>
                    <a:pt x="200" y="590"/>
                    <a:pt x="200" y="590"/>
                    <a:pt x="200" y="590"/>
                  </a:cubicBezTo>
                  <a:cubicBezTo>
                    <a:pt x="200" y="590"/>
                    <a:pt x="201" y="590"/>
                    <a:pt x="201" y="590"/>
                  </a:cubicBezTo>
                  <a:cubicBezTo>
                    <a:pt x="201" y="590"/>
                    <a:pt x="202" y="590"/>
                    <a:pt x="202" y="590"/>
                  </a:cubicBezTo>
                  <a:cubicBezTo>
                    <a:pt x="203" y="589"/>
                    <a:pt x="203" y="589"/>
                    <a:pt x="203" y="589"/>
                  </a:cubicBezTo>
                  <a:cubicBezTo>
                    <a:pt x="203" y="589"/>
                    <a:pt x="204" y="589"/>
                    <a:pt x="204" y="589"/>
                  </a:cubicBezTo>
                  <a:cubicBezTo>
                    <a:pt x="204" y="588"/>
                    <a:pt x="204" y="588"/>
                    <a:pt x="204" y="588"/>
                  </a:cubicBezTo>
                  <a:cubicBezTo>
                    <a:pt x="204" y="589"/>
                    <a:pt x="204" y="589"/>
                    <a:pt x="204" y="589"/>
                  </a:cubicBezTo>
                  <a:cubicBezTo>
                    <a:pt x="205" y="589"/>
                    <a:pt x="205" y="589"/>
                    <a:pt x="205" y="589"/>
                  </a:cubicBezTo>
                  <a:cubicBezTo>
                    <a:pt x="205" y="589"/>
                    <a:pt x="205" y="589"/>
                    <a:pt x="205" y="589"/>
                  </a:cubicBezTo>
                  <a:cubicBezTo>
                    <a:pt x="204" y="589"/>
                    <a:pt x="204" y="589"/>
                    <a:pt x="204" y="589"/>
                  </a:cubicBezTo>
                  <a:cubicBezTo>
                    <a:pt x="204" y="590"/>
                    <a:pt x="205" y="590"/>
                    <a:pt x="205" y="590"/>
                  </a:cubicBezTo>
                  <a:cubicBezTo>
                    <a:pt x="205" y="590"/>
                    <a:pt x="205" y="590"/>
                    <a:pt x="205" y="590"/>
                  </a:cubicBezTo>
                  <a:cubicBezTo>
                    <a:pt x="205" y="589"/>
                    <a:pt x="205" y="589"/>
                    <a:pt x="206" y="589"/>
                  </a:cubicBezTo>
                  <a:cubicBezTo>
                    <a:pt x="206" y="589"/>
                    <a:pt x="206" y="589"/>
                    <a:pt x="208" y="588"/>
                  </a:cubicBezTo>
                  <a:cubicBezTo>
                    <a:pt x="208" y="588"/>
                    <a:pt x="208" y="588"/>
                    <a:pt x="208" y="588"/>
                  </a:cubicBezTo>
                  <a:cubicBezTo>
                    <a:pt x="208" y="588"/>
                    <a:pt x="209" y="588"/>
                    <a:pt x="209" y="588"/>
                  </a:cubicBezTo>
                  <a:cubicBezTo>
                    <a:pt x="209" y="588"/>
                    <a:pt x="209" y="588"/>
                    <a:pt x="209" y="588"/>
                  </a:cubicBezTo>
                  <a:cubicBezTo>
                    <a:pt x="209" y="588"/>
                    <a:pt x="209" y="588"/>
                    <a:pt x="209" y="588"/>
                  </a:cubicBezTo>
                  <a:cubicBezTo>
                    <a:pt x="210" y="588"/>
                    <a:pt x="210" y="588"/>
                    <a:pt x="210" y="588"/>
                  </a:cubicBezTo>
                  <a:close/>
                  <a:moveTo>
                    <a:pt x="265" y="548"/>
                  </a:moveTo>
                  <a:cubicBezTo>
                    <a:pt x="265" y="548"/>
                    <a:pt x="265" y="548"/>
                    <a:pt x="265" y="548"/>
                  </a:cubicBezTo>
                  <a:cubicBezTo>
                    <a:pt x="265" y="548"/>
                    <a:pt x="265" y="548"/>
                    <a:pt x="265" y="548"/>
                  </a:cubicBezTo>
                  <a:cubicBezTo>
                    <a:pt x="264" y="548"/>
                    <a:pt x="263" y="548"/>
                    <a:pt x="262" y="548"/>
                  </a:cubicBezTo>
                  <a:cubicBezTo>
                    <a:pt x="262" y="548"/>
                    <a:pt x="262" y="548"/>
                    <a:pt x="262" y="548"/>
                  </a:cubicBezTo>
                  <a:cubicBezTo>
                    <a:pt x="262" y="548"/>
                    <a:pt x="262" y="548"/>
                    <a:pt x="261" y="548"/>
                  </a:cubicBezTo>
                  <a:cubicBezTo>
                    <a:pt x="261" y="548"/>
                    <a:pt x="261" y="548"/>
                    <a:pt x="261" y="548"/>
                  </a:cubicBezTo>
                  <a:cubicBezTo>
                    <a:pt x="260" y="548"/>
                    <a:pt x="259" y="547"/>
                    <a:pt x="259" y="546"/>
                  </a:cubicBezTo>
                  <a:cubicBezTo>
                    <a:pt x="258" y="546"/>
                    <a:pt x="258" y="545"/>
                    <a:pt x="258" y="544"/>
                  </a:cubicBezTo>
                  <a:cubicBezTo>
                    <a:pt x="258" y="544"/>
                    <a:pt x="259" y="543"/>
                    <a:pt x="259" y="543"/>
                  </a:cubicBezTo>
                  <a:cubicBezTo>
                    <a:pt x="258" y="543"/>
                    <a:pt x="258" y="542"/>
                    <a:pt x="258" y="542"/>
                  </a:cubicBezTo>
                  <a:cubicBezTo>
                    <a:pt x="258" y="542"/>
                    <a:pt x="258" y="541"/>
                    <a:pt x="257" y="541"/>
                  </a:cubicBezTo>
                  <a:cubicBezTo>
                    <a:pt x="257" y="541"/>
                    <a:pt x="257" y="541"/>
                    <a:pt x="257" y="540"/>
                  </a:cubicBezTo>
                  <a:cubicBezTo>
                    <a:pt x="257" y="540"/>
                    <a:pt x="257" y="540"/>
                    <a:pt x="257" y="539"/>
                  </a:cubicBezTo>
                  <a:cubicBezTo>
                    <a:pt x="258" y="539"/>
                    <a:pt x="258" y="539"/>
                    <a:pt x="258" y="539"/>
                  </a:cubicBezTo>
                  <a:cubicBezTo>
                    <a:pt x="258" y="538"/>
                    <a:pt x="258" y="538"/>
                    <a:pt x="259" y="537"/>
                  </a:cubicBezTo>
                  <a:cubicBezTo>
                    <a:pt x="259" y="537"/>
                    <a:pt x="260" y="536"/>
                    <a:pt x="260" y="536"/>
                  </a:cubicBezTo>
                  <a:cubicBezTo>
                    <a:pt x="260" y="536"/>
                    <a:pt x="260" y="536"/>
                    <a:pt x="260" y="536"/>
                  </a:cubicBezTo>
                  <a:cubicBezTo>
                    <a:pt x="260" y="536"/>
                    <a:pt x="260" y="536"/>
                    <a:pt x="260" y="536"/>
                  </a:cubicBezTo>
                  <a:cubicBezTo>
                    <a:pt x="259" y="535"/>
                    <a:pt x="259" y="535"/>
                    <a:pt x="259" y="535"/>
                  </a:cubicBezTo>
                  <a:cubicBezTo>
                    <a:pt x="259" y="535"/>
                    <a:pt x="259" y="535"/>
                    <a:pt x="258" y="535"/>
                  </a:cubicBezTo>
                  <a:cubicBezTo>
                    <a:pt x="258" y="535"/>
                    <a:pt x="258" y="535"/>
                    <a:pt x="258" y="535"/>
                  </a:cubicBezTo>
                  <a:cubicBezTo>
                    <a:pt x="257" y="535"/>
                    <a:pt x="257" y="534"/>
                    <a:pt x="257" y="533"/>
                  </a:cubicBezTo>
                  <a:cubicBezTo>
                    <a:pt x="256" y="533"/>
                    <a:pt x="257" y="533"/>
                    <a:pt x="257" y="532"/>
                  </a:cubicBezTo>
                  <a:cubicBezTo>
                    <a:pt x="257" y="532"/>
                    <a:pt x="257" y="532"/>
                    <a:pt x="258" y="532"/>
                  </a:cubicBezTo>
                  <a:cubicBezTo>
                    <a:pt x="258" y="532"/>
                    <a:pt x="258" y="532"/>
                    <a:pt x="258" y="532"/>
                  </a:cubicBezTo>
                  <a:cubicBezTo>
                    <a:pt x="258" y="531"/>
                    <a:pt x="259" y="531"/>
                    <a:pt x="260" y="531"/>
                  </a:cubicBezTo>
                  <a:cubicBezTo>
                    <a:pt x="260" y="531"/>
                    <a:pt x="260" y="531"/>
                    <a:pt x="260" y="531"/>
                  </a:cubicBezTo>
                  <a:cubicBezTo>
                    <a:pt x="260" y="531"/>
                    <a:pt x="260" y="531"/>
                    <a:pt x="260" y="531"/>
                  </a:cubicBezTo>
                  <a:cubicBezTo>
                    <a:pt x="260" y="531"/>
                    <a:pt x="260" y="530"/>
                    <a:pt x="260" y="530"/>
                  </a:cubicBezTo>
                  <a:cubicBezTo>
                    <a:pt x="260" y="530"/>
                    <a:pt x="259" y="530"/>
                    <a:pt x="259" y="529"/>
                  </a:cubicBezTo>
                  <a:cubicBezTo>
                    <a:pt x="259" y="529"/>
                    <a:pt x="259" y="529"/>
                    <a:pt x="259" y="529"/>
                  </a:cubicBezTo>
                  <a:cubicBezTo>
                    <a:pt x="258" y="528"/>
                    <a:pt x="258" y="527"/>
                    <a:pt x="258" y="527"/>
                  </a:cubicBezTo>
                  <a:cubicBezTo>
                    <a:pt x="259" y="527"/>
                    <a:pt x="259" y="527"/>
                    <a:pt x="259" y="526"/>
                  </a:cubicBezTo>
                  <a:cubicBezTo>
                    <a:pt x="259" y="526"/>
                    <a:pt x="259" y="526"/>
                    <a:pt x="259" y="526"/>
                  </a:cubicBezTo>
                  <a:cubicBezTo>
                    <a:pt x="259" y="525"/>
                    <a:pt x="259" y="524"/>
                    <a:pt x="259" y="524"/>
                  </a:cubicBezTo>
                  <a:cubicBezTo>
                    <a:pt x="258" y="524"/>
                    <a:pt x="258" y="523"/>
                    <a:pt x="257" y="523"/>
                  </a:cubicBezTo>
                  <a:cubicBezTo>
                    <a:pt x="257" y="523"/>
                    <a:pt x="257" y="523"/>
                    <a:pt x="257" y="523"/>
                  </a:cubicBezTo>
                  <a:cubicBezTo>
                    <a:pt x="257" y="523"/>
                    <a:pt x="257" y="523"/>
                    <a:pt x="257" y="523"/>
                  </a:cubicBezTo>
                  <a:cubicBezTo>
                    <a:pt x="257" y="524"/>
                    <a:pt x="258" y="525"/>
                    <a:pt x="258" y="525"/>
                  </a:cubicBezTo>
                  <a:cubicBezTo>
                    <a:pt x="258" y="526"/>
                    <a:pt x="258" y="527"/>
                    <a:pt x="258" y="527"/>
                  </a:cubicBezTo>
                  <a:cubicBezTo>
                    <a:pt x="257" y="527"/>
                    <a:pt x="257" y="528"/>
                    <a:pt x="257" y="528"/>
                  </a:cubicBezTo>
                  <a:cubicBezTo>
                    <a:pt x="258" y="528"/>
                    <a:pt x="258" y="530"/>
                    <a:pt x="258" y="530"/>
                  </a:cubicBezTo>
                  <a:cubicBezTo>
                    <a:pt x="258" y="531"/>
                    <a:pt x="258" y="531"/>
                    <a:pt x="258" y="531"/>
                  </a:cubicBezTo>
                  <a:cubicBezTo>
                    <a:pt x="257" y="531"/>
                    <a:pt x="257" y="531"/>
                    <a:pt x="257" y="531"/>
                  </a:cubicBezTo>
                  <a:cubicBezTo>
                    <a:pt x="257" y="531"/>
                    <a:pt x="257" y="531"/>
                    <a:pt x="256" y="532"/>
                  </a:cubicBezTo>
                  <a:cubicBezTo>
                    <a:pt x="256" y="532"/>
                    <a:pt x="256" y="532"/>
                    <a:pt x="256" y="533"/>
                  </a:cubicBezTo>
                  <a:cubicBezTo>
                    <a:pt x="255" y="533"/>
                    <a:pt x="255" y="533"/>
                    <a:pt x="255" y="533"/>
                  </a:cubicBezTo>
                  <a:cubicBezTo>
                    <a:pt x="255" y="533"/>
                    <a:pt x="255" y="533"/>
                    <a:pt x="255" y="533"/>
                  </a:cubicBezTo>
                  <a:cubicBezTo>
                    <a:pt x="255" y="533"/>
                    <a:pt x="255" y="533"/>
                    <a:pt x="255" y="533"/>
                  </a:cubicBezTo>
                  <a:cubicBezTo>
                    <a:pt x="255" y="533"/>
                    <a:pt x="255" y="533"/>
                    <a:pt x="255" y="533"/>
                  </a:cubicBezTo>
                  <a:cubicBezTo>
                    <a:pt x="255" y="533"/>
                    <a:pt x="255" y="533"/>
                    <a:pt x="255" y="533"/>
                  </a:cubicBezTo>
                  <a:cubicBezTo>
                    <a:pt x="255" y="534"/>
                    <a:pt x="255" y="534"/>
                    <a:pt x="255" y="534"/>
                  </a:cubicBezTo>
                  <a:cubicBezTo>
                    <a:pt x="255" y="534"/>
                    <a:pt x="255" y="534"/>
                    <a:pt x="255" y="535"/>
                  </a:cubicBezTo>
                  <a:cubicBezTo>
                    <a:pt x="255" y="535"/>
                    <a:pt x="255" y="535"/>
                    <a:pt x="255" y="535"/>
                  </a:cubicBezTo>
                  <a:cubicBezTo>
                    <a:pt x="255" y="536"/>
                    <a:pt x="255" y="536"/>
                    <a:pt x="255" y="536"/>
                  </a:cubicBezTo>
                  <a:cubicBezTo>
                    <a:pt x="255" y="536"/>
                    <a:pt x="255" y="536"/>
                    <a:pt x="255" y="536"/>
                  </a:cubicBezTo>
                  <a:cubicBezTo>
                    <a:pt x="255" y="536"/>
                    <a:pt x="255" y="536"/>
                    <a:pt x="255" y="536"/>
                  </a:cubicBezTo>
                  <a:cubicBezTo>
                    <a:pt x="255" y="536"/>
                    <a:pt x="255" y="536"/>
                    <a:pt x="255" y="536"/>
                  </a:cubicBezTo>
                  <a:cubicBezTo>
                    <a:pt x="255" y="536"/>
                    <a:pt x="255" y="536"/>
                    <a:pt x="255" y="536"/>
                  </a:cubicBezTo>
                  <a:cubicBezTo>
                    <a:pt x="255" y="537"/>
                    <a:pt x="255" y="537"/>
                    <a:pt x="255" y="537"/>
                  </a:cubicBezTo>
                  <a:cubicBezTo>
                    <a:pt x="255" y="537"/>
                    <a:pt x="255" y="537"/>
                    <a:pt x="255" y="537"/>
                  </a:cubicBezTo>
                  <a:cubicBezTo>
                    <a:pt x="255" y="537"/>
                    <a:pt x="255" y="537"/>
                    <a:pt x="255" y="537"/>
                  </a:cubicBezTo>
                  <a:cubicBezTo>
                    <a:pt x="255" y="537"/>
                    <a:pt x="255" y="537"/>
                    <a:pt x="255" y="537"/>
                  </a:cubicBezTo>
                  <a:cubicBezTo>
                    <a:pt x="255" y="537"/>
                    <a:pt x="255" y="537"/>
                    <a:pt x="255" y="537"/>
                  </a:cubicBezTo>
                  <a:cubicBezTo>
                    <a:pt x="255" y="537"/>
                    <a:pt x="255" y="537"/>
                    <a:pt x="255" y="537"/>
                  </a:cubicBezTo>
                  <a:cubicBezTo>
                    <a:pt x="255" y="538"/>
                    <a:pt x="255" y="538"/>
                    <a:pt x="255" y="538"/>
                  </a:cubicBezTo>
                  <a:cubicBezTo>
                    <a:pt x="255" y="538"/>
                    <a:pt x="254" y="539"/>
                    <a:pt x="254" y="539"/>
                  </a:cubicBezTo>
                  <a:cubicBezTo>
                    <a:pt x="254" y="539"/>
                    <a:pt x="254" y="539"/>
                    <a:pt x="254" y="539"/>
                  </a:cubicBezTo>
                  <a:cubicBezTo>
                    <a:pt x="253" y="539"/>
                    <a:pt x="253" y="540"/>
                    <a:pt x="253" y="540"/>
                  </a:cubicBezTo>
                  <a:cubicBezTo>
                    <a:pt x="253" y="540"/>
                    <a:pt x="252" y="540"/>
                    <a:pt x="252" y="541"/>
                  </a:cubicBezTo>
                  <a:cubicBezTo>
                    <a:pt x="252" y="541"/>
                    <a:pt x="252" y="541"/>
                    <a:pt x="252" y="541"/>
                  </a:cubicBezTo>
                  <a:cubicBezTo>
                    <a:pt x="253" y="541"/>
                    <a:pt x="253" y="541"/>
                    <a:pt x="253" y="541"/>
                  </a:cubicBezTo>
                  <a:cubicBezTo>
                    <a:pt x="253" y="541"/>
                    <a:pt x="254" y="541"/>
                    <a:pt x="254" y="540"/>
                  </a:cubicBezTo>
                  <a:cubicBezTo>
                    <a:pt x="254" y="540"/>
                    <a:pt x="255" y="540"/>
                    <a:pt x="255" y="540"/>
                  </a:cubicBezTo>
                  <a:cubicBezTo>
                    <a:pt x="256" y="540"/>
                    <a:pt x="256" y="540"/>
                    <a:pt x="256" y="540"/>
                  </a:cubicBezTo>
                  <a:cubicBezTo>
                    <a:pt x="256" y="540"/>
                    <a:pt x="256" y="540"/>
                    <a:pt x="256" y="540"/>
                  </a:cubicBezTo>
                  <a:cubicBezTo>
                    <a:pt x="256" y="540"/>
                    <a:pt x="256" y="540"/>
                    <a:pt x="256" y="540"/>
                  </a:cubicBezTo>
                  <a:cubicBezTo>
                    <a:pt x="256" y="540"/>
                    <a:pt x="256" y="540"/>
                    <a:pt x="256" y="540"/>
                  </a:cubicBezTo>
                  <a:cubicBezTo>
                    <a:pt x="256" y="540"/>
                    <a:pt x="257" y="540"/>
                    <a:pt x="257" y="541"/>
                  </a:cubicBezTo>
                  <a:cubicBezTo>
                    <a:pt x="257" y="541"/>
                    <a:pt x="257" y="541"/>
                    <a:pt x="257" y="541"/>
                  </a:cubicBezTo>
                  <a:cubicBezTo>
                    <a:pt x="257" y="541"/>
                    <a:pt x="257" y="542"/>
                    <a:pt x="257" y="542"/>
                  </a:cubicBezTo>
                  <a:cubicBezTo>
                    <a:pt x="257" y="542"/>
                    <a:pt x="257" y="542"/>
                    <a:pt x="257" y="542"/>
                  </a:cubicBezTo>
                  <a:cubicBezTo>
                    <a:pt x="257" y="542"/>
                    <a:pt x="257" y="542"/>
                    <a:pt x="258" y="542"/>
                  </a:cubicBezTo>
                  <a:cubicBezTo>
                    <a:pt x="258" y="542"/>
                    <a:pt x="258" y="542"/>
                    <a:pt x="258" y="543"/>
                  </a:cubicBezTo>
                  <a:cubicBezTo>
                    <a:pt x="258" y="544"/>
                    <a:pt x="258" y="544"/>
                    <a:pt x="258" y="545"/>
                  </a:cubicBezTo>
                  <a:cubicBezTo>
                    <a:pt x="258" y="545"/>
                    <a:pt x="258" y="546"/>
                    <a:pt x="258" y="547"/>
                  </a:cubicBezTo>
                  <a:cubicBezTo>
                    <a:pt x="258" y="547"/>
                    <a:pt x="259" y="548"/>
                    <a:pt x="259" y="548"/>
                  </a:cubicBezTo>
                  <a:cubicBezTo>
                    <a:pt x="259" y="548"/>
                    <a:pt x="259" y="548"/>
                    <a:pt x="259" y="549"/>
                  </a:cubicBezTo>
                  <a:cubicBezTo>
                    <a:pt x="260" y="549"/>
                    <a:pt x="260" y="549"/>
                    <a:pt x="260" y="549"/>
                  </a:cubicBezTo>
                  <a:cubicBezTo>
                    <a:pt x="261" y="550"/>
                    <a:pt x="261" y="550"/>
                    <a:pt x="261" y="551"/>
                  </a:cubicBezTo>
                  <a:cubicBezTo>
                    <a:pt x="261" y="551"/>
                    <a:pt x="261" y="551"/>
                    <a:pt x="261" y="551"/>
                  </a:cubicBezTo>
                  <a:cubicBezTo>
                    <a:pt x="261" y="551"/>
                    <a:pt x="261" y="551"/>
                    <a:pt x="262" y="551"/>
                  </a:cubicBezTo>
                  <a:cubicBezTo>
                    <a:pt x="262" y="551"/>
                    <a:pt x="262" y="551"/>
                    <a:pt x="262" y="551"/>
                  </a:cubicBezTo>
                  <a:cubicBezTo>
                    <a:pt x="262" y="551"/>
                    <a:pt x="262" y="551"/>
                    <a:pt x="262" y="550"/>
                  </a:cubicBezTo>
                  <a:cubicBezTo>
                    <a:pt x="262" y="550"/>
                    <a:pt x="262" y="549"/>
                    <a:pt x="263" y="549"/>
                  </a:cubicBezTo>
                  <a:cubicBezTo>
                    <a:pt x="263" y="548"/>
                    <a:pt x="264" y="548"/>
                    <a:pt x="264" y="548"/>
                  </a:cubicBezTo>
                  <a:cubicBezTo>
                    <a:pt x="264" y="548"/>
                    <a:pt x="264" y="548"/>
                    <a:pt x="264" y="548"/>
                  </a:cubicBezTo>
                  <a:cubicBezTo>
                    <a:pt x="264" y="548"/>
                    <a:pt x="264" y="548"/>
                    <a:pt x="264" y="548"/>
                  </a:cubicBezTo>
                  <a:cubicBezTo>
                    <a:pt x="264" y="548"/>
                    <a:pt x="264" y="548"/>
                    <a:pt x="264" y="548"/>
                  </a:cubicBezTo>
                  <a:cubicBezTo>
                    <a:pt x="264" y="548"/>
                    <a:pt x="265" y="548"/>
                    <a:pt x="265" y="548"/>
                  </a:cubicBezTo>
                  <a:cubicBezTo>
                    <a:pt x="265" y="548"/>
                    <a:pt x="265" y="548"/>
                    <a:pt x="265" y="548"/>
                  </a:cubicBezTo>
                  <a:close/>
                  <a:moveTo>
                    <a:pt x="351" y="333"/>
                  </a:moveTo>
                  <a:cubicBezTo>
                    <a:pt x="351" y="332"/>
                    <a:pt x="352" y="332"/>
                    <a:pt x="351" y="332"/>
                  </a:cubicBezTo>
                  <a:cubicBezTo>
                    <a:pt x="351" y="332"/>
                    <a:pt x="351" y="332"/>
                    <a:pt x="351" y="332"/>
                  </a:cubicBezTo>
                  <a:cubicBezTo>
                    <a:pt x="351" y="332"/>
                    <a:pt x="351" y="332"/>
                    <a:pt x="351" y="332"/>
                  </a:cubicBezTo>
                  <a:cubicBezTo>
                    <a:pt x="351" y="332"/>
                    <a:pt x="351" y="332"/>
                    <a:pt x="351" y="332"/>
                  </a:cubicBezTo>
                  <a:cubicBezTo>
                    <a:pt x="351" y="332"/>
                    <a:pt x="351" y="332"/>
                    <a:pt x="351" y="332"/>
                  </a:cubicBezTo>
                  <a:cubicBezTo>
                    <a:pt x="351" y="332"/>
                    <a:pt x="351" y="332"/>
                    <a:pt x="351" y="332"/>
                  </a:cubicBezTo>
                  <a:cubicBezTo>
                    <a:pt x="351" y="332"/>
                    <a:pt x="351" y="332"/>
                    <a:pt x="351" y="332"/>
                  </a:cubicBezTo>
                  <a:cubicBezTo>
                    <a:pt x="351" y="332"/>
                    <a:pt x="351" y="332"/>
                    <a:pt x="351" y="332"/>
                  </a:cubicBezTo>
                  <a:cubicBezTo>
                    <a:pt x="351" y="332"/>
                    <a:pt x="351" y="332"/>
                    <a:pt x="351" y="332"/>
                  </a:cubicBezTo>
                  <a:cubicBezTo>
                    <a:pt x="350" y="332"/>
                    <a:pt x="350" y="332"/>
                    <a:pt x="350" y="332"/>
                  </a:cubicBezTo>
                  <a:cubicBezTo>
                    <a:pt x="349" y="332"/>
                    <a:pt x="349" y="332"/>
                    <a:pt x="349" y="332"/>
                  </a:cubicBezTo>
                  <a:cubicBezTo>
                    <a:pt x="348" y="333"/>
                    <a:pt x="345" y="333"/>
                    <a:pt x="344" y="333"/>
                  </a:cubicBezTo>
                  <a:cubicBezTo>
                    <a:pt x="343" y="333"/>
                    <a:pt x="343" y="334"/>
                    <a:pt x="343" y="334"/>
                  </a:cubicBezTo>
                  <a:cubicBezTo>
                    <a:pt x="343" y="335"/>
                    <a:pt x="343" y="335"/>
                    <a:pt x="344" y="335"/>
                  </a:cubicBezTo>
                  <a:cubicBezTo>
                    <a:pt x="344" y="335"/>
                    <a:pt x="344" y="335"/>
                    <a:pt x="344" y="335"/>
                  </a:cubicBezTo>
                  <a:cubicBezTo>
                    <a:pt x="344" y="335"/>
                    <a:pt x="344" y="335"/>
                    <a:pt x="344" y="335"/>
                  </a:cubicBezTo>
                  <a:cubicBezTo>
                    <a:pt x="345" y="335"/>
                    <a:pt x="346" y="335"/>
                    <a:pt x="346" y="336"/>
                  </a:cubicBezTo>
                  <a:cubicBezTo>
                    <a:pt x="346" y="336"/>
                    <a:pt x="346" y="337"/>
                    <a:pt x="347" y="337"/>
                  </a:cubicBezTo>
                  <a:cubicBezTo>
                    <a:pt x="347" y="337"/>
                    <a:pt x="347" y="337"/>
                    <a:pt x="347" y="337"/>
                  </a:cubicBezTo>
                  <a:cubicBezTo>
                    <a:pt x="348" y="337"/>
                    <a:pt x="348" y="337"/>
                    <a:pt x="348" y="336"/>
                  </a:cubicBezTo>
                  <a:cubicBezTo>
                    <a:pt x="348" y="336"/>
                    <a:pt x="348" y="336"/>
                    <a:pt x="349" y="336"/>
                  </a:cubicBezTo>
                  <a:cubicBezTo>
                    <a:pt x="349" y="335"/>
                    <a:pt x="349" y="335"/>
                    <a:pt x="349" y="335"/>
                  </a:cubicBezTo>
                  <a:cubicBezTo>
                    <a:pt x="349" y="335"/>
                    <a:pt x="350" y="334"/>
                    <a:pt x="350" y="334"/>
                  </a:cubicBezTo>
                  <a:cubicBezTo>
                    <a:pt x="350" y="334"/>
                    <a:pt x="350" y="334"/>
                    <a:pt x="350" y="334"/>
                  </a:cubicBezTo>
                  <a:cubicBezTo>
                    <a:pt x="351" y="333"/>
                    <a:pt x="351" y="333"/>
                    <a:pt x="351" y="333"/>
                  </a:cubicBezTo>
                  <a:close/>
                  <a:moveTo>
                    <a:pt x="351" y="336"/>
                  </a:moveTo>
                  <a:cubicBezTo>
                    <a:pt x="351" y="337"/>
                    <a:pt x="352" y="337"/>
                    <a:pt x="352" y="337"/>
                  </a:cubicBezTo>
                  <a:cubicBezTo>
                    <a:pt x="352" y="337"/>
                    <a:pt x="352" y="337"/>
                    <a:pt x="352" y="337"/>
                  </a:cubicBezTo>
                  <a:cubicBezTo>
                    <a:pt x="352" y="337"/>
                    <a:pt x="352" y="337"/>
                    <a:pt x="352" y="337"/>
                  </a:cubicBezTo>
                  <a:cubicBezTo>
                    <a:pt x="352" y="337"/>
                    <a:pt x="353" y="338"/>
                    <a:pt x="353" y="338"/>
                  </a:cubicBezTo>
                  <a:cubicBezTo>
                    <a:pt x="353" y="338"/>
                    <a:pt x="353" y="338"/>
                    <a:pt x="353" y="338"/>
                  </a:cubicBezTo>
                  <a:cubicBezTo>
                    <a:pt x="353" y="338"/>
                    <a:pt x="353" y="338"/>
                    <a:pt x="354" y="337"/>
                  </a:cubicBezTo>
                  <a:cubicBezTo>
                    <a:pt x="354" y="337"/>
                    <a:pt x="354" y="336"/>
                    <a:pt x="354" y="336"/>
                  </a:cubicBezTo>
                  <a:cubicBezTo>
                    <a:pt x="354" y="336"/>
                    <a:pt x="354" y="336"/>
                    <a:pt x="354" y="336"/>
                  </a:cubicBezTo>
                  <a:cubicBezTo>
                    <a:pt x="354" y="336"/>
                    <a:pt x="354" y="336"/>
                    <a:pt x="354" y="336"/>
                  </a:cubicBezTo>
                  <a:cubicBezTo>
                    <a:pt x="353" y="336"/>
                    <a:pt x="353" y="335"/>
                    <a:pt x="353" y="335"/>
                  </a:cubicBezTo>
                  <a:cubicBezTo>
                    <a:pt x="353" y="335"/>
                    <a:pt x="353" y="335"/>
                    <a:pt x="353" y="335"/>
                  </a:cubicBezTo>
                  <a:cubicBezTo>
                    <a:pt x="353" y="335"/>
                    <a:pt x="353" y="335"/>
                    <a:pt x="353" y="335"/>
                  </a:cubicBezTo>
                  <a:cubicBezTo>
                    <a:pt x="353" y="335"/>
                    <a:pt x="353" y="335"/>
                    <a:pt x="353" y="335"/>
                  </a:cubicBezTo>
                  <a:cubicBezTo>
                    <a:pt x="353" y="335"/>
                    <a:pt x="353" y="334"/>
                    <a:pt x="353" y="334"/>
                  </a:cubicBezTo>
                  <a:cubicBezTo>
                    <a:pt x="353" y="334"/>
                    <a:pt x="352" y="334"/>
                    <a:pt x="352" y="335"/>
                  </a:cubicBezTo>
                  <a:cubicBezTo>
                    <a:pt x="352" y="335"/>
                    <a:pt x="352" y="335"/>
                    <a:pt x="352" y="335"/>
                  </a:cubicBezTo>
                  <a:cubicBezTo>
                    <a:pt x="352" y="334"/>
                    <a:pt x="352" y="334"/>
                    <a:pt x="352" y="334"/>
                  </a:cubicBezTo>
                  <a:cubicBezTo>
                    <a:pt x="352" y="334"/>
                    <a:pt x="352" y="334"/>
                    <a:pt x="352" y="334"/>
                  </a:cubicBezTo>
                  <a:cubicBezTo>
                    <a:pt x="352" y="334"/>
                    <a:pt x="352" y="334"/>
                    <a:pt x="352" y="334"/>
                  </a:cubicBezTo>
                  <a:cubicBezTo>
                    <a:pt x="352" y="334"/>
                    <a:pt x="352" y="335"/>
                    <a:pt x="352" y="335"/>
                  </a:cubicBezTo>
                  <a:cubicBezTo>
                    <a:pt x="351" y="335"/>
                    <a:pt x="351" y="336"/>
                    <a:pt x="351" y="336"/>
                  </a:cubicBezTo>
                  <a:close/>
                  <a:moveTo>
                    <a:pt x="595" y="175"/>
                  </a:moveTo>
                  <a:cubicBezTo>
                    <a:pt x="595" y="175"/>
                    <a:pt x="595" y="175"/>
                    <a:pt x="594" y="176"/>
                  </a:cubicBezTo>
                  <a:cubicBezTo>
                    <a:pt x="594" y="176"/>
                    <a:pt x="593" y="176"/>
                    <a:pt x="592" y="177"/>
                  </a:cubicBezTo>
                  <a:cubicBezTo>
                    <a:pt x="592" y="177"/>
                    <a:pt x="592" y="177"/>
                    <a:pt x="591" y="177"/>
                  </a:cubicBezTo>
                  <a:cubicBezTo>
                    <a:pt x="591" y="177"/>
                    <a:pt x="590" y="177"/>
                    <a:pt x="590" y="177"/>
                  </a:cubicBezTo>
                  <a:cubicBezTo>
                    <a:pt x="589" y="178"/>
                    <a:pt x="588" y="178"/>
                    <a:pt x="588" y="178"/>
                  </a:cubicBezTo>
                  <a:cubicBezTo>
                    <a:pt x="588" y="178"/>
                    <a:pt x="587" y="178"/>
                    <a:pt x="587" y="177"/>
                  </a:cubicBezTo>
                  <a:cubicBezTo>
                    <a:pt x="586" y="177"/>
                    <a:pt x="586" y="177"/>
                    <a:pt x="586" y="176"/>
                  </a:cubicBezTo>
                  <a:cubicBezTo>
                    <a:pt x="586" y="176"/>
                    <a:pt x="586" y="175"/>
                    <a:pt x="585" y="175"/>
                  </a:cubicBezTo>
                  <a:cubicBezTo>
                    <a:pt x="585" y="175"/>
                    <a:pt x="585" y="175"/>
                    <a:pt x="585" y="175"/>
                  </a:cubicBezTo>
                  <a:cubicBezTo>
                    <a:pt x="585" y="174"/>
                    <a:pt x="584" y="174"/>
                    <a:pt x="584" y="173"/>
                  </a:cubicBezTo>
                  <a:cubicBezTo>
                    <a:pt x="584" y="172"/>
                    <a:pt x="584" y="172"/>
                    <a:pt x="584" y="172"/>
                  </a:cubicBezTo>
                  <a:cubicBezTo>
                    <a:pt x="584" y="171"/>
                    <a:pt x="584" y="171"/>
                    <a:pt x="584" y="171"/>
                  </a:cubicBezTo>
                  <a:cubicBezTo>
                    <a:pt x="584" y="171"/>
                    <a:pt x="584" y="171"/>
                    <a:pt x="584" y="171"/>
                  </a:cubicBezTo>
                  <a:cubicBezTo>
                    <a:pt x="584" y="171"/>
                    <a:pt x="583" y="171"/>
                    <a:pt x="583" y="170"/>
                  </a:cubicBezTo>
                  <a:cubicBezTo>
                    <a:pt x="583" y="170"/>
                    <a:pt x="582" y="170"/>
                    <a:pt x="582" y="170"/>
                  </a:cubicBezTo>
                  <a:cubicBezTo>
                    <a:pt x="582" y="170"/>
                    <a:pt x="582" y="170"/>
                    <a:pt x="582" y="170"/>
                  </a:cubicBezTo>
                  <a:cubicBezTo>
                    <a:pt x="581" y="170"/>
                    <a:pt x="581" y="170"/>
                    <a:pt x="581" y="170"/>
                  </a:cubicBezTo>
                  <a:cubicBezTo>
                    <a:pt x="581" y="170"/>
                    <a:pt x="580" y="170"/>
                    <a:pt x="580" y="170"/>
                  </a:cubicBezTo>
                  <a:cubicBezTo>
                    <a:pt x="579" y="170"/>
                    <a:pt x="579" y="170"/>
                    <a:pt x="578" y="170"/>
                  </a:cubicBezTo>
                  <a:cubicBezTo>
                    <a:pt x="578" y="170"/>
                    <a:pt x="578" y="170"/>
                    <a:pt x="578" y="170"/>
                  </a:cubicBezTo>
                  <a:cubicBezTo>
                    <a:pt x="577" y="170"/>
                    <a:pt x="577" y="170"/>
                    <a:pt x="577" y="171"/>
                  </a:cubicBezTo>
                  <a:cubicBezTo>
                    <a:pt x="577" y="171"/>
                    <a:pt x="577" y="171"/>
                    <a:pt x="577" y="171"/>
                  </a:cubicBezTo>
                  <a:cubicBezTo>
                    <a:pt x="577" y="171"/>
                    <a:pt x="577" y="171"/>
                    <a:pt x="577" y="171"/>
                  </a:cubicBezTo>
                  <a:cubicBezTo>
                    <a:pt x="578" y="172"/>
                    <a:pt x="578" y="172"/>
                    <a:pt x="578" y="173"/>
                  </a:cubicBezTo>
                  <a:cubicBezTo>
                    <a:pt x="578" y="174"/>
                    <a:pt x="578" y="175"/>
                    <a:pt x="578" y="175"/>
                  </a:cubicBezTo>
                  <a:cubicBezTo>
                    <a:pt x="578" y="176"/>
                    <a:pt x="578" y="176"/>
                    <a:pt x="578" y="176"/>
                  </a:cubicBezTo>
                  <a:cubicBezTo>
                    <a:pt x="578" y="176"/>
                    <a:pt x="578" y="176"/>
                    <a:pt x="578" y="176"/>
                  </a:cubicBezTo>
                  <a:cubicBezTo>
                    <a:pt x="578" y="176"/>
                    <a:pt x="579" y="176"/>
                    <a:pt x="579" y="177"/>
                  </a:cubicBezTo>
                  <a:cubicBezTo>
                    <a:pt x="579" y="177"/>
                    <a:pt x="579" y="177"/>
                    <a:pt x="580" y="177"/>
                  </a:cubicBezTo>
                  <a:cubicBezTo>
                    <a:pt x="580" y="177"/>
                    <a:pt x="580" y="177"/>
                    <a:pt x="580" y="177"/>
                  </a:cubicBezTo>
                  <a:cubicBezTo>
                    <a:pt x="580" y="177"/>
                    <a:pt x="581" y="177"/>
                    <a:pt x="582" y="177"/>
                  </a:cubicBezTo>
                  <a:cubicBezTo>
                    <a:pt x="582" y="176"/>
                    <a:pt x="582" y="176"/>
                    <a:pt x="583" y="176"/>
                  </a:cubicBezTo>
                  <a:cubicBezTo>
                    <a:pt x="583" y="176"/>
                    <a:pt x="583" y="176"/>
                    <a:pt x="583" y="176"/>
                  </a:cubicBezTo>
                  <a:cubicBezTo>
                    <a:pt x="583" y="176"/>
                    <a:pt x="583" y="176"/>
                    <a:pt x="583" y="176"/>
                  </a:cubicBezTo>
                  <a:cubicBezTo>
                    <a:pt x="583" y="177"/>
                    <a:pt x="583" y="178"/>
                    <a:pt x="582" y="179"/>
                  </a:cubicBezTo>
                  <a:cubicBezTo>
                    <a:pt x="582" y="180"/>
                    <a:pt x="582" y="180"/>
                    <a:pt x="581" y="180"/>
                  </a:cubicBezTo>
                  <a:cubicBezTo>
                    <a:pt x="581" y="180"/>
                    <a:pt x="581" y="180"/>
                    <a:pt x="581" y="180"/>
                  </a:cubicBezTo>
                  <a:cubicBezTo>
                    <a:pt x="580" y="181"/>
                    <a:pt x="579" y="181"/>
                    <a:pt x="579" y="181"/>
                  </a:cubicBezTo>
                  <a:cubicBezTo>
                    <a:pt x="578" y="181"/>
                    <a:pt x="578" y="181"/>
                    <a:pt x="578" y="181"/>
                  </a:cubicBezTo>
                  <a:cubicBezTo>
                    <a:pt x="578" y="182"/>
                    <a:pt x="577" y="182"/>
                    <a:pt x="577" y="182"/>
                  </a:cubicBezTo>
                  <a:cubicBezTo>
                    <a:pt x="577" y="183"/>
                    <a:pt x="577" y="183"/>
                    <a:pt x="577" y="183"/>
                  </a:cubicBezTo>
                  <a:cubicBezTo>
                    <a:pt x="577" y="183"/>
                    <a:pt x="577" y="183"/>
                    <a:pt x="577" y="183"/>
                  </a:cubicBezTo>
                  <a:cubicBezTo>
                    <a:pt x="577" y="185"/>
                    <a:pt x="575" y="185"/>
                    <a:pt x="574" y="185"/>
                  </a:cubicBezTo>
                  <a:cubicBezTo>
                    <a:pt x="574" y="185"/>
                    <a:pt x="574" y="185"/>
                    <a:pt x="574" y="185"/>
                  </a:cubicBezTo>
                  <a:cubicBezTo>
                    <a:pt x="574" y="185"/>
                    <a:pt x="574" y="186"/>
                    <a:pt x="573" y="186"/>
                  </a:cubicBezTo>
                  <a:cubicBezTo>
                    <a:pt x="573" y="186"/>
                    <a:pt x="573" y="186"/>
                    <a:pt x="573" y="186"/>
                  </a:cubicBezTo>
                  <a:cubicBezTo>
                    <a:pt x="573" y="186"/>
                    <a:pt x="573" y="186"/>
                    <a:pt x="573" y="186"/>
                  </a:cubicBezTo>
                  <a:cubicBezTo>
                    <a:pt x="572" y="187"/>
                    <a:pt x="570" y="188"/>
                    <a:pt x="569" y="188"/>
                  </a:cubicBezTo>
                  <a:cubicBezTo>
                    <a:pt x="569" y="188"/>
                    <a:pt x="569" y="188"/>
                    <a:pt x="569" y="188"/>
                  </a:cubicBezTo>
                  <a:cubicBezTo>
                    <a:pt x="568" y="188"/>
                    <a:pt x="568" y="188"/>
                    <a:pt x="568" y="189"/>
                  </a:cubicBezTo>
                  <a:cubicBezTo>
                    <a:pt x="568" y="189"/>
                    <a:pt x="567" y="189"/>
                    <a:pt x="567" y="189"/>
                  </a:cubicBezTo>
                  <a:cubicBezTo>
                    <a:pt x="567" y="190"/>
                    <a:pt x="567" y="190"/>
                    <a:pt x="566" y="190"/>
                  </a:cubicBezTo>
                  <a:cubicBezTo>
                    <a:pt x="565" y="191"/>
                    <a:pt x="565" y="191"/>
                    <a:pt x="564" y="191"/>
                  </a:cubicBezTo>
                  <a:cubicBezTo>
                    <a:pt x="564" y="191"/>
                    <a:pt x="563" y="191"/>
                    <a:pt x="563" y="191"/>
                  </a:cubicBezTo>
                  <a:cubicBezTo>
                    <a:pt x="562" y="191"/>
                    <a:pt x="562" y="191"/>
                    <a:pt x="561" y="190"/>
                  </a:cubicBezTo>
                  <a:cubicBezTo>
                    <a:pt x="561" y="190"/>
                    <a:pt x="561" y="190"/>
                    <a:pt x="561" y="190"/>
                  </a:cubicBezTo>
                  <a:cubicBezTo>
                    <a:pt x="561" y="190"/>
                    <a:pt x="561" y="190"/>
                    <a:pt x="561" y="190"/>
                  </a:cubicBezTo>
                  <a:cubicBezTo>
                    <a:pt x="561" y="190"/>
                    <a:pt x="561" y="190"/>
                    <a:pt x="560" y="190"/>
                  </a:cubicBezTo>
                  <a:cubicBezTo>
                    <a:pt x="560" y="190"/>
                    <a:pt x="560" y="190"/>
                    <a:pt x="560" y="190"/>
                  </a:cubicBezTo>
                  <a:cubicBezTo>
                    <a:pt x="559" y="190"/>
                    <a:pt x="559" y="190"/>
                    <a:pt x="559" y="190"/>
                  </a:cubicBezTo>
                  <a:cubicBezTo>
                    <a:pt x="558" y="190"/>
                    <a:pt x="558" y="189"/>
                    <a:pt x="558" y="189"/>
                  </a:cubicBezTo>
                  <a:cubicBezTo>
                    <a:pt x="558" y="189"/>
                    <a:pt x="558" y="189"/>
                    <a:pt x="558" y="189"/>
                  </a:cubicBezTo>
                  <a:cubicBezTo>
                    <a:pt x="557" y="188"/>
                    <a:pt x="557" y="188"/>
                    <a:pt x="557" y="188"/>
                  </a:cubicBezTo>
                  <a:cubicBezTo>
                    <a:pt x="557" y="188"/>
                    <a:pt x="556" y="188"/>
                    <a:pt x="556" y="188"/>
                  </a:cubicBezTo>
                  <a:cubicBezTo>
                    <a:pt x="555" y="188"/>
                    <a:pt x="555" y="187"/>
                    <a:pt x="555" y="186"/>
                  </a:cubicBezTo>
                  <a:cubicBezTo>
                    <a:pt x="555" y="186"/>
                    <a:pt x="555" y="186"/>
                    <a:pt x="555" y="186"/>
                  </a:cubicBezTo>
                  <a:cubicBezTo>
                    <a:pt x="554" y="186"/>
                    <a:pt x="554" y="186"/>
                    <a:pt x="554" y="186"/>
                  </a:cubicBezTo>
                  <a:cubicBezTo>
                    <a:pt x="553" y="186"/>
                    <a:pt x="553" y="186"/>
                    <a:pt x="553" y="186"/>
                  </a:cubicBezTo>
                  <a:cubicBezTo>
                    <a:pt x="553" y="186"/>
                    <a:pt x="552" y="185"/>
                    <a:pt x="552" y="185"/>
                  </a:cubicBezTo>
                  <a:cubicBezTo>
                    <a:pt x="552" y="185"/>
                    <a:pt x="552" y="184"/>
                    <a:pt x="552" y="184"/>
                  </a:cubicBezTo>
                  <a:cubicBezTo>
                    <a:pt x="553" y="184"/>
                    <a:pt x="553" y="183"/>
                    <a:pt x="553" y="183"/>
                  </a:cubicBezTo>
                  <a:cubicBezTo>
                    <a:pt x="553" y="182"/>
                    <a:pt x="553" y="182"/>
                    <a:pt x="552" y="181"/>
                  </a:cubicBezTo>
                  <a:cubicBezTo>
                    <a:pt x="552" y="181"/>
                    <a:pt x="552" y="180"/>
                    <a:pt x="552" y="180"/>
                  </a:cubicBezTo>
                  <a:cubicBezTo>
                    <a:pt x="552" y="180"/>
                    <a:pt x="552" y="180"/>
                    <a:pt x="552" y="179"/>
                  </a:cubicBezTo>
                  <a:cubicBezTo>
                    <a:pt x="551" y="179"/>
                    <a:pt x="551" y="179"/>
                    <a:pt x="550" y="179"/>
                  </a:cubicBezTo>
                  <a:cubicBezTo>
                    <a:pt x="550" y="179"/>
                    <a:pt x="549" y="179"/>
                    <a:pt x="549" y="179"/>
                  </a:cubicBezTo>
                  <a:cubicBezTo>
                    <a:pt x="549" y="179"/>
                    <a:pt x="549" y="179"/>
                    <a:pt x="549" y="179"/>
                  </a:cubicBezTo>
                  <a:cubicBezTo>
                    <a:pt x="548" y="179"/>
                    <a:pt x="548" y="179"/>
                    <a:pt x="548" y="179"/>
                  </a:cubicBezTo>
                  <a:cubicBezTo>
                    <a:pt x="548" y="180"/>
                    <a:pt x="548" y="180"/>
                    <a:pt x="548" y="180"/>
                  </a:cubicBezTo>
                  <a:cubicBezTo>
                    <a:pt x="548" y="180"/>
                    <a:pt x="548" y="181"/>
                    <a:pt x="548" y="181"/>
                  </a:cubicBezTo>
                  <a:cubicBezTo>
                    <a:pt x="548" y="181"/>
                    <a:pt x="548" y="181"/>
                    <a:pt x="549" y="181"/>
                  </a:cubicBezTo>
                  <a:cubicBezTo>
                    <a:pt x="550" y="181"/>
                    <a:pt x="551" y="181"/>
                    <a:pt x="552" y="182"/>
                  </a:cubicBezTo>
                  <a:cubicBezTo>
                    <a:pt x="552" y="182"/>
                    <a:pt x="552" y="182"/>
                    <a:pt x="552" y="182"/>
                  </a:cubicBezTo>
                  <a:cubicBezTo>
                    <a:pt x="552" y="182"/>
                    <a:pt x="552" y="183"/>
                    <a:pt x="552" y="183"/>
                  </a:cubicBezTo>
                  <a:cubicBezTo>
                    <a:pt x="551" y="183"/>
                    <a:pt x="551" y="183"/>
                    <a:pt x="551" y="184"/>
                  </a:cubicBezTo>
                  <a:cubicBezTo>
                    <a:pt x="551" y="184"/>
                    <a:pt x="551" y="184"/>
                    <a:pt x="551" y="184"/>
                  </a:cubicBezTo>
                  <a:cubicBezTo>
                    <a:pt x="551" y="184"/>
                    <a:pt x="550" y="184"/>
                    <a:pt x="550" y="185"/>
                  </a:cubicBezTo>
                  <a:cubicBezTo>
                    <a:pt x="551" y="185"/>
                    <a:pt x="551" y="185"/>
                    <a:pt x="551" y="186"/>
                  </a:cubicBezTo>
                  <a:cubicBezTo>
                    <a:pt x="551" y="186"/>
                    <a:pt x="552" y="186"/>
                    <a:pt x="552" y="187"/>
                  </a:cubicBezTo>
                  <a:cubicBezTo>
                    <a:pt x="552" y="187"/>
                    <a:pt x="552" y="187"/>
                    <a:pt x="552" y="188"/>
                  </a:cubicBezTo>
                  <a:cubicBezTo>
                    <a:pt x="553" y="188"/>
                    <a:pt x="553" y="188"/>
                    <a:pt x="553" y="188"/>
                  </a:cubicBezTo>
                  <a:cubicBezTo>
                    <a:pt x="554" y="188"/>
                    <a:pt x="554" y="189"/>
                    <a:pt x="554" y="190"/>
                  </a:cubicBezTo>
                  <a:cubicBezTo>
                    <a:pt x="555" y="190"/>
                    <a:pt x="555" y="191"/>
                    <a:pt x="555" y="192"/>
                  </a:cubicBezTo>
                  <a:cubicBezTo>
                    <a:pt x="555" y="192"/>
                    <a:pt x="555" y="192"/>
                    <a:pt x="555" y="193"/>
                  </a:cubicBezTo>
                  <a:cubicBezTo>
                    <a:pt x="555" y="193"/>
                    <a:pt x="555" y="193"/>
                    <a:pt x="555" y="193"/>
                  </a:cubicBezTo>
                  <a:cubicBezTo>
                    <a:pt x="555" y="193"/>
                    <a:pt x="555" y="193"/>
                    <a:pt x="555" y="193"/>
                  </a:cubicBezTo>
                  <a:cubicBezTo>
                    <a:pt x="555" y="194"/>
                    <a:pt x="556" y="194"/>
                    <a:pt x="556" y="194"/>
                  </a:cubicBezTo>
                  <a:cubicBezTo>
                    <a:pt x="556" y="195"/>
                    <a:pt x="556" y="195"/>
                    <a:pt x="556" y="196"/>
                  </a:cubicBezTo>
                  <a:cubicBezTo>
                    <a:pt x="555" y="196"/>
                    <a:pt x="555" y="196"/>
                    <a:pt x="555" y="196"/>
                  </a:cubicBezTo>
                  <a:cubicBezTo>
                    <a:pt x="555" y="197"/>
                    <a:pt x="555" y="197"/>
                    <a:pt x="555" y="198"/>
                  </a:cubicBezTo>
                  <a:cubicBezTo>
                    <a:pt x="555" y="198"/>
                    <a:pt x="554" y="198"/>
                    <a:pt x="554" y="199"/>
                  </a:cubicBezTo>
                  <a:cubicBezTo>
                    <a:pt x="554" y="199"/>
                    <a:pt x="554" y="199"/>
                    <a:pt x="554" y="199"/>
                  </a:cubicBezTo>
                  <a:cubicBezTo>
                    <a:pt x="553" y="199"/>
                    <a:pt x="553" y="200"/>
                    <a:pt x="553" y="200"/>
                  </a:cubicBezTo>
                  <a:cubicBezTo>
                    <a:pt x="552" y="200"/>
                    <a:pt x="552" y="200"/>
                    <a:pt x="552" y="200"/>
                  </a:cubicBezTo>
                  <a:cubicBezTo>
                    <a:pt x="552" y="199"/>
                    <a:pt x="551" y="199"/>
                    <a:pt x="551" y="199"/>
                  </a:cubicBezTo>
                  <a:cubicBezTo>
                    <a:pt x="551" y="199"/>
                    <a:pt x="551" y="199"/>
                    <a:pt x="550" y="199"/>
                  </a:cubicBezTo>
                  <a:cubicBezTo>
                    <a:pt x="550" y="199"/>
                    <a:pt x="550" y="199"/>
                    <a:pt x="550" y="199"/>
                  </a:cubicBezTo>
                  <a:cubicBezTo>
                    <a:pt x="550" y="199"/>
                    <a:pt x="550" y="199"/>
                    <a:pt x="549" y="199"/>
                  </a:cubicBezTo>
                  <a:cubicBezTo>
                    <a:pt x="549" y="199"/>
                    <a:pt x="549" y="199"/>
                    <a:pt x="549" y="199"/>
                  </a:cubicBezTo>
                  <a:cubicBezTo>
                    <a:pt x="549" y="199"/>
                    <a:pt x="549" y="199"/>
                    <a:pt x="549" y="199"/>
                  </a:cubicBezTo>
                  <a:cubicBezTo>
                    <a:pt x="549" y="199"/>
                    <a:pt x="549" y="199"/>
                    <a:pt x="549" y="200"/>
                  </a:cubicBezTo>
                  <a:cubicBezTo>
                    <a:pt x="549" y="200"/>
                    <a:pt x="550" y="201"/>
                    <a:pt x="551" y="201"/>
                  </a:cubicBezTo>
                  <a:cubicBezTo>
                    <a:pt x="551" y="201"/>
                    <a:pt x="551" y="201"/>
                    <a:pt x="551" y="201"/>
                  </a:cubicBezTo>
                  <a:cubicBezTo>
                    <a:pt x="552" y="201"/>
                    <a:pt x="553" y="201"/>
                    <a:pt x="553" y="202"/>
                  </a:cubicBezTo>
                  <a:cubicBezTo>
                    <a:pt x="553" y="202"/>
                    <a:pt x="553" y="202"/>
                    <a:pt x="553" y="202"/>
                  </a:cubicBezTo>
                  <a:cubicBezTo>
                    <a:pt x="554" y="202"/>
                    <a:pt x="554" y="201"/>
                    <a:pt x="555" y="201"/>
                  </a:cubicBezTo>
                  <a:cubicBezTo>
                    <a:pt x="555" y="201"/>
                    <a:pt x="555" y="201"/>
                    <a:pt x="555" y="201"/>
                  </a:cubicBezTo>
                  <a:cubicBezTo>
                    <a:pt x="555" y="201"/>
                    <a:pt x="555" y="201"/>
                    <a:pt x="555" y="201"/>
                  </a:cubicBezTo>
                  <a:cubicBezTo>
                    <a:pt x="555" y="201"/>
                    <a:pt x="555" y="201"/>
                    <a:pt x="555" y="201"/>
                  </a:cubicBezTo>
                  <a:cubicBezTo>
                    <a:pt x="556" y="201"/>
                    <a:pt x="556" y="201"/>
                    <a:pt x="556" y="201"/>
                  </a:cubicBezTo>
                  <a:cubicBezTo>
                    <a:pt x="556" y="200"/>
                    <a:pt x="557" y="200"/>
                    <a:pt x="558" y="200"/>
                  </a:cubicBezTo>
                  <a:cubicBezTo>
                    <a:pt x="558" y="200"/>
                    <a:pt x="559" y="200"/>
                    <a:pt x="560" y="201"/>
                  </a:cubicBezTo>
                  <a:cubicBezTo>
                    <a:pt x="560" y="201"/>
                    <a:pt x="560" y="202"/>
                    <a:pt x="561" y="202"/>
                  </a:cubicBezTo>
                  <a:cubicBezTo>
                    <a:pt x="561" y="202"/>
                    <a:pt x="561" y="202"/>
                    <a:pt x="561" y="202"/>
                  </a:cubicBezTo>
                  <a:cubicBezTo>
                    <a:pt x="561" y="202"/>
                    <a:pt x="561" y="202"/>
                    <a:pt x="561" y="203"/>
                  </a:cubicBezTo>
                  <a:cubicBezTo>
                    <a:pt x="561" y="203"/>
                    <a:pt x="561" y="203"/>
                    <a:pt x="561" y="203"/>
                  </a:cubicBezTo>
                  <a:cubicBezTo>
                    <a:pt x="561" y="203"/>
                    <a:pt x="561" y="203"/>
                    <a:pt x="561" y="203"/>
                  </a:cubicBezTo>
                  <a:cubicBezTo>
                    <a:pt x="561" y="204"/>
                    <a:pt x="561" y="204"/>
                    <a:pt x="562" y="204"/>
                  </a:cubicBezTo>
                  <a:cubicBezTo>
                    <a:pt x="562" y="204"/>
                    <a:pt x="563" y="205"/>
                    <a:pt x="563" y="205"/>
                  </a:cubicBezTo>
                  <a:cubicBezTo>
                    <a:pt x="563" y="206"/>
                    <a:pt x="563" y="206"/>
                    <a:pt x="563" y="206"/>
                  </a:cubicBezTo>
                  <a:cubicBezTo>
                    <a:pt x="563" y="206"/>
                    <a:pt x="563" y="207"/>
                    <a:pt x="564" y="207"/>
                  </a:cubicBezTo>
                  <a:cubicBezTo>
                    <a:pt x="564" y="207"/>
                    <a:pt x="564" y="208"/>
                    <a:pt x="565" y="208"/>
                  </a:cubicBezTo>
                  <a:cubicBezTo>
                    <a:pt x="565" y="208"/>
                    <a:pt x="565" y="208"/>
                    <a:pt x="565" y="208"/>
                  </a:cubicBezTo>
                  <a:cubicBezTo>
                    <a:pt x="565" y="208"/>
                    <a:pt x="565" y="209"/>
                    <a:pt x="565" y="209"/>
                  </a:cubicBezTo>
                  <a:cubicBezTo>
                    <a:pt x="565" y="209"/>
                    <a:pt x="564" y="209"/>
                    <a:pt x="564" y="209"/>
                  </a:cubicBezTo>
                  <a:cubicBezTo>
                    <a:pt x="564" y="210"/>
                    <a:pt x="564" y="211"/>
                    <a:pt x="564" y="211"/>
                  </a:cubicBezTo>
                  <a:cubicBezTo>
                    <a:pt x="564" y="212"/>
                    <a:pt x="564" y="212"/>
                    <a:pt x="564" y="212"/>
                  </a:cubicBezTo>
                  <a:cubicBezTo>
                    <a:pt x="565" y="212"/>
                    <a:pt x="565" y="212"/>
                    <a:pt x="566" y="211"/>
                  </a:cubicBezTo>
                  <a:cubicBezTo>
                    <a:pt x="566" y="211"/>
                    <a:pt x="567" y="211"/>
                    <a:pt x="567" y="211"/>
                  </a:cubicBezTo>
                  <a:cubicBezTo>
                    <a:pt x="567" y="211"/>
                    <a:pt x="567" y="211"/>
                    <a:pt x="567" y="211"/>
                  </a:cubicBezTo>
                  <a:cubicBezTo>
                    <a:pt x="567" y="211"/>
                    <a:pt x="567" y="211"/>
                    <a:pt x="567" y="211"/>
                  </a:cubicBezTo>
                  <a:cubicBezTo>
                    <a:pt x="567" y="211"/>
                    <a:pt x="567" y="211"/>
                    <a:pt x="568" y="211"/>
                  </a:cubicBezTo>
                  <a:cubicBezTo>
                    <a:pt x="568" y="211"/>
                    <a:pt x="568" y="211"/>
                    <a:pt x="569" y="211"/>
                  </a:cubicBezTo>
                  <a:cubicBezTo>
                    <a:pt x="569" y="210"/>
                    <a:pt x="569" y="210"/>
                    <a:pt x="569" y="210"/>
                  </a:cubicBezTo>
                  <a:cubicBezTo>
                    <a:pt x="569" y="210"/>
                    <a:pt x="568" y="209"/>
                    <a:pt x="568" y="209"/>
                  </a:cubicBezTo>
                  <a:cubicBezTo>
                    <a:pt x="567" y="209"/>
                    <a:pt x="567" y="208"/>
                    <a:pt x="567" y="207"/>
                  </a:cubicBezTo>
                  <a:cubicBezTo>
                    <a:pt x="567" y="207"/>
                    <a:pt x="567" y="206"/>
                    <a:pt x="567" y="206"/>
                  </a:cubicBezTo>
                  <a:cubicBezTo>
                    <a:pt x="566" y="206"/>
                    <a:pt x="566" y="205"/>
                    <a:pt x="566" y="205"/>
                  </a:cubicBezTo>
                  <a:cubicBezTo>
                    <a:pt x="566" y="204"/>
                    <a:pt x="566" y="204"/>
                    <a:pt x="566" y="204"/>
                  </a:cubicBezTo>
                  <a:cubicBezTo>
                    <a:pt x="566" y="204"/>
                    <a:pt x="565" y="204"/>
                    <a:pt x="565" y="203"/>
                  </a:cubicBezTo>
                  <a:cubicBezTo>
                    <a:pt x="565" y="203"/>
                    <a:pt x="565" y="203"/>
                    <a:pt x="565" y="203"/>
                  </a:cubicBezTo>
                  <a:cubicBezTo>
                    <a:pt x="565" y="203"/>
                    <a:pt x="565" y="203"/>
                    <a:pt x="564" y="203"/>
                  </a:cubicBezTo>
                  <a:cubicBezTo>
                    <a:pt x="564" y="203"/>
                    <a:pt x="564" y="203"/>
                    <a:pt x="564" y="202"/>
                  </a:cubicBezTo>
                  <a:cubicBezTo>
                    <a:pt x="564" y="202"/>
                    <a:pt x="564" y="202"/>
                    <a:pt x="564" y="202"/>
                  </a:cubicBezTo>
                  <a:cubicBezTo>
                    <a:pt x="564" y="201"/>
                    <a:pt x="564" y="201"/>
                    <a:pt x="564" y="201"/>
                  </a:cubicBezTo>
                  <a:cubicBezTo>
                    <a:pt x="564" y="200"/>
                    <a:pt x="564" y="200"/>
                    <a:pt x="563" y="200"/>
                  </a:cubicBezTo>
                  <a:cubicBezTo>
                    <a:pt x="563" y="200"/>
                    <a:pt x="562" y="199"/>
                    <a:pt x="562" y="198"/>
                  </a:cubicBezTo>
                  <a:cubicBezTo>
                    <a:pt x="563" y="198"/>
                    <a:pt x="563" y="198"/>
                    <a:pt x="564" y="198"/>
                  </a:cubicBezTo>
                  <a:cubicBezTo>
                    <a:pt x="564" y="198"/>
                    <a:pt x="564" y="198"/>
                    <a:pt x="565" y="198"/>
                  </a:cubicBezTo>
                  <a:cubicBezTo>
                    <a:pt x="565" y="198"/>
                    <a:pt x="566" y="198"/>
                    <a:pt x="566" y="198"/>
                  </a:cubicBezTo>
                  <a:cubicBezTo>
                    <a:pt x="566" y="198"/>
                    <a:pt x="566" y="198"/>
                    <a:pt x="566" y="198"/>
                  </a:cubicBezTo>
                  <a:cubicBezTo>
                    <a:pt x="567" y="198"/>
                    <a:pt x="567" y="198"/>
                    <a:pt x="567" y="199"/>
                  </a:cubicBezTo>
                  <a:cubicBezTo>
                    <a:pt x="568" y="199"/>
                    <a:pt x="568" y="199"/>
                    <a:pt x="568" y="199"/>
                  </a:cubicBezTo>
                  <a:cubicBezTo>
                    <a:pt x="568" y="199"/>
                    <a:pt x="569" y="200"/>
                    <a:pt x="569" y="200"/>
                  </a:cubicBezTo>
                  <a:cubicBezTo>
                    <a:pt x="569" y="200"/>
                    <a:pt x="569" y="200"/>
                    <a:pt x="570" y="200"/>
                  </a:cubicBezTo>
                  <a:cubicBezTo>
                    <a:pt x="570" y="200"/>
                    <a:pt x="570" y="200"/>
                    <a:pt x="570" y="200"/>
                  </a:cubicBezTo>
                  <a:cubicBezTo>
                    <a:pt x="570" y="200"/>
                    <a:pt x="571" y="200"/>
                    <a:pt x="571" y="200"/>
                  </a:cubicBezTo>
                  <a:cubicBezTo>
                    <a:pt x="572" y="200"/>
                    <a:pt x="572" y="200"/>
                    <a:pt x="572" y="199"/>
                  </a:cubicBezTo>
                  <a:cubicBezTo>
                    <a:pt x="572" y="199"/>
                    <a:pt x="572" y="199"/>
                    <a:pt x="571" y="198"/>
                  </a:cubicBezTo>
                  <a:cubicBezTo>
                    <a:pt x="571" y="197"/>
                    <a:pt x="571" y="197"/>
                    <a:pt x="571" y="196"/>
                  </a:cubicBezTo>
                  <a:cubicBezTo>
                    <a:pt x="570" y="196"/>
                    <a:pt x="569" y="195"/>
                    <a:pt x="569" y="194"/>
                  </a:cubicBezTo>
                  <a:cubicBezTo>
                    <a:pt x="569" y="194"/>
                    <a:pt x="569" y="194"/>
                    <a:pt x="570" y="193"/>
                  </a:cubicBezTo>
                  <a:cubicBezTo>
                    <a:pt x="571" y="193"/>
                    <a:pt x="572" y="193"/>
                    <a:pt x="573" y="192"/>
                  </a:cubicBezTo>
                  <a:cubicBezTo>
                    <a:pt x="573" y="192"/>
                    <a:pt x="574" y="192"/>
                    <a:pt x="574" y="191"/>
                  </a:cubicBezTo>
                  <a:cubicBezTo>
                    <a:pt x="574" y="191"/>
                    <a:pt x="574" y="191"/>
                    <a:pt x="573" y="191"/>
                  </a:cubicBezTo>
                  <a:cubicBezTo>
                    <a:pt x="573" y="191"/>
                    <a:pt x="573" y="191"/>
                    <a:pt x="573" y="190"/>
                  </a:cubicBezTo>
                  <a:cubicBezTo>
                    <a:pt x="573" y="190"/>
                    <a:pt x="573" y="190"/>
                    <a:pt x="574" y="189"/>
                  </a:cubicBezTo>
                  <a:cubicBezTo>
                    <a:pt x="574" y="189"/>
                    <a:pt x="574" y="189"/>
                    <a:pt x="574" y="189"/>
                  </a:cubicBezTo>
                  <a:cubicBezTo>
                    <a:pt x="574" y="189"/>
                    <a:pt x="575" y="189"/>
                    <a:pt x="575" y="189"/>
                  </a:cubicBezTo>
                  <a:cubicBezTo>
                    <a:pt x="575" y="189"/>
                    <a:pt x="575" y="188"/>
                    <a:pt x="576" y="188"/>
                  </a:cubicBezTo>
                  <a:cubicBezTo>
                    <a:pt x="576" y="188"/>
                    <a:pt x="576" y="188"/>
                    <a:pt x="576" y="189"/>
                  </a:cubicBezTo>
                  <a:cubicBezTo>
                    <a:pt x="576" y="189"/>
                    <a:pt x="577" y="189"/>
                    <a:pt x="577" y="189"/>
                  </a:cubicBezTo>
                  <a:cubicBezTo>
                    <a:pt x="577" y="189"/>
                    <a:pt x="577" y="189"/>
                    <a:pt x="577" y="189"/>
                  </a:cubicBezTo>
                  <a:cubicBezTo>
                    <a:pt x="577" y="189"/>
                    <a:pt x="577" y="189"/>
                    <a:pt x="577" y="189"/>
                  </a:cubicBezTo>
                  <a:cubicBezTo>
                    <a:pt x="577" y="189"/>
                    <a:pt x="578" y="189"/>
                    <a:pt x="578" y="189"/>
                  </a:cubicBezTo>
                  <a:cubicBezTo>
                    <a:pt x="578" y="188"/>
                    <a:pt x="578" y="188"/>
                    <a:pt x="578" y="188"/>
                  </a:cubicBezTo>
                  <a:cubicBezTo>
                    <a:pt x="578" y="188"/>
                    <a:pt x="578" y="187"/>
                    <a:pt x="579" y="187"/>
                  </a:cubicBezTo>
                  <a:cubicBezTo>
                    <a:pt x="579" y="187"/>
                    <a:pt x="579" y="187"/>
                    <a:pt x="579" y="187"/>
                  </a:cubicBezTo>
                  <a:cubicBezTo>
                    <a:pt x="580" y="187"/>
                    <a:pt x="580" y="187"/>
                    <a:pt x="580" y="187"/>
                  </a:cubicBezTo>
                  <a:cubicBezTo>
                    <a:pt x="580" y="187"/>
                    <a:pt x="581" y="187"/>
                    <a:pt x="581" y="187"/>
                  </a:cubicBezTo>
                  <a:cubicBezTo>
                    <a:pt x="582" y="186"/>
                    <a:pt x="582" y="186"/>
                    <a:pt x="582" y="185"/>
                  </a:cubicBezTo>
                  <a:cubicBezTo>
                    <a:pt x="582" y="184"/>
                    <a:pt x="581" y="184"/>
                    <a:pt x="582" y="184"/>
                  </a:cubicBezTo>
                  <a:cubicBezTo>
                    <a:pt x="582" y="183"/>
                    <a:pt x="582" y="183"/>
                    <a:pt x="582" y="183"/>
                  </a:cubicBezTo>
                  <a:cubicBezTo>
                    <a:pt x="582" y="183"/>
                    <a:pt x="582" y="183"/>
                    <a:pt x="582" y="183"/>
                  </a:cubicBezTo>
                  <a:cubicBezTo>
                    <a:pt x="582" y="183"/>
                    <a:pt x="583" y="184"/>
                    <a:pt x="583" y="184"/>
                  </a:cubicBezTo>
                  <a:cubicBezTo>
                    <a:pt x="583" y="184"/>
                    <a:pt x="584" y="184"/>
                    <a:pt x="584" y="184"/>
                  </a:cubicBezTo>
                  <a:cubicBezTo>
                    <a:pt x="584" y="184"/>
                    <a:pt x="585" y="183"/>
                    <a:pt x="585" y="183"/>
                  </a:cubicBezTo>
                  <a:cubicBezTo>
                    <a:pt x="585" y="183"/>
                    <a:pt x="586" y="183"/>
                    <a:pt x="586" y="182"/>
                  </a:cubicBezTo>
                  <a:cubicBezTo>
                    <a:pt x="586" y="182"/>
                    <a:pt x="587" y="182"/>
                    <a:pt x="587" y="182"/>
                  </a:cubicBezTo>
                  <a:cubicBezTo>
                    <a:pt x="587" y="182"/>
                    <a:pt x="588" y="182"/>
                    <a:pt x="588" y="182"/>
                  </a:cubicBezTo>
                  <a:cubicBezTo>
                    <a:pt x="588" y="182"/>
                    <a:pt x="589" y="182"/>
                    <a:pt x="589" y="182"/>
                  </a:cubicBezTo>
                  <a:cubicBezTo>
                    <a:pt x="589" y="182"/>
                    <a:pt x="589" y="182"/>
                    <a:pt x="589" y="182"/>
                  </a:cubicBezTo>
                  <a:cubicBezTo>
                    <a:pt x="590" y="182"/>
                    <a:pt x="590" y="182"/>
                    <a:pt x="590" y="182"/>
                  </a:cubicBezTo>
                  <a:cubicBezTo>
                    <a:pt x="590" y="181"/>
                    <a:pt x="591" y="181"/>
                    <a:pt x="591" y="181"/>
                  </a:cubicBezTo>
                  <a:cubicBezTo>
                    <a:pt x="591" y="181"/>
                    <a:pt x="591" y="180"/>
                    <a:pt x="591" y="180"/>
                  </a:cubicBezTo>
                  <a:cubicBezTo>
                    <a:pt x="592" y="179"/>
                    <a:pt x="592" y="178"/>
                    <a:pt x="592" y="178"/>
                  </a:cubicBezTo>
                  <a:cubicBezTo>
                    <a:pt x="594" y="178"/>
                    <a:pt x="595" y="176"/>
                    <a:pt x="595" y="175"/>
                  </a:cubicBezTo>
                  <a:close/>
                  <a:moveTo>
                    <a:pt x="713" y="427"/>
                  </a:moveTo>
                  <a:cubicBezTo>
                    <a:pt x="713" y="427"/>
                    <a:pt x="713" y="427"/>
                    <a:pt x="713" y="427"/>
                  </a:cubicBezTo>
                  <a:cubicBezTo>
                    <a:pt x="713" y="427"/>
                    <a:pt x="713" y="427"/>
                    <a:pt x="713" y="427"/>
                  </a:cubicBezTo>
                  <a:cubicBezTo>
                    <a:pt x="714" y="427"/>
                    <a:pt x="714" y="427"/>
                    <a:pt x="714" y="427"/>
                  </a:cubicBezTo>
                  <a:cubicBezTo>
                    <a:pt x="714" y="427"/>
                    <a:pt x="715" y="427"/>
                    <a:pt x="715" y="427"/>
                  </a:cubicBezTo>
                  <a:cubicBezTo>
                    <a:pt x="715" y="427"/>
                    <a:pt x="715" y="427"/>
                    <a:pt x="715" y="427"/>
                  </a:cubicBezTo>
                  <a:cubicBezTo>
                    <a:pt x="716" y="427"/>
                    <a:pt x="716" y="427"/>
                    <a:pt x="716" y="427"/>
                  </a:cubicBezTo>
                  <a:cubicBezTo>
                    <a:pt x="716" y="427"/>
                    <a:pt x="717" y="427"/>
                    <a:pt x="717" y="427"/>
                  </a:cubicBezTo>
                  <a:cubicBezTo>
                    <a:pt x="717" y="427"/>
                    <a:pt x="717" y="427"/>
                    <a:pt x="717" y="427"/>
                  </a:cubicBezTo>
                  <a:cubicBezTo>
                    <a:pt x="718" y="427"/>
                    <a:pt x="718" y="427"/>
                    <a:pt x="718" y="427"/>
                  </a:cubicBezTo>
                  <a:cubicBezTo>
                    <a:pt x="718" y="427"/>
                    <a:pt x="718" y="427"/>
                    <a:pt x="718" y="427"/>
                  </a:cubicBezTo>
                  <a:cubicBezTo>
                    <a:pt x="718" y="427"/>
                    <a:pt x="718" y="427"/>
                    <a:pt x="719" y="427"/>
                  </a:cubicBezTo>
                  <a:cubicBezTo>
                    <a:pt x="720" y="427"/>
                    <a:pt x="720" y="427"/>
                    <a:pt x="720" y="427"/>
                  </a:cubicBezTo>
                  <a:cubicBezTo>
                    <a:pt x="720" y="427"/>
                    <a:pt x="720" y="427"/>
                    <a:pt x="720" y="427"/>
                  </a:cubicBezTo>
                  <a:cubicBezTo>
                    <a:pt x="721" y="428"/>
                    <a:pt x="721" y="428"/>
                    <a:pt x="721" y="429"/>
                  </a:cubicBezTo>
                  <a:cubicBezTo>
                    <a:pt x="721" y="429"/>
                    <a:pt x="721" y="429"/>
                    <a:pt x="721" y="429"/>
                  </a:cubicBezTo>
                  <a:cubicBezTo>
                    <a:pt x="720" y="429"/>
                    <a:pt x="720" y="430"/>
                    <a:pt x="720" y="430"/>
                  </a:cubicBezTo>
                  <a:cubicBezTo>
                    <a:pt x="721" y="430"/>
                    <a:pt x="721" y="430"/>
                    <a:pt x="721" y="430"/>
                  </a:cubicBezTo>
                  <a:cubicBezTo>
                    <a:pt x="721" y="431"/>
                    <a:pt x="722" y="431"/>
                    <a:pt x="721" y="432"/>
                  </a:cubicBezTo>
                  <a:cubicBezTo>
                    <a:pt x="722" y="432"/>
                    <a:pt x="722" y="432"/>
                    <a:pt x="723" y="432"/>
                  </a:cubicBezTo>
                  <a:cubicBezTo>
                    <a:pt x="723" y="432"/>
                    <a:pt x="723" y="432"/>
                    <a:pt x="723" y="432"/>
                  </a:cubicBezTo>
                  <a:cubicBezTo>
                    <a:pt x="723" y="432"/>
                    <a:pt x="723" y="432"/>
                    <a:pt x="723" y="431"/>
                  </a:cubicBezTo>
                  <a:cubicBezTo>
                    <a:pt x="723" y="431"/>
                    <a:pt x="724" y="431"/>
                    <a:pt x="724" y="431"/>
                  </a:cubicBezTo>
                  <a:cubicBezTo>
                    <a:pt x="724" y="431"/>
                    <a:pt x="724" y="431"/>
                    <a:pt x="724" y="431"/>
                  </a:cubicBezTo>
                  <a:cubicBezTo>
                    <a:pt x="724" y="431"/>
                    <a:pt x="724" y="431"/>
                    <a:pt x="724" y="431"/>
                  </a:cubicBezTo>
                  <a:cubicBezTo>
                    <a:pt x="724" y="432"/>
                    <a:pt x="724" y="433"/>
                    <a:pt x="724" y="433"/>
                  </a:cubicBezTo>
                  <a:cubicBezTo>
                    <a:pt x="724" y="434"/>
                    <a:pt x="724" y="434"/>
                    <a:pt x="724" y="434"/>
                  </a:cubicBezTo>
                  <a:cubicBezTo>
                    <a:pt x="723" y="435"/>
                    <a:pt x="723" y="435"/>
                    <a:pt x="723" y="435"/>
                  </a:cubicBezTo>
                  <a:cubicBezTo>
                    <a:pt x="723" y="436"/>
                    <a:pt x="723" y="436"/>
                    <a:pt x="723" y="436"/>
                  </a:cubicBezTo>
                  <a:cubicBezTo>
                    <a:pt x="724" y="436"/>
                    <a:pt x="724" y="437"/>
                    <a:pt x="724" y="437"/>
                  </a:cubicBezTo>
                  <a:cubicBezTo>
                    <a:pt x="724" y="437"/>
                    <a:pt x="724" y="437"/>
                    <a:pt x="724" y="437"/>
                  </a:cubicBezTo>
                  <a:cubicBezTo>
                    <a:pt x="725" y="437"/>
                    <a:pt x="725" y="437"/>
                    <a:pt x="726" y="437"/>
                  </a:cubicBezTo>
                  <a:cubicBezTo>
                    <a:pt x="727" y="437"/>
                    <a:pt x="727" y="437"/>
                    <a:pt x="728" y="437"/>
                  </a:cubicBezTo>
                  <a:cubicBezTo>
                    <a:pt x="729" y="437"/>
                    <a:pt x="730" y="437"/>
                    <a:pt x="730" y="438"/>
                  </a:cubicBezTo>
                  <a:cubicBezTo>
                    <a:pt x="732" y="438"/>
                    <a:pt x="732" y="440"/>
                    <a:pt x="731" y="442"/>
                  </a:cubicBezTo>
                  <a:cubicBezTo>
                    <a:pt x="731" y="443"/>
                    <a:pt x="731" y="443"/>
                    <a:pt x="731" y="444"/>
                  </a:cubicBezTo>
                  <a:cubicBezTo>
                    <a:pt x="732" y="444"/>
                    <a:pt x="732" y="445"/>
                    <a:pt x="732" y="445"/>
                  </a:cubicBezTo>
                  <a:cubicBezTo>
                    <a:pt x="732" y="446"/>
                    <a:pt x="733" y="447"/>
                    <a:pt x="733" y="448"/>
                  </a:cubicBezTo>
                  <a:cubicBezTo>
                    <a:pt x="734" y="448"/>
                    <a:pt x="734" y="449"/>
                    <a:pt x="734" y="449"/>
                  </a:cubicBezTo>
                  <a:cubicBezTo>
                    <a:pt x="734" y="449"/>
                    <a:pt x="734" y="449"/>
                    <a:pt x="734" y="449"/>
                  </a:cubicBezTo>
                  <a:cubicBezTo>
                    <a:pt x="734" y="449"/>
                    <a:pt x="734" y="450"/>
                    <a:pt x="734" y="450"/>
                  </a:cubicBezTo>
                  <a:cubicBezTo>
                    <a:pt x="734" y="450"/>
                    <a:pt x="734" y="451"/>
                    <a:pt x="734" y="452"/>
                  </a:cubicBezTo>
                  <a:cubicBezTo>
                    <a:pt x="733" y="453"/>
                    <a:pt x="733" y="453"/>
                    <a:pt x="732" y="453"/>
                  </a:cubicBezTo>
                  <a:cubicBezTo>
                    <a:pt x="732" y="453"/>
                    <a:pt x="732" y="453"/>
                    <a:pt x="732" y="453"/>
                  </a:cubicBezTo>
                  <a:cubicBezTo>
                    <a:pt x="731" y="453"/>
                    <a:pt x="730" y="452"/>
                    <a:pt x="729" y="452"/>
                  </a:cubicBezTo>
                  <a:cubicBezTo>
                    <a:pt x="729" y="451"/>
                    <a:pt x="729" y="451"/>
                    <a:pt x="729" y="451"/>
                  </a:cubicBezTo>
                  <a:cubicBezTo>
                    <a:pt x="728" y="451"/>
                    <a:pt x="728" y="451"/>
                    <a:pt x="727" y="451"/>
                  </a:cubicBezTo>
                  <a:cubicBezTo>
                    <a:pt x="726" y="451"/>
                    <a:pt x="726" y="450"/>
                    <a:pt x="726" y="450"/>
                  </a:cubicBezTo>
                  <a:cubicBezTo>
                    <a:pt x="725" y="450"/>
                    <a:pt x="725" y="450"/>
                    <a:pt x="724" y="450"/>
                  </a:cubicBezTo>
                  <a:cubicBezTo>
                    <a:pt x="724" y="450"/>
                    <a:pt x="724" y="450"/>
                    <a:pt x="723" y="450"/>
                  </a:cubicBezTo>
                  <a:cubicBezTo>
                    <a:pt x="724" y="450"/>
                    <a:pt x="724" y="450"/>
                    <a:pt x="724" y="451"/>
                  </a:cubicBezTo>
                  <a:cubicBezTo>
                    <a:pt x="724" y="451"/>
                    <a:pt x="725" y="451"/>
                    <a:pt x="725" y="451"/>
                  </a:cubicBezTo>
                  <a:cubicBezTo>
                    <a:pt x="725" y="451"/>
                    <a:pt x="725" y="451"/>
                    <a:pt x="725" y="451"/>
                  </a:cubicBezTo>
                  <a:cubicBezTo>
                    <a:pt x="726" y="452"/>
                    <a:pt x="727" y="452"/>
                    <a:pt x="727" y="452"/>
                  </a:cubicBezTo>
                  <a:cubicBezTo>
                    <a:pt x="728" y="453"/>
                    <a:pt x="728" y="453"/>
                    <a:pt x="729" y="453"/>
                  </a:cubicBezTo>
                  <a:cubicBezTo>
                    <a:pt x="729" y="454"/>
                    <a:pt x="730" y="454"/>
                    <a:pt x="730" y="454"/>
                  </a:cubicBezTo>
                  <a:cubicBezTo>
                    <a:pt x="730" y="454"/>
                    <a:pt x="730" y="454"/>
                    <a:pt x="730" y="454"/>
                  </a:cubicBezTo>
                  <a:cubicBezTo>
                    <a:pt x="731" y="454"/>
                    <a:pt x="731" y="454"/>
                    <a:pt x="732" y="454"/>
                  </a:cubicBezTo>
                  <a:cubicBezTo>
                    <a:pt x="733" y="454"/>
                    <a:pt x="733" y="454"/>
                    <a:pt x="734" y="454"/>
                  </a:cubicBezTo>
                  <a:cubicBezTo>
                    <a:pt x="734" y="454"/>
                    <a:pt x="735" y="454"/>
                    <a:pt x="735" y="453"/>
                  </a:cubicBezTo>
                  <a:cubicBezTo>
                    <a:pt x="735" y="453"/>
                    <a:pt x="735" y="453"/>
                    <a:pt x="735" y="452"/>
                  </a:cubicBezTo>
                  <a:cubicBezTo>
                    <a:pt x="735" y="452"/>
                    <a:pt x="735" y="452"/>
                    <a:pt x="735" y="452"/>
                  </a:cubicBezTo>
                  <a:cubicBezTo>
                    <a:pt x="735" y="451"/>
                    <a:pt x="735" y="450"/>
                    <a:pt x="735" y="449"/>
                  </a:cubicBezTo>
                  <a:cubicBezTo>
                    <a:pt x="735" y="449"/>
                    <a:pt x="735" y="448"/>
                    <a:pt x="735" y="448"/>
                  </a:cubicBezTo>
                  <a:cubicBezTo>
                    <a:pt x="735" y="448"/>
                    <a:pt x="735" y="448"/>
                    <a:pt x="735" y="448"/>
                  </a:cubicBezTo>
                  <a:cubicBezTo>
                    <a:pt x="735" y="448"/>
                    <a:pt x="735" y="448"/>
                    <a:pt x="735" y="448"/>
                  </a:cubicBezTo>
                  <a:cubicBezTo>
                    <a:pt x="735" y="448"/>
                    <a:pt x="735" y="447"/>
                    <a:pt x="735" y="447"/>
                  </a:cubicBezTo>
                  <a:cubicBezTo>
                    <a:pt x="735" y="447"/>
                    <a:pt x="735" y="447"/>
                    <a:pt x="735" y="447"/>
                  </a:cubicBezTo>
                  <a:cubicBezTo>
                    <a:pt x="734" y="446"/>
                    <a:pt x="734" y="446"/>
                    <a:pt x="734" y="446"/>
                  </a:cubicBezTo>
                  <a:cubicBezTo>
                    <a:pt x="734" y="446"/>
                    <a:pt x="734" y="446"/>
                    <a:pt x="734" y="445"/>
                  </a:cubicBezTo>
                  <a:cubicBezTo>
                    <a:pt x="734" y="445"/>
                    <a:pt x="734" y="445"/>
                    <a:pt x="734" y="445"/>
                  </a:cubicBezTo>
                  <a:cubicBezTo>
                    <a:pt x="734" y="445"/>
                    <a:pt x="733" y="444"/>
                    <a:pt x="733" y="444"/>
                  </a:cubicBezTo>
                  <a:cubicBezTo>
                    <a:pt x="733" y="444"/>
                    <a:pt x="733" y="443"/>
                    <a:pt x="733" y="443"/>
                  </a:cubicBezTo>
                  <a:cubicBezTo>
                    <a:pt x="733" y="443"/>
                    <a:pt x="733" y="443"/>
                    <a:pt x="733" y="443"/>
                  </a:cubicBezTo>
                  <a:cubicBezTo>
                    <a:pt x="733" y="442"/>
                    <a:pt x="733" y="442"/>
                    <a:pt x="733" y="442"/>
                  </a:cubicBezTo>
                  <a:cubicBezTo>
                    <a:pt x="732" y="442"/>
                    <a:pt x="732" y="442"/>
                    <a:pt x="732" y="441"/>
                  </a:cubicBezTo>
                  <a:cubicBezTo>
                    <a:pt x="732" y="441"/>
                    <a:pt x="732" y="441"/>
                    <a:pt x="732" y="441"/>
                  </a:cubicBezTo>
                  <a:cubicBezTo>
                    <a:pt x="733" y="440"/>
                    <a:pt x="733" y="440"/>
                    <a:pt x="733" y="439"/>
                  </a:cubicBezTo>
                  <a:cubicBezTo>
                    <a:pt x="733" y="439"/>
                    <a:pt x="732" y="439"/>
                    <a:pt x="732" y="439"/>
                  </a:cubicBezTo>
                  <a:cubicBezTo>
                    <a:pt x="732" y="439"/>
                    <a:pt x="732" y="438"/>
                    <a:pt x="732" y="438"/>
                  </a:cubicBezTo>
                  <a:cubicBezTo>
                    <a:pt x="732" y="438"/>
                    <a:pt x="732" y="438"/>
                    <a:pt x="731" y="437"/>
                  </a:cubicBezTo>
                  <a:cubicBezTo>
                    <a:pt x="731" y="437"/>
                    <a:pt x="731" y="437"/>
                    <a:pt x="731" y="437"/>
                  </a:cubicBezTo>
                  <a:cubicBezTo>
                    <a:pt x="731" y="437"/>
                    <a:pt x="731" y="437"/>
                    <a:pt x="731" y="437"/>
                  </a:cubicBezTo>
                  <a:cubicBezTo>
                    <a:pt x="730" y="436"/>
                    <a:pt x="730" y="436"/>
                    <a:pt x="731" y="435"/>
                  </a:cubicBezTo>
                  <a:cubicBezTo>
                    <a:pt x="731" y="435"/>
                    <a:pt x="731" y="435"/>
                    <a:pt x="731" y="434"/>
                  </a:cubicBezTo>
                  <a:cubicBezTo>
                    <a:pt x="731" y="434"/>
                    <a:pt x="731" y="434"/>
                    <a:pt x="731" y="434"/>
                  </a:cubicBezTo>
                  <a:cubicBezTo>
                    <a:pt x="731" y="434"/>
                    <a:pt x="731" y="434"/>
                    <a:pt x="731" y="434"/>
                  </a:cubicBezTo>
                  <a:cubicBezTo>
                    <a:pt x="732" y="433"/>
                    <a:pt x="732" y="432"/>
                    <a:pt x="733" y="432"/>
                  </a:cubicBezTo>
                  <a:cubicBezTo>
                    <a:pt x="733" y="432"/>
                    <a:pt x="733" y="432"/>
                    <a:pt x="734" y="432"/>
                  </a:cubicBezTo>
                  <a:cubicBezTo>
                    <a:pt x="735" y="433"/>
                    <a:pt x="735" y="434"/>
                    <a:pt x="735" y="435"/>
                  </a:cubicBezTo>
                  <a:cubicBezTo>
                    <a:pt x="735" y="436"/>
                    <a:pt x="735" y="436"/>
                    <a:pt x="735" y="436"/>
                  </a:cubicBezTo>
                  <a:cubicBezTo>
                    <a:pt x="735" y="436"/>
                    <a:pt x="735" y="436"/>
                    <a:pt x="735" y="437"/>
                  </a:cubicBezTo>
                  <a:cubicBezTo>
                    <a:pt x="735" y="437"/>
                    <a:pt x="735" y="437"/>
                    <a:pt x="735" y="437"/>
                  </a:cubicBezTo>
                  <a:cubicBezTo>
                    <a:pt x="735" y="437"/>
                    <a:pt x="736" y="436"/>
                    <a:pt x="736" y="436"/>
                  </a:cubicBezTo>
                  <a:cubicBezTo>
                    <a:pt x="737" y="436"/>
                    <a:pt x="737" y="436"/>
                    <a:pt x="737" y="436"/>
                  </a:cubicBezTo>
                  <a:cubicBezTo>
                    <a:pt x="737" y="436"/>
                    <a:pt x="737" y="436"/>
                    <a:pt x="738" y="436"/>
                  </a:cubicBezTo>
                  <a:cubicBezTo>
                    <a:pt x="738" y="436"/>
                    <a:pt x="739" y="435"/>
                    <a:pt x="739" y="434"/>
                  </a:cubicBezTo>
                  <a:cubicBezTo>
                    <a:pt x="739" y="433"/>
                    <a:pt x="740" y="432"/>
                    <a:pt x="741" y="431"/>
                  </a:cubicBezTo>
                  <a:cubicBezTo>
                    <a:pt x="741" y="431"/>
                    <a:pt x="742" y="430"/>
                    <a:pt x="742" y="430"/>
                  </a:cubicBezTo>
                  <a:cubicBezTo>
                    <a:pt x="742" y="430"/>
                    <a:pt x="742" y="430"/>
                    <a:pt x="742" y="430"/>
                  </a:cubicBezTo>
                  <a:cubicBezTo>
                    <a:pt x="741" y="430"/>
                    <a:pt x="740" y="430"/>
                    <a:pt x="740" y="431"/>
                  </a:cubicBezTo>
                  <a:cubicBezTo>
                    <a:pt x="739" y="431"/>
                    <a:pt x="739" y="431"/>
                    <a:pt x="739" y="432"/>
                  </a:cubicBezTo>
                  <a:cubicBezTo>
                    <a:pt x="739" y="432"/>
                    <a:pt x="738" y="432"/>
                    <a:pt x="738" y="432"/>
                  </a:cubicBezTo>
                  <a:cubicBezTo>
                    <a:pt x="738" y="433"/>
                    <a:pt x="738" y="433"/>
                    <a:pt x="737" y="433"/>
                  </a:cubicBezTo>
                  <a:cubicBezTo>
                    <a:pt x="737" y="434"/>
                    <a:pt x="737" y="434"/>
                    <a:pt x="737" y="434"/>
                  </a:cubicBezTo>
                  <a:cubicBezTo>
                    <a:pt x="737" y="434"/>
                    <a:pt x="737" y="434"/>
                    <a:pt x="737" y="434"/>
                  </a:cubicBezTo>
                  <a:cubicBezTo>
                    <a:pt x="737" y="434"/>
                    <a:pt x="737" y="434"/>
                    <a:pt x="737" y="434"/>
                  </a:cubicBezTo>
                  <a:cubicBezTo>
                    <a:pt x="737" y="434"/>
                    <a:pt x="737" y="435"/>
                    <a:pt x="736" y="435"/>
                  </a:cubicBezTo>
                  <a:cubicBezTo>
                    <a:pt x="736" y="434"/>
                    <a:pt x="736" y="434"/>
                    <a:pt x="736" y="434"/>
                  </a:cubicBezTo>
                  <a:cubicBezTo>
                    <a:pt x="735" y="434"/>
                    <a:pt x="735" y="434"/>
                    <a:pt x="735" y="434"/>
                  </a:cubicBezTo>
                  <a:cubicBezTo>
                    <a:pt x="736" y="434"/>
                    <a:pt x="736" y="434"/>
                    <a:pt x="736" y="434"/>
                  </a:cubicBezTo>
                  <a:cubicBezTo>
                    <a:pt x="736" y="433"/>
                    <a:pt x="736" y="433"/>
                    <a:pt x="736" y="432"/>
                  </a:cubicBezTo>
                  <a:cubicBezTo>
                    <a:pt x="735" y="431"/>
                    <a:pt x="735" y="430"/>
                    <a:pt x="734" y="430"/>
                  </a:cubicBezTo>
                  <a:cubicBezTo>
                    <a:pt x="734" y="430"/>
                    <a:pt x="734" y="430"/>
                    <a:pt x="734" y="430"/>
                  </a:cubicBezTo>
                  <a:cubicBezTo>
                    <a:pt x="733" y="430"/>
                    <a:pt x="732" y="431"/>
                    <a:pt x="732" y="431"/>
                  </a:cubicBezTo>
                  <a:cubicBezTo>
                    <a:pt x="732" y="431"/>
                    <a:pt x="732" y="431"/>
                    <a:pt x="732" y="432"/>
                  </a:cubicBezTo>
                  <a:cubicBezTo>
                    <a:pt x="731" y="433"/>
                    <a:pt x="730" y="434"/>
                    <a:pt x="730" y="434"/>
                  </a:cubicBezTo>
                  <a:cubicBezTo>
                    <a:pt x="730" y="434"/>
                    <a:pt x="730" y="434"/>
                    <a:pt x="730" y="434"/>
                  </a:cubicBezTo>
                  <a:cubicBezTo>
                    <a:pt x="730" y="434"/>
                    <a:pt x="729" y="435"/>
                    <a:pt x="729" y="435"/>
                  </a:cubicBezTo>
                  <a:cubicBezTo>
                    <a:pt x="730" y="435"/>
                    <a:pt x="730" y="436"/>
                    <a:pt x="730" y="436"/>
                  </a:cubicBezTo>
                  <a:cubicBezTo>
                    <a:pt x="729" y="436"/>
                    <a:pt x="729" y="436"/>
                    <a:pt x="729" y="436"/>
                  </a:cubicBezTo>
                  <a:cubicBezTo>
                    <a:pt x="729" y="436"/>
                    <a:pt x="728" y="436"/>
                    <a:pt x="728" y="436"/>
                  </a:cubicBezTo>
                  <a:cubicBezTo>
                    <a:pt x="728" y="436"/>
                    <a:pt x="728" y="436"/>
                    <a:pt x="728" y="436"/>
                  </a:cubicBezTo>
                  <a:cubicBezTo>
                    <a:pt x="728" y="436"/>
                    <a:pt x="728" y="436"/>
                    <a:pt x="728" y="436"/>
                  </a:cubicBezTo>
                  <a:cubicBezTo>
                    <a:pt x="728" y="436"/>
                    <a:pt x="727" y="436"/>
                    <a:pt x="727" y="436"/>
                  </a:cubicBezTo>
                  <a:cubicBezTo>
                    <a:pt x="727" y="436"/>
                    <a:pt x="727" y="436"/>
                    <a:pt x="727" y="436"/>
                  </a:cubicBezTo>
                  <a:cubicBezTo>
                    <a:pt x="726" y="436"/>
                    <a:pt x="725" y="436"/>
                    <a:pt x="725" y="435"/>
                  </a:cubicBezTo>
                  <a:cubicBezTo>
                    <a:pt x="724" y="435"/>
                    <a:pt x="725" y="434"/>
                    <a:pt x="725" y="434"/>
                  </a:cubicBezTo>
                  <a:cubicBezTo>
                    <a:pt x="725" y="434"/>
                    <a:pt x="725" y="433"/>
                    <a:pt x="725" y="432"/>
                  </a:cubicBezTo>
                  <a:cubicBezTo>
                    <a:pt x="725" y="432"/>
                    <a:pt x="725" y="432"/>
                    <a:pt x="725" y="432"/>
                  </a:cubicBezTo>
                  <a:cubicBezTo>
                    <a:pt x="724" y="431"/>
                    <a:pt x="724" y="431"/>
                    <a:pt x="723" y="431"/>
                  </a:cubicBezTo>
                  <a:cubicBezTo>
                    <a:pt x="723" y="431"/>
                    <a:pt x="723" y="431"/>
                    <a:pt x="723" y="431"/>
                  </a:cubicBezTo>
                  <a:cubicBezTo>
                    <a:pt x="723" y="431"/>
                    <a:pt x="723" y="431"/>
                    <a:pt x="723" y="431"/>
                  </a:cubicBezTo>
                  <a:cubicBezTo>
                    <a:pt x="723" y="430"/>
                    <a:pt x="723" y="430"/>
                    <a:pt x="723" y="430"/>
                  </a:cubicBezTo>
                  <a:cubicBezTo>
                    <a:pt x="723" y="429"/>
                    <a:pt x="723" y="428"/>
                    <a:pt x="723" y="428"/>
                  </a:cubicBezTo>
                  <a:cubicBezTo>
                    <a:pt x="722" y="427"/>
                    <a:pt x="722" y="427"/>
                    <a:pt x="722" y="427"/>
                  </a:cubicBezTo>
                  <a:cubicBezTo>
                    <a:pt x="722" y="427"/>
                    <a:pt x="722" y="427"/>
                    <a:pt x="722" y="427"/>
                  </a:cubicBezTo>
                  <a:cubicBezTo>
                    <a:pt x="721" y="427"/>
                    <a:pt x="721" y="427"/>
                    <a:pt x="721" y="426"/>
                  </a:cubicBezTo>
                  <a:cubicBezTo>
                    <a:pt x="721" y="426"/>
                    <a:pt x="721" y="426"/>
                    <a:pt x="721" y="426"/>
                  </a:cubicBezTo>
                  <a:cubicBezTo>
                    <a:pt x="720" y="426"/>
                    <a:pt x="720" y="426"/>
                    <a:pt x="719" y="426"/>
                  </a:cubicBezTo>
                  <a:cubicBezTo>
                    <a:pt x="719" y="426"/>
                    <a:pt x="719" y="426"/>
                    <a:pt x="719" y="426"/>
                  </a:cubicBezTo>
                  <a:cubicBezTo>
                    <a:pt x="718" y="426"/>
                    <a:pt x="718" y="426"/>
                    <a:pt x="718" y="426"/>
                  </a:cubicBezTo>
                  <a:cubicBezTo>
                    <a:pt x="718" y="426"/>
                    <a:pt x="718" y="426"/>
                    <a:pt x="718" y="426"/>
                  </a:cubicBezTo>
                  <a:cubicBezTo>
                    <a:pt x="718" y="426"/>
                    <a:pt x="718" y="426"/>
                    <a:pt x="718" y="426"/>
                  </a:cubicBezTo>
                  <a:cubicBezTo>
                    <a:pt x="717" y="426"/>
                    <a:pt x="717" y="426"/>
                    <a:pt x="717" y="426"/>
                  </a:cubicBezTo>
                  <a:cubicBezTo>
                    <a:pt x="716" y="426"/>
                    <a:pt x="716" y="427"/>
                    <a:pt x="715" y="427"/>
                  </a:cubicBezTo>
                  <a:cubicBezTo>
                    <a:pt x="715" y="427"/>
                    <a:pt x="715" y="427"/>
                    <a:pt x="714" y="427"/>
                  </a:cubicBezTo>
                  <a:cubicBezTo>
                    <a:pt x="714" y="427"/>
                    <a:pt x="714" y="427"/>
                    <a:pt x="714" y="427"/>
                  </a:cubicBezTo>
                  <a:cubicBezTo>
                    <a:pt x="713" y="427"/>
                    <a:pt x="713" y="427"/>
                    <a:pt x="713" y="427"/>
                  </a:cubicBezTo>
                  <a:cubicBezTo>
                    <a:pt x="713" y="427"/>
                    <a:pt x="713" y="427"/>
                    <a:pt x="713" y="427"/>
                  </a:cubicBezTo>
                  <a:cubicBezTo>
                    <a:pt x="713" y="427"/>
                    <a:pt x="713" y="427"/>
                    <a:pt x="713" y="427"/>
                  </a:cubicBezTo>
                  <a:cubicBezTo>
                    <a:pt x="713" y="427"/>
                    <a:pt x="713" y="427"/>
                    <a:pt x="713" y="427"/>
                  </a:cubicBezTo>
                  <a:close/>
                  <a:moveTo>
                    <a:pt x="746" y="580"/>
                  </a:moveTo>
                  <a:cubicBezTo>
                    <a:pt x="746" y="580"/>
                    <a:pt x="746" y="579"/>
                    <a:pt x="746" y="579"/>
                  </a:cubicBezTo>
                  <a:cubicBezTo>
                    <a:pt x="745" y="579"/>
                    <a:pt x="745" y="579"/>
                    <a:pt x="745" y="578"/>
                  </a:cubicBezTo>
                  <a:cubicBezTo>
                    <a:pt x="744" y="578"/>
                    <a:pt x="744" y="577"/>
                    <a:pt x="745" y="576"/>
                  </a:cubicBezTo>
                  <a:cubicBezTo>
                    <a:pt x="745" y="576"/>
                    <a:pt x="745" y="576"/>
                    <a:pt x="745" y="576"/>
                  </a:cubicBezTo>
                  <a:cubicBezTo>
                    <a:pt x="745" y="575"/>
                    <a:pt x="745" y="575"/>
                    <a:pt x="745" y="575"/>
                  </a:cubicBezTo>
                  <a:cubicBezTo>
                    <a:pt x="745" y="574"/>
                    <a:pt x="745" y="574"/>
                    <a:pt x="745" y="574"/>
                  </a:cubicBezTo>
                  <a:cubicBezTo>
                    <a:pt x="745" y="573"/>
                    <a:pt x="745" y="573"/>
                    <a:pt x="745" y="573"/>
                  </a:cubicBezTo>
                  <a:cubicBezTo>
                    <a:pt x="745" y="573"/>
                    <a:pt x="745" y="572"/>
                    <a:pt x="745" y="572"/>
                  </a:cubicBezTo>
                  <a:cubicBezTo>
                    <a:pt x="745" y="571"/>
                    <a:pt x="745" y="571"/>
                    <a:pt x="745" y="570"/>
                  </a:cubicBezTo>
                  <a:cubicBezTo>
                    <a:pt x="745" y="570"/>
                    <a:pt x="745" y="569"/>
                    <a:pt x="745" y="569"/>
                  </a:cubicBezTo>
                  <a:cubicBezTo>
                    <a:pt x="745" y="568"/>
                    <a:pt x="745" y="568"/>
                    <a:pt x="745" y="568"/>
                  </a:cubicBezTo>
                  <a:cubicBezTo>
                    <a:pt x="745" y="567"/>
                    <a:pt x="745" y="566"/>
                    <a:pt x="745" y="566"/>
                  </a:cubicBezTo>
                  <a:cubicBezTo>
                    <a:pt x="745" y="565"/>
                    <a:pt x="745" y="565"/>
                    <a:pt x="745" y="565"/>
                  </a:cubicBezTo>
                  <a:cubicBezTo>
                    <a:pt x="745" y="564"/>
                    <a:pt x="745" y="564"/>
                    <a:pt x="745" y="564"/>
                  </a:cubicBezTo>
                  <a:cubicBezTo>
                    <a:pt x="744" y="564"/>
                    <a:pt x="744" y="564"/>
                    <a:pt x="744" y="563"/>
                  </a:cubicBezTo>
                  <a:cubicBezTo>
                    <a:pt x="745" y="563"/>
                    <a:pt x="745" y="562"/>
                    <a:pt x="745" y="562"/>
                  </a:cubicBezTo>
                  <a:cubicBezTo>
                    <a:pt x="745" y="562"/>
                    <a:pt x="745" y="561"/>
                    <a:pt x="745" y="561"/>
                  </a:cubicBezTo>
                  <a:cubicBezTo>
                    <a:pt x="746" y="560"/>
                    <a:pt x="746" y="560"/>
                    <a:pt x="745" y="559"/>
                  </a:cubicBezTo>
                  <a:cubicBezTo>
                    <a:pt x="745" y="559"/>
                    <a:pt x="745" y="559"/>
                    <a:pt x="745" y="559"/>
                  </a:cubicBezTo>
                  <a:cubicBezTo>
                    <a:pt x="745" y="558"/>
                    <a:pt x="745" y="558"/>
                    <a:pt x="745" y="558"/>
                  </a:cubicBezTo>
                  <a:cubicBezTo>
                    <a:pt x="745" y="558"/>
                    <a:pt x="745" y="558"/>
                    <a:pt x="745" y="557"/>
                  </a:cubicBezTo>
                  <a:cubicBezTo>
                    <a:pt x="744" y="557"/>
                    <a:pt x="744" y="557"/>
                    <a:pt x="744" y="556"/>
                  </a:cubicBezTo>
                  <a:cubicBezTo>
                    <a:pt x="743" y="556"/>
                    <a:pt x="743" y="556"/>
                    <a:pt x="743" y="556"/>
                  </a:cubicBezTo>
                  <a:cubicBezTo>
                    <a:pt x="742" y="556"/>
                    <a:pt x="742" y="557"/>
                    <a:pt x="741" y="557"/>
                  </a:cubicBezTo>
                  <a:cubicBezTo>
                    <a:pt x="741" y="557"/>
                    <a:pt x="741" y="557"/>
                    <a:pt x="741" y="557"/>
                  </a:cubicBezTo>
                  <a:cubicBezTo>
                    <a:pt x="741" y="558"/>
                    <a:pt x="740" y="558"/>
                    <a:pt x="740" y="558"/>
                  </a:cubicBezTo>
                  <a:cubicBezTo>
                    <a:pt x="739" y="558"/>
                    <a:pt x="739" y="558"/>
                    <a:pt x="739" y="558"/>
                  </a:cubicBezTo>
                  <a:cubicBezTo>
                    <a:pt x="739" y="559"/>
                    <a:pt x="739" y="559"/>
                    <a:pt x="738" y="559"/>
                  </a:cubicBezTo>
                  <a:cubicBezTo>
                    <a:pt x="738" y="559"/>
                    <a:pt x="738" y="559"/>
                    <a:pt x="738" y="559"/>
                  </a:cubicBezTo>
                  <a:cubicBezTo>
                    <a:pt x="738" y="560"/>
                    <a:pt x="738" y="561"/>
                    <a:pt x="738" y="561"/>
                  </a:cubicBezTo>
                  <a:cubicBezTo>
                    <a:pt x="738" y="561"/>
                    <a:pt x="738" y="561"/>
                    <a:pt x="738" y="561"/>
                  </a:cubicBezTo>
                  <a:cubicBezTo>
                    <a:pt x="739" y="562"/>
                    <a:pt x="740" y="563"/>
                    <a:pt x="740" y="565"/>
                  </a:cubicBezTo>
                  <a:cubicBezTo>
                    <a:pt x="740" y="565"/>
                    <a:pt x="740" y="565"/>
                    <a:pt x="740" y="565"/>
                  </a:cubicBezTo>
                  <a:cubicBezTo>
                    <a:pt x="740" y="565"/>
                    <a:pt x="740" y="565"/>
                    <a:pt x="740" y="566"/>
                  </a:cubicBezTo>
                  <a:cubicBezTo>
                    <a:pt x="740" y="566"/>
                    <a:pt x="740" y="566"/>
                    <a:pt x="740" y="567"/>
                  </a:cubicBezTo>
                  <a:cubicBezTo>
                    <a:pt x="740" y="567"/>
                    <a:pt x="740" y="567"/>
                    <a:pt x="740" y="567"/>
                  </a:cubicBezTo>
                  <a:cubicBezTo>
                    <a:pt x="739" y="567"/>
                    <a:pt x="739" y="567"/>
                    <a:pt x="739" y="568"/>
                  </a:cubicBezTo>
                  <a:cubicBezTo>
                    <a:pt x="739" y="568"/>
                    <a:pt x="739" y="568"/>
                    <a:pt x="739" y="568"/>
                  </a:cubicBezTo>
                  <a:cubicBezTo>
                    <a:pt x="738" y="568"/>
                    <a:pt x="738" y="569"/>
                    <a:pt x="738" y="569"/>
                  </a:cubicBezTo>
                  <a:cubicBezTo>
                    <a:pt x="739" y="570"/>
                    <a:pt x="738" y="570"/>
                    <a:pt x="738" y="571"/>
                  </a:cubicBezTo>
                  <a:cubicBezTo>
                    <a:pt x="738" y="571"/>
                    <a:pt x="738" y="572"/>
                    <a:pt x="738" y="572"/>
                  </a:cubicBezTo>
                  <a:cubicBezTo>
                    <a:pt x="738" y="572"/>
                    <a:pt x="738" y="572"/>
                    <a:pt x="738" y="573"/>
                  </a:cubicBezTo>
                  <a:cubicBezTo>
                    <a:pt x="737" y="574"/>
                    <a:pt x="737" y="575"/>
                    <a:pt x="737" y="576"/>
                  </a:cubicBezTo>
                  <a:cubicBezTo>
                    <a:pt x="736" y="577"/>
                    <a:pt x="736" y="578"/>
                    <a:pt x="735" y="579"/>
                  </a:cubicBezTo>
                  <a:cubicBezTo>
                    <a:pt x="735" y="580"/>
                    <a:pt x="735" y="580"/>
                    <a:pt x="735" y="580"/>
                  </a:cubicBezTo>
                  <a:cubicBezTo>
                    <a:pt x="735" y="583"/>
                    <a:pt x="735" y="583"/>
                    <a:pt x="735" y="583"/>
                  </a:cubicBezTo>
                  <a:cubicBezTo>
                    <a:pt x="735" y="582"/>
                    <a:pt x="735" y="582"/>
                    <a:pt x="735" y="582"/>
                  </a:cubicBezTo>
                  <a:cubicBezTo>
                    <a:pt x="734" y="582"/>
                    <a:pt x="734" y="583"/>
                    <a:pt x="734" y="583"/>
                  </a:cubicBezTo>
                  <a:cubicBezTo>
                    <a:pt x="734" y="584"/>
                    <a:pt x="733" y="584"/>
                    <a:pt x="733" y="585"/>
                  </a:cubicBezTo>
                  <a:cubicBezTo>
                    <a:pt x="733" y="585"/>
                    <a:pt x="732" y="585"/>
                    <a:pt x="732" y="586"/>
                  </a:cubicBezTo>
                  <a:cubicBezTo>
                    <a:pt x="732" y="586"/>
                    <a:pt x="732" y="586"/>
                    <a:pt x="732" y="587"/>
                  </a:cubicBezTo>
                  <a:cubicBezTo>
                    <a:pt x="731" y="587"/>
                    <a:pt x="731" y="588"/>
                    <a:pt x="731" y="588"/>
                  </a:cubicBezTo>
                  <a:cubicBezTo>
                    <a:pt x="731" y="589"/>
                    <a:pt x="730" y="589"/>
                    <a:pt x="730" y="589"/>
                  </a:cubicBezTo>
                  <a:cubicBezTo>
                    <a:pt x="730" y="589"/>
                    <a:pt x="729" y="590"/>
                    <a:pt x="729" y="590"/>
                  </a:cubicBezTo>
                  <a:cubicBezTo>
                    <a:pt x="729" y="591"/>
                    <a:pt x="729" y="591"/>
                    <a:pt x="729" y="592"/>
                  </a:cubicBezTo>
                  <a:cubicBezTo>
                    <a:pt x="728" y="592"/>
                    <a:pt x="728" y="592"/>
                    <a:pt x="728" y="592"/>
                  </a:cubicBezTo>
                  <a:cubicBezTo>
                    <a:pt x="728" y="592"/>
                    <a:pt x="728" y="592"/>
                    <a:pt x="728" y="593"/>
                  </a:cubicBezTo>
                  <a:cubicBezTo>
                    <a:pt x="728" y="593"/>
                    <a:pt x="728" y="594"/>
                    <a:pt x="727" y="594"/>
                  </a:cubicBezTo>
                  <a:cubicBezTo>
                    <a:pt x="727" y="594"/>
                    <a:pt x="727" y="594"/>
                    <a:pt x="727" y="594"/>
                  </a:cubicBezTo>
                  <a:cubicBezTo>
                    <a:pt x="727" y="595"/>
                    <a:pt x="727" y="596"/>
                    <a:pt x="726" y="596"/>
                  </a:cubicBezTo>
                  <a:cubicBezTo>
                    <a:pt x="726" y="597"/>
                    <a:pt x="725" y="597"/>
                    <a:pt x="725" y="597"/>
                  </a:cubicBezTo>
                  <a:cubicBezTo>
                    <a:pt x="725" y="597"/>
                    <a:pt x="724" y="597"/>
                    <a:pt x="724" y="597"/>
                  </a:cubicBezTo>
                  <a:cubicBezTo>
                    <a:pt x="724" y="597"/>
                    <a:pt x="723" y="598"/>
                    <a:pt x="723" y="598"/>
                  </a:cubicBezTo>
                  <a:cubicBezTo>
                    <a:pt x="723" y="598"/>
                    <a:pt x="723" y="599"/>
                    <a:pt x="724" y="599"/>
                  </a:cubicBezTo>
                  <a:cubicBezTo>
                    <a:pt x="724" y="599"/>
                    <a:pt x="724" y="599"/>
                    <a:pt x="724" y="599"/>
                  </a:cubicBezTo>
                  <a:cubicBezTo>
                    <a:pt x="724" y="600"/>
                    <a:pt x="724" y="600"/>
                    <a:pt x="724" y="601"/>
                  </a:cubicBezTo>
                  <a:cubicBezTo>
                    <a:pt x="724" y="601"/>
                    <a:pt x="723" y="602"/>
                    <a:pt x="722" y="603"/>
                  </a:cubicBezTo>
                  <a:cubicBezTo>
                    <a:pt x="722" y="603"/>
                    <a:pt x="721" y="603"/>
                    <a:pt x="721" y="604"/>
                  </a:cubicBezTo>
                  <a:cubicBezTo>
                    <a:pt x="721" y="604"/>
                    <a:pt x="720" y="605"/>
                    <a:pt x="720" y="605"/>
                  </a:cubicBezTo>
                  <a:cubicBezTo>
                    <a:pt x="719" y="605"/>
                    <a:pt x="719" y="606"/>
                    <a:pt x="718" y="606"/>
                  </a:cubicBezTo>
                  <a:cubicBezTo>
                    <a:pt x="718" y="607"/>
                    <a:pt x="718" y="607"/>
                    <a:pt x="717" y="607"/>
                  </a:cubicBezTo>
                  <a:cubicBezTo>
                    <a:pt x="717" y="608"/>
                    <a:pt x="717" y="608"/>
                    <a:pt x="716" y="608"/>
                  </a:cubicBezTo>
                  <a:cubicBezTo>
                    <a:pt x="716" y="608"/>
                    <a:pt x="716" y="609"/>
                    <a:pt x="716" y="609"/>
                  </a:cubicBezTo>
                  <a:cubicBezTo>
                    <a:pt x="716" y="610"/>
                    <a:pt x="716" y="611"/>
                    <a:pt x="715" y="612"/>
                  </a:cubicBezTo>
                  <a:cubicBezTo>
                    <a:pt x="715" y="612"/>
                    <a:pt x="715" y="612"/>
                    <a:pt x="714" y="612"/>
                  </a:cubicBezTo>
                  <a:cubicBezTo>
                    <a:pt x="714" y="612"/>
                    <a:pt x="714" y="613"/>
                    <a:pt x="714" y="613"/>
                  </a:cubicBezTo>
                  <a:cubicBezTo>
                    <a:pt x="713" y="614"/>
                    <a:pt x="713" y="615"/>
                    <a:pt x="712" y="615"/>
                  </a:cubicBezTo>
                  <a:cubicBezTo>
                    <a:pt x="712" y="615"/>
                    <a:pt x="712" y="616"/>
                    <a:pt x="712" y="616"/>
                  </a:cubicBezTo>
                  <a:cubicBezTo>
                    <a:pt x="712" y="616"/>
                    <a:pt x="711" y="617"/>
                    <a:pt x="711" y="617"/>
                  </a:cubicBezTo>
                  <a:cubicBezTo>
                    <a:pt x="711" y="617"/>
                    <a:pt x="711" y="617"/>
                    <a:pt x="711" y="617"/>
                  </a:cubicBezTo>
                  <a:cubicBezTo>
                    <a:pt x="710" y="617"/>
                    <a:pt x="710" y="617"/>
                    <a:pt x="710" y="617"/>
                  </a:cubicBezTo>
                  <a:cubicBezTo>
                    <a:pt x="710" y="617"/>
                    <a:pt x="710" y="616"/>
                    <a:pt x="710" y="616"/>
                  </a:cubicBezTo>
                  <a:cubicBezTo>
                    <a:pt x="710" y="616"/>
                    <a:pt x="710" y="616"/>
                    <a:pt x="709" y="616"/>
                  </a:cubicBezTo>
                  <a:cubicBezTo>
                    <a:pt x="709" y="616"/>
                    <a:pt x="709" y="616"/>
                    <a:pt x="709" y="616"/>
                  </a:cubicBezTo>
                  <a:cubicBezTo>
                    <a:pt x="708" y="615"/>
                    <a:pt x="707" y="614"/>
                    <a:pt x="707" y="613"/>
                  </a:cubicBezTo>
                  <a:cubicBezTo>
                    <a:pt x="707" y="613"/>
                    <a:pt x="706" y="613"/>
                    <a:pt x="706" y="612"/>
                  </a:cubicBezTo>
                  <a:cubicBezTo>
                    <a:pt x="706" y="612"/>
                    <a:pt x="705" y="611"/>
                    <a:pt x="705" y="611"/>
                  </a:cubicBezTo>
                  <a:cubicBezTo>
                    <a:pt x="704" y="611"/>
                    <a:pt x="703" y="610"/>
                    <a:pt x="703" y="610"/>
                  </a:cubicBezTo>
                  <a:cubicBezTo>
                    <a:pt x="703" y="609"/>
                    <a:pt x="702" y="609"/>
                    <a:pt x="702" y="609"/>
                  </a:cubicBezTo>
                  <a:cubicBezTo>
                    <a:pt x="701" y="608"/>
                    <a:pt x="700" y="608"/>
                    <a:pt x="700" y="607"/>
                  </a:cubicBezTo>
                  <a:cubicBezTo>
                    <a:pt x="700" y="607"/>
                    <a:pt x="700" y="607"/>
                    <a:pt x="700" y="607"/>
                  </a:cubicBezTo>
                  <a:cubicBezTo>
                    <a:pt x="700" y="607"/>
                    <a:pt x="700" y="607"/>
                    <a:pt x="700" y="607"/>
                  </a:cubicBezTo>
                  <a:cubicBezTo>
                    <a:pt x="700" y="606"/>
                    <a:pt x="700" y="606"/>
                    <a:pt x="700" y="606"/>
                  </a:cubicBezTo>
                  <a:cubicBezTo>
                    <a:pt x="700" y="606"/>
                    <a:pt x="700" y="606"/>
                    <a:pt x="699" y="606"/>
                  </a:cubicBezTo>
                  <a:cubicBezTo>
                    <a:pt x="699" y="606"/>
                    <a:pt x="698" y="605"/>
                    <a:pt x="698" y="604"/>
                  </a:cubicBezTo>
                  <a:cubicBezTo>
                    <a:pt x="698" y="604"/>
                    <a:pt x="698" y="604"/>
                    <a:pt x="698" y="604"/>
                  </a:cubicBezTo>
                  <a:cubicBezTo>
                    <a:pt x="697" y="603"/>
                    <a:pt x="697" y="603"/>
                    <a:pt x="697" y="603"/>
                  </a:cubicBezTo>
                  <a:cubicBezTo>
                    <a:pt x="697" y="603"/>
                    <a:pt x="697" y="603"/>
                    <a:pt x="697" y="603"/>
                  </a:cubicBezTo>
                  <a:cubicBezTo>
                    <a:pt x="697" y="603"/>
                    <a:pt x="696" y="603"/>
                    <a:pt x="696" y="602"/>
                  </a:cubicBezTo>
                  <a:cubicBezTo>
                    <a:pt x="696" y="602"/>
                    <a:pt x="695" y="602"/>
                    <a:pt x="695" y="601"/>
                  </a:cubicBezTo>
                  <a:cubicBezTo>
                    <a:pt x="695" y="601"/>
                    <a:pt x="695" y="601"/>
                    <a:pt x="695" y="601"/>
                  </a:cubicBezTo>
                  <a:cubicBezTo>
                    <a:pt x="695" y="601"/>
                    <a:pt x="695" y="601"/>
                    <a:pt x="694" y="601"/>
                  </a:cubicBezTo>
                  <a:cubicBezTo>
                    <a:pt x="693" y="601"/>
                    <a:pt x="693" y="600"/>
                    <a:pt x="693" y="599"/>
                  </a:cubicBezTo>
                  <a:cubicBezTo>
                    <a:pt x="693" y="599"/>
                    <a:pt x="693" y="599"/>
                    <a:pt x="693" y="599"/>
                  </a:cubicBezTo>
                  <a:cubicBezTo>
                    <a:pt x="693" y="599"/>
                    <a:pt x="693" y="599"/>
                    <a:pt x="693" y="599"/>
                  </a:cubicBezTo>
                  <a:cubicBezTo>
                    <a:pt x="693" y="598"/>
                    <a:pt x="693" y="598"/>
                    <a:pt x="693" y="598"/>
                  </a:cubicBezTo>
                  <a:cubicBezTo>
                    <a:pt x="693" y="598"/>
                    <a:pt x="692" y="597"/>
                    <a:pt x="692" y="597"/>
                  </a:cubicBezTo>
                  <a:cubicBezTo>
                    <a:pt x="692" y="597"/>
                    <a:pt x="692" y="597"/>
                    <a:pt x="692" y="597"/>
                  </a:cubicBezTo>
                  <a:cubicBezTo>
                    <a:pt x="692" y="597"/>
                    <a:pt x="692" y="597"/>
                    <a:pt x="692" y="597"/>
                  </a:cubicBezTo>
                  <a:cubicBezTo>
                    <a:pt x="692" y="596"/>
                    <a:pt x="692" y="596"/>
                    <a:pt x="692" y="596"/>
                  </a:cubicBezTo>
                  <a:cubicBezTo>
                    <a:pt x="692" y="596"/>
                    <a:pt x="692" y="595"/>
                    <a:pt x="692" y="595"/>
                  </a:cubicBezTo>
                  <a:cubicBezTo>
                    <a:pt x="692" y="595"/>
                    <a:pt x="692" y="594"/>
                    <a:pt x="692" y="594"/>
                  </a:cubicBezTo>
                  <a:cubicBezTo>
                    <a:pt x="691" y="594"/>
                    <a:pt x="691" y="593"/>
                    <a:pt x="691" y="592"/>
                  </a:cubicBezTo>
                  <a:cubicBezTo>
                    <a:pt x="690" y="592"/>
                    <a:pt x="690" y="592"/>
                    <a:pt x="690" y="591"/>
                  </a:cubicBezTo>
                  <a:cubicBezTo>
                    <a:pt x="690" y="591"/>
                    <a:pt x="689" y="590"/>
                    <a:pt x="689" y="590"/>
                  </a:cubicBezTo>
                  <a:cubicBezTo>
                    <a:pt x="689" y="590"/>
                    <a:pt x="689" y="590"/>
                    <a:pt x="689" y="589"/>
                  </a:cubicBezTo>
                  <a:cubicBezTo>
                    <a:pt x="688" y="589"/>
                    <a:pt x="688" y="588"/>
                    <a:pt x="688" y="588"/>
                  </a:cubicBezTo>
                  <a:cubicBezTo>
                    <a:pt x="688" y="588"/>
                    <a:pt x="688" y="588"/>
                    <a:pt x="688" y="588"/>
                  </a:cubicBezTo>
                  <a:cubicBezTo>
                    <a:pt x="688" y="587"/>
                    <a:pt x="688" y="587"/>
                    <a:pt x="688" y="587"/>
                  </a:cubicBezTo>
                  <a:cubicBezTo>
                    <a:pt x="688" y="587"/>
                    <a:pt x="688" y="587"/>
                    <a:pt x="688" y="587"/>
                  </a:cubicBezTo>
                  <a:cubicBezTo>
                    <a:pt x="688" y="586"/>
                    <a:pt x="688" y="586"/>
                    <a:pt x="688" y="586"/>
                  </a:cubicBezTo>
                  <a:cubicBezTo>
                    <a:pt x="688" y="586"/>
                    <a:pt x="688" y="586"/>
                    <a:pt x="688" y="586"/>
                  </a:cubicBezTo>
                  <a:cubicBezTo>
                    <a:pt x="689" y="586"/>
                    <a:pt x="689" y="586"/>
                    <a:pt x="689" y="586"/>
                  </a:cubicBezTo>
                  <a:cubicBezTo>
                    <a:pt x="689" y="586"/>
                    <a:pt x="689" y="586"/>
                    <a:pt x="689" y="586"/>
                  </a:cubicBezTo>
                  <a:cubicBezTo>
                    <a:pt x="689" y="586"/>
                    <a:pt x="689" y="586"/>
                    <a:pt x="689" y="586"/>
                  </a:cubicBezTo>
                  <a:cubicBezTo>
                    <a:pt x="689" y="586"/>
                    <a:pt x="689" y="586"/>
                    <a:pt x="689" y="586"/>
                  </a:cubicBezTo>
                  <a:cubicBezTo>
                    <a:pt x="689" y="586"/>
                    <a:pt x="689" y="586"/>
                    <a:pt x="690" y="586"/>
                  </a:cubicBezTo>
                  <a:cubicBezTo>
                    <a:pt x="690" y="586"/>
                    <a:pt x="690" y="586"/>
                    <a:pt x="690" y="586"/>
                  </a:cubicBezTo>
                  <a:cubicBezTo>
                    <a:pt x="690" y="586"/>
                    <a:pt x="690" y="586"/>
                    <a:pt x="690" y="586"/>
                  </a:cubicBezTo>
                  <a:cubicBezTo>
                    <a:pt x="690" y="586"/>
                    <a:pt x="690" y="586"/>
                    <a:pt x="690" y="586"/>
                  </a:cubicBezTo>
                  <a:cubicBezTo>
                    <a:pt x="690" y="585"/>
                    <a:pt x="690" y="585"/>
                    <a:pt x="690" y="585"/>
                  </a:cubicBezTo>
                  <a:cubicBezTo>
                    <a:pt x="689" y="585"/>
                    <a:pt x="689" y="584"/>
                    <a:pt x="689" y="584"/>
                  </a:cubicBezTo>
                  <a:cubicBezTo>
                    <a:pt x="689" y="584"/>
                    <a:pt x="689" y="584"/>
                    <a:pt x="689" y="584"/>
                  </a:cubicBezTo>
                  <a:cubicBezTo>
                    <a:pt x="688" y="584"/>
                    <a:pt x="688" y="583"/>
                    <a:pt x="688" y="582"/>
                  </a:cubicBezTo>
                  <a:cubicBezTo>
                    <a:pt x="688" y="582"/>
                    <a:pt x="688" y="581"/>
                    <a:pt x="688" y="581"/>
                  </a:cubicBezTo>
                  <a:cubicBezTo>
                    <a:pt x="688" y="581"/>
                    <a:pt x="688" y="580"/>
                    <a:pt x="688" y="580"/>
                  </a:cubicBezTo>
                  <a:cubicBezTo>
                    <a:pt x="688" y="580"/>
                    <a:pt x="688" y="580"/>
                    <a:pt x="688" y="580"/>
                  </a:cubicBezTo>
                  <a:cubicBezTo>
                    <a:pt x="688" y="579"/>
                    <a:pt x="688" y="579"/>
                    <a:pt x="688" y="579"/>
                  </a:cubicBezTo>
                  <a:cubicBezTo>
                    <a:pt x="688" y="579"/>
                    <a:pt x="688" y="579"/>
                    <a:pt x="688" y="579"/>
                  </a:cubicBezTo>
                  <a:cubicBezTo>
                    <a:pt x="688" y="578"/>
                    <a:pt x="688" y="578"/>
                    <a:pt x="688" y="577"/>
                  </a:cubicBezTo>
                  <a:cubicBezTo>
                    <a:pt x="688" y="577"/>
                    <a:pt x="688" y="576"/>
                    <a:pt x="688" y="576"/>
                  </a:cubicBezTo>
                  <a:cubicBezTo>
                    <a:pt x="688" y="576"/>
                    <a:pt x="688" y="576"/>
                    <a:pt x="688" y="575"/>
                  </a:cubicBezTo>
                  <a:cubicBezTo>
                    <a:pt x="687" y="575"/>
                    <a:pt x="687" y="575"/>
                    <a:pt x="687" y="574"/>
                  </a:cubicBezTo>
                  <a:cubicBezTo>
                    <a:pt x="687" y="574"/>
                    <a:pt x="687" y="574"/>
                    <a:pt x="687" y="574"/>
                  </a:cubicBezTo>
                  <a:cubicBezTo>
                    <a:pt x="687" y="573"/>
                    <a:pt x="687" y="573"/>
                    <a:pt x="687" y="573"/>
                  </a:cubicBezTo>
                  <a:cubicBezTo>
                    <a:pt x="687" y="573"/>
                    <a:pt x="687" y="573"/>
                    <a:pt x="686" y="573"/>
                  </a:cubicBezTo>
                  <a:cubicBezTo>
                    <a:pt x="686" y="572"/>
                    <a:pt x="685" y="572"/>
                    <a:pt x="686" y="571"/>
                  </a:cubicBezTo>
                  <a:cubicBezTo>
                    <a:pt x="686" y="571"/>
                    <a:pt x="686" y="570"/>
                    <a:pt x="686" y="570"/>
                  </a:cubicBezTo>
                  <a:cubicBezTo>
                    <a:pt x="686" y="570"/>
                    <a:pt x="686" y="570"/>
                    <a:pt x="686" y="570"/>
                  </a:cubicBezTo>
                  <a:cubicBezTo>
                    <a:pt x="686" y="569"/>
                    <a:pt x="686" y="569"/>
                    <a:pt x="686" y="569"/>
                  </a:cubicBezTo>
                  <a:cubicBezTo>
                    <a:pt x="686" y="569"/>
                    <a:pt x="686" y="569"/>
                    <a:pt x="686" y="569"/>
                  </a:cubicBezTo>
                  <a:cubicBezTo>
                    <a:pt x="686" y="568"/>
                    <a:pt x="686" y="568"/>
                    <a:pt x="686" y="568"/>
                  </a:cubicBezTo>
                  <a:cubicBezTo>
                    <a:pt x="686" y="568"/>
                    <a:pt x="686" y="568"/>
                    <a:pt x="686" y="567"/>
                  </a:cubicBezTo>
                  <a:cubicBezTo>
                    <a:pt x="686" y="567"/>
                    <a:pt x="686" y="567"/>
                    <a:pt x="686" y="567"/>
                  </a:cubicBezTo>
                  <a:cubicBezTo>
                    <a:pt x="686" y="567"/>
                    <a:pt x="686" y="566"/>
                    <a:pt x="686" y="566"/>
                  </a:cubicBezTo>
                  <a:cubicBezTo>
                    <a:pt x="686" y="565"/>
                    <a:pt x="686" y="565"/>
                    <a:pt x="686" y="565"/>
                  </a:cubicBezTo>
                  <a:cubicBezTo>
                    <a:pt x="686" y="564"/>
                    <a:pt x="686" y="564"/>
                    <a:pt x="686" y="564"/>
                  </a:cubicBezTo>
                  <a:cubicBezTo>
                    <a:pt x="686" y="563"/>
                    <a:pt x="686" y="562"/>
                    <a:pt x="685" y="562"/>
                  </a:cubicBezTo>
                  <a:cubicBezTo>
                    <a:pt x="685" y="562"/>
                    <a:pt x="685" y="561"/>
                    <a:pt x="685" y="561"/>
                  </a:cubicBezTo>
                  <a:cubicBezTo>
                    <a:pt x="685" y="561"/>
                    <a:pt x="684" y="560"/>
                    <a:pt x="684" y="560"/>
                  </a:cubicBezTo>
                  <a:cubicBezTo>
                    <a:pt x="684" y="560"/>
                    <a:pt x="684" y="559"/>
                    <a:pt x="684" y="559"/>
                  </a:cubicBezTo>
                  <a:cubicBezTo>
                    <a:pt x="683" y="558"/>
                    <a:pt x="683" y="558"/>
                    <a:pt x="683" y="558"/>
                  </a:cubicBezTo>
                  <a:cubicBezTo>
                    <a:pt x="683" y="558"/>
                    <a:pt x="683" y="558"/>
                    <a:pt x="683" y="558"/>
                  </a:cubicBezTo>
                  <a:cubicBezTo>
                    <a:pt x="682" y="557"/>
                    <a:pt x="682" y="557"/>
                    <a:pt x="682" y="556"/>
                  </a:cubicBezTo>
                  <a:cubicBezTo>
                    <a:pt x="682" y="556"/>
                    <a:pt x="682" y="556"/>
                    <a:pt x="682" y="556"/>
                  </a:cubicBezTo>
                  <a:cubicBezTo>
                    <a:pt x="682" y="555"/>
                    <a:pt x="681" y="555"/>
                    <a:pt x="681" y="555"/>
                  </a:cubicBezTo>
                  <a:cubicBezTo>
                    <a:pt x="681" y="554"/>
                    <a:pt x="681" y="554"/>
                    <a:pt x="680" y="553"/>
                  </a:cubicBezTo>
                  <a:cubicBezTo>
                    <a:pt x="680" y="553"/>
                    <a:pt x="680" y="553"/>
                    <a:pt x="680" y="553"/>
                  </a:cubicBezTo>
                  <a:cubicBezTo>
                    <a:pt x="680" y="552"/>
                    <a:pt x="680" y="552"/>
                    <a:pt x="680" y="552"/>
                  </a:cubicBezTo>
                  <a:cubicBezTo>
                    <a:pt x="680" y="552"/>
                    <a:pt x="680" y="552"/>
                    <a:pt x="680" y="552"/>
                  </a:cubicBezTo>
                  <a:cubicBezTo>
                    <a:pt x="680" y="551"/>
                    <a:pt x="680" y="551"/>
                    <a:pt x="679" y="551"/>
                  </a:cubicBezTo>
                  <a:cubicBezTo>
                    <a:pt x="679" y="551"/>
                    <a:pt x="679" y="551"/>
                    <a:pt x="679" y="551"/>
                  </a:cubicBezTo>
                  <a:cubicBezTo>
                    <a:pt x="678" y="551"/>
                    <a:pt x="678" y="551"/>
                    <a:pt x="678" y="551"/>
                  </a:cubicBezTo>
                  <a:cubicBezTo>
                    <a:pt x="678" y="551"/>
                    <a:pt x="678" y="551"/>
                    <a:pt x="678" y="551"/>
                  </a:cubicBezTo>
                  <a:cubicBezTo>
                    <a:pt x="677" y="551"/>
                    <a:pt x="677" y="551"/>
                    <a:pt x="677" y="551"/>
                  </a:cubicBezTo>
                  <a:cubicBezTo>
                    <a:pt x="677" y="551"/>
                    <a:pt x="677" y="551"/>
                    <a:pt x="677" y="551"/>
                  </a:cubicBezTo>
                  <a:cubicBezTo>
                    <a:pt x="678" y="550"/>
                    <a:pt x="678" y="550"/>
                    <a:pt x="677" y="549"/>
                  </a:cubicBezTo>
                  <a:cubicBezTo>
                    <a:pt x="677" y="550"/>
                    <a:pt x="677" y="550"/>
                    <a:pt x="677" y="550"/>
                  </a:cubicBezTo>
                  <a:cubicBezTo>
                    <a:pt x="676" y="550"/>
                    <a:pt x="676" y="550"/>
                    <a:pt x="675" y="551"/>
                  </a:cubicBezTo>
                  <a:cubicBezTo>
                    <a:pt x="675" y="551"/>
                    <a:pt x="675" y="551"/>
                    <a:pt x="675" y="551"/>
                  </a:cubicBezTo>
                  <a:cubicBezTo>
                    <a:pt x="675" y="552"/>
                    <a:pt x="675" y="552"/>
                    <a:pt x="674" y="552"/>
                  </a:cubicBezTo>
                  <a:cubicBezTo>
                    <a:pt x="674" y="553"/>
                    <a:pt x="674" y="553"/>
                    <a:pt x="674" y="553"/>
                  </a:cubicBezTo>
                  <a:cubicBezTo>
                    <a:pt x="674" y="553"/>
                    <a:pt x="674" y="553"/>
                    <a:pt x="674" y="553"/>
                  </a:cubicBezTo>
                  <a:cubicBezTo>
                    <a:pt x="673" y="553"/>
                    <a:pt x="673" y="553"/>
                    <a:pt x="673" y="553"/>
                  </a:cubicBezTo>
                  <a:cubicBezTo>
                    <a:pt x="672" y="552"/>
                    <a:pt x="672" y="552"/>
                    <a:pt x="672" y="552"/>
                  </a:cubicBezTo>
                  <a:cubicBezTo>
                    <a:pt x="672" y="552"/>
                    <a:pt x="672" y="552"/>
                    <a:pt x="672" y="552"/>
                  </a:cubicBezTo>
                  <a:cubicBezTo>
                    <a:pt x="672" y="552"/>
                    <a:pt x="672" y="552"/>
                    <a:pt x="672" y="552"/>
                  </a:cubicBezTo>
                  <a:cubicBezTo>
                    <a:pt x="672" y="552"/>
                    <a:pt x="672" y="552"/>
                    <a:pt x="672" y="551"/>
                  </a:cubicBezTo>
                  <a:cubicBezTo>
                    <a:pt x="672" y="551"/>
                    <a:pt x="672" y="551"/>
                    <a:pt x="672" y="551"/>
                  </a:cubicBezTo>
                  <a:cubicBezTo>
                    <a:pt x="671" y="550"/>
                    <a:pt x="671" y="549"/>
                    <a:pt x="671" y="548"/>
                  </a:cubicBezTo>
                  <a:cubicBezTo>
                    <a:pt x="671" y="548"/>
                    <a:pt x="670" y="547"/>
                    <a:pt x="670" y="547"/>
                  </a:cubicBezTo>
                  <a:cubicBezTo>
                    <a:pt x="670" y="546"/>
                    <a:pt x="670" y="546"/>
                    <a:pt x="670" y="546"/>
                  </a:cubicBezTo>
                  <a:cubicBezTo>
                    <a:pt x="670" y="546"/>
                    <a:pt x="670" y="546"/>
                    <a:pt x="670" y="546"/>
                  </a:cubicBezTo>
                  <a:cubicBezTo>
                    <a:pt x="670" y="546"/>
                    <a:pt x="670" y="546"/>
                    <a:pt x="670" y="546"/>
                  </a:cubicBezTo>
                  <a:cubicBezTo>
                    <a:pt x="670" y="545"/>
                    <a:pt x="669" y="545"/>
                    <a:pt x="668" y="545"/>
                  </a:cubicBezTo>
                  <a:cubicBezTo>
                    <a:pt x="667" y="545"/>
                    <a:pt x="667" y="545"/>
                    <a:pt x="667" y="544"/>
                  </a:cubicBezTo>
                  <a:cubicBezTo>
                    <a:pt x="667" y="544"/>
                    <a:pt x="667" y="544"/>
                    <a:pt x="667" y="544"/>
                  </a:cubicBezTo>
                  <a:cubicBezTo>
                    <a:pt x="667" y="544"/>
                    <a:pt x="667" y="544"/>
                    <a:pt x="667" y="543"/>
                  </a:cubicBezTo>
                  <a:cubicBezTo>
                    <a:pt x="668" y="543"/>
                    <a:pt x="668" y="543"/>
                    <a:pt x="669" y="543"/>
                  </a:cubicBezTo>
                  <a:cubicBezTo>
                    <a:pt x="669" y="543"/>
                    <a:pt x="669" y="543"/>
                    <a:pt x="669" y="543"/>
                  </a:cubicBezTo>
                  <a:cubicBezTo>
                    <a:pt x="670" y="542"/>
                    <a:pt x="670" y="542"/>
                    <a:pt x="670" y="542"/>
                  </a:cubicBezTo>
                  <a:cubicBezTo>
                    <a:pt x="670" y="542"/>
                    <a:pt x="670" y="542"/>
                    <a:pt x="670" y="542"/>
                  </a:cubicBezTo>
                  <a:cubicBezTo>
                    <a:pt x="671" y="542"/>
                    <a:pt x="671" y="542"/>
                    <a:pt x="671" y="542"/>
                  </a:cubicBezTo>
                  <a:cubicBezTo>
                    <a:pt x="671" y="542"/>
                    <a:pt x="671" y="542"/>
                    <a:pt x="671" y="542"/>
                  </a:cubicBezTo>
                  <a:cubicBezTo>
                    <a:pt x="671" y="542"/>
                    <a:pt x="671" y="542"/>
                    <a:pt x="671" y="542"/>
                  </a:cubicBezTo>
                  <a:cubicBezTo>
                    <a:pt x="671" y="542"/>
                    <a:pt x="672" y="542"/>
                    <a:pt x="672" y="542"/>
                  </a:cubicBezTo>
                  <a:cubicBezTo>
                    <a:pt x="673" y="541"/>
                    <a:pt x="674" y="541"/>
                    <a:pt x="674" y="540"/>
                  </a:cubicBezTo>
                  <a:cubicBezTo>
                    <a:pt x="674" y="540"/>
                    <a:pt x="674" y="539"/>
                    <a:pt x="674" y="539"/>
                  </a:cubicBezTo>
                  <a:cubicBezTo>
                    <a:pt x="673" y="538"/>
                    <a:pt x="673" y="537"/>
                    <a:pt x="674" y="536"/>
                  </a:cubicBezTo>
                  <a:cubicBezTo>
                    <a:pt x="674" y="536"/>
                    <a:pt x="674" y="536"/>
                    <a:pt x="674" y="535"/>
                  </a:cubicBezTo>
                  <a:cubicBezTo>
                    <a:pt x="674" y="535"/>
                    <a:pt x="674" y="534"/>
                    <a:pt x="674" y="533"/>
                  </a:cubicBezTo>
                  <a:cubicBezTo>
                    <a:pt x="674" y="533"/>
                    <a:pt x="674" y="533"/>
                    <a:pt x="674" y="533"/>
                  </a:cubicBezTo>
                  <a:cubicBezTo>
                    <a:pt x="674" y="533"/>
                    <a:pt x="675" y="533"/>
                    <a:pt x="675" y="533"/>
                  </a:cubicBezTo>
                  <a:cubicBezTo>
                    <a:pt x="675" y="533"/>
                    <a:pt x="675" y="533"/>
                    <a:pt x="675" y="533"/>
                  </a:cubicBezTo>
                  <a:cubicBezTo>
                    <a:pt x="676" y="533"/>
                    <a:pt x="676" y="533"/>
                    <a:pt x="676" y="533"/>
                  </a:cubicBezTo>
                  <a:cubicBezTo>
                    <a:pt x="676" y="533"/>
                    <a:pt x="676" y="533"/>
                    <a:pt x="677" y="533"/>
                  </a:cubicBezTo>
                  <a:cubicBezTo>
                    <a:pt x="677" y="534"/>
                    <a:pt x="677" y="534"/>
                    <a:pt x="677" y="534"/>
                  </a:cubicBezTo>
                  <a:cubicBezTo>
                    <a:pt x="677" y="534"/>
                    <a:pt x="677" y="534"/>
                    <a:pt x="678" y="535"/>
                  </a:cubicBezTo>
                  <a:cubicBezTo>
                    <a:pt x="678" y="535"/>
                    <a:pt x="678" y="535"/>
                    <a:pt x="678" y="535"/>
                  </a:cubicBezTo>
                  <a:cubicBezTo>
                    <a:pt x="678" y="535"/>
                    <a:pt x="678" y="535"/>
                    <a:pt x="678" y="535"/>
                  </a:cubicBezTo>
                  <a:cubicBezTo>
                    <a:pt x="679" y="536"/>
                    <a:pt x="679" y="536"/>
                    <a:pt x="679" y="536"/>
                  </a:cubicBezTo>
                  <a:cubicBezTo>
                    <a:pt x="679" y="537"/>
                    <a:pt x="680" y="537"/>
                    <a:pt x="680" y="538"/>
                  </a:cubicBezTo>
                  <a:cubicBezTo>
                    <a:pt x="681" y="538"/>
                    <a:pt x="681" y="539"/>
                    <a:pt x="681" y="539"/>
                  </a:cubicBezTo>
                  <a:cubicBezTo>
                    <a:pt x="682" y="539"/>
                    <a:pt x="682" y="540"/>
                    <a:pt x="682" y="540"/>
                  </a:cubicBezTo>
                  <a:cubicBezTo>
                    <a:pt x="682" y="540"/>
                    <a:pt x="683" y="540"/>
                    <a:pt x="683" y="540"/>
                  </a:cubicBezTo>
                  <a:cubicBezTo>
                    <a:pt x="684" y="540"/>
                    <a:pt x="684" y="540"/>
                    <a:pt x="685" y="541"/>
                  </a:cubicBezTo>
                  <a:cubicBezTo>
                    <a:pt x="685" y="541"/>
                    <a:pt x="685" y="541"/>
                    <a:pt x="685" y="541"/>
                  </a:cubicBezTo>
                  <a:cubicBezTo>
                    <a:pt x="685" y="541"/>
                    <a:pt x="685" y="541"/>
                    <a:pt x="685" y="541"/>
                  </a:cubicBezTo>
                  <a:cubicBezTo>
                    <a:pt x="685" y="541"/>
                    <a:pt x="685" y="541"/>
                    <a:pt x="685" y="541"/>
                  </a:cubicBezTo>
                  <a:cubicBezTo>
                    <a:pt x="685" y="541"/>
                    <a:pt x="685" y="541"/>
                    <a:pt x="685" y="541"/>
                  </a:cubicBezTo>
                  <a:cubicBezTo>
                    <a:pt x="685" y="541"/>
                    <a:pt x="685" y="541"/>
                    <a:pt x="685" y="541"/>
                  </a:cubicBezTo>
                  <a:cubicBezTo>
                    <a:pt x="685" y="541"/>
                    <a:pt x="685" y="541"/>
                    <a:pt x="685" y="541"/>
                  </a:cubicBezTo>
                  <a:cubicBezTo>
                    <a:pt x="685" y="541"/>
                    <a:pt x="685" y="541"/>
                    <a:pt x="685" y="541"/>
                  </a:cubicBezTo>
                  <a:cubicBezTo>
                    <a:pt x="685" y="540"/>
                    <a:pt x="685" y="538"/>
                    <a:pt x="686" y="537"/>
                  </a:cubicBezTo>
                  <a:cubicBezTo>
                    <a:pt x="686" y="537"/>
                    <a:pt x="686" y="537"/>
                    <a:pt x="686" y="536"/>
                  </a:cubicBezTo>
                  <a:cubicBezTo>
                    <a:pt x="686" y="536"/>
                    <a:pt x="686" y="536"/>
                    <a:pt x="686" y="536"/>
                  </a:cubicBezTo>
                  <a:cubicBezTo>
                    <a:pt x="685" y="536"/>
                    <a:pt x="685" y="537"/>
                    <a:pt x="685" y="537"/>
                  </a:cubicBezTo>
                  <a:cubicBezTo>
                    <a:pt x="685" y="537"/>
                    <a:pt x="685" y="537"/>
                    <a:pt x="685" y="537"/>
                  </a:cubicBezTo>
                  <a:cubicBezTo>
                    <a:pt x="684" y="537"/>
                    <a:pt x="684" y="537"/>
                    <a:pt x="684" y="537"/>
                  </a:cubicBezTo>
                  <a:cubicBezTo>
                    <a:pt x="684" y="538"/>
                    <a:pt x="683" y="538"/>
                    <a:pt x="683" y="538"/>
                  </a:cubicBezTo>
                  <a:cubicBezTo>
                    <a:pt x="683" y="538"/>
                    <a:pt x="683" y="538"/>
                    <a:pt x="682" y="538"/>
                  </a:cubicBezTo>
                  <a:cubicBezTo>
                    <a:pt x="682" y="537"/>
                    <a:pt x="681" y="537"/>
                    <a:pt x="681" y="536"/>
                  </a:cubicBezTo>
                  <a:cubicBezTo>
                    <a:pt x="681" y="536"/>
                    <a:pt x="680" y="535"/>
                    <a:pt x="680" y="535"/>
                  </a:cubicBezTo>
                  <a:cubicBezTo>
                    <a:pt x="679" y="535"/>
                    <a:pt x="680" y="534"/>
                    <a:pt x="680" y="533"/>
                  </a:cubicBezTo>
                  <a:cubicBezTo>
                    <a:pt x="680" y="533"/>
                    <a:pt x="680" y="533"/>
                    <a:pt x="680" y="533"/>
                  </a:cubicBezTo>
                  <a:cubicBezTo>
                    <a:pt x="680" y="533"/>
                    <a:pt x="680" y="532"/>
                    <a:pt x="680" y="532"/>
                  </a:cubicBezTo>
                  <a:cubicBezTo>
                    <a:pt x="681" y="532"/>
                    <a:pt x="681" y="532"/>
                    <a:pt x="681" y="531"/>
                  </a:cubicBezTo>
                  <a:cubicBezTo>
                    <a:pt x="681" y="531"/>
                    <a:pt x="680" y="530"/>
                    <a:pt x="680" y="530"/>
                  </a:cubicBezTo>
                  <a:cubicBezTo>
                    <a:pt x="680" y="530"/>
                    <a:pt x="680" y="531"/>
                    <a:pt x="680" y="531"/>
                  </a:cubicBezTo>
                  <a:cubicBezTo>
                    <a:pt x="680" y="532"/>
                    <a:pt x="679" y="532"/>
                    <a:pt x="679" y="533"/>
                  </a:cubicBezTo>
                  <a:cubicBezTo>
                    <a:pt x="679" y="533"/>
                    <a:pt x="679" y="533"/>
                    <a:pt x="679" y="533"/>
                  </a:cubicBezTo>
                  <a:cubicBezTo>
                    <a:pt x="679" y="533"/>
                    <a:pt x="679" y="533"/>
                    <a:pt x="679" y="533"/>
                  </a:cubicBezTo>
                  <a:cubicBezTo>
                    <a:pt x="679" y="533"/>
                    <a:pt x="679" y="533"/>
                    <a:pt x="679" y="533"/>
                  </a:cubicBezTo>
                  <a:cubicBezTo>
                    <a:pt x="679" y="533"/>
                    <a:pt x="679" y="533"/>
                    <a:pt x="679" y="533"/>
                  </a:cubicBezTo>
                  <a:cubicBezTo>
                    <a:pt x="679" y="533"/>
                    <a:pt x="679" y="533"/>
                    <a:pt x="679" y="533"/>
                  </a:cubicBezTo>
                  <a:cubicBezTo>
                    <a:pt x="678" y="533"/>
                    <a:pt x="678" y="533"/>
                    <a:pt x="678" y="533"/>
                  </a:cubicBezTo>
                  <a:cubicBezTo>
                    <a:pt x="678" y="533"/>
                    <a:pt x="678" y="533"/>
                    <a:pt x="678" y="533"/>
                  </a:cubicBezTo>
                  <a:cubicBezTo>
                    <a:pt x="678" y="533"/>
                    <a:pt x="678" y="533"/>
                    <a:pt x="677" y="533"/>
                  </a:cubicBezTo>
                  <a:cubicBezTo>
                    <a:pt x="677" y="533"/>
                    <a:pt x="676" y="532"/>
                    <a:pt x="676" y="532"/>
                  </a:cubicBezTo>
                  <a:cubicBezTo>
                    <a:pt x="675" y="531"/>
                    <a:pt x="675" y="531"/>
                    <a:pt x="675" y="531"/>
                  </a:cubicBezTo>
                  <a:cubicBezTo>
                    <a:pt x="674" y="531"/>
                    <a:pt x="674" y="530"/>
                    <a:pt x="673" y="529"/>
                  </a:cubicBezTo>
                  <a:cubicBezTo>
                    <a:pt x="673" y="529"/>
                    <a:pt x="673" y="529"/>
                    <a:pt x="673" y="529"/>
                  </a:cubicBezTo>
                  <a:cubicBezTo>
                    <a:pt x="673" y="528"/>
                    <a:pt x="672" y="527"/>
                    <a:pt x="673" y="526"/>
                  </a:cubicBezTo>
                  <a:cubicBezTo>
                    <a:pt x="673" y="526"/>
                    <a:pt x="673" y="526"/>
                    <a:pt x="673" y="525"/>
                  </a:cubicBezTo>
                  <a:cubicBezTo>
                    <a:pt x="673" y="525"/>
                    <a:pt x="673" y="524"/>
                    <a:pt x="673" y="524"/>
                  </a:cubicBezTo>
                  <a:cubicBezTo>
                    <a:pt x="673" y="524"/>
                    <a:pt x="673" y="524"/>
                    <a:pt x="673" y="523"/>
                  </a:cubicBezTo>
                  <a:cubicBezTo>
                    <a:pt x="673" y="523"/>
                    <a:pt x="673" y="523"/>
                    <a:pt x="673" y="523"/>
                  </a:cubicBezTo>
                  <a:cubicBezTo>
                    <a:pt x="673" y="522"/>
                    <a:pt x="673" y="522"/>
                    <a:pt x="673" y="521"/>
                  </a:cubicBezTo>
                  <a:cubicBezTo>
                    <a:pt x="673" y="521"/>
                    <a:pt x="673" y="520"/>
                    <a:pt x="673" y="520"/>
                  </a:cubicBezTo>
                  <a:cubicBezTo>
                    <a:pt x="673" y="519"/>
                    <a:pt x="673" y="519"/>
                    <a:pt x="673" y="518"/>
                  </a:cubicBezTo>
                  <a:cubicBezTo>
                    <a:pt x="673" y="518"/>
                    <a:pt x="673" y="518"/>
                    <a:pt x="673" y="518"/>
                  </a:cubicBezTo>
                  <a:cubicBezTo>
                    <a:pt x="673" y="518"/>
                    <a:pt x="673" y="518"/>
                    <a:pt x="673" y="518"/>
                  </a:cubicBezTo>
                  <a:cubicBezTo>
                    <a:pt x="672" y="517"/>
                    <a:pt x="672" y="517"/>
                    <a:pt x="672" y="516"/>
                  </a:cubicBezTo>
                  <a:cubicBezTo>
                    <a:pt x="672" y="516"/>
                    <a:pt x="672" y="516"/>
                    <a:pt x="672" y="516"/>
                  </a:cubicBezTo>
                  <a:cubicBezTo>
                    <a:pt x="672" y="516"/>
                    <a:pt x="671" y="516"/>
                    <a:pt x="671" y="515"/>
                  </a:cubicBezTo>
                  <a:cubicBezTo>
                    <a:pt x="671" y="515"/>
                    <a:pt x="670" y="514"/>
                    <a:pt x="670" y="514"/>
                  </a:cubicBezTo>
                  <a:cubicBezTo>
                    <a:pt x="670" y="514"/>
                    <a:pt x="670" y="514"/>
                    <a:pt x="670" y="514"/>
                  </a:cubicBezTo>
                  <a:cubicBezTo>
                    <a:pt x="670" y="514"/>
                    <a:pt x="670" y="514"/>
                    <a:pt x="670" y="513"/>
                  </a:cubicBezTo>
                  <a:cubicBezTo>
                    <a:pt x="670" y="513"/>
                    <a:pt x="670" y="513"/>
                    <a:pt x="670" y="513"/>
                  </a:cubicBezTo>
                  <a:cubicBezTo>
                    <a:pt x="670" y="513"/>
                    <a:pt x="670" y="513"/>
                    <a:pt x="670" y="513"/>
                  </a:cubicBezTo>
                  <a:cubicBezTo>
                    <a:pt x="670" y="513"/>
                    <a:pt x="670" y="513"/>
                    <a:pt x="670" y="513"/>
                  </a:cubicBezTo>
                  <a:cubicBezTo>
                    <a:pt x="670" y="513"/>
                    <a:pt x="670" y="513"/>
                    <a:pt x="670" y="513"/>
                  </a:cubicBezTo>
                  <a:cubicBezTo>
                    <a:pt x="669" y="513"/>
                    <a:pt x="669" y="513"/>
                    <a:pt x="669" y="513"/>
                  </a:cubicBezTo>
                  <a:cubicBezTo>
                    <a:pt x="669" y="513"/>
                    <a:pt x="669" y="513"/>
                    <a:pt x="669" y="513"/>
                  </a:cubicBezTo>
                  <a:cubicBezTo>
                    <a:pt x="669" y="512"/>
                    <a:pt x="669" y="512"/>
                    <a:pt x="668" y="512"/>
                  </a:cubicBezTo>
                  <a:cubicBezTo>
                    <a:pt x="668" y="512"/>
                    <a:pt x="668" y="513"/>
                    <a:pt x="669" y="514"/>
                  </a:cubicBezTo>
                  <a:cubicBezTo>
                    <a:pt x="669" y="514"/>
                    <a:pt x="669" y="514"/>
                    <a:pt x="669" y="514"/>
                  </a:cubicBezTo>
                  <a:cubicBezTo>
                    <a:pt x="669" y="514"/>
                    <a:pt x="669" y="514"/>
                    <a:pt x="670" y="514"/>
                  </a:cubicBezTo>
                  <a:cubicBezTo>
                    <a:pt x="670" y="514"/>
                    <a:pt x="670" y="514"/>
                    <a:pt x="670" y="514"/>
                  </a:cubicBezTo>
                  <a:cubicBezTo>
                    <a:pt x="670" y="515"/>
                    <a:pt x="670" y="515"/>
                    <a:pt x="670" y="515"/>
                  </a:cubicBezTo>
                  <a:cubicBezTo>
                    <a:pt x="670" y="515"/>
                    <a:pt x="669" y="515"/>
                    <a:pt x="669" y="515"/>
                  </a:cubicBezTo>
                  <a:cubicBezTo>
                    <a:pt x="669" y="515"/>
                    <a:pt x="669" y="515"/>
                    <a:pt x="669" y="515"/>
                  </a:cubicBezTo>
                  <a:cubicBezTo>
                    <a:pt x="669" y="515"/>
                    <a:pt x="669" y="515"/>
                    <a:pt x="669" y="515"/>
                  </a:cubicBezTo>
                  <a:cubicBezTo>
                    <a:pt x="669" y="515"/>
                    <a:pt x="669" y="515"/>
                    <a:pt x="669" y="515"/>
                  </a:cubicBezTo>
                  <a:cubicBezTo>
                    <a:pt x="669" y="515"/>
                    <a:pt x="669" y="515"/>
                    <a:pt x="669" y="515"/>
                  </a:cubicBezTo>
                  <a:cubicBezTo>
                    <a:pt x="670" y="514"/>
                    <a:pt x="670" y="514"/>
                    <a:pt x="670" y="514"/>
                  </a:cubicBezTo>
                  <a:cubicBezTo>
                    <a:pt x="670" y="515"/>
                    <a:pt x="670" y="515"/>
                    <a:pt x="670" y="515"/>
                  </a:cubicBezTo>
                  <a:cubicBezTo>
                    <a:pt x="670" y="515"/>
                    <a:pt x="671" y="516"/>
                    <a:pt x="671" y="516"/>
                  </a:cubicBezTo>
                  <a:cubicBezTo>
                    <a:pt x="671" y="516"/>
                    <a:pt x="671" y="517"/>
                    <a:pt x="671" y="517"/>
                  </a:cubicBezTo>
                  <a:cubicBezTo>
                    <a:pt x="671" y="517"/>
                    <a:pt x="671" y="518"/>
                    <a:pt x="671" y="518"/>
                  </a:cubicBezTo>
                  <a:cubicBezTo>
                    <a:pt x="671" y="518"/>
                    <a:pt x="671" y="518"/>
                    <a:pt x="671" y="518"/>
                  </a:cubicBezTo>
                  <a:cubicBezTo>
                    <a:pt x="671" y="519"/>
                    <a:pt x="671" y="519"/>
                    <a:pt x="671" y="519"/>
                  </a:cubicBezTo>
                  <a:cubicBezTo>
                    <a:pt x="671" y="520"/>
                    <a:pt x="671" y="520"/>
                    <a:pt x="671" y="520"/>
                  </a:cubicBezTo>
                  <a:cubicBezTo>
                    <a:pt x="671" y="520"/>
                    <a:pt x="671" y="521"/>
                    <a:pt x="671" y="521"/>
                  </a:cubicBezTo>
                  <a:cubicBezTo>
                    <a:pt x="671" y="521"/>
                    <a:pt x="671" y="521"/>
                    <a:pt x="671" y="521"/>
                  </a:cubicBezTo>
                  <a:cubicBezTo>
                    <a:pt x="671" y="522"/>
                    <a:pt x="671" y="522"/>
                    <a:pt x="671" y="522"/>
                  </a:cubicBezTo>
                  <a:cubicBezTo>
                    <a:pt x="671" y="522"/>
                    <a:pt x="671" y="522"/>
                    <a:pt x="672" y="522"/>
                  </a:cubicBezTo>
                  <a:cubicBezTo>
                    <a:pt x="672" y="522"/>
                    <a:pt x="672" y="522"/>
                    <a:pt x="672" y="522"/>
                  </a:cubicBezTo>
                  <a:cubicBezTo>
                    <a:pt x="672" y="522"/>
                    <a:pt x="672" y="522"/>
                    <a:pt x="672" y="523"/>
                  </a:cubicBezTo>
                  <a:cubicBezTo>
                    <a:pt x="672" y="523"/>
                    <a:pt x="672" y="524"/>
                    <a:pt x="672" y="524"/>
                  </a:cubicBezTo>
                  <a:cubicBezTo>
                    <a:pt x="672" y="524"/>
                    <a:pt x="671" y="524"/>
                    <a:pt x="671" y="524"/>
                  </a:cubicBezTo>
                  <a:cubicBezTo>
                    <a:pt x="671" y="525"/>
                    <a:pt x="671" y="525"/>
                    <a:pt x="671" y="526"/>
                  </a:cubicBezTo>
                  <a:cubicBezTo>
                    <a:pt x="671" y="526"/>
                    <a:pt x="671" y="526"/>
                    <a:pt x="671" y="526"/>
                  </a:cubicBezTo>
                  <a:cubicBezTo>
                    <a:pt x="671" y="527"/>
                    <a:pt x="671" y="527"/>
                    <a:pt x="671" y="527"/>
                  </a:cubicBezTo>
                  <a:cubicBezTo>
                    <a:pt x="670" y="527"/>
                    <a:pt x="670" y="527"/>
                    <a:pt x="671" y="528"/>
                  </a:cubicBezTo>
                  <a:cubicBezTo>
                    <a:pt x="671" y="528"/>
                    <a:pt x="671" y="528"/>
                    <a:pt x="671" y="528"/>
                  </a:cubicBezTo>
                  <a:cubicBezTo>
                    <a:pt x="671" y="528"/>
                    <a:pt x="672" y="528"/>
                    <a:pt x="672" y="529"/>
                  </a:cubicBezTo>
                  <a:cubicBezTo>
                    <a:pt x="672" y="529"/>
                    <a:pt x="672" y="530"/>
                    <a:pt x="672" y="530"/>
                  </a:cubicBezTo>
                  <a:cubicBezTo>
                    <a:pt x="672" y="530"/>
                    <a:pt x="672" y="530"/>
                    <a:pt x="672" y="530"/>
                  </a:cubicBezTo>
                  <a:cubicBezTo>
                    <a:pt x="672" y="530"/>
                    <a:pt x="673" y="530"/>
                    <a:pt x="673" y="531"/>
                  </a:cubicBezTo>
                  <a:cubicBezTo>
                    <a:pt x="673" y="531"/>
                    <a:pt x="673" y="531"/>
                    <a:pt x="673" y="532"/>
                  </a:cubicBezTo>
                  <a:cubicBezTo>
                    <a:pt x="673" y="532"/>
                    <a:pt x="673" y="532"/>
                    <a:pt x="673" y="532"/>
                  </a:cubicBezTo>
                  <a:cubicBezTo>
                    <a:pt x="672" y="533"/>
                    <a:pt x="672" y="533"/>
                    <a:pt x="672" y="533"/>
                  </a:cubicBezTo>
                  <a:cubicBezTo>
                    <a:pt x="672" y="534"/>
                    <a:pt x="672" y="534"/>
                    <a:pt x="672" y="534"/>
                  </a:cubicBezTo>
                  <a:cubicBezTo>
                    <a:pt x="672" y="534"/>
                    <a:pt x="672" y="534"/>
                    <a:pt x="672" y="534"/>
                  </a:cubicBezTo>
                  <a:cubicBezTo>
                    <a:pt x="673" y="534"/>
                    <a:pt x="673" y="534"/>
                    <a:pt x="673" y="535"/>
                  </a:cubicBezTo>
                  <a:cubicBezTo>
                    <a:pt x="673" y="535"/>
                    <a:pt x="673" y="535"/>
                    <a:pt x="673" y="535"/>
                  </a:cubicBezTo>
                  <a:cubicBezTo>
                    <a:pt x="672" y="537"/>
                    <a:pt x="672" y="537"/>
                    <a:pt x="672" y="537"/>
                  </a:cubicBezTo>
                  <a:cubicBezTo>
                    <a:pt x="672" y="537"/>
                    <a:pt x="672" y="538"/>
                    <a:pt x="672" y="538"/>
                  </a:cubicBezTo>
                  <a:cubicBezTo>
                    <a:pt x="672" y="538"/>
                    <a:pt x="672" y="538"/>
                    <a:pt x="672" y="538"/>
                  </a:cubicBezTo>
                  <a:cubicBezTo>
                    <a:pt x="672" y="538"/>
                    <a:pt x="673" y="538"/>
                    <a:pt x="673" y="539"/>
                  </a:cubicBezTo>
                  <a:cubicBezTo>
                    <a:pt x="673" y="539"/>
                    <a:pt x="673" y="539"/>
                    <a:pt x="673" y="539"/>
                  </a:cubicBezTo>
                  <a:cubicBezTo>
                    <a:pt x="673" y="539"/>
                    <a:pt x="673" y="539"/>
                    <a:pt x="673" y="540"/>
                  </a:cubicBezTo>
                  <a:cubicBezTo>
                    <a:pt x="673" y="540"/>
                    <a:pt x="673" y="540"/>
                    <a:pt x="673" y="540"/>
                  </a:cubicBezTo>
                  <a:cubicBezTo>
                    <a:pt x="673" y="540"/>
                    <a:pt x="673" y="540"/>
                    <a:pt x="673" y="540"/>
                  </a:cubicBezTo>
                  <a:cubicBezTo>
                    <a:pt x="673" y="540"/>
                    <a:pt x="672" y="540"/>
                    <a:pt x="672" y="540"/>
                  </a:cubicBezTo>
                  <a:cubicBezTo>
                    <a:pt x="672" y="540"/>
                    <a:pt x="672" y="540"/>
                    <a:pt x="672" y="540"/>
                  </a:cubicBezTo>
                  <a:cubicBezTo>
                    <a:pt x="672" y="540"/>
                    <a:pt x="672" y="540"/>
                    <a:pt x="672" y="540"/>
                  </a:cubicBezTo>
                  <a:cubicBezTo>
                    <a:pt x="671" y="540"/>
                    <a:pt x="671" y="540"/>
                    <a:pt x="671" y="540"/>
                  </a:cubicBezTo>
                  <a:cubicBezTo>
                    <a:pt x="671" y="540"/>
                    <a:pt x="671" y="540"/>
                    <a:pt x="670" y="540"/>
                  </a:cubicBezTo>
                  <a:cubicBezTo>
                    <a:pt x="670" y="541"/>
                    <a:pt x="670" y="541"/>
                    <a:pt x="670" y="541"/>
                  </a:cubicBezTo>
                  <a:cubicBezTo>
                    <a:pt x="670" y="541"/>
                    <a:pt x="670" y="541"/>
                    <a:pt x="670" y="541"/>
                  </a:cubicBezTo>
                  <a:cubicBezTo>
                    <a:pt x="670" y="541"/>
                    <a:pt x="669" y="541"/>
                    <a:pt x="669" y="541"/>
                  </a:cubicBezTo>
                  <a:cubicBezTo>
                    <a:pt x="669" y="541"/>
                    <a:pt x="669" y="541"/>
                    <a:pt x="668" y="541"/>
                  </a:cubicBezTo>
                  <a:cubicBezTo>
                    <a:pt x="668" y="541"/>
                    <a:pt x="668" y="541"/>
                    <a:pt x="668" y="541"/>
                  </a:cubicBezTo>
                  <a:cubicBezTo>
                    <a:pt x="668" y="542"/>
                    <a:pt x="667" y="542"/>
                    <a:pt x="666" y="542"/>
                  </a:cubicBezTo>
                  <a:cubicBezTo>
                    <a:pt x="666" y="542"/>
                    <a:pt x="666" y="542"/>
                    <a:pt x="666" y="542"/>
                  </a:cubicBezTo>
                  <a:cubicBezTo>
                    <a:pt x="666" y="543"/>
                    <a:pt x="666" y="543"/>
                    <a:pt x="665" y="544"/>
                  </a:cubicBezTo>
                  <a:cubicBezTo>
                    <a:pt x="665" y="544"/>
                    <a:pt x="665" y="544"/>
                    <a:pt x="665" y="544"/>
                  </a:cubicBezTo>
                  <a:cubicBezTo>
                    <a:pt x="665" y="544"/>
                    <a:pt x="665" y="545"/>
                    <a:pt x="665" y="545"/>
                  </a:cubicBezTo>
                  <a:cubicBezTo>
                    <a:pt x="667" y="546"/>
                    <a:pt x="668" y="547"/>
                    <a:pt x="668" y="548"/>
                  </a:cubicBezTo>
                  <a:cubicBezTo>
                    <a:pt x="669" y="549"/>
                    <a:pt x="670" y="549"/>
                    <a:pt x="670" y="550"/>
                  </a:cubicBezTo>
                  <a:cubicBezTo>
                    <a:pt x="670" y="550"/>
                    <a:pt x="670" y="550"/>
                    <a:pt x="670" y="551"/>
                  </a:cubicBezTo>
                  <a:cubicBezTo>
                    <a:pt x="670" y="551"/>
                    <a:pt x="670" y="551"/>
                    <a:pt x="670" y="551"/>
                  </a:cubicBezTo>
                  <a:cubicBezTo>
                    <a:pt x="671" y="552"/>
                    <a:pt x="670" y="552"/>
                    <a:pt x="670" y="553"/>
                  </a:cubicBezTo>
                  <a:cubicBezTo>
                    <a:pt x="670" y="553"/>
                    <a:pt x="670" y="553"/>
                    <a:pt x="670" y="553"/>
                  </a:cubicBezTo>
                  <a:cubicBezTo>
                    <a:pt x="670" y="554"/>
                    <a:pt x="670" y="556"/>
                    <a:pt x="670" y="557"/>
                  </a:cubicBezTo>
                  <a:cubicBezTo>
                    <a:pt x="669" y="557"/>
                    <a:pt x="669" y="557"/>
                    <a:pt x="669" y="557"/>
                  </a:cubicBezTo>
                  <a:cubicBezTo>
                    <a:pt x="670" y="558"/>
                    <a:pt x="669" y="558"/>
                    <a:pt x="669" y="558"/>
                  </a:cubicBezTo>
                  <a:cubicBezTo>
                    <a:pt x="669" y="559"/>
                    <a:pt x="669" y="559"/>
                    <a:pt x="669" y="559"/>
                  </a:cubicBezTo>
                  <a:cubicBezTo>
                    <a:pt x="669" y="559"/>
                    <a:pt x="669" y="559"/>
                    <a:pt x="669" y="559"/>
                  </a:cubicBezTo>
                  <a:cubicBezTo>
                    <a:pt x="669" y="559"/>
                    <a:pt x="669" y="559"/>
                    <a:pt x="669" y="559"/>
                  </a:cubicBezTo>
                  <a:cubicBezTo>
                    <a:pt x="669" y="559"/>
                    <a:pt x="669" y="560"/>
                    <a:pt x="669" y="560"/>
                  </a:cubicBezTo>
                  <a:cubicBezTo>
                    <a:pt x="669" y="560"/>
                    <a:pt x="670" y="560"/>
                    <a:pt x="670" y="560"/>
                  </a:cubicBezTo>
                  <a:cubicBezTo>
                    <a:pt x="670" y="560"/>
                    <a:pt x="670" y="560"/>
                    <a:pt x="670" y="560"/>
                  </a:cubicBezTo>
                  <a:cubicBezTo>
                    <a:pt x="670" y="560"/>
                    <a:pt x="670" y="560"/>
                    <a:pt x="670" y="560"/>
                  </a:cubicBezTo>
                  <a:cubicBezTo>
                    <a:pt x="671" y="560"/>
                    <a:pt x="671" y="561"/>
                    <a:pt x="671" y="562"/>
                  </a:cubicBezTo>
                  <a:cubicBezTo>
                    <a:pt x="671" y="562"/>
                    <a:pt x="671" y="562"/>
                    <a:pt x="671" y="562"/>
                  </a:cubicBezTo>
                  <a:cubicBezTo>
                    <a:pt x="672" y="562"/>
                    <a:pt x="672" y="563"/>
                    <a:pt x="672" y="563"/>
                  </a:cubicBezTo>
                  <a:cubicBezTo>
                    <a:pt x="672" y="563"/>
                    <a:pt x="672" y="563"/>
                    <a:pt x="672" y="563"/>
                  </a:cubicBezTo>
                  <a:cubicBezTo>
                    <a:pt x="672" y="564"/>
                    <a:pt x="672" y="564"/>
                    <a:pt x="674" y="564"/>
                  </a:cubicBezTo>
                  <a:cubicBezTo>
                    <a:pt x="674" y="564"/>
                    <a:pt x="674" y="564"/>
                    <a:pt x="674" y="564"/>
                  </a:cubicBezTo>
                  <a:cubicBezTo>
                    <a:pt x="674" y="564"/>
                    <a:pt x="674" y="564"/>
                    <a:pt x="674" y="564"/>
                  </a:cubicBezTo>
                  <a:cubicBezTo>
                    <a:pt x="674" y="565"/>
                    <a:pt x="673" y="565"/>
                    <a:pt x="673" y="565"/>
                  </a:cubicBezTo>
                  <a:cubicBezTo>
                    <a:pt x="673" y="566"/>
                    <a:pt x="673" y="566"/>
                    <a:pt x="673" y="566"/>
                  </a:cubicBezTo>
                  <a:cubicBezTo>
                    <a:pt x="672" y="566"/>
                    <a:pt x="672" y="566"/>
                    <a:pt x="672" y="566"/>
                  </a:cubicBezTo>
                  <a:cubicBezTo>
                    <a:pt x="672" y="566"/>
                    <a:pt x="672" y="566"/>
                    <a:pt x="672" y="566"/>
                  </a:cubicBezTo>
                  <a:cubicBezTo>
                    <a:pt x="672" y="566"/>
                    <a:pt x="672" y="566"/>
                    <a:pt x="672" y="566"/>
                  </a:cubicBezTo>
                  <a:cubicBezTo>
                    <a:pt x="672" y="566"/>
                    <a:pt x="672" y="566"/>
                    <a:pt x="672" y="566"/>
                  </a:cubicBezTo>
                  <a:cubicBezTo>
                    <a:pt x="672" y="566"/>
                    <a:pt x="672" y="566"/>
                    <a:pt x="672" y="566"/>
                  </a:cubicBezTo>
                  <a:cubicBezTo>
                    <a:pt x="671" y="566"/>
                    <a:pt x="671" y="565"/>
                    <a:pt x="671" y="565"/>
                  </a:cubicBezTo>
                  <a:cubicBezTo>
                    <a:pt x="671" y="565"/>
                    <a:pt x="671" y="565"/>
                    <a:pt x="671" y="565"/>
                  </a:cubicBezTo>
                  <a:cubicBezTo>
                    <a:pt x="671" y="565"/>
                    <a:pt x="671" y="565"/>
                    <a:pt x="671" y="565"/>
                  </a:cubicBezTo>
                  <a:cubicBezTo>
                    <a:pt x="670" y="566"/>
                    <a:pt x="669" y="566"/>
                    <a:pt x="669" y="566"/>
                  </a:cubicBezTo>
                  <a:cubicBezTo>
                    <a:pt x="668" y="567"/>
                    <a:pt x="668" y="568"/>
                    <a:pt x="667" y="568"/>
                  </a:cubicBezTo>
                  <a:cubicBezTo>
                    <a:pt x="667" y="569"/>
                    <a:pt x="666" y="569"/>
                    <a:pt x="665" y="569"/>
                  </a:cubicBezTo>
                  <a:cubicBezTo>
                    <a:pt x="665" y="569"/>
                    <a:pt x="665" y="569"/>
                    <a:pt x="665" y="569"/>
                  </a:cubicBezTo>
                  <a:cubicBezTo>
                    <a:pt x="664" y="569"/>
                    <a:pt x="664" y="569"/>
                    <a:pt x="664" y="569"/>
                  </a:cubicBezTo>
                  <a:cubicBezTo>
                    <a:pt x="664" y="569"/>
                    <a:pt x="664" y="569"/>
                    <a:pt x="664" y="569"/>
                  </a:cubicBezTo>
                  <a:cubicBezTo>
                    <a:pt x="663" y="569"/>
                    <a:pt x="663" y="570"/>
                    <a:pt x="662" y="571"/>
                  </a:cubicBezTo>
                  <a:cubicBezTo>
                    <a:pt x="662" y="571"/>
                    <a:pt x="662" y="571"/>
                    <a:pt x="662" y="571"/>
                  </a:cubicBezTo>
                  <a:cubicBezTo>
                    <a:pt x="662" y="571"/>
                    <a:pt x="662" y="571"/>
                    <a:pt x="662" y="571"/>
                  </a:cubicBezTo>
                  <a:cubicBezTo>
                    <a:pt x="663" y="571"/>
                    <a:pt x="663" y="571"/>
                    <a:pt x="663" y="571"/>
                  </a:cubicBezTo>
                  <a:cubicBezTo>
                    <a:pt x="663" y="572"/>
                    <a:pt x="663" y="572"/>
                    <a:pt x="664" y="572"/>
                  </a:cubicBezTo>
                  <a:cubicBezTo>
                    <a:pt x="664" y="572"/>
                    <a:pt x="664" y="572"/>
                    <a:pt x="664" y="572"/>
                  </a:cubicBezTo>
                  <a:cubicBezTo>
                    <a:pt x="664" y="571"/>
                    <a:pt x="664" y="571"/>
                    <a:pt x="664" y="571"/>
                  </a:cubicBezTo>
                  <a:cubicBezTo>
                    <a:pt x="664" y="571"/>
                    <a:pt x="664" y="571"/>
                    <a:pt x="664" y="570"/>
                  </a:cubicBezTo>
                  <a:cubicBezTo>
                    <a:pt x="664" y="570"/>
                    <a:pt x="665" y="570"/>
                    <a:pt x="665" y="570"/>
                  </a:cubicBezTo>
                  <a:cubicBezTo>
                    <a:pt x="666" y="570"/>
                    <a:pt x="667" y="570"/>
                    <a:pt x="667" y="570"/>
                  </a:cubicBezTo>
                  <a:cubicBezTo>
                    <a:pt x="667" y="570"/>
                    <a:pt x="667" y="570"/>
                    <a:pt x="668" y="570"/>
                  </a:cubicBezTo>
                  <a:cubicBezTo>
                    <a:pt x="668" y="570"/>
                    <a:pt x="668" y="570"/>
                    <a:pt x="668" y="570"/>
                  </a:cubicBezTo>
                  <a:cubicBezTo>
                    <a:pt x="669" y="570"/>
                    <a:pt x="669" y="570"/>
                    <a:pt x="669" y="570"/>
                  </a:cubicBezTo>
                  <a:cubicBezTo>
                    <a:pt x="669" y="570"/>
                    <a:pt x="669" y="570"/>
                    <a:pt x="669" y="570"/>
                  </a:cubicBezTo>
                  <a:cubicBezTo>
                    <a:pt x="669" y="569"/>
                    <a:pt x="669" y="569"/>
                    <a:pt x="669" y="569"/>
                  </a:cubicBezTo>
                  <a:cubicBezTo>
                    <a:pt x="670" y="567"/>
                    <a:pt x="672" y="566"/>
                    <a:pt x="673" y="566"/>
                  </a:cubicBezTo>
                  <a:cubicBezTo>
                    <a:pt x="673" y="566"/>
                    <a:pt x="674" y="566"/>
                    <a:pt x="674" y="566"/>
                  </a:cubicBezTo>
                  <a:cubicBezTo>
                    <a:pt x="674" y="565"/>
                    <a:pt x="674" y="565"/>
                    <a:pt x="675" y="565"/>
                  </a:cubicBezTo>
                  <a:cubicBezTo>
                    <a:pt x="675" y="565"/>
                    <a:pt x="675" y="565"/>
                    <a:pt x="675" y="565"/>
                  </a:cubicBezTo>
                  <a:cubicBezTo>
                    <a:pt x="675" y="565"/>
                    <a:pt x="675" y="564"/>
                    <a:pt x="675" y="564"/>
                  </a:cubicBezTo>
                  <a:cubicBezTo>
                    <a:pt x="675" y="564"/>
                    <a:pt x="675" y="564"/>
                    <a:pt x="675" y="564"/>
                  </a:cubicBezTo>
                  <a:cubicBezTo>
                    <a:pt x="676" y="564"/>
                    <a:pt x="676" y="564"/>
                    <a:pt x="676" y="564"/>
                  </a:cubicBezTo>
                  <a:cubicBezTo>
                    <a:pt x="676" y="564"/>
                    <a:pt x="677" y="565"/>
                    <a:pt x="677" y="565"/>
                  </a:cubicBezTo>
                  <a:cubicBezTo>
                    <a:pt x="677" y="565"/>
                    <a:pt x="677" y="565"/>
                    <a:pt x="677" y="566"/>
                  </a:cubicBezTo>
                  <a:cubicBezTo>
                    <a:pt x="677" y="566"/>
                    <a:pt x="678" y="566"/>
                    <a:pt x="678" y="566"/>
                  </a:cubicBezTo>
                  <a:cubicBezTo>
                    <a:pt x="678" y="567"/>
                    <a:pt x="677" y="568"/>
                    <a:pt x="677" y="568"/>
                  </a:cubicBezTo>
                  <a:cubicBezTo>
                    <a:pt x="676" y="569"/>
                    <a:pt x="676" y="569"/>
                    <a:pt x="676" y="570"/>
                  </a:cubicBezTo>
                  <a:cubicBezTo>
                    <a:pt x="676" y="570"/>
                    <a:pt x="676" y="570"/>
                    <a:pt x="676" y="570"/>
                  </a:cubicBezTo>
                  <a:cubicBezTo>
                    <a:pt x="676" y="571"/>
                    <a:pt x="676" y="571"/>
                    <a:pt x="676" y="572"/>
                  </a:cubicBezTo>
                  <a:cubicBezTo>
                    <a:pt x="676" y="572"/>
                    <a:pt x="676" y="572"/>
                    <a:pt x="676" y="572"/>
                  </a:cubicBezTo>
                  <a:cubicBezTo>
                    <a:pt x="676" y="573"/>
                    <a:pt x="675" y="573"/>
                    <a:pt x="675" y="573"/>
                  </a:cubicBezTo>
                  <a:cubicBezTo>
                    <a:pt x="675" y="574"/>
                    <a:pt x="675" y="574"/>
                    <a:pt x="675" y="574"/>
                  </a:cubicBezTo>
                  <a:cubicBezTo>
                    <a:pt x="675" y="574"/>
                    <a:pt x="675" y="575"/>
                    <a:pt x="675" y="575"/>
                  </a:cubicBezTo>
                  <a:cubicBezTo>
                    <a:pt x="675" y="575"/>
                    <a:pt x="675" y="576"/>
                    <a:pt x="675" y="576"/>
                  </a:cubicBezTo>
                  <a:cubicBezTo>
                    <a:pt x="676" y="576"/>
                    <a:pt x="676" y="576"/>
                    <a:pt x="676" y="576"/>
                  </a:cubicBezTo>
                  <a:cubicBezTo>
                    <a:pt x="674" y="577"/>
                    <a:pt x="674" y="577"/>
                    <a:pt x="674" y="577"/>
                  </a:cubicBezTo>
                  <a:cubicBezTo>
                    <a:pt x="674" y="577"/>
                    <a:pt x="674" y="577"/>
                    <a:pt x="674" y="577"/>
                  </a:cubicBezTo>
                  <a:cubicBezTo>
                    <a:pt x="674" y="577"/>
                    <a:pt x="674" y="577"/>
                    <a:pt x="674" y="577"/>
                  </a:cubicBezTo>
                  <a:cubicBezTo>
                    <a:pt x="674" y="577"/>
                    <a:pt x="674" y="577"/>
                    <a:pt x="673" y="577"/>
                  </a:cubicBezTo>
                  <a:cubicBezTo>
                    <a:pt x="673" y="577"/>
                    <a:pt x="673" y="577"/>
                    <a:pt x="672" y="577"/>
                  </a:cubicBezTo>
                  <a:cubicBezTo>
                    <a:pt x="672" y="577"/>
                    <a:pt x="672" y="577"/>
                    <a:pt x="672" y="578"/>
                  </a:cubicBezTo>
                  <a:cubicBezTo>
                    <a:pt x="672" y="578"/>
                    <a:pt x="672" y="578"/>
                    <a:pt x="672" y="578"/>
                  </a:cubicBezTo>
                  <a:cubicBezTo>
                    <a:pt x="672" y="578"/>
                    <a:pt x="672" y="578"/>
                    <a:pt x="672" y="578"/>
                  </a:cubicBezTo>
                  <a:cubicBezTo>
                    <a:pt x="673" y="578"/>
                    <a:pt x="673" y="578"/>
                    <a:pt x="673" y="578"/>
                  </a:cubicBezTo>
                  <a:cubicBezTo>
                    <a:pt x="673" y="578"/>
                    <a:pt x="673" y="578"/>
                    <a:pt x="673" y="578"/>
                  </a:cubicBezTo>
                  <a:cubicBezTo>
                    <a:pt x="674" y="577"/>
                    <a:pt x="675" y="577"/>
                    <a:pt x="676" y="577"/>
                  </a:cubicBezTo>
                  <a:cubicBezTo>
                    <a:pt x="676" y="577"/>
                    <a:pt x="676" y="577"/>
                    <a:pt x="676" y="576"/>
                  </a:cubicBezTo>
                  <a:cubicBezTo>
                    <a:pt x="676" y="576"/>
                    <a:pt x="676" y="576"/>
                    <a:pt x="676" y="576"/>
                  </a:cubicBezTo>
                  <a:cubicBezTo>
                    <a:pt x="676" y="576"/>
                    <a:pt x="676" y="576"/>
                    <a:pt x="676" y="576"/>
                  </a:cubicBezTo>
                  <a:cubicBezTo>
                    <a:pt x="676" y="576"/>
                    <a:pt x="676" y="576"/>
                    <a:pt x="676" y="576"/>
                  </a:cubicBezTo>
                  <a:cubicBezTo>
                    <a:pt x="676" y="576"/>
                    <a:pt x="676" y="576"/>
                    <a:pt x="676" y="576"/>
                  </a:cubicBezTo>
                  <a:cubicBezTo>
                    <a:pt x="676" y="576"/>
                    <a:pt x="676" y="576"/>
                    <a:pt x="676" y="576"/>
                  </a:cubicBezTo>
                  <a:cubicBezTo>
                    <a:pt x="676" y="576"/>
                    <a:pt x="676" y="576"/>
                    <a:pt x="676" y="576"/>
                  </a:cubicBezTo>
                  <a:cubicBezTo>
                    <a:pt x="676" y="576"/>
                    <a:pt x="676" y="576"/>
                    <a:pt x="676" y="576"/>
                  </a:cubicBezTo>
                  <a:cubicBezTo>
                    <a:pt x="676" y="576"/>
                    <a:pt x="676" y="575"/>
                    <a:pt x="676" y="575"/>
                  </a:cubicBezTo>
                  <a:cubicBezTo>
                    <a:pt x="676" y="574"/>
                    <a:pt x="676" y="574"/>
                    <a:pt x="676" y="573"/>
                  </a:cubicBezTo>
                  <a:cubicBezTo>
                    <a:pt x="676" y="573"/>
                    <a:pt x="676" y="573"/>
                    <a:pt x="677" y="573"/>
                  </a:cubicBezTo>
                  <a:cubicBezTo>
                    <a:pt x="677" y="573"/>
                    <a:pt x="677" y="573"/>
                    <a:pt x="677" y="573"/>
                  </a:cubicBezTo>
                  <a:cubicBezTo>
                    <a:pt x="677" y="573"/>
                    <a:pt x="677" y="572"/>
                    <a:pt x="677" y="572"/>
                  </a:cubicBezTo>
                  <a:cubicBezTo>
                    <a:pt x="677" y="572"/>
                    <a:pt x="677" y="572"/>
                    <a:pt x="677" y="572"/>
                  </a:cubicBezTo>
                  <a:cubicBezTo>
                    <a:pt x="677" y="571"/>
                    <a:pt x="677" y="571"/>
                    <a:pt x="677" y="571"/>
                  </a:cubicBezTo>
                  <a:cubicBezTo>
                    <a:pt x="677" y="571"/>
                    <a:pt x="677" y="570"/>
                    <a:pt x="677" y="569"/>
                  </a:cubicBezTo>
                  <a:cubicBezTo>
                    <a:pt x="678" y="569"/>
                    <a:pt x="678" y="569"/>
                    <a:pt x="678" y="569"/>
                  </a:cubicBezTo>
                  <a:cubicBezTo>
                    <a:pt x="678" y="569"/>
                    <a:pt x="678" y="569"/>
                    <a:pt x="678" y="568"/>
                  </a:cubicBezTo>
                  <a:cubicBezTo>
                    <a:pt x="678" y="568"/>
                    <a:pt x="679" y="568"/>
                    <a:pt x="679" y="568"/>
                  </a:cubicBezTo>
                  <a:cubicBezTo>
                    <a:pt x="679" y="567"/>
                    <a:pt x="679" y="567"/>
                    <a:pt x="679" y="567"/>
                  </a:cubicBezTo>
                  <a:cubicBezTo>
                    <a:pt x="679" y="567"/>
                    <a:pt x="679" y="567"/>
                    <a:pt x="679" y="567"/>
                  </a:cubicBezTo>
                  <a:cubicBezTo>
                    <a:pt x="679" y="567"/>
                    <a:pt x="679" y="567"/>
                    <a:pt x="679" y="567"/>
                  </a:cubicBezTo>
                  <a:cubicBezTo>
                    <a:pt x="679" y="567"/>
                    <a:pt x="679" y="567"/>
                    <a:pt x="679" y="567"/>
                  </a:cubicBezTo>
                  <a:cubicBezTo>
                    <a:pt x="679" y="566"/>
                    <a:pt x="679" y="566"/>
                    <a:pt x="679" y="566"/>
                  </a:cubicBezTo>
                  <a:cubicBezTo>
                    <a:pt x="679" y="566"/>
                    <a:pt x="679" y="566"/>
                    <a:pt x="679" y="565"/>
                  </a:cubicBezTo>
                  <a:cubicBezTo>
                    <a:pt x="679" y="565"/>
                    <a:pt x="679" y="565"/>
                    <a:pt x="679" y="565"/>
                  </a:cubicBezTo>
                  <a:cubicBezTo>
                    <a:pt x="679" y="565"/>
                    <a:pt x="679" y="565"/>
                    <a:pt x="678" y="565"/>
                  </a:cubicBezTo>
                  <a:cubicBezTo>
                    <a:pt x="678" y="564"/>
                    <a:pt x="678" y="564"/>
                    <a:pt x="678" y="564"/>
                  </a:cubicBezTo>
                  <a:cubicBezTo>
                    <a:pt x="678" y="563"/>
                    <a:pt x="678" y="563"/>
                    <a:pt x="678" y="563"/>
                  </a:cubicBezTo>
                  <a:cubicBezTo>
                    <a:pt x="678" y="563"/>
                    <a:pt x="677" y="562"/>
                    <a:pt x="677" y="562"/>
                  </a:cubicBezTo>
                  <a:cubicBezTo>
                    <a:pt x="677" y="562"/>
                    <a:pt x="677" y="562"/>
                    <a:pt x="676" y="562"/>
                  </a:cubicBezTo>
                  <a:cubicBezTo>
                    <a:pt x="676" y="562"/>
                    <a:pt x="675" y="562"/>
                    <a:pt x="675" y="561"/>
                  </a:cubicBezTo>
                  <a:cubicBezTo>
                    <a:pt x="675" y="561"/>
                    <a:pt x="675" y="560"/>
                    <a:pt x="675" y="560"/>
                  </a:cubicBezTo>
                  <a:cubicBezTo>
                    <a:pt x="675" y="560"/>
                    <a:pt x="675" y="560"/>
                    <a:pt x="675" y="560"/>
                  </a:cubicBezTo>
                  <a:cubicBezTo>
                    <a:pt x="675" y="560"/>
                    <a:pt x="675" y="560"/>
                    <a:pt x="675" y="560"/>
                  </a:cubicBezTo>
                  <a:cubicBezTo>
                    <a:pt x="673" y="560"/>
                    <a:pt x="673" y="559"/>
                    <a:pt x="673" y="558"/>
                  </a:cubicBezTo>
                  <a:cubicBezTo>
                    <a:pt x="673" y="557"/>
                    <a:pt x="673" y="557"/>
                    <a:pt x="673" y="557"/>
                  </a:cubicBezTo>
                  <a:cubicBezTo>
                    <a:pt x="673" y="557"/>
                    <a:pt x="673" y="557"/>
                    <a:pt x="673" y="556"/>
                  </a:cubicBezTo>
                  <a:cubicBezTo>
                    <a:pt x="673" y="556"/>
                    <a:pt x="673" y="556"/>
                    <a:pt x="673" y="555"/>
                  </a:cubicBezTo>
                  <a:cubicBezTo>
                    <a:pt x="673" y="555"/>
                    <a:pt x="673" y="555"/>
                    <a:pt x="673" y="555"/>
                  </a:cubicBezTo>
                  <a:cubicBezTo>
                    <a:pt x="674" y="555"/>
                    <a:pt x="674" y="555"/>
                    <a:pt x="674" y="554"/>
                  </a:cubicBezTo>
                  <a:cubicBezTo>
                    <a:pt x="674" y="554"/>
                    <a:pt x="674" y="554"/>
                    <a:pt x="674" y="554"/>
                  </a:cubicBezTo>
                  <a:cubicBezTo>
                    <a:pt x="675" y="554"/>
                    <a:pt x="675" y="554"/>
                    <a:pt x="675" y="554"/>
                  </a:cubicBezTo>
                  <a:cubicBezTo>
                    <a:pt x="676" y="553"/>
                    <a:pt x="676" y="553"/>
                    <a:pt x="677" y="553"/>
                  </a:cubicBezTo>
                  <a:cubicBezTo>
                    <a:pt x="677" y="553"/>
                    <a:pt x="677" y="553"/>
                    <a:pt x="677" y="553"/>
                  </a:cubicBezTo>
                  <a:cubicBezTo>
                    <a:pt x="678" y="553"/>
                    <a:pt x="678" y="553"/>
                    <a:pt x="679" y="554"/>
                  </a:cubicBezTo>
                  <a:cubicBezTo>
                    <a:pt x="679" y="554"/>
                    <a:pt x="679" y="554"/>
                    <a:pt x="679" y="554"/>
                  </a:cubicBezTo>
                  <a:cubicBezTo>
                    <a:pt x="680" y="555"/>
                    <a:pt x="680" y="555"/>
                    <a:pt x="681" y="556"/>
                  </a:cubicBezTo>
                  <a:cubicBezTo>
                    <a:pt x="681" y="556"/>
                    <a:pt x="682" y="557"/>
                    <a:pt x="682" y="557"/>
                  </a:cubicBezTo>
                  <a:cubicBezTo>
                    <a:pt x="682" y="557"/>
                    <a:pt x="682" y="557"/>
                    <a:pt x="682" y="558"/>
                  </a:cubicBezTo>
                  <a:cubicBezTo>
                    <a:pt x="682" y="558"/>
                    <a:pt x="682" y="558"/>
                    <a:pt x="683" y="558"/>
                  </a:cubicBezTo>
                  <a:cubicBezTo>
                    <a:pt x="683" y="559"/>
                    <a:pt x="683" y="559"/>
                    <a:pt x="683" y="560"/>
                  </a:cubicBezTo>
                  <a:cubicBezTo>
                    <a:pt x="683" y="560"/>
                    <a:pt x="684" y="561"/>
                    <a:pt x="684" y="562"/>
                  </a:cubicBezTo>
                  <a:cubicBezTo>
                    <a:pt x="684" y="562"/>
                    <a:pt x="684" y="562"/>
                    <a:pt x="684" y="563"/>
                  </a:cubicBezTo>
                  <a:cubicBezTo>
                    <a:pt x="685" y="564"/>
                    <a:pt x="685" y="565"/>
                    <a:pt x="685" y="566"/>
                  </a:cubicBezTo>
                  <a:cubicBezTo>
                    <a:pt x="685" y="566"/>
                    <a:pt x="685" y="566"/>
                    <a:pt x="685" y="566"/>
                  </a:cubicBezTo>
                  <a:cubicBezTo>
                    <a:pt x="685" y="567"/>
                    <a:pt x="685" y="567"/>
                    <a:pt x="685" y="567"/>
                  </a:cubicBezTo>
                  <a:cubicBezTo>
                    <a:pt x="685" y="567"/>
                    <a:pt x="685" y="567"/>
                    <a:pt x="685" y="567"/>
                  </a:cubicBezTo>
                  <a:cubicBezTo>
                    <a:pt x="686" y="568"/>
                    <a:pt x="686" y="568"/>
                    <a:pt x="685" y="569"/>
                  </a:cubicBezTo>
                  <a:cubicBezTo>
                    <a:pt x="685" y="569"/>
                    <a:pt x="685" y="570"/>
                    <a:pt x="685" y="570"/>
                  </a:cubicBezTo>
                  <a:cubicBezTo>
                    <a:pt x="685" y="571"/>
                    <a:pt x="685" y="571"/>
                    <a:pt x="685" y="572"/>
                  </a:cubicBezTo>
                  <a:cubicBezTo>
                    <a:pt x="685" y="572"/>
                    <a:pt x="685" y="572"/>
                    <a:pt x="685" y="572"/>
                  </a:cubicBezTo>
                  <a:cubicBezTo>
                    <a:pt x="685" y="573"/>
                    <a:pt x="685" y="573"/>
                    <a:pt x="685" y="573"/>
                  </a:cubicBezTo>
                  <a:cubicBezTo>
                    <a:pt x="685" y="573"/>
                    <a:pt x="685" y="573"/>
                    <a:pt x="685" y="573"/>
                  </a:cubicBezTo>
                  <a:cubicBezTo>
                    <a:pt x="685" y="573"/>
                    <a:pt x="686" y="573"/>
                    <a:pt x="686" y="574"/>
                  </a:cubicBezTo>
                  <a:cubicBezTo>
                    <a:pt x="686" y="574"/>
                    <a:pt x="686" y="574"/>
                    <a:pt x="686" y="574"/>
                  </a:cubicBezTo>
                  <a:cubicBezTo>
                    <a:pt x="686" y="574"/>
                    <a:pt x="686" y="574"/>
                    <a:pt x="687" y="575"/>
                  </a:cubicBezTo>
                  <a:cubicBezTo>
                    <a:pt x="687" y="575"/>
                    <a:pt x="687" y="576"/>
                    <a:pt x="687" y="576"/>
                  </a:cubicBezTo>
                  <a:cubicBezTo>
                    <a:pt x="687" y="577"/>
                    <a:pt x="687" y="577"/>
                    <a:pt x="687" y="577"/>
                  </a:cubicBezTo>
                  <a:cubicBezTo>
                    <a:pt x="687" y="577"/>
                    <a:pt x="687" y="578"/>
                    <a:pt x="687" y="578"/>
                  </a:cubicBezTo>
                  <a:cubicBezTo>
                    <a:pt x="687" y="578"/>
                    <a:pt x="687" y="579"/>
                    <a:pt x="687" y="579"/>
                  </a:cubicBezTo>
                  <a:cubicBezTo>
                    <a:pt x="687" y="579"/>
                    <a:pt x="687" y="579"/>
                    <a:pt x="687" y="579"/>
                  </a:cubicBezTo>
                  <a:cubicBezTo>
                    <a:pt x="687" y="579"/>
                    <a:pt x="687" y="580"/>
                    <a:pt x="687" y="580"/>
                  </a:cubicBezTo>
                  <a:cubicBezTo>
                    <a:pt x="687" y="581"/>
                    <a:pt x="688" y="582"/>
                    <a:pt x="687" y="583"/>
                  </a:cubicBezTo>
                  <a:cubicBezTo>
                    <a:pt x="687" y="584"/>
                    <a:pt x="687" y="584"/>
                    <a:pt x="687" y="584"/>
                  </a:cubicBezTo>
                  <a:cubicBezTo>
                    <a:pt x="687" y="584"/>
                    <a:pt x="687" y="585"/>
                    <a:pt x="687" y="585"/>
                  </a:cubicBezTo>
                  <a:cubicBezTo>
                    <a:pt x="687" y="585"/>
                    <a:pt x="687" y="586"/>
                    <a:pt x="687" y="586"/>
                  </a:cubicBezTo>
                  <a:cubicBezTo>
                    <a:pt x="687" y="586"/>
                    <a:pt x="687" y="586"/>
                    <a:pt x="687" y="586"/>
                  </a:cubicBezTo>
                  <a:cubicBezTo>
                    <a:pt x="686" y="587"/>
                    <a:pt x="687" y="587"/>
                    <a:pt x="687" y="588"/>
                  </a:cubicBezTo>
                  <a:cubicBezTo>
                    <a:pt x="687" y="588"/>
                    <a:pt x="687" y="588"/>
                    <a:pt x="687" y="588"/>
                  </a:cubicBezTo>
                  <a:cubicBezTo>
                    <a:pt x="687" y="588"/>
                    <a:pt x="687" y="588"/>
                    <a:pt x="687" y="588"/>
                  </a:cubicBezTo>
                  <a:cubicBezTo>
                    <a:pt x="687" y="588"/>
                    <a:pt x="687" y="589"/>
                    <a:pt x="687" y="589"/>
                  </a:cubicBezTo>
                  <a:cubicBezTo>
                    <a:pt x="687" y="590"/>
                    <a:pt x="687" y="590"/>
                    <a:pt x="688" y="590"/>
                  </a:cubicBezTo>
                  <a:cubicBezTo>
                    <a:pt x="688" y="590"/>
                    <a:pt x="688" y="591"/>
                    <a:pt x="688" y="591"/>
                  </a:cubicBezTo>
                  <a:cubicBezTo>
                    <a:pt x="688" y="591"/>
                    <a:pt x="688" y="591"/>
                    <a:pt x="688" y="591"/>
                  </a:cubicBezTo>
                  <a:cubicBezTo>
                    <a:pt x="689" y="592"/>
                    <a:pt x="690" y="593"/>
                    <a:pt x="690" y="593"/>
                  </a:cubicBezTo>
                  <a:cubicBezTo>
                    <a:pt x="690" y="593"/>
                    <a:pt x="690" y="593"/>
                    <a:pt x="690" y="594"/>
                  </a:cubicBezTo>
                  <a:cubicBezTo>
                    <a:pt x="690" y="594"/>
                    <a:pt x="691" y="595"/>
                    <a:pt x="691" y="595"/>
                  </a:cubicBezTo>
                  <a:cubicBezTo>
                    <a:pt x="691" y="596"/>
                    <a:pt x="691" y="596"/>
                    <a:pt x="691" y="597"/>
                  </a:cubicBezTo>
                  <a:cubicBezTo>
                    <a:pt x="691" y="597"/>
                    <a:pt x="691" y="598"/>
                    <a:pt x="692" y="598"/>
                  </a:cubicBezTo>
                  <a:cubicBezTo>
                    <a:pt x="692" y="598"/>
                    <a:pt x="692" y="599"/>
                    <a:pt x="691" y="599"/>
                  </a:cubicBezTo>
                  <a:cubicBezTo>
                    <a:pt x="691" y="599"/>
                    <a:pt x="691" y="599"/>
                    <a:pt x="691" y="599"/>
                  </a:cubicBezTo>
                  <a:cubicBezTo>
                    <a:pt x="691" y="600"/>
                    <a:pt x="692" y="600"/>
                    <a:pt x="692" y="600"/>
                  </a:cubicBezTo>
                  <a:cubicBezTo>
                    <a:pt x="692" y="600"/>
                    <a:pt x="692" y="600"/>
                    <a:pt x="692" y="600"/>
                  </a:cubicBezTo>
                  <a:cubicBezTo>
                    <a:pt x="692" y="600"/>
                    <a:pt x="692" y="600"/>
                    <a:pt x="692" y="600"/>
                  </a:cubicBezTo>
                  <a:cubicBezTo>
                    <a:pt x="693" y="601"/>
                    <a:pt x="693" y="601"/>
                    <a:pt x="693" y="601"/>
                  </a:cubicBezTo>
                  <a:cubicBezTo>
                    <a:pt x="694" y="601"/>
                    <a:pt x="694" y="601"/>
                    <a:pt x="695" y="602"/>
                  </a:cubicBezTo>
                  <a:cubicBezTo>
                    <a:pt x="696" y="602"/>
                    <a:pt x="696" y="603"/>
                    <a:pt x="696" y="604"/>
                  </a:cubicBezTo>
                  <a:cubicBezTo>
                    <a:pt x="696" y="604"/>
                    <a:pt x="696" y="604"/>
                    <a:pt x="697" y="605"/>
                  </a:cubicBezTo>
                  <a:cubicBezTo>
                    <a:pt x="697" y="605"/>
                    <a:pt x="697" y="605"/>
                    <a:pt x="697" y="605"/>
                  </a:cubicBezTo>
                  <a:cubicBezTo>
                    <a:pt x="697" y="605"/>
                    <a:pt x="698" y="606"/>
                    <a:pt x="698" y="606"/>
                  </a:cubicBezTo>
                  <a:cubicBezTo>
                    <a:pt x="698" y="606"/>
                    <a:pt x="698" y="606"/>
                    <a:pt x="698" y="606"/>
                  </a:cubicBezTo>
                  <a:cubicBezTo>
                    <a:pt x="698" y="606"/>
                    <a:pt x="698" y="606"/>
                    <a:pt x="698" y="606"/>
                  </a:cubicBezTo>
                  <a:cubicBezTo>
                    <a:pt x="698" y="606"/>
                    <a:pt x="699" y="607"/>
                    <a:pt x="699" y="607"/>
                  </a:cubicBezTo>
                  <a:cubicBezTo>
                    <a:pt x="699" y="608"/>
                    <a:pt x="699" y="608"/>
                    <a:pt x="699" y="608"/>
                  </a:cubicBezTo>
                  <a:cubicBezTo>
                    <a:pt x="699" y="608"/>
                    <a:pt x="699" y="609"/>
                    <a:pt x="699" y="609"/>
                  </a:cubicBezTo>
                  <a:cubicBezTo>
                    <a:pt x="700" y="609"/>
                    <a:pt x="700" y="609"/>
                    <a:pt x="701" y="610"/>
                  </a:cubicBezTo>
                  <a:cubicBezTo>
                    <a:pt x="701" y="610"/>
                    <a:pt x="702" y="611"/>
                    <a:pt x="702" y="612"/>
                  </a:cubicBezTo>
                  <a:cubicBezTo>
                    <a:pt x="703" y="612"/>
                    <a:pt x="704" y="612"/>
                    <a:pt x="704" y="613"/>
                  </a:cubicBezTo>
                  <a:cubicBezTo>
                    <a:pt x="704" y="613"/>
                    <a:pt x="704" y="614"/>
                    <a:pt x="704" y="614"/>
                  </a:cubicBezTo>
                  <a:cubicBezTo>
                    <a:pt x="703" y="615"/>
                    <a:pt x="703" y="615"/>
                    <a:pt x="703" y="616"/>
                  </a:cubicBezTo>
                  <a:cubicBezTo>
                    <a:pt x="703" y="616"/>
                    <a:pt x="703" y="616"/>
                    <a:pt x="703" y="616"/>
                  </a:cubicBezTo>
                  <a:cubicBezTo>
                    <a:pt x="703" y="616"/>
                    <a:pt x="703" y="616"/>
                    <a:pt x="703" y="616"/>
                  </a:cubicBezTo>
                  <a:cubicBezTo>
                    <a:pt x="703" y="616"/>
                    <a:pt x="703" y="616"/>
                    <a:pt x="703" y="616"/>
                  </a:cubicBezTo>
                  <a:cubicBezTo>
                    <a:pt x="703" y="616"/>
                    <a:pt x="704" y="615"/>
                    <a:pt x="704" y="615"/>
                  </a:cubicBezTo>
                  <a:cubicBezTo>
                    <a:pt x="704" y="615"/>
                    <a:pt x="704" y="615"/>
                    <a:pt x="704" y="615"/>
                  </a:cubicBezTo>
                  <a:cubicBezTo>
                    <a:pt x="704" y="615"/>
                    <a:pt x="704" y="615"/>
                    <a:pt x="704" y="615"/>
                  </a:cubicBezTo>
                  <a:cubicBezTo>
                    <a:pt x="705" y="615"/>
                    <a:pt x="705" y="615"/>
                    <a:pt x="705" y="615"/>
                  </a:cubicBezTo>
                  <a:cubicBezTo>
                    <a:pt x="705" y="615"/>
                    <a:pt x="705" y="615"/>
                    <a:pt x="705" y="615"/>
                  </a:cubicBezTo>
                  <a:cubicBezTo>
                    <a:pt x="706" y="615"/>
                    <a:pt x="706" y="615"/>
                    <a:pt x="706" y="615"/>
                  </a:cubicBezTo>
                  <a:cubicBezTo>
                    <a:pt x="706" y="616"/>
                    <a:pt x="706" y="616"/>
                    <a:pt x="706" y="616"/>
                  </a:cubicBezTo>
                  <a:cubicBezTo>
                    <a:pt x="706" y="616"/>
                    <a:pt x="706" y="616"/>
                    <a:pt x="706" y="616"/>
                  </a:cubicBezTo>
                  <a:cubicBezTo>
                    <a:pt x="706" y="616"/>
                    <a:pt x="706" y="616"/>
                    <a:pt x="706" y="616"/>
                  </a:cubicBezTo>
                  <a:cubicBezTo>
                    <a:pt x="706" y="616"/>
                    <a:pt x="706" y="617"/>
                    <a:pt x="706" y="617"/>
                  </a:cubicBezTo>
                  <a:cubicBezTo>
                    <a:pt x="705" y="618"/>
                    <a:pt x="705" y="618"/>
                    <a:pt x="704" y="618"/>
                  </a:cubicBezTo>
                  <a:cubicBezTo>
                    <a:pt x="704" y="618"/>
                    <a:pt x="704" y="618"/>
                    <a:pt x="704" y="618"/>
                  </a:cubicBezTo>
                  <a:cubicBezTo>
                    <a:pt x="703" y="618"/>
                    <a:pt x="703" y="618"/>
                    <a:pt x="703" y="618"/>
                  </a:cubicBezTo>
                  <a:cubicBezTo>
                    <a:pt x="703" y="619"/>
                    <a:pt x="703" y="619"/>
                    <a:pt x="702" y="619"/>
                  </a:cubicBezTo>
                  <a:cubicBezTo>
                    <a:pt x="702" y="620"/>
                    <a:pt x="701" y="620"/>
                    <a:pt x="700" y="620"/>
                  </a:cubicBezTo>
                  <a:cubicBezTo>
                    <a:pt x="699" y="620"/>
                    <a:pt x="699" y="620"/>
                    <a:pt x="699" y="620"/>
                  </a:cubicBezTo>
                  <a:cubicBezTo>
                    <a:pt x="699" y="620"/>
                    <a:pt x="699" y="621"/>
                    <a:pt x="699" y="621"/>
                  </a:cubicBezTo>
                  <a:cubicBezTo>
                    <a:pt x="699" y="621"/>
                    <a:pt x="700" y="621"/>
                    <a:pt x="701" y="621"/>
                  </a:cubicBezTo>
                  <a:cubicBezTo>
                    <a:pt x="702" y="621"/>
                    <a:pt x="703" y="622"/>
                    <a:pt x="703" y="622"/>
                  </a:cubicBezTo>
                  <a:cubicBezTo>
                    <a:pt x="703" y="622"/>
                    <a:pt x="704" y="622"/>
                    <a:pt x="704" y="622"/>
                  </a:cubicBezTo>
                  <a:cubicBezTo>
                    <a:pt x="704" y="622"/>
                    <a:pt x="704" y="622"/>
                    <a:pt x="704" y="622"/>
                  </a:cubicBezTo>
                  <a:cubicBezTo>
                    <a:pt x="705" y="622"/>
                    <a:pt x="705" y="622"/>
                    <a:pt x="706" y="622"/>
                  </a:cubicBezTo>
                  <a:cubicBezTo>
                    <a:pt x="707" y="622"/>
                    <a:pt x="707" y="622"/>
                    <a:pt x="708" y="622"/>
                  </a:cubicBezTo>
                  <a:cubicBezTo>
                    <a:pt x="709" y="622"/>
                    <a:pt x="709" y="622"/>
                    <a:pt x="710" y="621"/>
                  </a:cubicBezTo>
                  <a:cubicBezTo>
                    <a:pt x="710" y="621"/>
                    <a:pt x="710" y="621"/>
                    <a:pt x="710" y="621"/>
                  </a:cubicBezTo>
                  <a:cubicBezTo>
                    <a:pt x="710" y="621"/>
                    <a:pt x="710" y="621"/>
                    <a:pt x="710" y="621"/>
                  </a:cubicBezTo>
                  <a:cubicBezTo>
                    <a:pt x="710" y="622"/>
                    <a:pt x="710" y="622"/>
                    <a:pt x="710" y="622"/>
                  </a:cubicBezTo>
                  <a:cubicBezTo>
                    <a:pt x="710" y="622"/>
                    <a:pt x="710" y="623"/>
                    <a:pt x="710" y="623"/>
                  </a:cubicBezTo>
                  <a:cubicBezTo>
                    <a:pt x="710" y="622"/>
                    <a:pt x="710" y="622"/>
                    <a:pt x="710" y="621"/>
                  </a:cubicBezTo>
                  <a:cubicBezTo>
                    <a:pt x="711" y="621"/>
                    <a:pt x="711" y="621"/>
                    <a:pt x="711" y="621"/>
                  </a:cubicBezTo>
                  <a:cubicBezTo>
                    <a:pt x="711" y="621"/>
                    <a:pt x="711" y="621"/>
                    <a:pt x="711" y="621"/>
                  </a:cubicBezTo>
                  <a:cubicBezTo>
                    <a:pt x="711" y="621"/>
                    <a:pt x="712" y="620"/>
                    <a:pt x="712" y="620"/>
                  </a:cubicBezTo>
                  <a:cubicBezTo>
                    <a:pt x="712" y="620"/>
                    <a:pt x="712" y="620"/>
                    <a:pt x="712" y="620"/>
                  </a:cubicBezTo>
                  <a:cubicBezTo>
                    <a:pt x="712" y="620"/>
                    <a:pt x="712" y="620"/>
                    <a:pt x="713" y="620"/>
                  </a:cubicBezTo>
                  <a:cubicBezTo>
                    <a:pt x="713" y="620"/>
                    <a:pt x="713" y="620"/>
                    <a:pt x="713" y="620"/>
                  </a:cubicBezTo>
                  <a:cubicBezTo>
                    <a:pt x="713" y="620"/>
                    <a:pt x="713" y="620"/>
                    <a:pt x="713" y="620"/>
                  </a:cubicBezTo>
                  <a:cubicBezTo>
                    <a:pt x="713" y="620"/>
                    <a:pt x="713" y="620"/>
                    <a:pt x="713" y="620"/>
                  </a:cubicBezTo>
                  <a:cubicBezTo>
                    <a:pt x="714" y="620"/>
                    <a:pt x="714" y="620"/>
                    <a:pt x="714" y="620"/>
                  </a:cubicBezTo>
                  <a:cubicBezTo>
                    <a:pt x="714" y="620"/>
                    <a:pt x="714" y="620"/>
                    <a:pt x="714" y="620"/>
                  </a:cubicBezTo>
                  <a:cubicBezTo>
                    <a:pt x="715" y="620"/>
                    <a:pt x="715" y="619"/>
                    <a:pt x="716" y="619"/>
                  </a:cubicBezTo>
                  <a:cubicBezTo>
                    <a:pt x="716" y="619"/>
                    <a:pt x="716" y="619"/>
                    <a:pt x="716" y="619"/>
                  </a:cubicBezTo>
                  <a:cubicBezTo>
                    <a:pt x="716" y="619"/>
                    <a:pt x="716" y="619"/>
                    <a:pt x="716" y="618"/>
                  </a:cubicBezTo>
                  <a:cubicBezTo>
                    <a:pt x="717" y="618"/>
                    <a:pt x="717" y="618"/>
                    <a:pt x="717" y="618"/>
                  </a:cubicBezTo>
                  <a:cubicBezTo>
                    <a:pt x="718" y="617"/>
                    <a:pt x="718" y="617"/>
                    <a:pt x="718" y="616"/>
                  </a:cubicBezTo>
                  <a:cubicBezTo>
                    <a:pt x="718" y="616"/>
                    <a:pt x="718" y="616"/>
                    <a:pt x="718" y="616"/>
                  </a:cubicBezTo>
                  <a:cubicBezTo>
                    <a:pt x="719" y="616"/>
                    <a:pt x="719" y="616"/>
                    <a:pt x="719" y="616"/>
                  </a:cubicBezTo>
                  <a:cubicBezTo>
                    <a:pt x="720" y="615"/>
                    <a:pt x="720" y="615"/>
                    <a:pt x="720" y="614"/>
                  </a:cubicBezTo>
                  <a:cubicBezTo>
                    <a:pt x="720" y="613"/>
                    <a:pt x="720" y="613"/>
                    <a:pt x="720" y="613"/>
                  </a:cubicBezTo>
                  <a:cubicBezTo>
                    <a:pt x="721" y="613"/>
                    <a:pt x="721" y="613"/>
                    <a:pt x="721" y="613"/>
                  </a:cubicBezTo>
                  <a:cubicBezTo>
                    <a:pt x="721" y="613"/>
                    <a:pt x="721" y="613"/>
                    <a:pt x="721" y="612"/>
                  </a:cubicBezTo>
                  <a:cubicBezTo>
                    <a:pt x="721" y="612"/>
                    <a:pt x="721" y="612"/>
                    <a:pt x="721" y="612"/>
                  </a:cubicBezTo>
                  <a:cubicBezTo>
                    <a:pt x="720" y="612"/>
                    <a:pt x="720" y="612"/>
                    <a:pt x="720" y="612"/>
                  </a:cubicBezTo>
                  <a:cubicBezTo>
                    <a:pt x="720" y="612"/>
                    <a:pt x="720" y="612"/>
                    <a:pt x="719" y="611"/>
                  </a:cubicBezTo>
                  <a:cubicBezTo>
                    <a:pt x="719" y="611"/>
                    <a:pt x="719" y="611"/>
                    <a:pt x="719" y="611"/>
                  </a:cubicBezTo>
                  <a:cubicBezTo>
                    <a:pt x="719" y="611"/>
                    <a:pt x="720" y="610"/>
                    <a:pt x="720" y="610"/>
                  </a:cubicBezTo>
                  <a:cubicBezTo>
                    <a:pt x="720" y="610"/>
                    <a:pt x="720" y="610"/>
                    <a:pt x="720" y="610"/>
                  </a:cubicBezTo>
                  <a:cubicBezTo>
                    <a:pt x="720" y="610"/>
                    <a:pt x="721" y="609"/>
                    <a:pt x="721" y="609"/>
                  </a:cubicBezTo>
                  <a:cubicBezTo>
                    <a:pt x="721" y="609"/>
                    <a:pt x="722" y="610"/>
                    <a:pt x="722" y="610"/>
                  </a:cubicBezTo>
                  <a:cubicBezTo>
                    <a:pt x="722" y="610"/>
                    <a:pt x="722" y="610"/>
                    <a:pt x="722" y="610"/>
                  </a:cubicBezTo>
                  <a:cubicBezTo>
                    <a:pt x="722" y="610"/>
                    <a:pt x="722" y="610"/>
                    <a:pt x="722" y="610"/>
                  </a:cubicBezTo>
                  <a:cubicBezTo>
                    <a:pt x="723" y="610"/>
                    <a:pt x="725" y="609"/>
                    <a:pt x="725" y="609"/>
                  </a:cubicBezTo>
                  <a:cubicBezTo>
                    <a:pt x="725" y="609"/>
                    <a:pt x="725" y="608"/>
                    <a:pt x="725" y="608"/>
                  </a:cubicBezTo>
                  <a:cubicBezTo>
                    <a:pt x="725" y="608"/>
                    <a:pt x="725" y="608"/>
                    <a:pt x="725" y="608"/>
                  </a:cubicBezTo>
                  <a:cubicBezTo>
                    <a:pt x="726" y="607"/>
                    <a:pt x="726" y="607"/>
                    <a:pt x="727" y="607"/>
                  </a:cubicBezTo>
                  <a:cubicBezTo>
                    <a:pt x="727" y="606"/>
                    <a:pt x="727" y="606"/>
                    <a:pt x="727" y="606"/>
                  </a:cubicBezTo>
                  <a:cubicBezTo>
                    <a:pt x="727" y="606"/>
                    <a:pt x="728" y="606"/>
                    <a:pt x="728" y="606"/>
                  </a:cubicBezTo>
                  <a:cubicBezTo>
                    <a:pt x="728" y="606"/>
                    <a:pt x="729" y="605"/>
                    <a:pt x="729" y="605"/>
                  </a:cubicBezTo>
                  <a:cubicBezTo>
                    <a:pt x="730" y="605"/>
                    <a:pt x="730" y="605"/>
                    <a:pt x="730" y="604"/>
                  </a:cubicBezTo>
                  <a:cubicBezTo>
                    <a:pt x="731" y="604"/>
                    <a:pt x="731" y="604"/>
                    <a:pt x="731" y="604"/>
                  </a:cubicBezTo>
                  <a:cubicBezTo>
                    <a:pt x="731" y="603"/>
                    <a:pt x="732" y="603"/>
                    <a:pt x="733" y="603"/>
                  </a:cubicBezTo>
                  <a:cubicBezTo>
                    <a:pt x="733" y="603"/>
                    <a:pt x="733" y="603"/>
                    <a:pt x="733" y="603"/>
                  </a:cubicBezTo>
                  <a:cubicBezTo>
                    <a:pt x="733" y="603"/>
                    <a:pt x="733" y="603"/>
                    <a:pt x="733" y="603"/>
                  </a:cubicBezTo>
                  <a:cubicBezTo>
                    <a:pt x="733" y="602"/>
                    <a:pt x="733" y="602"/>
                    <a:pt x="733" y="602"/>
                  </a:cubicBezTo>
                  <a:cubicBezTo>
                    <a:pt x="734" y="601"/>
                    <a:pt x="735" y="601"/>
                    <a:pt x="735" y="600"/>
                  </a:cubicBezTo>
                  <a:cubicBezTo>
                    <a:pt x="736" y="600"/>
                    <a:pt x="736" y="599"/>
                    <a:pt x="737" y="599"/>
                  </a:cubicBezTo>
                  <a:cubicBezTo>
                    <a:pt x="737" y="598"/>
                    <a:pt x="737" y="598"/>
                    <a:pt x="737" y="598"/>
                  </a:cubicBezTo>
                  <a:cubicBezTo>
                    <a:pt x="737" y="597"/>
                    <a:pt x="737" y="597"/>
                    <a:pt x="737" y="597"/>
                  </a:cubicBezTo>
                  <a:cubicBezTo>
                    <a:pt x="738" y="596"/>
                    <a:pt x="738" y="596"/>
                    <a:pt x="738" y="596"/>
                  </a:cubicBezTo>
                  <a:cubicBezTo>
                    <a:pt x="739" y="595"/>
                    <a:pt x="739" y="595"/>
                    <a:pt x="739" y="595"/>
                  </a:cubicBezTo>
                  <a:cubicBezTo>
                    <a:pt x="739" y="595"/>
                    <a:pt x="739" y="595"/>
                    <a:pt x="739" y="595"/>
                  </a:cubicBezTo>
                  <a:cubicBezTo>
                    <a:pt x="739" y="594"/>
                    <a:pt x="740" y="593"/>
                    <a:pt x="741" y="593"/>
                  </a:cubicBezTo>
                  <a:cubicBezTo>
                    <a:pt x="741" y="593"/>
                    <a:pt x="741" y="593"/>
                    <a:pt x="741" y="593"/>
                  </a:cubicBezTo>
                  <a:cubicBezTo>
                    <a:pt x="741" y="593"/>
                    <a:pt x="741" y="593"/>
                    <a:pt x="742" y="593"/>
                  </a:cubicBezTo>
                  <a:cubicBezTo>
                    <a:pt x="742" y="593"/>
                    <a:pt x="742" y="593"/>
                    <a:pt x="742" y="593"/>
                  </a:cubicBezTo>
                  <a:cubicBezTo>
                    <a:pt x="743" y="593"/>
                    <a:pt x="743" y="592"/>
                    <a:pt x="743" y="592"/>
                  </a:cubicBezTo>
                  <a:cubicBezTo>
                    <a:pt x="743" y="592"/>
                    <a:pt x="743" y="592"/>
                    <a:pt x="743" y="591"/>
                  </a:cubicBezTo>
                  <a:cubicBezTo>
                    <a:pt x="743" y="591"/>
                    <a:pt x="743" y="591"/>
                    <a:pt x="743" y="591"/>
                  </a:cubicBezTo>
                  <a:cubicBezTo>
                    <a:pt x="743" y="591"/>
                    <a:pt x="743" y="591"/>
                    <a:pt x="743" y="591"/>
                  </a:cubicBezTo>
                  <a:cubicBezTo>
                    <a:pt x="743" y="591"/>
                    <a:pt x="743" y="591"/>
                    <a:pt x="743" y="590"/>
                  </a:cubicBezTo>
                  <a:cubicBezTo>
                    <a:pt x="743" y="590"/>
                    <a:pt x="743" y="590"/>
                    <a:pt x="743" y="590"/>
                  </a:cubicBezTo>
                  <a:cubicBezTo>
                    <a:pt x="742" y="590"/>
                    <a:pt x="742" y="590"/>
                    <a:pt x="742" y="590"/>
                  </a:cubicBezTo>
                  <a:cubicBezTo>
                    <a:pt x="742" y="590"/>
                    <a:pt x="742" y="591"/>
                    <a:pt x="741" y="591"/>
                  </a:cubicBezTo>
                  <a:cubicBezTo>
                    <a:pt x="741" y="591"/>
                    <a:pt x="741" y="591"/>
                    <a:pt x="740" y="591"/>
                  </a:cubicBezTo>
                  <a:cubicBezTo>
                    <a:pt x="740" y="591"/>
                    <a:pt x="740" y="591"/>
                    <a:pt x="740" y="591"/>
                  </a:cubicBezTo>
                  <a:cubicBezTo>
                    <a:pt x="740" y="591"/>
                    <a:pt x="740" y="591"/>
                    <a:pt x="740" y="590"/>
                  </a:cubicBezTo>
                  <a:cubicBezTo>
                    <a:pt x="740" y="590"/>
                    <a:pt x="740" y="589"/>
                    <a:pt x="740" y="589"/>
                  </a:cubicBezTo>
                  <a:cubicBezTo>
                    <a:pt x="740" y="588"/>
                    <a:pt x="740" y="588"/>
                    <a:pt x="741" y="587"/>
                  </a:cubicBezTo>
                  <a:cubicBezTo>
                    <a:pt x="741" y="587"/>
                    <a:pt x="741" y="587"/>
                    <a:pt x="741" y="587"/>
                  </a:cubicBezTo>
                  <a:cubicBezTo>
                    <a:pt x="741" y="587"/>
                    <a:pt x="741" y="586"/>
                    <a:pt x="742" y="586"/>
                  </a:cubicBezTo>
                  <a:cubicBezTo>
                    <a:pt x="742" y="586"/>
                    <a:pt x="742" y="586"/>
                    <a:pt x="742" y="586"/>
                  </a:cubicBezTo>
                  <a:cubicBezTo>
                    <a:pt x="742" y="586"/>
                    <a:pt x="742" y="585"/>
                    <a:pt x="742" y="585"/>
                  </a:cubicBezTo>
                  <a:cubicBezTo>
                    <a:pt x="743" y="585"/>
                    <a:pt x="743" y="585"/>
                    <a:pt x="743" y="585"/>
                  </a:cubicBezTo>
                  <a:cubicBezTo>
                    <a:pt x="744" y="585"/>
                    <a:pt x="743" y="586"/>
                    <a:pt x="743" y="586"/>
                  </a:cubicBezTo>
                  <a:cubicBezTo>
                    <a:pt x="743" y="586"/>
                    <a:pt x="743" y="586"/>
                    <a:pt x="743" y="586"/>
                  </a:cubicBezTo>
                  <a:cubicBezTo>
                    <a:pt x="743" y="587"/>
                    <a:pt x="743" y="587"/>
                    <a:pt x="744" y="587"/>
                  </a:cubicBezTo>
                  <a:cubicBezTo>
                    <a:pt x="745" y="587"/>
                    <a:pt x="744" y="588"/>
                    <a:pt x="744" y="589"/>
                  </a:cubicBezTo>
                  <a:cubicBezTo>
                    <a:pt x="744" y="589"/>
                    <a:pt x="744" y="589"/>
                    <a:pt x="744" y="589"/>
                  </a:cubicBezTo>
                  <a:cubicBezTo>
                    <a:pt x="744" y="589"/>
                    <a:pt x="744" y="589"/>
                    <a:pt x="744" y="589"/>
                  </a:cubicBezTo>
                  <a:cubicBezTo>
                    <a:pt x="744" y="589"/>
                    <a:pt x="744" y="589"/>
                    <a:pt x="745" y="589"/>
                  </a:cubicBezTo>
                  <a:cubicBezTo>
                    <a:pt x="745" y="589"/>
                    <a:pt x="745" y="589"/>
                    <a:pt x="745" y="589"/>
                  </a:cubicBezTo>
                  <a:cubicBezTo>
                    <a:pt x="745" y="589"/>
                    <a:pt x="745" y="589"/>
                    <a:pt x="745" y="589"/>
                  </a:cubicBezTo>
                  <a:cubicBezTo>
                    <a:pt x="745" y="589"/>
                    <a:pt x="745" y="589"/>
                    <a:pt x="745" y="588"/>
                  </a:cubicBezTo>
                  <a:cubicBezTo>
                    <a:pt x="745" y="588"/>
                    <a:pt x="745" y="588"/>
                    <a:pt x="745" y="588"/>
                  </a:cubicBezTo>
                  <a:cubicBezTo>
                    <a:pt x="745" y="588"/>
                    <a:pt x="745" y="588"/>
                    <a:pt x="745" y="588"/>
                  </a:cubicBezTo>
                  <a:cubicBezTo>
                    <a:pt x="745" y="587"/>
                    <a:pt x="745" y="586"/>
                    <a:pt x="745" y="585"/>
                  </a:cubicBezTo>
                  <a:cubicBezTo>
                    <a:pt x="745" y="585"/>
                    <a:pt x="746" y="584"/>
                    <a:pt x="746" y="584"/>
                  </a:cubicBezTo>
                  <a:cubicBezTo>
                    <a:pt x="746" y="584"/>
                    <a:pt x="746" y="584"/>
                    <a:pt x="746" y="583"/>
                  </a:cubicBezTo>
                  <a:cubicBezTo>
                    <a:pt x="746" y="583"/>
                    <a:pt x="746" y="583"/>
                    <a:pt x="746" y="582"/>
                  </a:cubicBezTo>
                  <a:cubicBezTo>
                    <a:pt x="746" y="582"/>
                    <a:pt x="746" y="582"/>
                    <a:pt x="746" y="581"/>
                  </a:cubicBezTo>
                  <a:cubicBezTo>
                    <a:pt x="746" y="581"/>
                    <a:pt x="746" y="581"/>
                    <a:pt x="746" y="581"/>
                  </a:cubicBezTo>
                  <a:cubicBezTo>
                    <a:pt x="746" y="581"/>
                    <a:pt x="746" y="580"/>
                    <a:pt x="746" y="580"/>
                  </a:cubicBezTo>
                  <a:close/>
                  <a:moveTo>
                    <a:pt x="922" y="557"/>
                  </a:moveTo>
                  <a:cubicBezTo>
                    <a:pt x="922" y="557"/>
                    <a:pt x="922" y="556"/>
                    <a:pt x="921" y="556"/>
                  </a:cubicBezTo>
                  <a:cubicBezTo>
                    <a:pt x="921" y="556"/>
                    <a:pt x="921" y="556"/>
                    <a:pt x="921" y="556"/>
                  </a:cubicBezTo>
                  <a:cubicBezTo>
                    <a:pt x="920" y="557"/>
                    <a:pt x="920" y="557"/>
                    <a:pt x="920" y="557"/>
                  </a:cubicBezTo>
                  <a:cubicBezTo>
                    <a:pt x="919" y="557"/>
                    <a:pt x="919" y="557"/>
                    <a:pt x="918" y="557"/>
                  </a:cubicBezTo>
                  <a:cubicBezTo>
                    <a:pt x="918" y="557"/>
                    <a:pt x="918" y="557"/>
                    <a:pt x="918" y="557"/>
                  </a:cubicBezTo>
                  <a:cubicBezTo>
                    <a:pt x="918" y="557"/>
                    <a:pt x="917" y="557"/>
                    <a:pt x="917" y="557"/>
                  </a:cubicBezTo>
                  <a:cubicBezTo>
                    <a:pt x="917" y="557"/>
                    <a:pt x="917" y="557"/>
                    <a:pt x="917" y="558"/>
                  </a:cubicBezTo>
                  <a:cubicBezTo>
                    <a:pt x="917" y="558"/>
                    <a:pt x="917" y="558"/>
                    <a:pt x="917" y="558"/>
                  </a:cubicBezTo>
                  <a:cubicBezTo>
                    <a:pt x="916" y="558"/>
                    <a:pt x="916" y="558"/>
                    <a:pt x="916" y="558"/>
                  </a:cubicBezTo>
                  <a:cubicBezTo>
                    <a:pt x="915" y="558"/>
                    <a:pt x="915" y="558"/>
                    <a:pt x="915" y="558"/>
                  </a:cubicBezTo>
                  <a:cubicBezTo>
                    <a:pt x="915" y="558"/>
                    <a:pt x="915" y="558"/>
                    <a:pt x="915" y="558"/>
                  </a:cubicBezTo>
                  <a:cubicBezTo>
                    <a:pt x="915" y="558"/>
                    <a:pt x="915" y="558"/>
                    <a:pt x="915" y="558"/>
                  </a:cubicBezTo>
                  <a:cubicBezTo>
                    <a:pt x="915" y="558"/>
                    <a:pt x="914" y="559"/>
                    <a:pt x="914" y="559"/>
                  </a:cubicBezTo>
                  <a:cubicBezTo>
                    <a:pt x="914" y="559"/>
                    <a:pt x="913" y="559"/>
                    <a:pt x="913" y="559"/>
                  </a:cubicBezTo>
                  <a:cubicBezTo>
                    <a:pt x="912" y="559"/>
                    <a:pt x="911" y="559"/>
                    <a:pt x="911" y="558"/>
                  </a:cubicBezTo>
                  <a:cubicBezTo>
                    <a:pt x="911" y="558"/>
                    <a:pt x="911" y="558"/>
                    <a:pt x="911" y="558"/>
                  </a:cubicBezTo>
                  <a:cubicBezTo>
                    <a:pt x="910" y="558"/>
                    <a:pt x="910" y="558"/>
                    <a:pt x="910" y="559"/>
                  </a:cubicBezTo>
                  <a:cubicBezTo>
                    <a:pt x="910" y="559"/>
                    <a:pt x="910" y="559"/>
                    <a:pt x="910" y="559"/>
                  </a:cubicBezTo>
                  <a:cubicBezTo>
                    <a:pt x="910" y="559"/>
                    <a:pt x="910" y="559"/>
                    <a:pt x="910" y="559"/>
                  </a:cubicBezTo>
                  <a:cubicBezTo>
                    <a:pt x="910" y="559"/>
                    <a:pt x="910" y="560"/>
                    <a:pt x="909" y="560"/>
                  </a:cubicBezTo>
                  <a:cubicBezTo>
                    <a:pt x="909" y="559"/>
                    <a:pt x="909" y="559"/>
                    <a:pt x="909" y="559"/>
                  </a:cubicBezTo>
                  <a:cubicBezTo>
                    <a:pt x="909" y="559"/>
                    <a:pt x="909" y="559"/>
                    <a:pt x="909" y="559"/>
                  </a:cubicBezTo>
                  <a:cubicBezTo>
                    <a:pt x="909" y="559"/>
                    <a:pt x="909" y="559"/>
                    <a:pt x="909" y="559"/>
                  </a:cubicBezTo>
                  <a:cubicBezTo>
                    <a:pt x="908" y="559"/>
                    <a:pt x="908" y="560"/>
                    <a:pt x="908" y="560"/>
                  </a:cubicBezTo>
                  <a:cubicBezTo>
                    <a:pt x="908" y="559"/>
                    <a:pt x="907" y="559"/>
                    <a:pt x="907" y="559"/>
                  </a:cubicBezTo>
                  <a:cubicBezTo>
                    <a:pt x="907" y="559"/>
                    <a:pt x="907" y="559"/>
                    <a:pt x="907" y="559"/>
                  </a:cubicBezTo>
                  <a:cubicBezTo>
                    <a:pt x="906" y="559"/>
                    <a:pt x="906" y="559"/>
                    <a:pt x="906" y="559"/>
                  </a:cubicBezTo>
                  <a:cubicBezTo>
                    <a:pt x="906" y="560"/>
                    <a:pt x="905" y="560"/>
                    <a:pt x="905" y="560"/>
                  </a:cubicBezTo>
                  <a:cubicBezTo>
                    <a:pt x="905" y="560"/>
                    <a:pt x="905" y="561"/>
                    <a:pt x="905" y="561"/>
                  </a:cubicBezTo>
                  <a:cubicBezTo>
                    <a:pt x="905" y="562"/>
                    <a:pt x="906" y="562"/>
                    <a:pt x="906" y="562"/>
                  </a:cubicBezTo>
                  <a:cubicBezTo>
                    <a:pt x="907" y="562"/>
                    <a:pt x="908" y="562"/>
                    <a:pt x="908" y="563"/>
                  </a:cubicBezTo>
                  <a:cubicBezTo>
                    <a:pt x="908" y="563"/>
                    <a:pt x="909" y="566"/>
                    <a:pt x="909" y="566"/>
                  </a:cubicBezTo>
                  <a:cubicBezTo>
                    <a:pt x="909" y="566"/>
                    <a:pt x="909" y="567"/>
                    <a:pt x="908" y="567"/>
                  </a:cubicBezTo>
                  <a:cubicBezTo>
                    <a:pt x="908" y="567"/>
                    <a:pt x="908" y="567"/>
                    <a:pt x="908" y="567"/>
                  </a:cubicBezTo>
                  <a:cubicBezTo>
                    <a:pt x="907" y="567"/>
                    <a:pt x="907" y="567"/>
                    <a:pt x="907" y="567"/>
                  </a:cubicBezTo>
                  <a:cubicBezTo>
                    <a:pt x="907" y="568"/>
                    <a:pt x="908" y="568"/>
                    <a:pt x="908" y="568"/>
                  </a:cubicBezTo>
                  <a:cubicBezTo>
                    <a:pt x="908" y="568"/>
                    <a:pt x="909" y="568"/>
                    <a:pt x="909" y="569"/>
                  </a:cubicBezTo>
                  <a:cubicBezTo>
                    <a:pt x="909" y="568"/>
                    <a:pt x="910" y="567"/>
                    <a:pt x="911" y="566"/>
                  </a:cubicBezTo>
                  <a:cubicBezTo>
                    <a:pt x="911" y="566"/>
                    <a:pt x="911" y="566"/>
                    <a:pt x="911" y="565"/>
                  </a:cubicBezTo>
                  <a:cubicBezTo>
                    <a:pt x="911" y="565"/>
                    <a:pt x="911" y="565"/>
                    <a:pt x="911" y="565"/>
                  </a:cubicBezTo>
                  <a:cubicBezTo>
                    <a:pt x="910" y="565"/>
                    <a:pt x="910" y="564"/>
                    <a:pt x="910" y="564"/>
                  </a:cubicBezTo>
                  <a:cubicBezTo>
                    <a:pt x="910" y="563"/>
                    <a:pt x="911" y="563"/>
                    <a:pt x="911" y="563"/>
                  </a:cubicBezTo>
                  <a:cubicBezTo>
                    <a:pt x="911" y="563"/>
                    <a:pt x="911" y="563"/>
                    <a:pt x="911" y="563"/>
                  </a:cubicBezTo>
                  <a:cubicBezTo>
                    <a:pt x="910" y="563"/>
                    <a:pt x="910" y="563"/>
                    <a:pt x="910" y="563"/>
                  </a:cubicBezTo>
                  <a:cubicBezTo>
                    <a:pt x="910" y="562"/>
                    <a:pt x="910" y="562"/>
                    <a:pt x="910" y="562"/>
                  </a:cubicBezTo>
                  <a:cubicBezTo>
                    <a:pt x="910" y="562"/>
                    <a:pt x="910" y="562"/>
                    <a:pt x="910" y="562"/>
                  </a:cubicBezTo>
                  <a:cubicBezTo>
                    <a:pt x="910" y="562"/>
                    <a:pt x="910" y="562"/>
                    <a:pt x="910" y="562"/>
                  </a:cubicBezTo>
                  <a:cubicBezTo>
                    <a:pt x="910" y="562"/>
                    <a:pt x="910" y="562"/>
                    <a:pt x="910" y="561"/>
                  </a:cubicBezTo>
                  <a:cubicBezTo>
                    <a:pt x="911" y="561"/>
                    <a:pt x="911" y="561"/>
                    <a:pt x="912" y="561"/>
                  </a:cubicBezTo>
                  <a:cubicBezTo>
                    <a:pt x="912" y="561"/>
                    <a:pt x="912" y="561"/>
                    <a:pt x="912" y="561"/>
                  </a:cubicBezTo>
                  <a:cubicBezTo>
                    <a:pt x="912" y="561"/>
                    <a:pt x="912" y="561"/>
                    <a:pt x="913" y="561"/>
                  </a:cubicBezTo>
                  <a:cubicBezTo>
                    <a:pt x="913" y="561"/>
                    <a:pt x="913" y="561"/>
                    <a:pt x="913" y="561"/>
                  </a:cubicBezTo>
                  <a:cubicBezTo>
                    <a:pt x="913" y="561"/>
                    <a:pt x="913" y="561"/>
                    <a:pt x="913" y="561"/>
                  </a:cubicBezTo>
                  <a:cubicBezTo>
                    <a:pt x="914" y="560"/>
                    <a:pt x="914" y="560"/>
                    <a:pt x="914" y="560"/>
                  </a:cubicBezTo>
                  <a:cubicBezTo>
                    <a:pt x="915" y="560"/>
                    <a:pt x="915" y="560"/>
                    <a:pt x="915" y="559"/>
                  </a:cubicBezTo>
                  <a:cubicBezTo>
                    <a:pt x="915" y="559"/>
                    <a:pt x="915" y="559"/>
                    <a:pt x="915" y="559"/>
                  </a:cubicBezTo>
                  <a:cubicBezTo>
                    <a:pt x="916" y="558"/>
                    <a:pt x="917" y="558"/>
                    <a:pt x="917" y="558"/>
                  </a:cubicBezTo>
                  <a:cubicBezTo>
                    <a:pt x="917" y="558"/>
                    <a:pt x="917" y="558"/>
                    <a:pt x="917" y="558"/>
                  </a:cubicBezTo>
                  <a:cubicBezTo>
                    <a:pt x="918" y="558"/>
                    <a:pt x="918" y="558"/>
                    <a:pt x="918" y="558"/>
                  </a:cubicBezTo>
                  <a:cubicBezTo>
                    <a:pt x="919" y="558"/>
                    <a:pt x="919" y="558"/>
                    <a:pt x="919" y="558"/>
                  </a:cubicBezTo>
                  <a:cubicBezTo>
                    <a:pt x="919" y="558"/>
                    <a:pt x="920" y="558"/>
                    <a:pt x="921" y="558"/>
                  </a:cubicBezTo>
                  <a:cubicBezTo>
                    <a:pt x="921" y="558"/>
                    <a:pt x="922" y="558"/>
                    <a:pt x="922" y="557"/>
                  </a:cubicBezTo>
                  <a:cubicBezTo>
                    <a:pt x="922" y="557"/>
                    <a:pt x="922" y="557"/>
                    <a:pt x="922" y="557"/>
                  </a:cubicBezTo>
                  <a:close/>
                  <a:moveTo>
                    <a:pt x="948" y="174"/>
                  </a:moveTo>
                  <a:cubicBezTo>
                    <a:pt x="948" y="174"/>
                    <a:pt x="948" y="173"/>
                    <a:pt x="948" y="173"/>
                  </a:cubicBezTo>
                  <a:cubicBezTo>
                    <a:pt x="947" y="174"/>
                    <a:pt x="947" y="175"/>
                    <a:pt x="946" y="176"/>
                  </a:cubicBezTo>
                  <a:cubicBezTo>
                    <a:pt x="946" y="176"/>
                    <a:pt x="946" y="176"/>
                    <a:pt x="945" y="176"/>
                  </a:cubicBezTo>
                  <a:cubicBezTo>
                    <a:pt x="945" y="176"/>
                    <a:pt x="945" y="176"/>
                    <a:pt x="945" y="176"/>
                  </a:cubicBezTo>
                  <a:cubicBezTo>
                    <a:pt x="944" y="176"/>
                    <a:pt x="944" y="175"/>
                    <a:pt x="944" y="174"/>
                  </a:cubicBezTo>
                  <a:cubicBezTo>
                    <a:pt x="944" y="173"/>
                    <a:pt x="944" y="172"/>
                    <a:pt x="944" y="172"/>
                  </a:cubicBezTo>
                  <a:cubicBezTo>
                    <a:pt x="943" y="172"/>
                    <a:pt x="943" y="172"/>
                    <a:pt x="943" y="171"/>
                  </a:cubicBezTo>
                  <a:cubicBezTo>
                    <a:pt x="942" y="171"/>
                    <a:pt x="942" y="171"/>
                    <a:pt x="942" y="171"/>
                  </a:cubicBezTo>
                  <a:cubicBezTo>
                    <a:pt x="942" y="171"/>
                    <a:pt x="942" y="171"/>
                    <a:pt x="942" y="171"/>
                  </a:cubicBezTo>
                  <a:cubicBezTo>
                    <a:pt x="941" y="171"/>
                    <a:pt x="940" y="171"/>
                    <a:pt x="940" y="172"/>
                  </a:cubicBezTo>
                  <a:cubicBezTo>
                    <a:pt x="940" y="172"/>
                    <a:pt x="940" y="173"/>
                    <a:pt x="940" y="173"/>
                  </a:cubicBezTo>
                  <a:cubicBezTo>
                    <a:pt x="940" y="173"/>
                    <a:pt x="940" y="173"/>
                    <a:pt x="941" y="173"/>
                  </a:cubicBezTo>
                  <a:cubicBezTo>
                    <a:pt x="941" y="173"/>
                    <a:pt x="941" y="174"/>
                    <a:pt x="941" y="174"/>
                  </a:cubicBezTo>
                  <a:cubicBezTo>
                    <a:pt x="942" y="174"/>
                    <a:pt x="943" y="175"/>
                    <a:pt x="943" y="177"/>
                  </a:cubicBezTo>
                  <a:cubicBezTo>
                    <a:pt x="943" y="177"/>
                    <a:pt x="942" y="177"/>
                    <a:pt x="942" y="177"/>
                  </a:cubicBezTo>
                  <a:cubicBezTo>
                    <a:pt x="942" y="178"/>
                    <a:pt x="942" y="178"/>
                    <a:pt x="942" y="179"/>
                  </a:cubicBezTo>
                  <a:cubicBezTo>
                    <a:pt x="942" y="179"/>
                    <a:pt x="942" y="180"/>
                    <a:pt x="942" y="180"/>
                  </a:cubicBezTo>
                  <a:cubicBezTo>
                    <a:pt x="942" y="181"/>
                    <a:pt x="941" y="181"/>
                    <a:pt x="941" y="181"/>
                  </a:cubicBezTo>
                  <a:cubicBezTo>
                    <a:pt x="941" y="181"/>
                    <a:pt x="941" y="181"/>
                    <a:pt x="940" y="181"/>
                  </a:cubicBezTo>
                  <a:cubicBezTo>
                    <a:pt x="938" y="182"/>
                    <a:pt x="938" y="182"/>
                    <a:pt x="938" y="182"/>
                  </a:cubicBezTo>
                  <a:cubicBezTo>
                    <a:pt x="938" y="182"/>
                    <a:pt x="938" y="182"/>
                    <a:pt x="938" y="182"/>
                  </a:cubicBezTo>
                  <a:cubicBezTo>
                    <a:pt x="938" y="182"/>
                    <a:pt x="938" y="183"/>
                    <a:pt x="939" y="183"/>
                  </a:cubicBezTo>
                  <a:cubicBezTo>
                    <a:pt x="939" y="183"/>
                    <a:pt x="939" y="183"/>
                    <a:pt x="939" y="183"/>
                  </a:cubicBezTo>
                  <a:cubicBezTo>
                    <a:pt x="940" y="184"/>
                    <a:pt x="940" y="184"/>
                    <a:pt x="940" y="185"/>
                  </a:cubicBezTo>
                  <a:cubicBezTo>
                    <a:pt x="939" y="185"/>
                    <a:pt x="939" y="186"/>
                    <a:pt x="939" y="186"/>
                  </a:cubicBezTo>
                  <a:cubicBezTo>
                    <a:pt x="939" y="186"/>
                    <a:pt x="940" y="186"/>
                    <a:pt x="940" y="186"/>
                  </a:cubicBezTo>
                  <a:cubicBezTo>
                    <a:pt x="940" y="186"/>
                    <a:pt x="940" y="186"/>
                    <a:pt x="940" y="186"/>
                  </a:cubicBezTo>
                  <a:cubicBezTo>
                    <a:pt x="941" y="186"/>
                    <a:pt x="941" y="186"/>
                    <a:pt x="942" y="186"/>
                  </a:cubicBezTo>
                  <a:cubicBezTo>
                    <a:pt x="943" y="185"/>
                    <a:pt x="943" y="184"/>
                    <a:pt x="944" y="183"/>
                  </a:cubicBezTo>
                  <a:cubicBezTo>
                    <a:pt x="944" y="183"/>
                    <a:pt x="944" y="183"/>
                    <a:pt x="944" y="183"/>
                  </a:cubicBezTo>
                  <a:cubicBezTo>
                    <a:pt x="944" y="182"/>
                    <a:pt x="944" y="182"/>
                    <a:pt x="945" y="182"/>
                  </a:cubicBezTo>
                  <a:cubicBezTo>
                    <a:pt x="945" y="182"/>
                    <a:pt x="945" y="182"/>
                    <a:pt x="945" y="181"/>
                  </a:cubicBezTo>
                  <a:cubicBezTo>
                    <a:pt x="946" y="181"/>
                    <a:pt x="946" y="181"/>
                    <a:pt x="947" y="180"/>
                  </a:cubicBezTo>
                  <a:cubicBezTo>
                    <a:pt x="947" y="180"/>
                    <a:pt x="947" y="180"/>
                    <a:pt x="947" y="180"/>
                  </a:cubicBezTo>
                  <a:cubicBezTo>
                    <a:pt x="947" y="179"/>
                    <a:pt x="947" y="179"/>
                    <a:pt x="947" y="179"/>
                  </a:cubicBezTo>
                  <a:cubicBezTo>
                    <a:pt x="947" y="179"/>
                    <a:pt x="947" y="178"/>
                    <a:pt x="947" y="177"/>
                  </a:cubicBezTo>
                  <a:cubicBezTo>
                    <a:pt x="948" y="177"/>
                    <a:pt x="948" y="177"/>
                    <a:pt x="948" y="177"/>
                  </a:cubicBezTo>
                  <a:cubicBezTo>
                    <a:pt x="948" y="176"/>
                    <a:pt x="948" y="174"/>
                    <a:pt x="948" y="174"/>
                  </a:cubicBezTo>
                  <a:close/>
                  <a:moveTo>
                    <a:pt x="1024" y="590"/>
                  </a:moveTo>
                  <a:cubicBezTo>
                    <a:pt x="1025" y="590"/>
                    <a:pt x="1025" y="591"/>
                    <a:pt x="1025" y="591"/>
                  </a:cubicBezTo>
                  <a:cubicBezTo>
                    <a:pt x="1025" y="591"/>
                    <a:pt x="1025" y="591"/>
                    <a:pt x="1026" y="591"/>
                  </a:cubicBezTo>
                  <a:cubicBezTo>
                    <a:pt x="1026" y="591"/>
                    <a:pt x="1026" y="591"/>
                    <a:pt x="1026" y="591"/>
                  </a:cubicBezTo>
                  <a:cubicBezTo>
                    <a:pt x="1026" y="591"/>
                    <a:pt x="1026" y="591"/>
                    <a:pt x="1026" y="590"/>
                  </a:cubicBezTo>
                  <a:cubicBezTo>
                    <a:pt x="1026" y="590"/>
                    <a:pt x="1026" y="590"/>
                    <a:pt x="1026" y="590"/>
                  </a:cubicBezTo>
                  <a:cubicBezTo>
                    <a:pt x="1026" y="589"/>
                    <a:pt x="1027" y="589"/>
                    <a:pt x="1027" y="589"/>
                  </a:cubicBezTo>
                  <a:cubicBezTo>
                    <a:pt x="1027" y="588"/>
                    <a:pt x="1027" y="588"/>
                    <a:pt x="1028" y="587"/>
                  </a:cubicBezTo>
                  <a:cubicBezTo>
                    <a:pt x="1029" y="587"/>
                    <a:pt x="1030" y="586"/>
                    <a:pt x="1030" y="585"/>
                  </a:cubicBezTo>
                  <a:cubicBezTo>
                    <a:pt x="1030" y="585"/>
                    <a:pt x="1030" y="585"/>
                    <a:pt x="1030" y="585"/>
                  </a:cubicBezTo>
                  <a:cubicBezTo>
                    <a:pt x="1029" y="585"/>
                    <a:pt x="1029" y="585"/>
                    <a:pt x="1029" y="585"/>
                  </a:cubicBezTo>
                  <a:cubicBezTo>
                    <a:pt x="1029" y="585"/>
                    <a:pt x="1029" y="585"/>
                    <a:pt x="1029" y="585"/>
                  </a:cubicBezTo>
                  <a:cubicBezTo>
                    <a:pt x="1029" y="585"/>
                    <a:pt x="1029" y="585"/>
                    <a:pt x="1029" y="585"/>
                  </a:cubicBezTo>
                  <a:cubicBezTo>
                    <a:pt x="1029" y="585"/>
                    <a:pt x="1029" y="585"/>
                    <a:pt x="1029" y="585"/>
                  </a:cubicBezTo>
                  <a:cubicBezTo>
                    <a:pt x="1029" y="585"/>
                    <a:pt x="1029" y="585"/>
                    <a:pt x="1029" y="585"/>
                  </a:cubicBezTo>
                  <a:cubicBezTo>
                    <a:pt x="1029" y="585"/>
                    <a:pt x="1029" y="585"/>
                    <a:pt x="1029" y="585"/>
                  </a:cubicBezTo>
                  <a:cubicBezTo>
                    <a:pt x="1029" y="585"/>
                    <a:pt x="1029" y="585"/>
                    <a:pt x="1029" y="585"/>
                  </a:cubicBezTo>
                  <a:cubicBezTo>
                    <a:pt x="1029" y="585"/>
                    <a:pt x="1029" y="585"/>
                    <a:pt x="1029" y="585"/>
                  </a:cubicBezTo>
                  <a:cubicBezTo>
                    <a:pt x="1029" y="585"/>
                    <a:pt x="1029" y="585"/>
                    <a:pt x="1029" y="585"/>
                  </a:cubicBezTo>
                  <a:cubicBezTo>
                    <a:pt x="1029" y="585"/>
                    <a:pt x="1029" y="585"/>
                    <a:pt x="1029" y="585"/>
                  </a:cubicBezTo>
                  <a:cubicBezTo>
                    <a:pt x="1029" y="586"/>
                    <a:pt x="1028" y="586"/>
                    <a:pt x="1028" y="586"/>
                  </a:cubicBezTo>
                  <a:cubicBezTo>
                    <a:pt x="1028" y="586"/>
                    <a:pt x="1027" y="586"/>
                    <a:pt x="1027" y="586"/>
                  </a:cubicBezTo>
                  <a:cubicBezTo>
                    <a:pt x="1027" y="587"/>
                    <a:pt x="1026" y="587"/>
                    <a:pt x="1026" y="587"/>
                  </a:cubicBezTo>
                  <a:cubicBezTo>
                    <a:pt x="1026" y="587"/>
                    <a:pt x="1026" y="587"/>
                    <a:pt x="1026" y="587"/>
                  </a:cubicBezTo>
                  <a:cubicBezTo>
                    <a:pt x="1026" y="588"/>
                    <a:pt x="1026" y="588"/>
                    <a:pt x="1026" y="588"/>
                  </a:cubicBezTo>
                  <a:cubicBezTo>
                    <a:pt x="1025" y="588"/>
                    <a:pt x="1025" y="589"/>
                    <a:pt x="1024" y="590"/>
                  </a:cubicBezTo>
                  <a:close/>
                  <a:moveTo>
                    <a:pt x="1000" y="623"/>
                  </a:moveTo>
                  <a:cubicBezTo>
                    <a:pt x="999" y="624"/>
                    <a:pt x="999" y="624"/>
                    <a:pt x="998" y="624"/>
                  </a:cubicBezTo>
                  <a:cubicBezTo>
                    <a:pt x="998" y="624"/>
                    <a:pt x="998" y="625"/>
                    <a:pt x="998" y="625"/>
                  </a:cubicBezTo>
                  <a:cubicBezTo>
                    <a:pt x="998" y="625"/>
                    <a:pt x="997" y="626"/>
                    <a:pt x="998" y="626"/>
                  </a:cubicBezTo>
                  <a:cubicBezTo>
                    <a:pt x="998" y="627"/>
                    <a:pt x="997" y="627"/>
                    <a:pt x="997" y="628"/>
                  </a:cubicBezTo>
                  <a:cubicBezTo>
                    <a:pt x="997" y="628"/>
                    <a:pt x="997" y="629"/>
                    <a:pt x="997" y="629"/>
                  </a:cubicBezTo>
                  <a:cubicBezTo>
                    <a:pt x="997" y="629"/>
                    <a:pt x="997" y="629"/>
                    <a:pt x="997" y="629"/>
                  </a:cubicBezTo>
                  <a:cubicBezTo>
                    <a:pt x="997" y="629"/>
                    <a:pt x="997" y="629"/>
                    <a:pt x="997" y="629"/>
                  </a:cubicBezTo>
                  <a:cubicBezTo>
                    <a:pt x="998" y="629"/>
                    <a:pt x="998" y="628"/>
                    <a:pt x="999" y="627"/>
                  </a:cubicBezTo>
                  <a:cubicBezTo>
                    <a:pt x="999" y="625"/>
                    <a:pt x="1000" y="625"/>
                    <a:pt x="1001" y="624"/>
                  </a:cubicBezTo>
                  <a:cubicBezTo>
                    <a:pt x="1002" y="624"/>
                    <a:pt x="1002" y="624"/>
                    <a:pt x="1002" y="623"/>
                  </a:cubicBezTo>
                  <a:cubicBezTo>
                    <a:pt x="1002" y="623"/>
                    <a:pt x="1002" y="623"/>
                    <a:pt x="1002" y="623"/>
                  </a:cubicBezTo>
                  <a:cubicBezTo>
                    <a:pt x="1001" y="623"/>
                    <a:pt x="1001" y="623"/>
                    <a:pt x="1001" y="623"/>
                  </a:cubicBezTo>
                  <a:cubicBezTo>
                    <a:pt x="1001" y="623"/>
                    <a:pt x="1001" y="623"/>
                    <a:pt x="1000" y="623"/>
                  </a:cubicBezTo>
                  <a:close/>
                  <a:moveTo>
                    <a:pt x="996" y="591"/>
                  </a:moveTo>
                  <a:cubicBezTo>
                    <a:pt x="996" y="591"/>
                    <a:pt x="996" y="591"/>
                    <a:pt x="996" y="591"/>
                  </a:cubicBezTo>
                  <a:cubicBezTo>
                    <a:pt x="997" y="591"/>
                    <a:pt x="997" y="592"/>
                    <a:pt x="996" y="593"/>
                  </a:cubicBezTo>
                  <a:cubicBezTo>
                    <a:pt x="996" y="593"/>
                    <a:pt x="996" y="593"/>
                    <a:pt x="996" y="593"/>
                  </a:cubicBezTo>
                  <a:cubicBezTo>
                    <a:pt x="996" y="593"/>
                    <a:pt x="997" y="593"/>
                    <a:pt x="997" y="593"/>
                  </a:cubicBezTo>
                  <a:cubicBezTo>
                    <a:pt x="997" y="593"/>
                    <a:pt x="997" y="593"/>
                    <a:pt x="997" y="593"/>
                  </a:cubicBezTo>
                  <a:cubicBezTo>
                    <a:pt x="997" y="593"/>
                    <a:pt x="998" y="593"/>
                    <a:pt x="998" y="593"/>
                  </a:cubicBezTo>
                  <a:cubicBezTo>
                    <a:pt x="998" y="593"/>
                    <a:pt x="998" y="593"/>
                    <a:pt x="998" y="593"/>
                  </a:cubicBezTo>
                  <a:cubicBezTo>
                    <a:pt x="999" y="592"/>
                    <a:pt x="999" y="592"/>
                    <a:pt x="1000" y="592"/>
                  </a:cubicBezTo>
                  <a:cubicBezTo>
                    <a:pt x="1000" y="592"/>
                    <a:pt x="1000" y="592"/>
                    <a:pt x="1000" y="592"/>
                  </a:cubicBezTo>
                  <a:cubicBezTo>
                    <a:pt x="1000" y="591"/>
                    <a:pt x="1000" y="590"/>
                    <a:pt x="1000" y="589"/>
                  </a:cubicBezTo>
                  <a:cubicBezTo>
                    <a:pt x="1000" y="589"/>
                    <a:pt x="1000" y="589"/>
                    <a:pt x="1000" y="589"/>
                  </a:cubicBezTo>
                  <a:cubicBezTo>
                    <a:pt x="1000" y="589"/>
                    <a:pt x="1000" y="589"/>
                    <a:pt x="1000" y="589"/>
                  </a:cubicBezTo>
                  <a:cubicBezTo>
                    <a:pt x="1000" y="589"/>
                    <a:pt x="1000" y="589"/>
                    <a:pt x="1000" y="589"/>
                  </a:cubicBezTo>
                  <a:cubicBezTo>
                    <a:pt x="1000" y="589"/>
                    <a:pt x="1000" y="589"/>
                    <a:pt x="1000" y="589"/>
                  </a:cubicBezTo>
                  <a:cubicBezTo>
                    <a:pt x="1000" y="589"/>
                    <a:pt x="1000" y="589"/>
                    <a:pt x="999" y="589"/>
                  </a:cubicBezTo>
                  <a:cubicBezTo>
                    <a:pt x="999" y="589"/>
                    <a:pt x="999" y="589"/>
                    <a:pt x="999" y="589"/>
                  </a:cubicBezTo>
                  <a:cubicBezTo>
                    <a:pt x="999" y="589"/>
                    <a:pt x="999" y="589"/>
                    <a:pt x="999" y="589"/>
                  </a:cubicBezTo>
                  <a:cubicBezTo>
                    <a:pt x="999" y="589"/>
                    <a:pt x="999" y="589"/>
                    <a:pt x="999" y="589"/>
                  </a:cubicBezTo>
                  <a:cubicBezTo>
                    <a:pt x="999" y="589"/>
                    <a:pt x="999" y="589"/>
                    <a:pt x="999" y="589"/>
                  </a:cubicBezTo>
                  <a:cubicBezTo>
                    <a:pt x="999" y="590"/>
                    <a:pt x="998" y="590"/>
                    <a:pt x="998" y="590"/>
                  </a:cubicBezTo>
                  <a:cubicBezTo>
                    <a:pt x="997" y="590"/>
                    <a:pt x="997" y="590"/>
                    <a:pt x="997" y="590"/>
                  </a:cubicBezTo>
                  <a:cubicBezTo>
                    <a:pt x="997" y="590"/>
                    <a:pt x="997" y="590"/>
                    <a:pt x="997" y="590"/>
                  </a:cubicBezTo>
                  <a:cubicBezTo>
                    <a:pt x="997" y="590"/>
                    <a:pt x="997" y="590"/>
                    <a:pt x="997" y="590"/>
                  </a:cubicBezTo>
                  <a:cubicBezTo>
                    <a:pt x="997" y="591"/>
                    <a:pt x="996" y="591"/>
                    <a:pt x="996" y="591"/>
                  </a:cubicBezTo>
                  <a:close/>
                </a:path>
              </a:pathLst>
            </a:custGeom>
            <a:grpFill/>
            <a:ln w="6350">
              <a:solidFill>
                <a:schemeClr val="bg1">
                  <a:alpha val="30000"/>
                </a:schemeClr>
              </a:solidFill>
              <a:round/>
              <a:headEnd/>
              <a:tailEnd/>
            </a:ln>
          </p:spPr>
          <p:txBody>
            <a:bodyPr vert="horz" wrap="square" lIns="137160" tIns="68580" rIns="137160" bIns="68580" numCol="1" anchor="t" anchorCtr="0" compatLnSpc="1">
              <a:prstTxWarp prst="textNoShape">
                <a:avLst/>
              </a:prstTxWarp>
            </a:bodyPr>
            <a:lstStyle/>
            <a:p>
              <a:endParaRPr lang="en-US" sz="3600"/>
            </a:p>
          </p:txBody>
        </p:sp>
        <p:sp>
          <p:nvSpPr>
            <p:cNvPr id="8" name="Freeform 70">
              <a:extLst>
                <a:ext uri="{FF2B5EF4-FFF2-40B4-BE49-F238E27FC236}">
                  <a16:creationId xmlns:a16="http://schemas.microsoft.com/office/drawing/2014/main" id="{184BB18C-32F5-4416-8265-4A7BD158DABA}"/>
                </a:ext>
              </a:extLst>
            </p:cNvPr>
            <p:cNvSpPr>
              <a:spLocks noEditPoints="1"/>
            </p:cNvSpPr>
            <p:nvPr/>
          </p:nvSpPr>
          <p:spPr bwMode="auto">
            <a:xfrm>
              <a:off x="3330" y="1986"/>
              <a:ext cx="1816" cy="1685"/>
            </a:xfrm>
            <a:custGeom>
              <a:avLst/>
              <a:gdLst>
                <a:gd name="T0" fmla="*/ 750 w 768"/>
                <a:gd name="T1" fmla="*/ 431 h 712"/>
                <a:gd name="T2" fmla="*/ 765 w 768"/>
                <a:gd name="T3" fmla="*/ 569 h 712"/>
                <a:gd name="T4" fmla="*/ 691 w 768"/>
                <a:gd name="T5" fmla="*/ 504 h 712"/>
                <a:gd name="T6" fmla="*/ 670 w 768"/>
                <a:gd name="T7" fmla="*/ 531 h 712"/>
                <a:gd name="T8" fmla="*/ 651 w 768"/>
                <a:gd name="T9" fmla="*/ 575 h 712"/>
                <a:gd name="T10" fmla="*/ 680 w 768"/>
                <a:gd name="T11" fmla="*/ 607 h 712"/>
                <a:gd name="T12" fmla="*/ 705 w 768"/>
                <a:gd name="T13" fmla="*/ 530 h 712"/>
                <a:gd name="T14" fmla="*/ 679 w 768"/>
                <a:gd name="T15" fmla="*/ 482 h 712"/>
                <a:gd name="T16" fmla="*/ 339 w 768"/>
                <a:gd name="T17" fmla="*/ 370 h 712"/>
                <a:gd name="T18" fmla="*/ 644 w 768"/>
                <a:gd name="T19" fmla="*/ 504 h 712"/>
                <a:gd name="T20" fmla="*/ 25 w 768"/>
                <a:gd name="T21" fmla="*/ 246 h 712"/>
                <a:gd name="T22" fmla="*/ 20 w 768"/>
                <a:gd name="T23" fmla="*/ 267 h 712"/>
                <a:gd name="T24" fmla="*/ 696 w 768"/>
                <a:gd name="T25" fmla="*/ 343 h 712"/>
                <a:gd name="T26" fmla="*/ 609 w 768"/>
                <a:gd name="T27" fmla="*/ 443 h 712"/>
                <a:gd name="T28" fmla="*/ 613 w 768"/>
                <a:gd name="T29" fmla="*/ 536 h 712"/>
                <a:gd name="T30" fmla="*/ 568 w 768"/>
                <a:gd name="T31" fmla="*/ 604 h 712"/>
                <a:gd name="T32" fmla="*/ 525 w 768"/>
                <a:gd name="T33" fmla="*/ 665 h 712"/>
                <a:gd name="T34" fmla="*/ 450 w 768"/>
                <a:gd name="T35" fmla="*/ 708 h 712"/>
                <a:gd name="T36" fmla="*/ 415 w 768"/>
                <a:gd name="T37" fmla="*/ 667 h 712"/>
                <a:gd name="T38" fmla="*/ 393 w 768"/>
                <a:gd name="T39" fmla="*/ 607 h 712"/>
                <a:gd name="T40" fmla="*/ 374 w 768"/>
                <a:gd name="T41" fmla="*/ 538 h 712"/>
                <a:gd name="T42" fmla="*/ 384 w 768"/>
                <a:gd name="T43" fmla="*/ 499 h 712"/>
                <a:gd name="T44" fmla="*/ 369 w 768"/>
                <a:gd name="T45" fmla="*/ 451 h 712"/>
                <a:gd name="T46" fmla="*/ 347 w 768"/>
                <a:gd name="T47" fmla="*/ 391 h 712"/>
                <a:gd name="T48" fmla="*/ 333 w 768"/>
                <a:gd name="T49" fmla="*/ 364 h 712"/>
                <a:gd name="T50" fmla="*/ 274 w 768"/>
                <a:gd name="T51" fmla="*/ 350 h 712"/>
                <a:gd name="T52" fmla="*/ 202 w 768"/>
                <a:gd name="T53" fmla="*/ 366 h 712"/>
                <a:gd name="T54" fmla="*/ 130 w 768"/>
                <a:gd name="T55" fmla="*/ 326 h 712"/>
                <a:gd name="T56" fmla="*/ 93 w 768"/>
                <a:gd name="T57" fmla="*/ 287 h 712"/>
                <a:gd name="T58" fmla="*/ 88 w 768"/>
                <a:gd name="T59" fmla="*/ 212 h 712"/>
                <a:gd name="T60" fmla="*/ 93 w 768"/>
                <a:gd name="T61" fmla="*/ 159 h 712"/>
                <a:gd name="T62" fmla="*/ 137 w 768"/>
                <a:gd name="T63" fmla="*/ 108 h 712"/>
                <a:gd name="T64" fmla="*/ 181 w 768"/>
                <a:gd name="T65" fmla="*/ 21 h 712"/>
                <a:gd name="T66" fmla="*/ 242 w 768"/>
                <a:gd name="T67" fmla="*/ 12 h 712"/>
                <a:gd name="T68" fmla="*/ 280 w 768"/>
                <a:gd name="T69" fmla="*/ 7 h 712"/>
                <a:gd name="T70" fmla="*/ 322 w 768"/>
                <a:gd name="T71" fmla="*/ 0 h 712"/>
                <a:gd name="T72" fmla="*/ 338 w 768"/>
                <a:gd name="T73" fmla="*/ 32 h 712"/>
                <a:gd name="T74" fmla="*/ 390 w 768"/>
                <a:gd name="T75" fmla="*/ 75 h 712"/>
                <a:gd name="T76" fmla="*/ 460 w 768"/>
                <a:gd name="T77" fmla="*/ 60 h 712"/>
                <a:gd name="T78" fmla="*/ 546 w 768"/>
                <a:gd name="T79" fmla="*/ 71 h 712"/>
                <a:gd name="T80" fmla="*/ 548 w 768"/>
                <a:gd name="T81" fmla="*/ 90 h 712"/>
                <a:gd name="T82" fmla="*/ 593 w 768"/>
                <a:gd name="T83" fmla="*/ 179 h 712"/>
                <a:gd name="T84" fmla="*/ 624 w 768"/>
                <a:gd name="T85" fmla="*/ 250 h 712"/>
                <a:gd name="T86" fmla="*/ 680 w 768"/>
                <a:gd name="T87" fmla="*/ 291 h 712"/>
                <a:gd name="T88" fmla="*/ 261 w 768"/>
                <a:gd name="T89" fmla="*/ 336 h 712"/>
                <a:gd name="T90" fmla="*/ 258 w 768"/>
                <a:gd name="T91" fmla="*/ 340 h 712"/>
                <a:gd name="T92" fmla="*/ 429 w 768"/>
                <a:gd name="T93" fmla="*/ 417 h 712"/>
                <a:gd name="T94" fmla="*/ 567 w 768"/>
                <a:gd name="T95" fmla="*/ 383 h 712"/>
                <a:gd name="T96" fmla="*/ 560 w 768"/>
                <a:gd name="T97" fmla="*/ 385 h 712"/>
                <a:gd name="T98" fmla="*/ 537 w 768"/>
                <a:gd name="T99" fmla="*/ 389 h 712"/>
                <a:gd name="T100" fmla="*/ 541 w 768"/>
                <a:gd name="T101" fmla="*/ 405 h 712"/>
                <a:gd name="T102" fmla="*/ 526 w 768"/>
                <a:gd name="T103" fmla="*/ 413 h 712"/>
                <a:gd name="T104" fmla="*/ 510 w 768"/>
                <a:gd name="T105" fmla="*/ 638 h 712"/>
                <a:gd name="T106" fmla="*/ 498 w 768"/>
                <a:gd name="T107" fmla="*/ 562 h 712"/>
                <a:gd name="T108" fmla="*/ 519 w 768"/>
                <a:gd name="T109" fmla="*/ 478 h 712"/>
                <a:gd name="T110" fmla="*/ 529 w 768"/>
                <a:gd name="T111" fmla="*/ 500 h 712"/>
                <a:gd name="T112" fmla="*/ 527 w 768"/>
                <a:gd name="T113" fmla="*/ 442 h 712"/>
                <a:gd name="T114" fmla="*/ 532 w 768"/>
                <a:gd name="T115" fmla="*/ 467 h 712"/>
                <a:gd name="T116" fmla="*/ 571 w 768"/>
                <a:gd name="T117" fmla="*/ 500 h 712"/>
                <a:gd name="T118" fmla="*/ 567 w 768"/>
                <a:gd name="T119" fmla="*/ 526 h 712"/>
                <a:gd name="T120" fmla="*/ 552 w 768"/>
                <a:gd name="T121" fmla="*/ 397 h 712"/>
                <a:gd name="T122" fmla="*/ 559 w 768"/>
                <a:gd name="T123" fmla="*/ 42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8" h="712">
                  <a:moveTo>
                    <a:pt x="340" y="43"/>
                  </a:moveTo>
                  <a:cubicBezTo>
                    <a:pt x="341" y="43"/>
                    <a:pt x="341" y="44"/>
                    <a:pt x="341" y="44"/>
                  </a:cubicBezTo>
                  <a:cubicBezTo>
                    <a:pt x="342" y="45"/>
                    <a:pt x="341" y="45"/>
                    <a:pt x="341" y="46"/>
                  </a:cubicBezTo>
                  <a:cubicBezTo>
                    <a:pt x="341" y="46"/>
                    <a:pt x="340" y="46"/>
                    <a:pt x="340" y="46"/>
                  </a:cubicBezTo>
                  <a:cubicBezTo>
                    <a:pt x="340" y="46"/>
                    <a:pt x="339" y="46"/>
                    <a:pt x="339" y="46"/>
                  </a:cubicBezTo>
                  <a:cubicBezTo>
                    <a:pt x="338" y="46"/>
                    <a:pt x="338" y="45"/>
                    <a:pt x="338" y="45"/>
                  </a:cubicBezTo>
                  <a:cubicBezTo>
                    <a:pt x="338" y="45"/>
                    <a:pt x="338" y="45"/>
                    <a:pt x="338" y="45"/>
                  </a:cubicBezTo>
                  <a:cubicBezTo>
                    <a:pt x="338" y="45"/>
                    <a:pt x="338" y="45"/>
                    <a:pt x="338" y="45"/>
                  </a:cubicBezTo>
                  <a:cubicBezTo>
                    <a:pt x="338" y="44"/>
                    <a:pt x="338" y="43"/>
                    <a:pt x="338" y="43"/>
                  </a:cubicBezTo>
                  <a:cubicBezTo>
                    <a:pt x="339" y="43"/>
                    <a:pt x="339" y="43"/>
                    <a:pt x="339" y="43"/>
                  </a:cubicBezTo>
                  <a:cubicBezTo>
                    <a:pt x="340" y="43"/>
                    <a:pt x="340" y="43"/>
                    <a:pt x="340" y="43"/>
                  </a:cubicBezTo>
                  <a:close/>
                  <a:moveTo>
                    <a:pt x="751" y="271"/>
                  </a:moveTo>
                  <a:cubicBezTo>
                    <a:pt x="752" y="270"/>
                    <a:pt x="752" y="269"/>
                    <a:pt x="751" y="269"/>
                  </a:cubicBezTo>
                  <a:cubicBezTo>
                    <a:pt x="751" y="269"/>
                    <a:pt x="751" y="269"/>
                    <a:pt x="751" y="269"/>
                  </a:cubicBezTo>
                  <a:cubicBezTo>
                    <a:pt x="751" y="269"/>
                    <a:pt x="750" y="269"/>
                    <a:pt x="750" y="269"/>
                  </a:cubicBezTo>
                  <a:cubicBezTo>
                    <a:pt x="750" y="269"/>
                    <a:pt x="749" y="269"/>
                    <a:pt x="749" y="269"/>
                  </a:cubicBezTo>
                  <a:cubicBezTo>
                    <a:pt x="749" y="269"/>
                    <a:pt x="748" y="268"/>
                    <a:pt x="748" y="268"/>
                  </a:cubicBezTo>
                  <a:cubicBezTo>
                    <a:pt x="747" y="269"/>
                    <a:pt x="746" y="269"/>
                    <a:pt x="746" y="269"/>
                  </a:cubicBezTo>
                  <a:cubicBezTo>
                    <a:pt x="745" y="269"/>
                    <a:pt x="745" y="269"/>
                    <a:pt x="745" y="269"/>
                  </a:cubicBezTo>
                  <a:cubicBezTo>
                    <a:pt x="745" y="269"/>
                    <a:pt x="744" y="269"/>
                    <a:pt x="744" y="269"/>
                  </a:cubicBezTo>
                  <a:cubicBezTo>
                    <a:pt x="743" y="269"/>
                    <a:pt x="741" y="270"/>
                    <a:pt x="741" y="272"/>
                  </a:cubicBezTo>
                  <a:cubicBezTo>
                    <a:pt x="741" y="275"/>
                    <a:pt x="747" y="274"/>
                    <a:pt x="748" y="272"/>
                  </a:cubicBezTo>
                  <a:cubicBezTo>
                    <a:pt x="749" y="272"/>
                    <a:pt x="750" y="271"/>
                    <a:pt x="751" y="271"/>
                  </a:cubicBezTo>
                  <a:close/>
                  <a:moveTo>
                    <a:pt x="733" y="275"/>
                  </a:moveTo>
                  <a:cubicBezTo>
                    <a:pt x="732" y="274"/>
                    <a:pt x="732" y="275"/>
                    <a:pt x="732" y="275"/>
                  </a:cubicBezTo>
                  <a:cubicBezTo>
                    <a:pt x="731" y="275"/>
                    <a:pt x="731" y="275"/>
                    <a:pt x="731" y="275"/>
                  </a:cubicBezTo>
                  <a:cubicBezTo>
                    <a:pt x="731" y="275"/>
                    <a:pt x="730" y="275"/>
                    <a:pt x="730" y="275"/>
                  </a:cubicBezTo>
                  <a:cubicBezTo>
                    <a:pt x="730" y="275"/>
                    <a:pt x="729" y="276"/>
                    <a:pt x="730" y="276"/>
                  </a:cubicBezTo>
                  <a:cubicBezTo>
                    <a:pt x="730" y="277"/>
                    <a:pt x="730" y="277"/>
                    <a:pt x="730" y="277"/>
                  </a:cubicBezTo>
                  <a:cubicBezTo>
                    <a:pt x="730" y="277"/>
                    <a:pt x="731" y="278"/>
                    <a:pt x="731" y="278"/>
                  </a:cubicBezTo>
                  <a:cubicBezTo>
                    <a:pt x="731" y="278"/>
                    <a:pt x="731" y="278"/>
                    <a:pt x="731" y="278"/>
                  </a:cubicBezTo>
                  <a:cubicBezTo>
                    <a:pt x="731" y="278"/>
                    <a:pt x="731" y="278"/>
                    <a:pt x="731" y="278"/>
                  </a:cubicBezTo>
                  <a:cubicBezTo>
                    <a:pt x="732" y="278"/>
                    <a:pt x="732" y="278"/>
                    <a:pt x="732" y="278"/>
                  </a:cubicBezTo>
                  <a:cubicBezTo>
                    <a:pt x="733" y="278"/>
                    <a:pt x="733" y="277"/>
                    <a:pt x="733" y="276"/>
                  </a:cubicBezTo>
                  <a:cubicBezTo>
                    <a:pt x="733" y="275"/>
                    <a:pt x="733" y="275"/>
                    <a:pt x="733" y="275"/>
                  </a:cubicBezTo>
                  <a:close/>
                  <a:moveTo>
                    <a:pt x="139" y="343"/>
                  </a:moveTo>
                  <a:cubicBezTo>
                    <a:pt x="138" y="343"/>
                    <a:pt x="138" y="343"/>
                    <a:pt x="138" y="343"/>
                  </a:cubicBezTo>
                  <a:cubicBezTo>
                    <a:pt x="138" y="343"/>
                    <a:pt x="138" y="343"/>
                    <a:pt x="138" y="342"/>
                  </a:cubicBezTo>
                  <a:cubicBezTo>
                    <a:pt x="138" y="342"/>
                    <a:pt x="138" y="342"/>
                    <a:pt x="137" y="342"/>
                  </a:cubicBezTo>
                  <a:cubicBezTo>
                    <a:pt x="136" y="341"/>
                    <a:pt x="136" y="342"/>
                    <a:pt x="136" y="343"/>
                  </a:cubicBezTo>
                  <a:cubicBezTo>
                    <a:pt x="136" y="343"/>
                    <a:pt x="136" y="343"/>
                    <a:pt x="136" y="344"/>
                  </a:cubicBezTo>
                  <a:cubicBezTo>
                    <a:pt x="137" y="344"/>
                    <a:pt x="137" y="344"/>
                    <a:pt x="137" y="344"/>
                  </a:cubicBezTo>
                  <a:cubicBezTo>
                    <a:pt x="137" y="345"/>
                    <a:pt x="138" y="345"/>
                    <a:pt x="138" y="345"/>
                  </a:cubicBezTo>
                  <a:cubicBezTo>
                    <a:pt x="139" y="345"/>
                    <a:pt x="139" y="345"/>
                    <a:pt x="139" y="344"/>
                  </a:cubicBezTo>
                  <a:cubicBezTo>
                    <a:pt x="139" y="344"/>
                    <a:pt x="139" y="344"/>
                    <a:pt x="139" y="344"/>
                  </a:cubicBezTo>
                  <a:cubicBezTo>
                    <a:pt x="139" y="343"/>
                    <a:pt x="139" y="343"/>
                    <a:pt x="139" y="343"/>
                  </a:cubicBezTo>
                  <a:close/>
                  <a:moveTo>
                    <a:pt x="751" y="432"/>
                  </a:moveTo>
                  <a:cubicBezTo>
                    <a:pt x="751" y="432"/>
                    <a:pt x="750" y="431"/>
                    <a:pt x="750" y="431"/>
                  </a:cubicBezTo>
                  <a:cubicBezTo>
                    <a:pt x="749" y="432"/>
                    <a:pt x="748" y="433"/>
                    <a:pt x="748" y="435"/>
                  </a:cubicBezTo>
                  <a:cubicBezTo>
                    <a:pt x="748" y="435"/>
                    <a:pt x="748" y="435"/>
                    <a:pt x="748" y="435"/>
                  </a:cubicBezTo>
                  <a:cubicBezTo>
                    <a:pt x="749" y="436"/>
                    <a:pt x="751" y="435"/>
                    <a:pt x="751" y="434"/>
                  </a:cubicBezTo>
                  <a:cubicBezTo>
                    <a:pt x="751" y="433"/>
                    <a:pt x="751" y="433"/>
                    <a:pt x="751" y="432"/>
                  </a:cubicBezTo>
                  <a:cubicBezTo>
                    <a:pt x="751" y="432"/>
                    <a:pt x="751" y="432"/>
                    <a:pt x="751" y="432"/>
                  </a:cubicBezTo>
                  <a:close/>
                  <a:moveTo>
                    <a:pt x="321" y="404"/>
                  </a:moveTo>
                  <a:cubicBezTo>
                    <a:pt x="320" y="404"/>
                    <a:pt x="320" y="404"/>
                    <a:pt x="319" y="405"/>
                  </a:cubicBezTo>
                  <a:cubicBezTo>
                    <a:pt x="319" y="405"/>
                    <a:pt x="319" y="405"/>
                    <a:pt x="319" y="405"/>
                  </a:cubicBezTo>
                  <a:cubicBezTo>
                    <a:pt x="318" y="405"/>
                    <a:pt x="318" y="405"/>
                    <a:pt x="318" y="405"/>
                  </a:cubicBezTo>
                  <a:cubicBezTo>
                    <a:pt x="318" y="405"/>
                    <a:pt x="318" y="406"/>
                    <a:pt x="318" y="406"/>
                  </a:cubicBezTo>
                  <a:cubicBezTo>
                    <a:pt x="318" y="406"/>
                    <a:pt x="318" y="407"/>
                    <a:pt x="318" y="407"/>
                  </a:cubicBezTo>
                  <a:cubicBezTo>
                    <a:pt x="318" y="407"/>
                    <a:pt x="318" y="407"/>
                    <a:pt x="319" y="407"/>
                  </a:cubicBezTo>
                  <a:cubicBezTo>
                    <a:pt x="319" y="408"/>
                    <a:pt x="320" y="408"/>
                    <a:pt x="320" y="407"/>
                  </a:cubicBezTo>
                  <a:cubicBezTo>
                    <a:pt x="321" y="407"/>
                    <a:pt x="321" y="407"/>
                    <a:pt x="321" y="406"/>
                  </a:cubicBezTo>
                  <a:cubicBezTo>
                    <a:pt x="321" y="406"/>
                    <a:pt x="321" y="405"/>
                    <a:pt x="321" y="405"/>
                  </a:cubicBezTo>
                  <a:cubicBezTo>
                    <a:pt x="321" y="404"/>
                    <a:pt x="321" y="404"/>
                    <a:pt x="321" y="404"/>
                  </a:cubicBezTo>
                  <a:close/>
                  <a:moveTo>
                    <a:pt x="751" y="577"/>
                  </a:moveTo>
                  <a:cubicBezTo>
                    <a:pt x="751" y="577"/>
                    <a:pt x="751" y="576"/>
                    <a:pt x="751" y="575"/>
                  </a:cubicBezTo>
                  <a:cubicBezTo>
                    <a:pt x="751" y="575"/>
                    <a:pt x="751" y="575"/>
                    <a:pt x="751" y="575"/>
                  </a:cubicBezTo>
                  <a:cubicBezTo>
                    <a:pt x="751" y="575"/>
                    <a:pt x="751" y="575"/>
                    <a:pt x="751" y="575"/>
                  </a:cubicBezTo>
                  <a:cubicBezTo>
                    <a:pt x="750" y="574"/>
                    <a:pt x="749" y="574"/>
                    <a:pt x="748" y="574"/>
                  </a:cubicBezTo>
                  <a:cubicBezTo>
                    <a:pt x="748" y="574"/>
                    <a:pt x="747" y="575"/>
                    <a:pt x="747" y="575"/>
                  </a:cubicBezTo>
                  <a:cubicBezTo>
                    <a:pt x="747" y="575"/>
                    <a:pt x="747" y="575"/>
                    <a:pt x="747" y="576"/>
                  </a:cubicBezTo>
                  <a:cubicBezTo>
                    <a:pt x="747" y="576"/>
                    <a:pt x="747" y="577"/>
                    <a:pt x="747" y="577"/>
                  </a:cubicBezTo>
                  <a:cubicBezTo>
                    <a:pt x="747" y="578"/>
                    <a:pt x="747" y="579"/>
                    <a:pt x="748" y="580"/>
                  </a:cubicBezTo>
                  <a:cubicBezTo>
                    <a:pt x="749" y="581"/>
                    <a:pt x="750" y="579"/>
                    <a:pt x="752" y="579"/>
                  </a:cubicBezTo>
                  <a:cubicBezTo>
                    <a:pt x="752" y="579"/>
                    <a:pt x="752" y="579"/>
                    <a:pt x="752" y="579"/>
                  </a:cubicBezTo>
                  <a:cubicBezTo>
                    <a:pt x="752" y="579"/>
                    <a:pt x="752" y="579"/>
                    <a:pt x="752" y="578"/>
                  </a:cubicBezTo>
                  <a:cubicBezTo>
                    <a:pt x="752" y="578"/>
                    <a:pt x="752" y="578"/>
                    <a:pt x="751" y="577"/>
                  </a:cubicBezTo>
                  <a:close/>
                  <a:moveTo>
                    <a:pt x="656" y="510"/>
                  </a:moveTo>
                  <a:cubicBezTo>
                    <a:pt x="657" y="510"/>
                    <a:pt x="657" y="510"/>
                    <a:pt x="658" y="510"/>
                  </a:cubicBezTo>
                  <a:cubicBezTo>
                    <a:pt x="658" y="509"/>
                    <a:pt x="659" y="508"/>
                    <a:pt x="658" y="508"/>
                  </a:cubicBezTo>
                  <a:cubicBezTo>
                    <a:pt x="658" y="507"/>
                    <a:pt x="658" y="507"/>
                    <a:pt x="658" y="507"/>
                  </a:cubicBezTo>
                  <a:cubicBezTo>
                    <a:pt x="657" y="507"/>
                    <a:pt x="657" y="507"/>
                    <a:pt x="657" y="507"/>
                  </a:cubicBezTo>
                  <a:cubicBezTo>
                    <a:pt x="656" y="507"/>
                    <a:pt x="656" y="507"/>
                    <a:pt x="656" y="508"/>
                  </a:cubicBezTo>
                  <a:cubicBezTo>
                    <a:pt x="656" y="508"/>
                    <a:pt x="656" y="508"/>
                    <a:pt x="656" y="508"/>
                  </a:cubicBezTo>
                  <a:cubicBezTo>
                    <a:pt x="656" y="508"/>
                    <a:pt x="656" y="509"/>
                    <a:pt x="656" y="509"/>
                  </a:cubicBezTo>
                  <a:cubicBezTo>
                    <a:pt x="656" y="509"/>
                    <a:pt x="656" y="509"/>
                    <a:pt x="656" y="510"/>
                  </a:cubicBezTo>
                  <a:cubicBezTo>
                    <a:pt x="656" y="510"/>
                    <a:pt x="656" y="510"/>
                    <a:pt x="656" y="510"/>
                  </a:cubicBezTo>
                  <a:close/>
                  <a:moveTo>
                    <a:pt x="768" y="567"/>
                  </a:moveTo>
                  <a:cubicBezTo>
                    <a:pt x="768" y="567"/>
                    <a:pt x="768" y="567"/>
                    <a:pt x="768" y="567"/>
                  </a:cubicBezTo>
                  <a:cubicBezTo>
                    <a:pt x="768" y="567"/>
                    <a:pt x="768" y="567"/>
                    <a:pt x="768" y="567"/>
                  </a:cubicBezTo>
                  <a:cubicBezTo>
                    <a:pt x="768" y="567"/>
                    <a:pt x="768" y="567"/>
                    <a:pt x="768" y="567"/>
                  </a:cubicBezTo>
                  <a:cubicBezTo>
                    <a:pt x="768" y="566"/>
                    <a:pt x="768" y="566"/>
                    <a:pt x="768" y="566"/>
                  </a:cubicBezTo>
                  <a:cubicBezTo>
                    <a:pt x="768" y="566"/>
                    <a:pt x="768" y="566"/>
                    <a:pt x="768" y="566"/>
                  </a:cubicBezTo>
                  <a:cubicBezTo>
                    <a:pt x="767" y="566"/>
                    <a:pt x="767" y="567"/>
                    <a:pt x="766" y="567"/>
                  </a:cubicBezTo>
                  <a:cubicBezTo>
                    <a:pt x="766" y="567"/>
                    <a:pt x="765" y="567"/>
                    <a:pt x="765" y="568"/>
                  </a:cubicBezTo>
                  <a:cubicBezTo>
                    <a:pt x="765" y="569"/>
                    <a:pt x="765" y="569"/>
                    <a:pt x="765" y="569"/>
                  </a:cubicBezTo>
                  <a:cubicBezTo>
                    <a:pt x="764" y="570"/>
                    <a:pt x="764" y="570"/>
                    <a:pt x="764" y="570"/>
                  </a:cubicBezTo>
                  <a:cubicBezTo>
                    <a:pt x="763" y="571"/>
                    <a:pt x="764" y="571"/>
                    <a:pt x="764" y="572"/>
                  </a:cubicBezTo>
                  <a:cubicBezTo>
                    <a:pt x="765" y="572"/>
                    <a:pt x="765" y="572"/>
                    <a:pt x="765" y="572"/>
                  </a:cubicBezTo>
                  <a:cubicBezTo>
                    <a:pt x="766" y="572"/>
                    <a:pt x="766" y="572"/>
                    <a:pt x="767" y="572"/>
                  </a:cubicBezTo>
                  <a:cubicBezTo>
                    <a:pt x="767" y="572"/>
                    <a:pt x="767" y="572"/>
                    <a:pt x="767" y="572"/>
                  </a:cubicBezTo>
                  <a:cubicBezTo>
                    <a:pt x="768" y="571"/>
                    <a:pt x="768" y="570"/>
                    <a:pt x="768" y="570"/>
                  </a:cubicBezTo>
                  <a:cubicBezTo>
                    <a:pt x="768" y="570"/>
                    <a:pt x="768" y="569"/>
                    <a:pt x="768" y="569"/>
                  </a:cubicBezTo>
                  <a:cubicBezTo>
                    <a:pt x="768" y="568"/>
                    <a:pt x="768" y="567"/>
                    <a:pt x="768" y="567"/>
                  </a:cubicBezTo>
                  <a:close/>
                  <a:moveTo>
                    <a:pt x="704" y="522"/>
                  </a:moveTo>
                  <a:cubicBezTo>
                    <a:pt x="704" y="522"/>
                    <a:pt x="704" y="522"/>
                    <a:pt x="704" y="522"/>
                  </a:cubicBezTo>
                  <a:cubicBezTo>
                    <a:pt x="704" y="522"/>
                    <a:pt x="704" y="521"/>
                    <a:pt x="704" y="521"/>
                  </a:cubicBezTo>
                  <a:cubicBezTo>
                    <a:pt x="704" y="521"/>
                    <a:pt x="704" y="520"/>
                    <a:pt x="704" y="520"/>
                  </a:cubicBezTo>
                  <a:cubicBezTo>
                    <a:pt x="704" y="519"/>
                    <a:pt x="704" y="519"/>
                    <a:pt x="704" y="518"/>
                  </a:cubicBezTo>
                  <a:cubicBezTo>
                    <a:pt x="705" y="516"/>
                    <a:pt x="703" y="516"/>
                    <a:pt x="704" y="514"/>
                  </a:cubicBezTo>
                  <a:cubicBezTo>
                    <a:pt x="704" y="514"/>
                    <a:pt x="704" y="514"/>
                    <a:pt x="704" y="514"/>
                  </a:cubicBezTo>
                  <a:cubicBezTo>
                    <a:pt x="704" y="513"/>
                    <a:pt x="704" y="513"/>
                    <a:pt x="704" y="513"/>
                  </a:cubicBezTo>
                  <a:cubicBezTo>
                    <a:pt x="704" y="512"/>
                    <a:pt x="703" y="512"/>
                    <a:pt x="703" y="512"/>
                  </a:cubicBezTo>
                  <a:cubicBezTo>
                    <a:pt x="703" y="511"/>
                    <a:pt x="703" y="510"/>
                    <a:pt x="703" y="510"/>
                  </a:cubicBezTo>
                  <a:cubicBezTo>
                    <a:pt x="703" y="509"/>
                    <a:pt x="703" y="509"/>
                    <a:pt x="703" y="509"/>
                  </a:cubicBezTo>
                  <a:cubicBezTo>
                    <a:pt x="703" y="508"/>
                    <a:pt x="702" y="508"/>
                    <a:pt x="702" y="507"/>
                  </a:cubicBezTo>
                  <a:cubicBezTo>
                    <a:pt x="702" y="506"/>
                    <a:pt x="702" y="505"/>
                    <a:pt x="702" y="504"/>
                  </a:cubicBezTo>
                  <a:cubicBezTo>
                    <a:pt x="702" y="504"/>
                    <a:pt x="702" y="504"/>
                    <a:pt x="702" y="504"/>
                  </a:cubicBezTo>
                  <a:cubicBezTo>
                    <a:pt x="702" y="503"/>
                    <a:pt x="701" y="503"/>
                    <a:pt x="701" y="502"/>
                  </a:cubicBezTo>
                  <a:cubicBezTo>
                    <a:pt x="701" y="502"/>
                    <a:pt x="701" y="501"/>
                    <a:pt x="700" y="501"/>
                  </a:cubicBezTo>
                  <a:cubicBezTo>
                    <a:pt x="700" y="501"/>
                    <a:pt x="700" y="501"/>
                    <a:pt x="699" y="500"/>
                  </a:cubicBezTo>
                  <a:cubicBezTo>
                    <a:pt x="699" y="500"/>
                    <a:pt x="699" y="499"/>
                    <a:pt x="698" y="499"/>
                  </a:cubicBezTo>
                  <a:cubicBezTo>
                    <a:pt x="698" y="498"/>
                    <a:pt x="697" y="498"/>
                    <a:pt x="698" y="497"/>
                  </a:cubicBezTo>
                  <a:cubicBezTo>
                    <a:pt x="698" y="497"/>
                    <a:pt x="698" y="496"/>
                    <a:pt x="698" y="496"/>
                  </a:cubicBezTo>
                  <a:cubicBezTo>
                    <a:pt x="698" y="496"/>
                    <a:pt x="698" y="495"/>
                    <a:pt x="698" y="495"/>
                  </a:cubicBezTo>
                  <a:cubicBezTo>
                    <a:pt x="698" y="495"/>
                    <a:pt x="698" y="495"/>
                    <a:pt x="698" y="495"/>
                  </a:cubicBezTo>
                  <a:cubicBezTo>
                    <a:pt x="698" y="495"/>
                    <a:pt x="698" y="495"/>
                    <a:pt x="698" y="495"/>
                  </a:cubicBezTo>
                  <a:cubicBezTo>
                    <a:pt x="698" y="494"/>
                    <a:pt x="697" y="494"/>
                    <a:pt x="697" y="495"/>
                  </a:cubicBezTo>
                  <a:cubicBezTo>
                    <a:pt x="697" y="495"/>
                    <a:pt x="697" y="495"/>
                    <a:pt x="697" y="495"/>
                  </a:cubicBezTo>
                  <a:cubicBezTo>
                    <a:pt x="697" y="495"/>
                    <a:pt x="697" y="495"/>
                    <a:pt x="697" y="495"/>
                  </a:cubicBezTo>
                  <a:cubicBezTo>
                    <a:pt x="697" y="495"/>
                    <a:pt x="697" y="496"/>
                    <a:pt x="696" y="496"/>
                  </a:cubicBezTo>
                  <a:cubicBezTo>
                    <a:pt x="696" y="496"/>
                    <a:pt x="696" y="496"/>
                    <a:pt x="696" y="496"/>
                  </a:cubicBezTo>
                  <a:cubicBezTo>
                    <a:pt x="695" y="497"/>
                    <a:pt x="695" y="497"/>
                    <a:pt x="695" y="498"/>
                  </a:cubicBezTo>
                  <a:cubicBezTo>
                    <a:pt x="695" y="498"/>
                    <a:pt x="695" y="498"/>
                    <a:pt x="696" y="498"/>
                  </a:cubicBezTo>
                  <a:cubicBezTo>
                    <a:pt x="696" y="499"/>
                    <a:pt x="695" y="499"/>
                    <a:pt x="695" y="499"/>
                  </a:cubicBezTo>
                  <a:cubicBezTo>
                    <a:pt x="694" y="499"/>
                    <a:pt x="694" y="499"/>
                    <a:pt x="694" y="499"/>
                  </a:cubicBezTo>
                  <a:cubicBezTo>
                    <a:pt x="693" y="499"/>
                    <a:pt x="693" y="498"/>
                    <a:pt x="693" y="498"/>
                  </a:cubicBezTo>
                  <a:cubicBezTo>
                    <a:pt x="692" y="499"/>
                    <a:pt x="692" y="499"/>
                    <a:pt x="692" y="500"/>
                  </a:cubicBezTo>
                  <a:cubicBezTo>
                    <a:pt x="692" y="500"/>
                    <a:pt x="693" y="501"/>
                    <a:pt x="693" y="501"/>
                  </a:cubicBezTo>
                  <a:cubicBezTo>
                    <a:pt x="693" y="502"/>
                    <a:pt x="694" y="502"/>
                    <a:pt x="694" y="503"/>
                  </a:cubicBezTo>
                  <a:cubicBezTo>
                    <a:pt x="695" y="504"/>
                    <a:pt x="694" y="504"/>
                    <a:pt x="694" y="505"/>
                  </a:cubicBezTo>
                  <a:cubicBezTo>
                    <a:pt x="694" y="505"/>
                    <a:pt x="693" y="505"/>
                    <a:pt x="693" y="504"/>
                  </a:cubicBezTo>
                  <a:cubicBezTo>
                    <a:pt x="692" y="504"/>
                    <a:pt x="692" y="504"/>
                    <a:pt x="691" y="504"/>
                  </a:cubicBezTo>
                  <a:cubicBezTo>
                    <a:pt x="691" y="504"/>
                    <a:pt x="691" y="504"/>
                    <a:pt x="691" y="504"/>
                  </a:cubicBezTo>
                  <a:cubicBezTo>
                    <a:pt x="691" y="505"/>
                    <a:pt x="692" y="505"/>
                    <a:pt x="693" y="506"/>
                  </a:cubicBezTo>
                  <a:cubicBezTo>
                    <a:pt x="693" y="506"/>
                    <a:pt x="693" y="507"/>
                    <a:pt x="693" y="507"/>
                  </a:cubicBezTo>
                  <a:cubicBezTo>
                    <a:pt x="693" y="507"/>
                    <a:pt x="693" y="508"/>
                    <a:pt x="693" y="508"/>
                  </a:cubicBezTo>
                  <a:cubicBezTo>
                    <a:pt x="692" y="508"/>
                    <a:pt x="692" y="509"/>
                    <a:pt x="692" y="509"/>
                  </a:cubicBezTo>
                  <a:cubicBezTo>
                    <a:pt x="691" y="509"/>
                    <a:pt x="690" y="509"/>
                    <a:pt x="690" y="510"/>
                  </a:cubicBezTo>
                  <a:cubicBezTo>
                    <a:pt x="690" y="511"/>
                    <a:pt x="689" y="512"/>
                    <a:pt x="688" y="513"/>
                  </a:cubicBezTo>
                  <a:cubicBezTo>
                    <a:pt x="688" y="513"/>
                    <a:pt x="687" y="511"/>
                    <a:pt x="687" y="511"/>
                  </a:cubicBezTo>
                  <a:cubicBezTo>
                    <a:pt x="687" y="511"/>
                    <a:pt x="687" y="511"/>
                    <a:pt x="687" y="511"/>
                  </a:cubicBezTo>
                  <a:cubicBezTo>
                    <a:pt x="686" y="511"/>
                    <a:pt x="686" y="512"/>
                    <a:pt x="686" y="512"/>
                  </a:cubicBezTo>
                  <a:cubicBezTo>
                    <a:pt x="685" y="513"/>
                    <a:pt x="686" y="513"/>
                    <a:pt x="686" y="514"/>
                  </a:cubicBezTo>
                  <a:cubicBezTo>
                    <a:pt x="686" y="514"/>
                    <a:pt x="686" y="514"/>
                    <a:pt x="687" y="515"/>
                  </a:cubicBezTo>
                  <a:cubicBezTo>
                    <a:pt x="687" y="515"/>
                    <a:pt x="687" y="515"/>
                    <a:pt x="687" y="515"/>
                  </a:cubicBezTo>
                  <a:cubicBezTo>
                    <a:pt x="688" y="516"/>
                    <a:pt x="687" y="516"/>
                    <a:pt x="686" y="517"/>
                  </a:cubicBezTo>
                  <a:cubicBezTo>
                    <a:pt x="686" y="517"/>
                    <a:pt x="685" y="517"/>
                    <a:pt x="685" y="517"/>
                  </a:cubicBezTo>
                  <a:cubicBezTo>
                    <a:pt x="685" y="517"/>
                    <a:pt x="684" y="517"/>
                    <a:pt x="684" y="517"/>
                  </a:cubicBezTo>
                  <a:cubicBezTo>
                    <a:pt x="684" y="517"/>
                    <a:pt x="684" y="517"/>
                    <a:pt x="684" y="517"/>
                  </a:cubicBezTo>
                  <a:cubicBezTo>
                    <a:pt x="684" y="518"/>
                    <a:pt x="684" y="518"/>
                    <a:pt x="685" y="518"/>
                  </a:cubicBezTo>
                  <a:cubicBezTo>
                    <a:pt x="685" y="518"/>
                    <a:pt x="685" y="518"/>
                    <a:pt x="685" y="518"/>
                  </a:cubicBezTo>
                  <a:cubicBezTo>
                    <a:pt x="686" y="519"/>
                    <a:pt x="687" y="519"/>
                    <a:pt x="686" y="520"/>
                  </a:cubicBezTo>
                  <a:cubicBezTo>
                    <a:pt x="686" y="521"/>
                    <a:pt x="685" y="520"/>
                    <a:pt x="685" y="520"/>
                  </a:cubicBezTo>
                  <a:cubicBezTo>
                    <a:pt x="684" y="520"/>
                    <a:pt x="684" y="520"/>
                    <a:pt x="684" y="520"/>
                  </a:cubicBezTo>
                  <a:cubicBezTo>
                    <a:pt x="684" y="521"/>
                    <a:pt x="684" y="521"/>
                    <a:pt x="684" y="522"/>
                  </a:cubicBezTo>
                  <a:cubicBezTo>
                    <a:pt x="683" y="522"/>
                    <a:pt x="683" y="523"/>
                    <a:pt x="682" y="523"/>
                  </a:cubicBezTo>
                  <a:cubicBezTo>
                    <a:pt x="682" y="523"/>
                    <a:pt x="682" y="524"/>
                    <a:pt x="682" y="524"/>
                  </a:cubicBezTo>
                  <a:cubicBezTo>
                    <a:pt x="681" y="523"/>
                    <a:pt x="681" y="522"/>
                    <a:pt x="682" y="521"/>
                  </a:cubicBezTo>
                  <a:cubicBezTo>
                    <a:pt x="682" y="521"/>
                    <a:pt x="682" y="521"/>
                    <a:pt x="681" y="521"/>
                  </a:cubicBezTo>
                  <a:cubicBezTo>
                    <a:pt x="681" y="521"/>
                    <a:pt x="680" y="521"/>
                    <a:pt x="680" y="522"/>
                  </a:cubicBezTo>
                  <a:cubicBezTo>
                    <a:pt x="680" y="523"/>
                    <a:pt x="680" y="523"/>
                    <a:pt x="680" y="523"/>
                  </a:cubicBezTo>
                  <a:cubicBezTo>
                    <a:pt x="680" y="523"/>
                    <a:pt x="680" y="524"/>
                    <a:pt x="680" y="524"/>
                  </a:cubicBezTo>
                  <a:cubicBezTo>
                    <a:pt x="680" y="524"/>
                    <a:pt x="679" y="524"/>
                    <a:pt x="679" y="524"/>
                  </a:cubicBezTo>
                  <a:cubicBezTo>
                    <a:pt x="678" y="526"/>
                    <a:pt x="679" y="526"/>
                    <a:pt x="680" y="526"/>
                  </a:cubicBezTo>
                  <a:cubicBezTo>
                    <a:pt x="680" y="527"/>
                    <a:pt x="680" y="528"/>
                    <a:pt x="680" y="528"/>
                  </a:cubicBezTo>
                  <a:cubicBezTo>
                    <a:pt x="679" y="528"/>
                    <a:pt x="679" y="528"/>
                    <a:pt x="679" y="528"/>
                  </a:cubicBezTo>
                  <a:cubicBezTo>
                    <a:pt x="679" y="528"/>
                    <a:pt x="679" y="529"/>
                    <a:pt x="678" y="529"/>
                  </a:cubicBezTo>
                  <a:cubicBezTo>
                    <a:pt x="678" y="529"/>
                    <a:pt x="677" y="529"/>
                    <a:pt x="677" y="528"/>
                  </a:cubicBezTo>
                  <a:cubicBezTo>
                    <a:pt x="677" y="527"/>
                    <a:pt x="678" y="527"/>
                    <a:pt x="678" y="526"/>
                  </a:cubicBezTo>
                  <a:cubicBezTo>
                    <a:pt x="678" y="526"/>
                    <a:pt x="678" y="526"/>
                    <a:pt x="677" y="526"/>
                  </a:cubicBezTo>
                  <a:cubicBezTo>
                    <a:pt x="677" y="526"/>
                    <a:pt x="677" y="526"/>
                    <a:pt x="676" y="526"/>
                  </a:cubicBezTo>
                  <a:cubicBezTo>
                    <a:pt x="676" y="527"/>
                    <a:pt x="676" y="527"/>
                    <a:pt x="675" y="528"/>
                  </a:cubicBezTo>
                  <a:cubicBezTo>
                    <a:pt x="675" y="528"/>
                    <a:pt x="674" y="529"/>
                    <a:pt x="675" y="529"/>
                  </a:cubicBezTo>
                  <a:cubicBezTo>
                    <a:pt x="675" y="529"/>
                    <a:pt x="675" y="529"/>
                    <a:pt x="675" y="530"/>
                  </a:cubicBezTo>
                  <a:cubicBezTo>
                    <a:pt x="675" y="530"/>
                    <a:pt x="675" y="530"/>
                    <a:pt x="675" y="530"/>
                  </a:cubicBezTo>
                  <a:cubicBezTo>
                    <a:pt x="675" y="531"/>
                    <a:pt x="674" y="532"/>
                    <a:pt x="674" y="532"/>
                  </a:cubicBezTo>
                  <a:cubicBezTo>
                    <a:pt x="673" y="533"/>
                    <a:pt x="673" y="533"/>
                    <a:pt x="673" y="533"/>
                  </a:cubicBezTo>
                  <a:cubicBezTo>
                    <a:pt x="673" y="534"/>
                    <a:pt x="673" y="533"/>
                    <a:pt x="673" y="533"/>
                  </a:cubicBezTo>
                  <a:cubicBezTo>
                    <a:pt x="672" y="532"/>
                    <a:pt x="672" y="532"/>
                    <a:pt x="672" y="531"/>
                  </a:cubicBezTo>
                  <a:cubicBezTo>
                    <a:pt x="672" y="530"/>
                    <a:pt x="672" y="530"/>
                    <a:pt x="672" y="530"/>
                  </a:cubicBezTo>
                  <a:cubicBezTo>
                    <a:pt x="671" y="530"/>
                    <a:pt x="670" y="530"/>
                    <a:pt x="670" y="531"/>
                  </a:cubicBezTo>
                  <a:cubicBezTo>
                    <a:pt x="669" y="534"/>
                    <a:pt x="668" y="530"/>
                    <a:pt x="667" y="531"/>
                  </a:cubicBezTo>
                  <a:cubicBezTo>
                    <a:pt x="666" y="532"/>
                    <a:pt x="666" y="532"/>
                    <a:pt x="666" y="533"/>
                  </a:cubicBezTo>
                  <a:cubicBezTo>
                    <a:pt x="666" y="533"/>
                    <a:pt x="667" y="534"/>
                    <a:pt x="666" y="534"/>
                  </a:cubicBezTo>
                  <a:cubicBezTo>
                    <a:pt x="666" y="534"/>
                    <a:pt x="666" y="534"/>
                    <a:pt x="666" y="534"/>
                  </a:cubicBezTo>
                  <a:cubicBezTo>
                    <a:pt x="665" y="534"/>
                    <a:pt x="665" y="534"/>
                    <a:pt x="665" y="534"/>
                  </a:cubicBezTo>
                  <a:cubicBezTo>
                    <a:pt x="665" y="534"/>
                    <a:pt x="665" y="533"/>
                    <a:pt x="664" y="533"/>
                  </a:cubicBezTo>
                  <a:cubicBezTo>
                    <a:pt x="664" y="532"/>
                    <a:pt x="664" y="533"/>
                    <a:pt x="664" y="533"/>
                  </a:cubicBezTo>
                  <a:cubicBezTo>
                    <a:pt x="663" y="533"/>
                    <a:pt x="663" y="533"/>
                    <a:pt x="663" y="534"/>
                  </a:cubicBezTo>
                  <a:cubicBezTo>
                    <a:pt x="663" y="535"/>
                    <a:pt x="662" y="533"/>
                    <a:pt x="662" y="533"/>
                  </a:cubicBezTo>
                  <a:cubicBezTo>
                    <a:pt x="662" y="533"/>
                    <a:pt x="661" y="533"/>
                    <a:pt x="661" y="533"/>
                  </a:cubicBezTo>
                  <a:cubicBezTo>
                    <a:pt x="661" y="535"/>
                    <a:pt x="660" y="535"/>
                    <a:pt x="659" y="535"/>
                  </a:cubicBezTo>
                  <a:cubicBezTo>
                    <a:pt x="659" y="536"/>
                    <a:pt x="659" y="536"/>
                    <a:pt x="659" y="536"/>
                  </a:cubicBezTo>
                  <a:cubicBezTo>
                    <a:pt x="658" y="536"/>
                    <a:pt x="658" y="536"/>
                    <a:pt x="657" y="536"/>
                  </a:cubicBezTo>
                  <a:cubicBezTo>
                    <a:pt x="656" y="536"/>
                    <a:pt x="655" y="537"/>
                    <a:pt x="655" y="538"/>
                  </a:cubicBezTo>
                  <a:cubicBezTo>
                    <a:pt x="655" y="539"/>
                    <a:pt x="656" y="539"/>
                    <a:pt x="655" y="540"/>
                  </a:cubicBezTo>
                  <a:cubicBezTo>
                    <a:pt x="655" y="540"/>
                    <a:pt x="655" y="540"/>
                    <a:pt x="655" y="541"/>
                  </a:cubicBezTo>
                  <a:cubicBezTo>
                    <a:pt x="655" y="541"/>
                    <a:pt x="654" y="542"/>
                    <a:pt x="654" y="542"/>
                  </a:cubicBezTo>
                  <a:cubicBezTo>
                    <a:pt x="653" y="542"/>
                    <a:pt x="653" y="543"/>
                    <a:pt x="653" y="544"/>
                  </a:cubicBezTo>
                  <a:cubicBezTo>
                    <a:pt x="653" y="544"/>
                    <a:pt x="652" y="544"/>
                    <a:pt x="652" y="545"/>
                  </a:cubicBezTo>
                  <a:cubicBezTo>
                    <a:pt x="653" y="545"/>
                    <a:pt x="653" y="545"/>
                    <a:pt x="653" y="545"/>
                  </a:cubicBezTo>
                  <a:cubicBezTo>
                    <a:pt x="653" y="545"/>
                    <a:pt x="653" y="545"/>
                    <a:pt x="653" y="545"/>
                  </a:cubicBezTo>
                  <a:cubicBezTo>
                    <a:pt x="653" y="546"/>
                    <a:pt x="653" y="546"/>
                    <a:pt x="653" y="546"/>
                  </a:cubicBezTo>
                  <a:cubicBezTo>
                    <a:pt x="652" y="547"/>
                    <a:pt x="651" y="548"/>
                    <a:pt x="650" y="548"/>
                  </a:cubicBezTo>
                  <a:cubicBezTo>
                    <a:pt x="650" y="548"/>
                    <a:pt x="650" y="549"/>
                    <a:pt x="650" y="549"/>
                  </a:cubicBezTo>
                  <a:cubicBezTo>
                    <a:pt x="650" y="549"/>
                    <a:pt x="650" y="549"/>
                    <a:pt x="651" y="549"/>
                  </a:cubicBezTo>
                  <a:cubicBezTo>
                    <a:pt x="651" y="549"/>
                    <a:pt x="652" y="549"/>
                    <a:pt x="652" y="550"/>
                  </a:cubicBezTo>
                  <a:cubicBezTo>
                    <a:pt x="652" y="550"/>
                    <a:pt x="651" y="551"/>
                    <a:pt x="651" y="551"/>
                  </a:cubicBezTo>
                  <a:cubicBezTo>
                    <a:pt x="651" y="551"/>
                    <a:pt x="651" y="552"/>
                    <a:pt x="651" y="552"/>
                  </a:cubicBezTo>
                  <a:cubicBezTo>
                    <a:pt x="652" y="552"/>
                    <a:pt x="652" y="553"/>
                    <a:pt x="651" y="553"/>
                  </a:cubicBezTo>
                  <a:cubicBezTo>
                    <a:pt x="651" y="554"/>
                    <a:pt x="651" y="554"/>
                    <a:pt x="651" y="555"/>
                  </a:cubicBezTo>
                  <a:cubicBezTo>
                    <a:pt x="651" y="555"/>
                    <a:pt x="651" y="555"/>
                    <a:pt x="651" y="555"/>
                  </a:cubicBezTo>
                  <a:cubicBezTo>
                    <a:pt x="652" y="555"/>
                    <a:pt x="654" y="556"/>
                    <a:pt x="653" y="557"/>
                  </a:cubicBezTo>
                  <a:cubicBezTo>
                    <a:pt x="653" y="558"/>
                    <a:pt x="652" y="558"/>
                    <a:pt x="652" y="558"/>
                  </a:cubicBezTo>
                  <a:cubicBezTo>
                    <a:pt x="652" y="559"/>
                    <a:pt x="652" y="559"/>
                    <a:pt x="652" y="559"/>
                  </a:cubicBezTo>
                  <a:cubicBezTo>
                    <a:pt x="653" y="559"/>
                    <a:pt x="653" y="560"/>
                    <a:pt x="653" y="560"/>
                  </a:cubicBezTo>
                  <a:cubicBezTo>
                    <a:pt x="653" y="560"/>
                    <a:pt x="654" y="561"/>
                    <a:pt x="654" y="561"/>
                  </a:cubicBezTo>
                  <a:cubicBezTo>
                    <a:pt x="654" y="561"/>
                    <a:pt x="654" y="562"/>
                    <a:pt x="654" y="562"/>
                  </a:cubicBezTo>
                  <a:cubicBezTo>
                    <a:pt x="654" y="562"/>
                    <a:pt x="654" y="562"/>
                    <a:pt x="654" y="562"/>
                  </a:cubicBezTo>
                  <a:cubicBezTo>
                    <a:pt x="654" y="563"/>
                    <a:pt x="654" y="563"/>
                    <a:pt x="654" y="563"/>
                  </a:cubicBezTo>
                  <a:cubicBezTo>
                    <a:pt x="655" y="564"/>
                    <a:pt x="655" y="564"/>
                    <a:pt x="656" y="564"/>
                  </a:cubicBezTo>
                  <a:cubicBezTo>
                    <a:pt x="656" y="564"/>
                    <a:pt x="656" y="564"/>
                    <a:pt x="656" y="564"/>
                  </a:cubicBezTo>
                  <a:cubicBezTo>
                    <a:pt x="656" y="565"/>
                    <a:pt x="655" y="565"/>
                    <a:pt x="655" y="566"/>
                  </a:cubicBezTo>
                  <a:cubicBezTo>
                    <a:pt x="654" y="566"/>
                    <a:pt x="654" y="567"/>
                    <a:pt x="655" y="567"/>
                  </a:cubicBezTo>
                  <a:cubicBezTo>
                    <a:pt x="655" y="567"/>
                    <a:pt x="655" y="567"/>
                    <a:pt x="655" y="567"/>
                  </a:cubicBezTo>
                  <a:cubicBezTo>
                    <a:pt x="655" y="567"/>
                    <a:pt x="655" y="569"/>
                    <a:pt x="655" y="569"/>
                  </a:cubicBezTo>
                  <a:cubicBezTo>
                    <a:pt x="654" y="569"/>
                    <a:pt x="655" y="570"/>
                    <a:pt x="654" y="571"/>
                  </a:cubicBezTo>
                  <a:cubicBezTo>
                    <a:pt x="654" y="572"/>
                    <a:pt x="653" y="572"/>
                    <a:pt x="652" y="573"/>
                  </a:cubicBezTo>
                  <a:cubicBezTo>
                    <a:pt x="651" y="573"/>
                    <a:pt x="652" y="575"/>
                    <a:pt x="651" y="575"/>
                  </a:cubicBezTo>
                  <a:cubicBezTo>
                    <a:pt x="651" y="576"/>
                    <a:pt x="650" y="576"/>
                    <a:pt x="650" y="577"/>
                  </a:cubicBezTo>
                  <a:cubicBezTo>
                    <a:pt x="650" y="578"/>
                    <a:pt x="649" y="578"/>
                    <a:pt x="649" y="579"/>
                  </a:cubicBezTo>
                  <a:cubicBezTo>
                    <a:pt x="649" y="580"/>
                    <a:pt x="650" y="582"/>
                    <a:pt x="649" y="582"/>
                  </a:cubicBezTo>
                  <a:cubicBezTo>
                    <a:pt x="649" y="583"/>
                    <a:pt x="649" y="583"/>
                    <a:pt x="649" y="583"/>
                  </a:cubicBezTo>
                  <a:cubicBezTo>
                    <a:pt x="649" y="583"/>
                    <a:pt x="648" y="583"/>
                    <a:pt x="648" y="583"/>
                  </a:cubicBezTo>
                  <a:cubicBezTo>
                    <a:pt x="646" y="583"/>
                    <a:pt x="646" y="583"/>
                    <a:pt x="646" y="585"/>
                  </a:cubicBezTo>
                  <a:cubicBezTo>
                    <a:pt x="645" y="585"/>
                    <a:pt x="646" y="585"/>
                    <a:pt x="646" y="586"/>
                  </a:cubicBezTo>
                  <a:cubicBezTo>
                    <a:pt x="647" y="586"/>
                    <a:pt x="645" y="588"/>
                    <a:pt x="645" y="588"/>
                  </a:cubicBezTo>
                  <a:cubicBezTo>
                    <a:pt x="645" y="589"/>
                    <a:pt x="645" y="589"/>
                    <a:pt x="645" y="589"/>
                  </a:cubicBezTo>
                  <a:cubicBezTo>
                    <a:pt x="645" y="589"/>
                    <a:pt x="645" y="589"/>
                    <a:pt x="645" y="589"/>
                  </a:cubicBezTo>
                  <a:cubicBezTo>
                    <a:pt x="645" y="590"/>
                    <a:pt x="645" y="590"/>
                    <a:pt x="644" y="590"/>
                  </a:cubicBezTo>
                  <a:cubicBezTo>
                    <a:pt x="644" y="591"/>
                    <a:pt x="644" y="591"/>
                    <a:pt x="644" y="592"/>
                  </a:cubicBezTo>
                  <a:cubicBezTo>
                    <a:pt x="644" y="593"/>
                    <a:pt x="644" y="594"/>
                    <a:pt x="644" y="595"/>
                  </a:cubicBezTo>
                  <a:cubicBezTo>
                    <a:pt x="644" y="596"/>
                    <a:pt x="643" y="597"/>
                    <a:pt x="643" y="598"/>
                  </a:cubicBezTo>
                  <a:cubicBezTo>
                    <a:pt x="643" y="598"/>
                    <a:pt x="644" y="598"/>
                    <a:pt x="644" y="598"/>
                  </a:cubicBezTo>
                  <a:cubicBezTo>
                    <a:pt x="645" y="598"/>
                    <a:pt x="646" y="599"/>
                    <a:pt x="646" y="600"/>
                  </a:cubicBezTo>
                  <a:cubicBezTo>
                    <a:pt x="646" y="601"/>
                    <a:pt x="646" y="602"/>
                    <a:pt x="646" y="602"/>
                  </a:cubicBezTo>
                  <a:cubicBezTo>
                    <a:pt x="647" y="603"/>
                    <a:pt x="647" y="603"/>
                    <a:pt x="648" y="604"/>
                  </a:cubicBezTo>
                  <a:cubicBezTo>
                    <a:pt x="648" y="604"/>
                    <a:pt x="647" y="604"/>
                    <a:pt x="647" y="604"/>
                  </a:cubicBezTo>
                  <a:cubicBezTo>
                    <a:pt x="646" y="605"/>
                    <a:pt x="646" y="605"/>
                    <a:pt x="646" y="606"/>
                  </a:cubicBezTo>
                  <a:cubicBezTo>
                    <a:pt x="646" y="607"/>
                    <a:pt x="646" y="607"/>
                    <a:pt x="647" y="607"/>
                  </a:cubicBezTo>
                  <a:cubicBezTo>
                    <a:pt x="647" y="608"/>
                    <a:pt x="647" y="609"/>
                    <a:pt x="647" y="610"/>
                  </a:cubicBezTo>
                  <a:cubicBezTo>
                    <a:pt x="646" y="610"/>
                    <a:pt x="646" y="611"/>
                    <a:pt x="647" y="612"/>
                  </a:cubicBezTo>
                  <a:cubicBezTo>
                    <a:pt x="647" y="612"/>
                    <a:pt x="647" y="613"/>
                    <a:pt x="647" y="614"/>
                  </a:cubicBezTo>
                  <a:cubicBezTo>
                    <a:pt x="646" y="614"/>
                    <a:pt x="647" y="614"/>
                    <a:pt x="647" y="614"/>
                  </a:cubicBezTo>
                  <a:cubicBezTo>
                    <a:pt x="647" y="614"/>
                    <a:pt x="648" y="615"/>
                    <a:pt x="648" y="616"/>
                  </a:cubicBezTo>
                  <a:cubicBezTo>
                    <a:pt x="648" y="616"/>
                    <a:pt x="648" y="617"/>
                    <a:pt x="649" y="617"/>
                  </a:cubicBezTo>
                  <a:cubicBezTo>
                    <a:pt x="650" y="618"/>
                    <a:pt x="651" y="619"/>
                    <a:pt x="652" y="620"/>
                  </a:cubicBezTo>
                  <a:cubicBezTo>
                    <a:pt x="652" y="621"/>
                    <a:pt x="652" y="621"/>
                    <a:pt x="653" y="621"/>
                  </a:cubicBezTo>
                  <a:cubicBezTo>
                    <a:pt x="654" y="621"/>
                    <a:pt x="655" y="622"/>
                    <a:pt x="655" y="622"/>
                  </a:cubicBezTo>
                  <a:cubicBezTo>
                    <a:pt x="656" y="623"/>
                    <a:pt x="657" y="623"/>
                    <a:pt x="658" y="623"/>
                  </a:cubicBezTo>
                  <a:cubicBezTo>
                    <a:pt x="658" y="624"/>
                    <a:pt x="658" y="625"/>
                    <a:pt x="659" y="625"/>
                  </a:cubicBezTo>
                  <a:cubicBezTo>
                    <a:pt x="659" y="624"/>
                    <a:pt x="660" y="624"/>
                    <a:pt x="660" y="624"/>
                  </a:cubicBezTo>
                  <a:cubicBezTo>
                    <a:pt x="661" y="624"/>
                    <a:pt x="661" y="624"/>
                    <a:pt x="662" y="623"/>
                  </a:cubicBezTo>
                  <a:cubicBezTo>
                    <a:pt x="662" y="623"/>
                    <a:pt x="663" y="623"/>
                    <a:pt x="663" y="622"/>
                  </a:cubicBezTo>
                  <a:cubicBezTo>
                    <a:pt x="664" y="622"/>
                    <a:pt x="664" y="622"/>
                    <a:pt x="664" y="621"/>
                  </a:cubicBezTo>
                  <a:cubicBezTo>
                    <a:pt x="664" y="621"/>
                    <a:pt x="665" y="620"/>
                    <a:pt x="665" y="620"/>
                  </a:cubicBezTo>
                  <a:cubicBezTo>
                    <a:pt x="666" y="620"/>
                    <a:pt x="667" y="620"/>
                    <a:pt x="668" y="620"/>
                  </a:cubicBezTo>
                  <a:cubicBezTo>
                    <a:pt x="668" y="620"/>
                    <a:pt x="669" y="619"/>
                    <a:pt x="670" y="619"/>
                  </a:cubicBezTo>
                  <a:cubicBezTo>
                    <a:pt x="670" y="620"/>
                    <a:pt x="670" y="620"/>
                    <a:pt x="671" y="620"/>
                  </a:cubicBezTo>
                  <a:cubicBezTo>
                    <a:pt x="671" y="620"/>
                    <a:pt x="672" y="620"/>
                    <a:pt x="672" y="619"/>
                  </a:cubicBezTo>
                  <a:cubicBezTo>
                    <a:pt x="672" y="619"/>
                    <a:pt x="673" y="619"/>
                    <a:pt x="673" y="619"/>
                  </a:cubicBezTo>
                  <a:cubicBezTo>
                    <a:pt x="674" y="619"/>
                    <a:pt x="674" y="618"/>
                    <a:pt x="675" y="617"/>
                  </a:cubicBezTo>
                  <a:cubicBezTo>
                    <a:pt x="676" y="617"/>
                    <a:pt x="676" y="616"/>
                    <a:pt x="677" y="615"/>
                  </a:cubicBezTo>
                  <a:cubicBezTo>
                    <a:pt x="677" y="614"/>
                    <a:pt x="677" y="613"/>
                    <a:pt x="677" y="612"/>
                  </a:cubicBezTo>
                  <a:cubicBezTo>
                    <a:pt x="678" y="611"/>
                    <a:pt x="679" y="611"/>
                    <a:pt x="680" y="610"/>
                  </a:cubicBezTo>
                  <a:cubicBezTo>
                    <a:pt x="680" y="609"/>
                    <a:pt x="680" y="608"/>
                    <a:pt x="680" y="607"/>
                  </a:cubicBezTo>
                  <a:cubicBezTo>
                    <a:pt x="680" y="607"/>
                    <a:pt x="680" y="607"/>
                    <a:pt x="680" y="607"/>
                  </a:cubicBezTo>
                  <a:cubicBezTo>
                    <a:pt x="680" y="606"/>
                    <a:pt x="680" y="606"/>
                    <a:pt x="680" y="605"/>
                  </a:cubicBezTo>
                  <a:cubicBezTo>
                    <a:pt x="680" y="604"/>
                    <a:pt x="681" y="604"/>
                    <a:pt x="681" y="604"/>
                  </a:cubicBezTo>
                  <a:cubicBezTo>
                    <a:pt x="681" y="603"/>
                    <a:pt x="681" y="603"/>
                    <a:pt x="681" y="602"/>
                  </a:cubicBezTo>
                  <a:cubicBezTo>
                    <a:pt x="682" y="601"/>
                    <a:pt x="683" y="601"/>
                    <a:pt x="683" y="599"/>
                  </a:cubicBezTo>
                  <a:cubicBezTo>
                    <a:pt x="683" y="598"/>
                    <a:pt x="684" y="597"/>
                    <a:pt x="684" y="596"/>
                  </a:cubicBezTo>
                  <a:cubicBezTo>
                    <a:pt x="684" y="595"/>
                    <a:pt x="684" y="594"/>
                    <a:pt x="684" y="593"/>
                  </a:cubicBezTo>
                  <a:cubicBezTo>
                    <a:pt x="684" y="593"/>
                    <a:pt x="684" y="593"/>
                    <a:pt x="684" y="592"/>
                  </a:cubicBezTo>
                  <a:cubicBezTo>
                    <a:pt x="685" y="592"/>
                    <a:pt x="685" y="591"/>
                    <a:pt x="685" y="591"/>
                  </a:cubicBezTo>
                  <a:cubicBezTo>
                    <a:pt x="685" y="590"/>
                    <a:pt x="685" y="590"/>
                    <a:pt x="685" y="590"/>
                  </a:cubicBezTo>
                  <a:cubicBezTo>
                    <a:pt x="685" y="589"/>
                    <a:pt x="685" y="589"/>
                    <a:pt x="686" y="589"/>
                  </a:cubicBezTo>
                  <a:cubicBezTo>
                    <a:pt x="686" y="588"/>
                    <a:pt x="686" y="587"/>
                    <a:pt x="686" y="586"/>
                  </a:cubicBezTo>
                  <a:cubicBezTo>
                    <a:pt x="687" y="585"/>
                    <a:pt x="686" y="584"/>
                    <a:pt x="687" y="584"/>
                  </a:cubicBezTo>
                  <a:cubicBezTo>
                    <a:pt x="687" y="584"/>
                    <a:pt x="687" y="584"/>
                    <a:pt x="687" y="584"/>
                  </a:cubicBezTo>
                  <a:cubicBezTo>
                    <a:pt x="687" y="583"/>
                    <a:pt x="687" y="583"/>
                    <a:pt x="687" y="583"/>
                  </a:cubicBezTo>
                  <a:cubicBezTo>
                    <a:pt x="687" y="583"/>
                    <a:pt x="687" y="582"/>
                    <a:pt x="688" y="582"/>
                  </a:cubicBezTo>
                  <a:cubicBezTo>
                    <a:pt x="688" y="581"/>
                    <a:pt x="688" y="581"/>
                    <a:pt x="689" y="580"/>
                  </a:cubicBezTo>
                  <a:cubicBezTo>
                    <a:pt x="689" y="580"/>
                    <a:pt x="689" y="579"/>
                    <a:pt x="689" y="578"/>
                  </a:cubicBezTo>
                  <a:cubicBezTo>
                    <a:pt x="690" y="577"/>
                    <a:pt x="690" y="576"/>
                    <a:pt x="690" y="575"/>
                  </a:cubicBezTo>
                  <a:cubicBezTo>
                    <a:pt x="690" y="575"/>
                    <a:pt x="690" y="574"/>
                    <a:pt x="690" y="574"/>
                  </a:cubicBezTo>
                  <a:cubicBezTo>
                    <a:pt x="690" y="573"/>
                    <a:pt x="691" y="572"/>
                    <a:pt x="691" y="571"/>
                  </a:cubicBezTo>
                  <a:cubicBezTo>
                    <a:pt x="692" y="571"/>
                    <a:pt x="692" y="570"/>
                    <a:pt x="692" y="569"/>
                  </a:cubicBezTo>
                  <a:cubicBezTo>
                    <a:pt x="692" y="569"/>
                    <a:pt x="693" y="568"/>
                    <a:pt x="693" y="568"/>
                  </a:cubicBezTo>
                  <a:cubicBezTo>
                    <a:pt x="692" y="567"/>
                    <a:pt x="692" y="566"/>
                    <a:pt x="692" y="566"/>
                  </a:cubicBezTo>
                  <a:cubicBezTo>
                    <a:pt x="693" y="565"/>
                    <a:pt x="693" y="565"/>
                    <a:pt x="693" y="565"/>
                  </a:cubicBezTo>
                  <a:cubicBezTo>
                    <a:pt x="693" y="564"/>
                    <a:pt x="694" y="563"/>
                    <a:pt x="694" y="562"/>
                  </a:cubicBezTo>
                  <a:cubicBezTo>
                    <a:pt x="694" y="561"/>
                    <a:pt x="694" y="560"/>
                    <a:pt x="695" y="559"/>
                  </a:cubicBezTo>
                  <a:cubicBezTo>
                    <a:pt x="695" y="559"/>
                    <a:pt x="696" y="559"/>
                    <a:pt x="696" y="559"/>
                  </a:cubicBezTo>
                  <a:cubicBezTo>
                    <a:pt x="696" y="558"/>
                    <a:pt x="696" y="558"/>
                    <a:pt x="696" y="557"/>
                  </a:cubicBezTo>
                  <a:cubicBezTo>
                    <a:pt x="696" y="556"/>
                    <a:pt x="696" y="555"/>
                    <a:pt x="696" y="554"/>
                  </a:cubicBezTo>
                  <a:cubicBezTo>
                    <a:pt x="697" y="553"/>
                    <a:pt x="698" y="552"/>
                    <a:pt x="698" y="551"/>
                  </a:cubicBezTo>
                  <a:cubicBezTo>
                    <a:pt x="698" y="550"/>
                    <a:pt x="698" y="549"/>
                    <a:pt x="698" y="549"/>
                  </a:cubicBezTo>
                  <a:cubicBezTo>
                    <a:pt x="698" y="548"/>
                    <a:pt x="699" y="547"/>
                    <a:pt x="699" y="547"/>
                  </a:cubicBezTo>
                  <a:cubicBezTo>
                    <a:pt x="699" y="546"/>
                    <a:pt x="699" y="546"/>
                    <a:pt x="698" y="546"/>
                  </a:cubicBezTo>
                  <a:cubicBezTo>
                    <a:pt x="698" y="545"/>
                    <a:pt x="697" y="544"/>
                    <a:pt x="697" y="543"/>
                  </a:cubicBezTo>
                  <a:cubicBezTo>
                    <a:pt x="698" y="542"/>
                    <a:pt x="698" y="542"/>
                    <a:pt x="699" y="541"/>
                  </a:cubicBezTo>
                  <a:cubicBezTo>
                    <a:pt x="699" y="541"/>
                    <a:pt x="699" y="541"/>
                    <a:pt x="699" y="541"/>
                  </a:cubicBezTo>
                  <a:cubicBezTo>
                    <a:pt x="699" y="540"/>
                    <a:pt x="699" y="539"/>
                    <a:pt x="699" y="538"/>
                  </a:cubicBezTo>
                  <a:cubicBezTo>
                    <a:pt x="700" y="538"/>
                    <a:pt x="700" y="537"/>
                    <a:pt x="700" y="536"/>
                  </a:cubicBezTo>
                  <a:cubicBezTo>
                    <a:pt x="700" y="535"/>
                    <a:pt x="700" y="535"/>
                    <a:pt x="700" y="535"/>
                  </a:cubicBezTo>
                  <a:cubicBezTo>
                    <a:pt x="699" y="534"/>
                    <a:pt x="700" y="534"/>
                    <a:pt x="700" y="533"/>
                  </a:cubicBezTo>
                  <a:cubicBezTo>
                    <a:pt x="700" y="533"/>
                    <a:pt x="700" y="533"/>
                    <a:pt x="700" y="532"/>
                  </a:cubicBezTo>
                  <a:cubicBezTo>
                    <a:pt x="700" y="531"/>
                    <a:pt x="700" y="531"/>
                    <a:pt x="699" y="530"/>
                  </a:cubicBezTo>
                  <a:cubicBezTo>
                    <a:pt x="698" y="529"/>
                    <a:pt x="699" y="529"/>
                    <a:pt x="699" y="529"/>
                  </a:cubicBezTo>
                  <a:cubicBezTo>
                    <a:pt x="699" y="528"/>
                    <a:pt x="700" y="527"/>
                    <a:pt x="701" y="528"/>
                  </a:cubicBezTo>
                  <a:cubicBezTo>
                    <a:pt x="701" y="528"/>
                    <a:pt x="701" y="529"/>
                    <a:pt x="701" y="529"/>
                  </a:cubicBezTo>
                  <a:cubicBezTo>
                    <a:pt x="702" y="529"/>
                    <a:pt x="702" y="529"/>
                    <a:pt x="702" y="530"/>
                  </a:cubicBezTo>
                  <a:cubicBezTo>
                    <a:pt x="702" y="531"/>
                    <a:pt x="703" y="531"/>
                    <a:pt x="703" y="532"/>
                  </a:cubicBezTo>
                  <a:cubicBezTo>
                    <a:pt x="704" y="532"/>
                    <a:pt x="705" y="530"/>
                    <a:pt x="705" y="530"/>
                  </a:cubicBezTo>
                  <a:cubicBezTo>
                    <a:pt x="705" y="529"/>
                    <a:pt x="705" y="528"/>
                    <a:pt x="705" y="527"/>
                  </a:cubicBezTo>
                  <a:cubicBezTo>
                    <a:pt x="705" y="526"/>
                    <a:pt x="706" y="525"/>
                    <a:pt x="705" y="524"/>
                  </a:cubicBezTo>
                  <a:cubicBezTo>
                    <a:pt x="705" y="523"/>
                    <a:pt x="704" y="522"/>
                    <a:pt x="704" y="522"/>
                  </a:cubicBezTo>
                  <a:close/>
                  <a:moveTo>
                    <a:pt x="702" y="539"/>
                  </a:moveTo>
                  <a:cubicBezTo>
                    <a:pt x="702" y="538"/>
                    <a:pt x="701" y="538"/>
                    <a:pt x="701" y="539"/>
                  </a:cubicBezTo>
                  <a:cubicBezTo>
                    <a:pt x="701" y="539"/>
                    <a:pt x="701" y="539"/>
                    <a:pt x="701" y="540"/>
                  </a:cubicBezTo>
                  <a:cubicBezTo>
                    <a:pt x="701" y="540"/>
                    <a:pt x="701" y="540"/>
                    <a:pt x="701" y="540"/>
                  </a:cubicBezTo>
                  <a:cubicBezTo>
                    <a:pt x="700" y="541"/>
                    <a:pt x="701" y="541"/>
                    <a:pt x="702" y="541"/>
                  </a:cubicBezTo>
                  <a:cubicBezTo>
                    <a:pt x="702" y="541"/>
                    <a:pt x="703" y="540"/>
                    <a:pt x="703" y="539"/>
                  </a:cubicBezTo>
                  <a:cubicBezTo>
                    <a:pt x="703" y="539"/>
                    <a:pt x="703" y="539"/>
                    <a:pt x="702" y="539"/>
                  </a:cubicBezTo>
                  <a:cubicBezTo>
                    <a:pt x="702" y="539"/>
                    <a:pt x="702" y="539"/>
                    <a:pt x="702" y="539"/>
                  </a:cubicBezTo>
                  <a:close/>
                  <a:moveTo>
                    <a:pt x="690" y="509"/>
                  </a:moveTo>
                  <a:cubicBezTo>
                    <a:pt x="690" y="509"/>
                    <a:pt x="690" y="508"/>
                    <a:pt x="690" y="508"/>
                  </a:cubicBezTo>
                  <a:cubicBezTo>
                    <a:pt x="690" y="508"/>
                    <a:pt x="690" y="507"/>
                    <a:pt x="690" y="507"/>
                  </a:cubicBezTo>
                  <a:cubicBezTo>
                    <a:pt x="690" y="507"/>
                    <a:pt x="689" y="507"/>
                    <a:pt x="689" y="507"/>
                  </a:cubicBezTo>
                  <a:cubicBezTo>
                    <a:pt x="689" y="507"/>
                    <a:pt x="689" y="507"/>
                    <a:pt x="688" y="507"/>
                  </a:cubicBezTo>
                  <a:cubicBezTo>
                    <a:pt x="688" y="507"/>
                    <a:pt x="687" y="508"/>
                    <a:pt x="688" y="509"/>
                  </a:cubicBezTo>
                  <a:cubicBezTo>
                    <a:pt x="688" y="509"/>
                    <a:pt x="689" y="509"/>
                    <a:pt x="690" y="509"/>
                  </a:cubicBezTo>
                  <a:close/>
                  <a:moveTo>
                    <a:pt x="631" y="550"/>
                  </a:moveTo>
                  <a:cubicBezTo>
                    <a:pt x="631" y="550"/>
                    <a:pt x="631" y="550"/>
                    <a:pt x="631" y="550"/>
                  </a:cubicBezTo>
                  <a:cubicBezTo>
                    <a:pt x="630" y="550"/>
                    <a:pt x="630" y="550"/>
                    <a:pt x="630" y="550"/>
                  </a:cubicBezTo>
                  <a:cubicBezTo>
                    <a:pt x="630" y="550"/>
                    <a:pt x="630" y="550"/>
                    <a:pt x="630" y="550"/>
                  </a:cubicBezTo>
                  <a:cubicBezTo>
                    <a:pt x="630" y="550"/>
                    <a:pt x="630" y="551"/>
                    <a:pt x="630" y="551"/>
                  </a:cubicBezTo>
                  <a:cubicBezTo>
                    <a:pt x="630" y="551"/>
                    <a:pt x="629" y="551"/>
                    <a:pt x="629" y="551"/>
                  </a:cubicBezTo>
                  <a:cubicBezTo>
                    <a:pt x="629" y="551"/>
                    <a:pt x="629" y="551"/>
                    <a:pt x="629" y="551"/>
                  </a:cubicBezTo>
                  <a:cubicBezTo>
                    <a:pt x="629" y="552"/>
                    <a:pt x="629" y="552"/>
                    <a:pt x="629" y="552"/>
                  </a:cubicBezTo>
                  <a:cubicBezTo>
                    <a:pt x="629" y="552"/>
                    <a:pt x="629" y="552"/>
                    <a:pt x="629" y="552"/>
                  </a:cubicBezTo>
                  <a:cubicBezTo>
                    <a:pt x="630" y="552"/>
                    <a:pt x="630" y="552"/>
                    <a:pt x="630" y="552"/>
                  </a:cubicBezTo>
                  <a:cubicBezTo>
                    <a:pt x="630" y="552"/>
                    <a:pt x="630" y="552"/>
                    <a:pt x="630" y="551"/>
                  </a:cubicBezTo>
                  <a:cubicBezTo>
                    <a:pt x="630" y="551"/>
                    <a:pt x="631" y="551"/>
                    <a:pt x="631" y="551"/>
                  </a:cubicBezTo>
                  <a:cubicBezTo>
                    <a:pt x="631" y="551"/>
                    <a:pt x="631" y="550"/>
                    <a:pt x="631" y="550"/>
                  </a:cubicBezTo>
                  <a:cubicBezTo>
                    <a:pt x="631" y="550"/>
                    <a:pt x="631" y="550"/>
                    <a:pt x="631" y="550"/>
                  </a:cubicBezTo>
                  <a:close/>
                  <a:moveTo>
                    <a:pt x="672" y="482"/>
                  </a:moveTo>
                  <a:cubicBezTo>
                    <a:pt x="672" y="482"/>
                    <a:pt x="672" y="482"/>
                    <a:pt x="673" y="482"/>
                  </a:cubicBezTo>
                  <a:cubicBezTo>
                    <a:pt x="673" y="483"/>
                    <a:pt x="673" y="483"/>
                    <a:pt x="673" y="483"/>
                  </a:cubicBezTo>
                  <a:cubicBezTo>
                    <a:pt x="673" y="483"/>
                    <a:pt x="673" y="483"/>
                    <a:pt x="673" y="483"/>
                  </a:cubicBezTo>
                  <a:cubicBezTo>
                    <a:pt x="673" y="483"/>
                    <a:pt x="673" y="483"/>
                    <a:pt x="673" y="483"/>
                  </a:cubicBezTo>
                  <a:cubicBezTo>
                    <a:pt x="673" y="483"/>
                    <a:pt x="673" y="483"/>
                    <a:pt x="673" y="483"/>
                  </a:cubicBezTo>
                  <a:cubicBezTo>
                    <a:pt x="674" y="483"/>
                    <a:pt x="674" y="482"/>
                    <a:pt x="674" y="482"/>
                  </a:cubicBezTo>
                  <a:cubicBezTo>
                    <a:pt x="674" y="482"/>
                    <a:pt x="674" y="482"/>
                    <a:pt x="673" y="482"/>
                  </a:cubicBezTo>
                  <a:cubicBezTo>
                    <a:pt x="673" y="482"/>
                    <a:pt x="673" y="482"/>
                    <a:pt x="673" y="482"/>
                  </a:cubicBezTo>
                  <a:cubicBezTo>
                    <a:pt x="673" y="482"/>
                    <a:pt x="673" y="481"/>
                    <a:pt x="673" y="481"/>
                  </a:cubicBezTo>
                  <a:cubicBezTo>
                    <a:pt x="673" y="481"/>
                    <a:pt x="672" y="481"/>
                    <a:pt x="672" y="482"/>
                  </a:cubicBezTo>
                  <a:close/>
                  <a:moveTo>
                    <a:pt x="680" y="481"/>
                  </a:moveTo>
                  <a:cubicBezTo>
                    <a:pt x="680" y="481"/>
                    <a:pt x="680" y="481"/>
                    <a:pt x="680" y="481"/>
                  </a:cubicBezTo>
                  <a:cubicBezTo>
                    <a:pt x="680" y="481"/>
                    <a:pt x="680" y="481"/>
                    <a:pt x="680" y="481"/>
                  </a:cubicBezTo>
                  <a:cubicBezTo>
                    <a:pt x="680" y="481"/>
                    <a:pt x="680" y="481"/>
                    <a:pt x="680" y="481"/>
                  </a:cubicBezTo>
                  <a:cubicBezTo>
                    <a:pt x="679" y="481"/>
                    <a:pt x="679" y="482"/>
                    <a:pt x="679" y="482"/>
                  </a:cubicBezTo>
                  <a:cubicBezTo>
                    <a:pt x="679" y="482"/>
                    <a:pt x="679" y="482"/>
                    <a:pt x="679" y="482"/>
                  </a:cubicBezTo>
                  <a:cubicBezTo>
                    <a:pt x="679" y="482"/>
                    <a:pt x="680" y="482"/>
                    <a:pt x="680" y="482"/>
                  </a:cubicBezTo>
                  <a:cubicBezTo>
                    <a:pt x="680" y="482"/>
                    <a:pt x="680" y="482"/>
                    <a:pt x="681" y="481"/>
                  </a:cubicBezTo>
                  <a:cubicBezTo>
                    <a:pt x="681" y="481"/>
                    <a:pt x="681" y="481"/>
                    <a:pt x="680" y="481"/>
                  </a:cubicBezTo>
                  <a:cubicBezTo>
                    <a:pt x="680" y="481"/>
                    <a:pt x="680" y="481"/>
                    <a:pt x="680" y="481"/>
                  </a:cubicBezTo>
                  <a:close/>
                  <a:moveTo>
                    <a:pt x="672" y="478"/>
                  </a:moveTo>
                  <a:cubicBezTo>
                    <a:pt x="672" y="478"/>
                    <a:pt x="672" y="478"/>
                    <a:pt x="672" y="478"/>
                  </a:cubicBezTo>
                  <a:cubicBezTo>
                    <a:pt x="672" y="478"/>
                    <a:pt x="672" y="478"/>
                    <a:pt x="672" y="478"/>
                  </a:cubicBezTo>
                  <a:cubicBezTo>
                    <a:pt x="672" y="478"/>
                    <a:pt x="671" y="479"/>
                    <a:pt x="671" y="479"/>
                  </a:cubicBezTo>
                  <a:cubicBezTo>
                    <a:pt x="671" y="480"/>
                    <a:pt x="672" y="480"/>
                    <a:pt x="672" y="480"/>
                  </a:cubicBezTo>
                  <a:cubicBezTo>
                    <a:pt x="672" y="480"/>
                    <a:pt x="672" y="480"/>
                    <a:pt x="672" y="480"/>
                  </a:cubicBezTo>
                  <a:cubicBezTo>
                    <a:pt x="672" y="480"/>
                    <a:pt x="673" y="479"/>
                    <a:pt x="673" y="479"/>
                  </a:cubicBezTo>
                  <a:cubicBezTo>
                    <a:pt x="673" y="479"/>
                    <a:pt x="673" y="479"/>
                    <a:pt x="673" y="479"/>
                  </a:cubicBezTo>
                  <a:cubicBezTo>
                    <a:pt x="673" y="478"/>
                    <a:pt x="673" y="478"/>
                    <a:pt x="672" y="478"/>
                  </a:cubicBezTo>
                  <a:cubicBezTo>
                    <a:pt x="672" y="478"/>
                    <a:pt x="672" y="478"/>
                    <a:pt x="672" y="478"/>
                  </a:cubicBezTo>
                  <a:close/>
                  <a:moveTo>
                    <a:pt x="680" y="490"/>
                  </a:moveTo>
                  <a:cubicBezTo>
                    <a:pt x="680" y="490"/>
                    <a:pt x="679" y="490"/>
                    <a:pt x="679" y="490"/>
                  </a:cubicBezTo>
                  <a:cubicBezTo>
                    <a:pt x="679" y="490"/>
                    <a:pt x="679" y="491"/>
                    <a:pt x="679" y="491"/>
                  </a:cubicBezTo>
                  <a:cubicBezTo>
                    <a:pt x="680" y="491"/>
                    <a:pt x="680" y="491"/>
                    <a:pt x="680" y="491"/>
                  </a:cubicBezTo>
                  <a:cubicBezTo>
                    <a:pt x="680" y="491"/>
                    <a:pt x="680" y="492"/>
                    <a:pt x="680" y="491"/>
                  </a:cubicBezTo>
                  <a:cubicBezTo>
                    <a:pt x="680" y="491"/>
                    <a:pt x="681" y="491"/>
                    <a:pt x="681" y="491"/>
                  </a:cubicBezTo>
                  <a:cubicBezTo>
                    <a:pt x="681" y="491"/>
                    <a:pt x="681" y="491"/>
                    <a:pt x="680" y="490"/>
                  </a:cubicBezTo>
                  <a:cubicBezTo>
                    <a:pt x="680" y="490"/>
                    <a:pt x="680" y="490"/>
                    <a:pt x="680" y="490"/>
                  </a:cubicBezTo>
                  <a:cubicBezTo>
                    <a:pt x="680" y="490"/>
                    <a:pt x="680" y="490"/>
                    <a:pt x="680" y="490"/>
                  </a:cubicBezTo>
                  <a:close/>
                  <a:moveTo>
                    <a:pt x="681" y="483"/>
                  </a:moveTo>
                  <a:cubicBezTo>
                    <a:pt x="681" y="483"/>
                    <a:pt x="682" y="483"/>
                    <a:pt x="682" y="483"/>
                  </a:cubicBezTo>
                  <a:cubicBezTo>
                    <a:pt x="682" y="483"/>
                    <a:pt x="682" y="483"/>
                    <a:pt x="682" y="483"/>
                  </a:cubicBezTo>
                  <a:cubicBezTo>
                    <a:pt x="682" y="483"/>
                    <a:pt x="682" y="483"/>
                    <a:pt x="682" y="483"/>
                  </a:cubicBezTo>
                  <a:cubicBezTo>
                    <a:pt x="682" y="483"/>
                    <a:pt x="682" y="483"/>
                    <a:pt x="682" y="483"/>
                  </a:cubicBezTo>
                  <a:cubicBezTo>
                    <a:pt x="681" y="483"/>
                    <a:pt x="681" y="483"/>
                    <a:pt x="681" y="483"/>
                  </a:cubicBezTo>
                  <a:cubicBezTo>
                    <a:pt x="681" y="483"/>
                    <a:pt x="681" y="483"/>
                    <a:pt x="681" y="483"/>
                  </a:cubicBezTo>
                  <a:cubicBezTo>
                    <a:pt x="681" y="483"/>
                    <a:pt x="681" y="483"/>
                    <a:pt x="681" y="483"/>
                  </a:cubicBezTo>
                  <a:cubicBezTo>
                    <a:pt x="681" y="483"/>
                    <a:pt x="681" y="483"/>
                    <a:pt x="681" y="483"/>
                  </a:cubicBezTo>
                  <a:close/>
                  <a:moveTo>
                    <a:pt x="339" y="370"/>
                  </a:moveTo>
                  <a:cubicBezTo>
                    <a:pt x="339" y="370"/>
                    <a:pt x="339" y="370"/>
                    <a:pt x="339" y="370"/>
                  </a:cubicBezTo>
                  <a:cubicBezTo>
                    <a:pt x="339" y="370"/>
                    <a:pt x="338" y="369"/>
                    <a:pt x="338" y="370"/>
                  </a:cubicBezTo>
                  <a:cubicBezTo>
                    <a:pt x="338" y="370"/>
                    <a:pt x="338" y="370"/>
                    <a:pt x="337" y="371"/>
                  </a:cubicBezTo>
                  <a:cubicBezTo>
                    <a:pt x="337" y="371"/>
                    <a:pt x="338" y="371"/>
                    <a:pt x="337" y="371"/>
                  </a:cubicBezTo>
                  <a:cubicBezTo>
                    <a:pt x="337" y="371"/>
                    <a:pt x="337" y="372"/>
                    <a:pt x="336" y="372"/>
                  </a:cubicBezTo>
                  <a:cubicBezTo>
                    <a:pt x="336" y="372"/>
                    <a:pt x="336" y="373"/>
                    <a:pt x="336" y="374"/>
                  </a:cubicBezTo>
                  <a:cubicBezTo>
                    <a:pt x="336" y="374"/>
                    <a:pt x="335" y="374"/>
                    <a:pt x="335" y="375"/>
                  </a:cubicBezTo>
                  <a:cubicBezTo>
                    <a:pt x="334" y="375"/>
                    <a:pt x="335" y="375"/>
                    <a:pt x="335" y="375"/>
                  </a:cubicBezTo>
                  <a:cubicBezTo>
                    <a:pt x="336" y="376"/>
                    <a:pt x="336" y="377"/>
                    <a:pt x="338" y="378"/>
                  </a:cubicBezTo>
                  <a:cubicBezTo>
                    <a:pt x="338" y="378"/>
                    <a:pt x="338" y="376"/>
                    <a:pt x="338" y="376"/>
                  </a:cubicBezTo>
                  <a:cubicBezTo>
                    <a:pt x="338" y="375"/>
                    <a:pt x="339" y="375"/>
                    <a:pt x="339" y="374"/>
                  </a:cubicBezTo>
                  <a:cubicBezTo>
                    <a:pt x="339" y="374"/>
                    <a:pt x="339" y="373"/>
                    <a:pt x="339" y="373"/>
                  </a:cubicBezTo>
                  <a:cubicBezTo>
                    <a:pt x="339" y="372"/>
                    <a:pt x="340" y="370"/>
                    <a:pt x="339" y="370"/>
                  </a:cubicBezTo>
                  <a:cubicBezTo>
                    <a:pt x="339" y="369"/>
                    <a:pt x="339" y="369"/>
                    <a:pt x="339" y="370"/>
                  </a:cubicBezTo>
                  <a:close/>
                  <a:moveTo>
                    <a:pt x="651" y="505"/>
                  </a:moveTo>
                  <a:cubicBezTo>
                    <a:pt x="651" y="505"/>
                    <a:pt x="651" y="505"/>
                    <a:pt x="651" y="505"/>
                  </a:cubicBezTo>
                  <a:cubicBezTo>
                    <a:pt x="651" y="505"/>
                    <a:pt x="651" y="505"/>
                    <a:pt x="651" y="505"/>
                  </a:cubicBezTo>
                  <a:cubicBezTo>
                    <a:pt x="651" y="505"/>
                    <a:pt x="651" y="505"/>
                    <a:pt x="652" y="505"/>
                  </a:cubicBezTo>
                  <a:cubicBezTo>
                    <a:pt x="652" y="505"/>
                    <a:pt x="652" y="505"/>
                    <a:pt x="652" y="505"/>
                  </a:cubicBezTo>
                  <a:cubicBezTo>
                    <a:pt x="653" y="505"/>
                    <a:pt x="653" y="505"/>
                    <a:pt x="653" y="505"/>
                  </a:cubicBezTo>
                  <a:cubicBezTo>
                    <a:pt x="653" y="505"/>
                    <a:pt x="653" y="504"/>
                    <a:pt x="653" y="504"/>
                  </a:cubicBezTo>
                  <a:cubicBezTo>
                    <a:pt x="653" y="504"/>
                    <a:pt x="653" y="503"/>
                    <a:pt x="653" y="502"/>
                  </a:cubicBezTo>
                  <a:cubicBezTo>
                    <a:pt x="653" y="502"/>
                    <a:pt x="653" y="502"/>
                    <a:pt x="652" y="502"/>
                  </a:cubicBezTo>
                  <a:cubicBezTo>
                    <a:pt x="652" y="502"/>
                    <a:pt x="652" y="502"/>
                    <a:pt x="652" y="502"/>
                  </a:cubicBezTo>
                  <a:cubicBezTo>
                    <a:pt x="652" y="502"/>
                    <a:pt x="652" y="502"/>
                    <a:pt x="652" y="502"/>
                  </a:cubicBezTo>
                  <a:cubicBezTo>
                    <a:pt x="652" y="502"/>
                    <a:pt x="652" y="502"/>
                    <a:pt x="652" y="502"/>
                  </a:cubicBezTo>
                  <a:cubicBezTo>
                    <a:pt x="652" y="502"/>
                    <a:pt x="652" y="502"/>
                    <a:pt x="652" y="502"/>
                  </a:cubicBezTo>
                  <a:cubicBezTo>
                    <a:pt x="652" y="502"/>
                    <a:pt x="651" y="502"/>
                    <a:pt x="651" y="502"/>
                  </a:cubicBezTo>
                  <a:cubicBezTo>
                    <a:pt x="651" y="502"/>
                    <a:pt x="651" y="502"/>
                    <a:pt x="651" y="502"/>
                  </a:cubicBezTo>
                  <a:cubicBezTo>
                    <a:pt x="651" y="502"/>
                    <a:pt x="651" y="502"/>
                    <a:pt x="651" y="502"/>
                  </a:cubicBezTo>
                  <a:cubicBezTo>
                    <a:pt x="650" y="502"/>
                    <a:pt x="650" y="502"/>
                    <a:pt x="650" y="503"/>
                  </a:cubicBezTo>
                  <a:cubicBezTo>
                    <a:pt x="650" y="503"/>
                    <a:pt x="650" y="503"/>
                    <a:pt x="650" y="504"/>
                  </a:cubicBezTo>
                  <a:cubicBezTo>
                    <a:pt x="649" y="504"/>
                    <a:pt x="650" y="505"/>
                    <a:pt x="651" y="505"/>
                  </a:cubicBezTo>
                  <a:close/>
                  <a:moveTo>
                    <a:pt x="643" y="499"/>
                  </a:moveTo>
                  <a:cubicBezTo>
                    <a:pt x="643" y="499"/>
                    <a:pt x="643" y="499"/>
                    <a:pt x="643" y="499"/>
                  </a:cubicBezTo>
                  <a:cubicBezTo>
                    <a:pt x="643" y="498"/>
                    <a:pt x="643" y="498"/>
                    <a:pt x="643" y="498"/>
                  </a:cubicBezTo>
                  <a:cubicBezTo>
                    <a:pt x="643" y="497"/>
                    <a:pt x="644" y="496"/>
                    <a:pt x="643" y="496"/>
                  </a:cubicBezTo>
                  <a:cubicBezTo>
                    <a:pt x="643" y="496"/>
                    <a:pt x="643" y="496"/>
                    <a:pt x="643" y="496"/>
                  </a:cubicBezTo>
                  <a:cubicBezTo>
                    <a:pt x="643" y="496"/>
                    <a:pt x="643" y="496"/>
                    <a:pt x="643" y="496"/>
                  </a:cubicBezTo>
                  <a:cubicBezTo>
                    <a:pt x="642" y="496"/>
                    <a:pt x="642" y="496"/>
                    <a:pt x="642" y="496"/>
                  </a:cubicBezTo>
                  <a:cubicBezTo>
                    <a:pt x="642" y="496"/>
                    <a:pt x="642" y="496"/>
                    <a:pt x="642" y="496"/>
                  </a:cubicBezTo>
                  <a:cubicBezTo>
                    <a:pt x="642" y="496"/>
                    <a:pt x="642" y="496"/>
                    <a:pt x="642" y="496"/>
                  </a:cubicBezTo>
                  <a:cubicBezTo>
                    <a:pt x="642" y="495"/>
                    <a:pt x="642" y="495"/>
                    <a:pt x="642" y="495"/>
                  </a:cubicBezTo>
                  <a:cubicBezTo>
                    <a:pt x="641" y="495"/>
                    <a:pt x="641" y="496"/>
                    <a:pt x="641" y="496"/>
                  </a:cubicBezTo>
                  <a:cubicBezTo>
                    <a:pt x="640" y="496"/>
                    <a:pt x="640" y="498"/>
                    <a:pt x="640" y="498"/>
                  </a:cubicBezTo>
                  <a:cubicBezTo>
                    <a:pt x="640" y="498"/>
                    <a:pt x="640" y="499"/>
                    <a:pt x="640" y="499"/>
                  </a:cubicBezTo>
                  <a:cubicBezTo>
                    <a:pt x="640" y="499"/>
                    <a:pt x="640" y="499"/>
                    <a:pt x="640" y="499"/>
                  </a:cubicBezTo>
                  <a:cubicBezTo>
                    <a:pt x="640" y="499"/>
                    <a:pt x="640" y="499"/>
                    <a:pt x="640" y="499"/>
                  </a:cubicBezTo>
                  <a:cubicBezTo>
                    <a:pt x="640" y="499"/>
                    <a:pt x="640" y="500"/>
                    <a:pt x="640" y="500"/>
                  </a:cubicBezTo>
                  <a:cubicBezTo>
                    <a:pt x="640" y="500"/>
                    <a:pt x="640" y="500"/>
                    <a:pt x="640" y="500"/>
                  </a:cubicBezTo>
                  <a:cubicBezTo>
                    <a:pt x="640" y="500"/>
                    <a:pt x="640" y="501"/>
                    <a:pt x="640" y="501"/>
                  </a:cubicBezTo>
                  <a:cubicBezTo>
                    <a:pt x="640" y="501"/>
                    <a:pt x="640" y="501"/>
                    <a:pt x="641" y="501"/>
                  </a:cubicBezTo>
                  <a:cubicBezTo>
                    <a:pt x="641" y="501"/>
                    <a:pt x="641" y="501"/>
                    <a:pt x="641" y="501"/>
                  </a:cubicBezTo>
                  <a:cubicBezTo>
                    <a:pt x="641" y="501"/>
                    <a:pt x="642" y="501"/>
                    <a:pt x="642" y="501"/>
                  </a:cubicBezTo>
                  <a:cubicBezTo>
                    <a:pt x="643" y="500"/>
                    <a:pt x="643" y="499"/>
                    <a:pt x="643" y="499"/>
                  </a:cubicBezTo>
                  <a:close/>
                  <a:moveTo>
                    <a:pt x="645" y="505"/>
                  </a:moveTo>
                  <a:cubicBezTo>
                    <a:pt x="645" y="505"/>
                    <a:pt x="645" y="505"/>
                    <a:pt x="645" y="504"/>
                  </a:cubicBezTo>
                  <a:cubicBezTo>
                    <a:pt x="645" y="504"/>
                    <a:pt x="645" y="504"/>
                    <a:pt x="644" y="504"/>
                  </a:cubicBezTo>
                  <a:cubicBezTo>
                    <a:pt x="644" y="504"/>
                    <a:pt x="644" y="504"/>
                    <a:pt x="644" y="504"/>
                  </a:cubicBezTo>
                  <a:cubicBezTo>
                    <a:pt x="644" y="504"/>
                    <a:pt x="644" y="504"/>
                    <a:pt x="644" y="504"/>
                  </a:cubicBezTo>
                  <a:cubicBezTo>
                    <a:pt x="644" y="504"/>
                    <a:pt x="644" y="504"/>
                    <a:pt x="644" y="504"/>
                  </a:cubicBezTo>
                  <a:cubicBezTo>
                    <a:pt x="644" y="504"/>
                    <a:pt x="644" y="504"/>
                    <a:pt x="644" y="504"/>
                  </a:cubicBezTo>
                  <a:cubicBezTo>
                    <a:pt x="644" y="504"/>
                    <a:pt x="644" y="504"/>
                    <a:pt x="644" y="504"/>
                  </a:cubicBezTo>
                  <a:cubicBezTo>
                    <a:pt x="643" y="504"/>
                    <a:pt x="643" y="504"/>
                    <a:pt x="642" y="504"/>
                  </a:cubicBezTo>
                  <a:cubicBezTo>
                    <a:pt x="642" y="504"/>
                    <a:pt x="642" y="505"/>
                    <a:pt x="642" y="505"/>
                  </a:cubicBezTo>
                  <a:cubicBezTo>
                    <a:pt x="642" y="505"/>
                    <a:pt x="642" y="506"/>
                    <a:pt x="642" y="506"/>
                  </a:cubicBezTo>
                  <a:cubicBezTo>
                    <a:pt x="643" y="506"/>
                    <a:pt x="643" y="506"/>
                    <a:pt x="643" y="506"/>
                  </a:cubicBezTo>
                  <a:cubicBezTo>
                    <a:pt x="644" y="506"/>
                    <a:pt x="644" y="506"/>
                    <a:pt x="644" y="506"/>
                  </a:cubicBezTo>
                  <a:cubicBezTo>
                    <a:pt x="644" y="506"/>
                    <a:pt x="645" y="505"/>
                    <a:pt x="645" y="505"/>
                  </a:cubicBezTo>
                  <a:close/>
                  <a:moveTo>
                    <a:pt x="6" y="245"/>
                  </a:moveTo>
                  <a:cubicBezTo>
                    <a:pt x="6" y="245"/>
                    <a:pt x="6" y="245"/>
                    <a:pt x="6" y="245"/>
                  </a:cubicBezTo>
                  <a:cubicBezTo>
                    <a:pt x="6" y="245"/>
                    <a:pt x="6" y="245"/>
                    <a:pt x="6" y="245"/>
                  </a:cubicBezTo>
                  <a:cubicBezTo>
                    <a:pt x="6" y="245"/>
                    <a:pt x="6" y="245"/>
                    <a:pt x="6" y="245"/>
                  </a:cubicBezTo>
                  <a:cubicBezTo>
                    <a:pt x="6" y="245"/>
                    <a:pt x="6" y="245"/>
                    <a:pt x="6" y="245"/>
                  </a:cubicBezTo>
                  <a:cubicBezTo>
                    <a:pt x="5" y="245"/>
                    <a:pt x="5" y="245"/>
                    <a:pt x="5" y="245"/>
                  </a:cubicBezTo>
                  <a:cubicBezTo>
                    <a:pt x="5" y="246"/>
                    <a:pt x="5" y="246"/>
                    <a:pt x="5" y="246"/>
                  </a:cubicBezTo>
                  <a:cubicBezTo>
                    <a:pt x="5" y="247"/>
                    <a:pt x="5" y="247"/>
                    <a:pt x="6" y="248"/>
                  </a:cubicBezTo>
                  <a:cubicBezTo>
                    <a:pt x="6" y="248"/>
                    <a:pt x="7" y="248"/>
                    <a:pt x="7" y="248"/>
                  </a:cubicBezTo>
                  <a:cubicBezTo>
                    <a:pt x="8" y="248"/>
                    <a:pt x="8" y="247"/>
                    <a:pt x="8" y="247"/>
                  </a:cubicBezTo>
                  <a:cubicBezTo>
                    <a:pt x="8" y="246"/>
                    <a:pt x="8" y="246"/>
                    <a:pt x="8" y="246"/>
                  </a:cubicBezTo>
                  <a:cubicBezTo>
                    <a:pt x="7" y="245"/>
                    <a:pt x="7" y="245"/>
                    <a:pt x="6" y="245"/>
                  </a:cubicBezTo>
                  <a:close/>
                  <a:moveTo>
                    <a:pt x="5" y="244"/>
                  </a:moveTo>
                  <a:cubicBezTo>
                    <a:pt x="5" y="244"/>
                    <a:pt x="5" y="243"/>
                    <a:pt x="6" y="243"/>
                  </a:cubicBezTo>
                  <a:cubicBezTo>
                    <a:pt x="6" y="243"/>
                    <a:pt x="6" y="243"/>
                    <a:pt x="6" y="243"/>
                  </a:cubicBezTo>
                  <a:cubicBezTo>
                    <a:pt x="5" y="242"/>
                    <a:pt x="5" y="242"/>
                    <a:pt x="5" y="242"/>
                  </a:cubicBezTo>
                  <a:cubicBezTo>
                    <a:pt x="5" y="242"/>
                    <a:pt x="5" y="242"/>
                    <a:pt x="4" y="242"/>
                  </a:cubicBezTo>
                  <a:cubicBezTo>
                    <a:pt x="4" y="242"/>
                    <a:pt x="4" y="242"/>
                    <a:pt x="3" y="242"/>
                  </a:cubicBezTo>
                  <a:cubicBezTo>
                    <a:pt x="2" y="243"/>
                    <a:pt x="1" y="243"/>
                    <a:pt x="1" y="244"/>
                  </a:cubicBezTo>
                  <a:cubicBezTo>
                    <a:pt x="0" y="244"/>
                    <a:pt x="0" y="245"/>
                    <a:pt x="0" y="245"/>
                  </a:cubicBezTo>
                  <a:cubicBezTo>
                    <a:pt x="0" y="245"/>
                    <a:pt x="1" y="246"/>
                    <a:pt x="1" y="246"/>
                  </a:cubicBezTo>
                  <a:cubicBezTo>
                    <a:pt x="1" y="246"/>
                    <a:pt x="1" y="246"/>
                    <a:pt x="2" y="246"/>
                  </a:cubicBezTo>
                  <a:cubicBezTo>
                    <a:pt x="2" y="246"/>
                    <a:pt x="2" y="246"/>
                    <a:pt x="3" y="246"/>
                  </a:cubicBezTo>
                  <a:cubicBezTo>
                    <a:pt x="3" y="246"/>
                    <a:pt x="3" y="246"/>
                    <a:pt x="3" y="246"/>
                  </a:cubicBezTo>
                  <a:cubicBezTo>
                    <a:pt x="3" y="246"/>
                    <a:pt x="3" y="246"/>
                    <a:pt x="3" y="246"/>
                  </a:cubicBezTo>
                  <a:cubicBezTo>
                    <a:pt x="3" y="246"/>
                    <a:pt x="3" y="246"/>
                    <a:pt x="4" y="246"/>
                  </a:cubicBezTo>
                  <a:cubicBezTo>
                    <a:pt x="4" y="246"/>
                    <a:pt x="4" y="246"/>
                    <a:pt x="4" y="246"/>
                  </a:cubicBezTo>
                  <a:cubicBezTo>
                    <a:pt x="5" y="245"/>
                    <a:pt x="5" y="245"/>
                    <a:pt x="5" y="244"/>
                  </a:cubicBezTo>
                  <a:close/>
                  <a:moveTo>
                    <a:pt x="26" y="248"/>
                  </a:moveTo>
                  <a:cubicBezTo>
                    <a:pt x="27" y="248"/>
                    <a:pt x="27" y="247"/>
                    <a:pt x="27" y="247"/>
                  </a:cubicBezTo>
                  <a:cubicBezTo>
                    <a:pt x="27" y="247"/>
                    <a:pt x="27" y="246"/>
                    <a:pt x="27" y="246"/>
                  </a:cubicBezTo>
                  <a:cubicBezTo>
                    <a:pt x="27" y="246"/>
                    <a:pt x="27" y="246"/>
                    <a:pt x="27" y="246"/>
                  </a:cubicBezTo>
                  <a:cubicBezTo>
                    <a:pt x="27" y="246"/>
                    <a:pt x="27" y="246"/>
                    <a:pt x="27" y="246"/>
                  </a:cubicBezTo>
                  <a:cubicBezTo>
                    <a:pt x="27" y="245"/>
                    <a:pt x="27" y="245"/>
                    <a:pt x="27" y="245"/>
                  </a:cubicBezTo>
                  <a:cubicBezTo>
                    <a:pt x="27" y="245"/>
                    <a:pt x="27" y="245"/>
                    <a:pt x="27" y="245"/>
                  </a:cubicBezTo>
                  <a:cubicBezTo>
                    <a:pt x="27" y="245"/>
                    <a:pt x="26" y="245"/>
                    <a:pt x="26" y="245"/>
                  </a:cubicBezTo>
                  <a:cubicBezTo>
                    <a:pt x="26" y="245"/>
                    <a:pt x="26" y="245"/>
                    <a:pt x="26" y="245"/>
                  </a:cubicBezTo>
                  <a:cubicBezTo>
                    <a:pt x="26" y="245"/>
                    <a:pt x="26" y="245"/>
                    <a:pt x="26" y="245"/>
                  </a:cubicBezTo>
                  <a:cubicBezTo>
                    <a:pt x="26" y="245"/>
                    <a:pt x="26" y="245"/>
                    <a:pt x="26" y="245"/>
                  </a:cubicBezTo>
                  <a:cubicBezTo>
                    <a:pt x="26" y="245"/>
                    <a:pt x="26" y="245"/>
                    <a:pt x="26" y="245"/>
                  </a:cubicBezTo>
                  <a:cubicBezTo>
                    <a:pt x="25" y="245"/>
                    <a:pt x="25" y="246"/>
                    <a:pt x="25" y="246"/>
                  </a:cubicBezTo>
                  <a:cubicBezTo>
                    <a:pt x="25" y="247"/>
                    <a:pt x="25" y="248"/>
                    <a:pt x="26" y="248"/>
                  </a:cubicBezTo>
                  <a:cubicBezTo>
                    <a:pt x="26" y="248"/>
                    <a:pt x="26" y="248"/>
                    <a:pt x="26" y="248"/>
                  </a:cubicBezTo>
                  <a:close/>
                  <a:moveTo>
                    <a:pt x="17" y="247"/>
                  </a:moveTo>
                  <a:cubicBezTo>
                    <a:pt x="17" y="247"/>
                    <a:pt x="16" y="247"/>
                    <a:pt x="16" y="247"/>
                  </a:cubicBezTo>
                  <a:cubicBezTo>
                    <a:pt x="16" y="247"/>
                    <a:pt x="16" y="247"/>
                    <a:pt x="15" y="248"/>
                  </a:cubicBezTo>
                  <a:cubicBezTo>
                    <a:pt x="15" y="248"/>
                    <a:pt x="15" y="248"/>
                    <a:pt x="15" y="248"/>
                  </a:cubicBezTo>
                  <a:cubicBezTo>
                    <a:pt x="15" y="248"/>
                    <a:pt x="15" y="249"/>
                    <a:pt x="15" y="249"/>
                  </a:cubicBezTo>
                  <a:cubicBezTo>
                    <a:pt x="15" y="249"/>
                    <a:pt x="15" y="250"/>
                    <a:pt x="16" y="250"/>
                  </a:cubicBezTo>
                  <a:cubicBezTo>
                    <a:pt x="16" y="250"/>
                    <a:pt x="16" y="250"/>
                    <a:pt x="16" y="250"/>
                  </a:cubicBezTo>
                  <a:cubicBezTo>
                    <a:pt x="16" y="250"/>
                    <a:pt x="17" y="250"/>
                    <a:pt x="17" y="250"/>
                  </a:cubicBezTo>
                  <a:cubicBezTo>
                    <a:pt x="17" y="249"/>
                    <a:pt x="18" y="249"/>
                    <a:pt x="17" y="248"/>
                  </a:cubicBezTo>
                  <a:cubicBezTo>
                    <a:pt x="17" y="248"/>
                    <a:pt x="17" y="248"/>
                    <a:pt x="17" y="247"/>
                  </a:cubicBezTo>
                  <a:close/>
                  <a:moveTo>
                    <a:pt x="14" y="247"/>
                  </a:moveTo>
                  <a:cubicBezTo>
                    <a:pt x="14" y="247"/>
                    <a:pt x="13" y="247"/>
                    <a:pt x="13" y="247"/>
                  </a:cubicBezTo>
                  <a:cubicBezTo>
                    <a:pt x="13" y="247"/>
                    <a:pt x="13" y="247"/>
                    <a:pt x="13" y="247"/>
                  </a:cubicBezTo>
                  <a:cubicBezTo>
                    <a:pt x="13" y="247"/>
                    <a:pt x="13" y="247"/>
                    <a:pt x="13" y="247"/>
                  </a:cubicBezTo>
                  <a:cubicBezTo>
                    <a:pt x="12" y="247"/>
                    <a:pt x="12" y="247"/>
                    <a:pt x="12" y="247"/>
                  </a:cubicBezTo>
                  <a:cubicBezTo>
                    <a:pt x="12" y="247"/>
                    <a:pt x="12" y="247"/>
                    <a:pt x="12" y="247"/>
                  </a:cubicBezTo>
                  <a:cubicBezTo>
                    <a:pt x="12" y="247"/>
                    <a:pt x="12" y="247"/>
                    <a:pt x="12" y="247"/>
                  </a:cubicBezTo>
                  <a:cubicBezTo>
                    <a:pt x="12" y="247"/>
                    <a:pt x="11" y="248"/>
                    <a:pt x="11" y="248"/>
                  </a:cubicBezTo>
                  <a:cubicBezTo>
                    <a:pt x="11" y="249"/>
                    <a:pt x="11" y="249"/>
                    <a:pt x="11" y="250"/>
                  </a:cubicBezTo>
                  <a:cubicBezTo>
                    <a:pt x="12" y="250"/>
                    <a:pt x="13" y="250"/>
                    <a:pt x="13" y="250"/>
                  </a:cubicBezTo>
                  <a:cubicBezTo>
                    <a:pt x="14" y="250"/>
                    <a:pt x="14" y="250"/>
                    <a:pt x="14" y="250"/>
                  </a:cubicBezTo>
                  <a:cubicBezTo>
                    <a:pt x="15" y="250"/>
                    <a:pt x="15" y="249"/>
                    <a:pt x="15" y="249"/>
                  </a:cubicBezTo>
                  <a:cubicBezTo>
                    <a:pt x="15" y="248"/>
                    <a:pt x="14" y="248"/>
                    <a:pt x="14" y="247"/>
                  </a:cubicBezTo>
                  <a:close/>
                  <a:moveTo>
                    <a:pt x="26" y="263"/>
                  </a:moveTo>
                  <a:cubicBezTo>
                    <a:pt x="26" y="263"/>
                    <a:pt x="26" y="263"/>
                    <a:pt x="26" y="263"/>
                  </a:cubicBezTo>
                  <a:cubicBezTo>
                    <a:pt x="26" y="263"/>
                    <a:pt x="26" y="262"/>
                    <a:pt x="25" y="262"/>
                  </a:cubicBezTo>
                  <a:cubicBezTo>
                    <a:pt x="25" y="262"/>
                    <a:pt x="25" y="262"/>
                    <a:pt x="25" y="263"/>
                  </a:cubicBezTo>
                  <a:cubicBezTo>
                    <a:pt x="25" y="263"/>
                    <a:pt x="25" y="263"/>
                    <a:pt x="25" y="263"/>
                  </a:cubicBezTo>
                  <a:cubicBezTo>
                    <a:pt x="25" y="263"/>
                    <a:pt x="24" y="263"/>
                    <a:pt x="24" y="263"/>
                  </a:cubicBezTo>
                  <a:cubicBezTo>
                    <a:pt x="24" y="263"/>
                    <a:pt x="24" y="263"/>
                    <a:pt x="24" y="264"/>
                  </a:cubicBezTo>
                  <a:cubicBezTo>
                    <a:pt x="24" y="264"/>
                    <a:pt x="24" y="264"/>
                    <a:pt x="24" y="264"/>
                  </a:cubicBezTo>
                  <a:cubicBezTo>
                    <a:pt x="24" y="264"/>
                    <a:pt x="24" y="264"/>
                    <a:pt x="24" y="264"/>
                  </a:cubicBezTo>
                  <a:cubicBezTo>
                    <a:pt x="24" y="264"/>
                    <a:pt x="24" y="264"/>
                    <a:pt x="24" y="264"/>
                  </a:cubicBezTo>
                  <a:cubicBezTo>
                    <a:pt x="24" y="265"/>
                    <a:pt x="24" y="265"/>
                    <a:pt x="25" y="265"/>
                  </a:cubicBezTo>
                  <a:cubicBezTo>
                    <a:pt x="25" y="266"/>
                    <a:pt x="25" y="266"/>
                    <a:pt x="26" y="266"/>
                  </a:cubicBezTo>
                  <a:cubicBezTo>
                    <a:pt x="26" y="266"/>
                    <a:pt x="26" y="266"/>
                    <a:pt x="26" y="266"/>
                  </a:cubicBezTo>
                  <a:cubicBezTo>
                    <a:pt x="27" y="265"/>
                    <a:pt x="27" y="264"/>
                    <a:pt x="26" y="264"/>
                  </a:cubicBezTo>
                  <a:cubicBezTo>
                    <a:pt x="26" y="264"/>
                    <a:pt x="26" y="263"/>
                    <a:pt x="26" y="263"/>
                  </a:cubicBezTo>
                  <a:close/>
                  <a:moveTo>
                    <a:pt x="22" y="265"/>
                  </a:moveTo>
                  <a:cubicBezTo>
                    <a:pt x="22" y="265"/>
                    <a:pt x="22" y="264"/>
                    <a:pt x="22" y="264"/>
                  </a:cubicBezTo>
                  <a:cubicBezTo>
                    <a:pt x="21" y="264"/>
                    <a:pt x="21" y="263"/>
                    <a:pt x="20" y="263"/>
                  </a:cubicBezTo>
                  <a:cubicBezTo>
                    <a:pt x="20" y="263"/>
                    <a:pt x="20" y="263"/>
                    <a:pt x="20" y="263"/>
                  </a:cubicBezTo>
                  <a:cubicBezTo>
                    <a:pt x="20" y="263"/>
                    <a:pt x="19" y="263"/>
                    <a:pt x="19" y="264"/>
                  </a:cubicBezTo>
                  <a:cubicBezTo>
                    <a:pt x="19" y="264"/>
                    <a:pt x="19" y="266"/>
                    <a:pt x="20" y="266"/>
                  </a:cubicBezTo>
                  <a:cubicBezTo>
                    <a:pt x="20" y="266"/>
                    <a:pt x="20" y="266"/>
                    <a:pt x="20" y="266"/>
                  </a:cubicBezTo>
                  <a:cubicBezTo>
                    <a:pt x="20" y="267"/>
                    <a:pt x="19" y="267"/>
                    <a:pt x="20" y="267"/>
                  </a:cubicBezTo>
                  <a:cubicBezTo>
                    <a:pt x="20" y="267"/>
                    <a:pt x="20" y="268"/>
                    <a:pt x="20" y="268"/>
                  </a:cubicBezTo>
                  <a:cubicBezTo>
                    <a:pt x="20" y="268"/>
                    <a:pt x="21" y="268"/>
                    <a:pt x="21" y="268"/>
                  </a:cubicBezTo>
                  <a:cubicBezTo>
                    <a:pt x="21" y="268"/>
                    <a:pt x="21" y="268"/>
                    <a:pt x="21" y="268"/>
                  </a:cubicBezTo>
                  <a:cubicBezTo>
                    <a:pt x="22" y="268"/>
                    <a:pt x="23" y="268"/>
                    <a:pt x="23" y="267"/>
                  </a:cubicBezTo>
                  <a:cubicBezTo>
                    <a:pt x="23" y="266"/>
                    <a:pt x="23" y="265"/>
                    <a:pt x="22" y="265"/>
                  </a:cubicBezTo>
                  <a:close/>
                  <a:moveTo>
                    <a:pt x="28" y="253"/>
                  </a:moveTo>
                  <a:cubicBezTo>
                    <a:pt x="28" y="253"/>
                    <a:pt x="28" y="252"/>
                    <a:pt x="28" y="252"/>
                  </a:cubicBezTo>
                  <a:cubicBezTo>
                    <a:pt x="27" y="252"/>
                    <a:pt x="27" y="252"/>
                    <a:pt x="27" y="252"/>
                  </a:cubicBezTo>
                  <a:cubicBezTo>
                    <a:pt x="27" y="252"/>
                    <a:pt x="27" y="252"/>
                    <a:pt x="27" y="252"/>
                  </a:cubicBezTo>
                  <a:cubicBezTo>
                    <a:pt x="27" y="252"/>
                    <a:pt x="26" y="252"/>
                    <a:pt x="26" y="252"/>
                  </a:cubicBezTo>
                  <a:cubicBezTo>
                    <a:pt x="26" y="252"/>
                    <a:pt x="26" y="252"/>
                    <a:pt x="26" y="252"/>
                  </a:cubicBezTo>
                  <a:cubicBezTo>
                    <a:pt x="26" y="252"/>
                    <a:pt x="26" y="252"/>
                    <a:pt x="26" y="252"/>
                  </a:cubicBezTo>
                  <a:cubicBezTo>
                    <a:pt x="25" y="252"/>
                    <a:pt x="25" y="253"/>
                    <a:pt x="25" y="253"/>
                  </a:cubicBezTo>
                  <a:cubicBezTo>
                    <a:pt x="25" y="253"/>
                    <a:pt x="25" y="253"/>
                    <a:pt x="25" y="253"/>
                  </a:cubicBezTo>
                  <a:cubicBezTo>
                    <a:pt x="25" y="254"/>
                    <a:pt x="25" y="254"/>
                    <a:pt x="25" y="255"/>
                  </a:cubicBezTo>
                  <a:cubicBezTo>
                    <a:pt x="26" y="255"/>
                    <a:pt x="26" y="255"/>
                    <a:pt x="27" y="255"/>
                  </a:cubicBezTo>
                  <a:cubicBezTo>
                    <a:pt x="27" y="255"/>
                    <a:pt x="27" y="255"/>
                    <a:pt x="27" y="255"/>
                  </a:cubicBezTo>
                  <a:cubicBezTo>
                    <a:pt x="27" y="255"/>
                    <a:pt x="28" y="256"/>
                    <a:pt x="28" y="256"/>
                  </a:cubicBezTo>
                  <a:cubicBezTo>
                    <a:pt x="28" y="255"/>
                    <a:pt x="28" y="255"/>
                    <a:pt x="28" y="255"/>
                  </a:cubicBezTo>
                  <a:cubicBezTo>
                    <a:pt x="29" y="255"/>
                    <a:pt x="29" y="254"/>
                    <a:pt x="29" y="254"/>
                  </a:cubicBezTo>
                  <a:cubicBezTo>
                    <a:pt x="29" y="254"/>
                    <a:pt x="29" y="254"/>
                    <a:pt x="28" y="253"/>
                  </a:cubicBezTo>
                  <a:close/>
                  <a:moveTo>
                    <a:pt x="722" y="280"/>
                  </a:moveTo>
                  <a:cubicBezTo>
                    <a:pt x="722" y="280"/>
                    <a:pt x="722" y="280"/>
                    <a:pt x="722" y="281"/>
                  </a:cubicBezTo>
                  <a:cubicBezTo>
                    <a:pt x="722" y="281"/>
                    <a:pt x="722" y="282"/>
                    <a:pt x="722" y="283"/>
                  </a:cubicBezTo>
                  <a:cubicBezTo>
                    <a:pt x="722" y="284"/>
                    <a:pt x="721" y="285"/>
                    <a:pt x="722" y="286"/>
                  </a:cubicBezTo>
                  <a:cubicBezTo>
                    <a:pt x="722" y="286"/>
                    <a:pt x="722" y="287"/>
                    <a:pt x="722" y="287"/>
                  </a:cubicBezTo>
                  <a:cubicBezTo>
                    <a:pt x="721" y="288"/>
                    <a:pt x="721" y="288"/>
                    <a:pt x="721" y="289"/>
                  </a:cubicBezTo>
                  <a:cubicBezTo>
                    <a:pt x="721" y="290"/>
                    <a:pt x="721" y="291"/>
                    <a:pt x="721" y="292"/>
                  </a:cubicBezTo>
                  <a:cubicBezTo>
                    <a:pt x="721" y="293"/>
                    <a:pt x="720" y="294"/>
                    <a:pt x="719" y="295"/>
                  </a:cubicBezTo>
                  <a:cubicBezTo>
                    <a:pt x="719" y="296"/>
                    <a:pt x="719" y="297"/>
                    <a:pt x="719" y="298"/>
                  </a:cubicBezTo>
                  <a:cubicBezTo>
                    <a:pt x="719" y="299"/>
                    <a:pt x="719" y="299"/>
                    <a:pt x="719" y="300"/>
                  </a:cubicBezTo>
                  <a:cubicBezTo>
                    <a:pt x="718" y="301"/>
                    <a:pt x="718" y="301"/>
                    <a:pt x="718" y="302"/>
                  </a:cubicBezTo>
                  <a:cubicBezTo>
                    <a:pt x="718" y="303"/>
                    <a:pt x="718" y="304"/>
                    <a:pt x="718" y="304"/>
                  </a:cubicBezTo>
                  <a:cubicBezTo>
                    <a:pt x="717" y="306"/>
                    <a:pt x="716" y="307"/>
                    <a:pt x="715" y="308"/>
                  </a:cubicBezTo>
                  <a:cubicBezTo>
                    <a:pt x="715" y="309"/>
                    <a:pt x="714" y="310"/>
                    <a:pt x="714" y="311"/>
                  </a:cubicBezTo>
                  <a:cubicBezTo>
                    <a:pt x="714" y="311"/>
                    <a:pt x="713" y="312"/>
                    <a:pt x="713" y="312"/>
                  </a:cubicBezTo>
                  <a:cubicBezTo>
                    <a:pt x="712" y="313"/>
                    <a:pt x="712" y="315"/>
                    <a:pt x="711" y="316"/>
                  </a:cubicBezTo>
                  <a:cubicBezTo>
                    <a:pt x="710" y="316"/>
                    <a:pt x="709" y="317"/>
                    <a:pt x="709" y="318"/>
                  </a:cubicBezTo>
                  <a:cubicBezTo>
                    <a:pt x="708" y="319"/>
                    <a:pt x="709" y="320"/>
                    <a:pt x="708" y="321"/>
                  </a:cubicBezTo>
                  <a:cubicBezTo>
                    <a:pt x="707" y="323"/>
                    <a:pt x="706" y="324"/>
                    <a:pt x="705" y="325"/>
                  </a:cubicBezTo>
                  <a:cubicBezTo>
                    <a:pt x="705" y="327"/>
                    <a:pt x="704" y="328"/>
                    <a:pt x="703" y="330"/>
                  </a:cubicBezTo>
                  <a:cubicBezTo>
                    <a:pt x="702" y="330"/>
                    <a:pt x="702" y="330"/>
                    <a:pt x="702" y="330"/>
                  </a:cubicBezTo>
                  <a:cubicBezTo>
                    <a:pt x="701" y="331"/>
                    <a:pt x="701" y="332"/>
                    <a:pt x="701" y="332"/>
                  </a:cubicBezTo>
                  <a:cubicBezTo>
                    <a:pt x="701" y="333"/>
                    <a:pt x="701" y="334"/>
                    <a:pt x="701" y="335"/>
                  </a:cubicBezTo>
                  <a:cubicBezTo>
                    <a:pt x="700" y="336"/>
                    <a:pt x="700" y="336"/>
                    <a:pt x="700" y="337"/>
                  </a:cubicBezTo>
                  <a:cubicBezTo>
                    <a:pt x="700" y="338"/>
                    <a:pt x="699" y="338"/>
                    <a:pt x="699" y="338"/>
                  </a:cubicBezTo>
                  <a:cubicBezTo>
                    <a:pt x="698" y="338"/>
                    <a:pt x="698" y="339"/>
                    <a:pt x="698" y="339"/>
                  </a:cubicBezTo>
                  <a:cubicBezTo>
                    <a:pt x="698" y="341"/>
                    <a:pt x="697" y="342"/>
                    <a:pt x="696" y="343"/>
                  </a:cubicBezTo>
                  <a:cubicBezTo>
                    <a:pt x="695" y="344"/>
                    <a:pt x="695" y="344"/>
                    <a:pt x="694" y="344"/>
                  </a:cubicBezTo>
                  <a:cubicBezTo>
                    <a:pt x="694" y="345"/>
                    <a:pt x="693" y="346"/>
                    <a:pt x="693" y="346"/>
                  </a:cubicBezTo>
                  <a:cubicBezTo>
                    <a:pt x="692" y="347"/>
                    <a:pt x="692" y="348"/>
                    <a:pt x="692" y="349"/>
                  </a:cubicBezTo>
                  <a:cubicBezTo>
                    <a:pt x="691" y="350"/>
                    <a:pt x="691" y="352"/>
                    <a:pt x="690" y="353"/>
                  </a:cubicBezTo>
                  <a:cubicBezTo>
                    <a:pt x="689" y="354"/>
                    <a:pt x="688" y="355"/>
                    <a:pt x="688" y="356"/>
                  </a:cubicBezTo>
                  <a:cubicBezTo>
                    <a:pt x="688" y="357"/>
                    <a:pt x="687" y="358"/>
                    <a:pt x="686" y="359"/>
                  </a:cubicBezTo>
                  <a:cubicBezTo>
                    <a:pt x="685" y="360"/>
                    <a:pt x="684" y="360"/>
                    <a:pt x="684" y="361"/>
                  </a:cubicBezTo>
                  <a:cubicBezTo>
                    <a:pt x="683" y="362"/>
                    <a:pt x="682" y="362"/>
                    <a:pt x="681" y="363"/>
                  </a:cubicBezTo>
                  <a:cubicBezTo>
                    <a:pt x="681" y="364"/>
                    <a:pt x="680" y="365"/>
                    <a:pt x="680" y="365"/>
                  </a:cubicBezTo>
                  <a:cubicBezTo>
                    <a:pt x="679" y="366"/>
                    <a:pt x="678" y="367"/>
                    <a:pt x="677" y="368"/>
                  </a:cubicBezTo>
                  <a:cubicBezTo>
                    <a:pt x="676" y="368"/>
                    <a:pt x="675" y="369"/>
                    <a:pt x="674" y="370"/>
                  </a:cubicBezTo>
                  <a:cubicBezTo>
                    <a:pt x="674" y="370"/>
                    <a:pt x="673" y="371"/>
                    <a:pt x="673" y="371"/>
                  </a:cubicBezTo>
                  <a:cubicBezTo>
                    <a:pt x="672" y="372"/>
                    <a:pt x="672" y="372"/>
                    <a:pt x="671" y="372"/>
                  </a:cubicBezTo>
                  <a:cubicBezTo>
                    <a:pt x="670" y="373"/>
                    <a:pt x="669" y="373"/>
                    <a:pt x="669" y="374"/>
                  </a:cubicBezTo>
                  <a:cubicBezTo>
                    <a:pt x="668" y="374"/>
                    <a:pt x="668" y="375"/>
                    <a:pt x="667" y="375"/>
                  </a:cubicBezTo>
                  <a:cubicBezTo>
                    <a:pt x="666" y="375"/>
                    <a:pt x="665" y="375"/>
                    <a:pt x="664" y="376"/>
                  </a:cubicBezTo>
                  <a:cubicBezTo>
                    <a:pt x="663" y="377"/>
                    <a:pt x="662" y="378"/>
                    <a:pt x="661" y="380"/>
                  </a:cubicBezTo>
                  <a:cubicBezTo>
                    <a:pt x="659" y="381"/>
                    <a:pt x="658" y="382"/>
                    <a:pt x="657" y="383"/>
                  </a:cubicBezTo>
                  <a:cubicBezTo>
                    <a:pt x="656" y="384"/>
                    <a:pt x="656" y="385"/>
                    <a:pt x="655" y="386"/>
                  </a:cubicBezTo>
                  <a:cubicBezTo>
                    <a:pt x="653" y="387"/>
                    <a:pt x="652" y="388"/>
                    <a:pt x="650" y="390"/>
                  </a:cubicBezTo>
                  <a:cubicBezTo>
                    <a:pt x="650" y="390"/>
                    <a:pt x="649" y="391"/>
                    <a:pt x="649" y="392"/>
                  </a:cubicBezTo>
                  <a:cubicBezTo>
                    <a:pt x="648" y="392"/>
                    <a:pt x="648" y="393"/>
                    <a:pt x="647" y="393"/>
                  </a:cubicBezTo>
                  <a:cubicBezTo>
                    <a:pt x="646" y="395"/>
                    <a:pt x="645" y="395"/>
                    <a:pt x="643" y="396"/>
                  </a:cubicBezTo>
                  <a:cubicBezTo>
                    <a:pt x="643" y="397"/>
                    <a:pt x="643" y="398"/>
                    <a:pt x="642" y="398"/>
                  </a:cubicBezTo>
                  <a:cubicBezTo>
                    <a:pt x="642" y="399"/>
                    <a:pt x="641" y="400"/>
                    <a:pt x="641" y="400"/>
                  </a:cubicBezTo>
                  <a:cubicBezTo>
                    <a:pt x="640" y="401"/>
                    <a:pt x="639" y="402"/>
                    <a:pt x="639" y="402"/>
                  </a:cubicBezTo>
                  <a:cubicBezTo>
                    <a:pt x="638" y="403"/>
                    <a:pt x="638" y="404"/>
                    <a:pt x="638" y="404"/>
                  </a:cubicBezTo>
                  <a:cubicBezTo>
                    <a:pt x="637" y="405"/>
                    <a:pt x="637" y="406"/>
                    <a:pt x="636" y="407"/>
                  </a:cubicBezTo>
                  <a:cubicBezTo>
                    <a:pt x="636" y="407"/>
                    <a:pt x="635" y="407"/>
                    <a:pt x="635" y="408"/>
                  </a:cubicBezTo>
                  <a:cubicBezTo>
                    <a:pt x="634" y="408"/>
                    <a:pt x="634" y="408"/>
                    <a:pt x="634" y="409"/>
                  </a:cubicBezTo>
                  <a:cubicBezTo>
                    <a:pt x="633" y="410"/>
                    <a:pt x="632" y="411"/>
                    <a:pt x="631" y="412"/>
                  </a:cubicBezTo>
                  <a:cubicBezTo>
                    <a:pt x="631" y="412"/>
                    <a:pt x="630" y="413"/>
                    <a:pt x="630" y="413"/>
                  </a:cubicBezTo>
                  <a:cubicBezTo>
                    <a:pt x="629" y="414"/>
                    <a:pt x="629" y="415"/>
                    <a:pt x="629" y="416"/>
                  </a:cubicBezTo>
                  <a:cubicBezTo>
                    <a:pt x="629" y="416"/>
                    <a:pt x="629" y="416"/>
                    <a:pt x="629" y="416"/>
                  </a:cubicBezTo>
                  <a:cubicBezTo>
                    <a:pt x="628" y="416"/>
                    <a:pt x="627" y="416"/>
                    <a:pt x="627" y="416"/>
                  </a:cubicBezTo>
                  <a:cubicBezTo>
                    <a:pt x="627" y="417"/>
                    <a:pt x="626" y="417"/>
                    <a:pt x="626" y="417"/>
                  </a:cubicBezTo>
                  <a:cubicBezTo>
                    <a:pt x="625" y="418"/>
                    <a:pt x="625" y="418"/>
                    <a:pt x="624" y="419"/>
                  </a:cubicBezTo>
                  <a:cubicBezTo>
                    <a:pt x="623" y="420"/>
                    <a:pt x="622" y="420"/>
                    <a:pt x="621" y="421"/>
                  </a:cubicBezTo>
                  <a:cubicBezTo>
                    <a:pt x="620" y="422"/>
                    <a:pt x="620" y="422"/>
                    <a:pt x="620" y="424"/>
                  </a:cubicBezTo>
                  <a:cubicBezTo>
                    <a:pt x="620" y="424"/>
                    <a:pt x="620" y="425"/>
                    <a:pt x="619" y="426"/>
                  </a:cubicBezTo>
                  <a:cubicBezTo>
                    <a:pt x="619" y="426"/>
                    <a:pt x="618" y="427"/>
                    <a:pt x="618" y="428"/>
                  </a:cubicBezTo>
                  <a:cubicBezTo>
                    <a:pt x="617" y="430"/>
                    <a:pt x="617" y="432"/>
                    <a:pt x="616" y="433"/>
                  </a:cubicBezTo>
                  <a:cubicBezTo>
                    <a:pt x="615" y="434"/>
                    <a:pt x="615" y="435"/>
                    <a:pt x="614" y="436"/>
                  </a:cubicBezTo>
                  <a:cubicBezTo>
                    <a:pt x="614" y="436"/>
                    <a:pt x="613" y="437"/>
                    <a:pt x="613" y="438"/>
                  </a:cubicBezTo>
                  <a:cubicBezTo>
                    <a:pt x="612" y="438"/>
                    <a:pt x="612" y="438"/>
                    <a:pt x="612" y="438"/>
                  </a:cubicBezTo>
                  <a:cubicBezTo>
                    <a:pt x="612" y="438"/>
                    <a:pt x="611" y="438"/>
                    <a:pt x="611" y="438"/>
                  </a:cubicBezTo>
                  <a:cubicBezTo>
                    <a:pt x="611" y="439"/>
                    <a:pt x="611" y="440"/>
                    <a:pt x="610" y="440"/>
                  </a:cubicBezTo>
                  <a:cubicBezTo>
                    <a:pt x="610" y="441"/>
                    <a:pt x="610" y="442"/>
                    <a:pt x="609" y="443"/>
                  </a:cubicBezTo>
                  <a:cubicBezTo>
                    <a:pt x="609" y="444"/>
                    <a:pt x="608" y="445"/>
                    <a:pt x="608" y="446"/>
                  </a:cubicBezTo>
                  <a:cubicBezTo>
                    <a:pt x="608" y="447"/>
                    <a:pt x="607" y="447"/>
                    <a:pt x="607" y="448"/>
                  </a:cubicBezTo>
                  <a:cubicBezTo>
                    <a:pt x="607" y="449"/>
                    <a:pt x="607" y="449"/>
                    <a:pt x="607" y="450"/>
                  </a:cubicBezTo>
                  <a:cubicBezTo>
                    <a:pt x="607" y="450"/>
                    <a:pt x="607" y="451"/>
                    <a:pt x="607" y="451"/>
                  </a:cubicBezTo>
                  <a:cubicBezTo>
                    <a:pt x="608" y="452"/>
                    <a:pt x="609" y="453"/>
                    <a:pt x="610" y="454"/>
                  </a:cubicBezTo>
                  <a:cubicBezTo>
                    <a:pt x="611" y="455"/>
                    <a:pt x="613" y="458"/>
                    <a:pt x="612" y="460"/>
                  </a:cubicBezTo>
                  <a:cubicBezTo>
                    <a:pt x="612" y="460"/>
                    <a:pt x="610" y="460"/>
                    <a:pt x="610" y="462"/>
                  </a:cubicBezTo>
                  <a:cubicBezTo>
                    <a:pt x="609" y="463"/>
                    <a:pt x="611" y="464"/>
                    <a:pt x="611" y="465"/>
                  </a:cubicBezTo>
                  <a:cubicBezTo>
                    <a:pt x="611" y="466"/>
                    <a:pt x="611" y="467"/>
                    <a:pt x="611" y="468"/>
                  </a:cubicBezTo>
                  <a:cubicBezTo>
                    <a:pt x="610" y="468"/>
                    <a:pt x="610" y="469"/>
                    <a:pt x="610" y="469"/>
                  </a:cubicBezTo>
                  <a:cubicBezTo>
                    <a:pt x="610" y="470"/>
                    <a:pt x="610" y="470"/>
                    <a:pt x="609" y="471"/>
                  </a:cubicBezTo>
                  <a:cubicBezTo>
                    <a:pt x="609" y="471"/>
                    <a:pt x="610" y="472"/>
                    <a:pt x="610" y="473"/>
                  </a:cubicBezTo>
                  <a:cubicBezTo>
                    <a:pt x="610" y="474"/>
                    <a:pt x="610" y="475"/>
                    <a:pt x="610" y="475"/>
                  </a:cubicBezTo>
                  <a:cubicBezTo>
                    <a:pt x="611" y="476"/>
                    <a:pt x="611" y="476"/>
                    <a:pt x="611" y="476"/>
                  </a:cubicBezTo>
                  <a:cubicBezTo>
                    <a:pt x="611" y="477"/>
                    <a:pt x="611" y="477"/>
                    <a:pt x="611" y="478"/>
                  </a:cubicBezTo>
                  <a:cubicBezTo>
                    <a:pt x="612" y="479"/>
                    <a:pt x="612" y="479"/>
                    <a:pt x="612" y="480"/>
                  </a:cubicBezTo>
                  <a:cubicBezTo>
                    <a:pt x="612" y="481"/>
                    <a:pt x="612" y="481"/>
                    <a:pt x="612" y="482"/>
                  </a:cubicBezTo>
                  <a:cubicBezTo>
                    <a:pt x="613" y="483"/>
                    <a:pt x="613" y="483"/>
                    <a:pt x="613" y="484"/>
                  </a:cubicBezTo>
                  <a:cubicBezTo>
                    <a:pt x="614" y="485"/>
                    <a:pt x="613" y="485"/>
                    <a:pt x="614" y="486"/>
                  </a:cubicBezTo>
                  <a:cubicBezTo>
                    <a:pt x="615" y="487"/>
                    <a:pt x="616" y="487"/>
                    <a:pt x="617" y="488"/>
                  </a:cubicBezTo>
                  <a:cubicBezTo>
                    <a:pt x="617" y="488"/>
                    <a:pt x="618" y="488"/>
                    <a:pt x="619" y="488"/>
                  </a:cubicBezTo>
                  <a:cubicBezTo>
                    <a:pt x="619" y="489"/>
                    <a:pt x="619" y="489"/>
                    <a:pt x="619" y="489"/>
                  </a:cubicBezTo>
                  <a:cubicBezTo>
                    <a:pt x="619" y="489"/>
                    <a:pt x="619" y="490"/>
                    <a:pt x="619" y="490"/>
                  </a:cubicBezTo>
                  <a:cubicBezTo>
                    <a:pt x="619" y="490"/>
                    <a:pt x="619" y="490"/>
                    <a:pt x="619" y="490"/>
                  </a:cubicBezTo>
                  <a:cubicBezTo>
                    <a:pt x="620" y="491"/>
                    <a:pt x="619" y="492"/>
                    <a:pt x="619" y="493"/>
                  </a:cubicBezTo>
                  <a:cubicBezTo>
                    <a:pt x="619" y="494"/>
                    <a:pt x="619" y="495"/>
                    <a:pt x="619" y="495"/>
                  </a:cubicBezTo>
                  <a:cubicBezTo>
                    <a:pt x="619" y="495"/>
                    <a:pt x="618" y="496"/>
                    <a:pt x="618" y="496"/>
                  </a:cubicBezTo>
                  <a:cubicBezTo>
                    <a:pt x="618" y="496"/>
                    <a:pt x="618" y="496"/>
                    <a:pt x="618" y="497"/>
                  </a:cubicBezTo>
                  <a:cubicBezTo>
                    <a:pt x="618" y="498"/>
                    <a:pt x="617" y="498"/>
                    <a:pt x="617" y="499"/>
                  </a:cubicBezTo>
                  <a:cubicBezTo>
                    <a:pt x="617" y="500"/>
                    <a:pt x="617" y="501"/>
                    <a:pt x="617" y="502"/>
                  </a:cubicBezTo>
                  <a:cubicBezTo>
                    <a:pt x="618" y="502"/>
                    <a:pt x="618" y="503"/>
                    <a:pt x="618" y="504"/>
                  </a:cubicBezTo>
                  <a:cubicBezTo>
                    <a:pt x="618" y="504"/>
                    <a:pt x="618" y="505"/>
                    <a:pt x="618" y="506"/>
                  </a:cubicBezTo>
                  <a:cubicBezTo>
                    <a:pt x="618" y="507"/>
                    <a:pt x="618" y="509"/>
                    <a:pt x="618" y="510"/>
                  </a:cubicBezTo>
                  <a:cubicBezTo>
                    <a:pt x="618" y="511"/>
                    <a:pt x="618" y="511"/>
                    <a:pt x="618" y="511"/>
                  </a:cubicBezTo>
                  <a:cubicBezTo>
                    <a:pt x="617" y="512"/>
                    <a:pt x="618" y="513"/>
                    <a:pt x="618" y="514"/>
                  </a:cubicBezTo>
                  <a:cubicBezTo>
                    <a:pt x="618" y="514"/>
                    <a:pt x="617" y="515"/>
                    <a:pt x="617" y="515"/>
                  </a:cubicBezTo>
                  <a:cubicBezTo>
                    <a:pt x="617" y="516"/>
                    <a:pt x="617" y="517"/>
                    <a:pt x="617" y="517"/>
                  </a:cubicBezTo>
                  <a:cubicBezTo>
                    <a:pt x="617" y="518"/>
                    <a:pt x="617" y="520"/>
                    <a:pt x="616" y="521"/>
                  </a:cubicBezTo>
                  <a:cubicBezTo>
                    <a:pt x="616" y="521"/>
                    <a:pt x="616" y="522"/>
                    <a:pt x="616" y="522"/>
                  </a:cubicBezTo>
                  <a:cubicBezTo>
                    <a:pt x="616" y="522"/>
                    <a:pt x="616" y="522"/>
                    <a:pt x="617" y="522"/>
                  </a:cubicBezTo>
                  <a:cubicBezTo>
                    <a:pt x="617" y="522"/>
                    <a:pt x="617" y="522"/>
                    <a:pt x="617" y="523"/>
                  </a:cubicBezTo>
                  <a:cubicBezTo>
                    <a:pt x="618" y="523"/>
                    <a:pt x="618" y="524"/>
                    <a:pt x="618" y="525"/>
                  </a:cubicBezTo>
                  <a:cubicBezTo>
                    <a:pt x="618" y="526"/>
                    <a:pt x="617" y="527"/>
                    <a:pt x="617" y="528"/>
                  </a:cubicBezTo>
                  <a:cubicBezTo>
                    <a:pt x="616" y="529"/>
                    <a:pt x="616" y="529"/>
                    <a:pt x="616" y="529"/>
                  </a:cubicBezTo>
                  <a:cubicBezTo>
                    <a:pt x="615" y="529"/>
                    <a:pt x="616" y="530"/>
                    <a:pt x="616" y="531"/>
                  </a:cubicBezTo>
                  <a:cubicBezTo>
                    <a:pt x="616" y="532"/>
                    <a:pt x="616" y="533"/>
                    <a:pt x="615" y="533"/>
                  </a:cubicBezTo>
                  <a:cubicBezTo>
                    <a:pt x="614" y="534"/>
                    <a:pt x="614" y="534"/>
                    <a:pt x="614" y="535"/>
                  </a:cubicBezTo>
                  <a:cubicBezTo>
                    <a:pt x="614" y="535"/>
                    <a:pt x="613" y="536"/>
                    <a:pt x="613" y="536"/>
                  </a:cubicBezTo>
                  <a:cubicBezTo>
                    <a:pt x="613" y="536"/>
                    <a:pt x="612" y="537"/>
                    <a:pt x="612" y="538"/>
                  </a:cubicBezTo>
                  <a:cubicBezTo>
                    <a:pt x="611" y="538"/>
                    <a:pt x="610" y="538"/>
                    <a:pt x="611" y="539"/>
                  </a:cubicBezTo>
                  <a:cubicBezTo>
                    <a:pt x="611" y="540"/>
                    <a:pt x="611" y="540"/>
                    <a:pt x="610" y="541"/>
                  </a:cubicBezTo>
                  <a:cubicBezTo>
                    <a:pt x="609" y="541"/>
                    <a:pt x="608" y="542"/>
                    <a:pt x="608" y="542"/>
                  </a:cubicBezTo>
                  <a:cubicBezTo>
                    <a:pt x="607" y="543"/>
                    <a:pt x="607" y="543"/>
                    <a:pt x="606" y="544"/>
                  </a:cubicBezTo>
                  <a:cubicBezTo>
                    <a:pt x="606" y="544"/>
                    <a:pt x="605" y="544"/>
                    <a:pt x="605" y="544"/>
                  </a:cubicBezTo>
                  <a:cubicBezTo>
                    <a:pt x="604" y="545"/>
                    <a:pt x="603" y="545"/>
                    <a:pt x="603" y="546"/>
                  </a:cubicBezTo>
                  <a:cubicBezTo>
                    <a:pt x="602" y="546"/>
                    <a:pt x="602" y="547"/>
                    <a:pt x="602" y="547"/>
                  </a:cubicBezTo>
                  <a:cubicBezTo>
                    <a:pt x="602" y="547"/>
                    <a:pt x="601" y="548"/>
                    <a:pt x="601" y="548"/>
                  </a:cubicBezTo>
                  <a:cubicBezTo>
                    <a:pt x="600" y="548"/>
                    <a:pt x="599" y="549"/>
                    <a:pt x="598" y="549"/>
                  </a:cubicBezTo>
                  <a:cubicBezTo>
                    <a:pt x="598" y="549"/>
                    <a:pt x="597" y="550"/>
                    <a:pt x="596" y="550"/>
                  </a:cubicBezTo>
                  <a:cubicBezTo>
                    <a:pt x="596" y="550"/>
                    <a:pt x="595" y="550"/>
                    <a:pt x="594" y="550"/>
                  </a:cubicBezTo>
                  <a:cubicBezTo>
                    <a:pt x="593" y="550"/>
                    <a:pt x="592" y="550"/>
                    <a:pt x="592" y="551"/>
                  </a:cubicBezTo>
                  <a:cubicBezTo>
                    <a:pt x="591" y="551"/>
                    <a:pt x="591" y="552"/>
                    <a:pt x="590" y="553"/>
                  </a:cubicBezTo>
                  <a:cubicBezTo>
                    <a:pt x="590" y="553"/>
                    <a:pt x="589" y="553"/>
                    <a:pt x="588" y="554"/>
                  </a:cubicBezTo>
                  <a:cubicBezTo>
                    <a:pt x="587" y="555"/>
                    <a:pt x="586" y="556"/>
                    <a:pt x="585" y="557"/>
                  </a:cubicBezTo>
                  <a:cubicBezTo>
                    <a:pt x="584" y="557"/>
                    <a:pt x="584" y="557"/>
                    <a:pt x="583" y="558"/>
                  </a:cubicBezTo>
                  <a:cubicBezTo>
                    <a:pt x="583" y="559"/>
                    <a:pt x="583" y="559"/>
                    <a:pt x="582" y="560"/>
                  </a:cubicBezTo>
                  <a:cubicBezTo>
                    <a:pt x="581" y="561"/>
                    <a:pt x="580" y="562"/>
                    <a:pt x="579" y="563"/>
                  </a:cubicBezTo>
                  <a:cubicBezTo>
                    <a:pt x="579" y="563"/>
                    <a:pt x="578" y="563"/>
                    <a:pt x="578" y="564"/>
                  </a:cubicBezTo>
                  <a:cubicBezTo>
                    <a:pt x="577" y="565"/>
                    <a:pt x="576" y="565"/>
                    <a:pt x="576" y="566"/>
                  </a:cubicBezTo>
                  <a:cubicBezTo>
                    <a:pt x="576" y="566"/>
                    <a:pt x="576" y="566"/>
                    <a:pt x="576" y="566"/>
                  </a:cubicBezTo>
                  <a:cubicBezTo>
                    <a:pt x="575" y="566"/>
                    <a:pt x="574" y="567"/>
                    <a:pt x="573" y="567"/>
                  </a:cubicBezTo>
                  <a:cubicBezTo>
                    <a:pt x="572" y="567"/>
                    <a:pt x="572" y="568"/>
                    <a:pt x="572" y="568"/>
                  </a:cubicBezTo>
                  <a:cubicBezTo>
                    <a:pt x="571" y="568"/>
                    <a:pt x="571" y="569"/>
                    <a:pt x="571" y="570"/>
                  </a:cubicBezTo>
                  <a:cubicBezTo>
                    <a:pt x="571" y="571"/>
                    <a:pt x="571" y="571"/>
                    <a:pt x="570" y="571"/>
                  </a:cubicBezTo>
                  <a:cubicBezTo>
                    <a:pt x="570" y="572"/>
                    <a:pt x="569" y="572"/>
                    <a:pt x="569" y="572"/>
                  </a:cubicBezTo>
                  <a:cubicBezTo>
                    <a:pt x="568" y="572"/>
                    <a:pt x="568" y="572"/>
                    <a:pt x="568" y="572"/>
                  </a:cubicBezTo>
                  <a:cubicBezTo>
                    <a:pt x="567" y="573"/>
                    <a:pt x="567" y="573"/>
                    <a:pt x="567" y="573"/>
                  </a:cubicBezTo>
                  <a:cubicBezTo>
                    <a:pt x="567" y="573"/>
                    <a:pt x="566" y="573"/>
                    <a:pt x="565" y="573"/>
                  </a:cubicBezTo>
                  <a:cubicBezTo>
                    <a:pt x="564" y="573"/>
                    <a:pt x="565" y="574"/>
                    <a:pt x="565" y="575"/>
                  </a:cubicBezTo>
                  <a:cubicBezTo>
                    <a:pt x="565" y="575"/>
                    <a:pt x="564" y="576"/>
                    <a:pt x="564" y="577"/>
                  </a:cubicBezTo>
                  <a:cubicBezTo>
                    <a:pt x="564" y="578"/>
                    <a:pt x="564" y="578"/>
                    <a:pt x="564" y="579"/>
                  </a:cubicBezTo>
                  <a:cubicBezTo>
                    <a:pt x="564" y="579"/>
                    <a:pt x="564" y="580"/>
                    <a:pt x="565" y="580"/>
                  </a:cubicBezTo>
                  <a:cubicBezTo>
                    <a:pt x="565" y="581"/>
                    <a:pt x="565" y="581"/>
                    <a:pt x="566" y="582"/>
                  </a:cubicBezTo>
                  <a:cubicBezTo>
                    <a:pt x="566" y="583"/>
                    <a:pt x="566" y="583"/>
                    <a:pt x="566" y="584"/>
                  </a:cubicBezTo>
                  <a:cubicBezTo>
                    <a:pt x="566" y="584"/>
                    <a:pt x="565" y="584"/>
                    <a:pt x="565" y="585"/>
                  </a:cubicBezTo>
                  <a:cubicBezTo>
                    <a:pt x="566" y="585"/>
                    <a:pt x="566" y="585"/>
                    <a:pt x="567" y="586"/>
                  </a:cubicBezTo>
                  <a:cubicBezTo>
                    <a:pt x="567" y="586"/>
                    <a:pt x="567" y="587"/>
                    <a:pt x="567" y="588"/>
                  </a:cubicBezTo>
                  <a:cubicBezTo>
                    <a:pt x="567" y="588"/>
                    <a:pt x="568" y="589"/>
                    <a:pt x="568" y="590"/>
                  </a:cubicBezTo>
                  <a:cubicBezTo>
                    <a:pt x="568" y="591"/>
                    <a:pt x="568" y="592"/>
                    <a:pt x="568" y="593"/>
                  </a:cubicBezTo>
                  <a:cubicBezTo>
                    <a:pt x="568" y="593"/>
                    <a:pt x="568" y="594"/>
                    <a:pt x="568" y="595"/>
                  </a:cubicBezTo>
                  <a:cubicBezTo>
                    <a:pt x="568" y="595"/>
                    <a:pt x="569" y="594"/>
                    <a:pt x="569" y="595"/>
                  </a:cubicBezTo>
                  <a:cubicBezTo>
                    <a:pt x="570" y="595"/>
                    <a:pt x="569" y="596"/>
                    <a:pt x="569" y="597"/>
                  </a:cubicBezTo>
                  <a:cubicBezTo>
                    <a:pt x="569" y="598"/>
                    <a:pt x="569" y="598"/>
                    <a:pt x="568" y="599"/>
                  </a:cubicBezTo>
                  <a:cubicBezTo>
                    <a:pt x="568" y="600"/>
                    <a:pt x="568" y="601"/>
                    <a:pt x="568" y="601"/>
                  </a:cubicBezTo>
                  <a:cubicBezTo>
                    <a:pt x="568" y="602"/>
                    <a:pt x="568" y="602"/>
                    <a:pt x="568" y="603"/>
                  </a:cubicBezTo>
                  <a:cubicBezTo>
                    <a:pt x="568" y="603"/>
                    <a:pt x="568" y="604"/>
                    <a:pt x="568" y="604"/>
                  </a:cubicBezTo>
                  <a:cubicBezTo>
                    <a:pt x="568" y="604"/>
                    <a:pt x="568" y="605"/>
                    <a:pt x="567" y="605"/>
                  </a:cubicBezTo>
                  <a:cubicBezTo>
                    <a:pt x="567" y="606"/>
                    <a:pt x="567" y="606"/>
                    <a:pt x="567" y="606"/>
                  </a:cubicBezTo>
                  <a:cubicBezTo>
                    <a:pt x="567" y="607"/>
                    <a:pt x="567" y="607"/>
                    <a:pt x="567" y="607"/>
                  </a:cubicBezTo>
                  <a:cubicBezTo>
                    <a:pt x="567" y="608"/>
                    <a:pt x="568" y="607"/>
                    <a:pt x="568" y="607"/>
                  </a:cubicBezTo>
                  <a:cubicBezTo>
                    <a:pt x="569" y="607"/>
                    <a:pt x="569" y="607"/>
                    <a:pt x="569" y="607"/>
                  </a:cubicBezTo>
                  <a:cubicBezTo>
                    <a:pt x="569" y="607"/>
                    <a:pt x="569" y="607"/>
                    <a:pt x="569" y="607"/>
                  </a:cubicBezTo>
                  <a:cubicBezTo>
                    <a:pt x="569" y="609"/>
                    <a:pt x="569" y="610"/>
                    <a:pt x="568" y="611"/>
                  </a:cubicBezTo>
                  <a:cubicBezTo>
                    <a:pt x="568" y="612"/>
                    <a:pt x="567" y="612"/>
                    <a:pt x="567" y="612"/>
                  </a:cubicBezTo>
                  <a:cubicBezTo>
                    <a:pt x="567" y="613"/>
                    <a:pt x="566" y="613"/>
                    <a:pt x="566" y="613"/>
                  </a:cubicBezTo>
                  <a:cubicBezTo>
                    <a:pt x="565" y="614"/>
                    <a:pt x="565" y="614"/>
                    <a:pt x="564" y="615"/>
                  </a:cubicBezTo>
                  <a:cubicBezTo>
                    <a:pt x="564" y="615"/>
                    <a:pt x="563" y="615"/>
                    <a:pt x="563" y="615"/>
                  </a:cubicBezTo>
                  <a:cubicBezTo>
                    <a:pt x="562" y="616"/>
                    <a:pt x="562" y="615"/>
                    <a:pt x="561" y="616"/>
                  </a:cubicBezTo>
                  <a:cubicBezTo>
                    <a:pt x="561" y="616"/>
                    <a:pt x="560" y="617"/>
                    <a:pt x="560" y="617"/>
                  </a:cubicBezTo>
                  <a:cubicBezTo>
                    <a:pt x="559" y="618"/>
                    <a:pt x="558" y="618"/>
                    <a:pt x="557" y="618"/>
                  </a:cubicBezTo>
                  <a:cubicBezTo>
                    <a:pt x="556" y="618"/>
                    <a:pt x="555" y="618"/>
                    <a:pt x="555" y="619"/>
                  </a:cubicBezTo>
                  <a:cubicBezTo>
                    <a:pt x="554" y="619"/>
                    <a:pt x="554" y="620"/>
                    <a:pt x="553" y="620"/>
                  </a:cubicBezTo>
                  <a:cubicBezTo>
                    <a:pt x="553" y="620"/>
                    <a:pt x="552" y="621"/>
                    <a:pt x="551" y="621"/>
                  </a:cubicBezTo>
                  <a:cubicBezTo>
                    <a:pt x="551" y="621"/>
                    <a:pt x="551" y="621"/>
                    <a:pt x="551" y="621"/>
                  </a:cubicBezTo>
                  <a:cubicBezTo>
                    <a:pt x="550" y="621"/>
                    <a:pt x="550" y="622"/>
                    <a:pt x="549" y="622"/>
                  </a:cubicBezTo>
                  <a:cubicBezTo>
                    <a:pt x="549" y="623"/>
                    <a:pt x="548" y="623"/>
                    <a:pt x="547" y="624"/>
                  </a:cubicBezTo>
                  <a:cubicBezTo>
                    <a:pt x="547" y="624"/>
                    <a:pt x="545" y="624"/>
                    <a:pt x="545" y="625"/>
                  </a:cubicBezTo>
                  <a:cubicBezTo>
                    <a:pt x="544" y="626"/>
                    <a:pt x="544" y="627"/>
                    <a:pt x="543" y="628"/>
                  </a:cubicBezTo>
                  <a:cubicBezTo>
                    <a:pt x="543" y="628"/>
                    <a:pt x="543" y="629"/>
                    <a:pt x="543" y="630"/>
                  </a:cubicBezTo>
                  <a:cubicBezTo>
                    <a:pt x="543" y="631"/>
                    <a:pt x="544" y="631"/>
                    <a:pt x="545" y="630"/>
                  </a:cubicBezTo>
                  <a:cubicBezTo>
                    <a:pt x="545" y="630"/>
                    <a:pt x="546" y="630"/>
                    <a:pt x="546" y="630"/>
                  </a:cubicBezTo>
                  <a:cubicBezTo>
                    <a:pt x="546" y="631"/>
                    <a:pt x="545" y="632"/>
                    <a:pt x="545" y="633"/>
                  </a:cubicBezTo>
                  <a:cubicBezTo>
                    <a:pt x="545" y="634"/>
                    <a:pt x="544" y="634"/>
                    <a:pt x="544" y="635"/>
                  </a:cubicBezTo>
                  <a:cubicBezTo>
                    <a:pt x="544" y="635"/>
                    <a:pt x="544" y="635"/>
                    <a:pt x="544" y="636"/>
                  </a:cubicBezTo>
                  <a:cubicBezTo>
                    <a:pt x="544" y="636"/>
                    <a:pt x="544" y="636"/>
                    <a:pt x="544" y="636"/>
                  </a:cubicBezTo>
                  <a:cubicBezTo>
                    <a:pt x="544" y="636"/>
                    <a:pt x="544" y="636"/>
                    <a:pt x="544" y="636"/>
                  </a:cubicBezTo>
                  <a:cubicBezTo>
                    <a:pt x="544" y="637"/>
                    <a:pt x="544" y="638"/>
                    <a:pt x="544" y="639"/>
                  </a:cubicBezTo>
                  <a:cubicBezTo>
                    <a:pt x="544" y="639"/>
                    <a:pt x="544" y="640"/>
                    <a:pt x="544" y="641"/>
                  </a:cubicBezTo>
                  <a:cubicBezTo>
                    <a:pt x="544" y="641"/>
                    <a:pt x="543" y="641"/>
                    <a:pt x="543" y="642"/>
                  </a:cubicBezTo>
                  <a:cubicBezTo>
                    <a:pt x="543" y="642"/>
                    <a:pt x="543" y="643"/>
                    <a:pt x="543" y="644"/>
                  </a:cubicBezTo>
                  <a:cubicBezTo>
                    <a:pt x="543" y="644"/>
                    <a:pt x="542" y="645"/>
                    <a:pt x="542" y="645"/>
                  </a:cubicBezTo>
                  <a:cubicBezTo>
                    <a:pt x="541" y="646"/>
                    <a:pt x="541" y="647"/>
                    <a:pt x="541" y="648"/>
                  </a:cubicBezTo>
                  <a:cubicBezTo>
                    <a:pt x="540" y="648"/>
                    <a:pt x="540" y="649"/>
                    <a:pt x="540" y="650"/>
                  </a:cubicBezTo>
                  <a:cubicBezTo>
                    <a:pt x="539" y="652"/>
                    <a:pt x="537" y="653"/>
                    <a:pt x="536" y="654"/>
                  </a:cubicBezTo>
                  <a:cubicBezTo>
                    <a:pt x="535" y="654"/>
                    <a:pt x="535" y="655"/>
                    <a:pt x="534" y="655"/>
                  </a:cubicBezTo>
                  <a:cubicBezTo>
                    <a:pt x="534" y="656"/>
                    <a:pt x="534" y="656"/>
                    <a:pt x="534" y="656"/>
                  </a:cubicBezTo>
                  <a:cubicBezTo>
                    <a:pt x="533" y="656"/>
                    <a:pt x="532" y="657"/>
                    <a:pt x="532" y="657"/>
                  </a:cubicBezTo>
                  <a:cubicBezTo>
                    <a:pt x="531" y="658"/>
                    <a:pt x="530" y="658"/>
                    <a:pt x="530" y="659"/>
                  </a:cubicBezTo>
                  <a:cubicBezTo>
                    <a:pt x="530" y="660"/>
                    <a:pt x="530" y="660"/>
                    <a:pt x="529" y="660"/>
                  </a:cubicBezTo>
                  <a:cubicBezTo>
                    <a:pt x="529" y="660"/>
                    <a:pt x="528" y="660"/>
                    <a:pt x="528" y="661"/>
                  </a:cubicBezTo>
                  <a:cubicBezTo>
                    <a:pt x="528" y="661"/>
                    <a:pt x="528" y="662"/>
                    <a:pt x="528" y="662"/>
                  </a:cubicBezTo>
                  <a:cubicBezTo>
                    <a:pt x="528" y="663"/>
                    <a:pt x="528" y="663"/>
                    <a:pt x="527" y="663"/>
                  </a:cubicBezTo>
                  <a:cubicBezTo>
                    <a:pt x="527" y="664"/>
                    <a:pt x="527" y="664"/>
                    <a:pt x="527" y="664"/>
                  </a:cubicBezTo>
                  <a:cubicBezTo>
                    <a:pt x="526" y="664"/>
                    <a:pt x="525" y="664"/>
                    <a:pt x="525" y="665"/>
                  </a:cubicBezTo>
                  <a:cubicBezTo>
                    <a:pt x="525" y="666"/>
                    <a:pt x="523" y="667"/>
                    <a:pt x="523" y="668"/>
                  </a:cubicBezTo>
                  <a:cubicBezTo>
                    <a:pt x="522" y="669"/>
                    <a:pt x="522" y="671"/>
                    <a:pt x="521" y="672"/>
                  </a:cubicBezTo>
                  <a:cubicBezTo>
                    <a:pt x="521" y="672"/>
                    <a:pt x="521" y="672"/>
                    <a:pt x="520" y="673"/>
                  </a:cubicBezTo>
                  <a:cubicBezTo>
                    <a:pt x="520" y="673"/>
                    <a:pt x="520" y="673"/>
                    <a:pt x="520" y="673"/>
                  </a:cubicBezTo>
                  <a:cubicBezTo>
                    <a:pt x="519" y="674"/>
                    <a:pt x="519" y="674"/>
                    <a:pt x="519" y="675"/>
                  </a:cubicBezTo>
                  <a:cubicBezTo>
                    <a:pt x="519" y="675"/>
                    <a:pt x="519" y="676"/>
                    <a:pt x="518" y="676"/>
                  </a:cubicBezTo>
                  <a:cubicBezTo>
                    <a:pt x="517" y="677"/>
                    <a:pt x="517" y="677"/>
                    <a:pt x="517" y="678"/>
                  </a:cubicBezTo>
                  <a:cubicBezTo>
                    <a:pt x="517" y="678"/>
                    <a:pt x="517" y="679"/>
                    <a:pt x="516" y="679"/>
                  </a:cubicBezTo>
                  <a:cubicBezTo>
                    <a:pt x="515" y="679"/>
                    <a:pt x="514" y="681"/>
                    <a:pt x="513" y="682"/>
                  </a:cubicBezTo>
                  <a:cubicBezTo>
                    <a:pt x="511" y="683"/>
                    <a:pt x="510" y="684"/>
                    <a:pt x="509" y="685"/>
                  </a:cubicBezTo>
                  <a:cubicBezTo>
                    <a:pt x="508" y="686"/>
                    <a:pt x="506" y="687"/>
                    <a:pt x="505" y="688"/>
                  </a:cubicBezTo>
                  <a:cubicBezTo>
                    <a:pt x="505" y="689"/>
                    <a:pt x="504" y="689"/>
                    <a:pt x="503" y="690"/>
                  </a:cubicBezTo>
                  <a:cubicBezTo>
                    <a:pt x="503" y="690"/>
                    <a:pt x="502" y="691"/>
                    <a:pt x="502" y="692"/>
                  </a:cubicBezTo>
                  <a:cubicBezTo>
                    <a:pt x="502" y="692"/>
                    <a:pt x="501" y="693"/>
                    <a:pt x="501" y="693"/>
                  </a:cubicBezTo>
                  <a:cubicBezTo>
                    <a:pt x="501" y="693"/>
                    <a:pt x="500" y="693"/>
                    <a:pt x="500" y="693"/>
                  </a:cubicBezTo>
                  <a:cubicBezTo>
                    <a:pt x="499" y="694"/>
                    <a:pt x="498" y="695"/>
                    <a:pt x="497" y="696"/>
                  </a:cubicBezTo>
                  <a:cubicBezTo>
                    <a:pt x="496" y="696"/>
                    <a:pt x="495" y="697"/>
                    <a:pt x="495" y="697"/>
                  </a:cubicBezTo>
                  <a:cubicBezTo>
                    <a:pt x="494" y="697"/>
                    <a:pt x="494" y="697"/>
                    <a:pt x="493" y="698"/>
                  </a:cubicBezTo>
                  <a:cubicBezTo>
                    <a:pt x="493" y="698"/>
                    <a:pt x="492" y="698"/>
                    <a:pt x="492" y="698"/>
                  </a:cubicBezTo>
                  <a:cubicBezTo>
                    <a:pt x="491" y="698"/>
                    <a:pt x="490" y="698"/>
                    <a:pt x="490" y="699"/>
                  </a:cubicBezTo>
                  <a:cubicBezTo>
                    <a:pt x="489" y="699"/>
                    <a:pt x="488" y="699"/>
                    <a:pt x="487" y="699"/>
                  </a:cubicBezTo>
                  <a:cubicBezTo>
                    <a:pt x="487" y="699"/>
                    <a:pt x="486" y="699"/>
                    <a:pt x="486" y="699"/>
                  </a:cubicBezTo>
                  <a:cubicBezTo>
                    <a:pt x="485" y="700"/>
                    <a:pt x="484" y="700"/>
                    <a:pt x="484" y="700"/>
                  </a:cubicBezTo>
                  <a:cubicBezTo>
                    <a:pt x="483" y="700"/>
                    <a:pt x="483" y="700"/>
                    <a:pt x="482" y="700"/>
                  </a:cubicBezTo>
                  <a:cubicBezTo>
                    <a:pt x="482" y="701"/>
                    <a:pt x="481" y="702"/>
                    <a:pt x="482" y="702"/>
                  </a:cubicBezTo>
                  <a:cubicBezTo>
                    <a:pt x="483" y="702"/>
                    <a:pt x="483" y="703"/>
                    <a:pt x="483" y="703"/>
                  </a:cubicBezTo>
                  <a:cubicBezTo>
                    <a:pt x="481" y="703"/>
                    <a:pt x="479" y="703"/>
                    <a:pt x="478" y="702"/>
                  </a:cubicBezTo>
                  <a:cubicBezTo>
                    <a:pt x="478" y="702"/>
                    <a:pt x="478" y="702"/>
                    <a:pt x="477" y="702"/>
                  </a:cubicBezTo>
                  <a:cubicBezTo>
                    <a:pt x="476" y="702"/>
                    <a:pt x="477" y="703"/>
                    <a:pt x="477" y="703"/>
                  </a:cubicBezTo>
                  <a:cubicBezTo>
                    <a:pt x="477" y="704"/>
                    <a:pt x="477" y="704"/>
                    <a:pt x="476" y="705"/>
                  </a:cubicBezTo>
                  <a:cubicBezTo>
                    <a:pt x="476" y="705"/>
                    <a:pt x="476" y="705"/>
                    <a:pt x="475" y="705"/>
                  </a:cubicBezTo>
                  <a:cubicBezTo>
                    <a:pt x="474" y="704"/>
                    <a:pt x="472" y="704"/>
                    <a:pt x="470" y="703"/>
                  </a:cubicBezTo>
                  <a:cubicBezTo>
                    <a:pt x="470" y="703"/>
                    <a:pt x="469" y="702"/>
                    <a:pt x="469" y="703"/>
                  </a:cubicBezTo>
                  <a:cubicBezTo>
                    <a:pt x="468" y="703"/>
                    <a:pt x="467" y="703"/>
                    <a:pt x="467" y="703"/>
                  </a:cubicBezTo>
                  <a:cubicBezTo>
                    <a:pt x="466" y="703"/>
                    <a:pt x="466" y="703"/>
                    <a:pt x="465" y="703"/>
                  </a:cubicBezTo>
                  <a:cubicBezTo>
                    <a:pt x="465" y="703"/>
                    <a:pt x="465" y="704"/>
                    <a:pt x="464" y="704"/>
                  </a:cubicBezTo>
                  <a:cubicBezTo>
                    <a:pt x="464" y="704"/>
                    <a:pt x="464" y="704"/>
                    <a:pt x="464" y="704"/>
                  </a:cubicBezTo>
                  <a:cubicBezTo>
                    <a:pt x="464" y="705"/>
                    <a:pt x="463" y="705"/>
                    <a:pt x="462" y="704"/>
                  </a:cubicBezTo>
                  <a:cubicBezTo>
                    <a:pt x="462" y="704"/>
                    <a:pt x="462" y="704"/>
                    <a:pt x="461" y="704"/>
                  </a:cubicBezTo>
                  <a:cubicBezTo>
                    <a:pt x="460" y="703"/>
                    <a:pt x="459" y="703"/>
                    <a:pt x="458" y="704"/>
                  </a:cubicBezTo>
                  <a:cubicBezTo>
                    <a:pt x="458" y="704"/>
                    <a:pt x="457" y="704"/>
                    <a:pt x="457" y="704"/>
                  </a:cubicBezTo>
                  <a:cubicBezTo>
                    <a:pt x="456" y="703"/>
                    <a:pt x="455" y="705"/>
                    <a:pt x="455" y="706"/>
                  </a:cubicBezTo>
                  <a:cubicBezTo>
                    <a:pt x="455" y="706"/>
                    <a:pt x="455" y="706"/>
                    <a:pt x="455" y="706"/>
                  </a:cubicBezTo>
                  <a:cubicBezTo>
                    <a:pt x="454" y="706"/>
                    <a:pt x="454" y="706"/>
                    <a:pt x="454" y="706"/>
                  </a:cubicBezTo>
                  <a:cubicBezTo>
                    <a:pt x="453" y="705"/>
                    <a:pt x="453" y="706"/>
                    <a:pt x="453" y="707"/>
                  </a:cubicBezTo>
                  <a:cubicBezTo>
                    <a:pt x="452" y="707"/>
                    <a:pt x="452" y="707"/>
                    <a:pt x="452" y="707"/>
                  </a:cubicBezTo>
                  <a:cubicBezTo>
                    <a:pt x="451" y="707"/>
                    <a:pt x="451" y="707"/>
                    <a:pt x="451" y="707"/>
                  </a:cubicBezTo>
                  <a:cubicBezTo>
                    <a:pt x="450" y="707"/>
                    <a:pt x="450" y="708"/>
                    <a:pt x="450" y="708"/>
                  </a:cubicBezTo>
                  <a:cubicBezTo>
                    <a:pt x="449" y="708"/>
                    <a:pt x="449" y="708"/>
                    <a:pt x="449" y="708"/>
                  </a:cubicBezTo>
                  <a:cubicBezTo>
                    <a:pt x="448" y="708"/>
                    <a:pt x="447" y="708"/>
                    <a:pt x="447" y="707"/>
                  </a:cubicBezTo>
                  <a:cubicBezTo>
                    <a:pt x="445" y="707"/>
                    <a:pt x="445" y="708"/>
                    <a:pt x="444" y="708"/>
                  </a:cubicBezTo>
                  <a:cubicBezTo>
                    <a:pt x="444" y="708"/>
                    <a:pt x="443" y="708"/>
                    <a:pt x="443" y="708"/>
                  </a:cubicBezTo>
                  <a:cubicBezTo>
                    <a:pt x="442" y="708"/>
                    <a:pt x="441" y="709"/>
                    <a:pt x="441" y="710"/>
                  </a:cubicBezTo>
                  <a:cubicBezTo>
                    <a:pt x="441" y="710"/>
                    <a:pt x="440" y="710"/>
                    <a:pt x="440" y="710"/>
                  </a:cubicBezTo>
                  <a:cubicBezTo>
                    <a:pt x="439" y="710"/>
                    <a:pt x="439" y="711"/>
                    <a:pt x="438" y="712"/>
                  </a:cubicBezTo>
                  <a:cubicBezTo>
                    <a:pt x="438" y="712"/>
                    <a:pt x="437" y="712"/>
                    <a:pt x="436" y="712"/>
                  </a:cubicBezTo>
                  <a:cubicBezTo>
                    <a:pt x="436" y="712"/>
                    <a:pt x="436" y="711"/>
                    <a:pt x="435" y="711"/>
                  </a:cubicBezTo>
                  <a:cubicBezTo>
                    <a:pt x="435" y="711"/>
                    <a:pt x="434" y="711"/>
                    <a:pt x="433" y="711"/>
                  </a:cubicBezTo>
                  <a:cubicBezTo>
                    <a:pt x="433" y="711"/>
                    <a:pt x="433" y="710"/>
                    <a:pt x="432" y="710"/>
                  </a:cubicBezTo>
                  <a:cubicBezTo>
                    <a:pt x="432" y="710"/>
                    <a:pt x="432" y="710"/>
                    <a:pt x="432" y="710"/>
                  </a:cubicBezTo>
                  <a:cubicBezTo>
                    <a:pt x="432" y="710"/>
                    <a:pt x="432" y="710"/>
                    <a:pt x="432" y="710"/>
                  </a:cubicBezTo>
                  <a:cubicBezTo>
                    <a:pt x="432" y="709"/>
                    <a:pt x="430" y="708"/>
                    <a:pt x="430" y="708"/>
                  </a:cubicBezTo>
                  <a:cubicBezTo>
                    <a:pt x="429" y="708"/>
                    <a:pt x="428" y="709"/>
                    <a:pt x="428" y="708"/>
                  </a:cubicBezTo>
                  <a:cubicBezTo>
                    <a:pt x="428" y="708"/>
                    <a:pt x="428" y="708"/>
                    <a:pt x="428" y="708"/>
                  </a:cubicBezTo>
                  <a:cubicBezTo>
                    <a:pt x="428" y="708"/>
                    <a:pt x="428" y="708"/>
                    <a:pt x="428" y="707"/>
                  </a:cubicBezTo>
                  <a:cubicBezTo>
                    <a:pt x="428" y="707"/>
                    <a:pt x="427" y="706"/>
                    <a:pt x="427" y="707"/>
                  </a:cubicBezTo>
                  <a:cubicBezTo>
                    <a:pt x="426" y="707"/>
                    <a:pt x="426" y="708"/>
                    <a:pt x="425" y="709"/>
                  </a:cubicBezTo>
                  <a:cubicBezTo>
                    <a:pt x="425" y="709"/>
                    <a:pt x="425" y="709"/>
                    <a:pt x="425" y="709"/>
                  </a:cubicBezTo>
                  <a:cubicBezTo>
                    <a:pt x="424" y="709"/>
                    <a:pt x="423" y="709"/>
                    <a:pt x="424" y="708"/>
                  </a:cubicBezTo>
                  <a:cubicBezTo>
                    <a:pt x="424" y="707"/>
                    <a:pt x="424" y="706"/>
                    <a:pt x="424" y="705"/>
                  </a:cubicBezTo>
                  <a:cubicBezTo>
                    <a:pt x="423" y="705"/>
                    <a:pt x="423" y="704"/>
                    <a:pt x="423" y="704"/>
                  </a:cubicBezTo>
                  <a:cubicBezTo>
                    <a:pt x="423" y="703"/>
                    <a:pt x="424" y="703"/>
                    <a:pt x="424" y="703"/>
                  </a:cubicBezTo>
                  <a:cubicBezTo>
                    <a:pt x="424" y="703"/>
                    <a:pt x="425" y="703"/>
                    <a:pt x="425" y="703"/>
                  </a:cubicBezTo>
                  <a:cubicBezTo>
                    <a:pt x="425" y="702"/>
                    <a:pt x="425" y="702"/>
                    <a:pt x="425" y="702"/>
                  </a:cubicBezTo>
                  <a:cubicBezTo>
                    <a:pt x="425" y="701"/>
                    <a:pt x="423" y="701"/>
                    <a:pt x="423" y="700"/>
                  </a:cubicBezTo>
                  <a:cubicBezTo>
                    <a:pt x="423" y="700"/>
                    <a:pt x="423" y="699"/>
                    <a:pt x="422" y="699"/>
                  </a:cubicBezTo>
                  <a:cubicBezTo>
                    <a:pt x="422" y="699"/>
                    <a:pt x="422" y="699"/>
                    <a:pt x="422" y="699"/>
                  </a:cubicBezTo>
                  <a:cubicBezTo>
                    <a:pt x="422" y="698"/>
                    <a:pt x="421" y="698"/>
                    <a:pt x="421" y="698"/>
                  </a:cubicBezTo>
                  <a:cubicBezTo>
                    <a:pt x="421" y="697"/>
                    <a:pt x="421" y="697"/>
                    <a:pt x="420" y="696"/>
                  </a:cubicBezTo>
                  <a:cubicBezTo>
                    <a:pt x="420" y="696"/>
                    <a:pt x="420" y="696"/>
                    <a:pt x="420" y="695"/>
                  </a:cubicBezTo>
                  <a:cubicBezTo>
                    <a:pt x="420" y="695"/>
                    <a:pt x="420" y="694"/>
                    <a:pt x="421" y="694"/>
                  </a:cubicBezTo>
                  <a:cubicBezTo>
                    <a:pt x="421" y="694"/>
                    <a:pt x="422" y="694"/>
                    <a:pt x="422" y="694"/>
                  </a:cubicBezTo>
                  <a:cubicBezTo>
                    <a:pt x="422" y="694"/>
                    <a:pt x="422" y="693"/>
                    <a:pt x="422" y="693"/>
                  </a:cubicBezTo>
                  <a:cubicBezTo>
                    <a:pt x="422" y="693"/>
                    <a:pt x="424" y="693"/>
                    <a:pt x="424" y="693"/>
                  </a:cubicBezTo>
                  <a:cubicBezTo>
                    <a:pt x="424" y="693"/>
                    <a:pt x="424" y="693"/>
                    <a:pt x="424" y="693"/>
                  </a:cubicBezTo>
                  <a:cubicBezTo>
                    <a:pt x="425" y="692"/>
                    <a:pt x="424" y="690"/>
                    <a:pt x="424" y="689"/>
                  </a:cubicBezTo>
                  <a:cubicBezTo>
                    <a:pt x="424" y="688"/>
                    <a:pt x="423" y="687"/>
                    <a:pt x="423" y="687"/>
                  </a:cubicBezTo>
                  <a:cubicBezTo>
                    <a:pt x="423" y="686"/>
                    <a:pt x="422" y="686"/>
                    <a:pt x="422" y="686"/>
                  </a:cubicBezTo>
                  <a:cubicBezTo>
                    <a:pt x="422" y="685"/>
                    <a:pt x="422" y="685"/>
                    <a:pt x="422" y="684"/>
                  </a:cubicBezTo>
                  <a:cubicBezTo>
                    <a:pt x="422" y="683"/>
                    <a:pt x="422" y="683"/>
                    <a:pt x="421" y="682"/>
                  </a:cubicBezTo>
                  <a:cubicBezTo>
                    <a:pt x="421" y="681"/>
                    <a:pt x="420" y="681"/>
                    <a:pt x="420" y="681"/>
                  </a:cubicBezTo>
                  <a:cubicBezTo>
                    <a:pt x="419" y="680"/>
                    <a:pt x="419" y="680"/>
                    <a:pt x="419" y="680"/>
                  </a:cubicBezTo>
                  <a:cubicBezTo>
                    <a:pt x="418" y="678"/>
                    <a:pt x="418" y="676"/>
                    <a:pt x="417" y="675"/>
                  </a:cubicBezTo>
                  <a:cubicBezTo>
                    <a:pt x="416" y="674"/>
                    <a:pt x="416" y="673"/>
                    <a:pt x="416" y="672"/>
                  </a:cubicBezTo>
                  <a:cubicBezTo>
                    <a:pt x="416" y="671"/>
                    <a:pt x="416" y="670"/>
                    <a:pt x="416" y="669"/>
                  </a:cubicBezTo>
                  <a:cubicBezTo>
                    <a:pt x="415" y="668"/>
                    <a:pt x="415" y="668"/>
                    <a:pt x="415" y="667"/>
                  </a:cubicBezTo>
                  <a:cubicBezTo>
                    <a:pt x="415" y="667"/>
                    <a:pt x="414" y="666"/>
                    <a:pt x="414" y="666"/>
                  </a:cubicBezTo>
                  <a:cubicBezTo>
                    <a:pt x="414" y="665"/>
                    <a:pt x="414" y="665"/>
                    <a:pt x="414" y="664"/>
                  </a:cubicBezTo>
                  <a:cubicBezTo>
                    <a:pt x="413" y="663"/>
                    <a:pt x="414" y="663"/>
                    <a:pt x="413" y="662"/>
                  </a:cubicBezTo>
                  <a:cubicBezTo>
                    <a:pt x="412" y="662"/>
                    <a:pt x="412" y="662"/>
                    <a:pt x="411" y="661"/>
                  </a:cubicBezTo>
                  <a:cubicBezTo>
                    <a:pt x="411" y="661"/>
                    <a:pt x="411" y="661"/>
                    <a:pt x="410" y="661"/>
                  </a:cubicBezTo>
                  <a:cubicBezTo>
                    <a:pt x="410" y="660"/>
                    <a:pt x="411" y="660"/>
                    <a:pt x="410" y="660"/>
                  </a:cubicBezTo>
                  <a:cubicBezTo>
                    <a:pt x="410" y="659"/>
                    <a:pt x="410" y="659"/>
                    <a:pt x="410" y="659"/>
                  </a:cubicBezTo>
                  <a:cubicBezTo>
                    <a:pt x="410" y="659"/>
                    <a:pt x="411" y="658"/>
                    <a:pt x="411" y="658"/>
                  </a:cubicBezTo>
                  <a:cubicBezTo>
                    <a:pt x="411" y="658"/>
                    <a:pt x="412" y="658"/>
                    <a:pt x="412" y="658"/>
                  </a:cubicBezTo>
                  <a:cubicBezTo>
                    <a:pt x="412" y="657"/>
                    <a:pt x="412" y="657"/>
                    <a:pt x="412" y="657"/>
                  </a:cubicBezTo>
                  <a:cubicBezTo>
                    <a:pt x="412" y="657"/>
                    <a:pt x="411" y="658"/>
                    <a:pt x="411" y="658"/>
                  </a:cubicBezTo>
                  <a:cubicBezTo>
                    <a:pt x="411" y="658"/>
                    <a:pt x="411" y="658"/>
                    <a:pt x="411" y="658"/>
                  </a:cubicBezTo>
                  <a:cubicBezTo>
                    <a:pt x="410" y="658"/>
                    <a:pt x="410" y="659"/>
                    <a:pt x="410" y="659"/>
                  </a:cubicBezTo>
                  <a:cubicBezTo>
                    <a:pt x="410" y="659"/>
                    <a:pt x="410" y="659"/>
                    <a:pt x="410" y="659"/>
                  </a:cubicBezTo>
                  <a:cubicBezTo>
                    <a:pt x="409" y="659"/>
                    <a:pt x="409" y="658"/>
                    <a:pt x="408" y="658"/>
                  </a:cubicBezTo>
                  <a:cubicBezTo>
                    <a:pt x="408" y="658"/>
                    <a:pt x="408" y="658"/>
                    <a:pt x="407" y="657"/>
                  </a:cubicBezTo>
                  <a:cubicBezTo>
                    <a:pt x="407" y="657"/>
                    <a:pt x="406" y="657"/>
                    <a:pt x="406" y="656"/>
                  </a:cubicBezTo>
                  <a:cubicBezTo>
                    <a:pt x="407" y="655"/>
                    <a:pt x="406" y="655"/>
                    <a:pt x="405" y="654"/>
                  </a:cubicBezTo>
                  <a:cubicBezTo>
                    <a:pt x="405" y="654"/>
                    <a:pt x="404" y="653"/>
                    <a:pt x="404" y="653"/>
                  </a:cubicBezTo>
                  <a:cubicBezTo>
                    <a:pt x="404" y="652"/>
                    <a:pt x="404" y="652"/>
                    <a:pt x="403" y="652"/>
                  </a:cubicBezTo>
                  <a:cubicBezTo>
                    <a:pt x="403" y="651"/>
                    <a:pt x="403" y="651"/>
                    <a:pt x="403" y="650"/>
                  </a:cubicBezTo>
                  <a:cubicBezTo>
                    <a:pt x="402" y="650"/>
                    <a:pt x="402" y="649"/>
                    <a:pt x="401" y="649"/>
                  </a:cubicBezTo>
                  <a:cubicBezTo>
                    <a:pt x="401" y="648"/>
                    <a:pt x="400" y="648"/>
                    <a:pt x="400" y="647"/>
                  </a:cubicBezTo>
                  <a:cubicBezTo>
                    <a:pt x="400" y="647"/>
                    <a:pt x="400" y="647"/>
                    <a:pt x="400" y="646"/>
                  </a:cubicBezTo>
                  <a:cubicBezTo>
                    <a:pt x="400" y="645"/>
                    <a:pt x="400" y="645"/>
                    <a:pt x="399" y="644"/>
                  </a:cubicBezTo>
                  <a:cubicBezTo>
                    <a:pt x="399" y="644"/>
                    <a:pt x="398" y="644"/>
                    <a:pt x="399" y="643"/>
                  </a:cubicBezTo>
                  <a:cubicBezTo>
                    <a:pt x="399" y="643"/>
                    <a:pt x="399" y="642"/>
                    <a:pt x="399" y="642"/>
                  </a:cubicBezTo>
                  <a:cubicBezTo>
                    <a:pt x="400" y="641"/>
                    <a:pt x="400" y="641"/>
                    <a:pt x="400" y="640"/>
                  </a:cubicBezTo>
                  <a:cubicBezTo>
                    <a:pt x="399" y="640"/>
                    <a:pt x="399" y="639"/>
                    <a:pt x="399" y="639"/>
                  </a:cubicBezTo>
                  <a:cubicBezTo>
                    <a:pt x="398" y="638"/>
                    <a:pt x="399" y="638"/>
                    <a:pt x="399" y="637"/>
                  </a:cubicBezTo>
                  <a:cubicBezTo>
                    <a:pt x="399" y="635"/>
                    <a:pt x="398" y="635"/>
                    <a:pt x="396" y="635"/>
                  </a:cubicBezTo>
                  <a:cubicBezTo>
                    <a:pt x="396" y="635"/>
                    <a:pt x="396" y="635"/>
                    <a:pt x="396" y="635"/>
                  </a:cubicBezTo>
                  <a:cubicBezTo>
                    <a:pt x="396" y="634"/>
                    <a:pt x="396" y="634"/>
                    <a:pt x="397" y="633"/>
                  </a:cubicBezTo>
                  <a:cubicBezTo>
                    <a:pt x="397" y="633"/>
                    <a:pt x="397" y="632"/>
                    <a:pt x="397" y="632"/>
                  </a:cubicBezTo>
                  <a:cubicBezTo>
                    <a:pt x="399" y="631"/>
                    <a:pt x="396" y="631"/>
                    <a:pt x="397" y="629"/>
                  </a:cubicBezTo>
                  <a:cubicBezTo>
                    <a:pt x="397" y="629"/>
                    <a:pt x="397" y="628"/>
                    <a:pt x="397" y="628"/>
                  </a:cubicBezTo>
                  <a:cubicBezTo>
                    <a:pt x="398" y="627"/>
                    <a:pt x="397" y="626"/>
                    <a:pt x="396" y="625"/>
                  </a:cubicBezTo>
                  <a:cubicBezTo>
                    <a:pt x="396" y="625"/>
                    <a:pt x="394" y="624"/>
                    <a:pt x="395" y="623"/>
                  </a:cubicBezTo>
                  <a:cubicBezTo>
                    <a:pt x="395" y="623"/>
                    <a:pt x="395" y="622"/>
                    <a:pt x="395" y="621"/>
                  </a:cubicBezTo>
                  <a:cubicBezTo>
                    <a:pt x="394" y="621"/>
                    <a:pt x="394" y="620"/>
                    <a:pt x="394" y="619"/>
                  </a:cubicBezTo>
                  <a:cubicBezTo>
                    <a:pt x="393" y="618"/>
                    <a:pt x="393" y="617"/>
                    <a:pt x="393" y="616"/>
                  </a:cubicBezTo>
                  <a:cubicBezTo>
                    <a:pt x="393" y="616"/>
                    <a:pt x="393" y="615"/>
                    <a:pt x="393" y="614"/>
                  </a:cubicBezTo>
                  <a:cubicBezTo>
                    <a:pt x="393" y="614"/>
                    <a:pt x="393" y="614"/>
                    <a:pt x="393" y="614"/>
                  </a:cubicBezTo>
                  <a:cubicBezTo>
                    <a:pt x="393" y="614"/>
                    <a:pt x="393" y="613"/>
                    <a:pt x="393" y="612"/>
                  </a:cubicBezTo>
                  <a:cubicBezTo>
                    <a:pt x="393" y="612"/>
                    <a:pt x="393" y="612"/>
                    <a:pt x="393" y="611"/>
                  </a:cubicBezTo>
                  <a:cubicBezTo>
                    <a:pt x="392" y="611"/>
                    <a:pt x="393" y="610"/>
                    <a:pt x="393" y="609"/>
                  </a:cubicBezTo>
                  <a:cubicBezTo>
                    <a:pt x="393" y="609"/>
                    <a:pt x="393" y="609"/>
                    <a:pt x="393" y="609"/>
                  </a:cubicBezTo>
                  <a:cubicBezTo>
                    <a:pt x="395" y="609"/>
                    <a:pt x="393" y="607"/>
                    <a:pt x="393" y="607"/>
                  </a:cubicBezTo>
                  <a:cubicBezTo>
                    <a:pt x="393" y="606"/>
                    <a:pt x="392" y="606"/>
                    <a:pt x="392" y="606"/>
                  </a:cubicBezTo>
                  <a:cubicBezTo>
                    <a:pt x="392" y="605"/>
                    <a:pt x="392" y="605"/>
                    <a:pt x="391" y="605"/>
                  </a:cubicBezTo>
                  <a:cubicBezTo>
                    <a:pt x="390" y="603"/>
                    <a:pt x="389" y="602"/>
                    <a:pt x="388" y="601"/>
                  </a:cubicBezTo>
                  <a:cubicBezTo>
                    <a:pt x="388" y="600"/>
                    <a:pt x="388" y="600"/>
                    <a:pt x="388" y="599"/>
                  </a:cubicBezTo>
                  <a:cubicBezTo>
                    <a:pt x="388" y="598"/>
                    <a:pt x="388" y="598"/>
                    <a:pt x="388" y="597"/>
                  </a:cubicBezTo>
                  <a:cubicBezTo>
                    <a:pt x="387" y="597"/>
                    <a:pt x="387" y="596"/>
                    <a:pt x="387" y="596"/>
                  </a:cubicBezTo>
                  <a:cubicBezTo>
                    <a:pt x="386" y="595"/>
                    <a:pt x="386" y="594"/>
                    <a:pt x="385" y="593"/>
                  </a:cubicBezTo>
                  <a:cubicBezTo>
                    <a:pt x="384" y="593"/>
                    <a:pt x="384" y="593"/>
                    <a:pt x="384" y="592"/>
                  </a:cubicBezTo>
                  <a:cubicBezTo>
                    <a:pt x="384" y="592"/>
                    <a:pt x="384" y="592"/>
                    <a:pt x="384" y="592"/>
                  </a:cubicBezTo>
                  <a:cubicBezTo>
                    <a:pt x="384" y="592"/>
                    <a:pt x="384" y="590"/>
                    <a:pt x="384" y="590"/>
                  </a:cubicBezTo>
                  <a:cubicBezTo>
                    <a:pt x="383" y="590"/>
                    <a:pt x="383" y="589"/>
                    <a:pt x="383" y="588"/>
                  </a:cubicBezTo>
                  <a:cubicBezTo>
                    <a:pt x="383" y="588"/>
                    <a:pt x="384" y="587"/>
                    <a:pt x="383" y="586"/>
                  </a:cubicBezTo>
                  <a:cubicBezTo>
                    <a:pt x="383" y="585"/>
                    <a:pt x="382" y="585"/>
                    <a:pt x="382" y="584"/>
                  </a:cubicBezTo>
                  <a:cubicBezTo>
                    <a:pt x="381" y="583"/>
                    <a:pt x="380" y="582"/>
                    <a:pt x="379" y="581"/>
                  </a:cubicBezTo>
                  <a:cubicBezTo>
                    <a:pt x="378" y="579"/>
                    <a:pt x="377" y="577"/>
                    <a:pt x="376" y="576"/>
                  </a:cubicBezTo>
                  <a:cubicBezTo>
                    <a:pt x="376" y="576"/>
                    <a:pt x="375" y="575"/>
                    <a:pt x="375" y="575"/>
                  </a:cubicBezTo>
                  <a:cubicBezTo>
                    <a:pt x="374" y="575"/>
                    <a:pt x="374" y="574"/>
                    <a:pt x="374" y="574"/>
                  </a:cubicBezTo>
                  <a:cubicBezTo>
                    <a:pt x="374" y="573"/>
                    <a:pt x="373" y="573"/>
                    <a:pt x="372" y="572"/>
                  </a:cubicBezTo>
                  <a:cubicBezTo>
                    <a:pt x="372" y="572"/>
                    <a:pt x="372" y="571"/>
                    <a:pt x="371" y="571"/>
                  </a:cubicBezTo>
                  <a:cubicBezTo>
                    <a:pt x="371" y="571"/>
                    <a:pt x="371" y="571"/>
                    <a:pt x="370" y="571"/>
                  </a:cubicBezTo>
                  <a:cubicBezTo>
                    <a:pt x="370" y="570"/>
                    <a:pt x="369" y="569"/>
                    <a:pt x="369" y="568"/>
                  </a:cubicBezTo>
                  <a:cubicBezTo>
                    <a:pt x="369" y="568"/>
                    <a:pt x="369" y="567"/>
                    <a:pt x="369" y="566"/>
                  </a:cubicBezTo>
                  <a:cubicBezTo>
                    <a:pt x="369" y="566"/>
                    <a:pt x="369" y="565"/>
                    <a:pt x="369" y="564"/>
                  </a:cubicBezTo>
                  <a:cubicBezTo>
                    <a:pt x="369" y="564"/>
                    <a:pt x="369" y="563"/>
                    <a:pt x="369" y="563"/>
                  </a:cubicBezTo>
                  <a:cubicBezTo>
                    <a:pt x="369" y="563"/>
                    <a:pt x="369" y="563"/>
                    <a:pt x="369" y="563"/>
                  </a:cubicBezTo>
                  <a:cubicBezTo>
                    <a:pt x="369" y="563"/>
                    <a:pt x="369" y="563"/>
                    <a:pt x="369" y="563"/>
                  </a:cubicBezTo>
                  <a:cubicBezTo>
                    <a:pt x="370" y="563"/>
                    <a:pt x="370" y="563"/>
                    <a:pt x="371" y="563"/>
                  </a:cubicBezTo>
                  <a:cubicBezTo>
                    <a:pt x="370" y="563"/>
                    <a:pt x="370" y="563"/>
                    <a:pt x="369" y="563"/>
                  </a:cubicBezTo>
                  <a:cubicBezTo>
                    <a:pt x="369" y="563"/>
                    <a:pt x="369" y="563"/>
                    <a:pt x="369" y="563"/>
                  </a:cubicBezTo>
                  <a:cubicBezTo>
                    <a:pt x="369" y="563"/>
                    <a:pt x="369" y="563"/>
                    <a:pt x="369" y="563"/>
                  </a:cubicBezTo>
                  <a:cubicBezTo>
                    <a:pt x="369" y="562"/>
                    <a:pt x="369" y="562"/>
                    <a:pt x="369" y="562"/>
                  </a:cubicBezTo>
                  <a:cubicBezTo>
                    <a:pt x="369" y="562"/>
                    <a:pt x="369" y="562"/>
                    <a:pt x="369" y="562"/>
                  </a:cubicBezTo>
                  <a:cubicBezTo>
                    <a:pt x="369" y="562"/>
                    <a:pt x="369" y="561"/>
                    <a:pt x="369" y="561"/>
                  </a:cubicBezTo>
                  <a:cubicBezTo>
                    <a:pt x="369" y="560"/>
                    <a:pt x="369" y="559"/>
                    <a:pt x="369" y="558"/>
                  </a:cubicBezTo>
                  <a:cubicBezTo>
                    <a:pt x="369" y="557"/>
                    <a:pt x="369" y="556"/>
                    <a:pt x="369" y="556"/>
                  </a:cubicBezTo>
                  <a:cubicBezTo>
                    <a:pt x="369" y="555"/>
                    <a:pt x="369" y="554"/>
                    <a:pt x="369" y="552"/>
                  </a:cubicBezTo>
                  <a:cubicBezTo>
                    <a:pt x="369" y="552"/>
                    <a:pt x="369" y="551"/>
                    <a:pt x="370" y="551"/>
                  </a:cubicBezTo>
                  <a:cubicBezTo>
                    <a:pt x="370" y="550"/>
                    <a:pt x="370" y="550"/>
                    <a:pt x="370" y="549"/>
                  </a:cubicBezTo>
                  <a:cubicBezTo>
                    <a:pt x="370" y="549"/>
                    <a:pt x="370" y="549"/>
                    <a:pt x="370" y="549"/>
                  </a:cubicBezTo>
                  <a:cubicBezTo>
                    <a:pt x="371" y="548"/>
                    <a:pt x="371" y="548"/>
                    <a:pt x="371" y="548"/>
                  </a:cubicBezTo>
                  <a:cubicBezTo>
                    <a:pt x="371" y="547"/>
                    <a:pt x="371" y="547"/>
                    <a:pt x="371" y="546"/>
                  </a:cubicBezTo>
                  <a:cubicBezTo>
                    <a:pt x="371" y="546"/>
                    <a:pt x="371" y="546"/>
                    <a:pt x="372" y="546"/>
                  </a:cubicBezTo>
                  <a:cubicBezTo>
                    <a:pt x="372" y="546"/>
                    <a:pt x="372" y="545"/>
                    <a:pt x="372" y="545"/>
                  </a:cubicBezTo>
                  <a:cubicBezTo>
                    <a:pt x="372" y="545"/>
                    <a:pt x="372" y="545"/>
                    <a:pt x="372" y="545"/>
                  </a:cubicBezTo>
                  <a:cubicBezTo>
                    <a:pt x="371" y="544"/>
                    <a:pt x="371" y="544"/>
                    <a:pt x="372" y="543"/>
                  </a:cubicBezTo>
                  <a:cubicBezTo>
                    <a:pt x="372" y="542"/>
                    <a:pt x="372" y="542"/>
                    <a:pt x="373" y="541"/>
                  </a:cubicBezTo>
                  <a:cubicBezTo>
                    <a:pt x="373" y="541"/>
                    <a:pt x="373" y="541"/>
                    <a:pt x="373" y="540"/>
                  </a:cubicBezTo>
                  <a:cubicBezTo>
                    <a:pt x="374" y="540"/>
                    <a:pt x="374" y="539"/>
                    <a:pt x="374" y="538"/>
                  </a:cubicBezTo>
                  <a:cubicBezTo>
                    <a:pt x="374" y="538"/>
                    <a:pt x="374" y="538"/>
                    <a:pt x="374" y="537"/>
                  </a:cubicBezTo>
                  <a:cubicBezTo>
                    <a:pt x="374" y="536"/>
                    <a:pt x="374" y="536"/>
                    <a:pt x="374" y="535"/>
                  </a:cubicBezTo>
                  <a:cubicBezTo>
                    <a:pt x="374" y="535"/>
                    <a:pt x="374" y="534"/>
                    <a:pt x="374" y="534"/>
                  </a:cubicBezTo>
                  <a:cubicBezTo>
                    <a:pt x="374" y="533"/>
                    <a:pt x="374" y="533"/>
                    <a:pt x="374" y="533"/>
                  </a:cubicBezTo>
                  <a:cubicBezTo>
                    <a:pt x="374" y="533"/>
                    <a:pt x="374" y="533"/>
                    <a:pt x="374" y="532"/>
                  </a:cubicBezTo>
                  <a:cubicBezTo>
                    <a:pt x="374" y="532"/>
                    <a:pt x="374" y="532"/>
                    <a:pt x="374" y="531"/>
                  </a:cubicBezTo>
                  <a:cubicBezTo>
                    <a:pt x="375" y="531"/>
                    <a:pt x="375" y="531"/>
                    <a:pt x="375" y="530"/>
                  </a:cubicBezTo>
                  <a:cubicBezTo>
                    <a:pt x="375" y="530"/>
                    <a:pt x="375" y="530"/>
                    <a:pt x="375" y="530"/>
                  </a:cubicBezTo>
                  <a:cubicBezTo>
                    <a:pt x="375" y="530"/>
                    <a:pt x="375" y="530"/>
                    <a:pt x="375" y="529"/>
                  </a:cubicBezTo>
                  <a:cubicBezTo>
                    <a:pt x="375" y="529"/>
                    <a:pt x="375" y="529"/>
                    <a:pt x="375" y="529"/>
                  </a:cubicBezTo>
                  <a:cubicBezTo>
                    <a:pt x="375" y="529"/>
                    <a:pt x="375" y="529"/>
                    <a:pt x="375" y="528"/>
                  </a:cubicBezTo>
                  <a:cubicBezTo>
                    <a:pt x="375" y="528"/>
                    <a:pt x="375" y="528"/>
                    <a:pt x="375" y="528"/>
                  </a:cubicBezTo>
                  <a:cubicBezTo>
                    <a:pt x="376" y="528"/>
                    <a:pt x="376" y="528"/>
                    <a:pt x="376" y="528"/>
                  </a:cubicBezTo>
                  <a:cubicBezTo>
                    <a:pt x="376" y="528"/>
                    <a:pt x="376" y="528"/>
                    <a:pt x="376" y="527"/>
                  </a:cubicBezTo>
                  <a:cubicBezTo>
                    <a:pt x="377" y="527"/>
                    <a:pt x="377" y="527"/>
                    <a:pt x="377" y="527"/>
                  </a:cubicBezTo>
                  <a:cubicBezTo>
                    <a:pt x="377" y="527"/>
                    <a:pt x="377" y="526"/>
                    <a:pt x="377" y="526"/>
                  </a:cubicBezTo>
                  <a:cubicBezTo>
                    <a:pt x="378" y="526"/>
                    <a:pt x="378" y="526"/>
                    <a:pt x="378" y="526"/>
                  </a:cubicBezTo>
                  <a:cubicBezTo>
                    <a:pt x="378" y="526"/>
                    <a:pt x="378" y="525"/>
                    <a:pt x="379" y="525"/>
                  </a:cubicBezTo>
                  <a:cubicBezTo>
                    <a:pt x="379" y="525"/>
                    <a:pt x="379" y="525"/>
                    <a:pt x="379" y="525"/>
                  </a:cubicBezTo>
                  <a:cubicBezTo>
                    <a:pt x="379" y="525"/>
                    <a:pt x="379" y="525"/>
                    <a:pt x="379" y="525"/>
                  </a:cubicBezTo>
                  <a:cubicBezTo>
                    <a:pt x="380" y="524"/>
                    <a:pt x="380" y="524"/>
                    <a:pt x="380" y="524"/>
                  </a:cubicBezTo>
                  <a:cubicBezTo>
                    <a:pt x="380" y="523"/>
                    <a:pt x="380" y="523"/>
                    <a:pt x="380" y="523"/>
                  </a:cubicBezTo>
                  <a:cubicBezTo>
                    <a:pt x="380" y="523"/>
                    <a:pt x="380" y="523"/>
                    <a:pt x="380" y="523"/>
                  </a:cubicBezTo>
                  <a:cubicBezTo>
                    <a:pt x="380" y="523"/>
                    <a:pt x="380" y="523"/>
                    <a:pt x="380" y="523"/>
                  </a:cubicBezTo>
                  <a:cubicBezTo>
                    <a:pt x="380" y="523"/>
                    <a:pt x="380" y="522"/>
                    <a:pt x="381" y="522"/>
                  </a:cubicBezTo>
                  <a:cubicBezTo>
                    <a:pt x="381" y="522"/>
                    <a:pt x="382" y="522"/>
                    <a:pt x="382" y="521"/>
                  </a:cubicBezTo>
                  <a:cubicBezTo>
                    <a:pt x="382" y="521"/>
                    <a:pt x="382" y="521"/>
                    <a:pt x="382" y="521"/>
                  </a:cubicBezTo>
                  <a:cubicBezTo>
                    <a:pt x="383" y="521"/>
                    <a:pt x="383" y="520"/>
                    <a:pt x="383" y="520"/>
                  </a:cubicBezTo>
                  <a:cubicBezTo>
                    <a:pt x="383" y="520"/>
                    <a:pt x="383" y="520"/>
                    <a:pt x="383" y="520"/>
                  </a:cubicBezTo>
                  <a:cubicBezTo>
                    <a:pt x="383" y="520"/>
                    <a:pt x="383" y="520"/>
                    <a:pt x="384" y="519"/>
                  </a:cubicBezTo>
                  <a:cubicBezTo>
                    <a:pt x="384" y="519"/>
                    <a:pt x="385" y="518"/>
                    <a:pt x="385" y="518"/>
                  </a:cubicBezTo>
                  <a:cubicBezTo>
                    <a:pt x="385" y="517"/>
                    <a:pt x="385" y="517"/>
                    <a:pt x="386" y="516"/>
                  </a:cubicBezTo>
                  <a:cubicBezTo>
                    <a:pt x="386" y="516"/>
                    <a:pt x="386" y="515"/>
                    <a:pt x="387" y="514"/>
                  </a:cubicBezTo>
                  <a:cubicBezTo>
                    <a:pt x="387" y="513"/>
                    <a:pt x="388" y="513"/>
                    <a:pt x="388" y="512"/>
                  </a:cubicBezTo>
                  <a:cubicBezTo>
                    <a:pt x="388" y="511"/>
                    <a:pt x="388" y="511"/>
                    <a:pt x="387" y="510"/>
                  </a:cubicBezTo>
                  <a:cubicBezTo>
                    <a:pt x="387" y="510"/>
                    <a:pt x="387" y="510"/>
                    <a:pt x="387" y="509"/>
                  </a:cubicBezTo>
                  <a:cubicBezTo>
                    <a:pt x="387" y="509"/>
                    <a:pt x="387" y="509"/>
                    <a:pt x="387" y="509"/>
                  </a:cubicBezTo>
                  <a:cubicBezTo>
                    <a:pt x="387" y="509"/>
                    <a:pt x="387" y="509"/>
                    <a:pt x="387" y="508"/>
                  </a:cubicBezTo>
                  <a:cubicBezTo>
                    <a:pt x="387" y="508"/>
                    <a:pt x="387" y="508"/>
                    <a:pt x="387" y="508"/>
                  </a:cubicBezTo>
                  <a:cubicBezTo>
                    <a:pt x="387" y="508"/>
                    <a:pt x="387" y="508"/>
                    <a:pt x="387" y="508"/>
                  </a:cubicBezTo>
                  <a:cubicBezTo>
                    <a:pt x="387" y="507"/>
                    <a:pt x="387" y="507"/>
                    <a:pt x="386" y="506"/>
                  </a:cubicBezTo>
                  <a:cubicBezTo>
                    <a:pt x="386" y="506"/>
                    <a:pt x="386" y="506"/>
                    <a:pt x="386" y="506"/>
                  </a:cubicBezTo>
                  <a:cubicBezTo>
                    <a:pt x="386" y="506"/>
                    <a:pt x="386" y="505"/>
                    <a:pt x="386" y="505"/>
                  </a:cubicBezTo>
                  <a:cubicBezTo>
                    <a:pt x="386" y="504"/>
                    <a:pt x="386" y="504"/>
                    <a:pt x="386" y="503"/>
                  </a:cubicBezTo>
                  <a:cubicBezTo>
                    <a:pt x="386" y="502"/>
                    <a:pt x="386" y="501"/>
                    <a:pt x="385" y="500"/>
                  </a:cubicBezTo>
                  <a:cubicBezTo>
                    <a:pt x="385" y="500"/>
                    <a:pt x="385" y="500"/>
                    <a:pt x="385" y="500"/>
                  </a:cubicBezTo>
                  <a:cubicBezTo>
                    <a:pt x="385" y="500"/>
                    <a:pt x="385" y="500"/>
                    <a:pt x="385" y="500"/>
                  </a:cubicBezTo>
                  <a:cubicBezTo>
                    <a:pt x="384" y="499"/>
                    <a:pt x="384" y="499"/>
                    <a:pt x="384" y="499"/>
                  </a:cubicBezTo>
                  <a:cubicBezTo>
                    <a:pt x="384" y="497"/>
                    <a:pt x="384" y="497"/>
                    <a:pt x="383" y="497"/>
                  </a:cubicBezTo>
                  <a:cubicBezTo>
                    <a:pt x="382" y="497"/>
                    <a:pt x="382" y="497"/>
                    <a:pt x="382" y="496"/>
                  </a:cubicBezTo>
                  <a:cubicBezTo>
                    <a:pt x="382" y="496"/>
                    <a:pt x="382" y="496"/>
                    <a:pt x="382" y="496"/>
                  </a:cubicBezTo>
                  <a:cubicBezTo>
                    <a:pt x="382" y="496"/>
                    <a:pt x="382" y="495"/>
                    <a:pt x="382" y="495"/>
                  </a:cubicBezTo>
                  <a:cubicBezTo>
                    <a:pt x="382" y="495"/>
                    <a:pt x="381" y="495"/>
                    <a:pt x="381" y="494"/>
                  </a:cubicBezTo>
                  <a:cubicBezTo>
                    <a:pt x="381" y="493"/>
                    <a:pt x="381" y="493"/>
                    <a:pt x="381" y="492"/>
                  </a:cubicBezTo>
                  <a:cubicBezTo>
                    <a:pt x="381" y="491"/>
                    <a:pt x="381" y="490"/>
                    <a:pt x="380" y="489"/>
                  </a:cubicBezTo>
                  <a:cubicBezTo>
                    <a:pt x="380" y="489"/>
                    <a:pt x="380" y="489"/>
                    <a:pt x="380" y="489"/>
                  </a:cubicBezTo>
                  <a:cubicBezTo>
                    <a:pt x="380" y="488"/>
                    <a:pt x="380" y="488"/>
                    <a:pt x="381" y="487"/>
                  </a:cubicBezTo>
                  <a:cubicBezTo>
                    <a:pt x="381" y="487"/>
                    <a:pt x="381" y="487"/>
                    <a:pt x="381" y="486"/>
                  </a:cubicBezTo>
                  <a:cubicBezTo>
                    <a:pt x="381" y="486"/>
                    <a:pt x="381" y="486"/>
                    <a:pt x="381" y="486"/>
                  </a:cubicBezTo>
                  <a:cubicBezTo>
                    <a:pt x="381" y="485"/>
                    <a:pt x="382" y="485"/>
                    <a:pt x="382" y="485"/>
                  </a:cubicBezTo>
                  <a:cubicBezTo>
                    <a:pt x="382" y="484"/>
                    <a:pt x="382" y="484"/>
                    <a:pt x="382" y="483"/>
                  </a:cubicBezTo>
                  <a:cubicBezTo>
                    <a:pt x="382" y="483"/>
                    <a:pt x="382" y="483"/>
                    <a:pt x="382" y="483"/>
                  </a:cubicBezTo>
                  <a:cubicBezTo>
                    <a:pt x="382" y="483"/>
                    <a:pt x="382" y="482"/>
                    <a:pt x="382" y="482"/>
                  </a:cubicBezTo>
                  <a:cubicBezTo>
                    <a:pt x="382" y="482"/>
                    <a:pt x="382" y="481"/>
                    <a:pt x="382" y="481"/>
                  </a:cubicBezTo>
                  <a:cubicBezTo>
                    <a:pt x="382" y="481"/>
                    <a:pt x="382" y="481"/>
                    <a:pt x="382" y="481"/>
                  </a:cubicBezTo>
                  <a:cubicBezTo>
                    <a:pt x="382" y="480"/>
                    <a:pt x="382" y="480"/>
                    <a:pt x="381" y="480"/>
                  </a:cubicBezTo>
                  <a:cubicBezTo>
                    <a:pt x="381" y="480"/>
                    <a:pt x="381" y="480"/>
                    <a:pt x="381" y="480"/>
                  </a:cubicBezTo>
                  <a:cubicBezTo>
                    <a:pt x="381" y="479"/>
                    <a:pt x="381" y="479"/>
                    <a:pt x="380" y="479"/>
                  </a:cubicBezTo>
                  <a:cubicBezTo>
                    <a:pt x="379" y="479"/>
                    <a:pt x="379" y="478"/>
                    <a:pt x="379" y="477"/>
                  </a:cubicBezTo>
                  <a:cubicBezTo>
                    <a:pt x="379" y="477"/>
                    <a:pt x="379" y="477"/>
                    <a:pt x="379" y="477"/>
                  </a:cubicBezTo>
                  <a:cubicBezTo>
                    <a:pt x="379" y="476"/>
                    <a:pt x="379" y="476"/>
                    <a:pt x="379" y="476"/>
                  </a:cubicBezTo>
                  <a:cubicBezTo>
                    <a:pt x="379" y="475"/>
                    <a:pt x="379" y="474"/>
                    <a:pt x="379" y="474"/>
                  </a:cubicBezTo>
                  <a:cubicBezTo>
                    <a:pt x="379" y="472"/>
                    <a:pt x="379" y="472"/>
                    <a:pt x="378" y="471"/>
                  </a:cubicBezTo>
                  <a:cubicBezTo>
                    <a:pt x="378" y="470"/>
                    <a:pt x="377" y="470"/>
                    <a:pt x="376" y="469"/>
                  </a:cubicBezTo>
                  <a:cubicBezTo>
                    <a:pt x="376" y="469"/>
                    <a:pt x="375" y="468"/>
                    <a:pt x="375" y="468"/>
                  </a:cubicBezTo>
                  <a:cubicBezTo>
                    <a:pt x="375" y="468"/>
                    <a:pt x="375" y="467"/>
                    <a:pt x="375" y="467"/>
                  </a:cubicBezTo>
                  <a:cubicBezTo>
                    <a:pt x="375" y="467"/>
                    <a:pt x="375" y="467"/>
                    <a:pt x="375" y="466"/>
                  </a:cubicBezTo>
                  <a:cubicBezTo>
                    <a:pt x="375" y="466"/>
                    <a:pt x="375" y="466"/>
                    <a:pt x="375" y="466"/>
                  </a:cubicBezTo>
                  <a:cubicBezTo>
                    <a:pt x="375" y="466"/>
                    <a:pt x="374" y="466"/>
                    <a:pt x="374" y="465"/>
                  </a:cubicBezTo>
                  <a:cubicBezTo>
                    <a:pt x="374" y="465"/>
                    <a:pt x="374" y="465"/>
                    <a:pt x="374" y="465"/>
                  </a:cubicBezTo>
                  <a:cubicBezTo>
                    <a:pt x="374" y="465"/>
                    <a:pt x="374" y="464"/>
                    <a:pt x="374" y="464"/>
                  </a:cubicBezTo>
                  <a:cubicBezTo>
                    <a:pt x="374" y="463"/>
                    <a:pt x="374" y="463"/>
                    <a:pt x="375" y="462"/>
                  </a:cubicBezTo>
                  <a:cubicBezTo>
                    <a:pt x="374" y="462"/>
                    <a:pt x="374" y="462"/>
                    <a:pt x="374" y="462"/>
                  </a:cubicBezTo>
                  <a:cubicBezTo>
                    <a:pt x="375" y="462"/>
                    <a:pt x="375" y="462"/>
                    <a:pt x="375" y="462"/>
                  </a:cubicBezTo>
                  <a:cubicBezTo>
                    <a:pt x="374" y="462"/>
                    <a:pt x="373" y="461"/>
                    <a:pt x="373" y="460"/>
                  </a:cubicBezTo>
                  <a:cubicBezTo>
                    <a:pt x="373" y="460"/>
                    <a:pt x="373" y="459"/>
                    <a:pt x="373" y="459"/>
                  </a:cubicBezTo>
                  <a:cubicBezTo>
                    <a:pt x="372" y="459"/>
                    <a:pt x="372" y="459"/>
                    <a:pt x="372" y="459"/>
                  </a:cubicBezTo>
                  <a:cubicBezTo>
                    <a:pt x="372" y="459"/>
                    <a:pt x="372" y="459"/>
                    <a:pt x="372" y="459"/>
                  </a:cubicBezTo>
                  <a:cubicBezTo>
                    <a:pt x="372" y="458"/>
                    <a:pt x="372" y="458"/>
                    <a:pt x="372" y="458"/>
                  </a:cubicBezTo>
                  <a:cubicBezTo>
                    <a:pt x="372" y="458"/>
                    <a:pt x="372" y="458"/>
                    <a:pt x="372" y="458"/>
                  </a:cubicBezTo>
                  <a:cubicBezTo>
                    <a:pt x="372" y="457"/>
                    <a:pt x="372" y="456"/>
                    <a:pt x="372" y="456"/>
                  </a:cubicBezTo>
                  <a:cubicBezTo>
                    <a:pt x="372" y="455"/>
                    <a:pt x="372" y="454"/>
                    <a:pt x="371" y="454"/>
                  </a:cubicBezTo>
                  <a:cubicBezTo>
                    <a:pt x="371" y="454"/>
                    <a:pt x="371" y="454"/>
                    <a:pt x="371" y="454"/>
                  </a:cubicBezTo>
                  <a:cubicBezTo>
                    <a:pt x="371" y="453"/>
                    <a:pt x="371" y="453"/>
                    <a:pt x="371" y="453"/>
                  </a:cubicBezTo>
                  <a:cubicBezTo>
                    <a:pt x="371" y="453"/>
                    <a:pt x="370" y="452"/>
                    <a:pt x="370" y="452"/>
                  </a:cubicBezTo>
                  <a:cubicBezTo>
                    <a:pt x="370" y="452"/>
                    <a:pt x="369" y="451"/>
                    <a:pt x="369" y="451"/>
                  </a:cubicBezTo>
                  <a:cubicBezTo>
                    <a:pt x="369" y="451"/>
                    <a:pt x="368" y="451"/>
                    <a:pt x="368" y="450"/>
                  </a:cubicBezTo>
                  <a:cubicBezTo>
                    <a:pt x="367" y="450"/>
                    <a:pt x="368" y="449"/>
                    <a:pt x="368" y="449"/>
                  </a:cubicBezTo>
                  <a:cubicBezTo>
                    <a:pt x="368" y="448"/>
                    <a:pt x="366" y="447"/>
                    <a:pt x="366" y="447"/>
                  </a:cubicBezTo>
                  <a:cubicBezTo>
                    <a:pt x="365" y="446"/>
                    <a:pt x="365" y="446"/>
                    <a:pt x="365" y="445"/>
                  </a:cubicBezTo>
                  <a:cubicBezTo>
                    <a:pt x="364" y="445"/>
                    <a:pt x="364" y="444"/>
                    <a:pt x="363" y="444"/>
                  </a:cubicBezTo>
                  <a:cubicBezTo>
                    <a:pt x="363" y="443"/>
                    <a:pt x="362" y="443"/>
                    <a:pt x="362" y="443"/>
                  </a:cubicBezTo>
                  <a:cubicBezTo>
                    <a:pt x="362" y="443"/>
                    <a:pt x="362" y="443"/>
                    <a:pt x="362" y="443"/>
                  </a:cubicBezTo>
                  <a:cubicBezTo>
                    <a:pt x="362" y="443"/>
                    <a:pt x="362" y="443"/>
                    <a:pt x="362" y="443"/>
                  </a:cubicBezTo>
                  <a:cubicBezTo>
                    <a:pt x="362" y="443"/>
                    <a:pt x="362" y="443"/>
                    <a:pt x="362" y="443"/>
                  </a:cubicBezTo>
                  <a:cubicBezTo>
                    <a:pt x="362" y="443"/>
                    <a:pt x="362" y="443"/>
                    <a:pt x="362" y="443"/>
                  </a:cubicBezTo>
                  <a:cubicBezTo>
                    <a:pt x="362" y="443"/>
                    <a:pt x="361" y="443"/>
                    <a:pt x="361" y="442"/>
                  </a:cubicBezTo>
                  <a:cubicBezTo>
                    <a:pt x="361" y="442"/>
                    <a:pt x="361" y="442"/>
                    <a:pt x="361" y="442"/>
                  </a:cubicBezTo>
                  <a:cubicBezTo>
                    <a:pt x="361" y="441"/>
                    <a:pt x="361" y="441"/>
                    <a:pt x="360" y="441"/>
                  </a:cubicBezTo>
                  <a:cubicBezTo>
                    <a:pt x="359" y="440"/>
                    <a:pt x="359" y="439"/>
                    <a:pt x="358" y="439"/>
                  </a:cubicBezTo>
                  <a:cubicBezTo>
                    <a:pt x="357" y="439"/>
                    <a:pt x="355" y="438"/>
                    <a:pt x="355" y="437"/>
                  </a:cubicBezTo>
                  <a:cubicBezTo>
                    <a:pt x="355" y="437"/>
                    <a:pt x="355" y="436"/>
                    <a:pt x="354" y="436"/>
                  </a:cubicBezTo>
                  <a:cubicBezTo>
                    <a:pt x="354" y="436"/>
                    <a:pt x="353" y="436"/>
                    <a:pt x="353" y="436"/>
                  </a:cubicBezTo>
                  <a:cubicBezTo>
                    <a:pt x="353" y="435"/>
                    <a:pt x="352" y="435"/>
                    <a:pt x="352" y="435"/>
                  </a:cubicBezTo>
                  <a:cubicBezTo>
                    <a:pt x="352" y="435"/>
                    <a:pt x="351" y="434"/>
                    <a:pt x="351" y="433"/>
                  </a:cubicBezTo>
                  <a:cubicBezTo>
                    <a:pt x="350" y="433"/>
                    <a:pt x="350" y="432"/>
                    <a:pt x="349" y="432"/>
                  </a:cubicBezTo>
                  <a:cubicBezTo>
                    <a:pt x="349" y="432"/>
                    <a:pt x="348" y="431"/>
                    <a:pt x="348" y="431"/>
                  </a:cubicBezTo>
                  <a:cubicBezTo>
                    <a:pt x="348" y="430"/>
                    <a:pt x="348" y="429"/>
                    <a:pt x="347" y="429"/>
                  </a:cubicBezTo>
                  <a:cubicBezTo>
                    <a:pt x="347" y="429"/>
                    <a:pt x="347" y="429"/>
                    <a:pt x="347" y="429"/>
                  </a:cubicBezTo>
                  <a:cubicBezTo>
                    <a:pt x="346" y="428"/>
                    <a:pt x="346" y="428"/>
                    <a:pt x="345" y="427"/>
                  </a:cubicBezTo>
                  <a:cubicBezTo>
                    <a:pt x="345" y="426"/>
                    <a:pt x="345" y="425"/>
                    <a:pt x="344" y="424"/>
                  </a:cubicBezTo>
                  <a:cubicBezTo>
                    <a:pt x="344" y="423"/>
                    <a:pt x="343" y="423"/>
                    <a:pt x="343" y="422"/>
                  </a:cubicBezTo>
                  <a:cubicBezTo>
                    <a:pt x="343" y="422"/>
                    <a:pt x="343" y="421"/>
                    <a:pt x="343" y="421"/>
                  </a:cubicBezTo>
                  <a:cubicBezTo>
                    <a:pt x="343" y="421"/>
                    <a:pt x="343" y="420"/>
                    <a:pt x="342" y="420"/>
                  </a:cubicBezTo>
                  <a:cubicBezTo>
                    <a:pt x="342" y="420"/>
                    <a:pt x="342" y="420"/>
                    <a:pt x="342" y="420"/>
                  </a:cubicBezTo>
                  <a:cubicBezTo>
                    <a:pt x="341" y="420"/>
                    <a:pt x="341" y="418"/>
                    <a:pt x="341" y="418"/>
                  </a:cubicBezTo>
                  <a:cubicBezTo>
                    <a:pt x="341" y="417"/>
                    <a:pt x="340" y="416"/>
                    <a:pt x="340" y="416"/>
                  </a:cubicBezTo>
                  <a:cubicBezTo>
                    <a:pt x="340" y="415"/>
                    <a:pt x="340" y="414"/>
                    <a:pt x="340" y="414"/>
                  </a:cubicBezTo>
                  <a:cubicBezTo>
                    <a:pt x="339" y="413"/>
                    <a:pt x="341" y="412"/>
                    <a:pt x="341" y="412"/>
                  </a:cubicBezTo>
                  <a:cubicBezTo>
                    <a:pt x="342" y="412"/>
                    <a:pt x="343" y="411"/>
                    <a:pt x="343" y="411"/>
                  </a:cubicBezTo>
                  <a:cubicBezTo>
                    <a:pt x="344" y="410"/>
                    <a:pt x="344" y="409"/>
                    <a:pt x="344" y="408"/>
                  </a:cubicBezTo>
                  <a:cubicBezTo>
                    <a:pt x="343" y="407"/>
                    <a:pt x="343" y="406"/>
                    <a:pt x="344" y="406"/>
                  </a:cubicBezTo>
                  <a:cubicBezTo>
                    <a:pt x="344" y="406"/>
                    <a:pt x="345" y="406"/>
                    <a:pt x="345" y="406"/>
                  </a:cubicBezTo>
                  <a:cubicBezTo>
                    <a:pt x="345" y="406"/>
                    <a:pt x="347" y="406"/>
                    <a:pt x="347" y="405"/>
                  </a:cubicBezTo>
                  <a:cubicBezTo>
                    <a:pt x="346" y="405"/>
                    <a:pt x="346" y="404"/>
                    <a:pt x="346" y="403"/>
                  </a:cubicBezTo>
                  <a:cubicBezTo>
                    <a:pt x="345" y="403"/>
                    <a:pt x="345" y="403"/>
                    <a:pt x="345" y="402"/>
                  </a:cubicBezTo>
                  <a:cubicBezTo>
                    <a:pt x="344" y="401"/>
                    <a:pt x="345" y="400"/>
                    <a:pt x="345" y="399"/>
                  </a:cubicBezTo>
                  <a:cubicBezTo>
                    <a:pt x="345" y="399"/>
                    <a:pt x="345" y="399"/>
                    <a:pt x="345" y="399"/>
                  </a:cubicBezTo>
                  <a:cubicBezTo>
                    <a:pt x="345" y="398"/>
                    <a:pt x="345" y="398"/>
                    <a:pt x="345" y="398"/>
                  </a:cubicBezTo>
                  <a:cubicBezTo>
                    <a:pt x="345" y="398"/>
                    <a:pt x="344" y="398"/>
                    <a:pt x="344" y="398"/>
                  </a:cubicBezTo>
                  <a:cubicBezTo>
                    <a:pt x="344" y="397"/>
                    <a:pt x="344" y="397"/>
                    <a:pt x="344" y="396"/>
                  </a:cubicBezTo>
                  <a:cubicBezTo>
                    <a:pt x="344" y="395"/>
                    <a:pt x="345" y="394"/>
                    <a:pt x="346" y="393"/>
                  </a:cubicBezTo>
                  <a:cubicBezTo>
                    <a:pt x="347" y="393"/>
                    <a:pt x="347" y="392"/>
                    <a:pt x="347" y="391"/>
                  </a:cubicBezTo>
                  <a:cubicBezTo>
                    <a:pt x="347" y="391"/>
                    <a:pt x="347" y="391"/>
                    <a:pt x="347" y="391"/>
                  </a:cubicBezTo>
                  <a:cubicBezTo>
                    <a:pt x="348" y="390"/>
                    <a:pt x="348" y="390"/>
                    <a:pt x="348" y="389"/>
                  </a:cubicBezTo>
                  <a:cubicBezTo>
                    <a:pt x="349" y="388"/>
                    <a:pt x="349" y="387"/>
                    <a:pt x="349" y="386"/>
                  </a:cubicBezTo>
                  <a:cubicBezTo>
                    <a:pt x="349" y="386"/>
                    <a:pt x="349" y="386"/>
                    <a:pt x="349" y="386"/>
                  </a:cubicBezTo>
                  <a:cubicBezTo>
                    <a:pt x="349" y="386"/>
                    <a:pt x="349" y="386"/>
                    <a:pt x="349" y="386"/>
                  </a:cubicBezTo>
                  <a:cubicBezTo>
                    <a:pt x="349" y="386"/>
                    <a:pt x="349" y="386"/>
                    <a:pt x="349" y="386"/>
                  </a:cubicBezTo>
                  <a:cubicBezTo>
                    <a:pt x="348" y="386"/>
                    <a:pt x="348" y="386"/>
                    <a:pt x="348" y="386"/>
                  </a:cubicBezTo>
                  <a:cubicBezTo>
                    <a:pt x="348" y="386"/>
                    <a:pt x="348" y="386"/>
                    <a:pt x="348" y="386"/>
                  </a:cubicBezTo>
                  <a:cubicBezTo>
                    <a:pt x="348" y="386"/>
                    <a:pt x="348" y="385"/>
                    <a:pt x="348" y="385"/>
                  </a:cubicBezTo>
                  <a:cubicBezTo>
                    <a:pt x="348" y="385"/>
                    <a:pt x="348" y="384"/>
                    <a:pt x="348" y="384"/>
                  </a:cubicBezTo>
                  <a:cubicBezTo>
                    <a:pt x="349" y="384"/>
                    <a:pt x="349" y="384"/>
                    <a:pt x="348" y="383"/>
                  </a:cubicBezTo>
                  <a:cubicBezTo>
                    <a:pt x="348" y="383"/>
                    <a:pt x="348" y="381"/>
                    <a:pt x="348" y="381"/>
                  </a:cubicBezTo>
                  <a:cubicBezTo>
                    <a:pt x="349" y="379"/>
                    <a:pt x="348" y="377"/>
                    <a:pt x="347" y="375"/>
                  </a:cubicBezTo>
                  <a:cubicBezTo>
                    <a:pt x="347" y="375"/>
                    <a:pt x="346" y="374"/>
                    <a:pt x="347" y="373"/>
                  </a:cubicBezTo>
                  <a:cubicBezTo>
                    <a:pt x="347" y="373"/>
                    <a:pt x="347" y="373"/>
                    <a:pt x="347" y="372"/>
                  </a:cubicBezTo>
                  <a:cubicBezTo>
                    <a:pt x="347" y="372"/>
                    <a:pt x="347" y="372"/>
                    <a:pt x="347" y="372"/>
                  </a:cubicBezTo>
                  <a:cubicBezTo>
                    <a:pt x="347" y="371"/>
                    <a:pt x="347" y="371"/>
                    <a:pt x="346" y="371"/>
                  </a:cubicBezTo>
                  <a:cubicBezTo>
                    <a:pt x="346" y="371"/>
                    <a:pt x="346" y="370"/>
                    <a:pt x="346" y="370"/>
                  </a:cubicBezTo>
                  <a:cubicBezTo>
                    <a:pt x="346" y="370"/>
                    <a:pt x="346" y="370"/>
                    <a:pt x="346" y="370"/>
                  </a:cubicBezTo>
                  <a:cubicBezTo>
                    <a:pt x="346" y="369"/>
                    <a:pt x="346" y="368"/>
                    <a:pt x="346" y="368"/>
                  </a:cubicBezTo>
                  <a:cubicBezTo>
                    <a:pt x="346" y="368"/>
                    <a:pt x="346" y="368"/>
                    <a:pt x="346" y="368"/>
                  </a:cubicBezTo>
                  <a:cubicBezTo>
                    <a:pt x="345" y="369"/>
                    <a:pt x="345" y="369"/>
                    <a:pt x="344" y="369"/>
                  </a:cubicBezTo>
                  <a:cubicBezTo>
                    <a:pt x="344" y="369"/>
                    <a:pt x="343" y="369"/>
                    <a:pt x="343" y="369"/>
                  </a:cubicBezTo>
                  <a:cubicBezTo>
                    <a:pt x="343" y="369"/>
                    <a:pt x="343" y="369"/>
                    <a:pt x="343" y="369"/>
                  </a:cubicBezTo>
                  <a:cubicBezTo>
                    <a:pt x="343" y="369"/>
                    <a:pt x="343" y="369"/>
                    <a:pt x="343" y="369"/>
                  </a:cubicBezTo>
                  <a:cubicBezTo>
                    <a:pt x="343" y="369"/>
                    <a:pt x="343" y="369"/>
                    <a:pt x="342" y="369"/>
                  </a:cubicBezTo>
                  <a:cubicBezTo>
                    <a:pt x="342" y="369"/>
                    <a:pt x="342" y="369"/>
                    <a:pt x="342" y="369"/>
                  </a:cubicBezTo>
                  <a:cubicBezTo>
                    <a:pt x="342" y="369"/>
                    <a:pt x="342" y="369"/>
                    <a:pt x="342" y="369"/>
                  </a:cubicBezTo>
                  <a:cubicBezTo>
                    <a:pt x="342" y="369"/>
                    <a:pt x="342" y="369"/>
                    <a:pt x="341" y="369"/>
                  </a:cubicBezTo>
                  <a:cubicBezTo>
                    <a:pt x="341" y="369"/>
                    <a:pt x="341" y="369"/>
                    <a:pt x="341" y="369"/>
                  </a:cubicBezTo>
                  <a:cubicBezTo>
                    <a:pt x="340" y="368"/>
                    <a:pt x="340" y="368"/>
                    <a:pt x="340" y="367"/>
                  </a:cubicBezTo>
                  <a:cubicBezTo>
                    <a:pt x="340" y="366"/>
                    <a:pt x="340" y="366"/>
                    <a:pt x="340" y="366"/>
                  </a:cubicBezTo>
                  <a:cubicBezTo>
                    <a:pt x="340" y="366"/>
                    <a:pt x="340" y="365"/>
                    <a:pt x="340" y="365"/>
                  </a:cubicBezTo>
                  <a:cubicBezTo>
                    <a:pt x="340" y="365"/>
                    <a:pt x="339" y="364"/>
                    <a:pt x="339" y="364"/>
                  </a:cubicBezTo>
                  <a:cubicBezTo>
                    <a:pt x="339" y="364"/>
                    <a:pt x="339" y="364"/>
                    <a:pt x="339" y="364"/>
                  </a:cubicBezTo>
                  <a:cubicBezTo>
                    <a:pt x="339" y="364"/>
                    <a:pt x="339" y="363"/>
                    <a:pt x="339" y="363"/>
                  </a:cubicBezTo>
                  <a:cubicBezTo>
                    <a:pt x="339" y="363"/>
                    <a:pt x="339" y="363"/>
                    <a:pt x="339" y="363"/>
                  </a:cubicBezTo>
                  <a:cubicBezTo>
                    <a:pt x="339" y="363"/>
                    <a:pt x="339" y="363"/>
                    <a:pt x="339" y="363"/>
                  </a:cubicBezTo>
                  <a:cubicBezTo>
                    <a:pt x="338" y="363"/>
                    <a:pt x="338" y="364"/>
                    <a:pt x="338" y="364"/>
                  </a:cubicBezTo>
                  <a:cubicBezTo>
                    <a:pt x="338" y="364"/>
                    <a:pt x="338" y="364"/>
                    <a:pt x="338" y="364"/>
                  </a:cubicBezTo>
                  <a:cubicBezTo>
                    <a:pt x="337" y="364"/>
                    <a:pt x="337" y="364"/>
                    <a:pt x="336" y="364"/>
                  </a:cubicBezTo>
                  <a:cubicBezTo>
                    <a:pt x="336" y="363"/>
                    <a:pt x="336" y="363"/>
                    <a:pt x="336" y="363"/>
                  </a:cubicBezTo>
                  <a:cubicBezTo>
                    <a:pt x="336" y="363"/>
                    <a:pt x="336" y="363"/>
                    <a:pt x="336" y="363"/>
                  </a:cubicBezTo>
                  <a:cubicBezTo>
                    <a:pt x="336" y="363"/>
                    <a:pt x="336" y="363"/>
                    <a:pt x="336" y="363"/>
                  </a:cubicBezTo>
                  <a:cubicBezTo>
                    <a:pt x="336" y="363"/>
                    <a:pt x="335" y="363"/>
                    <a:pt x="335" y="363"/>
                  </a:cubicBezTo>
                  <a:cubicBezTo>
                    <a:pt x="335" y="363"/>
                    <a:pt x="335" y="362"/>
                    <a:pt x="335" y="362"/>
                  </a:cubicBezTo>
                  <a:cubicBezTo>
                    <a:pt x="335" y="361"/>
                    <a:pt x="335" y="361"/>
                    <a:pt x="334" y="361"/>
                  </a:cubicBezTo>
                  <a:cubicBezTo>
                    <a:pt x="334" y="361"/>
                    <a:pt x="334" y="362"/>
                    <a:pt x="334" y="362"/>
                  </a:cubicBezTo>
                  <a:cubicBezTo>
                    <a:pt x="333" y="363"/>
                    <a:pt x="333" y="363"/>
                    <a:pt x="333" y="364"/>
                  </a:cubicBezTo>
                  <a:cubicBezTo>
                    <a:pt x="333" y="364"/>
                    <a:pt x="333" y="364"/>
                    <a:pt x="333" y="364"/>
                  </a:cubicBezTo>
                  <a:cubicBezTo>
                    <a:pt x="331" y="365"/>
                    <a:pt x="331" y="364"/>
                    <a:pt x="330" y="365"/>
                  </a:cubicBezTo>
                  <a:cubicBezTo>
                    <a:pt x="330" y="366"/>
                    <a:pt x="328" y="365"/>
                    <a:pt x="328" y="365"/>
                  </a:cubicBezTo>
                  <a:cubicBezTo>
                    <a:pt x="328" y="365"/>
                    <a:pt x="327" y="366"/>
                    <a:pt x="327" y="366"/>
                  </a:cubicBezTo>
                  <a:cubicBezTo>
                    <a:pt x="326" y="366"/>
                    <a:pt x="325" y="366"/>
                    <a:pt x="325" y="366"/>
                  </a:cubicBezTo>
                  <a:cubicBezTo>
                    <a:pt x="324" y="366"/>
                    <a:pt x="324" y="366"/>
                    <a:pt x="324" y="367"/>
                  </a:cubicBezTo>
                  <a:cubicBezTo>
                    <a:pt x="323" y="367"/>
                    <a:pt x="323" y="368"/>
                    <a:pt x="322" y="368"/>
                  </a:cubicBezTo>
                  <a:cubicBezTo>
                    <a:pt x="321" y="368"/>
                    <a:pt x="321" y="367"/>
                    <a:pt x="320" y="367"/>
                  </a:cubicBezTo>
                  <a:cubicBezTo>
                    <a:pt x="319" y="367"/>
                    <a:pt x="318" y="368"/>
                    <a:pt x="317" y="368"/>
                  </a:cubicBezTo>
                  <a:cubicBezTo>
                    <a:pt x="316" y="368"/>
                    <a:pt x="315" y="368"/>
                    <a:pt x="315" y="368"/>
                  </a:cubicBezTo>
                  <a:cubicBezTo>
                    <a:pt x="314" y="367"/>
                    <a:pt x="313" y="367"/>
                    <a:pt x="312" y="367"/>
                  </a:cubicBezTo>
                  <a:cubicBezTo>
                    <a:pt x="311" y="367"/>
                    <a:pt x="310" y="367"/>
                    <a:pt x="309" y="366"/>
                  </a:cubicBezTo>
                  <a:cubicBezTo>
                    <a:pt x="308" y="365"/>
                    <a:pt x="308" y="365"/>
                    <a:pt x="307" y="364"/>
                  </a:cubicBezTo>
                  <a:cubicBezTo>
                    <a:pt x="307" y="363"/>
                    <a:pt x="307" y="362"/>
                    <a:pt x="306" y="362"/>
                  </a:cubicBezTo>
                  <a:cubicBezTo>
                    <a:pt x="305" y="361"/>
                    <a:pt x="305" y="360"/>
                    <a:pt x="305" y="359"/>
                  </a:cubicBezTo>
                  <a:cubicBezTo>
                    <a:pt x="305" y="358"/>
                    <a:pt x="304" y="358"/>
                    <a:pt x="304" y="357"/>
                  </a:cubicBezTo>
                  <a:cubicBezTo>
                    <a:pt x="304" y="357"/>
                    <a:pt x="304" y="357"/>
                    <a:pt x="304" y="356"/>
                  </a:cubicBezTo>
                  <a:cubicBezTo>
                    <a:pt x="304" y="355"/>
                    <a:pt x="304" y="355"/>
                    <a:pt x="303" y="354"/>
                  </a:cubicBezTo>
                  <a:cubicBezTo>
                    <a:pt x="302" y="354"/>
                    <a:pt x="302" y="354"/>
                    <a:pt x="302" y="353"/>
                  </a:cubicBezTo>
                  <a:cubicBezTo>
                    <a:pt x="302" y="353"/>
                    <a:pt x="301" y="352"/>
                    <a:pt x="301" y="351"/>
                  </a:cubicBezTo>
                  <a:cubicBezTo>
                    <a:pt x="300" y="351"/>
                    <a:pt x="300" y="350"/>
                    <a:pt x="300" y="350"/>
                  </a:cubicBezTo>
                  <a:cubicBezTo>
                    <a:pt x="299" y="350"/>
                    <a:pt x="299" y="350"/>
                    <a:pt x="298" y="350"/>
                  </a:cubicBezTo>
                  <a:cubicBezTo>
                    <a:pt x="297" y="350"/>
                    <a:pt x="297" y="350"/>
                    <a:pt x="296" y="349"/>
                  </a:cubicBezTo>
                  <a:cubicBezTo>
                    <a:pt x="296" y="349"/>
                    <a:pt x="295" y="348"/>
                    <a:pt x="295" y="348"/>
                  </a:cubicBezTo>
                  <a:cubicBezTo>
                    <a:pt x="294" y="347"/>
                    <a:pt x="293" y="347"/>
                    <a:pt x="292" y="347"/>
                  </a:cubicBezTo>
                  <a:cubicBezTo>
                    <a:pt x="291" y="347"/>
                    <a:pt x="290" y="346"/>
                    <a:pt x="290" y="347"/>
                  </a:cubicBezTo>
                  <a:cubicBezTo>
                    <a:pt x="289" y="347"/>
                    <a:pt x="288" y="347"/>
                    <a:pt x="287" y="348"/>
                  </a:cubicBezTo>
                  <a:cubicBezTo>
                    <a:pt x="286" y="348"/>
                    <a:pt x="286" y="347"/>
                    <a:pt x="285" y="347"/>
                  </a:cubicBezTo>
                  <a:cubicBezTo>
                    <a:pt x="285" y="347"/>
                    <a:pt x="284" y="347"/>
                    <a:pt x="284" y="347"/>
                  </a:cubicBezTo>
                  <a:cubicBezTo>
                    <a:pt x="284" y="347"/>
                    <a:pt x="284" y="347"/>
                    <a:pt x="284" y="347"/>
                  </a:cubicBezTo>
                  <a:cubicBezTo>
                    <a:pt x="284" y="348"/>
                    <a:pt x="284" y="348"/>
                    <a:pt x="284" y="348"/>
                  </a:cubicBezTo>
                  <a:cubicBezTo>
                    <a:pt x="284" y="348"/>
                    <a:pt x="284" y="348"/>
                    <a:pt x="284" y="348"/>
                  </a:cubicBezTo>
                  <a:cubicBezTo>
                    <a:pt x="284" y="348"/>
                    <a:pt x="284" y="348"/>
                    <a:pt x="284" y="348"/>
                  </a:cubicBezTo>
                  <a:cubicBezTo>
                    <a:pt x="283" y="348"/>
                    <a:pt x="283" y="348"/>
                    <a:pt x="283" y="348"/>
                  </a:cubicBezTo>
                  <a:cubicBezTo>
                    <a:pt x="283" y="348"/>
                    <a:pt x="282" y="348"/>
                    <a:pt x="282" y="348"/>
                  </a:cubicBezTo>
                  <a:cubicBezTo>
                    <a:pt x="282" y="348"/>
                    <a:pt x="282" y="348"/>
                    <a:pt x="282" y="348"/>
                  </a:cubicBezTo>
                  <a:cubicBezTo>
                    <a:pt x="282" y="348"/>
                    <a:pt x="282" y="348"/>
                    <a:pt x="282" y="348"/>
                  </a:cubicBezTo>
                  <a:cubicBezTo>
                    <a:pt x="281" y="348"/>
                    <a:pt x="281" y="348"/>
                    <a:pt x="281" y="348"/>
                  </a:cubicBezTo>
                  <a:cubicBezTo>
                    <a:pt x="281" y="348"/>
                    <a:pt x="280" y="348"/>
                    <a:pt x="280" y="349"/>
                  </a:cubicBezTo>
                  <a:cubicBezTo>
                    <a:pt x="279" y="349"/>
                    <a:pt x="279" y="349"/>
                    <a:pt x="279" y="349"/>
                  </a:cubicBezTo>
                  <a:cubicBezTo>
                    <a:pt x="278" y="349"/>
                    <a:pt x="277" y="350"/>
                    <a:pt x="277" y="350"/>
                  </a:cubicBezTo>
                  <a:cubicBezTo>
                    <a:pt x="277" y="350"/>
                    <a:pt x="277" y="350"/>
                    <a:pt x="277" y="350"/>
                  </a:cubicBezTo>
                  <a:cubicBezTo>
                    <a:pt x="276" y="350"/>
                    <a:pt x="276" y="350"/>
                    <a:pt x="276" y="350"/>
                  </a:cubicBezTo>
                  <a:cubicBezTo>
                    <a:pt x="275" y="350"/>
                    <a:pt x="275" y="350"/>
                    <a:pt x="275" y="350"/>
                  </a:cubicBezTo>
                  <a:cubicBezTo>
                    <a:pt x="275" y="350"/>
                    <a:pt x="275" y="350"/>
                    <a:pt x="275" y="350"/>
                  </a:cubicBezTo>
                  <a:cubicBezTo>
                    <a:pt x="275" y="349"/>
                    <a:pt x="275" y="349"/>
                    <a:pt x="275" y="349"/>
                  </a:cubicBezTo>
                  <a:cubicBezTo>
                    <a:pt x="275" y="349"/>
                    <a:pt x="275" y="349"/>
                    <a:pt x="275" y="349"/>
                  </a:cubicBezTo>
                  <a:cubicBezTo>
                    <a:pt x="274" y="349"/>
                    <a:pt x="274" y="349"/>
                    <a:pt x="274" y="350"/>
                  </a:cubicBezTo>
                  <a:cubicBezTo>
                    <a:pt x="273" y="350"/>
                    <a:pt x="273" y="351"/>
                    <a:pt x="273" y="351"/>
                  </a:cubicBezTo>
                  <a:cubicBezTo>
                    <a:pt x="272" y="352"/>
                    <a:pt x="272" y="352"/>
                    <a:pt x="271" y="352"/>
                  </a:cubicBezTo>
                  <a:cubicBezTo>
                    <a:pt x="271" y="352"/>
                    <a:pt x="270" y="352"/>
                    <a:pt x="270" y="352"/>
                  </a:cubicBezTo>
                  <a:cubicBezTo>
                    <a:pt x="269" y="352"/>
                    <a:pt x="269" y="353"/>
                    <a:pt x="268" y="353"/>
                  </a:cubicBezTo>
                  <a:cubicBezTo>
                    <a:pt x="268" y="353"/>
                    <a:pt x="268" y="353"/>
                    <a:pt x="268" y="353"/>
                  </a:cubicBezTo>
                  <a:cubicBezTo>
                    <a:pt x="268" y="353"/>
                    <a:pt x="268" y="353"/>
                    <a:pt x="268" y="353"/>
                  </a:cubicBezTo>
                  <a:cubicBezTo>
                    <a:pt x="268" y="353"/>
                    <a:pt x="268" y="353"/>
                    <a:pt x="268" y="353"/>
                  </a:cubicBezTo>
                  <a:cubicBezTo>
                    <a:pt x="268" y="353"/>
                    <a:pt x="268" y="353"/>
                    <a:pt x="268" y="353"/>
                  </a:cubicBezTo>
                  <a:cubicBezTo>
                    <a:pt x="268" y="353"/>
                    <a:pt x="268" y="353"/>
                    <a:pt x="268" y="353"/>
                  </a:cubicBezTo>
                  <a:cubicBezTo>
                    <a:pt x="268" y="353"/>
                    <a:pt x="267" y="353"/>
                    <a:pt x="267" y="353"/>
                  </a:cubicBezTo>
                  <a:cubicBezTo>
                    <a:pt x="266" y="353"/>
                    <a:pt x="266" y="353"/>
                    <a:pt x="265" y="353"/>
                  </a:cubicBezTo>
                  <a:cubicBezTo>
                    <a:pt x="264" y="352"/>
                    <a:pt x="263" y="353"/>
                    <a:pt x="262" y="354"/>
                  </a:cubicBezTo>
                  <a:cubicBezTo>
                    <a:pt x="262" y="354"/>
                    <a:pt x="262" y="355"/>
                    <a:pt x="261" y="355"/>
                  </a:cubicBezTo>
                  <a:cubicBezTo>
                    <a:pt x="260" y="355"/>
                    <a:pt x="260" y="356"/>
                    <a:pt x="259" y="356"/>
                  </a:cubicBezTo>
                  <a:cubicBezTo>
                    <a:pt x="259" y="357"/>
                    <a:pt x="258" y="358"/>
                    <a:pt x="257" y="359"/>
                  </a:cubicBezTo>
                  <a:cubicBezTo>
                    <a:pt x="256" y="359"/>
                    <a:pt x="255" y="359"/>
                    <a:pt x="255" y="360"/>
                  </a:cubicBezTo>
                  <a:cubicBezTo>
                    <a:pt x="254" y="360"/>
                    <a:pt x="254" y="361"/>
                    <a:pt x="254" y="361"/>
                  </a:cubicBezTo>
                  <a:cubicBezTo>
                    <a:pt x="253" y="361"/>
                    <a:pt x="252" y="361"/>
                    <a:pt x="252" y="361"/>
                  </a:cubicBezTo>
                  <a:cubicBezTo>
                    <a:pt x="251" y="361"/>
                    <a:pt x="251" y="361"/>
                    <a:pt x="251" y="361"/>
                  </a:cubicBezTo>
                  <a:cubicBezTo>
                    <a:pt x="251" y="361"/>
                    <a:pt x="250" y="361"/>
                    <a:pt x="249" y="361"/>
                  </a:cubicBezTo>
                  <a:cubicBezTo>
                    <a:pt x="248" y="361"/>
                    <a:pt x="247" y="362"/>
                    <a:pt x="246" y="362"/>
                  </a:cubicBezTo>
                  <a:cubicBezTo>
                    <a:pt x="245" y="362"/>
                    <a:pt x="244" y="362"/>
                    <a:pt x="243" y="363"/>
                  </a:cubicBezTo>
                  <a:cubicBezTo>
                    <a:pt x="242" y="364"/>
                    <a:pt x="241" y="365"/>
                    <a:pt x="239" y="364"/>
                  </a:cubicBezTo>
                  <a:cubicBezTo>
                    <a:pt x="239" y="364"/>
                    <a:pt x="238" y="364"/>
                    <a:pt x="237" y="364"/>
                  </a:cubicBezTo>
                  <a:cubicBezTo>
                    <a:pt x="237" y="364"/>
                    <a:pt x="236" y="363"/>
                    <a:pt x="236" y="363"/>
                  </a:cubicBezTo>
                  <a:cubicBezTo>
                    <a:pt x="236" y="363"/>
                    <a:pt x="234" y="363"/>
                    <a:pt x="234" y="363"/>
                  </a:cubicBezTo>
                  <a:cubicBezTo>
                    <a:pt x="233" y="363"/>
                    <a:pt x="232" y="362"/>
                    <a:pt x="231" y="362"/>
                  </a:cubicBezTo>
                  <a:cubicBezTo>
                    <a:pt x="231" y="362"/>
                    <a:pt x="231" y="362"/>
                    <a:pt x="231" y="362"/>
                  </a:cubicBezTo>
                  <a:cubicBezTo>
                    <a:pt x="231" y="362"/>
                    <a:pt x="231" y="362"/>
                    <a:pt x="231" y="362"/>
                  </a:cubicBezTo>
                  <a:cubicBezTo>
                    <a:pt x="231" y="362"/>
                    <a:pt x="231" y="362"/>
                    <a:pt x="231" y="362"/>
                  </a:cubicBezTo>
                  <a:cubicBezTo>
                    <a:pt x="231" y="362"/>
                    <a:pt x="231" y="362"/>
                    <a:pt x="231" y="362"/>
                  </a:cubicBezTo>
                  <a:cubicBezTo>
                    <a:pt x="231" y="361"/>
                    <a:pt x="230" y="361"/>
                    <a:pt x="230" y="361"/>
                  </a:cubicBezTo>
                  <a:cubicBezTo>
                    <a:pt x="230" y="360"/>
                    <a:pt x="230" y="360"/>
                    <a:pt x="229" y="360"/>
                  </a:cubicBezTo>
                  <a:cubicBezTo>
                    <a:pt x="229" y="360"/>
                    <a:pt x="229" y="359"/>
                    <a:pt x="228" y="359"/>
                  </a:cubicBezTo>
                  <a:cubicBezTo>
                    <a:pt x="227" y="359"/>
                    <a:pt x="227" y="360"/>
                    <a:pt x="227" y="361"/>
                  </a:cubicBezTo>
                  <a:cubicBezTo>
                    <a:pt x="227" y="361"/>
                    <a:pt x="227" y="361"/>
                    <a:pt x="227" y="361"/>
                  </a:cubicBezTo>
                  <a:cubicBezTo>
                    <a:pt x="226" y="361"/>
                    <a:pt x="224" y="362"/>
                    <a:pt x="223" y="361"/>
                  </a:cubicBezTo>
                  <a:cubicBezTo>
                    <a:pt x="223" y="361"/>
                    <a:pt x="223" y="360"/>
                    <a:pt x="223" y="360"/>
                  </a:cubicBezTo>
                  <a:cubicBezTo>
                    <a:pt x="223" y="360"/>
                    <a:pt x="222" y="360"/>
                    <a:pt x="222" y="360"/>
                  </a:cubicBezTo>
                  <a:cubicBezTo>
                    <a:pt x="222" y="360"/>
                    <a:pt x="221" y="361"/>
                    <a:pt x="221" y="361"/>
                  </a:cubicBezTo>
                  <a:cubicBezTo>
                    <a:pt x="220" y="362"/>
                    <a:pt x="218" y="362"/>
                    <a:pt x="217" y="362"/>
                  </a:cubicBezTo>
                  <a:cubicBezTo>
                    <a:pt x="216" y="361"/>
                    <a:pt x="214" y="362"/>
                    <a:pt x="213" y="362"/>
                  </a:cubicBezTo>
                  <a:cubicBezTo>
                    <a:pt x="212" y="362"/>
                    <a:pt x="211" y="362"/>
                    <a:pt x="210" y="362"/>
                  </a:cubicBezTo>
                  <a:cubicBezTo>
                    <a:pt x="209" y="362"/>
                    <a:pt x="208" y="362"/>
                    <a:pt x="208" y="362"/>
                  </a:cubicBezTo>
                  <a:cubicBezTo>
                    <a:pt x="206" y="362"/>
                    <a:pt x="205" y="363"/>
                    <a:pt x="204" y="363"/>
                  </a:cubicBezTo>
                  <a:cubicBezTo>
                    <a:pt x="204" y="363"/>
                    <a:pt x="202" y="363"/>
                    <a:pt x="203" y="364"/>
                  </a:cubicBezTo>
                  <a:cubicBezTo>
                    <a:pt x="203" y="364"/>
                    <a:pt x="203" y="364"/>
                    <a:pt x="203" y="365"/>
                  </a:cubicBezTo>
                  <a:cubicBezTo>
                    <a:pt x="203" y="365"/>
                    <a:pt x="202" y="366"/>
                    <a:pt x="202" y="366"/>
                  </a:cubicBezTo>
                  <a:cubicBezTo>
                    <a:pt x="199" y="366"/>
                    <a:pt x="198" y="367"/>
                    <a:pt x="196" y="368"/>
                  </a:cubicBezTo>
                  <a:cubicBezTo>
                    <a:pt x="195" y="368"/>
                    <a:pt x="195" y="368"/>
                    <a:pt x="194" y="368"/>
                  </a:cubicBezTo>
                  <a:cubicBezTo>
                    <a:pt x="193" y="368"/>
                    <a:pt x="192" y="368"/>
                    <a:pt x="191" y="369"/>
                  </a:cubicBezTo>
                  <a:cubicBezTo>
                    <a:pt x="191" y="369"/>
                    <a:pt x="191" y="370"/>
                    <a:pt x="191" y="370"/>
                  </a:cubicBezTo>
                  <a:cubicBezTo>
                    <a:pt x="191" y="370"/>
                    <a:pt x="190" y="370"/>
                    <a:pt x="190" y="370"/>
                  </a:cubicBezTo>
                  <a:cubicBezTo>
                    <a:pt x="190" y="371"/>
                    <a:pt x="190" y="371"/>
                    <a:pt x="190" y="371"/>
                  </a:cubicBezTo>
                  <a:cubicBezTo>
                    <a:pt x="189" y="371"/>
                    <a:pt x="189" y="371"/>
                    <a:pt x="189" y="371"/>
                  </a:cubicBezTo>
                  <a:cubicBezTo>
                    <a:pt x="189" y="371"/>
                    <a:pt x="189" y="371"/>
                    <a:pt x="189" y="371"/>
                  </a:cubicBezTo>
                  <a:cubicBezTo>
                    <a:pt x="189" y="371"/>
                    <a:pt x="189" y="371"/>
                    <a:pt x="189" y="371"/>
                  </a:cubicBezTo>
                  <a:cubicBezTo>
                    <a:pt x="189" y="371"/>
                    <a:pt x="189" y="371"/>
                    <a:pt x="189" y="371"/>
                  </a:cubicBezTo>
                  <a:cubicBezTo>
                    <a:pt x="189" y="371"/>
                    <a:pt x="189" y="371"/>
                    <a:pt x="189" y="371"/>
                  </a:cubicBezTo>
                  <a:cubicBezTo>
                    <a:pt x="188" y="371"/>
                    <a:pt x="188" y="371"/>
                    <a:pt x="187" y="371"/>
                  </a:cubicBezTo>
                  <a:cubicBezTo>
                    <a:pt x="187" y="371"/>
                    <a:pt x="186" y="371"/>
                    <a:pt x="185" y="371"/>
                  </a:cubicBezTo>
                  <a:cubicBezTo>
                    <a:pt x="184" y="370"/>
                    <a:pt x="183" y="369"/>
                    <a:pt x="182" y="368"/>
                  </a:cubicBezTo>
                  <a:cubicBezTo>
                    <a:pt x="182" y="367"/>
                    <a:pt x="181" y="368"/>
                    <a:pt x="180" y="367"/>
                  </a:cubicBezTo>
                  <a:cubicBezTo>
                    <a:pt x="179" y="367"/>
                    <a:pt x="178" y="367"/>
                    <a:pt x="178" y="367"/>
                  </a:cubicBezTo>
                  <a:cubicBezTo>
                    <a:pt x="178" y="367"/>
                    <a:pt x="177" y="367"/>
                    <a:pt x="177" y="366"/>
                  </a:cubicBezTo>
                  <a:cubicBezTo>
                    <a:pt x="177" y="366"/>
                    <a:pt x="177" y="366"/>
                    <a:pt x="177" y="365"/>
                  </a:cubicBezTo>
                  <a:cubicBezTo>
                    <a:pt x="176" y="364"/>
                    <a:pt x="175" y="365"/>
                    <a:pt x="174" y="365"/>
                  </a:cubicBezTo>
                  <a:cubicBezTo>
                    <a:pt x="173" y="364"/>
                    <a:pt x="172" y="363"/>
                    <a:pt x="171" y="363"/>
                  </a:cubicBezTo>
                  <a:cubicBezTo>
                    <a:pt x="170" y="363"/>
                    <a:pt x="170" y="363"/>
                    <a:pt x="169" y="363"/>
                  </a:cubicBezTo>
                  <a:cubicBezTo>
                    <a:pt x="168" y="362"/>
                    <a:pt x="167" y="361"/>
                    <a:pt x="166" y="360"/>
                  </a:cubicBezTo>
                  <a:cubicBezTo>
                    <a:pt x="164" y="359"/>
                    <a:pt x="163" y="357"/>
                    <a:pt x="161" y="356"/>
                  </a:cubicBezTo>
                  <a:cubicBezTo>
                    <a:pt x="161" y="355"/>
                    <a:pt x="160" y="355"/>
                    <a:pt x="159" y="354"/>
                  </a:cubicBezTo>
                  <a:cubicBezTo>
                    <a:pt x="158" y="353"/>
                    <a:pt x="158" y="353"/>
                    <a:pt x="157" y="353"/>
                  </a:cubicBezTo>
                  <a:cubicBezTo>
                    <a:pt x="156" y="352"/>
                    <a:pt x="156" y="352"/>
                    <a:pt x="156" y="351"/>
                  </a:cubicBezTo>
                  <a:cubicBezTo>
                    <a:pt x="156" y="351"/>
                    <a:pt x="155" y="351"/>
                    <a:pt x="155" y="351"/>
                  </a:cubicBezTo>
                  <a:cubicBezTo>
                    <a:pt x="154" y="350"/>
                    <a:pt x="153" y="350"/>
                    <a:pt x="153" y="348"/>
                  </a:cubicBezTo>
                  <a:cubicBezTo>
                    <a:pt x="153" y="347"/>
                    <a:pt x="151" y="348"/>
                    <a:pt x="150" y="347"/>
                  </a:cubicBezTo>
                  <a:cubicBezTo>
                    <a:pt x="150" y="347"/>
                    <a:pt x="150" y="347"/>
                    <a:pt x="150" y="347"/>
                  </a:cubicBezTo>
                  <a:cubicBezTo>
                    <a:pt x="150" y="347"/>
                    <a:pt x="150" y="347"/>
                    <a:pt x="150" y="347"/>
                  </a:cubicBezTo>
                  <a:cubicBezTo>
                    <a:pt x="149" y="347"/>
                    <a:pt x="149" y="347"/>
                    <a:pt x="148" y="347"/>
                  </a:cubicBezTo>
                  <a:cubicBezTo>
                    <a:pt x="148" y="347"/>
                    <a:pt x="147" y="347"/>
                    <a:pt x="146" y="347"/>
                  </a:cubicBezTo>
                  <a:cubicBezTo>
                    <a:pt x="146" y="347"/>
                    <a:pt x="145" y="346"/>
                    <a:pt x="144" y="346"/>
                  </a:cubicBezTo>
                  <a:cubicBezTo>
                    <a:pt x="144" y="346"/>
                    <a:pt x="143" y="346"/>
                    <a:pt x="143" y="345"/>
                  </a:cubicBezTo>
                  <a:cubicBezTo>
                    <a:pt x="142" y="345"/>
                    <a:pt x="142" y="345"/>
                    <a:pt x="141" y="344"/>
                  </a:cubicBezTo>
                  <a:cubicBezTo>
                    <a:pt x="141" y="344"/>
                    <a:pt x="141" y="344"/>
                    <a:pt x="140" y="343"/>
                  </a:cubicBezTo>
                  <a:cubicBezTo>
                    <a:pt x="140" y="343"/>
                    <a:pt x="140" y="342"/>
                    <a:pt x="140" y="342"/>
                  </a:cubicBezTo>
                  <a:cubicBezTo>
                    <a:pt x="139" y="341"/>
                    <a:pt x="139" y="341"/>
                    <a:pt x="139" y="341"/>
                  </a:cubicBezTo>
                  <a:cubicBezTo>
                    <a:pt x="139" y="341"/>
                    <a:pt x="138" y="340"/>
                    <a:pt x="138" y="340"/>
                  </a:cubicBezTo>
                  <a:cubicBezTo>
                    <a:pt x="138" y="340"/>
                    <a:pt x="138" y="340"/>
                    <a:pt x="138" y="339"/>
                  </a:cubicBezTo>
                  <a:cubicBezTo>
                    <a:pt x="138" y="338"/>
                    <a:pt x="137" y="339"/>
                    <a:pt x="136" y="338"/>
                  </a:cubicBezTo>
                  <a:cubicBezTo>
                    <a:pt x="135" y="338"/>
                    <a:pt x="135" y="337"/>
                    <a:pt x="134" y="336"/>
                  </a:cubicBezTo>
                  <a:cubicBezTo>
                    <a:pt x="134" y="336"/>
                    <a:pt x="134" y="335"/>
                    <a:pt x="133" y="334"/>
                  </a:cubicBezTo>
                  <a:cubicBezTo>
                    <a:pt x="133" y="334"/>
                    <a:pt x="133" y="333"/>
                    <a:pt x="133" y="332"/>
                  </a:cubicBezTo>
                  <a:cubicBezTo>
                    <a:pt x="132" y="331"/>
                    <a:pt x="131" y="330"/>
                    <a:pt x="132" y="329"/>
                  </a:cubicBezTo>
                  <a:cubicBezTo>
                    <a:pt x="132" y="328"/>
                    <a:pt x="131" y="327"/>
                    <a:pt x="130" y="326"/>
                  </a:cubicBezTo>
                  <a:cubicBezTo>
                    <a:pt x="130" y="326"/>
                    <a:pt x="130" y="326"/>
                    <a:pt x="130" y="326"/>
                  </a:cubicBezTo>
                  <a:cubicBezTo>
                    <a:pt x="130" y="325"/>
                    <a:pt x="130" y="324"/>
                    <a:pt x="130" y="324"/>
                  </a:cubicBezTo>
                  <a:cubicBezTo>
                    <a:pt x="130" y="324"/>
                    <a:pt x="130" y="324"/>
                    <a:pt x="130" y="324"/>
                  </a:cubicBezTo>
                  <a:cubicBezTo>
                    <a:pt x="130" y="323"/>
                    <a:pt x="129" y="322"/>
                    <a:pt x="128" y="321"/>
                  </a:cubicBezTo>
                  <a:cubicBezTo>
                    <a:pt x="127" y="321"/>
                    <a:pt x="126" y="320"/>
                    <a:pt x="125" y="319"/>
                  </a:cubicBezTo>
                  <a:cubicBezTo>
                    <a:pt x="125" y="318"/>
                    <a:pt x="125" y="318"/>
                    <a:pt x="124" y="318"/>
                  </a:cubicBezTo>
                  <a:cubicBezTo>
                    <a:pt x="124" y="318"/>
                    <a:pt x="124" y="318"/>
                    <a:pt x="123" y="318"/>
                  </a:cubicBezTo>
                  <a:cubicBezTo>
                    <a:pt x="123" y="318"/>
                    <a:pt x="123" y="318"/>
                    <a:pt x="122" y="317"/>
                  </a:cubicBezTo>
                  <a:cubicBezTo>
                    <a:pt x="122" y="317"/>
                    <a:pt x="122" y="317"/>
                    <a:pt x="122" y="317"/>
                  </a:cubicBezTo>
                  <a:cubicBezTo>
                    <a:pt x="122" y="316"/>
                    <a:pt x="122" y="316"/>
                    <a:pt x="122" y="316"/>
                  </a:cubicBezTo>
                  <a:cubicBezTo>
                    <a:pt x="121" y="315"/>
                    <a:pt x="121" y="315"/>
                    <a:pt x="121" y="314"/>
                  </a:cubicBezTo>
                  <a:cubicBezTo>
                    <a:pt x="121" y="313"/>
                    <a:pt x="120" y="314"/>
                    <a:pt x="119" y="315"/>
                  </a:cubicBezTo>
                  <a:cubicBezTo>
                    <a:pt x="119" y="315"/>
                    <a:pt x="118" y="315"/>
                    <a:pt x="117" y="315"/>
                  </a:cubicBezTo>
                  <a:cubicBezTo>
                    <a:pt x="117" y="315"/>
                    <a:pt x="116" y="314"/>
                    <a:pt x="116" y="314"/>
                  </a:cubicBezTo>
                  <a:cubicBezTo>
                    <a:pt x="115" y="313"/>
                    <a:pt x="114" y="313"/>
                    <a:pt x="114" y="311"/>
                  </a:cubicBezTo>
                  <a:cubicBezTo>
                    <a:pt x="114" y="311"/>
                    <a:pt x="115" y="310"/>
                    <a:pt x="114" y="309"/>
                  </a:cubicBezTo>
                  <a:cubicBezTo>
                    <a:pt x="114" y="308"/>
                    <a:pt x="114" y="307"/>
                    <a:pt x="114" y="307"/>
                  </a:cubicBezTo>
                  <a:cubicBezTo>
                    <a:pt x="113" y="307"/>
                    <a:pt x="113" y="307"/>
                    <a:pt x="112" y="307"/>
                  </a:cubicBezTo>
                  <a:cubicBezTo>
                    <a:pt x="112" y="307"/>
                    <a:pt x="112" y="307"/>
                    <a:pt x="112" y="307"/>
                  </a:cubicBezTo>
                  <a:cubicBezTo>
                    <a:pt x="112" y="307"/>
                    <a:pt x="112" y="307"/>
                    <a:pt x="112" y="307"/>
                  </a:cubicBezTo>
                  <a:cubicBezTo>
                    <a:pt x="112" y="307"/>
                    <a:pt x="112" y="307"/>
                    <a:pt x="112" y="307"/>
                  </a:cubicBezTo>
                  <a:cubicBezTo>
                    <a:pt x="112" y="307"/>
                    <a:pt x="112" y="307"/>
                    <a:pt x="112" y="307"/>
                  </a:cubicBezTo>
                  <a:cubicBezTo>
                    <a:pt x="112" y="307"/>
                    <a:pt x="112" y="307"/>
                    <a:pt x="112" y="307"/>
                  </a:cubicBezTo>
                  <a:cubicBezTo>
                    <a:pt x="111" y="306"/>
                    <a:pt x="111" y="306"/>
                    <a:pt x="110" y="306"/>
                  </a:cubicBezTo>
                  <a:cubicBezTo>
                    <a:pt x="109" y="306"/>
                    <a:pt x="107" y="306"/>
                    <a:pt x="106" y="305"/>
                  </a:cubicBezTo>
                  <a:cubicBezTo>
                    <a:pt x="106" y="305"/>
                    <a:pt x="106" y="305"/>
                    <a:pt x="106" y="305"/>
                  </a:cubicBezTo>
                  <a:cubicBezTo>
                    <a:pt x="107" y="304"/>
                    <a:pt x="108" y="304"/>
                    <a:pt x="108" y="303"/>
                  </a:cubicBezTo>
                  <a:cubicBezTo>
                    <a:pt x="107" y="302"/>
                    <a:pt x="107" y="302"/>
                    <a:pt x="106" y="301"/>
                  </a:cubicBezTo>
                  <a:cubicBezTo>
                    <a:pt x="105" y="301"/>
                    <a:pt x="105" y="300"/>
                    <a:pt x="105" y="300"/>
                  </a:cubicBezTo>
                  <a:cubicBezTo>
                    <a:pt x="105" y="300"/>
                    <a:pt x="105" y="299"/>
                    <a:pt x="105" y="299"/>
                  </a:cubicBezTo>
                  <a:cubicBezTo>
                    <a:pt x="106" y="299"/>
                    <a:pt x="106" y="299"/>
                    <a:pt x="106" y="299"/>
                  </a:cubicBezTo>
                  <a:cubicBezTo>
                    <a:pt x="107" y="298"/>
                    <a:pt x="106" y="298"/>
                    <a:pt x="106" y="298"/>
                  </a:cubicBezTo>
                  <a:cubicBezTo>
                    <a:pt x="105" y="298"/>
                    <a:pt x="104" y="298"/>
                    <a:pt x="103" y="298"/>
                  </a:cubicBezTo>
                  <a:cubicBezTo>
                    <a:pt x="102" y="299"/>
                    <a:pt x="101" y="298"/>
                    <a:pt x="99" y="298"/>
                  </a:cubicBezTo>
                  <a:cubicBezTo>
                    <a:pt x="99" y="297"/>
                    <a:pt x="97" y="297"/>
                    <a:pt x="96" y="296"/>
                  </a:cubicBezTo>
                  <a:cubicBezTo>
                    <a:pt x="96" y="296"/>
                    <a:pt x="96" y="295"/>
                    <a:pt x="96" y="295"/>
                  </a:cubicBezTo>
                  <a:cubicBezTo>
                    <a:pt x="96" y="295"/>
                    <a:pt x="95" y="295"/>
                    <a:pt x="95" y="295"/>
                  </a:cubicBezTo>
                  <a:cubicBezTo>
                    <a:pt x="95" y="295"/>
                    <a:pt x="94" y="295"/>
                    <a:pt x="94" y="295"/>
                  </a:cubicBezTo>
                  <a:cubicBezTo>
                    <a:pt x="94" y="295"/>
                    <a:pt x="94" y="294"/>
                    <a:pt x="94" y="294"/>
                  </a:cubicBezTo>
                  <a:cubicBezTo>
                    <a:pt x="94" y="293"/>
                    <a:pt x="94" y="293"/>
                    <a:pt x="94" y="293"/>
                  </a:cubicBezTo>
                  <a:cubicBezTo>
                    <a:pt x="94" y="293"/>
                    <a:pt x="94" y="293"/>
                    <a:pt x="94" y="293"/>
                  </a:cubicBezTo>
                  <a:cubicBezTo>
                    <a:pt x="94" y="293"/>
                    <a:pt x="94" y="293"/>
                    <a:pt x="94" y="293"/>
                  </a:cubicBezTo>
                  <a:cubicBezTo>
                    <a:pt x="94" y="292"/>
                    <a:pt x="93" y="292"/>
                    <a:pt x="92" y="292"/>
                  </a:cubicBezTo>
                  <a:cubicBezTo>
                    <a:pt x="92" y="292"/>
                    <a:pt x="91" y="291"/>
                    <a:pt x="91" y="291"/>
                  </a:cubicBezTo>
                  <a:cubicBezTo>
                    <a:pt x="91" y="290"/>
                    <a:pt x="92" y="289"/>
                    <a:pt x="93" y="290"/>
                  </a:cubicBezTo>
                  <a:cubicBezTo>
                    <a:pt x="94" y="290"/>
                    <a:pt x="95" y="289"/>
                    <a:pt x="96" y="288"/>
                  </a:cubicBezTo>
                  <a:cubicBezTo>
                    <a:pt x="95" y="288"/>
                    <a:pt x="95" y="288"/>
                    <a:pt x="94" y="288"/>
                  </a:cubicBezTo>
                  <a:cubicBezTo>
                    <a:pt x="94" y="288"/>
                    <a:pt x="94" y="288"/>
                    <a:pt x="93" y="287"/>
                  </a:cubicBezTo>
                  <a:cubicBezTo>
                    <a:pt x="93" y="287"/>
                    <a:pt x="93" y="287"/>
                    <a:pt x="93" y="287"/>
                  </a:cubicBezTo>
                  <a:cubicBezTo>
                    <a:pt x="92" y="287"/>
                    <a:pt x="91" y="287"/>
                    <a:pt x="90" y="287"/>
                  </a:cubicBezTo>
                  <a:cubicBezTo>
                    <a:pt x="90" y="287"/>
                    <a:pt x="90" y="287"/>
                    <a:pt x="90" y="286"/>
                  </a:cubicBezTo>
                  <a:cubicBezTo>
                    <a:pt x="90" y="286"/>
                    <a:pt x="90" y="285"/>
                    <a:pt x="90" y="285"/>
                  </a:cubicBezTo>
                  <a:cubicBezTo>
                    <a:pt x="90" y="284"/>
                    <a:pt x="90" y="284"/>
                    <a:pt x="90" y="284"/>
                  </a:cubicBezTo>
                  <a:cubicBezTo>
                    <a:pt x="90" y="283"/>
                    <a:pt x="90" y="283"/>
                    <a:pt x="90" y="282"/>
                  </a:cubicBezTo>
                  <a:cubicBezTo>
                    <a:pt x="90" y="282"/>
                    <a:pt x="91" y="282"/>
                    <a:pt x="92" y="283"/>
                  </a:cubicBezTo>
                  <a:cubicBezTo>
                    <a:pt x="93" y="283"/>
                    <a:pt x="93" y="283"/>
                    <a:pt x="94" y="284"/>
                  </a:cubicBezTo>
                  <a:cubicBezTo>
                    <a:pt x="94" y="284"/>
                    <a:pt x="95" y="284"/>
                    <a:pt x="95" y="284"/>
                  </a:cubicBezTo>
                  <a:cubicBezTo>
                    <a:pt x="96" y="284"/>
                    <a:pt x="96" y="284"/>
                    <a:pt x="95" y="283"/>
                  </a:cubicBezTo>
                  <a:cubicBezTo>
                    <a:pt x="95" y="283"/>
                    <a:pt x="95" y="283"/>
                    <a:pt x="95" y="283"/>
                  </a:cubicBezTo>
                  <a:cubicBezTo>
                    <a:pt x="94" y="282"/>
                    <a:pt x="94" y="281"/>
                    <a:pt x="93" y="281"/>
                  </a:cubicBezTo>
                  <a:cubicBezTo>
                    <a:pt x="92" y="281"/>
                    <a:pt x="92" y="281"/>
                    <a:pt x="91" y="280"/>
                  </a:cubicBezTo>
                  <a:cubicBezTo>
                    <a:pt x="91" y="280"/>
                    <a:pt x="91" y="280"/>
                    <a:pt x="91" y="279"/>
                  </a:cubicBezTo>
                  <a:cubicBezTo>
                    <a:pt x="91" y="279"/>
                    <a:pt x="91" y="279"/>
                    <a:pt x="91" y="279"/>
                  </a:cubicBezTo>
                  <a:cubicBezTo>
                    <a:pt x="91" y="279"/>
                    <a:pt x="91" y="279"/>
                    <a:pt x="91" y="279"/>
                  </a:cubicBezTo>
                  <a:cubicBezTo>
                    <a:pt x="91" y="279"/>
                    <a:pt x="91" y="279"/>
                    <a:pt x="91" y="279"/>
                  </a:cubicBezTo>
                  <a:cubicBezTo>
                    <a:pt x="91" y="279"/>
                    <a:pt x="91" y="279"/>
                    <a:pt x="91" y="279"/>
                  </a:cubicBezTo>
                  <a:cubicBezTo>
                    <a:pt x="91" y="279"/>
                    <a:pt x="92" y="278"/>
                    <a:pt x="91" y="277"/>
                  </a:cubicBezTo>
                  <a:cubicBezTo>
                    <a:pt x="90" y="277"/>
                    <a:pt x="89" y="276"/>
                    <a:pt x="89" y="275"/>
                  </a:cubicBezTo>
                  <a:cubicBezTo>
                    <a:pt x="89" y="275"/>
                    <a:pt x="89" y="274"/>
                    <a:pt x="89" y="274"/>
                  </a:cubicBezTo>
                  <a:cubicBezTo>
                    <a:pt x="90" y="274"/>
                    <a:pt x="88" y="274"/>
                    <a:pt x="88" y="274"/>
                  </a:cubicBezTo>
                  <a:cubicBezTo>
                    <a:pt x="88" y="274"/>
                    <a:pt x="87" y="274"/>
                    <a:pt x="87" y="273"/>
                  </a:cubicBezTo>
                  <a:cubicBezTo>
                    <a:pt x="86" y="273"/>
                    <a:pt x="86" y="273"/>
                    <a:pt x="86" y="273"/>
                  </a:cubicBezTo>
                  <a:cubicBezTo>
                    <a:pt x="86" y="273"/>
                    <a:pt x="86" y="273"/>
                    <a:pt x="86" y="272"/>
                  </a:cubicBezTo>
                  <a:cubicBezTo>
                    <a:pt x="85" y="272"/>
                    <a:pt x="85" y="271"/>
                    <a:pt x="85" y="271"/>
                  </a:cubicBezTo>
                  <a:cubicBezTo>
                    <a:pt x="85" y="270"/>
                    <a:pt x="85" y="269"/>
                    <a:pt x="84" y="268"/>
                  </a:cubicBezTo>
                  <a:cubicBezTo>
                    <a:pt x="83" y="268"/>
                    <a:pt x="83" y="267"/>
                    <a:pt x="83" y="266"/>
                  </a:cubicBezTo>
                  <a:cubicBezTo>
                    <a:pt x="86" y="264"/>
                    <a:pt x="87" y="261"/>
                    <a:pt x="88" y="257"/>
                  </a:cubicBezTo>
                  <a:cubicBezTo>
                    <a:pt x="89" y="257"/>
                    <a:pt x="89" y="256"/>
                    <a:pt x="89" y="256"/>
                  </a:cubicBezTo>
                  <a:cubicBezTo>
                    <a:pt x="89" y="255"/>
                    <a:pt x="89" y="255"/>
                    <a:pt x="89" y="255"/>
                  </a:cubicBezTo>
                  <a:cubicBezTo>
                    <a:pt x="89" y="254"/>
                    <a:pt x="89" y="254"/>
                    <a:pt x="89" y="253"/>
                  </a:cubicBezTo>
                  <a:cubicBezTo>
                    <a:pt x="89" y="253"/>
                    <a:pt x="89" y="253"/>
                    <a:pt x="89" y="253"/>
                  </a:cubicBezTo>
                  <a:cubicBezTo>
                    <a:pt x="89" y="253"/>
                    <a:pt x="89" y="252"/>
                    <a:pt x="90" y="252"/>
                  </a:cubicBezTo>
                  <a:cubicBezTo>
                    <a:pt x="90" y="251"/>
                    <a:pt x="90" y="250"/>
                    <a:pt x="90" y="249"/>
                  </a:cubicBezTo>
                  <a:cubicBezTo>
                    <a:pt x="90" y="248"/>
                    <a:pt x="90" y="247"/>
                    <a:pt x="90" y="246"/>
                  </a:cubicBezTo>
                  <a:cubicBezTo>
                    <a:pt x="90" y="246"/>
                    <a:pt x="90" y="245"/>
                    <a:pt x="90" y="244"/>
                  </a:cubicBezTo>
                  <a:cubicBezTo>
                    <a:pt x="91" y="243"/>
                    <a:pt x="90" y="242"/>
                    <a:pt x="91" y="241"/>
                  </a:cubicBezTo>
                  <a:cubicBezTo>
                    <a:pt x="91" y="240"/>
                    <a:pt x="92" y="239"/>
                    <a:pt x="93" y="238"/>
                  </a:cubicBezTo>
                  <a:cubicBezTo>
                    <a:pt x="93" y="237"/>
                    <a:pt x="93" y="234"/>
                    <a:pt x="93" y="233"/>
                  </a:cubicBezTo>
                  <a:cubicBezTo>
                    <a:pt x="92" y="233"/>
                    <a:pt x="92" y="232"/>
                    <a:pt x="91" y="231"/>
                  </a:cubicBezTo>
                  <a:cubicBezTo>
                    <a:pt x="91" y="230"/>
                    <a:pt x="91" y="230"/>
                    <a:pt x="91" y="229"/>
                  </a:cubicBezTo>
                  <a:cubicBezTo>
                    <a:pt x="90" y="229"/>
                    <a:pt x="90" y="228"/>
                    <a:pt x="90" y="228"/>
                  </a:cubicBezTo>
                  <a:cubicBezTo>
                    <a:pt x="90" y="227"/>
                    <a:pt x="90" y="226"/>
                    <a:pt x="90" y="225"/>
                  </a:cubicBezTo>
                  <a:cubicBezTo>
                    <a:pt x="90" y="224"/>
                    <a:pt x="90" y="223"/>
                    <a:pt x="89" y="222"/>
                  </a:cubicBezTo>
                  <a:cubicBezTo>
                    <a:pt x="89" y="221"/>
                    <a:pt x="88" y="220"/>
                    <a:pt x="88" y="220"/>
                  </a:cubicBezTo>
                  <a:cubicBezTo>
                    <a:pt x="88" y="219"/>
                    <a:pt x="87" y="217"/>
                    <a:pt x="87" y="217"/>
                  </a:cubicBezTo>
                  <a:cubicBezTo>
                    <a:pt x="86" y="216"/>
                    <a:pt x="86" y="215"/>
                    <a:pt x="87" y="215"/>
                  </a:cubicBezTo>
                  <a:cubicBezTo>
                    <a:pt x="87" y="214"/>
                    <a:pt x="88" y="213"/>
                    <a:pt x="88" y="212"/>
                  </a:cubicBezTo>
                  <a:cubicBezTo>
                    <a:pt x="88" y="211"/>
                    <a:pt x="88" y="210"/>
                    <a:pt x="87" y="210"/>
                  </a:cubicBezTo>
                  <a:cubicBezTo>
                    <a:pt x="86" y="208"/>
                    <a:pt x="88" y="207"/>
                    <a:pt x="87" y="206"/>
                  </a:cubicBezTo>
                  <a:cubicBezTo>
                    <a:pt x="87" y="206"/>
                    <a:pt x="86" y="205"/>
                    <a:pt x="86" y="205"/>
                  </a:cubicBezTo>
                  <a:cubicBezTo>
                    <a:pt x="85" y="204"/>
                    <a:pt x="86" y="204"/>
                    <a:pt x="85" y="203"/>
                  </a:cubicBezTo>
                  <a:cubicBezTo>
                    <a:pt x="85" y="203"/>
                    <a:pt x="85" y="204"/>
                    <a:pt x="84" y="204"/>
                  </a:cubicBezTo>
                  <a:cubicBezTo>
                    <a:pt x="84" y="204"/>
                    <a:pt x="83" y="204"/>
                    <a:pt x="82" y="203"/>
                  </a:cubicBezTo>
                  <a:cubicBezTo>
                    <a:pt x="82" y="203"/>
                    <a:pt x="81" y="202"/>
                    <a:pt x="81" y="202"/>
                  </a:cubicBezTo>
                  <a:cubicBezTo>
                    <a:pt x="81" y="202"/>
                    <a:pt x="80" y="202"/>
                    <a:pt x="80" y="203"/>
                  </a:cubicBezTo>
                  <a:cubicBezTo>
                    <a:pt x="80" y="203"/>
                    <a:pt x="79" y="203"/>
                    <a:pt x="79" y="203"/>
                  </a:cubicBezTo>
                  <a:cubicBezTo>
                    <a:pt x="79" y="203"/>
                    <a:pt x="79" y="203"/>
                    <a:pt x="79" y="203"/>
                  </a:cubicBezTo>
                  <a:cubicBezTo>
                    <a:pt x="79" y="202"/>
                    <a:pt x="79" y="201"/>
                    <a:pt x="79" y="200"/>
                  </a:cubicBezTo>
                  <a:cubicBezTo>
                    <a:pt x="79" y="199"/>
                    <a:pt x="79" y="199"/>
                    <a:pt x="79" y="198"/>
                  </a:cubicBezTo>
                  <a:cubicBezTo>
                    <a:pt x="79" y="198"/>
                    <a:pt x="79" y="197"/>
                    <a:pt x="79" y="197"/>
                  </a:cubicBezTo>
                  <a:cubicBezTo>
                    <a:pt x="79" y="197"/>
                    <a:pt x="79" y="197"/>
                    <a:pt x="79" y="197"/>
                  </a:cubicBezTo>
                  <a:cubicBezTo>
                    <a:pt x="79" y="197"/>
                    <a:pt x="79" y="197"/>
                    <a:pt x="79" y="197"/>
                  </a:cubicBezTo>
                  <a:cubicBezTo>
                    <a:pt x="79" y="197"/>
                    <a:pt x="79" y="196"/>
                    <a:pt x="79" y="196"/>
                  </a:cubicBezTo>
                  <a:cubicBezTo>
                    <a:pt x="79" y="196"/>
                    <a:pt x="79" y="196"/>
                    <a:pt x="79" y="195"/>
                  </a:cubicBezTo>
                  <a:cubicBezTo>
                    <a:pt x="79" y="195"/>
                    <a:pt x="79" y="194"/>
                    <a:pt x="79" y="193"/>
                  </a:cubicBezTo>
                  <a:cubicBezTo>
                    <a:pt x="79" y="192"/>
                    <a:pt x="79" y="192"/>
                    <a:pt x="79" y="191"/>
                  </a:cubicBezTo>
                  <a:cubicBezTo>
                    <a:pt x="79" y="191"/>
                    <a:pt x="80" y="191"/>
                    <a:pt x="80" y="191"/>
                  </a:cubicBezTo>
                  <a:cubicBezTo>
                    <a:pt x="80" y="190"/>
                    <a:pt x="80" y="190"/>
                    <a:pt x="80" y="190"/>
                  </a:cubicBezTo>
                  <a:cubicBezTo>
                    <a:pt x="80" y="189"/>
                    <a:pt x="80" y="189"/>
                    <a:pt x="80" y="188"/>
                  </a:cubicBezTo>
                  <a:cubicBezTo>
                    <a:pt x="80" y="188"/>
                    <a:pt x="80" y="188"/>
                    <a:pt x="80" y="188"/>
                  </a:cubicBezTo>
                  <a:cubicBezTo>
                    <a:pt x="80" y="188"/>
                    <a:pt x="79" y="187"/>
                    <a:pt x="80" y="187"/>
                  </a:cubicBezTo>
                  <a:cubicBezTo>
                    <a:pt x="80" y="185"/>
                    <a:pt x="81" y="185"/>
                    <a:pt x="82" y="184"/>
                  </a:cubicBezTo>
                  <a:cubicBezTo>
                    <a:pt x="82" y="184"/>
                    <a:pt x="82" y="184"/>
                    <a:pt x="82" y="184"/>
                  </a:cubicBezTo>
                  <a:cubicBezTo>
                    <a:pt x="83" y="184"/>
                    <a:pt x="83" y="183"/>
                    <a:pt x="83" y="182"/>
                  </a:cubicBezTo>
                  <a:cubicBezTo>
                    <a:pt x="84" y="182"/>
                    <a:pt x="84" y="181"/>
                    <a:pt x="84" y="181"/>
                  </a:cubicBezTo>
                  <a:cubicBezTo>
                    <a:pt x="84" y="181"/>
                    <a:pt x="85" y="181"/>
                    <a:pt x="85" y="180"/>
                  </a:cubicBezTo>
                  <a:cubicBezTo>
                    <a:pt x="85" y="180"/>
                    <a:pt x="85" y="180"/>
                    <a:pt x="85" y="180"/>
                  </a:cubicBezTo>
                  <a:cubicBezTo>
                    <a:pt x="85" y="180"/>
                    <a:pt x="85" y="179"/>
                    <a:pt x="86" y="179"/>
                  </a:cubicBezTo>
                  <a:cubicBezTo>
                    <a:pt x="86" y="179"/>
                    <a:pt x="86" y="179"/>
                    <a:pt x="86" y="179"/>
                  </a:cubicBezTo>
                  <a:cubicBezTo>
                    <a:pt x="86" y="178"/>
                    <a:pt x="86" y="178"/>
                    <a:pt x="86" y="178"/>
                  </a:cubicBezTo>
                  <a:cubicBezTo>
                    <a:pt x="86" y="178"/>
                    <a:pt x="86" y="178"/>
                    <a:pt x="86" y="178"/>
                  </a:cubicBezTo>
                  <a:cubicBezTo>
                    <a:pt x="86" y="178"/>
                    <a:pt x="85" y="177"/>
                    <a:pt x="85" y="177"/>
                  </a:cubicBezTo>
                  <a:cubicBezTo>
                    <a:pt x="85" y="176"/>
                    <a:pt x="86" y="176"/>
                    <a:pt x="86" y="176"/>
                  </a:cubicBezTo>
                  <a:cubicBezTo>
                    <a:pt x="86" y="175"/>
                    <a:pt x="86" y="175"/>
                    <a:pt x="86" y="175"/>
                  </a:cubicBezTo>
                  <a:cubicBezTo>
                    <a:pt x="86" y="174"/>
                    <a:pt x="86" y="172"/>
                    <a:pt x="87" y="172"/>
                  </a:cubicBezTo>
                  <a:cubicBezTo>
                    <a:pt x="88" y="171"/>
                    <a:pt x="88" y="171"/>
                    <a:pt x="88" y="170"/>
                  </a:cubicBezTo>
                  <a:cubicBezTo>
                    <a:pt x="88" y="170"/>
                    <a:pt x="88" y="169"/>
                    <a:pt x="88" y="169"/>
                  </a:cubicBezTo>
                  <a:cubicBezTo>
                    <a:pt x="88" y="168"/>
                    <a:pt x="88" y="168"/>
                    <a:pt x="88" y="167"/>
                  </a:cubicBezTo>
                  <a:cubicBezTo>
                    <a:pt x="88" y="167"/>
                    <a:pt x="89" y="166"/>
                    <a:pt x="89" y="166"/>
                  </a:cubicBezTo>
                  <a:cubicBezTo>
                    <a:pt x="89" y="166"/>
                    <a:pt x="89" y="165"/>
                    <a:pt x="89" y="164"/>
                  </a:cubicBezTo>
                  <a:cubicBezTo>
                    <a:pt x="90" y="164"/>
                    <a:pt x="90" y="164"/>
                    <a:pt x="91" y="163"/>
                  </a:cubicBezTo>
                  <a:cubicBezTo>
                    <a:pt x="91" y="163"/>
                    <a:pt x="91" y="163"/>
                    <a:pt x="91" y="163"/>
                  </a:cubicBezTo>
                  <a:cubicBezTo>
                    <a:pt x="92" y="162"/>
                    <a:pt x="92" y="162"/>
                    <a:pt x="92" y="161"/>
                  </a:cubicBezTo>
                  <a:cubicBezTo>
                    <a:pt x="92" y="160"/>
                    <a:pt x="93" y="160"/>
                    <a:pt x="93" y="160"/>
                  </a:cubicBezTo>
                  <a:cubicBezTo>
                    <a:pt x="93" y="159"/>
                    <a:pt x="93" y="159"/>
                    <a:pt x="93" y="159"/>
                  </a:cubicBezTo>
                  <a:cubicBezTo>
                    <a:pt x="94" y="159"/>
                    <a:pt x="95" y="159"/>
                    <a:pt x="95" y="158"/>
                  </a:cubicBezTo>
                  <a:cubicBezTo>
                    <a:pt x="95" y="158"/>
                    <a:pt x="95" y="157"/>
                    <a:pt x="95" y="157"/>
                  </a:cubicBezTo>
                  <a:cubicBezTo>
                    <a:pt x="95" y="156"/>
                    <a:pt x="96" y="156"/>
                    <a:pt x="96" y="156"/>
                  </a:cubicBezTo>
                  <a:cubicBezTo>
                    <a:pt x="96" y="155"/>
                    <a:pt x="96" y="155"/>
                    <a:pt x="96" y="154"/>
                  </a:cubicBezTo>
                  <a:cubicBezTo>
                    <a:pt x="97" y="154"/>
                    <a:pt x="97" y="153"/>
                    <a:pt x="97" y="152"/>
                  </a:cubicBezTo>
                  <a:cubicBezTo>
                    <a:pt x="97" y="152"/>
                    <a:pt x="97" y="151"/>
                    <a:pt x="97" y="150"/>
                  </a:cubicBezTo>
                  <a:cubicBezTo>
                    <a:pt x="98" y="150"/>
                    <a:pt x="98" y="150"/>
                    <a:pt x="98" y="149"/>
                  </a:cubicBezTo>
                  <a:cubicBezTo>
                    <a:pt x="98" y="149"/>
                    <a:pt x="98" y="149"/>
                    <a:pt x="99" y="149"/>
                  </a:cubicBezTo>
                  <a:cubicBezTo>
                    <a:pt x="99" y="149"/>
                    <a:pt x="99" y="148"/>
                    <a:pt x="99" y="148"/>
                  </a:cubicBezTo>
                  <a:cubicBezTo>
                    <a:pt x="99" y="147"/>
                    <a:pt x="100" y="147"/>
                    <a:pt x="100" y="147"/>
                  </a:cubicBezTo>
                  <a:cubicBezTo>
                    <a:pt x="100" y="146"/>
                    <a:pt x="100" y="146"/>
                    <a:pt x="100" y="146"/>
                  </a:cubicBezTo>
                  <a:cubicBezTo>
                    <a:pt x="101" y="145"/>
                    <a:pt x="101" y="145"/>
                    <a:pt x="101" y="144"/>
                  </a:cubicBezTo>
                  <a:cubicBezTo>
                    <a:pt x="101" y="144"/>
                    <a:pt x="101" y="144"/>
                    <a:pt x="101" y="144"/>
                  </a:cubicBezTo>
                  <a:cubicBezTo>
                    <a:pt x="100" y="144"/>
                    <a:pt x="100" y="143"/>
                    <a:pt x="100" y="143"/>
                  </a:cubicBezTo>
                  <a:cubicBezTo>
                    <a:pt x="100" y="142"/>
                    <a:pt x="100" y="141"/>
                    <a:pt x="101" y="141"/>
                  </a:cubicBezTo>
                  <a:cubicBezTo>
                    <a:pt x="101" y="141"/>
                    <a:pt x="101" y="140"/>
                    <a:pt x="101" y="140"/>
                  </a:cubicBezTo>
                  <a:cubicBezTo>
                    <a:pt x="101" y="139"/>
                    <a:pt x="102" y="139"/>
                    <a:pt x="102" y="139"/>
                  </a:cubicBezTo>
                  <a:cubicBezTo>
                    <a:pt x="103" y="138"/>
                    <a:pt x="104" y="138"/>
                    <a:pt x="104" y="137"/>
                  </a:cubicBezTo>
                  <a:cubicBezTo>
                    <a:pt x="104" y="137"/>
                    <a:pt x="105" y="136"/>
                    <a:pt x="105" y="136"/>
                  </a:cubicBezTo>
                  <a:cubicBezTo>
                    <a:pt x="105" y="136"/>
                    <a:pt x="105" y="136"/>
                    <a:pt x="106" y="136"/>
                  </a:cubicBezTo>
                  <a:cubicBezTo>
                    <a:pt x="106" y="136"/>
                    <a:pt x="106" y="135"/>
                    <a:pt x="106" y="135"/>
                  </a:cubicBezTo>
                  <a:cubicBezTo>
                    <a:pt x="107" y="135"/>
                    <a:pt x="107" y="135"/>
                    <a:pt x="107" y="135"/>
                  </a:cubicBezTo>
                  <a:cubicBezTo>
                    <a:pt x="107" y="135"/>
                    <a:pt x="107" y="134"/>
                    <a:pt x="107" y="134"/>
                  </a:cubicBezTo>
                  <a:cubicBezTo>
                    <a:pt x="108" y="134"/>
                    <a:pt x="108" y="134"/>
                    <a:pt x="108" y="134"/>
                  </a:cubicBezTo>
                  <a:cubicBezTo>
                    <a:pt x="108" y="134"/>
                    <a:pt x="109" y="133"/>
                    <a:pt x="109" y="133"/>
                  </a:cubicBezTo>
                  <a:cubicBezTo>
                    <a:pt x="109" y="133"/>
                    <a:pt x="109" y="133"/>
                    <a:pt x="109" y="133"/>
                  </a:cubicBezTo>
                  <a:cubicBezTo>
                    <a:pt x="109" y="132"/>
                    <a:pt x="110" y="132"/>
                    <a:pt x="110" y="132"/>
                  </a:cubicBezTo>
                  <a:cubicBezTo>
                    <a:pt x="111" y="132"/>
                    <a:pt x="111" y="132"/>
                    <a:pt x="111" y="132"/>
                  </a:cubicBezTo>
                  <a:cubicBezTo>
                    <a:pt x="111" y="132"/>
                    <a:pt x="111" y="132"/>
                    <a:pt x="111" y="132"/>
                  </a:cubicBezTo>
                  <a:cubicBezTo>
                    <a:pt x="111" y="132"/>
                    <a:pt x="111" y="132"/>
                    <a:pt x="111" y="132"/>
                  </a:cubicBezTo>
                  <a:cubicBezTo>
                    <a:pt x="111" y="130"/>
                    <a:pt x="111" y="129"/>
                    <a:pt x="112" y="128"/>
                  </a:cubicBezTo>
                  <a:cubicBezTo>
                    <a:pt x="112" y="127"/>
                    <a:pt x="112" y="127"/>
                    <a:pt x="112" y="126"/>
                  </a:cubicBezTo>
                  <a:cubicBezTo>
                    <a:pt x="112" y="125"/>
                    <a:pt x="113" y="124"/>
                    <a:pt x="114" y="124"/>
                  </a:cubicBezTo>
                  <a:cubicBezTo>
                    <a:pt x="114" y="123"/>
                    <a:pt x="114" y="123"/>
                    <a:pt x="115" y="122"/>
                  </a:cubicBezTo>
                  <a:cubicBezTo>
                    <a:pt x="115" y="122"/>
                    <a:pt x="115" y="122"/>
                    <a:pt x="115" y="122"/>
                  </a:cubicBezTo>
                  <a:cubicBezTo>
                    <a:pt x="115" y="122"/>
                    <a:pt x="115" y="122"/>
                    <a:pt x="115" y="122"/>
                  </a:cubicBezTo>
                  <a:cubicBezTo>
                    <a:pt x="115" y="122"/>
                    <a:pt x="115" y="122"/>
                    <a:pt x="115" y="122"/>
                  </a:cubicBezTo>
                  <a:cubicBezTo>
                    <a:pt x="115" y="122"/>
                    <a:pt x="115" y="122"/>
                    <a:pt x="115" y="122"/>
                  </a:cubicBezTo>
                  <a:cubicBezTo>
                    <a:pt x="116" y="120"/>
                    <a:pt x="118" y="120"/>
                    <a:pt x="118" y="119"/>
                  </a:cubicBezTo>
                  <a:cubicBezTo>
                    <a:pt x="119" y="119"/>
                    <a:pt x="120" y="118"/>
                    <a:pt x="121" y="118"/>
                  </a:cubicBezTo>
                  <a:cubicBezTo>
                    <a:pt x="122" y="118"/>
                    <a:pt x="123" y="118"/>
                    <a:pt x="124" y="118"/>
                  </a:cubicBezTo>
                  <a:cubicBezTo>
                    <a:pt x="125" y="118"/>
                    <a:pt x="126" y="118"/>
                    <a:pt x="126" y="117"/>
                  </a:cubicBezTo>
                  <a:cubicBezTo>
                    <a:pt x="127" y="117"/>
                    <a:pt x="127" y="117"/>
                    <a:pt x="127" y="117"/>
                  </a:cubicBezTo>
                  <a:cubicBezTo>
                    <a:pt x="128" y="117"/>
                    <a:pt x="128" y="116"/>
                    <a:pt x="129" y="115"/>
                  </a:cubicBezTo>
                  <a:cubicBezTo>
                    <a:pt x="130" y="114"/>
                    <a:pt x="131" y="114"/>
                    <a:pt x="132" y="113"/>
                  </a:cubicBezTo>
                  <a:cubicBezTo>
                    <a:pt x="132" y="112"/>
                    <a:pt x="133" y="111"/>
                    <a:pt x="133" y="111"/>
                  </a:cubicBezTo>
                  <a:cubicBezTo>
                    <a:pt x="134" y="110"/>
                    <a:pt x="135" y="110"/>
                    <a:pt x="135" y="110"/>
                  </a:cubicBezTo>
                  <a:cubicBezTo>
                    <a:pt x="136" y="110"/>
                    <a:pt x="137" y="109"/>
                    <a:pt x="137" y="108"/>
                  </a:cubicBezTo>
                  <a:cubicBezTo>
                    <a:pt x="137" y="108"/>
                    <a:pt x="137" y="107"/>
                    <a:pt x="138" y="107"/>
                  </a:cubicBezTo>
                  <a:cubicBezTo>
                    <a:pt x="138" y="107"/>
                    <a:pt x="138" y="106"/>
                    <a:pt x="139" y="106"/>
                  </a:cubicBezTo>
                  <a:cubicBezTo>
                    <a:pt x="139" y="105"/>
                    <a:pt x="139" y="104"/>
                    <a:pt x="139" y="103"/>
                  </a:cubicBezTo>
                  <a:cubicBezTo>
                    <a:pt x="139" y="102"/>
                    <a:pt x="141" y="100"/>
                    <a:pt x="142" y="99"/>
                  </a:cubicBezTo>
                  <a:cubicBezTo>
                    <a:pt x="142" y="99"/>
                    <a:pt x="142" y="99"/>
                    <a:pt x="143" y="99"/>
                  </a:cubicBezTo>
                  <a:cubicBezTo>
                    <a:pt x="143" y="98"/>
                    <a:pt x="143" y="98"/>
                    <a:pt x="143" y="97"/>
                  </a:cubicBezTo>
                  <a:cubicBezTo>
                    <a:pt x="144" y="97"/>
                    <a:pt x="144" y="96"/>
                    <a:pt x="144" y="95"/>
                  </a:cubicBezTo>
                  <a:cubicBezTo>
                    <a:pt x="145" y="94"/>
                    <a:pt x="145" y="94"/>
                    <a:pt x="145" y="93"/>
                  </a:cubicBezTo>
                  <a:cubicBezTo>
                    <a:pt x="145" y="92"/>
                    <a:pt x="145" y="91"/>
                    <a:pt x="144" y="90"/>
                  </a:cubicBezTo>
                  <a:cubicBezTo>
                    <a:pt x="144" y="90"/>
                    <a:pt x="143" y="89"/>
                    <a:pt x="143" y="89"/>
                  </a:cubicBezTo>
                  <a:cubicBezTo>
                    <a:pt x="143" y="88"/>
                    <a:pt x="143" y="88"/>
                    <a:pt x="143" y="87"/>
                  </a:cubicBezTo>
                  <a:cubicBezTo>
                    <a:pt x="143" y="86"/>
                    <a:pt x="143" y="84"/>
                    <a:pt x="142" y="83"/>
                  </a:cubicBezTo>
                  <a:cubicBezTo>
                    <a:pt x="141" y="83"/>
                    <a:pt x="141" y="82"/>
                    <a:pt x="141" y="82"/>
                  </a:cubicBezTo>
                  <a:cubicBezTo>
                    <a:pt x="141" y="81"/>
                    <a:pt x="141" y="80"/>
                    <a:pt x="141" y="79"/>
                  </a:cubicBezTo>
                  <a:cubicBezTo>
                    <a:pt x="141" y="79"/>
                    <a:pt x="142" y="78"/>
                    <a:pt x="142" y="77"/>
                  </a:cubicBezTo>
                  <a:cubicBezTo>
                    <a:pt x="142" y="77"/>
                    <a:pt x="142" y="76"/>
                    <a:pt x="142" y="75"/>
                  </a:cubicBezTo>
                  <a:cubicBezTo>
                    <a:pt x="142" y="75"/>
                    <a:pt x="143" y="74"/>
                    <a:pt x="143" y="74"/>
                  </a:cubicBezTo>
                  <a:cubicBezTo>
                    <a:pt x="144" y="73"/>
                    <a:pt x="145" y="72"/>
                    <a:pt x="146" y="70"/>
                  </a:cubicBezTo>
                  <a:cubicBezTo>
                    <a:pt x="146" y="70"/>
                    <a:pt x="148" y="69"/>
                    <a:pt x="147" y="68"/>
                  </a:cubicBezTo>
                  <a:cubicBezTo>
                    <a:pt x="147" y="67"/>
                    <a:pt x="147" y="66"/>
                    <a:pt x="147" y="65"/>
                  </a:cubicBezTo>
                  <a:cubicBezTo>
                    <a:pt x="147" y="65"/>
                    <a:pt x="147" y="64"/>
                    <a:pt x="146" y="64"/>
                  </a:cubicBezTo>
                  <a:cubicBezTo>
                    <a:pt x="146" y="63"/>
                    <a:pt x="146" y="63"/>
                    <a:pt x="146" y="63"/>
                  </a:cubicBezTo>
                  <a:cubicBezTo>
                    <a:pt x="145" y="63"/>
                    <a:pt x="145" y="62"/>
                    <a:pt x="145" y="62"/>
                  </a:cubicBezTo>
                  <a:cubicBezTo>
                    <a:pt x="146" y="61"/>
                    <a:pt x="146" y="61"/>
                    <a:pt x="146" y="61"/>
                  </a:cubicBezTo>
                  <a:cubicBezTo>
                    <a:pt x="147" y="60"/>
                    <a:pt x="148" y="60"/>
                    <a:pt x="148" y="59"/>
                  </a:cubicBezTo>
                  <a:cubicBezTo>
                    <a:pt x="149" y="59"/>
                    <a:pt x="149" y="58"/>
                    <a:pt x="150" y="58"/>
                  </a:cubicBezTo>
                  <a:cubicBezTo>
                    <a:pt x="151" y="57"/>
                    <a:pt x="151" y="56"/>
                    <a:pt x="151" y="56"/>
                  </a:cubicBezTo>
                  <a:cubicBezTo>
                    <a:pt x="152" y="55"/>
                    <a:pt x="153" y="54"/>
                    <a:pt x="154" y="54"/>
                  </a:cubicBezTo>
                  <a:cubicBezTo>
                    <a:pt x="156" y="53"/>
                    <a:pt x="157" y="52"/>
                    <a:pt x="159" y="52"/>
                  </a:cubicBezTo>
                  <a:cubicBezTo>
                    <a:pt x="159" y="51"/>
                    <a:pt x="160" y="51"/>
                    <a:pt x="160" y="50"/>
                  </a:cubicBezTo>
                  <a:cubicBezTo>
                    <a:pt x="161" y="50"/>
                    <a:pt x="161" y="50"/>
                    <a:pt x="161" y="50"/>
                  </a:cubicBezTo>
                  <a:cubicBezTo>
                    <a:pt x="161" y="50"/>
                    <a:pt x="161" y="49"/>
                    <a:pt x="162" y="49"/>
                  </a:cubicBezTo>
                  <a:cubicBezTo>
                    <a:pt x="162" y="48"/>
                    <a:pt x="163" y="48"/>
                    <a:pt x="164" y="47"/>
                  </a:cubicBezTo>
                  <a:cubicBezTo>
                    <a:pt x="166" y="47"/>
                    <a:pt x="168" y="45"/>
                    <a:pt x="170" y="44"/>
                  </a:cubicBezTo>
                  <a:cubicBezTo>
                    <a:pt x="171" y="44"/>
                    <a:pt x="170" y="43"/>
                    <a:pt x="171" y="42"/>
                  </a:cubicBezTo>
                  <a:cubicBezTo>
                    <a:pt x="172" y="42"/>
                    <a:pt x="173" y="41"/>
                    <a:pt x="173" y="40"/>
                  </a:cubicBezTo>
                  <a:cubicBezTo>
                    <a:pt x="173" y="39"/>
                    <a:pt x="173" y="39"/>
                    <a:pt x="173" y="38"/>
                  </a:cubicBezTo>
                  <a:cubicBezTo>
                    <a:pt x="174" y="38"/>
                    <a:pt x="174" y="37"/>
                    <a:pt x="174" y="37"/>
                  </a:cubicBezTo>
                  <a:cubicBezTo>
                    <a:pt x="175" y="36"/>
                    <a:pt x="174" y="36"/>
                    <a:pt x="174" y="35"/>
                  </a:cubicBezTo>
                  <a:cubicBezTo>
                    <a:pt x="173" y="34"/>
                    <a:pt x="173" y="33"/>
                    <a:pt x="173" y="33"/>
                  </a:cubicBezTo>
                  <a:cubicBezTo>
                    <a:pt x="173" y="32"/>
                    <a:pt x="174" y="31"/>
                    <a:pt x="174" y="31"/>
                  </a:cubicBezTo>
                  <a:cubicBezTo>
                    <a:pt x="174" y="30"/>
                    <a:pt x="176" y="29"/>
                    <a:pt x="175" y="27"/>
                  </a:cubicBezTo>
                  <a:cubicBezTo>
                    <a:pt x="175" y="26"/>
                    <a:pt x="176" y="26"/>
                    <a:pt x="176" y="25"/>
                  </a:cubicBezTo>
                  <a:cubicBezTo>
                    <a:pt x="176" y="24"/>
                    <a:pt x="176" y="23"/>
                    <a:pt x="176" y="22"/>
                  </a:cubicBezTo>
                  <a:cubicBezTo>
                    <a:pt x="176" y="21"/>
                    <a:pt x="176" y="21"/>
                    <a:pt x="176" y="20"/>
                  </a:cubicBezTo>
                  <a:cubicBezTo>
                    <a:pt x="176" y="20"/>
                    <a:pt x="176" y="20"/>
                    <a:pt x="177" y="20"/>
                  </a:cubicBezTo>
                  <a:cubicBezTo>
                    <a:pt x="177" y="20"/>
                    <a:pt x="178" y="20"/>
                    <a:pt x="178" y="20"/>
                  </a:cubicBezTo>
                  <a:cubicBezTo>
                    <a:pt x="179" y="21"/>
                    <a:pt x="180" y="21"/>
                    <a:pt x="181" y="21"/>
                  </a:cubicBezTo>
                  <a:cubicBezTo>
                    <a:pt x="181" y="20"/>
                    <a:pt x="182" y="20"/>
                    <a:pt x="182" y="20"/>
                  </a:cubicBezTo>
                  <a:cubicBezTo>
                    <a:pt x="183" y="21"/>
                    <a:pt x="183" y="21"/>
                    <a:pt x="183" y="22"/>
                  </a:cubicBezTo>
                  <a:cubicBezTo>
                    <a:pt x="183" y="23"/>
                    <a:pt x="183" y="23"/>
                    <a:pt x="183" y="24"/>
                  </a:cubicBezTo>
                  <a:cubicBezTo>
                    <a:pt x="183" y="25"/>
                    <a:pt x="184" y="25"/>
                    <a:pt x="185" y="25"/>
                  </a:cubicBezTo>
                  <a:cubicBezTo>
                    <a:pt x="185" y="26"/>
                    <a:pt x="186" y="26"/>
                    <a:pt x="187" y="27"/>
                  </a:cubicBezTo>
                  <a:cubicBezTo>
                    <a:pt x="187" y="27"/>
                    <a:pt x="188" y="27"/>
                    <a:pt x="188" y="28"/>
                  </a:cubicBezTo>
                  <a:cubicBezTo>
                    <a:pt x="189" y="28"/>
                    <a:pt x="190" y="28"/>
                    <a:pt x="191" y="28"/>
                  </a:cubicBezTo>
                  <a:cubicBezTo>
                    <a:pt x="191" y="27"/>
                    <a:pt x="192" y="27"/>
                    <a:pt x="193" y="27"/>
                  </a:cubicBezTo>
                  <a:cubicBezTo>
                    <a:pt x="194" y="28"/>
                    <a:pt x="195" y="27"/>
                    <a:pt x="196" y="27"/>
                  </a:cubicBezTo>
                  <a:cubicBezTo>
                    <a:pt x="197" y="27"/>
                    <a:pt x="197" y="27"/>
                    <a:pt x="197" y="27"/>
                  </a:cubicBezTo>
                  <a:cubicBezTo>
                    <a:pt x="197" y="27"/>
                    <a:pt x="198" y="27"/>
                    <a:pt x="199" y="28"/>
                  </a:cubicBezTo>
                  <a:cubicBezTo>
                    <a:pt x="199" y="28"/>
                    <a:pt x="200" y="27"/>
                    <a:pt x="200" y="27"/>
                  </a:cubicBezTo>
                  <a:cubicBezTo>
                    <a:pt x="201" y="27"/>
                    <a:pt x="203" y="27"/>
                    <a:pt x="204" y="26"/>
                  </a:cubicBezTo>
                  <a:cubicBezTo>
                    <a:pt x="204" y="26"/>
                    <a:pt x="204" y="25"/>
                    <a:pt x="205" y="25"/>
                  </a:cubicBezTo>
                  <a:cubicBezTo>
                    <a:pt x="205" y="25"/>
                    <a:pt x="205" y="25"/>
                    <a:pt x="205" y="25"/>
                  </a:cubicBezTo>
                  <a:cubicBezTo>
                    <a:pt x="206" y="26"/>
                    <a:pt x="206" y="27"/>
                    <a:pt x="207" y="27"/>
                  </a:cubicBezTo>
                  <a:cubicBezTo>
                    <a:pt x="208" y="29"/>
                    <a:pt x="208" y="29"/>
                    <a:pt x="209" y="29"/>
                  </a:cubicBezTo>
                  <a:cubicBezTo>
                    <a:pt x="211" y="29"/>
                    <a:pt x="213" y="29"/>
                    <a:pt x="214" y="29"/>
                  </a:cubicBezTo>
                  <a:cubicBezTo>
                    <a:pt x="215" y="29"/>
                    <a:pt x="215" y="29"/>
                    <a:pt x="215" y="29"/>
                  </a:cubicBezTo>
                  <a:cubicBezTo>
                    <a:pt x="214" y="29"/>
                    <a:pt x="214" y="29"/>
                    <a:pt x="214" y="29"/>
                  </a:cubicBezTo>
                  <a:cubicBezTo>
                    <a:pt x="215" y="29"/>
                    <a:pt x="215" y="29"/>
                    <a:pt x="215" y="29"/>
                  </a:cubicBezTo>
                  <a:cubicBezTo>
                    <a:pt x="215" y="29"/>
                    <a:pt x="215" y="29"/>
                    <a:pt x="215" y="29"/>
                  </a:cubicBezTo>
                  <a:cubicBezTo>
                    <a:pt x="216" y="29"/>
                    <a:pt x="216" y="29"/>
                    <a:pt x="216" y="29"/>
                  </a:cubicBezTo>
                  <a:cubicBezTo>
                    <a:pt x="216" y="28"/>
                    <a:pt x="217" y="28"/>
                    <a:pt x="217" y="28"/>
                  </a:cubicBezTo>
                  <a:cubicBezTo>
                    <a:pt x="218" y="28"/>
                    <a:pt x="218" y="28"/>
                    <a:pt x="219" y="28"/>
                  </a:cubicBezTo>
                  <a:cubicBezTo>
                    <a:pt x="219" y="28"/>
                    <a:pt x="219" y="28"/>
                    <a:pt x="219" y="28"/>
                  </a:cubicBezTo>
                  <a:cubicBezTo>
                    <a:pt x="219" y="28"/>
                    <a:pt x="219" y="28"/>
                    <a:pt x="219" y="28"/>
                  </a:cubicBezTo>
                  <a:cubicBezTo>
                    <a:pt x="220" y="28"/>
                    <a:pt x="220" y="27"/>
                    <a:pt x="220" y="27"/>
                  </a:cubicBezTo>
                  <a:cubicBezTo>
                    <a:pt x="220" y="27"/>
                    <a:pt x="221" y="26"/>
                    <a:pt x="221" y="26"/>
                  </a:cubicBezTo>
                  <a:cubicBezTo>
                    <a:pt x="222" y="26"/>
                    <a:pt x="223" y="25"/>
                    <a:pt x="223" y="24"/>
                  </a:cubicBezTo>
                  <a:cubicBezTo>
                    <a:pt x="223" y="22"/>
                    <a:pt x="224" y="22"/>
                    <a:pt x="225" y="22"/>
                  </a:cubicBezTo>
                  <a:cubicBezTo>
                    <a:pt x="226" y="22"/>
                    <a:pt x="226" y="21"/>
                    <a:pt x="226" y="21"/>
                  </a:cubicBezTo>
                  <a:cubicBezTo>
                    <a:pt x="226" y="21"/>
                    <a:pt x="227" y="21"/>
                    <a:pt x="227" y="20"/>
                  </a:cubicBezTo>
                  <a:cubicBezTo>
                    <a:pt x="227" y="20"/>
                    <a:pt x="228" y="20"/>
                    <a:pt x="228" y="20"/>
                  </a:cubicBezTo>
                  <a:cubicBezTo>
                    <a:pt x="229" y="20"/>
                    <a:pt x="230" y="20"/>
                    <a:pt x="230" y="19"/>
                  </a:cubicBezTo>
                  <a:cubicBezTo>
                    <a:pt x="231" y="19"/>
                    <a:pt x="231" y="18"/>
                    <a:pt x="232" y="18"/>
                  </a:cubicBezTo>
                  <a:cubicBezTo>
                    <a:pt x="233" y="18"/>
                    <a:pt x="233" y="18"/>
                    <a:pt x="233" y="18"/>
                  </a:cubicBezTo>
                  <a:cubicBezTo>
                    <a:pt x="233" y="18"/>
                    <a:pt x="233" y="18"/>
                    <a:pt x="233" y="18"/>
                  </a:cubicBezTo>
                  <a:cubicBezTo>
                    <a:pt x="233" y="18"/>
                    <a:pt x="233" y="18"/>
                    <a:pt x="234" y="18"/>
                  </a:cubicBezTo>
                  <a:cubicBezTo>
                    <a:pt x="234" y="18"/>
                    <a:pt x="234" y="18"/>
                    <a:pt x="234" y="18"/>
                  </a:cubicBezTo>
                  <a:cubicBezTo>
                    <a:pt x="234" y="18"/>
                    <a:pt x="234" y="18"/>
                    <a:pt x="234" y="18"/>
                  </a:cubicBezTo>
                  <a:cubicBezTo>
                    <a:pt x="234" y="18"/>
                    <a:pt x="234" y="18"/>
                    <a:pt x="234" y="18"/>
                  </a:cubicBezTo>
                  <a:cubicBezTo>
                    <a:pt x="235" y="18"/>
                    <a:pt x="235" y="18"/>
                    <a:pt x="235" y="17"/>
                  </a:cubicBezTo>
                  <a:cubicBezTo>
                    <a:pt x="235" y="17"/>
                    <a:pt x="235" y="17"/>
                    <a:pt x="235" y="16"/>
                  </a:cubicBezTo>
                  <a:cubicBezTo>
                    <a:pt x="235" y="15"/>
                    <a:pt x="236" y="14"/>
                    <a:pt x="237" y="13"/>
                  </a:cubicBezTo>
                  <a:cubicBezTo>
                    <a:pt x="238" y="13"/>
                    <a:pt x="239" y="13"/>
                    <a:pt x="240" y="13"/>
                  </a:cubicBezTo>
                  <a:cubicBezTo>
                    <a:pt x="240" y="12"/>
                    <a:pt x="241" y="12"/>
                    <a:pt x="242" y="12"/>
                  </a:cubicBezTo>
                  <a:cubicBezTo>
                    <a:pt x="242" y="12"/>
                    <a:pt x="242" y="12"/>
                    <a:pt x="242" y="12"/>
                  </a:cubicBezTo>
                  <a:cubicBezTo>
                    <a:pt x="243" y="11"/>
                    <a:pt x="245" y="11"/>
                    <a:pt x="245" y="10"/>
                  </a:cubicBezTo>
                  <a:cubicBezTo>
                    <a:pt x="245" y="10"/>
                    <a:pt x="245" y="10"/>
                    <a:pt x="245" y="10"/>
                  </a:cubicBezTo>
                  <a:cubicBezTo>
                    <a:pt x="245" y="9"/>
                    <a:pt x="246" y="9"/>
                    <a:pt x="246" y="9"/>
                  </a:cubicBezTo>
                  <a:cubicBezTo>
                    <a:pt x="246" y="9"/>
                    <a:pt x="246" y="9"/>
                    <a:pt x="246" y="9"/>
                  </a:cubicBezTo>
                  <a:cubicBezTo>
                    <a:pt x="247" y="9"/>
                    <a:pt x="247" y="9"/>
                    <a:pt x="247" y="9"/>
                  </a:cubicBezTo>
                  <a:cubicBezTo>
                    <a:pt x="248" y="9"/>
                    <a:pt x="248" y="9"/>
                    <a:pt x="248" y="9"/>
                  </a:cubicBezTo>
                  <a:cubicBezTo>
                    <a:pt x="248" y="9"/>
                    <a:pt x="248" y="9"/>
                    <a:pt x="248" y="9"/>
                  </a:cubicBezTo>
                  <a:cubicBezTo>
                    <a:pt x="249" y="9"/>
                    <a:pt x="249" y="9"/>
                    <a:pt x="250" y="9"/>
                  </a:cubicBezTo>
                  <a:cubicBezTo>
                    <a:pt x="250" y="9"/>
                    <a:pt x="250" y="9"/>
                    <a:pt x="251" y="9"/>
                  </a:cubicBezTo>
                  <a:cubicBezTo>
                    <a:pt x="252" y="9"/>
                    <a:pt x="253" y="8"/>
                    <a:pt x="254" y="8"/>
                  </a:cubicBezTo>
                  <a:cubicBezTo>
                    <a:pt x="254" y="8"/>
                    <a:pt x="254" y="8"/>
                    <a:pt x="255" y="8"/>
                  </a:cubicBezTo>
                  <a:cubicBezTo>
                    <a:pt x="255" y="8"/>
                    <a:pt x="255" y="8"/>
                    <a:pt x="256" y="8"/>
                  </a:cubicBezTo>
                  <a:cubicBezTo>
                    <a:pt x="256" y="9"/>
                    <a:pt x="256" y="9"/>
                    <a:pt x="257" y="9"/>
                  </a:cubicBezTo>
                  <a:cubicBezTo>
                    <a:pt x="257" y="9"/>
                    <a:pt x="257" y="10"/>
                    <a:pt x="258" y="10"/>
                  </a:cubicBezTo>
                  <a:cubicBezTo>
                    <a:pt x="258" y="10"/>
                    <a:pt x="258" y="10"/>
                    <a:pt x="258" y="10"/>
                  </a:cubicBezTo>
                  <a:cubicBezTo>
                    <a:pt x="258" y="10"/>
                    <a:pt x="259" y="10"/>
                    <a:pt x="259" y="9"/>
                  </a:cubicBezTo>
                  <a:cubicBezTo>
                    <a:pt x="260" y="9"/>
                    <a:pt x="260" y="9"/>
                    <a:pt x="260" y="9"/>
                  </a:cubicBezTo>
                  <a:cubicBezTo>
                    <a:pt x="260" y="9"/>
                    <a:pt x="260" y="9"/>
                    <a:pt x="260" y="9"/>
                  </a:cubicBezTo>
                  <a:cubicBezTo>
                    <a:pt x="260" y="8"/>
                    <a:pt x="261" y="8"/>
                    <a:pt x="261" y="8"/>
                  </a:cubicBezTo>
                  <a:cubicBezTo>
                    <a:pt x="261" y="8"/>
                    <a:pt x="261" y="8"/>
                    <a:pt x="261" y="8"/>
                  </a:cubicBezTo>
                  <a:cubicBezTo>
                    <a:pt x="261" y="7"/>
                    <a:pt x="261" y="7"/>
                    <a:pt x="261" y="7"/>
                  </a:cubicBezTo>
                  <a:cubicBezTo>
                    <a:pt x="262" y="7"/>
                    <a:pt x="262" y="7"/>
                    <a:pt x="262" y="7"/>
                  </a:cubicBezTo>
                  <a:cubicBezTo>
                    <a:pt x="262" y="7"/>
                    <a:pt x="262" y="8"/>
                    <a:pt x="263" y="8"/>
                  </a:cubicBezTo>
                  <a:cubicBezTo>
                    <a:pt x="263" y="8"/>
                    <a:pt x="263" y="8"/>
                    <a:pt x="264" y="8"/>
                  </a:cubicBezTo>
                  <a:cubicBezTo>
                    <a:pt x="264" y="8"/>
                    <a:pt x="265" y="8"/>
                    <a:pt x="266" y="8"/>
                  </a:cubicBezTo>
                  <a:cubicBezTo>
                    <a:pt x="266" y="7"/>
                    <a:pt x="266" y="7"/>
                    <a:pt x="266" y="7"/>
                  </a:cubicBezTo>
                  <a:cubicBezTo>
                    <a:pt x="266" y="7"/>
                    <a:pt x="266" y="6"/>
                    <a:pt x="266" y="6"/>
                  </a:cubicBezTo>
                  <a:cubicBezTo>
                    <a:pt x="266" y="6"/>
                    <a:pt x="266" y="6"/>
                    <a:pt x="266" y="6"/>
                  </a:cubicBezTo>
                  <a:cubicBezTo>
                    <a:pt x="266" y="6"/>
                    <a:pt x="266" y="5"/>
                    <a:pt x="266" y="5"/>
                  </a:cubicBezTo>
                  <a:cubicBezTo>
                    <a:pt x="266" y="5"/>
                    <a:pt x="267" y="4"/>
                    <a:pt x="267" y="4"/>
                  </a:cubicBezTo>
                  <a:cubicBezTo>
                    <a:pt x="268" y="4"/>
                    <a:pt x="268" y="4"/>
                    <a:pt x="268" y="4"/>
                  </a:cubicBezTo>
                  <a:cubicBezTo>
                    <a:pt x="268" y="5"/>
                    <a:pt x="268" y="5"/>
                    <a:pt x="269" y="5"/>
                  </a:cubicBezTo>
                  <a:cubicBezTo>
                    <a:pt x="269" y="5"/>
                    <a:pt x="269" y="5"/>
                    <a:pt x="269" y="5"/>
                  </a:cubicBezTo>
                  <a:cubicBezTo>
                    <a:pt x="269" y="5"/>
                    <a:pt x="269" y="5"/>
                    <a:pt x="270" y="5"/>
                  </a:cubicBezTo>
                  <a:cubicBezTo>
                    <a:pt x="270" y="4"/>
                    <a:pt x="270" y="4"/>
                    <a:pt x="270" y="4"/>
                  </a:cubicBezTo>
                  <a:cubicBezTo>
                    <a:pt x="270" y="4"/>
                    <a:pt x="270" y="4"/>
                    <a:pt x="270" y="4"/>
                  </a:cubicBezTo>
                  <a:cubicBezTo>
                    <a:pt x="271" y="5"/>
                    <a:pt x="272" y="5"/>
                    <a:pt x="272" y="5"/>
                  </a:cubicBezTo>
                  <a:cubicBezTo>
                    <a:pt x="273" y="5"/>
                    <a:pt x="273" y="5"/>
                    <a:pt x="274" y="5"/>
                  </a:cubicBezTo>
                  <a:cubicBezTo>
                    <a:pt x="274" y="5"/>
                    <a:pt x="274" y="5"/>
                    <a:pt x="274" y="5"/>
                  </a:cubicBezTo>
                  <a:cubicBezTo>
                    <a:pt x="274" y="5"/>
                    <a:pt x="275" y="5"/>
                    <a:pt x="275" y="5"/>
                  </a:cubicBezTo>
                  <a:cubicBezTo>
                    <a:pt x="275" y="5"/>
                    <a:pt x="276" y="5"/>
                    <a:pt x="276" y="5"/>
                  </a:cubicBezTo>
                  <a:cubicBezTo>
                    <a:pt x="276" y="5"/>
                    <a:pt x="276" y="5"/>
                    <a:pt x="276" y="5"/>
                  </a:cubicBezTo>
                  <a:cubicBezTo>
                    <a:pt x="277" y="6"/>
                    <a:pt x="277" y="6"/>
                    <a:pt x="278" y="6"/>
                  </a:cubicBezTo>
                  <a:cubicBezTo>
                    <a:pt x="278" y="6"/>
                    <a:pt x="278" y="6"/>
                    <a:pt x="278" y="6"/>
                  </a:cubicBezTo>
                  <a:cubicBezTo>
                    <a:pt x="279" y="6"/>
                    <a:pt x="279" y="6"/>
                    <a:pt x="279" y="6"/>
                  </a:cubicBezTo>
                  <a:cubicBezTo>
                    <a:pt x="279" y="6"/>
                    <a:pt x="279" y="6"/>
                    <a:pt x="279" y="6"/>
                  </a:cubicBezTo>
                  <a:cubicBezTo>
                    <a:pt x="280" y="6"/>
                    <a:pt x="280" y="6"/>
                    <a:pt x="280" y="6"/>
                  </a:cubicBezTo>
                  <a:cubicBezTo>
                    <a:pt x="280" y="6"/>
                    <a:pt x="280" y="7"/>
                    <a:pt x="280" y="7"/>
                  </a:cubicBezTo>
                  <a:cubicBezTo>
                    <a:pt x="280" y="7"/>
                    <a:pt x="281" y="8"/>
                    <a:pt x="281" y="8"/>
                  </a:cubicBezTo>
                  <a:cubicBezTo>
                    <a:pt x="281" y="8"/>
                    <a:pt x="281" y="8"/>
                    <a:pt x="281" y="8"/>
                  </a:cubicBezTo>
                  <a:cubicBezTo>
                    <a:pt x="282" y="8"/>
                    <a:pt x="283" y="8"/>
                    <a:pt x="283" y="7"/>
                  </a:cubicBezTo>
                  <a:cubicBezTo>
                    <a:pt x="284" y="7"/>
                    <a:pt x="284" y="7"/>
                    <a:pt x="284" y="7"/>
                  </a:cubicBezTo>
                  <a:cubicBezTo>
                    <a:pt x="284" y="7"/>
                    <a:pt x="284" y="7"/>
                    <a:pt x="285" y="7"/>
                  </a:cubicBezTo>
                  <a:cubicBezTo>
                    <a:pt x="285" y="6"/>
                    <a:pt x="286" y="6"/>
                    <a:pt x="286" y="6"/>
                  </a:cubicBezTo>
                  <a:cubicBezTo>
                    <a:pt x="286" y="6"/>
                    <a:pt x="286" y="6"/>
                    <a:pt x="287" y="6"/>
                  </a:cubicBezTo>
                  <a:cubicBezTo>
                    <a:pt x="287" y="6"/>
                    <a:pt x="287" y="6"/>
                    <a:pt x="287" y="6"/>
                  </a:cubicBezTo>
                  <a:cubicBezTo>
                    <a:pt x="287" y="6"/>
                    <a:pt x="288" y="6"/>
                    <a:pt x="288" y="6"/>
                  </a:cubicBezTo>
                  <a:cubicBezTo>
                    <a:pt x="288" y="6"/>
                    <a:pt x="288" y="6"/>
                    <a:pt x="288" y="6"/>
                  </a:cubicBezTo>
                  <a:cubicBezTo>
                    <a:pt x="289" y="6"/>
                    <a:pt x="289" y="6"/>
                    <a:pt x="289" y="5"/>
                  </a:cubicBezTo>
                  <a:cubicBezTo>
                    <a:pt x="289" y="5"/>
                    <a:pt x="289" y="5"/>
                    <a:pt x="290" y="4"/>
                  </a:cubicBezTo>
                  <a:cubicBezTo>
                    <a:pt x="290" y="4"/>
                    <a:pt x="290" y="4"/>
                    <a:pt x="291" y="4"/>
                  </a:cubicBezTo>
                  <a:cubicBezTo>
                    <a:pt x="291" y="4"/>
                    <a:pt x="292" y="4"/>
                    <a:pt x="292" y="3"/>
                  </a:cubicBezTo>
                  <a:cubicBezTo>
                    <a:pt x="293" y="3"/>
                    <a:pt x="293" y="2"/>
                    <a:pt x="294" y="2"/>
                  </a:cubicBezTo>
                  <a:cubicBezTo>
                    <a:pt x="295" y="2"/>
                    <a:pt x="296" y="3"/>
                    <a:pt x="296" y="3"/>
                  </a:cubicBezTo>
                  <a:cubicBezTo>
                    <a:pt x="296" y="3"/>
                    <a:pt x="297" y="4"/>
                    <a:pt x="297" y="5"/>
                  </a:cubicBezTo>
                  <a:cubicBezTo>
                    <a:pt x="297" y="5"/>
                    <a:pt x="297" y="6"/>
                    <a:pt x="297" y="6"/>
                  </a:cubicBezTo>
                  <a:cubicBezTo>
                    <a:pt x="297" y="6"/>
                    <a:pt x="297" y="6"/>
                    <a:pt x="298" y="6"/>
                  </a:cubicBezTo>
                  <a:cubicBezTo>
                    <a:pt x="298" y="6"/>
                    <a:pt x="298" y="6"/>
                    <a:pt x="298" y="6"/>
                  </a:cubicBezTo>
                  <a:cubicBezTo>
                    <a:pt x="299" y="6"/>
                    <a:pt x="299" y="6"/>
                    <a:pt x="299" y="5"/>
                  </a:cubicBezTo>
                  <a:cubicBezTo>
                    <a:pt x="300" y="5"/>
                    <a:pt x="300" y="5"/>
                    <a:pt x="300" y="5"/>
                  </a:cubicBezTo>
                  <a:cubicBezTo>
                    <a:pt x="300" y="4"/>
                    <a:pt x="301" y="4"/>
                    <a:pt x="301" y="4"/>
                  </a:cubicBezTo>
                  <a:cubicBezTo>
                    <a:pt x="301" y="4"/>
                    <a:pt x="302" y="4"/>
                    <a:pt x="302" y="3"/>
                  </a:cubicBezTo>
                  <a:cubicBezTo>
                    <a:pt x="302" y="3"/>
                    <a:pt x="302" y="3"/>
                    <a:pt x="302" y="3"/>
                  </a:cubicBezTo>
                  <a:cubicBezTo>
                    <a:pt x="302" y="3"/>
                    <a:pt x="302" y="3"/>
                    <a:pt x="302" y="3"/>
                  </a:cubicBezTo>
                  <a:cubicBezTo>
                    <a:pt x="304" y="3"/>
                    <a:pt x="305" y="4"/>
                    <a:pt x="305" y="6"/>
                  </a:cubicBezTo>
                  <a:cubicBezTo>
                    <a:pt x="305" y="6"/>
                    <a:pt x="305" y="6"/>
                    <a:pt x="306" y="6"/>
                  </a:cubicBezTo>
                  <a:cubicBezTo>
                    <a:pt x="307" y="6"/>
                    <a:pt x="309" y="5"/>
                    <a:pt x="310" y="5"/>
                  </a:cubicBezTo>
                  <a:cubicBezTo>
                    <a:pt x="310" y="5"/>
                    <a:pt x="311" y="5"/>
                    <a:pt x="311" y="5"/>
                  </a:cubicBezTo>
                  <a:cubicBezTo>
                    <a:pt x="311" y="5"/>
                    <a:pt x="311" y="5"/>
                    <a:pt x="312" y="5"/>
                  </a:cubicBezTo>
                  <a:cubicBezTo>
                    <a:pt x="312" y="5"/>
                    <a:pt x="312" y="5"/>
                    <a:pt x="313" y="5"/>
                  </a:cubicBezTo>
                  <a:cubicBezTo>
                    <a:pt x="313" y="5"/>
                    <a:pt x="314" y="5"/>
                    <a:pt x="314" y="5"/>
                  </a:cubicBezTo>
                  <a:cubicBezTo>
                    <a:pt x="314" y="5"/>
                    <a:pt x="314" y="5"/>
                    <a:pt x="315" y="5"/>
                  </a:cubicBezTo>
                  <a:cubicBezTo>
                    <a:pt x="315" y="5"/>
                    <a:pt x="315" y="5"/>
                    <a:pt x="315" y="5"/>
                  </a:cubicBezTo>
                  <a:cubicBezTo>
                    <a:pt x="315" y="5"/>
                    <a:pt x="315" y="5"/>
                    <a:pt x="315" y="5"/>
                  </a:cubicBezTo>
                  <a:cubicBezTo>
                    <a:pt x="315" y="5"/>
                    <a:pt x="315" y="5"/>
                    <a:pt x="315" y="5"/>
                  </a:cubicBezTo>
                  <a:cubicBezTo>
                    <a:pt x="315" y="5"/>
                    <a:pt x="315" y="5"/>
                    <a:pt x="315" y="5"/>
                  </a:cubicBezTo>
                  <a:cubicBezTo>
                    <a:pt x="315" y="5"/>
                    <a:pt x="315" y="5"/>
                    <a:pt x="316" y="5"/>
                  </a:cubicBezTo>
                  <a:cubicBezTo>
                    <a:pt x="316" y="5"/>
                    <a:pt x="316" y="5"/>
                    <a:pt x="316" y="5"/>
                  </a:cubicBezTo>
                  <a:cubicBezTo>
                    <a:pt x="316" y="4"/>
                    <a:pt x="316" y="4"/>
                    <a:pt x="316" y="4"/>
                  </a:cubicBezTo>
                  <a:cubicBezTo>
                    <a:pt x="316" y="4"/>
                    <a:pt x="317" y="4"/>
                    <a:pt x="317" y="3"/>
                  </a:cubicBezTo>
                  <a:cubicBezTo>
                    <a:pt x="317" y="3"/>
                    <a:pt x="317" y="3"/>
                    <a:pt x="317" y="3"/>
                  </a:cubicBezTo>
                  <a:cubicBezTo>
                    <a:pt x="318" y="3"/>
                    <a:pt x="318" y="3"/>
                    <a:pt x="318" y="2"/>
                  </a:cubicBezTo>
                  <a:cubicBezTo>
                    <a:pt x="319" y="2"/>
                    <a:pt x="319" y="2"/>
                    <a:pt x="319" y="2"/>
                  </a:cubicBezTo>
                  <a:cubicBezTo>
                    <a:pt x="319" y="2"/>
                    <a:pt x="319" y="1"/>
                    <a:pt x="319" y="1"/>
                  </a:cubicBezTo>
                  <a:cubicBezTo>
                    <a:pt x="320" y="1"/>
                    <a:pt x="321" y="0"/>
                    <a:pt x="321" y="0"/>
                  </a:cubicBezTo>
                  <a:cubicBezTo>
                    <a:pt x="322" y="0"/>
                    <a:pt x="322" y="0"/>
                    <a:pt x="322" y="0"/>
                  </a:cubicBezTo>
                  <a:cubicBezTo>
                    <a:pt x="322" y="0"/>
                    <a:pt x="322" y="0"/>
                    <a:pt x="323" y="1"/>
                  </a:cubicBezTo>
                  <a:cubicBezTo>
                    <a:pt x="323" y="1"/>
                    <a:pt x="323" y="1"/>
                    <a:pt x="324" y="1"/>
                  </a:cubicBezTo>
                  <a:cubicBezTo>
                    <a:pt x="324" y="1"/>
                    <a:pt x="324" y="1"/>
                    <a:pt x="324" y="1"/>
                  </a:cubicBezTo>
                  <a:cubicBezTo>
                    <a:pt x="324" y="0"/>
                    <a:pt x="325" y="0"/>
                    <a:pt x="326" y="0"/>
                  </a:cubicBezTo>
                  <a:cubicBezTo>
                    <a:pt x="326" y="0"/>
                    <a:pt x="326" y="0"/>
                    <a:pt x="327" y="0"/>
                  </a:cubicBezTo>
                  <a:cubicBezTo>
                    <a:pt x="328" y="0"/>
                    <a:pt x="328" y="1"/>
                    <a:pt x="329" y="2"/>
                  </a:cubicBezTo>
                  <a:cubicBezTo>
                    <a:pt x="329" y="3"/>
                    <a:pt x="329" y="4"/>
                    <a:pt x="330" y="4"/>
                  </a:cubicBezTo>
                  <a:cubicBezTo>
                    <a:pt x="330" y="4"/>
                    <a:pt x="330" y="5"/>
                    <a:pt x="330" y="5"/>
                  </a:cubicBezTo>
                  <a:cubicBezTo>
                    <a:pt x="330" y="5"/>
                    <a:pt x="330" y="5"/>
                    <a:pt x="331" y="5"/>
                  </a:cubicBezTo>
                  <a:cubicBezTo>
                    <a:pt x="331" y="5"/>
                    <a:pt x="331" y="5"/>
                    <a:pt x="331" y="6"/>
                  </a:cubicBezTo>
                  <a:cubicBezTo>
                    <a:pt x="331" y="6"/>
                    <a:pt x="331" y="6"/>
                    <a:pt x="331" y="6"/>
                  </a:cubicBezTo>
                  <a:cubicBezTo>
                    <a:pt x="332" y="6"/>
                    <a:pt x="332" y="7"/>
                    <a:pt x="332" y="7"/>
                  </a:cubicBezTo>
                  <a:cubicBezTo>
                    <a:pt x="333" y="6"/>
                    <a:pt x="333" y="6"/>
                    <a:pt x="334" y="5"/>
                  </a:cubicBezTo>
                  <a:cubicBezTo>
                    <a:pt x="334" y="5"/>
                    <a:pt x="334" y="5"/>
                    <a:pt x="334" y="5"/>
                  </a:cubicBezTo>
                  <a:cubicBezTo>
                    <a:pt x="334" y="4"/>
                    <a:pt x="335" y="3"/>
                    <a:pt x="336" y="3"/>
                  </a:cubicBezTo>
                  <a:cubicBezTo>
                    <a:pt x="336" y="3"/>
                    <a:pt x="336" y="3"/>
                    <a:pt x="336" y="3"/>
                  </a:cubicBezTo>
                  <a:cubicBezTo>
                    <a:pt x="337" y="3"/>
                    <a:pt x="337" y="3"/>
                    <a:pt x="337" y="3"/>
                  </a:cubicBezTo>
                  <a:cubicBezTo>
                    <a:pt x="338" y="4"/>
                    <a:pt x="338" y="5"/>
                    <a:pt x="338" y="6"/>
                  </a:cubicBezTo>
                  <a:cubicBezTo>
                    <a:pt x="338" y="6"/>
                    <a:pt x="338" y="7"/>
                    <a:pt x="337" y="7"/>
                  </a:cubicBezTo>
                  <a:cubicBezTo>
                    <a:pt x="337" y="7"/>
                    <a:pt x="337" y="8"/>
                    <a:pt x="337" y="8"/>
                  </a:cubicBezTo>
                  <a:cubicBezTo>
                    <a:pt x="337" y="8"/>
                    <a:pt x="337" y="8"/>
                    <a:pt x="337" y="8"/>
                  </a:cubicBezTo>
                  <a:cubicBezTo>
                    <a:pt x="337" y="9"/>
                    <a:pt x="337" y="9"/>
                    <a:pt x="337" y="9"/>
                  </a:cubicBezTo>
                  <a:cubicBezTo>
                    <a:pt x="337" y="9"/>
                    <a:pt x="337" y="10"/>
                    <a:pt x="337" y="10"/>
                  </a:cubicBezTo>
                  <a:cubicBezTo>
                    <a:pt x="337" y="10"/>
                    <a:pt x="337" y="10"/>
                    <a:pt x="336" y="11"/>
                  </a:cubicBezTo>
                  <a:cubicBezTo>
                    <a:pt x="336" y="11"/>
                    <a:pt x="336" y="11"/>
                    <a:pt x="336" y="11"/>
                  </a:cubicBezTo>
                  <a:cubicBezTo>
                    <a:pt x="336" y="11"/>
                    <a:pt x="336" y="11"/>
                    <a:pt x="336" y="12"/>
                  </a:cubicBezTo>
                  <a:cubicBezTo>
                    <a:pt x="336" y="12"/>
                    <a:pt x="336" y="13"/>
                    <a:pt x="335" y="13"/>
                  </a:cubicBezTo>
                  <a:cubicBezTo>
                    <a:pt x="335" y="14"/>
                    <a:pt x="334" y="14"/>
                    <a:pt x="334" y="15"/>
                  </a:cubicBezTo>
                  <a:cubicBezTo>
                    <a:pt x="334" y="15"/>
                    <a:pt x="334" y="15"/>
                    <a:pt x="334" y="15"/>
                  </a:cubicBezTo>
                  <a:cubicBezTo>
                    <a:pt x="334" y="15"/>
                    <a:pt x="334" y="15"/>
                    <a:pt x="334" y="16"/>
                  </a:cubicBezTo>
                  <a:cubicBezTo>
                    <a:pt x="334" y="16"/>
                    <a:pt x="335" y="16"/>
                    <a:pt x="335" y="17"/>
                  </a:cubicBezTo>
                  <a:cubicBezTo>
                    <a:pt x="335" y="17"/>
                    <a:pt x="335" y="17"/>
                    <a:pt x="336" y="17"/>
                  </a:cubicBezTo>
                  <a:cubicBezTo>
                    <a:pt x="336" y="18"/>
                    <a:pt x="336" y="18"/>
                    <a:pt x="336" y="18"/>
                  </a:cubicBezTo>
                  <a:cubicBezTo>
                    <a:pt x="336" y="18"/>
                    <a:pt x="337" y="19"/>
                    <a:pt x="337" y="20"/>
                  </a:cubicBezTo>
                  <a:cubicBezTo>
                    <a:pt x="337" y="20"/>
                    <a:pt x="337" y="20"/>
                    <a:pt x="337" y="21"/>
                  </a:cubicBezTo>
                  <a:cubicBezTo>
                    <a:pt x="338" y="21"/>
                    <a:pt x="338" y="21"/>
                    <a:pt x="338" y="21"/>
                  </a:cubicBezTo>
                  <a:cubicBezTo>
                    <a:pt x="338" y="22"/>
                    <a:pt x="339" y="22"/>
                    <a:pt x="339" y="22"/>
                  </a:cubicBezTo>
                  <a:cubicBezTo>
                    <a:pt x="339" y="23"/>
                    <a:pt x="339" y="23"/>
                    <a:pt x="339" y="24"/>
                  </a:cubicBezTo>
                  <a:cubicBezTo>
                    <a:pt x="339" y="25"/>
                    <a:pt x="340" y="25"/>
                    <a:pt x="340" y="26"/>
                  </a:cubicBezTo>
                  <a:cubicBezTo>
                    <a:pt x="340" y="26"/>
                    <a:pt x="340" y="26"/>
                    <a:pt x="340" y="26"/>
                  </a:cubicBezTo>
                  <a:cubicBezTo>
                    <a:pt x="341" y="27"/>
                    <a:pt x="341" y="28"/>
                    <a:pt x="340" y="29"/>
                  </a:cubicBezTo>
                  <a:cubicBezTo>
                    <a:pt x="340" y="29"/>
                    <a:pt x="340" y="29"/>
                    <a:pt x="340" y="29"/>
                  </a:cubicBezTo>
                  <a:cubicBezTo>
                    <a:pt x="340" y="29"/>
                    <a:pt x="340" y="29"/>
                    <a:pt x="340" y="29"/>
                  </a:cubicBezTo>
                  <a:cubicBezTo>
                    <a:pt x="340" y="29"/>
                    <a:pt x="340" y="29"/>
                    <a:pt x="340" y="30"/>
                  </a:cubicBezTo>
                  <a:cubicBezTo>
                    <a:pt x="340" y="30"/>
                    <a:pt x="340" y="31"/>
                    <a:pt x="340" y="31"/>
                  </a:cubicBezTo>
                  <a:cubicBezTo>
                    <a:pt x="340" y="31"/>
                    <a:pt x="340" y="31"/>
                    <a:pt x="340" y="31"/>
                  </a:cubicBezTo>
                  <a:cubicBezTo>
                    <a:pt x="340" y="31"/>
                    <a:pt x="339" y="31"/>
                    <a:pt x="339" y="31"/>
                  </a:cubicBezTo>
                  <a:cubicBezTo>
                    <a:pt x="339" y="32"/>
                    <a:pt x="339" y="32"/>
                    <a:pt x="338" y="32"/>
                  </a:cubicBezTo>
                  <a:cubicBezTo>
                    <a:pt x="338" y="33"/>
                    <a:pt x="337" y="34"/>
                    <a:pt x="337" y="34"/>
                  </a:cubicBezTo>
                  <a:cubicBezTo>
                    <a:pt x="336" y="34"/>
                    <a:pt x="336" y="35"/>
                    <a:pt x="336" y="35"/>
                  </a:cubicBezTo>
                  <a:cubicBezTo>
                    <a:pt x="335" y="35"/>
                    <a:pt x="335" y="36"/>
                    <a:pt x="334" y="36"/>
                  </a:cubicBezTo>
                  <a:cubicBezTo>
                    <a:pt x="334" y="36"/>
                    <a:pt x="334" y="36"/>
                    <a:pt x="334" y="36"/>
                  </a:cubicBezTo>
                  <a:cubicBezTo>
                    <a:pt x="334" y="37"/>
                    <a:pt x="333" y="37"/>
                    <a:pt x="333" y="37"/>
                  </a:cubicBezTo>
                  <a:cubicBezTo>
                    <a:pt x="333" y="38"/>
                    <a:pt x="333" y="38"/>
                    <a:pt x="333" y="38"/>
                  </a:cubicBezTo>
                  <a:cubicBezTo>
                    <a:pt x="333" y="38"/>
                    <a:pt x="333" y="38"/>
                    <a:pt x="332" y="38"/>
                  </a:cubicBezTo>
                  <a:cubicBezTo>
                    <a:pt x="332" y="38"/>
                    <a:pt x="332" y="38"/>
                    <a:pt x="332" y="39"/>
                  </a:cubicBezTo>
                  <a:cubicBezTo>
                    <a:pt x="332" y="39"/>
                    <a:pt x="332" y="39"/>
                    <a:pt x="332" y="40"/>
                  </a:cubicBezTo>
                  <a:cubicBezTo>
                    <a:pt x="331" y="41"/>
                    <a:pt x="331" y="42"/>
                    <a:pt x="332" y="42"/>
                  </a:cubicBezTo>
                  <a:cubicBezTo>
                    <a:pt x="332" y="42"/>
                    <a:pt x="332" y="43"/>
                    <a:pt x="333" y="43"/>
                  </a:cubicBezTo>
                  <a:cubicBezTo>
                    <a:pt x="333" y="43"/>
                    <a:pt x="334" y="44"/>
                    <a:pt x="334" y="44"/>
                  </a:cubicBezTo>
                  <a:cubicBezTo>
                    <a:pt x="334" y="45"/>
                    <a:pt x="334" y="45"/>
                    <a:pt x="334" y="45"/>
                  </a:cubicBezTo>
                  <a:cubicBezTo>
                    <a:pt x="334" y="46"/>
                    <a:pt x="334" y="46"/>
                    <a:pt x="335" y="46"/>
                  </a:cubicBezTo>
                  <a:cubicBezTo>
                    <a:pt x="335" y="46"/>
                    <a:pt x="335" y="46"/>
                    <a:pt x="336" y="46"/>
                  </a:cubicBezTo>
                  <a:cubicBezTo>
                    <a:pt x="336" y="46"/>
                    <a:pt x="336" y="46"/>
                    <a:pt x="336" y="46"/>
                  </a:cubicBezTo>
                  <a:cubicBezTo>
                    <a:pt x="337" y="46"/>
                    <a:pt x="337" y="47"/>
                    <a:pt x="338" y="47"/>
                  </a:cubicBezTo>
                  <a:cubicBezTo>
                    <a:pt x="338" y="47"/>
                    <a:pt x="338" y="48"/>
                    <a:pt x="338" y="48"/>
                  </a:cubicBezTo>
                  <a:cubicBezTo>
                    <a:pt x="338" y="49"/>
                    <a:pt x="338" y="49"/>
                    <a:pt x="339" y="49"/>
                  </a:cubicBezTo>
                  <a:cubicBezTo>
                    <a:pt x="339" y="49"/>
                    <a:pt x="339" y="49"/>
                    <a:pt x="339" y="49"/>
                  </a:cubicBezTo>
                  <a:cubicBezTo>
                    <a:pt x="339" y="49"/>
                    <a:pt x="340" y="48"/>
                    <a:pt x="340" y="48"/>
                  </a:cubicBezTo>
                  <a:cubicBezTo>
                    <a:pt x="340" y="48"/>
                    <a:pt x="340" y="47"/>
                    <a:pt x="341" y="47"/>
                  </a:cubicBezTo>
                  <a:cubicBezTo>
                    <a:pt x="341" y="47"/>
                    <a:pt x="342" y="48"/>
                    <a:pt x="342" y="48"/>
                  </a:cubicBezTo>
                  <a:cubicBezTo>
                    <a:pt x="343" y="48"/>
                    <a:pt x="343" y="49"/>
                    <a:pt x="344" y="50"/>
                  </a:cubicBezTo>
                  <a:cubicBezTo>
                    <a:pt x="344" y="51"/>
                    <a:pt x="345" y="52"/>
                    <a:pt x="346" y="53"/>
                  </a:cubicBezTo>
                  <a:cubicBezTo>
                    <a:pt x="347" y="53"/>
                    <a:pt x="347" y="53"/>
                    <a:pt x="347" y="53"/>
                  </a:cubicBezTo>
                  <a:cubicBezTo>
                    <a:pt x="347" y="53"/>
                    <a:pt x="347" y="53"/>
                    <a:pt x="347" y="53"/>
                  </a:cubicBezTo>
                  <a:cubicBezTo>
                    <a:pt x="347" y="53"/>
                    <a:pt x="348" y="53"/>
                    <a:pt x="349" y="53"/>
                  </a:cubicBezTo>
                  <a:cubicBezTo>
                    <a:pt x="349" y="53"/>
                    <a:pt x="349" y="53"/>
                    <a:pt x="350" y="54"/>
                  </a:cubicBezTo>
                  <a:cubicBezTo>
                    <a:pt x="350" y="54"/>
                    <a:pt x="350" y="55"/>
                    <a:pt x="351" y="55"/>
                  </a:cubicBezTo>
                  <a:cubicBezTo>
                    <a:pt x="352" y="56"/>
                    <a:pt x="353" y="56"/>
                    <a:pt x="354" y="56"/>
                  </a:cubicBezTo>
                  <a:cubicBezTo>
                    <a:pt x="355" y="57"/>
                    <a:pt x="356" y="56"/>
                    <a:pt x="357" y="56"/>
                  </a:cubicBezTo>
                  <a:cubicBezTo>
                    <a:pt x="358" y="55"/>
                    <a:pt x="360" y="55"/>
                    <a:pt x="361" y="55"/>
                  </a:cubicBezTo>
                  <a:cubicBezTo>
                    <a:pt x="362" y="54"/>
                    <a:pt x="364" y="55"/>
                    <a:pt x="365" y="55"/>
                  </a:cubicBezTo>
                  <a:cubicBezTo>
                    <a:pt x="366" y="55"/>
                    <a:pt x="367" y="56"/>
                    <a:pt x="367" y="56"/>
                  </a:cubicBezTo>
                  <a:cubicBezTo>
                    <a:pt x="368" y="56"/>
                    <a:pt x="369" y="56"/>
                    <a:pt x="370" y="56"/>
                  </a:cubicBezTo>
                  <a:cubicBezTo>
                    <a:pt x="371" y="56"/>
                    <a:pt x="373" y="57"/>
                    <a:pt x="374" y="57"/>
                  </a:cubicBezTo>
                  <a:cubicBezTo>
                    <a:pt x="374" y="58"/>
                    <a:pt x="375" y="59"/>
                    <a:pt x="375" y="59"/>
                  </a:cubicBezTo>
                  <a:cubicBezTo>
                    <a:pt x="376" y="60"/>
                    <a:pt x="377" y="59"/>
                    <a:pt x="378" y="60"/>
                  </a:cubicBezTo>
                  <a:cubicBezTo>
                    <a:pt x="379" y="61"/>
                    <a:pt x="381" y="60"/>
                    <a:pt x="382" y="60"/>
                  </a:cubicBezTo>
                  <a:cubicBezTo>
                    <a:pt x="382" y="60"/>
                    <a:pt x="382" y="60"/>
                    <a:pt x="382" y="61"/>
                  </a:cubicBezTo>
                  <a:cubicBezTo>
                    <a:pt x="383" y="61"/>
                    <a:pt x="383" y="62"/>
                    <a:pt x="384" y="62"/>
                  </a:cubicBezTo>
                  <a:cubicBezTo>
                    <a:pt x="384" y="62"/>
                    <a:pt x="385" y="63"/>
                    <a:pt x="384" y="63"/>
                  </a:cubicBezTo>
                  <a:cubicBezTo>
                    <a:pt x="384" y="65"/>
                    <a:pt x="385" y="67"/>
                    <a:pt x="386" y="69"/>
                  </a:cubicBezTo>
                  <a:cubicBezTo>
                    <a:pt x="386" y="70"/>
                    <a:pt x="385" y="70"/>
                    <a:pt x="386" y="71"/>
                  </a:cubicBezTo>
                  <a:cubicBezTo>
                    <a:pt x="386" y="72"/>
                    <a:pt x="387" y="72"/>
                    <a:pt x="387" y="72"/>
                  </a:cubicBezTo>
                  <a:cubicBezTo>
                    <a:pt x="388" y="73"/>
                    <a:pt x="387" y="74"/>
                    <a:pt x="388" y="74"/>
                  </a:cubicBezTo>
                  <a:cubicBezTo>
                    <a:pt x="388" y="74"/>
                    <a:pt x="389" y="75"/>
                    <a:pt x="390" y="75"/>
                  </a:cubicBezTo>
                  <a:cubicBezTo>
                    <a:pt x="391" y="76"/>
                    <a:pt x="392" y="75"/>
                    <a:pt x="393" y="75"/>
                  </a:cubicBezTo>
                  <a:cubicBezTo>
                    <a:pt x="394" y="75"/>
                    <a:pt x="395" y="75"/>
                    <a:pt x="396" y="74"/>
                  </a:cubicBezTo>
                  <a:cubicBezTo>
                    <a:pt x="397" y="73"/>
                    <a:pt x="398" y="74"/>
                    <a:pt x="399" y="75"/>
                  </a:cubicBezTo>
                  <a:cubicBezTo>
                    <a:pt x="399" y="75"/>
                    <a:pt x="400" y="75"/>
                    <a:pt x="400" y="75"/>
                  </a:cubicBezTo>
                  <a:cubicBezTo>
                    <a:pt x="400" y="75"/>
                    <a:pt x="401" y="75"/>
                    <a:pt x="401" y="76"/>
                  </a:cubicBezTo>
                  <a:cubicBezTo>
                    <a:pt x="402" y="76"/>
                    <a:pt x="403" y="76"/>
                    <a:pt x="403" y="77"/>
                  </a:cubicBezTo>
                  <a:cubicBezTo>
                    <a:pt x="404" y="77"/>
                    <a:pt x="405" y="78"/>
                    <a:pt x="405" y="79"/>
                  </a:cubicBezTo>
                  <a:cubicBezTo>
                    <a:pt x="406" y="79"/>
                    <a:pt x="407" y="79"/>
                    <a:pt x="407" y="79"/>
                  </a:cubicBezTo>
                  <a:cubicBezTo>
                    <a:pt x="408" y="80"/>
                    <a:pt x="410" y="81"/>
                    <a:pt x="411" y="82"/>
                  </a:cubicBezTo>
                  <a:cubicBezTo>
                    <a:pt x="411" y="83"/>
                    <a:pt x="412" y="83"/>
                    <a:pt x="413" y="84"/>
                  </a:cubicBezTo>
                  <a:cubicBezTo>
                    <a:pt x="414" y="84"/>
                    <a:pt x="414" y="85"/>
                    <a:pt x="415" y="85"/>
                  </a:cubicBezTo>
                  <a:cubicBezTo>
                    <a:pt x="415" y="85"/>
                    <a:pt x="416" y="86"/>
                    <a:pt x="416" y="86"/>
                  </a:cubicBezTo>
                  <a:cubicBezTo>
                    <a:pt x="417" y="87"/>
                    <a:pt x="417" y="87"/>
                    <a:pt x="418" y="87"/>
                  </a:cubicBezTo>
                  <a:cubicBezTo>
                    <a:pt x="418" y="87"/>
                    <a:pt x="418" y="87"/>
                    <a:pt x="418" y="88"/>
                  </a:cubicBezTo>
                  <a:cubicBezTo>
                    <a:pt x="419" y="88"/>
                    <a:pt x="419" y="88"/>
                    <a:pt x="420" y="89"/>
                  </a:cubicBezTo>
                  <a:cubicBezTo>
                    <a:pt x="421" y="89"/>
                    <a:pt x="421" y="89"/>
                    <a:pt x="422" y="89"/>
                  </a:cubicBezTo>
                  <a:cubicBezTo>
                    <a:pt x="423" y="88"/>
                    <a:pt x="424" y="87"/>
                    <a:pt x="424" y="87"/>
                  </a:cubicBezTo>
                  <a:cubicBezTo>
                    <a:pt x="424" y="87"/>
                    <a:pt x="425" y="87"/>
                    <a:pt x="425" y="86"/>
                  </a:cubicBezTo>
                  <a:cubicBezTo>
                    <a:pt x="425" y="86"/>
                    <a:pt x="425" y="86"/>
                    <a:pt x="425" y="86"/>
                  </a:cubicBezTo>
                  <a:cubicBezTo>
                    <a:pt x="425" y="85"/>
                    <a:pt x="426" y="85"/>
                    <a:pt x="426" y="85"/>
                  </a:cubicBezTo>
                  <a:cubicBezTo>
                    <a:pt x="426" y="85"/>
                    <a:pt x="427" y="84"/>
                    <a:pt x="427" y="84"/>
                  </a:cubicBezTo>
                  <a:cubicBezTo>
                    <a:pt x="427" y="83"/>
                    <a:pt x="428" y="83"/>
                    <a:pt x="428" y="82"/>
                  </a:cubicBezTo>
                  <a:cubicBezTo>
                    <a:pt x="428" y="82"/>
                    <a:pt x="428" y="81"/>
                    <a:pt x="429" y="81"/>
                  </a:cubicBezTo>
                  <a:cubicBezTo>
                    <a:pt x="429" y="81"/>
                    <a:pt x="430" y="81"/>
                    <a:pt x="430" y="80"/>
                  </a:cubicBezTo>
                  <a:cubicBezTo>
                    <a:pt x="430" y="79"/>
                    <a:pt x="430" y="79"/>
                    <a:pt x="430" y="78"/>
                  </a:cubicBezTo>
                  <a:cubicBezTo>
                    <a:pt x="430" y="77"/>
                    <a:pt x="430" y="76"/>
                    <a:pt x="430" y="75"/>
                  </a:cubicBezTo>
                  <a:cubicBezTo>
                    <a:pt x="429" y="75"/>
                    <a:pt x="429" y="74"/>
                    <a:pt x="429" y="74"/>
                  </a:cubicBezTo>
                  <a:cubicBezTo>
                    <a:pt x="428" y="73"/>
                    <a:pt x="427" y="73"/>
                    <a:pt x="427" y="72"/>
                  </a:cubicBezTo>
                  <a:cubicBezTo>
                    <a:pt x="427" y="72"/>
                    <a:pt x="427" y="71"/>
                    <a:pt x="427" y="71"/>
                  </a:cubicBezTo>
                  <a:cubicBezTo>
                    <a:pt x="427" y="71"/>
                    <a:pt x="427" y="70"/>
                    <a:pt x="427" y="70"/>
                  </a:cubicBezTo>
                  <a:cubicBezTo>
                    <a:pt x="427" y="68"/>
                    <a:pt x="427" y="67"/>
                    <a:pt x="428" y="66"/>
                  </a:cubicBezTo>
                  <a:cubicBezTo>
                    <a:pt x="428" y="65"/>
                    <a:pt x="428" y="64"/>
                    <a:pt x="429" y="63"/>
                  </a:cubicBezTo>
                  <a:cubicBezTo>
                    <a:pt x="429" y="63"/>
                    <a:pt x="430" y="62"/>
                    <a:pt x="430" y="61"/>
                  </a:cubicBezTo>
                  <a:cubicBezTo>
                    <a:pt x="430" y="61"/>
                    <a:pt x="430" y="61"/>
                    <a:pt x="430" y="61"/>
                  </a:cubicBezTo>
                  <a:cubicBezTo>
                    <a:pt x="430" y="60"/>
                    <a:pt x="431" y="59"/>
                    <a:pt x="432" y="58"/>
                  </a:cubicBezTo>
                  <a:cubicBezTo>
                    <a:pt x="434" y="56"/>
                    <a:pt x="436" y="56"/>
                    <a:pt x="438" y="55"/>
                  </a:cubicBezTo>
                  <a:cubicBezTo>
                    <a:pt x="439" y="55"/>
                    <a:pt x="441" y="55"/>
                    <a:pt x="441" y="55"/>
                  </a:cubicBezTo>
                  <a:cubicBezTo>
                    <a:pt x="442" y="54"/>
                    <a:pt x="443" y="54"/>
                    <a:pt x="443" y="54"/>
                  </a:cubicBezTo>
                  <a:cubicBezTo>
                    <a:pt x="445" y="54"/>
                    <a:pt x="446" y="54"/>
                    <a:pt x="447" y="54"/>
                  </a:cubicBezTo>
                  <a:cubicBezTo>
                    <a:pt x="448" y="54"/>
                    <a:pt x="449" y="53"/>
                    <a:pt x="449" y="54"/>
                  </a:cubicBezTo>
                  <a:cubicBezTo>
                    <a:pt x="450" y="54"/>
                    <a:pt x="450" y="54"/>
                    <a:pt x="450" y="54"/>
                  </a:cubicBezTo>
                  <a:cubicBezTo>
                    <a:pt x="451" y="55"/>
                    <a:pt x="451" y="55"/>
                    <a:pt x="452" y="55"/>
                  </a:cubicBezTo>
                  <a:cubicBezTo>
                    <a:pt x="453" y="55"/>
                    <a:pt x="454" y="55"/>
                    <a:pt x="455" y="55"/>
                  </a:cubicBezTo>
                  <a:cubicBezTo>
                    <a:pt x="455" y="55"/>
                    <a:pt x="456" y="56"/>
                    <a:pt x="456" y="56"/>
                  </a:cubicBezTo>
                  <a:cubicBezTo>
                    <a:pt x="456" y="57"/>
                    <a:pt x="456" y="57"/>
                    <a:pt x="456" y="57"/>
                  </a:cubicBezTo>
                  <a:cubicBezTo>
                    <a:pt x="457" y="58"/>
                    <a:pt x="457" y="58"/>
                    <a:pt x="458" y="58"/>
                  </a:cubicBezTo>
                  <a:cubicBezTo>
                    <a:pt x="459" y="58"/>
                    <a:pt x="458" y="59"/>
                    <a:pt x="459" y="60"/>
                  </a:cubicBezTo>
                  <a:cubicBezTo>
                    <a:pt x="459" y="60"/>
                    <a:pt x="460" y="60"/>
                    <a:pt x="460" y="60"/>
                  </a:cubicBezTo>
                  <a:cubicBezTo>
                    <a:pt x="460" y="61"/>
                    <a:pt x="460" y="61"/>
                    <a:pt x="460" y="61"/>
                  </a:cubicBezTo>
                  <a:cubicBezTo>
                    <a:pt x="461" y="62"/>
                    <a:pt x="462" y="62"/>
                    <a:pt x="463" y="62"/>
                  </a:cubicBezTo>
                  <a:cubicBezTo>
                    <a:pt x="464" y="62"/>
                    <a:pt x="464" y="62"/>
                    <a:pt x="465" y="62"/>
                  </a:cubicBezTo>
                  <a:cubicBezTo>
                    <a:pt x="466" y="62"/>
                    <a:pt x="466" y="62"/>
                    <a:pt x="467" y="63"/>
                  </a:cubicBezTo>
                  <a:cubicBezTo>
                    <a:pt x="467" y="63"/>
                    <a:pt x="469" y="64"/>
                    <a:pt x="470" y="64"/>
                  </a:cubicBezTo>
                  <a:cubicBezTo>
                    <a:pt x="471" y="64"/>
                    <a:pt x="471" y="64"/>
                    <a:pt x="472" y="64"/>
                  </a:cubicBezTo>
                  <a:cubicBezTo>
                    <a:pt x="473" y="64"/>
                    <a:pt x="474" y="64"/>
                    <a:pt x="474" y="64"/>
                  </a:cubicBezTo>
                  <a:cubicBezTo>
                    <a:pt x="475" y="65"/>
                    <a:pt x="476" y="65"/>
                    <a:pt x="477" y="65"/>
                  </a:cubicBezTo>
                  <a:cubicBezTo>
                    <a:pt x="477" y="65"/>
                    <a:pt x="478" y="65"/>
                    <a:pt x="478" y="66"/>
                  </a:cubicBezTo>
                  <a:cubicBezTo>
                    <a:pt x="478" y="66"/>
                    <a:pt x="478" y="66"/>
                    <a:pt x="478" y="66"/>
                  </a:cubicBezTo>
                  <a:cubicBezTo>
                    <a:pt x="478" y="66"/>
                    <a:pt x="478" y="66"/>
                    <a:pt x="478" y="66"/>
                  </a:cubicBezTo>
                  <a:cubicBezTo>
                    <a:pt x="478" y="67"/>
                    <a:pt x="479" y="68"/>
                    <a:pt x="480" y="68"/>
                  </a:cubicBezTo>
                  <a:cubicBezTo>
                    <a:pt x="481" y="68"/>
                    <a:pt x="483" y="68"/>
                    <a:pt x="484" y="68"/>
                  </a:cubicBezTo>
                  <a:cubicBezTo>
                    <a:pt x="485" y="68"/>
                    <a:pt x="485" y="68"/>
                    <a:pt x="486" y="69"/>
                  </a:cubicBezTo>
                  <a:cubicBezTo>
                    <a:pt x="487" y="69"/>
                    <a:pt x="488" y="70"/>
                    <a:pt x="489" y="70"/>
                  </a:cubicBezTo>
                  <a:cubicBezTo>
                    <a:pt x="491" y="70"/>
                    <a:pt x="493" y="70"/>
                    <a:pt x="494" y="70"/>
                  </a:cubicBezTo>
                  <a:cubicBezTo>
                    <a:pt x="495" y="70"/>
                    <a:pt x="496" y="70"/>
                    <a:pt x="497" y="71"/>
                  </a:cubicBezTo>
                  <a:cubicBezTo>
                    <a:pt x="497" y="71"/>
                    <a:pt x="498" y="71"/>
                    <a:pt x="499" y="71"/>
                  </a:cubicBezTo>
                  <a:cubicBezTo>
                    <a:pt x="499" y="71"/>
                    <a:pt x="500" y="72"/>
                    <a:pt x="500" y="72"/>
                  </a:cubicBezTo>
                  <a:cubicBezTo>
                    <a:pt x="501" y="73"/>
                    <a:pt x="501" y="73"/>
                    <a:pt x="502" y="73"/>
                  </a:cubicBezTo>
                  <a:cubicBezTo>
                    <a:pt x="502" y="73"/>
                    <a:pt x="502" y="72"/>
                    <a:pt x="502" y="72"/>
                  </a:cubicBezTo>
                  <a:cubicBezTo>
                    <a:pt x="503" y="72"/>
                    <a:pt x="503" y="73"/>
                    <a:pt x="504" y="73"/>
                  </a:cubicBezTo>
                  <a:cubicBezTo>
                    <a:pt x="504" y="73"/>
                    <a:pt x="505" y="74"/>
                    <a:pt x="505" y="74"/>
                  </a:cubicBezTo>
                  <a:cubicBezTo>
                    <a:pt x="505" y="74"/>
                    <a:pt x="506" y="74"/>
                    <a:pt x="506" y="74"/>
                  </a:cubicBezTo>
                  <a:cubicBezTo>
                    <a:pt x="507" y="75"/>
                    <a:pt x="509" y="74"/>
                    <a:pt x="511" y="74"/>
                  </a:cubicBezTo>
                  <a:cubicBezTo>
                    <a:pt x="512" y="74"/>
                    <a:pt x="513" y="75"/>
                    <a:pt x="514" y="76"/>
                  </a:cubicBezTo>
                  <a:cubicBezTo>
                    <a:pt x="515" y="76"/>
                    <a:pt x="516" y="76"/>
                    <a:pt x="516" y="76"/>
                  </a:cubicBezTo>
                  <a:cubicBezTo>
                    <a:pt x="517" y="76"/>
                    <a:pt x="517" y="77"/>
                    <a:pt x="517" y="77"/>
                  </a:cubicBezTo>
                  <a:cubicBezTo>
                    <a:pt x="518" y="76"/>
                    <a:pt x="518" y="75"/>
                    <a:pt x="519" y="74"/>
                  </a:cubicBezTo>
                  <a:cubicBezTo>
                    <a:pt x="520" y="74"/>
                    <a:pt x="520" y="73"/>
                    <a:pt x="521" y="73"/>
                  </a:cubicBezTo>
                  <a:cubicBezTo>
                    <a:pt x="522" y="73"/>
                    <a:pt x="523" y="72"/>
                    <a:pt x="524" y="72"/>
                  </a:cubicBezTo>
                  <a:cubicBezTo>
                    <a:pt x="524" y="72"/>
                    <a:pt x="525" y="71"/>
                    <a:pt x="525" y="71"/>
                  </a:cubicBezTo>
                  <a:cubicBezTo>
                    <a:pt x="526" y="70"/>
                    <a:pt x="526" y="70"/>
                    <a:pt x="527" y="70"/>
                  </a:cubicBezTo>
                  <a:cubicBezTo>
                    <a:pt x="527" y="69"/>
                    <a:pt x="528" y="68"/>
                    <a:pt x="529" y="68"/>
                  </a:cubicBezTo>
                  <a:cubicBezTo>
                    <a:pt x="530" y="69"/>
                    <a:pt x="530" y="69"/>
                    <a:pt x="531" y="70"/>
                  </a:cubicBezTo>
                  <a:cubicBezTo>
                    <a:pt x="531" y="71"/>
                    <a:pt x="533" y="70"/>
                    <a:pt x="533" y="70"/>
                  </a:cubicBezTo>
                  <a:cubicBezTo>
                    <a:pt x="533" y="70"/>
                    <a:pt x="535" y="69"/>
                    <a:pt x="535" y="69"/>
                  </a:cubicBezTo>
                  <a:cubicBezTo>
                    <a:pt x="535" y="69"/>
                    <a:pt x="534" y="69"/>
                    <a:pt x="534" y="69"/>
                  </a:cubicBezTo>
                  <a:cubicBezTo>
                    <a:pt x="534" y="69"/>
                    <a:pt x="534" y="68"/>
                    <a:pt x="534" y="68"/>
                  </a:cubicBezTo>
                  <a:cubicBezTo>
                    <a:pt x="534" y="67"/>
                    <a:pt x="535" y="67"/>
                    <a:pt x="535" y="67"/>
                  </a:cubicBezTo>
                  <a:cubicBezTo>
                    <a:pt x="536" y="68"/>
                    <a:pt x="537" y="68"/>
                    <a:pt x="537" y="69"/>
                  </a:cubicBezTo>
                  <a:cubicBezTo>
                    <a:pt x="538" y="70"/>
                    <a:pt x="539" y="70"/>
                    <a:pt x="540" y="70"/>
                  </a:cubicBezTo>
                  <a:cubicBezTo>
                    <a:pt x="541" y="70"/>
                    <a:pt x="541" y="71"/>
                    <a:pt x="541" y="72"/>
                  </a:cubicBezTo>
                  <a:cubicBezTo>
                    <a:pt x="541" y="73"/>
                    <a:pt x="543" y="73"/>
                    <a:pt x="544" y="74"/>
                  </a:cubicBezTo>
                  <a:cubicBezTo>
                    <a:pt x="544" y="75"/>
                    <a:pt x="544" y="76"/>
                    <a:pt x="545" y="75"/>
                  </a:cubicBezTo>
                  <a:cubicBezTo>
                    <a:pt x="546" y="74"/>
                    <a:pt x="545" y="74"/>
                    <a:pt x="545" y="73"/>
                  </a:cubicBezTo>
                  <a:cubicBezTo>
                    <a:pt x="544" y="72"/>
                    <a:pt x="545" y="71"/>
                    <a:pt x="546" y="71"/>
                  </a:cubicBezTo>
                  <a:cubicBezTo>
                    <a:pt x="546" y="71"/>
                    <a:pt x="546" y="71"/>
                    <a:pt x="546" y="71"/>
                  </a:cubicBezTo>
                  <a:cubicBezTo>
                    <a:pt x="546" y="72"/>
                    <a:pt x="548" y="74"/>
                    <a:pt x="549" y="73"/>
                  </a:cubicBezTo>
                  <a:cubicBezTo>
                    <a:pt x="550" y="73"/>
                    <a:pt x="550" y="72"/>
                    <a:pt x="551" y="72"/>
                  </a:cubicBezTo>
                  <a:cubicBezTo>
                    <a:pt x="551" y="72"/>
                    <a:pt x="552" y="73"/>
                    <a:pt x="553" y="73"/>
                  </a:cubicBezTo>
                  <a:cubicBezTo>
                    <a:pt x="553" y="73"/>
                    <a:pt x="554" y="73"/>
                    <a:pt x="554" y="73"/>
                  </a:cubicBezTo>
                  <a:cubicBezTo>
                    <a:pt x="556" y="73"/>
                    <a:pt x="557" y="73"/>
                    <a:pt x="558" y="73"/>
                  </a:cubicBezTo>
                  <a:cubicBezTo>
                    <a:pt x="559" y="73"/>
                    <a:pt x="559" y="74"/>
                    <a:pt x="560" y="73"/>
                  </a:cubicBezTo>
                  <a:cubicBezTo>
                    <a:pt x="561" y="72"/>
                    <a:pt x="561" y="73"/>
                    <a:pt x="561" y="72"/>
                  </a:cubicBezTo>
                  <a:cubicBezTo>
                    <a:pt x="562" y="72"/>
                    <a:pt x="562" y="72"/>
                    <a:pt x="562" y="72"/>
                  </a:cubicBezTo>
                  <a:cubicBezTo>
                    <a:pt x="563" y="73"/>
                    <a:pt x="563" y="73"/>
                    <a:pt x="563" y="74"/>
                  </a:cubicBezTo>
                  <a:cubicBezTo>
                    <a:pt x="564" y="74"/>
                    <a:pt x="564" y="74"/>
                    <a:pt x="564" y="74"/>
                  </a:cubicBezTo>
                  <a:cubicBezTo>
                    <a:pt x="564" y="74"/>
                    <a:pt x="564" y="74"/>
                    <a:pt x="564" y="74"/>
                  </a:cubicBezTo>
                  <a:cubicBezTo>
                    <a:pt x="564" y="74"/>
                    <a:pt x="564" y="74"/>
                    <a:pt x="564" y="74"/>
                  </a:cubicBezTo>
                  <a:cubicBezTo>
                    <a:pt x="564" y="74"/>
                    <a:pt x="564" y="74"/>
                    <a:pt x="564" y="74"/>
                  </a:cubicBezTo>
                  <a:cubicBezTo>
                    <a:pt x="564" y="74"/>
                    <a:pt x="564" y="74"/>
                    <a:pt x="564" y="74"/>
                  </a:cubicBezTo>
                  <a:cubicBezTo>
                    <a:pt x="565" y="75"/>
                    <a:pt x="565" y="77"/>
                    <a:pt x="565" y="77"/>
                  </a:cubicBezTo>
                  <a:cubicBezTo>
                    <a:pt x="565" y="77"/>
                    <a:pt x="565" y="77"/>
                    <a:pt x="565" y="77"/>
                  </a:cubicBezTo>
                  <a:cubicBezTo>
                    <a:pt x="565" y="77"/>
                    <a:pt x="565" y="77"/>
                    <a:pt x="565" y="77"/>
                  </a:cubicBezTo>
                  <a:cubicBezTo>
                    <a:pt x="565" y="77"/>
                    <a:pt x="565" y="79"/>
                    <a:pt x="566" y="79"/>
                  </a:cubicBezTo>
                  <a:cubicBezTo>
                    <a:pt x="567" y="80"/>
                    <a:pt x="568" y="82"/>
                    <a:pt x="568" y="82"/>
                  </a:cubicBezTo>
                  <a:cubicBezTo>
                    <a:pt x="568" y="82"/>
                    <a:pt x="569" y="86"/>
                    <a:pt x="569" y="86"/>
                  </a:cubicBezTo>
                  <a:cubicBezTo>
                    <a:pt x="569" y="87"/>
                    <a:pt x="569" y="87"/>
                    <a:pt x="569" y="87"/>
                  </a:cubicBezTo>
                  <a:cubicBezTo>
                    <a:pt x="569" y="87"/>
                    <a:pt x="569" y="88"/>
                    <a:pt x="568" y="88"/>
                  </a:cubicBezTo>
                  <a:cubicBezTo>
                    <a:pt x="568" y="88"/>
                    <a:pt x="568" y="88"/>
                    <a:pt x="568" y="88"/>
                  </a:cubicBezTo>
                  <a:cubicBezTo>
                    <a:pt x="568" y="88"/>
                    <a:pt x="568" y="88"/>
                    <a:pt x="568" y="88"/>
                  </a:cubicBezTo>
                  <a:cubicBezTo>
                    <a:pt x="568" y="89"/>
                    <a:pt x="568" y="90"/>
                    <a:pt x="569" y="91"/>
                  </a:cubicBezTo>
                  <a:cubicBezTo>
                    <a:pt x="569" y="91"/>
                    <a:pt x="569" y="93"/>
                    <a:pt x="569" y="94"/>
                  </a:cubicBezTo>
                  <a:cubicBezTo>
                    <a:pt x="569" y="94"/>
                    <a:pt x="569" y="94"/>
                    <a:pt x="569" y="94"/>
                  </a:cubicBezTo>
                  <a:cubicBezTo>
                    <a:pt x="568" y="95"/>
                    <a:pt x="568" y="96"/>
                    <a:pt x="568" y="97"/>
                  </a:cubicBezTo>
                  <a:cubicBezTo>
                    <a:pt x="568" y="97"/>
                    <a:pt x="568" y="99"/>
                    <a:pt x="567" y="100"/>
                  </a:cubicBezTo>
                  <a:cubicBezTo>
                    <a:pt x="567" y="101"/>
                    <a:pt x="567" y="101"/>
                    <a:pt x="567" y="101"/>
                  </a:cubicBezTo>
                  <a:cubicBezTo>
                    <a:pt x="566" y="102"/>
                    <a:pt x="566" y="105"/>
                    <a:pt x="567" y="106"/>
                  </a:cubicBezTo>
                  <a:cubicBezTo>
                    <a:pt x="568" y="106"/>
                    <a:pt x="568" y="107"/>
                    <a:pt x="568" y="108"/>
                  </a:cubicBezTo>
                  <a:cubicBezTo>
                    <a:pt x="568" y="109"/>
                    <a:pt x="568" y="111"/>
                    <a:pt x="568" y="112"/>
                  </a:cubicBezTo>
                  <a:cubicBezTo>
                    <a:pt x="567" y="112"/>
                    <a:pt x="567" y="112"/>
                    <a:pt x="566" y="112"/>
                  </a:cubicBezTo>
                  <a:cubicBezTo>
                    <a:pt x="566" y="112"/>
                    <a:pt x="565" y="111"/>
                    <a:pt x="565" y="111"/>
                  </a:cubicBezTo>
                  <a:cubicBezTo>
                    <a:pt x="564" y="111"/>
                    <a:pt x="564" y="111"/>
                    <a:pt x="564" y="111"/>
                  </a:cubicBezTo>
                  <a:cubicBezTo>
                    <a:pt x="563" y="111"/>
                    <a:pt x="563" y="110"/>
                    <a:pt x="562" y="109"/>
                  </a:cubicBezTo>
                  <a:cubicBezTo>
                    <a:pt x="562" y="108"/>
                    <a:pt x="561" y="107"/>
                    <a:pt x="560" y="106"/>
                  </a:cubicBezTo>
                  <a:cubicBezTo>
                    <a:pt x="560" y="106"/>
                    <a:pt x="559" y="104"/>
                    <a:pt x="558" y="104"/>
                  </a:cubicBezTo>
                  <a:cubicBezTo>
                    <a:pt x="557" y="104"/>
                    <a:pt x="557" y="104"/>
                    <a:pt x="556" y="104"/>
                  </a:cubicBezTo>
                  <a:cubicBezTo>
                    <a:pt x="556" y="103"/>
                    <a:pt x="556" y="102"/>
                    <a:pt x="556" y="102"/>
                  </a:cubicBezTo>
                  <a:cubicBezTo>
                    <a:pt x="556" y="100"/>
                    <a:pt x="555" y="101"/>
                    <a:pt x="555" y="100"/>
                  </a:cubicBezTo>
                  <a:cubicBezTo>
                    <a:pt x="555" y="99"/>
                    <a:pt x="555" y="99"/>
                    <a:pt x="555" y="98"/>
                  </a:cubicBezTo>
                  <a:cubicBezTo>
                    <a:pt x="554" y="98"/>
                    <a:pt x="553" y="97"/>
                    <a:pt x="552" y="96"/>
                  </a:cubicBezTo>
                  <a:cubicBezTo>
                    <a:pt x="552" y="96"/>
                    <a:pt x="551" y="95"/>
                    <a:pt x="551" y="94"/>
                  </a:cubicBezTo>
                  <a:cubicBezTo>
                    <a:pt x="551" y="93"/>
                    <a:pt x="551" y="92"/>
                    <a:pt x="550" y="91"/>
                  </a:cubicBezTo>
                  <a:cubicBezTo>
                    <a:pt x="550" y="90"/>
                    <a:pt x="550" y="90"/>
                    <a:pt x="549" y="89"/>
                  </a:cubicBezTo>
                  <a:cubicBezTo>
                    <a:pt x="549" y="89"/>
                    <a:pt x="549" y="89"/>
                    <a:pt x="548" y="90"/>
                  </a:cubicBezTo>
                  <a:cubicBezTo>
                    <a:pt x="548" y="91"/>
                    <a:pt x="548" y="91"/>
                    <a:pt x="548" y="92"/>
                  </a:cubicBezTo>
                  <a:cubicBezTo>
                    <a:pt x="548" y="92"/>
                    <a:pt x="548" y="93"/>
                    <a:pt x="548" y="94"/>
                  </a:cubicBezTo>
                  <a:cubicBezTo>
                    <a:pt x="549" y="94"/>
                    <a:pt x="549" y="95"/>
                    <a:pt x="549" y="95"/>
                  </a:cubicBezTo>
                  <a:cubicBezTo>
                    <a:pt x="549" y="96"/>
                    <a:pt x="548" y="97"/>
                    <a:pt x="549" y="98"/>
                  </a:cubicBezTo>
                  <a:cubicBezTo>
                    <a:pt x="550" y="99"/>
                    <a:pt x="550" y="99"/>
                    <a:pt x="551" y="101"/>
                  </a:cubicBezTo>
                  <a:cubicBezTo>
                    <a:pt x="551" y="101"/>
                    <a:pt x="551" y="101"/>
                    <a:pt x="552" y="102"/>
                  </a:cubicBezTo>
                  <a:cubicBezTo>
                    <a:pt x="552" y="103"/>
                    <a:pt x="553" y="103"/>
                    <a:pt x="553" y="104"/>
                  </a:cubicBezTo>
                  <a:cubicBezTo>
                    <a:pt x="554" y="105"/>
                    <a:pt x="553" y="105"/>
                    <a:pt x="554" y="106"/>
                  </a:cubicBezTo>
                  <a:cubicBezTo>
                    <a:pt x="555" y="106"/>
                    <a:pt x="555" y="106"/>
                    <a:pt x="556" y="107"/>
                  </a:cubicBezTo>
                  <a:cubicBezTo>
                    <a:pt x="557" y="108"/>
                    <a:pt x="558" y="109"/>
                    <a:pt x="559" y="110"/>
                  </a:cubicBezTo>
                  <a:cubicBezTo>
                    <a:pt x="559" y="111"/>
                    <a:pt x="560" y="111"/>
                    <a:pt x="560" y="112"/>
                  </a:cubicBezTo>
                  <a:cubicBezTo>
                    <a:pt x="560" y="113"/>
                    <a:pt x="560" y="114"/>
                    <a:pt x="561" y="115"/>
                  </a:cubicBezTo>
                  <a:cubicBezTo>
                    <a:pt x="561" y="115"/>
                    <a:pt x="561" y="115"/>
                    <a:pt x="561" y="116"/>
                  </a:cubicBezTo>
                  <a:cubicBezTo>
                    <a:pt x="561" y="117"/>
                    <a:pt x="561" y="117"/>
                    <a:pt x="562" y="118"/>
                  </a:cubicBezTo>
                  <a:cubicBezTo>
                    <a:pt x="563" y="118"/>
                    <a:pt x="563" y="120"/>
                    <a:pt x="564" y="121"/>
                  </a:cubicBezTo>
                  <a:cubicBezTo>
                    <a:pt x="564" y="122"/>
                    <a:pt x="564" y="124"/>
                    <a:pt x="565" y="126"/>
                  </a:cubicBezTo>
                  <a:cubicBezTo>
                    <a:pt x="565" y="127"/>
                    <a:pt x="564" y="129"/>
                    <a:pt x="565" y="130"/>
                  </a:cubicBezTo>
                  <a:cubicBezTo>
                    <a:pt x="565" y="131"/>
                    <a:pt x="566" y="131"/>
                    <a:pt x="566" y="132"/>
                  </a:cubicBezTo>
                  <a:cubicBezTo>
                    <a:pt x="566" y="133"/>
                    <a:pt x="566" y="134"/>
                    <a:pt x="567" y="134"/>
                  </a:cubicBezTo>
                  <a:cubicBezTo>
                    <a:pt x="567" y="135"/>
                    <a:pt x="568" y="136"/>
                    <a:pt x="569" y="136"/>
                  </a:cubicBezTo>
                  <a:cubicBezTo>
                    <a:pt x="569" y="137"/>
                    <a:pt x="570" y="137"/>
                    <a:pt x="570" y="138"/>
                  </a:cubicBezTo>
                  <a:cubicBezTo>
                    <a:pt x="571" y="139"/>
                    <a:pt x="571" y="140"/>
                    <a:pt x="571" y="141"/>
                  </a:cubicBezTo>
                  <a:cubicBezTo>
                    <a:pt x="571" y="143"/>
                    <a:pt x="573" y="143"/>
                    <a:pt x="574" y="145"/>
                  </a:cubicBezTo>
                  <a:cubicBezTo>
                    <a:pt x="574" y="146"/>
                    <a:pt x="575" y="147"/>
                    <a:pt x="575" y="149"/>
                  </a:cubicBezTo>
                  <a:cubicBezTo>
                    <a:pt x="575" y="150"/>
                    <a:pt x="575" y="150"/>
                    <a:pt x="576" y="151"/>
                  </a:cubicBezTo>
                  <a:cubicBezTo>
                    <a:pt x="576" y="151"/>
                    <a:pt x="576" y="152"/>
                    <a:pt x="577" y="152"/>
                  </a:cubicBezTo>
                  <a:cubicBezTo>
                    <a:pt x="577" y="152"/>
                    <a:pt x="577" y="153"/>
                    <a:pt x="578" y="153"/>
                  </a:cubicBezTo>
                  <a:cubicBezTo>
                    <a:pt x="578" y="154"/>
                    <a:pt x="579" y="155"/>
                    <a:pt x="579" y="155"/>
                  </a:cubicBezTo>
                  <a:cubicBezTo>
                    <a:pt x="580" y="156"/>
                    <a:pt x="580" y="156"/>
                    <a:pt x="581" y="157"/>
                  </a:cubicBezTo>
                  <a:cubicBezTo>
                    <a:pt x="581" y="157"/>
                    <a:pt x="581" y="157"/>
                    <a:pt x="581" y="157"/>
                  </a:cubicBezTo>
                  <a:cubicBezTo>
                    <a:pt x="581" y="158"/>
                    <a:pt x="580" y="158"/>
                    <a:pt x="579" y="158"/>
                  </a:cubicBezTo>
                  <a:cubicBezTo>
                    <a:pt x="579" y="158"/>
                    <a:pt x="579" y="158"/>
                    <a:pt x="579" y="158"/>
                  </a:cubicBezTo>
                  <a:cubicBezTo>
                    <a:pt x="579" y="159"/>
                    <a:pt x="580" y="160"/>
                    <a:pt x="579" y="161"/>
                  </a:cubicBezTo>
                  <a:cubicBezTo>
                    <a:pt x="579" y="162"/>
                    <a:pt x="579" y="162"/>
                    <a:pt x="579" y="163"/>
                  </a:cubicBezTo>
                  <a:cubicBezTo>
                    <a:pt x="579" y="163"/>
                    <a:pt x="579" y="163"/>
                    <a:pt x="580" y="164"/>
                  </a:cubicBezTo>
                  <a:cubicBezTo>
                    <a:pt x="580" y="164"/>
                    <a:pt x="580" y="166"/>
                    <a:pt x="580" y="166"/>
                  </a:cubicBezTo>
                  <a:cubicBezTo>
                    <a:pt x="579" y="167"/>
                    <a:pt x="579" y="168"/>
                    <a:pt x="580" y="168"/>
                  </a:cubicBezTo>
                  <a:cubicBezTo>
                    <a:pt x="580" y="168"/>
                    <a:pt x="580" y="168"/>
                    <a:pt x="580" y="168"/>
                  </a:cubicBezTo>
                  <a:cubicBezTo>
                    <a:pt x="581" y="168"/>
                    <a:pt x="581" y="168"/>
                    <a:pt x="581" y="168"/>
                  </a:cubicBezTo>
                  <a:cubicBezTo>
                    <a:pt x="582" y="169"/>
                    <a:pt x="583" y="171"/>
                    <a:pt x="583" y="170"/>
                  </a:cubicBezTo>
                  <a:cubicBezTo>
                    <a:pt x="584" y="170"/>
                    <a:pt x="585" y="169"/>
                    <a:pt x="586" y="170"/>
                  </a:cubicBezTo>
                  <a:cubicBezTo>
                    <a:pt x="587" y="171"/>
                    <a:pt x="587" y="172"/>
                    <a:pt x="588" y="173"/>
                  </a:cubicBezTo>
                  <a:cubicBezTo>
                    <a:pt x="588" y="173"/>
                    <a:pt x="589" y="174"/>
                    <a:pt x="589" y="174"/>
                  </a:cubicBezTo>
                  <a:cubicBezTo>
                    <a:pt x="590" y="174"/>
                    <a:pt x="590" y="175"/>
                    <a:pt x="590" y="175"/>
                  </a:cubicBezTo>
                  <a:cubicBezTo>
                    <a:pt x="591" y="175"/>
                    <a:pt x="591" y="176"/>
                    <a:pt x="592" y="176"/>
                  </a:cubicBezTo>
                  <a:cubicBezTo>
                    <a:pt x="592" y="176"/>
                    <a:pt x="592" y="177"/>
                    <a:pt x="592" y="177"/>
                  </a:cubicBezTo>
                  <a:cubicBezTo>
                    <a:pt x="593" y="177"/>
                    <a:pt x="593" y="178"/>
                    <a:pt x="593" y="178"/>
                  </a:cubicBezTo>
                  <a:cubicBezTo>
                    <a:pt x="593" y="178"/>
                    <a:pt x="593" y="179"/>
                    <a:pt x="593" y="179"/>
                  </a:cubicBezTo>
                  <a:cubicBezTo>
                    <a:pt x="593" y="180"/>
                    <a:pt x="594" y="180"/>
                    <a:pt x="594" y="181"/>
                  </a:cubicBezTo>
                  <a:cubicBezTo>
                    <a:pt x="594" y="182"/>
                    <a:pt x="594" y="182"/>
                    <a:pt x="594" y="183"/>
                  </a:cubicBezTo>
                  <a:cubicBezTo>
                    <a:pt x="594" y="184"/>
                    <a:pt x="595" y="184"/>
                    <a:pt x="595" y="185"/>
                  </a:cubicBezTo>
                  <a:cubicBezTo>
                    <a:pt x="595" y="186"/>
                    <a:pt x="595" y="187"/>
                    <a:pt x="595" y="188"/>
                  </a:cubicBezTo>
                  <a:cubicBezTo>
                    <a:pt x="595" y="188"/>
                    <a:pt x="595" y="188"/>
                    <a:pt x="594" y="188"/>
                  </a:cubicBezTo>
                  <a:cubicBezTo>
                    <a:pt x="594" y="188"/>
                    <a:pt x="594" y="188"/>
                    <a:pt x="594" y="188"/>
                  </a:cubicBezTo>
                  <a:cubicBezTo>
                    <a:pt x="594" y="189"/>
                    <a:pt x="594" y="190"/>
                    <a:pt x="594" y="191"/>
                  </a:cubicBezTo>
                  <a:cubicBezTo>
                    <a:pt x="595" y="192"/>
                    <a:pt x="595" y="192"/>
                    <a:pt x="595" y="193"/>
                  </a:cubicBezTo>
                  <a:cubicBezTo>
                    <a:pt x="595" y="195"/>
                    <a:pt x="597" y="195"/>
                    <a:pt x="597" y="197"/>
                  </a:cubicBezTo>
                  <a:cubicBezTo>
                    <a:pt x="598" y="198"/>
                    <a:pt x="597" y="200"/>
                    <a:pt x="597" y="202"/>
                  </a:cubicBezTo>
                  <a:cubicBezTo>
                    <a:pt x="597" y="202"/>
                    <a:pt x="597" y="203"/>
                    <a:pt x="597" y="203"/>
                  </a:cubicBezTo>
                  <a:cubicBezTo>
                    <a:pt x="597" y="204"/>
                    <a:pt x="596" y="205"/>
                    <a:pt x="596" y="206"/>
                  </a:cubicBezTo>
                  <a:cubicBezTo>
                    <a:pt x="596" y="206"/>
                    <a:pt x="597" y="207"/>
                    <a:pt x="597" y="207"/>
                  </a:cubicBezTo>
                  <a:cubicBezTo>
                    <a:pt x="598" y="208"/>
                    <a:pt x="598" y="209"/>
                    <a:pt x="598" y="209"/>
                  </a:cubicBezTo>
                  <a:cubicBezTo>
                    <a:pt x="598" y="210"/>
                    <a:pt x="599" y="211"/>
                    <a:pt x="600" y="211"/>
                  </a:cubicBezTo>
                  <a:cubicBezTo>
                    <a:pt x="600" y="211"/>
                    <a:pt x="600" y="211"/>
                    <a:pt x="601" y="211"/>
                  </a:cubicBezTo>
                  <a:cubicBezTo>
                    <a:pt x="601" y="212"/>
                    <a:pt x="601" y="212"/>
                    <a:pt x="602" y="212"/>
                  </a:cubicBezTo>
                  <a:cubicBezTo>
                    <a:pt x="602" y="212"/>
                    <a:pt x="602" y="213"/>
                    <a:pt x="603" y="213"/>
                  </a:cubicBezTo>
                  <a:cubicBezTo>
                    <a:pt x="603" y="213"/>
                    <a:pt x="604" y="214"/>
                    <a:pt x="604" y="215"/>
                  </a:cubicBezTo>
                  <a:cubicBezTo>
                    <a:pt x="604" y="215"/>
                    <a:pt x="603" y="215"/>
                    <a:pt x="603" y="215"/>
                  </a:cubicBezTo>
                  <a:cubicBezTo>
                    <a:pt x="603" y="215"/>
                    <a:pt x="603" y="216"/>
                    <a:pt x="603" y="216"/>
                  </a:cubicBezTo>
                  <a:cubicBezTo>
                    <a:pt x="604" y="216"/>
                    <a:pt x="605" y="216"/>
                    <a:pt x="606" y="216"/>
                  </a:cubicBezTo>
                  <a:cubicBezTo>
                    <a:pt x="606" y="216"/>
                    <a:pt x="606" y="216"/>
                    <a:pt x="607" y="216"/>
                  </a:cubicBezTo>
                  <a:cubicBezTo>
                    <a:pt x="607" y="216"/>
                    <a:pt x="607" y="217"/>
                    <a:pt x="607" y="217"/>
                  </a:cubicBezTo>
                  <a:cubicBezTo>
                    <a:pt x="607" y="217"/>
                    <a:pt x="608" y="217"/>
                    <a:pt x="607" y="217"/>
                  </a:cubicBezTo>
                  <a:cubicBezTo>
                    <a:pt x="607" y="218"/>
                    <a:pt x="608" y="218"/>
                    <a:pt x="609" y="219"/>
                  </a:cubicBezTo>
                  <a:cubicBezTo>
                    <a:pt x="609" y="219"/>
                    <a:pt x="610" y="219"/>
                    <a:pt x="610" y="219"/>
                  </a:cubicBezTo>
                  <a:cubicBezTo>
                    <a:pt x="610" y="220"/>
                    <a:pt x="611" y="221"/>
                    <a:pt x="612" y="221"/>
                  </a:cubicBezTo>
                  <a:cubicBezTo>
                    <a:pt x="612" y="222"/>
                    <a:pt x="612" y="222"/>
                    <a:pt x="612" y="223"/>
                  </a:cubicBezTo>
                  <a:cubicBezTo>
                    <a:pt x="612" y="224"/>
                    <a:pt x="612" y="225"/>
                    <a:pt x="613" y="226"/>
                  </a:cubicBezTo>
                  <a:cubicBezTo>
                    <a:pt x="613" y="226"/>
                    <a:pt x="613" y="226"/>
                    <a:pt x="613" y="227"/>
                  </a:cubicBezTo>
                  <a:cubicBezTo>
                    <a:pt x="613" y="227"/>
                    <a:pt x="613" y="227"/>
                    <a:pt x="613" y="228"/>
                  </a:cubicBezTo>
                  <a:cubicBezTo>
                    <a:pt x="614" y="228"/>
                    <a:pt x="614" y="229"/>
                    <a:pt x="613" y="229"/>
                  </a:cubicBezTo>
                  <a:cubicBezTo>
                    <a:pt x="613" y="230"/>
                    <a:pt x="613" y="230"/>
                    <a:pt x="613" y="231"/>
                  </a:cubicBezTo>
                  <a:cubicBezTo>
                    <a:pt x="613" y="231"/>
                    <a:pt x="613" y="232"/>
                    <a:pt x="614" y="232"/>
                  </a:cubicBezTo>
                  <a:cubicBezTo>
                    <a:pt x="614" y="233"/>
                    <a:pt x="614" y="234"/>
                    <a:pt x="614" y="235"/>
                  </a:cubicBezTo>
                  <a:cubicBezTo>
                    <a:pt x="614" y="236"/>
                    <a:pt x="615" y="237"/>
                    <a:pt x="615" y="237"/>
                  </a:cubicBezTo>
                  <a:cubicBezTo>
                    <a:pt x="615" y="238"/>
                    <a:pt x="615" y="239"/>
                    <a:pt x="615" y="239"/>
                  </a:cubicBezTo>
                  <a:cubicBezTo>
                    <a:pt x="616" y="240"/>
                    <a:pt x="616" y="240"/>
                    <a:pt x="617" y="240"/>
                  </a:cubicBezTo>
                  <a:cubicBezTo>
                    <a:pt x="617" y="241"/>
                    <a:pt x="617" y="242"/>
                    <a:pt x="617" y="243"/>
                  </a:cubicBezTo>
                  <a:cubicBezTo>
                    <a:pt x="617" y="243"/>
                    <a:pt x="617" y="244"/>
                    <a:pt x="618" y="244"/>
                  </a:cubicBezTo>
                  <a:cubicBezTo>
                    <a:pt x="618" y="244"/>
                    <a:pt x="618" y="244"/>
                    <a:pt x="619" y="244"/>
                  </a:cubicBezTo>
                  <a:cubicBezTo>
                    <a:pt x="620" y="244"/>
                    <a:pt x="620" y="244"/>
                    <a:pt x="621" y="245"/>
                  </a:cubicBezTo>
                  <a:cubicBezTo>
                    <a:pt x="621" y="245"/>
                    <a:pt x="622" y="246"/>
                    <a:pt x="622" y="246"/>
                  </a:cubicBezTo>
                  <a:cubicBezTo>
                    <a:pt x="622" y="247"/>
                    <a:pt x="622" y="248"/>
                    <a:pt x="622" y="248"/>
                  </a:cubicBezTo>
                  <a:cubicBezTo>
                    <a:pt x="623" y="248"/>
                    <a:pt x="623" y="248"/>
                    <a:pt x="623" y="248"/>
                  </a:cubicBezTo>
                  <a:cubicBezTo>
                    <a:pt x="624" y="248"/>
                    <a:pt x="624" y="249"/>
                    <a:pt x="624" y="249"/>
                  </a:cubicBezTo>
                  <a:cubicBezTo>
                    <a:pt x="624" y="249"/>
                    <a:pt x="624" y="250"/>
                    <a:pt x="624" y="250"/>
                  </a:cubicBezTo>
                  <a:cubicBezTo>
                    <a:pt x="624" y="251"/>
                    <a:pt x="625" y="251"/>
                    <a:pt x="625" y="251"/>
                  </a:cubicBezTo>
                  <a:cubicBezTo>
                    <a:pt x="626" y="250"/>
                    <a:pt x="628" y="250"/>
                    <a:pt x="629" y="251"/>
                  </a:cubicBezTo>
                  <a:cubicBezTo>
                    <a:pt x="629" y="251"/>
                    <a:pt x="629" y="251"/>
                    <a:pt x="630" y="252"/>
                  </a:cubicBezTo>
                  <a:cubicBezTo>
                    <a:pt x="631" y="253"/>
                    <a:pt x="631" y="253"/>
                    <a:pt x="632" y="253"/>
                  </a:cubicBezTo>
                  <a:cubicBezTo>
                    <a:pt x="633" y="253"/>
                    <a:pt x="634" y="253"/>
                    <a:pt x="634" y="254"/>
                  </a:cubicBezTo>
                  <a:cubicBezTo>
                    <a:pt x="634" y="255"/>
                    <a:pt x="634" y="256"/>
                    <a:pt x="634" y="257"/>
                  </a:cubicBezTo>
                  <a:cubicBezTo>
                    <a:pt x="634" y="258"/>
                    <a:pt x="635" y="259"/>
                    <a:pt x="636" y="259"/>
                  </a:cubicBezTo>
                  <a:cubicBezTo>
                    <a:pt x="636" y="259"/>
                    <a:pt x="637" y="260"/>
                    <a:pt x="637" y="260"/>
                  </a:cubicBezTo>
                  <a:cubicBezTo>
                    <a:pt x="638" y="261"/>
                    <a:pt x="638" y="261"/>
                    <a:pt x="639" y="261"/>
                  </a:cubicBezTo>
                  <a:cubicBezTo>
                    <a:pt x="639" y="261"/>
                    <a:pt x="640" y="262"/>
                    <a:pt x="640" y="262"/>
                  </a:cubicBezTo>
                  <a:cubicBezTo>
                    <a:pt x="640" y="263"/>
                    <a:pt x="641" y="263"/>
                    <a:pt x="641" y="263"/>
                  </a:cubicBezTo>
                  <a:cubicBezTo>
                    <a:pt x="643" y="264"/>
                    <a:pt x="643" y="265"/>
                    <a:pt x="643" y="266"/>
                  </a:cubicBezTo>
                  <a:cubicBezTo>
                    <a:pt x="644" y="267"/>
                    <a:pt x="644" y="268"/>
                    <a:pt x="645" y="268"/>
                  </a:cubicBezTo>
                  <a:cubicBezTo>
                    <a:pt x="645" y="268"/>
                    <a:pt x="646" y="269"/>
                    <a:pt x="646" y="269"/>
                  </a:cubicBezTo>
                  <a:cubicBezTo>
                    <a:pt x="646" y="270"/>
                    <a:pt x="646" y="271"/>
                    <a:pt x="646" y="271"/>
                  </a:cubicBezTo>
                  <a:cubicBezTo>
                    <a:pt x="647" y="273"/>
                    <a:pt x="648" y="272"/>
                    <a:pt x="649" y="273"/>
                  </a:cubicBezTo>
                  <a:cubicBezTo>
                    <a:pt x="649" y="273"/>
                    <a:pt x="649" y="273"/>
                    <a:pt x="649" y="273"/>
                  </a:cubicBezTo>
                  <a:cubicBezTo>
                    <a:pt x="649" y="273"/>
                    <a:pt x="649" y="273"/>
                    <a:pt x="649" y="273"/>
                  </a:cubicBezTo>
                  <a:cubicBezTo>
                    <a:pt x="649" y="273"/>
                    <a:pt x="649" y="273"/>
                    <a:pt x="649" y="273"/>
                  </a:cubicBezTo>
                  <a:cubicBezTo>
                    <a:pt x="649" y="273"/>
                    <a:pt x="649" y="273"/>
                    <a:pt x="649" y="273"/>
                  </a:cubicBezTo>
                  <a:cubicBezTo>
                    <a:pt x="649" y="273"/>
                    <a:pt x="649" y="273"/>
                    <a:pt x="649" y="273"/>
                  </a:cubicBezTo>
                  <a:cubicBezTo>
                    <a:pt x="650" y="273"/>
                    <a:pt x="651" y="273"/>
                    <a:pt x="651" y="274"/>
                  </a:cubicBezTo>
                  <a:cubicBezTo>
                    <a:pt x="651" y="275"/>
                    <a:pt x="651" y="276"/>
                    <a:pt x="652" y="277"/>
                  </a:cubicBezTo>
                  <a:cubicBezTo>
                    <a:pt x="652" y="277"/>
                    <a:pt x="652" y="277"/>
                    <a:pt x="652" y="278"/>
                  </a:cubicBezTo>
                  <a:cubicBezTo>
                    <a:pt x="653" y="279"/>
                    <a:pt x="652" y="280"/>
                    <a:pt x="652" y="280"/>
                  </a:cubicBezTo>
                  <a:cubicBezTo>
                    <a:pt x="651" y="280"/>
                    <a:pt x="651" y="281"/>
                    <a:pt x="650" y="281"/>
                  </a:cubicBezTo>
                  <a:cubicBezTo>
                    <a:pt x="650" y="281"/>
                    <a:pt x="649" y="282"/>
                    <a:pt x="648" y="283"/>
                  </a:cubicBezTo>
                  <a:cubicBezTo>
                    <a:pt x="647" y="284"/>
                    <a:pt x="646" y="284"/>
                    <a:pt x="645" y="284"/>
                  </a:cubicBezTo>
                  <a:cubicBezTo>
                    <a:pt x="646" y="285"/>
                    <a:pt x="647" y="286"/>
                    <a:pt x="648" y="285"/>
                  </a:cubicBezTo>
                  <a:cubicBezTo>
                    <a:pt x="648" y="285"/>
                    <a:pt x="649" y="285"/>
                    <a:pt x="649" y="285"/>
                  </a:cubicBezTo>
                  <a:cubicBezTo>
                    <a:pt x="650" y="284"/>
                    <a:pt x="650" y="285"/>
                    <a:pt x="651" y="286"/>
                  </a:cubicBezTo>
                  <a:cubicBezTo>
                    <a:pt x="651" y="286"/>
                    <a:pt x="651" y="286"/>
                    <a:pt x="651" y="286"/>
                  </a:cubicBezTo>
                  <a:cubicBezTo>
                    <a:pt x="651" y="287"/>
                    <a:pt x="652" y="287"/>
                    <a:pt x="652" y="288"/>
                  </a:cubicBezTo>
                  <a:cubicBezTo>
                    <a:pt x="653" y="288"/>
                    <a:pt x="653" y="289"/>
                    <a:pt x="654" y="289"/>
                  </a:cubicBezTo>
                  <a:cubicBezTo>
                    <a:pt x="654" y="290"/>
                    <a:pt x="655" y="290"/>
                    <a:pt x="655" y="290"/>
                  </a:cubicBezTo>
                  <a:cubicBezTo>
                    <a:pt x="656" y="291"/>
                    <a:pt x="656" y="292"/>
                    <a:pt x="656" y="292"/>
                  </a:cubicBezTo>
                  <a:cubicBezTo>
                    <a:pt x="656" y="293"/>
                    <a:pt x="658" y="293"/>
                    <a:pt x="659" y="293"/>
                  </a:cubicBezTo>
                  <a:cubicBezTo>
                    <a:pt x="659" y="293"/>
                    <a:pt x="659" y="293"/>
                    <a:pt x="660" y="294"/>
                  </a:cubicBezTo>
                  <a:cubicBezTo>
                    <a:pt x="660" y="295"/>
                    <a:pt x="660" y="295"/>
                    <a:pt x="661" y="296"/>
                  </a:cubicBezTo>
                  <a:cubicBezTo>
                    <a:pt x="662" y="296"/>
                    <a:pt x="665" y="296"/>
                    <a:pt x="666" y="295"/>
                  </a:cubicBezTo>
                  <a:cubicBezTo>
                    <a:pt x="667" y="295"/>
                    <a:pt x="667" y="294"/>
                    <a:pt x="668" y="294"/>
                  </a:cubicBezTo>
                  <a:cubicBezTo>
                    <a:pt x="668" y="294"/>
                    <a:pt x="669" y="294"/>
                    <a:pt x="669" y="294"/>
                  </a:cubicBezTo>
                  <a:cubicBezTo>
                    <a:pt x="670" y="293"/>
                    <a:pt x="671" y="293"/>
                    <a:pt x="671" y="292"/>
                  </a:cubicBezTo>
                  <a:cubicBezTo>
                    <a:pt x="671" y="292"/>
                    <a:pt x="672" y="291"/>
                    <a:pt x="672" y="291"/>
                  </a:cubicBezTo>
                  <a:cubicBezTo>
                    <a:pt x="673" y="290"/>
                    <a:pt x="674" y="292"/>
                    <a:pt x="675" y="291"/>
                  </a:cubicBezTo>
                  <a:cubicBezTo>
                    <a:pt x="676" y="290"/>
                    <a:pt x="677" y="290"/>
                    <a:pt x="677" y="291"/>
                  </a:cubicBezTo>
                  <a:cubicBezTo>
                    <a:pt x="678" y="291"/>
                    <a:pt x="678" y="291"/>
                    <a:pt x="679" y="292"/>
                  </a:cubicBezTo>
                  <a:cubicBezTo>
                    <a:pt x="679" y="292"/>
                    <a:pt x="679" y="291"/>
                    <a:pt x="680" y="291"/>
                  </a:cubicBezTo>
                  <a:cubicBezTo>
                    <a:pt x="680" y="291"/>
                    <a:pt x="680" y="291"/>
                    <a:pt x="681" y="291"/>
                  </a:cubicBezTo>
                  <a:cubicBezTo>
                    <a:pt x="682" y="291"/>
                    <a:pt x="682" y="291"/>
                    <a:pt x="683" y="290"/>
                  </a:cubicBezTo>
                  <a:cubicBezTo>
                    <a:pt x="684" y="289"/>
                    <a:pt x="686" y="288"/>
                    <a:pt x="687" y="287"/>
                  </a:cubicBezTo>
                  <a:cubicBezTo>
                    <a:pt x="688" y="287"/>
                    <a:pt x="688" y="287"/>
                    <a:pt x="688" y="287"/>
                  </a:cubicBezTo>
                  <a:cubicBezTo>
                    <a:pt x="688" y="287"/>
                    <a:pt x="689" y="286"/>
                    <a:pt x="689" y="286"/>
                  </a:cubicBezTo>
                  <a:cubicBezTo>
                    <a:pt x="689" y="286"/>
                    <a:pt x="690" y="286"/>
                    <a:pt x="690" y="286"/>
                  </a:cubicBezTo>
                  <a:cubicBezTo>
                    <a:pt x="691" y="286"/>
                    <a:pt x="691" y="287"/>
                    <a:pt x="692" y="287"/>
                  </a:cubicBezTo>
                  <a:cubicBezTo>
                    <a:pt x="693" y="287"/>
                    <a:pt x="694" y="288"/>
                    <a:pt x="695" y="287"/>
                  </a:cubicBezTo>
                  <a:cubicBezTo>
                    <a:pt x="696" y="287"/>
                    <a:pt x="696" y="287"/>
                    <a:pt x="696" y="287"/>
                  </a:cubicBezTo>
                  <a:cubicBezTo>
                    <a:pt x="697" y="287"/>
                    <a:pt x="698" y="286"/>
                    <a:pt x="699" y="285"/>
                  </a:cubicBezTo>
                  <a:cubicBezTo>
                    <a:pt x="699" y="285"/>
                    <a:pt x="699" y="285"/>
                    <a:pt x="699" y="285"/>
                  </a:cubicBezTo>
                  <a:cubicBezTo>
                    <a:pt x="700" y="285"/>
                    <a:pt x="700" y="286"/>
                    <a:pt x="701" y="286"/>
                  </a:cubicBezTo>
                  <a:cubicBezTo>
                    <a:pt x="702" y="286"/>
                    <a:pt x="703" y="286"/>
                    <a:pt x="704" y="286"/>
                  </a:cubicBezTo>
                  <a:cubicBezTo>
                    <a:pt x="704" y="285"/>
                    <a:pt x="705" y="285"/>
                    <a:pt x="706" y="285"/>
                  </a:cubicBezTo>
                  <a:cubicBezTo>
                    <a:pt x="707" y="285"/>
                    <a:pt x="707" y="284"/>
                    <a:pt x="707" y="283"/>
                  </a:cubicBezTo>
                  <a:cubicBezTo>
                    <a:pt x="708" y="283"/>
                    <a:pt x="709" y="282"/>
                    <a:pt x="710" y="283"/>
                  </a:cubicBezTo>
                  <a:cubicBezTo>
                    <a:pt x="710" y="283"/>
                    <a:pt x="712" y="284"/>
                    <a:pt x="712" y="283"/>
                  </a:cubicBezTo>
                  <a:cubicBezTo>
                    <a:pt x="712" y="283"/>
                    <a:pt x="713" y="282"/>
                    <a:pt x="713" y="282"/>
                  </a:cubicBezTo>
                  <a:cubicBezTo>
                    <a:pt x="714" y="282"/>
                    <a:pt x="714" y="282"/>
                    <a:pt x="715" y="281"/>
                  </a:cubicBezTo>
                  <a:cubicBezTo>
                    <a:pt x="715" y="280"/>
                    <a:pt x="715" y="280"/>
                    <a:pt x="715" y="279"/>
                  </a:cubicBezTo>
                  <a:cubicBezTo>
                    <a:pt x="716" y="278"/>
                    <a:pt x="717" y="278"/>
                    <a:pt x="718" y="278"/>
                  </a:cubicBezTo>
                  <a:cubicBezTo>
                    <a:pt x="718" y="278"/>
                    <a:pt x="718" y="279"/>
                    <a:pt x="719" y="279"/>
                  </a:cubicBezTo>
                  <a:cubicBezTo>
                    <a:pt x="719" y="279"/>
                    <a:pt x="720" y="279"/>
                    <a:pt x="720" y="279"/>
                  </a:cubicBezTo>
                  <a:cubicBezTo>
                    <a:pt x="721" y="279"/>
                    <a:pt x="722" y="279"/>
                    <a:pt x="722" y="280"/>
                  </a:cubicBezTo>
                  <a:close/>
                  <a:moveTo>
                    <a:pt x="206" y="338"/>
                  </a:moveTo>
                  <a:cubicBezTo>
                    <a:pt x="206" y="338"/>
                    <a:pt x="206" y="338"/>
                    <a:pt x="206" y="338"/>
                  </a:cubicBezTo>
                  <a:cubicBezTo>
                    <a:pt x="206" y="338"/>
                    <a:pt x="206" y="338"/>
                    <a:pt x="205" y="338"/>
                  </a:cubicBezTo>
                  <a:cubicBezTo>
                    <a:pt x="205" y="338"/>
                    <a:pt x="205" y="337"/>
                    <a:pt x="205" y="337"/>
                  </a:cubicBezTo>
                  <a:cubicBezTo>
                    <a:pt x="205" y="337"/>
                    <a:pt x="205" y="336"/>
                    <a:pt x="205" y="336"/>
                  </a:cubicBezTo>
                  <a:cubicBezTo>
                    <a:pt x="205" y="335"/>
                    <a:pt x="205" y="335"/>
                    <a:pt x="205" y="335"/>
                  </a:cubicBezTo>
                  <a:cubicBezTo>
                    <a:pt x="205" y="335"/>
                    <a:pt x="205" y="335"/>
                    <a:pt x="205" y="335"/>
                  </a:cubicBezTo>
                  <a:cubicBezTo>
                    <a:pt x="205" y="336"/>
                    <a:pt x="206" y="336"/>
                    <a:pt x="206" y="335"/>
                  </a:cubicBezTo>
                  <a:cubicBezTo>
                    <a:pt x="206" y="335"/>
                    <a:pt x="206" y="334"/>
                    <a:pt x="206" y="334"/>
                  </a:cubicBezTo>
                  <a:cubicBezTo>
                    <a:pt x="206" y="334"/>
                    <a:pt x="205" y="333"/>
                    <a:pt x="205" y="334"/>
                  </a:cubicBezTo>
                  <a:cubicBezTo>
                    <a:pt x="205" y="334"/>
                    <a:pt x="204" y="335"/>
                    <a:pt x="203" y="335"/>
                  </a:cubicBezTo>
                  <a:cubicBezTo>
                    <a:pt x="203" y="336"/>
                    <a:pt x="203" y="336"/>
                    <a:pt x="203" y="336"/>
                  </a:cubicBezTo>
                  <a:cubicBezTo>
                    <a:pt x="204" y="337"/>
                    <a:pt x="204" y="337"/>
                    <a:pt x="203" y="338"/>
                  </a:cubicBezTo>
                  <a:cubicBezTo>
                    <a:pt x="202" y="340"/>
                    <a:pt x="204" y="340"/>
                    <a:pt x="204" y="341"/>
                  </a:cubicBezTo>
                  <a:cubicBezTo>
                    <a:pt x="204" y="341"/>
                    <a:pt x="204" y="342"/>
                    <a:pt x="204" y="342"/>
                  </a:cubicBezTo>
                  <a:cubicBezTo>
                    <a:pt x="205" y="342"/>
                    <a:pt x="205" y="342"/>
                    <a:pt x="206" y="342"/>
                  </a:cubicBezTo>
                  <a:cubicBezTo>
                    <a:pt x="206" y="342"/>
                    <a:pt x="206" y="342"/>
                    <a:pt x="206" y="342"/>
                  </a:cubicBezTo>
                  <a:cubicBezTo>
                    <a:pt x="207" y="341"/>
                    <a:pt x="206" y="340"/>
                    <a:pt x="206" y="338"/>
                  </a:cubicBezTo>
                  <a:close/>
                  <a:moveTo>
                    <a:pt x="261" y="344"/>
                  </a:moveTo>
                  <a:cubicBezTo>
                    <a:pt x="262" y="344"/>
                    <a:pt x="261" y="343"/>
                    <a:pt x="261" y="342"/>
                  </a:cubicBezTo>
                  <a:cubicBezTo>
                    <a:pt x="261" y="341"/>
                    <a:pt x="261" y="341"/>
                    <a:pt x="260" y="340"/>
                  </a:cubicBezTo>
                  <a:cubicBezTo>
                    <a:pt x="260" y="339"/>
                    <a:pt x="260" y="338"/>
                    <a:pt x="261" y="338"/>
                  </a:cubicBezTo>
                  <a:cubicBezTo>
                    <a:pt x="261" y="337"/>
                    <a:pt x="261" y="337"/>
                    <a:pt x="261" y="337"/>
                  </a:cubicBezTo>
                  <a:cubicBezTo>
                    <a:pt x="261" y="337"/>
                    <a:pt x="261" y="337"/>
                    <a:pt x="261" y="336"/>
                  </a:cubicBezTo>
                  <a:cubicBezTo>
                    <a:pt x="260" y="336"/>
                    <a:pt x="260" y="335"/>
                    <a:pt x="260" y="334"/>
                  </a:cubicBezTo>
                  <a:cubicBezTo>
                    <a:pt x="260" y="333"/>
                    <a:pt x="260" y="332"/>
                    <a:pt x="261" y="331"/>
                  </a:cubicBezTo>
                  <a:cubicBezTo>
                    <a:pt x="261" y="330"/>
                    <a:pt x="261" y="329"/>
                    <a:pt x="261" y="329"/>
                  </a:cubicBezTo>
                  <a:cubicBezTo>
                    <a:pt x="261" y="328"/>
                    <a:pt x="260" y="327"/>
                    <a:pt x="259" y="327"/>
                  </a:cubicBezTo>
                  <a:cubicBezTo>
                    <a:pt x="259" y="326"/>
                    <a:pt x="259" y="327"/>
                    <a:pt x="259" y="327"/>
                  </a:cubicBezTo>
                  <a:cubicBezTo>
                    <a:pt x="260" y="328"/>
                    <a:pt x="259" y="330"/>
                    <a:pt x="259" y="330"/>
                  </a:cubicBezTo>
                  <a:cubicBezTo>
                    <a:pt x="258" y="330"/>
                    <a:pt x="258" y="330"/>
                    <a:pt x="259" y="331"/>
                  </a:cubicBezTo>
                  <a:cubicBezTo>
                    <a:pt x="259" y="331"/>
                    <a:pt x="259" y="332"/>
                    <a:pt x="258" y="332"/>
                  </a:cubicBezTo>
                  <a:cubicBezTo>
                    <a:pt x="258" y="333"/>
                    <a:pt x="257" y="332"/>
                    <a:pt x="257" y="332"/>
                  </a:cubicBezTo>
                  <a:cubicBezTo>
                    <a:pt x="257" y="331"/>
                    <a:pt x="257" y="331"/>
                    <a:pt x="256" y="331"/>
                  </a:cubicBezTo>
                  <a:cubicBezTo>
                    <a:pt x="256" y="331"/>
                    <a:pt x="256" y="331"/>
                    <a:pt x="256" y="330"/>
                  </a:cubicBezTo>
                  <a:cubicBezTo>
                    <a:pt x="256" y="330"/>
                    <a:pt x="255" y="330"/>
                    <a:pt x="255" y="330"/>
                  </a:cubicBezTo>
                  <a:cubicBezTo>
                    <a:pt x="254" y="330"/>
                    <a:pt x="255" y="329"/>
                    <a:pt x="255" y="328"/>
                  </a:cubicBezTo>
                  <a:cubicBezTo>
                    <a:pt x="255" y="328"/>
                    <a:pt x="255" y="328"/>
                    <a:pt x="255" y="328"/>
                  </a:cubicBezTo>
                  <a:cubicBezTo>
                    <a:pt x="255" y="328"/>
                    <a:pt x="254" y="327"/>
                    <a:pt x="254" y="328"/>
                  </a:cubicBezTo>
                  <a:cubicBezTo>
                    <a:pt x="254" y="328"/>
                    <a:pt x="254" y="328"/>
                    <a:pt x="254" y="328"/>
                  </a:cubicBezTo>
                  <a:cubicBezTo>
                    <a:pt x="253" y="328"/>
                    <a:pt x="252" y="329"/>
                    <a:pt x="252" y="328"/>
                  </a:cubicBezTo>
                  <a:cubicBezTo>
                    <a:pt x="252" y="326"/>
                    <a:pt x="251" y="326"/>
                    <a:pt x="250" y="325"/>
                  </a:cubicBezTo>
                  <a:cubicBezTo>
                    <a:pt x="250" y="325"/>
                    <a:pt x="250" y="325"/>
                    <a:pt x="250" y="325"/>
                  </a:cubicBezTo>
                  <a:cubicBezTo>
                    <a:pt x="249" y="325"/>
                    <a:pt x="248" y="325"/>
                    <a:pt x="248" y="324"/>
                  </a:cubicBezTo>
                  <a:cubicBezTo>
                    <a:pt x="248" y="323"/>
                    <a:pt x="248" y="323"/>
                    <a:pt x="248" y="322"/>
                  </a:cubicBezTo>
                  <a:cubicBezTo>
                    <a:pt x="248" y="321"/>
                    <a:pt x="248" y="320"/>
                    <a:pt x="247" y="319"/>
                  </a:cubicBezTo>
                  <a:cubicBezTo>
                    <a:pt x="247" y="319"/>
                    <a:pt x="247" y="319"/>
                    <a:pt x="247" y="319"/>
                  </a:cubicBezTo>
                  <a:cubicBezTo>
                    <a:pt x="246" y="319"/>
                    <a:pt x="246" y="319"/>
                    <a:pt x="245" y="320"/>
                  </a:cubicBezTo>
                  <a:cubicBezTo>
                    <a:pt x="245" y="320"/>
                    <a:pt x="245" y="321"/>
                    <a:pt x="245" y="321"/>
                  </a:cubicBezTo>
                  <a:cubicBezTo>
                    <a:pt x="245" y="321"/>
                    <a:pt x="245" y="322"/>
                    <a:pt x="245" y="322"/>
                  </a:cubicBezTo>
                  <a:cubicBezTo>
                    <a:pt x="245" y="322"/>
                    <a:pt x="245" y="322"/>
                    <a:pt x="245" y="322"/>
                  </a:cubicBezTo>
                  <a:cubicBezTo>
                    <a:pt x="244" y="322"/>
                    <a:pt x="244" y="322"/>
                    <a:pt x="244" y="322"/>
                  </a:cubicBezTo>
                  <a:cubicBezTo>
                    <a:pt x="243" y="323"/>
                    <a:pt x="243" y="323"/>
                    <a:pt x="243" y="324"/>
                  </a:cubicBezTo>
                  <a:cubicBezTo>
                    <a:pt x="243" y="324"/>
                    <a:pt x="243" y="324"/>
                    <a:pt x="243" y="324"/>
                  </a:cubicBezTo>
                  <a:cubicBezTo>
                    <a:pt x="244" y="325"/>
                    <a:pt x="247" y="325"/>
                    <a:pt x="247" y="326"/>
                  </a:cubicBezTo>
                  <a:cubicBezTo>
                    <a:pt x="247" y="326"/>
                    <a:pt x="247" y="327"/>
                    <a:pt x="247" y="327"/>
                  </a:cubicBezTo>
                  <a:cubicBezTo>
                    <a:pt x="247" y="327"/>
                    <a:pt x="247" y="327"/>
                    <a:pt x="248" y="327"/>
                  </a:cubicBezTo>
                  <a:cubicBezTo>
                    <a:pt x="248" y="327"/>
                    <a:pt x="248" y="327"/>
                    <a:pt x="248" y="328"/>
                  </a:cubicBezTo>
                  <a:cubicBezTo>
                    <a:pt x="249" y="328"/>
                    <a:pt x="249" y="329"/>
                    <a:pt x="249" y="329"/>
                  </a:cubicBezTo>
                  <a:cubicBezTo>
                    <a:pt x="251" y="329"/>
                    <a:pt x="251" y="331"/>
                    <a:pt x="252" y="331"/>
                  </a:cubicBezTo>
                  <a:cubicBezTo>
                    <a:pt x="252" y="331"/>
                    <a:pt x="252" y="332"/>
                    <a:pt x="253" y="332"/>
                  </a:cubicBezTo>
                  <a:cubicBezTo>
                    <a:pt x="253" y="332"/>
                    <a:pt x="253" y="333"/>
                    <a:pt x="253" y="333"/>
                  </a:cubicBezTo>
                  <a:cubicBezTo>
                    <a:pt x="254" y="334"/>
                    <a:pt x="254" y="334"/>
                    <a:pt x="255" y="334"/>
                  </a:cubicBezTo>
                  <a:cubicBezTo>
                    <a:pt x="256" y="334"/>
                    <a:pt x="257" y="335"/>
                    <a:pt x="257" y="336"/>
                  </a:cubicBezTo>
                  <a:cubicBezTo>
                    <a:pt x="257" y="336"/>
                    <a:pt x="257" y="336"/>
                    <a:pt x="256" y="336"/>
                  </a:cubicBezTo>
                  <a:cubicBezTo>
                    <a:pt x="256" y="336"/>
                    <a:pt x="256" y="336"/>
                    <a:pt x="256" y="337"/>
                  </a:cubicBezTo>
                  <a:cubicBezTo>
                    <a:pt x="255" y="337"/>
                    <a:pt x="255" y="337"/>
                    <a:pt x="255" y="338"/>
                  </a:cubicBezTo>
                  <a:cubicBezTo>
                    <a:pt x="255" y="338"/>
                    <a:pt x="255" y="338"/>
                    <a:pt x="256" y="338"/>
                  </a:cubicBezTo>
                  <a:cubicBezTo>
                    <a:pt x="256" y="338"/>
                    <a:pt x="256" y="338"/>
                    <a:pt x="256" y="338"/>
                  </a:cubicBezTo>
                  <a:cubicBezTo>
                    <a:pt x="256" y="338"/>
                    <a:pt x="256" y="339"/>
                    <a:pt x="257" y="339"/>
                  </a:cubicBezTo>
                  <a:cubicBezTo>
                    <a:pt x="257" y="339"/>
                    <a:pt x="258" y="339"/>
                    <a:pt x="258" y="339"/>
                  </a:cubicBezTo>
                  <a:cubicBezTo>
                    <a:pt x="258" y="340"/>
                    <a:pt x="258" y="340"/>
                    <a:pt x="258" y="340"/>
                  </a:cubicBezTo>
                  <a:cubicBezTo>
                    <a:pt x="258" y="340"/>
                    <a:pt x="258" y="340"/>
                    <a:pt x="258" y="340"/>
                  </a:cubicBezTo>
                  <a:cubicBezTo>
                    <a:pt x="258" y="340"/>
                    <a:pt x="258" y="340"/>
                    <a:pt x="258" y="340"/>
                  </a:cubicBezTo>
                  <a:cubicBezTo>
                    <a:pt x="258" y="340"/>
                    <a:pt x="259" y="340"/>
                    <a:pt x="259" y="340"/>
                  </a:cubicBezTo>
                  <a:cubicBezTo>
                    <a:pt x="259" y="341"/>
                    <a:pt x="259" y="342"/>
                    <a:pt x="259" y="343"/>
                  </a:cubicBezTo>
                  <a:cubicBezTo>
                    <a:pt x="259" y="345"/>
                    <a:pt x="258" y="344"/>
                    <a:pt x="257" y="343"/>
                  </a:cubicBezTo>
                  <a:cubicBezTo>
                    <a:pt x="257" y="343"/>
                    <a:pt x="255" y="342"/>
                    <a:pt x="255" y="343"/>
                  </a:cubicBezTo>
                  <a:cubicBezTo>
                    <a:pt x="255" y="344"/>
                    <a:pt x="255" y="344"/>
                    <a:pt x="255" y="344"/>
                  </a:cubicBezTo>
                  <a:cubicBezTo>
                    <a:pt x="256" y="344"/>
                    <a:pt x="257" y="345"/>
                    <a:pt x="258" y="345"/>
                  </a:cubicBezTo>
                  <a:cubicBezTo>
                    <a:pt x="258" y="345"/>
                    <a:pt x="258" y="346"/>
                    <a:pt x="259" y="346"/>
                  </a:cubicBezTo>
                  <a:cubicBezTo>
                    <a:pt x="259" y="346"/>
                    <a:pt x="259" y="347"/>
                    <a:pt x="259" y="348"/>
                  </a:cubicBezTo>
                  <a:cubicBezTo>
                    <a:pt x="259" y="348"/>
                    <a:pt x="259" y="348"/>
                    <a:pt x="259" y="348"/>
                  </a:cubicBezTo>
                  <a:cubicBezTo>
                    <a:pt x="260" y="348"/>
                    <a:pt x="260" y="348"/>
                    <a:pt x="261" y="348"/>
                  </a:cubicBezTo>
                  <a:cubicBezTo>
                    <a:pt x="261" y="348"/>
                    <a:pt x="261" y="348"/>
                    <a:pt x="261" y="348"/>
                  </a:cubicBezTo>
                  <a:cubicBezTo>
                    <a:pt x="261" y="346"/>
                    <a:pt x="261" y="345"/>
                    <a:pt x="261" y="344"/>
                  </a:cubicBezTo>
                  <a:close/>
                  <a:moveTo>
                    <a:pt x="299" y="311"/>
                  </a:moveTo>
                  <a:cubicBezTo>
                    <a:pt x="298" y="310"/>
                    <a:pt x="298" y="310"/>
                    <a:pt x="298" y="310"/>
                  </a:cubicBezTo>
                  <a:cubicBezTo>
                    <a:pt x="298" y="310"/>
                    <a:pt x="298" y="310"/>
                    <a:pt x="297" y="310"/>
                  </a:cubicBezTo>
                  <a:cubicBezTo>
                    <a:pt x="297" y="309"/>
                    <a:pt x="297" y="309"/>
                    <a:pt x="297" y="308"/>
                  </a:cubicBezTo>
                  <a:cubicBezTo>
                    <a:pt x="297" y="308"/>
                    <a:pt x="296" y="307"/>
                    <a:pt x="296" y="306"/>
                  </a:cubicBezTo>
                  <a:cubicBezTo>
                    <a:pt x="296" y="306"/>
                    <a:pt x="297" y="305"/>
                    <a:pt x="297" y="305"/>
                  </a:cubicBezTo>
                  <a:cubicBezTo>
                    <a:pt x="297" y="305"/>
                    <a:pt x="297" y="305"/>
                    <a:pt x="297" y="305"/>
                  </a:cubicBezTo>
                  <a:cubicBezTo>
                    <a:pt x="297" y="305"/>
                    <a:pt x="297" y="304"/>
                    <a:pt x="297" y="304"/>
                  </a:cubicBezTo>
                  <a:cubicBezTo>
                    <a:pt x="297" y="304"/>
                    <a:pt x="297" y="303"/>
                    <a:pt x="297" y="303"/>
                  </a:cubicBezTo>
                  <a:cubicBezTo>
                    <a:pt x="297" y="303"/>
                    <a:pt x="297" y="302"/>
                    <a:pt x="297" y="302"/>
                  </a:cubicBezTo>
                  <a:cubicBezTo>
                    <a:pt x="296" y="302"/>
                    <a:pt x="296" y="302"/>
                    <a:pt x="296" y="301"/>
                  </a:cubicBezTo>
                  <a:cubicBezTo>
                    <a:pt x="296" y="301"/>
                    <a:pt x="296" y="301"/>
                    <a:pt x="296" y="301"/>
                  </a:cubicBezTo>
                  <a:cubicBezTo>
                    <a:pt x="296" y="301"/>
                    <a:pt x="296" y="301"/>
                    <a:pt x="296" y="301"/>
                  </a:cubicBezTo>
                  <a:cubicBezTo>
                    <a:pt x="295" y="301"/>
                    <a:pt x="295" y="301"/>
                    <a:pt x="296" y="301"/>
                  </a:cubicBezTo>
                  <a:cubicBezTo>
                    <a:pt x="296" y="302"/>
                    <a:pt x="296" y="302"/>
                    <a:pt x="296" y="302"/>
                  </a:cubicBezTo>
                  <a:cubicBezTo>
                    <a:pt x="296" y="302"/>
                    <a:pt x="296" y="302"/>
                    <a:pt x="296" y="303"/>
                  </a:cubicBezTo>
                  <a:cubicBezTo>
                    <a:pt x="296" y="304"/>
                    <a:pt x="296" y="304"/>
                    <a:pt x="296" y="305"/>
                  </a:cubicBezTo>
                  <a:cubicBezTo>
                    <a:pt x="295" y="306"/>
                    <a:pt x="294" y="307"/>
                    <a:pt x="294" y="308"/>
                  </a:cubicBezTo>
                  <a:cubicBezTo>
                    <a:pt x="294" y="309"/>
                    <a:pt x="295" y="309"/>
                    <a:pt x="295" y="309"/>
                  </a:cubicBezTo>
                  <a:cubicBezTo>
                    <a:pt x="295" y="310"/>
                    <a:pt x="295" y="310"/>
                    <a:pt x="295" y="310"/>
                  </a:cubicBezTo>
                  <a:cubicBezTo>
                    <a:pt x="296" y="311"/>
                    <a:pt x="295" y="311"/>
                    <a:pt x="295" y="312"/>
                  </a:cubicBezTo>
                  <a:cubicBezTo>
                    <a:pt x="295" y="313"/>
                    <a:pt x="295" y="315"/>
                    <a:pt x="296" y="316"/>
                  </a:cubicBezTo>
                  <a:cubicBezTo>
                    <a:pt x="296" y="316"/>
                    <a:pt x="296" y="316"/>
                    <a:pt x="296" y="316"/>
                  </a:cubicBezTo>
                  <a:cubicBezTo>
                    <a:pt x="297" y="315"/>
                    <a:pt x="297" y="315"/>
                    <a:pt x="297" y="314"/>
                  </a:cubicBezTo>
                  <a:cubicBezTo>
                    <a:pt x="298" y="314"/>
                    <a:pt x="298" y="313"/>
                    <a:pt x="298" y="313"/>
                  </a:cubicBezTo>
                  <a:cubicBezTo>
                    <a:pt x="298" y="312"/>
                    <a:pt x="298" y="312"/>
                    <a:pt x="299" y="311"/>
                  </a:cubicBezTo>
                  <a:cubicBezTo>
                    <a:pt x="299" y="311"/>
                    <a:pt x="299" y="311"/>
                    <a:pt x="299" y="311"/>
                  </a:cubicBezTo>
                  <a:close/>
                  <a:moveTo>
                    <a:pt x="430" y="423"/>
                  </a:moveTo>
                  <a:cubicBezTo>
                    <a:pt x="429" y="422"/>
                    <a:pt x="429" y="422"/>
                    <a:pt x="429" y="422"/>
                  </a:cubicBezTo>
                  <a:cubicBezTo>
                    <a:pt x="428" y="422"/>
                    <a:pt x="428" y="422"/>
                    <a:pt x="428" y="421"/>
                  </a:cubicBezTo>
                  <a:cubicBezTo>
                    <a:pt x="428" y="421"/>
                    <a:pt x="428" y="421"/>
                    <a:pt x="428" y="421"/>
                  </a:cubicBezTo>
                  <a:cubicBezTo>
                    <a:pt x="427" y="420"/>
                    <a:pt x="428" y="419"/>
                    <a:pt x="428" y="418"/>
                  </a:cubicBezTo>
                  <a:cubicBezTo>
                    <a:pt x="429" y="418"/>
                    <a:pt x="429" y="418"/>
                    <a:pt x="429" y="417"/>
                  </a:cubicBezTo>
                  <a:cubicBezTo>
                    <a:pt x="429" y="417"/>
                    <a:pt x="429" y="417"/>
                    <a:pt x="429" y="417"/>
                  </a:cubicBezTo>
                  <a:cubicBezTo>
                    <a:pt x="429" y="417"/>
                    <a:pt x="429" y="417"/>
                    <a:pt x="429" y="417"/>
                  </a:cubicBezTo>
                  <a:cubicBezTo>
                    <a:pt x="429" y="416"/>
                    <a:pt x="428" y="416"/>
                    <a:pt x="428" y="417"/>
                  </a:cubicBezTo>
                  <a:cubicBezTo>
                    <a:pt x="428" y="417"/>
                    <a:pt x="427" y="418"/>
                    <a:pt x="426" y="418"/>
                  </a:cubicBezTo>
                  <a:cubicBezTo>
                    <a:pt x="425" y="418"/>
                    <a:pt x="425" y="418"/>
                    <a:pt x="424" y="419"/>
                  </a:cubicBezTo>
                  <a:cubicBezTo>
                    <a:pt x="424" y="419"/>
                    <a:pt x="424" y="419"/>
                    <a:pt x="424" y="420"/>
                  </a:cubicBezTo>
                  <a:cubicBezTo>
                    <a:pt x="424" y="420"/>
                    <a:pt x="425" y="420"/>
                    <a:pt x="426" y="420"/>
                  </a:cubicBezTo>
                  <a:cubicBezTo>
                    <a:pt x="426" y="420"/>
                    <a:pt x="425" y="421"/>
                    <a:pt x="425" y="421"/>
                  </a:cubicBezTo>
                  <a:cubicBezTo>
                    <a:pt x="425" y="422"/>
                    <a:pt x="426" y="423"/>
                    <a:pt x="426" y="423"/>
                  </a:cubicBezTo>
                  <a:cubicBezTo>
                    <a:pt x="427" y="424"/>
                    <a:pt x="427" y="424"/>
                    <a:pt x="427" y="425"/>
                  </a:cubicBezTo>
                  <a:cubicBezTo>
                    <a:pt x="427" y="426"/>
                    <a:pt x="427" y="427"/>
                    <a:pt x="426" y="427"/>
                  </a:cubicBezTo>
                  <a:cubicBezTo>
                    <a:pt x="426" y="428"/>
                    <a:pt x="427" y="428"/>
                    <a:pt x="427" y="428"/>
                  </a:cubicBezTo>
                  <a:cubicBezTo>
                    <a:pt x="427" y="427"/>
                    <a:pt x="428" y="427"/>
                    <a:pt x="428" y="427"/>
                  </a:cubicBezTo>
                  <a:cubicBezTo>
                    <a:pt x="428" y="426"/>
                    <a:pt x="428" y="425"/>
                    <a:pt x="428" y="425"/>
                  </a:cubicBezTo>
                  <a:cubicBezTo>
                    <a:pt x="429" y="424"/>
                    <a:pt x="430" y="424"/>
                    <a:pt x="430" y="423"/>
                  </a:cubicBezTo>
                  <a:cubicBezTo>
                    <a:pt x="430" y="423"/>
                    <a:pt x="430" y="423"/>
                    <a:pt x="430" y="423"/>
                  </a:cubicBezTo>
                  <a:close/>
                  <a:moveTo>
                    <a:pt x="479" y="667"/>
                  </a:moveTo>
                  <a:cubicBezTo>
                    <a:pt x="479" y="667"/>
                    <a:pt x="479" y="667"/>
                    <a:pt x="479" y="667"/>
                  </a:cubicBezTo>
                  <a:cubicBezTo>
                    <a:pt x="478" y="667"/>
                    <a:pt x="478" y="666"/>
                    <a:pt x="478" y="666"/>
                  </a:cubicBezTo>
                  <a:cubicBezTo>
                    <a:pt x="478" y="666"/>
                    <a:pt x="478" y="666"/>
                    <a:pt x="478" y="666"/>
                  </a:cubicBezTo>
                  <a:cubicBezTo>
                    <a:pt x="478" y="666"/>
                    <a:pt x="478" y="666"/>
                    <a:pt x="478" y="665"/>
                  </a:cubicBezTo>
                  <a:cubicBezTo>
                    <a:pt x="477" y="665"/>
                    <a:pt x="476" y="665"/>
                    <a:pt x="476" y="666"/>
                  </a:cubicBezTo>
                  <a:cubicBezTo>
                    <a:pt x="476" y="666"/>
                    <a:pt x="476" y="667"/>
                    <a:pt x="475" y="667"/>
                  </a:cubicBezTo>
                  <a:cubicBezTo>
                    <a:pt x="475" y="667"/>
                    <a:pt x="475" y="667"/>
                    <a:pt x="475" y="668"/>
                  </a:cubicBezTo>
                  <a:cubicBezTo>
                    <a:pt x="475" y="668"/>
                    <a:pt x="475" y="668"/>
                    <a:pt x="475" y="668"/>
                  </a:cubicBezTo>
                  <a:cubicBezTo>
                    <a:pt x="476" y="668"/>
                    <a:pt x="477" y="667"/>
                    <a:pt x="477" y="668"/>
                  </a:cubicBezTo>
                  <a:cubicBezTo>
                    <a:pt x="478" y="668"/>
                    <a:pt x="478" y="668"/>
                    <a:pt x="478" y="669"/>
                  </a:cubicBezTo>
                  <a:cubicBezTo>
                    <a:pt x="478" y="669"/>
                    <a:pt x="479" y="669"/>
                    <a:pt x="479" y="669"/>
                  </a:cubicBezTo>
                  <a:cubicBezTo>
                    <a:pt x="479" y="669"/>
                    <a:pt x="479" y="669"/>
                    <a:pt x="479" y="669"/>
                  </a:cubicBezTo>
                  <a:cubicBezTo>
                    <a:pt x="479" y="669"/>
                    <a:pt x="479" y="669"/>
                    <a:pt x="479" y="669"/>
                  </a:cubicBezTo>
                  <a:cubicBezTo>
                    <a:pt x="479" y="668"/>
                    <a:pt x="479" y="667"/>
                    <a:pt x="479" y="667"/>
                  </a:cubicBezTo>
                  <a:close/>
                  <a:moveTo>
                    <a:pt x="490" y="670"/>
                  </a:moveTo>
                  <a:cubicBezTo>
                    <a:pt x="490" y="670"/>
                    <a:pt x="490" y="669"/>
                    <a:pt x="489" y="669"/>
                  </a:cubicBezTo>
                  <a:cubicBezTo>
                    <a:pt x="489" y="669"/>
                    <a:pt x="488" y="670"/>
                    <a:pt x="487" y="670"/>
                  </a:cubicBezTo>
                  <a:cubicBezTo>
                    <a:pt x="486" y="670"/>
                    <a:pt x="486" y="670"/>
                    <a:pt x="485" y="670"/>
                  </a:cubicBezTo>
                  <a:cubicBezTo>
                    <a:pt x="485" y="671"/>
                    <a:pt x="484" y="671"/>
                    <a:pt x="484" y="671"/>
                  </a:cubicBezTo>
                  <a:cubicBezTo>
                    <a:pt x="483" y="671"/>
                    <a:pt x="483" y="671"/>
                    <a:pt x="483" y="672"/>
                  </a:cubicBezTo>
                  <a:cubicBezTo>
                    <a:pt x="483" y="672"/>
                    <a:pt x="483" y="672"/>
                    <a:pt x="484" y="672"/>
                  </a:cubicBezTo>
                  <a:cubicBezTo>
                    <a:pt x="484" y="672"/>
                    <a:pt x="484" y="673"/>
                    <a:pt x="485" y="673"/>
                  </a:cubicBezTo>
                  <a:cubicBezTo>
                    <a:pt x="485" y="673"/>
                    <a:pt x="485" y="673"/>
                    <a:pt x="485" y="673"/>
                  </a:cubicBezTo>
                  <a:cubicBezTo>
                    <a:pt x="485" y="673"/>
                    <a:pt x="486" y="673"/>
                    <a:pt x="486" y="672"/>
                  </a:cubicBezTo>
                  <a:cubicBezTo>
                    <a:pt x="486" y="672"/>
                    <a:pt x="487" y="672"/>
                    <a:pt x="487" y="672"/>
                  </a:cubicBezTo>
                  <a:cubicBezTo>
                    <a:pt x="487" y="672"/>
                    <a:pt x="487" y="672"/>
                    <a:pt x="488" y="672"/>
                  </a:cubicBezTo>
                  <a:cubicBezTo>
                    <a:pt x="488" y="672"/>
                    <a:pt x="489" y="672"/>
                    <a:pt x="490" y="672"/>
                  </a:cubicBezTo>
                  <a:cubicBezTo>
                    <a:pt x="490" y="671"/>
                    <a:pt x="490" y="671"/>
                    <a:pt x="490" y="670"/>
                  </a:cubicBezTo>
                  <a:close/>
                  <a:moveTo>
                    <a:pt x="566" y="382"/>
                  </a:moveTo>
                  <a:cubicBezTo>
                    <a:pt x="566" y="382"/>
                    <a:pt x="566" y="382"/>
                    <a:pt x="566" y="382"/>
                  </a:cubicBezTo>
                  <a:cubicBezTo>
                    <a:pt x="566" y="382"/>
                    <a:pt x="566" y="382"/>
                    <a:pt x="566" y="383"/>
                  </a:cubicBezTo>
                  <a:cubicBezTo>
                    <a:pt x="567" y="383"/>
                    <a:pt x="567" y="383"/>
                    <a:pt x="567" y="383"/>
                  </a:cubicBezTo>
                  <a:cubicBezTo>
                    <a:pt x="567" y="383"/>
                    <a:pt x="567" y="383"/>
                    <a:pt x="567" y="383"/>
                  </a:cubicBezTo>
                  <a:cubicBezTo>
                    <a:pt x="568" y="383"/>
                    <a:pt x="568" y="383"/>
                    <a:pt x="568" y="383"/>
                  </a:cubicBezTo>
                  <a:cubicBezTo>
                    <a:pt x="568" y="383"/>
                    <a:pt x="568" y="383"/>
                    <a:pt x="569" y="383"/>
                  </a:cubicBezTo>
                  <a:cubicBezTo>
                    <a:pt x="569" y="383"/>
                    <a:pt x="569" y="383"/>
                    <a:pt x="569" y="383"/>
                  </a:cubicBezTo>
                  <a:cubicBezTo>
                    <a:pt x="569" y="383"/>
                    <a:pt x="569" y="383"/>
                    <a:pt x="569" y="383"/>
                  </a:cubicBezTo>
                  <a:cubicBezTo>
                    <a:pt x="569" y="383"/>
                    <a:pt x="569" y="383"/>
                    <a:pt x="569" y="383"/>
                  </a:cubicBezTo>
                  <a:cubicBezTo>
                    <a:pt x="569" y="382"/>
                    <a:pt x="569" y="382"/>
                    <a:pt x="569" y="382"/>
                  </a:cubicBezTo>
                  <a:cubicBezTo>
                    <a:pt x="569" y="382"/>
                    <a:pt x="569" y="382"/>
                    <a:pt x="569" y="382"/>
                  </a:cubicBezTo>
                  <a:cubicBezTo>
                    <a:pt x="570" y="382"/>
                    <a:pt x="570" y="381"/>
                    <a:pt x="570" y="381"/>
                  </a:cubicBezTo>
                  <a:cubicBezTo>
                    <a:pt x="569" y="381"/>
                    <a:pt x="569" y="381"/>
                    <a:pt x="569" y="381"/>
                  </a:cubicBezTo>
                  <a:cubicBezTo>
                    <a:pt x="569" y="381"/>
                    <a:pt x="569" y="381"/>
                    <a:pt x="569" y="381"/>
                  </a:cubicBezTo>
                  <a:cubicBezTo>
                    <a:pt x="569" y="381"/>
                    <a:pt x="569" y="381"/>
                    <a:pt x="569" y="381"/>
                  </a:cubicBezTo>
                  <a:cubicBezTo>
                    <a:pt x="569" y="381"/>
                    <a:pt x="569" y="381"/>
                    <a:pt x="569" y="381"/>
                  </a:cubicBezTo>
                  <a:cubicBezTo>
                    <a:pt x="569" y="381"/>
                    <a:pt x="569" y="381"/>
                    <a:pt x="569" y="381"/>
                  </a:cubicBezTo>
                  <a:cubicBezTo>
                    <a:pt x="569" y="381"/>
                    <a:pt x="569" y="381"/>
                    <a:pt x="569" y="381"/>
                  </a:cubicBezTo>
                  <a:cubicBezTo>
                    <a:pt x="569" y="381"/>
                    <a:pt x="569" y="381"/>
                    <a:pt x="569" y="381"/>
                  </a:cubicBezTo>
                  <a:cubicBezTo>
                    <a:pt x="568" y="381"/>
                    <a:pt x="567" y="381"/>
                    <a:pt x="566" y="382"/>
                  </a:cubicBezTo>
                  <a:close/>
                  <a:moveTo>
                    <a:pt x="552" y="381"/>
                  </a:moveTo>
                  <a:cubicBezTo>
                    <a:pt x="552" y="382"/>
                    <a:pt x="552" y="382"/>
                    <a:pt x="552" y="382"/>
                  </a:cubicBezTo>
                  <a:cubicBezTo>
                    <a:pt x="552" y="383"/>
                    <a:pt x="552" y="383"/>
                    <a:pt x="553" y="383"/>
                  </a:cubicBezTo>
                  <a:cubicBezTo>
                    <a:pt x="553" y="383"/>
                    <a:pt x="553" y="383"/>
                    <a:pt x="553" y="383"/>
                  </a:cubicBezTo>
                  <a:cubicBezTo>
                    <a:pt x="554" y="384"/>
                    <a:pt x="554" y="384"/>
                    <a:pt x="554" y="385"/>
                  </a:cubicBezTo>
                  <a:cubicBezTo>
                    <a:pt x="555" y="385"/>
                    <a:pt x="555" y="385"/>
                    <a:pt x="555" y="385"/>
                  </a:cubicBezTo>
                  <a:cubicBezTo>
                    <a:pt x="556" y="385"/>
                    <a:pt x="556" y="385"/>
                    <a:pt x="557" y="385"/>
                  </a:cubicBezTo>
                  <a:cubicBezTo>
                    <a:pt x="557" y="385"/>
                    <a:pt x="557" y="385"/>
                    <a:pt x="557" y="385"/>
                  </a:cubicBezTo>
                  <a:cubicBezTo>
                    <a:pt x="558" y="385"/>
                    <a:pt x="558" y="385"/>
                    <a:pt x="558" y="385"/>
                  </a:cubicBezTo>
                  <a:cubicBezTo>
                    <a:pt x="558" y="386"/>
                    <a:pt x="558" y="386"/>
                    <a:pt x="559" y="386"/>
                  </a:cubicBezTo>
                  <a:cubicBezTo>
                    <a:pt x="559" y="386"/>
                    <a:pt x="559" y="386"/>
                    <a:pt x="560" y="386"/>
                  </a:cubicBezTo>
                  <a:cubicBezTo>
                    <a:pt x="560" y="386"/>
                    <a:pt x="560" y="386"/>
                    <a:pt x="560" y="386"/>
                  </a:cubicBezTo>
                  <a:cubicBezTo>
                    <a:pt x="560" y="387"/>
                    <a:pt x="561" y="387"/>
                    <a:pt x="561" y="387"/>
                  </a:cubicBezTo>
                  <a:cubicBezTo>
                    <a:pt x="561" y="387"/>
                    <a:pt x="561" y="387"/>
                    <a:pt x="561" y="387"/>
                  </a:cubicBezTo>
                  <a:cubicBezTo>
                    <a:pt x="562" y="387"/>
                    <a:pt x="562" y="387"/>
                    <a:pt x="562" y="388"/>
                  </a:cubicBezTo>
                  <a:cubicBezTo>
                    <a:pt x="564" y="388"/>
                    <a:pt x="564" y="389"/>
                    <a:pt x="565" y="390"/>
                  </a:cubicBezTo>
                  <a:cubicBezTo>
                    <a:pt x="565" y="390"/>
                    <a:pt x="565" y="390"/>
                    <a:pt x="565" y="390"/>
                  </a:cubicBezTo>
                  <a:cubicBezTo>
                    <a:pt x="565" y="390"/>
                    <a:pt x="565" y="390"/>
                    <a:pt x="565" y="390"/>
                  </a:cubicBezTo>
                  <a:cubicBezTo>
                    <a:pt x="565" y="390"/>
                    <a:pt x="565" y="390"/>
                    <a:pt x="565" y="390"/>
                  </a:cubicBezTo>
                  <a:cubicBezTo>
                    <a:pt x="565" y="389"/>
                    <a:pt x="565" y="388"/>
                    <a:pt x="564" y="388"/>
                  </a:cubicBezTo>
                  <a:cubicBezTo>
                    <a:pt x="564" y="388"/>
                    <a:pt x="564" y="388"/>
                    <a:pt x="564" y="388"/>
                  </a:cubicBezTo>
                  <a:cubicBezTo>
                    <a:pt x="564" y="387"/>
                    <a:pt x="563" y="387"/>
                    <a:pt x="563" y="386"/>
                  </a:cubicBezTo>
                  <a:cubicBezTo>
                    <a:pt x="563" y="386"/>
                    <a:pt x="563" y="385"/>
                    <a:pt x="563" y="385"/>
                  </a:cubicBezTo>
                  <a:cubicBezTo>
                    <a:pt x="563" y="384"/>
                    <a:pt x="563" y="384"/>
                    <a:pt x="563" y="383"/>
                  </a:cubicBezTo>
                  <a:cubicBezTo>
                    <a:pt x="563" y="384"/>
                    <a:pt x="563" y="384"/>
                    <a:pt x="563" y="384"/>
                  </a:cubicBezTo>
                  <a:cubicBezTo>
                    <a:pt x="562" y="385"/>
                    <a:pt x="562" y="385"/>
                    <a:pt x="561" y="385"/>
                  </a:cubicBezTo>
                  <a:cubicBezTo>
                    <a:pt x="561" y="385"/>
                    <a:pt x="561" y="385"/>
                    <a:pt x="561" y="385"/>
                  </a:cubicBezTo>
                  <a:cubicBezTo>
                    <a:pt x="561" y="385"/>
                    <a:pt x="561" y="385"/>
                    <a:pt x="561" y="385"/>
                  </a:cubicBezTo>
                  <a:cubicBezTo>
                    <a:pt x="560" y="385"/>
                    <a:pt x="560" y="385"/>
                    <a:pt x="560" y="385"/>
                  </a:cubicBezTo>
                  <a:cubicBezTo>
                    <a:pt x="560" y="385"/>
                    <a:pt x="560" y="385"/>
                    <a:pt x="560" y="385"/>
                  </a:cubicBezTo>
                  <a:cubicBezTo>
                    <a:pt x="560" y="385"/>
                    <a:pt x="560" y="385"/>
                    <a:pt x="560" y="385"/>
                  </a:cubicBezTo>
                  <a:cubicBezTo>
                    <a:pt x="560" y="385"/>
                    <a:pt x="560" y="385"/>
                    <a:pt x="559" y="385"/>
                  </a:cubicBezTo>
                  <a:cubicBezTo>
                    <a:pt x="559" y="385"/>
                    <a:pt x="559" y="385"/>
                    <a:pt x="559" y="385"/>
                  </a:cubicBezTo>
                  <a:cubicBezTo>
                    <a:pt x="559" y="385"/>
                    <a:pt x="559" y="385"/>
                    <a:pt x="559" y="385"/>
                  </a:cubicBezTo>
                  <a:cubicBezTo>
                    <a:pt x="559" y="384"/>
                    <a:pt x="559" y="384"/>
                    <a:pt x="559" y="384"/>
                  </a:cubicBezTo>
                  <a:cubicBezTo>
                    <a:pt x="559" y="384"/>
                    <a:pt x="559" y="384"/>
                    <a:pt x="559" y="384"/>
                  </a:cubicBezTo>
                  <a:cubicBezTo>
                    <a:pt x="560" y="384"/>
                    <a:pt x="560" y="384"/>
                    <a:pt x="560" y="384"/>
                  </a:cubicBezTo>
                  <a:cubicBezTo>
                    <a:pt x="560" y="383"/>
                    <a:pt x="560" y="383"/>
                    <a:pt x="560" y="383"/>
                  </a:cubicBezTo>
                  <a:cubicBezTo>
                    <a:pt x="560" y="383"/>
                    <a:pt x="561" y="383"/>
                    <a:pt x="561" y="383"/>
                  </a:cubicBezTo>
                  <a:cubicBezTo>
                    <a:pt x="561" y="383"/>
                    <a:pt x="561" y="383"/>
                    <a:pt x="561" y="383"/>
                  </a:cubicBezTo>
                  <a:cubicBezTo>
                    <a:pt x="561" y="383"/>
                    <a:pt x="561" y="382"/>
                    <a:pt x="561" y="382"/>
                  </a:cubicBezTo>
                  <a:cubicBezTo>
                    <a:pt x="561" y="382"/>
                    <a:pt x="561" y="382"/>
                    <a:pt x="561" y="382"/>
                  </a:cubicBezTo>
                  <a:cubicBezTo>
                    <a:pt x="561" y="382"/>
                    <a:pt x="561" y="382"/>
                    <a:pt x="560" y="382"/>
                  </a:cubicBezTo>
                  <a:cubicBezTo>
                    <a:pt x="560" y="382"/>
                    <a:pt x="560" y="382"/>
                    <a:pt x="560" y="382"/>
                  </a:cubicBezTo>
                  <a:cubicBezTo>
                    <a:pt x="560" y="382"/>
                    <a:pt x="560" y="382"/>
                    <a:pt x="559" y="382"/>
                  </a:cubicBezTo>
                  <a:cubicBezTo>
                    <a:pt x="559" y="382"/>
                    <a:pt x="559" y="382"/>
                    <a:pt x="559" y="382"/>
                  </a:cubicBezTo>
                  <a:cubicBezTo>
                    <a:pt x="559" y="382"/>
                    <a:pt x="559" y="382"/>
                    <a:pt x="558" y="382"/>
                  </a:cubicBezTo>
                  <a:cubicBezTo>
                    <a:pt x="558" y="383"/>
                    <a:pt x="558" y="383"/>
                    <a:pt x="558" y="383"/>
                  </a:cubicBezTo>
                  <a:cubicBezTo>
                    <a:pt x="557" y="383"/>
                    <a:pt x="557" y="384"/>
                    <a:pt x="557" y="384"/>
                  </a:cubicBezTo>
                  <a:cubicBezTo>
                    <a:pt x="556" y="384"/>
                    <a:pt x="556" y="384"/>
                    <a:pt x="556" y="384"/>
                  </a:cubicBezTo>
                  <a:cubicBezTo>
                    <a:pt x="556" y="384"/>
                    <a:pt x="556" y="384"/>
                    <a:pt x="556" y="384"/>
                  </a:cubicBezTo>
                  <a:cubicBezTo>
                    <a:pt x="556" y="384"/>
                    <a:pt x="556" y="384"/>
                    <a:pt x="555" y="384"/>
                  </a:cubicBezTo>
                  <a:cubicBezTo>
                    <a:pt x="555" y="384"/>
                    <a:pt x="555" y="384"/>
                    <a:pt x="555" y="384"/>
                  </a:cubicBezTo>
                  <a:cubicBezTo>
                    <a:pt x="555" y="383"/>
                    <a:pt x="555" y="383"/>
                    <a:pt x="555" y="383"/>
                  </a:cubicBezTo>
                  <a:cubicBezTo>
                    <a:pt x="555" y="383"/>
                    <a:pt x="555" y="383"/>
                    <a:pt x="555" y="383"/>
                  </a:cubicBezTo>
                  <a:cubicBezTo>
                    <a:pt x="555" y="382"/>
                    <a:pt x="555" y="382"/>
                    <a:pt x="556" y="382"/>
                  </a:cubicBezTo>
                  <a:cubicBezTo>
                    <a:pt x="556" y="382"/>
                    <a:pt x="556" y="382"/>
                    <a:pt x="556" y="382"/>
                  </a:cubicBezTo>
                  <a:cubicBezTo>
                    <a:pt x="556" y="382"/>
                    <a:pt x="556" y="382"/>
                    <a:pt x="556" y="382"/>
                  </a:cubicBezTo>
                  <a:cubicBezTo>
                    <a:pt x="556" y="382"/>
                    <a:pt x="557" y="381"/>
                    <a:pt x="557" y="381"/>
                  </a:cubicBezTo>
                  <a:cubicBezTo>
                    <a:pt x="557" y="381"/>
                    <a:pt x="557" y="381"/>
                    <a:pt x="557" y="381"/>
                  </a:cubicBezTo>
                  <a:cubicBezTo>
                    <a:pt x="557" y="380"/>
                    <a:pt x="557" y="380"/>
                    <a:pt x="557" y="380"/>
                  </a:cubicBezTo>
                  <a:cubicBezTo>
                    <a:pt x="557" y="380"/>
                    <a:pt x="557" y="380"/>
                    <a:pt x="556" y="380"/>
                  </a:cubicBezTo>
                  <a:cubicBezTo>
                    <a:pt x="556" y="380"/>
                    <a:pt x="556" y="380"/>
                    <a:pt x="556" y="380"/>
                  </a:cubicBezTo>
                  <a:cubicBezTo>
                    <a:pt x="556" y="380"/>
                    <a:pt x="556" y="380"/>
                    <a:pt x="556" y="380"/>
                  </a:cubicBezTo>
                  <a:cubicBezTo>
                    <a:pt x="555" y="380"/>
                    <a:pt x="555" y="380"/>
                    <a:pt x="555" y="380"/>
                  </a:cubicBezTo>
                  <a:cubicBezTo>
                    <a:pt x="555" y="381"/>
                    <a:pt x="554" y="381"/>
                    <a:pt x="554" y="381"/>
                  </a:cubicBezTo>
                  <a:cubicBezTo>
                    <a:pt x="554" y="382"/>
                    <a:pt x="554" y="382"/>
                    <a:pt x="553" y="382"/>
                  </a:cubicBezTo>
                  <a:cubicBezTo>
                    <a:pt x="553" y="382"/>
                    <a:pt x="553" y="382"/>
                    <a:pt x="553" y="381"/>
                  </a:cubicBezTo>
                  <a:cubicBezTo>
                    <a:pt x="552" y="381"/>
                    <a:pt x="552" y="381"/>
                    <a:pt x="552" y="381"/>
                  </a:cubicBezTo>
                  <a:cubicBezTo>
                    <a:pt x="552" y="381"/>
                    <a:pt x="552" y="381"/>
                    <a:pt x="552" y="381"/>
                  </a:cubicBezTo>
                  <a:cubicBezTo>
                    <a:pt x="552" y="381"/>
                    <a:pt x="552" y="381"/>
                    <a:pt x="552" y="381"/>
                  </a:cubicBezTo>
                  <a:close/>
                  <a:moveTo>
                    <a:pt x="536" y="387"/>
                  </a:moveTo>
                  <a:cubicBezTo>
                    <a:pt x="536" y="388"/>
                    <a:pt x="536" y="388"/>
                    <a:pt x="536" y="388"/>
                  </a:cubicBezTo>
                  <a:cubicBezTo>
                    <a:pt x="536" y="388"/>
                    <a:pt x="536" y="388"/>
                    <a:pt x="536" y="388"/>
                  </a:cubicBezTo>
                  <a:cubicBezTo>
                    <a:pt x="536" y="388"/>
                    <a:pt x="536" y="388"/>
                    <a:pt x="536" y="388"/>
                  </a:cubicBezTo>
                  <a:cubicBezTo>
                    <a:pt x="537" y="388"/>
                    <a:pt x="537" y="389"/>
                    <a:pt x="537" y="389"/>
                  </a:cubicBezTo>
                  <a:cubicBezTo>
                    <a:pt x="537" y="389"/>
                    <a:pt x="537" y="389"/>
                    <a:pt x="537" y="389"/>
                  </a:cubicBezTo>
                  <a:cubicBezTo>
                    <a:pt x="537" y="389"/>
                    <a:pt x="537" y="389"/>
                    <a:pt x="537" y="389"/>
                  </a:cubicBezTo>
                  <a:cubicBezTo>
                    <a:pt x="537" y="389"/>
                    <a:pt x="537" y="389"/>
                    <a:pt x="537" y="389"/>
                  </a:cubicBezTo>
                  <a:cubicBezTo>
                    <a:pt x="537" y="389"/>
                    <a:pt x="537" y="389"/>
                    <a:pt x="537" y="389"/>
                  </a:cubicBezTo>
                  <a:cubicBezTo>
                    <a:pt x="537" y="389"/>
                    <a:pt x="537" y="389"/>
                    <a:pt x="537" y="389"/>
                  </a:cubicBezTo>
                  <a:cubicBezTo>
                    <a:pt x="537" y="389"/>
                    <a:pt x="538" y="388"/>
                    <a:pt x="538" y="388"/>
                  </a:cubicBezTo>
                  <a:cubicBezTo>
                    <a:pt x="538" y="388"/>
                    <a:pt x="538" y="387"/>
                    <a:pt x="538" y="387"/>
                  </a:cubicBezTo>
                  <a:cubicBezTo>
                    <a:pt x="538" y="387"/>
                    <a:pt x="538" y="387"/>
                    <a:pt x="538" y="387"/>
                  </a:cubicBezTo>
                  <a:cubicBezTo>
                    <a:pt x="538" y="387"/>
                    <a:pt x="538" y="387"/>
                    <a:pt x="538" y="387"/>
                  </a:cubicBezTo>
                  <a:cubicBezTo>
                    <a:pt x="539" y="387"/>
                    <a:pt x="539" y="386"/>
                    <a:pt x="539" y="386"/>
                  </a:cubicBezTo>
                  <a:cubicBezTo>
                    <a:pt x="540" y="386"/>
                    <a:pt x="540" y="386"/>
                    <a:pt x="540" y="385"/>
                  </a:cubicBezTo>
                  <a:cubicBezTo>
                    <a:pt x="540" y="385"/>
                    <a:pt x="540" y="385"/>
                    <a:pt x="540" y="385"/>
                  </a:cubicBezTo>
                  <a:cubicBezTo>
                    <a:pt x="540" y="385"/>
                    <a:pt x="540" y="385"/>
                    <a:pt x="540" y="384"/>
                  </a:cubicBezTo>
                  <a:cubicBezTo>
                    <a:pt x="540" y="384"/>
                    <a:pt x="540" y="384"/>
                    <a:pt x="540" y="384"/>
                  </a:cubicBezTo>
                  <a:cubicBezTo>
                    <a:pt x="541" y="384"/>
                    <a:pt x="541" y="383"/>
                    <a:pt x="542" y="383"/>
                  </a:cubicBezTo>
                  <a:cubicBezTo>
                    <a:pt x="542" y="382"/>
                    <a:pt x="542" y="382"/>
                    <a:pt x="542" y="381"/>
                  </a:cubicBezTo>
                  <a:cubicBezTo>
                    <a:pt x="543" y="381"/>
                    <a:pt x="543" y="381"/>
                    <a:pt x="543" y="380"/>
                  </a:cubicBezTo>
                  <a:cubicBezTo>
                    <a:pt x="543" y="380"/>
                    <a:pt x="543" y="380"/>
                    <a:pt x="543" y="379"/>
                  </a:cubicBezTo>
                  <a:cubicBezTo>
                    <a:pt x="543" y="379"/>
                    <a:pt x="543" y="379"/>
                    <a:pt x="543" y="378"/>
                  </a:cubicBezTo>
                  <a:cubicBezTo>
                    <a:pt x="543" y="378"/>
                    <a:pt x="544" y="377"/>
                    <a:pt x="544" y="377"/>
                  </a:cubicBezTo>
                  <a:cubicBezTo>
                    <a:pt x="544" y="377"/>
                    <a:pt x="544" y="377"/>
                    <a:pt x="544" y="377"/>
                  </a:cubicBezTo>
                  <a:cubicBezTo>
                    <a:pt x="544" y="376"/>
                    <a:pt x="544" y="376"/>
                    <a:pt x="544" y="375"/>
                  </a:cubicBezTo>
                  <a:cubicBezTo>
                    <a:pt x="544" y="376"/>
                    <a:pt x="544" y="376"/>
                    <a:pt x="544" y="376"/>
                  </a:cubicBezTo>
                  <a:cubicBezTo>
                    <a:pt x="544" y="377"/>
                    <a:pt x="544" y="377"/>
                    <a:pt x="543" y="378"/>
                  </a:cubicBezTo>
                  <a:cubicBezTo>
                    <a:pt x="543" y="378"/>
                    <a:pt x="543" y="378"/>
                    <a:pt x="543" y="378"/>
                  </a:cubicBezTo>
                  <a:cubicBezTo>
                    <a:pt x="543" y="378"/>
                    <a:pt x="543" y="378"/>
                    <a:pt x="542" y="379"/>
                  </a:cubicBezTo>
                  <a:cubicBezTo>
                    <a:pt x="542" y="379"/>
                    <a:pt x="542" y="379"/>
                    <a:pt x="542" y="379"/>
                  </a:cubicBezTo>
                  <a:cubicBezTo>
                    <a:pt x="542" y="379"/>
                    <a:pt x="542" y="379"/>
                    <a:pt x="542" y="379"/>
                  </a:cubicBezTo>
                  <a:cubicBezTo>
                    <a:pt x="542" y="379"/>
                    <a:pt x="542" y="380"/>
                    <a:pt x="542" y="380"/>
                  </a:cubicBezTo>
                  <a:cubicBezTo>
                    <a:pt x="541" y="380"/>
                    <a:pt x="541" y="380"/>
                    <a:pt x="541" y="380"/>
                  </a:cubicBezTo>
                  <a:cubicBezTo>
                    <a:pt x="541" y="381"/>
                    <a:pt x="541" y="381"/>
                    <a:pt x="541" y="381"/>
                  </a:cubicBezTo>
                  <a:cubicBezTo>
                    <a:pt x="541" y="380"/>
                    <a:pt x="541" y="380"/>
                    <a:pt x="541" y="380"/>
                  </a:cubicBezTo>
                  <a:cubicBezTo>
                    <a:pt x="541" y="380"/>
                    <a:pt x="541" y="380"/>
                    <a:pt x="541" y="381"/>
                  </a:cubicBezTo>
                  <a:cubicBezTo>
                    <a:pt x="540" y="381"/>
                    <a:pt x="540" y="381"/>
                    <a:pt x="540" y="381"/>
                  </a:cubicBezTo>
                  <a:cubicBezTo>
                    <a:pt x="539" y="382"/>
                    <a:pt x="539" y="383"/>
                    <a:pt x="538" y="383"/>
                  </a:cubicBezTo>
                  <a:cubicBezTo>
                    <a:pt x="538" y="384"/>
                    <a:pt x="538" y="384"/>
                    <a:pt x="537" y="384"/>
                  </a:cubicBezTo>
                  <a:cubicBezTo>
                    <a:pt x="537" y="385"/>
                    <a:pt x="537" y="385"/>
                    <a:pt x="537" y="385"/>
                  </a:cubicBezTo>
                  <a:cubicBezTo>
                    <a:pt x="537" y="386"/>
                    <a:pt x="536" y="386"/>
                    <a:pt x="536" y="386"/>
                  </a:cubicBezTo>
                  <a:cubicBezTo>
                    <a:pt x="536" y="387"/>
                    <a:pt x="536" y="387"/>
                    <a:pt x="536" y="387"/>
                  </a:cubicBezTo>
                  <a:close/>
                  <a:moveTo>
                    <a:pt x="542" y="403"/>
                  </a:moveTo>
                  <a:cubicBezTo>
                    <a:pt x="542" y="403"/>
                    <a:pt x="542" y="403"/>
                    <a:pt x="542" y="403"/>
                  </a:cubicBezTo>
                  <a:cubicBezTo>
                    <a:pt x="542" y="403"/>
                    <a:pt x="542" y="403"/>
                    <a:pt x="542" y="403"/>
                  </a:cubicBezTo>
                  <a:cubicBezTo>
                    <a:pt x="541" y="403"/>
                    <a:pt x="541" y="404"/>
                    <a:pt x="541" y="404"/>
                  </a:cubicBezTo>
                  <a:cubicBezTo>
                    <a:pt x="541" y="404"/>
                    <a:pt x="540" y="405"/>
                    <a:pt x="540" y="405"/>
                  </a:cubicBezTo>
                  <a:cubicBezTo>
                    <a:pt x="539" y="405"/>
                    <a:pt x="539" y="405"/>
                    <a:pt x="539" y="405"/>
                  </a:cubicBezTo>
                  <a:cubicBezTo>
                    <a:pt x="539" y="405"/>
                    <a:pt x="539" y="406"/>
                    <a:pt x="539" y="406"/>
                  </a:cubicBezTo>
                  <a:cubicBezTo>
                    <a:pt x="539" y="406"/>
                    <a:pt x="539" y="406"/>
                    <a:pt x="539" y="406"/>
                  </a:cubicBezTo>
                  <a:cubicBezTo>
                    <a:pt x="539" y="406"/>
                    <a:pt x="540" y="406"/>
                    <a:pt x="540" y="406"/>
                  </a:cubicBezTo>
                  <a:cubicBezTo>
                    <a:pt x="540" y="406"/>
                    <a:pt x="540" y="406"/>
                    <a:pt x="540" y="406"/>
                  </a:cubicBezTo>
                  <a:cubicBezTo>
                    <a:pt x="540" y="405"/>
                    <a:pt x="540" y="405"/>
                    <a:pt x="540" y="405"/>
                  </a:cubicBezTo>
                  <a:cubicBezTo>
                    <a:pt x="540" y="405"/>
                    <a:pt x="541" y="405"/>
                    <a:pt x="541" y="405"/>
                  </a:cubicBezTo>
                  <a:cubicBezTo>
                    <a:pt x="541" y="405"/>
                    <a:pt x="541" y="405"/>
                    <a:pt x="541" y="405"/>
                  </a:cubicBezTo>
                  <a:cubicBezTo>
                    <a:pt x="541" y="405"/>
                    <a:pt x="541" y="405"/>
                    <a:pt x="541" y="405"/>
                  </a:cubicBezTo>
                  <a:cubicBezTo>
                    <a:pt x="541" y="405"/>
                    <a:pt x="541" y="405"/>
                    <a:pt x="541" y="405"/>
                  </a:cubicBezTo>
                  <a:cubicBezTo>
                    <a:pt x="541" y="405"/>
                    <a:pt x="542" y="405"/>
                    <a:pt x="542" y="405"/>
                  </a:cubicBezTo>
                  <a:cubicBezTo>
                    <a:pt x="542" y="405"/>
                    <a:pt x="542" y="405"/>
                    <a:pt x="542" y="405"/>
                  </a:cubicBezTo>
                  <a:cubicBezTo>
                    <a:pt x="542" y="405"/>
                    <a:pt x="542" y="405"/>
                    <a:pt x="542" y="405"/>
                  </a:cubicBezTo>
                  <a:cubicBezTo>
                    <a:pt x="543" y="405"/>
                    <a:pt x="543" y="405"/>
                    <a:pt x="543" y="405"/>
                  </a:cubicBezTo>
                  <a:cubicBezTo>
                    <a:pt x="543" y="405"/>
                    <a:pt x="543" y="405"/>
                    <a:pt x="543" y="405"/>
                  </a:cubicBezTo>
                  <a:cubicBezTo>
                    <a:pt x="543" y="405"/>
                    <a:pt x="543" y="405"/>
                    <a:pt x="543" y="405"/>
                  </a:cubicBezTo>
                  <a:cubicBezTo>
                    <a:pt x="543" y="405"/>
                    <a:pt x="543" y="404"/>
                    <a:pt x="542" y="403"/>
                  </a:cubicBezTo>
                  <a:close/>
                  <a:moveTo>
                    <a:pt x="525" y="406"/>
                  </a:moveTo>
                  <a:cubicBezTo>
                    <a:pt x="525" y="407"/>
                    <a:pt x="526" y="407"/>
                    <a:pt x="527" y="406"/>
                  </a:cubicBezTo>
                  <a:cubicBezTo>
                    <a:pt x="527" y="406"/>
                    <a:pt x="528" y="406"/>
                    <a:pt x="528" y="406"/>
                  </a:cubicBezTo>
                  <a:cubicBezTo>
                    <a:pt x="528" y="406"/>
                    <a:pt x="528" y="405"/>
                    <a:pt x="528" y="405"/>
                  </a:cubicBezTo>
                  <a:cubicBezTo>
                    <a:pt x="528" y="405"/>
                    <a:pt x="528" y="405"/>
                    <a:pt x="528" y="405"/>
                  </a:cubicBezTo>
                  <a:cubicBezTo>
                    <a:pt x="528" y="405"/>
                    <a:pt x="528" y="405"/>
                    <a:pt x="528" y="405"/>
                  </a:cubicBezTo>
                  <a:cubicBezTo>
                    <a:pt x="528" y="405"/>
                    <a:pt x="528" y="405"/>
                    <a:pt x="528" y="405"/>
                  </a:cubicBezTo>
                  <a:cubicBezTo>
                    <a:pt x="529" y="404"/>
                    <a:pt x="529" y="404"/>
                    <a:pt x="529" y="404"/>
                  </a:cubicBezTo>
                  <a:cubicBezTo>
                    <a:pt x="529" y="403"/>
                    <a:pt x="529" y="403"/>
                    <a:pt x="529" y="403"/>
                  </a:cubicBezTo>
                  <a:cubicBezTo>
                    <a:pt x="529" y="402"/>
                    <a:pt x="529" y="401"/>
                    <a:pt x="529" y="401"/>
                  </a:cubicBezTo>
                  <a:cubicBezTo>
                    <a:pt x="529" y="401"/>
                    <a:pt x="528" y="401"/>
                    <a:pt x="528" y="401"/>
                  </a:cubicBezTo>
                  <a:cubicBezTo>
                    <a:pt x="528" y="401"/>
                    <a:pt x="528" y="401"/>
                    <a:pt x="528" y="401"/>
                  </a:cubicBezTo>
                  <a:cubicBezTo>
                    <a:pt x="528" y="401"/>
                    <a:pt x="528" y="401"/>
                    <a:pt x="528" y="401"/>
                  </a:cubicBezTo>
                  <a:cubicBezTo>
                    <a:pt x="528" y="401"/>
                    <a:pt x="528" y="401"/>
                    <a:pt x="528" y="401"/>
                  </a:cubicBezTo>
                  <a:cubicBezTo>
                    <a:pt x="528" y="401"/>
                    <a:pt x="528" y="401"/>
                    <a:pt x="528" y="401"/>
                  </a:cubicBezTo>
                  <a:cubicBezTo>
                    <a:pt x="527" y="401"/>
                    <a:pt x="527" y="402"/>
                    <a:pt x="527" y="402"/>
                  </a:cubicBezTo>
                  <a:cubicBezTo>
                    <a:pt x="527" y="402"/>
                    <a:pt x="526" y="402"/>
                    <a:pt x="526" y="402"/>
                  </a:cubicBezTo>
                  <a:cubicBezTo>
                    <a:pt x="526" y="403"/>
                    <a:pt x="526" y="403"/>
                    <a:pt x="526" y="403"/>
                  </a:cubicBezTo>
                  <a:cubicBezTo>
                    <a:pt x="526" y="403"/>
                    <a:pt x="526" y="403"/>
                    <a:pt x="526" y="403"/>
                  </a:cubicBezTo>
                  <a:cubicBezTo>
                    <a:pt x="525" y="403"/>
                    <a:pt x="525" y="403"/>
                    <a:pt x="525" y="404"/>
                  </a:cubicBezTo>
                  <a:cubicBezTo>
                    <a:pt x="525" y="404"/>
                    <a:pt x="525" y="405"/>
                    <a:pt x="525" y="405"/>
                  </a:cubicBezTo>
                  <a:cubicBezTo>
                    <a:pt x="525" y="406"/>
                    <a:pt x="525" y="406"/>
                    <a:pt x="525" y="406"/>
                  </a:cubicBezTo>
                  <a:close/>
                  <a:moveTo>
                    <a:pt x="521" y="422"/>
                  </a:moveTo>
                  <a:cubicBezTo>
                    <a:pt x="521" y="422"/>
                    <a:pt x="521" y="423"/>
                    <a:pt x="521" y="422"/>
                  </a:cubicBezTo>
                  <a:cubicBezTo>
                    <a:pt x="521" y="422"/>
                    <a:pt x="522" y="422"/>
                    <a:pt x="522" y="422"/>
                  </a:cubicBezTo>
                  <a:cubicBezTo>
                    <a:pt x="522" y="422"/>
                    <a:pt x="522" y="422"/>
                    <a:pt x="522" y="422"/>
                  </a:cubicBezTo>
                  <a:cubicBezTo>
                    <a:pt x="522" y="422"/>
                    <a:pt x="522" y="422"/>
                    <a:pt x="522" y="422"/>
                  </a:cubicBezTo>
                  <a:cubicBezTo>
                    <a:pt x="522" y="422"/>
                    <a:pt x="522" y="422"/>
                    <a:pt x="522" y="422"/>
                  </a:cubicBezTo>
                  <a:cubicBezTo>
                    <a:pt x="522" y="421"/>
                    <a:pt x="523" y="421"/>
                    <a:pt x="523" y="421"/>
                  </a:cubicBezTo>
                  <a:cubicBezTo>
                    <a:pt x="523" y="421"/>
                    <a:pt x="523" y="421"/>
                    <a:pt x="523" y="421"/>
                  </a:cubicBezTo>
                  <a:cubicBezTo>
                    <a:pt x="524" y="419"/>
                    <a:pt x="525" y="418"/>
                    <a:pt x="526" y="418"/>
                  </a:cubicBezTo>
                  <a:cubicBezTo>
                    <a:pt x="526" y="418"/>
                    <a:pt x="526" y="418"/>
                    <a:pt x="526" y="418"/>
                  </a:cubicBezTo>
                  <a:cubicBezTo>
                    <a:pt x="526" y="417"/>
                    <a:pt x="526" y="417"/>
                    <a:pt x="526" y="417"/>
                  </a:cubicBezTo>
                  <a:cubicBezTo>
                    <a:pt x="526" y="416"/>
                    <a:pt x="526" y="416"/>
                    <a:pt x="526" y="416"/>
                  </a:cubicBezTo>
                  <a:cubicBezTo>
                    <a:pt x="525" y="415"/>
                    <a:pt x="525" y="415"/>
                    <a:pt x="525" y="415"/>
                  </a:cubicBezTo>
                  <a:cubicBezTo>
                    <a:pt x="525" y="415"/>
                    <a:pt x="525" y="415"/>
                    <a:pt x="525" y="415"/>
                  </a:cubicBezTo>
                  <a:cubicBezTo>
                    <a:pt x="525" y="414"/>
                    <a:pt x="525" y="414"/>
                    <a:pt x="526" y="414"/>
                  </a:cubicBezTo>
                  <a:cubicBezTo>
                    <a:pt x="526" y="413"/>
                    <a:pt x="526" y="413"/>
                    <a:pt x="526" y="413"/>
                  </a:cubicBezTo>
                  <a:cubicBezTo>
                    <a:pt x="526" y="413"/>
                    <a:pt x="526" y="413"/>
                    <a:pt x="526" y="413"/>
                  </a:cubicBezTo>
                  <a:cubicBezTo>
                    <a:pt x="526" y="413"/>
                    <a:pt x="526" y="414"/>
                    <a:pt x="526" y="414"/>
                  </a:cubicBezTo>
                  <a:cubicBezTo>
                    <a:pt x="525" y="414"/>
                    <a:pt x="525" y="414"/>
                    <a:pt x="525" y="415"/>
                  </a:cubicBezTo>
                  <a:cubicBezTo>
                    <a:pt x="525" y="415"/>
                    <a:pt x="525" y="415"/>
                    <a:pt x="525" y="415"/>
                  </a:cubicBezTo>
                  <a:cubicBezTo>
                    <a:pt x="524" y="415"/>
                    <a:pt x="524" y="414"/>
                    <a:pt x="524" y="414"/>
                  </a:cubicBezTo>
                  <a:cubicBezTo>
                    <a:pt x="524" y="414"/>
                    <a:pt x="524" y="414"/>
                    <a:pt x="524" y="414"/>
                  </a:cubicBezTo>
                  <a:cubicBezTo>
                    <a:pt x="524" y="414"/>
                    <a:pt x="524" y="414"/>
                    <a:pt x="524" y="414"/>
                  </a:cubicBezTo>
                  <a:cubicBezTo>
                    <a:pt x="524" y="414"/>
                    <a:pt x="524" y="414"/>
                    <a:pt x="524" y="414"/>
                  </a:cubicBezTo>
                  <a:cubicBezTo>
                    <a:pt x="524" y="414"/>
                    <a:pt x="524" y="414"/>
                    <a:pt x="524" y="414"/>
                  </a:cubicBezTo>
                  <a:cubicBezTo>
                    <a:pt x="523" y="414"/>
                    <a:pt x="523" y="414"/>
                    <a:pt x="523" y="414"/>
                  </a:cubicBezTo>
                  <a:cubicBezTo>
                    <a:pt x="523" y="414"/>
                    <a:pt x="523" y="414"/>
                    <a:pt x="523" y="414"/>
                  </a:cubicBezTo>
                  <a:cubicBezTo>
                    <a:pt x="523" y="415"/>
                    <a:pt x="523" y="416"/>
                    <a:pt x="522" y="416"/>
                  </a:cubicBezTo>
                  <a:cubicBezTo>
                    <a:pt x="522" y="416"/>
                    <a:pt x="522" y="416"/>
                    <a:pt x="522" y="417"/>
                  </a:cubicBezTo>
                  <a:cubicBezTo>
                    <a:pt x="521" y="417"/>
                    <a:pt x="521" y="418"/>
                    <a:pt x="521" y="418"/>
                  </a:cubicBezTo>
                  <a:cubicBezTo>
                    <a:pt x="521" y="419"/>
                    <a:pt x="522" y="419"/>
                    <a:pt x="522" y="420"/>
                  </a:cubicBezTo>
                  <a:cubicBezTo>
                    <a:pt x="521" y="420"/>
                    <a:pt x="521" y="421"/>
                    <a:pt x="521" y="421"/>
                  </a:cubicBezTo>
                  <a:cubicBezTo>
                    <a:pt x="521" y="422"/>
                    <a:pt x="521" y="422"/>
                    <a:pt x="521" y="422"/>
                  </a:cubicBezTo>
                  <a:close/>
                  <a:moveTo>
                    <a:pt x="507" y="541"/>
                  </a:moveTo>
                  <a:cubicBezTo>
                    <a:pt x="508" y="541"/>
                    <a:pt x="508" y="541"/>
                    <a:pt x="508" y="541"/>
                  </a:cubicBezTo>
                  <a:cubicBezTo>
                    <a:pt x="508" y="541"/>
                    <a:pt x="508" y="541"/>
                    <a:pt x="508" y="541"/>
                  </a:cubicBezTo>
                  <a:cubicBezTo>
                    <a:pt x="508" y="541"/>
                    <a:pt x="509" y="541"/>
                    <a:pt x="509" y="541"/>
                  </a:cubicBezTo>
                  <a:cubicBezTo>
                    <a:pt x="509" y="541"/>
                    <a:pt x="509" y="541"/>
                    <a:pt x="509" y="541"/>
                  </a:cubicBezTo>
                  <a:cubicBezTo>
                    <a:pt x="509" y="541"/>
                    <a:pt x="509" y="541"/>
                    <a:pt x="509" y="541"/>
                  </a:cubicBezTo>
                  <a:cubicBezTo>
                    <a:pt x="510" y="541"/>
                    <a:pt x="510" y="541"/>
                    <a:pt x="510" y="541"/>
                  </a:cubicBezTo>
                  <a:cubicBezTo>
                    <a:pt x="510" y="541"/>
                    <a:pt x="510" y="542"/>
                    <a:pt x="510" y="542"/>
                  </a:cubicBezTo>
                  <a:cubicBezTo>
                    <a:pt x="511" y="542"/>
                    <a:pt x="511" y="542"/>
                    <a:pt x="511" y="542"/>
                  </a:cubicBezTo>
                  <a:cubicBezTo>
                    <a:pt x="511" y="542"/>
                    <a:pt x="511" y="542"/>
                    <a:pt x="511" y="542"/>
                  </a:cubicBezTo>
                  <a:cubicBezTo>
                    <a:pt x="511" y="542"/>
                    <a:pt x="512" y="542"/>
                    <a:pt x="512" y="542"/>
                  </a:cubicBezTo>
                  <a:cubicBezTo>
                    <a:pt x="512" y="541"/>
                    <a:pt x="512" y="541"/>
                    <a:pt x="512" y="541"/>
                  </a:cubicBezTo>
                  <a:cubicBezTo>
                    <a:pt x="512" y="541"/>
                    <a:pt x="512" y="541"/>
                    <a:pt x="512" y="541"/>
                  </a:cubicBezTo>
                  <a:cubicBezTo>
                    <a:pt x="512" y="541"/>
                    <a:pt x="512" y="541"/>
                    <a:pt x="512" y="541"/>
                  </a:cubicBezTo>
                  <a:cubicBezTo>
                    <a:pt x="512" y="541"/>
                    <a:pt x="512" y="541"/>
                    <a:pt x="512" y="541"/>
                  </a:cubicBezTo>
                  <a:cubicBezTo>
                    <a:pt x="511" y="541"/>
                    <a:pt x="511" y="541"/>
                    <a:pt x="511" y="540"/>
                  </a:cubicBezTo>
                  <a:cubicBezTo>
                    <a:pt x="511" y="540"/>
                    <a:pt x="511" y="540"/>
                    <a:pt x="511" y="540"/>
                  </a:cubicBezTo>
                  <a:cubicBezTo>
                    <a:pt x="510" y="540"/>
                    <a:pt x="510" y="540"/>
                    <a:pt x="510" y="540"/>
                  </a:cubicBezTo>
                  <a:cubicBezTo>
                    <a:pt x="510" y="540"/>
                    <a:pt x="510" y="540"/>
                    <a:pt x="509" y="540"/>
                  </a:cubicBezTo>
                  <a:cubicBezTo>
                    <a:pt x="509" y="540"/>
                    <a:pt x="509" y="540"/>
                    <a:pt x="509" y="540"/>
                  </a:cubicBezTo>
                  <a:cubicBezTo>
                    <a:pt x="508" y="540"/>
                    <a:pt x="507" y="541"/>
                    <a:pt x="507" y="541"/>
                  </a:cubicBezTo>
                  <a:close/>
                  <a:moveTo>
                    <a:pt x="510" y="637"/>
                  </a:moveTo>
                  <a:cubicBezTo>
                    <a:pt x="510" y="637"/>
                    <a:pt x="510" y="637"/>
                    <a:pt x="510" y="637"/>
                  </a:cubicBezTo>
                  <a:cubicBezTo>
                    <a:pt x="509" y="637"/>
                    <a:pt x="509" y="637"/>
                    <a:pt x="509" y="637"/>
                  </a:cubicBezTo>
                  <a:cubicBezTo>
                    <a:pt x="508" y="637"/>
                    <a:pt x="508" y="637"/>
                    <a:pt x="507" y="637"/>
                  </a:cubicBezTo>
                  <a:cubicBezTo>
                    <a:pt x="507" y="637"/>
                    <a:pt x="506" y="637"/>
                    <a:pt x="505" y="637"/>
                  </a:cubicBezTo>
                  <a:cubicBezTo>
                    <a:pt x="505" y="637"/>
                    <a:pt x="505" y="637"/>
                    <a:pt x="505" y="638"/>
                  </a:cubicBezTo>
                  <a:cubicBezTo>
                    <a:pt x="505" y="638"/>
                    <a:pt x="505" y="638"/>
                    <a:pt x="506" y="638"/>
                  </a:cubicBezTo>
                  <a:cubicBezTo>
                    <a:pt x="506" y="638"/>
                    <a:pt x="506" y="638"/>
                    <a:pt x="506" y="638"/>
                  </a:cubicBezTo>
                  <a:cubicBezTo>
                    <a:pt x="506" y="639"/>
                    <a:pt x="506" y="639"/>
                    <a:pt x="507" y="639"/>
                  </a:cubicBezTo>
                  <a:cubicBezTo>
                    <a:pt x="508" y="639"/>
                    <a:pt x="509" y="639"/>
                    <a:pt x="510" y="638"/>
                  </a:cubicBezTo>
                  <a:cubicBezTo>
                    <a:pt x="510" y="638"/>
                    <a:pt x="510" y="638"/>
                    <a:pt x="510" y="638"/>
                  </a:cubicBezTo>
                  <a:cubicBezTo>
                    <a:pt x="510" y="638"/>
                    <a:pt x="510" y="638"/>
                    <a:pt x="510" y="638"/>
                  </a:cubicBezTo>
                  <a:cubicBezTo>
                    <a:pt x="510" y="637"/>
                    <a:pt x="510" y="637"/>
                    <a:pt x="510" y="637"/>
                  </a:cubicBezTo>
                  <a:close/>
                  <a:moveTo>
                    <a:pt x="518" y="548"/>
                  </a:moveTo>
                  <a:cubicBezTo>
                    <a:pt x="518" y="548"/>
                    <a:pt x="518" y="548"/>
                    <a:pt x="518" y="548"/>
                  </a:cubicBezTo>
                  <a:cubicBezTo>
                    <a:pt x="517" y="548"/>
                    <a:pt x="517" y="548"/>
                    <a:pt x="517" y="548"/>
                  </a:cubicBezTo>
                  <a:cubicBezTo>
                    <a:pt x="517" y="548"/>
                    <a:pt x="517" y="548"/>
                    <a:pt x="517" y="548"/>
                  </a:cubicBezTo>
                  <a:cubicBezTo>
                    <a:pt x="517" y="548"/>
                    <a:pt x="517" y="548"/>
                    <a:pt x="517" y="548"/>
                  </a:cubicBezTo>
                  <a:cubicBezTo>
                    <a:pt x="517" y="548"/>
                    <a:pt x="517" y="548"/>
                    <a:pt x="517" y="548"/>
                  </a:cubicBezTo>
                  <a:cubicBezTo>
                    <a:pt x="517" y="548"/>
                    <a:pt x="516" y="548"/>
                    <a:pt x="516" y="548"/>
                  </a:cubicBezTo>
                  <a:cubicBezTo>
                    <a:pt x="516" y="548"/>
                    <a:pt x="516" y="548"/>
                    <a:pt x="515" y="547"/>
                  </a:cubicBezTo>
                  <a:cubicBezTo>
                    <a:pt x="515" y="547"/>
                    <a:pt x="515" y="547"/>
                    <a:pt x="515" y="547"/>
                  </a:cubicBezTo>
                  <a:cubicBezTo>
                    <a:pt x="515" y="547"/>
                    <a:pt x="515" y="547"/>
                    <a:pt x="514" y="547"/>
                  </a:cubicBezTo>
                  <a:cubicBezTo>
                    <a:pt x="514" y="548"/>
                    <a:pt x="514" y="548"/>
                    <a:pt x="514" y="548"/>
                  </a:cubicBezTo>
                  <a:cubicBezTo>
                    <a:pt x="513" y="548"/>
                    <a:pt x="512" y="548"/>
                    <a:pt x="512" y="548"/>
                  </a:cubicBezTo>
                  <a:cubicBezTo>
                    <a:pt x="512" y="548"/>
                    <a:pt x="512" y="548"/>
                    <a:pt x="512" y="548"/>
                  </a:cubicBezTo>
                  <a:cubicBezTo>
                    <a:pt x="512" y="548"/>
                    <a:pt x="512" y="548"/>
                    <a:pt x="512" y="548"/>
                  </a:cubicBezTo>
                  <a:cubicBezTo>
                    <a:pt x="512" y="548"/>
                    <a:pt x="512" y="548"/>
                    <a:pt x="511" y="548"/>
                  </a:cubicBezTo>
                  <a:cubicBezTo>
                    <a:pt x="511" y="548"/>
                    <a:pt x="511" y="548"/>
                    <a:pt x="511" y="548"/>
                  </a:cubicBezTo>
                  <a:cubicBezTo>
                    <a:pt x="511" y="548"/>
                    <a:pt x="511" y="548"/>
                    <a:pt x="511" y="548"/>
                  </a:cubicBezTo>
                  <a:cubicBezTo>
                    <a:pt x="511" y="548"/>
                    <a:pt x="511" y="548"/>
                    <a:pt x="511" y="548"/>
                  </a:cubicBezTo>
                  <a:cubicBezTo>
                    <a:pt x="511" y="548"/>
                    <a:pt x="511" y="548"/>
                    <a:pt x="511" y="548"/>
                  </a:cubicBezTo>
                  <a:cubicBezTo>
                    <a:pt x="511" y="549"/>
                    <a:pt x="511" y="549"/>
                    <a:pt x="511" y="549"/>
                  </a:cubicBezTo>
                  <a:cubicBezTo>
                    <a:pt x="511" y="549"/>
                    <a:pt x="511" y="549"/>
                    <a:pt x="511" y="550"/>
                  </a:cubicBezTo>
                  <a:cubicBezTo>
                    <a:pt x="510" y="550"/>
                    <a:pt x="510" y="551"/>
                    <a:pt x="510" y="551"/>
                  </a:cubicBezTo>
                  <a:cubicBezTo>
                    <a:pt x="509" y="551"/>
                    <a:pt x="509" y="551"/>
                    <a:pt x="509" y="551"/>
                  </a:cubicBezTo>
                  <a:cubicBezTo>
                    <a:pt x="509" y="551"/>
                    <a:pt x="509" y="551"/>
                    <a:pt x="509" y="551"/>
                  </a:cubicBezTo>
                  <a:cubicBezTo>
                    <a:pt x="508" y="551"/>
                    <a:pt x="508" y="552"/>
                    <a:pt x="508" y="552"/>
                  </a:cubicBezTo>
                  <a:cubicBezTo>
                    <a:pt x="508" y="552"/>
                    <a:pt x="508" y="552"/>
                    <a:pt x="508" y="552"/>
                  </a:cubicBezTo>
                  <a:cubicBezTo>
                    <a:pt x="508" y="552"/>
                    <a:pt x="508" y="552"/>
                    <a:pt x="508" y="552"/>
                  </a:cubicBezTo>
                  <a:cubicBezTo>
                    <a:pt x="508" y="552"/>
                    <a:pt x="507" y="553"/>
                    <a:pt x="507" y="553"/>
                  </a:cubicBezTo>
                  <a:cubicBezTo>
                    <a:pt x="507" y="554"/>
                    <a:pt x="506" y="555"/>
                    <a:pt x="505" y="555"/>
                  </a:cubicBezTo>
                  <a:cubicBezTo>
                    <a:pt x="505" y="556"/>
                    <a:pt x="505" y="557"/>
                    <a:pt x="504" y="558"/>
                  </a:cubicBezTo>
                  <a:cubicBezTo>
                    <a:pt x="503" y="559"/>
                    <a:pt x="503" y="559"/>
                    <a:pt x="503" y="559"/>
                  </a:cubicBezTo>
                  <a:cubicBezTo>
                    <a:pt x="503" y="559"/>
                    <a:pt x="502" y="559"/>
                    <a:pt x="502" y="560"/>
                  </a:cubicBezTo>
                  <a:cubicBezTo>
                    <a:pt x="502" y="560"/>
                    <a:pt x="500" y="561"/>
                    <a:pt x="500" y="561"/>
                  </a:cubicBezTo>
                  <a:cubicBezTo>
                    <a:pt x="500" y="561"/>
                    <a:pt x="499" y="561"/>
                    <a:pt x="499" y="561"/>
                  </a:cubicBezTo>
                  <a:cubicBezTo>
                    <a:pt x="498" y="561"/>
                    <a:pt x="498" y="561"/>
                    <a:pt x="498" y="561"/>
                  </a:cubicBezTo>
                  <a:cubicBezTo>
                    <a:pt x="498" y="561"/>
                    <a:pt x="498" y="561"/>
                    <a:pt x="498" y="561"/>
                  </a:cubicBezTo>
                  <a:cubicBezTo>
                    <a:pt x="498" y="561"/>
                    <a:pt x="498" y="561"/>
                    <a:pt x="498" y="561"/>
                  </a:cubicBezTo>
                  <a:cubicBezTo>
                    <a:pt x="498" y="561"/>
                    <a:pt x="497" y="561"/>
                    <a:pt x="497" y="561"/>
                  </a:cubicBezTo>
                  <a:cubicBezTo>
                    <a:pt x="497" y="561"/>
                    <a:pt x="497" y="561"/>
                    <a:pt x="497" y="561"/>
                  </a:cubicBezTo>
                  <a:cubicBezTo>
                    <a:pt x="497" y="561"/>
                    <a:pt x="497" y="561"/>
                    <a:pt x="497" y="561"/>
                  </a:cubicBezTo>
                  <a:cubicBezTo>
                    <a:pt x="497" y="561"/>
                    <a:pt x="497" y="561"/>
                    <a:pt x="497" y="561"/>
                  </a:cubicBezTo>
                  <a:cubicBezTo>
                    <a:pt x="497" y="561"/>
                    <a:pt x="497" y="561"/>
                    <a:pt x="497" y="561"/>
                  </a:cubicBezTo>
                  <a:cubicBezTo>
                    <a:pt x="497" y="561"/>
                    <a:pt x="497" y="561"/>
                    <a:pt x="497" y="561"/>
                  </a:cubicBezTo>
                  <a:cubicBezTo>
                    <a:pt x="497" y="562"/>
                    <a:pt x="497" y="562"/>
                    <a:pt x="497" y="562"/>
                  </a:cubicBezTo>
                  <a:cubicBezTo>
                    <a:pt x="497" y="562"/>
                    <a:pt x="498" y="562"/>
                    <a:pt x="498" y="562"/>
                  </a:cubicBezTo>
                  <a:cubicBezTo>
                    <a:pt x="498" y="562"/>
                    <a:pt x="499" y="562"/>
                    <a:pt x="499" y="562"/>
                  </a:cubicBezTo>
                  <a:cubicBezTo>
                    <a:pt x="499" y="562"/>
                    <a:pt x="499" y="562"/>
                    <a:pt x="499" y="562"/>
                  </a:cubicBezTo>
                  <a:cubicBezTo>
                    <a:pt x="499" y="562"/>
                    <a:pt x="500" y="563"/>
                    <a:pt x="500" y="563"/>
                  </a:cubicBezTo>
                  <a:cubicBezTo>
                    <a:pt x="500" y="563"/>
                    <a:pt x="500" y="563"/>
                    <a:pt x="500" y="563"/>
                  </a:cubicBezTo>
                  <a:cubicBezTo>
                    <a:pt x="500" y="562"/>
                    <a:pt x="501" y="562"/>
                    <a:pt x="501" y="562"/>
                  </a:cubicBezTo>
                  <a:cubicBezTo>
                    <a:pt x="501" y="562"/>
                    <a:pt x="501" y="562"/>
                    <a:pt x="501" y="562"/>
                  </a:cubicBezTo>
                  <a:cubicBezTo>
                    <a:pt x="501" y="562"/>
                    <a:pt x="502" y="562"/>
                    <a:pt x="502" y="562"/>
                  </a:cubicBezTo>
                  <a:cubicBezTo>
                    <a:pt x="502" y="562"/>
                    <a:pt x="502" y="562"/>
                    <a:pt x="502" y="562"/>
                  </a:cubicBezTo>
                  <a:cubicBezTo>
                    <a:pt x="502" y="561"/>
                    <a:pt x="502" y="561"/>
                    <a:pt x="502" y="561"/>
                  </a:cubicBezTo>
                  <a:cubicBezTo>
                    <a:pt x="503" y="561"/>
                    <a:pt x="503" y="561"/>
                    <a:pt x="503" y="560"/>
                  </a:cubicBezTo>
                  <a:cubicBezTo>
                    <a:pt x="503" y="560"/>
                    <a:pt x="504" y="559"/>
                    <a:pt x="504" y="559"/>
                  </a:cubicBezTo>
                  <a:cubicBezTo>
                    <a:pt x="505" y="559"/>
                    <a:pt x="505" y="558"/>
                    <a:pt x="505" y="558"/>
                  </a:cubicBezTo>
                  <a:cubicBezTo>
                    <a:pt x="505" y="558"/>
                    <a:pt x="505" y="558"/>
                    <a:pt x="505" y="558"/>
                  </a:cubicBezTo>
                  <a:cubicBezTo>
                    <a:pt x="505" y="557"/>
                    <a:pt x="506" y="557"/>
                    <a:pt x="506" y="556"/>
                  </a:cubicBezTo>
                  <a:cubicBezTo>
                    <a:pt x="506" y="556"/>
                    <a:pt x="506" y="556"/>
                    <a:pt x="506" y="556"/>
                  </a:cubicBezTo>
                  <a:cubicBezTo>
                    <a:pt x="506" y="556"/>
                    <a:pt x="507" y="556"/>
                    <a:pt x="507" y="556"/>
                  </a:cubicBezTo>
                  <a:cubicBezTo>
                    <a:pt x="507" y="556"/>
                    <a:pt x="507" y="556"/>
                    <a:pt x="507" y="555"/>
                  </a:cubicBezTo>
                  <a:cubicBezTo>
                    <a:pt x="507" y="555"/>
                    <a:pt x="507" y="555"/>
                    <a:pt x="507" y="555"/>
                  </a:cubicBezTo>
                  <a:cubicBezTo>
                    <a:pt x="507" y="554"/>
                    <a:pt x="508" y="554"/>
                    <a:pt x="508" y="554"/>
                  </a:cubicBezTo>
                  <a:cubicBezTo>
                    <a:pt x="508" y="554"/>
                    <a:pt x="508" y="554"/>
                    <a:pt x="508" y="554"/>
                  </a:cubicBezTo>
                  <a:cubicBezTo>
                    <a:pt x="508" y="554"/>
                    <a:pt x="509" y="554"/>
                    <a:pt x="509" y="554"/>
                  </a:cubicBezTo>
                  <a:cubicBezTo>
                    <a:pt x="509" y="554"/>
                    <a:pt x="509" y="554"/>
                    <a:pt x="509" y="554"/>
                  </a:cubicBezTo>
                  <a:cubicBezTo>
                    <a:pt x="509" y="554"/>
                    <a:pt x="509" y="554"/>
                    <a:pt x="509" y="554"/>
                  </a:cubicBezTo>
                  <a:cubicBezTo>
                    <a:pt x="509" y="554"/>
                    <a:pt x="509" y="554"/>
                    <a:pt x="509" y="554"/>
                  </a:cubicBezTo>
                  <a:cubicBezTo>
                    <a:pt x="509" y="554"/>
                    <a:pt x="509" y="554"/>
                    <a:pt x="509" y="554"/>
                  </a:cubicBezTo>
                  <a:cubicBezTo>
                    <a:pt x="509" y="553"/>
                    <a:pt x="509" y="553"/>
                    <a:pt x="510" y="553"/>
                  </a:cubicBezTo>
                  <a:cubicBezTo>
                    <a:pt x="510" y="553"/>
                    <a:pt x="510" y="552"/>
                    <a:pt x="510" y="552"/>
                  </a:cubicBezTo>
                  <a:cubicBezTo>
                    <a:pt x="510" y="552"/>
                    <a:pt x="510" y="552"/>
                    <a:pt x="511" y="552"/>
                  </a:cubicBezTo>
                  <a:cubicBezTo>
                    <a:pt x="511" y="552"/>
                    <a:pt x="511" y="552"/>
                    <a:pt x="511" y="551"/>
                  </a:cubicBezTo>
                  <a:cubicBezTo>
                    <a:pt x="511" y="551"/>
                    <a:pt x="511" y="551"/>
                    <a:pt x="511" y="551"/>
                  </a:cubicBezTo>
                  <a:cubicBezTo>
                    <a:pt x="511" y="551"/>
                    <a:pt x="511" y="551"/>
                    <a:pt x="511" y="551"/>
                  </a:cubicBezTo>
                  <a:cubicBezTo>
                    <a:pt x="511" y="551"/>
                    <a:pt x="512" y="550"/>
                    <a:pt x="513" y="550"/>
                  </a:cubicBezTo>
                  <a:cubicBezTo>
                    <a:pt x="513" y="550"/>
                    <a:pt x="514" y="550"/>
                    <a:pt x="514" y="550"/>
                  </a:cubicBezTo>
                  <a:cubicBezTo>
                    <a:pt x="514" y="550"/>
                    <a:pt x="514" y="550"/>
                    <a:pt x="514" y="550"/>
                  </a:cubicBezTo>
                  <a:cubicBezTo>
                    <a:pt x="514" y="550"/>
                    <a:pt x="514" y="550"/>
                    <a:pt x="514" y="549"/>
                  </a:cubicBezTo>
                  <a:cubicBezTo>
                    <a:pt x="514" y="549"/>
                    <a:pt x="514" y="549"/>
                    <a:pt x="514" y="549"/>
                  </a:cubicBezTo>
                  <a:cubicBezTo>
                    <a:pt x="515" y="549"/>
                    <a:pt x="515" y="549"/>
                    <a:pt x="515" y="549"/>
                  </a:cubicBezTo>
                  <a:cubicBezTo>
                    <a:pt x="516" y="549"/>
                    <a:pt x="516" y="550"/>
                    <a:pt x="516" y="550"/>
                  </a:cubicBezTo>
                  <a:cubicBezTo>
                    <a:pt x="516" y="548"/>
                    <a:pt x="517" y="548"/>
                    <a:pt x="517" y="548"/>
                  </a:cubicBezTo>
                  <a:cubicBezTo>
                    <a:pt x="517" y="548"/>
                    <a:pt x="518" y="548"/>
                    <a:pt x="518" y="548"/>
                  </a:cubicBezTo>
                  <a:cubicBezTo>
                    <a:pt x="518" y="548"/>
                    <a:pt x="518" y="548"/>
                    <a:pt x="518" y="548"/>
                  </a:cubicBezTo>
                  <a:close/>
                  <a:moveTo>
                    <a:pt x="521" y="478"/>
                  </a:moveTo>
                  <a:cubicBezTo>
                    <a:pt x="521" y="478"/>
                    <a:pt x="521" y="478"/>
                    <a:pt x="521" y="478"/>
                  </a:cubicBezTo>
                  <a:cubicBezTo>
                    <a:pt x="521" y="477"/>
                    <a:pt x="521" y="477"/>
                    <a:pt x="521" y="477"/>
                  </a:cubicBezTo>
                  <a:cubicBezTo>
                    <a:pt x="522" y="477"/>
                    <a:pt x="522" y="477"/>
                    <a:pt x="522" y="477"/>
                  </a:cubicBezTo>
                  <a:cubicBezTo>
                    <a:pt x="522" y="477"/>
                    <a:pt x="522" y="477"/>
                    <a:pt x="522" y="477"/>
                  </a:cubicBezTo>
                  <a:cubicBezTo>
                    <a:pt x="522" y="477"/>
                    <a:pt x="521" y="477"/>
                    <a:pt x="521" y="477"/>
                  </a:cubicBezTo>
                  <a:cubicBezTo>
                    <a:pt x="521" y="477"/>
                    <a:pt x="520" y="477"/>
                    <a:pt x="519" y="478"/>
                  </a:cubicBezTo>
                  <a:cubicBezTo>
                    <a:pt x="519" y="478"/>
                    <a:pt x="519" y="478"/>
                    <a:pt x="519" y="478"/>
                  </a:cubicBezTo>
                  <a:cubicBezTo>
                    <a:pt x="519" y="479"/>
                    <a:pt x="518" y="479"/>
                    <a:pt x="518" y="480"/>
                  </a:cubicBezTo>
                  <a:cubicBezTo>
                    <a:pt x="516" y="481"/>
                    <a:pt x="515" y="482"/>
                    <a:pt x="514" y="484"/>
                  </a:cubicBezTo>
                  <a:cubicBezTo>
                    <a:pt x="514" y="484"/>
                    <a:pt x="515" y="485"/>
                    <a:pt x="515" y="485"/>
                  </a:cubicBezTo>
                  <a:cubicBezTo>
                    <a:pt x="516" y="485"/>
                    <a:pt x="516" y="485"/>
                    <a:pt x="516" y="485"/>
                  </a:cubicBezTo>
                  <a:cubicBezTo>
                    <a:pt x="516" y="485"/>
                    <a:pt x="517" y="485"/>
                    <a:pt x="517" y="485"/>
                  </a:cubicBezTo>
                  <a:cubicBezTo>
                    <a:pt x="517" y="484"/>
                    <a:pt x="517" y="484"/>
                    <a:pt x="517" y="484"/>
                  </a:cubicBezTo>
                  <a:cubicBezTo>
                    <a:pt x="517" y="484"/>
                    <a:pt x="517" y="484"/>
                    <a:pt x="517" y="484"/>
                  </a:cubicBezTo>
                  <a:cubicBezTo>
                    <a:pt x="517" y="484"/>
                    <a:pt x="517" y="484"/>
                    <a:pt x="517" y="484"/>
                  </a:cubicBezTo>
                  <a:cubicBezTo>
                    <a:pt x="517" y="484"/>
                    <a:pt x="517" y="484"/>
                    <a:pt x="517" y="484"/>
                  </a:cubicBezTo>
                  <a:cubicBezTo>
                    <a:pt x="517" y="484"/>
                    <a:pt x="517" y="484"/>
                    <a:pt x="518" y="484"/>
                  </a:cubicBezTo>
                  <a:cubicBezTo>
                    <a:pt x="518" y="484"/>
                    <a:pt x="518" y="484"/>
                    <a:pt x="518" y="484"/>
                  </a:cubicBezTo>
                  <a:cubicBezTo>
                    <a:pt x="518" y="484"/>
                    <a:pt x="518" y="484"/>
                    <a:pt x="518" y="484"/>
                  </a:cubicBezTo>
                  <a:cubicBezTo>
                    <a:pt x="518" y="483"/>
                    <a:pt x="518" y="483"/>
                    <a:pt x="518" y="483"/>
                  </a:cubicBezTo>
                  <a:cubicBezTo>
                    <a:pt x="518" y="483"/>
                    <a:pt x="518" y="483"/>
                    <a:pt x="518" y="483"/>
                  </a:cubicBezTo>
                  <a:cubicBezTo>
                    <a:pt x="519" y="483"/>
                    <a:pt x="519" y="483"/>
                    <a:pt x="519" y="483"/>
                  </a:cubicBezTo>
                  <a:cubicBezTo>
                    <a:pt x="519" y="483"/>
                    <a:pt x="520" y="482"/>
                    <a:pt x="520" y="481"/>
                  </a:cubicBezTo>
                  <a:cubicBezTo>
                    <a:pt x="520" y="481"/>
                    <a:pt x="521" y="480"/>
                    <a:pt x="521" y="480"/>
                  </a:cubicBezTo>
                  <a:cubicBezTo>
                    <a:pt x="521" y="480"/>
                    <a:pt x="521" y="480"/>
                    <a:pt x="522" y="479"/>
                  </a:cubicBezTo>
                  <a:cubicBezTo>
                    <a:pt x="522" y="479"/>
                    <a:pt x="522" y="478"/>
                    <a:pt x="521" y="478"/>
                  </a:cubicBezTo>
                  <a:close/>
                  <a:moveTo>
                    <a:pt x="529" y="498"/>
                  </a:moveTo>
                  <a:cubicBezTo>
                    <a:pt x="529" y="497"/>
                    <a:pt x="529" y="497"/>
                    <a:pt x="528" y="497"/>
                  </a:cubicBezTo>
                  <a:cubicBezTo>
                    <a:pt x="528" y="497"/>
                    <a:pt x="528" y="497"/>
                    <a:pt x="528" y="497"/>
                  </a:cubicBezTo>
                  <a:cubicBezTo>
                    <a:pt x="528" y="497"/>
                    <a:pt x="528" y="497"/>
                    <a:pt x="527" y="497"/>
                  </a:cubicBezTo>
                  <a:cubicBezTo>
                    <a:pt x="527" y="497"/>
                    <a:pt x="527" y="497"/>
                    <a:pt x="527" y="497"/>
                  </a:cubicBezTo>
                  <a:cubicBezTo>
                    <a:pt x="526" y="497"/>
                    <a:pt x="526" y="498"/>
                    <a:pt x="526" y="498"/>
                  </a:cubicBezTo>
                  <a:cubicBezTo>
                    <a:pt x="526" y="498"/>
                    <a:pt x="526" y="498"/>
                    <a:pt x="526" y="498"/>
                  </a:cubicBezTo>
                  <a:cubicBezTo>
                    <a:pt x="526" y="498"/>
                    <a:pt x="526" y="498"/>
                    <a:pt x="525" y="499"/>
                  </a:cubicBezTo>
                  <a:cubicBezTo>
                    <a:pt x="525" y="499"/>
                    <a:pt x="524" y="499"/>
                    <a:pt x="524" y="500"/>
                  </a:cubicBezTo>
                  <a:cubicBezTo>
                    <a:pt x="524" y="500"/>
                    <a:pt x="524" y="500"/>
                    <a:pt x="524" y="500"/>
                  </a:cubicBezTo>
                  <a:cubicBezTo>
                    <a:pt x="524" y="501"/>
                    <a:pt x="524" y="501"/>
                    <a:pt x="524" y="501"/>
                  </a:cubicBezTo>
                  <a:cubicBezTo>
                    <a:pt x="524" y="501"/>
                    <a:pt x="524" y="502"/>
                    <a:pt x="524" y="502"/>
                  </a:cubicBezTo>
                  <a:cubicBezTo>
                    <a:pt x="524" y="502"/>
                    <a:pt x="524" y="502"/>
                    <a:pt x="524" y="502"/>
                  </a:cubicBezTo>
                  <a:cubicBezTo>
                    <a:pt x="524" y="503"/>
                    <a:pt x="524" y="503"/>
                    <a:pt x="525" y="503"/>
                  </a:cubicBezTo>
                  <a:cubicBezTo>
                    <a:pt x="525" y="503"/>
                    <a:pt x="525" y="503"/>
                    <a:pt x="525" y="503"/>
                  </a:cubicBezTo>
                  <a:cubicBezTo>
                    <a:pt x="526" y="503"/>
                    <a:pt x="526" y="503"/>
                    <a:pt x="526" y="503"/>
                  </a:cubicBezTo>
                  <a:cubicBezTo>
                    <a:pt x="526" y="503"/>
                    <a:pt x="526" y="503"/>
                    <a:pt x="526" y="503"/>
                  </a:cubicBezTo>
                  <a:cubicBezTo>
                    <a:pt x="526" y="503"/>
                    <a:pt x="526" y="503"/>
                    <a:pt x="526" y="503"/>
                  </a:cubicBezTo>
                  <a:cubicBezTo>
                    <a:pt x="526" y="502"/>
                    <a:pt x="527" y="502"/>
                    <a:pt x="527" y="502"/>
                  </a:cubicBezTo>
                  <a:cubicBezTo>
                    <a:pt x="527" y="502"/>
                    <a:pt x="527" y="502"/>
                    <a:pt x="527" y="501"/>
                  </a:cubicBezTo>
                  <a:cubicBezTo>
                    <a:pt x="527" y="501"/>
                    <a:pt x="527" y="500"/>
                    <a:pt x="527" y="500"/>
                  </a:cubicBezTo>
                  <a:cubicBezTo>
                    <a:pt x="527" y="500"/>
                    <a:pt x="527" y="500"/>
                    <a:pt x="527" y="499"/>
                  </a:cubicBezTo>
                  <a:cubicBezTo>
                    <a:pt x="527" y="499"/>
                    <a:pt x="527" y="499"/>
                    <a:pt x="527" y="499"/>
                  </a:cubicBezTo>
                  <a:cubicBezTo>
                    <a:pt x="528" y="499"/>
                    <a:pt x="528" y="499"/>
                    <a:pt x="528" y="499"/>
                  </a:cubicBezTo>
                  <a:cubicBezTo>
                    <a:pt x="528" y="499"/>
                    <a:pt x="528" y="499"/>
                    <a:pt x="528" y="499"/>
                  </a:cubicBezTo>
                  <a:cubicBezTo>
                    <a:pt x="529" y="499"/>
                    <a:pt x="529" y="499"/>
                    <a:pt x="529" y="499"/>
                  </a:cubicBezTo>
                  <a:cubicBezTo>
                    <a:pt x="529" y="499"/>
                    <a:pt x="529" y="499"/>
                    <a:pt x="529" y="499"/>
                  </a:cubicBezTo>
                  <a:cubicBezTo>
                    <a:pt x="528" y="500"/>
                    <a:pt x="529" y="500"/>
                    <a:pt x="529" y="500"/>
                  </a:cubicBezTo>
                  <a:cubicBezTo>
                    <a:pt x="529" y="500"/>
                    <a:pt x="529" y="500"/>
                    <a:pt x="529" y="500"/>
                  </a:cubicBezTo>
                  <a:cubicBezTo>
                    <a:pt x="529" y="500"/>
                    <a:pt x="529" y="499"/>
                    <a:pt x="529" y="499"/>
                  </a:cubicBezTo>
                  <a:cubicBezTo>
                    <a:pt x="529" y="499"/>
                    <a:pt x="529" y="499"/>
                    <a:pt x="529" y="499"/>
                  </a:cubicBezTo>
                  <a:cubicBezTo>
                    <a:pt x="529" y="499"/>
                    <a:pt x="529" y="498"/>
                    <a:pt x="529" y="498"/>
                  </a:cubicBezTo>
                  <a:close/>
                  <a:moveTo>
                    <a:pt x="534" y="474"/>
                  </a:moveTo>
                  <a:cubicBezTo>
                    <a:pt x="533" y="474"/>
                    <a:pt x="533" y="474"/>
                    <a:pt x="533" y="474"/>
                  </a:cubicBezTo>
                  <a:cubicBezTo>
                    <a:pt x="533" y="474"/>
                    <a:pt x="533" y="474"/>
                    <a:pt x="533" y="474"/>
                  </a:cubicBezTo>
                  <a:cubicBezTo>
                    <a:pt x="533" y="474"/>
                    <a:pt x="533" y="474"/>
                    <a:pt x="533" y="474"/>
                  </a:cubicBezTo>
                  <a:cubicBezTo>
                    <a:pt x="533" y="474"/>
                    <a:pt x="533" y="474"/>
                    <a:pt x="533" y="475"/>
                  </a:cubicBezTo>
                  <a:cubicBezTo>
                    <a:pt x="533" y="475"/>
                    <a:pt x="533" y="475"/>
                    <a:pt x="533" y="475"/>
                  </a:cubicBezTo>
                  <a:cubicBezTo>
                    <a:pt x="533" y="475"/>
                    <a:pt x="533" y="476"/>
                    <a:pt x="534" y="476"/>
                  </a:cubicBezTo>
                  <a:cubicBezTo>
                    <a:pt x="534" y="476"/>
                    <a:pt x="534" y="476"/>
                    <a:pt x="534" y="476"/>
                  </a:cubicBezTo>
                  <a:cubicBezTo>
                    <a:pt x="534" y="476"/>
                    <a:pt x="534" y="476"/>
                    <a:pt x="534" y="476"/>
                  </a:cubicBezTo>
                  <a:cubicBezTo>
                    <a:pt x="534" y="476"/>
                    <a:pt x="535" y="476"/>
                    <a:pt x="535" y="476"/>
                  </a:cubicBezTo>
                  <a:cubicBezTo>
                    <a:pt x="535" y="476"/>
                    <a:pt x="535" y="476"/>
                    <a:pt x="536" y="476"/>
                  </a:cubicBezTo>
                  <a:cubicBezTo>
                    <a:pt x="536" y="476"/>
                    <a:pt x="536" y="476"/>
                    <a:pt x="536" y="476"/>
                  </a:cubicBezTo>
                  <a:cubicBezTo>
                    <a:pt x="536" y="476"/>
                    <a:pt x="536" y="477"/>
                    <a:pt x="536" y="477"/>
                  </a:cubicBezTo>
                  <a:cubicBezTo>
                    <a:pt x="536" y="477"/>
                    <a:pt x="536" y="477"/>
                    <a:pt x="536" y="477"/>
                  </a:cubicBezTo>
                  <a:cubicBezTo>
                    <a:pt x="537" y="477"/>
                    <a:pt x="537" y="477"/>
                    <a:pt x="537" y="477"/>
                  </a:cubicBezTo>
                  <a:cubicBezTo>
                    <a:pt x="537" y="477"/>
                    <a:pt x="537" y="477"/>
                    <a:pt x="537" y="478"/>
                  </a:cubicBezTo>
                  <a:cubicBezTo>
                    <a:pt x="538" y="478"/>
                    <a:pt x="538" y="478"/>
                    <a:pt x="539" y="478"/>
                  </a:cubicBezTo>
                  <a:cubicBezTo>
                    <a:pt x="539" y="478"/>
                    <a:pt x="539" y="478"/>
                    <a:pt x="539" y="478"/>
                  </a:cubicBezTo>
                  <a:cubicBezTo>
                    <a:pt x="539" y="477"/>
                    <a:pt x="539" y="476"/>
                    <a:pt x="539" y="476"/>
                  </a:cubicBezTo>
                  <a:cubicBezTo>
                    <a:pt x="539" y="476"/>
                    <a:pt x="538" y="475"/>
                    <a:pt x="538" y="475"/>
                  </a:cubicBezTo>
                  <a:cubicBezTo>
                    <a:pt x="538" y="475"/>
                    <a:pt x="538" y="475"/>
                    <a:pt x="538" y="475"/>
                  </a:cubicBezTo>
                  <a:cubicBezTo>
                    <a:pt x="538" y="475"/>
                    <a:pt x="538" y="475"/>
                    <a:pt x="538" y="475"/>
                  </a:cubicBezTo>
                  <a:cubicBezTo>
                    <a:pt x="538" y="474"/>
                    <a:pt x="538" y="473"/>
                    <a:pt x="538" y="473"/>
                  </a:cubicBezTo>
                  <a:cubicBezTo>
                    <a:pt x="538" y="473"/>
                    <a:pt x="538" y="472"/>
                    <a:pt x="537" y="472"/>
                  </a:cubicBezTo>
                  <a:cubicBezTo>
                    <a:pt x="537" y="471"/>
                    <a:pt x="537" y="471"/>
                    <a:pt x="536" y="470"/>
                  </a:cubicBezTo>
                  <a:cubicBezTo>
                    <a:pt x="536" y="469"/>
                    <a:pt x="536" y="469"/>
                    <a:pt x="536" y="468"/>
                  </a:cubicBezTo>
                  <a:cubicBezTo>
                    <a:pt x="535" y="468"/>
                    <a:pt x="534" y="467"/>
                    <a:pt x="534" y="466"/>
                  </a:cubicBezTo>
                  <a:cubicBezTo>
                    <a:pt x="534" y="465"/>
                    <a:pt x="535" y="463"/>
                    <a:pt x="534" y="461"/>
                  </a:cubicBezTo>
                  <a:cubicBezTo>
                    <a:pt x="534" y="461"/>
                    <a:pt x="534" y="460"/>
                    <a:pt x="534" y="460"/>
                  </a:cubicBezTo>
                  <a:cubicBezTo>
                    <a:pt x="533" y="460"/>
                    <a:pt x="532" y="460"/>
                    <a:pt x="532" y="459"/>
                  </a:cubicBezTo>
                  <a:cubicBezTo>
                    <a:pt x="532" y="459"/>
                    <a:pt x="532" y="459"/>
                    <a:pt x="532" y="459"/>
                  </a:cubicBezTo>
                  <a:cubicBezTo>
                    <a:pt x="531" y="459"/>
                    <a:pt x="531" y="458"/>
                    <a:pt x="531" y="458"/>
                  </a:cubicBezTo>
                  <a:cubicBezTo>
                    <a:pt x="531" y="457"/>
                    <a:pt x="530" y="456"/>
                    <a:pt x="529" y="456"/>
                  </a:cubicBezTo>
                  <a:cubicBezTo>
                    <a:pt x="529" y="456"/>
                    <a:pt x="529" y="456"/>
                    <a:pt x="529" y="457"/>
                  </a:cubicBezTo>
                  <a:cubicBezTo>
                    <a:pt x="528" y="456"/>
                    <a:pt x="527" y="455"/>
                    <a:pt x="527" y="455"/>
                  </a:cubicBezTo>
                  <a:cubicBezTo>
                    <a:pt x="528" y="454"/>
                    <a:pt x="528" y="453"/>
                    <a:pt x="529" y="453"/>
                  </a:cubicBezTo>
                  <a:cubicBezTo>
                    <a:pt x="529" y="453"/>
                    <a:pt x="529" y="453"/>
                    <a:pt x="529" y="453"/>
                  </a:cubicBezTo>
                  <a:cubicBezTo>
                    <a:pt x="529" y="452"/>
                    <a:pt x="529" y="452"/>
                    <a:pt x="529" y="451"/>
                  </a:cubicBezTo>
                  <a:cubicBezTo>
                    <a:pt x="529" y="451"/>
                    <a:pt x="529" y="451"/>
                    <a:pt x="529" y="450"/>
                  </a:cubicBezTo>
                  <a:cubicBezTo>
                    <a:pt x="529" y="450"/>
                    <a:pt x="529" y="448"/>
                    <a:pt x="529" y="448"/>
                  </a:cubicBezTo>
                  <a:cubicBezTo>
                    <a:pt x="528" y="448"/>
                    <a:pt x="528" y="447"/>
                    <a:pt x="528" y="446"/>
                  </a:cubicBezTo>
                  <a:cubicBezTo>
                    <a:pt x="528" y="446"/>
                    <a:pt x="528" y="445"/>
                    <a:pt x="528" y="445"/>
                  </a:cubicBezTo>
                  <a:cubicBezTo>
                    <a:pt x="528" y="444"/>
                    <a:pt x="528" y="444"/>
                    <a:pt x="528" y="444"/>
                  </a:cubicBezTo>
                  <a:cubicBezTo>
                    <a:pt x="527" y="444"/>
                    <a:pt x="527" y="443"/>
                    <a:pt x="527" y="442"/>
                  </a:cubicBezTo>
                  <a:cubicBezTo>
                    <a:pt x="527" y="442"/>
                    <a:pt x="527" y="441"/>
                    <a:pt x="527" y="441"/>
                  </a:cubicBezTo>
                  <a:cubicBezTo>
                    <a:pt x="527" y="441"/>
                    <a:pt x="527" y="441"/>
                    <a:pt x="527" y="441"/>
                  </a:cubicBezTo>
                  <a:cubicBezTo>
                    <a:pt x="527" y="441"/>
                    <a:pt x="527" y="441"/>
                    <a:pt x="527" y="441"/>
                  </a:cubicBezTo>
                  <a:cubicBezTo>
                    <a:pt x="527" y="440"/>
                    <a:pt x="527" y="439"/>
                    <a:pt x="527" y="439"/>
                  </a:cubicBezTo>
                  <a:cubicBezTo>
                    <a:pt x="527" y="439"/>
                    <a:pt x="526" y="438"/>
                    <a:pt x="526" y="437"/>
                  </a:cubicBezTo>
                  <a:cubicBezTo>
                    <a:pt x="526" y="437"/>
                    <a:pt x="526" y="437"/>
                    <a:pt x="525" y="436"/>
                  </a:cubicBezTo>
                  <a:cubicBezTo>
                    <a:pt x="525" y="436"/>
                    <a:pt x="525" y="436"/>
                    <a:pt x="525" y="436"/>
                  </a:cubicBezTo>
                  <a:cubicBezTo>
                    <a:pt x="525" y="436"/>
                    <a:pt x="524" y="435"/>
                    <a:pt x="524" y="435"/>
                  </a:cubicBezTo>
                  <a:cubicBezTo>
                    <a:pt x="524" y="435"/>
                    <a:pt x="524" y="434"/>
                    <a:pt x="524" y="434"/>
                  </a:cubicBezTo>
                  <a:cubicBezTo>
                    <a:pt x="523" y="434"/>
                    <a:pt x="523" y="433"/>
                    <a:pt x="523" y="432"/>
                  </a:cubicBezTo>
                  <a:cubicBezTo>
                    <a:pt x="523" y="432"/>
                    <a:pt x="523" y="432"/>
                    <a:pt x="523" y="431"/>
                  </a:cubicBezTo>
                  <a:cubicBezTo>
                    <a:pt x="523" y="431"/>
                    <a:pt x="523" y="431"/>
                    <a:pt x="523" y="431"/>
                  </a:cubicBezTo>
                  <a:cubicBezTo>
                    <a:pt x="523" y="430"/>
                    <a:pt x="523" y="430"/>
                    <a:pt x="524" y="430"/>
                  </a:cubicBezTo>
                  <a:cubicBezTo>
                    <a:pt x="524" y="429"/>
                    <a:pt x="524" y="429"/>
                    <a:pt x="524" y="429"/>
                  </a:cubicBezTo>
                  <a:cubicBezTo>
                    <a:pt x="524" y="429"/>
                    <a:pt x="524" y="429"/>
                    <a:pt x="524" y="429"/>
                  </a:cubicBezTo>
                  <a:cubicBezTo>
                    <a:pt x="524" y="429"/>
                    <a:pt x="524" y="429"/>
                    <a:pt x="524" y="429"/>
                  </a:cubicBezTo>
                  <a:cubicBezTo>
                    <a:pt x="524" y="429"/>
                    <a:pt x="524" y="429"/>
                    <a:pt x="524" y="429"/>
                  </a:cubicBezTo>
                  <a:cubicBezTo>
                    <a:pt x="524" y="429"/>
                    <a:pt x="523" y="430"/>
                    <a:pt x="523" y="430"/>
                  </a:cubicBezTo>
                  <a:cubicBezTo>
                    <a:pt x="523" y="430"/>
                    <a:pt x="523" y="430"/>
                    <a:pt x="523" y="430"/>
                  </a:cubicBezTo>
                  <a:cubicBezTo>
                    <a:pt x="523" y="430"/>
                    <a:pt x="523" y="430"/>
                    <a:pt x="523" y="430"/>
                  </a:cubicBezTo>
                  <a:cubicBezTo>
                    <a:pt x="522" y="430"/>
                    <a:pt x="522" y="431"/>
                    <a:pt x="522" y="431"/>
                  </a:cubicBezTo>
                  <a:cubicBezTo>
                    <a:pt x="522" y="432"/>
                    <a:pt x="522" y="433"/>
                    <a:pt x="522" y="434"/>
                  </a:cubicBezTo>
                  <a:cubicBezTo>
                    <a:pt x="522" y="435"/>
                    <a:pt x="521" y="435"/>
                    <a:pt x="521" y="436"/>
                  </a:cubicBezTo>
                  <a:cubicBezTo>
                    <a:pt x="521" y="437"/>
                    <a:pt x="522" y="437"/>
                    <a:pt x="521" y="437"/>
                  </a:cubicBezTo>
                  <a:cubicBezTo>
                    <a:pt x="521" y="438"/>
                    <a:pt x="521" y="438"/>
                    <a:pt x="521" y="439"/>
                  </a:cubicBezTo>
                  <a:cubicBezTo>
                    <a:pt x="521" y="439"/>
                    <a:pt x="521" y="440"/>
                    <a:pt x="521" y="441"/>
                  </a:cubicBezTo>
                  <a:cubicBezTo>
                    <a:pt x="521" y="441"/>
                    <a:pt x="522" y="441"/>
                    <a:pt x="522" y="442"/>
                  </a:cubicBezTo>
                  <a:cubicBezTo>
                    <a:pt x="522" y="442"/>
                    <a:pt x="523" y="442"/>
                    <a:pt x="523" y="442"/>
                  </a:cubicBezTo>
                  <a:cubicBezTo>
                    <a:pt x="523" y="443"/>
                    <a:pt x="522" y="443"/>
                    <a:pt x="522" y="444"/>
                  </a:cubicBezTo>
                  <a:cubicBezTo>
                    <a:pt x="522" y="445"/>
                    <a:pt x="522" y="446"/>
                    <a:pt x="522" y="446"/>
                  </a:cubicBezTo>
                  <a:cubicBezTo>
                    <a:pt x="522" y="447"/>
                    <a:pt x="522" y="447"/>
                    <a:pt x="523" y="447"/>
                  </a:cubicBezTo>
                  <a:cubicBezTo>
                    <a:pt x="523" y="448"/>
                    <a:pt x="522" y="449"/>
                    <a:pt x="523" y="450"/>
                  </a:cubicBezTo>
                  <a:cubicBezTo>
                    <a:pt x="523" y="451"/>
                    <a:pt x="524" y="451"/>
                    <a:pt x="524" y="451"/>
                  </a:cubicBezTo>
                  <a:cubicBezTo>
                    <a:pt x="524" y="451"/>
                    <a:pt x="524" y="452"/>
                    <a:pt x="524" y="452"/>
                  </a:cubicBezTo>
                  <a:cubicBezTo>
                    <a:pt x="524" y="453"/>
                    <a:pt x="524" y="453"/>
                    <a:pt x="523" y="453"/>
                  </a:cubicBezTo>
                  <a:cubicBezTo>
                    <a:pt x="523" y="454"/>
                    <a:pt x="523" y="454"/>
                    <a:pt x="523" y="454"/>
                  </a:cubicBezTo>
                  <a:cubicBezTo>
                    <a:pt x="523" y="454"/>
                    <a:pt x="523" y="454"/>
                    <a:pt x="523" y="454"/>
                  </a:cubicBezTo>
                  <a:cubicBezTo>
                    <a:pt x="523" y="455"/>
                    <a:pt x="523" y="455"/>
                    <a:pt x="523" y="455"/>
                  </a:cubicBezTo>
                  <a:cubicBezTo>
                    <a:pt x="523" y="456"/>
                    <a:pt x="523" y="457"/>
                    <a:pt x="523" y="457"/>
                  </a:cubicBezTo>
                  <a:cubicBezTo>
                    <a:pt x="524" y="458"/>
                    <a:pt x="524" y="458"/>
                    <a:pt x="524" y="458"/>
                  </a:cubicBezTo>
                  <a:cubicBezTo>
                    <a:pt x="525" y="458"/>
                    <a:pt x="525" y="459"/>
                    <a:pt x="525" y="460"/>
                  </a:cubicBezTo>
                  <a:cubicBezTo>
                    <a:pt x="525" y="460"/>
                    <a:pt x="525" y="461"/>
                    <a:pt x="526" y="461"/>
                  </a:cubicBezTo>
                  <a:cubicBezTo>
                    <a:pt x="526" y="462"/>
                    <a:pt x="526" y="462"/>
                    <a:pt x="526" y="462"/>
                  </a:cubicBezTo>
                  <a:cubicBezTo>
                    <a:pt x="527" y="463"/>
                    <a:pt x="528" y="463"/>
                    <a:pt x="528" y="463"/>
                  </a:cubicBezTo>
                  <a:cubicBezTo>
                    <a:pt x="529" y="464"/>
                    <a:pt x="529" y="464"/>
                    <a:pt x="529" y="465"/>
                  </a:cubicBezTo>
                  <a:cubicBezTo>
                    <a:pt x="530" y="465"/>
                    <a:pt x="530" y="465"/>
                    <a:pt x="530" y="465"/>
                  </a:cubicBezTo>
                  <a:cubicBezTo>
                    <a:pt x="531" y="465"/>
                    <a:pt x="531" y="466"/>
                    <a:pt x="532" y="466"/>
                  </a:cubicBezTo>
                  <a:cubicBezTo>
                    <a:pt x="532" y="466"/>
                    <a:pt x="532" y="467"/>
                    <a:pt x="532" y="467"/>
                  </a:cubicBezTo>
                  <a:cubicBezTo>
                    <a:pt x="532" y="468"/>
                    <a:pt x="533" y="468"/>
                    <a:pt x="533" y="469"/>
                  </a:cubicBezTo>
                  <a:cubicBezTo>
                    <a:pt x="532" y="469"/>
                    <a:pt x="533" y="469"/>
                    <a:pt x="533" y="470"/>
                  </a:cubicBezTo>
                  <a:cubicBezTo>
                    <a:pt x="533" y="470"/>
                    <a:pt x="533" y="471"/>
                    <a:pt x="533" y="472"/>
                  </a:cubicBezTo>
                  <a:cubicBezTo>
                    <a:pt x="533" y="472"/>
                    <a:pt x="533" y="473"/>
                    <a:pt x="533" y="474"/>
                  </a:cubicBezTo>
                  <a:lnTo>
                    <a:pt x="534" y="474"/>
                  </a:lnTo>
                  <a:close/>
                  <a:moveTo>
                    <a:pt x="550" y="537"/>
                  </a:moveTo>
                  <a:cubicBezTo>
                    <a:pt x="549" y="537"/>
                    <a:pt x="547" y="537"/>
                    <a:pt x="545" y="537"/>
                  </a:cubicBezTo>
                  <a:cubicBezTo>
                    <a:pt x="544" y="537"/>
                    <a:pt x="544" y="537"/>
                    <a:pt x="543" y="537"/>
                  </a:cubicBezTo>
                  <a:cubicBezTo>
                    <a:pt x="542" y="537"/>
                    <a:pt x="541" y="537"/>
                    <a:pt x="541" y="538"/>
                  </a:cubicBezTo>
                  <a:cubicBezTo>
                    <a:pt x="540" y="538"/>
                    <a:pt x="539" y="538"/>
                    <a:pt x="538" y="538"/>
                  </a:cubicBezTo>
                  <a:cubicBezTo>
                    <a:pt x="538" y="538"/>
                    <a:pt x="538" y="538"/>
                    <a:pt x="538" y="538"/>
                  </a:cubicBezTo>
                  <a:cubicBezTo>
                    <a:pt x="537" y="539"/>
                    <a:pt x="536" y="539"/>
                    <a:pt x="536" y="538"/>
                  </a:cubicBezTo>
                  <a:cubicBezTo>
                    <a:pt x="535" y="538"/>
                    <a:pt x="535" y="538"/>
                    <a:pt x="534" y="539"/>
                  </a:cubicBezTo>
                  <a:cubicBezTo>
                    <a:pt x="534" y="539"/>
                    <a:pt x="534" y="539"/>
                    <a:pt x="534" y="539"/>
                  </a:cubicBezTo>
                  <a:cubicBezTo>
                    <a:pt x="534" y="539"/>
                    <a:pt x="533" y="539"/>
                    <a:pt x="533" y="539"/>
                  </a:cubicBezTo>
                  <a:cubicBezTo>
                    <a:pt x="533" y="539"/>
                    <a:pt x="533" y="540"/>
                    <a:pt x="533" y="540"/>
                  </a:cubicBezTo>
                  <a:cubicBezTo>
                    <a:pt x="533" y="540"/>
                    <a:pt x="534" y="540"/>
                    <a:pt x="534" y="540"/>
                  </a:cubicBezTo>
                  <a:cubicBezTo>
                    <a:pt x="534" y="540"/>
                    <a:pt x="534" y="540"/>
                    <a:pt x="534" y="540"/>
                  </a:cubicBezTo>
                  <a:cubicBezTo>
                    <a:pt x="534" y="540"/>
                    <a:pt x="535" y="540"/>
                    <a:pt x="535" y="540"/>
                  </a:cubicBezTo>
                  <a:cubicBezTo>
                    <a:pt x="536" y="541"/>
                    <a:pt x="537" y="540"/>
                    <a:pt x="537" y="540"/>
                  </a:cubicBezTo>
                  <a:cubicBezTo>
                    <a:pt x="538" y="540"/>
                    <a:pt x="539" y="540"/>
                    <a:pt x="540" y="540"/>
                  </a:cubicBezTo>
                  <a:cubicBezTo>
                    <a:pt x="541" y="540"/>
                    <a:pt x="542" y="540"/>
                    <a:pt x="542" y="540"/>
                  </a:cubicBezTo>
                  <a:cubicBezTo>
                    <a:pt x="543" y="540"/>
                    <a:pt x="543" y="540"/>
                    <a:pt x="543" y="540"/>
                  </a:cubicBezTo>
                  <a:cubicBezTo>
                    <a:pt x="544" y="538"/>
                    <a:pt x="545" y="539"/>
                    <a:pt x="546" y="539"/>
                  </a:cubicBezTo>
                  <a:cubicBezTo>
                    <a:pt x="547" y="538"/>
                    <a:pt x="547" y="538"/>
                    <a:pt x="548" y="538"/>
                  </a:cubicBezTo>
                  <a:cubicBezTo>
                    <a:pt x="549" y="538"/>
                    <a:pt x="550" y="538"/>
                    <a:pt x="550" y="537"/>
                  </a:cubicBezTo>
                  <a:cubicBezTo>
                    <a:pt x="551" y="537"/>
                    <a:pt x="551" y="537"/>
                    <a:pt x="550" y="537"/>
                  </a:cubicBezTo>
                  <a:close/>
                  <a:moveTo>
                    <a:pt x="572" y="526"/>
                  </a:moveTo>
                  <a:cubicBezTo>
                    <a:pt x="572" y="526"/>
                    <a:pt x="572" y="526"/>
                    <a:pt x="572" y="526"/>
                  </a:cubicBezTo>
                  <a:cubicBezTo>
                    <a:pt x="572" y="526"/>
                    <a:pt x="571" y="525"/>
                    <a:pt x="571" y="525"/>
                  </a:cubicBezTo>
                  <a:cubicBezTo>
                    <a:pt x="571" y="524"/>
                    <a:pt x="571" y="523"/>
                    <a:pt x="571" y="523"/>
                  </a:cubicBezTo>
                  <a:cubicBezTo>
                    <a:pt x="571" y="522"/>
                    <a:pt x="571" y="521"/>
                    <a:pt x="570" y="521"/>
                  </a:cubicBezTo>
                  <a:cubicBezTo>
                    <a:pt x="570" y="521"/>
                    <a:pt x="570" y="521"/>
                    <a:pt x="570" y="520"/>
                  </a:cubicBezTo>
                  <a:cubicBezTo>
                    <a:pt x="570" y="520"/>
                    <a:pt x="570" y="520"/>
                    <a:pt x="570" y="520"/>
                  </a:cubicBezTo>
                  <a:cubicBezTo>
                    <a:pt x="569" y="520"/>
                    <a:pt x="569" y="519"/>
                    <a:pt x="569" y="519"/>
                  </a:cubicBezTo>
                  <a:cubicBezTo>
                    <a:pt x="569" y="519"/>
                    <a:pt x="569" y="519"/>
                    <a:pt x="569" y="518"/>
                  </a:cubicBezTo>
                  <a:cubicBezTo>
                    <a:pt x="569" y="518"/>
                    <a:pt x="569" y="518"/>
                    <a:pt x="569" y="518"/>
                  </a:cubicBezTo>
                  <a:cubicBezTo>
                    <a:pt x="569" y="518"/>
                    <a:pt x="569" y="518"/>
                    <a:pt x="569" y="518"/>
                  </a:cubicBezTo>
                  <a:cubicBezTo>
                    <a:pt x="569" y="517"/>
                    <a:pt x="569" y="516"/>
                    <a:pt x="570" y="515"/>
                  </a:cubicBezTo>
                  <a:cubicBezTo>
                    <a:pt x="570" y="515"/>
                    <a:pt x="569" y="514"/>
                    <a:pt x="569" y="514"/>
                  </a:cubicBezTo>
                  <a:cubicBezTo>
                    <a:pt x="568" y="513"/>
                    <a:pt x="568" y="512"/>
                    <a:pt x="568" y="511"/>
                  </a:cubicBezTo>
                  <a:cubicBezTo>
                    <a:pt x="568" y="509"/>
                    <a:pt x="568" y="508"/>
                    <a:pt x="569" y="507"/>
                  </a:cubicBezTo>
                  <a:cubicBezTo>
                    <a:pt x="570" y="506"/>
                    <a:pt x="570" y="506"/>
                    <a:pt x="570" y="505"/>
                  </a:cubicBezTo>
                  <a:cubicBezTo>
                    <a:pt x="570" y="505"/>
                    <a:pt x="571" y="504"/>
                    <a:pt x="571" y="504"/>
                  </a:cubicBezTo>
                  <a:cubicBezTo>
                    <a:pt x="571" y="503"/>
                    <a:pt x="571" y="503"/>
                    <a:pt x="571" y="502"/>
                  </a:cubicBezTo>
                  <a:cubicBezTo>
                    <a:pt x="571" y="502"/>
                    <a:pt x="571" y="501"/>
                    <a:pt x="571" y="501"/>
                  </a:cubicBezTo>
                  <a:cubicBezTo>
                    <a:pt x="571" y="501"/>
                    <a:pt x="571" y="501"/>
                    <a:pt x="571" y="501"/>
                  </a:cubicBezTo>
                  <a:cubicBezTo>
                    <a:pt x="571" y="500"/>
                    <a:pt x="571" y="500"/>
                    <a:pt x="571" y="500"/>
                  </a:cubicBezTo>
                  <a:cubicBezTo>
                    <a:pt x="570" y="500"/>
                    <a:pt x="570" y="499"/>
                    <a:pt x="570" y="499"/>
                  </a:cubicBezTo>
                  <a:cubicBezTo>
                    <a:pt x="570" y="499"/>
                    <a:pt x="569" y="499"/>
                    <a:pt x="569" y="499"/>
                  </a:cubicBezTo>
                  <a:cubicBezTo>
                    <a:pt x="569" y="498"/>
                    <a:pt x="568" y="497"/>
                    <a:pt x="568" y="497"/>
                  </a:cubicBezTo>
                  <a:cubicBezTo>
                    <a:pt x="568" y="496"/>
                    <a:pt x="569" y="496"/>
                    <a:pt x="569" y="495"/>
                  </a:cubicBezTo>
                  <a:cubicBezTo>
                    <a:pt x="569" y="495"/>
                    <a:pt x="569" y="495"/>
                    <a:pt x="569" y="494"/>
                  </a:cubicBezTo>
                  <a:cubicBezTo>
                    <a:pt x="569" y="493"/>
                    <a:pt x="569" y="493"/>
                    <a:pt x="569" y="493"/>
                  </a:cubicBezTo>
                  <a:cubicBezTo>
                    <a:pt x="568" y="493"/>
                    <a:pt x="567" y="493"/>
                    <a:pt x="567" y="492"/>
                  </a:cubicBezTo>
                  <a:cubicBezTo>
                    <a:pt x="568" y="491"/>
                    <a:pt x="568" y="491"/>
                    <a:pt x="568" y="490"/>
                  </a:cubicBezTo>
                  <a:cubicBezTo>
                    <a:pt x="568" y="490"/>
                    <a:pt x="569" y="489"/>
                    <a:pt x="568" y="488"/>
                  </a:cubicBezTo>
                  <a:cubicBezTo>
                    <a:pt x="568" y="488"/>
                    <a:pt x="568" y="488"/>
                    <a:pt x="568" y="488"/>
                  </a:cubicBezTo>
                  <a:cubicBezTo>
                    <a:pt x="568" y="488"/>
                    <a:pt x="568" y="487"/>
                    <a:pt x="567" y="487"/>
                  </a:cubicBezTo>
                  <a:cubicBezTo>
                    <a:pt x="567" y="486"/>
                    <a:pt x="567" y="486"/>
                    <a:pt x="567" y="485"/>
                  </a:cubicBezTo>
                  <a:cubicBezTo>
                    <a:pt x="566" y="485"/>
                    <a:pt x="566" y="485"/>
                    <a:pt x="565" y="485"/>
                  </a:cubicBezTo>
                  <a:cubicBezTo>
                    <a:pt x="565" y="485"/>
                    <a:pt x="565" y="484"/>
                    <a:pt x="564" y="484"/>
                  </a:cubicBezTo>
                  <a:cubicBezTo>
                    <a:pt x="564" y="484"/>
                    <a:pt x="564" y="484"/>
                    <a:pt x="563" y="483"/>
                  </a:cubicBezTo>
                  <a:cubicBezTo>
                    <a:pt x="563" y="483"/>
                    <a:pt x="563" y="483"/>
                    <a:pt x="563" y="483"/>
                  </a:cubicBezTo>
                  <a:cubicBezTo>
                    <a:pt x="562" y="483"/>
                    <a:pt x="562" y="484"/>
                    <a:pt x="562" y="485"/>
                  </a:cubicBezTo>
                  <a:cubicBezTo>
                    <a:pt x="562" y="486"/>
                    <a:pt x="562" y="486"/>
                    <a:pt x="562" y="486"/>
                  </a:cubicBezTo>
                  <a:cubicBezTo>
                    <a:pt x="562" y="487"/>
                    <a:pt x="562" y="488"/>
                    <a:pt x="562" y="489"/>
                  </a:cubicBezTo>
                  <a:cubicBezTo>
                    <a:pt x="563" y="489"/>
                    <a:pt x="563" y="489"/>
                    <a:pt x="563" y="489"/>
                  </a:cubicBezTo>
                  <a:cubicBezTo>
                    <a:pt x="564" y="490"/>
                    <a:pt x="564" y="490"/>
                    <a:pt x="564" y="491"/>
                  </a:cubicBezTo>
                  <a:cubicBezTo>
                    <a:pt x="564" y="491"/>
                    <a:pt x="564" y="491"/>
                    <a:pt x="564" y="492"/>
                  </a:cubicBezTo>
                  <a:cubicBezTo>
                    <a:pt x="564" y="493"/>
                    <a:pt x="564" y="493"/>
                    <a:pt x="564" y="494"/>
                  </a:cubicBezTo>
                  <a:cubicBezTo>
                    <a:pt x="563" y="495"/>
                    <a:pt x="564" y="496"/>
                    <a:pt x="564" y="497"/>
                  </a:cubicBezTo>
                  <a:cubicBezTo>
                    <a:pt x="564" y="497"/>
                    <a:pt x="564" y="497"/>
                    <a:pt x="564" y="498"/>
                  </a:cubicBezTo>
                  <a:cubicBezTo>
                    <a:pt x="564" y="498"/>
                    <a:pt x="564" y="499"/>
                    <a:pt x="564" y="499"/>
                  </a:cubicBezTo>
                  <a:cubicBezTo>
                    <a:pt x="564" y="500"/>
                    <a:pt x="564" y="500"/>
                    <a:pt x="564" y="501"/>
                  </a:cubicBezTo>
                  <a:cubicBezTo>
                    <a:pt x="565" y="501"/>
                    <a:pt x="565" y="502"/>
                    <a:pt x="564" y="503"/>
                  </a:cubicBezTo>
                  <a:cubicBezTo>
                    <a:pt x="564" y="503"/>
                    <a:pt x="564" y="504"/>
                    <a:pt x="564" y="504"/>
                  </a:cubicBezTo>
                  <a:cubicBezTo>
                    <a:pt x="564" y="505"/>
                    <a:pt x="563" y="505"/>
                    <a:pt x="563" y="506"/>
                  </a:cubicBezTo>
                  <a:cubicBezTo>
                    <a:pt x="563" y="506"/>
                    <a:pt x="563" y="507"/>
                    <a:pt x="563" y="507"/>
                  </a:cubicBezTo>
                  <a:cubicBezTo>
                    <a:pt x="562" y="507"/>
                    <a:pt x="562" y="508"/>
                    <a:pt x="562" y="508"/>
                  </a:cubicBezTo>
                  <a:cubicBezTo>
                    <a:pt x="562" y="509"/>
                    <a:pt x="562" y="509"/>
                    <a:pt x="562" y="510"/>
                  </a:cubicBezTo>
                  <a:cubicBezTo>
                    <a:pt x="562" y="510"/>
                    <a:pt x="563" y="510"/>
                    <a:pt x="563" y="510"/>
                  </a:cubicBezTo>
                  <a:cubicBezTo>
                    <a:pt x="564" y="510"/>
                    <a:pt x="563" y="511"/>
                    <a:pt x="563" y="512"/>
                  </a:cubicBezTo>
                  <a:cubicBezTo>
                    <a:pt x="563" y="512"/>
                    <a:pt x="563" y="512"/>
                    <a:pt x="563" y="513"/>
                  </a:cubicBezTo>
                  <a:cubicBezTo>
                    <a:pt x="563" y="513"/>
                    <a:pt x="563" y="513"/>
                    <a:pt x="563" y="514"/>
                  </a:cubicBezTo>
                  <a:cubicBezTo>
                    <a:pt x="563" y="514"/>
                    <a:pt x="563" y="514"/>
                    <a:pt x="563" y="514"/>
                  </a:cubicBezTo>
                  <a:cubicBezTo>
                    <a:pt x="565" y="514"/>
                    <a:pt x="564" y="516"/>
                    <a:pt x="563" y="517"/>
                  </a:cubicBezTo>
                  <a:cubicBezTo>
                    <a:pt x="563" y="517"/>
                    <a:pt x="563" y="518"/>
                    <a:pt x="564" y="518"/>
                  </a:cubicBezTo>
                  <a:cubicBezTo>
                    <a:pt x="565" y="518"/>
                    <a:pt x="564" y="519"/>
                    <a:pt x="564" y="520"/>
                  </a:cubicBezTo>
                  <a:cubicBezTo>
                    <a:pt x="564" y="520"/>
                    <a:pt x="564" y="520"/>
                    <a:pt x="565" y="520"/>
                  </a:cubicBezTo>
                  <a:cubicBezTo>
                    <a:pt x="565" y="520"/>
                    <a:pt x="565" y="520"/>
                    <a:pt x="566" y="520"/>
                  </a:cubicBezTo>
                  <a:cubicBezTo>
                    <a:pt x="566" y="520"/>
                    <a:pt x="566" y="520"/>
                    <a:pt x="566" y="521"/>
                  </a:cubicBezTo>
                  <a:cubicBezTo>
                    <a:pt x="566" y="521"/>
                    <a:pt x="566" y="521"/>
                    <a:pt x="566" y="521"/>
                  </a:cubicBezTo>
                  <a:cubicBezTo>
                    <a:pt x="567" y="522"/>
                    <a:pt x="567" y="522"/>
                    <a:pt x="566" y="523"/>
                  </a:cubicBezTo>
                  <a:cubicBezTo>
                    <a:pt x="566" y="524"/>
                    <a:pt x="566" y="525"/>
                    <a:pt x="566" y="526"/>
                  </a:cubicBezTo>
                  <a:cubicBezTo>
                    <a:pt x="566" y="526"/>
                    <a:pt x="567" y="526"/>
                    <a:pt x="567" y="526"/>
                  </a:cubicBezTo>
                  <a:cubicBezTo>
                    <a:pt x="567" y="526"/>
                    <a:pt x="568" y="525"/>
                    <a:pt x="568" y="525"/>
                  </a:cubicBezTo>
                  <a:cubicBezTo>
                    <a:pt x="568" y="525"/>
                    <a:pt x="568" y="525"/>
                    <a:pt x="569" y="525"/>
                  </a:cubicBezTo>
                  <a:cubicBezTo>
                    <a:pt x="569" y="524"/>
                    <a:pt x="570" y="524"/>
                    <a:pt x="570" y="525"/>
                  </a:cubicBezTo>
                  <a:cubicBezTo>
                    <a:pt x="570" y="525"/>
                    <a:pt x="570" y="525"/>
                    <a:pt x="571" y="525"/>
                  </a:cubicBezTo>
                  <a:cubicBezTo>
                    <a:pt x="571" y="525"/>
                    <a:pt x="571" y="525"/>
                    <a:pt x="571" y="525"/>
                  </a:cubicBezTo>
                  <a:cubicBezTo>
                    <a:pt x="571" y="525"/>
                    <a:pt x="571" y="525"/>
                    <a:pt x="571" y="525"/>
                  </a:cubicBezTo>
                  <a:cubicBezTo>
                    <a:pt x="571" y="526"/>
                    <a:pt x="571" y="527"/>
                    <a:pt x="572" y="527"/>
                  </a:cubicBezTo>
                  <a:cubicBezTo>
                    <a:pt x="572" y="527"/>
                    <a:pt x="572" y="527"/>
                    <a:pt x="572" y="527"/>
                  </a:cubicBezTo>
                  <a:cubicBezTo>
                    <a:pt x="572" y="527"/>
                    <a:pt x="572" y="527"/>
                    <a:pt x="572" y="527"/>
                  </a:cubicBezTo>
                  <a:cubicBezTo>
                    <a:pt x="572" y="527"/>
                    <a:pt x="572" y="527"/>
                    <a:pt x="572" y="527"/>
                  </a:cubicBezTo>
                  <a:cubicBezTo>
                    <a:pt x="572" y="527"/>
                    <a:pt x="572" y="527"/>
                    <a:pt x="572" y="526"/>
                  </a:cubicBezTo>
                  <a:close/>
                  <a:moveTo>
                    <a:pt x="575" y="398"/>
                  </a:moveTo>
                  <a:cubicBezTo>
                    <a:pt x="574" y="398"/>
                    <a:pt x="574" y="398"/>
                    <a:pt x="574" y="398"/>
                  </a:cubicBezTo>
                  <a:cubicBezTo>
                    <a:pt x="573" y="398"/>
                    <a:pt x="573" y="399"/>
                    <a:pt x="572" y="399"/>
                  </a:cubicBezTo>
                  <a:cubicBezTo>
                    <a:pt x="571" y="399"/>
                    <a:pt x="571" y="399"/>
                    <a:pt x="570" y="399"/>
                  </a:cubicBezTo>
                  <a:cubicBezTo>
                    <a:pt x="569" y="399"/>
                    <a:pt x="568" y="400"/>
                    <a:pt x="568" y="400"/>
                  </a:cubicBezTo>
                  <a:cubicBezTo>
                    <a:pt x="568" y="399"/>
                    <a:pt x="568" y="399"/>
                    <a:pt x="568" y="398"/>
                  </a:cubicBezTo>
                  <a:cubicBezTo>
                    <a:pt x="567" y="398"/>
                    <a:pt x="567" y="398"/>
                    <a:pt x="567" y="397"/>
                  </a:cubicBezTo>
                  <a:cubicBezTo>
                    <a:pt x="567" y="397"/>
                    <a:pt x="567" y="396"/>
                    <a:pt x="567" y="396"/>
                  </a:cubicBezTo>
                  <a:cubicBezTo>
                    <a:pt x="567" y="396"/>
                    <a:pt x="566" y="396"/>
                    <a:pt x="566" y="396"/>
                  </a:cubicBezTo>
                  <a:cubicBezTo>
                    <a:pt x="566" y="396"/>
                    <a:pt x="566" y="396"/>
                    <a:pt x="566" y="396"/>
                  </a:cubicBezTo>
                  <a:cubicBezTo>
                    <a:pt x="566" y="396"/>
                    <a:pt x="566" y="396"/>
                    <a:pt x="566" y="396"/>
                  </a:cubicBezTo>
                  <a:cubicBezTo>
                    <a:pt x="566" y="396"/>
                    <a:pt x="566" y="396"/>
                    <a:pt x="566" y="396"/>
                  </a:cubicBezTo>
                  <a:cubicBezTo>
                    <a:pt x="566" y="396"/>
                    <a:pt x="566" y="396"/>
                    <a:pt x="566" y="396"/>
                  </a:cubicBezTo>
                  <a:cubicBezTo>
                    <a:pt x="565" y="396"/>
                    <a:pt x="565" y="396"/>
                    <a:pt x="564" y="396"/>
                  </a:cubicBezTo>
                  <a:cubicBezTo>
                    <a:pt x="564" y="396"/>
                    <a:pt x="564" y="396"/>
                    <a:pt x="564" y="396"/>
                  </a:cubicBezTo>
                  <a:cubicBezTo>
                    <a:pt x="564" y="396"/>
                    <a:pt x="564" y="396"/>
                    <a:pt x="563" y="396"/>
                  </a:cubicBezTo>
                  <a:cubicBezTo>
                    <a:pt x="563" y="396"/>
                    <a:pt x="563" y="397"/>
                    <a:pt x="563" y="397"/>
                  </a:cubicBezTo>
                  <a:cubicBezTo>
                    <a:pt x="562" y="397"/>
                    <a:pt x="560" y="395"/>
                    <a:pt x="560" y="395"/>
                  </a:cubicBezTo>
                  <a:cubicBezTo>
                    <a:pt x="560" y="395"/>
                    <a:pt x="560" y="395"/>
                    <a:pt x="560" y="395"/>
                  </a:cubicBezTo>
                  <a:cubicBezTo>
                    <a:pt x="560" y="395"/>
                    <a:pt x="559" y="395"/>
                    <a:pt x="559" y="396"/>
                  </a:cubicBezTo>
                  <a:cubicBezTo>
                    <a:pt x="559" y="396"/>
                    <a:pt x="559" y="396"/>
                    <a:pt x="559" y="396"/>
                  </a:cubicBezTo>
                  <a:cubicBezTo>
                    <a:pt x="559" y="397"/>
                    <a:pt x="559" y="397"/>
                    <a:pt x="558" y="397"/>
                  </a:cubicBezTo>
                  <a:cubicBezTo>
                    <a:pt x="558" y="397"/>
                    <a:pt x="558" y="397"/>
                    <a:pt x="558" y="397"/>
                  </a:cubicBezTo>
                  <a:cubicBezTo>
                    <a:pt x="558" y="397"/>
                    <a:pt x="558" y="397"/>
                    <a:pt x="558" y="397"/>
                  </a:cubicBezTo>
                  <a:cubicBezTo>
                    <a:pt x="558" y="397"/>
                    <a:pt x="558" y="397"/>
                    <a:pt x="558" y="397"/>
                  </a:cubicBezTo>
                  <a:cubicBezTo>
                    <a:pt x="558" y="397"/>
                    <a:pt x="557" y="397"/>
                    <a:pt x="557" y="397"/>
                  </a:cubicBezTo>
                  <a:cubicBezTo>
                    <a:pt x="557" y="397"/>
                    <a:pt x="557" y="396"/>
                    <a:pt x="557" y="396"/>
                  </a:cubicBezTo>
                  <a:cubicBezTo>
                    <a:pt x="557" y="396"/>
                    <a:pt x="557" y="396"/>
                    <a:pt x="557" y="396"/>
                  </a:cubicBezTo>
                  <a:cubicBezTo>
                    <a:pt x="557" y="396"/>
                    <a:pt x="557" y="396"/>
                    <a:pt x="557" y="396"/>
                  </a:cubicBezTo>
                  <a:cubicBezTo>
                    <a:pt x="556" y="396"/>
                    <a:pt x="556" y="396"/>
                    <a:pt x="556" y="396"/>
                  </a:cubicBezTo>
                  <a:cubicBezTo>
                    <a:pt x="556" y="396"/>
                    <a:pt x="556" y="396"/>
                    <a:pt x="555" y="396"/>
                  </a:cubicBezTo>
                  <a:cubicBezTo>
                    <a:pt x="555" y="396"/>
                    <a:pt x="555" y="396"/>
                    <a:pt x="555" y="396"/>
                  </a:cubicBezTo>
                  <a:cubicBezTo>
                    <a:pt x="555" y="396"/>
                    <a:pt x="555" y="396"/>
                    <a:pt x="555" y="396"/>
                  </a:cubicBezTo>
                  <a:cubicBezTo>
                    <a:pt x="555" y="396"/>
                    <a:pt x="555" y="396"/>
                    <a:pt x="555" y="396"/>
                  </a:cubicBezTo>
                  <a:cubicBezTo>
                    <a:pt x="555" y="396"/>
                    <a:pt x="554" y="396"/>
                    <a:pt x="554" y="396"/>
                  </a:cubicBezTo>
                  <a:cubicBezTo>
                    <a:pt x="554" y="397"/>
                    <a:pt x="553" y="397"/>
                    <a:pt x="552" y="397"/>
                  </a:cubicBezTo>
                  <a:cubicBezTo>
                    <a:pt x="552" y="397"/>
                    <a:pt x="552" y="397"/>
                    <a:pt x="552" y="397"/>
                  </a:cubicBezTo>
                  <a:cubicBezTo>
                    <a:pt x="551" y="397"/>
                    <a:pt x="551" y="397"/>
                    <a:pt x="550" y="397"/>
                  </a:cubicBezTo>
                  <a:cubicBezTo>
                    <a:pt x="550" y="397"/>
                    <a:pt x="550" y="397"/>
                    <a:pt x="550" y="397"/>
                  </a:cubicBezTo>
                  <a:cubicBezTo>
                    <a:pt x="550" y="397"/>
                    <a:pt x="549" y="397"/>
                    <a:pt x="549" y="398"/>
                  </a:cubicBezTo>
                  <a:cubicBezTo>
                    <a:pt x="549" y="398"/>
                    <a:pt x="549" y="398"/>
                    <a:pt x="549" y="398"/>
                  </a:cubicBezTo>
                  <a:cubicBezTo>
                    <a:pt x="549" y="398"/>
                    <a:pt x="548" y="398"/>
                    <a:pt x="548" y="398"/>
                  </a:cubicBezTo>
                  <a:cubicBezTo>
                    <a:pt x="548" y="398"/>
                    <a:pt x="547" y="398"/>
                    <a:pt x="547" y="398"/>
                  </a:cubicBezTo>
                  <a:cubicBezTo>
                    <a:pt x="547" y="398"/>
                    <a:pt x="547" y="398"/>
                    <a:pt x="547" y="398"/>
                  </a:cubicBezTo>
                  <a:cubicBezTo>
                    <a:pt x="547" y="398"/>
                    <a:pt x="547" y="398"/>
                    <a:pt x="547" y="398"/>
                  </a:cubicBezTo>
                  <a:cubicBezTo>
                    <a:pt x="547" y="398"/>
                    <a:pt x="547" y="398"/>
                    <a:pt x="547" y="398"/>
                  </a:cubicBezTo>
                  <a:cubicBezTo>
                    <a:pt x="547" y="398"/>
                    <a:pt x="546" y="398"/>
                    <a:pt x="546" y="398"/>
                  </a:cubicBezTo>
                  <a:cubicBezTo>
                    <a:pt x="546" y="399"/>
                    <a:pt x="546" y="399"/>
                    <a:pt x="546" y="399"/>
                  </a:cubicBezTo>
                  <a:cubicBezTo>
                    <a:pt x="546" y="399"/>
                    <a:pt x="547" y="400"/>
                    <a:pt x="547" y="400"/>
                  </a:cubicBezTo>
                  <a:cubicBezTo>
                    <a:pt x="547" y="400"/>
                    <a:pt x="547" y="400"/>
                    <a:pt x="547" y="401"/>
                  </a:cubicBezTo>
                  <a:cubicBezTo>
                    <a:pt x="547" y="401"/>
                    <a:pt x="548" y="401"/>
                    <a:pt x="548" y="401"/>
                  </a:cubicBezTo>
                  <a:cubicBezTo>
                    <a:pt x="548" y="401"/>
                    <a:pt x="548" y="401"/>
                    <a:pt x="548" y="401"/>
                  </a:cubicBezTo>
                  <a:cubicBezTo>
                    <a:pt x="548" y="402"/>
                    <a:pt x="548" y="402"/>
                    <a:pt x="548" y="402"/>
                  </a:cubicBezTo>
                  <a:cubicBezTo>
                    <a:pt x="548" y="403"/>
                    <a:pt x="547" y="403"/>
                    <a:pt x="547" y="403"/>
                  </a:cubicBezTo>
                  <a:cubicBezTo>
                    <a:pt x="547" y="403"/>
                    <a:pt x="547" y="403"/>
                    <a:pt x="547" y="403"/>
                  </a:cubicBezTo>
                  <a:cubicBezTo>
                    <a:pt x="547" y="404"/>
                    <a:pt x="547" y="405"/>
                    <a:pt x="547" y="406"/>
                  </a:cubicBezTo>
                  <a:cubicBezTo>
                    <a:pt x="547" y="406"/>
                    <a:pt x="547" y="407"/>
                    <a:pt x="547" y="407"/>
                  </a:cubicBezTo>
                  <a:cubicBezTo>
                    <a:pt x="547" y="408"/>
                    <a:pt x="547" y="408"/>
                    <a:pt x="547" y="408"/>
                  </a:cubicBezTo>
                  <a:cubicBezTo>
                    <a:pt x="547" y="408"/>
                    <a:pt x="547" y="408"/>
                    <a:pt x="547" y="408"/>
                  </a:cubicBezTo>
                  <a:cubicBezTo>
                    <a:pt x="547" y="408"/>
                    <a:pt x="547" y="408"/>
                    <a:pt x="547" y="408"/>
                  </a:cubicBezTo>
                  <a:cubicBezTo>
                    <a:pt x="549" y="410"/>
                    <a:pt x="547" y="410"/>
                    <a:pt x="546" y="411"/>
                  </a:cubicBezTo>
                  <a:cubicBezTo>
                    <a:pt x="546" y="412"/>
                    <a:pt x="546" y="413"/>
                    <a:pt x="547" y="413"/>
                  </a:cubicBezTo>
                  <a:cubicBezTo>
                    <a:pt x="547" y="414"/>
                    <a:pt x="546" y="414"/>
                    <a:pt x="546" y="415"/>
                  </a:cubicBezTo>
                  <a:cubicBezTo>
                    <a:pt x="546" y="416"/>
                    <a:pt x="546" y="416"/>
                    <a:pt x="546" y="417"/>
                  </a:cubicBezTo>
                  <a:cubicBezTo>
                    <a:pt x="546" y="418"/>
                    <a:pt x="546" y="418"/>
                    <a:pt x="546" y="419"/>
                  </a:cubicBezTo>
                  <a:cubicBezTo>
                    <a:pt x="546" y="419"/>
                    <a:pt x="545" y="419"/>
                    <a:pt x="545" y="420"/>
                  </a:cubicBezTo>
                  <a:cubicBezTo>
                    <a:pt x="545" y="420"/>
                    <a:pt x="545" y="420"/>
                    <a:pt x="546" y="421"/>
                  </a:cubicBezTo>
                  <a:cubicBezTo>
                    <a:pt x="546" y="421"/>
                    <a:pt x="547" y="422"/>
                    <a:pt x="547" y="423"/>
                  </a:cubicBezTo>
                  <a:cubicBezTo>
                    <a:pt x="547" y="423"/>
                    <a:pt x="547" y="423"/>
                    <a:pt x="547" y="423"/>
                  </a:cubicBezTo>
                  <a:cubicBezTo>
                    <a:pt x="547" y="423"/>
                    <a:pt x="548" y="423"/>
                    <a:pt x="548" y="423"/>
                  </a:cubicBezTo>
                  <a:cubicBezTo>
                    <a:pt x="549" y="422"/>
                    <a:pt x="549" y="423"/>
                    <a:pt x="550" y="423"/>
                  </a:cubicBezTo>
                  <a:cubicBezTo>
                    <a:pt x="550" y="423"/>
                    <a:pt x="550" y="423"/>
                    <a:pt x="550" y="423"/>
                  </a:cubicBezTo>
                  <a:cubicBezTo>
                    <a:pt x="550" y="423"/>
                    <a:pt x="550" y="423"/>
                    <a:pt x="550" y="422"/>
                  </a:cubicBezTo>
                  <a:cubicBezTo>
                    <a:pt x="550" y="422"/>
                    <a:pt x="550" y="422"/>
                    <a:pt x="550" y="421"/>
                  </a:cubicBezTo>
                  <a:cubicBezTo>
                    <a:pt x="550" y="421"/>
                    <a:pt x="550" y="421"/>
                    <a:pt x="550" y="421"/>
                  </a:cubicBezTo>
                  <a:cubicBezTo>
                    <a:pt x="551" y="421"/>
                    <a:pt x="552" y="421"/>
                    <a:pt x="552" y="422"/>
                  </a:cubicBezTo>
                  <a:cubicBezTo>
                    <a:pt x="552" y="422"/>
                    <a:pt x="552" y="422"/>
                    <a:pt x="553" y="422"/>
                  </a:cubicBezTo>
                  <a:cubicBezTo>
                    <a:pt x="553" y="422"/>
                    <a:pt x="553" y="420"/>
                    <a:pt x="554" y="421"/>
                  </a:cubicBezTo>
                  <a:cubicBezTo>
                    <a:pt x="554" y="422"/>
                    <a:pt x="554" y="422"/>
                    <a:pt x="555" y="422"/>
                  </a:cubicBezTo>
                  <a:cubicBezTo>
                    <a:pt x="555" y="423"/>
                    <a:pt x="556" y="422"/>
                    <a:pt x="556" y="422"/>
                  </a:cubicBezTo>
                  <a:cubicBezTo>
                    <a:pt x="557" y="422"/>
                    <a:pt x="557" y="422"/>
                    <a:pt x="557" y="422"/>
                  </a:cubicBezTo>
                  <a:cubicBezTo>
                    <a:pt x="557" y="422"/>
                    <a:pt x="557" y="421"/>
                    <a:pt x="557" y="421"/>
                  </a:cubicBezTo>
                  <a:cubicBezTo>
                    <a:pt x="557" y="421"/>
                    <a:pt x="557" y="421"/>
                    <a:pt x="557" y="421"/>
                  </a:cubicBezTo>
                  <a:cubicBezTo>
                    <a:pt x="558" y="421"/>
                    <a:pt x="558" y="421"/>
                    <a:pt x="559" y="421"/>
                  </a:cubicBezTo>
                  <a:cubicBezTo>
                    <a:pt x="559" y="421"/>
                    <a:pt x="559" y="421"/>
                    <a:pt x="559" y="421"/>
                  </a:cubicBezTo>
                  <a:cubicBezTo>
                    <a:pt x="559" y="420"/>
                    <a:pt x="560" y="420"/>
                    <a:pt x="560" y="420"/>
                  </a:cubicBezTo>
                  <a:cubicBezTo>
                    <a:pt x="561" y="420"/>
                    <a:pt x="561" y="420"/>
                    <a:pt x="561" y="420"/>
                  </a:cubicBezTo>
                  <a:cubicBezTo>
                    <a:pt x="562" y="420"/>
                    <a:pt x="563" y="420"/>
                    <a:pt x="564" y="419"/>
                  </a:cubicBezTo>
                  <a:cubicBezTo>
                    <a:pt x="564" y="419"/>
                    <a:pt x="564" y="419"/>
                    <a:pt x="564" y="418"/>
                  </a:cubicBezTo>
                  <a:cubicBezTo>
                    <a:pt x="564" y="418"/>
                    <a:pt x="564" y="418"/>
                    <a:pt x="564" y="418"/>
                  </a:cubicBezTo>
                  <a:cubicBezTo>
                    <a:pt x="565" y="418"/>
                    <a:pt x="565" y="418"/>
                    <a:pt x="565" y="417"/>
                  </a:cubicBezTo>
                  <a:cubicBezTo>
                    <a:pt x="565" y="417"/>
                    <a:pt x="565" y="417"/>
                    <a:pt x="564" y="417"/>
                  </a:cubicBezTo>
                  <a:cubicBezTo>
                    <a:pt x="564" y="417"/>
                    <a:pt x="564" y="417"/>
                    <a:pt x="564" y="417"/>
                  </a:cubicBezTo>
                  <a:cubicBezTo>
                    <a:pt x="563" y="418"/>
                    <a:pt x="563" y="418"/>
                    <a:pt x="562" y="418"/>
                  </a:cubicBezTo>
                  <a:cubicBezTo>
                    <a:pt x="562" y="418"/>
                    <a:pt x="562" y="418"/>
                    <a:pt x="561" y="418"/>
                  </a:cubicBezTo>
                  <a:cubicBezTo>
                    <a:pt x="561" y="418"/>
                    <a:pt x="561" y="417"/>
                    <a:pt x="561" y="417"/>
                  </a:cubicBezTo>
                  <a:cubicBezTo>
                    <a:pt x="560" y="417"/>
                    <a:pt x="560" y="417"/>
                    <a:pt x="559" y="417"/>
                  </a:cubicBezTo>
                  <a:cubicBezTo>
                    <a:pt x="559" y="417"/>
                    <a:pt x="560" y="417"/>
                    <a:pt x="560" y="417"/>
                  </a:cubicBezTo>
                  <a:cubicBezTo>
                    <a:pt x="560" y="416"/>
                    <a:pt x="560" y="416"/>
                    <a:pt x="560" y="416"/>
                  </a:cubicBezTo>
                  <a:cubicBezTo>
                    <a:pt x="560" y="416"/>
                    <a:pt x="561" y="415"/>
                    <a:pt x="562" y="415"/>
                  </a:cubicBezTo>
                  <a:cubicBezTo>
                    <a:pt x="562" y="415"/>
                    <a:pt x="562" y="415"/>
                    <a:pt x="562" y="415"/>
                  </a:cubicBezTo>
                  <a:cubicBezTo>
                    <a:pt x="561" y="414"/>
                    <a:pt x="561" y="414"/>
                    <a:pt x="560" y="414"/>
                  </a:cubicBezTo>
                  <a:cubicBezTo>
                    <a:pt x="560" y="413"/>
                    <a:pt x="561" y="413"/>
                    <a:pt x="562" y="413"/>
                  </a:cubicBezTo>
                  <a:cubicBezTo>
                    <a:pt x="562" y="413"/>
                    <a:pt x="562" y="413"/>
                    <a:pt x="563" y="413"/>
                  </a:cubicBezTo>
                  <a:cubicBezTo>
                    <a:pt x="563" y="413"/>
                    <a:pt x="563" y="412"/>
                    <a:pt x="564" y="412"/>
                  </a:cubicBezTo>
                  <a:cubicBezTo>
                    <a:pt x="564" y="412"/>
                    <a:pt x="564" y="411"/>
                    <a:pt x="564" y="411"/>
                  </a:cubicBezTo>
                  <a:cubicBezTo>
                    <a:pt x="564" y="410"/>
                    <a:pt x="565" y="410"/>
                    <a:pt x="565" y="409"/>
                  </a:cubicBezTo>
                  <a:cubicBezTo>
                    <a:pt x="565" y="409"/>
                    <a:pt x="566" y="409"/>
                    <a:pt x="566" y="408"/>
                  </a:cubicBezTo>
                  <a:cubicBezTo>
                    <a:pt x="566" y="408"/>
                    <a:pt x="566" y="407"/>
                    <a:pt x="567" y="407"/>
                  </a:cubicBezTo>
                  <a:cubicBezTo>
                    <a:pt x="567" y="407"/>
                    <a:pt x="567" y="407"/>
                    <a:pt x="567" y="407"/>
                  </a:cubicBezTo>
                  <a:cubicBezTo>
                    <a:pt x="567" y="407"/>
                    <a:pt x="567" y="406"/>
                    <a:pt x="567" y="406"/>
                  </a:cubicBezTo>
                  <a:cubicBezTo>
                    <a:pt x="567" y="406"/>
                    <a:pt x="567" y="406"/>
                    <a:pt x="567" y="405"/>
                  </a:cubicBezTo>
                  <a:cubicBezTo>
                    <a:pt x="566" y="405"/>
                    <a:pt x="567" y="404"/>
                    <a:pt x="567" y="403"/>
                  </a:cubicBezTo>
                  <a:cubicBezTo>
                    <a:pt x="568" y="402"/>
                    <a:pt x="569" y="402"/>
                    <a:pt x="570" y="402"/>
                  </a:cubicBezTo>
                  <a:cubicBezTo>
                    <a:pt x="571" y="402"/>
                    <a:pt x="571" y="402"/>
                    <a:pt x="571" y="401"/>
                  </a:cubicBezTo>
                  <a:cubicBezTo>
                    <a:pt x="571" y="401"/>
                    <a:pt x="572" y="401"/>
                    <a:pt x="572" y="401"/>
                  </a:cubicBezTo>
                  <a:cubicBezTo>
                    <a:pt x="573" y="401"/>
                    <a:pt x="573" y="400"/>
                    <a:pt x="573" y="400"/>
                  </a:cubicBezTo>
                  <a:cubicBezTo>
                    <a:pt x="574" y="400"/>
                    <a:pt x="575" y="399"/>
                    <a:pt x="575" y="399"/>
                  </a:cubicBezTo>
                  <a:cubicBezTo>
                    <a:pt x="575" y="399"/>
                    <a:pt x="575" y="398"/>
                    <a:pt x="575" y="398"/>
                  </a:cubicBezTo>
                  <a:close/>
                </a:path>
              </a:pathLst>
            </a:custGeom>
            <a:grpFill/>
            <a:ln w="6350">
              <a:solidFill>
                <a:schemeClr val="bg1">
                  <a:alpha val="30000"/>
                </a:schemeClr>
              </a:solidFill>
              <a:round/>
              <a:headEnd/>
              <a:tailEnd/>
            </a:ln>
          </p:spPr>
          <p:txBody>
            <a:bodyPr vert="horz" wrap="square" lIns="137160" tIns="68580" rIns="137160" bIns="68580" numCol="1" anchor="t" anchorCtr="0" compatLnSpc="1">
              <a:prstTxWarp prst="textNoShape">
                <a:avLst/>
              </a:prstTxWarp>
            </a:bodyPr>
            <a:lstStyle/>
            <a:p>
              <a:endParaRPr lang="en-US" sz="3600"/>
            </a:p>
          </p:txBody>
        </p:sp>
        <p:sp>
          <p:nvSpPr>
            <p:cNvPr id="9" name="Freeform 71">
              <a:extLst>
                <a:ext uri="{FF2B5EF4-FFF2-40B4-BE49-F238E27FC236}">
                  <a16:creationId xmlns:a16="http://schemas.microsoft.com/office/drawing/2014/main" id="{5D454953-0AD5-4B60-9917-B440362A2031}"/>
                </a:ext>
              </a:extLst>
            </p:cNvPr>
            <p:cNvSpPr>
              <a:spLocks noEditPoints="1"/>
            </p:cNvSpPr>
            <p:nvPr/>
          </p:nvSpPr>
          <p:spPr bwMode="auto">
            <a:xfrm>
              <a:off x="2770" y="1792"/>
              <a:ext cx="9" cy="17"/>
            </a:xfrm>
            <a:custGeom>
              <a:avLst/>
              <a:gdLst>
                <a:gd name="T0" fmla="*/ 4 w 4"/>
                <a:gd name="T1" fmla="*/ 6 h 7"/>
                <a:gd name="T2" fmla="*/ 3 w 4"/>
                <a:gd name="T3" fmla="*/ 7 h 7"/>
                <a:gd name="T4" fmla="*/ 3 w 4"/>
                <a:gd name="T5" fmla="*/ 7 h 7"/>
                <a:gd name="T6" fmla="*/ 3 w 4"/>
                <a:gd name="T7" fmla="*/ 7 h 7"/>
                <a:gd name="T8" fmla="*/ 3 w 4"/>
                <a:gd name="T9" fmla="*/ 6 h 7"/>
                <a:gd name="T10" fmla="*/ 3 w 4"/>
                <a:gd name="T11" fmla="*/ 6 h 7"/>
                <a:gd name="T12" fmla="*/ 3 w 4"/>
                <a:gd name="T13" fmla="*/ 6 h 7"/>
                <a:gd name="T14" fmla="*/ 3 w 4"/>
                <a:gd name="T15" fmla="*/ 6 h 7"/>
                <a:gd name="T16" fmla="*/ 3 w 4"/>
                <a:gd name="T17" fmla="*/ 6 h 7"/>
                <a:gd name="T18" fmla="*/ 4 w 4"/>
                <a:gd name="T19" fmla="*/ 6 h 7"/>
                <a:gd name="T20" fmla="*/ 1 w 4"/>
                <a:gd name="T21" fmla="*/ 3 h 7"/>
                <a:gd name="T22" fmla="*/ 0 w 4"/>
                <a:gd name="T23" fmla="*/ 3 h 7"/>
                <a:gd name="T24" fmla="*/ 0 w 4"/>
                <a:gd name="T25" fmla="*/ 2 h 7"/>
                <a:gd name="T26" fmla="*/ 0 w 4"/>
                <a:gd name="T27" fmla="*/ 2 h 7"/>
                <a:gd name="T28" fmla="*/ 1 w 4"/>
                <a:gd name="T29" fmla="*/ 2 h 7"/>
                <a:gd name="T30" fmla="*/ 1 w 4"/>
                <a:gd name="T31" fmla="*/ 2 h 7"/>
                <a:gd name="T32" fmla="*/ 1 w 4"/>
                <a:gd name="T33" fmla="*/ 1 h 7"/>
                <a:gd name="T34" fmla="*/ 1 w 4"/>
                <a:gd name="T35" fmla="*/ 0 h 7"/>
                <a:gd name="T36" fmla="*/ 0 w 4"/>
                <a:gd name="T37" fmla="*/ 0 h 7"/>
                <a:gd name="T38" fmla="*/ 0 w 4"/>
                <a:gd name="T39" fmla="*/ 0 h 7"/>
                <a:gd name="T40" fmla="*/ 0 w 4"/>
                <a:gd name="T41" fmla="*/ 0 h 7"/>
                <a:gd name="T42" fmla="*/ 0 w 4"/>
                <a:gd name="T43" fmla="*/ 1 h 7"/>
                <a:gd name="T44" fmla="*/ 0 w 4"/>
                <a:gd name="T45" fmla="*/ 2 h 7"/>
                <a:gd name="T46" fmla="*/ 0 w 4"/>
                <a:gd name="T47" fmla="*/ 2 h 7"/>
                <a:gd name="T48" fmla="*/ 0 w 4"/>
                <a:gd name="T49" fmla="*/ 3 h 7"/>
                <a:gd name="T50" fmla="*/ 0 w 4"/>
                <a:gd name="T51" fmla="*/ 3 h 7"/>
                <a:gd name="T52" fmla="*/ 1 w 4"/>
                <a:gd name="T53" fmla="*/ 4 h 7"/>
                <a:gd name="T54" fmla="*/ 1 w 4"/>
                <a:gd name="T55" fmla="*/ 4 h 7"/>
                <a:gd name="T56" fmla="*/ 1 w 4"/>
                <a:gd name="T57" fmla="*/ 5 h 7"/>
                <a:gd name="T58" fmla="*/ 1 w 4"/>
                <a:gd name="T59" fmla="*/ 5 h 7"/>
                <a:gd name="T60" fmla="*/ 1 w 4"/>
                <a:gd name="T61" fmla="*/ 5 h 7"/>
                <a:gd name="T62" fmla="*/ 1 w 4"/>
                <a:gd name="T63" fmla="*/ 5 h 7"/>
                <a:gd name="T64" fmla="*/ 1 w 4"/>
                <a:gd name="T65" fmla="*/ 5 h 7"/>
                <a:gd name="T66" fmla="*/ 1 w 4"/>
                <a:gd name="T67" fmla="*/ 5 h 7"/>
                <a:gd name="T68" fmla="*/ 2 w 4"/>
                <a:gd name="T69" fmla="*/ 5 h 7"/>
                <a:gd name="T70" fmla="*/ 2 w 4"/>
                <a:gd name="T71" fmla="*/ 5 h 7"/>
                <a:gd name="T72" fmla="*/ 1 w 4"/>
                <a:gd name="T73" fmla="*/ 4 h 7"/>
                <a:gd name="T74" fmla="*/ 1 w 4"/>
                <a:gd name="T7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 h="7">
                  <a:moveTo>
                    <a:pt x="4" y="6"/>
                  </a:moveTo>
                  <a:cubicBezTo>
                    <a:pt x="4" y="6"/>
                    <a:pt x="4" y="6"/>
                    <a:pt x="3" y="7"/>
                  </a:cubicBezTo>
                  <a:cubicBezTo>
                    <a:pt x="3" y="7"/>
                    <a:pt x="3" y="7"/>
                    <a:pt x="3" y="7"/>
                  </a:cubicBezTo>
                  <a:cubicBezTo>
                    <a:pt x="3" y="7"/>
                    <a:pt x="3" y="7"/>
                    <a:pt x="3" y="7"/>
                  </a:cubicBezTo>
                  <a:cubicBezTo>
                    <a:pt x="3" y="7"/>
                    <a:pt x="3" y="6"/>
                    <a:pt x="3" y="6"/>
                  </a:cubicBezTo>
                  <a:cubicBezTo>
                    <a:pt x="3" y="6"/>
                    <a:pt x="3" y="6"/>
                    <a:pt x="3" y="6"/>
                  </a:cubicBezTo>
                  <a:cubicBezTo>
                    <a:pt x="3" y="6"/>
                    <a:pt x="3" y="6"/>
                    <a:pt x="3" y="6"/>
                  </a:cubicBezTo>
                  <a:cubicBezTo>
                    <a:pt x="3" y="6"/>
                    <a:pt x="3" y="6"/>
                    <a:pt x="3" y="6"/>
                  </a:cubicBezTo>
                  <a:cubicBezTo>
                    <a:pt x="3" y="6"/>
                    <a:pt x="3" y="6"/>
                    <a:pt x="3" y="6"/>
                  </a:cubicBezTo>
                  <a:cubicBezTo>
                    <a:pt x="3" y="6"/>
                    <a:pt x="4" y="6"/>
                    <a:pt x="4" y="6"/>
                  </a:cubicBezTo>
                  <a:close/>
                  <a:moveTo>
                    <a:pt x="1" y="3"/>
                  </a:moveTo>
                  <a:cubicBezTo>
                    <a:pt x="1" y="3"/>
                    <a:pt x="1" y="3"/>
                    <a:pt x="0" y="3"/>
                  </a:cubicBezTo>
                  <a:cubicBezTo>
                    <a:pt x="0" y="2"/>
                    <a:pt x="0" y="2"/>
                    <a:pt x="0" y="2"/>
                  </a:cubicBezTo>
                  <a:cubicBezTo>
                    <a:pt x="0" y="2"/>
                    <a:pt x="0" y="2"/>
                    <a:pt x="0" y="2"/>
                  </a:cubicBezTo>
                  <a:cubicBezTo>
                    <a:pt x="0" y="2"/>
                    <a:pt x="1" y="2"/>
                    <a:pt x="1" y="2"/>
                  </a:cubicBezTo>
                  <a:cubicBezTo>
                    <a:pt x="1" y="2"/>
                    <a:pt x="1" y="2"/>
                    <a:pt x="1" y="2"/>
                  </a:cubicBezTo>
                  <a:cubicBezTo>
                    <a:pt x="1" y="2"/>
                    <a:pt x="1" y="1"/>
                    <a:pt x="1" y="1"/>
                  </a:cubicBezTo>
                  <a:cubicBezTo>
                    <a:pt x="1" y="1"/>
                    <a:pt x="1" y="1"/>
                    <a:pt x="1" y="0"/>
                  </a:cubicBezTo>
                  <a:cubicBezTo>
                    <a:pt x="0" y="0"/>
                    <a:pt x="0" y="0"/>
                    <a:pt x="0" y="0"/>
                  </a:cubicBezTo>
                  <a:cubicBezTo>
                    <a:pt x="0" y="0"/>
                    <a:pt x="0" y="0"/>
                    <a:pt x="0" y="0"/>
                  </a:cubicBezTo>
                  <a:cubicBezTo>
                    <a:pt x="0" y="0"/>
                    <a:pt x="0" y="0"/>
                    <a:pt x="0" y="0"/>
                  </a:cubicBezTo>
                  <a:cubicBezTo>
                    <a:pt x="0" y="1"/>
                    <a:pt x="0" y="1"/>
                    <a:pt x="0" y="1"/>
                  </a:cubicBezTo>
                  <a:cubicBezTo>
                    <a:pt x="0" y="2"/>
                    <a:pt x="0" y="2"/>
                    <a:pt x="0" y="2"/>
                  </a:cubicBezTo>
                  <a:cubicBezTo>
                    <a:pt x="0" y="2"/>
                    <a:pt x="0" y="2"/>
                    <a:pt x="0" y="2"/>
                  </a:cubicBezTo>
                  <a:cubicBezTo>
                    <a:pt x="0" y="2"/>
                    <a:pt x="0" y="3"/>
                    <a:pt x="0" y="3"/>
                  </a:cubicBezTo>
                  <a:cubicBezTo>
                    <a:pt x="0" y="3"/>
                    <a:pt x="0" y="3"/>
                    <a:pt x="0" y="3"/>
                  </a:cubicBezTo>
                  <a:cubicBezTo>
                    <a:pt x="0" y="3"/>
                    <a:pt x="0"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2" y="5"/>
                    <a:pt x="2" y="5"/>
                  </a:cubicBezTo>
                  <a:cubicBezTo>
                    <a:pt x="2" y="5"/>
                    <a:pt x="2" y="5"/>
                    <a:pt x="2" y="5"/>
                  </a:cubicBezTo>
                  <a:cubicBezTo>
                    <a:pt x="2" y="5"/>
                    <a:pt x="2" y="5"/>
                    <a:pt x="1" y="4"/>
                  </a:cubicBezTo>
                  <a:cubicBezTo>
                    <a:pt x="1" y="4"/>
                    <a:pt x="1" y="4"/>
                    <a:pt x="1" y="3"/>
                  </a:cubicBezTo>
                  <a:close/>
                </a:path>
              </a:pathLst>
            </a:custGeom>
            <a:grpFill/>
            <a:ln w="6350">
              <a:solidFill>
                <a:schemeClr val="bg1">
                  <a:alpha val="30000"/>
                </a:schemeClr>
              </a:solidFill>
              <a:round/>
              <a:headEnd/>
              <a:tailEnd/>
            </a:ln>
          </p:spPr>
          <p:txBody>
            <a:bodyPr vert="horz" wrap="square" lIns="137160" tIns="68580" rIns="137160" bIns="68580" numCol="1" anchor="t" anchorCtr="0" compatLnSpc="1">
              <a:prstTxWarp prst="textNoShape">
                <a:avLst/>
              </a:prstTxWarp>
            </a:bodyPr>
            <a:lstStyle/>
            <a:p>
              <a:endParaRPr lang="en-US" sz="3600"/>
            </a:p>
          </p:txBody>
        </p:sp>
        <p:sp>
          <p:nvSpPr>
            <p:cNvPr id="10" name="Freeform 72">
              <a:extLst>
                <a:ext uri="{FF2B5EF4-FFF2-40B4-BE49-F238E27FC236}">
                  <a16:creationId xmlns:a16="http://schemas.microsoft.com/office/drawing/2014/main" id="{25A4BC9D-98EA-4701-A53A-AB69CEE98B54}"/>
                </a:ext>
              </a:extLst>
            </p:cNvPr>
            <p:cNvSpPr>
              <a:spLocks noEditPoints="1"/>
            </p:cNvSpPr>
            <p:nvPr/>
          </p:nvSpPr>
          <p:spPr bwMode="auto">
            <a:xfrm>
              <a:off x="2715" y="53"/>
              <a:ext cx="1026" cy="1330"/>
            </a:xfrm>
            <a:custGeom>
              <a:avLst/>
              <a:gdLst>
                <a:gd name="T0" fmla="*/ 100 w 434"/>
                <a:gd name="T1" fmla="*/ 351 h 562"/>
                <a:gd name="T2" fmla="*/ 96 w 434"/>
                <a:gd name="T3" fmla="*/ 312 h 562"/>
                <a:gd name="T4" fmla="*/ 114 w 434"/>
                <a:gd name="T5" fmla="*/ 382 h 562"/>
                <a:gd name="T6" fmla="*/ 100 w 434"/>
                <a:gd name="T7" fmla="*/ 415 h 562"/>
                <a:gd name="T8" fmla="*/ 190 w 434"/>
                <a:gd name="T9" fmla="*/ 480 h 562"/>
                <a:gd name="T10" fmla="*/ 327 w 434"/>
                <a:gd name="T11" fmla="*/ 383 h 562"/>
                <a:gd name="T12" fmla="*/ 319 w 434"/>
                <a:gd name="T13" fmla="*/ 364 h 562"/>
                <a:gd name="T14" fmla="*/ 337 w 434"/>
                <a:gd name="T15" fmla="*/ 378 h 562"/>
                <a:gd name="T16" fmla="*/ 342 w 434"/>
                <a:gd name="T17" fmla="*/ 352 h 562"/>
                <a:gd name="T18" fmla="*/ 316 w 434"/>
                <a:gd name="T19" fmla="*/ 316 h 562"/>
                <a:gd name="T20" fmla="*/ 352 w 434"/>
                <a:gd name="T21" fmla="*/ 303 h 562"/>
                <a:gd name="T22" fmla="*/ 362 w 434"/>
                <a:gd name="T23" fmla="*/ 268 h 562"/>
                <a:gd name="T24" fmla="*/ 383 w 434"/>
                <a:gd name="T25" fmla="*/ 233 h 562"/>
                <a:gd name="T26" fmla="*/ 393 w 434"/>
                <a:gd name="T27" fmla="*/ 150 h 562"/>
                <a:gd name="T28" fmla="*/ 412 w 434"/>
                <a:gd name="T29" fmla="*/ 121 h 562"/>
                <a:gd name="T30" fmla="*/ 388 w 434"/>
                <a:gd name="T31" fmla="*/ 95 h 562"/>
                <a:gd name="T32" fmla="*/ 371 w 434"/>
                <a:gd name="T33" fmla="*/ 93 h 562"/>
                <a:gd name="T34" fmla="*/ 300 w 434"/>
                <a:gd name="T35" fmla="*/ 80 h 562"/>
                <a:gd name="T36" fmla="*/ 368 w 434"/>
                <a:gd name="T37" fmla="*/ 40 h 562"/>
                <a:gd name="T38" fmla="*/ 292 w 434"/>
                <a:gd name="T39" fmla="*/ 33 h 562"/>
                <a:gd name="T40" fmla="*/ 339 w 434"/>
                <a:gd name="T41" fmla="*/ 11 h 562"/>
                <a:gd name="T42" fmla="*/ 267 w 434"/>
                <a:gd name="T43" fmla="*/ 21 h 562"/>
                <a:gd name="T44" fmla="*/ 255 w 434"/>
                <a:gd name="T45" fmla="*/ 43 h 562"/>
                <a:gd name="T46" fmla="*/ 228 w 434"/>
                <a:gd name="T47" fmla="*/ 58 h 562"/>
                <a:gd name="T48" fmla="*/ 188 w 434"/>
                <a:gd name="T49" fmla="*/ 65 h 562"/>
                <a:gd name="T50" fmla="*/ 158 w 434"/>
                <a:gd name="T51" fmla="*/ 44 h 562"/>
                <a:gd name="T52" fmla="*/ 100 w 434"/>
                <a:gd name="T53" fmla="*/ 85 h 562"/>
                <a:gd name="T54" fmla="*/ 85 w 434"/>
                <a:gd name="T55" fmla="*/ 108 h 562"/>
                <a:gd name="T56" fmla="*/ 11 w 434"/>
                <a:gd name="T57" fmla="*/ 143 h 562"/>
                <a:gd name="T58" fmla="*/ 45 w 434"/>
                <a:gd name="T59" fmla="*/ 178 h 562"/>
                <a:gd name="T60" fmla="*/ 23 w 434"/>
                <a:gd name="T61" fmla="*/ 200 h 562"/>
                <a:gd name="T62" fmla="*/ 54 w 434"/>
                <a:gd name="T63" fmla="*/ 219 h 562"/>
                <a:gd name="T64" fmla="*/ 96 w 434"/>
                <a:gd name="T65" fmla="*/ 289 h 562"/>
                <a:gd name="T66" fmla="*/ 87 w 434"/>
                <a:gd name="T67" fmla="*/ 338 h 562"/>
                <a:gd name="T68" fmla="*/ 101 w 434"/>
                <a:gd name="T69" fmla="*/ 358 h 562"/>
                <a:gd name="T70" fmla="*/ 111 w 434"/>
                <a:gd name="T71" fmla="*/ 399 h 562"/>
                <a:gd name="T72" fmla="*/ 85 w 434"/>
                <a:gd name="T73" fmla="*/ 435 h 562"/>
                <a:gd name="T74" fmla="*/ 92 w 434"/>
                <a:gd name="T75" fmla="*/ 469 h 562"/>
                <a:gd name="T76" fmla="*/ 105 w 434"/>
                <a:gd name="T77" fmla="*/ 517 h 562"/>
                <a:gd name="T78" fmla="*/ 143 w 434"/>
                <a:gd name="T79" fmla="*/ 551 h 562"/>
                <a:gd name="T80" fmla="*/ 169 w 434"/>
                <a:gd name="T81" fmla="*/ 527 h 562"/>
                <a:gd name="T82" fmla="*/ 186 w 434"/>
                <a:gd name="T83" fmla="*/ 477 h 562"/>
                <a:gd name="T84" fmla="*/ 248 w 434"/>
                <a:gd name="T85" fmla="*/ 443 h 562"/>
                <a:gd name="T86" fmla="*/ 305 w 434"/>
                <a:gd name="T87" fmla="*/ 411 h 562"/>
                <a:gd name="T88" fmla="*/ 158 w 434"/>
                <a:gd name="T89" fmla="*/ 549 h 562"/>
                <a:gd name="T90" fmla="*/ 218 w 434"/>
                <a:gd name="T91" fmla="*/ 465 h 562"/>
                <a:gd name="T92" fmla="*/ 98 w 434"/>
                <a:gd name="T93" fmla="*/ 404 h 562"/>
                <a:gd name="T94" fmla="*/ 90 w 434"/>
                <a:gd name="T95" fmla="*/ 389 h 562"/>
                <a:gd name="T96" fmla="*/ 220 w 434"/>
                <a:gd name="T97" fmla="*/ 67 h 562"/>
                <a:gd name="T98" fmla="*/ 356 w 434"/>
                <a:gd name="T99" fmla="*/ 292 h 562"/>
                <a:gd name="T100" fmla="*/ 386 w 434"/>
                <a:gd name="T101" fmla="*/ 278 h 562"/>
                <a:gd name="T102" fmla="*/ 346 w 434"/>
                <a:gd name="T103" fmla="*/ 331 h 562"/>
                <a:gd name="T104" fmla="*/ 338 w 434"/>
                <a:gd name="T105" fmla="*/ 318 h 562"/>
                <a:gd name="T106" fmla="*/ 380 w 434"/>
                <a:gd name="T107" fmla="*/ 136 h 562"/>
                <a:gd name="T108" fmla="*/ 363 w 434"/>
                <a:gd name="T109" fmla="*/ 239 h 562"/>
                <a:gd name="T110" fmla="*/ 364 w 434"/>
                <a:gd name="T111" fmla="*/ 241 h 562"/>
                <a:gd name="T112" fmla="*/ 183 w 434"/>
                <a:gd name="T113" fmla="*/ 40 h 562"/>
                <a:gd name="T114" fmla="*/ 220 w 434"/>
                <a:gd name="T115" fmla="*/ 60 h 562"/>
                <a:gd name="T116" fmla="*/ 224 w 434"/>
                <a:gd name="T117" fmla="*/ 26 h 562"/>
                <a:gd name="T118" fmla="*/ 11 w 434"/>
                <a:gd name="T119" fmla="*/ 176 h 562"/>
                <a:gd name="T120" fmla="*/ 391 w 434"/>
                <a:gd name="T121" fmla="*/ 76 h 562"/>
                <a:gd name="T122" fmla="*/ 239 w 434"/>
                <a:gd name="T123" fmla="*/ 28 h 562"/>
                <a:gd name="T124" fmla="*/ 269 w 434"/>
                <a:gd name="T125" fmla="*/ 9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4" h="562">
                  <a:moveTo>
                    <a:pt x="107" y="353"/>
                  </a:moveTo>
                  <a:cubicBezTo>
                    <a:pt x="107" y="353"/>
                    <a:pt x="108" y="353"/>
                    <a:pt x="108" y="352"/>
                  </a:cubicBezTo>
                  <a:cubicBezTo>
                    <a:pt x="108" y="352"/>
                    <a:pt x="109" y="352"/>
                    <a:pt x="109" y="352"/>
                  </a:cubicBezTo>
                  <a:cubicBezTo>
                    <a:pt x="109" y="352"/>
                    <a:pt x="109" y="351"/>
                    <a:pt x="109" y="351"/>
                  </a:cubicBezTo>
                  <a:cubicBezTo>
                    <a:pt x="110" y="351"/>
                    <a:pt x="110" y="350"/>
                    <a:pt x="110" y="350"/>
                  </a:cubicBezTo>
                  <a:cubicBezTo>
                    <a:pt x="110" y="349"/>
                    <a:pt x="110" y="349"/>
                    <a:pt x="110" y="349"/>
                  </a:cubicBezTo>
                  <a:cubicBezTo>
                    <a:pt x="109" y="348"/>
                    <a:pt x="109" y="348"/>
                    <a:pt x="109" y="347"/>
                  </a:cubicBezTo>
                  <a:cubicBezTo>
                    <a:pt x="108" y="347"/>
                    <a:pt x="107" y="348"/>
                    <a:pt x="106" y="349"/>
                  </a:cubicBezTo>
                  <a:cubicBezTo>
                    <a:pt x="106" y="350"/>
                    <a:pt x="106" y="351"/>
                    <a:pt x="106" y="352"/>
                  </a:cubicBezTo>
                  <a:cubicBezTo>
                    <a:pt x="106" y="353"/>
                    <a:pt x="107" y="353"/>
                    <a:pt x="107" y="353"/>
                  </a:cubicBezTo>
                  <a:close/>
                  <a:moveTo>
                    <a:pt x="108" y="350"/>
                  </a:moveTo>
                  <a:cubicBezTo>
                    <a:pt x="108" y="350"/>
                    <a:pt x="108" y="350"/>
                    <a:pt x="108" y="349"/>
                  </a:cubicBezTo>
                  <a:cubicBezTo>
                    <a:pt x="108" y="350"/>
                    <a:pt x="108" y="350"/>
                    <a:pt x="108" y="350"/>
                  </a:cubicBezTo>
                  <a:cubicBezTo>
                    <a:pt x="108" y="350"/>
                    <a:pt x="108" y="350"/>
                    <a:pt x="108" y="350"/>
                  </a:cubicBezTo>
                  <a:cubicBezTo>
                    <a:pt x="108" y="350"/>
                    <a:pt x="108" y="350"/>
                    <a:pt x="108" y="350"/>
                  </a:cubicBezTo>
                  <a:cubicBezTo>
                    <a:pt x="108" y="350"/>
                    <a:pt x="108" y="350"/>
                    <a:pt x="108" y="350"/>
                  </a:cubicBezTo>
                  <a:cubicBezTo>
                    <a:pt x="108" y="350"/>
                    <a:pt x="108" y="350"/>
                    <a:pt x="108" y="350"/>
                  </a:cubicBezTo>
                  <a:close/>
                  <a:moveTo>
                    <a:pt x="100" y="349"/>
                  </a:moveTo>
                  <a:cubicBezTo>
                    <a:pt x="99" y="350"/>
                    <a:pt x="98" y="351"/>
                    <a:pt x="98" y="352"/>
                  </a:cubicBezTo>
                  <a:cubicBezTo>
                    <a:pt x="98" y="353"/>
                    <a:pt x="99" y="353"/>
                    <a:pt x="99" y="353"/>
                  </a:cubicBezTo>
                  <a:cubicBezTo>
                    <a:pt x="100" y="353"/>
                    <a:pt x="100" y="353"/>
                    <a:pt x="101" y="353"/>
                  </a:cubicBezTo>
                  <a:cubicBezTo>
                    <a:pt x="101" y="353"/>
                    <a:pt x="102" y="352"/>
                    <a:pt x="102" y="352"/>
                  </a:cubicBezTo>
                  <a:cubicBezTo>
                    <a:pt x="102" y="351"/>
                    <a:pt x="102" y="350"/>
                    <a:pt x="101" y="349"/>
                  </a:cubicBezTo>
                  <a:cubicBezTo>
                    <a:pt x="101" y="349"/>
                    <a:pt x="101" y="349"/>
                    <a:pt x="101" y="349"/>
                  </a:cubicBezTo>
                  <a:cubicBezTo>
                    <a:pt x="101" y="348"/>
                    <a:pt x="100" y="348"/>
                    <a:pt x="100" y="349"/>
                  </a:cubicBezTo>
                  <a:close/>
                  <a:moveTo>
                    <a:pt x="100" y="351"/>
                  </a:moveTo>
                  <a:cubicBezTo>
                    <a:pt x="100" y="352"/>
                    <a:pt x="100" y="352"/>
                    <a:pt x="100" y="352"/>
                  </a:cubicBezTo>
                  <a:cubicBezTo>
                    <a:pt x="100" y="352"/>
                    <a:pt x="100" y="352"/>
                    <a:pt x="100" y="352"/>
                  </a:cubicBezTo>
                  <a:cubicBezTo>
                    <a:pt x="100" y="352"/>
                    <a:pt x="100" y="351"/>
                    <a:pt x="100" y="351"/>
                  </a:cubicBezTo>
                  <a:cubicBezTo>
                    <a:pt x="100" y="351"/>
                    <a:pt x="100" y="351"/>
                    <a:pt x="100" y="351"/>
                  </a:cubicBezTo>
                  <a:close/>
                  <a:moveTo>
                    <a:pt x="90" y="290"/>
                  </a:moveTo>
                  <a:cubicBezTo>
                    <a:pt x="90" y="290"/>
                    <a:pt x="91" y="290"/>
                    <a:pt x="91" y="290"/>
                  </a:cubicBezTo>
                  <a:cubicBezTo>
                    <a:pt x="92" y="289"/>
                    <a:pt x="93" y="290"/>
                    <a:pt x="93" y="291"/>
                  </a:cubicBezTo>
                  <a:cubicBezTo>
                    <a:pt x="92" y="291"/>
                    <a:pt x="92" y="292"/>
                    <a:pt x="92" y="292"/>
                  </a:cubicBezTo>
                  <a:cubicBezTo>
                    <a:pt x="92" y="292"/>
                    <a:pt x="91" y="292"/>
                    <a:pt x="91" y="292"/>
                  </a:cubicBezTo>
                  <a:cubicBezTo>
                    <a:pt x="90" y="292"/>
                    <a:pt x="90" y="292"/>
                    <a:pt x="90" y="291"/>
                  </a:cubicBezTo>
                  <a:cubicBezTo>
                    <a:pt x="89" y="291"/>
                    <a:pt x="89" y="290"/>
                    <a:pt x="90" y="290"/>
                  </a:cubicBezTo>
                  <a:close/>
                  <a:moveTo>
                    <a:pt x="88" y="261"/>
                  </a:moveTo>
                  <a:cubicBezTo>
                    <a:pt x="88" y="261"/>
                    <a:pt x="88" y="262"/>
                    <a:pt x="88" y="262"/>
                  </a:cubicBezTo>
                  <a:cubicBezTo>
                    <a:pt x="88" y="262"/>
                    <a:pt x="88" y="262"/>
                    <a:pt x="88" y="263"/>
                  </a:cubicBezTo>
                  <a:cubicBezTo>
                    <a:pt x="88" y="264"/>
                    <a:pt x="86" y="264"/>
                    <a:pt x="86" y="263"/>
                  </a:cubicBezTo>
                  <a:cubicBezTo>
                    <a:pt x="86" y="262"/>
                    <a:pt x="86" y="262"/>
                    <a:pt x="86" y="262"/>
                  </a:cubicBezTo>
                  <a:cubicBezTo>
                    <a:pt x="85" y="262"/>
                    <a:pt x="86" y="261"/>
                    <a:pt x="86" y="261"/>
                  </a:cubicBezTo>
                  <a:cubicBezTo>
                    <a:pt x="87" y="261"/>
                    <a:pt x="87" y="261"/>
                    <a:pt x="87" y="261"/>
                  </a:cubicBezTo>
                  <a:cubicBezTo>
                    <a:pt x="87" y="261"/>
                    <a:pt x="87" y="261"/>
                    <a:pt x="87" y="261"/>
                  </a:cubicBezTo>
                  <a:cubicBezTo>
                    <a:pt x="87" y="261"/>
                    <a:pt x="88" y="261"/>
                    <a:pt x="88" y="261"/>
                  </a:cubicBezTo>
                  <a:close/>
                  <a:moveTo>
                    <a:pt x="93" y="288"/>
                  </a:moveTo>
                  <a:cubicBezTo>
                    <a:pt x="93" y="288"/>
                    <a:pt x="93" y="287"/>
                    <a:pt x="93" y="287"/>
                  </a:cubicBezTo>
                  <a:cubicBezTo>
                    <a:pt x="93" y="287"/>
                    <a:pt x="93" y="287"/>
                    <a:pt x="93" y="287"/>
                  </a:cubicBezTo>
                  <a:cubicBezTo>
                    <a:pt x="92" y="287"/>
                    <a:pt x="92" y="287"/>
                    <a:pt x="91" y="287"/>
                  </a:cubicBezTo>
                  <a:cubicBezTo>
                    <a:pt x="90" y="287"/>
                    <a:pt x="90" y="285"/>
                    <a:pt x="91" y="285"/>
                  </a:cubicBezTo>
                  <a:cubicBezTo>
                    <a:pt x="92" y="285"/>
                    <a:pt x="93" y="285"/>
                    <a:pt x="93" y="285"/>
                  </a:cubicBezTo>
                  <a:cubicBezTo>
                    <a:pt x="94" y="285"/>
                    <a:pt x="94" y="286"/>
                    <a:pt x="94" y="286"/>
                  </a:cubicBezTo>
                  <a:cubicBezTo>
                    <a:pt x="95" y="286"/>
                    <a:pt x="95" y="287"/>
                    <a:pt x="95" y="288"/>
                  </a:cubicBezTo>
                  <a:cubicBezTo>
                    <a:pt x="95" y="289"/>
                    <a:pt x="94" y="289"/>
                    <a:pt x="93" y="288"/>
                  </a:cubicBezTo>
                  <a:close/>
                  <a:moveTo>
                    <a:pt x="91" y="319"/>
                  </a:moveTo>
                  <a:cubicBezTo>
                    <a:pt x="91" y="318"/>
                    <a:pt x="92" y="316"/>
                    <a:pt x="93" y="315"/>
                  </a:cubicBezTo>
                  <a:cubicBezTo>
                    <a:pt x="94" y="313"/>
                    <a:pt x="95" y="312"/>
                    <a:pt x="96" y="312"/>
                  </a:cubicBezTo>
                  <a:cubicBezTo>
                    <a:pt x="97" y="312"/>
                    <a:pt x="97" y="312"/>
                    <a:pt x="97" y="313"/>
                  </a:cubicBezTo>
                  <a:cubicBezTo>
                    <a:pt x="97" y="314"/>
                    <a:pt x="97" y="315"/>
                    <a:pt x="96" y="316"/>
                  </a:cubicBezTo>
                  <a:cubicBezTo>
                    <a:pt x="95" y="316"/>
                    <a:pt x="94" y="317"/>
                    <a:pt x="93" y="318"/>
                  </a:cubicBezTo>
                  <a:cubicBezTo>
                    <a:pt x="93" y="318"/>
                    <a:pt x="93" y="318"/>
                    <a:pt x="93" y="319"/>
                  </a:cubicBezTo>
                  <a:cubicBezTo>
                    <a:pt x="93" y="319"/>
                    <a:pt x="93" y="319"/>
                    <a:pt x="93" y="319"/>
                  </a:cubicBezTo>
                  <a:cubicBezTo>
                    <a:pt x="93" y="319"/>
                    <a:pt x="93" y="319"/>
                    <a:pt x="93" y="319"/>
                  </a:cubicBezTo>
                  <a:cubicBezTo>
                    <a:pt x="93" y="320"/>
                    <a:pt x="91" y="320"/>
                    <a:pt x="91" y="319"/>
                  </a:cubicBezTo>
                  <a:close/>
                  <a:moveTo>
                    <a:pt x="89" y="328"/>
                  </a:moveTo>
                  <a:cubicBezTo>
                    <a:pt x="89" y="327"/>
                    <a:pt x="89" y="327"/>
                    <a:pt x="90" y="326"/>
                  </a:cubicBezTo>
                  <a:cubicBezTo>
                    <a:pt x="90" y="326"/>
                    <a:pt x="91" y="325"/>
                    <a:pt x="91" y="325"/>
                  </a:cubicBezTo>
                  <a:cubicBezTo>
                    <a:pt x="92" y="325"/>
                    <a:pt x="92" y="325"/>
                    <a:pt x="93" y="325"/>
                  </a:cubicBezTo>
                  <a:cubicBezTo>
                    <a:pt x="94" y="325"/>
                    <a:pt x="94" y="327"/>
                    <a:pt x="93" y="327"/>
                  </a:cubicBezTo>
                  <a:cubicBezTo>
                    <a:pt x="93" y="327"/>
                    <a:pt x="93" y="327"/>
                    <a:pt x="93" y="327"/>
                  </a:cubicBezTo>
                  <a:cubicBezTo>
                    <a:pt x="92" y="328"/>
                    <a:pt x="92" y="328"/>
                    <a:pt x="91" y="328"/>
                  </a:cubicBezTo>
                  <a:cubicBezTo>
                    <a:pt x="91" y="329"/>
                    <a:pt x="89" y="329"/>
                    <a:pt x="89" y="328"/>
                  </a:cubicBezTo>
                  <a:close/>
                  <a:moveTo>
                    <a:pt x="109" y="343"/>
                  </a:moveTo>
                  <a:cubicBezTo>
                    <a:pt x="109" y="343"/>
                    <a:pt x="108" y="343"/>
                    <a:pt x="108" y="343"/>
                  </a:cubicBezTo>
                  <a:cubicBezTo>
                    <a:pt x="108" y="343"/>
                    <a:pt x="108" y="343"/>
                    <a:pt x="108" y="344"/>
                  </a:cubicBezTo>
                  <a:cubicBezTo>
                    <a:pt x="108" y="344"/>
                    <a:pt x="107" y="344"/>
                    <a:pt x="107" y="344"/>
                  </a:cubicBezTo>
                  <a:cubicBezTo>
                    <a:pt x="106" y="345"/>
                    <a:pt x="105" y="344"/>
                    <a:pt x="105" y="344"/>
                  </a:cubicBezTo>
                  <a:cubicBezTo>
                    <a:pt x="105" y="343"/>
                    <a:pt x="105" y="342"/>
                    <a:pt x="105" y="341"/>
                  </a:cubicBezTo>
                  <a:cubicBezTo>
                    <a:pt x="106" y="341"/>
                    <a:pt x="107" y="341"/>
                    <a:pt x="108" y="341"/>
                  </a:cubicBezTo>
                  <a:cubicBezTo>
                    <a:pt x="108" y="341"/>
                    <a:pt x="108" y="341"/>
                    <a:pt x="108" y="341"/>
                  </a:cubicBezTo>
                  <a:cubicBezTo>
                    <a:pt x="108" y="341"/>
                    <a:pt x="108" y="341"/>
                    <a:pt x="109" y="341"/>
                  </a:cubicBezTo>
                  <a:cubicBezTo>
                    <a:pt x="110" y="341"/>
                    <a:pt x="110" y="343"/>
                    <a:pt x="109" y="343"/>
                  </a:cubicBezTo>
                  <a:close/>
                  <a:moveTo>
                    <a:pt x="114" y="385"/>
                  </a:moveTo>
                  <a:cubicBezTo>
                    <a:pt x="114" y="384"/>
                    <a:pt x="114" y="384"/>
                    <a:pt x="114" y="384"/>
                  </a:cubicBezTo>
                  <a:cubicBezTo>
                    <a:pt x="114" y="384"/>
                    <a:pt x="114" y="383"/>
                    <a:pt x="114" y="383"/>
                  </a:cubicBezTo>
                  <a:cubicBezTo>
                    <a:pt x="114" y="383"/>
                    <a:pt x="114" y="383"/>
                    <a:pt x="114" y="382"/>
                  </a:cubicBezTo>
                  <a:cubicBezTo>
                    <a:pt x="114" y="382"/>
                    <a:pt x="114" y="381"/>
                    <a:pt x="115" y="380"/>
                  </a:cubicBezTo>
                  <a:cubicBezTo>
                    <a:pt x="116" y="380"/>
                    <a:pt x="116" y="380"/>
                    <a:pt x="116" y="381"/>
                  </a:cubicBezTo>
                  <a:cubicBezTo>
                    <a:pt x="117" y="382"/>
                    <a:pt x="117" y="384"/>
                    <a:pt x="116" y="385"/>
                  </a:cubicBezTo>
                  <a:cubicBezTo>
                    <a:pt x="116" y="385"/>
                    <a:pt x="116" y="385"/>
                    <a:pt x="116" y="385"/>
                  </a:cubicBezTo>
                  <a:cubicBezTo>
                    <a:pt x="116" y="385"/>
                    <a:pt x="116" y="385"/>
                    <a:pt x="116" y="385"/>
                  </a:cubicBezTo>
                  <a:cubicBezTo>
                    <a:pt x="116" y="385"/>
                    <a:pt x="115" y="385"/>
                    <a:pt x="115" y="385"/>
                  </a:cubicBezTo>
                  <a:cubicBezTo>
                    <a:pt x="115" y="386"/>
                    <a:pt x="113" y="386"/>
                    <a:pt x="114" y="385"/>
                  </a:cubicBezTo>
                  <a:close/>
                  <a:moveTo>
                    <a:pt x="86" y="270"/>
                  </a:moveTo>
                  <a:cubicBezTo>
                    <a:pt x="86" y="269"/>
                    <a:pt x="86" y="268"/>
                    <a:pt x="87" y="268"/>
                  </a:cubicBezTo>
                  <a:cubicBezTo>
                    <a:pt x="88" y="268"/>
                    <a:pt x="89" y="269"/>
                    <a:pt x="90" y="269"/>
                  </a:cubicBezTo>
                  <a:cubicBezTo>
                    <a:pt x="90" y="269"/>
                    <a:pt x="91" y="268"/>
                    <a:pt x="92" y="269"/>
                  </a:cubicBezTo>
                  <a:cubicBezTo>
                    <a:pt x="92" y="269"/>
                    <a:pt x="93" y="269"/>
                    <a:pt x="93" y="269"/>
                  </a:cubicBezTo>
                  <a:cubicBezTo>
                    <a:pt x="94" y="269"/>
                    <a:pt x="94" y="270"/>
                    <a:pt x="94" y="270"/>
                  </a:cubicBezTo>
                  <a:cubicBezTo>
                    <a:pt x="95" y="271"/>
                    <a:pt x="94" y="272"/>
                    <a:pt x="94" y="272"/>
                  </a:cubicBezTo>
                  <a:cubicBezTo>
                    <a:pt x="93" y="272"/>
                    <a:pt x="92" y="271"/>
                    <a:pt x="91" y="271"/>
                  </a:cubicBezTo>
                  <a:cubicBezTo>
                    <a:pt x="91" y="271"/>
                    <a:pt x="90" y="271"/>
                    <a:pt x="90" y="271"/>
                  </a:cubicBezTo>
                  <a:cubicBezTo>
                    <a:pt x="90" y="271"/>
                    <a:pt x="89" y="271"/>
                    <a:pt x="89" y="271"/>
                  </a:cubicBezTo>
                  <a:cubicBezTo>
                    <a:pt x="88" y="271"/>
                    <a:pt x="87" y="271"/>
                    <a:pt x="87" y="270"/>
                  </a:cubicBezTo>
                  <a:cubicBezTo>
                    <a:pt x="86" y="270"/>
                    <a:pt x="86" y="270"/>
                    <a:pt x="86" y="270"/>
                  </a:cubicBezTo>
                  <a:close/>
                  <a:moveTo>
                    <a:pt x="89" y="423"/>
                  </a:moveTo>
                  <a:cubicBezTo>
                    <a:pt x="89" y="421"/>
                    <a:pt x="91" y="419"/>
                    <a:pt x="92" y="418"/>
                  </a:cubicBezTo>
                  <a:cubicBezTo>
                    <a:pt x="93" y="417"/>
                    <a:pt x="95" y="417"/>
                    <a:pt x="96" y="417"/>
                  </a:cubicBezTo>
                  <a:cubicBezTo>
                    <a:pt x="97" y="417"/>
                    <a:pt x="98" y="418"/>
                    <a:pt x="99" y="418"/>
                  </a:cubicBezTo>
                  <a:cubicBezTo>
                    <a:pt x="99" y="417"/>
                    <a:pt x="98" y="417"/>
                    <a:pt x="97" y="417"/>
                  </a:cubicBezTo>
                  <a:cubicBezTo>
                    <a:pt x="95" y="416"/>
                    <a:pt x="94" y="414"/>
                    <a:pt x="92" y="413"/>
                  </a:cubicBezTo>
                  <a:cubicBezTo>
                    <a:pt x="92" y="412"/>
                    <a:pt x="92" y="412"/>
                    <a:pt x="92" y="412"/>
                  </a:cubicBezTo>
                  <a:cubicBezTo>
                    <a:pt x="93" y="411"/>
                    <a:pt x="95" y="411"/>
                    <a:pt x="96" y="411"/>
                  </a:cubicBezTo>
                  <a:cubicBezTo>
                    <a:pt x="97" y="412"/>
                    <a:pt x="98" y="413"/>
                    <a:pt x="99" y="414"/>
                  </a:cubicBezTo>
                  <a:cubicBezTo>
                    <a:pt x="99" y="414"/>
                    <a:pt x="101" y="416"/>
                    <a:pt x="100" y="415"/>
                  </a:cubicBezTo>
                  <a:cubicBezTo>
                    <a:pt x="99" y="414"/>
                    <a:pt x="100" y="414"/>
                    <a:pt x="101" y="414"/>
                  </a:cubicBezTo>
                  <a:cubicBezTo>
                    <a:pt x="102" y="416"/>
                    <a:pt x="104" y="416"/>
                    <a:pt x="107" y="416"/>
                  </a:cubicBezTo>
                  <a:cubicBezTo>
                    <a:pt x="108" y="416"/>
                    <a:pt x="110" y="417"/>
                    <a:pt x="111" y="418"/>
                  </a:cubicBezTo>
                  <a:cubicBezTo>
                    <a:pt x="113" y="420"/>
                    <a:pt x="111" y="421"/>
                    <a:pt x="109" y="421"/>
                  </a:cubicBezTo>
                  <a:cubicBezTo>
                    <a:pt x="109" y="421"/>
                    <a:pt x="109" y="421"/>
                    <a:pt x="108" y="421"/>
                  </a:cubicBezTo>
                  <a:cubicBezTo>
                    <a:pt x="108" y="421"/>
                    <a:pt x="108" y="420"/>
                    <a:pt x="108" y="420"/>
                  </a:cubicBezTo>
                  <a:cubicBezTo>
                    <a:pt x="108" y="420"/>
                    <a:pt x="108" y="420"/>
                    <a:pt x="109" y="420"/>
                  </a:cubicBezTo>
                  <a:cubicBezTo>
                    <a:pt x="109" y="419"/>
                    <a:pt x="109" y="419"/>
                    <a:pt x="108" y="419"/>
                  </a:cubicBezTo>
                  <a:cubicBezTo>
                    <a:pt x="108" y="419"/>
                    <a:pt x="108" y="419"/>
                    <a:pt x="107" y="419"/>
                  </a:cubicBezTo>
                  <a:cubicBezTo>
                    <a:pt x="107" y="419"/>
                    <a:pt x="106" y="419"/>
                    <a:pt x="107" y="420"/>
                  </a:cubicBezTo>
                  <a:cubicBezTo>
                    <a:pt x="107" y="420"/>
                    <a:pt x="106" y="421"/>
                    <a:pt x="106" y="421"/>
                  </a:cubicBezTo>
                  <a:cubicBezTo>
                    <a:pt x="105" y="422"/>
                    <a:pt x="103" y="422"/>
                    <a:pt x="102" y="422"/>
                  </a:cubicBezTo>
                  <a:cubicBezTo>
                    <a:pt x="100" y="422"/>
                    <a:pt x="98" y="419"/>
                    <a:pt x="95" y="420"/>
                  </a:cubicBezTo>
                  <a:cubicBezTo>
                    <a:pt x="95" y="421"/>
                    <a:pt x="93" y="421"/>
                    <a:pt x="92" y="421"/>
                  </a:cubicBezTo>
                  <a:cubicBezTo>
                    <a:pt x="91" y="422"/>
                    <a:pt x="90" y="423"/>
                    <a:pt x="89" y="423"/>
                  </a:cubicBezTo>
                  <a:cubicBezTo>
                    <a:pt x="89" y="424"/>
                    <a:pt x="88" y="423"/>
                    <a:pt x="89" y="423"/>
                  </a:cubicBezTo>
                  <a:close/>
                  <a:moveTo>
                    <a:pt x="190" y="484"/>
                  </a:moveTo>
                  <a:cubicBezTo>
                    <a:pt x="191" y="484"/>
                    <a:pt x="191" y="484"/>
                    <a:pt x="191" y="485"/>
                  </a:cubicBezTo>
                  <a:cubicBezTo>
                    <a:pt x="191" y="485"/>
                    <a:pt x="190" y="485"/>
                    <a:pt x="190" y="485"/>
                  </a:cubicBezTo>
                  <a:cubicBezTo>
                    <a:pt x="190" y="486"/>
                    <a:pt x="190" y="486"/>
                    <a:pt x="190" y="486"/>
                  </a:cubicBezTo>
                  <a:cubicBezTo>
                    <a:pt x="190" y="486"/>
                    <a:pt x="190" y="486"/>
                    <a:pt x="190" y="486"/>
                  </a:cubicBezTo>
                  <a:cubicBezTo>
                    <a:pt x="189" y="486"/>
                    <a:pt x="189" y="485"/>
                    <a:pt x="189" y="485"/>
                  </a:cubicBezTo>
                  <a:cubicBezTo>
                    <a:pt x="189" y="484"/>
                    <a:pt x="189" y="484"/>
                    <a:pt x="189" y="484"/>
                  </a:cubicBezTo>
                  <a:cubicBezTo>
                    <a:pt x="189" y="482"/>
                    <a:pt x="188" y="480"/>
                    <a:pt x="188" y="478"/>
                  </a:cubicBezTo>
                  <a:cubicBezTo>
                    <a:pt x="188" y="478"/>
                    <a:pt x="188" y="478"/>
                    <a:pt x="188" y="478"/>
                  </a:cubicBezTo>
                  <a:cubicBezTo>
                    <a:pt x="188" y="478"/>
                    <a:pt x="188" y="478"/>
                    <a:pt x="188" y="478"/>
                  </a:cubicBezTo>
                  <a:cubicBezTo>
                    <a:pt x="188" y="478"/>
                    <a:pt x="188" y="478"/>
                    <a:pt x="188" y="478"/>
                  </a:cubicBezTo>
                  <a:cubicBezTo>
                    <a:pt x="188" y="477"/>
                    <a:pt x="189" y="477"/>
                    <a:pt x="189" y="478"/>
                  </a:cubicBezTo>
                  <a:cubicBezTo>
                    <a:pt x="189" y="479"/>
                    <a:pt x="190" y="479"/>
                    <a:pt x="190" y="480"/>
                  </a:cubicBezTo>
                  <a:cubicBezTo>
                    <a:pt x="190" y="480"/>
                    <a:pt x="190" y="481"/>
                    <a:pt x="191" y="482"/>
                  </a:cubicBezTo>
                  <a:cubicBezTo>
                    <a:pt x="191" y="482"/>
                    <a:pt x="191" y="483"/>
                    <a:pt x="190" y="484"/>
                  </a:cubicBezTo>
                  <a:close/>
                  <a:moveTo>
                    <a:pt x="141" y="553"/>
                  </a:moveTo>
                  <a:cubicBezTo>
                    <a:pt x="141" y="554"/>
                    <a:pt x="141" y="554"/>
                    <a:pt x="141" y="554"/>
                  </a:cubicBezTo>
                  <a:cubicBezTo>
                    <a:pt x="141" y="554"/>
                    <a:pt x="141" y="555"/>
                    <a:pt x="140" y="555"/>
                  </a:cubicBezTo>
                  <a:cubicBezTo>
                    <a:pt x="140" y="555"/>
                    <a:pt x="140" y="556"/>
                    <a:pt x="139" y="555"/>
                  </a:cubicBezTo>
                  <a:cubicBezTo>
                    <a:pt x="138" y="555"/>
                    <a:pt x="138" y="555"/>
                    <a:pt x="138" y="555"/>
                  </a:cubicBezTo>
                  <a:cubicBezTo>
                    <a:pt x="138" y="554"/>
                    <a:pt x="138" y="552"/>
                    <a:pt x="140" y="552"/>
                  </a:cubicBezTo>
                  <a:cubicBezTo>
                    <a:pt x="140" y="552"/>
                    <a:pt x="140" y="552"/>
                    <a:pt x="141" y="552"/>
                  </a:cubicBezTo>
                  <a:cubicBezTo>
                    <a:pt x="141" y="552"/>
                    <a:pt x="141" y="553"/>
                    <a:pt x="141" y="553"/>
                  </a:cubicBezTo>
                  <a:close/>
                  <a:moveTo>
                    <a:pt x="321" y="404"/>
                  </a:moveTo>
                  <a:cubicBezTo>
                    <a:pt x="321" y="404"/>
                    <a:pt x="322" y="404"/>
                    <a:pt x="322" y="404"/>
                  </a:cubicBezTo>
                  <a:cubicBezTo>
                    <a:pt x="323" y="403"/>
                    <a:pt x="324" y="402"/>
                    <a:pt x="323" y="402"/>
                  </a:cubicBezTo>
                  <a:cubicBezTo>
                    <a:pt x="324" y="402"/>
                    <a:pt x="324" y="402"/>
                    <a:pt x="325" y="402"/>
                  </a:cubicBezTo>
                  <a:cubicBezTo>
                    <a:pt x="325" y="401"/>
                    <a:pt x="325" y="401"/>
                    <a:pt x="325" y="400"/>
                  </a:cubicBezTo>
                  <a:cubicBezTo>
                    <a:pt x="326" y="400"/>
                    <a:pt x="327" y="400"/>
                    <a:pt x="327" y="399"/>
                  </a:cubicBezTo>
                  <a:cubicBezTo>
                    <a:pt x="328" y="399"/>
                    <a:pt x="328" y="399"/>
                    <a:pt x="328" y="399"/>
                  </a:cubicBezTo>
                  <a:cubicBezTo>
                    <a:pt x="328" y="397"/>
                    <a:pt x="330" y="398"/>
                    <a:pt x="331" y="398"/>
                  </a:cubicBezTo>
                  <a:cubicBezTo>
                    <a:pt x="332" y="397"/>
                    <a:pt x="331" y="397"/>
                    <a:pt x="332" y="396"/>
                  </a:cubicBezTo>
                  <a:cubicBezTo>
                    <a:pt x="332" y="396"/>
                    <a:pt x="332" y="395"/>
                    <a:pt x="333" y="395"/>
                  </a:cubicBezTo>
                  <a:cubicBezTo>
                    <a:pt x="334" y="394"/>
                    <a:pt x="335" y="394"/>
                    <a:pt x="337" y="393"/>
                  </a:cubicBezTo>
                  <a:cubicBezTo>
                    <a:pt x="337" y="393"/>
                    <a:pt x="339" y="392"/>
                    <a:pt x="339" y="392"/>
                  </a:cubicBezTo>
                  <a:cubicBezTo>
                    <a:pt x="339" y="391"/>
                    <a:pt x="340" y="390"/>
                    <a:pt x="341" y="390"/>
                  </a:cubicBezTo>
                  <a:cubicBezTo>
                    <a:pt x="342" y="389"/>
                    <a:pt x="344" y="388"/>
                    <a:pt x="345" y="386"/>
                  </a:cubicBezTo>
                  <a:cubicBezTo>
                    <a:pt x="345" y="386"/>
                    <a:pt x="345" y="386"/>
                    <a:pt x="345" y="386"/>
                  </a:cubicBezTo>
                  <a:cubicBezTo>
                    <a:pt x="344" y="385"/>
                    <a:pt x="343" y="385"/>
                    <a:pt x="341" y="385"/>
                  </a:cubicBezTo>
                  <a:cubicBezTo>
                    <a:pt x="339" y="385"/>
                    <a:pt x="336" y="385"/>
                    <a:pt x="334" y="385"/>
                  </a:cubicBezTo>
                  <a:cubicBezTo>
                    <a:pt x="333" y="384"/>
                    <a:pt x="331" y="384"/>
                    <a:pt x="330" y="384"/>
                  </a:cubicBezTo>
                  <a:cubicBezTo>
                    <a:pt x="329" y="383"/>
                    <a:pt x="328" y="384"/>
                    <a:pt x="327" y="383"/>
                  </a:cubicBezTo>
                  <a:cubicBezTo>
                    <a:pt x="326" y="382"/>
                    <a:pt x="325" y="381"/>
                    <a:pt x="324" y="381"/>
                  </a:cubicBezTo>
                  <a:cubicBezTo>
                    <a:pt x="324" y="381"/>
                    <a:pt x="324" y="381"/>
                    <a:pt x="323" y="381"/>
                  </a:cubicBezTo>
                  <a:cubicBezTo>
                    <a:pt x="323" y="381"/>
                    <a:pt x="322" y="381"/>
                    <a:pt x="322" y="381"/>
                  </a:cubicBezTo>
                  <a:cubicBezTo>
                    <a:pt x="321" y="382"/>
                    <a:pt x="320" y="383"/>
                    <a:pt x="320" y="384"/>
                  </a:cubicBezTo>
                  <a:cubicBezTo>
                    <a:pt x="318" y="385"/>
                    <a:pt x="317" y="386"/>
                    <a:pt x="315" y="385"/>
                  </a:cubicBezTo>
                  <a:cubicBezTo>
                    <a:pt x="315" y="384"/>
                    <a:pt x="314" y="384"/>
                    <a:pt x="313" y="384"/>
                  </a:cubicBezTo>
                  <a:cubicBezTo>
                    <a:pt x="311" y="385"/>
                    <a:pt x="309" y="385"/>
                    <a:pt x="307" y="386"/>
                  </a:cubicBezTo>
                  <a:cubicBezTo>
                    <a:pt x="306" y="387"/>
                    <a:pt x="303" y="387"/>
                    <a:pt x="302" y="386"/>
                  </a:cubicBezTo>
                  <a:cubicBezTo>
                    <a:pt x="301" y="385"/>
                    <a:pt x="300" y="385"/>
                    <a:pt x="301" y="385"/>
                  </a:cubicBezTo>
                  <a:cubicBezTo>
                    <a:pt x="303" y="385"/>
                    <a:pt x="306" y="386"/>
                    <a:pt x="308" y="384"/>
                  </a:cubicBezTo>
                  <a:cubicBezTo>
                    <a:pt x="309" y="384"/>
                    <a:pt x="311" y="383"/>
                    <a:pt x="312" y="382"/>
                  </a:cubicBezTo>
                  <a:cubicBezTo>
                    <a:pt x="313" y="382"/>
                    <a:pt x="313" y="382"/>
                    <a:pt x="314" y="381"/>
                  </a:cubicBezTo>
                  <a:cubicBezTo>
                    <a:pt x="314" y="381"/>
                    <a:pt x="314" y="380"/>
                    <a:pt x="313" y="380"/>
                  </a:cubicBezTo>
                  <a:cubicBezTo>
                    <a:pt x="313" y="379"/>
                    <a:pt x="312" y="380"/>
                    <a:pt x="311" y="380"/>
                  </a:cubicBezTo>
                  <a:cubicBezTo>
                    <a:pt x="311" y="380"/>
                    <a:pt x="310" y="380"/>
                    <a:pt x="310" y="380"/>
                  </a:cubicBezTo>
                  <a:cubicBezTo>
                    <a:pt x="309" y="380"/>
                    <a:pt x="309" y="380"/>
                    <a:pt x="308" y="380"/>
                  </a:cubicBezTo>
                  <a:cubicBezTo>
                    <a:pt x="306" y="380"/>
                    <a:pt x="305" y="380"/>
                    <a:pt x="303" y="380"/>
                  </a:cubicBezTo>
                  <a:cubicBezTo>
                    <a:pt x="301" y="381"/>
                    <a:pt x="299" y="380"/>
                    <a:pt x="297" y="380"/>
                  </a:cubicBezTo>
                  <a:cubicBezTo>
                    <a:pt x="296" y="380"/>
                    <a:pt x="295" y="380"/>
                    <a:pt x="294" y="380"/>
                  </a:cubicBezTo>
                  <a:cubicBezTo>
                    <a:pt x="293" y="380"/>
                    <a:pt x="294" y="378"/>
                    <a:pt x="295" y="378"/>
                  </a:cubicBezTo>
                  <a:cubicBezTo>
                    <a:pt x="296" y="377"/>
                    <a:pt x="297" y="376"/>
                    <a:pt x="299" y="374"/>
                  </a:cubicBezTo>
                  <a:cubicBezTo>
                    <a:pt x="300" y="374"/>
                    <a:pt x="301" y="373"/>
                    <a:pt x="302" y="372"/>
                  </a:cubicBezTo>
                  <a:cubicBezTo>
                    <a:pt x="302" y="372"/>
                    <a:pt x="303" y="372"/>
                    <a:pt x="303" y="371"/>
                  </a:cubicBezTo>
                  <a:cubicBezTo>
                    <a:pt x="303" y="370"/>
                    <a:pt x="303" y="370"/>
                    <a:pt x="304" y="369"/>
                  </a:cubicBezTo>
                  <a:cubicBezTo>
                    <a:pt x="304" y="368"/>
                    <a:pt x="303" y="367"/>
                    <a:pt x="303" y="367"/>
                  </a:cubicBezTo>
                  <a:cubicBezTo>
                    <a:pt x="303" y="365"/>
                    <a:pt x="306" y="367"/>
                    <a:pt x="307" y="367"/>
                  </a:cubicBezTo>
                  <a:cubicBezTo>
                    <a:pt x="309" y="368"/>
                    <a:pt x="312" y="367"/>
                    <a:pt x="314" y="367"/>
                  </a:cubicBezTo>
                  <a:cubicBezTo>
                    <a:pt x="315" y="366"/>
                    <a:pt x="317" y="366"/>
                    <a:pt x="317" y="365"/>
                  </a:cubicBezTo>
                  <a:cubicBezTo>
                    <a:pt x="318" y="365"/>
                    <a:pt x="319" y="364"/>
                    <a:pt x="319" y="364"/>
                  </a:cubicBezTo>
                  <a:cubicBezTo>
                    <a:pt x="320" y="364"/>
                    <a:pt x="320" y="363"/>
                    <a:pt x="320" y="363"/>
                  </a:cubicBezTo>
                  <a:cubicBezTo>
                    <a:pt x="320" y="363"/>
                    <a:pt x="321" y="362"/>
                    <a:pt x="322" y="361"/>
                  </a:cubicBezTo>
                  <a:cubicBezTo>
                    <a:pt x="322" y="360"/>
                    <a:pt x="320" y="359"/>
                    <a:pt x="319" y="359"/>
                  </a:cubicBezTo>
                  <a:cubicBezTo>
                    <a:pt x="317" y="357"/>
                    <a:pt x="314" y="357"/>
                    <a:pt x="312" y="357"/>
                  </a:cubicBezTo>
                  <a:cubicBezTo>
                    <a:pt x="310" y="357"/>
                    <a:pt x="309" y="356"/>
                    <a:pt x="308" y="356"/>
                  </a:cubicBezTo>
                  <a:cubicBezTo>
                    <a:pt x="307" y="356"/>
                    <a:pt x="306" y="356"/>
                    <a:pt x="305" y="356"/>
                  </a:cubicBezTo>
                  <a:cubicBezTo>
                    <a:pt x="307" y="354"/>
                    <a:pt x="308" y="353"/>
                    <a:pt x="305" y="351"/>
                  </a:cubicBezTo>
                  <a:cubicBezTo>
                    <a:pt x="305" y="350"/>
                    <a:pt x="303" y="349"/>
                    <a:pt x="304" y="348"/>
                  </a:cubicBezTo>
                  <a:cubicBezTo>
                    <a:pt x="304" y="348"/>
                    <a:pt x="304" y="348"/>
                    <a:pt x="304" y="348"/>
                  </a:cubicBezTo>
                  <a:cubicBezTo>
                    <a:pt x="305" y="347"/>
                    <a:pt x="304" y="343"/>
                    <a:pt x="306" y="346"/>
                  </a:cubicBezTo>
                  <a:cubicBezTo>
                    <a:pt x="306" y="346"/>
                    <a:pt x="306" y="347"/>
                    <a:pt x="306" y="347"/>
                  </a:cubicBezTo>
                  <a:cubicBezTo>
                    <a:pt x="307" y="348"/>
                    <a:pt x="307" y="348"/>
                    <a:pt x="308" y="350"/>
                  </a:cubicBezTo>
                  <a:cubicBezTo>
                    <a:pt x="309" y="350"/>
                    <a:pt x="309" y="351"/>
                    <a:pt x="310" y="352"/>
                  </a:cubicBezTo>
                  <a:cubicBezTo>
                    <a:pt x="310" y="352"/>
                    <a:pt x="310" y="352"/>
                    <a:pt x="310" y="352"/>
                  </a:cubicBezTo>
                  <a:cubicBezTo>
                    <a:pt x="310" y="353"/>
                    <a:pt x="310" y="353"/>
                    <a:pt x="311" y="353"/>
                  </a:cubicBezTo>
                  <a:cubicBezTo>
                    <a:pt x="311" y="353"/>
                    <a:pt x="311" y="353"/>
                    <a:pt x="311" y="353"/>
                  </a:cubicBezTo>
                  <a:cubicBezTo>
                    <a:pt x="312" y="354"/>
                    <a:pt x="312" y="354"/>
                    <a:pt x="313" y="354"/>
                  </a:cubicBezTo>
                  <a:cubicBezTo>
                    <a:pt x="313" y="354"/>
                    <a:pt x="314" y="353"/>
                    <a:pt x="314" y="353"/>
                  </a:cubicBezTo>
                  <a:cubicBezTo>
                    <a:pt x="315" y="353"/>
                    <a:pt x="316" y="354"/>
                    <a:pt x="316" y="354"/>
                  </a:cubicBezTo>
                  <a:cubicBezTo>
                    <a:pt x="318" y="354"/>
                    <a:pt x="319" y="355"/>
                    <a:pt x="321" y="355"/>
                  </a:cubicBezTo>
                  <a:cubicBezTo>
                    <a:pt x="323" y="356"/>
                    <a:pt x="323" y="357"/>
                    <a:pt x="324" y="359"/>
                  </a:cubicBezTo>
                  <a:cubicBezTo>
                    <a:pt x="324" y="360"/>
                    <a:pt x="325" y="360"/>
                    <a:pt x="326" y="360"/>
                  </a:cubicBezTo>
                  <a:cubicBezTo>
                    <a:pt x="327" y="360"/>
                    <a:pt x="328" y="359"/>
                    <a:pt x="328" y="362"/>
                  </a:cubicBezTo>
                  <a:cubicBezTo>
                    <a:pt x="328" y="363"/>
                    <a:pt x="328" y="365"/>
                    <a:pt x="329" y="366"/>
                  </a:cubicBezTo>
                  <a:cubicBezTo>
                    <a:pt x="329" y="367"/>
                    <a:pt x="331" y="368"/>
                    <a:pt x="331" y="369"/>
                  </a:cubicBezTo>
                  <a:cubicBezTo>
                    <a:pt x="332" y="370"/>
                    <a:pt x="332" y="371"/>
                    <a:pt x="332" y="371"/>
                  </a:cubicBezTo>
                  <a:cubicBezTo>
                    <a:pt x="332" y="373"/>
                    <a:pt x="333" y="374"/>
                    <a:pt x="333" y="375"/>
                  </a:cubicBezTo>
                  <a:cubicBezTo>
                    <a:pt x="333" y="376"/>
                    <a:pt x="333" y="376"/>
                    <a:pt x="334" y="377"/>
                  </a:cubicBezTo>
                  <a:cubicBezTo>
                    <a:pt x="335" y="378"/>
                    <a:pt x="337" y="376"/>
                    <a:pt x="337" y="378"/>
                  </a:cubicBezTo>
                  <a:cubicBezTo>
                    <a:pt x="338" y="380"/>
                    <a:pt x="340" y="379"/>
                    <a:pt x="342" y="379"/>
                  </a:cubicBezTo>
                  <a:cubicBezTo>
                    <a:pt x="342" y="379"/>
                    <a:pt x="343" y="378"/>
                    <a:pt x="344" y="378"/>
                  </a:cubicBezTo>
                  <a:cubicBezTo>
                    <a:pt x="344" y="378"/>
                    <a:pt x="344" y="378"/>
                    <a:pt x="344" y="378"/>
                  </a:cubicBezTo>
                  <a:cubicBezTo>
                    <a:pt x="344" y="378"/>
                    <a:pt x="344" y="378"/>
                    <a:pt x="344" y="378"/>
                  </a:cubicBezTo>
                  <a:cubicBezTo>
                    <a:pt x="344" y="378"/>
                    <a:pt x="344" y="378"/>
                    <a:pt x="344" y="378"/>
                  </a:cubicBezTo>
                  <a:cubicBezTo>
                    <a:pt x="345" y="378"/>
                    <a:pt x="346" y="379"/>
                    <a:pt x="347" y="379"/>
                  </a:cubicBezTo>
                  <a:cubicBezTo>
                    <a:pt x="347" y="379"/>
                    <a:pt x="348" y="379"/>
                    <a:pt x="348" y="379"/>
                  </a:cubicBezTo>
                  <a:cubicBezTo>
                    <a:pt x="348" y="379"/>
                    <a:pt x="348" y="379"/>
                    <a:pt x="348" y="380"/>
                  </a:cubicBezTo>
                  <a:cubicBezTo>
                    <a:pt x="348" y="380"/>
                    <a:pt x="349" y="380"/>
                    <a:pt x="349" y="380"/>
                  </a:cubicBezTo>
                  <a:cubicBezTo>
                    <a:pt x="350" y="380"/>
                    <a:pt x="351" y="380"/>
                    <a:pt x="351" y="379"/>
                  </a:cubicBezTo>
                  <a:cubicBezTo>
                    <a:pt x="351" y="376"/>
                    <a:pt x="351" y="373"/>
                    <a:pt x="351" y="370"/>
                  </a:cubicBezTo>
                  <a:cubicBezTo>
                    <a:pt x="351" y="370"/>
                    <a:pt x="351" y="369"/>
                    <a:pt x="351" y="369"/>
                  </a:cubicBezTo>
                  <a:cubicBezTo>
                    <a:pt x="351" y="369"/>
                    <a:pt x="351" y="369"/>
                    <a:pt x="351" y="368"/>
                  </a:cubicBezTo>
                  <a:cubicBezTo>
                    <a:pt x="350" y="366"/>
                    <a:pt x="352" y="363"/>
                    <a:pt x="351" y="360"/>
                  </a:cubicBezTo>
                  <a:cubicBezTo>
                    <a:pt x="351" y="359"/>
                    <a:pt x="349" y="358"/>
                    <a:pt x="348" y="359"/>
                  </a:cubicBezTo>
                  <a:cubicBezTo>
                    <a:pt x="348" y="360"/>
                    <a:pt x="348" y="361"/>
                    <a:pt x="348" y="362"/>
                  </a:cubicBezTo>
                  <a:cubicBezTo>
                    <a:pt x="348" y="362"/>
                    <a:pt x="348" y="362"/>
                    <a:pt x="348" y="362"/>
                  </a:cubicBezTo>
                  <a:cubicBezTo>
                    <a:pt x="348" y="361"/>
                    <a:pt x="348" y="361"/>
                    <a:pt x="347" y="361"/>
                  </a:cubicBezTo>
                  <a:cubicBezTo>
                    <a:pt x="347" y="360"/>
                    <a:pt x="347" y="359"/>
                    <a:pt x="346" y="358"/>
                  </a:cubicBezTo>
                  <a:cubicBezTo>
                    <a:pt x="345" y="358"/>
                    <a:pt x="347" y="356"/>
                    <a:pt x="347" y="355"/>
                  </a:cubicBezTo>
                  <a:cubicBezTo>
                    <a:pt x="347" y="355"/>
                    <a:pt x="347" y="355"/>
                    <a:pt x="347" y="355"/>
                  </a:cubicBezTo>
                  <a:cubicBezTo>
                    <a:pt x="347" y="354"/>
                    <a:pt x="348" y="354"/>
                    <a:pt x="348" y="354"/>
                  </a:cubicBezTo>
                  <a:cubicBezTo>
                    <a:pt x="348" y="354"/>
                    <a:pt x="349" y="354"/>
                    <a:pt x="349" y="354"/>
                  </a:cubicBezTo>
                  <a:cubicBezTo>
                    <a:pt x="349" y="354"/>
                    <a:pt x="349" y="353"/>
                    <a:pt x="349" y="352"/>
                  </a:cubicBezTo>
                  <a:cubicBezTo>
                    <a:pt x="349" y="352"/>
                    <a:pt x="349" y="352"/>
                    <a:pt x="348" y="352"/>
                  </a:cubicBezTo>
                  <a:cubicBezTo>
                    <a:pt x="347" y="352"/>
                    <a:pt x="347" y="352"/>
                    <a:pt x="346" y="352"/>
                  </a:cubicBezTo>
                  <a:cubicBezTo>
                    <a:pt x="346" y="353"/>
                    <a:pt x="346" y="353"/>
                    <a:pt x="346" y="353"/>
                  </a:cubicBezTo>
                  <a:cubicBezTo>
                    <a:pt x="346" y="353"/>
                    <a:pt x="345" y="354"/>
                    <a:pt x="345" y="354"/>
                  </a:cubicBezTo>
                  <a:cubicBezTo>
                    <a:pt x="344" y="354"/>
                    <a:pt x="342" y="354"/>
                    <a:pt x="342" y="352"/>
                  </a:cubicBezTo>
                  <a:cubicBezTo>
                    <a:pt x="342" y="351"/>
                    <a:pt x="343" y="350"/>
                    <a:pt x="344" y="349"/>
                  </a:cubicBezTo>
                  <a:cubicBezTo>
                    <a:pt x="344" y="349"/>
                    <a:pt x="344" y="348"/>
                    <a:pt x="343" y="348"/>
                  </a:cubicBezTo>
                  <a:cubicBezTo>
                    <a:pt x="342" y="346"/>
                    <a:pt x="341" y="345"/>
                    <a:pt x="340" y="343"/>
                  </a:cubicBezTo>
                  <a:cubicBezTo>
                    <a:pt x="340" y="343"/>
                    <a:pt x="339" y="342"/>
                    <a:pt x="338" y="342"/>
                  </a:cubicBezTo>
                  <a:cubicBezTo>
                    <a:pt x="336" y="341"/>
                    <a:pt x="335" y="339"/>
                    <a:pt x="333" y="338"/>
                  </a:cubicBezTo>
                  <a:cubicBezTo>
                    <a:pt x="332" y="337"/>
                    <a:pt x="331" y="338"/>
                    <a:pt x="330" y="338"/>
                  </a:cubicBezTo>
                  <a:cubicBezTo>
                    <a:pt x="329" y="338"/>
                    <a:pt x="329" y="338"/>
                    <a:pt x="328" y="338"/>
                  </a:cubicBezTo>
                  <a:cubicBezTo>
                    <a:pt x="326" y="338"/>
                    <a:pt x="326" y="336"/>
                    <a:pt x="325" y="336"/>
                  </a:cubicBezTo>
                  <a:cubicBezTo>
                    <a:pt x="324" y="335"/>
                    <a:pt x="323" y="335"/>
                    <a:pt x="322" y="335"/>
                  </a:cubicBezTo>
                  <a:cubicBezTo>
                    <a:pt x="321" y="335"/>
                    <a:pt x="321" y="334"/>
                    <a:pt x="323" y="334"/>
                  </a:cubicBezTo>
                  <a:cubicBezTo>
                    <a:pt x="324" y="334"/>
                    <a:pt x="324" y="335"/>
                    <a:pt x="325" y="335"/>
                  </a:cubicBezTo>
                  <a:cubicBezTo>
                    <a:pt x="327" y="335"/>
                    <a:pt x="329" y="334"/>
                    <a:pt x="330" y="332"/>
                  </a:cubicBezTo>
                  <a:cubicBezTo>
                    <a:pt x="330" y="330"/>
                    <a:pt x="329" y="329"/>
                    <a:pt x="328" y="328"/>
                  </a:cubicBezTo>
                  <a:cubicBezTo>
                    <a:pt x="327" y="327"/>
                    <a:pt x="326" y="327"/>
                    <a:pt x="325" y="327"/>
                  </a:cubicBezTo>
                  <a:cubicBezTo>
                    <a:pt x="323" y="327"/>
                    <a:pt x="321" y="329"/>
                    <a:pt x="320" y="328"/>
                  </a:cubicBezTo>
                  <a:cubicBezTo>
                    <a:pt x="319" y="327"/>
                    <a:pt x="318" y="328"/>
                    <a:pt x="317" y="328"/>
                  </a:cubicBezTo>
                  <a:cubicBezTo>
                    <a:pt x="316" y="327"/>
                    <a:pt x="316" y="327"/>
                    <a:pt x="315" y="327"/>
                  </a:cubicBezTo>
                  <a:cubicBezTo>
                    <a:pt x="314" y="327"/>
                    <a:pt x="314" y="327"/>
                    <a:pt x="314" y="327"/>
                  </a:cubicBezTo>
                  <a:cubicBezTo>
                    <a:pt x="313" y="326"/>
                    <a:pt x="313" y="325"/>
                    <a:pt x="315" y="324"/>
                  </a:cubicBezTo>
                  <a:cubicBezTo>
                    <a:pt x="316" y="324"/>
                    <a:pt x="318" y="326"/>
                    <a:pt x="319" y="326"/>
                  </a:cubicBezTo>
                  <a:cubicBezTo>
                    <a:pt x="321" y="326"/>
                    <a:pt x="322" y="325"/>
                    <a:pt x="324" y="325"/>
                  </a:cubicBezTo>
                  <a:cubicBezTo>
                    <a:pt x="325" y="324"/>
                    <a:pt x="328" y="323"/>
                    <a:pt x="327" y="321"/>
                  </a:cubicBezTo>
                  <a:cubicBezTo>
                    <a:pt x="327" y="319"/>
                    <a:pt x="324" y="320"/>
                    <a:pt x="323" y="319"/>
                  </a:cubicBezTo>
                  <a:cubicBezTo>
                    <a:pt x="321" y="319"/>
                    <a:pt x="318" y="318"/>
                    <a:pt x="316" y="319"/>
                  </a:cubicBezTo>
                  <a:cubicBezTo>
                    <a:pt x="315" y="321"/>
                    <a:pt x="314" y="319"/>
                    <a:pt x="312" y="320"/>
                  </a:cubicBezTo>
                  <a:cubicBezTo>
                    <a:pt x="311" y="321"/>
                    <a:pt x="311" y="321"/>
                    <a:pt x="309" y="321"/>
                  </a:cubicBezTo>
                  <a:cubicBezTo>
                    <a:pt x="307" y="321"/>
                    <a:pt x="307" y="320"/>
                    <a:pt x="308" y="319"/>
                  </a:cubicBezTo>
                  <a:cubicBezTo>
                    <a:pt x="309" y="318"/>
                    <a:pt x="309" y="318"/>
                    <a:pt x="310" y="318"/>
                  </a:cubicBezTo>
                  <a:cubicBezTo>
                    <a:pt x="312" y="318"/>
                    <a:pt x="314" y="317"/>
                    <a:pt x="316" y="316"/>
                  </a:cubicBezTo>
                  <a:cubicBezTo>
                    <a:pt x="316" y="316"/>
                    <a:pt x="319" y="316"/>
                    <a:pt x="320" y="316"/>
                  </a:cubicBezTo>
                  <a:cubicBezTo>
                    <a:pt x="322" y="315"/>
                    <a:pt x="321" y="314"/>
                    <a:pt x="322" y="314"/>
                  </a:cubicBezTo>
                  <a:cubicBezTo>
                    <a:pt x="323" y="314"/>
                    <a:pt x="324" y="313"/>
                    <a:pt x="325" y="312"/>
                  </a:cubicBezTo>
                  <a:cubicBezTo>
                    <a:pt x="326" y="312"/>
                    <a:pt x="327" y="312"/>
                    <a:pt x="328" y="311"/>
                  </a:cubicBezTo>
                  <a:cubicBezTo>
                    <a:pt x="328" y="311"/>
                    <a:pt x="329" y="310"/>
                    <a:pt x="329" y="310"/>
                  </a:cubicBezTo>
                  <a:cubicBezTo>
                    <a:pt x="329" y="309"/>
                    <a:pt x="329" y="308"/>
                    <a:pt x="330" y="309"/>
                  </a:cubicBezTo>
                  <a:cubicBezTo>
                    <a:pt x="332" y="309"/>
                    <a:pt x="333" y="309"/>
                    <a:pt x="334" y="308"/>
                  </a:cubicBezTo>
                  <a:cubicBezTo>
                    <a:pt x="335" y="307"/>
                    <a:pt x="333" y="302"/>
                    <a:pt x="337" y="304"/>
                  </a:cubicBezTo>
                  <a:cubicBezTo>
                    <a:pt x="339" y="306"/>
                    <a:pt x="340" y="307"/>
                    <a:pt x="342" y="308"/>
                  </a:cubicBezTo>
                  <a:cubicBezTo>
                    <a:pt x="344" y="308"/>
                    <a:pt x="345" y="308"/>
                    <a:pt x="346" y="308"/>
                  </a:cubicBezTo>
                  <a:cubicBezTo>
                    <a:pt x="347" y="310"/>
                    <a:pt x="347" y="311"/>
                    <a:pt x="346" y="310"/>
                  </a:cubicBezTo>
                  <a:cubicBezTo>
                    <a:pt x="345" y="310"/>
                    <a:pt x="343" y="310"/>
                    <a:pt x="342" y="310"/>
                  </a:cubicBezTo>
                  <a:cubicBezTo>
                    <a:pt x="341" y="309"/>
                    <a:pt x="339" y="309"/>
                    <a:pt x="337" y="309"/>
                  </a:cubicBezTo>
                  <a:cubicBezTo>
                    <a:pt x="337" y="309"/>
                    <a:pt x="337" y="310"/>
                    <a:pt x="337" y="310"/>
                  </a:cubicBezTo>
                  <a:cubicBezTo>
                    <a:pt x="337" y="311"/>
                    <a:pt x="337" y="312"/>
                    <a:pt x="338" y="313"/>
                  </a:cubicBezTo>
                  <a:cubicBezTo>
                    <a:pt x="338" y="313"/>
                    <a:pt x="339" y="313"/>
                    <a:pt x="339" y="313"/>
                  </a:cubicBezTo>
                  <a:cubicBezTo>
                    <a:pt x="340" y="313"/>
                    <a:pt x="341" y="314"/>
                    <a:pt x="342" y="314"/>
                  </a:cubicBezTo>
                  <a:cubicBezTo>
                    <a:pt x="344" y="315"/>
                    <a:pt x="348" y="318"/>
                    <a:pt x="350" y="316"/>
                  </a:cubicBezTo>
                  <a:cubicBezTo>
                    <a:pt x="352" y="316"/>
                    <a:pt x="353" y="315"/>
                    <a:pt x="354" y="314"/>
                  </a:cubicBezTo>
                  <a:cubicBezTo>
                    <a:pt x="356" y="313"/>
                    <a:pt x="356" y="311"/>
                    <a:pt x="358" y="311"/>
                  </a:cubicBezTo>
                  <a:cubicBezTo>
                    <a:pt x="360" y="311"/>
                    <a:pt x="362" y="311"/>
                    <a:pt x="363" y="309"/>
                  </a:cubicBezTo>
                  <a:cubicBezTo>
                    <a:pt x="363" y="307"/>
                    <a:pt x="365" y="305"/>
                    <a:pt x="364" y="303"/>
                  </a:cubicBezTo>
                  <a:cubicBezTo>
                    <a:pt x="364" y="303"/>
                    <a:pt x="363" y="302"/>
                    <a:pt x="363" y="302"/>
                  </a:cubicBezTo>
                  <a:cubicBezTo>
                    <a:pt x="362" y="302"/>
                    <a:pt x="361" y="302"/>
                    <a:pt x="361" y="302"/>
                  </a:cubicBezTo>
                  <a:cubicBezTo>
                    <a:pt x="359" y="303"/>
                    <a:pt x="358" y="302"/>
                    <a:pt x="357" y="301"/>
                  </a:cubicBezTo>
                  <a:cubicBezTo>
                    <a:pt x="357" y="300"/>
                    <a:pt x="354" y="300"/>
                    <a:pt x="354" y="301"/>
                  </a:cubicBezTo>
                  <a:cubicBezTo>
                    <a:pt x="353" y="302"/>
                    <a:pt x="353" y="303"/>
                    <a:pt x="353" y="304"/>
                  </a:cubicBezTo>
                  <a:cubicBezTo>
                    <a:pt x="353" y="305"/>
                    <a:pt x="353" y="305"/>
                    <a:pt x="353" y="305"/>
                  </a:cubicBezTo>
                  <a:cubicBezTo>
                    <a:pt x="353" y="304"/>
                    <a:pt x="353" y="304"/>
                    <a:pt x="352" y="303"/>
                  </a:cubicBezTo>
                  <a:cubicBezTo>
                    <a:pt x="352" y="302"/>
                    <a:pt x="351" y="302"/>
                    <a:pt x="351" y="301"/>
                  </a:cubicBezTo>
                  <a:cubicBezTo>
                    <a:pt x="349" y="299"/>
                    <a:pt x="351" y="298"/>
                    <a:pt x="351" y="297"/>
                  </a:cubicBezTo>
                  <a:cubicBezTo>
                    <a:pt x="351" y="296"/>
                    <a:pt x="351" y="296"/>
                    <a:pt x="351" y="295"/>
                  </a:cubicBezTo>
                  <a:cubicBezTo>
                    <a:pt x="351" y="293"/>
                    <a:pt x="352" y="292"/>
                    <a:pt x="353" y="291"/>
                  </a:cubicBezTo>
                  <a:cubicBezTo>
                    <a:pt x="354" y="289"/>
                    <a:pt x="354" y="288"/>
                    <a:pt x="353" y="286"/>
                  </a:cubicBezTo>
                  <a:cubicBezTo>
                    <a:pt x="355" y="286"/>
                    <a:pt x="356" y="286"/>
                    <a:pt x="357" y="287"/>
                  </a:cubicBezTo>
                  <a:cubicBezTo>
                    <a:pt x="358" y="287"/>
                    <a:pt x="359" y="287"/>
                    <a:pt x="360" y="288"/>
                  </a:cubicBezTo>
                  <a:cubicBezTo>
                    <a:pt x="361" y="288"/>
                    <a:pt x="361" y="289"/>
                    <a:pt x="362" y="289"/>
                  </a:cubicBezTo>
                  <a:cubicBezTo>
                    <a:pt x="364" y="290"/>
                    <a:pt x="366" y="291"/>
                    <a:pt x="368" y="292"/>
                  </a:cubicBezTo>
                  <a:cubicBezTo>
                    <a:pt x="368" y="293"/>
                    <a:pt x="369" y="294"/>
                    <a:pt x="369" y="295"/>
                  </a:cubicBezTo>
                  <a:cubicBezTo>
                    <a:pt x="369" y="295"/>
                    <a:pt x="370" y="296"/>
                    <a:pt x="370" y="296"/>
                  </a:cubicBezTo>
                  <a:cubicBezTo>
                    <a:pt x="371" y="295"/>
                    <a:pt x="372" y="294"/>
                    <a:pt x="372" y="292"/>
                  </a:cubicBezTo>
                  <a:cubicBezTo>
                    <a:pt x="372" y="291"/>
                    <a:pt x="373" y="288"/>
                    <a:pt x="371" y="288"/>
                  </a:cubicBezTo>
                  <a:cubicBezTo>
                    <a:pt x="371" y="287"/>
                    <a:pt x="371" y="287"/>
                    <a:pt x="370" y="287"/>
                  </a:cubicBezTo>
                  <a:cubicBezTo>
                    <a:pt x="368" y="287"/>
                    <a:pt x="368" y="284"/>
                    <a:pt x="366" y="283"/>
                  </a:cubicBezTo>
                  <a:cubicBezTo>
                    <a:pt x="365" y="283"/>
                    <a:pt x="364" y="283"/>
                    <a:pt x="363" y="282"/>
                  </a:cubicBezTo>
                  <a:cubicBezTo>
                    <a:pt x="363" y="283"/>
                    <a:pt x="363" y="277"/>
                    <a:pt x="363" y="277"/>
                  </a:cubicBezTo>
                  <a:cubicBezTo>
                    <a:pt x="363" y="277"/>
                    <a:pt x="363" y="277"/>
                    <a:pt x="363" y="277"/>
                  </a:cubicBezTo>
                  <a:cubicBezTo>
                    <a:pt x="360" y="277"/>
                    <a:pt x="353" y="281"/>
                    <a:pt x="353" y="275"/>
                  </a:cubicBezTo>
                  <a:cubicBezTo>
                    <a:pt x="353" y="275"/>
                    <a:pt x="353" y="273"/>
                    <a:pt x="353" y="273"/>
                  </a:cubicBezTo>
                  <a:cubicBezTo>
                    <a:pt x="354" y="273"/>
                    <a:pt x="355" y="274"/>
                    <a:pt x="355" y="275"/>
                  </a:cubicBezTo>
                  <a:cubicBezTo>
                    <a:pt x="357" y="276"/>
                    <a:pt x="360" y="275"/>
                    <a:pt x="361" y="274"/>
                  </a:cubicBezTo>
                  <a:cubicBezTo>
                    <a:pt x="366" y="272"/>
                    <a:pt x="360" y="269"/>
                    <a:pt x="358" y="268"/>
                  </a:cubicBezTo>
                  <a:cubicBezTo>
                    <a:pt x="357" y="268"/>
                    <a:pt x="356" y="268"/>
                    <a:pt x="355" y="268"/>
                  </a:cubicBezTo>
                  <a:cubicBezTo>
                    <a:pt x="353" y="267"/>
                    <a:pt x="354" y="266"/>
                    <a:pt x="355" y="265"/>
                  </a:cubicBezTo>
                  <a:cubicBezTo>
                    <a:pt x="356" y="264"/>
                    <a:pt x="355" y="262"/>
                    <a:pt x="355" y="261"/>
                  </a:cubicBezTo>
                  <a:cubicBezTo>
                    <a:pt x="355" y="261"/>
                    <a:pt x="356" y="261"/>
                    <a:pt x="356" y="261"/>
                  </a:cubicBezTo>
                  <a:cubicBezTo>
                    <a:pt x="358" y="261"/>
                    <a:pt x="358" y="262"/>
                    <a:pt x="358" y="263"/>
                  </a:cubicBezTo>
                  <a:cubicBezTo>
                    <a:pt x="359" y="265"/>
                    <a:pt x="360" y="267"/>
                    <a:pt x="362" y="268"/>
                  </a:cubicBezTo>
                  <a:cubicBezTo>
                    <a:pt x="363" y="269"/>
                    <a:pt x="364" y="271"/>
                    <a:pt x="365" y="272"/>
                  </a:cubicBezTo>
                  <a:cubicBezTo>
                    <a:pt x="367" y="273"/>
                    <a:pt x="368" y="272"/>
                    <a:pt x="368" y="274"/>
                  </a:cubicBezTo>
                  <a:cubicBezTo>
                    <a:pt x="368" y="275"/>
                    <a:pt x="369" y="275"/>
                    <a:pt x="369" y="275"/>
                  </a:cubicBezTo>
                  <a:cubicBezTo>
                    <a:pt x="370" y="275"/>
                    <a:pt x="371" y="275"/>
                    <a:pt x="371" y="274"/>
                  </a:cubicBezTo>
                  <a:cubicBezTo>
                    <a:pt x="372" y="273"/>
                    <a:pt x="372" y="272"/>
                    <a:pt x="372" y="270"/>
                  </a:cubicBezTo>
                  <a:cubicBezTo>
                    <a:pt x="373" y="269"/>
                    <a:pt x="373" y="267"/>
                    <a:pt x="372" y="265"/>
                  </a:cubicBezTo>
                  <a:cubicBezTo>
                    <a:pt x="372" y="265"/>
                    <a:pt x="371" y="263"/>
                    <a:pt x="372" y="263"/>
                  </a:cubicBezTo>
                  <a:cubicBezTo>
                    <a:pt x="372" y="262"/>
                    <a:pt x="372" y="262"/>
                    <a:pt x="373" y="262"/>
                  </a:cubicBezTo>
                  <a:cubicBezTo>
                    <a:pt x="373" y="261"/>
                    <a:pt x="373" y="261"/>
                    <a:pt x="373" y="261"/>
                  </a:cubicBezTo>
                  <a:cubicBezTo>
                    <a:pt x="372" y="259"/>
                    <a:pt x="371" y="258"/>
                    <a:pt x="370" y="257"/>
                  </a:cubicBezTo>
                  <a:cubicBezTo>
                    <a:pt x="369" y="255"/>
                    <a:pt x="367" y="254"/>
                    <a:pt x="366" y="254"/>
                  </a:cubicBezTo>
                  <a:cubicBezTo>
                    <a:pt x="367" y="253"/>
                    <a:pt x="369" y="253"/>
                    <a:pt x="371" y="253"/>
                  </a:cubicBezTo>
                  <a:cubicBezTo>
                    <a:pt x="371" y="252"/>
                    <a:pt x="371" y="252"/>
                    <a:pt x="371" y="252"/>
                  </a:cubicBezTo>
                  <a:cubicBezTo>
                    <a:pt x="371" y="251"/>
                    <a:pt x="373" y="248"/>
                    <a:pt x="370" y="248"/>
                  </a:cubicBezTo>
                  <a:cubicBezTo>
                    <a:pt x="369" y="247"/>
                    <a:pt x="368" y="248"/>
                    <a:pt x="366" y="248"/>
                  </a:cubicBezTo>
                  <a:cubicBezTo>
                    <a:pt x="365" y="248"/>
                    <a:pt x="363" y="247"/>
                    <a:pt x="362" y="248"/>
                  </a:cubicBezTo>
                  <a:cubicBezTo>
                    <a:pt x="360" y="249"/>
                    <a:pt x="359" y="248"/>
                    <a:pt x="358" y="247"/>
                  </a:cubicBezTo>
                  <a:cubicBezTo>
                    <a:pt x="357" y="246"/>
                    <a:pt x="354" y="245"/>
                    <a:pt x="357" y="243"/>
                  </a:cubicBezTo>
                  <a:cubicBezTo>
                    <a:pt x="357" y="243"/>
                    <a:pt x="357" y="242"/>
                    <a:pt x="357" y="241"/>
                  </a:cubicBezTo>
                  <a:cubicBezTo>
                    <a:pt x="357" y="239"/>
                    <a:pt x="357" y="238"/>
                    <a:pt x="357" y="236"/>
                  </a:cubicBezTo>
                  <a:cubicBezTo>
                    <a:pt x="358" y="236"/>
                    <a:pt x="359" y="236"/>
                    <a:pt x="360" y="236"/>
                  </a:cubicBezTo>
                  <a:cubicBezTo>
                    <a:pt x="361" y="236"/>
                    <a:pt x="362" y="235"/>
                    <a:pt x="363" y="235"/>
                  </a:cubicBezTo>
                  <a:cubicBezTo>
                    <a:pt x="364" y="234"/>
                    <a:pt x="366" y="233"/>
                    <a:pt x="366" y="231"/>
                  </a:cubicBezTo>
                  <a:cubicBezTo>
                    <a:pt x="366" y="227"/>
                    <a:pt x="370" y="229"/>
                    <a:pt x="372" y="231"/>
                  </a:cubicBezTo>
                  <a:cubicBezTo>
                    <a:pt x="372" y="232"/>
                    <a:pt x="373" y="233"/>
                    <a:pt x="373" y="233"/>
                  </a:cubicBezTo>
                  <a:cubicBezTo>
                    <a:pt x="374" y="233"/>
                    <a:pt x="376" y="234"/>
                    <a:pt x="376" y="234"/>
                  </a:cubicBezTo>
                  <a:cubicBezTo>
                    <a:pt x="376" y="234"/>
                    <a:pt x="376" y="234"/>
                    <a:pt x="376" y="234"/>
                  </a:cubicBezTo>
                  <a:cubicBezTo>
                    <a:pt x="378" y="234"/>
                    <a:pt x="379" y="237"/>
                    <a:pt x="380" y="237"/>
                  </a:cubicBezTo>
                  <a:cubicBezTo>
                    <a:pt x="382" y="237"/>
                    <a:pt x="383" y="235"/>
                    <a:pt x="383" y="233"/>
                  </a:cubicBezTo>
                  <a:cubicBezTo>
                    <a:pt x="384" y="231"/>
                    <a:pt x="385" y="228"/>
                    <a:pt x="385" y="225"/>
                  </a:cubicBezTo>
                  <a:cubicBezTo>
                    <a:pt x="385" y="224"/>
                    <a:pt x="384" y="220"/>
                    <a:pt x="382" y="220"/>
                  </a:cubicBezTo>
                  <a:cubicBezTo>
                    <a:pt x="381" y="219"/>
                    <a:pt x="378" y="219"/>
                    <a:pt x="377" y="220"/>
                  </a:cubicBezTo>
                  <a:cubicBezTo>
                    <a:pt x="376" y="221"/>
                    <a:pt x="375" y="219"/>
                    <a:pt x="374" y="219"/>
                  </a:cubicBezTo>
                  <a:cubicBezTo>
                    <a:pt x="372" y="218"/>
                    <a:pt x="371" y="218"/>
                    <a:pt x="371" y="215"/>
                  </a:cubicBezTo>
                  <a:cubicBezTo>
                    <a:pt x="371" y="214"/>
                    <a:pt x="368" y="211"/>
                    <a:pt x="371" y="211"/>
                  </a:cubicBezTo>
                  <a:cubicBezTo>
                    <a:pt x="373" y="212"/>
                    <a:pt x="374" y="213"/>
                    <a:pt x="375" y="214"/>
                  </a:cubicBezTo>
                  <a:cubicBezTo>
                    <a:pt x="376" y="215"/>
                    <a:pt x="377" y="214"/>
                    <a:pt x="378" y="214"/>
                  </a:cubicBezTo>
                  <a:cubicBezTo>
                    <a:pt x="378" y="214"/>
                    <a:pt x="378" y="214"/>
                    <a:pt x="378" y="214"/>
                  </a:cubicBezTo>
                  <a:cubicBezTo>
                    <a:pt x="378" y="212"/>
                    <a:pt x="377" y="211"/>
                    <a:pt x="376" y="210"/>
                  </a:cubicBezTo>
                  <a:cubicBezTo>
                    <a:pt x="376" y="209"/>
                    <a:pt x="375" y="209"/>
                    <a:pt x="374" y="208"/>
                  </a:cubicBezTo>
                  <a:cubicBezTo>
                    <a:pt x="372" y="208"/>
                    <a:pt x="371" y="206"/>
                    <a:pt x="370" y="205"/>
                  </a:cubicBezTo>
                  <a:cubicBezTo>
                    <a:pt x="367" y="203"/>
                    <a:pt x="369" y="202"/>
                    <a:pt x="368" y="200"/>
                  </a:cubicBezTo>
                  <a:cubicBezTo>
                    <a:pt x="367" y="199"/>
                    <a:pt x="367" y="199"/>
                    <a:pt x="367" y="197"/>
                  </a:cubicBezTo>
                  <a:cubicBezTo>
                    <a:pt x="367" y="197"/>
                    <a:pt x="367" y="197"/>
                    <a:pt x="367" y="196"/>
                  </a:cubicBezTo>
                  <a:cubicBezTo>
                    <a:pt x="369" y="196"/>
                    <a:pt x="370" y="196"/>
                    <a:pt x="371" y="198"/>
                  </a:cubicBezTo>
                  <a:cubicBezTo>
                    <a:pt x="371" y="199"/>
                    <a:pt x="371" y="200"/>
                    <a:pt x="372" y="200"/>
                  </a:cubicBezTo>
                  <a:cubicBezTo>
                    <a:pt x="373" y="201"/>
                    <a:pt x="374" y="200"/>
                    <a:pt x="375" y="199"/>
                  </a:cubicBezTo>
                  <a:cubicBezTo>
                    <a:pt x="376" y="197"/>
                    <a:pt x="376" y="195"/>
                    <a:pt x="377" y="193"/>
                  </a:cubicBezTo>
                  <a:cubicBezTo>
                    <a:pt x="378" y="192"/>
                    <a:pt x="378" y="191"/>
                    <a:pt x="378" y="190"/>
                  </a:cubicBezTo>
                  <a:cubicBezTo>
                    <a:pt x="378" y="189"/>
                    <a:pt x="378" y="187"/>
                    <a:pt x="379" y="186"/>
                  </a:cubicBezTo>
                  <a:cubicBezTo>
                    <a:pt x="379" y="184"/>
                    <a:pt x="379" y="183"/>
                    <a:pt x="379" y="181"/>
                  </a:cubicBezTo>
                  <a:cubicBezTo>
                    <a:pt x="379" y="179"/>
                    <a:pt x="379" y="177"/>
                    <a:pt x="380" y="175"/>
                  </a:cubicBezTo>
                  <a:cubicBezTo>
                    <a:pt x="380" y="173"/>
                    <a:pt x="382" y="171"/>
                    <a:pt x="382" y="169"/>
                  </a:cubicBezTo>
                  <a:cubicBezTo>
                    <a:pt x="382" y="167"/>
                    <a:pt x="382" y="165"/>
                    <a:pt x="383" y="164"/>
                  </a:cubicBezTo>
                  <a:cubicBezTo>
                    <a:pt x="383" y="162"/>
                    <a:pt x="385" y="160"/>
                    <a:pt x="386" y="159"/>
                  </a:cubicBezTo>
                  <a:cubicBezTo>
                    <a:pt x="387" y="158"/>
                    <a:pt x="388" y="157"/>
                    <a:pt x="388" y="156"/>
                  </a:cubicBezTo>
                  <a:cubicBezTo>
                    <a:pt x="389" y="154"/>
                    <a:pt x="390" y="153"/>
                    <a:pt x="392" y="152"/>
                  </a:cubicBezTo>
                  <a:cubicBezTo>
                    <a:pt x="392" y="152"/>
                    <a:pt x="393" y="151"/>
                    <a:pt x="393" y="150"/>
                  </a:cubicBezTo>
                  <a:cubicBezTo>
                    <a:pt x="394" y="148"/>
                    <a:pt x="395" y="147"/>
                    <a:pt x="396" y="145"/>
                  </a:cubicBezTo>
                  <a:cubicBezTo>
                    <a:pt x="397" y="144"/>
                    <a:pt x="399" y="142"/>
                    <a:pt x="398" y="140"/>
                  </a:cubicBezTo>
                  <a:cubicBezTo>
                    <a:pt x="397" y="138"/>
                    <a:pt x="394" y="139"/>
                    <a:pt x="392" y="140"/>
                  </a:cubicBezTo>
                  <a:cubicBezTo>
                    <a:pt x="388" y="140"/>
                    <a:pt x="386" y="141"/>
                    <a:pt x="383" y="143"/>
                  </a:cubicBezTo>
                  <a:cubicBezTo>
                    <a:pt x="382" y="143"/>
                    <a:pt x="381" y="144"/>
                    <a:pt x="380" y="144"/>
                  </a:cubicBezTo>
                  <a:cubicBezTo>
                    <a:pt x="377" y="147"/>
                    <a:pt x="374" y="144"/>
                    <a:pt x="376" y="142"/>
                  </a:cubicBezTo>
                  <a:cubicBezTo>
                    <a:pt x="377" y="141"/>
                    <a:pt x="377" y="140"/>
                    <a:pt x="376" y="139"/>
                  </a:cubicBezTo>
                  <a:cubicBezTo>
                    <a:pt x="375" y="139"/>
                    <a:pt x="375" y="139"/>
                    <a:pt x="374" y="139"/>
                  </a:cubicBezTo>
                  <a:cubicBezTo>
                    <a:pt x="375" y="138"/>
                    <a:pt x="377" y="136"/>
                    <a:pt x="379" y="135"/>
                  </a:cubicBezTo>
                  <a:cubicBezTo>
                    <a:pt x="379" y="134"/>
                    <a:pt x="380" y="134"/>
                    <a:pt x="381" y="133"/>
                  </a:cubicBezTo>
                  <a:cubicBezTo>
                    <a:pt x="382" y="130"/>
                    <a:pt x="386" y="133"/>
                    <a:pt x="387" y="134"/>
                  </a:cubicBezTo>
                  <a:cubicBezTo>
                    <a:pt x="389" y="136"/>
                    <a:pt x="391" y="137"/>
                    <a:pt x="393" y="138"/>
                  </a:cubicBezTo>
                  <a:cubicBezTo>
                    <a:pt x="395" y="138"/>
                    <a:pt x="397" y="136"/>
                    <a:pt x="399" y="136"/>
                  </a:cubicBezTo>
                  <a:cubicBezTo>
                    <a:pt x="401" y="136"/>
                    <a:pt x="402" y="136"/>
                    <a:pt x="403" y="134"/>
                  </a:cubicBezTo>
                  <a:cubicBezTo>
                    <a:pt x="404" y="132"/>
                    <a:pt x="404" y="132"/>
                    <a:pt x="405" y="131"/>
                  </a:cubicBezTo>
                  <a:cubicBezTo>
                    <a:pt x="405" y="130"/>
                    <a:pt x="406" y="129"/>
                    <a:pt x="407" y="129"/>
                  </a:cubicBezTo>
                  <a:cubicBezTo>
                    <a:pt x="407" y="124"/>
                    <a:pt x="398" y="126"/>
                    <a:pt x="398" y="126"/>
                  </a:cubicBezTo>
                  <a:cubicBezTo>
                    <a:pt x="398" y="126"/>
                    <a:pt x="398" y="126"/>
                    <a:pt x="398" y="126"/>
                  </a:cubicBezTo>
                  <a:cubicBezTo>
                    <a:pt x="394" y="126"/>
                    <a:pt x="390" y="126"/>
                    <a:pt x="387" y="125"/>
                  </a:cubicBezTo>
                  <a:cubicBezTo>
                    <a:pt x="385" y="125"/>
                    <a:pt x="383" y="125"/>
                    <a:pt x="382" y="124"/>
                  </a:cubicBezTo>
                  <a:cubicBezTo>
                    <a:pt x="381" y="124"/>
                    <a:pt x="380" y="124"/>
                    <a:pt x="379" y="124"/>
                  </a:cubicBezTo>
                  <a:cubicBezTo>
                    <a:pt x="379" y="124"/>
                    <a:pt x="380" y="124"/>
                    <a:pt x="380" y="124"/>
                  </a:cubicBezTo>
                  <a:cubicBezTo>
                    <a:pt x="381" y="123"/>
                    <a:pt x="384" y="123"/>
                    <a:pt x="385" y="123"/>
                  </a:cubicBezTo>
                  <a:cubicBezTo>
                    <a:pt x="387" y="122"/>
                    <a:pt x="388" y="122"/>
                    <a:pt x="390" y="121"/>
                  </a:cubicBezTo>
                  <a:cubicBezTo>
                    <a:pt x="391" y="121"/>
                    <a:pt x="393" y="121"/>
                    <a:pt x="395" y="121"/>
                  </a:cubicBezTo>
                  <a:cubicBezTo>
                    <a:pt x="396" y="121"/>
                    <a:pt x="396" y="121"/>
                    <a:pt x="397" y="120"/>
                  </a:cubicBezTo>
                  <a:cubicBezTo>
                    <a:pt x="398" y="119"/>
                    <a:pt x="400" y="121"/>
                    <a:pt x="400" y="121"/>
                  </a:cubicBezTo>
                  <a:cubicBezTo>
                    <a:pt x="402" y="122"/>
                    <a:pt x="405" y="123"/>
                    <a:pt x="407" y="122"/>
                  </a:cubicBezTo>
                  <a:cubicBezTo>
                    <a:pt x="409" y="122"/>
                    <a:pt x="410" y="122"/>
                    <a:pt x="412" y="121"/>
                  </a:cubicBezTo>
                  <a:cubicBezTo>
                    <a:pt x="413" y="120"/>
                    <a:pt x="415" y="120"/>
                    <a:pt x="416" y="119"/>
                  </a:cubicBezTo>
                  <a:cubicBezTo>
                    <a:pt x="417" y="119"/>
                    <a:pt x="418" y="119"/>
                    <a:pt x="418" y="118"/>
                  </a:cubicBezTo>
                  <a:cubicBezTo>
                    <a:pt x="419" y="117"/>
                    <a:pt x="416" y="114"/>
                    <a:pt x="415" y="113"/>
                  </a:cubicBezTo>
                  <a:cubicBezTo>
                    <a:pt x="415" y="112"/>
                    <a:pt x="415" y="112"/>
                    <a:pt x="415" y="111"/>
                  </a:cubicBezTo>
                  <a:cubicBezTo>
                    <a:pt x="414" y="109"/>
                    <a:pt x="416" y="109"/>
                    <a:pt x="417" y="110"/>
                  </a:cubicBezTo>
                  <a:cubicBezTo>
                    <a:pt x="418" y="110"/>
                    <a:pt x="419" y="110"/>
                    <a:pt x="420" y="110"/>
                  </a:cubicBezTo>
                  <a:cubicBezTo>
                    <a:pt x="423" y="110"/>
                    <a:pt x="423" y="109"/>
                    <a:pt x="424" y="107"/>
                  </a:cubicBezTo>
                  <a:cubicBezTo>
                    <a:pt x="425" y="106"/>
                    <a:pt x="427" y="106"/>
                    <a:pt x="428" y="105"/>
                  </a:cubicBezTo>
                  <a:cubicBezTo>
                    <a:pt x="429" y="104"/>
                    <a:pt x="430" y="102"/>
                    <a:pt x="431" y="101"/>
                  </a:cubicBezTo>
                  <a:cubicBezTo>
                    <a:pt x="433" y="100"/>
                    <a:pt x="434" y="99"/>
                    <a:pt x="433" y="97"/>
                  </a:cubicBezTo>
                  <a:cubicBezTo>
                    <a:pt x="431" y="94"/>
                    <a:pt x="429" y="91"/>
                    <a:pt x="427" y="88"/>
                  </a:cubicBezTo>
                  <a:cubicBezTo>
                    <a:pt x="425" y="86"/>
                    <a:pt x="424" y="85"/>
                    <a:pt x="421" y="85"/>
                  </a:cubicBezTo>
                  <a:cubicBezTo>
                    <a:pt x="420" y="84"/>
                    <a:pt x="419" y="83"/>
                    <a:pt x="417" y="83"/>
                  </a:cubicBezTo>
                  <a:cubicBezTo>
                    <a:pt x="416" y="82"/>
                    <a:pt x="414" y="83"/>
                    <a:pt x="413" y="83"/>
                  </a:cubicBezTo>
                  <a:cubicBezTo>
                    <a:pt x="412" y="83"/>
                    <a:pt x="410" y="82"/>
                    <a:pt x="409" y="81"/>
                  </a:cubicBezTo>
                  <a:cubicBezTo>
                    <a:pt x="408" y="81"/>
                    <a:pt x="406" y="81"/>
                    <a:pt x="405" y="81"/>
                  </a:cubicBezTo>
                  <a:cubicBezTo>
                    <a:pt x="404" y="82"/>
                    <a:pt x="403" y="82"/>
                    <a:pt x="402" y="83"/>
                  </a:cubicBezTo>
                  <a:cubicBezTo>
                    <a:pt x="401" y="84"/>
                    <a:pt x="399" y="84"/>
                    <a:pt x="398" y="84"/>
                  </a:cubicBezTo>
                  <a:cubicBezTo>
                    <a:pt x="398" y="84"/>
                    <a:pt x="397" y="83"/>
                    <a:pt x="397" y="84"/>
                  </a:cubicBezTo>
                  <a:cubicBezTo>
                    <a:pt x="397" y="84"/>
                    <a:pt x="397" y="84"/>
                    <a:pt x="397" y="84"/>
                  </a:cubicBezTo>
                  <a:cubicBezTo>
                    <a:pt x="396" y="84"/>
                    <a:pt x="396" y="84"/>
                    <a:pt x="397" y="85"/>
                  </a:cubicBezTo>
                  <a:cubicBezTo>
                    <a:pt x="397" y="85"/>
                    <a:pt x="397" y="85"/>
                    <a:pt x="397" y="85"/>
                  </a:cubicBezTo>
                  <a:cubicBezTo>
                    <a:pt x="397" y="85"/>
                    <a:pt x="397" y="85"/>
                    <a:pt x="397" y="85"/>
                  </a:cubicBezTo>
                  <a:cubicBezTo>
                    <a:pt x="396" y="87"/>
                    <a:pt x="396" y="88"/>
                    <a:pt x="395" y="90"/>
                  </a:cubicBezTo>
                  <a:cubicBezTo>
                    <a:pt x="395" y="90"/>
                    <a:pt x="395" y="91"/>
                    <a:pt x="395" y="91"/>
                  </a:cubicBezTo>
                  <a:cubicBezTo>
                    <a:pt x="395" y="93"/>
                    <a:pt x="393" y="95"/>
                    <a:pt x="391" y="93"/>
                  </a:cubicBezTo>
                  <a:cubicBezTo>
                    <a:pt x="391" y="92"/>
                    <a:pt x="391" y="92"/>
                    <a:pt x="390" y="92"/>
                  </a:cubicBezTo>
                  <a:cubicBezTo>
                    <a:pt x="389" y="92"/>
                    <a:pt x="388" y="94"/>
                    <a:pt x="388" y="94"/>
                  </a:cubicBezTo>
                  <a:cubicBezTo>
                    <a:pt x="388" y="95"/>
                    <a:pt x="388" y="95"/>
                    <a:pt x="388" y="95"/>
                  </a:cubicBezTo>
                  <a:cubicBezTo>
                    <a:pt x="388" y="95"/>
                    <a:pt x="388" y="95"/>
                    <a:pt x="388" y="95"/>
                  </a:cubicBezTo>
                  <a:cubicBezTo>
                    <a:pt x="387" y="94"/>
                    <a:pt x="387" y="94"/>
                    <a:pt x="387" y="93"/>
                  </a:cubicBezTo>
                  <a:cubicBezTo>
                    <a:pt x="385" y="93"/>
                    <a:pt x="386" y="92"/>
                    <a:pt x="386" y="92"/>
                  </a:cubicBezTo>
                  <a:cubicBezTo>
                    <a:pt x="386" y="91"/>
                    <a:pt x="386" y="89"/>
                    <a:pt x="385" y="89"/>
                  </a:cubicBezTo>
                  <a:cubicBezTo>
                    <a:pt x="383" y="88"/>
                    <a:pt x="382" y="91"/>
                    <a:pt x="382" y="93"/>
                  </a:cubicBezTo>
                  <a:cubicBezTo>
                    <a:pt x="382" y="95"/>
                    <a:pt x="379" y="95"/>
                    <a:pt x="379" y="97"/>
                  </a:cubicBezTo>
                  <a:cubicBezTo>
                    <a:pt x="378" y="100"/>
                    <a:pt x="376" y="100"/>
                    <a:pt x="373" y="101"/>
                  </a:cubicBezTo>
                  <a:cubicBezTo>
                    <a:pt x="371" y="102"/>
                    <a:pt x="370" y="104"/>
                    <a:pt x="368" y="105"/>
                  </a:cubicBezTo>
                  <a:cubicBezTo>
                    <a:pt x="366" y="106"/>
                    <a:pt x="365" y="105"/>
                    <a:pt x="363" y="106"/>
                  </a:cubicBezTo>
                  <a:cubicBezTo>
                    <a:pt x="362" y="107"/>
                    <a:pt x="362" y="107"/>
                    <a:pt x="361" y="107"/>
                  </a:cubicBezTo>
                  <a:cubicBezTo>
                    <a:pt x="360" y="107"/>
                    <a:pt x="359" y="107"/>
                    <a:pt x="358" y="108"/>
                  </a:cubicBezTo>
                  <a:cubicBezTo>
                    <a:pt x="356" y="108"/>
                    <a:pt x="355" y="109"/>
                    <a:pt x="354" y="111"/>
                  </a:cubicBezTo>
                  <a:cubicBezTo>
                    <a:pt x="353" y="113"/>
                    <a:pt x="351" y="115"/>
                    <a:pt x="349" y="117"/>
                  </a:cubicBezTo>
                  <a:cubicBezTo>
                    <a:pt x="348" y="117"/>
                    <a:pt x="347" y="118"/>
                    <a:pt x="346" y="119"/>
                  </a:cubicBezTo>
                  <a:cubicBezTo>
                    <a:pt x="346" y="121"/>
                    <a:pt x="343" y="123"/>
                    <a:pt x="341" y="124"/>
                  </a:cubicBezTo>
                  <a:cubicBezTo>
                    <a:pt x="340" y="125"/>
                    <a:pt x="339" y="127"/>
                    <a:pt x="338" y="128"/>
                  </a:cubicBezTo>
                  <a:cubicBezTo>
                    <a:pt x="338" y="128"/>
                    <a:pt x="338" y="128"/>
                    <a:pt x="338" y="127"/>
                  </a:cubicBezTo>
                  <a:cubicBezTo>
                    <a:pt x="338" y="126"/>
                    <a:pt x="338" y="124"/>
                    <a:pt x="338" y="123"/>
                  </a:cubicBezTo>
                  <a:cubicBezTo>
                    <a:pt x="339" y="122"/>
                    <a:pt x="340" y="121"/>
                    <a:pt x="341" y="120"/>
                  </a:cubicBezTo>
                  <a:cubicBezTo>
                    <a:pt x="342" y="119"/>
                    <a:pt x="343" y="119"/>
                    <a:pt x="344" y="118"/>
                  </a:cubicBezTo>
                  <a:cubicBezTo>
                    <a:pt x="345" y="117"/>
                    <a:pt x="345" y="116"/>
                    <a:pt x="346" y="116"/>
                  </a:cubicBezTo>
                  <a:cubicBezTo>
                    <a:pt x="348" y="114"/>
                    <a:pt x="349" y="112"/>
                    <a:pt x="351" y="111"/>
                  </a:cubicBezTo>
                  <a:cubicBezTo>
                    <a:pt x="352" y="110"/>
                    <a:pt x="353" y="109"/>
                    <a:pt x="354" y="107"/>
                  </a:cubicBezTo>
                  <a:cubicBezTo>
                    <a:pt x="354" y="104"/>
                    <a:pt x="357" y="106"/>
                    <a:pt x="358" y="104"/>
                  </a:cubicBezTo>
                  <a:cubicBezTo>
                    <a:pt x="358" y="103"/>
                    <a:pt x="359" y="103"/>
                    <a:pt x="359" y="102"/>
                  </a:cubicBezTo>
                  <a:cubicBezTo>
                    <a:pt x="360" y="100"/>
                    <a:pt x="361" y="100"/>
                    <a:pt x="362" y="99"/>
                  </a:cubicBezTo>
                  <a:cubicBezTo>
                    <a:pt x="364" y="98"/>
                    <a:pt x="364" y="97"/>
                    <a:pt x="366" y="97"/>
                  </a:cubicBezTo>
                  <a:cubicBezTo>
                    <a:pt x="367" y="96"/>
                    <a:pt x="368" y="96"/>
                    <a:pt x="369" y="95"/>
                  </a:cubicBezTo>
                  <a:cubicBezTo>
                    <a:pt x="370" y="94"/>
                    <a:pt x="371" y="94"/>
                    <a:pt x="371" y="93"/>
                  </a:cubicBezTo>
                  <a:cubicBezTo>
                    <a:pt x="371" y="93"/>
                    <a:pt x="371" y="92"/>
                    <a:pt x="371" y="91"/>
                  </a:cubicBezTo>
                  <a:cubicBezTo>
                    <a:pt x="371" y="90"/>
                    <a:pt x="372" y="89"/>
                    <a:pt x="372" y="89"/>
                  </a:cubicBezTo>
                  <a:cubicBezTo>
                    <a:pt x="372" y="87"/>
                    <a:pt x="373" y="86"/>
                    <a:pt x="374" y="85"/>
                  </a:cubicBezTo>
                  <a:cubicBezTo>
                    <a:pt x="375" y="84"/>
                    <a:pt x="376" y="82"/>
                    <a:pt x="376" y="80"/>
                  </a:cubicBezTo>
                  <a:cubicBezTo>
                    <a:pt x="376" y="79"/>
                    <a:pt x="377" y="73"/>
                    <a:pt x="375" y="73"/>
                  </a:cubicBezTo>
                  <a:cubicBezTo>
                    <a:pt x="372" y="73"/>
                    <a:pt x="370" y="75"/>
                    <a:pt x="368" y="74"/>
                  </a:cubicBezTo>
                  <a:cubicBezTo>
                    <a:pt x="367" y="73"/>
                    <a:pt x="365" y="74"/>
                    <a:pt x="364" y="74"/>
                  </a:cubicBezTo>
                  <a:cubicBezTo>
                    <a:pt x="363" y="74"/>
                    <a:pt x="363" y="75"/>
                    <a:pt x="363" y="75"/>
                  </a:cubicBezTo>
                  <a:cubicBezTo>
                    <a:pt x="363" y="77"/>
                    <a:pt x="361" y="78"/>
                    <a:pt x="361" y="80"/>
                  </a:cubicBezTo>
                  <a:cubicBezTo>
                    <a:pt x="361" y="81"/>
                    <a:pt x="361" y="82"/>
                    <a:pt x="361" y="83"/>
                  </a:cubicBezTo>
                  <a:cubicBezTo>
                    <a:pt x="360" y="86"/>
                    <a:pt x="361" y="86"/>
                    <a:pt x="358" y="86"/>
                  </a:cubicBezTo>
                  <a:cubicBezTo>
                    <a:pt x="358" y="86"/>
                    <a:pt x="357" y="85"/>
                    <a:pt x="357" y="86"/>
                  </a:cubicBezTo>
                  <a:cubicBezTo>
                    <a:pt x="355" y="86"/>
                    <a:pt x="354" y="86"/>
                    <a:pt x="353" y="86"/>
                  </a:cubicBezTo>
                  <a:cubicBezTo>
                    <a:pt x="351" y="86"/>
                    <a:pt x="350" y="85"/>
                    <a:pt x="348" y="85"/>
                  </a:cubicBezTo>
                  <a:cubicBezTo>
                    <a:pt x="347" y="85"/>
                    <a:pt x="345" y="85"/>
                    <a:pt x="344" y="86"/>
                  </a:cubicBezTo>
                  <a:cubicBezTo>
                    <a:pt x="343" y="86"/>
                    <a:pt x="339" y="88"/>
                    <a:pt x="340" y="87"/>
                  </a:cubicBezTo>
                  <a:cubicBezTo>
                    <a:pt x="341" y="85"/>
                    <a:pt x="339" y="82"/>
                    <a:pt x="342" y="81"/>
                  </a:cubicBezTo>
                  <a:cubicBezTo>
                    <a:pt x="343" y="81"/>
                    <a:pt x="344" y="81"/>
                    <a:pt x="346" y="81"/>
                  </a:cubicBezTo>
                  <a:cubicBezTo>
                    <a:pt x="347" y="80"/>
                    <a:pt x="349" y="80"/>
                    <a:pt x="350" y="79"/>
                  </a:cubicBezTo>
                  <a:cubicBezTo>
                    <a:pt x="351" y="78"/>
                    <a:pt x="351" y="77"/>
                    <a:pt x="351" y="75"/>
                  </a:cubicBezTo>
                  <a:cubicBezTo>
                    <a:pt x="351" y="71"/>
                    <a:pt x="345" y="71"/>
                    <a:pt x="343" y="71"/>
                  </a:cubicBezTo>
                  <a:cubicBezTo>
                    <a:pt x="338" y="70"/>
                    <a:pt x="333" y="71"/>
                    <a:pt x="329" y="70"/>
                  </a:cubicBezTo>
                  <a:cubicBezTo>
                    <a:pt x="326" y="70"/>
                    <a:pt x="324" y="70"/>
                    <a:pt x="322" y="70"/>
                  </a:cubicBezTo>
                  <a:cubicBezTo>
                    <a:pt x="321" y="70"/>
                    <a:pt x="321" y="71"/>
                    <a:pt x="321" y="71"/>
                  </a:cubicBezTo>
                  <a:cubicBezTo>
                    <a:pt x="320" y="72"/>
                    <a:pt x="319" y="75"/>
                    <a:pt x="317" y="72"/>
                  </a:cubicBezTo>
                  <a:cubicBezTo>
                    <a:pt x="317" y="72"/>
                    <a:pt x="316" y="72"/>
                    <a:pt x="316" y="72"/>
                  </a:cubicBezTo>
                  <a:cubicBezTo>
                    <a:pt x="313" y="74"/>
                    <a:pt x="310" y="74"/>
                    <a:pt x="307" y="77"/>
                  </a:cubicBezTo>
                  <a:cubicBezTo>
                    <a:pt x="306" y="78"/>
                    <a:pt x="304" y="77"/>
                    <a:pt x="303" y="78"/>
                  </a:cubicBezTo>
                  <a:cubicBezTo>
                    <a:pt x="302" y="78"/>
                    <a:pt x="301" y="79"/>
                    <a:pt x="300" y="80"/>
                  </a:cubicBezTo>
                  <a:cubicBezTo>
                    <a:pt x="300" y="80"/>
                    <a:pt x="299" y="82"/>
                    <a:pt x="299" y="81"/>
                  </a:cubicBezTo>
                  <a:cubicBezTo>
                    <a:pt x="299" y="81"/>
                    <a:pt x="299" y="81"/>
                    <a:pt x="299" y="80"/>
                  </a:cubicBezTo>
                  <a:cubicBezTo>
                    <a:pt x="298" y="79"/>
                    <a:pt x="298" y="78"/>
                    <a:pt x="297" y="78"/>
                  </a:cubicBezTo>
                  <a:cubicBezTo>
                    <a:pt x="296" y="77"/>
                    <a:pt x="295" y="77"/>
                    <a:pt x="296" y="76"/>
                  </a:cubicBezTo>
                  <a:cubicBezTo>
                    <a:pt x="297" y="75"/>
                    <a:pt x="298" y="75"/>
                    <a:pt x="299" y="74"/>
                  </a:cubicBezTo>
                  <a:cubicBezTo>
                    <a:pt x="301" y="74"/>
                    <a:pt x="302" y="73"/>
                    <a:pt x="304" y="72"/>
                  </a:cubicBezTo>
                  <a:cubicBezTo>
                    <a:pt x="305" y="72"/>
                    <a:pt x="306" y="72"/>
                    <a:pt x="307" y="71"/>
                  </a:cubicBezTo>
                  <a:cubicBezTo>
                    <a:pt x="307" y="70"/>
                    <a:pt x="308" y="70"/>
                    <a:pt x="308" y="69"/>
                  </a:cubicBezTo>
                  <a:cubicBezTo>
                    <a:pt x="309" y="68"/>
                    <a:pt x="310" y="69"/>
                    <a:pt x="311" y="69"/>
                  </a:cubicBezTo>
                  <a:cubicBezTo>
                    <a:pt x="312" y="68"/>
                    <a:pt x="313" y="68"/>
                    <a:pt x="314" y="67"/>
                  </a:cubicBezTo>
                  <a:cubicBezTo>
                    <a:pt x="315" y="67"/>
                    <a:pt x="315" y="67"/>
                    <a:pt x="316" y="66"/>
                  </a:cubicBezTo>
                  <a:cubicBezTo>
                    <a:pt x="316" y="66"/>
                    <a:pt x="318" y="65"/>
                    <a:pt x="319" y="65"/>
                  </a:cubicBezTo>
                  <a:cubicBezTo>
                    <a:pt x="323" y="64"/>
                    <a:pt x="325" y="62"/>
                    <a:pt x="329" y="63"/>
                  </a:cubicBezTo>
                  <a:cubicBezTo>
                    <a:pt x="332" y="64"/>
                    <a:pt x="336" y="63"/>
                    <a:pt x="339" y="65"/>
                  </a:cubicBezTo>
                  <a:cubicBezTo>
                    <a:pt x="341" y="66"/>
                    <a:pt x="344" y="66"/>
                    <a:pt x="346" y="65"/>
                  </a:cubicBezTo>
                  <a:cubicBezTo>
                    <a:pt x="348" y="64"/>
                    <a:pt x="350" y="66"/>
                    <a:pt x="352" y="66"/>
                  </a:cubicBezTo>
                  <a:cubicBezTo>
                    <a:pt x="354" y="66"/>
                    <a:pt x="356" y="65"/>
                    <a:pt x="358" y="65"/>
                  </a:cubicBezTo>
                  <a:cubicBezTo>
                    <a:pt x="360" y="65"/>
                    <a:pt x="362" y="65"/>
                    <a:pt x="363" y="64"/>
                  </a:cubicBezTo>
                  <a:cubicBezTo>
                    <a:pt x="365" y="64"/>
                    <a:pt x="365" y="63"/>
                    <a:pt x="367" y="63"/>
                  </a:cubicBezTo>
                  <a:cubicBezTo>
                    <a:pt x="369" y="63"/>
                    <a:pt x="370" y="62"/>
                    <a:pt x="372" y="62"/>
                  </a:cubicBezTo>
                  <a:cubicBezTo>
                    <a:pt x="374" y="62"/>
                    <a:pt x="375" y="62"/>
                    <a:pt x="376" y="61"/>
                  </a:cubicBezTo>
                  <a:cubicBezTo>
                    <a:pt x="377" y="60"/>
                    <a:pt x="378" y="59"/>
                    <a:pt x="378" y="58"/>
                  </a:cubicBezTo>
                  <a:cubicBezTo>
                    <a:pt x="379" y="57"/>
                    <a:pt x="381" y="58"/>
                    <a:pt x="382" y="57"/>
                  </a:cubicBezTo>
                  <a:cubicBezTo>
                    <a:pt x="383" y="56"/>
                    <a:pt x="386" y="54"/>
                    <a:pt x="386" y="51"/>
                  </a:cubicBezTo>
                  <a:cubicBezTo>
                    <a:pt x="386" y="50"/>
                    <a:pt x="385" y="48"/>
                    <a:pt x="384" y="48"/>
                  </a:cubicBezTo>
                  <a:cubicBezTo>
                    <a:pt x="382" y="47"/>
                    <a:pt x="381" y="46"/>
                    <a:pt x="380" y="45"/>
                  </a:cubicBezTo>
                  <a:cubicBezTo>
                    <a:pt x="378" y="44"/>
                    <a:pt x="376" y="44"/>
                    <a:pt x="374" y="42"/>
                  </a:cubicBezTo>
                  <a:cubicBezTo>
                    <a:pt x="373" y="42"/>
                    <a:pt x="372" y="41"/>
                    <a:pt x="371" y="40"/>
                  </a:cubicBezTo>
                  <a:cubicBezTo>
                    <a:pt x="370" y="40"/>
                    <a:pt x="369" y="40"/>
                    <a:pt x="368" y="40"/>
                  </a:cubicBezTo>
                  <a:cubicBezTo>
                    <a:pt x="368" y="40"/>
                    <a:pt x="368" y="40"/>
                    <a:pt x="368" y="40"/>
                  </a:cubicBezTo>
                  <a:cubicBezTo>
                    <a:pt x="365" y="39"/>
                    <a:pt x="364" y="38"/>
                    <a:pt x="361" y="39"/>
                  </a:cubicBezTo>
                  <a:cubicBezTo>
                    <a:pt x="360" y="39"/>
                    <a:pt x="359" y="39"/>
                    <a:pt x="358" y="39"/>
                  </a:cubicBezTo>
                  <a:cubicBezTo>
                    <a:pt x="357" y="39"/>
                    <a:pt x="355" y="40"/>
                    <a:pt x="354" y="40"/>
                  </a:cubicBezTo>
                  <a:cubicBezTo>
                    <a:pt x="353" y="40"/>
                    <a:pt x="348" y="39"/>
                    <a:pt x="350" y="37"/>
                  </a:cubicBezTo>
                  <a:cubicBezTo>
                    <a:pt x="350" y="37"/>
                    <a:pt x="350" y="36"/>
                    <a:pt x="350" y="36"/>
                  </a:cubicBezTo>
                  <a:cubicBezTo>
                    <a:pt x="351" y="36"/>
                    <a:pt x="351" y="37"/>
                    <a:pt x="352" y="37"/>
                  </a:cubicBezTo>
                  <a:cubicBezTo>
                    <a:pt x="353" y="37"/>
                    <a:pt x="355" y="37"/>
                    <a:pt x="356" y="36"/>
                  </a:cubicBezTo>
                  <a:cubicBezTo>
                    <a:pt x="358" y="36"/>
                    <a:pt x="361" y="35"/>
                    <a:pt x="360" y="33"/>
                  </a:cubicBezTo>
                  <a:cubicBezTo>
                    <a:pt x="360" y="32"/>
                    <a:pt x="360" y="32"/>
                    <a:pt x="360" y="32"/>
                  </a:cubicBezTo>
                  <a:cubicBezTo>
                    <a:pt x="359" y="31"/>
                    <a:pt x="359" y="30"/>
                    <a:pt x="358" y="29"/>
                  </a:cubicBezTo>
                  <a:cubicBezTo>
                    <a:pt x="358" y="28"/>
                    <a:pt x="357" y="27"/>
                    <a:pt x="356" y="26"/>
                  </a:cubicBezTo>
                  <a:cubicBezTo>
                    <a:pt x="355" y="26"/>
                    <a:pt x="354" y="25"/>
                    <a:pt x="353" y="26"/>
                  </a:cubicBezTo>
                  <a:cubicBezTo>
                    <a:pt x="351" y="27"/>
                    <a:pt x="349" y="29"/>
                    <a:pt x="347" y="29"/>
                  </a:cubicBezTo>
                  <a:cubicBezTo>
                    <a:pt x="345" y="29"/>
                    <a:pt x="343" y="29"/>
                    <a:pt x="341" y="28"/>
                  </a:cubicBezTo>
                  <a:cubicBezTo>
                    <a:pt x="341" y="28"/>
                    <a:pt x="341" y="28"/>
                    <a:pt x="341" y="28"/>
                  </a:cubicBezTo>
                  <a:cubicBezTo>
                    <a:pt x="339" y="28"/>
                    <a:pt x="338" y="28"/>
                    <a:pt x="337" y="27"/>
                  </a:cubicBezTo>
                  <a:cubicBezTo>
                    <a:pt x="335" y="27"/>
                    <a:pt x="333" y="26"/>
                    <a:pt x="331" y="26"/>
                  </a:cubicBezTo>
                  <a:cubicBezTo>
                    <a:pt x="329" y="26"/>
                    <a:pt x="328" y="25"/>
                    <a:pt x="326" y="25"/>
                  </a:cubicBezTo>
                  <a:cubicBezTo>
                    <a:pt x="322" y="26"/>
                    <a:pt x="318" y="28"/>
                    <a:pt x="314" y="28"/>
                  </a:cubicBezTo>
                  <a:cubicBezTo>
                    <a:pt x="312" y="28"/>
                    <a:pt x="311" y="28"/>
                    <a:pt x="309" y="29"/>
                  </a:cubicBezTo>
                  <a:cubicBezTo>
                    <a:pt x="309" y="29"/>
                    <a:pt x="308" y="31"/>
                    <a:pt x="308" y="32"/>
                  </a:cubicBezTo>
                  <a:cubicBezTo>
                    <a:pt x="307" y="32"/>
                    <a:pt x="306" y="31"/>
                    <a:pt x="305" y="30"/>
                  </a:cubicBezTo>
                  <a:cubicBezTo>
                    <a:pt x="305" y="29"/>
                    <a:pt x="304" y="28"/>
                    <a:pt x="304" y="28"/>
                  </a:cubicBezTo>
                  <a:cubicBezTo>
                    <a:pt x="303" y="29"/>
                    <a:pt x="302" y="29"/>
                    <a:pt x="301" y="29"/>
                  </a:cubicBezTo>
                  <a:cubicBezTo>
                    <a:pt x="300" y="29"/>
                    <a:pt x="299" y="29"/>
                    <a:pt x="297" y="30"/>
                  </a:cubicBezTo>
                  <a:cubicBezTo>
                    <a:pt x="296" y="30"/>
                    <a:pt x="295" y="31"/>
                    <a:pt x="294" y="33"/>
                  </a:cubicBezTo>
                  <a:cubicBezTo>
                    <a:pt x="294" y="33"/>
                    <a:pt x="293" y="36"/>
                    <a:pt x="293" y="35"/>
                  </a:cubicBezTo>
                  <a:cubicBezTo>
                    <a:pt x="293" y="34"/>
                    <a:pt x="293" y="33"/>
                    <a:pt x="292" y="33"/>
                  </a:cubicBezTo>
                  <a:cubicBezTo>
                    <a:pt x="292" y="32"/>
                    <a:pt x="292" y="32"/>
                    <a:pt x="292" y="32"/>
                  </a:cubicBezTo>
                  <a:cubicBezTo>
                    <a:pt x="289" y="33"/>
                    <a:pt x="290" y="35"/>
                    <a:pt x="289" y="36"/>
                  </a:cubicBezTo>
                  <a:cubicBezTo>
                    <a:pt x="288" y="38"/>
                    <a:pt x="287" y="37"/>
                    <a:pt x="286" y="36"/>
                  </a:cubicBezTo>
                  <a:cubicBezTo>
                    <a:pt x="286" y="36"/>
                    <a:pt x="286" y="36"/>
                    <a:pt x="287" y="36"/>
                  </a:cubicBezTo>
                  <a:cubicBezTo>
                    <a:pt x="287" y="35"/>
                    <a:pt x="287" y="33"/>
                    <a:pt x="287" y="32"/>
                  </a:cubicBezTo>
                  <a:cubicBezTo>
                    <a:pt x="288" y="30"/>
                    <a:pt x="289" y="29"/>
                    <a:pt x="291" y="28"/>
                  </a:cubicBezTo>
                  <a:cubicBezTo>
                    <a:pt x="292" y="28"/>
                    <a:pt x="293" y="27"/>
                    <a:pt x="294" y="26"/>
                  </a:cubicBezTo>
                  <a:cubicBezTo>
                    <a:pt x="296" y="25"/>
                    <a:pt x="297" y="25"/>
                    <a:pt x="299" y="25"/>
                  </a:cubicBezTo>
                  <a:cubicBezTo>
                    <a:pt x="300" y="25"/>
                    <a:pt x="302" y="25"/>
                    <a:pt x="303" y="25"/>
                  </a:cubicBezTo>
                  <a:cubicBezTo>
                    <a:pt x="304" y="25"/>
                    <a:pt x="305" y="25"/>
                    <a:pt x="307" y="25"/>
                  </a:cubicBezTo>
                  <a:cubicBezTo>
                    <a:pt x="307" y="24"/>
                    <a:pt x="307" y="24"/>
                    <a:pt x="307" y="24"/>
                  </a:cubicBezTo>
                  <a:cubicBezTo>
                    <a:pt x="307" y="23"/>
                    <a:pt x="306" y="22"/>
                    <a:pt x="305" y="21"/>
                  </a:cubicBezTo>
                  <a:cubicBezTo>
                    <a:pt x="303" y="19"/>
                    <a:pt x="308" y="17"/>
                    <a:pt x="309" y="17"/>
                  </a:cubicBezTo>
                  <a:cubicBezTo>
                    <a:pt x="310" y="17"/>
                    <a:pt x="310" y="23"/>
                    <a:pt x="310" y="23"/>
                  </a:cubicBezTo>
                  <a:cubicBezTo>
                    <a:pt x="310" y="24"/>
                    <a:pt x="311" y="24"/>
                    <a:pt x="311" y="24"/>
                  </a:cubicBezTo>
                  <a:cubicBezTo>
                    <a:pt x="311" y="24"/>
                    <a:pt x="312" y="24"/>
                    <a:pt x="313" y="24"/>
                  </a:cubicBezTo>
                  <a:cubicBezTo>
                    <a:pt x="314" y="24"/>
                    <a:pt x="314" y="24"/>
                    <a:pt x="315" y="23"/>
                  </a:cubicBezTo>
                  <a:cubicBezTo>
                    <a:pt x="316" y="22"/>
                    <a:pt x="317" y="23"/>
                    <a:pt x="319" y="23"/>
                  </a:cubicBezTo>
                  <a:cubicBezTo>
                    <a:pt x="320" y="23"/>
                    <a:pt x="320" y="22"/>
                    <a:pt x="321" y="22"/>
                  </a:cubicBezTo>
                  <a:cubicBezTo>
                    <a:pt x="323" y="20"/>
                    <a:pt x="325" y="21"/>
                    <a:pt x="327" y="21"/>
                  </a:cubicBezTo>
                  <a:cubicBezTo>
                    <a:pt x="329" y="21"/>
                    <a:pt x="331" y="19"/>
                    <a:pt x="333" y="20"/>
                  </a:cubicBezTo>
                  <a:cubicBezTo>
                    <a:pt x="334" y="21"/>
                    <a:pt x="335" y="22"/>
                    <a:pt x="336" y="22"/>
                  </a:cubicBezTo>
                  <a:cubicBezTo>
                    <a:pt x="338" y="23"/>
                    <a:pt x="341" y="25"/>
                    <a:pt x="343" y="23"/>
                  </a:cubicBezTo>
                  <a:cubicBezTo>
                    <a:pt x="344" y="23"/>
                    <a:pt x="345" y="23"/>
                    <a:pt x="346" y="23"/>
                  </a:cubicBezTo>
                  <a:cubicBezTo>
                    <a:pt x="347" y="22"/>
                    <a:pt x="348" y="22"/>
                    <a:pt x="350" y="21"/>
                  </a:cubicBezTo>
                  <a:cubicBezTo>
                    <a:pt x="352" y="21"/>
                    <a:pt x="352" y="19"/>
                    <a:pt x="351" y="17"/>
                  </a:cubicBezTo>
                  <a:cubicBezTo>
                    <a:pt x="351" y="16"/>
                    <a:pt x="349" y="15"/>
                    <a:pt x="348" y="14"/>
                  </a:cubicBezTo>
                  <a:cubicBezTo>
                    <a:pt x="347" y="13"/>
                    <a:pt x="346" y="12"/>
                    <a:pt x="345" y="12"/>
                  </a:cubicBezTo>
                  <a:cubicBezTo>
                    <a:pt x="343" y="11"/>
                    <a:pt x="341" y="11"/>
                    <a:pt x="339" y="11"/>
                  </a:cubicBezTo>
                  <a:cubicBezTo>
                    <a:pt x="339" y="11"/>
                    <a:pt x="338" y="11"/>
                    <a:pt x="337" y="11"/>
                  </a:cubicBezTo>
                  <a:cubicBezTo>
                    <a:pt x="336" y="10"/>
                    <a:pt x="334" y="9"/>
                    <a:pt x="332" y="9"/>
                  </a:cubicBezTo>
                  <a:cubicBezTo>
                    <a:pt x="331" y="8"/>
                    <a:pt x="329" y="9"/>
                    <a:pt x="328" y="9"/>
                  </a:cubicBezTo>
                  <a:cubicBezTo>
                    <a:pt x="326" y="9"/>
                    <a:pt x="323" y="7"/>
                    <a:pt x="322" y="6"/>
                  </a:cubicBezTo>
                  <a:cubicBezTo>
                    <a:pt x="321" y="4"/>
                    <a:pt x="320" y="3"/>
                    <a:pt x="318" y="4"/>
                  </a:cubicBezTo>
                  <a:cubicBezTo>
                    <a:pt x="316" y="6"/>
                    <a:pt x="315" y="4"/>
                    <a:pt x="314" y="3"/>
                  </a:cubicBezTo>
                  <a:cubicBezTo>
                    <a:pt x="314" y="2"/>
                    <a:pt x="312" y="2"/>
                    <a:pt x="311" y="2"/>
                  </a:cubicBezTo>
                  <a:cubicBezTo>
                    <a:pt x="310" y="1"/>
                    <a:pt x="308" y="2"/>
                    <a:pt x="307" y="2"/>
                  </a:cubicBezTo>
                  <a:cubicBezTo>
                    <a:pt x="306" y="1"/>
                    <a:pt x="305" y="1"/>
                    <a:pt x="304" y="1"/>
                  </a:cubicBezTo>
                  <a:cubicBezTo>
                    <a:pt x="303" y="1"/>
                    <a:pt x="302" y="1"/>
                    <a:pt x="301" y="1"/>
                  </a:cubicBezTo>
                  <a:cubicBezTo>
                    <a:pt x="299" y="2"/>
                    <a:pt x="297" y="1"/>
                    <a:pt x="295" y="1"/>
                  </a:cubicBezTo>
                  <a:cubicBezTo>
                    <a:pt x="294" y="1"/>
                    <a:pt x="292" y="1"/>
                    <a:pt x="292" y="3"/>
                  </a:cubicBezTo>
                  <a:cubicBezTo>
                    <a:pt x="292" y="4"/>
                    <a:pt x="293" y="5"/>
                    <a:pt x="292" y="6"/>
                  </a:cubicBezTo>
                  <a:cubicBezTo>
                    <a:pt x="292" y="7"/>
                    <a:pt x="292" y="8"/>
                    <a:pt x="292" y="8"/>
                  </a:cubicBezTo>
                  <a:cubicBezTo>
                    <a:pt x="290" y="5"/>
                    <a:pt x="288" y="0"/>
                    <a:pt x="286" y="4"/>
                  </a:cubicBezTo>
                  <a:cubicBezTo>
                    <a:pt x="285" y="5"/>
                    <a:pt x="285" y="5"/>
                    <a:pt x="284" y="6"/>
                  </a:cubicBezTo>
                  <a:cubicBezTo>
                    <a:pt x="283" y="6"/>
                    <a:pt x="282" y="7"/>
                    <a:pt x="282" y="8"/>
                  </a:cubicBezTo>
                  <a:cubicBezTo>
                    <a:pt x="282" y="9"/>
                    <a:pt x="284" y="10"/>
                    <a:pt x="282" y="12"/>
                  </a:cubicBezTo>
                  <a:cubicBezTo>
                    <a:pt x="281" y="12"/>
                    <a:pt x="281" y="13"/>
                    <a:pt x="281" y="14"/>
                  </a:cubicBezTo>
                  <a:cubicBezTo>
                    <a:pt x="281" y="14"/>
                    <a:pt x="281" y="15"/>
                    <a:pt x="282" y="15"/>
                  </a:cubicBezTo>
                  <a:cubicBezTo>
                    <a:pt x="282" y="15"/>
                    <a:pt x="284" y="17"/>
                    <a:pt x="283" y="17"/>
                  </a:cubicBezTo>
                  <a:cubicBezTo>
                    <a:pt x="281" y="17"/>
                    <a:pt x="280" y="17"/>
                    <a:pt x="279" y="16"/>
                  </a:cubicBezTo>
                  <a:cubicBezTo>
                    <a:pt x="277" y="16"/>
                    <a:pt x="274" y="15"/>
                    <a:pt x="273" y="17"/>
                  </a:cubicBezTo>
                  <a:cubicBezTo>
                    <a:pt x="272" y="18"/>
                    <a:pt x="272" y="21"/>
                    <a:pt x="273" y="22"/>
                  </a:cubicBezTo>
                  <a:cubicBezTo>
                    <a:pt x="274" y="23"/>
                    <a:pt x="276" y="23"/>
                    <a:pt x="277" y="24"/>
                  </a:cubicBezTo>
                  <a:cubicBezTo>
                    <a:pt x="278" y="25"/>
                    <a:pt x="278" y="26"/>
                    <a:pt x="279" y="27"/>
                  </a:cubicBezTo>
                  <a:cubicBezTo>
                    <a:pt x="277" y="27"/>
                    <a:pt x="276" y="26"/>
                    <a:pt x="275" y="26"/>
                  </a:cubicBezTo>
                  <a:cubicBezTo>
                    <a:pt x="273" y="26"/>
                    <a:pt x="272" y="24"/>
                    <a:pt x="271" y="23"/>
                  </a:cubicBezTo>
                  <a:cubicBezTo>
                    <a:pt x="270" y="21"/>
                    <a:pt x="269" y="20"/>
                    <a:pt x="267" y="21"/>
                  </a:cubicBezTo>
                  <a:cubicBezTo>
                    <a:pt x="267" y="21"/>
                    <a:pt x="267" y="21"/>
                    <a:pt x="267" y="21"/>
                  </a:cubicBezTo>
                  <a:cubicBezTo>
                    <a:pt x="267" y="21"/>
                    <a:pt x="267" y="21"/>
                    <a:pt x="267" y="21"/>
                  </a:cubicBezTo>
                  <a:cubicBezTo>
                    <a:pt x="267" y="22"/>
                    <a:pt x="267" y="22"/>
                    <a:pt x="267" y="22"/>
                  </a:cubicBezTo>
                  <a:cubicBezTo>
                    <a:pt x="267" y="22"/>
                    <a:pt x="267" y="23"/>
                    <a:pt x="267" y="23"/>
                  </a:cubicBezTo>
                  <a:cubicBezTo>
                    <a:pt x="268" y="24"/>
                    <a:pt x="268" y="25"/>
                    <a:pt x="268" y="26"/>
                  </a:cubicBezTo>
                  <a:cubicBezTo>
                    <a:pt x="269" y="28"/>
                    <a:pt x="268" y="29"/>
                    <a:pt x="268" y="30"/>
                  </a:cubicBezTo>
                  <a:cubicBezTo>
                    <a:pt x="268" y="30"/>
                    <a:pt x="267" y="31"/>
                    <a:pt x="267" y="31"/>
                  </a:cubicBezTo>
                  <a:cubicBezTo>
                    <a:pt x="267" y="31"/>
                    <a:pt x="267" y="32"/>
                    <a:pt x="267" y="32"/>
                  </a:cubicBezTo>
                  <a:cubicBezTo>
                    <a:pt x="267" y="28"/>
                    <a:pt x="267" y="25"/>
                    <a:pt x="265" y="22"/>
                  </a:cubicBezTo>
                  <a:cubicBezTo>
                    <a:pt x="265" y="21"/>
                    <a:pt x="264" y="17"/>
                    <a:pt x="262" y="17"/>
                  </a:cubicBezTo>
                  <a:cubicBezTo>
                    <a:pt x="261" y="17"/>
                    <a:pt x="261" y="18"/>
                    <a:pt x="261" y="18"/>
                  </a:cubicBezTo>
                  <a:cubicBezTo>
                    <a:pt x="261" y="19"/>
                    <a:pt x="261" y="19"/>
                    <a:pt x="260" y="20"/>
                  </a:cubicBezTo>
                  <a:cubicBezTo>
                    <a:pt x="260" y="20"/>
                    <a:pt x="258" y="20"/>
                    <a:pt x="259" y="19"/>
                  </a:cubicBezTo>
                  <a:cubicBezTo>
                    <a:pt x="259" y="18"/>
                    <a:pt x="258" y="17"/>
                    <a:pt x="258" y="16"/>
                  </a:cubicBezTo>
                  <a:cubicBezTo>
                    <a:pt x="258" y="16"/>
                    <a:pt x="258" y="16"/>
                    <a:pt x="257" y="15"/>
                  </a:cubicBezTo>
                  <a:cubicBezTo>
                    <a:pt x="257" y="15"/>
                    <a:pt x="257" y="14"/>
                    <a:pt x="257" y="14"/>
                  </a:cubicBezTo>
                  <a:cubicBezTo>
                    <a:pt x="256" y="12"/>
                    <a:pt x="253" y="13"/>
                    <a:pt x="252" y="13"/>
                  </a:cubicBezTo>
                  <a:cubicBezTo>
                    <a:pt x="250" y="15"/>
                    <a:pt x="246" y="15"/>
                    <a:pt x="245" y="18"/>
                  </a:cubicBezTo>
                  <a:cubicBezTo>
                    <a:pt x="245" y="19"/>
                    <a:pt x="244" y="20"/>
                    <a:pt x="244" y="19"/>
                  </a:cubicBezTo>
                  <a:cubicBezTo>
                    <a:pt x="243" y="18"/>
                    <a:pt x="243" y="18"/>
                    <a:pt x="243" y="18"/>
                  </a:cubicBezTo>
                  <a:cubicBezTo>
                    <a:pt x="242" y="18"/>
                    <a:pt x="241" y="18"/>
                    <a:pt x="241" y="19"/>
                  </a:cubicBezTo>
                  <a:cubicBezTo>
                    <a:pt x="239" y="20"/>
                    <a:pt x="242" y="22"/>
                    <a:pt x="243" y="24"/>
                  </a:cubicBezTo>
                  <a:cubicBezTo>
                    <a:pt x="242" y="25"/>
                    <a:pt x="240" y="27"/>
                    <a:pt x="242" y="29"/>
                  </a:cubicBezTo>
                  <a:cubicBezTo>
                    <a:pt x="243" y="30"/>
                    <a:pt x="245" y="29"/>
                    <a:pt x="246" y="29"/>
                  </a:cubicBezTo>
                  <a:cubicBezTo>
                    <a:pt x="246" y="29"/>
                    <a:pt x="246" y="29"/>
                    <a:pt x="246" y="29"/>
                  </a:cubicBezTo>
                  <a:cubicBezTo>
                    <a:pt x="248" y="28"/>
                    <a:pt x="249" y="29"/>
                    <a:pt x="250" y="31"/>
                  </a:cubicBezTo>
                  <a:cubicBezTo>
                    <a:pt x="251" y="32"/>
                    <a:pt x="252" y="32"/>
                    <a:pt x="253" y="33"/>
                  </a:cubicBezTo>
                  <a:cubicBezTo>
                    <a:pt x="255" y="35"/>
                    <a:pt x="254" y="37"/>
                    <a:pt x="254" y="40"/>
                  </a:cubicBezTo>
                  <a:cubicBezTo>
                    <a:pt x="254" y="41"/>
                    <a:pt x="254" y="42"/>
                    <a:pt x="255" y="43"/>
                  </a:cubicBezTo>
                  <a:cubicBezTo>
                    <a:pt x="255" y="45"/>
                    <a:pt x="256" y="45"/>
                    <a:pt x="257" y="46"/>
                  </a:cubicBezTo>
                  <a:cubicBezTo>
                    <a:pt x="257" y="48"/>
                    <a:pt x="257" y="50"/>
                    <a:pt x="259" y="51"/>
                  </a:cubicBezTo>
                  <a:cubicBezTo>
                    <a:pt x="261" y="52"/>
                    <a:pt x="263" y="52"/>
                    <a:pt x="263" y="55"/>
                  </a:cubicBezTo>
                  <a:cubicBezTo>
                    <a:pt x="263" y="55"/>
                    <a:pt x="263" y="56"/>
                    <a:pt x="263" y="56"/>
                  </a:cubicBezTo>
                  <a:cubicBezTo>
                    <a:pt x="261" y="54"/>
                    <a:pt x="259" y="53"/>
                    <a:pt x="257" y="53"/>
                  </a:cubicBezTo>
                  <a:cubicBezTo>
                    <a:pt x="256" y="53"/>
                    <a:pt x="255" y="53"/>
                    <a:pt x="254" y="52"/>
                  </a:cubicBezTo>
                  <a:cubicBezTo>
                    <a:pt x="254" y="52"/>
                    <a:pt x="254" y="52"/>
                    <a:pt x="254" y="52"/>
                  </a:cubicBezTo>
                  <a:cubicBezTo>
                    <a:pt x="253" y="50"/>
                    <a:pt x="253" y="49"/>
                    <a:pt x="252" y="47"/>
                  </a:cubicBezTo>
                  <a:cubicBezTo>
                    <a:pt x="252" y="46"/>
                    <a:pt x="253" y="44"/>
                    <a:pt x="253" y="43"/>
                  </a:cubicBezTo>
                  <a:cubicBezTo>
                    <a:pt x="253" y="41"/>
                    <a:pt x="252" y="40"/>
                    <a:pt x="251" y="38"/>
                  </a:cubicBezTo>
                  <a:cubicBezTo>
                    <a:pt x="251" y="36"/>
                    <a:pt x="250" y="36"/>
                    <a:pt x="249" y="35"/>
                  </a:cubicBezTo>
                  <a:cubicBezTo>
                    <a:pt x="248" y="32"/>
                    <a:pt x="245" y="33"/>
                    <a:pt x="242" y="33"/>
                  </a:cubicBezTo>
                  <a:cubicBezTo>
                    <a:pt x="242" y="33"/>
                    <a:pt x="242" y="33"/>
                    <a:pt x="242" y="33"/>
                  </a:cubicBezTo>
                  <a:cubicBezTo>
                    <a:pt x="241" y="34"/>
                    <a:pt x="237" y="32"/>
                    <a:pt x="236" y="34"/>
                  </a:cubicBezTo>
                  <a:cubicBezTo>
                    <a:pt x="235" y="36"/>
                    <a:pt x="238" y="38"/>
                    <a:pt x="236" y="40"/>
                  </a:cubicBezTo>
                  <a:cubicBezTo>
                    <a:pt x="236" y="40"/>
                    <a:pt x="236" y="40"/>
                    <a:pt x="235" y="40"/>
                  </a:cubicBezTo>
                  <a:cubicBezTo>
                    <a:pt x="234" y="39"/>
                    <a:pt x="232" y="38"/>
                    <a:pt x="231" y="36"/>
                  </a:cubicBezTo>
                  <a:cubicBezTo>
                    <a:pt x="231" y="36"/>
                    <a:pt x="230" y="35"/>
                    <a:pt x="229" y="35"/>
                  </a:cubicBezTo>
                  <a:cubicBezTo>
                    <a:pt x="229" y="35"/>
                    <a:pt x="229" y="35"/>
                    <a:pt x="228" y="35"/>
                  </a:cubicBezTo>
                  <a:cubicBezTo>
                    <a:pt x="227" y="35"/>
                    <a:pt x="227" y="36"/>
                    <a:pt x="226" y="35"/>
                  </a:cubicBezTo>
                  <a:cubicBezTo>
                    <a:pt x="225" y="34"/>
                    <a:pt x="223" y="35"/>
                    <a:pt x="222" y="35"/>
                  </a:cubicBezTo>
                  <a:cubicBezTo>
                    <a:pt x="222" y="35"/>
                    <a:pt x="221" y="35"/>
                    <a:pt x="221" y="35"/>
                  </a:cubicBezTo>
                  <a:cubicBezTo>
                    <a:pt x="221" y="36"/>
                    <a:pt x="222" y="37"/>
                    <a:pt x="222" y="38"/>
                  </a:cubicBezTo>
                  <a:cubicBezTo>
                    <a:pt x="223" y="40"/>
                    <a:pt x="223" y="43"/>
                    <a:pt x="223" y="45"/>
                  </a:cubicBezTo>
                  <a:cubicBezTo>
                    <a:pt x="224" y="45"/>
                    <a:pt x="224" y="46"/>
                    <a:pt x="224" y="46"/>
                  </a:cubicBezTo>
                  <a:cubicBezTo>
                    <a:pt x="225" y="48"/>
                    <a:pt x="224" y="49"/>
                    <a:pt x="224" y="50"/>
                  </a:cubicBezTo>
                  <a:cubicBezTo>
                    <a:pt x="224" y="51"/>
                    <a:pt x="224" y="53"/>
                    <a:pt x="225" y="54"/>
                  </a:cubicBezTo>
                  <a:cubicBezTo>
                    <a:pt x="226" y="55"/>
                    <a:pt x="227" y="56"/>
                    <a:pt x="228" y="57"/>
                  </a:cubicBezTo>
                  <a:cubicBezTo>
                    <a:pt x="228" y="57"/>
                    <a:pt x="228" y="58"/>
                    <a:pt x="228" y="58"/>
                  </a:cubicBezTo>
                  <a:cubicBezTo>
                    <a:pt x="228" y="59"/>
                    <a:pt x="228" y="60"/>
                    <a:pt x="229" y="61"/>
                  </a:cubicBezTo>
                  <a:cubicBezTo>
                    <a:pt x="230" y="62"/>
                    <a:pt x="230" y="63"/>
                    <a:pt x="230" y="65"/>
                  </a:cubicBezTo>
                  <a:cubicBezTo>
                    <a:pt x="231" y="65"/>
                    <a:pt x="231" y="65"/>
                    <a:pt x="231" y="65"/>
                  </a:cubicBezTo>
                  <a:cubicBezTo>
                    <a:pt x="231" y="69"/>
                    <a:pt x="231" y="70"/>
                    <a:pt x="234" y="70"/>
                  </a:cubicBezTo>
                  <a:cubicBezTo>
                    <a:pt x="234" y="71"/>
                    <a:pt x="234" y="72"/>
                    <a:pt x="234" y="72"/>
                  </a:cubicBezTo>
                  <a:cubicBezTo>
                    <a:pt x="236" y="75"/>
                    <a:pt x="238" y="77"/>
                    <a:pt x="239" y="80"/>
                  </a:cubicBezTo>
                  <a:cubicBezTo>
                    <a:pt x="236" y="80"/>
                    <a:pt x="234" y="78"/>
                    <a:pt x="231" y="77"/>
                  </a:cubicBezTo>
                  <a:cubicBezTo>
                    <a:pt x="231" y="77"/>
                    <a:pt x="230" y="77"/>
                    <a:pt x="230" y="77"/>
                  </a:cubicBezTo>
                  <a:cubicBezTo>
                    <a:pt x="228" y="77"/>
                    <a:pt x="228" y="76"/>
                    <a:pt x="227" y="76"/>
                  </a:cubicBezTo>
                  <a:cubicBezTo>
                    <a:pt x="226" y="76"/>
                    <a:pt x="225" y="76"/>
                    <a:pt x="225" y="76"/>
                  </a:cubicBezTo>
                  <a:cubicBezTo>
                    <a:pt x="223" y="77"/>
                    <a:pt x="224" y="78"/>
                    <a:pt x="222" y="78"/>
                  </a:cubicBezTo>
                  <a:cubicBezTo>
                    <a:pt x="218" y="77"/>
                    <a:pt x="216" y="71"/>
                    <a:pt x="216" y="68"/>
                  </a:cubicBezTo>
                  <a:cubicBezTo>
                    <a:pt x="216" y="67"/>
                    <a:pt x="216" y="66"/>
                    <a:pt x="215" y="66"/>
                  </a:cubicBezTo>
                  <a:cubicBezTo>
                    <a:pt x="213" y="64"/>
                    <a:pt x="213" y="63"/>
                    <a:pt x="215" y="60"/>
                  </a:cubicBezTo>
                  <a:cubicBezTo>
                    <a:pt x="216" y="58"/>
                    <a:pt x="216" y="57"/>
                    <a:pt x="215" y="55"/>
                  </a:cubicBezTo>
                  <a:cubicBezTo>
                    <a:pt x="214" y="53"/>
                    <a:pt x="213" y="50"/>
                    <a:pt x="211" y="48"/>
                  </a:cubicBezTo>
                  <a:cubicBezTo>
                    <a:pt x="210" y="48"/>
                    <a:pt x="210" y="47"/>
                    <a:pt x="209" y="46"/>
                  </a:cubicBezTo>
                  <a:cubicBezTo>
                    <a:pt x="209" y="46"/>
                    <a:pt x="209" y="46"/>
                    <a:pt x="209" y="46"/>
                  </a:cubicBezTo>
                  <a:cubicBezTo>
                    <a:pt x="209" y="44"/>
                    <a:pt x="207" y="41"/>
                    <a:pt x="206" y="40"/>
                  </a:cubicBezTo>
                  <a:cubicBezTo>
                    <a:pt x="203" y="38"/>
                    <a:pt x="197" y="37"/>
                    <a:pt x="199" y="42"/>
                  </a:cubicBezTo>
                  <a:cubicBezTo>
                    <a:pt x="200" y="44"/>
                    <a:pt x="200" y="46"/>
                    <a:pt x="199" y="48"/>
                  </a:cubicBezTo>
                  <a:cubicBezTo>
                    <a:pt x="198" y="49"/>
                    <a:pt x="198" y="49"/>
                    <a:pt x="198" y="50"/>
                  </a:cubicBezTo>
                  <a:cubicBezTo>
                    <a:pt x="198" y="51"/>
                    <a:pt x="198" y="53"/>
                    <a:pt x="198" y="54"/>
                  </a:cubicBezTo>
                  <a:cubicBezTo>
                    <a:pt x="199" y="56"/>
                    <a:pt x="200" y="57"/>
                    <a:pt x="199" y="60"/>
                  </a:cubicBezTo>
                  <a:cubicBezTo>
                    <a:pt x="199" y="61"/>
                    <a:pt x="198" y="61"/>
                    <a:pt x="197" y="62"/>
                  </a:cubicBezTo>
                  <a:cubicBezTo>
                    <a:pt x="197" y="62"/>
                    <a:pt x="197" y="63"/>
                    <a:pt x="197" y="64"/>
                  </a:cubicBezTo>
                  <a:cubicBezTo>
                    <a:pt x="198" y="65"/>
                    <a:pt x="198" y="67"/>
                    <a:pt x="195" y="67"/>
                  </a:cubicBezTo>
                  <a:cubicBezTo>
                    <a:pt x="195" y="67"/>
                    <a:pt x="194" y="66"/>
                    <a:pt x="193" y="66"/>
                  </a:cubicBezTo>
                  <a:cubicBezTo>
                    <a:pt x="191" y="66"/>
                    <a:pt x="190" y="65"/>
                    <a:pt x="188" y="65"/>
                  </a:cubicBezTo>
                  <a:cubicBezTo>
                    <a:pt x="188" y="65"/>
                    <a:pt x="188" y="66"/>
                    <a:pt x="188" y="66"/>
                  </a:cubicBezTo>
                  <a:cubicBezTo>
                    <a:pt x="188" y="67"/>
                    <a:pt x="188" y="68"/>
                    <a:pt x="188" y="69"/>
                  </a:cubicBezTo>
                  <a:cubicBezTo>
                    <a:pt x="186" y="69"/>
                    <a:pt x="185" y="68"/>
                    <a:pt x="184" y="66"/>
                  </a:cubicBezTo>
                  <a:cubicBezTo>
                    <a:pt x="183" y="65"/>
                    <a:pt x="183" y="64"/>
                    <a:pt x="183" y="63"/>
                  </a:cubicBezTo>
                  <a:cubicBezTo>
                    <a:pt x="183" y="62"/>
                    <a:pt x="183" y="61"/>
                    <a:pt x="182" y="60"/>
                  </a:cubicBezTo>
                  <a:cubicBezTo>
                    <a:pt x="182" y="59"/>
                    <a:pt x="181" y="59"/>
                    <a:pt x="181" y="58"/>
                  </a:cubicBezTo>
                  <a:cubicBezTo>
                    <a:pt x="181" y="57"/>
                    <a:pt x="180" y="57"/>
                    <a:pt x="180" y="57"/>
                  </a:cubicBezTo>
                  <a:cubicBezTo>
                    <a:pt x="179" y="58"/>
                    <a:pt x="178" y="59"/>
                    <a:pt x="178" y="60"/>
                  </a:cubicBezTo>
                  <a:cubicBezTo>
                    <a:pt x="177" y="61"/>
                    <a:pt x="177" y="62"/>
                    <a:pt x="177" y="62"/>
                  </a:cubicBezTo>
                  <a:cubicBezTo>
                    <a:pt x="177" y="64"/>
                    <a:pt x="176" y="65"/>
                    <a:pt x="175" y="66"/>
                  </a:cubicBezTo>
                  <a:cubicBezTo>
                    <a:pt x="173" y="68"/>
                    <a:pt x="172" y="71"/>
                    <a:pt x="170" y="72"/>
                  </a:cubicBezTo>
                  <a:cubicBezTo>
                    <a:pt x="169" y="73"/>
                    <a:pt x="167" y="76"/>
                    <a:pt x="165" y="77"/>
                  </a:cubicBezTo>
                  <a:cubicBezTo>
                    <a:pt x="165" y="76"/>
                    <a:pt x="166" y="74"/>
                    <a:pt x="166" y="73"/>
                  </a:cubicBezTo>
                  <a:cubicBezTo>
                    <a:pt x="167" y="71"/>
                    <a:pt x="167" y="69"/>
                    <a:pt x="168" y="67"/>
                  </a:cubicBezTo>
                  <a:cubicBezTo>
                    <a:pt x="170" y="65"/>
                    <a:pt x="173" y="62"/>
                    <a:pt x="173" y="60"/>
                  </a:cubicBezTo>
                  <a:cubicBezTo>
                    <a:pt x="173" y="58"/>
                    <a:pt x="173" y="56"/>
                    <a:pt x="174" y="54"/>
                  </a:cubicBezTo>
                  <a:cubicBezTo>
                    <a:pt x="174" y="53"/>
                    <a:pt x="175" y="52"/>
                    <a:pt x="175" y="50"/>
                  </a:cubicBezTo>
                  <a:cubicBezTo>
                    <a:pt x="175" y="48"/>
                    <a:pt x="176" y="47"/>
                    <a:pt x="177" y="45"/>
                  </a:cubicBezTo>
                  <a:cubicBezTo>
                    <a:pt x="177" y="44"/>
                    <a:pt x="177" y="42"/>
                    <a:pt x="177" y="41"/>
                  </a:cubicBezTo>
                  <a:cubicBezTo>
                    <a:pt x="177" y="39"/>
                    <a:pt x="177" y="37"/>
                    <a:pt x="176" y="37"/>
                  </a:cubicBezTo>
                  <a:cubicBezTo>
                    <a:pt x="174" y="37"/>
                    <a:pt x="173" y="38"/>
                    <a:pt x="172" y="38"/>
                  </a:cubicBezTo>
                  <a:cubicBezTo>
                    <a:pt x="170" y="38"/>
                    <a:pt x="169" y="38"/>
                    <a:pt x="168" y="38"/>
                  </a:cubicBezTo>
                  <a:cubicBezTo>
                    <a:pt x="167" y="38"/>
                    <a:pt x="167" y="39"/>
                    <a:pt x="167" y="39"/>
                  </a:cubicBezTo>
                  <a:cubicBezTo>
                    <a:pt x="167" y="40"/>
                    <a:pt x="167" y="40"/>
                    <a:pt x="167" y="41"/>
                  </a:cubicBezTo>
                  <a:cubicBezTo>
                    <a:pt x="168" y="42"/>
                    <a:pt x="167" y="45"/>
                    <a:pt x="166" y="43"/>
                  </a:cubicBezTo>
                  <a:cubicBezTo>
                    <a:pt x="165" y="42"/>
                    <a:pt x="165" y="40"/>
                    <a:pt x="163" y="40"/>
                  </a:cubicBezTo>
                  <a:cubicBezTo>
                    <a:pt x="162" y="41"/>
                    <a:pt x="160" y="42"/>
                    <a:pt x="161" y="44"/>
                  </a:cubicBezTo>
                  <a:cubicBezTo>
                    <a:pt x="161" y="46"/>
                    <a:pt x="162" y="48"/>
                    <a:pt x="159" y="49"/>
                  </a:cubicBezTo>
                  <a:cubicBezTo>
                    <a:pt x="156" y="49"/>
                    <a:pt x="158" y="45"/>
                    <a:pt x="158" y="44"/>
                  </a:cubicBezTo>
                  <a:cubicBezTo>
                    <a:pt x="158" y="41"/>
                    <a:pt x="156" y="42"/>
                    <a:pt x="155" y="42"/>
                  </a:cubicBezTo>
                  <a:cubicBezTo>
                    <a:pt x="153" y="42"/>
                    <a:pt x="152" y="43"/>
                    <a:pt x="150" y="43"/>
                  </a:cubicBezTo>
                  <a:cubicBezTo>
                    <a:pt x="147" y="44"/>
                    <a:pt x="146" y="44"/>
                    <a:pt x="143" y="44"/>
                  </a:cubicBezTo>
                  <a:cubicBezTo>
                    <a:pt x="142" y="43"/>
                    <a:pt x="140" y="44"/>
                    <a:pt x="139" y="44"/>
                  </a:cubicBezTo>
                  <a:cubicBezTo>
                    <a:pt x="138" y="44"/>
                    <a:pt x="137" y="44"/>
                    <a:pt x="136" y="44"/>
                  </a:cubicBezTo>
                  <a:cubicBezTo>
                    <a:pt x="134" y="45"/>
                    <a:pt x="135" y="48"/>
                    <a:pt x="136" y="49"/>
                  </a:cubicBezTo>
                  <a:cubicBezTo>
                    <a:pt x="137" y="51"/>
                    <a:pt x="138" y="52"/>
                    <a:pt x="137" y="54"/>
                  </a:cubicBezTo>
                  <a:cubicBezTo>
                    <a:pt x="137" y="55"/>
                    <a:pt x="136" y="57"/>
                    <a:pt x="136" y="58"/>
                  </a:cubicBezTo>
                  <a:cubicBezTo>
                    <a:pt x="135" y="59"/>
                    <a:pt x="137" y="62"/>
                    <a:pt x="138" y="63"/>
                  </a:cubicBezTo>
                  <a:cubicBezTo>
                    <a:pt x="140" y="64"/>
                    <a:pt x="139" y="67"/>
                    <a:pt x="139" y="68"/>
                  </a:cubicBezTo>
                  <a:cubicBezTo>
                    <a:pt x="139" y="69"/>
                    <a:pt x="139" y="70"/>
                    <a:pt x="139" y="70"/>
                  </a:cubicBezTo>
                  <a:cubicBezTo>
                    <a:pt x="137" y="69"/>
                    <a:pt x="136" y="68"/>
                    <a:pt x="135" y="67"/>
                  </a:cubicBezTo>
                  <a:cubicBezTo>
                    <a:pt x="134" y="66"/>
                    <a:pt x="133" y="66"/>
                    <a:pt x="133" y="65"/>
                  </a:cubicBezTo>
                  <a:cubicBezTo>
                    <a:pt x="132" y="63"/>
                    <a:pt x="132" y="62"/>
                    <a:pt x="131" y="60"/>
                  </a:cubicBezTo>
                  <a:cubicBezTo>
                    <a:pt x="132" y="59"/>
                    <a:pt x="133" y="57"/>
                    <a:pt x="132" y="55"/>
                  </a:cubicBezTo>
                  <a:cubicBezTo>
                    <a:pt x="132" y="54"/>
                    <a:pt x="130" y="52"/>
                    <a:pt x="129" y="51"/>
                  </a:cubicBezTo>
                  <a:cubicBezTo>
                    <a:pt x="127" y="49"/>
                    <a:pt x="126" y="50"/>
                    <a:pt x="123" y="51"/>
                  </a:cubicBezTo>
                  <a:cubicBezTo>
                    <a:pt x="122" y="51"/>
                    <a:pt x="121" y="51"/>
                    <a:pt x="120" y="53"/>
                  </a:cubicBezTo>
                  <a:cubicBezTo>
                    <a:pt x="120" y="54"/>
                    <a:pt x="121" y="55"/>
                    <a:pt x="121" y="56"/>
                  </a:cubicBezTo>
                  <a:cubicBezTo>
                    <a:pt x="121" y="58"/>
                    <a:pt x="121" y="60"/>
                    <a:pt x="120" y="61"/>
                  </a:cubicBezTo>
                  <a:cubicBezTo>
                    <a:pt x="120" y="61"/>
                    <a:pt x="119" y="61"/>
                    <a:pt x="119" y="61"/>
                  </a:cubicBezTo>
                  <a:cubicBezTo>
                    <a:pt x="119" y="62"/>
                    <a:pt x="119" y="63"/>
                    <a:pt x="119" y="63"/>
                  </a:cubicBezTo>
                  <a:cubicBezTo>
                    <a:pt x="121" y="67"/>
                    <a:pt x="120" y="70"/>
                    <a:pt x="116" y="70"/>
                  </a:cubicBezTo>
                  <a:cubicBezTo>
                    <a:pt x="115" y="70"/>
                    <a:pt x="114" y="71"/>
                    <a:pt x="114" y="73"/>
                  </a:cubicBezTo>
                  <a:cubicBezTo>
                    <a:pt x="114" y="76"/>
                    <a:pt x="112" y="78"/>
                    <a:pt x="109" y="78"/>
                  </a:cubicBezTo>
                  <a:cubicBezTo>
                    <a:pt x="107" y="78"/>
                    <a:pt x="106" y="75"/>
                    <a:pt x="105" y="74"/>
                  </a:cubicBezTo>
                  <a:cubicBezTo>
                    <a:pt x="104" y="72"/>
                    <a:pt x="103" y="73"/>
                    <a:pt x="102" y="74"/>
                  </a:cubicBezTo>
                  <a:cubicBezTo>
                    <a:pt x="100" y="75"/>
                    <a:pt x="101" y="78"/>
                    <a:pt x="101" y="80"/>
                  </a:cubicBezTo>
                  <a:cubicBezTo>
                    <a:pt x="101" y="82"/>
                    <a:pt x="101" y="84"/>
                    <a:pt x="100" y="85"/>
                  </a:cubicBezTo>
                  <a:cubicBezTo>
                    <a:pt x="100" y="85"/>
                    <a:pt x="98" y="87"/>
                    <a:pt x="98" y="86"/>
                  </a:cubicBezTo>
                  <a:cubicBezTo>
                    <a:pt x="98" y="86"/>
                    <a:pt x="98" y="85"/>
                    <a:pt x="99" y="84"/>
                  </a:cubicBezTo>
                  <a:cubicBezTo>
                    <a:pt x="99" y="82"/>
                    <a:pt x="98" y="78"/>
                    <a:pt x="98" y="76"/>
                  </a:cubicBezTo>
                  <a:cubicBezTo>
                    <a:pt x="98" y="75"/>
                    <a:pt x="97" y="73"/>
                    <a:pt x="96" y="73"/>
                  </a:cubicBezTo>
                  <a:cubicBezTo>
                    <a:pt x="96" y="73"/>
                    <a:pt x="95" y="74"/>
                    <a:pt x="95" y="74"/>
                  </a:cubicBezTo>
                  <a:cubicBezTo>
                    <a:pt x="94" y="75"/>
                    <a:pt x="92" y="75"/>
                    <a:pt x="91" y="76"/>
                  </a:cubicBezTo>
                  <a:cubicBezTo>
                    <a:pt x="88" y="77"/>
                    <a:pt x="89" y="80"/>
                    <a:pt x="88" y="82"/>
                  </a:cubicBezTo>
                  <a:cubicBezTo>
                    <a:pt x="87" y="82"/>
                    <a:pt x="85" y="82"/>
                    <a:pt x="83" y="84"/>
                  </a:cubicBezTo>
                  <a:cubicBezTo>
                    <a:pt x="83" y="84"/>
                    <a:pt x="83" y="85"/>
                    <a:pt x="83" y="85"/>
                  </a:cubicBezTo>
                  <a:cubicBezTo>
                    <a:pt x="85" y="87"/>
                    <a:pt x="80" y="86"/>
                    <a:pt x="79" y="86"/>
                  </a:cubicBezTo>
                  <a:cubicBezTo>
                    <a:pt x="78" y="86"/>
                    <a:pt x="77" y="87"/>
                    <a:pt x="76" y="87"/>
                  </a:cubicBezTo>
                  <a:cubicBezTo>
                    <a:pt x="75" y="88"/>
                    <a:pt x="75" y="90"/>
                    <a:pt x="74" y="91"/>
                  </a:cubicBezTo>
                  <a:cubicBezTo>
                    <a:pt x="73" y="91"/>
                    <a:pt x="72" y="91"/>
                    <a:pt x="71" y="92"/>
                  </a:cubicBezTo>
                  <a:cubicBezTo>
                    <a:pt x="71" y="92"/>
                    <a:pt x="71" y="93"/>
                    <a:pt x="71" y="93"/>
                  </a:cubicBezTo>
                  <a:cubicBezTo>
                    <a:pt x="71" y="95"/>
                    <a:pt x="71" y="96"/>
                    <a:pt x="69" y="97"/>
                  </a:cubicBezTo>
                  <a:cubicBezTo>
                    <a:pt x="67" y="98"/>
                    <a:pt x="67" y="100"/>
                    <a:pt x="67" y="103"/>
                  </a:cubicBezTo>
                  <a:cubicBezTo>
                    <a:pt x="67" y="105"/>
                    <a:pt x="70" y="106"/>
                    <a:pt x="71" y="105"/>
                  </a:cubicBezTo>
                  <a:cubicBezTo>
                    <a:pt x="72" y="105"/>
                    <a:pt x="74" y="104"/>
                    <a:pt x="75" y="105"/>
                  </a:cubicBezTo>
                  <a:cubicBezTo>
                    <a:pt x="75" y="105"/>
                    <a:pt x="76" y="107"/>
                    <a:pt x="77" y="107"/>
                  </a:cubicBezTo>
                  <a:cubicBezTo>
                    <a:pt x="79" y="107"/>
                    <a:pt x="80" y="106"/>
                    <a:pt x="81" y="104"/>
                  </a:cubicBezTo>
                  <a:cubicBezTo>
                    <a:pt x="82" y="104"/>
                    <a:pt x="82" y="104"/>
                    <a:pt x="83" y="105"/>
                  </a:cubicBezTo>
                  <a:cubicBezTo>
                    <a:pt x="84" y="105"/>
                    <a:pt x="85" y="105"/>
                    <a:pt x="86" y="105"/>
                  </a:cubicBezTo>
                  <a:cubicBezTo>
                    <a:pt x="87" y="105"/>
                    <a:pt x="88" y="104"/>
                    <a:pt x="88" y="103"/>
                  </a:cubicBezTo>
                  <a:cubicBezTo>
                    <a:pt x="89" y="103"/>
                    <a:pt x="90" y="103"/>
                    <a:pt x="90" y="103"/>
                  </a:cubicBezTo>
                  <a:cubicBezTo>
                    <a:pt x="90" y="103"/>
                    <a:pt x="90" y="103"/>
                    <a:pt x="90" y="103"/>
                  </a:cubicBezTo>
                  <a:cubicBezTo>
                    <a:pt x="90" y="103"/>
                    <a:pt x="90" y="103"/>
                    <a:pt x="90" y="104"/>
                  </a:cubicBezTo>
                  <a:cubicBezTo>
                    <a:pt x="89" y="104"/>
                    <a:pt x="89" y="105"/>
                    <a:pt x="89" y="105"/>
                  </a:cubicBezTo>
                  <a:cubicBezTo>
                    <a:pt x="88" y="106"/>
                    <a:pt x="88" y="106"/>
                    <a:pt x="87" y="106"/>
                  </a:cubicBezTo>
                  <a:cubicBezTo>
                    <a:pt x="87" y="107"/>
                    <a:pt x="87" y="107"/>
                    <a:pt x="85" y="108"/>
                  </a:cubicBezTo>
                  <a:cubicBezTo>
                    <a:pt x="85" y="108"/>
                    <a:pt x="84" y="108"/>
                    <a:pt x="84" y="108"/>
                  </a:cubicBezTo>
                  <a:cubicBezTo>
                    <a:pt x="84" y="108"/>
                    <a:pt x="83" y="108"/>
                    <a:pt x="82" y="109"/>
                  </a:cubicBezTo>
                  <a:cubicBezTo>
                    <a:pt x="82" y="109"/>
                    <a:pt x="82" y="109"/>
                    <a:pt x="82" y="109"/>
                  </a:cubicBezTo>
                  <a:cubicBezTo>
                    <a:pt x="81" y="109"/>
                    <a:pt x="81" y="109"/>
                    <a:pt x="80" y="109"/>
                  </a:cubicBezTo>
                  <a:cubicBezTo>
                    <a:pt x="79" y="110"/>
                    <a:pt x="79" y="110"/>
                    <a:pt x="80" y="110"/>
                  </a:cubicBezTo>
                  <a:cubicBezTo>
                    <a:pt x="81" y="111"/>
                    <a:pt x="82" y="111"/>
                    <a:pt x="83" y="111"/>
                  </a:cubicBezTo>
                  <a:cubicBezTo>
                    <a:pt x="83" y="111"/>
                    <a:pt x="84" y="111"/>
                    <a:pt x="84" y="112"/>
                  </a:cubicBezTo>
                  <a:cubicBezTo>
                    <a:pt x="84" y="112"/>
                    <a:pt x="84" y="113"/>
                    <a:pt x="83" y="113"/>
                  </a:cubicBezTo>
                  <a:cubicBezTo>
                    <a:pt x="82" y="114"/>
                    <a:pt x="81" y="114"/>
                    <a:pt x="79" y="115"/>
                  </a:cubicBezTo>
                  <a:cubicBezTo>
                    <a:pt x="79" y="115"/>
                    <a:pt x="78" y="115"/>
                    <a:pt x="78" y="116"/>
                  </a:cubicBezTo>
                  <a:cubicBezTo>
                    <a:pt x="77" y="118"/>
                    <a:pt x="79" y="120"/>
                    <a:pt x="77" y="121"/>
                  </a:cubicBezTo>
                  <a:cubicBezTo>
                    <a:pt x="76" y="122"/>
                    <a:pt x="76" y="123"/>
                    <a:pt x="76" y="123"/>
                  </a:cubicBezTo>
                  <a:cubicBezTo>
                    <a:pt x="75" y="124"/>
                    <a:pt x="74" y="125"/>
                    <a:pt x="73" y="126"/>
                  </a:cubicBezTo>
                  <a:cubicBezTo>
                    <a:pt x="72" y="127"/>
                    <a:pt x="73" y="129"/>
                    <a:pt x="71" y="129"/>
                  </a:cubicBezTo>
                  <a:cubicBezTo>
                    <a:pt x="70" y="130"/>
                    <a:pt x="70" y="130"/>
                    <a:pt x="69" y="131"/>
                  </a:cubicBezTo>
                  <a:cubicBezTo>
                    <a:pt x="68" y="132"/>
                    <a:pt x="68" y="135"/>
                    <a:pt x="66" y="136"/>
                  </a:cubicBezTo>
                  <a:cubicBezTo>
                    <a:pt x="65" y="136"/>
                    <a:pt x="61" y="134"/>
                    <a:pt x="60" y="134"/>
                  </a:cubicBezTo>
                  <a:cubicBezTo>
                    <a:pt x="59" y="133"/>
                    <a:pt x="59" y="133"/>
                    <a:pt x="58" y="132"/>
                  </a:cubicBezTo>
                  <a:cubicBezTo>
                    <a:pt x="56" y="132"/>
                    <a:pt x="56" y="133"/>
                    <a:pt x="54" y="133"/>
                  </a:cubicBezTo>
                  <a:cubicBezTo>
                    <a:pt x="52" y="133"/>
                    <a:pt x="50" y="132"/>
                    <a:pt x="47" y="132"/>
                  </a:cubicBezTo>
                  <a:cubicBezTo>
                    <a:pt x="45" y="132"/>
                    <a:pt x="43" y="134"/>
                    <a:pt x="41" y="134"/>
                  </a:cubicBezTo>
                  <a:cubicBezTo>
                    <a:pt x="40" y="134"/>
                    <a:pt x="40" y="135"/>
                    <a:pt x="40" y="135"/>
                  </a:cubicBezTo>
                  <a:cubicBezTo>
                    <a:pt x="40" y="138"/>
                    <a:pt x="37" y="137"/>
                    <a:pt x="36" y="137"/>
                  </a:cubicBezTo>
                  <a:cubicBezTo>
                    <a:pt x="33" y="138"/>
                    <a:pt x="30" y="140"/>
                    <a:pt x="27" y="140"/>
                  </a:cubicBezTo>
                  <a:cubicBezTo>
                    <a:pt x="25" y="140"/>
                    <a:pt x="24" y="141"/>
                    <a:pt x="23" y="142"/>
                  </a:cubicBezTo>
                  <a:cubicBezTo>
                    <a:pt x="21" y="143"/>
                    <a:pt x="19" y="140"/>
                    <a:pt x="18" y="141"/>
                  </a:cubicBezTo>
                  <a:cubicBezTo>
                    <a:pt x="17" y="142"/>
                    <a:pt x="17" y="143"/>
                    <a:pt x="15" y="143"/>
                  </a:cubicBezTo>
                  <a:cubicBezTo>
                    <a:pt x="14" y="143"/>
                    <a:pt x="13" y="142"/>
                    <a:pt x="13" y="143"/>
                  </a:cubicBezTo>
                  <a:cubicBezTo>
                    <a:pt x="12" y="143"/>
                    <a:pt x="12" y="143"/>
                    <a:pt x="11" y="143"/>
                  </a:cubicBezTo>
                  <a:cubicBezTo>
                    <a:pt x="11" y="145"/>
                    <a:pt x="8" y="145"/>
                    <a:pt x="7" y="145"/>
                  </a:cubicBezTo>
                  <a:cubicBezTo>
                    <a:pt x="6" y="145"/>
                    <a:pt x="6" y="146"/>
                    <a:pt x="7" y="146"/>
                  </a:cubicBezTo>
                  <a:cubicBezTo>
                    <a:pt x="8" y="146"/>
                    <a:pt x="9" y="146"/>
                    <a:pt x="9" y="147"/>
                  </a:cubicBezTo>
                  <a:cubicBezTo>
                    <a:pt x="10" y="148"/>
                    <a:pt x="9" y="149"/>
                    <a:pt x="8" y="149"/>
                  </a:cubicBezTo>
                  <a:cubicBezTo>
                    <a:pt x="8" y="149"/>
                    <a:pt x="7" y="150"/>
                    <a:pt x="7" y="150"/>
                  </a:cubicBezTo>
                  <a:cubicBezTo>
                    <a:pt x="6" y="150"/>
                    <a:pt x="5" y="152"/>
                    <a:pt x="6" y="152"/>
                  </a:cubicBezTo>
                  <a:cubicBezTo>
                    <a:pt x="5" y="153"/>
                    <a:pt x="5" y="153"/>
                    <a:pt x="5" y="153"/>
                  </a:cubicBezTo>
                  <a:cubicBezTo>
                    <a:pt x="4" y="154"/>
                    <a:pt x="4" y="154"/>
                    <a:pt x="4" y="155"/>
                  </a:cubicBezTo>
                  <a:cubicBezTo>
                    <a:pt x="4" y="155"/>
                    <a:pt x="4" y="155"/>
                    <a:pt x="4" y="155"/>
                  </a:cubicBezTo>
                  <a:cubicBezTo>
                    <a:pt x="5" y="155"/>
                    <a:pt x="6" y="156"/>
                    <a:pt x="8" y="156"/>
                  </a:cubicBezTo>
                  <a:cubicBezTo>
                    <a:pt x="10" y="157"/>
                    <a:pt x="8" y="159"/>
                    <a:pt x="9" y="160"/>
                  </a:cubicBezTo>
                  <a:cubicBezTo>
                    <a:pt x="10" y="161"/>
                    <a:pt x="13" y="161"/>
                    <a:pt x="13" y="163"/>
                  </a:cubicBezTo>
                  <a:cubicBezTo>
                    <a:pt x="13" y="164"/>
                    <a:pt x="11" y="166"/>
                    <a:pt x="13" y="167"/>
                  </a:cubicBezTo>
                  <a:cubicBezTo>
                    <a:pt x="16" y="168"/>
                    <a:pt x="19" y="166"/>
                    <a:pt x="21" y="165"/>
                  </a:cubicBezTo>
                  <a:cubicBezTo>
                    <a:pt x="21" y="167"/>
                    <a:pt x="18" y="169"/>
                    <a:pt x="18" y="170"/>
                  </a:cubicBezTo>
                  <a:cubicBezTo>
                    <a:pt x="18" y="171"/>
                    <a:pt x="18" y="171"/>
                    <a:pt x="18" y="171"/>
                  </a:cubicBezTo>
                  <a:cubicBezTo>
                    <a:pt x="20" y="171"/>
                    <a:pt x="21" y="171"/>
                    <a:pt x="22" y="171"/>
                  </a:cubicBezTo>
                  <a:cubicBezTo>
                    <a:pt x="23" y="170"/>
                    <a:pt x="23" y="170"/>
                    <a:pt x="24" y="170"/>
                  </a:cubicBezTo>
                  <a:cubicBezTo>
                    <a:pt x="22" y="171"/>
                    <a:pt x="20" y="172"/>
                    <a:pt x="20" y="174"/>
                  </a:cubicBezTo>
                  <a:cubicBezTo>
                    <a:pt x="20" y="174"/>
                    <a:pt x="20" y="175"/>
                    <a:pt x="20" y="175"/>
                  </a:cubicBezTo>
                  <a:cubicBezTo>
                    <a:pt x="21" y="176"/>
                    <a:pt x="22" y="176"/>
                    <a:pt x="23" y="177"/>
                  </a:cubicBezTo>
                  <a:cubicBezTo>
                    <a:pt x="24" y="177"/>
                    <a:pt x="25" y="178"/>
                    <a:pt x="26" y="178"/>
                  </a:cubicBezTo>
                  <a:cubicBezTo>
                    <a:pt x="29" y="178"/>
                    <a:pt x="28" y="174"/>
                    <a:pt x="28" y="172"/>
                  </a:cubicBezTo>
                  <a:cubicBezTo>
                    <a:pt x="29" y="172"/>
                    <a:pt x="30" y="173"/>
                    <a:pt x="30" y="174"/>
                  </a:cubicBezTo>
                  <a:cubicBezTo>
                    <a:pt x="30" y="174"/>
                    <a:pt x="30" y="174"/>
                    <a:pt x="30" y="175"/>
                  </a:cubicBezTo>
                  <a:cubicBezTo>
                    <a:pt x="32" y="176"/>
                    <a:pt x="33" y="175"/>
                    <a:pt x="34" y="176"/>
                  </a:cubicBezTo>
                  <a:cubicBezTo>
                    <a:pt x="35" y="176"/>
                    <a:pt x="36" y="177"/>
                    <a:pt x="37" y="177"/>
                  </a:cubicBezTo>
                  <a:cubicBezTo>
                    <a:pt x="39" y="177"/>
                    <a:pt x="40" y="175"/>
                    <a:pt x="43" y="176"/>
                  </a:cubicBezTo>
                  <a:cubicBezTo>
                    <a:pt x="44" y="177"/>
                    <a:pt x="44" y="177"/>
                    <a:pt x="45" y="178"/>
                  </a:cubicBezTo>
                  <a:cubicBezTo>
                    <a:pt x="45" y="180"/>
                    <a:pt x="44" y="180"/>
                    <a:pt x="43" y="180"/>
                  </a:cubicBezTo>
                  <a:cubicBezTo>
                    <a:pt x="43" y="181"/>
                    <a:pt x="43" y="181"/>
                    <a:pt x="43" y="182"/>
                  </a:cubicBezTo>
                  <a:cubicBezTo>
                    <a:pt x="43" y="183"/>
                    <a:pt x="43" y="183"/>
                    <a:pt x="43" y="183"/>
                  </a:cubicBezTo>
                  <a:cubicBezTo>
                    <a:pt x="45" y="185"/>
                    <a:pt x="42" y="185"/>
                    <a:pt x="41" y="184"/>
                  </a:cubicBezTo>
                  <a:cubicBezTo>
                    <a:pt x="39" y="184"/>
                    <a:pt x="37" y="183"/>
                    <a:pt x="36" y="182"/>
                  </a:cubicBezTo>
                  <a:cubicBezTo>
                    <a:pt x="35" y="181"/>
                    <a:pt x="34" y="182"/>
                    <a:pt x="32" y="182"/>
                  </a:cubicBezTo>
                  <a:cubicBezTo>
                    <a:pt x="30" y="182"/>
                    <a:pt x="28" y="182"/>
                    <a:pt x="27" y="182"/>
                  </a:cubicBezTo>
                  <a:cubicBezTo>
                    <a:pt x="25" y="181"/>
                    <a:pt x="24" y="183"/>
                    <a:pt x="25" y="184"/>
                  </a:cubicBezTo>
                  <a:cubicBezTo>
                    <a:pt x="26" y="185"/>
                    <a:pt x="28" y="185"/>
                    <a:pt x="29" y="186"/>
                  </a:cubicBezTo>
                  <a:cubicBezTo>
                    <a:pt x="31" y="187"/>
                    <a:pt x="32" y="186"/>
                    <a:pt x="34" y="187"/>
                  </a:cubicBezTo>
                  <a:cubicBezTo>
                    <a:pt x="34" y="187"/>
                    <a:pt x="36" y="188"/>
                    <a:pt x="36" y="188"/>
                  </a:cubicBezTo>
                  <a:cubicBezTo>
                    <a:pt x="37" y="189"/>
                    <a:pt x="39" y="189"/>
                    <a:pt x="40" y="189"/>
                  </a:cubicBezTo>
                  <a:cubicBezTo>
                    <a:pt x="40" y="189"/>
                    <a:pt x="40" y="189"/>
                    <a:pt x="40" y="189"/>
                  </a:cubicBezTo>
                  <a:cubicBezTo>
                    <a:pt x="39" y="190"/>
                    <a:pt x="39" y="190"/>
                    <a:pt x="38" y="190"/>
                  </a:cubicBezTo>
                  <a:cubicBezTo>
                    <a:pt x="36" y="190"/>
                    <a:pt x="34" y="189"/>
                    <a:pt x="33" y="189"/>
                  </a:cubicBezTo>
                  <a:cubicBezTo>
                    <a:pt x="32" y="189"/>
                    <a:pt x="29" y="190"/>
                    <a:pt x="29" y="189"/>
                  </a:cubicBezTo>
                  <a:cubicBezTo>
                    <a:pt x="29" y="189"/>
                    <a:pt x="28" y="188"/>
                    <a:pt x="28" y="188"/>
                  </a:cubicBezTo>
                  <a:cubicBezTo>
                    <a:pt x="27" y="188"/>
                    <a:pt x="27" y="187"/>
                    <a:pt x="26" y="187"/>
                  </a:cubicBezTo>
                  <a:cubicBezTo>
                    <a:pt x="25" y="186"/>
                    <a:pt x="23" y="186"/>
                    <a:pt x="21" y="186"/>
                  </a:cubicBezTo>
                  <a:cubicBezTo>
                    <a:pt x="20" y="186"/>
                    <a:pt x="17" y="186"/>
                    <a:pt x="16" y="185"/>
                  </a:cubicBezTo>
                  <a:cubicBezTo>
                    <a:pt x="15" y="184"/>
                    <a:pt x="14" y="183"/>
                    <a:pt x="13" y="184"/>
                  </a:cubicBezTo>
                  <a:cubicBezTo>
                    <a:pt x="10" y="184"/>
                    <a:pt x="11" y="186"/>
                    <a:pt x="9" y="187"/>
                  </a:cubicBezTo>
                  <a:cubicBezTo>
                    <a:pt x="8" y="188"/>
                    <a:pt x="7" y="189"/>
                    <a:pt x="8" y="191"/>
                  </a:cubicBezTo>
                  <a:cubicBezTo>
                    <a:pt x="10" y="192"/>
                    <a:pt x="8" y="195"/>
                    <a:pt x="11" y="195"/>
                  </a:cubicBezTo>
                  <a:cubicBezTo>
                    <a:pt x="13" y="196"/>
                    <a:pt x="14" y="193"/>
                    <a:pt x="16" y="192"/>
                  </a:cubicBezTo>
                  <a:cubicBezTo>
                    <a:pt x="16" y="193"/>
                    <a:pt x="15" y="196"/>
                    <a:pt x="14" y="197"/>
                  </a:cubicBezTo>
                  <a:cubicBezTo>
                    <a:pt x="14" y="197"/>
                    <a:pt x="13" y="198"/>
                    <a:pt x="14" y="199"/>
                  </a:cubicBezTo>
                  <a:cubicBezTo>
                    <a:pt x="16" y="200"/>
                    <a:pt x="18" y="199"/>
                    <a:pt x="19" y="200"/>
                  </a:cubicBezTo>
                  <a:cubicBezTo>
                    <a:pt x="20" y="201"/>
                    <a:pt x="22" y="200"/>
                    <a:pt x="23" y="200"/>
                  </a:cubicBezTo>
                  <a:cubicBezTo>
                    <a:pt x="23" y="201"/>
                    <a:pt x="23" y="202"/>
                    <a:pt x="23" y="202"/>
                  </a:cubicBezTo>
                  <a:cubicBezTo>
                    <a:pt x="22" y="202"/>
                    <a:pt x="22" y="202"/>
                    <a:pt x="22" y="202"/>
                  </a:cubicBezTo>
                  <a:cubicBezTo>
                    <a:pt x="22" y="205"/>
                    <a:pt x="17" y="204"/>
                    <a:pt x="15" y="205"/>
                  </a:cubicBezTo>
                  <a:cubicBezTo>
                    <a:pt x="14" y="206"/>
                    <a:pt x="12" y="208"/>
                    <a:pt x="12" y="209"/>
                  </a:cubicBezTo>
                  <a:cubicBezTo>
                    <a:pt x="12" y="210"/>
                    <a:pt x="12" y="210"/>
                    <a:pt x="13" y="210"/>
                  </a:cubicBezTo>
                  <a:cubicBezTo>
                    <a:pt x="15" y="210"/>
                    <a:pt x="16" y="212"/>
                    <a:pt x="17" y="214"/>
                  </a:cubicBezTo>
                  <a:cubicBezTo>
                    <a:pt x="18" y="214"/>
                    <a:pt x="18" y="215"/>
                    <a:pt x="19" y="216"/>
                  </a:cubicBezTo>
                  <a:cubicBezTo>
                    <a:pt x="20" y="217"/>
                    <a:pt x="20" y="218"/>
                    <a:pt x="20" y="219"/>
                  </a:cubicBezTo>
                  <a:cubicBezTo>
                    <a:pt x="21" y="221"/>
                    <a:pt x="22" y="221"/>
                    <a:pt x="23" y="222"/>
                  </a:cubicBezTo>
                  <a:cubicBezTo>
                    <a:pt x="24" y="223"/>
                    <a:pt x="26" y="224"/>
                    <a:pt x="26" y="224"/>
                  </a:cubicBezTo>
                  <a:cubicBezTo>
                    <a:pt x="27" y="225"/>
                    <a:pt x="27" y="225"/>
                    <a:pt x="27" y="224"/>
                  </a:cubicBezTo>
                  <a:cubicBezTo>
                    <a:pt x="28" y="224"/>
                    <a:pt x="29" y="221"/>
                    <a:pt x="28" y="220"/>
                  </a:cubicBezTo>
                  <a:cubicBezTo>
                    <a:pt x="26" y="219"/>
                    <a:pt x="28" y="217"/>
                    <a:pt x="29" y="217"/>
                  </a:cubicBezTo>
                  <a:cubicBezTo>
                    <a:pt x="30" y="216"/>
                    <a:pt x="30" y="215"/>
                    <a:pt x="31" y="215"/>
                  </a:cubicBezTo>
                  <a:cubicBezTo>
                    <a:pt x="31" y="215"/>
                    <a:pt x="31" y="215"/>
                    <a:pt x="31" y="216"/>
                  </a:cubicBezTo>
                  <a:cubicBezTo>
                    <a:pt x="31" y="216"/>
                    <a:pt x="31" y="217"/>
                    <a:pt x="31" y="218"/>
                  </a:cubicBezTo>
                  <a:cubicBezTo>
                    <a:pt x="31" y="218"/>
                    <a:pt x="31" y="219"/>
                    <a:pt x="32" y="219"/>
                  </a:cubicBezTo>
                  <a:cubicBezTo>
                    <a:pt x="34" y="219"/>
                    <a:pt x="35" y="218"/>
                    <a:pt x="37" y="218"/>
                  </a:cubicBezTo>
                  <a:cubicBezTo>
                    <a:pt x="37" y="220"/>
                    <a:pt x="37" y="221"/>
                    <a:pt x="38" y="223"/>
                  </a:cubicBezTo>
                  <a:cubicBezTo>
                    <a:pt x="38" y="223"/>
                    <a:pt x="38" y="223"/>
                    <a:pt x="38" y="223"/>
                  </a:cubicBezTo>
                  <a:cubicBezTo>
                    <a:pt x="40" y="223"/>
                    <a:pt x="40" y="221"/>
                    <a:pt x="41" y="219"/>
                  </a:cubicBezTo>
                  <a:cubicBezTo>
                    <a:pt x="41" y="219"/>
                    <a:pt x="41" y="220"/>
                    <a:pt x="42" y="221"/>
                  </a:cubicBezTo>
                  <a:cubicBezTo>
                    <a:pt x="42" y="221"/>
                    <a:pt x="43" y="221"/>
                    <a:pt x="43" y="221"/>
                  </a:cubicBezTo>
                  <a:cubicBezTo>
                    <a:pt x="44" y="221"/>
                    <a:pt x="45" y="221"/>
                    <a:pt x="45" y="221"/>
                  </a:cubicBezTo>
                  <a:cubicBezTo>
                    <a:pt x="47" y="220"/>
                    <a:pt x="46" y="218"/>
                    <a:pt x="49" y="218"/>
                  </a:cubicBezTo>
                  <a:cubicBezTo>
                    <a:pt x="50" y="219"/>
                    <a:pt x="51" y="219"/>
                    <a:pt x="51" y="219"/>
                  </a:cubicBezTo>
                  <a:cubicBezTo>
                    <a:pt x="51" y="219"/>
                    <a:pt x="51" y="220"/>
                    <a:pt x="51" y="221"/>
                  </a:cubicBezTo>
                  <a:cubicBezTo>
                    <a:pt x="51" y="221"/>
                    <a:pt x="52" y="222"/>
                    <a:pt x="52" y="221"/>
                  </a:cubicBezTo>
                  <a:cubicBezTo>
                    <a:pt x="53" y="220"/>
                    <a:pt x="53" y="219"/>
                    <a:pt x="54" y="219"/>
                  </a:cubicBezTo>
                  <a:cubicBezTo>
                    <a:pt x="56" y="217"/>
                    <a:pt x="59" y="220"/>
                    <a:pt x="60" y="221"/>
                  </a:cubicBezTo>
                  <a:cubicBezTo>
                    <a:pt x="61" y="222"/>
                    <a:pt x="62" y="223"/>
                    <a:pt x="64" y="223"/>
                  </a:cubicBezTo>
                  <a:cubicBezTo>
                    <a:pt x="65" y="223"/>
                    <a:pt x="66" y="222"/>
                    <a:pt x="67" y="222"/>
                  </a:cubicBezTo>
                  <a:cubicBezTo>
                    <a:pt x="69" y="222"/>
                    <a:pt x="69" y="224"/>
                    <a:pt x="70" y="225"/>
                  </a:cubicBezTo>
                  <a:cubicBezTo>
                    <a:pt x="71" y="226"/>
                    <a:pt x="71" y="226"/>
                    <a:pt x="72" y="227"/>
                  </a:cubicBezTo>
                  <a:cubicBezTo>
                    <a:pt x="72" y="228"/>
                    <a:pt x="74" y="227"/>
                    <a:pt x="75" y="228"/>
                  </a:cubicBezTo>
                  <a:cubicBezTo>
                    <a:pt x="76" y="229"/>
                    <a:pt x="76" y="231"/>
                    <a:pt x="78" y="232"/>
                  </a:cubicBezTo>
                  <a:cubicBezTo>
                    <a:pt x="80" y="232"/>
                    <a:pt x="81" y="231"/>
                    <a:pt x="82" y="233"/>
                  </a:cubicBezTo>
                  <a:cubicBezTo>
                    <a:pt x="83" y="234"/>
                    <a:pt x="84" y="234"/>
                    <a:pt x="85" y="234"/>
                  </a:cubicBezTo>
                  <a:cubicBezTo>
                    <a:pt x="86" y="235"/>
                    <a:pt x="90" y="237"/>
                    <a:pt x="89" y="240"/>
                  </a:cubicBezTo>
                  <a:cubicBezTo>
                    <a:pt x="88" y="241"/>
                    <a:pt x="88" y="241"/>
                    <a:pt x="87" y="242"/>
                  </a:cubicBezTo>
                  <a:cubicBezTo>
                    <a:pt x="87" y="244"/>
                    <a:pt x="90" y="246"/>
                    <a:pt x="87" y="248"/>
                  </a:cubicBezTo>
                  <a:cubicBezTo>
                    <a:pt x="86" y="249"/>
                    <a:pt x="84" y="250"/>
                    <a:pt x="84" y="251"/>
                  </a:cubicBezTo>
                  <a:cubicBezTo>
                    <a:pt x="85" y="253"/>
                    <a:pt x="86" y="254"/>
                    <a:pt x="88" y="255"/>
                  </a:cubicBezTo>
                  <a:cubicBezTo>
                    <a:pt x="88" y="256"/>
                    <a:pt x="89" y="257"/>
                    <a:pt x="90" y="257"/>
                  </a:cubicBezTo>
                  <a:cubicBezTo>
                    <a:pt x="91" y="258"/>
                    <a:pt x="90" y="260"/>
                    <a:pt x="90" y="261"/>
                  </a:cubicBezTo>
                  <a:cubicBezTo>
                    <a:pt x="90" y="262"/>
                    <a:pt x="91" y="263"/>
                    <a:pt x="92" y="265"/>
                  </a:cubicBezTo>
                  <a:cubicBezTo>
                    <a:pt x="93" y="265"/>
                    <a:pt x="93" y="265"/>
                    <a:pt x="94" y="265"/>
                  </a:cubicBezTo>
                  <a:cubicBezTo>
                    <a:pt x="94" y="266"/>
                    <a:pt x="94" y="267"/>
                    <a:pt x="95" y="268"/>
                  </a:cubicBezTo>
                  <a:cubicBezTo>
                    <a:pt x="95" y="269"/>
                    <a:pt x="95" y="269"/>
                    <a:pt x="96" y="270"/>
                  </a:cubicBezTo>
                  <a:cubicBezTo>
                    <a:pt x="97" y="272"/>
                    <a:pt x="95" y="273"/>
                    <a:pt x="94" y="275"/>
                  </a:cubicBezTo>
                  <a:cubicBezTo>
                    <a:pt x="94" y="275"/>
                    <a:pt x="92" y="277"/>
                    <a:pt x="91" y="278"/>
                  </a:cubicBezTo>
                  <a:cubicBezTo>
                    <a:pt x="90" y="279"/>
                    <a:pt x="90" y="279"/>
                    <a:pt x="90" y="279"/>
                  </a:cubicBezTo>
                  <a:cubicBezTo>
                    <a:pt x="89" y="280"/>
                    <a:pt x="90" y="280"/>
                    <a:pt x="90" y="280"/>
                  </a:cubicBezTo>
                  <a:cubicBezTo>
                    <a:pt x="91" y="280"/>
                    <a:pt x="91" y="280"/>
                    <a:pt x="92" y="279"/>
                  </a:cubicBezTo>
                  <a:cubicBezTo>
                    <a:pt x="93" y="278"/>
                    <a:pt x="96" y="277"/>
                    <a:pt x="96" y="279"/>
                  </a:cubicBezTo>
                  <a:cubicBezTo>
                    <a:pt x="96" y="280"/>
                    <a:pt x="96" y="281"/>
                    <a:pt x="97" y="282"/>
                  </a:cubicBezTo>
                  <a:cubicBezTo>
                    <a:pt x="97" y="284"/>
                    <a:pt x="98" y="286"/>
                    <a:pt x="96" y="288"/>
                  </a:cubicBezTo>
                  <a:cubicBezTo>
                    <a:pt x="96" y="289"/>
                    <a:pt x="96" y="289"/>
                    <a:pt x="96" y="289"/>
                  </a:cubicBezTo>
                  <a:cubicBezTo>
                    <a:pt x="97" y="291"/>
                    <a:pt x="97" y="291"/>
                    <a:pt x="97" y="292"/>
                  </a:cubicBezTo>
                  <a:cubicBezTo>
                    <a:pt x="97" y="294"/>
                    <a:pt x="96" y="295"/>
                    <a:pt x="96" y="296"/>
                  </a:cubicBezTo>
                  <a:cubicBezTo>
                    <a:pt x="96" y="297"/>
                    <a:pt x="96" y="297"/>
                    <a:pt x="96" y="298"/>
                  </a:cubicBezTo>
                  <a:cubicBezTo>
                    <a:pt x="97" y="298"/>
                    <a:pt x="97" y="298"/>
                    <a:pt x="98" y="298"/>
                  </a:cubicBezTo>
                  <a:cubicBezTo>
                    <a:pt x="98" y="299"/>
                    <a:pt x="99" y="299"/>
                    <a:pt x="99" y="300"/>
                  </a:cubicBezTo>
                  <a:cubicBezTo>
                    <a:pt x="98" y="301"/>
                    <a:pt x="98" y="302"/>
                    <a:pt x="98" y="304"/>
                  </a:cubicBezTo>
                  <a:cubicBezTo>
                    <a:pt x="97" y="304"/>
                    <a:pt x="97" y="305"/>
                    <a:pt x="97" y="305"/>
                  </a:cubicBezTo>
                  <a:cubicBezTo>
                    <a:pt x="97" y="306"/>
                    <a:pt x="97" y="306"/>
                    <a:pt x="96" y="306"/>
                  </a:cubicBezTo>
                  <a:cubicBezTo>
                    <a:pt x="96" y="307"/>
                    <a:pt x="96" y="307"/>
                    <a:pt x="96" y="308"/>
                  </a:cubicBezTo>
                  <a:cubicBezTo>
                    <a:pt x="96" y="309"/>
                    <a:pt x="97" y="309"/>
                    <a:pt x="98" y="309"/>
                  </a:cubicBezTo>
                  <a:cubicBezTo>
                    <a:pt x="99" y="309"/>
                    <a:pt x="100" y="310"/>
                    <a:pt x="100" y="312"/>
                  </a:cubicBezTo>
                  <a:cubicBezTo>
                    <a:pt x="100" y="312"/>
                    <a:pt x="101" y="314"/>
                    <a:pt x="100" y="314"/>
                  </a:cubicBezTo>
                  <a:cubicBezTo>
                    <a:pt x="98" y="315"/>
                    <a:pt x="99" y="318"/>
                    <a:pt x="99" y="319"/>
                  </a:cubicBezTo>
                  <a:cubicBezTo>
                    <a:pt x="98" y="320"/>
                    <a:pt x="96" y="320"/>
                    <a:pt x="96" y="321"/>
                  </a:cubicBezTo>
                  <a:cubicBezTo>
                    <a:pt x="95" y="321"/>
                    <a:pt x="95" y="321"/>
                    <a:pt x="95" y="321"/>
                  </a:cubicBezTo>
                  <a:cubicBezTo>
                    <a:pt x="94" y="321"/>
                    <a:pt x="94" y="321"/>
                    <a:pt x="94" y="321"/>
                  </a:cubicBezTo>
                  <a:cubicBezTo>
                    <a:pt x="93" y="321"/>
                    <a:pt x="93" y="321"/>
                    <a:pt x="93" y="322"/>
                  </a:cubicBezTo>
                  <a:cubicBezTo>
                    <a:pt x="92" y="322"/>
                    <a:pt x="92" y="322"/>
                    <a:pt x="92" y="322"/>
                  </a:cubicBezTo>
                  <a:cubicBezTo>
                    <a:pt x="92" y="322"/>
                    <a:pt x="92" y="323"/>
                    <a:pt x="92" y="323"/>
                  </a:cubicBezTo>
                  <a:cubicBezTo>
                    <a:pt x="93" y="324"/>
                    <a:pt x="93" y="324"/>
                    <a:pt x="94" y="324"/>
                  </a:cubicBezTo>
                  <a:cubicBezTo>
                    <a:pt x="94" y="324"/>
                    <a:pt x="95" y="324"/>
                    <a:pt x="95" y="324"/>
                  </a:cubicBezTo>
                  <a:cubicBezTo>
                    <a:pt x="96" y="324"/>
                    <a:pt x="96" y="323"/>
                    <a:pt x="96" y="323"/>
                  </a:cubicBezTo>
                  <a:cubicBezTo>
                    <a:pt x="96" y="323"/>
                    <a:pt x="96" y="322"/>
                    <a:pt x="96" y="322"/>
                  </a:cubicBezTo>
                  <a:cubicBezTo>
                    <a:pt x="96" y="322"/>
                    <a:pt x="96" y="322"/>
                    <a:pt x="96" y="322"/>
                  </a:cubicBezTo>
                  <a:cubicBezTo>
                    <a:pt x="97" y="323"/>
                    <a:pt x="96" y="325"/>
                    <a:pt x="95" y="326"/>
                  </a:cubicBezTo>
                  <a:cubicBezTo>
                    <a:pt x="94" y="327"/>
                    <a:pt x="93" y="328"/>
                    <a:pt x="92" y="329"/>
                  </a:cubicBezTo>
                  <a:cubicBezTo>
                    <a:pt x="91" y="331"/>
                    <a:pt x="92" y="332"/>
                    <a:pt x="94" y="332"/>
                  </a:cubicBezTo>
                  <a:cubicBezTo>
                    <a:pt x="93" y="334"/>
                    <a:pt x="91" y="335"/>
                    <a:pt x="89" y="336"/>
                  </a:cubicBezTo>
                  <a:cubicBezTo>
                    <a:pt x="88" y="336"/>
                    <a:pt x="87" y="337"/>
                    <a:pt x="87" y="338"/>
                  </a:cubicBezTo>
                  <a:cubicBezTo>
                    <a:pt x="88" y="341"/>
                    <a:pt x="90" y="342"/>
                    <a:pt x="91" y="344"/>
                  </a:cubicBezTo>
                  <a:cubicBezTo>
                    <a:pt x="91" y="345"/>
                    <a:pt x="92" y="346"/>
                    <a:pt x="93" y="347"/>
                  </a:cubicBezTo>
                  <a:cubicBezTo>
                    <a:pt x="95" y="347"/>
                    <a:pt x="97" y="346"/>
                    <a:pt x="98" y="346"/>
                  </a:cubicBezTo>
                  <a:cubicBezTo>
                    <a:pt x="99" y="345"/>
                    <a:pt x="101" y="344"/>
                    <a:pt x="102" y="343"/>
                  </a:cubicBezTo>
                  <a:cubicBezTo>
                    <a:pt x="103" y="342"/>
                    <a:pt x="102" y="339"/>
                    <a:pt x="104" y="339"/>
                  </a:cubicBezTo>
                  <a:cubicBezTo>
                    <a:pt x="105" y="339"/>
                    <a:pt x="106" y="337"/>
                    <a:pt x="108" y="338"/>
                  </a:cubicBezTo>
                  <a:cubicBezTo>
                    <a:pt x="108" y="338"/>
                    <a:pt x="108" y="338"/>
                    <a:pt x="108" y="339"/>
                  </a:cubicBezTo>
                  <a:cubicBezTo>
                    <a:pt x="108" y="339"/>
                    <a:pt x="108" y="339"/>
                    <a:pt x="108" y="339"/>
                  </a:cubicBezTo>
                  <a:cubicBezTo>
                    <a:pt x="110" y="339"/>
                    <a:pt x="111" y="340"/>
                    <a:pt x="113" y="341"/>
                  </a:cubicBezTo>
                  <a:cubicBezTo>
                    <a:pt x="114" y="341"/>
                    <a:pt x="115" y="341"/>
                    <a:pt x="117" y="341"/>
                  </a:cubicBezTo>
                  <a:cubicBezTo>
                    <a:pt x="115" y="342"/>
                    <a:pt x="114" y="342"/>
                    <a:pt x="112" y="343"/>
                  </a:cubicBezTo>
                  <a:cubicBezTo>
                    <a:pt x="111" y="344"/>
                    <a:pt x="111" y="344"/>
                    <a:pt x="111" y="345"/>
                  </a:cubicBezTo>
                  <a:cubicBezTo>
                    <a:pt x="111" y="347"/>
                    <a:pt x="113" y="347"/>
                    <a:pt x="115" y="347"/>
                  </a:cubicBezTo>
                  <a:cubicBezTo>
                    <a:pt x="113" y="348"/>
                    <a:pt x="111" y="349"/>
                    <a:pt x="111" y="353"/>
                  </a:cubicBezTo>
                  <a:cubicBezTo>
                    <a:pt x="111" y="353"/>
                    <a:pt x="111" y="353"/>
                    <a:pt x="112" y="353"/>
                  </a:cubicBezTo>
                  <a:cubicBezTo>
                    <a:pt x="113" y="352"/>
                    <a:pt x="115" y="351"/>
                    <a:pt x="117" y="350"/>
                  </a:cubicBezTo>
                  <a:cubicBezTo>
                    <a:pt x="117" y="351"/>
                    <a:pt x="117" y="351"/>
                    <a:pt x="117" y="352"/>
                  </a:cubicBezTo>
                  <a:cubicBezTo>
                    <a:pt x="116" y="352"/>
                    <a:pt x="115" y="353"/>
                    <a:pt x="114" y="354"/>
                  </a:cubicBezTo>
                  <a:cubicBezTo>
                    <a:pt x="114" y="355"/>
                    <a:pt x="114" y="355"/>
                    <a:pt x="115" y="355"/>
                  </a:cubicBezTo>
                  <a:cubicBezTo>
                    <a:pt x="115" y="356"/>
                    <a:pt x="115" y="358"/>
                    <a:pt x="116" y="359"/>
                  </a:cubicBezTo>
                  <a:cubicBezTo>
                    <a:pt x="116" y="361"/>
                    <a:pt x="117" y="363"/>
                    <a:pt x="118" y="364"/>
                  </a:cubicBezTo>
                  <a:cubicBezTo>
                    <a:pt x="119" y="365"/>
                    <a:pt x="118" y="366"/>
                    <a:pt x="119" y="367"/>
                  </a:cubicBezTo>
                  <a:cubicBezTo>
                    <a:pt x="119" y="367"/>
                    <a:pt x="119" y="367"/>
                    <a:pt x="119" y="367"/>
                  </a:cubicBezTo>
                  <a:cubicBezTo>
                    <a:pt x="120" y="368"/>
                    <a:pt x="120" y="368"/>
                    <a:pt x="120" y="368"/>
                  </a:cubicBezTo>
                  <a:cubicBezTo>
                    <a:pt x="120" y="370"/>
                    <a:pt x="119" y="371"/>
                    <a:pt x="118" y="369"/>
                  </a:cubicBezTo>
                  <a:cubicBezTo>
                    <a:pt x="117" y="369"/>
                    <a:pt x="116" y="368"/>
                    <a:pt x="115" y="368"/>
                  </a:cubicBezTo>
                  <a:cubicBezTo>
                    <a:pt x="114" y="367"/>
                    <a:pt x="113" y="366"/>
                    <a:pt x="112" y="365"/>
                  </a:cubicBezTo>
                  <a:cubicBezTo>
                    <a:pt x="111" y="363"/>
                    <a:pt x="110" y="361"/>
                    <a:pt x="108" y="361"/>
                  </a:cubicBezTo>
                  <a:cubicBezTo>
                    <a:pt x="106" y="360"/>
                    <a:pt x="104" y="359"/>
                    <a:pt x="101" y="358"/>
                  </a:cubicBezTo>
                  <a:cubicBezTo>
                    <a:pt x="99" y="358"/>
                    <a:pt x="96" y="358"/>
                    <a:pt x="94" y="358"/>
                  </a:cubicBezTo>
                  <a:cubicBezTo>
                    <a:pt x="92" y="358"/>
                    <a:pt x="88" y="359"/>
                    <a:pt x="90" y="362"/>
                  </a:cubicBezTo>
                  <a:cubicBezTo>
                    <a:pt x="92" y="363"/>
                    <a:pt x="92" y="366"/>
                    <a:pt x="94" y="367"/>
                  </a:cubicBezTo>
                  <a:cubicBezTo>
                    <a:pt x="96" y="368"/>
                    <a:pt x="99" y="369"/>
                    <a:pt x="101" y="370"/>
                  </a:cubicBezTo>
                  <a:cubicBezTo>
                    <a:pt x="102" y="370"/>
                    <a:pt x="103" y="371"/>
                    <a:pt x="104" y="371"/>
                  </a:cubicBezTo>
                  <a:cubicBezTo>
                    <a:pt x="106" y="372"/>
                    <a:pt x="107" y="372"/>
                    <a:pt x="108" y="374"/>
                  </a:cubicBezTo>
                  <a:cubicBezTo>
                    <a:pt x="109" y="375"/>
                    <a:pt x="109" y="377"/>
                    <a:pt x="110" y="378"/>
                  </a:cubicBezTo>
                  <a:cubicBezTo>
                    <a:pt x="112" y="379"/>
                    <a:pt x="113" y="379"/>
                    <a:pt x="115" y="379"/>
                  </a:cubicBezTo>
                  <a:cubicBezTo>
                    <a:pt x="116" y="379"/>
                    <a:pt x="117" y="378"/>
                    <a:pt x="119" y="378"/>
                  </a:cubicBezTo>
                  <a:cubicBezTo>
                    <a:pt x="121" y="378"/>
                    <a:pt x="124" y="378"/>
                    <a:pt x="123" y="381"/>
                  </a:cubicBezTo>
                  <a:cubicBezTo>
                    <a:pt x="123" y="381"/>
                    <a:pt x="123" y="382"/>
                    <a:pt x="122" y="382"/>
                  </a:cubicBezTo>
                  <a:cubicBezTo>
                    <a:pt x="122" y="382"/>
                    <a:pt x="121" y="383"/>
                    <a:pt x="121" y="383"/>
                  </a:cubicBezTo>
                  <a:cubicBezTo>
                    <a:pt x="120" y="384"/>
                    <a:pt x="121" y="385"/>
                    <a:pt x="120" y="385"/>
                  </a:cubicBezTo>
                  <a:cubicBezTo>
                    <a:pt x="119" y="386"/>
                    <a:pt x="119" y="386"/>
                    <a:pt x="118" y="387"/>
                  </a:cubicBezTo>
                  <a:cubicBezTo>
                    <a:pt x="117" y="388"/>
                    <a:pt x="117" y="389"/>
                    <a:pt x="116" y="389"/>
                  </a:cubicBezTo>
                  <a:cubicBezTo>
                    <a:pt x="115" y="390"/>
                    <a:pt x="115" y="391"/>
                    <a:pt x="115" y="392"/>
                  </a:cubicBezTo>
                  <a:cubicBezTo>
                    <a:pt x="115" y="392"/>
                    <a:pt x="115" y="392"/>
                    <a:pt x="115" y="392"/>
                  </a:cubicBezTo>
                  <a:cubicBezTo>
                    <a:pt x="116" y="393"/>
                    <a:pt x="116" y="394"/>
                    <a:pt x="118" y="395"/>
                  </a:cubicBezTo>
                  <a:cubicBezTo>
                    <a:pt x="118" y="395"/>
                    <a:pt x="119" y="396"/>
                    <a:pt x="120" y="396"/>
                  </a:cubicBezTo>
                  <a:cubicBezTo>
                    <a:pt x="119" y="398"/>
                    <a:pt x="119" y="399"/>
                    <a:pt x="117" y="398"/>
                  </a:cubicBezTo>
                  <a:cubicBezTo>
                    <a:pt x="117" y="398"/>
                    <a:pt x="116" y="398"/>
                    <a:pt x="115" y="398"/>
                  </a:cubicBezTo>
                  <a:cubicBezTo>
                    <a:pt x="115" y="398"/>
                    <a:pt x="115" y="398"/>
                    <a:pt x="115" y="398"/>
                  </a:cubicBezTo>
                  <a:cubicBezTo>
                    <a:pt x="115" y="398"/>
                    <a:pt x="115" y="397"/>
                    <a:pt x="114" y="397"/>
                  </a:cubicBezTo>
                  <a:cubicBezTo>
                    <a:pt x="114" y="396"/>
                    <a:pt x="113" y="395"/>
                    <a:pt x="112" y="395"/>
                  </a:cubicBezTo>
                  <a:cubicBezTo>
                    <a:pt x="112" y="395"/>
                    <a:pt x="112" y="396"/>
                    <a:pt x="112" y="396"/>
                  </a:cubicBezTo>
                  <a:cubicBezTo>
                    <a:pt x="112" y="396"/>
                    <a:pt x="112" y="397"/>
                    <a:pt x="112" y="398"/>
                  </a:cubicBezTo>
                  <a:cubicBezTo>
                    <a:pt x="112" y="398"/>
                    <a:pt x="112" y="398"/>
                    <a:pt x="111" y="399"/>
                  </a:cubicBezTo>
                  <a:cubicBezTo>
                    <a:pt x="111" y="399"/>
                    <a:pt x="111" y="399"/>
                    <a:pt x="111" y="399"/>
                  </a:cubicBezTo>
                  <a:cubicBezTo>
                    <a:pt x="111" y="399"/>
                    <a:pt x="111" y="399"/>
                    <a:pt x="111" y="399"/>
                  </a:cubicBezTo>
                  <a:cubicBezTo>
                    <a:pt x="111" y="399"/>
                    <a:pt x="111" y="399"/>
                    <a:pt x="111" y="400"/>
                  </a:cubicBezTo>
                  <a:cubicBezTo>
                    <a:pt x="111" y="400"/>
                    <a:pt x="111" y="401"/>
                    <a:pt x="111" y="402"/>
                  </a:cubicBezTo>
                  <a:cubicBezTo>
                    <a:pt x="111" y="403"/>
                    <a:pt x="112" y="401"/>
                    <a:pt x="111" y="403"/>
                  </a:cubicBezTo>
                  <a:cubicBezTo>
                    <a:pt x="111" y="404"/>
                    <a:pt x="110" y="406"/>
                    <a:pt x="110" y="406"/>
                  </a:cubicBezTo>
                  <a:cubicBezTo>
                    <a:pt x="110" y="406"/>
                    <a:pt x="109" y="406"/>
                    <a:pt x="109" y="407"/>
                  </a:cubicBezTo>
                  <a:cubicBezTo>
                    <a:pt x="109" y="407"/>
                    <a:pt x="107" y="406"/>
                    <a:pt x="107" y="406"/>
                  </a:cubicBezTo>
                  <a:cubicBezTo>
                    <a:pt x="105" y="405"/>
                    <a:pt x="104" y="405"/>
                    <a:pt x="102" y="406"/>
                  </a:cubicBezTo>
                  <a:cubicBezTo>
                    <a:pt x="101" y="406"/>
                    <a:pt x="98" y="408"/>
                    <a:pt x="101" y="410"/>
                  </a:cubicBezTo>
                  <a:cubicBezTo>
                    <a:pt x="101" y="411"/>
                    <a:pt x="103" y="412"/>
                    <a:pt x="104" y="412"/>
                  </a:cubicBezTo>
                  <a:cubicBezTo>
                    <a:pt x="106" y="412"/>
                    <a:pt x="106" y="410"/>
                    <a:pt x="108" y="409"/>
                  </a:cubicBezTo>
                  <a:cubicBezTo>
                    <a:pt x="111" y="409"/>
                    <a:pt x="109" y="412"/>
                    <a:pt x="108" y="413"/>
                  </a:cubicBezTo>
                  <a:cubicBezTo>
                    <a:pt x="108" y="414"/>
                    <a:pt x="110" y="415"/>
                    <a:pt x="110" y="416"/>
                  </a:cubicBezTo>
                  <a:cubicBezTo>
                    <a:pt x="113" y="417"/>
                    <a:pt x="115" y="420"/>
                    <a:pt x="112" y="422"/>
                  </a:cubicBezTo>
                  <a:cubicBezTo>
                    <a:pt x="111" y="424"/>
                    <a:pt x="110" y="424"/>
                    <a:pt x="110" y="426"/>
                  </a:cubicBezTo>
                  <a:cubicBezTo>
                    <a:pt x="110" y="426"/>
                    <a:pt x="110" y="426"/>
                    <a:pt x="110" y="426"/>
                  </a:cubicBezTo>
                  <a:cubicBezTo>
                    <a:pt x="111" y="426"/>
                    <a:pt x="108" y="426"/>
                    <a:pt x="108" y="426"/>
                  </a:cubicBezTo>
                  <a:cubicBezTo>
                    <a:pt x="107" y="426"/>
                    <a:pt x="106" y="425"/>
                    <a:pt x="105" y="425"/>
                  </a:cubicBezTo>
                  <a:cubicBezTo>
                    <a:pt x="103" y="424"/>
                    <a:pt x="101" y="422"/>
                    <a:pt x="99" y="422"/>
                  </a:cubicBezTo>
                  <a:cubicBezTo>
                    <a:pt x="97" y="422"/>
                    <a:pt x="95" y="422"/>
                    <a:pt x="93" y="423"/>
                  </a:cubicBezTo>
                  <a:cubicBezTo>
                    <a:pt x="91" y="424"/>
                    <a:pt x="90" y="426"/>
                    <a:pt x="87" y="427"/>
                  </a:cubicBezTo>
                  <a:cubicBezTo>
                    <a:pt x="86" y="427"/>
                    <a:pt x="84" y="429"/>
                    <a:pt x="86" y="430"/>
                  </a:cubicBezTo>
                  <a:cubicBezTo>
                    <a:pt x="88" y="430"/>
                    <a:pt x="90" y="430"/>
                    <a:pt x="92" y="430"/>
                  </a:cubicBezTo>
                  <a:cubicBezTo>
                    <a:pt x="95" y="429"/>
                    <a:pt x="98" y="429"/>
                    <a:pt x="100" y="431"/>
                  </a:cubicBezTo>
                  <a:cubicBezTo>
                    <a:pt x="99" y="431"/>
                    <a:pt x="99" y="431"/>
                    <a:pt x="98" y="431"/>
                  </a:cubicBezTo>
                  <a:cubicBezTo>
                    <a:pt x="96" y="432"/>
                    <a:pt x="94" y="431"/>
                    <a:pt x="92" y="431"/>
                  </a:cubicBezTo>
                  <a:cubicBezTo>
                    <a:pt x="91" y="431"/>
                    <a:pt x="90" y="431"/>
                    <a:pt x="88" y="432"/>
                  </a:cubicBezTo>
                  <a:cubicBezTo>
                    <a:pt x="87" y="433"/>
                    <a:pt x="85" y="433"/>
                    <a:pt x="84" y="434"/>
                  </a:cubicBezTo>
                  <a:cubicBezTo>
                    <a:pt x="84" y="434"/>
                    <a:pt x="84" y="434"/>
                    <a:pt x="84" y="434"/>
                  </a:cubicBezTo>
                  <a:cubicBezTo>
                    <a:pt x="84" y="435"/>
                    <a:pt x="84" y="435"/>
                    <a:pt x="85" y="435"/>
                  </a:cubicBezTo>
                  <a:cubicBezTo>
                    <a:pt x="86" y="436"/>
                    <a:pt x="86" y="437"/>
                    <a:pt x="87" y="437"/>
                  </a:cubicBezTo>
                  <a:cubicBezTo>
                    <a:pt x="89" y="439"/>
                    <a:pt x="91" y="437"/>
                    <a:pt x="93" y="437"/>
                  </a:cubicBezTo>
                  <a:cubicBezTo>
                    <a:pt x="96" y="437"/>
                    <a:pt x="91" y="439"/>
                    <a:pt x="92" y="439"/>
                  </a:cubicBezTo>
                  <a:cubicBezTo>
                    <a:pt x="92" y="439"/>
                    <a:pt x="91" y="439"/>
                    <a:pt x="91" y="440"/>
                  </a:cubicBezTo>
                  <a:cubicBezTo>
                    <a:pt x="90" y="441"/>
                    <a:pt x="89" y="442"/>
                    <a:pt x="87" y="442"/>
                  </a:cubicBezTo>
                  <a:cubicBezTo>
                    <a:pt x="87" y="443"/>
                    <a:pt x="86" y="444"/>
                    <a:pt x="85" y="445"/>
                  </a:cubicBezTo>
                  <a:cubicBezTo>
                    <a:pt x="84" y="446"/>
                    <a:pt x="84" y="446"/>
                    <a:pt x="83" y="447"/>
                  </a:cubicBezTo>
                  <a:cubicBezTo>
                    <a:pt x="82" y="448"/>
                    <a:pt x="84" y="449"/>
                    <a:pt x="85" y="449"/>
                  </a:cubicBezTo>
                  <a:cubicBezTo>
                    <a:pt x="87" y="450"/>
                    <a:pt x="90" y="449"/>
                    <a:pt x="92" y="448"/>
                  </a:cubicBezTo>
                  <a:cubicBezTo>
                    <a:pt x="98" y="446"/>
                    <a:pt x="99" y="438"/>
                    <a:pt x="105" y="439"/>
                  </a:cubicBezTo>
                  <a:cubicBezTo>
                    <a:pt x="105" y="441"/>
                    <a:pt x="102" y="442"/>
                    <a:pt x="101" y="443"/>
                  </a:cubicBezTo>
                  <a:cubicBezTo>
                    <a:pt x="100" y="444"/>
                    <a:pt x="99" y="445"/>
                    <a:pt x="97" y="446"/>
                  </a:cubicBezTo>
                  <a:cubicBezTo>
                    <a:pt x="96" y="447"/>
                    <a:pt x="96" y="448"/>
                    <a:pt x="95" y="448"/>
                  </a:cubicBezTo>
                  <a:cubicBezTo>
                    <a:pt x="94" y="449"/>
                    <a:pt x="92" y="449"/>
                    <a:pt x="91" y="450"/>
                  </a:cubicBezTo>
                  <a:cubicBezTo>
                    <a:pt x="90" y="451"/>
                    <a:pt x="89" y="452"/>
                    <a:pt x="88" y="453"/>
                  </a:cubicBezTo>
                  <a:cubicBezTo>
                    <a:pt x="88" y="453"/>
                    <a:pt x="89" y="453"/>
                    <a:pt x="89" y="453"/>
                  </a:cubicBezTo>
                  <a:cubicBezTo>
                    <a:pt x="91" y="454"/>
                    <a:pt x="94" y="453"/>
                    <a:pt x="96" y="453"/>
                  </a:cubicBezTo>
                  <a:cubicBezTo>
                    <a:pt x="96" y="454"/>
                    <a:pt x="95" y="454"/>
                    <a:pt x="95" y="455"/>
                  </a:cubicBezTo>
                  <a:cubicBezTo>
                    <a:pt x="92" y="456"/>
                    <a:pt x="85" y="457"/>
                    <a:pt x="89" y="460"/>
                  </a:cubicBezTo>
                  <a:cubicBezTo>
                    <a:pt x="89" y="461"/>
                    <a:pt x="89" y="462"/>
                    <a:pt x="90" y="463"/>
                  </a:cubicBezTo>
                  <a:cubicBezTo>
                    <a:pt x="90" y="463"/>
                    <a:pt x="91" y="464"/>
                    <a:pt x="91" y="463"/>
                  </a:cubicBezTo>
                  <a:cubicBezTo>
                    <a:pt x="94" y="462"/>
                    <a:pt x="96" y="461"/>
                    <a:pt x="99" y="459"/>
                  </a:cubicBezTo>
                  <a:cubicBezTo>
                    <a:pt x="101" y="458"/>
                    <a:pt x="103" y="458"/>
                    <a:pt x="105" y="459"/>
                  </a:cubicBezTo>
                  <a:cubicBezTo>
                    <a:pt x="106" y="459"/>
                    <a:pt x="105" y="459"/>
                    <a:pt x="104" y="459"/>
                  </a:cubicBezTo>
                  <a:cubicBezTo>
                    <a:pt x="103" y="459"/>
                    <a:pt x="102" y="460"/>
                    <a:pt x="102" y="460"/>
                  </a:cubicBezTo>
                  <a:cubicBezTo>
                    <a:pt x="101" y="460"/>
                    <a:pt x="100" y="461"/>
                    <a:pt x="99" y="462"/>
                  </a:cubicBezTo>
                  <a:cubicBezTo>
                    <a:pt x="98" y="463"/>
                    <a:pt x="96" y="464"/>
                    <a:pt x="95" y="465"/>
                  </a:cubicBezTo>
                  <a:cubicBezTo>
                    <a:pt x="93" y="465"/>
                    <a:pt x="90" y="465"/>
                    <a:pt x="91" y="467"/>
                  </a:cubicBezTo>
                  <a:cubicBezTo>
                    <a:pt x="91" y="468"/>
                    <a:pt x="92" y="468"/>
                    <a:pt x="92" y="469"/>
                  </a:cubicBezTo>
                  <a:cubicBezTo>
                    <a:pt x="92" y="470"/>
                    <a:pt x="92" y="472"/>
                    <a:pt x="92" y="472"/>
                  </a:cubicBezTo>
                  <a:cubicBezTo>
                    <a:pt x="92" y="473"/>
                    <a:pt x="93" y="473"/>
                    <a:pt x="93" y="473"/>
                  </a:cubicBezTo>
                  <a:cubicBezTo>
                    <a:pt x="94" y="473"/>
                    <a:pt x="98" y="473"/>
                    <a:pt x="96" y="474"/>
                  </a:cubicBezTo>
                  <a:cubicBezTo>
                    <a:pt x="94" y="476"/>
                    <a:pt x="93" y="477"/>
                    <a:pt x="92" y="480"/>
                  </a:cubicBezTo>
                  <a:cubicBezTo>
                    <a:pt x="92" y="481"/>
                    <a:pt x="92" y="484"/>
                    <a:pt x="94" y="484"/>
                  </a:cubicBezTo>
                  <a:cubicBezTo>
                    <a:pt x="97" y="484"/>
                    <a:pt x="98" y="480"/>
                    <a:pt x="101" y="479"/>
                  </a:cubicBezTo>
                  <a:cubicBezTo>
                    <a:pt x="102" y="479"/>
                    <a:pt x="102" y="479"/>
                    <a:pt x="103" y="478"/>
                  </a:cubicBezTo>
                  <a:cubicBezTo>
                    <a:pt x="104" y="478"/>
                    <a:pt x="104" y="477"/>
                    <a:pt x="105" y="477"/>
                  </a:cubicBezTo>
                  <a:cubicBezTo>
                    <a:pt x="106" y="478"/>
                    <a:pt x="106" y="478"/>
                    <a:pt x="106" y="478"/>
                  </a:cubicBezTo>
                  <a:cubicBezTo>
                    <a:pt x="107" y="477"/>
                    <a:pt x="109" y="476"/>
                    <a:pt x="108" y="479"/>
                  </a:cubicBezTo>
                  <a:cubicBezTo>
                    <a:pt x="108" y="479"/>
                    <a:pt x="108" y="480"/>
                    <a:pt x="107" y="480"/>
                  </a:cubicBezTo>
                  <a:cubicBezTo>
                    <a:pt x="107" y="481"/>
                    <a:pt x="107" y="482"/>
                    <a:pt x="107" y="483"/>
                  </a:cubicBezTo>
                  <a:cubicBezTo>
                    <a:pt x="107" y="483"/>
                    <a:pt x="105" y="483"/>
                    <a:pt x="104" y="483"/>
                  </a:cubicBezTo>
                  <a:cubicBezTo>
                    <a:pt x="103" y="483"/>
                    <a:pt x="102" y="484"/>
                    <a:pt x="101" y="485"/>
                  </a:cubicBezTo>
                  <a:cubicBezTo>
                    <a:pt x="99" y="485"/>
                    <a:pt x="98" y="485"/>
                    <a:pt x="97" y="486"/>
                  </a:cubicBezTo>
                  <a:cubicBezTo>
                    <a:pt x="97" y="486"/>
                    <a:pt x="96" y="487"/>
                    <a:pt x="96" y="488"/>
                  </a:cubicBezTo>
                  <a:cubicBezTo>
                    <a:pt x="96" y="488"/>
                    <a:pt x="96" y="489"/>
                    <a:pt x="97" y="490"/>
                  </a:cubicBezTo>
                  <a:cubicBezTo>
                    <a:pt x="97" y="490"/>
                    <a:pt x="95" y="491"/>
                    <a:pt x="95" y="491"/>
                  </a:cubicBezTo>
                  <a:cubicBezTo>
                    <a:pt x="94" y="492"/>
                    <a:pt x="94" y="492"/>
                    <a:pt x="94" y="494"/>
                  </a:cubicBezTo>
                  <a:cubicBezTo>
                    <a:pt x="94" y="494"/>
                    <a:pt x="95" y="495"/>
                    <a:pt x="95" y="495"/>
                  </a:cubicBezTo>
                  <a:cubicBezTo>
                    <a:pt x="95" y="496"/>
                    <a:pt x="95" y="498"/>
                    <a:pt x="96" y="498"/>
                  </a:cubicBezTo>
                  <a:cubicBezTo>
                    <a:pt x="97" y="500"/>
                    <a:pt x="97" y="501"/>
                    <a:pt x="98" y="503"/>
                  </a:cubicBezTo>
                  <a:cubicBezTo>
                    <a:pt x="98" y="503"/>
                    <a:pt x="98" y="503"/>
                    <a:pt x="98" y="504"/>
                  </a:cubicBezTo>
                  <a:cubicBezTo>
                    <a:pt x="100" y="504"/>
                    <a:pt x="100" y="505"/>
                    <a:pt x="100" y="507"/>
                  </a:cubicBezTo>
                  <a:cubicBezTo>
                    <a:pt x="100" y="507"/>
                    <a:pt x="100" y="507"/>
                    <a:pt x="101" y="507"/>
                  </a:cubicBezTo>
                  <a:cubicBezTo>
                    <a:pt x="101" y="507"/>
                    <a:pt x="104" y="508"/>
                    <a:pt x="103" y="509"/>
                  </a:cubicBezTo>
                  <a:cubicBezTo>
                    <a:pt x="103" y="510"/>
                    <a:pt x="103" y="511"/>
                    <a:pt x="103" y="512"/>
                  </a:cubicBezTo>
                  <a:cubicBezTo>
                    <a:pt x="103" y="513"/>
                    <a:pt x="102" y="514"/>
                    <a:pt x="103" y="515"/>
                  </a:cubicBezTo>
                  <a:cubicBezTo>
                    <a:pt x="103" y="516"/>
                    <a:pt x="104" y="517"/>
                    <a:pt x="105" y="517"/>
                  </a:cubicBezTo>
                  <a:cubicBezTo>
                    <a:pt x="107" y="518"/>
                    <a:pt x="106" y="520"/>
                    <a:pt x="108" y="521"/>
                  </a:cubicBezTo>
                  <a:cubicBezTo>
                    <a:pt x="108" y="521"/>
                    <a:pt x="108" y="521"/>
                    <a:pt x="108" y="521"/>
                  </a:cubicBezTo>
                  <a:cubicBezTo>
                    <a:pt x="110" y="521"/>
                    <a:pt x="109" y="524"/>
                    <a:pt x="109" y="525"/>
                  </a:cubicBezTo>
                  <a:cubicBezTo>
                    <a:pt x="108" y="526"/>
                    <a:pt x="108" y="528"/>
                    <a:pt x="108" y="530"/>
                  </a:cubicBezTo>
                  <a:cubicBezTo>
                    <a:pt x="108" y="530"/>
                    <a:pt x="109" y="531"/>
                    <a:pt x="109" y="531"/>
                  </a:cubicBezTo>
                  <a:cubicBezTo>
                    <a:pt x="110" y="532"/>
                    <a:pt x="112" y="532"/>
                    <a:pt x="112" y="534"/>
                  </a:cubicBezTo>
                  <a:cubicBezTo>
                    <a:pt x="112" y="534"/>
                    <a:pt x="112" y="535"/>
                    <a:pt x="112" y="535"/>
                  </a:cubicBezTo>
                  <a:cubicBezTo>
                    <a:pt x="113" y="536"/>
                    <a:pt x="114" y="536"/>
                    <a:pt x="115" y="536"/>
                  </a:cubicBezTo>
                  <a:cubicBezTo>
                    <a:pt x="115" y="536"/>
                    <a:pt x="117" y="536"/>
                    <a:pt x="117" y="536"/>
                  </a:cubicBezTo>
                  <a:cubicBezTo>
                    <a:pt x="119" y="536"/>
                    <a:pt x="118" y="538"/>
                    <a:pt x="118" y="539"/>
                  </a:cubicBezTo>
                  <a:cubicBezTo>
                    <a:pt x="118" y="540"/>
                    <a:pt x="118" y="543"/>
                    <a:pt x="120" y="543"/>
                  </a:cubicBezTo>
                  <a:cubicBezTo>
                    <a:pt x="120" y="543"/>
                    <a:pt x="121" y="543"/>
                    <a:pt x="121" y="543"/>
                  </a:cubicBezTo>
                  <a:cubicBezTo>
                    <a:pt x="122" y="542"/>
                    <a:pt x="124" y="543"/>
                    <a:pt x="125" y="543"/>
                  </a:cubicBezTo>
                  <a:cubicBezTo>
                    <a:pt x="126" y="543"/>
                    <a:pt x="127" y="542"/>
                    <a:pt x="128" y="541"/>
                  </a:cubicBezTo>
                  <a:cubicBezTo>
                    <a:pt x="129" y="541"/>
                    <a:pt x="130" y="540"/>
                    <a:pt x="131" y="540"/>
                  </a:cubicBezTo>
                  <a:cubicBezTo>
                    <a:pt x="132" y="540"/>
                    <a:pt x="133" y="540"/>
                    <a:pt x="133" y="540"/>
                  </a:cubicBezTo>
                  <a:cubicBezTo>
                    <a:pt x="135" y="539"/>
                    <a:pt x="137" y="538"/>
                    <a:pt x="137" y="540"/>
                  </a:cubicBezTo>
                  <a:cubicBezTo>
                    <a:pt x="137" y="541"/>
                    <a:pt x="137" y="541"/>
                    <a:pt x="138" y="541"/>
                  </a:cubicBezTo>
                  <a:cubicBezTo>
                    <a:pt x="138" y="540"/>
                    <a:pt x="139" y="539"/>
                    <a:pt x="140" y="539"/>
                  </a:cubicBezTo>
                  <a:cubicBezTo>
                    <a:pt x="140" y="539"/>
                    <a:pt x="141" y="539"/>
                    <a:pt x="140" y="540"/>
                  </a:cubicBezTo>
                  <a:cubicBezTo>
                    <a:pt x="140" y="540"/>
                    <a:pt x="141" y="541"/>
                    <a:pt x="140" y="541"/>
                  </a:cubicBezTo>
                  <a:cubicBezTo>
                    <a:pt x="140" y="541"/>
                    <a:pt x="140" y="542"/>
                    <a:pt x="140" y="542"/>
                  </a:cubicBezTo>
                  <a:cubicBezTo>
                    <a:pt x="140" y="543"/>
                    <a:pt x="138" y="544"/>
                    <a:pt x="137" y="545"/>
                  </a:cubicBezTo>
                  <a:cubicBezTo>
                    <a:pt x="136" y="546"/>
                    <a:pt x="136" y="547"/>
                    <a:pt x="137" y="549"/>
                  </a:cubicBezTo>
                  <a:cubicBezTo>
                    <a:pt x="137" y="549"/>
                    <a:pt x="138" y="550"/>
                    <a:pt x="138" y="550"/>
                  </a:cubicBezTo>
                  <a:cubicBezTo>
                    <a:pt x="139" y="550"/>
                    <a:pt x="141" y="550"/>
                    <a:pt x="141" y="550"/>
                  </a:cubicBezTo>
                  <a:cubicBezTo>
                    <a:pt x="141" y="550"/>
                    <a:pt x="142" y="551"/>
                    <a:pt x="142" y="551"/>
                  </a:cubicBezTo>
                  <a:cubicBezTo>
                    <a:pt x="142" y="551"/>
                    <a:pt x="142" y="551"/>
                    <a:pt x="143" y="551"/>
                  </a:cubicBezTo>
                  <a:cubicBezTo>
                    <a:pt x="143" y="551"/>
                    <a:pt x="143" y="551"/>
                    <a:pt x="143" y="551"/>
                  </a:cubicBezTo>
                  <a:cubicBezTo>
                    <a:pt x="143" y="551"/>
                    <a:pt x="143" y="551"/>
                    <a:pt x="143" y="551"/>
                  </a:cubicBezTo>
                  <a:cubicBezTo>
                    <a:pt x="143" y="552"/>
                    <a:pt x="143" y="553"/>
                    <a:pt x="144" y="555"/>
                  </a:cubicBezTo>
                  <a:cubicBezTo>
                    <a:pt x="144" y="555"/>
                    <a:pt x="144" y="555"/>
                    <a:pt x="144" y="555"/>
                  </a:cubicBezTo>
                  <a:cubicBezTo>
                    <a:pt x="146" y="555"/>
                    <a:pt x="147" y="554"/>
                    <a:pt x="148" y="553"/>
                  </a:cubicBezTo>
                  <a:cubicBezTo>
                    <a:pt x="148" y="553"/>
                    <a:pt x="148" y="552"/>
                    <a:pt x="148" y="552"/>
                  </a:cubicBezTo>
                  <a:cubicBezTo>
                    <a:pt x="148" y="552"/>
                    <a:pt x="148" y="552"/>
                    <a:pt x="149" y="552"/>
                  </a:cubicBezTo>
                  <a:cubicBezTo>
                    <a:pt x="150" y="553"/>
                    <a:pt x="150" y="554"/>
                    <a:pt x="150" y="556"/>
                  </a:cubicBezTo>
                  <a:cubicBezTo>
                    <a:pt x="150" y="556"/>
                    <a:pt x="150" y="556"/>
                    <a:pt x="150" y="556"/>
                  </a:cubicBezTo>
                  <a:cubicBezTo>
                    <a:pt x="152" y="556"/>
                    <a:pt x="153" y="556"/>
                    <a:pt x="154" y="557"/>
                  </a:cubicBezTo>
                  <a:cubicBezTo>
                    <a:pt x="155" y="558"/>
                    <a:pt x="156" y="557"/>
                    <a:pt x="156" y="557"/>
                  </a:cubicBezTo>
                  <a:cubicBezTo>
                    <a:pt x="157" y="557"/>
                    <a:pt x="158" y="556"/>
                    <a:pt x="158" y="555"/>
                  </a:cubicBezTo>
                  <a:cubicBezTo>
                    <a:pt x="159" y="555"/>
                    <a:pt x="159" y="554"/>
                    <a:pt x="159" y="553"/>
                  </a:cubicBezTo>
                  <a:cubicBezTo>
                    <a:pt x="159" y="553"/>
                    <a:pt x="158" y="551"/>
                    <a:pt x="159" y="551"/>
                  </a:cubicBezTo>
                  <a:cubicBezTo>
                    <a:pt x="159" y="551"/>
                    <a:pt x="160" y="550"/>
                    <a:pt x="161" y="550"/>
                  </a:cubicBezTo>
                  <a:cubicBezTo>
                    <a:pt x="162" y="549"/>
                    <a:pt x="162" y="548"/>
                    <a:pt x="161" y="548"/>
                  </a:cubicBezTo>
                  <a:cubicBezTo>
                    <a:pt x="160" y="548"/>
                    <a:pt x="158" y="548"/>
                    <a:pt x="159" y="547"/>
                  </a:cubicBezTo>
                  <a:cubicBezTo>
                    <a:pt x="159" y="547"/>
                    <a:pt x="160" y="546"/>
                    <a:pt x="160" y="546"/>
                  </a:cubicBezTo>
                  <a:cubicBezTo>
                    <a:pt x="160" y="546"/>
                    <a:pt x="160" y="545"/>
                    <a:pt x="160" y="545"/>
                  </a:cubicBezTo>
                  <a:cubicBezTo>
                    <a:pt x="160" y="545"/>
                    <a:pt x="158" y="545"/>
                    <a:pt x="157" y="545"/>
                  </a:cubicBezTo>
                  <a:cubicBezTo>
                    <a:pt x="158" y="545"/>
                    <a:pt x="158" y="544"/>
                    <a:pt x="159" y="544"/>
                  </a:cubicBezTo>
                  <a:cubicBezTo>
                    <a:pt x="161" y="544"/>
                    <a:pt x="161" y="544"/>
                    <a:pt x="162" y="543"/>
                  </a:cubicBezTo>
                  <a:cubicBezTo>
                    <a:pt x="163" y="543"/>
                    <a:pt x="163" y="542"/>
                    <a:pt x="163" y="542"/>
                  </a:cubicBezTo>
                  <a:cubicBezTo>
                    <a:pt x="163" y="542"/>
                    <a:pt x="162" y="541"/>
                    <a:pt x="162" y="541"/>
                  </a:cubicBezTo>
                  <a:cubicBezTo>
                    <a:pt x="163" y="540"/>
                    <a:pt x="162" y="538"/>
                    <a:pt x="161" y="537"/>
                  </a:cubicBezTo>
                  <a:cubicBezTo>
                    <a:pt x="161" y="537"/>
                    <a:pt x="160" y="537"/>
                    <a:pt x="161" y="536"/>
                  </a:cubicBezTo>
                  <a:cubicBezTo>
                    <a:pt x="161" y="536"/>
                    <a:pt x="162" y="535"/>
                    <a:pt x="163" y="535"/>
                  </a:cubicBezTo>
                  <a:cubicBezTo>
                    <a:pt x="164" y="534"/>
                    <a:pt x="165" y="530"/>
                    <a:pt x="166" y="530"/>
                  </a:cubicBezTo>
                  <a:cubicBezTo>
                    <a:pt x="166" y="530"/>
                    <a:pt x="167" y="530"/>
                    <a:pt x="167" y="530"/>
                  </a:cubicBezTo>
                  <a:cubicBezTo>
                    <a:pt x="167" y="529"/>
                    <a:pt x="168" y="528"/>
                    <a:pt x="169" y="527"/>
                  </a:cubicBezTo>
                  <a:cubicBezTo>
                    <a:pt x="169" y="526"/>
                    <a:pt x="170" y="525"/>
                    <a:pt x="169" y="524"/>
                  </a:cubicBezTo>
                  <a:cubicBezTo>
                    <a:pt x="169" y="522"/>
                    <a:pt x="168" y="521"/>
                    <a:pt x="169" y="520"/>
                  </a:cubicBezTo>
                  <a:cubicBezTo>
                    <a:pt x="169" y="519"/>
                    <a:pt x="169" y="519"/>
                    <a:pt x="169" y="518"/>
                  </a:cubicBezTo>
                  <a:cubicBezTo>
                    <a:pt x="169" y="517"/>
                    <a:pt x="168" y="517"/>
                    <a:pt x="168" y="517"/>
                  </a:cubicBezTo>
                  <a:cubicBezTo>
                    <a:pt x="167" y="516"/>
                    <a:pt x="169" y="513"/>
                    <a:pt x="171" y="514"/>
                  </a:cubicBezTo>
                  <a:cubicBezTo>
                    <a:pt x="172" y="515"/>
                    <a:pt x="174" y="515"/>
                    <a:pt x="175" y="514"/>
                  </a:cubicBezTo>
                  <a:cubicBezTo>
                    <a:pt x="175" y="513"/>
                    <a:pt x="177" y="511"/>
                    <a:pt x="175" y="510"/>
                  </a:cubicBezTo>
                  <a:cubicBezTo>
                    <a:pt x="175" y="510"/>
                    <a:pt x="174" y="510"/>
                    <a:pt x="173" y="510"/>
                  </a:cubicBezTo>
                  <a:cubicBezTo>
                    <a:pt x="173" y="510"/>
                    <a:pt x="174" y="509"/>
                    <a:pt x="174" y="509"/>
                  </a:cubicBezTo>
                  <a:cubicBezTo>
                    <a:pt x="174" y="509"/>
                    <a:pt x="175" y="509"/>
                    <a:pt x="175" y="508"/>
                  </a:cubicBezTo>
                  <a:cubicBezTo>
                    <a:pt x="176" y="508"/>
                    <a:pt x="176" y="508"/>
                    <a:pt x="176" y="507"/>
                  </a:cubicBezTo>
                  <a:cubicBezTo>
                    <a:pt x="176" y="506"/>
                    <a:pt x="176" y="504"/>
                    <a:pt x="177" y="503"/>
                  </a:cubicBezTo>
                  <a:cubicBezTo>
                    <a:pt x="177" y="503"/>
                    <a:pt x="177" y="502"/>
                    <a:pt x="177" y="502"/>
                  </a:cubicBezTo>
                  <a:cubicBezTo>
                    <a:pt x="177" y="501"/>
                    <a:pt x="178" y="502"/>
                    <a:pt x="179" y="502"/>
                  </a:cubicBezTo>
                  <a:cubicBezTo>
                    <a:pt x="180" y="502"/>
                    <a:pt x="181" y="502"/>
                    <a:pt x="182" y="501"/>
                  </a:cubicBezTo>
                  <a:cubicBezTo>
                    <a:pt x="183" y="501"/>
                    <a:pt x="184" y="500"/>
                    <a:pt x="183" y="498"/>
                  </a:cubicBezTo>
                  <a:cubicBezTo>
                    <a:pt x="183" y="497"/>
                    <a:pt x="179" y="497"/>
                    <a:pt x="178" y="497"/>
                  </a:cubicBezTo>
                  <a:cubicBezTo>
                    <a:pt x="178" y="497"/>
                    <a:pt x="177" y="493"/>
                    <a:pt x="180" y="495"/>
                  </a:cubicBezTo>
                  <a:cubicBezTo>
                    <a:pt x="180" y="496"/>
                    <a:pt x="181" y="496"/>
                    <a:pt x="181" y="497"/>
                  </a:cubicBezTo>
                  <a:cubicBezTo>
                    <a:pt x="182" y="497"/>
                    <a:pt x="183" y="497"/>
                    <a:pt x="184" y="497"/>
                  </a:cubicBezTo>
                  <a:cubicBezTo>
                    <a:pt x="186" y="497"/>
                    <a:pt x="186" y="495"/>
                    <a:pt x="186" y="494"/>
                  </a:cubicBezTo>
                  <a:cubicBezTo>
                    <a:pt x="186" y="493"/>
                    <a:pt x="186" y="491"/>
                    <a:pt x="186" y="490"/>
                  </a:cubicBezTo>
                  <a:cubicBezTo>
                    <a:pt x="185" y="489"/>
                    <a:pt x="184" y="489"/>
                    <a:pt x="183" y="488"/>
                  </a:cubicBezTo>
                  <a:cubicBezTo>
                    <a:pt x="182" y="488"/>
                    <a:pt x="181" y="488"/>
                    <a:pt x="181" y="487"/>
                  </a:cubicBezTo>
                  <a:cubicBezTo>
                    <a:pt x="181" y="487"/>
                    <a:pt x="181" y="486"/>
                    <a:pt x="181" y="486"/>
                  </a:cubicBezTo>
                  <a:cubicBezTo>
                    <a:pt x="181" y="485"/>
                    <a:pt x="182" y="485"/>
                    <a:pt x="183" y="485"/>
                  </a:cubicBezTo>
                  <a:cubicBezTo>
                    <a:pt x="184" y="486"/>
                    <a:pt x="185" y="486"/>
                    <a:pt x="186" y="485"/>
                  </a:cubicBezTo>
                  <a:cubicBezTo>
                    <a:pt x="188" y="484"/>
                    <a:pt x="187" y="482"/>
                    <a:pt x="187" y="480"/>
                  </a:cubicBezTo>
                  <a:cubicBezTo>
                    <a:pt x="187" y="480"/>
                    <a:pt x="186" y="478"/>
                    <a:pt x="186" y="477"/>
                  </a:cubicBezTo>
                  <a:cubicBezTo>
                    <a:pt x="185" y="475"/>
                    <a:pt x="184" y="474"/>
                    <a:pt x="184" y="472"/>
                  </a:cubicBezTo>
                  <a:cubicBezTo>
                    <a:pt x="187" y="473"/>
                    <a:pt x="188" y="477"/>
                    <a:pt x="191" y="476"/>
                  </a:cubicBezTo>
                  <a:cubicBezTo>
                    <a:pt x="192" y="475"/>
                    <a:pt x="194" y="474"/>
                    <a:pt x="193" y="472"/>
                  </a:cubicBezTo>
                  <a:cubicBezTo>
                    <a:pt x="193" y="470"/>
                    <a:pt x="192" y="467"/>
                    <a:pt x="194" y="468"/>
                  </a:cubicBezTo>
                  <a:cubicBezTo>
                    <a:pt x="196" y="468"/>
                    <a:pt x="197" y="468"/>
                    <a:pt x="199" y="468"/>
                  </a:cubicBezTo>
                  <a:cubicBezTo>
                    <a:pt x="199" y="468"/>
                    <a:pt x="200" y="467"/>
                    <a:pt x="200" y="467"/>
                  </a:cubicBezTo>
                  <a:cubicBezTo>
                    <a:pt x="200" y="467"/>
                    <a:pt x="200" y="466"/>
                    <a:pt x="200" y="466"/>
                  </a:cubicBezTo>
                  <a:cubicBezTo>
                    <a:pt x="200" y="465"/>
                    <a:pt x="201" y="466"/>
                    <a:pt x="202" y="466"/>
                  </a:cubicBezTo>
                  <a:cubicBezTo>
                    <a:pt x="204" y="468"/>
                    <a:pt x="207" y="467"/>
                    <a:pt x="209" y="466"/>
                  </a:cubicBezTo>
                  <a:cubicBezTo>
                    <a:pt x="211" y="465"/>
                    <a:pt x="208" y="462"/>
                    <a:pt x="209" y="460"/>
                  </a:cubicBezTo>
                  <a:cubicBezTo>
                    <a:pt x="210" y="459"/>
                    <a:pt x="211" y="458"/>
                    <a:pt x="212" y="457"/>
                  </a:cubicBezTo>
                  <a:cubicBezTo>
                    <a:pt x="213" y="456"/>
                    <a:pt x="213" y="455"/>
                    <a:pt x="213" y="453"/>
                  </a:cubicBezTo>
                  <a:cubicBezTo>
                    <a:pt x="213" y="449"/>
                    <a:pt x="216" y="454"/>
                    <a:pt x="216" y="454"/>
                  </a:cubicBezTo>
                  <a:cubicBezTo>
                    <a:pt x="215" y="455"/>
                    <a:pt x="215" y="456"/>
                    <a:pt x="215" y="457"/>
                  </a:cubicBezTo>
                  <a:cubicBezTo>
                    <a:pt x="214" y="458"/>
                    <a:pt x="214" y="460"/>
                    <a:pt x="215" y="461"/>
                  </a:cubicBezTo>
                  <a:cubicBezTo>
                    <a:pt x="215" y="461"/>
                    <a:pt x="215" y="461"/>
                    <a:pt x="215" y="461"/>
                  </a:cubicBezTo>
                  <a:cubicBezTo>
                    <a:pt x="216" y="461"/>
                    <a:pt x="217" y="461"/>
                    <a:pt x="217" y="460"/>
                  </a:cubicBezTo>
                  <a:cubicBezTo>
                    <a:pt x="217" y="461"/>
                    <a:pt x="218" y="462"/>
                    <a:pt x="219" y="462"/>
                  </a:cubicBezTo>
                  <a:cubicBezTo>
                    <a:pt x="220" y="463"/>
                    <a:pt x="222" y="462"/>
                    <a:pt x="223" y="462"/>
                  </a:cubicBezTo>
                  <a:cubicBezTo>
                    <a:pt x="223" y="462"/>
                    <a:pt x="224" y="459"/>
                    <a:pt x="225" y="461"/>
                  </a:cubicBezTo>
                  <a:cubicBezTo>
                    <a:pt x="225" y="461"/>
                    <a:pt x="225" y="461"/>
                    <a:pt x="225" y="461"/>
                  </a:cubicBezTo>
                  <a:cubicBezTo>
                    <a:pt x="226" y="461"/>
                    <a:pt x="227" y="460"/>
                    <a:pt x="227" y="460"/>
                  </a:cubicBezTo>
                  <a:cubicBezTo>
                    <a:pt x="228" y="459"/>
                    <a:pt x="230" y="459"/>
                    <a:pt x="231" y="458"/>
                  </a:cubicBezTo>
                  <a:cubicBezTo>
                    <a:pt x="233" y="457"/>
                    <a:pt x="232" y="456"/>
                    <a:pt x="232" y="454"/>
                  </a:cubicBezTo>
                  <a:cubicBezTo>
                    <a:pt x="233" y="455"/>
                    <a:pt x="236" y="457"/>
                    <a:pt x="237" y="455"/>
                  </a:cubicBezTo>
                  <a:cubicBezTo>
                    <a:pt x="238" y="454"/>
                    <a:pt x="241" y="452"/>
                    <a:pt x="241" y="450"/>
                  </a:cubicBezTo>
                  <a:cubicBezTo>
                    <a:pt x="241" y="449"/>
                    <a:pt x="244" y="449"/>
                    <a:pt x="245" y="449"/>
                  </a:cubicBezTo>
                  <a:cubicBezTo>
                    <a:pt x="246" y="448"/>
                    <a:pt x="246" y="447"/>
                    <a:pt x="247" y="446"/>
                  </a:cubicBezTo>
                  <a:cubicBezTo>
                    <a:pt x="247" y="445"/>
                    <a:pt x="247" y="444"/>
                    <a:pt x="248" y="443"/>
                  </a:cubicBezTo>
                  <a:cubicBezTo>
                    <a:pt x="249" y="442"/>
                    <a:pt x="249" y="442"/>
                    <a:pt x="249" y="441"/>
                  </a:cubicBezTo>
                  <a:cubicBezTo>
                    <a:pt x="249" y="438"/>
                    <a:pt x="252" y="439"/>
                    <a:pt x="254" y="437"/>
                  </a:cubicBezTo>
                  <a:cubicBezTo>
                    <a:pt x="254" y="436"/>
                    <a:pt x="255" y="435"/>
                    <a:pt x="256" y="434"/>
                  </a:cubicBezTo>
                  <a:cubicBezTo>
                    <a:pt x="257" y="433"/>
                    <a:pt x="257" y="431"/>
                    <a:pt x="258" y="430"/>
                  </a:cubicBezTo>
                  <a:cubicBezTo>
                    <a:pt x="259" y="429"/>
                    <a:pt x="260" y="429"/>
                    <a:pt x="260" y="428"/>
                  </a:cubicBezTo>
                  <a:cubicBezTo>
                    <a:pt x="260" y="427"/>
                    <a:pt x="263" y="427"/>
                    <a:pt x="264" y="426"/>
                  </a:cubicBezTo>
                  <a:cubicBezTo>
                    <a:pt x="265" y="426"/>
                    <a:pt x="265" y="425"/>
                    <a:pt x="265" y="424"/>
                  </a:cubicBezTo>
                  <a:cubicBezTo>
                    <a:pt x="265" y="423"/>
                    <a:pt x="264" y="422"/>
                    <a:pt x="264" y="421"/>
                  </a:cubicBezTo>
                  <a:cubicBezTo>
                    <a:pt x="264" y="420"/>
                    <a:pt x="265" y="419"/>
                    <a:pt x="265" y="418"/>
                  </a:cubicBezTo>
                  <a:cubicBezTo>
                    <a:pt x="265" y="418"/>
                    <a:pt x="264" y="418"/>
                    <a:pt x="264" y="417"/>
                  </a:cubicBezTo>
                  <a:cubicBezTo>
                    <a:pt x="263" y="417"/>
                    <a:pt x="263" y="416"/>
                    <a:pt x="263" y="415"/>
                  </a:cubicBezTo>
                  <a:cubicBezTo>
                    <a:pt x="263" y="415"/>
                    <a:pt x="263" y="415"/>
                    <a:pt x="263" y="415"/>
                  </a:cubicBezTo>
                  <a:cubicBezTo>
                    <a:pt x="264" y="416"/>
                    <a:pt x="265" y="417"/>
                    <a:pt x="265" y="417"/>
                  </a:cubicBezTo>
                  <a:cubicBezTo>
                    <a:pt x="266" y="418"/>
                    <a:pt x="267" y="417"/>
                    <a:pt x="267" y="418"/>
                  </a:cubicBezTo>
                  <a:cubicBezTo>
                    <a:pt x="267" y="419"/>
                    <a:pt x="267" y="421"/>
                    <a:pt x="268" y="422"/>
                  </a:cubicBezTo>
                  <a:cubicBezTo>
                    <a:pt x="269" y="423"/>
                    <a:pt x="272" y="422"/>
                    <a:pt x="273" y="422"/>
                  </a:cubicBezTo>
                  <a:cubicBezTo>
                    <a:pt x="274" y="422"/>
                    <a:pt x="276" y="421"/>
                    <a:pt x="277" y="421"/>
                  </a:cubicBezTo>
                  <a:cubicBezTo>
                    <a:pt x="278" y="421"/>
                    <a:pt x="279" y="421"/>
                    <a:pt x="279" y="420"/>
                  </a:cubicBezTo>
                  <a:cubicBezTo>
                    <a:pt x="280" y="420"/>
                    <a:pt x="280" y="420"/>
                    <a:pt x="280" y="419"/>
                  </a:cubicBezTo>
                  <a:cubicBezTo>
                    <a:pt x="281" y="418"/>
                    <a:pt x="282" y="420"/>
                    <a:pt x="283" y="420"/>
                  </a:cubicBezTo>
                  <a:cubicBezTo>
                    <a:pt x="283" y="421"/>
                    <a:pt x="286" y="421"/>
                    <a:pt x="286" y="420"/>
                  </a:cubicBezTo>
                  <a:cubicBezTo>
                    <a:pt x="286" y="420"/>
                    <a:pt x="288" y="419"/>
                    <a:pt x="289" y="419"/>
                  </a:cubicBezTo>
                  <a:cubicBezTo>
                    <a:pt x="289" y="419"/>
                    <a:pt x="291" y="416"/>
                    <a:pt x="291" y="418"/>
                  </a:cubicBezTo>
                  <a:cubicBezTo>
                    <a:pt x="291" y="418"/>
                    <a:pt x="292" y="418"/>
                    <a:pt x="292" y="418"/>
                  </a:cubicBezTo>
                  <a:cubicBezTo>
                    <a:pt x="293" y="417"/>
                    <a:pt x="295" y="415"/>
                    <a:pt x="296" y="415"/>
                  </a:cubicBezTo>
                  <a:cubicBezTo>
                    <a:pt x="296" y="415"/>
                    <a:pt x="298" y="415"/>
                    <a:pt x="299" y="415"/>
                  </a:cubicBezTo>
                  <a:cubicBezTo>
                    <a:pt x="300" y="414"/>
                    <a:pt x="300" y="413"/>
                    <a:pt x="301" y="413"/>
                  </a:cubicBezTo>
                  <a:cubicBezTo>
                    <a:pt x="302" y="413"/>
                    <a:pt x="302" y="413"/>
                    <a:pt x="302" y="412"/>
                  </a:cubicBezTo>
                  <a:cubicBezTo>
                    <a:pt x="302" y="412"/>
                    <a:pt x="304" y="412"/>
                    <a:pt x="305" y="411"/>
                  </a:cubicBezTo>
                  <a:cubicBezTo>
                    <a:pt x="305" y="411"/>
                    <a:pt x="305" y="410"/>
                    <a:pt x="306" y="410"/>
                  </a:cubicBezTo>
                  <a:cubicBezTo>
                    <a:pt x="307" y="410"/>
                    <a:pt x="308" y="410"/>
                    <a:pt x="309" y="410"/>
                  </a:cubicBezTo>
                  <a:cubicBezTo>
                    <a:pt x="311" y="410"/>
                    <a:pt x="312" y="411"/>
                    <a:pt x="313" y="410"/>
                  </a:cubicBezTo>
                  <a:cubicBezTo>
                    <a:pt x="315" y="410"/>
                    <a:pt x="315" y="408"/>
                    <a:pt x="317" y="408"/>
                  </a:cubicBezTo>
                  <a:cubicBezTo>
                    <a:pt x="317" y="408"/>
                    <a:pt x="317" y="407"/>
                    <a:pt x="317" y="407"/>
                  </a:cubicBezTo>
                  <a:cubicBezTo>
                    <a:pt x="317" y="407"/>
                    <a:pt x="319" y="406"/>
                    <a:pt x="320" y="406"/>
                  </a:cubicBezTo>
                  <a:cubicBezTo>
                    <a:pt x="320" y="405"/>
                    <a:pt x="320" y="404"/>
                    <a:pt x="321" y="404"/>
                  </a:cubicBezTo>
                  <a:close/>
                  <a:moveTo>
                    <a:pt x="372" y="42"/>
                  </a:moveTo>
                  <a:cubicBezTo>
                    <a:pt x="372" y="42"/>
                    <a:pt x="372" y="43"/>
                    <a:pt x="372" y="43"/>
                  </a:cubicBezTo>
                  <a:cubicBezTo>
                    <a:pt x="372" y="42"/>
                    <a:pt x="371" y="42"/>
                    <a:pt x="371" y="42"/>
                  </a:cubicBezTo>
                  <a:cubicBezTo>
                    <a:pt x="371" y="42"/>
                    <a:pt x="372" y="42"/>
                    <a:pt x="372" y="42"/>
                  </a:cubicBezTo>
                  <a:close/>
                  <a:moveTo>
                    <a:pt x="229" y="58"/>
                  </a:moveTo>
                  <a:cubicBezTo>
                    <a:pt x="229" y="59"/>
                    <a:pt x="230" y="60"/>
                    <a:pt x="230" y="60"/>
                  </a:cubicBezTo>
                  <a:cubicBezTo>
                    <a:pt x="229" y="60"/>
                    <a:pt x="229" y="59"/>
                    <a:pt x="229" y="58"/>
                  </a:cubicBezTo>
                  <a:close/>
                  <a:moveTo>
                    <a:pt x="232" y="67"/>
                  </a:moveTo>
                  <a:cubicBezTo>
                    <a:pt x="232" y="67"/>
                    <a:pt x="232" y="67"/>
                    <a:pt x="232" y="68"/>
                  </a:cubicBezTo>
                  <a:cubicBezTo>
                    <a:pt x="233" y="68"/>
                    <a:pt x="233" y="68"/>
                    <a:pt x="233" y="69"/>
                  </a:cubicBezTo>
                  <a:cubicBezTo>
                    <a:pt x="232" y="69"/>
                    <a:pt x="232" y="68"/>
                    <a:pt x="232" y="67"/>
                  </a:cubicBezTo>
                  <a:close/>
                  <a:moveTo>
                    <a:pt x="113" y="398"/>
                  </a:moveTo>
                  <a:cubicBezTo>
                    <a:pt x="113" y="398"/>
                    <a:pt x="113" y="397"/>
                    <a:pt x="113" y="397"/>
                  </a:cubicBezTo>
                  <a:cubicBezTo>
                    <a:pt x="113" y="397"/>
                    <a:pt x="113" y="397"/>
                    <a:pt x="113" y="397"/>
                  </a:cubicBezTo>
                  <a:cubicBezTo>
                    <a:pt x="114" y="398"/>
                    <a:pt x="114" y="398"/>
                    <a:pt x="114" y="398"/>
                  </a:cubicBezTo>
                  <a:cubicBezTo>
                    <a:pt x="113" y="398"/>
                    <a:pt x="113" y="398"/>
                    <a:pt x="113" y="398"/>
                  </a:cubicBezTo>
                  <a:close/>
                  <a:moveTo>
                    <a:pt x="159" y="549"/>
                  </a:moveTo>
                  <a:cubicBezTo>
                    <a:pt x="160" y="549"/>
                    <a:pt x="160" y="549"/>
                    <a:pt x="160" y="549"/>
                  </a:cubicBezTo>
                  <a:cubicBezTo>
                    <a:pt x="160" y="549"/>
                    <a:pt x="160" y="549"/>
                    <a:pt x="160" y="549"/>
                  </a:cubicBezTo>
                  <a:cubicBezTo>
                    <a:pt x="160" y="549"/>
                    <a:pt x="160" y="549"/>
                    <a:pt x="160" y="549"/>
                  </a:cubicBezTo>
                  <a:cubicBezTo>
                    <a:pt x="160" y="549"/>
                    <a:pt x="159" y="550"/>
                    <a:pt x="159" y="550"/>
                  </a:cubicBezTo>
                  <a:cubicBezTo>
                    <a:pt x="159" y="550"/>
                    <a:pt x="159" y="550"/>
                    <a:pt x="158" y="549"/>
                  </a:cubicBezTo>
                  <a:cubicBezTo>
                    <a:pt x="158" y="549"/>
                    <a:pt x="158" y="549"/>
                    <a:pt x="158" y="549"/>
                  </a:cubicBezTo>
                  <a:cubicBezTo>
                    <a:pt x="159" y="549"/>
                    <a:pt x="159" y="549"/>
                    <a:pt x="159" y="549"/>
                  </a:cubicBezTo>
                  <a:close/>
                  <a:moveTo>
                    <a:pt x="158" y="546"/>
                  </a:moveTo>
                  <a:cubicBezTo>
                    <a:pt x="158" y="546"/>
                    <a:pt x="158" y="546"/>
                    <a:pt x="158" y="546"/>
                  </a:cubicBezTo>
                  <a:cubicBezTo>
                    <a:pt x="158" y="546"/>
                    <a:pt x="158" y="546"/>
                    <a:pt x="157" y="547"/>
                  </a:cubicBezTo>
                  <a:cubicBezTo>
                    <a:pt x="157" y="546"/>
                    <a:pt x="157" y="546"/>
                    <a:pt x="157" y="546"/>
                  </a:cubicBezTo>
                  <a:cubicBezTo>
                    <a:pt x="158" y="546"/>
                    <a:pt x="158" y="546"/>
                    <a:pt x="158" y="546"/>
                  </a:cubicBezTo>
                  <a:close/>
                  <a:moveTo>
                    <a:pt x="131" y="63"/>
                  </a:moveTo>
                  <a:cubicBezTo>
                    <a:pt x="131" y="63"/>
                    <a:pt x="131" y="63"/>
                    <a:pt x="131" y="63"/>
                  </a:cubicBezTo>
                  <a:cubicBezTo>
                    <a:pt x="131" y="64"/>
                    <a:pt x="131" y="64"/>
                    <a:pt x="131" y="65"/>
                  </a:cubicBezTo>
                  <a:cubicBezTo>
                    <a:pt x="131" y="64"/>
                    <a:pt x="131" y="64"/>
                    <a:pt x="131" y="63"/>
                  </a:cubicBezTo>
                  <a:close/>
                  <a:moveTo>
                    <a:pt x="119" y="545"/>
                  </a:moveTo>
                  <a:cubicBezTo>
                    <a:pt x="119" y="545"/>
                    <a:pt x="118" y="546"/>
                    <a:pt x="118" y="546"/>
                  </a:cubicBezTo>
                  <a:cubicBezTo>
                    <a:pt x="117" y="546"/>
                    <a:pt x="117" y="546"/>
                    <a:pt x="117" y="546"/>
                  </a:cubicBezTo>
                  <a:cubicBezTo>
                    <a:pt x="116" y="546"/>
                    <a:pt x="115" y="545"/>
                    <a:pt x="115" y="544"/>
                  </a:cubicBezTo>
                  <a:cubicBezTo>
                    <a:pt x="115" y="544"/>
                    <a:pt x="116" y="543"/>
                    <a:pt x="116" y="543"/>
                  </a:cubicBezTo>
                  <a:cubicBezTo>
                    <a:pt x="116" y="543"/>
                    <a:pt x="116" y="543"/>
                    <a:pt x="116" y="543"/>
                  </a:cubicBezTo>
                  <a:cubicBezTo>
                    <a:pt x="117" y="543"/>
                    <a:pt x="117" y="543"/>
                    <a:pt x="117" y="543"/>
                  </a:cubicBezTo>
                  <a:cubicBezTo>
                    <a:pt x="118" y="544"/>
                    <a:pt x="118" y="544"/>
                    <a:pt x="119" y="545"/>
                  </a:cubicBezTo>
                  <a:close/>
                  <a:moveTo>
                    <a:pt x="218" y="465"/>
                  </a:moveTo>
                  <a:cubicBezTo>
                    <a:pt x="218" y="465"/>
                    <a:pt x="218" y="465"/>
                    <a:pt x="217" y="465"/>
                  </a:cubicBezTo>
                  <a:cubicBezTo>
                    <a:pt x="217" y="465"/>
                    <a:pt x="217" y="465"/>
                    <a:pt x="217" y="465"/>
                  </a:cubicBezTo>
                  <a:cubicBezTo>
                    <a:pt x="216" y="466"/>
                    <a:pt x="215" y="467"/>
                    <a:pt x="213" y="466"/>
                  </a:cubicBezTo>
                  <a:cubicBezTo>
                    <a:pt x="213" y="466"/>
                    <a:pt x="213" y="466"/>
                    <a:pt x="213" y="465"/>
                  </a:cubicBezTo>
                  <a:cubicBezTo>
                    <a:pt x="213" y="465"/>
                    <a:pt x="213" y="465"/>
                    <a:pt x="213" y="465"/>
                  </a:cubicBezTo>
                  <a:cubicBezTo>
                    <a:pt x="212" y="464"/>
                    <a:pt x="212" y="463"/>
                    <a:pt x="212" y="463"/>
                  </a:cubicBezTo>
                  <a:cubicBezTo>
                    <a:pt x="212" y="461"/>
                    <a:pt x="214" y="461"/>
                    <a:pt x="215" y="462"/>
                  </a:cubicBezTo>
                  <a:cubicBezTo>
                    <a:pt x="216" y="462"/>
                    <a:pt x="217" y="463"/>
                    <a:pt x="217" y="463"/>
                  </a:cubicBezTo>
                  <a:cubicBezTo>
                    <a:pt x="218" y="464"/>
                    <a:pt x="218" y="464"/>
                    <a:pt x="218" y="465"/>
                  </a:cubicBezTo>
                  <a:close/>
                  <a:moveTo>
                    <a:pt x="153" y="560"/>
                  </a:moveTo>
                  <a:cubicBezTo>
                    <a:pt x="153" y="560"/>
                    <a:pt x="153" y="559"/>
                    <a:pt x="152" y="559"/>
                  </a:cubicBezTo>
                  <a:cubicBezTo>
                    <a:pt x="152" y="559"/>
                    <a:pt x="152" y="559"/>
                    <a:pt x="152" y="559"/>
                  </a:cubicBezTo>
                  <a:cubicBezTo>
                    <a:pt x="152" y="559"/>
                    <a:pt x="152" y="559"/>
                    <a:pt x="152" y="559"/>
                  </a:cubicBezTo>
                  <a:cubicBezTo>
                    <a:pt x="151" y="559"/>
                    <a:pt x="151" y="559"/>
                    <a:pt x="151" y="559"/>
                  </a:cubicBezTo>
                  <a:cubicBezTo>
                    <a:pt x="151" y="559"/>
                    <a:pt x="151" y="559"/>
                    <a:pt x="151" y="559"/>
                  </a:cubicBezTo>
                  <a:cubicBezTo>
                    <a:pt x="151" y="559"/>
                    <a:pt x="151" y="559"/>
                    <a:pt x="151" y="559"/>
                  </a:cubicBezTo>
                  <a:cubicBezTo>
                    <a:pt x="151" y="559"/>
                    <a:pt x="150" y="559"/>
                    <a:pt x="150" y="559"/>
                  </a:cubicBezTo>
                  <a:cubicBezTo>
                    <a:pt x="150" y="559"/>
                    <a:pt x="149" y="560"/>
                    <a:pt x="149" y="560"/>
                  </a:cubicBezTo>
                  <a:cubicBezTo>
                    <a:pt x="149" y="560"/>
                    <a:pt x="149" y="561"/>
                    <a:pt x="150" y="561"/>
                  </a:cubicBezTo>
                  <a:cubicBezTo>
                    <a:pt x="150" y="562"/>
                    <a:pt x="150" y="562"/>
                    <a:pt x="151" y="562"/>
                  </a:cubicBezTo>
                  <a:cubicBezTo>
                    <a:pt x="152" y="562"/>
                    <a:pt x="153" y="561"/>
                    <a:pt x="153" y="560"/>
                  </a:cubicBezTo>
                  <a:close/>
                  <a:moveTo>
                    <a:pt x="151" y="561"/>
                  </a:moveTo>
                  <a:cubicBezTo>
                    <a:pt x="151" y="561"/>
                    <a:pt x="151" y="561"/>
                    <a:pt x="151" y="561"/>
                  </a:cubicBezTo>
                  <a:close/>
                  <a:moveTo>
                    <a:pt x="87" y="460"/>
                  </a:moveTo>
                  <a:cubicBezTo>
                    <a:pt x="87" y="461"/>
                    <a:pt x="87" y="461"/>
                    <a:pt x="87" y="462"/>
                  </a:cubicBezTo>
                  <a:cubicBezTo>
                    <a:pt x="87" y="463"/>
                    <a:pt x="85" y="463"/>
                    <a:pt x="85" y="462"/>
                  </a:cubicBezTo>
                  <a:cubicBezTo>
                    <a:pt x="85" y="462"/>
                    <a:pt x="85" y="461"/>
                    <a:pt x="85" y="461"/>
                  </a:cubicBezTo>
                  <a:cubicBezTo>
                    <a:pt x="85" y="460"/>
                    <a:pt x="85" y="460"/>
                    <a:pt x="85" y="460"/>
                  </a:cubicBezTo>
                  <a:cubicBezTo>
                    <a:pt x="85" y="460"/>
                    <a:pt x="85" y="460"/>
                    <a:pt x="85" y="460"/>
                  </a:cubicBezTo>
                  <a:cubicBezTo>
                    <a:pt x="85" y="459"/>
                    <a:pt x="87" y="459"/>
                    <a:pt x="87" y="460"/>
                  </a:cubicBezTo>
                  <a:close/>
                  <a:moveTo>
                    <a:pt x="98" y="405"/>
                  </a:moveTo>
                  <a:cubicBezTo>
                    <a:pt x="98" y="405"/>
                    <a:pt x="98" y="405"/>
                    <a:pt x="98" y="405"/>
                  </a:cubicBezTo>
                  <a:cubicBezTo>
                    <a:pt x="98" y="406"/>
                    <a:pt x="97" y="406"/>
                    <a:pt x="97" y="406"/>
                  </a:cubicBezTo>
                  <a:cubicBezTo>
                    <a:pt x="96" y="406"/>
                    <a:pt x="96" y="406"/>
                    <a:pt x="96" y="405"/>
                  </a:cubicBezTo>
                  <a:cubicBezTo>
                    <a:pt x="96" y="405"/>
                    <a:pt x="96" y="404"/>
                    <a:pt x="96" y="404"/>
                  </a:cubicBezTo>
                  <a:cubicBezTo>
                    <a:pt x="97" y="404"/>
                    <a:pt x="97" y="404"/>
                    <a:pt x="97" y="404"/>
                  </a:cubicBezTo>
                  <a:cubicBezTo>
                    <a:pt x="97" y="404"/>
                    <a:pt x="97" y="404"/>
                    <a:pt x="97" y="404"/>
                  </a:cubicBezTo>
                  <a:cubicBezTo>
                    <a:pt x="97" y="404"/>
                    <a:pt x="97" y="404"/>
                    <a:pt x="98" y="404"/>
                  </a:cubicBezTo>
                  <a:cubicBezTo>
                    <a:pt x="98" y="404"/>
                    <a:pt x="99" y="405"/>
                    <a:pt x="98" y="405"/>
                  </a:cubicBezTo>
                  <a:close/>
                  <a:moveTo>
                    <a:pt x="99" y="403"/>
                  </a:moveTo>
                  <a:cubicBezTo>
                    <a:pt x="98" y="403"/>
                    <a:pt x="98" y="402"/>
                    <a:pt x="98" y="401"/>
                  </a:cubicBezTo>
                  <a:cubicBezTo>
                    <a:pt x="98" y="401"/>
                    <a:pt x="98" y="401"/>
                    <a:pt x="98" y="401"/>
                  </a:cubicBezTo>
                  <a:cubicBezTo>
                    <a:pt x="99" y="401"/>
                    <a:pt x="99" y="401"/>
                    <a:pt x="99" y="401"/>
                  </a:cubicBezTo>
                  <a:cubicBezTo>
                    <a:pt x="100" y="401"/>
                    <a:pt x="102" y="401"/>
                    <a:pt x="103" y="402"/>
                  </a:cubicBezTo>
                  <a:cubicBezTo>
                    <a:pt x="103" y="403"/>
                    <a:pt x="103" y="403"/>
                    <a:pt x="102" y="403"/>
                  </a:cubicBezTo>
                  <a:cubicBezTo>
                    <a:pt x="102" y="403"/>
                    <a:pt x="101" y="403"/>
                    <a:pt x="100" y="403"/>
                  </a:cubicBezTo>
                  <a:cubicBezTo>
                    <a:pt x="100" y="403"/>
                    <a:pt x="100" y="403"/>
                    <a:pt x="100" y="403"/>
                  </a:cubicBezTo>
                  <a:cubicBezTo>
                    <a:pt x="100" y="403"/>
                    <a:pt x="99" y="403"/>
                    <a:pt x="99" y="403"/>
                  </a:cubicBezTo>
                  <a:close/>
                  <a:moveTo>
                    <a:pt x="88" y="376"/>
                  </a:moveTo>
                  <a:cubicBezTo>
                    <a:pt x="87" y="375"/>
                    <a:pt x="86" y="374"/>
                    <a:pt x="87" y="373"/>
                  </a:cubicBezTo>
                  <a:cubicBezTo>
                    <a:pt x="87" y="372"/>
                    <a:pt x="87" y="372"/>
                    <a:pt x="87" y="372"/>
                  </a:cubicBezTo>
                  <a:cubicBezTo>
                    <a:pt x="89" y="371"/>
                    <a:pt x="88" y="370"/>
                    <a:pt x="89" y="369"/>
                  </a:cubicBezTo>
                  <a:cubicBezTo>
                    <a:pt x="89" y="368"/>
                    <a:pt x="91" y="368"/>
                    <a:pt x="92" y="369"/>
                  </a:cubicBezTo>
                  <a:cubicBezTo>
                    <a:pt x="93" y="369"/>
                    <a:pt x="94" y="370"/>
                    <a:pt x="95" y="370"/>
                  </a:cubicBezTo>
                  <a:cubicBezTo>
                    <a:pt x="95" y="370"/>
                    <a:pt x="95" y="370"/>
                    <a:pt x="96" y="370"/>
                  </a:cubicBezTo>
                  <a:cubicBezTo>
                    <a:pt x="97" y="372"/>
                    <a:pt x="99" y="372"/>
                    <a:pt x="100" y="373"/>
                  </a:cubicBezTo>
                  <a:cubicBezTo>
                    <a:pt x="101" y="373"/>
                    <a:pt x="101" y="374"/>
                    <a:pt x="101" y="375"/>
                  </a:cubicBezTo>
                  <a:cubicBezTo>
                    <a:pt x="102" y="376"/>
                    <a:pt x="103" y="376"/>
                    <a:pt x="103" y="377"/>
                  </a:cubicBezTo>
                  <a:cubicBezTo>
                    <a:pt x="104" y="379"/>
                    <a:pt x="103" y="380"/>
                    <a:pt x="105" y="381"/>
                  </a:cubicBezTo>
                  <a:cubicBezTo>
                    <a:pt x="106" y="381"/>
                    <a:pt x="107" y="381"/>
                    <a:pt x="108" y="382"/>
                  </a:cubicBezTo>
                  <a:cubicBezTo>
                    <a:pt x="108" y="383"/>
                    <a:pt x="109" y="385"/>
                    <a:pt x="109" y="386"/>
                  </a:cubicBezTo>
                  <a:cubicBezTo>
                    <a:pt x="109" y="386"/>
                    <a:pt x="109" y="386"/>
                    <a:pt x="109" y="386"/>
                  </a:cubicBezTo>
                  <a:cubicBezTo>
                    <a:pt x="109" y="389"/>
                    <a:pt x="105" y="390"/>
                    <a:pt x="102" y="390"/>
                  </a:cubicBezTo>
                  <a:cubicBezTo>
                    <a:pt x="100" y="390"/>
                    <a:pt x="98" y="391"/>
                    <a:pt x="96" y="391"/>
                  </a:cubicBezTo>
                  <a:cubicBezTo>
                    <a:pt x="95" y="391"/>
                    <a:pt x="94" y="390"/>
                    <a:pt x="92" y="390"/>
                  </a:cubicBezTo>
                  <a:cubicBezTo>
                    <a:pt x="92" y="390"/>
                    <a:pt x="91" y="390"/>
                    <a:pt x="90" y="390"/>
                  </a:cubicBezTo>
                  <a:cubicBezTo>
                    <a:pt x="90" y="389"/>
                    <a:pt x="90" y="389"/>
                    <a:pt x="90" y="389"/>
                  </a:cubicBezTo>
                  <a:cubicBezTo>
                    <a:pt x="90" y="389"/>
                    <a:pt x="90" y="388"/>
                    <a:pt x="90" y="388"/>
                  </a:cubicBezTo>
                  <a:cubicBezTo>
                    <a:pt x="90" y="388"/>
                    <a:pt x="90" y="387"/>
                    <a:pt x="90" y="387"/>
                  </a:cubicBezTo>
                  <a:cubicBezTo>
                    <a:pt x="92" y="386"/>
                    <a:pt x="95" y="388"/>
                    <a:pt x="97" y="386"/>
                  </a:cubicBezTo>
                  <a:cubicBezTo>
                    <a:pt x="96" y="386"/>
                    <a:pt x="95" y="386"/>
                    <a:pt x="94" y="386"/>
                  </a:cubicBezTo>
                  <a:cubicBezTo>
                    <a:pt x="93" y="385"/>
                    <a:pt x="94" y="384"/>
                    <a:pt x="91" y="384"/>
                  </a:cubicBezTo>
                  <a:cubicBezTo>
                    <a:pt x="90" y="385"/>
                    <a:pt x="89" y="385"/>
                    <a:pt x="88" y="385"/>
                  </a:cubicBezTo>
                  <a:cubicBezTo>
                    <a:pt x="87" y="385"/>
                    <a:pt x="87" y="383"/>
                    <a:pt x="87" y="383"/>
                  </a:cubicBezTo>
                  <a:cubicBezTo>
                    <a:pt x="87" y="382"/>
                    <a:pt x="87" y="382"/>
                    <a:pt x="88" y="382"/>
                  </a:cubicBezTo>
                  <a:cubicBezTo>
                    <a:pt x="89" y="381"/>
                    <a:pt x="88" y="381"/>
                    <a:pt x="87" y="380"/>
                  </a:cubicBezTo>
                  <a:cubicBezTo>
                    <a:pt x="86" y="380"/>
                    <a:pt x="86" y="379"/>
                    <a:pt x="86" y="378"/>
                  </a:cubicBezTo>
                  <a:cubicBezTo>
                    <a:pt x="87" y="377"/>
                    <a:pt x="89" y="377"/>
                    <a:pt x="88" y="376"/>
                  </a:cubicBezTo>
                  <a:close/>
                  <a:moveTo>
                    <a:pt x="89" y="364"/>
                  </a:moveTo>
                  <a:cubicBezTo>
                    <a:pt x="89" y="365"/>
                    <a:pt x="89" y="365"/>
                    <a:pt x="88" y="365"/>
                  </a:cubicBezTo>
                  <a:cubicBezTo>
                    <a:pt x="88" y="365"/>
                    <a:pt x="88" y="365"/>
                    <a:pt x="88" y="365"/>
                  </a:cubicBezTo>
                  <a:cubicBezTo>
                    <a:pt x="88" y="366"/>
                    <a:pt x="88" y="366"/>
                    <a:pt x="88" y="366"/>
                  </a:cubicBezTo>
                  <a:cubicBezTo>
                    <a:pt x="87" y="366"/>
                    <a:pt x="87" y="366"/>
                    <a:pt x="87" y="365"/>
                  </a:cubicBezTo>
                  <a:cubicBezTo>
                    <a:pt x="87" y="365"/>
                    <a:pt x="87" y="365"/>
                    <a:pt x="87" y="365"/>
                  </a:cubicBezTo>
                  <a:cubicBezTo>
                    <a:pt x="87" y="365"/>
                    <a:pt x="86" y="365"/>
                    <a:pt x="86" y="364"/>
                  </a:cubicBezTo>
                  <a:cubicBezTo>
                    <a:pt x="86" y="364"/>
                    <a:pt x="87" y="364"/>
                    <a:pt x="87" y="364"/>
                  </a:cubicBezTo>
                  <a:cubicBezTo>
                    <a:pt x="87" y="363"/>
                    <a:pt x="87" y="363"/>
                    <a:pt x="88" y="363"/>
                  </a:cubicBezTo>
                  <a:cubicBezTo>
                    <a:pt x="88" y="363"/>
                    <a:pt x="89" y="363"/>
                    <a:pt x="89" y="364"/>
                  </a:cubicBezTo>
                  <a:cubicBezTo>
                    <a:pt x="89" y="364"/>
                    <a:pt x="89" y="364"/>
                    <a:pt x="89" y="364"/>
                  </a:cubicBezTo>
                  <a:close/>
                  <a:moveTo>
                    <a:pt x="222" y="69"/>
                  </a:moveTo>
                  <a:cubicBezTo>
                    <a:pt x="222" y="70"/>
                    <a:pt x="223" y="71"/>
                    <a:pt x="223" y="72"/>
                  </a:cubicBezTo>
                  <a:cubicBezTo>
                    <a:pt x="223" y="73"/>
                    <a:pt x="222" y="74"/>
                    <a:pt x="221" y="74"/>
                  </a:cubicBezTo>
                  <a:cubicBezTo>
                    <a:pt x="221" y="74"/>
                    <a:pt x="220" y="73"/>
                    <a:pt x="220" y="73"/>
                  </a:cubicBezTo>
                  <a:cubicBezTo>
                    <a:pt x="220" y="72"/>
                    <a:pt x="220" y="72"/>
                    <a:pt x="220" y="72"/>
                  </a:cubicBezTo>
                  <a:cubicBezTo>
                    <a:pt x="219" y="70"/>
                    <a:pt x="219" y="69"/>
                    <a:pt x="219" y="68"/>
                  </a:cubicBezTo>
                  <a:cubicBezTo>
                    <a:pt x="219" y="68"/>
                    <a:pt x="220" y="67"/>
                    <a:pt x="220" y="67"/>
                  </a:cubicBezTo>
                  <a:cubicBezTo>
                    <a:pt x="220" y="67"/>
                    <a:pt x="220" y="67"/>
                    <a:pt x="220" y="67"/>
                  </a:cubicBezTo>
                  <a:cubicBezTo>
                    <a:pt x="221" y="67"/>
                    <a:pt x="221" y="68"/>
                    <a:pt x="221" y="68"/>
                  </a:cubicBezTo>
                  <a:cubicBezTo>
                    <a:pt x="221" y="68"/>
                    <a:pt x="222" y="68"/>
                    <a:pt x="222" y="69"/>
                  </a:cubicBezTo>
                  <a:close/>
                  <a:moveTo>
                    <a:pt x="349" y="329"/>
                  </a:moveTo>
                  <a:cubicBezTo>
                    <a:pt x="349" y="328"/>
                    <a:pt x="348" y="329"/>
                    <a:pt x="347" y="328"/>
                  </a:cubicBezTo>
                  <a:cubicBezTo>
                    <a:pt x="346" y="328"/>
                    <a:pt x="346" y="326"/>
                    <a:pt x="344" y="327"/>
                  </a:cubicBezTo>
                  <a:cubicBezTo>
                    <a:pt x="344" y="327"/>
                    <a:pt x="343" y="327"/>
                    <a:pt x="343" y="327"/>
                  </a:cubicBezTo>
                  <a:cubicBezTo>
                    <a:pt x="342" y="327"/>
                    <a:pt x="340" y="326"/>
                    <a:pt x="339" y="325"/>
                  </a:cubicBezTo>
                  <a:cubicBezTo>
                    <a:pt x="338" y="325"/>
                    <a:pt x="337" y="325"/>
                    <a:pt x="336" y="325"/>
                  </a:cubicBezTo>
                  <a:cubicBezTo>
                    <a:pt x="335" y="325"/>
                    <a:pt x="334" y="325"/>
                    <a:pt x="333" y="324"/>
                  </a:cubicBezTo>
                  <a:cubicBezTo>
                    <a:pt x="332" y="324"/>
                    <a:pt x="333" y="322"/>
                    <a:pt x="334" y="323"/>
                  </a:cubicBezTo>
                  <a:cubicBezTo>
                    <a:pt x="334" y="323"/>
                    <a:pt x="334" y="323"/>
                    <a:pt x="334" y="323"/>
                  </a:cubicBezTo>
                  <a:cubicBezTo>
                    <a:pt x="334" y="322"/>
                    <a:pt x="335" y="322"/>
                    <a:pt x="335" y="323"/>
                  </a:cubicBezTo>
                  <a:cubicBezTo>
                    <a:pt x="335" y="323"/>
                    <a:pt x="335" y="323"/>
                    <a:pt x="336" y="323"/>
                  </a:cubicBezTo>
                  <a:cubicBezTo>
                    <a:pt x="337" y="323"/>
                    <a:pt x="338" y="323"/>
                    <a:pt x="338" y="324"/>
                  </a:cubicBezTo>
                  <a:cubicBezTo>
                    <a:pt x="338" y="324"/>
                    <a:pt x="338" y="324"/>
                    <a:pt x="338" y="324"/>
                  </a:cubicBezTo>
                  <a:cubicBezTo>
                    <a:pt x="339" y="324"/>
                    <a:pt x="340" y="324"/>
                    <a:pt x="340" y="324"/>
                  </a:cubicBezTo>
                  <a:cubicBezTo>
                    <a:pt x="341" y="324"/>
                    <a:pt x="342" y="323"/>
                    <a:pt x="343" y="323"/>
                  </a:cubicBezTo>
                  <a:cubicBezTo>
                    <a:pt x="344" y="323"/>
                    <a:pt x="345" y="322"/>
                    <a:pt x="346" y="323"/>
                  </a:cubicBezTo>
                  <a:cubicBezTo>
                    <a:pt x="347" y="323"/>
                    <a:pt x="347" y="323"/>
                    <a:pt x="347" y="323"/>
                  </a:cubicBezTo>
                  <a:cubicBezTo>
                    <a:pt x="349" y="323"/>
                    <a:pt x="351" y="323"/>
                    <a:pt x="351" y="325"/>
                  </a:cubicBezTo>
                  <a:cubicBezTo>
                    <a:pt x="352" y="326"/>
                    <a:pt x="352" y="327"/>
                    <a:pt x="352" y="329"/>
                  </a:cubicBezTo>
                  <a:cubicBezTo>
                    <a:pt x="352" y="329"/>
                    <a:pt x="352" y="329"/>
                    <a:pt x="351" y="329"/>
                  </a:cubicBezTo>
                  <a:cubicBezTo>
                    <a:pt x="350" y="329"/>
                    <a:pt x="350" y="329"/>
                    <a:pt x="349" y="329"/>
                  </a:cubicBezTo>
                  <a:close/>
                  <a:moveTo>
                    <a:pt x="355" y="296"/>
                  </a:moveTo>
                  <a:cubicBezTo>
                    <a:pt x="355" y="296"/>
                    <a:pt x="355" y="296"/>
                    <a:pt x="355" y="296"/>
                  </a:cubicBezTo>
                  <a:cubicBezTo>
                    <a:pt x="355" y="296"/>
                    <a:pt x="354" y="296"/>
                    <a:pt x="354" y="295"/>
                  </a:cubicBezTo>
                  <a:cubicBezTo>
                    <a:pt x="354" y="295"/>
                    <a:pt x="354" y="294"/>
                    <a:pt x="354" y="294"/>
                  </a:cubicBezTo>
                  <a:cubicBezTo>
                    <a:pt x="354" y="293"/>
                    <a:pt x="355" y="292"/>
                    <a:pt x="356" y="292"/>
                  </a:cubicBezTo>
                  <a:cubicBezTo>
                    <a:pt x="356" y="292"/>
                    <a:pt x="357" y="290"/>
                    <a:pt x="358" y="290"/>
                  </a:cubicBezTo>
                  <a:cubicBezTo>
                    <a:pt x="358" y="290"/>
                    <a:pt x="358" y="290"/>
                    <a:pt x="359" y="290"/>
                  </a:cubicBezTo>
                  <a:cubicBezTo>
                    <a:pt x="360" y="291"/>
                    <a:pt x="363" y="291"/>
                    <a:pt x="364" y="292"/>
                  </a:cubicBezTo>
                  <a:cubicBezTo>
                    <a:pt x="365" y="294"/>
                    <a:pt x="366" y="298"/>
                    <a:pt x="363" y="299"/>
                  </a:cubicBezTo>
                  <a:cubicBezTo>
                    <a:pt x="362" y="299"/>
                    <a:pt x="361" y="298"/>
                    <a:pt x="359" y="298"/>
                  </a:cubicBezTo>
                  <a:cubicBezTo>
                    <a:pt x="359" y="298"/>
                    <a:pt x="357" y="298"/>
                    <a:pt x="357" y="297"/>
                  </a:cubicBezTo>
                  <a:cubicBezTo>
                    <a:pt x="357" y="297"/>
                    <a:pt x="356" y="297"/>
                    <a:pt x="356" y="297"/>
                  </a:cubicBezTo>
                  <a:cubicBezTo>
                    <a:pt x="356" y="297"/>
                    <a:pt x="355" y="296"/>
                    <a:pt x="355" y="296"/>
                  </a:cubicBezTo>
                  <a:close/>
                  <a:moveTo>
                    <a:pt x="378" y="273"/>
                  </a:moveTo>
                  <a:cubicBezTo>
                    <a:pt x="378" y="273"/>
                    <a:pt x="378" y="270"/>
                    <a:pt x="378" y="269"/>
                  </a:cubicBezTo>
                  <a:cubicBezTo>
                    <a:pt x="379" y="268"/>
                    <a:pt x="382" y="269"/>
                    <a:pt x="382" y="268"/>
                  </a:cubicBezTo>
                  <a:cubicBezTo>
                    <a:pt x="382" y="267"/>
                    <a:pt x="384" y="268"/>
                    <a:pt x="383" y="269"/>
                  </a:cubicBezTo>
                  <a:cubicBezTo>
                    <a:pt x="383" y="269"/>
                    <a:pt x="383" y="269"/>
                    <a:pt x="382" y="270"/>
                  </a:cubicBezTo>
                  <a:cubicBezTo>
                    <a:pt x="382" y="270"/>
                    <a:pt x="382" y="270"/>
                    <a:pt x="382" y="270"/>
                  </a:cubicBezTo>
                  <a:cubicBezTo>
                    <a:pt x="382" y="271"/>
                    <a:pt x="384" y="271"/>
                    <a:pt x="384" y="272"/>
                  </a:cubicBezTo>
                  <a:cubicBezTo>
                    <a:pt x="384" y="272"/>
                    <a:pt x="384" y="272"/>
                    <a:pt x="384" y="273"/>
                  </a:cubicBezTo>
                  <a:cubicBezTo>
                    <a:pt x="385" y="274"/>
                    <a:pt x="385" y="275"/>
                    <a:pt x="385" y="275"/>
                  </a:cubicBezTo>
                  <a:cubicBezTo>
                    <a:pt x="386" y="275"/>
                    <a:pt x="386" y="276"/>
                    <a:pt x="386" y="276"/>
                  </a:cubicBezTo>
                  <a:cubicBezTo>
                    <a:pt x="386" y="276"/>
                    <a:pt x="386" y="276"/>
                    <a:pt x="386" y="276"/>
                  </a:cubicBezTo>
                  <a:cubicBezTo>
                    <a:pt x="386" y="276"/>
                    <a:pt x="386" y="276"/>
                    <a:pt x="386" y="276"/>
                  </a:cubicBezTo>
                  <a:cubicBezTo>
                    <a:pt x="386" y="275"/>
                    <a:pt x="386" y="275"/>
                    <a:pt x="386" y="275"/>
                  </a:cubicBezTo>
                  <a:cubicBezTo>
                    <a:pt x="386" y="275"/>
                    <a:pt x="386" y="274"/>
                    <a:pt x="386" y="274"/>
                  </a:cubicBezTo>
                  <a:cubicBezTo>
                    <a:pt x="386" y="273"/>
                    <a:pt x="387" y="273"/>
                    <a:pt x="387" y="274"/>
                  </a:cubicBezTo>
                  <a:cubicBezTo>
                    <a:pt x="388" y="275"/>
                    <a:pt x="388" y="275"/>
                    <a:pt x="388" y="276"/>
                  </a:cubicBezTo>
                  <a:cubicBezTo>
                    <a:pt x="388" y="276"/>
                    <a:pt x="388" y="276"/>
                    <a:pt x="388" y="277"/>
                  </a:cubicBezTo>
                  <a:cubicBezTo>
                    <a:pt x="388" y="277"/>
                    <a:pt x="387" y="278"/>
                    <a:pt x="387" y="278"/>
                  </a:cubicBezTo>
                  <a:cubicBezTo>
                    <a:pt x="387" y="278"/>
                    <a:pt x="387" y="278"/>
                    <a:pt x="387" y="278"/>
                  </a:cubicBezTo>
                  <a:cubicBezTo>
                    <a:pt x="387" y="278"/>
                    <a:pt x="387" y="278"/>
                    <a:pt x="387" y="278"/>
                  </a:cubicBezTo>
                  <a:cubicBezTo>
                    <a:pt x="387" y="278"/>
                    <a:pt x="387" y="278"/>
                    <a:pt x="386" y="278"/>
                  </a:cubicBezTo>
                  <a:cubicBezTo>
                    <a:pt x="386" y="278"/>
                    <a:pt x="386" y="278"/>
                    <a:pt x="386" y="278"/>
                  </a:cubicBezTo>
                  <a:cubicBezTo>
                    <a:pt x="387" y="279"/>
                    <a:pt x="386" y="280"/>
                    <a:pt x="385" y="279"/>
                  </a:cubicBezTo>
                  <a:cubicBezTo>
                    <a:pt x="384" y="278"/>
                    <a:pt x="384" y="278"/>
                    <a:pt x="383" y="278"/>
                  </a:cubicBezTo>
                  <a:cubicBezTo>
                    <a:pt x="382" y="278"/>
                    <a:pt x="382" y="278"/>
                    <a:pt x="381" y="278"/>
                  </a:cubicBezTo>
                  <a:cubicBezTo>
                    <a:pt x="380" y="278"/>
                    <a:pt x="380" y="278"/>
                    <a:pt x="379" y="278"/>
                  </a:cubicBezTo>
                  <a:cubicBezTo>
                    <a:pt x="377" y="277"/>
                    <a:pt x="378" y="275"/>
                    <a:pt x="378" y="273"/>
                  </a:cubicBezTo>
                  <a:cubicBezTo>
                    <a:pt x="378" y="273"/>
                    <a:pt x="378" y="273"/>
                    <a:pt x="378" y="273"/>
                  </a:cubicBezTo>
                  <a:close/>
                  <a:moveTo>
                    <a:pt x="350" y="335"/>
                  </a:moveTo>
                  <a:cubicBezTo>
                    <a:pt x="348" y="334"/>
                    <a:pt x="347" y="334"/>
                    <a:pt x="346" y="333"/>
                  </a:cubicBezTo>
                  <a:cubicBezTo>
                    <a:pt x="346" y="333"/>
                    <a:pt x="346" y="333"/>
                    <a:pt x="345" y="333"/>
                  </a:cubicBezTo>
                  <a:cubicBezTo>
                    <a:pt x="344" y="333"/>
                    <a:pt x="345" y="335"/>
                    <a:pt x="346" y="336"/>
                  </a:cubicBezTo>
                  <a:cubicBezTo>
                    <a:pt x="347" y="336"/>
                    <a:pt x="347" y="336"/>
                    <a:pt x="348" y="337"/>
                  </a:cubicBezTo>
                  <a:cubicBezTo>
                    <a:pt x="350" y="338"/>
                    <a:pt x="349" y="339"/>
                    <a:pt x="349" y="341"/>
                  </a:cubicBezTo>
                  <a:cubicBezTo>
                    <a:pt x="349" y="341"/>
                    <a:pt x="349" y="342"/>
                    <a:pt x="348" y="342"/>
                  </a:cubicBezTo>
                  <a:cubicBezTo>
                    <a:pt x="347" y="342"/>
                    <a:pt x="346" y="339"/>
                    <a:pt x="344" y="340"/>
                  </a:cubicBezTo>
                  <a:cubicBezTo>
                    <a:pt x="344" y="340"/>
                    <a:pt x="343" y="339"/>
                    <a:pt x="343" y="339"/>
                  </a:cubicBezTo>
                  <a:cubicBezTo>
                    <a:pt x="343" y="338"/>
                    <a:pt x="342" y="337"/>
                    <a:pt x="341" y="336"/>
                  </a:cubicBezTo>
                  <a:cubicBezTo>
                    <a:pt x="339" y="335"/>
                    <a:pt x="336" y="335"/>
                    <a:pt x="335" y="333"/>
                  </a:cubicBezTo>
                  <a:cubicBezTo>
                    <a:pt x="334" y="332"/>
                    <a:pt x="333" y="330"/>
                    <a:pt x="333" y="329"/>
                  </a:cubicBezTo>
                  <a:cubicBezTo>
                    <a:pt x="333" y="329"/>
                    <a:pt x="333" y="328"/>
                    <a:pt x="333" y="328"/>
                  </a:cubicBezTo>
                  <a:cubicBezTo>
                    <a:pt x="333" y="328"/>
                    <a:pt x="332" y="328"/>
                    <a:pt x="332" y="328"/>
                  </a:cubicBezTo>
                  <a:cubicBezTo>
                    <a:pt x="332" y="328"/>
                    <a:pt x="332" y="328"/>
                    <a:pt x="332" y="327"/>
                  </a:cubicBezTo>
                  <a:cubicBezTo>
                    <a:pt x="331" y="327"/>
                    <a:pt x="331" y="326"/>
                    <a:pt x="332" y="326"/>
                  </a:cubicBezTo>
                  <a:cubicBezTo>
                    <a:pt x="334" y="326"/>
                    <a:pt x="336" y="327"/>
                    <a:pt x="338" y="327"/>
                  </a:cubicBezTo>
                  <a:cubicBezTo>
                    <a:pt x="340" y="327"/>
                    <a:pt x="340" y="327"/>
                    <a:pt x="341" y="328"/>
                  </a:cubicBezTo>
                  <a:cubicBezTo>
                    <a:pt x="341" y="329"/>
                    <a:pt x="342" y="328"/>
                    <a:pt x="343" y="329"/>
                  </a:cubicBezTo>
                  <a:cubicBezTo>
                    <a:pt x="344" y="330"/>
                    <a:pt x="344" y="331"/>
                    <a:pt x="345" y="331"/>
                  </a:cubicBezTo>
                  <a:cubicBezTo>
                    <a:pt x="345" y="331"/>
                    <a:pt x="345" y="331"/>
                    <a:pt x="346" y="331"/>
                  </a:cubicBezTo>
                  <a:cubicBezTo>
                    <a:pt x="346" y="331"/>
                    <a:pt x="346" y="331"/>
                    <a:pt x="346" y="331"/>
                  </a:cubicBezTo>
                  <a:cubicBezTo>
                    <a:pt x="346" y="332"/>
                    <a:pt x="346" y="332"/>
                    <a:pt x="346" y="332"/>
                  </a:cubicBezTo>
                  <a:cubicBezTo>
                    <a:pt x="347" y="332"/>
                    <a:pt x="349" y="333"/>
                    <a:pt x="350" y="333"/>
                  </a:cubicBezTo>
                  <a:cubicBezTo>
                    <a:pt x="350" y="333"/>
                    <a:pt x="351" y="333"/>
                    <a:pt x="351" y="334"/>
                  </a:cubicBezTo>
                  <a:cubicBezTo>
                    <a:pt x="351" y="334"/>
                    <a:pt x="351" y="334"/>
                    <a:pt x="351" y="334"/>
                  </a:cubicBezTo>
                  <a:cubicBezTo>
                    <a:pt x="351" y="335"/>
                    <a:pt x="350" y="335"/>
                    <a:pt x="350" y="335"/>
                  </a:cubicBezTo>
                  <a:close/>
                  <a:moveTo>
                    <a:pt x="96" y="306"/>
                  </a:moveTo>
                  <a:cubicBezTo>
                    <a:pt x="95" y="306"/>
                    <a:pt x="95" y="306"/>
                    <a:pt x="94" y="306"/>
                  </a:cubicBezTo>
                  <a:cubicBezTo>
                    <a:pt x="94" y="306"/>
                    <a:pt x="94" y="306"/>
                    <a:pt x="94" y="306"/>
                  </a:cubicBezTo>
                  <a:cubicBezTo>
                    <a:pt x="94" y="305"/>
                    <a:pt x="94" y="305"/>
                    <a:pt x="94" y="305"/>
                  </a:cubicBezTo>
                  <a:cubicBezTo>
                    <a:pt x="93" y="305"/>
                    <a:pt x="94" y="305"/>
                    <a:pt x="94" y="304"/>
                  </a:cubicBezTo>
                  <a:cubicBezTo>
                    <a:pt x="94" y="304"/>
                    <a:pt x="94" y="304"/>
                    <a:pt x="95" y="304"/>
                  </a:cubicBezTo>
                  <a:cubicBezTo>
                    <a:pt x="95" y="304"/>
                    <a:pt x="95" y="304"/>
                    <a:pt x="95" y="304"/>
                  </a:cubicBezTo>
                  <a:cubicBezTo>
                    <a:pt x="96" y="304"/>
                    <a:pt x="96" y="305"/>
                    <a:pt x="97" y="305"/>
                  </a:cubicBezTo>
                  <a:cubicBezTo>
                    <a:pt x="97" y="306"/>
                    <a:pt x="96" y="306"/>
                    <a:pt x="96" y="306"/>
                  </a:cubicBezTo>
                  <a:close/>
                  <a:moveTo>
                    <a:pt x="381" y="246"/>
                  </a:moveTo>
                  <a:cubicBezTo>
                    <a:pt x="382" y="249"/>
                    <a:pt x="381" y="251"/>
                    <a:pt x="381" y="254"/>
                  </a:cubicBezTo>
                  <a:cubicBezTo>
                    <a:pt x="381" y="255"/>
                    <a:pt x="380" y="255"/>
                    <a:pt x="380" y="254"/>
                  </a:cubicBezTo>
                  <a:cubicBezTo>
                    <a:pt x="380" y="254"/>
                    <a:pt x="380" y="254"/>
                    <a:pt x="380" y="254"/>
                  </a:cubicBezTo>
                  <a:cubicBezTo>
                    <a:pt x="379" y="254"/>
                    <a:pt x="379" y="254"/>
                    <a:pt x="379" y="253"/>
                  </a:cubicBezTo>
                  <a:cubicBezTo>
                    <a:pt x="379" y="253"/>
                    <a:pt x="379" y="252"/>
                    <a:pt x="379" y="251"/>
                  </a:cubicBezTo>
                  <a:cubicBezTo>
                    <a:pt x="379" y="250"/>
                    <a:pt x="379" y="250"/>
                    <a:pt x="379" y="249"/>
                  </a:cubicBezTo>
                  <a:cubicBezTo>
                    <a:pt x="379" y="249"/>
                    <a:pt x="379" y="249"/>
                    <a:pt x="380" y="249"/>
                  </a:cubicBezTo>
                  <a:cubicBezTo>
                    <a:pt x="380" y="248"/>
                    <a:pt x="379" y="247"/>
                    <a:pt x="379" y="246"/>
                  </a:cubicBezTo>
                  <a:cubicBezTo>
                    <a:pt x="378" y="245"/>
                    <a:pt x="379" y="243"/>
                    <a:pt x="378" y="241"/>
                  </a:cubicBezTo>
                  <a:cubicBezTo>
                    <a:pt x="378" y="241"/>
                    <a:pt x="378" y="241"/>
                    <a:pt x="378" y="241"/>
                  </a:cubicBezTo>
                  <a:cubicBezTo>
                    <a:pt x="377" y="240"/>
                    <a:pt x="377" y="240"/>
                    <a:pt x="377" y="240"/>
                  </a:cubicBezTo>
                  <a:cubicBezTo>
                    <a:pt x="377" y="239"/>
                    <a:pt x="378" y="238"/>
                    <a:pt x="379" y="239"/>
                  </a:cubicBezTo>
                  <a:cubicBezTo>
                    <a:pt x="381" y="241"/>
                    <a:pt x="379" y="244"/>
                    <a:pt x="381" y="246"/>
                  </a:cubicBezTo>
                  <a:close/>
                  <a:moveTo>
                    <a:pt x="338" y="318"/>
                  </a:moveTo>
                  <a:cubicBezTo>
                    <a:pt x="337" y="318"/>
                    <a:pt x="335" y="317"/>
                    <a:pt x="334" y="317"/>
                  </a:cubicBezTo>
                  <a:cubicBezTo>
                    <a:pt x="334" y="317"/>
                    <a:pt x="333" y="317"/>
                    <a:pt x="332" y="317"/>
                  </a:cubicBezTo>
                  <a:cubicBezTo>
                    <a:pt x="332" y="317"/>
                    <a:pt x="333" y="318"/>
                    <a:pt x="333" y="318"/>
                  </a:cubicBezTo>
                  <a:cubicBezTo>
                    <a:pt x="334" y="318"/>
                    <a:pt x="335" y="318"/>
                    <a:pt x="336" y="319"/>
                  </a:cubicBezTo>
                  <a:cubicBezTo>
                    <a:pt x="336" y="320"/>
                    <a:pt x="339" y="320"/>
                    <a:pt x="340" y="320"/>
                  </a:cubicBezTo>
                  <a:cubicBezTo>
                    <a:pt x="342" y="319"/>
                    <a:pt x="343" y="320"/>
                    <a:pt x="345" y="320"/>
                  </a:cubicBezTo>
                  <a:cubicBezTo>
                    <a:pt x="346" y="320"/>
                    <a:pt x="346" y="321"/>
                    <a:pt x="345" y="321"/>
                  </a:cubicBezTo>
                  <a:cubicBezTo>
                    <a:pt x="343" y="321"/>
                    <a:pt x="341" y="322"/>
                    <a:pt x="340" y="322"/>
                  </a:cubicBezTo>
                  <a:cubicBezTo>
                    <a:pt x="340" y="322"/>
                    <a:pt x="339" y="322"/>
                    <a:pt x="339" y="322"/>
                  </a:cubicBezTo>
                  <a:cubicBezTo>
                    <a:pt x="339" y="322"/>
                    <a:pt x="338" y="322"/>
                    <a:pt x="338" y="322"/>
                  </a:cubicBezTo>
                  <a:cubicBezTo>
                    <a:pt x="337" y="321"/>
                    <a:pt x="337" y="321"/>
                    <a:pt x="336" y="322"/>
                  </a:cubicBezTo>
                  <a:cubicBezTo>
                    <a:pt x="336" y="322"/>
                    <a:pt x="336" y="322"/>
                    <a:pt x="336" y="322"/>
                  </a:cubicBezTo>
                  <a:cubicBezTo>
                    <a:pt x="336" y="322"/>
                    <a:pt x="336" y="322"/>
                    <a:pt x="336" y="322"/>
                  </a:cubicBezTo>
                  <a:cubicBezTo>
                    <a:pt x="336" y="322"/>
                    <a:pt x="336" y="322"/>
                    <a:pt x="336" y="322"/>
                  </a:cubicBezTo>
                  <a:cubicBezTo>
                    <a:pt x="335" y="322"/>
                    <a:pt x="335" y="322"/>
                    <a:pt x="335" y="322"/>
                  </a:cubicBezTo>
                  <a:cubicBezTo>
                    <a:pt x="334" y="322"/>
                    <a:pt x="333" y="322"/>
                    <a:pt x="332" y="321"/>
                  </a:cubicBezTo>
                  <a:cubicBezTo>
                    <a:pt x="331" y="321"/>
                    <a:pt x="330" y="320"/>
                    <a:pt x="330" y="320"/>
                  </a:cubicBezTo>
                  <a:cubicBezTo>
                    <a:pt x="329" y="320"/>
                    <a:pt x="329" y="319"/>
                    <a:pt x="328" y="319"/>
                  </a:cubicBezTo>
                  <a:cubicBezTo>
                    <a:pt x="327" y="318"/>
                    <a:pt x="325" y="318"/>
                    <a:pt x="325" y="316"/>
                  </a:cubicBezTo>
                  <a:cubicBezTo>
                    <a:pt x="326" y="314"/>
                    <a:pt x="329" y="313"/>
                    <a:pt x="331" y="313"/>
                  </a:cubicBezTo>
                  <a:cubicBezTo>
                    <a:pt x="334" y="313"/>
                    <a:pt x="336" y="315"/>
                    <a:pt x="338" y="317"/>
                  </a:cubicBezTo>
                  <a:cubicBezTo>
                    <a:pt x="339" y="317"/>
                    <a:pt x="339" y="318"/>
                    <a:pt x="338" y="318"/>
                  </a:cubicBezTo>
                  <a:close/>
                  <a:moveTo>
                    <a:pt x="385" y="138"/>
                  </a:moveTo>
                  <a:cubicBezTo>
                    <a:pt x="385" y="139"/>
                    <a:pt x="384" y="139"/>
                    <a:pt x="382" y="139"/>
                  </a:cubicBezTo>
                  <a:cubicBezTo>
                    <a:pt x="382" y="140"/>
                    <a:pt x="382" y="140"/>
                    <a:pt x="382" y="140"/>
                  </a:cubicBezTo>
                  <a:cubicBezTo>
                    <a:pt x="382" y="141"/>
                    <a:pt x="380" y="141"/>
                    <a:pt x="380" y="140"/>
                  </a:cubicBezTo>
                  <a:cubicBezTo>
                    <a:pt x="380" y="139"/>
                    <a:pt x="380" y="139"/>
                    <a:pt x="380" y="138"/>
                  </a:cubicBezTo>
                  <a:cubicBezTo>
                    <a:pt x="380" y="138"/>
                    <a:pt x="380" y="137"/>
                    <a:pt x="380" y="137"/>
                  </a:cubicBezTo>
                  <a:cubicBezTo>
                    <a:pt x="380" y="137"/>
                    <a:pt x="380" y="136"/>
                    <a:pt x="380" y="136"/>
                  </a:cubicBezTo>
                  <a:cubicBezTo>
                    <a:pt x="380" y="136"/>
                    <a:pt x="380" y="136"/>
                    <a:pt x="381" y="135"/>
                  </a:cubicBezTo>
                  <a:cubicBezTo>
                    <a:pt x="381" y="135"/>
                    <a:pt x="382" y="135"/>
                    <a:pt x="382" y="135"/>
                  </a:cubicBezTo>
                  <a:cubicBezTo>
                    <a:pt x="383" y="134"/>
                    <a:pt x="383" y="134"/>
                    <a:pt x="384" y="134"/>
                  </a:cubicBezTo>
                  <a:cubicBezTo>
                    <a:pt x="385" y="135"/>
                    <a:pt x="386" y="136"/>
                    <a:pt x="385" y="138"/>
                  </a:cubicBezTo>
                  <a:close/>
                  <a:moveTo>
                    <a:pt x="365" y="280"/>
                  </a:moveTo>
                  <a:cubicBezTo>
                    <a:pt x="365" y="279"/>
                    <a:pt x="365" y="279"/>
                    <a:pt x="365" y="279"/>
                  </a:cubicBezTo>
                  <a:cubicBezTo>
                    <a:pt x="365" y="279"/>
                    <a:pt x="365" y="279"/>
                    <a:pt x="365" y="279"/>
                  </a:cubicBezTo>
                  <a:cubicBezTo>
                    <a:pt x="365" y="278"/>
                    <a:pt x="365" y="278"/>
                    <a:pt x="366" y="277"/>
                  </a:cubicBezTo>
                  <a:cubicBezTo>
                    <a:pt x="366" y="277"/>
                    <a:pt x="366" y="277"/>
                    <a:pt x="367" y="277"/>
                  </a:cubicBezTo>
                  <a:cubicBezTo>
                    <a:pt x="368" y="277"/>
                    <a:pt x="369" y="277"/>
                    <a:pt x="370" y="278"/>
                  </a:cubicBezTo>
                  <a:cubicBezTo>
                    <a:pt x="370" y="280"/>
                    <a:pt x="370" y="281"/>
                    <a:pt x="369" y="281"/>
                  </a:cubicBezTo>
                  <a:cubicBezTo>
                    <a:pt x="369" y="281"/>
                    <a:pt x="369" y="281"/>
                    <a:pt x="369" y="281"/>
                  </a:cubicBezTo>
                  <a:cubicBezTo>
                    <a:pt x="369" y="282"/>
                    <a:pt x="368" y="282"/>
                    <a:pt x="368" y="282"/>
                  </a:cubicBezTo>
                  <a:cubicBezTo>
                    <a:pt x="368" y="282"/>
                    <a:pt x="368" y="283"/>
                    <a:pt x="367" y="283"/>
                  </a:cubicBezTo>
                  <a:cubicBezTo>
                    <a:pt x="366" y="282"/>
                    <a:pt x="366" y="281"/>
                    <a:pt x="366" y="281"/>
                  </a:cubicBezTo>
                  <a:cubicBezTo>
                    <a:pt x="365" y="280"/>
                    <a:pt x="365" y="280"/>
                    <a:pt x="365" y="280"/>
                  </a:cubicBezTo>
                  <a:close/>
                  <a:moveTo>
                    <a:pt x="398" y="79"/>
                  </a:moveTo>
                  <a:cubicBezTo>
                    <a:pt x="398" y="78"/>
                    <a:pt x="398" y="77"/>
                    <a:pt x="398" y="77"/>
                  </a:cubicBezTo>
                  <a:cubicBezTo>
                    <a:pt x="398" y="76"/>
                    <a:pt x="398" y="75"/>
                    <a:pt x="398" y="74"/>
                  </a:cubicBezTo>
                  <a:cubicBezTo>
                    <a:pt x="398" y="74"/>
                    <a:pt x="398" y="74"/>
                    <a:pt x="398" y="74"/>
                  </a:cubicBezTo>
                  <a:cubicBezTo>
                    <a:pt x="398" y="74"/>
                    <a:pt x="398" y="74"/>
                    <a:pt x="398" y="74"/>
                  </a:cubicBezTo>
                  <a:cubicBezTo>
                    <a:pt x="398" y="73"/>
                    <a:pt x="399" y="73"/>
                    <a:pt x="400" y="73"/>
                  </a:cubicBezTo>
                  <a:cubicBezTo>
                    <a:pt x="400" y="73"/>
                    <a:pt x="400" y="73"/>
                    <a:pt x="400" y="73"/>
                  </a:cubicBezTo>
                  <a:cubicBezTo>
                    <a:pt x="400" y="74"/>
                    <a:pt x="400" y="74"/>
                    <a:pt x="400" y="75"/>
                  </a:cubicBezTo>
                  <a:cubicBezTo>
                    <a:pt x="400" y="75"/>
                    <a:pt x="400" y="76"/>
                    <a:pt x="400" y="77"/>
                  </a:cubicBezTo>
                  <a:cubicBezTo>
                    <a:pt x="400" y="77"/>
                    <a:pt x="400" y="78"/>
                    <a:pt x="400" y="79"/>
                  </a:cubicBezTo>
                  <a:cubicBezTo>
                    <a:pt x="400" y="80"/>
                    <a:pt x="398" y="80"/>
                    <a:pt x="398" y="79"/>
                  </a:cubicBezTo>
                  <a:close/>
                  <a:moveTo>
                    <a:pt x="363" y="239"/>
                  </a:moveTo>
                  <a:cubicBezTo>
                    <a:pt x="363" y="239"/>
                    <a:pt x="363" y="239"/>
                    <a:pt x="363" y="239"/>
                  </a:cubicBezTo>
                  <a:cubicBezTo>
                    <a:pt x="363" y="240"/>
                    <a:pt x="361" y="240"/>
                    <a:pt x="361" y="239"/>
                  </a:cubicBezTo>
                  <a:cubicBezTo>
                    <a:pt x="361" y="239"/>
                    <a:pt x="361" y="239"/>
                    <a:pt x="361" y="239"/>
                  </a:cubicBezTo>
                  <a:cubicBezTo>
                    <a:pt x="361" y="238"/>
                    <a:pt x="363" y="238"/>
                    <a:pt x="363" y="239"/>
                  </a:cubicBezTo>
                  <a:close/>
                  <a:moveTo>
                    <a:pt x="388" y="209"/>
                  </a:moveTo>
                  <a:cubicBezTo>
                    <a:pt x="388" y="210"/>
                    <a:pt x="388" y="211"/>
                    <a:pt x="388" y="211"/>
                  </a:cubicBezTo>
                  <a:cubicBezTo>
                    <a:pt x="388" y="212"/>
                    <a:pt x="388" y="212"/>
                    <a:pt x="387" y="212"/>
                  </a:cubicBezTo>
                  <a:cubicBezTo>
                    <a:pt x="387" y="212"/>
                    <a:pt x="387" y="212"/>
                    <a:pt x="387" y="212"/>
                  </a:cubicBezTo>
                  <a:cubicBezTo>
                    <a:pt x="386" y="212"/>
                    <a:pt x="386" y="211"/>
                    <a:pt x="386" y="211"/>
                  </a:cubicBezTo>
                  <a:cubicBezTo>
                    <a:pt x="386" y="210"/>
                    <a:pt x="386" y="209"/>
                    <a:pt x="386" y="209"/>
                  </a:cubicBezTo>
                  <a:cubicBezTo>
                    <a:pt x="387" y="208"/>
                    <a:pt x="387" y="207"/>
                    <a:pt x="387" y="207"/>
                  </a:cubicBezTo>
                  <a:cubicBezTo>
                    <a:pt x="387" y="206"/>
                    <a:pt x="389" y="206"/>
                    <a:pt x="389" y="207"/>
                  </a:cubicBezTo>
                  <a:cubicBezTo>
                    <a:pt x="389" y="208"/>
                    <a:pt x="388" y="209"/>
                    <a:pt x="388" y="209"/>
                  </a:cubicBezTo>
                  <a:close/>
                  <a:moveTo>
                    <a:pt x="388" y="170"/>
                  </a:moveTo>
                  <a:cubicBezTo>
                    <a:pt x="388" y="169"/>
                    <a:pt x="389" y="167"/>
                    <a:pt x="389" y="165"/>
                  </a:cubicBezTo>
                  <a:cubicBezTo>
                    <a:pt x="389" y="165"/>
                    <a:pt x="389" y="165"/>
                    <a:pt x="390" y="165"/>
                  </a:cubicBezTo>
                  <a:cubicBezTo>
                    <a:pt x="390" y="165"/>
                    <a:pt x="390" y="165"/>
                    <a:pt x="390" y="165"/>
                  </a:cubicBezTo>
                  <a:cubicBezTo>
                    <a:pt x="390" y="165"/>
                    <a:pt x="391" y="165"/>
                    <a:pt x="391" y="166"/>
                  </a:cubicBezTo>
                  <a:cubicBezTo>
                    <a:pt x="391" y="166"/>
                    <a:pt x="391" y="166"/>
                    <a:pt x="391" y="166"/>
                  </a:cubicBezTo>
                  <a:cubicBezTo>
                    <a:pt x="391" y="168"/>
                    <a:pt x="392" y="172"/>
                    <a:pt x="389" y="172"/>
                  </a:cubicBezTo>
                  <a:cubicBezTo>
                    <a:pt x="388" y="172"/>
                    <a:pt x="387" y="171"/>
                    <a:pt x="388" y="170"/>
                  </a:cubicBezTo>
                  <a:close/>
                  <a:moveTo>
                    <a:pt x="366" y="243"/>
                  </a:moveTo>
                  <a:cubicBezTo>
                    <a:pt x="366" y="243"/>
                    <a:pt x="366" y="243"/>
                    <a:pt x="366" y="244"/>
                  </a:cubicBezTo>
                  <a:cubicBezTo>
                    <a:pt x="366" y="243"/>
                    <a:pt x="366" y="244"/>
                    <a:pt x="366" y="244"/>
                  </a:cubicBezTo>
                  <a:cubicBezTo>
                    <a:pt x="366" y="244"/>
                    <a:pt x="365" y="244"/>
                    <a:pt x="365" y="244"/>
                  </a:cubicBezTo>
                  <a:cubicBezTo>
                    <a:pt x="365" y="244"/>
                    <a:pt x="364" y="244"/>
                    <a:pt x="364" y="244"/>
                  </a:cubicBezTo>
                  <a:cubicBezTo>
                    <a:pt x="363" y="244"/>
                    <a:pt x="363" y="244"/>
                    <a:pt x="363" y="243"/>
                  </a:cubicBezTo>
                  <a:cubicBezTo>
                    <a:pt x="363" y="243"/>
                    <a:pt x="363" y="242"/>
                    <a:pt x="363" y="242"/>
                  </a:cubicBezTo>
                  <a:cubicBezTo>
                    <a:pt x="363" y="242"/>
                    <a:pt x="364" y="242"/>
                    <a:pt x="364" y="242"/>
                  </a:cubicBezTo>
                  <a:cubicBezTo>
                    <a:pt x="364" y="241"/>
                    <a:pt x="364" y="241"/>
                    <a:pt x="364" y="241"/>
                  </a:cubicBezTo>
                  <a:cubicBezTo>
                    <a:pt x="365" y="241"/>
                    <a:pt x="366" y="241"/>
                    <a:pt x="366" y="242"/>
                  </a:cubicBezTo>
                  <a:cubicBezTo>
                    <a:pt x="366" y="242"/>
                    <a:pt x="366" y="243"/>
                    <a:pt x="366" y="243"/>
                  </a:cubicBezTo>
                  <a:close/>
                  <a:moveTo>
                    <a:pt x="377" y="286"/>
                  </a:moveTo>
                  <a:cubicBezTo>
                    <a:pt x="377" y="287"/>
                    <a:pt x="377" y="287"/>
                    <a:pt x="376" y="288"/>
                  </a:cubicBezTo>
                  <a:cubicBezTo>
                    <a:pt x="376" y="288"/>
                    <a:pt x="376" y="288"/>
                    <a:pt x="376" y="288"/>
                  </a:cubicBezTo>
                  <a:cubicBezTo>
                    <a:pt x="376" y="288"/>
                    <a:pt x="376" y="289"/>
                    <a:pt x="375" y="289"/>
                  </a:cubicBezTo>
                  <a:cubicBezTo>
                    <a:pt x="375" y="289"/>
                    <a:pt x="374" y="289"/>
                    <a:pt x="374" y="288"/>
                  </a:cubicBezTo>
                  <a:cubicBezTo>
                    <a:pt x="374" y="288"/>
                    <a:pt x="374" y="288"/>
                    <a:pt x="374" y="288"/>
                  </a:cubicBezTo>
                  <a:cubicBezTo>
                    <a:pt x="374" y="287"/>
                    <a:pt x="374" y="287"/>
                    <a:pt x="374" y="286"/>
                  </a:cubicBezTo>
                  <a:cubicBezTo>
                    <a:pt x="374" y="285"/>
                    <a:pt x="375" y="285"/>
                    <a:pt x="375" y="285"/>
                  </a:cubicBezTo>
                  <a:cubicBezTo>
                    <a:pt x="376" y="284"/>
                    <a:pt x="377" y="285"/>
                    <a:pt x="377" y="286"/>
                  </a:cubicBezTo>
                  <a:close/>
                  <a:moveTo>
                    <a:pt x="301" y="377"/>
                  </a:moveTo>
                  <a:cubicBezTo>
                    <a:pt x="301" y="377"/>
                    <a:pt x="301" y="377"/>
                    <a:pt x="302" y="377"/>
                  </a:cubicBezTo>
                  <a:cubicBezTo>
                    <a:pt x="302" y="375"/>
                    <a:pt x="305" y="375"/>
                    <a:pt x="306" y="373"/>
                  </a:cubicBezTo>
                  <a:cubicBezTo>
                    <a:pt x="306" y="371"/>
                    <a:pt x="308" y="370"/>
                    <a:pt x="309" y="370"/>
                  </a:cubicBezTo>
                  <a:cubicBezTo>
                    <a:pt x="310" y="369"/>
                    <a:pt x="312" y="370"/>
                    <a:pt x="313" y="369"/>
                  </a:cubicBezTo>
                  <a:cubicBezTo>
                    <a:pt x="315" y="369"/>
                    <a:pt x="316" y="368"/>
                    <a:pt x="317" y="367"/>
                  </a:cubicBezTo>
                  <a:cubicBezTo>
                    <a:pt x="318" y="367"/>
                    <a:pt x="320" y="365"/>
                    <a:pt x="321" y="366"/>
                  </a:cubicBezTo>
                  <a:cubicBezTo>
                    <a:pt x="322" y="367"/>
                    <a:pt x="324" y="369"/>
                    <a:pt x="324" y="370"/>
                  </a:cubicBezTo>
                  <a:cubicBezTo>
                    <a:pt x="324" y="371"/>
                    <a:pt x="324" y="374"/>
                    <a:pt x="323" y="374"/>
                  </a:cubicBezTo>
                  <a:cubicBezTo>
                    <a:pt x="322" y="375"/>
                    <a:pt x="321" y="376"/>
                    <a:pt x="319" y="377"/>
                  </a:cubicBezTo>
                  <a:cubicBezTo>
                    <a:pt x="318" y="377"/>
                    <a:pt x="316" y="376"/>
                    <a:pt x="315" y="375"/>
                  </a:cubicBezTo>
                  <a:cubicBezTo>
                    <a:pt x="314" y="376"/>
                    <a:pt x="314" y="376"/>
                    <a:pt x="313" y="376"/>
                  </a:cubicBezTo>
                  <a:cubicBezTo>
                    <a:pt x="313" y="377"/>
                    <a:pt x="313" y="377"/>
                    <a:pt x="312" y="377"/>
                  </a:cubicBezTo>
                  <a:cubicBezTo>
                    <a:pt x="311" y="378"/>
                    <a:pt x="310" y="377"/>
                    <a:pt x="309" y="377"/>
                  </a:cubicBezTo>
                  <a:cubicBezTo>
                    <a:pt x="308" y="377"/>
                    <a:pt x="307" y="377"/>
                    <a:pt x="306" y="377"/>
                  </a:cubicBezTo>
                  <a:cubicBezTo>
                    <a:pt x="305" y="377"/>
                    <a:pt x="304" y="378"/>
                    <a:pt x="303" y="378"/>
                  </a:cubicBezTo>
                  <a:cubicBezTo>
                    <a:pt x="302" y="379"/>
                    <a:pt x="301" y="378"/>
                    <a:pt x="301" y="377"/>
                  </a:cubicBezTo>
                  <a:close/>
                  <a:moveTo>
                    <a:pt x="183" y="40"/>
                  </a:moveTo>
                  <a:cubicBezTo>
                    <a:pt x="183" y="39"/>
                    <a:pt x="183" y="40"/>
                    <a:pt x="184" y="40"/>
                  </a:cubicBezTo>
                  <a:cubicBezTo>
                    <a:pt x="184" y="41"/>
                    <a:pt x="184" y="42"/>
                    <a:pt x="184" y="43"/>
                  </a:cubicBezTo>
                  <a:cubicBezTo>
                    <a:pt x="184" y="45"/>
                    <a:pt x="186" y="47"/>
                    <a:pt x="185" y="49"/>
                  </a:cubicBezTo>
                  <a:cubicBezTo>
                    <a:pt x="185" y="51"/>
                    <a:pt x="183" y="54"/>
                    <a:pt x="184" y="56"/>
                  </a:cubicBezTo>
                  <a:cubicBezTo>
                    <a:pt x="184" y="56"/>
                    <a:pt x="184" y="57"/>
                    <a:pt x="184" y="57"/>
                  </a:cubicBezTo>
                  <a:cubicBezTo>
                    <a:pt x="185" y="57"/>
                    <a:pt x="185" y="57"/>
                    <a:pt x="185" y="57"/>
                  </a:cubicBezTo>
                  <a:cubicBezTo>
                    <a:pt x="186" y="59"/>
                    <a:pt x="186" y="60"/>
                    <a:pt x="186" y="61"/>
                  </a:cubicBezTo>
                  <a:cubicBezTo>
                    <a:pt x="187" y="62"/>
                    <a:pt x="186" y="62"/>
                    <a:pt x="185" y="62"/>
                  </a:cubicBezTo>
                  <a:cubicBezTo>
                    <a:pt x="184" y="61"/>
                    <a:pt x="183" y="59"/>
                    <a:pt x="183" y="58"/>
                  </a:cubicBezTo>
                  <a:cubicBezTo>
                    <a:pt x="183" y="57"/>
                    <a:pt x="182" y="57"/>
                    <a:pt x="182" y="56"/>
                  </a:cubicBezTo>
                  <a:cubicBezTo>
                    <a:pt x="182" y="55"/>
                    <a:pt x="182" y="55"/>
                    <a:pt x="182" y="54"/>
                  </a:cubicBezTo>
                  <a:cubicBezTo>
                    <a:pt x="180" y="53"/>
                    <a:pt x="180" y="49"/>
                    <a:pt x="180" y="47"/>
                  </a:cubicBezTo>
                  <a:cubicBezTo>
                    <a:pt x="180" y="46"/>
                    <a:pt x="181" y="45"/>
                    <a:pt x="181" y="44"/>
                  </a:cubicBezTo>
                  <a:cubicBezTo>
                    <a:pt x="181" y="43"/>
                    <a:pt x="181" y="42"/>
                    <a:pt x="181" y="41"/>
                  </a:cubicBezTo>
                  <a:cubicBezTo>
                    <a:pt x="182" y="40"/>
                    <a:pt x="182" y="40"/>
                    <a:pt x="183" y="40"/>
                  </a:cubicBezTo>
                  <a:close/>
                  <a:moveTo>
                    <a:pt x="213" y="41"/>
                  </a:moveTo>
                  <a:cubicBezTo>
                    <a:pt x="213" y="40"/>
                    <a:pt x="213" y="40"/>
                    <a:pt x="212" y="39"/>
                  </a:cubicBezTo>
                  <a:cubicBezTo>
                    <a:pt x="212" y="38"/>
                    <a:pt x="213" y="38"/>
                    <a:pt x="214" y="38"/>
                  </a:cubicBezTo>
                  <a:cubicBezTo>
                    <a:pt x="214" y="39"/>
                    <a:pt x="214" y="39"/>
                    <a:pt x="214" y="39"/>
                  </a:cubicBezTo>
                  <a:cubicBezTo>
                    <a:pt x="214" y="40"/>
                    <a:pt x="215" y="40"/>
                    <a:pt x="215" y="41"/>
                  </a:cubicBezTo>
                  <a:cubicBezTo>
                    <a:pt x="216" y="42"/>
                    <a:pt x="216" y="42"/>
                    <a:pt x="216" y="43"/>
                  </a:cubicBezTo>
                  <a:cubicBezTo>
                    <a:pt x="217" y="44"/>
                    <a:pt x="216" y="45"/>
                    <a:pt x="215" y="45"/>
                  </a:cubicBezTo>
                  <a:cubicBezTo>
                    <a:pt x="213" y="45"/>
                    <a:pt x="213" y="44"/>
                    <a:pt x="213" y="43"/>
                  </a:cubicBezTo>
                  <a:cubicBezTo>
                    <a:pt x="213" y="42"/>
                    <a:pt x="213" y="41"/>
                    <a:pt x="213" y="41"/>
                  </a:cubicBezTo>
                  <a:close/>
                  <a:moveTo>
                    <a:pt x="220" y="58"/>
                  </a:moveTo>
                  <a:cubicBezTo>
                    <a:pt x="220" y="58"/>
                    <a:pt x="220" y="59"/>
                    <a:pt x="220" y="59"/>
                  </a:cubicBezTo>
                  <a:cubicBezTo>
                    <a:pt x="220" y="59"/>
                    <a:pt x="220" y="59"/>
                    <a:pt x="220" y="59"/>
                  </a:cubicBezTo>
                  <a:cubicBezTo>
                    <a:pt x="220" y="60"/>
                    <a:pt x="220" y="60"/>
                    <a:pt x="220" y="60"/>
                  </a:cubicBezTo>
                  <a:cubicBezTo>
                    <a:pt x="220" y="60"/>
                    <a:pt x="220" y="60"/>
                    <a:pt x="220" y="60"/>
                  </a:cubicBezTo>
                  <a:cubicBezTo>
                    <a:pt x="220" y="60"/>
                    <a:pt x="221" y="60"/>
                    <a:pt x="221" y="61"/>
                  </a:cubicBezTo>
                  <a:cubicBezTo>
                    <a:pt x="221" y="61"/>
                    <a:pt x="221" y="61"/>
                    <a:pt x="221" y="61"/>
                  </a:cubicBezTo>
                  <a:cubicBezTo>
                    <a:pt x="221" y="61"/>
                    <a:pt x="221" y="61"/>
                    <a:pt x="221" y="62"/>
                  </a:cubicBezTo>
                  <a:cubicBezTo>
                    <a:pt x="222" y="62"/>
                    <a:pt x="222" y="63"/>
                    <a:pt x="222" y="64"/>
                  </a:cubicBezTo>
                  <a:cubicBezTo>
                    <a:pt x="221" y="64"/>
                    <a:pt x="221" y="65"/>
                    <a:pt x="220" y="65"/>
                  </a:cubicBezTo>
                  <a:cubicBezTo>
                    <a:pt x="219" y="65"/>
                    <a:pt x="219" y="65"/>
                    <a:pt x="218" y="64"/>
                  </a:cubicBezTo>
                  <a:cubicBezTo>
                    <a:pt x="218" y="64"/>
                    <a:pt x="218" y="64"/>
                    <a:pt x="218" y="63"/>
                  </a:cubicBezTo>
                  <a:cubicBezTo>
                    <a:pt x="217" y="63"/>
                    <a:pt x="217" y="63"/>
                    <a:pt x="217" y="63"/>
                  </a:cubicBezTo>
                  <a:cubicBezTo>
                    <a:pt x="216" y="62"/>
                    <a:pt x="216" y="61"/>
                    <a:pt x="216" y="61"/>
                  </a:cubicBezTo>
                  <a:cubicBezTo>
                    <a:pt x="217" y="60"/>
                    <a:pt x="217" y="59"/>
                    <a:pt x="218" y="59"/>
                  </a:cubicBezTo>
                  <a:cubicBezTo>
                    <a:pt x="218" y="58"/>
                    <a:pt x="219" y="58"/>
                    <a:pt x="220" y="58"/>
                  </a:cubicBezTo>
                  <a:close/>
                  <a:moveTo>
                    <a:pt x="8" y="181"/>
                  </a:moveTo>
                  <a:cubicBezTo>
                    <a:pt x="7" y="181"/>
                    <a:pt x="6" y="180"/>
                    <a:pt x="5" y="181"/>
                  </a:cubicBezTo>
                  <a:cubicBezTo>
                    <a:pt x="5" y="181"/>
                    <a:pt x="4" y="181"/>
                    <a:pt x="3" y="180"/>
                  </a:cubicBezTo>
                  <a:cubicBezTo>
                    <a:pt x="3" y="180"/>
                    <a:pt x="2" y="180"/>
                    <a:pt x="2" y="179"/>
                  </a:cubicBezTo>
                  <a:cubicBezTo>
                    <a:pt x="2" y="178"/>
                    <a:pt x="1" y="178"/>
                    <a:pt x="1" y="178"/>
                  </a:cubicBezTo>
                  <a:cubicBezTo>
                    <a:pt x="0" y="177"/>
                    <a:pt x="0" y="177"/>
                    <a:pt x="1" y="176"/>
                  </a:cubicBezTo>
                  <a:cubicBezTo>
                    <a:pt x="1" y="176"/>
                    <a:pt x="2" y="176"/>
                    <a:pt x="2" y="176"/>
                  </a:cubicBezTo>
                  <a:cubicBezTo>
                    <a:pt x="3" y="176"/>
                    <a:pt x="4" y="175"/>
                    <a:pt x="5" y="176"/>
                  </a:cubicBezTo>
                  <a:cubicBezTo>
                    <a:pt x="6" y="176"/>
                    <a:pt x="7" y="176"/>
                    <a:pt x="7" y="177"/>
                  </a:cubicBezTo>
                  <a:cubicBezTo>
                    <a:pt x="8" y="177"/>
                    <a:pt x="8" y="178"/>
                    <a:pt x="8" y="178"/>
                  </a:cubicBezTo>
                  <a:cubicBezTo>
                    <a:pt x="9" y="178"/>
                    <a:pt x="9" y="179"/>
                    <a:pt x="8" y="180"/>
                  </a:cubicBezTo>
                  <a:cubicBezTo>
                    <a:pt x="9" y="180"/>
                    <a:pt x="8" y="181"/>
                    <a:pt x="8" y="181"/>
                  </a:cubicBezTo>
                  <a:close/>
                  <a:moveTo>
                    <a:pt x="220" y="25"/>
                  </a:moveTo>
                  <a:cubicBezTo>
                    <a:pt x="220" y="24"/>
                    <a:pt x="222" y="24"/>
                    <a:pt x="222" y="25"/>
                  </a:cubicBezTo>
                  <a:cubicBezTo>
                    <a:pt x="222" y="25"/>
                    <a:pt x="223" y="25"/>
                    <a:pt x="223" y="26"/>
                  </a:cubicBezTo>
                  <a:cubicBezTo>
                    <a:pt x="223" y="26"/>
                    <a:pt x="223" y="26"/>
                    <a:pt x="223" y="26"/>
                  </a:cubicBezTo>
                  <a:cubicBezTo>
                    <a:pt x="223" y="26"/>
                    <a:pt x="223" y="26"/>
                    <a:pt x="223" y="26"/>
                  </a:cubicBezTo>
                  <a:cubicBezTo>
                    <a:pt x="224" y="26"/>
                    <a:pt x="224" y="26"/>
                    <a:pt x="224" y="26"/>
                  </a:cubicBezTo>
                  <a:cubicBezTo>
                    <a:pt x="226" y="26"/>
                    <a:pt x="226" y="28"/>
                    <a:pt x="225" y="28"/>
                  </a:cubicBezTo>
                  <a:cubicBezTo>
                    <a:pt x="224" y="28"/>
                    <a:pt x="224" y="28"/>
                    <a:pt x="224" y="28"/>
                  </a:cubicBezTo>
                  <a:cubicBezTo>
                    <a:pt x="224" y="28"/>
                    <a:pt x="224" y="28"/>
                    <a:pt x="223" y="28"/>
                  </a:cubicBezTo>
                  <a:cubicBezTo>
                    <a:pt x="223" y="28"/>
                    <a:pt x="222" y="28"/>
                    <a:pt x="222" y="27"/>
                  </a:cubicBezTo>
                  <a:cubicBezTo>
                    <a:pt x="222" y="27"/>
                    <a:pt x="221" y="27"/>
                    <a:pt x="221" y="27"/>
                  </a:cubicBezTo>
                  <a:cubicBezTo>
                    <a:pt x="220" y="27"/>
                    <a:pt x="219" y="26"/>
                    <a:pt x="220" y="25"/>
                  </a:cubicBezTo>
                  <a:close/>
                  <a:moveTo>
                    <a:pt x="76" y="86"/>
                  </a:moveTo>
                  <a:cubicBezTo>
                    <a:pt x="76" y="86"/>
                    <a:pt x="75" y="86"/>
                    <a:pt x="75" y="85"/>
                  </a:cubicBezTo>
                  <a:cubicBezTo>
                    <a:pt x="75" y="85"/>
                    <a:pt x="75" y="85"/>
                    <a:pt x="75" y="85"/>
                  </a:cubicBezTo>
                  <a:cubicBezTo>
                    <a:pt x="75" y="85"/>
                    <a:pt x="75" y="85"/>
                    <a:pt x="75" y="85"/>
                  </a:cubicBezTo>
                  <a:cubicBezTo>
                    <a:pt x="75" y="85"/>
                    <a:pt x="75" y="85"/>
                    <a:pt x="75" y="85"/>
                  </a:cubicBezTo>
                  <a:cubicBezTo>
                    <a:pt x="75" y="85"/>
                    <a:pt x="75" y="85"/>
                    <a:pt x="75" y="85"/>
                  </a:cubicBezTo>
                  <a:cubicBezTo>
                    <a:pt x="75" y="85"/>
                    <a:pt x="75" y="85"/>
                    <a:pt x="75" y="85"/>
                  </a:cubicBezTo>
                  <a:cubicBezTo>
                    <a:pt x="74" y="84"/>
                    <a:pt x="74" y="83"/>
                    <a:pt x="75" y="83"/>
                  </a:cubicBezTo>
                  <a:cubicBezTo>
                    <a:pt x="75" y="82"/>
                    <a:pt x="76" y="83"/>
                    <a:pt x="76" y="83"/>
                  </a:cubicBezTo>
                  <a:cubicBezTo>
                    <a:pt x="77" y="83"/>
                    <a:pt x="77" y="84"/>
                    <a:pt x="77" y="84"/>
                  </a:cubicBezTo>
                  <a:cubicBezTo>
                    <a:pt x="77" y="84"/>
                    <a:pt x="77" y="84"/>
                    <a:pt x="77" y="84"/>
                  </a:cubicBezTo>
                  <a:cubicBezTo>
                    <a:pt x="77" y="85"/>
                    <a:pt x="78" y="85"/>
                    <a:pt x="78" y="85"/>
                  </a:cubicBezTo>
                  <a:cubicBezTo>
                    <a:pt x="78" y="86"/>
                    <a:pt x="78" y="86"/>
                    <a:pt x="77" y="86"/>
                  </a:cubicBezTo>
                  <a:cubicBezTo>
                    <a:pt x="77" y="87"/>
                    <a:pt x="76" y="86"/>
                    <a:pt x="76" y="86"/>
                  </a:cubicBezTo>
                  <a:close/>
                  <a:moveTo>
                    <a:pt x="11" y="179"/>
                  </a:moveTo>
                  <a:cubicBezTo>
                    <a:pt x="12" y="179"/>
                    <a:pt x="12" y="179"/>
                    <a:pt x="13" y="179"/>
                  </a:cubicBezTo>
                  <a:cubicBezTo>
                    <a:pt x="14" y="179"/>
                    <a:pt x="15" y="179"/>
                    <a:pt x="15" y="179"/>
                  </a:cubicBezTo>
                  <a:cubicBezTo>
                    <a:pt x="16" y="179"/>
                    <a:pt x="16" y="179"/>
                    <a:pt x="16" y="179"/>
                  </a:cubicBezTo>
                  <a:cubicBezTo>
                    <a:pt x="17" y="179"/>
                    <a:pt x="17" y="179"/>
                    <a:pt x="17" y="179"/>
                  </a:cubicBezTo>
                  <a:cubicBezTo>
                    <a:pt x="18" y="179"/>
                    <a:pt x="18" y="178"/>
                    <a:pt x="17" y="178"/>
                  </a:cubicBezTo>
                  <a:cubicBezTo>
                    <a:pt x="17" y="177"/>
                    <a:pt x="16" y="177"/>
                    <a:pt x="16" y="177"/>
                  </a:cubicBezTo>
                  <a:cubicBezTo>
                    <a:pt x="16" y="176"/>
                    <a:pt x="15" y="176"/>
                    <a:pt x="15" y="176"/>
                  </a:cubicBezTo>
                  <a:cubicBezTo>
                    <a:pt x="14" y="176"/>
                    <a:pt x="11" y="175"/>
                    <a:pt x="11" y="176"/>
                  </a:cubicBezTo>
                  <a:cubicBezTo>
                    <a:pt x="10" y="177"/>
                    <a:pt x="10" y="178"/>
                    <a:pt x="11" y="179"/>
                  </a:cubicBezTo>
                  <a:close/>
                  <a:moveTo>
                    <a:pt x="12" y="177"/>
                  </a:moveTo>
                  <a:cubicBezTo>
                    <a:pt x="12" y="177"/>
                    <a:pt x="12" y="177"/>
                    <a:pt x="12" y="177"/>
                  </a:cubicBezTo>
                  <a:cubicBezTo>
                    <a:pt x="12" y="177"/>
                    <a:pt x="12" y="177"/>
                    <a:pt x="12" y="177"/>
                  </a:cubicBezTo>
                  <a:close/>
                  <a:moveTo>
                    <a:pt x="275" y="5"/>
                  </a:moveTo>
                  <a:cubicBezTo>
                    <a:pt x="275" y="5"/>
                    <a:pt x="276" y="4"/>
                    <a:pt x="276" y="4"/>
                  </a:cubicBezTo>
                  <a:cubicBezTo>
                    <a:pt x="276" y="4"/>
                    <a:pt x="276" y="4"/>
                    <a:pt x="276" y="4"/>
                  </a:cubicBezTo>
                  <a:cubicBezTo>
                    <a:pt x="277" y="4"/>
                    <a:pt x="277" y="5"/>
                    <a:pt x="277" y="6"/>
                  </a:cubicBezTo>
                  <a:cubicBezTo>
                    <a:pt x="277" y="6"/>
                    <a:pt x="277" y="6"/>
                    <a:pt x="277" y="6"/>
                  </a:cubicBezTo>
                  <a:cubicBezTo>
                    <a:pt x="277" y="6"/>
                    <a:pt x="277" y="6"/>
                    <a:pt x="277" y="7"/>
                  </a:cubicBezTo>
                  <a:cubicBezTo>
                    <a:pt x="277" y="8"/>
                    <a:pt x="276" y="8"/>
                    <a:pt x="275" y="7"/>
                  </a:cubicBezTo>
                  <a:cubicBezTo>
                    <a:pt x="275" y="7"/>
                    <a:pt x="275" y="6"/>
                    <a:pt x="275" y="6"/>
                  </a:cubicBezTo>
                  <a:cubicBezTo>
                    <a:pt x="275" y="6"/>
                    <a:pt x="275" y="6"/>
                    <a:pt x="275" y="6"/>
                  </a:cubicBezTo>
                  <a:cubicBezTo>
                    <a:pt x="275" y="6"/>
                    <a:pt x="275" y="5"/>
                    <a:pt x="275" y="5"/>
                  </a:cubicBezTo>
                  <a:close/>
                  <a:moveTo>
                    <a:pt x="278" y="9"/>
                  </a:moveTo>
                  <a:cubicBezTo>
                    <a:pt x="278" y="9"/>
                    <a:pt x="278" y="9"/>
                    <a:pt x="278" y="9"/>
                  </a:cubicBezTo>
                  <a:cubicBezTo>
                    <a:pt x="279" y="8"/>
                    <a:pt x="280" y="8"/>
                    <a:pt x="280" y="9"/>
                  </a:cubicBezTo>
                  <a:cubicBezTo>
                    <a:pt x="280" y="10"/>
                    <a:pt x="280" y="10"/>
                    <a:pt x="279" y="11"/>
                  </a:cubicBezTo>
                  <a:cubicBezTo>
                    <a:pt x="279" y="11"/>
                    <a:pt x="279" y="11"/>
                    <a:pt x="279" y="11"/>
                  </a:cubicBezTo>
                  <a:cubicBezTo>
                    <a:pt x="279" y="11"/>
                    <a:pt x="279" y="11"/>
                    <a:pt x="279" y="11"/>
                  </a:cubicBezTo>
                  <a:cubicBezTo>
                    <a:pt x="279" y="11"/>
                    <a:pt x="279" y="12"/>
                    <a:pt x="278" y="12"/>
                  </a:cubicBezTo>
                  <a:cubicBezTo>
                    <a:pt x="278" y="12"/>
                    <a:pt x="278" y="12"/>
                    <a:pt x="278" y="12"/>
                  </a:cubicBezTo>
                  <a:cubicBezTo>
                    <a:pt x="278" y="12"/>
                    <a:pt x="278" y="12"/>
                    <a:pt x="278" y="11"/>
                  </a:cubicBezTo>
                  <a:cubicBezTo>
                    <a:pt x="277" y="11"/>
                    <a:pt x="277" y="11"/>
                    <a:pt x="277" y="11"/>
                  </a:cubicBezTo>
                  <a:cubicBezTo>
                    <a:pt x="277" y="11"/>
                    <a:pt x="277" y="10"/>
                    <a:pt x="277" y="10"/>
                  </a:cubicBezTo>
                  <a:cubicBezTo>
                    <a:pt x="277" y="10"/>
                    <a:pt x="277" y="10"/>
                    <a:pt x="277" y="10"/>
                  </a:cubicBezTo>
                  <a:cubicBezTo>
                    <a:pt x="278" y="10"/>
                    <a:pt x="278" y="9"/>
                    <a:pt x="278" y="9"/>
                  </a:cubicBezTo>
                  <a:close/>
                  <a:moveTo>
                    <a:pt x="389" y="79"/>
                  </a:moveTo>
                  <a:cubicBezTo>
                    <a:pt x="389" y="78"/>
                    <a:pt x="390" y="76"/>
                    <a:pt x="391" y="76"/>
                  </a:cubicBezTo>
                  <a:cubicBezTo>
                    <a:pt x="392" y="76"/>
                    <a:pt x="392" y="76"/>
                    <a:pt x="392" y="77"/>
                  </a:cubicBezTo>
                  <a:cubicBezTo>
                    <a:pt x="392" y="78"/>
                    <a:pt x="391" y="80"/>
                    <a:pt x="391" y="82"/>
                  </a:cubicBezTo>
                  <a:cubicBezTo>
                    <a:pt x="391" y="82"/>
                    <a:pt x="391" y="82"/>
                    <a:pt x="391" y="82"/>
                  </a:cubicBezTo>
                  <a:cubicBezTo>
                    <a:pt x="392" y="82"/>
                    <a:pt x="391" y="84"/>
                    <a:pt x="390" y="83"/>
                  </a:cubicBezTo>
                  <a:cubicBezTo>
                    <a:pt x="389" y="83"/>
                    <a:pt x="388" y="80"/>
                    <a:pt x="389" y="79"/>
                  </a:cubicBezTo>
                  <a:close/>
                  <a:moveTo>
                    <a:pt x="394" y="85"/>
                  </a:moveTo>
                  <a:cubicBezTo>
                    <a:pt x="394" y="86"/>
                    <a:pt x="394" y="86"/>
                    <a:pt x="394" y="86"/>
                  </a:cubicBezTo>
                  <a:cubicBezTo>
                    <a:pt x="394" y="86"/>
                    <a:pt x="394" y="86"/>
                    <a:pt x="394" y="86"/>
                  </a:cubicBezTo>
                  <a:cubicBezTo>
                    <a:pt x="394" y="86"/>
                    <a:pt x="394" y="86"/>
                    <a:pt x="394" y="86"/>
                  </a:cubicBezTo>
                  <a:cubicBezTo>
                    <a:pt x="394" y="87"/>
                    <a:pt x="394" y="87"/>
                    <a:pt x="394" y="87"/>
                  </a:cubicBezTo>
                  <a:cubicBezTo>
                    <a:pt x="394" y="88"/>
                    <a:pt x="394" y="88"/>
                    <a:pt x="394" y="88"/>
                  </a:cubicBezTo>
                  <a:cubicBezTo>
                    <a:pt x="393" y="88"/>
                    <a:pt x="393" y="88"/>
                    <a:pt x="393" y="87"/>
                  </a:cubicBezTo>
                  <a:cubicBezTo>
                    <a:pt x="393" y="88"/>
                    <a:pt x="393" y="87"/>
                    <a:pt x="393" y="87"/>
                  </a:cubicBezTo>
                  <a:cubicBezTo>
                    <a:pt x="393" y="87"/>
                    <a:pt x="393" y="87"/>
                    <a:pt x="393" y="87"/>
                  </a:cubicBezTo>
                  <a:cubicBezTo>
                    <a:pt x="393" y="87"/>
                    <a:pt x="393" y="87"/>
                    <a:pt x="392" y="87"/>
                  </a:cubicBezTo>
                  <a:cubicBezTo>
                    <a:pt x="392" y="86"/>
                    <a:pt x="392" y="86"/>
                    <a:pt x="392" y="86"/>
                  </a:cubicBezTo>
                  <a:cubicBezTo>
                    <a:pt x="392" y="86"/>
                    <a:pt x="392" y="85"/>
                    <a:pt x="393" y="85"/>
                  </a:cubicBezTo>
                  <a:cubicBezTo>
                    <a:pt x="393" y="85"/>
                    <a:pt x="393" y="85"/>
                    <a:pt x="393" y="85"/>
                  </a:cubicBezTo>
                  <a:cubicBezTo>
                    <a:pt x="394" y="84"/>
                    <a:pt x="394" y="85"/>
                    <a:pt x="394" y="85"/>
                  </a:cubicBezTo>
                  <a:close/>
                  <a:moveTo>
                    <a:pt x="233" y="24"/>
                  </a:moveTo>
                  <a:cubicBezTo>
                    <a:pt x="233" y="24"/>
                    <a:pt x="234" y="24"/>
                    <a:pt x="234" y="24"/>
                  </a:cubicBezTo>
                  <a:cubicBezTo>
                    <a:pt x="234" y="24"/>
                    <a:pt x="234" y="24"/>
                    <a:pt x="234" y="24"/>
                  </a:cubicBezTo>
                  <a:cubicBezTo>
                    <a:pt x="234" y="23"/>
                    <a:pt x="233" y="23"/>
                    <a:pt x="233" y="22"/>
                  </a:cubicBezTo>
                  <a:cubicBezTo>
                    <a:pt x="234" y="21"/>
                    <a:pt x="235" y="20"/>
                    <a:pt x="236" y="21"/>
                  </a:cubicBezTo>
                  <a:cubicBezTo>
                    <a:pt x="236" y="21"/>
                    <a:pt x="237" y="22"/>
                    <a:pt x="237" y="22"/>
                  </a:cubicBezTo>
                  <a:cubicBezTo>
                    <a:pt x="238" y="22"/>
                    <a:pt x="238" y="23"/>
                    <a:pt x="239" y="23"/>
                  </a:cubicBezTo>
                  <a:cubicBezTo>
                    <a:pt x="239" y="24"/>
                    <a:pt x="239" y="24"/>
                    <a:pt x="239" y="25"/>
                  </a:cubicBezTo>
                  <a:cubicBezTo>
                    <a:pt x="239" y="26"/>
                    <a:pt x="239" y="27"/>
                    <a:pt x="239" y="28"/>
                  </a:cubicBezTo>
                  <a:cubicBezTo>
                    <a:pt x="239" y="28"/>
                    <a:pt x="239" y="28"/>
                    <a:pt x="239" y="28"/>
                  </a:cubicBezTo>
                  <a:cubicBezTo>
                    <a:pt x="239" y="29"/>
                    <a:pt x="237" y="29"/>
                    <a:pt x="237" y="28"/>
                  </a:cubicBezTo>
                  <a:cubicBezTo>
                    <a:pt x="237" y="28"/>
                    <a:pt x="237" y="28"/>
                    <a:pt x="237" y="28"/>
                  </a:cubicBezTo>
                  <a:cubicBezTo>
                    <a:pt x="236" y="28"/>
                    <a:pt x="236" y="27"/>
                    <a:pt x="236" y="27"/>
                  </a:cubicBezTo>
                  <a:cubicBezTo>
                    <a:pt x="235" y="27"/>
                    <a:pt x="234" y="26"/>
                    <a:pt x="234" y="26"/>
                  </a:cubicBezTo>
                  <a:cubicBezTo>
                    <a:pt x="233" y="26"/>
                    <a:pt x="232" y="25"/>
                    <a:pt x="232" y="24"/>
                  </a:cubicBezTo>
                  <a:cubicBezTo>
                    <a:pt x="231" y="23"/>
                    <a:pt x="233" y="22"/>
                    <a:pt x="233" y="24"/>
                  </a:cubicBezTo>
                  <a:close/>
                  <a:moveTo>
                    <a:pt x="230" y="26"/>
                  </a:moveTo>
                  <a:cubicBezTo>
                    <a:pt x="230" y="25"/>
                    <a:pt x="232" y="25"/>
                    <a:pt x="232" y="26"/>
                  </a:cubicBezTo>
                  <a:cubicBezTo>
                    <a:pt x="232" y="26"/>
                    <a:pt x="232" y="26"/>
                    <a:pt x="232" y="26"/>
                  </a:cubicBezTo>
                  <a:cubicBezTo>
                    <a:pt x="232" y="26"/>
                    <a:pt x="232" y="26"/>
                    <a:pt x="232" y="26"/>
                  </a:cubicBezTo>
                  <a:cubicBezTo>
                    <a:pt x="232" y="26"/>
                    <a:pt x="232" y="26"/>
                    <a:pt x="232" y="27"/>
                  </a:cubicBezTo>
                  <a:cubicBezTo>
                    <a:pt x="233" y="27"/>
                    <a:pt x="232" y="29"/>
                    <a:pt x="231" y="28"/>
                  </a:cubicBezTo>
                  <a:cubicBezTo>
                    <a:pt x="231" y="28"/>
                    <a:pt x="230" y="27"/>
                    <a:pt x="230" y="26"/>
                  </a:cubicBezTo>
                  <a:cubicBezTo>
                    <a:pt x="230" y="26"/>
                    <a:pt x="230" y="26"/>
                    <a:pt x="230" y="26"/>
                  </a:cubicBezTo>
                  <a:cubicBezTo>
                    <a:pt x="230" y="26"/>
                    <a:pt x="230" y="26"/>
                    <a:pt x="230" y="26"/>
                  </a:cubicBezTo>
                  <a:close/>
                  <a:moveTo>
                    <a:pt x="227" y="75"/>
                  </a:moveTo>
                  <a:cubicBezTo>
                    <a:pt x="227" y="74"/>
                    <a:pt x="227" y="74"/>
                    <a:pt x="227" y="73"/>
                  </a:cubicBezTo>
                  <a:cubicBezTo>
                    <a:pt x="227" y="73"/>
                    <a:pt x="227" y="73"/>
                    <a:pt x="227" y="73"/>
                  </a:cubicBezTo>
                  <a:cubicBezTo>
                    <a:pt x="227" y="73"/>
                    <a:pt x="227" y="73"/>
                    <a:pt x="227" y="73"/>
                  </a:cubicBezTo>
                  <a:cubicBezTo>
                    <a:pt x="227" y="73"/>
                    <a:pt x="227" y="73"/>
                    <a:pt x="227" y="73"/>
                  </a:cubicBezTo>
                  <a:cubicBezTo>
                    <a:pt x="227" y="73"/>
                    <a:pt x="227" y="72"/>
                    <a:pt x="228" y="72"/>
                  </a:cubicBezTo>
                  <a:cubicBezTo>
                    <a:pt x="228" y="72"/>
                    <a:pt x="228" y="72"/>
                    <a:pt x="228" y="72"/>
                  </a:cubicBezTo>
                  <a:cubicBezTo>
                    <a:pt x="229" y="72"/>
                    <a:pt x="229" y="73"/>
                    <a:pt x="229" y="74"/>
                  </a:cubicBezTo>
                  <a:cubicBezTo>
                    <a:pt x="229" y="74"/>
                    <a:pt x="229" y="74"/>
                    <a:pt x="228" y="75"/>
                  </a:cubicBezTo>
                  <a:cubicBezTo>
                    <a:pt x="228" y="75"/>
                    <a:pt x="228" y="75"/>
                    <a:pt x="227" y="75"/>
                  </a:cubicBezTo>
                  <a:close/>
                  <a:moveTo>
                    <a:pt x="268" y="9"/>
                  </a:moveTo>
                  <a:cubicBezTo>
                    <a:pt x="268" y="9"/>
                    <a:pt x="268" y="9"/>
                    <a:pt x="268" y="9"/>
                  </a:cubicBezTo>
                  <a:cubicBezTo>
                    <a:pt x="268" y="9"/>
                    <a:pt x="268" y="9"/>
                    <a:pt x="268" y="9"/>
                  </a:cubicBezTo>
                  <a:cubicBezTo>
                    <a:pt x="268" y="9"/>
                    <a:pt x="269" y="9"/>
                    <a:pt x="269" y="9"/>
                  </a:cubicBezTo>
                  <a:cubicBezTo>
                    <a:pt x="269" y="9"/>
                    <a:pt x="269" y="9"/>
                    <a:pt x="269" y="9"/>
                  </a:cubicBezTo>
                  <a:cubicBezTo>
                    <a:pt x="269" y="9"/>
                    <a:pt x="270" y="9"/>
                    <a:pt x="270" y="10"/>
                  </a:cubicBezTo>
                  <a:cubicBezTo>
                    <a:pt x="270" y="10"/>
                    <a:pt x="270" y="11"/>
                    <a:pt x="271" y="12"/>
                  </a:cubicBezTo>
                  <a:cubicBezTo>
                    <a:pt x="271" y="12"/>
                    <a:pt x="271" y="13"/>
                    <a:pt x="271" y="13"/>
                  </a:cubicBezTo>
                  <a:cubicBezTo>
                    <a:pt x="272" y="14"/>
                    <a:pt x="271" y="15"/>
                    <a:pt x="270" y="15"/>
                  </a:cubicBezTo>
                  <a:cubicBezTo>
                    <a:pt x="269" y="15"/>
                    <a:pt x="268" y="14"/>
                    <a:pt x="268" y="13"/>
                  </a:cubicBezTo>
                  <a:cubicBezTo>
                    <a:pt x="268" y="13"/>
                    <a:pt x="268" y="12"/>
                    <a:pt x="267" y="12"/>
                  </a:cubicBezTo>
                  <a:cubicBezTo>
                    <a:pt x="267" y="11"/>
                    <a:pt x="267" y="11"/>
                    <a:pt x="267" y="10"/>
                  </a:cubicBezTo>
                  <a:cubicBezTo>
                    <a:pt x="267" y="9"/>
                    <a:pt x="268" y="9"/>
                    <a:pt x="268" y="9"/>
                  </a:cubicBezTo>
                  <a:close/>
                </a:path>
              </a:pathLst>
            </a:custGeom>
            <a:grpFill/>
            <a:ln w="6350">
              <a:solidFill>
                <a:schemeClr val="bg1">
                  <a:alpha val="30000"/>
                </a:schemeClr>
              </a:solidFill>
              <a:round/>
              <a:headEnd/>
              <a:tailEnd/>
            </a:ln>
          </p:spPr>
          <p:txBody>
            <a:bodyPr vert="horz" wrap="square" lIns="137160" tIns="68580" rIns="137160" bIns="68580" numCol="1" anchor="t" anchorCtr="0" compatLnSpc="1">
              <a:prstTxWarp prst="textNoShape">
                <a:avLst/>
              </a:prstTxWarp>
            </a:bodyPr>
            <a:lstStyle/>
            <a:p>
              <a:endParaRPr lang="en-US" sz="3600"/>
            </a:p>
          </p:txBody>
        </p:sp>
        <p:sp>
          <p:nvSpPr>
            <p:cNvPr id="11" name="Freeform 73">
              <a:extLst>
                <a:ext uri="{FF2B5EF4-FFF2-40B4-BE49-F238E27FC236}">
                  <a16:creationId xmlns:a16="http://schemas.microsoft.com/office/drawing/2014/main" id="{2EA3A982-E84F-457B-AEEC-C7492A70A6B9}"/>
                </a:ext>
              </a:extLst>
            </p:cNvPr>
            <p:cNvSpPr>
              <a:spLocks noEditPoints="1"/>
            </p:cNvSpPr>
            <p:nvPr/>
          </p:nvSpPr>
          <p:spPr bwMode="auto">
            <a:xfrm>
              <a:off x="360" y="1690"/>
              <a:ext cx="2180" cy="921"/>
            </a:xfrm>
            <a:custGeom>
              <a:avLst/>
              <a:gdLst>
                <a:gd name="T0" fmla="*/ 850 w 922"/>
                <a:gd name="T1" fmla="*/ 123 h 389"/>
                <a:gd name="T2" fmla="*/ 6 w 922"/>
                <a:gd name="T3" fmla="*/ 357 h 389"/>
                <a:gd name="T4" fmla="*/ 45 w 922"/>
                <a:gd name="T5" fmla="*/ 378 h 389"/>
                <a:gd name="T6" fmla="*/ 922 w 922"/>
                <a:gd name="T7" fmla="*/ 72 h 389"/>
                <a:gd name="T8" fmla="*/ 907 w 922"/>
                <a:gd name="T9" fmla="*/ 42 h 389"/>
                <a:gd name="T10" fmla="*/ 883 w 922"/>
                <a:gd name="T11" fmla="*/ 65 h 389"/>
                <a:gd name="T12" fmla="*/ 832 w 922"/>
                <a:gd name="T13" fmla="*/ 83 h 389"/>
                <a:gd name="T14" fmla="*/ 786 w 922"/>
                <a:gd name="T15" fmla="*/ 109 h 389"/>
                <a:gd name="T16" fmla="*/ 772 w 922"/>
                <a:gd name="T17" fmla="*/ 96 h 389"/>
                <a:gd name="T18" fmla="*/ 748 w 922"/>
                <a:gd name="T19" fmla="*/ 65 h 389"/>
                <a:gd name="T20" fmla="*/ 733 w 922"/>
                <a:gd name="T21" fmla="*/ 104 h 389"/>
                <a:gd name="T22" fmla="*/ 724 w 922"/>
                <a:gd name="T23" fmla="*/ 76 h 389"/>
                <a:gd name="T24" fmla="*/ 754 w 922"/>
                <a:gd name="T25" fmla="*/ 56 h 389"/>
                <a:gd name="T26" fmla="*/ 707 w 922"/>
                <a:gd name="T27" fmla="*/ 45 h 389"/>
                <a:gd name="T28" fmla="*/ 706 w 922"/>
                <a:gd name="T29" fmla="*/ 30 h 389"/>
                <a:gd name="T30" fmla="*/ 674 w 922"/>
                <a:gd name="T31" fmla="*/ 19 h 389"/>
                <a:gd name="T32" fmla="*/ 462 w 922"/>
                <a:gd name="T33" fmla="*/ 4 h 389"/>
                <a:gd name="T34" fmla="*/ 389 w 922"/>
                <a:gd name="T35" fmla="*/ 26 h 389"/>
                <a:gd name="T36" fmla="*/ 376 w 922"/>
                <a:gd name="T37" fmla="*/ 35 h 389"/>
                <a:gd name="T38" fmla="*/ 374 w 922"/>
                <a:gd name="T39" fmla="*/ 52 h 389"/>
                <a:gd name="T40" fmla="*/ 365 w 922"/>
                <a:gd name="T41" fmla="*/ 118 h 389"/>
                <a:gd name="T42" fmla="*/ 381 w 922"/>
                <a:gd name="T43" fmla="*/ 162 h 389"/>
                <a:gd name="T44" fmla="*/ 401 w 922"/>
                <a:gd name="T45" fmla="*/ 204 h 389"/>
                <a:gd name="T46" fmla="*/ 513 w 922"/>
                <a:gd name="T47" fmla="*/ 236 h 389"/>
                <a:gd name="T48" fmla="*/ 539 w 922"/>
                <a:gd name="T49" fmla="*/ 242 h 389"/>
                <a:gd name="T50" fmla="*/ 546 w 922"/>
                <a:gd name="T51" fmla="*/ 252 h 389"/>
                <a:gd name="T52" fmla="*/ 557 w 922"/>
                <a:gd name="T53" fmla="*/ 261 h 389"/>
                <a:gd name="T54" fmla="*/ 566 w 922"/>
                <a:gd name="T55" fmla="*/ 260 h 389"/>
                <a:gd name="T56" fmla="*/ 576 w 922"/>
                <a:gd name="T57" fmla="*/ 254 h 389"/>
                <a:gd name="T58" fmla="*/ 588 w 922"/>
                <a:gd name="T59" fmla="*/ 264 h 389"/>
                <a:gd name="T60" fmla="*/ 592 w 922"/>
                <a:gd name="T61" fmla="*/ 271 h 389"/>
                <a:gd name="T62" fmla="*/ 596 w 922"/>
                <a:gd name="T63" fmla="*/ 276 h 389"/>
                <a:gd name="T64" fmla="*/ 603 w 922"/>
                <a:gd name="T65" fmla="*/ 290 h 389"/>
                <a:gd name="T66" fmla="*/ 609 w 922"/>
                <a:gd name="T67" fmla="*/ 293 h 389"/>
                <a:gd name="T68" fmla="*/ 618 w 922"/>
                <a:gd name="T69" fmla="*/ 294 h 389"/>
                <a:gd name="T70" fmla="*/ 641 w 922"/>
                <a:gd name="T71" fmla="*/ 254 h 389"/>
                <a:gd name="T72" fmla="*/ 683 w 922"/>
                <a:gd name="T73" fmla="*/ 260 h 389"/>
                <a:gd name="T74" fmla="*/ 697 w 922"/>
                <a:gd name="T75" fmla="*/ 245 h 389"/>
                <a:gd name="T76" fmla="*/ 735 w 922"/>
                <a:gd name="T77" fmla="*/ 248 h 389"/>
                <a:gd name="T78" fmla="*/ 761 w 922"/>
                <a:gd name="T79" fmla="*/ 269 h 389"/>
                <a:gd name="T80" fmla="*/ 785 w 922"/>
                <a:gd name="T81" fmla="*/ 287 h 389"/>
                <a:gd name="T82" fmla="*/ 773 w 922"/>
                <a:gd name="T83" fmla="*/ 232 h 389"/>
                <a:gd name="T84" fmla="*/ 809 w 922"/>
                <a:gd name="T85" fmla="*/ 200 h 389"/>
                <a:gd name="T86" fmla="*/ 826 w 922"/>
                <a:gd name="T87" fmla="*/ 181 h 389"/>
                <a:gd name="T88" fmla="*/ 824 w 922"/>
                <a:gd name="T89" fmla="*/ 167 h 389"/>
                <a:gd name="T90" fmla="*/ 822 w 922"/>
                <a:gd name="T91" fmla="*/ 144 h 389"/>
                <a:gd name="T92" fmla="*/ 833 w 922"/>
                <a:gd name="T93" fmla="*/ 156 h 389"/>
                <a:gd name="T94" fmla="*/ 842 w 922"/>
                <a:gd name="T95" fmla="*/ 142 h 389"/>
                <a:gd name="T96" fmla="*/ 862 w 922"/>
                <a:gd name="T97" fmla="*/ 116 h 389"/>
                <a:gd name="T98" fmla="*/ 885 w 922"/>
                <a:gd name="T99" fmla="*/ 109 h 389"/>
                <a:gd name="T100" fmla="*/ 896 w 922"/>
                <a:gd name="T101" fmla="*/ 82 h 389"/>
                <a:gd name="T102" fmla="*/ 473 w 922"/>
                <a:gd name="T103" fmla="*/ 23 h 389"/>
                <a:gd name="T104" fmla="*/ 495 w 922"/>
                <a:gd name="T105" fmla="*/ 161 h 389"/>
                <a:gd name="T106" fmla="*/ 508 w 922"/>
                <a:gd name="T107" fmla="*/ 119 h 389"/>
                <a:gd name="T108" fmla="*/ 510 w 922"/>
                <a:gd name="T109" fmla="*/ 111 h 389"/>
                <a:gd name="T110" fmla="*/ 540 w 922"/>
                <a:gd name="T111" fmla="*/ 29 h 389"/>
                <a:gd name="T112" fmla="*/ 584 w 922"/>
                <a:gd name="T113" fmla="*/ 25 h 389"/>
                <a:gd name="T114" fmla="*/ 606 w 922"/>
                <a:gd name="T115" fmla="*/ 57 h 389"/>
                <a:gd name="T116" fmla="*/ 602 w 922"/>
                <a:gd name="T117" fmla="*/ 67 h 389"/>
                <a:gd name="T118" fmla="*/ 604 w 922"/>
                <a:gd name="T119" fmla="*/ 58 h 389"/>
                <a:gd name="T120" fmla="*/ 606 w 922"/>
                <a:gd name="T121" fmla="*/ 55 h 389"/>
                <a:gd name="T122" fmla="*/ 612 w 922"/>
                <a:gd name="T123" fmla="*/ 81 h 389"/>
                <a:gd name="T124" fmla="*/ 616 w 922"/>
                <a:gd name="T125" fmla="*/ 8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22" h="389">
                  <a:moveTo>
                    <a:pt x="884" y="114"/>
                  </a:moveTo>
                  <a:cubicBezTo>
                    <a:pt x="884" y="114"/>
                    <a:pt x="884" y="114"/>
                    <a:pt x="883" y="114"/>
                  </a:cubicBezTo>
                  <a:cubicBezTo>
                    <a:pt x="883" y="114"/>
                    <a:pt x="882" y="114"/>
                    <a:pt x="882" y="114"/>
                  </a:cubicBezTo>
                  <a:cubicBezTo>
                    <a:pt x="881" y="114"/>
                    <a:pt x="881" y="115"/>
                    <a:pt x="881" y="115"/>
                  </a:cubicBezTo>
                  <a:cubicBezTo>
                    <a:pt x="881" y="116"/>
                    <a:pt x="882" y="116"/>
                    <a:pt x="882" y="116"/>
                  </a:cubicBezTo>
                  <a:cubicBezTo>
                    <a:pt x="882" y="116"/>
                    <a:pt x="882" y="115"/>
                    <a:pt x="883" y="115"/>
                  </a:cubicBezTo>
                  <a:cubicBezTo>
                    <a:pt x="883" y="115"/>
                    <a:pt x="883" y="115"/>
                    <a:pt x="884" y="115"/>
                  </a:cubicBezTo>
                  <a:cubicBezTo>
                    <a:pt x="884" y="115"/>
                    <a:pt x="884" y="115"/>
                    <a:pt x="884" y="115"/>
                  </a:cubicBezTo>
                  <a:cubicBezTo>
                    <a:pt x="884" y="114"/>
                    <a:pt x="884" y="114"/>
                    <a:pt x="884" y="114"/>
                  </a:cubicBezTo>
                  <a:cubicBezTo>
                    <a:pt x="884" y="114"/>
                    <a:pt x="884" y="114"/>
                    <a:pt x="884" y="114"/>
                  </a:cubicBezTo>
                  <a:close/>
                  <a:moveTo>
                    <a:pt x="882" y="115"/>
                  </a:moveTo>
                  <a:cubicBezTo>
                    <a:pt x="882" y="115"/>
                    <a:pt x="882" y="115"/>
                    <a:pt x="882" y="115"/>
                  </a:cubicBezTo>
                  <a:cubicBezTo>
                    <a:pt x="882" y="115"/>
                    <a:pt x="882" y="115"/>
                    <a:pt x="881" y="115"/>
                  </a:cubicBezTo>
                  <a:cubicBezTo>
                    <a:pt x="881" y="115"/>
                    <a:pt x="881" y="115"/>
                    <a:pt x="881" y="115"/>
                  </a:cubicBezTo>
                  <a:cubicBezTo>
                    <a:pt x="881" y="115"/>
                    <a:pt x="881" y="115"/>
                    <a:pt x="881" y="115"/>
                  </a:cubicBezTo>
                  <a:cubicBezTo>
                    <a:pt x="881" y="115"/>
                    <a:pt x="882" y="115"/>
                    <a:pt x="882" y="115"/>
                  </a:cubicBezTo>
                  <a:cubicBezTo>
                    <a:pt x="882" y="115"/>
                    <a:pt x="883" y="114"/>
                    <a:pt x="883" y="114"/>
                  </a:cubicBezTo>
                  <a:cubicBezTo>
                    <a:pt x="883" y="114"/>
                    <a:pt x="883" y="115"/>
                    <a:pt x="882" y="115"/>
                  </a:cubicBezTo>
                  <a:close/>
                  <a:moveTo>
                    <a:pt x="868" y="119"/>
                  </a:moveTo>
                  <a:cubicBezTo>
                    <a:pt x="868" y="119"/>
                    <a:pt x="868" y="120"/>
                    <a:pt x="868" y="120"/>
                  </a:cubicBezTo>
                  <a:cubicBezTo>
                    <a:pt x="868" y="120"/>
                    <a:pt x="868" y="120"/>
                    <a:pt x="867" y="120"/>
                  </a:cubicBezTo>
                  <a:cubicBezTo>
                    <a:pt x="866" y="121"/>
                    <a:pt x="865" y="121"/>
                    <a:pt x="865" y="121"/>
                  </a:cubicBezTo>
                  <a:cubicBezTo>
                    <a:pt x="864" y="122"/>
                    <a:pt x="863" y="122"/>
                    <a:pt x="863" y="122"/>
                  </a:cubicBezTo>
                  <a:cubicBezTo>
                    <a:pt x="862" y="122"/>
                    <a:pt x="861" y="121"/>
                    <a:pt x="860" y="122"/>
                  </a:cubicBezTo>
                  <a:cubicBezTo>
                    <a:pt x="859" y="123"/>
                    <a:pt x="857" y="122"/>
                    <a:pt x="856" y="123"/>
                  </a:cubicBezTo>
                  <a:cubicBezTo>
                    <a:pt x="856" y="123"/>
                    <a:pt x="855" y="123"/>
                    <a:pt x="855" y="123"/>
                  </a:cubicBezTo>
                  <a:cubicBezTo>
                    <a:pt x="854" y="124"/>
                    <a:pt x="853" y="123"/>
                    <a:pt x="853" y="123"/>
                  </a:cubicBezTo>
                  <a:cubicBezTo>
                    <a:pt x="853" y="124"/>
                    <a:pt x="852" y="124"/>
                    <a:pt x="852" y="124"/>
                  </a:cubicBezTo>
                  <a:cubicBezTo>
                    <a:pt x="852" y="124"/>
                    <a:pt x="852" y="124"/>
                    <a:pt x="852" y="124"/>
                  </a:cubicBezTo>
                  <a:cubicBezTo>
                    <a:pt x="852" y="124"/>
                    <a:pt x="851" y="124"/>
                    <a:pt x="850" y="123"/>
                  </a:cubicBezTo>
                  <a:cubicBezTo>
                    <a:pt x="850" y="123"/>
                    <a:pt x="850" y="123"/>
                    <a:pt x="850" y="122"/>
                  </a:cubicBezTo>
                  <a:cubicBezTo>
                    <a:pt x="851" y="122"/>
                    <a:pt x="851" y="122"/>
                    <a:pt x="852" y="122"/>
                  </a:cubicBezTo>
                  <a:cubicBezTo>
                    <a:pt x="852" y="121"/>
                    <a:pt x="853" y="121"/>
                    <a:pt x="854" y="121"/>
                  </a:cubicBezTo>
                  <a:cubicBezTo>
                    <a:pt x="855" y="121"/>
                    <a:pt x="855" y="120"/>
                    <a:pt x="856" y="120"/>
                  </a:cubicBezTo>
                  <a:cubicBezTo>
                    <a:pt x="857" y="120"/>
                    <a:pt x="858" y="120"/>
                    <a:pt x="859" y="120"/>
                  </a:cubicBezTo>
                  <a:cubicBezTo>
                    <a:pt x="860" y="120"/>
                    <a:pt x="862" y="120"/>
                    <a:pt x="863" y="120"/>
                  </a:cubicBezTo>
                  <a:cubicBezTo>
                    <a:pt x="864" y="119"/>
                    <a:pt x="864" y="118"/>
                    <a:pt x="865" y="118"/>
                  </a:cubicBezTo>
                  <a:cubicBezTo>
                    <a:pt x="865" y="118"/>
                    <a:pt x="866" y="118"/>
                    <a:pt x="866" y="118"/>
                  </a:cubicBezTo>
                  <a:cubicBezTo>
                    <a:pt x="866" y="119"/>
                    <a:pt x="865" y="119"/>
                    <a:pt x="865" y="120"/>
                  </a:cubicBezTo>
                  <a:cubicBezTo>
                    <a:pt x="865" y="120"/>
                    <a:pt x="865" y="119"/>
                    <a:pt x="866" y="120"/>
                  </a:cubicBezTo>
                  <a:cubicBezTo>
                    <a:pt x="867" y="120"/>
                    <a:pt x="867" y="119"/>
                    <a:pt x="868" y="119"/>
                  </a:cubicBezTo>
                  <a:close/>
                  <a:moveTo>
                    <a:pt x="395" y="14"/>
                  </a:moveTo>
                  <a:cubicBezTo>
                    <a:pt x="395" y="14"/>
                    <a:pt x="395" y="14"/>
                    <a:pt x="395" y="14"/>
                  </a:cubicBezTo>
                  <a:cubicBezTo>
                    <a:pt x="395" y="15"/>
                    <a:pt x="395" y="15"/>
                    <a:pt x="395" y="15"/>
                  </a:cubicBezTo>
                  <a:cubicBezTo>
                    <a:pt x="396" y="15"/>
                    <a:pt x="396" y="16"/>
                    <a:pt x="395" y="17"/>
                  </a:cubicBezTo>
                  <a:cubicBezTo>
                    <a:pt x="395" y="17"/>
                    <a:pt x="395" y="17"/>
                    <a:pt x="395" y="17"/>
                  </a:cubicBezTo>
                  <a:cubicBezTo>
                    <a:pt x="394" y="17"/>
                    <a:pt x="394" y="16"/>
                    <a:pt x="394" y="16"/>
                  </a:cubicBezTo>
                  <a:cubicBezTo>
                    <a:pt x="394" y="15"/>
                    <a:pt x="393" y="15"/>
                    <a:pt x="393" y="14"/>
                  </a:cubicBezTo>
                  <a:cubicBezTo>
                    <a:pt x="393" y="13"/>
                    <a:pt x="393" y="13"/>
                    <a:pt x="393" y="12"/>
                  </a:cubicBezTo>
                  <a:cubicBezTo>
                    <a:pt x="393" y="12"/>
                    <a:pt x="393" y="11"/>
                    <a:pt x="393" y="10"/>
                  </a:cubicBezTo>
                  <a:cubicBezTo>
                    <a:pt x="394" y="10"/>
                    <a:pt x="395" y="10"/>
                    <a:pt x="395" y="11"/>
                  </a:cubicBezTo>
                  <a:cubicBezTo>
                    <a:pt x="395" y="12"/>
                    <a:pt x="395" y="13"/>
                    <a:pt x="395" y="14"/>
                  </a:cubicBezTo>
                  <a:close/>
                  <a:moveTo>
                    <a:pt x="10" y="356"/>
                  </a:moveTo>
                  <a:cubicBezTo>
                    <a:pt x="10" y="357"/>
                    <a:pt x="10" y="358"/>
                    <a:pt x="9" y="358"/>
                  </a:cubicBezTo>
                  <a:cubicBezTo>
                    <a:pt x="9" y="358"/>
                    <a:pt x="8" y="358"/>
                    <a:pt x="8" y="358"/>
                  </a:cubicBezTo>
                  <a:cubicBezTo>
                    <a:pt x="8" y="358"/>
                    <a:pt x="8" y="358"/>
                    <a:pt x="7" y="358"/>
                  </a:cubicBezTo>
                  <a:cubicBezTo>
                    <a:pt x="8" y="358"/>
                    <a:pt x="8" y="358"/>
                    <a:pt x="7" y="358"/>
                  </a:cubicBezTo>
                  <a:cubicBezTo>
                    <a:pt x="7" y="358"/>
                    <a:pt x="7" y="358"/>
                    <a:pt x="7" y="358"/>
                  </a:cubicBezTo>
                  <a:cubicBezTo>
                    <a:pt x="7" y="358"/>
                    <a:pt x="7" y="358"/>
                    <a:pt x="7" y="358"/>
                  </a:cubicBezTo>
                  <a:cubicBezTo>
                    <a:pt x="7" y="358"/>
                    <a:pt x="6" y="357"/>
                    <a:pt x="6" y="357"/>
                  </a:cubicBezTo>
                  <a:cubicBezTo>
                    <a:pt x="6" y="357"/>
                    <a:pt x="6" y="356"/>
                    <a:pt x="6" y="356"/>
                  </a:cubicBezTo>
                  <a:cubicBezTo>
                    <a:pt x="6" y="356"/>
                    <a:pt x="7" y="356"/>
                    <a:pt x="7" y="355"/>
                  </a:cubicBezTo>
                  <a:cubicBezTo>
                    <a:pt x="8" y="355"/>
                    <a:pt x="9" y="355"/>
                    <a:pt x="10" y="356"/>
                  </a:cubicBezTo>
                  <a:close/>
                  <a:moveTo>
                    <a:pt x="25" y="362"/>
                  </a:moveTo>
                  <a:cubicBezTo>
                    <a:pt x="26" y="363"/>
                    <a:pt x="26" y="364"/>
                    <a:pt x="26" y="364"/>
                  </a:cubicBezTo>
                  <a:cubicBezTo>
                    <a:pt x="25" y="365"/>
                    <a:pt x="25" y="365"/>
                    <a:pt x="24" y="364"/>
                  </a:cubicBezTo>
                  <a:cubicBezTo>
                    <a:pt x="24" y="364"/>
                    <a:pt x="24" y="363"/>
                    <a:pt x="23" y="363"/>
                  </a:cubicBezTo>
                  <a:cubicBezTo>
                    <a:pt x="23" y="363"/>
                    <a:pt x="23" y="363"/>
                    <a:pt x="22" y="363"/>
                  </a:cubicBezTo>
                  <a:cubicBezTo>
                    <a:pt x="22" y="363"/>
                    <a:pt x="22" y="362"/>
                    <a:pt x="22" y="362"/>
                  </a:cubicBezTo>
                  <a:cubicBezTo>
                    <a:pt x="22" y="362"/>
                    <a:pt x="22" y="361"/>
                    <a:pt x="22" y="361"/>
                  </a:cubicBezTo>
                  <a:cubicBezTo>
                    <a:pt x="22" y="361"/>
                    <a:pt x="22" y="361"/>
                    <a:pt x="23" y="361"/>
                  </a:cubicBezTo>
                  <a:cubicBezTo>
                    <a:pt x="23" y="361"/>
                    <a:pt x="23" y="362"/>
                    <a:pt x="24" y="362"/>
                  </a:cubicBezTo>
                  <a:cubicBezTo>
                    <a:pt x="25" y="362"/>
                    <a:pt x="25" y="362"/>
                    <a:pt x="25" y="362"/>
                  </a:cubicBezTo>
                  <a:close/>
                  <a:moveTo>
                    <a:pt x="2" y="359"/>
                  </a:moveTo>
                  <a:cubicBezTo>
                    <a:pt x="2" y="359"/>
                    <a:pt x="2" y="360"/>
                    <a:pt x="1" y="360"/>
                  </a:cubicBezTo>
                  <a:cubicBezTo>
                    <a:pt x="1" y="360"/>
                    <a:pt x="0" y="360"/>
                    <a:pt x="0" y="359"/>
                  </a:cubicBezTo>
                  <a:cubicBezTo>
                    <a:pt x="0" y="359"/>
                    <a:pt x="0" y="359"/>
                    <a:pt x="1" y="359"/>
                  </a:cubicBezTo>
                  <a:cubicBezTo>
                    <a:pt x="1" y="359"/>
                    <a:pt x="1" y="359"/>
                    <a:pt x="1" y="359"/>
                  </a:cubicBezTo>
                  <a:cubicBezTo>
                    <a:pt x="1" y="359"/>
                    <a:pt x="1" y="359"/>
                    <a:pt x="1" y="359"/>
                  </a:cubicBezTo>
                  <a:cubicBezTo>
                    <a:pt x="1" y="359"/>
                    <a:pt x="1" y="358"/>
                    <a:pt x="1" y="358"/>
                  </a:cubicBezTo>
                  <a:cubicBezTo>
                    <a:pt x="1" y="358"/>
                    <a:pt x="1" y="358"/>
                    <a:pt x="2" y="358"/>
                  </a:cubicBezTo>
                  <a:cubicBezTo>
                    <a:pt x="2" y="358"/>
                    <a:pt x="3" y="358"/>
                    <a:pt x="2" y="359"/>
                  </a:cubicBezTo>
                  <a:close/>
                  <a:moveTo>
                    <a:pt x="56" y="384"/>
                  </a:moveTo>
                  <a:cubicBezTo>
                    <a:pt x="56" y="385"/>
                    <a:pt x="55" y="385"/>
                    <a:pt x="54" y="385"/>
                  </a:cubicBezTo>
                  <a:cubicBezTo>
                    <a:pt x="51" y="385"/>
                    <a:pt x="51" y="388"/>
                    <a:pt x="49" y="389"/>
                  </a:cubicBezTo>
                  <a:cubicBezTo>
                    <a:pt x="49" y="389"/>
                    <a:pt x="49" y="389"/>
                    <a:pt x="49" y="389"/>
                  </a:cubicBezTo>
                  <a:cubicBezTo>
                    <a:pt x="48" y="388"/>
                    <a:pt x="47" y="388"/>
                    <a:pt x="47" y="387"/>
                  </a:cubicBezTo>
                  <a:cubicBezTo>
                    <a:pt x="47" y="385"/>
                    <a:pt x="47" y="384"/>
                    <a:pt x="46" y="382"/>
                  </a:cubicBezTo>
                  <a:cubicBezTo>
                    <a:pt x="46" y="382"/>
                    <a:pt x="45" y="380"/>
                    <a:pt x="45" y="379"/>
                  </a:cubicBezTo>
                  <a:cubicBezTo>
                    <a:pt x="45" y="379"/>
                    <a:pt x="45" y="378"/>
                    <a:pt x="45" y="378"/>
                  </a:cubicBezTo>
                  <a:cubicBezTo>
                    <a:pt x="46" y="377"/>
                    <a:pt x="46" y="376"/>
                    <a:pt x="46" y="375"/>
                  </a:cubicBezTo>
                  <a:cubicBezTo>
                    <a:pt x="46" y="375"/>
                    <a:pt x="46" y="375"/>
                    <a:pt x="46" y="375"/>
                  </a:cubicBezTo>
                  <a:cubicBezTo>
                    <a:pt x="46" y="375"/>
                    <a:pt x="46" y="375"/>
                    <a:pt x="46" y="375"/>
                  </a:cubicBezTo>
                  <a:cubicBezTo>
                    <a:pt x="47" y="375"/>
                    <a:pt x="48" y="375"/>
                    <a:pt x="49" y="376"/>
                  </a:cubicBezTo>
                  <a:cubicBezTo>
                    <a:pt x="50" y="376"/>
                    <a:pt x="51" y="378"/>
                    <a:pt x="52" y="378"/>
                  </a:cubicBezTo>
                  <a:cubicBezTo>
                    <a:pt x="54" y="377"/>
                    <a:pt x="55" y="379"/>
                    <a:pt x="54" y="381"/>
                  </a:cubicBezTo>
                  <a:cubicBezTo>
                    <a:pt x="54" y="382"/>
                    <a:pt x="59" y="382"/>
                    <a:pt x="56" y="384"/>
                  </a:cubicBezTo>
                  <a:close/>
                  <a:moveTo>
                    <a:pt x="43" y="370"/>
                  </a:moveTo>
                  <a:cubicBezTo>
                    <a:pt x="43" y="371"/>
                    <a:pt x="42" y="371"/>
                    <a:pt x="41" y="371"/>
                  </a:cubicBezTo>
                  <a:cubicBezTo>
                    <a:pt x="40" y="371"/>
                    <a:pt x="40" y="370"/>
                    <a:pt x="40" y="370"/>
                  </a:cubicBezTo>
                  <a:cubicBezTo>
                    <a:pt x="39" y="369"/>
                    <a:pt x="38" y="369"/>
                    <a:pt x="38" y="369"/>
                  </a:cubicBezTo>
                  <a:cubicBezTo>
                    <a:pt x="37" y="369"/>
                    <a:pt x="37" y="368"/>
                    <a:pt x="37" y="368"/>
                  </a:cubicBezTo>
                  <a:cubicBezTo>
                    <a:pt x="36" y="368"/>
                    <a:pt x="36" y="367"/>
                    <a:pt x="37" y="367"/>
                  </a:cubicBezTo>
                  <a:cubicBezTo>
                    <a:pt x="37" y="367"/>
                    <a:pt x="37" y="367"/>
                    <a:pt x="37" y="367"/>
                  </a:cubicBezTo>
                  <a:cubicBezTo>
                    <a:pt x="37" y="367"/>
                    <a:pt x="37" y="367"/>
                    <a:pt x="38" y="367"/>
                  </a:cubicBezTo>
                  <a:cubicBezTo>
                    <a:pt x="38" y="367"/>
                    <a:pt x="38" y="367"/>
                    <a:pt x="39" y="368"/>
                  </a:cubicBezTo>
                  <a:cubicBezTo>
                    <a:pt x="40" y="368"/>
                    <a:pt x="40" y="368"/>
                    <a:pt x="41" y="368"/>
                  </a:cubicBezTo>
                  <a:cubicBezTo>
                    <a:pt x="42" y="368"/>
                    <a:pt x="44" y="369"/>
                    <a:pt x="43" y="370"/>
                  </a:cubicBezTo>
                  <a:close/>
                  <a:moveTo>
                    <a:pt x="36" y="365"/>
                  </a:moveTo>
                  <a:cubicBezTo>
                    <a:pt x="36" y="365"/>
                    <a:pt x="36" y="365"/>
                    <a:pt x="36" y="366"/>
                  </a:cubicBezTo>
                  <a:cubicBezTo>
                    <a:pt x="36" y="366"/>
                    <a:pt x="35" y="366"/>
                    <a:pt x="35" y="366"/>
                  </a:cubicBezTo>
                  <a:cubicBezTo>
                    <a:pt x="35" y="366"/>
                    <a:pt x="35" y="366"/>
                    <a:pt x="35" y="366"/>
                  </a:cubicBezTo>
                  <a:cubicBezTo>
                    <a:pt x="34" y="366"/>
                    <a:pt x="34" y="366"/>
                    <a:pt x="34" y="367"/>
                  </a:cubicBezTo>
                  <a:cubicBezTo>
                    <a:pt x="33" y="367"/>
                    <a:pt x="32" y="366"/>
                    <a:pt x="33" y="366"/>
                  </a:cubicBezTo>
                  <a:cubicBezTo>
                    <a:pt x="33" y="365"/>
                    <a:pt x="34" y="365"/>
                    <a:pt x="34" y="365"/>
                  </a:cubicBezTo>
                  <a:cubicBezTo>
                    <a:pt x="34" y="365"/>
                    <a:pt x="34" y="365"/>
                    <a:pt x="35" y="365"/>
                  </a:cubicBezTo>
                  <a:cubicBezTo>
                    <a:pt x="35" y="365"/>
                    <a:pt x="35" y="365"/>
                    <a:pt x="35" y="365"/>
                  </a:cubicBezTo>
                  <a:cubicBezTo>
                    <a:pt x="35" y="365"/>
                    <a:pt x="35" y="365"/>
                    <a:pt x="35" y="365"/>
                  </a:cubicBezTo>
                  <a:cubicBezTo>
                    <a:pt x="35" y="365"/>
                    <a:pt x="36" y="365"/>
                    <a:pt x="36" y="365"/>
                  </a:cubicBezTo>
                  <a:close/>
                  <a:moveTo>
                    <a:pt x="922" y="72"/>
                  </a:moveTo>
                  <a:cubicBezTo>
                    <a:pt x="921" y="72"/>
                    <a:pt x="919" y="74"/>
                    <a:pt x="919" y="72"/>
                  </a:cubicBezTo>
                  <a:cubicBezTo>
                    <a:pt x="920" y="71"/>
                    <a:pt x="919" y="70"/>
                    <a:pt x="919" y="70"/>
                  </a:cubicBezTo>
                  <a:cubicBezTo>
                    <a:pt x="918" y="69"/>
                    <a:pt x="917" y="69"/>
                    <a:pt x="916" y="69"/>
                  </a:cubicBezTo>
                  <a:cubicBezTo>
                    <a:pt x="916" y="68"/>
                    <a:pt x="915" y="68"/>
                    <a:pt x="914" y="67"/>
                  </a:cubicBezTo>
                  <a:cubicBezTo>
                    <a:pt x="914" y="67"/>
                    <a:pt x="914" y="67"/>
                    <a:pt x="914" y="67"/>
                  </a:cubicBezTo>
                  <a:cubicBezTo>
                    <a:pt x="915" y="67"/>
                    <a:pt x="915" y="67"/>
                    <a:pt x="915" y="67"/>
                  </a:cubicBezTo>
                  <a:cubicBezTo>
                    <a:pt x="915" y="67"/>
                    <a:pt x="915" y="67"/>
                    <a:pt x="915" y="67"/>
                  </a:cubicBezTo>
                  <a:cubicBezTo>
                    <a:pt x="915" y="67"/>
                    <a:pt x="915" y="66"/>
                    <a:pt x="915" y="66"/>
                  </a:cubicBezTo>
                  <a:cubicBezTo>
                    <a:pt x="915" y="66"/>
                    <a:pt x="915" y="66"/>
                    <a:pt x="915" y="66"/>
                  </a:cubicBezTo>
                  <a:cubicBezTo>
                    <a:pt x="915" y="63"/>
                    <a:pt x="915" y="63"/>
                    <a:pt x="915" y="63"/>
                  </a:cubicBezTo>
                  <a:cubicBezTo>
                    <a:pt x="915" y="63"/>
                    <a:pt x="915" y="63"/>
                    <a:pt x="915" y="63"/>
                  </a:cubicBezTo>
                  <a:cubicBezTo>
                    <a:pt x="915" y="63"/>
                    <a:pt x="915" y="63"/>
                    <a:pt x="915" y="63"/>
                  </a:cubicBezTo>
                  <a:cubicBezTo>
                    <a:pt x="915" y="63"/>
                    <a:pt x="915" y="63"/>
                    <a:pt x="915" y="63"/>
                  </a:cubicBezTo>
                  <a:cubicBezTo>
                    <a:pt x="915" y="62"/>
                    <a:pt x="915" y="62"/>
                    <a:pt x="915" y="62"/>
                  </a:cubicBezTo>
                  <a:cubicBezTo>
                    <a:pt x="915" y="62"/>
                    <a:pt x="915" y="62"/>
                    <a:pt x="915" y="62"/>
                  </a:cubicBezTo>
                  <a:cubicBezTo>
                    <a:pt x="914" y="62"/>
                    <a:pt x="914" y="62"/>
                    <a:pt x="914" y="62"/>
                  </a:cubicBezTo>
                  <a:cubicBezTo>
                    <a:pt x="913" y="61"/>
                    <a:pt x="913" y="61"/>
                    <a:pt x="913" y="61"/>
                  </a:cubicBezTo>
                  <a:cubicBezTo>
                    <a:pt x="913" y="61"/>
                    <a:pt x="913" y="61"/>
                    <a:pt x="913" y="61"/>
                  </a:cubicBezTo>
                  <a:cubicBezTo>
                    <a:pt x="913" y="61"/>
                    <a:pt x="913" y="61"/>
                    <a:pt x="913" y="61"/>
                  </a:cubicBezTo>
                  <a:cubicBezTo>
                    <a:pt x="913" y="61"/>
                    <a:pt x="913" y="61"/>
                    <a:pt x="913" y="60"/>
                  </a:cubicBezTo>
                  <a:cubicBezTo>
                    <a:pt x="913" y="59"/>
                    <a:pt x="913" y="59"/>
                    <a:pt x="913" y="59"/>
                  </a:cubicBezTo>
                  <a:cubicBezTo>
                    <a:pt x="913" y="57"/>
                    <a:pt x="913" y="57"/>
                    <a:pt x="913" y="57"/>
                  </a:cubicBezTo>
                  <a:cubicBezTo>
                    <a:pt x="913" y="50"/>
                    <a:pt x="913" y="50"/>
                    <a:pt x="913" y="50"/>
                  </a:cubicBezTo>
                  <a:cubicBezTo>
                    <a:pt x="913" y="46"/>
                    <a:pt x="913" y="46"/>
                    <a:pt x="913" y="46"/>
                  </a:cubicBezTo>
                  <a:cubicBezTo>
                    <a:pt x="913" y="44"/>
                    <a:pt x="913" y="44"/>
                    <a:pt x="913" y="44"/>
                  </a:cubicBezTo>
                  <a:cubicBezTo>
                    <a:pt x="913" y="44"/>
                    <a:pt x="913" y="44"/>
                    <a:pt x="909" y="41"/>
                  </a:cubicBezTo>
                  <a:cubicBezTo>
                    <a:pt x="909" y="41"/>
                    <a:pt x="909" y="41"/>
                    <a:pt x="909" y="41"/>
                  </a:cubicBezTo>
                  <a:cubicBezTo>
                    <a:pt x="909" y="41"/>
                    <a:pt x="909" y="41"/>
                    <a:pt x="909" y="41"/>
                  </a:cubicBezTo>
                  <a:cubicBezTo>
                    <a:pt x="908" y="41"/>
                    <a:pt x="908" y="41"/>
                    <a:pt x="908" y="42"/>
                  </a:cubicBezTo>
                  <a:cubicBezTo>
                    <a:pt x="908" y="42"/>
                    <a:pt x="908" y="42"/>
                    <a:pt x="907" y="42"/>
                  </a:cubicBezTo>
                  <a:cubicBezTo>
                    <a:pt x="907" y="42"/>
                    <a:pt x="907" y="42"/>
                    <a:pt x="906" y="41"/>
                  </a:cubicBezTo>
                  <a:cubicBezTo>
                    <a:pt x="906" y="41"/>
                    <a:pt x="906" y="41"/>
                    <a:pt x="906" y="41"/>
                  </a:cubicBezTo>
                  <a:cubicBezTo>
                    <a:pt x="905" y="41"/>
                    <a:pt x="905" y="41"/>
                    <a:pt x="905" y="41"/>
                  </a:cubicBezTo>
                  <a:cubicBezTo>
                    <a:pt x="905" y="41"/>
                    <a:pt x="904" y="41"/>
                    <a:pt x="904" y="41"/>
                  </a:cubicBezTo>
                  <a:cubicBezTo>
                    <a:pt x="904" y="41"/>
                    <a:pt x="904" y="42"/>
                    <a:pt x="903" y="42"/>
                  </a:cubicBezTo>
                  <a:cubicBezTo>
                    <a:pt x="903" y="41"/>
                    <a:pt x="901" y="41"/>
                    <a:pt x="900" y="41"/>
                  </a:cubicBezTo>
                  <a:cubicBezTo>
                    <a:pt x="900" y="41"/>
                    <a:pt x="900" y="41"/>
                    <a:pt x="899" y="41"/>
                  </a:cubicBezTo>
                  <a:cubicBezTo>
                    <a:pt x="899" y="41"/>
                    <a:pt x="899" y="41"/>
                    <a:pt x="899" y="41"/>
                  </a:cubicBezTo>
                  <a:cubicBezTo>
                    <a:pt x="898" y="42"/>
                    <a:pt x="898" y="43"/>
                    <a:pt x="897" y="44"/>
                  </a:cubicBezTo>
                  <a:cubicBezTo>
                    <a:pt x="897" y="44"/>
                    <a:pt x="897" y="44"/>
                    <a:pt x="897" y="45"/>
                  </a:cubicBezTo>
                  <a:cubicBezTo>
                    <a:pt x="896" y="45"/>
                    <a:pt x="896" y="45"/>
                    <a:pt x="896" y="46"/>
                  </a:cubicBezTo>
                  <a:cubicBezTo>
                    <a:pt x="896" y="46"/>
                    <a:pt x="895" y="46"/>
                    <a:pt x="895" y="47"/>
                  </a:cubicBezTo>
                  <a:cubicBezTo>
                    <a:pt x="895" y="47"/>
                    <a:pt x="895" y="47"/>
                    <a:pt x="895" y="47"/>
                  </a:cubicBezTo>
                  <a:cubicBezTo>
                    <a:pt x="895" y="47"/>
                    <a:pt x="894" y="48"/>
                    <a:pt x="894" y="49"/>
                  </a:cubicBezTo>
                  <a:cubicBezTo>
                    <a:pt x="893" y="49"/>
                    <a:pt x="893" y="50"/>
                    <a:pt x="893" y="50"/>
                  </a:cubicBezTo>
                  <a:cubicBezTo>
                    <a:pt x="893" y="50"/>
                    <a:pt x="893" y="50"/>
                    <a:pt x="893" y="51"/>
                  </a:cubicBezTo>
                  <a:cubicBezTo>
                    <a:pt x="893" y="51"/>
                    <a:pt x="893" y="52"/>
                    <a:pt x="892" y="52"/>
                  </a:cubicBezTo>
                  <a:cubicBezTo>
                    <a:pt x="892" y="52"/>
                    <a:pt x="892" y="52"/>
                    <a:pt x="892" y="52"/>
                  </a:cubicBezTo>
                  <a:cubicBezTo>
                    <a:pt x="892" y="52"/>
                    <a:pt x="892" y="52"/>
                    <a:pt x="892" y="52"/>
                  </a:cubicBezTo>
                  <a:cubicBezTo>
                    <a:pt x="891" y="52"/>
                    <a:pt x="891" y="53"/>
                    <a:pt x="891" y="54"/>
                  </a:cubicBezTo>
                  <a:cubicBezTo>
                    <a:pt x="891" y="54"/>
                    <a:pt x="891" y="55"/>
                    <a:pt x="891" y="55"/>
                  </a:cubicBezTo>
                  <a:cubicBezTo>
                    <a:pt x="891" y="56"/>
                    <a:pt x="891" y="56"/>
                    <a:pt x="890" y="56"/>
                  </a:cubicBezTo>
                  <a:cubicBezTo>
                    <a:pt x="890" y="56"/>
                    <a:pt x="890" y="56"/>
                    <a:pt x="890" y="57"/>
                  </a:cubicBezTo>
                  <a:cubicBezTo>
                    <a:pt x="890" y="57"/>
                    <a:pt x="889" y="57"/>
                    <a:pt x="889" y="58"/>
                  </a:cubicBezTo>
                  <a:cubicBezTo>
                    <a:pt x="889" y="58"/>
                    <a:pt x="889" y="58"/>
                    <a:pt x="889" y="59"/>
                  </a:cubicBezTo>
                  <a:cubicBezTo>
                    <a:pt x="888" y="59"/>
                    <a:pt x="888" y="59"/>
                    <a:pt x="887" y="60"/>
                  </a:cubicBezTo>
                  <a:cubicBezTo>
                    <a:pt x="887" y="60"/>
                    <a:pt x="887" y="60"/>
                    <a:pt x="887" y="60"/>
                  </a:cubicBezTo>
                  <a:cubicBezTo>
                    <a:pt x="886" y="61"/>
                    <a:pt x="886" y="61"/>
                    <a:pt x="885" y="62"/>
                  </a:cubicBezTo>
                  <a:cubicBezTo>
                    <a:pt x="885" y="62"/>
                    <a:pt x="885" y="62"/>
                    <a:pt x="885" y="62"/>
                  </a:cubicBezTo>
                  <a:cubicBezTo>
                    <a:pt x="884" y="63"/>
                    <a:pt x="884" y="64"/>
                    <a:pt x="883" y="65"/>
                  </a:cubicBezTo>
                  <a:cubicBezTo>
                    <a:pt x="883" y="65"/>
                    <a:pt x="883" y="65"/>
                    <a:pt x="883" y="65"/>
                  </a:cubicBezTo>
                  <a:cubicBezTo>
                    <a:pt x="883" y="65"/>
                    <a:pt x="883" y="65"/>
                    <a:pt x="883" y="65"/>
                  </a:cubicBezTo>
                  <a:cubicBezTo>
                    <a:pt x="882" y="65"/>
                    <a:pt x="881" y="66"/>
                    <a:pt x="881" y="66"/>
                  </a:cubicBezTo>
                  <a:cubicBezTo>
                    <a:pt x="880" y="66"/>
                    <a:pt x="880" y="66"/>
                    <a:pt x="879" y="65"/>
                  </a:cubicBezTo>
                  <a:cubicBezTo>
                    <a:pt x="879" y="65"/>
                    <a:pt x="879" y="65"/>
                    <a:pt x="879" y="65"/>
                  </a:cubicBezTo>
                  <a:cubicBezTo>
                    <a:pt x="879" y="65"/>
                    <a:pt x="878" y="65"/>
                    <a:pt x="878" y="65"/>
                  </a:cubicBezTo>
                  <a:cubicBezTo>
                    <a:pt x="878" y="65"/>
                    <a:pt x="878" y="66"/>
                    <a:pt x="878" y="66"/>
                  </a:cubicBezTo>
                  <a:cubicBezTo>
                    <a:pt x="877" y="66"/>
                    <a:pt x="877" y="66"/>
                    <a:pt x="877" y="66"/>
                  </a:cubicBezTo>
                  <a:cubicBezTo>
                    <a:pt x="877" y="66"/>
                    <a:pt x="877" y="66"/>
                    <a:pt x="877" y="66"/>
                  </a:cubicBezTo>
                  <a:cubicBezTo>
                    <a:pt x="877" y="66"/>
                    <a:pt x="877" y="66"/>
                    <a:pt x="877" y="66"/>
                  </a:cubicBezTo>
                  <a:cubicBezTo>
                    <a:pt x="876" y="66"/>
                    <a:pt x="875" y="67"/>
                    <a:pt x="875" y="68"/>
                  </a:cubicBezTo>
                  <a:cubicBezTo>
                    <a:pt x="874" y="68"/>
                    <a:pt x="874" y="68"/>
                    <a:pt x="874" y="68"/>
                  </a:cubicBezTo>
                  <a:cubicBezTo>
                    <a:pt x="874" y="68"/>
                    <a:pt x="874" y="68"/>
                    <a:pt x="874" y="68"/>
                  </a:cubicBezTo>
                  <a:cubicBezTo>
                    <a:pt x="873" y="68"/>
                    <a:pt x="873" y="68"/>
                    <a:pt x="873" y="68"/>
                  </a:cubicBezTo>
                  <a:cubicBezTo>
                    <a:pt x="857" y="68"/>
                    <a:pt x="857" y="68"/>
                    <a:pt x="857" y="68"/>
                  </a:cubicBezTo>
                  <a:cubicBezTo>
                    <a:pt x="857" y="68"/>
                    <a:pt x="857" y="68"/>
                    <a:pt x="857" y="68"/>
                  </a:cubicBezTo>
                  <a:cubicBezTo>
                    <a:pt x="857" y="68"/>
                    <a:pt x="857" y="68"/>
                    <a:pt x="857" y="68"/>
                  </a:cubicBezTo>
                  <a:cubicBezTo>
                    <a:pt x="857" y="68"/>
                    <a:pt x="857" y="68"/>
                    <a:pt x="857" y="68"/>
                  </a:cubicBezTo>
                  <a:cubicBezTo>
                    <a:pt x="851" y="68"/>
                    <a:pt x="851" y="68"/>
                    <a:pt x="851" y="68"/>
                  </a:cubicBezTo>
                  <a:cubicBezTo>
                    <a:pt x="850" y="69"/>
                    <a:pt x="849" y="69"/>
                    <a:pt x="848" y="70"/>
                  </a:cubicBezTo>
                  <a:cubicBezTo>
                    <a:pt x="847" y="70"/>
                    <a:pt x="846" y="70"/>
                    <a:pt x="845" y="71"/>
                  </a:cubicBezTo>
                  <a:cubicBezTo>
                    <a:pt x="844" y="71"/>
                    <a:pt x="843" y="72"/>
                    <a:pt x="842" y="72"/>
                  </a:cubicBezTo>
                  <a:cubicBezTo>
                    <a:pt x="841" y="73"/>
                    <a:pt x="840" y="73"/>
                    <a:pt x="839" y="73"/>
                  </a:cubicBezTo>
                  <a:cubicBezTo>
                    <a:pt x="839" y="74"/>
                    <a:pt x="838" y="75"/>
                    <a:pt x="838" y="75"/>
                  </a:cubicBezTo>
                  <a:cubicBezTo>
                    <a:pt x="837" y="75"/>
                    <a:pt x="837" y="76"/>
                    <a:pt x="837" y="76"/>
                  </a:cubicBezTo>
                  <a:cubicBezTo>
                    <a:pt x="837" y="76"/>
                    <a:pt x="837" y="76"/>
                    <a:pt x="836" y="77"/>
                  </a:cubicBezTo>
                  <a:cubicBezTo>
                    <a:pt x="836" y="77"/>
                    <a:pt x="836" y="77"/>
                    <a:pt x="836" y="77"/>
                  </a:cubicBezTo>
                  <a:cubicBezTo>
                    <a:pt x="836" y="78"/>
                    <a:pt x="835" y="79"/>
                    <a:pt x="834" y="79"/>
                  </a:cubicBezTo>
                  <a:cubicBezTo>
                    <a:pt x="833" y="79"/>
                    <a:pt x="831" y="80"/>
                    <a:pt x="831" y="81"/>
                  </a:cubicBezTo>
                  <a:cubicBezTo>
                    <a:pt x="831" y="82"/>
                    <a:pt x="832" y="83"/>
                    <a:pt x="832" y="83"/>
                  </a:cubicBezTo>
                  <a:cubicBezTo>
                    <a:pt x="832" y="84"/>
                    <a:pt x="832" y="84"/>
                    <a:pt x="832" y="85"/>
                  </a:cubicBezTo>
                  <a:cubicBezTo>
                    <a:pt x="831" y="85"/>
                    <a:pt x="831" y="86"/>
                    <a:pt x="831" y="86"/>
                  </a:cubicBezTo>
                  <a:cubicBezTo>
                    <a:pt x="831" y="87"/>
                    <a:pt x="831" y="87"/>
                    <a:pt x="831" y="88"/>
                  </a:cubicBezTo>
                  <a:cubicBezTo>
                    <a:pt x="831" y="89"/>
                    <a:pt x="829" y="89"/>
                    <a:pt x="829" y="89"/>
                  </a:cubicBezTo>
                  <a:cubicBezTo>
                    <a:pt x="828" y="90"/>
                    <a:pt x="828" y="90"/>
                    <a:pt x="827" y="91"/>
                  </a:cubicBezTo>
                  <a:cubicBezTo>
                    <a:pt x="827" y="91"/>
                    <a:pt x="826" y="92"/>
                    <a:pt x="826" y="92"/>
                  </a:cubicBezTo>
                  <a:cubicBezTo>
                    <a:pt x="825" y="92"/>
                    <a:pt x="823" y="92"/>
                    <a:pt x="822" y="92"/>
                  </a:cubicBezTo>
                  <a:cubicBezTo>
                    <a:pt x="821" y="92"/>
                    <a:pt x="819" y="92"/>
                    <a:pt x="818" y="91"/>
                  </a:cubicBezTo>
                  <a:cubicBezTo>
                    <a:pt x="817" y="91"/>
                    <a:pt x="816" y="91"/>
                    <a:pt x="816" y="91"/>
                  </a:cubicBezTo>
                  <a:cubicBezTo>
                    <a:pt x="815" y="90"/>
                    <a:pt x="814" y="91"/>
                    <a:pt x="813" y="91"/>
                  </a:cubicBezTo>
                  <a:cubicBezTo>
                    <a:pt x="811" y="91"/>
                    <a:pt x="810" y="92"/>
                    <a:pt x="809" y="92"/>
                  </a:cubicBezTo>
                  <a:cubicBezTo>
                    <a:pt x="808" y="92"/>
                    <a:pt x="807" y="93"/>
                    <a:pt x="806" y="93"/>
                  </a:cubicBezTo>
                  <a:cubicBezTo>
                    <a:pt x="805" y="93"/>
                    <a:pt x="805" y="93"/>
                    <a:pt x="804" y="94"/>
                  </a:cubicBezTo>
                  <a:cubicBezTo>
                    <a:pt x="804" y="94"/>
                    <a:pt x="804" y="94"/>
                    <a:pt x="804" y="95"/>
                  </a:cubicBezTo>
                  <a:cubicBezTo>
                    <a:pt x="803" y="95"/>
                    <a:pt x="803" y="96"/>
                    <a:pt x="803" y="97"/>
                  </a:cubicBezTo>
                  <a:cubicBezTo>
                    <a:pt x="803" y="97"/>
                    <a:pt x="803" y="97"/>
                    <a:pt x="803" y="97"/>
                  </a:cubicBezTo>
                  <a:cubicBezTo>
                    <a:pt x="803" y="97"/>
                    <a:pt x="803" y="97"/>
                    <a:pt x="803" y="97"/>
                  </a:cubicBezTo>
                  <a:cubicBezTo>
                    <a:pt x="803" y="97"/>
                    <a:pt x="804" y="97"/>
                    <a:pt x="804" y="97"/>
                  </a:cubicBezTo>
                  <a:cubicBezTo>
                    <a:pt x="804" y="98"/>
                    <a:pt x="804" y="99"/>
                    <a:pt x="804" y="99"/>
                  </a:cubicBezTo>
                  <a:cubicBezTo>
                    <a:pt x="804" y="100"/>
                    <a:pt x="802" y="101"/>
                    <a:pt x="801" y="102"/>
                  </a:cubicBezTo>
                  <a:cubicBezTo>
                    <a:pt x="800" y="102"/>
                    <a:pt x="798" y="103"/>
                    <a:pt x="797" y="104"/>
                  </a:cubicBezTo>
                  <a:cubicBezTo>
                    <a:pt x="796" y="105"/>
                    <a:pt x="795" y="105"/>
                    <a:pt x="793" y="106"/>
                  </a:cubicBezTo>
                  <a:cubicBezTo>
                    <a:pt x="792" y="106"/>
                    <a:pt x="791" y="106"/>
                    <a:pt x="790" y="107"/>
                  </a:cubicBezTo>
                  <a:cubicBezTo>
                    <a:pt x="790" y="107"/>
                    <a:pt x="790" y="107"/>
                    <a:pt x="790" y="107"/>
                  </a:cubicBezTo>
                  <a:cubicBezTo>
                    <a:pt x="790" y="108"/>
                    <a:pt x="789" y="108"/>
                    <a:pt x="789" y="108"/>
                  </a:cubicBezTo>
                  <a:cubicBezTo>
                    <a:pt x="788" y="108"/>
                    <a:pt x="787" y="109"/>
                    <a:pt x="786" y="109"/>
                  </a:cubicBezTo>
                  <a:cubicBezTo>
                    <a:pt x="786" y="109"/>
                    <a:pt x="786" y="109"/>
                    <a:pt x="786" y="109"/>
                  </a:cubicBezTo>
                  <a:cubicBezTo>
                    <a:pt x="786" y="109"/>
                    <a:pt x="786" y="109"/>
                    <a:pt x="786" y="109"/>
                  </a:cubicBezTo>
                  <a:cubicBezTo>
                    <a:pt x="786" y="109"/>
                    <a:pt x="786" y="109"/>
                    <a:pt x="786" y="109"/>
                  </a:cubicBezTo>
                  <a:cubicBezTo>
                    <a:pt x="786" y="109"/>
                    <a:pt x="786" y="109"/>
                    <a:pt x="786" y="109"/>
                  </a:cubicBezTo>
                  <a:cubicBezTo>
                    <a:pt x="786" y="109"/>
                    <a:pt x="786" y="109"/>
                    <a:pt x="786" y="109"/>
                  </a:cubicBezTo>
                  <a:cubicBezTo>
                    <a:pt x="785" y="110"/>
                    <a:pt x="785" y="110"/>
                    <a:pt x="784" y="110"/>
                  </a:cubicBezTo>
                  <a:cubicBezTo>
                    <a:pt x="783" y="111"/>
                    <a:pt x="781" y="110"/>
                    <a:pt x="779" y="112"/>
                  </a:cubicBezTo>
                  <a:cubicBezTo>
                    <a:pt x="779" y="112"/>
                    <a:pt x="778" y="112"/>
                    <a:pt x="778" y="113"/>
                  </a:cubicBezTo>
                  <a:cubicBezTo>
                    <a:pt x="778" y="113"/>
                    <a:pt x="777" y="114"/>
                    <a:pt x="777" y="114"/>
                  </a:cubicBezTo>
                  <a:cubicBezTo>
                    <a:pt x="775" y="114"/>
                    <a:pt x="774" y="114"/>
                    <a:pt x="773" y="114"/>
                  </a:cubicBezTo>
                  <a:cubicBezTo>
                    <a:pt x="772" y="115"/>
                    <a:pt x="771" y="115"/>
                    <a:pt x="771" y="115"/>
                  </a:cubicBezTo>
                  <a:cubicBezTo>
                    <a:pt x="771" y="115"/>
                    <a:pt x="771" y="115"/>
                    <a:pt x="771" y="115"/>
                  </a:cubicBezTo>
                  <a:cubicBezTo>
                    <a:pt x="770" y="116"/>
                    <a:pt x="770" y="116"/>
                    <a:pt x="769" y="116"/>
                  </a:cubicBezTo>
                  <a:cubicBezTo>
                    <a:pt x="768" y="117"/>
                    <a:pt x="767" y="116"/>
                    <a:pt x="766" y="116"/>
                  </a:cubicBezTo>
                  <a:cubicBezTo>
                    <a:pt x="765" y="115"/>
                    <a:pt x="764" y="115"/>
                    <a:pt x="763" y="114"/>
                  </a:cubicBezTo>
                  <a:cubicBezTo>
                    <a:pt x="763" y="114"/>
                    <a:pt x="762" y="113"/>
                    <a:pt x="761" y="113"/>
                  </a:cubicBezTo>
                  <a:cubicBezTo>
                    <a:pt x="761" y="112"/>
                    <a:pt x="761" y="111"/>
                    <a:pt x="762" y="111"/>
                  </a:cubicBezTo>
                  <a:cubicBezTo>
                    <a:pt x="762" y="111"/>
                    <a:pt x="762" y="110"/>
                    <a:pt x="762" y="110"/>
                  </a:cubicBezTo>
                  <a:cubicBezTo>
                    <a:pt x="762" y="110"/>
                    <a:pt x="762" y="110"/>
                    <a:pt x="762" y="110"/>
                  </a:cubicBezTo>
                  <a:cubicBezTo>
                    <a:pt x="762" y="110"/>
                    <a:pt x="762" y="110"/>
                    <a:pt x="762" y="110"/>
                  </a:cubicBezTo>
                  <a:cubicBezTo>
                    <a:pt x="762" y="110"/>
                    <a:pt x="762" y="110"/>
                    <a:pt x="762" y="110"/>
                  </a:cubicBezTo>
                  <a:cubicBezTo>
                    <a:pt x="762" y="110"/>
                    <a:pt x="762" y="110"/>
                    <a:pt x="762" y="110"/>
                  </a:cubicBezTo>
                  <a:cubicBezTo>
                    <a:pt x="763" y="109"/>
                    <a:pt x="763" y="109"/>
                    <a:pt x="763" y="108"/>
                  </a:cubicBezTo>
                  <a:cubicBezTo>
                    <a:pt x="763" y="107"/>
                    <a:pt x="763" y="107"/>
                    <a:pt x="764" y="106"/>
                  </a:cubicBezTo>
                  <a:cubicBezTo>
                    <a:pt x="764" y="105"/>
                    <a:pt x="765" y="104"/>
                    <a:pt x="766" y="103"/>
                  </a:cubicBezTo>
                  <a:cubicBezTo>
                    <a:pt x="766" y="102"/>
                    <a:pt x="767" y="101"/>
                    <a:pt x="768" y="101"/>
                  </a:cubicBezTo>
                  <a:cubicBezTo>
                    <a:pt x="768" y="100"/>
                    <a:pt x="768" y="100"/>
                    <a:pt x="769" y="100"/>
                  </a:cubicBezTo>
                  <a:cubicBezTo>
                    <a:pt x="769" y="99"/>
                    <a:pt x="770" y="100"/>
                    <a:pt x="770" y="100"/>
                  </a:cubicBezTo>
                  <a:cubicBezTo>
                    <a:pt x="770" y="100"/>
                    <a:pt x="770" y="100"/>
                    <a:pt x="770" y="100"/>
                  </a:cubicBezTo>
                  <a:cubicBezTo>
                    <a:pt x="771" y="100"/>
                    <a:pt x="771" y="99"/>
                    <a:pt x="771" y="99"/>
                  </a:cubicBezTo>
                  <a:cubicBezTo>
                    <a:pt x="771" y="99"/>
                    <a:pt x="771" y="99"/>
                    <a:pt x="771" y="98"/>
                  </a:cubicBezTo>
                  <a:cubicBezTo>
                    <a:pt x="771" y="98"/>
                    <a:pt x="772" y="97"/>
                    <a:pt x="772" y="97"/>
                  </a:cubicBezTo>
                  <a:cubicBezTo>
                    <a:pt x="772" y="97"/>
                    <a:pt x="772" y="97"/>
                    <a:pt x="772" y="97"/>
                  </a:cubicBezTo>
                  <a:cubicBezTo>
                    <a:pt x="772" y="97"/>
                    <a:pt x="772" y="96"/>
                    <a:pt x="772" y="96"/>
                  </a:cubicBezTo>
                  <a:cubicBezTo>
                    <a:pt x="772" y="96"/>
                    <a:pt x="772" y="94"/>
                    <a:pt x="771" y="94"/>
                  </a:cubicBezTo>
                  <a:cubicBezTo>
                    <a:pt x="771" y="94"/>
                    <a:pt x="771" y="94"/>
                    <a:pt x="771" y="94"/>
                  </a:cubicBezTo>
                  <a:cubicBezTo>
                    <a:pt x="771" y="92"/>
                    <a:pt x="771" y="91"/>
                    <a:pt x="771" y="90"/>
                  </a:cubicBezTo>
                  <a:cubicBezTo>
                    <a:pt x="771" y="88"/>
                    <a:pt x="771" y="88"/>
                    <a:pt x="770" y="87"/>
                  </a:cubicBezTo>
                  <a:cubicBezTo>
                    <a:pt x="770" y="86"/>
                    <a:pt x="770" y="86"/>
                    <a:pt x="770" y="85"/>
                  </a:cubicBezTo>
                  <a:cubicBezTo>
                    <a:pt x="770" y="85"/>
                    <a:pt x="770" y="82"/>
                    <a:pt x="769" y="82"/>
                  </a:cubicBezTo>
                  <a:cubicBezTo>
                    <a:pt x="768" y="82"/>
                    <a:pt x="768" y="82"/>
                    <a:pt x="767" y="82"/>
                  </a:cubicBezTo>
                  <a:cubicBezTo>
                    <a:pt x="767" y="82"/>
                    <a:pt x="767" y="83"/>
                    <a:pt x="766" y="83"/>
                  </a:cubicBezTo>
                  <a:cubicBezTo>
                    <a:pt x="766" y="83"/>
                    <a:pt x="765" y="83"/>
                    <a:pt x="765" y="83"/>
                  </a:cubicBezTo>
                  <a:cubicBezTo>
                    <a:pt x="764" y="84"/>
                    <a:pt x="764" y="84"/>
                    <a:pt x="764" y="85"/>
                  </a:cubicBezTo>
                  <a:cubicBezTo>
                    <a:pt x="764" y="85"/>
                    <a:pt x="764" y="85"/>
                    <a:pt x="763" y="86"/>
                  </a:cubicBezTo>
                  <a:cubicBezTo>
                    <a:pt x="763" y="86"/>
                    <a:pt x="762" y="86"/>
                    <a:pt x="761" y="87"/>
                  </a:cubicBezTo>
                  <a:cubicBezTo>
                    <a:pt x="761" y="87"/>
                    <a:pt x="761" y="87"/>
                    <a:pt x="760" y="87"/>
                  </a:cubicBezTo>
                  <a:cubicBezTo>
                    <a:pt x="759" y="87"/>
                    <a:pt x="759" y="86"/>
                    <a:pt x="759" y="85"/>
                  </a:cubicBezTo>
                  <a:cubicBezTo>
                    <a:pt x="759" y="84"/>
                    <a:pt x="760" y="83"/>
                    <a:pt x="761" y="82"/>
                  </a:cubicBezTo>
                  <a:cubicBezTo>
                    <a:pt x="762" y="82"/>
                    <a:pt x="761" y="81"/>
                    <a:pt x="762" y="80"/>
                  </a:cubicBezTo>
                  <a:cubicBezTo>
                    <a:pt x="762" y="79"/>
                    <a:pt x="763" y="78"/>
                    <a:pt x="763" y="78"/>
                  </a:cubicBezTo>
                  <a:cubicBezTo>
                    <a:pt x="764" y="77"/>
                    <a:pt x="764" y="77"/>
                    <a:pt x="764" y="76"/>
                  </a:cubicBezTo>
                  <a:cubicBezTo>
                    <a:pt x="764" y="76"/>
                    <a:pt x="764" y="75"/>
                    <a:pt x="764" y="75"/>
                  </a:cubicBezTo>
                  <a:cubicBezTo>
                    <a:pt x="765" y="74"/>
                    <a:pt x="764" y="72"/>
                    <a:pt x="764" y="71"/>
                  </a:cubicBezTo>
                  <a:cubicBezTo>
                    <a:pt x="763" y="70"/>
                    <a:pt x="764" y="69"/>
                    <a:pt x="763" y="68"/>
                  </a:cubicBezTo>
                  <a:cubicBezTo>
                    <a:pt x="763" y="67"/>
                    <a:pt x="763" y="67"/>
                    <a:pt x="762" y="66"/>
                  </a:cubicBezTo>
                  <a:cubicBezTo>
                    <a:pt x="762" y="65"/>
                    <a:pt x="761" y="65"/>
                    <a:pt x="760" y="65"/>
                  </a:cubicBezTo>
                  <a:cubicBezTo>
                    <a:pt x="759" y="64"/>
                    <a:pt x="758" y="64"/>
                    <a:pt x="756" y="63"/>
                  </a:cubicBezTo>
                  <a:cubicBezTo>
                    <a:pt x="755" y="62"/>
                    <a:pt x="753" y="62"/>
                    <a:pt x="752" y="61"/>
                  </a:cubicBezTo>
                  <a:cubicBezTo>
                    <a:pt x="751" y="61"/>
                    <a:pt x="751" y="61"/>
                    <a:pt x="750" y="61"/>
                  </a:cubicBezTo>
                  <a:cubicBezTo>
                    <a:pt x="750" y="62"/>
                    <a:pt x="749" y="62"/>
                    <a:pt x="749" y="63"/>
                  </a:cubicBezTo>
                  <a:cubicBezTo>
                    <a:pt x="750" y="64"/>
                    <a:pt x="750" y="64"/>
                    <a:pt x="750" y="65"/>
                  </a:cubicBezTo>
                  <a:cubicBezTo>
                    <a:pt x="751" y="65"/>
                    <a:pt x="750" y="65"/>
                    <a:pt x="750" y="65"/>
                  </a:cubicBezTo>
                  <a:cubicBezTo>
                    <a:pt x="750" y="65"/>
                    <a:pt x="749" y="65"/>
                    <a:pt x="748" y="65"/>
                  </a:cubicBezTo>
                  <a:cubicBezTo>
                    <a:pt x="748" y="65"/>
                    <a:pt x="748" y="66"/>
                    <a:pt x="747" y="67"/>
                  </a:cubicBezTo>
                  <a:cubicBezTo>
                    <a:pt x="747" y="68"/>
                    <a:pt x="747" y="68"/>
                    <a:pt x="747" y="69"/>
                  </a:cubicBezTo>
                  <a:cubicBezTo>
                    <a:pt x="747" y="69"/>
                    <a:pt x="746" y="70"/>
                    <a:pt x="746" y="70"/>
                  </a:cubicBezTo>
                  <a:cubicBezTo>
                    <a:pt x="746" y="70"/>
                    <a:pt x="746" y="70"/>
                    <a:pt x="746" y="70"/>
                  </a:cubicBezTo>
                  <a:cubicBezTo>
                    <a:pt x="745" y="70"/>
                    <a:pt x="745" y="70"/>
                    <a:pt x="745" y="70"/>
                  </a:cubicBezTo>
                  <a:cubicBezTo>
                    <a:pt x="744" y="70"/>
                    <a:pt x="744" y="70"/>
                    <a:pt x="744" y="70"/>
                  </a:cubicBezTo>
                  <a:cubicBezTo>
                    <a:pt x="744" y="70"/>
                    <a:pt x="744" y="70"/>
                    <a:pt x="744" y="70"/>
                  </a:cubicBezTo>
                  <a:cubicBezTo>
                    <a:pt x="744" y="69"/>
                    <a:pt x="744" y="69"/>
                    <a:pt x="744" y="68"/>
                  </a:cubicBezTo>
                  <a:cubicBezTo>
                    <a:pt x="743" y="68"/>
                    <a:pt x="742" y="68"/>
                    <a:pt x="742" y="69"/>
                  </a:cubicBezTo>
                  <a:cubicBezTo>
                    <a:pt x="742" y="69"/>
                    <a:pt x="742" y="69"/>
                    <a:pt x="742" y="69"/>
                  </a:cubicBezTo>
                  <a:cubicBezTo>
                    <a:pt x="741" y="69"/>
                    <a:pt x="741" y="69"/>
                    <a:pt x="741" y="69"/>
                  </a:cubicBezTo>
                  <a:cubicBezTo>
                    <a:pt x="739" y="69"/>
                    <a:pt x="740" y="70"/>
                    <a:pt x="739" y="71"/>
                  </a:cubicBezTo>
                  <a:cubicBezTo>
                    <a:pt x="739" y="72"/>
                    <a:pt x="739" y="72"/>
                    <a:pt x="739" y="73"/>
                  </a:cubicBezTo>
                  <a:cubicBezTo>
                    <a:pt x="739" y="73"/>
                    <a:pt x="738" y="73"/>
                    <a:pt x="738" y="73"/>
                  </a:cubicBezTo>
                  <a:cubicBezTo>
                    <a:pt x="738" y="74"/>
                    <a:pt x="738" y="75"/>
                    <a:pt x="738" y="75"/>
                  </a:cubicBezTo>
                  <a:cubicBezTo>
                    <a:pt x="737" y="76"/>
                    <a:pt x="737" y="77"/>
                    <a:pt x="737" y="78"/>
                  </a:cubicBezTo>
                  <a:cubicBezTo>
                    <a:pt x="737" y="78"/>
                    <a:pt x="737" y="79"/>
                    <a:pt x="737" y="79"/>
                  </a:cubicBezTo>
                  <a:cubicBezTo>
                    <a:pt x="736" y="80"/>
                    <a:pt x="736" y="82"/>
                    <a:pt x="736" y="83"/>
                  </a:cubicBezTo>
                  <a:cubicBezTo>
                    <a:pt x="736" y="83"/>
                    <a:pt x="736" y="84"/>
                    <a:pt x="736" y="84"/>
                  </a:cubicBezTo>
                  <a:cubicBezTo>
                    <a:pt x="736" y="84"/>
                    <a:pt x="735" y="85"/>
                    <a:pt x="735" y="86"/>
                  </a:cubicBezTo>
                  <a:cubicBezTo>
                    <a:pt x="735" y="87"/>
                    <a:pt x="735" y="87"/>
                    <a:pt x="735" y="88"/>
                  </a:cubicBezTo>
                  <a:cubicBezTo>
                    <a:pt x="735" y="89"/>
                    <a:pt x="734" y="90"/>
                    <a:pt x="735" y="91"/>
                  </a:cubicBezTo>
                  <a:cubicBezTo>
                    <a:pt x="736" y="92"/>
                    <a:pt x="736" y="92"/>
                    <a:pt x="736" y="93"/>
                  </a:cubicBezTo>
                  <a:cubicBezTo>
                    <a:pt x="736" y="93"/>
                    <a:pt x="736" y="94"/>
                    <a:pt x="737" y="94"/>
                  </a:cubicBezTo>
                  <a:cubicBezTo>
                    <a:pt x="737" y="95"/>
                    <a:pt x="736" y="95"/>
                    <a:pt x="736" y="96"/>
                  </a:cubicBezTo>
                  <a:cubicBezTo>
                    <a:pt x="736" y="96"/>
                    <a:pt x="736" y="97"/>
                    <a:pt x="736" y="97"/>
                  </a:cubicBezTo>
                  <a:cubicBezTo>
                    <a:pt x="736" y="98"/>
                    <a:pt x="736" y="99"/>
                    <a:pt x="736" y="99"/>
                  </a:cubicBezTo>
                  <a:cubicBezTo>
                    <a:pt x="736" y="100"/>
                    <a:pt x="735" y="100"/>
                    <a:pt x="735" y="100"/>
                  </a:cubicBezTo>
                  <a:cubicBezTo>
                    <a:pt x="735" y="101"/>
                    <a:pt x="734" y="101"/>
                    <a:pt x="734" y="102"/>
                  </a:cubicBezTo>
                  <a:cubicBezTo>
                    <a:pt x="734" y="103"/>
                    <a:pt x="733" y="103"/>
                    <a:pt x="733" y="104"/>
                  </a:cubicBezTo>
                  <a:cubicBezTo>
                    <a:pt x="733" y="105"/>
                    <a:pt x="732" y="105"/>
                    <a:pt x="732" y="106"/>
                  </a:cubicBezTo>
                  <a:cubicBezTo>
                    <a:pt x="732" y="106"/>
                    <a:pt x="731" y="107"/>
                    <a:pt x="731" y="108"/>
                  </a:cubicBezTo>
                  <a:cubicBezTo>
                    <a:pt x="730" y="108"/>
                    <a:pt x="729" y="109"/>
                    <a:pt x="729" y="109"/>
                  </a:cubicBezTo>
                  <a:cubicBezTo>
                    <a:pt x="729" y="109"/>
                    <a:pt x="729" y="110"/>
                    <a:pt x="729" y="110"/>
                  </a:cubicBezTo>
                  <a:cubicBezTo>
                    <a:pt x="729" y="110"/>
                    <a:pt x="729" y="110"/>
                    <a:pt x="728" y="110"/>
                  </a:cubicBezTo>
                  <a:cubicBezTo>
                    <a:pt x="728" y="110"/>
                    <a:pt x="728" y="110"/>
                    <a:pt x="728" y="110"/>
                  </a:cubicBezTo>
                  <a:cubicBezTo>
                    <a:pt x="728" y="110"/>
                    <a:pt x="728" y="111"/>
                    <a:pt x="727" y="111"/>
                  </a:cubicBezTo>
                  <a:cubicBezTo>
                    <a:pt x="727" y="111"/>
                    <a:pt x="726" y="111"/>
                    <a:pt x="725" y="111"/>
                  </a:cubicBezTo>
                  <a:cubicBezTo>
                    <a:pt x="724" y="112"/>
                    <a:pt x="723" y="112"/>
                    <a:pt x="722" y="111"/>
                  </a:cubicBezTo>
                  <a:cubicBezTo>
                    <a:pt x="722" y="110"/>
                    <a:pt x="722" y="110"/>
                    <a:pt x="722" y="110"/>
                  </a:cubicBezTo>
                  <a:cubicBezTo>
                    <a:pt x="722" y="110"/>
                    <a:pt x="722" y="110"/>
                    <a:pt x="722" y="110"/>
                  </a:cubicBezTo>
                  <a:cubicBezTo>
                    <a:pt x="722" y="110"/>
                    <a:pt x="722" y="110"/>
                    <a:pt x="722" y="110"/>
                  </a:cubicBezTo>
                  <a:cubicBezTo>
                    <a:pt x="721" y="110"/>
                    <a:pt x="721" y="110"/>
                    <a:pt x="721" y="110"/>
                  </a:cubicBezTo>
                  <a:cubicBezTo>
                    <a:pt x="721" y="110"/>
                    <a:pt x="721" y="110"/>
                    <a:pt x="721" y="110"/>
                  </a:cubicBezTo>
                  <a:cubicBezTo>
                    <a:pt x="721" y="110"/>
                    <a:pt x="721" y="110"/>
                    <a:pt x="721" y="109"/>
                  </a:cubicBezTo>
                  <a:cubicBezTo>
                    <a:pt x="721" y="109"/>
                    <a:pt x="721" y="109"/>
                    <a:pt x="721" y="109"/>
                  </a:cubicBezTo>
                  <a:cubicBezTo>
                    <a:pt x="721" y="108"/>
                    <a:pt x="720" y="108"/>
                    <a:pt x="721" y="107"/>
                  </a:cubicBezTo>
                  <a:cubicBezTo>
                    <a:pt x="721" y="106"/>
                    <a:pt x="721" y="105"/>
                    <a:pt x="720" y="105"/>
                  </a:cubicBezTo>
                  <a:cubicBezTo>
                    <a:pt x="720" y="104"/>
                    <a:pt x="720" y="103"/>
                    <a:pt x="720" y="103"/>
                  </a:cubicBezTo>
                  <a:cubicBezTo>
                    <a:pt x="720" y="102"/>
                    <a:pt x="720" y="102"/>
                    <a:pt x="720" y="101"/>
                  </a:cubicBezTo>
                  <a:cubicBezTo>
                    <a:pt x="720" y="100"/>
                    <a:pt x="720" y="99"/>
                    <a:pt x="720" y="98"/>
                  </a:cubicBezTo>
                  <a:cubicBezTo>
                    <a:pt x="720" y="97"/>
                    <a:pt x="720" y="97"/>
                    <a:pt x="720" y="96"/>
                  </a:cubicBezTo>
                  <a:cubicBezTo>
                    <a:pt x="720" y="95"/>
                    <a:pt x="719" y="95"/>
                    <a:pt x="719" y="94"/>
                  </a:cubicBezTo>
                  <a:cubicBezTo>
                    <a:pt x="719" y="93"/>
                    <a:pt x="719" y="92"/>
                    <a:pt x="720" y="92"/>
                  </a:cubicBezTo>
                  <a:cubicBezTo>
                    <a:pt x="720" y="91"/>
                    <a:pt x="720" y="91"/>
                    <a:pt x="720" y="90"/>
                  </a:cubicBezTo>
                  <a:cubicBezTo>
                    <a:pt x="720" y="89"/>
                    <a:pt x="721" y="89"/>
                    <a:pt x="721" y="88"/>
                  </a:cubicBezTo>
                  <a:cubicBezTo>
                    <a:pt x="722" y="88"/>
                    <a:pt x="722" y="87"/>
                    <a:pt x="723" y="86"/>
                  </a:cubicBezTo>
                  <a:cubicBezTo>
                    <a:pt x="723" y="85"/>
                    <a:pt x="722" y="84"/>
                    <a:pt x="722" y="83"/>
                  </a:cubicBezTo>
                  <a:cubicBezTo>
                    <a:pt x="722" y="82"/>
                    <a:pt x="723" y="81"/>
                    <a:pt x="724" y="80"/>
                  </a:cubicBezTo>
                  <a:cubicBezTo>
                    <a:pt x="724" y="78"/>
                    <a:pt x="724" y="77"/>
                    <a:pt x="724" y="76"/>
                  </a:cubicBezTo>
                  <a:cubicBezTo>
                    <a:pt x="725" y="75"/>
                    <a:pt x="725" y="74"/>
                    <a:pt x="725" y="73"/>
                  </a:cubicBezTo>
                  <a:cubicBezTo>
                    <a:pt x="725" y="72"/>
                    <a:pt x="724" y="72"/>
                    <a:pt x="724" y="72"/>
                  </a:cubicBezTo>
                  <a:cubicBezTo>
                    <a:pt x="724" y="72"/>
                    <a:pt x="724" y="73"/>
                    <a:pt x="724" y="73"/>
                  </a:cubicBezTo>
                  <a:cubicBezTo>
                    <a:pt x="723" y="74"/>
                    <a:pt x="722" y="75"/>
                    <a:pt x="721" y="75"/>
                  </a:cubicBezTo>
                  <a:cubicBezTo>
                    <a:pt x="721" y="75"/>
                    <a:pt x="721" y="75"/>
                    <a:pt x="721" y="75"/>
                  </a:cubicBezTo>
                  <a:cubicBezTo>
                    <a:pt x="721" y="74"/>
                    <a:pt x="721" y="73"/>
                    <a:pt x="721" y="72"/>
                  </a:cubicBezTo>
                  <a:cubicBezTo>
                    <a:pt x="722" y="72"/>
                    <a:pt x="722" y="71"/>
                    <a:pt x="722" y="70"/>
                  </a:cubicBezTo>
                  <a:cubicBezTo>
                    <a:pt x="723" y="69"/>
                    <a:pt x="724" y="68"/>
                    <a:pt x="725" y="68"/>
                  </a:cubicBezTo>
                  <a:cubicBezTo>
                    <a:pt x="726" y="67"/>
                    <a:pt x="726" y="66"/>
                    <a:pt x="727" y="65"/>
                  </a:cubicBezTo>
                  <a:cubicBezTo>
                    <a:pt x="727" y="65"/>
                    <a:pt x="727" y="65"/>
                    <a:pt x="727" y="65"/>
                  </a:cubicBezTo>
                  <a:cubicBezTo>
                    <a:pt x="727" y="65"/>
                    <a:pt x="727" y="65"/>
                    <a:pt x="727" y="65"/>
                  </a:cubicBezTo>
                  <a:cubicBezTo>
                    <a:pt x="727" y="64"/>
                    <a:pt x="728" y="64"/>
                    <a:pt x="728" y="63"/>
                  </a:cubicBezTo>
                  <a:cubicBezTo>
                    <a:pt x="729" y="63"/>
                    <a:pt x="729" y="62"/>
                    <a:pt x="730" y="61"/>
                  </a:cubicBezTo>
                  <a:cubicBezTo>
                    <a:pt x="730" y="60"/>
                    <a:pt x="731" y="60"/>
                    <a:pt x="731" y="60"/>
                  </a:cubicBezTo>
                  <a:cubicBezTo>
                    <a:pt x="731" y="59"/>
                    <a:pt x="732" y="59"/>
                    <a:pt x="732" y="59"/>
                  </a:cubicBezTo>
                  <a:cubicBezTo>
                    <a:pt x="732" y="58"/>
                    <a:pt x="732" y="58"/>
                    <a:pt x="733" y="58"/>
                  </a:cubicBezTo>
                  <a:cubicBezTo>
                    <a:pt x="733" y="58"/>
                    <a:pt x="733" y="58"/>
                    <a:pt x="734" y="57"/>
                  </a:cubicBezTo>
                  <a:cubicBezTo>
                    <a:pt x="734" y="57"/>
                    <a:pt x="734" y="57"/>
                    <a:pt x="734" y="57"/>
                  </a:cubicBezTo>
                  <a:cubicBezTo>
                    <a:pt x="735" y="58"/>
                    <a:pt x="736" y="58"/>
                    <a:pt x="736" y="57"/>
                  </a:cubicBezTo>
                  <a:cubicBezTo>
                    <a:pt x="736" y="56"/>
                    <a:pt x="736" y="55"/>
                    <a:pt x="737" y="55"/>
                  </a:cubicBezTo>
                  <a:cubicBezTo>
                    <a:pt x="737" y="55"/>
                    <a:pt x="737" y="55"/>
                    <a:pt x="737" y="55"/>
                  </a:cubicBezTo>
                  <a:cubicBezTo>
                    <a:pt x="737" y="55"/>
                    <a:pt x="737" y="55"/>
                    <a:pt x="737" y="55"/>
                  </a:cubicBezTo>
                  <a:cubicBezTo>
                    <a:pt x="738" y="55"/>
                    <a:pt x="738" y="55"/>
                    <a:pt x="739" y="55"/>
                  </a:cubicBezTo>
                  <a:cubicBezTo>
                    <a:pt x="740" y="55"/>
                    <a:pt x="741" y="56"/>
                    <a:pt x="742" y="56"/>
                  </a:cubicBezTo>
                  <a:cubicBezTo>
                    <a:pt x="743" y="56"/>
                    <a:pt x="743" y="56"/>
                    <a:pt x="744" y="56"/>
                  </a:cubicBezTo>
                  <a:cubicBezTo>
                    <a:pt x="745" y="56"/>
                    <a:pt x="746" y="55"/>
                    <a:pt x="747" y="55"/>
                  </a:cubicBezTo>
                  <a:cubicBezTo>
                    <a:pt x="748" y="55"/>
                    <a:pt x="750" y="55"/>
                    <a:pt x="750" y="56"/>
                  </a:cubicBezTo>
                  <a:cubicBezTo>
                    <a:pt x="751" y="56"/>
                    <a:pt x="751" y="57"/>
                    <a:pt x="751" y="57"/>
                  </a:cubicBezTo>
                  <a:cubicBezTo>
                    <a:pt x="752" y="58"/>
                    <a:pt x="753" y="58"/>
                    <a:pt x="754" y="57"/>
                  </a:cubicBezTo>
                  <a:cubicBezTo>
                    <a:pt x="754" y="57"/>
                    <a:pt x="754" y="56"/>
                    <a:pt x="754" y="56"/>
                  </a:cubicBezTo>
                  <a:cubicBezTo>
                    <a:pt x="754" y="55"/>
                    <a:pt x="756" y="56"/>
                    <a:pt x="756" y="56"/>
                  </a:cubicBezTo>
                  <a:cubicBezTo>
                    <a:pt x="757" y="56"/>
                    <a:pt x="758" y="56"/>
                    <a:pt x="758" y="56"/>
                  </a:cubicBezTo>
                  <a:cubicBezTo>
                    <a:pt x="759" y="56"/>
                    <a:pt x="759" y="56"/>
                    <a:pt x="759" y="56"/>
                  </a:cubicBezTo>
                  <a:cubicBezTo>
                    <a:pt x="760" y="56"/>
                    <a:pt x="760" y="56"/>
                    <a:pt x="760" y="55"/>
                  </a:cubicBezTo>
                  <a:cubicBezTo>
                    <a:pt x="759" y="55"/>
                    <a:pt x="759" y="55"/>
                    <a:pt x="759" y="54"/>
                  </a:cubicBezTo>
                  <a:cubicBezTo>
                    <a:pt x="758" y="53"/>
                    <a:pt x="758" y="53"/>
                    <a:pt x="757" y="52"/>
                  </a:cubicBezTo>
                  <a:cubicBezTo>
                    <a:pt x="756" y="51"/>
                    <a:pt x="754" y="51"/>
                    <a:pt x="753" y="51"/>
                  </a:cubicBezTo>
                  <a:cubicBezTo>
                    <a:pt x="752" y="51"/>
                    <a:pt x="751" y="50"/>
                    <a:pt x="751" y="49"/>
                  </a:cubicBezTo>
                  <a:cubicBezTo>
                    <a:pt x="751" y="49"/>
                    <a:pt x="752" y="47"/>
                    <a:pt x="751" y="47"/>
                  </a:cubicBezTo>
                  <a:cubicBezTo>
                    <a:pt x="750" y="47"/>
                    <a:pt x="749" y="48"/>
                    <a:pt x="748" y="48"/>
                  </a:cubicBezTo>
                  <a:cubicBezTo>
                    <a:pt x="747" y="48"/>
                    <a:pt x="745" y="48"/>
                    <a:pt x="743" y="48"/>
                  </a:cubicBezTo>
                  <a:cubicBezTo>
                    <a:pt x="742" y="48"/>
                    <a:pt x="741" y="48"/>
                    <a:pt x="740" y="48"/>
                  </a:cubicBezTo>
                  <a:cubicBezTo>
                    <a:pt x="739" y="48"/>
                    <a:pt x="738" y="49"/>
                    <a:pt x="737" y="49"/>
                  </a:cubicBezTo>
                  <a:cubicBezTo>
                    <a:pt x="737" y="50"/>
                    <a:pt x="736" y="51"/>
                    <a:pt x="735" y="51"/>
                  </a:cubicBezTo>
                  <a:cubicBezTo>
                    <a:pt x="734" y="51"/>
                    <a:pt x="734" y="51"/>
                    <a:pt x="734" y="50"/>
                  </a:cubicBezTo>
                  <a:cubicBezTo>
                    <a:pt x="734" y="50"/>
                    <a:pt x="733" y="50"/>
                    <a:pt x="732" y="50"/>
                  </a:cubicBezTo>
                  <a:cubicBezTo>
                    <a:pt x="732" y="50"/>
                    <a:pt x="731" y="50"/>
                    <a:pt x="731" y="50"/>
                  </a:cubicBezTo>
                  <a:cubicBezTo>
                    <a:pt x="730" y="49"/>
                    <a:pt x="729" y="48"/>
                    <a:pt x="729" y="47"/>
                  </a:cubicBezTo>
                  <a:cubicBezTo>
                    <a:pt x="728" y="45"/>
                    <a:pt x="725" y="43"/>
                    <a:pt x="723" y="45"/>
                  </a:cubicBezTo>
                  <a:cubicBezTo>
                    <a:pt x="722" y="48"/>
                    <a:pt x="721" y="44"/>
                    <a:pt x="721" y="42"/>
                  </a:cubicBezTo>
                  <a:cubicBezTo>
                    <a:pt x="721" y="41"/>
                    <a:pt x="723" y="41"/>
                    <a:pt x="724" y="41"/>
                  </a:cubicBezTo>
                  <a:cubicBezTo>
                    <a:pt x="725" y="39"/>
                    <a:pt x="726" y="39"/>
                    <a:pt x="727" y="37"/>
                  </a:cubicBezTo>
                  <a:cubicBezTo>
                    <a:pt x="726" y="37"/>
                    <a:pt x="725" y="37"/>
                    <a:pt x="724" y="37"/>
                  </a:cubicBezTo>
                  <a:cubicBezTo>
                    <a:pt x="723" y="37"/>
                    <a:pt x="722" y="38"/>
                    <a:pt x="722" y="38"/>
                  </a:cubicBezTo>
                  <a:cubicBezTo>
                    <a:pt x="721" y="39"/>
                    <a:pt x="720" y="39"/>
                    <a:pt x="719" y="40"/>
                  </a:cubicBezTo>
                  <a:cubicBezTo>
                    <a:pt x="719" y="40"/>
                    <a:pt x="718" y="41"/>
                    <a:pt x="718" y="41"/>
                  </a:cubicBezTo>
                  <a:cubicBezTo>
                    <a:pt x="717" y="42"/>
                    <a:pt x="716" y="42"/>
                    <a:pt x="715" y="43"/>
                  </a:cubicBezTo>
                  <a:cubicBezTo>
                    <a:pt x="715" y="43"/>
                    <a:pt x="714" y="44"/>
                    <a:pt x="713" y="44"/>
                  </a:cubicBezTo>
                  <a:cubicBezTo>
                    <a:pt x="712" y="44"/>
                    <a:pt x="712" y="45"/>
                    <a:pt x="711" y="45"/>
                  </a:cubicBezTo>
                  <a:cubicBezTo>
                    <a:pt x="710" y="45"/>
                    <a:pt x="708" y="45"/>
                    <a:pt x="707" y="45"/>
                  </a:cubicBezTo>
                  <a:cubicBezTo>
                    <a:pt x="707" y="45"/>
                    <a:pt x="706" y="46"/>
                    <a:pt x="706" y="46"/>
                  </a:cubicBezTo>
                  <a:cubicBezTo>
                    <a:pt x="706" y="47"/>
                    <a:pt x="705" y="47"/>
                    <a:pt x="705" y="47"/>
                  </a:cubicBezTo>
                  <a:cubicBezTo>
                    <a:pt x="704" y="48"/>
                    <a:pt x="704" y="48"/>
                    <a:pt x="703" y="49"/>
                  </a:cubicBezTo>
                  <a:cubicBezTo>
                    <a:pt x="703" y="49"/>
                    <a:pt x="702" y="49"/>
                    <a:pt x="701" y="49"/>
                  </a:cubicBezTo>
                  <a:cubicBezTo>
                    <a:pt x="701" y="49"/>
                    <a:pt x="701" y="49"/>
                    <a:pt x="701" y="49"/>
                  </a:cubicBezTo>
                  <a:cubicBezTo>
                    <a:pt x="701" y="49"/>
                    <a:pt x="701" y="49"/>
                    <a:pt x="701" y="49"/>
                  </a:cubicBezTo>
                  <a:cubicBezTo>
                    <a:pt x="700" y="48"/>
                    <a:pt x="699" y="48"/>
                    <a:pt x="698" y="48"/>
                  </a:cubicBezTo>
                  <a:cubicBezTo>
                    <a:pt x="697" y="48"/>
                    <a:pt x="696" y="48"/>
                    <a:pt x="696" y="46"/>
                  </a:cubicBezTo>
                  <a:cubicBezTo>
                    <a:pt x="696" y="46"/>
                    <a:pt x="696" y="45"/>
                    <a:pt x="696" y="45"/>
                  </a:cubicBezTo>
                  <a:cubicBezTo>
                    <a:pt x="697" y="45"/>
                    <a:pt x="697" y="44"/>
                    <a:pt x="697" y="43"/>
                  </a:cubicBezTo>
                  <a:cubicBezTo>
                    <a:pt x="697" y="43"/>
                    <a:pt x="697" y="43"/>
                    <a:pt x="697" y="43"/>
                  </a:cubicBezTo>
                  <a:cubicBezTo>
                    <a:pt x="695" y="43"/>
                    <a:pt x="694" y="43"/>
                    <a:pt x="694" y="44"/>
                  </a:cubicBezTo>
                  <a:cubicBezTo>
                    <a:pt x="693" y="44"/>
                    <a:pt x="693" y="45"/>
                    <a:pt x="692" y="45"/>
                  </a:cubicBezTo>
                  <a:cubicBezTo>
                    <a:pt x="692" y="45"/>
                    <a:pt x="691" y="45"/>
                    <a:pt x="691" y="45"/>
                  </a:cubicBezTo>
                  <a:cubicBezTo>
                    <a:pt x="690" y="45"/>
                    <a:pt x="690" y="46"/>
                    <a:pt x="689" y="46"/>
                  </a:cubicBezTo>
                  <a:cubicBezTo>
                    <a:pt x="688" y="47"/>
                    <a:pt x="687" y="48"/>
                    <a:pt x="686" y="47"/>
                  </a:cubicBezTo>
                  <a:cubicBezTo>
                    <a:pt x="686" y="47"/>
                    <a:pt x="686" y="47"/>
                    <a:pt x="685" y="47"/>
                  </a:cubicBezTo>
                  <a:cubicBezTo>
                    <a:pt x="685" y="47"/>
                    <a:pt x="685" y="46"/>
                    <a:pt x="685" y="46"/>
                  </a:cubicBezTo>
                  <a:cubicBezTo>
                    <a:pt x="684" y="45"/>
                    <a:pt x="684" y="45"/>
                    <a:pt x="685" y="45"/>
                  </a:cubicBezTo>
                  <a:cubicBezTo>
                    <a:pt x="685" y="44"/>
                    <a:pt x="685" y="44"/>
                    <a:pt x="685" y="44"/>
                  </a:cubicBezTo>
                  <a:cubicBezTo>
                    <a:pt x="686" y="44"/>
                    <a:pt x="686" y="44"/>
                    <a:pt x="686" y="44"/>
                  </a:cubicBezTo>
                  <a:cubicBezTo>
                    <a:pt x="687" y="43"/>
                    <a:pt x="688" y="43"/>
                    <a:pt x="688" y="43"/>
                  </a:cubicBezTo>
                  <a:cubicBezTo>
                    <a:pt x="689" y="42"/>
                    <a:pt x="689" y="41"/>
                    <a:pt x="690" y="40"/>
                  </a:cubicBezTo>
                  <a:cubicBezTo>
                    <a:pt x="691" y="40"/>
                    <a:pt x="693" y="39"/>
                    <a:pt x="693" y="38"/>
                  </a:cubicBezTo>
                  <a:cubicBezTo>
                    <a:pt x="695" y="36"/>
                    <a:pt x="697" y="35"/>
                    <a:pt x="699" y="33"/>
                  </a:cubicBezTo>
                  <a:cubicBezTo>
                    <a:pt x="699" y="33"/>
                    <a:pt x="700" y="33"/>
                    <a:pt x="700" y="33"/>
                  </a:cubicBezTo>
                  <a:cubicBezTo>
                    <a:pt x="701" y="33"/>
                    <a:pt x="702" y="33"/>
                    <a:pt x="703" y="32"/>
                  </a:cubicBezTo>
                  <a:cubicBezTo>
                    <a:pt x="704" y="32"/>
                    <a:pt x="706" y="31"/>
                    <a:pt x="706" y="30"/>
                  </a:cubicBezTo>
                  <a:cubicBezTo>
                    <a:pt x="707" y="30"/>
                    <a:pt x="707" y="30"/>
                    <a:pt x="707" y="30"/>
                  </a:cubicBezTo>
                  <a:cubicBezTo>
                    <a:pt x="706" y="30"/>
                    <a:pt x="706" y="30"/>
                    <a:pt x="706" y="30"/>
                  </a:cubicBezTo>
                  <a:cubicBezTo>
                    <a:pt x="706" y="29"/>
                    <a:pt x="706" y="29"/>
                    <a:pt x="706" y="29"/>
                  </a:cubicBezTo>
                  <a:cubicBezTo>
                    <a:pt x="705" y="30"/>
                    <a:pt x="704" y="29"/>
                    <a:pt x="702" y="28"/>
                  </a:cubicBezTo>
                  <a:cubicBezTo>
                    <a:pt x="701" y="27"/>
                    <a:pt x="701" y="27"/>
                    <a:pt x="700" y="27"/>
                  </a:cubicBezTo>
                  <a:cubicBezTo>
                    <a:pt x="700" y="27"/>
                    <a:pt x="699" y="27"/>
                    <a:pt x="698" y="27"/>
                  </a:cubicBezTo>
                  <a:cubicBezTo>
                    <a:pt x="698" y="27"/>
                    <a:pt x="698" y="27"/>
                    <a:pt x="697" y="27"/>
                  </a:cubicBezTo>
                  <a:cubicBezTo>
                    <a:pt x="697" y="27"/>
                    <a:pt x="697" y="27"/>
                    <a:pt x="696" y="27"/>
                  </a:cubicBezTo>
                  <a:cubicBezTo>
                    <a:pt x="696" y="27"/>
                    <a:pt x="696" y="28"/>
                    <a:pt x="696" y="28"/>
                  </a:cubicBezTo>
                  <a:cubicBezTo>
                    <a:pt x="696" y="28"/>
                    <a:pt x="695" y="28"/>
                    <a:pt x="695" y="28"/>
                  </a:cubicBezTo>
                  <a:cubicBezTo>
                    <a:pt x="695" y="27"/>
                    <a:pt x="694" y="27"/>
                    <a:pt x="694" y="27"/>
                  </a:cubicBezTo>
                  <a:cubicBezTo>
                    <a:pt x="693" y="27"/>
                    <a:pt x="693" y="27"/>
                    <a:pt x="692" y="27"/>
                  </a:cubicBezTo>
                  <a:cubicBezTo>
                    <a:pt x="692" y="27"/>
                    <a:pt x="692" y="27"/>
                    <a:pt x="692" y="27"/>
                  </a:cubicBezTo>
                  <a:cubicBezTo>
                    <a:pt x="691" y="27"/>
                    <a:pt x="691" y="27"/>
                    <a:pt x="690" y="26"/>
                  </a:cubicBezTo>
                  <a:cubicBezTo>
                    <a:pt x="690" y="26"/>
                    <a:pt x="690" y="26"/>
                    <a:pt x="689" y="25"/>
                  </a:cubicBezTo>
                  <a:cubicBezTo>
                    <a:pt x="689" y="25"/>
                    <a:pt x="688" y="25"/>
                    <a:pt x="688" y="25"/>
                  </a:cubicBezTo>
                  <a:cubicBezTo>
                    <a:pt x="688" y="25"/>
                    <a:pt x="688" y="25"/>
                    <a:pt x="688" y="25"/>
                  </a:cubicBezTo>
                  <a:cubicBezTo>
                    <a:pt x="687" y="25"/>
                    <a:pt x="687" y="25"/>
                    <a:pt x="687" y="25"/>
                  </a:cubicBezTo>
                  <a:cubicBezTo>
                    <a:pt x="687" y="25"/>
                    <a:pt x="686" y="25"/>
                    <a:pt x="686" y="25"/>
                  </a:cubicBezTo>
                  <a:cubicBezTo>
                    <a:pt x="686" y="25"/>
                    <a:pt x="685" y="25"/>
                    <a:pt x="685" y="25"/>
                  </a:cubicBezTo>
                  <a:cubicBezTo>
                    <a:pt x="685" y="25"/>
                    <a:pt x="685" y="25"/>
                    <a:pt x="685" y="25"/>
                  </a:cubicBezTo>
                  <a:cubicBezTo>
                    <a:pt x="685" y="25"/>
                    <a:pt x="685" y="25"/>
                    <a:pt x="685" y="25"/>
                  </a:cubicBezTo>
                  <a:cubicBezTo>
                    <a:pt x="684" y="25"/>
                    <a:pt x="684" y="25"/>
                    <a:pt x="683" y="24"/>
                  </a:cubicBezTo>
                  <a:cubicBezTo>
                    <a:pt x="683" y="23"/>
                    <a:pt x="682" y="23"/>
                    <a:pt x="682" y="22"/>
                  </a:cubicBezTo>
                  <a:cubicBezTo>
                    <a:pt x="682" y="22"/>
                    <a:pt x="682" y="22"/>
                    <a:pt x="682" y="22"/>
                  </a:cubicBezTo>
                  <a:cubicBezTo>
                    <a:pt x="681" y="22"/>
                    <a:pt x="681" y="22"/>
                    <a:pt x="681" y="22"/>
                  </a:cubicBezTo>
                  <a:cubicBezTo>
                    <a:pt x="680" y="21"/>
                    <a:pt x="680" y="21"/>
                    <a:pt x="680" y="21"/>
                  </a:cubicBezTo>
                  <a:cubicBezTo>
                    <a:pt x="679" y="21"/>
                    <a:pt x="679" y="21"/>
                    <a:pt x="678" y="20"/>
                  </a:cubicBezTo>
                  <a:cubicBezTo>
                    <a:pt x="677" y="20"/>
                    <a:pt x="677" y="20"/>
                    <a:pt x="677" y="20"/>
                  </a:cubicBezTo>
                  <a:cubicBezTo>
                    <a:pt x="676" y="20"/>
                    <a:pt x="676" y="20"/>
                    <a:pt x="675" y="20"/>
                  </a:cubicBezTo>
                  <a:cubicBezTo>
                    <a:pt x="674" y="20"/>
                    <a:pt x="674" y="20"/>
                    <a:pt x="674" y="19"/>
                  </a:cubicBezTo>
                  <a:cubicBezTo>
                    <a:pt x="674" y="19"/>
                    <a:pt x="674" y="19"/>
                    <a:pt x="674" y="19"/>
                  </a:cubicBezTo>
                  <a:cubicBezTo>
                    <a:pt x="674" y="20"/>
                    <a:pt x="674" y="20"/>
                    <a:pt x="674" y="20"/>
                  </a:cubicBezTo>
                  <a:cubicBezTo>
                    <a:pt x="674" y="20"/>
                    <a:pt x="674" y="20"/>
                    <a:pt x="673" y="20"/>
                  </a:cubicBezTo>
                  <a:cubicBezTo>
                    <a:pt x="672" y="20"/>
                    <a:pt x="671" y="20"/>
                    <a:pt x="671" y="20"/>
                  </a:cubicBezTo>
                  <a:cubicBezTo>
                    <a:pt x="671" y="19"/>
                    <a:pt x="670" y="19"/>
                    <a:pt x="670" y="19"/>
                  </a:cubicBezTo>
                  <a:cubicBezTo>
                    <a:pt x="670" y="19"/>
                    <a:pt x="669" y="19"/>
                    <a:pt x="669" y="19"/>
                  </a:cubicBezTo>
                  <a:cubicBezTo>
                    <a:pt x="668" y="19"/>
                    <a:pt x="668" y="19"/>
                    <a:pt x="667" y="18"/>
                  </a:cubicBezTo>
                  <a:cubicBezTo>
                    <a:pt x="667" y="18"/>
                    <a:pt x="667" y="18"/>
                    <a:pt x="667" y="18"/>
                  </a:cubicBezTo>
                  <a:cubicBezTo>
                    <a:pt x="667" y="18"/>
                    <a:pt x="667" y="18"/>
                    <a:pt x="667" y="18"/>
                  </a:cubicBezTo>
                  <a:cubicBezTo>
                    <a:pt x="667" y="18"/>
                    <a:pt x="667" y="18"/>
                    <a:pt x="667" y="18"/>
                  </a:cubicBezTo>
                  <a:cubicBezTo>
                    <a:pt x="666" y="17"/>
                    <a:pt x="666" y="17"/>
                    <a:pt x="666" y="17"/>
                  </a:cubicBezTo>
                  <a:cubicBezTo>
                    <a:pt x="665" y="17"/>
                    <a:pt x="665" y="16"/>
                    <a:pt x="665" y="16"/>
                  </a:cubicBezTo>
                  <a:cubicBezTo>
                    <a:pt x="665" y="16"/>
                    <a:pt x="664" y="16"/>
                    <a:pt x="664" y="15"/>
                  </a:cubicBezTo>
                  <a:cubicBezTo>
                    <a:pt x="664" y="15"/>
                    <a:pt x="664" y="15"/>
                    <a:pt x="663" y="15"/>
                  </a:cubicBezTo>
                  <a:cubicBezTo>
                    <a:pt x="663" y="14"/>
                    <a:pt x="662" y="15"/>
                    <a:pt x="661" y="15"/>
                  </a:cubicBezTo>
                  <a:cubicBezTo>
                    <a:pt x="661" y="15"/>
                    <a:pt x="661" y="15"/>
                    <a:pt x="661" y="15"/>
                  </a:cubicBezTo>
                  <a:cubicBezTo>
                    <a:pt x="661" y="14"/>
                    <a:pt x="661" y="14"/>
                    <a:pt x="661" y="14"/>
                  </a:cubicBezTo>
                  <a:cubicBezTo>
                    <a:pt x="639" y="13"/>
                    <a:pt x="639" y="13"/>
                    <a:pt x="639" y="13"/>
                  </a:cubicBezTo>
                  <a:cubicBezTo>
                    <a:pt x="639" y="13"/>
                    <a:pt x="639" y="13"/>
                    <a:pt x="639" y="13"/>
                  </a:cubicBezTo>
                  <a:cubicBezTo>
                    <a:pt x="639" y="13"/>
                    <a:pt x="639" y="13"/>
                    <a:pt x="639" y="13"/>
                  </a:cubicBezTo>
                  <a:cubicBezTo>
                    <a:pt x="639" y="14"/>
                    <a:pt x="639" y="14"/>
                    <a:pt x="639" y="14"/>
                  </a:cubicBezTo>
                  <a:cubicBezTo>
                    <a:pt x="639" y="14"/>
                    <a:pt x="639" y="13"/>
                    <a:pt x="639" y="13"/>
                  </a:cubicBezTo>
                  <a:cubicBezTo>
                    <a:pt x="639" y="13"/>
                    <a:pt x="639" y="13"/>
                    <a:pt x="639" y="13"/>
                  </a:cubicBezTo>
                  <a:cubicBezTo>
                    <a:pt x="638" y="13"/>
                    <a:pt x="638" y="13"/>
                    <a:pt x="638" y="13"/>
                  </a:cubicBezTo>
                  <a:cubicBezTo>
                    <a:pt x="575" y="10"/>
                    <a:pt x="575" y="10"/>
                    <a:pt x="575" y="10"/>
                  </a:cubicBezTo>
                  <a:cubicBezTo>
                    <a:pt x="575" y="10"/>
                    <a:pt x="575" y="10"/>
                    <a:pt x="575" y="10"/>
                  </a:cubicBezTo>
                  <a:cubicBezTo>
                    <a:pt x="575" y="10"/>
                    <a:pt x="575" y="10"/>
                    <a:pt x="575" y="10"/>
                  </a:cubicBezTo>
                  <a:cubicBezTo>
                    <a:pt x="575" y="10"/>
                    <a:pt x="575" y="10"/>
                    <a:pt x="575" y="10"/>
                  </a:cubicBezTo>
                  <a:cubicBezTo>
                    <a:pt x="462" y="4"/>
                    <a:pt x="462" y="4"/>
                    <a:pt x="462" y="4"/>
                  </a:cubicBezTo>
                  <a:cubicBezTo>
                    <a:pt x="462" y="4"/>
                    <a:pt x="462" y="4"/>
                    <a:pt x="462" y="4"/>
                  </a:cubicBezTo>
                  <a:cubicBezTo>
                    <a:pt x="462" y="4"/>
                    <a:pt x="462" y="4"/>
                    <a:pt x="462" y="4"/>
                  </a:cubicBezTo>
                  <a:cubicBezTo>
                    <a:pt x="462" y="4"/>
                    <a:pt x="462" y="4"/>
                    <a:pt x="462" y="4"/>
                  </a:cubicBezTo>
                  <a:cubicBezTo>
                    <a:pt x="461" y="4"/>
                    <a:pt x="461" y="4"/>
                    <a:pt x="461" y="4"/>
                  </a:cubicBezTo>
                  <a:cubicBezTo>
                    <a:pt x="452" y="3"/>
                    <a:pt x="452" y="3"/>
                    <a:pt x="452" y="3"/>
                  </a:cubicBezTo>
                  <a:cubicBezTo>
                    <a:pt x="452" y="3"/>
                    <a:pt x="452" y="3"/>
                    <a:pt x="452" y="3"/>
                  </a:cubicBezTo>
                  <a:cubicBezTo>
                    <a:pt x="451" y="3"/>
                    <a:pt x="451" y="3"/>
                    <a:pt x="451" y="3"/>
                  </a:cubicBezTo>
                  <a:cubicBezTo>
                    <a:pt x="393" y="0"/>
                    <a:pt x="393" y="0"/>
                    <a:pt x="393" y="0"/>
                  </a:cubicBezTo>
                  <a:cubicBezTo>
                    <a:pt x="392" y="0"/>
                    <a:pt x="392" y="0"/>
                    <a:pt x="392" y="0"/>
                  </a:cubicBezTo>
                  <a:cubicBezTo>
                    <a:pt x="392" y="0"/>
                    <a:pt x="392" y="0"/>
                    <a:pt x="393" y="0"/>
                  </a:cubicBezTo>
                  <a:cubicBezTo>
                    <a:pt x="393" y="0"/>
                    <a:pt x="394" y="0"/>
                    <a:pt x="394" y="1"/>
                  </a:cubicBezTo>
                  <a:cubicBezTo>
                    <a:pt x="394" y="1"/>
                    <a:pt x="394" y="2"/>
                    <a:pt x="394" y="2"/>
                  </a:cubicBezTo>
                  <a:cubicBezTo>
                    <a:pt x="394" y="2"/>
                    <a:pt x="394" y="3"/>
                    <a:pt x="394" y="3"/>
                  </a:cubicBezTo>
                  <a:cubicBezTo>
                    <a:pt x="394" y="3"/>
                    <a:pt x="395" y="3"/>
                    <a:pt x="395" y="3"/>
                  </a:cubicBezTo>
                  <a:cubicBezTo>
                    <a:pt x="395" y="4"/>
                    <a:pt x="395" y="4"/>
                    <a:pt x="396" y="4"/>
                  </a:cubicBezTo>
                  <a:cubicBezTo>
                    <a:pt x="396" y="4"/>
                    <a:pt x="398" y="5"/>
                    <a:pt x="397" y="6"/>
                  </a:cubicBezTo>
                  <a:cubicBezTo>
                    <a:pt x="397" y="6"/>
                    <a:pt x="397" y="6"/>
                    <a:pt x="396" y="6"/>
                  </a:cubicBezTo>
                  <a:cubicBezTo>
                    <a:pt x="396" y="7"/>
                    <a:pt x="397" y="9"/>
                    <a:pt x="398" y="10"/>
                  </a:cubicBezTo>
                  <a:cubicBezTo>
                    <a:pt x="398" y="10"/>
                    <a:pt x="398" y="10"/>
                    <a:pt x="398" y="11"/>
                  </a:cubicBezTo>
                  <a:cubicBezTo>
                    <a:pt x="397" y="11"/>
                    <a:pt x="397" y="12"/>
                    <a:pt x="397" y="12"/>
                  </a:cubicBezTo>
                  <a:cubicBezTo>
                    <a:pt x="397" y="13"/>
                    <a:pt x="398" y="13"/>
                    <a:pt x="398" y="14"/>
                  </a:cubicBezTo>
                  <a:cubicBezTo>
                    <a:pt x="398" y="14"/>
                    <a:pt x="398" y="14"/>
                    <a:pt x="398" y="14"/>
                  </a:cubicBezTo>
                  <a:cubicBezTo>
                    <a:pt x="398" y="14"/>
                    <a:pt x="399" y="15"/>
                    <a:pt x="399" y="15"/>
                  </a:cubicBezTo>
                  <a:cubicBezTo>
                    <a:pt x="398" y="16"/>
                    <a:pt x="397" y="17"/>
                    <a:pt x="397" y="17"/>
                  </a:cubicBezTo>
                  <a:cubicBezTo>
                    <a:pt x="396" y="18"/>
                    <a:pt x="396" y="18"/>
                    <a:pt x="396" y="18"/>
                  </a:cubicBezTo>
                  <a:cubicBezTo>
                    <a:pt x="396" y="19"/>
                    <a:pt x="396" y="20"/>
                    <a:pt x="396" y="20"/>
                  </a:cubicBezTo>
                  <a:cubicBezTo>
                    <a:pt x="396" y="20"/>
                    <a:pt x="395" y="21"/>
                    <a:pt x="395" y="21"/>
                  </a:cubicBezTo>
                  <a:cubicBezTo>
                    <a:pt x="395" y="22"/>
                    <a:pt x="395" y="22"/>
                    <a:pt x="395" y="23"/>
                  </a:cubicBezTo>
                  <a:cubicBezTo>
                    <a:pt x="395" y="24"/>
                    <a:pt x="395" y="25"/>
                    <a:pt x="394" y="26"/>
                  </a:cubicBezTo>
                  <a:cubicBezTo>
                    <a:pt x="394" y="27"/>
                    <a:pt x="393" y="28"/>
                    <a:pt x="392" y="28"/>
                  </a:cubicBezTo>
                  <a:cubicBezTo>
                    <a:pt x="391" y="29"/>
                    <a:pt x="390" y="29"/>
                    <a:pt x="389" y="28"/>
                  </a:cubicBezTo>
                  <a:cubicBezTo>
                    <a:pt x="387" y="27"/>
                    <a:pt x="388" y="26"/>
                    <a:pt x="389" y="26"/>
                  </a:cubicBezTo>
                  <a:cubicBezTo>
                    <a:pt x="390" y="25"/>
                    <a:pt x="391" y="27"/>
                    <a:pt x="392" y="26"/>
                  </a:cubicBezTo>
                  <a:cubicBezTo>
                    <a:pt x="392" y="26"/>
                    <a:pt x="392" y="24"/>
                    <a:pt x="392" y="23"/>
                  </a:cubicBezTo>
                  <a:cubicBezTo>
                    <a:pt x="392" y="22"/>
                    <a:pt x="394" y="21"/>
                    <a:pt x="394" y="20"/>
                  </a:cubicBezTo>
                  <a:cubicBezTo>
                    <a:pt x="394" y="20"/>
                    <a:pt x="394" y="19"/>
                    <a:pt x="394" y="19"/>
                  </a:cubicBezTo>
                  <a:cubicBezTo>
                    <a:pt x="392" y="19"/>
                    <a:pt x="392" y="20"/>
                    <a:pt x="391" y="21"/>
                  </a:cubicBezTo>
                  <a:cubicBezTo>
                    <a:pt x="391" y="21"/>
                    <a:pt x="390" y="22"/>
                    <a:pt x="389" y="22"/>
                  </a:cubicBezTo>
                  <a:cubicBezTo>
                    <a:pt x="388" y="22"/>
                    <a:pt x="388" y="21"/>
                    <a:pt x="389" y="20"/>
                  </a:cubicBezTo>
                  <a:cubicBezTo>
                    <a:pt x="390" y="19"/>
                    <a:pt x="392" y="19"/>
                    <a:pt x="392" y="16"/>
                  </a:cubicBezTo>
                  <a:cubicBezTo>
                    <a:pt x="392" y="16"/>
                    <a:pt x="392" y="16"/>
                    <a:pt x="392" y="16"/>
                  </a:cubicBezTo>
                  <a:cubicBezTo>
                    <a:pt x="392" y="16"/>
                    <a:pt x="390" y="16"/>
                    <a:pt x="390" y="16"/>
                  </a:cubicBezTo>
                  <a:cubicBezTo>
                    <a:pt x="390" y="15"/>
                    <a:pt x="389" y="15"/>
                    <a:pt x="389" y="14"/>
                  </a:cubicBezTo>
                  <a:cubicBezTo>
                    <a:pt x="389" y="14"/>
                    <a:pt x="388" y="14"/>
                    <a:pt x="388" y="14"/>
                  </a:cubicBezTo>
                  <a:cubicBezTo>
                    <a:pt x="387" y="14"/>
                    <a:pt x="386" y="14"/>
                    <a:pt x="384" y="14"/>
                  </a:cubicBezTo>
                  <a:cubicBezTo>
                    <a:pt x="383" y="14"/>
                    <a:pt x="382" y="14"/>
                    <a:pt x="382" y="13"/>
                  </a:cubicBezTo>
                  <a:cubicBezTo>
                    <a:pt x="381" y="12"/>
                    <a:pt x="380" y="12"/>
                    <a:pt x="379" y="11"/>
                  </a:cubicBezTo>
                  <a:cubicBezTo>
                    <a:pt x="378" y="10"/>
                    <a:pt x="378" y="10"/>
                    <a:pt x="377" y="10"/>
                  </a:cubicBezTo>
                  <a:cubicBezTo>
                    <a:pt x="377" y="9"/>
                    <a:pt x="375" y="9"/>
                    <a:pt x="375" y="8"/>
                  </a:cubicBezTo>
                  <a:cubicBezTo>
                    <a:pt x="375" y="8"/>
                    <a:pt x="375" y="8"/>
                    <a:pt x="375" y="8"/>
                  </a:cubicBezTo>
                  <a:cubicBezTo>
                    <a:pt x="375" y="9"/>
                    <a:pt x="375" y="9"/>
                    <a:pt x="375" y="10"/>
                  </a:cubicBezTo>
                  <a:cubicBezTo>
                    <a:pt x="375" y="10"/>
                    <a:pt x="374" y="11"/>
                    <a:pt x="374" y="11"/>
                  </a:cubicBezTo>
                  <a:cubicBezTo>
                    <a:pt x="374" y="11"/>
                    <a:pt x="374" y="12"/>
                    <a:pt x="373" y="13"/>
                  </a:cubicBezTo>
                  <a:cubicBezTo>
                    <a:pt x="373" y="15"/>
                    <a:pt x="374" y="16"/>
                    <a:pt x="375" y="17"/>
                  </a:cubicBezTo>
                  <a:cubicBezTo>
                    <a:pt x="375" y="19"/>
                    <a:pt x="375" y="21"/>
                    <a:pt x="375" y="22"/>
                  </a:cubicBezTo>
                  <a:cubicBezTo>
                    <a:pt x="375" y="23"/>
                    <a:pt x="376" y="23"/>
                    <a:pt x="376" y="24"/>
                  </a:cubicBezTo>
                  <a:cubicBezTo>
                    <a:pt x="376" y="24"/>
                    <a:pt x="376" y="25"/>
                    <a:pt x="376" y="26"/>
                  </a:cubicBezTo>
                  <a:cubicBezTo>
                    <a:pt x="376" y="27"/>
                    <a:pt x="376" y="27"/>
                    <a:pt x="376" y="28"/>
                  </a:cubicBezTo>
                  <a:cubicBezTo>
                    <a:pt x="376" y="28"/>
                    <a:pt x="376" y="29"/>
                    <a:pt x="376" y="29"/>
                  </a:cubicBezTo>
                  <a:cubicBezTo>
                    <a:pt x="376" y="30"/>
                    <a:pt x="376" y="30"/>
                    <a:pt x="377" y="30"/>
                  </a:cubicBezTo>
                  <a:cubicBezTo>
                    <a:pt x="379" y="32"/>
                    <a:pt x="377" y="32"/>
                    <a:pt x="376" y="33"/>
                  </a:cubicBezTo>
                  <a:cubicBezTo>
                    <a:pt x="375" y="33"/>
                    <a:pt x="375" y="35"/>
                    <a:pt x="376" y="35"/>
                  </a:cubicBezTo>
                  <a:cubicBezTo>
                    <a:pt x="376" y="35"/>
                    <a:pt x="377" y="35"/>
                    <a:pt x="377" y="35"/>
                  </a:cubicBezTo>
                  <a:cubicBezTo>
                    <a:pt x="378" y="35"/>
                    <a:pt x="378" y="37"/>
                    <a:pt x="378" y="37"/>
                  </a:cubicBezTo>
                  <a:cubicBezTo>
                    <a:pt x="378" y="37"/>
                    <a:pt x="378" y="38"/>
                    <a:pt x="378" y="38"/>
                  </a:cubicBezTo>
                  <a:cubicBezTo>
                    <a:pt x="378" y="39"/>
                    <a:pt x="378" y="40"/>
                    <a:pt x="376" y="40"/>
                  </a:cubicBezTo>
                  <a:cubicBezTo>
                    <a:pt x="376" y="40"/>
                    <a:pt x="376" y="40"/>
                    <a:pt x="376" y="40"/>
                  </a:cubicBezTo>
                  <a:cubicBezTo>
                    <a:pt x="376" y="41"/>
                    <a:pt x="376" y="41"/>
                    <a:pt x="377" y="42"/>
                  </a:cubicBezTo>
                  <a:cubicBezTo>
                    <a:pt x="378" y="42"/>
                    <a:pt x="379" y="42"/>
                    <a:pt x="380" y="42"/>
                  </a:cubicBezTo>
                  <a:cubicBezTo>
                    <a:pt x="381" y="42"/>
                    <a:pt x="382" y="42"/>
                    <a:pt x="382" y="43"/>
                  </a:cubicBezTo>
                  <a:cubicBezTo>
                    <a:pt x="382" y="43"/>
                    <a:pt x="382" y="43"/>
                    <a:pt x="383" y="43"/>
                  </a:cubicBezTo>
                  <a:cubicBezTo>
                    <a:pt x="384" y="45"/>
                    <a:pt x="385" y="44"/>
                    <a:pt x="386" y="44"/>
                  </a:cubicBezTo>
                  <a:cubicBezTo>
                    <a:pt x="387" y="45"/>
                    <a:pt x="388" y="45"/>
                    <a:pt x="388" y="46"/>
                  </a:cubicBezTo>
                  <a:cubicBezTo>
                    <a:pt x="388" y="46"/>
                    <a:pt x="388" y="46"/>
                    <a:pt x="388" y="46"/>
                  </a:cubicBezTo>
                  <a:cubicBezTo>
                    <a:pt x="388" y="46"/>
                    <a:pt x="388" y="46"/>
                    <a:pt x="388" y="46"/>
                  </a:cubicBezTo>
                  <a:cubicBezTo>
                    <a:pt x="388" y="47"/>
                    <a:pt x="388" y="47"/>
                    <a:pt x="388" y="48"/>
                  </a:cubicBezTo>
                  <a:cubicBezTo>
                    <a:pt x="388" y="48"/>
                    <a:pt x="388" y="47"/>
                    <a:pt x="388" y="47"/>
                  </a:cubicBezTo>
                  <a:cubicBezTo>
                    <a:pt x="388" y="47"/>
                    <a:pt x="388" y="47"/>
                    <a:pt x="388" y="46"/>
                  </a:cubicBezTo>
                  <a:cubicBezTo>
                    <a:pt x="388" y="46"/>
                    <a:pt x="388" y="46"/>
                    <a:pt x="388" y="46"/>
                  </a:cubicBezTo>
                  <a:cubicBezTo>
                    <a:pt x="387" y="46"/>
                    <a:pt x="386" y="46"/>
                    <a:pt x="386" y="46"/>
                  </a:cubicBezTo>
                  <a:cubicBezTo>
                    <a:pt x="385" y="45"/>
                    <a:pt x="384" y="46"/>
                    <a:pt x="383" y="45"/>
                  </a:cubicBezTo>
                  <a:cubicBezTo>
                    <a:pt x="382" y="45"/>
                    <a:pt x="382" y="45"/>
                    <a:pt x="381" y="44"/>
                  </a:cubicBezTo>
                  <a:cubicBezTo>
                    <a:pt x="381" y="44"/>
                    <a:pt x="381" y="44"/>
                    <a:pt x="380" y="44"/>
                  </a:cubicBezTo>
                  <a:cubicBezTo>
                    <a:pt x="380" y="44"/>
                    <a:pt x="379" y="44"/>
                    <a:pt x="378" y="44"/>
                  </a:cubicBezTo>
                  <a:cubicBezTo>
                    <a:pt x="378" y="43"/>
                    <a:pt x="377" y="43"/>
                    <a:pt x="377" y="43"/>
                  </a:cubicBezTo>
                  <a:cubicBezTo>
                    <a:pt x="377" y="43"/>
                    <a:pt x="377" y="43"/>
                    <a:pt x="377" y="43"/>
                  </a:cubicBezTo>
                  <a:cubicBezTo>
                    <a:pt x="377" y="44"/>
                    <a:pt x="376" y="44"/>
                    <a:pt x="376" y="44"/>
                  </a:cubicBezTo>
                  <a:cubicBezTo>
                    <a:pt x="376" y="44"/>
                    <a:pt x="376" y="45"/>
                    <a:pt x="377" y="45"/>
                  </a:cubicBezTo>
                  <a:cubicBezTo>
                    <a:pt x="377" y="46"/>
                    <a:pt x="376" y="47"/>
                    <a:pt x="375" y="47"/>
                  </a:cubicBezTo>
                  <a:cubicBezTo>
                    <a:pt x="375" y="47"/>
                    <a:pt x="375" y="48"/>
                    <a:pt x="375" y="48"/>
                  </a:cubicBezTo>
                  <a:cubicBezTo>
                    <a:pt x="375" y="49"/>
                    <a:pt x="376" y="49"/>
                    <a:pt x="376" y="50"/>
                  </a:cubicBezTo>
                  <a:cubicBezTo>
                    <a:pt x="376" y="50"/>
                    <a:pt x="375" y="52"/>
                    <a:pt x="374" y="52"/>
                  </a:cubicBezTo>
                  <a:cubicBezTo>
                    <a:pt x="374" y="53"/>
                    <a:pt x="374" y="53"/>
                    <a:pt x="374" y="54"/>
                  </a:cubicBezTo>
                  <a:cubicBezTo>
                    <a:pt x="373" y="55"/>
                    <a:pt x="373" y="55"/>
                    <a:pt x="373" y="56"/>
                  </a:cubicBezTo>
                  <a:cubicBezTo>
                    <a:pt x="373" y="57"/>
                    <a:pt x="373" y="59"/>
                    <a:pt x="372" y="60"/>
                  </a:cubicBezTo>
                  <a:cubicBezTo>
                    <a:pt x="372" y="61"/>
                    <a:pt x="371" y="62"/>
                    <a:pt x="372" y="64"/>
                  </a:cubicBezTo>
                  <a:cubicBezTo>
                    <a:pt x="373" y="64"/>
                    <a:pt x="372" y="66"/>
                    <a:pt x="372" y="67"/>
                  </a:cubicBezTo>
                  <a:cubicBezTo>
                    <a:pt x="371" y="68"/>
                    <a:pt x="371" y="69"/>
                    <a:pt x="370" y="70"/>
                  </a:cubicBezTo>
                  <a:cubicBezTo>
                    <a:pt x="370" y="71"/>
                    <a:pt x="370" y="73"/>
                    <a:pt x="371" y="75"/>
                  </a:cubicBezTo>
                  <a:cubicBezTo>
                    <a:pt x="370" y="75"/>
                    <a:pt x="370" y="76"/>
                    <a:pt x="370" y="76"/>
                  </a:cubicBezTo>
                  <a:cubicBezTo>
                    <a:pt x="370" y="77"/>
                    <a:pt x="369" y="77"/>
                    <a:pt x="369" y="77"/>
                  </a:cubicBezTo>
                  <a:cubicBezTo>
                    <a:pt x="369" y="78"/>
                    <a:pt x="369" y="79"/>
                    <a:pt x="368" y="79"/>
                  </a:cubicBezTo>
                  <a:cubicBezTo>
                    <a:pt x="368" y="79"/>
                    <a:pt x="368" y="79"/>
                    <a:pt x="367" y="79"/>
                  </a:cubicBezTo>
                  <a:cubicBezTo>
                    <a:pt x="367" y="80"/>
                    <a:pt x="367" y="80"/>
                    <a:pt x="367" y="81"/>
                  </a:cubicBezTo>
                  <a:cubicBezTo>
                    <a:pt x="367" y="82"/>
                    <a:pt x="367" y="83"/>
                    <a:pt x="366" y="84"/>
                  </a:cubicBezTo>
                  <a:cubicBezTo>
                    <a:pt x="366" y="85"/>
                    <a:pt x="366" y="86"/>
                    <a:pt x="366" y="86"/>
                  </a:cubicBezTo>
                  <a:cubicBezTo>
                    <a:pt x="366" y="88"/>
                    <a:pt x="365" y="89"/>
                    <a:pt x="364" y="90"/>
                  </a:cubicBezTo>
                  <a:cubicBezTo>
                    <a:pt x="363" y="91"/>
                    <a:pt x="364" y="93"/>
                    <a:pt x="364" y="94"/>
                  </a:cubicBezTo>
                  <a:cubicBezTo>
                    <a:pt x="364" y="95"/>
                    <a:pt x="364" y="95"/>
                    <a:pt x="364" y="96"/>
                  </a:cubicBezTo>
                  <a:cubicBezTo>
                    <a:pt x="364" y="97"/>
                    <a:pt x="364" y="97"/>
                    <a:pt x="364" y="98"/>
                  </a:cubicBezTo>
                  <a:cubicBezTo>
                    <a:pt x="363" y="98"/>
                    <a:pt x="364" y="98"/>
                    <a:pt x="363" y="98"/>
                  </a:cubicBezTo>
                  <a:cubicBezTo>
                    <a:pt x="363" y="99"/>
                    <a:pt x="364" y="101"/>
                    <a:pt x="365" y="102"/>
                  </a:cubicBezTo>
                  <a:cubicBezTo>
                    <a:pt x="365" y="102"/>
                    <a:pt x="365" y="102"/>
                    <a:pt x="365" y="102"/>
                  </a:cubicBezTo>
                  <a:cubicBezTo>
                    <a:pt x="365" y="102"/>
                    <a:pt x="365" y="102"/>
                    <a:pt x="365" y="102"/>
                  </a:cubicBezTo>
                  <a:cubicBezTo>
                    <a:pt x="365" y="102"/>
                    <a:pt x="365" y="102"/>
                    <a:pt x="366" y="103"/>
                  </a:cubicBezTo>
                  <a:cubicBezTo>
                    <a:pt x="366" y="103"/>
                    <a:pt x="365" y="103"/>
                    <a:pt x="365" y="103"/>
                  </a:cubicBezTo>
                  <a:cubicBezTo>
                    <a:pt x="365" y="104"/>
                    <a:pt x="365" y="104"/>
                    <a:pt x="365" y="105"/>
                  </a:cubicBezTo>
                  <a:cubicBezTo>
                    <a:pt x="365" y="106"/>
                    <a:pt x="366" y="107"/>
                    <a:pt x="366" y="108"/>
                  </a:cubicBezTo>
                  <a:cubicBezTo>
                    <a:pt x="366" y="109"/>
                    <a:pt x="366" y="110"/>
                    <a:pt x="366" y="111"/>
                  </a:cubicBezTo>
                  <a:cubicBezTo>
                    <a:pt x="366" y="112"/>
                    <a:pt x="365" y="113"/>
                    <a:pt x="365" y="114"/>
                  </a:cubicBezTo>
                  <a:cubicBezTo>
                    <a:pt x="364" y="115"/>
                    <a:pt x="365" y="116"/>
                    <a:pt x="366" y="117"/>
                  </a:cubicBezTo>
                  <a:cubicBezTo>
                    <a:pt x="365" y="118"/>
                    <a:pt x="365" y="118"/>
                    <a:pt x="365" y="118"/>
                  </a:cubicBezTo>
                  <a:cubicBezTo>
                    <a:pt x="364" y="119"/>
                    <a:pt x="363" y="120"/>
                    <a:pt x="362" y="120"/>
                  </a:cubicBezTo>
                  <a:cubicBezTo>
                    <a:pt x="362" y="121"/>
                    <a:pt x="362" y="122"/>
                    <a:pt x="362" y="123"/>
                  </a:cubicBezTo>
                  <a:cubicBezTo>
                    <a:pt x="361" y="124"/>
                    <a:pt x="362" y="125"/>
                    <a:pt x="363" y="125"/>
                  </a:cubicBezTo>
                  <a:cubicBezTo>
                    <a:pt x="364" y="127"/>
                    <a:pt x="365" y="127"/>
                    <a:pt x="366" y="128"/>
                  </a:cubicBezTo>
                  <a:cubicBezTo>
                    <a:pt x="366" y="130"/>
                    <a:pt x="366" y="131"/>
                    <a:pt x="366" y="133"/>
                  </a:cubicBezTo>
                  <a:cubicBezTo>
                    <a:pt x="366" y="134"/>
                    <a:pt x="366" y="134"/>
                    <a:pt x="367" y="135"/>
                  </a:cubicBezTo>
                  <a:cubicBezTo>
                    <a:pt x="366" y="135"/>
                    <a:pt x="366" y="135"/>
                    <a:pt x="366" y="136"/>
                  </a:cubicBezTo>
                  <a:cubicBezTo>
                    <a:pt x="366" y="136"/>
                    <a:pt x="366" y="136"/>
                    <a:pt x="365" y="136"/>
                  </a:cubicBezTo>
                  <a:cubicBezTo>
                    <a:pt x="365" y="137"/>
                    <a:pt x="365" y="137"/>
                    <a:pt x="365" y="138"/>
                  </a:cubicBezTo>
                  <a:cubicBezTo>
                    <a:pt x="365" y="138"/>
                    <a:pt x="365" y="138"/>
                    <a:pt x="365" y="138"/>
                  </a:cubicBezTo>
                  <a:cubicBezTo>
                    <a:pt x="366" y="139"/>
                    <a:pt x="367" y="140"/>
                    <a:pt x="367" y="140"/>
                  </a:cubicBezTo>
                  <a:cubicBezTo>
                    <a:pt x="368" y="142"/>
                    <a:pt x="366" y="143"/>
                    <a:pt x="366" y="144"/>
                  </a:cubicBezTo>
                  <a:cubicBezTo>
                    <a:pt x="366" y="144"/>
                    <a:pt x="366" y="145"/>
                    <a:pt x="367" y="146"/>
                  </a:cubicBezTo>
                  <a:cubicBezTo>
                    <a:pt x="367" y="146"/>
                    <a:pt x="367" y="147"/>
                    <a:pt x="368" y="147"/>
                  </a:cubicBezTo>
                  <a:cubicBezTo>
                    <a:pt x="368" y="148"/>
                    <a:pt x="368" y="149"/>
                    <a:pt x="369" y="149"/>
                  </a:cubicBezTo>
                  <a:cubicBezTo>
                    <a:pt x="369" y="149"/>
                    <a:pt x="369" y="149"/>
                    <a:pt x="369" y="150"/>
                  </a:cubicBezTo>
                  <a:cubicBezTo>
                    <a:pt x="369" y="150"/>
                    <a:pt x="370" y="150"/>
                    <a:pt x="370" y="151"/>
                  </a:cubicBezTo>
                  <a:cubicBezTo>
                    <a:pt x="370" y="151"/>
                    <a:pt x="371" y="151"/>
                    <a:pt x="371" y="152"/>
                  </a:cubicBezTo>
                  <a:cubicBezTo>
                    <a:pt x="372" y="153"/>
                    <a:pt x="372" y="154"/>
                    <a:pt x="372" y="155"/>
                  </a:cubicBezTo>
                  <a:cubicBezTo>
                    <a:pt x="372" y="156"/>
                    <a:pt x="373" y="157"/>
                    <a:pt x="374" y="158"/>
                  </a:cubicBezTo>
                  <a:cubicBezTo>
                    <a:pt x="375" y="158"/>
                    <a:pt x="376" y="159"/>
                    <a:pt x="377" y="159"/>
                  </a:cubicBezTo>
                  <a:cubicBezTo>
                    <a:pt x="377" y="159"/>
                    <a:pt x="377" y="159"/>
                    <a:pt x="377" y="159"/>
                  </a:cubicBezTo>
                  <a:cubicBezTo>
                    <a:pt x="377" y="159"/>
                    <a:pt x="377" y="159"/>
                    <a:pt x="377" y="158"/>
                  </a:cubicBezTo>
                  <a:cubicBezTo>
                    <a:pt x="377" y="157"/>
                    <a:pt x="377" y="157"/>
                    <a:pt x="377" y="156"/>
                  </a:cubicBezTo>
                  <a:cubicBezTo>
                    <a:pt x="377" y="155"/>
                    <a:pt x="378" y="156"/>
                    <a:pt x="379" y="156"/>
                  </a:cubicBezTo>
                  <a:cubicBezTo>
                    <a:pt x="379" y="156"/>
                    <a:pt x="380" y="156"/>
                    <a:pt x="381" y="156"/>
                  </a:cubicBezTo>
                  <a:cubicBezTo>
                    <a:pt x="382" y="157"/>
                    <a:pt x="383" y="157"/>
                    <a:pt x="384" y="157"/>
                  </a:cubicBezTo>
                  <a:cubicBezTo>
                    <a:pt x="383" y="158"/>
                    <a:pt x="381" y="158"/>
                    <a:pt x="379" y="158"/>
                  </a:cubicBezTo>
                  <a:cubicBezTo>
                    <a:pt x="379" y="158"/>
                    <a:pt x="379" y="158"/>
                    <a:pt x="379" y="159"/>
                  </a:cubicBezTo>
                  <a:cubicBezTo>
                    <a:pt x="379" y="160"/>
                    <a:pt x="380" y="161"/>
                    <a:pt x="381" y="162"/>
                  </a:cubicBezTo>
                  <a:cubicBezTo>
                    <a:pt x="381" y="163"/>
                    <a:pt x="381" y="163"/>
                    <a:pt x="382" y="164"/>
                  </a:cubicBezTo>
                  <a:cubicBezTo>
                    <a:pt x="381" y="164"/>
                    <a:pt x="380" y="163"/>
                    <a:pt x="380" y="163"/>
                  </a:cubicBezTo>
                  <a:cubicBezTo>
                    <a:pt x="380" y="162"/>
                    <a:pt x="379" y="162"/>
                    <a:pt x="379" y="162"/>
                  </a:cubicBezTo>
                  <a:cubicBezTo>
                    <a:pt x="379" y="161"/>
                    <a:pt x="378" y="161"/>
                    <a:pt x="378" y="162"/>
                  </a:cubicBezTo>
                  <a:cubicBezTo>
                    <a:pt x="378" y="163"/>
                    <a:pt x="379" y="164"/>
                    <a:pt x="378" y="165"/>
                  </a:cubicBezTo>
                  <a:cubicBezTo>
                    <a:pt x="378" y="166"/>
                    <a:pt x="377" y="166"/>
                    <a:pt x="377" y="167"/>
                  </a:cubicBezTo>
                  <a:cubicBezTo>
                    <a:pt x="378" y="168"/>
                    <a:pt x="379" y="169"/>
                    <a:pt x="379" y="170"/>
                  </a:cubicBezTo>
                  <a:cubicBezTo>
                    <a:pt x="379" y="170"/>
                    <a:pt x="379" y="170"/>
                    <a:pt x="380" y="171"/>
                  </a:cubicBezTo>
                  <a:cubicBezTo>
                    <a:pt x="381" y="171"/>
                    <a:pt x="382" y="171"/>
                    <a:pt x="382" y="173"/>
                  </a:cubicBezTo>
                  <a:cubicBezTo>
                    <a:pt x="382" y="174"/>
                    <a:pt x="382" y="174"/>
                    <a:pt x="381" y="175"/>
                  </a:cubicBezTo>
                  <a:cubicBezTo>
                    <a:pt x="381" y="176"/>
                    <a:pt x="381" y="176"/>
                    <a:pt x="381" y="177"/>
                  </a:cubicBezTo>
                  <a:cubicBezTo>
                    <a:pt x="382" y="178"/>
                    <a:pt x="382" y="179"/>
                    <a:pt x="382" y="179"/>
                  </a:cubicBezTo>
                  <a:cubicBezTo>
                    <a:pt x="382" y="180"/>
                    <a:pt x="382" y="180"/>
                    <a:pt x="382" y="180"/>
                  </a:cubicBezTo>
                  <a:cubicBezTo>
                    <a:pt x="382" y="180"/>
                    <a:pt x="382" y="180"/>
                    <a:pt x="382" y="180"/>
                  </a:cubicBezTo>
                  <a:cubicBezTo>
                    <a:pt x="383" y="180"/>
                    <a:pt x="383" y="180"/>
                    <a:pt x="383" y="181"/>
                  </a:cubicBezTo>
                  <a:cubicBezTo>
                    <a:pt x="383" y="181"/>
                    <a:pt x="383" y="182"/>
                    <a:pt x="383" y="182"/>
                  </a:cubicBezTo>
                  <a:cubicBezTo>
                    <a:pt x="383" y="182"/>
                    <a:pt x="384" y="183"/>
                    <a:pt x="384" y="184"/>
                  </a:cubicBezTo>
                  <a:cubicBezTo>
                    <a:pt x="384" y="185"/>
                    <a:pt x="385" y="185"/>
                    <a:pt x="386" y="186"/>
                  </a:cubicBezTo>
                  <a:cubicBezTo>
                    <a:pt x="387" y="187"/>
                    <a:pt x="387" y="188"/>
                    <a:pt x="387" y="189"/>
                  </a:cubicBezTo>
                  <a:cubicBezTo>
                    <a:pt x="388" y="189"/>
                    <a:pt x="388" y="190"/>
                    <a:pt x="388" y="190"/>
                  </a:cubicBezTo>
                  <a:cubicBezTo>
                    <a:pt x="388" y="190"/>
                    <a:pt x="389" y="191"/>
                    <a:pt x="390" y="191"/>
                  </a:cubicBezTo>
                  <a:cubicBezTo>
                    <a:pt x="390" y="192"/>
                    <a:pt x="391" y="192"/>
                    <a:pt x="391" y="193"/>
                  </a:cubicBezTo>
                  <a:cubicBezTo>
                    <a:pt x="392" y="194"/>
                    <a:pt x="392" y="194"/>
                    <a:pt x="392" y="195"/>
                  </a:cubicBezTo>
                  <a:cubicBezTo>
                    <a:pt x="393" y="196"/>
                    <a:pt x="393" y="198"/>
                    <a:pt x="393" y="199"/>
                  </a:cubicBezTo>
                  <a:cubicBezTo>
                    <a:pt x="393" y="200"/>
                    <a:pt x="393" y="201"/>
                    <a:pt x="393" y="201"/>
                  </a:cubicBezTo>
                  <a:cubicBezTo>
                    <a:pt x="393" y="201"/>
                    <a:pt x="392" y="202"/>
                    <a:pt x="392" y="202"/>
                  </a:cubicBezTo>
                  <a:cubicBezTo>
                    <a:pt x="392" y="202"/>
                    <a:pt x="392" y="202"/>
                    <a:pt x="392" y="202"/>
                  </a:cubicBezTo>
                  <a:cubicBezTo>
                    <a:pt x="393" y="203"/>
                    <a:pt x="393" y="203"/>
                    <a:pt x="394" y="203"/>
                  </a:cubicBezTo>
                  <a:cubicBezTo>
                    <a:pt x="395" y="203"/>
                    <a:pt x="397" y="203"/>
                    <a:pt x="398" y="204"/>
                  </a:cubicBezTo>
                  <a:cubicBezTo>
                    <a:pt x="399" y="205"/>
                    <a:pt x="400" y="204"/>
                    <a:pt x="401" y="204"/>
                  </a:cubicBezTo>
                  <a:cubicBezTo>
                    <a:pt x="402" y="204"/>
                    <a:pt x="403" y="204"/>
                    <a:pt x="404" y="204"/>
                  </a:cubicBezTo>
                  <a:cubicBezTo>
                    <a:pt x="405" y="204"/>
                    <a:pt x="406" y="204"/>
                    <a:pt x="406" y="205"/>
                  </a:cubicBezTo>
                  <a:cubicBezTo>
                    <a:pt x="406" y="206"/>
                    <a:pt x="407" y="207"/>
                    <a:pt x="408" y="207"/>
                  </a:cubicBezTo>
                  <a:cubicBezTo>
                    <a:pt x="408" y="207"/>
                    <a:pt x="409" y="207"/>
                    <a:pt x="409" y="208"/>
                  </a:cubicBezTo>
                  <a:cubicBezTo>
                    <a:pt x="410" y="208"/>
                    <a:pt x="410" y="208"/>
                    <a:pt x="411" y="208"/>
                  </a:cubicBezTo>
                  <a:cubicBezTo>
                    <a:pt x="412" y="209"/>
                    <a:pt x="412" y="208"/>
                    <a:pt x="413" y="208"/>
                  </a:cubicBezTo>
                  <a:cubicBezTo>
                    <a:pt x="413" y="209"/>
                    <a:pt x="414" y="210"/>
                    <a:pt x="414" y="211"/>
                  </a:cubicBezTo>
                  <a:cubicBezTo>
                    <a:pt x="414" y="211"/>
                    <a:pt x="414" y="211"/>
                    <a:pt x="414" y="211"/>
                  </a:cubicBezTo>
                  <a:cubicBezTo>
                    <a:pt x="415" y="211"/>
                    <a:pt x="415" y="211"/>
                    <a:pt x="416" y="211"/>
                  </a:cubicBezTo>
                  <a:cubicBezTo>
                    <a:pt x="418" y="211"/>
                    <a:pt x="418" y="212"/>
                    <a:pt x="419" y="213"/>
                  </a:cubicBezTo>
                  <a:cubicBezTo>
                    <a:pt x="419" y="213"/>
                    <a:pt x="420" y="214"/>
                    <a:pt x="420" y="214"/>
                  </a:cubicBezTo>
                  <a:cubicBezTo>
                    <a:pt x="421" y="215"/>
                    <a:pt x="422" y="216"/>
                    <a:pt x="423" y="217"/>
                  </a:cubicBezTo>
                  <a:cubicBezTo>
                    <a:pt x="424" y="218"/>
                    <a:pt x="424" y="219"/>
                    <a:pt x="424" y="219"/>
                  </a:cubicBezTo>
                  <a:cubicBezTo>
                    <a:pt x="425" y="220"/>
                    <a:pt x="424" y="221"/>
                    <a:pt x="425" y="222"/>
                  </a:cubicBezTo>
                  <a:cubicBezTo>
                    <a:pt x="425" y="223"/>
                    <a:pt x="425" y="224"/>
                    <a:pt x="425" y="225"/>
                  </a:cubicBezTo>
                  <a:cubicBezTo>
                    <a:pt x="449" y="223"/>
                    <a:pt x="449" y="223"/>
                    <a:pt x="449" y="223"/>
                  </a:cubicBezTo>
                  <a:cubicBezTo>
                    <a:pt x="449" y="223"/>
                    <a:pt x="449" y="223"/>
                    <a:pt x="449" y="223"/>
                  </a:cubicBezTo>
                  <a:cubicBezTo>
                    <a:pt x="449" y="223"/>
                    <a:pt x="449" y="223"/>
                    <a:pt x="449" y="223"/>
                  </a:cubicBezTo>
                  <a:cubicBezTo>
                    <a:pt x="449" y="224"/>
                    <a:pt x="449" y="224"/>
                    <a:pt x="449" y="224"/>
                  </a:cubicBezTo>
                  <a:cubicBezTo>
                    <a:pt x="450" y="226"/>
                    <a:pt x="450" y="226"/>
                    <a:pt x="450" y="226"/>
                  </a:cubicBezTo>
                  <a:cubicBezTo>
                    <a:pt x="450" y="226"/>
                    <a:pt x="450" y="226"/>
                    <a:pt x="450" y="226"/>
                  </a:cubicBezTo>
                  <a:cubicBezTo>
                    <a:pt x="450" y="226"/>
                    <a:pt x="450" y="226"/>
                    <a:pt x="450" y="226"/>
                  </a:cubicBezTo>
                  <a:cubicBezTo>
                    <a:pt x="484" y="238"/>
                    <a:pt x="484" y="238"/>
                    <a:pt x="484" y="238"/>
                  </a:cubicBezTo>
                  <a:cubicBezTo>
                    <a:pt x="484" y="238"/>
                    <a:pt x="484" y="238"/>
                    <a:pt x="484" y="238"/>
                  </a:cubicBezTo>
                  <a:cubicBezTo>
                    <a:pt x="484" y="238"/>
                    <a:pt x="484" y="238"/>
                    <a:pt x="484" y="238"/>
                  </a:cubicBezTo>
                  <a:cubicBezTo>
                    <a:pt x="505" y="237"/>
                    <a:pt x="505" y="237"/>
                    <a:pt x="505" y="237"/>
                  </a:cubicBezTo>
                  <a:cubicBezTo>
                    <a:pt x="505" y="237"/>
                    <a:pt x="505" y="237"/>
                    <a:pt x="505" y="237"/>
                  </a:cubicBezTo>
                  <a:cubicBezTo>
                    <a:pt x="506" y="237"/>
                    <a:pt x="506" y="237"/>
                    <a:pt x="506" y="237"/>
                  </a:cubicBezTo>
                  <a:cubicBezTo>
                    <a:pt x="512" y="236"/>
                    <a:pt x="512" y="236"/>
                    <a:pt x="512" y="236"/>
                  </a:cubicBezTo>
                  <a:cubicBezTo>
                    <a:pt x="513" y="236"/>
                    <a:pt x="513" y="236"/>
                    <a:pt x="513" y="236"/>
                  </a:cubicBezTo>
                  <a:cubicBezTo>
                    <a:pt x="513" y="236"/>
                    <a:pt x="513" y="236"/>
                    <a:pt x="513" y="236"/>
                  </a:cubicBezTo>
                  <a:cubicBezTo>
                    <a:pt x="512" y="234"/>
                    <a:pt x="512" y="234"/>
                    <a:pt x="512" y="234"/>
                  </a:cubicBezTo>
                  <a:cubicBezTo>
                    <a:pt x="529" y="233"/>
                    <a:pt x="529" y="233"/>
                    <a:pt x="529" y="233"/>
                  </a:cubicBezTo>
                  <a:cubicBezTo>
                    <a:pt x="529" y="233"/>
                    <a:pt x="529" y="233"/>
                    <a:pt x="529" y="233"/>
                  </a:cubicBezTo>
                  <a:cubicBezTo>
                    <a:pt x="529" y="233"/>
                    <a:pt x="529" y="233"/>
                    <a:pt x="529" y="233"/>
                  </a:cubicBezTo>
                  <a:cubicBezTo>
                    <a:pt x="529" y="233"/>
                    <a:pt x="529" y="233"/>
                    <a:pt x="529" y="233"/>
                  </a:cubicBezTo>
                  <a:cubicBezTo>
                    <a:pt x="529" y="233"/>
                    <a:pt x="529" y="233"/>
                    <a:pt x="529" y="233"/>
                  </a:cubicBezTo>
                  <a:cubicBezTo>
                    <a:pt x="529" y="233"/>
                    <a:pt x="530" y="233"/>
                    <a:pt x="530" y="234"/>
                  </a:cubicBezTo>
                  <a:cubicBezTo>
                    <a:pt x="530" y="234"/>
                    <a:pt x="531" y="234"/>
                    <a:pt x="531" y="234"/>
                  </a:cubicBezTo>
                  <a:cubicBezTo>
                    <a:pt x="531" y="234"/>
                    <a:pt x="531" y="234"/>
                    <a:pt x="531" y="234"/>
                  </a:cubicBezTo>
                  <a:cubicBezTo>
                    <a:pt x="531" y="235"/>
                    <a:pt x="532" y="235"/>
                    <a:pt x="532" y="235"/>
                  </a:cubicBezTo>
                  <a:cubicBezTo>
                    <a:pt x="532" y="235"/>
                    <a:pt x="532" y="236"/>
                    <a:pt x="532" y="236"/>
                  </a:cubicBezTo>
                  <a:cubicBezTo>
                    <a:pt x="532" y="236"/>
                    <a:pt x="532" y="236"/>
                    <a:pt x="532" y="236"/>
                  </a:cubicBezTo>
                  <a:cubicBezTo>
                    <a:pt x="533" y="236"/>
                    <a:pt x="533" y="236"/>
                    <a:pt x="533" y="236"/>
                  </a:cubicBezTo>
                  <a:cubicBezTo>
                    <a:pt x="533" y="237"/>
                    <a:pt x="534" y="237"/>
                    <a:pt x="534" y="237"/>
                  </a:cubicBezTo>
                  <a:cubicBezTo>
                    <a:pt x="534" y="237"/>
                    <a:pt x="534" y="237"/>
                    <a:pt x="535" y="238"/>
                  </a:cubicBezTo>
                  <a:cubicBezTo>
                    <a:pt x="535" y="238"/>
                    <a:pt x="535" y="238"/>
                    <a:pt x="535" y="238"/>
                  </a:cubicBezTo>
                  <a:cubicBezTo>
                    <a:pt x="535" y="238"/>
                    <a:pt x="536" y="239"/>
                    <a:pt x="536" y="239"/>
                  </a:cubicBezTo>
                  <a:cubicBezTo>
                    <a:pt x="536" y="239"/>
                    <a:pt x="536" y="239"/>
                    <a:pt x="536" y="239"/>
                  </a:cubicBezTo>
                  <a:cubicBezTo>
                    <a:pt x="536" y="239"/>
                    <a:pt x="536" y="239"/>
                    <a:pt x="536" y="239"/>
                  </a:cubicBezTo>
                  <a:cubicBezTo>
                    <a:pt x="536" y="239"/>
                    <a:pt x="536" y="240"/>
                    <a:pt x="536" y="240"/>
                  </a:cubicBezTo>
                  <a:cubicBezTo>
                    <a:pt x="536" y="240"/>
                    <a:pt x="536" y="240"/>
                    <a:pt x="536" y="240"/>
                  </a:cubicBezTo>
                  <a:cubicBezTo>
                    <a:pt x="536" y="240"/>
                    <a:pt x="536" y="240"/>
                    <a:pt x="536" y="240"/>
                  </a:cubicBezTo>
                  <a:cubicBezTo>
                    <a:pt x="537" y="240"/>
                    <a:pt x="537" y="240"/>
                    <a:pt x="537" y="240"/>
                  </a:cubicBezTo>
                  <a:cubicBezTo>
                    <a:pt x="537" y="240"/>
                    <a:pt x="537" y="240"/>
                    <a:pt x="538" y="240"/>
                  </a:cubicBezTo>
                  <a:cubicBezTo>
                    <a:pt x="538" y="240"/>
                    <a:pt x="538" y="240"/>
                    <a:pt x="538" y="240"/>
                  </a:cubicBezTo>
                  <a:cubicBezTo>
                    <a:pt x="538" y="240"/>
                    <a:pt x="538" y="240"/>
                    <a:pt x="538" y="240"/>
                  </a:cubicBezTo>
                  <a:cubicBezTo>
                    <a:pt x="538" y="240"/>
                    <a:pt x="538" y="241"/>
                    <a:pt x="538" y="241"/>
                  </a:cubicBezTo>
                  <a:cubicBezTo>
                    <a:pt x="539" y="241"/>
                    <a:pt x="539" y="241"/>
                    <a:pt x="539" y="241"/>
                  </a:cubicBezTo>
                  <a:cubicBezTo>
                    <a:pt x="539" y="241"/>
                    <a:pt x="539" y="242"/>
                    <a:pt x="539" y="242"/>
                  </a:cubicBezTo>
                  <a:cubicBezTo>
                    <a:pt x="539" y="242"/>
                    <a:pt x="539" y="242"/>
                    <a:pt x="539" y="242"/>
                  </a:cubicBezTo>
                  <a:cubicBezTo>
                    <a:pt x="539" y="242"/>
                    <a:pt x="539" y="242"/>
                    <a:pt x="539" y="242"/>
                  </a:cubicBezTo>
                  <a:cubicBezTo>
                    <a:pt x="539" y="242"/>
                    <a:pt x="539" y="242"/>
                    <a:pt x="539" y="242"/>
                  </a:cubicBezTo>
                  <a:cubicBezTo>
                    <a:pt x="539" y="242"/>
                    <a:pt x="539" y="242"/>
                    <a:pt x="539" y="243"/>
                  </a:cubicBezTo>
                  <a:cubicBezTo>
                    <a:pt x="539" y="243"/>
                    <a:pt x="540" y="243"/>
                    <a:pt x="540" y="244"/>
                  </a:cubicBezTo>
                  <a:cubicBezTo>
                    <a:pt x="540" y="244"/>
                    <a:pt x="541" y="244"/>
                    <a:pt x="541" y="244"/>
                  </a:cubicBezTo>
                  <a:cubicBezTo>
                    <a:pt x="541" y="244"/>
                    <a:pt x="541" y="244"/>
                    <a:pt x="542" y="244"/>
                  </a:cubicBezTo>
                  <a:cubicBezTo>
                    <a:pt x="542" y="244"/>
                    <a:pt x="542" y="244"/>
                    <a:pt x="542" y="245"/>
                  </a:cubicBezTo>
                  <a:cubicBezTo>
                    <a:pt x="542" y="245"/>
                    <a:pt x="542" y="245"/>
                    <a:pt x="542" y="245"/>
                  </a:cubicBezTo>
                  <a:cubicBezTo>
                    <a:pt x="542" y="245"/>
                    <a:pt x="542" y="245"/>
                    <a:pt x="542" y="245"/>
                  </a:cubicBezTo>
                  <a:cubicBezTo>
                    <a:pt x="542" y="245"/>
                    <a:pt x="542" y="245"/>
                    <a:pt x="542" y="245"/>
                  </a:cubicBezTo>
                  <a:cubicBezTo>
                    <a:pt x="542" y="245"/>
                    <a:pt x="542" y="245"/>
                    <a:pt x="542" y="245"/>
                  </a:cubicBezTo>
                  <a:cubicBezTo>
                    <a:pt x="542" y="245"/>
                    <a:pt x="542" y="245"/>
                    <a:pt x="542" y="245"/>
                  </a:cubicBezTo>
                  <a:cubicBezTo>
                    <a:pt x="543" y="246"/>
                    <a:pt x="543" y="246"/>
                    <a:pt x="543" y="246"/>
                  </a:cubicBezTo>
                  <a:cubicBezTo>
                    <a:pt x="543" y="247"/>
                    <a:pt x="543" y="247"/>
                    <a:pt x="544" y="247"/>
                  </a:cubicBezTo>
                  <a:cubicBezTo>
                    <a:pt x="544" y="247"/>
                    <a:pt x="544" y="247"/>
                    <a:pt x="544" y="247"/>
                  </a:cubicBezTo>
                  <a:cubicBezTo>
                    <a:pt x="544" y="248"/>
                    <a:pt x="544" y="248"/>
                    <a:pt x="544" y="248"/>
                  </a:cubicBezTo>
                  <a:cubicBezTo>
                    <a:pt x="544" y="248"/>
                    <a:pt x="544" y="248"/>
                    <a:pt x="544" y="248"/>
                  </a:cubicBezTo>
                  <a:cubicBezTo>
                    <a:pt x="545" y="248"/>
                    <a:pt x="545" y="249"/>
                    <a:pt x="545" y="249"/>
                  </a:cubicBezTo>
                  <a:cubicBezTo>
                    <a:pt x="545" y="249"/>
                    <a:pt x="545" y="249"/>
                    <a:pt x="545" y="249"/>
                  </a:cubicBezTo>
                  <a:cubicBezTo>
                    <a:pt x="545" y="249"/>
                    <a:pt x="545" y="249"/>
                    <a:pt x="545" y="249"/>
                  </a:cubicBezTo>
                  <a:cubicBezTo>
                    <a:pt x="545" y="249"/>
                    <a:pt x="546" y="250"/>
                    <a:pt x="546" y="250"/>
                  </a:cubicBezTo>
                  <a:cubicBezTo>
                    <a:pt x="546" y="250"/>
                    <a:pt x="546" y="250"/>
                    <a:pt x="546" y="251"/>
                  </a:cubicBezTo>
                  <a:cubicBezTo>
                    <a:pt x="546" y="251"/>
                    <a:pt x="546" y="251"/>
                    <a:pt x="546" y="251"/>
                  </a:cubicBezTo>
                  <a:cubicBezTo>
                    <a:pt x="546" y="251"/>
                    <a:pt x="546" y="251"/>
                    <a:pt x="546" y="251"/>
                  </a:cubicBezTo>
                  <a:cubicBezTo>
                    <a:pt x="546" y="251"/>
                    <a:pt x="546" y="251"/>
                    <a:pt x="546" y="252"/>
                  </a:cubicBezTo>
                  <a:cubicBezTo>
                    <a:pt x="546" y="252"/>
                    <a:pt x="546" y="252"/>
                    <a:pt x="546" y="252"/>
                  </a:cubicBezTo>
                  <a:cubicBezTo>
                    <a:pt x="546" y="252"/>
                    <a:pt x="546" y="252"/>
                    <a:pt x="546" y="252"/>
                  </a:cubicBezTo>
                  <a:cubicBezTo>
                    <a:pt x="546" y="252"/>
                    <a:pt x="546" y="252"/>
                    <a:pt x="546" y="252"/>
                  </a:cubicBezTo>
                  <a:cubicBezTo>
                    <a:pt x="546" y="252"/>
                    <a:pt x="546" y="252"/>
                    <a:pt x="546" y="252"/>
                  </a:cubicBezTo>
                  <a:cubicBezTo>
                    <a:pt x="546" y="252"/>
                    <a:pt x="546" y="252"/>
                    <a:pt x="546" y="252"/>
                  </a:cubicBezTo>
                  <a:cubicBezTo>
                    <a:pt x="546" y="252"/>
                    <a:pt x="546" y="252"/>
                    <a:pt x="546" y="252"/>
                  </a:cubicBezTo>
                  <a:cubicBezTo>
                    <a:pt x="545" y="252"/>
                    <a:pt x="545" y="252"/>
                    <a:pt x="545" y="252"/>
                  </a:cubicBezTo>
                  <a:cubicBezTo>
                    <a:pt x="545" y="253"/>
                    <a:pt x="545" y="253"/>
                    <a:pt x="545" y="253"/>
                  </a:cubicBezTo>
                  <a:cubicBezTo>
                    <a:pt x="546" y="253"/>
                    <a:pt x="546" y="254"/>
                    <a:pt x="547" y="255"/>
                  </a:cubicBezTo>
                  <a:cubicBezTo>
                    <a:pt x="547" y="255"/>
                    <a:pt x="548" y="255"/>
                    <a:pt x="548" y="255"/>
                  </a:cubicBezTo>
                  <a:cubicBezTo>
                    <a:pt x="548" y="255"/>
                    <a:pt x="548" y="255"/>
                    <a:pt x="548" y="255"/>
                  </a:cubicBezTo>
                  <a:cubicBezTo>
                    <a:pt x="548" y="255"/>
                    <a:pt x="548" y="256"/>
                    <a:pt x="548" y="256"/>
                  </a:cubicBezTo>
                  <a:cubicBezTo>
                    <a:pt x="549" y="256"/>
                    <a:pt x="549" y="256"/>
                    <a:pt x="549" y="257"/>
                  </a:cubicBezTo>
                  <a:cubicBezTo>
                    <a:pt x="549" y="257"/>
                    <a:pt x="549" y="257"/>
                    <a:pt x="549" y="257"/>
                  </a:cubicBezTo>
                  <a:cubicBezTo>
                    <a:pt x="549" y="257"/>
                    <a:pt x="549" y="257"/>
                    <a:pt x="549" y="257"/>
                  </a:cubicBezTo>
                  <a:cubicBezTo>
                    <a:pt x="549" y="257"/>
                    <a:pt x="549" y="257"/>
                    <a:pt x="549" y="257"/>
                  </a:cubicBezTo>
                  <a:cubicBezTo>
                    <a:pt x="550" y="257"/>
                    <a:pt x="550" y="258"/>
                    <a:pt x="550" y="258"/>
                  </a:cubicBezTo>
                  <a:cubicBezTo>
                    <a:pt x="550" y="258"/>
                    <a:pt x="550" y="258"/>
                    <a:pt x="550" y="258"/>
                  </a:cubicBezTo>
                  <a:cubicBezTo>
                    <a:pt x="550" y="258"/>
                    <a:pt x="550" y="258"/>
                    <a:pt x="550" y="258"/>
                  </a:cubicBezTo>
                  <a:cubicBezTo>
                    <a:pt x="550" y="258"/>
                    <a:pt x="551" y="258"/>
                    <a:pt x="551" y="258"/>
                  </a:cubicBezTo>
                  <a:cubicBezTo>
                    <a:pt x="551" y="258"/>
                    <a:pt x="551" y="258"/>
                    <a:pt x="551" y="258"/>
                  </a:cubicBezTo>
                  <a:cubicBezTo>
                    <a:pt x="552" y="259"/>
                    <a:pt x="553" y="259"/>
                    <a:pt x="553" y="260"/>
                  </a:cubicBezTo>
                  <a:cubicBezTo>
                    <a:pt x="554" y="261"/>
                    <a:pt x="555" y="261"/>
                    <a:pt x="555" y="261"/>
                  </a:cubicBezTo>
                  <a:cubicBezTo>
                    <a:pt x="556" y="261"/>
                    <a:pt x="556" y="261"/>
                    <a:pt x="556" y="261"/>
                  </a:cubicBezTo>
                  <a:cubicBezTo>
                    <a:pt x="556" y="261"/>
                    <a:pt x="556" y="261"/>
                    <a:pt x="556" y="261"/>
                  </a:cubicBezTo>
                  <a:cubicBezTo>
                    <a:pt x="556" y="261"/>
                    <a:pt x="556" y="261"/>
                    <a:pt x="556" y="261"/>
                  </a:cubicBezTo>
                  <a:cubicBezTo>
                    <a:pt x="556" y="261"/>
                    <a:pt x="556" y="261"/>
                    <a:pt x="556" y="261"/>
                  </a:cubicBezTo>
                  <a:cubicBezTo>
                    <a:pt x="556" y="261"/>
                    <a:pt x="556" y="261"/>
                    <a:pt x="556" y="261"/>
                  </a:cubicBezTo>
                  <a:cubicBezTo>
                    <a:pt x="556" y="261"/>
                    <a:pt x="556" y="261"/>
                    <a:pt x="556" y="261"/>
                  </a:cubicBezTo>
                  <a:cubicBezTo>
                    <a:pt x="556" y="261"/>
                    <a:pt x="556" y="261"/>
                    <a:pt x="556" y="261"/>
                  </a:cubicBezTo>
                  <a:cubicBezTo>
                    <a:pt x="556" y="261"/>
                    <a:pt x="556" y="261"/>
                    <a:pt x="556" y="261"/>
                  </a:cubicBezTo>
                  <a:cubicBezTo>
                    <a:pt x="557" y="261"/>
                    <a:pt x="557" y="261"/>
                    <a:pt x="557" y="261"/>
                  </a:cubicBezTo>
                  <a:cubicBezTo>
                    <a:pt x="557" y="261"/>
                    <a:pt x="557" y="261"/>
                    <a:pt x="557" y="261"/>
                  </a:cubicBezTo>
                  <a:cubicBezTo>
                    <a:pt x="557" y="261"/>
                    <a:pt x="557" y="261"/>
                    <a:pt x="557" y="261"/>
                  </a:cubicBezTo>
                  <a:cubicBezTo>
                    <a:pt x="557" y="261"/>
                    <a:pt x="557" y="261"/>
                    <a:pt x="557" y="261"/>
                  </a:cubicBezTo>
                  <a:cubicBezTo>
                    <a:pt x="557" y="261"/>
                    <a:pt x="557" y="261"/>
                    <a:pt x="557" y="261"/>
                  </a:cubicBezTo>
                  <a:cubicBezTo>
                    <a:pt x="558" y="261"/>
                    <a:pt x="558" y="261"/>
                    <a:pt x="558" y="261"/>
                  </a:cubicBezTo>
                  <a:cubicBezTo>
                    <a:pt x="558" y="261"/>
                    <a:pt x="558" y="262"/>
                    <a:pt x="558" y="262"/>
                  </a:cubicBezTo>
                  <a:cubicBezTo>
                    <a:pt x="558" y="262"/>
                    <a:pt x="558" y="262"/>
                    <a:pt x="558" y="262"/>
                  </a:cubicBezTo>
                  <a:cubicBezTo>
                    <a:pt x="558" y="262"/>
                    <a:pt x="558" y="262"/>
                    <a:pt x="559" y="262"/>
                  </a:cubicBezTo>
                  <a:cubicBezTo>
                    <a:pt x="559" y="262"/>
                    <a:pt x="559" y="263"/>
                    <a:pt x="559" y="263"/>
                  </a:cubicBezTo>
                  <a:cubicBezTo>
                    <a:pt x="559" y="263"/>
                    <a:pt x="559" y="263"/>
                    <a:pt x="559" y="263"/>
                  </a:cubicBezTo>
                  <a:cubicBezTo>
                    <a:pt x="559" y="263"/>
                    <a:pt x="559" y="263"/>
                    <a:pt x="559" y="263"/>
                  </a:cubicBezTo>
                  <a:cubicBezTo>
                    <a:pt x="559" y="263"/>
                    <a:pt x="559" y="263"/>
                    <a:pt x="559" y="263"/>
                  </a:cubicBezTo>
                  <a:cubicBezTo>
                    <a:pt x="560" y="263"/>
                    <a:pt x="560" y="263"/>
                    <a:pt x="560" y="263"/>
                  </a:cubicBezTo>
                  <a:cubicBezTo>
                    <a:pt x="560" y="263"/>
                    <a:pt x="560" y="263"/>
                    <a:pt x="560" y="263"/>
                  </a:cubicBezTo>
                  <a:cubicBezTo>
                    <a:pt x="560" y="263"/>
                    <a:pt x="560" y="263"/>
                    <a:pt x="560" y="263"/>
                  </a:cubicBezTo>
                  <a:cubicBezTo>
                    <a:pt x="560" y="263"/>
                    <a:pt x="560" y="263"/>
                    <a:pt x="561" y="263"/>
                  </a:cubicBezTo>
                  <a:cubicBezTo>
                    <a:pt x="561" y="263"/>
                    <a:pt x="561" y="263"/>
                    <a:pt x="561" y="263"/>
                  </a:cubicBezTo>
                  <a:cubicBezTo>
                    <a:pt x="561" y="263"/>
                    <a:pt x="561" y="263"/>
                    <a:pt x="561" y="263"/>
                  </a:cubicBezTo>
                  <a:cubicBezTo>
                    <a:pt x="561" y="263"/>
                    <a:pt x="561" y="263"/>
                    <a:pt x="561" y="263"/>
                  </a:cubicBezTo>
                  <a:cubicBezTo>
                    <a:pt x="561" y="263"/>
                    <a:pt x="561" y="263"/>
                    <a:pt x="561" y="263"/>
                  </a:cubicBezTo>
                  <a:cubicBezTo>
                    <a:pt x="561" y="263"/>
                    <a:pt x="561" y="263"/>
                    <a:pt x="561" y="263"/>
                  </a:cubicBezTo>
                  <a:cubicBezTo>
                    <a:pt x="561" y="263"/>
                    <a:pt x="561" y="263"/>
                    <a:pt x="561" y="263"/>
                  </a:cubicBezTo>
                  <a:cubicBezTo>
                    <a:pt x="561" y="263"/>
                    <a:pt x="562" y="263"/>
                    <a:pt x="562" y="263"/>
                  </a:cubicBezTo>
                  <a:cubicBezTo>
                    <a:pt x="562" y="264"/>
                    <a:pt x="562" y="264"/>
                    <a:pt x="562" y="264"/>
                  </a:cubicBezTo>
                  <a:cubicBezTo>
                    <a:pt x="562" y="264"/>
                    <a:pt x="562" y="264"/>
                    <a:pt x="562" y="264"/>
                  </a:cubicBezTo>
                  <a:cubicBezTo>
                    <a:pt x="562" y="264"/>
                    <a:pt x="562" y="264"/>
                    <a:pt x="562" y="264"/>
                  </a:cubicBezTo>
                  <a:cubicBezTo>
                    <a:pt x="563" y="263"/>
                    <a:pt x="563" y="263"/>
                    <a:pt x="564" y="262"/>
                  </a:cubicBezTo>
                  <a:cubicBezTo>
                    <a:pt x="564" y="262"/>
                    <a:pt x="565" y="262"/>
                    <a:pt x="565" y="262"/>
                  </a:cubicBezTo>
                  <a:cubicBezTo>
                    <a:pt x="565" y="262"/>
                    <a:pt x="565" y="262"/>
                    <a:pt x="566" y="262"/>
                  </a:cubicBezTo>
                  <a:cubicBezTo>
                    <a:pt x="566" y="262"/>
                    <a:pt x="566" y="262"/>
                    <a:pt x="566" y="262"/>
                  </a:cubicBezTo>
                  <a:cubicBezTo>
                    <a:pt x="566" y="262"/>
                    <a:pt x="566" y="262"/>
                    <a:pt x="566" y="262"/>
                  </a:cubicBezTo>
                  <a:cubicBezTo>
                    <a:pt x="566" y="260"/>
                    <a:pt x="566" y="260"/>
                    <a:pt x="566" y="260"/>
                  </a:cubicBezTo>
                  <a:cubicBezTo>
                    <a:pt x="566" y="260"/>
                    <a:pt x="566" y="260"/>
                    <a:pt x="566" y="260"/>
                  </a:cubicBezTo>
                  <a:cubicBezTo>
                    <a:pt x="566" y="260"/>
                    <a:pt x="566" y="259"/>
                    <a:pt x="566" y="259"/>
                  </a:cubicBezTo>
                  <a:cubicBezTo>
                    <a:pt x="566" y="259"/>
                    <a:pt x="566" y="259"/>
                    <a:pt x="566" y="259"/>
                  </a:cubicBezTo>
                  <a:cubicBezTo>
                    <a:pt x="566" y="259"/>
                    <a:pt x="566" y="259"/>
                    <a:pt x="566" y="259"/>
                  </a:cubicBezTo>
                  <a:cubicBezTo>
                    <a:pt x="566" y="259"/>
                    <a:pt x="566" y="259"/>
                    <a:pt x="567" y="259"/>
                  </a:cubicBezTo>
                  <a:cubicBezTo>
                    <a:pt x="567" y="259"/>
                    <a:pt x="567" y="259"/>
                    <a:pt x="567" y="259"/>
                  </a:cubicBezTo>
                  <a:cubicBezTo>
                    <a:pt x="567" y="258"/>
                    <a:pt x="567" y="258"/>
                    <a:pt x="567" y="258"/>
                  </a:cubicBezTo>
                  <a:cubicBezTo>
                    <a:pt x="568" y="258"/>
                    <a:pt x="568" y="258"/>
                    <a:pt x="569" y="257"/>
                  </a:cubicBezTo>
                  <a:cubicBezTo>
                    <a:pt x="569" y="257"/>
                    <a:pt x="569" y="257"/>
                    <a:pt x="569" y="257"/>
                  </a:cubicBezTo>
                  <a:cubicBezTo>
                    <a:pt x="569" y="257"/>
                    <a:pt x="569" y="257"/>
                    <a:pt x="569" y="257"/>
                  </a:cubicBezTo>
                  <a:cubicBezTo>
                    <a:pt x="569" y="257"/>
                    <a:pt x="570" y="256"/>
                    <a:pt x="570" y="256"/>
                  </a:cubicBezTo>
                  <a:cubicBezTo>
                    <a:pt x="570" y="256"/>
                    <a:pt x="570" y="256"/>
                    <a:pt x="570" y="256"/>
                  </a:cubicBezTo>
                  <a:cubicBezTo>
                    <a:pt x="571" y="256"/>
                    <a:pt x="571" y="256"/>
                    <a:pt x="571" y="256"/>
                  </a:cubicBezTo>
                  <a:cubicBezTo>
                    <a:pt x="571" y="256"/>
                    <a:pt x="571" y="255"/>
                    <a:pt x="571" y="255"/>
                  </a:cubicBezTo>
                  <a:cubicBezTo>
                    <a:pt x="571" y="255"/>
                    <a:pt x="571" y="255"/>
                    <a:pt x="571" y="255"/>
                  </a:cubicBezTo>
                  <a:cubicBezTo>
                    <a:pt x="571" y="256"/>
                    <a:pt x="571" y="256"/>
                    <a:pt x="571" y="256"/>
                  </a:cubicBezTo>
                  <a:cubicBezTo>
                    <a:pt x="571" y="255"/>
                    <a:pt x="571" y="255"/>
                    <a:pt x="571" y="255"/>
                  </a:cubicBezTo>
                  <a:cubicBezTo>
                    <a:pt x="572" y="255"/>
                    <a:pt x="572" y="255"/>
                    <a:pt x="572" y="255"/>
                  </a:cubicBezTo>
                  <a:cubicBezTo>
                    <a:pt x="573" y="255"/>
                    <a:pt x="573" y="255"/>
                    <a:pt x="573" y="255"/>
                  </a:cubicBezTo>
                  <a:cubicBezTo>
                    <a:pt x="573" y="255"/>
                    <a:pt x="573" y="255"/>
                    <a:pt x="573" y="255"/>
                  </a:cubicBezTo>
                  <a:cubicBezTo>
                    <a:pt x="573" y="254"/>
                    <a:pt x="574" y="254"/>
                    <a:pt x="574" y="254"/>
                  </a:cubicBezTo>
                  <a:cubicBezTo>
                    <a:pt x="574" y="254"/>
                    <a:pt x="574" y="254"/>
                    <a:pt x="574" y="254"/>
                  </a:cubicBezTo>
                  <a:cubicBezTo>
                    <a:pt x="574" y="254"/>
                    <a:pt x="574" y="254"/>
                    <a:pt x="574" y="254"/>
                  </a:cubicBezTo>
                  <a:cubicBezTo>
                    <a:pt x="574" y="254"/>
                    <a:pt x="574" y="254"/>
                    <a:pt x="574" y="254"/>
                  </a:cubicBezTo>
                  <a:cubicBezTo>
                    <a:pt x="574" y="254"/>
                    <a:pt x="575" y="254"/>
                    <a:pt x="575" y="254"/>
                  </a:cubicBezTo>
                  <a:cubicBezTo>
                    <a:pt x="575" y="254"/>
                    <a:pt x="575" y="254"/>
                    <a:pt x="575" y="254"/>
                  </a:cubicBezTo>
                  <a:cubicBezTo>
                    <a:pt x="575" y="254"/>
                    <a:pt x="575" y="254"/>
                    <a:pt x="575" y="254"/>
                  </a:cubicBezTo>
                  <a:cubicBezTo>
                    <a:pt x="575" y="254"/>
                    <a:pt x="575" y="254"/>
                    <a:pt x="576" y="254"/>
                  </a:cubicBezTo>
                  <a:cubicBezTo>
                    <a:pt x="576" y="254"/>
                    <a:pt x="576" y="254"/>
                    <a:pt x="576" y="254"/>
                  </a:cubicBezTo>
                  <a:cubicBezTo>
                    <a:pt x="576" y="254"/>
                    <a:pt x="576" y="254"/>
                    <a:pt x="576" y="254"/>
                  </a:cubicBezTo>
                  <a:cubicBezTo>
                    <a:pt x="576" y="254"/>
                    <a:pt x="576" y="254"/>
                    <a:pt x="576" y="254"/>
                  </a:cubicBezTo>
                  <a:cubicBezTo>
                    <a:pt x="576" y="254"/>
                    <a:pt x="576" y="254"/>
                    <a:pt x="576" y="254"/>
                  </a:cubicBezTo>
                  <a:cubicBezTo>
                    <a:pt x="577" y="254"/>
                    <a:pt x="577" y="254"/>
                    <a:pt x="578" y="254"/>
                  </a:cubicBezTo>
                  <a:cubicBezTo>
                    <a:pt x="578" y="254"/>
                    <a:pt x="579" y="254"/>
                    <a:pt x="579" y="255"/>
                  </a:cubicBezTo>
                  <a:cubicBezTo>
                    <a:pt x="580" y="255"/>
                    <a:pt x="580" y="255"/>
                    <a:pt x="580" y="255"/>
                  </a:cubicBezTo>
                  <a:cubicBezTo>
                    <a:pt x="580" y="255"/>
                    <a:pt x="580" y="255"/>
                    <a:pt x="580" y="255"/>
                  </a:cubicBezTo>
                  <a:cubicBezTo>
                    <a:pt x="580" y="255"/>
                    <a:pt x="580" y="255"/>
                    <a:pt x="580" y="255"/>
                  </a:cubicBezTo>
                  <a:cubicBezTo>
                    <a:pt x="580" y="255"/>
                    <a:pt x="580" y="255"/>
                    <a:pt x="580" y="255"/>
                  </a:cubicBezTo>
                  <a:cubicBezTo>
                    <a:pt x="581" y="255"/>
                    <a:pt x="581" y="255"/>
                    <a:pt x="581" y="255"/>
                  </a:cubicBezTo>
                  <a:cubicBezTo>
                    <a:pt x="581" y="256"/>
                    <a:pt x="581" y="256"/>
                    <a:pt x="581" y="256"/>
                  </a:cubicBezTo>
                  <a:cubicBezTo>
                    <a:pt x="581" y="256"/>
                    <a:pt x="581" y="256"/>
                    <a:pt x="582" y="257"/>
                  </a:cubicBezTo>
                  <a:cubicBezTo>
                    <a:pt x="582" y="257"/>
                    <a:pt x="582" y="257"/>
                    <a:pt x="582" y="257"/>
                  </a:cubicBezTo>
                  <a:cubicBezTo>
                    <a:pt x="583" y="257"/>
                    <a:pt x="583" y="257"/>
                    <a:pt x="583" y="257"/>
                  </a:cubicBezTo>
                  <a:cubicBezTo>
                    <a:pt x="583" y="257"/>
                    <a:pt x="583" y="257"/>
                    <a:pt x="583" y="257"/>
                  </a:cubicBezTo>
                  <a:cubicBezTo>
                    <a:pt x="583" y="257"/>
                    <a:pt x="583" y="257"/>
                    <a:pt x="583" y="257"/>
                  </a:cubicBezTo>
                  <a:cubicBezTo>
                    <a:pt x="583" y="258"/>
                    <a:pt x="584" y="258"/>
                    <a:pt x="584" y="258"/>
                  </a:cubicBezTo>
                  <a:cubicBezTo>
                    <a:pt x="585" y="258"/>
                    <a:pt x="585" y="258"/>
                    <a:pt x="585" y="258"/>
                  </a:cubicBezTo>
                  <a:cubicBezTo>
                    <a:pt x="585" y="258"/>
                    <a:pt x="585" y="258"/>
                    <a:pt x="585" y="258"/>
                  </a:cubicBezTo>
                  <a:cubicBezTo>
                    <a:pt x="585" y="259"/>
                    <a:pt x="585" y="259"/>
                    <a:pt x="585" y="259"/>
                  </a:cubicBezTo>
                  <a:cubicBezTo>
                    <a:pt x="586" y="259"/>
                    <a:pt x="586" y="259"/>
                    <a:pt x="586" y="260"/>
                  </a:cubicBezTo>
                  <a:cubicBezTo>
                    <a:pt x="587" y="260"/>
                    <a:pt x="587" y="261"/>
                    <a:pt x="587" y="261"/>
                  </a:cubicBezTo>
                  <a:cubicBezTo>
                    <a:pt x="587" y="262"/>
                    <a:pt x="587" y="262"/>
                    <a:pt x="587" y="262"/>
                  </a:cubicBezTo>
                  <a:cubicBezTo>
                    <a:pt x="587" y="262"/>
                    <a:pt x="587" y="262"/>
                    <a:pt x="587" y="262"/>
                  </a:cubicBezTo>
                  <a:cubicBezTo>
                    <a:pt x="587" y="262"/>
                    <a:pt x="587" y="262"/>
                    <a:pt x="587" y="262"/>
                  </a:cubicBezTo>
                  <a:cubicBezTo>
                    <a:pt x="587" y="262"/>
                    <a:pt x="587" y="262"/>
                    <a:pt x="587" y="262"/>
                  </a:cubicBezTo>
                  <a:cubicBezTo>
                    <a:pt x="587" y="262"/>
                    <a:pt x="587" y="263"/>
                    <a:pt x="587" y="263"/>
                  </a:cubicBezTo>
                  <a:cubicBezTo>
                    <a:pt x="587" y="263"/>
                    <a:pt x="588" y="263"/>
                    <a:pt x="588" y="263"/>
                  </a:cubicBezTo>
                  <a:cubicBezTo>
                    <a:pt x="588" y="263"/>
                    <a:pt x="588" y="263"/>
                    <a:pt x="588" y="263"/>
                  </a:cubicBezTo>
                  <a:cubicBezTo>
                    <a:pt x="588" y="264"/>
                    <a:pt x="588" y="264"/>
                    <a:pt x="588" y="264"/>
                  </a:cubicBezTo>
                  <a:cubicBezTo>
                    <a:pt x="588" y="264"/>
                    <a:pt x="588" y="264"/>
                    <a:pt x="588" y="264"/>
                  </a:cubicBezTo>
                  <a:cubicBezTo>
                    <a:pt x="588" y="264"/>
                    <a:pt x="588" y="264"/>
                    <a:pt x="588" y="264"/>
                  </a:cubicBezTo>
                  <a:cubicBezTo>
                    <a:pt x="588" y="265"/>
                    <a:pt x="588" y="265"/>
                    <a:pt x="588" y="265"/>
                  </a:cubicBezTo>
                  <a:cubicBezTo>
                    <a:pt x="588" y="265"/>
                    <a:pt x="588" y="265"/>
                    <a:pt x="588" y="265"/>
                  </a:cubicBezTo>
                  <a:cubicBezTo>
                    <a:pt x="589" y="265"/>
                    <a:pt x="589" y="265"/>
                    <a:pt x="589" y="265"/>
                  </a:cubicBezTo>
                  <a:cubicBezTo>
                    <a:pt x="589" y="265"/>
                    <a:pt x="589" y="265"/>
                    <a:pt x="589" y="265"/>
                  </a:cubicBezTo>
                  <a:cubicBezTo>
                    <a:pt x="589" y="265"/>
                    <a:pt x="589" y="265"/>
                    <a:pt x="589" y="265"/>
                  </a:cubicBezTo>
                  <a:cubicBezTo>
                    <a:pt x="589" y="266"/>
                    <a:pt x="589" y="266"/>
                    <a:pt x="589" y="266"/>
                  </a:cubicBezTo>
                  <a:cubicBezTo>
                    <a:pt x="589" y="266"/>
                    <a:pt x="589" y="266"/>
                    <a:pt x="589" y="266"/>
                  </a:cubicBezTo>
                  <a:cubicBezTo>
                    <a:pt x="589" y="267"/>
                    <a:pt x="589" y="267"/>
                    <a:pt x="589" y="267"/>
                  </a:cubicBezTo>
                  <a:cubicBezTo>
                    <a:pt x="589" y="267"/>
                    <a:pt x="589" y="267"/>
                    <a:pt x="589" y="267"/>
                  </a:cubicBezTo>
                  <a:cubicBezTo>
                    <a:pt x="589" y="267"/>
                    <a:pt x="589" y="267"/>
                    <a:pt x="589" y="267"/>
                  </a:cubicBezTo>
                  <a:cubicBezTo>
                    <a:pt x="589" y="267"/>
                    <a:pt x="589" y="267"/>
                    <a:pt x="589" y="267"/>
                  </a:cubicBezTo>
                  <a:cubicBezTo>
                    <a:pt x="589" y="267"/>
                    <a:pt x="589" y="267"/>
                    <a:pt x="589" y="267"/>
                  </a:cubicBezTo>
                  <a:cubicBezTo>
                    <a:pt x="590" y="267"/>
                    <a:pt x="590" y="267"/>
                    <a:pt x="590" y="267"/>
                  </a:cubicBezTo>
                  <a:cubicBezTo>
                    <a:pt x="590" y="267"/>
                    <a:pt x="590" y="267"/>
                    <a:pt x="590" y="267"/>
                  </a:cubicBezTo>
                  <a:cubicBezTo>
                    <a:pt x="590" y="267"/>
                    <a:pt x="590" y="267"/>
                    <a:pt x="590" y="267"/>
                  </a:cubicBezTo>
                  <a:cubicBezTo>
                    <a:pt x="590" y="267"/>
                    <a:pt x="590" y="267"/>
                    <a:pt x="590" y="267"/>
                  </a:cubicBezTo>
                  <a:cubicBezTo>
                    <a:pt x="590" y="267"/>
                    <a:pt x="590" y="267"/>
                    <a:pt x="590" y="268"/>
                  </a:cubicBezTo>
                  <a:cubicBezTo>
                    <a:pt x="590" y="269"/>
                    <a:pt x="590" y="269"/>
                    <a:pt x="590" y="269"/>
                  </a:cubicBezTo>
                  <a:cubicBezTo>
                    <a:pt x="590" y="269"/>
                    <a:pt x="591" y="269"/>
                    <a:pt x="591" y="269"/>
                  </a:cubicBezTo>
                  <a:cubicBezTo>
                    <a:pt x="591" y="270"/>
                    <a:pt x="591" y="270"/>
                    <a:pt x="591" y="270"/>
                  </a:cubicBezTo>
                  <a:cubicBezTo>
                    <a:pt x="591" y="270"/>
                    <a:pt x="591" y="270"/>
                    <a:pt x="591" y="270"/>
                  </a:cubicBezTo>
                  <a:cubicBezTo>
                    <a:pt x="591" y="270"/>
                    <a:pt x="591" y="270"/>
                    <a:pt x="591" y="270"/>
                  </a:cubicBezTo>
                  <a:cubicBezTo>
                    <a:pt x="591" y="270"/>
                    <a:pt x="591" y="270"/>
                    <a:pt x="591" y="270"/>
                  </a:cubicBezTo>
                  <a:cubicBezTo>
                    <a:pt x="591" y="270"/>
                    <a:pt x="591" y="270"/>
                    <a:pt x="591" y="270"/>
                  </a:cubicBezTo>
                  <a:cubicBezTo>
                    <a:pt x="591" y="270"/>
                    <a:pt x="591" y="270"/>
                    <a:pt x="591" y="270"/>
                  </a:cubicBezTo>
                  <a:cubicBezTo>
                    <a:pt x="591" y="271"/>
                    <a:pt x="591" y="271"/>
                    <a:pt x="591" y="271"/>
                  </a:cubicBezTo>
                  <a:cubicBezTo>
                    <a:pt x="591" y="271"/>
                    <a:pt x="592" y="271"/>
                    <a:pt x="592" y="271"/>
                  </a:cubicBezTo>
                  <a:cubicBezTo>
                    <a:pt x="592" y="271"/>
                    <a:pt x="592" y="271"/>
                    <a:pt x="592" y="271"/>
                  </a:cubicBezTo>
                  <a:cubicBezTo>
                    <a:pt x="592" y="271"/>
                    <a:pt x="592" y="271"/>
                    <a:pt x="592" y="271"/>
                  </a:cubicBezTo>
                  <a:cubicBezTo>
                    <a:pt x="592" y="271"/>
                    <a:pt x="592" y="271"/>
                    <a:pt x="592" y="271"/>
                  </a:cubicBezTo>
                  <a:cubicBezTo>
                    <a:pt x="592" y="271"/>
                    <a:pt x="592" y="271"/>
                    <a:pt x="592" y="271"/>
                  </a:cubicBezTo>
                  <a:cubicBezTo>
                    <a:pt x="592" y="271"/>
                    <a:pt x="592" y="271"/>
                    <a:pt x="592" y="271"/>
                  </a:cubicBezTo>
                  <a:cubicBezTo>
                    <a:pt x="592" y="271"/>
                    <a:pt x="592" y="272"/>
                    <a:pt x="592" y="272"/>
                  </a:cubicBezTo>
                  <a:cubicBezTo>
                    <a:pt x="592" y="272"/>
                    <a:pt x="592" y="272"/>
                    <a:pt x="592" y="272"/>
                  </a:cubicBezTo>
                  <a:cubicBezTo>
                    <a:pt x="592" y="272"/>
                    <a:pt x="592" y="272"/>
                    <a:pt x="592" y="272"/>
                  </a:cubicBezTo>
                  <a:cubicBezTo>
                    <a:pt x="593" y="272"/>
                    <a:pt x="593" y="272"/>
                    <a:pt x="593" y="272"/>
                  </a:cubicBezTo>
                  <a:cubicBezTo>
                    <a:pt x="593" y="272"/>
                    <a:pt x="593" y="273"/>
                    <a:pt x="593" y="273"/>
                  </a:cubicBezTo>
                  <a:cubicBezTo>
                    <a:pt x="593" y="273"/>
                    <a:pt x="593" y="273"/>
                    <a:pt x="593" y="273"/>
                  </a:cubicBezTo>
                  <a:cubicBezTo>
                    <a:pt x="593" y="273"/>
                    <a:pt x="593" y="273"/>
                    <a:pt x="593" y="273"/>
                  </a:cubicBezTo>
                  <a:cubicBezTo>
                    <a:pt x="593" y="273"/>
                    <a:pt x="594" y="273"/>
                    <a:pt x="594" y="273"/>
                  </a:cubicBezTo>
                  <a:cubicBezTo>
                    <a:pt x="594" y="273"/>
                    <a:pt x="594" y="273"/>
                    <a:pt x="594" y="273"/>
                  </a:cubicBezTo>
                  <a:cubicBezTo>
                    <a:pt x="594" y="273"/>
                    <a:pt x="594" y="273"/>
                    <a:pt x="594" y="273"/>
                  </a:cubicBezTo>
                  <a:cubicBezTo>
                    <a:pt x="594" y="274"/>
                    <a:pt x="594" y="274"/>
                    <a:pt x="595" y="274"/>
                  </a:cubicBezTo>
                  <a:cubicBezTo>
                    <a:pt x="595" y="274"/>
                    <a:pt x="595" y="274"/>
                    <a:pt x="595" y="274"/>
                  </a:cubicBezTo>
                  <a:cubicBezTo>
                    <a:pt x="595" y="274"/>
                    <a:pt x="595" y="274"/>
                    <a:pt x="595" y="274"/>
                  </a:cubicBezTo>
                  <a:cubicBezTo>
                    <a:pt x="595" y="275"/>
                    <a:pt x="595" y="275"/>
                    <a:pt x="595" y="275"/>
                  </a:cubicBezTo>
                  <a:cubicBezTo>
                    <a:pt x="595" y="275"/>
                    <a:pt x="595" y="275"/>
                    <a:pt x="595" y="275"/>
                  </a:cubicBezTo>
                  <a:cubicBezTo>
                    <a:pt x="595" y="275"/>
                    <a:pt x="595" y="275"/>
                    <a:pt x="595" y="275"/>
                  </a:cubicBezTo>
                  <a:cubicBezTo>
                    <a:pt x="595" y="275"/>
                    <a:pt x="595" y="275"/>
                    <a:pt x="595" y="275"/>
                  </a:cubicBezTo>
                  <a:cubicBezTo>
                    <a:pt x="595" y="275"/>
                    <a:pt x="595" y="275"/>
                    <a:pt x="595" y="275"/>
                  </a:cubicBezTo>
                  <a:cubicBezTo>
                    <a:pt x="595" y="275"/>
                    <a:pt x="595" y="275"/>
                    <a:pt x="595" y="275"/>
                  </a:cubicBezTo>
                  <a:cubicBezTo>
                    <a:pt x="595" y="275"/>
                    <a:pt x="595" y="275"/>
                    <a:pt x="595" y="275"/>
                  </a:cubicBezTo>
                  <a:cubicBezTo>
                    <a:pt x="595" y="275"/>
                    <a:pt x="595" y="275"/>
                    <a:pt x="595" y="275"/>
                  </a:cubicBezTo>
                  <a:cubicBezTo>
                    <a:pt x="595" y="275"/>
                    <a:pt x="595" y="275"/>
                    <a:pt x="595" y="275"/>
                  </a:cubicBezTo>
                  <a:cubicBezTo>
                    <a:pt x="595" y="275"/>
                    <a:pt x="596" y="275"/>
                    <a:pt x="596" y="275"/>
                  </a:cubicBezTo>
                  <a:cubicBezTo>
                    <a:pt x="596" y="276"/>
                    <a:pt x="596" y="276"/>
                    <a:pt x="596" y="276"/>
                  </a:cubicBezTo>
                  <a:cubicBezTo>
                    <a:pt x="596" y="276"/>
                    <a:pt x="596" y="276"/>
                    <a:pt x="596" y="276"/>
                  </a:cubicBezTo>
                  <a:cubicBezTo>
                    <a:pt x="596" y="276"/>
                    <a:pt x="596" y="276"/>
                    <a:pt x="596" y="276"/>
                  </a:cubicBezTo>
                  <a:cubicBezTo>
                    <a:pt x="596" y="276"/>
                    <a:pt x="596" y="276"/>
                    <a:pt x="596" y="276"/>
                  </a:cubicBezTo>
                  <a:cubicBezTo>
                    <a:pt x="596" y="276"/>
                    <a:pt x="596" y="276"/>
                    <a:pt x="596" y="276"/>
                  </a:cubicBezTo>
                  <a:cubicBezTo>
                    <a:pt x="596" y="276"/>
                    <a:pt x="596" y="276"/>
                    <a:pt x="596" y="276"/>
                  </a:cubicBezTo>
                  <a:cubicBezTo>
                    <a:pt x="596" y="276"/>
                    <a:pt x="597" y="276"/>
                    <a:pt x="597" y="277"/>
                  </a:cubicBezTo>
                  <a:cubicBezTo>
                    <a:pt x="597" y="277"/>
                    <a:pt x="597" y="277"/>
                    <a:pt x="597" y="277"/>
                  </a:cubicBezTo>
                  <a:cubicBezTo>
                    <a:pt x="597" y="277"/>
                    <a:pt x="597" y="277"/>
                    <a:pt x="597" y="277"/>
                  </a:cubicBezTo>
                  <a:cubicBezTo>
                    <a:pt x="597" y="278"/>
                    <a:pt x="597" y="278"/>
                    <a:pt x="597" y="278"/>
                  </a:cubicBezTo>
                  <a:cubicBezTo>
                    <a:pt x="597" y="278"/>
                    <a:pt x="597" y="278"/>
                    <a:pt x="597" y="278"/>
                  </a:cubicBezTo>
                  <a:cubicBezTo>
                    <a:pt x="597" y="278"/>
                    <a:pt x="597" y="278"/>
                    <a:pt x="597" y="278"/>
                  </a:cubicBezTo>
                  <a:cubicBezTo>
                    <a:pt x="598" y="278"/>
                    <a:pt x="598" y="279"/>
                    <a:pt x="598" y="279"/>
                  </a:cubicBezTo>
                  <a:cubicBezTo>
                    <a:pt x="599" y="279"/>
                    <a:pt x="599" y="279"/>
                    <a:pt x="599" y="279"/>
                  </a:cubicBezTo>
                  <a:cubicBezTo>
                    <a:pt x="599" y="280"/>
                    <a:pt x="599" y="280"/>
                    <a:pt x="599" y="280"/>
                  </a:cubicBezTo>
                  <a:cubicBezTo>
                    <a:pt x="599" y="280"/>
                    <a:pt x="599" y="280"/>
                    <a:pt x="599" y="280"/>
                  </a:cubicBezTo>
                  <a:cubicBezTo>
                    <a:pt x="599" y="280"/>
                    <a:pt x="599" y="280"/>
                    <a:pt x="599" y="280"/>
                  </a:cubicBezTo>
                  <a:cubicBezTo>
                    <a:pt x="599" y="281"/>
                    <a:pt x="599" y="281"/>
                    <a:pt x="599" y="281"/>
                  </a:cubicBezTo>
                  <a:cubicBezTo>
                    <a:pt x="599" y="281"/>
                    <a:pt x="599" y="281"/>
                    <a:pt x="599" y="281"/>
                  </a:cubicBezTo>
                  <a:cubicBezTo>
                    <a:pt x="599" y="281"/>
                    <a:pt x="599" y="281"/>
                    <a:pt x="599" y="281"/>
                  </a:cubicBezTo>
                  <a:cubicBezTo>
                    <a:pt x="599" y="281"/>
                    <a:pt x="599" y="282"/>
                    <a:pt x="599" y="282"/>
                  </a:cubicBezTo>
                  <a:cubicBezTo>
                    <a:pt x="599" y="282"/>
                    <a:pt x="599" y="282"/>
                    <a:pt x="599" y="282"/>
                  </a:cubicBezTo>
                  <a:cubicBezTo>
                    <a:pt x="599" y="282"/>
                    <a:pt x="600" y="282"/>
                    <a:pt x="600" y="282"/>
                  </a:cubicBezTo>
                  <a:cubicBezTo>
                    <a:pt x="600" y="282"/>
                    <a:pt x="600" y="283"/>
                    <a:pt x="600" y="283"/>
                  </a:cubicBezTo>
                  <a:cubicBezTo>
                    <a:pt x="600" y="283"/>
                    <a:pt x="600" y="283"/>
                    <a:pt x="600" y="283"/>
                  </a:cubicBezTo>
                  <a:cubicBezTo>
                    <a:pt x="600" y="283"/>
                    <a:pt x="600" y="283"/>
                    <a:pt x="601" y="284"/>
                  </a:cubicBezTo>
                  <a:cubicBezTo>
                    <a:pt x="601" y="284"/>
                    <a:pt x="601" y="284"/>
                    <a:pt x="601" y="284"/>
                  </a:cubicBezTo>
                  <a:cubicBezTo>
                    <a:pt x="601" y="285"/>
                    <a:pt x="601" y="285"/>
                    <a:pt x="601" y="285"/>
                  </a:cubicBezTo>
                  <a:cubicBezTo>
                    <a:pt x="601" y="286"/>
                    <a:pt x="601" y="286"/>
                    <a:pt x="602" y="286"/>
                  </a:cubicBezTo>
                  <a:cubicBezTo>
                    <a:pt x="602" y="287"/>
                    <a:pt x="602" y="288"/>
                    <a:pt x="603" y="288"/>
                  </a:cubicBezTo>
                  <a:cubicBezTo>
                    <a:pt x="603" y="288"/>
                    <a:pt x="603" y="288"/>
                    <a:pt x="603" y="289"/>
                  </a:cubicBezTo>
                  <a:cubicBezTo>
                    <a:pt x="603" y="289"/>
                    <a:pt x="602" y="289"/>
                    <a:pt x="602" y="289"/>
                  </a:cubicBezTo>
                  <a:cubicBezTo>
                    <a:pt x="602" y="289"/>
                    <a:pt x="602" y="290"/>
                    <a:pt x="602" y="290"/>
                  </a:cubicBezTo>
                  <a:cubicBezTo>
                    <a:pt x="602" y="290"/>
                    <a:pt x="602" y="290"/>
                    <a:pt x="603" y="290"/>
                  </a:cubicBezTo>
                  <a:cubicBezTo>
                    <a:pt x="603" y="290"/>
                    <a:pt x="603" y="290"/>
                    <a:pt x="603" y="290"/>
                  </a:cubicBezTo>
                  <a:cubicBezTo>
                    <a:pt x="603" y="291"/>
                    <a:pt x="603" y="291"/>
                    <a:pt x="603" y="291"/>
                  </a:cubicBezTo>
                  <a:cubicBezTo>
                    <a:pt x="603" y="291"/>
                    <a:pt x="603" y="291"/>
                    <a:pt x="603" y="291"/>
                  </a:cubicBezTo>
                  <a:cubicBezTo>
                    <a:pt x="603" y="291"/>
                    <a:pt x="603" y="291"/>
                    <a:pt x="603" y="291"/>
                  </a:cubicBezTo>
                  <a:cubicBezTo>
                    <a:pt x="603" y="291"/>
                    <a:pt x="603" y="291"/>
                    <a:pt x="603" y="291"/>
                  </a:cubicBezTo>
                  <a:cubicBezTo>
                    <a:pt x="603" y="291"/>
                    <a:pt x="603" y="291"/>
                    <a:pt x="603" y="291"/>
                  </a:cubicBezTo>
                  <a:cubicBezTo>
                    <a:pt x="604" y="291"/>
                    <a:pt x="604" y="291"/>
                    <a:pt x="604" y="291"/>
                  </a:cubicBezTo>
                  <a:cubicBezTo>
                    <a:pt x="604" y="291"/>
                    <a:pt x="604" y="291"/>
                    <a:pt x="605" y="291"/>
                  </a:cubicBezTo>
                  <a:cubicBezTo>
                    <a:pt x="605" y="291"/>
                    <a:pt x="605" y="291"/>
                    <a:pt x="605" y="291"/>
                  </a:cubicBezTo>
                  <a:cubicBezTo>
                    <a:pt x="605" y="291"/>
                    <a:pt x="605" y="291"/>
                    <a:pt x="605" y="291"/>
                  </a:cubicBezTo>
                  <a:cubicBezTo>
                    <a:pt x="605" y="291"/>
                    <a:pt x="605" y="291"/>
                    <a:pt x="605" y="291"/>
                  </a:cubicBezTo>
                  <a:cubicBezTo>
                    <a:pt x="605" y="291"/>
                    <a:pt x="605" y="291"/>
                    <a:pt x="605" y="291"/>
                  </a:cubicBezTo>
                  <a:cubicBezTo>
                    <a:pt x="606" y="291"/>
                    <a:pt x="606" y="291"/>
                    <a:pt x="606" y="292"/>
                  </a:cubicBezTo>
                  <a:cubicBezTo>
                    <a:pt x="606" y="292"/>
                    <a:pt x="606" y="292"/>
                    <a:pt x="606" y="292"/>
                  </a:cubicBezTo>
                  <a:cubicBezTo>
                    <a:pt x="606" y="292"/>
                    <a:pt x="606" y="292"/>
                    <a:pt x="606" y="292"/>
                  </a:cubicBezTo>
                  <a:cubicBezTo>
                    <a:pt x="606" y="292"/>
                    <a:pt x="606" y="292"/>
                    <a:pt x="606" y="292"/>
                  </a:cubicBezTo>
                  <a:cubicBezTo>
                    <a:pt x="606" y="292"/>
                    <a:pt x="606" y="292"/>
                    <a:pt x="606" y="292"/>
                  </a:cubicBezTo>
                  <a:cubicBezTo>
                    <a:pt x="606" y="292"/>
                    <a:pt x="606" y="292"/>
                    <a:pt x="606" y="292"/>
                  </a:cubicBezTo>
                  <a:cubicBezTo>
                    <a:pt x="606" y="292"/>
                    <a:pt x="606" y="292"/>
                    <a:pt x="606" y="292"/>
                  </a:cubicBezTo>
                  <a:cubicBezTo>
                    <a:pt x="606" y="292"/>
                    <a:pt x="606" y="292"/>
                    <a:pt x="606" y="292"/>
                  </a:cubicBezTo>
                  <a:cubicBezTo>
                    <a:pt x="606" y="292"/>
                    <a:pt x="606" y="292"/>
                    <a:pt x="606" y="292"/>
                  </a:cubicBezTo>
                  <a:cubicBezTo>
                    <a:pt x="606" y="292"/>
                    <a:pt x="606" y="292"/>
                    <a:pt x="606" y="292"/>
                  </a:cubicBezTo>
                  <a:cubicBezTo>
                    <a:pt x="606" y="292"/>
                    <a:pt x="606" y="292"/>
                    <a:pt x="606" y="292"/>
                  </a:cubicBezTo>
                  <a:cubicBezTo>
                    <a:pt x="606" y="292"/>
                    <a:pt x="606" y="292"/>
                    <a:pt x="606" y="292"/>
                  </a:cubicBezTo>
                  <a:cubicBezTo>
                    <a:pt x="607" y="292"/>
                    <a:pt x="607" y="293"/>
                    <a:pt x="607" y="293"/>
                  </a:cubicBezTo>
                  <a:cubicBezTo>
                    <a:pt x="607" y="293"/>
                    <a:pt x="607" y="293"/>
                    <a:pt x="607" y="293"/>
                  </a:cubicBezTo>
                  <a:cubicBezTo>
                    <a:pt x="607" y="293"/>
                    <a:pt x="608" y="293"/>
                    <a:pt x="608" y="293"/>
                  </a:cubicBezTo>
                  <a:cubicBezTo>
                    <a:pt x="608" y="293"/>
                    <a:pt x="608" y="293"/>
                    <a:pt x="608" y="293"/>
                  </a:cubicBezTo>
                  <a:cubicBezTo>
                    <a:pt x="608" y="293"/>
                    <a:pt x="608" y="293"/>
                    <a:pt x="609" y="293"/>
                  </a:cubicBezTo>
                  <a:cubicBezTo>
                    <a:pt x="609" y="293"/>
                    <a:pt x="609" y="293"/>
                    <a:pt x="609" y="293"/>
                  </a:cubicBezTo>
                  <a:cubicBezTo>
                    <a:pt x="609" y="293"/>
                    <a:pt x="609" y="294"/>
                    <a:pt x="609" y="294"/>
                  </a:cubicBezTo>
                  <a:cubicBezTo>
                    <a:pt x="610" y="294"/>
                    <a:pt x="610" y="294"/>
                    <a:pt x="610" y="294"/>
                  </a:cubicBezTo>
                  <a:cubicBezTo>
                    <a:pt x="610" y="294"/>
                    <a:pt x="610" y="294"/>
                    <a:pt x="610" y="294"/>
                  </a:cubicBezTo>
                  <a:cubicBezTo>
                    <a:pt x="610" y="294"/>
                    <a:pt x="610" y="294"/>
                    <a:pt x="610" y="294"/>
                  </a:cubicBezTo>
                  <a:cubicBezTo>
                    <a:pt x="610" y="294"/>
                    <a:pt x="610" y="294"/>
                    <a:pt x="611" y="294"/>
                  </a:cubicBezTo>
                  <a:cubicBezTo>
                    <a:pt x="611" y="294"/>
                    <a:pt x="611" y="294"/>
                    <a:pt x="611" y="294"/>
                  </a:cubicBezTo>
                  <a:cubicBezTo>
                    <a:pt x="611" y="294"/>
                    <a:pt x="611" y="294"/>
                    <a:pt x="611" y="294"/>
                  </a:cubicBezTo>
                  <a:cubicBezTo>
                    <a:pt x="611" y="294"/>
                    <a:pt x="612" y="295"/>
                    <a:pt x="612" y="295"/>
                  </a:cubicBezTo>
                  <a:cubicBezTo>
                    <a:pt x="612" y="295"/>
                    <a:pt x="612" y="295"/>
                    <a:pt x="612" y="295"/>
                  </a:cubicBezTo>
                  <a:cubicBezTo>
                    <a:pt x="612" y="295"/>
                    <a:pt x="612" y="295"/>
                    <a:pt x="612" y="295"/>
                  </a:cubicBezTo>
                  <a:cubicBezTo>
                    <a:pt x="612" y="295"/>
                    <a:pt x="612" y="295"/>
                    <a:pt x="612" y="295"/>
                  </a:cubicBezTo>
                  <a:cubicBezTo>
                    <a:pt x="613" y="295"/>
                    <a:pt x="613" y="295"/>
                    <a:pt x="613" y="295"/>
                  </a:cubicBezTo>
                  <a:cubicBezTo>
                    <a:pt x="613" y="295"/>
                    <a:pt x="613" y="295"/>
                    <a:pt x="613" y="295"/>
                  </a:cubicBezTo>
                  <a:cubicBezTo>
                    <a:pt x="613" y="295"/>
                    <a:pt x="613" y="295"/>
                    <a:pt x="613" y="295"/>
                  </a:cubicBezTo>
                  <a:cubicBezTo>
                    <a:pt x="613" y="295"/>
                    <a:pt x="613" y="295"/>
                    <a:pt x="613" y="295"/>
                  </a:cubicBezTo>
                  <a:cubicBezTo>
                    <a:pt x="613" y="295"/>
                    <a:pt x="613" y="295"/>
                    <a:pt x="613" y="295"/>
                  </a:cubicBezTo>
                  <a:cubicBezTo>
                    <a:pt x="614" y="295"/>
                    <a:pt x="614" y="295"/>
                    <a:pt x="614" y="295"/>
                  </a:cubicBezTo>
                  <a:cubicBezTo>
                    <a:pt x="614" y="295"/>
                    <a:pt x="614" y="295"/>
                    <a:pt x="614" y="295"/>
                  </a:cubicBezTo>
                  <a:cubicBezTo>
                    <a:pt x="614" y="295"/>
                    <a:pt x="615" y="295"/>
                    <a:pt x="615" y="296"/>
                  </a:cubicBezTo>
                  <a:cubicBezTo>
                    <a:pt x="615" y="296"/>
                    <a:pt x="615" y="296"/>
                    <a:pt x="615" y="296"/>
                  </a:cubicBezTo>
                  <a:cubicBezTo>
                    <a:pt x="615" y="296"/>
                    <a:pt x="615" y="296"/>
                    <a:pt x="615" y="296"/>
                  </a:cubicBezTo>
                  <a:cubicBezTo>
                    <a:pt x="615" y="296"/>
                    <a:pt x="615" y="296"/>
                    <a:pt x="616" y="296"/>
                  </a:cubicBezTo>
                  <a:cubicBezTo>
                    <a:pt x="616" y="296"/>
                    <a:pt x="616" y="296"/>
                    <a:pt x="616" y="296"/>
                  </a:cubicBezTo>
                  <a:cubicBezTo>
                    <a:pt x="616" y="296"/>
                    <a:pt x="616" y="296"/>
                    <a:pt x="616" y="296"/>
                  </a:cubicBezTo>
                  <a:cubicBezTo>
                    <a:pt x="616" y="296"/>
                    <a:pt x="617" y="296"/>
                    <a:pt x="617" y="297"/>
                  </a:cubicBezTo>
                  <a:cubicBezTo>
                    <a:pt x="617" y="297"/>
                    <a:pt x="617" y="297"/>
                    <a:pt x="617" y="297"/>
                  </a:cubicBezTo>
                  <a:cubicBezTo>
                    <a:pt x="617" y="297"/>
                    <a:pt x="617" y="297"/>
                    <a:pt x="617" y="297"/>
                  </a:cubicBezTo>
                  <a:cubicBezTo>
                    <a:pt x="617" y="297"/>
                    <a:pt x="617" y="297"/>
                    <a:pt x="617" y="297"/>
                  </a:cubicBezTo>
                  <a:cubicBezTo>
                    <a:pt x="617" y="296"/>
                    <a:pt x="617" y="295"/>
                    <a:pt x="618" y="295"/>
                  </a:cubicBezTo>
                  <a:cubicBezTo>
                    <a:pt x="618" y="295"/>
                    <a:pt x="618" y="294"/>
                    <a:pt x="618" y="294"/>
                  </a:cubicBezTo>
                  <a:cubicBezTo>
                    <a:pt x="618" y="293"/>
                    <a:pt x="618" y="291"/>
                    <a:pt x="618" y="290"/>
                  </a:cubicBezTo>
                  <a:cubicBezTo>
                    <a:pt x="618" y="289"/>
                    <a:pt x="618" y="288"/>
                    <a:pt x="617" y="287"/>
                  </a:cubicBezTo>
                  <a:cubicBezTo>
                    <a:pt x="617" y="287"/>
                    <a:pt x="617" y="287"/>
                    <a:pt x="617" y="287"/>
                  </a:cubicBezTo>
                  <a:cubicBezTo>
                    <a:pt x="616" y="286"/>
                    <a:pt x="616" y="285"/>
                    <a:pt x="617" y="284"/>
                  </a:cubicBezTo>
                  <a:cubicBezTo>
                    <a:pt x="617" y="283"/>
                    <a:pt x="617" y="282"/>
                    <a:pt x="618" y="281"/>
                  </a:cubicBezTo>
                  <a:cubicBezTo>
                    <a:pt x="618" y="280"/>
                    <a:pt x="619" y="280"/>
                    <a:pt x="618" y="279"/>
                  </a:cubicBezTo>
                  <a:cubicBezTo>
                    <a:pt x="618" y="278"/>
                    <a:pt x="618" y="277"/>
                    <a:pt x="617" y="276"/>
                  </a:cubicBezTo>
                  <a:cubicBezTo>
                    <a:pt x="617" y="275"/>
                    <a:pt x="619" y="275"/>
                    <a:pt x="620" y="274"/>
                  </a:cubicBezTo>
                  <a:cubicBezTo>
                    <a:pt x="620" y="274"/>
                    <a:pt x="620" y="274"/>
                    <a:pt x="620" y="274"/>
                  </a:cubicBezTo>
                  <a:cubicBezTo>
                    <a:pt x="620" y="274"/>
                    <a:pt x="620" y="273"/>
                    <a:pt x="620" y="272"/>
                  </a:cubicBezTo>
                  <a:cubicBezTo>
                    <a:pt x="619" y="271"/>
                    <a:pt x="621" y="271"/>
                    <a:pt x="622" y="271"/>
                  </a:cubicBezTo>
                  <a:cubicBezTo>
                    <a:pt x="622" y="270"/>
                    <a:pt x="623" y="270"/>
                    <a:pt x="623" y="270"/>
                  </a:cubicBezTo>
                  <a:cubicBezTo>
                    <a:pt x="624" y="269"/>
                    <a:pt x="624" y="269"/>
                    <a:pt x="624" y="268"/>
                  </a:cubicBezTo>
                  <a:cubicBezTo>
                    <a:pt x="624" y="268"/>
                    <a:pt x="624" y="267"/>
                    <a:pt x="625" y="267"/>
                  </a:cubicBezTo>
                  <a:cubicBezTo>
                    <a:pt x="625" y="267"/>
                    <a:pt x="626" y="267"/>
                    <a:pt x="626" y="266"/>
                  </a:cubicBezTo>
                  <a:cubicBezTo>
                    <a:pt x="626" y="266"/>
                    <a:pt x="626" y="266"/>
                    <a:pt x="626" y="265"/>
                  </a:cubicBezTo>
                  <a:cubicBezTo>
                    <a:pt x="626" y="264"/>
                    <a:pt x="628" y="264"/>
                    <a:pt x="629" y="264"/>
                  </a:cubicBezTo>
                  <a:cubicBezTo>
                    <a:pt x="629" y="264"/>
                    <a:pt x="630" y="264"/>
                    <a:pt x="630" y="264"/>
                  </a:cubicBezTo>
                  <a:cubicBezTo>
                    <a:pt x="631" y="264"/>
                    <a:pt x="630" y="266"/>
                    <a:pt x="630" y="266"/>
                  </a:cubicBezTo>
                  <a:cubicBezTo>
                    <a:pt x="630" y="266"/>
                    <a:pt x="630" y="266"/>
                    <a:pt x="630" y="266"/>
                  </a:cubicBezTo>
                  <a:cubicBezTo>
                    <a:pt x="631" y="267"/>
                    <a:pt x="631" y="267"/>
                    <a:pt x="632" y="266"/>
                  </a:cubicBezTo>
                  <a:cubicBezTo>
                    <a:pt x="632" y="266"/>
                    <a:pt x="632" y="266"/>
                    <a:pt x="632" y="266"/>
                  </a:cubicBezTo>
                  <a:cubicBezTo>
                    <a:pt x="632" y="265"/>
                    <a:pt x="633" y="265"/>
                    <a:pt x="634" y="265"/>
                  </a:cubicBezTo>
                  <a:cubicBezTo>
                    <a:pt x="634" y="265"/>
                    <a:pt x="635" y="265"/>
                    <a:pt x="636" y="264"/>
                  </a:cubicBezTo>
                  <a:cubicBezTo>
                    <a:pt x="636" y="264"/>
                    <a:pt x="637" y="263"/>
                    <a:pt x="637" y="263"/>
                  </a:cubicBezTo>
                  <a:cubicBezTo>
                    <a:pt x="638" y="262"/>
                    <a:pt x="638" y="261"/>
                    <a:pt x="639" y="261"/>
                  </a:cubicBezTo>
                  <a:cubicBezTo>
                    <a:pt x="640" y="261"/>
                    <a:pt x="640" y="261"/>
                    <a:pt x="641" y="261"/>
                  </a:cubicBezTo>
                  <a:cubicBezTo>
                    <a:pt x="643" y="261"/>
                    <a:pt x="643" y="259"/>
                    <a:pt x="643" y="258"/>
                  </a:cubicBezTo>
                  <a:cubicBezTo>
                    <a:pt x="642" y="257"/>
                    <a:pt x="641" y="256"/>
                    <a:pt x="641" y="256"/>
                  </a:cubicBezTo>
                  <a:cubicBezTo>
                    <a:pt x="641" y="255"/>
                    <a:pt x="641" y="255"/>
                    <a:pt x="641" y="254"/>
                  </a:cubicBezTo>
                  <a:cubicBezTo>
                    <a:pt x="641" y="254"/>
                    <a:pt x="641" y="254"/>
                    <a:pt x="641" y="254"/>
                  </a:cubicBezTo>
                  <a:cubicBezTo>
                    <a:pt x="642" y="254"/>
                    <a:pt x="642" y="253"/>
                    <a:pt x="643" y="253"/>
                  </a:cubicBezTo>
                  <a:cubicBezTo>
                    <a:pt x="645" y="251"/>
                    <a:pt x="645" y="254"/>
                    <a:pt x="645" y="255"/>
                  </a:cubicBezTo>
                  <a:cubicBezTo>
                    <a:pt x="645" y="256"/>
                    <a:pt x="645" y="256"/>
                    <a:pt x="645" y="257"/>
                  </a:cubicBezTo>
                  <a:cubicBezTo>
                    <a:pt x="645" y="257"/>
                    <a:pt x="645" y="257"/>
                    <a:pt x="645" y="257"/>
                  </a:cubicBezTo>
                  <a:cubicBezTo>
                    <a:pt x="646" y="257"/>
                    <a:pt x="646" y="257"/>
                    <a:pt x="647" y="257"/>
                  </a:cubicBezTo>
                  <a:cubicBezTo>
                    <a:pt x="647" y="257"/>
                    <a:pt x="647" y="257"/>
                    <a:pt x="647" y="257"/>
                  </a:cubicBezTo>
                  <a:cubicBezTo>
                    <a:pt x="647" y="256"/>
                    <a:pt x="648" y="256"/>
                    <a:pt x="649" y="255"/>
                  </a:cubicBezTo>
                  <a:cubicBezTo>
                    <a:pt x="649" y="255"/>
                    <a:pt x="651" y="255"/>
                    <a:pt x="652" y="254"/>
                  </a:cubicBezTo>
                  <a:cubicBezTo>
                    <a:pt x="652" y="254"/>
                    <a:pt x="653" y="254"/>
                    <a:pt x="653" y="254"/>
                  </a:cubicBezTo>
                  <a:cubicBezTo>
                    <a:pt x="653" y="254"/>
                    <a:pt x="654" y="254"/>
                    <a:pt x="654" y="254"/>
                  </a:cubicBezTo>
                  <a:cubicBezTo>
                    <a:pt x="655" y="253"/>
                    <a:pt x="656" y="253"/>
                    <a:pt x="657" y="253"/>
                  </a:cubicBezTo>
                  <a:cubicBezTo>
                    <a:pt x="658" y="253"/>
                    <a:pt x="660" y="253"/>
                    <a:pt x="661" y="254"/>
                  </a:cubicBezTo>
                  <a:cubicBezTo>
                    <a:pt x="661" y="254"/>
                    <a:pt x="662" y="255"/>
                    <a:pt x="662" y="255"/>
                  </a:cubicBezTo>
                  <a:cubicBezTo>
                    <a:pt x="663" y="255"/>
                    <a:pt x="664" y="255"/>
                    <a:pt x="665" y="255"/>
                  </a:cubicBezTo>
                  <a:cubicBezTo>
                    <a:pt x="666" y="255"/>
                    <a:pt x="667" y="255"/>
                    <a:pt x="668" y="255"/>
                  </a:cubicBezTo>
                  <a:cubicBezTo>
                    <a:pt x="668" y="255"/>
                    <a:pt x="668" y="255"/>
                    <a:pt x="668" y="255"/>
                  </a:cubicBezTo>
                  <a:cubicBezTo>
                    <a:pt x="668" y="254"/>
                    <a:pt x="669" y="253"/>
                    <a:pt x="670" y="253"/>
                  </a:cubicBezTo>
                  <a:cubicBezTo>
                    <a:pt x="671" y="253"/>
                    <a:pt x="672" y="253"/>
                    <a:pt x="672" y="254"/>
                  </a:cubicBezTo>
                  <a:cubicBezTo>
                    <a:pt x="672" y="254"/>
                    <a:pt x="672" y="254"/>
                    <a:pt x="672" y="254"/>
                  </a:cubicBezTo>
                  <a:cubicBezTo>
                    <a:pt x="673" y="254"/>
                    <a:pt x="674" y="254"/>
                    <a:pt x="674" y="254"/>
                  </a:cubicBezTo>
                  <a:cubicBezTo>
                    <a:pt x="674" y="255"/>
                    <a:pt x="674" y="255"/>
                    <a:pt x="675" y="256"/>
                  </a:cubicBezTo>
                  <a:cubicBezTo>
                    <a:pt x="675" y="256"/>
                    <a:pt x="676" y="256"/>
                    <a:pt x="676" y="256"/>
                  </a:cubicBezTo>
                  <a:cubicBezTo>
                    <a:pt x="677" y="255"/>
                    <a:pt x="678" y="256"/>
                    <a:pt x="677" y="257"/>
                  </a:cubicBezTo>
                  <a:cubicBezTo>
                    <a:pt x="677" y="258"/>
                    <a:pt x="676" y="258"/>
                    <a:pt x="676" y="259"/>
                  </a:cubicBezTo>
                  <a:cubicBezTo>
                    <a:pt x="676" y="259"/>
                    <a:pt x="676" y="259"/>
                    <a:pt x="676" y="259"/>
                  </a:cubicBezTo>
                  <a:cubicBezTo>
                    <a:pt x="677" y="259"/>
                    <a:pt x="677" y="259"/>
                    <a:pt x="678" y="259"/>
                  </a:cubicBezTo>
                  <a:cubicBezTo>
                    <a:pt x="679" y="259"/>
                    <a:pt x="680" y="259"/>
                    <a:pt x="680" y="259"/>
                  </a:cubicBezTo>
                  <a:cubicBezTo>
                    <a:pt x="681" y="259"/>
                    <a:pt x="681" y="260"/>
                    <a:pt x="682" y="260"/>
                  </a:cubicBezTo>
                  <a:cubicBezTo>
                    <a:pt x="682" y="260"/>
                    <a:pt x="683" y="260"/>
                    <a:pt x="683" y="260"/>
                  </a:cubicBezTo>
                  <a:cubicBezTo>
                    <a:pt x="684" y="260"/>
                    <a:pt x="684" y="259"/>
                    <a:pt x="684" y="258"/>
                  </a:cubicBezTo>
                  <a:cubicBezTo>
                    <a:pt x="685" y="258"/>
                    <a:pt x="686" y="258"/>
                    <a:pt x="687" y="259"/>
                  </a:cubicBezTo>
                  <a:cubicBezTo>
                    <a:pt x="687" y="259"/>
                    <a:pt x="687" y="259"/>
                    <a:pt x="687" y="259"/>
                  </a:cubicBezTo>
                  <a:cubicBezTo>
                    <a:pt x="689" y="260"/>
                    <a:pt x="690" y="260"/>
                    <a:pt x="690" y="258"/>
                  </a:cubicBezTo>
                  <a:cubicBezTo>
                    <a:pt x="690" y="258"/>
                    <a:pt x="689" y="257"/>
                    <a:pt x="689" y="257"/>
                  </a:cubicBezTo>
                  <a:cubicBezTo>
                    <a:pt x="687" y="257"/>
                    <a:pt x="687" y="256"/>
                    <a:pt x="688" y="255"/>
                  </a:cubicBezTo>
                  <a:cubicBezTo>
                    <a:pt x="688" y="255"/>
                    <a:pt x="688" y="255"/>
                    <a:pt x="688" y="255"/>
                  </a:cubicBezTo>
                  <a:cubicBezTo>
                    <a:pt x="689" y="255"/>
                    <a:pt x="689" y="256"/>
                    <a:pt x="689" y="256"/>
                  </a:cubicBezTo>
                  <a:cubicBezTo>
                    <a:pt x="689" y="257"/>
                    <a:pt x="690" y="257"/>
                    <a:pt x="690" y="257"/>
                  </a:cubicBezTo>
                  <a:cubicBezTo>
                    <a:pt x="691" y="257"/>
                    <a:pt x="691" y="257"/>
                    <a:pt x="692" y="258"/>
                  </a:cubicBezTo>
                  <a:cubicBezTo>
                    <a:pt x="692" y="259"/>
                    <a:pt x="694" y="259"/>
                    <a:pt x="694" y="259"/>
                  </a:cubicBezTo>
                  <a:cubicBezTo>
                    <a:pt x="695" y="260"/>
                    <a:pt x="697" y="260"/>
                    <a:pt x="698" y="260"/>
                  </a:cubicBezTo>
                  <a:cubicBezTo>
                    <a:pt x="698" y="260"/>
                    <a:pt x="698" y="260"/>
                    <a:pt x="698" y="259"/>
                  </a:cubicBezTo>
                  <a:cubicBezTo>
                    <a:pt x="698" y="259"/>
                    <a:pt x="697" y="259"/>
                    <a:pt x="697" y="259"/>
                  </a:cubicBezTo>
                  <a:cubicBezTo>
                    <a:pt x="697" y="258"/>
                    <a:pt x="696" y="258"/>
                    <a:pt x="696" y="258"/>
                  </a:cubicBezTo>
                  <a:cubicBezTo>
                    <a:pt x="695" y="257"/>
                    <a:pt x="694" y="257"/>
                    <a:pt x="694" y="257"/>
                  </a:cubicBezTo>
                  <a:cubicBezTo>
                    <a:pt x="692" y="257"/>
                    <a:pt x="692" y="256"/>
                    <a:pt x="692" y="255"/>
                  </a:cubicBezTo>
                  <a:cubicBezTo>
                    <a:pt x="691" y="253"/>
                    <a:pt x="694" y="254"/>
                    <a:pt x="695" y="253"/>
                  </a:cubicBezTo>
                  <a:cubicBezTo>
                    <a:pt x="695" y="253"/>
                    <a:pt x="695" y="253"/>
                    <a:pt x="695" y="253"/>
                  </a:cubicBezTo>
                  <a:cubicBezTo>
                    <a:pt x="695" y="252"/>
                    <a:pt x="695" y="252"/>
                    <a:pt x="694" y="251"/>
                  </a:cubicBezTo>
                  <a:cubicBezTo>
                    <a:pt x="693" y="251"/>
                    <a:pt x="693" y="251"/>
                    <a:pt x="692" y="251"/>
                  </a:cubicBezTo>
                  <a:cubicBezTo>
                    <a:pt x="692" y="251"/>
                    <a:pt x="690" y="254"/>
                    <a:pt x="689" y="252"/>
                  </a:cubicBezTo>
                  <a:cubicBezTo>
                    <a:pt x="689" y="250"/>
                    <a:pt x="690" y="250"/>
                    <a:pt x="691" y="249"/>
                  </a:cubicBezTo>
                  <a:cubicBezTo>
                    <a:pt x="692" y="248"/>
                    <a:pt x="692" y="246"/>
                    <a:pt x="694" y="246"/>
                  </a:cubicBezTo>
                  <a:cubicBezTo>
                    <a:pt x="695" y="246"/>
                    <a:pt x="695" y="246"/>
                    <a:pt x="695" y="246"/>
                  </a:cubicBezTo>
                  <a:cubicBezTo>
                    <a:pt x="695" y="246"/>
                    <a:pt x="695" y="246"/>
                    <a:pt x="695" y="246"/>
                  </a:cubicBezTo>
                  <a:cubicBezTo>
                    <a:pt x="695" y="246"/>
                    <a:pt x="695" y="246"/>
                    <a:pt x="695" y="246"/>
                  </a:cubicBezTo>
                  <a:cubicBezTo>
                    <a:pt x="695" y="246"/>
                    <a:pt x="695" y="246"/>
                    <a:pt x="695" y="246"/>
                  </a:cubicBezTo>
                  <a:cubicBezTo>
                    <a:pt x="695" y="246"/>
                    <a:pt x="695" y="246"/>
                    <a:pt x="695" y="246"/>
                  </a:cubicBezTo>
                  <a:cubicBezTo>
                    <a:pt x="696" y="246"/>
                    <a:pt x="696" y="245"/>
                    <a:pt x="697" y="245"/>
                  </a:cubicBezTo>
                  <a:cubicBezTo>
                    <a:pt x="699" y="244"/>
                    <a:pt x="701" y="244"/>
                    <a:pt x="702" y="244"/>
                  </a:cubicBezTo>
                  <a:cubicBezTo>
                    <a:pt x="703" y="244"/>
                    <a:pt x="703" y="244"/>
                    <a:pt x="703" y="244"/>
                  </a:cubicBezTo>
                  <a:cubicBezTo>
                    <a:pt x="703" y="244"/>
                    <a:pt x="704" y="244"/>
                    <a:pt x="704" y="244"/>
                  </a:cubicBezTo>
                  <a:cubicBezTo>
                    <a:pt x="705" y="244"/>
                    <a:pt x="705" y="244"/>
                    <a:pt x="705" y="244"/>
                  </a:cubicBezTo>
                  <a:cubicBezTo>
                    <a:pt x="705" y="244"/>
                    <a:pt x="705" y="244"/>
                    <a:pt x="705" y="244"/>
                  </a:cubicBezTo>
                  <a:cubicBezTo>
                    <a:pt x="706" y="245"/>
                    <a:pt x="706" y="245"/>
                    <a:pt x="707" y="244"/>
                  </a:cubicBezTo>
                  <a:cubicBezTo>
                    <a:pt x="707" y="244"/>
                    <a:pt x="707" y="244"/>
                    <a:pt x="707" y="244"/>
                  </a:cubicBezTo>
                  <a:cubicBezTo>
                    <a:pt x="707" y="243"/>
                    <a:pt x="707" y="242"/>
                    <a:pt x="707" y="242"/>
                  </a:cubicBezTo>
                  <a:cubicBezTo>
                    <a:pt x="708" y="242"/>
                    <a:pt x="709" y="241"/>
                    <a:pt x="709" y="242"/>
                  </a:cubicBezTo>
                  <a:cubicBezTo>
                    <a:pt x="709" y="242"/>
                    <a:pt x="710" y="243"/>
                    <a:pt x="709" y="244"/>
                  </a:cubicBezTo>
                  <a:cubicBezTo>
                    <a:pt x="709" y="244"/>
                    <a:pt x="709" y="244"/>
                    <a:pt x="709" y="245"/>
                  </a:cubicBezTo>
                  <a:cubicBezTo>
                    <a:pt x="709" y="245"/>
                    <a:pt x="709" y="245"/>
                    <a:pt x="709" y="245"/>
                  </a:cubicBezTo>
                  <a:cubicBezTo>
                    <a:pt x="710" y="245"/>
                    <a:pt x="712" y="245"/>
                    <a:pt x="712" y="245"/>
                  </a:cubicBezTo>
                  <a:cubicBezTo>
                    <a:pt x="712" y="245"/>
                    <a:pt x="712" y="245"/>
                    <a:pt x="712" y="245"/>
                  </a:cubicBezTo>
                  <a:cubicBezTo>
                    <a:pt x="713" y="245"/>
                    <a:pt x="713" y="244"/>
                    <a:pt x="714" y="244"/>
                  </a:cubicBezTo>
                  <a:cubicBezTo>
                    <a:pt x="714" y="244"/>
                    <a:pt x="715" y="244"/>
                    <a:pt x="715" y="244"/>
                  </a:cubicBezTo>
                  <a:cubicBezTo>
                    <a:pt x="716" y="244"/>
                    <a:pt x="716" y="244"/>
                    <a:pt x="716" y="244"/>
                  </a:cubicBezTo>
                  <a:cubicBezTo>
                    <a:pt x="716" y="244"/>
                    <a:pt x="716" y="245"/>
                    <a:pt x="716" y="245"/>
                  </a:cubicBezTo>
                  <a:cubicBezTo>
                    <a:pt x="717" y="244"/>
                    <a:pt x="717" y="244"/>
                    <a:pt x="718" y="244"/>
                  </a:cubicBezTo>
                  <a:cubicBezTo>
                    <a:pt x="719" y="244"/>
                    <a:pt x="720" y="245"/>
                    <a:pt x="720" y="245"/>
                  </a:cubicBezTo>
                  <a:cubicBezTo>
                    <a:pt x="721" y="245"/>
                    <a:pt x="721" y="245"/>
                    <a:pt x="722" y="244"/>
                  </a:cubicBezTo>
                  <a:cubicBezTo>
                    <a:pt x="723" y="243"/>
                    <a:pt x="725" y="242"/>
                    <a:pt x="726" y="244"/>
                  </a:cubicBezTo>
                  <a:cubicBezTo>
                    <a:pt x="726" y="244"/>
                    <a:pt x="726" y="244"/>
                    <a:pt x="726" y="244"/>
                  </a:cubicBezTo>
                  <a:cubicBezTo>
                    <a:pt x="727" y="244"/>
                    <a:pt x="728" y="245"/>
                    <a:pt x="728" y="245"/>
                  </a:cubicBezTo>
                  <a:cubicBezTo>
                    <a:pt x="729" y="245"/>
                    <a:pt x="729" y="246"/>
                    <a:pt x="730" y="246"/>
                  </a:cubicBezTo>
                  <a:cubicBezTo>
                    <a:pt x="730" y="246"/>
                    <a:pt x="730" y="246"/>
                    <a:pt x="730" y="246"/>
                  </a:cubicBezTo>
                  <a:cubicBezTo>
                    <a:pt x="731" y="245"/>
                    <a:pt x="730" y="245"/>
                    <a:pt x="732" y="245"/>
                  </a:cubicBezTo>
                  <a:cubicBezTo>
                    <a:pt x="732" y="246"/>
                    <a:pt x="733" y="246"/>
                    <a:pt x="733" y="247"/>
                  </a:cubicBezTo>
                  <a:cubicBezTo>
                    <a:pt x="733" y="247"/>
                    <a:pt x="733" y="248"/>
                    <a:pt x="734" y="248"/>
                  </a:cubicBezTo>
                  <a:cubicBezTo>
                    <a:pt x="734" y="248"/>
                    <a:pt x="734" y="248"/>
                    <a:pt x="735" y="248"/>
                  </a:cubicBezTo>
                  <a:cubicBezTo>
                    <a:pt x="735" y="249"/>
                    <a:pt x="735" y="249"/>
                    <a:pt x="736" y="249"/>
                  </a:cubicBezTo>
                  <a:cubicBezTo>
                    <a:pt x="736" y="249"/>
                    <a:pt x="736" y="249"/>
                    <a:pt x="736" y="249"/>
                  </a:cubicBezTo>
                  <a:cubicBezTo>
                    <a:pt x="737" y="249"/>
                    <a:pt x="737" y="250"/>
                    <a:pt x="737" y="250"/>
                  </a:cubicBezTo>
                  <a:cubicBezTo>
                    <a:pt x="737" y="250"/>
                    <a:pt x="737" y="251"/>
                    <a:pt x="737" y="251"/>
                  </a:cubicBezTo>
                  <a:cubicBezTo>
                    <a:pt x="737" y="251"/>
                    <a:pt x="738" y="251"/>
                    <a:pt x="739" y="251"/>
                  </a:cubicBezTo>
                  <a:cubicBezTo>
                    <a:pt x="739" y="251"/>
                    <a:pt x="739" y="251"/>
                    <a:pt x="739" y="250"/>
                  </a:cubicBezTo>
                  <a:cubicBezTo>
                    <a:pt x="739" y="250"/>
                    <a:pt x="740" y="250"/>
                    <a:pt x="740" y="250"/>
                  </a:cubicBezTo>
                  <a:cubicBezTo>
                    <a:pt x="741" y="250"/>
                    <a:pt x="742" y="248"/>
                    <a:pt x="743" y="248"/>
                  </a:cubicBezTo>
                  <a:cubicBezTo>
                    <a:pt x="743" y="247"/>
                    <a:pt x="743" y="247"/>
                    <a:pt x="744" y="247"/>
                  </a:cubicBezTo>
                  <a:cubicBezTo>
                    <a:pt x="744" y="247"/>
                    <a:pt x="745" y="247"/>
                    <a:pt x="745" y="247"/>
                  </a:cubicBezTo>
                  <a:cubicBezTo>
                    <a:pt x="745" y="247"/>
                    <a:pt x="746" y="247"/>
                    <a:pt x="746" y="247"/>
                  </a:cubicBezTo>
                  <a:cubicBezTo>
                    <a:pt x="747" y="247"/>
                    <a:pt x="748" y="247"/>
                    <a:pt x="749" y="247"/>
                  </a:cubicBezTo>
                  <a:cubicBezTo>
                    <a:pt x="750" y="248"/>
                    <a:pt x="750" y="249"/>
                    <a:pt x="750" y="250"/>
                  </a:cubicBezTo>
                  <a:cubicBezTo>
                    <a:pt x="751" y="250"/>
                    <a:pt x="752" y="250"/>
                    <a:pt x="753" y="251"/>
                  </a:cubicBezTo>
                  <a:cubicBezTo>
                    <a:pt x="754" y="251"/>
                    <a:pt x="754" y="252"/>
                    <a:pt x="754" y="253"/>
                  </a:cubicBezTo>
                  <a:cubicBezTo>
                    <a:pt x="754" y="253"/>
                    <a:pt x="754" y="253"/>
                    <a:pt x="754" y="253"/>
                  </a:cubicBezTo>
                  <a:cubicBezTo>
                    <a:pt x="754" y="254"/>
                    <a:pt x="755" y="254"/>
                    <a:pt x="756" y="254"/>
                  </a:cubicBezTo>
                  <a:cubicBezTo>
                    <a:pt x="757" y="254"/>
                    <a:pt x="757" y="255"/>
                    <a:pt x="757" y="256"/>
                  </a:cubicBezTo>
                  <a:cubicBezTo>
                    <a:pt x="757" y="256"/>
                    <a:pt x="758" y="257"/>
                    <a:pt x="759" y="257"/>
                  </a:cubicBezTo>
                  <a:cubicBezTo>
                    <a:pt x="760" y="257"/>
                    <a:pt x="760" y="258"/>
                    <a:pt x="760" y="259"/>
                  </a:cubicBezTo>
                  <a:cubicBezTo>
                    <a:pt x="760" y="259"/>
                    <a:pt x="760" y="260"/>
                    <a:pt x="759" y="260"/>
                  </a:cubicBezTo>
                  <a:cubicBezTo>
                    <a:pt x="759" y="261"/>
                    <a:pt x="760" y="263"/>
                    <a:pt x="760" y="264"/>
                  </a:cubicBezTo>
                  <a:cubicBezTo>
                    <a:pt x="760" y="265"/>
                    <a:pt x="759" y="266"/>
                    <a:pt x="758" y="267"/>
                  </a:cubicBezTo>
                  <a:cubicBezTo>
                    <a:pt x="758" y="267"/>
                    <a:pt x="757" y="268"/>
                    <a:pt x="757" y="269"/>
                  </a:cubicBezTo>
                  <a:cubicBezTo>
                    <a:pt x="757" y="269"/>
                    <a:pt x="757" y="270"/>
                    <a:pt x="757" y="270"/>
                  </a:cubicBezTo>
                  <a:cubicBezTo>
                    <a:pt x="757" y="271"/>
                    <a:pt x="758" y="271"/>
                    <a:pt x="758" y="272"/>
                  </a:cubicBezTo>
                  <a:cubicBezTo>
                    <a:pt x="758" y="272"/>
                    <a:pt x="758" y="272"/>
                    <a:pt x="758" y="272"/>
                  </a:cubicBezTo>
                  <a:cubicBezTo>
                    <a:pt x="759" y="272"/>
                    <a:pt x="759" y="272"/>
                    <a:pt x="759" y="271"/>
                  </a:cubicBezTo>
                  <a:cubicBezTo>
                    <a:pt x="759" y="271"/>
                    <a:pt x="759" y="270"/>
                    <a:pt x="759" y="270"/>
                  </a:cubicBezTo>
                  <a:cubicBezTo>
                    <a:pt x="759" y="270"/>
                    <a:pt x="761" y="268"/>
                    <a:pt x="761" y="269"/>
                  </a:cubicBezTo>
                  <a:cubicBezTo>
                    <a:pt x="761" y="269"/>
                    <a:pt x="761" y="269"/>
                    <a:pt x="761" y="269"/>
                  </a:cubicBezTo>
                  <a:cubicBezTo>
                    <a:pt x="762" y="269"/>
                    <a:pt x="762" y="270"/>
                    <a:pt x="761" y="270"/>
                  </a:cubicBezTo>
                  <a:cubicBezTo>
                    <a:pt x="761" y="270"/>
                    <a:pt x="761" y="271"/>
                    <a:pt x="761" y="271"/>
                  </a:cubicBezTo>
                  <a:cubicBezTo>
                    <a:pt x="761" y="272"/>
                    <a:pt x="761" y="273"/>
                    <a:pt x="761" y="273"/>
                  </a:cubicBezTo>
                  <a:cubicBezTo>
                    <a:pt x="761" y="274"/>
                    <a:pt x="761" y="275"/>
                    <a:pt x="761" y="275"/>
                  </a:cubicBezTo>
                  <a:cubicBezTo>
                    <a:pt x="762" y="276"/>
                    <a:pt x="762" y="277"/>
                    <a:pt x="762" y="278"/>
                  </a:cubicBezTo>
                  <a:cubicBezTo>
                    <a:pt x="763" y="279"/>
                    <a:pt x="763" y="279"/>
                    <a:pt x="764" y="279"/>
                  </a:cubicBezTo>
                  <a:cubicBezTo>
                    <a:pt x="765" y="279"/>
                    <a:pt x="767" y="278"/>
                    <a:pt x="767" y="279"/>
                  </a:cubicBezTo>
                  <a:cubicBezTo>
                    <a:pt x="768" y="280"/>
                    <a:pt x="766" y="281"/>
                    <a:pt x="766" y="282"/>
                  </a:cubicBezTo>
                  <a:cubicBezTo>
                    <a:pt x="766" y="282"/>
                    <a:pt x="767" y="283"/>
                    <a:pt x="766" y="283"/>
                  </a:cubicBezTo>
                  <a:cubicBezTo>
                    <a:pt x="766" y="283"/>
                    <a:pt x="766" y="283"/>
                    <a:pt x="766" y="283"/>
                  </a:cubicBezTo>
                  <a:cubicBezTo>
                    <a:pt x="766" y="284"/>
                    <a:pt x="766" y="284"/>
                    <a:pt x="767" y="284"/>
                  </a:cubicBezTo>
                  <a:cubicBezTo>
                    <a:pt x="768" y="284"/>
                    <a:pt x="768" y="284"/>
                    <a:pt x="768" y="286"/>
                  </a:cubicBezTo>
                  <a:cubicBezTo>
                    <a:pt x="768" y="286"/>
                    <a:pt x="768" y="287"/>
                    <a:pt x="768" y="287"/>
                  </a:cubicBezTo>
                  <a:cubicBezTo>
                    <a:pt x="769" y="287"/>
                    <a:pt x="769" y="287"/>
                    <a:pt x="769" y="288"/>
                  </a:cubicBezTo>
                  <a:cubicBezTo>
                    <a:pt x="769" y="288"/>
                    <a:pt x="769" y="289"/>
                    <a:pt x="770" y="289"/>
                  </a:cubicBezTo>
                  <a:cubicBezTo>
                    <a:pt x="770" y="290"/>
                    <a:pt x="770" y="290"/>
                    <a:pt x="771" y="290"/>
                  </a:cubicBezTo>
                  <a:cubicBezTo>
                    <a:pt x="772" y="289"/>
                    <a:pt x="772" y="292"/>
                    <a:pt x="773" y="293"/>
                  </a:cubicBezTo>
                  <a:cubicBezTo>
                    <a:pt x="773" y="293"/>
                    <a:pt x="774" y="294"/>
                    <a:pt x="774" y="294"/>
                  </a:cubicBezTo>
                  <a:cubicBezTo>
                    <a:pt x="774" y="295"/>
                    <a:pt x="774" y="295"/>
                    <a:pt x="775" y="295"/>
                  </a:cubicBezTo>
                  <a:cubicBezTo>
                    <a:pt x="775" y="295"/>
                    <a:pt x="775" y="296"/>
                    <a:pt x="776" y="296"/>
                  </a:cubicBezTo>
                  <a:cubicBezTo>
                    <a:pt x="776" y="296"/>
                    <a:pt x="776" y="296"/>
                    <a:pt x="776" y="296"/>
                  </a:cubicBezTo>
                  <a:cubicBezTo>
                    <a:pt x="777" y="296"/>
                    <a:pt x="778" y="296"/>
                    <a:pt x="779" y="296"/>
                  </a:cubicBezTo>
                  <a:cubicBezTo>
                    <a:pt x="779" y="296"/>
                    <a:pt x="780" y="297"/>
                    <a:pt x="780" y="297"/>
                  </a:cubicBezTo>
                  <a:cubicBezTo>
                    <a:pt x="781" y="296"/>
                    <a:pt x="781" y="296"/>
                    <a:pt x="782" y="296"/>
                  </a:cubicBezTo>
                  <a:cubicBezTo>
                    <a:pt x="782" y="296"/>
                    <a:pt x="782" y="296"/>
                    <a:pt x="782" y="296"/>
                  </a:cubicBezTo>
                  <a:cubicBezTo>
                    <a:pt x="782" y="294"/>
                    <a:pt x="782" y="293"/>
                    <a:pt x="782" y="293"/>
                  </a:cubicBezTo>
                  <a:cubicBezTo>
                    <a:pt x="783" y="292"/>
                    <a:pt x="783" y="292"/>
                    <a:pt x="783" y="291"/>
                  </a:cubicBezTo>
                  <a:cubicBezTo>
                    <a:pt x="783" y="291"/>
                    <a:pt x="784" y="290"/>
                    <a:pt x="784" y="289"/>
                  </a:cubicBezTo>
                  <a:cubicBezTo>
                    <a:pt x="784" y="289"/>
                    <a:pt x="784" y="288"/>
                    <a:pt x="785" y="287"/>
                  </a:cubicBezTo>
                  <a:cubicBezTo>
                    <a:pt x="785" y="286"/>
                    <a:pt x="785" y="286"/>
                    <a:pt x="785" y="285"/>
                  </a:cubicBezTo>
                  <a:cubicBezTo>
                    <a:pt x="785" y="284"/>
                    <a:pt x="785" y="283"/>
                    <a:pt x="785" y="282"/>
                  </a:cubicBezTo>
                  <a:cubicBezTo>
                    <a:pt x="786" y="281"/>
                    <a:pt x="786" y="280"/>
                    <a:pt x="786" y="279"/>
                  </a:cubicBezTo>
                  <a:cubicBezTo>
                    <a:pt x="785" y="278"/>
                    <a:pt x="785" y="277"/>
                    <a:pt x="784" y="276"/>
                  </a:cubicBezTo>
                  <a:cubicBezTo>
                    <a:pt x="784" y="276"/>
                    <a:pt x="783" y="276"/>
                    <a:pt x="783" y="275"/>
                  </a:cubicBezTo>
                  <a:cubicBezTo>
                    <a:pt x="782" y="275"/>
                    <a:pt x="783" y="275"/>
                    <a:pt x="783" y="275"/>
                  </a:cubicBezTo>
                  <a:cubicBezTo>
                    <a:pt x="782" y="274"/>
                    <a:pt x="782" y="273"/>
                    <a:pt x="782" y="273"/>
                  </a:cubicBezTo>
                  <a:cubicBezTo>
                    <a:pt x="782" y="272"/>
                    <a:pt x="782" y="272"/>
                    <a:pt x="781" y="271"/>
                  </a:cubicBezTo>
                  <a:cubicBezTo>
                    <a:pt x="781" y="271"/>
                    <a:pt x="780" y="270"/>
                    <a:pt x="781" y="270"/>
                  </a:cubicBezTo>
                  <a:cubicBezTo>
                    <a:pt x="781" y="269"/>
                    <a:pt x="780" y="268"/>
                    <a:pt x="780" y="268"/>
                  </a:cubicBezTo>
                  <a:cubicBezTo>
                    <a:pt x="780" y="267"/>
                    <a:pt x="780" y="266"/>
                    <a:pt x="781" y="265"/>
                  </a:cubicBezTo>
                  <a:cubicBezTo>
                    <a:pt x="781" y="264"/>
                    <a:pt x="781" y="263"/>
                    <a:pt x="780" y="262"/>
                  </a:cubicBezTo>
                  <a:cubicBezTo>
                    <a:pt x="780" y="262"/>
                    <a:pt x="780" y="261"/>
                    <a:pt x="779" y="261"/>
                  </a:cubicBezTo>
                  <a:cubicBezTo>
                    <a:pt x="779" y="260"/>
                    <a:pt x="779" y="260"/>
                    <a:pt x="778" y="259"/>
                  </a:cubicBezTo>
                  <a:cubicBezTo>
                    <a:pt x="778" y="259"/>
                    <a:pt x="778" y="258"/>
                    <a:pt x="777" y="258"/>
                  </a:cubicBezTo>
                  <a:cubicBezTo>
                    <a:pt x="777" y="257"/>
                    <a:pt x="777" y="256"/>
                    <a:pt x="777" y="256"/>
                  </a:cubicBezTo>
                  <a:cubicBezTo>
                    <a:pt x="776" y="255"/>
                    <a:pt x="777" y="255"/>
                    <a:pt x="776" y="254"/>
                  </a:cubicBezTo>
                  <a:cubicBezTo>
                    <a:pt x="776" y="254"/>
                    <a:pt x="776" y="253"/>
                    <a:pt x="776" y="253"/>
                  </a:cubicBezTo>
                  <a:cubicBezTo>
                    <a:pt x="775" y="252"/>
                    <a:pt x="775" y="252"/>
                    <a:pt x="775" y="251"/>
                  </a:cubicBezTo>
                  <a:cubicBezTo>
                    <a:pt x="775" y="251"/>
                    <a:pt x="775" y="251"/>
                    <a:pt x="775" y="250"/>
                  </a:cubicBezTo>
                  <a:cubicBezTo>
                    <a:pt x="774" y="250"/>
                    <a:pt x="775" y="249"/>
                    <a:pt x="774" y="249"/>
                  </a:cubicBezTo>
                  <a:cubicBezTo>
                    <a:pt x="774" y="249"/>
                    <a:pt x="773" y="248"/>
                    <a:pt x="773" y="248"/>
                  </a:cubicBezTo>
                  <a:cubicBezTo>
                    <a:pt x="774" y="247"/>
                    <a:pt x="774" y="246"/>
                    <a:pt x="774" y="246"/>
                  </a:cubicBezTo>
                  <a:cubicBezTo>
                    <a:pt x="775" y="244"/>
                    <a:pt x="774" y="244"/>
                    <a:pt x="774" y="242"/>
                  </a:cubicBezTo>
                  <a:cubicBezTo>
                    <a:pt x="773" y="241"/>
                    <a:pt x="773" y="239"/>
                    <a:pt x="773" y="237"/>
                  </a:cubicBezTo>
                  <a:cubicBezTo>
                    <a:pt x="773" y="237"/>
                    <a:pt x="773" y="237"/>
                    <a:pt x="773" y="237"/>
                  </a:cubicBezTo>
                  <a:cubicBezTo>
                    <a:pt x="773" y="237"/>
                    <a:pt x="773" y="237"/>
                    <a:pt x="773" y="237"/>
                  </a:cubicBezTo>
                  <a:cubicBezTo>
                    <a:pt x="773" y="237"/>
                    <a:pt x="773" y="237"/>
                    <a:pt x="773" y="237"/>
                  </a:cubicBezTo>
                  <a:cubicBezTo>
                    <a:pt x="773" y="236"/>
                    <a:pt x="773" y="235"/>
                    <a:pt x="773" y="234"/>
                  </a:cubicBezTo>
                  <a:cubicBezTo>
                    <a:pt x="773" y="233"/>
                    <a:pt x="773" y="233"/>
                    <a:pt x="773" y="232"/>
                  </a:cubicBezTo>
                  <a:cubicBezTo>
                    <a:pt x="773" y="231"/>
                    <a:pt x="773" y="231"/>
                    <a:pt x="773" y="230"/>
                  </a:cubicBezTo>
                  <a:cubicBezTo>
                    <a:pt x="774" y="229"/>
                    <a:pt x="774" y="229"/>
                    <a:pt x="774" y="228"/>
                  </a:cubicBezTo>
                  <a:cubicBezTo>
                    <a:pt x="774" y="227"/>
                    <a:pt x="775" y="226"/>
                    <a:pt x="776" y="226"/>
                  </a:cubicBezTo>
                  <a:cubicBezTo>
                    <a:pt x="776" y="226"/>
                    <a:pt x="776" y="226"/>
                    <a:pt x="777" y="226"/>
                  </a:cubicBezTo>
                  <a:cubicBezTo>
                    <a:pt x="777" y="226"/>
                    <a:pt x="777" y="226"/>
                    <a:pt x="778" y="225"/>
                  </a:cubicBezTo>
                  <a:cubicBezTo>
                    <a:pt x="778" y="224"/>
                    <a:pt x="779" y="224"/>
                    <a:pt x="779" y="223"/>
                  </a:cubicBezTo>
                  <a:cubicBezTo>
                    <a:pt x="780" y="222"/>
                    <a:pt x="780" y="222"/>
                    <a:pt x="778" y="221"/>
                  </a:cubicBezTo>
                  <a:cubicBezTo>
                    <a:pt x="779" y="221"/>
                    <a:pt x="779" y="221"/>
                    <a:pt x="779" y="221"/>
                  </a:cubicBezTo>
                  <a:cubicBezTo>
                    <a:pt x="779" y="220"/>
                    <a:pt x="780" y="220"/>
                    <a:pt x="781" y="220"/>
                  </a:cubicBezTo>
                  <a:cubicBezTo>
                    <a:pt x="781" y="220"/>
                    <a:pt x="781" y="221"/>
                    <a:pt x="782" y="221"/>
                  </a:cubicBezTo>
                  <a:cubicBezTo>
                    <a:pt x="782" y="221"/>
                    <a:pt x="782" y="220"/>
                    <a:pt x="783" y="220"/>
                  </a:cubicBezTo>
                  <a:cubicBezTo>
                    <a:pt x="783" y="219"/>
                    <a:pt x="783" y="218"/>
                    <a:pt x="784" y="218"/>
                  </a:cubicBezTo>
                  <a:cubicBezTo>
                    <a:pt x="785" y="218"/>
                    <a:pt x="785" y="218"/>
                    <a:pt x="786" y="218"/>
                  </a:cubicBezTo>
                  <a:cubicBezTo>
                    <a:pt x="787" y="218"/>
                    <a:pt x="787" y="217"/>
                    <a:pt x="788" y="217"/>
                  </a:cubicBezTo>
                  <a:cubicBezTo>
                    <a:pt x="789" y="217"/>
                    <a:pt x="790" y="217"/>
                    <a:pt x="790" y="217"/>
                  </a:cubicBezTo>
                  <a:cubicBezTo>
                    <a:pt x="791" y="216"/>
                    <a:pt x="791" y="216"/>
                    <a:pt x="792" y="216"/>
                  </a:cubicBezTo>
                  <a:cubicBezTo>
                    <a:pt x="793" y="216"/>
                    <a:pt x="793" y="216"/>
                    <a:pt x="793" y="216"/>
                  </a:cubicBezTo>
                  <a:cubicBezTo>
                    <a:pt x="793" y="215"/>
                    <a:pt x="794" y="215"/>
                    <a:pt x="794" y="214"/>
                  </a:cubicBezTo>
                  <a:cubicBezTo>
                    <a:pt x="794" y="214"/>
                    <a:pt x="794" y="214"/>
                    <a:pt x="794" y="213"/>
                  </a:cubicBezTo>
                  <a:cubicBezTo>
                    <a:pt x="794" y="213"/>
                    <a:pt x="796" y="213"/>
                    <a:pt x="796" y="213"/>
                  </a:cubicBezTo>
                  <a:cubicBezTo>
                    <a:pt x="796" y="213"/>
                    <a:pt x="796" y="213"/>
                    <a:pt x="796" y="213"/>
                  </a:cubicBezTo>
                  <a:cubicBezTo>
                    <a:pt x="796" y="212"/>
                    <a:pt x="797" y="212"/>
                    <a:pt x="797" y="211"/>
                  </a:cubicBezTo>
                  <a:cubicBezTo>
                    <a:pt x="797" y="211"/>
                    <a:pt x="797" y="210"/>
                    <a:pt x="798" y="209"/>
                  </a:cubicBezTo>
                  <a:cubicBezTo>
                    <a:pt x="798" y="207"/>
                    <a:pt x="800" y="206"/>
                    <a:pt x="801" y="204"/>
                  </a:cubicBezTo>
                  <a:cubicBezTo>
                    <a:pt x="802" y="204"/>
                    <a:pt x="802" y="204"/>
                    <a:pt x="802" y="204"/>
                  </a:cubicBezTo>
                  <a:cubicBezTo>
                    <a:pt x="802" y="203"/>
                    <a:pt x="803" y="203"/>
                    <a:pt x="805" y="204"/>
                  </a:cubicBezTo>
                  <a:cubicBezTo>
                    <a:pt x="805" y="205"/>
                    <a:pt x="805" y="205"/>
                    <a:pt x="806" y="205"/>
                  </a:cubicBezTo>
                  <a:cubicBezTo>
                    <a:pt x="806" y="205"/>
                    <a:pt x="807" y="204"/>
                    <a:pt x="807" y="204"/>
                  </a:cubicBezTo>
                  <a:cubicBezTo>
                    <a:pt x="807" y="204"/>
                    <a:pt x="808" y="203"/>
                    <a:pt x="808" y="203"/>
                  </a:cubicBezTo>
                  <a:cubicBezTo>
                    <a:pt x="808" y="202"/>
                    <a:pt x="809" y="201"/>
                    <a:pt x="809" y="200"/>
                  </a:cubicBezTo>
                  <a:cubicBezTo>
                    <a:pt x="810" y="199"/>
                    <a:pt x="811" y="199"/>
                    <a:pt x="811" y="198"/>
                  </a:cubicBezTo>
                  <a:cubicBezTo>
                    <a:pt x="812" y="197"/>
                    <a:pt x="813" y="197"/>
                    <a:pt x="814" y="196"/>
                  </a:cubicBezTo>
                  <a:cubicBezTo>
                    <a:pt x="815" y="196"/>
                    <a:pt x="815" y="195"/>
                    <a:pt x="816" y="195"/>
                  </a:cubicBezTo>
                  <a:cubicBezTo>
                    <a:pt x="817" y="194"/>
                    <a:pt x="817" y="194"/>
                    <a:pt x="818" y="194"/>
                  </a:cubicBezTo>
                  <a:cubicBezTo>
                    <a:pt x="818" y="194"/>
                    <a:pt x="818" y="194"/>
                    <a:pt x="818" y="194"/>
                  </a:cubicBezTo>
                  <a:cubicBezTo>
                    <a:pt x="819" y="194"/>
                    <a:pt x="819" y="194"/>
                    <a:pt x="819" y="194"/>
                  </a:cubicBezTo>
                  <a:cubicBezTo>
                    <a:pt x="820" y="194"/>
                    <a:pt x="821" y="194"/>
                    <a:pt x="821" y="194"/>
                  </a:cubicBezTo>
                  <a:cubicBezTo>
                    <a:pt x="823" y="194"/>
                    <a:pt x="823" y="193"/>
                    <a:pt x="823" y="192"/>
                  </a:cubicBezTo>
                  <a:cubicBezTo>
                    <a:pt x="823" y="192"/>
                    <a:pt x="823" y="192"/>
                    <a:pt x="823" y="192"/>
                  </a:cubicBezTo>
                  <a:cubicBezTo>
                    <a:pt x="821" y="192"/>
                    <a:pt x="820" y="194"/>
                    <a:pt x="819" y="194"/>
                  </a:cubicBezTo>
                  <a:cubicBezTo>
                    <a:pt x="819" y="194"/>
                    <a:pt x="818" y="194"/>
                    <a:pt x="818" y="193"/>
                  </a:cubicBezTo>
                  <a:cubicBezTo>
                    <a:pt x="818" y="193"/>
                    <a:pt x="818" y="193"/>
                    <a:pt x="818" y="193"/>
                  </a:cubicBezTo>
                  <a:cubicBezTo>
                    <a:pt x="817" y="193"/>
                    <a:pt x="816" y="192"/>
                    <a:pt x="816" y="192"/>
                  </a:cubicBezTo>
                  <a:cubicBezTo>
                    <a:pt x="817" y="191"/>
                    <a:pt x="818" y="191"/>
                    <a:pt x="819" y="191"/>
                  </a:cubicBezTo>
                  <a:cubicBezTo>
                    <a:pt x="820" y="191"/>
                    <a:pt x="820" y="191"/>
                    <a:pt x="821" y="190"/>
                  </a:cubicBezTo>
                  <a:cubicBezTo>
                    <a:pt x="821" y="189"/>
                    <a:pt x="821" y="189"/>
                    <a:pt x="820" y="188"/>
                  </a:cubicBezTo>
                  <a:cubicBezTo>
                    <a:pt x="819" y="188"/>
                    <a:pt x="819" y="188"/>
                    <a:pt x="818" y="188"/>
                  </a:cubicBezTo>
                  <a:cubicBezTo>
                    <a:pt x="818" y="187"/>
                    <a:pt x="818" y="187"/>
                    <a:pt x="819" y="187"/>
                  </a:cubicBezTo>
                  <a:cubicBezTo>
                    <a:pt x="819" y="187"/>
                    <a:pt x="819" y="187"/>
                    <a:pt x="820" y="187"/>
                  </a:cubicBezTo>
                  <a:cubicBezTo>
                    <a:pt x="820" y="187"/>
                    <a:pt x="821" y="187"/>
                    <a:pt x="821" y="187"/>
                  </a:cubicBezTo>
                  <a:cubicBezTo>
                    <a:pt x="822" y="186"/>
                    <a:pt x="823" y="186"/>
                    <a:pt x="823" y="187"/>
                  </a:cubicBezTo>
                  <a:cubicBezTo>
                    <a:pt x="823" y="187"/>
                    <a:pt x="823" y="187"/>
                    <a:pt x="823" y="187"/>
                  </a:cubicBezTo>
                  <a:cubicBezTo>
                    <a:pt x="824" y="188"/>
                    <a:pt x="825" y="187"/>
                    <a:pt x="826" y="188"/>
                  </a:cubicBezTo>
                  <a:cubicBezTo>
                    <a:pt x="826" y="188"/>
                    <a:pt x="826" y="187"/>
                    <a:pt x="826" y="187"/>
                  </a:cubicBezTo>
                  <a:cubicBezTo>
                    <a:pt x="827" y="187"/>
                    <a:pt x="826" y="186"/>
                    <a:pt x="827" y="186"/>
                  </a:cubicBezTo>
                  <a:cubicBezTo>
                    <a:pt x="828" y="185"/>
                    <a:pt x="829" y="185"/>
                    <a:pt x="829" y="185"/>
                  </a:cubicBezTo>
                  <a:cubicBezTo>
                    <a:pt x="830" y="184"/>
                    <a:pt x="830" y="182"/>
                    <a:pt x="829" y="181"/>
                  </a:cubicBezTo>
                  <a:cubicBezTo>
                    <a:pt x="829" y="181"/>
                    <a:pt x="829" y="181"/>
                    <a:pt x="829" y="181"/>
                  </a:cubicBezTo>
                  <a:cubicBezTo>
                    <a:pt x="828" y="181"/>
                    <a:pt x="828" y="183"/>
                    <a:pt x="827" y="183"/>
                  </a:cubicBezTo>
                  <a:cubicBezTo>
                    <a:pt x="826" y="184"/>
                    <a:pt x="827" y="182"/>
                    <a:pt x="826" y="181"/>
                  </a:cubicBezTo>
                  <a:cubicBezTo>
                    <a:pt x="826" y="181"/>
                    <a:pt x="825" y="181"/>
                    <a:pt x="825" y="181"/>
                  </a:cubicBezTo>
                  <a:cubicBezTo>
                    <a:pt x="824" y="181"/>
                    <a:pt x="824" y="182"/>
                    <a:pt x="823" y="182"/>
                  </a:cubicBezTo>
                  <a:cubicBezTo>
                    <a:pt x="822" y="182"/>
                    <a:pt x="822" y="181"/>
                    <a:pt x="821" y="182"/>
                  </a:cubicBezTo>
                  <a:cubicBezTo>
                    <a:pt x="821" y="182"/>
                    <a:pt x="821" y="182"/>
                    <a:pt x="821" y="182"/>
                  </a:cubicBezTo>
                  <a:cubicBezTo>
                    <a:pt x="820" y="183"/>
                    <a:pt x="819" y="183"/>
                    <a:pt x="819" y="182"/>
                  </a:cubicBezTo>
                  <a:cubicBezTo>
                    <a:pt x="819" y="181"/>
                    <a:pt x="819" y="181"/>
                    <a:pt x="819" y="180"/>
                  </a:cubicBezTo>
                  <a:cubicBezTo>
                    <a:pt x="819" y="180"/>
                    <a:pt x="819" y="180"/>
                    <a:pt x="819" y="179"/>
                  </a:cubicBezTo>
                  <a:cubicBezTo>
                    <a:pt x="818" y="178"/>
                    <a:pt x="820" y="178"/>
                    <a:pt x="820" y="179"/>
                  </a:cubicBezTo>
                  <a:cubicBezTo>
                    <a:pt x="820" y="179"/>
                    <a:pt x="821" y="180"/>
                    <a:pt x="822" y="180"/>
                  </a:cubicBezTo>
                  <a:cubicBezTo>
                    <a:pt x="822" y="180"/>
                    <a:pt x="822" y="180"/>
                    <a:pt x="822" y="180"/>
                  </a:cubicBezTo>
                  <a:cubicBezTo>
                    <a:pt x="823" y="179"/>
                    <a:pt x="823" y="178"/>
                    <a:pt x="824" y="178"/>
                  </a:cubicBezTo>
                  <a:cubicBezTo>
                    <a:pt x="825" y="178"/>
                    <a:pt x="826" y="178"/>
                    <a:pt x="826" y="177"/>
                  </a:cubicBezTo>
                  <a:cubicBezTo>
                    <a:pt x="827" y="177"/>
                    <a:pt x="827" y="177"/>
                    <a:pt x="827" y="177"/>
                  </a:cubicBezTo>
                  <a:cubicBezTo>
                    <a:pt x="828" y="176"/>
                    <a:pt x="827" y="176"/>
                    <a:pt x="827" y="175"/>
                  </a:cubicBezTo>
                  <a:cubicBezTo>
                    <a:pt x="826" y="174"/>
                    <a:pt x="828" y="174"/>
                    <a:pt x="828" y="173"/>
                  </a:cubicBezTo>
                  <a:cubicBezTo>
                    <a:pt x="828" y="173"/>
                    <a:pt x="828" y="172"/>
                    <a:pt x="827" y="172"/>
                  </a:cubicBezTo>
                  <a:cubicBezTo>
                    <a:pt x="827" y="172"/>
                    <a:pt x="827" y="172"/>
                    <a:pt x="827" y="172"/>
                  </a:cubicBezTo>
                  <a:cubicBezTo>
                    <a:pt x="827" y="171"/>
                    <a:pt x="827" y="171"/>
                    <a:pt x="828" y="171"/>
                  </a:cubicBezTo>
                  <a:cubicBezTo>
                    <a:pt x="828" y="170"/>
                    <a:pt x="828" y="170"/>
                    <a:pt x="828" y="170"/>
                  </a:cubicBezTo>
                  <a:cubicBezTo>
                    <a:pt x="827" y="169"/>
                    <a:pt x="826" y="169"/>
                    <a:pt x="826" y="169"/>
                  </a:cubicBezTo>
                  <a:cubicBezTo>
                    <a:pt x="825" y="169"/>
                    <a:pt x="824" y="170"/>
                    <a:pt x="823" y="169"/>
                  </a:cubicBezTo>
                  <a:cubicBezTo>
                    <a:pt x="822" y="169"/>
                    <a:pt x="823" y="168"/>
                    <a:pt x="822" y="168"/>
                  </a:cubicBezTo>
                  <a:cubicBezTo>
                    <a:pt x="822" y="167"/>
                    <a:pt x="821" y="167"/>
                    <a:pt x="820" y="167"/>
                  </a:cubicBezTo>
                  <a:cubicBezTo>
                    <a:pt x="819" y="167"/>
                    <a:pt x="818" y="165"/>
                    <a:pt x="817" y="164"/>
                  </a:cubicBezTo>
                  <a:cubicBezTo>
                    <a:pt x="817" y="164"/>
                    <a:pt x="817" y="164"/>
                    <a:pt x="817" y="164"/>
                  </a:cubicBezTo>
                  <a:cubicBezTo>
                    <a:pt x="817" y="164"/>
                    <a:pt x="818" y="164"/>
                    <a:pt x="818" y="164"/>
                  </a:cubicBezTo>
                  <a:cubicBezTo>
                    <a:pt x="819" y="164"/>
                    <a:pt x="819" y="165"/>
                    <a:pt x="820" y="165"/>
                  </a:cubicBezTo>
                  <a:cubicBezTo>
                    <a:pt x="820" y="166"/>
                    <a:pt x="822" y="165"/>
                    <a:pt x="822" y="166"/>
                  </a:cubicBezTo>
                  <a:cubicBezTo>
                    <a:pt x="822" y="166"/>
                    <a:pt x="822" y="167"/>
                    <a:pt x="823" y="167"/>
                  </a:cubicBezTo>
                  <a:cubicBezTo>
                    <a:pt x="823" y="167"/>
                    <a:pt x="824" y="167"/>
                    <a:pt x="824" y="167"/>
                  </a:cubicBezTo>
                  <a:cubicBezTo>
                    <a:pt x="825" y="166"/>
                    <a:pt x="823" y="165"/>
                    <a:pt x="822" y="164"/>
                  </a:cubicBezTo>
                  <a:cubicBezTo>
                    <a:pt x="823" y="164"/>
                    <a:pt x="824" y="165"/>
                    <a:pt x="824" y="163"/>
                  </a:cubicBezTo>
                  <a:cubicBezTo>
                    <a:pt x="824" y="162"/>
                    <a:pt x="824" y="162"/>
                    <a:pt x="823" y="162"/>
                  </a:cubicBezTo>
                  <a:cubicBezTo>
                    <a:pt x="822" y="162"/>
                    <a:pt x="822" y="162"/>
                    <a:pt x="822" y="162"/>
                  </a:cubicBezTo>
                  <a:cubicBezTo>
                    <a:pt x="821" y="161"/>
                    <a:pt x="821" y="161"/>
                    <a:pt x="821" y="160"/>
                  </a:cubicBezTo>
                  <a:cubicBezTo>
                    <a:pt x="821" y="160"/>
                    <a:pt x="821" y="160"/>
                    <a:pt x="821" y="159"/>
                  </a:cubicBezTo>
                  <a:cubicBezTo>
                    <a:pt x="821" y="159"/>
                    <a:pt x="821" y="159"/>
                    <a:pt x="821" y="159"/>
                  </a:cubicBezTo>
                  <a:cubicBezTo>
                    <a:pt x="821" y="158"/>
                    <a:pt x="821" y="158"/>
                    <a:pt x="822" y="159"/>
                  </a:cubicBezTo>
                  <a:cubicBezTo>
                    <a:pt x="822" y="160"/>
                    <a:pt x="823" y="161"/>
                    <a:pt x="824" y="160"/>
                  </a:cubicBezTo>
                  <a:cubicBezTo>
                    <a:pt x="825" y="160"/>
                    <a:pt x="825" y="160"/>
                    <a:pt x="825" y="160"/>
                  </a:cubicBezTo>
                  <a:cubicBezTo>
                    <a:pt x="825" y="159"/>
                    <a:pt x="825" y="158"/>
                    <a:pt x="824" y="158"/>
                  </a:cubicBezTo>
                  <a:cubicBezTo>
                    <a:pt x="823" y="157"/>
                    <a:pt x="822" y="156"/>
                    <a:pt x="822" y="155"/>
                  </a:cubicBezTo>
                  <a:cubicBezTo>
                    <a:pt x="822" y="155"/>
                    <a:pt x="821" y="154"/>
                    <a:pt x="821" y="154"/>
                  </a:cubicBezTo>
                  <a:cubicBezTo>
                    <a:pt x="820" y="154"/>
                    <a:pt x="820" y="154"/>
                    <a:pt x="819" y="154"/>
                  </a:cubicBezTo>
                  <a:cubicBezTo>
                    <a:pt x="818" y="154"/>
                    <a:pt x="818" y="153"/>
                    <a:pt x="817" y="152"/>
                  </a:cubicBezTo>
                  <a:cubicBezTo>
                    <a:pt x="817" y="152"/>
                    <a:pt x="816" y="152"/>
                    <a:pt x="816" y="152"/>
                  </a:cubicBezTo>
                  <a:cubicBezTo>
                    <a:pt x="815" y="152"/>
                    <a:pt x="815" y="151"/>
                    <a:pt x="815" y="150"/>
                  </a:cubicBezTo>
                  <a:cubicBezTo>
                    <a:pt x="814" y="149"/>
                    <a:pt x="815" y="149"/>
                    <a:pt x="816" y="148"/>
                  </a:cubicBezTo>
                  <a:cubicBezTo>
                    <a:pt x="816" y="149"/>
                    <a:pt x="816" y="149"/>
                    <a:pt x="816" y="150"/>
                  </a:cubicBezTo>
                  <a:cubicBezTo>
                    <a:pt x="816" y="150"/>
                    <a:pt x="817" y="150"/>
                    <a:pt x="817" y="150"/>
                  </a:cubicBezTo>
                  <a:cubicBezTo>
                    <a:pt x="818" y="150"/>
                    <a:pt x="818" y="151"/>
                    <a:pt x="818" y="151"/>
                  </a:cubicBezTo>
                  <a:cubicBezTo>
                    <a:pt x="818" y="151"/>
                    <a:pt x="818" y="151"/>
                    <a:pt x="818" y="151"/>
                  </a:cubicBezTo>
                  <a:cubicBezTo>
                    <a:pt x="819" y="152"/>
                    <a:pt x="819" y="152"/>
                    <a:pt x="820" y="152"/>
                  </a:cubicBezTo>
                  <a:cubicBezTo>
                    <a:pt x="821" y="153"/>
                    <a:pt x="822" y="153"/>
                    <a:pt x="823" y="154"/>
                  </a:cubicBezTo>
                  <a:cubicBezTo>
                    <a:pt x="823" y="154"/>
                    <a:pt x="823" y="154"/>
                    <a:pt x="823" y="154"/>
                  </a:cubicBezTo>
                  <a:cubicBezTo>
                    <a:pt x="824" y="153"/>
                    <a:pt x="824" y="152"/>
                    <a:pt x="823" y="152"/>
                  </a:cubicBezTo>
                  <a:cubicBezTo>
                    <a:pt x="823" y="150"/>
                    <a:pt x="821" y="150"/>
                    <a:pt x="822" y="148"/>
                  </a:cubicBezTo>
                  <a:cubicBezTo>
                    <a:pt x="823" y="148"/>
                    <a:pt x="823" y="148"/>
                    <a:pt x="822" y="147"/>
                  </a:cubicBezTo>
                  <a:cubicBezTo>
                    <a:pt x="822" y="146"/>
                    <a:pt x="822" y="146"/>
                    <a:pt x="823" y="145"/>
                  </a:cubicBezTo>
                  <a:cubicBezTo>
                    <a:pt x="823" y="144"/>
                    <a:pt x="822" y="144"/>
                    <a:pt x="822" y="144"/>
                  </a:cubicBezTo>
                  <a:cubicBezTo>
                    <a:pt x="822" y="143"/>
                    <a:pt x="822" y="142"/>
                    <a:pt x="823" y="142"/>
                  </a:cubicBezTo>
                  <a:cubicBezTo>
                    <a:pt x="824" y="142"/>
                    <a:pt x="824" y="141"/>
                    <a:pt x="824" y="141"/>
                  </a:cubicBezTo>
                  <a:cubicBezTo>
                    <a:pt x="825" y="141"/>
                    <a:pt x="825" y="140"/>
                    <a:pt x="826" y="139"/>
                  </a:cubicBezTo>
                  <a:cubicBezTo>
                    <a:pt x="826" y="139"/>
                    <a:pt x="827" y="138"/>
                    <a:pt x="827" y="138"/>
                  </a:cubicBezTo>
                  <a:cubicBezTo>
                    <a:pt x="827" y="139"/>
                    <a:pt x="828" y="141"/>
                    <a:pt x="827" y="141"/>
                  </a:cubicBezTo>
                  <a:cubicBezTo>
                    <a:pt x="826" y="141"/>
                    <a:pt x="826" y="141"/>
                    <a:pt x="825" y="143"/>
                  </a:cubicBezTo>
                  <a:cubicBezTo>
                    <a:pt x="825" y="143"/>
                    <a:pt x="825" y="145"/>
                    <a:pt x="826" y="145"/>
                  </a:cubicBezTo>
                  <a:cubicBezTo>
                    <a:pt x="827" y="147"/>
                    <a:pt x="825" y="148"/>
                    <a:pt x="825" y="149"/>
                  </a:cubicBezTo>
                  <a:cubicBezTo>
                    <a:pt x="825" y="150"/>
                    <a:pt x="825" y="150"/>
                    <a:pt x="825" y="150"/>
                  </a:cubicBezTo>
                  <a:cubicBezTo>
                    <a:pt x="825" y="151"/>
                    <a:pt x="825" y="151"/>
                    <a:pt x="825" y="152"/>
                  </a:cubicBezTo>
                  <a:cubicBezTo>
                    <a:pt x="825" y="152"/>
                    <a:pt x="826" y="153"/>
                    <a:pt x="827" y="153"/>
                  </a:cubicBezTo>
                  <a:cubicBezTo>
                    <a:pt x="827" y="154"/>
                    <a:pt x="828" y="153"/>
                    <a:pt x="828" y="154"/>
                  </a:cubicBezTo>
                  <a:cubicBezTo>
                    <a:pt x="828" y="155"/>
                    <a:pt x="828" y="155"/>
                    <a:pt x="828" y="155"/>
                  </a:cubicBezTo>
                  <a:cubicBezTo>
                    <a:pt x="829" y="156"/>
                    <a:pt x="831" y="156"/>
                    <a:pt x="831" y="157"/>
                  </a:cubicBezTo>
                  <a:cubicBezTo>
                    <a:pt x="831" y="157"/>
                    <a:pt x="831" y="157"/>
                    <a:pt x="831" y="157"/>
                  </a:cubicBezTo>
                  <a:cubicBezTo>
                    <a:pt x="831" y="157"/>
                    <a:pt x="831" y="157"/>
                    <a:pt x="831" y="157"/>
                  </a:cubicBezTo>
                  <a:cubicBezTo>
                    <a:pt x="830" y="158"/>
                    <a:pt x="830" y="159"/>
                    <a:pt x="830" y="159"/>
                  </a:cubicBezTo>
                  <a:cubicBezTo>
                    <a:pt x="829" y="160"/>
                    <a:pt x="829" y="161"/>
                    <a:pt x="829" y="161"/>
                  </a:cubicBezTo>
                  <a:cubicBezTo>
                    <a:pt x="829" y="162"/>
                    <a:pt x="829" y="162"/>
                    <a:pt x="829" y="163"/>
                  </a:cubicBezTo>
                  <a:cubicBezTo>
                    <a:pt x="828" y="164"/>
                    <a:pt x="828" y="164"/>
                    <a:pt x="829" y="165"/>
                  </a:cubicBezTo>
                  <a:cubicBezTo>
                    <a:pt x="829" y="165"/>
                    <a:pt x="829" y="165"/>
                    <a:pt x="829" y="165"/>
                  </a:cubicBezTo>
                  <a:cubicBezTo>
                    <a:pt x="830" y="166"/>
                    <a:pt x="830" y="164"/>
                    <a:pt x="831" y="163"/>
                  </a:cubicBezTo>
                  <a:cubicBezTo>
                    <a:pt x="831" y="162"/>
                    <a:pt x="831" y="162"/>
                    <a:pt x="832" y="161"/>
                  </a:cubicBezTo>
                  <a:cubicBezTo>
                    <a:pt x="832" y="161"/>
                    <a:pt x="832" y="160"/>
                    <a:pt x="832" y="160"/>
                  </a:cubicBezTo>
                  <a:cubicBezTo>
                    <a:pt x="832" y="159"/>
                    <a:pt x="832" y="159"/>
                    <a:pt x="832" y="159"/>
                  </a:cubicBezTo>
                  <a:cubicBezTo>
                    <a:pt x="832" y="158"/>
                    <a:pt x="833" y="157"/>
                    <a:pt x="833" y="157"/>
                  </a:cubicBezTo>
                  <a:cubicBezTo>
                    <a:pt x="833" y="157"/>
                    <a:pt x="833" y="157"/>
                    <a:pt x="833" y="157"/>
                  </a:cubicBezTo>
                  <a:cubicBezTo>
                    <a:pt x="833" y="157"/>
                    <a:pt x="833" y="157"/>
                    <a:pt x="833" y="157"/>
                  </a:cubicBezTo>
                  <a:cubicBezTo>
                    <a:pt x="833" y="157"/>
                    <a:pt x="833" y="157"/>
                    <a:pt x="833" y="157"/>
                  </a:cubicBezTo>
                  <a:cubicBezTo>
                    <a:pt x="833" y="156"/>
                    <a:pt x="833" y="156"/>
                    <a:pt x="833" y="156"/>
                  </a:cubicBezTo>
                  <a:cubicBezTo>
                    <a:pt x="833" y="156"/>
                    <a:pt x="833" y="156"/>
                    <a:pt x="833" y="156"/>
                  </a:cubicBezTo>
                  <a:cubicBezTo>
                    <a:pt x="833" y="156"/>
                    <a:pt x="833" y="156"/>
                    <a:pt x="833" y="156"/>
                  </a:cubicBezTo>
                  <a:cubicBezTo>
                    <a:pt x="833" y="154"/>
                    <a:pt x="834" y="155"/>
                    <a:pt x="835" y="154"/>
                  </a:cubicBezTo>
                  <a:cubicBezTo>
                    <a:pt x="835" y="154"/>
                    <a:pt x="836" y="153"/>
                    <a:pt x="836" y="152"/>
                  </a:cubicBezTo>
                  <a:cubicBezTo>
                    <a:pt x="836" y="152"/>
                    <a:pt x="836" y="152"/>
                    <a:pt x="836" y="151"/>
                  </a:cubicBezTo>
                  <a:cubicBezTo>
                    <a:pt x="836" y="151"/>
                    <a:pt x="836" y="151"/>
                    <a:pt x="836" y="151"/>
                  </a:cubicBezTo>
                  <a:cubicBezTo>
                    <a:pt x="836" y="151"/>
                    <a:pt x="836" y="151"/>
                    <a:pt x="836" y="151"/>
                  </a:cubicBezTo>
                  <a:cubicBezTo>
                    <a:pt x="836" y="151"/>
                    <a:pt x="836" y="151"/>
                    <a:pt x="836" y="151"/>
                  </a:cubicBezTo>
                  <a:cubicBezTo>
                    <a:pt x="836" y="151"/>
                    <a:pt x="836" y="151"/>
                    <a:pt x="836" y="151"/>
                  </a:cubicBezTo>
                  <a:cubicBezTo>
                    <a:pt x="837" y="151"/>
                    <a:pt x="837" y="150"/>
                    <a:pt x="837" y="149"/>
                  </a:cubicBezTo>
                  <a:cubicBezTo>
                    <a:pt x="837" y="149"/>
                    <a:pt x="837" y="148"/>
                    <a:pt x="836" y="148"/>
                  </a:cubicBezTo>
                  <a:cubicBezTo>
                    <a:pt x="836" y="147"/>
                    <a:pt x="836" y="146"/>
                    <a:pt x="836" y="145"/>
                  </a:cubicBezTo>
                  <a:cubicBezTo>
                    <a:pt x="836" y="145"/>
                    <a:pt x="835" y="144"/>
                    <a:pt x="835" y="144"/>
                  </a:cubicBezTo>
                  <a:cubicBezTo>
                    <a:pt x="834" y="143"/>
                    <a:pt x="834" y="143"/>
                    <a:pt x="834" y="142"/>
                  </a:cubicBezTo>
                  <a:cubicBezTo>
                    <a:pt x="834" y="142"/>
                    <a:pt x="834" y="142"/>
                    <a:pt x="834" y="141"/>
                  </a:cubicBezTo>
                  <a:cubicBezTo>
                    <a:pt x="834" y="141"/>
                    <a:pt x="833" y="140"/>
                    <a:pt x="833" y="140"/>
                  </a:cubicBezTo>
                  <a:cubicBezTo>
                    <a:pt x="832" y="139"/>
                    <a:pt x="833" y="137"/>
                    <a:pt x="834" y="137"/>
                  </a:cubicBezTo>
                  <a:cubicBezTo>
                    <a:pt x="834" y="136"/>
                    <a:pt x="835" y="135"/>
                    <a:pt x="835" y="135"/>
                  </a:cubicBezTo>
                  <a:cubicBezTo>
                    <a:pt x="836" y="135"/>
                    <a:pt x="836" y="135"/>
                    <a:pt x="836" y="135"/>
                  </a:cubicBezTo>
                  <a:cubicBezTo>
                    <a:pt x="836" y="135"/>
                    <a:pt x="836" y="135"/>
                    <a:pt x="836" y="135"/>
                  </a:cubicBezTo>
                  <a:cubicBezTo>
                    <a:pt x="836" y="136"/>
                    <a:pt x="835" y="137"/>
                    <a:pt x="834" y="138"/>
                  </a:cubicBezTo>
                  <a:cubicBezTo>
                    <a:pt x="834" y="138"/>
                    <a:pt x="835" y="139"/>
                    <a:pt x="835" y="139"/>
                  </a:cubicBezTo>
                  <a:cubicBezTo>
                    <a:pt x="836" y="140"/>
                    <a:pt x="836" y="140"/>
                    <a:pt x="836" y="140"/>
                  </a:cubicBezTo>
                  <a:cubicBezTo>
                    <a:pt x="837" y="140"/>
                    <a:pt x="837" y="141"/>
                    <a:pt x="837" y="142"/>
                  </a:cubicBezTo>
                  <a:cubicBezTo>
                    <a:pt x="837" y="142"/>
                    <a:pt x="837" y="142"/>
                    <a:pt x="838" y="142"/>
                  </a:cubicBezTo>
                  <a:cubicBezTo>
                    <a:pt x="838" y="142"/>
                    <a:pt x="838" y="142"/>
                    <a:pt x="839" y="142"/>
                  </a:cubicBezTo>
                  <a:cubicBezTo>
                    <a:pt x="840" y="142"/>
                    <a:pt x="840" y="143"/>
                    <a:pt x="840" y="144"/>
                  </a:cubicBezTo>
                  <a:cubicBezTo>
                    <a:pt x="839" y="144"/>
                    <a:pt x="840" y="144"/>
                    <a:pt x="840" y="144"/>
                  </a:cubicBezTo>
                  <a:cubicBezTo>
                    <a:pt x="841" y="144"/>
                    <a:pt x="841" y="143"/>
                    <a:pt x="841" y="143"/>
                  </a:cubicBezTo>
                  <a:cubicBezTo>
                    <a:pt x="842" y="142"/>
                    <a:pt x="842" y="142"/>
                    <a:pt x="842" y="142"/>
                  </a:cubicBezTo>
                  <a:cubicBezTo>
                    <a:pt x="842" y="141"/>
                    <a:pt x="843" y="141"/>
                    <a:pt x="843" y="141"/>
                  </a:cubicBezTo>
                  <a:cubicBezTo>
                    <a:pt x="843" y="141"/>
                    <a:pt x="844" y="141"/>
                    <a:pt x="844" y="141"/>
                  </a:cubicBezTo>
                  <a:cubicBezTo>
                    <a:pt x="845" y="140"/>
                    <a:pt x="845" y="140"/>
                    <a:pt x="845" y="139"/>
                  </a:cubicBezTo>
                  <a:cubicBezTo>
                    <a:pt x="845" y="138"/>
                    <a:pt x="845" y="136"/>
                    <a:pt x="846" y="136"/>
                  </a:cubicBezTo>
                  <a:cubicBezTo>
                    <a:pt x="846" y="136"/>
                    <a:pt x="846" y="136"/>
                    <a:pt x="846" y="136"/>
                  </a:cubicBezTo>
                  <a:cubicBezTo>
                    <a:pt x="847" y="135"/>
                    <a:pt x="847" y="134"/>
                    <a:pt x="847" y="133"/>
                  </a:cubicBezTo>
                  <a:cubicBezTo>
                    <a:pt x="847" y="132"/>
                    <a:pt x="846" y="133"/>
                    <a:pt x="847" y="131"/>
                  </a:cubicBezTo>
                  <a:cubicBezTo>
                    <a:pt x="847" y="131"/>
                    <a:pt x="848" y="131"/>
                    <a:pt x="848" y="131"/>
                  </a:cubicBezTo>
                  <a:cubicBezTo>
                    <a:pt x="848" y="130"/>
                    <a:pt x="849" y="129"/>
                    <a:pt x="849" y="129"/>
                  </a:cubicBezTo>
                  <a:cubicBezTo>
                    <a:pt x="849" y="129"/>
                    <a:pt x="849" y="129"/>
                    <a:pt x="849" y="129"/>
                  </a:cubicBezTo>
                  <a:cubicBezTo>
                    <a:pt x="849" y="128"/>
                    <a:pt x="848" y="127"/>
                    <a:pt x="847" y="127"/>
                  </a:cubicBezTo>
                  <a:cubicBezTo>
                    <a:pt x="847" y="126"/>
                    <a:pt x="846" y="126"/>
                    <a:pt x="846" y="125"/>
                  </a:cubicBezTo>
                  <a:cubicBezTo>
                    <a:pt x="847" y="125"/>
                    <a:pt x="848" y="125"/>
                    <a:pt x="849" y="124"/>
                  </a:cubicBezTo>
                  <a:cubicBezTo>
                    <a:pt x="849" y="124"/>
                    <a:pt x="849" y="123"/>
                    <a:pt x="849" y="123"/>
                  </a:cubicBezTo>
                  <a:cubicBezTo>
                    <a:pt x="849" y="123"/>
                    <a:pt x="849" y="123"/>
                    <a:pt x="849" y="123"/>
                  </a:cubicBezTo>
                  <a:cubicBezTo>
                    <a:pt x="849" y="123"/>
                    <a:pt x="849" y="123"/>
                    <a:pt x="849" y="123"/>
                  </a:cubicBezTo>
                  <a:cubicBezTo>
                    <a:pt x="849" y="123"/>
                    <a:pt x="849" y="123"/>
                    <a:pt x="849" y="123"/>
                  </a:cubicBezTo>
                  <a:cubicBezTo>
                    <a:pt x="849" y="123"/>
                    <a:pt x="849" y="123"/>
                    <a:pt x="849" y="123"/>
                  </a:cubicBezTo>
                  <a:cubicBezTo>
                    <a:pt x="849" y="123"/>
                    <a:pt x="849" y="123"/>
                    <a:pt x="849" y="123"/>
                  </a:cubicBezTo>
                  <a:cubicBezTo>
                    <a:pt x="849" y="121"/>
                    <a:pt x="850" y="122"/>
                    <a:pt x="851" y="121"/>
                  </a:cubicBezTo>
                  <a:cubicBezTo>
                    <a:pt x="852" y="121"/>
                    <a:pt x="852" y="121"/>
                    <a:pt x="852" y="120"/>
                  </a:cubicBezTo>
                  <a:cubicBezTo>
                    <a:pt x="852" y="120"/>
                    <a:pt x="852" y="120"/>
                    <a:pt x="852" y="120"/>
                  </a:cubicBezTo>
                  <a:cubicBezTo>
                    <a:pt x="852" y="120"/>
                    <a:pt x="852" y="120"/>
                    <a:pt x="852" y="120"/>
                  </a:cubicBezTo>
                  <a:cubicBezTo>
                    <a:pt x="852" y="120"/>
                    <a:pt x="852" y="120"/>
                    <a:pt x="852" y="120"/>
                  </a:cubicBezTo>
                  <a:cubicBezTo>
                    <a:pt x="852" y="120"/>
                    <a:pt x="852" y="120"/>
                    <a:pt x="852" y="120"/>
                  </a:cubicBezTo>
                  <a:cubicBezTo>
                    <a:pt x="852" y="120"/>
                    <a:pt x="853" y="120"/>
                    <a:pt x="853" y="120"/>
                  </a:cubicBezTo>
                  <a:cubicBezTo>
                    <a:pt x="854" y="119"/>
                    <a:pt x="854" y="119"/>
                    <a:pt x="855" y="119"/>
                  </a:cubicBezTo>
                  <a:cubicBezTo>
                    <a:pt x="857" y="119"/>
                    <a:pt x="858" y="117"/>
                    <a:pt x="859" y="116"/>
                  </a:cubicBezTo>
                  <a:cubicBezTo>
                    <a:pt x="859" y="116"/>
                    <a:pt x="861" y="114"/>
                    <a:pt x="861" y="115"/>
                  </a:cubicBezTo>
                  <a:cubicBezTo>
                    <a:pt x="861" y="115"/>
                    <a:pt x="861" y="116"/>
                    <a:pt x="862" y="116"/>
                  </a:cubicBezTo>
                  <a:cubicBezTo>
                    <a:pt x="863" y="116"/>
                    <a:pt x="865" y="116"/>
                    <a:pt x="866" y="115"/>
                  </a:cubicBezTo>
                  <a:cubicBezTo>
                    <a:pt x="867" y="115"/>
                    <a:pt x="867" y="115"/>
                    <a:pt x="868" y="115"/>
                  </a:cubicBezTo>
                  <a:cubicBezTo>
                    <a:pt x="869" y="115"/>
                    <a:pt x="870" y="116"/>
                    <a:pt x="872" y="115"/>
                  </a:cubicBezTo>
                  <a:cubicBezTo>
                    <a:pt x="873" y="115"/>
                    <a:pt x="874" y="115"/>
                    <a:pt x="875" y="114"/>
                  </a:cubicBezTo>
                  <a:cubicBezTo>
                    <a:pt x="875" y="114"/>
                    <a:pt x="875" y="114"/>
                    <a:pt x="875" y="114"/>
                  </a:cubicBezTo>
                  <a:cubicBezTo>
                    <a:pt x="874" y="113"/>
                    <a:pt x="874" y="112"/>
                    <a:pt x="874" y="111"/>
                  </a:cubicBezTo>
                  <a:cubicBezTo>
                    <a:pt x="875" y="111"/>
                    <a:pt x="875" y="111"/>
                    <a:pt x="874" y="111"/>
                  </a:cubicBezTo>
                  <a:cubicBezTo>
                    <a:pt x="875" y="111"/>
                    <a:pt x="875" y="111"/>
                    <a:pt x="875" y="111"/>
                  </a:cubicBezTo>
                  <a:cubicBezTo>
                    <a:pt x="875" y="111"/>
                    <a:pt x="875" y="110"/>
                    <a:pt x="874" y="110"/>
                  </a:cubicBezTo>
                  <a:cubicBezTo>
                    <a:pt x="874" y="110"/>
                    <a:pt x="875" y="108"/>
                    <a:pt x="875" y="109"/>
                  </a:cubicBezTo>
                  <a:cubicBezTo>
                    <a:pt x="876" y="110"/>
                    <a:pt x="876" y="110"/>
                    <a:pt x="877" y="112"/>
                  </a:cubicBezTo>
                  <a:cubicBezTo>
                    <a:pt x="877" y="112"/>
                    <a:pt x="877" y="113"/>
                    <a:pt x="877" y="114"/>
                  </a:cubicBezTo>
                  <a:cubicBezTo>
                    <a:pt x="877" y="114"/>
                    <a:pt x="877" y="115"/>
                    <a:pt x="877" y="114"/>
                  </a:cubicBezTo>
                  <a:cubicBezTo>
                    <a:pt x="878" y="114"/>
                    <a:pt x="879" y="113"/>
                    <a:pt x="880" y="112"/>
                  </a:cubicBezTo>
                  <a:cubicBezTo>
                    <a:pt x="880" y="111"/>
                    <a:pt x="880" y="111"/>
                    <a:pt x="880" y="111"/>
                  </a:cubicBezTo>
                  <a:cubicBezTo>
                    <a:pt x="881" y="110"/>
                    <a:pt x="881" y="108"/>
                    <a:pt x="882" y="109"/>
                  </a:cubicBezTo>
                  <a:cubicBezTo>
                    <a:pt x="882" y="110"/>
                    <a:pt x="882" y="111"/>
                    <a:pt x="882" y="112"/>
                  </a:cubicBezTo>
                  <a:cubicBezTo>
                    <a:pt x="882" y="112"/>
                    <a:pt x="882" y="112"/>
                    <a:pt x="883" y="112"/>
                  </a:cubicBezTo>
                  <a:cubicBezTo>
                    <a:pt x="883" y="112"/>
                    <a:pt x="883" y="112"/>
                    <a:pt x="884" y="112"/>
                  </a:cubicBezTo>
                  <a:cubicBezTo>
                    <a:pt x="884" y="112"/>
                    <a:pt x="884" y="111"/>
                    <a:pt x="885" y="111"/>
                  </a:cubicBezTo>
                  <a:cubicBezTo>
                    <a:pt x="885" y="111"/>
                    <a:pt x="886" y="111"/>
                    <a:pt x="886" y="111"/>
                  </a:cubicBezTo>
                  <a:cubicBezTo>
                    <a:pt x="886" y="111"/>
                    <a:pt x="886" y="111"/>
                    <a:pt x="887" y="110"/>
                  </a:cubicBezTo>
                  <a:cubicBezTo>
                    <a:pt x="888" y="110"/>
                    <a:pt x="888" y="110"/>
                    <a:pt x="889" y="109"/>
                  </a:cubicBezTo>
                  <a:cubicBezTo>
                    <a:pt x="890" y="109"/>
                    <a:pt x="889" y="108"/>
                    <a:pt x="889" y="107"/>
                  </a:cubicBezTo>
                  <a:cubicBezTo>
                    <a:pt x="889" y="106"/>
                    <a:pt x="889" y="106"/>
                    <a:pt x="888" y="105"/>
                  </a:cubicBezTo>
                  <a:cubicBezTo>
                    <a:pt x="888" y="105"/>
                    <a:pt x="888" y="105"/>
                    <a:pt x="888" y="105"/>
                  </a:cubicBezTo>
                  <a:cubicBezTo>
                    <a:pt x="888" y="105"/>
                    <a:pt x="888" y="105"/>
                    <a:pt x="888" y="105"/>
                  </a:cubicBezTo>
                  <a:cubicBezTo>
                    <a:pt x="887" y="106"/>
                    <a:pt x="887" y="106"/>
                    <a:pt x="887" y="107"/>
                  </a:cubicBezTo>
                  <a:cubicBezTo>
                    <a:pt x="887" y="108"/>
                    <a:pt x="887" y="109"/>
                    <a:pt x="886" y="109"/>
                  </a:cubicBezTo>
                  <a:cubicBezTo>
                    <a:pt x="885" y="110"/>
                    <a:pt x="885" y="109"/>
                    <a:pt x="885" y="109"/>
                  </a:cubicBezTo>
                  <a:cubicBezTo>
                    <a:pt x="884" y="109"/>
                    <a:pt x="884" y="108"/>
                    <a:pt x="884" y="107"/>
                  </a:cubicBezTo>
                  <a:cubicBezTo>
                    <a:pt x="883" y="106"/>
                    <a:pt x="883" y="106"/>
                    <a:pt x="882" y="106"/>
                  </a:cubicBezTo>
                  <a:cubicBezTo>
                    <a:pt x="882" y="106"/>
                    <a:pt x="882" y="106"/>
                    <a:pt x="882" y="105"/>
                  </a:cubicBezTo>
                  <a:cubicBezTo>
                    <a:pt x="881" y="105"/>
                    <a:pt x="881" y="105"/>
                    <a:pt x="880" y="104"/>
                  </a:cubicBezTo>
                  <a:cubicBezTo>
                    <a:pt x="880" y="104"/>
                    <a:pt x="880" y="104"/>
                    <a:pt x="879" y="104"/>
                  </a:cubicBezTo>
                  <a:cubicBezTo>
                    <a:pt x="879" y="104"/>
                    <a:pt x="879" y="103"/>
                    <a:pt x="879" y="103"/>
                  </a:cubicBezTo>
                  <a:cubicBezTo>
                    <a:pt x="880" y="102"/>
                    <a:pt x="881" y="102"/>
                    <a:pt x="881" y="101"/>
                  </a:cubicBezTo>
                  <a:cubicBezTo>
                    <a:pt x="882" y="101"/>
                    <a:pt x="882" y="100"/>
                    <a:pt x="882" y="99"/>
                  </a:cubicBezTo>
                  <a:cubicBezTo>
                    <a:pt x="882" y="99"/>
                    <a:pt x="882" y="99"/>
                    <a:pt x="882" y="99"/>
                  </a:cubicBezTo>
                  <a:cubicBezTo>
                    <a:pt x="882" y="99"/>
                    <a:pt x="882" y="99"/>
                    <a:pt x="881" y="99"/>
                  </a:cubicBezTo>
                  <a:cubicBezTo>
                    <a:pt x="880" y="98"/>
                    <a:pt x="881" y="97"/>
                    <a:pt x="881" y="96"/>
                  </a:cubicBezTo>
                  <a:cubicBezTo>
                    <a:pt x="881" y="96"/>
                    <a:pt x="882" y="96"/>
                    <a:pt x="882" y="95"/>
                  </a:cubicBezTo>
                  <a:cubicBezTo>
                    <a:pt x="882" y="95"/>
                    <a:pt x="882" y="95"/>
                    <a:pt x="882" y="95"/>
                  </a:cubicBezTo>
                  <a:cubicBezTo>
                    <a:pt x="882" y="95"/>
                    <a:pt x="882" y="95"/>
                    <a:pt x="882" y="95"/>
                  </a:cubicBezTo>
                  <a:cubicBezTo>
                    <a:pt x="882" y="95"/>
                    <a:pt x="882" y="95"/>
                    <a:pt x="882" y="95"/>
                  </a:cubicBezTo>
                  <a:cubicBezTo>
                    <a:pt x="882" y="95"/>
                    <a:pt x="882" y="95"/>
                    <a:pt x="882" y="95"/>
                  </a:cubicBezTo>
                  <a:cubicBezTo>
                    <a:pt x="883" y="95"/>
                    <a:pt x="883" y="95"/>
                    <a:pt x="883" y="95"/>
                  </a:cubicBezTo>
                  <a:cubicBezTo>
                    <a:pt x="884" y="94"/>
                    <a:pt x="884" y="93"/>
                    <a:pt x="884" y="93"/>
                  </a:cubicBezTo>
                  <a:cubicBezTo>
                    <a:pt x="884" y="92"/>
                    <a:pt x="884" y="91"/>
                    <a:pt x="884" y="91"/>
                  </a:cubicBezTo>
                  <a:cubicBezTo>
                    <a:pt x="885" y="90"/>
                    <a:pt x="885" y="90"/>
                    <a:pt x="885" y="89"/>
                  </a:cubicBezTo>
                  <a:cubicBezTo>
                    <a:pt x="886" y="88"/>
                    <a:pt x="887" y="88"/>
                    <a:pt x="887" y="87"/>
                  </a:cubicBezTo>
                  <a:cubicBezTo>
                    <a:pt x="887" y="87"/>
                    <a:pt x="888" y="86"/>
                    <a:pt x="888" y="86"/>
                  </a:cubicBezTo>
                  <a:cubicBezTo>
                    <a:pt x="888" y="85"/>
                    <a:pt x="888" y="85"/>
                    <a:pt x="888" y="85"/>
                  </a:cubicBezTo>
                  <a:cubicBezTo>
                    <a:pt x="889" y="85"/>
                    <a:pt x="889" y="85"/>
                    <a:pt x="889" y="85"/>
                  </a:cubicBezTo>
                  <a:cubicBezTo>
                    <a:pt x="890" y="84"/>
                    <a:pt x="890" y="83"/>
                    <a:pt x="891" y="83"/>
                  </a:cubicBezTo>
                  <a:cubicBezTo>
                    <a:pt x="891" y="83"/>
                    <a:pt x="892" y="84"/>
                    <a:pt x="892" y="84"/>
                  </a:cubicBezTo>
                  <a:cubicBezTo>
                    <a:pt x="893" y="84"/>
                    <a:pt x="893" y="84"/>
                    <a:pt x="893" y="83"/>
                  </a:cubicBezTo>
                  <a:cubicBezTo>
                    <a:pt x="893" y="83"/>
                    <a:pt x="894" y="82"/>
                    <a:pt x="894" y="81"/>
                  </a:cubicBezTo>
                  <a:cubicBezTo>
                    <a:pt x="894" y="82"/>
                    <a:pt x="894" y="83"/>
                    <a:pt x="895" y="83"/>
                  </a:cubicBezTo>
                  <a:cubicBezTo>
                    <a:pt x="896" y="83"/>
                    <a:pt x="896" y="83"/>
                    <a:pt x="896" y="82"/>
                  </a:cubicBezTo>
                  <a:cubicBezTo>
                    <a:pt x="896" y="82"/>
                    <a:pt x="896" y="82"/>
                    <a:pt x="896" y="82"/>
                  </a:cubicBezTo>
                  <a:cubicBezTo>
                    <a:pt x="897" y="82"/>
                    <a:pt x="897" y="82"/>
                    <a:pt x="897" y="82"/>
                  </a:cubicBezTo>
                  <a:cubicBezTo>
                    <a:pt x="898" y="82"/>
                    <a:pt x="898" y="81"/>
                    <a:pt x="898" y="81"/>
                  </a:cubicBezTo>
                  <a:cubicBezTo>
                    <a:pt x="899" y="80"/>
                    <a:pt x="899" y="79"/>
                    <a:pt x="899" y="79"/>
                  </a:cubicBezTo>
                  <a:cubicBezTo>
                    <a:pt x="900" y="78"/>
                    <a:pt x="900" y="77"/>
                    <a:pt x="900" y="77"/>
                  </a:cubicBezTo>
                  <a:cubicBezTo>
                    <a:pt x="900" y="76"/>
                    <a:pt x="901" y="76"/>
                    <a:pt x="902" y="76"/>
                  </a:cubicBezTo>
                  <a:cubicBezTo>
                    <a:pt x="902" y="76"/>
                    <a:pt x="902" y="77"/>
                    <a:pt x="902" y="78"/>
                  </a:cubicBezTo>
                  <a:cubicBezTo>
                    <a:pt x="902" y="78"/>
                    <a:pt x="902" y="78"/>
                    <a:pt x="902" y="78"/>
                  </a:cubicBezTo>
                  <a:cubicBezTo>
                    <a:pt x="903" y="79"/>
                    <a:pt x="903" y="78"/>
                    <a:pt x="904" y="78"/>
                  </a:cubicBezTo>
                  <a:cubicBezTo>
                    <a:pt x="904" y="78"/>
                    <a:pt x="905" y="75"/>
                    <a:pt x="906" y="76"/>
                  </a:cubicBezTo>
                  <a:cubicBezTo>
                    <a:pt x="906" y="76"/>
                    <a:pt x="907" y="76"/>
                    <a:pt x="907" y="76"/>
                  </a:cubicBezTo>
                  <a:cubicBezTo>
                    <a:pt x="907" y="76"/>
                    <a:pt x="908" y="76"/>
                    <a:pt x="908" y="76"/>
                  </a:cubicBezTo>
                  <a:cubicBezTo>
                    <a:pt x="908" y="76"/>
                    <a:pt x="908" y="77"/>
                    <a:pt x="908" y="78"/>
                  </a:cubicBezTo>
                  <a:cubicBezTo>
                    <a:pt x="908" y="78"/>
                    <a:pt x="908" y="78"/>
                    <a:pt x="908" y="78"/>
                  </a:cubicBezTo>
                  <a:cubicBezTo>
                    <a:pt x="910" y="78"/>
                    <a:pt x="910" y="76"/>
                    <a:pt x="911" y="76"/>
                  </a:cubicBezTo>
                  <a:cubicBezTo>
                    <a:pt x="912" y="76"/>
                    <a:pt x="913" y="76"/>
                    <a:pt x="914" y="76"/>
                  </a:cubicBezTo>
                  <a:cubicBezTo>
                    <a:pt x="915" y="75"/>
                    <a:pt x="915" y="74"/>
                    <a:pt x="917" y="75"/>
                  </a:cubicBezTo>
                  <a:cubicBezTo>
                    <a:pt x="917" y="75"/>
                    <a:pt x="918" y="75"/>
                    <a:pt x="918" y="75"/>
                  </a:cubicBezTo>
                  <a:cubicBezTo>
                    <a:pt x="918" y="74"/>
                    <a:pt x="919" y="74"/>
                    <a:pt x="919" y="74"/>
                  </a:cubicBezTo>
                  <a:cubicBezTo>
                    <a:pt x="919" y="74"/>
                    <a:pt x="919" y="74"/>
                    <a:pt x="920" y="74"/>
                  </a:cubicBezTo>
                  <a:cubicBezTo>
                    <a:pt x="921" y="74"/>
                    <a:pt x="922" y="74"/>
                    <a:pt x="922" y="72"/>
                  </a:cubicBezTo>
                  <a:cubicBezTo>
                    <a:pt x="922" y="72"/>
                    <a:pt x="922" y="72"/>
                    <a:pt x="922" y="72"/>
                  </a:cubicBezTo>
                  <a:close/>
                  <a:moveTo>
                    <a:pt x="477" y="22"/>
                  </a:moveTo>
                  <a:cubicBezTo>
                    <a:pt x="477" y="23"/>
                    <a:pt x="477" y="23"/>
                    <a:pt x="477" y="24"/>
                  </a:cubicBezTo>
                  <a:cubicBezTo>
                    <a:pt x="476" y="25"/>
                    <a:pt x="477" y="26"/>
                    <a:pt x="475" y="26"/>
                  </a:cubicBezTo>
                  <a:cubicBezTo>
                    <a:pt x="475" y="26"/>
                    <a:pt x="473" y="26"/>
                    <a:pt x="473" y="26"/>
                  </a:cubicBezTo>
                  <a:cubicBezTo>
                    <a:pt x="472" y="25"/>
                    <a:pt x="472" y="25"/>
                    <a:pt x="472" y="24"/>
                  </a:cubicBezTo>
                  <a:cubicBezTo>
                    <a:pt x="472" y="24"/>
                    <a:pt x="472" y="24"/>
                    <a:pt x="472" y="24"/>
                  </a:cubicBezTo>
                  <a:cubicBezTo>
                    <a:pt x="472" y="24"/>
                    <a:pt x="473" y="23"/>
                    <a:pt x="473" y="23"/>
                  </a:cubicBezTo>
                  <a:cubicBezTo>
                    <a:pt x="473" y="23"/>
                    <a:pt x="473" y="23"/>
                    <a:pt x="473" y="23"/>
                  </a:cubicBezTo>
                  <a:cubicBezTo>
                    <a:pt x="473" y="23"/>
                    <a:pt x="473" y="23"/>
                    <a:pt x="474" y="23"/>
                  </a:cubicBezTo>
                  <a:cubicBezTo>
                    <a:pt x="475" y="23"/>
                    <a:pt x="474" y="21"/>
                    <a:pt x="474" y="21"/>
                  </a:cubicBezTo>
                  <a:cubicBezTo>
                    <a:pt x="474" y="20"/>
                    <a:pt x="474" y="20"/>
                    <a:pt x="474" y="20"/>
                  </a:cubicBezTo>
                  <a:cubicBezTo>
                    <a:pt x="475" y="20"/>
                    <a:pt x="475" y="19"/>
                    <a:pt x="475" y="19"/>
                  </a:cubicBezTo>
                  <a:cubicBezTo>
                    <a:pt x="476" y="19"/>
                    <a:pt x="476" y="19"/>
                    <a:pt x="476" y="19"/>
                  </a:cubicBezTo>
                  <a:cubicBezTo>
                    <a:pt x="477" y="20"/>
                    <a:pt x="477" y="22"/>
                    <a:pt x="477" y="22"/>
                  </a:cubicBezTo>
                  <a:close/>
                  <a:moveTo>
                    <a:pt x="499" y="162"/>
                  </a:moveTo>
                  <a:cubicBezTo>
                    <a:pt x="499" y="162"/>
                    <a:pt x="499" y="162"/>
                    <a:pt x="498" y="163"/>
                  </a:cubicBezTo>
                  <a:cubicBezTo>
                    <a:pt x="498" y="163"/>
                    <a:pt x="497" y="163"/>
                    <a:pt x="497" y="164"/>
                  </a:cubicBezTo>
                  <a:cubicBezTo>
                    <a:pt x="497" y="164"/>
                    <a:pt x="497" y="164"/>
                    <a:pt x="496" y="164"/>
                  </a:cubicBezTo>
                  <a:cubicBezTo>
                    <a:pt x="496" y="165"/>
                    <a:pt x="496" y="165"/>
                    <a:pt x="496" y="165"/>
                  </a:cubicBezTo>
                  <a:cubicBezTo>
                    <a:pt x="496" y="165"/>
                    <a:pt x="495" y="166"/>
                    <a:pt x="494" y="167"/>
                  </a:cubicBezTo>
                  <a:cubicBezTo>
                    <a:pt x="493" y="167"/>
                    <a:pt x="493" y="168"/>
                    <a:pt x="492" y="169"/>
                  </a:cubicBezTo>
                  <a:cubicBezTo>
                    <a:pt x="492" y="170"/>
                    <a:pt x="492" y="170"/>
                    <a:pt x="492" y="170"/>
                  </a:cubicBezTo>
                  <a:cubicBezTo>
                    <a:pt x="492" y="169"/>
                    <a:pt x="491" y="170"/>
                    <a:pt x="490" y="170"/>
                  </a:cubicBezTo>
                  <a:cubicBezTo>
                    <a:pt x="490" y="170"/>
                    <a:pt x="489" y="170"/>
                    <a:pt x="488" y="170"/>
                  </a:cubicBezTo>
                  <a:cubicBezTo>
                    <a:pt x="488" y="170"/>
                    <a:pt x="488" y="170"/>
                    <a:pt x="488" y="170"/>
                  </a:cubicBezTo>
                  <a:cubicBezTo>
                    <a:pt x="488" y="170"/>
                    <a:pt x="488" y="170"/>
                    <a:pt x="488" y="170"/>
                  </a:cubicBezTo>
                  <a:cubicBezTo>
                    <a:pt x="488" y="170"/>
                    <a:pt x="487" y="170"/>
                    <a:pt x="487" y="170"/>
                  </a:cubicBezTo>
                  <a:cubicBezTo>
                    <a:pt x="486" y="170"/>
                    <a:pt x="486" y="170"/>
                    <a:pt x="485" y="169"/>
                  </a:cubicBezTo>
                  <a:cubicBezTo>
                    <a:pt x="485" y="169"/>
                    <a:pt x="485" y="169"/>
                    <a:pt x="486" y="169"/>
                  </a:cubicBezTo>
                  <a:cubicBezTo>
                    <a:pt x="487" y="168"/>
                    <a:pt x="488" y="168"/>
                    <a:pt x="489" y="167"/>
                  </a:cubicBezTo>
                  <a:cubicBezTo>
                    <a:pt x="489" y="167"/>
                    <a:pt x="490" y="166"/>
                    <a:pt x="490" y="166"/>
                  </a:cubicBezTo>
                  <a:cubicBezTo>
                    <a:pt x="490" y="166"/>
                    <a:pt x="490" y="166"/>
                    <a:pt x="491" y="166"/>
                  </a:cubicBezTo>
                  <a:cubicBezTo>
                    <a:pt x="491" y="165"/>
                    <a:pt x="491" y="165"/>
                    <a:pt x="491" y="165"/>
                  </a:cubicBezTo>
                  <a:cubicBezTo>
                    <a:pt x="491" y="165"/>
                    <a:pt x="491" y="165"/>
                    <a:pt x="491" y="165"/>
                  </a:cubicBezTo>
                  <a:cubicBezTo>
                    <a:pt x="492" y="164"/>
                    <a:pt x="492" y="164"/>
                    <a:pt x="492" y="163"/>
                  </a:cubicBezTo>
                  <a:cubicBezTo>
                    <a:pt x="492" y="163"/>
                    <a:pt x="492" y="163"/>
                    <a:pt x="492" y="163"/>
                  </a:cubicBezTo>
                  <a:cubicBezTo>
                    <a:pt x="493" y="163"/>
                    <a:pt x="493" y="162"/>
                    <a:pt x="493" y="162"/>
                  </a:cubicBezTo>
                  <a:cubicBezTo>
                    <a:pt x="494" y="161"/>
                    <a:pt x="494" y="161"/>
                    <a:pt x="495" y="161"/>
                  </a:cubicBezTo>
                  <a:cubicBezTo>
                    <a:pt x="495" y="161"/>
                    <a:pt x="495" y="161"/>
                    <a:pt x="495" y="161"/>
                  </a:cubicBezTo>
                  <a:cubicBezTo>
                    <a:pt x="495" y="161"/>
                    <a:pt x="495" y="161"/>
                    <a:pt x="495" y="161"/>
                  </a:cubicBezTo>
                  <a:cubicBezTo>
                    <a:pt x="496" y="161"/>
                    <a:pt x="496" y="161"/>
                    <a:pt x="496" y="160"/>
                  </a:cubicBezTo>
                  <a:cubicBezTo>
                    <a:pt x="497" y="160"/>
                    <a:pt x="497" y="159"/>
                    <a:pt x="498" y="159"/>
                  </a:cubicBezTo>
                  <a:cubicBezTo>
                    <a:pt x="499" y="159"/>
                    <a:pt x="499" y="159"/>
                    <a:pt x="499" y="160"/>
                  </a:cubicBezTo>
                  <a:cubicBezTo>
                    <a:pt x="499" y="160"/>
                    <a:pt x="499" y="160"/>
                    <a:pt x="499" y="160"/>
                  </a:cubicBezTo>
                  <a:cubicBezTo>
                    <a:pt x="499" y="160"/>
                    <a:pt x="499" y="161"/>
                    <a:pt x="499" y="161"/>
                  </a:cubicBezTo>
                  <a:cubicBezTo>
                    <a:pt x="499" y="162"/>
                    <a:pt x="499" y="162"/>
                    <a:pt x="499" y="162"/>
                  </a:cubicBezTo>
                  <a:close/>
                  <a:moveTo>
                    <a:pt x="512" y="114"/>
                  </a:moveTo>
                  <a:cubicBezTo>
                    <a:pt x="511" y="114"/>
                    <a:pt x="511" y="115"/>
                    <a:pt x="510" y="116"/>
                  </a:cubicBezTo>
                  <a:cubicBezTo>
                    <a:pt x="510" y="116"/>
                    <a:pt x="510" y="117"/>
                    <a:pt x="510" y="117"/>
                  </a:cubicBezTo>
                  <a:cubicBezTo>
                    <a:pt x="510" y="118"/>
                    <a:pt x="510" y="118"/>
                    <a:pt x="510" y="118"/>
                  </a:cubicBezTo>
                  <a:cubicBezTo>
                    <a:pt x="510" y="118"/>
                    <a:pt x="510" y="118"/>
                    <a:pt x="510" y="118"/>
                  </a:cubicBezTo>
                  <a:cubicBezTo>
                    <a:pt x="510" y="118"/>
                    <a:pt x="510" y="118"/>
                    <a:pt x="510" y="118"/>
                  </a:cubicBezTo>
                  <a:cubicBezTo>
                    <a:pt x="510" y="118"/>
                    <a:pt x="510" y="118"/>
                    <a:pt x="510" y="118"/>
                  </a:cubicBezTo>
                  <a:cubicBezTo>
                    <a:pt x="510" y="118"/>
                    <a:pt x="510" y="118"/>
                    <a:pt x="510" y="118"/>
                  </a:cubicBezTo>
                  <a:cubicBezTo>
                    <a:pt x="510" y="119"/>
                    <a:pt x="509" y="119"/>
                    <a:pt x="509" y="119"/>
                  </a:cubicBezTo>
                  <a:cubicBezTo>
                    <a:pt x="509" y="120"/>
                    <a:pt x="509" y="120"/>
                    <a:pt x="509" y="120"/>
                  </a:cubicBezTo>
                  <a:cubicBezTo>
                    <a:pt x="509" y="120"/>
                    <a:pt x="509" y="120"/>
                    <a:pt x="509" y="120"/>
                  </a:cubicBezTo>
                  <a:cubicBezTo>
                    <a:pt x="508" y="120"/>
                    <a:pt x="508" y="120"/>
                    <a:pt x="508" y="120"/>
                  </a:cubicBezTo>
                  <a:cubicBezTo>
                    <a:pt x="508" y="120"/>
                    <a:pt x="508" y="120"/>
                    <a:pt x="508" y="120"/>
                  </a:cubicBezTo>
                  <a:cubicBezTo>
                    <a:pt x="508" y="120"/>
                    <a:pt x="508" y="120"/>
                    <a:pt x="508" y="120"/>
                  </a:cubicBezTo>
                  <a:cubicBezTo>
                    <a:pt x="508" y="120"/>
                    <a:pt x="508" y="120"/>
                    <a:pt x="508" y="120"/>
                  </a:cubicBezTo>
                  <a:cubicBezTo>
                    <a:pt x="508" y="120"/>
                    <a:pt x="508" y="120"/>
                    <a:pt x="508" y="120"/>
                  </a:cubicBezTo>
                  <a:cubicBezTo>
                    <a:pt x="508" y="120"/>
                    <a:pt x="508" y="120"/>
                    <a:pt x="508" y="120"/>
                  </a:cubicBezTo>
                  <a:cubicBezTo>
                    <a:pt x="508" y="120"/>
                    <a:pt x="508" y="120"/>
                    <a:pt x="508" y="120"/>
                  </a:cubicBezTo>
                  <a:cubicBezTo>
                    <a:pt x="508" y="120"/>
                    <a:pt x="508" y="120"/>
                    <a:pt x="508" y="120"/>
                  </a:cubicBezTo>
                  <a:cubicBezTo>
                    <a:pt x="508" y="120"/>
                    <a:pt x="508" y="120"/>
                    <a:pt x="508" y="119"/>
                  </a:cubicBezTo>
                  <a:cubicBezTo>
                    <a:pt x="508" y="119"/>
                    <a:pt x="508" y="119"/>
                    <a:pt x="508" y="119"/>
                  </a:cubicBezTo>
                  <a:cubicBezTo>
                    <a:pt x="508" y="119"/>
                    <a:pt x="508" y="119"/>
                    <a:pt x="508" y="119"/>
                  </a:cubicBezTo>
                  <a:cubicBezTo>
                    <a:pt x="508" y="119"/>
                    <a:pt x="508" y="119"/>
                    <a:pt x="508" y="118"/>
                  </a:cubicBezTo>
                  <a:cubicBezTo>
                    <a:pt x="508" y="118"/>
                    <a:pt x="508" y="118"/>
                    <a:pt x="508" y="118"/>
                  </a:cubicBezTo>
                  <a:cubicBezTo>
                    <a:pt x="508" y="118"/>
                    <a:pt x="508" y="118"/>
                    <a:pt x="508" y="118"/>
                  </a:cubicBezTo>
                  <a:cubicBezTo>
                    <a:pt x="508" y="118"/>
                    <a:pt x="508" y="118"/>
                    <a:pt x="508" y="118"/>
                  </a:cubicBezTo>
                  <a:cubicBezTo>
                    <a:pt x="508" y="118"/>
                    <a:pt x="508" y="117"/>
                    <a:pt x="508" y="117"/>
                  </a:cubicBezTo>
                  <a:cubicBezTo>
                    <a:pt x="508" y="117"/>
                    <a:pt x="508" y="117"/>
                    <a:pt x="508" y="117"/>
                  </a:cubicBezTo>
                  <a:cubicBezTo>
                    <a:pt x="508" y="116"/>
                    <a:pt x="508" y="116"/>
                    <a:pt x="508" y="116"/>
                  </a:cubicBezTo>
                  <a:cubicBezTo>
                    <a:pt x="508" y="116"/>
                    <a:pt x="508" y="116"/>
                    <a:pt x="508" y="115"/>
                  </a:cubicBezTo>
                  <a:cubicBezTo>
                    <a:pt x="508" y="115"/>
                    <a:pt x="508" y="115"/>
                    <a:pt x="508" y="115"/>
                  </a:cubicBezTo>
                  <a:cubicBezTo>
                    <a:pt x="508" y="115"/>
                    <a:pt x="508" y="115"/>
                    <a:pt x="508" y="115"/>
                  </a:cubicBezTo>
                  <a:cubicBezTo>
                    <a:pt x="508" y="115"/>
                    <a:pt x="508" y="115"/>
                    <a:pt x="508" y="115"/>
                  </a:cubicBezTo>
                  <a:cubicBezTo>
                    <a:pt x="508" y="114"/>
                    <a:pt x="508" y="114"/>
                    <a:pt x="508" y="114"/>
                  </a:cubicBezTo>
                  <a:cubicBezTo>
                    <a:pt x="508" y="113"/>
                    <a:pt x="508" y="113"/>
                    <a:pt x="508" y="113"/>
                  </a:cubicBezTo>
                  <a:cubicBezTo>
                    <a:pt x="508" y="113"/>
                    <a:pt x="509" y="113"/>
                    <a:pt x="509" y="113"/>
                  </a:cubicBezTo>
                  <a:cubicBezTo>
                    <a:pt x="509" y="113"/>
                    <a:pt x="509" y="113"/>
                    <a:pt x="509" y="113"/>
                  </a:cubicBezTo>
                  <a:cubicBezTo>
                    <a:pt x="509" y="113"/>
                    <a:pt x="509" y="113"/>
                    <a:pt x="509" y="113"/>
                  </a:cubicBezTo>
                  <a:cubicBezTo>
                    <a:pt x="509" y="112"/>
                    <a:pt x="508" y="112"/>
                    <a:pt x="508" y="112"/>
                  </a:cubicBezTo>
                  <a:cubicBezTo>
                    <a:pt x="508" y="112"/>
                    <a:pt x="508" y="112"/>
                    <a:pt x="508" y="112"/>
                  </a:cubicBezTo>
                  <a:cubicBezTo>
                    <a:pt x="508" y="112"/>
                    <a:pt x="508" y="112"/>
                    <a:pt x="508" y="112"/>
                  </a:cubicBezTo>
                  <a:cubicBezTo>
                    <a:pt x="508" y="112"/>
                    <a:pt x="508" y="112"/>
                    <a:pt x="509" y="112"/>
                  </a:cubicBezTo>
                  <a:cubicBezTo>
                    <a:pt x="509" y="112"/>
                    <a:pt x="509" y="112"/>
                    <a:pt x="509" y="112"/>
                  </a:cubicBezTo>
                  <a:cubicBezTo>
                    <a:pt x="509" y="112"/>
                    <a:pt x="509" y="112"/>
                    <a:pt x="509" y="112"/>
                  </a:cubicBezTo>
                  <a:cubicBezTo>
                    <a:pt x="509" y="112"/>
                    <a:pt x="509" y="112"/>
                    <a:pt x="509" y="112"/>
                  </a:cubicBezTo>
                  <a:cubicBezTo>
                    <a:pt x="510" y="112"/>
                    <a:pt x="510" y="112"/>
                    <a:pt x="510" y="112"/>
                  </a:cubicBezTo>
                  <a:cubicBezTo>
                    <a:pt x="510" y="112"/>
                    <a:pt x="510" y="112"/>
                    <a:pt x="510" y="112"/>
                  </a:cubicBezTo>
                  <a:cubicBezTo>
                    <a:pt x="510" y="112"/>
                    <a:pt x="510" y="112"/>
                    <a:pt x="510" y="112"/>
                  </a:cubicBezTo>
                  <a:cubicBezTo>
                    <a:pt x="510" y="112"/>
                    <a:pt x="510" y="112"/>
                    <a:pt x="510" y="112"/>
                  </a:cubicBezTo>
                  <a:cubicBezTo>
                    <a:pt x="510" y="112"/>
                    <a:pt x="510" y="112"/>
                    <a:pt x="510" y="112"/>
                  </a:cubicBezTo>
                  <a:cubicBezTo>
                    <a:pt x="510" y="112"/>
                    <a:pt x="510" y="111"/>
                    <a:pt x="510" y="111"/>
                  </a:cubicBezTo>
                  <a:cubicBezTo>
                    <a:pt x="510" y="111"/>
                    <a:pt x="510" y="111"/>
                    <a:pt x="510" y="111"/>
                  </a:cubicBezTo>
                  <a:cubicBezTo>
                    <a:pt x="511" y="111"/>
                    <a:pt x="511" y="111"/>
                    <a:pt x="511" y="111"/>
                  </a:cubicBezTo>
                  <a:cubicBezTo>
                    <a:pt x="511" y="111"/>
                    <a:pt x="511" y="111"/>
                    <a:pt x="511" y="111"/>
                  </a:cubicBezTo>
                  <a:cubicBezTo>
                    <a:pt x="511" y="112"/>
                    <a:pt x="512" y="112"/>
                    <a:pt x="512" y="112"/>
                  </a:cubicBezTo>
                  <a:cubicBezTo>
                    <a:pt x="512" y="112"/>
                    <a:pt x="512" y="113"/>
                    <a:pt x="512" y="113"/>
                  </a:cubicBezTo>
                  <a:cubicBezTo>
                    <a:pt x="512" y="113"/>
                    <a:pt x="512" y="113"/>
                    <a:pt x="512" y="113"/>
                  </a:cubicBezTo>
                  <a:cubicBezTo>
                    <a:pt x="513" y="113"/>
                    <a:pt x="512" y="114"/>
                    <a:pt x="512" y="114"/>
                  </a:cubicBezTo>
                  <a:close/>
                  <a:moveTo>
                    <a:pt x="553" y="25"/>
                  </a:moveTo>
                  <a:cubicBezTo>
                    <a:pt x="553" y="26"/>
                    <a:pt x="553" y="27"/>
                    <a:pt x="553" y="28"/>
                  </a:cubicBezTo>
                  <a:cubicBezTo>
                    <a:pt x="553" y="28"/>
                    <a:pt x="553" y="28"/>
                    <a:pt x="553" y="28"/>
                  </a:cubicBezTo>
                  <a:cubicBezTo>
                    <a:pt x="553" y="28"/>
                    <a:pt x="553" y="29"/>
                    <a:pt x="553" y="29"/>
                  </a:cubicBezTo>
                  <a:cubicBezTo>
                    <a:pt x="553" y="29"/>
                    <a:pt x="553" y="29"/>
                    <a:pt x="553" y="29"/>
                  </a:cubicBezTo>
                  <a:cubicBezTo>
                    <a:pt x="553" y="30"/>
                    <a:pt x="553" y="30"/>
                    <a:pt x="553" y="30"/>
                  </a:cubicBezTo>
                  <a:cubicBezTo>
                    <a:pt x="553" y="30"/>
                    <a:pt x="552" y="29"/>
                    <a:pt x="552" y="29"/>
                  </a:cubicBezTo>
                  <a:cubicBezTo>
                    <a:pt x="552" y="29"/>
                    <a:pt x="551" y="29"/>
                    <a:pt x="551" y="28"/>
                  </a:cubicBezTo>
                  <a:cubicBezTo>
                    <a:pt x="551" y="28"/>
                    <a:pt x="552" y="28"/>
                    <a:pt x="552" y="28"/>
                  </a:cubicBezTo>
                  <a:cubicBezTo>
                    <a:pt x="552" y="28"/>
                    <a:pt x="552" y="28"/>
                    <a:pt x="552" y="28"/>
                  </a:cubicBezTo>
                  <a:cubicBezTo>
                    <a:pt x="552" y="28"/>
                    <a:pt x="552" y="28"/>
                    <a:pt x="552" y="27"/>
                  </a:cubicBezTo>
                  <a:cubicBezTo>
                    <a:pt x="551" y="27"/>
                    <a:pt x="551" y="27"/>
                    <a:pt x="551" y="27"/>
                  </a:cubicBezTo>
                  <a:cubicBezTo>
                    <a:pt x="551" y="27"/>
                    <a:pt x="551" y="27"/>
                    <a:pt x="551" y="27"/>
                  </a:cubicBezTo>
                  <a:cubicBezTo>
                    <a:pt x="550" y="27"/>
                    <a:pt x="550" y="27"/>
                    <a:pt x="550" y="28"/>
                  </a:cubicBezTo>
                  <a:cubicBezTo>
                    <a:pt x="549" y="28"/>
                    <a:pt x="549" y="28"/>
                    <a:pt x="549" y="28"/>
                  </a:cubicBezTo>
                  <a:cubicBezTo>
                    <a:pt x="549" y="28"/>
                    <a:pt x="549" y="28"/>
                    <a:pt x="548" y="28"/>
                  </a:cubicBezTo>
                  <a:cubicBezTo>
                    <a:pt x="548" y="28"/>
                    <a:pt x="548" y="28"/>
                    <a:pt x="548" y="28"/>
                  </a:cubicBezTo>
                  <a:cubicBezTo>
                    <a:pt x="547" y="28"/>
                    <a:pt x="547" y="28"/>
                    <a:pt x="547" y="28"/>
                  </a:cubicBezTo>
                  <a:cubicBezTo>
                    <a:pt x="546" y="28"/>
                    <a:pt x="546" y="28"/>
                    <a:pt x="546" y="28"/>
                  </a:cubicBezTo>
                  <a:cubicBezTo>
                    <a:pt x="545" y="29"/>
                    <a:pt x="544" y="28"/>
                    <a:pt x="544" y="28"/>
                  </a:cubicBezTo>
                  <a:cubicBezTo>
                    <a:pt x="543" y="28"/>
                    <a:pt x="543" y="28"/>
                    <a:pt x="542" y="28"/>
                  </a:cubicBezTo>
                  <a:cubicBezTo>
                    <a:pt x="542" y="28"/>
                    <a:pt x="542" y="28"/>
                    <a:pt x="542" y="28"/>
                  </a:cubicBezTo>
                  <a:cubicBezTo>
                    <a:pt x="541" y="28"/>
                    <a:pt x="540" y="28"/>
                    <a:pt x="540" y="29"/>
                  </a:cubicBezTo>
                  <a:cubicBezTo>
                    <a:pt x="540" y="29"/>
                    <a:pt x="540" y="29"/>
                    <a:pt x="540" y="29"/>
                  </a:cubicBezTo>
                  <a:cubicBezTo>
                    <a:pt x="540" y="29"/>
                    <a:pt x="539" y="29"/>
                    <a:pt x="539" y="29"/>
                  </a:cubicBezTo>
                  <a:cubicBezTo>
                    <a:pt x="539" y="29"/>
                    <a:pt x="539" y="29"/>
                    <a:pt x="539" y="29"/>
                  </a:cubicBezTo>
                  <a:cubicBezTo>
                    <a:pt x="538" y="30"/>
                    <a:pt x="537" y="30"/>
                    <a:pt x="537" y="29"/>
                  </a:cubicBezTo>
                  <a:cubicBezTo>
                    <a:pt x="537" y="29"/>
                    <a:pt x="537" y="29"/>
                    <a:pt x="537" y="29"/>
                  </a:cubicBezTo>
                  <a:cubicBezTo>
                    <a:pt x="537" y="29"/>
                    <a:pt x="537" y="29"/>
                    <a:pt x="537" y="29"/>
                  </a:cubicBezTo>
                  <a:cubicBezTo>
                    <a:pt x="537" y="28"/>
                    <a:pt x="537" y="28"/>
                    <a:pt x="537" y="28"/>
                  </a:cubicBezTo>
                  <a:cubicBezTo>
                    <a:pt x="537" y="28"/>
                    <a:pt x="537" y="28"/>
                    <a:pt x="537" y="28"/>
                  </a:cubicBezTo>
                  <a:cubicBezTo>
                    <a:pt x="537" y="28"/>
                    <a:pt x="538" y="27"/>
                    <a:pt x="538" y="27"/>
                  </a:cubicBezTo>
                  <a:cubicBezTo>
                    <a:pt x="539" y="27"/>
                    <a:pt x="539" y="27"/>
                    <a:pt x="540" y="27"/>
                  </a:cubicBezTo>
                  <a:cubicBezTo>
                    <a:pt x="540" y="27"/>
                    <a:pt x="540" y="27"/>
                    <a:pt x="540" y="27"/>
                  </a:cubicBezTo>
                  <a:cubicBezTo>
                    <a:pt x="540" y="27"/>
                    <a:pt x="541" y="27"/>
                    <a:pt x="541" y="27"/>
                  </a:cubicBezTo>
                  <a:cubicBezTo>
                    <a:pt x="545" y="27"/>
                    <a:pt x="548" y="25"/>
                    <a:pt x="550" y="23"/>
                  </a:cubicBezTo>
                  <a:cubicBezTo>
                    <a:pt x="551" y="22"/>
                    <a:pt x="551" y="23"/>
                    <a:pt x="552" y="23"/>
                  </a:cubicBezTo>
                  <a:cubicBezTo>
                    <a:pt x="552" y="23"/>
                    <a:pt x="552" y="23"/>
                    <a:pt x="552" y="23"/>
                  </a:cubicBezTo>
                  <a:cubicBezTo>
                    <a:pt x="553" y="22"/>
                    <a:pt x="553" y="22"/>
                    <a:pt x="553" y="23"/>
                  </a:cubicBezTo>
                  <a:cubicBezTo>
                    <a:pt x="554" y="24"/>
                    <a:pt x="553" y="25"/>
                    <a:pt x="553" y="25"/>
                  </a:cubicBezTo>
                  <a:close/>
                  <a:moveTo>
                    <a:pt x="600" y="33"/>
                  </a:moveTo>
                  <a:cubicBezTo>
                    <a:pt x="600" y="33"/>
                    <a:pt x="600" y="34"/>
                    <a:pt x="599" y="34"/>
                  </a:cubicBezTo>
                  <a:cubicBezTo>
                    <a:pt x="599" y="34"/>
                    <a:pt x="598" y="34"/>
                    <a:pt x="598" y="34"/>
                  </a:cubicBezTo>
                  <a:cubicBezTo>
                    <a:pt x="597" y="34"/>
                    <a:pt x="597" y="34"/>
                    <a:pt x="597" y="34"/>
                  </a:cubicBezTo>
                  <a:cubicBezTo>
                    <a:pt x="595" y="34"/>
                    <a:pt x="594" y="33"/>
                    <a:pt x="592" y="33"/>
                  </a:cubicBezTo>
                  <a:cubicBezTo>
                    <a:pt x="591" y="32"/>
                    <a:pt x="590" y="32"/>
                    <a:pt x="590" y="31"/>
                  </a:cubicBezTo>
                  <a:cubicBezTo>
                    <a:pt x="590" y="30"/>
                    <a:pt x="589" y="30"/>
                    <a:pt x="588" y="30"/>
                  </a:cubicBezTo>
                  <a:cubicBezTo>
                    <a:pt x="588" y="30"/>
                    <a:pt x="588" y="29"/>
                    <a:pt x="587" y="29"/>
                  </a:cubicBezTo>
                  <a:cubicBezTo>
                    <a:pt x="587" y="29"/>
                    <a:pt x="587" y="28"/>
                    <a:pt x="587" y="28"/>
                  </a:cubicBezTo>
                  <a:cubicBezTo>
                    <a:pt x="588" y="27"/>
                    <a:pt x="587" y="27"/>
                    <a:pt x="587" y="26"/>
                  </a:cubicBezTo>
                  <a:cubicBezTo>
                    <a:pt x="587" y="26"/>
                    <a:pt x="587" y="25"/>
                    <a:pt x="587" y="25"/>
                  </a:cubicBezTo>
                  <a:cubicBezTo>
                    <a:pt x="587" y="25"/>
                    <a:pt x="587" y="25"/>
                    <a:pt x="587" y="25"/>
                  </a:cubicBezTo>
                  <a:cubicBezTo>
                    <a:pt x="586" y="25"/>
                    <a:pt x="586" y="25"/>
                    <a:pt x="586" y="25"/>
                  </a:cubicBezTo>
                  <a:cubicBezTo>
                    <a:pt x="585" y="25"/>
                    <a:pt x="585" y="25"/>
                    <a:pt x="584" y="25"/>
                  </a:cubicBezTo>
                  <a:cubicBezTo>
                    <a:pt x="583" y="25"/>
                    <a:pt x="583" y="25"/>
                    <a:pt x="582" y="26"/>
                  </a:cubicBezTo>
                  <a:cubicBezTo>
                    <a:pt x="582" y="26"/>
                    <a:pt x="582" y="27"/>
                    <a:pt x="582" y="26"/>
                  </a:cubicBezTo>
                  <a:cubicBezTo>
                    <a:pt x="581" y="26"/>
                    <a:pt x="579" y="25"/>
                    <a:pt x="578" y="26"/>
                  </a:cubicBezTo>
                  <a:cubicBezTo>
                    <a:pt x="577" y="26"/>
                    <a:pt x="576" y="26"/>
                    <a:pt x="575" y="25"/>
                  </a:cubicBezTo>
                  <a:cubicBezTo>
                    <a:pt x="575" y="25"/>
                    <a:pt x="575" y="25"/>
                    <a:pt x="575" y="25"/>
                  </a:cubicBezTo>
                  <a:cubicBezTo>
                    <a:pt x="576" y="25"/>
                    <a:pt x="576" y="25"/>
                    <a:pt x="576" y="25"/>
                  </a:cubicBezTo>
                  <a:cubicBezTo>
                    <a:pt x="575" y="24"/>
                    <a:pt x="576" y="24"/>
                    <a:pt x="576" y="24"/>
                  </a:cubicBezTo>
                  <a:cubicBezTo>
                    <a:pt x="578" y="23"/>
                    <a:pt x="580" y="23"/>
                    <a:pt x="581" y="23"/>
                  </a:cubicBezTo>
                  <a:cubicBezTo>
                    <a:pt x="583" y="23"/>
                    <a:pt x="584" y="22"/>
                    <a:pt x="586" y="22"/>
                  </a:cubicBezTo>
                  <a:cubicBezTo>
                    <a:pt x="587" y="23"/>
                    <a:pt x="588" y="23"/>
                    <a:pt x="588" y="24"/>
                  </a:cubicBezTo>
                  <a:cubicBezTo>
                    <a:pt x="589" y="24"/>
                    <a:pt x="589" y="25"/>
                    <a:pt x="589" y="25"/>
                  </a:cubicBezTo>
                  <a:cubicBezTo>
                    <a:pt x="589" y="25"/>
                    <a:pt x="589" y="26"/>
                    <a:pt x="589" y="26"/>
                  </a:cubicBezTo>
                  <a:cubicBezTo>
                    <a:pt x="589" y="26"/>
                    <a:pt x="589" y="27"/>
                    <a:pt x="589" y="27"/>
                  </a:cubicBezTo>
                  <a:cubicBezTo>
                    <a:pt x="589" y="27"/>
                    <a:pt x="589" y="27"/>
                    <a:pt x="589" y="27"/>
                  </a:cubicBezTo>
                  <a:cubicBezTo>
                    <a:pt x="590" y="28"/>
                    <a:pt x="591" y="28"/>
                    <a:pt x="591" y="28"/>
                  </a:cubicBezTo>
                  <a:cubicBezTo>
                    <a:pt x="592" y="28"/>
                    <a:pt x="592" y="28"/>
                    <a:pt x="592" y="29"/>
                  </a:cubicBezTo>
                  <a:cubicBezTo>
                    <a:pt x="592" y="30"/>
                    <a:pt x="592" y="30"/>
                    <a:pt x="593" y="30"/>
                  </a:cubicBezTo>
                  <a:cubicBezTo>
                    <a:pt x="594" y="31"/>
                    <a:pt x="594" y="31"/>
                    <a:pt x="595" y="31"/>
                  </a:cubicBezTo>
                  <a:cubicBezTo>
                    <a:pt x="597" y="31"/>
                    <a:pt x="598" y="31"/>
                    <a:pt x="599" y="31"/>
                  </a:cubicBezTo>
                  <a:cubicBezTo>
                    <a:pt x="601" y="30"/>
                    <a:pt x="603" y="30"/>
                    <a:pt x="605" y="32"/>
                  </a:cubicBezTo>
                  <a:cubicBezTo>
                    <a:pt x="606" y="32"/>
                    <a:pt x="605" y="34"/>
                    <a:pt x="604" y="33"/>
                  </a:cubicBezTo>
                  <a:cubicBezTo>
                    <a:pt x="604" y="33"/>
                    <a:pt x="603" y="32"/>
                    <a:pt x="603" y="32"/>
                  </a:cubicBezTo>
                  <a:cubicBezTo>
                    <a:pt x="603" y="32"/>
                    <a:pt x="603" y="33"/>
                    <a:pt x="603" y="33"/>
                  </a:cubicBezTo>
                  <a:cubicBezTo>
                    <a:pt x="603" y="33"/>
                    <a:pt x="603" y="33"/>
                    <a:pt x="604" y="33"/>
                  </a:cubicBezTo>
                  <a:cubicBezTo>
                    <a:pt x="604" y="33"/>
                    <a:pt x="604" y="33"/>
                    <a:pt x="603" y="33"/>
                  </a:cubicBezTo>
                  <a:cubicBezTo>
                    <a:pt x="603" y="33"/>
                    <a:pt x="603" y="33"/>
                    <a:pt x="603" y="33"/>
                  </a:cubicBezTo>
                  <a:cubicBezTo>
                    <a:pt x="604" y="34"/>
                    <a:pt x="603" y="34"/>
                    <a:pt x="603" y="33"/>
                  </a:cubicBezTo>
                  <a:cubicBezTo>
                    <a:pt x="603" y="33"/>
                    <a:pt x="603" y="33"/>
                    <a:pt x="603" y="33"/>
                  </a:cubicBezTo>
                  <a:cubicBezTo>
                    <a:pt x="602" y="33"/>
                    <a:pt x="601" y="33"/>
                    <a:pt x="600" y="33"/>
                  </a:cubicBezTo>
                  <a:close/>
                  <a:moveTo>
                    <a:pt x="606" y="57"/>
                  </a:moveTo>
                  <a:cubicBezTo>
                    <a:pt x="606" y="57"/>
                    <a:pt x="606" y="57"/>
                    <a:pt x="606" y="57"/>
                  </a:cubicBezTo>
                  <a:cubicBezTo>
                    <a:pt x="606" y="57"/>
                    <a:pt x="606" y="57"/>
                    <a:pt x="606" y="57"/>
                  </a:cubicBezTo>
                  <a:cubicBezTo>
                    <a:pt x="606" y="57"/>
                    <a:pt x="606" y="57"/>
                    <a:pt x="606" y="57"/>
                  </a:cubicBezTo>
                  <a:cubicBezTo>
                    <a:pt x="606" y="58"/>
                    <a:pt x="605" y="58"/>
                    <a:pt x="605" y="58"/>
                  </a:cubicBezTo>
                  <a:cubicBezTo>
                    <a:pt x="605" y="58"/>
                    <a:pt x="605" y="59"/>
                    <a:pt x="605" y="59"/>
                  </a:cubicBezTo>
                  <a:cubicBezTo>
                    <a:pt x="605" y="59"/>
                    <a:pt x="605" y="59"/>
                    <a:pt x="605" y="59"/>
                  </a:cubicBezTo>
                  <a:cubicBezTo>
                    <a:pt x="605" y="60"/>
                    <a:pt x="605" y="60"/>
                    <a:pt x="605" y="61"/>
                  </a:cubicBezTo>
                  <a:cubicBezTo>
                    <a:pt x="605" y="61"/>
                    <a:pt x="605" y="61"/>
                    <a:pt x="605" y="62"/>
                  </a:cubicBezTo>
                  <a:cubicBezTo>
                    <a:pt x="605" y="62"/>
                    <a:pt x="605" y="63"/>
                    <a:pt x="605" y="63"/>
                  </a:cubicBezTo>
                  <a:cubicBezTo>
                    <a:pt x="604" y="64"/>
                    <a:pt x="604" y="65"/>
                    <a:pt x="604" y="66"/>
                  </a:cubicBezTo>
                  <a:cubicBezTo>
                    <a:pt x="604" y="67"/>
                    <a:pt x="604" y="67"/>
                    <a:pt x="604" y="67"/>
                  </a:cubicBezTo>
                  <a:cubicBezTo>
                    <a:pt x="604" y="67"/>
                    <a:pt x="604" y="67"/>
                    <a:pt x="604" y="67"/>
                  </a:cubicBezTo>
                  <a:cubicBezTo>
                    <a:pt x="604" y="68"/>
                    <a:pt x="603" y="68"/>
                    <a:pt x="603" y="68"/>
                  </a:cubicBezTo>
                  <a:cubicBezTo>
                    <a:pt x="603" y="68"/>
                    <a:pt x="603" y="68"/>
                    <a:pt x="603" y="68"/>
                  </a:cubicBezTo>
                  <a:cubicBezTo>
                    <a:pt x="602" y="68"/>
                    <a:pt x="602" y="68"/>
                    <a:pt x="602" y="68"/>
                  </a:cubicBezTo>
                  <a:cubicBezTo>
                    <a:pt x="602" y="69"/>
                    <a:pt x="602" y="69"/>
                    <a:pt x="602" y="69"/>
                  </a:cubicBezTo>
                  <a:cubicBezTo>
                    <a:pt x="602" y="69"/>
                    <a:pt x="602" y="69"/>
                    <a:pt x="602" y="70"/>
                  </a:cubicBezTo>
                  <a:cubicBezTo>
                    <a:pt x="602" y="70"/>
                    <a:pt x="602" y="70"/>
                    <a:pt x="602" y="70"/>
                  </a:cubicBezTo>
                  <a:cubicBezTo>
                    <a:pt x="602" y="70"/>
                    <a:pt x="601" y="70"/>
                    <a:pt x="601" y="70"/>
                  </a:cubicBezTo>
                  <a:cubicBezTo>
                    <a:pt x="601" y="70"/>
                    <a:pt x="601" y="70"/>
                    <a:pt x="601" y="70"/>
                  </a:cubicBezTo>
                  <a:cubicBezTo>
                    <a:pt x="602" y="69"/>
                    <a:pt x="602" y="69"/>
                    <a:pt x="602" y="69"/>
                  </a:cubicBezTo>
                  <a:cubicBezTo>
                    <a:pt x="602" y="68"/>
                    <a:pt x="602" y="68"/>
                    <a:pt x="602" y="68"/>
                  </a:cubicBezTo>
                  <a:cubicBezTo>
                    <a:pt x="602" y="68"/>
                    <a:pt x="602" y="68"/>
                    <a:pt x="602" y="68"/>
                  </a:cubicBezTo>
                  <a:cubicBezTo>
                    <a:pt x="602" y="68"/>
                    <a:pt x="601" y="68"/>
                    <a:pt x="602" y="68"/>
                  </a:cubicBezTo>
                  <a:cubicBezTo>
                    <a:pt x="602" y="68"/>
                    <a:pt x="602" y="68"/>
                    <a:pt x="602" y="68"/>
                  </a:cubicBezTo>
                  <a:cubicBezTo>
                    <a:pt x="602" y="68"/>
                    <a:pt x="602" y="68"/>
                    <a:pt x="602" y="68"/>
                  </a:cubicBezTo>
                  <a:cubicBezTo>
                    <a:pt x="602" y="68"/>
                    <a:pt x="602" y="68"/>
                    <a:pt x="602" y="68"/>
                  </a:cubicBezTo>
                  <a:cubicBezTo>
                    <a:pt x="602" y="67"/>
                    <a:pt x="602" y="67"/>
                    <a:pt x="602" y="67"/>
                  </a:cubicBezTo>
                  <a:cubicBezTo>
                    <a:pt x="602" y="68"/>
                    <a:pt x="602" y="68"/>
                    <a:pt x="602" y="68"/>
                  </a:cubicBezTo>
                  <a:cubicBezTo>
                    <a:pt x="602" y="68"/>
                    <a:pt x="602" y="67"/>
                    <a:pt x="602" y="67"/>
                  </a:cubicBezTo>
                  <a:cubicBezTo>
                    <a:pt x="602" y="67"/>
                    <a:pt x="602" y="67"/>
                    <a:pt x="602" y="67"/>
                  </a:cubicBezTo>
                  <a:cubicBezTo>
                    <a:pt x="602" y="67"/>
                    <a:pt x="602" y="68"/>
                    <a:pt x="602" y="68"/>
                  </a:cubicBezTo>
                  <a:cubicBezTo>
                    <a:pt x="602" y="68"/>
                    <a:pt x="602" y="67"/>
                    <a:pt x="602" y="67"/>
                  </a:cubicBezTo>
                  <a:cubicBezTo>
                    <a:pt x="602" y="67"/>
                    <a:pt x="602" y="67"/>
                    <a:pt x="602" y="67"/>
                  </a:cubicBezTo>
                  <a:cubicBezTo>
                    <a:pt x="602" y="67"/>
                    <a:pt x="602" y="67"/>
                    <a:pt x="602" y="67"/>
                  </a:cubicBezTo>
                  <a:cubicBezTo>
                    <a:pt x="602" y="67"/>
                    <a:pt x="602" y="67"/>
                    <a:pt x="602" y="67"/>
                  </a:cubicBezTo>
                  <a:cubicBezTo>
                    <a:pt x="602" y="67"/>
                    <a:pt x="602" y="67"/>
                    <a:pt x="602" y="67"/>
                  </a:cubicBezTo>
                  <a:cubicBezTo>
                    <a:pt x="602" y="67"/>
                    <a:pt x="602" y="67"/>
                    <a:pt x="602" y="67"/>
                  </a:cubicBezTo>
                  <a:cubicBezTo>
                    <a:pt x="602" y="66"/>
                    <a:pt x="602" y="66"/>
                    <a:pt x="602" y="66"/>
                  </a:cubicBezTo>
                  <a:cubicBezTo>
                    <a:pt x="602" y="66"/>
                    <a:pt x="603" y="66"/>
                    <a:pt x="603" y="66"/>
                  </a:cubicBezTo>
                  <a:cubicBezTo>
                    <a:pt x="603" y="65"/>
                    <a:pt x="603" y="65"/>
                    <a:pt x="603" y="65"/>
                  </a:cubicBezTo>
                  <a:cubicBezTo>
                    <a:pt x="603" y="65"/>
                    <a:pt x="603" y="64"/>
                    <a:pt x="603" y="64"/>
                  </a:cubicBezTo>
                  <a:cubicBezTo>
                    <a:pt x="603" y="64"/>
                    <a:pt x="603" y="64"/>
                    <a:pt x="603" y="64"/>
                  </a:cubicBezTo>
                  <a:cubicBezTo>
                    <a:pt x="603" y="64"/>
                    <a:pt x="603" y="64"/>
                    <a:pt x="603" y="64"/>
                  </a:cubicBezTo>
                  <a:cubicBezTo>
                    <a:pt x="603" y="64"/>
                    <a:pt x="603" y="64"/>
                    <a:pt x="603" y="64"/>
                  </a:cubicBezTo>
                  <a:cubicBezTo>
                    <a:pt x="603" y="63"/>
                    <a:pt x="603" y="63"/>
                    <a:pt x="603" y="62"/>
                  </a:cubicBezTo>
                  <a:cubicBezTo>
                    <a:pt x="603" y="62"/>
                    <a:pt x="603" y="62"/>
                    <a:pt x="603" y="62"/>
                  </a:cubicBezTo>
                  <a:cubicBezTo>
                    <a:pt x="603" y="62"/>
                    <a:pt x="603" y="62"/>
                    <a:pt x="603" y="62"/>
                  </a:cubicBezTo>
                  <a:cubicBezTo>
                    <a:pt x="603" y="62"/>
                    <a:pt x="603" y="62"/>
                    <a:pt x="603" y="62"/>
                  </a:cubicBezTo>
                  <a:cubicBezTo>
                    <a:pt x="603" y="62"/>
                    <a:pt x="603" y="62"/>
                    <a:pt x="603" y="62"/>
                  </a:cubicBezTo>
                  <a:cubicBezTo>
                    <a:pt x="603" y="62"/>
                    <a:pt x="603" y="61"/>
                    <a:pt x="603" y="61"/>
                  </a:cubicBezTo>
                  <a:cubicBezTo>
                    <a:pt x="603" y="61"/>
                    <a:pt x="603" y="61"/>
                    <a:pt x="603" y="61"/>
                  </a:cubicBezTo>
                  <a:cubicBezTo>
                    <a:pt x="603" y="61"/>
                    <a:pt x="603" y="61"/>
                    <a:pt x="603" y="61"/>
                  </a:cubicBezTo>
                  <a:cubicBezTo>
                    <a:pt x="603" y="61"/>
                    <a:pt x="603" y="61"/>
                    <a:pt x="603" y="61"/>
                  </a:cubicBezTo>
                  <a:cubicBezTo>
                    <a:pt x="603" y="60"/>
                    <a:pt x="602" y="59"/>
                    <a:pt x="603" y="59"/>
                  </a:cubicBezTo>
                  <a:cubicBezTo>
                    <a:pt x="603" y="59"/>
                    <a:pt x="603" y="59"/>
                    <a:pt x="603" y="59"/>
                  </a:cubicBezTo>
                  <a:cubicBezTo>
                    <a:pt x="603" y="59"/>
                    <a:pt x="603" y="59"/>
                    <a:pt x="603" y="59"/>
                  </a:cubicBezTo>
                  <a:cubicBezTo>
                    <a:pt x="603" y="59"/>
                    <a:pt x="603" y="59"/>
                    <a:pt x="603" y="59"/>
                  </a:cubicBezTo>
                  <a:cubicBezTo>
                    <a:pt x="603" y="59"/>
                    <a:pt x="603" y="58"/>
                    <a:pt x="603" y="58"/>
                  </a:cubicBezTo>
                  <a:cubicBezTo>
                    <a:pt x="603" y="58"/>
                    <a:pt x="603" y="58"/>
                    <a:pt x="604" y="58"/>
                  </a:cubicBezTo>
                  <a:cubicBezTo>
                    <a:pt x="604" y="58"/>
                    <a:pt x="604" y="57"/>
                    <a:pt x="604" y="57"/>
                  </a:cubicBezTo>
                  <a:cubicBezTo>
                    <a:pt x="604" y="57"/>
                    <a:pt x="604" y="57"/>
                    <a:pt x="604" y="57"/>
                  </a:cubicBezTo>
                  <a:cubicBezTo>
                    <a:pt x="604" y="57"/>
                    <a:pt x="604" y="57"/>
                    <a:pt x="604" y="57"/>
                  </a:cubicBezTo>
                  <a:cubicBezTo>
                    <a:pt x="604" y="56"/>
                    <a:pt x="604" y="56"/>
                    <a:pt x="604" y="56"/>
                  </a:cubicBezTo>
                  <a:cubicBezTo>
                    <a:pt x="604" y="56"/>
                    <a:pt x="604" y="56"/>
                    <a:pt x="604" y="56"/>
                  </a:cubicBezTo>
                  <a:cubicBezTo>
                    <a:pt x="604" y="56"/>
                    <a:pt x="604" y="56"/>
                    <a:pt x="604" y="56"/>
                  </a:cubicBezTo>
                  <a:cubicBezTo>
                    <a:pt x="604" y="56"/>
                    <a:pt x="604" y="55"/>
                    <a:pt x="604" y="55"/>
                  </a:cubicBezTo>
                  <a:cubicBezTo>
                    <a:pt x="603" y="54"/>
                    <a:pt x="603" y="53"/>
                    <a:pt x="603" y="52"/>
                  </a:cubicBezTo>
                  <a:cubicBezTo>
                    <a:pt x="603" y="52"/>
                    <a:pt x="603" y="51"/>
                    <a:pt x="603" y="51"/>
                  </a:cubicBezTo>
                  <a:cubicBezTo>
                    <a:pt x="602" y="51"/>
                    <a:pt x="602" y="50"/>
                    <a:pt x="602" y="50"/>
                  </a:cubicBezTo>
                  <a:cubicBezTo>
                    <a:pt x="602" y="50"/>
                    <a:pt x="603" y="49"/>
                    <a:pt x="603" y="49"/>
                  </a:cubicBezTo>
                  <a:cubicBezTo>
                    <a:pt x="603" y="49"/>
                    <a:pt x="603" y="49"/>
                    <a:pt x="603" y="49"/>
                  </a:cubicBezTo>
                  <a:cubicBezTo>
                    <a:pt x="603" y="49"/>
                    <a:pt x="603" y="49"/>
                    <a:pt x="602" y="49"/>
                  </a:cubicBezTo>
                  <a:cubicBezTo>
                    <a:pt x="602" y="48"/>
                    <a:pt x="602" y="48"/>
                    <a:pt x="602" y="47"/>
                  </a:cubicBezTo>
                  <a:cubicBezTo>
                    <a:pt x="602" y="47"/>
                    <a:pt x="602" y="46"/>
                    <a:pt x="602" y="45"/>
                  </a:cubicBezTo>
                  <a:cubicBezTo>
                    <a:pt x="602" y="45"/>
                    <a:pt x="602" y="45"/>
                    <a:pt x="602" y="45"/>
                  </a:cubicBezTo>
                  <a:cubicBezTo>
                    <a:pt x="603" y="44"/>
                    <a:pt x="603" y="43"/>
                    <a:pt x="602" y="43"/>
                  </a:cubicBezTo>
                  <a:cubicBezTo>
                    <a:pt x="602" y="43"/>
                    <a:pt x="602" y="43"/>
                    <a:pt x="602" y="43"/>
                  </a:cubicBezTo>
                  <a:cubicBezTo>
                    <a:pt x="602" y="43"/>
                    <a:pt x="602" y="42"/>
                    <a:pt x="602" y="42"/>
                  </a:cubicBezTo>
                  <a:cubicBezTo>
                    <a:pt x="602" y="42"/>
                    <a:pt x="602" y="42"/>
                    <a:pt x="602" y="42"/>
                  </a:cubicBezTo>
                  <a:cubicBezTo>
                    <a:pt x="602" y="42"/>
                    <a:pt x="602" y="41"/>
                    <a:pt x="602" y="41"/>
                  </a:cubicBezTo>
                  <a:cubicBezTo>
                    <a:pt x="604" y="42"/>
                    <a:pt x="604" y="42"/>
                    <a:pt x="604" y="44"/>
                  </a:cubicBezTo>
                  <a:cubicBezTo>
                    <a:pt x="605" y="44"/>
                    <a:pt x="605" y="44"/>
                    <a:pt x="605" y="45"/>
                  </a:cubicBezTo>
                  <a:cubicBezTo>
                    <a:pt x="605" y="45"/>
                    <a:pt x="605" y="46"/>
                    <a:pt x="605" y="47"/>
                  </a:cubicBezTo>
                  <a:cubicBezTo>
                    <a:pt x="605" y="48"/>
                    <a:pt x="605" y="48"/>
                    <a:pt x="605" y="49"/>
                  </a:cubicBezTo>
                  <a:cubicBezTo>
                    <a:pt x="605" y="49"/>
                    <a:pt x="605" y="50"/>
                    <a:pt x="605" y="50"/>
                  </a:cubicBezTo>
                  <a:cubicBezTo>
                    <a:pt x="605" y="50"/>
                    <a:pt x="605" y="50"/>
                    <a:pt x="605" y="51"/>
                  </a:cubicBezTo>
                  <a:cubicBezTo>
                    <a:pt x="605" y="51"/>
                    <a:pt x="604" y="52"/>
                    <a:pt x="605" y="53"/>
                  </a:cubicBezTo>
                  <a:cubicBezTo>
                    <a:pt x="605" y="53"/>
                    <a:pt x="605" y="53"/>
                    <a:pt x="605" y="54"/>
                  </a:cubicBezTo>
                  <a:cubicBezTo>
                    <a:pt x="606" y="54"/>
                    <a:pt x="606" y="55"/>
                    <a:pt x="606" y="55"/>
                  </a:cubicBezTo>
                  <a:cubicBezTo>
                    <a:pt x="606" y="55"/>
                    <a:pt x="606" y="56"/>
                    <a:pt x="606" y="56"/>
                  </a:cubicBezTo>
                  <a:cubicBezTo>
                    <a:pt x="606" y="56"/>
                    <a:pt x="606" y="56"/>
                    <a:pt x="606" y="56"/>
                  </a:cubicBezTo>
                  <a:cubicBezTo>
                    <a:pt x="606" y="56"/>
                    <a:pt x="606" y="56"/>
                    <a:pt x="606" y="57"/>
                  </a:cubicBezTo>
                  <a:close/>
                  <a:moveTo>
                    <a:pt x="617" y="91"/>
                  </a:moveTo>
                  <a:cubicBezTo>
                    <a:pt x="616" y="91"/>
                    <a:pt x="616" y="91"/>
                    <a:pt x="616" y="91"/>
                  </a:cubicBezTo>
                  <a:cubicBezTo>
                    <a:pt x="617" y="92"/>
                    <a:pt x="617" y="92"/>
                    <a:pt x="617" y="92"/>
                  </a:cubicBezTo>
                  <a:cubicBezTo>
                    <a:pt x="617" y="92"/>
                    <a:pt x="617" y="92"/>
                    <a:pt x="617" y="92"/>
                  </a:cubicBezTo>
                  <a:cubicBezTo>
                    <a:pt x="616" y="92"/>
                    <a:pt x="615" y="91"/>
                    <a:pt x="614" y="90"/>
                  </a:cubicBezTo>
                  <a:cubicBezTo>
                    <a:pt x="614" y="90"/>
                    <a:pt x="614" y="90"/>
                    <a:pt x="613" y="89"/>
                  </a:cubicBezTo>
                  <a:cubicBezTo>
                    <a:pt x="613" y="89"/>
                    <a:pt x="612" y="89"/>
                    <a:pt x="612" y="88"/>
                  </a:cubicBezTo>
                  <a:cubicBezTo>
                    <a:pt x="612" y="87"/>
                    <a:pt x="612" y="87"/>
                    <a:pt x="611" y="87"/>
                  </a:cubicBezTo>
                  <a:cubicBezTo>
                    <a:pt x="611" y="86"/>
                    <a:pt x="611" y="86"/>
                    <a:pt x="611" y="86"/>
                  </a:cubicBezTo>
                  <a:cubicBezTo>
                    <a:pt x="610" y="86"/>
                    <a:pt x="610" y="86"/>
                    <a:pt x="610" y="86"/>
                  </a:cubicBezTo>
                  <a:cubicBezTo>
                    <a:pt x="610" y="86"/>
                    <a:pt x="610" y="86"/>
                    <a:pt x="610" y="85"/>
                  </a:cubicBezTo>
                  <a:cubicBezTo>
                    <a:pt x="610" y="85"/>
                    <a:pt x="610" y="85"/>
                    <a:pt x="610" y="85"/>
                  </a:cubicBezTo>
                  <a:cubicBezTo>
                    <a:pt x="610" y="85"/>
                    <a:pt x="609" y="84"/>
                    <a:pt x="609" y="84"/>
                  </a:cubicBezTo>
                  <a:cubicBezTo>
                    <a:pt x="609" y="84"/>
                    <a:pt x="609" y="84"/>
                    <a:pt x="609" y="84"/>
                  </a:cubicBezTo>
                  <a:cubicBezTo>
                    <a:pt x="608" y="84"/>
                    <a:pt x="608" y="84"/>
                    <a:pt x="608" y="84"/>
                  </a:cubicBezTo>
                  <a:cubicBezTo>
                    <a:pt x="607" y="84"/>
                    <a:pt x="607" y="84"/>
                    <a:pt x="607" y="83"/>
                  </a:cubicBezTo>
                  <a:cubicBezTo>
                    <a:pt x="607" y="83"/>
                    <a:pt x="607" y="83"/>
                    <a:pt x="607" y="83"/>
                  </a:cubicBezTo>
                  <a:cubicBezTo>
                    <a:pt x="607" y="83"/>
                    <a:pt x="607" y="82"/>
                    <a:pt x="608" y="82"/>
                  </a:cubicBezTo>
                  <a:cubicBezTo>
                    <a:pt x="608" y="82"/>
                    <a:pt x="608" y="82"/>
                    <a:pt x="608" y="82"/>
                  </a:cubicBezTo>
                  <a:cubicBezTo>
                    <a:pt x="608" y="82"/>
                    <a:pt x="609" y="82"/>
                    <a:pt x="609" y="82"/>
                  </a:cubicBezTo>
                  <a:cubicBezTo>
                    <a:pt x="609" y="82"/>
                    <a:pt x="610" y="82"/>
                    <a:pt x="610" y="82"/>
                  </a:cubicBezTo>
                  <a:cubicBezTo>
                    <a:pt x="610" y="82"/>
                    <a:pt x="611" y="82"/>
                    <a:pt x="611" y="82"/>
                  </a:cubicBezTo>
                  <a:cubicBezTo>
                    <a:pt x="611" y="82"/>
                    <a:pt x="611" y="82"/>
                    <a:pt x="611" y="82"/>
                  </a:cubicBezTo>
                  <a:cubicBezTo>
                    <a:pt x="611" y="82"/>
                    <a:pt x="611" y="82"/>
                    <a:pt x="611" y="82"/>
                  </a:cubicBezTo>
                  <a:cubicBezTo>
                    <a:pt x="611" y="81"/>
                    <a:pt x="611" y="81"/>
                    <a:pt x="612" y="81"/>
                  </a:cubicBezTo>
                  <a:cubicBezTo>
                    <a:pt x="612" y="81"/>
                    <a:pt x="612" y="81"/>
                    <a:pt x="612" y="81"/>
                  </a:cubicBezTo>
                  <a:cubicBezTo>
                    <a:pt x="612" y="81"/>
                    <a:pt x="612" y="81"/>
                    <a:pt x="612" y="81"/>
                  </a:cubicBezTo>
                  <a:cubicBezTo>
                    <a:pt x="612" y="81"/>
                    <a:pt x="612" y="81"/>
                    <a:pt x="612" y="81"/>
                  </a:cubicBezTo>
                  <a:cubicBezTo>
                    <a:pt x="612" y="80"/>
                    <a:pt x="612" y="80"/>
                    <a:pt x="612" y="80"/>
                  </a:cubicBezTo>
                  <a:cubicBezTo>
                    <a:pt x="612" y="80"/>
                    <a:pt x="612" y="80"/>
                    <a:pt x="612" y="80"/>
                  </a:cubicBezTo>
                  <a:cubicBezTo>
                    <a:pt x="612" y="80"/>
                    <a:pt x="612" y="80"/>
                    <a:pt x="612" y="80"/>
                  </a:cubicBezTo>
                  <a:cubicBezTo>
                    <a:pt x="612" y="80"/>
                    <a:pt x="612" y="80"/>
                    <a:pt x="612" y="80"/>
                  </a:cubicBezTo>
                  <a:cubicBezTo>
                    <a:pt x="611" y="80"/>
                    <a:pt x="611" y="79"/>
                    <a:pt x="611" y="79"/>
                  </a:cubicBezTo>
                  <a:cubicBezTo>
                    <a:pt x="611" y="79"/>
                    <a:pt x="611" y="79"/>
                    <a:pt x="611" y="79"/>
                  </a:cubicBezTo>
                  <a:cubicBezTo>
                    <a:pt x="611" y="79"/>
                    <a:pt x="611" y="79"/>
                    <a:pt x="611" y="79"/>
                  </a:cubicBezTo>
                  <a:cubicBezTo>
                    <a:pt x="611" y="79"/>
                    <a:pt x="611" y="79"/>
                    <a:pt x="611" y="79"/>
                  </a:cubicBezTo>
                  <a:cubicBezTo>
                    <a:pt x="612" y="79"/>
                    <a:pt x="612" y="79"/>
                    <a:pt x="612" y="79"/>
                  </a:cubicBezTo>
                  <a:cubicBezTo>
                    <a:pt x="612" y="79"/>
                    <a:pt x="612" y="79"/>
                    <a:pt x="612" y="79"/>
                  </a:cubicBezTo>
                  <a:cubicBezTo>
                    <a:pt x="612" y="79"/>
                    <a:pt x="612" y="79"/>
                    <a:pt x="612" y="79"/>
                  </a:cubicBezTo>
                  <a:cubicBezTo>
                    <a:pt x="612" y="79"/>
                    <a:pt x="612" y="79"/>
                    <a:pt x="612" y="79"/>
                  </a:cubicBezTo>
                  <a:cubicBezTo>
                    <a:pt x="612" y="79"/>
                    <a:pt x="612" y="79"/>
                    <a:pt x="612" y="79"/>
                  </a:cubicBezTo>
                  <a:cubicBezTo>
                    <a:pt x="612" y="79"/>
                    <a:pt x="612" y="79"/>
                    <a:pt x="612" y="79"/>
                  </a:cubicBezTo>
                  <a:cubicBezTo>
                    <a:pt x="612" y="79"/>
                    <a:pt x="612" y="79"/>
                    <a:pt x="612" y="79"/>
                  </a:cubicBezTo>
                  <a:cubicBezTo>
                    <a:pt x="612" y="80"/>
                    <a:pt x="612" y="80"/>
                    <a:pt x="612" y="81"/>
                  </a:cubicBezTo>
                  <a:cubicBezTo>
                    <a:pt x="612" y="81"/>
                    <a:pt x="612" y="81"/>
                    <a:pt x="612" y="81"/>
                  </a:cubicBezTo>
                  <a:cubicBezTo>
                    <a:pt x="612" y="81"/>
                    <a:pt x="612" y="81"/>
                    <a:pt x="612" y="81"/>
                  </a:cubicBezTo>
                  <a:cubicBezTo>
                    <a:pt x="612" y="81"/>
                    <a:pt x="612" y="81"/>
                    <a:pt x="612" y="81"/>
                  </a:cubicBezTo>
                  <a:cubicBezTo>
                    <a:pt x="612" y="81"/>
                    <a:pt x="612" y="81"/>
                    <a:pt x="612" y="81"/>
                  </a:cubicBezTo>
                  <a:cubicBezTo>
                    <a:pt x="612" y="81"/>
                    <a:pt x="612" y="82"/>
                    <a:pt x="612" y="82"/>
                  </a:cubicBezTo>
                  <a:cubicBezTo>
                    <a:pt x="612" y="82"/>
                    <a:pt x="612" y="82"/>
                    <a:pt x="612" y="82"/>
                  </a:cubicBezTo>
                  <a:cubicBezTo>
                    <a:pt x="612" y="82"/>
                    <a:pt x="612" y="82"/>
                    <a:pt x="612" y="82"/>
                  </a:cubicBezTo>
                  <a:cubicBezTo>
                    <a:pt x="612" y="83"/>
                    <a:pt x="613" y="85"/>
                    <a:pt x="614" y="87"/>
                  </a:cubicBezTo>
                  <a:cubicBezTo>
                    <a:pt x="614" y="87"/>
                    <a:pt x="615" y="88"/>
                    <a:pt x="615" y="88"/>
                  </a:cubicBezTo>
                  <a:cubicBezTo>
                    <a:pt x="615" y="88"/>
                    <a:pt x="615" y="88"/>
                    <a:pt x="615" y="88"/>
                  </a:cubicBezTo>
                  <a:cubicBezTo>
                    <a:pt x="615" y="89"/>
                    <a:pt x="615" y="89"/>
                    <a:pt x="615" y="89"/>
                  </a:cubicBezTo>
                  <a:cubicBezTo>
                    <a:pt x="615" y="89"/>
                    <a:pt x="615" y="89"/>
                    <a:pt x="615" y="89"/>
                  </a:cubicBezTo>
                  <a:cubicBezTo>
                    <a:pt x="615" y="89"/>
                    <a:pt x="616" y="89"/>
                    <a:pt x="616" y="89"/>
                  </a:cubicBezTo>
                  <a:cubicBezTo>
                    <a:pt x="616" y="89"/>
                    <a:pt x="616" y="89"/>
                    <a:pt x="616" y="90"/>
                  </a:cubicBezTo>
                  <a:cubicBezTo>
                    <a:pt x="616" y="90"/>
                    <a:pt x="616" y="90"/>
                    <a:pt x="616" y="90"/>
                  </a:cubicBezTo>
                  <a:cubicBezTo>
                    <a:pt x="616" y="90"/>
                    <a:pt x="616" y="90"/>
                    <a:pt x="616" y="90"/>
                  </a:cubicBezTo>
                  <a:cubicBezTo>
                    <a:pt x="616" y="90"/>
                    <a:pt x="616" y="90"/>
                    <a:pt x="617" y="90"/>
                  </a:cubicBezTo>
                  <a:cubicBezTo>
                    <a:pt x="617" y="90"/>
                    <a:pt x="617" y="90"/>
                    <a:pt x="617" y="90"/>
                  </a:cubicBezTo>
                  <a:cubicBezTo>
                    <a:pt x="617" y="91"/>
                    <a:pt x="617" y="91"/>
                    <a:pt x="617" y="91"/>
                  </a:cubicBezTo>
                  <a:cubicBezTo>
                    <a:pt x="617" y="91"/>
                    <a:pt x="617" y="91"/>
                    <a:pt x="617" y="91"/>
                  </a:cubicBezTo>
                  <a:close/>
                  <a:moveTo>
                    <a:pt x="663" y="28"/>
                  </a:moveTo>
                  <a:cubicBezTo>
                    <a:pt x="663" y="28"/>
                    <a:pt x="663" y="29"/>
                    <a:pt x="663" y="29"/>
                  </a:cubicBezTo>
                  <a:cubicBezTo>
                    <a:pt x="663" y="29"/>
                    <a:pt x="662" y="29"/>
                    <a:pt x="662" y="30"/>
                  </a:cubicBezTo>
                  <a:cubicBezTo>
                    <a:pt x="661" y="30"/>
                    <a:pt x="660" y="30"/>
                    <a:pt x="659" y="30"/>
                  </a:cubicBezTo>
                  <a:cubicBezTo>
                    <a:pt x="658" y="29"/>
                    <a:pt x="658" y="29"/>
                    <a:pt x="658" y="28"/>
                  </a:cubicBezTo>
                  <a:cubicBezTo>
                    <a:pt x="659" y="27"/>
                    <a:pt x="660" y="26"/>
                    <a:pt x="661" y="25"/>
                  </a:cubicBezTo>
                  <a:cubicBezTo>
                    <a:pt x="662" y="24"/>
                    <a:pt x="664" y="24"/>
                    <a:pt x="664" y="26"/>
                  </a:cubicBezTo>
                  <a:cubicBezTo>
                    <a:pt x="664" y="26"/>
                    <a:pt x="664" y="26"/>
                    <a:pt x="665" y="27"/>
                  </a:cubicBezTo>
                  <a:cubicBezTo>
                    <a:pt x="665" y="27"/>
                    <a:pt x="664" y="27"/>
                    <a:pt x="663" y="28"/>
                  </a:cubicBezTo>
                  <a:close/>
                </a:path>
              </a:pathLst>
            </a:custGeom>
            <a:grpFill/>
            <a:ln w="6350">
              <a:solidFill>
                <a:schemeClr val="bg1">
                  <a:alpha val="30000"/>
                </a:schemeClr>
              </a:solidFill>
              <a:round/>
              <a:headEnd/>
              <a:tailEnd/>
            </a:ln>
          </p:spPr>
          <p:txBody>
            <a:bodyPr vert="horz" wrap="square" lIns="137160" tIns="68580" rIns="137160" bIns="68580" numCol="1" anchor="t" anchorCtr="0" compatLnSpc="1">
              <a:prstTxWarp prst="textNoShape">
                <a:avLst/>
              </a:prstTxWarp>
            </a:bodyPr>
            <a:lstStyle/>
            <a:p>
              <a:endParaRPr lang="en-US" sz="3600"/>
            </a:p>
          </p:txBody>
        </p:sp>
        <p:sp>
          <p:nvSpPr>
            <p:cNvPr id="12" name="Freeform 74">
              <a:extLst>
                <a:ext uri="{FF2B5EF4-FFF2-40B4-BE49-F238E27FC236}">
                  <a16:creationId xmlns:a16="http://schemas.microsoft.com/office/drawing/2014/main" id="{41BC8C1E-F2E3-404D-926C-2C225BB0287D}"/>
                </a:ext>
              </a:extLst>
            </p:cNvPr>
            <p:cNvSpPr>
              <a:spLocks noEditPoints="1"/>
            </p:cNvSpPr>
            <p:nvPr/>
          </p:nvSpPr>
          <p:spPr bwMode="auto">
            <a:xfrm>
              <a:off x="1" y="460"/>
              <a:ext cx="1208" cy="1010"/>
            </a:xfrm>
            <a:custGeom>
              <a:avLst/>
              <a:gdLst>
                <a:gd name="T0" fmla="*/ 206 w 511"/>
                <a:gd name="T1" fmla="*/ 376 h 427"/>
                <a:gd name="T2" fmla="*/ 180 w 511"/>
                <a:gd name="T3" fmla="*/ 384 h 427"/>
                <a:gd name="T4" fmla="*/ 250 w 511"/>
                <a:gd name="T5" fmla="*/ 185 h 427"/>
                <a:gd name="T6" fmla="*/ 159 w 511"/>
                <a:gd name="T7" fmla="*/ 383 h 427"/>
                <a:gd name="T8" fmla="*/ 165 w 511"/>
                <a:gd name="T9" fmla="*/ 172 h 427"/>
                <a:gd name="T10" fmla="*/ 159 w 511"/>
                <a:gd name="T11" fmla="*/ 167 h 427"/>
                <a:gd name="T12" fmla="*/ 361 w 511"/>
                <a:gd name="T13" fmla="*/ 295 h 427"/>
                <a:gd name="T14" fmla="*/ 360 w 511"/>
                <a:gd name="T15" fmla="*/ 289 h 427"/>
                <a:gd name="T16" fmla="*/ 460 w 511"/>
                <a:gd name="T17" fmla="*/ 343 h 427"/>
                <a:gd name="T18" fmla="*/ 480 w 511"/>
                <a:gd name="T19" fmla="*/ 356 h 427"/>
                <a:gd name="T20" fmla="*/ 490 w 511"/>
                <a:gd name="T21" fmla="*/ 393 h 427"/>
                <a:gd name="T22" fmla="*/ 498 w 511"/>
                <a:gd name="T23" fmla="*/ 411 h 427"/>
                <a:gd name="T24" fmla="*/ 486 w 511"/>
                <a:gd name="T25" fmla="*/ 366 h 427"/>
                <a:gd name="T26" fmla="*/ 472 w 511"/>
                <a:gd name="T27" fmla="*/ 321 h 427"/>
                <a:gd name="T28" fmla="*/ 436 w 511"/>
                <a:gd name="T29" fmla="*/ 302 h 427"/>
                <a:gd name="T30" fmla="*/ 497 w 511"/>
                <a:gd name="T31" fmla="*/ 68 h 427"/>
                <a:gd name="T32" fmla="*/ 436 w 511"/>
                <a:gd name="T33" fmla="*/ 46 h 427"/>
                <a:gd name="T34" fmla="*/ 400 w 511"/>
                <a:gd name="T35" fmla="*/ 17 h 427"/>
                <a:gd name="T36" fmla="*/ 364 w 511"/>
                <a:gd name="T37" fmla="*/ 12 h 427"/>
                <a:gd name="T38" fmla="*/ 288 w 511"/>
                <a:gd name="T39" fmla="*/ 44 h 427"/>
                <a:gd name="T40" fmla="*/ 297 w 511"/>
                <a:gd name="T41" fmla="*/ 115 h 427"/>
                <a:gd name="T42" fmla="*/ 284 w 511"/>
                <a:gd name="T43" fmla="*/ 131 h 427"/>
                <a:gd name="T44" fmla="*/ 221 w 511"/>
                <a:gd name="T45" fmla="*/ 124 h 427"/>
                <a:gd name="T46" fmla="*/ 252 w 511"/>
                <a:gd name="T47" fmla="*/ 166 h 427"/>
                <a:gd name="T48" fmla="*/ 260 w 511"/>
                <a:gd name="T49" fmla="*/ 192 h 427"/>
                <a:gd name="T50" fmla="*/ 206 w 511"/>
                <a:gd name="T51" fmla="*/ 215 h 427"/>
                <a:gd name="T52" fmla="*/ 211 w 511"/>
                <a:gd name="T53" fmla="*/ 248 h 427"/>
                <a:gd name="T54" fmla="*/ 226 w 511"/>
                <a:gd name="T55" fmla="*/ 255 h 427"/>
                <a:gd name="T56" fmla="*/ 231 w 511"/>
                <a:gd name="T57" fmla="*/ 292 h 427"/>
                <a:gd name="T58" fmla="*/ 263 w 511"/>
                <a:gd name="T59" fmla="*/ 301 h 427"/>
                <a:gd name="T60" fmla="*/ 215 w 511"/>
                <a:gd name="T61" fmla="*/ 349 h 427"/>
                <a:gd name="T62" fmla="*/ 181 w 511"/>
                <a:gd name="T63" fmla="*/ 374 h 427"/>
                <a:gd name="T64" fmla="*/ 217 w 511"/>
                <a:gd name="T65" fmla="*/ 364 h 427"/>
                <a:gd name="T66" fmla="*/ 255 w 511"/>
                <a:gd name="T67" fmla="*/ 337 h 427"/>
                <a:gd name="T68" fmla="*/ 287 w 511"/>
                <a:gd name="T69" fmla="*/ 315 h 427"/>
                <a:gd name="T70" fmla="*/ 315 w 511"/>
                <a:gd name="T71" fmla="*/ 281 h 427"/>
                <a:gd name="T72" fmla="*/ 335 w 511"/>
                <a:gd name="T73" fmla="*/ 273 h 427"/>
                <a:gd name="T74" fmla="*/ 325 w 511"/>
                <a:gd name="T75" fmla="*/ 303 h 427"/>
                <a:gd name="T76" fmla="*/ 354 w 511"/>
                <a:gd name="T77" fmla="*/ 284 h 427"/>
                <a:gd name="T78" fmla="*/ 376 w 511"/>
                <a:gd name="T79" fmla="*/ 284 h 427"/>
                <a:gd name="T80" fmla="*/ 419 w 511"/>
                <a:gd name="T81" fmla="*/ 309 h 427"/>
                <a:gd name="T82" fmla="*/ 443 w 511"/>
                <a:gd name="T83" fmla="*/ 335 h 427"/>
                <a:gd name="T84" fmla="*/ 473 w 511"/>
                <a:gd name="T85" fmla="*/ 409 h 427"/>
                <a:gd name="T86" fmla="*/ 390 w 511"/>
                <a:gd name="T87" fmla="*/ 303 h 427"/>
                <a:gd name="T88" fmla="*/ 277 w 511"/>
                <a:gd name="T89" fmla="*/ 345 h 427"/>
                <a:gd name="T90" fmla="*/ 268 w 511"/>
                <a:gd name="T91" fmla="*/ 355 h 427"/>
                <a:gd name="T92" fmla="*/ 320 w 511"/>
                <a:gd name="T93" fmla="*/ 279 h 427"/>
                <a:gd name="T94" fmla="*/ 301 w 511"/>
                <a:gd name="T95" fmla="*/ 325 h 427"/>
                <a:gd name="T96" fmla="*/ 454 w 511"/>
                <a:gd name="T97" fmla="*/ 352 h 427"/>
                <a:gd name="T98" fmla="*/ 143 w 511"/>
                <a:gd name="T99" fmla="*/ 390 h 427"/>
                <a:gd name="T100" fmla="*/ 99 w 511"/>
                <a:gd name="T101" fmla="*/ 408 h 427"/>
                <a:gd name="T102" fmla="*/ 126 w 511"/>
                <a:gd name="T103" fmla="*/ 244 h 427"/>
                <a:gd name="T104" fmla="*/ 14 w 511"/>
                <a:gd name="T105" fmla="*/ 417 h 427"/>
                <a:gd name="T106" fmla="*/ 1 w 511"/>
                <a:gd name="T107" fmla="*/ 420 h 427"/>
                <a:gd name="T108" fmla="*/ 85 w 511"/>
                <a:gd name="T109" fmla="*/ 413 h 427"/>
                <a:gd name="T110" fmla="*/ 481 w 511"/>
                <a:gd name="T111" fmla="*/ 387 h 427"/>
                <a:gd name="T112" fmla="*/ 471 w 511"/>
                <a:gd name="T113" fmla="*/ 394 h 427"/>
                <a:gd name="T114" fmla="*/ 471 w 511"/>
                <a:gd name="T115" fmla="*/ 381 h 427"/>
                <a:gd name="T116" fmla="*/ 472 w 511"/>
                <a:gd name="T117" fmla="*/ 369 h 427"/>
                <a:gd name="T118" fmla="*/ 480 w 511"/>
                <a:gd name="T119" fmla="*/ 395 h 427"/>
                <a:gd name="T120" fmla="*/ 486 w 511"/>
                <a:gd name="T121" fmla="*/ 414 h 427"/>
                <a:gd name="T122" fmla="*/ 461 w 511"/>
                <a:gd name="T123" fmla="*/ 386 h 427"/>
                <a:gd name="T124" fmla="*/ 483 w 511"/>
                <a:gd name="T125" fmla="*/ 409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1" h="427">
                  <a:moveTo>
                    <a:pt x="205" y="371"/>
                  </a:moveTo>
                  <a:cubicBezTo>
                    <a:pt x="205" y="371"/>
                    <a:pt x="205" y="371"/>
                    <a:pt x="205" y="371"/>
                  </a:cubicBezTo>
                  <a:cubicBezTo>
                    <a:pt x="205" y="371"/>
                    <a:pt x="206" y="371"/>
                    <a:pt x="206" y="371"/>
                  </a:cubicBezTo>
                  <a:cubicBezTo>
                    <a:pt x="206" y="371"/>
                    <a:pt x="206" y="371"/>
                    <a:pt x="206" y="371"/>
                  </a:cubicBezTo>
                  <a:cubicBezTo>
                    <a:pt x="206" y="372"/>
                    <a:pt x="205" y="372"/>
                    <a:pt x="205" y="371"/>
                  </a:cubicBezTo>
                  <a:close/>
                  <a:moveTo>
                    <a:pt x="192" y="374"/>
                  </a:moveTo>
                  <a:cubicBezTo>
                    <a:pt x="192" y="373"/>
                    <a:pt x="192" y="373"/>
                    <a:pt x="192" y="373"/>
                  </a:cubicBezTo>
                  <a:cubicBezTo>
                    <a:pt x="192" y="373"/>
                    <a:pt x="192" y="373"/>
                    <a:pt x="192" y="373"/>
                  </a:cubicBezTo>
                  <a:cubicBezTo>
                    <a:pt x="191" y="373"/>
                    <a:pt x="191" y="374"/>
                    <a:pt x="191" y="374"/>
                  </a:cubicBezTo>
                  <a:cubicBezTo>
                    <a:pt x="192" y="374"/>
                    <a:pt x="192" y="375"/>
                    <a:pt x="192" y="375"/>
                  </a:cubicBezTo>
                  <a:cubicBezTo>
                    <a:pt x="192" y="375"/>
                    <a:pt x="193" y="374"/>
                    <a:pt x="193" y="374"/>
                  </a:cubicBezTo>
                  <a:cubicBezTo>
                    <a:pt x="193" y="374"/>
                    <a:pt x="193" y="374"/>
                    <a:pt x="192" y="374"/>
                  </a:cubicBezTo>
                  <a:close/>
                  <a:moveTo>
                    <a:pt x="186" y="378"/>
                  </a:moveTo>
                  <a:cubicBezTo>
                    <a:pt x="186" y="377"/>
                    <a:pt x="186" y="377"/>
                    <a:pt x="186" y="377"/>
                  </a:cubicBezTo>
                  <a:cubicBezTo>
                    <a:pt x="186" y="376"/>
                    <a:pt x="185" y="376"/>
                    <a:pt x="185" y="376"/>
                  </a:cubicBezTo>
                  <a:cubicBezTo>
                    <a:pt x="185" y="376"/>
                    <a:pt x="184" y="376"/>
                    <a:pt x="184" y="377"/>
                  </a:cubicBezTo>
                  <a:cubicBezTo>
                    <a:pt x="184" y="377"/>
                    <a:pt x="184" y="377"/>
                    <a:pt x="184" y="377"/>
                  </a:cubicBezTo>
                  <a:cubicBezTo>
                    <a:pt x="184" y="378"/>
                    <a:pt x="184" y="378"/>
                    <a:pt x="184" y="378"/>
                  </a:cubicBezTo>
                  <a:cubicBezTo>
                    <a:pt x="184" y="379"/>
                    <a:pt x="185" y="379"/>
                    <a:pt x="185" y="378"/>
                  </a:cubicBezTo>
                  <a:cubicBezTo>
                    <a:pt x="185" y="378"/>
                    <a:pt x="185" y="378"/>
                    <a:pt x="185" y="378"/>
                  </a:cubicBezTo>
                  <a:cubicBezTo>
                    <a:pt x="185" y="378"/>
                    <a:pt x="186" y="378"/>
                    <a:pt x="186" y="378"/>
                  </a:cubicBezTo>
                  <a:close/>
                  <a:moveTo>
                    <a:pt x="201" y="374"/>
                  </a:moveTo>
                  <a:cubicBezTo>
                    <a:pt x="201" y="374"/>
                    <a:pt x="200" y="374"/>
                    <a:pt x="200" y="374"/>
                  </a:cubicBezTo>
                  <a:cubicBezTo>
                    <a:pt x="200" y="373"/>
                    <a:pt x="200" y="373"/>
                    <a:pt x="200" y="373"/>
                  </a:cubicBezTo>
                  <a:cubicBezTo>
                    <a:pt x="200" y="373"/>
                    <a:pt x="200" y="373"/>
                    <a:pt x="200" y="372"/>
                  </a:cubicBezTo>
                  <a:cubicBezTo>
                    <a:pt x="200" y="372"/>
                    <a:pt x="200" y="372"/>
                    <a:pt x="200" y="371"/>
                  </a:cubicBezTo>
                  <a:cubicBezTo>
                    <a:pt x="200" y="371"/>
                    <a:pt x="201" y="370"/>
                    <a:pt x="202" y="370"/>
                  </a:cubicBezTo>
                  <a:cubicBezTo>
                    <a:pt x="202" y="370"/>
                    <a:pt x="202" y="371"/>
                    <a:pt x="202" y="371"/>
                  </a:cubicBezTo>
                  <a:cubicBezTo>
                    <a:pt x="202" y="372"/>
                    <a:pt x="202" y="372"/>
                    <a:pt x="202" y="373"/>
                  </a:cubicBezTo>
                  <a:cubicBezTo>
                    <a:pt x="202" y="373"/>
                    <a:pt x="202" y="373"/>
                    <a:pt x="202" y="373"/>
                  </a:cubicBezTo>
                  <a:cubicBezTo>
                    <a:pt x="202" y="374"/>
                    <a:pt x="201" y="374"/>
                    <a:pt x="201" y="374"/>
                  </a:cubicBezTo>
                  <a:close/>
                  <a:moveTo>
                    <a:pt x="201" y="372"/>
                  </a:moveTo>
                  <a:cubicBezTo>
                    <a:pt x="201" y="372"/>
                    <a:pt x="201" y="372"/>
                    <a:pt x="201" y="372"/>
                  </a:cubicBezTo>
                  <a:cubicBezTo>
                    <a:pt x="201" y="372"/>
                    <a:pt x="201" y="372"/>
                    <a:pt x="201" y="372"/>
                  </a:cubicBezTo>
                  <a:cubicBezTo>
                    <a:pt x="201" y="372"/>
                    <a:pt x="201" y="372"/>
                    <a:pt x="201" y="372"/>
                  </a:cubicBezTo>
                  <a:close/>
                  <a:moveTo>
                    <a:pt x="208" y="377"/>
                  </a:moveTo>
                  <a:cubicBezTo>
                    <a:pt x="209" y="376"/>
                    <a:pt x="209" y="376"/>
                    <a:pt x="209" y="375"/>
                  </a:cubicBezTo>
                  <a:cubicBezTo>
                    <a:pt x="209" y="374"/>
                    <a:pt x="208" y="374"/>
                    <a:pt x="208" y="375"/>
                  </a:cubicBezTo>
                  <a:cubicBezTo>
                    <a:pt x="208" y="375"/>
                    <a:pt x="207" y="375"/>
                    <a:pt x="207" y="376"/>
                  </a:cubicBezTo>
                  <a:cubicBezTo>
                    <a:pt x="207" y="376"/>
                    <a:pt x="206" y="376"/>
                    <a:pt x="206" y="376"/>
                  </a:cubicBezTo>
                  <a:cubicBezTo>
                    <a:pt x="206" y="376"/>
                    <a:pt x="206" y="377"/>
                    <a:pt x="206" y="377"/>
                  </a:cubicBezTo>
                  <a:cubicBezTo>
                    <a:pt x="206" y="377"/>
                    <a:pt x="205" y="378"/>
                    <a:pt x="205" y="378"/>
                  </a:cubicBezTo>
                  <a:cubicBezTo>
                    <a:pt x="205" y="379"/>
                    <a:pt x="205" y="379"/>
                    <a:pt x="206" y="379"/>
                  </a:cubicBezTo>
                  <a:cubicBezTo>
                    <a:pt x="206" y="379"/>
                    <a:pt x="206" y="378"/>
                    <a:pt x="207" y="378"/>
                  </a:cubicBezTo>
                  <a:cubicBezTo>
                    <a:pt x="207" y="378"/>
                    <a:pt x="207" y="378"/>
                    <a:pt x="207" y="378"/>
                  </a:cubicBezTo>
                  <a:cubicBezTo>
                    <a:pt x="207" y="378"/>
                    <a:pt x="207" y="378"/>
                    <a:pt x="207" y="378"/>
                  </a:cubicBezTo>
                  <a:cubicBezTo>
                    <a:pt x="208" y="378"/>
                    <a:pt x="208" y="377"/>
                    <a:pt x="208" y="377"/>
                  </a:cubicBezTo>
                  <a:close/>
                  <a:moveTo>
                    <a:pt x="208" y="370"/>
                  </a:moveTo>
                  <a:cubicBezTo>
                    <a:pt x="208" y="370"/>
                    <a:pt x="208" y="370"/>
                    <a:pt x="208" y="370"/>
                  </a:cubicBezTo>
                  <a:cubicBezTo>
                    <a:pt x="208" y="371"/>
                    <a:pt x="209" y="370"/>
                    <a:pt x="209" y="370"/>
                  </a:cubicBezTo>
                  <a:cubicBezTo>
                    <a:pt x="209" y="370"/>
                    <a:pt x="209" y="370"/>
                    <a:pt x="209" y="370"/>
                  </a:cubicBezTo>
                  <a:cubicBezTo>
                    <a:pt x="209" y="369"/>
                    <a:pt x="207" y="369"/>
                    <a:pt x="208" y="370"/>
                  </a:cubicBezTo>
                  <a:close/>
                  <a:moveTo>
                    <a:pt x="472" y="413"/>
                  </a:moveTo>
                  <a:cubicBezTo>
                    <a:pt x="472" y="412"/>
                    <a:pt x="472" y="412"/>
                    <a:pt x="472" y="412"/>
                  </a:cubicBezTo>
                  <a:cubicBezTo>
                    <a:pt x="472" y="412"/>
                    <a:pt x="472" y="412"/>
                    <a:pt x="472" y="412"/>
                  </a:cubicBezTo>
                  <a:cubicBezTo>
                    <a:pt x="472" y="412"/>
                    <a:pt x="472" y="412"/>
                    <a:pt x="472" y="412"/>
                  </a:cubicBezTo>
                  <a:cubicBezTo>
                    <a:pt x="472" y="411"/>
                    <a:pt x="472" y="411"/>
                    <a:pt x="473" y="411"/>
                  </a:cubicBezTo>
                  <a:cubicBezTo>
                    <a:pt x="473" y="411"/>
                    <a:pt x="473" y="411"/>
                    <a:pt x="473" y="411"/>
                  </a:cubicBezTo>
                  <a:cubicBezTo>
                    <a:pt x="474" y="411"/>
                    <a:pt x="474" y="412"/>
                    <a:pt x="473" y="412"/>
                  </a:cubicBezTo>
                  <a:cubicBezTo>
                    <a:pt x="473" y="412"/>
                    <a:pt x="474" y="413"/>
                    <a:pt x="473" y="413"/>
                  </a:cubicBezTo>
                  <a:cubicBezTo>
                    <a:pt x="473" y="413"/>
                    <a:pt x="473" y="413"/>
                    <a:pt x="473" y="413"/>
                  </a:cubicBezTo>
                  <a:cubicBezTo>
                    <a:pt x="473" y="414"/>
                    <a:pt x="472" y="414"/>
                    <a:pt x="472" y="413"/>
                  </a:cubicBezTo>
                  <a:cubicBezTo>
                    <a:pt x="472" y="413"/>
                    <a:pt x="472" y="413"/>
                    <a:pt x="472" y="413"/>
                  </a:cubicBezTo>
                  <a:cubicBezTo>
                    <a:pt x="472" y="413"/>
                    <a:pt x="472" y="413"/>
                    <a:pt x="472" y="413"/>
                  </a:cubicBezTo>
                  <a:close/>
                  <a:moveTo>
                    <a:pt x="473" y="412"/>
                  </a:moveTo>
                  <a:cubicBezTo>
                    <a:pt x="473" y="412"/>
                    <a:pt x="473" y="412"/>
                    <a:pt x="473" y="412"/>
                  </a:cubicBezTo>
                  <a:cubicBezTo>
                    <a:pt x="473" y="412"/>
                    <a:pt x="473" y="412"/>
                    <a:pt x="473" y="412"/>
                  </a:cubicBezTo>
                  <a:close/>
                  <a:moveTo>
                    <a:pt x="472" y="412"/>
                  </a:moveTo>
                  <a:cubicBezTo>
                    <a:pt x="472" y="412"/>
                    <a:pt x="472" y="412"/>
                    <a:pt x="472" y="412"/>
                  </a:cubicBezTo>
                  <a:cubicBezTo>
                    <a:pt x="472" y="412"/>
                    <a:pt x="472" y="412"/>
                    <a:pt x="472" y="412"/>
                  </a:cubicBezTo>
                  <a:close/>
                  <a:moveTo>
                    <a:pt x="180" y="384"/>
                  </a:moveTo>
                  <a:cubicBezTo>
                    <a:pt x="180" y="384"/>
                    <a:pt x="179" y="383"/>
                    <a:pt x="178" y="384"/>
                  </a:cubicBezTo>
                  <a:cubicBezTo>
                    <a:pt x="178" y="384"/>
                    <a:pt x="178" y="384"/>
                    <a:pt x="178" y="384"/>
                  </a:cubicBezTo>
                  <a:cubicBezTo>
                    <a:pt x="178" y="384"/>
                    <a:pt x="178" y="384"/>
                    <a:pt x="178" y="385"/>
                  </a:cubicBezTo>
                  <a:cubicBezTo>
                    <a:pt x="178" y="385"/>
                    <a:pt x="178" y="385"/>
                    <a:pt x="178" y="385"/>
                  </a:cubicBezTo>
                  <a:cubicBezTo>
                    <a:pt x="178" y="385"/>
                    <a:pt x="178" y="385"/>
                    <a:pt x="178" y="385"/>
                  </a:cubicBezTo>
                  <a:cubicBezTo>
                    <a:pt x="178" y="385"/>
                    <a:pt x="178" y="385"/>
                    <a:pt x="179" y="385"/>
                  </a:cubicBezTo>
                  <a:cubicBezTo>
                    <a:pt x="179" y="385"/>
                    <a:pt x="179" y="385"/>
                    <a:pt x="179" y="385"/>
                  </a:cubicBezTo>
                  <a:cubicBezTo>
                    <a:pt x="179" y="385"/>
                    <a:pt x="179" y="385"/>
                    <a:pt x="179" y="385"/>
                  </a:cubicBezTo>
                  <a:cubicBezTo>
                    <a:pt x="180" y="386"/>
                    <a:pt x="181" y="385"/>
                    <a:pt x="180" y="384"/>
                  </a:cubicBezTo>
                  <a:close/>
                  <a:moveTo>
                    <a:pt x="214" y="377"/>
                  </a:moveTo>
                  <a:cubicBezTo>
                    <a:pt x="214" y="377"/>
                    <a:pt x="214" y="377"/>
                    <a:pt x="214" y="377"/>
                  </a:cubicBezTo>
                  <a:cubicBezTo>
                    <a:pt x="214" y="376"/>
                    <a:pt x="213" y="376"/>
                    <a:pt x="213" y="377"/>
                  </a:cubicBezTo>
                  <a:cubicBezTo>
                    <a:pt x="213" y="377"/>
                    <a:pt x="213" y="377"/>
                    <a:pt x="213" y="377"/>
                  </a:cubicBezTo>
                  <a:cubicBezTo>
                    <a:pt x="213" y="378"/>
                    <a:pt x="214" y="377"/>
                    <a:pt x="214" y="377"/>
                  </a:cubicBezTo>
                  <a:close/>
                  <a:moveTo>
                    <a:pt x="224" y="301"/>
                  </a:moveTo>
                  <a:cubicBezTo>
                    <a:pt x="225" y="300"/>
                    <a:pt x="225" y="300"/>
                    <a:pt x="225" y="300"/>
                  </a:cubicBezTo>
                  <a:cubicBezTo>
                    <a:pt x="225" y="299"/>
                    <a:pt x="225" y="299"/>
                    <a:pt x="225" y="299"/>
                  </a:cubicBezTo>
                  <a:cubicBezTo>
                    <a:pt x="225" y="299"/>
                    <a:pt x="225" y="299"/>
                    <a:pt x="225" y="298"/>
                  </a:cubicBezTo>
                  <a:cubicBezTo>
                    <a:pt x="225" y="298"/>
                    <a:pt x="226" y="298"/>
                    <a:pt x="226" y="297"/>
                  </a:cubicBezTo>
                  <a:cubicBezTo>
                    <a:pt x="226" y="297"/>
                    <a:pt x="226" y="297"/>
                    <a:pt x="226" y="297"/>
                  </a:cubicBezTo>
                  <a:cubicBezTo>
                    <a:pt x="226" y="297"/>
                    <a:pt x="226" y="297"/>
                    <a:pt x="226" y="297"/>
                  </a:cubicBezTo>
                  <a:cubicBezTo>
                    <a:pt x="226" y="297"/>
                    <a:pt x="226" y="297"/>
                    <a:pt x="226" y="297"/>
                  </a:cubicBezTo>
                  <a:cubicBezTo>
                    <a:pt x="226" y="296"/>
                    <a:pt x="225" y="296"/>
                    <a:pt x="225" y="296"/>
                  </a:cubicBezTo>
                  <a:cubicBezTo>
                    <a:pt x="225" y="296"/>
                    <a:pt x="225" y="296"/>
                    <a:pt x="225" y="296"/>
                  </a:cubicBezTo>
                  <a:cubicBezTo>
                    <a:pt x="225" y="297"/>
                    <a:pt x="225" y="297"/>
                    <a:pt x="224" y="297"/>
                  </a:cubicBezTo>
                  <a:cubicBezTo>
                    <a:pt x="224" y="297"/>
                    <a:pt x="224" y="297"/>
                    <a:pt x="224" y="297"/>
                  </a:cubicBezTo>
                  <a:cubicBezTo>
                    <a:pt x="224" y="297"/>
                    <a:pt x="224" y="298"/>
                    <a:pt x="224" y="298"/>
                  </a:cubicBezTo>
                  <a:cubicBezTo>
                    <a:pt x="223" y="298"/>
                    <a:pt x="223" y="299"/>
                    <a:pt x="223" y="300"/>
                  </a:cubicBezTo>
                  <a:cubicBezTo>
                    <a:pt x="223" y="301"/>
                    <a:pt x="224" y="301"/>
                    <a:pt x="224" y="301"/>
                  </a:cubicBezTo>
                  <a:close/>
                  <a:moveTo>
                    <a:pt x="226" y="192"/>
                  </a:moveTo>
                  <a:cubicBezTo>
                    <a:pt x="226" y="192"/>
                    <a:pt x="226" y="192"/>
                    <a:pt x="226" y="192"/>
                  </a:cubicBezTo>
                  <a:cubicBezTo>
                    <a:pt x="227" y="193"/>
                    <a:pt x="228" y="193"/>
                    <a:pt x="228" y="194"/>
                  </a:cubicBezTo>
                  <a:cubicBezTo>
                    <a:pt x="228" y="194"/>
                    <a:pt x="228" y="195"/>
                    <a:pt x="228" y="195"/>
                  </a:cubicBezTo>
                  <a:cubicBezTo>
                    <a:pt x="228" y="195"/>
                    <a:pt x="229" y="196"/>
                    <a:pt x="230" y="196"/>
                  </a:cubicBezTo>
                  <a:cubicBezTo>
                    <a:pt x="230" y="196"/>
                    <a:pt x="229" y="197"/>
                    <a:pt x="229" y="198"/>
                  </a:cubicBezTo>
                  <a:cubicBezTo>
                    <a:pt x="229" y="198"/>
                    <a:pt x="230" y="198"/>
                    <a:pt x="230" y="198"/>
                  </a:cubicBezTo>
                  <a:cubicBezTo>
                    <a:pt x="231" y="198"/>
                    <a:pt x="231" y="197"/>
                    <a:pt x="232" y="196"/>
                  </a:cubicBezTo>
                  <a:cubicBezTo>
                    <a:pt x="232" y="196"/>
                    <a:pt x="232" y="196"/>
                    <a:pt x="233" y="196"/>
                  </a:cubicBezTo>
                  <a:cubicBezTo>
                    <a:pt x="233" y="196"/>
                    <a:pt x="234" y="195"/>
                    <a:pt x="235" y="195"/>
                  </a:cubicBezTo>
                  <a:cubicBezTo>
                    <a:pt x="236" y="194"/>
                    <a:pt x="235" y="193"/>
                    <a:pt x="234" y="193"/>
                  </a:cubicBezTo>
                  <a:cubicBezTo>
                    <a:pt x="233" y="192"/>
                    <a:pt x="232" y="191"/>
                    <a:pt x="232" y="191"/>
                  </a:cubicBezTo>
                  <a:cubicBezTo>
                    <a:pt x="231" y="190"/>
                    <a:pt x="230" y="191"/>
                    <a:pt x="230" y="191"/>
                  </a:cubicBezTo>
                  <a:cubicBezTo>
                    <a:pt x="228" y="191"/>
                    <a:pt x="226" y="190"/>
                    <a:pt x="226" y="192"/>
                  </a:cubicBezTo>
                  <a:close/>
                  <a:moveTo>
                    <a:pt x="250" y="187"/>
                  </a:moveTo>
                  <a:cubicBezTo>
                    <a:pt x="250" y="187"/>
                    <a:pt x="251" y="187"/>
                    <a:pt x="251" y="187"/>
                  </a:cubicBezTo>
                  <a:cubicBezTo>
                    <a:pt x="251" y="187"/>
                    <a:pt x="251" y="187"/>
                    <a:pt x="251" y="186"/>
                  </a:cubicBezTo>
                  <a:cubicBezTo>
                    <a:pt x="251" y="186"/>
                    <a:pt x="250" y="186"/>
                    <a:pt x="250" y="185"/>
                  </a:cubicBezTo>
                  <a:cubicBezTo>
                    <a:pt x="250" y="185"/>
                    <a:pt x="250" y="185"/>
                    <a:pt x="250" y="185"/>
                  </a:cubicBezTo>
                  <a:cubicBezTo>
                    <a:pt x="250" y="185"/>
                    <a:pt x="250" y="185"/>
                    <a:pt x="250" y="185"/>
                  </a:cubicBezTo>
                  <a:cubicBezTo>
                    <a:pt x="249" y="184"/>
                    <a:pt x="249" y="184"/>
                    <a:pt x="248" y="185"/>
                  </a:cubicBezTo>
                  <a:cubicBezTo>
                    <a:pt x="248" y="185"/>
                    <a:pt x="248" y="185"/>
                    <a:pt x="248" y="185"/>
                  </a:cubicBezTo>
                  <a:cubicBezTo>
                    <a:pt x="248" y="185"/>
                    <a:pt x="247" y="186"/>
                    <a:pt x="247" y="186"/>
                  </a:cubicBezTo>
                  <a:cubicBezTo>
                    <a:pt x="247" y="186"/>
                    <a:pt x="248" y="187"/>
                    <a:pt x="248" y="187"/>
                  </a:cubicBezTo>
                  <a:cubicBezTo>
                    <a:pt x="248" y="187"/>
                    <a:pt x="248" y="187"/>
                    <a:pt x="248" y="187"/>
                  </a:cubicBezTo>
                  <a:cubicBezTo>
                    <a:pt x="248" y="187"/>
                    <a:pt x="248" y="187"/>
                    <a:pt x="248" y="187"/>
                  </a:cubicBezTo>
                  <a:cubicBezTo>
                    <a:pt x="249" y="187"/>
                    <a:pt x="249" y="187"/>
                    <a:pt x="249" y="187"/>
                  </a:cubicBezTo>
                  <a:cubicBezTo>
                    <a:pt x="249" y="187"/>
                    <a:pt x="249" y="188"/>
                    <a:pt x="249" y="188"/>
                  </a:cubicBezTo>
                  <a:cubicBezTo>
                    <a:pt x="249" y="188"/>
                    <a:pt x="249" y="188"/>
                    <a:pt x="249" y="188"/>
                  </a:cubicBezTo>
                  <a:cubicBezTo>
                    <a:pt x="249" y="188"/>
                    <a:pt x="250" y="188"/>
                    <a:pt x="250" y="188"/>
                  </a:cubicBezTo>
                  <a:cubicBezTo>
                    <a:pt x="250" y="188"/>
                    <a:pt x="250" y="188"/>
                    <a:pt x="250" y="188"/>
                  </a:cubicBezTo>
                  <a:cubicBezTo>
                    <a:pt x="250" y="188"/>
                    <a:pt x="250" y="187"/>
                    <a:pt x="250" y="187"/>
                  </a:cubicBezTo>
                  <a:close/>
                  <a:moveTo>
                    <a:pt x="211" y="142"/>
                  </a:moveTo>
                  <a:cubicBezTo>
                    <a:pt x="211" y="141"/>
                    <a:pt x="212" y="141"/>
                    <a:pt x="212" y="141"/>
                  </a:cubicBezTo>
                  <a:cubicBezTo>
                    <a:pt x="212" y="141"/>
                    <a:pt x="212" y="141"/>
                    <a:pt x="211" y="140"/>
                  </a:cubicBezTo>
                  <a:cubicBezTo>
                    <a:pt x="211" y="140"/>
                    <a:pt x="211" y="139"/>
                    <a:pt x="210" y="140"/>
                  </a:cubicBezTo>
                  <a:cubicBezTo>
                    <a:pt x="210" y="140"/>
                    <a:pt x="210" y="140"/>
                    <a:pt x="210" y="141"/>
                  </a:cubicBezTo>
                  <a:cubicBezTo>
                    <a:pt x="210" y="141"/>
                    <a:pt x="210" y="141"/>
                    <a:pt x="210" y="141"/>
                  </a:cubicBezTo>
                  <a:cubicBezTo>
                    <a:pt x="210" y="142"/>
                    <a:pt x="211" y="142"/>
                    <a:pt x="211" y="142"/>
                  </a:cubicBezTo>
                  <a:close/>
                  <a:moveTo>
                    <a:pt x="170" y="380"/>
                  </a:moveTo>
                  <a:cubicBezTo>
                    <a:pt x="170" y="380"/>
                    <a:pt x="171" y="380"/>
                    <a:pt x="172" y="380"/>
                  </a:cubicBezTo>
                  <a:cubicBezTo>
                    <a:pt x="173" y="380"/>
                    <a:pt x="175" y="379"/>
                    <a:pt x="176" y="379"/>
                  </a:cubicBezTo>
                  <a:cubicBezTo>
                    <a:pt x="176" y="379"/>
                    <a:pt x="177" y="378"/>
                    <a:pt x="177" y="378"/>
                  </a:cubicBezTo>
                  <a:cubicBezTo>
                    <a:pt x="177" y="378"/>
                    <a:pt x="177" y="378"/>
                    <a:pt x="177" y="378"/>
                  </a:cubicBezTo>
                  <a:cubicBezTo>
                    <a:pt x="176" y="378"/>
                    <a:pt x="176" y="378"/>
                    <a:pt x="175" y="377"/>
                  </a:cubicBezTo>
                  <a:cubicBezTo>
                    <a:pt x="175" y="377"/>
                    <a:pt x="175" y="377"/>
                    <a:pt x="174" y="377"/>
                  </a:cubicBezTo>
                  <a:cubicBezTo>
                    <a:pt x="173" y="376"/>
                    <a:pt x="174" y="375"/>
                    <a:pt x="174" y="374"/>
                  </a:cubicBezTo>
                  <a:cubicBezTo>
                    <a:pt x="175" y="373"/>
                    <a:pt x="173" y="372"/>
                    <a:pt x="172" y="372"/>
                  </a:cubicBezTo>
                  <a:cubicBezTo>
                    <a:pt x="171" y="371"/>
                    <a:pt x="171" y="372"/>
                    <a:pt x="170" y="373"/>
                  </a:cubicBezTo>
                  <a:cubicBezTo>
                    <a:pt x="169" y="374"/>
                    <a:pt x="168" y="373"/>
                    <a:pt x="167" y="374"/>
                  </a:cubicBezTo>
                  <a:cubicBezTo>
                    <a:pt x="167" y="374"/>
                    <a:pt x="166" y="374"/>
                    <a:pt x="165" y="374"/>
                  </a:cubicBezTo>
                  <a:cubicBezTo>
                    <a:pt x="165" y="374"/>
                    <a:pt x="165" y="374"/>
                    <a:pt x="165" y="374"/>
                  </a:cubicBezTo>
                  <a:cubicBezTo>
                    <a:pt x="164" y="374"/>
                    <a:pt x="163" y="373"/>
                    <a:pt x="163" y="373"/>
                  </a:cubicBezTo>
                  <a:cubicBezTo>
                    <a:pt x="162" y="373"/>
                    <a:pt x="162" y="373"/>
                    <a:pt x="162" y="374"/>
                  </a:cubicBezTo>
                  <a:cubicBezTo>
                    <a:pt x="162" y="374"/>
                    <a:pt x="162" y="375"/>
                    <a:pt x="162" y="375"/>
                  </a:cubicBezTo>
                  <a:cubicBezTo>
                    <a:pt x="162" y="376"/>
                    <a:pt x="161" y="376"/>
                    <a:pt x="161" y="376"/>
                  </a:cubicBezTo>
                  <a:cubicBezTo>
                    <a:pt x="160" y="377"/>
                    <a:pt x="159" y="378"/>
                    <a:pt x="159" y="378"/>
                  </a:cubicBezTo>
                  <a:cubicBezTo>
                    <a:pt x="158" y="378"/>
                    <a:pt x="157" y="379"/>
                    <a:pt x="157" y="379"/>
                  </a:cubicBezTo>
                  <a:cubicBezTo>
                    <a:pt x="157" y="380"/>
                    <a:pt x="157" y="381"/>
                    <a:pt x="158" y="381"/>
                  </a:cubicBezTo>
                  <a:cubicBezTo>
                    <a:pt x="158" y="382"/>
                    <a:pt x="158" y="382"/>
                    <a:pt x="159" y="383"/>
                  </a:cubicBezTo>
                  <a:cubicBezTo>
                    <a:pt x="160" y="383"/>
                    <a:pt x="162" y="383"/>
                    <a:pt x="162" y="382"/>
                  </a:cubicBezTo>
                  <a:cubicBezTo>
                    <a:pt x="163" y="381"/>
                    <a:pt x="163" y="380"/>
                    <a:pt x="164" y="380"/>
                  </a:cubicBezTo>
                  <a:cubicBezTo>
                    <a:pt x="165" y="379"/>
                    <a:pt x="165" y="379"/>
                    <a:pt x="167" y="380"/>
                  </a:cubicBezTo>
                  <a:cubicBezTo>
                    <a:pt x="168" y="380"/>
                    <a:pt x="169" y="379"/>
                    <a:pt x="170" y="380"/>
                  </a:cubicBezTo>
                  <a:close/>
                  <a:moveTo>
                    <a:pt x="229" y="299"/>
                  </a:moveTo>
                  <a:cubicBezTo>
                    <a:pt x="229" y="299"/>
                    <a:pt x="229" y="299"/>
                    <a:pt x="228" y="299"/>
                  </a:cubicBezTo>
                  <a:cubicBezTo>
                    <a:pt x="228" y="299"/>
                    <a:pt x="228" y="299"/>
                    <a:pt x="228" y="299"/>
                  </a:cubicBezTo>
                  <a:cubicBezTo>
                    <a:pt x="228" y="299"/>
                    <a:pt x="228" y="299"/>
                    <a:pt x="227" y="300"/>
                  </a:cubicBezTo>
                  <a:cubicBezTo>
                    <a:pt x="227" y="300"/>
                    <a:pt x="228" y="301"/>
                    <a:pt x="228" y="301"/>
                  </a:cubicBezTo>
                  <a:cubicBezTo>
                    <a:pt x="229" y="301"/>
                    <a:pt x="230" y="300"/>
                    <a:pt x="229" y="299"/>
                  </a:cubicBezTo>
                  <a:close/>
                  <a:moveTo>
                    <a:pt x="174" y="257"/>
                  </a:moveTo>
                  <a:cubicBezTo>
                    <a:pt x="174" y="257"/>
                    <a:pt x="174" y="258"/>
                    <a:pt x="174" y="259"/>
                  </a:cubicBezTo>
                  <a:cubicBezTo>
                    <a:pt x="175" y="259"/>
                    <a:pt x="175" y="260"/>
                    <a:pt x="175" y="260"/>
                  </a:cubicBezTo>
                  <a:cubicBezTo>
                    <a:pt x="176" y="261"/>
                    <a:pt x="176" y="261"/>
                    <a:pt x="177" y="262"/>
                  </a:cubicBezTo>
                  <a:cubicBezTo>
                    <a:pt x="178" y="263"/>
                    <a:pt x="177" y="263"/>
                    <a:pt x="178" y="263"/>
                  </a:cubicBezTo>
                  <a:cubicBezTo>
                    <a:pt x="180" y="263"/>
                    <a:pt x="181" y="264"/>
                    <a:pt x="182" y="264"/>
                  </a:cubicBezTo>
                  <a:cubicBezTo>
                    <a:pt x="182" y="264"/>
                    <a:pt x="182" y="264"/>
                    <a:pt x="182" y="264"/>
                  </a:cubicBezTo>
                  <a:cubicBezTo>
                    <a:pt x="182" y="262"/>
                    <a:pt x="184" y="263"/>
                    <a:pt x="185" y="263"/>
                  </a:cubicBezTo>
                  <a:cubicBezTo>
                    <a:pt x="185" y="263"/>
                    <a:pt x="185" y="263"/>
                    <a:pt x="185" y="263"/>
                  </a:cubicBezTo>
                  <a:cubicBezTo>
                    <a:pt x="186" y="263"/>
                    <a:pt x="186" y="263"/>
                    <a:pt x="187" y="263"/>
                  </a:cubicBezTo>
                  <a:cubicBezTo>
                    <a:pt x="187" y="263"/>
                    <a:pt x="188" y="263"/>
                    <a:pt x="188" y="263"/>
                  </a:cubicBezTo>
                  <a:cubicBezTo>
                    <a:pt x="188" y="263"/>
                    <a:pt x="188" y="263"/>
                    <a:pt x="188" y="263"/>
                  </a:cubicBezTo>
                  <a:cubicBezTo>
                    <a:pt x="188" y="261"/>
                    <a:pt x="188" y="260"/>
                    <a:pt x="189" y="259"/>
                  </a:cubicBezTo>
                  <a:cubicBezTo>
                    <a:pt x="189" y="259"/>
                    <a:pt x="189" y="259"/>
                    <a:pt x="190" y="258"/>
                  </a:cubicBezTo>
                  <a:cubicBezTo>
                    <a:pt x="190" y="257"/>
                    <a:pt x="190" y="256"/>
                    <a:pt x="189" y="256"/>
                  </a:cubicBezTo>
                  <a:cubicBezTo>
                    <a:pt x="188" y="256"/>
                    <a:pt x="188" y="255"/>
                    <a:pt x="187" y="255"/>
                  </a:cubicBezTo>
                  <a:cubicBezTo>
                    <a:pt x="187" y="255"/>
                    <a:pt x="187" y="254"/>
                    <a:pt x="186" y="254"/>
                  </a:cubicBezTo>
                  <a:cubicBezTo>
                    <a:pt x="186" y="253"/>
                    <a:pt x="185" y="254"/>
                    <a:pt x="185" y="254"/>
                  </a:cubicBezTo>
                  <a:cubicBezTo>
                    <a:pt x="184" y="255"/>
                    <a:pt x="184" y="255"/>
                    <a:pt x="183" y="255"/>
                  </a:cubicBezTo>
                  <a:cubicBezTo>
                    <a:pt x="182" y="255"/>
                    <a:pt x="182" y="256"/>
                    <a:pt x="182" y="256"/>
                  </a:cubicBezTo>
                  <a:cubicBezTo>
                    <a:pt x="182" y="257"/>
                    <a:pt x="181" y="257"/>
                    <a:pt x="181" y="256"/>
                  </a:cubicBezTo>
                  <a:cubicBezTo>
                    <a:pt x="181" y="256"/>
                    <a:pt x="181" y="256"/>
                    <a:pt x="180" y="256"/>
                  </a:cubicBezTo>
                  <a:cubicBezTo>
                    <a:pt x="180" y="256"/>
                    <a:pt x="179" y="256"/>
                    <a:pt x="179" y="256"/>
                  </a:cubicBezTo>
                  <a:cubicBezTo>
                    <a:pt x="177" y="256"/>
                    <a:pt x="176" y="255"/>
                    <a:pt x="175" y="255"/>
                  </a:cubicBezTo>
                  <a:cubicBezTo>
                    <a:pt x="174" y="255"/>
                    <a:pt x="174" y="255"/>
                    <a:pt x="174" y="256"/>
                  </a:cubicBezTo>
                  <a:cubicBezTo>
                    <a:pt x="173" y="256"/>
                    <a:pt x="173" y="256"/>
                    <a:pt x="173" y="256"/>
                  </a:cubicBezTo>
                  <a:cubicBezTo>
                    <a:pt x="173" y="256"/>
                    <a:pt x="173" y="256"/>
                    <a:pt x="173" y="257"/>
                  </a:cubicBezTo>
                  <a:cubicBezTo>
                    <a:pt x="173" y="257"/>
                    <a:pt x="173" y="257"/>
                    <a:pt x="174" y="257"/>
                  </a:cubicBezTo>
                  <a:close/>
                  <a:moveTo>
                    <a:pt x="165" y="172"/>
                  </a:moveTo>
                  <a:cubicBezTo>
                    <a:pt x="165" y="172"/>
                    <a:pt x="165" y="172"/>
                    <a:pt x="165" y="172"/>
                  </a:cubicBezTo>
                  <a:cubicBezTo>
                    <a:pt x="165" y="172"/>
                    <a:pt x="165" y="171"/>
                    <a:pt x="165" y="171"/>
                  </a:cubicBezTo>
                  <a:cubicBezTo>
                    <a:pt x="166" y="171"/>
                    <a:pt x="167" y="171"/>
                    <a:pt x="167" y="171"/>
                  </a:cubicBezTo>
                  <a:cubicBezTo>
                    <a:pt x="169" y="171"/>
                    <a:pt x="170" y="172"/>
                    <a:pt x="171" y="172"/>
                  </a:cubicBezTo>
                  <a:cubicBezTo>
                    <a:pt x="172" y="173"/>
                    <a:pt x="172" y="175"/>
                    <a:pt x="172" y="176"/>
                  </a:cubicBezTo>
                  <a:cubicBezTo>
                    <a:pt x="172" y="176"/>
                    <a:pt x="172" y="176"/>
                    <a:pt x="173" y="177"/>
                  </a:cubicBezTo>
                  <a:cubicBezTo>
                    <a:pt x="173" y="177"/>
                    <a:pt x="173" y="178"/>
                    <a:pt x="173" y="178"/>
                  </a:cubicBezTo>
                  <a:cubicBezTo>
                    <a:pt x="173" y="179"/>
                    <a:pt x="173" y="179"/>
                    <a:pt x="173" y="179"/>
                  </a:cubicBezTo>
                  <a:cubicBezTo>
                    <a:pt x="174" y="180"/>
                    <a:pt x="176" y="180"/>
                    <a:pt x="176" y="181"/>
                  </a:cubicBezTo>
                  <a:cubicBezTo>
                    <a:pt x="177" y="183"/>
                    <a:pt x="176" y="183"/>
                    <a:pt x="176" y="184"/>
                  </a:cubicBezTo>
                  <a:cubicBezTo>
                    <a:pt x="175" y="185"/>
                    <a:pt x="176" y="185"/>
                    <a:pt x="176" y="186"/>
                  </a:cubicBezTo>
                  <a:cubicBezTo>
                    <a:pt x="176" y="186"/>
                    <a:pt x="176" y="186"/>
                    <a:pt x="176" y="186"/>
                  </a:cubicBezTo>
                  <a:cubicBezTo>
                    <a:pt x="177" y="186"/>
                    <a:pt x="178" y="185"/>
                    <a:pt x="179" y="185"/>
                  </a:cubicBezTo>
                  <a:cubicBezTo>
                    <a:pt x="179" y="185"/>
                    <a:pt x="179" y="184"/>
                    <a:pt x="179" y="184"/>
                  </a:cubicBezTo>
                  <a:cubicBezTo>
                    <a:pt x="180" y="183"/>
                    <a:pt x="180" y="183"/>
                    <a:pt x="181" y="183"/>
                  </a:cubicBezTo>
                  <a:cubicBezTo>
                    <a:pt x="183" y="183"/>
                    <a:pt x="183" y="182"/>
                    <a:pt x="183" y="181"/>
                  </a:cubicBezTo>
                  <a:cubicBezTo>
                    <a:pt x="183" y="181"/>
                    <a:pt x="184" y="181"/>
                    <a:pt x="184" y="181"/>
                  </a:cubicBezTo>
                  <a:cubicBezTo>
                    <a:pt x="184" y="182"/>
                    <a:pt x="184" y="182"/>
                    <a:pt x="185" y="183"/>
                  </a:cubicBezTo>
                  <a:cubicBezTo>
                    <a:pt x="186" y="183"/>
                    <a:pt x="186" y="183"/>
                    <a:pt x="187" y="183"/>
                  </a:cubicBezTo>
                  <a:cubicBezTo>
                    <a:pt x="189" y="182"/>
                    <a:pt x="187" y="180"/>
                    <a:pt x="186" y="180"/>
                  </a:cubicBezTo>
                  <a:cubicBezTo>
                    <a:pt x="185" y="179"/>
                    <a:pt x="185" y="178"/>
                    <a:pt x="184" y="178"/>
                  </a:cubicBezTo>
                  <a:cubicBezTo>
                    <a:pt x="183" y="177"/>
                    <a:pt x="182" y="177"/>
                    <a:pt x="182" y="176"/>
                  </a:cubicBezTo>
                  <a:cubicBezTo>
                    <a:pt x="182" y="176"/>
                    <a:pt x="182" y="175"/>
                    <a:pt x="181" y="175"/>
                  </a:cubicBezTo>
                  <a:cubicBezTo>
                    <a:pt x="181" y="174"/>
                    <a:pt x="179" y="174"/>
                    <a:pt x="179" y="173"/>
                  </a:cubicBezTo>
                  <a:cubicBezTo>
                    <a:pt x="179" y="172"/>
                    <a:pt x="178" y="172"/>
                    <a:pt x="178" y="171"/>
                  </a:cubicBezTo>
                  <a:cubicBezTo>
                    <a:pt x="178" y="171"/>
                    <a:pt x="178" y="170"/>
                    <a:pt x="178" y="170"/>
                  </a:cubicBezTo>
                  <a:cubicBezTo>
                    <a:pt x="179" y="168"/>
                    <a:pt x="176" y="167"/>
                    <a:pt x="175" y="167"/>
                  </a:cubicBezTo>
                  <a:cubicBezTo>
                    <a:pt x="174" y="167"/>
                    <a:pt x="173" y="167"/>
                    <a:pt x="172" y="167"/>
                  </a:cubicBezTo>
                  <a:cubicBezTo>
                    <a:pt x="171" y="167"/>
                    <a:pt x="171" y="167"/>
                    <a:pt x="170" y="167"/>
                  </a:cubicBezTo>
                  <a:cubicBezTo>
                    <a:pt x="169" y="167"/>
                    <a:pt x="169" y="166"/>
                    <a:pt x="168" y="166"/>
                  </a:cubicBezTo>
                  <a:cubicBezTo>
                    <a:pt x="168" y="165"/>
                    <a:pt x="167" y="166"/>
                    <a:pt x="167" y="166"/>
                  </a:cubicBezTo>
                  <a:cubicBezTo>
                    <a:pt x="166" y="166"/>
                    <a:pt x="166" y="166"/>
                    <a:pt x="165" y="166"/>
                  </a:cubicBezTo>
                  <a:cubicBezTo>
                    <a:pt x="165" y="165"/>
                    <a:pt x="165" y="165"/>
                    <a:pt x="165" y="165"/>
                  </a:cubicBezTo>
                  <a:cubicBezTo>
                    <a:pt x="166" y="165"/>
                    <a:pt x="166" y="165"/>
                    <a:pt x="166" y="164"/>
                  </a:cubicBezTo>
                  <a:cubicBezTo>
                    <a:pt x="167" y="164"/>
                    <a:pt x="167" y="163"/>
                    <a:pt x="167" y="162"/>
                  </a:cubicBezTo>
                  <a:cubicBezTo>
                    <a:pt x="167" y="162"/>
                    <a:pt x="167" y="161"/>
                    <a:pt x="166" y="160"/>
                  </a:cubicBezTo>
                  <a:cubicBezTo>
                    <a:pt x="166" y="160"/>
                    <a:pt x="166" y="160"/>
                    <a:pt x="166" y="160"/>
                  </a:cubicBezTo>
                  <a:cubicBezTo>
                    <a:pt x="165" y="161"/>
                    <a:pt x="165" y="161"/>
                    <a:pt x="165" y="162"/>
                  </a:cubicBezTo>
                  <a:cubicBezTo>
                    <a:pt x="164" y="163"/>
                    <a:pt x="164" y="164"/>
                    <a:pt x="163" y="164"/>
                  </a:cubicBezTo>
                  <a:cubicBezTo>
                    <a:pt x="163" y="165"/>
                    <a:pt x="162" y="165"/>
                    <a:pt x="161" y="166"/>
                  </a:cubicBezTo>
                  <a:cubicBezTo>
                    <a:pt x="160" y="166"/>
                    <a:pt x="159" y="167"/>
                    <a:pt x="159" y="167"/>
                  </a:cubicBezTo>
                  <a:cubicBezTo>
                    <a:pt x="159" y="168"/>
                    <a:pt x="159" y="169"/>
                    <a:pt x="159" y="170"/>
                  </a:cubicBezTo>
                  <a:cubicBezTo>
                    <a:pt x="159" y="170"/>
                    <a:pt x="160" y="171"/>
                    <a:pt x="160" y="171"/>
                  </a:cubicBezTo>
                  <a:cubicBezTo>
                    <a:pt x="162" y="173"/>
                    <a:pt x="163" y="172"/>
                    <a:pt x="165" y="172"/>
                  </a:cubicBezTo>
                  <a:close/>
                  <a:moveTo>
                    <a:pt x="218" y="202"/>
                  </a:moveTo>
                  <a:cubicBezTo>
                    <a:pt x="218" y="204"/>
                    <a:pt x="224" y="201"/>
                    <a:pt x="224" y="205"/>
                  </a:cubicBezTo>
                  <a:cubicBezTo>
                    <a:pt x="224" y="205"/>
                    <a:pt x="224" y="205"/>
                    <a:pt x="224" y="205"/>
                  </a:cubicBezTo>
                  <a:cubicBezTo>
                    <a:pt x="225" y="205"/>
                    <a:pt x="225" y="205"/>
                    <a:pt x="225" y="204"/>
                  </a:cubicBezTo>
                  <a:cubicBezTo>
                    <a:pt x="225" y="204"/>
                    <a:pt x="225" y="203"/>
                    <a:pt x="225" y="202"/>
                  </a:cubicBezTo>
                  <a:cubicBezTo>
                    <a:pt x="225" y="202"/>
                    <a:pt x="225" y="202"/>
                    <a:pt x="225" y="202"/>
                  </a:cubicBezTo>
                  <a:cubicBezTo>
                    <a:pt x="225" y="200"/>
                    <a:pt x="226" y="200"/>
                    <a:pt x="226" y="198"/>
                  </a:cubicBezTo>
                  <a:cubicBezTo>
                    <a:pt x="226" y="197"/>
                    <a:pt x="226" y="196"/>
                    <a:pt x="225" y="194"/>
                  </a:cubicBezTo>
                  <a:cubicBezTo>
                    <a:pt x="225" y="194"/>
                    <a:pt x="225" y="194"/>
                    <a:pt x="224" y="194"/>
                  </a:cubicBezTo>
                  <a:cubicBezTo>
                    <a:pt x="224" y="194"/>
                    <a:pt x="223" y="196"/>
                    <a:pt x="222" y="196"/>
                  </a:cubicBezTo>
                  <a:cubicBezTo>
                    <a:pt x="222" y="197"/>
                    <a:pt x="221" y="198"/>
                    <a:pt x="220" y="199"/>
                  </a:cubicBezTo>
                  <a:cubicBezTo>
                    <a:pt x="219" y="200"/>
                    <a:pt x="218" y="201"/>
                    <a:pt x="218" y="202"/>
                  </a:cubicBezTo>
                  <a:close/>
                  <a:moveTo>
                    <a:pt x="362" y="278"/>
                  </a:moveTo>
                  <a:cubicBezTo>
                    <a:pt x="362" y="278"/>
                    <a:pt x="362" y="278"/>
                    <a:pt x="362" y="278"/>
                  </a:cubicBezTo>
                  <a:cubicBezTo>
                    <a:pt x="362" y="278"/>
                    <a:pt x="362" y="279"/>
                    <a:pt x="362" y="279"/>
                  </a:cubicBezTo>
                  <a:cubicBezTo>
                    <a:pt x="362" y="279"/>
                    <a:pt x="362" y="279"/>
                    <a:pt x="362" y="279"/>
                  </a:cubicBezTo>
                  <a:cubicBezTo>
                    <a:pt x="362" y="279"/>
                    <a:pt x="362" y="279"/>
                    <a:pt x="362" y="279"/>
                  </a:cubicBezTo>
                  <a:cubicBezTo>
                    <a:pt x="362" y="279"/>
                    <a:pt x="362" y="279"/>
                    <a:pt x="362" y="280"/>
                  </a:cubicBezTo>
                  <a:cubicBezTo>
                    <a:pt x="363" y="280"/>
                    <a:pt x="362" y="280"/>
                    <a:pt x="362" y="280"/>
                  </a:cubicBezTo>
                  <a:cubicBezTo>
                    <a:pt x="362" y="281"/>
                    <a:pt x="361" y="281"/>
                    <a:pt x="361" y="280"/>
                  </a:cubicBezTo>
                  <a:cubicBezTo>
                    <a:pt x="361" y="280"/>
                    <a:pt x="361" y="280"/>
                    <a:pt x="361" y="280"/>
                  </a:cubicBezTo>
                  <a:cubicBezTo>
                    <a:pt x="361" y="280"/>
                    <a:pt x="361" y="279"/>
                    <a:pt x="360" y="279"/>
                  </a:cubicBezTo>
                  <a:cubicBezTo>
                    <a:pt x="360" y="279"/>
                    <a:pt x="360" y="278"/>
                    <a:pt x="361" y="278"/>
                  </a:cubicBezTo>
                  <a:cubicBezTo>
                    <a:pt x="361" y="277"/>
                    <a:pt x="361" y="278"/>
                    <a:pt x="362" y="278"/>
                  </a:cubicBezTo>
                  <a:close/>
                  <a:moveTo>
                    <a:pt x="361" y="280"/>
                  </a:moveTo>
                  <a:cubicBezTo>
                    <a:pt x="362" y="280"/>
                    <a:pt x="362" y="280"/>
                    <a:pt x="361" y="280"/>
                  </a:cubicBezTo>
                  <a:close/>
                  <a:moveTo>
                    <a:pt x="367" y="309"/>
                  </a:moveTo>
                  <a:cubicBezTo>
                    <a:pt x="367" y="309"/>
                    <a:pt x="366" y="309"/>
                    <a:pt x="366" y="309"/>
                  </a:cubicBezTo>
                  <a:cubicBezTo>
                    <a:pt x="366" y="309"/>
                    <a:pt x="366" y="309"/>
                    <a:pt x="366" y="309"/>
                  </a:cubicBezTo>
                  <a:cubicBezTo>
                    <a:pt x="366" y="309"/>
                    <a:pt x="366" y="309"/>
                    <a:pt x="366" y="309"/>
                  </a:cubicBezTo>
                  <a:cubicBezTo>
                    <a:pt x="366" y="309"/>
                    <a:pt x="366" y="309"/>
                    <a:pt x="366" y="309"/>
                  </a:cubicBezTo>
                  <a:cubicBezTo>
                    <a:pt x="365" y="309"/>
                    <a:pt x="365" y="310"/>
                    <a:pt x="366" y="310"/>
                  </a:cubicBezTo>
                  <a:cubicBezTo>
                    <a:pt x="366" y="310"/>
                    <a:pt x="367" y="310"/>
                    <a:pt x="367" y="309"/>
                  </a:cubicBezTo>
                  <a:close/>
                  <a:moveTo>
                    <a:pt x="366" y="293"/>
                  </a:moveTo>
                  <a:cubicBezTo>
                    <a:pt x="367" y="293"/>
                    <a:pt x="366" y="292"/>
                    <a:pt x="367" y="291"/>
                  </a:cubicBezTo>
                  <a:cubicBezTo>
                    <a:pt x="367" y="291"/>
                    <a:pt x="366" y="290"/>
                    <a:pt x="366" y="291"/>
                  </a:cubicBezTo>
                  <a:cubicBezTo>
                    <a:pt x="364" y="293"/>
                    <a:pt x="363" y="294"/>
                    <a:pt x="361" y="295"/>
                  </a:cubicBezTo>
                  <a:cubicBezTo>
                    <a:pt x="361" y="296"/>
                    <a:pt x="360" y="296"/>
                    <a:pt x="360" y="297"/>
                  </a:cubicBezTo>
                  <a:cubicBezTo>
                    <a:pt x="360" y="297"/>
                    <a:pt x="360" y="297"/>
                    <a:pt x="360" y="297"/>
                  </a:cubicBezTo>
                  <a:cubicBezTo>
                    <a:pt x="359" y="297"/>
                    <a:pt x="359" y="297"/>
                    <a:pt x="359" y="298"/>
                  </a:cubicBezTo>
                  <a:cubicBezTo>
                    <a:pt x="358" y="298"/>
                    <a:pt x="358" y="298"/>
                    <a:pt x="358" y="299"/>
                  </a:cubicBezTo>
                  <a:cubicBezTo>
                    <a:pt x="358" y="299"/>
                    <a:pt x="358" y="299"/>
                    <a:pt x="358" y="299"/>
                  </a:cubicBezTo>
                  <a:cubicBezTo>
                    <a:pt x="357" y="299"/>
                    <a:pt x="357" y="300"/>
                    <a:pt x="357" y="300"/>
                  </a:cubicBezTo>
                  <a:cubicBezTo>
                    <a:pt x="357" y="300"/>
                    <a:pt x="357" y="300"/>
                    <a:pt x="357" y="300"/>
                  </a:cubicBezTo>
                  <a:cubicBezTo>
                    <a:pt x="356" y="300"/>
                    <a:pt x="356" y="301"/>
                    <a:pt x="356" y="301"/>
                  </a:cubicBezTo>
                  <a:cubicBezTo>
                    <a:pt x="355" y="301"/>
                    <a:pt x="355" y="302"/>
                    <a:pt x="356" y="302"/>
                  </a:cubicBezTo>
                  <a:cubicBezTo>
                    <a:pt x="357" y="302"/>
                    <a:pt x="357" y="301"/>
                    <a:pt x="358" y="301"/>
                  </a:cubicBezTo>
                  <a:cubicBezTo>
                    <a:pt x="359" y="301"/>
                    <a:pt x="360" y="301"/>
                    <a:pt x="360" y="301"/>
                  </a:cubicBezTo>
                  <a:cubicBezTo>
                    <a:pt x="360" y="300"/>
                    <a:pt x="360" y="299"/>
                    <a:pt x="360" y="299"/>
                  </a:cubicBezTo>
                  <a:cubicBezTo>
                    <a:pt x="362" y="298"/>
                    <a:pt x="364" y="297"/>
                    <a:pt x="364" y="295"/>
                  </a:cubicBezTo>
                  <a:cubicBezTo>
                    <a:pt x="365" y="294"/>
                    <a:pt x="366" y="294"/>
                    <a:pt x="366" y="293"/>
                  </a:cubicBezTo>
                  <a:close/>
                  <a:moveTo>
                    <a:pt x="356" y="297"/>
                  </a:moveTo>
                  <a:cubicBezTo>
                    <a:pt x="356" y="297"/>
                    <a:pt x="356" y="297"/>
                    <a:pt x="356" y="297"/>
                  </a:cubicBezTo>
                  <a:cubicBezTo>
                    <a:pt x="356" y="297"/>
                    <a:pt x="356" y="296"/>
                    <a:pt x="356" y="296"/>
                  </a:cubicBezTo>
                  <a:cubicBezTo>
                    <a:pt x="356" y="296"/>
                    <a:pt x="356" y="296"/>
                    <a:pt x="356" y="296"/>
                  </a:cubicBezTo>
                  <a:cubicBezTo>
                    <a:pt x="356" y="295"/>
                    <a:pt x="356" y="295"/>
                    <a:pt x="356" y="295"/>
                  </a:cubicBezTo>
                  <a:cubicBezTo>
                    <a:pt x="355" y="295"/>
                    <a:pt x="355" y="295"/>
                    <a:pt x="355" y="296"/>
                  </a:cubicBezTo>
                  <a:cubicBezTo>
                    <a:pt x="355" y="295"/>
                    <a:pt x="355" y="296"/>
                    <a:pt x="355" y="296"/>
                  </a:cubicBezTo>
                  <a:cubicBezTo>
                    <a:pt x="355" y="295"/>
                    <a:pt x="355" y="296"/>
                    <a:pt x="355" y="296"/>
                  </a:cubicBezTo>
                  <a:cubicBezTo>
                    <a:pt x="355" y="296"/>
                    <a:pt x="355" y="296"/>
                    <a:pt x="355" y="296"/>
                  </a:cubicBezTo>
                  <a:cubicBezTo>
                    <a:pt x="355" y="296"/>
                    <a:pt x="355" y="296"/>
                    <a:pt x="355" y="297"/>
                  </a:cubicBezTo>
                  <a:cubicBezTo>
                    <a:pt x="355" y="297"/>
                    <a:pt x="356" y="297"/>
                    <a:pt x="356" y="297"/>
                  </a:cubicBezTo>
                  <a:close/>
                  <a:moveTo>
                    <a:pt x="360" y="289"/>
                  </a:moveTo>
                  <a:cubicBezTo>
                    <a:pt x="360" y="290"/>
                    <a:pt x="360" y="291"/>
                    <a:pt x="359" y="291"/>
                  </a:cubicBezTo>
                  <a:cubicBezTo>
                    <a:pt x="359" y="292"/>
                    <a:pt x="359" y="292"/>
                    <a:pt x="358" y="292"/>
                  </a:cubicBezTo>
                  <a:cubicBezTo>
                    <a:pt x="358" y="292"/>
                    <a:pt x="359" y="293"/>
                    <a:pt x="359" y="293"/>
                  </a:cubicBezTo>
                  <a:cubicBezTo>
                    <a:pt x="359" y="293"/>
                    <a:pt x="359" y="293"/>
                    <a:pt x="359" y="293"/>
                  </a:cubicBezTo>
                  <a:cubicBezTo>
                    <a:pt x="360" y="292"/>
                    <a:pt x="361" y="291"/>
                    <a:pt x="361" y="290"/>
                  </a:cubicBezTo>
                  <a:cubicBezTo>
                    <a:pt x="361" y="290"/>
                    <a:pt x="362" y="289"/>
                    <a:pt x="362" y="289"/>
                  </a:cubicBezTo>
                  <a:cubicBezTo>
                    <a:pt x="362" y="289"/>
                    <a:pt x="363" y="288"/>
                    <a:pt x="363" y="288"/>
                  </a:cubicBezTo>
                  <a:cubicBezTo>
                    <a:pt x="363" y="288"/>
                    <a:pt x="363" y="288"/>
                    <a:pt x="363" y="287"/>
                  </a:cubicBezTo>
                  <a:cubicBezTo>
                    <a:pt x="363" y="287"/>
                    <a:pt x="363" y="287"/>
                    <a:pt x="363" y="287"/>
                  </a:cubicBezTo>
                  <a:cubicBezTo>
                    <a:pt x="363" y="287"/>
                    <a:pt x="362" y="286"/>
                    <a:pt x="362" y="287"/>
                  </a:cubicBezTo>
                  <a:cubicBezTo>
                    <a:pt x="362" y="287"/>
                    <a:pt x="362" y="287"/>
                    <a:pt x="362" y="287"/>
                  </a:cubicBezTo>
                  <a:cubicBezTo>
                    <a:pt x="362" y="287"/>
                    <a:pt x="361" y="287"/>
                    <a:pt x="361" y="287"/>
                  </a:cubicBezTo>
                  <a:cubicBezTo>
                    <a:pt x="361" y="288"/>
                    <a:pt x="361" y="288"/>
                    <a:pt x="361" y="288"/>
                  </a:cubicBezTo>
                  <a:cubicBezTo>
                    <a:pt x="361" y="289"/>
                    <a:pt x="360" y="289"/>
                    <a:pt x="360" y="289"/>
                  </a:cubicBezTo>
                  <a:close/>
                  <a:moveTo>
                    <a:pt x="368" y="283"/>
                  </a:moveTo>
                  <a:cubicBezTo>
                    <a:pt x="368" y="283"/>
                    <a:pt x="367" y="283"/>
                    <a:pt x="367" y="283"/>
                  </a:cubicBezTo>
                  <a:cubicBezTo>
                    <a:pt x="367" y="283"/>
                    <a:pt x="367" y="283"/>
                    <a:pt x="367" y="283"/>
                  </a:cubicBezTo>
                  <a:cubicBezTo>
                    <a:pt x="366" y="283"/>
                    <a:pt x="366" y="283"/>
                    <a:pt x="366" y="283"/>
                  </a:cubicBezTo>
                  <a:cubicBezTo>
                    <a:pt x="366" y="283"/>
                    <a:pt x="366" y="284"/>
                    <a:pt x="366" y="284"/>
                  </a:cubicBezTo>
                  <a:cubicBezTo>
                    <a:pt x="366" y="284"/>
                    <a:pt x="367" y="284"/>
                    <a:pt x="367" y="284"/>
                  </a:cubicBezTo>
                  <a:cubicBezTo>
                    <a:pt x="367" y="284"/>
                    <a:pt x="367" y="284"/>
                    <a:pt x="368" y="284"/>
                  </a:cubicBezTo>
                  <a:cubicBezTo>
                    <a:pt x="368" y="284"/>
                    <a:pt x="368" y="284"/>
                    <a:pt x="368" y="283"/>
                  </a:cubicBezTo>
                  <a:close/>
                  <a:moveTo>
                    <a:pt x="447" y="344"/>
                  </a:moveTo>
                  <a:cubicBezTo>
                    <a:pt x="447" y="344"/>
                    <a:pt x="448" y="344"/>
                    <a:pt x="448" y="344"/>
                  </a:cubicBezTo>
                  <a:cubicBezTo>
                    <a:pt x="449" y="345"/>
                    <a:pt x="449" y="345"/>
                    <a:pt x="450" y="346"/>
                  </a:cubicBezTo>
                  <a:cubicBezTo>
                    <a:pt x="451" y="347"/>
                    <a:pt x="452" y="347"/>
                    <a:pt x="452" y="348"/>
                  </a:cubicBezTo>
                  <a:cubicBezTo>
                    <a:pt x="452" y="347"/>
                    <a:pt x="453" y="348"/>
                    <a:pt x="453" y="348"/>
                  </a:cubicBezTo>
                  <a:cubicBezTo>
                    <a:pt x="453" y="348"/>
                    <a:pt x="453" y="348"/>
                    <a:pt x="453" y="348"/>
                  </a:cubicBezTo>
                  <a:cubicBezTo>
                    <a:pt x="453" y="348"/>
                    <a:pt x="453" y="348"/>
                    <a:pt x="454" y="348"/>
                  </a:cubicBezTo>
                  <a:cubicBezTo>
                    <a:pt x="454" y="348"/>
                    <a:pt x="454" y="348"/>
                    <a:pt x="454" y="348"/>
                  </a:cubicBezTo>
                  <a:cubicBezTo>
                    <a:pt x="454" y="348"/>
                    <a:pt x="454" y="347"/>
                    <a:pt x="454" y="347"/>
                  </a:cubicBezTo>
                  <a:cubicBezTo>
                    <a:pt x="454" y="346"/>
                    <a:pt x="455" y="345"/>
                    <a:pt x="455" y="346"/>
                  </a:cubicBezTo>
                  <a:cubicBezTo>
                    <a:pt x="455" y="346"/>
                    <a:pt x="455" y="346"/>
                    <a:pt x="455" y="346"/>
                  </a:cubicBezTo>
                  <a:cubicBezTo>
                    <a:pt x="456" y="347"/>
                    <a:pt x="456" y="346"/>
                    <a:pt x="457" y="346"/>
                  </a:cubicBezTo>
                  <a:cubicBezTo>
                    <a:pt x="457" y="346"/>
                    <a:pt x="457" y="346"/>
                    <a:pt x="457" y="346"/>
                  </a:cubicBezTo>
                  <a:cubicBezTo>
                    <a:pt x="457" y="345"/>
                    <a:pt x="457" y="344"/>
                    <a:pt x="456" y="344"/>
                  </a:cubicBezTo>
                  <a:cubicBezTo>
                    <a:pt x="456" y="343"/>
                    <a:pt x="454" y="344"/>
                    <a:pt x="454" y="344"/>
                  </a:cubicBezTo>
                  <a:cubicBezTo>
                    <a:pt x="453" y="344"/>
                    <a:pt x="452" y="343"/>
                    <a:pt x="453" y="342"/>
                  </a:cubicBezTo>
                  <a:cubicBezTo>
                    <a:pt x="453" y="342"/>
                    <a:pt x="454" y="342"/>
                    <a:pt x="454" y="341"/>
                  </a:cubicBezTo>
                  <a:cubicBezTo>
                    <a:pt x="454" y="341"/>
                    <a:pt x="454" y="340"/>
                    <a:pt x="454" y="339"/>
                  </a:cubicBezTo>
                  <a:cubicBezTo>
                    <a:pt x="454" y="339"/>
                    <a:pt x="453" y="339"/>
                    <a:pt x="453" y="339"/>
                  </a:cubicBezTo>
                  <a:cubicBezTo>
                    <a:pt x="453" y="338"/>
                    <a:pt x="452" y="338"/>
                    <a:pt x="451" y="338"/>
                  </a:cubicBezTo>
                  <a:cubicBezTo>
                    <a:pt x="451" y="337"/>
                    <a:pt x="452" y="337"/>
                    <a:pt x="452" y="336"/>
                  </a:cubicBezTo>
                  <a:cubicBezTo>
                    <a:pt x="452" y="335"/>
                    <a:pt x="452" y="333"/>
                    <a:pt x="453" y="333"/>
                  </a:cubicBezTo>
                  <a:cubicBezTo>
                    <a:pt x="453" y="333"/>
                    <a:pt x="454" y="333"/>
                    <a:pt x="454" y="333"/>
                  </a:cubicBezTo>
                  <a:cubicBezTo>
                    <a:pt x="453" y="334"/>
                    <a:pt x="454" y="335"/>
                    <a:pt x="456" y="335"/>
                  </a:cubicBezTo>
                  <a:cubicBezTo>
                    <a:pt x="456" y="335"/>
                    <a:pt x="457" y="335"/>
                    <a:pt x="457" y="336"/>
                  </a:cubicBezTo>
                  <a:cubicBezTo>
                    <a:pt x="457" y="336"/>
                    <a:pt x="457" y="336"/>
                    <a:pt x="457" y="337"/>
                  </a:cubicBezTo>
                  <a:cubicBezTo>
                    <a:pt x="457" y="338"/>
                    <a:pt x="457" y="339"/>
                    <a:pt x="457" y="340"/>
                  </a:cubicBezTo>
                  <a:cubicBezTo>
                    <a:pt x="457" y="340"/>
                    <a:pt x="457" y="340"/>
                    <a:pt x="457" y="340"/>
                  </a:cubicBezTo>
                  <a:cubicBezTo>
                    <a:pt x="458" y="340"/>
                    <a:pt x="458" y="340"/>
                    <a:pt x="459" y="339"/>
                  </a:cubicBezTo>
                  <a:cubicBezTo>
                    <a:pt x="459" y="339"/>
                    <a:pt x="459" y="338"/>
                    <a:pt x="460" y="338"/>
                  </a:cubicBezTo>
                  <a:cubicBezTo>
                    <a:pt x="461" y="338"/>
                    <a:pt x="461" y="340"/>
                    <a:pt x="461" y="340"/>
                  </a:cubicBezTo>
                  <a:cubicBezTo>
                    <a:pt x="461" y="341"/>
                    <a:pt x="460" y="342"/>
                    <a:pt x="460" y="343"/>
                  </a:cubicBezTo>
                  <a:cubicBezTo>
                    <a:pt x="459" y="343"/>
                    <a:pt x="460" y="344"/>
                    <a:pt x="460" y="345"/>
                  </a:cubicBezTo>
                  <a:cubicBezTo>
                    <a:pt x="460" y="345"/>
                    <a:pt x="460" y="345"/>
                    <a:pt x="460" y="345"/>
                  </a:cubicBezTo>
                  <a:cubicBezTo>
                    <a:pt x="461" y="346"/>
                    <a:pt x="460" y="347"/>
                    <a:pt x="461" y="347"/>
                  </a:cubicBezTo>
                  <a:cubicBezTo>
                    <a:pt x="461" y="347"/>
                    <a:pt x="462" y="347"/>
                    <a:pt x="463" y="347"/>
                  </a:cubicBezTo>
                  <a:cubicBezTo>
                    <a:pt x="463" y="347"/>
                    <a:pt x="463" y="347"/>
                    <a:pt x="464" y="346"/>
                  </a:cubicBezTo>
                  <a:cubicBezTo>
                    <a:pt x="464" y="348"/>
                    <a:pt x="465" y="349"/>
                    <a:pt x="465" y="350"/>
                  </a:cubicBezTo>
                  <a:cubicBezTo>
                    <a:pt x="466" y="351"/>
                    <a:pt x="466" y="352"/>
                    <a:pt x="467" y="351"/>
                  </a:cubicBezTo>
                  <a:cubicBezTo>
                    <a:pt x="467" y="350"/>
                    <a:pt x="467" y="350"/>
                    <a:pt x="467" y="349"/>
                  </a:cubicBezTo>
                  <a:cubicBezTo>
                    <a:pt x="467" y="348"/>
                    <a:pt x="467" y="348"/>
                    <a:pt x="468" y="347"/>
                  </a:cubicBezTo>
                  <a:cubicBezTo>
                    <a:pt x="468" y="347"/>
                    <a:pt x="468" y="346"/>
                    <a:pt x="467" y="345"/>
                  </a:cubicBezTo>
                  <a:cubicBezTo>
                    <a:pt x="467" y="345"/>
                    <a:pt x="467" y="344"/>
                    <a:pt x="467" y="343"/>
                  </a:cubicBezTo>
                  <a:cubicBezTo>
                    <a:pt x="467" y="342"/>
                    <a:pt x="467" y="341"/>
                    <a:pt x="467" y="340"/>
                  </a:cubicBezTo>
                  <a:cubicBezTo>
                    <a:pt x="467" y="339"/>
                    <a:pt x="468" y="339"/>
                    <a:pt x="468" y="338"/>
                  </a:cubicBezTo>
                  <a:cubicBezTo>
                    <a:pt x="468" y="338"/>
                    <a:pt x="467" y="337"/>
                    <a:pt x="468" y="336"/>
                  </a:cubicBezTo>
                  <a:cubicBezTo>
                    <a:pt x="468" y="336"/>
                    <a:pt x="468" y="335"/>
                    <a:pt x="468" y="335"/>
                  </a:cubicBezTo>
                  <a:cubicBezTo>
                    <a:pt x="468" y="333"/>
                    <a:pt x="468" y="331"/>
                    <a:pt x="468" y="329"/>
                  </a:cubicBezTo>
                  <a:cubicBezTo>
                    <a:pt x="467" y="329"/>
                    <a:pt x="467" y="328"/>
                    <a:pt x="467" y="327"/>
                  </a:cubicBezTo>
                  <a:cubicBezTo>
                    <a:pt x="467" y="327"/>
                    <a:pt x="466" y="326"/>
                    <a:pt x="466" y="326"/>
                  </a:cubicBezTo>
                  <a:cubicBezTo>
                    <a:pt x="467" y="326"/>
                    <a:pt x="467" y="327"/>
                    <a:pt x="467" y="327"/>
                  </a:cubicBezTo>
                  <a:cubicBezTo>
                    <a:pt x="468" y="327"/>
                    <a:pt x="468" y="327"/>
                    <a:pt x="468" y="327"/>
                  </a:cubicBezTo>
                  <a:cubicBezTo>
                    <a:pt x="468" y="327"/>
                    <a:pt x="469" y="327"/>
                    <a:pt x="469" y="327"/>
                  </a:cubicBezTo>
                  <a:cubicBezTo>
                    <a:pt x="470" y="327"/>
                    <a:pt x="470" y="327"/>
                    <a:pt x="470" y="326"/>
                  </a:cubicBezTo>
                  <a:cubicBezTo>
                    <a:pt x="471" y="326"/>
                    <a:pt x="472" y="326"/>
                    <a:pt x="473" y="326"/>
                  </a:cubicBezTo>
                  <a:cubicBezTo>
                    <a:pt x="473" y="327"/>
                    <a:pt x="471" y="328"/>
                    <a:pt x="471" y="329"/>
                  </a:cubicBezTo>
                  <a:cubicBezTo>
                    <a:pt x="471" y="331"/>
                    <a:pt x="471" y="332"/>
                    <a:pt x="471" y="333"/>
                  </a:cubicBezTo>
                  <a:cubicBezTo>
                    <a:pt x="471" y="333"/>
                    <a:pt x="471" y="334"/>
                    <a:pt x="471" y="334"/>
                  </a:cubicBezTo>
                  <a:cubicBezTo>
                    <a:pt x="471" y="334"/>
                    <a:pt x="471" y="335"/>
                    <a:pt x="471" y="335"/>
                  </a:cubicBezTo>
                  <a:cubicBezTo>
                    <a:pt x="472" y="336"/>
                    <a:pt x="472" y="336"/>
                    <a:pt x="472" y="337"/>
                  </a:cubicBezTo>
                  <a:cubicBezTo>
                    <a:pt x="472" y="337"/>
                    <a:pt x="471" y="337"/>
                    <a:pt x="471" y="338"/>
                  </a:cubicBezTo>
                  <a:cubicBezTo>
                    <a:pt x="471" y="338"/>
                    <a:pt x="471" y="339"/>
                    <a:pt x="471" y="340"/>
                  </a:cubicBezTo>
                  <a:cubicBezTo>
                    <a:pt x="471" y="341"/>
                    <a:pt x="472" y="342"/>
                    <a:pt x="472" y="343"/>
                  </a:cubicBezTo>
                  <a:cubicBezTo>
                    <a:pt x="471" y="344"/>
                    <a:pt x="471" y="344"/>
                    <a:pt x="471" y="345"/>
                  </a:cubicBezTo>
                  <a:cubicBezTo>
                    <a:pt x="471" y="345"/>
                    <a:pt x="471" y="346"/>
                    <a:pt x="471" y="346"/>
                  </a:cubicBezTo>
                  <a:cubicBezTo>
                    <a:pt x="470" y="347"/>
                    <a:pt x="471" y="349"/>
                    <a:pt x="472" y="349"/>
                  </a:cubicBezTo>
                  <a:cubicBezTo>
                    <a:pt x="472" y="350"/>
                    <a:pt x="472" y="350"/>
                    <a:pt x="472" y="350"/>
                  </a:cubicBezTo>
                  <a:cubicBezTo>
                    <a:pt x="473" y="350"/>
                    <a:pt x="474" y="351"/>
                    <a:pt x="474" y="352"/>
                  </a:cubicBezTo>
                  <a:cubicBezTo>
                    <a:pt x="474" y="352"/>
                    <a:pt x="475" y="353"/>
                    <a:pt x="475" y="353"/>
                  </a:cubicBezTo>
                  <a:cubicBezTo>
                    <a:pt x="476" y="354"/>
                    <a:pt x="476" y="354"/>
                    <a:pt x="477" y="355"/>
                  </a:cubicBezTo>
                  <a:cubicBezTo>
                    <a:pt x="477" y="356"/>
                    <a:pt x="478" y="356"/>
                    <a:pt x="479" y="356"/>
                  </a:cubicBezTo>
                  <a:cubicBezTo>
                    <a:pt x="480" y="356"/>
                    <a:pt x="480" y="356"/>
                    <a:pt x="480" y="356"/>
                  </a:cubicBezTo>
                  <a:cubicBezTo>
                    <a:pt x="481" y="355"/>
                    <a:pt x="482" y="355"/>
                    <a:pt x="483" y="356"/>
                  </a:cubicBezTo>
                  <a:cubicBezTo>
                    <a:pt x="484" y="357"/>
                    <a:pt x="484" y="357"/>
                    <a:pt x="483" y="357"/>
                  </a:cubicBezTo>
                  <a:cubicBezTo>
                    <a:pt x="483" y="358"/>
                    <a:pt x="483" y="358"/>
                    <a:pt x="483" y="358"/>
                  </a:cubicBezTo>
                  <a:cubicBezTo>
                    <a:pt x="483" y="358"/>
                    <a:pt x="482" y="358"/>
                    <a:pt x="482" y="358"/>
                  </a:cubicBezTo>
                  <a:cubicBezTo>
                    <a:pt x="481" y="358"/>
                    <a:pt x="481" y="358"/>
                    <a:pt x="481" y="359"/>
                  </a:cubicBezTo>
                  <a:cubicBezTo>
                    <a:pt x="481" y="359"/>
                    <a:pt x="481" y="360"/>
                    <a:pt x="482" y="360"/>
                  </a:cubicBezTo>
                  <a:cubicBezTo>
                    <a:pt x="482" y="361"/>
                    <a:pt x="481" y="361"/>
                    <a:pt x="480" y="361"/>
                  </a:cubicBezTo>
                  <a:cubicBezTo>
                    <a:pt x="480" y="361"/>
                    <a:pt x="480" y="361"/>
                    <a:pt x="480" y="362"/>
                  </a:cubicBezTo>
                  <a:cubicBezTo>
                    <a:pt x="481" y="363"/>
                    <a:pt x="482" y="364"/>
                    <a:pt x="483" y="365"/>
                  </a:cubicBezTo>
                  <a:cubicBezTo>
                    <a:pt x="483" y="367"/>
                    <a:pt x="481" y="366"/>
                    <a:pt x="480" y="366"/>
                  </a:cubicBezTo>
                  <a:cubicBezTo>
                    <a:pt x="479" y="365"/>
                    <a:pt x="479" y="365"/>
                    <a:pt x="479" y="365"/>
                  </a:cubicBezTo>
                  <a:cubicBezTo>
                    <a:pt x="478" y="365"/>
                    <a:pt x="478" y="365"/>
                    <a:pt x="478" y="366"/>
                  </a:cubicBezTo>
                  <a:cubicBezTo>
                    <a:pt x="478" y="366"/>
                    <a:pt x="479" y="367"/>
                    <a:pt x="479" y="367"/>
                  </a:cubicBezTo>
                  <a:cubicBezTo>
                    <a:pt x="479" y="367"/>
                    <a:pt x="479" y="367"/>
                    <a:pt x="479" y="367"/>
                  </a:cubicBezTo>
                  <a:cubicBezTo>
                    <a:pt x="479" y="367"/>
                    <a:pt x="478" y="368"/>
                    <a:pt x="478" y="368"/>
                  </a:cubicBezTo>
                  <a:cubicBezTo>
                    <a:pt x="478" y="368"/>
                    <a:pt x="478" y="369"/>
                    <a:pt x="478" y="369"/>
                  </a:cubicBezTo>
                  <a:cubicBezTo>
                    <a:pt x="479" y="370"/>
                    <a:pt x="479" y="371"/>
                    <a:pt x="479" y="371"/>
                  </a:cubicBezTo>
                  <a:cubicBezTo>
                    <a:pt x="478" y="372"/>
                    <a:pt x="478" y="372"/>
                    <a:pt x="477" y="372"/>
                  </a:cubicBezTo>
                  <a:cubicBezTo>
                    <a:pt x="477" y="372"/>
                    <a:pt x="477" y="372"/>
                    <a:pt x="477" y="372"/>
                  </a:cubicBezTo>
                  <a:cubicBezTo>
                    <a:pt x="477" y="373"/>
                    <a:pt x="477" y="374"/>
                    <a:pt x="478" y="374"/>
                  </a:cubicBezTo>
                  <a:cubicBezTo>
                    <a:pt x="478" y="375"/>
                    <a:pt x="480" y="374"/>
                    <a:pt x="480" y="374"/>
                  </a:cubicBezTo>
                  <a:cubicBezTo>
                    <a:pt x="480" y="374"/>
                    <a:pt x="480" y="374"/>
                    <a:pt x="480" y="374"/>
                  </a:cubicBezTo>
                  <a:cubicBezTo>
                    <a:pt x="481" y="375"/>
                    <a:pt x="480" y="376"/>
                    <a:pt x="481" y="376"/>
                  </a:cubicBezTo>
                  <a:cubicBezTo>
                    <a:pt x="482" y="376"/>
                    <a:pt x="482" y="376"/>
                    <a:pt x="482" y="376"/>
                  </a:cubicBezTo>
                  <a:cubicBezTo>
                    <a:pt x="484" y="376"/>
                    <a:pt x="486" y="378"/>
                    <a:pt x="484" y="378"/>
                  </a:cubicBezTo>
                  <a:cubicBezTo>
                    <a:pt x="483" y="378"/>
                    <a:pt x="482" y="378"/>
                    <a:pt x="482" y="379"/>
                  </a:cubicBezTo>
                  <a:cubicBezTo>
                    <a:pt x="482" y="379"/>
                    <a:pt x="483" y="379"/>
                    <a:pt x="483" y="380"/>
                  </a:cubicBezTo>
                  <a:cubicBezTo>
                    <a:pt x="484" y="380"/>
                    <a:pt x="484" y="381"/>
                    <a:pt x="484" y="382"/>
                  </a:cubicBezTo>
                  <a:cubicBezTo>
                    <a:pt x="484" y="382"/>
                    <a:pt x="484" y="382"/>
                    <a:pt x="485" y="382"/>
                  </a:cubicBezTo>
                  <a:cubicBezTo>
                    <a:pt x="485" y="383"/>
                    <a:pt x="487" y="383"/>
                    <a:pt x="487" y="383"/>
                  </a:cubicBezTo>
                  <a:cubicBezTo>
                    <a:pt x="487" y="384"/>
                    <a:pt x="487" y="384"/>
                    <a:pt x="486" y="384"/>
                  </a:cubicBezTo>
                  <a:cubicBezTo>
                    <a:pt x="486" y="384"/>
                    <a:pt x="486" y="384"/>
                    <a:pt x="486" y="384"/>
                  </a:cubicBezTo>
                  <a:cubicBezTo>
                    <a:pt x="485" y="384"/>
                    <a:pt x="485" y="384"/>
                    <a:pt x="485" y="385"/>
                  </a:cubicBezTo>
                  <a:cubicBezTo>
                    <a:pt x="485" y="385"/>
                    <a:pt x="485" y="385"/>
                    <a:pt x="485" y="386"/>
                  </a:cubicBezTo>
                  <a:cubicBezTo>
                    <a:pt x="485" y="387"/>
                    <a:pt x="485" y="387"/>
                    <a:pt x="485" y="388"/>
                  </a:cubicBezTo>
                  <a:cubicBezTo>
                    <a:pt x="486" y="389"/>
                    <a:pt x="487" y="390"/>
                    <a:pt x="487" y="390"/>
                  </a:cubicBezTo>
                  <a:cubicBezTo>
                    <a:pt x="488" y="391"/>
                    <a:pt x="489" y="391"/>
                    <a:pt x="490" y="391"/>
                  </a:cubicBezTo>
                  <a:cubicBezTo>
                    <a:pt x="490" y="391"/>
                    <a:pt x="490" y="391"/>
                    <a:pt x="490" y="391"/>
                  </a:cubicBezTo>
                  <a:cubicBezTo>
                    <a:pt x="491" y="391"/>
                    <a:pt x="491" y="392"/>
                    <a:pt x="491" y="393"/>
                  </a:cubicBezTo>
                  <a:cubicBezTo>
                    <a:pt x="491" y="393"/>
                    <a:pt x="490" y="393"/>
                    <a:pt x="490" y="393"/>
                  </a:cubicBezTo>
                  <a:cubicBezTo>
                    <a:pt x="489" y="393"/>
                    <a:pt x="488" y="393"/>
                    <a:pt x="487" y="393"/>
                  </a:cubicBezTo>
                  <a:cubicBezTo>
                    <a:pt x="487" y="393"/>
                    <a:pt x="487" y="394"/>
                    <a:pt x="487" y="394"/>
                  </a:cubicBezTo>
                  <a:cubicBezTo>
                    <a:pt x="487" y="395"/>
                    <a:pt x="487" y="395"/>
                    <a:pt x="486" y="395"/>
                  </a:cubicBezTo>
                  <a:cubicBezTo>
                    <a:pt x="486" y="395"/>
                    <a:pt x="485" y="396"/>
                    <a:pt x="485" y="396"/>
                  </a:cubicBezTo>
                  <a:cubicBezTo>
                    <a:pt x="485" y="397"/>
                    <a:pt x="484" y="397"/>
                    <a:pt x="484" y="398"/>
                  </a:cubicBezTo>
                  <a:cubicBezTo>
                    <a:pt x="484" y="399"/>
                    <a:pt x="484" y="399"/>
                    <a:pt x="483" y="400"/>
                  </a:cubicBezTo>
                  <a:cubicBezTo>
                    <a:pt x="483" y="400"/>
                    <a:pt x="482" y="400"/>
                    <a:pt x="482" y="401"/>
                  </a:cubicBezTo>
                  <a:cubicBezTo>
                    <a:pt x="481" y="401"/>
                    <a:pt x="481" y="402"/>
                    <a:pt x="482" y="403"/>
                  </a:cubicBezTo>
                  <a:cubicBezTo>
                    <a:pt x="482" y="404"/>
                    <a:pt x="483" y="404"/>
                    <a:pt x="483" y="404"/>
                  </a:cubicBezTo>
                  <a:cubicBezTo>
                    <a:pt x="484" y="404"/>
                    <a:pt x="484" y="403"/>
                    <a:pt x="485" y="403"/>
                  </a:cubicBezTo>
                  <a:cubicBezTo>
                    <a:pt x="485" y="402"/>
                    <a:pt x="485" y="402"/>
                    <a:pt x="485" y="401"/>
                  </a:cubicBezTo>
                  <a:cubicBezTo>
                    <a:pt x="485" y="401"/>
                    <a:pt x="485" y="401"/>
                    <a:pt x="485" y="400"/>
                  </a:cubicBezTo>
                  <a:cubicBezTo>
                    <a:pt x="485" y="400"/>
                    <a:pt x="485" y="399"/>
                    <a:pt x="486" y="399"/>
                  </a:cubicBezTo>
                  <a:cubicBezTo>
                    <a:pt x="486" y="399"/>
                    <a:pt x="486" y="399"/>
                    <a:pt x="487" y="399"/>
                  </a:cubicBezTo>
                  <a:cubicBezTo>
                    <a:pt x="487" y="398"/>
                    <a:pt x="487" y="398"/>
                    <a:pt x="487" y="398"/>
                  </a:cubicBezTo>
                  <a:cubicBezTo>
                    <a:pt x="487" y="397"/>
                    <a:pt x="487" y="397"/>
                    <a:pt x="487" y="397"/>
                  </a:cubicBezTo>
                  <a:cubicBezTo>
                    <a:pt x="488" y="396"/>
                    <a:pt x="489" y="397"/>
                    <a:pt x="490" y="397"/>
                  </a:cubicBezTo>
                  <a:cubicBezTo>
                    <a:pt x="491" y="397"/>
                    <a:pt x="492" y="397"/>
                    <a:pt x="493" y="396"/>
                  </a:cubicBezTo>
                  <a:cubicBezTo>
                    <a:pt x="493" y="397"/>
                    <a:pt x="492" y="398"/>
                    <a:pt x="492" y="398"/>
                  </a:cubicBezTo>
                  <a:cubicBezTo>
                    <a:pt x="493" y="399"/>
                    <a:pt x="494" y="399"/>
                    <a:pt x="494" y="399"/>
                  </a:cubicBezTo>
                  <a:cubicBezTo>
                    <a:pt x="496" y="399"/>
                    <a:pt x="495" y="400"/>
                    <a:pt x="495" y="401"/>
                  </a:cubicBezTo>
                  <a:cubicBezTo>
                    <a:pt x="494" y="401"/>
                    <a:pt x="494" y="402"/>
                    <a:pt x="494" y="402"/>
                  </a:cubicBezTo>
                  <a:cubicBezTo>
                    <a:pt x="494" y="402"/>
                    <a:pt x="494" y="403"/>
                    <a:pt x="495" y="403"/>
                  </a:cubicBezTo>
                  <a:cubicBezTo>
                    <a:pt x="495" y="404"/>
                    <a:pt x="495" y="404"/>
                    <a:pt x="495" y="405"/>
                  </a:cubicBezTo>
                  <a:cubicBezTo>
                    <a:pt x="494" y="405"/>
                    <a:pt x="493" y="406"/>
                    <a:pt x="493" y="407"/>
                  </a:cubicBezTo>
                  <a:cubicBezTo>
                    <a:pt x="493" y="408"/>
                    <a:pt x="493" y="409"/>
                    <a:pt x="494" y="410"/>
                  </a:cubicBezTo>
                  <a:cubicBezTo>
                    <a:pt x="495" y="410"/>
                    <a:pt x="492" y="410"/>
                    <a:pt x="491" y="410"/>
                  </a:cubicBezTo>
                  <a:cubicBezTo>
                    <a:pt x="490" y="411"/>
                    <a:pt x="490" y="412"/>
                    <a:pt x="490" y="412"/>
                  </a:cubicBezTo>
                  <a:cubicBezTo>
                    <a:pt x="490" y="413"/>
                    <a:pt x="490" y="413"/>
                    <a:pt x="490" y="413"/>
                  </a:cubicBezTo>
                  <a:cubicBezTo>
                    <a:pt x="491" y="413"/>
                    <a:pt x="492" y="413"/>
                    <a:pt x="492" y="412"/>
                  </a:cubicBezTo>
                  <a:cubicBezTo>
                    <a:pt x="492" y="412"/>
                    <a:pt x="494" y="411"/>
                    <a:pt x="495" y="412"/>
                  </a:cubicBezTo>
                  <a:cubicBezTo>
                    <a:pt x="496" y="414"/>
                    <a:pt x="492" y="415"/>
                    <a:pt x="491" y="415"/>
                  </a:cubicBezTo>
                  <a:cubicBezTo>
                    <a:pt x="490" y="415"/>
                    <a:pt x="490" y="415"/>
                    <a:pt x="490" y="416"/>
                  </a:cubicBezTo>
                  <a:cubicBezTo>
                    <a:pt x="490" y="417"/>
                    <a:pt x="490" y="418"/>
                    <a:pt x="490" y="419"/>
                  </a:cubicBezTo>
                  <a:cubicBezTo>
                    <a:pt x="490" y="419"/>
                    <a:pt x="490" y="419"/>
                    <a:pt x="490" y="419"/>
                  </a:cubicBezTo>
                  <a:cubicBezTo>
                    <a:pt x="491" y="419"/>
                    <a:pt x="492" y="419"/>
                    <a:pt x="492" y="419"/>
                  </a:cubicBezTo>
                  <a:cubicBezTo>
                    <a:pt x="492" y="417"/>
                    <a:pt x="494" y="417"/>
                    <a:pt x="495" y="416"/>
                  </a:cubicBezTo>
                  <a:cubicBezTo>
                    <a:pt x="495" y="416"/>
                    <a:pt x="495" y="416"/>
                    <a:pt x="496" y="415"/>
                  </a:cubicBezTo>
                  <a:cubicBezTo>
                    <a:pt x="496" y="415"/>
                    <a:pt x="496" y="414"/>
                    <a:pt x="497" y="413"/>
                  </a:cubicBezTo>
                  <a:cubicBezTo>
                    <a:pt x="498" y="413"/>
                    <a:pt x="498" y="412"/>
                    <a:pt x="498" y="411"/>
                  </a:cubicBezTo>
                  <a:cubicBezTo>
                    <a:pt x="499" y="410"/>
                    <a:pt x="499" y="407"/>
                    <a:pt x="499" y="405"/>
                  </a:cubicBezTo>
                  <a:cubicBezTo>
                    <a:pt x="499" y="405"/>
                    <a:pt x="500" y="404"/>
                    <a:pt x="500" y="403"/>
                  </a:cubicBezTo>
                  <a:cubicBezTo>
                    <a:pt x="500" y="402"/>
                    <a:pt x="501" y="401"/>
                    <a:pt x="502" y="400"/>
                  </a:cubicBezTo>
                  <a:cubicBezTo>
                    <a:pt x="502" y="400"/>
                    <a:pt x="502" y="401"/>
                    <a:pt x="502" y="401"/>
                  </a:cubicBezTo>
                  <a:cubicBezTo>
                    <a:pt x="502" y="401"/>
                    <a:pt x="502" y="401"/>
                    <a:pt x="502" y="401"/>
                  </a:cubicBezTo>
                  <a:cubicBezTo>
                    <a:pt x="502" y="400"/>
                    <a:pt x="502" y="400"/>
                    <a:pt x="502" y="400"/>
                  </a:cubicBezTo>
                  <a:cubicBezTo>
                    <a:pt x="502" y="400"/>
                    <a:pt x="502" y="400"/>
                    <a:pt x="502" y="400"/>
                  </a:cubicBezTo>
                  <a:cubicBezTo>
                    <a:pt x="502" y="400"/>
                    <a:pt x="502" y="400"/>
                    <a:pt x="502" y="400"/>
                  </a:cubicBezTo>
                  <a:cubicBezTo>
                    <a:pt x="502" y="399"/>
                    <a:pt x="502" y="399"/>
                    <a:pt x="502" y="398"/>
                  </a:cubicBezTo>
                  <a:cubicBezTo>
                    <a:pt x="502" y="397"/>
                    <a:pt x="502" y="396"/>
                    <a:pt x="501" y="396"/>
                  </a:cubicBezTo>
                  <a:cubicBezTo>
                    <a:pt x="501" y="395"/>
                    <a:pt x="500" y="395"/>
                    <a:pt x="500" y="395"/>
                  </a:cubicBezTo>
                  <a:cubicBezTo>
                    <a:pt x="500" y="394"/>
                    <a:pt x="500" y="394"/>
                    <a:pt x="500" y="394"/>
                  </a:cubicBezTo>
                  <a:cubicBezTo>
                    <a:pt x="499" y="393"/>
                    <a:pt x="499" y="392"/>
                    <a:pt x="498" y="392"/>
                  </a:cubicBezTo>
                  <a:cubicBezTo>
                    <a:pt x="498" y="392"/>
                    <a:pt x="497" y="391"/>
                    <a:pt x="497" y="391"/>
                  </a:cubicBezTo>
                  <a:cubicBezTo>
                    <a:pt x="496" y="391"/>
                    <a:pt x="496" y="391"/>
                    <a:pt x="495" y="390"/>
                  </a:cubicBezTo>
                  <a:cubicBezTo>
                    <a:pt x="495" y="390"/>
                    <a:pt x="495" y="390"/>
                    <a:pt x="495" y="390"/>
                  </a:cubicBezTo>
                  <a:cubicBezTo>
                    <a:pt x="495" y="390"/>
                    <a:pt x="495" y="390"/>
                    <a:pt x="495" y="389"/>
                  </a:cubicBezTo>
                  <a:cubicBezTo>
                    <a:pt x="494" y="389"/>
                    <a:pt x="494" y="388"/>
                    <a:pt x="493" y="388"/>
                  </a:cubicBezTo>
                  <a:cubicBezTo>
                    <a:pt x="493" y="388"/>
                    <a:pt x="493" y="388"/>
                    <a:pt x="493" y="388"/>
                  </a:cubicBezTo>
                  <a:cubicBezTo>
                    <a:pt x="493" y="388"/>
                    <a:pt x="493" y="388"/>
                    <a:pt x="493" y="387"/>
                  </a:cubicBezTo>
                  <a:cubicBezTo>
                    <a:pt x="492" y="387"/>
                    <a:pt x="492" y="386"/>
                    <a:pt x="491" y="386"/>
                  </a:cubicBezTo>
                  <a:cubicBezTo>
                    <a:pt x="490" y="386"/>
                    <a:pt x="489" y="386"/>
                    <a:pt x="489" y="385"/>
                  </a:cubicBezTo>
                  <a:cubicBezTo>
                    <a:pt x="489" y="384"/>
                    <a:pt x="489" y="383"/>
                    <a:pt x="488" y="382"/>
                  </a:cubicBezTo>
                  <a:cubicBezTo>
                    <a:pt x="487" y="382"/>
                    <a:pt x="487" y="381"/>
                    <a:pt x="487" y="381"/>
                  </a:cubicBezTo>
                  <a:cubicBezTo>
                    <a:pt x="487" y="381"/>
                    <a:pt x="487" y="380"/>
                    <a:pt x="488" y="380"/>
                  </a:cubicBezTo>
                  <a:cubicBezTo>
                    <a:pt x="488" y="380"/>
                    <a:pt x="488" y="380"/>
                    <a:pt x="488" y="380"/>
                  </a:cubicBezTo>
                  <a:cubicBezTo>
                    <a:pt x="488" y="379"/>
                    <a:pt x="487" y="378"/>
                    <a:pt x="487" y="378"/>
                  </a:cubicBezTo>
                  <a:cubicBezTo>
                    <a:pt x="487" y="378"/>
                    <a:pt x="487" y="378"/>
                    <a:pt x="487" y="378"/>
                  </a:cubicBezTo>
                  <a:cubicBezTo>
                    <a:pt x="487" y="378"/>
                    <a:pt x="486" y="377"/>
                    <a:pt x="486" y="377"/>
                  </a:cubicBezTo>
                  <a:cubicBezTo>
                    <a:pt x="486" y="377"/>
                    <a:pt x="486" y="377"/>
                    <a:pt x="486" y="376"/>
                  </a:cubicBezTo>
                  <a:cubicBezTo>
                    <a:pt x="487" y="375"/>
                    <a:pt x="487" y="375"/>
                    <a:pt x="487" y="374"/>
                  </a:cubicBezTo>
                  <a:cubicBezTo>
                    <a:pt x="487" y="374"/>
                    <a:pt x="487" y="374"/>
                    <a:pt x="487" y="374"/>
                  </a:cubicBezTo>
                  <a:cubicBezTo>
                    <a:pt x="487" y="373"/>
                    <a:pt x="486" y="373"/>
                    <a:pt x="486" y="373"/>
                  </a:cubicBezTo>
                  <a:cubicBezTo>
                    <a:pt x="486" y="373"/>
                    <a:pt x="486" y="373"/>
                    <a:pt x="486" y="373"/>
                  </a:cubicBezTo>
                  <a:cubicBezTo>
                    <a:pt x="486" y="372"/>
                    <a:pt x="486" y="372"/>
                    <a:pt x="487" y="371"/>
                  </a:cubicBezTo>
                  <a:cubicBezTo>
                    <a:pt x="487" y="370"/>
                    <a:pt x="487" y="370"/>
                    <a:pt x="487" y="369"/>
                  </a:cubicBezTo>
                  <a:cubicBezTo>
                    <a:pt x="486" y="369"/>
                    <a:pt x="486" y="369"/>
                    <a:pt x="486" y="369"/>
                  </a:cubicBezTo>
                  <a:cubicBezTo>
                    <a:pt x="486" y="368"/>
                    <a:pt x="486" y="366"/>
                    <a:pt x="486" y="366"/>
                  </a:cubicBezTo>
                  <a:cubicBezTo>
                    <a:pt x="486" y="366"/>
                    <a:pt x="486" y="366"/>
                    <a:pt x="486" y="366"/>
                  </a:cubicBezTo>
                  <a:cubicBezTo>
                    <a:pt x="486" y="366"/>
                    <a:pt x="486" y="366"/>
                    <a:pt x="486" y="366"/>
                  </a:cubicBezTo>
                  <a:cubicBezTo>
                    <a:pt x="486" y="366"/>
                    <a:pt x="486" y="366"/>
                    <a:pt x="486" y="366"/>
                  </a:cubicBezTo>
                  <a:cubicBezTo>
                    <a:pt x="485" y="366"/>
                    <a:pt x="485" y="366"/>
                    <a:pt x="485" y="366"/>
                  </a:cubicBezTo>
                  <a:cubicBezTo>
                    <a:pt x="485" y="366"/>
                    <a:pt x="485" y="366"/>
                    <a:pt x="485" y="366"/>
                  </a:cubicBezTo>
                  <a:cubicBezTo>
                    <a:pt x="485" y="366"/>
                    <a:pt x="485" y="366"/>
                    <a:pt x="485" y="366"/>
                  </a:cubicBezTo>
                  <a:cubicBezTo>
                    <a:pt x="485" y="366"/>
                    <a:pt x="485" y="366"/>
                    <a:pt x="485" y="366"/>
                  </a:cubicBezTo>
                  <a:cubicBezTo>
                    <a:pt x="485" y="365"/>
                    <a:pt x="485" y="365"/>
                    <a:pt x="485" y="365"/>
                  </a:cubicBezTo>
                  <a:cubicBezTo>
                    <a:pt x="485" y="365"/>
                    <a:pt x="485" y="365"/>
                    <a:pt x="485" y="365"/>
                  </a:cubicBezTo>
                  <a:cubicBezTo>
                    <a:pt x="485" y="364"/>
                    <a:pt x="485" y="364"/>
                    <a:pt x="485" y="364"/>
                  </a:cubicBezTo>
                  <a:cubicBezTo>
                    <a:pt x="485" y="363"/>
                    <a:pt x="485" y="362"/>
                    <a:pt x="484" y="362"/>
                  </a:cubicBezTo>
                  <a:cubicBezTo>
                    <a:pt x="484" y="361"/>
                    <a:pt x="484" y="361"/>
                    <a:pt x="485" y="361"/>
                  </a:cubicBezTo>
                  <a:cubicBezTo>
                    <a:pt x="485" y="360"/>
                    <a:pt x="485" y="360"/>
                    <a:pt x="485" y="359"/>
                  </a:cubicBezTo>
                  <a:cubicBezTo>
                    <a:pt x="484" y="359"/>
                    <a:pt x="484" y="358"/>
                    <a:pt x="485" y="358"/>
                  </a:cubicBezTo>
                  <a:cubicBezTo>
                    <a:pt x="485" y="357"/>
                    <a:pt x="485" y="356"/>
                    <a:pt x="485" y="355"/>
                  </a:cubicBezTo>
                  <a:cubicBezTo>
                    <a:pt x="485" y="354"/>
                    <a:pt x="484" y="354"/>
                    <a:pt x="484" y="353"/>
                  </a:cubicBezTo>
                  <a:cubicBezTo>
                    <a:pt x="483" y="353"/>
                    <a:pt x="483" y="353"/>
                    <a:pt x="483" y="353"/>
                  </a:cubicBezTo>
                  <a:cubicBezTo>
                    <a:pt x="483" y="352"/>
                    <a:pt x="483" y="352"/>
                    <a:pt x="483" y="352"/>
                  </a:cubicBezTo>
                  <a:cubicBezTo>
                    <a:pt x="484" y="351"/>
                    <a:pt x="484" y="350"/>
                    <a:pt x="484" y="348"/>
                  </a:cubicBezTo>
                  <a:cubicBezTo>
                    <a:pt x="484" y="347"/>
                    <a:pt x="483" y="346"/>
                    <a:pt x="483" y="346"/>
                  </a:cubicBezTo>
                  <a:cubicBezTo>
                    <a:pt x="482" y="346"/>
                    <a:pt x="482" y="345"/>
                    <a:pt x="482" y="345"/>
                  </a:cubicBezTo>
                  <a:cubicBezTo>
                    <a:pt x="482" y="345"/>
                    <a:pt x="481" y="344"/>
                    <a:pt x="481" y="343"/>
                  </a:cubicBezTo>
                  <a:cubicBezTo>
                    <a:pt x="481" y="342"/>
                    <a:pt x="481" y="342"/>
                    <a:pt x="480" y="342"/>
                  </a:cubicBezTo>
                  <a:cubicBezTo>
                    <a:pt x="480" y="341"/>
                    <a:pt x="480" y="341"/>
                    <a:pt x="480" y="341"/>
                  </a:cubicBezTo>
                  <a:cubicBezTo>
                    <a:pt x="479" y="340"/>
                    <a:pt x="478" y="339"/>
                    <a:pt x="478" y="337"/>
                  </a:cubicBezTo>
                  <a:cubicBezTo>
                    <a:pt x="478" y="337"/>
                    <a:pt x="478" y="337"/>
                    <a:pt x="478" y="336"/>
                  </a:cubicBezTo>
                  <a:cubicBezTo>
                    <a:pt x="478" y="336"/>
                    <a:pt x="478" y="336"/>
                    <a:pt x="478" y="336"/>
                  </a:cubicBezTo>
                  <a:cubicBezTo>
                    <a:pt x="478" y="335"/>
                    <a:pt x="477" y="334"/>
                    <a:pt x="477" y="333"/>
                  </a:cubicBezTo>
                  <a:cubicBezTo>
                    <a:pt x="477" y="333"/>
                    <a:pt x="477" y="333"/>
                    <a:pt x="477" y="333"/>
                  </a:cubicBezTo>
                  <a:cubicBezTo>
                    <a:pt x="476" y="333"/>
                    <a:pt x="476" y="332"/>
                    <a:pt x="476" y="332"/>
                  </a:cubicBezTo>
                  <a:cubicBezTo>
                    <a:pt x="476" y="332"/>
                    <a:pt x="476" y="332"/>
                    <a:pt x="476" y="332"/>
                  </a:cubicBezTo>
                  <a:cubicBezTo>
                    <a:pt x="476" y="331"/>
                    <a:pt x="476" y="330"/>
                    <a:pt x="475" y="330"/>
                  </a:cubicBezTo>
                  <a:cubicBezTo>
                    <a:pt x="475" y="330"/>
                    <a:pt x="475" y="330"/>
                    <a:pt x="475" y="329"/>
                  </a:cubicBezTo>
                  <a:cubicBezTo>
                    <a:pt x="474" y="329"/>
                    <a:pt x="474" y="329"/>
                    <a:pt x="475" y="328"/>
                  </a:cubicBezTo>
                  <a:cubicBezTo>
                    <a:pt x="475" y="328"/>
                    <a:pt x="475" y="327"/>
                    <a:pt x="475" y="327"/>
                  </a:cubicBezTo>
                  <a:cubicBezTo>
                    <a:pt x="475" y="327"/>
                    <a:pt x="475" y="326"/>
                    <a:pt x="476" y="326"/>
                  </a:cubicBezTo>
                  <a:cubicBezTo>
                    <a:pt x="476" y="325"/>
                    <a:pt x="476" y="324"/>
                    <a:pt x="475" y="324"/>
                  </a:cubicBezTo>
                  <a:cubicBezTo>
                    <a:pt x="475" y="324"/>
                    <a:pt x="475" y="323"/>
                    <a:pt x="475" y="323"/>
                  </a:cubicBezTo>
                  <a:cubicBezTo>
                    <a:pt x="475" y="323"/>
                    <a:pt x="475" y="323"/>
                    <a:pt x="475" y="323"/>
                  </a:cubicBezTo>
                  <a:cubicBezTo>
                    <a:pt x="475" y="323"/>
                    <a:pt x="474" y="322"/>
                    <a:pt x="474" y="321"/>
                  </a:cubicBezTo>
                  <a:cubicBezTo>
                    <a:pt x="473" y="321"/>
                    <a:pt x="473" y="321"/>
                    <a:pt x="472" y="321"/>
                  </a:cubicBezTo>
                  <a:cubicBezTo>
                    <a:pt x="472" y="321"/>
                    <a:pt x="472" y="321"/>
                    <a:pt x="472" y="321"/>
                  </a:cubicBezTo>
                  <a:cubicBezTo>
                    <a:pt x="472" y="321"/>
                    <a:pt x="472" y="321"/>
                    <a:pt x="472" y="321"/>
                  </a:cubicBezTo>
                  <a:cubicBezTo>
                    <a:pt x="472" y="321"/>
                    <a:pt x="472" y="321"/>
                    <a:pt x="472" y="321"/>
                  </a:cubicBezTo>
                  <a:cubicBezTo>
                    <a:pt x="471" y="321"/>
                    <a:pt x="470" y="321"/>
                    <a:pt x="469" y="321"/>
                  </a:cubicBezTo>
                  <a:cubicBezTo>
                    <a:pt x="468" y="321"/>
                    <a:pt x="467" y="321"/>
                    <a:pt x="467" y="322"/>
                  </a:cubicBezTo>
                  <a:cubicBezTo>
                    <a:pt x="467" y="322"/>
                    <a:pt x="466" y="322"/>
                    <a:pt x="466" y="322"/>
                  </a:cubicBezTo>
                  <a:cubicBezTo>
                    <a:pt x="466" y="322"/>
                    <a:pt x="466" y="322"/>
                    <a:pt x="466" y="322"/>
                  </a:cubicBezTo>
                  <a:cubicBezTo>
                    <a:pt x="466" y="322"/>
                    <a:pt x="466" y="322"/>
                    <a:pt x="466" y="322"/>
                  </a:cubicBezTo>
                  <a:cubicBezTo>
                    <a:pt x="466" y="322"/>
                    <a:pt x="466" y="322"/>
                    <a:pt x="465" y="322"/>
                  </a:cubicBezTo>
                  <a:cubicBezTo>
                    <a:pt x="465" y="322"/>
                    <a:pt x="465" y="322"/>
                    <a:pt x="464" y="323"/>
                  </a:cubicBezTo>
                  <a:cubicBezTo>
                    <a:pt x="464" y="323"/>
                    <a:pt x="464" y="323"/>
                    <a:pt x="463" y="323"/>
                  </a:cubicBezTo>
                  <a:cubicBezTo>
                    <a:pt x="462" y="323"/>
                    <a:pt x="462" y="324"/>
                    <a:pt x="461" y="324"/>
                  </a:cubicBezTo>
                  <a:cubicBezTo>
                    <a:pt x="461" y="325"/>
                    <a:pt x="461" y="325"/>
                    <a:pt x="460" y="326"/>
                  </a:cubicBezTo>
                  <a:cubicBezTo>
                    <a:pt x="460" y="326"/>
                    <a:pt x="460" y="327"/>
                    <a:pt x="460" y="327"/>
                  </a:cubicBezTo>
                  <a:cubicBezTo>
                    <a:pt x="460" y="327"/>
                    <a:pt x="459" y="328"/>
                    <a:pt x="459" y="328"/>
                  </a:cubicBezTo>
                  <a:cubicBezTo>
                    <a:pt x="459" y="328"/>
                    <a:pt x="458" y="329"/>
                    <a:pt x="458" y="329"/>
                  </a:cubicBezTo>
                  <a:cubicBezTo>
                    <a:pt x="458" y="329"/>
                    <a:pt x="458" y="329"/>
                    <a:pt x="458" y="329"/>
                  </a:cubicBezTo>
                  <a:cubicBezTo>
                    <a:pt x="457" y="330"/>
                    <a:pt x="457" y="330"/>
                    <a:pt x="457" y="331"/>
                  </a:cubicBezTo>
                  <a:cubicBezTo>
                    <a:pt x="455" y="331"/>
                    <a:pt x="454" y="332"/>
                    <a:pt x="452" y="332"/>
                  </a:cubicBezTo>
                  <a:cubicBezTo>
                    <a:pt x="452" y="332"/>
                    <a:pt x="452" y="332"/>
                    <a:pt x="452" y="332"/>
                  </a:cubicBezTo>
                  <a:cubicBezTo>
                    <a:pt x="451" y="332"/>
                    <a:pt x="451" y="332"/>
                    <a:pt x="450" y="333"/>
                  </a:cubicBezTo>
                  <a:cubicBezTo>
                    <a:pt x="450" y="333"/>
                    <a:pt x="449" y="333"/>
                    <a:pt x="449" y="333"/>
                  </a:cubicBezTo>
                  <a:cubicBezTo>
                    <a:pt x="449" y="333"/>
                    <a:pt x="449" y="333"/>
                    <a:pt x="449" y="333"/>
                  </a:cubicBezTo>
                  <a:cubicBezTo>
                    <a:pt x="448" y="333"/>
                    <a:pt x="448" y="333"/>
                    <a:pt x="448" y="333"/>
                  </a:cubicBezTo>
                  <a:cubicBezTo>
                    <a:pt x="448" y="333"/>
                    <a:pt x="447" y="333"/>
                    <a:pt x="447" y="333"/>
                  </a:cubicBezTo>
                  <a:cubicBezTo>
                    <a:pt x="447" y="333"/>
                    <a:pt x="447" y="332"/>
                    <a:pt x="447" y="332"/>
                  </a:cubicBezTo>
                  <a:cubicBezTo>
                    <a:pt x="448" y="332"/>
                    <a:pt x="448" y="331"/>
                    <a:pt x="448" y="331"/>
                  </a:cubicBezTo>
                  <a:cubicBezTo>
                    <a:pt x="448" y="330"/>
                    <a:pt x="448" y="330"/>
                    <a:pt x="448" y="330"/>
                  </a:cubicBezTo>
                  <a:cubicBezTo>
                    <a:pt x="448" y="330"/>
                    <a:pt x="448" y="330"/>
                    <a:pt x="448" y="330"/>
                  </a:cubicBezTo>
                  <a:cubicBezTo>
                    <a:pt x="448" y="330"/>
                    <a:pt x="448" y="330"/>
                    <a:pt x="448" y="330"/>
                  </a:cubicBezTo>
                  <a:cubicBezTo>
                    <a:pt x="449" y="329"/>
                    <a:pt x="449" y="329"/>
                    <a:pt x="449" y="329"/>
                  </a:cubicBezTo>
                  <a:cubicBezTo>
                    <a:pt x="448" y="328"/>
                    <a:pt x="448" y="328"/>
                    <a:pt x="448" y="328"/>
                  </a:cubicBezTo>
                  <a:cubicBezTo>
                    <a:pt x="448" y="328"/>
                    <a:pt x="448" y="328"/>
                    <a:pt x="448" y="328"/>
                  </a:cubicBezTo>
                  <a:cubicBezTo>
                    <a:pt x="445" y="323"/>
                    <a:pt x="445" y="323"/>
                    <a:pt x="445" y="323"/>
                  </a:cubicBezTo>
                  <a:cubicBezTo>
                    <a:pt x="444" y="319"/>
                    <a:pt x="439" y="309"/>
                    <a:pt x="439" y="309"/>
                  </a:cubicBezTo>
                  <a:cubicBezTo>
                    <a:pt x="439" y="308"/>
                    <a:pt x="438" y="308"/>
                    <a:pt x="438" y="307"/>
                  </a:cubicBezTo>
                  <a:cubicBezTo>
                    <a:pt x="439" y="304"/>
                    <a:pt x="439" y="304"/>
                    <a:pt x="439" y="304"/>
                  </a:cubicBezTo>
                  <a:cubicBezTo>
                    <a:pt x="440" y="304"/>
                    <a:pt x="440" y="303"/>
                    <a:pt x="439" y="303"/>
                  </a:cubicBezTo>
                  <a:cubicBezTo>
                    <a:pt x="439" y="303"/>
                    <a:pt x="439" y="302"/>
                    <a:pt x="439" y="302"/>
                  </a:cubicBezTo>
                  <a:cubicBezTo>
                    <a:pt x="439" y="302"/>
                    <a:pt x="439" y="302"/>
                    <a:pt x="438" y="302"/>
                  </a:cubicBezTo>
                  <a:cubicBezTo>
                    <a:pt x="438" y="302"/>
                    <a:pt x="437" y="302"/>
                    <a:pt x="436" y="302"/>
                  </a:cubicBezTo>
                  <a:cubicBezTo>
                    <a:pt x="436" y="302"/>
                    <a:pt x="435" y="302"/>
                    <a:pt x="435" y="302"/>
                  </a:cubicBezTo>
                  <a:cubicBezTo>
                    <a:pt x="435" y="302"/>
                    <a:pt x="435" y="302"/>
                    <a:pt x="435" y="302"/>
                  </a:cubicBezTo>
                  <a:cubicBezTo>
                    <a:pt x="435" y="302"/>
                    <a:pt x="434" y="302"/>
                    <a:pt x="434" y="302"/>
                  </a:cubicBezTo>
                  <a:cubicBezTo>
                    <a:pt x="433" y="302"/>
                    <a:pt x="433" y="303"/>
                    <a:pt x="432" y="303"/>
                  </a:cubicBezTo>
                  <a:cubicBezTo>
                    <a:pt x="432" y="304"/>
                    <a:pt x="432" y="304"/>
                    <a:pt x="431" y="304"/>
                  </a:cubicBezTo>
                  <a:cubicBezTo>
                    <a:pt x="430" y="304"/>
                    <a:pt x="430" y="304"/>
                    <a:pt x="430" y="304"/>
                  </a:cubicBezTo>
                  <a:cubicBezTo>
                    <a:pt x="430" y="304"/>
                    <a:pt x="430" y="304"/>
                    <a:pt x="429" y="304"/>
                  </a:cubicBezTo>
                  <a:cubicBezTo>
                    <a:pt x="429" y="304"/>
                    <a:pt x="429" y="304"/>
                    <a:pt x="429" y="304"/>
                  </a:cubicBezTo>
                  <a:cubicBezTo>
                    <a:pt x="428" y="304"/>
                    <a:pt x="428" y="304"/>
                    <a:pt x="428" y="304"/>
                  </a:cubicBezTo>
                  <a:cubicBezTo>
                    <a:pt x="427" y="304"/>
                    <a:pt x="427" y="304"/>
                    <a:pt x="427" y="304"/>
                  </a:cubicBezTo>
                  <a:cubicBezTo>
                    <a:pt x="427" y="304"/>
                    <a:pt x="427" y="304"/>
                    <a:pt x="427" y="304"/>
                  </a:cubicBezTo>
                  <a:cubicBezTo>
                    <a:pt x="426" y="304"/>
                    <a:pt x="426" y="304"/>
                    <a:pt x="426" y="304"/>
                  </a:cubicBezTo>
                  <a:cubicBezTo>
                    <a:pt x="425" y="304"/>
                    <a:pt x="425" y="304"/>
                    <a:pt x="425" y="304"/>
                  </a:cubicBezTo>
                  <a:cubicBezTo>
                    <a:pt x="425" y="304"/>
                    <a:pt x="425" y="304"/>
                    <a:pt x="425" y="304"/>
                  </a:cubicBezTo>
                  <a:cubicBezTo>
                    <a:pt x="424" y="304"/>
                    <a:pt x="424" y="304"/>
                    <a:pt x="423" y="304"/>
                  </a:cubicBezTo>
                  <a:cubicBezTo>
                    <a:pt x="423" y="304"/>
                    <a:pt x="423" y="304"/>
                    <a:pt x="423" y="304"/>
                  </a:cubicBezTo>
                  <a:cubicBezTo>
                    <a:pt x="423" y="304"/>
                    <a:pt x="423" y="304"/>
                    <a:pt x="422" y="304"/>
                  </a:cubicBezTo>
                  <a:cubicBezTo>
                    <a:pt x="422" y="304"/>
                    <a:pt x="422" y="304"/>
                    <a:pt x="422" y="304"/>
                  </a:cubicBezTo>
                  <a:cubicBezTo>
                    <a:pt x="422" y="304"/>
                    <a:pt x="422" y="304"/>
                    <a:pt x="422" y="304"/>
                  </a:cubicBezTo>
                  <a:cubicBezTo>
                    <a:pt x="422" y="304"/>
                    <a:pt x="422" y="303"/>
                    <a:pt x="422" y="303"/>
                  </a:cubicBezTo>
                  <a:cubicBezTo>
                    <a:pt x="422" y="303"/>
                    <a:pt x="421" y="302"/>
                    <a:pt x="422" y="301"/>
                  </a:cubicBezTo>
                  <a:cubicBezTo>
                    <a:pt x="422" y="300"/>
                    <a:pt x="422" y="300"/>
                    <a:pt x="422" y="300"/>
                  </a:cubicBezTo>
                  <a:cubicBezTo>
                    <a:pt x="425" y="293"/>
                    <a:pt x="425" y="293"/>
                    <a:pt x="425" y="293"/>
                  </a:cubicBezTo>
                  <a:cubicBezTo>
                    <a:pt x="441" y="255"/>
                    <a:pt x="441" y="255"/>
                    <a:pt x="441" y="255"/>
                  </a:cubicBezTo>
                  <a:cubicBezTo>
                    <a:pt x="463" y="201"/>
                    <a:pt x="463" y="201"/>
                    <a:pt x="463" y="201"/>
                  </a:cubicBezTo>
                  <a:cubicBezTo>
                    <a:pt x="478" y="163"/>
                    <a:pt x="478" y="163"/>
                    <a:pt x="478" y="163"/>
                  </a:cubicBezTo>
                  <a:cubicBezTo>
                    <a:pt x="486" y="144"/>
                    <a:pt x="486" y="144"/>
                    <a:pt x="486" y="144"/>
                  </a:cubicBezTo>
                  <a:cubicBezTo>
                    <a:pt x="505" y="99"/>
                    <a:pt x="505" y="99"/>
                    <a:pt x="505" y="99"/>
                  </a:cubicBezTo>
                  <a:cubicBezTo>
                    <a:pt x="507" y="93"/>
                    <a:pt x="507" y="93"/>
                    <a:pt x="507" y="93"/>
                  </a:cubicBezTo>
                  <a:cubicBezTo>
                    <a:pt x="511" y="83"/>
                    <a:pt x="511" y="83"/>
                    <a:pt x="511" y="83"/>
                  </a:cubicBezTo>
                  <a:cubicBezTo>
                    <a:pt x="511" y="83"/>
                    <a:pt x="511" y="83"/>
                    <a:pt x="511" y="83"/>
                  </a:cubicBezTo>
                  <a:cubicBezTo>
                    <a:pt x="511" y="83"/>
                    <a:pt x="511" y="82"/>
                    <a:pt x="511" y="82"/>
                  </a:cubicBezTo>
                  <a:cubicBezTo>
                    <a:pt x="510" y="82"/>
                    <a:pt x="510" y="82"/>
                    <a:pt x="509" y="81"/>
                  </a:cubicBezTo>
                  <a:cubicBezTo>
                    <a:pt x="507" y="81"/>
                    <a:pt x="506" y="81"/>
                    <a:pt x="506" y="79"/>
                  </a:cubicBezTo>
                  <a:cubicBezTo>
                    <a:pt x="506" y="77"/>
                    <a:pt x="506" y="76"/>
                    <a:pt x="504" y="75"/>
                  </a:cubicBezTo>
                  <a:cubicBezTo>
                    <a:pt x="504" y="75"/>
                    <a:pt x="503" y="74"/>
                    <a:pt x="503" y="74"/>
                  </a:cubicBezTo>
                  <a:cubicBezTo>
                    <a:pt x="501" y="74"/>
                    <a:pt x="501" y="73"/>
                    <a:pt x="500" y="72"/>
                  </a:cubicBezTo>
                  <a:cubicBezTo>
                    <a:pt x="500" y="71"/>
                    <a:pt x="499" y="71"/>
                    <a:pt x="499" y="70"/>
                  </a:cubicBezTo>
                  <a:cubicBezTo>
                    <a:pt x="499" y="70"/>
                    <a:pt x="499" y="69"/>
                    <a:pt x="499" y="68"/>
                  </a:cubicBezTo>
                  <a:cubicBezTo>
                    <a:pt x="498" y="67"/>
                    <a:pt x="497" y="68"/>
                    <a:pt x="497" y="68"/>
                  </a:cubicBezTo>
                  <a:cubicBezTo>
                    <a:pt x="495" y="69"/>
                    <a:pt x="493" y="69"/>
                    <a:pt x="491" y="69"/>
                  </a:cubicBezTo>
                  <a:cubicBezTo>
                    <a:pt x="490" y="69"/>
                    <a:pt x="489" y="69"/>
                    <a:pt x="488" y="69"/>
                  </a:cubicBezTo>
                  <a:cubicBezTo>
                    <a:pt x="487" y="69"/>
                    <a:pt x="486" y="69"/>
                    <a:pt x="485" y="69"/>
                  </a:cubicBezTo>
                  <a:cubicBezTo>
                    <a:pt x="485" y="69"/>
                    <a:pt x="484" y="69"/>
                    <a:pt x="483" y="69"/>
                  </a:cubicBezTo>
                  <a:cubicBezTo>
                    <a:pt x="483" y="69"/>
                    <a:pt x="483" y="68"/>
                    <a:pt x="484" y="68"/>
                  </a:cubicBezTo>
                  <a:cubicBezTo>
                    <a:pt x="484" y="67"/>
                    <a:pt x="483" y="66"/>
                    <a:pt x="482" y="66"/>
                  </a:cubicBezTo>
                  <a:cubicBezTo>
                    <a:pt x="482" y="65"/>
                    <a:pt x="480" y="66"/>
                    <a:pt x="480" y="65"/>
                  </a:cubicBezTo>
                  <a:cubicBezTo>
                    <a:pt x="479" y="64"/>
                    <a:pt x="480" y="64"/>
                    <a:pt x="479" y="64"/>
                  </a:cubicBezTo>
                  <a:cubicBezTo>
                    <a:pt x="479" y="63"/>
                    <a:pt x="479" y="63"/>
                    <a:pt x="478" y="63"/>
                  </a:cubicBezTo>
                  <a:cubicBezTo>
                    <a:pt x="477" y="63"/>
                    <a:pt x="477" y="63"/>
                    <a:pt x="477" y="62"/>
                  </a:cubicBezTo>
                  <a:cubicBezTo>
                    <a:pt x="476" y="61"/>
                    <a:pt x="474" y="60"/>
                    <a:pt x="473" y="59"/>
                  </a:cubicBezTo>
                  <a:cubicBezTo>
                    <a:pt x="472" y="59"/>
                    <a:pt x="471" y="59"/>
                    <a:pt x="470" y="58"/>
                  </a:cubicBezTo>
                  <a:cubicBezTo>
                    <a:pt x="470" y="58"/>
                    <a:pt x="469" y="59"/>
                    <a:pt x="468" y="58"/>
                  </a:cubicBezTo>
                  <a:cubicBezTo>
                    <a:pt x="468" y="58"/>
                    <a:pt x="467" y="57"/>
                    <a:pt x="466" y="57"/>
                  </a:cubicBezTo>
                  <a:cubicBezTo>
                    <a:pt x="465" y="57"/>
                    <a:pt x="465" y="58"/>
                    <a:pt x="465" y="58"/>
                  </a:cubicBezTo>
                  <a:cubicBezTo>
                    <a:pt x="464" y="59"/>
                    <a:pt x="463" y="57"/>
                    <a:pt x="463" y="57"/>
                  </a:cubicBezTo>
                  <a:cubicBezTo>
                    <a:pt x="463" y="57"/>
                    <a:pt x="463" y="56"/>
                    <a:pt x="463" y="56"/>
                  </a:cubicBezTo>
                  <a:cubicBezTo>
                    <a:pt x="463" y="55"/>
                    <a:pt x="463" y="55"/>
                    <a:pt x="462" y="54"/>
                  </a:cubicBezTo>
                  <a:cubicBezTo>
                    <a:pt x="462" y="54"/>
                    <a:pt x="461" y="54"/>
                    <a:pt x="461" y="54"/>
                  </a:cubicBezTo>
                  <a:cubicBezTo>
                    <a:pt x="461" y="53"/>
                    <a:pt x="461" y="53"/>
                    <a:pt x="461" y="52"/>
                  </a:cubicBezTo>
                  <a:cubicBezTo>
                    <a:pt x="460" y="52"/>
                    <a:pt x="459" y="51"/>
                    <a:pt x="458" y="51"/>
                  </a:cubicBezTo>
                  <a:cubicBezTo>
                    <a:pt x="457" y="51"/>
                    <a:pt x="457" y="51"/>
                    <a:pt x="457" y="50"/>
                  </a:cubicBezTo>
                  <a:cubicBezTo>
                    <a:pt x="456" y="50"/>
                    <a:pt x="456" y="49"/>
                    <a:pt x="456" y="49"/>
                  </a:cubicBezTo>
                  <a:cubicBezTo>
                    <a:pt x="455" y="48"/>
                    <a:pt x="453" y="50"/>
                    <a:pt x="453" y="51"/>
                  </a:cubicBezTo>
                  <a:cubicBezTo>
                    <a:pt x="452" y="52"/>
                    <a:pt x="451" y="53"/>
                    <a:pt x="450" y="54"/>
                  </a:cubicBezTo>
                  <a:cubicBezTo>
                    <a:pt x="448" y="55"/>
                    <a:pt x="447" y="56"/>
                    <a:pt x="445" y="56"/>
                  </a:cubicBezTo>
                  <a:cubicBezTo>
                    <a:pt x="445" y="55"/>
                    <a:pt x="446" y="55"/>
                    <a:pt x="446" y="55"/>
                  </a:cubicBezTo>
                  <a:cubicBezTo>
                    <a:pt x="446" y="54"/>
                    <a:pt x="448" y="53"/>
                    <a:pt x="448" y="53"/>
                  </a:cubicBezTo>
                  <a:cubicBezTo>
                    <a:pt x="449" y="53"/>
                    <a:pt x="450" y="52"/>
                    <a:pt x="451" y="51"/>
                  </a:cubicBezTo>
                  <a:cubicBezTo>
                    <a:pt x="451" y="50"/>
                    <a:pt x="452" y="49"/>
                    <a:pt x="452" y="49"/>
                  </a:cubicBezTo>
                  <a:cubicBezTo>
                    <a:pt x="453" y="48"/>
                    <a:pt x="454" y="47"/>
                    <a:pt x="454" y="46"/>
                  </a:cubicBezTo>
                  <a:cubicBezTo>
                    <a:pt x="454" y="45"/>
                    <a:pt x="453" y="44"/>
                    <a:pt x="452" y="43"/>
                  </a:cubicBezTo>
                  <a:cubicBezTo>
                    <a:pt x="451" y="43"/>
                    <a:pt x="449" y="41"/>
                    <a:pt x="448" y="41"/>
                  </a:cubicBezTo>
                  <a:cubicBezTo>
                    <a:pt x="447" y="41"/>
                    <a:pt x="445" y="42"/>
                    <a:pt x="444" y="43"/>
                  </a:cubicBezTo>
                  <a:cubicBezTo>
                    <a:pt x="443" y="44"/>
                    <a:pt x="443" y="44"/>
                    <a:pt x="442" y="44"/>
                  </a:cubicBezTo>
                  <a:cubicBezTo>
                    <a:pt x="441" y="44"/>
                    <a:pt x="441" y="44"/>
                    <a:pt x="441" y="44"/>
                  </a:cubicBezTo>
                  <a:cubicBezTo>
                    <a:pt x="440" y="44"/>
                    <a:pt x="440" y="44"/>
                    <a:pt x="439" y="45"/>
                  </a:cubicBezTo>
                  <a:cubicBezTo>
                    <a:pt x="439" y="46"/>
                    <a:pt x="438" y="47"/>
                    <a:pt x="437" y="47"/>
                  </a:cubicBezTo>
                  <a:cubicBezTo>
                    <a:pt x="436" y="48"/>
                    <a:pt x="436" y="49"/>
                    <a:pt x="435" y="49"/>
                  </a:cubicBezTo>
                  <a:cubicBezTo>
                    <a:pt x="435" y="48"/>
                    <a:pt x="436" y="47"/>
                    <a:pt x="436" y="46"/>
                  </a:cubicBezTo>
                  <a:cubicBezTo>
                    <a:pt x="436" y="45"/>
                    <a:pt x="435" y="43"/>
                    <a:pt x="435" y="41"/>
                  </a:cubicBezTo>
                  <a:cubicBezTo>
                    <a:pt x="435" y="40"/>
                    <a:pt x="434" y="40"/>
                    <a:pt x="433" y="39"/>
                  </a:cubicBezTo>
                  <a:cubicBezTo>
                    <a:pt x="432" y="39"/>
                    <a:pt x="432" y="38"/>
                    <a:pt x="431" y="37"/>
                  </a:cubicBezTo>
                  <a:cubicBezTo>
                    <a:pt x="430" y="36"/>
                    <a:pt x="432" y="36"/>
                    <a:pt x="433" y="35"/>
                  </a:cubicBezTo>
                  <a:cubicBezTo>
                    <a:pt x="435" y="34"/>
                    <a:pt x="430" y="33"/>
                    <a:pt x="429" y="33"/>
                  </a:cubicBezTo>
                  <a:cubicBezTo>
                    <a:pt x="429" y="32"/>
                    <a:pt x="429" y="32"/>
                    <a:pt x="428" y="32"/>
                  </a:cubicBezTo>
                  <a:cubicBezTo>
                    <a:pt x="428" y="31"/>
                    <a:pt x="428" y="30"/>
                    <a:pt x="429" y="30"/>
                  </a:cubicBezTo>
                  <a:cubicBezTo>
                    <a:pt x="429" y="29"/>
                    <a:pt x="429" y="28"/>
                    <a:pt x="430" y="28"/>
                  </a:cubicBezTo>
                  <a:cubicBezTo>
                    <a:pt x="431" y="28"/>
                    <a:pt x="431" y="28"/>
                    <a:pt x="432" y="28"/>
                  </a:cubicBezTo>
                  <a:cubicBezTo>
                    <a:pt x="432" y="27"/>
                    <a:pt x="433" y="27"/>
                    <a:pt x="433" y="26"/>
                  </a:cubicBezTo>
                  <a:cubicBezTo>
                    <a:pt x="433" y="25"/>
                    <a:pt x="432" y="24"/>
                    <a:pt x="431" y="24"/>
                  </a:cubicBezTo>
                  <a:cubicBezTo>
                    <a:pt x="430" y="23"/>
                    <a:pt x="428" y="25"/>
                    <a:pt x="427" y="23"/>
                  </a:cubicBezTo>
                  <a:cubicBezTo>
                    <a:pt x="427" y="22"/>
                    <a:pt x="426" y="22"/>
                    <a:pt x="425" y="22"/>
                  </a:cubicBezTo>
                  <a:cubicBezTo>
                    <a:pt x="424" y="22"/>
                    <a:pt x="424" y="21"/>
                    <a:pt x="423" y="21"/>
                  </a:cubicBezTo>
                  <a:cubicBezTo>
                    <a:pt x="423" y="21"/>
                    <a:pt x="422" y="21"/>
                    <a:pt x="422" y="21"/>
                  </a:cubicBezTo>
                  <a:cubicBezTo>
                    <a:pt x="421" y="20"/>
                    <a:pt x="420" y="20"/>
                    <a:pt x="419" y="21"/>
                  </a:cubicBezTo>
                  <a:cubicBezTo>
                    <a:pt x="418" y="22"/>
                    <a:pt x="416" y="21"/>
                    <a:pt x="415" y="22"/>
                  </a:cubicBezTo>
                  <a:cubicBezTo>
                    <a:pt x="415" y="23"/>
                    <a:pt x="415" y="23"/>
                    <a:pt x="415" y="23"/>
                  </a:cubicBezTo>
                  <a:cubicBezTo>
                    <a:pt x="415" y="24"/>
                    <a:pt x="415" y="24"/>
                    <a:pt x="415" y="24"/>
                  </a:cubicBezTo>
                  <a:cubicBezTo>
                    <a:pt x="414" y="24"/>
                    <a:pt x="414" y="23"/>
                    <a:pt x="413" y="22"/>
                  </a:cubicBezTo>
                  <a:cubicBezTo>
                    <a:pt x="412" y="20"/>
                    <a:pt x="414" y="20"/>
                    <a:pt x="414" y="19"/>
                  </a:cubicBezTo>
                  <a:cubicBezTo>
                    <a:pt x="415" y="18"/>
                    <a:pt x="415" y="17"/>
                    <a:pt x="415" y="17"/>
                  </a:cubicBezTo>
                  <a:cubicBezTo>
                    <a:pt x="416" y="16"/>
                    <a:pt x="416" y="15"/>
                    <a:pt x="416" y="14"/>
                  </a:cubicBezTo>
                  <a:cubicBezTo>
                    <a:pt x="416" y="13"/>
                    <a:pt x="416" y="11"/>
                    <a:pt x="415" y="11"/>
                  </a:cubicBezTo>
                  <a:cubicBezTo>
                    <a:pt x="414" y="11"/>
                    <a:pt x="414" y="11"/>
                    <a:pt x="414" y="12"/>
                  </a:cubicBezTo>
                  <a:cubicBezTo>
                    <a:pt x="414" y="13"/>
                    <a:pt x="413" y="14"/>
                    <a:pt x="413" y="14"/>
                  </a:cubicBezTo>
                  <a:cubicBezTo>
                    <a:pt x="412" y="15"/>
                    <a:pt x="410" y="14"/>
                    <a:pt x="409" y="15"/>
                  </a:cubicBezTo>
                  <a:cubicBezTo>
                    <a:pt x="409" y="16"/>
                    <a:pt x="409" y="17"/>
                    <a:pt x="409" y="18"/>
                  </a:cubicBezTo>
                  <a:cubicBezTo>
                    <a:pt x="409" y="19"/>
                    <a:pt x="407" y="20"/>
                    <a:pt x="406" y="20"/>
                  </a:cubicBezTo>
                  <a:cubicBezTo>
                    <a:pt x="406" y="21"/>
                    <a:pt x="405" y="22"/>
                    <a:pt x="405" y="22"/>
                  </a:cubicBezTo>
                  <a:cubicBezTo>
                    <a:pt x="405" y="22"/>
                    <a:pt x="405" y="23"/>
                    <a:pt x="405" y="23"/>
                  </a:cubicBezTo>
                  <a:cubicBezTo>
                    <a:pt x="405" y="23"/>
                    <a:pt x="405" y="23"/>
                    <a:pt x="404" y="23"/>
                  </a:cubicBezTo>
                  <a:cubicBezTo>
                    <a:pt x="404" y="23"/>
                    <a:pt x="404" y="23"/>
                    <a:pt x="404" y="22"/>
                  </a:cubicBezTo>
                  <a:cubicBezTo>
                    <a:pt x="403" y="21"/>
                    <a:pt x="403" y="20"/>
                    <a:pt x="404" y="19"/>
                  </a:cubicBezTo>
                  <a:cubicBezTo>
                    <a:pt x="404" y="19"/>
                    <a:pt x="405" y="18"/>
                    <a:pt x="404" y="18"/>
                  </a:cubicBezTo>
                  <a:cubicBezTo>
                    <a:pt x="404" y="18"/>
                    <a:pt x="404" y="18"/>
                    <a:pt x="404" y="18"/>
                  </a:cubicBezTo>
                  <a:cubicBezTo>
                    <a:pt x="403" y="18"/>
                    <a:pt x="402" y="20"/>
                    <a:pt x="401" y="20"/>
                  </a:cubicBezTo>
                  <a:cubicBezTo>
                    <a:pt x="401" y="21"/>
                    <a:pt x="399" y="21"/>
                    <a:pt x="399" y="20"/>
                  </a:cubicBezTo>
                  <a:cubicBezTo>
                    <a:pt x="399" y="19"/>
                    <a:pt x="399" y="19"/>
                    <a:pt x="400" y="19"/>
                  </a:cubicBezTo>
                  <a:cubicBezTo>
                    <a:pt x="400" y="18"/>
                    <a:pt x="400" y="18"/>
                    <a:pt x="400" y="17"/>
                  </a:cubicBezTo>
                  <a:cubicBezTo>
                    <a:pt x="400" y="15"/>
                    <a:pt x="397" y="16"/>
                    <a:pt x="397" y="14"/>
                  </a:cubicBezTo>
                  <a:cubicBezTo>
                    <a:pt x="397" y="13"/>
                    <a:pt x="399" y="13"/>
                    <a:pt x="399" y="12"/>
                  </a:cubicBezTo>
                  <a:cubicBezTo>
                    <a:pt x="400" y="11"/>
                    <a:pt x="402" y="11"/>
                    <a:pt x="403" y="12"/>
                  </a:cubicBezTo>
                  <a:cubicBezTo>
                    <a:pt x="404" y="13"/>
                    <a:pt x="405" y="13"/>
                    <a:pt x="406" y="13"/>
                  </a:cubicBezTo>
                  <a:cubicBezTo>
                    <a:pt x="408" y="12"/>
                    <a:pt x="409" y="12"/>
                    <a:pt x="410" y="11"/>
                  </a:cubicBezTo>
                  <a:cubicBezTo>
                    <a:pt x="410" y="10"/>
                    <a:pt x="411" y="10"/>
                    <a:pt x="411" y="10"/>
                  </a:cubicBezTo>
                  <a:cubicBezTo>
                    <a:pt x="412" y="9"/>
                    <a:pt x="412" y="9"/>
                    <a:pt x="412" y="9"/>
                  </a:cubicBezTo>
                  <a:cubicBezTo>
                    <a:pt x="412" y="8"/>
                    <a:pt x="412" y="7"/>
                    <a:pt x="411" y="7"/>
                  </a:cubicBezTo>
                  <a:cubicBezTo>
                    <a:pt x="410" y="6"/>
                    <a:pt x="408" y="7"/>
                    <a:pt x="407" y="6"/>
                  </a:cubicBezTo>
                  <a:cubicBezTo>
                    <a:pt x="407" y="5"/>
                    <a:pt x="406" y="4"/>
                    <a:pt x="406" y="3"/>
                  </a:cubicBezTo>
                  <a:cubicBezTo>
                    <a:pt x="406" y="2"/>
                    <a:pt x="407" y="2"/>
                    <a:pt x="406" y="1"/>
                  </a:cubicBezTo>
                  <a:cubicBezTo>
                    <a:pt x="406" y="0"/>
                    <a:pt x="406" y="0"/>
                    <a:pt x="405" y="0"/>
                  </a:cubicBezTo>
                  <a:cubicBezTo>
                    <a:pt x="404" y="1"/>
                    <a:pt x="403" y="3"/>
                    <a:pt x="402" y="3"/>
                  </a:cubicBezTo>
                  <a:cubicBezTo>
                    <a:pt x="401" y="4"/>
                    <a:pt x="401" y="3"/>
                    <a:pt x="400" y="4"/>
                  </a:cubicBezTo>
                  <a:cubicBezTo>
                    <a:pt x="400" y="4"/>
                    <a:pt x="399" y="4"/>
                    <a:pt x="399" y="5"/>
                  </a:cubicBezTo>
                  <a:cubicBezTo>
                    <a:pt x="399" y="5"/>
                    <a:pt x="399" y="5"/>
                    <a:pt x="399" y="5"/>
                  </a:cubicBezTo>
                  <a:cubicBezTo>
                    <a:pt x="398" y="5"/>
                    <a:pt x="398" y="6"/>
                    <a:pt x="397" y="6"/>
                  </a:cubicBezTo>
                  <a:cubicBezTo>
                    <a:pt x="397" y="6"/>
                    <a:pt x="396" y="7"/>
                    <a:pt x="396" y="7"/>
                  </a:cubicBezTo>
                  <a:cubicBezTo>
                    <a:pt x="395" y="7"/>
                    <a:pt x="395" y="8"/>
                    <a:pt x="395" y="8"/>
                  </a:cubicBezTo>
                  <a:cubicBezTo>
                    <a:pt x="394" y="9"/>
                    <a:pt x="393" y="9"/>
                    <a:pt x="393" y="10"/>
                  </a:cubicBezTo>
                  <a:cubicBezTo>
                    <a:pt x="392" y="10"/>
                    <a:pt x="392" y="10"/>
                    <a:pt x="391" y="10"/>
                  </a:cubicBezTo>
                  <a:cubicBezTo>
                    <a:pt x="391" y="10"/>
                    <a:pt x="390" y="11"/>
                    <a:pt x="389" y="11"/>
                  </a:cubicBezTo>
                  <a:cubicBezTo>
                    <a:pt x="388" y="11"/>
                    <a:pt x="387" y="11"/>
                    <a:pt x="386" y="11"/>
                  </a:cubicBezTo>
                  <a:cubicBezTo>
                    <a:pt x="384" y="11"/>
                    <a:pt x="383" y="11"/>
                    <a:pt x="382" y="10"/>
                  </a:cubicBezTo>
                  <a:cubicBezTo>
                    <a:pt x="382" y="9"/>
                    <a:pt x="381" y="9"/>
                    <a:pt x="380" y="8"/>
                  </a:cubicBezTo>
                  <a:cubicBezTo>
                    <a:pt x="380" y="8"/>
                    <a:pt x="379" y="8"/>
                    <a:pt x="379" y="8"/>
                  </a:cubicBezTo>
                  <a:cubicBezTo>
                    <a:pt x="379" y="9"/>
                    <a:pt x="378" y="9"/>
                    <a:pt x="378" y="9"/>
                  </a:cubicBezTo>
                  <a:cubicBezTo>
                    <a:pt x="377" y="10"/>
                    <a:pt x="377" y="9"/>
                    <a:pt x="376" y="8"/>
                  </a:cubicBezTo>
                  <a:cubicBezTo>
                    <a:pt x="375" y="7"/>
                    <a:pt x="375" y="8"/>
                    <a:pt x="374" y="9"/>
                  </a:cubicBezTo>
                  <a:cubicBezTo>
                    <a:pt x="374" y="9"/>
                    <a:pt x="374" y="9"/>
                    <a:pt x="374" y="10"/>
                  </a:cubicBezTo>
                  <a:cubicBezTo>
                    <a:pt x="372" y="11"/>
                    <a:pt x="373" y="8"/>
                    <a:pt x="373" y="8"/>
                  </a:cubicBezTo>
                  <a:cubicBezTo>
                    <a:pt x="373" y="7"/>
                    <a:pt x="374" y="6"/>
                    <a:pt x="374" y="5"/>
                  </a:cubicBezTo>
                  <a:cubicBezTo>
                    <a:pt x="374" y="5"/>
                    <a:pt x="374" y="5"/>
                    <a:pt x="374" y="5"/>
                  </a:cubicBezTo>
                  <a:cubicBezTo>
                    <a:pt x="373" y="4"/>
                    <a:pt x="372" y="6"/>
                    <a:pt x="371" y="6"/>
                  </a:cubicBezTo>
                  <a:cubicBezTo>
                    <a:pt x="371" y="6"/>
                    <a:pt x="371" y="7"/>
                    <a:pt x="370" y="7"/>
                  </a:cubicBezTo>
                  <a:cubicBezTo>
                    <a:pt x="370" y="7"/>
                    <a:pt x="369" y="7"/>
                    <a:pt x="368" y="7"/>
                  </a:cubicBezTo>
                  <a:cubicBezTo>
                    <a:pt x="367" y="7"/>
                    <a:pt x="367" y="7"/>
                    <a:pt x="366" y="8"/>
                  </a:cubicBezTo>
                  <a:cubicBezTo>
                    <a:pt x="366" y="8"/>
                    <a:pt x="366" y="9"/>
                    <a:pt x="365" y="9"/>
                  </a:cubicBezTo>
                  <a:cubicBezTo>
                    <a:pt x="365" y="9"/>
                    <a:pt x="364" y="10"/>
                    <a:pt x="364" y="10"/>
                  </a:cubicBezTo>
                  <a:cubicBezTo>
                    <a:pt x="364" y="11"/>
                    <a:pt x="364" y="11"/>
                    <a:pt x="364" y="12"/>
                  </a:cubicBezTo>
                  <a:cubicBezTo>
                    <a:pt x="364" y="13"/>
                    <a:pt x="365" y="13"/>
                    <a:pt x="365" y="14"/>
                  </a:cubicBezTo>
                  <a:cubicBezTo>
                    <a:pt x="366" y="14"/>
                    <a:pt x="367" y="15"/>
                    <a:pt x="366" y="16"/>
                  </a:cubicBezTo>
                  <a:cubicBezTo>
                    <a:pt x="366" y="17"/>
                    <a:pt x="365" y="17"/>
                    <a:pt x="365" y="17"/>
                  </a:cubicBezTo>
                  <a:cubicBezTo>
                    <a:pt x="363" y="17"/>
                    <a:pt x="362" y="17"/>
                    <a:pt x="362" y="18"/>
                  </a:cubicBezTo>
                  <a:cubicBezTo>
                    <a:pt x="361" y="19"/>
                    <a:pt x="361" y="20"/>
                    <a:pt x="360" y="21"/>
                  </a:cubicBezTo>
                  <a:cubicBezTo>
                    <a:pt x="360" y="21"/>
                    <a:pt x="360" y="22"/>
                    <a:pt x="360" y="23"/>
                  </a:cubicBezTo>
                  <a:cubicBezTo>
                    <a:pt x="360" y="24"/>
                    <a:pt x="360" y="25"/>
                    <a:pt x="359" y="25"/>
                  </a:cubicBezTo>
                  <a:cubicBezTo>
                    <a:pt x="359" y="25"/>
                    <a:pt x="358" y="27"/>
                    <a:pt x="357" y="26"/>
                  </a:cubicBezTo>
                  <a:cubicBezTo>
                    <a:pt x="357" y="24"/>
                    <a:pt x="357" y="23"/>
                    <a:pt x="358" y="21"/>
                  </a:cubicBezTo>
                  <a:cubicBezTo>
                    <a:pt x="359" y="20"/>
                    <a:pt x="361" y="19"/>
                    <a:pt x="360" y="17"/>
                  </a:cubicBezTo>
                  <a:cubicBezTo>
                    <a:pt x="359" y="17"/>
                    <a:pt x="359" y="17"/>
                    <a:pt x="359" y="17"/>
                  </a:cubicBezTo>
                  <a:cubicBezTo>
                    <a:pt x="359" y="17"/>
                    <a:pt x="358" y="17"/>
                    <a:pt x="358" y="18"/>
                  </a:cubicBezTo>
                  <a:cubicBezTo>
                    <a:pt x="357" y="18"/>
                    <a:pt x="356" y="18"/>
                    <a:pt x="356" y="18"/>
                  </a:cubicBezTo>
                  <a:cubicBezTo>
                    <a:pt x="354" y="18"/>
                    <a:pt x="351" y="20"/>
                    <a:pt x="350" y="18"/>
                  </a:cubicBezTo>
                  <a:cubicBezTo>
                    <a:pt x="350" y="17"/>
                    <a:pt x="349" y="15"/>
                    <a:pt x="348" y="15"/>
                  </a:cubicBezTo>
                  <a:cubicBezTo>
                    <a:pt x="347" y="16"/>
                    <a:pt x="346" y="16"/>
                    <a:pt x="346" y="17"/>
                  </a:cubicBezTo>
                  <a:cubicBezTo>
                    <a:pt x="346" y="17"/>
                    <a:pt x="346" y="17"/>
                    <a:pt x="346" y="17"/>
                  </a:cubicBezTo>
                  <a:cubicBezTo>
                    <a:pt x="346" y="17"/>
                    <a:pt x="347" y="17"/>
                    <a:pt x="348" y="18"/>
                  </a:cubicBezTo>
                  <a:cubicBezTo>
                    <a:pt x="348" y="18"/>
                    <a:pt x="349" y="18"/>
                    <a:pt x="349" y="19"/>
                  </a:cubicBezTo>
                  <a:cubicBezTo>
                    <a:pt x="350" y="20"/>
                    <a:pt x="348" y="20"/>
                    <a:pt x="347" y="20"/>
                  </a:cubicBezTo>
                  <a:cubicBezTo>
                    <a:pt x="345" y="20"/>
                    <a:pt x="344" y="19"/>
                    <a:pt x="342" y="19"/>
                  </a:cubicBezTo>
                  <a:cubicBezTo>
                    <a:pt x="341" y="19"/>
                    <a:pt x="339" y="20"/>
                    <a:pt x="338" y="21"/>
                  </a:cubicBezTo>
                  <a:cubicBezTo>
                    <a:pt x="337" y="21"/>
                    <a:pt x="337" y="22"/>
                    <a:pt x="337" y="23"/>
                  </a:cubicBezTo>
                  <a:cubicBezTo>
                    <a:pt x="336" y="24"/>
                    <a:pt x="335" y="25"/>
                    <a:pt x="335" y="25"/>
                  </a:cubicBezTo>
                  <a:cubicBezTo>
                    <a:pt x="334" y="26"/>
                    <a:pt x="333" y="27"/>
                    <a:pt x="332" y="27"/>
                  </a:cubicBezTo>
                  <a:cubicBezTo>
                    <a:pt x="331" y="27"/>
                    <a:pt x="330" y="27"/>
                    <a:pt x="330" y="27"/>
                  </a:cubicBezTo>
                  <a:cubicBezTo>
                    <a:pt x="328" y="28"/>
                    <a:pt x="327" y="29"/>
                    <a:pt x="326" y="31"/>
                  </a:cubicBezTo>
                  <a:cubicBezTo>
                    <a:pt x="325" y="32"/>
                    <a:pt x="324" y="33"/>
                    <a:pt x="322" y="35"/>
                  </a:cubicBezTo>
                  <a:cubicBezTo>
                    <a:pt x="321" y="36"/>
                    <a:pt x="320" y="37"/>
                    <a:pt x="318" y="38"/>
                  </a:cubicBezTo>
                  <a:cubicBezTo>
                    <a:pt x="317" y="39"/>
                    <a:pt x="316" y="41"/>
                    <a:pt x="315" y="42"/>
                  </a:cubicBezTo>
                  <a:cubicBezTo>
                    <a:pt x="313" y="43"/>
                    <a:pt x="311" y="43"/>
                    <a:pt x="309" y="44"/>
                  </a:cubicBezTo>
                  <a:cubicBezTo>
                    <a:pt x="308" y="44"/>
                    <a:pt x="308" y="44"/>
                    <a:pt x="307" y="45"/>
                  </a:cubicBezTo>
                  <a:cubicBezTo>
                    <a:pt x="307" y="45"/>
                    <a:pt x="307" y="46"/>
                    <a:pt x="306" y="46"/>
                  </a:cubicBezTo>
                  <a:cubicBezTo>
                    <a:pt x="306" y="46"/>
                    <a:pt x="305" y="46"/>
                    <a:pt x="305" y="46"/>
                  </a:cubicBezTo>
                  <a:cubicBezTo>
                    <a:pt x="303" y="46"/>
                    <a:pt x="303" y="48"/>
                    <a:pt x="301" y="48"/>
                  </a:cubicBezTo>
                  <a:cubicBezTo>
                    <a:pt x="299" y="48"/>
                    <a:pt x="297" y="48"/>
                    <a:pt x="295" y="47"/>
                  </a:cubicBezTo>
                  <a:cubicBezTo>
                    <a:pt x="295" y="47"/>
                    <a:pt x="294" y="47"/>
                    <a:pt x="294" y="47"/>
                  </a:cubicBezTo>
                  <a:cubicBezTo>
                    <a:pt x="293" y="46"/>
                    <a:pt x="292" y="47"/>
                    <a:pt x="291" y="45"/>
                  </a:cubicBezTo>
                  <a:cubicBezTo>
                    <a:pt x="290" y="45"/>
                    <a:pt x="290" y="45"/>
                    <a:pt x="290" y="45"/>
                  </a:cubicBezTo>
                  <a:cubicBezTo>
                    <a:pt x="289" y="44"/>
                    <a:pt x="288" y="44"/>
                    <a:pt x="288" y="44"/>
                  </a:cubicBezTo>
                  <a:cubicBezTo>
                    <a:pt x="287" y="43"/>
                    <a:pt x="286" y="43"/>
                    <a:pt x="285" y="43"/>
                  </a:cubicBezTo>
                  <a:cubicBezTo>
                    <a:pt x="284" y="42"/>
                    <a:pt x="283" y="42"/>
                    <a:pt x="283" y="43"/>
                  </a:cubicBezTo>
                  <a:cubicBezTo>
                    <a:pt x="283" y="43"/>
                    <a:pt x="282" y="43"/>
                    <a:pt x="282" y="44"/>
                  </a:cubicBezTo>
                  <a:cubicBezTo>
                    <a:pt x="281" y="45"/>
                    <a:pt x="280" y="45"/>
                    <a:pt x="279" y="46"/>
                  </a:cubicBezTo>
                  <a:cubicBezTo>
                    <a:pt x="278" y="46"/>
                    <a:pt x="279" y="48"/>
                    <a:pt x="278" y="49"/>
                  </a:cubicBezTo>
                  <a:cubicBezTo>
                    <a:pt x="277" y="50"/>
                    <a:pt x="277" y="50"/>
                    <a:pt x="277" y="52"/>
                  </a:cubicBezTo>
                  <a:cubicBezTo>
                    <a:pt x="276" y="52"/>
                    <a:pt x="276" y="53"/>
                    <a:pt x="275" y="54"/>
                  </a:cubicBezTo>
                  <a:cubicBezTo>
                    <a:pt x="275" y="54"/>
                    <a:pt x="275" y="55"/>
                    <a:pt x="275" y="55"/>
                  </a:cubicBezTo>
                  <a:cubicBezTo>
                    <a:pt x="274" y="57"/>
                    <a:pt x="273" y="56"/>
                    <a:pt x="272" y="55"/>
                  </a:cubicBezTo>
                  <a:cubicBezTo>
                    <a:pt x="270" y="53"/>
                    <a:pt x="269" y="56"/>
                    <a:pt x="270" y="57"/>
                  </a:cubicBezTo>
                  <a:cubicBezTo>
                    <a:pt x="271" y="58"/>
                    <a:pt x="272" y="59"/>
                    <a:pt x="273" y="60"/>
                  </a:cubicBezTo>
                  <a:cubicBezTo>
                    <a:pt x="273" y="61"/>
                    <a:pt x="273" y="62"/>
                    <a:pt x="273" y="63"/>
                  </a:cubicBezTo>
                  <a:cubicBezTo>
                    <a:pt x="273" y="63"/>
                    <a:pt x="274" y="64"/>
                    <a:pt x="274" y="65"/>
                  </a:cubicBezTo>
                  <a:cubicBezTo>
                    <a:pt x="275" y="66"/>
                    <a:pt x="276" y="67"/>
                    <a:pt x="276" y="68"/>
                  </a:cubicBezTo>
                  <a:cubicBezTo>
                    <a:pt x="277" y="70"/>
                    <a:pt x="277" y="71"/>
                    <a:pt x="278" y="73"/>
                  </a:cubicBezTo>
                  <a:cubicBezTo>
                    <a:pt x="279" y="75"/>
                    <a:pt x="280" y="77"/>
                    <a:pt x="281" y="79"/>
                  </a:cubicBezTo>
                  <a:cubicBezTo>
                    <a:pt x="282" y="81"/>
                    <a:pt x="283" y="83"/>
                    <a:pt x="283" y="85"/>
                  </a:cubicBezTo>
                  <a:cubicBezTo>
                    <a:pt x="283" y="86"/>
                    <a:pt x="283" y="87"/>
                    <a:pt x="283" y="88"/>
                  </a:cubicBezTo>
                  <a:cubicBezTo>
                    <a:pt x="283" y="89"/>
                    <a:pt x="283" y="90"/>
                    <a:pt x="282" y="91"/>
                  </a:cubicBezTo>
                  <a:cubicBezTo>
                    <a:pt x="282" y="93"/>
                    <a:pt x="281" y="94"/>
                    <a:pt x="280" y="95"/>
                  </a:cubicBezTo>
                  <a:cubicBezTo>
                    <a:pt x="280" y="97"/>
                    <a:pt x="281" y="97"/>
                    <a:pt x="281" y="98"/>
                  </a:cubicBezTo>
                  <a:cubicBezTo>
                    <a:pt x="282" y="98"/>
                    <a:pt x="282" y="99"/>
                    <a:pt x="283" y="100"/>
                  </a:cubicBezTo>
                  <a:cubicBezTo>
                    <a:pt x="283" y="101"/>
                    <a:pt x="284" y="101"/>
                    <a:pt x="284" y="102"/>
                  </a:cubicBezTo>
                  <a:cubicBezTo>
                    <a:pt x="285" y="103"/>
                    <a:pt x="286" y="102"/>
                    <a:pt x="286" y="101"/>
                  </a:cubicBezTo>
                  <a:cubicBezTo>
                    <a:pt x="287" y="100"/>
                    <a:pt x="287" y="101"/>
                    <a:pt x="288" y="101"/>
                  </a:cubicBezTo>
                  <a:cubicBezTo>
                    <a:pt x="288" y="101"/>
                    <a:pt x="289" y="100"/>
                    <a:pt x="289" y="100"/>
                  </a:cubicBezTo>
                  <a:cubicBezTo>
                    <a:pt x="289" y="100"/>
                    <a:pt x="289" y="100"/>
                    <a:pt x="289" y="100"/>
                  </a:cubicBezTo>
                  <a:cubicBezTo>
                    <a:pt x="290" y="99"/>
                    <a:pt x="290" y="100"/>
                    <a:pt x="290" y="101"/>
                  </a:cubicBezTo>
                  <a:cubicBezTo>
                    <a:pt x="289" y="101"/>
                    <a:pt x="289" y="101"/>
                    <a:pt x="289" y="102"/>
                  </a:cubicBezTo>
                  <a:cubicBezTo>
                    <a:pt x="289" y="102"/>
                    <a:pt x="290" y="103"/>
                    <a:pt x="290" y="103"/>
                  </a:cubicBezTo>
                  <a:cubicBezTo>
                    <a:pt x="291" y="104"/>
                    <a:pt x="292" y="104"/>
                    <a:pt x="293" y="105"/>
                  </a:cubicBezTo>
                  <a:cubicBezTo>
                    <a:pt x="294" y="106"/>
                    <a:pt x="295" y="108"/>
                    <a:pt x="294" y="108"/>
                  </a:cubicBezTo>
                  <a:cubicBezTo>
                    <a:pt x="293" y="108"/>
                    <a:pt x="292" y="108"/>
                    <a:pt x="292" y="108"/>
                  </a:cubicBezTo>
                  <a:cubicBezTo>
                    <a:pt x="292" y="109"/>
                    <a:pt x="292" y="110"/>
                    <a:pt x="292" y="111"/>
                  </a:cubicBezTo>
                  <a:cubicBezTo>
                    <a:pt x="292" y="111"/>
                    <a:pt x="293" y="111"/>
                    <a:pt x="293" y="112"/>
                  </a:cubicBezTo>
                  <a:cubicBezTo>
                    <a:pt x="293" y="113"/>
                    <a:pt x="293" y="113"/>
                    <a:pt x="293" y="114"/>
                  </a:cubicBezTo>
                  <a:cubicBezTo>
                    <a:pt x="293" y="115"/>
                    <a:pt x="292" y="116"/>
                    <a:pt x="293" y="117"/>
                  </a:cubicBezTo>
                  <a:cubicBezTo>
                    <a:pt x="293" y="117"/>
                    <a:pt x="294" y="118"/>
                    <a:pt x="295" y="117"/>
                  </a:cubicBezTo>
                  <a:cubicBezTo>
                    <a:pt x="295" y="117"/>
                    <a:pt x="295" y="117"/>
                    <a:pt x="295" y="117"/>
                  </a:cubicBezTo>
                  <a:cubicBezTo>
                    <a:pt x="295" y="116"/>
                    <a:pt x="296" y="115"/>
                    <a:pt x="297" y="115"/>
                  </a:cubicBezTo>
                  <a:cubicBezTo>
                    <a:pt x="298" y="115"/>
                    <a:pt x="298" y="116"/>
                    <a:pt x="299" y="116"/>
                  </a:cubicBezTo>
                  <a:cubicBezTo>
                    <a:pt x="300" y="117"/>
                    <a:pt x="301" y="117"/>
                    <a:pt x="301" y="117"/>
                  </a:cubicBezTo>
                  <a:cubicBezTo>
                    <a:pt x="302" y="116"/>
                    <a:pt x="303" y="117"/>
                    <a:pt x="304" y="117"/>
                  </a:cubicBezTo>
                  <a:cubicBezTo>
                    <a:pt x="304" y="117"/>
                    <a:pt x="305" y="117"/>
                    <a:pt x="305" y="117"/>
                  </a:cubicBezTo>
                  <a:cubicBezTo>
                    <a:pt x="306" y="117"/>
                    <a:pt x="307" y="118"/>
                    <a:pt x="307" y="118"/>
                  </a:cubicBezTo>
                  <a:cubicBezTo>
                    <a:pt x="308" y="118"/>
                    <a:pt x="308" y="119"/>
                    <a:pt x="308" y="120"/>
                  </a:cubicBezTo>
                  <a:cubicBezTo>
                    <a:pt x="308" y="120"/>
                    <a:pt x="308" y="120"/>
                    <a:pt x="308" y="120"/>
                  </a:cubicBezTo>
                  <a:cubicBezTo>
                    <a:pt x="308" y="120"/>
                    <a:pt x="308" y="120"/>
                    <a:pt x="308" y="121"/>
                  </a:cubicBezTo>
                  <a:cubicBezTo>
                    <a:pt x="308" y="122"/>
                    <a:pt x="308" y="123"/>
                    <a:pt x="309" y="124"/>
                  </a:cubicBezTo>
                  <a:cubicBezTo>
                    <a:pt x="309" y="126"/>
                    <a:pt x="307" y="126"/>
                    <a:pt x="305" y="126"/>
                  </a:cubicBezTo>
                  <a:cubicBezTo>
                    <a:pt x="305" y="125"/>
                    <a:pt x="305" y="125"/>
                    <a:pt x="305" y="124"/>
                  </a:cubicBezTo>
                  <a:cubicBezTo>
                    <a:pt x="305" y="124"/>
                    <a:pt x="305" y="124"/>
                    <a:pt x="305" y="124"/>
                  </a:cubicBezTo>
                  <a:cubicBezTo>
                    <a:pt x="304" y="124"/>
                    <a:pt x="302" y="124"/>
                    <a:pt x="301" y="124"/>
                  </a:cubicBezTo>
                  <a:cubicBezTo>
                    <a:pt x="300" y="124"/>
                    <a:pt x="298" y="124"/>
                    <a:pt x="298" y="122"/>
                  </a:cubicBezTo>
                  <a:cubicBezTo>
                    <a:pt x="297" y="121"/>
                    <a:pt x="295" y="120"/>
                    <a:pt x="294" y="119"/>
                  </a:cubicBezTo>
                  <a:cubicBezTo>
                    <a:pt x="292" y="119"/>
                    <a:pt x="289" y="117"/>
                    <a:pt x="289" y="115"/>
                  </a:cubicBezTo>
                  <a:cubicBezTo>
                    <a:pt x="289" y="113"/>
                    <a:pt x="291" y="111"/>
                    <a:pt x="291" y="109"/>
                  </a:cubicBezTo>
                  <a:cubicBezTo>
                    <a:pt x="291" y="108"/>
                    <a:pt x="291" y="106"/>
                    <a:pt x="290" y="106"/>
                  </a:cubicBezTo>
                  <a:cubicBezTo>
                    <a:pt x="289" y="106"/>
                    <a:pt x="288" y="107"/>
                    <a:pt x="288" y="108"/>
                  </a:cubicBezTo>
                  <a:cubicBezTo>
                    <a:pt x="288" y="110"/>
                    <a:pt x="288" y="112"/>
                    <a:pt x="288" y="114"/>
                  </a:cubicBezTo>
                  <a:cubicBezTo>
                    <a:pt x="287" y="116"/>
                    <a:pt x="288" y="118"/>
                    <a:pt x="287" y="119"/>
                  </a:cubicBezTo>
                  <a:cubicBezTo>
                    <a:pt x="287" y="119"/>
                    <a:pt x="287" y="120"/>
                    <a:pt x="287" y="120"/>
                  </a:cubicBezTo>
                  <a:cubicBezTo>
                    <a:pt x="287" y="120"/>
                    <a:pt x="288" y="120"/>
                    <a:pt x="289" y="120"/>
                  </a:cubicBezTo>
                  <a:cubicBezTo>
                    <a:pt x="289" y="120"/>
                    <a:pt x="290" y="119"/>
                    <a:pt x="290" y="120"/>
                  </a:cubicBezTo>
                  <a:cubicBezTo>
                    <a:pt x="291" y="120"/>
                    <a:pt x="291" y="121"/>
                    <a:pt x="291" y="121"/>
                  </a:cubicBezTo>
                  <a:cubicBezTo>
                    <a:pt x="291" y="120"/>
                    <a:pt x="292" y="120"/>
                    <a:pt x="292" y="120"/>
                  </a:cubicBezTo>
                  <a:cubicBezTo>
                    <a:pt x="293" y="120"/>
                    <a:pt x="294" y="122"/>
                    <a:pt x="294" y="123"/>
                  </a:cubicBezTo>
                  <a:cubicBezTo>
                    <a:pt x="294" y="124"/>
                    <a:pt x="294" y="125"/>
                    <a:pt x="294" y="126"/>
                  </a:cubicBezTo>
                  <a:cubicBezTo>
                    <a:pt x="294" y="127"/>
                    <a:pt x="294" y="127"/>
                    <a:pt x="293" y="128"/>
                  </a:cubicBezTo>
                  <a:cubicBezTo>
                    <a:pt x="293" y="128"/>
                    <a:pt x="293" y="129"/>
                    <a:pt x="292" y="129"/>
                  </a:cubicBezTo>
                  <a:cubicBezTo>
                    <a:pt x="292" y="129"/>
                    <a:pt x="292" y="129"/>
                    <a:pt x="292" y="129"/>
                  </a:cubicBezTo>
                  <a:cubicBezTo>
                    <a:pt x="291" y="129"/>
                    <a:pt x="291" y="129"/>
                    <a:pt x="291" y="128"/>
                  </a:cubicBezTo>
                  <a:cubicBezTo>
                    <a:pt x="292" y="128"/>
                    <a:pt x="292" y="128"/>
                    <a:pt x="292" y="127"/>
                  </a:cubicBezTo>
                  <a:cubicBezTo>
                    <a:pt x="292" y="127"/>
                    <a:pt x="292" y="126"/>
                    <a:pt x="292" y="125"/>
                  </a:cubicBezTo>
                  <a:cubicBezTo>
                    <a:pt x="292" y="124"/>
                    <a:pt x="290" y="124"/>
                    <a:pt x="289" y="124"/>
                  </a:cubicBezTo>
                  <a:cubicBezTo>
                    <a:pt x="288" y="124"/>
                    <a:pt x="288" y="124"/>
                    <a:pt x="288" y="124"/>
                  </a:cubicBezTo>
                  <a:cubicBezTo>
                    <a:pt x="288" y="126"/>
                    <a:pt x="288" y="127"/>
                    <a:pt x="286" y="127"/>
                  </a:cubicBezTo>
                  <a:cubicBezTo>
                    <a:pt x="285" y="127"/>
                    <a:pt x="285" y="128"/>
                    <a:pt x="285" y="129"/>
                  </a:cubicBezTo>
                  <a:cubicBezTo>
                    <a:pt x="285" y="130"/>
                    <a:pt x="285" y="131"/>
                    <a:pt x="284" y="131"/>
                  </a:cubicBezTo>
                  <a:cubicBezTo>
                    <a:pt x="284" y="131"/>
                    <a:pt x="284" y="131"/>
                    <a:pt x="284" y="131"/>
                  </a:cubicBezTo>
                  <a:cubicBezTo>
                    <a:pt x="283" y="131"/>
                    <a:pt x="282" y="130"/>
                    <a:pt x="282" y="130"/>
                  </a:cubicBezTo>
                  <a:cubicBezTo>
                    <a:pt x="281" y="128"/>
                    <a:pt x="279" y="129"/>
                    <a:pt x="278" y="129"/>
                  </a:cubicBezTo>
                  <a:cubicBezTo>
                    <a:pt x="276" y="129"/>
                    <a:pt x="277" y="127"/>
                    <a:pt x="275" y="127"/>
                  </a:cubicBezTo>
                  <a:cubicBezTo>
                    <a:pt x="275" y="127"/>
                    <a:pt x="274" y="127"/>
                    <a:pt x="274" y="127"/>
                  </a:cubicBezTo>
                  <a:cubicBezTo>
                    <a:pt x="273" y="127"/>
                    <a:pt x="273" y="127"/>
                    <a:pt x="272" y="127"/>
                  </a:cubicBezTo>
                  <a:cubicBezTo>
                    <a:pt x="272" y="127"/>
                    <a:pt x="271" y="126"/>
                    <a:pt x="271" y="125"/>
                  </a:cubicBezTo>
                  <a:cubicBezTo>
                    <a:pt x="270" y="124"/>
                    <a:pt x="269" y="125"/>
                    <a:pt x="268" y="125"/>
                  </a:cubicBezTo>
                  <a:cubicBezTo>
                    <a:pt x="266" y="125"/>
                    <a:pt x="267" y="122"/>
                    <a:pt x="265" y="121"/>
                  </a:cubicBezTo>
                  <a:cubicBezTo>
                    <a:pt x="265" y="121"/>
                    <a:pt x="263" y="120"/>
                    <a:pt x="265" y="119"/>
                  </a:cubicBezTo>
                  <a:cubicBezTo>
                    <a:pt x="265" y="119"/>
                    <a:pt x="266" y="119"/>
                    <a:pt x="266" y="119"/>
                  </a:cubicBezTo>
                  <a:cubicBezTo>
                    <a:pt x="266" y="119"/>
                    <a:pt x="267" y="119"/>
                    <a:pt x="267" y="119"/>
                  </a:cubicBezTo>
                  <a:cubicBezTo>
                    <a:pt x="267" y="118"/>
                    <a:pt x="267" y="118"/>
                    <a:pt x="267" y="117"/>
                  </a:cubicBezTo>
                  <a:cubicBezTo>
                    <a:pt x="267" y="117"/>
                    <a:pt x="268" y="116"/>
                    <a:pt x="268" y="116"/>
                  </a:cubicBezTo>
                  <a:cubicBezTo>
                    <a:pt x="268" y="115"/>
                    <a:pt x="269" y="115"/>
                    <a:pt x="270" y="115"/>
                  </a:cubicBezTo>
                  <a:cubicBezTo>
                    <a:pt x="271" y="114"/>
                    <a:pt x="269" y="111"/>
                    <a:pt x="268" y="110"/>
                  </a:cubicBezTo>
                  <a:cubicBezTo>
                    <a:pt x="267" y="109"/>
                    <a:pt x="265" y="109"/>
                    <a:pt x="264" y="109"/>
                  </a:cubicBezTo>
                  <a:cubicBezTo>
                    <a:pt x="262" y="108"/>
                    <a:pt x="262" y="109"/>
                    <a:pt x="261" y="110"/>
                  </a:cubicBezTo>
                  <a:cubicBezTo>
                    <a:pt x="260" y="112"/>
                    <a:pt x="257" y="111"/>
                    <a:pt x="256" y="110"/>
                  </a:cubicBezTo>
                  <a:cubicBezTo>
                    <a:pt x="255" y="109"/>
                    <a:pt x="253" y="110"/>
                    <a:pt x="252" y="110"/>
                  </a:cubicBezTo>
                  <a:cubicBezTo>
                    <a:pt x="252" y="110"/>
                    <a:pt x="251" y="111"/>
                    <a:pt x="250" y="111"/>
                  </a:cubicBezTo>
                  <a:cubicBezTo>
                    <a:pt x="250" y="111"/>
                    <a:pt x="249" y="112"/>
                    <a:pt x="249" y="112"/>
                  </a:cubicBezTo>
                  <a:cubicBezTo>
                    <a:pt x="248" y="112"/>
                    <a:pt x="248" y="114"/>
                    <a:pt x="248" y="114"/>
                  </a:cubicBezTo>
                  <a:cubicBezTo>
                    <a:pt x="249" y="115"/>
                    <a:pt x="250" y="115"/>
                    <a:pt x="251" y="116"/>
                  </a:cubicBezTo>
                  <a:cubicBezTo>
                    <a:pt x="251" y="116"/>
                    <a:pt x="252" y="116"/>
                    <a:pt x="252" y="116"/>
                  </a:cubicBezTo>
                  <a:cubicBezTo>
                    <a:pt x="254" y="118"/>
                    <a:pt x="251" y="118"/>
                    <a:pt x="250" y="118"/>
                  </a:cubicBezTo>
                  <a:cubicBezTo>
                    <a:pt x="249" y="118"/>
                    <a:pt x="249" y="118"/>
                    <a:pt x="248" y="118"/>
                  </a:cubicBezTo>
                  <a:cubicBezTo>
                    <a:pt x="247" y="118"/>
                    <a:pt x="246" y="117"/>
                    <a:pt x="246" y="116"/>
                  </a:cubicBezTo>
                  <a:cubicBezTo>
                    <a:pt x="244" y="115"/>
                    <a:pt x="242" y="116"/>
                    <a:pt x="241" y="116"/>
                  </a:cubicBezTo>
                  <a:cubicBezTo>
                    <a:pt x="240" y="116"/>
                    <a:pt x="238" y="115"/>
                    <a:pt x="237" y="115"/>
                  </a:cubicBezTo>
                  <a:cubicBezTo>
                    <a:pt x="237" y="116"/>
                    <a:pt x="237" y="116"/>
                    <a:pt x="236" y="116"/>
                  </a:cubicBezTo>
                  <a:cubicBezTo>
                    <a:pt x="236" y="117"/>
                    <a:pt x="236" y="117"/>
                    <a:pt x="236" y="117"/>
                  </a:cubicBezTo>
                  <a:cubicBezTo>
                    <a:pt x="235" y="118"/>
                    <a:pt x="234" y="118"/>
                    <a:pt x="233" y="118"/>
                  </a:cubicBezTo>
                  <a:cubicBezTo>
                    <a:pt x="232" y="117"/>
                    <a:pt x="232" y="118"/>
                    <a:pt x="230" y="119"/>
                  </a:cubicBezTo>
                  <a:cubicBezTo>
                    <a:pt x="229" y="119"/>
                    <a:pt x="229" y="120"/>
                    <a:pt x="229" y="121"/>
                  </a:cubicBezTo>
                  <a:cubicBezTo>
                    <a:pt x="229" y="122"/>
                    <a:pt x="229" y="123"/>
                    <a:pt x="228" y="123"/>
                  </a:cubicBezTo>
                  <a:cubicBezTo>
                    <a:pt x="228" y="123"/>
                    <a:pt x="228" y="122"/>
                    <a:pt x="227" y="122"/>
                  </a:cubicBezTo>
                  <a:cubicBezTo>
                    <a:pt x="227" y="122"/>
                    <a:pt x="226" y="122"/>
                    <a:pt x="226" y="122"/>
                  </a:cubicBezTo>
                  <a:cubicBezTo>
                    <a:pt x="225" y="123"/>
                    <a:pt x="224" y="123"/>
                    <a:pt x="224" y="123"/>
                  </a:cubicBezTo>
                  <a:cubicBezTo>
                    <a:pt x="224" y="123"/>
                    <a:pt x="222" y="125"/>
                    <a:pt x="222" y="124"/>
                  </a:cubicBezTo>
                  <a:cubicBezTo>
                    <a:pt x="222" y="123"/>
                    <a:pt x="221" y="124"/>
                    <a:pt x="221" y="124"/>
                  </a:cubicBezTo>
                  <a:cubicBezTo>
                    <a:pt x="220" y="124"/>
                    <a:pt x="219" y="126"/>
                    <a:pt x="220" y="126"/>
                  </a:cubicBezTo>
                  <a:cubicBezTo>
                    <a:pt x="220" y="127"/>
                    <a:pt x="220" y="127"/>
                    <a:pt x="220" y="127"/>
                  </a:cubicBezTo>
                  <a:cubicBezTo>
                    <a:pt x="221" y="128"/>
                    <a:pt x="222" y="128"/>
                    <a:pt x="222" y="129"/>
                  </a:cubicBezTo>
                  <a:cubicBezTo>
                    <a:pt x="223" y="130"/>
                    <a:pt x="223" y="130"/>
                    <a:pt x="224" y="131"/>
                  </a:cubicBezTo>
                  <a:cubicBezTo>
                    <a:pt x="224" y="132"/>
                    <a:pt x="225" y="133"/>
                    <a:pt x="226" y="133"/>
                  </a:cubicBezTo>
                  <a:cubicBezTo>
                    <a:pt x="226" y="133"/>
                    <a:pt x="227" y="134"/>
                    <a:pt x="227" y="134"/>
                  </a:cubicBezTo>
                  <a:cubicBezTo>
                    <a:pt x="228" y="134"/>
                    <a:pt x="229" y="134"/>
                    <a:pt x="230" y="135"/>
                  </a:cubicBezTo>
                  <a:cubicBezTo>
                    <a:pt x="231" y="135"/>
                    <a:pt x="231" y="136"/>
                    <a:pt x="232" y="137"/>
                  </a:cubicBezTo>
                  <a:cubicBezTo>
                    <a:pt x="232" y="137"/>
                    <a:pt x="233" y="138"/>
                    <a:pt x="234" y="138"/>
                  </a:cubicBezTo>
                  <a:cubicBezTo>
                    <a:pt x="235" y="138"/>
                    <a:pt x="236" y="140"/>
                    <a:pt x="236" y="141"/>
                  </a:cubicBezTo>
                  <a:cubicBezTo>
                    <a:pt x="236" y="141"/>
                    <a:pt x="237" y="141"/>
                    <a:pt x="237" y="141"/>
                  </a:cubicBezTo>
                  <a:cubicBezTo>
                    <a:pt x="238" y="142"/>
                    <a:pt x="240" y="142"/>
                    <a:pt x="241" y="143"/>
                  </a:cubicBezTo>
                  <a:cubicBezTo>
                    <a:pt x="241" y="144"/>
                    <a:pt x="239" y="144"/>
                    <a:pt x="238" y="144"/>
                  </a:cubicBezTo>
                  <a:cubicBezTo>
                    <a:pt x="238" y="144"/>
                    <a:pt x="237" y="144"/>
                    <a:pt x="237" y="144"/>
                  </a:cubicBezTo>
                  <a:cubicBezTo>
                    <a:pt x="237" y="144"/>
                    <a:pt x="237" y="144"/>
                    <a:pt x="237" y="144"/>
                  </a:cubicBezTo>
                  <a:cubicBezTo>
                    <a:pt x="237" y="144"/>
                    <a:pt x="237" y="144"/>
                    <a:pt x="237" y="144"/>
                  </a:cubicBezTo>
                  <a:cubicBezTo>
                    <a:pt x="236" y="143"/>
                    <a:pt x="236" y="142"/>
                    <a:pt x="235" y="141"/>
                  </a:cubicBezTo>
                  <a:cubicBezTo>
                    <a:pt x="234" y="141"/>
                    <a:pt x="234" y="141"/>
                    <a:pt x="234" y="141"/>
                  </a:cubicBezTo>
                  <a:cubicBezTo>
                    <a:pt x="234" y="140"/>
                    <a:pt x="233" y="139"/>
                    <a:pt x="232" y="139"/>
                  </a:cubicBezTo>
                  <a:cubicBezTo>
                    <a:pt x="230" y="138"/>
                    <a:pt x="229" y="141"/>
                    <a:pt x="229" y="142"/>
                  </a:cubicBezTo>
                  <a:cubicBezTo>
                    <a:pt x="229" y="142"/>
                    <a:pt x="227" y="143"/>
                    <a:pt x="227" y="142"/>
                  </a:cubicBezTo>
                  <a:cubicBezTo>
                    <a:pt x="226" y="142"/>
                    <a:pt x="226" y="141"/>
                    <a:pt x="226" y="141"/>
                  </a:cubicBezTo>
                  <a:cubicBezTo>
                    <a:pt x="225" y="140"/>
                    <a:pt x="226" y="139"/>
                    <a:pt x="226" y="138"/>
                  </a:cubicBezTo>
                  <a:cubicBezTo>
                    <a:pt x="227" y="138"/>
                    <a:pt x="225" y="137"/>
                    <a:pt x="225" y="138"/>
                  </a:cubicBezTo>
                  <a:cubicBezTo>
                    <a:pt x="224" y="138"/>
                    <a:pt x="224" y="139"/>
                    <a:pt x="224" y="139"/>
                  </a:cubicBezTo>
                  <a:cubicBezTo>
                    <a:pt x="224" y="141"/>
                    <a:pt x="225" y="141"/>
                    <a:pt x="225" y="142"/>
                  </a:cubicBezTo>
                  <a:cubicBezTo>
                    <a:pt x="225" y="143"/>
                    <a:pt x="226" y="143"/>
                    <a:pt x="226" y="144"/>
                  </a:cubicBezTo>
                  <a:cubicBezTo>
                    <a:pt x="226" y="145"/>
                    <a:pt x="225" y="146"/>
                    <a:pt x="224" y="147"/>
                  </a:cubicBezTo>
                  <a:cubicBezTo>
                    <a:pt x="223" y="149"/>
                    <a:pt x="223" y="150"/>
                    <a:pt x="223" y="152"/>
                  </a:cubicBezTo>
                  <a:cubicBezTo>
                    <a:pt x="223" y="155"/>
                    <a:pt x="225" y="158"/>
                    <a:pt x="227" y="160"/>
                  </a:cubicBezTo>
                  <a:cubicBezTo>
                    <a:pt x="228" y="161"/>
                    <a:pt x="230" y="161"/>
                    <a:pt x="231" y="161"/>
                  </a:cubicBezTo>
                  <a:cubicBezTo>
                    <a:pt x="232" y="162"/>
                    <a:pt x="232" y="162"/>
                    <a:pt x="233" y="163"/>
                  </a:cubicBezTo>
                  <a:cubicBezTo>
                    <a:pt x="234" y="163"/>
                    <a:pt x="234" y="164"/>
                    <a:pt x="235" y="164"/>
                  </a:cubicBezTo>
                  <a:cubicBezTo>
                    <a:pt x="236" y="165"/>
                    <a:pt x="237" y="164"/>
                    <a:pt x="237" y="163"/>
                  </a:cubicBezTo>
                  <a:cubicBezTo>
                    <a:pt x="238" y="163"/>
                    <a:pt x="238" y="162"/>
                    <a:pt x="238" y="162"/>
                  </a:cubicBezTo>
                  <a:cubicBezTo>
                    <a:pt x="239" y="161"/>
                    <a:pt x="240" y="161"/>
                    <a:pt x="240" y="161"/>
                  </a:cubicBezTo>
                  <a:cubicBezTo>
                    <a:pt x="240" y="161"/>
                    <a:pt x="242" y="161"/>
                    <a:pt x="242" y="161"/>
                  </a:cubicBezTo>
                  <a:cubicBezTo>
                    <a:pt x="243" y="162"/>
                    <a:pt x="244" y="162"/>
                    <a:pt x="245" y="162"/>
                  </a:cubicBezTo>
                  <a:cubicBezTo>
                    <a:pt x="247" y="162"/>
                    <a:pt x="248" y="161"/>
                    <a:pt x="249" y="162"/>
                  </a:cubicBezTo>
                  <a:cubicBezTo>
                    <a:pt x="251" y="163"/>
                    <a:pt x="251" y="165"/>
                    <a:pt x="252" y="166"/>
                  </a:cubicBezTo>
                  <a:cubicBezTo>
                    <a:pt x="253" y="166"/>
                    <a:pt x="253" y="166"/>
                    <a:pt x="254" y="166"/>
                  </a:cubicBezTo>
                  <a:cubicBezTo>
                    <a:pt x="254" y="165"/>
                    <a:pt x="254" y="164"/>
                    <a:pt x="253" y="163"/>
                  </a:cubicBezTo>
                  <a:cubicBezTo>
                    <a:pt x="253" y="162"/>
                    <a:pt x="255" y="161"/>
                    <a:pt x="256" y="163"/>
                  </a:cubicBezTo>
                  <a:cubicBezTo>
                    <a:pt x="256" y="163"/>
                    <a:pt x="256" y="164"/>
                    <a:pt x="256" y="164"/>
                  </a:cubicBezTo>
                  <a:cubicBezTo>
                    <a:pt x="256" y="165"/>
                    <a:pt x="256" y="166"/>
                    <a:pt x="256" y="166"/>
                  </a:cubicBezTo>
                  <a:cubicBezTo>
                    <a:pt x="255" y="167"/>
                    <a:pt x="255" y="168"/>
                    <a:pt x="256" y="169"/>
                  </a:cubicBezTo>
                  <a:cubicBezTo>
                    <a:pt x="256" y="169"/>
                    <a:pt x="257" y="169"/>
                    <a:pt x="258" y="168"/>
                  </a:cubicBezTo>
                  <a:cubicBezTo>
                    <a:pt x="258" y="168"/>
                    <a:pt x="258" y="167"/>
                    <a:pt x="259" y="167"/>
                  </a:cubicBezTo>
                  <a:cubicBezTo>
                    <a:pt x="259" y="166"/>
                    <a:pt x="258" y="164"/>
                    <a:pt x="260" y="164"/>
                  </a:cubicBezTo>
                  <a:cubicBezTo>
                    <a:pt x="261" y="164"/>
                    <a:pt x="262" y="164"/>
                    <a:pt x="262" y="164"/>
                  </a:cubicBezTo>
                  <a:cubicBezTo>
                    <a:pt x="263" y="163"/>
                    <a:pt x="263" y="162"/>
                    <a:pt x="264" y="162"/>
                  </a:cubicBezTo>
                  <a:cubicBezTo>
                    <a:pt x="266" y="161"/>
                    <a:pt x="267" y="161"/>
                    <a:pt x="268" y="161"/>
                  </a:cubicBezTo>
                  <a:cubicBezTo>
                    <a:pt x="269" y="161"/>
                    <a:pt x="269" y="160"/>
                    <a:pt x="269" y="160"/>
                  </a:cubicBezTo>
                  <a:cubicBezTo>
                    <a:pt x="269" y="159"/>
                    <a:pt x="271" y="157"/>
                    <a:pt x="271" y="158"/>
                  </a:cubicBezTo>
                  <a:cubicBezTo>
                    <a:pt x="271" y="159"/>
                    <a:pt x="272" y="159"/>
                    <a:pt x="272" y="159"/>
                  </a:cubicBezTo>
                  <a:cubicBezTo>
                    <a:pt x="272" y="160"/>
                    <a:pt x="272" y="160"/>
                    <a:pt x="272" y="160"/>
                  </a:cubicBezTo>
                  <a:cubicBezTo>
                    <a:pt x="273" y="159"/>
                    <a:pt x="274" y="159"/>
                    <a:pt x="275" y="159"/>
                  </a:cubicBezTo>
                  <a:cubicBezTo>
                    <a:pt x="275" y="158"/>
                    <a:pt x="275" y="158"/>
                    <a:pt x="276" y="158"/>
                  </a:cubicBezTo>
                  <a:cubicBezTo>
                    <a:pt x="277" y="158"/>
                    <a:pt x="277" y="158"/>
                    <a:pt x="277" y="158"/>
                  </a:cubicBezTo>
                  <a:cubicBezTo>
                    <a:pt x="278" y="157"/>
                    <a:pt x="278" y="158"/>
                    <a:pt x="279" y="157"/>
                  </a:cubicBezTo>
                  <a:cubicBezTo>
                    <a:pt x="279" y="157"/>
                    <a:pt x="280" y="157"/>
                    <a:pt x="281" y="157"/>
                  </a:cubicBezTo>
                  <a:cubicBezTo>
                    <a:pt x="280" y="158"/>
                    <a:pt x="280" y="159"/>
                    <a:pt x="279" y="159"/>
                  </a:cubicBezTo>
                  <a:cubicBezTo>
                    <a:pt x="278" y="160"/>
                    <a:pt x="277" y="160"/>
                    <a:pt x="277" y="161"/>
                  </a:cubicBezTo>
                  <a:cubicBezTo>
                    <a:pt x="278" y="162"/>
                    <a:pt x="278" y="162"/>
                    <a:pt x="278" y="162"/>
                  </a:cubicBezTo>
                  <a:cubicBezTo>
                    <a:pt x="278" y="163"/>
                    <a:pt x="277" y="165"/>
                    <a:pt x="276" y="165"/>
                  </a:cubicBezTo>
                  <a:cubicBezTo>
                    <a:pt x="275" y="166"/>
                    <a:pt x="275" y="166"/>
                    <a:pt x="274" y="165"/>
                  </a:cubicBezTo>
                  <a:cubicBezTo>
                    <a:pt x="273" y="165"/>
                    <a:pt x="272" y="165"/>
                    <a:pt x="272" y="165"/>
                  </a:cubicBezTo>
                  <a:cubicBezTo>
                    <a:pt x="271" y="165"/>
                    <a:pt x="270" y="166"/>
                    <a:pt x="269" y="167"/>
                  </a:cubicBezTo>
                  <a:cubicBezTo>
                    <a:pt x="268" y="167"/>
                    <a:pt x="268" y="168"/>
                    <a:pt x="269" y="168"/>
                  </a:cubicBezTo>
                  <a:cubicBezTo>
                    <a:pt x="270" y="168"/>
                    <a:pt x="271" y="168"/>
                    <a:pt x="272" y="168"/>
                  </a:cubicBezTo>
                  <a:cubicBezTo>
                    <a:pt x="272" y="168"/>
                    <a:pt x="273" y="168"/>
                    <a:pt x="274" y="168"/>
                  </a:cubicBezTo>
                  <a:cubicBezTo>
                    <a:pt x="274" y="170"/>
                    <a:pt x="274" y="171"/>
                    <a:pt x="273" y="172"/>
                  </a:cubicBezTo>
                  <a:cubicBezTo>
                    <a:pt x="272" y="172"/>
                    <a:pt x="272" y="173"/>
                    <a:pt x="271" y="175"/>
                  </a:cubicBezTo>
                  <a:cubicBezTo>
                    <a:pt x="271" y="176"/>
                    <a:pt x="271" y="177"/>
                    <a:pt x="270" y="178"/>
                  </a:cubicBezTo>
                  <a:cubicBezTo>
                    <a:pt x="270" y="179"/>
                    <a:pt x="270" y="180"/>
                    <a:pt x="271" y="182"/>
                  </a:cubicBezTo>
                  <a:cubicBezTo>
                    <a:pt x="271" y="184"/>
                    <a:pt x="270" y="186"/>
                    <a:pt x="269" y="188"/>
                  </a:cubicBezTo>
                  <a:cubicBezTo>
                    <a:pt x="269" y="189"/>
                    <a:pt x="269" y="190"/>
                    <a:pt x="268" y="189"/>
                  </a:cubicBezTo>
                  <a:cubicBezTo>
                    <a:pt x="267" y="189"/>
                    <a:pt x="266" y="189"/>
                    <a:pt x="266" y="190"/>
                  </a:cubicBezTo>
                  <a:cubicBezTo>
                    <a:pt x="264" y="190"/>
                    <a:pt x="264" y="192"/>
                    <a:pt x="262" y="192"/>
                  </a:cubicBezTo>
                  <a:cubicBezTo>
                    <a:pt x="261" y="193"/>
                    <a:pt x="261" y="192"/>
                    <a:pt x="260" y="192"/>
                  </a:cubicBezTo>
                  <a:cubicBezTo>
                    <a:pt x="259" y="192"/>
                    <a:pt x="258" y="192"/>
                    <a:pt x="257" y="191"/>
                  </a:cubicBezTo>
                  <a:cubicBezTo>
                    <a:pt x="257" y="191"/>
                    <a:pt x="256" y="191"/>
                    <a:pt x="255" y="191"/>
                  </a:cubicBezTo>
                  <a:cubicBezTo>
                    <a:pt x="254" y="191"/>
                    <a:pt x="254" y="191"/>
                    <a:pt x="253" y="190"/>
                  </a:cubicBezTo>
                  <a:cubicBezTo>
                    <a:pt x="252" y="189"/>
                    <a:pt x="251" y="188"/>
                    <a:pt x="250" y="189"/>
                  </a:cubicBezTo>
                  <a:cubicBezTo>
                    <a:pt x="250" y="190"/>
                    <a:pt x="250" y="190"/>
                    <a:pt x="250" y="190"/>
                  </a:cubicBezTo>
                  <a:cubicBezTo>
                    <a:pt x="250" y="191"/>
                    <a:pt x="250" y="192"/>
                    <a:pt x="249" y="192"/>
                  </a:cubicBezTo>
                  <a:cubicBezTo>
                    <a:pt x="249" y="192"/>
                    <a:pt x="249" y="192"/>
                    <a:pt x="249" y="192"/>
                  </a:cubicBezTo>
                  <a:cubicBezTo>
                    <a:pt x="249" y="192"/>
                    <a:pt x="248" y="192"/>
                    <a:pt x="248" y="192"/>
                  </a:cubicBezTo>
                  <a:cubicBezTo>
                    <a:pt x="247" y="192"/>
                    <a:pt x="247" y="193"/>
                    <a:pt x="247" y="194"/>
                  </a:cubicBezTo>
                  <a:cubicBezTo>
                    <a:pt x="246" y="194"/>
                    <a:pt x="247" y="195"/>
                    <a:pt x="245" y="195"/>
                  </a:cubicBezTo>
                  <a:cubicBezTo>
                    <a:pt x="245" y="195"/>
                    <a:pt x="245" y="195"/>
                    <a:pt x="244" y="196"/>
                  </a:cubicBezTo>
                  <a:cubicBezTo>
                    <a:pt x="243" y="196"/>
                    <a:pt x="242" y="197"/>
                    <a:pt x="241" y="197"/>
                  </a:cubicBezTo>
                  <a:cubicBezTo>
                    <a:pt x="240" y="197"/>
                    <a:pt x="240" y="198"/>
                    <a:pt x="239" y="198"/>
                  </a:cubicBezTo>
                  <a:cubicBezTo>
                    <a:pt x="239" y="198"/>
                    <a:pt x="238" y="198"/>
                    <a:pt x="238" y="198"/>
                  </a:cubicBezTo>
                  <a:cubicBezTo>
                    <a:pt x="236" y="198"/>
                    <a:pt x="233" y="198"/>
                    <a:pt x="232" y="199"/>
                  </a:cubicBezTo>
                  <a:cubicBezTo>
                    <a:pt x="231" y="199"/>
                    <a:pt x="230" y="200"/>
                    <a:pt x="229" y="200"/>
                  </a:cubicBezTo>
                  <a:cubicBezTo>
                    <a:pt x="228" y="200"/>
                    <a:pt x="228" y="200"/>
                    <a:pt x="228" y="201"/>
                  </a:cubicBezTo>
                  <a:cubicBezTo>
                    <a:pt x="227" y="201"/>
                    <a:pt x="228" y="202"/>
                    <a:pt x="227" y="203"/>
                  </a:cubicBezTo>
                  <a:cubicBezTo>
                    <a:pt x="227" y="204"/>
                    <a:pt x="227" y="204"/>
                    <a:pt x="227" y="205"/>
                  </a:cubicBezTo>
                  <a:cubicBezTo>
                    <a:pt x="227" y="205"/>
                    <a:pt x="227" y="206"/>
                    <a:pt x="227" y="206"/>
                  </a:cubicBezTo>
                  <a:cubicBezTo>
                    <a:pt x="226" y="206"/>
                    <a:pt x="226" y="207"/>
                    <a:pt x="226" y="207"/>
                  </a:cubicBezTo>
                  <a:cubicBezTo>
                    <a:pt x="226" y="207"/>
                    <a:pt x="226" y="206"/>
                    <a:pt x="225" y="206"/>
                  </a:cubicBezTo>
                  <a:cubicBezTo>
                    <a:pt x="224" y="206"/>
                    <a:pt x="224" y="206"/>
                    <a:pt x="224" y="205"/>
                  </a:cubicBezTo>
                  <a:cubicBezTo>
                    <a:pt x="223" y="205"/>
                    <a:pt x="223" y="205"/>
                    <a:pt x="223" y="205"/>
                  </a:cubicBezTo>
                  <a:cubicBezTo>
                    <a:pt x="223" y="205"/>
                    <a:pt x="222" y="205"/>
                    <a:pt x="222" y="205"/>
                  </a:cubicBezTo>
                  <a:cubicBezTo>
                    <a:pt x="221" y="205"/>
                    <a:pt x="220" y="205"/>
                    <a:pt x="219" y="205"/>
                  </a:cubicBezTo>
                  <a:cubicBezTo>
                    <a:pt x="219" y="205"/>
                    <a:pt x="218" y="205"/>
                    <a:pt x="218" y="205"/>
                  </a:cubicBezTo>
                  <a:cubicBezTo>
                    <a:pt x="217" y="206"/>
                    <a:pt x="217" y="206"/>
                    <a:pt x="218" y="206"/>
                  </a:cubicBezTo>
                  <a:cubicBezTo>
                    <a:pt x="218" y="207"/>
                    <a:pt x="218" y="207"/>
                    <a:pt x="218" y="207"/>
                  </a:cubicBezTo>
                  <a:cubicBezTo>
                    <a:pt x="219" y="207"/>
                    <a:pt x="219" y="207"/>
                    <a:pt x="219" y="208"/>
                  </a:cubicBezTo>
                  <a:cubicBezTo>
                    <a:pt x="219" y="208"/>
                    <a:pt x="220" y="208"/>
                    <a:pt x="219" y="209"/>
                  </a:cubicBezTo>
                  <a:cubicBezTo>
                    <a:pt x="218" y="210"/>
                    <a:pt x="217" y="208"/>
                    <a:pt x="217" y="208"/>
                  </a:cubicBezTo>
                  <a:cubicBezTo>
                    <a:pt x="217" y="207"/>
                    <a:pt x="216" y="206"/>
                    <a:pt x="215" y="206"/>
                  </a:cubicBezTo>
                  <a:cubicBezTo>
                    <a:pt x="214" y="205"/>
                    <a:pt x="213" y="208"/>
                    <a:pt x="213" y="208"/>
                  </a:cubicBezTo>
                  <a:cubicBezTo>
                    <a:pt x="213" y="209"/>
                    <a:pt x="212" y="209"/>
                    <a:pt x="212" y="210"/>
                  </a:cubicBezTo>
                  <a:cubicBezTo>
                    <a:pt x="212" y="210"/>
                    <a:pt x="211" y="210"/>
                    <a:pt x="211" y="210"/>
                  </a:cubicBezTo>
                  <a:cubicBezTo>
                    <a:pt x="211" y="211"/>
                    <a:pt x="211" y="211"/>
                    <a:pt x="211" y="211"/>
                  </a:cubicBezTo>
                  <a:cubicBezTo>
                    <a:pt x="212" y="212"/>
                    <a:pt x="210" y="212"/>
                    <a:pt x="209" y="212"/>
                  </a:cubicBezTo>
                  <a:cubicBezTo>
                    <a:pt x="208" y="212"/>
                    <a:pt x="207" y="212"/>
                    <a:pt x="207" y="213"/>
                  </a:cubicBezTo>
                  <a:cubicBezTo>
                    <a:pt x="207" y="214"/>
                    <a:pt x="206" y="214"/>
                    <a:pt x="206" y="215"/>
                  </a:cubicBezTo>
                  <a:cubicBezTo>
                    <a:pt x="205" y="215"/>
                    <a:pt x="205" y="215"/>
                    <a:pt x="205" y="216"/>
                  </a:cubicBezTo>
                  <a:cubicBezTo>
                    <a:pt x="205" y="216"/>
                    <a:pt x="205" y="217"/>
                    <a:pt x="205" y="217"/>
                  </a:cubicBezTo>
                  <a:cubicBezTo>
                    <a:pt x="206" y="218"/>
                    <a:pt x="205" y="219"/>
                    <a:pt x="204" y="219"/>
                  </a:cubicBezTo>
                  <a:cubicBezTo>
                    <a:pt x="202" y="220"/>
                    <a:pt x="201" y="221"/>
                    <a:pt x="199" y="220"/>
                  </a:cubicBezTo>
                  <a:cubicBezTo>
                    <a:pt x="199" y="220"/>
                    <a:pt x="199" y="221"/>
                    <a:pt x="199" y="221"/>
                  </a:cubicBezTo>
                  <a:cubicBezTo>
                    <a:pt x="199" y="221"/>
                    <a:pt x="199" y="222"/>
                    <a:pt x="200" y="222"/>
                  </a:cubicBezTo>
                  <a:cubicBezTo>
                    <a:pt x="200" y="222"/>
                    <a:pt x="201" y="222"/>
                    <a:pt x="201" y="223"/>
                  </a:cubicBezTo>
                  <a:cubicBezTo>
                    <a:pt x="201" y="223"/>
                    <a:pt x="201" y="224"/>
                    <a:pt x="201" y="224"/>
                  </a:cubicBezTo>
                  <a:cubicBezTo>
                    <a:pt x="200" y="225"/>
                    <a:pt x="200" y="225"/>
                    <a:pt x="199" y="224"/>
                  </a:cubicBezTo>
                  <a:cubicBezTo>
                    <a:pt x="199" y="223"/>
                    <a:pt x="198" y="223"/>
                    <a:pt x="198" y="223"/>
                  </a:cubicBezTo>
                  <a:cubicBezTo>
                    <a:pt x="198" y="224"/>
                    <a:pt x="197" y="224"/>
                    <a:pt x="197" y="224"/>
                  </a:cubicBezTo>
                  <a:cubicBezTo>
                    <a:pt x="197" y="224"/>
                    <a:pt x="197" y="224"/>
                    <a:pt x="197" y="225"/>
                  </a:cubicBezTo>
                  <a:cubicBezTo>
                    <a:pt x="197" y="226"/>
                    <a:pt x="197" y="226"/>
                    <a:pt x="196" y="227"/>
                  </a:cubicBezTo>
                  <a:cubicBezTo>
                    <a:pt x="195" y="228"/>
                    <a:pt x="195" y="228"/>
                    <a:pt x="195" y="230"/>
                  </a:cubicBezTo>
                  <a:cubicBezTo>
                    <a:pt x="195" y="230"/>
                    <a:pt x="195" y="231"/>
                    <a:pt x="196" y="231"/>
                  </a:cubicBezTo>
                  <a:cubicBezTo>
                    <a:pt x="197" y="231"/>
                    <a:pt x="197" y="231"/>
                    <a:pt x="198" y="233"/>
                  </a:cubicBezTo>
                  <a:cubicBezTo>
                    <a:pt x="198" y="233"/>
                    <a:pt x="198" y="234"/>
                    <a:pt x="198" y="234"/>
                  </a:cubicBezTo>
                  <a:cubicBezTo>
                    <a:pt x="198" y="236"/>
                    <a:pt x="197" y="237"/>
                    <a:pt x="197" y="239"/>
                  </a:cubicBezTo>
                  <a:cubicBezTo>
                    <a:pt x="197" y="239"/>
                    <a:pt x="198" y="239"/>
                    <a:pt x="199" y="239"/>
                  </a:cubicBezTo>
                  <a:cubicBezTo>
                    <a:pt x="200" y="239"/>
                    <a:pt x="200" y="238"/>
                    <a:pt x="200" y="237"/>
                  </a:cubicBezTo>
                  <a:cubicBezTo>
                    <a:pt x="201" y="237"/>
                    <a:pt x="201" y="238"/>
                    <a:pt x="202" y="239"/>
                  </a:cubicBezTo>
                  <a:cubicBezTo>
                    <a:pt x="202" y="239"/>
                    <a:pt x="202" y="241"/>
                    <a:pt x="202" y="241"/>
                  </a:cubicBezTo>
                  <a:cubicBezTo>
                    <a:pt x="201" y="242"/>
                    <a:pt x="201" y="243"/>
                    <a:pt x="201" y="244"/>
                  </a:cubicBezTo>
                  <a:cubicBezTo>
                    <a:pt x="201" y="244"/>
                    <a:pt x="201" y="244"/>
                    <a:pt x="201" y="244"/>
                  </a:cubicBezTo>
                  <a:cubicBezTo>
                    <a:pt x="201" y="245"/>
                    <a:pt x="202" y="244"/>
                    <a:pt x="202" y="244"/>
                  </a:cubicBezTo>
                  <a:cubicBezTo>
                    <a:pt x="203" y="244"/>
                    <a:pt x="205" y="242"/>
                    <a:pt x="205" y="243"/>
                  </a:cubicBezTo>
                  <a:cubicBezTo>
                    <a:pt x="205" y="244"/>
                    <a:pt x="205" y="244"/>
                    <a:pt x="205" y="244"/>
                  </a:cubicBezTo>
                  <a:cubicBezTo>
                    <a:pt x="206" y="245"/>
                    <a:pt x="208" y="244"/>
                    <a:pt x="208" y="245"/>
                  </a:cubicBezTo>
                  <a:cubicBezTo>
                    <a:pt x="209" y="246"/>
                    <a:pt x="209" y="247"/>
                    <a:pt x="210" y="246"/>
                  </a:cubicBezTo>
                  <a:cubicBezTo>
                    <a:pt x="211" y="246"/>
                    <a:pt x="212" y="246"/>
                    <a:pt x="212" y="245"/>
                  </a:cubicBezTo>
                  <a:cubicBezTo>
                    <a:pt x="213" y="243"/>
                    <a:pt x="211" y="241"/>
                    <a:pt x="212" y="240"/>
                  </a:cubicBezTo>
                  <a:cubicBezTo>
                    <a:pt x="214" y="238"/>
                    <a:pt x="218" y="239"/>
                    <a:pt x="220" y="238"/>
                  </a:cubicBezTo>
                  <a:cubicBezTo>
                    <a:pt x="219" y="239"/>
                    <a:pt x="218" y="240"/>
                    <a:pt x="218" y="240"/>
                  </a:cubicBezTo>
                  <a:cubicBezTo>
                    <a:pt x="217" y="241"/>
                    <a:pt x="216" y="241"/>
                    <a:pt x="215" y="242"/>
                  </a:cubicBezTo>
                  <a:cubicBezTo>
                    <a:pt x="215" y="243"/>
                    <a:pt x="213" y="245"/>
                    <a:pt x="214" y="246"/>
                  </a:cubicBezTo>
                  <a:cubicBezTo>
                    <a:pt x="214" y="247"/>
                    <a:pt x="215" y="248"/>
                    <a:pt x="215" y="249"/>
                  </a:cubicBezTo>
                  <a:cubicBezTo>
                    <a:pt x="216" y="250"/>
                    <a:pt x="215" y="252"/>
                    <a:pt x="214" y="252"/>
                  </a:cubicBezTo>
                  <a:cubicBezTo>
                    <a:pt x="213" y="252"/>
                    <a:pt x="213" y="252"/>
                    <a:pt x="212" y="251"/>
                  </a:cubicBezTo>
                  <a:cubicBezTo>
                    <a:pt x="211" y="251"/>
                    <a:pt x="212" y="250"/>
                    <a:pt x="211" y="249"/>
                  </a:cubicBezTo>
                  <a:cubicBezTo>
                    <a:pt x="211" y="249"/>
                    <a:pt x="211" y="248"/>
                    <a:pt x="211" y="248"/>
                  </a:cubicBezTo>
                  <a:cubicBezTo>
                    <a:pt x="210" y="248"/>
                    <a:pt x="209" y="248"/>
                    <a:pt x="209" y="248"/>
                  </a:cubicBezTo>
                  <a:cubicBezTo>
                    <a:pt x="208" y="249"/>
                    <a:pt x="208" y="247"/>
                    <a:pt x="207" y="247"/>
                  </a:cubicBezTo>
                  <a:cubicBezTo>
                    <a:pt x="207" y="247"/>
                    <a:pt x="205" y="247"/>
                    <a:pt x="205" y="247"/>
                  </a:cubicBezTo>
                  <a:cubicBezTo>
                    <a:pt x="205" y="246"/>
                    <a:pt x="204" y="246"/>
                    <a:pt x="203" y="246"/>
                  </a:cubicBezTo>
                  <a:cubicBezTo>
                    <a:pt x="203" y="246"/>
                    <a:pt x="202" y="246"/>
                    <a:pt x="202" y="246"/>
                  </a:cubicBezTo>
                  <a:cubicBezTo>
                    <a:pt x="201" y="246"/>
                    <a:pt x="201" y="247"/>
                    <a:pt x="200" y="246"/>
                  </a:cubicBezTo>
                  <a:cubicBezTo>
                    <a:pt x="200" y="246"/>
                    <a:pt x="200" y="247"/>
                    <a:pt x="199" y="247"/>
                  </a:cubicBezTo>
                  <a:cubicBezTo>
                    <a:pt x="199" y="247"/>
                    <a:pt x="199" y="247"/>
                    <a:pt x="199" y="248"/>
                  </a:cubicBezTo>
                  <a:cubicBezTo>
                    <a:pt x="199" y="249"/>
                    <a:pt x="197" y="249"/>
                    <a:pt x="196" y="249"/>
                  </a:cubicBezTo>
                  <a:cubicBezTo>
                    <a:pt x="196" y="249"/>
                    <a:pt x="195" y="249"/>
                    <a:pt x="195" y="250"/>
                  </a:cubicBezTo>
                  <a:cubicBezTo>
                    <a:pt x="196" y="250"/>
                    <a:pt x="195" y="251"/>
                    <a:pt x="196" y="252"/>
                  </a:cubicBezTo>
                  <a:cubicBezTo>
                    <a:pt x="197" y="252"/>
                    <a:pt x="199" y="253"/>
                    <a:pt x="197" y="253"/>
                  </a:cubicBezTo>
                  <a:cubicBezTo>
                    <a:pt x="197" y="253"/>
                    <a:pt x="197" y="254"/>
                    <a:pt x="197" y="254"/>
                  </a:cubicBezTo>
                  <a:cubicBezTo>
                    <a:pt x="197" y="255"/>
                    <a:pt x="197" y="255"/>
                    <a:pt x="197" y="256"/>
                  </a:cubicBezTo>
                  <a:cubicBezTo>
                    <a:pt x="197" y="257"/>
                    <a:pt x="197" y="257"/>
                    <a:pt x="198" y="258"/>
                  </a:cubicBezTo>
                  <a:cubicBezTo>
                    <a:pt x="198" y="258"/>
                    <a:pt x="199" y="258"/>
                    <a:pt x="200" y="258"/>
                  </a:cubicBezTo>
                  <a:cubicBezTo>
                    <a:pt x="200" y="259"/>
                    <a:pt x="200" y="260"/>
                    <a:pt x="201" y="261"/>
                  </a:cubicBezTo>
                  <a:cubicBezTo>
                    <a:pt x="202" y="262"/>
                    <a:pt x="202" y="263"/>
                    <a:pt x="202" y="264"/>
                  </a:cubicBezTo>
                  <a:cubicBezTo>
                    <a:pt x="202" y="264"/>
                    <a:pt x="201" y="265"/>
                    <a:pt x="202" y="265"/>
                  </a:cubicBezTo>
                  <a:cubicBezTo>
                    <a:pt x="202" y="265"/>
                    <a:pt x="202" y="265"/>
                    <a:pt x="203" y="265"/>
                  </a:cubicBezTo>
                  <a:cubicBezTo>
                    <a:pt x="204" y="265"/>
                    <a:pt x="204" y="266"/>
                    <a:pt x="204" y="267"/>
                  </a:cubicBezTo>
                  <a:cubicBezTo>
                    <a:pt x="204" y="267"/>
                    <a:pt x="203" y="267"/>
                    <a:pt x="202" y="267"/>
                  </a:cubicBezTo>
                  <a:cubicBezTo>
                    <a:pt x="202" y="267"/>
                    <a:pt x="201" y="268"/>
                    <a:pt x="200" y="268"/>
                  </a:cubicBezTo>
                  <a:cubicBezTo>
                    <a:pt x="200" y="268"/>
                    <a:pt x="200" y="268"/>
                    <a:pt x="200" y="268"/>
                  </a:cubicBezTo>
                  <a:cubicBezTo>
                    <a:pt x="201" y="269"/>
                    <a:pt x="201" y="269"/>
                    <a:pt x="201" y="269"/>
                  </a:cubicBezTo>
                  <a:cubicBezTo>
                    <a:pt x="203" y="269"/>
                    <a:pt x="204" y="269"/>
                    <a:pt x="205" y="270"/>
                  </a:cubicBezTo>
                  <a:cubicBezTo>
                    <a:pt x="206" y="271"/>
                    <a:pt x="207" y="271"/>
                    <a:pt x="209" y="271"/>
                  </a:cubicBezTo>
                  <a:cubicBezTo>
                    <a:pt x="209" y="270"/>
                    <a:pt x="210" y="271"/>
                    <a:pt x="210" y="271"/>
                  </a:cubicBezTo>
                  <a:cubicBezTo>
                    <a:pt x="210" y="270"/>
                    <a:pt x="211" y="270"/>
                    <a:pt x="211" y="270"/>
                  </a:cubicBezTo>
                  <a:cubicBezTo>
                    <a:pt x="212" y="270"/>
                    <a:pt x="212" y="270"/>
                    <a:pt x="213" y="269"/>
                  </a:cubicBezTo>
                  <a:cubicBezTo>
                    <a:pt x="213" y="269"/>
                    <a:pt x="213" y="268"/>
                    <a:pt x="214" y="268"/>
                  </a:cubicBezTo>
                  <a:cubicBezTo>
                    <a:pt x="214" y="268"/>
                    <a:pt x="215" y="269"/>
                    <a:pt x="215" y="269"/>
                  </a:cubicBezTo>
                  <a:cubicBezTo>
                    <a:pt x="215" y="269"/>
                    <a:pt x="216" y="269"/>
                    <a:pt x="217" y="269"/>
                  </a:cubicBezTo>
                  <a:cubicBezTo>
                    <a:pt x="217" y="269"/>
                    <a:pt x="218" y="269"/>
                    <a:pt x="218" y="268"/>
                  </a:cubicBezTo>
                  <a:cubicBezTo>
                    <a:pt x="219" y="267"/>
                    <a:pt x="219" y="267"/>
                    <a:pt x="219" y="266"/>
                  </a:cubicBezTo>
                  <a:cubicBezTo>
                    <a:pt x="220" y="265"/>
                    <a:pt x="220" y="265"/>
                    <a:pt x="219" y="264"/>
                  </a:cubicBezTo>
                  <a:cubicBezTo>
                    <a:pt x="218" y="263"/>
                    <a:pt x="216" y="261"/>
                    <a:pt x="219" y="261"/>
                  </a:cubicBezTo>
                  <a:cubicBezTo>
                    <a:pt x="220" y="261"/>
                    <a:pt x="220" y="260"/>
                    <a:pt x="220" y="260"/>
                  </a:cubicBezTo>
                  <a:cubicBezTo>
                    <a:pt x="221" y="258"/>
                    <a:pt x="222" y="258"/>
                    <a:pt x="223" y="257"/>
                  </a:cubicBezTo>
                  <a:cubicBezTo>
                    <a:pt x="224" y="256"/>
                    <a:pt x="225" y="256"/>
                    <a:pt x="226" y="255"/>
                  </a:cubicBezTo>
                  <a:cubicBezTo>
                    <a:pt x="227" y="254"/>
                    <a:pt x="228" y="254"/>
                    <a:pt x="230" y="254"/>
                  </a:cubicBezTo>
                  <a:cubicBezTo>
                    <a:pt x="229" y="255"/>
                    <a:pt x="228" y="255"/>
                    <a:pt x="228" y="256"/>
                  </a:cubicBezTo>
                  <a:cubicBezTo>
                    <a:pt x="227" y="256"/>
                    <a:pt x="226" y="257"/>
                    <a:pt x="225" y="258"/>
                  </a:cubicBezTo>
                  <a:cubicBezTo>
                    <a:pt x="225" y="259"/>
                    <a:pt x="224" y="260"/>
                    <a:pt x="223" y="260"/>
                  </a:cubicBezTo>
                  <a:cubicBezTo>
                    <a:pt x="222" y="261"/>
                    <a:pt x="222" y="261"/>
                    <a:pt x="222" y="262"/>
                  </a:cubicBezTo>
                  <a:cubicBezTo>
                    <a:pt x="222" y="262"/>
                    <a:pt x="222" y="262"/>
                    <a:pt x="222" y="262"/>
                  </a:cubicBezTo>
                  <a:cubicBezTo>
                    <a:pt x="222" y="263"/>
                    <a:pt x="222" y="263"/>
                    <a:pt x="223" y="263"/>
                  </a:cubicBezTo>
                  <a:cubicBezTo>
                    <a:pt x="223" y="263"/>
                    <a:pt x="224" y="264"/>
                    <a:pt x="224" y="264"/>
                  </a:cubicBezTo>
                  <a:cubicBezTo>
                    <a:pt x="224" y="265"/>
                    <a:pt x="224" y="265"/>
                    <a:pt x="223" y="266"/>
                  </a:cubicBezTo>
                  <a:cubicBezTo>
                    <a:pt x="223" y="267"/>
                    <a:pt x="223" y="267"/>
                    <a:pt x="222" y="268"/>
                  </a:cubicBezTo>
                  <a:cubicBezTo>
                    <a:pt x="222" y="268"/>
                    <a:pt x="221" y="268"/>
                    <a:pt x="221" y="269"/>
                  </a:cubicBezTo>
                  <a:cubicBezTo>
                    <a:pt x="220" y="269"/>
                    <a:pt x="221" y="270"/>
                    <a:pt x="221" y="271"/>
                  </a:cubicBezTo>
                  <a:cubicBezTo>
                    <a:pt x="221" y="272"/>
                    <a:pt x="222" y="273"/>
                    <a:pt x="221" y="274"/>
                  </a:cubicBezTo>
                  <a:cubicBezTo>
                    <a:pt x="221" y="274"/>
                    <a:pt x="221" y="274"/>
                    <a:pt x="221" y="275"/>
                  </a:cubicBezTo>
                  <a:cubicBezTo>
                    <a:pt x="221" y="275"/>
                    <a:pt x="221" y="276"/>
                    <a:pt x="221" y="276"/>
                  </a:cubicBezTo>
                  <a:cubicBezTo>
                    <a:pt x="221" y="277"/>
                    <a:pt x="222" y="279"/>
                    <a:pt x="222" y="279"/>
                  </a:cubicBezTo>
                  <a:cubicBezTo>
                    <a:pt x="222" y="280"/>
                    <a:pt x="222" y="280"/>
                    <a:pt x="222" y="281"/>
                  </a:cubicBezTo>
                  <a:cubicBezTo>
                    <a:pt x="222" y="282"/>
                    <a:pt x="220" y="281"/>
                    <a:pt x="220" y="281"/>
                  </a:cubicBezTo>
                  <a:cubicBezTo>
                    <a:pt x="220" y="281"/>
                    <a:pt x="220" y="281"/>
                    <a:pt x="220" y="282"/>
                  </a:cubicBezTo>
                  <a:cubicBezTo>
                    <a:pt x="220" y="283"/>
                    <a:pt x="218" y="284"/>
                    <a:pt x="217" y="284"/>
                  </a:cubicBezTo>
                  <a:cubicBezTo>
                    <a:pt x="216" y="285"/>
                    <a:pt x="217" y="287"/>
                    <a:pt x="217" y="288"/>
                  </a:cubicBezTo>
                  <a:cubicBezTo>
                    <a:pt x="217" y="288"/>
                    <a:pt x="218" y="289"/>
                    <a:pt x="219" y="289"/>
                  </a:cubicBezTo>
                  <a:cubicBezTo>
                    <a:pt x="219" y="289"/>
                    <a:pt x="220" y="289"/>
                    <a:pt x="220" y="289"/>
                  </a:cubicBezTo>
                  <a:cubicBezTo>
                    <a:pt x="221" y="289"/>
                    <a:pt x="223" y="288"/>
                    <a:pt x="223" y="289"/>
                  </a:cubicBezTo>
                  <a:cubicBezTo>
                    <a:pt x="224" y="291"/>
                    <a:pt x="223" y="291"/>
                    <a:pt x="222" y="291"/>
                  </a:cubicBezTo>
                  <a:cubicBezTo>
                    <a:pt x="221" y="292"/>
                    <a:pt x="220" y="291"/>
                    <a:pt x="220" y="291"/>
                  </a:cubicBezTo>
                  <a:cubicBezTo>
                    <a:pt x="219" y="291"/>
                    <a:pt x="219" y="293"/>
                    <a:pt x="220" y="293"/>
                  </a:cubicBezTo>
                  <a:cubicBezTo>
                    <a:pt x="220" y="294"/>
                    <a:pt x="220" y="295"/>
                    <a:pt x="219" y="295"/>
                  </a:cubicBezTo>
                  <a:cubicBezTo>
                    <a:pt x="219" y="296"/>
                    <a:pt x="218" y="296"/>
                    <a:pt x="217" y="296"/>
                  </a:cubicBezTo>
                  <a:cubicBezTo>
                    <a:pt x="217" y="296"/>
                    <a:pt x="217" y="296"/>
                    <a:pt x="217" y="297"/>
                  </a:cubicBezTo>
                  <a:cubicBezTo>
                    <a:pt x="217" y="297"/>
                    <a:pt x="216" y="297"/>
                    <a:pt x="215" y="297"/>
                  </a:cubicBezTo>
                  <a:cubicBezTo>
                    <a:pt x="215" y="298"/>
                    <a:pt x="214" y="298"/>
                    <a:pt x="214" y="298"/>
                  </a:cubicBezTo>
                  <a:cubicBezTo>
                    <a:pt x="215" y="299"/>
                    <a:pt x="216" y="299"/>
                    <a:pt x="217" y="299"/>
                  </a:cubicBezTo>
                  <a:cubicBezTo>
                    <a:pt x="217" y="300"/>
                    <a:pt x="218" y="300"/>
                    <a:pt x="219" y="300"/>
                  </a:cubicBezTo>
                  <a:cubicBezTo>
                    <a:pt x="220" y="299"/>
                    <a:pt x="221" y="298"/>
                    <a:pt x="222" y="297"/>
                  </a:cubicBezTo>
                  <a:cubicBezTo>
                    <a:pt x="222" y="296"/>
                    <a:pt x="223" y="296"/>
                    <a:pt x="224" y="295"/>
                  </a:cubicBezTo>
                  <a:cubicBezTo>
                    <a:pt x="225" y="295"/>
                    <a:pt x="226" y="295"/>
                    <a:pt x="226" y="295"/>
                  </a:cubicBezTo>
                  <a:cubicBezTo>
                    <a:pt x="227" y="295"/>
                    <a:pt x="228" y="293"/>
                    <a:pt x="228" y="293"/>
                  </a:cubicBezTo>
                  <a:cubicBezTo>
                    <a:pt x="228" y="293"/>
                    <a:pt x="229" y="292"/>
                    <a:pt x="229" y="292"/>
                  </a:cubicBezTo>
                  <a:cubicBezTo>
                    <a:pt x="230" y="292"/>
                    <a:pt x="231" y="292"/>
                    <a:pt x="231" y="292"/>
                  </a:cubicBezTo>
                  <a:cubicBezTo>
                    <a:pt x="232" y="292"/>
                    <a:pt x="232" y="292"/>
                    <a:pt x="233" y="292"/>
                  </a:cubicBezTo>
                  <a:cubicBezTo>
                    <a:pt x="232" y="292"/>
                    <a:pt x="232" y="293"/>
                    <a:pt x="231" y="293"/>
                  </a:cubicBezTo>
                  <a:cubicBezTo>
                    <a:pt x="231" y="293"/>
                    <a:pt x="230" y="294"/>
                    <a:pt x="230" y="295"/>
                  </a:cubicBezTo>
                  <a:cubicBezTo>
                    <a:pt x="230" y="295"/>
                    <a:pt x="230" y="296"/>
                    <a:pt x="230" y="296"/>
                  </a:cubicBezTo>
                  <a:cubicBezTo>
                    <a:pt x="231" y="296"/>
                    <a:pt x="231" y="296"/>
                    <a:pt x="232" y="296"/>
                  </a:cubicBezTo>
                  <a:cubicBezTo>
                    <a:pt x="232" y="296"/>
                    <a:pt x="233" y="298"/>
                    <a:pt x="233" y="299"/>
                  </a:cubicBezTo>
                  <a:cubicBezTo>
                    <a:pt x="233" y="300"/>
                    <a:pt x="233" y="300"/>
                    <a:pt x="234" y="300"/>
                  </a:cubicBezTo>
                  <a:cubicBezTo>
                    <a:pt x="235" y="300"/>
                    <a:pt x="235" y="299"/>
                    <a:pt x="236" y="299"/>
                  </a:cubicBezTo>
                  <a:cubicBezTo>
                    <a:pt x="236" y="298"/>
                    <a:pt x="236" y="298"/>
                    <a:pt x="237" y="297"/>
                  </a:cubicBezTo>
                  <a:cubicBezTo>
                    <a:pt x="237" y="298"/>
                    <a:pt x="237" y="298"/>
                    <a:pt x="237" y="299"/>
                  </a:cubicBezTo>
                  <a:cubicBezTo>
                    <a:pt x="237" y="299"/>
                    <a:pt x="237" y="300"/>
                    <a:pt x="238" y="300"/>
                  </a:cubicBezTo>
                  <a:cubicBezTo>
                    <a:pt x="238" y="301"/>
                    <a:pt x="239" y="301"/>
                    <a:pt x="239" y="301"/>
                  </a:cubicBezTo>
                  <a:cubicBezTo>
                    <a:pt x="240" y="301"/>
                    <a:pt x="240" y="303"/>
                    <a:pt x="240" y="303"/>
                  </a:cubicBezTo>
                  <a:cubicBezTo>
                    <a:pt x="240" y="304"/>
                    <a:pt x="240" y="305"/>
                    <a:pt x="240" y="305"/>
                  </a:cubicBezTo>
                  <a:cubicBezTo>
                    <a:pt x="240" y="306"/>
                    <a:pt x="240" y="307"/>
                    <a:pt x="240" y="307"/>
                  </a:cubicBezTo>
                  <a:cubicBezTo>
                    <a:pt x="241" y="308"/>
                    <a:pt x="242" y="308"/>
                    <a:pt x="242" y="307"/>
                  </a:cubicBezTo>
                  <a:cubicBezTo>
                    <a:pt x="242" y="307"/>
                    <a:pt x="242" y="306"/>
                    <a:pt x="242" y="305"/>
                  </a:cubicBezTo>
                  <a:cubicBezTo>
                    <a:pt x="242" y="305"/>
                    <a:pt x="242" y="305"/>
                    <a:pt x="242" y="304"/>
                  </a:cubicBezTo>
                  <a:cubicBezTo>
                    <a:pt x="242" y="304"/>
                    <a:pt x="242" y="304"/>
                    <a:pt x="242" y="303"/>
                  </a:cubicBezTo>
                  <a:cubicBezTo>
                    <a:pt x="242" y="303"/>
                    <a:pt x="243" y="303"/>
                    <a:pt x="243" y="302"/>
                  </a:cubicBezTo>
                  <a:cubicBezTo>
                    <a:pt x="243" y="301"/>
                    <a:pt x="242" y="299"/>
                    <a:pt x="244" y="299"/>
                  </a:cubicBezTo>
                  <a:cubicBezTo>
                    <a:pt x="245" y="298"/>
                    <a:pt x="246" y="298"/>
                    <a:pt x="247" y="297"/>
                  </a:cubicBezTo>
                  <a:cubicBezTo>
                    <a:pt x="248" y="297"/>
                    <a:pt x="248" y="296"/>
                    <a:pt x="249" y="295"/>
                  </a:cubicBezTo>
                  <a:cubicBezTo>
                    <a:pt x="250" y="294"/>
                    <a:pt x="252" y="294"/>
                    <a:pt x="253" y="295"/>
                  </a:cubicBezTo>
                  <a:cubicBezTo>
                    <a:pt x="253" y="295"/>
                    <a:pt x="252" y="295"/>
                    <a:pt x="251" y="296"/>
                  </a:cubicBezTo>
                  <a:cubicBezTo>
                    <a:pt x="251" y="296"/>
                    <a:pt x="251" y="296"/>
                    <a:pt x="250" y="296"/>
                  </a:cubicBezTo>
                  <a:cubicBezTo>
                    <a:pt x="250" y="297"/>
                    <a:pt x="249" y="297"/>
                    <a:pt x="249" y="297"/>
                  </a:cubicBezTo>
                  <a:cubicBezTo>
                    <a:pt x="248" y="297"/>
                    <a:pt x="248" y="297"/>
                    <a:pt x="248" y="298"/>
                  </a:cubicBezTo>
                  <a:cubicBezTo>
                    <a:pt x="247" y="299"/>
                    <a:pt x="247" y="300"/>
                    <a:pt x="246" y="300"/>
                  </a:cubicBezTo>
                  <a:cubicBezTo>
                    <a:pt x="246" y="301"/>
                    <a:pt x="246" y="302"/>
                    <a:pt x="247" y="302"/>
                  </a:cubicBezTo>
                  <a:cubicBezTo>
                    <a:pt x="248" y="303"/>
                    <a:pt x="248" y="303"/>
                    <a:pt x="249" y="304"/>
                  </a:cubicBezTo>
                  <a:cubicBezTo>
                    <a:pt x="249" y="304"/>
                    <a:pt x="250" y="304"/>
                    <a:pt x="251" y="304"/>
                  </a:cubicBezTo>
                  <a:cubicBezTo>
                    <a:pt x="251" y="304"/>
                    <a:pt x="252" y="303"/>
                    <a:pt x="252" y="303"/>
                  </a:cubicBezTo>
                  <a:cubicBezTo>
                    <a:pt x="253" y="302"/>
                    <a:pt x="254" y="303"/>
                    <a:pt x="256" y="303"/>
                  </a:cubicBezTo>
                  <a:cubicBezTo>
                    <a:pt x="256" y="302"/>
                    <a:pt x="257" y="302"/>
                    <a:pt x="257" y="301"/>
                  </a:cubicBezTo>
                  <a:cubicBezTo>
                    <a:pt x="258" y="301"/>
                    <a:pt x="259" y="300"/>
                    <a:pt x="260" y="300"/>
                  </a:cubicBezTo>
                  <a:cubicBezTo>
                    <a:pt x="261" y="299"/>
                    <a:pt x="262" y="299"/>
                    <a:pt x="263" y="298"/>
                  </a:cubicBezTo>
                  <a:cubicBezTo>
                    <a:pt x="263" y="298"/>
                    <a:pt x="264" y="298"/>
                    <a:pt x="265" y="298"/>
                  </a:cubicBezTo>
                  <a:cubicBezTo>
                    <a:pt x="265" y="298"/>
                    <a:pt x="264" y="299"/>
                    <a:pt x="264" y="299"/>
                  </a:cubicBezTo>
                  <a:cubicBezTo>
                    <a:pt x="264" y="300"/>
                    <a:pt x="263" y="300"/>
                    <a:pt x="263" y="301"/>
                  </a:cubicBezTo>
                  <a:cubicBezTo>
                    <a:pt x="263" y="301"/>
                    <a:pt x="263" y="302"/>
                    <a:pt x="262" y="302"/>
                  </a:cubicBezTo>
                  <a:cubicBezTo>
                    <a:pt x="262" y="302"/>
                    <a:pt x="262" y="303"/>
                    <a:pt x="262" y="303"/>
                  </a:cubicBezTo>
                  <a:cubicBezTo>
                    <a:pt x="262" y="304"/>
                    <a:pt x="261" y="304"/>
                    <a:pt x="261" y="304"/>
                  </a:cubicBezTo>
                  <a:cubicBezTo>
                    <a:pt x="260" y="305"/>
                    <a:pt x="260" y="305"/>
                    <a:pt x="259" y="305"/>
                  </a:cubicBezTo>
                  <a:cubicBezTo>
                    <a:pt x="258" y="305"/>
                    <a:pt x="258" y="306"/>
                    <a:pt x="257" y="306"/>
                  </a:cubicBezTo>
                  <a:cubicBezTo>
                    <a:pt x="256" y="307"/>
                    <a:pt x="255" y="308"/>
                    <a:pt x="255" y="308"/>
                  </a:cubicBezTo>
                  <a:cubicBezTo>
                    <a:pt x="253" y="309"/>
                    <a:pt x="253" y="311"/>
                    <a:pt x="253" y="312"/>
                  </a:cubicBezTo>
                  <a:cubicBezTo>
                    <a:pt x="253" y="313"/>
                    <a:pt x="252" y="313"/>
                    <a:pt x="253" y="315"/>
                  </a:cubicBezTo>
                  <a:cubicBezTo>
                    <a:pt x="253" y="315"/>
                    <a:pt x="253" y="315"/>
                    <a:pt x="253" y="315"/>
                  </a:cubicBezTo>
                  <a:cubicBezTo>
                    <a:pt x="253" y="316"/>
                    <a:pt x="253" y="316"/>
                    <a:pt x="254" y="316"/>
                  </a:cubicBezTo>
                  <a:cubicBezTo>
                    <a:pt x="253" y="316"/>
                    <a:pt x="253" y="316"/>
                    <a:pt x="253" y="316"/>
                  </a:cubicBezTo>
                  <a:cubicBezTo>
                    <a:pt x="253" y="316"/>
                    <a:pt x="252" y="316"/>
                    <a:pt x="252" y="316"/>
                  </a:cubicBezTo>
                  <a:cubicBezTo>
                    <a:pt x="252" y="317"/>
                    <a:pt x="251" y="317"/>
                    <a:pt x="251" y="317"/>
                  </a:cubicBezTo>
                  <a:cubicBezTo>
                    <a:pt x="250" y="317"/>
                    <a:pt x="251" y="318"/>
                    <a:pt x="250" y="318"/>
                  </a:cubicBezTo>
                  <a:cubicBezTo>
                    <a:pt x="249" y="318"/>
                    <a:pt x="249" y="320"/>
                    <a:pt x="249" y="321"/>
                  </a:cubicBezTo>
                  <a:cubicBezTo>
                    <a:pt x="248" y="322"/>
                    <a:pt x="248" y="324"/>
                    <a:pt x="247" y="324"/>
                  </a:cubicBezTo>
                  <a:cubicBezTo>
                    <a:pt x="246" y="325"/>
                    <a:pt x="246" y="326"/>
                    <a:pt x="246" y="326"/>
                  </a:cubicBezTo>
                  <a:cubicBezTo>
                    <a:pt x="246" y="327"/>
                    <a:pt x="247" y="329"/>
                    <a:pt x="248" y="330"/>
                  </a:cubicBezTo>
                  <a:cubicBezTo>
                    <a:pt x="247" y="331"/>
                    <a:pt x="245" y="330"/>
                    <a:pt x="244" y="329"/>
                  </a:cubicBezTo>
                  <a:cubicBezTo>
                    <a:pt x="244" y="329"/>
                    <a:pt x="244" y="329"/>
                    <a:pt x="244" y="329"/>
                  </a:cubicBezTo>
                  <a:cubicBezTo>
                    <a:pt x="244" y="329"/>
                    <a:pt x="243" y="330"/>
                    <a:pt x="243" y="330"/>
                  </a:cubicBezTo>
                  <a:cubicBezTo>
                    <a:pt x="243" y="331"/>
                    <a:pt x="242" y="331"/>
                    <a:pt x="242" y="331"/>
                  </a:cubicBezTo>
                  <a:cubicBezTo>
                    <a:pt x="241" y="332"/>
                    <a:pt x="241" y="332"/>
                    <a:pt x="241" y="333"/>
                  </a:cubicBezTo>
                  <a:cubicBezTo>
                    <a:pt x="241" y="334"/>
                    <a:pt x="241" y="335"/>
                    <a:pt x="240" y="336"/>
                  </a:cubicBezTo>
                  <a:cubicBezTo>
                    <a:pt x="239" y="336"/>
                    <a:pt x="239" y="336"/>
                    <a:pt x="239" y="336"/>
                  </a:cubicBezTo>
                  <a:cubicBezTo>
                    <a:pt x="239" y="336"/>
                    <a:pt x="238" y="335"/>
                    <a:pt x="238" y="335"/>
                  </a:cubicBezTo>
                  <a:cubicBezTo>
                    <a:pt x="237" y="335"/>
                    <a:pt x="237" y="335"/>
                    <a:pt x="236" y="335"/>
                  </a:cubicBezTo>
                  <a:cubicBezTo>
                    <a:pt x="236" y="336"/>
                    <a:pt x="236" y="336"/>
                    <a:pt x="236" y="337"/>
                  </a:cubicBezTo>
                  <a:cubicBezTo>
                    <a:pt x="235" y="337"/>
                    <a:pt x="235" y="337"/>
                    <a:pt x="234" y="337"/>
                  </a:cubicBezTo>
                  <a:cubicBezTo>
                    <a:pt x="234" y="338"/>
                    <a:pt x="233" y="338"/>
                    <a:pt x="233" y="339"/>
                  </a:cubicBezTo>
                  <a:cubicBezTo>
                    <a:pt x="233" y="340"/>
                    <a:pt x="232" y="341"/>
                    <a:pt x="232" y="342"/>
                  </a:cubicBezTo>
                  <a:cubicBezTo>
                    <a:pt x="232" y="344"/>
                    <a:pt x="230" y="343"/>
                    <a:pt x="230" y="342"/>
                  </a:cubicBezTo>
                  <a:cubicBezTo>
                    <a:pt x="230" y="341"/>
                    <a:pt x="230" y="341"/>
                    <a:pt x="230" y="341"/>
                  </a:cubicBezTo>
                  <a:cubicBezTo>
                    <a:pt x="230" y="341"/>
                    <a:pt x="230" y="340"/>
                    <a:pt x="229" y="340"/>
                  </a:cubicBezTo>
                  <a:cubicBezTo>
                    <a:pt x="228" y="340"/>
                    <a:pt x="227" y="341"/>
                    <a:pt x="227" y="342"/>
                  </a:cubicBezTo>
                  <a:cubicBezTo>
                    <a:pt x="226" y="343"/>
                    <a:pt x="225" y="343"/>
                    <a:pt x="225" y="343"/>
                  </a:cubicBezTo>
                  <a:cubicBezTo>
                    <a:pt x="224" y="344"/>
                    <a:pt x="224" y="344"/>
                    <a:pt x="224" y="345"/>
                  </a:cubicBezTo>
                  <a:cubicBezTo>
                    <a:pt x="223" y="347"/>
                    <a:pt x="221" y="346"/>
                    <a:pt x="219" y="346"/>
                  </a:cubicBezTo>
                  <a:cubicBezTo>
                    <a:pt x="218" y="346"/>
                    <a:pt x="218" y="347"/>
                    <a:pt x="218" y="347"/>
                  </a:cubicBezTo>
                  <a:cubicBezTo>
                    <a:pt x="217" y="348"/>
                    <a:pt x="216" y="349"/>
                    <a:pt x="215" y="349"/>
                  </a:cubicBezTo>
                  <a:cubicBezTo>
                    <a:pt x="215" y="350"/>
                    <a:pt x="214" y="350"/>
                    <a:pt x="213" y="350"/>
                  </a:cubicBezTo>
                  <a:cubicBezTo>
                    <a:pt x="212" y="351"/>
                    <a:pt x="212" y="351"/>
                    <a:pt x="211" y="352"/>
                  </a:cubicBezTo>
                  <a:cubicBezTo>
                    <a:pt x="210" y="353"/>
                    <a:pt x="209" y="353"/>
                    <a:pt x="208" y="355"/>
                  </a:cubicBezTo>
                  <a:cubicBezTo>
                    <a:pt x="208" y="356"/>
                    <a:pt x="208" y="357"/>
                    <a:pt x="208" y="357"/>
                  </a:cubicBezTo>
                  <a:cubicBezTo>
                    <a:pt x="209" y="357"/>
                    <a:pt x="209" y="358"/>
                    <a:pt x="209" y="358"/>
                  </a:cubicBezTo>
                  <a:cubicBezTo>
                    <a:pt x="210" y="358"/>
                    <a:pt x="210" y="359"/>
                    <a:pt x="210" y="360"/>
                  </a:cubicBezTo>
                  <a:cubicBezTo>
                    <a:pt x="210" y="360"/>
                    <a:pt x="210" y="360"/>
                    <a:pt x="210" y="361"/>
                  </a:cubicBezTo>
                  <a:cubicBezTo>
                    <a:pt x="210" y="361"/>
                    <a:pt x="209" y="361"/>
                    <a:pt x="209" y="361"/>
                  </a:cubicBezTo>
                  <a:cubicBezTo>
                    <a:pt x="209" y="360"/>
                    <a:pt x="208" y="359"/>
                    <a:pt x="207" y="359"/>
                  </a:cubicBezTo>
                  <a:cubicBezTo>
                    <a:pt x="206" y="359"/>
                    <a:pt x="206" y="359"/>
                    <a:pt x="206" y="359"/>
                  </a:cubicBezTo>
                  <a:cubicBezTo>
                    <a:pt x="205" y="360"/>
                    <a:pt x="206" y="361"/>
                    <a:pt x="206" y="361"/>
                  </a:cubicBezTo>
                  <a:cubicBezTo>
                    <a:pt x="206" y="361"/>
                    <a:pt x="206" y="361"/>
                    <a:pt x="206" y="361"/>
                  </a:cubicBezTo>
                  <a:cubicBezTo>
                    <a:pt x="206" y="363"/>
                    <a:pt x="204" y="362"/>
                    <a:pt x="204" y="361"/>
                  </a:cubicBezTo>
                  <a:cubicBezTo>
                    <a:pt x="204" y="360"/>
                    <a:pt x="205" y="359"/>
                    <a:pt x="204" y="358"/>
                  </a:cubicBezTo>
                  <a:cubicBezTo>
                    <a:pt x="204" y="357"/>
                    <a:pt x="203" y="358"/>
                    <a:pt x="202" y="358"/>
                  </a:cubicBezTo>
                  <a:cubicBezTo>
                    <a:pt x="202" y="358"/>
                    <a:pt x="201" y="358"/>
                    <a:pt x="201" y="358"/>
                  </a:cubicBezTo>
                  <a:cubicBezTo>
                    <a:pt x="200" y="358"/>
                    <a:pt x="200" y="358"/>
                    <a:pt x="199" y="358"/>
                  </a:cubicBezTo>
                  <a:cubicBezTo>
                    <a:pt x="199" y="358"/>
                    <a:pt x="198" y="358"/>
                    <a:pt x="198" y="358"/>
                  </a:cubicBezTo>
                  <a:cubicBezTo>
                    <a:pt x="197" y="358"/>
                    <a:pt x="196" y="358"/>
                    <a:pt x="196" y="358"/>
                  </a:cubicBezTo>
                  <a:cubicBezTo>
                    <a:pt x="195" y="358"/>
                    <a:pt x="194" y="358"/>
                    <a:pt x="193" y="359"/>
                  </a:cubicBezTo>
                  <a:cubicBezTo>
                    <a:pt x="192" y="359"/>
                    <a:pt x="193" y="360"/>
                    <a:pt x="192" y="361"/>
                  </a:cubicBezTo>
                  <a:cubicBezTo>
                    <a:pt x="191" y="361"/>
                    <a:pt x="190" y="362"/>
                    <a:pt x="190" y="362"/>
                  </a:cubicBezTo>
                  <a:cubicBezTo>
                    <a:pt x="189" y="363"/>
                    <a:pt x="188" y="364"/>
                    <a:pt x="188" y="364"/>
                  </a:cubicBezTo>
                  <a:cubicBezTo>
                    <a:pt x="187" y="365"/>
                    <a:pt x="187" y="365"/>
                    <a:pt x="186" y="366"/>
                  </a:cubicBezTo>
                  <a:cubicBezTo>
                    <a:pt x="186" y="367"/>
                    <a:pt x="186" y="368"/>
                    <a:pt x="185" y="368"/>
                  </a:cubicBezTo>
                  <a:cubicBezTo>
                    <a:pt x="185" y="368"/>
                    <a:pt x="184" y="368"/>
                    <a:pt x="183" y="368"/>
                  </a:cubicBezTo>
                  <a:cubicBezTo>
                    <a:pt x="183" y="368"/>
                    <a:pt x="183" y="369"/>
                    <a:pt x="183" y="369"/>
                  </a:cubicBezTo>
                  <a:cubicBezTo>
                    <a:pt x="183" y="369"/>
                    <a:pt x="182" y="370"/>
                    <a:pt x="182" y="370"/>
                  </a:cubicBezTo>
                  <a:cubicBezTo>
                    <a:pt x="181" y="370"/>
                    <a:pt x="181" y="370"/>
                    <a:pt x="181" y="370"/>
                  </a:cubicBezTo>
                  <a:cubicBezTo>
                    <a:pt x="180" y="371"/>
                    <a:pt x="180" y="371"/>
                    <a:pt x="180" y="371"/>
                  </a:cubicBezTo>
                  <a:cubicBezTo>
                    <a:pt x="179" y="372"/>
                    <a:pt x="178" y="371"/>
                    <a:pt x="178" y="371"/>
                  </a:cubicBezTo>
                  <a:cubicBezTo>
                    <a:pt x="178" y="371"/>
                    <a:pt x="177" y="371"/>
                    <a:pt x="177" y="371"/>
                  </a:cubicBezTo>
                  <a:cubicBezTo>
                    <a:pt x="177" y="371"/>
                    <a:pt x="176" y="372"/>
                    <a:pt x="176" y="373"/>
                  </a:cubicBezTo>
                  <a:cubicBezTo>
                    <a:pt x="176" y="374"/>
                    <a:pt x="176" y="375"/>
                    <a:pt x="177" y="375"/>
                  </a:cubicBezTo>
                  <a:cubicBezTo>
                    <a:pt x="178" y="376"/>
                    <a:pt x="178" y="374"/>
                    <a:pt x="178" y="374"/>
                  </a:cubicBezTo>
                  <a:cubicBezTo>
                    <a:pt x="178" y="374"/>
                    <a:pt x="178" y="374"/>
                    <a:pt x="178" y="373"/>
                  </a:cubicBezTo>
                  <a:cubicBezTo>
                    <a:pt x="178" y="373"/>
                    <a:pt x="179" y="373"/>
                    <a:pt x="180" y="373"/>
                  </a:cubicBezTo>
                  <a:cubicBezTo>
                    <a:pt x="180" y="373"/>
                    <a:pt x="180" y="373"/>
                    <a:pt x="180" y="374"/>
                  </a:cubicBezTo>
                  <a:cubicBezTo>
                    <a:pt x="180" y="374"/>
                    <a:pt x="180" y="374"/>
                    <a:pt x="180" y="374"/>
                  </a:cubicBezTo>
                  <a:cubicBezTo>
                    <a:pt x="180" y="375"/>
                    <a:pt x="181" y="375"/>
                    <a:pt x="181" y="374"/>
                  </a:cubicBezTo>
                  <a:cubicBezTo>
                    <a:pt x="182" y="374"/>
                    <a:pt x="182" y="373"/>
                    <a:pt x="182" y="373"/>
                  </a:cubicBezTo>
                  <a:cubicBezTo>
                    <a:pt x="182" y="372"/>
                    <a:pt x="183" y="372"/>
                    <a:pt x="183" y="372"/>
                  </a:cubicBezTo>
                  <a:cubicBezTo>
                    <a:pt x="183" y="370"/>
                    <a:pt x="185" y="371"/>
                    <a:pt x="185" y="372"/>
                  </a:cubicBezTo>
                  <a:cubicBezTo>
                    <a:pt x="185" y="373"/>
                    <a:pt x="185" y="373"/>
                    <a:pt x="186" y="374"/>
                  </a:cubicBezTo>
                  <a:cubicBezTo>
                    <a:pt x="187" y="374"/>
                    <a:pt x="187" y="373"/>
                    <a:pt x="187" y="372"/>
                  </a:cubicBezTo>
                  <a:cubicBezTo>
                    <a:pt x="187" y="373"/>
                    <a:pt x="188" y="373"/>
                    <a:pt x="188" y="373"/>
                  </a:cubicBezTo>
                  <a:cubicBezTo>
                    <a:pt x="188" y="373"/>
                    <a:pt x="189" y="373"/>
                    <a:pt x="189" y="373"/>
                  </a:cubicBezTo>
                  <a:cubicBezTo>
                    <a:pt x="189" y="372"/>
                    <a:pt x="189" y="372"/>
                    <a:pt x="189" y="371"/>
                  </a:cubicBezTo>
                  <a:cubicBezTo>
                    <a:pt x="190" y="371"/>
                    <a:pt x="191" y="371"/>
                    <a:pt x="192" y="371"/>
                  </a:cubicBezTo>
                  <a:cubicBezTo>
                    <a:pt x="192" y="371"/>
                    <a:pt x="193" y="370"/>
                    <a:pt x="194" y="369"/>
                  </a:cubicBezTo>
                  <a:cubicBezTo>
                    <a:pt x="194" y="369"/>
                    <a:pt x="195" y="369"/>
                    <a:pt x="195" y="368"/>
                  </a:cubicBezTo>
                  <a:cubicBezTo>
                    <a:pt x="195" y="368"/>
                    <a:pt x="195" y="368"/>
                    <a:pt x="195" y="367"/>
                  </a:cubicBezTo>
                  <a:cubicBezTo>
                    <a:pt x="194" y="366"/>
                    <a:pt x="194" y="366"/>
                    <a:pt x="195" y="365"/>
                  </a:cubicBezTo>
                  <a:cubicBezTo>
                    <a:pt x="196" y="365"/>
                    <a:pt x="196" y="365"/>
                    <a:pt x="196" y="365"/>
                  </a:cubicBezTo>
                  <a:cubicBezTo>
                    <a:pt x="197" y="364"/>
                    <a:pt x="197" y="363"/>
                    <a:pt x="198" y="363"/>
                  </a:cubicBezTo>
                  <a:cubicBezTo>
                    <a:pt x="199" y="363"/>
                    <a:pt x="200" y="363"/>
                    <a:pt x="201" y="364"/>
                  </a:cubicBezTo>
                  <a:cubicBezTo>
                    <a:pt x="202" y="364"/>
                    <a:pt x="201" y="365"/>
                    <a:pt x="200" y="365"/>
                  </a:cubicBezTo>
                  <a:cubicBezTo>
                    <a:pt x="200" y="365"/>
                    <a:pt x="199" y="366"/>
                    <a:pt x="199" y="366"/>
                  </a:cubicBezTo>
                  <a:cubicBezTo>
                    <a:pt x="199" y="367"/>
                    <a:pt x="198" y="367"/>
                    <a:pt x="198" y="367"/>
                  </a:cubicBezTo>
                  <a:cubicBezTo>
                    <a:pt x="197" y="368"/>
                    <a:pt x="198" y="369"/>
                    <a:pt x="198" y="370"/>
                  </a:cubicBezTo>
                  <a:cubicBezTo>
                    <a:pt x="198" y="370"/>
                    <a:pt x="198" y="370"/>
                    <a:pt x="198" y="370"/>
                  </a:cubicBezTo>
                  <a:cubicBezTo>
                    <a:pt x="199" y="370"/>
                    <a:pt x="200" y="369"/>
                    <a:pt x="201" y="368"/>
                  </a:cubicBezTo>
                  <a:cubicBezTo>
                    <a:pt x="201" y="368"/>
                    <a:pt x="201" y="367"/>
                    <a:pt x="201" y="367"/>
                  </a:cubicBezTo>
                  <a:cubicBezTo>
                    <a:pt x="201" y="367"/>
                    <a:pt x="202" y="365"/>
                    <a:pt x="202" y="366"/>
                  </a:cubicBezTo>
                  <a:cubicBezTo>
                    <a:pt x="203" y="366"/>
                    <a:pt x="203" y="366"/>
                    <a:pt x="203" y="366"/>
                  </a:cubicBezTo>
                  <a:cubicBezTo>
                    <a:pt x="203" y="366"/>
                    <a:pt x="203" y="366"/>
                    <a:pt x="203" y="366"/>
                  </a:cubicBezTo>
                  <a:cubicBezTo>
                    <a:pt x="203" y="365"/>
                    <a:pt x="205" y="364"/>
                    <a:pt x="205" y="366"/>
                  </a:cubicBezTo>
                  <a:cubicBezTo>
                    <a:pt x="206" y="366"/>
                    <a:pt x="205" y="367"/>
                    <a:pt x="205" y="367"/>
                  </a:cubicBezTo>
                  <a:cubicBezTo>
                    <a:pt x="205" y="367"/>
                    <a:pt x="205" y="368"/>
                    <a:pt x="205" y="368"/>
                  </a:cubicBezTo>
                  <a:cubicBezTo>
                    <a:pt x="206" y="368"/>
                    <a:pt x="206" y="368"/>
                    <a:pt x="206" y="367"/>
                  </a:cubicBezTo>
                  <a:cubicBezTo>
                    <a:pt x="207" y="367"/>
                    <a:pt x="208" y="366"/>
                    <a:pt x="208" y="366"/>
                  </a:cubicBezTo>
                  <a:cubicBezTo>
                    <a:pt x="209" y="366"/>
                    <a:pt x="209" y="365"/>
                    <a:pt x="209" y="365"/>
                  </a:cubicBezTo>
                  <a:cubicBezTo>
                    <a:pt x="210" y="365"/>
                    <a:pt x="211" y="365"/>
                    <a:pt x="211" y="365"/>
                  </a:cubicBezTo>
                  <a:cubicBezTo>
                    <a:pt x="212" y="364"/>
                    <a:pt x="212" y="363"/>
                    <a:pt x="213" y="361"/>
                  </a:cubicBezTo>
                  <a:cubicBezTo>
                    <a:pt x="214" y="360"/>
                    <a:pt x="215" y="361"/>
                    <a:pt x="216" y="361"/>
                  </a:cubicBezTo>
                  <a:cubicBezTo>
                    <a:pt x="217" y="363"/>
                    <a:pt x="216" y="364"/>
                    <a:pt x="216" y="365"/>
                  </a:cubicBezTo>
                  <a:cubicBezTo>
                    <a:pt x="215" y="366"/>
                    <a:pt x="214" y="367"/>
                    <a:pt x="214" y="368"/>
                  </a:cubicBezTo>
                  <a:cubicBezTo>
                    <a:pt x="214" y="368"/>
                    <a:pt x="214" y="368"/>
                    <a:pt x="214" y="368"/>
                  </a:cubicBezTo>
                  <a:cubicBezTo>
                    <a:pt x="215" y="368"/>
                    <a:pt x="217" y="367"/>
                    <a:pt x="217" y="366"/>
                  </a:cubicBezTo>
                  <a:cubicBezTo>
                    <a:pt x="217" y="366"/>
                    <a:pt x="217" y="365"/>
                    <a:pt x="217" y="364"/>
                  </a:cubicBezTo>
                  <a:cubicBezTo>
                    <a:pt x="217" y="364"/>
                    <a:pt x="217" y="361"/>
                    <a:pt x="217" y="361"/>
                  </a:cubicBezTo>
                  <a:cubicBezTo>
                    <a:pt x="218" y="361"/>
                    <a:pt x="219" y="361"/>
                    <a:pt x="219" y="361"/>
                  </a:cubicBezTo>
                  <a:cubicBezTo>
                    <a:pt x="220" y="361"/>
                    <a:pt x="221" y="361"/>
                    <a:pt x="222" y="361"/>
                  </a:cubicBezTo>
                  <a:cubicBezTo>
                    <a:pt x="223" y="361"/>
                    <a:pt x="224" y="361"/>
                    <a:pt x="224" y="361"/>
                  </a:cubicBezTo>
                  <a:cubicBezTo>
                    <a:pt x="224" y="361"/>
                    <a:pt x="225" y="361"/>
                    <a:pt x="225" y="360"/>
                  </a:cubicBezTo>
                  <a:cubicBezTo>
                    <a:pt x="225" y="360"/>
                    <a:pt x="225" y="359"/>
                    <a:pt x="226" y="359"/>
                  </a:cubicBezTo>
                  <a:cubicBezTo>
                    <a:pt x="226" y="359"/>
                    <a:pt x="226" y="359"/>
                    <a:pt x="226" y="359"/>
                  </a:cubicBezTo>
                  <a:cubicBezTo>
                    <a:pt x="226" y="358"/>
                    <a:pt x="226" y="357"/>
                    <a:pt x="227" y="357"/>
                  </a:cubicBezTo>
                  <a:cubicBezTo>
                    <a:pt x="227" y="356"/>
                    <a:pt x="228" y="356"/>
                    <a:pt x="228" y="356"/>
                  </a:cubicBezTo>
                  <a:cubicBezTo>
                    <a:pt x="229" y="357"/>
                    <a:pt x="229" y="357"/>
                    <a:pt x="229" y="357"/>
                  </a:cubicBezTo>
                  <a:cubicBezTo>
                    <a:pt x="229" y="358"/>
                    <a:pt x="229" y="359"/>
                    <a:pt x="229" y="359"/>
                  </a:cubicBezTo>
                  <a:cubicBezTo>
                    <a:pt x="229" y="360"/>
                    <a:pt x="229" y="360"/>
                    <a:pt x="229" y="360"/>
                  </a:cubicBezTo>
                  <a:cubicBezTo>
                    <a:pt x="231" y="359"/>
                    <a:pt x="230" y="356"/>
                    <a:pt x="232" y="356"/>
                  </a:cubicBezTo>
                  <a:cubicBezTo>
                    <a:pt x="232" y="356"/>
                    <a:pt x="232" y="356"/>
                    <a:pt x="232" y="355"/>
                  </a:cubicBezTo>
                  <a:cubicBezTo>
                    <a:pt x="231" y="355"/>
                    <a:pt x="231" y="355"/>
                    <a:pt x="230" y="355"/>
                  </a:cubicBezTo>
                  <a:cubicBezTo>
                    <a:pt x="230" y="355"/>
                    <a:pt x="229" y="355"/>
                    <a:pt x="229" y="355"/>
                  </a:cubicBezTo>
                  <a:cubicBezTo>
                    <a:pt x="229" y="355"/>
                    <a:pt x="229" y="355"/>
                    <a:pt x="229" y="355"/>
                  </a:cubicBezTo>
                  <a:cubicBezTo>
                    <a:pt x="229" y="354"/>
                    <a:pt x="230" y="354"/>
                    <a:pt x="231" y="353"/>
                  </a:cubicBezTo>
                  <a:cubicBezTo>
                    <a:pt x="231" y="352"/>
                    <a:pt x="232" y="352"/>
                    <a:pt x="232" y="352"/>
                  </a:cubicBezTo>
                  <a:cubicBezTo>
                    <a:pt x="233" y="351"/>
                    <a:pt x="234" y="351"/>
                    <a:pt x="235" y="351"/>
                  </a:cubicBezTo>
                  <a:cubicBezTo>
                    <a:pt x="235" y="352"/>
                    <a:pt x="237" y="352"/>
                    <a:pt x="237" y="351"/>
                  </a:cubicBezTo>
                  <a:cubicBezTo>
                    <a:pt x="238" y="351"/>
                    <a:pt x="238" y="350"/>
                    <a:pt x="237" y="349"/>
                  </a:cubicBezTo>
                  <a:cubicBezTo>
                    <a:pt x="237" y="349"/>
                    <a:pt x="238" y="349"/>
                    <a:pt x="238" y="349"/>
                  </a:cubicBezTo>
                  <a:cubicBezTo>
                    <a:pt x="238" y="348"/>
                    <a:pt x="238" y="347"/>
                    <a:pt x="239" y="347"/>
                  </a:cubicBezTo>
                  <a:cubicBezTo>
                    <a:pt x="241" y="347"/>
                    <a:pt x="241" y="348"/>
                    <a:pt x="242" y="349"/>
                  </a:cubicBezTo>
                  <a:cubicBezTo>
                    <a:pt x="242" y="349"/>
                    <a:pt x="242" y="349"/>
                    <a:pt x="243" y="349"/>
                  </a:cubicBezTo>
                  <a:cubicBezTo>
                    <a:pt x="244" y="349"/>
                    <a:pt x="243" y="347"/>
                    <a:pt x="243" y="346"/>
                  </a:cubicBezTo>
                  <a:cubicBezTo>
                    <a:pt x="244" y="346"/>
                    <a:pt x="244" y="346"/>
                    <a:pt x="244" y="346"/>
                  </a:cubicBezTo>
                  <a:cubicBezTo>
                    <a:pt x="244" y="346"/>
                    <a:pt x="244" y="346"/>
                    <a:pt x="244" y="346"/>
                  </a:cubicBezTo>
                  <a:cubicBezTo>
                    <a:pt x="244" y="345"/>
                    <a:pt x="244" y="344"/>
                    <a:pt x="245" y="344"/>
                  </a:cubicBezTo>
                  <a:cubicBezTo>
                    <a:pt x="246" y="344"/>
                    <a:pt x="246" y="345"/>
                    <a:pt x="246" y="345"/>
                  </a:cubicBezTo>
                  <a:cubicBezTo>
                    <a:pt x="246" y="346"/>
                    <a:pt x="247" y="346"/>
                    <a:pt x="248" y="346"/>
                  </a:cubicBezTo>
                  <a:cubicBezTo>
                    <a:pt x="248" y="345"/>
                    <a:pt x="249" y="345"/>
                    <a:pt x="250" y="344"/>
                  </a:cubicBezTo>
                  <a:cubicBezTo>
                    <a:pt x="250" y="344"/>
                    <a:pt x="250" y="344"/>
                    <a:pt x="250" y="344"/>
                  </a:cubicBezTo>
                  <a:cubicBezTo>
                    <a:pt x="250" y="343"/>
                    <a:pt x="252" y="343"/>
                    <a:pt x="252" y="343"/>
                  </a:cubicBezTo>
                  <a:cubicBezTo>
                    <a:pt x="252" y="343"/>
                    <a:pt x="252" y="342"/>
                    <a:pt x="252" y="342"/>
                  </a:cubicBezTo>
                  <a:cubicBezTo>
                    <a:pt x="252" y="341"/>
                    <a:pt x="253" y="341"/>
                    <a:pt x="254" y="341"/>
                  </a:cubicBezTo>
                  <a:cubicBezTo>
                    <a:pt x="255" y="341"/>
                    <a:pt x="255" y="341"/>
                    <a:pt x="255" y="341"/>
                  </a:cubicBezTo>
                  <a:cubicBezTo>
                    <a:pt x="256" y="340"/>
                    <a:pt x="257" y="340"/>
                    <a:pt x="257" y="339"/>
                  </a:cubicBezTo>
                  <a:cubicBezTo>
                    <a:pt x="257" y="338"/>
                    <a:pt x="257" y="337"/>
                    <a:pt x="255" y="337"/>
                  </a:cubicBezTo>
                  <a:cubicBezTo>
                    <a:pt x="255" y="337"/>
                    <a:pt x="254" y="337"/>
                    <a:pt x="255" y="336"/>
                  </a:cubicBezTo>
                  <a:cubicBezTo>
                    <a:pt x="255" y="336"/>
                    <a:pt x="256" y="336"/>
                    <a:pt x="256" y="336"/>
                  </a:cubicBezTo>
                  <a:cubicBezTo>
                    <a:pt x="257" y="336"/>
                    <a:pt x="257" y="336"/>
                    <a:pt x="257" y="335"/>
                  </a:cubicBezTo>
                  <a:cubicBezTo>
                    <a:pt x="258" y="334"/>
                    <a:pt x="258" y="334"/>
                    <a:pt x="259" y="333"/>
                  </a:cubicBezTo>
                  <a:cubicBezTo>
                    <a:pt x="259" y="333"/>
                    <a:pt x="260" y="333"/>
                    <a:pt x="260" y="333"/>
                  </a:cubicBezTo>
                  <a:cubicBezTo>
                    <a:pt x="260" y="332"/>
                    <a:pt x="260" y="332"/>
                    <a:pt x="260" y="332"/>
                  </a:cubicBezTo>
                  <a:cubicBezTo>
                    <a:pt x="260" y="331"/>
                    <a:pt x="260" y="332"/>
                    <a:pt x="260" y="332"/>
                  </a:cubicBezTo>
                  <a:cubicBezTo>
                    <a:pt x="261" y="333"/>
                    <a:pt x="261" y="333"/>
                    <a:pt x="261" y="333"/>
                  </a:cubicBezTo>
                  <a:cubicBezTo>
                    <a:pt x="262" y="334"/>
                    <a:pt x="263" y="332"/>
                    <a:pt x="263" y="332"/>
                  </a:cubicBezTo>
                  <a:cubicBezTo>
                    <a:pt x="264" y="331"/>
                    <a:pt x="264" y="331"/>
                    <a:pt x="264" y="330"/>
                  </a:cubicBezTo>
                  <a:cubicBezTo>
                    <a:pt x="265" y="330"/>
                    <a:pt x="265" y="330"/>
                    <a:pt x="265" y="329"/>
                  </a:cubicBezTo>
                  <a:cubicBezTo>
                    <a:pt x="266" y="329"/>
                    <a:pt x="266" y="329"/>
                    <a:pt x="266" y="328"/>
                  </a:cubicBezTo>
                  <a:cubicBezTo>
                    <a:pt x="267" y="328"/>
                    <a:pt x="267" y="326"/>
                    <a:pt x="268" y="326"/>
                  </a:cubicBezTo>
                  <a:cubicBezTo>
                    <a:pt x="269" y="326"/>
                    <a:pt x="269" y="327"/>
                    <a:pt x="269" y="328"/>
                  </a:cubicBezTo>
                  <a:cubicBezTo>
                    <a:pt x="270" y="328"/>
                    <a:pt x="270" y="328"/>
                    <a:pt x="270" y="328"/>
                  </a:cubicBezTo>
                  <a:cubicBezTo>
                    <a:pt x="271" y="329"/>
                    <a:pt x="271" y="328"/>
                    <a:pt x="271" y="327"/>
                  </a:cubicBezTo>
                  <a:cubicBezTo>
                    <a:pt x="271" y="327"/>
                    <a:pt x="271" y="327"/>
                    <a:pt x="272" y="327"/>
                  </a:cubicBezTo>
                  <a:cubicBezTo>
                    <a:pt x="273" y="327"/>
                    <a:pt x="273" y="326"/>
                    <a:pt x="273" y="326"/>
                  </a:cubicBezTo>
                  <a:cubicBezTo>
                    <a:pt x="273" y="326"/>
                    <a:pt x="273" y="325"/>
                    <a:pt x="273" y="324"/>
                  </a:cubicBezTo>
                  <a:cubicBezTo>
                    <a:pt x="274" y="324"/>
                    <a:pt x="275" y="324"/>
                    <a:pt x="275" y="324"/>
                  </a:cubicBezTo>
                  <a:cubicBezTo>
                    <a:pt x="275" y="324"/>
                    <a:pt x="278" y="324"/>
                    <a:pt x="278" y="324"/>
                  </a:cubicBezTo>
                  <a:cubicBezTo>
                    <a:pt x="279" y="324"/>
                    <a:pt x="279" y="323"/>
                    <a:pt x="280" y="322"/>
                  </a:cubicBezTo>
                  <a:cubicBezTo>
                    <a:pt x="280" y="322"/>
                    <a:pt x="280" y="322"/>
                    <a:pt x="280" y="322"/>
                  </a:cubicBezTo>
                  <a:cubicBezTo>
                    <a:pt x="280" y="323"/>
                    <a:pt x="280" y="323"/>
                    <a:pt x="280" y="323"/>
                  </a:cubicBezTo>
                  <a:cubicBezTo>
                    <a:pt x="280" y="323"/>
                    <a:pt x="281" y="323"/>
                    <a:pt x="281" y="323"/>
                  </a:cubicBezTo>
                  <a:cubicBezTo>
                    <a:pt x="281" y="324"/>
                    <a:pt x="281" y="323"/>
                    <a:pt x="281" y="323"/>
                  </a:cubicBezTo>
                  <a:cubicBezTo>
                    <a:pt x="281" y="323"/>
                    <a:pt x="282" y="322"/>
                    <a:pt x="282" y="322"/>
                  </a:cubicBezTo>
                  <a:cubicBezTo>
                    <a:pt x="282" y="323"/>
                    <a:pt x="283" y="323"/>
                    <a:pt x="283" y="323"/>
                  </a:cubicBezTo>
                  <a:cubicBezTo>
                    <a:pt x="283" y="323"/>
                    <a:pt x="283" y="323"/>
                    <a:pt x="284" y="322"/>
                  </a:cubicBezTo>
                  <a:cubicBezTo>
                    <a:pt x="284" y="322"/>
                    <a:pt x="285" y="321"/>
                    <a:pt x="284" y="321"/>
                  </a:cubicBezTo>
                  <a:cubicBezTo>
                    <a:pt x="284" y="320"/>
                    <a:pt x="284" y="320"/>
                    <a:pt x="283" y="320"/>
                  </a:cubicBezTo>
                  <a:cubicBezTo>
                    <a:pt x="283" y="320"/>
                    <a:pt x="282" y="320"/>
                    <a:pt x="283" y="319"/>
                  </a:cubicBezTo>
                  <a:cubicBezTo>
                    <a:pt x="283" y="319"/>
                    <a:pt x="283" y="319"/>
                    <a:pt x="283" y="319"/>
                  </a:cubicBezTo>
                  <a:cubicBezTo>
                    <a:pt x="283" y="319"/>
                    <a:pt x="284" y="318"/>
                    <a:pt x="284" y="318"/>
                  </a:cubicBezTo>
                  <a:cubicBezTo>
                    <a:pt x="284" y="318"/>
                    <a:pt x="285" y="318"/>
                    <a:pt x="286" y="318"/>
                  </a:cubicBezTo>
                  <a:cubicBezTo>
                    <a:pt x="286" y="318"/>
                    <a:pt x="286" y="317"/>
                    <a:pt x="286" y="317"/>
                  </a:cubicBezTo>
                  <a:cubicBezTo>
                    <a:pt x="286" y="316"/>
                    <a:pt x="286" y="316"/>
                    <a:pt x="285" y="315"/>
                  </a:cubicBezTo>
                  <a:cubicBezTo>
                    <a:pt x="285" y="315"/>
                    <a:pt x="285" y="315"/>
                    <a:pt x="285" y="315"/>
                  </a:cubicBezTo>
                  <a:cubicBezTo>
                    <a:pt x="286" y="314"/>
                    <a:pt x="286" y="315"/>
                    <a:pt x="286" y="315"/>
                  </a:cubicBezTo>
                  <a:cubicBezTo>
                    <a:pt x="287" y="315"/>
                    <a:pt x="287" y="315"/>
                    <a:pt x="287" y="315"/>
                  </a:cubicBezTo>
                  <a:cubicBezTo>
                    <a:pt x="289" y="315"/>
                    <a:pt x="289" y="314"/>
                    <a:pt x="289" y="314"/>
                  </a:cubicBezTo>
                  <a:cubicBezTo>
                    <a:pt x="289" y="312"/>
                    <a:pt x="291" y="314"/>
                    <a:pt x="292" y="313"/>
                  </a:cubicBezTo>
                  <a:cubicBezTo>
                    <a:pt x="293" y="312"/>
                    <a:pt x="293" y="312"/>
                    <a:pt x="293" y="312"/>
                  </a:cubicBezTo>
                  <a:cubicBezTo>
                    <a:pt x="294" y="312"/>
                    <a:pt x="294" y="311"/>
                    <a:pt x="295" y="311"/>
                  </a:cubicBezTo>
                  <a:cubicBezTo>
                    <a:pt x="295" y="311"/>
                    <a:pt x="297" y="310"/>
                    <a:pt x="297" y="309"/>
                  </a:cubicBezTo>
                  <a:cubicBezTo>
                    <a:pt x="297" y="309"/>
                    <a:pt x="297" y="308"/>
                    <a:pt x="297" y="308"/>
                  </a:cubicBezTo>
                  <a:cubicBezTo>
                    <a:pt x="297" y="308"/>
                    <a:pt x="297" y="307"/>
                    <a:pt x="297" y="307"/>
                  </a:cubicBezTo>
                  <a:cubicBezTo>
                    <a:pt x="297" y="306"/>
                    <a:pt x="297" y="306"/>
                    <a:pt x="297" y="306"/>
                  </a:cubicBezTo>
                  <a:cubicBezTo>
                    <a:pt x="297" y="305"/>
                    <a:pt x="296" y="305"/>
                    <a:pt x="296" y="305"/>
                  </a:cubicBezTo>
                  <a:cubicBezTo>
                    <a:pt x="296" y="304"/>
                    <a:pt x="295" y="303"/>
                    <a:pt x="294" y="303"/>
                  </a:cubicBezTo>
                  <a:cubicBezTo>
                    <a:pt x="293" y="302"/>
                    <a:pt x="291" y="302"/>
                    <a:pt x="291" y="302"/>
                  </a:cubicBezTo>
                  <a:cubicBezTo>
                    <a:pt x="291" y="302"/>
                    <a:pt x="291" y="301"/>
                    <a:pt x="291" y="301"/>
                  </a:cubicBezTo>
                  <a:cubicBezTo>
                    <a:pt x="291" y="301"/>
                    <a:pt x="291" y="301"/>
                    <a:pt x="291" y="300"/>
                  </a:cubicBezTo>
                  <a:cubicBezTo>
                    <a:pt x="290" y="299"/>
                    <a:pt x="290" y="299"/>
                    <a:pt x="291" y="298"/>
                  </a:cubicBezTo>
                  <a:cubicBezTo>
                    <a:pt x="292" y="298"/>
                    <a:pt x="292" y="298"/>
                    <a:pt x="292" y="297"/>
                  </a:cubicBezTo>
                  <a:cubicBezTo>
                    <a:pt x="292" y="297"/>
                    <a:pt x="292" y="297"/>
                    <a:pt x="292" y="297"/>
                  </a:cubicBezTo>
                  <a:cubicBezTo>
                    <a:pt x="293" y="296"/>
                    <a:pt x="293" y="296"/>
                    <a:pt x="293" y="296"/>
                  </a:cubicBezTo>
                  <a:cubicBezTo>
                    <a:pt x="294" y="296"/>
                    <a:pt x="294" y="295"/>
                    <a:pt x="295" y="295"/>
                  </a:cubicBezTo>
                  <a:cubicBezTo>
                    <a:pt x="295" y="295"/>
                    <a:pt x="295" y="294"/>
                    <a:pt x="295" y="294"/>
                  </a:cubicBezTo>
                  <a:cubicBezTo>
                    <a:pt x="296" y="294"/>
                    <a:pt x="297" y="295"/>
                    <a:pt x="298" y="294"/>
                  </a:cubicBezTo>
                  <a:cubicBezTo>
                    <a:pt x="298" y="294"/>
                    <a:pt x="298" y="293"/>
                    <a:pt x="298" y="293"/>
                  </a:cubicBezTo>
                  <a:cubicBezTo>
                    <a:pt x="299" y="292"/>
                    <a:pt x="300" y="292"/>
                    <a:pt x="300" y="292"/>
                  </a:cubicBezTo>
                  <a:cubicBezTo>
                    <a:pt x="301" y="292"/>
                    <a:pt x="301" y="293"/>
                    <a:pt x="301" y="293"/>
                  </a:cubicBezTo>
                  <a:cubicBezTo>
                    <a:pt x="302" y="293"/>
                    <a:pt x="303" y="293"/>
                    <a:pt x="303" y="292"/>
                  </a:cubicBezTo>
                  <a:cubicBezTo>
                    <a:pt x="303" y="292"/>
                    <a:pt x="304" y="291"/>
                    <a:pt x="304" y="292"/>
                  </a:cubicBezTo>
                  <a:cubicBezTo>
                    <a:pt x="305" y="293"/>
                    <a:pt x="304" y="293"/>
                    <a:pt x="304" y="294"/>
                  </a:cubicBezTo>
                  <a:cubicBezTo>
                    <a:pt x="304" y="294"/>
                    <a:pt x="305" y="294"/>
                    <a:pt x="305" y="294"/>
                  </a:cubicBezTo>
                  <a:cubicBezTo>
                    <a:pt x="307" y="295"/>
                    <a:pt x="308" y="293"/>
                    <a:pt x="308" y="292"/>
                  </a:cubicBezTo>
                  <a:cubicBezTo>
                    <a:pt x="309" y="291"/>
                    <a:pt x="306" y="291"/>
                    <a:pt x="306" y="291"/>
                  </a:cubicBezTo>
                  <a:cubicBezTo>
                    <a:pt x="304" y="291"/>
                    <a:pt x="305" y="287"/>
                    <a:pt x="307" y="289"/>
                  </a:cubicBezTo>
                  <a:cubicBezTo>
                    <a:pt x="308" y="289"/>
                    <a:pt x="308" y="290"/>
                    <a:pt x="309" y="290"/>
                  </a:cubicBezTo>
                  <a:cubicBezTo>
                    <a:pt x="311" y="290"/>
                    <a:pt x="313" y="289"/>
                    <a:pt x="312" y="287"/>
                  </a:cubicBezTo>
                  <a:cubicBezTo>
                    <a:pt x="312" y="286"/>
                    <a:pt x="312" y="285"/>
                    <a:pt x="312" y="285"/>
                  </a:cubicBezTo>
                  <a:cubicBezTo>
                    <a:pt x="311" y="285"/>
                    <a:pt x="310" y="285"/>
                    <a:pt x="310" y="284"/>
                  </a:cubicBezTo>
                  <a:cubicBezTo>
                    <a:pt x="310" y="284"/>
                    <a:pt x="309" y="284"/>
                    <a:pt x="309" y="284"/>
                  </a:cubicBezTo>
                  <a:cubicBezTo>
                    <a:pt x="308" y="283"/>
                    <a:pt x="307" y="283"/>
                    <a:pt x="306" y="284"/>
                  </a:cubicBezTo>
                  <a:cubicBezTo>
                    <a:pt x="306" y="283"/>
                    <a:pt x="306" y="282"/>
                    <a:pt x="306" y="282"/>
                  </a:cubicBezTo>
                  <a:cubicBezTo>
                    <a:pt x="307" y="282"/>
                    <a:pt x="308" y="280"/>
                    <a:pt x="310" y="281"/>
                  </a:cubicBezTo>
                  <a:cubicBezTo>
                    <a:pt x="311" y="282"/>
                    <a:pt x="313" y="283"/>
                    <a:pt x="314" y="282"/>
                  </a:cubicBezTo>
                  <a:cubicBezTo>
                    <a:pt x="314" y="282"/>
                    <a:pt x="315" y="281"/>
                    <a:pt x="315" y="281"/>
                  </a:cubicBezTo>
                  <a:cubicBezTo>
                    <a:pt x="316" y="280"/>
                    <a:pt x="315" y="279"/>
                    <a:pt x="316" y="279"/>
                  </a:cubicBezTo>
                  <a:cubicBezTo>
                    <a:pt x="318" y="278"/>
                    <a:pt x="319" y="276"/>
                    <a:pt x="321" y="275"/>
                  </a:cubicBezTo>
                  <a:cubicBezTo>
                    <a:pt x="322" y="275"/>
                    <a:pt x="322" y="275"/>
                    <a:pt x="323" y="275"/>
                  </a:cubicBezTo>
                  <a:cubicBezTo>
                    <a:pt x="323" y="274"/>
                    <a:pt x="323" y="274"/>
                    <a:pt x="324" y="274"/>
                  </a:cubicBezTo>
                  <a:cubicBezTo>
                    <a:pt x="324" y="274"/>
                    <a:pt x="324" y="273"/>
                    <a:pt x="325" y="272"/>
                  </a:cubicBezTo>
                  <a:cubicBezTo>
                    <a:pt x="325" y="271"/>
                    <a:pt x="326" y="271"/>
                    <a:pt x="327" y="271"/>
                  </a:cubicBezTo>
                  <a:cubicBezTo>
                    <a:pt x="328" y="270"/>
                    <a:pt x="328" y="270"/>
                    <a:pt x="329" y="269"/>
                  </a:cubicBezTo>
                  <a:cubicBezTo>
                    <a:pt x="330" y="268"/>
                    <a:pt x="330" y="267"/>
                    <a:pt x="332" y="267"/>
                  </a:cubicBezTo>
                  <a:cubicBezTo>
                    <a:pt x="332" y="267"/>
                    <a:pt x="333" y="267"/>
                    <a:pt x="334" y="267"/>
                  </a:cubicBezTo>
                  <a:cubicBezTo>
                    <a:pt x="334" y="267"/>
                    <a:pt x="334" y="266"/>
                    <a:pt x="334" y="266"/>
                  </a:cubicBezTo>
                  <a:cubicBezTo>
                    <a:pt x="335" y="266"/>
                    <a:pt x="335" y="265"/>
                    <a:pt x="335" y="265"/>
                  </a:cubicBezTo>
                  <a:cubicBezTo>
                    <a:pt x="336" y="264"/>
                    <a:pt x="338" y="264"/>
                    <a:pt x="339" y="263"/>
                  </a:cubicBezTo>
                  <a:cubicBezTo>
                    <a:pt x="339" y="263"/>
                    <a:pt x="339" y="263"/>
                    <a:pt x="339" y="263"/>
                  </a:cubicBezTo>
                  <a:cubicBezTo>
                    <a:pt x="339" y="262"/>
                    <a:pt x="341" y="261"/>
                    <a:pt x="341" y="260"/>
                  </a:cubicBezTo>
                  <a:cubicBezTo>
                    <a:pt x="342" y="260"/>
                    <a:pt x="342" y="259"/>
                    <a:pt x="342" y="259"/>
                  </a:cubicBezTo>
                  <a:cubicBezTo>
                    <a:pt x="342" y="260"/>
                    <a:pt x="342" y="261"/>
                    <a:pt x="341" y="262"/>
                  </a:cubicBezTo>
                  <a:cubicBezTo>
                    <a:pt x="341" y="264"/>
                    <a:pt x="342" y="264"/>
                    <a:pt x="342" y="265"/>
                  </a:cubicBezTo>
                  <a:cubicBezTo>
                    <a:pt x="342" y="265"/>
                    <a:pt x="342" y="265"/>
                    <a:pt x="343" y="265"/>
                  </a:cubicBezTo>
                  <a:cubicBezTo>
                    <a:pt x="343" y="265"/>
                    <a:pt x="345" y="266"/>
                    <a:pt x="346" y="265"/>
                  </a:cubicBezTo>
                  <a:cubicBezTo>
                    <a:pt x="346" y="265"/>
                    <a:pt x="346" y="264"/>
                    <a:pt x="346" y="264"/>
                  </a:cubicBezTo>
                  <a:cubicBezTo>
                    <a:pt x="347" y="264"/>
                    <a:pt x="348" y="264"/>
                    <a:pt x="348" y="263"/>
                  </a:cubicBezTo>
                  <a:cubicBezTo>
                    <a:pt x="348" y="263"/>
                    <a:pt x="348" y="263"/>
                    <a:pt x="348" y="263"/>
                  </a:cubicBezTo>
                  <a:cubicBezTo>
                    <a:pt x="348" y="263"/>
                    <a:pt x="349" y="263"/>
                    <a:pt x="349" y="262"/>
                  </a:cubicBezTo>
                  <a:cubicBezTo>
                    <a:pt x="350" y="262"/>
                    <a:pt x="351" y="261"/>
                    <a:pt x="352" y="261"/>
                  </a:cubicBezTo>
                  <a:cubicBezTo>
                    <a:pt x="353" y="261"/>
                    <a:pt x="354" y="260"/>
                    <a:pt x="355" y="260"/>
                  </a:cubicBezTo>
                  <a:cubicBezTo>
                    <a:pt x="354" y="261"/>
                    <a:pt x="354" y="261"/>
                    <a:pt x="353" y="262"/>
                  </a:cubicBezTo>
                  <a:cubicBezTo>
                    <a:pt x="352" y="262"/>
                    <a:pt x="351" y="263"/>
                    <a:pt x="350" y="264"/>
                  </a:cubicBezTo>
                  <a:cubicBezTo>
                    <a:pt x="350" y="264"/>
                    <a:pt x="349" y="264"/>
                    <a:pt x="348" y="265"/>
                  </a:cubicBezTo>
                  <a:cubicBezTo>
                    <a:pt x="348" y="265"/>
                    <a:pt x="347" y="266"/>
                    <a:pt x="347" y="267"/>
                  </a:cubicBezTo>
                  <a:cubicBezTo>
                    <a:pt x="347" y="268"/>
                    <a:pt x="344" y="269"/>
                    <a:pt x="345" y="270"/>
                  </a:cubicBezTo>
                  <a:cubicBezTo>
                    <a:pt x="345" y="271"/>
                    <a:pt x="346" y="271"/>
                    <a:pt x="346" y="271"/>
                  </a:cubicBezTo>
                  <a:cubicBezTo>
                    <a:pt x="347" y="272"/>
                    <a:pt x="347" y="272"/>
                    <a:pt x="347" y="273"/>
                  </a:cubicBezTo>
                  <a:cubicBezTo>
                    <a:pt x="347" y="274"/>
                    <a:pt x="348" y="274"/>
                    <a:pt x="348" y="275"/>
                  </a:cubicBezTo>
                  <a:cubicBezTo>
                    <a:pt x="347" y="275"/>
                    <a:pt x="347" y="275"/>
                    <a:pt x="346" y="275"/>
                  </a:cubicBezTo>
                  <a:cubicBezTo>
                    <a:pt x="345" y="274"/>
                    <a:pt x="345" y="275"/>
                    <a:pt x="345" y="275"/>
                  </a:cubicBezTo>
                  <a:cubicBezTo>
                    <a:pt x="344" y="275"/>
                    <a:pt x="343" y="275"/>
                    <a:pt x="342" y="275"/>
                  </a:cubicBezTo>
                  <a:cubicBezTo>
                    <a:pt x="341" y="274"/>
                    <a:pt x="340" y="274"/>
                    <a:pt x="340" y="273"/>
                  </a:cubicBezTo>
                  <a:cubicBezTo>
                    <a:pt x="340" y="272"/>
                    <a:pt x="339" y="271"/>
                    <a:pt x="338" y="272"/>
                  </a:cubicBezTo>
                  <a:cubicBezTo>
                    <a:pt x="338" y="272"/>
                    <a:pt x="337" y="273"/>
                    <a:pt x="337" y="273"/>
                  </a:cubicBezTo>
                  <a:cubicBezTo>
                    <a:pt x="336" y="273"/>
                    <a:pt x="335" y="273"/>
                    <a:pt x="335" y="273"/>
                  </a:cubicBezTo>
                  <a:cubicBezTo>
                    <a:pt x="334" y="273"/>
                    <a:pt x="333" y="273"/>
                    <a:pt x="333" y="274"/>
                  </a:cubicBezTo>
                  <a:cubicBezTo>
                    <a:pt x="333" y="275"/>
                    <a:pt x="331" y="275"/>
                    <a:pt x="330" y="274"/>
                  </a:cubicBezTo>
                  <a:cubicBezTo>
                    <a:pt x="329" y="274"/>
                    <a:pt x="328" y="276"/>
                    <a:pt x="327" y="277"/>
                  </a:cubicBezTo>
                  <a:cubicBezTo>
                    <a:pt x="326" y="277"/>
                    <a:pt x="327" y="279"/>
                    <a:pt x="327" y="280"/>
                  </a:cubicBezTo>
                  <a:cubicBezTo>
                    <a:pt x="327" y="281"/>
                    <a:pt x="327" y="281"/>
                    <a:pt x="327" y="282"/>
                  </a:cubicBezTo>
                  <a:cubicBezTo>
                    <a:pt x="327" y="284"/>
                    <a:pt x="326" y="284"/>
                    <a:pt x="325" y="284"/>
                  </a:cubicBezTo>
                  <a:cubicBezTo>
                    <a:pt x="324" y="285"/>
                    <a:pt x="324" y="286"/>
                    <a:pt x="323" y="287"/>
                  </a:cubicBezTo>
                  <a:cubicBezTo>
                    <a:pt x="323" y="288"/>
                    <a:pt x="322" y="289"/>
                    <a:pt x="322" y="289"/>
                  </a:cubicBezTo>
                  <a:cubicBezTo>
                    <a:pt x="321" y="290"/>
                    <a:pt x="320" y="291"/>
                    <a:pt x="320" y="291"/>
                  </a:cubicBezTo>
                  <a:cubicBezTo>
                    <a:pt x="319" y="292"/>
                    <a:pt x="319" y="293"/>
                    <a:pt x="319" y="293"/>
                  </a:cubicBezTo>
                  <a:cubicBezTo>
                    <a:pt x="318" y="294"/>
                    <a:pt x="318" y="294"/>
                    <a:pt x="317" y="295"/>
                  </a:cubicBezTo>
                  <a:cubicBezTo>
                    <a:pt x="317" y="296"/>
                    <a:pt x="318" y="297"/>
                    <a:pt x="318" y="297"/>
                  </a:cubicBezTo>
                  <a:cubicBezTo>
                    <a:pt x="319" y="297"/>
                    <a:pt x="319" y="298"/>
                    <a:pt x="320" y="298"/>
                  </a:cubicBezTo>
                  <a:cubicBezTo>
                    <a:pt x="321" y="298"/>
                    <a:pt x="323" y="297"/>
                    <a:pt x="323" y="296"/>
                  </a:cubicBezTo>
                  <a:cubicBezTo>
                    <a:pt x="323" y="296"/>
                    <a:pt x="325" y="295"/>
                    <a:pt x="325" y="296"/>
                  </a:cubicBezTo>
                  <a:cubicBezTo>
                    <a:pt x="326" y="297"/>
                    <a:pt x="325" y="297"/>
                    <a:pt x="324" y="298"/>
                  </a:cubicBezTo>
                  <a:cubicBezTo>
                    <a:pt x="324" y="298"/>
                    <a:pt x="324" y="299"/>
                    <a:pt x="323" y="299"/>
                  </a:cubicBezTo>
                  <a:cubicBezTo>
                    <a:pt x="323" y="300"/>
                    <a:pt x="322" y="300"/>
                    <a:pt x="321" y="300"/>
                  </a:cubicBezTo>
                  <a:cubicBezTo>
                    <a:pt x="321" y="301"/>
                    <a:pt x="320" y="301"/>
                    <a:pt x="320" y="301"/>
                  </a:cubicBezTo>
                  <a:cubicBezTo>
                    <a:pt x="320" y="301"/>
                    <a:pt x="320" y="301"/>
                    <a:pt x="321" y="301"/>
                  </a:cubicBezTo>
                  <a:cubicBezTo>
                    <a:pt x="321" y="303"/>
                    <a:pt x="319" y="302"/>
                    <a:pt x="319" y="302"/>
                  </a:cubicBezTo>
                  <a:cubicBezTo>
                    <a:pt x="318" y="301"/>
                    <a:pt x="318" y="301"/>
                    <a:pt x="317" y="301"/>
                  </a:cubicBezTo>
                  <a:cubicBezTo>
                    <a:pt x="317" y="301"/>
                    <a:pt x="316" y="301"/>
                    <a:pt x="316" y="301"/>
                  </a:cubicBezTo>
                  <a:cubicBezTo>
                    <a:pt x="315" y="302"/>
                    <a:pt x="315" y="302"/>
                    <a:pt x="316" y="302"/>
                  </a:cubicBezTo>
                  <a:cubicBezTo>
                    <a:pt x="316" y="303"/>
                    <a:pt x="316" y="303"/>
                    <a:pt x="315" y="303"/>
                  </a:cubicBezTo>
                  <a:cubicBezTo>
                    <a:pt x="315" y="304"/>
                    <a:pt x="313" y="303"/>
                    <a:pt x="312" y="303"/>
                  </a:cubicBezTo>
                  <a:cubicBezTo>
                    <a:pt x="312" y="303"/>
                    <a:pt x="311" y="305"/>
                    <a:pt x="311" y="305"/>
                  </a:cubicBezTo>
                  <a:cubicBezTo>
                    <a:pt x="312" y="306"/>
                    <a:pt x="312" y="306"/>
                    <a:pt x="313" y="306"/>
                  </a:cubicBezTo>
                  <a:cubicBezTo>
                    <a:pt x="313" y="306"/>
                    <a:pt x="314" y="308"/>
                    <a:pt x="315" y="308"/>
                  </a:cubicBezTo>
                  <a:cubicBezTo>
                    <a:pt x="315" y="308"/>
                    <a:pt x="315" y="308"/>
                    <a:pt x="315" y="309"/>
                  </a:cubicBezTo>
                  <a:cubicBezTo>
                    <a:pt x="315" y="309"/>
                    <a:pt x="315" y="309"/>
                    <a:pt x="315" y="309"/>
                  </a:cubicBezTo>
                  <a:cubicBezTo>
                    <a:pt x="316" y="309"/>
                    <a:pt x="316" y="309"/>
                    <a:pt x="316" y="308"/>
                  </a:cubicBezTo>
                  <a:cubicBezTo>
                    <a:pt x="317" y="308"/>
                    <a:pt x="317" y="308"/>
                    <a:pt x="317" y="308"/>
                  </a:cubicBezTo>
                  <a:cubicBezTo>
                    <a:pt x="317" y="308"/>
                    <a:pt x="318" y="308"/>
                    <a:pt x="318" y="308"/>
                  </a:cubicBezTo>
                  <a:cubicBezTo>
                    <a:pt x="318" y="308"/>
                    <a:pt x="318" y="308"/>
                    <a:pt x="319" y="307"/>
                  </a:cubicBezTo>
                  <a:cubicBezTo>
                    <a:pt x="319" y="307"/>
                    <a:pt x="319" y="306"/>
                    <a:pt x="320" y="306"/>
                  </a:cubicBezTo>
                  <a:cubicBezTo>
                    <a:pt x="321" y="306"/>
                    <a:pt x="321" y="307"/>
                    <a:pt x="322" y="307"/>
                  </a:cubicBezTo>
                  <a:cubicBezTo>
                    <a:pt x="322" y="307"/>
                    <a:pt x="322" y="306"/>
                    <a:pt x="322" y="306"/>
                  </a:cubicBezTo>
                  <a:cubicBezTo>
                    <a:pt x="323" y="306"/>
                    <a:pt x="323" y="305"/>
                    <a:pt x="324" y="304"/>
                  </a:cubicBezTo>
                  <a:cubicBezTo>
                    <a:pt x="324" y="304"/>
                    <a:pt x="325" y="303"/>
                    <a:pt x="325" y="303"/>
                  </a:cubicBezTo>
                  <a:cubicBezTo>
                    <a:pt x="326" y="303"/>
                    <a:pt x="325" y="302"/>
                    <a:pt x="325" y="301"/>
                  </a:cubicBezTo>
                  <a:cubicBezTo>
                    <a:pt x="325" y="300"/>
                    <a:pt x="326" y="300"/>
                    <a:pt x="326" y="300"/>
                  </a:cubicBezTo>
                  <a:cubicBezTo>
                    <a:pt x="326" y="300"/>
                    <a:pt x="326" y="300"/>
                    <a:pt x="326" y="300"/>
                  </a:cubicBezTo>
                  <a:cubicBezTo>
                    <a:pt x="326" y="300"/>
                    <a:pt x="326" y="300"/>
                    <a:pt x="326" y="300"/>
                  </a:cubicBezTo>
                  <a:cubicBezTo>
                    <a:pt x="327" y="299"/>
                    <a:pt x="327" y="299"/>
                    <a:pt x="327" y="300"/>
                  </a:cubicBezTo>
                  <a:cubicBezTo>
                    <a:pt x="327" y="300"/>
                    <a:pt x="327" y="301"/>
                    <a:pt x="327" y="301"/>
                  </a:cubicBezTo>
                  <a:cubicBezTo>
                    <a:pt x="327" y="302"/>
                    <a:pt x="327" y="302"/>
                    <a:pt x="327" y="302"/>
                  </a:cubicBezTo>
                  <a:cubicBezTo>
                    <a:pt x="328" y="303"/>
                    <a:pt x="328" y="303"/>
                    <a:pt x="328" y="303"/>
                  </a:cubicBezTo>
                  <a:cubicBezTo>
                    <a:pt x="329" y="303"/>
                    <a:pt x="330" y="303"/>
                    <a:pt x="331" y="302"/>
                  </a:cubicBezTo>
                  <a:cubicBezTo>
                    <a:pt x="332" y="302"/>
                    <a:pt x="332" y="301"/>
                    <a:pt x="332" y="300"/>
                  </a:cubicBezTo>
                  <a:cubicBezTo>
                    <a:pt x="333" y="299"/>
                    <a:pt x="335" y="300"/>
                    <a:pt x="336" y="300"/>
                  </a:cubicBezTo>
                  <a:cubicBezTo>
                    <a:pt x="337" y="300"/>
                    <a:pt x="337" y="300"/>
                    <a:pt x="337" y="299"/>
                  </a:cubicBezTo>
                  <a:cubicBezTo>
                    <a:pt x="337" y="299"/>
                    <a:pt x="337" y="298"/>
                    <a:pt x="337" y="298"/>
                  </a:cubicBezTo>
                  <a:cubicBezTo>
                    <a:pt x="337" y="297"/>
                    <a:pt x="338" y="296"/>
                    <a:pt x="339" y="295"/>
                  </a:cubicBezTo>
                  <a:cubicBezTo>
                    <a:pt x="339" y="295"/>
                    <a:pt x="339" y="295"/>
                    <a:pt x="340" y="295"/>
                  </a:cubicBezTo>
                  <a:cubicBezTo>
                    <a:pt x="340" y="296"/>
                    <a:pt x="340" y="296"/>
                    <a:pt x="339" y="297"/>
                  </a:cubicBezTo>
                  <a:cubicBezTo>
                    <a:pt x="339" y="296"/>
                    <a:pt x="338" y="298"/>
                    <a:pt x="338" y="298"/>
                  </a:cubicBezTo>
                  <a:cubicBezTo>
                    <a:pt x="338" y="298"/>
                    <a:pt x="338" y="298"/>
                    <a:pt x="339" y="298"/>
                  </a:cubicBezTo>
                  <a:cubicBezTo>
                    <a:pt x="339" y="298"/>
                    <a:pt x="340" y="298"/>
                    <a:pt x="340" y="297"/>
                  </a:cubicBezTo>
                  <a:cubicBezTo>
                    <a:pt x="340" y="296"/>
                    <a:pt x="341" y="296"/>
                    <a:pt x="341" y="295"/>
                  </a:cubicBezTo>
                  <a:cubicBezTo>
                    <a:pt x="341" y="294"/>
                    <a:pt x="341" y="293"/>
                    <a:pt x="342" y="292"/>
                  </a:cubicBezTo>
                  <a:cubicBezTo>
                    <a:pt x="342" y="292"/>
                    <a:pt x="344" y="290"/>
                    <a:pt x="345" y="292"/>
                  </a:cubicBezTo>
                  <a:cubicBezTo>
                    <a:pt x="345" y="293"/>
                    <a:pt x="344" y="293"/>
                    <a:pt x="344" y="294"/>
                  </a:cubicBezTo>
                  <a:cubicBezTo>
                    <a:pt x="343" y="294"/>
                    <a:pt x="343" y="295"/>
                    <a:pt x="343" y="296"/>
                  </a:cubicBezTo>
                  <a:cubicBezTo>
                    <a:pt x="342" y="296"/>
                    <a:pt x="343" y="296"/>
                    <a:pt x="343" y="296"/>
                  </a:cubicBezTo>
                  <a:cubicBezTo>
                    <a:pt x="344" y="296"/>
                    <a:pt x="344" y="296"/>
                    <a:pt x="345" y="295"/>
                  </a:cubicBezTo>
                  <a:cubicBezTo>
                    <a:pt x="345" y="295"/>
                    <a:pt x="345" y="295"/>
                    <a:pt x="346" y="295"/>
                  </a:cubicBezTo>
                  <a:cubicBezTo>
                    <a:pt x="346" y="294"/>
                    <a:pt x="347" y="295"/>
                    <a:pt x="348" y="296"/>
                  </a:cubicBezTo>
                  <a:cubicBezTo>
                    <a:pt x="348" y="297"/>
                    <a:pt x="350" y="298"/>
                    <a:pt x="351" y="297"/>
                  </a:cubicBezTo>
                  <a:cubicBezTo>
                    <a:pt x="351" y="297"/>
                    <a:pt x="351" y="296"/>
                    <a:pt x="352" y="295"/>
                  </a:cubicBezTo>
                  <a:cubicBezTo>
                    <a:pt x="352" y="293"/>
                    <a:pt x="353" y="294"/>
                    <a:pt x="354" y="294"/>
                  </a:cubicBezTo>
                  <a:cubicBezTo>
                    <a:pt x="355" y="293"/>
                    <a:pt x="355" y="293"/>
                    <a:pt x="355" y="292"/>
                  </a:cubicBezTo>
                  <a:cubicBezTo>
                    <a:pt x="355" y="292"/>
                    <a:pt x="355" y="292"/>
                    <a:pt x="355" y="292"/>
                  </a:cubicBezTo>
                  <a:cubicBezTo>
                    <a:pt x="355" y="291"/>
                    <a:pt x="354" y="291"/>
                    <a:pt x="355" y="290"/>
                  </a:cubicBezTo>
                  <a:cubicBezTo>
                    <a:pt x="355" y="289"/>
                    <a:pt x="356" y="289"/>
                    <a:pt x="357" y="289"/>
                  </a:cubicBezTo>
                  <a:cubicBezTo>
                    <a:pt x="357" y="289"/>
                    <a:pt x="358" y="288"/>
                    <a:pt x="359" y="287"/>
                  </a:cubicBezTo>
                  <a:cubicBezTo>
                    <a:pt x="359" y="287"/>
                    <a:pt x="359" y="285"/>
                    <a:pt x="358" y="285"/>
                  </a:cubicBezTo>
                  <a:cubicBezTo>
                    <a:pt x="357" y="285"/>
                    <a:pt x="356" y="285"/>
                    <a:pt x="355" y="285"/>
                  </a:cubicBezTo>
                  <a:cubicBezTo>
                    <a:pt x="355" y="285"/>
                    <a:pt x="355" y="284"/>
                    <a:pt x="355" y="284"/>
                  </a:cubicBezTo>
                  <a:cubicBezTo>
                    <a:pt x="355" y="284"/>
                    <a:pt x="354" y="284"/>
                    <a:pt x="354" y="284"/>
                  </a:cubicBezTo>
                  <a:cubicBezTo>
                    <a:pt x="353" y="283"/>
                    <a:pt x="353" y="283"/>
                    <a:pt x="353" y="282"/>
                  </a:cubicBezTo>
                  <a:cubicBezTo>
                    <a:pt x="353" y="281"/>
                    <a:pt x="355" y="282"/>
                    <a:pt x="355" y="282"/>
                  </a:cubicBezTo>
                  <a:cubicBezTo>
                    <a:pt x="356" y="282"/>
                    <a:pt x="356" y="282"/>
                    <a:pt x="357" y="282"/>
                  </a:cubicBezTo>
                  <a:cubicBezTo>
                    <a:pt x="357" y="282"/>
                    <a:pt x="357" y="282"/>
                    <a:pt x="357" y="282"/>
                  </a:cubicBezTo>
                  <a:cubicBezTo>
                    <a:pt x="357" y="281"/>
                    <a:pt x="358" y="281"/>
                    <a:pt x="357" y="280"/>
                  </a:cubicBezTo>
                  <a:cubicBezTo>
                    <a:pt x="357" y="280"/>
                    <a:pt x="357" y="280"/>
                    <a:pt x="356" y="280"/>
                  </a:cubicBezTo>
                  <a:cubicBezTo>
                    <a:pt x="355" y="280"/>
                    <a:pt x="353" y="279"/>
                    <a:pt x="353" y="277"/>
                  </a:cubicBezTo>
                  <a:cubicBezTo>
                    <a:pt x="354" y="276"/>
                    <a:pt x="356" y="277"/>
                    <a:pt x="357" y="276"/>
                  </a:cubicBezTo>
                  <a:cubicBezTo>
                    <a:pt x="357" y="276"/>
                    <a:pt x="358" y="276"/>
                    <a:pt x="358" y="275"/>
                  </a:cubicBezTo>
                  <a:cubicBezTo>
                    <a:pt x="358" y="274"/>
                    <a:pt x="358" y="274"/>
                    <a:pt x="359" y="273"/>
                  </a:cubicBezTo>
                  <a:cubicBezTo>
                    <a:pt x="359" y="273"/>
                    <a:pt x="360" y="273"/>
                    <a:pt x="360" y="273"/>
                  </a:cubicBezTo>
                  <a:cubicBezTo>
                    <a:pt x="361" y="272"/>
                    <a:pt x="363" y="273"/>
                    <a:pt x="365" y="273"/>
                  </a:cubicBezTo>
                  <a:cubicBezTo>
                    <a:pt x="364" y="274"/>
                    <a:pt x="364" y="274"/>
                    <a:pt x="363" y="274"/>
                  </a:cubicBezTo>
                  <a:cubicBezTo>
                    <a:pt x="363" y="276"/>
                    <a:pt x="363" y="277"/>
                    <a:pt x="363" y="278"/>
                  </a:cubicBezTo>
                  <a:cubicBezTo>
                    <a:pt x="363" y="279"/>
                    <a:pt x="364" y="280"/>
                    <a:pt x="364" y="280"/>
                  </a:cubicBezTo>
                  <a:cubicBezTo>
                    <a:pt x="365" y="280"/>
                    <a:pt x="365" y="279"/>
                    <a:pt x="365" y="279"/>
                  </a:cubicBezTo>
                  <a:cubicBezTo>
                    <a:pt x="365" y="278"/>
                    <a:pt x="366" y="277"/>
                    <a:pt x="366" y="277"/>
                  </a:cubicBezTo>
                  <a:cubicBezTo>
                    <a:pt x="366" y="277"/>
                    <a:pt x="366" y="276"/>
                    <a:pt x="366" y="276"/>
                  </a:cubicBezTo>
                  <a:cubicBezTo>
                    <a:pt x="366" y="275"/>
                    <a:pt x="367" y="275"/>
                    <a:pt x="368" y="276"/>
                  </a:cubicBezTo>
                  <a:cubicBezTo>
                    <a:pt x="368" y="277"/>
                    <a:pt x="367" y="277"/>
                    <a:pt x="367" y="278"/>
                  </a:cubicBezTo>
                  <a:cubicBezTo>
                    <a:pt x="367" y="278"/>
                    <a:pt x="367" y="279"/>
                    <a:pt x="368" y="279"/>
                  </a:cubicBezTo>
                  <a:cubicBezTo>
                    <a:pt x="369" y="279"/>
                    <a:pt x="369" y="279"/>
                    <a:pt x="370" y="278"/>
                  </a:cubicBezTo>
                  <a:cubicBezTo>
                    <a:pt x="370" y="276"/>
                    <a:pt x="372" y="277"/>
                    <a:pt x="374" y="277"/>
                  </a:cubicBezTo>
                  <a:cubicBezTo>
                    <a:pt x="374" y="277"/>
                    <a:pt x="374" y="277"/>
                    <a:pt x="374" y="277"/>
                  </a:cubicBezTo>
                  <a:cubicBezTo>
                    <a:pt x="375" y="275"/>
                    <a:pt x="376" y="275"/>
                    <a:pt x="378" y="275"/>
                  </a:cubicBezTo>
                  <a:cubicBezTo>
                    <a:pt x="379" y="274"/>
                    <a:pt x="379" y="274"/>
                    <a:pt x="381" y="275"/>
                  </a:cubicBezTo>
                  <a:cubicBezTo>
                    <a:pt x="381" y="275"/>
                    <a:pt x="381" y="275"/>
                    <a:pt x="381" y="275"/>
                  </a:cubicBezTo>
                  <a:cubicBezTo>
                    <a:pt x="380" y="275"/>
                    <a:pt x="379" y="276"/>
                    <a:pt x="379" y="276"/>
                  </a:cubicBezTo>
                  <a:cubicBezTo>
                    <a:pt x="378" y="276"/>
                    <a:pt x="378" y="276"/>
                    <a:pt x="377" y="276"/>
                  </a:cubicBezTo>
                  <a:cubicBezTo>
                    <a:pt x="377" y="277"/>
                    <a:pt x="376" y="277"/>
                    <a:pt x="375" y="278"/>
                  </a:cubicBezTo>
                  <a:cubicBezTo>
                    <a:pt x="375" y="278"/>
                    <a:pt x="375" y="278"/>
                    <a:pt x="375" y="279"/>
                  </a:cubicBezTo>
                  <a:cubicBezTo>
                    <a:pt x="375" y="279"/>
                    <a:pt x="375" y="279"/>
                    <a:pt x="375" y="279"/>
                  </a:cubicBezTo>
                  <a:cubicBezTo>
                    <a:pt x="375" y="279"/>
                    <a:pt x="376" y="279"/>
                    <a:pt x="377" y="279"/>
                  </a:cubicBezTo>
                  <a:cubicBezTo>
                    <a:pt x="378" y="279"/>
                    <a:pt x="379" y="279"/>
                    <a:pt x="380" y="280"/>
                  </a:cubicBezTo>
                  <a:cubicBezTo>
                    <a:pt x="380" y="281"/>
                    <a:pt x="380" y="282"/>
                    <a:pt x="380" y="282"/>
                  </a:cubicBezTo>
                  <a:cubicBezTo>
                    <a:pt x="379" y="282"/>
                    <a:pt x="378" y="282"/>
                    <a:pt x="377" y="282"/>
                  </a:cubicBezTo>
                  <a:cubicBezTo>
                    <a:pt x="377" y="281"/>
                    <a:pt x="376" y="281"/>
                    <a:pt x="376" y="281"/>
                  </a:cubicBezTo>
                  <a:cubicBezTo>
                    <a:pt x="375" y="281"/>
                    <a:pt x="374" y="282"/>
                    <a:pt x="373" y="283"/>
                  </a:cubicBezTo>
                  <a:cubicBezTo>
                    <a:pt x="373" y="284"/>
                    <a:pt x="375" y="284"/>
                    <a:pt x="375" y="284"/>
                  </a:cubicBezTo>
                  <a:cubicBezTo>
                    <a:pt x="376" y="284"/>
                    <a:pt x="376" y="284"/>
                    <a:pt x="376" y="284"/>
                  </a:cubicBezTo>
                  <a:cubicBezTo>
                    <a:pt x="376" y="284"/>
                    <a:pt x="377" y="284"/>
                    <a:pt x="377" y="283"/>
                  </a:cubicBezTo>
                  <a:cubicBezTo>
                    <a:pt x="377" y="283"/>
                    <a:pt x="378" y="283"/>
                    <a:pt x="378" y="284"/>
                  </a:cubicBezTo>
                  <a:cubicBezTo>
                    <a:pt x="378" y="284"/>
                    <a:pt x="377" y="284"/>
                    <a:pt x="377" y="285"/>
                  </a:cubicBezTo>
                  <a:cubicBezTo>
                    <a:pt x="376" y="285"/>
                    <a:pt x="378" y="286"/>
                    <a:pt x="378" y="286"/>
                  </a:cubicBezTo>
                  <a:cubicBezTo>
                    <a:pt x="379" y="286"/>
                    <a:pt x="379" y="286"/>
                    <a:pt x="380" y="286"/>
                  </a:cubicBezTo>
                  <a:cubicBezTo>
                    <a:pt x="381" y="287"/>
                    <a:pt x="380" y="289"/>
                    <a:pt x="379" y="289"/>
                  </a:cubicBezTo>
                  <a:cubicBezTo>
                    <a:pt x="378" y="289"/>
                    <a:pt x="377" y="289"/>
                    <a:pt x="377" y="290"/>
                  </a:cubicBezTo>
                  <a:cubicBezTo>
                    <a:pt x="377" y="290"/>
                    <a:pt x="377" y="291"/>
                    <a:pt x="378" y="291"/>
                  </a:cubicBezTo>
                  <a:cubicBezTo>
                    <a:pt x="379" y="291"/>
                    <a:pt x="380" y="290"/>
                    <a:pt x="381" y="289"/>
                  </a:cubicBezTo>
                  <a:cubicBezTo>
                    <a:pt x="382" y="291"/>
                    <a:pt x="385" y="291"/>
                    <a:pt x="386" y="291"/>
                  </a:cubicBezTo>
                  <a:cubicBezTo>
                    <a:pt x="387" y="291"/>
                    <a:pt x="387" y="291"/>
                    <a:pt x="388" y="291"/>
                  </a:cubicBezTo>
                  <a:cubicBezTo>
                    <a:pt x="389" y="291"/>
                    <a:pt x="389" y="291"/>
                    <a:pt x="389" y="292"/>
                  </a:cubicBezTo>
                  <a:cubicBezTo>
                    <a:pt x="389" y="292"/>
                    <a:pt x="389" y="293"/>
                    <a:pt x="389" y="294"/>
                  </a:cubicBezTo>
                  <a:cubicBezTo>
                    <a:pt x="389" y="294"/>
                    <a:pt x="389" y="294"/>
                    <a:pt x="389" y="295"/>
                  </a:cubicBezTo>
                  <a:cubicBezTo>
                    <a:pt x="390" y="296"/>
                    <a:pt x="392" y="297"/>
                    <a:pt x="392" y="295"/>
                  </a:cubicBezTo>
                  <a:cubicBezTo>
                    <a:pt x="393" y="294"/>
                    <a:pt x="393" y="294"/>
                    <a:pt x="393" y="293"/>
                  </a:cubicBezTo>
                  <a:cubicBezTo>
                    <a:pt x="393" y="293"/>
                    <a:pt x="393" y="293"/>
                    <a:pt x="394" y="293"/>
                  </a:cubicBezTo>
                  <a:cubicBezTo>
                    <a:pt x="394" y="293"/>
                    <a:pt x="395" y="294"/>
                    <a:pt x="395" y="294"/>
                  </a:cubicBezTo>
                  <a:cubicBezTo>
                    <a:pt x="395" y="295"/>
                    <a:pt x="395" y="295"/>
                    <a:pt x="394" y="295"/>
                  </a:cubicBezTo>
                  <a:cubicBezTo>
                    <a:pt x="394" y="295"/>
                    <a:pt x="394" y="296"/>
                    <a:pt x="393" y="296"/>
                  </a:cubicBezTo>
                  <a:cubicBezTo>
                    <a:pt x="393" y="296"/>
                    <a:pt x="393" y="297"/>
                    <a:pt x="393" y="297"/>
                  </a:cubicBezTo>
                  <a:cubicBezTo>
                    <a:pt x="393" y="297"/>
                    <a:pt x="393" y="297"/>
                    <a:pt x="393" y="297"/>
                  </a:cubicBezTo>
                  <a:cubicBezTo>
                    <a:pt x="393" y="298"/>
                    <a:pt x="393" y="299"/>
                    <a:pt x="393" y="299"/>
                  </a:cubicBezTo>
                  <a:cubicBezTo>
                    <a:pt x="393" y="299"/>
                    <a:pt x="393" y="300"/>
                    <a:pt x="393" y="300"/>
                  </a:cubicBezTo>
                  <a:cubicBezTo>
                    <a:pt x="393" y="300"/>
                    <a:pt x="393" y="300"/>
                    <a:pt x="394" y="300"/>
                  </a:cubicBezTo>
                  <a:cubicBezTo>
                    <a:pt x="395" y="300"/>
                    <a:pt x="394" y="301"/>
                    <a:pt x="393" y="301"/>
                  </a:cubicBezTo>
                  <a:cubicBezTo>
                    <a:pt x="393" y="301"/>
                    <a:pt x="393" y="302"/>
                    <a:pt x="392" y="302"/>
                  </a:cubicBezTo>
                  <a:cubicBezTo>
                    <a:pt x="392" y="302"/>
                    <a:pt x="392" y="302"/>
                    <a:pt x="392" y="302"/>
                  </a:cubicBezTo>
                  <a:cubicBezTo>
                    <a:pt x="393" y="303"/>
                    <a:pt x="394" y="303"/>
                    <a:pt x="395" y="303"/>
                  </a:cubicBezTo>
                  <a:cubicBezTo>
                    <a:pt x="396" y="302"/>
                    <a:pt x="397" y="303"/>
                    <a:pt x="398" y="302"/>
                  </a:cubicBezTo>
                  <a:cubicBezTo>
                    <a:pt x="399" y="302"/>
                    <a:pt x="400" y="302"/>
                    <a:pt x="401" y="302"/>
                  </a:cubicBezTo>
                  <a:cubicBezTo>
                    <a:pt x="403" y="302"/>
                    <a:pt x="404" y="302"/>
                    <a:pt x="406" y="302"/>
                  </a:cubicBezTo>
                  <a:cubicBezTo>
                    <a:pt x="407" y="302"/>
                    <a:pt x="408" y="302"/>
                    <a:pt x="408" y="303"/>
                  </a:cubicBezTo>
                  <a:cubicBezTo>
                    <a:pt x="409" y="304"/>
                    <a:pt x="409" y="304"/>
                    <a:pt x="410" y="304"/>
                  </a:cubicBezTo>
                  <a:cubicBezTo>
                    <a:pt x="412" y="304"/>
                    <a:pt x="412" y="306"/>
                    <a:pt x="414" y="307"/>
                  </a:cubicBezTo>
                  <a:cubicBezTo>
                    <a:pt x="414" y="307"/>
                    <a:pt x="414" y="308"/>
                    <a:pt x="415" y="308"/>
                  </a:cubicBezTo>
                  <a:cubicBezTo>
                    <a:pt x="415" y="308"/>
                    <a:pt x="415" y="307"/>
                    <a:pt x="416" y="307"/>
                  </a:cubicBezTo>
                  <a:cubicBezTo>
                    <a:pt x="416" y="306"/>
                    <a:pt x="417" y="306"/>
                    <a:pt x="418" y="306"/>
                  </a:cubicBezTo>
                  <a:cubicBezTo>
                    <a:pt x="418" y="305"/>
                    <a:pt x="419" y="305"/>
                    <a:pt x="419" y="306"/>
                  </a:cubicBezTo>
                  <a:cubicBezTo>
                    <a:pt x="420" y="307"/>
                    <a:pt x="419" y="308"/>
                    <a:pt x="419" y="309"/>
                  </a:cubicBezTo>
                  <a:cubicBezTo>
                    <a:pt x="418" y="309"/>
                    <a:pt x="418" y="309"/>
                    <a:pt x="418" y="309"/>
                  </a:cubicBezTo>
                  <a:cubicBezTo>
                    <a:pt x="418" y="309"/>
                    <a:pt x="417" y="309"/>
                    <a:pt x="417" y="309"/>
                  </a:cubicBezTo>
                  <a:cubicBezTo>
                    <a:pt x="417" y="310"/>
                    <a:pt x="416" y="310"/>
                    <a:pt x="416" y="311"/>
                  </a:cubicBezTo>
                  <a:cubicBezTo>
                    <a:pt x="417" y="311"/>
                    <a:pt x="417" y="311"/>
                    <a:pt x="418" y="311"/>
                  </a:cubicBezTo>
                  <a:cubicBezTo>
                    <a:pt x="418" y="311"/>
                    <a:pt x="419" y="311"/>
                    <a:pt x="420" y="311"/>
                  </a:cubicBezTo>
                  <a:cubicBezTo>
                    <a:pt x="420" y="311"/>
                    <a:pt x="420" y="311"/>
                    <a:pt x="420" y="311"/>
                  </a:cubicBezTo>
                  <a:cubicBezTo>
                    <a:pt x="421" y="312"/>
                    <a:pt x="422" y="313"/>
                    <a:pt x="423" y="314"/>
                  </a:cubicBezTo>
                  <a:cubicBezTo>
                    <a:pt x="423" y="314"/>
                    <a:pt x="424" y="314"/>
                    <a:pt x="424" y="314"/>
                  </a:cubicBezTo>
                  <a:cubicBezTo>
                    <a:pt x="426" y="314"/>
                    <a:pt x="427" y="314"/>
                    <a:pt x="428" y="314"/>
                  </a:cubicBezTo>
                  <a:cubicBezTo>
                    <a:pt x="428" y="314"/>
                    <a:pt x="429" y="313"/>
                    <a:pt x="429" y="313"/>
                  </a:cubicBezTo>
                  <a:cubicBezTo>
                    <a:pt x="430" y="312"/>
                    <a:pt x="430" y="313"/>
                    <a:pt x="431" y="313"/>
                  </a:cubicBezTo>
                  <a:cubicBezTo>
                    <a:pt x="431" y="313"/>
                    <a:pt x="431" y="313"/>
                    <a:pt x="432" y="313"/>
                  </a:cubicBezTo>
                  <a:cubicBezTo>
                    <a:pt x="432" y="311"/>
                    <a:pt x="433" y="311"/>
                    <a:pt x="434" y="310"/>
                  </a:cubicBezTo>
                  <a:cubicBezTo>
                    <a:pt x="435" y="310"/>
                    <a:pt x="436" y="310"/>
                    <a:pt x="436" y="311"/>
                  </a:cubicBezTo>
                  <a:cubicBezTo>
                    <a:pt x="437" y="312"/>
                    <a:pt x="435" y="312"/>
                    <a:pt x="435" y="312"/>
                  </a:cubicBezTo>
                  <a:cubicBezTo>
                    <a:pt x="434" y="312"/>
                    <a:pt x="434" y="313"/>
                    <a:pt x="434" y="314"/>
                  </a:cubicBezTo>
                  <a:cubicBezTo>
                    <a:pt x="434" y="315"/>
                    <a:pt x="434" y="315"/>
                    <a:pt x="434" y="316"/>
                  </a:cubicBezTo>
                  <a:cubicBezTo>
                    <a:pt x="434" y="316"/>
                    <a:pt x="434" y="318"/>
                    <a:pt x="434" y="318"/>
                  </a:cubicBezTo>
                  <a:cubicBezTo>
                    <a:pt x="432" y="319"/>
                    <a:pt x="431" y="319"/>
                    <a:pt x="430" y="319"/>
                  </a:cubicBezTo>
                  <a:cubicBezTo>
                    <a:pt x="429" y="318"/>
                    <a:pt x="429" y="319"/>
                    <a:pt x="429" y="319"/>
                  </a:cubicBezTo>
                  <a:cubicBezTo>
                    <a:pt x="430" y="319"/>
                    <a:pt x="430" y="319"/>
                    <a:pt x="430" y="320"/>
                  </a:cubicBezTo>
                  <a:cubicBezTo>
                    <a:pt x="431" y="320"/>
                    <a:pt x="432" y="321"/>
                    <a:pt x="432" y="322"/>
                  </a:cubicBezTo>
                  <a:cubicBezTo>
                    <a:pt x="432" y="323"/>
                    <a:pt x="433" y="323"/>
                    <a:pt x="434" y="323"/>
                  </a:cubicBezTo>
                  <a:cubicBezTo>
                    <a:pt x="434" y="323"/>
                    <a:pt x="437" y="322"/>
                    <a:pt x="436" y="324"/>
                  </a:cubicBezTo>
                  <a:cubicBezTo>
                    <a:pt x="436" y="324"/>
                    <a:pt x="436" y="324"/>
                    <a:pt x="436" y="325"/>
                  </a:cubicBezTo>
                  <a:cubicBezTo>
                    <a:pt x="436" y="325"/>
                    <a:pt x="435" y="326"/>
                    <a:pt x="436" y="326"/>
                  </a:cubicBezTo>
                  <a:cubicBezTo>
                    <a:pt x="436" y="326"/>
                    <a:pt x="436" y="327"/>
                    <a:pt x="436" y="327"/>
                  </a:cubicBezTo>
                  <a:cubicBezTo>
                    <a:pt x="437" y="327"/>
                    <a:pt x="438" y="328"/>
                    <a:pt x="438" y="328"/>
                  </a:cubicBezTo>
                  <a:cubicBezTo>
                    <a:pt x="439" y="328"/>
                    <a:pt x="439" y="329"/>
                    <a:pt x="440" y="328"/>
                  </a:cubicBezTo>
                  <a:cubicBezTo>
                    <a:pt x="440" y="328"/>
                    <a:pt x="441" y="328"/>
                    <a:pt x="441" y="328"/>
                  </a:cubicBezTo>
                  <a:cubicBezTo>
                    <a:pt x="441" y="327"/>
                    <a:pt x="441" y="327"/>
                    <a:pt x="441" y="326"/>
                  </a:cubicBezTo>
                  <a:cubicBezTo>
                    <a:pt x="441" y="325"/>
                    <a:pt x="441" y="323"/>
                    <a:pt x="442" y="323"/>
                  </a:cubicBezTo>
                  <a:cubicBezTo>
                    <a:pt x="443" y="322"/>
                    <a:pt x="443" y="321"/>
                    <a:pt x="444" y="323"/>
                  </a:cubicBezTo>
                  <a:cubicBezTo>
                    <a:pt x="444" y="323"/>
                    <a:pt x="444" y="324"/>
                    <a:pt x="444" y="325"/>
                  </a:cubicBezTo>
                  <a:cubicBezTo>
                    <a:pt x="444" y="325"/>
                    <a:pt x="444" y="326"/>
                    <a:pt x="444" y="327"/>
                  </a:cubicBezTo>
                  <a:cubicBezTo>
                    <a:pt x="443" y="327"/>
                    <a:pt x="444" y="328"/>
                    <a:pt x="444" y="328"/>
                  </a:cubicBezTo>
                  <a:cubicBezTo>
                    <a:pt x="444" y="329"/>
                    <a:pt x="441" y="330"/>
                    <a:pt x="441" y="331"/>
                  </a:cubicBezTo>
                  <a:cubicBezTo>
                    <a:pt x="441" y="331"/>
                    <a:pt x="441" y="332"/>
                    <a:pt x="442" y="332"/>
                  </a:cubicBezTo>
                  <a:cubicBezTo>
                    <a:pt x="442" y="333"/>
                    <a:pt x="443" y="333"/>
                    <a:pt x="443" y="333"/>
                  </a:cubicBezTo>
                  <a:cubicBezTo>
                    <a:pt x="443" y="333"/>
                    <a:pt x="443" y="334"/>
                    <a:pt x="443" y="335"/>
                  </a:cubicBezTo>
                  <a:cubicBezTo>
                    <a:pt x="443" y="335"/>
                    <a:pt x="443" y="336"/>
                    <a:pt x="443" y="337"/>
                  </a:cubicBezTo>
                  <a:cubicBezTo>
                    <a:pt x="443" y="337"/>
                    <a:pt x="443" y="338"/>
                    <a:pt x="444" y="338"/>
                  </a:cubicBezTo>
                  <a:cubicBezTo>
                    <a:pt x="446" y="339"/>
                    <a:pt x="445" y="339"/>
                    <a:pt x="446" y="340"/>
                  </a:cubicBezTo>
                  <a:cubicBezTo>
                    <a:pt x="446" y="341"/>
                    <a:pt x="446" y="341"/>
                    <a:pt x="447" y="341"/>
                  </a:cubicBezTo>
                  <a:cubicBezTo>
                    <a:pt x="447" y="342"/>
                    <a:pt x="447" y="343"/>
                    <a:pt x="447" y="344"/>
                  </a:cubicBezTo>
                  <a:close/>
                  <a:moveTo>
                    <a:pt x="478" y="416"/>
                  </a:moveTo>
                  <a:cubicBezTo>
                    <a:pt x="477" y="415"/>
                    <a:pt x="478" y="413"/>
                    <a:pt x="480" y="412"/>
                  </a:cubicBezTo>
                  <a:cubicBezTo>
                    <a:pt x="480" y="412"/>
                    <a:pt x="480" y="412"/>
                    <a:pt x="481" y="412"/>
                  </a:cubicBezTo>
                  <a:cubicBezTo>
                    <a:pt x="481" y="411"/>
                    <a:pt x="481" y="410"/>
                    <a:pt x="480" y="411"/>
                  </a:cubicBezTo>
                  <a:cubicBezTo>
                    <a:pt x="480" y="411"/>
                    <a:pt x="480" y="411"/>
                    <a:pt x="479" y="411"/>
                  </a:cubicBezTo>
                  <a:cubicBezTo>
                    <a:pt x="479" y="411"/>
                    <a:pt x="479" y="411"/>
                    <a:pt x="479" y="411"/>
                  </a:cubicBezTo>
                  <a:cubicBezTo>
                    <a:pt x="479" y="410"/>
                    <a:pt x="481" y="409"/>
                    <a:pt x="480" y="407"/>
                  </a:cubicBezTo>
                  <a:cubicBezTo>
                    <a:pt x="479" y="407"/>
                    <a:pt x="479" y="406"/>
                    <a:pt x="478" y="406"/>
                  </a:cubicBezTo>
                  <a:cubicBezTo>
                    <a:pt x="477" y="406"/>
                    <a:pt x="477" y="404"/>
                    <a:pt x="477" y="403"/>
                  </a:cubicBezTo>
                  <a:cubicBezTo>
                    <a:pt x="478" y="403"/>
                    <a:pt x="480" y="403"/>
                    <a:pt x="479" y="402"/>
                  </a:cubicBezTo>
                  <a:cubicBezTo>
                    <a:pt x="479" y="401"/>
                    <a:pt x="479" y="401"/>
                    <a:pt x="478" y="401"/>
                  </a:cubicBezTo>
                  <a:cubicBezTo>
                    <a:pt x="477" y="400"/>
                    <a:pt x="478" y="400"/>
                    <a:pt x="478" y="400"/>
                  </a:cubicBezTo>
                  <a:cubicBezTo>
                    <a:pt x="479" y="399"/>
                    <a:pt x="479" y="399"/>
                    <a:pt x="479" y="398"/>
                  </a:cubicBezTo>
                  <a:cubicBezTo>
                    <a:pt x="478" y="397"/>
                    <a:pt x="477" y="397"/>
                    <a:pt x="476" y="396"/>
                  </a:cubicBezTo>
                  <a:cubicBezTo>
                    <a:pt x="475" y="396"/>
                    <a:pt x="475" y="394"/>
                    <a:pt x="475" y="393"/>
                  </a:cubicBezTo>
                  <a:cubicBezTo>
                    <a:pt x="475" y="391"/>
                    <a:pt x="474" y="391"/>
                    <a:pt x="472" y="390"/>
                  </a:cubicBezTo>
                  <a:cubicBezTo>
                    <a:pt x="472" y="390"/>
                    <a:pt x="471" y="391"/>
                    <a:pt x="472" y="391"/>
                  </a:cubicBezTo>
                  <a:cubicBezTo>
                    <a:pt x="472" y="391"/>
                    <a:pt x="472" y="392"/>
                    <a:pt x="472" y="392"/>
                  </a:cubicBezTo>
                  <a:cubicBezTo>
                    <a:pt x="473" y="392"/>
                    <a:pt x="473" y="392"/>
                    <a:pt x="473" y="393"/>
                  </a:cubicBezTo>
                  <a:cubicBezTo>
                    <a:pt x="473" y="393"/>
                    <a:pt x="473" y="393"/>
                    <a:pt x="474" y="393"/>
                  </a:cubicBezTo>
                  <a:cubicBezTo>
                    <a:pt x="474" y="393"/>
                    <a:pt x="474" y="394"/>
                    <a:pt x="474" y="394"/>
                  </a:cubicBezTo>
                  <a:cubicBezTo>
                    <a:pt x="474" y="394"/>
                    <a:pt x="474" y="394"/>
                    <a:pt x="474" y="394"/>
                  </a:cubicBezTo>
                  <a:cubicBezTo>
                    <a:pt x="473" y="394"/>
                    <a:pt x="473" y="394"/>
                    <a:pt x="473" y="395"/>
                  </a:cubicBezTo>
                  <a:cubicBezTo>
                    <a:pt x="473" y="396"/>
                    <a:pt x="473" y="397"/>
                    <a:pt x="473" y="398"/>
                  </a:cubicBezTo>
                  <a:cubicBezTo>
                    <a:pt x="474" y="400"/>
                    <a:pt x="473" y="400"/>
                    <a:pt x="472" y="401"/>
                  </a:cubicBezTo>
                  <a:cubicBezTo>
                    <a:pt x="471" y="402"/>
                    <a:pt x="472" y="402"/>
                    <a:pt x="472" y="402"/>
                  </a:cubicBezTo>
                  <a:cubicBezTo>
                    <a:pt x="472" y="402"/>
                    <a:pt x="473" y="402"/>
                    <a:pt x="473" y="402"/>
                  </a:cubicBezTo>
                  <a:cubicBezTo>
                    <a:pt x="473" y="402"/>
                    <a:pt x="473" y="402"/>
                    <a:pt x="473" y="402"/>
                  </a:cubicBezTo>
                  <a:cubicBezTo>
                    <a:pt x="474" y="401"/>
                    <a:pt x="474" y="401"/>
                    <a:pt x="474" y="402"/>
                  </a:cubicBezTo>
                  <a:cubicBezTo>
                    <a:pt x="474" y="403"/>
                    <a:pt x="475" y="404"/>
                    <a:pt x="474" y="405"/>
                  </a:cubicBezTo>
                  <a:cubicBezTo>
                    <a:pt x="473" y="405"/>
                    <a:pt x="473" y="405"/>
                    <a:pt x="473" y="406"/>
                  </a:cubicBezTo>
                  <a:cubicBezTo>
                    <a:pt x="473" y="407"/>
                    <a:pt x="471" y="407"/>
                    <a:pt x="471" y="408"/>
                  </a:cubicBezTo>
                  <a:cubicBezTo>
                    <a:pt x="471" y="408"/>
                    <a:pt x="471" y="409"/>
                    <a:pt x="471" y="409"/>
                  </a:cubicBezTo>
                  <a:cubicBezTo>
                    <a:pt x="472" y="409"/>
                    <a:pt x="472" y="409"/>
                    <a:pt x="473" y="409"/>
                  </a:cubicBezTo>
                  <a:cubicBezTo>
                    <a:pt x="473" y="409"/>
                    <a:pt x="473" y="409"/>
                    <a:pt x="473" y="409"/>
                  </a:cubicBezTo>
                  <a:cubicBezTo>
                    <a:pt x="474" y="409"/>
                    <a:pt x="474" y="409"/>
                    <a:pt x="474" y="409"/>
                  </a:cubicBezTo>
                  <a:cubicBezTo>
                    <a:pt x="474" y="408"/>
                    <a:pt x="474" y="408"/>
                    <a:pt x="474" y="408"/>
                  </a:cubicBezTo>
                  <a:cubicBezTo>
                    <a:pt x="476" y="408"/>
                    <a:pt x="476" y="409"/>
                    <a:pt x="476" y="410"/>
                  </a:cubicBezTo>
                  <a:cubicBezTo>
                    <a:pt x="475" y="411"/>
                    <a:pt x="475" y="411"/>
                    <a:pt x="475" y="411"/>
                  </a:cubicBezTo>
                  <a:cubicBezTo>
                    <a:pt x="475" y="411"/>
                    <a:pt x="475" y="412"/>
                    <a:pt x="475" y="412"/>
                  </a:cubicBezTo>
                  <a:cubicBezTo>
                    <a:pt x="476" y="413"/>
                    <a:pt x="474" y="414"/>
                    <a:pt x="475" y="415"/>
                  </a:cubicBezTo>
                  <a:cubicBezTo>
                    <a:pt x="475" y="416"/>
                    <a:pt x="477" y="416"/>
                    <a:pt x="477" y="417"/>
                  </a:cubicBezTo>
                  <a:cubicBezTo>
                    <a:pt x="477" y="418"/>
                    <a:pt x="478" y="420"/>
                    <a:pt x="479" y="418"/>
                  </a:cubicBezTo>
                  <a:cubicBezTo>
                    <a:pt x="479" y="418"/>
                    <a:pt x="479" y="416"/>
                    <a:pt x="478" y="416"/>
                  </a:cubicBezTo>
                  <a:close/>
                  <a:moveTo>
                    <a:pt x="371" y="280"/>
                  </a:moveTo>
                  <a:cubicBezTo>
                    <a:pt x="371" y="280"/>
                    <a:pt x="371" y="280"/>
                    <a:pt x="371" y="279"/>
                  </a:cubicBezTo>
                  <a:cubicBezTo>
                    <a:pt x="371" y="279"/>
                    <a:pt x="371" y="279"/>
                    <a:pt x="371" y="279"/>
                  </a:cubicBezTo>
                  <a:cubicBezTo>
                    <a:pt x="371" y="279"/>
                    <a:pt x="371" y="279"/>
                    <a:pt x="371" y="279"/>
                  </a:cubicBezTo>
                  <a:cubicBezTo>
                    <a:pt x="370" y="279"/>
                    <a:pt x="370" y="280"/>
                    <a:pt x="370" y="280"/>
                  </a:cubicBezTo>
                  <a:cubicBezTo>
                    <a:pt x="370" y="280"/>
                    <a:pt x="372" y="280"/>
                    <a:pt x="371" y="280"/>
                  </a:cubicBezTo>
                  <a:close/>
                  <a:moveTo>
                    <a:pt x="374" y="291"/>
                  </a:moveTo>
                  <a:cubicBezTo>
                    <a:pt x="374" y="290"/>
                    <a:pt x="374" y="290"/>
                    <a:pt x="373" y="290"/>
                  </a:cubicBezTo>
                  <a:cubicBezTo>
                    <a:pt x="373" y="290"/>
                    <a:pt x="373" y="290"/>
                    <a:pt x="373" y="289"/>
                  </a:cubicBezTo>
                  <a:cubicBezTo>
                    <a:pt x="372" y="289"/>
                    <a:pt x="372" y="289"/>
                    <a:pt x="372" y="289"/>
                  </a:cubicBezTo>
                  <a:cubicBezTo>
                    <a:pt x="372" y="289"/>
                    <a:pt x="372" y="289"/>
                    <a:pt x="372" y="289"/>
                  </a:cubicBezTo>
                  <a:cubicBezTo>
                    <a:pt x="372" y="289"/>
                    <a:pt x="372" y="289"/>
                    <a:pt x="372" y="289"/>
                  </a:cubicBezTo>
                  <a:cubicBezTo>
                    <a:pt x="372" y="289"/>
                    <a:pt x="372" y="289"/>
                    <a:pt x="372" y="288"/>
                  </a:cubicBezTo>
                  <a:cubicBezTo>
                    <a:pt x="372" y="288"/>
                    <a:pt x="372" y="288"/>
                    <a:pt x="372" y="288"/>
                  </a:cubicBezTo>
                  <a:cubicBezTo>
                    <a:pt x="371" y="288"/>
                    <a:pt x="370" y="288"/>
                    <a:pt x="370" y="289"/>
                  </a:cubicBezTo>
                  <a:cubicBezTo>
                    <a:pt x="370" y="289"/>
                    <a:pt x="370" y="290"/>
                    <a:pt x="370" y="290"/>
                  </a:cubicBezTo>
                  <a:cubicBezTo>
                    <a:pt x="370" y="290"/>
                    <a:pt x="370" y="291"/>
                    <a:pt x="370" y="291"/>
                  </a:cubicBezTo>
                  <a:cubicBezTo>
                    <a:pt x="371" y="292"/>
                    <a:pt x="372" y="292"/>
                    <a:pt x="372" y="292"/>
                  </a:cubicBezTo>
                  <a:cubicBezTo>
                    <a:pt x="373" y="292"/>
                    <a:pt x="374" y="291"/>
                    <a:pt x="374" y="291"/>
                  </a:cubicBezTo>
                  <a:close/>
                  <a:moveTo>
                    <a:pt x="390" y="302"/>
                  </a:moveTo>
                  <a:cubicBezTo>
                    <a:pt x="389" y="302"/>
                    <a:pt x="389" y="303"/>
                    <a:pt x="388" y="303"/>
                  </a:cubicBezTo>
                  <a:cubicBezTo>
                    <a:pt x="388" y="303"/>
                    <a:pt x="388" y="303"/>
                    <a:pt x="388" y="303"/>
                  </a:cubicBezTo>
                  <a:cubicBezTo>
                    <a:pt x="388" y="303"/>
                    <a:pt x="388" y="303"/>
                    <a:pt x="388" y="303"/>
                  </a:cubicBezTo>
                  <a:cubicBezTo>
                    <a:pt x="388" y="303"/>
                    <a:pt x="388" y="303"/>
                    <a:pt x="387" y="304"/>
                  </a:cubicBezTo>
                  <a:cubicBezTo>
                    <a:pt x="387" y="304"/>
                    <a:pt x="387" y="304"/>
                    <a:pt x="387" y="304"/>
                  </a:cubicBezTo>
                  <a:cubicBezTo>
                    <a:pt x="387" y="304"/>
                    <a:pt x="387" y="304"/>
                    <a:pt x="387" y="304"/>
                  </a:cubicBezTo>
                  <a:cubicBezTo>
                    <a:pt x="387" y="304"/>
                    <a:pt x="387" y="304"/>
                    <a:pt x="387" y="304"/>
                  </a:cubicBezTo>
                  <a:cubicBezTo>
                    <a:pt x="387" y="305"/>
                    <a:pt x="387" y="305"/>
                    <a:pt x="388" y="305"/>
                  </a:cubicBezTo>
                  <a:cubicBezTo>
                    <a:pt x="388" y="305"/>
                    <a:pt x="388" y="305"/>
                    <a:pt x="389" y="305"/>
                  </a:cubicBezTo>
                  <a:cubicBezTo>
                    <a:pt x="389" y="305"/>
                    <a:pt x="389" y="304"/>
                    <a:pt x="389" y="304"/>
                  </a:cubicBezTo>
                  <a:cubicBezTo>
                    <a:pt x="389" y="304"/>
                    <a:pt x="390" y="303"/>
                    <a:pt x="390" y="303"/>
                  </a:cubicBezTo>
                  <a:cubicBezTo>
                    <a:pt x="390" y="303"/>
                    <a:pt x="391" y="302"/>
                    <a:pt x="390" y="302"/>
                  </a:cubicBezTo>
                  <a:close/>
                  <a:moveTo>
                    <a:pt x="300" y="328"/>
                  </a:moveTo>
                  <a:cubicBezTo>
                    <a:pt x="298" y="328"/>
                    <a:pt x="296" y="328"/>
                    <a:pt x="296" y="330"/>
                  </a:cubicBezTo>
                  <a:cubicBezTo>
                    <a:pt x="296" y="331"/>
                    <a:pt x="296" y="331"/>
                    <a:pt x="295" y="331"/>
                  </a:cubicBezTo>
                  <a:cubicBezTo>
                    <a:pt x="294" y="331"/>
                    <a:pt x="294" y="331"/>
                    <a:pt x="294" y="331"/>
                  </a:cubicBezTo>
                  <a:cubicBezTo>
                    <a:pt x="294" y="330"/>
                    <a:pt x="295" y="330"/>
                    <a:pt x="295" y="329"/>
                  </a:cubicBezTo>
                  <a:cubicBezTo>
                    <a:pt x="295" y="329"/>
                    <a:pt x="295" y="328"/>
                    <a:pt x="294" y="327"/>
                  </a:cubicBezTo>
                  <a:cubicBezTo>
                    <a:pt x="294" y="327"/>
                    <a:pt x="293" y="326"/>
                    <a:pt x="293" y="327"/>
                  </a:cubicBezTo>
                  <a:cubicBezTo>
                    <a:pt x="292" y="327"/>
                    <a:pt x="291" y="327"/>
                    <a:pt x="291" y="328"/>
                  </a:cubicBezTo>
                  <a:cubicBezTo>
                    <a:pt x="291" y="328"/>
                    <a:pt x="291" y="328"/>
                    <a:pt x="291" y="328"/>
                  </a:cubicBezTo>
                  <a:cubicBezTo>
                    <a:pt x="292" y="329"/>
                    <a:pt x="292" y="331"/>
                    <a:pt x="291" y="331"/>
                  </a:cubicBezTo>
                  <a:cubicBezTo>
                    <a:pt x="290" y="331"/>
                    <a:pt x="289" y="332"/>
                    <a:pt x="289" y="332"/>
                  </a:cubicBezTo>
                  <a:cubicBezTo>
                    <a:pt x="289" y="332"/>
                    <a:pt x="289" y="332"/>
                    <a:pt x="289" y="332"/>
                  </a:cubicBezTo>
                  <a:cubicBezTo>
                    <a:pt x="289" y="332"/>
                    <a:pt x="288" y="332"/>
                    <a:pt x="288" y="332"/>
                  </a:cubicBezTo>
                  <a:cubicBezTo>
                    <a:pt x="288" y="331"/>
                    <a:pt x="288" y="330"/>
                    <a:pt x="288" y="329"/>
                  </a:cubicBezTo>
                  <a:cubicBezTo>
                    <a:pt x="288" y="328"/>
                    <a:pt x="287" y="327"/>
                    <a:pt x="286" y="327"/>
                  </a:cubicBezTo>
                  <a:cubicBezTo>
                    <a:pt x="285" y="327"/>
                    <a:pt x="284" y="329"/>
                    <a:pt x="284" y="330"/>
                  </a:cubicBezTo>
                  <a:cubicBezTo>
                    <a:pt x="284" y="330"/>
                    <a:pt x="285" y="330"/>
                    <a:pt x="285" y="330"/>
                  </a:cubicBezTo>
                  <a:cubicBezTo>
                    <a:pt x="286" y="331"/>
                    <a:pt x="286" y="331"/>
                    <a:pt x="287" y="332"/>
                  </a:cubicBezTo>
                  <a:cubicBezTo>
                    <a:pt x="287" y="332"/>
                    <a:pt x="286" y="334"/>
                    <a:pt x="286" y="333"/>
                  </a:cubicBezTo>
                  <a:cubicBezTo>
                    <a:pt x="285" y="332"/>
                    <a:pt x="285" y="333"/>
                    <a:pt x="285" y="333"/>
                  </a:cubicBezTo>
                  <a:cubicBezTo>
                    <a:pt x="286" y="334"/>
                    <a:pt x="286" y="335"/>
                    <a:pt x="285" y="336"/>
                  </a:cubicBezTo>
                  <a:cubicBezTo>
                    <a:pt x="284" y="336"/>
                    <a:pt x="283" y="337"/>
                    <a:pt x="283" y="335"/>
                  </a:cubicBezTo>
                  <a:cubicBezTo>
                    <a:pt x="283" y="334"/>
                    <a:pt x="283" y="333"/>
                    <a:pt x="281" y="332"/>
                  </a:cubicBezTo>
                  <a:cubicBezTo>
                    <a:pt x="280" y="331"/>
                    <a:pt x="279" y="333"/>
                    <a:pt x="278" y="333"/>
                  </a:cubicBezTo>
                  <a:cubicBezTo>
                    <a:pt x="277" y="334"/>
                    <a:pt x="276" y="334"/>
                    <a:pt x="275" y="334"/>
                  </a:cubicBezTo>
                  <a:cubicBezTo>
                    <a:pt x="275" y="334"/>
                    <a:pt x="275" y="334"/>
                    <a:pt x="274" y="335"/>
                  </a:cubicBezTo>
                  <a:cubicBezTo>
                    <a:pt x="273" y="336"/>
                    <a:pt x="272" y="336"/>
                    <a:pt x="272" y="337"/>
                  </a:cubicBezTo>
                  <a:cubicBezTo>
                    <a:pt x="272" y="338"/>
                    <a:pt x="272" y="338"/>
                    <a:pt x="272" y="338"/>
                  </a:cubicBezTo>
                  <a:cubicBezTo>
                    <a:pt x="274" y="339"/>
                    <a:pt x="273" y="340"/>
                    <a:pt x="273" y="341"/>
                  </a:cubicBezTo>
                  <a:cubicBezTo>
                    <a:pt x="273" y="341"/>
                    <a:pt x="273" y="341"/>
                    <a:pt x="273" y="341"/>
                  </a:cubicBezTo>
                  <a:cubicBezTo>
                    <a:pt x="274" y="342"/>
                    <a:pt x="274" y="343"/>
                    <a:pt x="273" y="344"/>
                  </a:cubicBezTo>
                  <a:cubicBezTo>
                    <a:pt x="273" y="344"/>
                    <a:pt x="273" y="345"/>
                    <a:pt x="273" y="345"/>
                  </a:cubicBezTo>
                  <a:cubicBezTo>
                    <a:pt x="273" y="346"/>
                    <a:pt x="274" y="347"/>
                    <a:pt x="275" y="347"/>
                  </a:cubicBezTo>
                  <a:cubicBezTo>
                    <a:pt x="275" y="347"/>
                    <a:pt x="275" y="347"/>
                    <a:pt x="275" y="347"/>
                  </a:cubicBezTo>
                  <a:cubicBezTo>
                    <a:pt x="276" y="346"/>
                    <a:pt x="276" y="346"/>
                    <a:pt x="276" y="345"/>
                  </a:cubicBezTo>
                  <a:cubicBezTo>
                    <a:pt x="275" y="345"/>
                    <a:pt x="275" y="345"/>
                    <a:pt x="275" y="344"/>
                  </a:cubicBezTo>
                  <a:cubicBezTo>
                    <a:pt x="275" y="343"/>
                    <a:pt x="276" y="344"/>
                    <a:pt x="276" y="344"/>
                  </a:cubicBezTo>
                  <a:cubicBezTo>
                    <a:pt x="277" y="344"/>
                    <a:pt x="277" y="345"/>
                    <a:pt x="277" y="345"/>
                  </a:cubicBezTo>
                  <a:cubicBezTo>
                    <a:pt x="277" y="345"/>
                    <a:pt x="277" y="346"/>
                    <a:pt x="277" y="345"/>
                  </a:cubicBezTo>
                  <a:cubicBezTo>
                    <a:pt x="278" y="345"/>
                    <a:pt x="278" y="345"/>
                    <a:pt x="278" y="345"/>
                  </a:cubicBezTo>
                  <a:cubicBezTo>
                    <a:pt x="279" y="345"/>
                    <a:pt x="279" y="345"/>
                    <a:pt x="279" y="345"/>
                  </a:cubicBezTo>
                  <a:cubicBezTo>
                    <a:pt x="279" y="346"/>
                    <a:pt x="279" y="348"/>
                    <a:pt x="278" y="348"/>
                  </a:cubicBezTo>
                  <a:cubicBezTo>
                    <a:pt x="277" y="349"/>
                    <a:pt x="276" y="350"/>
                    <a:pt x="276" y="352"/>
                  </a:cubicBezTo>
                  <a:cubicBezTo>
                    <a:pt x="276" y="352"/>
                    <a:pt x="276" y="352"/>
                    <a:pt x="276" y="352"/>
                  </a:cubicBezTo>
                  <a:cubicBezTo>
                    <a:pt x="278" y="351"/>
                    <a:pt x="279" y="350"/>
                    <a:pt x="279" y="349"/>
                  </a:cubicBezTo>
                  <a:cubicBezTo>
                    <a:pt x="280" y="348"/>
                    <a:pt x="280" y="347"/>
                    <a:pt x="281" y="346"/>
                  </a:cubicBezTo>
                  <a:cubicBezTo>
                    <a:pt x="281" y="346"/>
                    <a:pt x="281" y="345"/>
                    <a:pt x="281" y="345"/>
                  </a:cubicBezTo>
                  <a:cubicBezTo>
                    <a:pt x="282" y="345"/>
                    <a:pt x="282" y="345"/>
                    <a:pt x="282" y="345"/>
                  </a:cubicBezTo>
                  <a:cubicBezTo>
                    <a:pt x="283" y="344"/>
                    <a:pt x="283" y="344"/>
                    <a:pt x="283" y="343"/>
                  </a:cubicBezTo>
                  <a:cubicBezTo>
                    <a:pt x="283" y="342"/>
                    <a:pt x="284" y="343"/>
                    <a:pt x="285" y="342"/>
                  </a:cubicBezTo>
                  <a:cubicBezTo>
                    <a:pt x="286" y="342"/>
                    <a:pt x="288" y="343"/>
                    <a:pt x="289" y="341"/>
                  </a:cubicBezTo>
                  <a:cubicBezTo>
                    <a:pt x="289" y="340"/>
                    <a:pt x="284" y="339"/>
                    <a:pt x="286" y="338"/>
                  </a:cubicBezTo>
                  <a:cubicBezTo>
                    <a:pt x="288" y="338"/>
                    <a:pt x="290" y="338"/>
                    <a:pt x="291" y="339"/>
                  </a:cubicBezTo>
                  <a:cubicBezTo>
                    <a:pt x="291" y="340"/>
                    <a:pt x="292" y="340"/>
                    <a:pt x="292" y="341"/>
                  </a:cubicBezTo>
                  <a:cubicBezTo>
                    <a:pt x="294" y="341"/>
                    <a:pt x="294" y="339"/>
                    <a:pt x="294" y="338"/>
                  </a:cubicBezTo>
                  <a:cubicBezTo>
                    <a:pt x="294" y="338"/>
                    <a:pt x="294" y="337"/>
                    <a:pt x="294" y="337"/>
                  </a:cubicBezTo>
                  <a:cubicBezTo>
                    <a:pt x="293" y="337"/>
                    <a:pt x="292" y="337"/>
                    <a:pt x="292" y="337"/>
                  </a:cubicBezTo>
                  <a:cubicBezTo>
                    <a:pt x="292" y="335"/>
                    <a:pt x="294" y="336"/>
                    <a:pt x="295" y="336"/>
                  </a:cubicBezTo>
                  <a:cubicBezTo>
                    <a:pt x="296" y="336"/>
                    <a:pt x="296" y="336"/>
                    <a:pt x="297" y="336"/>
                  </a:cubicBezTo>
                  <a:cubicBezTo>
                    <a:pt x="298" y="337"/>
                    <a:pt x="299" y="335"/>
                    <a:pt x="299" y="334"/>
                  </a:cubicBezTo>
                  <a:cubicBezTo>
                    <a:pt x="299" y="334"/>
                    <a:pt x="299" y="334"/>
                    <a:pt x="298" y="333"/>
                  </a:cubicBezTo>
                  <a:cubicBezTo>
                    <a:pt x="298" y="333"/>
                    <a:pt x="298" y="333"/>
                    <a:pt x="297" y="332"/>
                  </a:cubicBezTo>
                  <a:cubicBezTo>
                    <a:pt x="296" y="331"/>
                    <a:pt x="299" y="331"/>
                    <a:pt x="300" y="331"/>
                  </a:cubicBezTo>
                  <a:cubicBezTo>
                    <a:pt x="300" y="331"/>
                    <a:pt x="301" y="331"/>
                    <a:pt x="301" y="330"/>
                  </a:cubicBezTo>
                  <a:cubicBezTo>
                    <a:pt x="301" y="330"/>
                    <a:pt x="300" y="329"/>
                    <a:pt x="300" y="328"/>
                  </a:cubicBezTo>
                  <a:close/>
                  <a:moveTo>
                    <a:pt x="300" y="296"/>
                  </a:moveTo>
                  <a:cubicBezTo>
                    <a:pt x="300" y="296"/>
                    <a:pt x="300" y="296"/>
                    <a:pt x="300" y="296"/>
                  </a:cubicBezTo>
                  <a:cubicBezTo>
                    <a:pt x="300" y="296"/>
                    <a:pt x="299" y="296"/>
                    <a:pt x="299" y="296"/>
                  </a:cubicBezTo>
                  <a:cubicBezTo>
                    <a:pt x="299" y="296"/>
                    <a:pt x="299" y="296"/>
                    <a:pt x="299" y="296"/>
                  </a:cubicBezTo>
                  <a:cubicBezTo>
                    <a:pt x="298" y="296"/>
                    <a:pt x="299" y="297"/>
                    <a:pt x="299" y="297"/>
                  </a:cubicBezTo>
                  <a:cubicBezTo>
                    <a:pt x="300" y="297"/>
                    <a:pt x="300" y="297"/>
                    <a:pt x="300" y="297"/>
                  </a:cubicBezTo>
                  <a:cubicBezTo>
                    <a:pt x="301" y="297"/>
                    <a:pt x="301" y="296"/>
                    <a:pt x="300" y="296"/>
                  </a:cubicBezTo>
                  <a:cubicBezTo>
                    <a:pt x="300" y="296"/>
                    <a:pt x="300" y="296"/>
                    <a:pt x="300" y="296"/>
                  </a:cubicBezTo>
                  <a:close/>
                  <a:moveTo>
                    <a:pt x="270" y="354"/>
                  </a:moveTo>
                  <a:cubicBezTo>
                    <a:pt x="271" y="354"/>
                    <a:pt x="272" y="354"/>
                    <a:pt x="272" y="353"/>
                  </a:cubicBezTo>
                  <a:cubicBezTo>
                    <a:pt x="272" y="353"/>
                    <a:pt x="272" y="352"/>
                    <a:pt x="271" y="352"/>
                  </a:cubicBezTo>
                  <a:cubicBezTo>
                    <a:pt x="270" y="353"/>
                    <a:pt x="269" y="353"/>
                    <a:pt x="268" y="354"/>
                  </a:cubicBezTo>
                  <a:cubicBezTo>
                    <a:pt x="268" y="354"/>
                    <a:pt x="268" y="355"/>
                    <a:pt x="268" y="355"/>
                  </a:cubicBezTo>
                  <a:cubicBezTo>
                    <a:pt x="268" y="355"/>
                    <a:pt x="268" y="355"/>
                    <a:pt x="268" y="355"/>
                  </a:cubicBezTo>
                  <a:cubicBezTo>
                    <a:pt x="267" y="355"/>
                    <a:pt x="267" y="356"/>
                    <a:pt x="267" y="356"/>
                  </a:cubicBezTo>
                  <a:cubicBezTo>
                    <a:pt x="267" y="357"/>
                    <a:pt x="268" y="357"/>
                    <a:pt x="268" y="356"/>
                  </a:cubicBezTo>
                  <a:cubicBezTo>
                    <a:pt x="268" y="356"/>
                    <a:pt x="268" y="356"/>
                    <a:pt x="269" y="356"/>
                  </a:cubicBezTo>
                  <a:cubicBezTo>
                    <a:pt x="269" y="356"/>
                    <a:pt x="269" y="356"/>
                    <a:pt x="269" y="356"/>
                  </a:cubicBezTo>
                  <a:cubicBezTo>
                    <a:pt x="269" y="356"/>
                    <a:pt x="269" y="356"/>
                    <a:pt x="269" y="356"/>
                  </a:cubicBezTo>
                  <a:cubicBezTo>
                    <a:pt x="269" y="356"/>
                    <a:pt x="269" y="355"/>
                    <a:pt x="269" y="355"/>
                  </a:cubicBezTo>
                  <a:cubicBezTo>
                    <a:pt x="269" y="355"/>
                    <a:pt x="269" y="355"/>
                    <a:pt x="269" y="355"/>
                  </a:cubicBezTo>
                  <a:cubicBezTo>
                    <a:pt x="269" y="355"/>
                    <a:pt x="270" y="355"/>
                    <a:pt x="270" y="354"/>
                  </a:cubicBezTo>
                  <a:close/>
                  <a:moveTo>
                    <a:pt x="302" y="316"/>
                  </a:moveTo>
                  <a:cubicBezTo>
                    <a:pt x="302" y="316"/>
                    <a:pt x="303" y="316"/>
                    <a:pt x="303" y="315"/>
                  </a:cubicBezTo>
                  <a:cubicBezTo>
                    <a:pt x="303" y="315"/>
                    <a:pt x="303" y="315"/>
                    <a:pt x="303" y="314"/>
                  </a:cubicBezTo>
                  <a:cubicBezTo>
                    <a:pt x="303" y="314"/>
                    <a:pt x="303" y="314"/>
                    <a:pt x="303" y="314"/>
                  </a:cubicBezTo>
                  <a:cubicBezTo>
                    <a:pt x="303" y="313"/>
                    <a:pt x="303" y="313"/>
                    <a:pt x="303" y="313"/>
                  </a:cubicBezTo>
                  <a:cubicBezTo>
                    <a:pt x="302" y="313"/>
                    <a:pt x="302" y="313"/>
                    <a:pt x="302" y="314"/>
                  </a:cubicBezTo>
                  <a:cubicBezTo>
                    <a:pt x="302" y="314"/>
                    <a:pt x="301" y="315"/>
                    <a:pt x="301" y="315"/>
                  </a:cubicBezTo>
                  <a:cubicBezTo>
                    <a:pt x="301" y="315"/>
                    <a:pt x="302" y="316"/>
                    <a:pt x="302" y="316"/>
                  </a:cubicBezTo>
                  <a:close/>
                  <a:moveTo>
                    <a:pt x="247" y="350"/>
                  </a:moveTo>
                  <a:cubicBezTo>
                    <a:pt x="247" y="350"/>
                    <a:pt x="246" y="350"/>
                    <a:pt x="246" y="350"/>
                  </a:cubicBezTo>
                  <a:cubicBezTo>
                    <a:pt x="246" y="350"/>
                    <a:pt x="246" y="350"/>
                    <a:pt x="246" y="350"/>
                  </a:cubicBezTo>
                  <a:cubicBezTo>
                    <a:pt x="246" y="350"/>
                    <a:pt x="246" y="350"/>
                    <a:pt x="245" y="350"/>
                  </a:cubicBezTo>
                  <a:cubicBezTo>
                    <a:pt x="245" y="351"/>
                    <a:pt x="245" y="351"/>
                    <a:pt x="245" y="352"/>
                  </a:cubicBezTo>
                  <a:cubicBezTo>
                    <a:pt x="245" y="352"/>
                    <a:pt x="246" y="352"/>
                    <a:pt x="246" y="352"/>
                  </a:cubicBezTo>
                  <a:cubicBezTo>
                    <a:pt x="246" y="352"/>
                    <a:pt x="246" y="352"/>
                    <a:pt x="246" y="352"/>
                  </a:cubicBezTo>
                  <a:cubicBezTo>
                    <a:pt x="246" y="352"/>
                    <a:pt x="247" y="352"/>
                    <a:pt x="247" y="352"/>
                  </a:cubicBezTo>
                  <a:cubicBezTo>
                    <a:pt x="247" y="351"/>
                    <a:pt x="247" y="351"/>
                    <a:pt x="247" y="351"/>
                  </a:cubicBezTo>
                  <a:cubicBezTo>
                    <a:pt x="247" y="351"/>
                    <a:pt x="247" y="351"/>
                    <a:pt x="247" y="351"/>
                  </a:cubicBezTo>
                  <a:cubicBezTo>
                    <a:pt x="247" y="351"/>
                    <a:pt x="247" y="350"/>
                    <a:pt x="247" y="350"/>
                  </a:cubicBezTo>
                  <a:close/>
                  <a:moveTo>
                    <a:pt x="256" y="368"/>
                  </a:moveTo>
                  <a:cubicBezTo>
                    <a:pt x="255" y="368"/>
                    <a:pt x="255" y="368"/>
                    <a:pt x="254" y="368"/>
                  </a:cubicBezTo>
                  <a:cubicBezTo>
                    <a:pt x="254" y="368"/>
                    <a:pt x="254" y="368"/>
                    <a:pt x="254" y="368"/>
                  </a:cubicBezTo>
                  <a:cubicBezTo>
                    <a:pt x="254" y="367"/>
                    <a:pt x="254" y="367"/>
                    <a:pt x="255" y="367"/>
                  </a:cubicBezTo>
                  <a:cubicBezTo>
                    <a:pt x="255" y="367"/>
                    <a:pt x="255" y="366"/>
                    <a:pt x="255" y="367"/>
                  </a:cubicBezTo>
                  <a:cubicBezTo>
                    <a:pt x="256" y="367"/>
                    <a:pt x="256" y="367"/>
                    <a:pt x="256" y="367"/>
                  </a:cubicBezTo>
                  <a:cubicBezTo>
                    <a:pt x="256" y="367"/>
                    <a:pt x="256" y="368"/>
                    <a:pt x="256" y="368"/>
                  </a:cubicBezTo>
                  <a:close/>
                  <a:moveTo>
                    <a:pt x="255" y="368"/>
                  </a:moveTo>
                  <a:cubicBezTo>
                    <a:pt x="255" y="368"/>
                    <a:pt x="255" y="368"/>
                    <a:pt x="255" y="368"/>
                  </a:cubicBezTo>
                  <a:cubicBezTo>
                    <a:pt x="255" y="368"/>
                    <a:pt x="255" y="368"/>
                    <a:pt x="255" y="368"/>
                  </a:cubicBezTo>
                  <a:cubicBezTo>
                    <a:pt x="255" y="368"/>
                    <a:pt x="255" y="368"/>
                    <a:pt x="255" y="368"/>
                  </a:cubicBezTo>
                  <a:close/>
                  <a:moveTo>
                    <a:pt x="321" y="278"/>
                  </a:moveTo>
                  <a:cubicBezTo>
                    <a:pt x="321" y="278"/>
                    <a:pt x="320" y="278"/>
                    <a:pt x="320" y="279"/>
                  </a:cubicBezTo>
                  <a:cubicBezTo>
                    <a:pt x="320" y="279"/>
                    <a:pt x="320" y="279"/>
                    <a:pt x="320" y="279"/>
                  </a:cubicBezTo>
                  <a:cubicBezTo>
                    <a:pt x="320" y="279"/>
                    <a:pt x="320" y="280"/>
                    <a:pt x="320" y="280"/>
                  </a:cubicBezTo>
                  <a:cubicBezTo>
                    <a:pt x="320" y="280"/>
                    <a:pt x="320" y="280"/>
                    <a:pt x="320" y="280"/>
                  </a:cubicBezTo>
                  <a:cubicBezTo>
                    <a:pt x="320" y="280"/>
                    <a:pt x="319" y="280"/>
                    <a:pt x="319" y="280"/>
                  </a:cubicBezTo>
                  <a:cubicBezTo>
                    <a:pt x="319" y="280"/>
                    <a:pt x="319" y="280"/>
                    <a:pt x="319" y="280"/>
                  </a:cubicBezTo>
                  <a:cubicBezTo>
                    <a:pt x="319" y="281"/>
                    <a:pt x="319" y="281"/>
                    <a:pt x="319" y="281"/>
                  </a:cubicBezTo>
                  <a:cubicBezTo>
                    <a:pt x="320" y="282"/>
                    <a:pt x="321" y="280"/>
                    <a:pt x="321" y="280"/>
                  </a:cubicBezTo>
                  <a:cubicBezTo>
                    <a:pt x="322" y="279"/>
                    <a:pt x="322" y="279"/>
                    <a:pt x="321" y="279"/>
                  </a:cubicBezTo>
                  <a:cubicBezTo>
                    <a:pt x="322" y="279"/>
                    <a:pt x="322" y="279"/>
                    <a:pt x="322" y="279"/>
                  </a:cubicBezTo>
                  <a:cubicBezTo>
                    <a:pt x="322" y="278"/>
                    <a:pt x="321" y="278"/>
                    <a:pt x="321" y="278"/>
                  </a:cubicBezTo>
                  <a:close/>
                  <a:moveTo>
                    <a:pt x="274" y="353"/>
                  </a:moveTo>
                  <a:cubicBezTo>
                    <a:pt x="273" y="354"/>
                    <a:pt x="273" y="354"/>
                    <a:pt x="273" y="354"/>
                  </a:cubicBezTo>
                  <a:cubicBezTo>
                    <a:pt x="273" y="355"/>
                    <a:pt x="274" y="355"/>
                    <a:pt x="274" y="354"/>
                  </a:cubicBezTo>
                  <a:cubicBezTo>
                    <a:pt x="274" y="354"/>
                    <a:pt x="274" y="354"/>
                    <a:pt x="274" y="354"/>
                  </a:cubicBezTo>
                  <a:cubicBezTo>
                    <a:pt x="274" y="354"/>
                    <a:pt x="274" y="354"/>
                    <a:pt x="274" y="354"/>
                  </a:cubicBezTo>
                  <a:cubicBezTo>
                    <a:pt x="274" y="354"/>
                    <a:pt x="274" y="354"/>
                    <a:pt x="274" y="354"/>
                  </a:cubicBezTo>
                  <a:cubicBezTo>
                    <a:pt x="274" y="354"/>
                    <a:pt x="274" y="354"/>
                    <a:pt x="274" y="354"/>
                  </a:cubicBezTo>
                  <a:cubicBezTo>
                    <a:pt x="274" y="354"/>
                    <a:pt x="275" y="354"/>
                    <a:pt x="275" y="354"/>
                  </a:cubicBezTo>
                  <a:cubicBezTo>
                    <a:pt x="275" y="354"/>
                    <a:pt x="274" y="353"/>
                    <a:pt x="274" y="353"/>
                  </a:cubicBezTo>
                  <a:close/>
                  <a:moveTo>
                    <a:pt x="304" y="322"/>
                  </a:moveTo>
                  <a:cubicBezTo>
                    <a:pt x="304" y="321"/>
                    <a:pt x="305" y="320"/>
                    <a:pt x="305" y="319"/>
                  </a:cubicBezTo>
                  <a:cubicBezTo>
                    <a:pt x="305" y="319"/>
                    <a:pt x="305" y="319"/>
                    <a:pt x="304" y="319"/>
                  </a:cubicBezTo>
                  <a:cubicBezTo>
                    <a:pt x="303" y="319"/>
                    <a:pt x="302" y="319"/>
                    <a:pt x="302" y="320"/>
                  </a:cubicBezTo>
                  <a:cubicBezTo>
                    <a:pt x="302" y="320"/>
                    <a:pt x="302" y="320"/>
                    <a:pt x="302" y="320"/>
                  </a:cubicBezTo>
                  <a:cubicBezTo>
                    <a:pt x="301" y="319"/>
                    <a:pt x="301" y="318"/>
                    <a:pt x="301" y="318"/>
                  </a:cubicBezTo>
                  <a:cubicBezTo>
                    <a:pt x="301" y="318"/>
                    <a:pt x="301" y="318"/>
                    <a:pt x="301" y="318"/>
                  </a:cubicBezTo>
                  <a:cubicBezTo>
                    <a:pt x="300" y="318"/>
                    <a:pt x="298" y="317"/>
                    <a:pt x="297" y="319"/>
                  </a:cubicBezTo>
                  <a:cubicBezTo>
                    <a:pt x="297" y="319"/>
                    <a:pt x="297" y="320"/>
                    <a:pt x="297" y="320"/>
                  </a:cubicBezTo>
                  <a:cubicBezTo>
                    <a:pt x="298" y="320"/>
                    <a:pt x="298" y="320"/>
                    <a:pt x="298" y="321"/>
                  </a:cubicBezTo>
                  <a:cubicBezTo>
                    <a:pt x="299" y="321"/>
                    <a:pt x="297" y="322"/>
                    <a:pt x="297" y="322"/>
                  </a:cubicBezTo>
                  <a:cubicBezTo>
                    <a:pt x="297" y="322"/>
                    <a:pt x="296" y="322"/>
                    <a:pt x="296" y="322"/>
                  </a:cubicBezTo>
                  <a:cubicBezTo>
                    <a:pt x="296" y="323"/>
                    <a:pt x="295" y="322"/>
                    <a:pt x="294" y="323"/>
                  </a:cubicBezTo>
                  <a:cubicBezTo>
                    <a:pt x="294" y="323"/>
                    <a:pt x="294" y="324"/>
                    <a:pt x="294" y="324"/>
                  </a:cubicBezTo>
                  <a:cubicBezTo>
                    <a:pt x="294" y="324"/>
                    <a:pt x="294" y="324"/>
                    <a:pt x="294" y="324"/>
                  </a:cubicBezTo>
                  <a:cubicBezTo>
                    <a:pt x="295" y="325"/>
                    <a:pt x="296" y="325"/>
                    <a:pt x="296" y="326"/>
                  </a:cubicBezTo>
                  <a:cubicBezTo>
                    <a:pt x="296" y="326"/>
                    <a:pt x="296" y="326"/>
                    <a:pt x="296" y="326"/>
                  </a:cubicBezTo>
                  <a:cubicBezTo>
                    <a:pt x="297" y="326"/>
                    <a:pt x="298" y="326"/>
                    <a:pt x="299" y="325"/>
                  </a:cubicBezTo>
                  <a:cubicBezTo>
                    <a:pt x="299" y="325"/>
                    <a:pt x="300" y="324"/>
                    <a:pt x="300" y="324"/>
                  </a:cubicBezTo>
                  <a:cubicBezTo>
                    <a:pt x="300" y="325"/>
                    <a:pt x="301" y="325"/>
                    <a:pt x="301" y="325"/>
                  </a:cubicBezTo>
                  <a:cubicBezTo>
                    <a:pt x="301" y="325"/>
                    <a:pt x="301" y="325"/>
                    <a:pt x="301" y="325"/>
                  </a:cubicBezTo>
                  <a:cubicBezTo>
                    <a:pt x="302" y="325"/>
                    <a:pt x="302" y="325"/>
                    <a:pt x="302" y="325"/>
                  </a:cubicBezTo>
                  <a:cubicBezTo>
                    <a:pt x="303" y="324"/>
                    <a:pt x="304" y="324"/>
                    <a:pt x="304" y="324"/>
                  </a:cubicBezTo>
                  <a:cubicBezTo>
                    <a:pt x="305" y="324"/>
                    <a:pt x="305" y="324"/>
                    <a:pt x="305" y="323"/>
                  </a:cubicBezTo>
                  <a:cubicBezTo>
                    <a:pt x="305" y="323"/>
                    <a:pt x="303" y="323"/>
                    <a:pt x="304" y="322"/>
                  </a:cubicBezTo>
                  <a:close/>
                  <a:moveTo>
                    <a:pt x="215" y="379"/>
                  </a:moveTo>
                  <a:cubicBezTo>
                    <a:pt x="215" y="379"/>
                    <a:pt x="215" y="380"/>
                    <a:pt x="215" y="380"/>
                  </a:cubicBezTo>
                  <a:cubicBezTo>
                    <a:pt x="215" y="381"/>
                    <a:pt x="216" y="381"/>
                    <a:pt x="216" y="380"/>
                  </a:cubicBezTo>
                  <a:cubicBezTo>
                    <a:pt x="216" y="380"/>
                    <a:pt x="216" y="379"/>
                    <a:pt x="216" y="379"/>
                  </a:cubicBezTo>
                  <a:cubicBezTo>
                    <a:pt x="216" y="378"/>
                    <a:pt x="215" y="378"/>
                    <a:pt x="215" y="379"/>
                  </a:cubicBezTo>
                  <a:close/>
                  <a:moveTo>
                    <a:pt x="274" y="354"/>
                  </a:moveTo>
                  <a:cubicBezTo>
                    <a:pt x="274" y="354"/>
                    <a:pt x="274" y="354"/>
                    <a:pt x="274" y="354"/>
                  </a:cubicBezTo>
                  <a:cubicBezTo>
                    <a:pt x="274" y="354"/>
                    <a:pt x="274" y="354"/>
                    <a:pt x="274" y="354"/>
                  </a:cubicBezTo>
                  <a:close/>
                  <a:moveTo>
                    <a:pt x="457" y="367"/>
                  </a:moveTo>
                  <a:cubicBezTo>
                    <a:pt x="458" y="367"/>
                    <a:pt x="458" y="367"/>
                    <a:pt x="459" y="366"/>
                  </a:cubicBezTo>
                  <a:cubicBezTo>
                    <a:pt x="459" y="366"/>
                    <a:pt x="459" y="365"/>
                    <a:pt x="458" y="364"/>
                  </a:cubicBezTo>
                  <a:cubicBezTo>
                    <a:pt x="458" y="363"/>
                    <a:pt x="458" y="362"/>
                    <a:pt x="458" y="361"/>
                  </a:cubicBezTo>
                  <a:cubicBezTo>
                    <a:pt x="458" y="360"/>
                    <a:pt x="459" y="360"/>
                    <a:pt x="460" y="361"/>
                  </a:cubicBezTo>
                  <a:cubicBezTo>
                    <a:pt x="460" y="361"/>
                    <a:pt x="460" y="362"/>
                    <a:pt x="460" y="362"/>
                  </a:cubicBezTo>
                  <a:cubicBezTo>
                    <a:pt x="461" y="362"/>
                    <a:pt x="461" y="363"/>
                    <a:pt x="461" y="364"/>
                  </a:cubicBezTo>
                  <a:cubicBezTo>
                    <a:pt x="462" y="365"/>
                    <a:pt x="463" y="367"/>
                    <a:pt x="464" y="366"/>
                  </a:cubicBezTo>
                  <a:cubicBezTo>
                    <a:pt x="464" y="366"/>
                    <a:pt x="464" y="365"/>
                    <a:pt x="464" y="365"/>
                  </a:cubicBezTo>
                  <a:cubicBezTo>
                    <a:pt x="465" y="364"/>
                    <a:pt x="465" y="364"/>
                    <a:pt x="465" y="363"/>
                  </a:cubicBezTo>
                  <a:cubicBezTo>
                    <a:pt x="464" y="363"/>
                    <a:pt x="464" y="363"/>
                    <a:pt x="464" y="362"/>
                  </a:cubicBezTo>
                  <a:cubicBezTo>
                    <a:pt x="462" y="362"/>
                    <a:pt x="461" y="361"/>
                    <a:pt x="461" y="360"/>
                  </a:cubicBezTo>
                  <a:cubicBezTo>
                    <a:pt x="460" y="359"/>
                    <a:pt x="460" y="357"/>
                    <a:pt x="459" y="356"/>
                  </a:cubicBezTo>
                  <a:cubicBezTo>
                    <a:pt x="459" y="356"/>
                    <a:pt x="460" y="356"/>
                    <a:pt x="460" y="356"/>
                  </a:cubicBezTo>
                  <a:cubicBezTo>
                    <a:pt x="460" y="357"/>
                    <a:pt x="461" y="357"/>
                    <a:pt x="461" y="358"/>
                  </a:cubicBezTo>
                  <a:cubicBezTo>
                    <a:pt x="462" y="358"/>
                    <a:pt x="462" y="359"/>
                    <a:pt x="463" y="359"/>
                  </a:cubicBezTo>
                  <a:cubicBezTo>
                    <a:pt x="463" y="360"/>
                    <a:pt x="464" y="360"/>
                    <a:pt x="464" y="360"/>
                  </a:cubicBezTo>
                  <a:cubicBezTo>
                    <a:pt x="465" y="359"/>
                    <a:pt x="465" y="358"/>
                    <a:pt x="465" y="358"/>
                  </a:cubicBezTo>
                  <a:cubicBezTo>
                    <a:pt x="466" y="358"/>
                    <a:pt x="466" y="356"/>
                    <a:pt x="465" y="355"/>
                  </a:cubicBezTo>
                  <a:cubicBezTo>
                    <a:pt x="464" y="354"/>
                    <a:pt x="463" y="355"/>
                    <a:pt x="461" y="355"/>
                  </a:cubicBezTo>
                  <a:cubicBezTo>
                    <a:pt x="461" y="354"/>
                    <a:pt x="462" y="354"/>
                    <a:pt x="462" y="353"/>
                  </a:cubicBezTo>
                  <a:cubicBezTo>
                    <a:pt x="462" y="353"/>
                    <a:pt x="462" y="352"/>
                    <a:pt x="462" y="352"/>
                  </a:cubicBezTo>
                  <a:cubicBezTo>
                    <a:pt x="461" y="352"/>
                    <a:pt x="461" y="352"/>
                    <a:pt x="461" y="352"/>
                  </a:cubicBezTo>
                  <a:cubicBezTo>
                    <a:pt x="461" y="351"/>
                    <a:pt x="458" y="351"/>
                    <a:pt x="457" y="351"/>
                  </a:cubicBezTo>
                  <a:cubicBezTo>
                    <a:pt x="457" y="351"/>
                    <a:pt x="457" y="351"/>
                    <a:pt x="457" y="351"/>
                  </a:cubicBezTo>
                  <a:cubicBezTo>
                    <a:pt x="457" y="352"/>
                    <a:pt x="456" y="353"/>
                    <a:pt x="455" y="352"/>
                  </a:cubicBezTo>
                  <a:cubicBezTo>
                    <a:pt x="454" y="352"/>
                    <a:pt x="454" y="352"/>
                    <a:pt x="454" y="352"/>
                  </a:cubicBezTo>
                  <a:cubicBezTo>
                    <a:pt x="454" y="352"/>
                    <a:pt x="454" y="352"/>
                    <a:pt x="454" y="352"/>
                  </a:cubicBezTo>
                  <a:cubicBezTo>
                    <a:pt x="453" y="353"/>
                    <a:pt x="453" y="354"/>
                    <a:pt x="453" y="355"/>
                  </a:cubicBezTo>
                  <a:cubicBezTo>
                    <a:pt x="454" y="355"/>
                    <a:pt x="454" y="355"/>
                    <a:pt x="454" y="356"/>
                  </a:cubicBezTo>
                  <a:cubicBezTo>
                    <a:pt x="454" y="356"/>
                    <a:pt x="455" y="356"/>
                    <a:pt x="455" y="356"/>
                  </a:cubicBezTo>
                  <a:cubicBezTo>
                    <a:pt x="455" y="357"/>
                    <a:pt x="455" y="357"/>
                    <a:pt x="455" y="357"/>
                  </a:cubicBezTo>
                  <a:cubicBezTo>
                    <a:pt x="454" y="358"/>
                    <a:pt x="454" y="358"/>
                    <a:pt x="453" y="357"/>
                  </a:cubicBezTo>
                  <a:cubicBezTo>
                    <a:pt x="453" y="357"/>
                    <a:pt x="453" y="358"/>
                    <a:pt x="453" y="358"/>
                  </a:cubicBezTo>
                  <a:cubicBezTo>
                    <a:pt x="453" y="359"/>
                    <a:pt x="453" y="360"/>
                    <a:pt x="454" y="360"/>
                  </a:cubicBezTo>
                  <a:cubicBezTo>
                    <a:pt x="454" y="361"/>
                    <a:pt x="454" y="363"/>
                    <a:pt x="454" y="364"/>
                  </a:cubicBezTo>
                  <a:cubicBezTo>
                    <a:pt x="455" y="365"/>
                    <a:pt x="455" y="367"/>
                    <a:pt x="457" y="367"/>
                  </a:cubicBezTo>
                  <a:close/>
                  <a:moveTo>
                    <a:pt x="122" y="397"/>
                  </a:moveTo>
                  <a:cubicBezTo>
                    <a:pt x="122" y="397"/>
                    <a:pt x="121" y="396"/>
                    <a:pt x="121" y="396"/>
                  </a:cubicBezTo>
                  <a:cubicBezTo>
                    <a:pt x="119" y="396"/>
                    <a:pt x="119" y="397"/>
                    <a:pt x="118" y="397"/>
                  </a:cubicBezTo>
                  <a:cubicBezTo>
                    <a:pt x="117" y="397"/>
                    <a:pt x="116" y="397"/>
                    <a:pt x="116" y="397"/>
                  </a:cubicBezTo>
                  <a:cubicBezTo>
                    <a:pt x="116" y="397"/>
                    <a:pt x="115" y="398"/>
                    <a:pt x="116" y="399"/>
                  </a:cubicBezTo>
                  <a:cubicBezTo>
                    <a:pt x="116" y="401"/>
                    <a:pt x="114" y="400"/>
                    <a:pt x="113" y="401"/>
                  </a:cubicBezTo>
                  <a:cubicBezTo>
                    <a:pt x="113" y="401"/>
                    <a:pt x="113" y="401"/>
                    <a:pt x="112" y="402"/>
                  </a:cubicBezTo>
                  <a:cubicBezTo>
                    <a:pt x="112" y="402"/>
                    <a:pt x="112" y="403"/>
                    <a:pt x="111" y="404"/>
                  </a:cubicBezTo>
                  <a:cubicBezTo>
                    <a:pt x="111" y="404"/>
                    <a:pt x="110" y="406"/>
                    <a:pt x="109" y="406"/>
                  </a:cubicBezTo>
                  <a:cubicBezTo>
                    <a:pt x="108" y="406"/>
                    <a:pt x="108" y="407"/>
                    <a:pt x="107" y="407"/>
                  </a:cubicBezTo>
                  <a:cubicBezTo>
                    <a:pt x="107" y="407"/>
                    <a:pt x="107" y="407"/>
                    <a:pt x="107" y="407"/>
                  </a:cubicBezTo>
                  <a:cubicBezTo>
                    <a:pt x="107" y="407"/>
                    <a:pt x="107" y="407"/>
                    <a:pt x="107" y="407"/>
                  </a:cubicBezTo>
                  <a:cubicBezTo>
                    <a:pt x="107" y="407"/>
                    <a:pt x="107" y="408"/>
                    <a:pt x="107" y="408"/>
                  </a:cubicBezTo>
                  <a:cubicBezTo>
                    <a:pt x="107" y="408"/>
                    <a:pt x="107" y="408"/>
                    <a:pt x="107" y="408"/>
                  </a:cubicBezTo>
                  <a:cubicBezTo>
                    <a:pt x="107" y="408"/>
                    <a:pt x="107" y="408"/>
                    <a:pt x="107" y="408"/>
                  </a:cubicBezTo>
                  <a:cubicBezTo>
                    <a:pt x="107" y="408"/>
                    <a:pt x="107" y="408"/>
                    <a:pt x="108" y="408"/>
                  </a:cubicBezTo>
                  <a:cubicBezTo>
                    <a:pt x="108" y="408"/>
                    <a:pt x="110" y="408"/>
                    <a:pt x="111" y="407"/>
                  </a:cubicBezTo>
                  <a:cubicBezTo>
                    <a:pt x="111" y="406"/>
                    <a:pt x="111" y="405"/>
                    <a:pt x="113" y="405"/>
                  </a:cubicBezTo>
                  <a:cubicBezTo>
                    <a:pt x="114" y="405"/>
                    <a:pt x="115" y="405"/>
                    <a:pt x="116" y="405"/>
                  </a:cubicBezTo>
                  <a:cubicBezTo>
                    <a:pt x="116" y="405"/>
                    <a:pt x="116" y="405"/>
                    <a:pt x="116" y="405"/>
                  </a:cubicBezTo>
                  <a:cubicBezTo>
                    <a:pt x="116" y="405"/>
                    <a:pt x="116" y="404"/>
                    <a:pt x="116" y="404"/>
                  </a:cubicBezTo>
                  <a:cubicBezTo>
                    <a:pt x="117" y="404"/>
                    <a:pt x="117" y="404"/>
                    <a:pt x="117" y="403"/>
                  </a:cubicBezTo>
                  <a:cubicBezTo>
                    <a:pt x="118" y="402"/>
                    <a:pt x="118" y="401"/>
                    <a:pt x="119" y="401"/>
                  </a:cubicBezTo>
                  <a:cubicBezTo>
                    <a:pt x="120" y="401"/>
                    <a:pt x="120" y="401"/>
                    <a:pt x="121" y="401"/>
                  </a:cubicBezTo>
                  <a:cubicBezTo>
                    <a:pt x="121" y="401"/>
                    <a:pt x="121" y="401"/>
                    <a:pt x="121" y="400"/>
                  </a:cubicBezTo>
                  <a:cubicBezTo>
                    <a:pt x="121" y="400"/>
                    <a:pt x="121" y="398"/>
                    <a:pt x="122" y="398"/>
                  </a:cubicBezTo>
                  <a:cubicBezTo>
                    <a:pt x="122" y="398"/>
                    <a:pt x="122" y="397"/>
                    <a:pt x="122" y="397"/>
                  </a:cubicBezTo>
                  <a:close/>
                  <a:moveTo>
                    <a:pt x="142" y="389"/>
                  </a:moveTo>
                  <a:cubicBezTo>
                    <a:pt x="142" y="389"/>
                    <a:pt x="142" y="389"/>
                    <a:pt x="142" y="390"/>
                  </a:cubicBezTo>
                  <a:cubicBezTo>
                    <a:pt x="142" y="390"/>
                    <a:pt x="142" y="390"/>
                    <a:pt x="142" y="390"/>
                  </a:cubicBezTo>
                  <a:cubicBezTo>
                    <a:pt x="142" y="390"/>
                    <a:pt x="142" y="390"/>
                    <a:pt x="143" y="390"/>
                  </a:cubicBezTo>
                  <a:cubicBezTo>
                    <a:pt x="143" y="390"/>
                    <a:pt x="144" y="390"/>
                    <a:pt x="143" y="390"/>
                  </a:cubicBezTo>
                  <a:cubicBezTo>
                    <a:pt x="143" y="389"/>
                    <a:pt x="143" y="389"/>
                    <a:pt x="142" y="389"/>
                  </a:cubicBezTo>
                  <a:close/>
                  <a:moveTo>
                    <a:pt x="140" y="395"/>
                  </a:moveTo>
                  <a:cubicBezTo>
                    <a:pt x="141" y="395"/>
                    <a:pt x="141" y="393"/>
                    <a:pt x="140" y="393"/>
                  </a:cubicBezTo>
                  <a:cubicBezTo>
                    <a:pt x="140" y="393"/>
                    <a:pt x="140" y="392"/>
                    <a:pt x="140" y="392"/>
                  </a:cubicBezTo>
                  <a:cubicBezTo>
                    <a:pt x="141" y="391"/>
                    <a:pt x="140" y="391"/>
                    <a:pt x="140" y="390"/>
                  </a:cubicBezTo>
                  <a:cubicBezTo>
                    <a:pt x="140" y="390"/>
                    <a:pt x="140" y="390"/>
                    <a:pt x="140" y="390"/>
                  </a:cubicBezTo>
                  <a:cubicBezTo>
                    <a:pt x="139" y="389"/>
                    <a:pt x="138" y="390"/>
                    <a:pt x="137" y="389"/>
                  </a:cubicBezTo>
                  <a:cubicBezTo>
                    <a:pt x="136" y="388"/>
                    <a:pt x="135" y="388"/>
                    <a:pt x="135" y="388"/>
                  </a:cubicBezTo>
                  <a:cubicBezTo>
                    <a:pt x="133" y="389"/>
                    <a:pt x="133" y="391"/>
                    <a:pt x="135" y="392"/>
                  </a:cubicBezTo>
                  <a:cubicBezTo>
                    <a:pt x="135" y="392"/>
                    <a:pt x="135" y="392"/>
                    <a:pt x="136" y="393"/>
                  </a:cubicBezTo>
                  <a:cubicBezTo>
                    <a:pt x="136" y="393"/>
                    <a:pt x="135" y="394"/>
                    <a:pt x="134" y="394"/>
                  </a:cubicBezTo>
                  <a:cubicBezTo>
                    <a:pt x="134" y="393"/>
                    <a:pt x="134" y="393"/>
                    <a:pt x="133" y="393"/>
                  </a:cubicBezTo>
                  <a:cubicBezTo>
                    <a:pt x="133" y="393"/>
                    <a:pt x="132" y="393"/>
                    <a:pt x="132" y="393"/>
                  </a:cubicBezTo>
                  <a:cubicBezTo>
                    <a:pt x="132" y="394"/>
                    <a:pt x="132" y="394"/>
                    <a:pt x="132" y="394"/>
                  </a:cubicBezTo>
                  <a:cubicBezTo>
                    <a:pt x="131" y="395"/>
                    <a:pt x="131" y="396"/>
                    <a:pt x="130" y="396"/>
                  </a:cubicBezTo>
                  <a:cubicBezTo>
                    <a:pt x="129" y="397"/>
                    <a:pt x="129" y="398"/>
                    <a:pt x="129" y="398"/>
                  </a:cubicBezTo>
                  <a:cubicBezTo>
                    <a:pt x="128" y="399"/>
                    <a:pt x="128" y="399"/>
                    <a:pt x="127" y="399"/>
                  </a:cubicBezTo>
                  <a:cubicBezTo>
                    <a:pt x="127" y="399"/>
                    <a:pt x="127" y="399"/>
                    <a:pt x="127" y="399"/>
                  </a:cubicBezTo>
                  <a:cubicBezTo>
                    <a:pt x="127" y="400"/>
                    <a:pt x="125" y="400"/>
                    <a:pt x="124" y="400"/>
                  </a:cubicBezTo>
                  <a:cubicBezTo>
                    <a:pt x="124" y="401"/>
                    <a:pt x="124" y="401"/>
                    <a:pt x="124" y="401"/>
                  </a:cubicBezTo>
                  <a:cubicBezTo>
                    <a:pt x="124" y="402"/>
                    <a:pt x="125" y="402"/>
                    <a:pt x="125" y="402"/>
                  </a:cubicBezTo>
                  <a:cubicBezTo>
                    <a:pt x="126" y="402"/>
                    <a:pt x="128" y="402"/>
                    <a:pt x="129" y="401"/>
                  </a:cubicBezTo>
                  <a:cubicBezTo>
                    <a:pt x="130" y="401"/>
                    <a:pt x="130" y="401"/>
                    <a:pt x="130" y="400"/>
                  </a:cubicBezTo>
                  <a:cubicBezTo>
                    <a:pt x="130" y="400"/>
                    <a:pt x="131" y="398"/>
                    <a:pt x="132" y="399"/>
                  </a:cubicBezTo>
                  <a:cubicBezTo>
                    <a:pt x="132" y="400"/>
                    <a:pt x="134" y="400"/>
                    <a:pt x="134" y="399"/>
                  </a:cubicBezTo>
                  <a:cubicBezTo>
                    <a:pt x="134" y="399"/>
                    <a:pt x="134" y="396"/>
                    <a:pt x="134" y="396"/>
                  </a:cubicBezTo>
                  <a:cubicBezTo>
                    <a:pt x="135" y="397"/>
                    <a:pt x="135" y="398"/>
                    <a:pt x="136" y="398"/>
                  </a:cubicBezTo>
                  <a:cubicBezTo>
                    <a:pt x="137" y="398"/>
                    <a:pt x="137" y="398"/>
                    <a:pt x="138" y="398"/>
                  </a:cubicBezTo>
                  <a:cubicBezTo>
                    <a:pt x="138" y="397"/>
                    <a:pt x="138" y="397"/>
                    <a:pt x="138" y="396"/>
                  </a:cubicBezTo>
                  <a:cubicBezTo>
                    <a:pt x="139" y="396"/>
                    <a:pt x="139" y="396"/>
                    <a:pt x="140" y="395"/>
                  </a:cubicBezTo>
                  <a:close/>
                  <a:moveTo>
                    <a:pt x="100" y="408"/>
                  </a:moveTo>
                  <a:cubicBezTo>
                    <a:pt x="100" y="408"/>
                    <a:pt x="101" y="408"/>
                    <a:pt x="101" y="408"/>
                  </a:cubicBezTo>
                  <a:cubicBezTo>
                    <a:pt x="101" y="407"/>
                    <a:pt x="101" y="407"/>
                    <a:pt x="101" y="407"/>
                  </a:cubicBezTo>
                  <a:cubicBezTo>
                    <a:pt x="101" y="407"/>
                    <a:pt x="101" y="407"/>
                    <a:pt x="101" y="407"/>
                  </a:cubicBezTo>
                  <a:cubicBezTo>
                    <a:pt x="101" y="406"/>
                    <a:pt x="101" y="406"/>
                    <a:pt x="100" y="406"/>
                  </a:cubicBezTo>
                  <a:cubicBezTo>
                    <a:pt x="100" y="406"/>
                    <a:pt x="100" y="406"/>
                    <a:pt x="100" y="406"/>
                  </a:cubicBezTo>
                  <a:cubicBezTo>
                    <a:pt x="100" y="407"/>
                    <a:pt x="100" y="407"/>
                    <a:pt x="100" y="407"/>
                  </a:cubicBezTo>
                  <a:cubicBezTo>
                    <a:pt x="99" y="407"/>
                    <a:pt x="99" y="407"/>
                    <a:pt x="99" y="407"/>
                  </a:cubicBezTo>
                  <a:cubicBezTo>
                    <a:pt x="99" y="407"/>
                    <a:pt x="99" y="408"/>
                    <a:pt x="99" y="408"/>
                  </a:cubicBezTo>
                  <a:cubicBezTo>
                    <a:pt x="99" y="408"/>
                    <a:pt x="100" y="408"/>
                    <a:pt x="100" y="408"/>
                  </a:cubicBezTo>
                  <a:close/>
                  <a:moveTo>
                    <a:pt x="97" y="409"/>
                  </a:moveTo>
                  <a:cubicBezTo>
                    <a:pt x="97" y="409"/>
                    <a:pt x="97" y="408"/>
                    <a:pt x="97" y="408"/>
                  </a:cubicBezTo>
                  <a:cubicBezTo>
                    <a:pt x="97" y="408"/>
                    <a:pt x="96" y="408"/>
                    <a:pt x="96" y="408"/>
                  </a:cubicBezTo>
                  <a:cubicBezTo>
                    <a:pt x="96" y="408"/>
                    <a:pt x="96" y="408"/>
                    <a:pt x="96" y="408"/>
                  </a:cubicBezTo>
                  <a:cubicBezTo>
                    <a:pt x="95" y="408"/>
                    <a:pt x="95" y="409"/>
                    <a:pt x="96" y="409"/>
                  </a:cubicBezTo>
                  <a:cubicBezTo>
                    <a:pt x="96" y="409"/>
                    <a:pt x="97" y="409"/>
                    <a:pt x="97" y="409"/>
                  </a:cubicBezTo>
                  <a:cubicBezTo>
                    <a:pt x="97" y="409"/>
                    <a:pt x="97" y="409"/>
                    <a:pt x="97" y="409"/>
                  </a:cubicBezTo>
                  <a:close/>
                  <a:moveTo>
                    <a:pt x="97" y="406"/>
                  </a:moveTo>
                  <a:cubicBezTo>
                    <a:pt x="97" y="406"/>
                    <a:pt x="97" y="405"/>
                    <a:pt x="97" y="405"/>
                  </a:cubicBezTo>
                  <a:cubicBezTo>
                    <a:pt x="97" y="405"/>
                    <a:pt x="97" y="405"/>
                    <a:pt x="97" y="405"/>
                  </a:cubicBezTo>
                  <a:cubicBezTo>
                    <a:pt x="97" y="405"/>
                    <a:pt x="97" y="404"/>
                    <a:pt x="97" y="404"/>
                  </a:cubicBezTo>
                  <a:cubicBezTo>
                    <a:pt x="97" y="404"/>
                    <a:pt x="97" y="404"/>
                    <a:pt x="97" y="404"/>
                  </a:cubicBezTo>
                  <a:cubicBezTo>
                    <a:pt x="97" y="404"/>
                    <a:pt x="97" y="404"/>
                    <a:pt x="97" y="405"/>
                  </a:cubicBezTo>
                  <a:cubicBezTo>
                    <a:pt x="97" y="405"/>
                    <a:pt x="96" y="405"/>
                    <a:pt x="96" y="405"/>
                  </a:cubicBezTo>
                  <a:cubicBezTo>
                    <a:pt x="96" y="406"/>
                    <a:pt x="97" y="406"/>
                    <a:pt x="97" y="406"/>
                  </a:cubicBezTo>
                  <a:close/>
                  <a:moveTo>
                    <a:pt x="152" y="388"/>
                  </a:moveTo>
                  <a:cubicBezTo>
                    <a:pt x="151" y="388"/>
                    <a:pt x="151" y="389"/>
                    <a:pt x="152" y="389"/>
                  </a:cubicBezTo>
                  <a:cubicBezTo>
                    <a:pt x="152" y="389"/>
                    <a:pt x="152" y="388"/>
                    <a:pt x="152" y="388"/>
                  </a:cubicBezTo>
                  <a:close/>
                  <a:moveTo>
                    <a:pt x="150" y="385"/>
                  </a:moveTo>
                  <a:cubicBezTo>
                    <a:pt x="150" y="385"/>
                    <a:pt x="150" y="385"/>
                    <a:pt x="150" y="385"/>
                  </a:cubicBezTo>
                  <a:cubicBezTo>
                    <a:pt x="150" y="385"/>
                    <a:pt x="150" y="385"/>
                    <a:pt x="150" y="385"/>
                  </a:cubicBezTo>
                  <a:cubicBezTo>
                    <a:pt x="149" y="385"/>
                    <a:pt x="149" y="385"/>
                    <a:pt x="149" y="385"/>
                  </a:cubicBezTo>
                  <a:cubicBezTo>
                    <a:pt x="149" y="386"/>
                    <a:pt x="149" y="386"/>
                    <a:pt x="149" y="386"/>
                  </a:cubicBezTo>
                  <a:cubicBezTo>
                    <a:pt x="149" y="386"/>
                    <a:pt x="149" y="386"/>
                    <a:pt x="149" y="387"/>
                  </a:cubicBezTo>
                  <a:cubicBezTo>
                    <a:pt x="149" y="387"/>
                    <a:pt x="150" y="387"/>
                    <a:pt x="150" y="387"/>
                  </a:cubicBezTo>
                  <a:cubicBezTo>
                    <a:pt x="150" y="386"/>
                    <a:pt x="150" y="386"/>
                    <a:pt x="150" y="386"/>
                  </a:cubicBezTo>
                  <a:cubicBezTo>
                    <a:pt x="150" y="386"/>
                    <a:pt x="150" y="386"/>
                    <a:pt x="150" y="385"/>
                  </a:cubicBezTo>
                  <a:close/>
                  <a:moveTo>
                    <a:pt x="128" y="245"/>
                  </a:moveTo>
                  <a:cubicBezTo>
                    <a:pt x="128" y="244"/>
                    <a:pt x="127" y="244"/>
                    <a:pt x="127" y="244"/>
                  </a:cubicBezTo>
                  <a:cubicBezTo>
                    <a:pt x="127" y="244"/>
                    <a:pt x="127" y="243"/>
                    <a:pt x="127" y="243"/>
                  </a:cubicBezTo>
                  <a:cubicBezTo>
                    <a:pt x="127" y="243"/>
                    <a:pt x="126" y="242"/>
                    <a:pt x="126" y="242"/>
                  </a:cubicBezTo>
                  <a:cubicBezTo>
                    <a:pt x="125" y="242"/>
                    <a:pt x="125" y="241"/>
                    <a:pt x="125" y="241"/>
                  </a:cubicBezTo>
                  <a:cubicBezTo>
                    <a:pt x="124" y="240"/>
                    <a:pt x="124" y="240"/>
                    <a:pt x="124" y="240"/>
                  </a:cubicBezTo>
                  <a:cubicBezTo>
                    <a:pt x="124" y="240"/>
                    <a:pt x="123" y="239"/>
                    <a:pt x="123" y="239"/>
                  </a:cubicBezTo>
                  <a:cubicBezTo>
                    <a:pt x="123" y="239"/>
                    <a:pt x="122" y="239"/>
                    <a:pt x="122" y="240"/>
                  </a:cubicBezTo>
                  <a:cubicBezTo>
                    <a:pt x="122" y="240"/>
                    <a:pt x="123" y="240"/>
                    <a:pt x="123" y="241"/>
                  </a:cubicBezTo>
                  <a:cubicBezTo>
                    <a:pt x="123" y="241"/>
                    <a:pt x="123" y="242"/>
                    <a:pt x="124" y="243"/>
                  </a:cubicBezTo>
                  <a:cubicBezTo>
                    <a:pt x="124" y="244"/>
                    <a:pt x="125" y="243"/>
                    <a:pt x="126" y="244"/>
                  </a:cubicBezTo>
                  <a:cubicBezTo>
                    <a:pt x="126" y="244"/>
                    <a:pt x="126" y="244"/>
                    <a:pt x="126" y="244"/>
                  </a:cubicBezTo>
                  <a:cubicBezTo>
                    <a:pt x="126" y="244"/>
                    <a:pt x="126" y="244"/>
                    <a:pt x="126" y="244"/>
                  </a:cubicBezTo>
                  <a:cubicBezTo>
                    <a:pt x="126" y="244"/>
                    <a:pt x="126" y="245"/>
                    <a:pt x="127" y="245"/>
                  </a:cubicBezTo>
                  <a:cubicBezTo>
                    <a:pt x="127" y="245"/>
                    <a:pt x="128" y="245"/>
                    <a:pt x="128" y="245"/>
                  </a:cubicBezTo>
                  <a:close/>
                  <a:moveTo>
                    <a:pt x="148" y="387"/>
                  </a:moveTo>
                  <a:cubicBezTo>
                    <a:pt x="147" y="387"/>
                    <a:pt x="147" y="387"/>
                    <a:pt x="147" y="386"/>
                  </a:cubicBezTo>
                  <a:cubicBezTo>
                    <a:pt x="146" y="386"/>
                    <a:pt x="146" y="386"/>
                    <a:pt x="146" y="386"/>
                  </a:cubicBezTo>
                  <a:cubicBezTo>
                    <a:pt x="146" y="386"/>
                    <a:pt x="145" y="386"/>
                    <a:pt x="145" y="385"/>
                  </a:cubicBezTo>
                  <a:cubicBezTo>
                    <a:pt x="145" y="385"/>
                    <a:pt x="145" y="386"/>
                    <a:pt x="145" y="386"/>
                  </a:cubicBezTo>
                  <a:cubicBezTo>
                    <a:pt x="144" y="387"/>
                    <a:pt x="145" y="388"/>
                    <a:pt x="146" y="389"/>
                  </a:cubicBezTo>
                  <a:cubicBezTo>
                    <a:pt x="147" y="389"/>
                    <a:pt x="148" y="389"/>
                    <a:pt x="148" y="388"/>
                  </a:cubicBezTo>
                  <a:cubicBezTo>
                    <a:pt x="148" y="388"/>
                    <a:pt x="148" y="388"/>
                    <a:pt x="148" y="387"/>
                  </a:cubicBezTo>
                  <a:cubicBezTo>
                    <a:pt x="148" y="387"/>
                    <a:pt x="148" y="387"/>
                    <a:pt x="148" y="387"/>
                  </a:cubicBezTo>
                  <a:close/>
                  <a:moveTo>
                    <a:pt x="122" y="236"/>
                  </a:moveTo>
                  <a:cubicBezTo>
                    <a:pt x="122" y="236"/>
                    <a:pt x="122" y="237"/>
                    <a:pt x="122" y="237"/>
                  </a:cubicBezTo>
                  <a:cubicBezTo>
                    <a:pt x="123" y="237"/>
                    <a:pt x="123" y="236"/>
                    <a:pt x="123" y="236"/>
                  </a:cubicBezTo>
                  <a:cubicBezTo>
                    <a:pt x="123" y="236"/>
                    <a:pt x="123" y="236"/>
                    <a:pt x="123" y="236"/>
                  </a:cubicBezTo>
                  <a:cubicBezTo>
                    <a:pt x="123" y="236"/>
                    <a:pt x="123" y="236"/>
                    <a:pt x="123" y="236"/>
                  </a:cubicBezTo>
                  <a:cubicBezTo>
                    <a:pt x="124" y="236"/>
                    <a:pt x="124" y="236"/>
                    <a:pt x="124" y="236"/>
                  </a:cubicBezTo>
                  <a:cubicBezTo>
                    <a:pt x="124" y="236"/>
                    <a:pt x="124" y="235"/>
                    <a:pt x="124" y="235"/>
                  </a:cubicBezTo>
                  <a:cubicBezTo>
                    <a:pt x="124" y="235"/>
                    <a:pt x="124" y="235"/>
                    <a:pt x="124" y="235"/>
                  </a:cubicBezTo>
                  <a:cubicBezTo>
                    <a:pt x="124" y="235"/>
                    <a:pt x="124" y="234"/>
                    <a:pt x="123" y="234"/>
                  </a:cubicBezTo>
                  <a:cubicBezTo>
                    <a:pt x="122" y="234"/>
                    <a:pt x="122" y="235"/>
                    <a:pt x="122" y="236"/>
                  </a:cubicBezTo>
                  <a:close/>
                  <a:moveTo>
                    <a:pt x="27" y="417"/>
                  </a:moveTo>
                  <a:cubicBezTo>
                    <a:pt x="27" y="417"/>
                    <a:pt x="28" y="418"/>
                    <a:pt x="28" y="419"/>
                  </a:cubicBezTo>
                  <a:cubicBezTo>
                    <a:pt x="28" y="420"/>
                    <a:pt x="27" y="420"/>
                    <a:pt x="27" y="420"/>
                  </a:cubicBezTo>
                  <a:cubicBezTo>
                    <a:pt x="26" y="420"/>
                    <a:pt x="25" y="421"/>
                    <a:pt x="25" y="421"/>
                  </a:cubicBezTo>
                  <a:cubicBezTo>
                    <a:pt x="25" y="421"/>
                    <a:pt x="25" y="421"/>
                    <a:pt x="25" y="421"/>
                  </a:cubicBezTo>
                  <a:cubicBezTo>
                    <a:pt x="25" y="421"/>
                    <a:pt x="24" y="422"/>
                    <a:pt x="24" y="421"/>
                  </a:cubicBezTo>
                  <a:cubicBezTo>
                    <a:pt x="23" y="421"/>
                    <a:pt x="24" y="420"/>
                    <a:pt x="24" y="419"/>
                  </a:cubicBezTo>
                  <a:cubicBezTo>
                    <a:pt x="24" y="419"/>
                    <a:pt x="24" y="418"/>
                    <a:pt x="25" y="418"/>
                  </a:cubicBezTo>
                  <a:cubicBezTo>
                    <a:pt x="25" y="418"/>
                    <a:pt x="25" y="417"/>
                    <a:pt x="25" y="416"/>
                  </a:cubicBezTo>
                  <a:cubicBezTo>
                    <a:pt x="25" y="416"/>
                    <a:pt x="26" y="416"/>
                    <a:pt x="26" y="416"/>
                  </a:cubicBezTo>
                  <a:cubicBezTo>
                    <a:pt x="27" y="416"/>
                    <a:pt x="27" y="416"/>
                    <a:pt x="27" y="417"/>
                  </a:cubicBezTo>
                  <a:close/>
                  <a:moveTo>
                    <a:pt x="26" y="418"/>
                  </a:moveTo>
                  <a:cubicBezTo>
                    <a:pt x="26" y="418"/>
                    <a:pt x="26" y="418"/>
                    <a:pt x="26" y="418"/>
                  </a:cubicBezTo>
                  <a:cubicBezTo>
                    <a:pt x="26" y="418"/>
                    <a:pt x="26" y="419"/>
                    <a:pt x="25" y="419"/>
                  </a:cubicBezTo>
                  <a:cubicBezTo>
                    <a:pt x="25" y="419"/>
                    <a:pt x="25" y="419"/>
                    <a:pt x="25" y="419"/>
                  </a:cubicBezTo>
                  <a:cubicBezTo>
                    <a:pt x="25" y="419"/>
                    <a:pt x="26" y="419"/>
                    <a:pt x="26" y="419"/>
                  </a:cubicBezTo>
                  <a:cubicBezTo>
                    <a:pt x="27" y="419"/>
                    <a:pt x="26" y="419"/>
                    <a:pt x="26" y="418"/>
                  </a:cubicBezTo>
                  <a:close/>
                  <a:moveTo>
                    <a:pt x="14" y="417"/>
                  </a:moveTo>
                  <a:cubicBezTo>
                    <a:pt x="14" y="418"/>
                    <a:pt x="14" y="420"/>
                    <a:pt x="12" y="419"/>
                  </a:cubicBezTo>
                  <a:cubicBezTo>
                    <a:pt x="12" y="419"/>
                    <a:pt x="12" y="418"/>
                    <a:pt x="12" y="418"/>
                  </a:cubicBezTo>
                  <a:cubicBezTo>
                    <a:pt x="12" y="418"/>
                    <a:pt x="12" y="417"/>
                    <a:pt x="12" y="417"/>
                  </a:cubicBezTo>
                  <a:cubicBezTo>
                    <a:pt x="11" y="417"/>
                    <a:pt x="10" y="417"/>
                    <a:pt x="10" y="415"/>
                  </a:cubicBezTo>
                  <a:cubicBezTo>
                    <a:pt x="10" y="415"/>
                    <a:pt x="10" y="414"/>
                    <a:pt x="10" y="414"/>
                  </a:cubicBezTo>
                  <a:cubicBezTo>
                    <a:pt x="11" y="414"/>
                    <a:pt x="11" y="414"/>
                    <a:pt x="12" y="414"/>
                  </a:cubicBezTo>
                  <a:cubicBezTo>
                    <a:pt x="13" y="415"/>
                    <a:pt x="13" y="415"/>
                    <a:pt x="14" y="415"/>
                  </a:cubicBezTo>
                  <a:cubicBezTo>
                    <a:pt x="15" y="415"/>
                    <a:pt x="14" y="416"/>
                    <a:pt x="14" y="417"/>
                  </a:cubicBezTo>
                  <a:close/>
                  <a:moveTo>
                    <a:pt x="13" y="416"/>
                  </a:moveTo>
                  <a:cubicBezTo>
                    <a:pt x="13" y="416"/>
                    <a:pt x="13" y="416"/>
                    <a:pt x="13" y="416"/>
                  </a:cubicBezTo>
                  <a:cubicBezTo>
                    <a:pt x="12" y="416"/>
                    <a:pt x="12" y="416"/>
                    <a:pt x="12" y="416"/>
                  </a:cubicBezTo>
                  <a:cubicBezTo>
                    <a:pt x="12" y="415"/>
                    <a:pt x="11" y="415"/>
                    <a:pt x="11" y="415"/>
                  </a:cubicBezTo>
                  <a:cubicBezTo>
                    <a:pt x="11" y="415"/>
                    <a:pt x="11" y="415"/>
                    <a:pt x="11" y="415"/>
                  </a:cubicBezTo>
                  <a:cubicBezTo>
                    <a:pt x="11" y="415"/>
                    <a:pt x="11" y="415"/>
                    <a:pt x="11" y="415"/>
                  </a:cubicBezTo>
                  <a:cubicBezTo>
                    <a:pt x="11" y="416"/>
                    <a:pt x="11" y="416"/>
                    <a:pt x="11" y="416"/>
                  </a:cubicBezTo>
                  <a:cubicBezTo>
                    <a:pt x="11" y="416"/>
                    <a:pt x="12" y="416"/>
                    <a:pt x="13" y="416"/>
                  </a:cubicBezTo>
                  <a:cubicBezTo>
                    <a:pt x="13" y="416"/>
                    <a:pt x="13" y="416"/>
                    <a:pt x="13" y="416"/>
                  </a:cubicBezTo>
                  <a:cubicBezTo>
                    <a:pt x="13" y="416"/>
                    <a:pt x="13" y="416"/>
                    <a:pt x="13" y="416"/>
                  </a:cubicBezTo>
                  <a:close/>
                  <a:moveTo>
                    <a:pt x="3" y="415"/>
                  </a:moveTo>
                  <a:cubicBezTo>
                    <a:pt x="3" y="415"/>
                    <a:pt x="3" y="415"/>
                    <a:pt x="3" y="415"/>
                  </a:cubicBezTo>
                  <a:cubicBezTo>
                    <a:pt x="3" y="415"/>
                    <a:pt x="3" y="415"/>
                    <a:pt x="3" y="415"/>
                  </a:cubicBezTo>
                  <a:cubicBezTo>
                    <a:pt x="3" y="415"/>
                    <a:pt x="3" y="415"/>
                    <a:pt x="3" y="415"/>
                  </a:cubicBezTo>
                  <a:cubicBezTo>
                    <a:pt x="3" y="415"/>
                    <a:pt x="2" y="415"/>
                    <a:pt x="2" y="415"/>
                  </a:cubicBezTo>
                  <a:cubicBezTo>
                    <a:pt x="2" y="415"/>
                    <a:pt x="2" y="415"/>
                    <a:pt x="2" y="415"/>
                  </a:cubicBezTo>
                  <a:cubicBezTo>
                    <a:pt x="2" y="416"/>
                    <a:pt x="2" y="416"/>
                    <a:pt x="2" y="416"/>
                  </a:cubicBezTo>
                  <a:cubicBezTo>
                    <a:pt x="1" y="416"/>
                    <a:pt x="2" y="417"/>
                    <a:pt x="2" y="417"/>
                  </a:cubicBezTo>
                  <a:cubicBezTo>
                    <a:pt x="3" y="417"/>
                    <a:pt x="3" y="417"/>
                    <a:pt x="4" y="417"/>
                  </a:cubicBezTo>
                  <a:cubicBezTo>
                    <a:pt x="4" y="416"/>
                    <a:pt x="4" y="416"/>
                    <a:pt x="4" y="416"/>
                  </a:cubicBezTo>
                  <a:cubicBezTo>
                    <a:pt x="4" y="416"/>
                    <a:pt x="4" y="415"/>
                    <a:pt x="4" y="415"/>
                  </a:cubicBezTo>
                  <a:cubicBezTo>
                    <a:pt x="4" y="415"/>
                    <a:pt x="3" y="415"/>
                    <a:pt x="3" y="415"/>
                  </a:cubicBezTo>
                  <a:close/>
                  <a:moveTo>
                    <a:pt x="1" y="425"/>
                  </a:moveTo>
                  <a:cubicBezTo>
                    <a:pt x="1" y="425"/>
                    <a:pt x="0" y="425"/>
                    <a:pt x="0" y="425"/>
                  </a:cubicBezTo>
                  <a:cubicBezTo>
                    <a:pt x="0" y="425"/>
                    <a:pt x="0" y="426"/>
                    <a:pt x="0" y="426"/>
                  </a:cubicBezTo>
                  <a:cubicBezTo>
                    <a:pt x="0" y="426"/>
                    <a:pt x="0" y="426"/>
                    <a:pt x="0" y="426"/>
                  </a:cubicBezTo>
                  <a:cubicBezTo>
                    <a:pt x="0" y="426"/>
                    <a:pt x="0" y="426"/>
                    <a:pt x="0" y="426"/>
                  </a:cubicBezTo>
                  <a:cubicBezTo>
                    <a:pt x="0" y="427"/>
                    <a:pt x="1" y="427"/>
                    <a:pt x="1" y="426"/>
                  </a:cubicBezTo>
                  <a:cubicBezTo>
                    <a:pt x="1" y="426"/>
                    <a:pt x="1" y="426"/>
                    <a:pt x="1" y="425"/>
                  </a:cubicBezTo>
                  <a:close/>
                  <a:moveTo>
                    <a:pt x="2" y="422"/>
                  </a:moveTo>
                  <a:cubicBezTo>
                    <a:pt x="2" y="421"/>
                    <a:pt x="2" y="421"/>
                    <a:pt x="2" y="420"/>
                  </a:cubicBezTo>
                  <a:cubicBezTo>
                    <a:pt x="2" y="420"/>
                    <a:pt x="2" y="420"/>
                    <a:pt x="1" y="420"/>
                  </a:cubicBezTo>
                  <a:cubicBezTo>
                    <a:pt x="1" y="420"/>
                    <a:pt x="1" y="420"/>
                    <a:pt x="1" y="420"/>
                  </a:cubicBezTo>
                  <a:cubicBezTo>
                    <a:pt x="1" y="419"/>
                    <a:pt x="0" y="419"/>
                    <a:pt x="0" y="420"/>
                  </a:cubicBezTo>
                  <a:cubicBezTo>
                    <a:pt x="0" y="420"/>
                    <a:pt x="0" y="420"/>
                    <a:pt x="0" y="420"/>
                  </a:cubicBezTo>
                  <a:cubicBezTo>
                    <a:pt x="0" y="420"/>
                    <a:pt x="0" y="420"/>
                    <a:pt x="0" y="420"/>
                  </a:cubicBezTo>
                  <a:cubicBezTo>
                    <a:pt x="0" y="421"/>
                    <a:pt x="0" y="421"/>
                    <a:pt x="0" y="421"/>
                  </a:cubicBezTo>
                  <a:cubicBezTo>
                    <a:pt x="0" y="422"/>
                    <a:pt x="0" y="422"/>
                    <a:pt x="1" y="422"/>
                  </a:cubicBezTo>
                  <a:cubicBezTo>
                    <a:pt x="1" y="422"/>
                    <a:pt x="2" y="422"/>
                    <a:pt x="2" y="422"/>
                  </a:cubicBezTo>
                  <a:close/>
                  <a:moveTo>
                    <a:pt x="21" y="418"/>
                  </a:moveTo>
                  <a:cubicBezTo>
                    <a:pt x="21" y="417"/>
                    <a:pt x="22" y="417"/>
                    <a:pt x="22" y="416"/>
                  </a:cubicBezTo>
                  <a:cubicBezTo>
                    <a:pt x="22" y="415"/>
                    <a:pt x="20" y="415"/>
                    <a:pt x="20" y="416"/>
                  </a:cubicBezTo>
                  <a:cubicBezTo>
                    <a:pt x="20" y="416"/>
                    <a:pt x="20" y="417"/>
                    <a:pt x="20" y="417"/>
                  </a:cubicBezTo>
                  <a:cubicBezTo>
                    <a:pt x="20" y="417"/>
                    <a:pt x="20" y="417"/>
                    <a:pt x="20" y="417"/>
                  </a:cubicBezTo>
                  <a:cubicBezTo>
                    <a:pt x="20" y="417"/>
                    <a:pt x="20" y="417"/>
                    <a:pt x="20" y="417"/>
                  </a:cubicBezTo>
                  <a:cubicBezTo>
                    <a:pt x="20" y="418"/>
                    <a:pt x="19" y="418"/>
                    <a:pt x="19" y="418"/>
                  </a:cubicBezTo>
                  <a:cubicBezTo>
                    <a:pt x="19" y="419"/>
                    <a:pt x="18" y="419"/>
                    <a:pt x="18" y="420"/>
                  </a:cubicBezTo>
                  <a:cubicBezTo>
                    <a:pt x="18" y="420"/>
                    <a:pt x="19" y="420"/>
                    <a:pt x="19" y="420"/>
                  </a:cubicBezTo>
                  <a:cubicBezTo>
                    <a:pt x="20" y="421"/>
                    <a:pt x="20" y="420"/>
                    <a:pt x="21" y="420"/>
                  </a:cubicBezTo>
                  <a:cubicBezTo>
                    <a:pt x="21" y="419"/>
                    <a:pt x="21" y="419"/>
                    <a:pt x="21" y="418"/>
                  </a:cubicBezTo>
                  <a:close/>
                  <a:moveTo>
                    <a:pt x="91" y="408"/>
                  </a:moveTo>
                  <a:cubicBezTo>
                    <a:pt x="90" y="408"/>
                    <a:pt x="90" y="408"/>
                    <a:pt x="89" y="408"/>
                  </a:cubicBezTo>
                  <a:cubicBezTo>
                    <a:pt x="89" y="408"/>
                    <a:pt x="89" y="409"/>
                    <a:pt x="88" y="409"/>
                  </a:cubicBezTo>
                  <a:cubicBezTo>
                    <a:pt x="88" y="409"/>
                    <a:pt x="88" y="410"/>
                    <a:pt x="89" y="410"/>
                  </a:cubicBezTo>
                  <a:cubicBezTo>
                    <a:pt x="89" y="411"/>
                    <a:pt x="90" y="411"/>
                    <a:pt x="90" y="410"/>
                  </a:cubicBezTo>
                  <a:cubicBezTo>
                    <a:pt x="90" y="410"/>
                    <a:pt x="91" y="409"/>
                    <a:pt x="91" y="409"/>
                  </a:cubicBezTo>
                  <a:cubicBezTo>
                    <a:pt x="91" y="409"/>
                    <a:pt x="91" y="408"/>
                    <a:pt x="91" y="408"/>
                  </a:cubicBezTo>
                  <a:close/>
                  <a:moveTo>
                    <a:pt x="72" y="415"/>
                  </a:moveTo>
                  <a:cubicBezTo>
                    <a:pt x="72" y="415"/>
                    <a:pt x="73" y="415"/>
                    <a:pt x="73" y="415"/>
                  </a:cubicBezTo>
                  <a:cubicBezTo>
                    <a:pt x="73" y="414"/>
                    <a:pt x="73" y="414"/>
                    <a:pt x="73" y="413"/>
                  </a:cubicBezTo>
                  <a:cubicBezTo>
                    <a:pt x="73" y="413"/>
                    <a:pt x="72" y="413"/>
                    <a:pt x="72" y="413"/>
                  </a:cubicBezTo>
                  <a:cubicBezTo>
                    <a:pt x="72" y="413"/>
                    <a:pt x="72" y="413"/>
                    <a:pt x="72" y="413"/>
                  </a:cubicBezTo>
                  <a:cubicBezTo>
                    <a:pt x="71" y="413"/>
                    <a:pt x="70" y="413"/>
                    <a:pt x="70" y="413"/>
                  </a:cubicBezTo>
                  <a:cubicBezTo>
                    <a:pt x="69" y="413"/>
                    <a:pt x="68" y="414"/>
                    <a:pt x="69" y="415"/>
                  </a:cubicBezTo>
                  <a:cubicBezTo>
                    <a:pt x="69" y="416"/>
                    <a:pt x="71" y="415"/>
                    <a:pt x="72" y="415"/>
                  </a:cubicBezTo>
                  <a:close/>
                  <a:moveTo>
                    <a:pt x="85" y="412"/>
                  </a:moveTo>
                  <a:cubicBezTo>
                    <a:pt x="85" y="412"/>
                    <a:pt x="84" y="411"/>
                    <a:pt x="84" y="411"/>
                  </a:cubicBezTo>
                  <a:cubicBezTo>
                    <a:pt x="84" y="411"/>
                    <a:pt x="84" y="411"/>
                    <a:pt x="84" y="411"/>
                  </a:cubicBezTo>
                  <a:cubicBezTo>
                    <a:pt x="84" y="411"/>
                    <a:pt x="84" y="411"/>
                    <a:pt x="83" y="411"/>
                  </a:cubicBezTo>
                  <a:cubicBezTo>
                    <a:pt x="83" y="411"/>
                    <a:pt x="83" y="411"/>
                    <a:pt x="83" y="412"/>
                  </a:cubicBezTo>
                  <a:cubicBezTo>
                    <a:pt x="83" y="412"/>
                    <a:pt x="83" y="412"/>
                    <a:pt x="83" y="412"/>
                  </a:cubicBezTo>
                  <a:cubicBezTo>
                    <a:pt x="84" y="413"/>
                    <a:pt x="84" y="413"/>
                    <a:pt x="85" y="413"/>
                  </a:cubicBezTo>
                  <a:cubicBezTo>
                    <a:pt x="85" y="413"/>
                    <a:pt x="85" y="412"/>
                    <a:pt x="85" y="412"/>
                  </a:cubicBezTo>
                  <a:close/>
                  <a:moveTo>
                    <a:pt x="63" y="417"/>
                  </a:moveTo>
                  <a:cubicBezTo>
                    <a:pt x="62" y="418"/>
                    <a:pt x="61" y="418"/>
                    <a:pt x="59" y="417"/>
                  </a:cubicBezTo>
                  <a:cubicBezTo>
                    <a:pt x="58" y="417"/>
                    <a:pt x="57" y="417"/>
                    <a:pt x="56" y="418"/>
                  </a:cubicBezTo>
                  <a:cubicBezTo>
                    <a:pt x="55" y="418"/>
                    <a:pt x="56" y="420"/>
                    <a:pt x="57" y="419"/>
                  </a:cubicBezTo>
                  <a:cubicBezTo>
                    <a:pt x="58" y="419"/>
                    <a:pt x="58" y="419"/>
                    <a:pt x="59" y="419"/>
                  </a:cubicBezTo>
                  <a:cubicBezTo>
                    <a:pt x="59" y="419"/>
                    <a:pt x="60" y="419"/>
                    <a:pt x="60" y="419"/>
                  </a:cubicBezTo>
                  <a:cubicBezTo>
                    <a:pt x="61" y="420"/>
                    <a:pt x="63" y="419"/>
                    <a:pt x="64" y="419"/>
                  </a:cubicBezTo>
                  <a:cubicBezTo>
                    <a:pt x="65" y="419"/>
                    <a:pt x="64" y="417"/>
                    <a:pt x="63" y="417"/>
                  </a:cubicBezTo>
                  <a:close/>
                  <a:moveTo>
                    <a:pt x="156" y="388"/>
                  </a:moveTo>
                  <a:cubicBezTo>
                    <a:pt x="156" y="388"/>
                    <a:pt x="156" y="388"/>
                    <a:pt x="155" y="388"/>
                  </a:cubicBezTo>
                  <a:cubicBezTo>
                    <a:pt x="155" y="388"/>
                    <a:pt x="155" y="388"/>
                    <a:pt x="155" y="388"/>
                  </a:cubicBezTo>
                  <a:cubicBezTo>
                    <a:pt x="155" y="388"/>
                    <a:pt x="155" y="388"/>
                    <a:pt x="155" y="388"/>
                  </a:cubicBezTo>
                  <a:cubicBezTo>
                    <a:pt x="154" y="388"/>
                    <a:pt x="154" y="389"/>
                    <a:pt x="155" y="389"/>
                  </a:cubicBezTo>
                  <a:cubicBezTo>
                    <a:pt x="155" y="389"/>
                    <a:pt x="155" y="389"/>
                    <a:pt x="156" y="389"/>
                  </a:cubicBezTo>
                  <a:cubicBezTo>
                    <a:pt x="156" y="389"/>
                    <a:pt x="157" y="388"/>
                    <a:pt x="156" y="388"/>
                  </a:cubicBezTo>
                  <a:close/>
                  <a:moveTo>
                    <a:pt x="54" y="414"/>
                  </a:moveTo>
                  <a:cubicBezTo>
                    <a:pt x="54" y="413"/>
                    <a:pt x="53" y="412"/>
                    <a:pt x="52" y="412"/>
                  </a:cubicBezTo>
                  <a:cubicBezTo>
                    <a:pt x="52" y="412"/>
                    <a:pt x="51" y="412"/>
                    <a:pt x="51" y="412"/>
                  </a:cubicBezTo>
                  <a:cubicBezTo>
                    <a:pt x="51" y="413"/>
                    <a:pt x="51" y="414"/>
                    <a:pt x="50" y="415"/>
                  </a:cubicBezTo>
                  <a:cubicBezTo>
                    <a:pt x="50" y="416"/>
                    <a:pt x="49" y="415"/>
                    <a:pt x="48" y="415"/>
                  </a:cubicBezTo>
                  <a:cubicBezTo>
                    <a:pt x="48" y="415"/>
                    <a:pt x="47" y="415"/>
                    <a:pt x="47" y="415"/>
                  </a:cubicBezTo>
                  <a:cubicBezTo>
                    <a:pt x="47" y="416"/>
                    <a:pt x="45" y="416"/>
                    <a:pt x="44" y="416"/>
                  </a:cubicBezTo>
                  <a:cubicBezTo>
                    <a:pt x="43" y="416"/>
                    <a:pt x="44" y="417"/>
                    <a:pt x="44" y="417"/>
                  </a:cubicBezTo>
                  <a:cubicBezTo>
                    <a:pt x="45" y="417"/>
                    <a:pt x="46" y="417"/>
                    <a:pt x="47" y="417"/>
                  </a:cubicBezTo>
                  <a:cubicBezTo>
                    <a:pt x="47" y="417"/>
                    <a:pt x="47" y="417"/>
                    <a:pt x="48" y="417"/>
                  </a:cubicBezTo>
                  <a:cubicBezTo>
                    <a:pt x="48" y="417"/>
                    <a:pt x="49" y="417"/>
                    <a:pt x="50" y="417"/>
                  </a:cubicBezTo>
                  <a:cubicBezTo>
                    <a:pt x="51" y="417"/>
                    <a:pt x="53" y="417"/>
                    <a:pt x="53" y="416"/>
                  </a:cubicBezTo>
                  <a:cubicBezTo>
                    <a:pt x="53" y="416"/>
                    <a:pt x="54" y="415"/>
                    <a:pt x="54" y="415"/>
                  </a:cubicBezTo>
                  <a:cubicBezTo>
                    <a:pt x="53" y="415"/>
                    <a:pt x="54" y="414"/>
                    <a:pt x="54" y="414"/>
                  </a:cubicBezTo>
                  <a:close/>
                  <a:moveTo>
                    <a:pt x="483" y="384"/>
                  </a:moveTo>
                  <a:cubicBezTo>
                    <a:pt x="483" y="383"/>
                    <a:pt x="482" y="382"/>
                    <a:pt x="481" y="383"/>
                  </a:cubicBezTo>
                  <a:cubicBezTo>
                    <a:pt x="481" y="383"/>
                    <a:pt x="481" y="383"/>
                    <a:pt x="481" y="383"/>
                  </a:cubicBezTo>
                  <a:cubicBezTo>
                    <a:pt x="480" y="384"/>
                    <a:pt x="480" y="384"/>
                    <a:pt x="480" y="384"/>
                  </a:cubicBezTo>
                  <a:cubicBezTo>
                    <a:pt x="479" y="385"/>
                    <a:pt x="479" y="386"/>
                    <a:pt x="479" y="386"/>
                  </a:cubicBezTo>
                  <a:cubicBezTo>
                    <a:pt x="479" y="386"/>
                    <a:pt x="479" y="386"/>
                    <a:pt x="479" y="386"/>
                  </a:cubicBezTo>
                  <a:cubicBezTo>
                    <a:pt x="479" y="386"/>
                    <a:pt x="479" y="386"/>
                    <a:pt x="479" y="386"/>
                  </a:cubicBezTo>
                  <a:cubicBezTo>
                    <a:pt x="479" y="386"/>
                    <a:pt x="479" y="386"/>
                    <a:pt x="479" y="386"/>
                  </a:cubicBezTo>
                  <a:cubicBezTo>
                    <a:pt x="479" y="387"/>
                    <a:pt x="480" y="387"/>
                    <a:pt x="480" y="387"/>
                  </a:cubicBezTo>
                  <a:cubicBezTo>
                    <a:pt x="480" y="387"/>
                    <a:pt x="481" y="387"/>
                    <a:pt x="481" y="387"/>
                  </a:cubicBezTo>
                  <a:cubicBezTo>
                    <a:pt x="481" y="387"/>
                    <a:pt x="482" y="387"/>
                    <a:pt x="482" y="387"/>
                  </a:cubicBezTo>
                  <a:cubicBezTo>
                    <a:pt x="483" y="386"/>
                    <a:pt x="483" y="385"/>
                    <a:pt x="483" y="384"/>
                  </a:cubicBezTo>
                  <a:close/>
                  <a:moveTo>
                    <a:pt x="465" y="407"/>
                  </a:moveTo>
                  <a:cubicBezTo>
                    <a:pt x="465" y="408"/>
                    <a:pt x="466" y="408"/>
                    <a:pt x="466" y="407"/>
                  </a:cubicBezTo>
                  <a:cubicBezTo>
                    <a:pt x="466" y="407"/>
                    <a:pt x="466" y="407"/>
                    <a:pt x="466" y="407"/>
                  </a:cubicBezTo>
                  <a:cubicBezTo>
                    <a:pt x="466" y="407"/>
                    <a:pt x="466" y="407"/>
                    <a:pt x="466" y="407"/>
                  </a:cubicBezTo>
                  <a:cubicBezTo>
                    <a:pt x="466" y="407"/>
                    <a:pt x="466" y="407"/>
                    <a:pt x="466" y="407"/>
                  </a:cubicBezTo>
                  <a:cubicBezTo>
                    <a:pt x="466" y="406"/>
                    <a:pt x="466" y="406"/>
                    <a:pt x="466" y="406"/>
                  </a:cubicBezTo>
                  <a:cubicBezTo>
                    <a:pt x="466" y="406"/>
                    <a:pt x="465" y="406"/>
                    <a:pt x="465" y="406"/>
                  </a:cubicBezTo>
                  <a:cubicBezTo>
                    <a:pt x="465" y="407"/>
                    <a:pt x="465" y="407"/>
                    <a:pt x="465" y="407"/>
                  </a:cubicBezTo>
                  <a:close/>
                  <a:moveTo>
                    <a:pt x="472" y="417"/>
                  </a:moveTo>
                  <a:cubicBezTo>
                    <a:pt x="472" y="416"/>
                    <a:pt x="471" y="416"/>
                    <a:pt x="471" y="416"/>
                  </a:cubicBezTo>
                  <a:cubicBezTo>
                    <a:pt x="471" y="416"/>
                    <a:pt x="471" y="416"/>
                    <a:pt x="471" y="416"/>
                  </a:cubicBezTo>
                  <a:cubicBezTo>
                    <a:pt x="471" y="416"/>
                    <a:pt x="470" y="416"/>
                    <a:pt x="470" y="415"/>
                  </a:cubicBezTo>
                  <a:cubicBezTo>
                    <a:pt x="470" y="415"/>
                    <a:pt x="470" y="415"/>
                    <a:pt x="470" y="414"/>
                  </a:cubicBezTo>
                  <a:cubicBezTo>
                    <a:pt x="470" y="414"/>
                    <a:pt x="469" y="414"/>
                    <a:pt x="469" y="414"/>
                  </a:cubicBezTo>
                  <a:cubicBezTo>
                    <a:pt x="468" y="415"/>
                    <a:pt x="468" y="415"/>
                    <a:pt x="469" y="416"/>
                  </a:cubicBezTo>
                  <a:cubicBezTo>
                    <a:pt x="469" y="416"/>
                    <a:pt x="469" y="417"/>
                    <a:pt x="470" y="417"/>
                  </a:cubicBezTo>
                  <a:cubicBezTo>
                    <a:pt x="470" y="417"/>
                    <a:pt x="470" y="417"/>
                    <a:pt x="470" y="418"/>
                  </a:cubicBezTo>
                  <a:cubicBezTo>
                    <a:pt x="470" y="418"/>
                    <a:pt x="470" y="419"/>
                    <a:pt x="470" y="419"/>
                  </a:cubicBezTo>
                  <a:cubicBezTo>
                    <a:pt x="470" y="420"/>
                    <a:pt x="471" y="420"/>
                    <a:pt x="471" y="419"/>
                  </a:cubicBezTo>
                  <a:cubicBezTo>
                    <a:pt x="471" y="419"/>
                    <a:pt x="471" y="419"/>
                    <a:pt x="471" y="419"/>
                  </a:cubicBezTo>
                  <a:cubicBezTo>
                    <a:pt x="472" y="418"/>
                    <a:pt x="472" y="417"/>
                    <a:pt x="472" y="417"/>
                  </a:cubicBezTo>
                  <a:close/>
                  <a:moveTo>
                    <a:pt x="464" y="369"/>
                  </a:moveTo>
                  <a:cubicBezTo>
                    <a:pt x="464" y="369"/>
                    <a:pt x="464" y="369"/>
                    <a:pt x="464" y="369"/>
                  </a:cubicBezTo>
                  <a:cubicBezTo>
                    <a:pt x="464" y="370"/>
                    <a:pt x="465" y="370"/>
                    <a:pt x="465" y="369"/>
                  </a:cubicBezTo>
                  <a:cubicBezTo>
                    <a:pt x="465" y="369"/>
                    <a:pt x="465" y="369"/>
                    <a:pt x="465" y="369"/>
                  </a:cubicBezTo>
                  <a:cubicBezTo>
                    <a:pt x="465" y="368"/>
                    <a:pt x="463" y="368"/>
                    <a:pt x="464" y="369"/>
                  </a:cubicBezTo>
                  <a:close/>
                  <a:moveTo>
                    <a:pt x="469" y="400"/>
                  </a:moveTo>
                  <a:cubicBezTo>
                    <a:pt x="468" y="399"/>
                    <a:pt x="468" y="398"/>
                    <a:pt x="469" y="398"/>
                  </a:cubicBezTo>
                  <a:cubicBezTo>
                    <a:pt x="469" y="398"/>
                    <a:pt x="469" y="398"/>
                    <a:pt x="469" y="398"/>
                  </a:cubicBezTo>
                  <a:cubicBezTo>
                    <a:pt x="470" y="398"/>
                    <a:pt x="470" y="399"/>
                    <a:pt x="470" y="399"/>
                  </a:cubicBezTo>
                  <a:cubicBezTo>
                    <a:pt x="470" y="400"/>
                    <a:pt x="469" y="400"/>
                    <a:pt x="469" y="400"/>
                  </a:cubicBezTo>
                  <a:close/>
                  <a:moveTo>
                    <a:pt x="469" y="399"/>
                  </a:moveTo>
                  <a:cubicBezTo>
                    <a:pt x="469" y="399"/>
                    <a:pt x="469" y="399"/>
                    <a:pt x="469" y="399"/>
                  </a:cubicBezTo>
                  <a:close/>
                  <a:moveTo>
                    <a:pt x="470" y="395"/>
                  </a:moveTo>
                  <a:cubicBezTo>
                    <a:pt x="470" y="395"/>
                    <a:pt x="470" y="395"/>
                    <a:pt x="470" y="395"/>
                  </a:cubicBezTo>
                  <a:cubicBezTo>
                    <a:pt x="471" y="395"/>
                    <a:pt x="471" y="395"/>
                    <a:pt x="471" y="395"/>
                  </a:cubicBezTo>
                  <a:cubicBezTo>
                    <a:pt x="471" y="395"/>
                    <a:pt x="471" y="394"/>
                    <a:pt x="471" y="394"/>
                  </a:cubicBezTo>
                  <a:cubicBezTo>
                    <a:pt x="471" y="394"/>
                    <a:pt x="471" y="394"/>
                    <a:pt x="471" y="394"/>
                  </a:cubicBezTo>
                  <a:cubicBezTo>
                    <a:pt x="471" y="394"/>
                    <a:pt x="471" y="393"/>
                    <a:pt x="471" y="393"/>
                  </a:cubicBezTo>
                  <a:cubicBezTo>
                    <a:pt x="470" y="393"/>
                    <a:pt x="469" y="394"/>
                    <a:pt x="469" y="395"/>
                  </a:cubicBezTo>
                  <a:cubicBezTo>
                    <a:pt x="469" y="395"/>
                    <a:pt x="469" y="395"/>
                    <a:pt x="469" y="395"/>
                  </a:cubicBezTo>
                  <a:cubicBezTo>
                    <a:pt x="469" y="395"/>
                    <a:pt x="469" y="396"/>
                    <a:pt x="469" y="396"/>
                  </a:cubicBezTo>
                  <a:cubicBezTo>
                    <a:pt x="469" y="397"/>
                    <a:pt x="470" y="397"/>
                    <a:pt x="470" y="396"/>
                  </a:cubicBezTo>
                  <a:cubicBezTo>
                    <a:pt x="470" y="396"/>
                    <a:pt x="470" y="396"/>
                    <a:pt x="470" y="395"/>
                  </a:cubicBezTo>
                  <a:close/>
                  <a:moveTo>
                    <a:pt x="468" y="408"/>
                  </a:moveTo>
                  <a:cubicBezTo>
                    <a:pt x="468" y="408"/>
                    <a:pt x="468" y="408"/>
                    <a:pt x="468" y="408"/>
                  </a:cubicBezTo>
                  <a:cubicBezTo>
                    <a:pt x="467" y="408"/>
                    <a:pt x="467" y="409"/>
                    <a:pt x="468" y="409"/>
                  </a:cubicBezTo>
                  <a:cubicBezTo>
                    <a:pt x="468" y="409"/>
                    <a:pt x="468" y="409"/>
                    <a:pt x="468" y="409"/>
                  </a:cubicBezTo>
                  <a:cubicBezTo>
                    <a:pt x="469" y="409"/>
                    <a:pt x="469" y="408"/>
                    <a:pt x="468" y="408"/>
                  </a:cubicBezTo>
                  <a:close/>
                  <a:moveTo>
                    <a:pt x="470" y="411"/>
                  </a:moveTo>
                  <a:cubicBezTo>
                    <a:pt x="470" y="411"/>
                    <a:pt x="470" y="411"/>
                    <a:pt x="470" y="410"/>
                  </a:cubicBezTo>
                  <a:cubicBezTo>
                    <a:pt x="470" y="410"/>
                    <a:pt x="469" y="410"/>
                    <a:pt x="468" y="410"/>
                  </a:cubicBezTo>
                  <a:cubicBezTo>
                    <a:pt x="468" y="411"/>
                    <a:pt x="468" y="411"/>
                    <a:pt x="468" y="411"/>
                  </a:cubicBezTo>
                  <a:cubicBezTo>
                    <a:pt x="468" y="411"/>
                    <a:pt x="469" y="412"/>
                    <a:pt x="469" y="412"/>
                  </a:cubicBezTo>
                  <a:cubicBezTo>
                    <a:pt x="469" y="412"/>
                    <a:pt x="469" y="412"/>
                    <a:pt x="469" y="412"/>
                  </a:cubicBezTo>
                  <a:cubicBezTo>
                    <a:pt x="469" y="412"/>
                    <a:pt x="470" y="412"/>
                    <a:pt x="470" y="412"/>
                  </a:cubicBezTo>
                  <a:cubicBezTo>
                    <a:pt x="470" y="412"/>
                    <a:pt x="470" y="411"/>
                    <a:pt x="470" y="411"/>
                  </a:cubicBezTo>
                  <a:close/>
                  <a:moveTo>
                    <a:pt x="458" y="350"/>
                  </a:moveTo>
                  <a:cubicBezTo>
                    <a:pt x="458" y="350"/>
                    <a:pt x="458" y="350"/>
                    <a:pt x="458" y="350"/>
                  </a:cubicBezTo>
                  <a:cubicBezTo>
                    <a:pt x="458" y="350"/>
                    <a:pt x="458" y="350"/>
                    <a:pt x="459" y="349"/>
                  </a:cubicBezTo>
                  <a:cubicBezTo>
                    <a:pt x="459" y="349"/>
                    <a:pt x="459" y="349"/>
                    <a:pt x="459" y="349"/>
                  </a:cubicBezTo>
                  <a:cubicBezTo>
                    <a:pt x="459" y="348"/>
                    <a:pt x="459" y="348"/>
                    <a:pt x="458" y="348"/>
                  </a:cubicBezTo>
                  <a:cubicBezTo>
                    <a:pt x="458" y="348"/>
                    <a:pt x="458" y="348"/>
                    <a:pt x="458" y="348"/>
                  </a:cubicBezTo>
                  <a:cubicBezTo>
                    <a:pt x="458" y="348"/>
                    <a:pt x="458" y="348"/>
                    <a:pt x="458" y="348"/>
                  </a:cubicBezTo>
                  <a:cubicBezTo>
                    <a:pt x="458" y="348"/>
                    <a:pt x="457" y="348"/>
                    <a:pt x="457" y="348"/>
                  </a:cubicBezTo>
                  <a:cubicBezTo>
                    <a:pt x="457" y="349"/>
                    <a:pt x="457" y="349"/>
                    <a:pt x="457" y="349"/>
                  </a:cubicBezTo>
                  <a:cubicBezTo>
                    <a:pt x="457" y="349"/>
                    <a:pt x="457" y="349"/>
                    <a:pt x="457" y="349"/>
                  </a:cubicBezTo>
                  <a:cubicBezTo>
                    <a:pt x="457" y="349"/>
                    <a:pt x="457" y="349"/>
                    <a:pt x="457" y="349"/>
                  </a:cubicBezTo>
                  <a:cubicBezTo>
                    <a:pt x="457" y="350"/>
                    <a:pt x="457" y="350"/>
                    <a:pt x="458" y="350"/>
                  </a:cubicBezTo>
                  <a:close/>
                  <a:moveTo>
                    <a:pt x="485" y="394"/>
                  </a:moveTo>
                  <a:cubicBezTo>
                    <a:pt x="486" y="393"/>
                    <a:pt x="486" y="393"/>
                    <a:pt x="486" y="392"/>
                  </a:cubicBezTo>
                  <a:cubicBezTo>
                    <a:pt x="486" y="392"/>
                    <a:pt x="486" y="392"/>
                    <a:pt x="486" y="392"/>
                  </a:cubicBezTo>
                  <a:cubicBezTo>
                    <a:pt x="486" y="391"/>
                    <a:pt x="486" y="391"/>
                    <a:pt x="485" y="391"/>
                  </a:cubicBezTo>
                  <a:cubicBezTo>
                    <a:pt x="485" y="391"/>
                    <a:pt x="485" y="391"/>
                    <a:pt x="485" y="391"/>
                  </a:cubicBezTo>
                  <a:cubicBezTo>
                    <a:pt x="485" y="391"/>
                    <a:pt x="485" y="391"/>
                    <a:pt x="485" y="392"/>
                  </a:cubicBezTo>
                  <a:cubicBezTo>
                    <a:pt x="484" y="392"/>
                    <a:pt x="484" y="393"/>
                    <a:pt x="484" y="393"/>
                  </a:cubicBezTo>
                  <a:cubicBezTo>
                    <a:pt x="484" y="394"/>
                    <a:pt x="485" y="394"/>
                    <a:pt x="485" y="394"/>
                  </a:cubicBezTo>
                  <a:close/>
                  <a:moveTo>
                    <a:pt x="471" y="381"/>
                  </a:moveTo>
                  <a:cubicBezTo>
                    <a:pt x="471" y="381"/>
                    <a:pt x="471" y="381"/>
                    <a:pt x="470" y="381"/>
                  </a:cubicBezTo>
                  <a:cubicBezTo>
                    <a:pt x="470" y="381"/>
                    <a:pt x="470" y="381"/>
                    <a:pt x="470" y="381"/>
                  </a:cubicBezTo>
                  <a:cubicBezTo>
                    <a:pt x="470" y="380"/>
                    <a:pt x="470" y="378"/>
                    <a:pt x="469" y="378"/>
                  </a:cubicBezTo>
                  <a:cubicBezTo>
                    <a:pt x="467" y="377"/>
                    <a:pt x="467" y="379"/>
                    <a:pt x="466" y="379"/>
                  </a:cubicBezTo>
                  <a:cubicBezTo>
                    <a:pt x="465" y="379"/>
                    <a:pt x="465" y="381"/>
                    <a:pt x="465" y="381"/>
                  </a:cubicBezTo>
                  <a:cubicBezTo>
                    <a:pt x="465" y="381"/>
                    <a:pt x="465" y="382"/>
                    <a:pt x="465" y="382"/>
                  </a:cubicBezTo>
                  <a:cubicBezTo>
                    <a:pt x="466" y="382"/>
                    <a:pt x="466" y="383"/>
                    <a:pt x="465" y="384"/>
                  </a:cubicBezTo>
                  <a:cubicBezTo>
                    <a:pt x="465" y="384"/>
                    <a:pt x="465" y="384"/>
                    <a:pt x="465" y="385"/>
                  </a:cubicBezTo>
                  <a:cubicBezTo>
                    <a:pt x="465" y="385"/>
                    <a:pt x="466" y="386"/>
                    <a:pt x="466" y="386"/>
                  </a:cubicBezTo>
                  <a:cubicBezTo>
                    <a:pt x="467" y="386"/>
                    <a:pt x="467" y="387"/>
                    <a:pt x="466" y="387"/>
                  </a:cubicBezTo>
                  <a:cubicBezTo>
                    <a:pt x="465" y="387"/>
                    <a:pt x="464" y="388"/>
                    <a:pt x="464" y="389"/>
                  </a:cubicBezTo>
                  <a:cubicBezTo>
                    <a:pt x="464" y="389"/>
                    <a:pt x="464" y="390"/>
                    <a:pt x="464" y="391"/>
                  </a:cubicBezTo>
                  <a:cubicBezTo>
                    <a:pt x="463" y="391"/>
                    <a:pt x="464" y="392"/>
                    <a:pt x="464" y="393"/>
                  </a:cubicBezTo>
                  <a:cubicBezTo>
                    <a:pt x="464" y="393"/>
                    <a:pt x="464" y="393"/>
                    <a:pt x="464" y="393"/>
                  </a:cubicBezTo>
                  <a:cubicBezTo>
                    <a:pt x="465" y="393"/>
                    <a:pt x="465" y="392"/>
                    <a:pt x="465" y="392"/>
                  </a:cubicBezTo>
                  <a:cubicBezTo>
                    <a:pt x="466" y="391"/>
                    <a:pt x="466" y="392"/>
                    <a:pt x="466" y="392"/>
                  </a:cubicBezTo>
                  <a:cubicBezTo>
                    <a:pt x="466" y="393"/>
                    <a:pt x="466" y="393"/>
                    <a:pt x="466" y="393"/>
                  </a:cubicBezTo>
                  <a:cubicBezTo>
                    <a:pt x="467" y="392"/>
                    <a:pt x="468" y="391"/>
                    <a:pt x="468" y="391"/>
                  </a:cubicBezTo>
                  <a:cubicBezTo>
                    <a:pt x="468" y="390"/>
                    <a:pt x="468" y="390"/>
                    <a:pt x="468" y="389"/>
                  </a:cubicBezTo>
                  <a:cubicBezTo>
                    <a:pt x="468" y="388"/>
                    <a:pt x="469" y="388"/>
                    <a:pt x="469" y="387"/>
                  </a:cubicBezTo>
                  <a:cubicBezTo>
                    <a:pt x="470" y="385"/>
                    <a:pt x="473" y="384"/>
                    <a:pt x="471" y="381"/>
                  </a:cubicBezTo>
                  <a:close/>
                  <a:moveTo>
                    <a:pt x="471" y="353"/>
                  </a:moveTo>
                  <a:cubicBezTo>
                    <a:pt x="470" y="352"/>
                    <a:pt x="470" y="351"/>
                    <a:pt x="469" y="351"/>
                  </a:cubicBezTo>
                  <a:cubicBezTo>
                    <a:pt x="469" y="351"/>
                    <a:pt x="469" y="351"/>
                    <a:pt x="469" y="351"/>
                  </a:cubicBezTo>
                  <a:cubicBezTo>
                    <a:pt x="468" y="352"/>
                    <a:pt x="468" y="354"/>
                    <a:pt x="469" y="355"/>
                  </a:cubicBezTo>
                  <a:cubicBezTo>
                    <a:pt x="469" y="357"/>
                    <a:pt x="468" y="359"/>
                    <a:pt x="468" y="360"/>
                  </a:cubicBezTo>
                  <a:cubicBezTo>
                    <a:pt x="467" y="362"/>
                    <a:pt x="467" y="363"/>
                    <a:pt x="467" y="364"/>
                  </a:cubicBezTo>
                  <a:cubicBezTo>
                    <a:pt x="467" y="365"/>
                    <a:pt x="468" y="365"/>
                    <a:pt x="469" y="365"/>
                  </a:cubicBezTo>
                  <a:cubicBezTo>
                    <a:pt x="469" y="365"/>
                    <a:pt x="468" y="366"/>
                    <a:pt x="468" y="366"/>
                  </a:cubicBezTo>
                  <a:cubicBezTo>
                    <a:pt x="469" y="366"/>
                    <a:pt x="469" y="368"/>
                    <a:pt x="469" y="368"/>
                  </a:cubicBezTo>
                  <a:cubicBezTo>
                    <a:pt x="468" y="369"/>
                    <a:pt x="467" y="369"/>
                    <a:pt x="466" y="369"/>
                  </a:cubicBezTo>
                  <a:cubicBezTo>
                    <a:pt x="466" y="370"/>
                    <a:pt x="466" y="370"/>
                    <a:pt x="466" y="370"/>
                  </a:cubicBezTo>
                  <a:cubicBezTo>
                    <a:pt x="465" y="371"/>
                    <a:pt x="465" y="371"/>
                    <a:pt x="465" y="372"/>
                  </a:cubicBezTo>
                  <a:cubicBezTo>
                    <a:pt x="465" y="372"/>
                    <a:pt x="466" y="373"/>
                    <a:pt x="466" y="373"/>
                  </a:cubicBezTo>
                  <a:cubicBezTo>
                    <a:pt x="465" y="373"/>
                    <a:pt x="465" y="374"/>
                    <a:pt x="465" y="374"/>
                  </a:cubicBezTo>
                  <a:cubicBezTo>
                    <a:pt x="465" y="374"/>
                    <a:pt x="465" y="375"/>
                    <a:pt x="466" y="375"/>
                  </a:cubicBezTo>
                  <a:cubicBezTo>
                    <a:pt x="467" y="375"/>
                    <a:pt x="467" y="374"/>
                    <a:pt x="468" y="374"/>
                  </a:cubicBezTo>
                  <a:cubicBezTo>
                    <a:pt x="469" y="373"/>
                    <a:pt x="470" y="373"/>
                    <a:pt x="470" y="372"/>
                  </a:cubicBezTo>
                  <a:cubicBezTo>
                    <a:pt x="470" y="371"/>
                    <a:pt x="470" y="370"/>
                    <a:pt x="470" y="370"/>
                  </a:cubicBezTo>
                  <a:cubicBezTo>
                    <a:pt x="470" y="369"/>
                    <a:pt x="471" y="369"/>
                    <a:pt x="472" y="369"/>
                  </a:cubicBezTo>
                  <a:cubicBezTo>
                    <a:pt x="473" y="370"/>
                    <a:pt x="473" y="368"/>
                    <a:pt x="473" y="368"/>
                  </a:cubicBezTo>
                  <a:cubicBezTo>
                    <a:pt x="474" y="367"/>
                    <a:pt x="473" y="367"/>
                    <a:pt x="473" y="366"/>
                  </a:cubicBezTo>
                  <a:cubicBezTo>
                    <a:pt x="473" y="366"/>
                    <a:pt x="473" y="365"/>
                    <a:pt x="473" y="365"/>
                  </a:cubicBezTo>
                  <a:cubicBezTo>
                    <a:pt x="473" y="364"/>
                    <a:pt x="473" y="363"/>
                    <a:pt x="473" y="363"/>
                  </a:cubicBezTo>
                  <a:cubicBezTo>
                    <a:pt x="472" y="362"/>
                    <a:pt x="472" y="361"/>
                    <a:pt x="472" y="360"/>
                  </a:cubicBezTo>
                  <a:cubicBezTo>
                    <a:pt x="472" y="359"/>
                    <a:pt x="472" y="359"/>
                    <a:pt x="472" y="358"/>
                  </a:cubicBezTo>
                  <a:cubicBezTo>
                    <a:pt x="472" y="358"/>
                    <a:pt x="473" y="360"/>
                    <a:pt x="473" y="360"/>
                  </a:cubicBezTo>
                  <a:cubicBezTo>
                    <a:pt x="474" y="361"/>
                    <a:pt x="474" y="362"/>
                    <a:pt x="474" y="363"/>
                  </a:cubicBezTo>
                  <a:cubicBezTo>
                    <a:pt x="475" y="364"/>
                    <a:pt x="475" y="365"/>
                    <a:pt x="475" y="366"/>
                  </a:cubicBezTo>
                  <a:cubicBezTo>
                    <a:pt x="475" y="366"/>
                    <a:pt x="475" y="366"/>
                    <a:pt x="475" y="366"/>
                  </a:cubicBezTo>
                  <a:cubicBezTo>
                    <a:pt x="476" y="365"/>
                    <a:pt x="476" y="363"/>
                    <a:pt x="476" y="361"/>
                  </a:cubicBezTo>
                  <a:cubicBezTo>
                    <a:pt x="475" y="360"/>
                    <a:pt x="475" y="360"/>
                    <a:pt x="475" y="358"/>
                  </a:cubicBezTo>
                  <a:cubicBezTo>
                    <a:pt x="475" y="358"/>
                    <a:pt x="474" y="357"/>
                    <a:pt x="474" y="356"/>
                  </a:cubicBezTo>
                  <a:cubicBezTo>
                    <a:pt x="474" y="356"/>
                    <a:pt x="473" y="356"/>
                    <a:pt x="473" y="356"/>
                  </a:cubicBezTo>
                  <a:cubicBezTo>
                    <a:pt x="472" y="355"/>
                    <a:pt x="472" y="355"/>
                    <a:pt x="471" y="355"/>
                  </a:cubicBezTo>
                  <a:cubicBezTo>
                    <a:pt x="470" y="354"/>
                    <a:pt x="471" y="354"/>
                    <a:pt x="471" y="353"/>
                  </a:cubicBezTo>
                  <a:close/>
                  <a:moveTo>
                    <a:pt x="462" y="396"/>
                  </a:moveTo>
                  <a:cubicBezTo>
                    <a:pt x="462" y="397"/>
                    <a:pt x="463" y="397"/>
                    <a:pt x="463" y="396"/>
                  </a:cubicBezTo>
                  <a:cubicBezTo>
                    <a:pt x="463" y="396"/>
                    <a:pt x="463" y="395"/>
                    <a:pt x="463" y="395"/>
                  </a:cubicBezTo>
                  <a:cubicBezTo>
                    <a:pt x="463" y="395"/>
                    <a:pt x="463" y="395"/>
                    <a:pt x="462" y="395"/>
                  </a:cubicBezTo>
                  <a:cubicBezTo>
                    <a:pt x="462" y="395"/>
                    <a:pt x="462" y="395"/>
                    <a:pt x="462" y="395"/>
                  </a:cubicBezTo>
                  <a:cubicBezTo>
                    <a:pt x="462" y="395"/>
                    <a:pt x="462" y="395"/>
                    <a:pt x="462" y="395"/>
                  </a:cubicBezTo>
                  <a:cubicBezTo>
                    <a:pt x="462" y="395"/>
                    <a:pt x="462" y="396"/>
                    <a:pt x="462" y="396"/>
                  </a:cubicBezTo>
                  <a:cubicBezTo>
                    <a:pt x="462" y="396"/>
                    <a:pt x="462" y="396"/>
                    <a:pt x="462" y="396"/>
                  </a:cubicBezTo>
                  <a:close/>
                  <a:moveTo>
                    <a:pt x="455" y="374"/>
                  </a:moveTo>
                  <a:cubicBezTo>
                    <a:pt x="456" y="373"/>
                    <a:pt x="456" y="371"/>
                    <a:pt x="455" y="370"/>
                  </a:cubicBezTo>
                  <a:cubicBezTo>
                    <a:pt x="455" y="369"/>
                    <a:pt x="454" y="369"/>
                    <a:pt x="454" y="370"/>
                  </a:cubicBezTo>
                  <a:cubicBezTo>
                    <a:pt x="454" y="370"/>
                    <a:pt x="454" y="370"/>
                    <a:pt x="454" y="370"/>
                  </a:cubicBezTo>
                  <a:cubicBezTo>
                    <a:pt x="454" y="371"/>
                    <a:pt x="454" y="371"/>
                    <a:pt x="454" y="371"/>
                  </a:cubicBezTo>
                  <a:cubicBezTo>
                    <a:pt x="454" y="372"/>
                    <a:pt x="454" y="373"/>
                    <a:pt x="454" y="373"/>
                  </a:cubicBezTo>
                  <a:cubicBezTo>
                    <a:pt x="453" y="374"/>
                    <a:pt x="454" y="374"/>
                    <a:pt x="455" y="374"/>
                  </a:cubicBezTo>
                  <a:close/>
                  <a:moveTo>
                    <a:pt x="480" y="395"/>
                  </a:moveTo>
                  <a:cubicBezTo>
                    <a:pt x="480" y="395"/>
                    <a:pt x="481" y="395"/>
                    <a:pt x="481" y="395"/>
                  </a:cubicBezTo>
                  <a:cubicBezTo>
                    <a:pt x="481" y="394"/>
                    <a:pt x="482" y="394"/>
                    <a:pt x="482" y="394"/>
                  </a:cubicBezTo>
                  <a:cubicBezTo>
                    <a:pt x="483" y="394"/>
                    <a:pt x="483" y="393"/>
                    <a:pt x="483" y="393"/>
                  </a:cubicBezTo>
                  <a:cubicBezTo>
                    <a:pt x="483" y="392"/>
                    <a:pt x="483" y="392"/>
                    <a:pt x="482" y="392"/>
                  </a:cubicBezTo>
                  <a:cubicBezTo>
                    <a:pt x="482" y="392"/>
                    <a:pt x="482" y="392"/>
                    <a:pt x="482" y="392"/>
                  </a:cubicBezTo>
                  <a:cubicBezTo>
                    <a:pt x="481" y="392"/>
                    <a:pt x="481" y="393"/>
                    <a:pt x="480" y="393"/>
                  </a:cubicBezTo>
                  <a:cubicBezTo>
                    <a:pt x="480" y="394"/>
                    <a:pt x="480" y="394"/>
                    <a:pt x="480" y="394"/>
                  </a:cubicBezTo>
                  <a:cubicBezTo>
                    <a:pt x="480" y="395"/>
                    <a:pt x="480" y="395"/>
                    <a:pt x="480" y="395"/>
                  </a:cubicBezTo>
                  <a:close/>
                  <a:moveTo>
                    <a:pt x="486" y="417"/>
                  </a:moveTo>
                  <a:cubicBezTo>
                    <a:pt x="486" y="417"/>
                    <a:pt x="486" y="417"/>
                    <a:pt x="486" y="417"/>
                  </a:cubicBezTo>
                  <a:cubicBezTo>
                    <a:pt x="486" y="417"/>
                    <a:pt x="486" y="417"/>
                    <a:pt x="487" y="417"/>
                  </a:cubicBezTo>
                  <a:cubicBezTo>
                    <a:pt x="487" y="417"/>
                    <a:pt x="487" y="417"/>
                    <a:pt x="487" y="417"/>
                  </a:cubicBezTo>
                  <a:cubicBezTo>
                    <a:pt x="487" y="417"/>
                    <a:pt x="487" y="416"/>
                    <a:pt x="487" y="416"/>
                  </a:cubicBezTo>
                  <a:cubicBezTo>
                    <a:pt x="487" y="416"/>
                    <a:pt x="486" y="416"/>
                    <a:pt x="486" y="416"/>
                  </a:cubicBezTo>
                  <a:cubicBezTo>
                    <a:pt x="485" y="416"/>
                    <a:pt x="485" y="416"/>
                    <a:pt x="485" y="416"/>
                  </a:cubicBezTo>
                  <a:cubicBezTo>
                    <a:pt x="485" y="417"/>
                    <a:pt x="485" y="417"/>
                    <a:pt x="485" y="417"/>
                  </a:cubicBezTo>
                  <a:cubicBezTo>
                    <a:pt x="485" y="417"/>
                    <a:pt x="486" y="417"/>
                    <a:pt x="486" y="417"/>
                  </a:cubicBezTo>
                  <a:close/>
                  <a:moveTo>
                    <a:pt x="473" y="388"/>
                  </a:moveTo>
                  <a:cubicBezTo>
                    <a:pt x="474" y="388"/>
                    <a:pt x="474" y="388"/>
                    <a:pt x="475" y="387"/>
                  </a:cubicBezTo>
                  <a:cubicBezTo>
                    <a:pt x="475" y="387"/>
                    <a:pt x="476" y="386"/>
                    <a:pt x="476" y="386"/>
                  </a:cubicBezTo>
                  <a:cubicBezTo>
                    <a:pt x="477" y="386"/>
                    <a:pt x="477" y="386"/>
                    <a:pt x="477" y="386"/>
                  </a:cubicBezTo>
                  <a:cubicBezTo>
                    <a:pt x="477" y="385"/>
                    <a:pt x="476" y="385"/>
                    <a:pt x="476" y="385"/>
                  </a:cubicBezTo>
                  <a:cubicBezTo>
                    <a:pt x="477" y="384"/>
                    <a:pt x="477" y="383"/>
                    <a:pt x="476" y="382"/>
                  </a:cubicBezTo>
                  <a:cubicBezTo>
                    <a:pt x="477" y="382"/>
                    <a:pt x="477" y="383"/>
                    <a:pt x="477" y="383"/>
                  </a:cubicBezTo>
                  <a:cubicBezTo>
                    <a:pt x="477" y="383"/>
                    <a:pt x="477" y="383"/>
                    <a:pt x="477" y="383"/>
                  </a:cubicBezTo>
                  <a:cubicBezTo>
                    <a:pt x="478" y="383"/>
                    <a:pt x="478" y="382"/>
                    <a:pt x="479" y="381"/>
                  </a:cubicBezTo>
                  <a:cubicBezTo>
                    <a:pt x="479" y="381"/>
                    <a:pt x="480" y="380"/>
                    <a:pt x="480" y="379"/>
                  </a:cubicBezTo>
                  <a:cubicBezTo>
                    <a:pt x="480" y="379"/>
                    <a:pt x="479" y="378"/>
                    <a:pt x="478" y="378"/>
                  </a:cubicBezTo>
                  <a:cubicBezTo>
                    <a:pt x="477" y="377"/>
                    <a:pt x="477" y="377"/>
                    <a:pt x="476" y="377"/>
                  </a:cubicBezTo>
                  <a:cubicBezTo>
                    <a:pt x="476" y="376"/>
                    <a:pt x="475" y="376"/>
                    <a:pt x="474" y="375"/>
                  </a:cubicBezTo>
                  <a:cubicBezTo>
                    <a:pt x="473" y="375"/>
                    <a:pt x="472" y="375"/>
                    <a:pt x="471" y="376"/>
                  </a:cubicBezTo>
                  <a:cubicBezTo>
                    <a:pt x="471" y="376"/>
                    <a:pt x="471" y="376"/>
                    <a:pt x="471" y="376"/>
                  </a:cubicBezTo>
                  <a:cubicBezTo>
                    <a:pt x="472" y="377"/>
                    <a:pt x="472" y="377"/>
                    <a:pt x="472" y="378"/>
                  </a:cubicBezTo>
                  <a:cubicBezTo>
                    <a:pt x="472" y="378"/>
                    <a:pt x="472" y="378"/>
                    <a:pt x="472" y="379"/>
                  </a:cubicBezTo>
                  <a:cubicBezTo>
                    <a:pt x="472" y="379"/>
                    <a:pt x="473" y="379"/>
                    <a:pt x="473" y="380"/>
                  </a:cubicBezTo>
                  <a:cubicBezTo>
                    <a:pt x="473" y="380"/>
                    <a:pt x="473" y="380"/>
                    <a:pt x="473" y="380"/>
                  </a:cubicBezTo>
                  <a:cubicBezTo>
                    <a:pt x="473" y="381"/>
                    <a:pt x="473" y="383"/>
                    <a:pt x="473" y="384"/>
                  </a:cubicBezTo>
                  <a:cubicBezTo>
                    <a:pt x="472" y="385"/>
                    <a:pt x="472" y="385"/>
                    <a:pt x="472" y="386"/>
                  </a:cubicBezTo>
                  <a:cubicBezTo>
                    <a:pt x="472" y="386"/>
                    <a:pt x="472" y="387"/>
                    <a:pt x="473" y="388"/>
                  </a:cubicBezTo>
                  <a:cubicBezTo>
                    <a:pt x="473" y="388"/>
                    <a:pt x="473" y="388"/>
                    <a:pt x="473" y="388"/>
                  </a:cubicBezTo>
                  <a:close/>
                  <a:moveTo>
                    <a:pt x="485" y="411"/>
                  </a:moveTo>
                  <a:cubicBezTo>
                    <a:pt x="485" y="411"/>
                    <a:pt x="485" y="412"/>
                    <a:pt x="485" y="412"/>
                  </a:cubicBezTo>
                  <a:cubicBezTo>
                    <a:pt x="485" y="412"/>
                    <a:pt x="485" y="412"/>
                    <a:pt x="485" y="412"/>
                  </a:cubicBezTo>
                  <a:cubicBezTo>
                    <a:pt x="485" y="412"/>
                    <a:pt x="485" y="412"/>
                    <a:pt x="485" y="412"/>
                  </a:cubicBezTo>
                  <a:cubicBezTo>
                    <a:pt x="485" y="412"/>
                    <a:pt x="485" y="413"/>
                    <a:pt x="485" y="413"/>
                  </a:cubicBezTo>
                  <a:cubicBezTo>
                    <a:pt x="485" y="413"/>
                    <a:pt x="485" y="413"/>
                    <a:pt x="485" y="414"/>
                  </a:cubicBezTo>
                  <a:cubicBezTo>
                    <a:pt x="484" y="414"/>
                    <a:pt x="485" y="415"/>
                    <a:pt x="486" y="414"/>
                  </a:cubicBezTo>
                  <a:cubicBezTo>
                    <a:pt x="486" y="414"/>
                    <a:pt x="486" y="414"/>
                    <a:pt x="486" y="414"/>
                  </a:cubicBezTo>
                  <a:cubicBezTo>
                    <a:pt x="486" y="414"/>
                    <a:pt x="486" y="414"/>
                    <a:pt x="486" y="414"/>
                  </a:cubicBezTo>
                  <a:cubicBezTo>
                    <a:pt x="486" y="414"/>
                    <a:pt x="487" y="414"/>
                    <a:pt x="487" y="413"/>
                  </a:cubicBezTo>
                  <a:cubicBezTo>
                    <a:pt x="487" y="413"/>
                    <a:pt x="487" y="413"/>
                    <a:pt x="487" y="412"/>
                  </a:cubicBezTo>
                  <a:cubicBezTo>
                    <a:pt x="487" y="411"/>
                    <a:pt x="486" y="411"/>
                    <a:pt x="485" y="411"/>
                  </a:cubicBezTo>
                  <a:close/>
                  <a:moveTo>
                    <a:pt x="489" y="411"/>
                  </a:moveTo>
                  <a:cubicBezTo>
                    <a:pt x="490" y="409"/>
                    <a:pt x="491" y="407"/>
                    <a:pt x="492" y="405"/>
                  </a:cubicBezTo>
                  <a:cubicBezTo>
                    <a:pt x="492" y="404"/>
                    <a:pt x="491" y="403"/>
                    <a:pt x="492" y="402"/>
                  </a:cubicBezTo>
                  <a:cubicBezTo>
                    <a:pt x="492" y="401"/>
                    <a:pt x="492" y="400"/>
                    <a:pt x="491" y="400"/>
                  </a:cubicBezTo>
                  <a:cubicBezTo>
                    <a:pt x="490" y="399"/>
                    <a:pt x="488" y="401"/>
                    <a:pt x="488" y="401"/>
                  </a:cubicBezTo>
                  <a:cubicBezTo>
                    <a:pt x="488" y="402"/>
                    <a:pt x="487" y="402"/>
                    <a:pt x="487" y="403"/>
                  </a:cubicBezTo>
                  <a:cubicBezTo>
                    <a:pt x="487" y="404"/>
                    <a:pt x="487" y="405"/>
                    <a:pt x="486" y="406"/>
                  </a:cubicBezTo>
                  <a:cubicBezTo>
                    <a:pt x="486" y="406"/>
                    <a:pt x="486" y="406"/>
                    <a:pt x="486" y="406"/>
                  </a:cubicBezTo>
                  <a:cubicBezTo>
                    <a:pt x="485" y="407"/>
                    <a:pt x="486" y="408"/>
                    <a:pt x="487" y="407"/>
                  </a:cubicBezTo>
                  <a:cubicBezTo>
                    <a:pt x="487" y="407"/>
                    <a:pt x="487" y="406"/>
                    <a:pt x="488" y="406"/>
                  </a:cubicBezTo>
                  <a:cubicBezTo>
                    <a:pt x="488" y="406"/>
                    <a:pt x="488" y="406"/>
                    <a:pt x="488" y="406"/>
                  </a:cubicBezTo>
                  <a:cubicBezTo>
                    <a:pt x="490" y="406"/>
                    <a:pt x="487" y="409"/>
                    <a:pt x="488" y="410"/>
                  </a:cubicBezTo>
                  <a:cubicBezTo>
                    <a:pt x="488" y="411"/>
                    <a:pt x="488" y="411"/>
                    <a:pt x="489" y="411"/>
                  </a:cubicBezTo>
                  <a:close/>
                  <a:moveTo>
                    <a:pt x="483" y="397"/>
                  </a:moveTo>
                  <a:cubicBezTo>
                    <a:pt x="483" y="397"/>
                    <a:pt x="484" y="396"/>
                    <a:pt x="484" y="396"/>
                  </a:cubicBezTo>
                  <a:cubicBezTo>
                    <a:pt x="484" y="395"/>
                    <a:pt x="483" y="395"/>
                    <a:pt x="483" y="395"/>
                  </a:cubicBezTo>
                  <a:cubicBezTo>
                    <a:pt x="483" y="395"/>
                    <a:pt x="482" y="395"/>
                    <a:pt x="482" y="395"/>
                  </a:cubicBezTo>
                  <a:cubicBezTo>
                    <a:pt x="482" y="396"/>
                    <a:pt x="482" y="396"/>
                    <a:pt x="482" y="396"/>
                  </a:cubicBezTo>
                  <a:cubicBezTo>
                    <a:pt x="482" y="396"/>
                    <a:pt x="482" y="396"/>
                    <a:pt x="482" y="396"/>
                  </a:cubicBezTo>
                  <a:cubicBezTo>
                    <a:pt x="482" y="397"/>
                    <a:pt x="483" y="397"/>
                    <a:pt x="483" y="397"/>
                  </a:cubicBezTo>
                  <a:close/>
                  <a:moveTo>
                    <a:pt x="480" y="392"/>
                  </a:moveTo>
                  <a:cubicBezTo>
                    <a:pt x="481" y="391"/>
                    <a:pt x="481" y="391"/>
                    <a:pt x="481" y="390"/>
                  </a:cubicBezTo>
                  <a:cubicBezTo>
                    <a:pt x="481" y="390"/>
                    <a:pt x="481" y="390"/>
                    <a:pt x="481" y="389"/>
                  </a:cubicBezTo>
                  <a:cubicBezTo>
                    <a:pt x="481" y="389"/>
                    <a:pt x="481" y="389"/>
                    <a:pt x="481" y="389"/>
                  </a:cubicBezTo>
                  <a:cubicBezTo>
                    <a:pt x="481" y="389"/>
                    <a:pt x="481" y="388"/>
                    <a:pt x="481" y="389"/>
                  </a:cubicBezTo>
                  <a:cubicBezTo>
                    <a:pt x="481" y="389"/>
                    <a:pt x="481" y="389"/>
                    <a:pt x="481" y="389"/>
                  </a:cubicBezTo>
                  <a:cubicBezTo>
                    <a:pt x="480" y="389"/>
                    <a:pt x="480" y="388"/>
                    <a:pt x="480" y="389"/>
                  </a:cubicBezTo>
                  <a:cubicBezTo>
                    <a:pt x="479" y="389"/>
                    <a:pt x="479" y="389"/>
                    <a:pt x="478" y="389"/>
                  </a:cubicBezTo>
                  <a:cubicBezTo>
                    <a:pt x="478" y="389"/>
                    <a:pt x="477" y="389"/>
                    <a:pt x="477" y="389"/>
                  </a:cubicBezTo>
                  <a:cubicBezTo>
                    <a:pt x="477" y="389"/>
                    <a:pt x="477" y="390"/>
                    <a:pt x="477" y="390"/>
                  </a:cubicBezTo>
                  <a:cubicBezTo>
                    <a:pt x="477" y="390"/>
                    <a:pt x="477" y="391"/>
                    <a:pt x="477" y="391"/>
                  </a:cubicBezTo>
                  <a:cubicBezTo>
                    <a:pt x="477" y="391"/>
                    <a:pt x="477" y="392"/>
                    <a:pt x="478" y="392"/>
                  </a:cubicBezTo>
                  <a:cubicBezTo>
                    <a:pt x="479" y="392"/>
                    <a:pt x="480" y="392"/>
                    <a:pt x="480" y="392"/>
                  </a:cubicBezTo>
                  <a:close/>
                  <a:moveTo>
                    <a:pt x="460" y="389"/>
                  </a:moveTo>
                  <a:cubicBezTo>
                    <a:pt x="460" y="389"/>
                    <a:pt x="461" y="389"/>
                    <a:pt x="461" y="389"/>
                  </a:cubicBezTo>
                  <a:cubicBezTo>
                    <a:pt x="461" y="388"/>
                    <a:pt x="461" y="387"/>
                    <a:pt x="461" y="386"/>
                  </a:cubicBezTo>
                  <a:cubicBezTo>
                    <a:pt x="461" y="385"/>
                    <a:pt x="461" y="383"/>
                    <a:pt x="462" y="382"/>
                  </a:cubicBezTo>
                  <a:cubicBezTo>
                    <a:pt x="462" y="382"/>
                    <a:pt x="463" y="381"/>
                    <a:pt x="463" y="380"/>
                  </a:cubicBezTo>
                  <a:cubicBezTo>
                    <a:pt x="463" y="380"/>
                    <a:pt x="463" y="379"/>
                    <a:pt x="463" y="378"/>
                  </a:cubicBezTo>
                  <a:cubicBezTo>
                    <a:pt x="463" y="378"/>
                    <a:pt x="463" y="378"/>
                    <a:pt x="463" y="378"/>
                  </a:cubicBezTo>
                  <a:cubicBezTo>
                    <a:pt x="463" y="378"/>
                    <a:pt x="464" y="377"/>
                    <a:pt x="464" y="376"/>
                  </a:cubicBezTo>
                  <a:cubicBezTo>
                    <a:pt x="464" y="376"/>
                    <a:pt x="464" y="375"/>
                    <a:pt x="464" y="375"/>
                  </a:cubicBezTo>
                  <a:cubicBezTo>
                    <a:pt x="464" y="374"/>
                    <a:pt x="464" y="373"/>
                    <a:pt x="464" y="373"/>
                  </a:cubicBezTo>
                  <a:cubicBezTo>
                    <a:pt x="464" y="372"/>
                    <a:pt x="463" y="371"/>
                    <a:pt x="463" y="370"/>
                  </a:cubicBezTo>
                  <a:cubicBezTo>
                    <a:pt x="462" y="369"/>
                    <a:pt x="461" y="368"/>
                    <a:pt x="461" y="368"/>
                  </a:cubicBezTo>
                  <a:cubicBezTo>
                    <a:pt x="460" y="368"/>
                    <a:pt x="460" y="369"/>
                    <a:pt x="459" y="369"/>
                  </a:cubicBezTo>
                  <a:cubicBezTo>
                    <a:pt x="459" y="369"/>
                    <a:pt x="458" y="369"/>
                    <a:pt x="458" y="370"/>
                  </a:cubicBezTo>
                  <a:cubicBezTo>
                    <a:pt x="458" y="370"/>
                    <a:pt x="458" y="371"/>
                    <a:pt x="459" y="371"/>
                  </a:cubicBezTo>
                  <a:cubicBezTo>
                    <a:pt x="460" y="372"/>
                    <a:pt x="459" y="373"/>
                    <a:pt x="459" y="373"/>
                  </a:cubicBezTo>
                  <a:cubicBezTo>
                    <a:pt x="459" y="374"/>
                    <a:pt x="459" y="374"/>
                    <a:pt x="458" y="375"/>
                  </a:cubicBezTo>
                  <a:cubicBezTo>
                    <a:pt x="458" y="376"/>
                    <a:pt x="459" y="376"/>
                    <a:pt x="458" y="376"/>
                  </a:cubicBezTo>
                  <a:cubicBezTo>
                    <a:pt x="457" y="376"/>
                    <a:pt x="457" y="376"/>
                    <a:pt x="456" y="377"/>
                  </a:cubicBezTo>
                  <a:cubicBezTo>
                    <a:pt x="456" y="377"/>
                    <a:pt x="456" y="377"/>
                    <a:pt x="457" y="377"/>
                  </a:cubicBezTo>
                  <a:cubicBezTo>
                    <a:pt x="457" y="377"/>
                    <a:pt x="459" y="378"/>
                    <a:pt x="458" y="378"/>
                  </a:cubicBezTo>
                  <a:cubicBezTo>
                    <a:pt x="458" y="379"/>
                    <a:pt x="458" y="380"/>
                    <a:pt x="458" y="380"/>
                  </a:cubicBezTo>
                  <a:cubicBezTo>
                    <a:pt x="458" y="380"/>
                    <a:pt x="458" y="381"/>
                    <a:pt x="458" y="381"/>
                  </a:cubicBezTo>
                  <a:cubicBezTo>
                    <a:pt x="459" y="381"/>
                    <a:pt x="460" y="380"/>
                    <a:pt x="460" y="380"/>
                  </a:cubicBezTo>
                  <a:cubicBezTo>
                    <a:pt x="461" y="381"/>
                    <a:pt x="461" y="381"/>
                    <a:pt x="460" y="381"/>
                  </a:cubicBezTo>
                  <a:cubicBezTo>
                    <a:pt x="460" y="382"/>
                    <a:pt x="459" y="382"/>
                    <a:pt x="459" y="382"/>
                  </a:cubicBezTo>
                  <a:cubicBezTo>
                    <a:pt x="458" y="382"/>
                    <a:pt x="458" y="383"/>
                    <a:pt x="458" y="384"/>
                  </a:cubicBezTo>
                  <a:cubicBezTo>
                    <a:pt x="458" y="384"/>
                    <a:pt x="458" y="385"/>
                    <a:pt x="459" y="385"/>
                  </a:cubicBezTo>
                  <a:cubicBezTo>
                    <a:pt x="460" y="386"/>
                    <a:pt x="460" y="387"/>
                    <a:pt x="460" y="388"/>
                  </a:cubicBezTo>
                  <a:cubicBezTo>
                    <a:pt x="460" y="388"/>
                    <a:pt x="460" y="389"/>
                    <a:pt x="460" y="389"/>
                  </a:cubicBezTo>
                  <a:close/>
                  <a:moveTo>
                    <a:pt x="484" y="409"/>
                  </a:moveTo>
                  <a:cubicBezTo>
                    <a:pt x="485" y="409"/>
                    <a:pt x="485" y="409"/>
                    <a:pt x="485" y="409"/>
                  </a:cubicBezTo>
                  <a:cubicBezTo>
                    <a:pt x="485" y="409"/>
                    <a:pt x="485" y="409"/>
                    <a:pt x="485" y="409"/>
                  </a:cubicBezTo>
                  <a:cubicBezTo>
                    <a:pt x="485" y="410"/>
                    <a:pt x="484" y="410"/>
                    <a:pt x="483" y="409"/>
                  </a:cubicBezTo>
                  <a:cubicBezTo>
                    <a:pt x="483" y="409"/>
                    <a:pt x="483" y="409"/>
                    <a:pt x="483" y="409"/>
                  </a:cubicBezTo>
                  <a:cubicBezTo>
                    <a:pt x="483" y="409"/>
                    <a:pt x="483" y="409"/>
                    <a:pt x="483" y="409"/>
                  </a:cubicBezTo>
                  <a:cubicBezTo>
                    <a:pt x="483" y="409"/>
                    <a:pt x="483" y="409"/>
                    <a:pt x="483" y="409"/>
                  </a:cubicBezTo>
                  <a:cubicBezTo>
                    <a:pt x="483" y="408"/>
                    <a:pt x="483" y="408"/>
                    <a:pt x="483" y="408"/>
                  </a:cubicBezTo>
                  <a:cubicBezTo>
                    <a:pt x="483" y="408"/>
                    <a:pt x="483" y="408"/>
                    <a:pt x="484" y="408"/>
                  </a:cubicBezTo>
                  <a:cubicBezTo>
                    <a:pt x="484" y="408"/>
                    <a:pt x="484" y="408"/>
                    <a:pt x="484" y="409"/>
                  </a:cubicBezTo>
                  <a:cubicBezTo>
                    <a:pt x="484" y="409"/>
                    <a:pt x="484" y="409"/>
                    <a:pt x="484" y="409"/>
                  </a:cubicBezTo>
                  <a:close/>
                  <a:moveTo>
                    <a:pt x="483" y="409"/>
                  </a:moveTo>
                  <a:cubicBezTo>
                    <a:pt x="483" y="409"/>
                    <a:pt x="483" y="409"/>
                    <a:pt x="483" y="409"/>
                  </a:cubicBezTo>
                  <a:cubicBezTo>
                    <a:pt x="483" y="409"/>
                    <a:pt x="483" y="409"/>
                    <a:pt x="483" y="409"/>
                  </a:cubicBezTo>
                  <a:cubicBezTo>
                    <a:pt x="483" y="409"/>
                    <a:pt x="483" y="409"/>
                    <a:pt x="483" y="409"/>
                  </a:cubicBezTo>
                  <a:close/>
                </a:path>
              </a:pathLst>
            </a:custGeom>
            <a:grpFill/>
            <a:ln w="6350">
              <a:solidFill>
                <a:schemeClr val="bg1">
                  <a:alpha val="30000"/>
                </a:schemeClr>
              </a:solidFill>
              <a:round/>
              <a:headEnd/>
              <a:tailEnd/>
            </a:ln>
          </p:spPr>
          <p:txBody>
            <a:bodyPr vert="horz" wrap="square" lIns="137160" tIns="68580" rIns="137160" bIns="68580" numCol="1" anchor="t" anchorCtr="0" compatLnSpc="1">
              <a:prstTxWarp prst="textNoShape">
                <a:avLst/>
              </a:prstTxWarp>
            </a:bodyPr>
            <a:lstStyle/>
            <a:p>
              <a:endParaRPr lang="en-US" sz="3600"/>
            </a:p>
          </p:txBody>
        </p:sp>
        <p:sp>
          <p:nvSpPr>
            <p:cNvPr id="13" name="Freeform 75">
              <a:extLst>
                <a:ext uri="{FF2B5EF4-FFF2-40B4-BE49-F238E27FC236}">
                  <a16:creationId xmlns:a16="http://schemas.microsoft.com/office/drawing/2014/main" id="{F2484D76-21DE-4668-BADF-350CD44C3951}"/>
                </a:ext>
              </a:extLst>
            </p:cNvPr>
            <p:cNvSpPr>
              <a:spLocks noEditPoints="1"/>
            </p:cNvSpPr>
            <p:nvPr/>
          </p:nvSpPr>
          <p:spPr bwMode="auto">
            <a:xfrm>
              <a:off x="996" y="-4"/>
              <a:ext cx="2041" cy="1948"/>
            </a:xfrm>
            <a:custGeom>
              <a:avLst/>
              <a:gdLst>
                <a:gd name="T0" fmla="*/ 731 w 863"/>
                <a:gd name="T1" fmla="*/ 741 h 823"/>
                <a:gd name="T2" fmla="*/ 68 w 863"/>
                <a:gd name="T3" fmla="*/ 620 h 823"/>
                <a:gd name="T4" fmla="*/ 116 w 863"/>
                <a:gd name="T5" fmla="*/ 726 h 823"/>
                <a:gd name="T6" fmla="*/ 257 w 863"/>
                <a:gd name="T7" fmla="*/ 258 h 823"/>
                <a:gd name="T8" fmla="*/ 133 w 863"/>
                <a:gd name="T9" fmla="*/ 310 h 823"/>
                <a:gd name="T10" fmla="*/ 445 w 863"/>
                <a:gd name="T11" fmla="*/ 112 h 823"/>
                <a:gd name="T12" fmla="*/ 457 w 863"/>
                <a:gd name="T13" fmla="*/ 186 h 823"/>
                <a:gd name="T14" fmla="*/ 532 w 863"/>
                <a:gd name="T15" fmla="*/ 298 h 823"/>
                <a:gd name="T16" fmla="*/ 661 w 863"/>
                <a:gd name="T17" fmla="*/ 232 h 823"/>
                <a:gd name="T18" fmla="*/ 623 w 863"/>
                <a:gd name="T19" fmla="*/ 259 h 823"/>
                <a:gd name="T20" fmla="*/ 697 w 863"/>
                <a:gd name="T21" fmla="*/ 390 h 823"/>
                <a:gd name="T22" fmla="*/ 723 w 863"/>
                <a:gd name="T23" fmla="*/ 487 h 823"/>
                <a:gd name="T24" fmla="*/ 688 w 863"/>
                <a:gd name="T25" fmla="*/ 534 h 823"/>
                <a:gd name="T26" fmla="*/ 632 w 863"/>
                <a:gd name="T27" fmla="*/ 392 h 823"/>
                <a:gd name="T28" fmla="*/ 576 w 863"/>
                <a:gd name="T29" fmla="*/ 346 h 823"/>
                <a:gd name="T30" fmla="*/ 641 w 863"/>
                <a:gd name="T31" fmla="*/ 400 h 823"/>
                <a:gd name="T32" fmla="*/ 701 w 863"/>
                <a:gd name="T33" fmla="*/ 32 h 823"/>
                <a:gd name="T34" fmla="*/ 664 w 863"/>
                <a:gd name="T35" fmla="*/ 97 h 823"/>
                <a:gd name="T36" fmla="*/ 639 w 863"/>
                <a:gd name="T37" fmla="*/ 215 h 823"/>
                <a:gd name="T38" fmla="*/ 772 w 863"/>
                <a:gd name="T39" fmla="*/ 111 h 823"/>
                <a:gd name="T40" fmla="*/ 625 w 863"/>
                <a:gd name="T41" fmla="*/ 65 h 823"/>
                <a:gd name="T42" fmla="*/ 739 w 863"/>
                <a:gd name="T43" fmla="*/ 451 h 823"/>
                <a:gd name="T44" fmla="*/ 508 w 863"/>
                <a:gd name="T45" fmla="*/ 238 h 823"/>
                <a:gd name="T46" fmla="*/ 531 w 863"/>
                <a:gd name="T47" fmla="*/ 179 h 823"/>
                <a:gd name="T48" fmla="*/ 517 w 863"/>
                <a:gd name="T49" fmla="*/ 111 h 823"/>
                <a:gd name="T50" fmla="*/ 526 w 863"/>
                <a:gd name="T51" fmla="*/ 481 h 823"/>
                <a:gd name="T52" fmla="*/ 494 w 863"/>
                <a:gd name="T53" fmla="*/ 274 h 823"/>
                <a:gd name="T54" fmla="*/ 436 w 863"/>
                <a:gd name="T55" fmla="*/ 370 h 823"/>
                <a:gd name="T56" fmla="*/ 383 w 863"/>
                <a:gd name="T57" fmla="*/ 362 h 823"/>
                <a:gd name="T58" fmla="*/ 376 w 863"/>
                <a:gd name="T59" fmla="*/ 275 h 823"/>
                <a:gd name="T60" fmla="*/ 367 w 863"/>
                <a:gd name="T61" fmla="*/ 346 h 823"/>
                <a:gd name="T62" fmla="*/ 625 w 863"/>
                <a:gd name="T63" fmla="*/ 756 h 823"/>
                <a:gd name="T64" fmla="*/ 634 w 863"/>
                <a:gd name="T65" fmla="*/ 758 h 823"/>
                <a:gd name="T66" fmla="*/ 454 w 863"/>
                <a:gd name="T67" fmla="*/ 737 h 823"/>
                <a:gd name="T68" fmla="*/ 98 w 863"/>
                <a:gd name="T69" fmla="*/ 652 h 823"/>
                <a:gd name="T70" fmla="*/ 14 w 863"/>
                <a:gd name="T71" fmla="*/ 498 h 823"/>
                <a:gd name="T72" fmla="*/ 234 w 863"/>
                <a:gd name="T73" fmla="*/ 310 h 823"/>
                <a:gd name="T74" fmla="*/ 443 w 863"/>
                <a:gd name="T75" fmla="*/ 403 h 823"/>
                <a:gd name="T76" fmla="*/ 514 w 863"/>
                <a:gd name="T77" fmla="*/ 394 h 823"/>
                <a:gd name="T78" fmla="*/ 509 w 863"/>
                <a:gd name="T79" fmla="*/ 458 h 823"/>
                <a:gd name="T80" fmla="*/ 523 w 863"/>
                <a:gd name="T81" fmla="*/ 659 h 823"/>
                <a:gd name="T82" fmla="*/ 673 w 863"/>
                <a:gd name="T83" fmla="*/ 600 h 823"/>
                <a:gd name="T84" fmla="*/ 740 w 863"/>
                <a:gd name="T85" fmla="*/ 668 h 823"/>
                <a:gd name="T86" fmla="*/ 95 w 863"/>
                <a:gd name="T87" fmla="*/ 545 h 823"/>
                <a:gd name="T88" fmla="*/ 133 w 863"/>
                <a:gd name="T89" fmla="*/ 586 h 823"/>
                <a:gd name="T90" fmla="*/ 423 w 863"/>
                <a:gd name="T91" fmla="*/ 647 h 823"/>
                <a:gd name="T92" fmla="*/ 415 w 863"/>
                <a:gd name="T93" fmla="*/ 526 h 823"/>
                <a:gd name="T94" fmla="*/ 405 w 863"/>
                <a:gd name="T95" fmla="*/ 644 h 823"/>
                <a:gd name="T96" fmla="*/ 397 w 863"/>
                <a:gd name="T97" fmla="*/ 438 h 823"/>
                <a:gd name="T98" fmla="*/ 358 w 863"/>
                <a:gd name="T99" fmla="*/ 528 h 823"/>
                <a:gd name="T100" fmla="*/ 334 w 863"/>
                <a:gd name="T101" fmla="*/ 632 h 823"/>
                <a:gd name="T102" fmla="*/ 321 w 863"/>
                <a:gd name="T103" fmla="*/ 481 h 823"/>
                <a:gd name="T104" fmla="*/ 319 w 863"/>
                <a:gd name="T105" fmla="*/ 465 h 823"/>
                <a:gd name="T106" fmla="*/ 229 w 863"/>
                <a:gd name="T107" fmla="*/ 374 h 823"/>
                <a:gd name="T108" fmla="*/ 255 w 863"/>
                <a:gd name="T109" fmla="*/ 421 h 823"/>
                <a:gd name="T110" fmla="*/ 217 w 863"/>
                <a:gd name="T111" fmla="*/ 488 h 823"/>
                <a:gd name="T112" fmla="*/ 302 w 863"/>
                <a:gd name="T113" fmla="*/ 486 h 823"/>
                <a:gd name="T114" fmla="*/ 316 w 863"/>
                <a:gd name="T115" fmla="*/ 608 h 823"/>
                <a:gd name="T116" fmla="*/ 327 w 863"/>
                <a:gd name="T117" fmla="*/ 628 h 823"/>
                <a:gd name="T118" fmla="*/ 366 w 863"/>
                <a:gd name="T119" fmla="*/ 666 h 823"/>
                <a:gd name="T120" fmla="*/ 411 w 863"/>
                <a:gd name="T121" fmla="*/ 679 h 823"/>
                <a:gd name="T122" fmla="*/ 472 w 863"/>
                <a:gd name="T123" fmla="*/ 708 h 823"/>
                <a:gd name="T124" fmla="*/ 626 w 863"/>
                <a:gd name="T125" fmla="*/ 714 h 8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3" h="823">
                  <a:moveTo>
                    <a:pt x="693" y="771"/>
                  </a:moveTo>
                  <a:cubicBezTo>
                    <a:pt x="693" y="771"/>
                    <a:pt x="693" y="771"/>
                    <a:pt x="693" y="772"/>
                  </a:cubicBezTo>
                  <a:cubicBezTo>
                    <a:pt x="694" y="774"/>
                    <a:pt x="691" y="775"/>
                    <a:pt x="690" y="774"/>
                  </a:cubicBezTo>
                  <a:cubicBezTo>
                    <a:pt x="689" y="773"/>
                    <a:pt x="688" y="773"/>
                    <a:pt x="689" y="772"/>
                  </a:cubicBezTo>
                  <a:cubicBezTo>
                    <a:pt x="689" y="771"/>
                    <a:pt x="687" y="771"/>
                    <a:pt x="686" y="771"/>
                  </a:cubicBezTo>
                  <a:cubicBezTo>
                    <a:pt x="685" y="771"/>
                    <a:pt x="685" y="771"/>
                    <a:pt x="684" y="771"/>
                  </a:cubicBezTo>
                  <a:cubicBezTo>
                    <a:pt x="683" y="771"/>
                    <a:pt x="683" y="771"/>
                    <a:pt x="683" y="771"/>
                  </a:cubicBezTo>
                  <a:cubicBezTo>
                    <a:pt x="683" y="770"/>
                    <a:pt x="682" y="769"/>
                    <a:pt x="681" y="769"/>
                  </a:cubicBezTo>
                  <a:cubicBezTo>
                    <a:pt x="681" y="769"/>
                    <a:pt x="680" y="769"/>
                    <a:pt x="680" y="769"/>
                  </a:cubicBezTo>
                  <a:cubicBezTo>
                    <a:pt x="680" y="768"/>
                    <a:pt x="680" y="768"/>
                    <a:pt x="680" y="768"/>
                  </a:cubicBezTo>
                  <a:cubicBezTo>
                    <a:pt x="680" y="768"/>
                    <a:pt x="679" y="767"/>
                    <a:pt x="679" y="767"/>
                  </a:cubicBezTo>
                  <a:cubicBezTo>
                    <a:pt x="679" y="767"/>
                    <a:pt x="678" y="766"/>
                    <a:pt x="678" y="765"/>
                  </a:cubicBezTo>
                  <a:cubicBezTo>
                    <a:pt x="678" y="765"/>
                    <a:pt x="677" y="765"/>
                    <a:pt x="677" y="765"/>
                  </a:cubicBezTo>
                  <a:cubicBezTo>
                    <a:pt x="676" y="765"/>
                    <a:pt x="676" y="764"/>
                    <a:pt x="676" y="764"/>
                  </a:cubicBezTo>
                  <a:cubicBezTo>
                    <a:pt x="677" y="764"/>
                    <a:pt x="677" y="763"/>
                    <a:pt x="678" y="763"/>
                  </a:cubicBezTo>
                  <a:cubicBezTo>
                    <a:pt x="678" y="762"/>
                    <a:pt x="679" y="762"/>
                    <a:pt x="679" y="761"/>
                  </a:cubicBezTo>
                  <a:cubicBezTo>
                    <a:pt x="680" y="761"/>
                    <a:pt x="681" y="760"/>
                    <a:pt x="681" y="761"/>
                  </a:cubicBezTo>
                  <a:cubicBezTo>
                    <a:pt x="681" y="763"/>
                    <a:pt x="679" y="763"/>
                    <a:pt x="680" y="764"/>
                  </a:cubicBezTo>
                  <a:cubicBezTo>
                    <a:pt x="680" y="765"/>
                    <a:pt x="680" y="765"/>
                    <a:pt x="680" y="766"/>
                  </a:cubicBezTo>
                  <a:cubicBezTo>
                    <a:pt x="680" y="766"/>
                    <a:pt x="681" y="767"/>
                    <a:pt x="681" y="767"/>
                  </a:cubicBezTo>
                  <a:cubicBezTo>
                    <a:pt x="682" y="768"/>
                    <a:pt x="682" y="767"/>
                    <a:pt x="682" y="766"/>
                  </a:cubicBezTo>
                  <a:cubicBezTo>
                    <a:pt x="683" y="766"/>
                    <a:pt x="683" y="766"/>
                    <a:pt x="683" y="766"/>
                  </a:cubicBezTo>
                  <a:cubicBezTo>
                    <a:pt x="684" y="766"/>
                    <a:pt x="684" y="766"/>
                    <a:pt x="685" y="767"/>
                  </a:cubicBezTo>
                  <a:cubicBezTo>
                    <a:pt x="685" y="767"/>
                    <a:pt x="685" y="767"/>
                    <a:pt x="686" y="767"/>
                  </a:cubicBezTo>
                  <a:cubicBezTo>
                    <a:pt x="686" y="767"/>
                    <a:pt x="687" y="767"/>
                    <a:pt x="687" y="767"/>
                  </a:cubicBezTo>
                  <a:cubicBezTo>
                    <a:pt x="687" y="768"/>
                    <a:pt x="688" y="768"/>
                    <a:pt x="688" y="768"/>
                  </a:cubicBezTo>
                  <a:cubicBezTo>
                    <a:pt x="689" y="768"/>
                    <a:pt x="691" y="769"/>
                    <a:pt x="691" y="768"/>
                  </a:cubicBezTo>
                  <a:cubicBezTo>
                    <a:pt x="691" y="768"/>
                    <a:pt x="691" y="768"/>
                    <a:pt x="692" y="768"/>
                  </a:cubicBezTo>
                  <a:cubicBezTo>
                    <a:pt x="693" y="768"/>
                    <a:pt x="693" y="768"/>
                    <a:pt x="694" y="768"/>
                  </a:cubicBezTo>
                  <a:cubicBezTo>
                    <a:pt x="694" y="768"/>
                    <a:pt x="695" y="768"/>
                    <a:pt x="695" y="768"/>
                  </a:cubicBezTo>
                  <a:cubicBezTo>
                    <a:pt x="696" y="768"/>
                    <a:pt x="695" y="769"/>
                    <a:pt x="695" y="769"/>
                  </a:cubicBezTo>
                  <a:cubicBezTo>
                    <a:pt x="694" y="769"/>
                    <a:pt x="694" y="770"/>
                    <a:pt x="693" y="771"/>
                  </a:cubicBezTo>
                  <a:cubicBezTo>
                    <a:pt x="693" y="771"/>
                    <a:pt x="693" y="771"/>
                    <a:pt x="693" y="771"/>
                  </a:cubicBezTo>
                  <a:close/>
                  <a:moveTo>
                    <a:pt x="718" y="772"/>
                  </a:moveTo>
                  <a:cubicBezTo>
                    <a:pt x="718" y="773"/>
                    <a:pt x="719" y="774"/>
                    <a:pt x="718" y="774"/>
                  </a:cubicBezTo>
                  <a:cubicBezTo>
                    <a:pt x="718" y="774"/>
                    <a:pt x="718" y="774"/>
                    <a:pt x="717" y="775"/>
                  </a:cubicBezTo>
                  <a:cubicBezTo>
                    <a:pt x="717" y="775"/>
                    <a:pt x="716" y="775"/>
                    <a:pt x="716" y="775"/>
                  </a:cubicBezTo>
                  <a:cubicBezTo>
                    <a:pt x="715" y="776"/>
                    <a:pt x="714" y="776"/>
                    <a:pt x="713" y="776"/>
                  </a:cubicBezTo>
                  <a:cubicBezTo>
                    <a:pt x="712" y="777"/>
                    <a:pt x="712" y="777"/>
                    <a:pt x="711" y="778"/>
                  </a:cubicBezTo>
                  <a:cubicBezTo>
                    <a:pt x="711" y="778"/>
                    <a:pt x="710" y="778"/>
                    <a:pt x="710" y="778"/>
                  </a:cubicBezTo>
                  <a:cubicBezTo>
                    <a:pt x="709" y="778"/>
                    <a:pt x="707" y="777"/>
                    <a:pt x="707" y="778"/>
                  </a:cubicBezTo>
                  <a:cubicBezTo>
                    <a:pt x="707" y="779"/>
                    <a:pt x="706" y="779"/>
                    <a:pt x="705" y="779"/>
                  </a:cubicBezTo>
                  <a:cubicBezTo>
                    <a:pt x="705" y="778"/>
                    <a:pt x="705" y="778"/>
                    <a:pt x="705" y="778"/>
                  </a:cubicBezTo>
                  <a:cubicBezTo>
                    <a:pt x="704" y="777"/>
                    <a:pt x="704" y="778"/>
                    <a:pt x="703" y="778"/>
                  </a:cubicBezTo>
                  <a:cubicBezTo>
                    <a:pt x="703" y="778"/>
                    <a:pt x="703" y="778"/>
                    <a:pt x="703" y="777"/>
                  </a:cubicBezTo>
                  <a:cubicBezTo>
                    <a:pt x="702" y="777"/>
                    <a:pt x="702" y="776"/>
                    <a:pt x="702" y="775"/>
                  </a:cubicBezTo>
                  <a:cubicBezTo>
                    <a:pt x="702" y="775"/>
                    <a:pt x="702" y="774"/>
                    <a:pt x="702" y="774"/>
                  </a:cubicBezTo>
                  <a:cubicBezTo>
                    <a:pt x="702" y="773"/>
                    <a:pt x="702" y="772"/>
                    <a:pt x="703" y="772"/>
                  </a:cubicBezTo>
                  <a:cubicBezTo>
                    <a:pt x="703" y="772"/>
                    <a:pt x="703" y="772"/>
                    <a:pt x="703" y="772"/>
                  </a:cubicBezTo>
                  <a:cubicBezTo>
                    <a:pt x="704" y="772"/>
                    <a:pt x="705" y="771"/>
                    <a:pt x="705" y="770"/>
                  </a:cubicBezTo>
                  <a:cubicBezTo>
                    <a:pt x="705" y="770"/>
                    <a:pt x="706" y="770"/>
                    <a:pt x="706" y="770"/>
                  </a:cubicBezTo>
                  <a:cubicBezTo>
                    <a:pt x="707" y="769"/>
                    <a:pt x="708" y="768"/>
                    <a:pt x="708" y="766"/>
                  </a:cubicBezTo>
                  <a:cubicBezTo>
                    <a:pt x="708" y="766"/>
                    <a:pt x="708" y="765"/>
                    <a:pt x="708" y="765"/>
                  </a:cubicBezTo>
                  <a:cubicBezTo>
                    <a:pt x="709" y="765"/>
                    <a:pt x="709" y="764"/>
                    <a:pt x="709" y="764"/>
                  </a:cubicBezTo>
                  <a:cubicBezTo>
                    <a:pt x="710" y="764"/>
                    <a:pt x="710" y="763"/>
                    <a:pt x="711" y="763"/>
                  </a:cubicBezTo>
                  <a:cubicBezTo>
                    <a:pt x="711" y="762"/>
                    <a:pt x="712" y="761"/>
                    <a:pt x="712" y="762"/>
                  </a:cubicBezTo>
                  <a:cubicBezTo>
                    <a:pt x="713" y="762"/>
                    <a:pt x="713" y="762"/>
                    <a:pt x="713" y="762"/>
                  </a:cubicBezTo>
                  <a:cubicBezTo>
                    <a:pt x="713" y="763"/>
                    <a:pt x="712" y="763"/>
                    <a:pt x="712" y="763"/>
                  </a:cubicBezTo>
                  <a:cubicBezTo>
                    <a:pt x="712" y="763"/>
                    <a:pt x="711" y="764"/>
                    <a:pt x="712" y="764"/>
                  </a:cubicBezTo>
                  <a:cubicBezTo>
                    <a:pt x="713" y="763"/>
                    <a:pt x="714" y="763"/>
                    <a:pt x="714" y="764"/>
                  </a:cubicBezTo>
                  <a:cubicBezTo>
                    <a:pt x="714" y="764"/>
                    <a:pt x="714" y="765"/>
                    <a:pt x="714" y="765"/>
                  </a:cubicBezTo>
                  <a:cubicBezTo>
                    <a:pt x="713" y="765"/>
                    <a:pt x="713" y="766"/>
                    <a:pt x="712" y="766"/>
                  </a:cubicBezTo>
                  <a:cubicBezTo>
                    <a:pt x="712" y="767"/>
                    <a:pt x="712" y="767"/>
                    <a:pt x="711" y="768"/>
                  </a:cubicBezTo>
                  <a:cubicBezTo>
                    <a:pt x="711" y="768"/>
                    <a:pt x="711" y="769"/>
                    <a:pt x="711" y="769"/>
                  </a:cubicBezTo>
                  <a:cubicBezTo>
                    <a:pt x="710" y="770"/>
                    <a:pt x="712" y="770"/>
                    <a:pt x="713" y="770"/>
                  </a:cubicBezTo>
                  <a:cubicBezTo>
                    <a:pt x="713" y="770"/>
                    <a:pt x="713" y="771"/>
                    <a:pt x="713" y="771"/>
                  </a:cubicBezTo>
                  <a:cubicBezTo>
                    <a:pt x="713" y="771"/>
                    <a:pt x="713" y="772"/>
                    <a:pt x="713" y="772"/>
                  </a:cubicBezTo>
                  <a:cubicBezTo>
                    <a:pt x="713" y="772"/>
                    <a:pt x="712" y="773"/>
                    <a:pt x="713" y="773"/>
                  </a:cubicBezTo>
                  <a:cubicBezTo>
                    <a:pt x="713" y="774"/>
                    <a:pt x="714" y="774"/>
                    <a:pt x="714" y="774"/>
                  </a:cubicBezTo>
                  <a:cubicBezTo>
                    <a:pt x="716" y="773"/>
                    <a:pt x="715" y="772"/>
                    <a:pt x="716" y="771"/>
                  </a:cubicBezTo>
                  <a:cubicBezTo>
                    <a:pt x="717" y="771"/>
                    <a:pt x="717" y="771"/>
                    <a:pt x="718" y="772"/>
                  </a:cubicBezTo>
                  <a:close/>
                  <a:moveTo>
                    <a:pt x="710" y="775"/>
                  </a:moveTo>
                  <a:cubicBezTo>
                    <a:pt x="710" y="775"/>
                    <a:pt x="709" y="774"/>
                    <a:pt x="709" y="774"/>
                  </a:cubicBezTo>
                  <a:cubicBezTo>
                    <a:pt x="708" y="774"/>
                    <a:pt x="708" y="774"/>
                    <a:pt x="707" y="774"/>
                  </a:cubicBezTo>
                  <a:cubicBezTo>
                    <a:pt x="707" y="775"/>
                    <a:pt x="706" y="775"/>
                    <a:pt x="706" y="775"/>
                  </a:cubicBezTo>
                  <a:cubicBezTo>
                    <a:pt x="706" y="775"/>
                    <a:pt x="706" y="776"/>
                    <a:pt x="705" y="776"/>
                  </a:cubicBezTo>
                  <a:cubicBezTo>
                    <a:pt x="705" y="776"/>
                    <a:pt x="705" y="776"/>
                    <a:pt x="705" y="776"/>
                  </a:cubicBezTo>
                  <a:cubicBezTo>
                    <a:pt x="706" y="776"/>
                    <a:pt x="706" y="777"/>
                    <a:pt x="706" y="777"/>
                  </a:cubicBezTo>
                  <a:cubicBezTo>
                    <a:pt x="706" y="777"/>
                    <a:pt x="706" y="777"/>
                    <a:pt x="706" y="777"/>
                  </a:cubicBezTo>
                  <a:cubicBezTo>
                    <a:pt x="706" y="777"/>
                    <a:pt x="706" y="777"/>
                    <a:pt x="706" y="777"/>
                  </a:cubicBezTo>
                  <a:cubicBezTo>
                    <a:pt x="706" y="777"/>
                    <a:pt x="706" y="777"/>
                    <a:pt x="707" y="777"/>
                  </a:cubicBezTo>
                  <a:cubicBezTo>
                    <a:pt x="707" y="777"/>
                    <a:pt x="707" y="777"/>
                    <a:pt x="707" y="777"/>
                  </a:cubicBezTo>
                  <a:cubicBezTo>
                    <a:pt x="708" y="777"/>
                    <a:pt x="708" y="776"/>
                    <a:pt x="709" y="776"/>
                  </a:cubicBezTo>
                  <a:cubicBezTo>
                    <a:pt x="709" y="776"/>
                    <a:pt x="709" y="776"/>
                    <a:pt x="710" y="775"/>
                  </a:cubicBezTo>
                  <a:close/>
                  <a:moveTo>
                    <a:pt x="773" y="727"/>
                  </a:moveTo>
                  <a:cubicBezTo>
                    <a:pt x="773" y="728"/>
                    <a:pt x="773" y="727"/>
                    <a:pt x="774" y="727"/>
                  </a:cubicBezTo>
                  <a:cubicBezTo>
                    <a:pt x="774" y="727"/>
                    <a:pt x="774" y="727"/>
                    <a:pt x="774" y="727"/>
                  </a:cubicBezTo>
                  <a:cubicBezTo>
                    <a:pt x="774" y="727"/>
                    <a:pt x="774" y="727"/>
                    <a:pt x="774" y="727"/>
                  </a:cubicBezTo>
                  <a:cubicBezTo>
                    <a:pt x="774" y="726"/>
                    <a:pt x="774" y="726"/>
                    <a:pt x="774" y="726"/>
                  </a:cubicBezTo>
                  <a:cubicBezTo>
                    <a:pt x="774" y="726"/>
                    <a:pt x="774" y="726"/>
                    <a:pt x="773" y="726"/>
                  </a:cubicBezTo>
                  <a:cubicBezTo>
                    <a:pt x="773" y="726"/>
                    <a:pt x="773" y="726"/>
                    <a:pt x="773" y="726"/>
                  </a:cubicBezTo>
                  <a:cubicBezTo>
                    <a:pt x="773" y="725"/>
                    <a:pt x="773" y="725"/>
                    <a:pt x="773" y="726"/>
                  </a:cubicBezTo>
                  <a:cubicBezTo>
                    <a:pt x="773" y="726"/>
                    <a:pt x="772" y="726"/>
                    <a:pt x="772" y="726"/>
                  </a:cubicBezTo>
                  <a:cubicBezTo>
                    <a:pt x="772" y="726"/>
                    <a:pt x="772" y="726"/>
                    <a:pt x="772" y="726"/>
                  </a:cubicBezTo>
                  <a:cubicBezTo>
                    <a:pt x="772" y="726"/>
                    <a:pt x="772" y="726"/>
                    <a:pt x="772" y="726"/>
                  </a:cubicBezTo>
                  <a:cubicBezTo>
                    <a:pt x="772" y="726"/>
                    <a:pt x="772" y="726"/>
                    <a:pt x="772" y="727"/>
                  </a:cubicBezTo>
                  <a:cubicBezTo>
                    <a:pt x="772" y="727"/>
                    <a:pt x="772" y="727"/>
                    <a:pt x="772" y="727"/>
                  </a:cubicBezTo>
                  <a:cubicBezTo>
                    <a:pt x="773" y="727"/>
                    <a:pt x="773" y="727"/>
                    <a:pt x="773" y="727"/>
                  </a:cubicBezTo>
                  <a:close/>
                  <a:moveTo>
                    <a:pt x="767" y="698"/>
                  </a:moveTo>
                  <a:cubicBezTo>
                    <a:pt x="767" y="697"/>
                    <a:pt x="768" y="697"/>
                    <a:pt x="768" y="697"/>
                  </a:cubicBezTo>
                  <a:cubicBezTo>
                    <a:pt x="768" y="696"/>
                    <a:pt x="768" y="696"/>
                    <a:pt x="768" y="696"/>
                  </a:cubicBezTo>
                  <a:cubicBezTo>
                    <a:pt x="767" y="696"/>
                    <a:pt x="767" y="696"/>
                    <a:pt x="767" y="696"/>
                  </a:cubicBezTo>
                  <a:cubicBezTo>
                    <a:pt x="767" y="696"/>
                    <a:pt x="767" y="697"/>
                    <a:pt x="767" y="697"/>
                  </a:cubicBezTo>
                  <a:cubicBezTo>
                    <a:pt x="767" y="697"/>
                    <a:pt x="766" y="697"/>
                    <a:pt x="766" y="697"/>
                  </a:cubicBezTo>
                  <a:cubicBezTo>
                    <a:pt x="766" y="698"/>
                    <a:pt x="766" y="698"/>
                    <a:pt x="766" y="698"/>
                  </a:cubicBezTo>
                  <a:cubicBezTo>
                    <a:pt x="767" y="698"/>
                    <a:pt x="767" y="698"/>
                    <a:pt x="767" y="698"/>
                  </a:cubicBezTo>
                  <a:close/>
                  <a:moveTo>
                    <a:pt x="762" y="712"/>
                  </a:moveTo>
                  <a:cubicBezTo>
                    <a:pt x="762" y="712"/>
                    <a:pt x="762" y="713"/>
                    <a:pt x="762" y="713"/>
                  </a:cubicBezTo>
                  <a:cubicBezTo>
                    <a:pt x="761" y="713"/>
                    <a:pt x="761" y="713"/>
                    <a:pt x="762" y="713"/>
                  </a:cubicBezTo>
                  <a:cubicBezTo>
                    <a:pt x="762" y="713"/>
                    <a:pt x="762" y="713"/>
                    <a:pt x="762" y="713"/>
                  </a:cubicBezTo>
                  <a:cubicBezTo>
                    <a:pt x="763" y="713"/>
                    <a:pt x="763" y="713"/>
                    <a:pt x="763" y="713"/>
                  </a:cubicBezTo>
                  <a:cubicBezTo>
                    <a:pt x="763" y="712"/>
                    <a:pt x="762" y="712"/>
                    <a:pt x="762" y="712"/>
                  </a:cubicBezTo>
                  <a:cubicBezTo>
                    <a:pt x="762" y="712"/>
                    <a:pt x="762" y="712"/>
                    <a:pt x="762" y="712"/>
                  </a:cubicBezTo>
                  <a:close/>
                  <a:moveTo>
                    <a:pt x="786" y="752"/>
                  </a:moveTo>
                  <a:cubicBezTo>
                    <a:pt x="786" y="752"/>
                    <a:pt x="786" y="753"/>
                    <a:pt x="786" y="754"/>
                  </a:cubicBezTo>
                  <a:cubicBezTo>
                    <a:pt x="785" y="754"/>
                    <a:pt x="785" y="755"/>
                    <a:pt x="785" y="756"/>
                  </a:cubicBezTo>
                  <a:cubicBezTo>
                    <a:pt x="784" y="757"/>
                    <a:pt x="783" y="758"/>
                    <a:pt x="783" y="759"/>
                  </a:cubicBezTo>
                  <a:cubicBezTo>
                    <a:pt x="783" y="760"/>
                    <a:pt x="783" y="761"/>
                    <a:pt x="783" y="762"/>
                  </a:cubicBezTo>
                  <a:cubicBezTo>
                    <a:pt x="783" y="762"/>
                    <a:pt x="782" y="763"/>
                    <a:pt x="782" y="763"/>
                  </a:cubicBezTo>
                  <a:cubicBezTo>
                    <a:pt x="782" y="764"/>
                    <a:pt x="782" y="765"/>
                    <a:pt x="781" y="765"/>
                  </a:cubicBezTo>
                  <a:cubicBezTo>
                    <a:pt x="780" y="765"/>
                    <a:pt x="780" y="765"/>
                    <a:pt x="780" y="765"/>
                  </a:cubicBezTo>
                  <a:cubicBezTo>
                    <a:pt x="780" y="764"/>
                    <a:pt x="779" y="764"/>
                    <a:pt x="779" y="763"/>
                  </a:cubicBezTo>
                  <a:cubicBezTo>
                    <a:pt x="779" y="763"/>
                    <a:pt x="778" y="764"/>
                    <a:pt x="778" y="764"/>
                  </a:cubicBezTo>
                  <a:cubicBezTo>
                    <a:pt x="777" y="765"/>
                    <a:pt x="777" y="766"/>
                    <a:pt x="777" y="765"/>
                  </a:cubicBezTo>
                  <a:cubicBezTo>
                    <a:pt x="776" y="765"/>
                    <a:pt x="776" y="765"/>
                    <a:pt x="776" y="765"/>
                  </a:cubicBezTo>
                  <a:cubicBezTo>
                    <a:pt x="776" y="764"/>
                    <a:pt x="776" y="764"/>
                    <a:pt x="776" y="764"/>
                  </a:cubicBezTo>
                  <a:cubicBezTo>
                    <a:pt x="776" y="763"/>
                    <a:pt x="776" y="763"/>
                    <a:pt x="776" y="763"/>
                  </a:cubicBezTo>
                  <a:cubicBezTo>
                    <a:pt x="776" y="762"/>
                    <a:pt x="775" y="761"/>
                    <a:pt x="776" y="761"/>
                  </a:cubicBezTo>
                  <a:cubicBezTo>
                    <a:pt x="776" y="760"/>
                    <a:pt x="777" y="760"/>
                    <a:pt x="777" y="760"/>
                  </a:cubicBezTo>
                  <a:cubicBezTo>
                    <a:pt x="778" y="759"/>
                    <a:pt x="779" y="759"/>
                    <a:pt x="779" y="758"/>
                  </a:cubicBezTo>
                  <a:cubicBezTo>
                    <a:pt x="778" y="758"/>
                    <a:pt x="778" y="758"/>
                    <a:pt x="778" y="758"/>
                  </a:cubicBezTo>
                  <a:cubicBezTo>
                    <a:pt x="777" y="758"/>
                    <a:pt x="775" y="758"/>
                    <a:pt x="775" y="759"/>
                  </a:cubicBezTo>
                  <a:cubicBezTo>
                    <a:pt x="775" y="760"/>
                    <a:pt x="774" y="760"/>
                    <a:pt x="774" y="760"/>
                  </a:cubicBezTo>
                  <a:cubicBezTo>
                    <a:pt x="773" y="761"/>
                    <a:pt x="773" y="761"/>
                    <a:pt x="772" y="762"/>
                  </a:cubicBezTo>
                  <a:cubicBezTo>
                    <a:pt x="772" y="762"/>
                    <a:pt x="772" y="762"/>
                    <a:pt x="772" y="763"/>
                  </a:cubicBezTo>
                  <a:cubicBezTo>
                    <a:pt x="772" y="763"/>
                    <a:pt x="771" y="763"/>
                    <a:pt x="770" y="763"/>
                  </a:cubicBezTo>
                  <a:cubicBezTo>
                    <a:pt x="770" y="763"/>
                    <a:pt x="770" y="763"/>
                    <a:pt x="770" y="762"/>
                  </a:cubicBezTo>
                  <a:cubicBezTo>
                    <a:pt x="770" y="762"/>
                    <a:pt x="770" y="761"/>
                    <a:pt x="770" y="761"/>
                  </a:cubicBezTo>
                  <a:cubicBezTo>
                    <a:pt x="771" y="760"/>
                    <a:pt x="770" y="759"/>
                    <a:pt x="771" y="759"/>
                  </a:cubicBezTo>
                  <a:cubicBezTo>
                    <a:pt x="772" y="757"/>
                    <a:pt x="774" y="757"/>
                    <a:pt x="773" y="755"/>
                  </a:cubicBezTo>
                  <a:cubicBezTo>
                    <a:pt x="773" y="754"/>
                    <a:pt x="773" y="754"/>
                    <a:pt x="773" y="754"/>
                  </a:cubicBezTo>
                  <a:cubicBezTo>
                    <a:pt x="773" y="753"/>
                    <a:pt x="773" y="753"/>
                    <a:pt x="773" y="752"/>
                  </a:cubicBezTo>
                  <a:cubicBezTo>
                    <a:pt x="773" y="751"/>
                    <a:pt x="773" y="750"/>
                    <a:pt x="772" y="749"/>
                  </a:cubicBezTo>
                  <a:cubicBezTo>
                    <a:pt x="771" y="749"/>
                    <a:pt x="770" y="749"/>
                    <a:pt x="769" y="750"/>
                  </a:cubicBezTo>
                  <a:cubicBezTo>
                    <a:pt x="769" y="750"/>
                    <a:pt x="769" y="751"/>
                    <a:pt x="769" y="752"/>
                  </a:cubicBezTo>
                  <a:cubicBezTo>
                    <a:pt x="770" y="752"/>
                    <a:pt x="769" y="752"/>
                    <a:pt x="769" y="753"/>
                  </a:cubicBezTo>
                  <a:cubicBezTo>
                    <a:pt x="769" y="753"/>
                    <a:pt x="769" y="754"/>
                    <a:pt x="769" y="754"/>
                  </a:cubicBezTo>
                  <a:cubicBezTo>
                    <a:pt x="769" y="755"/>
                    <a:pt x="768" y="756"/>
                    <a:pt x="767" y="756"/>
                  </a:cubicBezTo>
                  <a:cubicBezTo>
                    <a:pt x="767" y="756"/>
                    <a:pt x="767" y="756"/>
                    <a:pt x="767" y="756"/>
                  </a:cubicBezTo>
                  <a:cubicBezTo>
                    <a:pt x="766" y="755"/>
                    <a:pt x="766" y="755"/>
                    <a:pt x="765" y="755"/>
                  </a:cubicBezTo>
                  <a:cubicBezTo>
                    <a:pt x="764" y="756"/>
                    <a:pt x="763" y="757"/>
                    <a:pt x="763" y="758"/>
                  </a:cubicBezTo>
                  <a:cubicBezTo>
                    <a:pt x="762" y="759"/>
                    <a:pt x="762" y="759"/>
                    <a:pt x="762" y="760"/>
                  </a:cubicBezTo>
                  <a:cubicBezTo>
                    <a:pt x="762" y="760"/>
                    <a:pt x="761" y="760"/>
                    <a:pt x="761" y="760"/>
                  </a:cubicBezTo>
                  <a:cubicBezTo>
                    <a:pt x="761" y="761"/>
                    <a:pt x="760" y="762"/>
                    <a:pt x="759" y="762"/>
                  </a:cubicBezTo>
                  <a:cubicBezTo>
                    <a:pt x="759" y="762"/>
                    <a:pt x="759" y="762"/>
                    <a:pt x="758" y="762"/>
                  </a:cubicBezTo>
                  <a:cubicBezTo>
                    <a:pt x="758" y="762"/>
                    <a:pt x="758" y="762"/>
                    <a:pt x="758" y="761"/>
                  </a:cubicBezTo>
                  <a:cubicBezTo>
                    <a:pt x="758" y="761"/>
                    <a:pt x="758" y="761"/>
                    <a:pt x="758" y="761"/>
                  </a:cubicBezTo>
                  <a:cubicBezTo>
                    <a:pt x="757" y="761"/>
                    <a:pt x="757" y="761"/>
                    <a:pt x="757" y="762"/>
                  </a:cubicBezTo>
                  <a:cubicBezTo>
                    <a:pt x="756" y="762"/>
                    <a:pt x="755" y="762"/>
                    <a:pt x="755" y="762"/>
                  </a:cubicBezTo>
                  <a:cubicBezTo>
                    <a:pt x="754" y="762"/>
                    <a:pt x="754" y="761"/>
                    <a:pt x="755" y="760"/>
                  </a:cubicBezTo>
                  <a:cubicBezTo>
                    <a:pt x="755" y="759"/>
                    <a:pt x="756" y="759"/>
                    <a:pt x="757" y="759"/>
                  </a:cubicBezTo>
                  <a:cubicBezTo>
                    <a:pt x="758" y="759"/>
                    <a:pt x="758" y="758"/>
                    <a:pt x="759" y="758"/>
                  </a:cubicBezTo>
                  <a:cubicBezTo>
                    <a:pt x="759" y="757"/>
                    <a:pt x="760" y="757"/>
                    <a:pt x="760" y="757"/>
                  </a:cubicBezTo>
                  <a:cubicBezTo>
                    <a:pt x="761" y="757"/>
                    <a:pt x="761" y="755"/>
                    <a:pt x="762" y="755"/>
                  </a:cubicBezTo>
                  <a:cubicBezTo>
                    <a:pt x="763" y="754"/>
                    <a:pt x="764" y="755"/>
                    <a:pt x="765" y="754"/>
                  </a:cubicBezTo>
                  <a:cubicBezTo>
                    <a:pt x="765" y="753"/>
                    <a:pt x="767" y="753"/>
                    <a:pt x="766" y="752"/>
                  </a:cubicBezTo>
                  <a:cubicBezTo>
                    <a:pt x="766" y="752"/>
                    <a:pt x="765" y="752"/>
                    <a:pt x="764" y="753"/>
                  </a:cubicBezTo>
                  <a:cubicBezTo>
                    <a:pt x="764" y="753"/>
                    <a:pt x="763" y="753"/>
                    <a:pt x="763" y="753"/>
                  </a:cubicBezTo>
                  <a:cubicBezTo>
                    <a:pt x="762" y="753"/>
                    <a:pt x="761" y="751"/>
                    <a:pt x="760" y="751"/>
                  </a:cubicBezTo>
                  <a:cubicBezTo>
                    <a:pt x="760" y="751"/>
                    <a:pt x="760" y="752"/>
                    <a:pt x="760" y="752"/>
                  </a:cubicBezTo>
                  <a:cubicBezTo>
                    <a:pt x="760" y="752"/>
                    <a:pt x="760" y="753"/>
                    <a:pt x="760" y="753"/>
                  </a:cubicBezTo>
                  <a:cubicBezTo>
                    <a:pt x="760" y="754"/>
                    <a:pt x="760" y="754"/>
                    <a:pt x="759" y="754"/>
                  </a:cubicBezTo>
                  <a:cubicBezTo>
                    <a:pt x="759" y="755"/>
                    <a:pt x="758" y="755"/>
                    <a:pt x="757" y="755"/>
                  </a:cubicBezTo>
                  <a:cubicBezTo>
                    <a:pt x="757" y="754"/>
                    <a:pt x="757" y="754"/>
                    <a:pt x="756" y="754"/>
                  </a:cubicBezTo>
                  <a:cubicBezTo>
                    <a:pt x="755" y="754"/>
                    <a:pt x="755" y="754"/>
                    <a:pt x="754" y="754"/>
                  </a:cubicBezTo>
                  <a:cubicBezTo>
                    <a:pt x="754" y="754"/>
                    <a:pt x="754" y="754"/>
                    <a:pt x="754" y="753"/>
                  </a:cubicBezTo>
                  <a:cubicBezTo>
                    <a:pt x="755" y="753"/>
                    <a:pt x="757" y="753"/>
                    <a:pt x="758" y="752"/>
                  </a:cubicBezTo>
                  <a:cubicBezTo>
                    <a:pt x="758" y="752"/>
                    <a:pt x="757" y="751"/>
                    <a:pt x="757" y="752"/>
                  </a:cubicBezTo>
                  <a:cubicBezTo>
                    <a:pt x="757" y="752"/>
                    <a:pt x="757" y="752"/>
                    <a:pt x="757" y="752"/>
                  </a:cubicBezTo>
                  <a:cubicBezTo>
                    <a:pt x="756" y="752"/>
                    <a:pt x="756" y="752"/>
                    <a:pt x="756" y="752"/>
                  </a:cubicBezTo>
                  <a:cubicBezTo>
                    <a:pt x="756" y="752"/>
                    <a:pt x="756" y="752"/>
                    <a:pt x="755" y="751"/>
                  </a:cubicBezTo>
                  <a:cubicBezTo>
                    <a:pt x="755" y="751"/>
                    <a:pt x="755" y="751"/>
                    <a:pt x="755" y="751"/>
                  </a:cubicBezTo>
                  <a:cubicBezTo>
                    <a:pt x="756" y="750"/>
                    <a:pt x="756" y="750"/>
                    <a:pt x="756" y="750"/>
                  </a:cubicBezTo>
                  <a:cubicBezTo>
                    <a:pt x="756" y="749"/>
                    <a:pt x="756" y="749"/>
                    <a:pt x="756" y="749"/>
                  </a:cubicBezTo>
                  <a:cubicBezTo>
                    <a:pt x="755" y="749"/>
                    <a:pt x="755" y="750"/>
                    <a:pt x="754" y="750"/>
                  </a:cubicBezTo>
                  <a:cubicBezTo>
                    <a:pt x="754" y="751"/>
                    <a:pt x="754" y="751"/>
                    <a:pt x="754" y="751"/>
                  </a:cubicBezTo>
                  <a:cubicBezTo>
                    <a:pt x="754" y="751"/>
                    <a:pt x="754" y="751"/>
                    <a:pt x="754" y="751"/>
                  </a:cubicBezTo>
                  <a:cubicBezTo>
                    <a:pt x="754" y="751"/>
                    <a:pt x="754" y="751"/>
                    <a:pt x="754" y="751"/>
                  </a:cubicBezTo>
                  <a:cubicBezTo>
                    <a:pt x="753" y="751"/>
                    <a:pt x="753" y="751"/>
                    <a:pt x="753" y="751"/>
                  </a:cubicBezTo>
                  <a:cubicBezTo>
                    <a:pt x="754" y="750"/>
                    <a:pt x="754" y="750"/>
                    <a:pt x="754" y="750"/>
                  </a:cubicBezTo>
                  <a:cubicBezTo>
                    <a:pt x="754" y="750"/>
                    <a:pt x="755" y="749"/>
                    <a:pt x="754" y="749"/>
                  </a:cubicBezTo>
                  <a:cubicBezTo>
                    <a:pt x="754" y="749"/>
                    <a:pt x="754" y="749"/>
                    <a:pt x="754" y="749"/>
                  </a:cubicBezTo>
                  <a:cubicBezTo>
                    <a:pt x="754" y="749"/>
                    <a:pt x="753" y="749"/>
                    <a:pt x="752" y="749"/>
                  </a:cubicBezTo>
                  <a:cubicBezTo>
                    <a:pt x="752" y="750"/>
                    <a:pt x="753" y="751"/>
                    <a:pt x="753" y="751"/>
                  </a:cubicBezTo>
                  <a:cubicBezTo>
                    <a:pt x="753" y="751"/>
                    <a:pt x="753" y="752"/>
                    <a:pt x="752" y="752"/>
                  </a:cubicBezTo>
                  <a:cubicBezTo>
                    <a:pt x="752" y="752"/>
                    <a:pt x="752" y="752"/>
                    <a:pt x="751" y="752"/>
                  </a:cubicBezTo>
                  <a:cubicBezTo>
                    <a:pt x="751" y="752"/>
                    <a:pt x="750" y="752"/>
                    <a:pt x="751" y="752"/>
                  </a:cubicBezTo>
                  <a:cubicBezTo>
                    <a:pt x="751" y="753"/>
                    <a:pt x="750" y="753"/>
                    <a:pt x="749" y="753"/>
                  </a:cubicBezTo>
                  <a:cubicBezTo>
                    <a:pt x="749" y="753"/>
                    <a:pt x="749" y="753"/>
                    <a:pt x="748" y="753"/>
                  </a:cubicBezTo>
                  <a:cubicBezTo>
                    <a:pt x="748" y="753"/>
                    <a:pt x="748" y="752"/>
                    <a:pt x="748" y="752"/>
                  </a:cubicBezTo>
                  <a:cubicBezTo>
                    <a:pt x="747" y="753"/>
                    <a:pt x="747" y="754"/>
                    <a:pt x="746" y="753"/>
                  </a:cubicBezTo>
                  <a:cubicBezTo>
                    <a:pt x="745" y="753"/>
                    <a:pt x="743" y="754"/>
                    <a:pt x="742" y="753"/>
                  </a:cubicBezTo>
                  <a:cubicBezTo>
                    <a:pt x="742" y="753"/>
                    <a:pt x="742" y="753"/>
                    <a:pt x="742" y="752"/>
                  </a:cubicBezTo>
                  <a:cubicBezTo>
                    <a:pt x="742" y="753"/>
                    <a:pt x="741" y="753"/>
                    <a:pt x="740" y="753"/>
                  </a:cubicBezTo>
                  <a:cubicBezTo>
                    <a:pt x="740" y="753"/>
                    <a:pt x="739" y="753"/>
                    <a:pt x="739" y="753"/>
                  </a:cubicBezTo>
                  <a:cubicBezTo>
                    <a:pt x="738" y="753"/>
                    <a:pt x="738" y="753"/>
                    <a:pt x="737" y="753"/>
                  </a:cubicBezTo>
                  <a:cubicBezTo>
                    <a:pt x="737" y="753"/>
                    <a:pt x="737" y="753"/>
                    <a:pt x="737" y="752"/>
                  </a:cubicBezTo>
                  <a:cubicBezTo>
                    <a:pt x="737" y="752"/>
                    <a:pt x="737" y="752"/>
                    <a:pt x="737" y="751"/>
                  </a:cubicBezTo>
                  <a:cubicBezTo>
                    <a:pt x="736" y="752"/>
                    <a:pt x="735" y="753"/>
                    <a:pt x="734" y="752"/>
                  </a:cubicBezTo>
                  <a:cubicBezTo>
                    <a:pt x="733" y="751"/>
                    <a:pt x="734" y="750"/>
                    <a:pt x="734" y="750"/>
                  </a:cubicBezTo>
                  <a:cubicBezTo>
                    <a:pt x="733" y="750"/>
                    <a:pt x="733" y="751"/>
                    <a:pt x="733" y="751"/>
                  </a:cubicBezTo>
                  <a:cubicBezTo>
                    <a:pt x="732" y="752"/>
                    <a:pt x="732" y="752"/>
                    <a:pt x="731" y="752"/>
                  </a:cubicBezTo>
                  <a:cubicBezTo>
                    <a:pt x="730" y="752"/>
                    <a:pt x="730" y="753"/>
                    <a:pt x="730" y="753"/>
                  </a:cubicBezTo>
                  <a:cubicBezTo>
                    <a:pt x="729" y="754"/>
                    <a:pt x="729" y="754"/>
                    <a:pt x="728" y="754"/>
                  </a:cubicBezTo>
                  <a:cubicBezTo>
                    <a:pt x="728" y="754"/>
                    <a:pt x="727" y="754"/>
                    <a:pt x="726" y="754"/>
                  </a:cubicBezTo>
                  <a:cubicBezTo>
                    <a:pt x="726" y="753"/>
                    <a:pt x="724" y="753"/>
                    <a:pt x="724" y="753"/>
                  </a:cubicBezTo>
                  <a:cubicBezTo>
                    <a:pt x="723" y="752"/>
                    <a:pt x="724" y="751"/>
                    <a:pt x="724" y="751"/>
                  </a:cubicBezTo>
                  <a:cubicBezTo>
                    <a:pt x="724" y="750"/>
                    <a:pt x="723" y="749"/>
                    <a:pt x="724" y="749"/>
                  </a:cubicBezTo>
                  <a:cubicBezTo>
                    <a:pt x="724" y="749"/>
                    <a:pt x="725" y="749"/>
                    <a:pt x="726" y="748"/>
                  </a:cubicBezTo>
                  <a:cubicBezTo>
                    <a:pt x="726" y="748"/>
                    <a:pt x="727" y="747"/>
                    <a:pt x="728" y="747"/>
                  </a:cubicBezTo>
                  <a:cubicBezTo>
                    <a:pt x="729" y="746"/>
                    <a:pt x="730" y="745"/>
                    <a:pt x="730" y="744"/>
                  </a:cubicBezTo>
                  <a:cubicBezTo>
                    <a:pt x="730" y="744"/>
                    <a:pt x="731" y="743"/>
                    <a:pt x="731" y="743"/>
                  </a:cubicBezTo>
                  <a:cubicBezTo>
                    <a:pt x="731" y="742"/>
                    <a:pt x="732" y="742"/>
                    <a:pt x="732" y="742"/>
                  </a:cubicBezTo>
                  <a:cubicBezTo>
                    <a:pt x="732" y="742"/>
                    <a:pt x="733" y="741"/>
                    <a:pt x="732" y="741"/>
                  </a:cubicBezTo>
                  <a:cubicBezTo>
                    <a:pt x="732" y="741"/>
                    <a:pt x="731" y="741"/>
                    <a:pt x="731" y="741"/>
                  </a:cubicBezTo>
                  <a:cubicBezTo>
                    <a:pt x="731" y="741"/>
                    <a:pt x="730" y="741"/>
                    <a:pt x="730" y="741"/>
                  </a:cubicBezTo>
                  <a:cubicBezTo>
                    <a:pt x="729" y="741"/>
                    <a:pt x="726" y="743"/>
                    <a:pt x="726" y="741"/>
                  </a:cubicBezTo>
                  <a:cubicBezTo>
                    <a:pt x="726" y="740"/>
                    <a:pt x="727" y="740"/>
                    <a:pt x="727" y="739"/>
                  </a:cubicBezTo>
                  <a:cubicBezTo>
                    <a:pt x="728" y="738"/>
                    <a:pt x="728" y="737"/>
                    <a:pt x="729" y="737"/>
                  </a:cubicBezTo>
                  <a:cubicBezTo>
                    <a:pt x="730" y="737"/>
                    <a:pt x="730" y="738"/>
                    <a:pt x="729" y="738"/>
                  </a:cubicBezTo>
                  <a:cubicBezTo>
                    <a:pt x="729" y="738"/>
                    <a:pt x="728" y="740"/>
                    <a:pt x="730" y="740"/>
                  </a:cubicBezTo>
                  <a:cubicBezTo>
                    <a:pt x="730" y="740"/>
                    <a:pt x="731" y="740"/>
                    <a:pt x="731" y="740"/>
                  </a:cubicBezTo>
                  <a:cubicBezTo>
                    <a:pt x="731" y="740"/>
                    <a:pt x="731" y="739"/>
                    <a:pt x="731" y="739"/>
                  </a:cubicBezTo>
                  <a:cubicBezTo>
                    <a:pt x="732" y="739"/>
                    <a:pt x="732" y="739"/>
                    <a:pt x="732" y="738"/>
                  </a:cubicBezTo>
                  <a:cubicBezTo>
                    <a:pt x="732" y="738"/>
                    <a:pt x="732" y="737"/>
                    <a:pt x="732" y="737"/>
                  </a:cubicBezTo>
                  <a:cubicBezTo>
                    <a:pt x="733" y="736"/>
                    <a:pt x="733" y="736"/>
                    <a:pt x="733" y="735"/>
                  </a:cubicBezTo>
                  <a:cubicBezTo>
                    <a:pt x="733" y="735"/>
                    <a:pt x="734" y="735"/>
                    <a:pt x="734" y="734"/>
                  </a:cubicBezTo>
                  <a:cubicBezTo>
                    <a:pt x="734" y="734"/>
                    <a:pt x="735" y="735"/>
                    <a:pt x="735" y="735"/>
                  </a:cubicBezTo>
                  <a:cubicBezTo>
                    <a:pt x="737" y="735"/>
                    <a:pt x="737" y="734"/>
                    <a:pt x="738" y="733"/>
                  </a:cubicBezTo>
                  <a:cubicBezTo>
                    <a:pt x="738" y="733"/>
                    <a:pt x="738" y="733"/>
                    <a:pt x="738" y="733"/>
                  </a:cubicBezTo>
                  <a:cubicBezTo>
                    <a:pt x="738" y="733"/>
                    <a:pt x="738" y="733"/>
                    <a:pt x="738" y="733"/>
                  </a:cubicBezTo>
                  <a:cubicBezTo>
                    <a:pt x="738" y="732"/>
                    <a:pt x="737" y="732"/>
                    <a:pt x="736" y="732"/>
                  </a:cubicBezTo>
                  <a:cubicBezTo>
                    <a:pt x="736" y="731"/>
                    <a:pt x="736" y="730"/>
                    <a:pt x="737" y="729"/>
                  </a:cubicBezTo>
                  <a:cubicBezTo>
                    <a:pt x="737" y="729"/>
                    <a:pt x="738" y="729"/>
                    <a:pt x="739" y="729"/>
                  </a:cubicBezTo>
                  <a:cubicBezTo>
                    <a:pt x="741" y="729"/>
                    <a:pt x="739" y="728"/>
                    <a:pt x="739" y="727"/>
                  </a:cubicBezTo>
                  <a:cubicBezTo>
                    <a:pt x="739" y="727"/>
                    <a:pt x="739" y="727"/>
                    <a:pt x="739" y="727"/>
                  </a:cubicBezTo>
                  <a:cubicBezTo>
                    <a:pt x="740" y="725"/>
                    <a:pt x="740" y="724"/>
                    <a:pt x="741" y="723"/>
                  </a:cubicBezTo>
                  <a:cubicBezTo>
                    <a:pt x="741" y="722"/>
                    <a:pt x="741" y="722"/>
                    <a:pt x="742" y="721"/>
                  </a:cubicBezTo>
                  <a:cubicBezTo>
                    <a:pt x="743" y="721"/>
                    <a:pt x="744" y="721"/>
                    <a:pt x="744" y="720"/>
                  </a:cubicBezTo>
                  <a:cubicBezTo>
                    <a:pt x="743" y="719"/>
                    <a:pt x="743" y="719"/>
                    <a:pt x="743" y="719"/>
                  </a:cubicBezTo>
                  <a:cubicBezTo>
                    <a:pt x="743" y="718"/>
                    <a:pt x="744" y="718"/>
                    <a:pt x="744" y="718"/>
                  </a:cubicBezTo>
                  <a:cubicBezTo>
                    <a:pt x="745" y="718"/>
                    <a:pt x="745" y="718"/>
                    <a:pt x="745" y="718"/>
                  </a:cubicBezTo>
                  <a:cubicBezTo>
                    <a:pt x="746" y="717"/>
                    <a:pt x="745" y="717"/>
                    <a:pt x="745" y="716"/>
                  </a:cubicBezTo>
                  <a:cubicBezTo>
                    <a:pt x="745" y="716"/>
                    <a:pt x="745" y="715"/>
                    <a:pt x="746" y="715"/>
                  </a:cubicBezTo>
                  <a:cubicBezTo>
                    <a:pt x="746" y="715"/>
                    <a:pt x="747" y="714"/>
                    <a:pt x="748" y="713"/>
                  </a:cubicBezTo>
                  <a:cubicBezTo>
                    <a:pt x="748" y="712"/>
                    <a:pt x="749" y="712"/>
                    <a:pt x="749" y="711"/>
                  </a:cubicBezTo>
                  <a:cubicBezTo>
                    <a:pt x="749" y="711"/>
                    <a:pt x="749" y="711"/>
                    <a:pt x="749" y="710"/>
                  </a:cubicBezTo>
                  <a:cubicBezTo>
                    <a:pt x="749" y="710"/>
                    <a:pt x="750" y="710"/>
                    <a:pt x="750" y="710"/>
                  </a:cubicBezTo>
                  <a:cubicBezTo>
                    <a:pt x="751" y="709"/>
                    <a:pt x="751" y="709"/>
                    <a:pt x="751" y="708"/>
                  </a:cubicBezTo>
                  <a:cubicBezTo>
                    <a:pt x="751" y="707"/>
                    <a:pt x="753" y="707"/>
                    <a:pt x="754" y="706"/>
                  </a:cubicBezTo>
                  <a:cubicBezTo>
                    <a:pt x="754" y="706"/>
                    <a:pt x="754" y="706"/>
                    <a:pt x="755" y="706"/>
                  </a:cubicBezTo>
                  <a:cubicBezTo>
                    <a:pt x="755" y="705"/>
                    <a:pt x="756" y="706"/>
                    <a:pt x="756" y="705"/>
                  </a:cubicBezTo>
                  <a:cubicBezTo>
                    <a:pt x="757" y="704"/>
                    <a:pt x="757" y="704"/>
                    <a:pt x="758" y="704"/>
                  </a:cubicBezTo>
                  <a:cubicBezTo>
                    <a:pt x="758" y="703"/>
                    <a:pt x="759" y="703"/>
                    <a:pt x="759" y="703"/>
                  </a:cubicBezTo>
                  <a:cubicBezTo>
                    <a:pt x="759" y="703"/>
                    <a:pt x="759" y="703"/>
                    <a:pt x="760" y="703"/>
                  </a:cubicBezTo>
                  <a:cubicBezTo>
                    <a:pt x="760" y="704"/>
                    <a:pt x="760" y="703"/>
                    <a:pt x="761" y="703"/>
                  </a:cubicBezTo>
                  <a:cubicBezTo>
                    <a:pt x="762" y="703"/>
                    <a:pt x="762" y="703"/>
                    <a:pt x="763" y="703"/>
                  </a:cubicBezTo>
                  <a:cubicBezTo>
                    <a:pt x="763" y="703"/>
                    <a:pt x="763" y="705"/>
                    <a:pt x="763" y="706"/>
                  </a:cubicBezTo>
                  <a:cubicBezTo>
                    <a:pt x="762" y="706"/>
                    <a:pt x="762" y="706"/>
                    <a:pt x="761" y="705"/>
                  </a:cubicBezTo>
                  <a:cubicBezTo>
                    <a:pt x="760" y="705"/>
                    <a:pt x="760" y="705"/>
                    <a:pt x="759" y="705"/>
                  </a:cubicBezTo>
                  <a:cubicBezTo>
                    <a:pt x="758" y="705"/>
                    <a:pt x="756" y="706"/>
                    <a:pt x="758" y="706"/>
                  </a:cubicBezTo>
                  <a:cubicBezTo>
                    <a:pt x="758" y="707"/>
                    <a:pt x="758" y="707"/>
                    <a:pt x="758" y="707"/>
                  </a:cubicBezTo>
                  <a:cubicBezTo>
                    <a:pt x="758" y="707"/>
                    <a:pt x="758" y="708"/>
                    <a:pt x="759" y="708"/>
                  </a:cubicBezTo>
                  <a:cubicBezTo>
                    <a:pt x="759" y="708"/>
                    <a:pt x="759" y="708"/>
                    <a:pt x="760" y="708"/>
                  </a:cubicBezTo>
                  <a:cubicBezTo>
                    <a:pt x="760" y="708"/>
                    <a:pt x="760" y="708"/>
                    <a:pt x="760" y="708"/>
                  </a:cubicBezTo>
                  <a:cubicBezTo>
                    <a:pt x="760" y="708"/>
                    <a:pt x="760" y="709"/>
                    <a:pt x="760" y="709"/>
                  </a:cubicBezTo>
                  <a:cubicBezTo>
                    <a:pt x="759" y="710"/>
                    <a:pt x="758" y="711"/>
                    <a:pt x="758" y="712"/>
                  </a:cubicBezTo>
                  <a:cubicBezTo>
                    <a:pt x="758" y="712"/>
                    <a:pt x="758" y="712"/>
                    <a:pt x="758" y="712"/>
                  </a:cubicBezTo>
                  <a:cubicBezTo>
                    <a:pt x="757" y="712"/>
                    <a:pt x="757" y="712"/>
                    <a:pt x="757" y="712"/>
                  </a:cubicBezTo>
                  <a:cubicBezTo>
                    <a:pt x="757" y="712"/>
                    <a:pt x="757" y="711"/>
                    <a:pt x="757" y="711"/>
                  </a:cubicBezTo>
                  <a:cubicBezTo>
                    <a:pt x="756" y="712"/>
                    <a:pt x="756" y="713"/>
                    <a:pt x="756" y="713"/>
                  </a:cubicBezTo>
                  <a:cubicBezTo>
                    <a:pt x="756" y="714"/>
                    <a:pt x="756" y="714"/>
                    <a:pt x="755" y="715"/>
                  </a:cubicBezTo>
                  <a:cubicBezTo>
                    <a:pt x="754" y="716"/>
                    <a:pt x="753" y="718"/>
                    <a:pt x="752" y="719"/>
                  </a:cubicBezTo>
                  <a:cubicBezTo>
                    <a:pt x="751" y="720"/>
                    <a:pt x="751" y="721"/>
                    <a:pt x="750" y="722"/>
                  </a:cubicBezTo>
                  <a:cubicBezTo>
                    <a:pt x="750" y="723"/>
                    <a:pt x="749" y="724"/>
                    <a:pt x="749" y="724"/>
                  </a:cubicBezTo>
                  <a:cubicBezTo>
                    <a:pt x="749" y="724"/>
                    <a:pt x="748" y="727"/>
                    <a:pt x="748" y="728"/>
                  </a:cubicBezTo>
                  <a:cubicBezTo>
                    <a:pt x="749" y="728"/>
                    <a:pt x="749" y="728"/>
                    <a:pt x="750" y="727"/>
                  </a:cubicBezTo>
                  <a:cubicBezTo>
                    <a:pt x="750" y="727"/>
                    <a:pt x="750" y="727"/>
                    <a:pt x="750" y="727"/>
                  </a:cubicBezTo>
                  <a:cubicBezTo>
                    <a:pt x="751" y="726"/>
                    <a:pt x="752" y="725"/>
                    <a:pt x="753" y="724"/>
                  </a:cubicBezTo>
                  <a:cubicBezTo>
                    <a:pt x="753" y="723"/>
                    <a:pt x="754" y="722"/>
                    <a:pt x="755" y="721"/>
                  </a:cubicBezTo>
                  <a:cubicBezTo>
                    <a:pt x="755" y="721"/>
                    <a:pt x="756" y="721"/>
                    <a:pt x="756" y="721"/>
                  </a:cubicBezTo>
                  <a:cubicBezTo>
                    <a:pt x="756" y="721"/>
                    <a:pt x="756" y="721"/>
                    <a:pt x="756" y="721"/>
                  </a:cubicBezTo>
                  <a:cubicBezTo>
                    <a:pt x="756" y="722"/>
                    <a:pt x="756" y="722"/>
                    <a:pt x="756" y="723"/>
                  </a:cubicBezTo>
                  <a:cubicBezTo>
                    <a:pt x="756" y="722"/>
                    <a:pt x="757" y="722"/>
                    <a:pt x="757" y="722"/>
                  </a:cubicBezTo>
                  <a:cubicBezTo>
                    <a:pt x="758" y="723"/>
                    <a:pt x="758" y="723"/>
                    <a:pt x="759" y="723"/>
                  </a:cubicBezTo>
                  <a:cubicBezTo>
                    <a:pt x="760" y="723"/>
                    <a:pt x="760" y="723"/>
                    <a:pt x="761" y="723"/>
                  </a:cubicBezTo>
                  <a:cubicBezTo>
                    <a:pt x="762" y="723"/>
                    <a:pt x="762" y="724"/>
                    <a:pt x="762" y="724"/>
                  </a:cubicBezTo>
                  <a:cubicBezTo>
                    <a:pt x="761" y="725"/>
                    <a:pt x="760" y="725"/>
                    <a:pt x="758" y="725"/>
                  </a:cubicBezTo>
                  <a:cubicBezTo>
                    <a:pt x="757" y="726"/>
                    <a:pt x="755" y="727"/>
                    <a:pt x="755" y="728"/>
                  </a:cubicBezTo>
                  <a:cubicBezTo>
                    <a:pt x="755" y="728"/>
                    <a:pt x="755" y="728"/>
                    <a:pt x="755" y="728"/>
                  </a:cubicBezTo>
                  <a:cubicBezTo>
                    <a:pt x="756" y="728"/>
                    <a:pt x="756" y="727"/>
                    <a:pt x="757" y="727"/>
                  </a:cubicBezTo>
                  <a:cubicBezTo>
                    <a:pt x="758" y="727"/>
                    <a:pt x="758" y="727"/>
                    <a:pt x="758" y="727"/>
                  </a:cubicBezTo>
                  <a:cubicBezTo>
                    <a:pt x="757" y="728"/>
                    <a:pt x="757" y="728"/>
                    <a:pt x="757" y="728"/>
                  </a:cubicBezTo>
                  <a:cubicBezTo>
                    <a:pt x="757" y="729"/>
                    <a:pt x="757" y="729"/>
                    <a:pt x="756" y="730"/>
                  </a:cubicBezTo>
                  <a:cubicBezTo>
                    <a:pt x="756" y="730"/>
                    <a:pt x="754" y="731"/>
                    <a:pt x="755" y="732"/>
                  </a:cubicBezTo>
                  <a:cubicBezTo>
                    <a:pt x="756" y="731"/>
                    <a:pt x="756" y="731"/>
                    <a:pt x="756" y="731"/>
                  </a:cubicBezTo>
                  <a:cubicBezTo>
                    <a:pt x="757" y="731"/>
                    <a:pt x="757" y="730"/>
                    <a:pt x="758" y="731"/>
                  </a:cubicBezTo>
                  <a:cubicBezTo>
                    <a:pt x="758" y="731"/>
                    <a:pt x="758" y="731"/>
                    <a:pt x="758" y="731"/>
                  </a:cubicBezTo>
                  <a:cubicBezTo>
                    <a:pt x="758" y="731"/>
                    <a:pt x="758" y="732"/>
                    <a:pt x="758" y="732"/>
                  </a:cubicBezTo>
                  <a:cubicBezTo>
                    <a:pt x="759" y="732"/>
                    <a:pt x="759" y="731"/>
                    <a:pt x="759" y="731"/>
                  </a:cubicBezTo>
                  <a:cubicBezTo>
                    <a:pt x="760" y="731"/>
                    <a:pt x="760" y="730"/>
                    <a:pt x="761" y="730"/>
                  </a:cubicBezTo>
                  <a:cubicBezTo>
                    <a:pt x="761" y="730"/>
                    <a:pt x="762" y="730"/>
                    <a:pt x="762" y="731"/>
                  </a:cubicBezTo>
                  <a:cubicBezTo>
                    <a:pt x="762" y="731"/>
                    <a:pt x="761" y="731"/>
                    <a:pt x="761" y="732"/>
                  </a:cubicBezTo>
                  <a:cubicBezTo>
                    <a:pt x="761" y="732"/>
                    <a:pt x="761" y="732"/>
                    <a:pt x="761" y="732"/>
                  </a:cubicBezTo>
                  <a:cubicBezTo>
                    <a:pt x="762" y="732"/>
                    <a:pt x="763" y="732"/>
                    <a:pt x="763" y="731"/>
                  </a:cubicBezTo>
                  <a:cubicBezTo>
                    <a:pt x="763" y="731"/>
                    <a:pt x="763" y="730"/>
                    <a:pt x="764" y="730"/>
                  </a:cubicBezTo>
                  <a:cubicBezTo>
                    <a:pt x="764" y="730"/>
                    <a:pt x="764" y="730"/>
                    <a:pt x="764" y="730"/>
                  </a:cubicBezTo>
                  <a:cubicBezTo>
                    <a:pt x="764" y="731"/>
                    <a:pt x="764" y="731"/>
                    <a:pt x="764" y="731"/>
                  </a:cubicBezTo>
                  <a:cubicBezTo>
                    <a:pt x="764" y="732"/>
                    <a:pt x="763" y="732"/>
                    <a:pt x="763" y="733"/>
                  </a:cubicBezTo>
                  <a:cubicBezTo>
                    <a:pt x="763" y="733"/>
                    <a:pt x="763" y="734"/>
                    <a:pt x="763" y="734"/>
                  </a:cubicBezTo>
                  <a:cubicBezTo>
                    <a:pt x="763" y="734"/>
                    <a:pt x="764" y="735"/>
                    <a:pt x="764" y="735"/>
                  </a:cubicBezTo>
                  <a:cubicBezTo>
                    <a:pt x="764" y="734"/>
                    <a:pt x="764" y="733"/>
                    <a:pt x="764" y="733"/>
                  </a:cubicBezTo>
                  <a:cubicBezTo>
                    <a:pt x="764" y="732"/>
                    <a:pt x="764" y="732"/>
                    <a:pt x="765" y="732"/>
                  </a:cubicBezTo>
                  <a:cubicBezTo>
                    <a:pt x="766" y="732"/>
                    <a:pt x="766" y="732"/>
                    <a:pt x="767" y="732"/>
                  </a:cubicBezTo>
                  <a:cubicBezTo>
                    <a:pt x="768" y="732"/>
                    <a:pt x="769" y="731"/>
                    <a:pt x="770" y="730"/>
                  </a:cubicBezTo>
                  <a:cubicBezTo>
                    <a:pt x="770" y="729"/>
                    <a:pt x="770" y="729"/>
                    <a:pt x="771" y="729"/>
                  </a:cubicBezTo>
                  <a:cubicBezTo>
                    <a:pt x="772" y="729"/>
                    <a:pt x="772" y="730"/>
                    <a:pt x="771" y="730"/>
                  </a:cubicBezTo>
                  <a:cubicBezTo>
                    <a:pt x="771" y="730"/>
                    <a:pt x="770" y="731"/>
                    <a:pt x="770" y="731"/>
                  </a:cubicBezTo>
                  <a:cubicBezTo>
                    <a:pt x="770" y="732"/>
                    <a:pt x="770" y="733"/>
                    <a:pt x="771" y="733"/>
                  </a:cubicBezTo>
                  <a:cubicBezTo>
                    <a:pt x="772" y="733"/>
                    <a:pt x="772" y="732"/>
                    <a:pt x="772" y="731"/>
                  </a:cubicBezTo>
                  <a:cubicBezTo>
                    <a:pt x="772" y="731"/>
                    <a:pt x="773" y="729"/>
                    <a:pt x="773" y="729"/>
                  </a:cubicBezTo>
                  <a:cubicBezTo>
                    <a:pt x="774" y="729"/>
                    <a:pt x="774" y="729"/>
                    <a:pt x="775" y="729"/>
                  </a:cubicBezTo>
                  <a:cubicBezTo>
                    <a:pt x="775" y="729"/>
                    <a:pt x="776" y="729"/>
                    <a:pt x="776" y="729"/>
                  </a:cubicBezTo>
                  <a:cubicBezTo>
                    <a:pt x="777" y="729"/>
                    <a:pt x="777" y="730"/>
                    <a:pt x="777" y="730"/>
                  </a:cubicBezTo>
                  <a:cubicBezTo>
                    <a:pt x="777" y="731"/>
                    <a:pt x="778" y="731"/>
                    <a:pt x="778" y="731"/>
                  </a:cubicBezTo>
                  <a:cubicBezTo>
                    <a:pt x="779" y="732"/>
                    <a:pt x="778" y="733"/>
                    <a:pt x="778" y="733"/>
                  </a:cubicBezTo>
                  <a:cubicBezTo>
                    <a:pt x="778" y="734"/>
                    <a:pt x="778" y="735"/>
                    <a:pt x="777" y="735"/>
                  </a:cubicBezTo>
                  <a:cubicBezTo>
                    <a:pt x="776" y="734"/>
                    <a:pt x="776" y="735"/>
                    <a:pt x="775" y="736"/>
                  </a:cubicBezTo>
                  <a:cubicBezTo>
                    <a:pt x="775" y="736"/>
                    <a:pt x="775" y="736"/>
                    <a:pt x="774" y="736"/>
                  </a:cubicBezTo>
                  <a:cubicBezTo>
                    <a:pt x="774" y="736"/>
                    <a:pt x="773" y="736"/>
                    <a:pt x="773" y="736"/>
                  </a:cubicBezTo>
                  <a:cubicBezTo>
                    <a:pt x="772" y="736"/>
                    <a:pt x="772" y="736"/>
                    <a:pt x="771" y="736"/>
                  </a:cubicBezTo>
                  <a:cubicBezTo>
                    <a:pt x="771" y="737"/>
                    <a:pt x="771" y="737"/>
                    <a:pt x="772" y="738"/>
                  </a:cubicBezTo>
                  <a:cubicBezTo>
                    <a:pt x="773" y="738"/>
                    <a:pt x="773" y="738"/>
                    <a:pt x="774" y="738"/>
                  </a:cubicBezTo>
                  <a:cubicBezTo>
                    <a:pt x="775" y="738"/>
                    <a:pt x="774" y="738"/>
                    <a:pt x="775" y="739"/>
                  </a:cubicBezTo>
                  <a:cubicBezTo>
                    <a:pt x="775" y="739"/>
                    <a:pt x="775" y="739"/>
                    <a:pt x="775" y="739"/>
                  </a:cubicBezTo>
                  <a:cubicBezTo>
                    <a:pt x="775" y="740"/>
                    <a:pt x="775" y="740"/>
                    <a:pt x="775" y="740"/>
                  </a:cubicBezTo>
                  <a:cubicBezTo>
                    <a:pt x="775" y="741"/>
                    <a:pt x="774" y="741"/>
                    <a:pt x="774" y="742"/>
                  </a:cubicBezTo>
                  <a:cubicBezTo>
                    <a:pt x="774" y="742"/>
                    <a:pt x="774" y="743"/>
                    <a:pt x="773" y="743"/>
                  </a:cubicBezTo>
                  <a:cubicBezTo>
                    <a:pt x="773" y="743"/>
                    <a:pt x="773" y="744"/>
                    <a:pt x="773" y="744"/>
                  </a:cubicBezTo>
                  <a:cubicBezTo>
                    <a:pt x="774" y="745"/>
                    <a:pt x="775" y="744"/>
                    <a:pt x="775" y="744"/>
                  </a:cubicBezTo>
                  <a:cubicBezTo>
                    <a:pt x="776" y="743"/>
                    <a:pt x="776" y="743"/>
                    <a:pt x="776" y="742"/>
                  </a:cubicBezTo>
                  <a:cubicBezTo>
                    <a:pt x="776" y="742"/>
                    <a:pt x="777" y="742"/>
                    <a:pt x="778" y="742"/>
                  </a:cubicBezTo>
                  <a:cubicBezTo>
                    <a:pt x="779" y="742"/>
                    <a:pt x="779" y="740"/>
                    <a:pt x="779" y="740"/>
                  </a:cubicBezTo>
                  <a:cubicBezTo>
                    <a:pt x="780" y="739"/>
                    <a:pt x="781" y="740"/>
                    <a:pt x="782" y="739"/>
                  </a:cubicBezTo>
                  <a:cubicBezTo>
                    <a:pt x="782" y="739"/>
                    <a:pt x="782" y="739"/>
                    <a:pt x="783" y="739"/>
                  </a:cubicBezTo>
                  <a:cubicBezTo>
                    <a:pt x="783" y="740"/>
                    <a:pt x="783" y="741"/>
                    <a:pt x="783" y="741"/>
                  </a:cubicBezTo>
                  <a:cubicBezTo>
                    <a:pt x="782" y="742"/>
                    <a:pt x="781" y="742"/>
                    <a:pt x="781" y="742"/>
                  </a:cubicBezTo>
                  <a:cubicBezTo>
                    <a:pt x="781" y="742"/>
                    <a:pt x="781" y="743"/>
                    <a:pt x="781" y="743"/>
                  </a:cubicBezTo>
                  <a:cubicBezTo>
                    <a:pt x="780" y="742"/>
                    <a:pt x="779" y="742"/>
                    <a:pt x="778" y="743"/>
                  </a:cubicBezTo>
                  <a:cubicBezTo>
                    <a:pt x="778" y="744"/>
                    <a:pt x="778" y="744"/>
                    <a:pt x="778" y="744"/>
                  </a:cubicBezTo>
                  <a:cubicBezTo>
                    <a:pt x="777" y="745"/>
                    <a:pt x="777" y="745"/>
                    <a:pt x="776" y="745"/>
                  </a:cubicBezTo>
                  <a:cubicBezTo>
                    <a:pt x="776" y="746"/>
                    <a:pt x="774" y="745"/>
                    <a:pt x="774" y="746"/>
                  </a:cubicBezTo>
                  <a:cubicBezTo>
                    <a:pt x="774" y="747"/>
                    <a:pt x="775" y="748"/>
                    <a:pt x="775" y="748"/>
                  </a:cubicBezTo>
                  <a:cubicBezTo>
                    <a:pt x="776" y="749"/>
                    <a:pt x="776" y="749"/>
                    <a:pt x="776" y="749"/>
                  </a:cubicBezTo>
                  <a:cubicBezTo>
                    <a:pt x="776" y="750"/>
                    <a:pt x="774" y="751"/>
                    <a:pt x="774" y="751"/>
                  </a:cubicBezTo>
                  <a:cubicBezTo>
                    <a:pt x="774" y="752"/>
                    <a:pt x="775" y="752"/>
                    <a:pt x="775" y="753"/>
                  </a:cubicBezTo>
                  <a:cubicBezTo>
                    <a:pt x="775" y="753"/>
                    <a:pt x="776" y="754"/>
                    <a:pt x="776" y="754"/>
                  </a:cubicBezTo>
                  <a:cubicBezTo>
                    <a:pt x="777" y="754"/>
                    <a:pt x="777" y="753"/>
                    <a:pt x="778" y="753"/>
                  </a:cubicBezTo>
                  <a:cubicBezTo>
                    <a:pt x="778" y="752"/>
                    <a:pt x="779" y="751"/>
                    <a:pt x="779" y="750"/>
                  </a:cubicBezTo>
                  <a:cubicBezTo>
                    <a:pt x="779" y="750"/>
                    <a:pt x="779" y="750"/>
                    <a:pt x="779" y="749"/>
                  </a:cubicBezTo>
                  <a:cubicBezTo>
                    <a:pt x="780" y="749"/>
                    <a:pt x="781" y="749"/>
                    <a:pt x="781" y="748"/>
                  </a:cubicBezTo>
                  <a:cubicBezTo>
                    <a:pt x="782" y="748"/>
                    <a:pt x="783" y="747"/>
                    <a:pt x="784" y="747"/>
                  </a:cubicBezTo>
                  <a:cubicBezTo>
                    <a:pt x="784" y="747"/>
                    <a:pt x="784" y="747"/>
                    <a:pt x="784" y="747"/>
                  </a:cubicBezTo>
                  <a:cubicBezTo>
                    <a:pt x="784" y="748"/>
                    <a:pt x="784" y="748"/>
                    <a:pt x="783" y="748"/>
                  </a:cubicBezTo>
                  <a:cubicBezTo>
                    <a:pt x="783" y="749"/>
                    <a:pt x="782" y="749"/>
                    <a:pt x="781" y="750"/>
                  </a:cubicBezTo>
                  <a:cubicBezTo>
                    <a:pt x="781" y="751"/>
                    <a:pt x="781" y="751"/>
                    <a:pt x="780" y="752"/>
                  </a:cubicBezTo>
                  <a:cubicBezTo>
                    <a:pt x="780" y="753"/>
                    <a:pt x="780" y="754"/>
                    <a:pt x="781" y="755"/>
                  </a:cubicBezTo>
                  <a:cubicBezTo>
                    <a:pt x="781" y="755"/>
                    <a:pt x="781" y="755"/>
                    <a:pt x="781" y="755"/>
                  </a:cubicBezTo>
                  <a:cubicBezTo>
                    <a:pt x="782" y="755"/>
                    <a:pt x="782" y="755"/>
                    <a:pt x="782" y="755"/>
                  </a:cubicBezTo>
                  <a:cubicBezTo>
                    <a:pt x="783" y="754"/>
                    <a:pt x="784" y="754"/>
                    <a:pt x="784" y="753"/>
                  </a:cubicBezTo>
                  <a:cubicBezTo>
                    <a:pt x="784" y="752"/>
                    <a:pt x="785" y="752"/>
                    <a:pt x="785" y="752"/>
                  </a:cubicBezTo>
                  <a:cubicBezTo>
                    <a:pt x="785" y="751"/>
                    <a:pt x="785" y="751"/>
                    <a:pt x="785" y="751"/>
                  </a:cubicBezTo>
                  <a:cubicBezTo>
                    <a:pt x="785" y="751"/>
                    <a:pt x="785" y="751"/>
                    <a:pt x="786" y="752"/>
                  </a:cubicBezTo>
                  <a:close/>
                  <a:moveTo>
                    <a:pt x="771" y="736"/>
                  </a:moveTo>
                  <a:cubicBezTo>
                    <a:pt x="771" y="736"/>
                    <a:pt x="771" y="736"/>
                    <a:pt x="771" y="736"/>
                  </a:cubicBezTo>
                  <a:cubicBezTo>
                    <a:pt x="771" y="736"/>
                    <a:pt x="771" y="735"/>
                    <a:pt x="771" y="735"/>
                  </a:cubicBezTo>
                  <a:cubicBezTo>
                    <a:pt x="771" y="735"/>
                    <a:pt x="771" y="736"/>
                    <a:pt x="771" y="736"/>
                  </a:cubicBezTo>
                  <a:close/>
                  <a:moveTo>
                    <a:pt x="776" y="746"/>
                  </a:moveTo>
                  <a:cubicBezTo>
                    <a:pt x="776" y="746"/>
                    <a:pt x="776" y="746"/>
                    <a:pt x="776" y="747"/>
                  </a:cubicBezTo>
                  <a:cubicBezTo>
                    <a:pt x="776" y="747"/>
                    <a:pt x="775" y="747"/>
                    <a:pt x="775" y="747"/>
                  </a:cubicBezTo>
                  <a:cubicBezTo>
                    <a:pt x="775" y="747"/>
                    <a:pt x="775" y="747"/>
                    <a:pt x="775" y="747"/>
                  </a:cubicBezTo>
                  <a:cubicBezTo>
                    <a:pt x="775" y="747"/>
                    <a:pt x="775" y="747"/>
                    <a:pt x="776" y="747"/>
                  </a:cubicBezTo>
                  <a:cubicBezTo>
                    <a:pt x="776" y="747"/>
                    <a:pt x="776" y="747"/>
                    <a:pt x="777" y="747"/>
                  </a:cubicBezTo>
                  <a:cubicBezTo>
                    <a:pt x="777" y="747"/>
                    <a:pt x="777" y="747"/>
                    <a:pt x="777" y="747"/>
                  </a:cubicBezTo>
                  <a:cubicBezTo>
                    <a:pt x="777" y="747"/>
                    <a:pt x="777" y="747"/>
                    <a:pt x="777" y="747"/>
                  </a:cubicBezTo>
                  <a:cubicBezTo>
                    <a:pt x="776" y="747"/>
                    <a:pt x="776" y="747"/>
                    <a:pt x="776" y="746"/>
                  </a:cubicBezTo>
                  <a:close/>
                  <a:moveTo>
                    <a:pt x="702" y="755"/>
                  </a:moveTo>
                  <a:cubicBezTo>
                    <a:pt x="702" y="755"/>
                    <a:pt x="702" y="755"/>
                    <a:pt x="702" y="755"/>
                  </a:cubicBezTo>
                  <a:cubicBezTo>
                    <a:pt x="703" y="755"/>
                    <a:pt x="703" y="754"/>
                    <a:pt x="702" y="754"/>
                  </a:cubicBezTo>
                  <a:cubicBezTo>
                    <a:pt x="702" y="754"/>
                    <a:pt x="701" y="754"/>
                    <a:pt x="701" y="755"/>
                  </a:cubicBezTo>
                  <a:cubicBezTo>
                    <a:pt x="701" y="755"/>
                    <a:pt x="700" y="756"/>
                    <a:pt x="700" y="756"/>
                  </a:cubicBezTo>
                  <a:cubicBezTo>
                    <a:pt x="700" y="756"/>
                    <a:pt x="700" y="757"/>
                    <a:pt x="699" y="757"/>
                  </a:cubicBezTo>
                  <a:cubicBezTo>
                    <a:pt x="699" y="757"/>
                    <a:pt x="699" y="757"/>
                    <a:pt x="699" y="757"/>
                  </a:cubicBezTo>
                  <a:cubicBezTo>
                    <a:pt x="699" y="758"/>
                    <a:pt x="700" y="758"/>
                    <a:pt x="700" y="759"/>
                  </a:cubicBezTo>
                  <a:cubicBezTo>
                    <a:pt x="701" y="759"/>
                    <a:pt x="701" y="759"/>
                    <a:pt x="701" y="758"/>
                  </a:cubicBezTo>
                  <a:cubicBezTo>
                    <a:pt x="701" y="757"/>
                    <a:pt x="701" y="756"/>
                    <a:pt x="701" y="756"/>
                  </a:cubicBezTo>
                  <a:cubicBezTo>
                    <a:pt x="702" y="755"/>
                    <a:pt x="702" y="755"/>
                    <a:pt x="702" y="755"/>
                  </a:cubicBezTo>
                  <a:close/>
                  <a:moveTo>
                    <a:pt x="769" y="729"/>
                  </a:moveTo>
                  <a:cubicBezTo>
                    <a:pt x="769" y="729"/>
                    <a:pt x="769" y="729"/>
                    <a:pt x="769" y="729"/>
                  </a:cubicBezTo>
                  <a:cubicBezTo>
                    <a:pt x="769" y="729"/>
                    <a:pt x="769" y="729"/>
                    <a:pt x="769" y="729"/>
                  </a:cubicBezTo>
                  <a:cubicBezTo>
                    <a:pt x="769" y="729"/>
                    <a:pt x="770" y="728"/>
                    <a:pt x="770" y="728"/>
                  </a:cubicBezTo>
                  <a:cubicBezTo>
                    <a:pt x="770" y="728"/>
                    <a:pt x="770" y="728"/>
                    <a:pt x="770" y="728"/>
                  </a:cubicBezTo>
                  <a:cubicBezTo>
                    <a:pt x="769" y="728"/>
                    <a:pt x="769" y="728"/>
                    <a:pt x="769" y="728"/>
                  </a:cubicBezTo>
                  <a:cubicBezTo>
                    <a:pt x="769" y="728"/>
                    <a:pt x="768" y="728"/>
                    <a:pt x="768" y="728"/>
                  </a:cubicBezTo>
                  <a:cubicBezTo>
                    <a:pt x="768" y="728"/>
                    <a:pt x="768" y="729"/>
                    <a:pt x="768" y="729"/>
                  </a:cubicBezTo>
                  <a:cubicBezTo>
                    <a:pt x="768" y="729"/>
                    <a:pt x="768" y="729"/>
                    <a:pt x="768" y="729"/>
                  </a:cubicBezTo>
                  <a:cubicBezTo>
                    <a:pt x="768" y="729"/>
                    <a:pt x="768" y="729"/>
                    <a:pt x="769" y="729"/>
                  </a:cubicBezTo>
                  <a:close/>
                  <a:moveTo>
                    <a:pt x="698" y="734"/>
                  </a:moveTo>
                  <a:cubicBezTo>
                    <a:pt x="698" y="735"/>
                    <a:pt x="699" y="735"/>
                    <a:pt x="700" y="735"/>
                  </a:cubicBezTo>
                  <a:cubicBezTo>
                    <a:pt x="701" y="736"/>
                    <a:pt x="705" y="736"/>
                    <a:pt x="704" y="734"/>
                  </a:cubicBezTo>
                  <a:cubicBezTo>
                    <a:pt x="704" y="733"/>
                    <a:pt x="703" y="733"/>
                    <a:pt x="702" y="732"/>
                  </a:cubicBezTo>
                  <a:cubicBezTo>
                    <a:pt x="702" y="732"/>
                    <a:pt x="702" y="732"/>
                    <a:pt x="701" y="732"/>
                  </a:cubicBezTo>
                  <a:cubicBezTo>
                    <a:pt x="701" y="731"/>
                    <a:pt x="701" y="731"/>
                    <a:pt x="701" y="731"/>
                  </a:cubicBezTo>
                  <a:cubicBezTo>
                    <a:pt x="700" y="731"/>
                    <a:pt x="700" y="731"/>
                    <a:pt x="699" y="730"/>
                  </a:cubicBezTo>
                  <a:cubicBezTo>
                    <a:pt x="698" y="729"/>
                    <a:pt x="697" y="729"/>
                    <a:pt x="696" y="728"/>
                  </a:cubicBezTo>
                  <a:cubicBezTo>
                    <a:pt x="694" y="727"/>
                    <a:pt x="693" y="727"/>
                    <a:pt x="692" y="725"/>
                  </a:cubicBezTo>
                  <a:cubicBezTo>
                    <a:pt x="692" y="725"/>
                    <a:pt x="692" y="725"/>
                    <a:pt x="691" y="725"/>
                  </a:cubicBezTo>
                  <a:cubicBezTo>
                    <a:pt x="691" y="725"/>
                    <a:pt x="691" y="725"/>
                    <a:pt x="691" y="725"/>
                  </a:cubicBezTo>
                  <a:cubicBezTo>
                    <a:pt x="690" y="725"/>
                    <a:pt x="689" y="725"/>
                    <a:pt x="688" y="725"/>
                  </a:cubicBezTo>
                  <a:cubicBezTo>
                    <a:pt x="687" y="725"/>
                    <a:pt x="686" y="724"/>
                    <a:pt x="685" y="724"/>
                  </a:cubicBezTo>
                  <a:cubicBezTo>
                    <a:pt x="685" y="724"/>
                    <a:pt x="684" y="724"/>
                    <a:pt x="683" y="724"/>
                  </a:cubicBezTo>
                  <a:cubicBezTo>
                    <a:pt x="682" y="723"/>
                    <a:pt x="681" y="723"/>
                    <a:pt x="680" y="724"/>
                  </a:cubicBezTo>
                  <a:cubicBezTo>
                    <a:pt x="679" y="725"/>
                    <a:pt x="681" y="725"/>
                    <a:pt x="681" y="726"/>
                  </a:cubicBezTo>
                  <a:cubicBezTo>
                    <a:pt x="681" y="726"/>
                    <a:pt x="682" y="726"/>
                    <a:pt x="682" y="726"/>
                  </a:cubicBezTo>
                  <a:cubicBezTo>
                    <a:pt x="683" y="727"/>
                    <a:pt x="683" y="727"/>
                    <a:pt x="684" y="728"/>
                  </a:cubicBezTo>
                  <a:cubicBezTo>
                    <a:pt x="685" y="728"/>
                    <a:pt x="686" y="728"/>
                    <a:pt x="686" y="729"/>
                  </a:cubicBezTo>
                  <a:cubicBezTo>
                    <a:pt x="686" y="729"/>
                    <a:pt x="687" y="730"/>
                    <a:pt x="687" y="730"/>
                  </a:cubicBezTo>
                  <a:cubicBezTo>
                    <a:pt x="687" y="730"/>
                    <a:pt x="687" y="731"/>
                    <a:pt x="687" y="731"/>
                  </a:cubicBezTo>
                  <a:cubicBezTo>
                    <a:pt x="688" y="731"/>
                    <a:pt x="688" y="731"/>
                    <a:pt x="688" y="731"/>
                  </a:cubicBezTo>
                  <a:cubicBezTo>
                    <a:pt x="689" y="731"/>
                    <a:pt x="689" y="732"/>
                    <a:pt x="690" y="732"/>
                  </a:cubicBezTo>
                  <a:cubicBezTo>
                    <a:pt x="690" y="733"/>
                    <a:pt x="691" y="733"/>
                    <a:pt x="691" y="733"/>
                  </a:cubicBezTo>
                  <a:cubicBezTo>
                    <a:pt x="691" y="734"/>
                    <a:pt x="692" y="734"/>
                    <a:pt x="692" y="734"/>
                  </a:cubicBezTo>
                  <a:cubicBezTo>
                    <a:pt x="693" y="734"/>
                    <a:pt x="693" y="734"/>
                    <a:pt x="693" y="734"/>
                  </a:cubicBezTo>
                  <a:cubicBezTo>
                    <a:pt x="694" y="734"/>
                    <a:pt x="696" y="734"/>
                    <a:pt x="696" y="734"/>
                  </a:cubicBezTo>
                  <a:cubicBezTo>
                    <a:pt x="697" y="734"/>
                    <a:pt x="697" y="734"/>
                    <a:pt x="698" y="734"/>
                  </a:cubicBezTo>
                  <a:close/>
                  <a:moveTo>
                    <a:pt x="68" y="620"/>
                  </a:moveTo>
                  <a:cubicBezTo>
                    <a:pt x="68" y="620"/>
                    <a:pt x="68" y="620"/>
                    <a:pt x="68" y="619"/>
                  </a:cubicBezTo>
                  <a:cubicBezTo>
                    <a:pt x="68" y="619"/>
                    <a:pt x="67" y="619"/>
                    <a:pt x="67" y="619"/>
                  </a:cubicBezTo>
                  <a:cubicBezTo>
                    <a:pt x="67" y="620"/>
                    <a:pt x="67" y="620"/>
                    <a:pt x="67" y="620"/>
                  </a:cubicBezTo>
                  <a:cubicBezTo>
                    <a:pt x="67" y="621"/>
                    <a:pt x="68" y="621"/>
                    <a:pt x="68" y="620"/>
                  </a:cubicBezTo>
                  <a:close/>
                  <a:moveTo>
                    <a:pt x="71" y="641"/>
                  </a:moveTo>
                  <a:cubicBezTo>
                    <a:pt x="71" y="641"/>
                    <a:pt x="70" y="640"/>
                    <a:pt x="70" y="640"/>
                  </a:cubicBezTo>
                  <a:cubicBezTo>
                    <a:pt x="70" y="640"/>
                    <a:pt x="70" y="639"/>
                    <a:pt x="69" y="639"/>
                  </a:cubicBezTo>
                  <a:cubicBezTo>
                    <a:pt x="69" y="638"/>
                    <a:pt x="68" y="636"/>
                    <a:pt x="67" y="636"/>
                  </a:cubicBezTo>
                  <a:cubicBezTo>
                    <a:pt x="66" y="636"/>
                    <a:pt x="66" y="636"/>
                    <a:pt x="66" y="637"/>
                  </a:cubicBezTo>
                  <a:cubicBezTo>
                    <a:pt x="66" y="638"/>
                    <a:pt x="67" y="639"/>
                    <a:pt x="68" y="639"/>
                  </a:cubicBezTo>
                  <a:cubicBezTo>
                    <a:pt x="68" y="640"/>
                    <a:pt x="68" y="640"/>
                    <a:pt x="68" y="640"/>
                  </a:cubicBezTo>
                  <a:cubicBezTo>
                    <a:pt x="69" y="640"/>
                    <a:pt x="69" y="640"/>
                    <a:pt x="69" y="641"/>
                  </a:cubicBezTo>
                  <a:cubicBezTo>
                    <a:pt x="69" y="641"/>
                    <a:pt x="69" y="641"/>
                    <a:pt x="70" y="641"/>
                  </a:cubicBezTo>
                  <a:cubicBezTo>
                    <a:pt x="70" y="642"/>
                    <a:pt x="71" y="643"/>
                    <a:pt x="71" y="643"/>
                  </a:cubicBezTo>
                  <a:cubicBezTo>
                    <a:pt x="71" y="644"/>
                    <a:pt x="72" y="644"/>
                    <a:pt x="72" y="643"/>
                  </a:cubicBezTo>
                  <a:cubicBezTo>
                    <a:pt x="72" y="643"/>
                    <a:pt x="72" y="643"/>
                    <a:pt x="72" y="643"/>
                  </a:cubicBezTo>
                  <a:cubicBezTo>
                    <a:pt x="72" y="643"/>
                    <a:pt x="72" y="643"/>
                    <a:pt x="72" y="643"/>
                  </a:cubicBezTo>
                  <a:cubicBezTo>
                    <a:pt x="72" y="643"/>
                    <a:pt x="72" y="642"/>
                    <a:pt x="72" y="642"/>
                  </a:cubicBezTo>
                  <a:cubicBezTo>
                    <a:pt x="72" y="642"/>
                    <a:pt x="71" y="641"/>
                    <a:pt x="71" y="641"/>
                  </a:cubicBezTo>
                  <a:close/>
                  <a:moveTo>
                    <a:pt x="66" y="629"/>
                  </a:moveTo>
                  <a:cubicBezTo>
                    <a:pt x="67" y="629"/>
                    <a:pt x="67" y="629"/>
                    <a:pt x="67" y="629"/>
                  </a:cubicBezTo>
                  <a:cubicBezTo>
                    <a:pt x="67" y="628"/>
                    <a:pt x="67" y="628"/>
                    <a:pt x="67" y="628"/>
                  </a:cubicBezTo>
                  <a:cubicBezTo>
                    <a:pt x="67" y="628"/>
                    <a:pt x="68" y="628"/>
                    <a:pt x="68" y="628"/>
                  </a:cubicBezTo>
                  <a:cubicBezTo>
                    <a:pt x="67" y="628"/>
                    <a:pt x="68" y="628"/>
                    <a:pt x="68" y="628"/>
                  </a:cubicBezTo>
                  <a:cubicBezTo>
                    <a:pt x="68" y="628"/>
                    <a:pt x="68" y="628"/>
                    <a:pt x="68" y="628"/>
                  </a:cubicBezTo>
                  <a:cubicBezTo>
                    <a:pt x="69" y="628"/>
                    <a:pt x="69" y="628"/>
                    <a:pt x="70" y="628"/>
                  </a:cubicBezTo>
                  <a:cubicBezTo>
                    <a:pt x="70" y="628"/>
                    <a:pt x="70" y="629"/>
                    <a:pt x="70" y="629"/>
                  </a:cubicBezTo>
                  <a:cubicBezTo>
                    <a:pt x="70" y="629"/>
                    <a:pt x="70" y="630"/>
                    <a:pt x="70" y="630"/>
                  </a:cubicBezTo>
                  <a:cubicBezTo>
                    <a:pt x="70" y="630"/>
                    <a:pt x="69" y="631"/>
                    <a:pt x="69" y="630"/>
                  </a:cubicBezTo>
                  <a:cubicBezTo>
                    <a:pt x="69" y="630"/>
                    <a:pt x="68" y="630"/>
                    <a:pt x="68" y="630"/>
                  </a:cubicBezTo>
                  <a:cubicBezTo>
                    <a:pt x="68" y="630"/>
                    <a:pt x="68" y="630"/>
                    <a:pt x="68" y="630"/>
                  </a:cubicBezTo>
                  <a:cubicBezTo>
                    <a:pt x="68" y="630"/>
                    <a:pt x="67" y="630"/>
                    <a:pt x="67" y="630"/>
                  </a:cubicBezTo>
                  <a:cubicBezTo>
                    <a:pt x="66" y="630"/>
                    <a:pt x="66" y="629"/>
                    <a:pt x="66" y="629"/>
                  </a:cubicBezTo>
                  <a:close/>
                  <a:moveTo>
                    <a:pt x="69" y="629"/>
                  </a:moveTo>
                  <a:cubicBezTo>
                    <a:pt x="69" y="629"/>
                    <a:pt x="69" y="629"/>
                    <a:pt x="69" y="629"/>
                  </a:cubicBezTo>
                  <a:cubicBezTo>
                    <a:pt x="69" y="629"/>
                    <a:pt x="69" y="629"/>
                    <a:pt x="69" y="629"/>
                  </a:cubicBezTo>
                  <a:cubicBezTo>
                    <a:pt x="69" y="629"/>
                    <a:pt x="69" y="629"/>
                    <a:pt x="69" y="629"/>
                  </a:cubicBezTo>
                  <a:cubicBezTo>
                    <a:pt x="69" y="629"/>
                    <a:pt x="69" y="629"/>
                    <a:pt x="69" y="629"/>
                  </a:cubicBezTo>
                  <a:close/>
                  <a:moveTo>
                    <a:pt x="88" y="665"/>
                  </a:moveTo>
                  <a:cubicBezTo>
                    <a:pt x="88" y="665"/>
                    <a:pt x="89" y="664"/>
                    <a:pt x="89" y="664"/>
                  </a:cubicBezTo>
                  <a:cubicBezTo>
                    <a:pt x="89" y="664"/>
                    <a:pt x="89" y="664"/>
                    <a:pt x="89" y="663"/>
                  </a:cubicBezTo>
                  <a:cubicBezTo>
                    <a:pt x="90" y="663"/>
                    <a:pt x="90" y="663"/>
                    <a:pt x="90" y="663"/>
                  </a:cubicBezTo>
                  <a:cubicBezTo>
                    <a:pt x="91" y="663"/>
                    <a:pt x="91" y="663"/>
                    <a:pt x="92" y="662"/>
                  </a:cubicBezTo>
                  <a:cubicBezTo>
                    <a:pt x="92" y="661"/>
                    <a:pt x="93" y="661"/>
                    <a:pt x="93" y="660"/>
                  </a:cubicBezTo>
                  <a:cubicBezTo>
                    <a:pt x="93" y="660"/>
                    <a:pt x="92" y="659"/>
                    <a:pt x="92" y="660"/>
                  </a:cubicBezTo>
                  <a:cubicBezTo>
                    <a:pt x="92" y="660"/>
                    <a:pt x="91" y="661"/>
                    <a:pt x="91" y="661"/>
                  </a:cubicBezTo>
                  <a:cubicBezTo>
                    <a:pt x="90" y="662"/>
                    <a:pt x="90" y="662"/>
                    <a:pt x="89" y="662"/>
                  </a:cubicBezTo>
                  <a:cubicBezTo>
                    <a:pt x="88" y="662"/>
                    <a:pt x="88" y="664"/>
                    <a:pt x="87" y="664"/>
                  </a:cubicBezTo>
                  <a:cubicBezTo>
                    <a:pt x="86" y="664"/>
                    <a:pt x="87" y="665"/>
                    <a:pt x="88" y="665"/>
                  </a:cubicBezTo>
                  <a:close/>
                  <a:moveTo>
                    <a:pt x="74" y="639"/>
                  </a:moveTo>
                  <a:cubicBezTo>
                    <a:pt x="74" y="638"/>
                    <a:pt x="73" y="637"/>
                    <a:pt x="72" y="636"/>
                  </a:cubicBezTo>
                  <a:cubicBezTo>
                    <a:pt x="72" y="635"/>
                    <a:pt x="72" y="634"/>
                    <a:pt x="71" y="633"/>
                  </a:cubicBezTo>
                  <a:cubicBezTo>
                    <a:pt x="71" y="633"/>
                    <a:pt x="70" y="633"/>
                    <a:pt x="70" y="633"/>
                  </a:cubicBezTo>
                  <a:cubicBezTo>
                    <a:pt x="70" y="634"/>
                    <a:pt x="70" y="635"/>
                    <a:pt x="71" y="636"/>
                  </a:cubicBezTo>
                  <a:cubicBezTo>
                    <a:pt x="72" y="637"/>
                    <a:pt x="73" y="639"/>
                    <a:pt x="73" y="640"/>
                  </a:cubicBezTo>
                  <a:cubicBezTo>
                    <a:pt x="73" y="640"/>
                    <a:pt x="73" y="641"/>
                    <a:pt x="73" y="641"/>
                  </a:cubicBezTo>
                  <a:cubicBezTo>
                    <a:pt x="73" y="641"/>
                    <a:pt x="73" y="641"/>
                    <a:pt x="73" y="641"/>
                  </a:cubicBezTo>
                  <a:cubicBezTo>
                    <a:pt x="73" y="642"/>
                    <a:pt x="74" y="641"/>
                    <a:pt x="74" y="641"/>
                  </a:cubicBezTo>
                  <a:cubicBezTo>
                    <a:pt x="74" y="641"/>
                    <a:pt x="74" y="641"/>
                    <a:pt x="74" y="641"/>
                  </a:cubicBezTo>
                  <a:cubicBezTo>
                    <a:pt x="75" y="640"/>
                    <a:pt x="75" y="639"/>
                    <a:pt x="74" y="639"/>
                  </a:cubicBezTo>
                  <a:close/>
                  <a:moveTo>
                    <a:pt x="58" y="626"/>
                  </a:moveTo>
                  <a:cubicBezTo>
                    <a:pt x="58" y="626"/>
                    <a:pt x="58" y="627"/>
                    <a:pt x="58" y="628"/>
                  </a:cubicBezTo>
                  <a:cubicBezTo>
                    <a:pt x="57" y="629"/>
                    <a:pt x="56" y="631"/>
                    <a:pt x="55" y="632"/>
                  </a:cubicBezTo>
                  <a:cubicBezTo>
                    <a:pt x="55" y="632"/>
                    <a:pt x="55" y="634"/>
                    <a:pt x="55" y="634"/>
                  </a:cubicBezTo>
                  <a:cubicBezTo>
                    <a:pt x="55" y="634"/>
                    <a:pt x="53" y="635"/>
                    <a:pt x="53" y="635"/>
                  </a:cubicBezTo>
                  <a:cubicBezTo>
                    <a:pt x="53" y="635"/>
                    <a:pt x="53" y="636"/>
                    <a:pt x="53" y="636"/>
                  </a:cubicBezTo>
                  <a:cubicBezTo>
                    <a:pt x="53" y="636"/>
                    <a:pt x="54" y="637"/>
                    <a:pt x="54" y="638"/>
                  </a:cubicBezTo>
                  <a:cubicBezTo>
                    <a:pt x="53" y="639"/>
                    <a:pt x="53" y="639"/>
                    <a:pt x="52" y="639"/>
                  </a:cubicBezTo>
                  <a:cubicBezTo>
                    <a:pt x="52" y="639"/>
                    <a:pt x="52" y="640"/>
                    <a:pt x="51" y="640"/>
                  </a:cubicBezTo>
                  <a:cubicBezTo>
                    <a:pt x="50" y="640"/>
                    <a:pt x="49" y="640"/>
                    <a:pt x="49" y="641"/>
                  </a:cubicBezTo>
                  <a:cubicBezTo>
                    <a:pt x="49" y="642"/>
                    <a:pt x="49" y="642"/>
                    <a:pt x="50" y="642"/>
                  </a:cubicBezTo>
                  <a:cubicBezTo>
                    <a:pt x="51" y="642"/>
                    <a:pt x="51" y="642"/>
                    <a:pt x="52" y="642"/>
                  </a:cubicBezTo>
                  <a:cubicBezTo>
                    <a:pt x="52" y="642"/>
                    <a:pt x="52" y="641"/>
                    <a:pt x="53" y="641"/>
                  </a:cubicBezTo>
                  <a:cubicBezTo>
                    <a:pt x="53" y="641"/>
                    <a:pt x="54" y="642"/>
                    <a:pt x="54" y="642"/>
                  </a:cubicBezTo>
                  <a:cubicBezTo>
                    <a:pt x="54" y="644"/>
                    <a:pt x="53" y="644"/>
                    <a:pt x="52" y="644"/>
                  </a:cubicBezTo>
                  <a:cubicBezTo>
                    <a:pt x="51" y="644"/>
                    <a:pt x="51" y="645"/>
                    <a:pt x="51" y="646"/>
                  </a:cubicBezTo>
                  <a:cubicBezTo>
                    <a:pt x="51" y="647"/>
                    <a:pt x="51" y="647"/>
                    <a:pt x="51" y="647"/>
                  </a:cubicBezTo>
                  <a:cubicBezTo>
                    <a:pt x="52" y="648"/>
                    <a:pt x="52" y="648"/>
                    <a:pt x="51" y="649"/>
                  </a:cubicBezTo>
                  <a:cubicBezTo>
                    <a:pt x="51" y="650"/>
                    <a:pt x="51" y="651"/>
                    <a:pt x="51" y="652"/>
                  </a:cubicBezTo>
                  <a:cubicBezTo>
                    <a:pt x="52" y="653"/>
                    <a:pt x="52" y="654"/>
                    <a:pt x="52" y="654"/>
                  </a:cubicBezTo>
                  <a:cubicBezTo>
                    <a:pt x="52" y="655"/>
                    <a:pt x="53" y="655"/>
                    <a:pt x="53" y="656"/>
                  </a:cubicBezTo>
                  <a:cubicBezTo>
                    <a:pt x="53" y="656"/>
                    <a:pt x="53" y="657"/>
                    <a:pt x="54" y="657"/>
                  </a:cubicBezTo>
                  <a:cubicBezTo>
                    <a:pt x="54" y="657"/>
                    <a:pt x="54" y="657"/>
                    <a:pt x="54" y="657"/>
                  </a:cubicBezTo>
                  <a:cubicBezTo>
                    <a:pt x="55" y="657"/>
                    <a:pt x="55" y="658"/>
                    <a:pt x="56" y="658"/>
                  </a:cubicBezTo>
                  <a:cubicBezTo>
                    <a:pt x="56" y="659"/>
                    <a:pt x="56" y="660"/>
                    <a:pt x="55" y="660"/>
                  </a:cubicBezTo>
                  <a:cubicBezTo>
                    <a:pt x="55" y="660"/>
                    <a:pt x="54" y="660"/>
                    <a:pt x="54" y="659"/>
                  </a:cubicBezTo>
                  <a:cubicBezTo>
                    <a:pt x="54" y="658"/>
                    <a:pt x="53" y="658"/>
                    <a:pt x="52" y="657"/>
                  </a:cubicBezTo>
                  <a:cubicBezTo>
                    <a:pt x="52" y="657"/>
                    <a:pt x="51" y="657"/>
                    <a:pt x="51" y="656"/>
                  </a:cubicBezTo>
                  <a:cubicBezTo>
                    <a:pt x="51" y="656"/>
                    <a:pt x="51" y="655"/>
                    <a:pt x="50" y="654"/>
                  </a:cubicBezTo>
                  <a:cubicBezTo>
                    <a:pt x="50" y="654"/>
                    <a:pt x="50" y="653"/>
                    <a:pt x="50" y="653"/>
                  </a:cubicBezTo>
                  <a:cubicBezTo>
                    <a:pt x="49" y="652"/>
                    <a:pt x="49" y="652"/>
                    <a:pt x="49" y="651"/>
                  </a:cubicBezTo>
                  <a:cubicBezTo>
                    <a:pt x="49" y="650"/>
                    <a:pt x="49" y="650"/>
                    <a:pt x="49" y="649"/>
                  </a:cubicBezTo>
                  <a:cubicBezTo>
                    <a:pt x="48" y="649"/>
                    <a:pt x="47" y="650"/>
                    <a:pt x="47" y="649"/>
                  </a:cubicBezTo>
                  <a:cubicBezTo>
                    <a:pt x="46" y="648"/>
                    <a:pt x="46" y="647"/>
                    <a:pt x="46" y="646"/>
                  </a:cubicBezTo>
                  <a:cubicBezTo>
                    <a:pt x="46" y="646"/>
                    <a:pt x="46" y="646"/>
                    <a:pt x="46" y="646"/>
                  </a:cubicBezTo>
                  <a:cubicBezTo>
                    <a:pt x="47" y="646"/>
                    <a:pt x="48" y="646"/>
                    <a:pt x="48" y="646"/>
                  </a:cubicBezTo>
                  <a:cubicBezTo>
                    <a:pt x="48" y="646"/>
                    <a:pt x="47" y="644"/>
                    <a:pt x="47" y="643"/>
                  </a:cubicBezTo>
                  <a:cubicBezTo>
                    <a:pt x="47" y="643"/>
                    <a:pt x="46" y="643"/>
                    <a:pt x="46" y="643"/>
                  </a:cubicBezTo>
                  <a:cubicBezTo>
                    <a:pt x="46" y="643"/>
                    <a:pt x="46" y="643"/>
                    <a:pt x="46" y="643"/>
                  </a:cubicBezTo>
                  <a:cubicBezTo>
                    <a:pt x="46" y="643"/>
                    <a:pt x="46" y="643"/>
                    <a:pt x="46" y="642"/>
                  </a:cubicBezTo>
                  <a:cubicBezTo>
                    <a:pt x="46" y="642"/>
                    <a:pt x="46" y="642"/>
                    <a:pt x="46" y="642"/>
                  </a:cubicBezTo>
                  <a:cubicBezTo>
                    <a:pt x="46" y="642"/>
                    <a:pt x="46" y="641"/>
                    <a:pt x="46" y="641"/>
                  </a:cubicBezTo>
                  <a:cubicBezTo>
                    <a:pt x="46" y="641"/>
                    <a:pt x="46" y="641"/>
                    <a:pt x="46" y="641"/>
                  </a:cubicBezTo>
                  <a:cubicBezTo>
                    <a:pt x="46" y="641"/>
                    <a:pt x="45" y="641"/>
                    <a:pt x="45" y="640"/>
                  </a:cubicBezTo>
                  <a:cubicBezTo>
                    <a:pt x="45" y="640"/>
                    <a:pt x="45" y="639"/>
                    <a:pt x="46" y="639"/>
                  </a:cubicBezTo>
                  <a:cubicBezTo>
                    <a:pt x="46" y="639"/>
                    <a:pt x="47" y="640"/>
                    <a:pt x="46" y="639"/>
                  </a:cubicBezTo>
                  <a:cubicBezTo>
                    <a:pt x="46" y="638"/>
                    <a:pt x="46" y="637"/>
                    <a:pt x="46" y="637"/>
                  </a:cubicBezTo>
                  <a:cubicBezTo>
                    <a:pt x="46" y="636"/>
                    <a:pt x="45" y="636"/>
                    <a:pt x="44" y="636"/>
                  </a:cubicBezTo>
                  <a:cubicBezTo>
                    <a:pt x="44" y="636"/>
                    <a:pt x="43" y="635"/>
                    <a:pt x="43" y="635"/>
                  </a:cubicBezTo>
                  <a:cubicBezTo>
                    <a:pt x="43" y="635"/>
                    <a:pt x="43" y="635"/>
                    <a:pt x="43" y="635"/>
                  </a:cubicBezTo>
                  <a:cubicBezTo>
                    <a:pt x="43" y="634"/>
                    <a:pt x="43" y="634"/>
                    <a:pt x="44" y="633"/>
                  </a:cubicBezTo>
                  <a:cubicBezTo>
                    <a:pt x="44" y="632"/>
                    <a:pt x="43" y="632"/>
                    <a:pt x="44" y="631"/>
                  </a:cubicBezTo>
                  <a:cubicBezTo>
                    <a:pt x="45" y="629"/>
                    <a:pt x="43" y="628"/>
                    <a:pt x="44" y="626"/>
                  </a:cubicBezTo>
                  <a:cubicBezTo>
                    <a:pt x="44" y="625"/>
                    <a:pt x="45" y="624"/>
                    <a:pt x="46" y="623"/>
                  </a:cubicBezTo>
                  <a:cubicBezTo>
                    <a:pt x="46" y="623"/>
                    <a:pt x="48" y="624"/>
                    <a:pt x="48" y="624"/>
                  </a:cubicBezTo>
                  <a:cubicBezTo>
                    <a:pt x="48" y="625"/>
                    <a:pt x="48" y="627"/>
                    <a:pt x="49" y="626"/>
                  </a:cubicBezTo>
                  <a:cubicBezTo>
                    <a:pt x="49" y="625"/>
                    <a:pt x="50" y="625"/>
                    <a:pt x="50" y="625"/>
                  </a:cubicBezTo>
                  <a:cubicBezTo>
                    <a:pt x="51" y="625"/>
                    <a:pt x="52" y="625"/>
                    <a:pt x="52" y="625"/>
                  </a:cubicBezTo>
                  <a:cubicBezTo>
                    <a:pt x="52" y="625"/>
                    <a:pt x="53" y="625"/>
                    <a:pt x="53" y="626"/>
                  </a:cubicBezTo>
                  <a:cubicBezTo>
                    <a:pt x="54" y="627"/>
                    <a:pt x="52" y="628"/>
                    <a:pt x="52" y="629"/>
                  </a:cubicBezTo>
                  <a:cubicBezTo>
                    <a:pt x="52" y="629"/>
                    <a:pt x="52" y="629"/>
                    <a:pt x="52" y="630"/>
                  </a:cubicBezTo>
                  <a:cubicBezTo>
                    <a:pt x="51" y="630"/>
                    <a:pt x="49" y="630"/>
                    <a:pt x="50" y="631"/>
                  </a:cubicBezTo>
                  <a:cubicBezTo>
                    <a:pt x="50" y="631"/>
                    <a:pt x="50" y="631"/>
                    <a:pt x="50" y="631"/>
                  </a:cubicBezTo>
                  <a:cubicBezTo>
                    <a:pt x="49" y="631"/>
                    <a:pt x="48" y="632"/>
                    <a:pt x="48" y="632"/>
                  </a:cubicBezTo>
                  <a:cubicBezTo>
                    <a:pt x="48" y="632"/>
                    <a:pt x="48" y="633"/>
                    <a:pt x="48" y="633"/>
                  </a:cubicBezTo>
                  <a:cubicBezTo>
                    <a:pt x="48" y="633"/>
                    <a:pt x="48" y="633"/>
                    <a:pt x="48" y="633"/>
                  </a:cubicBezTo>
                  <a:cubicBezTo>
                    <a:pt x="49" y="633"/>
                    <a:pt x="49" y="634"/>
                    <a:pt x="49" y="634"/>
                  </a:cubicBezTo>
                  <a:cubicBezTo>
                    <a:pt x="50" y="634"/>
                    <a:pt x="51" y="634"/>
                    <a:pt x="51" y="633"/>
                  </a:cubicBezTo>
                  <a:cubicBezTo>
                    <a:pt x="52" y="633"/>
                    <a:pt x="52" y="632"/>
                    <a:pt x="52" y="632"/>
                  </a:cubicBezTo>
                  <a:cubicBezTo>
                    <a:pt x="52" y="631"/>
                    <a:pt x="53" y="630"/>
                    <a:pt x="53" y="630"/>
                  </a:cubicBezTo>
                  <a:cubicBezTo>
                    <a:pt x="54" y="628"/>
                    <a:pt x="55" y="627"/>
                    <a:pt x="57" y="626"/>
                  </a:cubicBezTo>
                  <a:cubicBezTo>
                    <a:pt x="57" y="626"/>
                    <a:pt x="57" y="626"/>
                    <a:pt x="58" y="626"/>
                  </a:cubicBezTo>
                  <a:close/>
                  <a:moveTo>
                    <a:pt x="48" y="634"/>
                  </a:moveTo>
                  <a:cubicBezTo>
                    <a:pt x="48" y="634"/>
                    <a:pt x="48" y="634"/>
                    <a:pt x="48" y="634"/>
                  </a:cubicBezTo>
                  <a:cubicBezTo>
                    <a:pt x="48" y="634"/>
                    <a:pt x="48" y="634"/>
                    <a:pt x="48" y="634"/>
                  </a:cubicBezTo>
                  <a:cubicBezTo>
                    <a:pt x="48" y="634"/>
                    <a:pt x="48" y="634"/>
                    <a:pt x="48" y="634"/>
                  </a:cubicBezTo>
                  <a:cubicBezTo>
                    <a:pt x="48" y="634"/>
                    <a:pt x="48" y="634"/>
                    <a:pt x="48" y="634"/>
                  </a:cubicBezTo>
                  <a:close/>
                  <a:moveTo>
                    <a:pt x="82" y="668"/>
                  </a:moveTo>
                  <a:cubicBezTo>
                    <a:pt x="82" y="668"/>
                    <a:pt x="82" y="668"/>
                    <a:pt x="83" y="668"/>
                  </a:cubicBezTo>
                  <a:cubicBezTo>
                    <a:pt x="83" y="668"/>
                    <a:pt x="83" y="668"/>
                    <a:pt x="83" y="668"/>
                  </a:cubicBezTo>
                  <a:cubicBezTo>
                    <a:pt x="83" y="668"/>
                    <a:pt x="84" y="668"/>
                    <a:pt x="85" y="667"/>
                  </a:cubicBezTo>
                  <a:cubicBezTo>
                    <a:pt x="85" y="667"/>
                    <a:pt x="86" y="666"/>
                    <a:pt x="85" y="665"/>
                  </a:cubicBezTo>
                  <a:cubicBezTo>
                    <a:pt x="84" y="665"/>
                    <a:pt x="84" y="665"/>
                    <a:pt x="83" y="666"/>
                  </a:cubicBezTo>
                  <a:cubicBezTo>
                    <a:pt x="83" y="666"/>
                    <a:pt x="82" y="667"/>
                    <a:pt x="82" y="667"/>
                  </a:cubicBezTo>
                  <a:cubicBezTo>
                    <a:pt x="81" y="668"/>
                    <a:pt x="82" y="669"/>
                    <a:pt x="82" y="668"/>
                  </a:cubicBezTo>
                  <a:close/>
                  <a:moveTo>
                    <a:pt x="117" y="721"/>
                  </a:moveTo>
                  <a:cubicBezTo>
                    <a:pt x="117" y="720"/>
                    <a:pt x="116" y="720"/>
                    <a:pt x="116" y="719"/>
                  </a:cubicBezTo>
                  <a:cubicBezTo>
                    <a:pt x="116" y="719"/>
                    <a:pt x="116" y="718"/>
                    <a:pt x="116" y="718"/>
                  </a:cubicBezTo>
                  <a:cubicBezTo>
                    <a:pt x="115" y="717"/>
                    <a:pt x="115" y="716"/>
                    <a:pt x="115" y="716"/>
                  </a:cubicBezTo>
                  <a:cubicBezTo>
                    <a:pt x="115" y="716"/>
                    <a:pt x="115" y="715"/>
                    <a:pt x="115" y="715"/>
                  </a:cubicBezTo>
                  <a:cubicBezTo>
                    <a:pt x="116" y="714"/>
                    <a:pt x="115" y="713"/>
                    <a:pt x="114" y="712"/>
                  </a:cubicBezTo>
                  <a:cubicBezTo>
                    <a:pt x="113" y="712"/>
                    <a:pt x="112" y="711"/>
                    <a:pt x="111" y="710"/>
                  </a:cubicBezTo>
                  <a:cubicBezTo>
                    <a:pt x="110" y="710"/>
                    <a:pt x="109" y="709"/>
                    <a:pt x="108" y="708"/>
                  </a:cubicBezTo>
                  <a:cubicBezTo>
                    <a:pt x="108" y="707"/>
                    <a:pt x="107" y="706"/>
                    <a:pt x="107" y="705"/>
                  </a:cubicBezTo>
                  <a:cubicBezTo>
                    <a:pt x="108" y="704"/>
                    <a:pt x="107" y="703"/>
                    <a:pt x="106" y="702"/>
                  </a:cubicBezTo>
                  <a:cubicBezTo>
                    <a:pt x="106" y="701"/>
                    <a:pt x="105" y="700"/>
                    <a:pt x="105" y="700"/>
                  </a:cubicBezTo>
                  <a:cubicBezTo>
                    <a:pt x="104" y="700"/>
                    <a:pt x="104" y="699"/>
                    <a:pt x="103" y="698"/>
                  </a:cubicBezTo>
                  <a:cubicBezTo>
                    <a:pt x="102" y="697"/>
                    <a:pt x="104" y="696"/>
                    <a:pt x="102" y="695"/>
                  </a:cubicBezTo>
                  <a:cubicBezTo>
                    <a:pt x="102" y="695"/>
                    <a:pt x="101" y="695"/>
                    <a:pt x="101" y="695"/>
                  </a:cubicBezTo>
                  <a:cubicBezTo>
                    <a:pt x="100" y="695"/>
                    <a:pt x="99" y="695"/>
                    <a:pt x="98" y="695"/>
                  </a:cubicBezTo>
                  <a:cubicBezTo>
                    <a:pt x="98" y="694"/>
                    <a:pt x="98" y="694"/>
                    <a:pt x="97" y="694"/>
                  </a:cubicBezTo>
                  <a:cubicBezTo>
                    <a:pt x="97" y="693"/>
                    <a:pt x="96" y="693"/>
                    <a:pt x="96" y="693"/>
                  </a:cubicBezTo>
                  <a:cubicBezTo>
                    <a:pt x="95" y="693"/>
                    <a:pt x="93" y="693"/>
                    <a:pt x="92" y="692"/>
                  </a:cubicBezTo>
                  <a:cubicBezTo>
                    <a:pt x="92" y="692"/>
                    <a:pt x="91" y="692"/>
                    <a:pt x="90" y="691"/>
                  </a:cubicBezTo>
                  <a:cubicBezTo>
                    <a:pt x="90" y="691"/>
                    <a:pt x="90" y="691"/>
                    <a:pt x="89" y="691"/>
                  </a:cubicBezTo>
                  <a:cubicBezTo>
                    <a:pt x="88" y="691"/>
                    <a:pt x="87" y="690"/>
                    <a:pt x="86" y="689"/>
                  </a:cubicBezTo>
                  <a:cubicBezTo>
                    <a:pt x="85" y="688"/>
                    <a:pt x="85" y="687"/>
                    <a:pt x="84" y="687"/>
                  </a:cubicBezTo>
                  <a:cubicBezTo>
                    <a:pt x="84" y="687"/>
                    <a:pt x="83" y="687"/>
                    <a:pt x="83" y="687"/>
                  </a:cubicBezTo>
                  <a:cubicBezTo>
                    <a:pt x="82" y="687"/>
                    <a:pt x="82" y="686"/>
                    <a:pt x="82" y="685"/>
                  </a:cubicBezTo>
                  <a:cubicBezTo>
                    <a:pt x="81" y="685"/>
                    <a:pt x="81" y="684"/>
                    <a:pt x="80" y="684"/>
                  </a:cubicBezTo>
                  <a:cubicBezTo>
                    <a:pt x="80" y="684"/>
                    <a:pt x="79" y="685"/>
                    <a:pt x="79" y="685"/>
                  </a:cubicBezTo>
                  <a:cubicBezTo>
                    <a:pt x="79" y="685"/>
                    <a:pt x="78" y="685"/>
                    <a:pt x="78" y="685"/>
                  </a:cubicBezTo>
                  <a:cubicBezTo>
                    <a:pt x="77" y="685"/>
                    <a:pt x="77" y="685"/>
                    <a:pt x="76" y="686"/>
                  </a:cubicBezTo>
                  <a:cubicBezTo>
                    <a:pt x="76" y="686"/>
                    <a:pt x="76" y="687"/>
                    <a:pt x="77" y="687"/>
                  </a:cubicBezTo>
                  <a:cubicBezTo>
                    <a:pt x="77" y="688"/>
                    <a:pt x="78" y="688"/>
                    <a:pt x="79" y="689"/>
                  </a:cubicBezTo>
                  <a:cubicBezTo>
                    <a:pt x="79" y="689"/>
                    <a:pt x="79" y="689"/>
                    <a:pt x="79" y="689"/>
                  </a:cubicBezTo>
                  <a:cubicBezTo>
                    <a:pt x="80" y="689"/>
                    <a:pt x="81" y="689"/>
                    <a:pt x="81" y="690"/>
                  </a:cubicBezTo>
                  <a:cubicBezTo>
                    <a:pt x="81" y="690"/>
                    <a:pt x="81" y="690"/>
                    <a:pt x="81" y="690"/>
                  </a:cubicBezTo>
                  <a:cubicBezTo>
                    <a:pt x="81" y="690"/>
                    <a:pt x="82" y="690"/>
                    <a:pt x="82" y="690"/>
                  </a:cubicBezTo>
                  <a:cubicBezTo>
                    <a:pt x="83" y="690"/>
                    <a:pt x="83" y="690"/>
                    <a:pt x="83" y="690"/>
                  </a:cubicBezTo>
                  <a:cubicBezTo>
                    <a:pt x="83" y="691"/>
                    <a:pt x="83" y="691"/>
                    <a:pt x="83" y="691"/>
                  </a:cubicBezTo>
                  <a:cubicBezTo>
                    <a:pt x="82" y="691"/>
                    <a:pt x="83" y="691"/>
                    <a:pt x="82" y="691"/>
                  </a:cubicBezTo>
                  <a:cubicBezTo>
                    <a:pt x="82" y="692"/>
                    <a:pt x="81" y="692"/>
                    <a:pt x="81" y="692"/>
                  </a:cubicBezTo>
                  <a:cubicBezTo>
                    <a:pt x="81" y="692"/>
                    <a:pt x="80" y="692"/>
                    <a:pt x="79" y="692"/>
                  </a:cubicBezTo>
                  <a:cubicBezTo>
                    <a:pt x="79" y="692"/>
                    <a:pt x="79" y="694"/>
                    <a:pt x="79" y="695"/>
                  </a:cubicBezTo>
                  <a:cubicBezTo>
                    <a:pt x="79" y="695"/>
                    <a:pt x="79" y="695"/>
                    <a:pt x="79" y="695"/>
                  </a:cubicBezTo>
                  <a:cubicBezTo>
                    <a:pt x="79" y="696"/>
                    <a:pt x="79" y="696"/>
                    <a:pt x="79" y="696"/>
                  </a:cubicBezTo>
                  <a:cubicBezTo>
                    <a:pt x="79" y="697"/>
                    <a:pt x="79" y="697"/>
                    <a:pt x="79" y="697"/>
                  </a:cubicBezTo>
                  <a:cubicBezTo>
                    <a:pt x="79" y="697"/>
                    <a:pt x="80" y="697"/>
                    <a:pt x="80" y="697"/>
                  </a:cubicBezTo>
                  <a:cubicBezTo>
                    <a:pt x="81" y="696"/>
                    <a:pt x="82" y="696"/>
                    <a:pt x="82" y="697"/>
                  </a:cubicBezTo>
                  <a:cubicBezTo>
                    <a:pt x="82" y="697"/>
                    <a:pt x="83" y="697"/>
                    <a:pt x="83" y="698"/>
                  </a:cubicBezTo>
                  <a:cubicBezTo>
                    <a:pt x="83" y="698"/>
                    <a:pt x="83" y="698"/>
                    <a:pt x="83" y="698"/>
                  </a:cubicBezTo>
                  <a:cubicBezTo>
                    <a:pt x="83" y="698"/>
                    <a:pt x="83" y="698"/>
                    <a:pt x="84" y="698"/>
                  </a:cubicBezTo>
                  <a:cubicBezTo>
                    <a:pt x="85" y="697"/>
                    <a:pt x="85" y="698"/>
                    <a:pt x="85" y="699"/>
                  </a:cubicBezTo>
                  <a:cubicBezTo>
                    <a:pt x="85" y="699"/>
                    <a:pt x="85" y="700"/>
                    <a:pt x="85" y="700"/>
                  </a:cubicBezTo>
                  <a:cubicBezTo>
                    <a:pt x="86" y="700"/>
                    <a:pt x="87" y="700"/>
                    <a:pt x="87" y="700"/>
                  </a:cubicBezTo>
                  <a:cubicBezTo>
                    <a:pt x="88" y="700"/>
                    <a:pt x="89" y="700"/>
                    <a:pt x="89" y="700"/>
                  </a:cubicBezTo>
                  <a:cubicBezTo>
                    <a:pt x="90" y="700"/>
                    <a:pt x="90" y="700"/>
                    <a:pt x="90" y="700"/>
                  </a:cubicBezTo>
                  <a:cubicBezTo>
                    <a:pt x="90" y="700"/>
                    <a:pt x="90" y="700"/>
                    <a:pt x="90" y="700"/>
                  </a:cubicBezTo>
                  <a:cubicBezTo>
                    <a:pt x="90" y="700"/>
                    <a:pt x="89" y="701"/>
                    <a:pt x="88" y="701"/>
                  </a:cubicBezTo>
                  <a:cubicBezTo>
                    <a:pt x="87" y="702"/>
                    <a:pt x="86" y="702"/>
                    <a:pt x="87" y="704"/>
                  </a:cubicBezTo>
                  <a:cubicBezTo>
                    <a:pt x="87" y="705"/>
                    <a:pt x="88" y="705"/>
                    <a:pt x="89" y="705"/>
                  </a:cubicBezTo>
                  <a:cubicBezTo>
                    <a:pt x="90" y="705"/>
                    <a:pt x="90" y="704"/>
                    <a:pt x="90" y="704"/>
                  </a:cubicBezTo>
                  <a:cubicBezTo>
                    <a:pt x="90" y="703"/>
                    <a:pt x="91" y="702"/>
                    <a:pt x="92" y="702"/>
                  </a:cubicBezTo>
                  <a:cubicBezTo>
                    <a:pt x="93" y="702"/>
                    <a:pt x="93" y="702"/>
                    <a:pt x="94" y="703"/>
                  </a:cubicBezTo>
                  <a:cubicBezTo>
                    <a:pt x="93" y="703"/>
                    <a:pt x="93" y="704"/>
                    <a:pt x="92" y="705"/>
                  </a:cubicBezTo>
                  <a:cubicBezTo>
                    <a:pt x="91" y="705"/>
                    <a:pt x="91" y="706"/>
                    <a:pt x="91" y="707"/>
                  </a:cubicBezTo>
                  <a:cubicBezTo>
                    <a:pt x="91" y="707"/>
                    <a:pt x="91" y="707"/>
                    <a:pt x="91" y="707"/>
                  </a:cubicBezTo>
                  <a:cubicBezTo>
                    <a:pt x="92" y="707"/>
                    <a:pt x="93" y="708"/>
                    <a:pt x="93" y="709"/>
                  </a:cubicBezTo>
                  <a:cubicBezTo>
                    <a:pt x="94" y="709"/>
                    <a:pt x="95" y="709"/>
                    <a:pt x="95" y="709"/>
                  </a:cubicBezTo>
                  <a:cubicBezTo>
                    <a:pt x="96" y="709"/>
                    <a:pt x="96" y="709"/>
                    <a:pt x="97" y="710"/>
                  </a:cubicBezTo>
                  <a:cubicBezTo>
                    <a:pt x="97" y="710"/>
                    <a:pt x="97" y="711"/>
                    <a:pt x="97" y="711"/>
                  </a:cubicBezTo>
                  <a:cubicBezTo>
                    <a:pt x="97" y="711"/>
                    <a:pt x="98" y="711"/>
                    <a:pt x="98" y="711"/>
                  </a:cubicBezTo>
                  <a:cubicBezTo>
                    <a:pt x="99" y="712"/>
                    <a:pt x="99" y="713"/>
                    <a:pt x="98" y="713"/>
                  </a:cubicBezTo>
                  <a:cubicBezTo>
                    <a:pt x="98" y="714"/>
                    <a:pt x="100" y="716"/>
                    <a:pt x="101" y="716"/>
                  </a:cubicBezTo>
                  <a:cubicBezTo>
                    <a:pt x="101" y="715"/>
                    <a:pt x="101" y="715"/>
                    <a:pt x="101" y="715"/>
                  </a:cubicBezTo>
                  <a:cubicBezTo>
                    <a:pt x="102" y="714"/>
                    <a:pt x="103" y="715"/>
                    <a:pt x="103" y="716"/>
                  </a:cubicBezTo>
                  <a:cubicBezTo>
                    <a:pt x="104" y="717"/>
                    <a:pt x="105" y="716"/>
                    <a:pt x="105" y="717"/>
                  </a:cubicBezTo>
                  <a:cubicBezTo>
                    <a:pt x="105" y="717"/>
                    <a:pt x="105" y="717"/>
                    <a:pt x="104" y="717"/>
                  </a:cubicBezTo>
                  <a:cubicBezTo>
                    <a:pt x="104" y="718"/>
                    <a:pt x="103" y="718"/>
                    <a:pt x="103" y="718"/>
                  </a:cubicBezTo>
                  <a:cubicBezTo>
                    <a:pt x="103" y="718"/>
                    <a:pt x="103" y="719"/>
                    <a:pt x="103" y="719"/>
                  </a:cubicBezTo>
                  <a:cubicBezTo>
                    <a:pt x="103" y="719"/>
                    <a:pt x="103" y="720"/>
                    <a:pt x="104" y="720"/>
                  </a:cubicBezTo>
                  <a:cubicBezTo>
                    <a:pt x="105" y="720"/>
                    <a:pt x="105" y="720"/>
                    <a:pt x="106" y="721"/>
                  </a:cubicBezTo>
                  <a:cubicBezTo>
                    <a:pt x="107" y="721"/>
                    <a:pt x="107" y="722"/>
                    <a:pt x="108" y="722"/>
                  </a:cubicBezTo>
                  <a:cubicBezTo>
                    <a:pt x="108" y="723"/>
                    <a:pt x="109" y="723"/>
                    <a:pt x="110" y="723"/>
                  </a:cubicBezTo>
                  <a:cubicBezTo>
                    <a:pt x="110" y="723"/>
                    <a:pt x="110" y="723"/>
                    <a:pt x="110" y="724"/>
                  </a:cubicBezTo>
                  <a:cubicBezTo>
                    <a:pt x="111" y="724"/>
                    <a:pt x="112" y="724"/>
                    <a:pt x="113" y="725"/>
                  </a:cubicBezTo>
                  <a:cubicBezTo>
                    <a:pt x="113" y="725"/>
                    <a:pt x="115" y="726"/>
                    <a:pt x="116" y="726"/>
                  </a:cubicBezTo>
                  <a:cubicBezTo>
                    <a:pt x="116" y="726"/>
                    <a:pt x="116" y="726"/>
                    <a:pt x="116" y="726"/>
                  </a:cubicBezTo>
                  <a:cubicBezTo>
                    <a:pt x="117" y="726"/>
                    <a:pt x="117" y="726"/>
                    <a:pt x="117" y="725"/>
                  </a:cubicBezTo>
                  <a:cubicBezTo>
                    <a:pt x="118" y="724"/>
                    <a:pt x="118" y="724"/>
                    <a:pt x="117" y="723"/>
                  </a:cubicBezTo>
                  <a:cubicBezTo>
                    <a:pt x="116" y="722"/>
                    <a:pt x="116" y="721"/>
                    <a:pt x="117" y="721"/>
                  </a:cubicBezTo>
                  <a:close/>
                  <a:moveTo>
                    <a:pt x="93" y="686"/>
                  </a:moveTo>
                  <a:cubicBezTo>
                    <a:pt x="92" y="686"/>
                    <a:pt x="92" y="687"/>
                    <a:pt x="93" y="687"/>
                  </a:cubicBezTo>
                  <a:cubicBezTo>
                    <a:pt x="94" y="687"/>
                    <a:pt x="94" y="686"/>
                    <a:pt x="93" y="686"/>
                  </a:cubicBezTo>
                  <a:close/>
                  <a:moveTo>
                    <a:pt x="77" y="643"/>
                  </a:moveTo>
                  <a:cubicBezTo>
                    <a:pt x="77" y="642"/>
                    <a:pt x="76" y="643"/>
                    <a:pt x="77" y="644"/>
                  </a:cubicBezTo>
                  <a:cubicBezTo>
                    <a:pt x="77" y="644"/>
                    <a:pt x="77" y="644"/>
                    <a:pt x="77" y="644"/>
                  </a:cubicBezTo>
                  <a:cubicBezTo>
                    <a:pt x="77" y="644"/>
                    <a:pt x="77" y="644"/>
                    <a:pt x="77" y="644"/>
                  </a:cubicBezTo>
                  <a:cubicBezTo>
                    <a:pt x="77" y="644"/>
                    <a:pt x="78" y="644"/>
                    <a:pt x="78" y="644"/>
                  </a:cubicBezTo>
                  <a:cubicBezTo>
                    <a:pt x="78" y="644"/>
                    <a:pt x="78" y="643"/>
                    <a:pt x="78" y="643"/>
                  </a:cubicBezTo>
                  <a:cubicBezTo>
                    <a:pt x="77" y="643"/>
                    <a:pt x="77" y="643"/>
                    <a:pt x="77" y="643"/>
                  </a:cubicBezTo>
                  <a:close/>
                  <a:moveTo>
                    <a:pt x="84" y="672"/>
                  </a:moveTo>
                  <a:cubicBezTo>
                    <a:pt x="84" y="672"/>
                    <a:pt x="84" y="672"/>
                    <a:pt x="84" y="671"/>
                  </a:cubicBezTo>
                  <a:cubicBezTo>
                    <a:pt x="84" y="671"/>
                    <a:pt x="83" y="671"/>
                    <a:pt x="83" y="671"/>
                  </a:cubicBezTo>
                  <a:cubicBezTo>
                    <a:pt x="83" y="671"/>
                    <a:pt x="83" y="671"/>
                    <a:pt x="83" y="672"/>
                  </a:cubicBezTo>
                  <a:cubicBezTo>
                    <a:pt x="83" y="672"/>
                    <a:pt x="83" y="672"/>
                    <a:pt x="83" y="672"/>
                  </a:cubicBezTo>
                  <a:cubicBezTo>
                    <a:pt x="83" y="672"/>
                    <a:pt x="83" y="672"/>
                    <a:pt x="83" y="672"/>
                  </a:cubicBezTo>
                  <a:cubicBezTo>
                    <a:pt x="83" y="672"/>
                    <a:pt x="82" y="672"/>
                    <a:pt x="82" y="672"/>
                  </a:cubicBezTo>
                  <a:cubicBezTo>
                    <a:pt x="82" y="673"/>
                    <a:pt x="82" y="673"/>
                    <a:pt x="82" y="673"/>
                  </a:cubicBezTo>
                  <a:cubicBezTo>
                    <a:pt x="82" y="673"/>
                    <a:pt x="82" y="674"/>
                    <a:pt x="83" y="674"/>
                  </a:cubicBezTo>
                  <a:cubicBezTo>
                    <a:pt x="83" y="674"/>
                    <a:pt x="83" y="674"/>
                    <a:pt x="83" y="674"/>
                  </a:cubicBezTo>
                  <a:cubicBezTo>
                    <a:pt x="83" y="674"/>
                    <a:pt x="83" y="674"/>
                    <a:pt x="83" y="674"/>
                  </a:cubicBezTo>
                  <a:cubicBezTo>
                    <a:pt x="83" y="674"/>
                    <a:pt x="83" y="675"/>
                    <a:pt x="83" y="674"/>
                  </a:cubicBezTo>
                  <a:cubicBezTo>
                    <a:pt x="83" y="674"/>
                    <a:pt x="83" y="674"/>
                    <a:pt x="83" y="674"/>
                  </a:cubicBezTo>
                  <a:cubicBezTo>
                    <a:pt x="84" y="674"/>
                    <a:pt x="84" y="674"/>
                    <a:pt x="84" y="674"/>
                  </a:cubicBezTo>
                  <a:cubicBezTo>
                    <a:pt x="84" y="674"/>
                    <a:pt x="84" y="674"/>
                    <a:pt x="84" y="673"/>
                  </a:cubicBezTo>
                  <a:cubicBezTo>
                    <a:pt x="84" y="673"/>
                    <a:pt x="84" y="673"/>
                    <a:pt x="84" y="672"/>
                  </a:cubicBezTo>
                  <a:close/>
                  <a:moveTo>
                    <a:pt x="80" y="654"/>
                  </a:moveTo>
                  <a:cubicBezTo>
                    <a:pt x="80" y="654"/>
                    <a:pt x="80" y="654"/>
                    <a:pt x="80" y="654"/>
                  </a:cubicBezTo>
                  <a:cubicBezTo>
                    <a:pt x="80" y="654"/>
                    <a:pt x="80" y="654"/>
                    <a:pt x="80" y="654"/>
                  </a:cubicBezTo>
                  <a:cubicBezTo>
                    <a:pt x="80" y="654"/>
                    <a:pt x="80" y="655"/>
                    <a:pt x="80" y="655"/>
                  </a:cubicBezTo>
                  <a:cubicBezTo>
                    <a:pt x="80" y="655"/>
                    <a:pt x="80" y="655"/>
                    <a:pt x="80" y="655"/>
                  </a:cubicBezTo>
                  <a:cubicBezTo>
                    <a:pt x="80" y="655"/>
                    <a:pt x="80" y="655"/>
                    <a:pt x="80" y="656"/>
                  </a:cubicBezTo>
                  <a:cubicBezTo>
                    <a:pt x="80" y="656"/>
                    <a:pt x="81" y="656"/>
                    <a:pt x="81" y="656"/>
                  </a:cubicBezTo>
                  <a:cubicBezTo>
                    <a:pt x="81" y="656"/>
                    <a:pt x="81" y="655"/>
                    <a:pt x="81" y="655"/>
                  </a:cubicBezTo>
                  <a:cubicBezTo>
                    <a:pt x="81" y="655"/>
                    <a:pt x="81" y="655"/>
                    <a:pt x="81" y="654"/>
                  </a:cubicBezTo>
                  <a:cubicBezTo>
                    <a:pt x="81" y="654"/>
                    <a:pt x="81" y="654"/>
                    <a:pt x="80" y="654"/>
                  </a:cubicBezTo>
                  <a:close/>
                  <a:moveTo>
                    <a:pt x="111" y="706"/>
                  </a:moveTo>
                  <a:cubicBezTo>
                    <a:pt x="111" y="706"/>
                    <a:pt x="111" y="706"/>
                    <a:pt x="112" y="707"/>
                  </a:cubicBezTo>
                  <a:cubicBezTo>
                    <a:pt x="112" y="707"/>
                    <a:pt x="112" y="707"/>
                    <a:pt x="112" y="707"/>
                  </a:cubicBezTo>
                  <a:cubicBezTo>
                    <a:pt x="112" y="707"/>
                    <a:pt x="113" y="708"/>
                    <a:pt x="113" y="708"/>
                  </a:cubicBezTo>
                  <a:cubicBezTo>
                    <a:pt x="113" y="708"/>
                    <a:pt x="113" y="708"/>
                    <a:pt x="113" y="708"/>
                  </a:cubicBezTo>
                  <a:cubicBezTo>
                    <a:pt x="114" y="708"/>
                    <a:pt x="114" y="709"/>
                    <a:pt x="114" y="709"/>
                  </a:cubicBezTo>
                  <a:cubicBezTo>
                    <a:pt x="115" y="709"/>
                    <a:pt x="115" y="708"/>
                    <a:pt x="115" y="708"/>
                  </a:cubicBezTo>
                  <a:cubicBezTo>
                    <a:pt x="114" y="707"/>
                    <a:pt x="113" y="707"/>
                    <a:pt x="113" y="707"/>
                  </a:cubicBezTo>
                  <a:cubicBezTo>
                    <a:pt x="113" y="706"/>
                    <a:pt x="113" y="706"/>
                    <a:pt x="112" y="706"/>
                  </a:cubicBezTo>
                  <a:cubicBezTo>
                    <a:pt x="112" y="705"/>
                    <a:pt x="111" y="705"/>
                    <a:pt x="111" y="705"/>
                  </a:cubicBezTo>
                  <a:cubicBezTo>
                    <a:pt x="111" y="705"/>
                    <a:pt x="110" y="706"/>
                    <a:pt x="111" y="706"/>
                  </a:cubicBezTo>
                  <a:cubicBezTo>
                    <a:pt x="111" y="706"/>
                    <a:pt x="111" y="706"/>
                    <a:pt x="111" y="706"/>
                  </a:cubicBezTo>
                  <a:cubicBezTo>
                    <a:pt x="111" y="706"/>
                    <a:pt x="111" y="706"/>
                    <a:pt x="111" y="706"/>
                  </a:cubicBezTo>
                  <a:close/>
                  <a:moveTo>
                    <a:pt x="95" y="692"/>
                  </a:moveTo>
                  <a:cubicBezTo>
                    <a:pt x="95" y="692"/>
                    <a:pt x="95" y="692"/>
                    <a:pt x="95" y="692"/>
                  </a:cubicBezTo>
                  <a:cubicBezTo>
                    <a:pt x="96" y="693"/>
                    <a:pt x="96" y="692"/>
                    <a:pt x="96" y="692"/>
                  </a:cubicBezTo>
                  <a:cubicBezTo>
                    <a:pt x="96" y="692"/>
                    <a:pt x="96" y="692"/>
                    <a:pt x="96" y="692"/>
                  </a:cubicBezTo>
                  <a:cubicBezTo>
                    <a:pt x="96" y="692"/>
                    <a:pt x="96" y="691"/>
                    <a:pt x="96" y="691"/>
                  </a:cubicBezTo>
                  <a:cubicBezTo>
                    <a:pt x="96" y="691"/>
                    <a:pt x="96" y="691"/>
                    <a:pt x="96" y="691"/>
                  </a:cubicBezTo>
                  <a:cubicBezTo>
                    <a:pt x="96" y="691"/>
                    <a:pt x="96" y="691"/>
                    <a:pt x="96" y="691"/>
                  </a:cubicBezTo>
                  <a:cubicBezTo>
                    <a:pt x="96" y="691"/>
                    <a:pt x="95" y="690"/>
                    <a:pt x="95" y="691"/>
                  </a:cubicBezTo>
                  <a:cubicBezTo>
                    <a:pt x="95" y="691"/>
                    <a:pt x="95" y="691"/>
                    <a:pt x="95" y="691"/>
                  </a:cubicBezTo>
                  <a:cubicBezTo>
                    <a:pt x="95" y="691"/>
                    <a:pt x="95" y="691"/>
                    <a:pt x="95" y="691"/>
                  </a:cubicBezTo>
                  <a:cubicBezTo>
                    <a:pt x="94" y="691"/>
                    <a:pt x="94" y="691"/>
                    <a:pt x="95" y="692"/>
                  </a:cubicBezTo>
                  <a:close/>
                  <a:moveTo>
                    <a:pt x="96" y="689"/>
                  </a:moveTo>
                  <a:cubicBezTo>
                    <a:pt x="97" y="689"/>
                    <a:pt x="97" y="688"/>
                    <a:pt x="97" y="688"/>
                  </a:cubicBezTo>
                  <a:cubicBezTo>
                    <a:pt x="97" y="688"/>
                    <a:pt x="97" y="688"/>
                    <a:pt x="97" y="688"/>
                  </a:cubicBezTo>
                  <a:cubicBezTo>
                    <a:pt x="97" y="687"/>
                    <a:pt x="96" y="687"/>
                    <a:pt x="96" y="688"/>
                  </a:cubicBezTo>
                  <a:cubicBezTo>
                    <a:pt x="96" y="688"/>
                    <a:pt x="96" y="688"/>
                    <a:pt x="96" y="688"/>
                  </a:cubicBezTo>
                  <a:cubicBezTo>
                    <a:pt x="96" y="688"/>
                    <a:pt x="95" y="688"/>
                    <a:pt x="95" y="688"/>
                  </a:cubicBezTo>
                  <a:cubicBezTo>
                    <a:pt x="95" y="688"/>
                    <a:pt x="95" y="689"/>
                    <a:pt x="95" y="689"/>
                  </a:cubicBezTo>
                  <a:cubicBezTo>
                    <a:pt x="95" y="689"/>
                    <a:pt x="95" y="689"/>
                    <a:pt x="95" y="690"/>
                  </a:cubicBezTo>
                  <a:cubicBezTo>
                    <a:pt x="96" y="690"/>
                    <a:pt x="96" y="689"/>
                    <a:pt x="96" y="689"/>
                  </a:cubicBezTo>
                  <a:close/>
                  <a:moveTo>
                    <a:pt x="75" y="646"/>
                  </a:moveTo>
                  <a:cubicBezTo>
                    <a:pt x="76" y="646"/>
                    <a:pt x="76" y="645"/>
                    <a:pt x="75" y="645"/>
                  </a:cubicBezTo>
                  <a:cubicBezTo>
                    <a:pt x="74" y="645"/>
                    <a:pt x="75" y="646"/>
                    <a:pt x="75" y="646"/>
                  </a:cubicBezTo>
                  <a:close/>
                  <a:moveTo>
                    <a:pt x="84" y="664"/>
                  </a:moveTo>
                  <a:cubicBezTo>
                    <a:pt x="84" y="663"/>
                    <a:pt x="84" y="663"/>
                    <a:pt x="84" y="663"/>
                  </a:cubicBezTo>
                  <a:cubicBezTo>
                    <a:pt x="84" y="662"/>
                    <a:pt x="82" y="663"/>
                    <a:pt x="82" y="663"/>
                  </a:cubicBezTo>
                  <a:cubicBezTo>
                    <a:pt x="82" y="663"/>
                    <a:pt x="83" y="663"/>
                    <a:pt x="83" y="664"/>
                  </a:cubicBezTo>
                  <a:cubicBezTo>
                    <a:pt x="83" y="664"/>
                    <a:pt x="84" y="664"/>
                    <a:pt x="84" y="664"/>
                  </a:cubicBezTo>
                  <a:close/>
                  <a:moveTo>
                    <a:pt x="84" y="654"/>
                  </a:moveTo>
                  <a:cubicBezTo>
                    <a:pt x="84" y="654"/>
                    <a:pt x="84" y="654"/>
                    <a:pt x="84" y="654"/>
                  </a:cubicBezTo>
                  <a:cubicBezTo>
                    <a:pt x="84" y="653"/>
                    <a:pt x="84" y="653"/>
                    <a:pt x="84" y="653"/>
                  </a:cubicBezTo>
                  <a:cubicBezTo>
                    <a:pt x="84" y="652"/>
                    <a:pt x="83" y="652"/>
                    <a:pt x="83" y="653"/>
                  </a:cubicBezTo>
                  <a:cubicBezTo>
                    <a:pt x="83" y="653"/>
                    <a:pt x="83" y="653"/>
                    <a:pt x="83" y="653"/>
                  </a:cubicBezTo>
                  <a:cubicBezTo>
                    <a:pt x="83" y="654"/>
                    <a:pt x="82" y="654"/>
                    <a:pt x="82" y="654"/>
                  </a:cubicBezTo>
                  <a:cubicBezTo>
                    <a:pt x="82" y="655"/>
                    <a:pt x="84" y="655"/>
                    <a:pt x="84" y="654"/>
                  </a:cubicBezTo>
                  <a:close/>
                  <a:moveTo>
                    <a:pt x="80" y="639"/>
                  </a:moveTo>
                  <a:cubicBezTo>
                    <a:pt x="80" y="639"/>
                    <a:pt x="80" y="639"/>
                    <a:pt x="80" y="639"/>
                  </a:cubicBezTo>
                  <a:cubicBezTo>
                    <a:pt x="80" y="639"/>
                    <a:pt x="81" y="639"/>
                    <a:pt x="81" y="639"/>
                  </a:cubicBezTo>
                  <a:cubicBezTo>
                    <a:pt x="81" y="639"/>
                    <a:pt x="81" y="638"/>
                    <a:pt x="81" y="638"/>
                  </a:cubicBezTo>
                  <a:cubicBezTo>
                    <a:pt x="81" y="638"/>
                    <a:pt x="81" y="638"/>
                    <a:pt x="82" y="638"/>
                  </a:cubicBezTo>
                  <a:cubicBezTo>
                    <a:pt x="82" y="638"/>
                    <a:pt x="82" y="637"/>
                    <a:pt x="81" y="637"/>
                  </a:cubicBezTo>
                  <a:cubicBezTo>
                    <a:pt x="81" y="637"/>
                    <a:pt x="81" y="637"/>
                    <a:pt x="81" y="637"/>
                  </a:cubicBezTo>
                  <a:cubicBezTo>
                    <a:pt x="80" y="637"/>
                    <a:pt x="80" y="637"/>
                    <a:pt x="80" y="637"/>
                  </a:cubicBezTo>
                  <a:cubicBezTo>
                    <a:pt x="80" y="637"/>
                    <a:pt x="79" y="638"/>
                    <a:pt x="79" y="638"/>
                  </a:cubicBezTo>
                  <a:cubicBezTo>
                    <a:pt x="79" y="638"/>
                    <a:pt x="79" y="638"/>
                    <a:pt x="79" y="638"/>
                  </a:cubicBezTo>
                  <a:cubicBezTo>
                    <a:pt x="79" y="638"/>
                    <a:pt x="79" y="638"/>
                    <a:pt x="79" y="639"/>
                  </a:cubicBezTo>
                  <a:cubicBezTo>
                    <a:pt x="78" y="639"/>
                    <a:pt x="79" y="640"/>
                    <a:pt x="80" y="639"/>
                  </a:cubicBezTo>
                  <a:close/>
                  <a:moveTo>
                    <a:pt x="78" y="647"/>
                  </a:moveTo>
                  <a:cubicBezTo>
                    <a:pt x="78" y="647"/>
                    <a:pt x="78" y="648"/>
                    <a:pt x="78" y="648"/>
                  </a:cubicBezTo>
                  <a:cubicBezTo>
                    <a:pt x="78" y="648"/>
                    <a:pt x="78" y="648"/>
                    <a:pt x="78" y="648"/>
                  </a:cubicBezTo>
                  <a:cubicBezTo>
                    <a:pt x="78" y="648"/>
                    <a:pt x="78" y="648"/>
                    <a:pt x="78" y="649"/>
                  </a:cubicBezTo>
                  <a:cubicBezTo>
                    <a:pt x="78" y="649"/>
                    <a:pt x="78" y="649"/>
                    <a:pt x="78" y="650"/>
                  </a:cubicBezTo>
                  <a:cubicBezTo>
                    <a:pt x="79" y="651"/>
                    <a:pt x="79" y="651"/>
                    <a:pt x="80" y="651"/>
                  </a:cubicBezTo>
                  <a:cubicBezTo>
                    <a:pt x="80" y="651"/>
                    <a:pt x="81" y="652"/>
                    <a:pt x="81" y="652"/>
                  </a:cubicBezTo>
                  <a:cubicBezTo>
                    <a:pt x="81" y="652"/>
                    <a:pt x="82" y="652"/>
                    <a:pt x="82" y="652"/>
                  </a:cubicBezTo>
                  <a:cubicBezTo>
                    <a:pt x="83" y="650"/>
                    <a:pt x="83" y="648"/>
                    <a:pt x="82" y="646"/>
                  </a:cubicBezTo>
                  <a:cubicBezTo>
                    <a:pt x="81" y="646"/>
                    <a:pt x="80" y="646"/>
                    <a:pt x="79" y="646"/>
                  </a:cubicBezTo>
                  <a:cubicBezTo>
                    <a:pt x="79" y="646"/>
                    <a:pt x="79" y="646"/>
                    <a:pt x="78" y="646"/>
                  </a:cubicBezTo>
                  <a:cubicBezTo>
                    <a:pt x="78" y="646"/>
                    <a:pt x="78" y="647"/>
                    <a:pt x="78" y="647"/>
                  </a:cubicBezTo>
                  <a:close/>
                  <a:moveTo>
                    <a:pt x="77" y="653"/>
                  </a:moveTo>
                  <a:cubicBezTo>
                    <a:pt x="77" y="653"/>
                    <a:pt x="77" y="653"/>
                    <a:pt x="77" y="653"/>
                  </a:cubicBezTo>
                  <a:cubicBezTo>
                    <a:pt x="77" y="653"/>
                    <a:pt x="77" y="653"/>
                    <a:pt x="77" y="653"/>
                  </a:cubicBezTo>
                  <a:cubicBezTo>
                    <a:pt x="77" y="653"/>
                    <a:pt x="76" y="652"/>
                    <a:pt x="76" y="652"/>
                  </a:cubicBezTo>
                  <a:cubicBezTo>
                    <a:pt x="76" y="652"/>
                    <a:pt x="76" y="651"/>
                    <a:pt x="76" y="651"/>
                  </a:cubicBezTo>
                  <a:cubicBezTo>
                    <a:pt x="75" y="650"/>
                    <a:pt x="74" y="651"/>
                    <a:pt x="75" y="651"/>
                  </a:cubicBezTo>
                  <a:cubicBezTo>
                    <a:pt x="75" y="652"/>
                    <a:pt x="75" y="652"/>
                    <a:pt x="75" y="652"/>
                  </a:cubicBezTo>
                  <a:cubicBezTo>
                    <a:pt x="75" y="652"/>
                    <a:pt x="75" y="653"/>
                    <a:pt x="75" y="653"/>
                  </a:cubicBezTo>
                  <a:cubicBezTo>
                    <a:pt x="75" y="653"/>
                    <a:pt x="76" y="653"/>
                    <a:pt x="76" y="653"/>
                  </a:cubicBezTo>
                  <a:cubicBezTo>
                    <a:pt x="76" y="654"/>
                    <a:pt x="76" y="654"/>
                    <a:pt x="76" y="654"/>
                  </a:cubicBezTo>
                  <a:cubicBezTo>
                    <a:pt x="76" y="654"/>
                    <a:pt x="76" y="654"/>
                    <a:pt x="76" y="654"/>
                  </a:cubicBezTo>
                  <a:cubicBezTo>
                    <a:pt x="76" y="654"/>
                    <a:pt x="77" y="654"/>
                    <a:pt x="77" y="653"/>
                  </a:cubicBezTo>
                  <a:close/>
                  <a:moveTo>
                    <a:pt x="109" y="288"/>
                  </a:moveTo>
                  <a:cubicBezTo>
                    <a:pt x="109" y="288"/>
                    <a:pt x="109" y="288"/>
                    <a:pt x="109" y="287"/>
                  </a:cubicBezTo>
                  <a:cubicBezTo>
                    <a:pt x="109" y="288"/>
                    <a:pt x="109" y="288"/>
                    <a:pt x="109" y="288"/>
                  </a:cubicBezTo>
                  <a:cubicBezTo>
                    <a:pt x="110" y="288"/>
                    <a:pt x="110" y="288"/>
                    <a:pt x="111" y="288"/>
                  </a:cubicBezTo>
                  <a:cubicBezTo>
                    <a:pt x="111" y="288"/>
                    <a:pt x="111" y="289"/>
                    <a:pt x="112" y="289"/>
                  </a:cubicBezTo>
                  <a:cubicBezTo>
                    <a:pt x="112" y="289"/>
                    <a:pt x="112" y="289"/>
                    <a:pt x="112" y="289"/>
                  </a:cubicBezTo>
                  <a:cubicBezTo>
                    <a:pt x="112" y="289"/>
                    <a:pt x="112" y="289"/>
                    <a:pt x="113" y="289"/>
                  </a:cubicBezTo>
                  <a:cubicBezTo>
                    <a:pt x="113" y="289"/>
                    <a:pt x="114" y="288"/>
                    <a:pt x="113" y="288"/>
                  </a:cubicBezTo>
                  <a:cubicBezTo>
                    <a:pt x="113" y="288"/>
                    <a:pt x="113" y="288"/>
                    <a:pt x="112" y="287"/>
                  </a:cubicBezTo>
                  <a:cubicBezTo>
                    <a:pt x="112" y="287"/>
                    <a:pt x="112" y="287"/>
                    <a:pt x="112" y="287"/>
                  </a:cubicBezTo>
                  <a:cubicBezTo>
                    <a:pt x="112" y="287"/>
                    <a:pt x="111" y="287"/>
                    <a:pt x="111" y="287"/>
                  </a:cubicBezTo>
                  <a:cubicBezTo>
                    <a:pt x="111" y="286"/>
                    <a:pt x="111" y="286"/>
                    <a:pt x="110" y="286"/>
                  </a:cubicBezTo>
                  <a:cubicBezTo>
                    <a:pt x="110" y="285"/>
                    <a:pt x="109" y="285"/>
                    <a:pt x="109" y="285"/>
                  </a:cubicBezTo>
                  <a:cubicBezTo>
                    <a:pt x="109" y="285"/>
                    <a:pt x="109" y="285"/>
                    <a:pt x="108" y="285"/>
                  </a:cubicBezTo>
                  <a:cubicBezTo>
                    <a:pt x="108" y="285"/>
                    <a:pt x="108" y="286"/>
                    <a:pt x="108" y="286"/>
                  </a:cubicBezTo>
                  <a:cubicBezTo>
                    <a:pt x="108" y="287"/>
                    <a:pt x="109" y="288"/>
                    <a:pt x="109" y="288"/>
                  </a:cubicBezTo>
                  <a:close/>
                  <a:moveTo>
                    <a:pt x="130" y="311"/>
                  </a:moveTo>
                  <a:cubicBezTo>
                    <a:pt x="131" y="311"/>
                    <a:pt x="131" y="310"/>
                    <a:pt x="131" y="309"/>
                  </a:cubicBezTo>
                  <a:cubicBezTo>
                    <a:pt x="131" y="308"/>
                    <a:pt x="131" y="308"/>
                    <a:pt x="131" y="308"/>
                  </a:cubicBezTo>
                  <a:cubicBezTo>
                    <a:pt x="131" y="307"/>
                    <a:pt x="131" y="307"/>
                    <a:pt x="131" y="307"/>
                  </a:cubicBezTo>
                  <a:cubicBezTo>
                    <a:pt x="131" y="307"/>
                    <a:pt x="130" y="307"/>
                    <a:pt x="130" y="307"/>
                  </a:cubicBezTo>
                  <a:cubicBezTo>
                    <a:pt x="130" y="307"/>
                    <a:pt x="130" y="306"/>
                    <a:pt x="130" y="306"/>
                  </a:cubicBezTo>
                  <a:cubicBezTo>
                    <a:pt x="130" y="305"/>
                    <a:pt x="129" y="305"/>
                    <a:pt x="129" y="306"/>
                  </a:cubicBezTo>
                  <a:cubicBezTo>
                    <a:pt x="129" y="306"/>
                    <a:pt x="129" y="306"/>
                    <a:pt x="129" y="307"/>
                  </a:cubicBezTo>
                  <a:cubicBezTo>
                    <a:pt x="129" y="307"/>
                    <a:pt x="129" y="307"/>
                    <a:pt x="129" y="307"/>
                  </a:cubicBezTo>
                  <a:cubicBezTo>
                    <a:pt x="129" y="307"/>
                    <a:pt x="129" y="307"/>
                    <a:pt x="129" y="307"/>
                  </a:cubicBezTo>
                  <a:cubicBezTo>
                    <a:pt x="129" y="307"/>
                    <a:pt x="129" y="308"/>
                    <a:pt x="129" y="308"/>
                  </a:cubicBezTo>
                  <a:cubicBezTo>
                    <a:pt x="129" y="308"/>
                    <a:pt x="129" y="309"/>
                    <a:pt x="129" y="309"/>
                  </a:cubicBezTo>
                  <a:cubicBezTo>
                    <a:pt x="129" y="310"/>
                    <a:pt x="129" y="311"/>
                    <a:pt x="130" y="311"/>
                  </a:cubicBezTo>
                  <a:close/>
                  <a:moveTo>
                    <a:pt x="451" y="100"/>
                  </a:moveTo>
                  <a:cubicBezTo>
                    <a:pt x="452" y="100"/>
                    <a:pt x="452" y="100"/>
                    <a:pt x="452" y="100"/>
                  </a:cubicBezTo>
                  <a:cubicBezTo>
                    <a:pt x="454" y="99"/>
                    <a:pt x="454" y="100"/>
                    <a:pt x="455" y="100"/>
                  </a:cubicBezTo>
                  <a:cubicBezTo>
                    <a:pt x="456" y="100"/>
                    <a:pt x="459" y="100"/>
                    <a:pt x="459" y="101"/>
                  </a:cubicBezTo>
                  <a:cubicBezTo>
                    <a:pt x="459" y="102"/>
                    <a:pt x="458" y="102"/>
                    <a:pt x="459" y="103"/>
                  </a:cubicBezTo>
                  <a:cubicBezTo>
                    <a:pt x="459" y="103"/>
                    <a:pt x="459" y="104"/>
                    <a:pt x="459" y="104"/>
                  </a:cubicBezTo>
                  <a:cubicBezTo>
                    <a:pt x="460" y="104"/>
                    <a:pt x="460" y="105"/>
                    <a:pt x="461" y="106"/>
                  </a:cubicBezTo>
                  <a:cubicBezTo>
                    <a:pt x="461" y="106"/>
                    <a:pt x="461" y="106"/>
                    <a:pt x="461" y="106"/>
                  </a:cubicBezTo>
                  <a:cubicBezTo>
                    <a:pt x="462" y="106"/>
                    <a:pt x="462" y="106"/>
                    <a:pt x="463" y="105"/>
                  </a:cubicBezTo>
                  <a:cubicBezTo>
                    <a:pt x="463" y="104"/>
                    <a:pt x="462" y="103"/>
                    <a:pt x="463" y="103"/>
                  </a:cubicBezTo>
                  <a:cubicBezTo>
                    <a:pt x="463" y="103"/>
                    <a:pt x="463" y="103"/>
                    <a:pt x="463" y="103"/>
                  </a:cubicBezTo>
                  <a:cubicBezTo>
                    <a:pt x="464" y="104"/>
                    <a:pt x="465" y="105"/>
                    <a:pt x="465" y="106"/>
                  </a:cubicBezTo>
                  <a:cubicBezTo>
                    <a:pt x="465" y="108"/>
                    <a:pt x="466" y="108"/>
                    <a:pt x="467" y="109"/>
                  </a:cubicBezTo>
                  <a:cubicBezTo>
                    <a:pt x="467" y="109"/>
                    <a:pt x="468" y="110"/>
                    <a:pt x="469" y="110"/>
                  </a:cubicBezTo>
                  <a:cubicBezTo>
                    <a:pt x="469" y="110"/>
                    <a:pt x="469" y="110"/>
                    <a:pt x="469" y="110"/>
                  </a:cubicBezTo>
                  <a:cubicBezTo>
                    <a:pt x="469" y="110"/>
                    <a:pt x="469" y="110"/>
                    <a:pt x="469" y="110"/>
                  </a:cubicBezTo>
                  <a:cubicBezTo>
                    <a:pt x="469" y="110"/>
                    <a:pt x="469" y="110"/>
                    <a:pt x="469" y="110"/>
                  </a:cubicBezTo>
                  <a:cubicBezTo>
                    <a:pt x="469" y="110"/>
                    <a:pt x="469" y="110"/>
                    <a:pt x="469" y="110"/>
                  </a:cubicBezTo>
                  <a:cubicBezTo>
                    <a:pt x="469" y="110"/>
                    <a:pt x="469" y="110"/>
                    <a:pt x="469" y="110"/>
                  </a:cubicBezTo>
                  <a:cubicBezTo>
                    <a:pt x="470" y="109"/>
                    <a:pt x="471" y="109"/>
                    <a:pt x="471" y="110"/>
                  </a:cubicBezTo>
                  <a:cubicBezTo>
                    <a:pt x="471" y="110"/>
                    <a:pt x="472" y="110"/>
                    <a:pt x="472" y="110"/>
                  </a:cubicBezTo>
                  <a:cubicBezTo>
                    <a:pt x="473" y="110"/>
                    <a:pt x="474" y="110"/>
                    <a:pt x="474" y="110"/>
                  </a:cubicBezTo>
                  <a:cubicBezTo>
                    <a:pt x="475" y="110"/>
                    <a:pt x="475" y="110"/>
                    <a:pt x="476" y="109"/>
                  </a:cubicBezTo>
                  <a:cubicBezTo>
                    <a:pt x="476" y="109"/>
                    <a:pt x="477" y="109"/>
                    <a:pt x="477" y="109"/>
                  </a:cubicBezTo>
                  <a:cubicBezTo>
                    <a:pt x="477" y="108"/>
                    <a:pt x="477" y="108"/>
                    <a:pt x="477" y="108"/>
                  </a:cubicBezTo>
                  <a:cubicBezTo>
                    <a:pt x="477" y="107"/>
                    <a:pt x="478" y="107"/>
                    <a:pt x="478" y="106"/>
                  </a:cubicBezTo>
                  <a:cubicBezTo>
                    <a:pt x="479" y="106"/>
                    <a:pt x="480" y="105"/>
                    <a:pt x="479" y="104"/>
                  </a:cubicBezTo>
                  <a:cubicBezTo>
                    <a:pt x="479" y="103"/>
                    <a:pt x="479" y="102"/>
                    <a:pt x="479" y="101"/>
                  </a:cubicBezTo>
                  <a:cubicBezTo>
                    <a:pt x="479" y="100"/>
                    <a:pt x="479" y="100"/>
                    <a:pt x="479" y="99"/>
                  </a:cubicBezTo>
                  <a:cubicBezTo>
                    <a:pt x="479" y="99"/>
                    <a:pt x="480" y="98"/>
                    <a:pt x="480" y="98"/>
                  </a:cubicBezTo>
                  <a:cubicBezTo>
                    <a:pt x="480" y="97"/>
                    <a:pt x="479" y="96"/>
                    <a:pt x="479" y="95"/>
                  </a:cubicBezTo>
                  <a:cubicBezTo>
                    <a:pt x="478" y="94"/>
                    <a:pt x="478" y="94"/>
                    <a:pt x="478" y="93"/>
                  </a:cubicBezTo>
                  <a:cubicBezTo>
                    <a:pt x="478" y="93"/>
                    <a:pt x="478" y="92"/>
                    <a:pt x="477" y="92"/>
                  </a:cubicBezTo>
                  <a:cubicBezTo>
                    <a:pt x="477" y="92"/>
                    <a:pt x="477" y="92"/>
                    <a:pt x="477" y="92"/>
                  </a:cubicBezTo>
                  <a:cubicBezTo>
                    <a:pt x="477" y="92"/>
                    <a:pt x="477" y="92"/>
                    <a:pt x="477" y="92"/>
                  </a:cubicBezTo>
                  <a:cubicBezTo>
                    <a:pt x="477" y="92"/>
                    <a:pt x="477" y="92"/>
                    <a:pt x="477" y="92"/>
                  </a:cubicBezTo>
                  <a:cubicBezTo>
                    <a:pt x="477" y="92"/>
                    <a:pt x="477" y="92"/>
                    <a:pt x="477" y="92"/>
                  </a:cubicBezTo>
                  <a:cubicBezTo>
                    <a:pt x="476" y="91"/>
                    <a:pt x="475" y="92"/>
                    <a:pt x="475" y="93"/>
                  </a:cubicBezTo>
                  <a:cubicBezTo>
                    <a:pt x="473" y="94"/>
                    <a:pt x="471" y="93"/>
                    <a:pt x="470" y="93"/>
                  </a:cubicBezTo>
                  <a:cubicBezTo>
                    <a:pt x="469" y="93"/>
                    <a:pt x="469" y="94"/>
                    <a:pt x="469" y="94"/>
                  </a:cubicBezTo>
                  <a:cubicBezTo>
                    <a:pt x="468" y="94"/>
                    <a:pt x="467" y="94"/>
                    <a:pt x="466" y="94"/>
                  </a:cubicBezTo>
                  <a:cubicBezTo>
                    <a:pt x="465" y="94"/>
                    <a:pt x="464" y="94"/>
                    <a:pt x="463" y="93"/>
                  </a:cubicBezTo>
                  <a:cubicBezTo>
                    <a:pt x="462" y="93"/>
                    <a:pt x="462" y="93"/>
                    <a:pt x="461" y="93"/>
                  </a:cubicBezTo>
                  <a:cubicBezTo>
                    <a:pt x="461" y="93"/>
                    <a:pt x="460" y="94"/>
                    <a:pt x="459" y="94"/>
                  </a:cubicBezTo>
                  <a:cubicBezTo>
                    <a:pt x="459" y="94"/>
                    <a:pt x="459" y="94"/>
                    <a:pt x="459" y="95"/>
                  </a:cubicBezTo>
                  <a:cubicBezTo>
                    <a:pt x="458" y="95"/>
                    <a:pt x="458" y="95"/>
                    <a:pt x="457" y="95"/>
                  </a:cubicBezTo>
                  <a:cubicBezTo>
                    <a:pt x="456" y="95"/>
                    <a:pt x="455" y="96"/>
                    <a:pt x="454" y="95"/>
                  </a:cubicBezTo>
                  <a:cubicBezTo>
                    <a:pt x="453" y="95"/>
                    <a:pt x="452" y="95"/>
                    <a:pt x="452" y="95"/>
                  </a:cubicBezTo>
                  <a:cubicBezTo>
                    <a:pt x="451" y="95"/>
                    <a:pt x="450" y="96"/>
                    <a:pt x="450" y="96"/>
                  </a:cubicBezTo>
                  <a:cubicBezTo>
                    <a:pt x="450" y="97"/>
                    <a:pt x="450" y="97"/>
                    <a:pt x="450" y="98"/>
                  </a:cubicBezTo>
                  <a:cubicBezTo>
                    <a:pt x="450" y="98"/>
                    <a:pt x="449" y="98"/>
                    <a:pt x="449" y="99"/>
                  </a:cubicBezTo>
                  <a:cubicBezTo>
                    <a:pt x="448" y="100"/>
                    <a:pt x="450" y="101"/>
                    <a:pt x="451" y="100"/>
                  </a:cubicBezTo>
                  <a:close/>
                  <a:moveTo>
                    <a:pt x="359" y="175"/>
                  </a:moveTo>
                  <a:cubicBezTo>
                    <a:pt x="360" y="175"/>
                    <a:pt x="360" y="173"/>
                    <a:pt x="361" y="173"/>
                  </a:cubicBezTo>
                  <a:cubicBezTo>
                    <a:pt x="362" y="172"/>
                    <a:pt x="364" y="172"/>
                    <a:pt x="364" y="171"/>
                  </a:cubicBezTo>
                  <a:cubicBezTo>
                    <a:pt x="365" y="171"/>
                    <a:pt x="365" y="170"/>
                    <a:pt x="365" y="170"/>
                  </a:cubicBezTo>
                  <a:cubicBezTo>
                    <a:pt x="365" y="169"/>
                    <a:pt x="366" y="168"/>
                    <a:pt x="367" y="168"/>
                  </a:cubicBezTo>
                  <a:cubicBezTo>
                    <a:pt x="368" y="168"/>
                    <a:pt x="368" y="167"/>
                    <a:pt x="369" y="167"/>
                  </a:cubicBezTo>
                  <a:cubicBezTo>
                    <a:pt x="369" y="167"/>
                    <a:pt x="370" y="166"/>
                    <a:pt x="370" y="165"/>
                  </a:cubicBezTo>
                  <a:cubicBezTo>
                    <a:pt x="372" y="164"/>
                    <a:pt x="373" y="163"/>
                    <a:pt x="375" y="162"/>
                  </a:cubicBezTo>
                  <a:cubicBezTo>
                    <a:pt x="376" y="161"/>
                    <a:pt x="376" y="161"/>
                    <a:pt x="377" y="160"/>
                  </a:cubicBezTo>
                  <a:cubicBezTo>
                    <a:pt x="377" y="159"/>
                    <a:pt x="376" y="159"/>
                    <a:pt x="376" y="159"/>
                  </a:cubicBezTo>
                  <a:cubicBezTo>
                    <a:pt x="374" y="159"/>
                    <a:pt x="373" y="160"/>
                    <a:pt x="372" y="160"/>
                  </a:cubicBezTo>
                  <a:cubicBezTo>
                    <a:pt x="371" y="161"/>
                    <a:pt x="371" y="161"/>
                    <a:pt x="370" y="161"/>
                  </a:cubicBezTo>
                  <a:cubicBezTo>
                    <a:pt x="369" y="161"/>
                    <a:pt x="368" y="161"/>
                    <a:pt x="368" y="161"/>
                  </a:cubicBezTo>
                  <a:cubicBezTo>
                    <a:pt x="366" y="161"/>
                    <a:pt x="364" y="162"/>
                    <a:pt x="363" y="163"/>
                  </a:cubicBezTo>
                  <a:cubicBezTo>
                    <a:pt x="362" y="164"/>
                    <a:pt x="360" y="165"/>
                    <a:pt x="358" y="166"/>
                  </a:cubicBezTo>
                  <a:cubicBezTo>
                    <a:pt x="357" y="167"/>
                    <a:pt x="356" y="168"/>
                    <a:pt x="355" y="169"/>
                  </a:cubicBezTo>
                  <a:cubicBezTo>
                    <a:pt x="354" y="170"/>
                    <a:pt x="353" y="171"/>
                    <a:pt x="354" y="171"/>
                  </a:cubicBezTo>
                  <a:cubicBezTo>
                    <a:pt x="355" y="172"/>
                    <a:pt x="356" y="172"/>
                    <a:pt x="357" y="172"/>
                  </a:cubicBezTo>
                  <a:cubicBezTo>
                    <a:pt x="359" y="172"/>
                    <a:pt x="358" y="174"/>
                    <a:pt x="359" y="175"/>
                  </a:cubicBezTo>
                  <a:close/>
                  <a:moveTo>
                    <a:pt x="255" y="258"/>
                  </a:moveTo>
                  <a:cubicBezTo>
                    <a:pt x="256" y="258"/>
                    <a:pt x="257" y="258"/>
                    <a:pt x="257" y="258"/>
                  </a:cubicBezTo>
                  <a:cubicBezTo>
                    <a:pt x="258" y="258"/>
                    <a:pt x="259" y="258"/>
                    <a:pt x="259" y="258"/>
                  </a:cubicBezTo>
                  <a:cubicBezTo>
                    <a:pt x="261" y="258"/>
                    <a:pt x="261" y="259"/>
                    <a:pt x="260" y="260"/>
                  </a:cubicBezTo>
                  <a:cubicBezTo>
                    <a:pt x="259" y="260"/>
                    <a:pt x="259" y="260"/>
                    <a:pt x="259" y="261"/>
                  </a:cubicBezTo>
                  <a:cubicBezTo>
                    <a:pt x="259" y="262"/>
                    <a:pt x="261" y="262"/>
                    <a:pt x="261" y="264"/>
                  </a:cubicBezTo>
                  <a:cubicBezTo>
                    <a:pt x="261" y="265"/>
                    <a:pt x="262" y="265"/>
                    <a:pt x="262" y="266"/>
                  </a:cubicBezTo>
                  <a:cubicBezTo>
                    <a:pt x="263" y="268"/>
                    <a:pt x="262" y="269"/>
                    <a:pt x="262" y="270"/>
                  </a:cubicBezTo>
                  <a:cubicBezTo>
                    <a:pt x="262" y="271"/>
                    <a:pt x="262" y="272"/>
                    <a:pt x="263" y="273"/>
                  </a:cubicBezTo>
                  <a:cubicBezTo>
                    <a:pt x="263" y="273"/>
                    <a:pt x="264" y="273"/>
                    <a:pt x="264" y="273"/>
                  </a:cubicBezTo>
                  <a:cubicBezTo>
                    <a:pt x="264" y="274"/>
                    <a:pt x="264" y="274"/>
                    <a:pt x="265" y="274"/>
                  </a:cubicBezTo>
                  <a:cubicBezTo>
                    <a:pt x="264" y="275"/>
                    <a:pt x="263" y="276"/>
                    <a:pt x="262" y="276"/>
                  </a:cubicBezTo>
                  <a:cubicBezTo>
                    <a:pt x="262" y="277"/>
                    <a:pt x="262" y="279"/>
                    <a:pt x="262" y="280"/>
                  </a:cubicBezTo>
                  <a:cubicBezTo>
                    <a:pt x="263" y="281"/>
                    <a:pt x="262" y="282"/>
                    <a:pt x="264" y="282"/>
                  </a:cubicBezTo>
                  <a:cubicBezTo>
                    <a:pt x="265" y="282"/>
                    <a:pt x="265" y="282"/>
                    <a:pt x="266" y="282"/>
                  </a:cubicBezTo>
                  <a:cubicBezTo>
                    <a:pt x="267" y="281"/>
                    <a:pt x="268" y="280"/>
                    <a:pt x="269" y="280"/>
                  </a:cubicBezTo>
                  <a:cubicBezTo>
                    <a:pt x="270" y="280"/>
                    <a:pt x="271" y="280"/>
                    <a:pt x="272" y="280"/>
                  </a:cubicBezTo>
                  <a:cubicBezTo>
                    <a:pt x="272" y="280"/>
                    <a:pt x="273" y="280"/>
                    <a:pt x="273" y="279"/>
                  </a:cubicBezTo>
                  <a:cubicBezTo>
                    <a:pt x="274" y="279"/>
                    <a:pt x="274" y="279"/>
                    <a:pt x="275" y="278"/>
                  </a:cubicBezTo>
                  <a:cubicBezTo>
                    <a:pt x="275" y="278"/>
                    <a:pt x="276" y="277"/>
                    <a:pt x="276" y="276"/>
                  </a:cubicBezTo>
                  <a:cubicBezTo>
                    <a:pt x="277" y="275"/>
                    <a:pt x="277" y="274"/>
                    <a:pt x="278" y="274"/>
                  </a:cubicBezTo>
                  <a:cubicBezTo>
                    <a:pt x="278" y="273"/>
                    <a:pt x="280" y="275"/>
                    <a:pt x="280" y="275"/>
                  </a:cubicBezTo>
                  <a:cubicBezTo>
                    <a:pt x="280" y="276"/>
                    <a:pt x="281" y="276"/>
                    <a:pt x="281" y="276"/>
                  </a:cubicBezTo>
                  <a:cubicBezTo>
                    <a:pt x="281" y="277"/>
                    <a:pt x="281" y="278"/>
                    <a:pt x="280" y="278"/>
                  </a:cubicBezTo>
                  <a:cubicBezTo>
                    <a:pt x="280" y="279"/>
                    <a:pt x="280" y="280"/>
                    <a:pt x="280" y="280"/>
                  </a:cubicBezTo>
                  <a:cubicBezTo>
                    <a:pt x="280" y="280"/>
                    <a:pt x="280" y="281"/>
                    <a:pt x="281" y="281"/>
                  </a:cubicBezTo>
                  <a:cubicBezTo>
                    <a:pt x="282" y="281"/>
                    <a:pt x="283" y="280"/>
                    <a:pt x="284" y="279"/>
                  </a:cubicBezTo>
                  <a:cubicBezTo>
                    <a:pt x="284" y="279"/>
                    <a:pt x="284" y="279"/>
                    <a:pt x="285" y="279"/>
                  </a:cubicBezTo>
                  <a:cubicBezTo>
                    <a:pt x="286" y="279"/>
                    <a:pt x="286" y="279"/>
                    <a:pt x="287" y="278"/>
                  </a:cubicBezTo>
                  <a:cubicBezTo>
                    <a:pt x="288" y="278"/>
                    <a:pt x="289" y="277"/>
                    <a:pt x="290" y="276"/>
                  </a:cubicBezTo>
                  <a:cubicBezTo>
                    <a:pt x="290" y="275"/>
                    <a:pt x="291" y="274"/>
                    <a:pt x="291" y="273"/>
                  </a:cubicBezTo>
                  <a:cubicBezTo>
                    <a:pt x="291" y="271"/>
                    <a:pt x="293" y="270"/>
                    <a:pt x="294" y="269"/>
                  </a:cubicBezTo>
                  <a:cubicBezTo>
                    <a:pt x="294" y="268"/>
                    <a:pt x="295" y="267"/>
                    <a:pt x="296" y="265"/>
                  </a:cubicBezTo>
                  <a:cubicBezTo>
                    <a:pt x="296" y="265"/>
                    <a:pt x="297" y="264"/>
                    <a:pt x="297" y="264"/>
                  </a:cubicBezTo>
                  <a:cubicBezTo>
                    <a:pt x="298" y="264"/>
                    <a:pt x="298" y="264"/>
                    <a:pt x="298" y="263"/>
                  </a:cubicBezTo>
                  <a:cubicBezTo>
                    <a:pt x="298" y="262"/>
                    <a:pt x="298" y="259"/>
                    <a:pt x="299" y="260"/>
                  </a:cubicBezTo>
                  <a:cubicBezTo>
                    <a:pt x="301" y="260"/>
                    <a:pt x="301" y="262"/>
                    <a:pt x="302" y="262"/>
                  </a:cubicBezTo>
                  <a:cubicBezTo>
                    <a:pt x="302" y="262"/>
                    <a:pt x="303" y="262"/>
                    <a:pt x="303" y="262"/>
                  </a:cubicBezTo>
                  <a:cubicBezTo>
                    <a:pt x="304" y="262"/>
                    <a:pt x="304" y="262"/>
                    <a:pt x="305" y="262"/>
                  </a:cubicBezTo>
                  <a:cubicBezTo>
                    <a:pt x="305" y="262"/>
                    <a:pt x="305" y="261"/>
                    <a:pt x="306" y="261"/>
                  </a:cubicBezTo>
                  <a:cubicBezTo>
                    <a:pt x="306" y="260"/>
                    <a:pt x="306" y="260"/>
                    <a:pt x="307" y="260"/>
                  </a:cubicBezTo>
                  <a:cubicBezTo>
                    <a:pt x="309" y="259"/>
                    <a:pt x="309" y="259"/>
                    <a:pt x="309" y="258"/>
                  </a:cubicBezTo>
                  <a:cubicBezTo>
                    <a:pt x="310" y="257"/>
                    <a:pt x="310" y="256"/>
                    <a:pt x="311" y="256"/>
                  </a:cubicBezTo>
                  <a:cubicBezTo>
                    <a:pt x="312" y="255"/>
                    <a:pt x="312" y="255"/>
                    <a:pt x="312" y="255"/>
                  </a:cubicBezTo>
                  <a:cubicBezTo>
                    <a:pt x="313" y="254"/>
                    <a:pt x="313" y="253"/>
                    <a:pt x="314" y="252"/>
                  </a:cubicBezTo>
                  <a:cubicBezTo>
                    <a:pt x="314" y="251"/>
                    <a:pt x="315" y="251"/>
                    <a:pt x="316" y="250"/>
                  </a:cubicBezTo>
                  <a:cubicBezTo>
                    <a:pt x="316" y="250"/>
                    <a:pt x="317" y="250"/>
                    <a:pt x="317" y="250"/>
                  </a:cubicBezTo>
                  <a:cubicBezTo>
                    <a:pt x="318" y="250"/>
                    <a:pt x="318" y="250"/>
                    <a:pt x="318" y="250"/>
                  </a:cubicBezTo>
                  <a:cubicBezTo>
                    <a:pt x="319" y="250"/>
                    <a:pt x="320" y="250"/>
                    <a:pt x="321" y="250"/>
                  </a:cubicBezTo>
                  <a:cubicBezTo>
                    <a:pt x="322" y="250"/>
                    <a:pt x="323" y="250"/>
                    <a:pt x="324" y="249"/>
                  </a:cubicBezTo>
                  <a:cubicBezTo>
                    <a:pt x="324" y="249"/>
                    <a:pt x="325" y="248"/>
                    <a:pt x="325" y="248"/>
                  </a:cubicBezTo>
                  <a:cubicBezTo>
                    <a:pt x="326" y="248"/>
                    <a:pt x="327" y="248"/>
                    <a:pt x="327" y="248"/>
                  </a:cubicBezTo>
                  <a:cubicBezTo>
                    <a:pt x="328" y="248"/>
                    <a:pt x="329" y="247"/>
                    <a:pt x="330" y="246"/>
                  </a:cubicBezTo>
                  <a:cubicBezTo>
                    <a:pt x="330" y="246"/>
                    <a:pt x="332" y="246"/>
                    <a:pt x="332" y="246"/>
                  </a:cubicBezTo>
                  <a:cubicBezTo>
                    <a:pt x="332" y="246"/>
                    <a:pt x="332" y="246"/>
                    <a:pt x="332" y="246"/>
                  </a:cubicBezTo>
                  <a:cubicBezTo>
                    <a:pt x="334" y="246"/>
                    <a:pt x="336" y="245"/>
                    <a:pt x="337" y="244"/>
                  </a:cubicBezTo>
                  <a:cubicBezTo>
                    <a:pt x="339" y="244"/>
                    <a:pt x="339" y="243"/>
                    <a:pt x="340" y="243"/>
                  </a:cubicBezTo>
                  <a:cubicBezTo>
                    <a:pt x="342" y="243"/>
                    <a:pt x="343" y="243"/>
                    <a:pt x="344" y="242"/>
                  </a:cubicBezTo>
                  <a:cubicBezTo>
                    <a:pt x="345" y="242"/>
                    <a:pt x="345" y="242"/>
                    <a:pt x="346" y="242"/>
                  </a:cubicBezTo>
                  <a:cubicBezTo>
                    <a:pt x="346" y="242"/>
                    <a:pt x="347" y="242"/>
                    <a:pt x="347" y="241"/>
                  </a:cubicBezTo>
                  <a:cubicBezTo>
                    <a:pt x="348" y="241"/>
                    <a:pt x="350" y="241"/>
                    <a:pt x="350" y="241"/>
                  </a:cubicBezTo>
                  <a:cubicBezTo>
                    <a:pt x="351" y="240"/>
                    <a:pt x="352" y="240"/>
                    <a:pt x="353" y="239"/>
                  </a:cubicBezTo>
                  <a:cubicBezTo>
                    <a:pt x="354" y="239"/>
                    <a:pt x="355" y="239"/>
                    <a:pt x="355" y="238"/>
                  </a:cubicBezTo>
                  <a:cubicBezTo>
                    <a:pt x="356" y="237"/>
                    <a:pt x="355" y="236"/>
                    <a:pt x="355" y="235"/>
                  </a:cubicBezTo>
                  <a:cubicBezTo>
                    <a:pt x="355" y="235"/>
                    <a:pt x="355" y="234"/>
                    <a:pt x="354" y="233"/>
                  </a:cubicBezTo>
                  <a:cubicBezTo>
                    <a:pt x="354" y="233"/>
                    <a:pt x="354" y="233"/>
                    <a:pt x="354" y="233"/>
                  </a:cubicBezTo>
                  <a:cubicBezTo>
                    <a:pt x="354" y="233"/>
                    <a:pt x="353" y="233"/>
                    <a:pt x="353" y="233"/>
                  </a:cubicBezTo>
                  <a:cubicBezTo>
                    <a:pt x="352" y="233"/>
                    <a:pt x="354" y="232"/>
                    <a:pt x="354" y="232"/>
                  </a:cubicBezTo>
                  <a:cubicBezTo>
                    <a:pt x="354" y="231"/>
                    <a:pt x="354" y="231"/>
                    <a:pt x="354" y="231"/>
                  </a:cubicBezTo>
                  <a:cubicBezTo>
                    <a:pt x="354" y="230"/>
                    <a:pt x="354" y="229"/>
                    <a:pt x="354" y="229"/>
                  </a:cubicBezTo>
                  <a:cubicBezTo>
                    <a:pt x="354" y="228"/>
                    <a:pt x="354" y="227"/>
                    <a:pt x="354" y="226"/>
                  </a:cubicBezTo>
                  <a:cubicBezTo>
                    <a:pt x="353" y="226"/>
                    <a:pt x="353" y="225"/>
                    <a:pt x="353" y="224"/>
                  </a:cubicBezTo>
                  <a:cubicBezTo>
                    <a:pt x="352" y="223"/>
                    <a:pt x="351" y="223"/>
                    <a:pt x="352" y="222"/>
                  </a:cubicBezTo>
                  <a:cubicBezTo>
                    <a:pt x="353" y="220"/>
                    <a:pt x="353" y="219"/>
                    <a:pt x="351" y="218"/>
                  </a:cubicBezTo>
                  <a:cubicBezTo>
                    <a:pt x="351" y="217"/>
                    <a:pt x="350" y="217"/>
                    <a:pt x="350" y="216"/>
                  </a:cubicBezTo>
                  <a:cubicBezTo>
                    <a:pt x="350" y="215"/>
                    <a:pt x="350" y="215"/>
                    <a:pt x="349" y="214"/>
                  </a:cubicBezTo>
                  <a:cubicBezTo>
                    <a:pt x="349" y="214"/>
                    <a:pt x="348" y="213"/>
                    <a:pt x="347" y="213"/>
                  </a:cubicBezTo>
                  <a:cubicBezTo>
                    <a:pt x="347" y="213"/>
                    <a:pt x="346" y="212"/>
                    <a:pt x="345" y="212"/>
                  </a:cubicBezTo>
                  <a:cubicBezTo>
                    <a:pt x="345" y="211"/>
                    <a:pt x="345" y="211"/>
                    <a:pt x="344" y="211"/>
                  </a:cubicBezTo>
                  <a:cubicBezTo>
                    <a:pt x="343" y="212"/>
                    <a:pt x="343" y="212"/>
                    <a:pt x="342" y="212"/>
                  </a:cubicBezTo>
                  <a:cubicBezTo>
                    <a:pt x="341" y="213"/>
                    <a:pt x="339" y="213"/>
                    <a:pt x="338" y="214"/>
                  </a:cubicBezTo>
                  <a:cubicBezTo>
                    <a:pt x="338" y="215"/>
                    <a:pt x="338" y="216"/>
                    <a:pt x="337" y="216"/>
                  </a:cubicBezTo>
                  <a:cubicBezTo>
                    <a:pt x="337" y="217"/>
                    <a:pt x="336" y="217"/>
                    <a:pt x="335" y="218"/>
                  </a:cubicBezTo>
                  <a:cubicBezTo>
                    <a:pt x="335" y="218"/>
                    <a:pt x="334" y="218"/>
                    <a:pt x="334" y="217"/>
                  </a:cubicBezTo>
                  <a:cubicBezTo>
                    <a:pt x="334" y="216"/>
                    <a:pt x="335" y="216"/>
                    <a:pt x="335" y="216"/>
                  </a:cubicBezTo>
                  <a:cubicBezTo>
                    <a:pt x="336" y="215"/>
                    <a:pt x="336" y="214"/>
                    <a:pt x="337" y="214"/>
                  </a:cubicBezTo>
                  <a:cubicBezTo>
                    <a:pt x="338" y="214"/>
                    <a:pt x="338" y="213"/>
                    <a:pt x="337" y="212"/>
                  </a:cubicBezTo>
                  <a:cubicBezTo>
                    <a:pt x="337" y="212"/>
                    <a:pt x="336" y="211"/>
                    <a:pt x="336" y="211"/>
                  </a:cubicBezTo>
                  <a:cubicBezTo>
                    <a:pt x="335" y="211"/>
                    <a:pt x="335" y="210"/>
                    <a:pt x="334" y="210"/>
                  </a:cubicBezTo>
                  <a:cubicBezTo>
                    <a:pt x="334" y="211"/>
                    <a:pt x="333" y="211"/>
                    <a:pt x="332" y="211"/>
                  </a:cubicBezTo>
                  <a:cubicBezTo>
                    <a:pt x="331" y="211"/>
                    <a:pt x="332" y="210"/>
                    <a:pt x="332" y="209"/>
                  </a:cubicBezTo>
                  <a:cubicBezTo>
                    <a:pt x="332" y="208"/>
                    <a:pt x="330" y="207"/>
                    <a:pt x="329" y="207"/>
                  </a:cubicBezTo>
                  <a:cubicBezTo>
                    <a:pt x="328" y="206"/>
                    <a:pt x="327" y="206"/>
                    <a:pt x="326" y="205"/>
                  </a:cubicBezTo>
                  <a:cubicBezTo>
                    <a:pt x="326" y="204"/>
                    <a:pt x="325" y="204"/>
                    <a:pt x="324" y="203"/>
                  </a:cubicBezTo>
                  <a:cubicBezTo>
                    <a:pt x="323" y="202"/>
                    <a:pt x="323" y="202"/>
                    <a:pt x="323" y="201"/>
                  </a:cubicBezTo>
                  <a:cubicBezTo>
                    <a:pt x="323" y="200"/>
                    <a:pt x="323" y="200"/>
                    <a:pt x="322" y="200"/>
                  </a:cubicBezTo>
                  <a:cubicBezTo>
                    <a:pt x="322" y="199"/>
                    <a:pt x="321" y="199"/>
                    <a:pt x="320" y="199"/>
                  </a:cubicBezTo>
                  <a:cubicBezTo>
                    <a:pt x="319" y="199"/>
                    <a:pt x="318" y="199"/>
                    <a:pt x="317" y="199"/>
                  </a:cubicBezTo>
                  <a:cubicBezTo>
                    <a:pt x="316" y="199"/>
                    <a:pt x="316" y="200"/>
                    <a:pt x="315" y="201"/>
                  </a:cubicBezTo>
                  <a:cubicBezTo>
                    <a:pt x="314" y="202"/>
                    <a:pt x="312" y="201"/>
                    <a:pt x="311" y="201"/>
                  </a:cubicBezTo>
                  <a:cubicBezTo>
                    <a:pt x="310" y="201"/>
                    <a:pt x="309" y="202"/>
                    <a:pt x="308" y="202"/>
                  </a:cubicBezTo>
                  <a:cubicBezTo>
                    <a:pt x="307" y="202"/>
                    <a:pt x="306" y="202"/>
                    <a:pt x="305" y="201"/>
                  </a:cubicBezTo>
                  <a:cubicBezTo>
                    <a:pt x="305" y="201"/>
                    <a:pt x="305" y="201"/>
                    <a:pt x="305" y="201"/>
                  </a:cubicBezTo>
                  <a:cubicBezTo>
                    <a:pt x="304" y="201"/>
                    <a:pt x="303" y="201"/>
                    <a:pt x="302" y="201"/>
                  </a:cubicBezTo>
                  <a:cubicBezTo>
                    <a:pt x="300" y="202"/>
                    <a:pt x="299" y="202"/>
                    <a:pt x="298" y="201"/>
                  </a:cubicBezTo>
                  <a:cubicBezTo>
                    <a:pt x="297" y="201"/>
                    <a:pt x="296" y="201"/>
                    <a:pt x="296" y="201"/>
                  </a:cubicBezTo>
                  <a:cubicBezTo>
                    <a:pt x="295" y="202"/>
                    <a:pt x="295" y="202"/>
                    <a:pt x="294" y="202"/>
                  </a:cubicBezTo>
                  <a:cubicBezTo>
                    <a:pt x="294" y="202"/>
                    <a:pt x="294" y="202"/>
                    <a:pt x="294" y="202"/>
                  </a:cubicBezTo>
                  <a:cubicBezTo>
                    <a:pt x="294" y="203"/>
                    <a:pt x="293" y="203"/>
                    <a:pt x="293" y="204"/>
                  </a:cubicBezTo>
                  <a:cubicBezTo>
                    <a:pt x="293" y="204"/>
                    <a:pt x="294" y="204"/>
                    <a:pt x="294" y="205"/>
                  </a:cubicBezTo>
                  <a:cubicBezTo>
                    <a:pt x="294" y="206"/>
                    <a:pt x="294" y="206"/>
                    <a:pt x="293" y="207"/>
                  </a:cubicBezTo>
                  <a:cubicBezTo>
                    <a:pt x="293" y="207"/>
                    <a:pt x="293" y="208"/>
                    <a:pt x="293" y="209"/>
                  </a:cubicBezTo>
                  <a:cubicBezTo>
                    <a:pt x="294" y="210"/>
                    <a:pt x="294" y="211"/>
                    <a:pt x="293" y="212"/>
                  </a:cubicBezTo>
                  <a:cubicBezTo>
                    <a:pt x="293" y="214"/>
                    <a:pt x="294" y="214"/>
                    <a:pt x="295" y="215"/>
                  </a:cubicBezTo>
                  <a:cubicBezTo>
                    <a:pt x="295" y="215"/>
                    <a:pt x="295" y="216"/>
                    <a:pt x="295" y="216"/>
                  </a:cubicBezTo>
                  <a:cubicBezTo>
                    <a:pt x="294" y="216"/>
                    <a:pt x="294" y="217"/>
                    <a:pt x="293" y="217"/>
                  </a:cubicBezTo>
                  <a:cubicBezTo>
                    <a:pt x="292" y="217"/>
                    <a:pt x="292" y="217"/>
                    <a:pt x="291" y="218"/>
                  </a:cubicBezTo>
                  <a:cubicBezTo>
                    <a:pt x="291" y="218"/>
                    <a:pt x="291" y="219"/>
                    <a:pt x="291" y="219"/>
                  </a:cubicBezTo>
                  <a:cubicBezTo>
                    <a:pt x="290" y="219"/>
                    <a:pt x="290" y="220"/>
                    <a:pt x="290" y="220"/>
                  </a:cubicBezTo>
                  <a:cubicBezTo>
                    <a:pt x="289" y="221"/>
                    <a:pt x="289" y="221"/>
                    <a:pt x="288" y="221"/>
                  </a:cubicBezTo>
                  <a:cubicBezTo>
                    <a:pt x="288" y="222"/>
                    <a:pt x="287" y="223"/>
                    <a:pt x="287" y="223"/>
                  </a:cubicBezTo>
                  <a:cubicBezTo>
                    <a:pt x="286" y="223"/>
                    <a:pt x="285" y="223"/>
                    <a:pt x="285" y="224"/>
                  </a:cubicBezTo>
                  <a:cubicBezTo>
                    <a:pt x="284" y="225"/>
                    <a:pt x="283" y="226"/>
                    <a:pt x="282" y="227"/>
                  </a:cubicBezTo>
                  <a:cubicBezTo>
                    <a:pt x="282" y="227"/>
                    <a:pt x="282" y="227"/>
                    <a:pt x="281" y="228"/>
                  </a:cubicBezTo>
                  <a:cubicBezTo>
                    <a:pt x="281" y="228"/>
                    <a:pt x="281" y="228"/>
                    <a:pt x="281" y="228"/>
                  </a:cubicBezTo>
                  <a:cubicBezTo>
                    <a:pt x="281" y="229"/>
                    <a:pt x="281" y="229"/>
                    <a:pt x="280" y="229"/>
                  </a:cubicBezTo>
                  <a:cubicBezTo>
                    <a:pt x="279" y="230"/>
                    <a:pt x="279" y="230"/>
                    <a:pt x="277" y="230"/>
                  </a:cubicBezTo>
                  <a:cubicBezTo>
                    <a:pt x="277" y="230"/>
                    <a:pt x="277" y="231"/>
                    <a:pt x="277" y="231"/>
                  </a:cubicBezTo>
                  <a:cubicBezTo>
                    <a:pt x="277" y="232"/>
                    <a:pt x="277" y="232"/>
                    <a:pt x="277" y="233"/>
                  </a:cubicBezTo>
                  <a:cubicBezTo>
                    <a:pt x="277" y="234"/>
                    <a:pt x="278" y="235"/>
                    <a:pt x="278" y="236"/>
                  </a:cubicBezTo>
                  <a:cubicBezTo>
                    <a:pt x="278" y="236"/>
                    <a:pt x="277" y="237"/>
                    <a:pt x="278" y="237"/>
                  </a:cubicBezTo>
                  <a:cubicBezTo>
                    <a:pt x="278" y="238"/>
                    <a:pt x="278" y="238"/>
                    <a:pt x="277" y="238"/>
                  </a:cubicBezTo>
                  <a:cubicBezTo>
                    <a:pt x="276" y="239"/>
                    <a:pt x="276" y="239"/>
                    <a:pt x="275" y="239"/>
                  </a:cubicBezTo>
                  <a:cubicBezTo>
                    <a:pt x="274" y="239"/>
                    <a:pt x="274" y="238"/>
                    <a:pt x="273" y="238"/>
                  </a:cubicBezTo>
                  <a:cubicBezTo>
                    <a:pt x="273" y="238"/>
                    <a:pt x="273" y="238"/>
                    <a:pt x="273" y="238"/>
                  </a:cubicBezTo>
                  <a:cubicBezTo>
                    <a:pt x="273" y="239"/>
                    <a:pt x="273" y="240"/>
                    <a:pt x="272" y="241"/>
                  </a:cubicBezTo>
                  <a:cubicBezTo>
                    <a:pt x="272" y="241"/>
                    <a:pt x="271" y="241"/>
                    <a:pt x="271" y="242"/>
                  </a:cubicBezTo>
                  <a:cubicBezTo>
                    <a:pt x="270" y="243"/>
                    <a:pt x="270" y="244"/>
                    <a:pt x="268" y="245"/>
                  </a:cubicBezTo>
                  <a:cubicBezTo>
                    <a:pt x="267" y="245"/>
                    <a:pt x="266" y="245"/>
                    <a:pt x="265" y="246"/>
                  </a:cubicBezTo>
                  <a:cubicBezTo>
                    <a:pt x="264" y="246"/>
                    <a:pt x="265" y="248"/>
                    <a:pt x="264" y="248"/>
                  </a:cubicBezTo>
                  <a:cubicBezTo>
                    <a:pt x="264" y="249"/>
                    <a:pt x="263" y="249"/>
                    <a:pt x="263" y="249"/>
                  </a:cubicBezTo>
                  <a:cubicBezTo>
                    <a:pt x="262" y="250"/>
                    <a:pt x="261" y="251"/>
                    <a:pt x="261" y="251"/>
                  </a:cubicBezTo>
                  <a:cubicBezTo>
                    <a:pt x="260" y="251"/>
                    <a:pt x="259" y="252"/>
                    <a:pt x="259" y="253"/>
                  </a:cubicBezTo>
                  <a:cubicBezTo>
                    <a:pt x="259" y="253"/>
                    <a:pt x="258" y="254"/>
                    <a:pt x="257" y="254"/>
                  </a:cubicBezTo>
                  <a:cubicBezTo>
                    <a:pt x="256" y="255"/>
                    <a:pt x="256" y="255"/>
                    <a:pt x="255" y="256"/>
                  </a:cubicBezTo>
                  <a:cubicBezTo>
                    <a:pt x="254" y="256"/>
                    <a:pt x="253" y="256"/>
                    <a:pt x="253" y="257"/>
                  </a:cubicBezTo>
                  <a:cubicBezTo>
                    <a:pt x="253" y="257"/>
                    <a:pt x="253" y="257"/>
                    <a:pt x="253" y="257"/>
                  </a:cubicBezTo>
                  <a:cubicBezTo>
                    <a:pt x="253" y="258"/>
                    <a:pt x="254" y="258"/>
                    <a:pt x="255" y="258"/>
                  </a:cubicBezTo>
                  <a:close/>
                  <a:moveTo>
                    <a:pt x="138" y="310"/>
                  </a:moveTo>
                  <a:cubicBezTo>
                    <a:pt x="139" y="311"/>
                    <a:pt x="140" y="310"/>
                    <a:pt x="140" y="310"/>
                  </a:cubicBezTo>
                  <a:cubicBezTo>
                    <a:pt x="142" y="310"/>
                    <a:pt x="143" y="309"/>
                    <a:pt x="144" y="309"/>
                  </a:cubicBezTo>
                  <a:cubicBezTo>
                    <a:pt x="145" y="308"/>
                    <a:pt x="145" y="308"/>
                    <a:pt x="146" y="307"/>
                  </a:cubicBezTo>
                  <a:cubicBezTo>
                    <a:pt x="146" y="306"/>
                    <a:pt x="146" y="306"/>
                    <a:pt x="147" y="305"/>
                  </a:cubicBezTo>
                  <a:cubicBezTo>
                    <a:pt x="147" y="305"/>
                    <a:pt x="148" y="305"/>
                    <a:pt x="148" y="304"/>
                  </a:cubicBezTo>
                  <a:cubicBezTo>
                    <a:pt x="149" y="304"/>
                    <a:pt x="150" y="303"/>
                    <a:pt x="151" y="302"/>
                  </a:cubicBezTo>
                  <a:cubicBezTo>
                    <a:pt x="151" y="302"/>
                    <a:pt x="152" y="302"/>
                    <a:pt x="152" y="301"/>
                  </a:cubicBezTo>
                  <a:cubicBezTo>
                    <a:pt x="152" y="300"/>
                    <a:pt x="151" y="300"/>
                    <a:pt x="151" y="300"/>
                  </a:cubicBezTo>
                  <a:cubicBezTo>
                    <a:pt x="150" y="299"/>
                    <a:pt x="150" y="298"/>
                    <a:pt x="150" y="296"/>
                  </a:cubicBezTo>
                  <a:cubicBezTo>
                    <a:pt x="150" y="296"/>
                    <a:pt x="150" y="296"/>
                    <a:pt x="149" y="296"/>
                  </a:cubicBezTo>
                  <a:cubicBezTo>
                    <a:pt x="149" y="296"/>
                    <a:pt x="148" y="296"/>
                    <a:pt x="148" y="297"/>
                  </a:cubicBezTo>
                  <a:cubicBezTo>
                    <a:pt x="148" y="297"/>
                    <a:pt x="148" y="298"/>
                    <a:pt x="147" y="299"/>
                  </a:cubicBezTo>
                  <a:cubicBezTo>
                    <a:pt x="146" y="299"/>
                    <a:pt x="146" y="299"/>
                    <a:pt x="146" y="299"/>
                  </a:cubicBezTo>
                  <a:cubicBezTo>
                    <a:pt x="146" y="299"/>
                    <a:pt x="146" y="300"/>
                    <a:pt x="146" y="300"/>
                  </a:cubicBezTo>
                  <a:cubicBezTo>
                    <a:pt x="146" y="301"/>
                    <a:pt x="145" y="301"/>
                    <a:pt x="144" y="301"/>
                  </a:cubicBezTo>
                  <a:cubicBezTo>
                    <a:pt x="143" y="302"/>
                    <a:pt x="143" y="302"/>
                    <a:pt x="143" y="303"/>
                  </a:cubicBezTo>
                  <a:cubicBezTo>
                    <a:pt x="142" y="302"/>
                    <a:pt x="142" y="300"/>
                    <a:pt x="141" y="300"/>
                  </a:cubicBezTo>
                  <a:cubicBezTo>
                    <a:pt x="141" y="300"/>
                    <a:pt x="141" y="301"/>
                    <a:pt x="140" y="301"/>
                  </a:cubicBezTo>
                  <a:cubicBezTo>
                    <a:pt x="140" y="301"/>
                    <a:pt x="139" y="302"/>
                    <a:pt x="139" y="302"/>
                  </a:cubicBezTo>
                  <a:cubicBezTo>
                    <a:pt x="139" y="302"/>
                    <a:pt x="138" y="302"/>
                    <a:pt x="138" y="302"/>
                  </a:cubicBezTo>
                  <a:cubicBezTo>
                    <a:pt x="139" y="303"/>
                    <a:pt x="138" y="304"/>
                    <a:pt x="138" y="305"/>
                  </a:cubicBezTo>
                  <a:cubicBezTo>
                    <a:pt x="138" y="306"/>
                    <a:pt x="138" y="306"/>
                    <a:pt x="138" y="307"/>
                  </a:cubicBezTo>
                  <a:cubicBezTo>
                    <a:pt x="138" y="308"/>
                    <a:pt x="138" y="309"/>
                    <a:pt x="138" y="310"/>
                  </a:cubicBezTo>
                  <a:cubicBezTo>
                    <a:pt x="138" y="310"/>
                    <a:pt x="138" y="310"/>
                    <a:pt x="138" y="310"/>
                  </a:cubicBezTo>
                  <a:close/>
                  <a:moveTo>
                    <a:pt x="237" y="305"/>
                  </a:moveTo>
                  <a:cubicBezTo>
                    <a:pt x="237" y="305"/>
                    <a:pt x="237" y="305"/>
                    <a:pt x="237" y="305"/>
                  </a:cubicBezTo>
                  <a:cubicBezTo>
                    <a:pt x="237" y="306"/>
                    <a:pt x="238" y="306"/>
                    <a:pt x="238" y="306"/>
                  </a:cubicBezTo>
                  <a:cubicBezTo>
                    <a:pt x="238" y="306"/>
                    <a:pt x="238" y="306"/>
                    <a:pt x="238" y="306"/>
                  </a:cubicBezTo>
                  <a:cubicBezTo>
                    <a:pt x="239" y="306"/>
                    <a:pt x="239" y="306"/>
                    <a:pt x="239" y="305"/>
                  </a:cubicBezTo>
                  <a:cubicBezTo>
                    <a:pt x="239" y="305"/>
                    <a:pt x="239" y="305"/>
                    <a:pt x="239" y="305"/>
                  </a:cubicBezTo>
                  <a:cubicBezTo>
                    <a:pt x="239" y="305"/>
                    <a:pt x="239" y="305"/>
                    <a:pt x="239" y="305"/>
                  </a:cubicBezTo>
                  <a:cubicBezTo>
                    <a:pt x="239" y="304"/>
                    <a:pt x="239" y="303"/>
                    <a:pt x="238" y="303"/>
                  </a:cubicBezTo>
                  <a:cubicBezTo>
                    <a:pt x="237" y="303"/>
                    <a:pt x="237" y="303"/>
                    <a:pt x="237" y="304"/>
                  </a:cubicBezTo>
                  <a:cubicBezTo>
                    <a:pt x="237" y="304"/>
                    <a:pt x="237" y="305"/>
                    <a:pt x="237" y="305"/>
                  </a:cubicBezTo>
                  <a:close/>
                  <a:moveTo>
                    <a:pt x="140" y="296"/>
                  </a:moveTo>
                  <a:cubicBezTo>
                    <a:pt x="140" y="297"/>
                    <a:pt x="141" y="298"/>
                    <a:pt x="141" y="297"/>
                  </a:cubicBezTo>
                  <a:cubicBezTo>
                    <a:pt x="142" y="297"/>
                    <a:pt x="142" y="296"/>
                    <a:pt x="142" y="296"/>
                  </a:cubicBezTo>
                  <a:cubicBezTo>
                    <a:pt x="142" y="296"/>
                    <a:pt x="142" y="295"/>
                    <a:pt x="142" y="295"/>
                  </a:cubicBezTo>
                  <a:cubicBezTo>
                    <a:pt x="142" y="295"/>
                    <a:pt x="142" y="295"/>
                    <a:pt x="142" y="295"/>
                  </a:cubicBezTo>
                  <a:cubicBezTo>
                    <a:pt x="143" y="294"/>
                    <a:pt x="143" y="294"/>
                    <a:pt x="143" y="293"/>
                  </a:cubicBezTo>
                  <a:cubicBezTo>
                    <a:pt x="143" y="292"/>
                    <a:pt x="142" y="292"/>
                    <a:pt x="141" y="292"/>
                  </a:cubicBezTo>
                  <a:cubicBezTo>
                    <a:pt x="141" y="293"/>
                    <a:pt x="141" y="294"/>
                    <a:pt x="141" y="294"/>
                  </a:cubicBezTo>
                  <a:cubicBezTo>
                    <a:pt x="141" y="295"/>
                    <a:pt x="141" y="295"/>
                    <a:pt x="141" y="295"/>
                  </a:cubicBezTo>
                  <a:cubicBezTo>
                    <a:pt x="141" y="296"/>
                    <a:pt x="140" y="296"/>
                    <a:pt x="140" y="296"/>
                  </a:cubicBezTo>
                  <a:close/>
                  <a:moveTo>
                    <a:pt x="410" y="142"/>
                  </a:moveTo>
                  <a:cubicBezTo>
                    <a:pt x="410" y="142"/>
                    <a:pt x="410" y="143"/>
                    <a:pt x="410" y="143"/>
                  </a:cubicBezTo>
                  <a:cubicBezTo>
                    <a:pt x="410" y="143"/>
                    <a:pt x="410" y="143"/>
                    <a:pt x="410" y="143"/>
                  </a:cubicBezTo>
                  <a:cubicBezTo>
                    <a:pt x="411" y="143"/>
                    <a:pt x="410" y="143"/>
                    <a:pt x="411" y="144"/>
                  </a:cubicBezTo>
                  <a:cubicBezTo>
                    <a:pt x="411" y="144"/>
                    <a:pt x="411" y="144"/>
                    <a:pt x="411" y="144"/>
                  </a:cubicBezTo>
                  <a:cubicBezTo>
                    <a:pt x="412" y="144"/>
                    <a:pt x="414" y="145"/>
                    <a:pt x="414" y="146"/>
                  </a:cubicBezTo>
                  <a:cubicBezTo>
                    <a:pt x="414" y="146"/>
                    <a:pt x="414" y="146"/>
                    <a:pt x="414" y="147"/>
                  </a:cubicBezTo>
                  <a:cubicBezTo>
                    <a:pt x="414" y="147"/>
                    <a:pt x="414" y="147"/>
                    <a:pt x="414" y="147"/>
                  </a:cubicBezTo>
                  <a:cubicBezTo>
                    <a:pt x="415" y="147"/>
                    <a:pt x="416" y="148"/>
                    <a:pt x="416" y="148"/>
                  </a:cubicBezTo>
                  <a:cubicBezTo>
                    <a:pt x="417" y="147"/>
                    <a:pt x="418" y="147"/>
                    <a:pt x="419" y="146"/>
                  </a:cubicBezTo>
                  <a:cubicBezTo>
                    <a:pt x="419" y="146"/>
                    <a:pt x="419" y="145"/>
                    <a:pt x="419" y="145"/>
                  </a:cubicBezTo>
                  <a:cubicBezTo>
                    <a:pt x="419" y="144"/>
                    <a:pt x="418" y="143"/>
                    <a:pt x="418" y="143"/>
                  </a:cubicBezTo>
                  <a:cubicBezTo>
                    <a:pt x="418" y="142"/>
                    <a:pt x="417" y="142"/>
                    <a:pt x="416" y="142"/>
                  </a:cubicBezTo>
                  <a:cubicBezTo>
                    <a:pt x="415" y="141"/>
                    <a:pt x="414" y="142"/>
                    <a:pt x="413" y="141"/>
                  </a:cubicBezTo>
                  <a:cubicBezTo>
                    <a:pt x="412" y="140"/>
                    <a:pt x="411" y="141"/>
                    <a:pt x="410" y="142"/>
                  </a:cubicBezTo>
                  <a:close/>
                  <a:moveTo>
                    <a:pt x="130" y="314"/>
                  </a:moveTo>
                  <a:cubicBezTo>
                    <a:pt x="130" y="315"/>
                    <a:pt x="131" y="315"/>
                    <a:pt x="132" y="316"/>
                  </a:cubicBezTo>
                  <a:cubicBezTo>
                    <a:pt x="132" y="316"/>
                    <a:pt x="132" y="316"/>
                    <a:pt x="132" y="316"/>
                  </a:cubicBezTo>
                  <a:cubicBezTo>
                    <a:pt x="132" y="316"/>
                    <a:pt x="132" y="316"/>
                    <a:pt x="132" y="316"/>
                  </a:cubicBezTo>
                  <a:cubicBezTo>
                    <a:pt x="133" y="317"/>
                    <a:pt x="132" y="317"/>
                    <a:pt x="132" y="317"/>
                  </a:cubicBezTo>
                  <a:cubicBezTo>
                    <a:pt x="132" y="317"/>
                    <a:pt x="131" y="317"/>
                    <a:pt x="131" y="318"/>
                  </a:cubicBezTo>
                  <a:cubicBezTo>
                    <a:pt x="131" y="319"/>
                    <a:pt x="133" y="319"/>
                    <a:pt x="133" y="319"/>
                  </a:cubicBezTo>
                  <a:cubicBezTo>
                    <a:pt x="134" y="320"/>
                    <a:pt x="135" y="322"/>
                    <a:pt x="136" y="321"/>
                  </a:cubicBezTo>
                  <a:cubicBezTo>
                    <a:pt x="137" y="321"/>
                    <a:pt x="137" y="321"/>
                    <a:pt x="137" y="320"/>
                  </a:cubicBezTo>
                  <a:cubicBezTo>
                    <a:pt x="137" y="320"/>
                    <a:pt x="136" y="320"/>
                    <a:pt x="136" y="319"/>
                  </a:cubicBezTo>
                  <a:cubicBezTo>
                    <a:pt x="135" y="319"/>
                    <a:pt x="135" y="318"/>
                    <a:pt x="135" y="317"/>
                  </a:cubicBezTo>
                  <a:cubicBezTo>
                    <a:pt x="135" y="316"/>
                    <a:pt x="135" y="315"/>
                    <a:pt x="134" y="315"/>
                  </a:cubicBezTo>
                  <a:cubicBezTo>
                    <a:pt x="134" y="315"/>
                    <a:pt x="134" y="315"/>
                    <a:pt x="134" y="315"/>
                  </a:cubicBezTo>
                  <a:cubicBezTo>
                    <a:pt x="133" y="315"/>
                    <a:pt x="132" y="315"/>
                    <a:pt x="131" y="314"/>
                  </a:cubicBezTo>
                  <a:cubicBezTo>
                    <a:pt x="131" y="313"/>
                    <a:pt x="130" y="313"/>
                    <a:pt x="130" y="313"/>
                  </a:cubicBezTo>
                  <a:cubicBezTo>
                    <a:pt x="130" y="313"/>
                    <a:pt x="129" y="314"/>
                    <a:pt x="130" y="314"/>
                  </a:cubicBezTo>
                  <a:close/>
                  <a:moveTo>
                    <a:pt x="132" y="308"/>
                  </a:moveTo>
                  <a:cubicBezTo>
                    <a:pt x="132" y="309"/>
                    <a:pt x="132" y="309"/>
                    <a:pt x="133" y="310"/>
                  </a:cubicBezTo>
                  <a:cubicBezTo>
                    <a:pt x="133" y="310"/>
                    <a:pt x="133" y="310"/>
                    <a:pt x="133" y="310"/>
                  </a:cubicBezTo>
                  <a:cubicBezTo>
                    <a:pt x="133" y="311"/>
                    <a:pt x="133" y="311"/>
                    <a:pt x="132" y="311"/>
                  </a:cubicBezTo>
                  <a:cubicBezTo>
                    <a:pt x="132" y="312"/>
                    <a:pt x="132" y="312"/>
                    <a:pt x="132" y="312"/>
                  </a:cubicBezTo>
                  <a:cubicBezTo>
                    <a:pt x="132" y="313"/>
                    <a:pt x="133" y="313"/>
                    <a:pt x="134" y="313"/>
                  </a:cubicBezTo>
                  <a:cubicBezTo>
                    <a:pt x="134" y="313"/>
                    <a:pt x="137" y="313"/>
                    <a:pt x="136" y="312"/>
                  </a:cubicBezTo>
                  <a:cubicBezTo>
                    <a:pt x="136" y="312"/>
                    <a:pt x="136" y="311"/>
                    <a:pt x="136" y="311"/>
                  </a:cubicBezTo>
                  <a:cubicBezTo>
                    <a:pt x="136" y="311"/>
                    <a:pt x="135" y="311"/>
                    <a:pt x="135" y="311"/>
                  </a:cubicBezTo>
                  <a:cubicBezTo>
                    <a:pt x="135" y="310"/>
                    <a:pt x="136" y="310"/>
                    <a:pt x="136" y="309"/>
                  </a:cubicBezTo>
                  <a:cubicBezTo>
                    <a:pt x="136" y="308"/>
                    <a:pt x="136" y="308"/>
                    <a:pt x="136" y="307"/>
                  </a:cubicBezTo>
                  <a:cubicBezTo>
                    <a:pt x="136" y="307"/>
                    <a:pt x="136" y="306"/>
                    <a:pt x="136" y="305"/>
                  </a:cubicBezTo>
                  <a:cubicBezTo>
                    <a:pt x="135" y="305"/>
                    <a:pt x="136" y="304"/>
                    <a:pt x="136" y="304"/>
                  </a:cubicBezTo>
                  <a:cubicBezTo>
                    <a:pt x="136" y="303"/>
                    <a:pt x="135" y="302"/>
                    <a:pt x="134" y="302"/>
                  </a:cubicBezTo>
                  <a:cubicBezTo>
                    <a:pt x="134" y="302"/>
                    <a:pt x="134" y="302"/>
                    <a:pt x="134" y="302"/>
                  </a:cubicBezTo>
                  <a:cubicBezTo>
                    <a:pt x="134" y="302"/>
                    <a:pt x="134" y="303"/>
                    <a:pt x="134" y="303"/>
                  </a:cubicBezTo>
                  <a:cubicBezTo>
                    <a:pt x="134" y="304"/>
                    <a:pt x="133" y="303"/>
                    <a:pt x="132" y="304"/>
                  </a:cubicBezTo>
                  <a:cubicBezTo>
                    <a:pt x="132" y="304"/>
                    <a:pt x="132" y="305"/>
                    <a:pt x="132" y="305"/>
                  </a:cubicBezTo>
                  <a:cubicBezTo>
                    <a:pt x="132" y="306"/>
                    <a:pt x="132" y="307"/>
                    <a:pt x="132" y="308"/>
                  </a:cubicBezTo>
                  <a:close/>
                  <a:moveTo>
                    <a:pt x="337" y="144"/>
                  </a:moveTo>
                  <a:cubicBezTo>
                    <a:pt x="337" y="144"/>
                    <a:pt x="337" y="143"/>
                    <a:pt x="337" y="143"/>
                  </a:cubicBezTo>
                  <a:cubicBezTo>
                    <a:pt x="337" y="142"/>
                    <a:pt x="338" y="142"/>
                    <a:pt x="339" y="142"/>
                  </a:cubicBezTo>
                  <a:cubicBezTo>
                    <a:pt x="340" y="141"/>
                    <a:pt x="341" y="141"/>
                    <a:pt x="342" y="140"/>
                  </a:cubicBezTo>
                  <a:cubicBezTo>
                    <a:pt x="342" y="139"/>
                    <a:pt x="342" y="139"/>
                    <a:pt x="343" y="138"/>
                  </a:cubicBezTo>
                  <a:cubicBezTo>
                    <a:pt x="343" y="138"/>
                    <a:pt x="343" y="138"/>
                    <a:pt x="344" y="138"/>
                  </a:cubicBezTo>
                  <a:cubicBezTo>
                    <a:pt x="344" y="137"/>
                    <a:pt x="345" y="137"/>
                    <a:pt x="345" y="137"/>
                  </a:cubicBezTo>
                  <a:cubicBezTo>
                    <a:pt x="346" y="137"/>
                    <a:pt x="346" y="137"/>
                    <a:pt x="347" y="137"/>
                  </a:cubicBezTo>
                  <a:cubicBezTo>
                    <a:pt x="348" y="136"/>
                    <a:pt x="349" y="136"/>
                    <a:pt x="351" y="136"/>
                  </a:cubicBezTo>
                  <a:cubicBezTo>
                    <a:pt x="353" y="136"/>
                    <a:pt x="354" y="134"/>
                    <a:pt x="356" y="134"/>
                  </a:cubicBezTo>
                  <a:cubicBezTo>
                    <a:pt x="357" y="133"/>
                    <a:pt x="358" y="133"/>
                    <a:pt x="359" y="132"/>
                  </a:cubicBezTo>
                  <a:cubicBezTo>
                    <a:pt x="359" y="132"/>
                    <a:pt x="359" y="132"/>
                    <a:pt x="359" y="132"/>
                  </a:cubicBezTo>
                  <a:cubicBezTo>
                    <a:pt x="360" y="132"/>
                    <a:pt x="361" y="131"/>
                    <a:pt x="361" y="131"/>
                  </a:cubicBezTo>
                  <a:cubicBezTo>
                    <a:pt x="362" y="131"/>
                    <a:pt x="363" y="131"/>
                    <a:pt x="364" y="131"/>
                  </a:cubicBezTo>
                  <a:cubicBezTo>
                    <a:pt x="365" y="130"/>
                    <a:pt x="366" y="130"/>
                    <a:pt x="366" y="129"/>
                  </a:cubicBezTo>
                  <a:cubicBezTo>
                    <a:pt x="366" y="129"/>
                    <a:pt x="366" y="129"/>
                    <a:pt x="367" y="128"/>
                  </a:cubicBezTo>
                  <a:cubicBezTo>
                    <a:pt x="367" y="128"/>
                    <a:pt x="367" y="128"/>
                    <a:pt x="368" y="128"/>
                  </a:cubicBezTo>
                  <a:cubicBezTo>
                    <a:pt x="369" y="128"/>
                    <a:pt x="370" y="128"/>
                    <a:pt x="371" y="127"/>
                  </a:cubicBezTo>
                  <a:cubicBezTo>
                    <a:pt x="371" y="127"/>
                    <a:pt x="372" y="126"/>
                    <a:pt x="372" y="126"/>
                  </a:cubicBezTo>
                  <a:cubicBezTo>
                    <a:pt x="372" y="126"/>
                    <a:pt x="373" y="126"/>
                    <a:pt x="373" y="126"/>
                  </a:cubicBezTo>
                  <a:cubicBezTo>
                    <a:pt x="374" y="126"/>
                    <a:pt x="374" y="125"/>
                    <a:pt x="374" y="125"/>
                  </a:cubicBezTo>
                  <a:cubicBezTo>
                    <a:pt x="375" y="123"/>
                    <a:pt x="376" y="123"/>
                    <a:pt x="377" y="122"/>
                  </a:cubicBezTo>
                  <a:cubicBezTo>
                    <a:pt x="378" y="121"/>
                    <a:pt x="379" y="121"/>
                    <a:pt x="380" y="120"/>
                  </a:cubicBezTo>
                  <a:cubicBezTo>
                    <a:pt x="380" y="120"/>
                    <a:pt x="381" y="120"/>
                    <a:pt x="381" y="120"/>
                  </a:cubicBezTo>
                  <a:cubicBezTo>
                    <a:pt x="381" y="120"/>
                    <a:pt x="382" y="119"/>
                    <a:pt x="382" y="119"/>
                  </a:cubicBezTo>
                  <a:cubicBezTo>
                    <a:pt x="382" y="119"/>
                    <a:pt x="383" y="120"/>
                    <a:pt x="383" y="119"/>
                  </a:cubicBezTo>
                  <a:cubicBezTo>
                    <a:pt x="383" y="119"/>
                    <a:pt x="383" y="118"/>
                    <a:pt x="383" y="118"/>
                  </a:cubicBezTo>
                  <a:cubicBezTo>
                    <a:pt x="384" y="117"/>
                    <a:pt x="385" y="116"/>
                    <a:pt x="387" y="115"/>
                  </a:cubicBezTo>
                  <a:cubicBezTo>
                    <a:pt x="387" y="115"/>
                    <a:pt x="388" y="116"/>
                    <a:pt x="389" y="116"/>
                  </a:cubicBezTo>
                  <a:cubicBezTo>
                    <a:pt x="390" y="115"/>
                    <a:pt x="390" y="116"/>
                    <a:pt x="391" y="116"/>
                  </a:cubicBezTo>
                  <a:cubicBezTo>
                    <a:pt x="392" y="115"/>
                    <a:pt x="392" y="115"/>
                    <a:pt x="393" y="115"/>
                  </a:cubicBezTo>
                  <a:cubicBezTo>
                    <a:pt x="393" y="115"/>
                    <a:pt x="393" y="116"/>
                    <a:pt x="394" y="116"/>
                  </a:cubicBezTo>
                  <a:cubicBezTo>
                    <a:pt x="394" y="116"/>
                    <a:pt x="395" y="115"/>
                    <a:pt x="395" y="115"/>
                  </a:cubicBezTo>
                  <a:cubicBezTo>
                    <a:pt x="397" y="115"/>
                    <a:pt x="398" y="115"/>
                    <a:pt x="399" y="116"/>
                  </a:cubicBezTo>
                  <a:cubicBezTo>
                    <a:pt x="400" y="116"/>
                    <a:pt x="401" y="117"/>
                    <a:pt x="401" y="118"/>
                  </a:cubicBezTo>
                  <a:cubicBezTo>
                    <a:pt x="401" y="119"/>
                    <a:pt x="401" y="120"/>
                    <a:pt x="401" y="120"/>
                  </a:cubicBezTo>
                  <a:cubicBezTo>
                    <a:pt x="402" y="121"/>
                    <a:pt x="402" y="121"/>
                    <a:pt x="403" y="121"/>
                  </a:cubicBezTo>
                  <a:cubicBezTo>
                    <a:pt x="403" y="120"/>
                    <a:pt x="403" y="120"/>
                    <a:pt x="404" y="120"/>
                  </a:cubicBezTo>
                  <a:cubicBezTo>
                    <a:pt x="404" y="120"/>
                    <a:pt x="404" y="120"/>
                    <a:pt x="404" y="120"/>
                  </a:cubicBezTo>
                  <a:cubicBezTo>
                    <a:pt x="404" y="121"/>
                    <a:pt x="405" y="121"/>
                    <a:pt x="406" y="121"/>
                  </a:cubicBezTo>
                  <a:cubicBezTo>
                    <a:pt x="406" y="121"/>
                    <a:pt x="406" y="121"/>
                    <a:pt x="406" y="121"/>
                  </a:cubicBezTo>
                  <a:cubicBezTo>
                    <a:pt x="406" y="120"/>
                    <a:pt x="406" y="120"/>
                    <a:pt x="406" y="119"/>
                  </a:cubicBezTo>
                  <a:cubicBezTo>
                    <a:pt x="407" y="119"/>
                    <a:pt x="406" y="118"/>
                    <a:pt x="406" y="118"/>
                  </a:cubicBezTo>
                  <a:cubicBezTo>
                    <a:pt x="406" y="117"/>
                    <a:pt x="407" y="117"/>
                    <a:pt x="407" y="116"/>
                  </a:cubicBezTo>
                  <a:cubicBezTo>
                    <a:pt x="407" y="115"/>
                    <a:pt x="408" y="115"/>
                    <a:pt x="408" y="115"/>
                  </a:cubicBezTo>
                  <a:cubicBezTo>
                    <a:pt x="409" y="114"/>
                    <a:pt x="409" y="114"/>
                    <a:pt x="410" y="114"/>
                  </a:cubicBezTo>
                  <a:cubicBezTo>
                    <a:pt x="411" y="114"/>
                    <a:pt x="411" y="114"/>
                    <a:pt x="411" y="115"/>
                  </a:cubicBezTo>
                  <a:cubicBezTo>
                    <a:pt x="411" y="116"/>
                    <a:pt x="412" y="116"/>
                    <a:pt x="412" y="117"/>
                  </a:cubicBezTo>
                  <a:cubicBezTo>
                    <a:pt x="412" y="119"/>
                    <a:pt x="412" y="120"/>
                    <a:pt x="412" y="122"/>
                  </a:cubicBezTo>
                  <a:cubicBezTo>
                    <a:pt x="413" y="122"/>
                    <a:pt x="413" y="124"/>
                    <a:pt x="413" y="124"/>
                  </a:cubicBezTo>
                  <a:cubicBezTo>
                    <a:pt x="413" y="125"/>
                    <a:pt x="412" y="126"/>
                    <a:pt x="412" y="126"/>
                  </a:cubicBezTo>
                  <a:cubicBezTo>
                    <a:pt x="411" y="127"/>
                    <a:pt x="410" y="127"/>
                    <a:pt x="409" y="127"/>
                  </a:cubicBezTo>
                  <a:cubicBezTo>
                    <a:pt x="408" y="127"/>
                    <a:pt x="408" y="127"/>
                    <a:pt x="407" y="127"/>
                  </a:cubicBezTo>
                  <a:cubicBezTo>
                    <a:pt x="406" y="128"/>
                    <a:pt x="405" y="128"/>
                    <a:pt x="405" y="128"/>
                  </a:cubicBezTo>
                  <a:cubicBezTo>
                    <a:pt x="404" y="129"/>
                    <a:pt x="404" y="129"/>
                    <a:pt x="403" y="130"/>
                  </a:cubicBezTo>
                  <a:cubicBezTo>
                    <a:pt x="403" y="130"/>
                    <a:pt x="403" y="131"/>
                    <a:pt x="403" y="132"/>
                  </a:cubicBezTo>
                  <a:cubicBezTo>
                    <a:pt x="403" y="133"/>
                    <a:pt x="404" y="133"/>
                    <a:pt x="404" y="134"/>
                  </a:cubicBezTo>
                  <a:cubicBezTo>
                    <a:pt x="405" y="134"/>
                    <a:pt x="405" y="134"/>
                    <a:pt x="405" y="135"/>
                  </a:cubicBezTo>
                  <a:cubicBezTo>
                    <a:pt x="405" y="135"/>
                    <a:pt x="406" y="136"/>
                    <a:pt x="405" y="136"/>
                  </a:cubicBezTo>
                  <a:cubicBezTo>
                    <a:pt x="405" y="137"/>
                    <a:pt x="404" y="137"/>
                    <a:pt x="403" y="137"/>
                  </a:cubicBezTo>
                  <a:cubicBezTo>
                    <a:pt x="402" y="137"/>
                    <a:pt x="402" y="135"/>
                    <a:pt x="401" y="135"/>
                  </a:cubicBezTo>
                  <a:cubicBezTo>
                    <a:pt x="401" y="135"/>
                    <a:pt x="401" y="135"/>
                    <a:pt x="401" y="135"/>
                  </a:cubicBezTo>
                  <a:cubicBezTo>
                    <a:pt x="400" y="135"/>
                    <a:pt x="401" y="137"/>
                    <a:pt x="401" y="137"/>
                  </a:cubicBezTo>
                  <a:cubicBezTo>
                    <a:pt x="401" y="138"/>
                    <a:pt x="400" y="138"/>
                    <a:pt x="400" y="139"/>
                  </a:cubicBezTo>
                  <a:cubicBezTo>
                    <a:pt x="400" y="139"/>
                    <a:pt x="399" y="139"/>
                    <a:pt x="399" y="140"/>
                  </a:cubicBezTo>
                  <a:cubicBezTo>
                    <a:pt x="398" y="140"/>
                    <a:pt x="398" y="141"/>
                    <a:pt x="398" y="141"/>
                  </a:cubicBezTo>
                  <a:cubicBezTo>
                    <a:pt x="398" y="142"/>
                    <a:pt x="398" y="142"/>
                    <a:pt x="398" y="142"/>
                  </a:cubicBezTo>
                  <a:cubicBezTo>
                    <a:pt x="398" y="142"/>
                    <a:pt x="398" y="143"/>
                    <a:pt x="398" y="144"/>
                  </a:cubicBezTo>
                  <a:cubicBezTo>
                    <a:pt x="398" y="144"/>
                    <a:pt x="398" y="144"/>
                    <a:pt x="397" y="145"/>
                  </a:cubicBezTo>
                  <a:cubicBezTo>
                    <a:pt x="397" y="145"/>
                    <a:pt x="396" y="145"/>
                    <a:pt x="396" y="145"/>
                  </a:cubicBezTo>
                  <a:cubicBezTo>
                    <a:pt x="395" y="146"/>
                    <a:pt x="394" y="145"/>
                    <a:pt x="394" y="146"/>
                  </a:cubicBezTo>
                  <a:cubicBezTo>
                    <a:pt x="393" y="147"/>
                    <a:pt x="392" y="147"/>
                    <a:pt x="391" y="147"/>
                  </a:cubicBezTo>
                  <a:cubicBezTo>
                    <a:pt x="390" y="147"/>
                    <a:pt x="390" y="147"/>
                    <a:pt x="390" y="147"/>
                  </a:cubicBezTo>
                  <a:cubicBezTo>
                    <a:pt x="390" y="147"/>
                    <a:pt x="388" y="146"/>
                    <a:pt x="388" y="147"/>
                  </a:cubicBezTo>
                  <a:cubicBezTo>
                    <a:pt x="388" y="147"/>
                    <a:pt x="388" y="147"/>
                    <a:pt x="388" y="147"/>
                  </a:cubicBezTo>
                  <a:cubicBezTo>
                    <a:pt x="388" y="148"/>
                    <a:pt x="387" y="148"/>
                    <a:pt x="387" y="149"/>
                  </a:cubicBezTo>
                  <a:cubicBezTo>
                    <a:pt x="385" y="150"/>
                    <a:pt x="386" y="152"/>
                    <a:pt x="386" y="154"/>
                  </a:cubicBezTo>
                  <a:cubicBezTo>
                    <a:pt x="386" y="154"/>
                    <a:pt x="386" y="154"/>
                    <a:pt x="386" y="154"/>
                  </a:cubicBezTo>
                  <a:cubicBezTo>
                    <a:pt x="384" y="154"/>
                    <a:pt x="384" y="154"/>
                    <a:pt x="384" y="155"/>
                  </a:cubicBezTo>
                  <a:cubicBezTo>
                    <a:pt x="384" y="155"/>
                    <a:pt x="383" y="155"/>
                    <a:pt x="383" y="155"/>
                  </a:cubicBezTo>
                  <a:cubicBezTo>
                    <a:pt x="382" y="156"/>
                    <a:pt x="382" y="156"/>
                    <a:pt x="381" y="156"/>
                  </a:cubicBezTo>
                  <a:cubicBezTo>
                    <a:pt x="381" y="156"/>
                    <a:pt x="380" y="156"/>
                    <a:pt x="380" y="156"/>
                  </a:cubicBezTo>
                  <a:cubicBezTo>
                    <a:pt x="380" y="156"/>
                    <a:pt x="379" y="156"/>
                    <a:pt x="379" y="155"/>
                  </a:cubicBezTo>
                  <a:cubicBezTo>
                    <a:pt x="379" y="155"/>
                    <a:pt x="379" y="154"/>
                    <a:pt x="380" y="154"/>
                  </a:cubicBezTo>
                  <a:cubicBezTo>
                    <a:pt x="379" y="153"/>
                    <a:pt x="379" y="153"/>
                    <a:pt x="378" y="152"/>
                  </a:cubicBezTo>
                  <a:cubicBezTo>
                    <a:pt x="378" y="151"/>
                    <a:pt x="379" y="151"/>
                    <a:pt x="379" y="150"/>
                  </a:cubicBezTo>
                  <a:cubicBezTo>
                    <a:pt x="379" y="149"/>
                    <a:pt x="379" y="148"/>
                    <a:pt x="379" y="148"/>
                  </a:cubicBezTo>
                  <a:cubicBezTo>
                    <a:pt x="380" y="147"/>
                    <a:pt x="380" y="146"/>
                    <a:pt x="380" y="146"/>
                  </a:cubicBezTo>
                  <a:cubicBezTo>
                    <a:pt x="381" y="146"/>
                    <a:pt x="381" y="145"/>
                    <a:pt x="382" y="145"/>
                  </a:cubicBezTo>
                  <a:cubicBezTo>
                    <a:pt x="382" y="145"/>
                    <a:pt x="382" y="144"/>
                    <a:pt x="382" y="144"/>
                  </a:cubicBezTo>
                  <a:cubicBezTo>
                    <a:pt x="382" y="143"/>
                    <a:pt x="382" y="142"/>
                    <a:pt x="383" y="141"/>
                  </a:cubicBezTo>
                  <a:cubicBezTo>
                    <a:pt x="383" y="141"/>
                    <a:pt x="383" y="140"/>
                    <a:pt x="384" y="140"/>
                  </a:cubicBezTo>
                  <a:cubicBezTo>
                    <a:pt x="385" y="139"/>
                    <a:pt x="385" y="139"/>
                    <a:pt x="385" y="138"/>
                  </a:cubicBezTo>
                  <a:cubicBezTo>
                    <a:pt x="386" y="137"/>
                    <a:pt x="386" y="137"/>
                    <a:pt x="386" y="137"/>
                  </a:cubicBezTo>
                  <a:cubicBezTo>
                    <a:pt x="386" y="136"/>
                    <a:pt x="386" y="134"/>
                    <a:pt x="387" y="133"/>
                  </a:cubicBezTo>
                  <a:cubicBezTo>
                    <a:pt x="387" y="132"/>
                    <a:pt x="385" y="133"/>
                    <a:pt x="385" y="133"/>
                  </a:cubicBezTo>
                  <a:cubicBezTo>
                    <a:pt x="385" y="133"/>
                    <a:pt x="385" y="133"/>
                    <a:pt x="385" y="134"/>
                  </a:cubicBezTo>
                  <a:cubicBezTo>
                    <a:pt x="384" y="134"/>
                    <a:pt x="383" y="134"/>
                    <a:pt x="383" y="134"/>
                  </a:cubicBezTo>
                  <a:cubicBezTo>
                    <a:pt x="382" y="133"/>
                    <a:pt x="382" y="133"/>
                    <a:pt x="381" y="134"/>
                  </a:cubicBezTo>
                  <a:cubicBezTo>
                    <a:pt x="381" y="134"/>
                    <a:pt x="380" y="134"/>
                    <a:pt x="380" y="134"/>
                  </a:cubicBezTo>
                  <a:cubicBezTo>
                    <a:pt x="379" y="134"/>
                    <a:pt x="379" y="134"/>
                    <a:pt x="379" y="135"/>
                  </a:cubicBezTo>
                  <a:cubicBezTo>
                    <a:pt x="379" y="136"/>
                    <a:pt x="379" y="137"/>
                    <a:pt x="379" y="137"/>
                  </a:cubicBezTo>
                  <a:cubicBezTo>
                    <a:pt x="378" y="139"/>
                    <a:pt x="377" y="141"/>
                    <a:pt x="376" y="141"/>
                  </a:cubicBezTo>
                  <a:cubicBezTo>
                    <a:pt x="375" y="141"/>
                    <a:pt x="375" y="141"/>
                    <a:pt x="375" y="141"/>
                  </a:cubicBezTo>
                  <a:cubicBezTo>
                    <a:pt x="375" y="141"/>
                    <a:pt x="374" y="138"/>
                    <a:pt x="373" y="140"/>
                  </a:cubicBezTo>
                  <a:cubicBezTo>
                    <a:pt x="373" y="140"/>
                    <a:pt x="373" y="140"/>
                    <a:pt x="373" y="141"/>
                  </a:cubicBezTo>
                  <a:cubicBezTo>
                    <a:pt x="372" y="142"/>
                    <a:pt x="373" y="143"/>
                    <a:pt x="373" y="144"/>
                  </a:cubicBezTo>
                  <a:cubicBezTo>
                    <a:pt x="373" y="145"/>
                    <a:pt x="373" y="146"/>
                    <a:pt x="373" y="146"/>
                  </a:cubicBezTo>
                  <a:cubicBezTo>
                    <a:pt x="372" y="147"/>
                    <a:pt x="372" y="148"/>
                    <a:pt x="372" y="148"/>
                  </a:cubicBezTo>
                  <a:cubicBezTo>
                    <a:pt x="371" y="149"/>
                    <a:pt x="370" y="149"/>
                    <a:pt x="370" y="150"/>
                  </a:cubicBezTo>
                  <a:cubicBezTo>
                    <a:pt x="369" y="151"/>
                    <a:pt x="370" y="151"/>
                    <a:pt x="370" y="152"/>
                  </a:cubicBezTo>
                  <a:cubicBezTo>
                    <a:pt x="369" y="152"/>
                    <a:pt x="369" y="153"/>
                    <a:pt x="369" y="153"/>
                  </a:cubicBezTo>
                  <a:cubicBezTo>
                    <a:pt x="369" y="154"/>
                    <a:pt x="368" y="154"/>
                    <a:pt x="367" y="155"/>
                  </a:cubicBezTo>
                  <a:cubicBezTo>
                    <a:pt x="367" y="155"/>
                    <a:pt x="367" y="155"/>
                    <a:pt x="367" y="154"/>
                  </a:cubicBezTo>
                  <a:cubicBezTo>
                    <a:pt x="367" y="154"/>
                    <a:pt x="366" y="153"/>
                    <a:pt x="367" y="153"/>
                  </a:cubicBezTo>
                  <a:cubicBezTo>
                    <a:pt x="367" y="151"/>
                    <a:pt x="366" y="151"/>
                    <a:pt x="366" y="150"/>
                  </a:cubicBezTo>
                  <a:cubicBezTo>
                    <a:pt x="366" y="149"/>
                    <a:pt x="367" y="148"/>
                    <a:pt x="366" y="148"/>
                  </a:cubicBezTo>
                  <a:cubicBezTo>
                    <a:pt x="366" y="147"/>
                    <a:pt x="365" y="147"/>
                    <a:pt x="365" y="147"/>
                  </a:cubicBezTo>
                  <a:cubicBezTo>
                    <a:pt x="365" y="149"/>
                    <a:pt x="365" y="150"/>
                    <a:pt x="363" y="151"/>
                  </a:cubicBezTo>
                  <a:cubicBezTo>
                    <a:pt x="362" y="152"/>
                    <a:pt x="362" y="152"/>
                    <a:pt x="362" y="153"/>
                  </a:cubicBezTo>
                  <a:cubicBezTo>
                    <a:pt x="362" y="154"/>
                    <a:pt x="362" y="155"/>
                    <a:pt x="362" y="155"/>
                  </a:cubicBezTo>
                  <a:cubicBezTo>
                    <a:pt x="361" y="156"/>
                    <a:pt x="361" y="156"/>
                    <a:pt x="360" y="156"/>
                  </a:cubicBezTo>
                  <a:cubicBezTo>
                    <a:pt x="359" y="156"/>
                    <a:pt x="359" y="157"/>
                    <a:pt x="359" y="157"/>
                  </a:cubicBezTo>
                  <a:cubicBezTo>
                    <a:pt x="358" y="158"/>
                    <a:pt x="357" y="159"/>
                    <a:pt x="356" y="159"/>
                  </a:cubicBezTo>
                  <a:cubicBezTo>
                    <a:pt x="356" y="160"/>
                    <a:pt x="355" y="159"/>
                    <a:pt x="355" y="159"/>
                  </a:cubicBezTo>
                  <a:cubicBezTo>
                    <a:pt x="355" y="159"/>
                    <a:pt x="355" y="159"/>
                    <a:pt x="355" y="159"/>
                  </a:cubicBezTo>
                  <a:cubicBezTo>
                    <a:pt x="354" y="158"/>
                    <a:pt x="352" y="161"/>
                    <a:pt x="352" y="159"/>
                  </a:cubicBezTo>
                  <a:cubicBezTo>
                    <a:pt x="351" y="158"/>
                    <a:pt x="351" y="157"/>
                    <a:pt x="352" y="156"/>
                  </a:cubicBezTo>
                  <a:cubicBezTo>
                    <a:pt x="353" y="156"/>
                    <a:pt x="353" y="154"/>
                    <a:pt x="353" y="153"/>
                  </a:cubicBezTo>
                  <a:cubicBezTo>
                    <a:pt x="353" y="153"/>
                    <a:pt x="353" y="152"/>
                    <a:pt x="353" y="152"/>
                  </a:cubicBezTo>
                  <a:cubicBezTo>
                    <a:pt x="354" y="151"/>
                    <a:pt x="355" y="150"/>
                    <a:pt x="355" y="149"/>
                  </a:cubicBezTo>
                  <a:cubicBezTo>
                    <a:pt x="355" y="147"/>
                    <a:pt x="352" y="148"/>
                    <a:pt x="351" y="149"/>
                  </a:cubicBezTo>
                  <a:cubicBezTo>
                    <a:pt x="351" y="149"/>
                    <a:pt x="349" y="150"/>
                    <a:pt x="349" y="151"/>
                  </a:cubicBezTo>
                  <a:cubicBezTo>
                    <a:pt x="349" y="152"/>
                    <a:pt x="350" y="152"/>
                    <a:pt x="349" y="153"/>
                  </a:cubicBezTo>
                  <a:cubicBezTo>
                    <a:pt x="349" y="153"/>
                    <a:pt x="349" y="154"/>
                    <a:pt x="349" y="154"/>
                  </a:cubicBezTo>
                  <a:cubicBezTo>
                    <a:pt x="349" y="155"/>
                    <a:pt x="349" y="155"/>
                    <a:pt x="349" y="155"/>
                  </a:cubicBezTo>
                  <a:cubicBezTo>
                    <a:pt x="349" y="155"/>
                    <a:pt x="349" y="155"/>
                    <a:pt x="348" y="155"/>
                  </a:cubicBezTo>
                  <a:cubicBezTo>
                    <a:pt x="348" y="155"/>
                    <a:pt x="347" y="155"/>
                    <a:pt x="347" y="154"/>
                  </a:cubicBezTo>
                  <a:cubicBezTo>
                    <a:pt x="347" y="153"/>
                    <a:pt x="346" y="153"/>
                    <a:pt x="346" y="152"/>
                  </a:cubicBezTo>
                  <a:cubicBezTo>
                    <a:pt x="346" y="151"/>
                    <a:pt x="345" y="150"/>
                    <a:pt x="344" y="149"/>
                  </a:cubicBezTo>
                  <a:cubicBezTo>
                    <a:pt x="344" y="149"/>
                    <a:pt x="343" y="149"/>
                    <a:pt x="342" y="148"/>
                  </a:cubicBezTo>
                  <a:cubicBezTo>
                    <a:pt x="341" y="147"/>
                    <a:pt x="341" y="149"/>
                    <a:pt x="341" y="150"/>
                  </a:cubicBezTo>
                  <a:cubicBezTo>
                    <a:pt x="340" y="151"/>
                    <a:pt x="338" y="151"/>
                    <a:pt x="337" y="151"/>
                  </a:cubicBezTo>
                  <a:cubicBezTo>
                    <a:pt x="337" y="150"/>
                    <a:pt x="335" y="151"/>
                    <a:pt x="335" y="150"/>
                  </a:cubicBezTo>
                  <a:cubicBezTo>
                    <a:pt x="335" y="149"/>
                    <a:pt x="337" y="149"/>
                    <a:pt x="337" y="148"/>
                  </a:cubicBezTo>
                  <a:cubicBezTo>
                    <a:pt x="338" y="148"/>
                    <a:pt x="338" y="147"/>
                    <a:pt x="338" y="146"/>
                  </a:cubicBezTo>
                  <a:cubicBezTo>
                    <a:pt x="338" y="146"/>
                    <a:pt x="338" y="146"/>
                    <a:pt x="338" y="146"/>
                  </a:cubicBezTo>
                  <a:cubicBezTo>
                    <a:pt x="338" y="146"/>
                    <a:pt x="338" y="146"/>
                    <a:pt x="339" y="146"/>
                  </a:cubicBezTo>
                  <a:cubicBezTo>
                    <a:pt x="339" y="145"/>
                    <a:pt x="339" y="144"/>
                    <a:pt x="338" y="144"/>
                  </a:cubicBezTo>
                  <a:cubicBezTo>
                    <a:pt x="338" y="144"/>
                    <a:pt x="338" y="144"/>
                    <a:pt x="338" y="144"/>
                  </a:cubicBezTo>
                  <a:cubicBezTo>
                    <a:pt x="338" y="144"/>
                    <a:pt x="337" y="144"/>
                    <a:pt x="337" y="144"/>
                  </a:cubicBezTo>
                  <a:close/>
                  <a:moveTo>
                    <a:pt x="407" y="121"/>
                  </a:moveTo>
                  <a:cubicBezTo>
                    <a:pt x="407" y="121"/>
                    <a:pt x="407" y="121"/>
                    <a:pt x="407" y="120"/>
                  </a:cubicBezTo>
                  <a:cubicBezTo>
                    <a:pt x="407" y="120"/>
                    <a:pt x="407" y="120"/>
                    <a:pt x="407" y="120"/>
                  </a:cubicBezTo>
                  <a:cubicBezTo>
                    <a:pt x="407" y="120"/>
                    <a:pt x="407" y="121"/>
                    <a:pt x="407" y="121"/>
                  </a:cubicBezTo>
                  <a:close/>
                  <a:moveTo>
                    <a:pt x="333" y="148"/>
                  </a:moveTo>
                  <a:cubicBezTo>
                    <a:pt x="333" y="148"/>
                    <a:pt x="334" y="148"/>
                    <a:pt x="334" y="148"/>
                  </a:cubicBezTo>
                  <a:cubicBezTo>
                    <a:pt x="334" y="148"/>
                    <a:pt x="334" y="149"/>
                    <a:pt x="334" y="149"/>
                  </a:cubicBezTo>
                  <a:cubicBezTo>
                    <a:pt x="335" y="149"/>
                    <a:pt x="335" y="148"/>
                    <a:pt x="335" y="148"/>
                  </a:cubicBezTo>
                  <a:cubicBezTo>
                    <a:pt x="336" y="148"/>
                    <a:pt x="337" y="148"/>
                    <a:pt x="337" y="147"/>
                  </a:cubicBezTo>
                  <a:cubicBezTo>
                    <a:pt x="337" y="146"/>
                    <a:pt x="336" y="146"/>
                    <a:pt x="335" y="146"/>
                  </a:cubicBezTo>
                  <a:cubicBezTo>
                    <a:pt x="334" y="146"/>
                    <a:pt x="333" y="147"/>
                    <a:pt x="333" y="147"/>
                  </a:cubicBezTo>
                  <a:cubicBezTo>
                    <a:pt x="333" y="148"/>
                    <a:pt x="333" y="148"/>
                    <a:pt x="333" y="148"/>
                  </a:cubicBezTo>
                  <a:cubicBezTo>
                    <a:pt x="333" y="148"/>
                    <a:pt x="333" y="148"/>
                    <a:pt x="333" y="148"/>
                  </a:cubicBezTo>
                  <a:close/>
                  <a:moveTo>
                    <a:pt x="434" y="121"/>
                  </a:moveTo>
                  <a:cubicBezTo>
                    <a:pt x="434" y="122"/>
                    <a:pt x="433" y="123"/>
                    <a:pt x="433" y="124"/>
                  </a:cubicBezTo>
                  <a:cubicBezTo>
                    <a:pt x="434" y="125"/>
                    <a:pt x="434" y="125"/>
                    <a:pt x="435" y="126"/>
                  </a:cubicBezTo>
                  <a:cubicBezTo>
                    <a:pt x="435" y="127"/>
                    <a:pt x="435" y="127"/>
                    <a:pt x="435" y="127"/>
                  </a:cubicBezTo>
                  <a:cubicBezTo>
                    <a:pt x="435" y="128"/>
                    <a:pt x="435" y="128"/>
                    <a:pt x="435" y="128"/>
                  </a:cubicBezTo>
                  <a:cubicBezTo>
                    <a:pt x="435" y="129"/>
                    <a:pt x="436" y="129"/>
                    <a:pt x="437" y="130"/>
                  </a:cubicBezTo>
                  <a:cubicBezTo>
                    <a:pt x="438" y="131"/>
                    <a:pt x="440" y="132"/>
                    <a:pt x="439" y="134"/>
                  </a:cubicBezTo>
                  <a:cubicBezTo>
                    <a:pt x="439" y="134"/>
                    <a:pt x="439" y="135"/>
                    <a:pt x="439" y="135"/>
                  </a:cubicBezTo>
                  <a:cubicBezTo>
                    <a:pt x="440" y="135"/>
                    <a:pt x="440" y="135"/>
                    <a:pt x="441" y="135"/>
                  </a:cubicBezTo>
                  <a:cubicBezTo>
                    <a:pt x="441" y="135"/>
                    <a:pt x="442" y="135"/>
                    <a:pt x="443" y="135"/>
                  </a:cubicBezTo>
                  <a:cubicBezTo>
                    <a:pt x="443" y="135"/>
                    <a:pt x="444" y="135"/>
                    <a:pt x="445" y="135"/>
                  </a:cubicBezTo>
                  <a:cubicBezTo>
                    <a:pt x="445" y="135"/>
                    <a:pt x="445" y="135"/>
                    <a:pt x="445" y="135"/>
                  </a:cubicBezTo>
                  <a:cubicBezTo>
                    <a:pt x="445" y="135"/>
                    <a:pt x="445" y="134"/>
                    <a:pt x="446" y="134"/>
                  </a:cubicBezTo>
                  <a:cubicBezTo>
                    <a:pt x="446" y="135"/>
                    <a:pt x="446" y="136"/>
                    <a:pt x="447" y="136"/>
                  </a:cubicBezTo>
                  <a:cubicBezTo>
                    <a:pt x="448" y="137"/>
                    <a:pt x="450" y="136"/>
                    <a:pt x="450" y="136"/>
                  </a:cubicBezTo>
                  <a:cubicBezTo>
                    <a:pt x="451" y="136"/>
                    <a:pt x="452" y="136"/>
                    <a:pt x="453" y="135"/>
                  </a:cubicBezTo>
                  <a:cubicBezTo>
                    <a:pt x="453" y="135"/>
                    <a:pt x="454" y="135"/>
                    <a:pt x="454" y="135"/>
                  </a:cubicBezTo>
                  <a:cubicBezTo>
                    <a:pt x="455" y="134"/>
                    <a:pt x="455" y="133"/>
                    <a:pt x="456" y="132"/>
                  </a:cubicBezTo>
                  <a:cubicBezTo>
                    <a:pt x="457" y="131"/>
                    <a:pt x="457" y="130"/>
                    <a:pt x="458" y="129"/>
                  </a:cubicBezTo>
                  <a:cubicBezTo>
                    <a:pt x="458" y="128"/>
                    <a:pt x="460" y="128"/>
                    <a:pt x="460" y="126"/>
                  </a:cubicBezTo>
                  <a:cubicBezTo>
                    <a:pt x="460" y="125"/>
                    <a:pt x="459" y="126"/>
                    <a:pt x="458" y="126"/>
                  </a:cubicBezTo>
                  <a:cubicBezTo>
                    <a:pt x="458" y="126"/>
                    <a:pt x="456" y="127"/>
                    <a:pt x="456" y="125"/>
                  </a:cubicBezTo>
                  <a:cubicBezTo>
                    <a:pt x="456" y="125"/>
                    <a:pt x="456" y="124"/>
                    <a:pt x="456" y="124"/>
                  </a:cubicBezTo>
                  <a:cubicBezTo>
                    <a:pt x="456" y="124"/>
                    <a:pt x="457" y="123"/>
                    <a:pt x="457" y="123"/>
                  </a:cubicBezTo>
                  <a:cubicBezTo>
                    <a:pt x="457" y="122"/>
                    <a:pt x="459" y="122"/>
                    <a:pt x="459" y="122"/>
                  </a:cubicBezTo>
                  <a:cubicBezTo>
                    <a:pt x="460" y="121"/>
                    <a:pt x="460" y="121"/>
                    <a:pt x="461" y="121"/>
                  </a:cubicBezTo>
                  <a:cubicBezTo>
                    <a:pt x="462" y="120"/>
                    <a:pt x="463" y="120"/>
                    <a:pt x="463" y="120"/>
                  </a:cubicBezTo>
                  <a:cubicBezTo>
                    <a:pt x="464" y="120"/>
                    <a:pt x="464" y="120"/>
                    <a:pt x="464" y="120"/>
                  </a:cubicBezTo>
                  <a:cubicBezTo>
                    <a:pt x="464" y="119"/>
                    <a:pt x="465" y="119"/>
                    <a:pt x="465" y="120"/>
                  </a:cubicBezTo>
                  <a:cubicBezTo>
                    <a:pt x="466" y="120"/>
                    <a:pt x="466" y="120"/>
                    <a:pt x="466" y="120"/>
                  </a:cubicBezTo>
                  <a:cubicBezTo>
                    <a:pt x="467" y="120"/>
                    <a:pt x="467" y="119"/>
                    <a:pt x="467" y="118"/>
                  </a:cubicBezTo>
                  <a:cubicBezTo>
                    <a:pt x="467" y="118"/>
                    <a:pt x="468" y="117"/>
                    <a:pt x="468" y="117"/>
                  </a:cubicBezTo>
                  <a:cubicBezTo>
                    <a:pt x="468" y="116"/>
                    <a:pt x="467" y="115"/>
                    <a:pt x="466" y="115"/>
                  </a:cubicBezTo>
                  <a:cubicBezTo>
                    <a:pt x="466" y="115"/>
                    <a:pt x="466" y="115"/>
                    <a:pt x="466" y="115"/>
                  </a:cubicBezTo>
                  <a:cubicBezTo>
                    <a:pt x="465" y="115"/>
                    <a:pt x="463" y="115"/>
                    <a:pt x="461" y="114"/>
                  </a:cubicBezTo>
                  <a:cubicBezTo>
                    <a:pt x="460" y="114"/>
                    <a:pt x="459" y="114"/>
                    <a:pt x="458" y="113"/>
                  </a:cubicBezTo>
                  <a:cubicBezTo>
                    <a:pt x="458" y="113"/>
                    <a:pt x="457" y="113"/>
                    <a:pt x="457" y="113"/>
                  </a:cubicBezTo>
                  <a:cubicBezTo>
                    <a:pt x="456" y="113"/>
                    <a:pt x="456" y="113"/>
                    <a:pt x="455" y="113"/>
                  </a:cubicBezTo>
                  <a:cubicBezTo>
                    <a:pt x="455" y="113"/>
                    <a:pt x="454" y="114"/>
                    <a:pt x="453" y="113"/>
                  </a:cubicBezTo>
                  <a:cubicBezTo>
                    <a:pt x="453" y="113"/>
                    <a:pt x="453" y="113"/>
                    <a:pt x="453" y="113"/>
                  </a:cubicBezTo>
                  <a:cubicBezTo>
                    <a:pt x="452" y="112"/>
                    <a:pt x="451" y="113"/>
                    <a:pt x="450" y="113"/>
                  </a:cubicBezTo>
                  <a:cubicBezTo>
                    <a:pt x="449" y="113"/>
                    <a:pt x="449" y="113"/>
                    <a:pt x="448" y="112"/>
                  </a:cubicBezTo>
                  <a:cubicBezTo>
                    <a:pt x="448" y="112"/>
                    <a:pt x="448" y="112"/>
                    <a:pt x="447" y="112"/>
                  </a:cubicBezTo>
                  <a:cubicBezTo>
                    <a:pt x="447" y="112"/>
                    <a:pt x="447" y="112"/>
                    <a:pt x="447" y="112"/>
                  </a:cubicBezTo>
                  <a:cubicBezTo>
                    <a:pt x="446" y="112"/>
                    <a:pt x="445" y="112"/>
                    <a:pt x="445" y="112"/>
                  </a:cubicBezTo>
                  <a:cubicBezTo>
                    <a:pt x="443" y="112"/>
                    <a:pt x="442" y="113"/>
                    <a:pt x="441" y="113"/>
                  </a:cubicBezTo>
                  <a:cubicBezTo>
                    <a:pt x="440" y="114"/>
                    <a:pt x="440" y="115"/>
                    <a:pt x="439" y="116"/>
                  </a:cubicBezTo>
                  <a:cubicBezTo>
                    <a:pt x="438" y="116"/>
                    <a:pt x="437" y="116"/>
                    <a:pt x="437" y="117"/>
                  </a:cubicBezTo>
                  <a:cubicBezTo>
                    <a:pt x="436" y="117"/>
                    <a:pt x="436" y="117"/>
                    <a:pt x="436" y="118"/>
                  </a:cubicBezTo>
                  <a:cubicBezTo>
                    <a:pt x="436" y="118"/>
                    <a:pt x="436" y="118"/>
                    <a:pt x="436" y="119"/>
                  </a:cubicBezTo>
                  <a:cubicBezTo>
                    <a:pt x="435" y="119"/>
                    <a:pt x="435" y="120"/>
                    <a:pt x="434" y="121"/>
                  </a:cubicBezTo>
                  <a:close/>
                  <a:moveTo>
                    <a:pt x="429" y="115"/>
                  </a:moveTo>
                  <a:cubicBezTo>
                    <a:pt x="429" y="115"/>
                    <a:pt x="429" y="116"/>
                    <a:pt x="429" y="117"/>
                  </a:cubicBezTo>
                  <a:cubicBezTo>
                    <a:pt x="429" y="117"/>
                    <a:pt x="430" y="117"/>
                    <a:pt x="430" y="117"/>
                  </a:cubicBezTo>
                  <a:cubicBezTo>
                    <a:pt x="431" y="117"/>
                    <a:pt x="431" y="117"/>
                    <a:pt x="431" y="117"/>
                  </a:cubicBezTo>
                  <a:cubicBezTo>
                    <a:pt x="431" y="117"/>
                    <a:pt x="432" y="117"/>
                    <a:pt x="432" y="117"/>
                  </a:cubicBezTo>
                  <a:cubicBezTo>
                    <a:pt x="433" y="117"/>
                    <a:pt x="433" y="116"/>
                    <a:pt x="434" y="115"/>
                  </a:cubicBezTo>
                  <a:cubicBezTo>
                    <a:pt x="434" y="115"/>
                    <a:pt x="435" y="115"/>
                    <a:pt x="435" y="115"/>
                  </a:cubicBezTo>
                  <a:cubicBezTo>
                    <a:pt x="435" y="114"/>
                    <a:pt x="435" y="114"/>
                    <a:pt x="435" y="113"/>
                  </a:cubicBezTo>
                  <a:cubicBezTo>
                    <a:pt x="435" y="113"/>
                    <a:pt x="435" y="112"/>
                    <a:pt x="435" y="111"/>
                  </a:cubicBezTo>
                  <a:cubicBezTo>
                    <a:pt x="435" y="110"/>
                    <a:pt x="435" y="109"/>
                    <a:pt x="436" y="108"/>
                  </a:cubicBezTo>
                  <a:cubicBezTo>
                    <a:pt x="436" y="108"/>
                    <a:pt x="436" y="107"/>
                    <a:pt x="436" y="107"/>
                  </a:cubicBezTo>
                  <a:cubicBezTo>
                    <a:pt x="436" y="107"/>
                    <a:pt x="435" y="106"/>
                    <a:pt x="435" y="106"/>
                  </a:cubicBezTo>
                  <a:cubicBezTo>
                    <a:pt x="434" y="106"/>
                    <a:pt x="434" y="107"/>
                    <a:pt x="434" y="107"/>
                  </a:cubicBezTo>
                  <a:cubicBezTo>
                    <a:pt x="433" y="107"/>
                    <a:pt x="433" y="106"/>
                    <a:pt x="432" y="106"/>
                  </a:cubicBezTo>
                  <a:cubicBezTo>
                    <a:pt x="431" y="106"/>
                    <a:pt x="431" y="107"/>
                    <a:pt x="430" y="107"/>
                  </a:cubicBezTo>
                  <a:cubicBezTo>
                    <a:pt x="429" y="107"/>
                    <a:pt x="429" y="107"/>
                    <a:pt x="429" y="107"/>
                  </a:cubicBezTo>
                  <a:cubicBezTo>
                    <a:pt x="429" y="108"/>
                    <a:pt x="428" y="108"/>
                    <a:pt x="428" y="109"/>
                  </a:cubicBezTo>
                  <a:cubicBezTo>
                    <a:pt x="427" y="110"/>
                    <a:pt x="428" y="111"/>
                    <a:pt x="428" y="112"/>
                  </a:cubicBezTo>
                  <a:cubicBezTo>
                    <a:pt x="428" y="113"/>
                    <a:pt x="429" y="113"/>
                    <a:pt x="429" y="115"/>
                  </a:cubicBezTo>
                  <a:close/>
                  <a:moveTo>
                    <a:pt x="426" y="134"/>
                  </a:moveTo>
                  <a:cubicBezTo>
                    <a:pt x="426" y="133"/>
                    <a:pt x="425" y="132"/>
                    <a:pt x="424" y="133"/>
                  </a:cubicBezTo>
                  <a:cubicBezTo>
                    <a:pt x="424" y="133"/>
                    <a:pt x="423" y="133"/>
                    <a:pt x="423" y="134"/>
                  </a:cubicBezTo>
                  <a:cubicBezTo>
                    <a:pt x="423" y="134"/>
                    <a:pt x="422" y="134"/>
                    <a:pt x="422" y="134"/>
                  </a:cubicBezTo>
                  <a:cubicBezTo>
                    <a:pt x="422" y="134"/>
                    <a:pt x="422" y="134"/>
                    <a:pt x="422" y="134"/>
                  </a:cubicBezTo>
                  <a:cubicBezTo>
                    <a:pt x="422" y="134"/>
                    <a:pt x="422" y="134"/>
                    <a:pt x="422" y="134"/>
                  </a:cubicBezTo>
                  <a:cubicBezTo>
                    <a:pt x="422" y="134"/>
                    <a:pt x="422" y="135"/>
                    <a:pt x="423" y="135"/>
                  </a:cubicBezTo>
                  <a:cubicBezTo>
                    <a:pt x="423" y="136"/>
                    <a:pt x="426" y="135"/>
                    <a:pt x="426" y="134"/>
                  </a:cubicBezTo>
                  <a:close/>
                  <a:moveTo>
                    <a:pt x="418" y="191"/>
                  </a:moveTo>
                  <a:cubicBezTo>
                    <a:pt x="418" y="191"/>
                    <a:pt x="417" y="190"/>
                    <a:pt x="416" y="190"/>
                  </a:cubicBezTo>
                  <a:cubicBezTo>
                    <a:pt x="416" y="190"/>
                    <a:pt x="416" y="188"/>
                    <a:pt x="416" y="187"/>
                  </a:cubicBezTo>
                  <a:cubicBezTo>
                    <a:pt x="416" y="186"/>
                    <a:pt x="416" y="186"/>
                    <a:pt x="417" y="185"/>
                  </a:cubicBezTo>
                  <a:cubicBezTo>
                    <a:pt x="417" y="184"/>
                    <a:pt x="417" y="183"/>
                    <a:pt x="417" y="183"/>
                  </a:cubicBezTo>
                  <a:cubicBezTo>
                    <a:pt x="417" y="182"/>
                    <a:pt x="418" y="182"/>
                    <a:pt x="418" y="181"/>
                  </a:cubicBezTo>
                  <a:cubicBezTo>
                    <a:pt x="417" y="180"/>
                    <a:pt x="415" y="180"/>
                    <a:pt x="415" y="180"/>
                  </a:cubicBezTo>
                  <a:cubicBezTo>
                    <a:pt x="414" y="180"/>
                    <a:pt x="414" y="180"/>
                    <a:pt x="414" y="180"/>
                  </a:cubicBezTo>
                  <a:cubicBezTo>
                    <a:pt x="413" y="180"/>
                    <a:pt x="413" y="180"/>
                    <a:pt x="413" y="178"/>
                  </a:cubicBezTo>
                  <a:cubicBezTo>
                    <a:pt x="413" y="178"/>
                    <a:pt x="413" y="178"/>
                    <a:pt x="413" y="178"/>
                  </a:cubicBezTo>
                  <a:cubicBezTo>
                    <a:pt x="414" y="177"/>
                    <a:pt x="415" y="178"/>
                    <a:pt x="416" y="178"/>
                  </a:cubicBezTo>
                  <a:cubicBezTo>
                    <a:pt x="417" y="178"/>
                    <a:pt x="417" y="177"/>
                    <a:pt x="417" y="176"/>
                  </a:cubicBezTo>
                  <a:cubicBezTo>
                    <a:pt x="418" y="176"/>
                    <a:pt x="418" y="174"/>
                    <a:pt x="417" y="173"/>
                  </a:cubicBezTo>
                  <a:cubicBezTo>
                    <a:pt x="417" y="173"/>
                    <a:pt x="416" y="172"/>
                    <a:pt x="416" y="172"/>
                  </a:cubicBezTo>
                  <a:cubicBezTo>
                    <a:pt x="415" y="171"/>
                    <a:pt x="413" y="170"/>
                    <a:pt x="415" y="168"/>
                  </a:cubicBezTo>
                  <a:cubicBezTo>
                    <a:pt x="416" y="168"/>
                    <a:pt x="416" y="167"/>
                    <a:pt x="415" y="166"/>
                  </a:cubicBezTo>
                  <a:cubicBezTo>
                    <a:pt x="414" y="165"/>
                    <a:pt x="414" y="164"/>
                    <a:pt x="413" y="164"/>
                  </a:cubicBezTo>
                  <a:cubicBezTo>
                    <a:pt x="412" y="163"/>
                    <a:pt x="411" y="163"/>
                    <a:pt x="411" y="163"/>
                  </a:cubicBezTo>
                  <a:cubicBezTo>
                    <a:pt x="410" y="163"/>
                    <a:pt x="409" y="163"/>
                    <a:pt x="408" y="163"/>
                  </a:cubicBezTo>
                  <a:cubicBezTo>
                    <a:pt x="407" y="163"/>
                    <a:pt x="405" y="163"/>
                    <a:pt x="405" y="162"/>
                  </a:cubicBezTo>
                  <a:cubicBezTo>
                    <a:pt x="405" y="162"/>
                    <a:pt x="405" y="160"/>
                    <a:pt x="405" y="160"/>
                  </a:cubicBezTo>
                  <a:cubicBezTo>
                    <a:pt x="406" y="158"/>
                    <a:pt x="407" y="159"/>
                    <a:pt x="407" y="157"/>
                  </a:cubicBezTo>
                  <a:cubicBezTo>
                    <a:pt x="407" y="157"/>
                    <a:pt x="407" y="157"/>
                    <a:pt x="407" y="156"/>
                  </a:cubicBezTo>
                  <a:cubicBezTo>
                    <a:pt x="406" y="156"/>
                    <a:pt x="406" y="156"/>
                    <a:pt x="406" y="156"/>
                  </a:cubicBezTo>
                  <a:cubicBezTo>
                    <a:pt x="405" y="156"/>
                    <a:pt x="405" y="155"/>
                    <a:pt x="405" y="155"/>
                  </a:cubicBezTo>
                  <a:cubicBezTo>
                    <a:pt x="404" y="154"/>
                    <a:pt x="402" y="154"/>
                    <a:pt x="401" y="154"/>
                  </a:cubicBezTo>
                  <a:cubicBezTo>
                    <a:pt x="401" y="153"/>
                    <a:pt x="400" y="154"/>
                    <a:pt x="399" y="154"/>
                  </a:cubicBezTo>
                  <a:cubicBezTo>
                    <a:pt x="398" y="154"/>
                    <a:pt x="398" y="154"/>
                    <a:pt x="397" y="154"/>
                  </a:cubicBezTo>
                  <a:cubicBezTo>
                    <a:pt x="396" y="155"/>
                    <a:pt x="395" y="154"/>
                    <a:pt x="394" y="154"/>
                  </a:cubicBezTo>
                  <a:cubicBezTo>
                    <a:pt x="393" y="155"/>
                    <a:pt x="393" y="155"/>
                    <a:pt x="393" y="155"/>
                  </a:cubicBezTo>
                  <a:cubicBezTo>
                    <a:pt x="393" y="156"/>
                    <a:pt x="392" y="156"/>
                    <a:pt x="393" y="156"/>
                  </a:cubicBezTo>
                  <a:cubicBezTo>
                    <a:pt x="393" y="157"/>
                    <a:pt x="394" y="157"/>
                    <a:pt x="394" y="158"/>
                  </a:cubicBezTo>
                  <a:cubicBezTo>
                    <a:pt x="395" y="158"/>
                    <a:pt x="396" y="158"/>
                    <a:pt x="397" y="159"/>
                  </a:cubicBezTo>
                  <a:cubicBezTo>
                    <a:pt x="397" y="161"/>
                    <a:pt x="396" y="161"/>
                    <a:pt x="395" y="161"/>
                  </a:cubicBezTo>
                  <a:cubicBezTo>
                    <a:pt x="394" y="160"/>
                    <a:pt x="394" y="160"/>
                    <a:pt x="393" y="160"/>
                  </a:cubicBezTo>
                  <a:cubicBezTo>
                    <a:pt x="391" y="159"/>
                    <a:pt x="389" y="158"/>
                    <a:pt x="388" y="159"/>
                  </a:cubicBezTo>
                  <a:cubicBezTo>
                    <a:pt x="387" y="160"/>
                    <a:pt x="386" y="161"/>
                    <a:pt x="385" y="161"/>
                  </a:cubicBezTo>
                  <a:cubicBezTo>
                    <a:pt x="384" y="161"/>
                    <a:pt x="384" y="161"/>
                    <a:pt x="384" y="162"/>
                  </a:cubicBezTo>
                  <a:cubicBezTo>
                    <a:pt x="383" y="162"/>
                    <a:pt x="383" y="163"/>
                    <a:pt x="383" y="163"/>
                  </a:cubicBezTo>
                  <a:cubicBezTo>
                    <a:pt x="382" y="164"/>
                    <a:pt x="380" y="165"/>
                    <a:pt x="382" y="166"/>
                  </a:cubicBezTo>
                  <a:cubicBezTo>
                    <a:pt x="382" y="167"/>
                    <a:pt x="384" y="166"/>
                    <a:pt x="384" y="167"/>
                  </a:cubicBezTo>
                  <a:cubicBezTo>
                    <a:pt x="385" y="167"/>
                    <a:pt x="386" y="167"/>
                    <a:pt x="387" y="167"/>
                  </a:cubicBezTo>
                  <a:cubicBezTo>
                    <a:pt x="388" y="167"/>
                    <a:pt x="389" y="167"/>
                    <a:pt x="391" y="168"/>
                  </a:cubicBezTo>
                  <a:cubicBezTo>
                    <a:pt x="391" y="168"/>
                    <a:pt x="391" y="168"/>
                    <a:pt x="392" y="168"/>
                  </a:cubicBezTo>
                  <a:cubicBezTo>
                    <a:pt x="392" y="168"/>
                    <a:pt x="392" y="168"/>
                    <a:pt x="392" y="168"/>
                  </a:cubicBezTo>
                  <a:cubicBezTo>
                    <a:pt x="392" y="169"/>
                    <a:pt x="392" y="169"/>
                    <a:pt x="393" y="170"/>
                  </a:cubicBezTo>
                  <a:cubicBezTo>
                    <a:pt x="392" y="170"/>
                    <a:pt x="392" y="170"/>
                    <a:pt x="392" y="170"/>
                  </a:cubicBezTo>
                  <a:cubicBezTo>
                    <a:pt x="392" y="170"/>
                    <a:pt x="392" y="170"/>
                    <a:pt x="392" y="170"/>
                  </a:cubicBezTo>
                  <a:cubicBezTo>
                    <a:pt x="391" y="170"/>
                    <a:pt x="391" y="170"/>
                    <a:pt x="390" y="170"/>
                  </a:cubicBezTo>
                  <a:cubicBezTo>
                    <a:pt x="388" y="169"/>
                    <a:pt x="386" y="169"/>
                    <a:pt x="384" y="169"/>
                  </a:cubicBezTo>
                  <a:cubicBezTo>
                    <a:pt x="384" y="169"/>
                    <a:pt x="383" y="170"/>
                    <a:pt x="382" y="170"/>
                  </a:cubicBezTo>
                  <a:cubicBezTo>
                    <a:pt x="381" y="170"/>
                    <a:pt x="381" y="169"/>
                    <a:pt x="380" y="169"/>
                  </a:cubicBezTo>
                  <a:cubicBezTo>
                    <a:pt x="379" y="169"/>
                    <a:pt x="378" y="170"/>
                    <a:pt x="377" y="171"/>
                  </a:cubicBezTo>
                  <a:cubicBezTo>
                    <a:pt x="376" y="172"/>
                    <a:pt x="374" y="173"/>
                    <a:pt x="373" y="174"/>
                  </a:cubicBezTo>
                  <a:cubicBezTo>
                    <a:pt x="372" y="174"/>
                    <a:pt x="372" y="175"/>
                    <a:pt x="373" y="176"/>
                  </a:cubicBezTo>
                  <a:cubicBezTo>
                    <a:pt x="374" y="176"/>
                    <a:pt x="376" y="177"/>
                    <a:pt x="377" y="177"/>
                  </a:cubicBezTo>
                  <a:cubicBezTo>
                    <a:pt x="378" y="177"/>
                    <a:pt x="379" y="177"/>
                    <a:pt x="379" y="177"/>
                  </a:cubicBezTo>
                  <a:cubicBezTo>
                    <a:pt x="380" y="177"/>
                    <a:pt x="381" y="177"/>
                    <a:pt x="383" y="177"/>
                  </a:cubicBezTo>
                  <a:cubicBezTo>
                    <a:pt x="384" y="177"/>
                    <a:pt x="384" y="178"/>
                    <a:pt x="385" y="178"/>
                  </a:cubicBezTo>
                  <a:cubicBezTo>
                    <a:pt x="387" y="179"/>
                    <a:pt x="384" y="180"/>
                    <a:pt x="384" y="181"/>
                  </a:cubicBezTo>
                  <a:cubicBezTo>
                    <a:pt x="382" y="181"/>
                    <a:pt x="380" y="181"/>
                    <a:pt x="379" y="182"/>
                  </a:cubicBezTo>
                  <a:cubicBezTo>
                    <a:pt x="378" y="183"/>
                    <a:pt x="377" y="182"/>
                    <a:pt x="376" y="182"/>
                  </a:cubicBezTo>
                  <a:cubicBezTo>
                    <a:pt x="375" y="182"/>
                    <a:pt x="374" y="181"/>
                    <a:pt x="374" y="181"/>
                  </a:cubicBezTo>
                  <a:cubicBezTo>
                    <a:pt x="372" y="181"/>
                    <a:pt x="370" y="181"/>
                    <a:pt x="369" y="181"/>
                  </a:cubicBezTo>
                  <a:cubicBezTo>
                    <a:pt x="368" y="181"/>
                    <a:pt x="367" y="182"/>
                    <a:pt x="366" y="182"/>
                  </a:cubicBezTo>
                  <a:cubicBezTo>
                    <a:pt x="366" y="182"/>
                    <a:pt x="365" y="182"/>
                    <a:pt x="365" y="183"/>
                  </a:cubicBezTo>
                  <a:cubicBezTo>
                    <a:pt x="365" y="183"/>
                    <a:pt x="364" y="184"/>
                    <a:pt x="364" y="184"/>
                  </a:cubicBezTo>
                  <a:cubicBezTo>
                    <a:pt x="365" y="185"/>
                    <a:pt x="366" y="186"/>
                    <a:pt x="364" y="186"/>
                  </a:cubicBezTo>
                  <a:cubicBezTo>
                    <a:pt x="363" y="187"/>
                    <a:pt x="362" y="187"/>
                    <a:pt x="363" y="188"/>
                  </a:cubicBezTo>
                  <a:cubicBezTo>
                    <a:pt x="363" y="188"/>
                    <a:pt x="364" y="189"/>
                    <a:pt x="364" y="189"/>
                  </a:cubicBezTo>
                  <a:cubicBezTo>
                    <a:pt x="364" y="189"/>
                    <a:pt x="365" y="190"/>
                    <a:pt x="365" y="190"/>
                  </a:cubicBezTo>
                  <a:cubicBezTo>
                    <a:pt x="366" y="190"/>
                    <a:pt x="367" y="191"/>
                    <a:pt x="368" y="192"/>
                  </a:cubicBezTo>
                  <a:cubicBezTo>
                    <a:pt x="368" y="192"/>
                    <a:pt x="368" y="192"/>
                    <a:pt x="368" y="192"/>
                  </a:cubicBezTo>
                  <a:cubicBezTo>
                    <a:pt x="369" y="193"/>
                    <a:pt x="370" y="193"/>
                    <a:pt x="370" y="192"/>
                  </a:cubicBezTo>
                  <a:cubicBezTo>
                    <a:pt x="370" y="192"/>
                    <a:pt x="370" y="192"/>
                    <a:pt x="370" y="191"/>
                  </a:cubicBezTo>
                  <a:cubicBezTo>
                    <a:pt x="370" y="191"/>
                    <a:pt x="371" y="191"/>
                    <a:pt x="371" y="192"/>
                  </a:cubicBezTo>
                  <a:cubicBezTo>
                    <a:pt x="371" y="192"/>
                    <a:pt x="371" y="193"/>
                    <a:pt x="371" y="193"/>
                  </a:cubicBezTo>
                  <a:cubicBezTo>
                    <a:pt x="371" y="193"/>
                    <a:pt x="371" y="194"/>
                    <a:pt x="372" y="194"/>
                  </a:cubicBezTo>
                  <a:cubicBezTo>
                    <a:pt x="372" y="195"/>
                    <a:pt x="373" y="195"/>
                    <a:pt x="373" y="195"/>
                  </a:cubicBezTo>
                  <a:cubicBezTo>
                    <a:pt x="374" y="195"/>
                    <a:pt x="374" y="196"/>
                    <a:pt x="374" y="197"/>
                  </a:cubicBezTo>
                  <a:cubicBezTo>
                    <a:pt x="375" y="197"/>
                    <a:pt x="375" y="197"/>
                    <a:pt x="376" y="197"/>
                  </a:cubicBezTo>
                  <a:cubicBezTo>
                    <a:pt x="377" y="197"/>
                    <a:pt x="377" y="196"/>
                    <a:pt x="377" y="195"/>
                  </a:cubicBezTo>
                  <a:cubicBezTo>
                    <a:pt x="376" y="194"/>
                    <a:pt x="378" y="195"/>
                    <a:pt x="378" y="195"/>
                  </a:cubicBezTo>
                  <a:cubicBezTo>
                    <a:pt x="379" y="195"/>
                    <a:pt x="379" y="195"/>
                    <a:pt x="380" y="195"/>
                  </a:cubicBezTo>
                  <a:cubicBezTo>
                    <a:pt x="379" y="196"/>
                    <a:pt x="379" y="197"/>
                    <a:pt x="379" y="198"/>
                  </a:cubicBezTo>
                  <a:cubicBezTo>
                    <a:pt x="379" y="198"/>
                    <a:pt x="379" y="199"/>
                    <a:pt x="380" y="199"/>
                  </a:cubicBezTo>
                  <a:cubicBezTo>
                    <a:pt x="380" y="200"/>
                    <a:pt x="382" y="200"/>
                    <a:pt x="383" y="199"/>
                  </a:cubicBezTo>
                  <a:cubicBezTo>
                    <a:pt x="383" y="199"/>
                    <a:pt x="383" y="199"/>
                    <a:pt x="383" y="198"/>
                  </a:cubicBezTo>
                  <a:cubicBezTo>
                    <a:pt x="384" y="197"/>
                    <a:pt x="385" y="197"/>
                    <a:pt x="385" y="196"/>
                  </a:cubicBezTo>
                  <a:cubicBezTo>
                    <a:pt x="386" y="196"/>
                    <a:pt x="386" y="195"/>
                    <a:pt x="386" y="194"/>
                  </a:cubicBezTo>
                  <a:cubicBezTo>
                    <a:pt x="386" y="192"/>
                    <a:pt x="388" y="194"/>
                    <a:pt x="389" y="194"/>
                  </a:cubicBezTo>
                  <a:cubicBezTo>
                    <a:pt x="390" y="195"/>
                    <a:pt x="390" y="193"/>
                    <a:pt x="390" y="193"/>
                  </a:cubicBezTo>
                  <a:cubicBezTo>
                    <a:pt x="391" y="193"/>
                    <a:pt x="392" y="193"/>
                    <a:pt x="392" y="193"/>
                  </a:cubicBezTo>
                  <a:cubicBezTo>
                    <a:pt x="393" y="192"/>
                    <a:pt x="394" y="192"/>
                    <a:pt x="395" y="193"/>
                  </a:cubicBezTo>
                  <a:cubicBezTo>
                    <a:pt x="395" y="194"/>
                    <a:pt x="393" y="194"/>
                    <a:pt x="393" y="194"/>
                  </a:cubicBezTo>
                  <a:cubicBezTo>
                    <a:pt x="392" y="195"/>
                    <a:pt x="391" y="196"/>
                    <a:pt x="390" y="196"/>
                  </a:cubicBezTo>
                  <a:cubicBezTo>
                    <a:pt x="390" y="197"/>
                    <a:pt x="390" y="198"/>
                    <a:pt x="390" y="198"/>
                  </a:cubicBezTo>
                  <a:cubicBezTo>
                    <a:pt x="391" y="199"/>
                    <a:pt x="391" y="199"/>
                    <a:pt x="392" y="199"/>
                  </a:cubicBezTo>
                  <a:cubicBezTo>
                    <a:pt x="392" y="198"/>
                    <a:pt x="393" y="199"/>
                    <a:pt x="394" y="199"/>
                  </a:cubicBezTo>
                  <a:cubicBezTo>
                    <a:pt x="395" y="199"/>
                    <a:pt x="395" y="199"/>
                    <a:pt x="396" y="199"/>
                  </a:cubicBezTo>
                  <a:cubicBezTo>
                    <a:pt x="396" y="199"/>
                    <a:pt x="397" y="199"/>
                    <a:pt x="398" y="198"/>
                  </a:cubicBezTo>
                  <a:cubicBezTo>
                    <a:pt x="399" y="198"/>
                    <a:pt x="399" y="198"/>
                    <a:pt x="399" y="198"/>
                  </a:cubicBezTo>
                  <a:cubicBezTo>
                    <a:pt x="400" y="197"/>
                    <a:pt x="399" y="197"/>
                    <a:pt x="400" y="197"/>
                  </a:cubicBezTo>
                  <a:cubicBezTo>
                    <a:pt x="401" y="197"/>
                    <a:pt x="402" y="197"/>
                    <a:pt x="402" y="198"/>
                  </a:cubicBezTo>
                  <a:cubicBezTo>
                    <a:pt x="402" y="199"/>
                    <a:pt x="402" y="199"/>
                    <a:pt x="403" y="199"/>
                  </a:cubicBezTo>
                  <a:cubicBezTo>
                    <a:pt x="403" y="199"/>
                    <a:pt x="404" y="199"/>
                    <a:pt x="405" y="199"/>
                  </a:cubicBezTo>
                  <a:cubicBezTo>
                    <a:pt x="406" y="199"/>
                    <a:pt x="406" y="199"/>
                    <a:pt x="407" y="199"/>
                  </a:cubicBezTo>
                  <a:cubicBezTo>
                    <a:pt x="408" y="198"/>
                    <a:pt x="409" y="199"/>
                    <a:pt x="409" y="199"/>
                  </a:cubicBezTo>
                  <a:cubicBezTo>
                    <a:pt x="410" y="199"/>
                    <a:pt x="411" y="199"/>
                    <a:pt x="411" y="199"/>
                  </a:cubicBezTo>
                  <a:cubicBezTo>
                    <a:pt x="412" y="199"/>
                    <a:pt x="412" y="198"/>
                    <a:pt x="413" y="198"/>
                  </a:cubicBezTo>
                  <a:cubicBezTo>
                    <a:pt x="413" y="198"/>
                    <a:pt x="413" y="198"/>
                    <a:pt x="414" y="198"/>
                  </a:cubicBezTo>
                  <a:cubicBezTo>
                    <a:pt x="414" y="198"/>
                    <a:pt x="414" y="198"/>
                    <a:pt x="414" y="198"/>
                  </a:cubicBezTo>
                  <a:cubicBezTo>
                    <a:pt x="414" y="199"/>
                    <a:pt x="413" y="199"/>
                    <a:pt x="413" y="200"/>
                  </a:cubicBezTo>
                  <a:cubicBezTo>
                    <a:pt x="412" y="201"/>
                    <a:pt x="410" y="202"/>
                    <a:pt x="409" y="202"/>
                  </a:cubicBezTo>
                  <a:cubicBezTo>
                    <a:pt x="408" y="202"/>
                    <a:pt x="406" y="202"/>
                    <a:pt x="405" y="204"/>
                  </a:cubicBezTo>
                  <a:cubicBezTo>
                    <a:pt x="405" y="204"/>
                    <a:pt x="404" y="203"/>
                    <a:pt x="403" y="203"/>
                  </a:cubicBezTo>
                  <a:cubicBezTo>
                    <a:pt x="402" y="202"/>
                    <a:pt x="401" y="203"/>
                    <a:pt x="401" y="202"/>
                  </a:cubicBezTo>
                  <a:cubicBezTo>
                    <a:pt x="400" y="202"/>
                    <a:pt x="399" y="202"/>
                    <a:pt x="398" y="202"/>
                  </a:cubicBezTo>
                  <a:cubicBezTo>
                    <a:pt x="398" y="202"/>
                    <a:pt x="397" y="202"/>
                    <a:pt x="397" y="202"/>
                  </a:cubicBezTo>
                  <a:cubicBezTo>
                    <a:pt x="397" y="202"/>
                    <a:pt x="397" y="202"/>
                    <a:pt x="396" y="202"/>
                  </a:cubicBezTo>
                  <a:cubicBezTo>
                    <a:pt x="396" y="202"/>
                    <a:pt x="396" y="202"/>
                    <a:pt x="396" y="202"/>
                  </a:cubicBezTo>
                  <a:cubicBezTo>
                    <a:pt x="396" y="202"/>
                    <a:pt x="395" y="202"/>
                    <a:pt x="395" y="202"/>
                  </a:cubicBezTo>
                  <a:cubicBezTo>
                    <a:pt x="394" y="202"/>
                    <a:pt x="393" y="203"/>
                    <a:pt x="392" y="203"/>
                  </a:cubicBezTo>
                  <a:cubicBezTo>
                    <a:pt x="391" y="204"/>
                    <a:pt x="388" y="204"/>
                    <a:pt x="386" y="204"/>
                  </a:cubicBezTo>
                  <a:cubicBezTo>
                    <a:pt x="386" y="204"/>
                    <a:pt x="386" y="204"/>
                    <a:pt x="386" y="204"/>
                  </a:cubicBezTo>
                  <a:cubicBezTo>
                    <a:pt x="385" y="205"/>
                    <a:pt x="384" y="205"/>
                    <a:pt x="383" y="205"/>
                  </a:cubicBezTo>
                  <a:cubicBezTo>
                    <a:pt x="383" y="205"/>
                    <a:pt x="382" y="204"/>
                    <a:pt x="381" y="204"/>
                  </a:cubicBezTo>
                  <a:cubicBezTo>
                    <a:pt x="380" y="204"/>
                    <a:pt x="380" y="205"/>
                    <a:pt x="380" y="206"/>
                  </a:cubicBezTo>
                  <a:cubicBezTo>
                    <a:pt x="380" y="207"/>
                    <a:pt x="380" y="208"/>
                    <a:pt x="380" y="209"/>
                  </a:cubicBezTo>
                  <a:cubicBezTo>
                    <a:pt x="380" y="209"/>
                    <a:pt x="379" y="210"/>
                    <a:pt x="379" y="211"/>
                  </a:cubicBezTo>
                  <a:cubicBezTo>
                    <a:pt x="379" y="212"/>
                    <a:pt x="381" y="213"/>
                    <a:pt x="382" y="213"/>
                  </a:cubicBezTo>
                  <a:cubicBezTo>
                    <a:pt x="383" y="213"/>
                    <a:pt x="384" y="214"/>
                    <a:pt x="384" y="215"/>
                  </a:cubicBezTo>
                  <a:cubicBezTo>
                    <a:pt x="385" y="215"/>
                    <a:pt x="385" y="215"/>
                    <a:pt x="385" y="215"/>
                  </a:cubicBezTo>
                  <a:cubicBezTo>
                    <a:pt x="386" y="215"/>
                    <a:pt x="386" y="216"/>
                    <a:pt x="386" y="216"/>
                  </a:cubicBezTo>
                  <a:cubicBezTo>
                    <a:pt x="387" y="216"/>
                    <a:pt x="388" y="216"/>
                    <a:pt x="389" y="217"/>
                  </a:cubicBezTo>
                  <a:cubicBezTo>
                    <a:pt x="389" y="217"/>
                    <a:pt x="389" y="217"/>
                    <a:pt x="390" y="217"/>
                  </a:cubicBezTo>
                  <a:cubicBezTo>
                    <a:pt x="390" y="217"/>
                    <a:pt x="391" y="217"/>
                    <a:pt x="392" y="217"/>
                  </a:cubicBezTo>
                  <a:cubicBezTo>
                    <a:pt x="393" y="217"/>
                    <a:pt x="395" y="217"/>
                    <a:pt x="396" y="216"/>
                  </a:cubicBezTo>
                  <a:cubicBezTo>
                    <a:pt x="396" y="216"/>
                    <a:pt x="397" y="216"/>
                    <a:pt x="397" y="216"/>
                  </a:cubicBezTo>
                  <a:cubicBezTo>
                    <a:pt x="398" y="216"/>
                    <a:pt x="399" y="216"/>
                    <a:pt x="400" y="217"/>
                  </a:cubicBezTo>
                  <a:cubicBezTo>
                    <a:pt x="400" y="217"/>
                    <a:pt x="401" y="217"/>
                    <a:pt x="401" y="217"/>
                  </a:cubicBezTo>
                  <a:cubicBezTo>
                    <a:pt x="402" y="217"/>
                    <a:pt x="403" y="217"/>
                    <a:pt x="404" y="217"/>
                  </a:cubicBezTo>
                  <a:cubicBezTo>
                    <a:pt x="404" y="217"/>
                    <a:pt x="405" y="216"/>
                    <a:pt x="406" y="216"/>
                  </a:cubicBezTo>
                  <a:cubicBezTo>
                    <a:pt x="406" y="215"/>
                    <a:pt x="407" y="215"/>
                    <a:pt x="407" y="215"/>
                  </a:cubicBezTo>
                  <a:cubicBezTo>
                    <a:pt x="408" y="215"/>
                    <a:pt x="408" y="215"/>
                    <a:pt x="408" y="215"/>
                  </a:cubicBezTo>
                  <a:cubicBezTo>
                    <a:pt x="410" y="214"/>
                    <a:pt x="410" y="214"/>
                    <a:pt x="411" y="212"/>
                  </a:cubicBezTo>
                  <a:cubicBezTo>
                    <a:pt x="411" y="212"/>
                    <a:pt x="412" y="212"/>
                    <a:pt x="412" y="211"/>
                  </a:cubicBezTo>
                  <a:cubicBezTo>
                    <a:pt x="413" y="211"/>
                    <a:pt x="413" y="211"/>
                    <a:pt x="413" y="211"/>
                  </a:cubicBezTo>
                  <a:cubicBezTo>
                    <a:pt x="414" y="210"/>
                    <a:pt x="415" y="211"/>
                    <a:pt x="415" y="211"/>
                  </a:cubicBezTo>
                  <a:cubicBezTo>
                    <a:pt x="416" y="211"/>
                    <a:pt x="417" y="210"/>
                    <a:pt x="418" y="211"/>
                  </a:cubicBezTo>
                  <a:cubicBezTo>
                    <a:pt x="419" y="211"/>
                    <a:pt x="419" y="212"/>
                    <a:pt x="420" y="211"/>
                  </a:cubicBezTo>
                  <a:cubicBezTo>
                    <a:pt x="420" y="211"/>
                    <a:pt x="420" y="211"/>
                    <a:pt x="420" y="211"/>
                  </a:cubicBezTo>
                  <a:cubicBezTo>
                    <a:pt x="420" y="211"/>
                    <a:pt x="420" y="211"/>
                    <a:pt x="420" y="211"/>
                  </a:cubicBezTo>
                  <a:cubicBezTo>
                    <a:pt x="420" y="211"/>
                    <a:pt x="420" y="211"/>
                    <a:pt x="420" y="211"/>
                  </a:cubicBezTo>
                  <a:cubicBezTo>
                    <a:pt x="420" y="211"/>
                    <a:pt x="420" y="211"/>
                    <a:pt x="420" y="211"/>
                  </a:cubicBezTo>
                  <a:cubicBezTo>
                    <a:pt x="420" y="211"/>
                    <a:pt x="420" y="211"/>
                    <a:pt x="420" y="211"/>
                  </a:cubicBezTo>
                  <a:cubicBezTo>
                    <a:pt x="421" y="211"/>
                    <a:pt x="422" y="211"/>
                    <a:pt x="423" y="210"/>
                  </a:cubicBezTo>
                  <a:cubicBezTo>
                    <a:pt x="424" y="209"/>
                    <a:pt x="424" y="209"/>
                    <a:pt x="425" y="209"/>
                  </a:cubicBezTo>
                  <a:cubicBezTo>
                    <a:pt x="425" y="209"/>
                    <a:pt x="425" y="209"/>
                    <a:pt x="426" y="209"/>
                  </a:cubicBezTo>
                  <a:cubicBezTo>
                    <a:pt x="426" y="209"/>
                    <a:pt x="427" y="209"/>
                    <a:pt x="428" y="209"/>
                  </a:cubicBezTo>
                  <a:cubicBezTo>
                    <a:pt x="428" y="209"/>
                    <a:pt x="428" y="209"/>
                    <a:pt x="428" y="209"/>
                  </a:cubicBezTo>
                  <a:cubicBezTo>
                    <a:pt x="428" y="208"/>
                    <a:pt x="428" y="207"/>
                    <a:pt x="429" y="206"/>
                  </a:cubicBezTo>
                  <a:cubicBezTo>
                    <a:pt x="429" y="206"/>
                    <a:pt x="430" y="207"/>
                    <a:pt x="430" y="207"/>
                  </a:cubicBezTo>
                  <a:cubicBezTo>
                    <a:pt x="430" y="208"/>
                    <a:pt x="430" y="209"/>
                    <a:pt x="430" y="210"/>
                  </a:cubicBezTo>
                  <a:cubicBezTo>
                    <a:pt x="430" y="210"/>
                    <a:pt x="430" y="211"/>
                    <a:pt x="430" y="211"/>
                  </a:cubicBezTo>
                  <a:cubicBezTo>
                    <a:pt x="431" y="212"/>
                    <a:pt x="433" y="212"/>
                    <a:pt x="433" y="211"/>
                  </a:cubicBezTo>
                  <a:cubicBezTo>
                    <a:pt x="434" y="211"/>
                    <a:pt x="434" y="211"/>
                    <a:pt x="434" y="210"/>
                  </a:cubicBezTo>
                  <a:cubicBezTo>
                    <a:pt x="435" y="210"/>
                    <a:pt x="436" y="209"/>
                    <a:pt x="437" y="209"/>
                  </a:cubicBezTo>
                  <a:cubicBezTo>
                    <a:pt x="437" y="209"/>
                    <a:pt x="437" y="210"/>
                    <a:pt x="437" y="210"/>
                  </a:cubicBezTo>
                  <a:cubicBezTo>
                    <a:pt x="437" y="210"/>
                    <a:pt x="437" y="211"/>
                    <a:pt x="437" y="211"/>
                  </a:cubicBezTo>
                  <a:cubicBezTo>
                    <a:pt x="436" y="212"/>
                    <a:pt x="437" y="212"/>
                    <a:pt x="437" y="213"/>
                  </a:cubicBezTo>
                  <a:cubicBezTo>
                    <a:pt x="437" y="213"/>
                    <a:pt x="437" y="213"/>
                    <a:pt x="437" y="213"/>
                  </a:cubicBezTo>
                  <a:cubicBezTo>
                    <a:pt x="438" y="213"/>
                    <a:pt x="439" y="213"/>
                    <a:pt x="439" y="213"/>
                  </a:cubicBezTo>
                  <a:cubicBezTo>
                    <a:pt x="440" y="213"/>
                    <a:pt x="441" y="213"/>
                    <a:pt x="442" y="213"/>
                  </a:cubicBezTo>
                  <a:cubicBezTo>
                    <a:pt x="444" y="213"/>
                    <a:pt x="444" y="212"/>
                    <a:pt x="446" y="212"/>
                  </a:cubicBezTo>
                  <a:cubicBezTo>
                    <a:pt x="447" y="212"/>
                    <a:pt x="449" y="212"/>
                    <a:pt x="450" y="212"/>
                  </a:cubicBezTo>
                  <a:cubicBezTo>
                    <a:pt x="451" y="212"/>
                    <a:pt x="451" y="212"/>
                    <a:pt x="452" y="211"/>
                  </a:cubicBezTo>
                  <a:cubicBezTo>
                    <a:pt x="452" y="211"/>
                    <a:pt x="452" y="210"/>
                    <a:pt x="453" y="210"/>
                  </a:cubicBezTo>
                  <a:cubicBezTo>
                    <a:pt x="454" y="210"/>
                    <a:pt x="454" y="208"/>
                    <a:pt x="455" y="207"/>
                  </a:cubicBezTo>
                  <a:cubicBezTo>
                    <a:pt x="455" y="206"/>
                    <a:pt x="455" y="206"/>
                    <a:pt x="456" y="205"/>
                  </a:cubicBezTo>
                  <a:cubicBezTo>
                    <a:pt x="457" y="205"/>
                    <a:pt x="457" y="205"/>
                    <a:pt x="458" y="204"/>
                  </a:cubicBezTo>
                  <a:cubicBezTo>
                    <a:pt x="458" y="204"/>
                    <a:pt x="458" y="203"/>
                    <a:pt x="459" y="203"/>
                  </a:cubicBezTo>
                  <a:cubicBezTo>
                    <a:pt x="459" y="202"/>
                    <a:pt x="458" y="201"/>
                    <a:pt x="460" y="200"/>
                  </a:cubicBezTo>
                  <a:cubicBezTo>
                    <a:pt x="461" y="199"/>
                    <a:pt x="462" y="199"/>
                    <a:pt x="463" y="198"/>
                  </a:cubicBezTo>
                  <a:cubicBezTo>
                    <a:pt x="464" y="196"/>
                    <a:pt x="464" y="195"/>
                    <a:pt x="465" y="194"/>
                  </a:cubicBezTo>
                  <a:cubicBezTo>
                    <a:pt x="466" y="193"/>
                    <a:pt x="467" y="192"/>
                    <a:pt x="467" y="191"/>
                  </a:cubicBezTo>
                  <a:cubicBezTo>
                    <a:pt x="467" y="189"/>
                    <a:pt x="467" y="187"/>
                    <a:pt x="466" y="185"/>
                  </a:cubicBezTo>
                  <a:cubicBezTo>
                    <a:pt x="466" y="185"/>
                    <a:pt x="466" y="185"/>
                    <a:pt x="466" y="184"/>
                  </a:cubicBezTo>
                  <a:cubicBezTo>
                    <a:pt x="465" y="183"/>
                    <a:pt x="465" y="184"/>
                    <a:pt x="464" y="183"/>
                  </a:cubicBezTo>
                  <a:cubicBezTo>
                    <a:pt x="463" y="183"/>
                    <a:pt x="461" y="182"/>
                    <a:pt x="460" y="182"/>
                  </a:cubicBezTo>
                  <a:cubicBezTo>
                    <a:pt x="460" y="182"/>
                    <a:pt x="459" y="183"/>
                    <a:pt x="459" y="183"/>
                  </a:cubicBezTo>
                  <a:cubicBezTo>
                    <a:pt x="459" y="184"/>
                    <a:pt x="458" y="185"/>
                    <a:pt x="457" y="186"/>
                  </a:cubicBezTo>
                  <a:cubicBezTo>
                    <a:pt x="457" y="187"/>
                    <a:pt x="457" y="188"/>
                    <a:pt x="457" y="189"/>
                  </a:cubicBezTo>
                  <a:cubicBezTo>
                    <a:pt x="457" y="191"/>
                    <a:pt x="455" y="191"/>
                    <a:pt x="453" y="192"/>
                  </a:cubicBezTo>
                  <a:cubicBezTo>
                    <a:pt x="453" y="192"/>
                    <a:pt x="453" y="192"/>
                    <a:pt x="452" y="193"/>
                  </a:cubicBezTo>
                  <a:cubicBezTo>
                    <a:pt x="452" y="192"/>
                    <a:pt x="452" y="192"/>
                    <a:pt x="452" y="192"/>
                  </a:cubicBezTo>
                  <a:cubicBezTo>
                    <a:pt x="452" y="191"/>
                    <a:pt x="452" y="191"/>
                    <a:pt x="452" y="191"/>
                  </a:cubicBezTo>
                  <a:cubicBezTo>
                    <a:pt x="452" y="191"/>
                    <a:pt x="453" y="190"/>
                    <a:pt x="453" y="190"/>
                  </a:cubicBezTo>
                  <a:cubicBezTo>
                    <a:pt x="453" y="189"/>
                    <a:pt x="454" y="189"/>
                    <a:pt x="454" y="189"/>
                  </a:cubicBezTo>
                  <a:cubicBezTo>
                    <a:pt x="454" y="188"/>
                    <a:pt x="455" y="187"/>
                    <a:pt x="454" y="187"/>
                  </a:cubicBezTo>
                  <a:cubicBezTo>
                    <a:pt x="454" y="186"/>
                    <a:pt x="453" y="186"/>
                    <a:pt x="452" y="185"/>
                  </a:cubicBezTo>
                  <a:cubicBezTo>
                    <a:pt x="451" y="185"/>
                    <a:pt x="451" y="185"/>
                    <a:pt x="450" y="185"/>
                  </a:cubicBezTo>
                  <a:cubicBezTo>
                    <a:pt x="449" y="186"/>
                    <a:pt x="448" y="187"/>
                    <a:pt x="447" y="188"/>
                  </a:cubicBezTo>
                  <a:cubicBezTo>
                    <a:pt x="446" y="188"/>
                    <a:pt x="446" y="188"/>
                    <a:pt x="445" y="189"/>
                  </a:cubicBezTo>
                  <a:cubicBezTo>
                    <a:pt x="445" y="190"/>
                    <a:pt x="444" y="190"/>
                    <a:pt x="443" y="190"/>
                  </a:cubicBezTo>
                  <a:cubicBezTo>
                    <a:pt x="443" y="190"/>
                    <a:pt x="443" y="189"/>
                    <a:pt x="443" y="189"/>
                  </a:cubicBezTo>
                  <a:cubicBezTo>
                    <a:pt x="444" y="188"/>
                    <a:pt x="444" y="187"/>
                    <a:pt x="445" y="186"/>
                  </a:cubicBezTo>
                  <a:cubicBezTo>
                    <a:pt x="445" y="186"/>
                    <a:pt x="446" y="185"/>
                    <a:pt x="446" y="185"/>
                  </a:cubicBezTo>
                  <a:cubicBezTo>
                    <a:pt x="447" y="184"/>
                    <a:pt x="448" y="183"/>
                    <a:pt x="449" y="182"/>
                  </a:cubicBezTo>
                  <a:cubicBezTo>
                    <a:pt x="450" y="181"/>
                    <a:pt x="450" y="181"/>
                    <a:pt x="450" y="180"/>
                  </a:cubicBezTo>
                  <a:cubicBezTo>
                    <a:pt x="450" y="180"/>
                    <a:pt x="450" y="180"/>
                    <a:pt x="450" y="180"/>
                  </a:cubicBezTo>
                  <a:cubicBezTo>
                    <a:pt x="449" y="180"/>
                    <a:pt x="447" y="180"/>
                    <a:pt x="446" y="180"/>
                  </a:cubicBezTo>
                  <a:cubicBezTo>
                    <a:pt x="446" y="180"/>
                    <a:pt x="446" y="180"/>
                    <a:pt x="446" y="180"/>
                  </a:cubicBezTo>
                  <a:cubicBezTo>
                    <a:pt x="446" y="180"/>
                    <a:pt x="444" y="181"/>
                    <a:pt x="444" y="180"/>
                  </a:cubicBezTo>
                  <a:cubicBezTo>
                    <a:pt x="444" y="179"/>
                    <a:pt x="445" y="179"/>
                    <a:pt x="445" y="178"/>
                  </a:cubicBezTo>
                  <a:cubicBezTo>
                    <a:pt x="446" y="177"/>
                    <a:pt x="447" y="176"/>
                    <a:pt x="448" y="176"/>
                  </a:cubicBezTo>
                  <a:cubicBezTo>
                    <a:pt x="448" y="175"/>
                    <a:pt x="449" y="174"/>
                    <a:pt x="450" y="173"/>
                  </a:cubicBezTo>
                  <a:cubicBezTo>
                    <a:pt x="451" y="172"/>
                    <a:pt x="450" y="169"/>
                    <a:pt x="449" y="167"/>
                  </a:cubicBezTo>
                  <a:cubicBezTo>
                    <a:pt x="449" y="166"/>
                    <a:pt x="448" y="166"/>
                    <a:pt x="448" y="165"/>
                  </a:cubicBezTo>
                  <a:cubicBezTo>
                    <a:pt x="448" y="164"/>
                    <a:pt x="449" y="163"/>
                    <a:pt x="449" y="163"/>
                  </a:cubicBezTo>
                  <a:cubicBezTo>
                    <a:pt x="450" y="162"/>
                    <a:pt x="450" y="162"/>
                    <a:pt x="450" y="161"/>
                  </a:cubicBezTo>
                  <a:cubicBezTo>
                    <a:pt x="450" y="160"/>
                    <a:pt x="451" y="159"/>
                    <a:pt x="452" y="159"/>
                  </a:cubicBezTo>
                  <a:cubicBezTo>
                    <a:pt x="452" y="159"/>
                    <a:pt x="452" y="159"/>
                    <a:pt x="452" y="159"/>
                  </a:cubicBezTo>
                  <a:cubicBezTo>
                    <a:pt x="452" y="158"/>
                    <a:pt x="452" y="158"/>
                    <a:pt x="451" y="157"/>
                  </a:cubicBezTo>
                  <a:cubicBezTo>
                    <a:pt x="451" y="157"/>
                    <a:pt x="450" y="156"/>
                    <a:pt x="449" y="156"/>
                  </a:cubicBezTo>
                  <a:cubicBezTo>
                    <a:pt x="448" y="155"/>
                    <a:pt x="448" y="155"/>
                    <a:pt x="447" y="156"/>
                  </a:cubicBezTo>
                  <a:cubicBezTo>
                    <a:pt x="447" y="156"/>
                    <a:pt x="447" y="156"/>
                    <a:pt x="447" y="156"/>
                  </a:cubicBezTo>
                  <a:cubicBezTo>
                    <a:pt x="447" y="156"/>
                    <a:pt x="447" y="156"/>
                    <a:pt x="447" y="156"/>
                  </a:cubicBezTo>
                  <a:cubicBezTo>
                    <a:pt x="447" y="156"/>
                    <a:pt x="447" y="156"/>
                    <a:pt x="447" y="156"/>
                  </a:cubicBezTo>
                  <a:cubicBezTo>
                    <a:pt x="447" y="156"/>
                    <a:pt x="447" y="156"/>
                    <a:pt x="447" y="156"/>
                  </a:cubicBezTo>
                  <a:cubicBezTo>
                    <a:pt x="447" y="156"/>
                    <a:pt x="447" y="156"/>
                    <a:pt x="446" y="156"/>
                  </a:cubicBezTo>
                  <a:cubicBezTo>
                    <a:pt x="445" y="157"/>
                    <a:pt x="444" y="159"/>
                    <a:pt x="442" y="160"/>
                  </a:cubicBezTo>
                  <a:cubicBezTo>
                    <a:pt x="442" y="160"/>
                    <a:pt x="440" y="160"/>
                    <a:pt x="441" y="161"/>
                  </a:cubicBezTo>
                  <a:cubicBezTo>
                    <a:pt x="441" y="163"/>
                    <a:pt x="439" y="163"/>
                    <a:pt x="437" y="163"/>
                  </a:cubicBezTo>
                  <a:cubicBezTo>
                    <a:pt x="436" y="164"/>
                    <a:pt x="435" y="165"/>
                    <a:pt x="435" y="166"/>
                  </a:cubicBezTo>
                  <a:cubicBezTo>
                    <a:pt x="435" y="167"/>
                    <a:pt x="436" y="168"/>
                    <a:pt x="436" y="169"/>
                  </a:cubicBezTo>
                  <a:cubicBezTo>
                    <a:pt x="437" y="170"/>
                    <a:pt x="437" y="171"/>
                    <a:pt x="437" y="172"/>
                  </a:cubicBezTo>
                  <a:cubicBezTo>
                    <a:pt x="437" y="172"/>
                    <a:pt x="438" y="173"/>
                    <a:pt x="438" y="174"/>
                  </a:cubicBezTo>
                  <a:cubicBezTo>
                    <a:pt x="438" y="174"/>
                    <a:pt x="438" y="174"/>
                    <a:pt x="438" y="174"/>
                  </a:cubicBezTo>
                  <a:cubicBezTo>
                    <a:pt x="438" y="175"/>
                    <a:pt x="439" y="175"/>
                    <a:pt x="438" y="176"/>
                  </a:cubicBezTo>
                  <a:cubicBezTo>
                    <a:pt x="438" y="177"/>
                    <a:pt x="437" y="178"/>
                    <a:pt x="437" y="178"/>
                  </a:cubicBezTo>
                  <a:cubicBezTo>
                    <a:pt x="436" y="178"/>
                    <a:pt x="436" y="178"/>
                    <a:pt x="436" y="178"/>
                  </a:cubicBezTo>
                  <a:cubicBezTo>
                    <a:pt x="436" y="178"/>
                    <a:pt x="436" y="178"/>
                    <a:pt x="436" y="178"/>
                  </a:cubicBezTo>
                  <a:cubicBezTo>
                    <a:pt x="436" y="178"/>
                    <a:pt x="436" y="178"/>
                    <a:pt x="436" y="178"/>
                  </a:cubicBezTo>
                  <a:cubicBezTo>
                    <a:pt x="436" y="178"/>
                    <a:pt x="436" y="178"/>
                    <a:pt x="436" y="178"/>
                  </a:cubicBezTo>
                  <a:cubicBezTo>
                    <a:pt x="435" y="178"/>
                    <a:pt x="435" y="178"/>
                    <a:pt x="435" y="178"/>
                  </a:cubicBezTo>
                  <a:cubicBezTo>
                    <a:pt x="434" y="178"/>
                    <a:pt x="434" y="179"/>
                    <a:pt x="433" y="179"/>
                  </a:cubicBezTo>
                  <a:cubicBezTo>
                    <a:pt x="433" y="179"/>
                    <a:pt x="433" y="179"/>
                    <a:pt x="432" y="179"/>
                  </a:cubicBezTo>
                  <a:cubicBezTo>
                    <a:pt x="432" y="179"/>
                    <a:pt x="431" y="179"/>
                    <a:pt x="431" y="180"/>
                  </a:cubicBezTo>
                  <a:cubicBezTo>
                    <a:pt x="431" y="180"/>
                    <a:pt x="431" y="180"/>
                    <a:pt x="431" y="180"/>
                  </a:cubicBezTo>
                  <a:cubicBezTo>
                    <a:pt x="432" y="181"/>
                    <a:pt x="432" y="181"/>
                    <a:pt x="433" y="182"/>
                  </a:cubicBezTo>
                  <a:cubicBezTo>
                    <a:pt x="433" y="183"/>
                    <a:pt x="433" y="183"/>
                    <a:pt x="433" y="184"/>
                  </a:cubicBezTo>
                  <a:cubicBezTo>
                    <a:pt x="433" y="184"/>
                    <a:pt x="433" y="184"/>
                    <a:pt x="433" y="184"/>
                  </a:cubicBezTo>
                  <a:cubicBezTo>
                    <a:pt x="433" y="184"/>
                    <a:pt x="433" y="184"/>
                    <a:pt x="433" y="184"/>
                  </a:cubicBezTo>
                  <a:cubicBezTo>
                    <a:pt x="433" y="184"/>
                    <a:pt x="433" y="184"/>
                    <a:pt x="433" y="184"/>
                  </a:cubicBezTo>
                  <a:cubicBezTo>
                    <a:pt x="433" y="184"/>
                    <a:pt x="433" y="184"/>
                    <a:pt x="433" y="184"/>
                  </a:cubicBezTo>
                  <a:cubicBezTo>
                    <a:pt x="433" y="184"/>
                    <a:pt x="433" y="185"/>
                    <a:pt x="433" y="185"/>
                  </a:cubicBezTo>
                  <a:cubicBezTo>
                    <a:pt x="434" y="186"/>
                    <a:pt x="435" y="186"/>
                    <a:pt x="435" y="187"/>
                  </a:cubicBezTo>
                  <a:cubicBezTo>
                    <a:pt x="435" y="188"/>
                    <a:pt x="435" y="189"/>
                    <a:pt x="435" y="190"/>
                  </a:cubicBezTo>
                  <a:cubicBezTo>
                    <a:pt x="435" y="191"/>
                    <a:pt x="433" y="190"/>
                    <a:pt x="432" y="192"/>
                  </a:cubicBezTo>
                  <a:cubicBezTo>
                    <a:pt x="432" y="192"/>
                    <a:pt x="432" y="192"/>
                    <a:pt x="432" y="193"/>
                  </a:cubicBezTo>
                  <a:cubicBezTo>
                    <a:pt x="433" y="194"/>
                    <a:pt x="431" y="194"/>
                    <a:pt x="430" y="193"/>
                  </a:cubicBezTo>
                  <a:cubicBezTo>
                    <a:pt x="430" y="193"/>
                    <a:pt x="430" y="192"/>
                    <a:pt x="429" y="192"/>
                  </a:cubicBezTo>
                  <a:cubicBezTo>
                    <a:pt x="429" y="192"/>
                    <a:pt x="429" y="192"/>
                    <a:pt x="429" y="192"/>
                  </a:cubicBezTo>
                  <a:cubicBezTo>
                    <a:pt x="429" y="192"/>
                    <a:pt x="429" y="192"/>
                    <a:pt x="429" y="192"/>
                  </a:cubicBezTo>
                  <a:cubicBezTo>
                    <a:pt x="428" y="192"/>
                    <a:pt x="428" y="191"/>
                    <a:pt x="427" y="191"/>
                  </a:cubicBezTo>
                  <a:cubicBezTo>
                    <a:pt x="426" y="191"/>
                    <a:pt x="425" y="191"/>
                    <a:pt x="424" y="191"/>
                  </a:cubicBezTo>
                  <a:cubicBezTo>
                    <a:pt x="423" y="191"/>
                    <a:pt x="422" y="191"/>
                    <a:pt x="422" y="190"/>
                  </a:cubicBezTo>
                  <a:cubicBezTo>
                    <a:pt x="422" y="189"/>
                    <a:pt x="421" y="189"/>
                    <a:pt x="421" y="189"/>
                  </a:cubicBezTo>
                  <a:cubicBezTo>
                    <a:pt x="421" y="189"/>
                    <a:pt x="420" y="190"/>
                    <a:pt x="420" y="190"/>
                  </a:cubicBezTo>
                  <a:cubicBezTo>
                    <a:pt x="419" y="190"/>
                    <a:pt x="419" y="191"/>
                    <a:pt x="418" y="191"/>
                  </a:cubicBezTo>
                  <a:close/>
                  <a:moveTo>
                    <a:pt x="625" y="386"/>
                  </a:moveTo>
                  <a:cubicBezTo>
                    <a:pt x="625" y="387"/>
                    <a:pt x="625" y="387"/>
                    <a:pt x="624" y="388"/>
                  </a:cubicBezTo>
                  <a:cubicBezTo>
                    <a:pt x="624" y="388"/>
                    <a:pt x="624" y="388"/>
                    <a:pt x="623" y="388"/>
                  </a:cubicBezTo>
                  <a:cubicBezTo>
                    <a:pt x="623" y="389"/>
                    <a:pt x="623" y="388"/>
                    <a:pt x="622" y="389"/>
                  </a:cubicBezTo>
                  <a:cubicBezTo>
                    <a:pt x="622" y="389"/>
                    <a:pt x="622" y="389"/>
                    <a:pt x="622" y="389"/>
                  </a:cubicBezTo>
                  <a:cubicBezTo>
                    <a:pt x="621" y="390"/>
                    <a:pt x="621" y="390"/>
                    <a:pt x="621" y="390"/>
                  </a:cubicBezTo>
                  <a:cubicBezTo>
                    <a:pt x="621" y="390"/>
                    <a:pt x="620" y="390"/>
                    <a:pt x="620" y="390"/>
                  </a:cubicBezTo>
                  <a:cubicBezTo>
                    <a:pt x="620" y="389"/>
                    <a:pt x="621" y="388"/>
                    <a:pt x="622" y="388"/>
                  </a:cubicBezTo>
                  <a:cubicBezTo>
                    <a:pt x="623" y="387"/>
                    <a:pt x="623" y="387"/>
                    <a:pt x="624" y="386"/>
                  </a:cubicBezTo>
                  <a:cubicBezTo>
                    <a:pt x="624" y="386"/>
                    <a:pt x="624" y="386"/>
                    <a:pt x="624" y="386"/>
                  </a:cubicBezTo>
                  <a:cubicBezTo>
                    <a:pt x="624" y="386"/>
                    <a:pt x="625" y="386"/>
                    <a:pt x="624" y="386"/>
                  </a:cubicBezTo>
                  <a:cubicBezTo>
                    <a:pt x="625" y="386"/>
                    <a:pt x="625" y="386"/>
                    <a:pt x="625" y="386"/>
                  </a:cubicBezTo>
                  <a:close/>
                  <a:moveTo>
                    <a:pt x="622" y="389"/>
                  </a:moveTo>
                  <a:cubicBezTo>
                    <a:pt x="621" y="389"/>
                    <a:pt x="621" y="389"/>
                    <a:pt x="621" y="390"/>
                  </a:cubicBezTo>
                  <a:cubicBezTo>
                    <a:pt x="621" y="389"/>
                    <a:pt x="622" y="389"/>
                    <a:pt x="622" y="389"/>
                  </a:cubicBezTo>
                  <a:close/>
                  <a:moveTo>
                    <a:pt x="624" y="387"/>
                  </a:moveTo>
                  <a:cubicBezTo>
                    <a:pt x="624" y="387"/>
                    <a:pt x="624" y="387"/>
                    <a:pt x="624" y="387"/>
                  </a:cubicBezTo>
                  <a:cubicBezTo>
                    <a:pt x="624" y="387"/>
                    <a:pt x="624" y="387"/>
                    <a:pt x="624" y="387"/>
                  </a:cubicBezTo>
                  <a:cubicBezTo>
                    <a:pt x="624" y="387"/>
                    <a:pt x="623" y="388"/>
                    <a:pt x="623" y="388"/>
                  </a:cubicBezTo>
                  <a:cubicBezTo>
                    <a:pt x="623" y="388"/>
                    <a:pt x="624" y="388"/>
                    <a:pt x="624" y="387"/>
                  </a:cubicBezTo>
                  <a:cubicBezTo>
                    <a:pt x="624" y="387"/>
                    <a:pt x="624" y="387"/>
                    <a:pt x="624" y="387"/>
                  </a:cubicBezTo>
                  <a:close/>
                  <a:moveTo>
                    <a:pt x="610" y="417"/>
                  </a:moveTo>
                  <a:cubicBezTo>
                    <a:pt x="610" y="416"/>
                    <a:pt x="610" y="416"/>
                    <a:pt x="611" y="416"/>
                  </a:cubicBezTo>
                  <a:cubicBezTo>
                    <a:pt x="611" y="416"/>
                    <a:pt x="611" y="416"/>
                    <a:pt x="611" y="416"/>
                  </a:cubicBezTo>
                  <a:cubicBezTo>
                    <a:pt x="611" y="416"/>
                    <a:pt x="612" y="415"/>
                    <a:pt x="612" y="415"/>
                  </a:cubicBezTo>
                  <a:cubicBezTo>
                    <a:pt x="612" y="415"/>
                    <a:pt x="612" y="415"/>
                    <a:pt x="612" y="415"/>
                  </a:cubicBezTo>
                  <a:cubicBezTo>
                    <a:pt x="612" y="415"/>
                    <a:pt x="611" y="414"/>
                    <a:pt x="611" y="414"/>
                  </a:cubicBezTo>
                  <a:cubicBezTo>
                    <a:pt x="611" y="414"/>
                    <a:pt x="611" y="414"/>
                    <a:pt x="611" y="414"/>
                  </a:cubicBezTo>
                  <a:cubicBezTo>
                    <a:pt x="611" y="414"/>
                    <a:pt x="610" y="414"/>
                    <a:pt x="610" y="415"/>
                  </a:cubicBezTo>
                  <a:cubicBezTo>
                    <a:pt x="610" y="415"/>
                    <a:pt x="610" y="415"/>
                    <a:pt x="610" y="415"/>
                  </a:cubicBezTo>
                  <a:cubicBezTo>
                    <a:pt x="610" y="415"/>
                    <a:pt x="610" y="415"/>
                    <a:pt x="610" y="415"/>
                  </a:cubicBezTo>
                  <a:cubicBezTo>
                    <a:pt x="609" y="415"/>
                    <a:pt x="609" y="416"/>
                    <a:pt x="609" y="416"/>
                  </a:cubicBezTo>
                  <a:cubicBezTo>
                    <a:pt x="609" y="416"/>
                    <a:pt x="609" y="416"/>
                    <a:pt x="609" y="416"/>
                  </a:cubicBezTo>
                  <a:cubicBezTo>
                    <a:pt x="609" y="416"/>
                    <a:pt x="609" y="416"/>
                    <a:pt x="609" y="416"/>
                  </a:cubicBezTo>
                  <a:cubicBezTo>
                    <a:pt x="609" y="417"/>
                    <a:pt x="609" y="417"/>
                    <a:pt x="610" y="417"/>
                  </a:cubicBezTo>
                  <a:close/>
                  <a:moveTo>
                    <a:pt x="621" y="524"/>
                  </a:moveTo>
                  <a:cubicBezTo>
                    <a:pt x="620" y="523"/>
                    <a:pt x="619" y="523"/>
                    <a:pt x="619" y="524"/>
                  </a:cubicBezTo>
                  <a:cubicBezTo>
                    <a:pt x="619" y="524"/>
                    <a:pt x="619" y="524"/>
                    <a:pt x="619" y="524"/>
                  </a:cubicBezTo>
                  <a:cubicBezTo>
                    <a:pt x="620" y="525"/>
                    <a:pt x="621" y="526"/>
                    <a:pt x="622" y="526"/>
                  </a:cubicBezTo>
                  <a:cubicBezTo>
                    <a:pt x="622" y="527"/>
                    <a:pt x="624" y="527"/>
                    <a:pt x="623" y="526"/>
                  </a:cubicBezTo>
                  <a:cubicBezTo>
                    <a:pt x="623" y="525"/>
                    <a:pt x="623" y="525"/>
                    <a:pt x="622" y="525"/>
                  </a:cubicBezTo>
                  <a:cubicBezTo>
                    <a:pt x="622" y="525"/>
                    <a:pt x="621" y="524"/>
                    <a:pt x="621" y="524"/>
                  </a:cubicBezTo>
                  <a:close/>
                  <a:moveTo>
                    <a:pt x="620" y="395"/>
                  </a:moveTo>
                  <a:cubicBezTo>
                    <a:pt x="620" y="395"/>
                    <a:pt x="620" y="395"/>
                    <a:pt x="620" y="395"/>
                  </a:cubicBezTo>
                  <a:cubicBezTo>
                    <a:pt x="619" y="394"/>
                    <a:pt x="619" y="394"/>
                    <a:pt x="619" y="394"/>
                  </a:cubicBezTo>
                  <a:cubicBezTo>
                    <a:pt x="619" y="394"/>
                    <a:pt x="618" y="394"/>
                    <a:pt x="618" y="395"/>
                  </a:cubicBezTo>
                  <a:cubicBezTo>
                    <a:pt x="617" y="396"/>
                    <a:pt x="616" y="396"/>
                    <a:pt x="615" y="397"/>
                  </a:cubicBezTo>
                  <a:cubicBezTo>
                    <a:pt x="615" y="397"/>
                    <a:pt x="614" y="398"/>
                    <a:pt x="613" y="398"/>
                  </a:cubicBezTo>
                  <a:cubicBezTo>
                    <a:pt x="612" y="398"/>
                    <a:pt x="611" y="398"/>
                    <a:pt x="611" y="398"/>
                  </a:cubicBezTo>
                  <a:cubicBezTo>
                    <a:pt x="610" y="399"/>
                    <a:pt x="610" y="399"/>
                    <a:pt x="609" y="400"/>
                  </a:cubicBezTo>
                  <a:cubicBezTo>
                    <a:pt x="609" y="400"/>
                    <a:pt x="608" y="401"/>
                    <a:pt x="608" y="402"/>
                  </a:cubicBezTo>
                  <a:cubicBezTo>
                    <a:pt x="608" y="402"/>
                    <a:pt x="607" y="403"/>
                    <a:pt x="608" y="403"/>
                  </a:cubicBezTo>
                  <a:cubicBezTo>
                    <a:pt x="608" y="404"/>
                    <a:pt x="609" y="403"/>
                    <a:pt x="610" y="404"/>
                  </a:cubicBezTo>
                  <a:cubicBezTo>
                    <a:pt x="610" y="405"/>
                    <a:pt x="612" y="404"/>
                    <a:pt x="612" y="403"/>
                  </a:cubicBezTo>
                  <a:cubicBezTo>
                    <a:pt x="613" y="402"/>
                    <a:pt x="614" y="402"/>
                    <a:pt x="615" y="401"/>
                  </a:cubicBezTo>
                  <a:cubicBezTo>
                    <a:pt x="616" y="400"/>
                    <a:pt x="617" y="400"/>
                    <a:pt x="617" y="399"/>
                  </a:cubicBezTo>
                  <a:cubicBezTo>
                    <a:pt x="618" y="398"/>
                    <a:pt x="620" y="396"/>
                    <a:pt x="621" y="396"/>
                  </a:cubicBezTo>
                  <a:cubicBezTo>
                    <a:pt x="621" y="396"/>
                    <a:pt x="621" y="395"/>
                    <a:pt x="621" y="395"/>
                  </a:cubicBezTo>
                  <a:cubicBezTo>
                    <a:pt x="621" y="395"/>
                    <a:pt x="621" y="395"/>
                    <a:pt x="621" y="395"/>
                  </a:cubicBezTo>
                  <a:cubicBezTo>
                    <a:pt x="621" y="394"/>
                    <a:pt x="621" y="394"/>
                    <a:pt x="621" y="395"/>
                  </a:cubicBezTo>
                  <a:cubicBezTo>
                    <a:pt x="621" y="395"/>
                    <a:pt x="621" y="395"/>
                    <a:pt x="621" y="395"/>
                  </a:cubicBezTo>
                  <a:cubicBezTo>
                    <a:pt x="621" y="395"/>
                    <a:pt x="620" y="395"/>
                    <a:pt x="620" y="395"/>
                  </a:cubicBezTo>
                  <a:cubicBezTo>
                    <a:pt x="620" y="395"/>
                    <a:pt x="620" y="395"/>
                    <a:pt x="620" y="395"/>
                  </a:cubicBezTo>
                  <a:close/>
                  <a:moveTo>
                    <a:pt x="600" y="508"/>
                  </a:moveTo>
                  <a:cubicBezTo>
                    <a:pt x="601" y="509"/>
                    <a:pt x="601" y="509"/>
                    <a:pt x="602" y="510"/>
                  </a:cubicBezTo>
                  <a:cubicBezTo>
                    <a:pt x="602" y="510"/>
                    <a:pt x="602" y="511"/>
                    <a:pt x="603" y="511"/>
                  </a:cubicBezTo>
                  <a:cubicBezTo>
                    <a:pt x="603" y="512"/>
                    <a:pt x="604" y="512"/>
                    <a:pt x="604" y="511"/>
                  </a:cubicBezTo>
                  <a:cubicBezTo>
                    <a:pt x="605" y="511"/>
                    <a:pt x="605" y="510"/>
                    <a:pt x="605" y="509"/>
                  </a:cubicBezTo>
                  <a:cubicBezTo>
                    <a:pt x="605" y="508"/>
                    <a:pt x="605" y="507"/>
                    <a:pt x="604" y="507"/>
                  </a:cubicBezTo>
                  <a:cubicBezTo>
                    <a:pt x="603" y="507"/>
                    <a:pt x="602" y="505"/>
                    <a:pt x="601" y="505"/>
                  </a:cubicBezTo>
                  <a:cubicBezTo>
                    <a:pt x="601" y="505"/>
                    <a:pt x="601" y="505"/>
                    <a:pt x="601" y="505"/>
                  </a:cubicBezTo>
                  <a:cubicBezTo>
                    <a:pt x="600" y="504"/>
                    <a:pt x="597" y="504"/>
                    <a:pt x="598" y="506"/>
                  </a:cubicBezTo>
                  <a:cubicBezTo>
                    <a:pt x="598" y="507"/>
                    <a:pt x="600" y="508"/>
                    <a:pt x="600" y="508"/>
                  </a:cubicBezTo>
                  <a:close/>
                  <a:moveTo>
                    <a:pt x="633" y="396"/>
                  </a:moveTo>
                  <a:cubicBezTo>
                    <a:pt x="632" y="395"/>
                    <a:pt x="630" y="395"/>
                    <a:pt x="630" y="395"/>
                  </a:cubicBezTo>
                  <a:cubicBezTo>
                    <a:pt x="629" y="396"/>
                    <a:pt x="629" y="397"/>
                    <a:pt x="629" y="398"/>
                  </a:cubicBezTo>
                  <a:cubicBezTo>
                    <a:pt x="628" y="398"/>
                    <a:pt x="628" y="399"/>
                    <a:pt x="628" y="400"/>
                  </a:cubicBezTo>
                  <a:cubicBezTo>
                    <a:pt x="628" y="401"/>
                    <a:pt x="630" y="401"/>
                    <a:pt x="631" y="401"/>
                  </a:cubicBezTo>
                  <a:cubicBezTo>
                    <a:pt x="632" y="400"/>
                    <a:pt x="632" y="400"/>
                    <a:pt x="632" y="399"/>
                  </a:cubicBezTo>
                  <a:cubicBezTo>
                    <a:pt x="633" y="399"/>
                    <a:pt x="633" y="399"/>
                    <a:pt x="633" y="398"/>
                  </a:cubicBezTo>
                  <a:cubicBezTo>
                    <a:pt x="633" y="398"/>
                    <a:pt x="633" y="398"/>
                    <a:pt x="633" y="397"/>
                  </a:cubicBezTo>
                  <a:cubicBezTo>
                    <a:pt x="633" y="397"/>
                    <a:pt x="633" y="396"/>
                    <a:pt x="632" y="396"/>
                  </a:cubicBezTo>
                  <a:cubicBezTo>
                    <a:pt x="632" y="396"/>
                    <a:pt x="632" y="396"/>
                    <a:pt x="632" y="396"/>
                  </a:cubicBezTo>
                  <a:cubicBezTo>
                    <a:pt x="633" y="396"/>
                    <a:pt x="633" y="396"/>
                    <a:pt x="633" y="396"/>
                  </a:cubicBezTo>
                  <a:close/>
                  <a:moveTo>
                    <a:pt x="598" y="498"/>
                  </a:moveTo>
                  <a:cubicBezTo>
                    <a:pt x="598" y="497"/>
                    <a:pt x="598" y="497"/>
                    <a:pt x="598" y="497"/>
                  </a:cubicBezTo>
                  <a:cubicBezTo>
                    <a:pt x="597" y="497"/>
                    <a:pt x="597" y="497"/>
                    <a:pt x="597" y="497"/>
                  </a:cubicBezTo>
                  <a:cubicBezTo>
                    <a:pt x="597" y="497"/>
                    <a:pt x="597" y="497"/>
                    <a:pt x="597" y="497"/>
                  </a:cubicBezTo>
                  <a:cubicBezTo>
                    <a:pt x="597" y="497"/>
                    <a:pt x="596" y="497"/>
                    <a:pt x="596" y="498"/>
                  </a:cubicBezTo>
                  <a:cubicBezTo>
                    <a:pt x="596" y="498"/>
                    <a:pt x="596" y="498"/>
                    <a:pt x="596" y="498"/>
                  </a:cubicBezTo>
                  <a:cubicBezTo>
                    <a:pt x="597" y="499"/>
                    <a:pt x="597" y="499"/>
                    <a:pt x="597" y="499"/>
                  </a:cubicBezTo>
                  <a:cubicBezTo>
                    <a:pt x="597" y="499"/>
                    <a:pt x="597" y="499"/>
                    <a:pt x="598" y="499"/>
                  </a:cubicBezTo>
                  <a:cubicBezTo>
                    <a:pt x="598" y="499"/>
                    <a:pt x="598" y="499"/>
                    <a:pt x="598" y="499"/>
                  </a:cubicBezTo>
                  <a:cubicBezTo>
                    <a:pt x="598" y="499"/>
                    <a:pt x="598" y="498"/>
                    <a:pt x="598" y="498"/>
                  </a:cubicBezTo>
                  <a:cubicBezTo>
                    <a:pt x="598" y="498"/>
                    <a:pt x="598" y="498"/>
                    <a:pt x="598" y="498"/>
                  </a:cubicBezTo>
                  <a:close/>
                  <a:moveTo>
                    <a:pt x="626" y="419"/>
                  </a:moveTo>
                  <a:cubicBezTo>
                    <a:pt x="625" y="420"/>
                    <a:pt x="625" y="420"/>
                    <a:pt x="625" y="421"/>
                  </a:cubicBezTo>
                  <a:cubicBezTo>
                    <a:pt x="624" y="422"/>
                    <a:pt x="625" y="423"/>
                    <a:pt x="623" y="423"/>
                  </a:cubicBezTo>
                  <a:cubicBezTo>
                    <a:pt x="622" y="424"/>
                    <a:pt x="622" y="425"/>
                    <a:pt x="622" y="426"/>
                  </a:cubicBezTo>
                  <a:cubicBezTo>
                    <a:pt x="621" y="427"/>
                    <a:pt x="620" y="428"/>
                    <a:pt x="619" y="429"/>
                  </a:cubicBezTo>
                  <a:cubicBezTo>
                    <a:pt x="619" y="429"/>
                    <a:pt x="619" y="429"/>
                    <a:pt x="619" y="430"/>
                  </a:cubicBezTo>
                  <a:cubicBezTo>
                    <a:pt x="619" y="430"/>
                    <a:pt x="619" y="431"/>
                    <a:pt x="619" y="431"/>
                  </a:cubicBezTo>
                  <a:cubicBezTo>
                    <a:pt x="619" y="431"/>
                    <a:pt x="619" y="432"/>
                    <a:pt x="619" y="432"/>
                  </a:cubicBezTo>
                  <a:cubicBezTo>
                    <a:pt x="619" y="432"/>
                    <a:pt x="619" y="433"/>
                    <a:pt x="619" y="433"/>
                  </a:cubicBezTo>
                  <a:cubicBezTo>
                    <a:pt x="619" y="434"/>
                    <a:pt x="620" y="434"/>
                    <a:pt x="619" y="435"/>
                  </a:cubicBezTo>
                  <a:cubicBezTo>
                    <a:pt x="619" y="435"/>
                    <a:pt x="619" y="436"/>
                    <a:pt x="619" y="436"/>
                  </a:cubicBezTo>
                  <a:cubicBezTo>
                    <a:pt x="619" y="437"/>
                    <a:pt x="621" y="437"/>
                    <a:pt x="621" y="437"/>
                  </a:cubicBezTo>
                  <a:cubicBezTo>
                    <a:pt x="622" y="437"/>
                    <a:pt x="623" y="438"/>
                    <a:pt x="624" y="438"/>
                  </a:cubicBezTo>
                  <a:cubicBezTo>
                    <a:pt x="624" y="438"/>
                    <a:pt x="625" y="438"/>
                    <a:pt x="626" y="437"/>
                  </a:cubicBezTo>
                  <a:cubicBezTo>
                    <a:pt x="627" y="437"/>
                    <a:pt x="629" y="438"/>
                    <a:pt x="630" y="437"/>
                  </a:cubicBezTo>
                  <a:cubicBezTo>
                    <a:pt x="631" y="437"/>
                    <a:pt x="631" y="436"/>
                    <a:pt x="631" y="435"/>
                  </a:cubicBezTo>
                  <a:cubicBezTo>
                    <a:pt x="631" y="435"/>
                    <a:pt x="632" y="435"/>
                    <a:pt x="632" y="435"/>
                  </a:cubicBezTo>
                  <a:cubicBezTo>
                    <a:pt x="633" y="435"/>
                    <a:pt x="633" y="435"/>
                    <a:pt x="634" y="434"/>
                  </a:cubicBezTo>
                  <a:cubicBezTo>
                    <a:pt x="634" y="434"/>
                    <a:pt x="634" y="434"/>
                    <a:pt x="634" y="434"/>
                  </a:cubicBezTo>
                  <a:cubicBezTo>
                    <a:pt x="635" y="433"/>
                    <a:pt x="635" y="432"/>
                    <a:pt x="636" y="431"/>
                  </a:cubicBezTo>
                  <a:cubicBezTo>
                    <a:pt x="636" y="430"/>
                    <a:pt x="637" y="429"/>
                    <a:pt x="637" y="428"/>
                  </a:cubicBezTo>
                  <a:cubicBezTo>
                    <a:pt x="637" y="427"/>
                    <a:pt x="636" y="426"/>
                    <a:pt x="638" y="425"/>
                  </a:cubicBezTo>
                  <a:cubicBezTo>
                    <a:pt x="638" y="425"/>
                    <a:pt x="639" y="424"/>
                    <a:pt x="639" y="424"/>
                  </a:cubicBezTo>
                  <a:cubicBezTo>
                    <a:pt x="640" y="423"/>
                    <a:pt x="640" y="421"/>
                    <a:pt x="639" y="420"/>
                  </a:cubicBezTo>
                  <a:cubicBezTo>
                    <a:pt x="639" y="420"/>
                    <a:pt x="639" y="419"/>
                    <a:pt x="638" y="419"/>
                  </a:cubicBezTo>
                  <a:cubicBezTo>
                    <a:pt x="637" y="418"/>
                    <a:pt x="637" y="417"/>
                    <a:pt x="636" y="416"/>
                  </a:cubicBezTo>
                  <a:cubicBezTo>
                    <a:pt x="635" y="416"/>
                    <a:pt x="635" y="415"/>
                    <a:pt x="634" y="416"/>
                  </a:cubicBezTo>
                  <a:cubicBezTo>
                    <a:pt x="632" y="416"/>
                    <a:pt x="630" y="417"/>
                    <a:pt x="629" y="417"/>
                  </a:cubicBezTo>
                  <a:cubicBezTo>
                    <a:pt x="627" y="417"/>
                    <a:pt x="627" y="418"/>
                    <a:pt x="626" y="419"/>
                  </a:cubicBezTo>
                  <a:close/>
                  <a:moveTo>
                    <a:pt x="519" y="382"/>
                  </a:moveTo>
                  <a:cubicBezTo>
                    <a:pt x="520" y="381"/>
                    <a:pt x="520" y="380"/>
                    <a:pt x="520" y="380"/>
                  </a:cubicBezTo>
                  <a:cubicBezTo>
                    <a:pt x="520" y="379"/>
                    <a:pt x="519" y="379"/>
                    <a:pt x="519" y="379"/>
                  </a:cubicBezTo>
                  <a:cubicBezTo>
                    <a:pt x="518" y="379"/>
                    <a:pt x="518" y="380"/>
                    <a:pt x="518" y="380"/>
                  </a:cubicBezTo>
                  <a:cubicBezTo>
                    <a:pt x="518" y="380"/>
                    <a:pt x="518" y="381"/>
                    <a:pt x="518" y="381"/>
                  </a:cubicBezTo>
                  <a:cubicBezTo>
                    <a:pt x="518" y="382"/>
                    <a:pt x="519" y="382"/>
                    <a:pt x="519" y="382"/>
                  </a:cubicBezTo>
                  <a:close/>
                  <a:moveTo>
                    <a:pt x="584" y="379"/>
                  </a:moveTo>
                  <a:cubicBezTo>
                    <a:pt x="584" y="379"/>
                    <a:pt x="584" y="380"/>
                    <a:pt x="584" y="380"/>
                  </a:cubicBezTo>
                  <a:cubicBezTo>
                    <a:pt x="585" y="380"/>
                    <a:pt x="585" y="380"/>
                    <a:pt x="585" y="381"/>
                  </a:cubicBezTo>
                  <a:cubicBezTo>
                    <a:pt x="585" y="381"/>
                    <a:pt x="586" y="381"/>
                    <a:pt x="586" y="381"/>
                  </a:cubicBezTo>
                  <a:cubicBezTo>
                    <a:pt x="586" y="381"/>
                    <a:pt x="586" y="381"/>
                    <a:pt x="586" y="381"/>
                  </a:cubicBezTo>
                  <a:cubicBezTo>
                    <a:pt x="586" y="381"/>
                    <a:pt x="586" y="381"/>
                    <a:pt x="586" y="380"/>
                  </a:cubicBezTo>
                  <a:cubicBezTo>
                    <a:pt x="587" y="381"/>
                    <a:pt x="587" y="381"/>
                    <a:pt x="587" y="381"/>
                  </a:cubicBezTo>
                  <a:cubicBezTo>
                    <a:pt x="587" y="382"/>
                    <a:pt x="588" y="381"/>
                    <a:pt x="588" y="380"/>
                  </a:cubicBezTo>
                  <a:cubicBezTo>
                    <a:pt x="587" y="379"/>
                    <a:pt x="586" y="379"/>
                    <a:pt x="584" y="379"/>
                  </a:cubicBezTo>
                  <a:close/>
                  <a:moveTo>
                    <a:pt x="526" y="295"/>
                  </a:moveTo>
                  <a:cubicBezTo>
                    <a:pt x="526" y="295"/>
                    <a:pt x="527" y="295"/>
                    <a:pt x="528" y="296"/>
                  </a:cubicBezTo>
                  <a:cubicBezTo>
                    <a:pt x="529" y="296"/>
                    <a:pt x="529" y="297"/>
                    <a:pt x="529" y="297"/>
                  </a:cubicBezTo>
                  <a:cubicBezTo>
                    <a:pt x="529" y="297"/>
                    <a:pt x="530" y="297"/>
                    <a:pt x="530" y="297"/>
                  </a:cubicBezTo>
                  <a:cubicBezTo>
                    <a:pt x="531" y="298"/>
                    <a:pt x="531" y="297"/>
                    <a:pt x="532" y="297"/>
                  </a:cubicBezTo>
                  <a:cubicBezTo>
                    <a:pt x="532" y="297"/>
                    <a:pt x="532" y="297"/>
                    <a:pt x="532" y="297"/>
                  </a:cubicBezTo>
                  <a:cubicBezTo>
                    <a:pt x="532" y="297"/>
                    <a:pt x="532" y="298"/>
                    <a:pt x="532" y="298"/>
                  </a:cubicBezTo>
                  <a:cubicBezTo>
                    <a:pt x="533" y="298"/>
                    <a:pt x="533" y="297"/>
                    <a:pt x="534" y="297"/>
                  </a:cubicBezTo>
                  <a:cubicBezTo>
                    <a:pt x="534" y="296"/>
                    <a:pt x="535" y="296"/>
                    <a:pt x="536" y="295"/>
                  </a:cubicBezTo>
                  <a:cubicBezTo>
                    <a:pt x="537" y="294"/>
                    <a:pt x="538" y="293"/>
                    <a:pt x="539" y="291"/>
                  </a:cubicBezTo>
                  <a:cubicBezTo>
                    <a:pt x="540" y="290"/>
                    <a:pt x="542" y="290"/>
                    <a:pt x="542" y="288"/>
                  </a:cubicBezTo>
                  <a:cubicBezTo>
                    <a:pt x="542" y="287"/>
                    <a:pt x="542" y="287"/>
                    <a:pt x="542" y="286"/>
                  </a:cubicBezTo>
                  <a:cubicBezTo>
                    <a:pt x="542" y="286"/>
                    <a:pt x="542" y="286"/>
                    <a:pt x="542" y="286"/>
                  </a:cubicBezTo>
                  <a:cubicBezTo>
                    <a:pt x="542" y="286"/>
                    <a:pt x="543" y="286"/>
                    <a:pt x="543" y="285"/>
                  </a:cubicBezTo>
                  <a:cubicBezTo>
                    <a:pt x="543" y="285"/>
                    <a:pt x="543" y="285"/>
                    <a:pt x="543" y="285"/>
                  </a:cubicBezTo>
                  <a:cubicBezTo>
                    <a:pt x="544" y="285"/>
                    <a:pt x="545" y="285"/>
                    <a:pt x="546" y="285"/>
                  </a:cubicBezTo>
                  <a:cubicBezTo>
                    <a:pt x="547" y="285"/>
                    <a:pt x="547" y="284"/>
                    <a:pt x="548" y="283"/>
                  </a:cubicBezTo>
                  <a:cubicBezTo>
                    <a:pt x="548" y="283"/>
                    <a:pt x="549" y="282"/>
                    <a:pt x="550" y="282"/>
                  </a:cubicBezTo>
                  <a:cubicBezTo>
                    <a:pt x="550" y="281"/>
                    <a:pt x="550" y="279"/>
                    <a:pt x="551" y="279"/>
                  </a:cubicBezTo>
                  <a:cubicBezTo>
                    <a:pt x="552" y="279"/>
                    <a:pt x="552" y="278"/>
                    <a:pt x="552" y="278"/>
                  </a:cubicBezTo>
                  <a:cubicBezTo>
                    <a:pt x="553" y="277"/>
                    <a:pt x="553" y="277"/>
                    <a:pt x="553" y="276"/>
                  </a:cubicBezTo>
                  <a:cubicBezTo>
                    <a:pt x="553" y="276"/>
                    <a:pt x="554" y="275"/>
                    <a:pt x="554" y="275"/>
                  </a:cubicBezTo>
                  <a:cubicBezTo>
                    <a:pt x="555" y="275"/>
                    <a:pt x="555" y="274"/>
                    <a:pt x="555" y="273"/>
                  </a:cubicBezTo>
                  <a:cubicBezTo>
                    <a:pt x="556" y="273"/>
                    <a:pt x="556" y="271"/>
                    <a:pt x="557" y="271"/>
                  </a:cubicBezTo>
                  <a:cubicBezTo>
                    <a:pt x="557" y="271"/>
                    <a:pt x="558" y="271"/>
                    <a:pt x="558" y="271"/>
                  </a:cubicBezTo>
                  <a:cubicBezTo>
                    <a:pt x="558" y="271"/>
                    <a:pt x="558" y="271"/>
                    <a:pt x="558" y="271"/>
                  </a:cubicBezTo>
                  <a:cubicBezTo>
                    <a:pt x="558" y="270"/>
                    <a:pt x="557" y="270"/>
                    <a:pt x="557" y="269"/>
                  </a:cubicBezTo>
                  <a:cubicBezTo>
                    <a:pt x="557" y="269"/>
                    <a:pt x="556" y="268"/>
                    <a:pt x="556" y="267"/>
                  </a:cubicBezTo>
                  <a:cubicBezTo>
                    <a:pt x="556" y="267"/>
                    <a:pt x="555" y="267"/>
                    <a:pt x="555" y="266"/>
                  </a:cubicBezTo>
                  <a:cubicBezTo>
                    <a:pt x="554" y="266"/>
                    <a:pt x="553" y="266"/>
                    <a:pt x="552" y="265"/>
                  </a:cubicBezTo>
                  <a:cubicBezTo>
                    <a:pt x="552" y="265"/>
                    <a:pt x="551" y="265"/>
                    <a:pt x="550" y="265"/>
                  </a:cubicBezTo>
                  <a:cubicBezTo>
                    <a:pt x="549" y="265"/>
                    <a:pt x="548" y="265"/>
                    <a:pt x="547" y="265"/>
                  </a:cubicBezTo>
                  <a:cubicBezTo>
                    <a:pt x="546" y="265"/>
                    <a:pt x="546" y="265"/>
                    <a:pt x="545" y="265"/>
                  </a:cubicBezTo>
                  <a:cubicBezTo>
                    <a:pt x="544" y="265"/>
                    <a:pt x="544" y="264"/>
                    <a:pt x="544" y="263"/>
                  </a:cubicBezTo>
                  <a:cubicBezTo>
                    <a:pt x="543" y="263"/>
                    <a:pt x="543" y="263"/>
                    <a:pt x="543" y="263"/>
                  </a:cubicBezTo>
                  <a:cubicBezTo>
                    <a:pt x="542" y="262"/>
                    <a:pt x="542" y="261"/>
                    <a:pt x="541" y="261"/>
                  </a:cubicBezTo>
                  <a:cubicBezTo>
                    <a:pt x="540" y="260"/>
                    <a:pt x="539" y="260"/>
                    <a:pt x="538" y="259"/>
                  </a:cubicBezTo>
                  <a:cubicBezTo>
                    <a:pt x="538" y="258"/>
                    <a:pt x="537" y="258"/>
                    <a:pt x="536" y="258"/>
                  </a:cubicBezTo>
                  <a:cubicBezTo>
                    <a:pt x="535" y="258"/>
                    <a:pt x="535" y="259"/>
                    <a:pt x="534" y="259"/>
                  </a:cubicBezTo>
                  <a:cubicBezTo>
                    <a:pt x="534" y="259"/>
                    <a:pt x="534" y="259"/>
                    <a:pt x="534" y="258"/>
                  </a:cubicBezTo>
                  <a:cubicBezTo>
                    <a:pt x="534" y="258"/>
                    <a:pt x="534" y="258"/>
                    <a:pt x="534" y="258"/>
                  </a:cubicBezTo>
                  <a:cubicBezTo>
                    <a:pt x="533" y="258"/>
                    <a:pt x="531" y="258"/>
                    <a:pt x="530" y="258"/>
                  </a:cubicBezTo>
                  <a:cubicBezTo>
                    <a:pt x="530" y="257"/>
                    <a:pt x="527" y="258"/>
                    <a:pt x="527" y="258"/>
                  </a:cubicBezTo>
                  <a:cubicBezTo>
                    <a:pt x="524" y="259"/>
                    <a:pt x="521" y="258"/>
                    <a:pt x="520" y="260"/>
                  </a:cubicBezTo>
                  <a:cubicBezTo>
                    <a:pt x="519" y="260"/>
                    <a:pt x="520" y="261"/>
                    <a:pt x="520" y="262"/>
                  </a:cubicBezTo>
                  <a:cubicBezTo>
                    <a:pt x="520" y="262"/>
                    <a:pt x="520" y="262"/>
                    <a:pt x="521" y="263"/>
                  </a:cubicBezTo>
                  <a:cubicBezTo>
                    <a:pt x="521" y="263"/>
                    <a:pt x="520" y="264"/>
                    <a:pt x="520" y="264"/>
                  </a:cubicBezTo>
                  <a:cubicBezTo>
                    <a:pt x="520" y="265"/>
                    <a:pt x="520" y="265"/>
                    <a:pt x="521" y="266"/>
                  </a:cubicBezTo>
                  <a:cubicBezTo>
                    <a:pt x="521" y="266"/>
                    <a:pt x="521" y="268"/>
                    <a:pt x="521" y="269"/>
                  </a:cubicBezTo>
                  <a:cubicBezTo>
                    <a:pt x="521" y="269"/>
                    <a:pt x="520" y="269"/>
                    <a:pt x="520" y="269"/>
                  </a:cubicBezTo>
                  <a:cubicBezTo>
                    <a:pt x="520" y="268"/>
                    <a:pt x="519" y="268"/>
                    <a:pt x="518" y="267"/>
                  </a:cubicBezTo>
                  <a:cubicBezTo>
                    <a:pt x="518" y="266"/>
                    <a:pt x="518" y="265"/>
                    <a:pt x="516" y="265"/>
                  </a:cubicBezTo>
                  <a:cubicBezTo>
                    <a:pt x="516" y="265"/>
                    <a:pt x="516" y="266"/>
                    <a:pt x="516" y="266"/>
                  </a:cubicBezTo>
                  <a:cubicBezTo>
                    <a:pt x="516" y="266"/>
                    <a:pt x="516" y="267"/>
                    <a:pt x="515" y="267"/>
                  </a:cubicBezTo>
                  <a:cubicBezTo>
                    <a:pt x="515" y="267"/>
                    <a:pt x="515" y="268"/>
                    <a:pt x="515" y="268"/>
                  </a:cubicBezTo>
                  <a:cubicBezTo>
                    <a:pt x="515" y="269"/>
                    <a:pt x="515" y="270"/>
                    <a:pt x="514" y="270"/>
                  </a:cubicBezTo>
                  <a:cubicBezTo>
                    <a:pt x="513" y="270"/>
                    <a:pt x="513" y="271"/>
                    <a:pt x="513" y="271"/>
                  </a:cubicBezTo>
                  <a:cubicBezTo>
                    <a:pt x="513" y="272"/>
                    <a:pt x="513" y="273"/>
                    <a:pt x="512" y="274"/>
                  </a:cubicBezTo>
                  <a:cubicBezTo>
                    <a:pt x="512" y="274"/>
                    <a:pt x="511" y="274"/>
                    <a:pt x="511" y="275"/>
                  </a:cubicBezTo>
                  <a:cubicBezTo>
                    <a:pt x="511" y="275"/>
                    <a:pt x="511" y="276"/>
                    <a:pt x="511" y="276"/>
                  </a:cubicBezTo>
                  <a:cubicBezTo>
                    <a:pt x="511" y="277"/>
                    <a:pt x="511" y="278"/>
                    <a:pt x="510" y="279"/>
                  </a:cubicBezTo>
                  <a:cubicBezTo>
                    <a:pt x="510" y="279"/>
                    <a:pt x="510" y="279"/>
                    <a:pt x="510" y="279"/>
                  </a:cubicBezTo>
                  <a:cubicBezTo>
                    <a:pt x="510" y="280"/>
                    <a:pt x="510" y="281"/>
                    <a:pt x="509" y="281"/>
                  </a:cubicBezTo>
                  <a:cubicBezTo>
                    <a:pt x="508" y="282"/>
                    <a:pt x="507" y="282"/>
                    <a:pt x="508" y="283"/>
                  </a:cubicBezTo>
                  <a:cubicBezTo>
                    <a:pt x="508" y="285"/>
                    <a:pt x="508" y="285"/>
                    <a:pt x="507" y="286"/>
                  </a:cubicBezTo>
                  <a:cubicBezTo>
                    <a:pt x="507" y="286"/>
                    <a:pt x="506" y="286"/>
                    <a:pt x="506" y="287"/>
                  </a:cubicBezTo>
                  <a:cubicBezTo>
                    <a:pt x="506" y="288"/>
                    <a:pt x="506" y="289"/>
                    <a:pt x="505" y="290"/>
                  </a:cubicBezTo>
                  <a:cubicBezTo>
                    <a:pt x="505" y="291"/>
                    <a:pt x="505" y="292"/>
                    <a:pt x="505" y="293"/>
                  </a:cubicBezTo>
                  <a:cubicBezTo>
                    <a:pt x="505" y="293"/>
                    <a:pt x="506" y="293"/>
                    <a:pt x="506" y="294"/>
                  </a:cubicBezTo>
                  <a:cubicBezTo>
                    <a:pt x="507" y="294"/>
                    <a:pt x="507" y="294"/>
                    <a:pt x="507" y="295"/>
                  </a:cubicBezTo>
                  <a:cubicBezTo>
                    <a:pt x="507" y="296"/>
                    <a:pt x="507" y="296"/>
                    <a:pt x="506" y="297"/>
                  </a:cubicBezTo>
                  <a:cubicBezTo>
                    <a:pt x="506" y="297"/>
                    <a:pt x="506" y="298"/>
                    <a:pt x="506" y="299"/>
                  </a:cubicBezTo>
                  <a:cubicBezTo>
                    <a:pt x="505" y="301"/>
                    <a:pt x="503" y="303"/>
                    <a:pt x="503" y="305"/>
                  </a:cubicBezTo>
                  <a:cubicBezTo>
                    <a:pt x="503" y="305"/>
                    <a:pt x="504" y="306"/>
                    <a:pt x="504" y="306"/>
                  </a:cubicBezTo>
                  <a:cubicBezTo>
                    <a:pt x="504" y="306"/>
                    <a:pt x="505" y="306"/>
                    <a:pt x="505" y="306"/>
                  </a:cubicBezTo>
                  <a:cubicBezTo>
                    <a:pt x="506" y="306"/>
                    <a:pt x="506" y="306"/>
                    <a:pt x="507" y="306"/>
                  </a:cubicBezTo>
                  <a:cubicBezTo>
                    <a:pt x="506" y="307"/>
                    <a:pt x="504" y="307"/>
                    <a:pt x="503" y="307"/>
                  </a:cubicBezTo>
                  <a:cubicBezTo>
                    <a:pt x="503" y="307"/>
                    <a:pt x="503" y="308"/>
                    <a:pt x="503" y="308"/>
                  </a:cubicBezTo>
                  <a:cubicBezTo>
                    <a:pt x="503" y="308"/>
                    <a:pt x="502" y="309"/>
                    <a:pt x="501" y="309"/>
                  </a:cubicBezTo>
                  <a:cubicBezTo>
                    <a:pt x="501" y="309"/>
                    <a:pt x="501" y="309"/>
                    <a:pt x="501" y="310"/>
                  </a:cubicBezTo>
                  <a:cubicBezTo>
                    <a:pt x="501" y="310"/>
                    <a:pt x="501" y="310"/>
                    <a:pt x="501" y="310"/>
                  </a:cubicBezTo>
                  <a:cubicBezTo>
                    <a:pt x="501" y="310"/>
                    <a:pt x="502" y="310"/>
                    <a:pt x="502" y="310"/>
                  </a:cubicBezTo>
                  <a:cubicBezTo>
                    <a:pt x="503" y="310"/>
                    <a:pt x="504" y="311"/>
                    <a:pt x="505" y="310"/>
                  </a:cubicBezTo>
                  <a:cubicBezTo>
                    <a:pt x="505" y="309"/>
                    <a:pt x="506" y="309"/>
                    <a:pt x="506" y="310"/>
                  </a:cubicBezTo>
                  <a:cubicBezTo>
                    <a:pt x="507" y="310"/>
                    <a:pt x="507" y="310"/>
                    <a:pt x="507" y="310"/>
                  </a:cubicBezTo>
                  <a:cubicBezTo>
                    <a:pt x="507" y="311"/>
                    <a:pt x="508" y="311"/>
                    <a:pt x="508" y="311"/>
                  </a:cubicBezTo>
                  <a:cubicBezTo>
                    <a:pt x="508" y="311"/>
                    <a:pt x="509" y="311"/>
                    <a:pt x="509" y="312"/>
                  </a:cubicBezTo>
                  <a:cubicBezTo>
                    <a:pt x="509" y="312"/>
                    <a:pt x="509" y="312"/>
                    <a:pt x="509" y="312"/>
                  </a:cubicBezTo>
                  <a:cubicBezTo>
                    <a:pt x="509" y="311"/>
                    <a:pt x="509" y="311"/>
                    <a:pt x="509" y="310"/>
                  </a:cubicBezTo>
                  <a:cubicBezTo>
                    <a:pt x="509" y="309"/>
                    <a:pt x="509" y="309"/>
                    <a:pt x="510" y="309"/>
                  </a:cubicBezTo>
                  <a:cubicBezTo>
                    <a:pt x="511" y="309"/>
                    <a:pt x="512" y="309"/>
                    <a:pt x="512" y="308"/>
                  </a:cubicBezTo>
                  <a:cubicBezTo>
                    <a:pt x="513" y="307"/>
                    <a:pt x="513" y="306"/>
                    <a:pt x="514" y="305"/>
                  </a:cubicBezTo>
                  <a:cubicBezTo>
                    <a:pt x="514" y="304"/>
                    <a:pt x="516" y="305"/>
                    <a:pt x="517" y="305"/>
                  </a:cubicBezTo>
                  <a:cubicBezTo>
                    <a:pt x="518" y="304"/>
                    <a:pt x="518" y="303"/>
                    <a:pt x="518" y="303"/>
                  </a:cubicBezTo>
                  <a:cubicBezTo>
                    <a:pt x="519" y="302"/>
                    <a:pt x="519" y="302"/>
                    <a:pt x="519" y="301"/>
                  </a:cubicBezTo>
                  <a:cubicBezTo>
                    <a:pt x="519" y="300"/>
                    <a:pt x="519" y="299"/>
                    <a:pt x="519" y="299"/>
                  </a:cubicBezTo>
                  <a:cubicBezTo>
                    <a:pt x="517" y="298"/>
                    <a:pt x="517" y="297"/>
                    <a:pt x="518" y="297"/>
                  </a:cubicBezTo>
                  <a:cubicBezTo>
                    <a:pt x="519" y="296"/>
                    <a:pt x="519" y="296"/>
                    <a:pt x="519" y="296"/>
                  </a:cubicBezTo>
                  <a:cubicBezTo>
                    <a:pt x="519" y="295"/>
                    <a:pt x="519" y="295"/>
                    <a:pt x="519" y="295"/>
                  </a:cubicBezTo>
                  <a:cubicBezTo>
                    <a:pt x="518" y="295"/>
                    <a:pt x="515" y="295"/>
                    <a:pt x="515" y="294"/>
                  </a:cubicBezTo>
                  <a:cubicBezTo>
                    <a:pt x="514" y="292"/>
                    <a:pt x="517" y="293"/>
                    <a:pt x="517" y="293"/>
                  </a:cubicBezTo>
                  <a:cubicBezTo>
                    <a:pt x="518" y="293"/>
                    <a:pt x="518" y="293"/>
                    <a:pt x="519" y="293"/>
                  </a:cubicBezTo>
                  <a:cubicBezTo>
                    <a:pt x="521" y="294"/>
                    <a:pt x="523" y="292"/>
                    <a:pt x="525" y="292"/>
                  </a:cubicBezTo>
                  <a:cubicBezTo>
                    <a:pt x="526" y="292"/>
                    <a:pt x="525" y="294"/>
                    <a:pt x="526" y="295"/>
                  </a:cubicBezTo>
                  <a:close/>
                  <a:moveTo>
                    <a:pt x="556" y="369"/>
                  </a:moveTo>
                  <a:cubicBezTo>
                    <a:pt x="557" y="369"/>
                    <a:pt x="557" y="369"/>
                    <a:pt x="557" y="370"/>
                  </a:cubicBezTo>
                  <a:cubicBezTo>
                    <a:pt x="557" y="370"/>
                    <a:pt x="557" y="371"/>
                    <a:pt x="557" y="371"/>
                  </a:cubicBezTo>
                  <a:cubicBezTo>
                    <a:pt x="556" y="371"/>
                    <a:pt x="556" y="371"/>
                    <a:pt x="556" y="371"/>
                  </a:cubicBezTo>
                  <a:cubicBezTo>
                    <a:pt x="556" y="371"/>
                    <a:pt x="556" y="372"/>
                    <a:pt x="556" y="372"/>
                  </a:cubicBezTo>
                  <a:cubicBezTo>
                    <a:pt x="556" y="372"/>
                    <a:pt x="556" y="372"/>
                    <a:pt x="556" y="372"/>
                  </a:cubicBezTo>
                  <a:cubicBezTo>
                    <a:pt x="555" y="372"/>
                    <a:pt x="554" y="372"/>
                    <a:pt x="553" y="371"/>
                  </a:cubicBezTo>
                  <a:cubicBezTo>
                    <a:pt x="553" y="370"/>
                    <a:pt x="552" y="370"/>
                    <a:pt x="551" y="370"/>
                  </a:cubicBezTo>
                  <a:cubicBezTo>
                    <a:pt x="551" y="370"/>
                    <a:pt x="550" y="370"/>
                    <a:pt x="550" y="370"/>
                  </a:cubicBezTo>
                  <a:cubicBezTo>
                    <a:pt x="549" y="370"/>
                    <a:pt x="549" y="368"/>
                    <a:pt x="550" y="368"/>
                  </a:cubicBezTo>
                  <a:cubicBezTo>
                    <a:pt x="551" y="368"/>
                    <a:pt x="551" y="368"/>
                    <a:pt x="552" y="367"/>
                  </a:cubicBezTo>
                  <a:cubicBezTo>
                    <a:pt x="552" y="367"/>
                    <a:pt x="552" y="366"/>
                    <a:pt x="552" y="366"/>
                  </a:cubicBezTo>
                  <a:cubicBezTo>
                    <a:pt x="553" y="366"/>
                    <a:pt x="553" y="366"/>
                    <a:pt x="554" y="367"/>
                  </a:cubicBezTo>
                  <a:cubicBezTo>
                    <a:pt x="554" y="367"/>
                    <a:pt x="554" y="368"/>
                    <a:pt x="554" y="368"/>
                  </a:cubicBezTo>
                  <a:cubicBezTo>
                    <a:pt x="554" y="368"/>
                    <a:pt x="555" y="368"/>
                    <a:pt x="555" y="368"/>
                  </a:cubicBezTo>
                  <a:cubicBezTo>
                    <a:pt x="556" y="369"/>
                    <a:pt x="556" y="369"/>
                    <a:pt x="556" y="369"/>
                  </a:cubicBezTo>
                  <a:close/>
                  <a:moveTo>
                    <a:pt x="556" y="370"/>
                  </a:moveTo>
                  <a:cubicBezTo>
                    <a:pt x="556" y="370"/>
                    <a:pt x="556" y="370"/>
                    <a:pt x="556" y="370"/>
                  </a:cubicBezTo>
                  <a:cubicBezTo>
                    <a:pt x="556" y="370"/>
                    <a:pt x="556" y="370"/>
                    <a:pt x="556" y="370"/>
                  </a:cubicBezTo>
                  <a:cubicBezTo>
                    <a:pt x="556" y="370"/>
                    <a:pt x="556" y="370"/>
                    <a:pt x="556" y="370"/>
                  </a:cubicBezTo>
                  <a:cubicBezTo>
                    <a:pt x="556" y="370"/>
                    <a:pt x="556" y="370"/>
                    <a:pt x="556" y="370"/>
                  </a:cubicBezTo>
                  <a:close/>
                  <a:moveTo>
                    <a:pt x="540" y="416"/>
                  </a:moveTo>
                  <a:cubicBezTo>
                    <a:pt x="540" y="416"/>
                    <a:pt x="541" y="416"/>
                    <a:pt x="541" y="416"/>
                  </a:cubicBezTo>
                  <a:cubicBezTo>
                    <a:pt x="540" y="416"/>
                    <a:pt x="540" y="415"/>
                    <a:pt x="540" y="415"/>
                  </a:cubicBezTo>
                  <a:cubicBezTo>
                    <a:pt x="540" y="415"/>
                    <a:pt x="540" y="415"/>
                    <a:pt x="540" y="415"/>
                  </a:cubicBezTo>
                  <a:cubicBezTo>
                    <a:pt x="540" y="415"/>
                    <a:pt x="540" y="415"/>
                    <a:pt x="540" y="415"/>
                  </a:cubicBezTo>
                  <a:cubicBezTo>
                    <a:pt x="540" y="415"/>
                    <a:pt x="540" y="415"/>
                    <a:pt x="540" y="415"/>
                  </a:cubicBezTo>
                  <a:cubicBezTo>
                    <a:pt x="539" y="415"/>
                    <a:pt x="539" y="415"/>
                    <a:pt x="538" y="416"/>
                  </a:cubicBezTo>
                  <a:cubicBezTo>
                    <a:pt x="538" y="416"/>
                    <a:pt x="538" y="416"/>
                    <a:pt x="538" y="417"/>
                  </a:cubicBezTo>
                  <a:cubicBezTo>
                    <a:pt x="538" y="417"/>
                    <a:pt x="538" y="417"/>
                    <a:pt x="538" y="417"/>
                  </a:cubicBezTo>
                  <a:cubicBezTo>
                    <a:pt x="539" y="417"/>
                    <a:pt x="539" y="418"/>
                    <a:pt x="540" y="418"/>
                  </a:cubicBezTo>
                  <a:cubicBezTo>
                    <a:pt x="540" y="417"/>
                    <a:pt x="540" y="417"/>
                    <a:pt x="541" y="417"/>
                  </a:cubicBezTo>
                  <a:cubicBezTo>
                    <a:pt x="541" y="417"/>
                    <a:pt x="541" y="417"/>
                    <a:pt x="541" y="417"/>
                  </a:cubicBezTo>
                  <a:cubicBezTo>
                    <a:pt x="541" y="416"/>
                    <a:pt x="541" y="416"/>
                    <a:pt x="541" y="416"/>
                  </a:cubicBezTo>
                  <a:cubicBezTo>
                    <a:pt x="541" y="416"/>
                    <a:pt x="541" y="416"/>
                    <a:pt x="540" y="416"/>
                  </a:cubicBezTo>
                  <a:close/>
                  <a:moveTo>
                    <a:pt x="578" y="378"/>
                  </a:moveTo>
                  <a:cubicBezTo>
                    <a:pt x="578" y="378"/>
                    <a:pt x="578" y="378"/>
                    <a:pt x="578" y="378"/>
                  </a:cubicBezTo>
                  <a:cubicBezTo>
                    <a:pt x="578" y="378"/>
                    <a:pt x="578" y="378"/>
                    <a:pt x="578" y="378"/>
                  </a:cubicBezTo>
                  <a:cubicBezTo>
                    <a:pt x="578" y="378"/>
                    <a:pt x="578" y="378"/>
                    <a:pt x="578" y="378"/>
                  </a:cubicBezTo>
                  <a:cubicBezTo>
                    <a:pt x="578" y="378"/>
                    <a:pt x="577" y="378"/>
                    <a:pt x="577" y="378"/>
                  </a:cubicBezTo>
                  <a:cubicBezTo>
                    <a:pt x="577" y="379"/>
                    <a:pt x="577" y="379"/>
                    <a:pt x="578" y="379"/>
                  </a:cubicBezTo>
                  <a:cubicBezTo>
                    <a:pt x="578" y="379"/>
                    <a:pt x="578" y="379"/>
                    <a:pt x="578" y="379"/>
                  </a:cubicBezTo>
                  <a:cubicBezTo>
                    <a:pt x="578" y="379"/>
                    <a:pt x="578" y="379"/>
                    <a:pt x="578" y="379"/>
                  </a:cubicBezTo>
                  <a:cubicBezTo>
                    <a:pt x="579" y="379"/>
                    <a:pt x="579" y="379"/>
                    <a:pt x="579" y="378"/>
                  </a:cubicBezTo>
                  <a:cubicBezTo>
                    <a:pt x="579" y="378"/>
                    <a:pt x="579" y="378"/>
                    <a:pt x="579" y="378"/>
                  </a:cubicBezTo>
                  <a:cubicBezTo>
                    <a:pt x="578" y="378"/>
                    <a:pt x="578" y="378"/>
                    <a:pt x="578" y="378"/>
                  </a:cubicBezTo>
                  <a:close/>
                  <a:moveTo>
                    <a:pt x="542" y="413"/>
                  </a:moveTo>
                  <a:cubicBezTo>
                    <a:pt x="542" y="411"/>
                    <a:pt x="542" y="410"/>
                    <a:pt x="542" y="408"/>
                  </a:cubicBezTo>
                  <a:cubicBezTo>
                    <a:pt x="542" y="408"/>
                    <a:pt x="541" y="408"/>
                    <a:pt x="541" y="408"/>
                  </a:cubicBezTo>
                  <a:cubicBezTo>
                    <a:pt x="541" y="408"/>
                    <a:pt x="540" y="409"/>
                    <a:pt x="540" y="409"/>
                  </a:cubicBezTo>
                  <a:cubicBezTo>
                    <a:pt x="540" y="409"/>
                    <a:pt x="539" y="409"/>
                    <a:pt x="539" y="410"/>
                  </a:cubicBezTo>
                  <a:cubicBezTo>
                    <a:pt x="538" y="410"/>
                    <a:pt x="539" y="412"/>
                    <a:pt x="539" y="412"/>
                  </a:cubicBezTo>
                  <a:cubicBezTo>
                    <a:pt x="538" y="412"/>
                    <a:pt x="538" y="412"/>
                    <a:pt x="538" y="412"/>
                  </a:cubicBezTo>
                  <a:cubicBezTo>
                    <a:pt x="538" y="413"/>
                    <a:pt x="538" y="413"/>
                    <a:pt x="538" y="413"/>
                  </a:cubicBezTo>
                  <a:cubicBezTo>
                    <a:pt x="538" y="413"/>
                    <a:pt x="538" y="413"/>
                    <a:pt x="538" y="413"/>
                  </a:cubicBezTo>
                  <a:cubicBezTo>
                    <a:pt x="537" y="413"/>
                    <a:pt x="537" y="414"/>
                    <a:pt x="538" y="414"/>
                  </a:cubicBezTo>
                  <a:cubicBezTo>
                    <a:pt x="538" y="414"/>
                    <a:pt x="538" y="414"/>
                    <a:pt x="538" y="414"/>
                  </a:cubicBezTo>
                  <a:cubicBezTo>
                    <a:pt x="538" y="414"/>
                    <a:pt x="538" y="414"/>
                    <a:pt x="538" y="414"/>
                  </a:cubicBezTo>
                  <a:cubicBezTo>
                    <a:pt x="538" y="414"/>
                    <a:pt x="539" y="414"/>
                    <a:pt x="539" y="414"/>
                  </a:cubicBezTo>
                  <a:cubicBezTo>
                    <a:pt x="540" y="414"/>
                    <a:pt x="540" y="414"/>
                    <a:pt x="541" y="414"/>
                  </a:cubicBezTo>
                  <a:cubicBezTo>
                    <a:pt x="542" y="414"/>
                    <a:pt x="542" y="414"/>
                    <a:pt x="542" y="413"/>
                  </a:cubicBezTo>
                  <a:close/>
                  <a:moveTo>
                    <a:pt x="594" y="390"/>
                  </a:moveTo>
                  <a:cubicBezTo>
                    <a:pt x="594" y="390"/>
                    <a:pt x="594" y="390"/>
                    <a:pt x="594" y="390"/>
                  </a:cubicBezTo>
                  <a:cubicBezTo>
                    <a:pt x="594" y="389"/>
                    <a:pt x="594" y="389"/>
                    <a:pt x="593" y="389"/>
                  </a:cubicBezTo>
                  <a:cubicBezTo>
                    <a:pt x="593" y="389"/>
                    <a:pt x="593" y="389"/>
                    <a:pt x="592" y="389"/>
                  </a:cubicBezTo>
                  <a:cubicBezTo>
                    <a:pt x="592" y="389"/>
                    <a:pt x="592" y="389"/>
                    <a:pt x="592" y="389"/>
                  </a:cubicBezTo>
                  <a:cubicBezTo>
                    <a:pt x="592" y="389"/>
                    <a:pt x="592" y="389"/>
                    <a:pt x="592" y="389"/>
                  </a:cubicBezTo>
                  <a:cubicBezTo>
                    <a:pt x="591" y="388"/>
                    <a:pt x="591" y="389"/>
                    <a:pt x="591" y="389"/>
                  </a:cubicBezTo>
                  <a:cubicBezTo>
                    <a:pt x="591" y="389"/>
                    <a:pt x="591" y="389"/>
                    <a:pt x="591" y="390"/>
                  </a:cubicBezTo>
                  <a:cubicBezTo>
                    <a:pt x="591" y="390"/>
                    <a:pt x="592" y="390"/>
                    <a:pt x="592" y="390"/>
                  </a:cubicBezTo>
                  <a:cubicBezTo>
                    <a:pt x="592" y="390"/>
                    <a:pt x="593" y="390"/>
                    <a:pt x="593" y="390"/>
                  </a:cubicBezTo>
                  <a:cubicBezTo>
                    <a:pt x="593" y="391"/>
                    <a:pt x="594" y="391"/>
                    <a:pt x="594" y="391"/>
                  </a:cubicBezTo>
                  <a:cubicBezTo>
                    <a:pt x="595" y="391"/>
                    <a:pt x="595" y="390"/>
                    <a:pt x="594" y="390"/>
                  </a:cubicBezTo>
                  <a:close/>
                  <a:moveTo>
                    <a:pt x="590" y="508"/>
                  </a:moveTo>
                  <a:cubicBezTo>
                    <a:pt x="589" y="508"/>
                    <a:pt x="588" y="508"/>
                    <a:pt x="587" y="508"/>
                  </a:cubicBezTo>
                  <a:cubicBezTo>
                    <a:pt x="587" y="508"/>
                    <a:pt x="587" y="508"/>
                    <a:pt x="587" y="509"/>
                  </a:cubicBezTo>
                  <a:cubicBezTo>
                    <a:pt x="587" y="509"/>
                    <a:pt x="587" y="509"/>
                    <a:pt x="587" y="509"/>
                  </a:cubicBezTo>
                  <a:cubicBezTo>
                    <a:pt x="588" y="510"/>
                    <a:pt x="588" y="511"/>
                    <a:pt x="588" y="511"/>
                  </a:cubicBezTo>
                  <a:cubicBezTo>
                    <a:pt x="589" y="512"/>
                    <a:pt x="589" y="513"/>
                    <a:pt x="590" y="513"/>
                  </a:cubicBezTo>
                  <a:cubicBezTo>
                    <a:pt x="590" y="515"/>
                    <a:pt x="590" y="516"/>
                    <a:pt x="592" y="516"/>
                  </a:cubicBezTo>
                  <a:cubicBezTo>
                    <a:pt x="594" y="515"/>
                    <a:pt x="596" y="515"/>
                    <a:pt x="596" y="513"/>
                  </a:cubicBezTo>
                  <a:cubicBezTo>
                    <a:pt x="596" y="512"/>
                    <a:pt x="595" y="511"/>
                    <a:pt x="595" y="510"/>
                  </a:cubicBezTo>
                  <a:cubicBezTo>
                    <a:pt x="594" y="510"/>
                    <a:pt x="593" y="510"/>
                    <a:pt x="592" y="510"/>
                  </a:cubicBezTo>
                  <a:cubicBezTo>
                    <a:pt x="592" y="510"/>
                    <a:pt x="591" y="509"/>
                    <a:pt x="590" y="508"/>
                  </a:cubicBezTo>
                  <a:close/>
                  <a:moveTo>
                    <a:pt x="589" y="386"/>
                  </a:moveTo>
                  <a:cubicBezTo>
                    <a:pt x="589" y="386"/>
                    <a:pt x="589" y="387"/>
                    <a:pt x="589" y="387"/>
                  </a:cubicBezTo>
                  <a:cubicBezTo>
                    <a:pt x="589" y="387"/>
                    <a:pt x="590" y="387"/>
                    <a:pt x="590" y="387"/>
                  </a:cubicBezTo>
                  <a:cubicBezTo>
                    <a:pt x="590" y="387"/>
                    <a:pt x="590" y="387"/>
                    <a:pt x="590" y="387"/>
                  </a:cubicBezTo>
                  <a:cubicBezTo>
                    <a:pt x="591" y="387"/>
                    <a:pt x="591" y="387"/>
                    <a:pt x="590" y="386"/>
                  </a:cubicBezTo>
                  <a:cubicBezTo>
                    <a:pt x="590" y="386"/>
                    <a:pt x="589" y="386"/>
                    <a:pt x="589" y="386"/>
                  </a:cubicBezTo>
                  <a:close/>
                  <a:moveTo>
                    <a:pt x="642" y="426"/>
                  </a:moveTo>
                  <a:cubicBezTo>
                    <a:pt x="642" y="426"/>
                    <a:pt x="643" y="427"/>
                    <a:pt x="643" y="428"/>
                  </a:cubicBezTo>
                  <a:cubicBezTo>
                    <a:pt x="643" y="428"/>
                    <a:pt x="643" y="428"/>
                    <a:pt x="643" y="429"/>
                  </a:cubicBezTo>
                  <a:cubicBezTo>
                    <a:pt x="644" y="429"/>
                    <a:pt x="646" y="429"/>
                    <a:pt x="647" y="429"/>
                  </a:cubicBezTo>
                  <a:cubicBezTo>
                    <a:pt x="649" y="430"/>
                    <a:pt x="650" y="431"/>
                    <a:pt x="652" y="429"/>
                  </a:cubicBezTo>
                  <a:cubicBezTo>
                    <a:pt x="652" y="428"/>
                    <a:pt x="651" y="428"/>
                    <a:pt x="651" y="427"/>
                  </a:cubicBezTo>
                  <a:cubicBezTo>
                    <a:pt x="651" y="426"/>
                    <a:pt x="650" y="426"/>
                    <a:pt x="650" y="426"/>
                  </a:cubicBezTo>
                  <a:cubicBezTo>
                    <a:pt x="650" y="426"/>
                    <a:pt x="650" y="425"/>
                    <a:pt x="650" y="425"/>
                  </a:cubicBezTo>
                  <a:cubicBezTo>
                    <a:pt x="649" y="425"/>
                    <a:pt x="649" y="425"/>
                    <a:pt x="648" y="424"/>
                  </a:cubicBezTo>
                  <a:cubicBezTo>
                    <a:pt x="648" y="424"/>
                    <a:pt x="646" y="424"/>
                    <a:pt x="646" y="423"/>
                  </a:cubicBezTo>
                  <a:cubicBezTo>
                    <a:pt x="646" y="423"/>
                    <a:pt x="646" y="423"/>
                    <a:pt x="646" y="423"/>
                  </a:cubicBezTo>
                  <a:cubicBezTo>
                    <a:pt x="645" y="423"/>
                    <a:pt x="644" y="424"/>
                    <a:pt x="643" y="424"/>
                  </a:cubicBezTo>
                  <a:cubicBezTo>
                    <a:pt x="642" y="424"/>
                    <a:pt x="642" y="425"/>
                    <a:pt x="642" y="426"/>
                  </a:cubicBezTo>
                  <a:close/>
                  <a:moveTo>
                    <a:pt x="611" y="384"/>
                  </a:moveTo>
                  <a:cubicBezTo>
                    <a:pt x="611" y="384"/>
                    <a:pt x="611" y="384"/>
                    <a:pt x="611" y="384"/>
                  </a:cubicBezTo>
                  <a:cubicBezTo>
                    <a:pt x="611" y="384"/>
                    <a:pt x="610" y="384"/>
                    <a:pt x="610" y="384"/>
                  </a:cubicBezTo>
                  <a:cubicBezTo>
                    <a:pt x="609" y="384"/>
                    <a:pt x="609" y="383"/>
                    <a:pt x="609" y="383"/>
                  </a:cubicBezTo>
                  <a:cubicBezTo>
                    <a:pt x="608" y="383"/>
                    <a:pt x="607" y="383"/>
                    <a:pt x="607" y="382"/>
                  </a:cubicBezTo>
                  <a:cubicBezTo>
                    <a:pt x="606" y="382"/>
                    <a:pt x="605" y="382"/>
                    <a:pt x="605" y="382"/>
                  </a:cubicBezTo>
                  <a:cubicBezTo>
                    <a:pt x="605" y="383"/>
                    <a:pt x="604" y="383"/>
                    <a:pt x="604" y="384"/>
                  </a:cubicBezTo>
                  <a:cubicBezTo>
                    <a:pt x="604" y="385"/>
                    <a:pt x="606" y="385"/>
                    <a:pt x="606" y="385"/>
                  </a:cubicBezTo>
                  <a:cubicBezTo>
                    <a:pt x="606" y="386"/>
                    <a:pt x="606" y="386"/>
                    <a:pt x="607" y="386"/>
                  </a:cubicBezTo>
                  <a:cubicBezTo>
                    <a:pt x="608" y="386"/>
                    <a:pt x="607" y="385"/>
                    <a:pt x="609" y="385"/>
                  </a:cubicBezTo>
                  <a:cubicBezTo>
                    <a:pt x="610" y="386"/>
                    <a:pt x="611" y="385"/>
                    <a:pt x="612" y="385"/>
                  </a:cubicBezTo>
                  <a:cubicBezTo>
                    <a:pt x="612" y="385"/>
                    <a:pt x="612" y="384"/>
                    <a:pt x="611" y="384"/>
                  </a:cubicBezTo>
                  <a:cubicBezTo>
                    <a:pt x="611" y="384"/>
                    <a:pt x="611" y="384"/>
                    <a:pt x="611" y="384"/>
                  </a:cubicBezTo>
                  <a:close/>
                  <a:moveTo>
                    <a:pt x="613" y="411"/>
                  </a:moveTo>
                  <a:cubicBezTo>
                    <a:pt x="613" y="411"/>
                    <a:pt x="613" y="410"/>
                    <a:pt x="613" y="410"/>
                  </a:cubicBezTo>
                  <a:cubicBezTo>
                    <a:pt x="613" y="410"/>
                    <a:pt x="613" y="410"/>
                    <a:pt x="613" y="410"/>
                  </a:cubicBezTo>
                  <a:cubicBezTo>
                    <a:pt x="613" y="410"/>
                    <a:pt x="613" y="409"/>
                    <a:pt x="613" y="409"/>
                  </a:cubicBezTo>
                  <a:cubicBezTo>
                    <a:pt x="613" y="409"/>
                    <a:pt x="613" y="409"/>
                    <a:pt x="613" y="408"/>
                  </a:cubicBezTo>
                  <a:cubicBezTo>
                    <a:pt x="613" y="408"/>
                    <a:pt x="612" y="408"/>
                    <a:pt x="612" y="408"/>
                  </a:cubicBezTo>
                  <a:cubicBezTo>
                    <a:pt x="612" y="409"/>
                    <a:pt x="612" y="409"/>
                    <a:pt x="612" y="410"/>
                  </a:cubicBezTo>
                  <a:cubicBezTo>
                    <a:pt x="612" y="410"/>
                    <a:pt x="611" y="411"/>
                    <a:pt x="611" y="411"/>
                  </a:cubicBezTo>
                  <a:cubicBezTo>
                    <a:pt x="612" y="412"/>
                    <a:pt x="613" y="412"/>
                    <a:pt x="613" y="411"/>
                  </a:cubicBezTo>
                  <a:close/>
                  <a:moveTo>
                    <a:pt x="668" y="228"/>
                  </a:moveTo>
                  <a:cubicBezTo>
                    <a:pt x="666" y="228"/>
                    <a:pt x="664" y="229"/>
                    <a:pt x="663" y="230"/>
                  </a:cubicBezTo>
                  <a:cubicBezTo>
                    <a:pt x="662" y="231"/>
                    <a:pt x="662" y="231"/>
                    <a:pt x="661" y="232"/>
                  </a:cubicBezTo>
                  <a:cubicBezTo>
                    <a:pt x="661" y="233"/>
                    <a:pt x="661" y="234"/>
                    <a:pt x="661" y="234"/>
                  </a:cubicBezTo>
                  <a:cubicBezTo>
                    <a:pt x="661" y="235"/>
                    <a:pt x="661" y="235"/>
                    <a:pt x="661" y="235"/>
                  </a:cubicBezTo>
                  <a:cubicBezTo>
                    <a:pt x="662" y="235"/>
                    <a:pt x="662" y="235"/>
                    <a:pt x="662" y="235"/>
                  </a:cubicBezTo>
                  <a:cubicBezTo>
                    <a:pt x="663" y="235"/>
                    <a:pt x="663" y="234"/>
                    <a:pt x="663" y="235"/>
                  </a:cubicBezTo>
                  <a:cubicBezTo>
                    <a:pt x="663" y="235"/>
                    <a:pt x="664" y="235"/>
                    <a:pt x="664" y="236"/>
                  </a:cubicBezTo>
                  <a:cubicBezTo>
                    <a:pt x="664" y="236"/>
                    <a:pt x="665" y="236"/>
                    <a:pt x="665" y="235"/>
                  </a:cubicBezTo>
                  <a:cubicBezTo>
                    <a:pt x="666" y="234"/>
                    <a:pt x="666" y="233"/>
                    <a:pt x="667" y="232"/>
                  </a:cubicBezTo>
                  <a:cubicBezTo>
                    <a:pt x="668" y="231"/>
                    <a:pt x="669" y="231"/>
                    <a:pt x="669" y="230"/>
                  </a:cubicBezTo>
                  <a:cubicBezTo>
                    <a:pt x="669" y="230"/>
                    <a:pt x="669" y="230"/>
                    <a:pt x="669" y="229"/>
                  </a:cubicBezTo>
                  <a:cubicBezTo>
                    <a:pt x="669" y="229"/>
                    <a:pt x="668" y="229"/>
                    <a:pt x="668" y="228"/>
                  </a:cubicBezTo>
                  <a:cubicBezTo>
                    <a:pt x="668" y="228"/>
                    <a:pt x="668" y="228"/>
                    <a:pt x="668" y="228"/>
                  </a:cubicBezTo>
                  <a:cubicBezTo>
                    <a:pt x="668" y="228"/>
                    <a:pt x="668" y="228"/>
                    <a:pt x="668" y="228"/>
                  </a:cubicBezTo>
                  <a:close/>
                  <a:moveTo>
                    <a:pt x="657" y="527"/>
                  </a:moveTo>
                  <a:cubicBezTo>
                    <a:pt x="657" y="527"/>
                    <a:pt x="656" y="526"/>
                    <a:pt x="656" y="526"/>
                  </a:cubicBezTo>
                  <a:cubicBezTo>
                    <a:pt x="655" y="525"/>
                    <a:pt x="655" y="525"/>
                    <a:pt x="654" y="525"/>
                  </a:cubicBezTo>
                  <a:cubicBezTo>
                    <a:pt x="653" y="524"/>
                    <a:pt x="652" y="524"/>
                    <a:pt x="651" y="524"/>
                  </a:cubicBezTo>
                  <a:cubicBezTo>
                    <a:pt x="651" y="524"/>
                    <a:pt x="651" y="524"/>
                    <a:pt x="651" y="524"/>
                  </a:cubicBezTo>
                  <a:cubicBezTo>
                    <a:pt x="651" y="525"/>
                    <a:pt x="651" y="525"/>
                    <a:pt x="652" y="525"/>
                  </a:cubicBezTo>
                  <a:cubicBezTo>
                    <a:pt x="653" y="526"/>
                    <a:pt x="653" y="526"/>
                    <a:pt x="653" y="527"/>
                  </a:cubicBezTo>
                  <a:cubicBezTo>
                    <a:pt x="653" y="528"/>
                    <a:pt x="653" y="528"/>
                    <a:pt x="653" y="528"/>
                  </a:cubicBezTo>
                  <a:cubicBezTo>
                    <a:pt x="654" y="529"/>
                    <a:pt x="656" y="530"/>
                    <a:pt x="656" y="529"/>
                  </a:cubicBezTo>
                  <a:cubicBezTo>
                    <a:pt x="656" y="529"/>
                    <a:pt x="656" y="529"/>
                    <a:pt x="656" y="529"/>
                  </a:cubicBezTo>
                  <a:cubicBezTo>
                    <a:pt x="656" y="529"/>
                    <a:pt x="657" y="529"/>
                    <a:pt x="657" y="529"/>
                  </a:cubicBezTo>
                  <a:cubicBezTo>
                    <a:pt x="657" y="529"/>
                    <a:pt x="657" y="529"/>
                    <a:pt x="657" y="529"/>
                  </a:cubicBezTo>
                  <a:cubicBezTo>
                    <a:pt x="657" y="528"/>
                    <a:pt x="657" y="528"/>
                    <a:pt x="657" y="527"/>
                  </a:cubicBezTo>
                  <a:close/>
                  <a:moveTo>
                    <a:pt x="652" y="225"/>
                  </a:moveTo>
                  <a:cubicBezTo>
                    <a:pt x="651" y="225"/>
                    <a:pt x="650" y="225"/>
                    <a:pt x="650" y="226"/>
                  </a:cubicBezTo>
                  <a:cubicBezTo>
                    <a:pt x="649" y="227"/>
                    <a:pt x="650" y="227"/>
                    <a:pt x="651" y="227"/>
                  </a:cubicBezTo>
                  <a:cubicBezTo>
                    <a:pt x="651" y="228"/>
                    <a:pt x="652" y="228"/>
                    <a:pt x="653" y="227"/>
                  </a:cubicBezTo>
                  <a:cubicBezTo>
                    <a:pt x="653" y="227"/>
                    <a:pt x="653" y="227"/>
                    <a:pt x="653" y="227"/>
                  </a:cubicBezTo>
                  <a:cubicBezTo>
                    <a:pt x="653" y="226"/>
                    <a:pt x="653" y="226"/>
                    <a:pt x="653" y="226"/>
                  </a:cubicBezTo>
                  <a:cubicBezTo>
                    <a:pt x="653" y="225"/>
                    <a:pt x="652" y="225"/>
                    <a:pt x="652" y="225"/>
                  </a:cubicBezTo>
                  <a:cubicBezTo>
                    <a:pt x="652" y="225"/>
                    <a:pt x="652" y="225"/>
                    <a:pt x="652" y="225"/>
                  </a:cubicBezTo>
                  <a:cubicBezTo>
                    <a:pt x="652" y="225"/>
                    <a:pt x="652" y="225"/>
                    <a:pt x="652" y="225"/>
                  </a:cubicBezTo>
                  <a:close/>
                  <a:moveTo>
                    <a:pt x="595" y="232"/>
                  </a:moveTo>
                  <a:cubicBezTo>
                    <a:pt x="595" y="232"/>
                    <a:pt x="595" y="231"/>
                    <a:pt x="595" y="230"/>
                  </a:cubicBezTo>
                  <a:cubicBezTo>
                    <a:pt x="594" y="230"/>
                    <a:pt x="594" y="229"/>
                    <a:pt x="594" y="229"/>
                  </a:cubicBezTo>
                  <a:cubicBezTo>
                    <a:pt x="594" y="228"/>
                    <a:pt x="593" y="229"/>
                    <a:pt x="593" y="229"/>
                  </a:cubicBezTo>
                  <a:cubicBezTo>
                    <a:pt x="592" y="229"/>
                    <a:pt x="591" y="231"/>
                    <a:pt x="590" y="229"/>
                  </a:cubicBezTo>
                  <a:cubicBezTo>
                    <a:pt x="590" y="229"/>
                    <a:pt x="590" y="228"/>
                    <a:pt x="591" y="227"/>
                  </a:cubicBezTo>
                  <a:cubicBezTo>
                    <a:pt x="591" y="226"/>
                    <a:pt x="591" y="224"/>
                    <a:pt x="589" y="225"/>
                  </a:cubicBezTo>
                  <a:cubicBezTo>
                    <a:pt x="588" y="225"/>
                    <a:pt x="587" y="226"/>
                    <a:pt x="586" y="227"/>
                  </a:cubicBezTo>
                  <a:cubicBezTo>
                    <a:pt x="586" y="228"/>
                    <a:pt x="586" y="228"/>
                    <a:pt x="586" y="229"/>
                  </a:cubicBezTo>
                  <a:cubicBezTo>
                    <a:pt x="586" y="230"/>
                    <a:pt x="586" y="230"/>
                    <a:pt x="585" y="231"/>
                  </a:cubicBezTo>
                  <a:cubicBezTo>
                    <a:pt x="584" y="229"/>
                    <a:pt x="584" y="227"/>
                    <a:pt x="585" y="226"/>
                  </a:cubicBezTo>
                  <a:cubicBezTo>
                    <a:pt x="585" y="225"/>
                    <a:pt x="585" y="224"/>
                    <a:pt x="585" y="224"/>
                  </a:cubicBezTo>
                  <a:cubicBezTo>
                    <a:pt x="585" y="223"/>
                    <a:pt x="585" y="223"/>
                    <a:pt x="585" y="223"/>
                  </a:cubicBezTo>
                  <a:cubicBezTo>
                    <a:pt x="584" y="223"/>
                    <a:pt x="584" y="221"/>
                    <a:pt x="584" y="221"/>
                  </a:cubicBezTo>
                  <a:cubicBezTo>
                    <a:pt x="584" y="221"/>
                    <a:pt x="584" y="221"/>
                    <a:pt x="584" y="221"/>
                  </a:cubicBezTo>
                  <a:cubicBezTo>
                    <a:pt x="584" y="221"/>
                    <a:pt x="584" y="221"/>
                    <a:pt x="584" y="221"/>
                  </a:cubicBezTo>
                  <a:cubicBezTo>
                    <a:pt x="583" y="221"/>
                    <a:pt x="582" y="221"/>
                    <a:pt x="582" y="221"/>
                  </a:cubicBezTo>
                  <a:cubicBezTo>
                    <a:pt x="582" y="220"/>
                    <a:pt x="582" y="219"/>
                    <a:pt x="583" y="218"/>
                  </a:cubicBezTo>
                  <a:cubicBezTo>
                    <a:pt x="584" y="218"/>
                    <a:pt x="584" y="218"/>
                    <a:pt x="584" y="218"/>
                  </a:cubicBezTo>
                  <a:cubicBezTo>
                    <a:pt x="583" y="216"/>
                    <a:pt x="583" y="215"/>
                    <a:pt x="581" y="216"/>
                  </a:cubicBezTo>
                  <a:cubicBezTo>
                    <a:pt x="580" y="216"/>
                    <a:pt x="579" y="217"/>
                    <a:pt x="579" y="216"/>
                  </a:cubicBezTo>
                  <a:cubicBezTo>
                    <a:pt x="578" y="216"/>
                    <a:pt x="577" y="216"/>
                    <a:pt x="577" y="216"/>
                  </a:cubicBezTo>
                  <a:cubicBezTo>
                    <a:pt x="577" y="216"/>
                    <a:pt x="573" y="218"/>
                    <a:pt x="574" y="216"/>
                  </a:cubicBezTo>
                  <a:cubicBezTo>
                    <a:pt x="574" y="216"/>
                    <a:pt x="574" y="215"/>
                    <a:pt x="575" y="215"/>
                  </a:cubicBezTo>
                  <a:cubicBezTo>
                    <a:pt x="575" y="214"/>
                    <a:pt x="575" y="214"/>
                    <a:pt x="575" y="214"/>
                  </a:cubicBezTo>
                  <a:cubicBezTo>
                    <a:pt x="575" y="212"/>
                    <a:pt x="576" y="212"/>
                    <a:pt x="577" y="213"/>
                  </a:cubicBezTo>
                  <a:cubicBezTo>
                    <a:pt x="578" y="213"/>
                    <a:pt x="579" y="213"/>
                    <a:pt x="580" y="213"/>
                  </a:cubicBezTo>
                  <a:cubicBezTo>
                    <a:pt x="580" y="213"/>
                    <a:pt x="581" y="213"/>
                    <a:pt x="581" y="213"/>
                  </a:cubicBezTo>
                  <a:cubicBezTo>
                    <a:pt x="581" y="213"/>
                    <a:pt x="581" y="212"/>
                    <a:pt x="581" y="212"/>
                  </a:cubicBezTo>
                  <a:cubicBezTo>
                    <a:pt x="581" y="212"/>
                    <a:pt x="580" y="212"/>
                    <a:pt x="580" y="212"/>
                  </a:cubicBezTo>
                  <a:cubicBezTo>
                    <a:pt x="580" y="212"/>
                    <a:pt x="579" y="211"/>
                    <a:pt x="579" y="211"/>
                  </a:cubicBezTo>
                  <a:cubicBezTo>
                    <a:pt x="578" y="210"/>
                    <a:pt x="577" y="209"/>
                    <a:pt x="576" y="208"/>
                  </a:cubicBezTo>
                  <a:cubicBezTo>
                    <a:pt x="575" y="208"/>
                    <a:pt x="575" y="207"/>
                    <a:pt x="574" y="206"/>
                  </a:cubicBezTo>
                  <a:cubicBezTo>
                    <a:pt x="574" y="205"/>
                    <a:pt x="576" y="204"/>
                    <a:pt x="576" y="205"/>
                  </a:cubicBezTo>
                  <a:cubicBezTo>
                    <a:pt x="577" y="206"/>
                    <a:pt x="578" y="206"/>
                    <a:pt x="579" y="207"/>
                  </a:cubicBezTo>
                  <a:cubicBezTo>
                    <a:pt x="580" y="208"/>
                    <a:pt x="581" y="208"/>
                    <a:pt x="582" y="209"/>
                  </a:cubicBezTo>
                  <a:cubicBezTo>
                    <a:pt x="583" y="209"/>
                    <a:pt x="584" y="210"/>
                    <a:pt x="585" y="210"/>
                  </a:cubicBezTo>
                  <a:cubicBezTo>
                    <a:pt x="586" y="210"/>
                    <a:pt x="587" y="210"/>
                    <a:pt x="588" y="211"/>
                  </a:cubicBezTo>
                  <a:cubicBezTo>
                    <a:pt x="588" y="211"/>
                    <a:pt x="589" y="211"/>
                    <a:pt x="589" y="211"/>
                  </a:cubicBezTo>
                  <a:cubicBezTo>
                    <a:pt x="590" y="211"/>
                    <a:pt x="591" y="211"/>
                    <a:pt x="591" y="211"/>
                  </a:cubicBezTo>
                  <a:cubicBezTo>
                    <a:pt x="592" y="210"/>
                    <a:pt x="590" y="207"/>
                    <a:pt x="589" y="207"/>
                  </a:cubicBezTo>
                  <a:cubicBezTo>
                    <a:pt x="588" y="206"/>
                    <a:pt x="587" y="205"/>
                    <a:pt x="586" y="204"/>
                  </a:cubicBezTo>
                  <a:cubicBezTo>
                    <a:pt x="585" y="204"/>
                    <a:pt x="584" y="202"/>
                    <a:pt x="584" y="202"/>
                  </a:cubicBezTo>
                  <a:cubicBezTo>
                    <a:pt x="583" y="201"/>
                    <a:pt x="582" y="201"/>
                    <a:pt x="581" y="200"/>
                  </a:cubicBezTo>
                  <a:cubicBezTo>
                    <a:pt x="580" y="200"/>
                    <a:pt x="580" y="199"/>
                    <a:pt x="579" y="199"/>
                  </a:cubicBezTo>
                  <a:cubicBezTo>
                    <a:pt x="579" y="199"/>
                    <a:pt x="579" y="199"/>
                    <a:pt x="579" y="199"/>
                  </a:cubicBezTo>
                  <a:cubicBezTo>
                    <a:pt x="579" y="199"/>
                    <a:pt x="579" y="198"/>
                    <a:pt x="579" y="198"/>
                  </a:cubicBezTo>
                  <a:cubicBezTo>
                    <a:pt x="580" y="196"/>
                    <a:pt x="581" y="197"/>
                    <a:pt x="582" y="198"/>
                  </a:cubicBezTo>
                  <a:cubicBezTo>
                    <a:pt x="582" y="198"/>
                    <a:pt x="583" y="198"/>
                    <a:pt x="583" y="198"/>
                  </a:cubicBezTo>
                  <a:cubicBezTo>
                    <a:pt x="584" y="199"/>
                    <a:pt x="585" y="200"/>
                    <a:pt x="586" y="200"/>
                  </a:cubicBezTo>
                  <a:cubicBezTo>
                    <a:pt x="586" y="200"/>
                    <a:pt x="586" y="199"/>
                    <a:pt x="586" y="199"/>
                  </a:cubicBezTo>
                  <a:cubicBezTo>
                    <a:pt x="586" y="199"/>
                    <a:pt x="586" y="198"/>
                    <a:pt x="586" y="198"/>
                  </a:cubicBezTo>
                  <a:cubicBezTo>
                    <a:pt x="585" y="197"/>
                    <a:pt x="585" y="196"/>
                    <a:pt x="585" y="195"/>
                  </a:cubicBezTo>
                  <a:cubicBezTo>
                    <a:pt x="584" y="194"/>
                    <a:pt x="583" y="194"/>
                    <a:pt x="581" y="193"/>
                  </a:cubicBezTo>
                  <a:cubicBezTo>
                    <a:pt x="580" y="193"/>
                    <a:pt x="580" y="193"/>
                    <a:pt x="579" y="193"/>
                  </a:cubicBezTo>
                  <a:cubicBezTo>
                    <a:pt x="579" y="193"/>
                    <a:pt x="577" y="193"/>
                    <a:pt x="577" y="193"/>
                  </a:cubicBezTo>
                  <a:cubicBezTo>
                    <a:pt x="576" y="194"/>
                    <a:pt x="575" y="194"/>
                    <a:pt x="574" y="194"/>
                  </a:cubicBezTo>
                  <a:cubicBezTo>
                    <a:pt x="573" y="194"/>
                    <a:pt x="573" y="193"/>
                    <a:pt x="573" y="193"/>
                  </a:cubicBezTo>
                  <a:cubicBezTo>
                    <a:pt x="572" y="193"/>
                    <a:pt x="572" y="193"/>
                    <a:pt x="571" y="192"/>
                  </a:cubicBezTo>
                  <a:cubicBezTo>
                    <a:pt x="571" y="192"/>
                    <a:pt x="571" y="192"/>
                    <a:pt x="570" y="192"/>
                  </a:cubicBezTo>
                  <a:cubicBezTo>
                    <a:pt x="569" y="194"/>
                    <a:pt x="568" y="195"/>
                    <a:pt x="567" y="197"/>
                  </a:cubicBezTo>
                  <a:cubicBezTo>
                    <a:pt x="566" y="197"/>
                    <a:pt x="566" y="198"/>
                    <a:pt x="565" y="198"/>
                  </a:cubicBezTo>
                  <a:cubicBezTo>
                    <a:pt x="564" y="199"/>
                    <a:pt x="562" y="198"/>
                    <a:pt x="563" y="197"/>
                  </a:cubicBezTo>
                  <a:cubicBezTo>
                    <a:pt x="564" y="196"/>
                    <a:pt x="564" y="195"/>
                    <a:pt x="565" y="195"/>
                  </a:cubicBezTo>
                  <a:cubicBezTo>
                    <a:pt x="565" y="194"/>
                    <a:pt x="566" y="193"/>
                    <a:pt x="566" y="193"/>
                  </a:cubicBezTo>
                  <a:cubicBezTo>
                    <a:pt x="567" y="192"/>
                    <a:pt x="568" y="191"/>
                    <a:pt x="569" y="190"/>
                  </a:cubicBezTo>
                  <a:cubicBezTo>
                    <a:pt x="569" y="189"/>
                    <a:pt x="568" y="188"/>
                    <a:pt x="568" y="187"/>
                  </a:cubicBezTo>
                  <a:cubicBezTo>
                    <a:pt x="568" y="187"/>
                    <a:pt x="567" y="186"/>
                    <a:pt x="567" y="185"/>
                  </a:cubicBezTo>
                  <a:cubicBezTo>
                    <a:pt x="567" y="184"/>
                    <a:pt x="567" y="183"/>
                    <a:pt x="567" y="182"/>
                  </a:cubicBezTo>
                  <a:cubicBezTo>
                    <a:pt x="567" y="181"/>
                    <a:pt x="567" y="181"/>
                    <a:pt x="566" y="181"/>
                  </a:cubicBezTo>
                  <a:cubicBezTo>
                    <a:pt x="566" y="181"/>
                    <a:pt x="566" y="181"/>
                    <a:pt x="566" y="181"/>
                  </a:cubicBezTo>
                  <a:cubicBezTo>
                    <a:pt x="565" y="182"/>
                    <a:pt x="564" y="181"/>
                    <a:pt x="564" y="180"/>
                  </a:cubicBezTo>
                  <a:cubicBezTo>
                    <a:pt x="564" y="180"/>
                    <a:pt x="563" y="179"/>
                    <a:pt x="563" y="179"/>
                  </a:cubicBezTo>
                  <a:cubicBezTo>
                    <a:pt x="562" y="178"/>
                    <a:pt x="560" y="177"/>
                    <a:pt x="559" y="177"/>
                  </a:cubicBezTo>
                  <a:cubicBezTo>
                    <a:pt x="558" y="176"/>
                    <a:pt x="557" y="174"/>
                    <a:pt x="555" y="174"/>
                  </a:cubicBezTo>
                  <a:cubicBezTo>
                    <a:pt x="554" y="173"/>
                    <a:pt x="552" y="174"/>
                    <a:pt x="551" y="174"/>
                  </a:cubicBezTo>
                  <a:cubicBezTo>
                    <a:pt x="550" y="174"/>
                    <a:pt x="548" y="175"/>
                    <a:pt x="547" y="175"/>
                  </a:cubicBezTo>
                  <a:cubicBezTo>
                    <a:pt x="546" y="176"/>
                    <a:pt x="547" y="177"/>
                    <a:pt x="547" y="178"/>
                  </a:cubicBezTo>
                  <a:cubicBezTo>
                    <a:pt x="547" y="179"/>
                    <a:pt x="547" y="181"/>
                    <a:pt x="546" y="180"/>
                  </a:cubicBezTo>
                  <a:cubicBezTo>
                    <a:pt x="546" y="180"/>
                    <a:pt x="546" y="180"/>
                    <a:pt x="545" y="180"/>
                  </a:cubicBezTo>
                  <a:cubicBezTo>
                    <a:pt x="545" y="180"/>
                    <a:pt x="544" y="180"/>
                    <a:pt x="544" y="180"/>
                  </a:cubicBezTo>
                  <a:cubicBezTo>
                    <a:pt x="544" y="181"/>
                    <a:pt x="544" y="182"/>
                    <a:pt x="544" y="183"/>
                  </a:cubicBezTo>
                  <a:cubicBezTo>
                    <a:pt x="545" y="183"/>
                    <a:pt x="546" y="183"/>
                    <a:pt x="546" y="184"/>
                  </a:cubicBezTo>
                  <a:cubicBezTo>
                    <a:pt x="547" y="184"/>
                    <a:pt x="547" y="185"/>
                    <a:pt x="547" y="185"/>
                  </a:cubicBezTo>
                  <a:cubicBezTo>
                    <a:pt x="547" y="186"/>
                    <a:pt x="550" y="187"/>
                    <a:pt x="548" y="188"/>
                  </a:cubicBezTo>
                  <a:cubicBezTo>
                    <a:pt x="548" y="188"/>
                    <a:pt x="548" y="188"/>
                    <a:pt x="548" y="188"/>
                  </a:cubicBezTo>
                  <a:cubicBezTo>
                    <a:pt x="548" y="189"/>
                    <a:pt x="548" y="190"/>
                    <a:pt x="548" y="191"/>
                  </a:cubicBezTo>
                  <a:cubicBezTo>
                    <a:pt x="549" y="191"/>
                    <a:pt x="549" y="192"/>
                    <a:pt x="549" y="192"/>
                  </a:cubicBezTo>
                  <a:cubicBezTo>
                    <a:pt x="550" y="192"/>
                    <a:pt x="551" y="193"/>
                    <a:pt x="551" y="193"/>
                  </a:cubicBezTo>
                  <a:cubicBezTo>
                    <a:pt x="552" y="193"/>
                    <a:pt x="553" y="194"/>
                    <a:pt x="552" y="195"/>
                  </a:cubicBezTo>
                  <a:cubicBezTo>
                    <a:pt x="551" y="195"/>
                    <a:pt x="551" y="195"/>
                    <a:pt x="550" y="195"/>
                  </a:cubicBezTo>
                  <a:cubicBezTo>
                    <a:pt x="549" y="195"/>
                    <a:pt x="549" y="196"/>
                    <a:pt x="549" y="197"/>
                  </a:cubicBezTo>
                  <a:cubicBezTo>
                    <a:pt x="549" y="198"/>
                    <a:pt x="549" y="198"/>
                    <a:pt x="549" y="198"/>
                  </a:cubicBezTo>
                  <a:cubicBezTo>
                    <a:pt x="550" y="198"/>
                    <a:pt x="551" y="198"/>
                    <a:pt x="552" y="198"/>
                  </a:cubicBezTo>
                  <a:cubicBezTo>
                    <a:pt x="553" y="198"/>
                    <a:pt x="554" y="197"/>
                    <a:pt x="555" y="197"/>
                  </a:cubicBezTo>
                  <a:cubicBezTo>
                    <a:pt x="556" y="197"/>
                    <a:pt x="557" y="198"/>
                    <a:pt x="557" y="199"/>
                  </a:cubicBezTo>
                  <a:cubicBezTo>
                    <a:pt x="558" y="199"/>
                    <a:pt x="559" y="200"/>
                    <a:pt x="559" y="201"/>
                  </a:cubicBezTo>
                  <a:cubicBezTo>
                    <a:pt x="560" y="201"/>
                    <a:pt x="561" y="201"/>
                    <a:pt x="561" y="202"/>
                  </a:cubicBezTo>
                  <a:cubicBezTo>
                    <a:pt x="562" y="202"/>
                    <a:pt x="562" y="202"/>
                    <a:pt x="563" y="202"/>
                  </a:cubicBezTo>
                  <a:cubicBezTo>
                    <a:pt x="564" y="202"/>
                    <a:pt x="565" y="201"/>
                    <a:pt x="566" y="201"/>
                  </a:cubicBezTo>
                  <a:cubicBezTo>
                    <a:pt x="567" y="201"/>
                    <a:pt x="566" y="202"/>
                    <a:pt x="566" y="203"/>
                  </a:cubicBezTo>
                  <a:cubicBezTo>
                    <a:pt x="566" y="204"/>
                    <a:pt x="566" y="205"/>
                    <a:pt x="566" y="206"/>
                  </a:cubicBezTo>
                  <a:cubicBezTo>
                    <a:pt x="566" y="207"/>
                    <a:pt x="567" y="207"/>
                    <a:pt x="567" y="208"/>
                  </a:cubicBezTo>
                  <a:cubicBezTo>
                    <a:pt x="567" y="208"/>
                    <a:pt x="566" y="209"/>
                    <a:pt x="566" y="209"/>
                  </a:cubicBezTo>
                  <a:cubicBezTo>
                    <a:pt x="567" y="211"/>
                    <a:pt x="566" y="213"/>
                    <a:pt x="567" y="214"/>
                  </a:cubicBezTo>
                  <a:cubicBezTo>
                    <a:pt x="567" y="214"/>
                    <a:pt x="568" y="214"/>
                    <a:pt x="568" y="214"/>
                  </a:cubicBezTo>
                  <a:cubicBezTo>
                    <a:pt x="569" y="215"/>
                    <a:pt x="568" y="216"/>
                    <a:pt x="567" y="217"/>
                  </a:cubicBezTo>
                  <a:cubicBezTo>
                    <a:pt x="567" y="217"/>
                    <a:pt x="566" y="218"/>
                    <a:pt x="566" y="219"/>
                  </a:cubicBezTo>
                  <a:cubicBezTo>
                    <a:pt x="565" y="220"/>
                    <a:pt x="567" y="221"/>
                    <a:pt x="565" y="222"/>
                  </a:cubicBezTo>
                  <a:cubicBezTo>
                    <a:pt x="564" y="223"/>
                    <a:pt x="563" y="223"/>
                    <a:pt x="562" y="224"/>
                  </a:cubicBezTo>
                  <a:cubicBezTo>
                    <a:pt x="559" y="224"/>
                    <a:pt x="560" y="227"/>
                    <a:pt x="558" y="228"/>
                  </a:cubicBezTo>
                  <a:cubicBezTo>
                    <a:pt x="557" y="229"/>
                    <a:pt x="556" y="230"/>
                    <a:pt x="557" y="232"/>
                  </a:cubicBezTo>
                  <a:cubicBezTo>
                    <a:pt x="557" y="232"/>
                    <a:pt x="558" y="233"/>
                    <a:pt x="559" y="234"/>
                  </a:cubicBezTo>
                  <a:cubicBezTo>
                    <a:pt x="559" y="234"/>
                    <a:pt x="559" y="235"/>
                    <a:pt x="559" y="236"/>
                  </a:cubicBezTo>
                  <a:cubicBezTo>
                    <a:pt x="559" y="236"/>
                    <a:pt x="558" y="237"/>
                    <a:pt x="557" y="237"/>
                  </a:cubicBezTo>
                  <a:cubicBezTo>
                    <a:pt x="557" y="238"/>
                    <a:pt x="557" y="238"/>
                    <a:pt x="557" y="239"/>
                  </a:cubicBezTo>
                  <a:cubicBezTo>
                    <a:pt x="557" y="239"/>
                    <a:pt x="557" y="240"/>
                    <a:pt x="557" y="241"/>
                  </a:cubicBezTo>
                  <a:cubicBezTo>
                    <a:pt x="557" y="241"/>
                    <a:pt x="557" y="242"/>
                    <a:pt x="557" y="242"/>
                  </a:cubicBezTo>
                  <a:cubicBezTo>
                    <a:pt x="557" y="243"/>
                    <a:pt x="557" y="243"/>
                    <a:pt x="558" y="244"/>
                  </a:cubicBezTo>
                  <a:cubicBezTo>
                    <a:pt x="558" y="244"/>
                    <a:pt x="558" y="244"/>
                    <a:pt x="558" y="244"/>
                  </a:cubicBezTo>
                  <a:cubicBezTo>
                    <a:pt x="558" y="245"/>
                    <a:pt x="558" y="245"/>
                    <a:pt x="558" y="246"/>
                  </a:cubicBezTo>
                  <a:cubicBezTo>
                    <a:pt x="558" y="247"/>
                    <a:pt x="559" y="248"/>
                    <a:pt x="561" y="249"/>
                  </a:cubicBezTo>
                  <a:cubicBezTo>
                    <a:pt x="561" y="249"/>
                    <a:pt x="561" y="249"/>
                    <a:pt x="561" y="248"/>
                  </a:cubicBezTo>
                  <a:cubicBezTo>
                    <a:pt x="561" y="248"/>
                    <a:pt x="561" y="248"/>
                    <a:pt x="561" y="247"/>
                  </a:cubicBezTo>
                  <a:cubicBezTo>
                    <a:pt x="561" y="247"/>
                    <a:pt x="562" y="247"/>
                    <a:pt x="562" y="246"/>
                  </a:cubicBezTo>
                  <a:cubicBezTo>
                    <a:pt x="562" y="245"/>
                    <a:pt x="562" y="246"/>
                    <a:pt x="563" y="246"/>
                  </a:cubicBezTo>
                  <a:cubicBezTo>
                    <a:pt x="563" y="245"/>
                    <a:pt x="564" y="244"/>
                    <a:pt x="565" y="244"/>
                  </a:cubicBezTo>
                  <a:cubicBezTo>
                    <a:pt x="565" y="244"/>
                    <a:pt x="566" y="243"/>
                    <a:pt x="566" y="244"/>
                  </a:cubicBezTo>
                  <a:cubicBezTo>
                    <a:pt x="567" y="245"/>
                    <a:pt x="566" y="246"/>
                    <a:pt x="565" y="246"/>
                  </a:cubicBezTo>
                  <a:cubicBezTo>
                    <a:pt x="564" y="247"/>
                    <a:pt x="563" y="248"/>
                    <a:pt x="563" y="249"/>
                  </a:cubicBezTo>
                  <a:cubicBezTo>
                    <a:pt x="564" y="249"/>
                    <a:pt x="564" y="250"/>
                    <a:pt x="565" y="250"/>
                  </a:cubicBezTo>
                  <a:cubicBezTo>
                    <a:pt x="565" y="250"/>
                    <a:pt x="565" y="252"/>
                    <a:pt x="566" y="252"/>
                  </a:cubicBezTo>
                  <a:cubicBezTo>
                    <a:pt x="566" y="253"/>
                    <a:pt x="566" y="253"/>
                    <a:pt x="567" y="253"/>
                  </a:cubicBezTo>
                  <a:cubicBezTo>
                    <a:pt x="568" y="253"/>
                    <a:pt x="569" y="253"/>
                    <a:pt x="570" y="253"/>
                  </a:cubicBezTo>
                  <a:cubicBezTo>
                    <a:pt x="571" y="253"/>
                    <a:pt x="572" y="254"/>
                    <a:pt x="573" y="253"/>
                  </a:cubicBezTo>
                  <a:cubicBezTo>
                    <a:pt x="573" y="253"/>
                    <a:pt x="573" y="252"/>
                    <a:pt x="573" y="252"/>
                  </a:cubicBezTo>
                  <a:cubicBezTo>
                    <a:pt x="574" y="252"/>
                    <a:pt x="574" y="252"/>
                    <a:pt x="575" y="252"/>
                  </a:cubicBezTo>
                  <a:cubicBezTo>
                    <a:pt x="575" y="252"/>
                    <a:pt x="576" y="251"/>
                    <a:pt x="576" y="251"/>
                  </a:cubicBezTo>
                  <a:cubicBezTo>
                    <a:pt x="576" y="250"/>
                    <a:pt x="576" y="250"/>
                    <a:pt x="576" y="249"/>
                  </a:cubicBezTo>
                  <a:cubicBezTo>
                    <a:pt x="576" y="249"/>
                    <a:pt x="576" y="249"/>
                    <a:pt x="576" y="249"/>
                  </a:cubicBezTo>
                  <a:cubicBezTo>
                    <a:pt x="577" y="249"/>
                    <a:pt x="578" y="249"/>
                    <a:pt x="578" y="250"/>
                  </a:cubicBezTo>
                  <a:cubicBezTo>
                    <a:pt x="578" y="250"/>
                    <a:pt x="578" y="250"/>
                    <a:pt x="578" y="251"/>
                  </a:cubicBezTo>
                  <a:cubicBezTo>
                    <a:pt x="579" y="251"/>
                    <a:pt x="579" y="251"/>
                    <a:pt x="579" y="250"/>
                  </a:cubicBezTo>
                  <a:cubicBezTo>
                    <a:pt x="579" y="249"/>
                    <a:pt x="580" y="248"/>
                    <a:pt x="581" y="247"/>
                  </a:cubicBezTo>
                  <a:cubicBezTo>
                    <a:pt x="581" y="247"/>
                    <a:pt x="582" y="246"/>
                    <a:pt x="582" y="247"/>
                  </a:cubicBezTo>
                  <a:cubicBezTo>
                    <a:pt x="583" y="248"/>
                    <a:pt x="582" y="248"/>
                    <a:pt x="582" y="249"/>
                  </a:cubicBezTo>
                  <a:cubicBezTo>
                    <a:pt x="582" y="250"/>
                    <a:pt x="580" y="251"/>
                    <a:pt x="579" y="253"/>
                  </a:cubicBezTo>
                  <a:cubicBezTo>
                    <a:pt x="579" y="254"/>
                    <a:pt x="577" y="256"/>
                    <a:pt x="576" y="256"/>
                  </a:cubicBezTo>
                  <a:cubicBezTo>
                    <a:pt x="576" y="256"/>
                    <a:pt x="576" y="257"/>
                    <a:pt x="576" y="257"/>
                  </a:cubicBezTo>
                  <a:cubicBezTo>
                    <a:pt x="578" y="257"/>
                    <a:pt x="580" y="258"/>
                    <a:pt x="582" y="258"/>
                  </a:cubicBezTo>
                  <a:cubicBezTo>
                    <a:pt x="582" y="258"/>
                    <a:pt x="583" y="259"/>
                    <a:pt x="584" y="259"/>
                  </a:cubicBezTo>
                  <a:cubicBezTo>
                    <a:pt x="584" y="259"/>
                    <a:pt x="585" y="259"/>
                    <a:pt x="585" y="259"/>
                  </a:cubicBezTo>
                  <a:cubicBezTo>
                    <a:pt x="586" y="260"/>
                    <a:pt x="587" y="259"/>
                    <a:pt x="587" y="258"/>
                  </a:cubicBezTo>
                  <a:cubicBezTo>
                    <a:pt x="588" y="258"/>
                    <a:pt x="589" y="259"/>
                    <a:pt x="589" y="260"/>
                  </a:cubicBezTo>
                  <a:cubicBezTo>
                    <a:pt x="590" y="260"/>
                    <a:pt x="591" y="260"/>
                    <a:pt x="591" y="261"/>
                  </a:cubicBezTo>
                  <a:cubicBezTo>
                    <a:pt x="591" y="261"/>
                    <a:pt x="591" y="261"/>
                    <a:pt x="591" y="261"/>
                  </a:cubicBezTo>
                  <a:cubicBezTo>
                    <a:pt x="592" y="260"/>
                    <a:pt x="592" y="260"/>
                    <a:pt x="592" y="259"/>
                  </a:cubicBezTo>
                  <a:cubicBezTo>
                    <a:pt x="592" y="258"/>
                    <a:pt x="592" y="257"/>
                    <a:pt x="593" y="257"/>
                  </a:cubicBezTo>
                  <a:cubicBezTo>
                    <a:pt x="594" y="256"/>
                    <a:pt x="594" y="257"/>
                    <a:pt x="594" y="258"/>
                  </a:cubicBezTo>
                  <a:cubicBezTo>
                    <a:pt x="594" y="259"/>
                    <a:pt x="594" y="260"/>
                    <a:pt x="594" y="260"/>
                  </a:cubicBezTo>
                  <a:cubicBezTo>
                    <a:pt x="595" y="261"/>
                    <a:pt x="595" y="261"/>
                    <a:pt x="596" y="261"/>
                  </a:cubicBezTo>
                  <a:cubicBezTo>
                    <a:pt x="596" y="261"/>
                    <a:pt x="596" y="261"/>
                    <a:pt x="596" y="261"/>
                  </a:cubicBezTo>
                  <a:cubicBezTo>
                    <a:pt x="596" y="261"/>
                    <a:pt x="596" y="260"/>
                    <a:pt x="596" y="260"/>
                  </a:cubicBezTo>
                  <a:cubicBezTo>
                    <a:pt x="596" y="260"/>
                    <a:pt x="596" y="260"/>
                    <a:pt x="596" y="260"/>
                  </a:cubicBezTo>
                  <a:cubicBezTo>
                    <a:pt x="597" y="259"/>
                    <a:pt x="598" y="259"/>
                    <a:pt x="598" y="260"/>
                  </a:cubicBezTo>
                  <a:cubicBezTo>
                    <a:pt x="598" y="260"/>
                    <a:pt x="598" y="261"/>
                    <a:pt x="598" y="261"/>
                  </a:cubicBezTo>
                  <a:cubicBezTo>
                    <a:pt x="598" y="262"/>
                    <a:pt x="598" y="262"/>
                    <a:pt x="598" y="262"/>
                  </a:cubicBezTo>
                  <a:cubicBezTo>
                    <a:pt x="599" y="262"/>
                    <a:pt x="600" y="262"/>
                    <a:pt x="600" y="262"/>
                  </a:cubicBezTo>
                  <a:cubicBezTo>
                    <a:pt x="601" y="262"/>
                    <a:pt x="602" y="262"/>
                    <a:pt x="602" y="261"/>
                  </a:cubicBezTo>
                  <a:cubicBezTo>
                    <a:pt x="603" y="261"/>
                    <a:pt x="603" y="260"/>
                    <a:pt x="603" y="260"/>
                  </a:cubicBezTo>
                  <a:cubicBezTo>
                    <a:pt x="603" y="259"/>
                    <a:pt x="604" y="258"/>
                    <a:pt x="603" y="259"/>
                  </a:cubicBezTo>
                  <a:cubicBezTo>
                    <a:pt x="603" y="260"/>
                    <a:pt x="603" y="261"/>
                    <a:pt x="604" y="262"/>
                  </a:cubicBezTo>
                  <a:cubicBezTo>
                    <a:pt x="604" y="262"/>
                    <a:pt x="604" y="262"/>
                    <a:pt x="604" y="261"/>
                  </a:cubicBezTo>
                  <a:cubicBezTo>
                    <a:pt x="606" y="261"/>
                    <a:pt x="606" y="259"/>
                    <a:pt x="606" y="257"/>
                  </a:cubicBezTo>
                  <a:cubicBezTo>
                    <a:pt x="607" y="258"/>
                    <a:pt x="607" y="259"/>
                    <a:pt x="607" y="259"/>
                  </a:cubicBezTo>
                  <a:cubicBezTo>
                    <a:pt x="607" y="260"/>
                    <a:pt x="607" y="260"/>
                    <a:pt x="607" y="261"/>
                  </a:cubicBezTo>
                  <a:cubicBezTo>
                    <a:pt x="607" y="261"/>
                    <a:pt x="608" y="262"/>
                    <a:pt x="608" y="262"/>
                  </a:cubicBezTo>
                  <a:cubicBezTo>
                    <a:pt x="608" y="262"/>
                    <a:pt x="608" y="262"/>
                    <a:pt x="609" y="262"/>
                  </a:cubicBezTo>
                  <a:cubicBezTo>
                    <a:pt x="610" y="262"/>
                    <a:pt x="610" y="263"/>
                    <a:pt x="611" y="264"/>
                  </a:cubicBezTo>
                  <a:cubicBezTo>
                    <a:pt x="612" y="264"/>
                    <a:pt x="612" y="264"/>
                    <a:pt x="613" y="264"/>
                  </a:cubicBezTo>
                  <a:cubicBezTo>
                    <a:pt x="614" y="264"/>
                    <a:pt x="614" y="264"/>
                    <a:pt x="614" y="264"/>
                  </a:cubicBezTo>
                  <a:cubicBezTo>
                    <a:pt x="615" y="263"/>
                    <a:pt x="616" y="263"/>
                    <a:pt x="616" y="264"/>
                  </a:cubicBezTo>
                  <a:cubicBezTo>
                    <a:pt x="616" y="264"/>
                    <a:pt x="616" y="264"/>
                    <a:pt x="616" y="264"/>
                  </a:cubicBezTo>
                  <a:cubicBezTo>
                    <a:pt x="617" y="264"/>
                    <a:pt x="618" y="263"/>
                    <a:pt x="618" y="263"/>
                  </a:cubicBezTo>
                  <a:cubicBezTo>
                    <a:pt x="619" y="262"/>
                    <a:pt x="619" y="261"/>
                    <a:pt x="619" y="260"/>
                  </a:cubicBezTo>
                  <a:cubicBezTo>
                    <a:pt x="619" y="260"/>
                    <a:pt x="619" y="259"/>
                    <a:pt x="619" y="258"/>
                  </a:cubicBezTo>
                  <a:cubicBezTo>
                    <a:pt x="620" y="257"/>
                    <a:pt x="620" y="256"/>
                    <a:pt x="620" y="256"/>
                  </a:cubicBezTo>
                  <a:cubicBezTo>
                    <a:pt x="620" y="255"/>
                    <a:pt x="620" y="255"/>
                    <a:pt x="620" y="254"/>
                  </a:cubicBezTo>
                  <a:cubicBezTo>
                    <a:pt x="620" y="254"/>
                    <a:pt x="620" y="254"/>
                    <a:pt x="620" y="253"/>
                  </a:cubicBezTo>
                  <a:cubicBezTo>
                    <a:pt x="620" y="252"/>
                    <a:pt x="621" y="254"/>
                    <a:pt x="622" y="254"/>
                  </a:cubicBezTo>
                  <a:cubicBezTo>
                    <a:pt x="623" y="255"/>
                    <a:pt x="624" y="257"/>
                    <a:pt x="623" y="259"/>
                  </a:cubicBezTo>
                  <a:cubicBezTo>
                    <a:pt x="622" y="259"/>
                    <a:pt x="622" y="260"/>
                    <a:pt x="622" y="261"/>
                  </a:cubicBezTo>
                  <a:cubicBezTo>
                    <a:pt x="623" y="262"/>
                    <a:pt x="622" y="266"/>
                    <a:pt x="625" y="266"/>
                  </a:cubicBezTo>
                  <a:cubicBezTo>
                    <a:pt x="625" y="266"/>
                    <a:pt x="625" y="266"/>
                    <a:pt x="625" y="266"/>
                  </a:cubicBezTo>
                  <a:cubicBezTo>
                    <a:pt x="625" y="266"/>
                    <a:pt x="626" y="266"/>
                    <a:pt x="627" y="266"/>
                  </a:cubicBezTo>
                  <a:cubicBezTo>
                    <a:pt x="627" y="266"/>
                    <a:pt x="627" y="267"/>
                    <a:pt x="627" y="268"/>
                  </a:cubicBezTo>
                  <a:cubicBezTo>
                    <a:pt x="628" y="268"/>
                    <a:pt x="628" y="268"/>
                    <a:pt x="628" y="268"/>
                  </a:cubicBezTo>
                  <a:cubicBezTo>
                    <a:pt x="629" y="268"/>
                    <a:pt x="630" y="268"/>
                    <a:pt x="631" y="268"/>
                  </a:cubicBezTo>
                  <a:cubicBezTo>
                    <a:pt x="632" y="268"/>
                    <a:pt x="632" y="268"/>
                    <a:pt x="633" y="268"/>
                  </a:cubicBezTo>
                  <a:cubicBezTo>
                    <a:pt x="633" y="267"/>
                    <a:pt x="634" y="267"/>
                    <a:pt x="635" y="267"/>
                  </a:cubicBezTo>
                  <a:cubicBezTo>
                    <a:pt x="636" y="266"/>
                    <a:pt x="637" y="266"/>
                    <a:pt x="638" y="267"/>
                  </a:cubicBezTo>
                  <a:cubicBezTo>
                    <a:pt x="639" y="267"/>
                    <a:pt x="640" y="266"/>
                    <a:pt x="641" y="267"/>
                  </a:cubicBezTo>
                  <a:cubicBezTo>
                    <a:pt x="642" y="267"/>
                    <a:pt x="642" y="267"/>
                    <a:pt x="642" y="266"/>
                  </a:cubicBezTo>
                  <a:cubicBezTo>
                    <a:pt x="644" y="265"/>
                    <a:pt x="643" y="263"/>
                    <a:pt x="644" y="263"/>
                  </a:cubicBezTo>
                  <a:cubicBezTo>
                    <a:pt x="646" y="262"/>
                    <a:pt x="645" y="260"/>
                    <a:pt x="644" y="259"/>
                  </a:cubicBezTo>
                  <a:cubicBezTo>
                    <a:pt x="644" y="259"/>
                    <a:pt x="644" y="258"/>
                    <a:pt x="643" y="258"/>
                  </a:cubicBezTo>
                  <a:cubicBezTo>
                    <a:pt x="643" y="257"/>
                    <a:pt x="644" y="258"/>
                    <a:pt x="644" y="258"/>
                  </a:cubicBezTo>
                  <a:cubicBezTo>
                    <a:pt x="645" y="258"/>
                    <a:pt x="646" y="259"/>
                    <a:pt x="647" y="260"/>
                  </a:cubicBezTo>
                  <a:cubicBezTo>
                    <a:pt x="647" y="260"/>
                    <a:pt x="649" y="260"/>
                    <a:pt x="649" y="260"/>
                  </a:cubicBezTo>
                  <a:cubicBezTo>
                    <a:pt x="650" y="259"/>
                    <a:pt x="651" y="259"/>
                    <a:pt x="652" y="259"/>
                  </a:cubicBezTo>
                  <a:cubicBezTo>
                    <a:pt x="653" y="258"/>
                    <a:pt x="652" y="257"/>
                    <a:pt x="651" y="257"/>
                  </a:cubicBezTo>
                  <a:cubicBezTo>
                    <a:pt x="651" y="256"/>
                    <a:pt x="651" y="255"/>
                    <a:pt x="650" y="255"/>
                  </a:cubicBezTo>
                  <a:cubicBezTo>
                    <a:pt x="650" y="255"/>
                    <a:pt x="650" y="255"/>
                    <a:pt x="649" y="255"/>
                  </a:cubicBezTo>
                  <a:cubicBezTo>
                    <a:pt x="648" y="255"/>
                    <a:pt x="647" y="255"/>
                    <a:pt x="646" y="255"/>
                  </a:cubicBezTo>
                  <a:cubicBezTo>
                    <a:pt x="646" y="255"/>
                    <a:pt x="646" y="255"/>
                    <a:pt x="646" y="255"/>
                  </a:cubicBezTo>
                  <a:cubicBezTo>
                    <a:pt x="645" y="254"/>
                    <a:pt x="646" y="254"/>
                    <a:pt x="646" y="254"/>
                  </a:cubicBezTo>
                  <a:cubicBezTo>
                    <a:pt x="647" y="254"/>
                    <a:pt x="647" y="253"/>
                    <a:pt x="648" y="253"/>
                  </a:cubicBezTo>
                  <a:cubicBezTo>
                    <a:pt x="648" y="253"/>
                    <a:pt x="649" y="253"/>
                    <a:pt x="649" y="253"/>
                  </a:cubicBezTo>
                  <a:cubicBezTo>
                    <a:pt x="649" y="252"/>
                    <a:pt x="649" y="252"/>
                    <a:pt x="649" y="252"/>
                  </a:cubicBezTo>
                  <a:cubicBezTo>
                    <a:pt x="650" y="252"/>
                    <a:pt x="651" y="252"/>
                    <a:pt x="652" y="252"/>
                  </a:cubicBezTo>
                  <a:cubicBezTo>
                    <a:pt x="653" y="252"/>
                    <a:pt x="654" y="251"/>
                    <a:pt x="653" y="250"/>
                  </a:cubicBezTo>
                  <a:cubicBezTo>
                    <a:pt x="653" y="249"/>
                    <a:pt x="653" y="248"/>
                    <a:pt x="654" y="247"/>
                  </a:cubicBezTo>
                  <a:cubicBezTo>
                    <a:pt x="654" y="247"/>
                    <a:pt x="655" y="246"/>
                    <a:pt x="655" y="246"/>
                  </a:cubicBezTo>
                  <a:cubicBezTo>
                    <a:pt x="655" y="245"/>
                    <a:pt x="654" y="244"/>
                    <a:pt x="653" y="244"/>
                  </a:cubicBezTo>
                  <a:cubicBezTo>
                    <a:pt x="653" y="244"/>
                    <a:pt x="652" y="244"/>
                    <a:pt x="651" y="244"/>
                  </a:cubicBezTo>
                  <a:cubicBezTo>
                    <a:pt x="650" y="244"/>
                    <a:pt x="652" y="242"/>
                    <a:pt x="652" y="242"/>
                  </a:cubicBezTo>
                  <a:cubicBezTo>
                    <a:pt x="652" y="241"/>
                    <a:pt x="652" y="240"/>
                    <a:pt x="651" y="239"/>
                  </a:cubicBezTo>
                  <a:cubicBezTo>
                    <a:pt x="651" y="238"/>
                    <a:pt x="649" y="238"/>
                    <a:pt x="648" y="239"/>
                  </a:cubicBezTo>
                  <a:cubicBezTo>
                    <a:pt x="648" y="239"/>
                    <a:pt x="646" y="240"/>
                    <a:pt x="646" y="238"/>
                  </a:cubicBezTo>
                  <a:cubicBezTo>
                    <a:pt x="647" y="237"/>
                    <a:pt x="647" y="237"/>
                    <a:pt x="647" y="236"/>
                  </a:cubicBezTo>
                  <a:cubicBezTo>
                    <a:pt x="647" y="234"/>
                    <a:pt x="646" y="234"/>
                    <a:pt x="645" y="233"/>
                  </a:cubicBezTo>
                  <a:cubicBezTo>
                    <a:pt x="645" y="232"/>
                    <a:pt x="644" y="232"/>
                    <a:pt x="643" y="232"/>
                  </a:cubicBezTo>
                  <a:cubicBezTo>
                    <a:pt x="642" y="232"/>
                    <a:pt x="642" y="232"/>
                    <a:pt x="642" y="232"/>
                  </a:cubicBezTo>
                  <a:cubicBezTo>
                    <a:pt x="642" y="232"/>
                    <a:pt x="641" y="233"/>
                    <a:pt x="640" y="233"/>
                  </a:cubicBezTo>
                  <a:cubicBezTo>
                    <a:pt x="639" y="233"/>
                    <a:pt x="638" y="233"/>
                    <a:pt x="637" y="233"/>
                  </a:cubicBezTo>
                  <a:cubicBezTo>
                    <a:pt x="637" y="233"/>
                    <a:pt x="636" y="234"/>
                    <a:pt x="636" y="234"/>
                  </a:cubicBezTo>
                  <a:cubicBezTo>
                    <a:pt x="635" y="234"/>
                    <a:pt x="634" y="233"/>
                    <a:pt x="633" y="233"/>
                  </a:cubicBezTo>
                  <a:cubicBezTo>
                    <a:pt x="632" y="233"/>
                    <a:pt x="631" y="232"/>
                    <a:pt x="630" y="232"/>
                  </a:cubicBezTo>
                  <a:cubicBezTo>
                    <a:pt x="629" y="231"/>
                    <a:pt x="629" y="231"/>
                    <a:pt x="628" y="230"/>
                  </a:cubicBezTo>
                  <a:cubicBezTo>
                    <a:pt x="628" y="230"/>
                    <a:pt x="627" y="231"/>
                    <a:pt x="626" y="231"/>
                  </a:cubicBezTo>
                  <a:cubicBezTo>
                    <a:pt x="626" y="231"/>
                    <a:pt x="625" y="231"/>
                    <a:pt x="625" y="231"/>
                  </a:cubicBezTo>
                  <a:cubicBezTo>
                    <a:pt x="624" y="232"/>
                    <a:pt x="623" y="231"/>
                    <a:pt x="622" y="232"/>
                  </a:cubicBezTo>
                  <a:cubicBezTo>
                    <a:pt x="622" y="232"/>
                    <a:pt x="622" y="232"/>
                    <a:pt x="622" y="232"/>
                  </a:cubicBezTo>
                  <a:cubicBezTo>
                    <a:pt x="621" y="233"/>
                    <a:pt x="620" y="233"/>
                    <a:pt x="620" y="233"/>
                  </a:cubicBezTo>
                  <a:cubicBezTo>
                    <a:pt x="619" y="232"/>
                    <a:pt x="618" y="232"/>
                    <a:pt x="617" y="231"/>
                  </a:cubicBezTo>
                  <a:cubicBezTo>
                    <a:pt x="617" y="231"/>
                    <a:pt x="616" y="231"/>
                    <a:pt x="615" y="232"/>
                  </a:cubicBezTo>
                  <a:cubicBezTo>
                    <a:pt x="615" y="232"/>
                    <a:pt x="614" y="232"/>
                    <a:pt x="613" y="233"/>
                  </a:cubicBezTo>
                  <a:cubicBezTo>
                    <a:pt x="613" y="233"/>
                    <a:pt x="612" y="234"/>
                    <a:pt x="611" y="233"/>
                  </a:cubicBezTo>
                  <a:cubicBezTo>
                    <a:pt x="611" y="232"/>
                    <a:pt x="608" y="233"/>
                    <a:pt x="607" y="233"/>
                  </a:cubicBezTo>
                  <a:cubicBezTo>
                    <a:pt x="606" y="233"/>
                    <a:pt x="606" y="233"/>
                    <a:pt x="606" y="234"/>
                  </a:cubicBezTo>
                  <a:cubicBezTo>
                    <a:pt x="606" y="235"/>
                    <a:pt x="607" y="235"/>
                    <a:pt x="607" y="235"/>
                  </a:cubicBezTo>
                  <a:cubicBezTo>
                    <a:pt x="607" y="236"/>
                    <a:pt x="608" y="236"/>
                    <a:pt x="608" y="237"/>
                  </a:cubicBezTo>
                  <a:cubicBezTo>
                    <a:pt x="608" y="238"/>
                    <a:pt x="608" y="238"/>
                    <a:pt x="607" y="237"/>
                  </a:cubicBezTo>
                  <a:cubicBezTo>
                    <a:pt x="606" y="237"/>
                    <a:pt x="605" y="235"/>
                    <a:pt x="604" y="236"/>
                  </a:cubicBezTo>
                  <a:cubicBezTo>
                    <a:pt x="603" y="236"/>
                    <a:pt x="602" y="236"/>
                    <a:pt x="601" y="236"/>
                  </a:cubicBezTo>
                  <a:cubicBezTo>
                    <a:pt x="600" y="236"/>
                    <a:pt x="601" y="234"/>
                    <a:pt x="601" y="234"/>
                  </a:cubicBezTo>
                  <a:cubicBezTo>
                    <a:pt x="601" y="232"/>
                    <a:pt x="600" y="232"/>
                    <a:pt x="599" y="231"/>
                  </a:cubicBezTo>
                  <a:cubicBezTo>
                    <a:pt x="599" y="229"/>
                    <a:pt x="598" y="229"/>
                    <a:pt x="597" y="229"/>
                  </a:cubicBezTo>
                  <a:cubicBezTo>
                    <a:pt x="597" y="229"/>
                    <a:pt x="597" y="230"/>
                    <a:pt x="597" y="230"/>
                  </a:cubicBezTo>
                  <a:cubicBezTo>
                    <a:pt x="597" y="231"/>
                    <a:pt x="597" y="231"/>
                    <a:pt x="597" y="232"/>
                  </a:cubicBezTo>
                  <a:cubicBezTo>
                    <a:pt x="597" y="233"/>
                    <a:pt x="596" y="232"/>
                    <a:pt x="595" y="232"/>
                  </a:cubicBezTo>
                  <a:close/>
                  <a:moveTo>
                    <a:pt x="660" y="345"/>
                  </a:moveTo>
                  <a:cubicBezTo>
                    <a:pt x="660" y="345"/>
                    <a:pt x="661" y="345"/>
                    <a:pt x="661" y="346"/>
                  </a:cubicBezTo>
                  <a:cubicBezTo>
                    <a:pt x="661" y="346"/>
                    <a:pt x="661" y="347"/>
                    <a:pt x="661" y="347"/>
                  </a:cubicBezTo>
                  <a:cubicBezTo>
                    <a:pt x="660" y="347"/>
                    <a:pt x="659" y="347"/>
                    <a:pt x="659" y="348"/>
                  </a:cubicBezTo>
                  <a:cubicBezTo>
                    <a:pt x="659" y="348"/>
                    <a:pt x="658" y="349"/>
                    <a:pt x="659" y="349"/>
                  </a:cubicBezTo>
                  <a:cubicBezTo>
                    <a:pt x="659" y="349"/>
                    <a:pt x="659" y="349"/>
                    <a:pt x="660" y="349"/>
                  </a:cubicBezTo>
                  <a:cubicBezTo>
                    <a:pt x="661" y="348"/>
                    <a:pt x="661" y="348"/>
                    <a:pt x="662" y="347"/>
                  </a:cubicBezTo>
                  <a:cubicBezTo>
                    <a:pt x="663" y="347"/>
                    <a:pt x="663" y="347"/>
                    <a:pt x="664" y="347"/>
                  </a:cubicBezTo>
                  <a:cubicBezTo>
                    <a:pt x="664" y="346"/>
                    <a:pt x="664" y="347"/>
                    <a:pt x="664" y="347"/>
                  </a:cubicBezTo>
                  <a:cubicBezTo>
                    <a:pt x="664" y="348"/>
                    <a:pt x="663" y="348"/>
                    <a:pt x="662" y="349"/>
                  </a:cubicBezTo>
                  <a:cubicBezTo>
                    <a:pt x="661" y="349"/>
                    <a:pt x="661" y="349"/>
                    <a:pt x="661" y="349"/>
                  </a:cubicBezTo>
                  <a:cubicBezTo>
                    <a:pt x="661" y="349"/>
                    <a:pt x="661" y="349"/>
                    <a:pt x="661" y="349"/>
                  </a:cubicBezTo>
                  <a:cubicBezTo>
                    <a:pt x="662" y="349"/>
                    <a:pt x="662" y="350"/>
                    <a:pt x="662" y="350"/>
                  </a:cubicBezTo>
                  <a:cubicBezTo>
                    <a:pt x="662" y="351"/>
                    <a:pt x="662" y="351"/>
                    <a:pt x="661" y="352"/>
                  </a:cubicBezTo>
                  <a:cubicBezTo>
                    <a:pt x="660" y="352"/>
                    <a:pt x="659" y="353"/>
                    <a:pt x="659" y="353"/>
                  </a:cubicBezTo>
                  <a:cubicBezTo>
                    <a:pt x="658" y="354"/>
                    <a:pt x="658" y="355"/>
                    <a:pt x="660" y="355"/>
                  </a:cubicBezTo>
                  <a:cubicBezTo>
                    <a:pt x="660" y="355"/>
                    <a:pt x="660" y="355"/>
                    <a:pt x="661" y="355"/>
                  </a:cubicBezTo>
                  <a:cubicBezTo>
                    <a:pt x="662" y="354"/>
                    <a:pt x="662" y="352"/>
                    <a:pt x="663" y="351"/>
                  </a:cubicBezTo>
                  <a:cubicBezTo>
                    <a:pt x="664" y="350"/>
                    <a:pt x="665" y="349"/>
                    <a:pt x="665" y="348"/>
                  </a:cubicBezTo>
                  <a:cubicBezTo>
                    <a:pt x="666" y="348"/>
                    <a:pt x="667" y="347"/>
                    <a:pt x="667" y="347"/>
                  </a:cubicBezTo>
                  <a:cubicBezTo>
                    <a:pt x="667" y="347"/>
                    <a:pt x="667" y="348"/>
                    <a:pt x="668" y="348"/>
                  </a:cubicBezTo>
                  <a:cubicBezTo>
                    <a:pt x="668" y="348"/>
                    <a:pt x="669" y="347"/>
                    <a:pt x="669" y="347"/>
                  </a:cubicBezTo>
                  <a:cubicBezTo>
                    <a:pt x="669" y="347"/>
                    <a:pt x="670" y="346"/>
                    <a:pt x="670" y="346"/>
                  </a:cubicBezTo>
                  <a:cubicBezTo>
                    <a:pt x="670" y="345"/>
                    <a:pt x="671" y="345"/>
                    <a:pt x="671" y="344"/>
                  </a:cubicBezTo>
                  <a:cubicBezTo>
                    <a:pt x="671" y="344"/>
                    <a:pt x="672" y="344"/>
                    <a:pt x="672" y="344"/>
                  </a:cubicBezTo>
                  <a:cubicBezTo>
                    <a:pt x="673" y="343"/>
                    <a:pt x="673" y="343"/>
                    <a:pt x="673" y="344"/>
                  </a:cubicBezTo>
                  <a:cubicBezTo>
                    <a:pt x="674" y="345"/>
                    <a:pt x="673" y="346"/>
                    <a:pt x="672" y="346"/>
                  </a:cubicBezTo>
                  <a:cubicBezTo>
                    <a:pt x="671" y="347"/>
                    <a:pt x="670" y="348"/>
                    <a:pt x="668" y="349"/>
                  </a:cubicBezTo>
                  <a:cubicBezTo>
                    <a:pt x="668" y="350"/>
                    <a:pt x="667" y="350"/>
                    <a:pt x="667" y="350"/>
                  </a:cubicBezTo>
                  <a:cubicBezTo>
                    <a:pt x="666" y="351"/>
                    <a:pt x="665" y="351"/>
                    <a:pt x="666" y="352"/>
                  </a:cubicBezTo>
                  <a:cubicBezTo>
                    <a:pt x="666" y="352"/>
                    <a:pt x="666" y="352"/>
                    <a:pt x="666" y="352"/>
                  </a:cubicBezTo>
                  <a:cubicBezTo>
                    <a:pt x="666" y="353"/>
                    <a:pt x="666" y="353"/>
                    <a:pt x="666" y="354"/>
                  </a:cubicBezTo>
                  <a:cubicBezTo>
                    <a:pt x="666" y="354"/>
                    <a:pt x="666" y="355"/>
                    <a:pt x="666" y="355"/>
                  </a:cubicBezTo>
                  <a:cubicBezTo>
                    <a:pt x="666" y="355"/>
                    <a:pt x="666" y="356"/>
                    <a:pt x="667" y="356"/>
                  </a:cubicBezTo>
                  <a:cubicBezTo>
                    <a:pt x="667" y="356"/>
                    <a:pt x="667" y="355"/>
                    <a:pt x="667" y="355"/>
                  </a:cubicBezTo>
                  <a:cubicBezTo>
                    <a:pt x="668" y="355"/>
                    <a:pt x="668" y="354"/>
                    <a:pt x="668" y="353"/>
                  </a:cubicBezTo>
                  <a:cubicBezTo>
                    <a:pt x="668" y="353"/>
                    <a:pt x="669" y="353"/>
                    <a:pt x="669" y="352"/>
                  </a:cubicBezTo>
                  <a:cubicBezTo>
                    <a:pt x="670" y="351"/>
                    <a:pt x="671" y="350"/>
                    <a:pt x="672" y="350"/>
                  </a:cubicBezTo>
                  <a:cubicBezTo>
                    <a:pt x="672" y="350"/>
                    <a:pt x="672" y="350"/>
                    <a:pt x="672" y="350"/>
                  </a:cubicBezTo>
                  <a:cubicBezTo>
                    <a:pt x="672" y="352"/>
                    <a:pt x="672" y="354"/>
                    <a:pt x="671" y="355"/>
                  </a:cubicBezTo>
                  <a:cubicBezTo>
                    <a:pt x="670" y="355"/>
                    <a:pt x="669" y="356"/>
                    <a:pt x="669" y="357"/>
                  </a:cubicBezTo>
                  <a:cubicBezTo>
                    <a:pt x="669" y="358"/>
                    <a:pt x="667" y="362"/>
                    <a:pt x="668" y="361"/>
                  </a:cubicBezTo>
                  <a:cubicBezTo>
                    <a:pt x="670" y="360"/>
                    <a:pt x="670" y="359"/>
                    <a:pt x="671" y="357"/>
                  </a:cubicBezTo>
                  <a:cubicBezTo>
                    <a:pt x="671" y="357"/>
                    <a:pt x="672" y="356"/>
                    <a:pt x="672" y="356"/>
                  </a:cubicBezTo>
                  <a:cubicBezTo>
                    <a:pt x="673" y="356"/>
                    <a:pt x="674" y="356"/>
                    <a:pt x="675" y="355"/>
                  </a:cubicBezTo>
                  <a:cubicBezTo>
                    <a:pt x="675" y="355"/>
                    <a:pt x="675" y="356"/>
                    <a:pt x="675" y="356"/>
                  </a:cubicBezTo>
                  <a:cubicBezTo>
                    <a:pt x="675" y="357"/>
                    <a:pt x="674" y="357"/>
                    <a:pt x="673" y="358"/>
                  </a:cubicBezTo>
                  <a:cubicBezTo>
                    <a:pt x="672" y="359"/>
                    <a:pt x="671" y="361"/>
                    <a:pt x="672" y="363"/>
                  </a:cubicBezTo>
                  <a:cubicBezTo>
                    <a:pt x="673" y="364"/>
                    <a:pt x="673" y="362"/>
                    <a:pt x="673" y="361"/>
                  </a:cubicBezTo>
                  <a:cubicBezTo>
                    <a:pt x="674" y="361"/>
                    <a:pt x="674" y="360"/>
                    <a:pt x="674" y="360"/>
                  </a:cubicBezTo>
                  <a:cubicBezTo>
                    <a:pt x="674" y="360"/>
                    <a:pt x="675" y="359"/>
                    <a:pt x="675" y="359"/>
                  </a:cubicBezTo>
                  <a:cubicBezTo>
                    <a:pt x="676" y="359"/>
                    <a:pt x="676" y="358"/>
                    <a:pt x="676" y="357"/>
                  </a:cubicBezTo>
                  <a:cubicBezTo>
                    <a:pt x="677" y="356"/>
                    <a:pt x="676" y="356"/>
                    <a:pt x="677" y="355"/>
                  </a:cubicBezTo>
                  <a:cubicBezTo>
                    <a:pt x="677" y="355"/>
                    <a:pt x="677" y="355"/>
                    <a:pt x="678" y="354"/>
                  </a:cubicBezTo>
                  <a:cubicBezTo>
                    <a:pt x="679" y="353"/>
                    <a:pt x="679" y="352"/>
                    <a:pt x="680" y="351"/>
                  </a:cubicBezTo>
                  <a:cubicBezTo>
                    <a:pt x="681" y="350"/>
                    <a:pt x="681" y="348"/>
                    <a:pt x="682" y="349"/>
                  </a:cubicBezTo>
                  <a:cubicBezTo>
                    <a:pt x="683" y="349"/>
                    <a:pt x="683" y="349"/>
                    <a:pt x="684" y="350"/>
                  </a:cubicBezTo>
                  <a:cubicBezTo>
                    <a:pt x="684" y="350"/>
                    <a:pt x="684" y="350"/>
                    <a:pt x="684" y="350"/>
                  </a:cubicBezTo>
                  <a:cubicBezTo>
                    <a:pt x="684" y="351"/>
                    <a:pt x="684" y="351"/>
                    <a:pt x="685" y="351"/>
                  </a:cubicBezTo>
                  <a:cubicBezTo>
                    <a:pt x="685" y="351"/>
                    <a:pt x="686" y="352"/>
                    <a:pt x="687" y="353"/>
                  </a:cubicBezTo>
                  <a:cubicBezTo>
                    <a:pt x="687" y="353"/>
                    <a:pt x="688" y="353"/>
                    <a:pt x="687" y="354"/>
                  </a:cubicBezTo>
                  <a:cubicBezTo>
                    <a:pt x="687" y="354"/>
                    <a:pt x="687" y="355"/>
                    <a:pt x="688" y="356"/>
                  </a:cubicBezTo>
                  <a:cubicBezTo>
                    <a:pt x="689" y="357"/>
                    <a:pt x="690" y="357"/>
                    <a:pt x="690" y="359"/>
                  </a:cubicBezTo>
                  <a:cubicBezTo>
                    <a:pt x="690" y="360"/>
                    <a:pt x="689" y="361"/>
                    <a:pt x="688" y="362"/>
                  </a:cubicBezTo>
                  <a:cubicBezTo>
                    <a:pt x="687" y="362"/>
                    <a:pt x="687" y="363"/>
                    <a:pt x="686" y="362"/>
                  </a:cubicBezTo>
                  <a:cubicBezTo>
                    <a:pt x="685" y="362"/>
                    <a:pt x="685" y="361"/>
                    <a:pt x="684" y="361"/>
                  </a:cubicBezTo>
                  <a:cubicBezTo>
                    <a:pt x="683" y="360"/>
                    <a:pt x="682" y="361"/>
                    <a:pt x="682" y="361"/>
                  </a:cubicBezTo>
                  <a:cubicBezTo>
                    <a:pt x="681" y="362"/>
                    <a:pt x="680" y="363"/>
                    <a:pt x="679" y="364"/>
                  </a:cubicBezTo>
                  <a:cubicBezTo>
                    <a:pt x="678" y="364"/>
                    <a:pt x="677" y="364"/>
                    <a:pt x="677" y="365"/>
                  </a:cubicBezTo>
                  <a:cubicBezTo>
                    <a:pt x="676" y="365"/>
                    <a:pt x="675" y="366"/>
                    <a:pt x="677" y="366"/>
                  </a:cubicBezTo>
                  <a:cubicBezTo>
                    <a:pt x="677" y="366"/>
                    <a:pt x="677" y="366"/>
                    <a:pt x="677" y="366"/>
                  </a:cubicBezTo>
                  <a:cubicBezTo>
                    <a:pt x="677" y="366"/>
                    <a:pt x="678" y="366"/>
                    <a:pt x="679" y="366"/>
                  </a:cubicBezTo>
                  <a:cubicBezTo>
                    <a:pt x="679" y="366"/>
                    <a:pt x="679" y="366"/>
                    <a:pt x="679" y="366"/>
                  </a:cubicBezTo>
                  <a:cubicBezTo>
                    <a:pt x="679" y="367"/>
                    <a:pt x="679" y="368"/>
                    <a:pt x="678" y="368"/>
                  </a:cubicBezTo>
                  <a:cubicBezTo>
                    <a:pt x="677" y="368"/>
                    <a:pt x="677" y="369"/>
                    <a:pt x="676" y="369"/>
                  </a:cubicBezTo>
                  <a:cubicBezTo>
                    <a:pt x="676" y="369"/>
                    <a:pt x="675" y="370"/>
                    <a:pt x="676" y="370"/>
                  </a:cubicBezTo>
                  <a:cubicBezTo>
                    <a:pt x="676" y="370"/>
                    <a:pt x="676" y="370"/>
                    <a:pt x="677" y="370"/>
                  </a:cubicBezTo>
                  <a:cubicBezTo>
                    <a:pt x="678" y="370"/>
                    <a:pt x="679" y="369"/>
                    <a:pt x="680" y="369"/>
                  </a:cubicBezTo>
                  <a:cubicBezTo>
                    <a:pt x="681" y="369"/>
                    <a:pt x="682" y="369"/>
                    <a:pt x="683" y="369"/>
                  </a:cubicBezTo>
                  <a:cubicBezTo>
                    <a:pt x="683" y="369"/>
                    <a:pt x="684" y="368"/>
                    <a:pt x="684" y="368"/>
                  </a:cubicBezTo>
                  <a:cubicBezTo>
                    <a:pt x="685" y="368"/>
                    <a:pt x="685" y="368"/>
                    <a:pt x="686" y="368"/>
                  </a:cubicBezTo>
                  <a:cubicBezTo>
                    <a:pt x="686" y="369"/>
                    <a:pt x="687" y="369"/>
                    <a:pt x="688" y="369"/>
                  </a:cubicBezTo>
                  <a:cubicBezTo>
                    <a:pt x="688" y="369"/>
                    <a:pt x="689" y="370"/>
                    <a:pt x="689" y="369"/>
                  </a:cubicBezTo>
                  <a:cubicBezTo>
                    <a:pt x="689" y="368"/>
                    <a:pt x="689" y="368"/>
                    <a:pt x="689" y="367"/>
                  </a:cubicBezTo>
                  <a:cubicBezTo>
                    <a:pt x="688" y="366"/>
                    <a:pt x="689" y="365"/>
                    <a:pt x="690" y="365"/>
                  </a:cubicBezTo>
                  <a:cubicBezTo>
                    <a:pt x="690" y="364"/>
                    <a:pt x="691" y="363"/>
                    <a:pt x="692" y="363"/>
                  </a:cubicBezTo>
                  <a:cubicBezTo>
                    <a:pt x="692" y="363"/>
                    <a:pt x="692" y="363"/>
                    <a:pt x="692" y="363"/>
                  </a:cubicBezTo>
                  <a:cubicBezTo>
                    <a:pt x="693" y="364"/>
                    <a:pt x="693" y="364"/>
                    <a:pt x="693" y="366"/>
                  </a:cubicBezTo>
                  <a:cubicBezTo>
                    <a:pt x="693" y="367"/>
                    <a:pt x="692" y="368"/>
                    <a:pt x="692" y="369"/>
                  </a:cubicBezTo>
                  <a:cubicBezTo>
                    <a:pt x="690" y="370"/>
                    <a:pt x="689" y="370"/>
                    <a:pt x="688" y="371"/>
                  </a:cubicBezTo>
                  <a:cubicBezTo>
                    <a:pt x="687" y="372"/>
                    <a:pt x="687" y="373"/>
                    <a:pt x="686" y="373"/>
                  </a:cubicBezTo>
                  <a:cubicBezTo>
                    <a:pt x="685" y="373"/>
                    <a:pt x="685" y="373"/>
                    <a:pt x="684" y="373"/>
                  </a:cubicBezTo>
                  <a:cubicBezTo>
                    <a:pt x="683" y="372"/>
                    <a:pt x="682" y="372"/>
                    <a:pt x="682" y="374"/>
                  </a:cubicBezTo>
                  <a:cubicBezTo>
                    <a:pt x="682" y="374"/>
                    <a:pt x="682" y="375"/>
                    <a:pt x="682" y="375"/>
                  </a:cubicBezTo>
                  <a:cubicBezTo>
                    <a:pt x="681" y="375"/>
                    <a:pt x="680" y="376"/>
                    <a:pt x="680" y="377"/>
                  </a:cubicBezTo>
                  <a:cubicBezTo>
                    <a:pt x="680" y="378"/>
                    <a:pt x="680" y="378"/>
                    <a:pt x="680" y="379"/>
                  </a:cubicBezTo>
                  <a:cubicBezTo>
                    <a:pt x="679" y="381"/>
                    <a:pt x="681" y="380"/>
                    <a:pt x="681" y="379"/>
                  </a:cubicBezTo>
                  <a:cubicBezTo>
                    <a:pt x="682" y="379"/>
                    <a:pt x="683" y="377"/>
                    <a:pt x="683" y="376"/>
                  </a:cubicBezTo>
                  <a:cubicBezTo>
                    <a:pt x="684" y="376"/>
                    <a:pt x="684" y="375"/>
                    <a:pt x="684" y="374"/>
                  </a:cubicBezTo>
                  <a:cubicBezTo>
                    <a:pt x="685" y="374"/>
                    <a:pt x="686" y="375"/>
                    <a:pt x="686" y="376"/>
                  </a:cubicBezTo>
                  <a:cubicBezTo>
                    <a:pt x="686" y="377"/>
                    <a:pt x="685" y="378"/>
                    <a:pt x="685" y="378"/>
                  </a:cubicBezTo>
                  <a:cubicBezTo>
                    <a:pt x="684" y="379"/>
                    <a:pt x="684" y="379"/>
                    <a:pt x="683" y="380"/>
                  </a:cubicBezTo>
                  <a:cubicBezTo>
                    <a:pt x="683" y="380"/>
                    <a:pt x="682" y="380"/>
                    <a:pt x="682" y="381"/>
                  </a:cubicBezTo>
                  <a:cubicBezTo>
                    <a:pt x="682" y="381"/>
                    <a:pt x="682" y="381"/>
                    <a:pt x="681" y="382"/>
                  </a:cubicBezTo>
                  <a:cubicBezTo>
                    <a:pt x="682" y="382"/>
                    <a:pt x="682" y="382"/>
                    <a:pt x="682" y="382"/>
                  </a:cubicBezTo>
                  <a:cubicBezTo>
                    <a:pt x="684" y="382"/>
                    <a:pt x="685" y="381"/>
                    <a:pt x="686" y="379"/>
                  </a:cubicBezTo>
                  <a:cubicBezTo>
                    <a:pt x="687" y="379"/>
                    <a:pt x="687" y="378"/>
                    <a:pt x="687" y="377"/>
                  </a:cubicBezTo>
                  <a:cubicBezTo>
                    <a:pt x="688" y="376"/>
                    <a:pt x="688" y="375"/>
                    <a:pt x="688" y="374"/>
                  </a:cubicBezTo>
                  <a:cubicBezTo>
                    <a:pt x="688" y="374"/>
                    <a:pt x="688" y="373"/>
                    <a:pt x="689" y="373"/>
                  </a:cubicBezTo>
                  <a:cubicBezTo>
                    <a:pt x="689" y="373"/>
                    <a:pt x="690" y="373"/>
                    <a:pt x="690" y="372"/>
                  </a:cubicBezTo>
                  <a:cubicBezTo>
                    <a:pt x="690" y="372"/>
                    <a:pt x="691" y="372"/>
                    <a:pt x="691" y="371"/>
                  </a:cubicBezTo>
                  <a:cubicBezTo>
                    <a:pt x="692" y="371"/>
                    <a:pt x="692" y="371"/>
                    <a:pt x="693" y="371"/>
                  </a:cubicBezTo>
                  <a:cubicBezTo>
                    <a:pt x="694" y="370"/>
                    <a:pt x="695" y="369"/>
                    <a:pt x="696" y="369"/>
                  </a:cubicBezTo>
                  <a:cubicBezTo>
                    <a:pt x="697" y="368"/>
                    <a:pt x="697" y="369"/>
                    <a:pt x="697" y="369"/>
                  </a:cubicBezTo>
                  <a:cubicBezTo>
                    <a:pt x="697" y="370"/>
                    <a:pt x="696" y="371"/>
                    <a:pt x="695" y="371"/>
                  </a:cubicBezTo>
                  <a:cubicBezTo>
                    <a:pt x="695" y="372"/>
                    <a:pt x="694" y="372"/>
                    <a:pt x="693" y="372"/>
                  </a:cubicBezTo>
                  <a:cubicBezTo>
                    <a:pt x="693" y="372"/>
                    <a:pt x="691" y="374"/>
                    <a:pt x="693" y="374"/>
                  </a:cubicBezTo>
                  <a:cubicBezTo>
                    <a:pt x="693" y="374"/>
                    <a:pt x="694" y="374"/>
                    <a:pt x="694" y="374"/>
                  </a:cubicBezTo>
                  <a:cubicBezTo>
                    <a:pt x="694" y="373"/>
                    <a:pt x="695" y="373"/>
                    <a:pt x="695" y="373"/>
                  </a:cubicBezTo>
                  <a:cubicBezTo>
                    <a:pt x="696" y="373"/>
                    <a:pt x="698" y="372"/>
                    <a:pt x="698" y="372"/>
                  </a:cubicBezTo>
                  <a:cubicBezTo>
                    <a:pt x="699" y="371"/>
                    <a:pt x="700" y="370"/>
                    <a:pt x="701" y="371"/>
                  </a:cubicBezTo>
                  <a:cubicBezTo>
                    <a:pt x="703" y="371"/>
                    <a:pt x="704" y="373"/>
                    <a:pt x="705" y="374"/>
                  </a:cubicBezTo>
                  <a:cubicBezTo>
                    <a:pt x="706" y="375"/>
                    <a:pt x="706" y="375"/>
                    <a:pt x="707" y="376"/>
                  </a:cubicBezTo>
                  <a:cubicBezTo>
                    <a:pt x="708" y="376"/>
                    <a:pt x="708" y="376"/>
                    <a:pt x="709" y="376"/>
                  </a:cubicBezTo>
                  <a:cubicBezTo>
                    <a:pt x="711" y="378"/>
                    <a:pt x="708" y="380"/>
                    <a:pt x="707" y="381"/>
                  </a:cubicBezTo>
                  <a:cubicBezTo>
                    <a:pt x="706" y="381"/>
                    <a:pt x="706" y="380"/>
                    <a:pt x="706" y="380"/>
                  </a:cubicBezTo>
                  <a:cubicBezTo>
                    <a:pt x="706" y="380"/>
                    <a:pt x="706" y="378"/>
                    <a:pt x="706" y="378"/>
                  </a:cubicBezTo>
                  <a:cubicBezTo>
                    <a:pt x="705" y="378"/>
                    <a:pt x="705" y="378"/>
                    <a:pt x="705" y="379"/>
                  </a:cubicBezTo>
                  <a:cubicBezTo>
                    <a:pt x="705" y="379"/>
                    <a:pt x="705" y="380"/>
                    <a:pt x="704" y="381"/>
                  </a:cubicBezTo>
                  <a:cubicBezTo>
                    <a:pt x="704" y="381"/>
                    <a:pt x="704" y="381"/>
                    <a:pt x="704" y="381"/>
                  </a:cubicBezTo>
                  <a:cubicBezTo>
                    <a:pt x="703" y="381"/>
                    <a:pt x="703" y="382"/>
                    <a:pt x="702" y="382"/>
                  </a:cubicBezTo>
                  <a:cubicBezTo>
                    <a:pt x="701" y="382"/>
                    <a:pt x="700" y="382"/>
                    <a:pt x="700" y="383"/>
                  </a:cubicBezTo>
                  <a:cubicBezTo>
                    <a:pt x="699" y="383"/>
                    <a:pt x="697" y="383"/>
                    <a:pt x="697" y="383"/>
                  </a:cubicBezTo>
                  <a:cubicBezTo>
                    <a:pt x="696" y="383"/>
                    <a:pt x="696" y="383"/>
                    <a:pt x="695" y="383"/>
                  </a:cubicBezTo>
                  <a:cubicBezTo>
                    <a:pt x="694" y="383"/>
                    <a:pt x="694" y="384"/>
                    <a:pt x="694" y="384"/>
                  </a:cubicBezTo>
                  <a:cubicBezTo>
                    <a:pt x="693" y="385"/>
                    <a:pt x="692" y="385"/>
                    <a:pt x="691" y="385"/>
                  </a:cubicBezTo>
                  <a:cubicBezTo>
                    <a:pt x="691" y="385"/>
                    <a:pt x="690" y="385"/>
                    <a:pt x="690" y="386"/>
                  </a:cubicBezTo>
                  <a:cubicBezTo>
                    <a:pt x="690" y="386"/>
                    <a:pt x="690" y="386"/>
                    <a:pt x="690" y="387"/>
                  </a:cubicBezTo>
                  <a:cubicBezTo>
                    <a:pt x="691" y="387"/>
                    <a:pt x="691" y="387"/>
                    <a:pt x="691" y="387"/>
                  </a:cubicBezTo>
                  <a:cubicBezTo>
                    <a:pt x="692" y="388"/>
                    <a:pt x="692" y="389"/>
                    <a:pt x="690" y="389"/>
                  </a:cubicBezTo>
                  <a:cubicBezTo>
                    <a:pt x="690" y="389"/>
                    <a:pt x="689" y="389"/>
                    <a:pt x="689" y="389"/>
                  </a:cubicBezTo>
                  <a:cubicBezTo>
                    <a:pt x="688" y="389"/>
                    <a:pt x="688" y="389"/>
                    <a:pt x="688" y="390"/>
                  </a:cubicBezTo>
                  <a:cubicBezTo>
                    <a:pt x="689" y="390"/>
                    <a:pt x="689" y="390"/>
                    <a:pt x="690" y="390"/>
                  </a:cubicBezTo>
                  <a:cubicBezTo>
                    <a:pt x="690" y="390"/>
                    <a:pt x="692" y="390"/>
                    <a:pt x="692" y="389"/>
                  </a:cubicBezTo>
                  <a:cubicBezTo>
                    <a:pt x="693" y="389"/>
                    <a:pt x="693" y="388"/>
                    <a:pt x="694" y="388"/>
                  </a:cubicBezTo>
                  <a:cubicBezTo>
                    <a:pt x="694" y="387"/>
                    <a:pt x="695" y="387"/>
                    <a:pt x="695" y="386"/>
                  </a:cubicBezTo>
                  <a:cubicBezTo>
                    <a:pt x="696" y="386"/>
                    <a:pt x="696" y="386"/>
                    <a:pt x="696" y="386"/>
                  </a:cubicBezTo>
                  <a:cubicBezTo>
                    <a:pt x="697" y="385"/>
                    <a:pt x="698" y="386"/>
                    <a:pt x="699" y="386"/>
                  </a:cubicBezTo>
                  <a:cubicBezTo>
                    <a:pt x="699" y="386"/>
                    <a:pt x="700" y="386"/>
                    <a:pt x="701" y="385"/>
                  </a:cubicBezTo>
                  <a:cubicBezTo>
                    <a:pt x="701" y="385"/>
                    <a:pt x="701" y="385"/>
                    <a:pt x="702" y="385"/>
                  </a:cubicBezTo>
                  <a:cubicBezTo>
                    <a:pt x="702" y="385"/>
                    <a:pt x="702" y="385"/>
                    <a:pt x="702" y="385"/>
                  </a:cubicBezTo>
                  <a:cubicBezTo>
                    <a:pt x="702" y="386"/>
                    <a:pt x="702" y="387"/>
                    <a:pt x="701" y="388"/>
                  </a:cubicBezTo>
                  <a:cubicBezTo>
                    <a:pt x="701" y="388"/>
                    <a:pt x="699" y="388"/>
                    <a:pt x="699" y="389"/>
                  </a:cubicBezTo>
                  <a:cubicBezTo>
                    <a:pt x="699" y="389"/>
                    <a:pt x="699" y="389"/>
                    <a:pt x="699" y="389"/>
                  </a:cubicBezTo>
                  <a:cubicBezTo>
                    <a:pt x="698" y="390"/>
                    <a:pt x="698" y="390"/>
                    <a:pt x="697" y="390"/>
                  </a:cubicBezTo>
                  <a:cubicBezTo>
                    <a:pt x="697" y="390"/>
                    <a:pt x="696" y="390"/>
                    <a:pt x="696" y="391"/>
                  </a:cubicBezTo>
                  <a:cubicBezTo>
                    <a:pt x="695" y="392"/>
                    <a:pt x="695" y="392"/>
                    <a:pt x="694" y="392"/>
                  </a:cubicBezTo>
                  <a:cubicBezTo>
                    <a:pt x="693" y="392"/>
                    <a:pt x="692" y="392"/>
                    <a:pt x="691" y="393"/>
                  </a:cubicBezTo>
                  <a:cubicBezTo>
                    <a:pt x="690" y="393"/>
                    <a:pt x="692" y="393"/>
                    <a:pt x="693" y="393"/>
                  </a:cubicBezTo>
                  <a:cubicBezTo>
                    <a:pt x="693" y="393"/>
                    <a:pt x="694" y="393"/>
                    <a:pt x="695" y="393"/>
                  </a:cubicBezTo>
                  <a:cubicBezTo>
                    <a:pt x="696" y="393"/>
                    <a:pt x="697" y="393"/>
                    <a:pt x="698" y="392"/>
                  </a:cubicBezTo>
                  <a:cubicBezTo>
                    <a:pt x="698" y="391"/>
                    <a:pt x="699" y="391"/>
                    <a:pt x="699" y="390"/>
                  </a:cubicBezTo>
                  <a:cubicBezTo>
                    <a:pt x="699" y="390"/>
                    <a:pt x="700" y="390"/>
                    <a:pt x="701" y="390"/>
                  </a:cubicBezTo>
                  <a:cubicBezTo>
                    <a:pt x="702" y="390"/>
                    <a:pt x="703" y="390"/>
                    <a:pt x="704" y="390"/>
                  </a:cubicBezTo>
                  <a:cubicBezTo>
                    <a:pt x="704" y="390"/>
                    <a:pt x="704" y="389"/>
                    <a:pt x="705" y="389"/>
                  </a:cubicBezTo>
                  <a:cubicBezTo>
                    <a:pt x="705" y="388"/>
                    <a:pt x="707" y="388"/>
                    <a:pt x="707" y="387"/>
                  </a:cubicBezTo>
                  <a:cubicBezTo>
                    <a:pt x="708" y="386"/>
                    <a:pt x="707" y="385"/>
                    <a:pt x="707" y="385"/>
                  </a:cubicBezTo>
                  <a:cubicBezTo>
                    <a:pt x="707" y="384"/>
                    <a:pt x="708" y="383"/>
                    <a:pt x="709" y="383"/>
                  </a:cubicBezTo>
                  <a:cubicBezTo>
                    <a:pt x="710" y="383"/>
                    <a:pt x="710" y="385"/>
                    <a:pt x="710" y="385"/>
                  </a:cubicBezTo>
                  <a:cubicBezTo>
                    <a:pt x="710" y="387"/>
                    <a:pt x="711" y="387"/>
                    <a:pt x="712" y="388"/>
                  </a:cubicBezTo>
                  <a:cubicBezTo>
                    <a:pt x="713" y="388"/>
                    <a:pt x="713" y="389"/>
                    <a:pt x="713" y="389"/>
                  </a:cubicBezTo>
                  <a:cubicBezTo>
                    <a:pt x="713" y="389"/>
                    <a:pt x="713" y="391"/>
                    <a:pt x="714" y="391"/>
                  </a:cubicBezTo>
                  <a:cubicBezTo>
                    <a:pt x="714" y="391"/>
                    <a:pt x="714" y="392"/>
                    <a:pt x="714" y="392"/>
                  </a:cubicBezTo>
                  <a:cubicBezTo>
                    <a:pt x="715" y="393"/>
                    <a:pt x="715" y="394"/>
                    <a:pt x="714" y="394"/>
                  </a:cubicBezTo>
                  <a:cubicBezTo>
                    <a:pt x="714" y="395"/>
                    <a:pt x="712" y="396"/>
                    <a:pt x="711" y="395"/>
                  </a:cubicBezTo>
                  <a:cubicBezTo>
                    <a:pt x="710" y="394"/>
                    <a:pt x="706" y="394"/>
                    <a:pt x="705" y="395"/>
                  </a:cubicBezTo>
                  <a:cubicBezTo>
                    <a:pt x="704" y="396"/>
                    <a:pt x="704" y="397"/>
                    <a:pt x="702" y="396"/>
                  </a:cubicBezTo>
                  <a:cubicBezTo>
                    <a:pt x="702" y="396"/>
                    <a:pt x="701" y="396"/>
                    <a:pt x="701" y="396"/>
                  </a:cubicBezTo>
                  <a:cubicBezTo>
                    <a:pt x="700" y="396"/>
                    <a:pt x="700" y="396"/>
                    <a:pt x="700" y="396"/>
                  </a:cubicBezTo>
                  <a:cubicBezTo>
                    <a:pt x="699" y="397"/>
                    <a:pt x="699" y="397"/>
                    <a:pt x="698" y="397"/>
                  </a:cubicBezTo>
                  <a:cubicBezTo>
                    <a:pt x="697" y="397"/>
                    <a:pt x="697" y="398"/>
                    <a:pt x="698" y="398"/>
                  </a:cubicBezTo>
                  <a:cubicBezTo>
                    <a:pt x="699" y="398"/>
                    <a:pt x="700" y="399"/>
                    <a:pt x="700" y="398"/>
                  </a:cubicBezTo>
                  <a:cubicBezTo>
                    <a:pt x="702" y="398"/>
                    <a:pt x="702" y="398"/>
                    <a:pt x="703" y="399"/>
                  </a:cubicBezTo>
                  <a:cubicBezTo>
                    <a:pt x="703" y="399"/>
                    <a:pt x="704" y="399"/>
                    <a:pt x="703" y="399"/>
                  </a:cubicBezTo>
                  <a:cubicBezTo>
                    <a:pt x="704" y="399"/>
                    <a:pt x="704" y="399"/>
                    <a:pt x="704" y="399"/>
                  </a:cubicBezTo>
                  <a:cubicBezTo>
                    <a:pt x="705" y="400"/>
                    <a:pt x="706" y="401"/>
                    <a:pt x="707" y="401"/>
                  </a:cubicBezTo>
                  <a:cubicBezTo>
                    <a:pt x="708" y="401"/>
                    <a:pt x="709" y="400"/>
                    <a:pt x="709" y="401"/>
                  </a:cubicBezTo>
                  <a:cubicBezTo>
                    <a:pt x="710" y="401"/>
                    <a:pt x="711" y="401"/>
                    <a:pt x="711" y="401"/>
                  </a:cubicBezTo>
                  <a:cubicBezTo>
                    <a:pt x="712" y="402"/>
                    <a:pt x="713" y="402"/>
                    <a:pt x="714" y="402"/>
                  </a:cubicBezTo>
                  <a:cubicBezTo>
                    <a:pt x="715" y="403"/>
                    <a:pt x="715" y="404"/>
                    <a:pt x="715" y="404"/>
                  </a:cubicBezTo>
                  <a:cubicBezTo>
                    <a:pt x="716" y="405"/>
                    <a:pt x="717" y="406"/>
                    <a:pt x="716" y="407"/>
                  </a:cubicBezTo>
                  <a:cubicBezTo>
                    <a:pt x="716" y="409"/>
                    <a:pt x="713" y="406"/>
                    <a:pt x="713" y="407"/>
                  </a:cubicBezTo>
                  <a:cubicBezTo>
                    <a:pt x="712" y="408"/>
                    <a:pt x="711" y="407"/>
                    <a:pt x="710" y="407"/>
                  </a:cubicBezTo>
                  <a:cubicBezTo>
                    <a:pt x="710" y="406"/>
                    <a:pt x="709" y="407"/>
                    <a:pt x="708" y="406"/>
                  </a:cubicBezTo>
                  <a:cubicBezTo>
                    <a:pt x="707" y="406"/>
                    <a:pt x="707" y="406"/>
                    <a:pt x="706" y="405"/>
                  </a:cubicBezTo>
                  <a:cubicBezTo>
                    <a:pt x="706" y="405"/>
                    <a:pt x="704" y="404"/>
                    <a:pt x="703" y="404"/>
                  </a:cubicBezTo>
                  <a:cubicBezTo>
                    <a:pt x="702" y="404"/>
                    <a:pt x="701" y="404"/>
                    <a:pt x="700" y="404"/>
                  </a:cubicBezTo>
                  <a:cubicBezTo>
                    <a:pt x="700" y="404"/>
                    <a:pt x="701" y="405"/>
                    <a:pt x="701" y="405"/>
                  </a:cubicBezTo>
                  <a:cubicBezTo>
                    <a:pt x="702" y="405"/>
                    <a:pt x="702" y="406"/>
                    <a:pt x="702" y="406"/>
                  </a:cubicBezTo>
                  <a:cubicBezTo>
                    <a:pt x="702" y="407"/>
                    <a:pt x="701" y="407"/>
                    <a:pt x="700" y="407"/>
                  </a:cubicBezTo>
                  <a:cubicBezTo>
                    <a:pt x="700" y="407"/>
                    <a:pt x="699" y="407"/>
                    <a:pt x="699" y="407"/>
                  </a:cubicBezTo>
                  <a:cubicBezTo>
                    <a:pt x="698" y="407"/>
                    <a:pt x="697" y="408"/>
                    <a:pt x="697" y="408"/>
                  </a:cubicBezTo>
                  <a:cubicBezTo>
                    <a:pt x="697" y="408"/>
                    <a:pt x="697" y="409"/>
                    <a:pt x="697" y="409"/>
                  </a:cubicBezTo>
                  <a:cubicBezTo>
                    <a:pt x="696" y="409"/>
                    <a:pt x="696" y="409"/>
                    <a:pt x="696" y="410"/>
                  </a:cubicBezTo>
                  <a:cubicBezTo>
                    <a:pt x="696" y="411"/>
                    <a:pt x="698" y="410"/>
                    <a:pt x="698" y="410"/>
                  </a:cubicBezTo>
                  <a:cubicBezTo>
                    <a:pt x="699" y="409"/>
                    <a:pt x="700" y="409"/>
                    <a:pt x="701" y="409"/>
                  </a:cubicBezTo>
                  <a:cubicBezTo>
                    <a:pt x="702" y="408"/>
                    <a:pt x="703" y="408"/>
                    <a:pt x="704" y="408"/>
                  </a:cubicBezTo>
                  <a:cubicBezTo>
                    <a:pt x="704" y="408"/>
                    <a:pt x="705" y="408"/>
                    <a:pt x="705" y="409"/>
                  </a:cubicBezTo>
                  <a:cubicBezTo>
                    <a:pt x="705" y="409"/>
                    <a:pt x="705" y="409"/>
                    <a:pt x="706" y="410"/>
                  </a:cubicBezTo>
                  <a:cubicBezTo>
                    <a:pt x="706" y="410"/>
                    <a:pt x="707" y="411"/>
                    <a:pt x="706" y="411"/>
                  </a:cubicBezTo>
                  <a:cubicBezTo>
                    <a:pt x="706" y="411"/>
                    <a:pt x="705" y="411"/>
                    <a:pt x="704" y="411"/>
                  </a:cubicBezTo>
                  <a:cubicBezTo>
                    <a:pt x="704" y="411"/>
                    <a:pt x="704" y="411"/>
                    <a:pt x="703" y="411"/>
                  </a:cubicBezTo>
                  <a:cubicBezTo>
                    <a:pt x="703" y="411"/>
                    <a:pt x="702" y="411"/>
                    <a:pt x="701" y="411"/>
                  </a:cubicBezTo>
                  <a:cubicBezTo>
                    <a:pt x="701" y="410"/>
                    <a:pt x="700" y="411"/>
                    <a:pt x="700" y="412"/>
                  </a:cubicBezTo>
                  <a:cubicBezTo>
                    <a:pt x="700" y="412"/>
                    <a:pt x="701" y="412"/>
                    <a:pt x="701" y="412"/>
                  </a:cubicBezTo>
                  <a:cubicBezTo>
                    <a:pt x="701" y="412"/>
                    <a:pt x="701" y="412"/>
                    <a:pt x="702" y="412"/>
                  </a:cubicBezTo>
                  <a:cubicBezTo>
                    <a:pt x="702" y="412"/>
                    <a:pt x="702" y="413"/>
                    <a:pt x="703" y="413"/>
                  </a:cubicBezTo>
                  <a:cubicBezTo>
                    <a:pt x="704" y="413"/>
                    <a:pt x="704" y="414"/>
                    <a:pt x="704" y="415"/>
                  </a:cubicBezTo>
                  <a:cubicBezTo>
                    <a:pt x="704" y="416"/>
                    <a:pt x="703" y="415"/>
                    <a:pt x="702" y="415"/>
                  </a:cubicBezTo>
                  <a:cubicBezTo>
                    <a:pt x="701" y="415"/>
                    <a:pt x="699" y="415"/>
                    <a:pt x="698" y="415"/>
                  </a:cubicBezTo>
                  <a:cubicBezTo>
                    <a:pt x="697" y="415"/>
                    <a:pt x="697" y="415"/>
                    <a:pt x="696" y="415"/>
                  </a:cubicBezTo>
                  <a:cubicBezTo>
                    <a:pt x="695" y="414"/>
                    <a:pt x="695" y="413"/>
                    <a:pt x="694" y="413"/>
                  </a:cubicBezTo>
                  <a:cubicBezTo>
                    <a:pt x="693" y="414"/>
                    <a:pt x="693" y="414"/>
                    <a:pt x="693" y="415"/>
                  </a:cubicBezTo>
                  <a:cubicBezTo>
                    <a:pt x="693" y="415"/>
                    <a:pt x="694" y="415"/>
                    <a:pt x="694" y="415"/>
                  </a:cubicBezTo>
                  <a:cubicBezTo>
                    <a:pt x="694" y="415"/>
                    <a:pt x="694" y="415"/>
                    <a:pt x="695" y="415"/>
                  </a:cubicBezTo>
                  <a:cubicBezTo>
                    <a:pt x="695" y="416"/>
                    <a:pt x="696" y="416"/>
                    <a:pt x="697" y="416"/>
                  </a:cubicBezTo>
                  <a:cubicBezTo>
                    <a:pt x="698" y="416"/>
                    <a:pt x="700" y="417"/>
                    <a:pt x="700" y="418"/>
                  </a:cubicBezTo>
                  <a:cubicBezTo>
                    <a:pt x="700" y="418"/>
                    <a:pt x="700" y="418"/>
                    <a:pt x="700" y="418"/>
                  </a:cubicBezTo>
                  <a:cubicBezTo>
                    <a:pt x="699" y="418"/>
                    <a:pt x="699" y="418"/>
                    <a:pt x="698" y="418"/>
                  </a:cubicBezTo>
                  <a:cubicBezTo>
                    <a:pt x="697" y="417"/>
                    <a:pt x="697" y="417"/>
                    <a:pt x="697" y="417"/>
                  </a:cubicBezTo>
                  <a:cubicBezTo>
                    <a:pt x="696" y="417"/>
                    <a:pt x="696" y="417"/>
                    <a:pt x="696" y="418"/>
                  </a:cubicBezTo>
                  <a:cubicBezTo>
                    <a:pt x="695" y="419"/>
                    <a:pt x="697" y="419"/>
                    <a:pt x="698" y="419"/>
                  </a:cubicBezTo>
                  <a:cubicBezTo>
                    <a:pt x="698" y="419"/>
                    <a:pt x="699" y="420"/>
                    <a:pt x="699" y="420"/>
                  </a:cubicBezTo>
                  <a:cubicBezTo>
                    <a:pt x="699" y="422"/>
                    <a:pt x="701" y="421"/>
                    <a:pt x="702" y="421"/>
                  </a:cubicBezTo>
                  <a:cubicBezTo>
                    <a:pt x="702" y="421"/>
                    <a:pt x="702" y="421"/>
                    <a:pt x="702" y="421"/>
                  </a:cubicBezTo>
                  <a:cubicBezTo>
                    <a:pt x="702" y="421"/>
                    <a:pt x="702" y="422"/>
                    <a:pt x="702" y="422"/>
                  </a:cubicBezTo>
                  <a:cubicBezTo>
                    <a:pt x="702" y="423"/>
                    <a:pt x="704" y="423"/>
                    <a:pt x="704" y="423"/>
                  </a:cubicBezTo>
                  <a:cubicBezTo>
                    <a:pt x="705" y="422"/>
                    <a:pt x="705" y="422"/>
                    <a:pt x="706" y="422"/>
                  </a:cubicBezTo>
                  <a:cubicBezTo>
                    <a:pt x="706" y="422"/>
                    <a:pt x="707" y="422"/>
                    <a:pt x="708" y="422"/>
                  </a:cubicBezTo>
                  <a:cubicBezTo>
                    <a:pt x="708" y="423"/>
                    <a:pt x="709" y="423"/>
                    <a:pt x="710" y="423"/>
                  </a:cubicBezTo>
                  <a:cubicBezTo>
                    <a:pt x="710" y="423"/>
                    <a:pt x="710" y="423"/>
                    <a:pt x="710" y="423"/>
                  </a:cubicBezTo>
                  <a:cubicBezTo>
                    <a:pt x="710" y="424"/>
                    <a:pt x="710" y="424"/>
                    <a:pt x="709" y="425"/>
                  </a:cubicBezTo>
                  <a:cubicBezTo>
                    <a:pt x="709" y="425"/>
                    <a:pt x="708" y="425"/>
                    <a:pt x="708" y="425"/>
                  </a:cubicBezTo>
                  <a:cubicBezTo>
                    <a:pt x="707" y="424"/>
                    <a:pt x="707" y="424"/>
                    <a:pt x="706" y="424"/>
                  </a:cubicBezTo>
                  <a:cubicBezTo>
                    <a:pt x="706" y="424"/>
                    <a:pt x="705" y="424"/>
                    <a:pt x="705" y="424"/>
                  </a:cubicBezTo>
                  <a:cubicBezTo>
                    <a:pt x="704" y="424"/>
                    <a:pt x="703" y="425"/>
                    <a:pt x="702" y="425"/>
                  </a:cubicBezTo>
                  <a:cubicBezTo>
                    <a:pt x="702" y="426"/>
                    <a:pt x="701" y="426"/>
                    <a:pt x="701" y="427"/>
                  </a:cubicBezTo>
                  <a:cubicBezTo>
                    <a:pt x="702" y="427"/>
                    <a:pt x="704" y="426"/>
                    <a:pt x="705" y="426"/>
                  </a:cubicBezTo>
                  <a:cubicBezTo>
                    <a:pt x="705" y="426"/>
                    <a:pt x="706" y="426"/>
                    <a:pt x="706" y="426"/>
                  </a:cubicBezTo>
                  <a:cubicBezTo>
                    <a:pt x="706" y="426"/>
                    <a:pt x="706" y="427"/>
                    <a:pt x="706" y="427"/>
                  </a:cubicBezTo>
                  <a:cubicBezTo>
                    <a:pt x="706" y="427"/>
                    <a:pt x="707" y="427"/>
                    <a:pt x="707" y="427"/>
                  </a:cubicBezTo>
                  <a:cubicBezTo>
                    <a:pt x="708" y="427"/>
                    <a:pt x="708" y="427"/>
                    <a:pt x="708" y="428"/>
                  </a:cubicBezTo>
                  <a:cubicBezTo>
                    <a:pt x="709" y="428"/>
                    <a:pt x="710" y="428"/>
                    <a:pt x="710" y="429"/>
                  </a:cubicBezTo>
                  <a:cubicBezTo>
                    <a:pt x="710" y="429"/>
                    <a:pt x="711" y="430"/>
                    <a:pt x="711" y="430"/>
                  </a:cubicBezTo>
                  <a:cubicBezTo>
                    <a:pt x="711" y="432"/>
                    <a:pt x="710" y="433"/>
                    <a:pt x="710" y="434"/>
                  </a:cubicBezTo>
                  <a:cubicBezTo>
                    <a:pt x="711" y="434"/>
                    <a:pt x="712" y="433"/>
                    <a:pt x="713" y="432"/>
                  </a:cubicBezTo>
                  <a:cubicBezTo>
                    <a:pt x="713" y="432"/>
                    <a:pt x="714" y="432"/>
                    <a:pt x="714" y="432"/>
                  </a:cubicBezTo>
                  <a:cubicBezTo>
                    <a:pt x="714" y="433"/>
                    <a:pt x="714" y="433"/>
                    <a:pt x="714" y="434"/>
                  </a:cubicBezTo>
                  <a:cubicBezTo>
                    <a:pt x="713" y="434"/>
                    <a:pt x="713" y="435"/>
                    <a:pt x="713" y="435"/>
                  </a:cubicBezTo>
                  <a:cubicBezTo>
                    <a:pt x="712" y="435"/>
                    <a:pt x="712" y="436"/>
                    <a:pt x="712" y="437"/>
                  </a:cubicBezTo>
                  <a:cubicBezTo>
                    <a:pt x="712" y="438"/>
                    <a:pt x="712" y="438"/>
                    <a:pt x="712" y="439"/>
                  </a:cubicBezTo>
                  <a:cubicBezTo>
                    <a:pt x="712" y="440"/>
                    <a:pt x="712" y="440"/>
                    <a:pt x="713" y="439"/>
                  </a:cubicBezTo>
                  <a:cubicBezTo>
                    <a:pt x="713" y="439"/>
                    <a:pt x="713" y="439"/>
                    <a:pt x="713" y="438"/>
                  </a:cubicBezTo>
                  <a:cubicBezTo>
                    <a:pt x="714" y="437"/>
                    <a:pt x="714" y="436"/>
                    <a:pt x="715" y="435"/>
                  </a:cubicBezTo>
                  <a:cubicBezTo>
                    <a:pt x="716" y="434"/>
                    <a:pt x="717" y="431"/>
                    <a:pt x="719" y="432"/>
                  </a:cubicBezTo>
                  <a:cubicBezTo>
                    <a:pt x="720" y="433"/>
                    <a:pt x="717" y="435"/>
                    <a:pt x="717" y="435"/>
                  </a:cubicBezTo>
                  <a:cubicBezTo>
                    <a:pt x="716" y="437"/>
                    <a:pt x="716" y="438"/>
                    <a:pt x="716" y="440"/>
                  </a:cubicBezTo>
                  <a:cubicBezTo>
                    <a:pt x="717" y="441"/>
                    <a:pt x="717" y="439"/>
                    <a:pt x="717" y="439"/>
                  </a:cubicBezTo>
                  <a:cubicBezTo>
                    <a:pt x="717" y="438"/>
                    <a:pt x="717" y="438"/>
                    <a:pt x="718" y="437"/>
                  </a:cubicBezTo>
                  <a:cubicBezTo>
                    <a:pt x="718" y="437"/>
                    <a:pt x="718" y="437"/>
                    <a:pt x="718" y="436"/>
                  </a:cubicBezTo>
                  <a:cubicBezTo>
                    <a:pt x="719" y="436"/>
                    <a:pt x="719" y="435"/>
                    <a:pt x="719" y="435"/>
                  </a:cubicBezTo>
                  <a:cubicBezTo>
                    <a:pt x="720" y="434"/>
                    <a:pt x="720" y="434"/>
                    <a:pt x="720" y="434"/>
                  </a:cubicBezTo>
                  <a:cubicBezTo>
                    <a:pt x="721" y="433"/>
                    <a:pt x="721" y="433"/>
                    <a:pt x="722" y="432"/>
                  </a:cubicBezTo>
                  <a:cubicBezTo>
                    <a:pt x="723" y="432"/>
                    <a:pt x="723" y="434"/>
                    <a:pt x="723" y="435"/>
                  </a:cubicBezTo>
                  <a:cubicBezTo>
                    <a:pt x="723" y="435"/>
                    <a:pt x="723" y="435"/>
                    <a:pt x="722" y="435"/>
                  </a:cubicBezTo>
                  <a:cubicBezTo>
                    <a:pt x="721" y="435"/>
                    <a:pt x="720" y="436"/>
                    <a:pt x="720" y="437"/>
                  </a:cubicBezTo>
                  <a:cubicBezTo>
                    <a:pt x="720" y="438"/>
                    <a:pt x="720" y="438"/>
                    <a:pt x="720" y="438"/>
                  </a:cubicBezTo>
                  <a:cubicBezTo>
                    <a:pt x="720" y="439"/>
                    <a:pt x="719" y="439"/>
                    <a:pt x="720" y="439"/>
                  </a:cubicBezTo>
                  <a:cubicBezTo>
                    <a:pt x="721" y="438"/>
                    <a:pt x="723" y="438"/>
                    <a:pt x="724" y="438"/>
                  </a:cubicBezTo>
                  <a:cubicBezTo>
                    <a:pt x="724" y="438"/>
                    <a:pt x="724" y="438"/>
                    <a:pt x="724" y="438"/>
                  </a:cubicBezTo>
                  <a:cubicBezTo>
                    <a:pt x="725" y="439"/>
                    <a:pt x="725" y="440"/>
                    <a:pt x="726" y="441"/>
                  </a:cubicBezTo>
                  <a:cubicBezTo>
                    <a:pt x="726" y="441"/>
                    <a:pt x="726" y="441"/>
                    <a:pt x="726" y="442"/>
                  </a:cubicBezTo>
                  <a:cubicBezTo>
                    <a:pt x="726" y="442"/>
                    <a:pt x="725" y="443"/>
                    <a:pt x="725" y="443"/>
                  </a:cubicBezTo>
                  <a:cubicBezTo>
                    <a:pt x="725" y="444"/>
                    <a:pt x="726" y="444"/>
                    <a:pt x="726" y="444"/>
                  </a:cubicBezTo>
                  <a:cubicBezTo>
                    <a:pt x="727" y="445"/>
                    <a:pt x="727" y="445"/>
                    <a:pt x="727" y="445"/>
                  </a:cubicBezTo>
                  <a:cubicBezTo>
                    <a:pt x="727" y="446"/>
                    <a:pt x="725" y="446"/>
                    <a:pt x="725" y="447"/>
                  </a:cubicBezTo>
                  <a:cubicBezTo>
                    <a:pt x="725" y="447"/>
                    <a:pt x="725" y="447"/>
                    <a:pt x="725" y="447"/>
                  </a:cubicBezTo>
                  <a:cubicBezTo>
                    <a:pt x="724" y="447"/>
                    <a:pt x="723" y="447"/>
                    <a:pt x="722" y="448"/>
                  </a:cubicBezTo>
                  <a:cubicBezTo>
                    <a:pt x="722" y="449"/>
                    <a:pt x="723" y="449"/>
                    <a:pt x="724" y="449"/>
                  </a:cubicBezTo>
                  <a:cubicBezTo>
                    <a:pt x="725" y="448"/>
                    <a:pt x="725" y="450"/>
                    <a:pt x="727" y="449"/>
                  </a:cubicBezTo>
                  <a:cubicBezTo>
                    <a:pt x="727" y="448"/>
                    <a:pt x="727" y="448"/>
                    <a:pt x="728" y="448"/>
                  </a:cubicBezTo>
                  <a:cubicBezTo>
                    <a:pt x="728" y="448"/>
                    <a:pt x="728" y="448"/>
                    <a:pt x="728" y="448"/>
                  </a:cubicBezTo>
                  <a:cubicBezTo>
                    <a:pt x="728" y="449"/>
                    <a:pt x="728" y="449"/>
                    <a:pt x="728" y="450"/>
                  </a:cubicBezTo>
                  <a:cubicBezTo>
                    <a:pt x="728" y="450"/>
                    <a:pt x="728" y="450"/>
                    <a:pt x="728" y="450"/>
                  </a:cubicBezTo>
                  <a:cubicBezTo>
                    <a:pt x="728" y="451"/>
                    <a:pt x="729" y="451"/>
                    <a:pt x="729" y="451"/>
                  </a:cubicBezTo>
                  <a:cubicBezTo>
                    <a:pt x="729" y="450"/>
                    <a:pt x="730" y="450"/>
                    <a:pt x="730" y="450"/>
                  </a:cubicBezTo>
                  <a:cubicBezTo>
                    <a:pt x="731" y="449"/>
                    <a:pt x="731" y="449"/>
                    <a:pt x="732" y="448"/>
                  </a:cubicBezTo>
                  <a:cubicBezTo>
                    <a:pt x="732" y="448"/>
                    <a:pt x="733" y="448"/>
                    <a:pt x="734" y="447"/>
                  </a:cubicBezTo>
                  <a:cubicBezTo>
                    <a:pt x="734" y="447"/>
                    <a:pt x="734" y="447"/>
                    <a:pt x="735" y="447"/>
                  </a:cubicBezTo>
                  <a:cubicBezTo>
                    <a:pt x="735" y="447"/>
                    <a:pt x="735" y="447"/>
                    <a:pt x="735" y="447"/>
                  </a:cubicBezTo>
                  <a:cubicBezTo>
                    <a:pt x="735" y="449"/>
                    <a:pt x="735" y="449"/>
                    <a:pt x="733" y="449"/>
                  </a:cubicBezTo>
                  <a:cubicBezTo>
                    <a:pt x="732" y="450"/>
                    <a:pt x="732" y="451"/>
                    <a:pt x="732" y="452"/>
                  </a:cubicBezTo>
                  <a:cubicBezTo>
                    <a:pt x="732" y="452"/>
                    <a:pt x="731" y="453"/>
                    <a:pt x="731" y="453"/>
                  </a:cubicBezTo>
                  <a:cubicBezTo>
                    <a:pt x="730" y="454"/>
                    <a:pt x="729" y="455"/>
                    <a:pt x="729" y="456"/>
                  </a:cubicBezTo>
                  <a:cubicBezTo>
                    <a:pt x="730" y="457"/>
                    <a:pt x="732" y="456"/>
                    <a:pt x="732" y="456"/>
                  </a:cubicBezTo>
                  <a:cubicBezTo>
                    <a:pt x="732" y="454"/>
                    <a:pt x="733" y="453"/>
                    <a:pt x="735" y="452"/>
                  </a:cubicBezTo>
                  <a:cubicBezTo>
                    <a:pt x="735" y="452"/>
                    <a:pt x="735" y="452"/>
                    <a:pt x="735" y="452"/>
                  </a:cubicBezTo>
                  <a:cubicBezTo>
                    <a:pt x="735" y="453"/>
                    <a:pt x="735" y="454"/>
                    <a:pt x="735" y="454"/>
                  </a:cubicBezTo>
                  <a:cubicBezTo>
                    <a:pt x="735" y="454"/>
                    <a:pt x="735" y="454"/>
                    <a:pt x="735" y="455"/>
                  </a:cubicBezTo>
                  <a:cubicBezTo>
                    <a:pt x="734" y="455"/>
                    <a:pt x="734" y="455"/>
                    <a:pt x="734" y="456"/>
                  </a:cubicBezTo>
                  <a:cubicBezTo>
                    <a:pt x="734" y="456"/>
                    <a:pt x="734" y="456"/>
                    <a:pt x="734" y="456"/>
                  </a:cubicBezTo>
                  <a:cubicBezTo>
                    <a:pt x="734" y="457"/>
                    <a:pt x="734" y="457"/>
                    <a:pt x="735" y="458"/>
                  </a:cubicBezTo>
                  <a:cubicBezTo>
                    <a:pt x="735" y="457"/>
                    <a:pt x="735" y="457"/>
                    <a:pt x="735" y="457"/>
                  </a:cubicBezTo>
                  <a:cubicBezTo>
                    <a:pt x="736" y="457"/>
                    <a:pt x="736" y="455"/>
                    <a:pt x="737" y="455"/>
                  </a:cubicBezTo>
                  <a:cubicBezTo>
                    <a:pt x="737" y="454"/>
                    <a:pt x="737" y="454"/>
                    <a:pt x="737" y="455"/>
                  </a:cubicBezTo>
                  <a:cubicBezTo>
                    <a:pt x="737" y="455"/>
                    <a:pt x="737" y="456"/>
                    <a:pt x="737" y="456"/>
                  </a:cubicBezTo>
                  <a:cubicBezTo>
                    <a:pt x="737" y="457"/>
                    <a:pt x="738" y="457"/>
                    <a:pt x="738" y="457"/>
                  </a:cubicBezTo>
                  <a:cubicBezTo>
                    <a:pt x="739" y="457"/>
                    <a:pt x="739" y="458"/>
                    <a:pt x="740" y="458"/>
                  </a:cubicBezTo>
                  <a:cubicBezTo>
                    <a:pt x="740" y="456"/>
                    <a:pt x="739" y="456"/>
                    <a:pt x="740" y="454"/>
                  </a:cubicBezTo>
                  <a:cubicBezTo>
                    <a:pt x="741" y="454"/>
                    <a:pt x="742" y="453"/>
                    <a:pt x="743" y="454"/>
                  </a:cubicBezTo>
                  <a:cubicBezTo>
                    <a:pt x="743" y="454"/>
                    <a:pt x="743" y="454"/>
                    <a:pt x="743" y="454"/>
                  </a:cubicBezTo>
                  <a:cubicBezTo>
                    <a:pt x="743" y="455"/>
                    <a:pt x="743" y="455"/>
                    <a:pt x="744" y="455"/>
                  </a:cubicBezTo>
                  <a:cubicBezTo>
                    <a:pt x="744" y="455"/>
                    <a:pt x="745" y="455"/>
                    <a:pt x="745" y="455"/>
                  </a:cubicBezTo>
                  <a:cubicBezTo>
                    <a:pt x="745" y="457"/>
                    <a:pt x="745" y="457"/>
                    <a:pt x="746" y="457"/>
                  </a:cubicBezTo>
                  <a:cubicBezTo>
                    <a:pt x="747" y="458"/>
                    <a:pt x="748" y="459"/>
                    <a:pt x="749" y="460"/>
                  </a:cubicBezTo>
                  <a:cubicBezTo>
                    <a:pt x="749" y="461"/>
                    <a:pt x="749" y="461"/>
                    <a:pt x="748" y="462"/>
                  </a:cubicBezTo>
                  <a:cubicBezTo>
                    <a:pt x="747" y="462"/>
                    <a:pt x="747" y="462"/>
                    <a:pt x="746" y="462"/>
                  </a:cubicBezTo>
                  <a:cubicBezTo>
                    <a:pt x="746" y="461"/>
                    <a:pt x="745" y="461"/>
                    <a:pt x="744" y="460"/>
                  </a:cubicBezTo>
                  <a:cubicBezTo>
                    <a:pt x="744" y="460"/>
                    <a:pt x="741" y="460"/>
                    <a:pt x="741" y="461"/>
                  </a:cubicBezTo>
                  <a:cubicBezTo>
                    <a:pt x="741" y="462"/>
                    <a:pt x="744" y="461"/>
                    <a:pt x="744" y="463"/>
                  </a:cubicBezTo>
                  <a:cubicBezTo>
                    <a:pt x="744" y="463"/>
                    <a:pt x="745" y="464"/>
                    <a:pt x="744" y="464"/>
                  </a:cubicBezTo>
                  <a:cubicBezTo>
                    <a:pt x="744" y="465"/>
                    <a:pt x="743" y="465"/>
                    <a:pt x="742" y="465"/>
                  </a:cubicBezTo>
                  <a:cubicBezTo>
                    <a:pt x="742" y="465"/>
                    <a:pt x="742" y="465"/>
                    <a:pt x="743" y="465"/>
                  </a:cubicBezTo>
                  <a:cubicBezTo>
                    <a:pt x="743" y="466"/>
                    <a:pt x="744" y="466"/>
                    <a:pt x="744" y="466"/>
                  </a:cubicBezTo>
                  <a:cubicBezTo>
                    <a:pt x="745" y="466"/>
                    <a:pt x="746" y="466"/>
                    <a:pt x="746" y="467"/>
                  </a:cubicBezTo>
                  <a:cubicBezTo>
                    <a:pt x="746" y="468"/>
                    <a:pt x="744" y="468"/>
                    <a:pt x="743" y="468"/>
                  </a:cubicBezTo>
                  <a:cubicBezTo>
                    <a:pt x="742" y="468"/>
                    <a:pt x="742" y="468"/>
                    <a:pt x="741" y="468"/>
                  </a:cubicBezTo>
                  <a:cubicBezTo>
                    <a:pt x="740" y="468"/>
                    <a:pt x="740" y="468"/>
                    <a:pt x="739" y="468"/>
                  </a:cubicBezTo>
                  <a:cubicBezTo>
                    <a:pt x="739" y="468"/>
                    <a:pt x="739" y="467"/>
                    <a:pt x="739" y="467"/>
                  </a:cubicBezTo>
                  <a:cubicBezTo>
                    <a:pt x="739" y="466"/>
                    <a:pt x="739" y="465"/>
                    <a:pt x="738" y="465"/>
                  </a:cubicBezTo>
                  <a:cubicBezTo>
                    <a:pt x="737" y="464"/>
                    <a:pt x="734" y="463"/>
                    <a:pt x="736" y="465"/>
                  </a:cubicBezTo>
                  <a:cubicBezTo>
                    <a:pt x="736" y="466"/>
                    <a:pt x="737" y="466"/>
                    <a:pt x="737" y="466"/>
                  </a:cubicBezTo>
                  <a:cubicBezTo>
                    <a:pt x="737" y="467"/>
                    <a:pt x="737" y="468"/>
                    <a:pt x="736" y="468"/>
                  </a:cubicBezTo>
                  <a:cubicBezTo>
                    <a:pt x="735" y="467"/>
                    <a:pt x="735" y="467"/>
                    <a:pt x="735" y="467"/>
                  </a:cubicBezTo>
                  <a:cubicBezTo>
                    <a:pt x="735" y="467"/>
                    <a:pt x="735" y="468"/>
                    <a:pt x="736" y="468"/>
                  </a:cubicBezTo>
                  <a:cubicBezTo>
                    <a:pt x="736" y="468"/>
                    <a:pt x="736" y="469"/>
                    <a:pt x="737" y="469"/>
                  </a:cubicBezTo>
                  <a:cubicBezTo>
                    <a:pt x="738" y="469"/>
                    <a:pt x="740" y="472"/>
                    <a:pt x="738" y="472"/>
                  </a:cubicBezTo>
                  <a:cubicBezTo>
                    <a:pt x="737" y="472"/>
                    <a:pt x="736" y="472"/>
                    <a:pt x="736" y="471"/>
                  </a:cubicBezTo>
                  <a:cubicBezTo>
                    <a:pt x="735" y="471"/>
                    <a:pt x="734" y="469"/>
                    <a:pt x="733" y="469"/>
                  </a:cubicBezTo>
                  <a:cubicBezTo>
                    <a:pt x="733" y="469"/>
                    <a:pt x="732" y="469"/>
                    <a:pt x="732" y="470"/>
                  </a:cubicBezTo>
                  <a:cubicBezTo>
                    <a:pt x="732" y="470"/>
                    <a:pt x="733" y="471"/>
                    <a:pt x="733" y="471"/>
                  </a:cubicBezTo>
                  <a:cubicBezTo>
                    <a:pt x="734" y="472"/>
                    <a:pt x="735" y="472"/>
                    <a:pt x="736" y="473"/>
                  </a:cubicBezTo>
                  <a:cubicBezTo>
                    <a:pt x="736" y="474"/>
                    <a:pt x="735" y="475"/>
                    <a:pt x="735" y="476"/>
                  </a:cubicBezTo>
                  <a:cubicBezTo>
                    <a:pt x="735" y="476"/>
                    <a:pt x="735" y="476"/>
                    <a:pt x="735" y="476"/>
                  </a:cubicBezTo>
                  <a:cubicBezTo>
                    <a:pt x="734" y="476"/>
                    <a:pt x="734" y="476"/>
                    <a:pt x="734" y="475"/>
                  </a:cubicBezTo>
                  <a:cubicBezTo>
                    <a:pt x="734" y="475"/>
                    <a:pt x="733" y="475"/>
                    <a:pt x="733" y="475"/>
                  </a:cubicBezTo>
                  <a:cubicBezTo>
                    <a:pt x="732" y="475"/>
                    <a:pt x="732" y="474"/>
                    <a:pt x="732" y="474"/>
                  </a:cubicBezTo>
                  <a:cubicBezTo>
                    <a:pt x="731" y="474"/>
                    <a:pt x="732" y="474"/>
                    <a:pt x="732" y="475"/>
                  </a:cubicBezTo>
                  <a:cubicBezTo>
                    <a:pt x="732" y="475"/>
                    <a:pt x="732" y="475"/>
                    <a:pt x="732" y="475"/>
                  </a:cubicBezTo>
                  <a:cubicBezTo>
                    <a:pt x="732" y="476"/>
                    <a:pt x="733" y="476"/>
                    <a:pt x="732" y="476"/>
                  </a:cubicBezTo>
                  <a:cubicBezTo>
                    <a:pt x="732" y="477"/>
                    <a:pt x="732" y="478"/>
                    <a:pt x="731" y="479"/>
                  </a:cubicBezTo>
                  <a:cubicBezTo>
                    <a:pt x="731" y="479"/>
                    <a:pt x="731" y="479"/>
                    <a:pt x="731" y="479"/>
                  </a:cubicBezTo>
                  <a:cubicBezTo>
                    <a:pt x="730" y="479"/>
                    <a:pt x="730" y="478"/>
                    <a:pt x="730" y="477"/>
                  </a:cubicBezTo>
                  <a:cubicBezTo>
                    <a:pt x="730" y="476"/>
                    <a:pt x="729" y="478"/>
                    <a:pt x="729" y="478"/>
                  </a:cubicBezTo>
                  <a:cubicBezTo>
                    <a:pt x="728" y="479"/>
                    <a:pt x="727" y="479"/>
                    <a:pt x="727" y="478"/>
                  </a:cubicBezTo>
                  <a:cubicBezTo>
                    <a:pt x="727" y="477"/>
                    <a:pt x="727" y="476"/>
                    <a:pt x="727" y="476"/>
                  </a:cubicBezTo>
                  <a:cubicBezTo>
                    <a:pt x="726" y="476"/>
                    <a:pt x="726" y="476"/>
                    <a:pt x="726" y="475"/>
                  </a:cubicBezTo>
                  <a:cubicBezTo>
                    <a:pt x="726" y="475"/>
                    <a:pt x="726" y="475"/>
                    <a:pt x="726" y="474"/>
                  </a:cubicBezTo>
                  <a:cubicBezTo>
                    <a:pt x="726" y="473"/>
                    <a:pt x="725" y="473"/>
                    <a:pt x="725" y="474"/>
                  </a:cubicBezTo>
                  <a:cubicBezTo>
                    <a:pt x="725" y="475"/>
                    <a:pt x="725" y="475"/>
                    <a:pt x="725" y="476"/>
                  </a:cubicBezTo>
                  <a:cubicBezTo>
                    <a:pt x="725" y="477"/>
                    <a:pt x="725" y="477"/>
                    <a:pt x="724" y="478"/>
                  </a:cubicBezTo>
                  <a:cubicBezTo>
                    <a:pt x="724" y="478"/>
                    <a:pt x="725" y="479"/>
                    <a:pt x="725" y="479"/>
                  </a:cubicBezTo>
                  <a:cubicBezTo>
                    <a:pt x="725" y="480"/>
                    <a:pt x="725" y="480"/>
                    <a:pt x="725" y="480"/>
                  </a:cubicBezTo>
                  <a:cubicBezTo>
                    <a:pt x="725" y="480"/>
                    <a:pt x="722" y="480"/>
                    <a:pt x="723" y="481"/>
                  </a:cubicBezTo>
                  <a:cubicBezTo>
                    <a:pt x="723" y="481"/>
                    <a:pt x="724" y="482"/>
                    <a:pt x="724" y="482"/>
                  </a:cubicBezTo>
                  <a:cubicBezTo>
                    <a:pt x="725" y="483"/>
                    <a:pt x="724" y="484"/>
                    <a:pt x="724" y="484"/>
                  </a:cubicBezTo>
                  <a:cubicBezTo>
                    <a:pt x="724" y="484"/>
                    <a:pt x="724" y="485"/>
                    <a:pt x="724" y="485"/>
                  </a:cubicBezTo>
                  <a:cubicBezTo>
                    <a:pt x="724" y="485"/>
                    <a:pt x="725" y="486"/>
                    <a:pt x="725" y="486"/>
                  </a:cubicBezTo>
                  <a:cubicBezTo>
                    <a:pt x="725" y="486"/>
                    <a:pt x="725" y="487"/>
                    <a:pt x="725" y="487"/>
                  </a:cubicBezTo>
                  <a:cubicBezTo>
                    <a:pt x="724" y="487"/>
                    <a:pt x="723" y="487"/>
                    <a:pt x="723" y="487"/>
                  </a:cubicBezTo>
                  <a:cubicBezTo>
                    <a:pt x="723" y="487"/>
                    <a:pt x="724" y="488"/>
                    <a:pt x="724" y="488"/>
                  </a:cubicBezTo>
                  <a:cubicBezTo>
                    <a:pt x="724" y="489"/>
                    <a:pt x="725" y="489"/>
                    <a:pt x="724" y="490"/>
                  </a:cubicBezTo>
                  <a:cubicBezTo>
                    <a:pt x="724" y="491"/>
                    <a:pt x="723" y="492"/>
                    <a:pt x="722" y="491"/>
                  </a:cubicBezTo>
                  <a:cubicBezTo>
                    <a:pt x="721" y="491"/>
                    <a:pt x="721" y="491"/>
                    <a:pt x="720" y="490"/>
                  </a:cubicBezTo>
                  <a:cubicBezTo>
                    <a:pt x="720" y="490"/>
                    <a:pt x="720" y="490"/>
                    <a:pt x="720" y="489"/>
                  </a:cubicBezTo>
                  <a:cubicBezTo>
                    <a:pt x="719" y="489"/>
                    <a:pt x="719" y="488"/>
                    <a:pt x="719" y="488"/>
                  </a:cubicBezTo>
                  <a:cubicBezTo>
                    <a:pt x="719" y="487"/>
                    <a:pt x="718" y="487"/>
                    <a:pt x="718" y="488"/>
                  </a:cubicBezTo>
                  <a:cubicBezTo>
                    <a:pt x="718" y="488"/>
                    <a:pt x="718" y="489"/>
                    <a:pt x="717" y="489"/>
                  </a:cubicBezTo>
                  <a:cubicBezTo>
                    <a:pt x="717" y="489"/>
                    <a:pt x="717" y="489"/>
                    <a:pt x="717" y="489"/>
                  </a:cubicBezTo>
                  <a:cubicBezTo>
                    <a:pt x="717" y="489"/>
                    <a:pt x="717" y="488"/>
                    <a:pt x="717" y="488"/>
                  </a:cubicBezTo>
                  <a:cubicBezTo>
                    <a:pt x="717" y="487"/>
                    <a:pt x="717" y="486"/>
                    <a:pt x="716" y="486"/>
                  </a:cubicBezTo>
                  <a:cubicBezTo>
                    <a:pt x="716" y="485"/>
                    <a:pt x="716" y="484"/>
                    <a:pt x="716" y="483"/>
                  </a:cubicBezTo>
                  <a:cubicBezTo>
                    <a:pt x="716" y="483"/>
                    <a:pt x="715" y="484"/>
                    <a:pt x="715" y="484"/>
                  </a:cubicBezTo>
                  <a:cubicBezTo>
                    <a:pt x="715" y="484"/>
                    <a:pt x="715" y="485"/>
                    <a:pt x="715" y="485"/>
                  </a:cubicBezTo>
                  <a:cubicBezTo>
                    <a:pt x="715" y="486"/>
                    <a:pt x="715" y="486"/>
                    <a:pt x="714" y="486"/>
                  </a:cubicBezTo>
                  <a:cubicBezTo>
                    <a:pt x="714" y="487"/>
                    <a:pt x="713" y="485"/>
                    <a:pt x="713" y="485"/>
                  </a:cubicBezTo>
                  <a:cubicBezTo>
                    <a:pt x="712" y="483"/>
                    <a:pt x="714" y="483"/>
                    <a:pt x="715" y="481"/>
                  </a:cubicBezTo>
                  <a:cubicBezTo>
                    <a:pt x="715" y="480"/>
                    <a:pt x="713" y="481"/>
                    <a:pt x="712" y="481"/>
                  </a:cubicBezTo>
                  <a:cubicBezTo>
                    <a:pt x="712" y="481"/>
                    <a:pt x="711" y="481"/>
                    <a:pt x="710" y="481"/>
                  </a:cubicBezTo>
                  <a:cubicBezTo>
                    <a:pt x="710" y="481"/>
                    <a:pt x="710" y="480"/>
                    <a:pt x="711" y="479"/>
                  </a:cubicBezTo>
                  <a:cubicBezTo>
                    <a:pt x="712" y="479"/>
                    <a:pt x="713" y="479"/>
                    <a:pt x="713" y="478"/>
                  </a:cubicBezTo>
                  <a:cubicBezTo>
                    <a:pt x="713" y="477"/>
                    <a:pt x="712" y="478"/>
                    <a:pt x="712" y="478"/>
                  </a:cubicBezTo>
                  <a:cubicBezTo>
                    <a:pt x="711" y="478"/>
                    <a:pt x="711" y="478"/>
                    <a:pt x="711" y="478"/>
                  </a:cubicBezTo>
                  <a:cubicBezTo>
                    <a:pt x="710" y="478"/>
                    <a:pt x="710" y="478"/>
                    <a:pt x="710" y="478"/>
                  </a:cubicBezTo>
                  <a:cubicBezTo>
                    <a:pt x="711" y="477"/>
                    <a:pt x="712" y="476"/>
                    <a:pt x="712" y="476"/>
                  </a:cubicBezTo>
                  <a:cubicBezTo>
                    <a:pt x="712" y="476"/>
                    <a:pt x="715" y="475"/>
                    <a:pt x="713" y="475"/>
                  </a:cubicBezTo>
                  <a:cubicBezTo>
                    <a:pt x="713" y="475"/>
                    <a:pt x="713" y="474"/>
                    <a:pt x="712" y="474"/>
                  </a:cubicBezTo>
                  <a:cubicBezTo>
                    <a:pt x="712" y="474"/>
                    <a:pt x="711" y="475"/>
                    <a:pt x="711" y="475"/>
                  </a:cubicBezTo>
                  <a:cubicBezTo>
                    <a:pt x="711" y="475"/>
                    <a:pt x="710" y="475"/>
                    <a:pt x="710" y="475"/>
                  </a:cubicBezTo>
                  <a:cubicBezTo>
                    <a:pt x="710" y="474"/>
                    <a:pt x="710" y="472"/>
                    <a:pt x="712" y="472"/>
                  </a:cubicBezTo>
                  <a:cubicBezTo>
                    <a:pt x="713" y="472"/>
                    <a:pt x="713" y="472"/>
                    <a:pt x="714" y="471"/>
                  </a:cubicBezTo>
                  <a:cubicBezTo>
                    <a:pt x="714" y="471"/>
                    <a:pt x="714" y="470"/>
                    <a:pt x="715" y="470"/>
                  </a:cubicBezTo>
                  <a:cubicBezTo>
                    <a:pt x="715" y="470"/>
                    <a:pt x="716" y="469"/>
                    <a:pt x="716" y="469"/>
                  </a:cubicBezTo>
                  <a:cubicBezTo>
                    <a:pt x="716" y="468"/>
                    <a:pt x="716" y="468"/>
                    <a:pt x="716" y="468"/>
                  </a:cubicBezTo>
                  <a:cubicBezTo>
                    <a:pt x="717" y="467"/>
                    <a:pt x="717" y="466"/>
                    <a:pt x="718" y="465"/>
                  </a:cubicBezTo>
                  <a:cubicBezTo>
                    <a:pt x="717" y="465"/>
                    <a:pt x="717" y="465"/>
                    <a:pt x="717" y="466"/>
                  </a:cubicBezTo>
                  <a:cubicBezTo>
                    <a:pt x="715" y="466"/>
                    <a:pt x="715" y="467"/>
                    <a:pt x="714" y="468"/>
                  </a:cubicBezTo>
                  <a:cubicBezTo>
                    <a:pt x="714" y="469"/>
                    <a:pt x="713" y="469"/>
                    <a:pt x="712" y="470"/>
                  </a:cubicBezTo>
                  <a:cubicBezTo>
                    <a:pt x="711" y="470"/>
                    <a:pt x="710" y="470"/>
                    <a:pt x="709" y="470"/>
                  </a:cubicBezTo>
                  <a:cubicBezTo>
                    <a:pt x="709" y="471"/>
                    <a:pt x="709" y="472"/>
                    <a:pt x="708" y="472"/>
                  </a:cubicBezTo>
                  <a:cubicBezTo>
                    <a:pt x="707" y="472"/>
                    <a:pt x="707" y="472"/>
                    <a:pt x="706" y="472"/>
                  </a:cubicBezTo>
                  <a:cubicBezTo>
                    <a:pt x="705" y="471"/>
                    <a:pt x="705" y="470"/>
                    <a:pt x="706" y="470"/>
                  </a:cubicBezTo>
                  <a:cubicBezTo>
                    <a:pt x="707" y="469"/>
                    <a:pt x="709" y="468"/>
                    <a:pt x="709" y="467"/>
                  </a:cubicBezTo>
                  <a:cubicBezTo>
                    <a:pt x="710" y="466"/>
                    <a:pt x="711" y="466"/>
                    <a:pt x="711" y="465"/>
                  </a:cubicBezTo>
                  <a:cubicBezTo>
                    <a:pt x="712" y="464"/>
                    <a:pt x="711" y="464"/>
                    <a:pt x="711" y="463"/>
                  </a:cubicBezTo>
                  <a:cubicBezTo>
                    <a:pt x="711" y="463"/>
                    <a:pt x="710" y="464"/>
                    <a:pt x="710" y="464"/>
                  </a:cubicBezTo>
                  <a:cubicBezTo>
                    <a:pt x="709" y="465"/>
                    <a:pt x="709" y="465"/>
                    <a:pt x="709" y="465"/>
                  </a:cubicBezTo>
                  <a:cubicBezTo>
                    <a:pt x="708" y="466"/>
                    <a:pt x="708" y="466"/>
                    <a:pt x="707" y="466"/>
                  </a:cubicBezTo>
                  <a:cubicBezTo>
                    <a:pt x="707" y="467"/>
                    <a:pt x="706" y="467"/>
                    <a:pt x="705" y="468"/>
                  </a:cubicBezTo>
                  <a:cubicBezTo>
                    <a:pt x="705" y="468"/>
                    <a:pt x="704" y="467"/>
                    <a:pt x="704" y="467"/>
                  </a:cubicBezTo>
                  <a:cubicBezTo>
                    <a:pt x="704" y="467"/>
                    <a:pt x="703" y="466"/>
                    <a:pt x="704" y="466"/>
                  </a:cubicBezTo>
                  <a:cubicBezTo>
                    <a:pt x="703" y="466"/>
                    <a:pt x="702" y="466"/>
                    <a:pt x="701" y="466"/>
                  </a:cubicBezTo>
                  <a:cubicBezTo>
                    <a:pt x="701" y="465"/>
                    <a:pt x="701" y="465"/>
                    <a:pt x="701" y="465"/>
                  </a:cubicBezTo>
                  <a:cubicBezTo>
                    <a:pt x="701" y="465"/>
                    <a:pt x="702" y="464"/>
                    <a:pt x="702" y="464"/>
                  </a:cubicBezTo>
                  <a:cubicBezTo>
                    <a:pt x="702" y="463"/>
                    <a:pt x="701" y="463"/>
                    <a:pt x="701" y="462"/>
                  </a:cubicBezTo>
                  <a:cubicBezTo>
                    <a:pt x="700" y="462"/>
                    <a:pt x="701" y="461"/>
                    <a:pt x="701" y="460"/>
                  </a:cubicBezTo>
                  <a:cubicBezTo>
                    <a:pt x="701" y="460"/>
                    <a:pt x="700" y="458"/>
                    <a:pt x="699" y="458"/>
                  </a:cubicBezTo>
                  <a:cubicBezTo>
                    <a:pt x="699" y="458"/>
                    <a:pt x="699" y="458"/>
                    <a:pt x="699" y="459"/>
                  </a:cubicBezTo>
                  <a:cubicBezTo>
                    <a:pt x="699" y="459"/>
                    <a:pt x="698" y="460"/>
                    <a:pt x="698" y="460"/>
                  </a:cubicBezTo>
                  <a:cubicBezTo>
                    <a:pt x="697" y="460"/>
                    <a:pt x="697" y="460"/>
                    <a:pt x="697" y="459"/>
                  </a:cubicBezTo>
                  <a:cubicBezTo>
                    <a:pt x="696" y="459"/>
                    <a:pt x="696" y="459"/>
                    <a:pt x="695" y="459"/>
                  </a:cubicBezTo>
                  <a:cubicBezTo>
                    <a:pt x="694" y="459"/>
                    <a:pt x="694" y="459"/>
                    <a:pt x="695" y="460"/>
                  </a:cubicBezTo>
                  <a:cubicBezTo>
                    <a:pt x="695" y="460"/>
                    <a:pt x="697" y="461"/>
                    <a:pt x="697" y="461"/>
                  </a:cubicBezTo>
                  <a:cubicBezTo>
                    <a:pt x="697" y="462"/>
                    <a:pt x="696" y="463"/>
                    <a:pt x="696" y="463"/>
                  </a:cubicBezTo>
                  <a:cubicBezTo>
                    <a:pt x="695" y="464"/>
                    <a:pt x="695" y="464"/>
                    <a:pt x="694" y="464"/>
                  </a:cubicBezTo>
                  <a:cubicBezTo>
                    <a:pt x="693" y="463"/>
                    <a:pt x="695" y="461"/>
                    <a:pt x="693" y="461"/>
                  </a:cubicBezTo>
                  <a:cubicBezTo>
                    <a:pt x="693" y="461"/>
                    <a:pt x="691" y="461"/>
                    <a:pt x="691" y="461"/>
                  </a:cubicBezTo>
                  <a:cubicBezTo>
                    <a:pt x="691" y="462"/>
                    <a:pt x="692" y="462"/>
                    <a:pt x="692" y="462"/>
                  </a:cubicBezTo>
                  <a:cubicBezTo>
                    <a:pt x="692" y="462"/>
                    <a:pt x="692" y="462"/>
                    <a:pt x="693" y="463"/>
                  </a:cubicBezTo>
                  <a:cubicBezTo>
                    <a:pt x="693" y="463"/>
                    <a:pt x="693" y="463"/>
                    <a:pt x="693" y="464"/>
                  </a:cubicBezTo>
                  <a:cubicBezTo>
                    <a:pt x="693" y="465"/>
                    <a:pt x="693" y="465"/>
                    <a:pt x="694" y="466"/>
                  </a:cubicBezTo>
                  <a:cubicBezTo>
                    <a:pt x="695" y="466"/>
                    <a:pt x="695" y="467"/>
                    <a:pt x="695" y="468"/>
                  </a:cubicBezTo>
                  <a:cubicBezTo>
                    <a:pt x="696" y="468"/>
                    <a:pt x="695" y="469"/>
                    <a:pt x="696" y="470"/>
                  </a:cubicBezTo>
                  <a:cubicBezTo>
                    <a:pt x="696" y="470"/>
                    <a:pt x="696" y="470"/>
                    <a:pt x="696" y="470"/>
                  </a:cubicBezTo>
                  <a:cubicBezTo>
                    <a:pt x="697" y="471"/>
                    <a:pt x="696" y="471"/>
                    <a:pt x="696" y="471"/>
                  </a:cubicBezTo>
                  <a:cubicBezTo>
                    <a:pt x="695" y="471"/>
                    <a:pt x="694" y="472"/>
                    <a:pt x="693" y="471"/>
                  </a:cubicBezTo>
                  <a:cubicBezTo>
                    <a:pt x="692" y="471"/>
                    <a:pt x="692" y="470"/>
                    <a:pt x="692" y="470"/>
                  </a:cubicBezTo>
                  <a:cubicBezTo>
                    <a:pt x="692" y="470"/>
                    <a:pt x="692" y="471"/>
                    <a:pt x="691" y="471"/>
                  </a:cubicBezTo>
                  <a:cubicBezTo>
                    <a:pt x="690" y="471"/>
                    <a:pt x="689" y="470"/>
                    <a:pt x="689" y="469"/>
                  </a:cubicBezTo>
                  <a:cubicBezTo>
                    <a:pt x="689" y="469"/>
                    <a:pt x="689" y="468"/>
                    <a:pt x="689" y="468"/>
                  </a:cubicBezTo>
                  <a:cubicBezTo>
                    <a:pt x="689" y="468"/>
                    <a:pt x="689" y="467"/>
                    <a:pt x="689" y="467"/>
                  </a:cubicBezTo>
                  <a:cubicBezTo>
                    <a:pt x="689" y="466"/>
                    <a:pt x="689" y="465"/>
                    <a:pt x="688" y="465"/>
                  </a:cubicBezTo>
                  <a:cubicBezTo>
                    <a:pt x="688" y="465"/>
                    <a:pt x="688" y="465"/>
                    <a:pt x="687" y="465"/>
                  </a:cubicBezTo>
                  <a:cubicBezTo>
                    <a:pt x="686" y="465"/>
                    <a:pt x="685" y="465"/>
                    <a:pt x="685" y="464"/>
                  </a:cubicBezTo>
                  <a:cubicBezTo>
                    <a:pt x="685" y="463"/>
                    <a:pt x="685" y="462"/>
                    <a:pt x="684" y="462"/>
                  </a:cubicBezTo>
                  <a:cubicBezTo>
                    <a:pt x="684" y="463"/>
                    <a:pt x="684" y="463"/>
                    <a:pt x="683" y="463"/>
                  </a:cubicBezTo>
                  <a:cubicBezTo>
                    <a:pt x="683" y="463"/>
                    <a:pt x="682" y="464"/>
                    <a:pt x="681" y="464"/>
                  </a:cubicBezTo>
                  <a:cubicBezTo>
                    <a:pt x="681" y="464"/>
                    <a:pt x="681" y="464"/>
                    <a:pt x="681" y="464"/>
                  </a:cubicBezTo>
                  <a:cubicBezTo>
                    <a:pt x="680" y="464"/>
                    <a:pt x="679" y="464"/>
                    <a:pt x="680" y="465"/>
                  </a:cubicBezTo>
                  <a:cubicBezTo>
                    <a:pt x="680" y="465"/>
                    <a:pt x="681" y="465"/>
                    <a:pt x="681" y="465"/>
                  </a:cubicBezTo>
                  <a:cubicBezTo>
                    <a:pt x="682" y="466"/>
                    <a:pt x="683" y="466"/>
                    <a:pt x="684" y="466"/>
                  </a:cubicBezTo>
                  <a:cubicBezTo>
                    <a:pt x="684" y="466"/>
                    <a:pt x="685" y="467"/>
                    <a:pt x="686" y="467"/>
                  </a:cubicBezTo>
                  <a:cubicBezTo>
                    <a:pt x="686" y="467"/>
                    <a:pt x="687" y="467"/>
                    <a:pt x="687" y="467"/>
                  </a:cubicBezTo>
                  <a:cubicBezTo>
                    <a:pt x="688" y="468"/>
                    <a:pt x="686" y="469"/>
                    <a:pt x="686" y="470"/>
                  </a:cubicBezTo>
                  <a:cubicBezTo>
                    <a:pt x="687" y="470"/>
                    <a:pt x="687" y="471"/>
                    <a:pt x="687" y="472"/>
                  </a:cubicBezTo>
                  <a:cubicBezTo>
                    <a:pt x="687" y="473"/>
                    <a:pt x="688" y="473"/>
                    <a:pt x="689" y="473"/>
                  </a:cubicBezTo>
                  <a:cubicBezTo>
                    <a:pt x="689" y="473"/>
                    <a:pt x="689" y="473"/>
                    <a:pt x="689" y="473"/>
                  </a:cubicBezTo>
                  <a:cubicBezTo>
                    <a:pt x="690" y="474"/>
                    <a:pt x="690" y="474"/>
                    <a:pt x="689" y="474"/>
                  </a:cubicBezTo>
                  <a:cubicBezTo>
                    <a:pt x="689" y="474"/>
                    <a:pt x="689" y="474"/>
                    <a:pt x="688" y="475"/>
                  </a:cubicBezTo>
                  <a:cubicBezTo>
                    <a:pt x="688" y="475"/>
                    <a:pt x="688" y="475"/>
                    <a:pt x="688" y="475"/>
                  </a:cubicBezTo>
                  <a:cubicBezTo>
                    <a:pt x="687" y="476"/>
                    <a:pt x="686" y="477"/>
                    <a:pt x="686" y="477"/>
                  </a:cubicBezTo>
                  <a:cubicBezTo>
                    <a:pt x="685" y="478"/>
                    <a:pt x="685" y="478"/>
                    <a:pt x="685" y="479"/>
                  </a:cubicBezTo>
                  <a:cubicBezTo>
                    <a:pt x="685" y="478"/>
                    <a:pt x="685" y="478"/>
                    <a:pt x="686" y="478"/>
                  </a:cubicBezTo>
                  <a:cubicBezTo>
                    <a:pt x="687" y="478"/>
                    <a:pt x="688" y="478"/>
                    <a:pt x="689" y="478"/>
                  </a:cubicBezTo>
                  <a:cubicBezTo>
                    <a:pt x="689" y="477"/>
                    <a:pt x="689" y="477"/>
                    <a:pt x="690" y="476"/>
                  </a:cubicBezTo>
                  <a:cubicBezTo>
                    <a:pt x="691" y="476"/>
                    <a:pt x="692" y="476"/>
                    <a:pt x="692" y="476"/>
                  </a:cubicBezTo>
                  <a:cubicBezTo>
                    <a:pt x="693" y="477"/>
                    <a:pt x="693" y="477"/>
                    <a:pt x="693" y="478"/>
                  </a:cubicBezTo>
                  <a:cubicBezTo>
                    <a:pt x="693" y="479"/>
                    <a:pt x="692" y="479"/>
                    <a:pt x="691" y="479"/>
                  </a:cubicBezTo>
                  <a:cubicBezTo>
                    <a:pt x="691" y="479"/>
                    <a:pt x="691" y="480"/>
                    <a:pt x="691" y="481"/>
                  </a:cubicBezTo>
                  <a:cubicBezTo>
                    <a:pt x="691" y="481"/>
                    <a:pt x="691" y="481"/>
                    <a:pt x="692" y="481"/>
                  </a:cubicBezTo>
                  <a:cubicBezTo>
                    <a:pt x="692" y="481"/>
                    <a:pt x="692" y="481"/>
                    <a:pt x="693" y="481"/>
                  </a:cubicBezTo>
                  <a:cubicBezTo>
                    <a:pt x="694" y="481"/>
                    <a:pt x="695" y="482"/>
                    <a:pt x="694" y="483"/>
                  </a:cubicBezTo>
                  <a:cubicBezTo>
                    <a:pt x="693" y="483"/>
                    <a:pt x="693" y="483"/>
                    <a:pt x="693" y="483"/>
                  </a:cubicBezTo>
                  <a:cubicBezTo>
                    <a:pt x="693" y="483"/>
                    <a:pt x="691" y="483"/>
                    <a:pt x="692" y="483"/>
                  </a:cubicBezTo>
                  <a:cubicBezTo>
                    <a:pt x="692" y="484"/>
                    <a:pt x="692" y="484"/>
                    <a:pt x="693" y="484"/>
                  </a:cubicBezTo>
                  <a:cubicBezTo>
                    <a:pt x="693" y="485"/>
                    <a:pt x="693" y="485"/>
                    <a:pt x="694" y="485"/>
                  </a:cubicBezTo>
                  <a:cubicBezTo>
                    <a:pt x="694" y="486"/>
                    <a:pt x="694" y="486"/>
                    <a:pt x="694" y="486"/>
                  </a:cubicBezTo>
                  <a:cubicBezTo>
                    <a:pt x="694" y="487"/>
                    <a:pt x="694" y="487"/>
                    <a:pt x="694" y="488"/>
                  </a:cubicBezTo>
                  <a:cubicBezTo>
                    <a:pt x="695" y="488"/>
                    <a:pt x="695" y="489"/>
                    <a:pt x="695" y="489"/>
                  </a:cubicBezTo>
                  <a:cubicBezTo>
                    <a:pt x="695" y="490"/>
                    <a:pt x="695" y="490"/>
                    <a:pt x="695" y="491"/>
                  </a:cubicBezTo>
                  <a:cubicBezTo>
                    <a:pt x="696" y="491"/>
                    <a:pt x="696" y="491"/>
                    <a:pt x="696" y="491"/>
                  </a:cubicBezTo>
                  <a:cubicBezTo>
                    <a:pt x="697" y="490"/>
                    <a:pt x="698" y="490"/>
                    <a:pt x="698" y="489"/>
                  </a:cubicBezTo>
                  <a:cubicBezTo>
                    <a:pt x="698" y="489"/>
                    <a:pt x="698" y="489"/>
                    <a:pt x="698" y="489"/>
                  </a:cubicBezTo>
                  <a:cubicBezTo>
                    <a:pt x="700" y="489"/>
                    <a:pt x="699" y="492"/>
                    <a:pt x="699" y="493"/>
                  </a:cubicBezTo>
                  <a:cubicBezTo>
                    <a:pt x="699" y="493"/>
                    <a:pt x="699" y="493"/>
                    <a:pt x="699" y="493"/>
                  </a:cubicBezTo>
                  <a:cubicBezTo>
                    <a:pt x="698" y="494"/>
                    <a:pt x="698" y="494"/>
                    <a:pt x="699" y="494"/>
                  </a:cubicBezTo>
                  <a:cubicBezTo>
                    <a:pt x="699" y="494"/>
                    <a:pt x="699" y="494"/>
                    <a:pt x="700" y="494"/>
                  </a:cubicBezTo>
                  <a:cubicBezTo>
                    <a:pt x="700" y="494"/>
                    <a:pt x="700" y="494"/>
                    <a:pt x="701" y="494"/>
                  </a:cubicBezTo>
                  <a:cubicBezTo>
                    <a:pt x="701" y="494"/>
                    <a:pt x="702" y="494"/>
                    <a:pt x="702" y="494"/>
                  </a:cubicBezTo>
                  <a:cubicBezTo>
                    <a:pt x="703" y="494"/>
                    <a:pt x="703" y="493"/>
                    <a:pt x="703" y="493"/>
                  </a:cubicBezTo>
                  <a:cubicBezTo>
                    <a:pt x="703" y="493"/>
                    <a:pt x="704" y="493"/>
                    <a:pt x="704" y="493"/>
                  </a:cubicBezTo>
                  <a:cubicBezTo>
                    <a:pt x="704" y="493"/>
                    <a:pt x="704" y="493"/>
                    <a:pt x="704" y="494"/>
                  </a:cubicBezTo>
                  <a:cubicBezTo>
                    <a:pt x="704" y="495"/>
                    <a:pt x="704" y="495"/>
                    <a:pt x="703" y="496"/>
                  </a:cubicBezTo>
                  <a:cubicBezTo>
                    <a:pt x="703" y="496"/>
                    <a:pt x="703" y="497"/>
                    <a:pt x="703" y="497"/>
                  </a:cubicBezTo>
                  <a:cubicBezTo>
                    <a:pt x="702" y="497"/>
                    <a:pt x="702" y="498"/>
                    <a:pt x="702" y="498"/>
                  </a:cubicBezTo>
                  <a:cubicBezTo>
                    <a:pt x="703" y="499"/>
                    <a:pt x="704" y="499"/>
                    <a:pt x="705" y="499"/>
                  </a:cubicBezTo>
                  <a:cubicBezTo>
                    <a:pt x="706" y="499"/>
                    <a:pt x="707" y="499"/>
                    <a:pt x="708" y="500"/>
                  </a:cubicBezTo>
                  <a:cubicBezTo>
                    <a:pt x="708" y="501"/>
                    <a:pt x="706" y="501"/>
                    <a:pt x="706" y="501"/>
                  </a:cubicBezTo>
                  <a:cubicBezTo>
                    <a:pt x="706" y="501"/>
                    <a:pt x="705" y="501"/>
                    <a:pt x="705" y="501"/>
                  </a:cubicBezTo>
                  <a:cubicBezTo>
                    <a:pt x="705" y="501"/>
                    <a:pt x="705" y="501"/>
                    <a:pt x="704" y="502"/>
                  </a:cubicBezTo>
                  <a:cubicBezTo>
                    <a:pt x="705" y="503"/>
                    <a:pt x="706" y="503"/>
                    <a:pt x="707" y="505"/>
                  </a:cubicBezTo>
                  <a:cubicBezTo>
                    <a:pt x="707" y="505"/>
                    <a:pt x="707" y="505"/>
                    <a:pt x="706" y="505"/>
                  </a:cubicBezTo>
                  <a:cubicBezTo>
                    <a:pt x="706" y="506"/>
                    <a:pt x="707" y="506"/>
                    <a:pt x="707" y="507"/>
                  </a:cubicBezTo>
                  <a:cubicBezTo>
                    <a:pt x="707" y="507"/>
                    <a:pt x="707" y="507"/>
                    <a:pt x="707" y="508"/>
                  </a:cubicBezTo>
                  <a:cubicBezTo>
                    <a:pt x="708" y="508"/>
                    <a:pt x="708" y="509"/>
                    <a:pt x="708" y="509"/>
                  </a:cubicBezTo>
                  <a:cubicBezTo>
                    <a:pt x="709" y="511"/>
                    <a:pt x="710" y="511"/>
                    <a:pt x="710" y="513"/>
                  </a:cubicBezTo>
                  <a:cubicBezTo>
                    <a:pt x="710" y="513"/>
                    <a:pt x="710" y="513"/>
                    <a:pt x="710" y="513"/>
                  </a:cubicBezTo>
                  <a:cubicBezTo>
                    <a:pt x="710" y="513"/>
                    <a:pt x="710" y="515"/>
                    <a:pt x="709" y="516"/>
                  </a:cubicBezTo>
                  <a:cubicBezTo>
                    <a:pt x="709" y="516"/>
                    <a:pt x="709" y="516"/>
                    <a:pt x="709" y="517"/>
                  </a:cubicBezTo>
                  <a:cubicBezTo>
                    <a:pt x="709" y="517"/>
                    <a:pt x="709" y="518"/>
                    <a:pt x="709" y="518"/>
                  </a:cubicBezTo>
                  <a:cubicBezTo>
                    <a:pt x="709" y="519"/>
                    <a:pt x="709" y="519"/>
                    <a:pt x="709" y="519"/>
                  </a:cubicBezTo>
                  <a:cubicBezTo>
                    <a:pt x="709" y="520"/>
                    <a:pt x="709" y="520"/>
                    <a:pt x="709" y="520"/>
                  </a:cubicBezTo>
                  <a:cubicBezTo>
                    <a:pt x="709" y="521"/>
                    <a:pt x="709" y="521"/>
                    <a:pt x="709" y="521"/>
                  </a:cubicBezTo>
                  <a:cubicBezTo>
                    <a:pt x="708" y="521"/>
                    <a:pt x="707" y="520"/>
                    <a:pt x="707" y="520"/>
                  </a:cubicBezTo>
                  <a:cubicBezTo>
                    <a:pt x="706" y="519"/>
                    <a:pt x="706" y="518"/>
                    <a:pt x="706" y="517"/>
                  </a:cubicBezTo>
                  <a:cubicBezTo>
                    <a:pt x="706" y="516"/>
                    <a:pt x="707" y="513"/>
                    <a:pt x="705" y="512"/>
                  </a:cubicBezTo>
                  <a:cubicBezTo>
                    <a:pt x="705" y="512"/>
                    <a:pt x="705" y="514"/>
                    <a:pt x="705" y="514"/>
                  </a:cubicBezTo>
                  <a:cubicBezTo>
                    <a:pt x="705" y="515"/>
                    <a:pt x="705" y="516"/>
                    <a:pt x="705" y="516"/>
                  </a:cubicBezTo>
                  <a:cubicBezTo>
                    <a:pt x="705" y="517"/>
                    <a:pt x="706" y="518"/>
                    <a:pt x="706" y="519"/>
                  </a:cubicBezTo>
                  <a:cubicBezTo>
                    <a:pt x="706" y="520"/>
                    <a:pt x="706" y="520"/>
                    <a:pt x="706" y="521"/>
                  </a:cubicBezTo>
                  <a:cubicBezTo>
                    <a:pt x="706" y="522"/>
                    <a:pt x="706" y="523"/>
                    <a:pt x="705" y="524"/>
                  </a:cubicBezTo>
                  <a:cubicBezTo>
                    <a:pt x="705" y="524"/>
                    <a:pt x="705" y="524"/>
                    <a:pt x="705" y="524"/>
                  </a:cubicBezTo>
                  <a:cubicBezTo>
                    <a:pt x="705" y="525"/>
                    <a:pt x="705" y="525"/>
                    <a:pt x="706" y="525"/>
                  </a:cubicBezTo>
                  <a:cubicBezTo>
                    <a:pt x="706" y="526"/>
                    <a:pt x="706" y="526"/>
                    <a:pt x="706" y="527"/>
                  </a:cubicBezTo>
                  <a:cubicBezTo>
                    <a:pt x="706" y="527"/>
                    <a:pt x="705" y="527"/>
                    <a:pt x="705" y="527"/>
                  </a:cubicBezTo>
                  <a:cubicBezTo>
                    <a:pt x="704" y="527"/>
                    <a:pt x="703" y="525"/>
                    <a:pt x="703" y="525"/>
                  </a:cubicBezTo>
                  <a:cubicBezTo>
                    <a:pt x="703" y="524"/>
                    <a:pt x="702" y="525"/>
                    <a:pt x="702" y="526"/>
                  </a:cubicBezTo>
                  <a:cubicBezTo>
                    <a:pt x="702" y="526"/>
                    <a:pt x="702" y="527"/>
                    <a:pt x="702" y="527"/>
                  </a:cubicBezTo>
                  <a:cubicBezTo>
                    <a:pt x="703" y="528"/>
                    <a:pt x="703" y="528"/>
                    <a:pt x="703" y="529"/>
                  </a:cubicBezTo>
                  <a:cubicBezTo>
                    <a:pt x="704" y="530"/>
                    <a:pt x="704" y="531"/>
                    <a:pt x="703" y="532"/>
                  </a:cubicBezTo>
                  <a:cubicBezTo>
                    <a:pt x="703" y="532"/>
                    <a:pt x="703" y="532"/>
                    <a:pt x="703" y="532"/>
                  </a:cubicBezTo>
                  <a:cubicBezTo>
                    <a:pt x="702" y="532"/>
                    <a:pt x="701" y="531"/>
                    <a:pt x="701" y="530"/>
                  </a:cubicBezTo>
                  <a:cubicBezTo>
                    <a:pt x="700" y="529"/>
                    <a:pt x="701" y="527"/>
                    <a:pt x="701" y="526"/>
                  </a:cubicBezTo>
                  <a:cubicBezTo>
                    <a:pt x="700" y="526"/>
                    <a:pt x="699" y="526"/>
                    <a:pt x="698" y="526"/>
                  </a:cubicBezTo>
                  <a:cubicBezTo>
                    <a:pt x="698" y="525"/>
                    <a:pt x="698" y="525"/>
                    <a:pt x="698" y="524"/>
                  </a:cubicBezTo>
                  <a:cubicBezTo>
                    <a:pt x="698" y="524"/>
                    <a:pt x="698" y="523"/>
                    <a:pt x="698" y="523"/>
                  </a:cubicBezTo>
                  <a:cubicBezTo>
                    <a:pt x="698" y="522"/>
                    <a:pt x="697" y="523"/>
                    <a:pt x="697" y="523"/>
                  </a:cubicBezTo>
                  <a:cubicBezTo>
                    <a:pt x="696" y="523"/>
                    <a:pt x="695" y="523"/>
                    <a:pt x="695" y="522"/>
                  </a:cubicBezTo>
                  <a:cubicBezTo>
                    <a:pt x="695" y="522"/>
                    <a:pt x="695" y="521"/>
                    <a:pt x="695" y="521"/>
                  </a:cubicBezTo>
                  <a:cubicBezTo>
                    <a:pt x="694" y="520"/>
                    <a:pt x="694" y="521"/>
                    <a:pt x="694" y="521"/>
                  </a:cubicBezTo>
                  <a:cubicBezTo>
                    <a:pt x="694" y="522"/>
                    <a:pt x="694" y="522"/>
                    <a:pt x="694" y="522"/>
                  </a:cubicBezTo>
                  <a:cubicBezTo>
                    <a:pt x="694" y="523"/>
                    <a:pt x="694" y="523"/>
                    <a:pt x="694" y="523"/>
                  </a:cubicBezTo>
                  <a:cubicBezTo>
                    <a:pt x="693" y="523"/>
                    <a:pt x="693" y="523"/>
                    <a:pt x="693" y="523"/>
                  </a:cubicBezTo>
                  <a:cubicBezTo>
                    <a:pt x="692" y="522"/>
                    <a:pt x="692" y="522"/>
                    <a:pt x="692" y="522"/>
                  </a:cubicBezTo>
                  <a:cubicBezTo>
                    <a:pt x="691" y="521"/>
                    <a:pt x="692" y="521"/>
                    <a:pt x="692" y="520"/>
                  </a:cubicBezTo>
                  <a:cubicBezTo>
                    <a:pt x="692" y="519"/>
                    <a:pt x="692" y="518"/>
                    <a:pt x="691" y="517"/>
                  </a:cubicBezTo>
                  <a:cubicBezTo>
                    <a:pt x="691" y="517"/>
                    <a:pt x="691" y="516"/>
                    <a:pt x="691" y="516"/>
                  </a:cubicBezTo>
                  <a:cubicBezTo>
                    <a:pt x="691" y="516"/>
                    <a:pt x="690" y="516"/>
                    <a:pt x="689" y="516"/>
                  </a:cubicBezTo>
                  <a:cubicBezTo>
                    <a:pt x="689" y="517"/>
                    <a:pt x="689" y="517"/>
                    <a:pt x="689" y="517"/>
                  </a:cubicBezTo>
                  <a:cubicBezTo>
                    <a:pt x="690" y="518"/>
                    <a:pt x="690" y="519"/>
                    <a:pt x="691" y="520"/>
                  </a:cubicBezTo>
                  <a:cubicBezTo>
                    <a:pt x="691" y="521"/>
                    <a:pt x="691" y="522"/>
                    <a:pt x="690" y="522"/>
                  </a:cubicBezTo>
                  <a:cubicBezTo>
                    <a:pt x="690" y="522"/>
                    <a:pt x="689" y="522"/>
                    <a:pt x="689" y="522"/>
                  </a:cubicBezTo>
                  <a:cubicBezTo>
                    <a:pt x="689" y="522"/>
                    <a:pt x="689" y="521"/>
                    <a:pt x="689" y="520"/>
                  </a:cubicBezTo>
                  <a:cubicBezTo>
                    <a:pt x="688" y="520"/>
                    <a:pt x="688" y="519"/>
                    <a:pt x="687" y="518"/>
                  </a:cubicBezTo>
                  <a:cubicBezTo>
                    <a:pt x="687" y="518"/>
                    <a:pt x="686" y="518"/>
                    <a:pt x="686" y="517"/>
                  </a:cubicBezTo>
                  <a:cubicBezTo>
                    <a:pt x="686" y="516"/>
                    <a:pt x="684" y="515"/>
                    <a:pt x="684" y="514"/>
                  </a:cubicBezTo>
                  <a:cubicBezTo>
                    <a:pt x="683" y="513"/>
                    <a:pt x="683" y="512"/>
                    <a:pt x="682" y="512"/>
                  </a:cubicBezTo>
                  <a:cubicBezTo>
                    <a:pt x="681" y="511"/>
                    <a:pt x="680" y="513"/>
                    <a:pt x="682" y="514"/>
                  </a:cubicBezTo>
                  <a:cubicBezTo>
                    <a:pt x="682" y="514"/>
                    <a:pt x="682" y="514"/>
                    <a:pt x="682" y="514"/>
                  </a:cubicBezTo>
                  <a:cubicBezTo>
                    <a:pt x="682" y="514"/>
                    <a:pt x="683" y="515"/>
                    <a:pt x="682" y="516"/>
                  </a:cubicBezTo>
                  <a:cubicBezTo>
                    <a:pt x="682" y="517"/>
                    <a:pt x="682" y="516"/>
                    <a:pt x="681" y="516"/>
                  </a:cubicBezTo>
                  <a:cubicBezTo>
                    <a:pt x="680" y="515"/>
                    <a:pt x="679" y="514"/>
                    <a:pt x="678" y="513"/>
                  </a:cubicBezTo>
                  <a:cubicBezTo>
                    <a:pt x="677" y="513"/>
                    <a:pt x="677" y="513"/>
                    <a:pt x="677" y="513"/>
                  </a:cubicBezTo>
                  <a:cubicBezTo>
                    <a:pt x="677" y="512"/>
                    <a:pt x="676" y="512"/>
                    <a:pt x="676" y="511"/>
                  </a:cubicBezTo>
                  <a:cubicBezTo>
                    <a:pt x="676" y="510"/>
                    <a:pt x="676" y="510"/>
                    <a:pt x="676" y="510"/>
                  </a:cubicBezTo>
                  <a:cubicBezTo>
                    <a:pt x="675" y="509"/>
                    <a:pt x="675" y="508"/>
                    <a:pt x="675" y="508"/>
                  </a:cubicBezTo>
                  <a:cubicBezTo>
                    <a:pt x="674" y="508"/>
                    <a:pt x="674" y="508"/>
                    <a:pt x="674" y="509"/>
                  </a:cubicBezTo>
                  <a:cubicBezTo>
                    <a:pt x="674" y="509"/>
                    <a:pt x="673" y="509"/>
                    <a:pt x="673" y="509"/>
                  </a:cubicBezTo>
                  <a:cubicBezTo>
                    <a:pt x="673" y="509"/>
                    <a:pt x="672" y="509"/>
                    <a:pt x="672" y="510"/>
                  </a:cubicBezTo>
                  <a:cubicBezTo>
                    <a:pt x="672" y="510"/>
                    <a:pt x="672" y="510"/>
                    <a:pt x="672" y="511"/>
                  </a:cubicBezTo>
                  <a:cubicBezTo>
                    <a:pt x="672" y="512"/>
                    <a:pt x="673" y="512"/>
                    <a:pt x="673" y="513"/>
                  </a:cubicBezTo>
                  <a:cubicBezTo>
                    <a:pt x="674" y="514"/>
                    <a:pt x="675" y="515"/>
                    <a:pt x="675" y="517"/>
                  </a:cubicBezTo>
                  <a:cubicBezTo>
                    <a:pt x="674" y="518"/>
                    <a:pt x="675" y="519"/>
                    <a:pt x="676" y="520"/>
                  </a:cubicBezTo>
                  <a:cubicBezTo>
                    <a:pt x="677" y="521"/>
                    <a:pt x="678" y="520"/>
                    <a:pt x="679" y="520"/>
                  </a:cubicBezTo>
                  <a:cubicBezTo>
                    <a:pt x="680" y="521"/>
                    <a:pt x="680" y="522"/>
                    <a:pt x="681" y="523"/>
                  </a:cubicBezTo>
                  <a:cubicBezTo>
                    <a:pt x="681" y="523"/>
                    <a:pt x="682" y="523"/>
                    <a:pt x="682" y="523"/>
                  </a:cubicBezTo>
                  <a:cubicBezTo>
                    <a:pt x="682" y="523"/>
                    <a:pt x="682" y="523"/>
                    <a:pt x="682" y="523"/>
                  </a:cubicBezTo>
                  <a:cubicBezTo>
                    <a:pt x="682" y="523"/>
                    <a:pt x="682" y="523"/>
                    <a:pt x="682" y="524"/>
                  </a:cubicBezTo>
                  <a:cubicBezTo>
                    <a:pt x="682" y="524"/>
                    <a:pt x="683" y="525"/>
                    <a:pt x="684" y="525"/>
                  </a:cubicBezTo>
                  <a:cubicBezTo>
                    <a:pt x="684" y="526"/>
                    <a:pt x="684" y="527"/>
                    <a:pt x="685" y="527"/>
                  </a:cubicBezTo>
                  <a:cubicBezTo>
                    <a:pt x="685" y="528"/>
                    <a:pt x="685" y="528"/>
                    <a:pt x="686" y="528"/>
                  </a:cubicBezTo>
                  <a:cubicBezTo>
                    <a:pt x="686" y="529"/>
                    <a:pt x="686" y="530"/>
                    <a:pt x="687" y="530"/>
                  </a:cubicBezTo>
                  <a:cubicBezTo>
                    <a:pt x="687" y="530"/>
                    <a:pt x="688" y="530"/>
                    <a:pt x="688" y="530"/>
                  </a:cubicBezTo>
                  <a:cubicBezTo>
                    <a:pt x="688" y="531"/>
                    <a:pt x="688" y="531"/>
                    <a:pt x="688" y="532"/>
                  </a:cubicBezTo>
                  <a:cubicBezTo>
                    <a:pt x="688" y="533"/>
                    <a:pt x="687" y="533"/>
                    <a:pt x="688" y="534"/>
                  </a:cubicBezTo>
                  <a:cubicBezTo>
                    <a:pt x="689" y="534"/>
                    <a:pt x="689" y="534"/>
                    <a:pt x="689" y="534"/>
                  </a:cubicBezTo>
                  <a:cubicBezTo>
                    <a:pt x="689" y="534"/>
                    <a:pt x="689" y="535"/>
                    <a:pt x="690" y="535"/>
                  </a:cubicBezTo>
                  <a:cubicBezTo>
                    <a:pt x="690" y="535"/>
                    <a:pt x="690" y="535"/>
                    <a:pt x="690" y="535"/>
                  </a:cubicBezTo>
                  <a:cubicBezTo>
                    <a:pt x="691" y="535"/>
                    <a:pt x="691" y="535"/>
                    <a:pt x="691" y="535"/>
                  </a:cubicBezTo>
                  <a:cubicBezTo>
                    <a:pt x="691" y="536"/>
                    <a:pt x="692" y="536"/>
                    <a:pt x="692" y="536"/>
                  </a:cubicBezTo>
                  <a:cubicBezTo>
                    <a:pt x="693" y="536"/>
                    <a:pt x="693" y="537"/>
                    <a:pt x="693" y="538"/>
                  </a:cubicBezTo>
                  <a:cubicBezTo>
                    <a:pt x="693" y="538"/>
                    <a:pt x="693" y="538"/>
                    <a:pt x="693" y="538"/>
                  </a:cubicBezTo>
                  <a:cubicBezTo>
                    <a:pt x="692" y="538"/>
                    <a:pt x="690" y="538"/>
                    <a:pt x="690" y="539"/>
                  </a:cubicBezTo>
                  <a:cubicBezTo>
                    <a:pt x="691" y="539"/>
                    <a:pt x="691" y="540"/>
                    <a:pt x="691" y="540"/>
                  </a:cubicBezTo>
                  <a:cubicBezTo>
                    <a:pt x="692" y="540"/>
                    <a:pt x="692" y="540"/>
                    <a:pt x="692" y="541"/>
                  </a:cubicBezTo>
                  <a:cubicBezTo>
                    <a:pt x="692" y="541"/>
                    <a:pt x="692" y="543"/>
                    <a:pt x="691" y="543"/>
                  </a:cubicBezTo>
                  <a:cubicBezTo>
                    <a:pt x="689" y="542"/>
                    <a:pt x="687" y="542"/>
                    <a:pt x="685" y="541"/>
                  </a:cubicBezTo>
                  <a:cubicBezTo>
                    <a:pt x="684" y="540"/>
                    <a:pt x="683" y="540"/>
                    <a:pt x="682" y="539"/>
                  </a:cubicBezTo>
                  <a:cubicBezTo>
                    <a:pt x="681" y="539"/>
                    <a:pt x="680" y="539"/>
                    <a:pt x="679" y="538"/>
                  </a:cubicBezTo>
                  <a:cubicBezTo>
                    <a:pt x="679" y="537"/>
                    <a:pt x="679" y="536"/>
                    <a:pt x="677" y="536"/>
                  </a:cubicBezTo>
                  <a:cubicBezTo>
                    <a:pt x="677" y="536"/>
                    <a:pt x="676" y="536"/>
                    <a:pt x="675" y="536"/>
                  </a:cubicBezTo>
                  <a:cubicBezTo>
                    <a:pt x="675" y="536"/>
                    <a:pt x="674" y="535"/>
                    <a:pt x="673" y="535"/>
                  </a:cubicBezTo>
                  <a:cubicBezTo>
                    <a:pt x="673" y="535"/>
                    <a:pt x="672" y="535"/>
                    <a:pt x="672" y="535"/>
                  </a:cubicBezTo>
                  <a:cubicBezTo>
                    <a:pt x="671" y="535"/>
                    <a:pt x="671" y="535"/>
                    <a:pt x="670" y="535"/>
                  </a:cubicBezTo>
                  <a:cubicBezTo>
                    <a:pt x="670" y="534"/>
                    <a:pt x="670" y="533"/>
                    <a:pt x="669" y="533"/>
                  </a:cubicBezTo>
                  <a:cubicBezTo>
                    <a:pt x="669" y="533"/>
                    <a:pt x="669" y="533"/>
                    <a:pt x="669" y="533"/>
                  </a:cubicBezTo>
                  <a:cubicBezTo>
                    <a:pt x="669" y="533"/>
                    <a:pt x="668" y="533"/>
                    <a:pt x="668" y="533"/>
                  </a:cubicBezTo>
                  <a:cubicBezTo>
                    <a:pt x="667" y="532"/>
                    <a:pt x="667" y="532"/>
                    <a:pt x="666" y="532"/>
                  </a:cubicBezTo>
                  <a:cubicBezTo>
                    <a:pt x="666" y="531"/>
                    <a:pt x="666" y="531"/>
                    <a:pt x="665" y="531"/>
                  </a:cubicBezTo>
                  <a:cubicBezTo>
                    <a:pt x="665" y="530"/>
                    <a:pt x="665" y="530"/>
                    <a:pt x="665" y="530"/>
                  </a:cubicBezTo>
                  <a:cubicBezTo>
                    <a:pt x="665" y="530"/>
                    <a:pt x="665" y="530"/>
                    <a:pt x="665" y="530"/>
                  </a:cubicBezTo>
                  <a:cubicBezTo>
                    <a:pt x="664" y="530"/>
                    <a:pt x="664" y="529"/>
                    <a:pt x="664" y="529"/>
                  </a:cubicBezTo>
                  <a:cubicBezTo>
                    <a:pt x="664" y="528"/>
                    <a:pt x="663" y="528"/>
                    <a:pt x="662" y="528"/>
                  </a:cubicBezTo>
                  <a:cubicBezTo>
                    <a:pt x="662" y="528"/>
                    <a:pt x="662" y="528"/>
                    <a:pt x="662" y="528"/>
                  </a:cubicBezTo>
                  <a:cubicBezTo>
                    <a:pt x="662" y="527"/>
                    <a:pt x="663" y="527"/>
                    <a:pt x="663" y="526"/>
                  </a:cubicBezTo>
                  <a:cubicBezTo>
                    <a:pt x="664" y="525"/>
                    <a:pt x="662" y="525"/>
                    <a:pt x="661" y="525"/>
                  </a:cubicBezTo>
                  <a:cubicBezTo>
                    <a:pt x="661" y="525"/>
                    <a:pt x="660" y="525"/>
                    <a:pt x="660" y="526"/>
                  </a:cubicBezTo>
                  <a:cubicBezTo>
                    <a:pt x="659" y="526"/>
                    <a:pt x="658" y="526"/>
                    <a:pt x="657" y="525"/>
                  </a:cubicBezTo>
                  <a:cubicBezTo>
                    <a:pt x="657" y="525"/>
                    <a:pt x="656" y="524"/>
                    <a:pt x="656" y="524"/>
                  </a:cubicBezTo>
                  <a:cubicBezTo>
                    <a:pt x="655" y="523"/>
                    <a:pt x="655" y="523"/>
                    <a:pt x="654" y="523"/>
                  </a:cubicBezTo>
                  <a:cubicBezTo>
                    <a:pt x="653" y="523"/>
                    <a:pt x="652" y="522"/>
                    <a:pt x="652" y="521"/>
                  </a:cubicBezTo>
                  <a:cubicBezTo>
                    <a:pt x="651" y="521"/>
                    <a:pt x="651" y="520"/>
                    <a:pt x="650" y="520"/>
                  </a:cubicBezTo>
                  <a:cubicBezTo>
                    <a:pt x="649" y="519"/>
                    <a:pt x="649" y="519"/>
                    <a:pt x="649" y="519"/>
                  </a:cubicBezTo>
                  <a:cubicBezTo>
                    <a:pt x="649" y="519"/>
                    <a:pt x="648" y="519"/>
                    <a:pt x="648" y="518"/>
                  </a:cubicBezTo>
                  <a:cubicBezTo>
                    <a:pt x="648" y="517"/>
                    <a:pt x="648" y="517"/>
                    <a:pt x="647" y="517"/>
                  </a:cubicBezTo>
                  <a:cubicBezTo>
                    <a:pt x="647" y="516"/>
                    <a:pt x="646" y="515"/>
                    <a:pt x="647" y="515"/>
                  </a:cubicBezTo>
                  <a:cubicBezTo>
                    <a:pt x="646" y="515"/>
                    <a:pt x="646" y="515"/>
                    <a:pt x="646" y="515"/>
                  </a:cubicBezTo>
                  <a:cubicBezTo>
                    <a:pt x="646" y="514"/>
                    <a:pt x="646" y="514"/>
                    <a:pt x="646" y="514"/>
                  </a:cubicBezTo>
                  <a:cubicBezTo>
                    <a:pt x="645" y="514"/>
                    <a:pt x="645" y="514"/>
                    <a:pt x="645" y="514"/>
                  </a:cubicBezTo>
                  <a:cubicBezTo>
                    <a:pt x="645" y="514"/>
                    <a:pt x="645" y="514"/>
                    <a:pt x="645" y="514"/>
                  </a:cubicBezTo>
                  <a:cubicBezTo>
                    <a:pt x="645" y="514"/>
                    <a:pt x="645" y="513"/>
                    <a:pt x="645" y="513"/>
                  </a:cubicBezTo>
                  <a:cubicBezTo>
                    <a:pt x="646" y="513"/>
                    <a:pt x="646" y="513"/>
                    <a:pt x="646" y="513"/>
                  </a:cubicBezTo>
                  <a:cubicBezTo>
                    <a:pt x="647" y="513"/>
                    <a:pt x="648" y="513"/>
                    <a:pt x="649" y="512"/>
                  </a:cubicBezTo>
                  <a:cubicBezTo>
                    <a:pt x="649" y="511"/>
                    <a:pt x="650" y="511"/>
                    <a:pt x="650" y="511"/>
                  </a:cubicBezTo>
                  <a:cubicBezTo>
                    <a:pt x="651" y="510"/>
                    <a:pt x="651" y="510"/>
                    <a:pt x="651" y="510"/>
                  </a:cubicBezTo>
                  <a:cubicBezTo>
                    <a:pt x="651" y="510"/>
                    <a:pt x="651" y="509"/>
                    <a:pt x="651" y="509"/>
                  </a:cubicBezTo>
                  <a:cubicBezTo>
                    <a:pt x="650" y="509"/>
                    <a:pt x="650" y="509"/>
                    <a:pt x="650" y="509"/>
                  </a:cubicBezTo>
                  <a:cubicBezTo>
                    <a:pt x="649" y="509"/>
                    <a:pt x="648" y="508"/>
                    <a:pt x="647" y="508"/>
                  </a:cubicBezTo>
                  <a:cubicBezTo>
                    <a:pt x="647" y="507"/>
                    <a:pt x="647" y="507"/>
                    <a:pt x="647" y="507"/>
                  </a:cubicBezTo>
                  <a:cubicBezTo>
                    <a:pt x="647" y="506"/>
                    <a:pt x="647" y="506"/>
                    <a:pt x="647" y="505"/>
                  </a:cubicBezTo>
                  <a:cubicBezTo>
                    <a:pt x="646" y="506"/>
                    <a:pt x="646" y="507"/>
                    <a:pt x="645" y="508"/>
                  </a:cubicBezTo>
                  <a:cubicBezTo>
                    <a:pt x="645" y="508"/>
                    <a:pt x="644" y="509"/>
                    <a:pt x="644" y="508"/>
                  </a:cubicBezTo>
                  <a:cubicBezTo>
                    <a:pt x="643" y="508"/>
                    <a:pt x="643" y="506"/>
                    <a:pt x="644" y="506"/>
                  </a:cubicBezTo>
                  <a:cubicBezTo>
                    <a:pt x="644" y="505"/>
                    <a:pt x="644" y="504"/>
                    <a:pt x="644" y="504"/>
                  </a:cubicBezTo>
                  <a:cubicBezTo>
                    <a:pt x="643" y="504"/>
                    <a:pt x="643" y="505"/>
                    <a:pt x="642" y="504"/>
                  </a:cubicBezTo>
                  <a:cubicBezTo>
                    <a:pt x="642" y="504"/>
                    <a:pt x="642" y="504"/>
                    <a:pt x="642" y="504"/>
                  </a:cubicBezTo>
                  <a:cubicBezTo>
                    <a:pt x="642" y="503"/>
                    <a:pt x="642" y="503"/>
                    <a:pt x="642" y="502"/>
                  </a:cubicBezTo>
                  <a:cubicBezTo>
                    <a:pt x="642" y="501"/>
                    <a:pt x="641" y="501"/>
                    <a:pt x="640" y="501"/>
                  </a:cubicBezTo>
                  <a:cubicBezTo>
                    <a:pt x="640" y="501"/>
                    <a:pt x="640" y="501"/>
                    <a:pt x="640" y="500"/>
                  </a:cubicBezTo>
                  <a:cubicBezTo>
                    <a:pt x="640" y="499"/>
                    <a:pt x="639" y="498"/>
                    <a:pt x="639" y="496"/>
                  </a:cubicBezTo>
                  <a:cubicBezTo>
                    <a:pt x="639" y="495"/>
                    <a:pt x="638" y="496"/>
                    <a:pt x="637" y="495"/>
                  </a:cubicBezTo>
                  <a:cubicBezTo>
                    <a:pt x="637" y="494"/>
                    <a:pt x="637" y="494"/>
                    <a:pt x="637" y="494"/>
                  </a:cubicBezTo>
                  <a:cubicBezTo>
                    <a:pt x="638" y="493"/>
                    <a:pt x="639" y="492"/>
                    <a:pt x="639" y="491"/>
                  </a:cubicBezTo>
                  <a:cubicBezTo>
                    <a:pt x="638" y="491"/>
                    <a:pt x="637" y="491"/>
                    <a:pt x="637" y="492"/>
                  </a:cubicBezTo>
                  <a:cubicBezTo>
                    <a:pt x="636" y="492"/>
                    <a:pt x="635" y="493"/>
                    <a:pt x="635" y="494"/>
                  </a:cubicBezTo>
                  <a:cubicBezTo>
                    <a:pt x="635" y="494"/>
                    <a:pt x="634" y="494"/>
                    <a:pt x="634" y="494"/>
                  </a:cubicBezTo>
                  <a:cubicBezTo>
                    <a:pt x="634" y="493"/>
                    <a:pt x="635" y="492"/>
                    <a:pt x="635" y="491"/>
                  </a:cubicBezTo>
                  <a:cubicBezTo>
                    <a:pt x="635" y="489"/>
                    <a:pt x="633" y="491"/>
                    <a:pt x="632" y="492"/>
                  </a:cubicBezTo>
                  <a:cubicBezTo>
                    <a:pt x="632" y="493"/>
                    <a:pt x="632" y="494"/>
                    <a:pt x="631" y="495"/>
                  </a:cubicBezTo>
                  <a:cubicBezTo>
                    <a:pt x="631" y="495"/>
                    <a:pt x="631" y="495"/>
                    <a:pt x="630" y="495"/>
                  </a:cubicBezTo>
                  <a:cubicBezTo>
                    <a:pt x="630" y="495"/>
                    <a:pt x="630" y="495"/>
                    <a:pt x="630" y="495"/>
                  </a:cubicBezTo>
                  <a:cubicBezTo>
                    <a:pt x="630" y="494"/>
                    <a:pt x="630" y="494"/>
                    <a:pt x="630" y="493"/>
                  </a:cubicBezTo>
                  <a:cubicBezTo>
                    <a:pt x="630" y="492"/>
                    <a:pt x="631" y="491"/>
                    <a:pt x="630" y="490"/>
                  </a:cubicBezTo>
                  <a:cubicBezTo>
                    <a:pt x="630" y="490"/>
                    <a:pt x="630" y="489"/>
                    <a:pt x="629" y="490"/>
                  </a:cubicBezTo>
                  <a:cubicBezTo>
                    <a:pt x="628" y="490"/>
                    <a:pt x="628" y="490"/>
                    <a:pt x="628" y="490"/>
                  </a:cubicBezTo>
                  <a:cubicBezTo>
                    <a:pt x="627" y="491"/>
                    <a:pt x="627" y="491"/>
                    <a:pt x="626" y="492"/>
                  </a:cubicBezTo>
                  <a:cubicBezTo>
                    <a:pt x="626" y="492"/>
                    <a:pt x="626" y="493"/>
                    <a:pt x="625" y="493"/>
                  </a:cubicBezTo>
                  <a:cubicBezTo>
                    <a:pt x="625" y="493"/>
                    <a:pt x="624" y="494"/>
                    <a:pt x="624" y="494"/>
                  </a:cubicBezTo>
                  <a:cubicBezTo>
                    <a:pt x="623" y="494"/>
                    <a:pt x="622" y="494"/>
                    <a:pt x="622" y="493"/>
                  </a:cubicBezTo>
                  <a:cubicBezTo>
                    <a:pt x="621" y="493"/>
                    <a:pt x="620" y="492"/>
                    <a:pt x="619" y="491"/>
                  </a:cubicBezTo>
                  <a:cubicBezTo>
                    <a:pt x="619" y="491"/>
                    <a:pt x="619" y="491"/>
                    <a:pt x="619" y="491"/>
                  </a:cubicBezTo>
                  <a:cubicBezTo>
                    <a:pt x="618" y="490"/>
                    <a:pt x="618" y="489"/>
                    <a:pt x="617" y="489"/>
                  </a:cubicBezTo>
                  <a:cubicBezTo>
                    <a:pt x="617" y="489"/>
                    <a:pt x="617" y="490"/>
                    <a:pt x="617" y="490"/>
                  </a:cubicBezTo>
                  <a:cubicBezTo>
                    <a:pt x="617" y="491"/>
                    <a:pt x="617" y="492"/>
                    <a:pt x="617" y="492"/>
                  </a:cubicBezTo>
                  <a:cubicBezTo>
                    <a:pt x="616" y="493"/>
                    <a:pt x="615" y="493"/>
                    <a:pt x="614" y="493"/>
                  </a:cubicBezTo>
                  <a:cubicBezTo>
                    <a:pt x="613" y="493"/>
                    <a:pt x="612" y="493"/>
                    <a:pt x="611" y="493"/>
                  </a:cubicBezTo>
                  <a:cubicBezTo>
                    <a:pt x="610" y="493"/>
                    <a:pt x="609" y="494"/>
                    <a:pt x="608" y="495"/>
                  </a:cubicBezTo>
                  <a:cubicBezTo>
                    <a:pt x="608" y="495"/>
                    <a:pt x="606" y="496"/>
                    <a:pt x="605" y="495"/>
                  </a:cubicBezTo>
                  <a:cubicBezTo>
                    <a:pt x="604" y="495"/>
                    <a:pt x="602" y="495"/>
                    <a:pt x="602" y="494"/>
                  </a:cubicBezTo>
                  <a:cubicBezTo>
                    <a:pt x="602" y="494"/>
                    <a:pt x="602" y="493"/>
                    <a:pt x="602" y="492"/>
                  </a:cubicBezTo>
                  <a:cubicBezTo>
                    <a:pt x="601" y="492"/>
                    <a:pt x="601" y="492"/>
                    <a:pt x="600" y="492"/>
                  </a:cubicBezTo>
                  <a:cubicBezTo>
                    <a:pt x="600" y="492"/>
                    <a:pt x="599" y="492"/>
                    <a:pt x="599" y="492"/>
                  </a:cubicBezTo>
                  <a:cubicBezTo>
                    <a:pt x="597" y="491"/>
                    <a:pt x="597" y="490"/>
                    <a:pt x="597" y="489"/>
                  </a:cubicBezTo>
                  <a:cubicBezTo>
                    <a:pt x="596" y="487"/>
                    <a:pt x="596" y="485"/>
                    <a:pt x="597" y="484"/>
                  </a:cubicBezTo>
                  <a:cubicBezTo>
                    <a:pt x="597" y="483"/>
                    <a:pt x="597" y="484"/>
                    <a:pt x="597" y="483"/>
                  </a:cubicBezTo>
                  <a:cubicBezTo>
                    <a:pt x="597" y="483"/>
                    <a:pt x="598" y="482"/>
                    <a:pt x="598" y="482"/>
                  </a:cubicBezTo>
                  <a:cubicBezTo>
                    <a:pt x="598" y="481"/>
                    <a:pt x="598" y="481"/>
                    <a:pt x="599" y="481"/>
                  </a:cubicBezTo>
                  <a:cubicBezTo>
                    <a:pt x="600" y="480"/>
                    <a:pt x="601" y="480"/>
                    <a:pt x="602" y="479"/>
                  </a:cubicBezTo>
                  <a:cubicBezTo>
                    <a:pt x="603" y="479"/>
                    <a:pt x="603" y="478"/>
                    <a:pt x="604" y="478"/>
                  </a:cubicBezTo>
                  <a:cubicBezTo>
                    <a:pt x="604" y="478"/>
                    <a:pt x="604" y="478"/>
                    <a:pt x="605" y="478"/>
                  </a:cubicBezTo>
                  <a:cubicBezTo>
                    <a:pt x="606" y="478"/>
                    <a:pt x="605" y="477"/>
                    <a:pt x="605" y="477"/>
                  </a:cubicBezTo>
                  <a:cubicBezTo>
                    <a:pt x="605" y="476"/>
                    <a:pt x="605" y="476"/>
                    <a:pt x="604" y="476"/>
                  </a:cubicBezTo>
                  <a:cubicBezTo>
                    <a:pt x="604" y="476"/>
                    <a:pt x="604" y="476"/>
                    <a:pt x="604" y="476"/>
                  </a:cubicBezTo>
                  <a:cubicBezTo>
                    <a:pt x="604" y="475"/>
                    <a:pt x="604" y="475"/>
                    <a:pt x="604" y="475"/>
                  </a:cubicBezTo>
                  <a:cubicBezTo>
                    <a:pt x="604" y="474"/>
                    <a:pt x="604" y="474"/>
                    <a:pt x="604" y="474"/>
                  </a:cubicBezTo>
                  <a:cubicBezTo>
                    <a:pt x="605" y="473"/>
                    <a:pt x="605" y="473"/>
                    <a:pt x="605" y="472"/>
                  </a:cubicBezTo>
                  <a:cubicBezTo>
                    <a:pt x="605" y="471"/>
                    <a:pt x="605" y="471"/>
                    <a:pt x="606" y="471"/>
                  </a:cubicBezTo>
                  <a:cubicBezTo>
                    <a:pt x="607" y="472"/>
                    <a:pt x="607" y="474"/>
                    <a:pt x="609" y="474"/>
                  </a:cubicBezTo>
                  <a:cubicBezTo>
                    <a:pt x="610" y="474"/>
                    <a:pt x="611" y="474"/>
                    <a:pt x="612" y="475"/>
                  </a:cubicBezTo>
                  <a:cubicBezTo>
                    <a:pt x="613" y="476"/>
                    <a:pt x="614" y="477"/>
                    <a:pt x="614" y="477"/>
                  </a:cubicBezTo>
                  <a:cubicBezTo>
                    <a:pt x="615" y="477"/>
                    <a:pt x="616" y="478"/>
                    <a:pt x="617" y="478"/>
                  </a:cubicBezTo>
                  <a:cubicBezTo>
                    <a:pt x="617" y="478"/>
                    <a:pt x="618" y="478"/>
                    <a:pt x="619" y="477"/>
                  </a:cubicBezTo>
                  <a:cubicBezTo>
                    <a:pt x="619" y="477"/>
                    <a:pt x="620" y="478"/>
                    <a:pt x="620" y="478"/>
                  </a:cubicBezTo>
                  <a:cubicBezTo>
                    <a:pt x="621" y="479"/>
                    <a:pt x="622" y="478"/>
                    <a:pt x="623" y="479"/>
                  </a:cubicBezTo>
                  <a:cubicBezTo>
                    <a:pt x="624" y="479"/>
                    <a:pt x="625" y="479"/>
                    <a:pt x="625" y="478"/>
                  </a:cubicBezTo>
                  <a:cubicBezTo>
                    <a:pt x="626" y="477"/>
                    <a:pt x="627" y="476"/>
                    <a:pt x="628" y="476"/>
                  </a:cubicBezTo>
                  <a:cubicBezTo>
                    <a:pt x="628" y="476"/>
                    <a:pt x="629" y="476"/>
                    <a:pt x="629" y="476"/>
                  </a:cubicBezTo>
                  <a:cubicBezTo>
                    <a:pt x="630" y="477"/>
                    <a:pt x="630" y="478"/>
                    <a:pt x="630" y="477"/>
                  </a:cubicBezTo>
                  <a:cubicBezTo>
                    <a:pt x="632" y="477"/>
                    <a:pt x="632" y="475"/>
                    <a:pt x="633" y="474"/>
                  </a:cubicBezTo>
                  <a:cubicBezTo>
                    <a:pt x="634" y="473"/>
                    <a:pt x="635" y="473"/>
                    <a:pt x="635" y="474"/>
                  </a:cubicBezTo>
                  <a:cubicBezTo>
                    <a:pt x="636" y="475"/>
                    <a:pt x="636" y="477"/>
                    <a:pt x="636" y="478"/>
                  </a:cubicBezTo>
                  <a:cubicBezTo>
                    <a:pt x="637" y="477"/>
                    <a:pt x="637" y="476"/>
                    <a:pt x="638" y="476"/>
                  </a:cubicBezTo>
                  <a:cubicBezTo>
                    <a:pt x="638" y="475"/>
                    <a:pt x="638" y="475"/>
                    <a:pt x="638" y="475"/>
                  </a:cubicBezTo>
                  <a:cubicBezTo>
                    <a:pt x="639" y="475"/>
                    <a:pt x="639" y="475"/>
                    <a:pt x="640" y="475"/>
                  </a:cubicBezTo>
                  <a:cubicBezTo>
                    <a:pt x="639" y="475"/>
                    <a:pt x="639" y="475"/>
                    <a:pt x="639" y="475"/>
                  </a:cubicBezTo>
                  <a:cubicBezTo>
                    <a:pt x="639" y="474"/>
                    <a:pt x="639" y="474"/>
                    <a:pt x="639" y="474"/>
                  </a:cubicBezTo>
                  <a:cubicBezTo>
                    <a:pt x="640" y="473"/>
                    <a:pt x="640" y="471"/>
                    <a:pt x="640" y="471"/>
                  </a:cubicBezTo>
                  <a:cubicBezTo>
                    <a:pt x="639" y="470"/>
                    <a:pt x="638" y="469"/>
                    <a:pt x="638" y="468"/>
                  </a:cubicBezTo>
                  <a:cubicBezTo>
                    <a:pt x="638" y="468"/>
                    <a:pt x="638" y="467"/>
                    <a:pt x="637" y="467"/>
                  </a:cubicBezTo>
                  <a:cubicBezTo>
                    <a:pt x="637" y="466"/>
                    <a:pt x="636" y="466"/>
                    <a:pt x="636" y="466"/>
                  </a:cubicBezTo>
                  <a:cubicBezTo>
                    <a:pt x="636" y="466"/>
                    <a:pt x="636" y="466"/>
                    <a:pt x="636" y="465"/>
                  </a:cubicBezTo>
                  <a:cubicBezTo>
                    <a:pt x="636" y="465"/>
                    <a:pt x="636" y="465"/>
                    <a:pt x="635" y="464"/>
                  </a:cubicBezTo>
                  <a:cubicBezTo>
                    <a:pt x="635" y="464"/>
                    <a:pt x="635" y="464"/>
                    <a:pt x="635" y="463"/>
                  </a:cubicBezTo>
                  <a:cubicBezTo>
                    <a:pt x="635" y="462"/>
                    <a:pt x="636" y="462"/>
                    <a:pt x="636" y="461"/>
                  </a:cubicBezTo>
                  <a:cubicBezTo>
                    <a:pt x="636" y="461"/>
                    <a:pt x="637" y="461"/>
                    <a:pt x="637" y="461"/>
                  </a:cubicBezTo>
                  <a:cubicBezTo>
                    <a:pt x="638" y="461"/>
                    <a:pt x="638" y="460"/>
                    <a:pt x="639" y="460"/>
                  </a:cubicBezTo>
                  <a:cubicBezTo>
                    <a:pt x="640" y="459"/>
                    <a:pt x="642" y="458"/>
                    <a:pt x="643" y="457"/>
                  </a:cubicBezTo>
                  <a:cubicBezTo>
                    <a:pt x="643" y="457"/>
                    <a:pt x="644" y="456"/>
                    <a:pt x="644" y="456"/>
                  </a:cubicBezTo>
                  <a:cubicBezTo>
                    <a:pt x="645" y="456"/>
                    <a:pt x="646" y="455"/>
                    <a:pt x="646" y="455"/>
                  </a:cubicBezTo>
                  <a:cubicBezTo>
                    <a:pt x="647" y="454"/>
                    <a:pt x="648" y="453"/>
                    <a:pt x="648" y="453"/>
                  </a:cubicBezTo>
                  <a:cubicBezTo>
                    <a:pt x="649" y="454"/>
                    <a:pt x="649" y="454"/>
                    <a:pt x="650" y="454"/>
                  </a:cubicBezTo>
                  <a:cubicBezTo>
                    <a:pt x="652" y="453"/>
                    <a:pt x="651" y="452"/>
                    <a:pt x="650" y="452"/>
                  </a:cubicBezTo>
                  <a:cubicBezTo>
                    <a:pt x="649" y="451"/>
                    <a:pt x="649" y="451"/>
                    <a:pt x="649" y="450"/>
                  </a:cubicBezTo>
                  <a:cubicBezTo>
                    <a:pt x="649" y="450"/>
                    <a:pt x="649" y="449"/>
                    <a:pt x="650" y="449"/>
                  </a:cubicBezTo>
                  <a:cubicBezTo>
                    <a:pt x="650" y="449"/>
                    <a:pt x="651" y="449"/>
                    <a:pt x="651" y="449"/>
                  </a:cubicBezTo>
                  <a:cubicBezTo>
                    <a:pt x="651" y="448"/>
                    <a:pt x="651" y="448"/>
                    <a:pt x="652" y="448"/>
                  </a:cubicBezTo>
                  <a:cubicBezTo>
                    <a:pt x="652" y="447"/>
                    <a:pt x="652" y="446"/>
                    <a:pt x="653" y="445"/>
                  </a:cubicBezTo>
                  <a:cubicBezTo>
                    <a:pt x="654" y="445"/>
                    <a:pt x="654" y="445"/>
                    <a:pt x="655" y="445"/>
                  </a:cubicBezTo>
                  <a:cubicBezTo>
                    <a:pt x="656" y="446"/>
                    <a:pt x="656" y="446"/>
                    <a:pt x="658" y="446"/>
                  </a:cubicBezTo>
                  <a:cubicBezTo>
                    <a:pt x="658" y="446"/>
                    <a:pt x="659" y="446"/>
                    <a:pt x="659" y="446"/>
                  </a:cubicBezTo>
                  <a:cubicBezTo>
                    <a:pt x="660" y="445"/>
                    <a:pt x="660" y="444"/>
                    <a:pt x="660" y="444"/>
                  </a:cubicBezTo>
                  <a:cubicBezTo>
                    <a:pt x="660" y="443"/>
                    <a:pt x="660" y="443"/>
                    <a:pt x="659" y="442"/>
                  </a:cubicBezTo>
                  <a:cubicBezTo>
                    <a:pt x="659" y="442"/>
                    <a:pt x="659" y="442"/>
                    <a:pt x="659" y="442"/>
                  </a:cubicBezTo>
                  <a:cubicBezTo>
                    <a:pt x="658" y="441"/>
                    <a:pt x="658" y="441"/>
                    <a:pt x="659" y="440"/>
                  </a:cubicBezTo>
                  <a:cubicBezTo>
                    <a:pt x="659" y="440"/>
                    <a:pt x="659" y="440"/>
                    <a:pt x="659" y="440"/>
                  </a:cubicBezTo>
                  <a:cubicBezTo>
                    <a:pt x="660" y="439"/>
                    <a:pt x="660" y="438"/>
                    <a:pt x="660" y="437"/>
                  </a:cubicBezTo>
                  <a:cubicBezTo>
                    <a:pt x="659" y="437"/>
                    <a:pt x="659" y="436"/>
                    <a:pt x="659" y="435"/>
                  </a:cubicBezTo>
                  <a:cubicBezTo>
                    <a:pt x="659" y="434"/>
                    <a:pt x="659" y="433"/>
                    <a:pt x="659" y="433"/>
                  </a:cubicBezTo>
                  <a:cubicBezTo>
                    <a:pt x="659" y="432"/>
                    <a:pt x="659" y="432"/>
                    <a:pt x="659" y="432"/>
                  </a:cubicBezTo>
                  <a:cubicBezTo>
                    <a:pt x="659" y="431"/>
                    <a:pt x="660" y="431"/>
                    <a:pt x="660" y="430"/>
                  </a:cubicBezTo>
                  <a:cubicBezTo>
                    <a:pt x="660" y="430"/>
                    <a:pt x="660" y="429"/>
                    <a:pt x="659" y="429"/>
                  </a:cubicBezTo>
                  <a:cubicBezTo>
                    <a:pt x="658" y="429"/>
                    <a:pt x="658" y="428"/>
                    <a:pt x="658" y="427"/>
                  </a:cubicBezTo>
                  <a:cubicBezTo>
                    <a:pt x="658" y="426"/>
                    <a:pt x="659" y="426"/>
                    <a:pt x="660" y="425"/>
                  </a:cubicBezTo>
                  <a:cubicBezTo>
                    <a:pt x="661" y="425"/>
                    <a:pt x="660" y="423"/>
                    <a:pt x="660" y="422"/>
                  </a:cubicBezTo>
                  <a:cubicBezTo>
                    <a:pt x="660" y="422"/>
                    <a:pt x="661" y="422"/>
                    <a:pt x="661" y="422"/>
                  </a:cubicBezTo>
                  <a:cubicBezTo>
                    <a:pt x="661" y="421"/>
                    <a:pt x="661" y="421"/>
                    <a:pt x="661" y="421"/>
                  </a:cubicBezTo>
                  <a:cubicBezTo>
                    <a:pt x="661" y="420"/>
                    <a:pt x="661" y="420"/>
                    <a:pt x="660" y="420"/>
                  </a:cubicBezTo>
                  <a:cubicBezTo>
                    <a:pt x="660" y="420"/>
                    <a:pt x="660" y="420"/>
                    <a:pt x="660" y="420"/>
                  </a:cubicBezTo>
                  <a:cubicBezTo>
                    <a:pt x="660" y="421"/>
                    <a:pt x="660" y="421"/>
                    <a:pt x="659" y="421"/>
                  </a:cubicBezTo>
                  <a:cubicBezTo>
                    <a:pt x="659" y="422"/>
                    <a:pt x="659" y="422"/>
                    <a:pt x="658" y="423"/>
                  </a:cubicBezTo>
                  <a:cubicBezTo>
                    <a:pt x="658" y="423"/>
                    <a:pt x="657" y="423"/>
                    <a:pt x="657" y="422"/>
                  </a:cubicBezTo>
                  <a:cubicBezTo>
                    <a:pt x="657" y="422"/>
                    <a:pt x="657" y="422"/>
                    <a:pt x="657" y="421"/>
                  </a:cubicBezTo>
                  <a:cubicBezTo>
                    <a:pt x="657" y="421"/>
                    <a:pt x="658" y="420"/>
                    <a:pt x="658" y="420"/>
                  </a:cubicBezTo>
                  <a:cubicBezTo>
                    <a:pt x="657" y="421"/>
                    <a:pt x="656" y="421"/>
                    <a:pt x="656" y="421"/>
                  </a:cubicBezTo>
                  <a:cubicBezTo>
                    <a:pt x="654" y="421"/>
                    <a:pt x="653" y="421"/>
                    <a:pt x="652" y="420"/>
                  </a:cubicBezTo>
                  <a:cubicBezTo>
                    <a:pt x="651" y="420"/>
                    <a:pt x="651" y="419"/>
                    <a:pt x="651" y="418"/>
                  </a:cubicBezTo>
                  <a:cubicBezTo>
                    <a:pt x="652" y="417"/>
                    <a:pt x="654" y="418"/>
                    <a:pt x="654" y="417"/>
                  </a:cubicBezTo>
                  <a:cubicBezTo>
                    <a:pt x="655" y="417"/>
                    <a:pt x="654" y="416"/>
                    <a:pt x="653" y="416"/>
                  </a:cubicBezTo>
                  <a:cubicBezTo>
                    <a:pt x="653" y="415"/>
                    <a:pt x="653" y="415"/>
                    <a:pt x="653" y="414"/>
                  </a:cubicBezTo>
                  <a:cubicBezTo>
                    <a:pt x="654" y="414"/>
                    <a:pt x="654" y="414"/>
                    <a:pt x="654" y="413"/>
                  </a:cubicBezTo>
                  <a:cubicBezTo>
                    <a:pt x="654" y="412"/>
                    <a:pt x="654" y="412"/>
                    <a:pt x="653" y="411"/>
                  </a:cubicBezTo>
                  <a:cubicBezTo>
                    <a:pt x="653" y="411"/>
                    <a:pt x="651" y="409"/>
                    <a:pt x="650" y="410"/>
                  </a:cubicBezTo>
                  <a:cubicBezTo>
                    <a:pt x="650" y="411"/>
                    <a:pt x="651" y="413"/>
                    <a:pt x="650" y="414"/>
                  </a:cubicBezTo>
                  <a:cubicBezTo>
                    <a:pt x="649" y="415"/>
                    <a:pt x="649" y="414"/>
                    <a:pt x="648" y="414"/>
                  </a:cubicBezTo>
                  <a:cubicBezTo>
                    <a:pt x="648" y="413"/>
                    <a:pt x="646" y="412"/>
                    <a:pt x="646" y="411"/>
                  </a:cubicBezTo>
                  <a:cubicBezTo>
                    <a:pt x="646" y="411"/>
                    <a:pt x="648" y="409"/>
                    <a:pt x="647" y="409"/>
                  </a:cubicBezTo>
                  <a:cubicBezTo>
                    <a:pt x="646" y="408"/>
                    <a:pt x="645" y="408"/>
                    <a:pt x="644" y="408"/>
                  </a:cubicBezTo>
                  <a:cubicBezTo>
                    <a:pt x="644" y="408"/>
                    <a:pt x="644" y="408"/>
                    <a:pt x="644" y="408"/>
                  </a:cubicBezTo>
                  <a:cubicBezTo>
                    <a:pt x="644" y="408"/>
                    <a:pt x="644" y="408"/>
                    <a:pt x="644" y="408"/>
                  </a:cubicBezTo>
                  <a:cubicBezTo>
                    <a:pt x="644" y="408"/>
                    <a:pt x="644" y="408"/>
                    <a:pt x="645" y="408"/>
                  </a:cubicBezTo>
                  <a:cubicBezTo>
                    <a:pt x="646" y="408"/>
                    <a:pt x="646" y="408"/>
                    <a:pt x="646" y="407"/>
                  </a:cubicBezTo>
                  <a:cubicBezTo>
                    <a:pt x="646" y="406"/>
                    <a:pt x="646" y="406"/>
                    <a:pt x="646" y="405"/>
                  </a:cubicBezTo>
                  <a:cubicBezTo>
                    <a:pt x="646" y="405"/>
                    <a:pt x="646" y="405"/>
                    <a:pt x="647" y="405"/>
                  </a:cubicBezTo>
                  <a:cubicBezTo>
                    <a:pt x="647" y="405"/>
                    <a:pt x="648" y="404"/>
                    <a:pt x="648" y="404"/>
                  </a:cubicBezTo>
                  <a:cubicBezTo>
                    <a:pt x="649" y="403"/>
                    <a:pt x="648" y="402"/>
                    <a:pt x="647" y="402"/>
                  </a:cubicBezTo>
                  <a:cubicBezTo>
                    <a:pt x="646" y="402"/>
                    <a:pt x="646" y="402"/>
                    <a:pt x="645" y="402"/>
                  </a:cubicBezTo>
                  <a:cubicBezTo>
                    <a:pt x="645" y="402"/>
                    <a:pt x="645" y="403"/>
                    <a:pt x="645" y="403"/>
                  </a:cubicBezTo>
                  <a:cubicBezTo>
                    <a:pt x="644" y="404"/>
                    <a:pt x="644" y="406"/>
                    <a:pt x="642" y="406"/>
                  </a:cubicBezTo>
                  <a:cubicBezTo>
                    <a:pt x="642" y="406"/>
                    <a:pt x="641" y="406"/>
                    <a:pt x="641" y="405"/>
                  </a:cubicBezTo>
                  <a:cubicBezTo>
                    <a:pt x="641" y="404"/>
                    <a:pt x="642" y="404"/>
                    <a:pt x="641" y="404"/>
                  </a:cubicBezTo>
                  <a:cubicBezTo>
                    <a:pt x="640" y="404"/>
                    <a:pt x="639" y="404"/>
                    <a:pt x="639" y="405"/>
                  </a:cubicBezTo>
                  <a:cubicBezTo>
                    <a:pt x="639" y="407"/>
                    <a:pt x="637" y="406"/>
                    <a:pt x="637" y="407"/>
                  </a:cubicBezTo>
                  <a:cubicBezTo>
                    <a:pt x="636" y="407"/>
                    <a:pt x="636" y="407"/>
                    <a:pt x="635" y="408"/>
                  </a:cubicBezTo>
                  <a:cubicBezTo>
                    <a:pt x="635" y="408"/>
                    <a:pt x="635" y="407"/>
                    <a:pt x="634" y="408"/>
                  </a:cubicBezTo>
                  <a:cubicBezTo>
                    <a:pt x="634" y="408"/>
                    <a:pt x="633" y="408"/>
                    <a:pt x="633" y="409"/>
                  </a:cubicBezTo>
                  <a:cubicBezTo>
                    <a:pt x="633" y="409"/>
                    <a:pt x="633" y="409"/>
                    <a:pt x="632" y="409"/>
                  </a:cubicBezTo>
                  <a:cubicBezTo>
                    <a:pt x="632" y="408"/>
                    <a:pt x="633" y="407"/>
                    <a:pt x="633" y="407"/>
                  </a:cubicBezTo>
                  <a:cubicBezTo>
                    <a:pt x="634" y="406"/>
                    <a:pt x="635" y="406"/>
                    <a:pt x="634" y="406"/>
                  </a:cubicBezTo>
                  <a:cubicBezTo>
                    <a:pt x="633" y="406"/>
                    <a:pt x="633" y="405"/>
                    <a:pt x="633" y="405"/>
                  </a:cubicBezTo>
                  <a:cubicBezTo>
                    <a:pt x="632" y="404"/>
                    <a:pt x="633" y="402"/>
                    <a:pt x="634" y="403"/>
                  </a:cubicBezTo>
                  <a:cubicBezTo>
                    <a:pt x="635" y="404"/>
                    <a:pt x="636" y="405"/>
                    <a:pt x="637" y="404"/>
                  </a:cubicBezTo>
                  <a:cubicBezTo>
                    <a:pt x="637" y="403"/>
                    <a:pt x="637" y="403"/>
                    <a:pt x="637" y="403"/>
                  </a:cubicBezTo>
                  <a:cubicBezTo>
                    <a:pt x="638" y="402"/>
                    <a:pt x="639" y="403"/>
                    <a:pt x="639" y="401"/>
                  </a:cubicBezTo>
                  <a:cubicBezTo>
                    <a:pt x="640" y="401"/>
                    <a:pt x="640" y="401"/>
                    <a:pt x="640" y="400"/>
                  </a:cubicBezTo>
                  <a:cubicBezTo>
                    <a:pt x="641" y="400"/>
                    <a:pt x="641" y="399"/>
                    <a:pt x="641" y="399"/>
                  </a:cubicBezTo>
                  <a:cubicBezTo>
                    <a:pt x="641" y="399"/>
                    <a:pt x="640" y="398"/>
                    <a:pt x="640" y="398"/>
                  </a:cubicBezTo>
                  <a:cubicBezTo>
                    <a:pt x="640" y="398"/>
                    <a:pt x="639" y="397"/>
                    <a:pt x="639" y="397"/>
                  </a:cubicBezTo>
                  <a:cubicBezTo>
                    <a:pt x="638" y="397"/>
                    <a:pt x="637" y="397"/>
                    <a:pt x="637" y="396"/>
                  </a:cubicBezTo>
                  <a:cubicBezTo>
                    <a:pt x="636" y="395"/>
                    <a:pt x="636" y="394"/>
                    <a:pt x="635" y="393"/>
                  </a:cubicBezTo>
                  <a:cubicBezTo>
                    <a:pt x="634" y="391"/>
                    <a:pt x="633" y="393"/>
                    <a:pt x="632" y="392"/>
                  </a:cubicBezTo>
                  <a:cubicBezTo>
                    <a:pt x="632" y="391"/>
                    <a:pt x="631" y="389"/>
                    <a:pt x="632" y="389"/>
                  </a:cubicBezTo>
                  <a:cubicBezTo>
                    <a:pt x="633" y="389"/>
                    <a:pt x="633" y="389"/>
                    <a:pt x="634" y="389"/>
                  </a:cubicBezTo>
                  <a:cubicBezTo>
                    <a:pt x="634" y="388"/>
                    <a:pt x="634" y="388"/>
                    <a:pt x="635" y="388"/>
                  </a:cubicBezTo>
                  <a:cubicBezTo>
                    <a:pt x="636" y="387"/>
                    <a:pt x="633" y="386"/>
                    <a:pt x="632" y="386"/>
                  </a:cubicBezTo>
                  <a:cubicBezTo>
                    <a:pt x="631" y="385"/>
                    <a:pt x="629" y="383"/>
                    <a:pt x="628" y="384"/>
                  </a:cubicBezTo>
                  <a:cubicBezTo>
                    <a:pt x="628" y="385"/>
                    <a:pt x="628" y="385"/>
                    <a:pt x="627" y="385"/>
                  </a:cubicBezTo>
                  <a:cubicBezTo>
                    <a:pt x="626" y="385"/>
                    <a:pt x="628" y="382"/>
                    <a:pt x="628" y="381"/>
                  </a:cubicBezTo>
                  <a:cubicBezTo>
                    <a:pt x="628" y="380"/>
                    <a:pt x="628" y="378"/>
                    <a:pt x="629" y="377"/>
                  </a:cubicBezTo>
                  <a:cubicBezTo>
                    <a:pt x="630" y="376"/>
                    <a:pt x="630" y="376"/>
                    <a:pt x="630" y="375"/>
                  </a:cubicBezTo>
                  <a:cubicBezTo>
                    <a:pt x="630" y="374"/>
                    <a:pt x="630" y="374"/>
                    <a:pt x="630" y="374"/>
                  </a:cubicBezTo>
                  <a:cubicBezTo>
                    <a:pt x="630" y="373"/>
                    <a:pt x="631" y="373"/>
                    <a:pt x="631" y="372"/>
                  </a:cubicBezTo>
                  <a:cubicBezTo>
                    <a:pt x="631" y="372"/>
                    <a:pt x="632" y="372"/>
                    <a:pt x="632" y="372"/>
                  </a:cubicBezTo>
                  <a:cubicBezTo>
                    <a:pt x="631" y="372"/>
                    <a:pt x="630" y="372"/>
                    <a:pt x="629" y="372"/>
                  </a:cubicBezTo>
                  <a:cubicBezTo>
                    <a:pt x="628" y="372"/>
                    <a:pt x="628" y="372"/>
                    <a:pt x="627" y="372"/>
                  </a:cubicBezTo>
                  <a:cubicBezTo>
                    <a:pt x="626" y="372"/>
                    <a:pt x="625" y="373"/>
                    <a:pt x="624" y="373"/>
                  </a:cubicBezTo>
                  <a:cubicBezTo>
                    <a:pt x="624" y="373"/>
                    <a:pt x="624" y="372"/>
                    <a:pt x="623" y="372"/>
                  </a:cubicBezTo>
                  <a:cubicBezTo>
                    <a:pt x="623" y="372"/>
                    <a:pt x="623" y="371"/>
                    <a:pt x="623" y="371"/>
                  </a:cubicBezTo>
                  <a:cubicBezTo>
                    <a:pt x="623" y="371"/>
                    <a:pt x="622" y="370"/>
                    <a:pt x="622" y="370"/>
                  </a:cubicBezTo>
                  <a:cubicBezTo>
                    <a:pt x="622" y="369"/>
                    <a:pt x="621" y="368"/>
                    <a:pt x="620" y="367"/>
                  </a:cubicBezTo>
                  <a:cubicBezTo>
                    <a:pt x="620" y="367"/>
                    <a:pt x="620" y="366"/>
                    <a:pt x="620" y="365"/>
                  </a:cubicBezTo>
                  <a:cubicBezTo>
                    <a:pt x="621" y="365"/>
                    <a:pt x="621" y="365"/>
                    <a:pt x="622" y="365"/>
                  </a:cubicBezTo>
                  <a:cubicBezTo>
                    <a:pt x="623" y="364"/>
                    <a:pt x="622" y="363"/>
                    <a:pt x="622" y="363"/>
                  </a:cubicBezTo>
                  <a:cubicBezTo>
                    <a:pt x="622" y="362"/>
                    <a:pt x="622" y="361"/>
                    <a:pt x="622" y="360"/>
                  </a:cubicBezTo>
                  <a:cubicBezTo>
                    <a:pt x="622" y="359"/>
                    <a:pt x="620" y="360"/>
                    <a:pt x="620" y="360"/>
                  </a:cubicBezTo>
                  <a:cubicBezTo>
                    <a:pt x="619" y="361"/>
                    <a:pt x="619" y="361"/>
                    <a:pt x="619" y="362"/>
                  </a:cubicBezTo>
                  <a:cubicBezTo>
                    <a:pt x="619" y="362"/>
                    <a:pt x="619" y="364"/>
                    <a:pt x="619" y="364"/>
                  </a:cubicBezTo>
                  <a:cubicBezTo>
                    <a:pt x="618" y="365"/>
                    <a:pt x="618" y="365"/>
                    <a:pt x="617" y="365"/>
                  </a:cubicBezTo>
                  <a:cubicBezTo>
                    <a:pt x="617" y="364"/>
                    <a:pt x="617" y="364"/>
                    <a:pt x="617" y="364"/>
                  </a:cubicBezTo>
                  <a:cubicBezTo>
                    <a:pt x="615" y="364"/>
                    <a:pt x="616" y="365"/>
                    <a:pt x="616" y="365"/>
                  </a:cubicBezTo>
                  <a:cubicBezTo>
                    <a:pt x="615" y="366"/>
                    <a:pt x="615" y="367"/>
                    <a:pt x="615" y="367"/>
                  </a:cubicBezTo>
                  <a:cubicBezTo>
                    <a:pt x="614" y="369"/>
                    <a:pt x="615" y="370"/>
                    <a:pt x="617" y="370"/>
                  </a:cubicBezTo>
                  <a:cubicBezTo>
                    <a:pt x="618" y="370"/>
                    <a:pt x="619" y="371"/>
                    <a:pt x="619" y="372"/>
                  </a:cubicBezTo>
                  <a:cubicBezTo>
                    <a:pt x="619" y="373"/>
                    <a:pt x="621" y="373"/>
                    <a:pt x="621" y="375"/>
                  </a:cubicBezTo>
                  <a:cubicBezTo>
                    <a:pt x="621" y="376"/>
                    <a:pt x="621" y="376"/>
                    <a:pt x="621" y="377"/>
                  </a:cubicBezTo>
                  <a:cubicBezTo>
                    <a:pt x="620" y="377"/>
                    <a:pt x="620" y="378"/>
                    <a:pt x="620" y="379"/>
                  </a:cubicBezTo>
                  <a:cubicBezTo>
                    <a:pt x="620" y="380"/>
                    <a:pt x="619" y="381"/>
                    <a:pt x="618" y="381"/>
                  </a:cubicBezTo>
                  <a:cubicBezTo>
                    <a:pt x="617" y="381"/>
                    <a:pt x="616" y="381"/>
                    <a:pt x="615" y="381"/>
                  </a:cubicBezTo>
                  <a:cubicBezTo>
                    <a:pt x="614" y="381"/>
                    <a:pt x="613" y="382"/>
                    <a:pt x="613" y="382"/>
                  </a:cubicBezTo>
                  <a:cubicBezTo>
                    <a:pt x="612" y="382"/>
                    <a:pt x="611" y="381"/>
                    <a:pt x="610" y="380"/>
                  </a:cubicBezTo>
                  <a:cubicBezTo>
                    <a:pt x="610" y="379"/>
                    <a:pt x="610" y="379"/>
                    <a:pt x="610" y="378"/>
                  </a:cubicBezTo>
                  <a:cubicBezTo>
                    <a:pt x="610" y="377"/>
                    <a:pt x="608" y="378"/>
                    <a:pt x="607" y="378"/>
                  </a:cubicBezTo>
                  <a:cubicBezTo>
                    <a:pt x="607" y="377"/>
                    <a:pt x="607" y="377"/>
                    <a:pt x="606" y="377"/>
                  </a:cubicBezTo>
                  <a:cubicBezTo>
                    <a:pt x="605" y="376"/>
                    <a:pt x="604" y="376"/>
                    <a:pt x="604" y="376"/>
                  </a:cubicBezTo>
                  <a:cubicBezTo>
                    <a:pt x="603" y="376"/>
                    <a:pt x="602" y="376"/>
                    <a:pt x="601" y="376"/>
                  </a:cubicBezTo>
                  <a:cubicBezTo>
                    <a:pt x="600" y="375"/>
                    <a:pt x="600" y="375"/>
                    <a:pt x="600" y="376"/>
                  </a:cubicBezTo>
                  <a:cubicBezTo>
                    <a:pt x="600" y="377"/>
                    <a:pt x="600" y="378"/>
                    <a:pt x="601" y="379"/>
                  </a:cubicBezTo>
                  <a:cubicBezTo>
                    <a:pt x="601" y="379"/>
                    <a:pt x="601" y="380"/>
                    <a:pt x="602" y="380"/>
                  </a:cubicBezTo>
                  <a:cubicBezTo>
                    <a:pt x="602" y="381"/>
                    <a:pt x="603" y="382"/>
                    <a:pt x="602" y="382"/>
                  </a:cubicBezTo>
                  <a:cubicBezTo>
                    <a:pt x="601" y="382"/>
                    <a:pt x="600" y="381"/>
                    <a:pt x="600" y="381"/>
                  </a:cubicBezTo>
                  <a:cubicBezTo>
                    <a:pt x="599" y="379"/>
                    <a:pt x="598" y="378"/>
                    <a:pt x="597" y="377"/>
                  </a:cubicBezTo>
                  <a:cubicBezTo>
                    <a:pt x="596" y="376"/>
                    <a:pt x="596" y="376"/>
                    <a:pt x="595" y="376"/>
                  </a:cubicBezTo>
                  <a:cubicBezTo>
                    <a:pt x="595" y="375"/>
                    <a:pt x="595" y="374"/>
                    <a:pt x="594" y="374"/>
                  </a:cubicBezTo>
                  <a:cubicBezTo>
                    <a:pt x="593" y="372"/>
                    <a:pt x="591" y="371"/>
                    <a:pt x="589" y="370"/>
                  </a:cubicBezTo>
                  <a:cubicBezTo>
                    <a:pt x="589" y="369"/>
                    <a:pt x="588" y="369"/>
                    <a:pt x="587" y="368"/>
                  </a:cubicBezTo>
                  <a:cubicBezTo>
                    <a:pt x="587" y="368"/>
                    <a:pt x="587" y="368"/>
                    <a:pt x="586" y="367"/>
                  </a:cubicBezTo>
                  <a:cubicBezTo>
                    <a:pt x="586" y="367"/>
                    <a:pt x="584" y="367"/>
                    <a:pt x="585" y="368"/>
                  </a:cubicBezTo>
                  <a:cubicBezTo>
                    <a:pt x="586" y="369"/>
                    <a:pt x="586" y="370"/>
                    <a:pt x="587" y="370"/>
                  </a:cubicBezTo>
                  <a:cubicBezTo>
                    <a:pt x="587" y="371"/>
                    <a:pt x="588" y="371"/>
                    <a:pt x="588" y="371"/>
                  </a:cubicBezTo>
                  <a:cubicBezTo>
                    <a:pt x="588" y="372"/>
                    <a:pt x="588" y="372"/>
                    <a:pt x="589" y="372"/>
                  </a:cubicBezTo>
                  <a:cubicBezTo>
                    <a:pt x="590" y="373"/>
                    <a:pt x="591" y="374"/>
                    <a:pt x="592" y="375"/>
                  </a:cubicBezTo>
                  <a:cubicBezTo>
                    <a:pt x="593" y="376"/>
                    <a:pt x="594" y="376"/>
                    <a:pt x="595" y="377"/>
                  </a:cubicBezTo>
                  <a:cubicBezTo>
                    <a:pt x="595" y="378"/>
                    <a:pt x="594" y="379"/>
                    <a:pt x="593" y="379"/>
                  </a:cubicBezTo>
                  <a:cubicBezTo>
                    <a:pt x="591" y="379"/>
                    <a:pt x="590" y="378"/>
                    <a:pt x="589" y="378"/>
                  </a:cubicBezTo>
                  <a:cubicBezTo>
                    <a:pt x="588" y="377"/>
                    <a:pt x="587" y="377"/>
                    <a:pt x="587" y="376"/>
                  </a:cubicBezTo>
                  <a:cubicBezTo>
                    <a:pt x="586" y="376"/>
                    <a:pt x="586" y="376"/>
                    <a:pt x="586" y="376"/>
                  </a:cubicBezTo>
                  <a:cubicBezTo>
                    <a:pt x="585" y="376"/>
                    <a:pt x="585" y="375"/>
                    <a:pt x="585" y="375"/>
                  </a:cubicBezTo>
                  <a:cubicBezTo>
                    <a:pt x="585" y="374"/>
                    <a:pt x="585" y="373"/>
                    <a:pt x="585" y="373"/>
                  </a:cubicBezTo>
                  <a:cubicBezTo>
                    <a:pt x="584" y="373"/>
                    <a:pt x="584" y="374"/>
                    <a:pt x="584" y="374"/>
                  </a:cubicBezTo>
                  <a:cubicBezTo>
                    <a:pt x="583" y="374"/>
                    <a:pt x="582" y="374"/>
                    <a:pt x="582" y="374"/>
                  </a:cubicBezTo>
                  <a:cubicBezTo>
                    <a:pt x="580" y="374"/>
                    <a:pt x="579" y="374"/>
                    <a:pt x="578" y="374"/>
                  </a:cubicBezTo>
                  <a:cubicBezTo>
                    <a:pt x="577" y="375"/>
                    <a:pt x="577" y="375"/>
                    <a:pt x="576" y="374"/>
                  </a:cubicBezTo>
                  <a:cubicBezTo>
                    <a:pt x="575" y="374"/>
                    <a:pt x="574" y="374"/>
                    <a:pt x="574" y="374"/>
                  </a:cubicBezTo>
                  <a:cubicBezTo>
                    <a:pt x="573" y="374"/>
                    <a:pt x="572" y="373"/>
                    <a:pt x="571" y="373"/>
                  </a:cubicBezTo>
                  <a:cubicBezTo>
                    <a:pt x="571" y="372"/>
                    <a:pt x="570" y="371"/>
                    <a:pt x="570" y="371"/>
                  </a:cubicBezTo>
                  <a:cubicBezTo>
                    <a:pt x="570" y="370"/>
                    <a:pt x="571" y="370"/>
                    <a:pt x="571" y="370"/>
                  </a:cubicBezTo>
                  <a:cubicBezTo>
                    <a:pt x="572" y="369"/>
                    <a:pt x="573" y="368"/>
                    <a:pt x="573" y="367"/>
                  </a:cubicBezTo>
                  <a:cubicBezTo>
                    <a:pt x="573" y="367"/>
                    <a:pt x="574" y="367"/>
                    <a:pt x="574" y="366"/>
                  </a:cubicBezTo>
                  <a:cubicBezTo>
                    <a:pt x="573" y="366"/>
                    <a:pt x="572" y="366"/>
                    <a:pt x="572" y="366"/>
                  </a:cubicBezTo>
                  <a:cubicBezTo>
                    <a:pt x="572" y="366"/>
                    <a:pt x="572" y="366"/>
                    <a:pt x="572" y="367"/>
                  </a:cubicBezTo>
                  <a:cubicBezTo>
                    <a:pt x="571" y="367"/>
                    <a:pt x="571" y="367"/>
                    <a:pt x="571" y="368"/>
                  </a:cubicBezTo>
                  <a:cubicBezTo>
                    <a:pt x="570" y="369"/>
                    <a:pt x="570" y="370"/>
                    <a:pt x="569" y="370"/>
                  </a:cubicBezTo>
                  <a:cubicBezTo>
                    <a:pt x="568" y="370"/>
                    <a:pt x="568" y="370"/>
                    <a:pt x="568" y="370"/>
                  </a:cubicBezTo>
                  <a:cubicBezTo>
                    <a:pt x="568" y="369"/>
                    <a:pt x="567" y="369"/>
                    <a:pt x="567" y="369"/>
                  </a:cubicBezTo>
                  <a:cubicBezTo>
                    <a:pt x="566" y="368"/>
                    <a:pt x="563" y="368"/>
                    <a:pt x="564" y="370"/>
                  </a:cubicBezTo>
                  <a:cubicBezTo>
                    <a:pt x="564" y="371"/>
                    <a:pt x="564" y="371"/>
                    <a:pt x="564" y="371"/>
                  </a:cubicBezTo>
                  <a:cubicBezTo>
                    <a:pt x="563" y="372"/>
                    <a:pt x="561" y="371"/>
                    <a:pt x="561" y="370"/>
                  </a:cubicBezTo>
                  <a:cubicBezTo>
                    <a:pt x="560" y="370"/>
                    <a:pt x="559" y="369"/>
                    <a:pt x="559" y="368"/>
                  </a:cubicBezTo>
                  <a:cubicBezTo>
                    <a:pt x="559" y="367"/>
                    <a:pt x="558" y="366"/>
                    <a:pt x="557" y="365"/>
                  </a:cubicBezTo>
                  <a:cubicBezTo>
                    <a:pt x="557" y="364"/>
                    <a:pt x="556" y="364"/>
                    <a:pt x="557" y="363"/>
                  </a:cubicBezTo>
                  <a:cubicBezTo>
                    <a:pt x="557" y="363"/>
                    <a:pt x="558" y="362"/>
                    <a:pt x="559" y="362"/>
                  </a:cubicBezTo>
                  <a:cubicBezTo>
                    <a:pt x="560" y="361"/>
                    <a:pt x="560" y="361"/>
                    <a:pt x="561" y="360"/>
                  </a:cubicBezTo>
                  <a:cubicBezTo>
                    <a:pt x="561" y="360"/>
                    <a:pt x="561" y="360"/>
                    <a:pt x="561" y="360"/>
                  </a:cubicBezTo>
                  <a:cubicBezTo>
                    <a:pt x="560" y="360"/>
                    <a:pt x="560" y="360"/>
                    <a:pt x="560" y="360"/>
                  </a:cubicBezTo>
                  <a:cubicBezTo>
                    <a:pt x="559" y="359"/>
                    <a:pt x="559" y="360"/>
                    <a:pt x="558" y="360"/>
                  </a:cubicBezTo>
                  <a:cubicBezTo>
                    <a:pt x="557" y="361"/>
                    <a:pt x="556" y="360"/>
                    <a:pt x="556" y="361"/>
                  </a:cubicBezTo>
                  <a:cubicBezTo>
                    <a:pt x="556" y="362"/>
                    <a:pt x="556" y="362"/>
                    <a:pt x="555" y="363"/>
                  </a:cubicBezTo>
                  <a:cubicBezTo>
                    <a:pt x="555" y="363"/>
                    <a:pt x="554" y="363"/>
                    <a:pt x="553" y="362"/>
                  </a:cubicBezTo>
                  <a:cubicBezTo>
                    <a:pt x="553" y="361"/>
                    <a:pt x="554" y="360"/>
                    <a:pt x="552" y="360"/>
                  </a:cubicBezTo>
                  <a:cubicBezTo>
                    <a:pt x="551" y="360"/>
                    <a:pt x="551" y="361"/>
                    <a:pt x="551" y="362"/>
                  </a:cubicBezTo>
                  <a:cubicBezTo>
                    <a:pt x="552" y="363"/>
                    <a:pt x="551" y="364"/>
                    <a:pt x="550" y="363"/>
                  </a:cubicBezTo>
                  <a:cubicBezTo>
                    <a:pt x="549" y="363"/>
                    <a:pt x="548" y="362"/>
                    <a:pt x="547" y="362"/>
                  </a:cubicBezTo>
                  <a:cubicBezTo>
                    <a:pt x="547" y="361"/>
                    <a:pt x="546" y="361"/>
                    <a:pt x="546" y="362"/>
                  </a:cubicBezTo>
                  <a:cubicBezTo>
                    <a:pt x="546" y="362"/>
                    <a:pt x="546" y="363"/>
                    <a:pt x="546" y="363"/>
                  </a:cubicBezTo>
                  <a:cubicBezTo>
                    <a:pt x="546" y="364"/>
                    <a:pt x="545" y="363"/>
                    <a:pt x="544" y="363"/>
                  </a:cubicBezTo>
                  <a:cubicBezTo>
                    <a:pt x="543" y="362"/>
                    <a:pt x="543" y="361"/>
                    <a:pt x="544" y="361"/>
                  </a:cubicBezTo>
                  <a:cubicBezTo>
                    <a:pt x="543" y="359"/>
                    <a:pt x="542" y="359"/>
                    <a:pt x="540" y="358"/>
                  </a:cubicBezTo>
                  <a:cubicBezTo>
                    <a:pt x="540" y="358"/>
                    <a:pt x="539" y="358"/>
                    <a:pt x="539" y="358"/>
                  </a:cubicBezTo>
                  <a:cubicBezTo>
                    <a:pt x="539" y="357"/>
                    <a:pt x="539" y="356"/>
                    <a:pt x="539" y="356"/>
                  </a:cubicBezTo>
                  <a:cubicBezTo>
                    <a:pt x="539" y="355"/>
                    <a:pt x="539" y="354"/>
                    <a:pt x="539" y="354"/>
                  </a:cubicBezTo>
                  <a:cubicBezTo>
                    <a:pt x="539" y="353"/>
                    <a:pt x="539" y="353"/>
                    <a:pt x="539" y="353"/>
                  </a:cubicBezTo>
                  <a:cubicBezTo>
                    <a:pt x="538" y="352"/>
                    <a:pt x="539" y="351"/>
                    <a:pt x="538" y="351"/>
                  </a:cubicBezTo>
                  <a:cubicBezTo>
                    <a:pt x="538" y="350"/>
                    <a:pt x="537" y="350"/>
                    <a:pt x="537" y="350"/>
                  </a:cubicBezTo>
                  <a:cubicBezTo>
                    <a:pt x="537" y="350"/>
                    <a:pt x="537" y="349"/>
                    <a:pt x="537" y="348"/>
                  </a:cubicBezTo>
                  <a:cubicBezTo>
                    <a:pt x="537" y="348"/>
                    <a:pt x="538" y="347"/>
                    <a:pt x="539" y="347"/>
                  </a:cubicBezTo>
                  <a:cubicBezTo>
                    <a:pt x="540" y="346"/>
                    <a:pt x="539" y="344"/>
                    <a:pt x="538" y="343"/>
                  </a:cubicBezTo>
                  <a:cubicBezTo>
                    <a:pt x="538" y="343"/>
                    <a:pt x="538" y="343"/>
                    <a:pt x="538" y="343"/>
                  </a:cubicBezTo>
                  <a:cubicBezTo>
                    <a:pt x="539" y="342"/>
                    <a:pt x="540" y="342"/>
                    <a:pt x="541" y="343"/>
                  </a:cubicBezTo>
                  <a:cubicBezTo>
                    <a:pt x="541" y="343"/>
                    <a:pt x="541" y="343"/>
                    <a:pt x="541" y="344"/>
                  </a:cubicBezTo>
                  <a:cubicBezTo>
                    <a:pt x="541" y="344"/>
                    <a:pt x="543" y="344"/>
                    <a:pt x="543" y="344"/>
                  </a:cubicBezTo>
                  <a:cubicBezTo>
                    <a:pt x="543" y="344"/>
                    <a:pt x="545" y="343"/>
                    <a:pt x="545" y="344"/>
                  </a:cubicBezTo>
                  <a:cubicBezTo>
                    <a:pt x="546" y="344"/>
                    <a:pt x="546" y="345"/>
                    <a:pt x="546" y="345"/>
                  </a:cubicBezTo>
                  <a:cubicBezTo>
                    <a:pt x="546" y="346"/>
                    <a:pt x="547" y="346"/>
                    <a:pt x="547" y="347"/>
                  </a:cubicBezTo>
                  <a:cubicBezTo>
                    <a:pt x="548" y="347"/>
                    <a:pt x="548" y="347"/>
                    <a:pt x="549" y="347"/>
                  </a:cubicBezTo>
                  <a:cubicBezTo>
                    <a:pt x="550" y="347"/>
                    <a:pt x="550" y="348"/>
                    <a:pt x="551" y="348"/>
                  </a:cubicBezTo>
                  <a:cubicBezTo>
                    <a:pt x="552" y="348"/>
                    <a:pt x="554" y="349"/>
                    <a:pt x="554" y="348"/>
                  </a:cubicBezTo>
                  <a:cubicBezTo>
                    <a:pt x="554" y="347"/>
                    <a:pt x="555" y="347"/>
                    <a:pt x="555" y="347"/>
                  </a:cubicBezTo>
                  <a:cubicBezTo>
                    <a:pt x="556" y="347"/>
                    <a:pt x="557" y="347"/>
                    <a:pt x="558" y="347"/>
                  </a:cubicBezTo>
                  <a:cubicBezTo>
                    <a:pt x="557" y="347"/>
                    <a:pt x="556" y="346"/>
                    <a:pt x="556" y="345"/>
                  </a:cubicBezTo>
                  <a:cubicBezTo>
                    <a:pt x="556" y="344"/>
                    <a:pt x="554" y="344"/>
                    <a:pt x="554" y="344"/>
                  </a:cubicBezTo>
                  <a:cubicBezTo>
                    <a:pt x="553" y="342"/>
                    <a:pt x="554" y="341"/>
                    <a:pt x="552" y="341"/>
                  </a:cubicBezTo>
                  <a:cubicBezTo>
                    <a:pt x="552" y="341"/>
                    <a:pt x="551" y="341"/>
                    <a:pt x="550" y="341"/>
                  </a:cubicBezTo>
                  <a:cubicBezTo>
                    <a:pt x="550" y="340"/>
                    <a:pt x="549" y="339"/>
                    <a:pt x="549" y="339"/>
                  </a:cubicBezTo>
                  <a:cubicBezTo>
                    <a:pt x="547" y="339"/>
                    <a:pt x="546" y="339"/>
                    <a:pt x="544" y="338"/>
                  </a:cubicBezTo>
                  <a:cubicBezTo>
                    <a:pt x="543" y="338"/>
                    <a:pt x="542" y="338"/>
                    <a:pt x="541" y="338"/>
                  </a:cubicBezTo>
                  <a:cubicBezTo>
                    <a:pt x="541" y="338"/>
                    <a:pt x="540" y="338"/>
                    <a:pt x="540" y="338"/>
                  </a:cubicBezTo>
                  <a:cubicBezTo>
                    <a:pt x="539" y="337"/>
                    <a:pt x="538" y="337"/>
                    <a:pt x="538" y="336"/>
                  </a:cubicBezTo>
                  <a:cubicBezTo>
                    <a:pt x="538" y="336"/>
                    <a:pt x="538" y="336"/>
                    <a:pt x="538" y="336"/>
                  </a:cubicBezTo>
                  <a:cubicBezTo>
                    <a:pt x="538" y="335"/>
                    <a:pt x="538" y="335"/>
                    <a:pt x="537" y="335"/>
                  </a:cubicBezTo>
                  <a:cubicBezTo>
                    <a:pt x="537" y="334"/>
                    <a:pt x="537" y="333"/>
                    <a:pt x="537" y="333"/>
                  </a:cubicBezTo>
                  <a:cubicBezTo>
                    <a:pt x="537" y="332"/>
                    <a:pt x="537" y="332"/>
                    <a:pt x="537" y="331"/>
                  </a:cubicBezTo>
                  <a:cubicBezTo>
                    <a:pt x="538" y="331"/>
                    <a:pt x="538" y="330"/>
                    <a:pt x="538" y="329"/>
                  </a:cubicBezTo>
                  <a:cubicBezTo>
                    <a:pt x="538" y="328"/>
                    <a:pt x="538" y="327"/>
                    <a:pt x="539" y="327"/>
                  </a:cubicBezTo>
                  <a:cubicBezTo>
                    <a:pt x="540" y="327"/>
                    <a:pt x="540" y="326"/>
                    <a:pt x="540" y="325"/>
                  </a:cubicBezTo>
                  <a:cubicBezTo>
                    <a:pt x="540" y="325"/>
                    <a:pt x="541" y="324"/>
                    <a:pt x="541" y="323"/>
                  </a:cubicBezTo>
                  <a:cubicBezTo>
                    <a:pt x="541" y="322"/>
                    <a:pt x="540" y="320"/>
                    <a:pt x="541" y="320"/>
                  </a:cubicBezTo>
                  <a:cubicBezTo>
                    <a:pt x="541" y="319"/>
                    <a:pt x="542" y="319"/>
                    <a:pt x="542" y="319"/>
                  </a:cubicBezTo>
                  <a:cubicBezTo>
                    <a:pt x="542" y="319"/>
                    <a:pt x="544" y="318"/>
                    <a:pt x="544" y="317"/>
                  </a:cubicBezTo>
                  <a:cubicBezTo>
                    <a:pt x="544" y="316"/>
                    <a:pt x="545" y="316"/>
                    <a:pt x="545" y="316"/>
                  </a:cubicBezTo>
                  <a:cubicBezTo>
                    <a:pt x="546" y="316"/>
                    <a:pt x="547" y="316"/>
                    <a:pt x="548" y="315"/>
                  </a:cubicBezTo>
                  <a:cubicBezTo>
                    <a:pt x="548" y="315"/>
                    <a:pt x="548" y="315"/>
                    <a:pt x="548" y="314"/>
                  </a:cubicBezTo>
                  <a:cubicBezTo>
                    <a:pt x="547" y="314"/>
                    <a:pt x="547" y="314"/>
                    <a:pt x="547" y="313"/>
                  </a:cubicBezTo>
                  <a:cubicBezTo>
                    <a:pt x="546" y="313"/>
                    <a:pt x="547" y="312"/>
                    <a:pt x="547" y="312"/>
                  </a:cubicBezTo>
                  <a:cubicBezTo>
                    <a:pt x="548" y="311"/>
                    <a:pt x="548" y="310"/>
                    <a:pt x="548" y="309"/>
                  </a:cubicBezTo>
                  <a:cubicBezTo>
                    <a:pt x="548" y="309"/>
                    <a:pt x="549" y="308"/>
                    <a:pt x="549" y="308"/>
                  </a:cubicBezTo>
                  <a:cubicBezTo>
                    <a:pt x="549" y="306"/>
                    <a:pt x="550" y="306"/>
                    <a:pt x="550" y="305"/>
                  </a:cubicBezTo>
                  <a:cubicBezTo>
                    <a:pt x="551" y="305"/>
                    <a:pt x="551" y="304"/>
                    <a:pt x="551" y="304"/>
                  </a:cubicBezTo>
                  <a:cubicBezTo>
                    <a:pt x="552" y="304"/>
                    <a:pt x="552" y="304"/>
                    <a:pt x="553" y="303"/>
                  </a:cubicBezTo>
                  <a:cubicBezTo>
                    <a:pt x="554" y="303"/>
                    <a:pt x="554" y="302"/>
                    <a:pt x="554" y="301"/>
                  </a:cubicBezTo>
                  <a:cubicBezTo>
                    <a:pt x="554" y="301"/>
                    <a:pt x="554" y="301"/>
                    <a:pt x="554" y="301"/>
                  </a:cubicBezTo>
                  <a:cubicBezTo>
                    <a:pt x="555" y="301"/>
                    <a:pt x="556" y="302"/>
                    <a:pt x="557" y="302"/>
                  </a:cubicBezTo>
                  <a:cubicBezTo>
                    <a:pt x="557" y="302"/>
                    <a:pt x="556" y="299"/>
                    <a:pt x="556" y="299"/>
                  </a:cubicBezTo>
                  <a:cubicBezTo>
                    <a:pt x="556" y="299"/>
                    <a:pt x="556" y="299"/>
                    <a:pt x="556" y="298"/>
                  </a:cubicBezTo>
                  <a:cubicBezTo>
                    <a:pt x="557" y="298"/>
                    <a:pt x="558" y="296"/>
                    <a:pt x="559" y="296"/>
                  </a:cubicBezTo>
                  <a:cubicBezTo>
                    <a:pt x="560" y="295"/>
                    <a:pt x="559" y="293"/>
                    <a:pt x="560" y="293"/>
                  </a:cubicBezTo>
                  <a:cubicBezTo>
                    <a:pt x="560" y="292"/>
                    <a:pt x="561" y="292"/>
                    <a:pt x="561" y="292"/>
                  </a:cubicBezTo>
                  <a:cubicBezTo>
                    <a:pt x="561" y="292"/>
                    <a:pt x="561" y="292"/>
                    <a:pt x="561" y="292"/>
                  </a:cubicBezTo>
                  <a:cubicBezTo>
                    <a:pt x="562" y="291"/>
                    <a:pt x="562" y="291"/>
                    <a:pt x="562" y="291"/>
                  </a:cubicBezTo>
                  <a:cubicBezTo>
                    <a:pt x="563" y="291"/>
                    <a:pt x="564" y="290"/>
                    <a:pt x="564" y="289"/>
                  </a:cubicBezTo>
                  <a:cubicBezTo>
                    <a:pt x="564" y="289"/>
                    <a:pt x="564" y="289"/>
                    <a:pt x="564" y="289"/>
                  </a:cubicBezTo>
                  <a:cubicBezTo>
                    <a:pt x="565" y="289"/>
                    <a:pt x="565" y="289"/>
                    <a:pt x="566" y="289"/>
                  </a:cubicBezTo>
                  <a:cubicBezTo>
                    <a:pt x="566" y="289"/>
                    <a:pt x="566" y="289"/>
                    <a:pt x="566" y="288"/>
                  </a:cubicBezTo>
                  <a:cubicBezTo>
                    <a:pt x="566" y="288"/>
                    <a:pt x="566" y="287"/>
                    <a:pt x="566" y="286"/>
                  </a:cubicBezTo>
                  <a:cubicBezTo>
                    <a:pt x="566" y="286"/>
                    <a:pt x="568" y="286"/>
                    <a:pt x="568" y="285"/>
                  </a:cubicBezTo>
                  <a:cubicBezTo>
                    <a:pt x="568" y="285"/>
                    <a:pt x="568" y="284"/>
                    <a:pt x="569" y="284"/>
                  </a:cubicBezTo>
                  <a:cubicBezTo>
                    <a:pt x="570" y="284"/>
                    <a:pt x="571" y="283"/>
                    <a:pt x="571" y="283"/>
                  </a:cubicBezTo>
                  <a:cubicBezTo>
                    <a:pt x="572" y="282"/>
                    <a:pt x="573" y="281"/>
                    <a:pt x="574" y="281"/>
                  </a:cubicBezTo>
                  <a:cubicBezTo>
                    <a:pt x="575" y="280"/>
                    <a:pt x="576" y="281"/>
                    <a:pt x="576" y="280"/>
                  </a:cubicBezTo>
                  <a:cubicBezTo>
                    <a:pt x="577" y="279"/>
                    <a:pt x="578" y="279"/>
                    <a:pt x="578" y="279"/>
                  </a:cubicBezTo>
                  <a:cubicBezTo>
                    <a:pt x="579" y="279"/>
                    <a:pt x="580" y="279"/>
                    <a:pt x="581" y="279"/>
                  </a:cubicBezTo>
                  <a:cubicBezTo>
                    <a:pt x="582" y="279"/>
                    <a:pt x="583" y="278"/>
                    <a:pt x="583" y="278"/>
                  </a:cubicBezTo>
                  <a:cubicBezTo>
                    <a:pt x="584" y="278"/>
                    <a:pt x="585" y="278"/>
                    <a:pt x="586" y="278"/>
                  </a:cubicBezTo>
                  <a:cubicBezTo>
                    <a:pt x="587" y="278"/>
                    <a:pt x="588" y="278"/>
                    <a:pt x="588" y="278"/>
                  </a:cubicBezTo>
                  <a:cubicBezTo>
                    <a:pt x="590" y="279"/>
                    <a:pt x="591" y="278"/>
                    <a:pt x="593" y="278"/>
                  </a:cubicBezTo>
                  <a:cubicBezTo>
                    <a:pt x="593" y="278"/>
                    <a:pt x="594" y="279"/>
                    <a:pt x="594" y="279"/>
                  </a:cubicBezTo>
                  <a:cubicBezTo>
                    <a:pt x="595" y="279"/>
                    <a:pt x="596" y="280"/>
                    <a:pt x="596" y="280"/>
                  </a:cubicBezTo>
                  <a:cubicBezTo>
                    <a:pt x="597" y="281"/>
                    <a:pt x="599" y="281"/>
                    <a:pt x="600" y="282"/>
                  </a:cubicBezTo>
                  <a:cubicBezTo>
                    <a:pt x="600" y="283"/>
                    <a:pt x="598" y="284"/>
                    <a:pt x="597" y="285"/>
                  </a:cubicBezTo>
                  <a:cubicBezTo>
                    <a:pt x="597" y="285"/>
                    <a:pt x="596" y="286"/>
                    <a:pt x="596" y="286"/>
                  </a:cubicBezTo>
                  <a:cubicBezTo>
                    <a:pt x="595" y="286"/>
                    <a:pt x="594" y="286"/>
                    <a:pt x="593" y="287"/>
                  </a:cubicBezTo>
                  <a:cubicBezTo>
                    <a:pt x="592" y="287"/>
                    <a:pt x="591" y="287"/>
                    <a:pt x="591" y="288"/>
                  </a:cubicBezTo>
                  <a:cubicBezTo>
                    <a:pt x="590" y="289"/>
                    <a:pt x="590" y="289"/>
                    <a:pt x="589" y="290"/>
                  </a:cubicBezTo>
                  <a:cubicBezTo>
                    <a:pt x="589" y="290"/>
                    <a:pt x="588" y="290"/>
                    <a:pt x="587" y="291"/>
                  </a:cubicBezTo>
                  <a:cubicBezTo>
                    <a:pt x="587" y="291"/>
                    <a:pt x="586" y="292"/>
                    <a:pt x="585" y="292"/>
                  </a:cubicBezTo>
                  <a:cubicBezTo>
                    <a:pt x="585" y="293"/>
                    <a:pt x="584" y="293"/>
                    <a:pt x="584" y="294"/>
                  </a:cubicBezTo>
                  <a:cubicBezTo>
                    <a:pt x="583" y="295"/>
                    <a:pt x="582" y="295"/>
                    <a:pt x="582" y="296"/>
                  </a:cubicBezTo>
                  <a:cubicBezTo>
                    <a:pt x="581" y="297"/>
                    <a:pt x="581" y="299"/>
                    <a:pt x="580" y="300"/>
                  </a:cubicBezTo>
                  <a:cubicBezTo>
                    <a:pt x="579" y="301"/>
                    <a:pt x="578" y="302"/>
                    <a:pt x="577" y="302"/>
                  </a:cubicBezTo>
                  <a:cubicBezTo>
                    <a:pt x="576" y="303"/>
                    <a:pt x="575" y="303"/>
                    <a:pt x="575" y="304"/>
                  </a:cubicBezTo>
                  <a:cubicBezTo>
                    <a:pt x="575" y="305"/>
                    <a:pt x="575" y="306"/>
                    <a:pt x="575" y="307"/>
                  </a:cubicBezTo>
                  <a:cubicBezTo>
                    <a:pt x="574" y="308"/>
                    <a:pt x="574" y="309"/>
                    <a:pt x="575" y="311"/>
                  </a:cubicBezTo>
                  <a:cubicBezTo>
                    <a:pt x="576" y="312"/>
                    <a:pt x="577" y="313"/>
                    <a:pt x="577" y="314"/>
                  </a:cubicBezTo>
                  <a:cubicBezTo>
                    <a:pt x="577" y="314"/>
                    <a:pt x="576" y="315"/>
                    <a:pt x="575" y="315"/>
                  </a:cubicBezTo>
                  <a:cubicBezTo>
                    <a:pt x="574" y="316"/>
                    <a:pt x="574" y="317"/>
                    <a:pt x="573" y="318"/>
                  </a:cubicBezTo>
                  <a:cubicBezTo>
                    <a:pt x="573" y="318"/>
                    <a:pt x="573" y="318"/>
                    <a:pt x="572" y="319"/>
                  </a:cubicBezTo>
                  <a:cubicBezTo>
                    <a:pt x="572" y="319"/>
                    <a:pt x="572" y="319"/>
                    <a:pt x="572" y="319"/>
                  </a:cubicBezTo>
                  <a:cubicBezTo>
                    <a:pt x="572" y="320"/>
                    <a:pt x="572" y="320"/>
                    <a:pt x="572" y="320"/>
                  </a:cubicBezTo>
                  <a:cubicBezTo>
                    <a:pt x="572" y="321"/>
                    <a:pt x="572" y="322"/>
                    <a:pt x="572" y="323"/>
                  </a:cubicBezTo>
                  <a:cubicBezTo>
                    <a:pt x="571" y="323"/>
                    <a:pt x="571" y="323"/>
                    <a:pt x="570" y="324"/>
                  </a:cubicBezTo>
                  <a:cubicBezTo>
                    <a:pt x="570" y="325"/>
                    <a:pt x="570" y="326"/>
                    <a:pt x="570" y="326"/>
                  </a:cubicBezTo>
                  <a:cubicBezTo>
                    <a:pt x="570" y="326"/>
                    <a:pt x="571" y="327"/>
                    <a:pt x="571" y="327"/>
                  </a:cubicBezTo>
                  <a:cubicBezTo>
                    <a:pt x="572" y="328"/>
                    <a:pt x="571" y="330"/>
                    <a:pt x="572" y="331"/>
                  </a:cubicBezTo>
                  <a:cubicBezTo>
                    <a:pt x="572" y="332"/>
                    <a:pt x="572" y="332"/>
                    <a:pt x="573" y="333"/>
                  </a:cubicBezTo>
                  <a:cubicBezTo>
                    <a:pt x="573" y="333"/>
                    <a:pt x="573" y="334"/>
                    <a:pt x="573" y="334"/>
                  </a:cubicBezTo>
                  <a:cubicBezTo>
                    <a:pt x="573" y="335"/>
                    <a:pt x="573" y="335"/>
                    <a:pt x="574" y="336"/>
                  </a:cubicBezTo>
                  <a:cubicBezTo>
                    <a:pt x="574" y="337"/>
                    <a:pt x="576" y="338"/>
                    <a:pt x="577" y="339"/>
                  </a:cubicBezTo>
                  <a:cubicBezTo>
                    <a:pt x="578" y="339"/>
                    <a:pt x="578" y="340"/>
                    <a:pt x="578" y="340"/>
                  </a:cubicBezTo>
                  <a:cubicBezTo>
                    <a:pt x="578" y="341"/>
                    <a:pt x="578" y="342"/>
                    <a:pt x="578" y="343"/>
                  </a:cubicBezTo>
                  <a:cubicBezTo>
                    <a:pt x="578" y="343"/>
                    <a:pt x="577" y="343"/>
                    <a:pt x="577" y="342"/>
                  </a:cubicBezTo>
                  <a:cubicBezTo>
                    <a:pt x="577" y="342"/>
                    <a:pt x="576" y="341"/>
                    <a:pt x="576" y="342"/>
                  </a:cubicBezTo>
                  <a:cubicBezTo>
                    <a:pt x="576" y="342"/>
                    <a:pt x="575" y="342"/>
                    <a:pt x="575" y="342"/>
                  </a:cubicBezTo>
                  <a:cubicBezTo>
                    <a:pt x="574" y="342"/>
                    <a:pt x="574" y="343"/>
                    <a:pt x="573" y="343"/>
                  </a:cubicBezTo>
                  <a:cubicBezTo>
                    <a:pt x="573" y="343"/>
                    <a:pt x="573" y="344"/>
                    <a:pt x="574" y="344"/>
                  </a:cubicBezTo>
                  <a:cubicBezTo>
                    <a:pt x="574" y="345"/>
                    <a:pt x="575" y="344"/>
                    <a:pt x="575" y="345"/>
                  </a:cubicBezTo>
                  <a:cubicBezTo>
                    <a:pt x="576" y="345"/>
                    <a:pt x="576" y="345"/>
                    <a:pt x="576" y="345"/>
                  </a:cubicBezTo>
                  <a:cubicBezTo>
                    <a:pt x="576" y="345"/>
                    <a:pt x="576" y="346"/>
                    <a:pt x="576" y="346"/>
                  </a:cubicBezTo>
                  <a:cubicBezTo>
                    <a:pt x="576" y="347"/>
                    <a:pt x="575" y="347"/>
                    <a:pt x="575" y="348"/>
                  </a:cubicBezTo>
                  <a:cubicBezTo>
                    <a:pt x="575" y="348"/>
                    <a:pt x="575" y="348"/>
                    <a:pt x="575" y="349"/>
                  </a:cubicBezTo>
                  <a:cubicBezTo>
                    <a:pt x="575" y="350"/>
                    <a:pt x="575" y="351"/>
                    <a:pt x="575" y="353"/>
                  </a:cubicBezTo>
                  <a:cubicBezTo>
                    <a:pt x="575" y="353"/>
                    <a:pt x="575" y="353"/>
                    <a:pt x="575" y="353"/>
                  </a:cubicBezTo>
                  <a:cubicBezTo>
                    <a:pt x="576" y="352"/>
                    <a:pt x="576" y="351"/>
                    <a:pt x="576" y="350"/>
                  </a:cubicBezTo>
                  <a:cubicBezTo>
                    <a:pt x="577" y="349"/>
                    <a:pt x="578" y="347"/>
                    <a:pt x="579" y="345"/>
                  </a:cubicBezTo>
                  <a:cubicBezTo>
                    <a:pt x="580" y="344"/>
                    <a:pt x="580" y="344"/>
                    <a:pt x="580" y="343"/>
                  </a:cubicBezTo>
                  <a:cubicBezTo>
                    <a:pt x="579" y="342"/>
                    <a:pt x="580" y="341"/>
                    <a:pt x="580" y="340"/>
                  </a:cubicBezTo>
                  <a:cubicBezTo>
                    <a:pt x="580" y="340"/>
                    <a:pt x="580" y="339"/>
                    <a:pt x="581" y="339"/>
                  </a:cubicBezTo>
                  <a:cubicBezTo>
                    <a:pt x="582" y="338"/>
                    <a:pt x="582" y="337"/>
                    <a:pt x="582" y="336"/>
                  </a:cubicBezTo>
                  <a:cubicBezTo>
                    <a:pt x="582" y="335"/>
                    <a:pt x="582" y="334"/>
                    <a:pt x="581" y="333"/>
                  </a:cubicBezTo>
                  <a:cubicBezTo>
                    <a:pt x="581" y="333"/>
                    <a:pt x="580" y="333"/>
                    <a:pt x="580" y="332"/>
                  </a:cubicBezTo>
                  <a:cubicBezTo>
                    <a:pt x="579" y="332"/>
                    <a:pt x="580" y="331"/>
                    <a:pt x="579" y="330"/>
                  </a:cubicBezTo>
                  <a:cubicBezTo>
                    <a:pt x="578" y="330"/>
                    <a:pt x="578" y="329"/>
                    <a:pt x="578" y="329"/>
                  </a:cubicBezTo>
                  <a:cubicBezTo>
                    <a:pt x="578" y="328"/>
                    <a:pt x="578" y="327"/>
                    <a:pt x="577" y="326"/>
                  </a:cubicBezTo>
                  <a:cubicBezTo>
                    <a:pt x="577" y="326"/>
                    <a:pt x="576" y="325"/>
                    <a:pt x="576" y="325"/>
                  </a:cubicBezTo>
                  <a:cubicBezTo>
                    <a:pt x="576" y="324"/>
                    <a:pt x="577" y="323"/>
                    <a:pt x="577" y="323"/>
                  </a:cubicBezTo>
                  <a:cubicBezTo>
                    <a:pt x="578" y="323"/>
                    <a:pt x="578" y="323"/>
                    <a:pt x="578" y="324"/>
                  </a:cubicBezTo>
                  <a:cubicBezTo>
                    <a:pt x="578" y="324"/>
                    <a:pt x="579" y="323"/>
                    <a:pt x="579" y="323"/>
                  </a:cubicBezTo>
                  <a:cubicBezTo>
                    <a:pt x="580" y="323"/>
                    <a:pt x="581" y="322"/>
                    <a:pt x="581" y="321"/>
                  </a:cubicBezTo>
                  <a:cubicBezTo>
                    <a:pt x="582" y="320"/>
                    <a:pt x="581" y="319"/>
                    <a:pt x="583" y="319"/>
                  </a:cubicBezTo>
                  <a:cubicBezTo>
                    <a:pt x="584" y="319"/>
                    <a:pt x="585" y="320"/>
                    <a:pt x="585" y="321"/>
                  </a:cubicBezTo>
                  <a:cubicBezTo>
                    <a:pt x="585" y="321"/>
                    <a:pt x="585" y="322"/>
                    <a:pt x="585" y="322"/>
                  </a:cubicBezTo>
                  <a:cubicBezTo>
                    <a:pt x="586" y="322"/>
                    <a:pt x="586" y="322"/>
                    <a:pt x="586" y="321"/>
                  </a:cubicBezTo>
                  <a:cubicBezTo>
                    <a:pt x="586" y="321"/>
                    <a:pt x="586" y="321"/>
                    <a:pt x="586" y="321"/>
                  </a:cubicBezTo>
                  <a:cubicBezTo>
                    <a:pt x="586" y="321"/>
                    <a:pt x="586" y="321"/>
                    <a:pt x="586" y="320"/>
                  </a:cubicBezTo>
                  <a:cubicBezTo>
                    <a:pt x="586" y="319"/>
                    <a:pt x="588" y="319"/>
                    <a:pt x="589" y="318"/>
                  </a:cubicBezTo>
                  <a:cubicBezTo>
                    <a:pt x="590" y="318"/>
                    <a:pt x="591" y="316"/>
                    <a:pt x="591" y="316"/>
                  </a:cubicBezTo>
                  <a:cubicBezTo>
                    <a:pt x="592" y="316"/>
                    <a:pt x="592" y="315"/>
                    <a:pt x="592" y="315"/>
                  </a:cubicBezTo>
                  <a:cubicBezTo>
                    <a:pt x="592" y="315"/>
                    <a:pt x="591" y="314"/>
                    <a:pt x="591" y="314"/>
                  </a:cubicBezTo>
                  <a:cubicBezTo>
                    <a:pt x="589" y="314"/>
                    <a:pt x="588" y="315"/>
                    <a:pt x="587" y="316"/>
                  </a:cubicBezTo>
                  <a:cubicBezTo>
                    <a:pt x="587" y="316"/>
                    <a:pt x="586" y="316"/>
                    <a:pt x="586" y="316"/>
                  </a:cubicBezTo>
                  <a:cubicBezTo>
                    <a:pt x="585" y="316"/>
                    <a:pt x="585" y="316"/>
                    <a:pt x="585" y="316"/>
                  </a:cubicBezTo>
                  <a:cubicBezTo>
                    <a:pt x="584" y="315"/>
                    <a:pt x="584" y="314"/>
                    <a:pt x="583" y="314"/>
                  </a:cubicBezTo>
                  <a:cubicBezTo>
                    <a:pt x="583" y="314"/>
                    <a:pt x="582" y="313"/>
                    <a:pt x="583" y="313"/>
                  </a:cubicBezTo>
                  <a:cubicBezTo>
                    <a:pt x="583" y="312"/>
                    <a:pt x="586" y="313"/>
                    <a:pt x="585" y="311"/>
                  </a:cubicBezTo>
                  <a:cubicBezTo>
                    <a:pt x="585" y="310"/>
                    <a:pt x="584" y="310"/>
                    <a:pt x="584" y="310"/>
                  </a:cubicBezTo>
                  <a:cubicBezTo>
                    <a:pt x="584" y="310"/>
                    <a:pt x="584" y="310"/>
                    <a:pt x="583" y="309"/>
                  </a:cubicBezTo>
                  <a:cubicBezTo>
                    <a:pt x="583" y="309"/>
                    <a:pt x="584" y="308"/>
                    <a:pt x="584" y="308"/>
                  </a:cubicBezTo>
                  <a:cubicBezTo>
                    <a:pt x="584" y="307"/>
                    <a:pt x="585" y="307"/>
                    <a:pt x="585" y="306"/>
                  </a:cubicBezTo>
                  <a:cubicBezTo>
                    <a:pt x="585" y="305"/>
                    <a:pt x="585" y="304"/>
                    <a:pt x="585" y="304"/>
                  </a:cubicBezTo>
                  <a:cubicBezTo>
                    <a:pt x="585" y="303"/>
                    <a:pt x="587" y="302"/>
                    <a:pt x="588" y="302"/>
                  </a:cubicBezTo>
                  <a:cubicBezTo>
                    <a:pt x="589" y="301"/>
                    <a:pt x="589" y="302"/>
                    <a:pt x="591" y="303"/>
                  </a:cubicBezTo>
                  <a:cubicBezTo>
                    <a:pt x="592" y="304"/>
                    <a:pt x="592" y="305"/>
                    <a:pt x="593" y="305"/>
                  </a:cubicBezTo>
                  <a:cubicBezTo>
                    <a:pt x="593" y="305"/>
                    <a:pt x="594" y="305"/>
                    <a:pt x="594" y="305"/>
                  </a:cubicBezTo>
                  <a:cubicBezTo>
                    <a:pt x="595" y="306"/>
                    <a:pt x="595" y="306"/>
                    <a:pt x="596" y="307"/>
                  </a:cubicBezTo>
                  <a:cubicBezTo>
                    <a:pt x="596" y="307"/>
                    <a:pt x="597" y="307"/>
                    <a:pt x="597" y="307"/>
                  </a:cubicBezTo>
                  <a:cubicBezTo>
                    <a:pt x="597" y="307"/>
                    <a:pt x="597" y="306"/>
                    <a:pt x="596" y="306"/>
                  </a:cubicBezTo>
                  <a:cubicBezTo>
                    <a:pt x="596" y="305"/>
                    <a:pt x="596" y="305"/>
                    <a:pt x="595" y="304"/>
                  </a:cubicBezTo>
                  <a:cubicBezTo>
                    <a:pt x="595" y="304"/>
                    <a:pt x="594" y="303"/>
                    <a:pt x="593" y="303"/>
                  </a:cubicBezTo>
                  <a:cubicBezTo>
                    <a:pt x="593" y="303"/>
                    <a:pt x="593" y="303"/>
                    <a:pt x="593" y="302"/>
                  </a:cubicBezTo>
                  <a:cubicBezTo>
                    <a:pt x="593" y="302"/>
                    <a:pt x="592" y="301"/>
                    <a:pt x="591" y="301"/>
                  </a:cubicBezTo>
                  <a:cubicBezTo>
                    <a:pt x="590" y="300"/>
                    <a:pt x="589" y="299"/>
                    <a:pt x="588" y="299"/>
                  </a:cubicBezTo>
                  <a:cubicBezTo>
                    <a:pt x="588" y="299"/>
                    <a:pt x="588" y="298"/>
                    <a:pt x="588" y="298"/>
                  </a:cubicBezTo>
                  <a:cubicBezTo>
                    <a:pt x="589" y="298"/>
                    <a:pt x="589" y="298"/>
                    <a:pt x="589" y="298"/>
                  </a:cubicBezTo>
                  <a:cubicBezTo>
                    <a:pt x="590" y="298"/>
                    <a:pt x="590" y="298"/>
                    <a:pt x="591" y="298"/>
                  </a:cubicBezTo>
                  <a:cubicBezTo>
                    <a:pt x="591" y="298"/>
                    <a:pt x="592" y="298"/>
                    <a:pt x="593" y="297"/>
                  </a:cubicBezTo>
                  <a:cubicBezTo>
                    <a:pt x="593" y="297"/>
                    <a:pt x="593" y="297"/>
                    <a:pt x="593" y="298"/>
                  </a:cubicBezTo>
                  <a:cubicBezTo>
                    <a:pt x="594" y="298"/>
                    <a:pt x="594" y="299"/>
                    <a:pt x="595" y="299"/>
                  </a:cubicBezTo>
                  <a:cubicBezTo>
                    <a:pt x="595" y="300"/>
                    <a:pt x="596" y="300"/>
                    <a:pt x="597" y="301"/>
                  </a:cubicBezTo>
                  <a:cubicBezTo>
                    <a:pt x="598" y="301"/>
                    <a:pt x="599" y="302"/>
                    <a:pt x="600" y="302"/>
                  </a:cubicBezTo>
                  <a:cubicBezTo>
                    <a:pt x="601" y="302"/>
                    <a:pt x="600" y="302"/>
                    <a:pt x="600" y="302"/>
                  </a:cubicBezTo>
                  <a:cubicBezTo>
                    <a:pt x="599" y="301"/>
                    <a:pt x="598" y="300"/>
                    <a:pt x="597" y="299"/>
                  </a:cubicBezTo>
                  <a:cubicBezTo>
                    <a:pt x="597" y="299"/>
                    <a:pt x="597" y="298"/>
                    <a:pt x="596" y="297"/>
                  </a:cubicBezTo>
                  <a:cubicBezTo>
                    <a:pt x="596" y="297"/>
                    <a:pt x="594" y="297"/>
                    <a:pt x="594" y="296"/>
                  </a:cubicBezTo>
                  <a:cubicBezTo>
                    <a:pt x="594" y="294"/>
                    <a:pt x="594" y="294"/>
                    <a:pt x="595" y="293"/>
                  </a:cubicBezTo>
                  <a:cubicBezTo>
                    <a:pt x="595" y="293"/>
                    <a:pt x="597" y="293"/>
                    <a:pt x="597" y="293"/>
                  </a:cubicBezTo>
                  <a:cubicBezTo>
                    <a:pt x="597" y="294"/>
                    <a:pt x="597" y="294"/>
                    <a:pt x="597" y="294"/>
                  </a:cubicBezTo>
                  <a:cubicBezTo>
                    <a:pt x="597" y="295"/>
                    <a:pt x="599" y="297"/>
                    <a:pt x="599" y="294"/>
                  </a:cubicBezTo>
                  <a:cubicBezTo>
                    <a:pt x="599" y="294"/>
                    <a:pt x="599" y="293"/>
                    <a:pt x="599" y="293"/>
                  </a:cubicBezTo>
                  <a:cubicBezTo>
                    <a:pt x="599" y="292"/>
                    <a:pt x="601" y="292"/>
                    <a:pt x="602" y="292"/>
                  </a:cubicBezTo>
                  <a:cubicBezTo>
                    <a:pt x="602" y="292"/>
                    <a:pt x="602" y="293"/>
                    <a:pt x="603" y="293"/>
                  </a:cubicBezTo>
                  <a:cubicBezTo>
                    <a:pt x="603" y="294"/>
                    <a:pt x="604" y="294"/>
                    <a:pt x="604" y="295"/>
                  </a:cubicBezTo>
                  <a:cubicBezTo>
                    <a:pt x="605" y="296"/>
                    <a:pt x="605" y="297"/>
                    <a:pt x="605" y="298"/>
                  </a:cubicBezTo>
                  <a:cubicBezTo>
                    <a:pt x="605" y="298"/>
                    <a:pt x="605" y="298"/>
                    <a:pt x="606" y="297"/>
                  </a:cubicBezTo>
                  <a:cubicBezTo>
                    <a:pt x="606" y="297"/>
                    <a:pt x="606" y="297"/>
                    <a:pt x="606" y="296"/>
                  </a:cubicBezTo>
                  <a:cubicBezTo>
                    <a:pt x="606" y="296"/>
                    <a:pt x="606" y="295"/>
                    <a:pt x="606" y="294"/>
                  </a:cubicBezTo>
                  <a:cubicBezTo>
                    <a:pt x="605" y="294"/>
                    <a:pt x="605" y="293"/>
                    <a:pt x="604" y="293"/>
                  </a:cubicBezTo>
                  <a:cubicBezTo>
                    <a:pt x="604" y="293"/>
                    <a:pt x="604" y="293"/>
                    <a:pt x="604" y="293"/>
                  </a:cubicBezTo>
                  <a:cubicBezTo>
                    <a:pt x="604" y="292"/>
                    <a:pt x="605" y="291"/>
                    <a:pt x="605" y="291"/>
                  </a:cubicBezTo>
                  <a:cubicBezTo>
                    <a:pt x="606" y="291"/>
                    <a:pt x="607" y="291"/>
                    <a:pt x="608" y="291"/>
                  </a:cubicBezTo>
                  <a:cubicBezTo>
                    <a:pt x="609" y="291"/>
                    <a:pt x="610" y="290"/>
                    <a:pt x="611" y="290"/>
                  </a:cubicBezTo>
                  <a:cubicBezTo>
                    <a:pt x="612" y="289"/>
                    <a:pt x="615" y="289"/>
                    <a:pt x="616" y="288"/>
                  </a:cubicBezTo>
                  <a:cubicBezTo>
                    <a:pt x="616" y="287"/>
                    <a:pt x="616" y="287"/>
                    <a:pt x="617" y="287"/>
                  </a:cubicBezTo>
                  <a:cubicBezTo>
                    <a:pt x="618" y="287"/>
                    <a:pt x="619" y="287"/>
                    <a:pt x="620" y="287"/>
                  </a:cubicBezTo>
                  <a:cubicBezTo>
                    <a:pt x="621" y="287"/>
                    <a:pt x="622" y="287"/>
                    <a:pt x="623" y="287"/>
                  </a:cubicBezTo>
                  <a:cubicBezTo>
                    <a:pt x="624" y="287"/>
                    <a:pt x="625" y="287"/>
                    <a:pt x="626" y="287"/>
                  </a:cubicBezTo>
                  <a:cubicBezTo>
                    <a:pt x="626" y="287"/>
                    <a:pt x="626" y="287"/>
                    <a:pt x="626" y="288"/>
                  </a:cubicBezTo>
                  <a:cubicBezTo>
                    <a:pt x="626" y="288"/>
                    <a:pt x="626" y="288"/>
                    <a:pt x="626" y="288"/>
                  </a:cubicBezTo>
                  <a:cubicBezTo>
                    <a:pt x="626" y="288"/>
                    <a:pt x="626" y="288"/>
                    <a:pt x="627" y="289"/>
                  </a:cubicBezTo>
                  <a:cubicBezTo>
                    <a:pt x="627" y="289"/>
                    <a:pt x="626" y="290"/>
                    <a:pt x="626" y="290"/>
                  </a:cubicBezTo>
                  <a:cubicBezTo>
                    <a:pt x="627" y="291"/>
                    <a:pt x="627" y="291"/>
                    <a:pt x="627" y="292"/>
                  </a:cubicBezTo>
                  <a:cubicBezTo>
                    <a:pt x="627" y="293"/>
                    <a:pt x="626" y="294"/>
                    <a:pt x="626" y="295"/>
                  </a:cubicBezTo>
                  <a:cubicBezTo>
                    <a:pt x="625" y="296"/>
                    <a:pt x="625" y="298"/>
                    <a:pt x="625" y="299"/>
                  </a:cubicBezTo>
                  <a:cubicBezTo>
                    <a:pt x="625" y="300"/>
                    <a:pt x="624" y="300"/>
                    <a:pt x="625" y="301"/>
                  </a:cubicBezTo>
                  <a:cubicBezTo>
                    <a:pt x="625" y="301"/>
                    <a:pt x="626" y="302"/>
                    <a:pt x="627" y="302"/>
                  </a:cubicBezTo>
                  <a:cubicBezTo>
                    <a:pt x="627" y="302"/>
                    <a:pt x="627" y="303"/>
                    <a:pt x="627" y="303"/>
                  </a:cubicBezTo>
                  <a:cubicBezTo>
                    <a:pt x="627" y="304"/>
                    <a:pt x="626" y="305"/>
                    <a:pt x="626" y="306"/>
                  </a:cubicBezTo>
                  <a:cubicBezTo>
                    <a:pt x="625" y="306"/>
                    <a:pt x="624" y="306"/>
                    <a:pt x="624" y="307"/>
                  </a:cubicBezTo>
                  <a:cubicBezTo>
                    <a:pt x="624" y="307"/>
                    <a:pt x="624" y="308"/>
                    <a:pt x="624" y="308"/>
                  </a:cubicBezTo>
                  <a:cubicBezTo>
                    <a:pt x="624" y="309"/>
                    <a:pt x="623" y="310"/>
                    <a:pt x="624" y="311"/>
                  </a:cubicBezTo>
                  <a:cubicBezTo>
                    <a:pt x="624" y="311"/>
                    <a:pt x="625" y="311"/>
                    <a:pt x="625" y="312"/>
                  </a:cubicBezTo>
                  <a:cubicBezTo>
                    <a:pt x="625" y="313"/>
                    <a:pt x="625" y="314"/>
                    <a:pt x="625" y="314"/>
                  </a:cubicBezTo>
                  <a:cubicBezTo>
                    <a:pt x="625" y="315"/>
                    <a:pt x="624" y="315"/>
                    <a:pt x="623" y="315"/>
                  </a:cubicBezTo>
                  <a:cubicBezTo>
                    <a:pt x="622" y="315"/>
                    <a:pt x="621" y="317"/>
                    <a:pt x="620" y="318"/>
                  </a:cubicBezTo>
                  <a:cubicBezTo>
                    <a:pt x="619" y="319"/>
                    <a:pt x="618" y="319"/>
                    <a:pt x="617" y="321"/>
                  </a:cubicBezTo>
                  <a:cubicBezTo>
                    <a:pt x="617" y="321"/>
                    <a:pt x="616" y="322"/>
                    <a:pt x="616" y="323"/>
                  </a:cubicBezTo>
                  <a:cubicBezTo>
                    <a:pt x="616" y="324"/>
                    <a:pt x="617" y="324"/>
                    <a:pt x="617" y="323"/>
                  </a:cubicBezTo>
                  <a:cubicBezTo>
                    <a:pt x="619" y="323"/>
                    <a:pt x="620" y="322"/>
                    <a:pt x="621" y="321"/>
                  </a:cubicBezTo>
                  <a:cubicBezTo>
                    <a:pt x="621" y="320"/>
                    <a:pt x="622" y="319"/>
                    <a:pt x="623" y="319"/>
                  </a:cubicBezTo>
                  <a:cubicBezTo>
                    <a:pt x="624" y="319"/>
                    <a:pt x="624" y="319"/>
                    <a:pt x="624" y="319"/>
                  </a:cubicBezTo>
                  <a:cubicBezTo>
                    <a:pt x="624" y="320"/>
                    <a:pt x="623" y="320"/>
                    <a:pt x="622" y="321"/>
                  </a:cubicBezTo>
                  <a:cubicBezTo>
                    <a:pt x="622" y="322"/>
                    <a:pt x="621" y="323"/>
                    <a:pt x="620" y="323"/>
                  </a:cubicBezTo>
                  <a:cubicBezTo>
                    <a:pt x="619" y="324"/>
                    <a:pt x="618" y="324"/>
                    <a:pt x="618" y="325"/>
                  </a:cubicBezTo>
                  <a:cubicBezTo>
                    <a:pt x="618" y="325"/>
                    <a:pt x="617" y="325"/>
                    <a:pt x="618" y="325"/>
                  </a:cubicBezTo>
                  <a:cubicBezTo>
                    <a:pt x="619" y="326"/>
                    <a:pt x="619" y="326"/>
                    <a:pt x="619" y="326"/>
                  </a:cubicBezTo>
                  <a:cubicBezTo>
                    <a:pt x="618" y="327"/>
                    <a:pt x="617" y="327"/>
                    <a:pt x="617" y="327"/>
                  </a:cubicBezTo>
                  <a:cubicBezTo>
                    <a:pt x="616" y="327"/>
                    <a:pt x="616" y="327"/>
                    <a:pt x="616" y="327"/>
                  </a:cubicBezTo>
                  <a:cubicBezTo>
                    <a:pt x="615" y="327"/>
                    <a:pt x="615" y="327"/>
                    <a:pt x="615" y="327"/>
                  </a:cubicBezTo>
                  <a:cubicBezTo>
                    <a:pt x="616" y="327"/>
                    <a:pt x="616" y="327"/>
                    <a:pt x="616" y="328"/>
                  </a:cubicBezTo>
                  <a:cubicBezTo>
                    <a:pt x="617" y="328"/>
                    <a:pt x="617" y="329"/>
                    <a:pt x="617" y="330"/>
                  </a:cubicBezTo>
                  <a:cubicBezTo>
                    <a:pt x="617" y="330"/>
                    <a:pt x="615" y="332"/>
                    <a:pt x="616" y="332"/>
                  </a:cubicBezTo>
                  <a:cubicBezTo>
                    <a:pt x="617" y="332"/>
                    <a:pt x="618" y="331"/>
                    <a:pt x="619" y="331"/>
                  </a:cubicBezTo>
                  <a:cubicBezTo>
                    <a:pt x="619" y="330"/>
                    <a:pt x="620" y="330"/>
                    <a:pt x="621" y="330"/>
                  </a:cubicBezTo>
                  <a:cubicBezTo>
                    <a:pt x="621" y="329"/>
                    <a:pt x="622" y="329"/>
                    <a:pt x="622" y="328"/>
                  </a:cubicBezTo>
                  <a:cubicBezTo>
                    <a:pt x="622" y="328"/>
                    <a:pt x="622" y="327"/>
                    <a:pt x="623" y="327"/>
                  </a:cubicBezTo>
                  <a:cubicBezTo>
                    <a:pt x="623" y="326"/>
                    <a:pt x="623" y="326"/>
                    <a:pt x="624" y="326"/>
                  </a:cubicBezTo>
                  <a:cubicBezTo>
                    <a:pt x="624" y="326"/>
                    <a:pt x="626" y="328"/>
                    <a:pt x="626" y="327"/>
                  </a:cubicBezTo>
                  <a:cubicBezTo>
                    <a:pt x="626" y="326"/>
                    <a:pt x="626" y="325"/>
                    <a:pt x="625" y="325"/>
                  </a:cubicBezTo>
                  <a:cubicBezTo>
                    <a:pt x="625" y="323"/>
                    <a:pt x="625" y="322"/>
                    <a:pt x="627" y="322"/>
                  </a:cubicBezTo>
                  <a:cubicBezTo>
                    <a:pt x="628" y="322"/>
                    <a:pt x="628" y="324"/>
                    <a:pt x="628" y="325"/>
                  </a:cubicBezTo>
                  <a:cubicBezTo>
                    <a:pt x="628" y="325"/>
                    <a:pt x="629" y="324"/>
                    <a:pt x="630" y="324"/>
                  </a:cubicBezTo>
                  <a:cubicBezTo>
                    <a:pt x="630" y="324"/>
                    <a:pt x="630" y="324"/>
                    <a:pt x="631" y="323"/>
                  </a:cubicBezTo>
                  <a:cubicBezTo>
                    <a:pt x="631" y="323"/>
                    <a:pt x="631" y="323"/>
                    <a:pt x="632" y="323"/>
                  </a:cubicBezTo>
                  <a:cubicBezTo>
                    <a:pt x="632" y="324"/>
                    <a:pt x="632" y="325"/>
                    <a:pt x="633" y="325"/>
                  </a:cubicBezTo>
                  <a:cubicBezTo>
                    <a:pt x="633" y="326"/>
                    <a:pt x="633" y="326"/>
                    <a:pt x="633" y="327"/>
                  </a:cubicBezTo>
                  <a:cubicBezTo>
                    <a:pt x="633" y="328"/>
                    <a:pt x="633" y="328"/>
                    <a:pt x="632" y="329"/>
                  </a:cubicBezTo>
                  <a:cubicBezTo>
                    <a:pt x="631" y="330"/>
                    <a:pt x="630" y="331"/>
                    <a:pt x="629" y="332"/>
                  </a:cubicBezTo>
                  <a:cubicBezTo>
                    <a:pt x="629" y="333"/>
                    <a:pt x="628" y="334"/>
                    <a:pt x="627" y="335"/>
                  </a:cubicBezTo>
                  <a:cubicBezTo>
                    <a:pt x="627" y="335"/>
                    <a:pt x="627" y="335"/>
                    <a:pt x="627" y="335"/>
                  </a:cubicBezTo>
                  <a:cubicBezTo>
                    <a:pt x="627" y="335"/>
                    <a:pt x="628" y="335"/>
                    <a:pt x="628" y="335"/>
                  </a:cubicBezTo>
                  <a:cubicBezTo>
                    <a:pt x="629" y="335"/>
                    <a:pt x="630" y="335"/>
                    <a:pt x="631" y="335"/>
                  </a:cubicBezTo>
                  <a:cubicBezTo>
                    <a:pt x="634" y="336"/>
                    <a:pt x="632" y="333"/>
                    <a:pt x="633" y="332"/>
                  </a:cubicBezTo>
                  <a:cubicBezTo>
                    <a:pt x="633" y="331"/>
                    <a:pt x="633" y="331"/>
                    <a:pt x="634" y="330"/>
                  </a:cubicBezTo>
                  <a:cubicBezTo>
                    <a:pt x="634" y="330"/>
                    <a:pt x="634" y="330"/>
                    <a:pt x="635" y="330"/>
                  </a:cubicBezTo>
                  <a:cubicBezTo>
                    <a:pt x="635" y="331"/>
                    <a:pt x="636" y="331"/>
                    <a:pt x="636" y="332"/>
                  </a:cubicBezTo>
                  <a:cubicBezTo>
                    <a:pt x="636" y="332"/>
                    <a:pt x="636" y="333"/>
                    <a:pt x="637" y="333"/>
                  </a:cubicBezTo>
                  <a:cubicBezTo>
                    <a:pt x="637" y="332"/>
                    <a:pt x="637" y="332"/>
                    <a:pt x="637" y="331"/>
                  </a:cubicBezTo>
                  <a:cubicBezTo>
                    <a:pt x="637" y="331"/>
                    <a:pt x="636" y="330"/>
                    <a:pt x="636" y="330"/>
                  </a:cubicBezTo>
                  <a:cubicBezTo>
                    <a:pt x="636" y="328"/>
                    <a:pt x="634" y="326"/>
                    <a:pt x="635" y="324"/>
                  </a:cubicBezTo>
                  <a:cubicBezTo>
                    <a:pt x="635" y="324"/>
                    <a:pt x="637" y="323"/>
                    <a:pt x="637" y="325"/>
                  </a:cubicBezTo>
                  <a:cubicBezTo>
                    <a:pt x="637" y="325"/>
                    <a:pt x="637" y="326"/>
                    <a:pt x="637" y="326"/>
                  </a:cubicBezTo>
                  <a:cubicBezTo>
                    <a:pt x="637" y="328"/>
                    <a:pt x="639" y="327"/>
                    <a:pt x="640" y="327"/>
                  </a:cubicBezTo>
                  <a:cubicBezTo>
                    <a:pt x="640" y="327"/>
                    <a:pt x="641" y="327"/>
                    <a:pt x="641" y="327"/>
                  </a:cubicBezTo>
                  <a:cubicBezTo>
                    <a:pt x="642" y="328"/>
                    <a:pt x="642" y="329"/>
                    <a:pt x="643" y="330"/>
                  </a:cubicBezTo>
                  <a:cubicBezTo>
                    <a:pt x="643" y="331"/>
                    <a:pt x="643" y="331"/>
                    <a:pt x="643" y="332"/>
                  </a:cubicBezTo>
                  <a:cubicBezTo>
                    <a:pt x="644" y="332"/>
                    <a:pt x="644" y="332"/>
                    <a:pt x="645" y="332"/>
                  </a:cubicBezTo>
                  <a:cubicBezTo>
                    <a:pt x="645" y="332"/>
                    <a:pt x="648" y="332"/>
                    <a:pt x="647" y="331"/>
                  </a:cubicBezTo>
                  <a:cubicBezTo>
                    <a:pt x="647" y="330"/>
                    <a:pt x="647" y="329"/>
                    <a:pt x="646" y="329"/>
                  </a:cubicBezTo>
                  <a:cubicBezTo>
                    <a:pt x="646" y="328"/>
                    <a:pt x="646" y="328"/>
                    <a:pt x="645" y="328"/>
                  </a:cubicBezTo>
                  <a:cubicBezTo>
                    <a:pt x="645" y="328"/>
                    <a:pt x="644" y="327"/>
                    <a:pt x="644" y="327"/>
                  </a:cubicBezTo>
                  <a:cubicBezTo>
                    <a:pt x="643" y="327"/>
                    <a:pt x="642" y="326"/>
                    <a:pt x="642" y="326"/>
                  </a:cubicBezTo>
                  <a:cubicBezTo>
                    <a:pt x="641" y="325"/>
                    <a:pt x="640" y="325"/>
                    <a:pt x="639" y="324"/>
                  </a:cubicBezTo>
                  <a:cubicBezTo>
                    <a:pt x="639" y="324"/>
                    <a:pt x="639" y="324"/>
                    <a:pt x="638" y="324"/>
                  </a:cubicBezTo>
                  <a:cubicBezTo>
                    <a:pt x="638" y="323"/>
                    <a:pt x="638" y="323"/>
                    <a:pt x="639" y="322"/>
                  </a:cubicBezTo>
                  <a:cubicBezTo>
                    <a:pt x="639" y="322"/>
                    <a:pt x="639" y="322"/>
                    <a:pt x="639" y="322"/>
                  </a:cubicBezTo>
                  <a:cubicBezTo>
                    <a:pt x="640" y="322"/>
                    <a:pt x="640" y="321"/>
                    <a:pt x="640" y="321"/>
                  </a:cubicBezTo>
                  <a:cubicBezTo>
                    <a:pt x="640" y="321"/>
                    <a:pt x="641" y="321"/>
                    <a:pt x="641" y="321"/>
                  </a:cubicBezTo>
                  <a:cubicBezTo>
                    <a:pt x="642" y="321"/>
                    <a:pt x="644" y="321"/>
                    <a:pt x="644" y="320"/>
                  </a:cubicBezTo>
                  <a:cubicBezTo>
                    <a:pt x="645" y="320"/>
                    <a:pt x="645" y="319"/>
                    <a:pt x="646" y="319"/>
                  </a:cubicBezTo>
                  <a:cubicBezTo>
                    <a:pt x="646" y="319"/>
                    <a:pt x="647" y="319"/>
                    <a:pt x="647" y="319"/>
                  </a:cubicBezTo>
                  <a:cubicBezTo>
                    <a:pt x="647" y="319"/>
                    <a:pt x="648" y="319"/>
                    <a:pt x="648" y="319"/>
                  </a:cubicBezTo>
                  <a:cubicBezTo>
                    <a:pt x="649" y="318"/>
                    <a:pt x="650" y="318"/>
                    <a:pt x="651" y="318"/>
                  </a:cubicBezTo>
                  <a:cubicBezTo>
                    <a:pt x="652" y="319"/>
                    <a:pt x="653" y="319"/>
                    <a:pt x="654" y="320"/>
                  </a:cubicBezTo>
                  <a:cubicBezTo>
                    <a:pt x="654" y="321"/>
                    <a:pt x="655" y="322"/>
                    <a:pt x="656" y="323"/>
                  </a:cubicBezTo>
                  <a:cubicBezTo>
                    <a:pt x="657" y="323"/>
                    <a:pt x="657" y="323"/>
                    <a:pt x="658" y="324"/>
                  </a:cubicBezTo>
                  <a:cubicBezTo>
                    <a:pt x="658" y="325"/>
                    <a:pt x="659" y="325"/>
                    <a:pt x="660" y="324"/>
                  </a:cubicBezTo>
                  <a:cubicBezTo>
                    <a:pt x="660" y="324"/>
                    <a:pt x="661" y="324"/>
                    <a:pt x="661" y="325"/>
                  </a:cubicBezTo>
                  <a:cubicBezTo>
                    <a:pt x="661" y="325"/>
                    <a:pt x="662" y="325"/>
                    <a:pt x="662" y="325"/>
                  </a:cubicBezTo>
                  <a:cubicBezTo>
                    <a:pt x="662" y="327"/>
                    <a:pt x="662" y="326"/>
                    <a:pt x="663" y="326"/>
                  </a:cubicBezTo>
                  <a:cubicBezTo>
                    <a:pt x="664" y="326"/>
                    <a:pt x="664" y="327"/>
                    <a:pt x="665" y="328"/>
                  </a:cubicBezTo>
                  <a:cubicBezTo>
                    <a:pt x="665" y="329"/>
                    <a:pt x="665" y="330"/>
                    <a:pt x="665" y="331"/>
                  </a:cubicBezTo>
                  <a:cubicBezTo>
                    <a:pt x="665" y="331"/>
                    <a:pt x="665" y="332"/>
                    <a:pt x="665" y="332"/>
                  </a:cubicBezTo>
                  <a:cubicBezTo>
                    <a:pt x="665" y="333"/>
                    <a:pt x="663" y="334"/>
                    <a:pt x="662" y="334"/>
                  </a:cubicBezTo>
                  <a:cubicBezTo>
                    <a:pt x="661" y="333"/>
                    <a:pt x="660" y="333"/>
                    <a:pt x="659" y="333"/>
                  </a:cubicBezTo>
                  <a:cubicBezTo>
                    <a:pt x="658" y="333"/>
                    <a:pt x="657" y="334"/>
                    <a:pt x="656" y="335"/>
                  </a:cubicBezTo>
                  <a:cubicBezTo>
                    <a:pt x="655" y="336"/>
                    <a:pt x="654" y="337"/>
                    <a:pt x="653" y="338"/>
                  </a:cubicBezTo>
                  <a:cubicBezTo>
                    <a:pt x="653" y="338"/>
                    <a:pt x="653" y="338"/>
                    <a:pt x="654" y="338"/>
                  </a:cubicBezTo>
                  <a:cubicBezTo>
                    <a:pt x="654" y="338"/>
                    <a:pt x="655" y="338"/>
                    <a:pt x="655" y="337"/>
                  </a:cubicBezTo>
                  <a:cubicBezTo>
                    <a:pt x="656" y="337"/>
                    <a:pt x="657" y="337"/>
                    <a:pt x="657" y="336"/>
                  </a:cubicBezTo>
                  <a:cubicBezTo>
                    <a:pt x="658" y="336"/>
                    <a:pt x="659" y="336"/>
                    <a:pt x="660" y="335"/>
                  </a:cubicBezTo>
                  <a:cubicBezTo>
                    <a:pt x="660" y="335"/>
                    <a:pt x="661" y="335"/>
                    <a:pt x="661" y="335"/>
                  </a:cubicBezTo>
                  <a:cubicBezTo>
                    <a:pt x="661" y="335"/>
                    <a:pt x="661" y="335"/>
                    <a:pt x="661" y="335"/>
                  </a:cubicBezTo>
                  <a:cubicBezTo>
                    <a:pt x="662" y="336"/>
                    <a:pt x="661" y="336"/>
                    <a:pt x="661" y="337"/>
                  </a:cubicBezTo>
                  <a:cubicBezTo>
                    <a:pt x="660" y="337"/>
                    <a:pt x="659" y="338"/>
                    <a:pt x="659" y="338"/>
                  </a:cubicBezTo>
                  <a:cubicBezTo>
                    <a:pt x="658" y="339"/>
                    <a:pt x="658" y="340"/>
                    <a:pt x="658" y="341"/>
                  </a:cubicBezTo>
                  <a:cubicBezTo>
                    <a:pt x="657" y="342"/>
                    <a:pt x="657" y="342"/>
                    <a:pt x="655" y="343"/>
                  </a:cubicBezTo>
                  <a:cubicBezTo>
                    <a:pt x="654" y="343"/>
                    <a:pt x="654" y="344"/>
                    <a:pt x="653" y="344"/>
                  </a:cubicBezTo>
                  <a:cubicBezTo>
                    <a:pt x="653" y="345"/>
                    <a:pt x="655" y="345"/>
                    <a:pt x="655" y="345"/>
                  </a:cubicBezTo>
                  <a:cubicBezTo>
                    <a:pt x="656" y="345"/>
                    <a:pt x="656" y="344"/>
                    <a:pt x="656" y="344"/>
                  </a:cubicBezTo>
                  <a:cubicBezTo>
                    <a:pt x="657" y="343"/>
                    <a:pt x="657" y="343"/>
                    <a:pt x="658" y="342"/>
                  </a:cubicBezTo>
                  <a:cubicBezTo>
                    <a:pt x="658" y="341"/>
                    <a:pt x="659" y="341"/>
                    <a:pt x="659" y="340"/>
                  </a:cubicBezTo>
                  <a:cubicBezTo>
                    <a:pt x="659" y="340"/>
                    <a:pt x="660" y="339"/>
                    <a:pt x="660" y="339"/>
                  </a:cubicBezTo>
                  <a:cubicBezTo>
                    <a:pt x="661" y="339"/>
                    <a:pt x="662" y="338"/>
                    <a:pt x="662" y="337"/>
                  </a:cubicBezTo>
                  <a:cubicBezTo>
                    <a:pt x="663" y="337"/>
                    <a:pt x="663" y="337"/>
                    <a:pt x="664" y="336"/>
                  </a:cubicBezTo>
                  <a:cubicBezTo>
                    <a:pt x="664" y="336"/>
                    <a:pt x="665" y="336"/>
                    <a:pt x="665" y="336"/>
                  </a:cubicBezTo>
                  <a:cubicBezTo>
                    <a:pt x="666" y="336"/>
                    <a:pt x="666" y="336"/>
                    <a:pt x="667" y="336"/>
                  </a:cubicBezTo>
                  <a:cubicBezTo>
                    <a:pt x="668" y="336"/>
                    <a:pt x="668" y="337"/>
                    <a:pt x="669" y="337"/>
                  </a:cubicBezTo>
                  <a:cubicBezTo>
                    <a:pt x="670" y="337"/>
                    <a:pt x="670" y="338"/>
                    <a:pt x="669" y="338"/>
                  </a:cubicBezTo>
                  <a:cubicBezTo>
                    <a:pt x="669" y="339"/>
                    <a:pt x="669" y="339"/>
                    <a:pt x="668" y="340"/>
                  </a:cubicBezTo>
                  <a:cubicBezTo>
                    <a:pt x="668" y="341"/>
                    <a:pt x="668" y="341"/>
                    <a:pt x="668" y="342"/>
                  </a:cubicBezTo>
                  <a:cubicBezTo>
                    <a:pt x="668" y="342"/>
                    <a:pt x="667" y="342"/>
                    <a:pt x="667" y="343"/>
                  </a:cubicBezTo>
                  <a:cubicBezTo>
                    <a:pt x="666" y="343"/>
                    <a:pt x="666" y="344"/>
                    <a:pt x="666" y="344"/>
                  </a:cubicBezTo>
                  <a:cubicBezTo>
                    <a:pt x="664" y="345"/>
                    <a:pt x="663" y="344"/>
                    <a:pt x="662" y="344"/>
                  </a:cubicBezTo>
                  <a:cubicBezTo>
                    <a:pt x="661" y="344"/>
                    <a:pt x="661" y="344"/>
                    <a:pt x="661" y="344"/>
                  </a:cubicBezTo>
                  <a:cubicBezTo>
                    <a:pt x="661" y="344"/>
                    <a:pt x="658" y="345"/>
                    <a:pt x="660" y="345"/>
                  </a:cubicBezTo>
                  <a:close/>
                  <a:moveTo>
                    <a:pt x="619" y="323"/>
                  </a:moveTo>
                  <a:cubicBezTo>
                    <a:pt x="620" y="323"/>
                    <a:pt x="620" y="322"/>
                    <a:pt x="621" y="322"/>
                  </a:cubicBezTo>
                  <a:cubicBezTo>
                    <a:pt x="621" y="321"/>
                    <a:pt x="622" y="321"/>
                    <a:pt x="622" y="320"/>
                  </a:cubicBezTo>
                  <a:cubicBezTo>
                    <a:pt x="622" y="320"/>
                    <a:pt x="623" y="320"/>
                    <a:pt x="623" y="320"/>
                  </a:cubicBezTo>
                  <a:cubicBezTo>
                    <a:pt x="622" y="320"/>
                    <a:pt x="621" y="322"/>
                    <a:pt x="620" y="323"/>
                  </a:cubicBezTo>
                  <a:cubicBezTo>
                    <a:pt x="619" y="323"/>
                    <a:pt x="619" y="323"/>
                    <a:pt x="619" y="323"/>
                  </a:cubicBezTo>
                  <a:close/>
                  <a:moveTo>
                    <a:pt x="641" y="400"/>
                  </a:moveTo>
                  <a:cubicBezTo>
                    <a:pt x="641" y="400"/>
                    <a:pt x="641" y="400"/>
                    <a:pt x="641" y="400"/>
                  </a:cubicBezTo>
                  <a:cubicBezTo>
                    <a:pt x="641" y="400"/>
                    <a:pt x="641" y="400"/>
                    <a:pt x="641" y="400"/>
                  </a:cubicBezTo>
                  <a:cubicBezTo>
                    <a:pt x="641" y="400"/>
                    <a:pt x="641" y="400"/>
                    <a:pt x="641" y="400"/>
                  </a:cubicBezTo>
                  <a:cubicBezTo>
                    <a:pt x="641" y="400"/>
                    <a:pt x="641" y="400"/>
                    <a:pt x="641" y="400"/>
                  </a:cubicBezTo>
                  <a:close/>
                  <a:moveTo>
                    <a:pt x="703" y="494"/>
                  </a:moveTo>
                  <a:cubicBezTo>
                    <a:pt x="703" y="494"/>
                    <a:pt x="703" y="494"/>
                    <a:pt x="703" y="494"/>
                  </a:cubicBezTo>
                  <a:cubicBezTo>
                    <a:pt x="703" y="494"/>
                    <a:pt x="703" y="494"/>
                    <a:pt x="703" y="494"/>
                  </a:cubicBezTo>
                  <a:cubicBezTo>
                    <a:pt x="703" y="494"/>
                    <a:pt x="703" y="494"/>
                    <a:pt x="703" y="494"/>
                  </a:cubicBezTo>
                  <a:close/>
                  <a:moveTo>
                    <a:pt x="662" y="484"/>
                  </a:moveTo>
                  <a:cubicBezTo>
                    <a:pt x="661" y="484"/>
                    <a:pt x="660" y="483"/>
                    <a:pt x="660" y="483"/>
                  </a:cubicBezTo>
                  <a:cubicBezTo>
                    <a:pt x="659" y="482"/>
                    <a:pt x="660" y="481"/>
                    <a:pt x="660" y="481"/>
                  </a:cubicBezTo>
                  <a:cubicBezTo>
                    <a:pt x="660" y="481"/>
                    <a:pt x="659" y="480"/>
                    <a:pt x="659" y="480"/>
                  </a:cubicBezTo>
                  <a:cubicBezTo>
                    <a:pt x="659" y="480"/>
                    <a:pt x="659" y="480"/>
                    <a:pt x="658" y="480"/>
                  </a:cubicBezTo>
                  <a:cubicBezTo>
                    <a:pt x="658" y="479"/>
                    <a:pt x="657" y="479"/>
                    <a:pt x="657" y="479"/>
                  </a:cubicBezTo>
                  <a:cubicBezTo>
                    <a:pt x="656" y="479"/>
                    <a:pt x="656" y="478"/>
                    <a:pt x="656" y="478"/>
                  </a:cubicBezTo>
                  <a:cubicBezTo>
                    <a:pt x="656" y="477"/>
                    <a:pt x="655" y="477"/>
                    <a:pt x="655" y="478"/>
                  </a:cubicBezTo>
                  <a:cubicBezTo>
                    <a:pt x="655" y="478"/>
                    <a:pt x="655" y="479"/>
                    <a:pt x="655" y="480"/>
                  </a:cubicBezTo>
                  <a:cubicBezTo>
                    <a:pt x="655" y="481"/>
                    <a:pt x="656" y="482"/>
                    <a:pt x="656" y="483"/>
                  </a:cubicBezTo>
                  <a:cubicBezTo>
                    <a:pt x="656" y="484"/>
                    <a:pt x="654" y="484"/>
                    <a:pt x="654" y="485"/>
                  </a:cubicBezTo>
                  <a:cubicBezTo>
                    <a:pt x="655" y="486"/>
                    <a:pt x="655" y="486"/>
                    <a:pt x="655" y="486"/>
                  </a:cubicBezTo>
                  <a:cubicBezTo>
                    <a:pt x="654" y="486"/>
                    <a:pt x="654" y="486"/>
                    <a:pt x="654" y="487"/>
                  </a:cubicBezTo>
                  <a:cubicBezTo>
                    <a:pt x="654" y="487"/>
                    <a:pt x="653" y="488"/>
                    <a:pt x="653" y="488"/>
                  </a:cubicBezTo>
                  <a:cubicBezTo>
                    <a:pt x="652" y="488"/>
                    <a:pt x="651" y="487"/>
                    <a:pt x="650" y="488"/>
                  </a:cubicBezTo>
                  <a:cubicBezTo>
                    <a:pt x="650" y="488"/>
                    <a:pt x="650" y="489"/>
                    <a:pt x="649" y="489"/>
                  </a:cubicBezTo>
                  <a:cubicBezTo>
                    <a:pt x="648" y="490"/>
                    <a:pt x="649" y="491"/>
                    <a:pt x="647" y="491"/>
                  </a:cubicBezTo>
                  <a:cubicBezTo>
                    <a:pt x="647" y="491"/>
                    <a:pt x="645" y="492"/>
                    <a:pt x="646" y="493"/>
                  </a:cubicBezTo>
                  <a:cubicBezTo>
                    <a:pt x="646" y="493"/>
                    <a:pt x="646" y="494"/>
                    <a:pt x="647" y="494"/>
                  </a:cubicBezTo>
                  <a:cubicBezTo>
                    <a:pt x="648" y="494"/>
                    <a:pt x="648" y="493"/>
                    <a:pt x="649" y="492"/>
                  </a:cubicBezTo>
                  <a:cubicBezTo>
                    <a:pt x="649" y="492"/>
                    <a:pt x="649" y="492"/>
                    <a:pt x="650" y="491"/>
                  </a:cubicBezTo>
                  <a:cubicBezTo>
                    <a:pt x="651" y="491"/>
                    <a:pt x="652" y="492"/>
                    <a:pt x="652" y="493"/>
                  </a:cubicBezTo>
                  <a:cubicBezTo>
                    <a:pt x="652" y="493"/>
                    <a:pt x="652" y="493"/>
                    <a:pt x="653" y="493"/>
                  </a:cubicBezTo>
                  <a:cubicBezTo>
                    <a:pt x="653" y="492"/>
                    <a:pt x="655" y="493"/>
                    <a:pt x="655" y="493"/>
                  </a:cubicBezTo>
                  <a:cubicBezTo>
                    <a:pt x="656" y="493"/>
                    <a:pt x="657" y="493"/>
                    <a:pt x="657" y="493"/>
                  </a:cubicBezTo>
                  <a:cubicBezTo>
                    <a:pt x="658" y="493"/>
                    <a:pt x="658" y="493"/>
                    <a:pt x="659" y="492"/>
                  </a:cubicBezTo>
                  <a:cubicBezTo>
                    <a:pt x="659" y="492"/>
                    <a:pt x="659" y="491"/>
                    <a:pt x="660" y="491"/>
                  </a:cubicBezTo>
                  <a:cubicBezTo>
                    <a:pt x="660" y="491"/>
                    <a:pt x="660" y="491"/>
                    <a:pt x="660" y="491"/>
                  </a:cubicBezTo>
                  <a:cubicBezTo>
                    <a:pt x="660" y="491"/>
                    <a:pt x="660" y="491"/>
                    <a:pt x="660" y="491"/>
                  </a:cubicBezTo>
                  <a:cubicBezTo>
                    <a:pt x="660" y="491"/>
                    <a:pt x="660" y="491"/>
                    <a:pt x="660" y="492"/>
                  </a:cubicBezTo>
                  <a:cubicBezTo>
                    <a:pt x="660" y="492"/>
                    <a:pt x="660" y="493"/>
                    <a:pt x="660" y="493"/>
                  </a:cubicBezTo>
                  <a:cubicBezTo>
                    <a:pt x="661" y="494"/>
                    <a:pt x="662" y="494"/>
                    <a:pt x="663" y="494"/>
                  </a:cubicBezTo>
                  <a:cubicBezTo>
                    <a:pt x="663" y="494"/>
                    <a:pt x="663" y="494"/>
                    <a:pt x="663" y="494"/>
                  </a:cubicBezTo>
                  <a:cubicBezTo>
                    <a:pt x="664" y="493"/>
                    <a:pt x="663" y="493"/>
                    <a:pt x="663" y="492"/>
                  </a:cubicBezTo>
                  <a:cubicBezTo>
                    <a:pt x="663" y="492"/>
                    <a:pt x="663" y="491"/>
                    <a:pt x="663" y="490"/>
                  </a:cubicBezTo>
                  <a:cubicBezTo>
                    <a:pt x="663" y="490"/>
                    <a:pt x="663" y="489"/>
                    <a:pt x="662" y="489"/>
                  </a:cubicBezTo>
                  <a:cubicBezTo>
                    <a:pt x="662" y="488"/>
                    <a:pt x="662" y="488"/>
                    <a:pt x="662" y="487"/>
                  </a:cubicBezTo>
                  <a:cubicBezTo>
                    <a:pt x="662" y="486"/>
                    <a:pt x="662" y="485"/>
                    <a:pt x="662" y="484"/>
                  </a:cubicBezTo>
                  <a:close/>
                  <a:moveTo>
                    <a:pt x="862" y="48"/>
                  </a:moveTo>
                  <a:cubicBezTo>
                    <a:pt x="861" y="46"/>
                    <a:pt x="861" y="45"/>
                    <a:pt x="860" y="44"/>
                  </a:cubicBezTo>
                  <a:cubicBezTo>
                    <a:pt x="859" y="44"/>
                    <a:pt x="859" y="44"/>
                    <a:pt x="859" y="44"/>
                  </a:cubicBezTo>
                  <a:cubicBezTo>
                    <a:pt x="858" y="45"/>
                    <a:pt x="857" y="46"/>
                    <a:pt x="855" y="46"/>
                  </a:cubicBezTo>
                  <a:cubicBezTo>
                    <a:pt x="855" y="46"/>
                    <a:pt x="853" y="47"/>
                    <a:pt x="852" y="47"/>
                  </a:cubicBezTo>
                  <a:cubicBezTo>
                    <a:pt x="852" y="47"/>
                    <a:pt x="852" y="45"/>
                    <a:pt x="852" y="45"/>
                  </a:cubicBezTo>
                  <a:cubicBezTo>
                    <a:pt x="852" y="44"/>
                    <a:pt x="853" y="43"/>
                    <a:pt x="854" y="42"/>
                  </a:cubicBezTo>
                  <a:cubicBezTo>
                    <a:pt x="854" y="42"/>
                    <a:pt x="854" y="41"/>
                    <a:pt x="855" y="41"/>
                  </a:cubicBezTo>
                  <a:cubicBezTo>
                    <a:pt x="855" y="39"/>
                    <a:pt x="854" y="37"/>
                    <a:pt x="854" y="35"/>
                  </a:cubicBezTo>
                  <a:cubicBezTo>
                    <a:pt x="854" y="34"/>
                    <a:pt x="855" y="33"/>
                    <a:pt x="855" y="33"/>
                  </a:cubicBezTo>
                  <a:cubicBezTo>
                    <a:pt x="855" y="32"/>
                    <a:pt x="855" y="32"/>
                    <a:pt x="855" y="31"/>
                  </a:cubicBezTo>
                  <a:cubicBezTo>
                    <a:pt x="855" y="30"/>
                    <a:pt x="853" y="30"/>
                    <a:pt x="853" y="31"/>
                  </a:cubicBezTo>
                  <a:cubicBezTo>
                    <a:pt x="852" y="31"/>
                    <a:pt x="851" y="32"/>
                    <a:pt x="851" y="33"/>
                  </a:cubicBezTo>
                  <a:cubicBezTo>
                    <a:pt x="851" y="32"/>
                    <a:pt x="850" y="31"/>
                    <a:pt x="850" y="31"/>
                  </a:cubicBezTo>
                  <a:cubicBezTo>
                    <a:pt x="850" y="30"/>
                    <a:pt x="850" y="29"/>
                    <a:pt x="850" y="29"/>
                  </a:cubicBezTo>
                  <a:cubicBezTo>
                    <a:pt x="850" y="28"/>
                    <a:pt x="849" y="28"/>
                    <a:pt x="848" y="28"/>
                  </a:cubicBezTo>
                  <a:cubicBezTo>
                    <a:pt x="848" y="29"/>
                    <a:pt x="848" y="30"/>
                    <a:pt x="848" y="30"/>
                  </a:cubicBezTo>
                  <a:cubicBezTo>
                    <a:pt x="847" y="30"/>
                    <a:pt x="847" y="31"/>
                    <a:pt x="847" y="31"/>
                  </a:cubicBezTo>
                  <a:cubicBezTo>
                    <a:pt x="847" y="31"/>
                    <a:pt x="846" y="33"/>
                    <a:pt x="846" y="32"/>
                  </a:cubicBezTo>
                  <a:cubicBezTo>
                    <a:pt x="846" y="31"/>
                    <a:pt x="846" y="30"/>
                    <a:pt x="846" y="29"/>
                  </a:cubicBezTo>
                  <a:cubicBezTo>
                    <a:pt x="846" y="29"/>
                    <a:pt x="845" y="28"/>
                    <a:pt x="845" y="28"/>
                  </a:cubicBezTo>
                  <a:cubicBezTo>
                    <a:pt x="844" y="27"/>
                    <a:pt x="843" y="27"/>
                    <a:pt x="843" y="28"/>
                  </a:cubicBezTo>
                  <a:cubicBezTo>
                    <a:pt x="843" y="29"/>
                    <a:pt x="841" y="30"/>
                    <a:pt x="841" y="31"/>
                  </a:cubicBezTo>
                  <a:cubicBezTo>
                    <a:pt x="840" y="32"/>
                    <a:pt x="838" y="32"/>
                    <a:pt x="837" y="32"/>
                  </a:cubicBezTo>
                  <a:cubicBezTo>
                    <a:pt x="836" y="32"/>
                    <a:pt x="835" y="33"/>
                    <a:pt x="834" y="33"/>
                  </a:cubicBezTo>
                  <a:cubicBezTo>
                    <a:pt x="833" y="33"/>
                    <a:pt x="831" y="33"/>
                    <a:pt x="830" y="32"/>
                  </a:cubicBezTo>
                  <a:cubicBezTo>
                    <a:pt x="830" y="32"/>
                    <a:pt x="829" y="32"/>
                    <a:pt x="828" y="32"/>
                  </a:cubicBezTo>
                  <a:cubicBezTo>
                    <a:pt x="827" y="32"/>
                    <a:pt x="826" y="32"/>
                    <a:pt x="826" y="32"/>
                  </a:cubicBezTo>
                  <a:cubicBezTo>
                    <a:pt x="825" y="32"/>
                    <a:pt x="825" y="32"/>
                    <a:pt x="825" y="32"/>
                  </a:cubicBezTo>
                  <a:cubicBezTo>
                    <a:pt x="826" y="32"/>
                    <a:pt x="826" y="31"/>
                    <a:pt x="827" y="31"/>
                  </a:cubicBezTo>
                  <a:cubicBezTo>
                    <a:pt x="827" y="31"/>
                    <a:pt x="828" y="31"/>
                    <a:pt x="829" y="31"/>
                  </a:cubicBezTo>
                  <a:cubicBezTo>
                    <a:pt x="831" y="30"/>
                    <a:pt x="832" y="29"/>
                    <a:pt x="833" y="28"/>
                  </a:cubicBezTo>
                  <a:cubicBezTo>
                    <a:pt x="834" y="27"/>
                    <a:pt x="836" y="25"/>
                    <a:pt x="838" y="25"/>
                  </a:cubicBezTo>
                  <a:cubicBezTo>
                    <a:pt x="839" y="25"/>
                    <a:pt x="840" y="24"/>
                    <a:pt x="841" y="24"/>
                  </a:cubicBezTo>
                  <a:cubicBezTo>
                    <a:pt x="841" y="23"/>
                    <a:pt x="841" y="22"/>
                    <a:pt x="840" y="22"/>
                  </a:cubicBezTo>
                  <a:cubicBezTo>
                    <a:pt x="839" y="22"/>
                    <a:pt x="839" y="21"/>
                    <a:pt x="838" y="21"/>
                  </a:cubicBezTo>
                  <a:cubicBezTo>
                    <a:pt x="837" y="21"/>
                    <a:pt x="837" y="20"/>
                    <a:pt x="836" y="20"/>
                  </a:cubicBezTo>
                  <a:cubicBezTo>
                    <a:pt x="836" y="19"/>
                    <a:pt x="836" y="19"/>
                    <a:pt x="836" y="19"/>
                  </a:cubicBezTo>
                  <a:cubicBezTo>
                    <a:pt x="835" y="18"/>
                    <a:pt x="833" y="19"/>
                    <a:pt x="832" y="19"/>
                  </a:cubicBezTo>
                  <a:cubicBezTo>
                    <a:pt x="831" y="20"/>
                    <a:pt x="831" y="20"/>
                    <a:pt x="829" y="20"/>
                  </a:cubicBezTo>
                  <a:cubicBezTo>
                    <a:pt x="828" y="20"/>
                    <a:pt x="829" y="18"/>
                    <a:pt x="829" y="18"/>
                  </a:cubicBezTo>
                  <a:cubicBezTo>
                    <a:pt x="830" y="18"/>
                    <a:pt x="830" y="17"/>
                    <a:pt x="829" y="17"/>
                  </a:cubicBezTo>
                  <a:cubicBezTo>
                    <a:pt x="829" y="17"/>
                    <a:pt x="828" y="17"/>
                    <a:pt x="827" y="17"/>
                  </a:cubicBezTo>
                  <a:cubicBezTo>
                    <a:pt x="826" y="17"/>
                    <a:pt x="826" y="18"/>
                    <a:pt x="825" y="18"/>
                  </a:cubicBezTo>
                  <a:cubicBezTo>
                    <a:pt x="825" y="18"/>
                    <a:pt x="825" y="17"/>
                    <a:pt x="824" y="17"/>
                  </a:cubicBezTo>
                  <a:cubicBezTo>
                    <a:pt x="824" y="16"/>
                    <a:pt x="823" y="16"/>
                    <a:pt x="823" y="16"/>
                  </a:cubicBezTo>
                  <a:cubicBezTo>
                    <a:pt x="822" y="16"/>
                    <a:pt x="822" y="16"/>
                    <a:pt x="822" y="16"/>
                  </a:cubicBezTo>
                  <a:cubicBezTo>
                    <a:pt x="821" y="17"/>
                    <a:pt x="821" y="17"/>
                    <a:pt x="820" y="17"/>
                  </a:cubicBezTo>
                  <a:cubicBezTo>
                    <a:pt x="820" y="17"/>
                    <a:pt x="820" y="17"/>
                    <a:pt x="820" y="16"/>
                  </a:cubicBezTo>
                  <a:cubicBezTo>
                    <a:pt x="820" y="16"/>
                    <a:pt x="820" y="16"/>
                    <a:pt x="821" y="16"/>
                  </a:cubicBezTo>
                  <a:cubicBezTo>
                    <a:pt x="821" y="15"/>
                    <a:pt x="821" y="15"/>
                    <a:pt x="821" y="15"/>
                  </a:cubicBezTo>
                  <a:cubicBezTo>
                    <a:pt x="822" y="14"/>
                    <a:pt x="822" y="14"/>
                    <a:pt x="822" y="13"/>
                  </a:cubicBezTo>
                  <a:cubicBezTo>
                    <a:pt x="822" y="12"/>
                    <a:pt x="821" y="12"/>
                    <a:pt x="820" y="11"/>
                  </a:cubicBezTo>
                  <a:cubicBezTo>
                    <a:pt x="818" y="10"/>
                    <a:pt x="817" y="10"/>
                    <a:pt x="815" y="10"/>
                  </a:cubicBezTo>
                  <a:cubicBezTo>
                    <a:pt x="813" y="9"/>
                    <a:pt x="813" y="9"/>
                    <a:pt x="811" y="10"/>
                  </a:cubicBezTo>
                  <a:cubicBezTo>
                    <a:pt x="810" y="10"/>
                    <a:pt x="810" y="11"/>
                    <a:pt x="809" y="11"/>
                  </a:cubicBezTo>
                  <a:cubicBezTo>
                    <a:pt x="809" y="12"/>
                    <a:pt x="808" y="12"/>
                    <a:pt x="808" y="13"/>
                  </a:cubicBezTo>
                  <a:cubicBezTo>
                    <a:pt x="807" y="13"/>
                    <a:pt x="807" y="14"/>
                    <a:pt x="807" y="14"/>
                  </a:cubicBezTo>
                  <a:cubicBezTo>
                    <a:pt x="807" y="14"/>
                    <a:pt x="807" y="13"/>
                    <a:pt x="807" y="13"/>
                  </a:cubicBezTo>
                  <a:cubicBezTo>
                    <a:pt x="807" y="12"/>
                    <a:pt x="807" y="11"/>
                    <a:pt x="807" y="11"/>
                  </a:cubicBezTo>
                  <a:cubicBezTo>
                    <a:pt x="808" y="10"/>
                    <a:pt x="809" y="9"/>
                    <a:pt x="808" y="8"/>
                  </a:cubicBezTo>
                  <a:cubicBezTo>
                    <a:pt x="808" y="8"/>
                    <a:pt x="808" y="8"/>
                    <a:pt x="808" y="8"/>
                  </a:cubicBezTo>
                  <a:cubicBezTo>
                    <a:pt x="807" y="8"/>
                    <a:pt x="807" y="8"/>
                    <a:pt x="806" y="8"/>
                  </a:cubicBezTo>
                  <a:cubicBezTo>
                    <a:pt x="805" y="8"/>
                    <a:pt x="805" y="7"/>
                    <a:pt x="804" y="7"/>
                  </a:cubicBezTo>
                  <a:cubicBezTo>
                    <a:pt x="803" y="7"/>
                    <a:pt x="801" y="7"/>
                    <a:pt x="800" y="8"/>
                  </a:cubicBezTo>
                  <a:cubicBezTo>
                    <a:pt x="800" y="9"/>
                    <a:pt x="800" y="9"/>
                    <a:pt x="799" y="10"/>
                  </a:cubicBezTo>
                  <a:cubicBezTo>
                    <a:pt x="799" y="11"/>
                    <a:pt x="799" y="11"/>
                    <a:pt x="799" y="12"/>
                  </a:cubicBezTo>
                  <a:cubicBezTo>
                    <a:pt x="798" y="13"/>
                    <a:pt x="797" y="13"/>
                    <a:pt x="797" y="14"/>
                  </a:cubicBezTo>
                  <a:cubicBezTo>
                    <a:pt x="796" y="14"/>
                    <a:pt x="796" y="15"/>
                    <a:pt x="796" y="15"/>
                  </a:cubicBezTo>
                  <a:cubicBezTo>
                    <a:pt x="795" y="15"/>
                    <a:pt x="794" y="15"/>
                    <a:pt x="794" y="14"/>
                  </a:cubicBezTo>
                  <a:cubicBezTo>
                    <a:pt x="793" y="12"/>
                    <a:pt x="795" y="11"/>
                    <a:pt x="794" y="9"/>
                  </a:cubicBezTo>
                  <a:cubicBezTo>
                    <a:pt x="794" y="7"/>
                    <a:pt x="792" y="6"/>
                    <a:pt x="791" y="4"/>
                  </a:cubicBezTo>
                  <a:cubicBezTo>
                    <a:pt x="791" y="3"/>
                    <a:pt x="790" y="3"/>
                    <a:pt x="789" y="3"/>
                  </a:cubicBezTo>
                  <a:cubicBezTo>
                    <a:pt x="787" y="3"/>
                    <a:pt x="785" y="3"/>
                    <a:pt x="783" y="3"/>
                  </a:cubicBezTo>
                  <a:cubicBezTo>
                    <a:pt x="782" y="3"/>
                    <a:pt x="782" y="1"/>
                    <a:pt x="780" y="1"/>
                  </a:cubicBezTo>
                  <a:cubicBezTo>
                    <a:pt x="778" y="0"/>
                    <a:pt x="777" y="2"/>
                    <a:pt x="775" y="2"/>
                  </a:cubicBezTo>
                  <a:cubicBezTo>
                    <a:pt x="774" y="2"/>
                    <a:pt x="773" y="2"/>
                    <a:pt x="772" y="1"/>
                  </a:cubicBezTo>
                  <a:cubicBezTo>
                    <a:pt x="772" y="1"/>
                    <a:pt x="771" y="1"/>
                    <a:pt x="771" y="1"/>
                  </a:cubicBezTo>
                  <a:cubicBezTo>
                    <a:pt x="770" y="2"/>
                    <a:pt x="771" y="3"/>
                    <a:pt x="771" y="4"/>
                  </a:cubicBezTo>
                  <a:cubicBezTo>
                    <a:pt x="772" y="6"/>
                    <a:pt x="774" y="8"/>
                    <a:pt x="773" y="10"/>
                  </a:cubicBezTo>
                  <a:cubicBezTo>
                    <a:pt x="773" y="11"/>
                    <a:pt x="773" y="12"/>
                    <a:pt x="772" y="12"/>
                  </a:cubicBezTo>
                  <a:cubicBezTo>
                    <a:pt x="772" y="13"/>
                    <a:pt x="772" y="14"/>
                    <a:pt x="772" y="15"/>
                  </a:cubicBezTo>
                  <a:cubicBezTo>
                    <a:pt x="772" y="16"/>
                    <a:pt x="770" y="16"/>
                    <a:pt x="769" y="16"/>
                  </a:cubicBezTo>
                  <a:cubicBezTo>
                    <a:pt x="767" y="17"/>
                    <a:pt x="767" y="15"/>
                    <a:pt x="767" y="14"/>
                  </a:cubicBezTo>
                  <a:cubicBezTo>
                    <a:pt x="767" y="13"/>
                    <a:pt x="767" y="12"/>
                    <a:pt x="767" y="12"/>
                  </a:cubicBezTo>
                  <a:cubicBezTo>
                    <a:pt x="767" y="11"/>
                    <a:pt x="767" y="9"/>
                    <a:pt x="767" y="8"/>
                  </a:cubicBezTo>
                  <a:cubicBezTo>
                    <a:pt x="768" y="8"/>
                    <a:pt x="768" y="7"/>
                    <a:pt x="768" y="7"/>
                  </a:cubicBezTo>
                  <a:cubicBezTo>
                    <a:pt x="768" y="7"/>
                    <a:pt x="768" y="6"/>
                    <a:pt x="768" y="6"/>
                  </a:cubicBezTo>
                  <a:cubicBezTo>
                    <a:pt x="767" y="6"/>
                    <a:pt x="766" y="6"/>
                    <a:pt x="765" y="6"/>
                  </a:cubicBezTo>
                  <a:cubicBezTo>
                    <a:pt x="764" y="7"/>
                    <a:pt x="764" y="8"/>
                    <a:pt x="763" y="8"/>
                  </a:cubicBezTo>
                  <a:cubicBezTo>
                    <a:pt x="762" y="8"/>
                    <a:pt x="760" y="9"/>
                    <a:pt x="761" y="8"/>
                  </a:cubicBezTo>
                  <a:cubicBezTo>
                    <a:pt x="761" y="7"/>
                    <a:pt x="761" y="6"/>
                    <a:pt x="761" y="6"/>
                  </a:cubicBezTo>
                  <a:cubicBezTo>
                    <a:pt x="761" y="4"/>
                    <a:pt x="759" y="6"/>
                    <a:pt x="759" y="6"/>
                  </a:cubicBezTo>
                  <a:cubicBezTo>
                    <a:pt x="758" y="7"/>
                    <a:pt x="758" y="8"/>
                    <a:pt x="757" y="8"/>
                  </a:cubicBezTo>
                  <a:cubicBezTo>
                    <a:pt x="756" y="7"/>
                    <a:pt x="758" y="4"/>
                    <a:pt x="758" y="4"/>
                  </a:cubicBezTo>
                  <a:cubicBezTo>
                    <a:pt x="758" y="3"/>
                    <a:pt x="758" y="2"/>
                    <a:pt x="757" y="2"/>
                  </a:cubicBezTo>
                  <a:cubicBezTo>
                    <a:pt x="756" y="2"/>
                    <a:pt x="755" y="2"/>
                    <a:pt x="754" y="2"/>
                  </a:cubicBezTo>
                  <a:cubicBezTo>
                    <a:pt x="753" y="2"/>
                    <a:pt x="752" y="2"/>
                    <a:pt x="750" y="3"/>
                  </a:cubicBezTo>
                  <a:cubicBezTo>
                    <a:pt x="749" y="3"/>
                    <a:pt x="748" y="3"/>
                    <a:pt x="748" y="5"/>
                  </a:cubicBezTo>
                  <a:cubicBezTo>
                    <a:pt x="748" y="5"/>
                    <a:pt x="749" y="5"/>
                    <a:pt x="749" y="5"/>
                  </a:cubicBezTo>
                  <a:cubicBezTo>
                    <a:pt x="750" y="5"/>
                    <a:pt x="750" y="6"/>
                    <a:pt x="750" y="7"/>
                  </a:cubicBezTo>
                  <a:cubicBezTo>
                    <a:pt x="750" y="7"/>
                    <a:pt x="750" y="7"/>
                    <a:pt x="750" y="7"/>
                  </a:cubicBezTo>
                  <a:cubicBezTo>
                    <a:pt x="749" y="7"/>
                    <a:pt x="749" y="7"/>
                    <a:pt x="749" y="8"/>
                  </a:cubicBezTo>
                  <a:cubicBezTo>
                    <a:pt x="748" y="8"/>
                    <a:pt x="748" y="8"/>
                    <a:pt x="749" y="8"/>
                  </a:cubicBezTo>
                  <a:cubicBezTo>
                    <a:pt x="749" y="9"/>
                    <a:pt x="750" y="9"/>
                    <a:pt x="750" y="9"/>
                  </a:cubicBezTo>
                  <a:cubicBezTo>
                    <a:pt x="751" y="9"/>
                    <a:pt x="752" y="10"/>
                    <a:pt x="752" y="10"/>
                  </a:cubicBezTo>
                  <a:cubicBezTo>
                    <a:pt x="753" y="11"/>
                    <a:pt x="753" y="13"/>
                    <a:pt x="753" y="13"/>
                  </a:cubicBezTo>
                  <a:cubicBezTo>
                    <a:pt x="753" y="14"/>
                    <a:pt x="753" y="15"/>
                    <a:pt x="754" y="15"/>
                  </a:cubicBezTo>
                  <a:cubicBezTo>
                    <a:pt x="754" y="15"/>
                    <a:pt x="755" y="17"/>
                    <a:pt x="755" y="17"/>
                  </a:cubicBezTo>
                  <a:cubicBezTo>
                    <a:pt x="754" y="18"/>
                    <a:pt x="753" y="18"/>
                    <a:pt x="752" y="18"/>
                  </a:cubicBezTo>
                  <a:cubicBezTo>
                    <a:pt x="751" y="17"/>
                    <a:pt x="750" y="17"/>
                    <a:pt x="750" y="16"/>
                  </a:cubicBezTo>
                  <a:cubicBezTo>
                    <a:pt x="749" y="16"/>
                    <a:pt x="749" y="16"/>
                    <a:pt x="748" y="16"/>
                  </a:cubicBezTo>
                  <a:cubicBezTo>
                    <a:pt x="748" y="16"/>
                    <a:pt x="748" y="16"/>
                    <a:pt x="748" y="16"/>
                  </a:cubicBezTo>
                  <a:cubicBezTo>
                    <a:pt x="748" y="16"/>
                    <a:pt x="748" y="16"/>
                    <a:pt x="748" y="16"/>
                  </a:cubicBezTo>
                  <a:cubicBezTo>
                    <a:pt x="747" y="17"/>
                    <a:pt x="747" y="16"/>
                    <a:pt x="746" y="15"/>
                  </a:cubicBezTo>
                  <a:cubicBezTo>
                    <a:pt x="746" y="14"/>
                    <a:pt x="746" y="14"/>
                    <a:pt x="746" y="13"/>
                  </a:cubicBezTo>
                  <a:cubicBezTo>
                    <a:pt x="746" y="12"/>
                    <a:pt x="746" y="11"/>
                    <a:pt x="746" y="11"/>
                  </a:cubicBezTo>
                  <a:cubicBezTo>
                    <a:pt x="746" y="10"/>
                    <a:pt x="745" y="9"/>
                    <a:pt x="745" y="8"/>
                  </a:cubicBezTo>
                  <a:cubicBezTo>
                    <a:pt x="745" y="8"/>
                    <a:pt x="745" y="7"/>
                    <a:pt x="744" y="6"/>
                  </a:cubicBezTo>
                  <a:cubicBezTo>
                    <a:pt x="744" y="6"/>
                    <a:pt x="743" y="6"/>
                    <a:pt x="743" y="5"/>
                  </a:cubicBezTo>
                  <a:cubicBezTo>
                    <a:pt x="742" y="4"/>
                    <a:pt x="740" y="4"/>
                    <a:pt x="739" y="4"/>
                  </a:cubicBezTo>
                  <a:cubicBezTo>
                    <a:pt x="738" y="4"/>
                    <a:pt x="739" y="6"/>
                    <a:pt x="739" y="6"/>
                  </a:cubicBezTo>
                  <a:cubicBezTo>
                    <a:pt x="739" y="8"/>
                    <a:pt x="739" y="9"/>
                    <a:pt x="739" y="10"/>
                  </a:cubicBezTo>
                  <a:cubicBezTo>
                    <a:pt x="739" y="11"/>
                    <a:pt x="739" y="11"/>
                    <a:pt x="739" y="12"/>
                  </a:cubicBezTo>
                  <a:cubicBezTo>
                    <a:pt x="739" y="14"/>
                    <a:pt x="740" y="15"/>
                    <a:pt x="741" y="16"/>
                  </a:cubicBezTo>
                  <a:cubicBezTo>
                    <a:pt x="742" y="18"/>
                    <a:pt x="742" y="20"/>
                    <a:pt x="741" y="22"/>
                  </a:cubicBezTo>
                  <a:cubicBezTo>
                    <a:pt x="741" y="23"/>
                    <a:pt x="741" y="23"/>
                    <a:pt x="741" y="24"/>
                  </a:cubicBezTo>
                  <a:cubicBezTo>
                    <a:pt x="740" y="25"/>
                    <a:pt x="740" y="25"/>
                    <a:pt x="740" y="24"/>
                  </a:cubicBezTo>
                  <a:cubicBezTo>
                    <a:pt x="739" y="23"/>
                    <a:pt x="738" y="23"/>
                    <a:pt x="738" y="22"/>
                  </a:cubicBezTo>
                  <a:cubicBezTo>
                    <a:pt x="737" y="21"/>
                    <a:pt x="738" y="20"/>
                    <a:pt x="737" y="19"/>
                  </a:cubicBezTo>
                  <a:cubicBezTo>
                    <a:pt x="737" y="17"/>
                    <a:pt x="736" y="15"/>
                    <a:pt x="736" y="13"/>
                  </a:cubicBezTo>
                  <a:cubicBezTo>
                    <a:pt x="737" y="12"/>
                    <a:pt x="737" y="11"/>
                    <a:pt x="735" y="10"/>
                  </a:cubicBezTo>
                  <a:cubicBezTo>
                    <a:pt x="735" y="9"/>
                    <a:pt x="734" y="7"/>
                    <a:pt x="733" y="8"/>
                  </a:cubicBezTo>
                  <a:cubicBezTo>
                    <a:pt x="731" y="8"/>
                    <a:pt x="731" y="9"/>
                    <a:pt x="730" y="10"/>
                  </a:cubicBezTo>
                  <a:cubicBezTo>
                    <a:pt x="730" y="11"/>
                    <a:pt x="729" y="11"/>
                    <a:pt x="729" y="11"/>
                  </a:cubicBezTo>
                  <a:cubicBezTo>
                    <a:pt x="729" y="12"/>
                    <a:pt x="730" y="12"/>
                    <a:pt x="730" y="13"/>
                  </a:cubicBezTo>
                  <a:cubicBezTo>
                    <a:pt x="730" y="14"/>
                    <a:pt x="732" y="14"/>
                    <a:pt x="733" y="15"/>
                  </a:cubicBezTo>
                  <a:cubicBezTo>
                    <a:pt x="735" y="16"/>
                    <a:pt x="733" y="19"/>
                    <a:pt x="732" y="18"/>
                  </a:cubicBezTo>
                  <a:cubicBezTo>
                    <a:pt x="731" y="17"/>
                    <a:pt x="731" y="17"/>
                    <a:pt x="730" y="17"/>
                  </a:cubicBezTo>
                  <a:cubicBezTo>
                    <a:pt x="729" y="16"/>
                    <a:pt x="728" y="16"/>
                    <a:pt x="727" y="17"/>
                  </a:cubicBezTo>
                  <a:cubicBezTo>
                    <a:pt x="727" y="18"/>
                    <a:pt x="728" y="19"/>
                    <a:pt x="728" y="20"/>
                  </a:cubicBezTo>
                  <a:cubicBezTo>
                    <a:pt x="729" y="21"/>
                    <a:pt x="730" y="23"/>
                    <a:pt x="729" y="24"/>
                  </a:cubicBezTo>
                  <a:cubicBezTo>
                    <a:pt x="728" y="25"/>
                    <a:pt x="727" y="25"/>
                    <a:pt x="727" y="26"/>
                  </a:cubicBezTo>
                  <a:cubicBezTo>
                    <a:pt x="725" y="27"/>
                    <a:pt x="724" y="27"/>
                    <a:pt x="723" y="26"/>
                  </a:cubicBezTo>
                  <a:cubicBezTo>
                    <a:pt x="723" y="26"/>
                    <a:pt x="722" y="26"/>
                    <a:pt x="722" y="26"/>
                  </a:cubicBezTo>
                  <a:cubicBezTo>
                    <a:pt x="722" y="26"/>
                    <a:pt x="722" y="26"/>
                    <a:pt x="721" y="27"/>
                  </a:cubicBezTo>
                  <a:cubicBezTo>
                    <a:pt x="721" y="27"/>
                    <a:pt x="720" y="28"/>
                    <a:pt x="719" y="27"/>
                  </a:cubicBezTo>
                  <a:cubicBezTo>
                    <a:pt x="719" y="27"/>
                    <a:pt x="719" y="26"/>
                    <a:pt x="719" y="26"/>
                  </a:cubicBezTo>
                  <a:cubicBezTo>
                    <a:pt x="719" y="25"/>
                    <a:pt x="719" y="24"/>
                    <a:pt x="718" y="24"/>
                  </a:cubicBezTo>
                  <a:cubicBezTo>
                    <a:pt x="718" y="23"/>
                    <a:pt x="718" y="22"/>
                    <a:pt x="718" y="22"/>
                  </a:cubicBezTo>
                  <a:cubicBezTo>
                    <a:pt x="718" y="21"/>
                    <a:pt x="718" y="20"/>
                    <a:pt x="718" y="20"/>
                  </a:cubicBezTo>
                  <a:cubicBezTo>
                    <a:pt x="718" y="19"/>
                    <a:pt x="717" y="18"/>
                    <a:pt x="716" y="18"/>
                  </a:cubicBezTo>
                  <a:cubicBezTo>
                    <a:pt x="716" y="17"/>
                    <a:pt x="715" y="17"/>
                    <a:pt x="715" y="16"/>
                  </a:cubicBezTo>
                  <a:cubicBezTo>
                    <a:pt x="713" y="15"/>
                    <a:pt x="715" y="15"/>
                    <a:pt x="715" y="14"/>
                  </a:cubicBezTo>
                  <a:cubicBezTo>
                    <a:pt x="715" y="14"/>
                    <a:pt x="715" y="13"/>
                    <a:pt x="714" y="13"/>
                  </a:cubicBezTo>
                  <a:cubicBezTo>
                    <a:pt x="712" y="11"/>
                    <a:pt x="709" y="11"/>
                    <a:pt x="707" y="12"/>
                  </a:cubicBezTo>
                  <a:cubicBezTo>
                    <a:pt x="707" y="12"/>
                    <a:pt x="706" y="13"/>
                    <a:pt x="706" y="13"/>
                  </a:cubicBezTo>
                  <a:cubicBezTo>
                    <a:pt x="706" y="13"/>
                    <a:pt x="706" y="13"/>
                    <a:pt x="706" y="14"/>
                  </a:cubicBezTo>
                  <a:cubicBezTo>
                    <a:pt x="706" y="14"/>
                    <a:pt x="706" y="14"/>
                    <a:pt x="706" y="14"/>
                  </a:cubicBezTo>
                  <a:cubicBezTo>
                    <a:pt x="707" y="15"/>
                    <a:pt x="707" y="15"/>
                    <a:pt x="707" y="16"/>
                  </a:cubicBezTo>
                  <a:cubicBezTo>
                    <a:pt x="707" y="17"/>
                    <a:pt x="707" y="18"/>
                    <a:pt x="707" y="19"/>
                  </a:cubicBezTo>
                  <a:cubicBezTo>
                    <a:pt x="708" y="21"/>
                    <a:pt x="706" y="19"/>
                    <a:pt x="706" y="19"/>
                  </a:cubicBezTo>
                  <a:cubicBezTo>
                    <a:pt x="705" y="19"/>
                    <a:pt x="705" y="19"/>
                    <a:pt x="705" y="19"/>
                  </a:cubicBezTo>
                  <a:cubicBezTo>
                    <a:pt x="704" y="19"/>
                    <a:pt x="703" y="19"/>
                    <a:pt x="703" y="19"/>
                  </a:cubicBezTo>
                  <a:cubicBezTo>
                    <a:pt x="702" y="19"/>
                    <a:pt x="701" y="19"/>
                    <a:pt x="700" y="18"/>
                  </a:cubicBezTo>
                  <a:cubicBezTo>
                    <a:pt x="700" y="18"/>
                    <a:pt x="699" y="18"/>
                    <a:pt x="699" y="19"/>
                  </a:cubicBezTo>
                  <a:cubicBezTo>
                    <a:pt x="698" y="20"/>
                    <a:pt x="699" y="20"/>
                    <a:pt x="699" y="21"/>
                  </a:cubicBezTo>
                  <a:cubicBezTo>
                    <a:pt x="700" y="22"/>
                    <a:pt x="702" y="23"/>
                    <a:pt x="702" y="24"/>
                  </a:cubicBezTo>
                  <a:cubicBezTo>
                    <a:pt x="703" y="25"/>
                    <a:pt x="703" y="26"/>
                    <a:pt x="703" y="26"/>
                  </a:cubicBezTo>
                  <a:cubicBezTo>
                    <a:pt x="703" y="27"/>
                    <a:pt x="703" y="28"/>
                    <a:pt x="703" y="28"/>
                  </a:cubicBezTo>
                  <a:cubicBezTo>
                    <a:pt x="704" y="29"/>
                    <a:pt x="705" y="30"/>
                    <a:pt x="706" y="31"/>
                  </a:cubicBezTo>
                  <a:cubicBezTo>
                    <a:pt x="706" y="31"/>
                    <a:pt x="706" y="32"/>
                    <a:pt x="706" y="32"/>
                  </a:cubicBezTo>
                  <a:cubicBezTo>
                    <a:pt x="707" y="32"/>
                    <a:pt x="708" y="34"/>
                    <a:pt x="708" y="35"/>
                  </a:cubicBezTo>
                  <a:cubicBezTo>
                    <a:pt x="707" y="36"/>
                    <a:pt x="707" y="37"/>
                    <a:pt x="706" y="36"/>
                  </a:cubicBezTo>
                  <a:cubicBezTo>
                    <a:pt x="706" y="36"/>
                    <a:pt x="706" y="35"/>
                    <a:pt x="706" y="35"/>
                  </a:cubicBezTo>
                  <a:cubicBezTo>
                    <a:pt x="706" y="35"/>
                    <a:pt x="705" y="35"/>
                    <a:pt x="705" y="35"/>
                  </a:cubicBezTo>
                  <a:cubicBezTo>
                    <a:pt x="704" y="35"/>
                    <a:pt x="705" y="36"/>
                    <a:pt x="704" y="36"/>
                  </a:cubicBezTo>
                  <a:cubicBezTo>
                    <a:pt x="703" y="36"/>
                    <a:pt x="703" y="35"/>
                    <a:pt x="703" y="34"/>
                  </a:cubicBezTo>
                  <a:cubicBezTo>
                    <a:pt x="703" y="34"/>
                    <a:pt x="703" y="33"/>
                    <a:pt x="703" y="33"/>
                  </a:cubicBezTo>
                  <a:cubicBezTo>
                    <a:pt x="703" y="32"/>
                    <a:pt x="702" y="32"/>
                    <a:pt x="702" y="32"/>
                  </a:cubicBezTo>
                  <a:cubicBezTo>
                    <a:pt x="701" y="32"/>
                    <a:pt x="701" y="32"/>
                    <a:pt x="701" y="32"/>
                  </a:cubicBezTo>
                  <a:cubicBezTo>
                    <a:pt x="701" y="31"/>
                    <a:pt x="700" y="32"/>
                    <a:pt x="700" y="32"/>
                  </a:cubicBezTo>
                  <a:cubicBezTo>
                    <a:pt x="700" y="32"/>
                    <a:pt x="700" y="33"/>
                    <a:pt x="700" y="33"/>
                  </a:cubicBezTo>
                  <a:cubicBezTo>
                    <a:pt x="700" y="33"/>
                    <a:pt x="700" y="33"/>
                    <a:pt x="700" y="33"/>
                  </a:cubicBezTo>
                  <a:cubicBezTo>
                    <a:pt x="700" y="33"/>
                    <a:pt x="700" y="33"/>
                    <a:pt x="700" y="33"/>
                  </a:cubicBezTo>
                  <a:cubicBezTo>
                    <a:pt x="700" y="34"/>
                    <a:pt x="701" y="35"/>
                    <a:pt x="699" y="34"/>
                  </a:cubicBezTo>
                  <a:cubicBezTo>
                    <a:pt x="697" y="33"/>
                    <a:pt x="697" y="30"/>
                    <a:pt x="698" y="28"/>
                  </a:cubicBezTo>
                  <a:cubicBezTo>
                    <a:pt x="699" y="26"/>
                    <a:pt x="697" y="26"/>
                    <a:pt x="695" y="27"/>
                  </a:cubicBezTo>
                  <a:cubicBezTo>
                    <a:pt x="694" y="27"/>
                    <a:pt x="694" y="28"/>
                    <a:pt x="693" y="29"/>
                  </a:cubicBezTo>
                  <a:cubicBezTo>
                    <a:pt x="692" y="30"/>
                    <a:pt x="693" y="31"/>
                    <a:pt x="693" y="32"/>
                  </a:cubicBezTo>
                  <a:cubicBezTo>
                    <a:pt x="693" y="34"/>
                    <a:pt x="691" y="34"/>
                    <a:pt x="690" y="32"/>
                  </a:cubicBezTo>
                  <a:cubicBezTo>
                    <a:pt x="690" y="32"/>
                    <a:pt x="690" y="31"/>
                    <a:pt x="690" y="30"/>
                  </a:cubicBezTo>
                  <a:cubicBezTo>
                    <a:pt x="691" y="29"/>
                    <a:pt x="690" y="27"/>
                    <a:pt x="689" y="26"/>
                  </a:cubicBezTo>
                  <a:cubicBezTo>
                    <a:pt x="689" y="25"/>
                    <a:pt x="688" y="25"/>
                    <a:pt x="688" y="24"/>
                  </a:cubicBezTo>
                  <a:cubicBezTo>
                    <a:pt x="688" y="24"/>
                    <a:pt x="688" y="23"/>
                    <a:pt x="688" y="23"/>
                  </a:cubicBezTo>
                  <a:cubicBezTo>
                    <a:pt x="687" y="22"/>
                    <a:pt x="687" y="21"/>
                    <a:pt x="686" y="22"/>
                  </a:cubicBezTo>
                  <a:cubicBezTo>
                    <a:pt x="684" y="23"/>
                    <a:pt x="682" y="24"/>
                    <a:pt x="682" y="26"/>
                  </a:cubicBezTo>
                  <a:cubicBezTo>
                    <a:pt x="682" y="26"/>
                    <a:pt x="682" y="27"/>
                    <a:pt x="682" y="27"/>
                  </a:cubicBezTo>
                  <a:cubicBezTo>
                    <a:pt x="682" y="28"/>
                    <a:pt x="682" y="29"/>
                    <a:pt x="681" y="30"/>
                  </a:cubicBezTo>
                  <a:cubicBezTo>
                    <a:pt x="681" y="31"/>
                    <a:pt x="681" y="31"/>
                    <a:pt x="680" y="31"/>
                  </a:cubicBezTo>
                  <a:cubicBezTo>
                    <a:pt x="679" y="31"/>
                    <a:pt x="680" y="30"/>
                    <a:pt x="680" y="30"/>
                  </a:cubicBezTo>
                  <a:cubicBezTo>
                    <a:pt x="679" y="29"/>
                    <a:pt x="679" y="29"/>
                    <a:pt x="679" y="28"/>
                  </a:cubicBezTo>
                  <a:cubicBezTo>
                    <a:pt x="678" y="28"/>
                    <a:pt x="678" y="28"/>
                    <a:pt x="678" y="28"/>
                  </a:cubicBezTo>
                  <a:cubicBezTo>
                    <a:pt x="678" y="29"/>
                    <a:pt x="678" y="29"/>
                    <a:pt x="678" y="30"/>
                  </a:cubicBezTo>
                  <a:cubicBezTo>
                    <a:pt x="677" y="31"/>
                    <a:pt x="677" y="31"/>
                    <a:pt x="677" y="32"/>
                  </a:cubicBezTo>
                  <a:cubicBezTo>
                    <a:pt x="676" y="32"/>
                    <a:pt x="676" y="32"/>
                    <a:pt x="676" y="32"/>
                  </a:cubicBezTo>
                  <a:cubicBezTo>
                    <a:pt x="676" y="31"/>
                    <a:pt x="676" y="31"/>
                    <a:pt x="676" y="30"/>
                  </a:cubicBezTo>
                  <a:cubicBezTo>
                    <a:pt x="676" y="30"/>
                    <a:pt x="677" y="29"/>
                    <a:pt x="677" y="28"/>
                  </a:cubicBezTo>
                  <a:cubicBezTo>
                    <a:pt x="677" y="27"/>
                    <a:pt x="676" y="25"/>
                    <a:pt x="676" y="25"/>
                  </a:cubicBezTo>
                  <a:cubicBezTo>
                    <a:pt x="674" y="24"/>
                    <a:pt x="673" y="25"/>
                    <a:pt x="672" y="25"/>
                  </a:cubicBezTo>
                  <a:cubicBezTo>
                    <a:pt x="671" y="26"/>
                    <a:pt x="669" y="27"/>
                    <a:pt x="668" y="27"/>
                  </a:cubicBezTo>
                  <a:cubicBezTo>
                    <a:pt x="667" y="28"/>
                    <a:pt x="666" y="28"/>
                    <a:pt x="665" y="28"/>
                  </a:cubicBezTo>
                  <a:cubicBezTo>
                    <a:pt x="664" y="28"/>
                    <a:pt x="664" y="30"/>
                    <a:pt x="663" y="30"/>
                  </a:cubicBezTo>
                  <a:cubicBezTo>
                    <a:pt x="663" y="30"/>
                    <a:pt x="662" y="30"/>
                    <a:pt x="661" y="31"/>
                  </a:cubicBezTo>
                  <a:cubicBezTo>
                    <a:pt x="660" y="31"/>
                    <a:pt x="660" y="32"/>
                    <a:pt x="659" y="32"/>
                  </a:cubicBezTo>
                  <a:cubicBezTo>
                    <a:pt x="658" y="32"/>
                    <a:pt x="657" y="32"/>
                    <a:pt x="656" y="33"/>
                  </a:cubicBezTo>
                  <a:cubicBezTo>
                    <a:pt x="656" y="34"/>
                    <a:pt x="657" y="35"/>
                    <a:pt x="657" y="35"/>
                  </a:cubicBezTo>
                  <a:cubicBezTo>
                    <a:pt x="658" y="36"/>
                    <a:pt x="658" y="36"/>
                    <a:pt x="658" y="37"/>
                  </a:cubicBezTo>
                  <a:cubicBezTo>
                    <a:pt x="657" y="37"/>
                    <a:pt x="657" y="38"/>
                    <a:pt x="658" y="38"/>
                  </a:cubicBezTo>
                  <a:cubicBezTo>
                    <a:pt x="659" y="38"/>
                    <a:pt x="660" y="38"/>
                    <a:pt x="661" y="38"/>
                  </a:cubicBezTo>
                  <a:cubicBezTo>
                    <a:pt x="661" y="37"/>
                    <a:pt x="662" y="37"/>
                    <a:pt x="662" y="37"/>
                  </a:cubicBezTo>
                  <a:cubicBezTo>
                    <a:pt x="662" y="36"/>
                    <a:pt x="663" y="36"/>
                    <a:pt x="663" y="36"/>
                  </a:cubicBezTo>
                  <a:cubicBezTo>
                    <a:pt x="663" y="35"/>
                    <a:pt x="664" y="35"/>
                    <a:pt x="665" y="35"/>
                  </a:cubicBezTo>
                  <a:cubicBezTo>
                    <a:pt x="666" y="36"/>
                    <a:pt x="667" y="36"/>
                    <a:pt x="667" y="35"/>
                  </a:cubicBezTo>
                  <a:cubicBezTo>
                    <a:pt x="667" y="35"/>
                    <a:pt x="668" y="35"/>
                    <a:pt x="668" y="34"/>
                  </a:cubicBezTo>
                  <a:cubicBezTo>
                    <a:pt x="668" y="34"/>
                    <a:pt x="669" y="33"/>
                    <a:pt x="669" y="34"/>
                  </a:cubicBezTo>
                  <a:cubicBezTo>
                    <a:pt x="669" y="34"/>
                    <a:pt x="669" y="35"/>
                    <a:pt x="669" y="35"/>
                  </a:cubicBezTo>
                  <a:cubicBezTo>
                    <a:pt x="669" y="36"/>
                    <a:pt x="669" y="36"/>
                    <a:pt x="669" y="37"/>
                  </a:cubicBezTo>
                  <a:cubicBezTo>
                    <a:pt x="669" y="37"/>
                    <a:pt x="671" y="38"/>
                    <a:pt x="670" y="38"/>
                  </a:cubicBezTo>
                  <a:cubicBezTo>
                    <a:pt x="669" y="38"/>
                    <a:pt x="669" y="39"/>
                    <a:pt x="669" y="39"/>
                  </a:cubicBezTo>
                  <a:cubicBezTo>
                    <a:pt x="668" y="39"/>
                    <a:pt x="667" y="39"/>
                    <a:pt x="667" y="39"/>
                  </a:cubicBezTo>
                  <a:cubicBezTo>
                    <a:pt x="665" y="40"/>
                    <a:pt x="664" y="41"/>
                    <a:pt x="663" y="42"/>
                  </a:cubicBezTo>
                  <a:cubicBezTo>
                    <a:pt x="663" y="43"/>
                    <a:pt x="663" y="43"/>
                    <a:pt x="663" y="44"/>
                  </a:cubicBezTo>
                  <a:cubicBezTo>
                    <a:pt x="663" y="45"/>
                    <a:pt x="663" y="45"/>
                    <a:pt x="663" y="46"/>
                  </a:cubicBezTo>
                  <a:cubicBezTo>
                    <a:pt x="663" y="46"/>
                    <a:pt x="663" y="46"/>
                    <a:pt x="663" y="46"/>
                  </a:cubicBezTo>
                  <a:cubicBezTo>
                    <a:pt x="665" y="45"/>
                    <a:pt x="666" y="45"/>
                    <a:pt x="667" y="44"/>
                  </a:cubicBezTo>
                  <a:cubicBezTo>
                    <a:pt x="668" y="43"/>
                    <a:pt x="669" y="43"/>
                    <a:pt x="670" y="42"/>
                  </a:cubicBezTo>
                  <a:cubicBezTo>
                    <a:pt x="671" y="42"/>
                    <a:pt x="672" y="42"/>
                    <a:pt x="673" y="41"/>
                  </a:cubicBezTo>
                  <a:cubicBezTo>
                    <a:pt x="673" y="41"/>
                    <a:pt x="674" y="41"/>
                    <a:pt x="675" y="40"/>
                  </a:cubicBezTo>
                  <a:cubicBezTo>
                    <a:pt x="676" y="40"/>
                    <a:pt x="677" y="41"/>
                    <a:pt x="678" y="41"/>
                  </a:cubicBezTo>
                  <a:cubicBezTo>
                    <a:pt x="679" y="41"/>
                    <a:pt x="679" y="41"/>
                    <a:pt x="679" y="42"/>
                  </a:cubicBezTo>
                  <a:cubicBezTo>
                    <a:pt x="679" y="43"/>
                    <a:pt x="678" y="44"/>
                    <a:pt x="677" y="45"/>
                  </a:cubicBezTo>
                  <a:cubicBezTo>
                    <a:pt x="675" y="45"/>
                    <a:pt x="673" y="45"/>
                    <a:pt x="671" y="45"/>
                  </a:cubicBezTo>
                  <a:cubicBezTo>
                    <a:pt x="670" y="45"/>
                    <a:pt x="668" y="45"/>
                    <a:pt x="667" y="46"/>
                  </a:cubicBezTo>
                  <a:cubicBezTo>
                    <a:pt x="666" y="47"/>
                    <a:pt x="664" y="47"/>
                    <a:pt x="664" y="48"/>
                  </a:cubicBezTo>
                  <a:cubicBezTo>
                    <a:pt x="663" y="49"/>
                    <a:pt x="664" y="50"/>
                    <a:pt x="665" y="50"/>
                  </a:cubicBezTo>
                  <a:cubicBezTo>
                    <a:pt x="665" y="50"/>
                    <a:pt x="667" y="51"/>
                    <a:pt x="667" y="51"/>
                  </a:cubicBezTo>
                  <a:cubicBezTo>
                    <a:pt x="667" y="53"/>
                    <a:pt x="666" y="53"/>
                    <a:pt x="665" y="54"/>
                  </a:cubicBezTo>
                  <a:cubicBezTo>
                    <a:pt x="664" y="54"/>
                    <a:pt x="662" y="53"/>
                    <a:pt x="661" y="52"/>
                  </a:cubicBezTo>
                  <a:cubicBezTo>
                    <a:pt x="661" y="52"/>
                    <a:pt x="661" y="52"/>
                    <a:pt x="660" y="52"/>
                  </a:cubicBezTo>
                  <a:cubicBezTo>
                    <a:pt x="660" y="52"/>
                    <a:pt x="660" y="52"/>
                    <a:pt x="660" y="53"/>
                  </a:cubicBezTo>
                  <a:cubicBezTo>
                    <a:pt x="660" y="53"/>
                    <a:pt x="659" y="54"/>
                    <a:pt x="659" y="54"/>
                  </a:cubicBezTo>
                  <a:cubicBezTo>
                    <a:pt x="659" y="55"/>
                    <a:pt x="659" y="55"/>
                    <a:pt x="659" y="56"/>
                  </a:cubicBezTo>
                  <a:cubicBezTo>
                    <a:pt x="659" y="56"/>
                    <a:pt x="659" y="57"/>
                    <a:pt x="660" y="57"/>
                  </a:cubicBezTo>
                  <a:cubicBezTo>
                    <a:pt x="660" y="57"/>
                    <a:pt x="661" y="57"/>
                    <a:pt x="662" y="58"/>
                  </a:cubicBezTo>
                  <a:cubicBezTo>
                    <a:pt x="663" y="58"/>
                    <a:pt x="664" y="58"/>
                    <a:pt x="665" y="59"/>
                  </a:cubicBezTo>
                  <a:cubicBezTo>
                    <a:pt x="666" y="59"/>
                    <a:pt x="668" y="59"/>
                    <a:pt x="670" y="59"/>
                  </a:cubicBezTo>
                  <a:cubicBezTo>
                    <a:pt x="671" y="59"/>
                    <a:pt x="672" y="59"/>
                    <a:pt x="673" y="60"/>
                  </a:cubicBezTo>
                  <a:cubicBezTo>
                    <a:pt x="673" y="61"/>
                    <a:pt x="673" y="61"/>
                    <a:pt x="674" y="62"/>
                  </a:cubicBezTo>
                  <a:cubicBezTo>
                    <a:pt x="675" y="62"/>
                    <a:pt x="677" y="63"/>
                    <a:pt x="678" y="62"/>
                  </a:cubicBezTo>
                  <a:cubicBezTo>
                    <a:pt x="680" y="61"/>
                    <a:pt x="682" y="60"/>
                    <a:pt x="683" y="60"/>
                  </a:cubicBezTo>
                  <a:cubicBezTo>
                    <a:pt x="685" y="59"/>
                    <a:pt x="687" y="59"/>
                    <a:pt x="689" y="59"/>
                  </a:cubicBezTo>
                  <a:cubicBezTo>
                    <a:pt x="691" y="59"/>
                    <a:pt x="693" y="58"/>
                    <a:pt x="694" y="57"/>
                  </a:cubicBezTo>
                  <a:cubicBezTo>
                    <a:pt x="695" y="57"/>
                    <a:pt x="698" y="56"/>
                    <a:pt x="697" y="58"/>
                  </a:cubicBezTo>
                  <a:cubicBezTo>
                    <a:pt x="697" y="59"/>
                    <a:pt x="696" y="59"/>
                    <a:pt x="695" y="60"/>
                  </a:cubicBezTo>
                  <a:cubicBezTo>
                    <a:pt x="693" y="61"/>
                    <a:pt x="691" y="61"/>
                    <a:pt x="690" y="62"/>
                  </a:cubicBezTo>
                  <a:cubicBezTo>
                    <a:pt x="688" y="63"/>
                    <a:pt x="685" y="62"/>
                    <a:pt x="683" y="63"/>
                  </a:cubicBezTo>
                  <a:cubicBezTo>
                    <a:pt x="681" y="63"/>
                    <a:pt x="679" y="64"/>
                    <a:pt x="677" y="64"/>
                  </a:cubicBezTo>
                  <a:cubicBezTo>
                    <a:pt x="675" y="64"/>
                    <a:pt x="673" y="63"/>
                    <a:pt x="671" y="63"/>
                  </a:cubicBezTo>
                  <a:cubicBezTo>
                    <a:pt x="669" y="63"/>
                    <a:pt x="667" y="63"/>
                    <a:pt x="666" y="63"/>
                  </a:cubicBezTo>
                  <a:cubicBezTo>
                    <a:pt x="664" y="63"/>
                    <a:pt x="662" y="61"/>
                    <a:pt x="660" y="61"/>
                  </a:cubicBezTo>
                  <a:cubicBezTo>
                    <a:pt x="659" y="61"/>
                    <a:pt x="658" y="62"/>
                    <a:pt x="658" y="63"/>
                  </a:cubicBezTo>
                  <a:cubicBezTo>
                    <a:pt x="658" y="64"/>
                    <a:pt x="659" y="66"/>
                    <a:pt x="659" y="67"/>
                  </a:cubicBezTo>
                  <a:cubicBezTo>
                    <a:pt x="660" y="68"/>
                    <a:pt x="660" y="69"/>
                    <a:pt x="660" y="70"/>
                  </a:cubicBezTo>
                  <a:cubicBezTo>
                    <a:pt x="661" y="70"/>
                    <a:pt x="661" y="71"/>
                    <a:pt x="661" y="71"/>
                  </a:cubicBezTo>
                  <a:cubicBezTo>
                    <a:pt x="662" y="72"/>
                    <a:pt x="664" y="73"/>
                    <a:pt x="665" y="74"/>
                  </a:cubicBezTo>
                  <a:cubicBezTo>
                    <a:pt x="666" y="75"/>
                    <a:pt x="666" y="75"/>
                    <a:pt x="667" y="76"/>
                  </a:cubicBezTo>
                  <a:cubicBezTo>
                    <a:pt x="668" y="76"/>
                    <a:pt x="668" y="76"/>
                    <a:pt x="669" y="76"/>
                  </a:cubicBezTo>
                  <a:cubicBezTo>
                    <a:pt x="670" y="77"/>
                    <a:pt x="670" y="76"/>
                    <a:pt x="671" y="75"/>
                  </a:cubicBezTo>
                  <a:cubicBezTo>
                    <a:pt x="672" y="74"/>
                    <a:pt x="674" y="72"/>
                    <a:pt x="675" y="71"/>
                  </a:cubicBezTo>
                  <a:cubicBezTo>
                    <a:pt x="676" y="71"/>
                    <a:pt x="677" y="70"/>
                    <a:pt x="678" y="69"/>
                  </a:cubicBezTo>
                  <a:cubicBezTo>
                    <a:pt x="678" y="69"/>
                    <a:pt x="678" y="69"/>
                    <a:pt x="679" y="69"/>
                  </a:cubicBezTo>
                  <a:cubicBezTo>
                    <a:pt x="679" y="69"/>
                    <a:pt x="680" y="68"/>
                    <a:pt x="680" y="68"/>
                  </a:cubicBezTo>
                  <a:cubicBezTo>
                    <a:pt x="680" y="67"/>
                    <a:pt x="681" y="67"/>
                    <a:pt x="681" y="66"/>
                  </a:cubicBezTo>
                  <a:cubicBezTo>
                    <a:pt x="681" y="65"/>
                    <a:pt x="682" y="65"/>
                    <a:pt x="684" y="65"/>
                  </a:cubicBezTo>
                  <a:cubicBezTo>
                    <a:pt x="686" y="65"/>
                    <a:pt x="688" y="65"/>
                    <a:pt x="690" y="65"/>
                  </a:cubicBezTo>
                  <a:cubicBezTo>
                    <a:pt x="692" y="66"/>
                    <a:pt x="694" y="66"/>
                    <a:pt x="696" y="67"/>
                  </a:cubicBezTo>
                  <a:cubicBezTo>
                    <a:pt x="698" y="67"/>
                    <a:pt x="700" y="68"/>
                    <a:pt x="702" y="69"/>
                  </a:cubicBezTo>
                  <a:cubicBezTo>
                    <a:pt x="703" y="69"/>
                    <a:pt x="704" y="69"/>
                    <a:pt x="705" y="69"/>
                  </a:cubicBezTo>
                  <a:cubicBezTo>
                    <a:pt x="705" y="69"/>
                    <a:pt x="706" y="69"/>
                    <a:pt x="707" y="69"/>
                  </a:cubicBezTo>
                  <a:cubicBezTo>
                    <a:pt x="707" y="69"/>
                    <a:pt x="707" y="69"/>
                    <a:pt x="707" y="70"/>
                  </a:cubicBezTo>
                  <a:cubicBezTo>
                    <a:pt x="707" y="70"/>
                    <a:pt x="706" y="70"/>
                    <a:pt x="705" y="70"/>
                  </a:cubicBezTo>
                  <a:cubicBezTo>
                    <a:pt x="705" y="70"/>
                    <a:pt x="704" y="70"/>
                    <a:pt x="703" y="70"/>
                  </a:cubicBezTo>
                  <a:cubicBezTo>
                    <a:pt x="702" y="70"/>
                    <a:pt x="701" y="70"/>
                    <a:pt x="700" y="70"/>
                  </a:cubicBezTo>
                  <a:cubicBezTo>
                    <a:pt x="698" y="70"/>
                    <a:pt x="697" y="70"/>
                    <a:pt x="696" y="69"/>
                  </a:cubicBezTo>
                  <a:cubicBezTo>
                    <a:pt x="696" y="69"/>
                    <a:pt x="695" y="68"/>
                    <a:pt x="694" y="68"/>
                  </a:cubicBezTo>
                  <a:cubicBezTo>
                    <a:pt x="692" y="69"/>
                    <a:pt x="690" y="69"/>
                    <a:pt x="689" y="68"/>
                  </a:cubicBezTo>
                  <a:cubicBezTo>
                    <a:pt x="688" y="68"/>
                    <a:pt x="687" y="68"/>
                    <a:pt x="686" y="68"/>
                  </a:cubicBezTo>
                  <a:cubicBezTo>
                    <a:pt x="686" y="68"/>
                    <a:pt x="685" y="68"/>
                    <a:pt x="684" y="68"/>
                  </a:cubicBezTo>
                  <a:cubicBezTo>
                    <a:pt x="684" y="69"/>
                    <a:pt x="683" y="69"/>
                    <a:pt x="682" y="70"/>
                  </a:cubicBezTo>
                  <a:cubicBezTo>
                    <a:pt x="681" y="70"/>
                    <a:pt x="681" y="70"/>
                    <a:pt x="680" y="71"/>
                  </a:cubicBezTo>
                  <a:cubicBezTo>
                    <a:pt x="678" y="72"/>
                    <a:pt x="678" y="73"/>
                    <a:pt x="677" y="74"/>
                  </a:cubicBezTo>
                  <a:cubicBezTo>
                    <a:pt x="676" y="75"/>
                    <a:pt x="675" y="76"/>
                    <a:pt x="674" y="77"/>
                  </a:cubicBezTo>
                  <a:cubicBezTo>
                    <a:pt x="674" y="77"/>
                    <a:pt x="673" y="77"/>
                    <a:pt x="673" y="78"/>
                  </a:cubicBezTo>
                  <a:cubicBezTo>
                    <a:pt x="673" y="79"/>
                    <a:pt x="673" y="80"/>
                    <a:pt x="674" y="81"/>
                  </a:cubicBezTo>
                  <a:cubicBezTo>
                    <a:pt x="674" y="81"/>
                    <a:pt x="675" y="81"/>
                    <a:pt x="675" y="81"/>
                  </a:cubicBezTo>
                  <a:cubicBezTo>
                    <a:pt x="676" y="82"/>
                    <a:pt x="677" y="83"/>
                    <a:pt x="678" y="83"/>
                  </a:cubicBezTo>
                  <a:cubicBezTo>
                    <a:pt x="679" y="84"/>
                    <a:pt x="681" y="85"/>
                    <a:pt x="683" y="85"/>
                  </a:cubicBezTo>
                  <a:cubicBezTo>
                    <a:pt x="684" y="85"/>
                    <a:pt x="684" y="85"/>
                    <a:pt x="685" y="85"/>
                  </a:cubicBezTo>
                  <a:cubicBezTo>
                    <a:pt x="686" y="86"/>
                    <a:pt x="687" y="86"/>
                    <a:pt x="688" y="86"/>
                  </a:cubicBezTo>
                  <a:cubicBezTo>
                    <a:pt x="689" y="85"/>
                    <a:pt x="690" y="85"/>
                    <a:pt x="691" y="85"/>
                  </a:cubicBezTo>
                  <a:cubicBezTo>
                    <a:pt x="691" y="85"/>
                    <a:pt x="692" y="85"/>
                    <a:pt x="693" y="85"/>
                  </a:cubicBezTo>
                  <a:cubicBezTo>
                    <a:pt x="694" y="83"/>
                    <a:pt x="693" y="81"/>
                    <a:pt x="694" y="80"/>
                  </a:cubicBezTo>
                  <a:cubicBezTo>
                    <a:pt x="695" y="80"/>
                    <a:pt x="695" y="80"/>
                    <a:pt x="696" y="80"/>
                  </a:cubicBezTo>
                  <a:cubicBezTo>
                    <a:pt x="696" y="80"/>
                    <a:pt x="699" y="79"/>
                    <a:pt x="698" y="81"/>
                  </a:cubicBezTo>
                  <a:cubicBezTo>
                    <a:pt x="698" y="82"/>
                    <a:pt x="697" y="82"/>
                    <a:pt x="698" y="83"/>
                  </a:cubicBezTo>
                  <a:cubicBezTo>
                    <a:pt x="700" y="83"/>
                    <a:pt x="701" y="82"/>
                    <a:pt x="702" y="82"/>
                  </a:cubicBezTo>
                  <a:cubicBezTo>
                    <a:pt x="702" y="82"/>
                    <a:pt x="702" y="82"/>
                    <a:pt x="703" y="82"/>
                  </a:cubicBezTo>
                  <a:cubicBezTo>
                    <a:pt x="703" y="81"/>
                    <a:pt x="704" y="81"/>
                    <a:pt x="705" y="81"/>
                  </a:cubicBezTo>
                  <a:cubicBezTo>
                    <a:pt x="706" y="81"/>
                    <a:pt x="707" y="81"/>
                    <a:pt x="708" y="81"/>
                  </a:cubicBezTo>
                  <a:cubicBezTo>
                    <a:pt x="707" y="82"/>
                    <a:pt x="707" y="82"/>
                    <a:pt x="707" y="82"/>
                  </a:cubicBezTo>
                  <a:cubicBezTo>
                    <a:pt x="707" y="82"/>
                    <a:pt x="706" y="82"/>
                    <a:pt x="706" y="83"/>
                  </a:cubicBezTo>
                  <a:cubicBezTo>
                    <a:pt x="705" y="83"/>
                    <a:pt x="704" y="84"/>
                    <a:pt x="703" y="84"/>
                  </a:cubicBezTo>
                  <a:cubicBezTo>
                    <a:pt x="703" y="84"/>
                    <a:pt x="702" y="85"/>
                    <a:pt x="701" y="85"/>
                  </a:cubicBezTo>
                  <a:cubicBezTo>
                    <a:pt x="700" y="85"/>
                    <a:pt x="699" y="86"/>
                    <a:pt x="698" y="87"/>
                  </a:cubicBezTo>
                  <a:cubicBezTo>
                    <a:pt x="697" y="87"/>
                    <a:pt x="697" y="88"/>
                    <a:pt x="697" y="89"/>
                  </a:cubicBezTo>
                  <a:cubicBezTo>
                    <a:pt x="697" y="89"/>
                    <a:pt x="697" y="89"/>
                    <a:pt x="698" y="89"/>
                  </a:cubicBezTo>
                  <a:cubicBezTo>
                    <a:pt x="699" y="89"/>
                    <a:pt x="701" y="88"/>
                    <a:pt x="703" y="89"/>
                  </a:cubicBezTo>
                  <a:cubicBezTo>
                    <a:pt x="704" y="91"/>
                    <a:pt x="705" y="90"/>
                    <a:pt x="707" y="90"/>
                  </a:cubicBezTo>
                  <a:cubicBezTo>
                    <a:pt x="707" y="90"/>
                    <a:pt x="708" y="90"/>
                    <a:pt x="709" y="90"/>
                  </a:cubicBezTo>
                  <a:cubicBezTo>
                    <a:pt x="710" y="90"/>
                    <a:pt x="712" y="90"/>
                    <a:pt x="713" y="90"/>
                  </a:cubicBezTo>
                  <a:cubicBezTo>
                    <a:pt x="714" y="90"/>
                    <a:pt x="715" y="90"/>
                    <a:pt x="716" y="89"/>
                  </a:cubicBezTo>
                  <a:cubicBezTo>
                    <a:pt x="717" y="89"/>
                    <a:pt x="718" y="89"/>
                    <a:pt x="719" y="89"/>
                  </a:cubicBezTo>
                  <a:cubicBezTo>
                    <a:pt x="719" y="89"/>
                    <a:pt x="720" y="89"/>
                    <a:pt x="721" y="88"/>
                  </a:cubicBezTo>
                  <a:cubicBezTo>
                    <a:pt x="721" y="87"/>
                    <a:pt x="722" y="86"/>
                    <a:pt x="723" y="86"/>
                  </a:cubicBezTo>
                  <a:cubicBezTo>
                    <a:pt x="724" y="85"/>
                    <a:pt x="726" y="84"/>
                    <a:pt x="726" y="83"/>
                  </a:cubicBezTo>
                  <a:cubicBezTo>
                    <a:pt x="726" y="82"/>
                    <a:pt x="726" y="81"/>
                    <a:pt x="726" y="80"/>
                  </a:cubicBezTo>
                  <a:cubicBezTo>
                    <a:pt x="727" y="79"/>
                    <a:pt x="728" y="79"/>
                    <a:pt x="729" y="79"/>
                  </a:cubicBezTo>
                  <a:cubicBezTo>
                    <a:pt x="730" y="79"/>
                    <a:pt x="730" y="78"/>
                    <a:pt x="731" y="78"/>
                  </a:cubicBezTo>
                  <a:cubicBezTo>
                    <a:pt x="732" y="78"/>
                    <a:pt x="733" y="78"/>
                    <a:pt x="733" y="78"/>
                  </a:cubicBezTo>
                  <a:cubicBezTo>
                    <a:pt x="733" y="78"/>
                    <a:pt x="734" y="78"/>
                    <a:pt x="734" y="78"/>
                  </a:cubicBezTo>
                  <a:cubicBezTo>
                    <a:pt x="734" y="77"/>
                    <a:pt x="734" y="76"/>
                    <a:pt x="735" y="75"/>
                  </a:cubicBezTo>
                  <a:cubicBezTo>
                    <a:pt x="735" y="75"/>
                    <a:pt x="736" y="74"/>
                    <a:pt x="737" y="74"/>
                  </a:cubicBezTo>
                  <a:cubicBezTo>
                    <a:pt x="737" y="73"/>
                    <a:pt x="737" y="73"/>
                    <a:pt x="738" y="73"/>
                  </a:cubicBezTo>
                  <a:cubicBezTo>
                    <a:pt x="738" y="73"/>
                    <a:pt x="739" y="73"/>
                    <a:pt x="739" y="73"/>
                  </a:cubicBezTo>
                  <a:cubicBezTo>
                    <a:pt x="740" y="72"/>
                    <a:pt x="741" y="72"/>
                    <a:pt x="742" y="72"/>
                  </a:cubicBezTo>
                  <a:cubicBezTo>
                    <a:pt x="744" y="71"/>
                    <a:pt x="746" y="70"/>
                    <a:pt x="748" y="70"/>
                  </a:cubicBezTo>
                  <a:cubicBezTo>
                    <a:pt x="748" y="70"/>
                    <a:pt x="750" y="70"/>
                    <a:pt x="750" y="71"/>
                  </a:cubicBezTo>
                  <a:cubicBezTo>
                    <a:pt x="750" y="72"/>
                    <a:pt x="749" y="72"/>
                    <a:pt x="749" y="73"/>
                  </a:cubicBezTo>
                  <a:cubicBezTo>
                    <a:pt x="748" y="73"/>
                    <a:pt x="747" y="74"/>
                    <a:pt x="746" y="74"/>
                  </a:cubicBezTo>
                  <a:cubicBezTo>
                    <a:pt x="742" y="76"/>
                    <a:pt x="738" y="78"/>
                    <a:pt x="734" y="80"/>
                  </a:cubicBezTo>
                  <a:cubicBezTo>
                    <a:pt x="733" y="81"/>
                    <a:pt x="733" y="83"/>
                    <a:pt x="731" y="84"/>
                  </a:cubicBezTo>
                  <a:cubicBezTo>
                    <a:pt x="730" y="84"/>
                    <a:pt x="729" y="85"/>
                    <a:pt x="729" y="86"/>
                  </a:cubicBezTo>
                  <a:cubicBezTo>
                    <a:pt x="730" y="87"/>
                    <a:pt x="730" y="87"/>
                    <a:pt x="730" y="87"/>
                  </a:cubicBezTo>
                  <a:cubicBezTo>
                    <a:pt x="732" y="86"/>
                    <a:pt x="734" y="86"/>
                    <a:pt x="736" y="86"/>
                  </a:cubicBezTo>
                  <a:cubicBezTo>
                    <a:pt x="737" y="87"/>
                    <a:pt x="738" y="87"/>
                    <a:pt x="739" y="87"/>
                  </a:cubicBezTo>
                  <a:cubicBezTo>
                    <a:pt x="739" y="87"/>
                    <a:pt x="739" y="87"/>
                    <a:pt x="740" y="87"/>
                  </a:cubicBezTo>
                  <a:cubicBezTo>
                    <a:pt x="740" y="88"/>
                    <a:pt x="740" y="88"/>
                    <a:pt x="741" y="89"/>
                  </a:cubicBezTo>
                  <a:cubicBezTo>
                    <a:pt x="741" y="89"/>
                    <a:pt x="742" y="89"/>
                    <a:pt x="742" y="90"/>
                  </a:cubicBezTo>
                  <a:cubicBezTo>
                    <a:pt x="743" y="90"/>
                    <a:pt x="745" y="90"/>
                    <a:pt x="745" y="90"/>
                  </a:cubicBezTo>
                  <a:cubicBezTo>
                    <a:pt x="745" y="92"/>
                    <a:pt x="743" y="92"/>
                    <a:pt x="741" y="92"/>
                  </a:cubicBezTo>
                  <a:cubicBezTo>
                    <a:pt x="741" y="92"/>
                    <a:pt x="740" y="92"/>
                    <a:pt x="740" y="92"/>
                  </a:cubicBezTo>
                  <a:cubicBezTo>
                    <a:pt x="740" y="92"/>
                    <a:pt x="740" y="92"/>
                    <a:pt x="739" y="92"/>
                  </a:cubicBezTo>
                  <a:cubicBezTo>
                    <a:pt x="739" y="92"/>
                    <a:pt x="738" y="91"/>
                    <a:pt x="737" y="91"/>
                  </a:cubicBezTo>
                  <a:cubicBezTo>
                    <a:pt x="736" y="90"/>
                    <a:pt x="735" y="90"/>
                    <a:pt x="735" y="90"/>
                  </a:cubicBezTo>
                  <a:cubicBezTo>
                    <a:pt x="734" y="90"/>
                    <a:pt x="733" y="90"/>
                    <a:pt x="732" y="90"/>
                  </a:cubicBezTo>
                  <a:cubicBezTo>
                    <a:pt x="731" y="90"/>
                    <a:pt x="729" y="91"/>
                    <a:pt x="727" y="91"/>
                  </a:cubicBezTo>
                  <a:cubicBezTo>
                    <a:pt x="725" y="92"/>
                    <a:pt x="724" y="91"/>
                    <a:pt x="722" y="92"/>
                  </a:cubicBezTo>
                  <a:cubicBezTo>
                    <a:pt x="721" y="92"/>
                    <a:pt x="719" y="91"/>
                    <a:pt x="718" y="92"/>
                  </a:cubicBezTo>
                  <a:cubicBezTo>
                    <a:pt x="718" y="93"/>
                    <a:pt x="718" y="94"/>
                    <a:pt x="719" y="94"/>
                  </a:cubicBezTo>
                  <a:cubicBezTo>
                    <a:pt x="719" y="94"/>
                    <a:pt x="719" y="94"/>
                    <a:pt x="720" y="94"/>
                  </a:cubicBezTo>
                  <a:cubicBezTo>
                    <a:pt x="720" y="94"/>
                    <a:pt x="721" y="95"/>
                    <a:pt x="722" y="95"/>
                  </a:cubicBezTo>
                  <a:cubicBezTo>
                    <a:pt x="723" y="95"/>
                    <a:pt x="723" y="96"/>
                    <a:pt x="724" y="96"/>
                  </a:cubicBezTo>
                  <a:cubicBezTo>
                    <a:pt x="725" y="96"/>
                    <a:pt x="726" y="97"/>
                    <a:pt x="727" y="97"/>
                  </a:cubicBezTo>
                  <a:cubicBezTo>
                    <a:pt x="725" y="98"/>
                    <a:pt x="724" y="97"/>
                    <a:pt x="722" y="97"/>
                  </a:cubicBezTo>
                  <a:cubicBezTo>
                    <a:pt x="720" y="96"/>
                    <a:pt x="718" y="97"/>
                    <a:pt x="716" y="96"/>
                  </a:cubicBezTo>
                  <a:cubicBezTo>
                    <a:pt x="715" y="96"/>
                    <a:pt x="715" y="95"/>
                    <a:pt x="714" y="95"/>
                  </a:cubicBezTo>
                  <a:cubicBezTo>
                    <a:pt x="713" y="95"/>
                    <a:pt x="713" y="95"/>
                    <a:pt x="712" y="95"/>
                  </a:cubicBezTo>
                  <a:cubicBezTo>
                    <a:pt x="710" y="95"/>
                    <a:pt x="708" y="96"/>
                    <a:pt x="706" y="96"/>
                  </a:cubicBezTo>
                  <a:cubicBezTo>
                    <a:pt x="705" y="96"/>
                    <a:pt x="704" y="96"/>
                    <a:pt x="703" y="95"/>
                  </a:cubicBezTo>
                  <a:cubicBezTo>
                    <a:pt x="702" y="95"/>
                    <a:pt x="702" y="95"/>
                    <a:pt x="701" y="95"/>
                  </a:cubicBezTo>
                  <a:cubicBezTo>
                    <a:pt x="700" y="95"/>
                    <a:pt x="699" y="95"/>
                    <a:pt x="698" y="95"/>
                  </a:cubicBezTo>
                  <a:cubicBezTo>
                    <a:pt x="697" y="94"/>
                    <a:pt x="696" y="94"/>
                    <a:pt x="695" y="93"/>
                  </a:cubicBezTo>
                  <a:cubicBezTo>
                    <a:pt x="694" y="93"/>
                    <a:pt x="692" y="93"/>
                    <a:pt x="692" y="94"/>
                  </a:cubicBezTo>
                  <a:cubicBezTo>
                    <a:pt x="692" y="94"/>
                    <a:pt x="692" y="95"/>
                    <a:pt x="692" y="95"/>
                  </a:cubicBezTo>
                  <a:cubicBezTo>
                    <a:pt x="692" y="96"/>
                    <a:pt x="692" y="97"/>
                    <a:pt x="693" y="98"/>
                  </a:cubicBezTo>
                  <a:cubicBezTo>
                    <a:pt x="693" y="100"/>
                    <a:pt x="694" y="102"/>
                    <a:pt x="694" y="104"/>
                  </a:cubicBezTo>
                  <a:cubicBezTo>
                    <a:pt x="694" y="105"/>
                    <a:pt x="694" y="107"/>
                    <a:pt x="693" y="107"/>
                  </a:cubicBezTo>
                  <a:cubicBezTo>
                    <a:pt x="693" y="108"/>
                    <a:pt x="693" y="108"/>
                    <a:pt x="693" y="108"/>
                  </a:cubicBezTo>
                  <a:cubicBezTo>
                    <a:pt x="692" y="110"/>
                    <a:pt x="693" y="111"/>
                    <a:pt x="694" y="112"/>
                  </a:cubicBezTo>
                  <a:cubicBezTo>
                    <a:pt x="694" y="113"/>
                    <a:pt x="698" y="113"/>
                    <a:pt x="697" y="115"/>
                  </a:cubicBezTo>
                  <a:cubicBezTo>
                    <a:pt x="697" y="116"/>
                    <a:pt x="697" y="116"/>
                    <a:pt x="697" y="116"/>
                  </a:cubicBezTo>
                  <a:cubicBezTo>
                    <a:pt x="696" y="117"/>
                    <a:pt x="695" y="115"/>
                    <a:pt x="694" y="115"/>
                  </a:cubicBezTo>
                  <a:cubicBezTo>
                    <a:pt x="693" y="114"/>
                    <a:pt x="690" y="114"/>
                    <a:pt x="690" y="112"/>
                  </a:cubicBezTo>
                  <a:cubicBezTo>
                    <a:pt x="689" y="111"/>
                    <a:pt x="689" y="110"/>
                    <a:pt x="689" y="109"/>
                  </a:cubicBezTo>
                  <a:cubicBezTo>
                    <a:pt x="689" y="108"/>
                    <a:pt x="689" y="107"/>
                    <a:pt x="689" y="106"/>
                  </a:cubicBezTo>
                  <a:cubicBezTo>
                    <a:pt x="688" y="104"/>
                    <a:pt x="688" y="103"/>
                    <a:pt x="686" y="101"/>
                  </a:cubicBezTo>
                  <a:cubicBezTo>
                    <a:pt x="686" y="101"/>
                    <a:pt x="686" y="99"/>
                    <a:pt x="685" y="99"/>
                  </a:cubicBezTo>
                  <a:cubicBezTo>
                    <a:pt x="685" y="98"/>
                    <a:pt x="684" y="97"/>
                    <a:pt x="684" y="96"/>
                  </a:cubicBezTo>
                  <a:cubicBezTo>
                    <a:pt x="683" y="95"/>
                    <a:pt x="681" y="93"/>
                    <a:pt x="680" y="92"/>
                  </a:cubicBezTo>
                  <a:cubicBezTo>
                    <a:pt x="679" y="92"/>
                    <a:pt x="678" y="91"/>
                    <a:pt x="677" y="90"/>
                  </a:cubicBezTo>
                  <a:cubicBezTo>
                    <a:pt x="677" y="89"/>
                    <a:pt x="676" y="89"/>
                    <a:pt x="675" y="89"/>
                  </a:cubicBezTo>
                  <a:cubicBezTo>
                    <a:pt x="674" y="88"/>
                    <a:pt x="672" y="87"/>
                    <a:pt x="671" y="89"/>
                  </a:cubicBezTo>
                  <a:cubicBezTo>
                    <a:pt x="669" y="90"/>
                    <a:pt x="668" y="92"/>
                    <a:pt x="667" y="93"/>
                  </a:cubicBezTo>
                  <a:cubicBezTo>
                    <a:pt x="666" y="94"/>
                    <a:pt x="665" y="95"/>
                    <a:pt x="664" y="96"/>
                  </a:cubicBezTo>
                  <a:cubicBezTo>
                    <a:pt x="664" y="96"/>
                    <a:pt x="664" y="96"/>
                    <a:pt x="664" y="97"/>
                  </a:cubicBezTo>
                  <a:cubicBezTo>
                    <a:pt x="663" y="99"/>
                    <a:pt x="664" y="100"/>
                    <a:pt x="665" y="101"/>
                  </a:cubicBezTo>
                  <a:cubicBezTo>
                    <a:pt x="666" y="102"/>
                    <a:pt x="667" y="103"/>
                    <a:pt x="668" y="103"/>
                  </a:cubicBezTo>
                  <a:cubicBezTo>
                    <a:pt x="668" y="104"/>
                    <a:pt x="668" y="105"/>
                    <a:pt x="668" y="106"/>
                  </a:cubicBezTo>
                  <a:cubicBezTo>
                    <a:pt x="667" y="106"/>
                    <a:pt x="666" y="105"/>
                    <a:pt x="665" y="104"/>
                  </a:cubicBezTo>
                  <a:cubicBezTo>
                    <a:pt x="665" y="103"/>
                    <a:pt x="663" y="104"/>
                    <a:pt x="663" y="104"/>
                  </a:cubicBezTo>
                  <a:cubicBezTo>
                    <a:pt x="661" y="105"/>
                    <a:pt x="661" y="106"/>
                    <a:pt x="661" y="107"/>
                  </a:cubicBezTo>
                  <a:cubicBezTo>
                    <a:pt x="662" y="107"/>
                    <a:pt x="662" y="108"/>
                    <a:pt x="662" y="108"/>
                  </a:cubicBezTo>
                  <a:cubicBezTo>
                    <a:pt x="662" y="109"/>
                    <a:pt x="663" y="109"/>
                    <a:pt x="663" y="110"/>
                  </a:cubicBezTo>
                  <a:cubicBezTo>
                    <a:pt x="663" y="110"/>
                    <a:pt x="663" y="111"/>
                    <a:pt x="663" y="111"/>
                  </a:cubicBezTo>
                  <a:cubicBezTo>
                    <a:pt x="664" y="112"/>
                    <a:pt x="665" y="114"/>
                    <a:pt x="665" y="115"/>
                  </a:cubicBezTo>
                  <a:cubicBezTo>
                    <a:pt x="665" y="117"/>
                    <a:pt x="665" y="118"/>
                    <a:pt x="665" y="119"/>
                  </a:cubicBezTo>
                  <a:cubicBezTo>
                    <a:pt x="665" y="120"/>
                    <a:pt x="665" y="121"/>
                    <a:pt x="665" y="122"/>
                  </a:cubicBezTo>
                  <a:cubicBezTo>
                    <a:pt x="665" y="124"/>
                    <a:pt x="664" y="126"/>
                    <a:pt x="664" y="127"/>
                  </a:cubicBezTo>
                  <a:cubicBezTo>
                    <a:pt x="663" y="128"/>
                    <a:pt x="664" y="129"/>
                    <a:pt x="665" y="130"/>
                  </a:cubicBezTo>
                  <a:cubicBezTo>
                    <a:pt x="666" y="130"/>
                    <a:pt x="665" y="133"/>
                    <a:pt x="663" y="133"/>
                  </a:cubicBezTo>
                  <a:cubicBezTo>
                    <a:pt x="663" y="133"/>
                    <a:pt x="662" y="131"/>
                    <a:pt x="662" y="131"/>
                  </a:cubicBezTo>
                  <a:cubicBezTo>
                    <a:pt x="661" y="130"/>
                    <a:pt x="660" y="130"/>
                    <a:pt x="659" y="130"/>
                  </a:cubicBezTo>
                  <a:cubicBezTo>
                    <a:pt x="658" y="131"/>
                    <a:pt x="658" y="133"/>
                    <a:pt x="659" y="133"/>
                  </a:cubicBezTo>
                  <a:cubicBezTo>
                    <a:pt x="659" y="134"/>
                    <a:pt x="659" y="135"/>
                    <a:pt x="660" y="136"/>
                  </a:cubicBezTo>
                  <a:cubicBezTo>
                    <a:pt x="660" y="136"/>
                    <a:pt x="661" y="137"/>
                    <a:pt x="661" y="137"/>
                  </a:cubicBezTo>
                  <a:cubicBezTo>
                    <a:pt x="662" y="138"/>
                    <a:pt x="663" y="138"/>
                    <a:pt x="663" y="139"/>
                  </a:cubicBezTo>
                  <a:cubicBezTo>
                    <a:pt x="664" y="139"/>
                    <a:pt x="665" y="139"/>
                    <a:pt x="665" y="139"/>
                  </a:cubicBezTo>
                  <a:cubicBezTo>
                    <a:pt x="666" y="138"/>
                    <a:pt x="668" y="139"/>
                    <a:pt x="669" y="140"/>
                  </a:cubicBezTo>
                  <a:cubicBezTo>
                    <a:pt x="669" y="140"/>
                    <a:pt x="669" y="141"/>
                    <a:pt x="670" y="141"/>
                  </a:cubicBezTo>
                  <a:cubicBezTo>
                    <a:pt x="672" y="141"/>
                    <a:pt x="673" y="141"/>
                    <a:pt x="675" y="141"/>
                  </a:cubicBezTo>
                  <a:cubicBezTo>
                    <a:pt x="677" y="141"/>
                    <a:pt x="678" y="139"/>
                    <a:pt x="679" y="138"/>
                  </a:cubicBezTo>
                  <a:cubicBezTo>
                    <a:pt x="679" y="138"/>
                    <a:pt x="680" y="137"/>
                    <a:pt x="680" y="138"/>
                  </a:cubicBezTo>
                  <a:cubicBezTo>
                    <a:pt x="680" y="139"/>
                    <a:pt x="680" y="139"/>
                    <a:pt x="680" y="140"/>
                  </a:cubicBezTo>
                  <a:cubicBezTo>
                    <a:pt x="680" y="140"/>
                    <a:pt x="680" y="141"/>
                    <a:pt x="680" y="141"/>
                  </a:cubicBezTo>
                  <a:cubicBezTo>
                    <a:pt x="680" y="142"/>
                    <a:pt x="680" y="143"/>
                    <a:pt x="680" y="144"/>
                  </a:cubicBezTo>
                  <a:cubicBezTo>
                    <a:pt x="679" y="145"/>
                    <a:pt x="677" y="145"/>
                    <a:pt x="676" y="144"/>
                  </a:cubicBezTo>
                  <a:cubicBezTo>
                    <a:pt x="675" y="144"/>
                    <a:pt x="674" y="144"/>
                    <a:pt x="673" y="145"/>
                  </a:cubicBezTo>
                  <a:cubicBezTo>
                    <a:pt x="671" y="146"/>
                    <a:pt x="673" y="147"/>
                    <a:pt x="673" y="147"/>
                  </a:cubicBezTo>
                  <a:cubicBezTo>
                    <a:pt x="675" y="148"/>
                    <a:pt x="674" y="149"/>
                    <a:pt x="673" y="150"/>
                  </a:cubicBezTo>
                  <a:cubicBezTo>
                    <a:pt x="672" y="151"/>
                    <a:pt x="671" y="148"/>
                    <a:pt x="670" y="148"/>
                  </a:cubicBezTo>
                  <a:cubicBezTo>
                    <a:pt x="670" y="147"/>
                    <a:pt x="669" y="146"/>
                    <a:pt x="669" y="146"/>
                  </a:cubicBezTo>
                  <a:cubicBezTo>
                    <a:pt x="667" y="145"/>
                    <a:pt x="667" y="144"/>
                    <a:pt x="666" y="143"/>
                  </a:cubicBezTo>
                  <a:cubicBezTo>
                    <a:pt x="666" y="143"/>
                    <a:pt x="665" y="142"/>
                    <a:pt x="665" y="142"/>
                  </a:cubicBezTo>
                  <a:cubicBezTo>
                    <a:pt x="664" y="142"/>
                    <a:pt x="663" y="141"/>
                    <a:pt x="662" y="141"/>
                  </a:cubicBezTo>
                  <a:cubicBezTo>
                    <a:pt x="661" y="141"/>
                    <a:pt x="660" y="141"/>
                    <a:pt x="659" y="141"/>
                  </a:cubicBezTo>
                  <a:cubicBezTo>
                    <a:pt x="659" y="141"/>
                    <a:pt x="659" y="140"/>
                    <a:pt x="658" y="140"/>
                  </a:cubicBezTo>
                  <a:cubicBezTo>
                    <a:pt x="658" y="140"/>
                    <a:pt x="657" y="139"/>
                    <a:pt x="657" y="139"/>
                  </a:cubicBezTo>
                  <a:cubicBezTo>
                    <a:pt x="656" y="138"/>
                    <a:pt x="655" y="138"/>
                    <a:pt x="654" y="138"/>
                  </a:cubicBezTo>
                  <a:cubicBezTo>
                    <a:pt x="653" y="139"/>
                    <a:pt x="652" y="139"/>
                    <a:pt x="650" y="139"/>
                  </a:cubicBezTo>
                  <a:cubicBezTo>
                    <a:pt x="650" y="139"/>
                    <a:pt x="649" y="139"/>
                    <a:pt x="649" y="139"/>
                  </a:cubicBezTo>
                  <a:cubicBezTo>
                    <a:pt x="648" y="139"/>
                    <a:pt x="648" y="139"/>
                    <a:pt x="647" y="139"/>
                  </a:cubicBezTo>
                  <a:cubicBezTo>
                    <a:pt x="647" y="139"/>
                    <a:pt x="647" y="139"/>
                    <a:pt x="646" y="139"/>
                  </a:cubicBezTo>
                  <a:cubicBezTo>
                    <a:pt x="645" y="139"/>
                    <a:pt x="643" y="139"/>
                    <a:pt x="642" y="140"/>
                  </a:cubicBezTo>
                  <a:cubicBezTo>
                    <a:pt x="642" y="141"/>
                    <a:pt x="641" y="142"/>
                    <a:pt x="640" y="142"/>
                  </a:cubicBezTo>
                  <a:cubicBezTo>
                    <a:pt x="640" y="143"/>
                    <a:pt x="640" y="144"/>
                    <a:pt x="640" y="144"/>
                  </a:cubicBezTo>
                  <a:cubicBezTo>
                    <a:pt x="640" y="145"/>
                    <a:pt x="639" y="146"/>
                    <a:pt x="638" y="147"/>
                  </a:cubicBezTo>
                  <a:cubicBezTo>
                    <a:pt x="638" y="148"/>
                    <a:pt x="637" y="148"/>
                    <a:pt x="636" y="149"/>
                  </a:cubicBezTo>
                  <a:cubicBezTo>
                    <a:pt x="635" y="149"/>
                    <a:pt x="635" y="150"/>
                    <a:pt x="634" y="151"/>
                  </a:cubicBezTo>
                  <a:cubicBezTo>
                    <a:pt x="633" y="151"/>
                    <a:pt x="633" y="152"/>
                    <a:pt x="632" y="153"/>
                  </a:cubicBezTo>
                  <a:cubicBezTo>
                    <a:pt x="631" y="153"/>
                    <a:pt x="630" y="155"/>
                    <a:pt x="630" y="156"/>
                  </a:cubicBezTo>
                  <a:cubicBezTo>
                    <a:pt x="630" y="157"/>
                    <a:pt x="630" y="158"/>
                    <a:pt x="629" y="158"/>
                  </a:cubicBezTo>
                  <a:cubicBezTo>
                    <a:pt x="629" y="158"/>
                    <a:pt x="628" y="159"/>
                    <a:pt x="628" y="159"/>
                  </a:cubicBezTo>
                  <a:cubicBezTo>
                    <a:pt x="628" y="162"/>
                    <a:pt x="632" y="162"/>
                    <a:pt x="634" y="161"/>
                  </a:cubicBezTo>
                  <a:cubicBezTo>
                    <a:pt x="634" y="161"/>
                    <a:pt x="634" y="161"/>
                    <a:pt x="634" y="160"/>
                  </a:cubicBezTo>
                  <a:cubicBezTo>
                    <a:pt x="634" y="160"/>
                    <a:pt x="634" y="160"/>
                    <a:pt x="634" y="160"/>
                  </a:cubicBezTo>
                  <a:cubicBezTo>
                    <a:pt x="634" y="159"/>
                    <a:pt x="635" y="159"/>
                    <a:pt x="636" y="159"/>
                  </a:cubicBezTo>
                  <a:cubicBezTo>
                    <a:pt x="637" y="159"/>
                    <a:pt x="639" y="158"/>
                    <a:pt x="640" y="157"/>
                  </a:cubicBezTo>
                  <a:cubicBezTo>
                    <a:pt x="642" y="156"/>
                    <a:pt x="643" y="157"/>
                    <a:pt x="642" y="159"/>
                  </a:cubicBezTo>
                  <a:cubicBezTo>
                    <a:pt x="641" y="160"/>
                    <a:pt x="640" y="160"/>
                    <a:pt x="639" y="161"/>
                  </a:cubicBezTo>
                  <a:cubicBezTo>
                    <a:pt x="638" y="161"/>
                    <a:pt x="637" y="162"/>
                    <a:pt x="637" y="163"/>
                  </a:cubicBezTo>
                  <a:cubicBezTo>
                    <a:pt x="637" y="164"/>
                    <a:pt x="637" y="164"/>
                    <a:pt x="637" y="164"/>
                  </a:cubicBezTo>
                  <a:cubicBezTo>
                    <a:pt x="639" y="164"/>
                    <a:pt x="641" y="164"/>
                    <a:pt x="642" y="163"/>
                  </a:cubicBezTo>
                  <a:cubicBezTo>
                    <a:pt x="644" y="163"/>
                    <a:pt x="644" y="162"/>
                    <a:pt x="645" y="161"/>
                  </a:cubicBezTo>
                  <a:cubicBezTo>
                    <a:pt x="646" y="161"/>
                    <a:pt x="647" y="159"/>
                    <a:pt x="647" y="158"/>
                  </a:cubicBezTo>
                  <a:cubicBezTo>
                    <a:pt x="647" y="157"/>
                    <a:pt x="648" y="156"/>
                    <a:pt x="648" y="155"/>
                  </a:cubicBezTo>
                  <a:cubicBezTo>
                    <a:pt x="648" y="154"/>
                    <a:pt x="649" y="153"/>
                    <a:pt x="650" y="153"/>
                  </a:cubicBezTo>
                  <a:cubicBezTo>
                    <a:pt x="650" y="152"/>
                    <a:pt x="651" y="152"/>
                    <a:pt x="651" y="151"/>
                  </a:cubicBezTo>
                  <a:cubicBezTo>
                    <a:pt x="652" y="151"/>
                    <a:pt x="652" y="151"/>
                    <a:pt x="652" y="151"/>
                  </a:cubicBezTo>
                  <a:cubicBezTo>
                    <a:pt x="653" y="150"/>
                    <a:pt x="653" y="150"/>
                    <a:pt x="654" y="150"/>
                  </a:cubicBezTo>
                  <a:cubicBezTo>
                    <a:pt x="656" y="150"/>
                    <a:pt x="654" y="151"/>
                    <a:pt x="654" y="151"/>
                  </a:cubicBezTo>
                  <a:cubicBezTo>
                    <a:pt x="654" y="151"/>
                    <a:pt x="654" y="151"/>
                    <a:pt x="654" y="151"/>
                  </a:cubicBezTo>
                  <a:cubicBezTo>
                    <a:pt x="654" y="152"/>
                    <a:pt x="653" y="153"/>
                    <a:pt x="653" y="153"/>
                  </a:cubicBezTo>
                  <a:cubicBezTo>
                    <a:pt x="652" y="154"/>
                    <a:pt x="652" y="155"/>
                    <a:pt x="652" y="155"/>
                  </a:cubicBezTo>
                  <a:cubicBezTo>
                    <a:pt x="651" y="156"/>
                    <a:pt x="651" y="157"/>
                    <a:pt x="650" y="158"/>
                  </a:cubicBezTo>
                  <a:cubicBezTo>
                    <a:pt x="650" y="158"/>
                    <a:pt x="649" y="159"/>
                    <a:pt x="649" y="159"/>
                  </a:cubicBezTo>
                  <a:cubicBezTo>
                    <a:pt x="649" y="160"/>
                    <a:pt x="648" y="160"/>
                    <a:pt x="648" y="161"/>
                  </a:cubicBezTo>
                  <a:cubicBezTo>
                    <a:pt x="648" y="161"/>
                    <a:pt x="649" y="162"/>
                    <a:pt x="649" y="162"/>
                  </a:cubicBezTo>
                  <a:cubicBezTo>
                    <a:pt x="648" y="163"/>
                    <a:pt x="647" y="163"/>
                    <a:pt x="647" y="164"/>
                  </a:cubicBezTo>
                  <a:cubicBezTo>
                    <a:pt x="647" y="165"/>
                    <a:pt x="646" y="166"/>
                    <a:pt x="645" y="166"/>
                  </a:cubicBezTo>
                  <a:cubicBezTo>
                    <a:pt x="644" y="166"/>
                    <a:pt x="644" y="166"/>
                    <a:pt x="643" y="166"/>
                  </a:cubicBezTo>
                  <a:cubicBezTo>
                    <a:pt x="642" y="167"/>
                    <a:pt x="641" y="167"/>
                    <a:pt x="641" y="168"/>
                  </a:cubicBezTo>
                  <a:cubicBezTo>
                    <a:pt x="640" y="170"/>
                    <a:pt x="644" y="169"/>
                    <a:pt x="644" y="169"/>
                  </a:cubicBezTo>
                  <a:cubicBezTo>
                    <a:pt x="645" y="169"/>
                    <a:pt x="646" y="170"/>
                    <a:pt x="645" y="171"/>
                  </a:cubicBezTo>
                  <a:cubicBezTo>
                    <a:pt x="645" y="171"/>
                    <a:pt x="644" y="171"/>
                    <a:pt x="643" y="171"/>
                  </a:cubicBezTo>
                  <a:cubicBezTo>
                    <a:pt x="643" y="172"/>
                    <a:pt x="643" y="172"/>
                    <a:pt x="643" y="172"/>
                  </a:cubicBezTo>
                  <a:cubicBezTo>
                    <a:pt x="642" y="172"/>
                    <a:pt x="642" y="173"/>
                    <a:pt x="642" y="174"/>
                  </a:cubicBezTo>
                  <a:cubicBezTo>
                    <a:pt x="642" y="174"/>
                    <a:pt x="642" y="174"/>
                    <a:pt x="642" y="174"/>
                  </a:cubicBezTo>
                  <a:cubicBezTo>
                    <a:pt x="642" y="174"/>
                    <a:pt x="641" y="174"/>
                    <a:pt x="641" y="175"/>
                  </a:cubicBezTo>
                  <a:cubicBezTo>
                    <a:pt x="641" y="176"/>
                    <a:pt x="641" y="177"/>
                    <a:pt x="642" y="177"/>
                  </a:cubicBezTo>
                  <a:cubicBezTo>
                    <a:pt x="643" y="178"/>
                    <a:pt x="645" y="175"/>
                    <a:pt x="646" y="175"/>
                  </a:cubicBezTo>
                  <a:cubicBezTo>
                    <a:pt x="646" y="174"/>
                    <a:pt x="646" y="174"/>
                    <a:pt x="646" y="174"/>
                  </a:cubicBezTo>
                  <a:cubicBezTo>
                    <a:pt x="647" y="174"/>
                    <a:pt x="647" y="174"/>
                    <a:pt x="647" y="175"/>
                  </a:cubicBezTo>
                  <a:cubicBezTo>
                    <a:pt x="647" y="175"/>
                    <a:pt x="647" y="176"/>
                    <a:pt x="646" y="176"/>
                  </a:cubicBezTo>
                  <a:cubicBezTo>
                    <a:pt x="646" y="177"/>
                    <a:pt x="646" y="177"/>
                    <a:pt x="645" y="177"/>
                  </a:cubicBezTo>
                  <a:cubicBezTo>
                    <a:pt x="645" y="178"/>
                    <a:pt x="644" y="178"/>
                    <a:pt x="644" y="179"/>
                  </a:cubicBezTo>
                  <a:cubicBezTo>
                    <a:pt x="643" y="179"/>
                    <a:pt x="643" y="181"/>
                    <a:pt x="645" y="181"/>
                  </a:cubicBezTo>
                  <a:cubicBezTo>
                    <a:pt x="646" y="181"/>
                    <a:pt x="647" y="181"/>
                    <a:pt x="648" y="181"/>
                  </a:cubicBezTo>
                  <a:cubicBezTo>
                    <a:pt x="649" y="181"/>
                    <a:pt x="649" y="181"/>
                    <a:pt x="650" y="182"/>
                  </a:cubicBezTo>
                  <a:cubicBezTo>
                    <a:pt x="650" y="182"/>
                    <a:pt x="650" y="182"/>
                    <a:pt x="651" y="182"/>
                  </a:cubicBezTo>
                  <a:cubicBezTo>
                    <a:pt x="653" y="182"/>
                    <a:pt x="655" y="181"/>
                    <a:pt x="656" y="179"/>
                  </a:cubicBezTo>
                  <a:cubicBezTo>
                    <a:pt x="657" y="178"/>
                    <a:pt x="658" y="177"/>
                    <a:pt x="659" y="176"/>
                  </a:cubicBezTo>
                  <a:cubicBezTo>
                    <a:pt x="659" y="175"/>
                    <a:pt x="660" y="174"/>
                    <a:pt x="661" y="173"/>
                  </a:cubicBezTo>
                  <a:cubicBezTo>
                    <a:pt x="661" y="172"/>
                    <a:pt x="662" y="170"/>
                    <a:pt x="663" y="170"/>
                  </a:cubicBezTo>
                  <a:cubicBezTo>
                    <a:pt x="664" y="169"/>
                    <a:pt x="665" y="168"/>
                    <a:pt x="666" y="168"/>
                  </a:cubicBezTo>
                  <a:cubicBezTo>
                    <a:pt x="666" y="170"/>
                    <a:pt x="665" y="171"/>
                    <a:pt x="664" y="173"/>
                  </a:cubicBezTo>
                  <a:cubicBezTo>
                    <a:pt x="663" y="174"/>
                    <a:pt x="663" y="175"/>
                    <a:pt x="662" y="176"/>
                  </a:cubicBezTo>
                  <a:cubicBezTo>
                    <a:pt x="661" y="177"/>
                    <a:pt x="660" y="178"/>
                    <a:pt x="659" y="179"/>
                  </a:cubicBezTo>
                  <a:cubicBezTo>
                    <a:pt x="658" y="179"/>
                    <a:pt x="657" y="180"/>
                    <a:pt x="657" y="180"/>
                  </a:cubicBezTo>
                  <a:cubicBezTo>
                    <a:pt x="656" y="181"/>
                    <a:pt x="655" y="182"/>
                    <a:pt x="654" y="183"/>
                  </a:cubicBezTo>
                  <a:cubicBezTo>
                    <a:pt x="653" y="183"/>
                    <a:pt x="653" y="184"/>
                    <a:pt x="652" y="184"/>
                  </a:cubicBezTo>
                  <a:cubicBezTo>
                    <a:pt x="651" y="185"/>
                    <a:pt x="651" y="185"/>
                    <a:pt x="651" y="186"/>
                  </a:cubicBezTo>
                  <a:cubicBezTo>
                    <a:pt x="651" y="187"/>
                    <a:pt x="651" y="186"/>
                    <a:pt x="651" y="187"/>
                  </a:cubicBezTo>
                  <a:cubicBezTo>
                    <a:pt x="651" y="187"/>
                    <a:pt x="650" y="187"/>
                    <a:pt x="650" y="187"/>
                  </a:cubicBezTo>
                  <a:cubicBezTo>
                    <a:pt x="650" y="187"/>
                    <a:pt x="650" y="187"/>
                    <a:pt x="649" y="187"/>
                  </a:cubicBezTo>
                  <a:cubicBezTo>
                    <a:pt x="648" y="187"/>
                    <a:pt x="647" y="186"/>
                    <a:pt x="647" y="185"/>
                  </a:cubicBezTo>
                  <a:cubicBezTo>
                    <a:pt x="646" y="185"/>
                    <a:pt x="645" y="186"/>
                    <a:pt x="645" y="186"/>
                  </a:cubicBezTo>
                  <a:cubicBezTo>
                    <a:pt x="644" y="186"/>
                    <a:pt x="643" y="186"/>
                    <a:pt x="643" y="186"/>
                  </a:cubicBezTo>
                  <a:cubicBezTo>
                    <a:pt x="642" y="187"/>
                    <a:pt x="641" y="185"/>
                    <a:pt x="640" y="185"/>
                  </a:cubicBezTo>
                  <a:cubicBezTo>
                    <a:pt x="640" y="184"/>
                    <a:pt x="640" y="184"/>
                    <a:pt x="639" y="184"/>
                  </a:cubicBezTo>
                  <a:cubicBezTo>
                    <a:pt x="639" y="183"/>
                    <a:pt x="638" y="183"/>
                    <a:pt x="638" y="182"/>
                  </a:cubicBezTo>
                  <a:cubicBezTo>
                    <a:pt x="637" y="182"/>
                    <a:pt x="636" y="183"/>
                    <a:pt x="635" y="183"/>
                  </a:cubicBezTo>
                  <a:cubicBezTo>
                    <a:pt x="635" y="180"/>
                    <a:pt x="635" y="178"/>
                    <a:pt x="635" y="175"/>
                  </a:cubicBezTo>
                  <a:cubicBezTo>
                    <a:pt x="635" y="174"/>
                    <a:pt x="635" y="171"/>
                    <a:pt x="634" y="170"/>
                  </a:cubicBezTo>
                  <a:cubicBezTo>
                    <a:pt x="633" y="168"/>
                    <a:pt x="632" y="167"/>
                    <a:pt x="630" y="166"/>
                  </a:cubicBezTo>
                  <a:cubicBezTo>
                    <a:pt x="629" y="166"/>
                    <a:pt x="628" y="166"/>
                    <a:pt x="627" y="166"/>
                  </a:cubicBezTo>
                  <a:cubicBezTo>
                    <a:pt x="626" y="166"/>
                    <a:pt x="625" y="166"/>
                    <a:pt x="623" y="166"/>
                  </a:cubicBezTo>
                  <a:cubicBezTo>
                    <a:pt x="622" y="166"/>
                    <a:pt x="620" y="166"/>
                    <a:pt x="620" y="168"/>
                  </a:cubicBezTo>
                  <a:cubicBezTo>
                    <a:pt x="620" y="168"/>
                    <a:pt x="621" y="169"/>
                    <a:pt x="621" y="169"/>
                  </a:cubicBezTo>
                  <a:cubicBezTo>
                    <a:pt x="621" y="170"/>
                    <a:pt x="621" y="171"/>
                    <a:pt x="621" y="172"/>
                  </a:cubicBezTo>
                  <a:cubicBezTo>
                    <a:pt x="621" y="172"/>
                    <a:pt x="621" y="173"/>
                    <a:pt x="620" y="173"/>
                  </a:cubicBezTo>
                  <a:cubicBezTo>
                    <a:pt x="620" y="173"/>
                    <a:pt x="620" y="174"/>
                    <a:pt x="621" y="174"/>
                  </a:cubicBezTo>
                  <a:cubicBezTo>
                    <a:pt x="621" y="175"/>
                    <a:pt x="624" y="176"/>
                    <a:pt x="623" y="177"/>
                  </a:cubicBezTo>
                  <a:cubicBezTo>
                    <a:pt x="623" y="177"/>
                    <a:pt x="623" y="177"/>
                    <a:pt x="623" y="178"/>
                  </a:cubicBezTo>
                  <a:cubicBezTo>
                    <a:pt x="622" y="178"/>
                    <a:pt x="622" y="178"/>
                    <a:pt x="622" y="178"/>
                  </a:cubicBezTo>
                  <a:cubicBezTo>
                    <a:pt x="621" y="178"/>
                    <a:pt x="622" y="179"/>
                    <a:pt x="622" y="180"/>
                  </a:cubicBezTo>
                  <a:cubicBezTo>
                    <a:pt x="622" y="180"/>
                    <a:pt x="622" y="180"/>
                    <a:pt x="622" y="180"/>
                  </a:cubicBezTo>
                  <a:cubicBezTo>
                    <a:pt x="622" y="180"/>
                    <a:pt x="622" y="180"/>
                    <a:pt x="622" y="180"/>
                  </a:cubicBezTo>
                  <a:cubicBezTo>
                    <a:pt x="622" y="181"/>
                    <a:pt x="622" y="181"/>
                    <a:pt x="622" y="181"/>
                  </a:cubicBezTo>
                  <a:cubicBezTo>
                    <a:pt x="623" y="181"/>
                    <a:pt x="623" y="181"/>
                    <a:pt x="624" y="181"/>
                  </a:cubicBezTo>
                  <a:cubicBezTo>
                    <a:pt x="624" y="181"/>
                    <a:pt x="625" y="181"/>
                    <a:pt x="625" y="181"/>
                  </a:cubicBezTo>
                  <a:cubicBezTo>
                    <a:pt x="625" y="181"/>
                    <a:pt x="626" y="181"/>
                    <a:pt x="626" y="181"/>
                  </a:cubicBezTo>
                  <a:cubicBezTo>
                    <a:pt x="627" y="181"/>
                    <a:pt x="627" y="181"/>
                    <a:pt x="627" y="182"/>
                  </a:cubicBezTo>
                  <a:cubicBezTo>
                    <a:pt x="626" y="182"/>
                    <a:pt x="625" y="183"/>
                    <a:pt x="624" y="184"/>
                  </a:cubicBezTo>
                  <a:cubicBezTo>
                    <a:pt x="624" y="184"/>
                    <a:pt x="624" y="184"/>
                    <a:pt x="624" y="185"/>
                  </a:cubicBezTo>
                  <a:cubicBezTo>
                    <a:pt x="624" y="185"/>
                    <a:pt x="624" y="186"/>
                    <a:pt x="624" y="187"/>
                  </a:cubicBezTo>
                  <a:cubicBezTo>
                    <a:pt x="624" y="187"/>
                    <a:pt x="625" y="187"/>
                    <a:pt x="625" y="187"/>
                  </a:cubicBezTo>
                  <a:cubicBezTo>
                    <a:pt x="626" y="187"/>
                    <a:pt x="626" y="187"/>
                    <a:pt x="626" y="187"/>
                  </a:cubicBezTo>
                  <a:cubicBezTo>
                    <a:pt x="627" y="187"/>
                    <a:pt x="627" y="187"/>
                    <a:pt x="627" y="188"/>
                  </a:cubicBezTo>
                  <a:cubicBezTo>
                    <a:pt x="628" y="188"/>
                    <a:pt x="628" y="188"/>
                    <a:pt x="627" y="189"/>
                  </a:cubicBezTo>
                  <a:cubicBezTo>
                    <a:pt x="626" y="189"/>
                    <a:pt x="624" y="188"/>
                    <a:pt x="623" y="189"/>
                  </a:cubicBezTo>
                  <a:cubicBezTo>
                    <a:pt x="622" y="189"/>
                    <a:pt x="621" y="190"/>
                    <a:pt x="620" y="189"/>
                  </a:cubicBezTo>
                  <a:cubicBezTo>
                    <a:pt x="620" y="188"/>
                    <a:pt x="619" y="188"/>
                    <a:pt x="619" y="188"/>
                  </a:cubicBezTo>
                  <a:cubicBezTo>
                    <a:pt x="618" y="187"/>
                    <a:pt x="617" y="187"/>
                    <a:pt x="617" y="188"/>
                  </a:cubicBezTo>
                  <a:cubicBezTo>
                    <a:pt x="617" y="188"/>
                    <a:pt x="616" y="188"/>
                    <a:pt x="616" y="188"/>
                  </a:cubicBezTo>
                  <a:cubicBezTo>
                    <a:pt x="615" y="189"/>
                    <a:pt x="614" y="188"/>
                    <a:pt x="614" y="188"/>
                  </a:cubicBezTo>
                  <a:cubicBezTo>
                    <a:pt x="612" y="187"/>
                    <a:pt x="611" y="187"/>
                    <a:pt x="609" y="187"/>
                  </a:cubicBezTo>
                  <a:cubicBezTo>
                    <a:pt x="609" y="187"/>
                    <a:pt x="609" y="187"/>
                    <a:pt x="609" y="187"/>
                  </a:cubicBezTo>
                  <a:cubicBezTo>
                    <a:pt x="609" y="187"/>
                    <a:pt x="609" y="188"/>
                    <a:pt x="609" y="188"/>
                  </a:cubicBezTo>
                  <a:cubicBezTo>
                    <a:pt x="608" y="189"/>
                    <a:pt x="607" y="189"/>
                    <a:pt x="607" y="189"/>
                  </a:cubicBezTo>
                  <a:cubicBezTo>
                    <a:pt x="606" y="190"/>
                    <a:pt x="605" y="190"/>
                    <a:pt x="604" y="191"/>
                  </a:cubicBezTo>
                  <a:cubicBezTo>
                    <a:pt x="603" y="191"/>
                    <a:pt x="603" y="192"/>
                    <a:pt x="602" y="192"/>
                  </a:cubicBezTo>
                  <a:cubicBezTo>
                    <a:pt x="601" y="192"/>
                    <a:pt x="600" y="193"/>
                    <a:pt x="599" y="193"/>
                  </a:cubicBezTo>
                  <a:cubicBezTo>
                    <a:pt x="599" y="194"/>
                    <a:pt x="598" y="194"/>
                    <a:pt x="597" y="194"/>
                  </a:cubicBezTo>
                  <a:cubicBezTo>
                    <a:pt x="597" y="195"/>
                    <a:pt x="597" y="196"/>
                    <a:pt x="596" y="196"/>
                  </a:cubicBezTo>
                  <a:cubicBezTo>
                    <a:pt x="596" y="198"/>
                    <a:pt x="594" y="200"/>
                    <a:pt x="594" y="202"/>
                  </a:cubicBezTo>
                  <a:cubicBezTo>
                    <a:pt x="594" y="203"/>
                    <a:pt x="594" y="204"/>
                    <a:pt x="595" y="204"/>
                  </a:cubicBezTo>
                  <a:cubicBezTo>
                    <a:pt x="595" y="205"/>
                    <a:pt x="595" y="206"/>
                    <a:pt x="595" y="207"/>
                  </a:cubicBezTo>
                  <a:cubicBezTo>
                    <a:pt x="596" y="208"/>
                    <a:pt x="597" y="206"/>
                    <a:pt x="598" y="206"/>
                  </a:cubicBezTo>
                  <a:cubicBezTo>
                    <a:pt x="598" y="205"/>
                    <a:pt x="599" y="205"/>
                    <a:pt x="599" y="205"/>
                  </a:cubicBezTo>
                  <a:cubicBezTo>
                    <a:pt x="599" y="204"/>
                    <a:pt x="600" y="203"/>
                    <a:pt x="600" y="203"/>
                  </a:cubicBezTo>
                  <a:cubicBezTo>
                    <a:pt x="600" y="201"/>
                    <a:pt x="600" y="200"/>
                    <a:pt x="601" y="199"/>
                  </a:cubicBezTo>
                  <a:cubicBezTo>
                    <a:pt x="601" y="198"/>
                    <a:pt x="602" y="198"/>
                    <a:pt x="603" y="197"/>
                  </a:cubicBezTo>
                  <a:cubicBezTo>
                    <a:pt x="604" y="198"/>
                    <a:pt x="603" y="199"/>
                    <a:pt x="603" y="199"/>
                  </a:cubicBezTo>
                  <a:cubicBezTo>
                    <a:pt x="603" y="200"/>
                    <a:pt x="603" y="200"/>
                    <a:pt x="603" y="200"/>
                  </a:cubicBezTo>
                  <a:cubicBezTo>
                    <a:pt x="603" y="200"/>
                    <a:pt x="603" y="201"/>
                    <a:pt x="603" y="201"/>
                  </a:cubicBezTo>
                  <a:cubicBezTo>
                    <a:pt x="602" y="202"/>
                    <a:pt x="602" y="203"/>
                    <a:pt x="602" y="205"/>
                  </a:cubicBezTo>
                  <a:cubicBezTo>
                    <a:pt x="601" y="205"/>
                    <a:pt x="601" y="206"/>
                    <a:pt x="601" y="207"/>
                  </a:cubicBezTo>
                  <a:cubicBezTo>
                    <a:pt x="601" y="207"/>
                    <a:pt x="601" y="207"/>
                    <a:pt x="602" y="207"/>
                  </a:cubicBezTo>
                  <a:cubicBezTo>
                    <a:pt x="602" y="207"/>
                    <a:pt x="604" y="208"/>
                    <a:pt x="604" y="208"/>
                  </a:cubicBezTo>
                  <a:cubicBezTo>
                    <a:pt x="605" y="209"/>
                    <a:pt x="605" y="209"/>
                    <a:pt x="606" y="209"/>
                  </a:cubicBezTo>
                  <a:cubicBezTo>
                    <a:pt x="607" y="209"/>
                    <a:pt x="607" y="208"/>
                    <a:pt x="607" y="207"/>
                  </a:cubicBezTo>
                  <a:cubicBezTo>
                    <a:pt x="607" y="206"/>
                    <a:pt x="607" y="206"/>
                    <a:pt x="607" y="205"/>
                  </a:cubicBezTo>
                  <a:cubicBezTo>
                    <a:pt x="607" y="203"/>
                    <a:pt x="608" y="204"/>
                    <a:pt x="608" y="205"/>
                  </a:cubicBezTo>
                  <a:cubicBezTo>
                    <a:pt x="608" y="206"/>
                    <a:pt x="608" y="206"/>
                    <a:pt x="608" y="206"/>
                  </a:cubicBezTo>
                  <a:cubicBezTo>
                    <a:pt x="608" y="208"/>
                    <a:pt x="608" y="209"/>
                    <a:pt x="609" y="210"/>
                  </a:cubicBezTo>
                  <a:cubicBezTo>
                    <a:pt x="609" y="211"/>
                    <a:pt x="610" y="212"/>
                    <a:pt x="611" y="211"/>
                  </a:cubicBezTo>
                  <a:cubicBezTo>
                    <a:pt x="612" y="211"/>
                    <a:pt x="611" y="209"/>
                    <a:pt x="612" y="209"/>
                  </a:cubicBezTo>
                  <a:cubicBezTo>
                    <a:pt x="613" y="208"/>
                    <a:pt x="613" y="208"/>
                    <a:pt x="613" y="207"/>
                  </a:cubicBezTo>
                  <a:cubicBezTo>
                    <a:pt x="613" y="206"/>
                    <a:pt x="612" y="205"/>
                    <a:pt x="612" y="205"/>
                  </a:cubicBezTo>
                  <a:cubicBezTo>
                    <a:pt x="612" y="204"/>
                    <a:pt x="612" y="204"/>
                    <a:pt x="612" y="204"/>
                  </a:cubicBezTo>
                  <a:cubicBezTo>
                    <a:pt x="614" y="204"/>
                    <a:pt x="615" y="204"/>
                    <a:pt x="615" y="205"/>
                  </a:cubicBezTo>
                  <a:cubicBezTo>
                    <a:pt x="616" y="206"/>
                    <a:pt x="616" y="207"/>
                    <a:pt x="615" y="208"/>
                  </a:cubicBezTo>
                  <a:cubicBezTo>
                    <a:pt x="615" y="209"/>
                    <a:pt x="615" y="209"/>
                    <a:pt x="614" y="209"/>
                  </a:cubicBezTo>
                  <a:cubicBezTo>
                    <a:pt x="614" y="210"/>
                    <a:pt x="614" y="210"/>
                    <a:pt x="614" y="210"/>
                  </a:cubicBezTo>
                  <a:cubicBezTo>
                    <a:pt x="613" y="211"/>
                    <a:pt x="613" y="212"/>
                    <a:pt x="614" y="213"/>
                  </a:cubicBezTo>
                  <a:cubicBezTo>
                    <a:pt x="614" y="213"/>
                    <a:pt x="614" y="214"/>
                    <a:pt x="615" y="214"/>
                  </a:cubicBezTo>
                  <a:cubicBezTo>
                    <a:pt x="616" y="214"/>
                    <a:pt x="617" y="214"/>
                    <a:pt x="618" y="215"/>
                  </a:cubicBezTo>
                  <a:cubicBezTo>
                    <a:pt x="618" y="215"/>
                    <a:pt x="619" y="215"/>
                    <a:pt x="619" y="216"/>
                  </a:cubicBezTo>
                  <a:cubicBezTo>
                    <a:pt x="620" y="216"/>
                    <a:pt x="621" y="217"/>
                    <a:pt x="621" y="217"/>
                  </a:cubicBezTo>
                  <a:cubicBezTo>
                    <a:pt x="621" y="218"/>
                    <a:pt x="622" y="218"/>
                    <a:pt x="623" y="218"/>
                  </a:cubicBezTo>
                  <a:cubicBezTo>
                    <a:pt x="623" y="218"/>
                    <a:pt x="624" y="218"/>
                    <a:pt x="625" y="218"/>
                  </a:cubicBezTo>
                  <a:cubicBezTo>
                    <a:pt x="626" y="219"/>
                    <a:pt x="627" y="219"/>
                    <a:pt x="627" y="218"/>
                  </a:cubicBezTo>
                  <a:cubicBezTo>
                    <a:pt x="627" y="217"/>
                    <a:pt x="627" y="217"/>
                    <a:pt x="627" y="217"/>
                  </a:cubicBezTo>
                  <a:cubicBezTo>
                    <a:pt x="627" y="216"/>
                    <a:pt x="626" y="216"/>
                    <a:pt x="626" y="215"/>
                  </a:cubicBezTo>
                  <a:cubicBezTo>
                    <a:pt x="625" y="214"/>
                    <a:pt x="625" y="214"/>
                    <a:pt x="625" y="214"/>
                  </a:cubicBezTo>
                  <a:cubicBezTo>
                    <a:pt x="624" y="213"/>
                    <a:pt x="624" y="210"/>
                    <a:pt x="625" y="210"/>
                  </a:cubicBezTo>
                  <a:cubicBezTo>
                    <a:pt x="625" y="209"/>
                    <a:pt x="626" y="208"/>
                    <a:pt x="627" y="208"/>
                  </a:cubicBezTo>
                  <a:cubicBezTo>
                    <a:pt x="628" y="207"/>
                    <a:pt x="628" y="209"/>
                    <a:pt x="628" y="210"/>
                  </a:cubicBezTo>
                  <a:cubicBezTo>
                    <a:pt x="629" y="211"/>
                    <a:pt x="629" y="212"/>
                    <a:pt x="629" y="212"/>
                  </a:cubicBezTo>
                  <a:cubicBezTo>
                    <a:pt x="629" y="213"/>
                    <a:pt x="629" y="213"/>
                    <a:pt x="630" y="213"/>
                  </a:cubicBezTo>
                  <a:cubicBezTo>
                    <a:pt x="631" y="213"/>
                    <a:pt x="631" y="212"/>
                    <a:pt x="632" y="212"/>
                  </a:cubicBezTo>
                  <a:cubicBezTo>
                    <a:pt x="632" y="212"/>
                    <a:pt x="632" y="211"/>
                    <a:pt x="632" y="211"/>
                  </a:cubicBezTo>
                  <a:cubicBezTo>
                    <a:pt x="633" y="210"/>
                    <a:pt x="633" y="209"/>
                    <a:pt x="633" y="208"/>
                  </a:cubicBezTo>
                  <a:cubicBezTo>
                    <a:pt x="633" y="207"/>
                    <a:pt x="633" y="206"/>
                    <a:pt x="634" y="206"/>
                  </a:cubicBezTo>
                  <a:cubicBezTo>
                    <a:pt x="634" y="206"/>
                    <a:pt x="635" y="206"/>
                    <a:pt x="635" y="206"/>
                  </a:cubicBezTo>
                  <a:cubicBezTo>
                    <a:pt x="636" y="207"/>
                    <a:pt x="636" y="207"/>
                    <a:pt x="636" y="207"/>
                  </a:cubicBezTo>
                  <a:cubicBezTo>
                    <a:pt x="636" y="208"/>
                    <a:pt x="636" y="209"/>
                    <a:pt x="636" y="210"/>
                  </a:cubicBezTo>
                  <a:cubicBezTo>
                    <a:pt x="635" y="211"/>
                    <a:pt x="635" y="212"/>
                    <a:pt x="635" y="213"/>
                  </a:cubicBezTo>
                  <a:cubicBezTo>
                    <a:pt x="635" y="214"/>
                    <a:pt x="635" y="215"/>
                    <a:pt x="636" y="215"/>
                  </a:cubicBezTo>
                  <a:cubicBezTo>
                    <a:pt x="636" y="217"/>
                    <a:pt x="638" y="216"/>
                    <a:pt x="639" y="215"/>
                  </a:cubicBezTo>
                  <a:cubicBezTo>
                    <a:pt x="641" y="214"/>
                    <a:pt x="640" y="213"/>
                    <a:pt x="640" y="211"/>
                  </a:cubicBezTo>
                  <a:cubicBezTo>
                    <a:pt x="639" y="210"/>
                    <a:pt x="639" y="209"/>
                    <a:pt x="640" y="208"/>
                  </a:cubicBezTo>
                  <a:cubicBezTo>
                    <a:pt x="640" y="208"/>
                    <a:pt x="640" y="208"/>
                    <a:pt x="640" y="207"/>
                  </a:cubicBezTo>
                  <a:cubicBezTo>
                    <a:pt x="640" y="207"/>
                    <a:pt x="641" y="206"/>
                    <a:pt x="642" y="206"/>
                  </a:cubicBezTo>
                  <a:cubicBezTo>
                    <a:pt x="642" y="207"/>
                    <a:pt x="642" y="208"/>
                    <a:pt x="641" y="209"/>
                  </a:cubicBezTo>
                  <a:cubicBezTo>
                    <a:pt x="641" y="210"/>
                    <a:pt x="642" y="211"/>
                    <a:pt x="642" y="212"/>
                  </a:cubicBezTo>
                  <a:cubicBezTo>
                    <a:pt x="642" y="213"/>
                    <a:pt x="640" y="215"/>
                    <a:pt x="642" y="216"/>
                  </a:cubicBezTo>
                  <a:cubicBezTo>
                    <a:pt x="642" y="217"/>
                    <a:pt x="644" y="218"/>
                    <a:pt x="645" y="218"/>
                  </a:cubicBezTo>
                  <a:cubicBezTo>
                    <a:pt x="647" y="218"/>
                    <a:pt x="647" y="217"/>
                    <a:pt x="647" y="216"/>
                  </a:cubicBezTo>
                  <a:cubicBezTo>
                    <a:pt x="647" y="215"/>
                    <a:pt x="647" y="214"/>
                    <a:pt x="647" y="214"/>
                  </a:cubicBezTo>
                  <a:cubicBezTo>
                    <a:pt x="647" y="213"/>
                    <a:pt x="647" y="212"/>
                    <a:pt x="646" y="211"/>
                  </a:cubicBezTo>
                  <a:cubicBezTo>
                    <a:pt x="646" y="210"/>
                    <a:pt x="645" y="209"/>
                    <a:pt x="646" y="207"/>
                  </a:cubicBezTo>
                  <a:cubicBezTo>
                    <a:pt x="646" y="206"/>
                    <a:pt x="647" y="206"/>
                    <a:pt x="647" y="205"/>
                  </a:cubicBezTo>
                  <a:cubicBezTo>
                    <a:pt x="648" y="205"/>
                    <a:pt x="648" y="205"/>
                    <a:pt x="648" y="206"/>
                  </a:cubicBezTo>
                  <a:cubicBezTo>
                    <a:pt x="648" y="208"/>
                    <a:pt x="648" y="210"/>
                    <a:pt x="649" y="212"/>
                  </a:cubicBezTo>
                  <a:cubicBezTo>
                    <a:pt x="649" y="212"/>
                    <a:pt x="650" y="213"/>
                    <a:pt x="650" y="213"/>
                  </a:cubicBezTo>
                  <a:cubicBezTo>
                    <a:pt x="650" y="214"/>
                    <a:pt x="649" y="214"/>
                    <a:pt x="649" y="215"/>
                  </a:cubicBezTo>
                  <a:cubicBezTo>
                    <a:pt x="649" y="215"/>
                    <a:pt x="649" y="216"/>
                    <a:pt x="649" y="216"/>
                  </a:cubicBezTo>
                  <a:cubicBezTo>
                    <a:pt x="649" y="216"/>
                    <a:pt x="650" y="216"/>
                    <a:pt x="650" y="216"/>
                  </a:cubicBezTo>
                  <a:cubicBezTo>
                    <a:pt x="650" y="217"/>
                    <a:pt x="651" y="217"/>
                    <a:pt x="652" y="217"/>
                  </a:cubicBezTo>
                  <a:cubicBezTo>
                    <a:pt x="652" y="217"/>
                    <a:pt x="653" y="217"/>
                    <a:pt x="653" y="217"/>
                  </a:cubicBezTo>
                  <a:cubicBezTo>
                    <a:pt x="655" y="217"/>
                    <a:pt x="656" y="220"/>
                    <a:pt x="656" y="221"/>
                  </a:cubicBezTo>
                  <a:cubicBezTo>
                    <a:pt x="657" y="222"/>
                    <a:pt x="655" y="223"/>
                    <a:pt x="655" y="224"/>
                  </a:cubicBezTo>
                  <a:cubicBezTo>
                    <a:pt x="655" y="224"/>
                    <a:pt x="655" y="225"/>
                    <a:pt x="655" y="225"/>
                  </a:cubicBezTo>
                  <a:cubicBezTo>
                    <a:pt x="656" y="225"/>
                    <a:pt x="656" y="226"/>
                    <a:pt x="656" y="226"/>
                  </a:cubicBezTo>
                  <a:cubicBezTo>
                    <a:pt x="658" y="227"/>
                    <a:pt x="658" y="226"/>
                    <a:pt x="659" y="226"/>
                  </a:cubicBezTo>
                  <a:cubicBezTo>
                    <a:pt x="660" y="225"/>
                    <a:pt x="661" y="225"/>
                    <a:pt x="662" y="225"/>
                  </a:cubicBezTo>
                  <a:cubicBezTo>
                    <a:pt x="662" y="225"/>
                    <a:pt x="663" y="225"/>
                    <a:pt x="664" y="225"/>
                  </a:cubicBezTo>
                  <a:cubicBezTo>
                    <a:pt x="664" y="225"/>
                    <a:pt x="664" y="225"/>
                    <a:pt x="664" y="225"/>
                  </a:cubicBezTo>
                  <a:cubicBezTo>
                    <a:pt x="665" y="224"/>
                    <a:pt x="666" y="224"/>
                    <a:pt x="667" y="223"/>
                  </a:cubicBezTo>
                  <a:cubicBezTo>
                    <a:pt x="668" y="223"/>
                    <a:pt x="669" y="222"/>
                    <a:pt x="669" y="222"/>
                  </a:cubicBezTo>
                  <a:cubicBezTo>
                    <a:pt x="670" y="222"/>
                    <a:pt x="671" y="221"/>
                    <a:pt x="671" y="220"/>
                  </a:cubicBezTo>
                  <a:cubicBezTo>
                    <a:pt x="672" y="219"/>
                    <a:pt x="672" y="218"/>
                    <a:pt x="673" y="218"/>
                  </a:cubicBezTo>
                  <a:cubicBezTo>
                    <a:pt x="674" y="217"/>
                    <a:pt x="673" y="219"/>
                    <a:pt x="673" y="219"/>
                  </a:cubicBezTo>
                  <a:cubicBezTo>
                    <a:pt x="673" y="221"/>
                    <a:pt x="673" y="222"/>
                    <a:pt x="673" y="223"/>
                  </a:cubicBezTo>
                  <a:cubicBezTo>
                    <a:pt x="673" y="223"/>
                    <a:pt x="673" y="223"/>
                    <a:pt x="673" y="223"/>
                  </a:cubicBezTo>
                  <a:cubicBezTo>
                    <a:pt x="674" y="223"/>
                    <a:pt x="674" y="222"/>
                    <a:pt x="675" y="222"/>
                  </a:cubicBezTo>
                  <a:cubicBezTo>
                    <a:pt x="675" y="221"/>
                    <a:pt x="676" y="221"/>
                    <a:pt x="676" y="220"/>
                  </a:cubicBezTo>
                  <a:cubicBezTo>
                    <a:pt x="677" y="220"/>
                    <a:pt x="678" y="220"/>
                    <a:pt x="679" y="219"/>
                  </a:cubicBezTo>
                  <a:cubicBezTo>
                    <a:pt x="680" y="219"/>
                    <a:pt x="680" y="218"/>
                    <a:pt x="680" y="218"/>
                  </a:cubicBezTo>
                  <a:cubicBezTo>
                    <a:pt x="681" y="216"/>
                    <a:pt x="681" y="215"/>
                    <a:pt x="681" y="214"/>
                  </a:cubicBezTo>
                  <a:cubicBezTo>
                    <a:pt x="681" y="213"/>
                    <a:pt x="681" y="213"/>
                    <a:pt x="681" y="212"/>
                  </a:cubicBezTo>
                  <a:cubicBezTo>
                    <a:pt x="681" y="211"/>
                    <a:pt x="682" y="211"/>
                    <a:pt x="682" y="210"/>
                  </a:cubicBezTo>
                  <a:cubicBezTo>
                    <a:pt x="682" y="209"/>
                    <a:pt x="683" y="208"/>
                    <a:pt x="682" y="208"/>
                  </a:cubicBezTo>
                  <a:cubicBezTo>
                    <a:pt x="681" y="207"/>
                    <a:pt x="680" y="208"/>
                    <a:pt x="680" y="208"/>
                  </a:cubicBezTo>
                  <a:cubicBezTo>
                    <a:pt x="678" y="209"/>
                    <a:pt x="677" y="210"/>
                    <a:pt x="675" y="211"/>
                  </a:cubicBezTo>
                  <a:cubicBezTo>
                    <a:pt x="675" y="211"/>
                    <a:pt x="674" y="211"/>
                    <a:pt x="675" y="210"/>
                  </a:cubicBezTo>
                  <a:cubicBezTo>
                    <a:pt x="675" y="210"/>
                    <a:pt x="675" y="210"/>
                    <a:pt x="675" y="210"/>
                  </a:cubicBezTo>
                  <a:cubicBezTo>
                    <a:pt x="676" y="209"/>
                    <a:pt x="676" y="209"/>
                    <a:pt x="676" y="209"/>
                  </a:cubicBezTo>
                  <a:cubicBezTo>
                    <a:pt x="676" y="208"/>
                    <a:pt x="675" y="207"/>
                    <a:pt x="674" y="207"/>
                  </a:cubicBezTo>
                  <a:cubicBezTo>
                    <a:pt x="672" y="206"/>
                    <a:pt x="674" y="205"/>
                    <a:pt x="675" y="204"/>
                  </a:cubicBezTo>
                  <a:cubicBezTo>
                    <a:pt x="675" y="204"/>
                    <a:pt x="675" y="204"/>
                    <a:pt x="675" y="203"/>
                  </a:cubicBezTo>
                  <a:cubicBezTo>
                    <a:pt x="675" y="202"/>
                    <a:pt x="675" y="202"/>
                    <a:pt x="676" y="201"/>
                  </a:cubicBezTo>
                  <a:cubicBezTo>
                    <a:pt x="676" y="200"/>
                    <a:pt x="676" y="199"/>
                    <a:pt x="676" y="198"/>
                  </a:cubicBezTo>
                  <a:cubicBezTo>
                    <a:pt x="675" y="198"/>
                    <a:pt x="673" y="198"/>
                    <a:pt x="673" y="198"/>
                  </a:cubicBezTo>
                  <a:cubicBezTo>
                    <a:pt x="672" y="198"/>
                    <a:pt x="671" y="198"/>
                    <a:pt x="671" y="198"/>
                  </a:cubicBezTo>
                  <a:cubicBezTo>
                    <a:pt x="670" y="198"/>
                    <a:pt x="670" y="198"/>
                    <a:pt x="669" y="199"/>
                  </a:cubicBezTo>
                  <a:cubicBezTo>
                    <a:pt x="669" y="199"/>
                    <a:pt x="667" y="200"/>
                    <a:pt x="666" y="201"/>
                  </a:cubicBezTo>
                  <a:cubicBezTo>
                    <a:pt x="666" y="200"/>
                    <a:pt x="667" y="200"/>
                    <a:pt x="667" y="199"/>
                  </a:cubicBezTo>
                  <a:cubicBezTo>
                    <a:pt x="667" y="199"/>
                    <a:pt x="667" y="198"/>
                    <a:pt x="667" y="198"/>
                  </a:cubicBezTo>
                  <a:cubicBezTo>
                    <a:pt x="667" y="197"/>
                    <a:pt x="667" y="196"/>
                    <a:pt x="666" y="195"/>
                  </a:cubicBezTo>
                  <a:cubicBezTo>
                    <a:pt x="666" y="195"/>
                    <a:pt x="665" y="194"/>
                    <a:pt x="664" y="194"/>
                  </a:cubicBezTo>
                  <a:cubicBezTo>
                    <a:pt x="663" y="195"/>
                    <a:pt x="662" y="196"/>
                    <a:pt x="661" y="197"/>
                  </a:cubicBezTo>
                  <a:cubicBezTo>
                    <a:pt x="660" y="197"/>
                    <a:pt x="659" y="198"/>
                    <a:pt x="659" y="198"/>
                  </a:cubicBezTo>
                  <a:cubicBezTo>
                    <a:pt x="658" y="198"/>
                    <a:pt x="658" y="199"/>
                    <a:pt x="657" y="199"/>
                  </a:cubicBezTo>
                  <a:cubicBezTo>
                    <a:pt x="656" y="199"/>
                    <a:pt x="657" y="197"/>
                    <a:pt x="657" y="197"/>
                  </a:cubicBezTo>
                  <a:cubicBezTo>
                    <a:pt x="658" y="196"/>
                    <a:pt x="658" y="195"/>
                    <a:pt x="657" y="194"/>
                  </a:cubicBezTo>
                  <a:cubicBezTo>
                    <a:pt x="657" y="194"/>
                    <a:pt x="657" y="193"/>
                    <a:pt x="657" y="193"/>
                  </a:cubicBezTo>
                  <a:cubicBezTo>
                    <a:pt x="656" y="192"/>
                    <a:pt x="657" y="192"/>
                    <a:pt x="657" y="192"/>
                  </a:cubicBezTo>
                  <a:cubicBezTo>
                    <a:pt x="659" y="192"/>
                    <a:pt x="660" y="193"/>
                    <a:pt x="661" y="193"/>
                  </a:cubicBezTo>
                  <a:cubicBezTo>
                    <a:pt x="661" y="193"/>
                    <a:pt x="662" y="193"/>
                    <a:pt x="662" y="193"/>
                  </a:cubicBezTo>
                  <a:cubicBezTo>
                    <a:pt x="662" y="192"/>
                    <a:pt x="662" y="192"/>
                    <a:pt x="661" y="191"/>
                  </a:cubicBezTo>
                  <a:cubicBezTo>
                    <a:pt x="660" y="190"/>
                    <a:pt x="661" y="188"/>
                    <a:pt x="661" y="187"/>
                  </a:cubicBezTo>
                  <a:cubicBezTo>
                    <a:pt x="662" y="185"/>
                    <a:pt x="662" y="184"/>
                    <a:pt x="663" y="182"/>
                  </a:cubicBezTo>
                  <a:cubicBezTo>
                    <a:pt x="663" y="182"/>
                    <a:pt x="663" y="181"/>
                    <a:pt x="664" y="181"/>
                  </a:cubicBezTo>
                  <a:cubicBezTo>
                    <a:pt x="664" y="181"/>
                    <a:pt x="664" y="182"/>
                    <a:pt x="664" y="182"/>
                  </a:cubicBezTo>
                  <a:cubicBezTo>
                    <a:pt x="665" y="183"/>
                    <a:pt x="664" y="184"/>
                    <a:pt x="664" y="185"/>
                  </a:cubicBezTo>
                  <a:cubicBezTo>
                    <a:pt x="663" y="186"/>
                    <a:pt x="664" y="188"/>
                    <a:pt x="664" y="190"/>
                  </a:cubicBezTo>
                  <a:cubicBezTo>
                    <a:pt x="664" y="191"/>
                    <a:pt x="666" y="192"/>
                    <a:pt x="667" y="193"/>
                  </a:cubicBezTo>
                  <a:cubicBezTo>
                    <a:pt x="668" y="194"/>
                    <a:pt x="669" y="195"/>
                    <a:pt x="671" y="195"/>
                  </a:cubicBezTo>
                  <a:cubicBezTo>
                    <a:pt x="671" y="195"/>
                    <a:pt x="672" y="195"/>
                    <a:pt x="672" y="195"/>
                  </a:cubicBezTo>
                  <a:cubicBezTo>
                    <a:pt x="674" y="195"/>
                    <a:pt x="675" y="195"/>
                    <a:pt x="676" y="196"/>
                  </a:cubicBezTo>
                  <a:cubicBezTo>
                    <a:pt x="677" y="197"/>
                    <a:pt x="678" y="198"/>
                    <a:pt x="680" y="198"/>
                  </a:cubicBezTo>
                  <a:cubicBezTo>
                    <a:pt x="681" y="198"/>
                    <a:pt x="681" y="197"/>
                    <a:pt x="682" y="196"/>
                  </a:cubicBezTo>
                  <a:cubicBezTo>
                    <a:pt x="682" y="195"/>
                    <a:pt x="683" y="194"/>
                    <a:pt x="684" y="194"/>
                  </a:cubicBezTo>
                  <a:cubicBezTo>
                    <a:pt x="685" y="195"/>
                    <a:pt x="686" y="194"/>
                    <a:pt x="686" y="194"/>
                  </a:cubicBezTo>
                  <a:cubicBezTo>
                    <a:pt x="687" y="194"/>
                    <a:pt x="687" y="194"/>
                    <a:pt x="687" y="194"/>
                  </a:cubicBezTo>
                  <a:cubicBezTo>
                    <a:pt x="688" y="193"/>
                    <a:pt x="689" y="193"/>
                    <a:pt x="690" y="192"/>
                  </a:cubicBezTo>
                  <a:cubicBezTo>
                    <a:pt x="691" y="192"/>
                    <a:pt x="691" y="190"/>
                    <a:pt x="691" y="189"/>
                  </a:cubicBezTo>
                  <a:cubicBezTo>
                    <a:pt x="691" y="189"/>
                    <a:pt x="692" y="189"/>
                    <a:pt x="692" y="188"/>
                  </a:cubicBezTo>
                  <a:cubicBezTo>
                    <a:pt x="693" y="188"/>
                    <a:pt x="693" y="188"/>
                    <a:pt x="693" y="187"/>
                  </a:cubicBezTo>
                  <a:cubicBezTo>
                    <a:pt x="693" y="186"/>
                    <a:pt x="693" y="185"/>
                    <a:pt x="692" y="185"/>
                  </a:cubicBezTo>
                  <a:cubicBezTo>
                    <a:pt x="691" y="185"/>
                    <a:pt x="690" y="184"/>
                    <a:pt x="691" y="184"/>
                  </a:cubicBezTo>
                  <a:cubicBezTo>
                    <a:pt x="691" y="183"/>
                    <a:pt x="691" y="183"/>
                    <a:pt x="691" y="183"/>
                  </a:cubicBezTo>
                  <a:cubicBezTo>
                    <a:pt x="692" y="182"/>
                    <a:pt x="692" y="182"/>
                    <a:pt x="692" y="181"/>
                  </a:cubicBezTo>
                  <a:cubicBezTo>
                    <a:pt x="692" y="181"/>
                    <a:pt x="692" y="180"/>
                    <a:pt x="692" y="179"/>
                  </a:cubicBezTo>
                  <a:cubicBezTo>
                    <a:pt x="692" y="179"/>
                    <a:pt x="692" y="178"/>
                    <a:pt x="692" y="178"/>
                  </a:cubicBezTo>
                  <a:cubicBezTo>
                    <a:pt x="692" y="177"/>
                    <a:pt x="693" y="177"/>
                    <a:pt x="694" y="177"/>
                  </a:cubicBezTo>
                  <a:cubicBezTo>
                    <a:pt x="695" y="177"/>
                    <a:pt x="696" y="177"/>
                    <a:pt x="697" y="177"/>
                  </a:cubicBezTo>
                  <a:cubicBezTo>
                    <a:pt x="698" y="178"/>
                    <a:pt x="698" y="178"/>
                    <a:pt x="699" y="178"/>
                  </a:cubicBezTo>
                  <a:cubicBezTo>
                    <a:pt x="700" y="178"/>
                    <a:pt x="700" y="179"/>
                    <a:pt x="700" y="179"/>
                  </a:cubicBezTo>
                  <a:cubicBezTo>
                    <a:pt x="701" y="180"/>
                    <a:pt x="701" y="180"/>
                    <a:pt x="702" y="180"/>
                  </a:cubicBezTo>
                  <a:cubicBezTo>
                    <a:pt x="703" y="180"/>
                    <a:pt x="704" y="180"/>
                    <a:pt x="705" y="179"/>
                  </a:cubicBezTo>
                  <a:cubicBezTo>
                    <a:pt x="706" y="178"/>
                    <a:pt x="706" y="178"/>
                    <a:pt x="707" y="178"/>
                  </a:cubicBezTo>
                  <a:cubicBezTo>
                    <a:pt x="707" y="178"/>
                    <a:pt x="708" y="178"/>
                    <a:pt x="708" y="178"/>
                  </a:cubicBezTo>
                  <a:cubicBezTo>
                    <a:pt x="709" y="178"/>
                    <a:pt x="709" y="178"/>
                    <a:pt x="709" y="178"/>
                  </a:cubicBezTo>
                  <a:cubicBezTo>
                    <a:pt x="710" y="179"/>
                    <a:pt x="712" y="179"/>
                    <a:pt x="713" y="179"/>
                  </a:cubicBezTo>
                  <a:cubicBezTo>
                    <a:pt x="714" y="179"/>
                    <a:pt x="715" y="178"/>
                    <a:pt x="715" y="177"/>
                  </a:cubicBezTo>
                  <a:cubicBezTo>
                    <a:pt x="714" y="176"/>
                    <a:pt x="713" y="176"/>
                    <a:pt x="712" y="176"/>
                  </a:cubicBezTo>
                  <a:cubicBezTo>
                    <a:pt x="711" y="176"/>
                    <a:pt x="710" y="175"/>
                    <a:pt x="709" y="174"/>
                  </a:cubicBezTo>
                  <a:cubicBezTo>
                    <a:pt x="709" y="174"/>
                    <a:pt x="708" y="173"/>
                    <a:pt x="707" y="173"/>
                  </a:cubicBezTo>
                  <a:cubicBezTo>
                    <a:pt x="706" y="172"/>
                    <a:pt x="706" y="172"/>
                    <a:pt x="705" y="171"/>
                  </a:cubicBezTo>
                  <a:cubicBezTo>
                    <a:pt x="704" y="169"/>
                    <a:pt x="706" y="169"/>
                    <a:pt x="707" y="169"/>
                  </a:cubicBezTo>
                  <a:cubicBezTo>
                    <a:pt x="707" y="169"/>
                    <a:pt x="708" y="170"/>
                    <a:pt x="709" y="170"/>
                  </a:cubicBezTo>
                  <a:cubicBezTo>
                    <a:pt x="710" y="170"/>
                    <a:pt x="711" y="170"/>
                    <a:pt x="712" y="170"/>
                  </a:cubicBezTo>
                  <a:cubicBezTo>
                    <a:pt x="713" y="171"/>
                    <a:pt x="713" y="172"/>
                    <a:pt x="715" y="172"/>
                  </a:cubicBezTo>
                  <a:cubicBezTo>
                    <a:pt x="715" y="172"/>
                    <a:pt x="716" y="172"/>
                    <a:pt x="716" y="172"/>
                  </a:cubicBezTo>
                  <a:cubicBezTo>
                    <a:pt x="717" y="172"/>
                    <a:pt x="717" y="171"/>
                    <a:pt x="718" y="171"/>
                  </a:cubicBezTo>
                  <a:cubicBezTo>
                    <a:pt x="719" y="170"/>
                    <a:pt x="720" y="170"/>
                    <a:pt x="720" y="169"/>
                  </a:cubicBezTo>
                  <a:cubicBezTo>
                    <a:pt x="720" y="168"/>
                    <a:pt x="719" y="167"/>
                    <a:pt x="718" y="167"/>
                  </a:cubicBezTo>
                  <a:cubicBezTo>
                    <a:pt x="718" y="166"/>
                    <a:pt x="717" y="166"/>
                    <a:pt x="716" y="165"/>
                  </a:cubicBezTo>
                  <a:cubicBezTo>
                    <a:pt x="716" y="165"/>
                    <a:pt x="715" y="165"/>
                    <a:pt x="714" y="164"/>
                  </a:cubicBezTo>
                  <a:cubicBezTo>
                    <a:pt x="713" y="164"/>
                    <a:pt x="712" y="163"/>
                    <a:pt x="712" y="162"/>
                  </a:cubicBezTo>
                  <a:cubicBezTo>
                    <a:pt x="713" y="161"/>
                    <a:pt x="715" y="162"/>
                    <a:pt x="716" y="162"/>
                  </a:cubicBezTo>
                  <a:cubicBezTo>
                    <a:pt x="717" y="163"/>
                    <a:pt x="717" y="163"/>
                    <a:pt x="718" y="164"/>
                  </a:cubicBezTo>
                  <a:cubicBezTo>
                    <a:pt x="718" y="164"/>
                    <a:pt x="719" y="164"/>
                    <a:pt x="720" y="164"/>
                  </a:cubicBezTo>
                  <a:cubicBezTo>
                    <a:pt x="720" y="165"/>
                    <a:pt x="721" y="164"/>
                    <a:pt x="721" y="164"/>
                  </a:cubicBezTo>
                  <a:cubicBezTo>
                    <a:pt x="722" y="164"/>
                    <a:pt x="722" y="165"/>
                    <a:pt x="723" y="164"/>
                  </a:cubicBezTo>
                  <a:cubicBezTo>
                    <a:pt x="723" y="164"/>
                    <a:pt x="724" y="164"/>
                    <a:pt x="724" y="164"/>
                  </a:cubicBezTo>
                  <a:cubicBezTo>
                    <a:pt x="724" y="163"/>
                    <a:pt x="724" y="163"/>
                    <a:pt x="724" y="162"/>
                  </a:cubicBezTo>
                  <a:cubicBezTo>
                    <a:pt x="725" y="161"/>
                    <a:pt x="725" y="161"/>
                    <a:pt x="725" y="160"/>
                  </a:cubicBezTo>
                  <a:cubicBezTo>
                    <a:pt x="725" y="160"/>
                    <a:pt x="726" y="158"/>
                    <a:pt x="727" y="158"/>
                  </a:cubicBezTo>
                  <a:cubicBezTo>
                    <a:pt x="727" y="157"/>
                    <a:pt x="727" y="156"/>
                    <a:pt x="727" y="155"/>
                  </a:cubicBezTo>
                  <a:cubicBezTo>
                    <a:pt x="727" y="154"/>
                    <a:pt x="725" y="153"/>
                    <a:pt x="725" y="153"/>
                  </a:cubicBezTo>
                  <a:cubicBezTo>
                    <a:pt x="723" y="152"/>
                    <a:pt x="721" y="153"/>
                    <a:pt x="719" y="153"/>
                  </a:cubicBezTo>
                  <a:cubicBezTo>
                    <a:pt x="719" y="153"/>
                    <a:pt x="717" y="152"/>
                    <a:pt x="718" y="151"/>
                  </a:cubicBezTo>
                  <a:cubicBezTo>
                    <a:pt x="719" y="151"/>
                    <a:pt x="719" y="151"/>
                    <a:pt x="720" y="151"/>
                  </a:cubicBezTo>
                  <a:cubicBezTo>
                    <a:pt x="721" y="151"/>
                    <a:pt x="721" y="151"/>
                    <a:pt x="722" y="150"/>
                  </a:cubicBezTo>
                  <a:cubicBezTo>
                    <a:pt x="722" y="149"/>
                    <a:pt x="722" y="148"/>
                    <a:pt x="721" y="148"/>
                  </a:cubicBezTo>
                  <a:cubicBezTo>
                    <a:pt x="720" y="147"/>
                    <a:pt x="719" y="146"/>
                    <a:pt x="718" y="146"/>
                  </a:cubicBezTo>
                  <a:cubicBezTo>
                    <a:pt x="717" y="145"/>
                    <a:pt x="717" y="146"/>
                    <a:pt x="717" y="146"/>
                  </a:cubicBezTo>
                  <a:cubicBezTo>
                    <a:pt x="716" y="146"/>
                    <a:pt x="715" y="146"/>
                    <a:pt x="714" y="146"/>
                  </a:cubicBezTo>
                  <a:cubicBezTo>
                    <a:pt x="713" y="146"/>
                    <a:pt x="712" y="147"/>
                    <a:pt x="711" y="147"/>
                  </a:cubicBezTo>
                  <a:cubicBezTo>
                    <a:pt x="711" y="147"/>
                    <a:pt x="710" y="146"/>
                    <a:pt x="710" y="145"/>
                  </a:cubicBezTo>
                  <a:cubicBezTo>
                    <a:pt x="709" y="144"/>
                    <a:pt x="708" y="144"/>
                    <a:pt x="707" y="143"/>
                  </a:cubicBezTo>
                  <a:cubicBezTo>
                    <a:pt x="706" y="143"/>
                    <a:pt x="706" y="141"/>
                    <a:pt x="707" y="141"/>
                  </a:cubicBezTo>
                  <a:cubicBezTo>
                    <a:pt x="707" y="141"/>
                    <a:pt x="708" y="141"/>
                    <a:pt x="708" y="141"/>
                  </a:cubicBezTo>
                  <a:cubicBezTo>
                    <a:pt x="709" y="141"/>
                    <a:pt x="710" y="142"/>
                    <a:pt x="711" y="142"/>
                  </a:cubicBezTo>
                  <a:cubicBezTo>
                    <a:pt x="712" y="143"/>
                    <a:pt x="712" y="143"/>
                    <a:pt x="713" y="143"/>
                  </a:cubicBezTo>
                  <a:cubicBezTo>
                    <a:pt x="714" y="143"/>
                    <a:pt x="715" y="143"/>
                    <a:pt x="716" y="144"/>
                  </a:cubicBezTo>
                  <a:cubicBezTo>
                    <a:pt x="717" y="144"/>
                    <a:pt x="717" y="144"/>
                    <a:pt x="718" y="144"/>
                  </a:cubicBezTo>
                  <a:cubicBezTo>
                    <a:pt x="719" y="144"/>
                    <a:pt x="719" y="144"/>
                    <a:pt x="720" y="144"/>
                  </a:cubicBezTo>
                  <a:cubicBezTo>
                    <a:pt x="720" y="144"/>
                    <a:pt x="720" y="144"/>
                    <a:pt x="720" y="144"/>
                  </a:cubicBezTo>
                  <a:cubicBezTo>
                    <a:pt x="720" y="143"/>
                    <a:pt x="719" y="143"/>
                    <a:pt x="718" y="142"/>
                  </a:cubicBezTo>
                  <a:cubicBezTo>
                    <a:pt x="717" y="142"/>
                    <a:pt x="715" y="142"/>
                    <a:pt x="714" y="141"/>
                  </a:cubicBezTo>
                  <a:cubicBezTo>
                    <a:pt x="713" y="141"/>
                    <a:pt x="713" y="141"/>
                    <a:pt x="713" y="141"/>
                  </a:cubicBezTo>
                  <a:cubicBezTo>
                    <a:pt x="712" y="141"/>
                    <a:pt x="712" y="140"/>
                    <a:pt x="713" y="140"/>
                  </a:cubicBezTo>
                  <a:cubicBezTo>
                    <a:pt x="713" y="139"/>
                    <a:pt x="715" y="139"/>
                    <a:pt x="716" y="139"/>
                  </a:cubicBezTo>
                  <a:cubicBezTo>
                    <a:pt x="716" y="140"/>
                    <a:pt x="717" y="140"/>
                    <a:pt x="718" y="140"/>
                  </a:cubicBezTo>
                  <a:cubicBezTo>
                    <a:pt x="719" y="140"/>
                    <a:pt x="720" y="140"/>
                    <a:pt x="721" y="140"/>
                  </a:cubicBezTo>
                  <a:cubicBezTo>
                    <a:pt x="722" y="141"/>
                    <a:pt x="722" y="141"/>
                    <a:pt x="723" y="142"/>
                  </a:cubicBezTo>
                  <a:cubicBezTo>
                    <a:pt x="724" y="142"/>
                    <a:pt x="724" y="143"/>
                    <a:pt x="724" y="144"/>
                  </a:cubicBezTo>
                  <a:cubicBezTo>
                    <a:pt x="724" y="145"/>
                    <a:pt x="724" y="145"/>
                    <a:pt x="725" y="145"/>
                  </a:cubicBezTo>
                  <a:cubicBezTo>
                    <a:pt x="726" y="146"/>
                    <a:pt x="727" y="146"/>
                    <a:pt x="728" y="147"/>
                  </a:cubicBezTo>
                  <a:cubicBezTo>
                    <a:pt x="729" y="148"/>
                    <a:pt x="731" y="149"/>
                    <a:pt x="732" y="149"/>
                  </a:cubicBezTo>
                  <a:cubicBezTo>
                    <a:pt x="733" y="149"/>
                    <a:pt x="734" y="148"/>
                    <a:pt x="734" y="148"/>
                  </a:cubicBezTo>
                  <a:cubicBezTo>
                    <a:pt x="734" y="147"/>
                    <a:pt x="734" y="146"/>
                    <a:pt x="734" y="145"/>
                  </a:cubicBezTo>
                  <a:cubicBezTo>
                    <a:pt x="734" y="145"/>
                    <a:pt x="735" y="145"/>
                    <a:pt x="735" y="144"/>
                  </a:cubicBezTo>
                  <a:cubicBezTo>
                    <a:pt x="735" y="143"/>
                    <a:pt x="734" y="143"/>
                    <a:pt x="733" y="142"/>
                  </a:cubicBezTo>
                  <a:cubicBezTo>
                    <a:pt x="732" y="142"/>
                    <a:pt x="732" y="141"/>
                    <a:pt x="731" y="141"/>
                  </a:cubicBezTo>
                  <a:cubicBezTo>
                    <a:pt x="730" y="141"/>
                    <a:pt x="729" y="142"/>
                    <a:pt x="728" y="141"/>
                  </a:cubicBezTo>
                  <a:cubicBezTo>
                    <a:pt x="728" y="141"/>
                    <a:pt x="727" y="141"/>
                    <a:pt x="727" y="141"/>
                  </a:cubicBezTo>
                  <a:cubicBezTo>
                    <a:pt x="725" y="141"/>
                    <a:pt x="724" y="141"/>
                    <a:pt x="723" y="140"/>
                  </a:cubicBezTo>
                  <a:cubicBezTo>
                    <a:pt x="721" y="140"/>
                    <a:pt x="720" y="138"/>
                    <a:pt x="718" y="137"/>
                  </a:cubicBezTo>
                  <a:cubicBezTo>
                    <a:pt x="717" y="137"/>
                    <a:pt x="717" y="137"/>
                    <a:pt x="716" y="136"/>
                  </a:cubicBezTo>
                  <a:cubicBezTo>
                    <a:pt x="716" y="136"/>
                    <a:pt x="715" y="136"/>
                    <a:pt x="715" y="136"/>
                  </a:cubicBezTo>
                  <a:cubicBezTo>
                    <a:pt x="715" y="135"/>
                    <a:pt x="715" y="135"/>
                    <a:pt x="714" y="135"/>
                  </a:cubicBezTo>
                  <a:cubicBezTo>
                    <a:pt x="715" y="134"/>
                    <a:pt x="715" y="134"/>
                    <a:pt x="716" y="134"/>
                  </a:cubicBezTo>
                  <a:cubicBezTo>
                    <a:pt x="716" y="134"/>
                    <a:pt x="717" y="134"/>
                    <a:pt x="717" y="134"/>
                  </a:cubicBezTo>
                  <a:cubicBezTo>
                    <a:pt x="717" y="133"/>
                    <a:pt x="718" y="133"/>
                    <a:pt x="718" y="133"/>
                  </a:cubicBezTo>
                  <a:cubicBezTo>
                    <a:pt x="719" y="133"/>
                    <a:pt x="719" y="134"/>
                    <a:pt x="719" y="134"/>
                  </a:cubicBezTo>
                  <a:cubicBezTo>
                    <a:pt x="720" y="136"/>
                    <a:pt x="721" y="136"/>
                    <a:pt x="722" y="136"/>
                  </a:cubicBezTo>
                  <a:cubicBezTo>
                    <a:pt x="723" y="136"/>
                    <a:pt x="725" y="137"/>
                    <a:pt x="726" y="136"/>
                  </a:cubicBezTo>
                  <a:cubicBezTo>
                    <a:pt x="727" y="136"/>
                    <a:pt x="727" y="134"/>
                    <a:pt x="726" y="134"/>
                  </a:cubicBezTo>
                  <a:cubicBezTo>
                    <a:pt x="725" y="133"/>
                    <a:pt x="724" y="133"/>
                    <a:pt x="723" y="132"/>
                  </a:cubicBezTo>
                  <a:cubicBezTo>
                    <a:pt x="722" y="132"/>
                    <a:pt x="722" y="132"/>
                    <a:pt x="721" y="132"/>
                  </a:cubicBezTo>
                  <a:cubicBezTo>
                    <a:pt x="720" y="131"/>
                    <a:pt x="720" y="130"/>
                    <a:pt x="721" y="130"/>
                  </a:cubicBezTo>
                  <a:cubicBezTo>
                    <a:pt x="722" y="129"/>
                    <a:pt x="723" y="129"/>
                    <a:pt x="724" y="130"/>
                  </a:cubicBezTo>
                  <a:cubicBezTo>
                    <a:pt x="725" y="131"/>
                    <a:pt x="725" y="131"/>
                    <a:pt x="726" y="132"/>
                  </a:cubicBezTo>
                  <a:cubicBezTo>
                    <a:pt x="727" y="132"/>
                    <a:pt x="728" y="133"/>
                    <a:pt x="728" y="134"/>
                  </a:cubicBezTo>
                  <a:cubicBezTo>
                    <a:pt x="729" y="135"/>
                    <a:pt x="731" y="135"/>
                    <a:pt x="733" y="136"/>
                  </a:cubicBezTo>
                  <a:cubicBezTo>
                    <a:pt x="733" y="136"/>
                    <a:pt x="734" y="136"/>
                    <a:pt x="734" y="136"/>
                  </a:cubicBezTo>
                  <a:cubicBezTo>
                    <a:pt x="735" y="136"/>
                    <a:pt x="735" y="135"/>
                    <a:pt x="736" y="135"/>
                  </a:cubicBezTo>
                  <a:cubicBezTo>
                    <a:pt x="737" y="135"/>
                    <a:pt x="738" y="136"/>
                    <a:pt x="739" y="136"/>
                  </a:cubicBezTo>
                  <a:cubicBezTo>
                    <a:pt x="739" y="135"/>
                    <a:pt x="740" y="135"/>
                    <a:pt x="740" y="135"/>
                  </a:cubicBezTo>
                  <a:cubicBezTo>
                    <a:pt x="741" y="135"/>
                    <a:pt x="742" y="135"/>
                    <a:pt x="743" y="135"/>
                  </a:cubicBezTo>
                  <a:cubicBezTo>
                    <a:pt x="743" y="136"/>
                    <a:pt x="745" y="136"/>
                    <a:pt x="745" y="135"/>
                  </a:cubicBezTo>
                  <a:cubicBezTo>
                    <a:pt x="746" y="135"/>
                    <a:pt x="746" y="133"/>
                    <a:pt x="746" y="132"/>
                  </a:cubicBezTo>
                  <a:cubicBezTo>
                    <a:pt x="745" y="131"/>
                    <a:pt x="745" y="129"/>
                    <a:pt x="744" y="128"/>
                  </a:cubicBezTo>
                  <a:cubicBezTo>
                    <a:pt x="743" y="128"/>
                    <a:pt x="742" y="128"/>
                    <a:pt x="742" y="127"/>
                  </a:cubicBezTo>
                  <a:cubicBezTo>
                    <a:pt x="741" y="127"/>
                    <a:pt x="739" y="126"/>
                    <a:pt x="739" y="125"/>
                  </a:cubicBezTo>
                  <a:cubicBezTo>
                    <a:pt x="739" y="123"/>
                    <a:pt x="741" y="123"/>
                    <a:pt x="742" y="124"/>
                  </a:cubicBezTo>
                  <a:cubicBezTo>
                    <a:pt x="743" y="124"/>
                    <a:pt x="743" y="125"/>
                    <a:pt x="744" y="126"/>
                  </a:cubicBezTo>
                  <a:cubicBezTo>
                    <a:pt x="744" y="126"/>
                    <a:pt x="745" y="127"/>
                    <a:pt x="745" y="127"/>
                  </a:cubicBezTo>
                  <a:cubicBezTo>
                    <a:pt x="746" y="127"/>
                    <a:pt x="746" y="127"/>
                    <a:pt x="747" y="128"/>
                  </a:cubicBezTo>
                  <a:cubicBezTo>
                    <a:pt x="747" y="128"/>
                    <a:pt x="747" y="128"/>
                    <a:pt x="747" y="128"/>
                  </a:cubicBezTo>
                  <a:cubicBezTo>
                    <a:pt x="748" y="129"/>
                    <a:pt x="749" y="131"/>
                    <a:pt x="750" y="131"/>
                  </a:cubicBezTo>
                  <a:cubicBezTo>
                    <a:pt x="752" y="131"/>
                    <a:pt x="753" y="132"/>
                    <a:pt x="755" y="132"/>
                  </a:cubicBezTo>
                  <a:cubicBezTo>
                    <a:pt x="756" y="132"/>
                    <a:pt x="758" y="132"/>
                    <a:pt x="759" y="131"/>
                  </a:cubicBezTo>
                  <a:cubicBezTo>
                    <a:pt x="760" y="131"/>
                    <a:pt x="762" y="130"/>
                    <a:pt x="762" y="128"/>
                  </a:cubicBezTo>
                  <a:cubicBezTo>
                    <a:pt x="763" y="128"/>
                    <a:pt x="761" y="127"/>
                    <a:pt x="761" y="127"/>
                  </a:cubicBezTo>
                  <a:cubicBezTo>
                    <a:pt x="760" y="125"/>
                    <a:pt x="764" y="125"/>
                    <a:pt x="765" y="125"/>
                  </a:cubicBezTo>
                  <a:cubicBezTo>
                    <a:pt x="766" y="125"/>
                    <a:pt x="767" y="124"/>
                    <a:pt x="768" y="123"/>
                  </a:cubicBezTo>
                  <a:cubicBezTo>
                    <a:pt x="768" y="123"/>
                    <a:pt x="768" y="121"/>
                    <a:pt x="767" y="121"/>
                  </a:cubicBezTo>
                  <a:cubicBezTo>
                    <a:pt x="766" y="120"/>
                    <a:pt x="765" y="121"/>
                    <a:pt x="763" y="121"/>
                  </a:cubicBezTo>
                  <a:cubicBezTo>
                    <a:pt x="762" y="121"/>
                    <a:pt x="760" y="121"/>
                    <a:pt x="759" y="120"/>
                  </a:cubicBezTo>
                  <a:cubicBezTo>
                    <a:pt x="758" y="120"/>
                    <a:pt x="758" y="120"/>
                    <a:pt x="758" y="119"/>
                  </a:cubicBezTo>
                  <a:cubicBezTo>
                    <a:pt x="759" y="118"/>
                    <a:pt x="760" y="118"/>
                    <a:pt x="762" y="118"/>
                  </a:cubicBezTo>
                  <a:cubicBezTo>
                    <a:pt x="763" y="118"/>
                    <a:pt x="764" y="118"/>
                    <a:pt x="765" y="119"/>
                  </a:cubicBezTo>
                  <a:cubicBezTo>
                    <a:pt x="767" y="119"/>
                    <a:pt x="768" y="119"/>
                    <a:pt x="770" y="119"/>
                  </a:cubicBezTo>
                  <a:cubicBezTo>
                    <a:pt x="771" y="119"/>
                    <a:pt x="772" y="119"/>
                    <a:pt x="773" y="118"/>
                  </a:cubicBezTo>
                  <a:cubicBezTo>
                    <a:pt x="773" y="118"/>
                    <a:pt x="773" y="117"/>
                    <a:pt x="773" y="116"/>
                  </a:cubicBezTo>
                  <a:cubicBezTo>
                    <a:pt x="772" y="115"/>
                    <a:pt x="772" y="115"/>
                    <a:pt x="772" y="114"/>
                  </a:cubicBezTo>
                  <a:cubicBezTo>
                    <a:pt x="772" y="114"/>
                    <a:pt x="771" y="114"/>
                    <a:pt x="771" y="114"/>
                  </a:cubicBezTo>
                  <a:cubicBezTo>
                    <a:pt x="771" y="113"/>
                    <a:pt x="772" y="112"/>
                    <a:pt x="772" y="111"/>
                  </a:cubicBezTo>
                  <a:cubicBezTo>
                    <a:pt x="772" y="111"/>
                    <a:pt x="772" y="110"/>
                    <a:pt x="773" y="109"/>
                  </a:cubicBezTo>
                  <a:cubicBezTo>
                    <a:pt x="774" y="109"/>
                    <a:pt x="775" y="111"/>
                    <a:pt x="774" y="112"/>
                  </a:cubicBezTo>
                  <a:cubicBezTo>
                    <a:pt x="774" y="112"/>
                    <a:pt x="774" y="112"/>
                    <a:pt x="774" y="113"/>
                  </a:cubicBezTo>
                  <a:cubicBezTo>
                    <a:pt x="774" y="114"/>
                    <a:pt x="775" y="114"/>
                    <a:pt x="776" y="114"/>
                  </a:cubicBezTo>
                  <a:cubicBezTo>
                    <a:pt x="778" y="114"/>
                    <a:pt x="780" y="114"/>
                    <a:pt x="781" y="113"/>
                  </a:cubicBezTo>
                  <a:cubicBezTo>
                    <a:pt x="782" y="113"/>
                    <a:pt x="782" y="111"/>
                    <a:pt x="782" y="110"/>
                  </a:cubicBezTo>
                  <a:cubicBezTo>
                    <a:pt x="783" y="109"/>
                    <a:pt x="783" y="109"/>
                    <a:pt x="784" y="109"/>
                  </a:cubicBezTo>
                  <a:cubicBezTo>
                    <a:pt x="784" y="109"/>
                    <a:pt x="785" y="108"/>
                    <a:pt x="785" y="108"/>
                  </a:cubicBezTo>
                  <a:cubicBezTo>
                    <a:pt x="785" y="107"/>
                    <a:pt x="785" y="107"/>
                    <a:pt x="786" y="107"/>
                  </a:cubicBezTo>
                  <a:cubicBezTo>
                    <a:pt x="786" y="106"/>
                    <a:pt x="787" y="106"/>
                    <a:pt x="788" y="106"/>
                  </a:cubicBezTo>
                  <a:cubicBezTo>
                    <a:pt x="789" y="106"/>
                    <a:pt x="790" y="105"/>
                    <a:pt x="791" y="105"/>
                  </a:cubicBezTo>
                  <a:cubicBezTo>
                    <a:pt x="793" y="104"/>
                    <a:pt x="794" y="103"/>
                    <a:pt x="796" y="102"/>
                  </a:cubicBezTo>
                  <a:cubicBezTo>
                    <a:pt x="796" y="101"/>
                    <a:pt x="798" y="101"/>
                    <a:pt x="799" y="100"/>
                  </a:cubicBezTo>
                  <a:cubicBezTo>
                    <a:pt x="800" y="100"/>
                    <a:pt x="801" y="99"/>
                    <a:pt x="802" y="99"/>
                  </a:cubicBezTo>
                  <a:cubicBezTo>
                    <a:pt x="803" y="99"/>
                    <a:pt x="803" y="99"/>
                    <a:pt x="804" y="98"/>
                  </a:cubicBezTo>
                  <a:cubicBezTo>
                    <a:pt x="805" y="98"/>
                    <a:pt x="806" y="97"/>
                    <a:pt x="806" y="97"/>
                  </a:cubicBezTo>
                  <a:cubicBezTo>
                    <a:pt x="807" y="96"/>
                    <a:pt x="809" y="96"/>
                    <a:pt x="810" y="96"/>
                  </a:cubicBezTo>
                  <a:cubicBezTo>
                    <a:pt x="810" y="96"/>
                    <a:pt x="811" y="96"/>
                    <a:pt x="812" y="95"/>
                  </a:cubicBezTo>
                  <a:cubicBezTo>
                    <a:pt x="813" y="94"/>
                    <a:pt x="815" y="93"/>
                    <a:pt x="816" y="92"/>
                  </a:cubicBezTo>
                  <a:cubicBezTo>
                    <a:pt x="817" y="91"/>
                    <a:pt x="818" y="90"/>
                    <a:pt x="819" y="90"/>
                  </a:cubicBezTo>
                  <a:cubicBezTo>
                    <a:pt x="819" y="90"/>
                    <a:pt x="820" y="90"/>
                    <a:pt x="821" y="89"/>
                  </a:cubicBezTo>
                  <a:cubicBezTo>
                    <a:pt x="822" y="88"/>
                    <a:pt x="824" y="88"/>
                    <a:pt x="825" y="87"/>
                  </a:cubicBezTo>
                  <a:cubicBezTo>
                    <a:pt x="826" y="86"/>
                    <a:pt x="826" y="84"/>
                    <a:pt x="827" y="83"/>
                  </a:cubicBezTo>
                  <a:cubicBezTo>
                    <a:pt x="829" y="81"/>
                    <a:pt x="825" y="81"/>
                    <a:pt x="823" y="81"/>
                  </a:cubicBezTo>
                  <a:cubicBezTo>
                    <a:pt x="822" y="81"/>
                    <a:pt x="822" y="81"/>
                    <a:pt x="821" y="82"/>
                  </a:cubicBezTo>
                  <a:cubicBezTo>
                    <a:pt x="820" y="82"/>
                    <a:pt x="820" y="82"/>
                    <a:pt x="819" y="82"/>
                  </a:cubicBezTo>
                  <a:cubicBezTo>
                    <a:pt x="818" y="82"/>
                    <a:pt x="818" y="83"/>
                    <a:pt x="818" y="83"/>
                  </a:cubicBezTo>
                  <a:cubicBezTo>
                    <a:pt x="817" y="84"/>
                    <a:pt x="816" y="85"/>
                    <a:pt x="814" y="85"/>
                  </a:cubicBezTo>
                  <a:cubicBezTo>
                    <a:pt x="813" y="86"/>
                    <a:pt x="810" y="87"/>
                    <a:pt x="808" y="87"/>
                  </a:cubicBezTo>
                  <a:cubicBezTo>
                    <a:pt x="806" y="87"/>
                    <a:pt x="804" y="87"/>
                    <a:pt x="802" y="87"/>
                  </a:cubicBezTo>
                  <a:cubicBezTo>
                    <a:pt x="801" y="87"/>
                    <a:pt x="800" y="87"/>
                    <a:pt x="800" y="87"/>
                  </a:cubicBezTo>
                  <a:cubicBezTo>
                    <a:pt x="799" y="87"/>
                    <a:pt x="798" y="87"/>
                    <a:pt x="797" y="87"/>
                  </a:cubicBezTo>
                  <a:cubicBezTo>
                    <a:pt x="795" y="87"/>
                    <a:pt x="793" y="87"/>
                    <a:pt x="791" y="87"/>
                  </a:cubicBezTo>
                  <a:cubicBezTo>
                    <a:pt x="789" y="87"/>
                    <a:pt x="791" y="86"/>
                    <a:pt x="791" y="86"/>
                  </a:cubicBezTo>
                  <a:cubicBezTo>
                    <a:pt x="791" y="86"/>
                    <a:pt x="792" y="86"/>
                    <a:pt x="793" y="86"/>
                  </a:cubicBezTo>
                  <a:cubicBezTo>
                    <a:pt x="793" y="86"/>
                    <a:pt x="794" y="86"/>
                    <a:pt x="795" y="86"/>
                  </a:cubicBezTo>
                  <a:cubicBezTo>
                    <a:pt x="797" y="85"/>
                    <a:pt x="800" y="86"/>
                    <a:pt x="802" y="85"/>
                  </a:cubicBezTo>
                  <a:cubicBezTo>
                    <a:pt x="803" y="85"/>
                    <a:pt x="805" y="85"/>
                    <a:pt x="806" y="84"/>
                  </a:cubicBezTo>
                  <a:cubicBezTo>
                    <a:pt x="808" y="84"/>
                    <a:pt x="810" y="83"/>
                    <a:pt x="812" y="82"/>
                  </a:cubicBezTo>
                  <a:cubicBezTo>
                    <a:pt x="813" y="82"/>
                    <a:pt x="813" y="82"/>
                    <a:pt x="814" y="82"/>
                  </a:cubicBezTo>
                  <a:cubicBezTo>
                    <a:pt x="815" y="81"/>
                    <a:pt x="816" y="81"/>
                    <a:pt x="816" y="80"/>
                  </a:cubicBezTo>
                  <a:cubicBezTo>
                    <a:pt x="817" y="80"/>
                    <a:pt x="819" y="79"/>
                    <a:pt x="818" y="78"/>
                  </a:cubicBezTo>
                  <a:cubicBezTo>
                    <a:pt x="818" y="77"/>
                    <a:pt x="815" y="76"/>
                    <a:pt x="815" y="76"/>
                  </a:cubicBezTo>
                  <a:cubicBezTo>
                    <a:pt x="813" y="75"/>
                    <a:pt x="811" y="75"/>
                    <a:pt x="810" y="75"/>
                  </a:cubicBezTo>
                  <a:cubicBezTo>
                    <a:pt x="810" y="75"/>
                    <a:pt x="809" y="75"/>
                    <a:pt x="809" y="74"/>
                  </a:cubicBezTo>
                  <a:cubicBezTo>
                    <a:pt x="809" y="74"/>
                    <a:pt x="810" y="74"/>
                    <a:pt x="810" y="74"/>
                  </a:cubicBezTo>
                  <a:cubicBezTo>
                    <a:pt x="810" y="74"/>
                    <a:pt x="811" y="74"/>
                    <a:pt x="811" y="74"/>
                  </a:cubicBezTo>
                  <a:cubicBezTo>
                    <a:pt x="812" y="74"/>
                    <a:pt x="813" y="74"/>
                    <a:pt x="814" y="74"/>
                  </a:cubicBezTo>
                  <a:cubicBezTo>
                    <a:pt x="816" y="75"/>
                    <a:pt x="818" y="75"/>
                    <a:pt x="820" y="75"/>
                  </a:cubicBezTo>
                  <a:cubicBezTo>
                    <a:pt x="822" y="75"/>
                    <a:pt x="825" y="77"/>
                    <a:pt x="827" y="76"/>
                  </a:cubicBezTo>
                  <a:cubicBezTo>
                    <a:pt x="828" y="76"/>
                    <a:pt x="828" y="75"/>
                    <a:pt x="829" y="75"/>
                  </a:cubicBezTo>
                  <a:cubicBezTo>
                    <a:pt x="830" y="75"/>
                    <a:pt x="830" y="76"/>
                    <a:pt x="831" y="75"/>
                  </a:cubicBezTo>
                  <a:cubicBezTo>
                    <a:pt x="832" y="75"/>
                    <a:pt x="832" y="74"/>
                    <a:pt x="833" y="74"/>
                  </a:cubicBezTo>
                  <a:cubicBezTo>
                    <a:pt x="834" y="74"/>
                    <a:pt x="835" y="74"/>
                    <a:pt x="836" y="74"/>
                  </a:cubicBezTo>
                  <a:cubicBezTo>
                    <a:pt x="838" y="74"/>
                    <a:pt x="839" y="73"/>
                    <a:pt x="840" y="72"/>
                  </a:cubicBezTo>
                  <a:cubicBezTo>
                    <a:pt x="842" y="71"/>
                    <a:pt x="844" y="71"/>
                    <a:pt x="845" y="70"/>
                  </a:cubicBezTo>
                  <a:cubicBezTo>
                    <a:pt x="847" y="69"/>
                    <a:pt x="848" y="68"/>
                    <a:pt x="850" y="66"/>
                  </a:cubicBezTo>
                  <a:cubicBezTo>
                    <a:pt x="851" y="65"/>
                    <a:pt x="853" y="64"/>
                    <a:pt x="855" y="64"/>
                  </a:cubicBezTo>
                  <a:cubicBezTo>
                    <a:pt x="856" y="64"/>
                    <a:pt x="856" y="63"/>
                    <a:pt x="857" y="63"/>
                  </a:cubicBezTo>
                  <a:cubicBezTo>
                    <a:pt x="857" y="63"/>
                    <a:pt x="857" y="63"/>
                    <a:pt x="857" y="62"/>
                  </a:cubicBezTo>
                  <a:cubicBezTo>
                    <a:pt x="858" y="62"/>
                    <a:pt x="858" y="61"/>
                    <a:pt x="859" y="61"/>
                  </a:cubicBezTo>
                  <a:cubicBezTo>
                    <a:pt x="860" y="60"/>
                    <a:pt x="861" y="59"/>
                    <a:pt x="862" y="57"/>
                  </a:cubicBezTo>
                  <a:cubicBezTo>
                    <a:pt x="863" y="56"/>
                    <a:pt x="863" y="55"/>
                    <a:pt x="863" y="53"/>
                  </a:cubicBezTo>
                  <a:cubicBezTo>
                    <a:pt x="863" y="51"/>
                    <a:pt x="862" y="49"/>
                    <a:pt x="862" y="48"/>
                  </a:cubicBezTo>
                  <a:close/>
                  <a:moveTo>
                    <a:pt x="641" y="181"/>
                  </a:moveTo>
                  <a:cubicBezTo>
                    <a:pt x="641" y="181"/>
                    <a:pt x="642" y="181"/>
                    <a:pt x="642" y="180"/>
                  </a:cubicBezTo>
                  <a:cubicBezTo>
                    <a:pt x="642" y="179"/>
                    <a:pt x="642" y="178"/>
                    <a:pt x="641" y="178"/>
                  </a:cubicBezTo>
                  <a:cubicBezTo>
                    <a:pt x="641" y="178"/>
                    <a:pt x="640" y="178"/>
                    <a:pt x="640" y="178"/>
                  </a:cubicBezTo>
                  <a:cubicBezTo>
                    <a:pt x="640" y="178"/>
                    <a:pt x="640" y="178"/>
                    <a:pt x="640" y="178"/>
                  </a:cubicBezTo>
                  <a:cubicBezTo>
                    <a:pt x="639" y="178"/>
                    <a:pt x="639" y="178"/>
                    <a:pt x="639" y="178"/>
                  </a:cubicBezTo>
                  <a:cubicBezTo>
                    <a:pt x="639" y="179"/>
                    <a:pt x="639" y="180"/>
                    <a:pt x="640" y="181"/>
                  </a:cubicBezTo>
                  <a:cubicBezTo>
                    <a:pt x="640" y="181"/>
                    <a:pt x="641" y="181"/>
                    <a:pt x="641" y="181"/>
                  </a:cubicBezTo>
                  <a:close/>
                  <a:moveTo>
                    <a:pt x="596" y="182"/>
                  </a:moveTo>
                  <a:cubicBezTo>
                    <a:pt x="598" y="181"/>
                    <a:pt x="600" y="181"/>
                    <a:pt x="600" y="180"/>
                  </a:cubicBezTo>
                  <a:cubicBezTo>
                    <a:pt x="601" y="178"/>
                    <a:pt x="602" y="177"/>
                    <a:pt x="602" y="175"/>
                  </a:cubicBezTo>
                  <a:cubicBezTo>
                    <a:pt x="602" y="174"/>
                    <a:pt x="600" y="173"/>
                    <a:pt x="599" y="173"/>
                  </a:cubicBezTo>
                  <a:cubicBezTo>
                    <a:pt x="598" y="172"/>
                    <a:pt x="598" y="170"/>
                    <a:pt x="596" y="170"/>
                  </a:cubicBezTo>
                  <a:cubicBezTo>
                    <a:pt x="596" y="170"/>
                    <a:pt x="596" y="170"/>
                    <a:pt x="596" y="170"/>
                  </a:cubicBezTo>
                  <a:cubicBezTo>
                    <a:pt x="595" y="170"/>
                    <a:pt x="595" y="171"/>
                    <a:pt x="595" y="171"/>
                  </a:cubicBezTo>
                  <a:cubicBezTo>
                    <a:pt x="595" y="171"/>
                    <a:pt x="594" y="172"/>
                    <a:pt x="594" y="172"/>
                  </a:cubicBezTo>
                  <a:cubicBezTo>
                    <a:pt x="594" y="173"/>
                    <a:pt x="594" y="173"/>
                    <a:pt x="594" y="174"/>
                  </a:cubicBezTo>
                  <a:cubicBezTo>
                    <a:pt x="594" y="174"/>
                    <a:pt x="594" y="175"/>
                    <a:pt x="594" y="175"/>
                  </a:cubicBezTo>
                  <a:cubicBezTo>
                    <a:pt x="593" y="176"/>
                    <a:pt x="593" y="176"/>
                    <a:pt x="593" y="176"/>
                  </a:cubicBezTo>
                  <a:cubicBezTo>
                    <a:pt x="593" y="178"/>
                    <a:pt x="593" y="180"/>
                    <a:pt x="593" y="181"/>
                  </a:cubicBezTo>
                  <a:cubicBezTo>
                    <a:pt x="594" y="182"/>
                    <a:pt x="595" y="182"/>
                    <a:pt x="596" y="182"/>
                  </a:cubicBezTo>
                  <a:close/>
                  <a:moveTo>
                    <a:pt x="597" y="143"/>
                  </a:moveTo>
                  <a:cubicBezTo>
                    <a:pt x="597" y="144"/>
                    <a:pt x="597" y="144"/>
                    <a:pt x="597" y="145"/>
                  </a:cubicBezTo>
                  <a:cubicBezTo>
                    <a:pt x="597" y="145"/>
                    <a:pt x="598" y="146"/>
                    <a:pt x="599" y="147"/>
                  </a:cubicBezTo>
                  <a:cubicBezTo>
                    <a:pt x="600" y="147"/>
                    <a:pt x="600" y="147"/>
                    <a:pt x="601" y="148"/>
                  </a:cubicBezTo>
                  <a:cubicBezTo>
                    <a:pt x="601" y="149"/>
                    <a:pt x="601" y="149"/>
                    <a:pt x="602" y="150"/>
                  </a:cubicBezTo>
                  <a:cubicBezTo>
                    <a:pt x="602" y="150"/>
                    <a:pt x="603" y="150"/>
                    <a:pt x="603" y="151"/>
                  </a:cubicBezTo>
                  <a:cubicBezTo>
                    <a:pt x="604" y="151"/>
                    <a:pt x="604" y="151"/>
                    <a:pt x="605" y="152"/>
                  </a:cubicBezTo>
                  <a:cubicBezTo>
                    <a:pt x="605" y="152"/>
                    <a:pt x="606" y="152"/>
                    <a:pt x="606" y="152"/>
                  </a:cubicBezTo>
                  <a:cubicBezTo>
                    <a:pt x="607" y="152"/>
                    <a:pt x="607" y="153"/>
                    <a:pt x="608" y="153"/>
                  </a:cubicBezTo>
                  <a:cubicBezTo>
                    <a:pt x="609" y="153"/>
                    <a:pt x="609" y="153"/>
                    <a:pt x="610" y="152"/>
                  </a:cubicBezTo>
                  <a:cubicBezTo>
                    <a:pt x="610" y="152"/>
                    <a:pt x="611" y="152"/>
                    <a:pt x="611" y="151"/>
                  </a:cubicBezTo>
                  <a:cubicBezTo>
                    <a:pt x="611" y="150"/>
                    <a:pt x="611" y="150"/>
                    <a:pt x="612" y="150"/>
                  </a:cubicBezTo>
                  <a:cubicBezTo>
                    <a:pt x="613" y="150"/>
                    <a:pt x="613" y="150"/>
                    <a:pt x="613" y="152"/>
                  </a:cubicBezTo>
                  <a:cubicBezTo>
                    <a:pt x="613" y="152"/>
                    <a:pt x="614" y="153"/>
                    <a:pt x="614" y="153"/>
                  </a:cubicBezTo>
                  <a:cubicBezTo>
                    <a:pt x="614" y="154"/>
                    <a:pt x="614" y="154"/>
                    <a:pt x="614" y="154"/>
                  </a:cubicBezTo>
                  <a:cubicBezTo>
                    <a:pt x="615" y="153"/>
                    <a:pt x="615" y="153"/>
                    <a:pt x="615" y="152"/>
                  </a:cubicBezTo>
                  <a:cubicBezTo>
                    <a:pt x="616" y="151"/>
                    <a:pt x="616" y="150"/>
                    <a:pt x="616" y="149"/>
                  </a:cubicBezTo>
                  <a:cubicBezTo>
                    <a:pt x="616" y="148"/>
                    <a:pt x="616" y="146"/>
                    <a:pt x="616" y="145"/>
                  </a:cubicBezTo>
                  <a:cubicBezTo>
                    <a:pt x="616" y="144"/>
                    <a:pt x="617" y="142"/>
                    <a:pt x="618" y="141"/>
                  </a:cubicBezTo>
                  <a:cubicBezTo>
                    <a:pt x="618" y="143"/>
                    <a:pt x="618" y="144"/>
                    <a:pt x="618" y="146"/>
                  </a:cubicBezTo>
                  <a:cubicBezTo>
                    <a:pt x="617" y="148"/>
                    <a:pt x="618" y="149"/>
                    <a:pt x="618" y="151"/>
                  </a:cubicBezTo>
                  <a:cubicBezTo>
                    <a:pt x="618" y="152"/>
                    <a:pt x="618" y="155"/>
                    <a:pt x="619" y="155"/>
                  </a:cubicBezTo>
                  <a:cubicBezTo>
                    <a:pt x="620" y="155"/>
                    <a:pt x="620" y="154"/>
                    <a:pt x="621" y="153"/>
                  </a:cubicBezTo>
                  <a:cubicBezTo>
                    <a:pt x="622" y="152"/>
                    <a:pt x="623" y="151"/>
                    <a:pt x="623" y="150"/>
                  </a:cubicBezTo>
                  <a:cubicBezTo>
                    <a:pt x="624" y="148"/>
                    <a:pt x="624" y="147"/>
                    <a:pt x="624" y="146"/>
                  </a:cubicBezTo>
                  <a:cubicBezTo>
                    <a:pt x="625" y="145"/>
                    <a:pt x="625" y="144"/>
                    <a:pt x="626" y="144"/>
                  </a:cubicBezTo>
                  <a:cubicBezTo>
                    <a:pt x="627" y="143"/>
                    <a:pt x="627" y="145"/>
                    <a:pt x="627" y="146"/>
                  </a:cubicBezTo>
                  <a:cubicBezTo>
                    <a:pt x="627" y="146"/>
                    <a:pt x="627" y="147"/>
                    <a:pt x="627" y="147"/>
                  </a:cubicBezTo>
                  <a:cubicBezTo>
                    <a:pt x="627" y="147"/>
                    <a:pt x="627" y="147"/>
                    <a:pt x="627" y="147"/>
                  </a:cubicBezTo>
                  <a:cubicBezTo>
                    <a:pt x="629" y="147"/>
                    <a:pt x="630" y="147"/>
                    <a:pt x="631" y="146"/>
                  </a:cubicBezTo>
                  <a:cubicBezTo>
                    <a:pt x="631" y="145"/>
                    <a:pt x="632" y="144"/>
                    <a:pt x="631" y="143"/>
                  </a:cubicBezTo>
                  <a:cubicBezTo>
                    <a:pt x="630" y="142"/>
                    <a:pt x="630" y="142"/>
                    <a:pt x="630" y="141"/>
                  </a:cubicBezTo>
                  <a:cubicBezTo>
                    <a:pt x="630" y="140"/>
                    <a:pt x="630" y="139"/>
                    <a:pt x="630" y="138"/>
                  </a:cubicBezTo>
                  <a:cubicBezTo>
                    <a:pt x="630" y="137"/>
                    <a:pt x="629" y="137"/>
                    <a:pt x="630" y="136"/>
                  </a:cubicBezTo>
                  <a:cubicBezTo>
                    <a:pt x="630" y="135"/>
                    <a:pt x="631" y="135"/>
                    <a:pt x="632" y="134"/>
                  </a:cubicBezTo>
                  <a:cubicBezTo>
                    <a:pt x="632" y="133"/>
                    <a:pt x="632" y="133"/>
                    <a:pt x="633" y="132"/>
                  </a:cubicBezTo>
                  <a:cubicBezTo>
                    <a:pt x="633" y="131"/>
                    <a:pt x="634" y="130"/>
                    <a:pt x="635" y="129"/>
                  </a:cubicBezTo>
                  <a:cubicBezTo>
                    <a:pt x="636" y="128"/>
                    <a:pt x="636" y="131"/>
                    <a:pt x="636" y="131"/>
                  </a:cubicBezTo>
                  <a:cubicBezTo>
                    <a:pt x="637" y="132"/>
                    <a:pt x="635" y="133"/>
                    <a:pt x="635" y="134"/>
                  </a:cubicBezTo>
                  <a:cubicBezTo>
                    <a:pt x="634" y="135"/>
                    <a:pt x="634" y="137"/>
                    <a:pt x="633" y="139"/>
                  </a:cubicBezTo>
                  <a:cubicBezTo>
                    <a:pt x="633" y="140"/>
                    <a:pt x="633" y="142"/>
                    <a:pt x="635" y="143"/>
                  </a:cubicBezTo>
                  <a:cubicBezTo>
                    <a:pt x="635" y="143"/>
                    <a:pt x="635" y="143"/>
                    <a:pt x="635" y="143"/>
                  </a:cubicBezTo>
                  <a:cubicBezTo>
                    <a:pt x="636" y="142"/>
                    <a:pt x="636" y="140"/>
                    <a:pt x="636" y="139"/>
                  </a:cubicBezTo>
                  <a:cubicBezTo>
                    <a:pt x="637" y="138"/>
                    <a:pt x="638" y="136"/>
                    <a:pt x="639" y="135"/>
                  </a:cubicBezTo>
                  <a:cubicBezTo>
                    <a:pt x="640" y="134"/>
                    <a:pt x="641" y="133"/>
                    <a:pt x="641" y="132"/>
                  </a:cubicBezTo>
                  <a:cubicBezTo>
                    <a:pt x="641" y="131"/>
                    <a:pt x="641" y="128"/>
                    <a:pt x="642" y="128"/>
                  </a:cubicBezTo>
                  <a:cubicBezTo>
                    <a:pt x="644" y="128"/>
                    <a:pt x="643" y="129"/>
                    <a:pt x="643" y="130"/>
                  </a:cubicBezTo>
                  <a:cubicBezTo>
                    <a:pt x="643" y="131"/>
                    <a:pt x="643" y="131"/>
                    <a:pt x="643" y="131"/>
                  </a:cubicBezTo>
                  <a:cubicBezTo>
                    <a:pt x="644" y="132"/>
                    <a:pt x="644" y="131"/>
                    <a:pt x="645" y="131"/>
                  </a:cubicBezTo>
                  <a:cubicBezTo>
                    <a:pt x="646" y="131"/>
                    <a:pt x="647" y="128"/>
                    <a:pt x="649" y="129"/>
                  </a:cubicBezTo>
                  <a:cubicBezTo>
                    <a:pt x="649" y="129"/>
                    <a:pt x="649" y="129"/>
                    <a:pt x="649" y="129"/>
                  </a:cubicBezTo>
                  <a:cubicBezTo>
                    <a:pt x="650" y="129"/>
                    <a:pt x="650" y="129"/>
                    <a:pt x="650" y="129"/>
                  </a:cubicBezTo>
                  <a:cubicBezTo>
                    <a:pt x="651" y="129"/>
                    <a:pt x="651" y="128"/>
                    <a:pt x="652" y="128"/>
                  </a:cubicBezTo>
                  <a:cubicBezTo>
                    <a:pt x="653" y="128"/>
                    <a:pt x="654" y="128"/>
                    <a:pt x="655" y="128"/>
                  </a:cubicBezTo>
                  <a:cubicBezTo>
                    <a:pt x="655" y="128"/>
                    <a:pt x="656" y="127"/>
                    <a:pt x="656" y="127"/>
                  </a:cubicBezTo>
                  <a:cubicBezTo>
                    <a:pt x="657" y="126"/>
                    <a:pt x="657" y="126"/>
                    <a:pt x="658" y="126"/>
                  </a:cubicBezTo>
                  <a:cubicBezTo>
                    <a:pt x="660" y="126"/>
                    <a:pt x="660" y="124"/>
                    <a:pt x="660" y="122"/>
                  </a:cubicBezTo>
                  <a:cubicBezTo>
                    <a:pt x="661" y="121"/>
                    <a:pt x="660" y="120"/>
                    <a:pt x="660" y="119"/>
                  </a:cubicBezTo>
                  <a:cubicBezTo>
                    <a:pt x="660" y="119"/>
                    <a:pt x="659" y="119"/>
                    <a:pt x="659" y="119"/>
                  </a:cubicBezTo>
                  <a:cubicBezTo>
                    <a:pt x="659" y="119"/>
                    <a:pt x="658" y="119"/>
                    <a:pt x="659" y="118"/>
                  </a:cubicBezTo>
                  <a:cubicBezTo>
                    <a:pt x="659" y="118"/>
                    <a:pt x="659" y="117"/>
                    <a:pt x="659" y="116"/>
                  </a:cubicBezTo>
                  <a:cubicBezTo>
                    <a:pt x="659" y="116"/>
                    <a:pt x="659" y="115"/>
                    <a:pt x="659" y="115"/>
                  </a:cubicBezTo>
                  <a:cubicBezTo>
                    <a:pt x="660" y="114"/>
                    <a:pt x="660" y="114"/>
                    <a:pt x="659" y="113"/>
                  </a:cubicBezTo>
                  <a:cubicBezTo>
                    <a:pt x="659" y="113"/>
                    <a:pt x="659" y="113"/>
                    <a:pt x="659" y="113"/>
                  </a:cubicBezTo>
                  <a:cubicBezTo>
                    <a:pt x="658" y="113"/>
                    <a:pt x="657" y="115"/>
                    <a:pt x="657" y="115"/>
                  </a:cubicBezTo>
                  <a:cubicBezTo>
                    <a:pt x="656" y="116"/>
                    <a:pt x="656" y="116"/>
                    <a:pt x="655" y="116"/>
                  </a:cubicBezTo>
                  <a:cubicBezTo>
                    <a:pt x="654" y="116"/>
                    <a:pt x="654" y="115"/>
                    <a:pt x="655" y="115"/>
                  </a:cubicBezTo>
                  <a:cubicBezTo>
                    <a:pt x="655" y="114"/>
                    <a:pt x="656" y="113"/>
                    <a:pt x="656" y="113"/>
                  </a:cubicBezTo>
                  <a:cubicBezTo>
                    <a:pt x="656" y="112"/>
                    <a:pt x="657" y="111"/>
                    <a:pt x="656" y="111"/>
                  </a:cubicBezTo>
                  <a:cubicBezTo>
                    <a:pt x="656" y="111"/>
                    <a:pt x="656" y="111"/>
                    <a:pt x="656" y="110"/>
                  </a:cubicBezTo>
                  <a:cubicBezTo>
                    <a:pt x="655" y="109"/>
                    <a:pt x="655" y="109"/>
                    <a:pt x="654" y="108"/>
                  </a:cubicBezTo>
                  <a:cubicBezTo>
                    <a:pt x="654" y="108"/>
                    <a:pt x="654" y="108"/>
                    <a:pt x="654" y="108"/>
                  </a:cubicBezTo>
                  <a:cubicBezTo>
                    <a:pt x="653" y="108"/>
                    <a:pt x="652" y="109"/>
                    <a:pt x="652" y="109"/>
                  </a:cubicBezTo>
                  <a:cubicBezTo>
                    <a:pt x="651" y="110"/>
                    <a:pt x="649" y="109"/>
                    <a:pt x="648" y="110"/>
                  </a:cubicBezTo>
                  <a:cubicBezTo>
                    <a:pt x="648" y="110"/>
                    <a:pt x="644" y="111"/>
                    <a:pt x="646" y="109"/>
                  </a:cubicBezTo>
                  <a:cubicBezTo>
                    <a:pt x="646" y="108"/>
                    <a:pt x="648" y="107"/>
                    <a:pt x="650" y="106"/>
                  </a:cubicBezTo>
                  <a:cubicBezTo>
                    <a:pt x="651" y="106"/>
                    <a:pt x="652" y="105"/>
                    <a:pt x="653" y="105"/>
                  </a:cubicBezTo>
                  <a:cubicBezTo>
                    <a:pt x="653" y="105"/>
                    <a:pt x="654" y="104"/>
                    <a:pt x="654" y="104"/>
                  </a:cubicBezTo>
                  <a:cubicBezTo>
                    <a:pt x="654" y="104"/>
                    <a:pt x="655" y="104"/>
                    <a:pt x="655" y="103"/>
                  </a:cubicBezTo>
                  <a:cubicBezTo>
                    <a:pt x="656" y="103"/>
                    <a:pt x="657" y="101"/>
                    <a:pt x="657" y="99"/>
                  </a:cubicBezTo>
                  <a:cubicBezTo>
                    <a:pt x="658" y="99"/>
                    <a:pt x="658" y="99"/>
                    <a:pt x="658" y="98"/>
                  </a:cubicBezTo>
                  <a:cubicBezTo>
                    <a:pt x="658" y="97"/>
                    <a:pt x="659" y="96"/>
                    <a:pt x="659" y="96"/>
                  </a:cubicBezTo>
                  <a:cubicBezTo>
                    <a:pt x="659" y="95"/>
                    <a:pt x="659" y="95"/>
                    <a:pt x="659" y="94"/>
                  </a:cubicBezTo>
                  <a:cubicBezTo>
                    <a:pt x="659" y="94"/>
                    <a:pt x="659" y="93"/>
                    <a:pt x="658" y="93"/>
                  </a:cubicBezTo>
                  <a:cubicBezTo>
                    <a:pt x="658" y="93"/>
                    <a:pt x="657" y="93"/>
                    <a:pt x="656" y="93"/>
                  </a:cubicBezTo>
                  <a:cubicBezTo>
                    <a:pt x="655" y="93"/>
                    <a:pt x="657" y="91"/>
                    <a:pt x="657" y="91"/>
                  </a:cubicBezTo>
                  <a:cubicBezTo>
                    <a:pt x="657" y="91"/>
                    <a:pt x="658" y="90"/>
                    <a:pt x="658" y="90"/>
                  </a:cubicBezTo>
                  <a:cubicBezTo>
                    <a:pt x="660" y="90"/>
                    <a:pt x="660" y="88"/>
                    <a:pt x="660" y="87"/>
                  </a:cubicBezTo>
                  <a:cubicBezTo>
                    <a:pt x="660" y="86"/>
                    <a:pt x="662" y="85"/>
                    <a:pt x="661" y="84"/>
                  </a:cubicBezTo>
                  <a:cubicBezTo>
                    <a:pt x="661" y="83"/>
                    <a:pt x="660" y="82"/>
                    <a:pt x="659" y="82"/>
                  </a:cubicBezTo>
                  <a:cubicBezTo>
                    <a:pt x="657" y="82"/>
                    <a:pt x="657" y="83"/>
                    <a:pt x="657" y="84"/>
                  </a:cubicBezTo>
                  <a:cubicBezTo>
                    <a:pt x="656" y="85"/>
                    <a:pt x="656" y="86"/>
                    <a:pt x="656" y="86"/>
                  </a:cubicBezTo>
                  <a:cubicBezTo>
                    <a:pt x="656" y="87"/>
                    <a:pt x="655" y="88"/>
                    <a:pt x="655" y="89"/>
                  </a:cubicBezTo>
                  <a:cubicBezTo>
                    <a:pt x="655" y="90"/>
                    <a:pt x="655" y="91"/>
                    <a:pt x="653" y="91"/>
                  </a:cubicBezTo>
                  <a:cubicBezTo>
                    <a:pt x="651" y="91"/>
                    <a:pt x="652" y="87"/>
                    <a:pt x="653" y="87"/>
                  </a:cubicBezTo>
                  <a:cubicBezTo>
                    <a:pt x="653" y="86"/>
                    <a:pt x="653" y="86"/>
                    <a:pt x="654" y="85"/>
                  </a:cubicBezTo>
                  <a:cubicBezTo>
                    <a:pt x="654" y="84"/>
                    <a:pt x="654" y="83"/>
                    <a:pt x="654" y="83"/>
                  </a:cubicBezTo>
                  <a:cubicBezTo>
                    <a:pt x="653" y="82"/>
                    <a:pt x="653" y="81"/>
                    <a:pt x="654" y="80"/>
                  </a:cubicBezTo>
                  <a:cubicBezTo>
                    <a:pt x="654" y="80"/>
                    <a:pt x="654" y="80"/>
                    <a:pt x="654" y="79"/>
                  </a:cubicBezTo>
                  <a:cubicBezTo>
                    <a:pt x="654" y="78"/>
                    <a:pt x="653" y="77"/>
                    <a:pt x="652" y="77"/>
                  </a:cubicBezTo>
                  <a:cubicBezTo>
                    <a:pt x="651" y="76"/>
                    <a:pt x="649" y="77"/>
                    <a:pt x="648" y="77"/>
                  </a:cubicBezTo>
                  <a:cubicBezTo>
                    <a:pt x="646" y="78"/>
                    <a:pt x="646" y="74"/>
                    <a:pt x="646" y="73"/>
                  </a:cubicBezTo>
                  <a:cubicBezTo>
                    <a:pt x="645" y="72"/>
                    <a:pt x="645" y="70"/>
                    <a:pt x="645" y="69"/>
                  </a:cubicBezTo>
                  <a:cubicBezTo>
                    <a:pt x="645" y="68"/>
                    <a:pt x="645" y="67"/>
                    <a:pt x="645" y="66"/>
                  </a:cubicBezTo>
                  <a:cubicBezTo>
                    <a:pt x="644" y="64"/>
                    <a:pt x="645" y="62"/>
                    <a:pt x="645" y="60"/>
                  </a:cubicBezTo>
                  <a:cubicBezTo>
                    <a:pt x="646" y="59"/>
                    <a:pt x="646" y="59"/>
                    <a:pt x="645" y="58"/>
                  </a:cubicBezTo>
                  <a:cubicBezTo>
                    <a:pt x="645" y="57"/>
                    <a:pt x="645" y="55"/>
                    <a:pt x="645" y="54"/>
                  </a:cubicBezTo>
                  <a:cubicBezTo>
                    <a:pt x="645" y="54"/>
                    <a:pt x="646" y="53"/>
                    <a:pt x="646" y="52"/>
                  </a:cubicBezTo>
                  <a:cubicBezTo>
                    <a:pt x="646" y="51"/>
                    <a:pt x="646" y="50"/>
                    <a:pt x="646" y="50"/>
                  </a:cubicBezTo>
                  <a:cubicBezTo>
                    <a:pt x="646" y="48"/>
                    <a:pt x="646" y="47"/>
                    <a:pt x="644" y="46"/>
                  </a:cubicBezTo>
                  <a:cubicBezTo>
                    <a:pt x="643" y="45"/>
                    <a:pt x="641" y="43"/>
                    <a:pt x="641" y="42"/>
                  </a:cubicBezTo>
                  <a:cubicBezTo>
                    <a:pt x="640" y="41"/>
                    <a:pt x="639" y="39"/>
                    <a:pt x="638" y="39"/>
                  </a:cubicBezTo>
                  <a:cubicBezTo>
                    <a:pt x="636" y="38"/>
                    <a:pt x="635" y="40"/>
                    <a:pt x="634" y="39"/>
                  </a:cubicBezTo>
                  <a:cubicBezTo>
                    <a:pt x="633" y="38"/>
                    <a:pt x="632" y="38"/>
                    <a:pt x="631" y="39"/>
                  </a:cubicBezTo>
                  <a:cubicBezTo>
                    <a:pt x="631" y="39"/>
                    <a:pt x="631" y="39"/>
                    <a:pt x="631" y="39"/>
                  </a:cubicBezTo>
                  <a:cubicBezTo>
                    <a:pt x="630" y="40"/>
                    <a:pt x="630" y="40"/>
                    <a:pt x="629" y="40"/>
                  </a:cubicBezTo>
                  <a:cubicBezTo>
                    <a:pt x="629" y="41"/>
                    <a:pt x="628" y="41"/>
                    <a:pt x="628" y="41"/>
                  </a:cubicBezTo>
                  <a:cubicBezTo>
                    <a:pt x="628" y="42"/>
                    <a:pt x="627" y="42"/>
                    <a:pt x="627" y="43"/>
                  </a:cubicBezTo>
                  <a:cubicBezTo>
                    <a:pt x="628" y="44"/>
                    <a:pt x="629" y="43"/>
                    <a:pt x="630" y="43"/>
                  </a:cubicBezTo>
                  <a:cubicBezTo>
                    <a:pt x="631" y="43"/>
                    <a:pt x="631" y="43"/>
                    <a:pt x="632" y="43"/>
                  </a:cubicBezTo>
                  <a:cubicBezTo>
                    <a:pt x="633" y="44"/>
                    <a:pt x="633" y="43"/>
                    <a:pt x="634" y="44"/>
                  </a:cubicBezTo>
                  <a:cubicBezTo>
                    <a:pt x="634" y="44"/>
                    <a:pt x="635" y="44"/>
                    <a:pt x="635" y="44"/>
                  </a:cubicBezTo>
                  <a:cubicBezTo>
                    <a:pt x="636" y="44"/>
                    <a:pt x="637" y="44"/>
                    <a:pt x="638" y="45"/>
                  </a:cubicBezTo>
                  <a:cubicBezTo>
                    <a:pt x="638" y="46"/>
                    <a:pt x="638" y="47"/>
                    <a:pt x="639" y="47"/>
                  </a:cubicBezTo>
                  <a:cubicBezTo>
                    <a:pt x="641" y="48"/>
                    <a:pt x="640" y="49"/>
                    <a:pt x="639" y="50"/>
                  </a:cubicBezTo>
                  <a:cubicBezTo>
                    <a:pt x="638" y="51"/>
                    <a:pt x="636" y="52"/>
                    <a:pt x="635" y="52"/>
                  </a:cubicBezTo>
                  <a:cubicBezTo>
                    <a:pt x="634" y="52"/>
                    <a:pt x="633" y="52"/>
                    <a:pt x="632" y="52"/>
                  </a:cubicBezTo>
                  <a:cubicBezTo>
                    <a:pt x="632" y="52"/>
                    <a:pt x="631" y="52"/>
                    <a:pt x="631" y="52"/>
                  </a:cubicBezTo>
                  <a:cubicBezTo>
                    <a:pt x="631" y="52"/>
                    <a:pt x="630" y="52"/>
                    <a:pt x="630" y="52"/>
                  </a:cubicBezTo>
                  <a:cubicBezTo>
                    <a:pt x="631" y="53"/>
                    <a:pt x="631" y="53"/>
                    <a:pt x="631" y="53"/>
                  </a:cubicBezTo>
                  <a:cubicBezTo>
                    <a:pt x="631" y="54"/>
                    <a:pt x="629" y="54"/>
                    <a:pt x="629" y="54"/>
                  </a:cubicBezTo>
                  <a:cubicBezTo>
                    <a:pt x="627" y="53"/>
                    <a:pt x="626" y="53"/>
                    <a:pt x="625" y="53"/>
                  </a:cubicBezTo>
                  <a:cubicBezTo>
                    <a:pt x="624" y="54"/>
                    <a:pt x="623" y="54"/>
                    <a:pt x="622" y="55"/>
                  </a:cubicBezTo>
                  <a:cubicBezTo>
                    <a:pt x="622" y="55"/>
                    <a:pt x="622" y="55"/>
                    <a:pt x="621" y="56"/>
                  </a:cubicBezTo>
                  <a:cubicBezTo>
                    <a:pt x="621" y="57"/>
                    <a:pt x="621" y="57"/>
                    <a:pt x="621" y="58"/>
                  </a:cubicBezTo>
                  <a:cubicBezTo>
                    <a:pt x="622" y="58"/>
                    <a:pt x="622" y="59"/>
                    <a:pt x="622" y="59"/>
                  </a:cubicBezTo>
                  <a:cubicBezTo>
                    <a:pt x="622" y="59"/>
                    <a:pt x="622" y="60"/>
                    <a:pt x="622" y="61"/>
                  </a:cubicBezTo>
                  <a:cubicBezTo>
                    <a:pt x="623" y="61"/>
                    <a:pt x="623" y="62"/>
                    <a:pt x="624" y="62"/>
                  </a:cubicBezTo>
                  <a:cubicBezTo>
                    <a:pt x="624" y="63"/>
                    <a:pt x="626" y="65"/>
                    <a:pt x="625" y="65"/>
                  </a:cubicBezTo>
                  <a:cubicBezTo>
                    <a:pt x="625" y="65"/>
                    <a:pt x="625" y="65"/>
                    <a:pt x="625" y="65"/>
                  </a:cubicBezTo>
                  <a:cubicBezTo>
                    <a:pt x="624" y="66"/>
                    <a:pt x="624" y="66"/>
                    <a:pt x="624" y="66"/>
                  </a:cubicBezTo>
                  <a:cubicBezTo>
                    <a:pt x="623" y="67"/>
                    <a:pt x="623" y="67"/>
                    <a:pt x="624" y="68"/>
                  </a:cubicBezTo>
                  <a:cubicBezTo>
                    <a:pt x="624" y="68"/>
                    <a:pt x="624" y="68"/>
                    <a:pt x="624" y="68"/>
                  </a:cubicBezTo>
                  <a:cubicBezTo>
                    <a:pt x="624" y="69"/>
                    <a:pt x="624" y="69"/>
                    <a:pt x="623" y="69"/>
                  </a:cubicBezTo>
                  <a:cubicBezTo>
                    <a:pt x="623" y="69"/>
                    <a:pt x="622" y="69"/>
                    <a:pt x="622" y="69"/>
                  </a:cubicBezTo>
                  <a:cubicBezTo>
                    <a:pt x="620" y="68"/>
                    <a:pt x="620" y="67"/>
                    <a:pt x="619" y="67"/>
                  </a:cubicBezTo>
                  <a:cubicBezTo>
                    <a:pt x="617" y="66"/>
                    <a:pt x="616" y="67"/>
                    <a:pt x="615" y="67"/>
                  </a:cubicBezTo>
                  <a:cubicBezTo>
                    <a:pt x="615" y="67"/>
                    <a:pt x="614" y="68"/>
                    <a:pt x="614" y="68"/>
                  </a:cubicBezTo>
                  <a:cubicBezTo>
                    <a:pt x="614" y="69"/>
                    <a:pt x="615" y="69"/>
                    <a:pt x="615" y="70"/>
                  </a:cubicBezTo>
                  <a:cubicBezTo>
                    <a:pt x="615" y="71"/>
                    <a:pt x="615" y="71"/>
                    <a:pt x="615" y="71"/>
                  </a:cubicBezTo>
                  <a:cubicBezTo>
                    <a:pt x="615" y="71"/>
                    <a:pt x="614" y="71"/>
                    <a:pt x="614" y="71"/>
                  </a:cubicBezTo>
                  <a:cubicBezTo>
                    <a:pt x="614" y="71"/>
                    <a:pt x="614" y="70"/>
                    <a:pt x="613" y="70"/>
                  </a:cubicBezTo>
                  <a:cubicBezTo>
                    <a:pt x="612" y="69"/>
                    <a:pt x="610" y="69"/>
                    <a:pt x="609" y="68"/>
                  </a:cubicBezTo>
                  <a:cubicBezTo>
                    <a:pt x="608" y="68"/>
                    <a:pt x="607" y="67"/>
                    <a:pt x="607" y="68"/>
                  </a:cubicBezTo>
                  <a:cubicBezTo>
                    <a:pt x="607" y="68"/>
                    <a:pt x="607" y="68"/>
                    <a:pt x="607" y="68"/>
                  </a:cubicBezTo>
                  <a:cubicBezTo>
                    <a:pt x="607" y="69"/>
                    <a:pt x="607" y="69"/>
                    <a:pt x="606" y="70"/>
                  </a:cubicBezTo>
                  <a:cubicBezTo>
                    <a:pt x="606" y="70"/>
                    <a:pt x="606" y="70"/>
                    <a:pt x="606" y="71"/>
                  </a:cubicBezTo>
                  <a:cubicBezTo>
                    <a:pt x="606" y="72"/>
                    <a:pt x="607" y="73"/>
                    <a:pt x="608" y="74"/>
                  </a:cubicBezTo>
                  <a:cubicBezTo>
                    <a:pt x="608" y="76"/>
                    <a:pt x="609" y="77"/>
                    <a:pt x="611" y="78"/>
                  </a:cubicBezTo>
                  <a:cubicBezTo>
                    <a:pt x="611" y="78"/>
                    <a:pt x="611" y="78"/>
                    <a:pt x="612" y="78"/>
                  </a:cubicBezTo>
                  <a:cubicBezTo>
                    <a:pt x="612" y="78"/>
                    <a:pt x="612" y="78"/>
                    <a:pt x="612" y="79"/>
                  </a:cubicBezTo>
                  <a:cubicBezTo>
                    <a:pt x="612" y="79"/>
                    <a:pt x="611" y="79"/>
                    <a:pt x="611" y="80"/>
                  </a:cubicBezTo>
                  <a:cubicBezTo>
                    <a:pt x="612" y="80"/>
                    <a:pt x="612" y="80"/>
                    <a:pt x="612" y="80"/>
                  </a:cubicBezTo>
                  <a:cubicBezTo>
                    <a:pt x="613" y="80"/>
                    <a:pt x="613" y="80"/>
                    <a:pt x="614" y="81"/>
                  </a:cubicBezTo>
                  <a:cubicBezTo>
                    <a:pt x="615" y="81"/>
                    <a:pt x="616" y="83"/>
                    <a:pt x="617" y="82"/>
                  </a:cubicBezTo>
                  <a:cubicBezTo>
                    <a:pt x="617" y="82"/>
                    <a:pt x="617" y="82"/>
                    <a:pt x="617" y="81"/>
                  </a:cubicBezTo>
                  <a:cubicBezTo>
                    <a:pt x="617" y="80"/>
                    <a:pt x="620" y="79"/>
                    <a:pt x="620" y="81"/>
                  </a:cubicBezTo>
                  <a:cubicBezTo>
                    <a:pt x="620" y="81"/>
                    <a:pt x="620" y="82"/>
                    <a:pt x="620" y="83"/>
                  </a:cubicBezTo>
                  <a:cubicBezTo>
                    <a:pt x="619" y="84"/>
                    <a:pt x="619" y="85"/>
                    <a:pt x="618" y="86"/>
                  </a:cubicBezTo>
                  <a:cubicBezTo>
                    <a:pt x="617" y="87"/>
                    <a:pt x="616" y="87"/>
                    <a:pt x="615" y="86"/>
                  </a:cubicBezTo>
                  <a:cubicBezTo>
                    <a:pt x="614" y="86"/>
                    <a:pt x="614" y="85"/>
                    <a:pt x="613" y="85"/>
                  </a:cubicBezTo>
                  <a:cubicBezTo>
                    <a:pt x="612" y="85"/>
                    <a:pt x="612" y="85"/>
                    <a:pt x="611" y="85"/>
                  </a:cubicBezTo>
                  <a:cubicBezTo>
                    <a:pt x="610" y="85"/>
                    <a:pt x="609" y="84"/>
                    <a:pt x="608" y="83"/>
                  </a:cubicBezTo>
                  <a:cubicBezTo>
                    <a:pt x="608" y="82"/>
                    <a:pt x="607" y="80"/>
                    <a:pt x="606" y="80"/>
                  </a:cubicBezTo>
                  <a:cubicBezTo>
                    <a:pt x="603" y="78"/>
                    <a:pt x="604" y="82"/>
                    <a:pt x="604" y="83"/>
                  </a:cubicBezTo>
                  <a:cubicBezTo>
                    <a:pt x="604" y="84"/>
                    <a:pt x="604" y="86"/>
                    <a:pt x="603" y="87"/>
                  </a:cubicBezTo>
                  <a:cubicBezTo>
                    <a:pt x="603" y="87"/>
                    <a:pt x="602" y="88"/>
                    <a:pt x="602" y="88"/>
                  </a:cubicBezTo>
                  <a:cubicBezTo>
                    <a:pt x="602" y="89"/>
                    <a:pt x="602" y="90"/>
                    <a:pt x="601" y="90"/>
                  </a:cubicBezTo>
                  <a:cubicBezTo>
                    <a:pt x="601" y="91"/>
                    <a:pt x="600" y="91"/>
                    <a:pt x="600" y="92"/>
                  </a:cubicBezTo>
                  <a:cubicBezTo>
                    <a:pt x="600" y="92"/>
                    <a:pt x="600" y="93"/>
                    <a:pt x="600" y="94"/>
                  </a:cubicBezTo>
                  <a:cubicBezTo>
                    <a:pt x="600" y="95"/>
                    <a:pt x="600" y="95"/>
                    <a:pt x="600" y="96"/>
                  </a:cubicBezTo>
                  <a:cubicBezTo>
                    <a:pt x="601" y="97"/>
                    <a:pt x="603" y="97"/>
                    <a:pt x="604" y="97"/>
                  </a:cubicBezTo>
                  <a:cubicBezTo>
                    <a:pt x="606" y="97"/>
                    <a:pt x="607" y="97"/>
                    <a:pt x="609" y="97"/>
                  </a:cubicBezTo>
                  <a:cubicBezTo>
                    <a:pt x="610" y="97"/>
                    <a:pt x="609" y="98"/>
                    <a:pt x="609" y="98"/>
                  </a:cubicBezTo>
                  <a:cubicBezTo>
                    <a:pt x="609" y="98"/>
                    <a:pt x="608" y="99"/>
                    <a:pt x="608" y="99"/>
                  </a:cubicBezTo>
                  <a:cubicBezTo>
                    <a:pt x="606" y="99"/>
                    <a:pt x="605" y="99"/>
                    <a:pt x="604" y="99"/>
                  </a:cubicBezTo>
                  <a:cubicBezTo>
                    <a:pt x="603" y="99"/>
                    <a:pt x="601" y="98"/>
                    <a:pt x="599" y="99"/>
                  </a:cubicBezTo>
                  <a:cubicBezTo>
                    <a:pt x="598" y="99"/>
                    <a:pt x="597" y="100"/>
                    <a:pt x="596" y="101"/>
                  </a:cubicBezTo>
                  <a:cubicBezTo>
                    <a:pt x="596" y="103"/>
                    <a:pt x="597" y="105"/>
                    <a:pt x="596" y="106"/>
                  </a:cubicBezTo>
                  <a:cubicBezTo>
                    <a:pt x="596" y="107"/>
                    <a:pt x="597" y="108"/>
                    <a:pt x="597" y="109"/>
                  </a:cubicBezTo>
                  <a:cubicBezTo>
                    <a:pt x="598" y="110"/>
                    <a:pt x="600" y="109"/>
                    <a:pt x="600" y="108"/>
                  </a:cubicBezTo>
                  <a:cubicBezTo>
                    <a:pt x="601" y="108"/>
                    <a:pt x="602" y="107"/>
                    <a:pt x="603" y="107"/>
                  </a:cubicBezTo>
                  <a:cubicBezTo>
                    <a:pt x="605" y="107"/>
                    <a:pt x="604" y="109"/>
                    <a:pt x="603" y="109"/>
                  </a:cubicBezTo>
                  <a:cubicBezTo>
                    <a:pt x="603" y="110"/>
                    <a:pt x="602" y="110"/>
                    <a:pt x="602" y="111"/>
                  </a:cubicBezTo>
                  <a:cubicBezTo>
                    <a:pt x="601" y="111"/>
                    <a:pt x="601" y="111"/>
                    <a:pt x="601" y="112"/>
                  </a:cubicBezTo>
                  <a:cubicBezTo>
                    <a:pt x="601" y="113"/>
                    <a:pt x="603" y="112"/>
                    <a:pt x="603" y="112"/>
                  </a:cubicBezTo>
                  <a:cubicBezTo>
                    <a:pt x="604" y="112"/>
                    <a:pt x="604" y="112"/>
                    <a:pt x="605" y="112"/>
                  </a:cubicBezTo>
                  <a:cubicBezTo>
                    <a:pt x="606" y="111"/>
                    <a:pt x="607" y="111"/>
                    <a:pt x="608" y="111"/>
                  </a:cubicBezTo>
                  <a:cubicBezTo>
                    <a:pt x="609" y="111"/>
                    <a:pt x="608" y="112"/>
                    <a:pt x="608" y="112"/>
                  </a:cubicBezTo>
                  <a:cubicBezTo>
                    <a:pt x="608" y="113"/>
                    <a:pt x="608" y="113"/>
                    <a:pt x="609" y="113"/>
                  </a:cubicBezTo>
                  <a:cubicBezTo>
                    <a:pt x="609" y="114"/>
                    <a:pt x="610" y="114"/>
                    <a:pt x="610" y="114"/>
                  </a:cubicBezTo>
                  <a:cubicBezTo>
                    <a:pt x="611" y="114"/>
                    <a:pt x="611" y="115"/>
                    <a:pt x="611" y="115"/>
                  </a:cubicBezTo>
                  <a:cubicBezTo>
                    <a:pt x="611" y="116"/>
                    <a:pt x="612" y="117"/>
                    <a:pt x="612" y="116"/>
                  </a:cubicBezTo>
                  <a:cubicBezTo>
                    <a:pt x="613" y="116"/>
                    <a:pt x="615" y="115"/>
                    <a:pt x="616" y="116"/>
                  </a:cubicBezTo>
                  <a:cubicBezTo>
                    <a:pt x="617" y="116"/>
                    <a:pt x="617" y="117"/>
                    <a:pt x="618" y="117"/>
                  </a:cubicBezTo>
                  <a:cubicBezTo>
                    <a:pt x="619" y="117"/>
                    <a:pt x="620" y="118"/>
                    <a:pt x="621" y="118"/>
                  </a:cubicBezTo>
                  <a:cubicBezTo>
                    <a:pt x="621" y="118"/>
                    <a:pt x="622" y="119"/>
                    <a:pt x="623" y="119"/>
                  </a:cubicBezTo>
                  <a:cubicBezTo>
                    <a:pt x="623" y="119"/>
                    <a:pt x="624" y="120"/>
                    <a:pt x="623" y="120"/>
                  </a:cubicBezTo>
                  <a:cubicBezTo>
                    <a:pt x="622" y="120"/>
                    <a:pt x="622" y="120"/>
                    <a:pt x="621" y="120"/>
                  </a:cubicBezTo>
                  <a:cubicBezTo>
                    <a:pt x="621" y="119"/>
                    <a:pt x="620" y="119"/>
                    <a:pt x="619" y="119"/>
                  </a:cubicBezTo>
                  <a:cubicBezTo>
                    <a:pt x="619" y="119"/>
                    <a:pt x="617" y="119"/>
                    <a:pt x="617" y="119"/>
                  </a:cubicBezTo>
                  <a:cubicBezTo>
                    <a:pt x="616" y="118"/>
                    <a:pt x="616" y="118"/>
                    <a:pt x="615" y="118"/>
                  </a:cubicBezTo>
                  <a:cubicBezTo>
                    <a:pt x="614" y="118"/>
                    <a:pt x="613" y="118"/>
                    <a:pt x="613" y="119"/>
                  </a:cubicBezTo>
                  <a:cubicBezTo>
                    <a:pt x="612" y="119"/>
                    <a:pt x="612" y="120"/>
                    <a:pt x="613" y="121"/>
                  </a:cubicBezTo>
                  <a:cubicBezTo>
                    <a:pt x="613" y="122"/>
                    <a:pt x="614" y="121"/>
                    <a:pt x="615" y="121"/>
                  </a:cubicBezTo>
                  <a:cubicBezTo>
                    <a:pt x="616" y="121"/>
                    <a:pt x="617" y="122"/>
                    <a:pt x="618" y="122"/>
                  </a:cubicBezTo>
                  <a:cubicBezTo>
                    <a:pt x="620" y="122"/>
                    <a:pt x="621" y="122"/>
                    <a:pt x="622" y="122"/>
                  </a:cubicBezTo>
                  <a:cubicBezTo>
                    <a:pt x="622" y="122"/>
                    <a:pt x="623" y="122"/>
                    <a:pt x="622" y="123"/>
                  </a:cubicBezTo>
                  <a:cubicBezTo>
                    <a:pt x="622" y="123"/>
                    <a:pt x="621" y="123"/>
                    <a:pt x="620" y="123"/>
                  </a:cubicBezTo>
                  <a:cubicBezTo>
                    <a:pt x="619" y="123"/>
                    <a:pt x="618" y="123"/>
                    <a:pt x="617" y="123"/>
                  </a:cubicBezTo>
                  <a:cubicBezTo>
                    <a:pt x="616" y="123"/>
                    <a:pt x="615" y="122"/>
                    <a:pt x="614" y="122"/>
                  </a:cubicBezTo>
                  <a:cubicBezTo>
                    <a:pt x="614" y="122"/>
                    <a:pt x="612" y="122"/>
                    <a:pt x="611" y="121"/>
                  </a:cubicBezTo>
                  <a:cubicBezTo>
                    <a:pt x="611" y="121"/>
                    <a:pt x="610" y="120"/>
                    <a:pt x="610" y="120"/>
                  </a:cubicBezTo>
                  <a:cubicBezTo>
                    <a:pt x="609" y="119"/>
                    <a:pt x="607" y="118"/>
                    <a:pt x="605" y="119"/>
                  </a:cubicBezTo>
                  <a:cubicBezTo>
                    <a:pt x="605" y="119"/>
                    <a:pt x="604" y="119"/>
                    <a:pt x="604" y="119"/>
                  </a:cubicBezTo>
                  <a:cubicBezTo>
                    <a:pt x="603" y="120"/>
                    <a:pt x="602" y="120"/>
                    <a:pt x="601" y="120"/>
                  </a:cubicBezTo>
                  <a:cubicBezTo>
                    <a:pt x="600" y="120"/>
                    <a:pt x="599" y="122"/>
                    <a:pt x="598" y="123"/>
                  </a:cubicBezTo>
                  <a:cubicBezTo>
                    <a:pt x="597" y="123"/>
                    <a:pt x="598" y="125"/>
                    <a:pt x="598" y="126"/>
                  </a:cubicBezTo>
                  <a:cubicBezTo>
                    <a:pt x="599" y="127"/>
                    <a:pt x="599" y="128"/>
                    <a:pt x="599" y="129"/>
                  </a:cubicBezTo>
                  <a:cubicBezTo>
                    <a:pt x="598" y="129"/>
                    <a:pt x="596" y="129"/>
                    <a:pt x="596" y="130"/>
                  </a:cubicBezTo>
                  <a:cubicBezTo>
                    <a:pt x="597" y="132"/>
                    <a:pt x="595" y="133"/>
                    <a:pt x="597" y="135"/>
                  </a:cubicBezTo>
                  <a:cubicBezTo>
                    <a:pt x="597" y="136"/>
                    <a:pt x="598" y="135"/>
                    <a:pt x="599" y="135"/>
                  </a:cubicBezTo>
                  <a:cubicBezTo>
                    <a:pt x="600" y="135"/>
                    <a:pt x="600" y="136"/>
                    <a:pt x="600" y="137"/>
                  </a:cubicBezTo>
                  <a:cubicBezTo>
                    <a:pt x="600" y="138"/>
                    <a:pt x="599" y="138"/>
                    <a:pt x="598" y="138"/>
                  </a:cubicBezTo>
                  <a:cubicBezTo>
                    <a:pt x="598" y="138"/>
                    <a:pt x="597" y="139"/>
                    <a:pt x="596" y="139"/>
                  </a:cubicBezTo>
                  <a:cubicBezTo>
                    <a:pt x="596" y="139"/>
                    <a:pt x="596" y="139"/>
                    <a:pt x="596" y="140"/>
                  </a:cubicBezTo>
                  <a:cubicBezTo>
                    <a:pt x="595" y="140"/>
                    <a:pt x="595" y="141"/>
                    <a:pt x="596" y="141"/>
                  </a:cubicBezTo>
                  <a:cubicBezTo>
                    <a:pt x="596" y="142"/>
                    <a:pt x="597" y="142"/>
                    <a:pt x="597" y="143"/>
                  </a:cubicBezTo>
                  <a:close/>
                  <a:moveTo>
                    <a:pt x="678" y="346"/>
                  </a:moveTo>
                  <a:cubicBezTo>
                    <a:pt x="678" y="346"/>
                    <a:pt x="677" y="346"/>
                    <a:pt x="677" y="347"/>
                  </a:cubicBezTo>
                  <a:cubicBezTo>
                    <a:pt x="677" y="347"/>
                    <a:pt x="677" y="347"/>
                    <a:pt x="677" y="348"/>
                  </a:cubicBezTo>
                  <a:cubicBezTo>
                    <a:pt x="677" y="348"/>
                    <a:pt x="677" y="349"/>
                    <a:pt x="677" y="349"/>
                  </a:cubicBezTo>
                  <a:cubicBezTo>
                    <a:pt x="677" y="349"/>
                    <a:pt x="677" y="349"/>
                    <a:pt x="678" y="349"/>
                  </a:cubicBezTo>
                  <a:cubicBezTo>
                    <a:pt x="679" y="349"/>
                    <a:pt x="679" y="349"/>
                    <a:pt x="679" y="348"/>
                  </a:cubicBezTo>
                  <a:cubicBezTo>
                    <a:pt x="680" y="347"/>
                    <a:pt x="679" y="347"/>
                    <a:pt x="678" y="347"/>
                  </a:cubicBezTo>
                  <a:cubicBezTo>
                    <a:pt x="679" y="347"/>
                    <a:pt x="679" y="346"/>
                    <a:pt x="678" y="346"/>
                  </a:cubicBezTo>
                  <a:close/>
                  <a:moveTo>
                    <a:pt x="515" y="381"/>
                  </a:moveTo>
                  <a:cubicBezTo>
                    <a:pt x="515" y="382"/>
                    <a:pt x="516" y="383"/>
                    <a:pt x="517" y="383"/>
                  </a:cubicBezTo>
                  <a:cubicBezTo>
                    <a:pt x="518" y="384"/>
                    <a:pt x="518" y="383"/>
                    <a:pt x="518" y="383"/>
                  </a:cubicBezTo>
                  <a:cubicBezTo>
                    <a:pt x="517" y="382"/>
                    <a:pt x="517" y="381"/>
                    <a:pt x="516" y="380"/>
                  </a:cubicBezTo>
                  <a:cubicBezTo>
                    <a:pt x="516" y="380"/>
                    <a:pt x="516" y="380"/>
                    <a:pt x="515" y="381"/>
                  </a:cubicBezTo>
                  <a:close/>
                  <a:moveTo>
                    <a:pt x="794" y="2"/>
                  </a:moveTo>
                  <a:cubicBezTo>
                    <a:pt x="794" y="3"/>
                    <a:pt x="794" y="3"/>
                    <a:pt x="795" y="4"/>
                  </a:cubicBezTo>
                  <a:cubicBezTo>
                    <a:pt x="795" y="4"/>
                    <a:pt x="796" y="4"/>
                    <a:pt x="796" y="4"/>
                  </a:cubicBezTo>
                  <a:cubicBezTo>
                    <a:pt x="796" y="3"/>
                    <a:pt x="796" y="2"/>
                    <a:pt x="796" y="1"/>
                  </a:cubicBezTo>
                  <a:cubicBezTo>
                    <a:pt x="796" y="1"/>
                    <a:pt x="796" y="1"/>
                    <a:pt x="796" y="1"/>
                  </a:cubicBezTo>
                  <a:cubicBezTo>
                    <a:pt x="795" y="1"/>
                    <a:pt x="795" y="1"/>
                    <a:pt x="795" y="1"/>
                  </a:cubicBezTo>
                  <a:cubicBezTo>
                    <a:pt x="795" y="1"/>
                    <a:pt x="795" y="1"/>
                    <a:pt x="795" y="1"/>
                  </a:cubicBezTo>
                  <a:cubicBezTo>
                    <a:pt x="795" y="1"/>
                    <a:pt x="795" y="1"/>
                    <a:pt x="795" y="1"/>
                  </a:cubicBezTo>
                  <a:cubicBezTo>
                    <a:pt x="795" y="1"/>
                    <a:pt x="795" y="1"/>
                    <a:pt x="795" y="1"/>
                  </a:cubicBezTo>
                  <a:cubicBezTo>
                    <a:pt x="795" y="1"/>
                    <a:pt x="795" y="1"/>
                    <a:pt x="795" y="1"/>
                  </a:cubicBezTo>
                  <a:cubicBezTo>
                    <a:pt x="795" y="1"/>
                    <a:pt x="794" y="1"/>
                    <a:pt x="794" y="1"/>
                  </a:cubicBezTo>
                  <a:cubicBezTo>
                    <a:pt x="794" y="1"/>
                    <a:pt x="793" y="2"/>
                    <a:pt x="794" y="2"/>
                  </a:cubicBezTo>
                  <a:cubicBezTo>
                    <a:pt x="794" y="2"/>
                    <a:pt x="794" y="2"/>
                    <a:pt x="794" y="2"/>
                  </a:cubicBezTo>
                  <a:close/>
                  <a:moveTo>
                    <a:pt x="655" y="132"/>
                  </a:moveTo>
                  <a:cubicBezTo>
                    <a:pt x="655" y="132"/>
                    <a:pt x="655" y="131"/>
                    <a:pt x="655" y="131"/>
                  </a:cubicBezTo>
                  <a:cubicBezTo>
                    <a:pt x="654" y="131"/>
                    <a:pt x="654" y="131"/>
                    <a:pt x="654" y="131"/>
                  </a:cubicBezTo>
                  <a:cubicBezTo>
                    <a:pt x="654" y="131"/>
                    <a:pt x="653" y="131"/>
                    <a:pt x="653" y="131"/>
                  </a:cubicBezTo>
                  <a:cubicBezTo>
                    <a:pt x="651" y="130"/>
                    <a:pt x="650" y="131"/>
                    <a:pt x="649" y="131"/>
                  </a:cubicBezTo>
                  <a:cubicBezTo>
                    <a:pt x="648" y="131"/>
                    <a:pt x="646" y="132"/>
                    <a:pt x="645" y="133"/>
                  </a:cubicBezTo>
                  <a:cubicBezTo>
                    <a:pt x="645" y="133"/>
                    <a:pt x="645" y="134"/>
                    <a:pt x="645" y="135"/>
                  </a:cubicBezTo>
                  <a:cubicBezTo>
                    <a:pt x="645" y="135"/>
                    <a:pt x="646" y="135"/>
                    <a:pt x="646" y="135"/>
                  </a:cubicBezTo>
                  <a:cubicBezTo>
                    <a:pt x="648" y="136"/>
                    <a:pt x="649" y="135"/>
                    <a:pt x="650" y="135"/>
                  </a:cubicBezTo>
                  <a:cubicBezTo>
                    <a:pt x="652" y="135"/>
                    <a:pt x="653" y="134"/>
                    <a:pt x="655" y="135"/>
                  </a:cubicBezTo>
                  <a:cubicBezTo>
                    <a:pt x="656" y="135"/>
                    <a:pt x="656" y="135"/>
                    <a:pt x="656" y="134"/>
                  </a:cubicBezTo>
                  <a:cubicBezTo>
                    <a:pt x="656" y="134"/>
                    <a:pt x="656" y="134"/>
                    <a:pt x="656" y="133"/>
                  </a:cubicBezTo>
                  <a:cubicBezTo>
                    <a:pt x="656" y="133"/>
                    <a:pt x="656" y="133"/>
                    <a:pt x="656" y="133"/>
                  </a:cubicBezTo>
                  <a:cubicBezTo>
                    <a:pt x="656" y="133"/>
                    <a:pt x="656" y="133"/>
                    <a:pt x="656" y="133"/>
                  </a:cubicBezTo>
                  <a:cubicBezTo>
                    <a:pt x="656" y="132"/>
                    <a:pt x="655" y="132"/>
                    <a:pt x="655" y="132"/>
                  </a:cubicBezTo>
                  <a:close/>
                  <a:moveTo>
                    <a:pt x="629" y="151"/>
                  </a:moveTo>
                  <a:cubicBezTo>
                    <a:pt x="627" y="151"/>
                    <a:pt x="627" y="152"/>
                    <a:pt x="626" y="153"/>
                  </a:cubicBezTo>
                  <a:cubicBezTo>
                    <a:pt x="626" y="153"/>
                    <a:pt x="626" y="154"/>
                    <a:pt x="625" y="154"/>
                  </a:cubicBezTo>
                  <a:cubicBezTo>
                    <a:pt x="625" y="155"/>
                    <a:pt x="625" y="155"/>
                    <a:pt x="625" y="156"/>
                  </a:cubicBezTo>
                  <a:cubicBezTo>
                    <a:pt x="626" y="157"/>
                    <a:pt x="627" y="155"/>
                    <a:pt x="628" y="155"/>
                  </a:cubicBezTo>
                  <a:cubicBezTo>
                    <a:pt x="628" y="154"/>
                    <a:pt x="629" y="154"/>
                    <a:pt x="629" y="153"/>
                  </a:cubicBezTo>
                  <a:cubicBezTo>
                    <a:pt x="629" y="153"/>
                    <a:pt x="629" y="152"/>
                    <a:pt x="629" y="151"/>
                  </a:cubicBezTo>
                  <a:cubicBezTo>
                    <a:pt x="629" y="151"/>
                    <a:pt x="629" y="151"/>
                    <a:pt x="629" y="151"/>
                  </a:cubicBezTo>
                  <a:cubicBezTo>
                    <a:pt x="629" y="151"/>
                    <a:pt x="629" y="151"/>
                    <a:pt x="629" y="151"/>
                  </a:cubicBezTo>
                  <a:close/>
                  <a:moveTo>
                    <a:pt x="657" y="301"/>
                  </a:moveTo>
                  <a:cubicBezTo>
                    <a:pt x="657" y="300"/>
                    <a:pt x="657" y="299"/>
                    <a:pt x="657" y="299"/>
                  </a:cubicBezTo>
                  <a:cubicBezTo>
                    <a:pt x="656" y="298"/>
                    <a:pt x="655" y="297"/>
                    <a:pt x="654" y="297"/>
                  </a:cubicBezTo>
                  <a:cubicBezTo>
                    <a:pt x="654" y="296"/>
                    <a:pt x="654" y="295"/>
                    <a:pt x="653" y="294"/>
                  </a:cubicBezTo>
                  <a:cubicBezTo>
                    <a:pt x="652" y="294"/>
                    <a:pt x="652" y="294"/>
                    <a:pt x="651" y="294"/>
                  </a:cubicBezTo>
                  <a:cubicBezTo>
                    <a:pt x="649" y="294"/>
                    <a:pt x="648" y="294"/>
                    <a:pt x="647" y="293"/>
                  </a:cubicBezTo>
                  <a:cubicBezTo>
                    <a:pt x="646" y="292"/>
                    <a:pt x="645" y="293"/>
                    <a:pt x="644" y="293"/>
                  </a:cubicBezTo>
                  <a:cubicBezTo>
                    <a:pt x="643" y="293"/>
                    <a:pt x="641" y="293"/>
                    <a:pt x="640" y="292"/>
                  </a:cubicBezTo>
                  <a:cubicBezTo>
                    <a:pt x="639" y="291"/>
                    <a:pt x="638" y="291"/>
                    <a:pt x="638" y="291"/>
                  </a:cubicBezTo>
                  <a:cubicBezTo>
                    <a:pt x="637" y="291"/>
                    <a:pt x="636" y="290"/>
                    <a:pt x="636" y="289"/>
                  </a:cubicBezTo>
                  <a:cubicBezTo>
                    <a:pt x="635" y="288"/>
                    <a:pt x="633" y="286"/>
                    <a:pt x="632" y="288"/>
                  </a:cubicBezTo>
                  <a:cubicBezTo>
                    <a:pt x="632" y="288"/>
                    <a:pt x="632" y="289"/>
                    <a:pt x="632" y="289"/>
                  </a:cubicBezTo>
                  <a:cubicBezTo>
                    <a:pt x="632" y="290"/>
                    <a:pt x="632" y="290"/>
                    <a:pt x="631" y="291"/>
                  </a:cubicBezTo>
                  <a:cubicBezTo>
                    <a:pt x="630" y="292"/>
                    <a:pt x="630" y="292"/>
                    <a:pt x="631" y="294"/>
                  </a:cubicBezTo>
                  <a:cubicBezTo>
                    <a:pt x="631" y="294"/>
                    <a:pt x="631" y="295"/>
                    <a:pt x="631" y="295"/>
                  </a:cubicBezTo>
                  <a:cubicBezTo>
                    <a:pt x="631" y="295"/>
                    <a:pt x="631" y="295"/>
                    <a:pt x="630" y="296"/>
                  </a:cubicBezTo>
                  <a:cubicBezTo>
                    <a:pt x="630" y="296"/>
                    <a:pt x="629" y="295"/>
                    <a:pt x="629" y="295"/>
                  </a:cubicBezTo>
                  <a:cubicBezTo>
                    <a:pt x="628" y="295"/>
                    <a:pt x="628" y="296"/>
                    <a:pt x="628" y="297"/>
                  </a:cubicBezTo>
                  <a:cubicBezTo>
                    <a:pt x="628" y="298"/>
                    <a:pt x="628" y="299"/>
                    <a:pt x="628" y="299"/>
                  </a:cubicBezTo>
                  <a:cubicBezTo>
                    <a:pt x="628" y="300"/>
                    <a:pt x="628" y="300"/>
                    <a:pt x="628" y="300"/>
                  </a:cubicBezTo>
                  <a:cubicBezTo>
                    <a:pt x="628" y="301"/>
                    <a:pt x="631" y="300"/>
                    <a:pt x="632" y="301"/>
                  </a:cubicBezTo>
                  <a:cubicBezTo>
                    <a:pt x="632" y="302"/>
                    <a:pt x="631" y="302"/>
                    <a:pt x="631" y="303"/>
                  </a:cubicBezTo>
                  <a:cubicBezTo>
                    <a:pt x="631" y="304"/>
                    <a:pt x="631" y="304"/>
                    <a:pt x="631" y="305"/>
                  </a:cubicBezTo>
                  <a:cubicBezTo>
                    <a:pt x="631" y="305"/>
                    <a:pt x="632" y="306"/>
                    <a:pt x="631" y="306"/>
                  </a:cubicBezTo>
                  <a:cubicBezTo>
                    <a:pt x="630" y="306"/>
                    <a:pt x="630" y="307"/>
                    <a:pt x="630" y="307"/>
                  </a:cubicBezTo>
                  <a:cubicBezTo>
                    <a:pt x="629" y="308"/>
                    <a:pt x="629" y="309"/>
                    <a:pt x="629" y="310"/>
                  </a:cubicBezTo>
                  <a:cubicBezTo>
                    <a:pt x="630" y="311"/>
                    <a:pt x="630" y="311"/>
                    <a:pt x="631" y="311"/>
                  </a:cubicBezTo>
                  <a:cubicBezTo>
                    <a:pt x="632" y="312"/>
                    <a:pt x="632" y="313"/>
                    <a:pt x="632" y="314"/>
                  </a:cubicBezTo>
                  <a:cubicBezTo>
                    <a:pt x="632" y="314"/>
                    <a:pt x="632" y="315"/>
                    <a:pt x="633" y="315"/>
                  </a:cubicBezTo>
                  <a:cubicBezTo>
                    <a:pt x="634" y="315"/>
                    <a:pt x="635" y="314"/>
                    <a:pt x="636" y="315"/>
                  </a:cubicBezTo>
                  <a:cubicBezTo>
                    <a:pt x="636" y="316"/>
                    <a:pt x="636" y="316"/>
                    <a:pt x="637" y="317"/>
                  </a:cubicBezTo>
                  <a:cubicBezTo>
                    <a:pt x="637" y="317"/>
                    <a:pt x="638" y="316"/>
                    <a:pt x="638" y="316"/>
                  </a:cubicBezTo>
                  <a:cubicBezTo>
                    <a:pt x="639" y="315"/>
                    <a:pt x="639" y="315"/>
                    <a:pt x="640" y="314"/>
                  </a:cubicBezTo>
                  <a:cubicBezTo>
                    <a:pt x="641" y="313"/>
                    <a:pt x="642" y="314"/>
                    <a:pt x="643" y="314"/>
                  </a:cubicBezTo>
                  <a:cubicBezTo>
                    <a:pt x="643" y="313"/>
                    <a:pt x="644" y="313"/>
                    <a:pt x="645" y="313"/>
                  </a:cubicBezTo>
                  <a:cubicBezTo>
                    <a:pt x="645" y="313"/>
                    <a:pt x="646" y="313"/>
                    <a:pt x="646" y="313"/>
                  </a:cubicBezTo>
                  <a:cubicBezTo>
                    <a:pt x="646" y="313"/>
                    <a:pt x="646" y="314"/>
                    <a:pt x="646" y="314"/>
                  </a:cubicBezTo>
                  <a:cubicBezTo>
                    <a:pt x="647" y="314"/>
                    <a:pt x="648" y="314"/>
                    <a:pt x="648" y="314"/>
                  </a:cubicBezTo>
                  <a:cubicBezTo>
                    <a:pt x="649" y="314"/>
                    <a:pt x="649" y="314"/>
                    <a:pt x="650" y="314"/>
                  </a:cubicBezTo>
                  <a:cubicBezTo>
                    <a:pt x="650" y="314"/>
                    <a:pt x="650" y="314"/>
                    <a:pt x="651" y="314"/>
                  </a:cubicBezTo>
                  <a:cubicBezTo>
                    <a:pt x="652" y="314"/>
                    <a:pt x="652" y="315"/>
                    <a:pt x="653" y="316"/>
                  </a:cubicBezTo>
                  <a:cubicBezTo>
                    <a:pt x="654" y="316"/>
                    <a:pt x="655" y="316"/>
                    <a:pt x="657" y="316"/>
                  </a:cubicBezTo>
                  <a:cubicBezTo>
                    <a:pt x="657" y="317"/>
                    <a:pt x="658" y="317"/>
                    <a:pt x="659" y="317"/>
                  </a:cubicBezTo>
                  <a:cubicBezTo>
                    <a:pt x="660" y="317"/>
                    <a:pt x="660" y="317"/>
                    <a:pt x="661" y="316"/>
                  </a:cubicBezTo>
                  <a:cubicBezTo>
                    <a:pt x="661" y="316"/>
                    <a:pt x="661" y="316"/>
                    <a:pt x="661" y="316"/>
                  </a:cubicBezTo>
                  <a:cubicBezTo>
                    <a:pt x="661" y="316"/>
                    <a:pt x="661" y="315"/>
                    <a:pt x="661" y="315"/>
                  </a:cubicBezTo>
                  <a:cubicBezTo>
                    <a:pt x="661" y="315"/>
                    <a:pt x="659" y="315"/>
                    <a:pt x="660" y="313"/>
                  </a:cubicBezTo>
                  <a:cubicBezTo>
                    <a:pt x="660" y="313"/>
                    <a:pt x="660" y="313"/>
                    <a:pt x="660" y="312"/>
                  </a:cubicBezTo>
                  <a:cubicBezTo>
                    <a:pt x="660" y="312"/>
                    <a:pt x="660" y="311"/>
                    <a:pt x="660" y="310"/>
                  </a:cubicBezTo>
                  <a:cubicBezTo>
                    <a:pt x="660" y="310"/>
                    <a:pt x="660" y="310"/>
                    <a:pt x="660" y="310"/>
                  </a:cubicBezTo>
                  <a:cubicBezTo>
                    <a:pt x="659" y="309"/>
                    <a:pt x="659" y="309"/>
                    <a:pt x="659" y="308"/>
                  </a:cubicBezTo>
                  <a:cubicBezTo>
                    <a:pt x="659" y="306"/>
                    <a:pt x="659" y="305"/>
                    <a:pt x="658" y="304"/>
                  </a:cubicBezTo>
                  <a:cubicBezTo>
                    <a:pt x="657" y="303"/>
                    <a:pt x="655" y="303"/>
                    <a:pt x="657" y="302"/>
                  </a:cubicBezTo>
                  <a:cubicBezTo>
                    <a:pt x="657" y="302"/>
                    <a:pt x="657" y="301"/>
                    <a:pt x="657" y="301"/>
                  </a:cubicBezTo>
                  <a:close/>
                  <a:moveTo>
                    <a:pt x="712" y="520"/>
                  </a:moveTo>
                  <a:cubicBezTo>
                    <a:pt x="712" y="520"/>
                    <a:pt x="712" y="520"/>
                    <a:pt x="712" y="520"/>
                  </a:cubicBezTo>
                  <a:cubicBezTo>
                    <a:pt x="712" y="519"/>
                    <a:pt x="712" y="518"/>
                    <a:pt x="713" y="517"/>
                  </a:cubicBezTo>
                  <a:cubicBezTo>
                    <a:pt x="713" y="516"/>
                    <a:pt x="713" y="515"/>
                    <a:pt x="712" y="514"/>
                  </a:cubicBezTo>
                  <a:cubicBezTo>
                    <a:pt x="711" y="514"/>
                    <a:pt x="711" y="514"/>
                    <a:pt x="711" y="515"/>
                  </a:cubicBezTo>
                  <a:cubicBezTo>
                    <a:pt x="711" y="514"/>
                    <a:pt x="711" y="514"/>
                    <a:pt x="711" y="515"/>
                  </a:cubicBezTo>
                  <a:cubicBezTo>
                    <a:pt x="711" y="515"/>
                    <a:pt x="711" y="516"/>
                    <a:pt x="711" y="517"/>
                  </a:cubicBezTo>
                  <a:cubicBezTo>
                    <a:pt x="711" y="518"/>
                    <a:pt x="711" y="518"/>
                    <a:pt x="710" y="519"/>
                  </a:cubicBezTo>
                  <a:cubicBezTo>
                    <a:pt x="710" y="520"/>
                    <a:pt x="711" y="521"/>
                    <a:pt x="712" y="520"/>
                  </a:cubicBezTo>
                  <a:close/>
                  <a:moveTo>
                    <a:pt x="707" y="533"/>
                  </a:moveTo>
                  <a:cubicBezTo>
                    <a:pt x="706" y="533"/>
                    <a:pt x="706" y="533"/>
                    <a:pt x="706" y="533"/>
                  </a:cubicBezTo>
                  <a:cubicBezTo>
                    <a:pt x="706" y="533"/>
                    <a:pt x="706" y="533"/>
                    <a:pt x="706" y="534"/>
                  </a:cubicBezTo>
                  <a:cubicBezTo>
                    <a:pt x="705" y="534"/>
                    <a:pt x="704" y="534"/>
                    <a:pt x="704" y="534"/>
                  </a:cubicBezTo>
                  <a:cubicBezTo>
                    <a:pt x="703" y="534"/>
                    <a:pt x="703" y="535"/>
                    <a:pt x="703" y="535"/>
                  </a:cubicBezTo>
                  <a:cubicBezTo>
                    <a:pt x="703" y="536"/>
                    <a:pt x="704" y="536"/>
                    <a:pt x="704" y="536"/>
                  </a:cubicBezTo>
                  <a:cubicBezTo>
                    <a:pt x="705" y="537"/>
                    <a:pt x="705" y="537"/>
                    <a:pt x="706" y="537"/>
                  </a:cubicBezTo>
                  <a:cubicBezTo>
                    <a:pt x="707" y="537"/>
                    <a:pt x="707" y="537"/>
                    <a:pt x="707" y="536"/>
                  </a:cubicBezTo>
                  <a:cubicBezTo>
                    <a:pt x="708" y="536"/>
                    <a:pt x="708" y="535"/>
                    <a:pt x="708" y="534"/>
                  </a:cubicBezTo>
                  <a:cubicBezTo>
                    <a:pt x="707" y="534"/>
                    <a:pt x="707" y="533"/>
                    <a:pt x="707" y="533"/>
                  </a:cubicBezTo>
                  <a:close/>
                  <a:moveTo>
                    <a:pt x="740" y="448"/>
                  </a:moveTo>
                  <a:cubicBezTo>
                    <a:pt x="739" y="448"/>
                    <a:pt x="738" y="449"/>
                    <a:pt x="737" y="449"/>
                  </a:cubicBezTo>
                  <a:cubicBezTo>
                    <a:pt x="737" y="450"/>
                    <a:pt x="736" y="451"/>
                    <a:pt x="737" y="451"/>
                  </a:cubicBezTo>
                  <a:cubicBezTo>
                    <a:pt x="737" y="452"/>
                    <a:pt x="738" y="451"/>
                    <a:pt x="739" y="451"/>
                  </a:cubicBezTo>
                  <a:cubicBezTo>
                    <a:pt x="740" y="450"/>
                    <a:pt x="741" y="449"/>
                    <a:pt x="740" y="449"/>
                  </a:cubicBezTo>
                  <a:cubicBezTo>
                    <a:pt x="740" y="449"/>
                    <a:pt x="740" y="449"/>
                    <a:pt x="740" y="449"/>
                  </a:cubicBezTo>
                  <a:cubicBezTo>
                    <a:pt x="741" y="448"/>
                    <a:pt x="740" y="448"/>
                    <a:pt x="740" y="448"/>
                  </a:cubicBezTo>
                  <a:close/>
                  <a:moveTo>
                    <a:pt x="732" y="159"/>
                  </a:moveTo>
                  <a:cubicBezTo>
                    <a:pt x="733" y="158"/>
                    <a:pt x="732" y="158"/>
                    <a:pt x="732" y="157"/>
                  </a:cubicBezTo>
                  <a:cubicBezTo>
                    <a:pt x="732" y="157"/>
                    <a:pt x="732" y="156"/>
                    <a:pt x="732" y="156"/>
                  </a:cubicBezTo>
                  <a:cubicBezTo>
                    <a:pt x="731" y="156"/>
                    <a:pt x="730" y="156"/>
                    <a:pt x="730" y="156"/>
                  </a:cubicBezTo>
                  <a:cubicBezTo>
                    <a:pt x="730" y="156"/>
                    <a:pt x="729" y="157"/>
                    <a:pt x="729" y="157"/>
                  </a:cubicBezTo>
                  <a:cubicBezTo>
                    <a:pt x="729" y="158"/>
                    <a:pt x="729" y="158"/>
                    <a:pt x="730" y="159"/>
                  </a:cubicBezTo>
                  <a:cubicBezTo>
                    <a:pt x="730" y="159"/>
                    <a:pt x="732" y="159"/>
                    <a:pt x="732" y="159"/>
                  </a:cubicBezTo>
                  <a:close/>
                  <a:moveTo>
                    <a:pt x="671" y="564"/>
                  </a:moveTo>
                  <a:cubicBezTo>
                    <a:pt x="670" y="564"/>
                    <a:pt x="670" y="564"/>
                    <a:pt x="669" y="564"/>
                  </a:cubicBezTo>
                  <a:cubicBezTo>
                    <a:pt x="668" y="565"/>
                    <a:pt x="668" y="565"/>
                    <a:pt x="667" y="566"/>
                  </a:cubicBezTo>
                  <a:cubicBezTo>
                    <a:pt x="667" y="567"/>
                    <a:pt x="666" y="567"/>
                    <a:pt x="666" y="568"/>
                  </a:cubicBezTo>
                  <a:cubicBezTo>
                    <a:pt x="666" y="568"/>
                    <a:pt x="666" y="568"/>
                    <a:pt x="666" y="568"/>
                  </a:cubicBezTo>
                  <a:cubicBezTo>
                    <a:pt x="667" y="569"/>
                    <a:pt x="667" y="570"/>
                    <a:pt x="667" y="570"/>
                  </a:cubicBezTo>
                  <a:cubicBezTo>
                    <a:pt x="667" y="570"/>
                    <a:pt x="667" y="571"/>
                    <a:pt x="667" y="571"/>
                  </a:cubicBezTo>
                  <a:cubicBezTo>
                    <a:pt x="668" y="570"/>
                    <a:pt x="668" y="569"/>
                    <a:pt x="669" y="569"/>
                  </a:cubicBezTo>
                  <a:cubicBezTo>
                    <a:pt x="669" y="569"/>
                    <a:pt x="669" y="569"/>
                    <a:pt x="669" y="569"/>
                  </a:cubicBezTo>
                  <a:cubicBezTo>
                    <a:pt x="670" y="569"/>
                    <a:pt x="670" y="569"/>
                    <a:pt x="670" y="569"/>
                  </a:cubicBezTo>
                  <a:cubicBezTo>
                    <a:pt x="670" y="569"/>
                    <a:pt x="670" y="569"/>
                    <a:pt x="670" y="569"/>
                  </a:cubicBezTo>
                  <a:cubicBezTo>
                    <a:pt x="670" y="568"/>
                    <a:pt x="671" y="568"/>
                    <a:pt x="671" y="568"/>
                  </a:cubicBezTo>
                  <a:cubicBezTo>
                    <a:pt x="672" y="567"/>
                    <a:pt x="672" y="567"/>
                    <a:pt x="672" y="566"/>
                  </a:cubicBezTo>
                  <a:cubicBezTo>
                    <a:pt x="673" y="565"/>
                    <a:pt x="672" y="564"/>
                    <a:pt x="671" y="564"/>
                  </a:cubicBezTo>
                  <a:close/>
                  <a:moveTo>
                    <a:pt x="698" y="549"/>
                  </a:moveTo>
                  <a:cubicBezTo>
                    <a:pt x="697" y="549"/>
                    <a:pt x="696" y="549"/>
                    <a:pt x="696" y="549"/>
                  </a:cubicBezTo>
                  <a:cubicBezTo>
                    <a:pt x="695" y="549"/>
                    <a:pt x="695" y="549"/>
                    <a:pt x="695" y="550"/>
                  </a:cubicBezTo>
                  <a:cubicBezTo>
                    <a:pt x="695" y="550"/>
                    <a:pt x="695" y="550"/>
                    <a:pt x="695" y="550"/>
                  </a:cubicBezTo>
                  <a:cubicBezTo>
                    <a:pt x="695" y="550"/>
                    <a:pt x="695" y="550"/>
                    <a:pt x="695" y="550"/>
                  </a:cubicBezTo>
                  <a:cubicBezTo>
                    <a:pt x="695" y="550"/>
                    <a:pt x="695" y="550"/>
                    <a:pt x="695" y="550"/>
                  </a:cubicBezTo>
                  <a:cubicBezTo>
                    <a:pt x="696" y="551"/>
                    <a:pt x="696" y="551"/>
                    <a:pt x="697" y="552"/>
                  </a:cubicBezTo>
                  <a:cubicBezTo>
                    <a:pt x="697" y="552"/>
                    <a:pt x="698" y="551"/>
                    <a:pt x="698" y="551"/>
                  </a:cubicBezTo>
                  <a:cubicBezTo>
                    <a:pt x="699" y="551"/>
                    <a:pt x="699" y="553"/>
                    <a:pt x="700" y="553"/>
                  </a:cubicBezTo>
                  <a:cubicBezTo>
                    <a:pt x="700" y="554"/>
                    <a:pt x="700" y="554"/>
                    <a:pt x="700" y="554"/>
                  </a:cubicBezTo>
                  <a:cubicBezTo>
                    <a:pt x="700" y="553"/>
                    <a:pt x="701" y="553"/>
                    <a:pt x="701" y="552"/>
                  </a:cubicBezTo>
                  <a:cubicBezTo>
                    <a:pt x="701" y="552"/>
                    <a:pt x="701" y="551"/>
                    <a:pt x="702" y="551"/>
                  </a:cubicBezTo>
                  <a:cubicBezTo>
                    <a:pt x="702" y="550"/>
                    <a:pt x="702" y="549"/>
                    <a:pt x="701" y="549"/>
                  </a:cubicBezTo>
                  <a:cubicBezTo>
                    <a:pt x="700" y="548"/>
                    <a:pt x="699" y="549"/>
                    <a:pt x="698" y="549"/>
                  </a:cubicBezTo>
                  <a:close/>
                  <a:moveTo>
                    <a:pt x="702" y="546"/>
                  </a:moveTo>
                  <a:cubicBezTo>
                    <a:pt x="702" y="546"/>
                    <a:pt x="701" y="545"/>
                    <a:pt x="701" y="545"/>
                  </a:cubicBezTo>
                  <a:cubicBezTo>
                    <a:pt x="701" y="545"/>
                    <a:pt x="700" y="545"/>
                    <a:pt x="700" y="545"/>
                  </a:cubicBezTo>
                  <a:cubicBezTo>
                    <a:pt x="700" y="544"/>
                    <a:pt x="700" y="544"/>
                    <a:pt x="700" y="544"/>
                  </a:cubicBezTo>
                  <a:cubicBezTo>
                    <a:pt x="700" y="544"/>
                    <a:pt x="699" y="544"/>
                    <a:pt x="699" y="544"/>
                  </a:cubicBezTo>
                  <a:cubicBezTo>
                    <a:pt x="698" y="544"/>
                    <a:pt x="698" y="545"/>
                    <a:pt x="698" y="545"/>
                  </a:cubicBezTo>
                  <a:cubicBezTo>
                    <a:pt x="698" y="545"/>
                    <a:pt x="698" y="545"/>
                    <a:pt x="699" y="545"/>
                  </a:cubicBezTo>
                  <a:cubicBezTo>
                    <a:pt x="699" y="546"/>
                    <a:pt x="699" y="547"/>
                    <a:pt x="700" y="547"/>
                  </a:cubicBezTo>
                  <a:cubicBezTo>
                    <a:pt x="700" y="548"/>
                    <a:pt x="701" y="548"/>
                    <a:pt x="701" y="548"/>
                  </a:cubicBezTo>
                  <a:cubicBezTo>
                    <a:pt x="702" y="548"/>
                    <a:pt x="702" y="547"/>
                    <a:pt x="702" y="546"/>
                  </a:cubicBezTo>
                  <a:close/>
                  <a:moveTo>
                    <a:pt x="686" y="364"/>
                  </a:moveTo>
                  <a:cubicBezTo>
                    <a:pt x="685" y="365"/>
                    <a:pt x="685" y="363"/>
                    <a:pt x="684" y="363"/>
                  </a:cubicBezTo>
                  <a:cubicBezTo>
                    <a:pt x="684" y="362"/>
                    <a:pt x="683" y="363"/>
                    <a:pt x="682" y="363"/>
                  </a:cubicBezTo>
                  <a:cubicBezTo>
                    <a:pt x="682" y="363"/>
                    <a:pt x="681" y="363"/>
                    <a:pt x="681" y="364"/>
                  </a:cubicBezTo>
                  <a:cubicBezTo>
                    <a:pt x="681" y="364"/>
                    <a:pt x="681" y="364"/>
                    <a:pt x="681" y="365"/>
                  </a:cubicBezTo>
                  <a:cubicBezTo>
                    <a:pt x="681" y="365"/>
                    <a:pt x="681" y="366"/>
                    <a:pt x="681" y="366"/>
                  </a:cubicBezTo>
                  <a:cubicBezTo>
                    <a:pt x="681" y="367"/>
                    <a:pt x="681" y="367"/>
                    <a:pt x="681" y="367"/>
                  </a:cubicBezTo>
                  <a:cubicBezTo>
                    <a:pt x="682" y="367"/>
                    <a:pt x="683" y="366"/>
                    <a:pt x="684" y="366"/>
                  </a:cubicBezTo>
                  <a:cubicBezTo>
                    <a:pt x="685" y="367"/>
                    <a:pt x="686" y="366"/>
                    <a:pt x="686" y="365"/>
                  </a:cubicBezTo>
                  <a:cubicBezTo>
                    <a:pt x="686" y="365"/>
                    <a:pt x="686" y="365"/>
                    <a:pt x="686" y="365"/>
                  </a:cubicBezTo>
                  <a:cubicBezTo>
                    <a:pt x="686" y="365"/>
                    <a:pt x="686" y="365"/>
                    <a:pt x="686" y="365"/>
                  </a:cubicBezTo>
                  <a:cubicBezTo>
                    <a:pt x="687" y="364"/>
                    <a:pt x="686" y="364"/>
                    <a:pt x="686" y="364"/>
                  </a:cubicBezTo>
                  <a:close/>
                  <a:moveTo>
                    <a:pt x="695" y="184"/>
                  </a:moveTo>
                  <a:cubicBezTo>
                    <a:pt x="696" y="184"/>
                    <a:pt x="696" y="184"/>
                    <a:pt x="696" y="184"/>
                  </a:cubicBezTo>
                  <a:cubicBezTo>
                    <a:pt x="697" y="184"/>
                    <a:pt x="697" y="183"/>
                    <a:pt x="697" y="182"/>
                  </a:cubicBezTo>
                  <a:cubicBezTo>
                    <a:pt x="697" y="181"/>
                    <a:pt x="696" y="181"/>
                    <a:pt x="695" y="181"/>
                  </a:cubicBezTo>
                  <a:cubicBezTo>
                    <a:pt x="695" y="181"/>
                    <a:pt x="695" y="181"/>
                    <a:pt x="695" y="181"/>
                  </a:cubicBezTo>
                  <a:cubicBezTo>
                    <a:pt x="694" y="182"/>
                    <a:pt x="693" y="182"/>
                    <a:pt x="694" y="183"/>
                  </a:cubicBezTo>
                  <a:cubicBezTo>
                    <a:pt x="694" y="184"/>
                    <a:pt x="694" y="184"/>
                    <a:pt x="695" y="184"/>
                  </a:cubicBezTo>
                  <a:cubicBezTo>
                    <a:pt x="695" y="184"/>
                    <a:pt x="695" y="184"/>
                    <a:pt x="695" y="184"/>
                  </a:cubicBezTo>
                  <a:close/>
                  <a:moveTo>
                    <a:pt x="713" y="397"/>
                  </a:moveTo>
                  <a:cubicBezTo>
                    <a:pt x="713" y="397"/>
                    <a:pt x="712" y="397"/>
                    <a:pt x="712" y="397"/>
                  </a:cubicBezTo>
                  <a:cubicBezTo>
                    <a:pt x="712" y="397"/>
                    <a:pt x="711" y="397"/>
                    <a:pt x="711" y="397"/>
                  </a:cubicBezTo>
                  <a:cubicBezTo>
                    <a:pt x="710" y="397"/>
                    <a:pt x="710" y="399"/>
                    <a:pt x="711" y="399"/>
                  </a:cubicBezTo>
                  <a:cubicBezTo>
                    <a:pt x="711" y="399"/>
                    <a:pt x="711" y="399"/>
                    <a:pt x="712" y="399"/>
                  </a:cubicBezTo>
                  <a:cubicBezTo>
                    <a:pt x="712" y="399"/>
                    <a:pt x="713" y="399"/>
                    <a:pt x="713" y="399"/>
                  </a:cubicBezTo>
                  <a:cubicBezTo>
                    <a:pt x="713" y="399"/>
                    <a:pt x="713" y="398"/>
                    <a:pt x="713" y="398"/>
                  </a:cubicBezTo>
                  <a:cubicBezTo>
                    <a:pt x="713" y="398"/>
                    <a:pt x="713" y="398"/>
                    <a:pt x="713" y="398"/>
                  </a:cubicBezTo>
                  <a:cubicBezTo>
                    <a:pt x="713" y="397"/>
                    <a:pt x="713" y="397"/>
                    <a:pt x="713" y="397"/>
                  </a:cubicBezTo>
                  <a:close/>
                  <a:moveTo>
                    <a:pt x="674" y="350"/>
                  </a:moveTo>
                  <a:cubicBezTo>
                    <a:pt x="674" y="351"/>
                    <a:pt x="674" y="352"/>
                    <a:pt x="674" y="352"/>
                  </a:cubicBezTo>
                  <a:cubicBezTo>
                    <a:pt x="674" y="353"/>
                    <a:pt x="674" y="353"/>
                    <a:pt x="674" y="353"/>
                  </a:cubicBezTo>
                  <a:cubicBezTo>
                    <a:pt x="674" y="353"/>
                    <a:pt x="674" y="353"/>
                    <a:pt x="674" y="353"/>
                  </a:cubicBezTo>
                  <a:cubicBezTo>
                    <a:pt x="674" y="353"/>
                    <a:pt x="674" y="354"/>
                    <a:pt x="674" y="354"/>
                  </a:cubicBezTo>
                  <a:cubicBezTo>
                    <a:pt x="674" y="354"/>
                    <a:pt x="674" y="354"/>
                    <a:pt x="674" y="354"/>
                  </a:cubicBezTo>
                  <a:cubicBezTo>
                    <a:pt x="674" y="354"/>
                    <a:pt x="674" y="354"/>
                    <a:pt x="674" y="354"/>
                  </a:cubicBezTo>
                  <a:cubicBezTo>
                    <a:pt x="674" y="354"/>
                    <a:pt x="674" y="354"/>
                    <a:pt x="675" y="354"/>
                  </a:cubicBezTo>
                  <a:cubicBezTo>
                    <a:pt x="675" y="354"/>
                    <a:pt x="675" y="354"/>
                    <a:pt x="675" y="354"/>
                  </a:cubicBezTo>
                  <a:cubicBezTo>
                    <a:pt x="676" y="353"/>
                    <a:pt x="676" y="353"/>
                    <a:pt x="677" y="352"/>
                  </a:cubicBezTo>
                  <a:cubicBezTo>
                    <a:pt x="677" y="352"/>
                    <a:pt x="677" y="351"/>
                    <a:pt x="677" y="350"/>
                  </a:cubicBezTo>
                  <a:cubicBezTo>
                    <a:pt x="676" y="350"/>
                    <a:pt x="675" y="350"/>
                    <a:pt x="675" y="350"/>
                  </a:cubicBezTo>
                  <a:cubicBezTo>
                    <a:pt x="675" y="350"/>
                    <a:pt x="674" y="350"/>
                    <a:pt x="674" y="350"/>
                  </a:cubicBezTo>
                  <a:close/>
                  <a:moveTo>
                    <a:pt x="711" y="428"/>
                  </a:moveTo>
                  <a:cubicBezTo>
                    <a:pt x="711" y="428"/>
                    <a:pt x="712" y="428"/>
                    <a:pt x="712" y="428"/>
                  </a:cubicBezTo>
                  <a:cubicBezTo>
                    <a:pt x="712" y="428"/>
                    <a:pt x="713" y="429"/>
                    <a:pt x="713" y="429"/>
                  </a:cubicBezTo>
                  <a:cubicBezTo>
                    <a:pt x="714" y="429"/>
                    <a:pt x="714" y="429"/>
                    <a:pt x="714" y="428"/>
                  </a:cubicBezTo>
                  <a:cubicBezTo>
                    <a:pt x="714" y="428"/>
                    <a:pt x="713" y="427"/>
                    <a:pt x="713" y="427"/>
                  </a:cubicBezTo>
                  <a:cubicBezTo>
                    <a:pt x="712" y="427"/>
                    <a:pt x="711" y="427"/>
                    <a:pt x="711" y="428"/>
                  </a:cubicBezTo>
                  <a:close/>
                  <a:moveTo>
                    <a:pt x="708" y="396"/>
                  </a:moveTo>
                  <a:cubicBezTo>
                    <a:pt x="707" y="396"/>
                    <a:pt x="707" y="396"/>
                    <a:pt x="707" y="396"/>
                  </a:cubicBezTo>
                  <a:cubicBezTo>
                    <a:pt x="707" y="396"/>
                    <a:pt x="706" y="397"/>
                    <a:pt x="706" y="397"/>
                  </a:cubicBezTo>
                  <a:cubicBezTo>
                    <a:pt x="706" y="398"/>
                    <a:pt x="706" y="398"/>
                    <a:pt x="707" y="398"/>
                  </a:cubicBezTo>
                  <a:cubicBezTo>
                    <a:pt x="707" y="398"/>
                    <a:pt x="707" y="399"/>
                    <a:pt x="708" y="398"/>
                  </a:cubicBezTo>
                  <a:cubicBezTo>
                    <a:pt x="709" y="398"/>
                    <a:pt x="709" y="397"/>
                    <a:pt x="709" y="396"/>
                  </a:cubicBezTo>
                  <a:cubicBezTo>
                    <a:pt x="709" y="396"/>
                    <a:pt x="708" y="396"/>
                    <a:pt x="708" y="396"/>
                  </a:cubicBezTo>
                  <a:close/>
                  <a:moveTo>
                    <a:pt x="728" y="440"/>
                  </a:moveTo>
                  <a:cubicBezTo>
                    <a:pt x="728" y="440"/>
                    <a:pt x="728" y="440"/>
                    <a:pt x="728" y="440"/>
                  </a:cubicBezTo>
                  <a:cubicBezTo>
                    <a:pt x="728" y="440"/>
                    <a:pt x="728" y="440"/>
                    <a:pt x="728" y="441"/>
                  </a:cubicBezTo>
                  <a:cubicBezTo>
                    <a:pt x="728" y="441"/>
                    <a:pt x="728" y="441"/>
                    <a:pt x="728" y="442"/>
                  </a:cubicBezTo>
                  <a:cubicBezTo>
                    <a:pt x="728" y="442"/>
                    <a:pt x="728" y="442"/>
                    <a:pt x="728" y="443"/>
                  </a:cubicBezTo>
                  <a:cubicBezTo>
                    <a:pt x="728" y="443"/>
                    <a:pt x="728" y="443"/>
                    <a:pt x="729" y="443"/>
                  </a:cubicBezTo>
                  <a:cubicBezTo>
                    <a:pt x="729" y="443"/>
                    <a:pt x="730" y="443"/>
                    <a:pt x="730" y="442"/>
                  </a:cubicBezTo>
                  <a:cubicBezTo>
                    <a:pt x="731" y="442"/>
                    <a:pt x="731" y="441"/>
                    <a:pt x="731" y="441"/>
                  </a:cubicBezTo>
                  <a:cubicBezTo>
                    <a:pt x="731" y="439"/>
                    <a:pt x="729" y="439"/>
                    <a:pt x="728" y="440"/>
                  </a:cubicBezTo>
                  <a:close/>
                  <a:moveTo>
                    <a:pt x="643" y="410"/>
                  </a:moveTo>
                  <a:cubicBezTo>
                    <a:pt x="643" y="410"/>
                    <a:pt x="643" y="409"/>
                    <a:pt x="643" y="409"/>
                  </a:cubicBezTo>
                  <a:cubicBezTo>
                    <a:pt x="643" y="409"/>
                    <a:pt x="643" y="409"/>
                    <a:pt x="642" y="409"/>
                  </a:cubicBezTo>
                  <a:cubicBezTo>
                    <a:pt x="642" y="409"/>
                    <a:pt x="642" y="409"/>
                    <a:pt x="642" y="409"/>
                  </a:cubicBezTo>
                  <a:cubicBezTo>
                    <a:pt x="642" y="409"/>
                    <a:pt x="642" y="409"/>
                    <a:pt x="642" y="409"/>
                  </a:cubicBezTo>
                  <a:cubicBezTo>
                    <a:pt x="642" y="409"/>
                    <a:pt x="642" y="409"/>
                    <a:pt x="642" y="409"/>
                  </a:cubicBezTo>
                  <a:cubicBezTo>
                    <a:pt x="642" y="409"/>
                    <a:pt x="642" y="409"/>
                    <a:pt x="642" y="410"/>
                  </a:cubicBezTo>
                  <a:cubicBezTo>
                    <a:pt x="642" y="412"/>
                    <a:pt x="640" y="413"/>
                    <a:pt x="640" y="415"/>
                  </a:cubicBezTo>
                  <a:cubicBezTo>
                    <a:pt x="640" y="415"/>
                    <a:pt x="640" y="416"/>
                    <a:pt x="641" y="417"/>
                  </a:cubicBezTo>
                  <a:cubicBezTo>
                    <a:pt x="641" y="417"/>
                    <a:pt x="641" y="418"/>
                    <a:pt x="641" y="418"/>
                  </a:cubicBezTo>
                  <a:cubicBezTo>
                    <a:pt x="642" y="419"/>
                    <a:pt x="644" y="418"/>
                    <a:pt x="644" y="417"/>
                  </a:cubicBezTo>
                  <a:cubicBezTo>
                    <a:pt x="644" y="416"/>
                    <a:pt x="643" y="415"/>
                    <a:pt x="643" y="414"/>
                  </a:cubicBezTo>
                  <a:cubicBezTo>
                    <a:pt x="643" y="412"/>
                    <a:pt x="643" y="411"/>
                    <a:pt x="643" y="410"/>
                  </a:cubicBezTo>
                  <a:close/>
                  <a:moveTo>
                    <a:pt x="562" y="267"/>
                  </a:moveTo>
                  <a:cubicBezTo>
                    <a:pt x="562" y="267"/>
                    <a:pt x="562" y="267"/>
                    <a:pt x="562" y="267"/>
                  </a:cubicBezTo>
                  <a:cubicBezTo>
                    <a:pt x="562" y="267"/>
                    <a:pt x="562" y="267"/>
                    <a:pt x="562" y="267"/>
                  </a:cubicBezTo>
                  <a:cubicBezTo>
                    <a:pt x="562" y="268"/>
                    <a:pt x="563" y="268"/>
                    <a:pt x="564" y="268"/>
                  </a:cubicBezTo>
                  <a:cubicBezTo>
                    <a:pt x="564" y="268"/>
                    <a:pt x="564" y="267"/>
                    <a:pt x="564" y="266"/>
                  </a:cubicBezTo>
                  <a:cubicBezTo>
                    <a:pt x="564" y="266"/>
                    <a:pt x="564" y="266"/>
                    <a:pt x="564" y="265"/>
                  </a:cubicBezTo>
                  <a:cubicBezTo>
                    <a:pt x="563" y="265"/>
                    <a:pt x="563" y="265"/>
                    <a:pt x="562" y="265"/>
                  </a:cubicBezTo>
                  <a:cubicBezTo>
                    <a:pt x="562" y="265"/>
                    <a:pt x="562" y="265"/>
                    <a:pt x="561" y="266"/>
                  </a:cubicBezTo>
                  <a:cubicBezTo>
                    <a:pt x="561" y="266"/>
                    <a:pt x="561" y="267"/>
                    <a:pt x="561" y="267"/>
                  </a:cubicBezTo>
                  <a:cubicBezTo>
                    <a:pt x="561" y="267"/>
                    <a:pt x="561" y="267"/>
                    <a:pt x="562" y="267"/>
                  </a:cubicBezTo>
                  <a:close/>
                  <a:moveTo>
                    <a:pt x="527" y="216"/>
                  </a:moveTo>
                  <a:cubicBezTo>
                    <a:pt x="526" y="216"/>
                    <a:pt x="526" y="216"/>
                    <a:pt x="526" y="216"/>
                  </a:cubicBezTo>
                  <a:cubicBezTo>
                    <a:pt x="526" y="216"/>
                    <a:pt x="526" y="216"/>
                    <a:pt x="526" y="216"/>
                  </a:cubicBezTo>
                  <a:cubicBezTo>
                    <a:pt x="525" y="215"/>
                    <a:pt x="523" y="216"/>
                    <a:pt x="522" y="217"/>
                  </a:cubicBezTo>
                  <a:cubicBezTo>
                    <a:pt x="522" y="218"/>
                    <a:pt x="522" y="219"/>
                    <a:pt x="522" y="220"/>
                  </a:cubicBezTo>
                  <a:cubicBezTo>
                    <a:pt x="522" y="220"/>
                    <a:pt x="523" y="220"/>
                    <a:pt x="523" y="221"/>
                  </a:cubicBezTo>
                  <a:cubicBezTo>
                    <a:pt x="524" y="221"/>
                    <a:pt x="524" y="221"/>
                    <a:pt x="524" y="221"/>
                  </a:cubicBezTo>
                  <a:cubicBezTo>
                    <a:pt x="526" y="223"/>
                    <a:pt x="527" y="220"/>
                    <a:pt x="527" y="218"/>
                  </a:cubicBezTo>
                  <a:cubicBezTo>
                    <a:pt x="527" y="218"/>
                    <a:pt x="527" y="217"/>
                    <a:pt x="527" y="216"/>
                  </a:cubicBezTo>
                  <a:close/>
                  <a:moveTo>
                    <a:pt x="526" y="241"/>
                  </a:moveTo>
                  <a:cubicBezTo>
                    <a:pt x="526" y="241"/>
                    <a:pt x="526" y="241"/>
                    <a:pt x="526" y="241"/>
                  </a:cubicBezTo>
                  <a:cubicBezTo>
                    <a:pt x="525" y="241"/>
                    <a:pt x="525" y="241"/>
                    <a:pt x="525" y="241"/>
                  </a:cubicBezTo>
                  <a:cubicBezTo>
                    <a:pt x="525" y="241"/>
                    <a:pt x="525" y="241"/>
                    <a:pt x="525" y="241"/>
                  </a:cubicBezTo>
                  <a:cubicBezTo>
                    <a:pt x="525" y="242"/>
                    <a:pt x="525" y="242"/>
                    <a:pt x="525" y="243"/>
                  </a:cubicBezTo>
                  <a:cubicBezTo>
                    <a:pt x="525" y="243"/>
                    <a:pt x="525" y="245"/>
                    <a:pt x="526" y="245"/>
                  </a:cubicBezTo>
                  <a:cubicBezTo>
                    <a:pt x="527" y="244"/>
                    <a:pt x="527" y="243"/>
                    <a:pt x="527" y="242"/>
                  </a:cubicBezTo>
                  <a:cubicBezTo>
                    <a:pt x="527" y="242"/>
                    <a:pt x="527" y="242"/>
                    <a:pt x="527" y="241"/>
                  </a:cubicBezTo>
                  <a:cubicBezTo>
                    <a:pt x="526" y="241"/>
                    <a:pt x="526" y="241"/>
                    <a:pt x="526" y="241"/>
                  </a:cubicBezTo>
                  <a:cubicBezTo>
                    <a:pt x="526" y="241"/>
                    <a:pt x="526" y="241"/>
                    <a:pt x="526" y="241"/>
                  </a:cubicBezTo>
                  <a:close/>
                  <a:moveTo>
                    <a:pt x="583" y="146"/>
                  </a:moveTo>
                  <a:cubicBezTo>
                    <a:pt x="583" y="147"/>
                    <a:pt x="584" y="147"/>
                    <a:pt x="585" y="147"/>
                  </a:cubicBezTo>
                  <a:cubicBezTo>
                    <a:pt x="586" y="146"/>
                    <a:pt x="585" y="144"/>
                    <a:pt x="585" y="143"/>
                  </a:cubicBezTo>
                  <a:cubicBezTo>
                    <a:pt x="585" y="143"/>
                    <a:pt x="585" y="143"/>
                    <a:pt x="585" y="142"/>
                  </a:cubicBezTo>
                  <a:cubicBezTo>
                    <a:pt x="584" y="142"/>
                    <a:pt x="584" y="142"/>
                    <a:pt x="584" y="142"/>
                  </a:cubicBezTo>
                  <a:cubicBezTo>
                    <a:pt x="584" y="142"/>
                    <a:pt x="584" y="142"/>
                    <a:pt x="584" y="142"/>
                  </a:cubicBezTo>
                  <a:cubicBezTo>
                    <a:pt x="584" y="143"/>
                    <a:pt x="583" y="143"/>
                    <a:pt x="583" y="143"/>
                  </a:cubicBezTo>
                  <a:cubicBezTo>
                    <a:pt x="583" y="143"/>
                    <a:pt x="583" y="143"/>
                    <a:pt x="583" y="143"/>
                  </a:cubicBezTo>
                  <a:cubicBezTo>
                    <a:pt x="583" y="143"/>
                    <a:pt x="583" y="143"/>
                    <a:pt x="583" y="143"/>
                  </a:cubicBezTo>
                  <a:cubicBezTo>
                    <a:pt x="582" y="143"/>
                    <a:pt x="582" y="143"/>
                    <a:pt x="582" y="143"/>
                  </a:cubicBezTo>
                  <a:cubicBezTo>
                    <a:pt x="582" y="143"/>
                    <a:pt x="582" y="143"/>
                    <a:pt x="583" y="143"/>
                  </a:cubicBezTo>
                  <a:cubicBezTo>
                    <a:pt x="583" y="144"/>
                    <a:pt x="583" y="144"/>
                    <a:pt x="583" y="144"/>
                  </a:cubicBezTo>
                  <a:cubicBezTo>
                    <a:pt x="583" y="144"/>
                    <a:pt x="583" y="144"/>
                    <a:pt x="583" y="144"/>
                  </a:cubicBezTo>
                  <a:cubicBezTo>
                    <a:pt x="583" y="145"/>
                    <a:pt x="582" y="145"/>
                    <a:pt x="583" y="146"/>
                  </a:cubicBezTo>
                  <a:close/>
                  <a:moveTo>
                    <a:pt x="544" y="172"/>
                  </a:moveTo>
                  <a:cubicBezTo>
                    <a:pt x="544" y="172"/>
                    <a:pt x="544" y="172"/>
                    <a:pt x="543" y="172"/>
                  </a:cubicBezTo>
                  <a:cubicBezTo>
                    <a:pt x="543" y="171"/>
                    <a:pt x="542" y="171"/>
                    <a:pt x="542" y="172"/>
                  </a:cubicBezTo>
                  <a:cubicBezTo>
                    <a:pt x="541" y="173"/>
                    <a:pt x="542" y="174"/>
                    <a:pt x="543" y="174"/>
                  </a:cubicBezTo>
                  <a:cubicBezTo>
                    <a:pt x="543" y="174"/>
                    <a:pt x="544" y="174"/>
                    <a:pt x="545" y="173"/>
                  </a:cubicBezTo>
                  <a:cubicBezTo>
                    <a:pt x="545" y="173"/>
                    <a:pt x="545" y="173"/>
                    <a:pt x="544" y="172"/>
                  </a:cubicBezTo>
                  <a:close/>
                  <a:moveTo>
                    <a:pt x="560" y="164"/>
                  </a:moveTo>
                  <a:cubicBezTo>
                    <a:pt x="561" y="164"/>
                    <a:pt x="562" y="164"/>
                    <a:pt x="563" y="165"/>
                  </a:cubicBezTo>
                  <a:cubicBezTo>
                    <a:pt x="564" y="165"/>
                    <a:pt x="564" y="166"/>
                    <a:pt x="565" y="166"/>
                  </a:cubicBezTo>
                  <a:cubicBezTo>
                    <a:pt x="566" y="167"/>
                    <a:pt x="566" y="167"/>
                    <a:pt x="568" y="167"/>
                  </a:cubicBezTo>
                  <a:cubicBezTo>
                    <a:pt x="569" y="167"/>
                    <a:pt x="569" y="167"/>
                    <a:pt x="570" y="168"/>
                  </a:cubicBezTo>
                  <a:cubicBezTo>
                    <a:pt x="570" y="168"/>
                    <a:pt x="571" y="168"/>
                    <a:pt x="571" y="168"/>
                  </a:cubicBezTo>
                  <a:cubicBezTo>
                    <a:pt x="571" y="169"/>
                    <a:pt x="572" y="169"/>
                    <a:pt x="573" y="169"/>
                  </a:cubicBezTo>
                  <a:cubicBezTo>
                    <a:pt x="573" y="169"/>
                    <a:pt x="574" y="169"/>
                    <a:pt x="574" y="168"/>
                  </a:cubicBezTo>
                  <a:cubicBezTo>
                    <a:pt x="575" y="168"/>
                    <a:pt x="576" y="168"/>
                    <a:pt x="576" y="168"/>
                  </a:cubicBezTo>
                  <a:cubicBezTo>
                    <a:pt x="577" y="168"/>
                    <a:pt x="577" y="169"/>
                    <a:pt x="577" y="169"/>
                  </a:cubicBezTo>
                  <a:cubicBezTo>
                    <a:pt x="578" y="170"/>
                    <a:pt x="580" y="170"/>
                    <a:pt x="580" y="169"/>
                  </a:cubicBezTo>
                  <a:cubicBezTo>
                    <a:pt x="581" y="168"/>
                    <a:pt x="581" y="168"/>
                    <a:pt x="581" y="167"/>
                  </a:cubicBezTo>
                  <a:cubicBezTo>
                    <a:pt x="581" y="167"/>
                    <a:pt x="583" y="167"/>
                    <a:pt x="583" y="167"/>
                  </a:cubicBezTo>
                  <a:cubicBezTo>
                    <a:pt x="583" y="167"/>
                    <a:pt x="583" y="167"/>
                    <a:pt x="583" y="167"/>
                  </a:cubicBezTo>
                  <a:cubicBezTo>
                    <a:pt x="583" y="167"/>
                    <a:pt x="583" y="167"/>
                    <a:pt x="584" y="167"/>
                  </a:cubicBezTo>
                  <a:cubicBezTo>
                    <a:pt x="584" y="167"/>
                    <a:pt x="584" y="167"/>
                    <a:pt x="584" y="167"/>
                  </a:cubicBezTo>
                  <a:cubicBezTo>
                    <a:pt x="584" y="167"/>
                    <a:pt x="584" y="167"/>
                    <a:pt x="584" y="167"/>
                  </a:cubicBezTo>
                  <a:cubicBezTo>
                    <a:pt x="584" y="167"/>
                    <a:pt x="585" y="166"/>
                    <a:pt x="584" y="166"/>
                  </a:cubicBezTo>
                  <a:cubicBezTo>
                    <a:pt x="584" y="166"/>
                    <a:pt x="584" y="166"/>
                    <a:pt x="583" y="165"/>
                  </a:cubicBezTo>
                  <a:cubicBezTo>
                    <a:pt x="583" y="165"/>
                    <a:pt x="583" y="164"/>
                    <a:pt x="582" y="163"/>
                  </a:cubicBezTo>
                  <a:cubicBezTo>
                    <a:pt x="581" y="162"/>
                    <a:pt x="580" y="162"/>
                    <a:pt x="579" y="162"/>
                  </a:cubicBezTo>
                  <a:cubicBezTo>
                    <a:pt x="578" y="162"/>
                    <a:pt x="577" y="162"/>
                    <a:pt x="577" y="161"/>
                  </a:cubicBezTo>
                  <a:cubicBezTo>
                    <a:pt x="576" y="160"/>
                    <a:pt x="576" y="160"/>
                    <a:pt x="575" y="159"/>
                  </a:cubicBezTo>
                  <a:cubicBezTo>
                    <a:pt x="574" y="158"/>
                    <a:pt x="574" y="157"/>
                    <a:pt x="573" y="157"/>
                  </a:cubicBezTo>
                  <a:cubicBezTo>
                    <a:pt x="571" y="157"/>
                    <a:pt x="569" y="157"/>
                    <a:pt x="568" y="156"/>
                  </a:cubicBezTo>
                  <a:cubicBezTo>
                    <a:pt x="567" y="156"/>
                    <a:pt x="567" y="155"/>
                    <a:pt x="566" y="155"/>
                  </a:cubicBezTo>
                  <a:cubicBezTo>
                    <a:pt x="565" y="155"/>
                    <a:pt x="565" y="155"/>
                    <a:pt x="565" y="156"/>
                  </a:cubicBezTo>
                  <a:cubicBezTo>
                    <a:pt x="564" y="156"/>
                    <a:pt x="565" y="157"/>
                    <a:pt x="563" y="156"/>
                  </a:cubicBezTo>
                  <a:cubicBezTo>
                    <a:pt x="563" y="156"/>
                    <a:pt x="563" y="156"/>
                    <a:pt x="562" y="156"/>
                  </a:cubicBezTo>
                  <a:cubicBezTo>
                    <a:pt x="561" y="156"/>
                    <a:pt x="560" y="157"/>
                    <a:pt x="559" y="157"/>
                  </a:cubicBezTo>
                  <a:cubicBezTo>
                    <a:pt x="559" y="157"/>
                    <a:pt x="559" y="157"/>
                    <a:pt x="559" y="157"/>
                  </a:cubicBezTo>
                  <a:cubicBezTo>
                    <a:pt x="559" y="158"/>
                    <a:pt x="559" y="159"/>
                    <a:pt x="559" y="159"/>
                  </a:cubicBezTo>
                  <a:cubicBezTo>
                    <a:pt x="559" y="160"/>
                    <a:pt x="558" y="161"/>
                    <a:pt x="558" y="162"/>
                  </a:cubicBezTo>
                  <a:cubicBezTo>
                    <a:pt x="558" y="163"/>
                    <a:pt x="559" y="164"/>
                    <a:pt x="560" y="164"/>
                  </a:cubicBezTo>
                  <a:close/>
                  <a:moveTo>
                    <a:pt x="530" y="214"/>
                  </a:moveTo>
                  <a:cubicBezTo>
                    <a:pt x="530" y="214"/>
                    <a:pt x="529" y="214"/>
                    <a:pt x="529" y="215"/>
                  </a:cubicBezTo>
                  <a:cubicBezTo>
                    <a:pt x="529" y="215"/>
                    <a:pt x="529" y="215"/>
                    <a:pt x="529" y="215"/>
                  </a:cubicBezTo>
                  <a:cubicBezTo>
                    <a:pt x="529" y="216"/>
                    <a:pt x="529" y="216"/>
                    <a:pt x="529" y="216"/>
                  </a:cubicBezTo>
                  <a:cubicBezTo>
                    <a:pt x="529" y="217"/>
                    <a:pt x="529" y="217"/>
                    <a:pt x="529" y="217"/>
                  </a:cubicBezTo>
                  <a:cubicBezTo>
                    <a:pt x="529" y="218"/>
                    <a:pt x="529" y="218"/>
                    <a:pt x="529" y="218"/>
                  </a:cubicBezTo>
                  <a:cubicBezTo>
                    <a:pt x="529" y="218"/>
                    <a:pt x="529" y="218"/>
                    <a:pt x="530" y="218"/>
                  </a:cubicBezTo>
                  <a:cubicBezTo>
                    <a:pt x="531" y="218"/>
                    <a:pt x="531" y="217"/>
                    <a:pt x="531" y="216"/>
                  </a:cubicBezTo>
                  <a:cubicBezTo>
                    <a:pt x="531" y="215"/>
                    <a:pt x="530" y="215"/>
                    <a:pt x="529" y="215"/>
                  </a:cubicBezTo>
                  <a:cubicBezTo>
                    <a:pt x="529" y="215"/>
                    <a:pt x="530" y="214"/>
                    <a:pt x="530" y="214"/>
                  </a:cubicBezTo>
                  <a:close/>
                  <a:moveTo>
                    <a:pt x="507" y="242"/>
                  </a:moveTo>
                  <a:cubicBezTo>
                    <a:pt x="508" y="242"/>
                    <a:pt x="508" y="241"/>
                    <a:pt x="508" y="241"/>
                  </a:cubicBezTo>
                  <a:cubicBezTo>
                    <a:pt x="508" y="241"/>
                    <a:pt x="509" y="241"/>
                    <a:pt x="509" y="241"/>
                  </a:cubicBezTo>
                  <a:cubicBezTo>
                    <a:pt x="510" y="241"/>
                    <a:pt x="510" y="240"/>
                    <a:pt x="510" y="239"/>
                  </a:cubicBezTo>
                  <a:cubicBezTo>
                    <a:pt x="510" y="239"/>
                    <a:pt x="510" y="239"/>
                    <a:pt x="510" y="239"/>
                  </a:cubicBezTo>
                  <a:cubicBezTo>
                    <a:pt x="510" y="240"/>
                    <a:pt x="511" y="239"/>
                    <a:pt x="510" y="239"/>
                  </a:cubicBezTo>
                  <a:cubicBezTo>
                    <a:pt x="510" y="239"/>
                    <a:pt x="509" y="238"/>
                    <a:pt x="508" y="238"/>
                  </a:cubicBezTo>
                  <a:cubicBezTo>
                    <a:pt x="508" y="238"/>
                    <a:pt x="506" y="238"/>
                    <a:pt x="506" y="238"/>
                  </a:cubicBezTo>
                  <a:cubicBezTo>
                    <a:pt x="506" y="239"/>
                    <a:pt x="506" y="240"/>
                    <a:pt x="505" y="240"/>
                  </a:cubicBezTo>
                  <a:cubicBezTo>
                    <a:pt x="505" y="241"/>
                    <a:pt x="505" y="242"/>
                    <a:pt x="506" y="242"/>
                  </a:cubicBezTo>
                  <a:cubicBezTo>
                    <a:pt x="506" y="242"/>
                    <a:pt x="507" y="242"/>
                    <a:pt x="507" y="242"/>
                  </a:cubicBezTo>
                  <a:close/>
                  <a:moveTo>
                    <a:pt x="528" y="227"/>
                  </a:moveTo>
                  <a:cubicBezTo>
                    <a:pt x="527" y="227"/>
                    <a:pt x="526" y="227"/>
                    <a:pt x="526" y="227"/>
                  </a:cubicBezTo>
                  <a:cubicBezTo>
                    <a:pt x="525" y="228"/>
                    <a:pt x="523" y="228"/>
                    <a:pt x="523" y="230"/>
                  </a:cubicBezTo>
                  <a:cubicBezTo>
                    <a:pt x="523" y="231"/>
                    <a:pt x="523" y="232"/>
                    <a:pt x="524" y="232"/>
                  </a:cubicBezTo>
                  <a:cubicBezTo>
                    <a:pt x="524" y="233"/>
                    <a:pt x="524" y="233"/>
                    <a:pt x="524" y="234"/>
                  </a:cubicBezTo>
                  <a:cubicBezTo>
                    <a:pt x="525" y="234"/>
                    <a:pt x="525" y="235"/>
                    <a:pt x="526" y="236"/>
                  </a:cubicBezTo>
                  <a:cubicBezTo>
                    <a:pt x="526" y="237"/>
                    <a:pt x="528" y="237"/>
                    <a:pt x="528" y="238"/>
                  </a:cubicBezTo>
                  <a:cubicBezTo>
                    <a:pt x="529" y="238"/>
                    <a:pt x="529" y="238"/>
                    <a:pt x="529" y="239"/>
                  </a:cubicBezTo>
                  <a:cubicBezTo>
                    <a:pt x="530" y="239"/>
                    <a:pt x="531" y="238"/>
                    <a:pt x="532" y="239"/>
                  </a:cubicBezTo>
                  <a:cubicBezTo>
                    <a:pt x="533" y="240"/>
                    <a:pt x="533" y="241"/>
                    <a:pt x="533" y="241"/>
                  </a:cubicBezTo>
                  <a:cubicBezTo>
                    <a:pt x="534" y="242"/>
                    <a:pt x="534" y="242"/>
                    <a:pt x="535" y="242"/>
                  </a:cubicBezTo>
                  <a:cubicBezTo>
                    <a:pt x="536" y="243"/>
                    <a:pt x="538" y="244"/>
                    <a:pt x="540" y="245"/>
                  </a:cubicBezTo>
                  <a:cubicBezTo>
                    <a:pt x="541" y="245"/>
                    <a:pt x="542" y="246"/>
                    <a:pt x="543" y="245"/>
                  </a:cubicBezTo>
                  <a:cubicBezTo>
                    <a:pt x="543" y="244"/>
                    <a:pt x="543" y="243"/>
                    <a:pt x="543" y="243"/>
                  </a:cubicBezTo>
                  <a:cubicBezTo>
                    <a:pt x="543" y="243"/>
                    <a:pt x="544" y="242"/>
                    <a:pt x="544" y="241"/>
                  </a:cubicBezTo>
                  <a:cubicBezTo>
                    <a:pt x="544" y="241"/>
                    <a:pt x="544" y="240"/>
                    <a:pt x="544" y="240"/>
                  </a:cubicBezTo>
                  <a:cubicBezTo>
                    <a:pt x="544" y="239"/>
                    <a:pt x="544" y="238"/>
                    <a:pt x="544" y="238"/>
                  </a:cubicBezTo>
                  <a:cubicBezTo>
                    <a:pt x="544" y="236"/>
                    <a:pt x="545" y="235"/>
                    <a:pt x="545" y="234"/>
                  </a:cubicBezTo>
                  <a:cubicBezTo>
                    <a:pt x="546" y="233"/>
                    <a:pt x="545" y="232"/>
                    <a:pt x="545" y="232"/>
                  </a:cubicBezTo>
                  <a:cubicBezTo>
                    <a:pt x="545" y="231"/>
                    <a:pt x="546" y="230"/>
                    <a:pt x="546" y="229"/>
                  </a:cubicBezTo>
                  <a:cubicBezTo>
                    <a:pt x="547" y="228"/>
                    <a:pt x="547" y="227"/>
                    <a:pt x="547" y="226"/>
                  </a:cubicBezTo>
                  <a:cubicBezTo>
                    <a:pt x="547" y="225"/>
                    <a:pt x="546" y="225"/>
                    <a:pt x="546" y="225"/>
                  </a:cubicBezTo>
                  <a:cubicBezTo>
                    <a:pt x="545" y="224"/>
                    <a:pt x="545" y="224"/>
                    <a:pt x="544" y="223"/>
                  </a:cubicBezTo>
                  <a:cubicBezTo>
                    <a:pt x="544" y="222"/>
                    <a:pt x="544" y="221"/>
                    <a:pt x="544" y="221"/>
                  </a:cubicBezTo>
                  <a:cubicBezTo>
                    <a:pt x="544" y="220"/>
                    <a:pt x="543" y="219"/>
                    <a:pt x="543" y="219"/>
                  </a:cubicBezTo>
                  <a:cubicBezTo>
                    <a:pt x="542" y="219"/>
                    <a:pt x="542" y="218"/>
                    <a:pt x="542" y="218"/>
                  </a:cubicBezTo>
                  <a:cubicBezTo>
                    <a:pt x="542" y="218"/>
                    <a:pt x="542" y="218"/>
                    <a:pt x="541" y="218"/>
                  </a:cubicBezTo>
                  <a:cubicBezTo>
                    <a:pt x="541" y="218"/>
                    <a:pt x="540" y="217"/>
                    <a:pt x="540" y="217"/>
                  </a:cubicBezTo>
                  <a:cubicBezTo>
                    <a:pt x="540" y="217"/>
                    <a:pt x="540" y="217"/>
                    <a:pt x="540" y="217"/>
                  </a:cubicBezTo>
                  <a:cubicBezTo>
                    <a:pt x="539" y="217"/>
                    <a:pt x="539" y="217"/>
                    <a:pt x="538" y="217"/>
                  </a:cubicBezTo>
                  <a:cubicBezTo>
                    <a:pt x="537" y="217"/>
                    <a:pt x="536" y="218"/>
                    <a:pt x="534" y="217"/>
                  </a:cubicBezTo>
                  <a:cubicBezTo>
                    <a:pt x="534" y="217"/>
                    <a:pt x="534" y="218"/>
                    <a:pt x="534" y="218"/>
                  </a:cubicBezTo>
                  <a:cubicBezTo>
                    <a:pt x="534" y="218"/>
                    <a:pt x="534" y="219"/>
                    <a:pt x="534" y="220"/>
                  </a:cubicBezTo>
                  <a:cubicBezTo>
                    <a:pt x="534" y="222"/>
                    <a:pt x="532" y="221"/>
                    <a:pt x="531" y="221"/>
                  </a:cubicBezTo>
                  <a:cubicBezTo>
                    <a:pt x="530" y="222"/>
                    <a:pt x="531" y="223"/>
                    <a:pt x="531" y="223"/>
                  </a:cubicBezTo>
                  <a:cubicBezTo>
                    <a:pt x="531" y="224"/>
                    <a:pt x="528" y="224"/>
                    <a:pt x="528" y="225"/>
                  </a:cubicBezTo>
                  <a:cubicBezTo>
                    <a:pt x="528" y="225"/>
                    <a:pt x="529" y="226"/>
                    <a:pt x="529" y="226"/>
                  </a:cubicBezTo>
                  <a:cubicBezTo>
                    <a:pt x="529" y="226"/>
                    <a:pt x="528" y="227"/>
                    <a:pt x="528" y="227"/>
                  </a:cubicBezTo>
                  <a:close/>
                  <a:moveTo>
                    <a:pt x="490" y="257"/>
                  </a:moveTo>
                  <a:cubicBezTo>
                    <a:pt x="490" y="257"/>
                    <a:pt x="490" y="257"/>
                    <a:pt x="491" y="257"/>
                  </a:cubicBezTo>
                  <a:cubicBezTo>
                    <a:pt x="491" y="257"/>
                    <a:pt x="492" y="257"/>
                    <a:pt x="492" y="257"/>
                  </a:cubicBezTo>
                  <a:cubicBezTo>
                    <a:pt x="493" y="258"/>
                    <a:pt x="493" y="257"/>
                    <a:pt x="493" y="257"/>
                  </a:cubicBezTo>
                  <a:cubicBezTo>
                    <a:pt x="494" y="257"/>
                    <a:pt x="494" y="257"/>
                    <a:pt x="493" y="257"/>
                  </a:cubicBezTo>
                  <a:cubicBezTo>
                    <a:pt x="494" y="256"/>
                    <a:pt x="495" y="256"/>
                    <a:pt x="495" y="256"/>
                  </a:cubicBezTo>
                  <a:cubicBezTo>
                    <a:pt x="497" y="255"/>
                    <a:pt x="498" y="256"/>
                    <a:pt x="499" y="256"/>
                  </a:cubicBezTo>
                  <a:cubicBezTo>
                    <a:pt x="500" y="256"/>
                    <a:pt x="501" y="256"/>
                    <a:pt x="501" y="256"/>
                  </a:cubicBezTo>
                  <a:cubicBezTo>
                    <a:pt x="502" y="256"/>
                    <a:pt x="502" y="255"/>
                    <a:pt x="502" y="255"/>
                  </a:cubicBezTo>
                  <a:cubicBezTo>
                    <a:pt x="503" y="255"/>
                    <a:pt x="503" y="255"/>
                    <a:pt x="504" y="255"/>
                  </a:cubicBezTo>
                  <a:cubicBezTo>
                    <a:pt x="505" y="255"/>
                    <a:pt x="504" y="253"/>
                    <a:pt x="503" y="253"/>
                  </a:cubicBezTo>
                  <a:cubicBezTo>
                    <a:pt x="502" y="252"/>
                    <a:pt x="502" y="252"/>
                    <a:pt x="501" y="253"/>
                  </a:cubicBezTo>
                  <a:cubicBezTo>
                    <a:pt x="500" y="253"/>
                    <a:pt x="500" y="253"/>
                    <a:pt x="499" y="253"/>
                  </a:cubicBezTo>
                  <a:cubicBezTo>
                    <a:pt x="498" y="252"/>
                    <a:pt x="498" y="253"/>
                    <a:pt x="497" y="253"/>
                  </a:cubicBezTo>
                  <a:cubicBezTo>
                    <a:pt x="496" y="253"/>
                    <a:pt x="495" y="253"/>
                    <a:pt x="494" y="254"/>
                  </a:cubicBezTo>
                  <a:cubicBezTo>
                    <a:pt x="493" y="254"/>
                    <a:pt x="493" y="253"/>
                    <a:pt x="492" y="253"/>
                  </a:cubicBezTo>
                  <a:cubicBezTo>
                    <a:pt x="491" y="253"/>
                    <a:pt x="491" y="254"/>
                    <a:pt x="490" y="254"/>
                  </a:cubicBezTo>
                  <a:cubicBezTo>
                    <a:pt x="489" y="254"/>
                    <a:pt x="488" y="254"/>
                    <a:pt x="488" y="254"/>
                  </a:cubicBezTo>
                  <a:cubicBezTo>
                    <a:pt x="487" y="255"/>
                    <a:pt x="488" y="256"/>
                    <a:pt x="490" y="257"/>
                  </a:cubicBezTo>
                  <a:close/>
                  <a:moveTo>
                    <a:pt x="543" y="214"/>
                  </a:moveTo>
                  <a:cubicBezTo>
                    <a:pt x="543" y="214"/>
                    <a:pt x="544" y="215"/>
                    <a:pt x="544" y="215"/>
                  </a:cubicBezTo>
                  <a:cubicBezTo>
                    <a:pt x="544" y="216"/>
                    <a:pt x="545" y="216"/>
                    <a:pt x="545" y="216"/>
                  </a:cubicBezTo>
                  <a:cubicBezTo>
                    <a:pt x="545" y="214"/>
                    <a:pt x="545" y="213"/>
                    <a:pt x="546" y="212"/>
                  </a:cubicBezTo>
                  <a:cubicBezTo>
                    <a:pt x="546" y="211"/>
                    <a:pt x="546" y="211"/>
                    <a:pt x="546" y="210"/>
                  </a:cubicBezTo>
                  <a:cubicBezTo>
                    <a:pt x="546" y="208"/>
                    <a:pt x="545" y="207"/>
                    <a:pt x="544" y="208"/>
                  </a:cubicBezTo>
                  <a:cubicBezTo>
                    <a:pt x="544" y="208"/>
                    <a:pt x="543" y="208"/>
                    <a:pt x="543" y="209"/>
                  </a:cubicBezTo>
                  <a:cubicBezTo>
                    <a:pt x="544" y="210"/>
                    <a:pt x="544" y="212"/>
                    <a:pt x="543" y="212"/>
                  </a:cubicBezTo>
                  <a:cubicBezTo>
                    <a:pt x="543" y="213"/>
                    <a:pt x="543" y="213"/>
                    <a:pt x="543" y="214"/>
                  </a:cubicBezTo>
                  <a:close/>
                  <a:moveTo>
                    <a:pt x="591" y="183"/>
                  </a:moveTo>
                  <a:cubicBezTo>
                    <a:pt x="592" y="184"/>
                    <a:pt x="593" y="183"/>
                    <a:pt x="593" y="182"/>
                  </a:cubicBezTo>
                  <a:cubicBezTo>
                    <a:pt x="593" y="181"/>
                    <a:pt x="592" y="181"/>
                    <a:pt x="592" y="181"/>
                  </a:cubicBezTo>
                  <a:cubicBezTo>
                    <a:pt x="592" y="180"/>
                    <a:pt x="592" y="181"/>
                    <a:pt x="591" y="181"/>
                  </a:cubicBezTo>
                  <a:cubicBezTo>
                    <a:pt x="591" y="180"/>
                    <a:pt x="591" y="180"/>
                    <a:pt x="591" y="180"/>
                  </a:cubicBezTo>
                  <a:cubicBezTo>
                    <a:pt x="591" y="180"/>
                    <a:pt x="590" y="181"/>
                    <a:pt x="590" y="182"/>
                  </a:cubicBezTo>
                  <a:cubicBezTo>
                    <a:pt x="590" y="182"/>
                    <a:pt x="590" y="182"/>
                    <a:pt x="591" y="183"/>
                  </a:cubicBezTo>
                  <a:cubicBezTo>
                    <a:pt x="591" y="183"/>
                    <a:pt x="591" y="183"/>
                    <a:pt x="591" y="183"/>
                  </a:cubicBezTo>
                  <a:close/>
                  <a:moveTo>
                    <a:pt x="529" y="209"/>
                  </a:moveTo>
                  <a:cubicBezTo>
                    <a:pt x="529" y="209"/>
                    <a:pt x="529" y="209"/>
                    <a:pt x="529" y="209"/>
                  </a:cubicBezTo>
                  <a:cubicBezTo>
                    <a:pt x="529" y="209"/>
                    <a:pt x="529" y="209"/>
                    <a:pt x="528" y="209"/>
                  </a:cubicBezTo>
                  <a:cubicBezTo>
                    <a:pt x="528" y="210"/>
                    <a:pt x="528" y="210"/>
                    <a:pt x="528" y="210"/>
                  </a:cubicBezTo>
                  <a:cubicBezTo>
                    <a:pt x="528" y="211"/>
                    <a:pt x="529" y="212"/>
                    <a:pt x="530" y="212"/>
                  </a:cubicBezTo>
                  <a:cubicBezTo>
                    <a:pt x="530" y="212"/>
                    <a:pt x="531" y="211"/>
                    <a:pt x="531" y="211"/>
                  </a:cubicBezTo>
                  <a:cubicBezTo>
                    <a:pt x="531" y="211"/>
                    <a:pt x="531" y="210"/>
                    <a:pt x="531" y="210"/>
                  </a:cubicBezTo>
                  <a:cubicBezTo>
                    <a:pt x="530" y="209"/>
                    <a:pt x="530" y="209"/>
                    <a:pt x="529" y="209"/>
                  </a:cubicBezTo>
                  <a:close/>
                  <a:moveTo>
                    <a:pt x="576" y="79"/>
                  </a:moveTo>
                  <a:cubicBezTo>
                    <a:pt x="577" y="79"/>
                    <a:pt x="578" y="79"/>
                    <a:pt x="579" y="79"/>
                  </a:cubicBezTo>
                  <a:cubicBezTo>
                    <a:pt x="579" y="79"/>
                    <a:pt x="579" y="79"/>
                    <a:pt x="580" y="79"/>
                  </a:cubicBezTo>
                  <a:cubicBezTo>
                    <a:pt x="580" y="79"/>
                    <a:pt x="580" y="80"/>
                    <a:pt x="580" y="80"/>
                  </a:cubicBezTo>
                  <a:cubicBezTo>
                    <a:pt x="580" y="81"/>
                    <a:pt x="579" y="81"/>
                    <a:pt x="579" y="81"/>
                  </a:cubicBezTo>
                  <a:cubicBezTo>
                    <a:pt x="579" y="81"/>
                    <a:pt x="578" y="82"/>
                    <a:pt x="578" y="82"/>
                  </a:cubicBezTo>
                  <a:cubicBezTo>
                    <a:pt x="578" y="83"/>
                    <a:pt x="579" y="85"/>
                    <a:pt x="579" y="85"/>
                  </a:cubicBezTo>
                  <a:cubicBezTo>
                    <a:pt x="581" y="86"/>
                    <a:pt x="581" y="85"/>
                    <a:pt x="582" y="84"/>
                  </a:cubicBezTo>
                  <a:cubicBezTo>
                    <a:pt x="582" y="83"/>
                    <a:pt x="582" y="82"/>
                    <a:pt x="582" y="82"/>
                  </a:cubicBezTo>
                  <a:cubicBezTo>
                    <a:pt x="583" y="81"/>
                    <a:pt x="583" y="80"/>
                    <a:pt x="583" y="79"/>
                  </a:cubicBezTo>
                  <a:cubicBezTo>
                    <a:pt x="583" y="79"/>
                    <a:pt x="583" y="79"/>
                    <a:pt x="583" y="79"/>
                  </a:cubicBezTo>
                  <a:cubicBezTo>
                    <a:pt x="584" y="78"/>
                    <a:pt x="585" y="78"/>
                    <a:pt x="585" y="78"/>
                  </a:cubicBezTo>
                  <a:cubicBezTo>
                    <a:pt x="586" y="77"/>
                    <a:pt x="587" y="75"/>
                    <a:pt x="587" y="74"/>
                  </a:cubicBezTo>
                  <a:cubicBezTo>
                    <a:pt x="587" y="73"/>
                    <a:pt x="586" y="73"/>
                    <a:pt x="586" y="73"/>
                  </a:cubicBezTo>
                  <a:cubicBezTo>
                    <a:pt x="585" y="73"/>
                    <a:pt x="584" y="73"/>
                    <a:pt x="583" y="73"/>
                  </a:cubicBezTo>
                  <a:cubicBezTo>
                    <a:pt x="582" y="73"/>
                    <a:pt x="583" y="72"/>
                    <a:pt x="583" y="71"/>
                  </a:cubicBezTo>
                  <a:cubicBezTo>
                    <a:pt x="583" y="71"/>
                    <a:pt x="583" y="71"/>
                    <a:pt x="583" y="71"/>
                  </a:cubicBezTo>
                  <a:cubicBezTo>
                    <a:pt x="581" y="71"/>
                    <a:pt x="581" y="72"/>
                    <a:pt x="579" y="73"/>
                  </a:cubicBezTo>
                  <a:cubicBezTo>
                    <a:pt x="579" y="73"/>
                    <a:pt x="578" y="73"/>
                    <a:pt x="577" y="74"/>
                  </a:cubicBezTo>
                  <a:cubicBezTo>
                    <a:pt x="577" y="74"/>
                    <a:pt x="576" y="75"/>
                    <a:pt x="576" y="75"/>
                  </a:cubicBezTo>
                  <a:cubicBezTo>
                    <a:pt x="575" y="76"/>
                    <a:pt x="575" y="77"/>
                    <a:pt x="575" y="78"/>
                  </a:cubicBezTo>
                  <a:cubicBezTo>
                    <a:pt x="574" y="78"/>
                    <a:pt x="574" y="78"/>
                    <a:pt x="575" y="79"/>
                  </a:cubicBezTo>
                  <a:cubicBezTo>
                    <a:pt x="575" y="79"/>
                    <a:pt x="576" y="79"/>
                    <a:pt x="576" y="79"/>
                  </a:cubicBezTo>
                  <a:close/>
                  <a:moveTo>
                    <a:pt x="507" y="175"/>
                  </a:moveTo>
                  <a:cubicBezTo>
                    <a:pt x="508" y="175"/>
                    <a:pt x="508" y="175"/>
                    <a:pt x="509" y="175"/>
                  </a:cubicBezTo>
                  <a:cubicBezTo>
                    <a:pt x="509" y="175"/>
                    <a:pt x="510" y="175"/>
                    <a:pt x="510" y="175"/>
                  </a:cubicBezTo>
                  <a:cubicBezTo>
                    <a:pt x="512" y="175"/>
                    <a:pt x="512" y="175"/>
                    <a:pt x="513" y="174"/>
                  </a:cubicBezTo>
                  <a:cubicBezTo>
                    <a:pt x="514" y="174"/>
                    <a:pt x="517" y="173"/>
                    <a:pt x="516" y="172"/>
                  </a:cubicBezTo>
                  <a:cubicBezTo>
                    <a:pt x="516" y="171"/>
                    <a:pt x="516" y="171"/>
                    <a:pt x="516" y="171"/>
                  </a:cubicBezTo>
                  <a:cubicBezTo>
                    <a:pt x="516" y="171"/>
                    <a:pt x="516" y="171"/>
                    <a:pt x="516" y="171"/>
                  </a:cubicBezTo>
                  <a:cubicBezTo>
                    <a:pt x="515" y="171"/>
                    <a:pt x="513" y="171"/>
                    <a:pt x="512" y="171"/>
                  </a:cubicBezTo>
                  <a:cubicBezTo>
                    <a:pt x="512" y="171"/>
                    <a:pt x="512" y="171"/>
                    <a:pt x="512" y="171"/>
                  </a:cubicBezTo>
                  <a:cubicBezTo>
                    <a:pt x="512" y="171"/>
                    <a:pt x="511" y="172"/>
                    <a:pt x="511" y="172"/>
                  </a:cubicBezTo>
                  <a:cubicBezTo>
                    <a:pt x="510" y="173"/>
                    <a:pt x="509" y="173"/>
                    <a:pt x="509" y="173"/>
                  </a:cubicBezTo>
                  <a:cubicBezTo>
                    <a:pt x="508" y="173"/>
                    <a:pt x="507" y="173"/>
                    <a:pt x="506" y="174"/>
                  </a:cubicBezTo>
                  <a:cubicBezTo>
                    <a:pt x="505" y="175"/>
                    <a:pt x="506" y="176"/>
                    <a:pt x="507" y="175"/>
                  </a:cubicBezTo>
                  <a:close/>
                  <a:moveTo>
                    <a:pt x="490" y="154"/>
                  </a:moveTo>
                  <a:cubicBezTo>
                    <a:pt x="492" y="155"/>
                    <a:pt x="493" y="154"/>
                    <a:pt x="494" y="154"/>
                  </a:cubicBezTo>
                  <a:cubicBezTo>
                    <a:pt x="495" y="154"/>
                    <a:pt x="495" y="153"/>
                    <a:pt x="495" y="152"/>
                  </a:cubicBezTo>
                  <a:cubicBezTo>
                    <a:pt x="495" y="151"/>
                    <a:pt x="496" y="149"/>
                    <a:pt x="496" y="149"/>
                  </a:cubicBezTo>
                  <a:cubicBezTo>
                    <a:pt x="494" y="148"/>
                    <a:pt x="495" y="147"/>
                    <a:pt x="496" y="146"/>
                  </a:cubicBezTo>
                  <a:cubicBezTo>
                    <a:pt x="496" y="145"/>
                    <a:pt x="496" y="145"/>
                    <a:pt x="496" y="144"/>
                  </a:cubicBezTo>
                  <a:cubicBezTo>
                    <a:pt x="496" y="143"/>
                    <a:pt x="496" y="142"/>
                    <a:pt x="496" y="141"/>
                  </a:cubicBezTo>
                  <a:cubicBezTo>
                    <a:pt x="497" y="141"/>
                    <a:pt x="497" y="140"/>
                    <a:pt x="497" y="140"/>
                  </a:cubicBezTo>
                  <a:cubicBezTo>
                    <a:pt x="497" y="137"/>
                    <a:pt x="496" y="134"/>
                    <a:pt x="493" y="134"/>
                  </a:cubicBezTo>
                  <a:cubicBezTo>
                    <a:pt x="493" y="134"/>
                    <a:pt x="493" y="134"/>
                    <a:pt x="493" y="134"/>
                  </a:cubicBezTo>
                  <a:cubicBezTo>
                    <a:pt x="493" y="134"/>
                    <a:pt x="493" y="134"/>
                    <a:pt x="493" y="134"/>
                  </a:cubicBezTo>
                  <a:cubicBezTo>
                    <a:pt x="493" y="134"/>
                    <a:pt x="493" y="134"/>
                    <a:pt x="493" y="134"/>
                  </a:cubicBezTo>
                  <a:cubicBezTo>
                    <a:pt x="493" y="134"/>
                    <a:pt x="493" y="134"/>
                    <a:pt x="493" y="134"/>
                  </a:cubicBezTo>
                  <a:cubicBezTo>
                    <a:pt x="492" y="135"/>
                    <a:pt x="493" y="136"/>
                    <a:pt x="493" y="137"/>
                  </a:cubicBezTo>
                  <a:cubicBezTo>
                    <a:pt x="493" y="138"/>
                    <a:pt x="492" y="138"/>
                    <a:pt x="492" y="139"/>
                  </a:cubicBezTo>
                  <a:cubicBezTo>
                    <a:pt x="492" y="139"/>
                    <a:pt x="492" y="139"/>
                    <a:pt x="492" y="140"/>
                  </a:cubicBezTo>
                  <a:cubicBezTo>
                    <a:pt x="492" y="140"/>
                    <a:pt x="492" y="141"/>
                    <a:pt x="492" y="142"/>
                  </a:cubicBezTo>
                  <a:cubicBezTo>
                    <a:pt x="492" y="144"/>
                    <a:pt x="489" y="144"/>
                    <a:pt x="489" y="146"/>
                  </a:cubicBezTo>
                  <a:cubicBezTo>
                    <a:pt x="488" y="147"/>
                    <a:pt x="489" y="147"/>
                    <a:pt x="489" y="148"/>
                  </a:cubicBezTo>
                  <a:cubicBezTo>
                    <a:pt x="490" y="149"/>
                    <a:pt x="489" y="151"/>
                    <a:pt x="488" y="151"/>
                  </a:cubicBezTo>
                  <a:cubicBezTo>
                    <a:pt x="488" y="151"/>
                    <a:pt x="488" y="151"/>
                    <a:pt x="488" y="152"/>
                  </a:cubicBezTo>
                  <a:cubicBezTo>
                    <a:pt x="489" y="152"/>
                    <a:pt x="489" y="152"/>
                    <a:pt x="489" y="153"/>
                  </a:cubicBezTo>
                  <a:cubicBezTo>
                    <a:pt x="490" y="154"/>
                    <a:pt x="490" y="154"/>
                    <a:pt x="490" y="154"/>
                  </a:cubicBezTo>
                  <a:close/>
                  <a:moveTo>
                    <a:pt x="482" y="187"/>
                  </a:moveTo>
                  <a:cubicBezTo>
                    <a:pt x="482" y="187"/>
                    <a:pt x="483" y="187"/>
                    <a:pt x="483" y="187"/>
                  </a:cubicBezTo>
                  <a:cubicBezTo>
                    <a:pt x="485" y="188"/>
                    <a:pt x="485" y="189"/>
                    <a:pt x="484" y="189"/>
                  </a:cubicBezTo>
                  <a:cubicBezTo>
                    <a:pt x="482" y="189"/>
                    <a:pt x="481" y="189"/>
                    <a:pt x="480" y="190"/>
                  </a:cubicBezTo>
                  <a:cubicBezTo>
                    <a:pt x="480" y="190"/>
                    <a:pt x="480" y="190"/>
                    <a:pt x="480" y="190"/>
                  </a:cubicBezTo>
                  <a:cubicBezTo>
                    <a:pt x="480" y="191"/>
                    <a:pt x="480" y="192"/>
                    <a:pt x="481" y="193"/>
                  </a:cubicBezTo>
                  <a:cubicBezTo>
                    <a:pt x="481" y="193"/>
                    <a:pt x="482" y="193"/>
                    <a:pt x="482" y="193"/>
                  </a:cubicBezTo>
                  <a:cubicBezTo>
                    <a:pt x="482" y="193"/>
                    <a:pt x="483" y="193"/>
                    <a:pt x="483" y="193"/>
                  </a:cubicBezTo>
                  <a:cubicBezTo>
                    <a:pt x="485" y="193"/>
                    <a:pt x="485" y="194"/>
                    <a:pt x="484" y="195"/>
                  </a:cubicBezTo>
                  <a:cubicBezTo>
                    <a:pt x="483" y="196"/>
                    <a:pt x="479" y="195"/>
                    <a:pt x="480" y="198"/>
                  </a:cubicBezTo>
                  <a:cubicBezTo>
                    <a:pt x="480" y="198"/>
                    <a:pt x="481" y="199"/>
                    <a:pt x="481" y="199"/>
                  </a:cubicBezTo>
                  <a:cubicBezTo>
                    <a:pt x="482" y="199"/>
                    <a:pt x="484" y="198"/>
                    <a:pt x="484" y="199"/>
                  </a:cubicBezTo>
                  <a:cubicBezTo>
                    <a:pt x="484" y="200"/>
                    <a:pt x="485" y="200"/>
                    <a:pt x="485" y="200"/>
                  </a:cubicBezTo>
                  <a:cubicBezTo>
                    <a:pt x="486" y="200"/>
                    <a:pt x="487" y="199"/>
                    <a:pt x="487" y="198"/>
                  </a:cubicBezTo>
                  <a:cubicBezTo>
                    <a:pt x="487" y="198"/>
                    <a:pt x="488" y="199"/>
                    <a:pt x="488" y="199"/>
                  </a:cubicBezTo>
                  <a:cubicBezTo>
                    <a:pt x="488" y="200"/>
                    <a:pt x="488" y="200"/>
                    <a:pt x="488" y="200"/>
                  </a:cubicBezTo>
                  <a:cubicBezTo>
                    <a:pt x="488" y="200"/>
                    <a:pt x="488" y="201"/>
                    <a:pt x="488" y="201"/>
                  </a:cubicBezTo>
                  <a:cubicBezTo>
                    <a:pt x="487" y="201"/>
                    <a:pt x="486" y="201"/>
                    <a:pt x="485" y="202"/>
                  </a:cubicBezTo>
                  <a:cubicBezTo>
                    <a:pt x="484" y="202"/>
                    <a:pt x="484" y="203"/>
                    <a:pt x="485" y="204"/>
                  </a:cubicBezTo>
                  <a:cubicBezTo>
                    <a:pt x="486" y="204"/>
                    <a:pt x="488" y="204"/>
                    <a:pt x="490" y="204"/>
                  </a:cubicBezTo>
                  <a:cubicBezTo>
                    <a:pt x="491" y="204"/>
                    <a:pt x="492" y="205"/>
                    <a:pt x="493" y="205"/>
                  </a:cubicBezTo>
                  <a:cubicBezTo>
                    <a:pt x="494" y="205"/>
                    <a:pt x="495" y="205"/>
                    <a:pt x="496" y="205"/>
                  </a:cubicBezTo>
                  <a:cubicBezTo>
                    <a:pt x="498" y="205"/>
                    <a:pt x="500" y="205"/>
                    <a:pt x="502" y="204"/>
                  </a:cubicBezTo>
                  <a:cubicBezTo>
                    <a:pt x="504" y="204"/>
                    <a:pt x="506" y="205"/>
                    <a:pt x="508" y="206"/>
                  </a:cubicBezTo>
                  <a:cubicBezTo>
                    <a:pt x="509" y="206"/>
                    <a:pt x="510" y="206"/>
                    <a:pt x="511" y="207"/>
                  </a:cubicBezTo>
                  <a:cubicBezTo>
                    <a:pt x="513" y="207"/>
                    <a:pt x="512" y="208"/>
                    <a:pt x="511" y="208"/>
                  </a:cubicBezTo>
                  <a:cubicBezTo>
                    <a:pt x="511" y="208"/>
                    <a:pt x="510" y="208"/>
                    <a:pt x="510" y="208"/>
                  </a:cubicBezTo>
                  <a:cubicBezTo>
                    <a:pt x="509" y="209"/>
                    <a:pt x="508" y="209"/>
                    <a:pt x="507" y="209"/>
                  </a:cubicBezTo>
                  <a:cubicBezTo>
                    <a:pt x="507" y="209"/>
                    <a:pt x="507" y="209"/>
                    <a:pt x="507" y="209"/>
                  </a:cubicBezTo>
                  <a:cubicBezTo>
                    <a:pt x="506" y="210"/>
                    <a:pt x="506" y="210"/>
                    <a:pt x="505" y="210"/>
                  </a:cubicBezTo>
                  <a:cubicBezTo>
                    <a:pt x="504" y="210"/>
                    <a:pt x="503" y="210"/>
                    <a:pt x="502" y="210"/>
                  </a:cubicBezTo>
                  <a:cubicBezTo>
                    <a:pt x="502" y="210"/>
                    <a:pt x="502" y="211"/>
                    <a:pt x="501" y="211"/>
                  </a:cubicBezTo>
                  <a:cubicBezTo>
                    <a:pt x="501" y="211"/>
                    <a:pt x="501" y="211"/>
                    <a:pt x="501" y="211"/>
                  </a:cubicBezTo>
                  <a:cubicBezTo>
                    <a:pt x="501" y="212"/>
                    <a:pt x="501" y="212"/>
                    <a:pt x="500" y="212"/>
                  </a:cubicBezTo>
                  <a:cubicBezTo>
                    <a:pt x="499" y="212"/>
                    <a:pt x="498" y="211"/>
                    <a:pt x="497" y="211"/>
                  </a:cubicBezTo>
                  <a:cubicBezTo>
                    <a:pt x="496" y="211"/>
                    <a:pt x="495" y="212"/>
                    <a:pt x="494" y="212"/>
                  </a:cubicBezTo>
                  <a:cubicBezTo>
                    <a:pt x="494" y="212"/>
                    <a:pt x="493" y="213"/>
                    <a:pt x="494" y="213"/>
                  </a:cubicBezTo>
                  <a:cubicBezTo>
                    <a:pt x="494" y="214"/>
                    <a:pt x="494" y="214"/>
                    <a:pt x="494" y="215"/>
                  </a:cubicBezTo>
                  <a:cubicBezTo>
                    <a:pt x="495" y="216"/>
                    <a:pt x="497" y="217"/>
                    <a:pt x="496" y="218"/>
                  </a:cubicBezTo>
                  <a:cubicBezTo>
                    <a:pt x="496" y="218"/>
                    <a:pt x="495" y="218"/>
                    <a:pt x="494" y="218"/>
                  </a:cubicBezTo>
                  <a:cubicBezTo>
                    <a:pt x="494" y="219"/>
                    <a:pt x="494" y="219"/>
                    <a:pt x="494" y="220"/>
                  </a:cubicBezTo>
                  <a:cubicBezTo>
                    <a:pt x="494" y="220"/>
                    <a:pt x="493" y="222"/>
                    <a:pt x="494" y="222"/>
                  </a:cubicBezTo>
                  <a:cubicBezTo>
                    <a:pt x="494" y="223"/>
                    <a:pt x="494" y="223"/>
                    <a:pt x="495" y="224"/>
                  </a:cubicBezTo>
                  <a:cubicBezTo>
                    <a:pt x="495" y="225"/>
                    <a:pt x="497" y="224"/>
                    <a:pt x="498" y="224"/>
                  </a:cubicBezTo>
                  <a:cubicBezTo>
                    <a:pt x="499" y="224"/>
                    <a:pt x="500" y="224"/>
                    <a:pt x="500" y="225"/>
                  </a:cubicBezTo>
                  <a:cubicBezTo>
                    <a:pt x="501" y="226"/>
                    <a:pt x="501" y="226"/>
                    <a:pt x="502" y="225"/>
                  </a:cubicBezTo>
                  <a:cubicBezTo>
                    <a:pt x="503" y="225"/>
                    <a:pt x="503" y="226"/>
                    <a:pt x="503" y="226"/>
                  </a:cubicBezTo>
                  <a:cubicBezTo>
                    <a:pt x="504" y="227"/>
                    <a:pt x="504" y="227"/>
                    <a:pt x="504" y="227"/>
                  </a:cubicBezTo>
                  <a:cubicBezTo>
                    <a:pt x="506" y="227"/>
                    <a:pt x="507" y="226"/>
                    <a:pt x="508" y="226"/>
                  </a:cubicBezTo>
                  <a:cubicBezTo>
                    <a:pt x="509" y="226"/>
                    <a:pt x="511" y="226"/>
                    <a:pt x="512" y="225"/>
                  </a:cubicBezTo>
                  <a:cubicBezTo>
                    <a:pt x="512" y="225"/>
                    <a:pt x="512" y="224"/>
                    <a:pt x="512" y="224"/>
                  </a:cubicBezTo>
                  <a:cubicBezTo>
                    <a:pt x="512" y="224"/>
                    <a:pt x="512" y="224"/>
                    <a:pt x="511" y="223"/>
                  </a:cubicBezTo>
                  <a:cubicBezTo>
                    <a:pt x="511" y="222"/>
                    <a:pt x="512" y="222"/>
                    <a:pt x="512" y="223"/>
                  </a:cubicBezTo>
                  <a:cubicBezTo>
                    <a:pt x="512" y="224"/>
                    <a:pt x="513" y="225"/>
                    <a:pt x="513" y="225"/>
                  </a:cubicBezTo>
                  <a:cubicBezTo>
                    <a:pt x="513" y="225"/>
                    <a:pt x="514" y="225"/>
                    <a:pt x="514" y="225"/>
                  </a:cubicBezTo>
                  <a:cubicBezTo>
                    <a:pt x="514" y="224"/>
                    <a:pt x="514" y="224"/>
                    <a:pt x="514" y="223"/>
                  </a:cubicBezTo>
                  <a:cubicBezTo>
                    <a:pt x="514" y="223"/>
                    <a:pt x="514" y="222"/>
                    <a:pt x="515" y="221"/>
                  </a:cubicBezTo>
                  <a:cubicBezTo>
                    <a:pt x="515" y="221"/>
                    <a:pt x="514" y="221"/>
                    <a:pt x="514" y="220"/>
                  </a:cubicBezTo>
                  <a:cubicBezTo>
                    <a:pt x="514" y="220"/>
                    <a:pt x="513" y="219"/>
                    <a:pt x="513" y="219"/>
                  </a:cubicBezTo>
                  <a:cubicBezTo>
                    <a:pt x="512" y="218"/>
                    <a:pt x="513" y="218"/>
                    <a:pt x="514" y="218"/>
                  </a:cubicBezTo>
                  <a:cubicBezTo>
                    <a:pt x="514" y="218"/>
                    <a:pt x="515" y="217"/>
                    <a:pt x="516" y="217"/>
                  </a:cubicBezTo>
                  <a:cubicBezTo>
                    <a:pt x="516" y="217"/>
                    <a:pt x="517" y="216"/>
                    <a:pt x="517" y="215"/>
                  </a:cubicBezTo>
                  <a:cubicBezTo>
                    <a:pt x="517" y="215"/>
                    <a:pt x="517" y="215"/>
                    <a:pt x="517" y="215"/>
                  </a:cubicBezTo>
                  <a:cubicBezTo>
                    <a:pt x="517" y="214"/>
                    <a:pt x="518" y="214"/>
                    <a:pt x="519" y="214"/>
                  </a:cubicBezTo>
                  <a:cubicBezTo>
                    <a:pt x="519" y="214"/>
                    <a:pt x="519" y="214"/>
                    <a:pt x="519" y="215"/>
                  </a:cubicBezTo>
                  <a:cubicBezTo>
                    <a:pt x="520" y="216"/>
                    <a:pt x="523" y="212"/>
                    <a:pt x="522" y="211"/>
                  </a:cubicBezTo>
                  <a:cubicBezTo>
                    <a:pt x="522" y="210"/>
                    <a:pt x="522" y="210"/>
                    <a:pt x="521" y="210"/>
                  </a:cubicBezTo>
                  <a:cubicBezTo>
                    <a:pt x="521" y="209"/>
                    <a:pt x="521" y="209"/>
                    <a:pt x="521" y="209"/>
                  </a:cubicBezTo>
                  <a:cubicBezTo>
                    <a:pt x="520" y="209"/>
                    <a:pt x="521" y="208"/>
                    <a:pt x="521" y="207"/>
                  </a:cubicBezTo>
                  <a:cubicBezTo>
                    <a:pt x="522" y="207"/>
                    <a:pt x="523" y="207"/>
                    <a:pt x="523" y="207"/>
                  </a:cubicBezTo>
                  <a:cubicBezTo>
                    <a:pt x="523" y="205"/>
                    <a:pt x="525" y="203"/>
                    <a:pt x="526" y="202"/>
                  </a:cubicBezTo>
                  <a:cubicBezTo>
                    <a:pt x="526" y="201"/>
                    <a:pt x="526" y="200"/>
                    <a:pt x="527" y="199"/>
                  </a:cubicBezTo>
                  <a:cubicBezTo>
                    <a:pt x="527" y="199"/>
                    <a:pt x="528" y="198"/>
                    <a:pt x="529" y="198"/>
                  </a:cubicBezTo>
                  <a:cubicBezTo>
                    <a:pt x="529" y="197"/>
                    <a:pt x="530" y="196"/>
                    <a:pt x="530" y="195"/>
                  </a:cubicBezTo>
                  <a:cubicBezTo>
                    <a:pt x="530" y="194"/>
                    <a:pt x="531" y="193"/>
                    <a:pt x="530" y="192"/>
                  </a:cubicBezTo>
                  <a:cubicBezTo>
                    <a:pt x="530" y="191"/>
                    <a:pt x="531" y="191"/>
                    <a:pt x="532" y="190"/>
                  </a:cubicBezTo>
                  <a:cubicBezTo>
                    <a:pt x="532" y="189"/>
                    <a:pt x="533" y="188"/>
                    <a:pt x="533" y="186"/>
                  </a:cubicBezTo>
                  <a:cubicBezTo>
                    <a:pt x="533" y="185"/>
                    <a:pt x="532" y="185"/>
                    <a:pt x="531" y="184"/>
                  </a:cubicBezTo>
                  <a:cubicBezTo>
                    <a:pt x="530" y="183"/>
                    <a:pt x="531" y="182"/>
                    <a:pt x="531" y="182"/>
                  </a:cubicBezTo>
                  <a:cubicBezTo>
                    <a:pt x="531" y="181"/>
                    <a:pt x="531" y="180"/>
                    <a:pt x="531" y="179"/>
                  </a:cubicBezTo>
                  <a:cubicBezTo>
                    <a:pt x="530" y="178"/>
                    <a:pt x="529" y="178"/>
                    <a:pt x="528" y="178"/>
                  </a:cubicBezTo>
                  <a:cubicBezTo>
                    <a:pt x="528" y="178"/>
                    <a:pt x="528" y="178"/>
                    <a:pt x="528" y="178"/>
                  </a:cubicBezTo>
                  <a:cubicBezTo>
                    <a:pt x="528" y="180"/>
                    <a:pt x="527" y="181"/>
                    <a:pt x="525" y="181"/>
                  </a:cubicBezTo>
                  <a:cubicBezTo>
                    <a:pt x="524" y="181"/>
                    <a:pt x="525" y="181"/>
                    <a:pt x="524" y="181"/>
                  </a:cubicBezTo>
                  <a:cubicBezTo>
                    <a:pt x="524" y="181"/>
                    <a:pt x="524" y="182"/>
                    <a:pt x="524" y="183"/>
                  </a:cubicBezTo>
                  <a:cubicBezTo>
                    <a:pt x="524" y="184"/>
                    <a:pt x="524" y="185"/>
                    <a:pt x="524" y="185"/>
                  </a:cubicBezTo>
                  <a:cubicBezTo>
                    <a:pt x="523" y="186"/>
                    <a:pt x="523" y="186"/>
                    <a:pt x="522" y="186"/>
                  </a:cubicBezTo>
                  <a:cubicBezTo>
                    <a:pt x="522" y="186"/>
                    <a:pt x="520" y="186"/>
                    <a:pt x="520" y="185"/>
                  </a:cubicBezTo>
                  <a:cubicBezTo>
                    <a:pt x="520" y="184"/>
                    <a:pt x="520" y="183"/>
                    <a:pt x="521" y="182"/>
                  </a:cubicBezTo>
                  <a:cubicBezTo>
                    <a:pt x="522" y="181"/>
                    <a:pt x="521" y="180"/>
                    <a:pt x="521" y="179"/>
                  </a:cubicBezTo>
                  <a:cubicBezTo>
                    <a:pt x="521" y="179"/>
                    <a:pt x="520" y="179"/>
                    <a:pt x="520" y="179"/>
                  </a:cubicBezTo>
                  <a:cubicBezTo>
                    <a:pt x="520" y="179"/>
                    <a:pt x="519" y="179"/>
                    <a:pt x="519" y="179"/>
                  </a:cubicBezTo>
                  <a:cubicBezTo>
                    <a:pt x="518" y="179"/>
                    <a:pt x="517" y="178"/>
                    <a:pt x="516" y="178"/>
                  </a:cubicBezTo>
                  <a:cubicBezTo>
                    <a:pt x="516" y="177"/>
                    <a:pt x="515" y="177"/>
                    <a:pt x="515" y="177"/>
                  </a:cubicBezTo>
                  <a:cubicBezTo>
                    <a:pt x="514" y="177"/>
                    <a:pt x="513" y="177"/>
                    <a:pt x="513" y="178"/>
                  </a:cubicBezTo>
                  <a:cubicBezTo>
                    <a:pt x="513" y="178"/>
                    <a:pt x="512" y="179"/>
                    <a:pt x="512" y="179"/>
                  </a:cubicBezTo>
                  <a:cubicBezTo>
                    <a:pt x="511" y="179"/>
                    <a:pt x="510" y="179"/>
                    <a:pt x="510" y="179"/>
                  </a:cubicBezTo>
                  <a:cubicBezTo>
                    <a:pt x="509" y="178"/>
                    <a:pt x="508" y="180"/>
                    <a:pt x="508" y="180"/>
                  </a:cubicBezTo>
                  <a:cubicBezTo>
                    <a:pt x="508" y="181"/>
                    <a:pt x="508" y="182"/>
                    <a:pt x="508" y="183"/>
                  </a:cubicBezTo>
                  <a:cubicBezTo>
                    <a:pt x="508" y="183"/>
                    <a:pt x="509" y="184"/>
                    <a:pt x="509" y="185"/>
                  </a:cubicBezTo>
                  <a:cubicBezTo>
                    <a:pt x="510" y="186"/>
                    <a:pt x="511" y="187"/>
                    <a:pt x="510" y="188"/>
                  </a:cubicBezTo>
                  <a:cubicBezTo>
                    <a:pt x="510" y="189"/>
                    <a:pt x="510" y="189"/>
                    <a:pt x="509" y="190"/>
                  </a:cubicBezTo>
                  <a:cubicBezTo>
                    <a:pt x="509" y="190"/>
                    <a:pt x="509" y="190"/>
                    <a:pt x="509" y="190"/>
                  </a:cubicBezTo>
                  <a:cubicBezTo>
                    <a:pt x="509" y="191"/>
                    <a:pt x="509" y="191"/>
                    <a:pt x="510" y="191"/>
                  </a:cubicBezTo>
                  <a:cubicBezTo>
                    <a:pt x="510" y="192"/>
                    <a:pt x="512" y="194"/>
                    <a:pt x="511" y="194"/>
                  </a:cubicBezTo>
                  <a:cubicBezTo>
                    <a:pt x="510" y="194"/>
                    <a:pt x="509" y="195"/>
                    <a:pt x="509" y="196"/>
                  </a:cubicBezTo>
                  <a:cubicBezTo>
                    <a:pt x="508" y="197"/>
                    <a:pt x="509" y="199"/>
                    <a:pt x="509" y="200"/>
                  </a:cubicBezTo>
                  <a:cubicBezTo>
                    <a:pt x="509" y="201"/>
                    <a:pt x="506" y="198"/>
                    <a:pt x="506" y="198"/>
                  </a:cubicBezTo>
                  <a:cubicBezTo>
                    <a:pt x="505" y="197"/>
                    <a:pt x="505" y="196"/>
                    <a:pt x="505" y="195"/>
                  </a:cubicBezTo>
                  <a:cubicBezTo>
                    <a:pt x="505" y="193"/>
                    <a:pt x="505" y="191"/>
                    <a:pt x="504" y="190"/>
                  </a:cubicBezTo>
                  <a:cubicBezTo>
                    <a:pt x="503" y="188"/>
                    <a:pt x="504" y="187"/>
                    <a:pt x="503" y="186"/>
                  </a:cubicBezTo>
                  <a:cubicBezTo>
                    <a:pt x="503" y="185"/>
                    <a:pt x="503" y="185"/>
                    <a:pt x="503" y="185"/>
                  </a:cubicBezTo>
                  <a:cubicBezTo>
                    <a:pt x="502" y="184"/>
                    <a:pt x="502" y="184"/>
                    <a:pt x="502" y="183"/>
                  </a:cubicBezTo>
                  <a:cubicBezTo>
                    <a:pt x="501" y="182"/>
                    <a:pt x="501" y="182"/>
                    <a:pt x="500" y="182"/>
                  </a:cubicBezTo>
                  <a:cubicBezTo>
                    <a:pt x="500" y="182"/>
                    <a:pt x="499" y="182"/>
                    <a:pt x="499" y="182"/>
                  </a:cubicBezTo>
                  <a:cubicBezTo>
                    <a:pt x="499" y="183"/>
                    <a:pt x="498" y="184"/>
                    <a:pt x="497" y="184"/>
                  </a:cubicBezTo>
                  <a:cubicBezTo>
                    <a:pt x="496" y="184"/>
                    <a:pt x="496" y="185"/>
                    <a:pt x="496" y="186"/>
                  </a:cubicBezTo>
                  <a:cubicBezTo>
                    <a:pt x="497" y="187"/>
                    <a:pt x="498" y="187"/>
                    <a:pt x="498" y="188"/>
                  </a:cubicBezTo>
                  <a:cubicBezTo>
                    <a:pt x="499" y="188"/>
                    <a:pt x="498" y="188"/>
                    <a:pt x="498" y="189"/>
                  </a:cubicBezTo>
                  <a:cubicBezTo>
                    <a:pt x="498" y="189"/>
                    <a:pt x="498" y="189"/>
                    <a:pt x="498" y="189"/>
                  </a:cubicBezTo>
                  <a:cubicBezTo>
                    <a:pt x="497" y="190"/>
                    <a:pt x="495" y="191"/>
                    <a:pt x="496" y="192"/>
                  </a:cubicBezTo>
                  <a:cubicBezTo>
                    <a:pt x="497" y="193"/>
                    <a:pt x="498" y="195"/>
                    <a:pt x="496" y="195"/>
                  </a:cubicBezTo>
                  <a:cubicBezTo>
                    <a:pt x="496" y="195"/>
                    <a:pt x="495" y="196"/>
                    <a:pt x="495" y="196"/>
                  </a:cubicBezTo>
                  <a:cubicBezTo>
                    <a:pt x="494" y="197"/>
                    <a:pt x="494" y="198"/>
                    <a:pt x="495" y="199"/>
                  </a:cubicBezTo>
                  <a:cubicBezTo>
                    <a:pt x="496" y="200"/>
                    <a:pt x="496" y="200"/>
                    <a:pt x="496" y="201"/>
                  </a:cubicBezTo>
                  <a:cubicBezTo>
                    <a:pt x="496" y="202"/>
                    <a:pt x="495" y="202"/>
                    <a:pt x="495" y="201"/>
                  </a:cubicBezTo>
                  <a:cubicBezTo>
                    <a:pt x="495" y="200"/>
                    <a:pt x="494" y="200"/>
                    <a:pt x="494" y="199"/>
                  </a:cubicBezTo>
                  <a:cubicBezTo>
                    <a:pt x="494" y="199"/>
                    <a:pt x="492" y="198"/>
                    <a:pt x="492" y="197"/>
                  </a:cubicBezTo>
                  <a:cubicBezTo>
                    <a:pt x="493" y="196"/>
                    <a:pt x="492" y="196"/>
                    <a:pt x="492" y="195"/>
                  </a:cubicBezTo>
                  <a:cubicBezTo>
                    <a:pt x="492" y="195"/>
                    <a:pt x="491" y="193"/>
                    <a:pt x="491" y="193"/>
                  </a:cubicBezTo>
                  <a:cubicBezTo>
                    <a:pt x="492" y="193"/>
                    <a:pt x="492" y="192"/>
                    <a:pt x="492" y="192"/>
                  </a:cubicBezTo>
                  <a:cubicBezTo>
                    <a:pt x="492" y="192"/>
                    <a:pt x="492" y="191"/>
                    <a:pt x="492" y="191"/>
                  </a:cubicBezTo>
                  <a:cubicBezTo>
                    <a:pt x="491" y="190"/>
                    <a:pt x="491" y="190"/>
                    <a:pt x="492" y="189"/>
                  </a:cubicBezTo>
                  <a:cubicBezTo>
                    <a:pt x="492" y="189"/>
                    <a:pt x="492" y="189"/>
                    <a:pt x="492" y="188"/>
                  </a:cubicBezTo>
                  <a:cubicBezTo>
                    <a:pt x="492" y="187"/>
                    <a:pt x="493" y="187"/>
                    <a:pt x="493" y="186"/>
                  </a:cubicBezTo>
                  <a:cubicBezTo>
                    <a:pt x="494" y="185"/>
                    <a:pt x="493" y="184"/>
                    <a:pt x="492" y="183"/>
                  </a:cubicBezTo>
                  <a:cubicBezTo>
                    <a:pt x="491" y="183"/>
                    <a:pt x="491" y="183"/>
                    <a:pt x="490" y="183"/>
                  </a:cubicBezTo>
                  <a:cubicBezTo>
                    <a:pt x="490" y="183"/>
                    <a:pt x="489" y="182"/>
                    <a:pt x="489" y="181"/>
                  </a:cubicBezTo>
                  <a:cubicBezTo>
                    <a:pt x="490" y="181"/>
                    <a:pt x="490" y="180"/>
                    <a:pt x="491" y="180"/>
                  </a:cubicBezTo>
                  <a:cubicBezTo>
                    <a:pt x="492" y="179"/>
                    <a:pt x="491" y="178"/>
                    <a:pt x="491" y="176"/>
                  </a:cubicBezTo>
                  <a:cubicBezTo>
                    <a:pt x="490" y="175"/>
                    <a:pt x="491" y="173"/>
                    <a:pt x="490" y="172"/>
                  </a:cubicBezTo>
                  <a:cubicBezTo>
                    <a:pt x="489" y="172"/>
                    <a:pt x="488" y="171"/>
                    <a:pt x="488" y="171"/>
                  </a:cubicBezTo>
                  <a:cubicBezTo>
                    <a:pt x="488" y="170"/>
                    <a:pt x="488" y="169"/>
                    <a:pt x="487" y="169"/>
                  </a:cubicBezTo>
                  <a:cubicBezTo>
                    <a:pt x="485" y="167"/>
                    <a:pt x="482" y="170"/>
                    <a:pt x="483" y="172"/>
                  </a:cubicBezTo>
                  <a:cubicBezTo>
                    <a:pt x="483" y="172"/>
                    <a:pt x="483" y="173"/>
                    <a:pt x="483" y="173"/>
                  </a:cubicBezTo>
                  <a:cubicBezTo>
                    <a:pt x="482" y="174"/>
                    <a:pt x="483" y="174"/>
                    <a:pt x="483" y="175"/>
                  </a:cubicBezTo>
                  <a:cubicBezTo>
                    <a:pt x="482" y="176"/>
                    <a:pt x="482" y="177"/>
                    <a:pt x="482" y="178"/>
                  </a:cubicBezTo>
                  <a:cubicBezTo>
                    <a:pt x="482" y="179"/>
                    <a:pt x="483" y="179"/>
                    <a:pt x="483" y="179"/>
                  </a:cubicBezTo>
                  <a:cubicBezTo>
                    <a:pt x="484" y="180"/>
                    <a:pt x="484" y="180"/>
                    <a:pt x="484" y="180"/>
                  </a:cubicBezTo>
                  <a:cubicBezTo>
                    <a:pt x="485" y="180"/>
                    <a:pt x="486" y="180"/>
                    <a:pt x="487" y="181"/>
                  </a:cubicBezTo>
                  <a:cubicBezTo>
                    <a:pt x="487" y="181"/>
                    <a:pt x="486" y="182"/>
                    <a:pt x="486" y="182"/>
                  </a:cubicBezTo>
                  <a:cubicBezTo>
                    <a:pt x="486" y="182"/>
                    <a:pt x="485" y="182"/>
                    <a:pt x="485" y="182"/>
                  </a:cubicBezTo>
                  <a:cubicBezTo>
                    <a:pt x="485" y="182"/>
                    <a:pt x="485" y="182"/>
                    <a:pt x="485" y="182"/>
                  </a:cubicBezTo>
                  <a:cubicBezTo>
                    <a:pt x="484" y="182"/>
                    <a:pt x="482" y="182"/>
                    <a:pt x="481" y="182"/>
                  </a:cubicBezTo>
                  <a:cubicBezTo>
                    <a:pt x="480" y="182"/>
                    <a:pt x="480" y="183"/>
                    <a:pt x="479" y="183"/>
                  </a:cubicBezTo>
                  <a:cubicBezTo>
                    <a:pt x="478" y="184"/>
                    <a:pt x="481" y="186"/>
                    <a:pt x="482" y="187"/>
                  </a:cubicBezTo>
                  <a:close/>
                  <a:moveTo>
                    <a:pt x="494" y="156"/>
                  </a:moveTo>
                  <a:cubicBezTo>
                    <a:pt x="494" y="156"/>
                    <a:pt x="494" y="156"/>
                    <a:pt x="494" y="156"/>
                  </a:cubicBezTo>
                  <a:cubicBezTo>
                    <a:pt x="494" y="156"/>
                    <a:pt x="494" y="156"/>
                    <a:pt x="493" y="156"/>
                  </a:cubicBezTo>
                  <a:cubicBezTo>
                    <a:pt x="493" y="156"/>
                    <a:pt x="493" y="157"/>
                    <a:pt x="493" y="157"/>
                  </a:cubicBezTo>
                  <a:cubicBezTo>
                    <a:pt x="493" y="158"/>
                    <a:pt x="493" y="159"/>
                    <a:pt x="494" y="159"/>
                  </a:cubicBezTo>
                  <a:cubicBezTo>
                    <a:pt x="495" y="159"/>
                    <a:pt x="496" y="158"/>
                    <a:pt x="496" y="157"/>
                  </a:cubicBezTo>
                  <a:cubicBezTo>
                    <a:pt x="496" y="156"/>
                    <a:pt x="495" y="156"/>
                    <a:pt x="494" y="156"/>
                  </a:cubicBezTo>
                  <a:close/>
                  <a:moveTo>
                    <a:pt x="512" y="368"/>
                  </a:moveTo>
                  <a:cubicBezTo>
                    <a:pt x="512" y="368"/>
                    <a:pt x="512" y="368"/>
                    <a:pt x="511" y="368"/>
                  </a:cubicBezTo>
                  <a:cubicBezTo>
                    <a:pt x="511" y="368"/>
                    <a:pt x="511" y="368"/>
                    <a:pt x="511" y="368"/>
                  </a:cubicBezTo>
                  <a:cubicBezTo>
                    <a:pt x="511" y="368"/>
                    <a:pt x="511" y="368"/>
                    <a:pt x="511" y="368"/>
                  </a:cubicBezTo>
                  <a:cubicBezTo>
                    <a:pt x="510" y="368"/>
                    <a:pt x="510" y="369"/>
                    <a:pt x="511" y="369"/>
                  </a:cubicBezTo>
                  <a:cubicBezTo>
                    <a:pt x="512" y="369"/>
                    <a:pt x="512" y="369"/>
                    <a:pt x="512" y="369"/>
                  </a:cubicBezTo>
                  <a:cubicBezTo>
                    <a:pt x="513" y="369"/>
                    <a:pt x="513" y="368"/>
                    <a:pt x="512" y="368"/>
                  </a:cubicBezTo>
                  <a:cubicBezTo>
                    <a:pt x="512" y="368"/>
                    <a:pt x="512" y="368"/>
                    <a:pt x="512" y="368"/>
                  </a:cubicBezTo>
                  <a:close/>
                  <a:moveTo>
                    <a:pt x="589" y="196"/>
                  </a:moveTo>
                  <a:cubicBezTo>
                    <a:pt x="589" y="197"/>
                    <a:pt x="589" y="197"/>
                    <a:pt x="589" y="198"/>
                  </a:cubicBezTo>
                  <a:cubicBezTo>
                    <a:pt x="589" y="199"/>
                    <a:pt x="589" y="201"/>
                    <a:pt x="590" y="202"/>
                  </a:cubicBezTo>
                  <a:cubicBezTo>
                    <a:pt x="590" y="202"/>
                    <a:pt x="591" y="203"/>
                    <a:pt x="592" y="203"/>
                  </a:cubicBezTo>
                  <a:cubicBezTo>
                    <a:pt x="592" y="203"/>
                    <a:pt x="592" y="203"/>
                    <a:pt x="592" y="203"/>
                  </a:cubicBezTo>
                  <a:cubicBezTo>
                    <a:pt x="592" y="203"/>
                    <a:pt x="592" y="203"/>
                    <a:pt x="592" y="203"/>
                  </a:cubicBezTo>
                  <a:cubicBezTo>
                    <a:pt x="592" y="203"/>
                    <a:pt x="592" y="202"/>
                    <a:pt x="592" y="202"/>
                  </a:cubicBezTo>
                  <a:cubicBezTo>
                    <a:pt x="592" y="201"/>
                    <a:pt x="592" y="201"/>
                    <a:pt x="592" y="201"/>
                  </a:cubicBezTo>
                  <a:cubicBezTo>
                    <a:pt x="592" y="200"/>
                    <a:pt x="592" y="200"/>
                    <a:pt x="592" y="199"/>
                  </a:cubicBezTo>
                  <a:cubicBezTo>
                    <a:pt x="593" y="198"/>
                    <a:pt x="593" y="198"/>
                    <a:pt x="593" y="197"/>
                  </a:cubicBezTo>
                  <a:cubicBezTo>
                    <a:pt x="593" y="196"/>
                    <a:pt x="593" y="194"/>
                    <a:pt x="592" y="193"/>
                  </a:cubicBezTo>
                  <a:cubicBezTo>
                    <a:pt x="591" y="193"/>
                    <a:pt x="590" y="191"/>
                    <a:pt x="589" y="192"/>
                  </a:cubicBezTo>
                  <a:cubicBezTo>
                    <a:pt x="588" y="192"/>
                    <a:pt x="588" y="193"/>
                    <a:pt x="588" y="194"/>
                  </a:cubicBezTo>
                  <a:cubicBezTo>
                    <a:pt x="588" y="194"/>
                    <a:pt x="588" y="195"/>
                    <a:pt x="588" y="195"/>
                  </a:cubicBezTo>
                  <a:cubicBezTo>
                    <a:pt x="588" y="196"/>
                    <a:pt x="588" y="196"/>
                    <a:pt x="589" y="196"/>
                  </a:cubicBezTo>
                  <a:close/>
                  <a:moveTo>
                    <a:pt x="574" y="534"/>
                  </a:moveTo>
                  <a:cubicBezTo>
                    <a:pt x="574" y="533"/>
                    <a:pt x="575" y="532"/>
                    <a:pt x="575" y="531"/>
                  </a:cubicBezTo>
                  <a:cubicBezTo>
                    <a:pt x="575" y="530"/>
                    <a:pt x="576" y="529"/>
                    <a:pt x="576" y="528"/>
                  </a:cubicBezTo>
                  <a:cubicBezTo>
                    <a:pt x="576" y="527"/>
                    <a:pt x="576" y="526"/>
                    <a:pt x="576" y="526"/>
                  </a:cubicBezTo>
                  <a:cubicBezTo>
                    <a:pt x="575" y="525"/>
                    <a:pt x="574" y="525"/>
                    <a:pt x="574" y="526"/>
                  </a:cubicBezTo>
                  <a:cubicBezTo>
                    <a:pt x="574" y="526"/>
                    <a:pt x="573" y="526"/>
                    <a:pt x="573" y="526"/>
                  </a:cubicBezTo>
                  <a:cubicBezTo>
                    <a:pt x="573" y="526"/>
                    <a:pt x="573" y="526"/>
                    <a:pt x="572" y="525"/>
                  </a:cubicBezTo>
                  <a:cubicBezTo>
                    <a:pt x="572" y="525"/>
                    <a:pt x="572" y="525"/>
                    <a:pt x="571" y="525"/>
                  </a:cubicBezTo>
                  <a:cubicBezTo>
                    <a:pt x="571" y="525"/>
                    <a:pt x="571" y="526"/>
                    <a:pt x="571" y="526"/>
                  </a:cubicBezTo>
                  <a:cubicBezTo>
                    <a:pt x="570" y="527"/>
                    <a:pt x="569" y="527"/>
                    <a:pt x="569" y="528"/>
                  </a:cubicBezTo>
                  <a:cubicBezTo>
                    <a:pt x="568" y="528"/>
                    <a:pt x="567" y="528"/>
                    <a:pt x="567" y="529"/>
                  </a:cubicBezTo>
                  <a:cubicBezTo>
                    <a:pt x="567" y="531"/>
                    <a:pt x="567" y="532"/>
                    <a:pt x="566" y="533"/>
                  </a:cubicBezTo>
                  <a:cubicBezTo>
                    <a:pt x="565" y="534"/>
                    <a:pt x="566" y="535"/>
                    <a:pt x="566" y="536"/>
                  </a:cubicBezTo>
                  <a:cubicBezTo>
                    <a:pt x="565" y="536"/>
                    <a:pt x="566" y="537"/>
                    <a:pt x="566" y="537"/>
                  </a:cubicBezTo>
                  <a:cubicBezTo>
                    <a:pt x="567" y="537"/>
                    <a:pt x="567" y="537"/>
                    <a:pt x="568" y="537"/>
                  </a:cubicBezTo>
                  <a:cubicBezTo>
                    <a:pt x="568" y="538"/>
                    <a:pt x="568" y="539"/>
                    <a:pt x="569" y="539"/>
                  </a:cubicBezTo>
                  <a:cubicBezTo>
                    <a:pt x="569" y="540"/>
                    <a:pt x="569" y="540"/>
                    <a:pt x="570" y="540"/>
                  </a:cubicBezTo>
                  <a:cubicBezTo>
                    <a:pt x="571" y="539"/>
                    <a:pt x="571" y="538"/>
                    <a:pt x="571" y="537"/>
                  </a:cubicBezTo>
                  <a:cubicBezTo>
                    <a:pt x="571" y="535"/>
                    <a:pt x="572" y="535"/>
                    <a:pt x="574" y="534"/>
                  </a:cubicBezTo>
                  <a:close/>
                  <a:moveTo>
                    <a:pt x="513" y="119"/>
                  </a:moveTo>
                  <a:cubicBezTo>
                    <a:pt x="513" y="120"/>
                    <a:pt x="513" y="121"/>
                    <a:pt x="514" y="121"/>
                  </a:cubicBezTo>
                  <a:cubicBezTo>
                    <a:pt x="515" y="121"/>
                    <a:pt x="515" y="121"/>
                    <a:pt x="515" y="121"/>
                  </a:cubicBezTo>
                  <a:cubicBezTo>
                    <a:pt x="516" y="121"/>
                    <a:pt x="515" y="120"/>
                    <a:pt x="517" y="120"/>
                  </a:cubicBezTo>
                  <a:cubicBezTo>
                    <a:pt x="517" y="120"/>
                    <a:pt x="518" y="120"/>
                    <a:pt x="518" y="120"/>
                  </a:cubicBezTo>
                  <a:cubicBezTo>
                    <a:pt x="519" y="121"/>
                    <a:pt x="520" y="121"/>
                    <a:pt x="520" y="121"/>
                  </a:cubicBezTo>
                  <a:cubicBezTo>
                    <a:pt x="521" y="121"/>
                    <a:pt x="522" y="120"/>
                    <a:pt x="523" y="121"/>
                  </a:cubicBezTo>
                  <a:cubicBezTo>
                    <a:pt x="523" y="121"/>
                    <a:pt x="524" y="121"/>
                    <a:pt x="524" y="121"/>
                  </a:cubicBezTo>
                  <a:cubicBezTo>
                    <a:pt x="525" y="121"/>
                    <a:pt x="526" y="121"/>
                    <a:pt x="527" y="121"/>
                  </a:cubicBezTo>
                  <a:cubicBezTo>
                    <a:pt x="527" y="121"/>
                    <a:pt x="528" y="121"/>
                    <a:pt x="528" y="121"/>
                  </a:cubicBezTo>
                  <a:cubicBezTo>
                    <a:pt x="529" y="121"/>
                    <a:pt x="529" y="121"/>
                    <a:pt x="529" y="121"/>
                  </a:cubicBezTo>
                  <a:cubicBezTo>
                    <a:pt x="528" y="122"/>
                    <a:pt x="527" y="123"/>
                    <a:pt x="526" y="124"/>
                  </a:cubicBezTo>
                  <a:cubicBezTo>
                    <a:pt x="526" y="124"/>
                    <a:pt x="526" y="126"/>
                    <a:pt x="527" y="126"/>
                  </a:cubicBezTo>
                  <a:cubicBezTo>
                    <a:pt x="528" y="126"/>
                    <a:pt x="529" y="125"/>
                    <a:pt x="530" y="127"/>
                  </a:cubicBezTo>
                  <a:cubicBezTo>
                    <a:pt x="530" y="127"/>
                    <a:pt x="530" y="127"/>
                    <a:pt x="531" y="128"/>
                  </a:cubicBezTo>
                  <a:cubicBezTo>
                    <a:pt x="531" y="128"/>
                    <a:pt x="532" y="128"/>
                    <a:pt x="532" y="129"/>
                  </a:cubicBezTo>
                  <a:cubicBezTo>
                    <a:pt x="532" y="130"/>
                    <a:pt x="532" y="131"/>
                    <a:pt x="533" y="131"/>
                  </a:cubicBezTo>
                  <a:cubicBezTo>
                    <a:pt x="534" y="131"/>
                    <a:pt x="535" y="130"/>
                    <a:pt x="535" y="131"/>
                  </a:cubicBezTo>
                  <a:cubicBezTo>
                    <a:pt x="535" y="132"/>
                    <a:pt x="535" y="132"/>
                    <a:pt x="535" y="133"/>
                  </a:cubicBezTo>
                  <a:cubicBezTo>
                    <a:pt x="535" y="133"/>
                    <a:pt x="535" y="133"/>
                    <a:pt x="535" y="133"/>
                  </a:cubicBezTo>
                  <a:cubicBezTo>
                    <a:pt x="535" y="134"/>
                    <a:pt x="535" y="134"/>
                    <a:pt x="535" y="135"/>
                  </a:cubicBezTo>
                  <a:cubicBezTo>
                    <a:pt x="535" y="136"/>
                    <a:pt x="535" y="137"/>
                    <a:pt x="534" y="138"/>
                  </a:cubicBezTo>
                  <a:cubicBezTo>
                    <a:pt x="533" y="139"/>
                    <a:pt x="533" y="141"/>
                    <a:pt x="533" y="142"/>
                  </a:cubicBezTo>
                  <a:cubicBezTo>
                    <a:pt x="533" y="143"/>
                    <a:pt x="532" y="145"/>
                    <a:pt x="533" y="145"/>
                  </a:cubicBezTo>
                  <a:cubicBezTo>
                    <a:pt x="534" y="146"/>
                    <a:pt x="534" y="146"/>
                    <a:pt x="534" y="146"/>
                  </a:cubicBezTo>
                  <a:cubicBezTo>
                    <a:pt x="535" y="147"/>
                    <a:pt x="535" y="147"/>
                    <a:pt x="536" y="147"/>
                  </a:cubicBezTo>
                  <a:cubicBezTo>
                    <a:pt x="536" y="147"/>
                    <a:pt x="537" y="147"/>
                    <a:pt x="538" y="147"/>
                  </a:cubicBezTo>
                  <a:cubicBezTo>
                    <a:pt x="538" y="147"/>
                    <a:pt x="539" y="148"/>
                    <a:pt x="539" y="148"/>
                  </a:cubicBezTo>
                  <a:cubicBezTo>
                    <a:pt x="540" y="148"/>
                    <a:pt x="541" y="147"/>
                    <a:pt x="541" y="147"/>
                  </a:cubicBezTo>
                  <a:cubicBezTo>
                    <a:pt x="542" y="146"/>
                    <a:pt x="542" y="145"/>
                    <a:pt x="543" y="144"/>
                  </a:cubicBezTo>
                  <a:cubicBezTo>
                    <a:pt x="543" y="143"/>
                    <a:pt x="544" y="143"/>
                    <a:pt x="545" y="143"/>
                  </a:cubicBezTo>
                  <a:cubicBezTo>
                    <a:pt x="546" y="141"/>
                    <a:pt x="546" y="140"/>
                    <a:pt x="546" y="139"/>
                  </a:cubicBezTo>
                  <a:cubicBezTo>
                    <a:pt x="546" y="137"/>
                    <a:pt x="546" y="136"/>
                    <a:pt x="547" y="136"/>
                  </a:cubicBezTo>
                  <a:cubicBezTo>
                    <a:pt x="547" y="135"/>
                    <a:pt x="548" y="134"/>
                    <a:pt x="548" y="134"/>
                  </a:cubicBezTo>
                  <a:cubicBezTo>
                    <a:pt x="548" y="132"/>
                    <a:pt x="547" y="130"/>
                    <a:pt x="548" y="128"/>
                  </a:cubicBezTo>
                  <a:cubicBezTo>
                    <a:pt x="550" y="127"/>
                    <a:pt x="550" y="126"/>
                    <a:pt x="552" y="125"/>
                  </a:cubicBezTo>
                  <a:cubicBezTo>
                    <a:pt x="553" y="124"/>
                    <a:pt x="554" y="123"/>
                    <a:pt x="554" y="121"/>
                  </a:cubicBezTo>
                  <a:cubicBezTo>
                    <a:pt x="554" y="120"/>
                    <a:pt x="553" y="119"/>
                    <a:pt x="554" y="118"/>
                  </a:cubicBezTo>
                  <a:cubicBezTo>
                    <a:pt x="555" y="118"/>
                    <a:pt x="555" y="117"/>
                    <a:pt x="556" y="117"/>
                  </a:cubicBezTo>
                  <a:cubicBezTo>
                    <a:pt x="556" y="116"/>
                    <a:pt x="556" y="116"/>
                    <a:pt x="556" y="116"/>
                  </a:cubicBezTo>
                  <a:cubicBezTo>
                    <a:pt x="556" y="115"/>
                    <a:pt x="556" y="114"/>
                    <a:pt x="556" y="113"/>
                  </a:cubicBezTo>
                  <a:cubicBezTo>
                    <a:pt x="555" y="112"/>
                    <a:pt x="554" y="111"/>
                    <a:pt x="553" y="110"/>
                  </a:cubicBezTo>
                  <a:cubicBezTo>
                    <a:pt x="552" y="110"/>
                    <a:pt x="551" y="110"/>
                    <a:pt x="551" y="109"/>
                  </a:cubicBezTo>
                  <a:cubicBezTo>
                    <a:pt x="550" y="109"/>
                    <a:pt x="550" y="109"/>
                    <a:pt x="549" y="109"/>
                  </a:cubicBezTo>
                  <a:cubicBezTo>
                    <a:pt x="548" y="109"/>
                    <a:pt x="548" y="108"/>
                    <a:pt x="549" y="107"/>
                  </a:cubicBezTo>
                  <a:cubicBezTo>
                    <a:pt x="549" y="107"/>
                    <a:pt x="549" y="106"/>
                    <a:pt x="550" y="106"/>
                  </a:cubicBezTo>
                  <a:cubicBezTo>
                    <a:pt x="550" y="106"/>
                    <a:pt x="552" y="106"/>
                    <a:pt x="551" y="105"/>
                  </a:cubicBezTo>
                  <a:cubicBezTo>
                    <a:pt x="551" y="104"/>
                    <a:pt x="551" y="103"/>
                    <a:pt x="551" y="102"/>
                  </a:cubicBezTo>
                  <a:cubicBezTo>
                    <a:pt x="550" y="102"/>
                    <a:pt x="550" y="102"/>
                    <a:pt x="550" y="101"/>
                  </a:cubicBezTo>
                  <a:cubicBezTo>
                    <a:pt x="550" y="100"/>
                    <a:pt x="550" y="100"/>
                    <a:pt x="550" y="99"/>
                  </a:cubicBezTo>
                  <a:cubicBezTo>
                    <a:pt x="550" y="99"/>
                    <a:pt x="551" y="97"/>
                    <a:pt x="550" y="97"/>
                  </a:cubicBezTo>
                  <a:cubicBezTo>
                    <a:pt x="550" y="96"/>
                    <a:pt x="549" y="96"/>
                    <a:pt x="549" y="96"/>
                  </a:cubicBezTo>
                  <a:cubicBezTo>
                    <a:pt x="548" y="96"/>
                    <a:pt x="547" y="96"/>
                    <a:pt x="546" y="96"/>
                  </a:cubicBezTo>
                  <a:cubicBezTo>
                    <a:pt x="546" y="96"/>
                    <a:pt x="546" y="97"/>
                    <a:pt x="545" y="97"/>
                  </a:cubicBezTo>
                  <a:cubicBezTo>
                    <a:pt x="545" y="97"/>
                    <a:pt x="544" y="98"/>
                    <a:pt x="544" y="98"/>
                  </a:cubicBezTo>
                  <a:cubicBezTo>
                    <a:pt x="543" y="98"/>
                    <a:pt x="541" y="98"/>
                    <a:pt x="541" y="99"/>
                  </a:cubicBezTo>
                  <a:cubicBezTo>
                    <a:pt x="541" y="100"/>
                    <a:pt x="541" y="99"/>
                    <a:pt x="541" y="100"/>
                  </a:cubicBezTo>
                  <a:cubicBezTo>
                    <a:pt x="541" y="101"/>
                    <a:pt x="540" y="101"/>
                    <a:pt x="540" y="101"/>
                  </a:cubicBezTo>
                  <a:cubicBezTo>
                    <a:pt x="540" y="101"/>
                    <a:pt x="537" y="102"/>
                    <a:pt x="537" y="102"/>
                  </a:cubicBezTo>
                  <a:cubicBezTo>
                    <a:pt x="537" y="100"/>
                    <a:pt x="539" y="99"/>
                    <a:pt x="540" y="98"/>
                  </a:cubicBezTo>
                  <a:cubicBezTo>
                    <a:pt x="541" y="96"/>
                    <a:pt x="539" y="95"/>
                    <a:pt x="540" y="94"/>
                  </a:cubicBezTo>
                  <a:cubicBezTo>
                    <a:pt x="540" y="92"/>
                    <a:pt x="541" y="91"/>
                    <a:pt x="540" y="90"/>
                  </a:cubicBezTo>
                  <a:cubicBezTo>
                    <a:pt x="540" y="89"/>
                    <a:pt x="539" y="89"/>
                    <a:pt x="539" y="88"/>
                  </a:cubicBezTo>
                  <a:cubicBezTo>
                    <a:pt x="538" y="88"/>
                    <a:pt x="538" y="87"/>
                    <a:pt x="537" y="86"/>
                  </a:cubicBezTo>
                  <a:cubicBezTo>
                    <a:pt x="536" y="85"/>
                    <a:pt x="536" y="84"/>
                    <a:pt x="535" y="84"/>
                  </a:cubicBezTo>
                  <a:cubicBezTo>
                    <a:pt x="534" y="84"/>
                    <a:pt x="533" y="84"/>
                    <a:pt x="533" y="85"/>
                  </a:cubicBezTo>
                  <a:cubicBezTo>
                    <a:pt x="532" y="85"/>
                    <a:pt x="531" y="85"/>
                    <a:pt x="530" y="85"/>
                  </a:cubicBezTo>
                  <a:cubicBezTo>
                    <a:pt x="530" y="85"/>
                    <a:pt x="530" y="85"/>
                    <a:pt x="530" y="85"/>
                  </a:cubicBezTo>
                  <a:cubicBezTo>
                    <a:pt x="529" y="86"/>
                    <a:pt x="526" y="87"/>
                    <a:pt x="526" y="85"/>
                  </a:cubicBezTo>
                  <a:cubicBezTo>
                    <a:pt x="526" y="84"/>
                    <a:pt x="526" y="83"/>
                    <a:pt x="525" y="83"/>
                  </a:cubicBezTo>
                  <a:cubicBezTo>
                    <a:pt x="524" y="82"/>
                    <a:pt x="523" y="83"/>
                    <a:pt x="523" y="84"/>
                  </a:cubicBezTo>
                  <a:cubicBezTo>
                    <a:pt x="523" y="84"/>
                    <a:pt x="523" y="85"/>
                    <a:pt x="523" y="85"/>
                  </a:cubicBezTo>
                  <a:cubicBezTo>
                    <a:pt x="522" y="87"/>
                    <a:pt x="521" y="86"/>
                    <a:pt x="520" y="87"/>
                  </a:cubicBezTo>
                  <a:cubicBezTo>
                    <a:pt x="520" y="87"/>
                    <a:pt x="520" y="87"/>
                    <a:pt x="520" y="87"/>
                  </a:cubicBezTo>
                  <a:cubicBezTo>
                    <a:pt x="520" y="87"/>
                    <a:pt x="520" y="88"/>
                    <a:pt x="520" y="88"/>
                  </a:cubicBezTo>
                  <a:cubicBezTo>
                    <a:pt x="521" y="89"/>
                    <a:pt x="520" y="90"/>
                    <a:pt x="519" y="91"/>
                  </a:cubicBezTo>
                  <a:cubicBezTo>
                    <a:pt x="519" y="92"/>
                    <a:pt x="518" y="93"/>
                    <a:pt x="519" y="94"/>
                  </a:cubicBezTo>
                  <a:cubicBezTo>
                    <a:pt x="519" y="95"/>
                    <a:pt x="521" y="94"/>
                    <a:pt x="522" y="94"/>
                  </a:cubicBezTo>
                  <a:cubicBezTo>
                    <a:pt x="522" y="94"/>
                    <a:pt x="523" y="94"/>
                    <a:pt x="523" y="93"/>
                  </a:cubicBezTo>
                  <a:cubicBezTo>
                    <a:pt x="523" y="93"/>
                    <a:pt x="525" y="92"/>
                    <a:pt x="525" y="93"/>
                  </a:cubicBezTo>
                  <a:cubicBezTo>
                    <a:pt x="525" y="93"/>
                    <a:pt x="524" y="93"/>
                    <a:pt x="524" y="94"/>
                  </a:cubicBezTo>
                  <a:cubicBezTo>
                    <a:pt x="524" y="94"/>
                    <a:pt x="524" y="95"/>
                    <a:pt x="523" y="95"/>
                  </a:cubicBezTo>
                  <a:cubicBezTo>
                    <a:pt x="523" y="96"/>
                    <a:pt x="522" y="97"/>
                    <a:pt x="522" y="98"/>
                  </a:cubicBezTo>
                  <a:cubicBezTo>
                    <a:pt x="521" y="98"/>
                    <a:pt x="516" y="102"/>
                    <a:pt x="518" y="102"/>
                  </a:cubicBezTo>
                  <a:cubicBezTo>
                    <a:pt x="519" y="103"/>
                    <a:pt x="520" y="102"/>
                    <a:pt x="521" y="101"/>
                  </a:cubicBezTo>
                  <a:cubicBezTo>
                    <a:pt x="521" y="101"/>
                    <a:pt x="522" y="100"/>
                    <a:pt x="522" y="100"/>
                  </a:cubicBezTo>
                  <a:cubicBezTo>
                    <a:pt x="523" y="99"/>
                    <a:pt x="524" y="98"/>
                    <a:pt x="525" y="97"/>
                  </a:cubicBezTo>
                  <a:cubicBezTo>
                    <a:pt x="526" y="97"/>
                    <a:pt x="527" y="98"/>
                    <a:pt x="527" y="99"/>
                  </a:cubicBezTo>
                  <a:cubicBezTo>
                    <a:pt x="527" y="100"/>
                    <a:pt x="526" y="100"/>
                    <a:pt x="526" y="101"/>
                  </a:cubicBezTo>
                  <a:cubicBezTo>
                    <a:pt x="525" y="101"/>
                    <a:pt x="525" y="101"/>
                    <a:pt x="525" y="102"/>
                  </a:cubicBezTo>
                  <a:cubicBezTo>
                    <a:pt x="524" y="103"/>
                    <a:pt x="523" y="104"/>
                    <a:pt x="525" y="105"/>
                  </a:cubicBezTo>
                  <a:cubicBezTo>
                    <a:pt x="525" y="106"/>
                    <a:pt x="525" y="106"/>
                    <a:pt x="526" y="106"/>
                  </a:cubicBezTo>
                  <a:cubicBezTo>
                    <a:pt x="526" y="106"/>
                    <a:pt x="527" y="106"/>
                    <a:pt x="527" y="106"/>
                  </a:cubicBezTo>
                  <a:cubicBezTo>
                    <a:pt x="529" y="108"/>
                    <a:pt x="525" y="108"/>
                    <a:pt x="524" y="109"/>
                  </a:cubicBezTo>
                  <a:cubicBezTo>
                    <a:pt x="523" y="109"/>
                    <a:pt x="526" y="110"/>
                    <a:pt x="524" y="112"/>
                  </a:cubicBezTo>
                  <a:cubicBezTo>
                    <a:pt x="524" y="112"/>
                    <a:pt x="524" y="113"/>
                    <a:pt x="523" y="113"/>
                  </a:cubicBezTo>
                  <a:cubicBezTo>
                    <a:pt x="523" y="114"/>
                    <a:pt x="522" y="115"/>
                    <a:pt x="522" y="114"/>
                  </a:cubicBezTo>
                  <a:cubicBezTo>
                    <a:pt x="521" y="114"/>
                    <a:pt x="521" y="114"/>
                    <a:pt x="520" y="113"/>
                  </a:cubicBezTo>
                  <a:cubicBezTo>
                    <a:pt x="520" y="112"/>
                    <a:pt x="520" y="112"/>
                    <a:pt x="519" y="112"/>
                  </a:cubicBezTo>
                  <a:cubicBezTo>
                    <a:pt x="519" y="112"/>
                    <a:pt x="518" y="111"/>
                    <a:pt x="517" y="111"/>
                  </a:cubicBezTo>
                  <a:cubicBezTo>
                    <a:pt x="517" y="110"/>
                    <a:pt x="517" y="110"/>
                    <a:pt x="516" y="110"/>
                  </a:cubicBezTo>
                  <a:cubicBezTo>
                    <a:pt x="515" y="110"/>
                    <a:pt x="515" y="110"/>
                    <a:pt x="515" y="110"/>
                  </a:cubicBezTo>
                  <a:cubicBezTo>
                    <a:pt x="514" y="110"/>
                    <a:pt x="514" y="111"/>
                    <a:pt x="513" y="111"/>
                  </a:cubicBezTo>
                  <a:cubicBezTo>
                    <a:pt x="513" y="111"/>
                    <a:pt x="513" y="112"/>
                    <a:pt x="513" y="112"/>
                  </a:cubicBezTo>
                  <a:cubicBezTo>
                    <a:pt x="512" y="113"/>
                    <a:pt x="512" y="113"/>
                    <a:pt x="511" y="114"/>
                  </a:cubicBezTo>
                  <a:cubicBezTo>
                    <a:pt x="511" y="115"/>
                    <a:pt x="511" y="115"/>
                    <a:pt x="511" y="116"/>
                  </a:cubicBezTo>
                  <a:cubicBezTo>
                    <a:pt x="511" y="116"/>
                    <a:pt x="511" y="116"/>
                    <a:pt x="511" y="117"/>
                  </a:cubicBezTo>
                  <a:cubicBezTo>
                    <a:pt x="512" y="117"/>
                    <a:pt x="513" y="118"/>
                    <a:pt x="513" y="119"/>
                  </a:cubicBezTo>
                  <a:close/>
                  <a:moveTo>
                    <a:pt x="558" y="144"/>
                  </a:moveTo>
                  <a:cubicBezTo>
                    <a:pt x="559" y="145"/>
                    <a:pt x="559" y="145"/>
                    <a:pt x="559" y="145"/>
                  </a:cubicBezTo>
                  <a:cubicBezTo>
                    <a:pt x="560" y="146"/>
                    <a:pt x="560" y="147"/>
                    <a:pt x="559" y="148"/>
                  </a:cubicBezTo>
                  <a:cubicBezTo>
                    <a:pt x="558" y="149"/>
                    <a:pt x="559" y="150"/>
                    <a:pt x="560" y="150"/>
                  </a:cubicBezTo>
                  <a:cubicBezTo>
                    <a:pt x="560" y="150"/>
                    <a:pt x="560" y="150"/>
                    <a:pt x="560" y="150"/>
                  </a:cubicBezTo>
                  <a:cubicBezTo>
                    <a:pt x="560" y="150"/>
                    <a:pt x="561" y="149"/>
                    <a:pt x="562" y="149"/>
                  </a:cubicBezTo>
                  <a:cubicBezTo>
                    <a:pt x="563" y="148"/>
                    <a:pt x="563" y="150"/>
                    <a:pt x="563" y="151"/>
                  </a:cubicBezTo>
                  <a:cubicBezTo>
                    <a:pt x="563" y="151"/>
                    <a:pt x="564" y="151"/>
                    <a:pt x="564" y="151"/>
                  </a:cubicBezTo>
                  <a:cubicBezTo>
                    <a:pt x="564" y="151"/>
                    <a:pt x="565" y="151"/>
                    <a:pt x="565" y="151"/>
                  </a:cubicBezTo>
                  <a:cubicBezTo>
                    <a:pt x="566" y="151"/>
                    <a:pt x="567" y="150"/>
                    <a:pt x="568" y="150"/>
                  </a:cubicBezTo>
                  <a:cubicBezTo>
                    <a:pt x="568" y="150"/>
                    <a:pt x="570" y="150"/>
                    <a:pt x="570" y="150"/>
                  </a:cubicBezTo>
                  <a:cubicBezTo>
                    <a:pt x="571" y="149"/>
                    <a:pt x="571" y="149"/>
                    <a:pt x="571" y="149"/>
                  </a:cubicBezTo>
                  <a:cubicBezTo>
                    <a:pt x="571" y="147"/>
                    <a:pt x="572" y="150"/>
                    <a:pt x="573" y="150"/>
                  </a:cubicBezTo>
                  <a:cubicBezTo>
                    <a:pt x="573" y="151"/>
                    <a:pt x="574" y="150"/>
                    <a:pt x="575" y="150"/>
                  </a:cubicBezTo>
                  <a:cubicBezTo>
                    <a:pt x="575" y="150"/>
                    <a:pt x="575" y="150"/>
                    <a:pt x="575" y="150"/>
                  </a:cubicBezTo>
                  <a:cubicBezTo>
                    <a:pt x="576" y="149"/>
                    <a:pt x="577" y="149"/>
                    <a:pt x="578" y="149"/>
                  </a:cubicBezTo>
                  <a:cubicBezTo>
                    <a:pt x="579" y="148"/>
                    <a:pt x="579" y="147"/>
                    <a:pt x="579" y="147"/>
                  </a:cubicBezTo>
                  <a:cubicBezTo>
                    <a:pt x="579" y="146"/>
                    <a:pt x="580" y="146"/>
                    <a:pt x="580" y="145"/>
                  </a:cubicBezTo>
                  <a:cubicBezTo>
                    <a:pt x="580" y="145"/>
                    <a:pt x="579" y="144"/>
                    <a:pt x="579" y="144"/>
                  </a:cubicBezTo>
                  <a:cubicBezTo>
                    <a:pt x="579" y="143"/>
                    <a:pt x="578" y="143"/>
                    <a:pt x="578" y="143"/>
                  </a:cubicBezTo>
                  <a:cubicBezTo>
                    <a:pt x="578" y="143"/>
                    <a:pt x="577" y="142"/>
                    <a:pt x="577" y="142"/>
                  </a:cubicBezTo>
                  <a:cubicBezTo>
                    <a:pt x="577" y="142"/>
                    <a:pt x="577" y="141"/>
                    <a:pt x="577" y="141"/>
                  </a:cubicBezTo>
                  <a:cubicBezTo>
                    <a:pt x="577" y="141"/>
                    <a:pt x="577" y="141"/>
                    <a:pt x="577" y="140"/>
                  </a:cubicBezTo>
                  <a:cubicBezTo>
                    <a:pt x="577" y="140"/>
                    <a:pt x="577" y="140"/>
                    <a:pt x="577" y="140"/>
                  </a:cubicBezTo>
                  <a:cubicBezTo>
                    <a:pt x="578" y="140"/>
                    <a:pt x="579" y="140"/>
                    <a:pt x="580" y="140"/>
                  </a:cubicBezTo>
                  <a:cubicBezTo>
                    <a:pt x="580" y="139"/>
                    <a:pt x="582" y="139"/>
                    <a:pt x="582" y="138"/>
                  </a:cubicBezTo>
                  <a:cubicBezTo>
                    <a:pt x="582" y="138"/>
                    <a:pt x="582" y="137"/>
                    <a:pt x="582" y="137"/>
                  </a:cubicBezTo>
                  <a:cubicBezTo>
                    <a:pt x="582" y="136"/>
                    <a:pt x="581" y="135"/>
                    <a:pt x="581" y="134"/>
                  </a:cubicBezTo>
                  <a:cubicBezTo>
                    <a:pt x="581" y="134"/>
                    <a:pt x="580" y="133"/>
                    <a:pt x="580" y="133"/>
                  </a:cubicBezTo>
                  <a:cubicBezTo>
                    <a:pt x="579" y="132"/>
                    <a:pt x="578" y="132"/>
                    <a:pt x="578" y="131"/>
                  </a:cubicBezTo>
                  <a:cubicBezTo>
                    <a:pt x="577" y="129"/>
                    <a:pt x="575" y="128"/>
                    <a:pt x="575" y="126"/>
                  </a:cubicBezTo>
                  <a:cubicBezTo>
                    <a:pt x="575" y="125"/>
                    <a:pt x="574" y="125"/>
                    <a:pt x="573" y="124"/>
                  </a:cubicBezTo>
                  <a:cubicBezTo>
                    <a:pt x="572" y="124"/>
                    <a:pt x="573" y="121"/>
                    <a:pt x="572" y="121"/>
                  </a:cubicBezTo>
                  <a:cubicBezTo>
                    <a:pt x="571" y="120"/>
                    <a:pt x="571" y="119"/>
                    <a:pt x="570" y="118"/>
                  </a:cubicBezTo>
                  <a:cubicBezTo>
                    <a:pt x="570" y="118"/>
                    <a:pt x="569" y="117"/>
                    <a:pt x="568" y="116"/>
                  </a:cubicBezTo>
                  <a:cubicBezTo>
                    <a:pt x="568" y="116"/>
                    <a:pt x="568" y="116"/>
                    <a:pt x="568" y="116"/>
                  </a:cubicBezTo>
                  <a:cubicBezTo>
                    <a:pt x="567" y="117"/>
                    <a:pt x="567" y="117"/>
                    <a:pt x="566" y="117"/>
                  </a:cubicBezTo>
                  <a:cubicBezTo>
                    <a:pt x="566" y="118"/>
                    <a:pt x="566" y="118"/>
                    <a:pt x="565" y="118"/>
                  </a:cubicBezTo>
                  <a:cubicBezTo>
                    <a:pt x="564" y="119"/>
                    <a:pt x="564" y="119"/>
                    <a:pt x="563" y="120"/>
                  </a:cubicBezTo>
                  <a:cubicBezTo>
                    <a:pt x="563" y="121"/>
                    <a:pt x="564" y="123"/>
                    <a:pt x="562" y="123"/>
                  </a:cubicBezTo>
                  <a:cubicBezTo>
                    <a:pt x="561" y="123"/>
                    <a:pt x="560" y="124"/>
                    <a:pt x="560" y="124"/>
                  </a:cubicBezTo>
                  <a:cubicBezTo>
                    <a:pt x="559" y="124"/>
                    <a:pt x="559" y="124"/>
                    <a:pt x="559" y="124"/>
                  </a:cubicBezTo>
                  <a:cubicBezTo>
                    <a:pt x="559" y="125"/>
                    <a:pt x="560" y="126"/>
                    <a:pt x="560" y="127"/>
                  </a:cubicBezTo>
                  <a:cubicBezTo>
                    <a:pt x="560" y="128"/>
                    <a:pt x="559" y="128"/>
                    <a:pt x="559" y="129"/>
                  </a:cubicBezTo>
                  <a:cubicBezTo>
                    <a:pt x="559" y="129"/>
                    <a:pt x="559" y="129"/>
                    <a:pt x="559" y="129"/>
                  </a:cubicBezTo>
                  <a:cubicBezTo>
                    <a:pt x="559" y="130"/>
                    <a:pt x="559" y="131"/>
                    <a:pt x="559" y="132"/>
                  </a:cubicBezTo>
                  <a:cubicBezTo>
                    <a:pt x="560" y="133"/>
                    <a:pt x="559" y="133"/>
                    <a:pt x="559" y="134"/>
                  </a:cubicBezTo>
                  <a:cubicBezTo>
                    <a:pt x="558" y="135"/>
                    <a:pt x="559" y="136"/>
                    <a:pt x="560" y="137"/>
                  </a:cubicBezTo>
                  <a:cubicBezTo>
                    <a:pt x="561" y="137"/>
                    <a:pt x="561" y="137"/>
                    <a:pt x="562" y="139"/>
                  </a:cubicBezTo>
                  <a:cubicBezTo>
                    <a:pt x="562" y="139"/>
                    <a:pt x="563" y="140"/>
                    <a:pt x="563" y="141"/>
                  </a:cubicBezTo>
                  <a:cubicBezTo>
                    <a:pt x="562" y="141"/>
                    <a:pt x="561" y="140"/>
                    <a:pt x="560" y="140"/>
                  </a:cubicBezTo>
                  <a:cubicBezTo>
                    <a:pt x="560" y="140"/>
                    <a:pt x="559" y="140"/>
                    <a:pt x="558" y="140"/>
                  </a:cubicBezTo>
                  <a:cubicBezTo>
                    <a:pt x="558" y="140"/>
                    <a:pt x="556" y="142"/>
                    <a:pt x="557" y="142"/>
                  </a:cubicBezTo>
                  <a:cubicBezTo>
                    <a:pt x="557" y="143"/>
                    <a:pt x="558" y="144"/>
                    <a:pt x="558" y="144"/>
                  </a:cubicBezTo>
                  <a:close/>
                  <a:moveTo>
                    <a:pt x="523" y="123"/>
                  </a:moveTo>
                  <a:cubicBezTo>
                    <a:pt x="522" y="123"/>
                    <a:pt x="521" y="123"/>
                    <a:pt x="521" y="124"/>
                  </a:cubicBezTo>
                  <a:cubicBezTo>
                    <a:pt x="520" y="125"/>
                    <a:pt x="520" y="126"/>
                    <a:pt x="519" y="126"/>
                  </a:cubicBezTo>
                  <a:cubicBezTo>
                    <a:pt x="519" y="127"/>
                    <a:pt x="520" y="127"/>
                    <a:pt x="520" y="127"/>
                  </a:cubicBezTo>
                  <a:cubicBezTo>
                    <a:pt x="520" y="127"/>
                    <a:pt x="521" y="127"/>
                    <a:pt x="521" y="126"/>
                  </a:cubicBezTo>
                  <a:cubicBezTo>
                    <a:pt x="522" y="126"/>
                    <a:pt x="523" y="126"/>
                    <a:pt x="523" y="125"/>
                  </a:cubicBezTo>
                  <a:cubicBezTo>
                    <a:pt x="523" y="125"/>
                    <a:pt x="524" y="125"/>
                    <a:pt x="523" y="124"/>
                  </a:cubicBezTo>
                  <a:cubicBezTo>
                    <a:pt x="523" y="124"/>
                    <a:pt x="523" y="124"/>
                    <a:pt x="523" y="124"/>
                  </a:cubicBezTo>
                  <a:cubicBezTo>
                    <a:pt x="523" y="123"/>
                    <a:pt x="523" y="123"/>
                    <a:pt x="523" y="123"/>
                  </a:cubicBezTo>
                  <a:close/>
                  <a:moveTo>
                    <a:pt x="463" y="209"/>
                  </a:moveTo>
                  <a:cubicBezTo>
                    <a:pt x="463" y="210"/>
                    <a:pt x="462" y="210"/>
                    <a:pt x="461" y="211"/>
                  </a:cubicBezTo>
                  <a:cubicBezTo>
                    <a:pt x="461" y="211"/>
                    <a:pt x="460" y="211"/>
                    <a:pt x="461" y="212"/>
                  </a:cubicBezTo>
                  <a:cubicBezTo>
                    <a:pt x="461" y="213"/>
                    <a:pt x="461" y="213"/>
                    <a:pt x="462" y="213"/>
                  </a:cubicBezTo>
                  <a:cubicBezTo>
                    <a:pt x="463" y="214"/>
                    <a:pt x="463" y="215"/>
                    <a:pt x="464" y="215"/>
                  </a:cubicBezTo>
                  <a:cubicBezTo>
                    <a:pt x="466" y="216"/>
                    <a:pt x="467" y="214"/>
                    <a:pt x="468" y="214"/>
                  </a:cubicBezTo>
                  <a:cubicBezTo>
                    <a:pt x="469" y="213"/>
                    <a:pt x="470" y="213"/>
                    <a:pt x="470" y="213"/>
                  </a:cubicBezTo>
                  <a:cubicBezTo>
                    <a:pt x="470" y="212"/>
                    <a:pt x="470" y="211"/>
                    <a:pt x="470" y="210"/>
                  </a:cubicBezTo>
                  <a:cubicBezTo>
                    <a:pt x="470" y="208"/>
                    <a:pt x="470" y="206"/>
                    <a:pt x="470" y="204"/>
                  </a:cubicBezTo>
                  <a:cubicBezTo>
                    <a:pt x="469" y="204"/>
                    <a:pt x="468" y="204"/>
                    <a:pt x="467" y="204"/>
                  </a:cubicBezTo>
                  <a:cubicBezTo>
                    <a:pt x="467" y="204"/>
                    <a:pt x="467" y="204"/>
                    <a:pt x="467" y="205"/>
                  </a:cubicBezTo>
                  <a:cubicBezTo>
                    <a:pt x="467" y="205"/>
                    <a:pt x="466" y="206"/>
                    <a:pt x="465" y="206"/>
                  </a:cubicBezTo>
                  <a:cubicBezTo>
                    <a:pt x="464" y="207"/>
                    <a:pt x="463" y="208"/>
                    <a:pt x="463" y="209"/>
                  </a:cubicBezTo>
                  <a:close/>
                  <a:moveTo>
                    <a:pt x="525" y="146"/>
                  </a:moveTo>
                  <a:cubicBezTo>
                    <a:pt x="525" y="146"/>
                    <a:pt x="525" y="146"/>
                    <a:pt x="526" y="146"/>
                  </a:cubicBezTo>
                  <a:cubicBezTo>
                    <a:pt x="526" y="147"/>
                    <a:pt x="526" y="147"/>
                    <a:pt x="526" y="147"/>
                  </a:cubicBezTo>
                  <a:cubicBezTo>
                    <a:pt x="527" y="147"/>
                    <a:pt x="528" y="146"/>
                    <a:pt x="527" y="145"/>
                  </a:cubicBezTo>
                  <a:cubicBezTo>
                    <a:pt x="527" y="144"/>
                    <a:pt x="526" y="144"/>
                    <a:pt x="527" y="142"/>
                  </a:cubicBezTo>
                  <a:cubicBezTo>
                    <a:pt x="527" y="142"/>
                    <a:pt x="527" y="141"/>
                    <a:pt x="527" y="140"/>
                  </a:cubicBezTo>
                  <a:cubicBezTo>
                    <a:pt x="527" y="140"/>
                    <a:pt x="526" y="139"/>
                    <a:pt x="525" y="138"/>
                  </a:cubicBezTo>
                  <a:cubicBezTo>
                    <a:pt x="525" y="138"/>
                    <a:pt x="524" y="137"/>
                    <a:pt x="523" y="136"/>
                  </a:cubicBezTo>
                  <a:cubicBezTo>
                    <a:pt x="523" y="136"/>
                    <a:pt x="522" y="136"/>
                    <a:pt x="521" y="136"/>
                  </a:cubicBezTo>
                  <a:cubicBezTo>
                    <a:pt x="520" y="136"/>
                    <a:pt x="519" y="136"/>
                    <a:pt x="518" y="136"/>
                  </a:cubicBezTo>
                  <a:cubicBezTo>
                    <a:pt x="517" y="136"/>
                    <a:pt x="517" y="137"/>
                    <a:pt x="516" y="138"/>
                  </a:cubicBezTo>
                  <a:cubicBezTo>
                    <a:pt x="516" y="138"/>
                    <a:pt x="517" y="139"/>
                    <a:pt x="517" y="140"/>
                  </a:cubicBezTo>
                  <a:cubicBezTo>
                    <a:pt x="516" y="141"/>
                    <a:pt x="517" y="141"/>
                    <a:pt x="518" y="141"/>
                  </a:cubicBezTo>
                  <a:cubicBezTo>
                    <a:pt x="518" y="142"/>
                    <a:pt x="518" y="143"/>
                    <a:pt x="519" y="143"/>
                  </a:cubicBezTo>
                  <a:cubicBezTo>
                    <a:pt x="519" y="144"/>
                    <a:pt x="520" y="145"/>
                    <a:pt x="521" y="145"/>
                  </a:cubicBezTo>
                  <a:cubicBezTo>
                    <a:pt x="521" y="146"/>
                    <a:pt x="522" y="145"/>
                    <a:pt x="522" y="145"/>
                  </a:cubicBezTo>
                  <a:cubicBezTo>
                    <a:pt x="523" y="145"/>
                    <a:pt x="524" y="145"/>
                    <a:pt x="524" y="145"/>
                  </a:cubicBezTo>
                  <a:cubicBezTo>
                    <a:pt x="525" y="145"/>
                    <a:pt x="525" y="145"/>
                    <a:pt x="525" y="146"/>
                  </a:cubicBezTo>
                  <a:cubicBezTo>
                    <a:pt x="525" y="146"/>
                    <a:pt x="525" y="146"/>
                    <a:pt x="525" y="146"/>
                  </a:cubicBezTo>
                  <a:close/>
                  <a:moveTo>
                    <a:pt x="522" y="174"/>
                  </a:moveTo>
                  <a:cubicBezTo>
                    <a:pt x="522" y="174"/>
                    <a:pt x="522" y="174"/>
                    <a:pt x="522" y="174"/>
                  </a:cubicBezTo>
                  <a:cubicBezTo>
                    <a:pt x="522" y="174"/>
                    <a:pt x="521" y="173"/>
                    <a:pt x="521" y="174"/>
                  </a:cubicBezTo>
                  <a:cubicBezTo>
                    <a:pt x="521" y="174"/>
                    <a:pt x="520" y="174"/>
                    <a:pt x="520" y="175"/>
                  </a:cubicBezTo>
                  <a:cubicBezTo>
                    <a:pt x="520" y="175"/>
                    <a:pt x="521" y="176"/>
                    <a:pt x="521" y="176"/>
                  </a:cubicBezTo>
                  <a:cubicBezTo>
                    <a:pt x="521" y="177"/>
                    <a:pt x="522" y="177"/>
                    <a:pt x="522" y="177"/>
                  </a:cubicBezTo>
                  <a:cubicBezTo>
                    <a:pt x="523" y="177"/>
                    <a:pt x="523" y="176"/>
                    <a:pt x="523" y="176"/>
                  </a:cubicBezTo>
                  <a:cubicBezTo>
                    <a:pt x="523" y="175"/>
                    <a:pt x="523" y="174"/>
                    <a:pt x="522" y="174"/>
                  </a:cubicBezTo>
                  <a:cubicBezTo>
                    <a:pt x="522" y="174"/>
                    <a:pt x="522" y="174"/>
                    <a:pt x="522" y="174"/>
                  </a:cubicBezTo>
                  <a:close/>
                  <a:moveTo>
                    <a:pt x="550" y="629"/>
                  </a:moveTo>
                  <a:cubicBezTo>
                    <a:pt x="551" y="629"/>
                    <a:pt x="551" y="628"/>
                    <a:pt x="552" y="628"/>
                  </a:cubicBezTo>
                  <a:cubicBezTo>
                    <a:pt x="552" y="628"/>
                    <a:pt x="552" y="627"/>
                    <a:pt x="552" y="626"/>
                  </a:cubicBezTo>
                  <a:cubicBezTo>
                    <a:pt x="552" y="626"/>
                    <a:pt x="552" y="626"/>
                    <a:pt x="552" y="626"/>
                  </a:cubicBezTo>
                  <a:cubicBezTo>
                    <a:pt x="552" y="626"/>
                    <a:pt x="552" y="626"/>
                    <a:pt x="552" y="626"/>
                  </a:cubicBezTo>
                  <a:cubicBezTo>
                    <a:pt x="552" y="626"/>
                    <a:pt x="552" y="626"/>
                    <a:pt x="552" y="626"/>
                  </a:cubicBezTo>
                  <a:cubicBezTo>
                    <a:pt x="552" y="626"/>
                    <a:pt x="551" y="626"/>
                    <a:pt x="551" y="626"/>
                  </a:cubicBezTo>
                  <a:cubicBezTo>
                    <a:pt x="551" y="626"/>
                    <a:pt x="551" y="626"/>
                    <a:pt x="551" y="627"/>
                  </a:cubicBezTo>
                  <a:cubicBezTo>
                    <a:pt x="550" y="627"/>
                    <a:pt x="550" y="627"/>
                    <a:pt x="550" y="627"/>
                  </a:cubicBezTo>
                  <a:cubicBezTo>
                    <a:pt x="549" y="627"/>
                    <a:pt x="549" y="628"/>
                    <a:pt x="548" y="628"/>
                  </a:cubicBezTo>
                  <a:cubicBezTo>
                    <a:pt x="548" y="628"/>
                    <a:pt x="547" y="629"/>
                    <a:pt x="548" y="630"/>
                  </a:cubicBezTo>
                  <a:cubicBezTo>
                    <a:pt x="549" y="630"/>
                    <a:pt x="550" y="629"/>
                    <a:pt x="550" y="629"/>
                  </a:cubicBezTo>
                  <a:close/>
                  <a:moveTo>
                    <a:pt x="531" y="675"/>
                  </a:moveTo>
                  <a:cubicBezTo>
                    <a:pt x="530" y="675"/>
                    <a:pt x="530" y="675"/>
                    <a:pt x="529" y="674"/>
                  </a:cubicBezTo>
                  <a:cubicBezTo>
                    <a:pt x="529" y="674"/>
                    <a:pt x="529" y="674"/>
                    <a:pt x="528" y="674"/>
                  </a:cubicBezTo>
                  <a:cubicBezTo>
                    <a:pt x="528" y="674"/>
                    <a:pt x="527" y="674"/>
                    <a:pt x="527" y="674"/>
                  </a:cubicBezTo>
                  <a:cubicBezTo>
                    <a:pt x="527" y="674"/>
                    <a:pt x="527" y="676"/>
                    <a:pt x="527" y="676"/>
                  </a:cubicBezTo>
                  <a:cubicBezTo>
                    <a:pt x="525" y="677"/>
                    <a:pt x="524" y="677"/>
                    <a:pt x="524" y="679"/>
                  </a:cubicBezTo>
                  <a:cubicBezTo>
                    <a:pt x="524" y="679"/>
                    <a:pt x="524" y="679"/>
                    <a:pt x="525" y="679"/>
                  </a:cubicBezTo>
                  <a:cubicBezTo>
                    <a:pt x="526" y="680"/>
                    <a:pt x="526" y="679"/>
                    <a:pt x="527" y="680"/>
                  </a:cubicBezTo>
                  <a:cubicBezTo>
                    <a:pt x="528" y="680"/>
                    <a:pt x="529" y="680"/>
                    <a:pt x="529" y="680"/>
                  </a:cubicBezTo>
                  <a:cubicBezTo>
                    <a:pt x="530" y="680"/>
                    <a:pt x="530" y="680"/>
                    <a:pt x="531" y="680"/>
                  </a:cubicBezTo>
                  <a:cubicBezTo>
                    <a:pt x="532" y="681"/>
                    <a:pt x="533" y="681"/>
                    <a:pt x="534" y="681"/>
                  </a:cubicBezTo>
                  <a:cubicBezTo>
                    <a:pt x="534" y="681"/>
                    <a:pt x="535" y="681"/>
                    <a:pt x="535" y="680"/>
                  </a:cubicBezTo>
                  <a:cubicBezTo>
                    <a:pt x="536" y="680"/>
                    <a:pt x="535" y="678"/>
                    <a:pt x="534" y="678"/>
                  </a:cubicBezTo>
                  <a:cubicBezTo>
                    <a:pt x="533" y="677"/>
                    <a:pt x="532" y="675"/>
                    <a:pt x="531" y="675"/>
                  </a:cubicBezTo>
                  <a:close/>
                  <a:moveTo>
                    <a:pt x="544" y="454"/>
                  </a:moveTo>
                  <a:cubicBezTo>
                    <a:pt x="543" y="454"/>
                    <a:pt x="543" y="455"/>
                    <a:pt x="543" y="455"/>
                  </a:cubicBezTo>
                  <a:cubicBezTo>
                    <a:pt x="543" y="456"/>
                    <a:pt x="542" y="456"/>
                    <a:pt x="543" y="457"/>
                  </a:cubicBezTo>
                  <a:cubicBezTo>
                    <a:pt x="543" y="458"/>
                    <a:pt x="543" y="458"/>
                    <a:pt x="543" y="459"/>
                  </a:cubicBezTo>
                  <a:cubicBezTo>
                    <a:pt x="543" y="460"/>
                    <a:pt x="542" y="463"/>
                    <a:pt x="544" y="462"/>
                  </a:cubicBezTo>
                  <a:cubicBezTo>
                    <a:pt x="545" y="461"/>
                    <a:pt x="545" y="460"/>
                    <a:pt x="545" y="459"/>
                  </a:cubicBezTo>
                  <a:cubicBezTo>
                    <a:pt x="545" y="459"/>
                    <a:pt x="545" y="458"/>
                    <a:pt x="545" y="458"/>
                  </a:cubicBezTo>
                  <a:cubicBezTo>
                    <a:pt x="545" y="457"/>
                    <a:pt x="545" y="456"/>
                    <a:pt x="545" y="456"/>
                  </a:cubicBezTo>
                  <a:cubicBezTo>
                    <a:pt x="545" y="455"/>
                    <a:pt x="544" y="455"/>
                    <a:pt x="544" y="455"/>
                  </a:cubicBezTo>
                  <a:cubicBezTo>
                    <a:pt x="544" y="455"/>
                    <a:pt x="544" y="454"/>
                    <a:pt x="544" y="454"/>
                  </a:cubicBezTo>
                  <a:cubicBezTo>
                    <a:pt x="544" y="454"/>
                    <a:pt x="544" y="454"/>
                    <a:pt x="544" y="454"/>
                  </a:cubicBezTo>
                  <a:close/>
                  <a:moveTo>
                    <a:pt x="564" y="505"/>
                  </a:moveTo>
                  <a:cubicBezTo>
                    <a:pt x="564" y="505"/>
                    <a:pt x="565" y="505"/>
                    <a:pt x="565" y="505"/>
                  </a:cubicBezTo>
                  <a:cubicBezTo>
                    <a:pt x="565" y="506"/>
                    <a:pt x="566" y="506"/>
                    <a:pt x="566" y="506"/>
                  </a:cubicBezTo>
                  <a:cubicBezTo>
                    <a:pt x="567" y="506"/>
                    <a:pt x="567" y="506"/>
                    <a:pt x="567" y="506"/>
                  </a:cubicBezTo>
                  <a:cubicBezTo>
                    <a:pt x="568" y="506"/>
                    <a:pt x="568" y="505"/>
                    <a:pt x="568" y="504"/>
                  </a:cubicBezTo>
                  <a:cubicBezTo>
                    <a:pt x="568" y="503"/>
                    <a:pt x="570" y="503"/>
                    <a:pt x="571" y="502"/>
                  </a:cubicBezTo>
                  <a:cubicBezTo>
                    <a:pt x="571" y="502"/>
                    <a:pt x="572" y="502"/>
                    <a:pt x="572" y="502"/>
                  </a:cubicBezTo>
                  <a:cubicBezTo>
                    <a:pt x="572" y="502"/>
                    <a:pt x="573" y="502"/>
                    <a:pt x="573" y="501"/>
                  </a:cubicBezTo>
                  <a:cubicBezTo>
                    <a:pt x="573" y="500"/>
                    <a:pt x="572" y="500"/>
                    <a:pt x="571" y="499"/>
                  </a:cubicBezTo>
                  <a:cubicBezTo>
                    <a:pt x="571" y="498"/>
                    <a:pt x="573" y="498"/>
                    <a:pt x="573" y="497"/>
                  </a:cubicBezTo>
                  <a:cubicBezTo>
                    <a:pt x="572" y="496"/>
                    <a:pt x="571" y="496"/>
                    <a:pt x="570" y="497"/>
                  </a:cubicBezTo>
                  <a:cubicBezTo>
                    <a:pt x="570" y="497"/>
                    <a:pt x="570" y="497"/>
                    <a:pt x="570" y="497"/>
                  </a:cubicBezTo>
                  <a:cubicBezTo>
                    <a:pt x="569" y="499"/>
                    <a:pt x="569" y="498"/>
                    <a:pt x="569" y="497"/>
                  </a:cubicBezTo>
                  <a:cubicBezTo>
                    <a:pt x="568" y="497"/>
                    <a:pt x="567" y="497"/>
                    <a:pt x="567" y="496"/>
                  </a:cubicBezTo>
                  <a:cubicBezTo>
                    <a:pt x="566" y="496"/>
                    <a:pt x="566" y="496"/>
                    <a:pt x="566" y="496"/>
                  </a:cubicBezTo>
                  <a:cubicBezTo>
                    <a:pt x="566" y="496"/>
                    <a:pt x="566" y="496"/>
                    <a:pt x="566" y="496"/>
                  </a:cubicBezTo>
                  <a:cubicBezTo>
                    <a:pt x="565" y="496"/>
                    <a:pt x="566" y="497"/>
                    <a:pt x="565" y="497"/>
                  </a:cubicBezTo>
                  <a:cubicBezTo>
                    <a:pt x="564" y="497"/>
                    <a:pt x="564" y="497"/>
                    <a:pt x="563" y="497"/>
                  </a:cubicBezTo>
                  <a:cubicBezTo>
                    <a:pt x="562" y="497"/>
                    <a:pt x="560" y="497"/>
                    <a:pt x="560" y="497"/>
                  </a:cubicBezTo>
                  <a:cubicBezTo>
                    <a:pt x="559" y="495"/>
                    <a:pt x="561" y="494"/>
                    <a:pt x="562" y="494"/>
                  </a:cubicBezTo>
                  <a:cubicBezTo>
                    <a:pt x="562" y="494"/>
                    <a:pt x="562" y="494"/>
                    <a:pt x="562" y="494"/>
                  </a:cubicBezTo>
                  <a:cubicBezTo>
                    <a:pt x="562" y="494"/>
                    <a:pt x="563" y="494"/>
                    <a:pt x="563" y="494"/>
                  </a:cubicBezTo>
                  <a:cubicBezTo>
                    <a:pt x="563" y="494"/>
                    <a:pt x="563" y="494"/>
                    <a:pt x="563" y="493"/>
                  </a:cubicBezTo>
                  <a:cubicBezTo>
                    <a:pt x="564" y="493"/>
                    <a:pt x="564" y="492"/>
                    <a:pt x="564" y="492"/>
                  </a:cubicBezTo>
                  <a:cubicBezTo>
                    <a:pt x="564" y="491"/>
                    <a:pt x="562" y="490"/>
                    <a:pt x="563" y="489"/>
                  </a:cubicBezTo>
                  <a:cubicBezTo>
                    <a:pt x="563" y="488"/>
                    <a:pt x="563" y="487"/>
                    <a:pt x="563" y="487"/>
                  </a:cubicBezTo>
                  <a:cubicBezTo>
                    <a:pt x="563" y="487"/>
                    <a:pt x="563" y="487"/>
                    <a:pt x="562" y="486"/>
                  </a:cubicBezTo>
                  <a:cubicBezTo>
                    <a:pt x="562" y="486"/>
                    <a:pt x="562" y="485"/>
                    <a:pt x="561" y="485"/>
                  </a:cubicBezTo>
                  <a:cubicBezTo>
                    <a:pt x="561" y="484"/>
                    <a:pt x="560" y="483"/>
                    <a:pt x="560" y="483"/>
                  </a:cubicBezTo>
                  <a:cubicBezTo>
                    <a:pt x="559" y="482"/>
                    <a:pt x="559" y="482"/>
                    <a:pt x="558" y="482"/>
                  </a:cubicBezTo>
                  <a:cubicBezTo>
                    <a:pt x="557" y="482"/>
                    <a:pt x="557" y="480"/>
                    <a:pt x="556" y="479"/>
                  </a:cubicBezTo>
                  <a:cubicBezTo>
                    <a:pt x="556" y="479"/>
                    <a:pt x="555" y="478"/>
                    <a:pt x="554" y="478"/>
                  </a:cubicBezTo>
                  <a:cubicBezTo>
                    <a:pt x="553" y="478"/>
                    <a:pt x="554" y="476"/>
                    <a:pt x="554" y="475"/>
                  </a:cubicBezTo>
                  <a:cubicBezTo>
                    <a:pt x="554" y="475"/>
                    <a:pt x="554" y="474"/>
                    <a:pt x="553" y="474"/>
                  </a:cubicBezTo>
                  <a:cubicBezTo>
                    <a:pt x="553" y="474"/>
                    <a:pt x="553" y="474"/>
                    <a:pt x="553" y="474"/>
                  </a:cubicBezTo>
                  <a:cubicBezTo>
                    <a:pt x="552" y="474"/>
                    <a:pt x="552" y="474"/>
                    <a:pt x="551" y="474"/>
                  </a:cubicBezTo>
                  <a:cubicBezTo>
                    <a:pt x="551" y="474"/>
                    <a:pt x="551" y="473"/>
                    <a:pt x="550" y="473"/>
                  </a:cubicBezTo>
                  <a:cubicBezTo>
                    <a:pt x="549" y="473"/>
                    <a:pt x="548" y="473"/>
                    <a:pt x="548" y="472"/>
                  </a:cubicBezTo>
                  <a:cubicBezTo>
                    <a:pt x="547" y="472"/>
                    <a:pt x="547" y="471"/>
                    <a:pt x="547" y="471"/>
                  </a:cubicBezTo>
                  <a:cubicBezTo>
                    <a:pt x="546" y="471"/>
                    <a:pt x="546" y="470"/>
                    <a:pt x="546" y="470"/>
                  </a:cubicBezTo>
                  <a:cubicBezTo>
                    <a:pt x="546" y="469"/>
                    <a:pt x="546" y="469"/>
                    <a:pt x="546" y="468"/>
                  </a:cubicBezTo>
                  <a:cubicBezTo>
                    <a:pt x="546" y="468"/>
                    <a:pt x="545" y="468"/>
                    <a:pt x="545" y="467"/>
                  </a:cubicBezTo>
                  <a:cubicBezTo>
                    <a:pt x="545" y="467"/>
                    <a:pt x="545" y="467"/>
                    <a:pt x="545" y="466"/>
                  </a:cubicBezTo>
                  <a:cubicBezTo>
                    <a:pt x="544" y="466"/>
                    <a:pt x="544" y="466"/>
                    <a:pt x="544" y="466"/>
                  </a:cubicBezTo>
                  <a:cubicBezTo>
                    <a:pt x="544" y="467"/>
                    <a:pt x="544" y="467"/>
                    <a:pt x="543" y="467"/>
                  </a:cubicBezTo>
                  <a:cubicBezTo>
                    <a:pt x="543" y="468"/>
                    <a:pt x="543" y="469"/>
                    <a:pt x="542" y="469"/>
                  </a:cubicBezTo>
                  <a:cubicBezTo>
                    <a:pt x="542" y="470"/>
                    <a:pt x="542" y="470"/>
                    <a:pt x="542" y="470"/>
                  </a:cubicBezTo>
                  <a:cubicBezTo>
                    <a:pt x="542" y="470"/>
                    <a:pt x="542" y="470"/>
                    <a:pt x="541" y="470"/>
                  </a:cubicBezTo>
                  <a:cubicBezTo>
                    <a:pt x="541" y="470"/>
                    <a:pt x="540" y="470"/>
                    <a:pt x="540" y="470"/>
                  </a:cubicBezTo>
                  <a:cubicBezTo>
                    <a:pt x="539" y="469"/>
                    <a:pt x="539" y="468"/>
                    <a:pt x="540" y="468"/>
                  </a:cubicBezTo>
                  <a:cubicBezTo>
                    <a:pt x="540" y="467"/>
                    <a:pt x="539" y="467"/>
                    <a:pt x="539" y="466"/>
                  </a:cubicBezTo>
                  <a:cubicBezTo>
                    <a:pt x="538" y="466"/>
                    <a:pt x="538" y="464"/>
                    <a:pt x="539" y="464"/>
                  </a:cubicBezTo>
                  <a:cubicBezTo>
                    <a:pt x="539" y="464"/>
                    <a:pt x="539" y="465"/>
                    <a:pt x="540" y="465"/>
                  </a:cubicBezTo>
                  <a:cubicBezTo>
                    <a:pt x="540" y="465"/>
                    <a:pt x="540" y="465"/>
                    <a:pt x="540" y="465"/>
                  </a:cubicBezTo>
                  <a:cubicBezTo>
                    <a:pt x="541" y="464"/>
                    <a:pt x="541" y="464"/>
                    <a:pt x="541" y="463"/>
                  </a:cubicBezTo>
                  <a:cubicBezTo>
                    <a:pt x="540" y="463"/>
                    <a:pt x="541" y="462"/>
                    <a:pt x="541" y="461"/>
                  </a:cubicBezTo>
                  <a:cubicBezTo>
                    <a:pt x="540" y="461"/>
                    <a:pt x="539" y="460"/>
                    <a:pt x="538" y="461"/>
                  </a:cubicBezTo>
                  <a:cubicBezTo>
                    <a:pt x="538" y="460"/>
                    <a:pt x="538" y="460"/>
                    <a:pt x="538" y="460"/>
                  </a:cubicBezTo>
                  <a:cubicBezTo>
                    <a:pt x="538" y="460"/>
                    <a:pt x="539" y="460"/>
                    <a:pt x="539" y="460"/>
                  </a:cubicBezTo>
                  <a:cubicBezTo>
                    <a:pt x="539" y="460"/>
                    <a:pt x="539" y="459"/>
                    <a:pt x="539" y="459"/>
                  </a:cubicBezTo>
                  <a:cubicBezTo>
                    <a:pt x="539" y="459"/>
                    <a:pt x="539" y="459"/>
                    <a:pt x="539" y="459"/>
                  </a:cubicBezTo>
                  <a:cubicBezTo>
                    <a:pt x="539" y="458"/>
                    <a:pt x="539" y="458"/>
                    <a:pt x="539" y="458"/>
                  </a:cubicBezTo>
                  <a:cubicBezTo>
                    <a:pt x="538" y="457"/>
                    <a:pt x="538" y="457"/>
                    <a:pt x="537" y="458"/>
                  </a:cubicBezTo>
                  <a:cubicBezTo>
                    <a:pt x="537" y="458"/>
                    <a:pt x="537" y="458"/>
                    <a:pt x="536" y="458"/>
                  </a:cubicBezTo>
                  <a:cubicBezTo>
                    <a:pt x="536" y="458"/>
                    <a:pt x="536" y="458"/>
                    <a:pt x="535" y="459"/>
                  </a:cubicBezTo>
                  <a:cubicBezTo>
                    <a:pt x="535" y="459"/>
                    <a:pt x="535" y="459"/>
                    <a:pt x="535" y="459"/>
                  </a:cubicBezTo>
                  <a:cubicBezTo>
                    <a:pt x="534" y="459"/>
                    <a:pt x="533" y="460"/>
                    <a:pt x="533" y="460"/>
                  </a:cubicBezTo>
                  <a:cubicBezTo>
                    <a:pt x="533" y="460"/>
                    <a:pt x="533" y="461"/>
                    <a:pt x="533" y="461"/>
                  </a:cubicBezTo>
                  <a:cubicBezTo>
                    <a:pt x="533" y="462"/>
                    <a:pt x="533" y="463"/>
                    <a:pt x="532" y="464"/>
                  </a:cubicBezTo>
                  <a:cubicBezTo>
                    <a:pt x="532" y="465"/>
                    <a:pt x="531" y="466"/>
                    <a:pt x="531" y="467"/>
                  </a:cubicBezTo>
                  <a:cubicBezTo>
                    <a:pt x="530" y="469"/>
                    <a:pt x="530" y="470"/>
                    <a:pt x="529" y="471"/>
                  </a:cubicBezTo>
                  <a:cubicBezTo>
                    <a:pt x="529" y="472"/>
                    <a:pt x="528" y="473"/>
                    <a:pt x="528" y="474"/>
                  </a:cubicBezTo>
                  <a:cubicBezTo>
                    <a:pt x="528" y="475"/>
                    <a:pt x="528" y="476"/>
                    <a:pt x="528" y="477"/>
                  </a:cubicBezTo>
                  <a:cubicBezTo>
                    <a:pt x="527" y="477"/>
                    <a:pt x="527" y="477"/>
                    <a:pt x="527" y="477"/>
                  </a:cubicBezTo>
                  <a:cubicBezTo>
                    <a:pt x="527" y="478"/>
                    <a:pt x="527" y="478"/>
                    <a:pt x="527" y="479"/>
                  </a:cubicBezTo>
                  <a:cubicBezTo>
                    <a:pt x="527" y="480"/>
                    <a:pt x="527" y="480"/>
                    <a:pt x="526" y="481"/>
                  </a:cubicBezTo>
                  <a:cubicBezTo>
                    <a:pt x="526" y="482"/>
                    <a:pt x="525" y="482"/>
                    <a:pt x="525" y="483"/>
                  </a:cubicBezTo>
                  <a:cubicBezTo>
                    <a:pt x="524" y="484"/>
                    <a:pt x="525" y="486"/>
                    <a:pt x="525" y="487"/>
                  </a:cubicBezTo>
                  <a:cubicBezTo>
                    <a:pt x="525" y="487"/>
                    <a:pt x="524" y="488"/>
                    <a:pt x="525" y="489"/>
                  </a:cubicBezTo>
                  <a:cubicBezTo>
                    <a:pt x="525" y="489"/>
                    <a:pt x="525" y="491"/>
                    <a:pt x="525" y="491"/>
                  </a:cubicBezTo>
                  <a:cubicBezTo>
                    <a:pt x="524" y="492"/>
                    <a:pt x="524" y="492"/>
                    <a:pt x="523" y="492"/>
                  </a:cubicBezTo>
                  <a:cubicBezTo>
                    <a:pt x="522" y="493"/>
                    <a:pt x="521" y="492"/>
                    <a:pt x="520" y="492"/>
                  </a:cubicBezTo>
                  <a:cubicBezTo>
                    <a:pt x="519" y="492"/>
                    <a:pt x="519" y="492"/>
                    <a:pt x="518" y="493"/>
                  </a:cubicBezTo>
                  <a:cubicBezTo>
                    <a:pt x="518" y="493"/>
                    <a:pt x="519" y="494"/>
                    <a:pt x="518" y="494"/>
                  </a:cubicBezTo>
                  <a:cubicBezTo>
                    <a:pt x="518" y="494"/>
                    <a:pt x="518" y="494"/>
                    <a:pt x="518" y="495"/>
                  </a:cubicBezTo>
                  <a:cubicBezTo>
                    <a:pt x="518" y="495"/>
                    <a:pt x="518" y="496"/>
                    <a:pt x="518" y="497"/>
                  </a:cubicBezTo>
                  <a:cubicBezTo>
                    <a:pt x="518" y="497"/>
                    <a:pt x="518" y="498"/>
                    <a:pt x="518" y="499"/>
                  </a:cubicBezTo>
                  <a:cubicBezTo>
                    <a:pt x="518" y="499"/>
                    <a:pt x="518" y="500"/>
                    <a:pt x="518" y="500"/>
                  </a:cubicBezTo>
                  <a:cubicBezTo>
                    <a:pt x="518" y="500"/>
                    <a:pt x="518" y="501"/>
                    <a:pt x="518" y="501"/>
                  </a:cubicBezTo>
                  <a:cubicBezTo>
                    <a:pt x="519" y="500"/>
                    <a:pt x="519" y="499"/>
                    <a:pt x="519" y="499"/>
                  </a:cubicBezTo>
                  <a:cubicBezTo>
                    <a:pt x="520" y="498"/>
                    <a:pt x="520" y="497"/>
                    <a:pt x="521" y="498"/>
                  </a:cubicBezTo>
                  <a:cubicBezTo>
                    <a:pt x="521" y="498"/>
                    <a:pt x="521" y="498"/>
                    <a:pt x="521" y="498"/>
                  </a:cubicBezTo>
                  <a:cubicBezTo>
                    <a:pt x="522" y="498"/>
                    <a:pt x="523" y="499"/>
                    <a:pt x="523" y="499"/>
                  </a:cubicBezTo>
                  <a:cubicBezTo>
                    <a:pt x="524" y="499"/>
                    <a:pt x="524" y="498"/>
                    <a:pt x="525" y="498"/>
                  </a:cubicBezTo>
                  <a:cubicBezTo>
                    <a:pt x="526" y="497"/>
                    <a:pt x="527" y="499"/>
                    <a:pt x="527" y="500"/>
                  </a:cubicBezTo>
                  <a:cubicBezTo>
                    <a:pt x="527" y="500"/>
                    <a:pt x="526" y="501"/>
                    <a:pt x="526" y="501"/>
                  </a:cubicBezTo>
                  <a:cubicBezTo>
                    <a:pt x="526" y="501"/>
                    <a:pt x="526" y="501"/>
                    <a:pt x="526" y="502"/>
                  </a:cubicBezTo>
                  <a:cubicBezTo>
                    <a:pt x="526" y="502"/>
                    <a:pt x="526" y="503"/>
                    <a:pt x="526" y="504"/>
                  </a:cubicBezTo>
                  <a:cubicBezTo>
                    <a:pt x="526" y="504"/>
                    <a:pt x="526" y="505"/>
                    <a:pt x="525" y="506"/>
                  </a:cubicBezTo>
                  <a:cubicBezTo>
                    <a:pt x="525" y="507"/>
                    <a:pt x="525" y="507"/>
                    <a:pt x="525" y="508"/>
                  </a:cubicBezTo>
                  <a:cubicBezTo>
                    <a:pt x="525" y="509"/>
                    <a:pt x="526" y="509"/>
                    <a:pt x="527" y="509"/>
                  </a:cubicBezTo>
                  <a:cubicBezTo>
                    <a:pt x="527" y="509"/>
                    <a:pt x="528" y="509"/>
                    <a:pt x="528" y="509"/>
                  </a:cubicBezTo>
                  <a:cubicBezTo>
                    <a:pt x="529" y="508"/>
                    <a:pt x="528" y="509"/>
                    <a:pt x="529" y="509"/>
                  </a:cubicBezTo>
                  <a:cubicBezTo>
                    <a:pt x="529" y="509"/>
                    <a:pt x="530" y="509"/>
                    <a:pt x="530" y="509"/>
                  </a:cubicBezTo>
                  <a:cubicBezTo>
                    <a:pt x="530" y="508"/>
                    <a:pt x="531" y="508"/>
                    <a:pt x="531" y="508"/>
                  </a:cubicBezTo>
                  <a:cubicBezTo>
                    <a:pt x="532" y="507"/>
                    <a:pt x="533" y="507"/>
                    <a:pt x="533" y="507"/>
                  </a:cubicBezTo>
                  <a:cubicBezTo>
                    <a:pt x="534" y="507"/>
                    <a:pt x="536" y="506"/>
                    <a:pt x="536" y="505"/>
                  </a:cubicBezTo>
                  <a:cubicBezTo>
                    <a:pt x="536" y="504"/>
                    <a:pt x="537" y="504"/>
                    <a:pt x="537" y="503"/>
                  </a:cubicBezTo>
                  <a:cubicBezTo>
                    <a:pt x="537" y="503"/>
                    <a:pt x="537" y="503"/>
                    <a:pt x="537" y="502"/>
                  </a:cubicBezTo>
                  <a:cubicBezTo>
                    <a:pt x="537" y="502"/>
                    <a:pt x="537" y="501"/>
                    <a:pt x="538" y="500"/>
                  </a:cubicBezTo>
                  <a:cubicBezTo>
                    <a:pt x="538" y="500"/>
                    <a:pt x="539" y="499"/>
                    <a:pt x="540" y="500"/>
                  </a:cubicBezTo>
                  <a:cubicBezTo>
                    <a:pt x="540" y="500"/>
                    <a:pt x="540" y="500"/>
                    <a:pt x="540" y="500"/>
                  </a:cubicBezTo>
                  <a:cubicBezTo>
                    <a:pt x="541" y="501"/>
                    <a:pt x="542" y="499"/>
                    <a:pt x="543" y="499"/>
                  </a:cubicBezTo>
                  <a:cubicBezTo>
                    <a:pt x="543" y="499"/>
                    <a:pt x="544" y="499"/>
                    <a:pt x="545" y="499"/>
                  </a:cubicBezTo>
                  <a:cubicBezTo>
                    <a:pt x="545" y="498"/>
                    <a:pt x="545" y="498"/>
                    <a:pt x="545" y="497"/>
                  </a:cubicBezTo>
                  <a:cubicBezTo>
                    <a:pt x="545" y="496"/>
                    <a:pt x="544" y="496"/>
                    <a:pt x="544" y="495"/>
                  </a:cubicBezTo>
                  <a:cubicBezTo>
                    <a:pt x="544" y="494"/>
                    <a:pt x="545" y="494"/>
                    <a:pt x="545" y="494"/>
                  </a:cubicBezTo>
                  <a:cubicBezTo>
                    <a:pt x="546" y="493"/>
                    <a:pt x="546" y="492"/>
                    <a:pt x="546" y="492"/>
                  </a:cubicBezTo>
                  <a:cubicBezTo>
                    <a:pt x="547" y="491"/>
                    <a:pt x="548" y="492"/>
                    <a:pt x="549" y="492"/>
                  </a:cubicBezTo>
                  <a:cubicBezTo>
                    <a:pt x="550" y="492"/>
                    <a:pt x="550" y="491"/>
                    <a:pt x="551" y="491"/>
                  </a:cubicBezTo>
                  <a:cubicBezTo>
                    <a:pt x="552" y="490"/>
                    <a:pt x="553" y="492"/>
                    <a:pt x="552" y="493"/>
                  </a:cubicBezTo>
                  <a:cubicBezTo>
                    <a:pt x="552" y="494"/>
                    <a:pt x="552" y="494"/>
                    <a:pt x="552" y="494"/>
                  </a:cubicBezTo>
                  <a:cubicBezTo>
                    <a:pt x="552" y="494"/>
                    <a:pt x="551" y="495"/>
                    <a:pt x="551" y="495"/>
                  </a:cubicBezTo>
                  <a:cubicBezTo>
                    <a:pt x="551" y="495"/>
                    <a:pt x="551" y="496"/>
                    <a:pt x="551" y="496"/>
                  </a:cubicBezTo>
                  <a:cubicBezTo>
                    <a:pt x="551" y="497"/>
                    <a:pt x="553" y="496"/>
                    <a:pt x="553" y="496"/>
                  </a:cubicBezTo>
                  <a:cubicBezTo>
                    <a:pt x="554" y="496"/>
                    <a:pt x="555" y="496"/>
                    <a:pt x="556" y="496"/>
                  </a:cubicBezTo>
                  <a:cubicBezTo>
                    <a:pt x="556" y="496"/>
                    <a:pt x="556" y="496"/>
                    <a:pt x="556" y="497"/>
                  </a:cubicBezTo>
                  <a:cubicBezTo>
                    <a:pt x="556" y="497"/>
                    <a:pt x="557" y="498"/>
                    <a:pt x="556" y="498"/>
                  </a:cubicBezTo>
                  <a:cubicBezTo>
                    <a:pt x="556" y="498"/>
                    <a:pt x="556" y="498"/>
                    <a:pt x="556" y="498"/>
                  </a:cubicBezTo>
                  <a:cubicBezTo>
                    <a:pt x="556" y="499"/>
                    <a:pt x="556" y="499"/>
                    <a:pt x="556" y="500"/>
                  </a:cubicBezTo>
                  <a:cubicBezTo>
                    <a:pt x="556" y="500"/>
                    <a:pt x="555" y="500"/>
                    <a:pt x="555" y="501"/>
                  </a:cubicBezTo>
                  <a:cubicBezTo>
                    <a:pt x="555" y="501"/>
                    <a:pt x="555" y="502"/>
                    <a:pt x="555" y="502"/>
                  </a:cubicBezTo>
                  <a:cubicBezTo>
                    <a:pt x="556" y="503"/>
                    <a:pt x="556" y="503"/>
                    <a:pt x="557" y="503"/>
                  </a:cubicBezTo>
                  <a:cubicBezTo>
                    <a:pt x="558" y="503"/>
                    <a:pt x="558" y="501"/>
                    <a:pt x="559" y="502"/>
                  </a:cubicBezTo>
                  <a:cubicBezTo>
                    <a:pt x="559" y="503"/>
                    <a:pt x="560" y="504"/>
                    <a:pt x="560" y="503"/>
                  </a:cubicBezTo>
                  <a:cubicBezTo>
                    <a:pt x="561" y="503"/>
                    <a:pt x="562" y="504"/>
                    <a:pt x="562" y="504"/>
                  </a:cubicBezTo>
                  <a:cubicBezTo>
                    <a:pt x="563" y="504"/>
                    <a:pt x="563" y="505"/>
                    <a:pt x="564" y="505"/>
                  </a:cubicBezTo>
                  <a:close/>
                  <a:moveTo>
                    <a:pt x="545" y="691"/>
                  </a:moveTo>
                  <a:cubicBezTo>
                    <a:pt x="545" y="691"/>
                    <a:pt x="545" y="691"/>
                    <a:pt x="545" y="691"/>
                  </a:cubicBezTo>
                  <a:cubicBezTo>
                    <a:pt x="544" y="692"/>
                    <a:pt x="544" y="692"/>
                    <a:pt x="544" y="692"/>
                  </a:cubicBezTo>
                  <a:cubicBezTo>
                    <a:pt x="544" y="693"/>
                    <a:pt x="544" y="694"/>
                    <a:pt x="545" y="694"/>
                  </a:cubicBezTo>
                  <a:cubicBezTo>
                    <a:pt x="546" y="694"/>
                    <a:pt x="547" y="693"/>
                    <a:pt x="547" y="692"/>
                  </a:cubicBezTo>
                  <a:cubicBezTo>
                    <a:pt x="547" y="692"/>
                    <a:pt x="547" y="691"/>
                    <a:pt x="547" y="691"/>
                  </a:cubicBezTo>
                  <a:cubicBezTo>
                    <a:pt x="547" y="691"/>
                    <a:pt x="546" y="691"/>
                    <a:pt x="546" y="691"/>
                  </a:cubicBezTo>
                  <a:cubicBezTo>
                    <a:pt x="545" y="691"/>
                    <a:pt x="545" y="691"/>
                    <a:pt x="545" y="691"/>
                  </a:cubicBezTo>
                  <a:close/>
                  <a:moveTo>
                    <a:pt x="551" y="457"/>
                  </a:moveTo>
                  <a:cubicBezTo>
                    <a:pt x="551" y="457"/>
                    <a:pt x="551" y="458"/>
                    <a:pt x="552" y="458"/>
                  </a:cubicBezTo>
                  <a:cubicBezTo>
                    <a:pt x="552" y="459"/>
                    <a:pt x="552" y="459"/>
                    <a:pt x="552" y="460"/>
                  </a:cubicBezTo>
                  <a:cubicBezTo>
                    <a:pt x="552" y="460"/>
                    <a:pt x="553" y="460"/>
                    <a:pt x="553" y="461"/>
                  </a:cubicBezTo>
                  <a:cubicBezTo>
                    <a:pt x="554" y="461"/>
                    <a:pt x="555" y="462"/>
                    <a:pt x="555" y="462"/>
                  </a:cubicBezTo>
                  <a:cubicBezTo>
                    <a:pt x="556" y="462"/>
                    <a:pt x="556" y="463"/>
                    <a:pt x="557" y="463"/>
                  </a:cubicBezTo>
                  <a:cubicBezTo>
                    <a:pt x="557" y="463"/>
                    <a:pt x="558" y="463"/>
                    <a:pt x="558" y="463"/>
                  </a:cubicBezTo>
                  <a:cubicBezTo>
                    <a:pt x="559" y="462"/>
                    <a:pt x="558" y="461"/>
                    <a:pt x="557" y="461"/>
                  </a:cubicBezTo>
                  <a:cubicBezTo>
                    <a:pt x="556" y="461"/>
                    <a:pt x="555" y="460"/>
                    <a:pt x="555" y="458"/>
                  </a:cubicBezTo>
                  <a:cubicBezTo>
                    <a:pt x="555" y="458"/>
                    <a:pt x="555" y="458"/>
                    <a:pt x="554" y="457"/>
                  </a:cubicBezTo>
                  <a:cubicBezTo>
                    <a:pt x="554" y="457"/>
                    <a:pt x="554" y="457"/>
                    <a:pt x="554" y="457"/>
                  </a:cubicBezTo>
                  <a:cubicBezTo>
                    <a:pt x="554" y="457"/>
                    <a:pt x="554" y="456"/>
                    <a:pt x="554" y="456"/>
                  </a:cubicBezTo>
                  <a:cubicBezTo>
                    <a:pt x="554" y="456"/>
                    <a:pt x="553" y="455"/>
                    <a:pt x="552" y="455"/>
                  </a:cubicBezTo>
                  <a:cubicBezTo>
                    <a:pt x="552" y="455"/>
                    <a:pt x="551" y="454"/>
                    <a:pt x="551" y="454"/>
                  </a:cubicBezTo>
                  <a:cubicBezTo>
                    <a:pt x="551" y="453"/>
                    <a:pt x="551" y="453"/>
                    <a:pt x="550" y="453"/>
                  </a:cubicBezTo>
                  <a:cubicBezTo>
                    <a:pt x="550" y="453"/>
                    <a:pt x="550" y="453"/>
                    <a:pt x="550" y="453"/>
                  </a:cubicBezTo>
                  <a:cubicBezTo>
                    <a:pt x="550" y="453"/>
                    <a:pt x="550" y="453"/>
                    <a:pt x="550" y="453"/>
                  </a:cubicBezTo>
                  <a:cubicBezTo>
                    <a:pt x="550" y="454"/>
                    <a:pt x="550" y="456"/>
                    <a:pt x="551" y="457"/>
                  </a:cubicBezTo>
                  <a:cubicBezTo>
                    <a:pt x="551" y="457"/>
                    <a:pt x="551" y="456"/>
                    <a:pt x="551" y="457"/>
                  </a:cubicBezTo>
                  <a:close/>
                  <a:moveTo>
                    <a:pt x="501" y="283"/>
                  </a:moveTo>
                  <a:cubicBezTo>
                    <a:pt x="502" y="282"/>
                    <a:pt x="501" y="281"/>
                    <a:pt x="501" y="280"/>
                  </a:cubicBezTo>
                  <a:cubicBezTo>
                    <a:pt x="501" y="280"/>
                    <a:pt x="500" y="279"/>
                    <a:pt x="500" y="278"/>
                  </a:cubicBezTo>
                  <a:cubicBezTo>
                    <a:pt x="500" y="278"/>
                    <a:pt x="500" y="278"/>
                    <a:pt x="500" y="278"/>
                  </a:cubicBezTo>
                  <a:cubicBezTo>
                    <a:pt x="500" y="278"/>
                    <a:pt x="500" y="278"/>
                    <a:pt x="500" y="278"/>
                  </a:cubicBezTo>
                  <a:cubicBezTo>
                    <a:pt x="500" y="278"/>
                    <a:pt x="500" y="278"/>
                    <a:pt x="500" y="278"/>
                  </a:cubicBezTo>
                  <a:cubicBezTo>
                    <a:pt x="499" y="278"/>
                    <a:pt x="499" y="278"/>
                    <a:pt x="499" y="278"/>
                  </a:cubicBezTo>
                  <a:cubicBezTo>
                    <a:pt x="499" y="280"/>
                    <a:pt x="496" y="282"/>
                    <a:pt x="498" y="284"/>
                  </a:cubicBezTo>
                  <a:cubicBezTo>
                    <a:pt x="499" y="284"/>
                    <a:pt x="497" y="286"/>
                    <a:pt x="497" y="287"/>
                  </a:cubicBezTo>
                  <a:cubicBezTo>
                    <a:pt x="497" y="287"/>
                    <a:pt x="498" y="288"/>
                    <a:pt x="498" y="287"/>
                  </a:cubicBezTo>
                  <a:cubicBezTo>
                    <a:pt x="499" y="287"/>
                    <a:pt x="500" y="287"/>
                    <a:pt x="500" y="286"/>
                  </a:cubicBezTo>
                  <a:cubicBezTo>
                    <a:pt x="500" y="285"/>
                    <a:pt x="499" y="285"/>
                    <a:pt x="500" y="284"/>
                  </a:cubicBezTo>
                  <a:cubicBezTo>
                    <a:pt x="500" y="284"/>
                    <a:pt x="501" y="283"/>
                    <a:pt x="501" y="283"/>
                  </a:cubicBezTo>
                  <a:close/>
                  <a:moveTo>
                    <a:pt x="472" y="379"/>
                  </a:moveTo>
                  <a:cubicBezTo>
                    <a:pt x="472" y="379"/>
                    <a:pt x="471" y="380"/>
                    <a:pt x="471" y="381"/>
                  </a:cubicBezTo>
                  <a:cubicBezTo>
                    <a:pt x="471" y="381"/>
                    <a:pt x="470" y="380"/>
                    <a:pt x="470" y="380"/>
                  </a:cubicBezTo>
                  <a:cubicBezTo>
                    <a:pt x="470" y="380"/>
                    <a:pt x="470" y="379"/>
                    <a:pt x="471" y="378"/>
                  </a:cubicBezTo>
                  <a:cubicBezTo>
                    <a:pt x="471" y="378"/>
                    <a:pt x="471" y="377"/>
                    <a:pt x="472" y="376"/>
                  </a:cubicBezTo>
                  <a:cubicBezTo>
                    <a:pt x="472" y="375"/>
                    <a:pt x="471" y="374"/>
                    <a:pt x="471" y="372"/>
                  </a:cubicBezTo>
                  <a:cubicBezTo>
                    <a:pt x="470" y="371"/>
                    <a:pt x="470" y="369"/>
                    <a:pt x="469" y="368"/>
                  </a:cubicBezTo>
                  <a:cubicBezTo>
                    <a:pt x="469" y="368"/>
                    <a:pt x="468" y="368"/>
                    <a:pt x="467" y="367"/>
                  </a:cubicBezTo>
                  <a:cubicBezTo>
                    <a:pt x="466" y="367"/>
                    <a:pt x="467" y="366"/>
                    <a:pt x="466" y="366"/>
                  </a:cubicBezTo>
                  <a:cubicBezTo>
                    <a:pt x="466" y="364"/>
                    <a:pt x="465" y="365"/>
                    <a:pt x="464" y="366"/>
                  </a:cubicBezTo>
                  <a:cubicBezTo>
                    <a:pt x="464" y="366"/>
                    <a:pt x="464" y="366"/>
                    <a:pt x="464" y="366"/>
                  </a:cubicBezTo>
                  <a:cubicBezTo>
                    <a:pt x="464" y="367"/>
                    <a:pt x="463" y="367"/>
                    <a:pt x="463" y="366"/>
                  </a:cubicBezTo>
                  <a:cubicBezTo>
                    <a:pt x="463" y="366"/>
                    <a:pt x="463" y="365"/>
                    <a:pt x="463" y="364"/>
                  </a:cubicBezTo>
                  <a:cubicBezTo>
                    <a:pt x="464" y="364"/>
                    <a:pt x="464" y="364"/>
                    <a:pt x="464" y="363"/>
                  </a:cubicBezTo>
                  <a:cubicBezTo>
                    <a:pt x="465" y="362"/>
                    <a:pt x="464" y="362"/>
                    <a:pt x="464" y="362"/>
                  </a:cubicBezTo>
                  <a:cubicBezTo>
                    <a:pt x="463" y="361"/>
                    <a:pt x="464" y="360"/>
                    <a:pt x="464" y="360"/>
                  </a:cubicBezTo>
                  <a:cubicBezTo>
                    <a:pt x="464" y="359"/>
                    <a:pt x="464" y="359"/>
                    <a:pt x="464" y="358"/>
                  </a:cubicBezTo>
                  <a:cubicBezTo>
                    <a:pt x="464" y="358"/>
                    <a:pt x="463" y="358"/>
                    <a:pt x="463" y="358"/>
                  </a:cubicBezTo>
                  <a:cubicBezTo>
                    <a:pt x="463" y="358"/>
                    <a:pt x="462" y="359"/>
                    <a:pt x="461" y="359"/>
                  </a:cubicBezTo>
                  <a:cubicBezTo>
                    <a:pt x="461" y="359"/>
                    <a:pt x="460" y="360"/>
                    <a:pt x="459" y="360"/>
                  </a:cubicBezTo>
                  <a:cubicBezTo>
                    <a:pt x="459" y="360"/>
                    <a:pt x="458" y="361"/>
                    <a:pt x="458" y="362"/>
                  </a:cubicBezTo>
                  <a:cubicBezTo>
                    <a:pt x="458" y="363"/>
                    <a:pt x="457" y="363"/>
                    <a:pt x="457" y="364"/>
                  </a:cubicBezTo>
                  <a:cubicBezTo>
                    <a:pt x="457" y="364"/>
                    <a:pt x="457" y="364"/>
                    <a:pt x="457" y="365"/>
                  </a:cubicBezTo>
                  <a:cubicBezTo>
                    <a:pt x="457" y="365"/>
                    <a:pt x="458" y="366"/>
                    <a:pt x="458" y="367"/>
                  </a:cubicBezTo>
                  <a:cubicBezTo>
                    <a:pt x="458" y="368"/>
                    <a:pt x="457" y="369"/>
                    <a:pt x="456" y="367"/>
                  </a:cubicBezTo>
                  <a:cubicBezTo>
                    <a:pt x="456" y="366"/>
                    <a:pt x="456" y="365"/>
                    <a:pt x="455" y="365"/>
                  </a:cubicBezTo>
                  <a:cubicBezTo>
                    <a:pt x="454" y="365"/>
                    <a:pt x="454" y="365"/>
                    <a:pt x="454" y="365"/>
                  </a:cubicBezTo>
                  <a:cubicBezTo>
                    <a:pt x="454" y="366"/>
                    <a:pt x="454" y="366"/>
                    <a:pt x="453" y="367"/>
                  </a:cubicBezTo>
                  <a:cubicBezTo>
                    <a:pt x="453" y="367"/>
                    <a:pt x="453" y="367"/>
                    <a:pt x="453" y="368"/>
                  </a:cubicBezTo>
                  <a:cubicBezTo>
                    <a:pt x="453" y="368"/>
                    <a:pt x="453" y="368"/>
                    <a:pt x="454" y="368"/>
                  </a:cubicBezTo>
                  <a:cubicBezTo>
                    <a:pt x="455" y="368"/>
                    <a:pt x="454" y="370"/>
                    <a:pt x="453" y="370"/>
                  </a:cubicBezTo>
                  <a:cubicBezTo>
                    <a:pt x="453" y="371"/>
                    <a:pt x="451" y="371"/>
                    <a:pt x="451" y="372"/>
                  </a:cubicBezTo>
                  <a:cubicBezTo>
                    <a:pt x="451" y="373"/>
                    <a:pt x="451" y="373"/>
                    <a:pt x="450" y="373"/>
                  </a:cubicBezTo>
                  <a:cubicBezTo>
                    <a:pt x="449" y="373"/>
                    <a:pt x="449" y="373"/>
                    <a:pt x="448" y="373"/>
                  </a:cubicBezTo>
                  <a:cubicBezTo>
                    <a:pt x="447" y="373"/>
                    <a:pt x="447" y="373"/>
                    <a:pt x="446" y="373"/>
                  </a:cubicBezTo>
                  <a:cubicBezTo>
                    <a:pt x="446" y="374"/>
                    <a:pt x="445" y="373"/>
                    <a:pt x="444" y="373"/>
                  </a:cubicBezTo>
                  <a:cubicBezTo>
                    <a:pt x="444" y="374"/>
                    <a:pt x="443" y="374"/>
                    <a:pt x="442" y="374"/>
                  </a:cubicBezTo>
                  <a:cubicBezTo>
                    <a:pt x="442" y="374"/>
                    <a:pt x="441" y="375"/>
                    <a:pt x="440" y="375"/>
                  </a:cubicBezTo>
                  <a:cubicBezTo>
                    <a:pt x="440" y="375"/>
                    <a:pt x="440" y="377"/>
                    <a:pt x="440" y="377"/>
                  </a:cubicBezTo>
                  <a:cubicBezTo>
                    <a:pt x="440" y="378"/>
                    <a:pt x="441" y="378"/>
                    <a:pt x="441" y="378"/>
                  </a:cubicBezTo>
                  <a:cubicBezTo>
                    <a:pt x="442" y="378"/>
                    <a:pt x="443" y="379"/>
                    <a:pt x="443" y="380"/>
                  </a:cubicBezTo>
                  <a:cubicBezTo>
                    <a:pt x="443" y="380"/>
                    <a:pt x="443" y="380"/>
                    <a:pt x="443" y="380"/>
                  </a:cubicBezTo>
                  <a:cubicBezTo>
                    <a:pt x="444" y="380"/>
                    <a:pt x="445" y="379"/>
                    <a:pt x="445" y="379"/>
                  </a:cubicBezTo>
                  <a:cubicBezTo>
                    <a:pt x="445" y="378"/>
                    <a:pt x="444" y="376"/>
                    <a:pt x="445" y="377"/>
                  </a:cubicBezTo>
                  <a:cubicBezTo>
                    <a:pt x="446" y="377"/>
                    <a:pt x="447" y="377"/>
                    <a:pt x="447" y="378"/>
                  </a:cubicBezTo>
                  <a:cubicBezTo>
                    <a:pt x="447" y="378"/>
                    <a:pt x="447" y="378"/>
                    <a:pt x="447" y="378"/>
                  </a:cubicBezTo>
                  <a:cubicBezTo>
                    <a:pt x="447" y="379"/>
                    <a:pt x="446" y="379"/>
                    <a:pt x="447" y="380"/>
                  </a:cubicBezTo>
                  <a:cubicBezTo>
                    <a:pt x="447" y="381"/>
                    <a:pt x="447" y="382"/>
                    <a:pt x="448" y="382"/>
                  </a:cubicBezTo>
                  <a:cubicBezTo>
                    <a:pt x="448" y="382"/>
                    <a:pt x="448" y="382"/>
                    <a:pt x="448" y="382"/>
                  </a:cubicBezTo>
                  <a:cubicBezTo>
                    <a:pt x="449" y="381"/>
                    <a:pt x="450" y="380"/>
                    <a:pt x="450" y="382"/>
                  </a:cubicBezTo>
                  <a:cubicBezTo>
                    <a:pt x="450" y="382"/>
                    <a:pt x="450" y="383"/>
                    <a:pt x="451" y="384"/>
                  </a:cubicBezTo>
                  <a:cubicBezTo>
                    <a:pt x="451" y="384"/>
                    <a:pt x="451" y="384"/>
                    <a:pt x="452" y="385"/>
                  </a:cubicBezTo>
                  <a:cubicBezTo>
                    <a:pt x="452" y="385"/>
                    <a:pt x="452" y="385"/>
                    <a:pt x="452" y="386"/>
                  </a:cubicBezTo>
                  <a:cubicBezTo>
                    <a:pt x="453" y="386"/>
                    <a:pt x="454" y="386"/>
                    <a:pt x="455" y="387"/>
                  </a:cubicBezTo>
                  <a:cubicBezTo>
                    <a:pt x="455" y="387"/>
                    <a:pt x="455" y="388"/>
                    <a:pt x="455" y="388"/>
                  </a:cubicBezTo>
                  <a:cubicBezTo>
                    <a:pt x="456" y="389"/>
                    <a:pt x="456" y="389"/>
                    <a:pt x="457" y="390"/>
                  </a:cubicBezTo>
                  <a:cubicBezTo>
                    <a:pt x="457" y="390"/>
                    <a:pt x="457" y="390"/>
                    <a:pt x="457" y="390"/>
                  </a:cubicBezTo>
                  <a:cubicBezTo>
                    <a:pt x="457" y="390"/>
                    <a:pt x="458" y="389"/>
                    <a:pt x="458" y="389"/>
                  </a:cubicBezTo>
                  <a:cubicBezTo>
                    <a:pt x="459" y="388"/>
                    <a:pt x="458" y="389"/>
                    <a:pt x="459" y="390"/>
                  </a:cubicBezTo>
                  <a:cubicBezTo>
                    <a:pt x="459" y="390"/>
                    <a:pt x="460" y="390"/>
                    <a:pt x="460" y="391"/>
                  </a:cubicBezTo>
                  <a:cubicBezTo>
                    <a:pt x="460" y="391"/>
                    <a:pt x="461" y="391"/>
                    <a:pt x="461" y="392"/>
                  </a:cubicBezTo>
                  <a:cubicBezTo>
                    <a:pt x="462" y="392"/>
                    <a:pt x="462" y="392"/>
                    <a:pt x="462" y="392"/>
                  </a:cubicBezTo>
                  <a:cubicBezTo>
                    <a:pt x="463" y="391"/>
                    <a:pt x="464" y="392"/>
                    <a:pt x="465" y="392"/>
                  </a:cubicBezTo>
                  <a:cubicBezTo>
                    <a:pt x="466" y="392"/>
                    <a:pt x="466" y="391"/>
                    <a:pt x="467" y="391"/>
                  </a:cubicBezTo>
                  <a:cubicBezTo>
                    <a:pt x="467" y="390"/>
                    <a:pt x="468" y="389"/>
                    <a:pt x="469" y="389"/>
                  </a:cubicBezTo>
                  <a:cubicBezTo>
                    <a:pt x="470" y="389"/>
                    <a:pt x="470" y="389"/>
                    <a:pt x="470" y="389"/>
                  </a:cubicBezTo>
                  <a:cubicBezTo>
                    <a:pt x="470" y="388"/>
                    <a:pt x="471" y="389"/>
                    <a:pt x="471" y="389"/>
                  </a:cubicBezTo>
                  <a:cubicBezTo>
                    <a:pt x="472" y="389"/>
                    <a:pt x="472" y="389"/>
                    <a:pt x="473" y="388"/>
                  </a:cubicBezTo>
                  <a:cubicBezTo>
                    <a:pt x="473" y="388"/>
                    <a:pt x="474" y="387"/>
                    <a:pt x="475" y="386"/>
                  </a:cubicBezTo>
                  <a:cubicBezTo>
                    <a:pt x="475" y="386"/>
                    <a:pt x="476" y="386"/>
                    <a:pt x="476" y="385"/>
                  </a:cubicBezTo>
                  <a:cubicBezTo>
                    <a:pt x="476" y="384"/>
                    <a:pt x="474" y="384"/>
                    <a:pt x="474" y="385"/>
                  </a:cubicBezTo>
                  <a:cubicBezTo>
                    <a:pt x="473" y="386"/>
                    <a:pt x="472" y="384"/>
                    <a:pt x="472" y="384"/>
                  </a:cubicBezTo>
                  <a:cubicBezTo>
                    <a:pt x="472" y="383"/>
                    <a:pt x="472" y="383"/>
                    <a:pt x="472" y="383"/>
                  </a:cubicBezTo>
                  <a:cubicBezTo>
                    <a:pt x="473" y="383"/>
                    <a:pt x="473" y="382"/>
                    <a:pt x="473" y="382"/>
                  </a:cubicBezTo>
                  <a:cubicBezTo>
                    <a:pt x="473" y="382"/>
                    <a:pt x="473" y="382"/>
                    <a:pt x="473" y="382"/>
                  </a:cubicBezTo>
                  <a:cubicBezTo>
                    <a:pt x="473" y="381"/>
                    <a:pt x="473" y="381"/>
                    <a:pt x="473" y="381"/>
                  </a:cubicBezTo>
                  <a:cubicBezTo>
                    <a:pt x="474" y="380"/>
                    <a:pt x="474" y="379"/>
                    <a:pt x="474" y="379"/>
                  </a:cubicBezTo>
                  <a:cubicBezTo>
                    <a:pt x="474" y="379"/>
                    <a:pt x="474" y="379"/>
                    <a:pt x="474" y="379"/>
                  </a:cubicBezTo>
                  <a:cubicBezTo>
                    <a:pt x="474" y="379"/>
                    <a:pt x="474" y="379"/>
                    <a:pt x="474" y="379"/>
                  </a:cubicBezTo>
                  <a:cubicBezTo>
                    <a:pt x="474" y="378"/>
                    <a:pt x="473" y="379"/>
                    <a:pt x="472" y="379"/>
                  </a:cubicBezTo>
                  <a:close/>
                  <a:moveTo>
                    <a:pt x="475" y="373"/>
                  </a:moveTo>
                  <a:cubicBezTo>
                    <a:pt x="475" y="373"/>
                    <a:pt x="475" y="373"/>
                    <a:pt x="475" y="373"/>
                  </a:cubicBezTo>
                  <a:cubicBezTo>
                    <a:pt x="475" y="373"/>
                    <a:pt x="475" y="372"/>
                    <a:pt x="476" y="372"/>
                  </a:cubicBezTo>
                  <a:cubicBezTo>
                    <a:pt x="476" y="372"/>
                    <a:pt x="476" y="372"/>
                    <a:pt x="476" y="372"/>
                  </a:cubicBezTo>
                  <a:cubicBezTo>
                    <a:pt x="476" y="372"/>
                    <a:pt x="476" y="372"/>
                    <a:pt x="476" y="372"/>
                  </a:cubicBezTo>
                  <a:cubicBezTo>
                    <a:pt x="476" y="373"/>
                    <a:pt x="476" y="374"/>
                    <a:pt x="477" y="374"/>
                  </a:cubicBezTo>
                  <a:cubicBezTo>
                    <a:pt x="477" y="374"/>
                    <a:pt x="477" y="374"/>
                    <a:pt x="477" y="374"/>
                  </a:cubicBezTo>
                  <a:cubicBezTo>
                    <a:pt x="478" y="374"/>
                    <a:pt x="478" y="374"/>
                    <a:pt x="478" y="373"/>
                  </a:cubicBezTo>
                  <a:cubicBezTo>
                    <a:pt x="478" y="373"/>
                    <a:pt x="478" y="373"/>
                    <a:pt x="479" y="372"/>
                  </a:cubicBezTo>
                  <a:cubicBezTo>
                    <a:pt x="479" y="372"/>
                    <a:pt x="479" y="372"/>
                    <a:pt x="479" y="371"/>
                  </a:cubicBezTo>
                  <a:cubicBezTo>
                    <a:pt x="480" y="370"/>
                    <a:pt x="478" y="369"/>
                    <a:pt x="477" y="369"/>
                  </a:cubicBezTo>
                  <a:cubicBezTo>
                    <a:pt x="476" y="369"/>
                    <a:pt x="473" y="372"/>
                    <a:pt x="475" y="373"/>
                  </a:cubicBezTo>
                  <a:close/>
                  <a:moveTo>
                    <a:pt x="563" y="453"/>
                  </a:moveTo>
                  <a:cubicBezTo>
                    <a:pt x="563" y="453"/>
                    <a:pt x="564" y="453"/>
                    <a:pt x="564" y="453"/>
                  </a:cubicBezTo>
                  <a:cubicBezTo>
                    <a:pt x="564" y="453"/>
                    <a:pt x="564" y="453"/>
                    <a:pt x="564" y="453"/>
                  </a:cubicBezTo>
                  <a:cubicBezTo>
                    <a:pt x="564" y="453"/>
                    <a:pt x="564" y="453"/>
                    <a:pt x="564" y="453"/>
                  </a:cubicBezTo>
                  <a:cubicBezTo>
                    <a:pt x="564" y="453"/>
                    <a:pt x="564" y="452"/>
                    <a:pt x="564" y="452"/>
                  </a:cubicBezTo>
                  <a:cubicBezTo>
                    <a:pt x="564" y="452"/>
                    <a:pt x="563" y="452"/>
                    <a:pt x="563" y="452"/>
                  </a:cubicBezTo>
                  <a:cubicBezTo>
                    <a:pt x="563" y="452"/>
                    <a:pt x="563" y="452"/>
                    <a:pt x="562" y="452"/>
                  </a:cubicBezTo>
                  <a:cubicBezTo>
                    <a:pt x="562" y="452"/>
                    <a:pt x="562" y="452"/>
                    <a:pt x="562" y="452"/>
                  </a:cubicBezTo>
                  <a:cubicBezTo>
                    <a:pt x="562" y="452"/>
                    <a:pt x="562" y="451"/>
                    <a:pt x="562" y="451"/>
                  </a:cubicBezTo>
                  <a:cubicBezTo>
                    <a:pt x="562" y="451"/>
                    <a:pt x="562" y="451"/>
                    <a:pt x="562" y="451"/>
                  </a:cubicBezTo>
                  <a:cubicBezTo>
                    <a:pt x="561" y="451"/>
                    <a:pt x="561" y="452"/>
                    <a:pt x="561" y="452"/>
                  </a:cubicBezTo>
                  <a:cubicBezTo>
                    <a:pt x="561" y="453"/>
                    <a:pt x="562" y="453"/>
                    <a:pt x="563" y="453"/>
                  </a:cubicBezTo>
                  <a:cubicBezTo>
                    <a:pt x="563" y="453"/>
                    <a:pt x="563" y="453"/>
                    <a:pt x="563" y="453"/>
                  </a:cubicBezTo>
                  <a:close/>
                  <a:moveTo>
                    <a:pt x="499" y="290"/>
                  </a:moveTo>
                  <a:cubicBezTo>
                    <a:pt x="499" y="290"/>
                    <a:pt x="498" y="290"/>
                    <a:pt x="498" y="290"/>
                  </a:cubicBezTo>
                  <a:cubicBezTo>
                    <a:pt x="497" y="291"/>
                    <a:pt x="497" y="291"/>
                    <a:pt x="496" y="291"/>
                  </a:cubicBezTo>
                  <a:cubicBezTo>
                    <a:pt x="495" y="292"/>
                    <a:pt x="495" y="292"/>
                    <a:pt x="494" y="293"/>
                  </a:cubicBezTo>
                  <a:cubicBezTo>
                    <a:pt x="494" y="292"/>
                    <a:pt x="494" y="291"/>
                    <a:pt x="495" y="290"/>
                  </a:cubicBezTo>
                  <a:cubicBezTo>
                    <a:pt x="495" y="290"/>
                    <a:pt x="495" y="290"/>
                    <a:pt x="495" y="290"/>
                  </a:cubicBezTo>
                  <a:cubicBezTo>
                    <a:pt x="495" y="289"/>
                    <a:pt x="496" y="287"/>
                    <a:pt x="495" y="287"/>
                  </a:cubicBezTo>
                  <a:cubicBezTo>
                    <a:pt x="494" y="286"/>
                    <a:pt x="493" y="285"/>
                    <a:pt x="494" y="285"/>
                  </a:cubicBezTo>
                  <a:cubicBezTo>
                    <a:pt x="495" y="285"/>
                    <a:pt x="495" y="285"/>
                    <a:pt x="495" y="285"/>
                  </a:cubicBezTo>
                  <a:cubicBezTo>
                    <a:pt x="495" y="283"/>
                    <a:pt x="493" y="281"/>
                    <a:pt x="491" y="281"/>
                  </a:cubicBezTo>
                  <a:cubicBezTo>
                    <a:pt x="490" y="281"/>
                    <a:pt x="490" y="281"/>
                    <a:pt x="490" y="281"/>
                  </a:cubicBezTo>
                  <a:cubicBezTo>
                    <a:pt x="489" y="282"/>
                    <a:pt x="488" y="282"/>
                    <a:pt x="487" y="282"/>
                  </a:cubicBezTo>
                  <a:cubicBezTo>
                    <a:pt x="487" y="282"/>
                    <a:pt x="487" y="282"/>
                    <a:pt x="487" y="282"/>
                  </a:cubicBezTo>
                  <a:cubicBezTo>
                    <a:pt x="486" y="283"/>
                    <a:pt x="484" y="282"/>
                    <a:pt x="485" y="281"/>
                  </a:cubicBezTo>
                  <a:cubicBezTo>
                    <a:pt x="486" y="280"/>
                    <a:pt x="486" y="279"/>
                    <a:pt x="487" y="279"/>
                  </a:cubicBezTo>
                  <a:cubicBezTo>
                    <a:pt x="488" y="278"/>
                    <a:pt x="488" y="278"/>
                    <a:pt x="489" y="277"/>
                  </a:cubicBezTo>
                  <a:cubicBezTo>
                    <a:pt x="489" y="277"/>
                    <a:pt x="490" y="277"/>
                    <a:pt x="490" y="277"/>
                  </a:cubicBezTo>
                  <a:cubicBezTo>
                    <a:pt x="491" y="276"/>
                    <a:pt x="492" y="276"/>
                    <a:pt x="493" y="276"/>
                  </a:cubicBezTo>
                  <a:cubicBezTo>
                    <a:pt x="494" y="276"/>
                    <a:pt x="494" y="275"/>
                    <a:pt x="494" y="274"/>
                  </a:cubicBezTo>
                  <a:cubicBezTo>
                    <a:pt x="495" y="274"/>
                    <a:pt x="495" y="274"/>
                    <a:pt x="496" y="273"/>
                  </a:cubicBezTo>
                  <a:cubicBezTo>
                    <a:pt x="497" y="273"/>
                    <a:pt x="498" y="273"/>
                    <a:pt x="499" y="274"/>
                  </a:cubicBezTo>
                  <a:cubicBezTo>
                    <a:pt x="499" y="274"/>
                    <a:pt x="500" y="274"/>
                    <a:pt x="500" y="273"/>
                  </a:cubicBezTo>
                  <a:cubicBezTo>
                    <a:pt x="500" y="272"/>
                    <a:pt x="500" y="272"/>
                    <a:pt x="500" y="271"/>
                  </a:cubicBezTo>
                  <a:cubicBezTo>
                    <a:pt x="500" y="271"/>
                    <a:pt x="501" y="271"/>
                    <a:pt x="500" y="270"/>
                  </a:cubicBezTo>
                  <a:cubicBezTo>
                    <a:pt x="500" y="270"/>
                    <a:pt x="500" y="270"/>
                    <a:pt x="500" y="270"/>
                  </a:cubicBezTo>
                  <a:cubicBezTo>
                    <a:pt x="499" y="270"/>
                    <a:pt x="497" y="267"/>
                    <a:pt x="499" y="267"/>
                  </a:cubicBezTo>
                  <a:cubicBezTo>
                    <a:pt x="499" y="267"/>
                    <a:pt x="499" y="266"/>
                    <a:pt x="500" y="266"/>
                  </a:cubicBezTo>
                  <a:cubicBezTo>
                    <a:pt x="501" y="265"/>
                    <a:pt x="500" y="266"/>
                    <a:pt x="501" y="266"/>
                  </a:cubicBezTo>
                  <a:cubicBezTo>
                    <a:pt x="502" y="267"/>
                    <a:pt x="503" y="266"/>
                    <a:pt x="504" y="266"/>
                  </a:cubicBezTo>
                  <a:cubicBezTo>
                    <a:pt x="504" y="265"/>
                    <a:pt x="505" y="264"/>
                    <a:pt x="505" y="264"/>
                  </a:cubicBezTo>
                  <a:cubicBezTo>
                    <a:pt x="504" y="262"/>
                    <a:pt x="505" y="261"/>
                    <a:pt x="504" y="260"/>
                  </a:cubicBezTo>
                  <a:cubicBezTo>
                    <a:pt x="503" y="260"/>
                    <a:pt x="502" y="260"/>
                    <a:pt x="502" y="260"/>
                  </a:cubicBezTo>
                  <a:cubicBezTo>
                    <a:pt x="501" y="259"/>
                    <a:pt x="500" y="259"/>
                    <a:pt x="499" y="259"/>
                  </a:cubicBezTo>
                  <a:cubicBezTo>
                    <a:pt x="498" y="259"/>
                    <a:pt x="497" y="259"/>
                    <a:pt x="496" y="259"/>
                  </a:cubicBezTo>
                  <a:cubicBezTo>
                    <a:pt x="496" y="259"/>
                    <a:pt x="495" y="259"/>
                    <a:pt x="495" y="259"/>
                  </a:cubicBezTo>
                  <a:cubicBezTo>
                    <a:pt x="494" y="260"/>
                    <a:pt x="490" y="259"/>
                    <a:pt x="489" y="259"/>
                  </a:cubicBezTo>
                  <a:cubicBezTo>
                    <a:pt x="488" y="259"/>
                    <a:pt x="488" y="259"/>
                    <a:pt x="488" y="259"/>
                  </a:cubicBezTo>
                  <a:cubicBezTo>
                    <a:pt x="487" y="260"/>
                    <a:pt x="488" y="259"/>
                    <a:pt x="487" y="259"/>
                  </a:cubicBezTo>
                  <a:cubicBezTo>
                    <a:pt x="487" y="258"/>
                    <a:pt x="487" y="258"/>
                    <a:pt x="486" y="258"/>
                  </a:cubicBezTo>
                  <a:cubicBezTo>
                    <a:pt x="486" y="257"/>
                    <a:pt x="485" y="258"/>
                    <a:pt x="485" y="257"/>
                  </a:cubicBezTo>
                  <a:cubicBezTo>
                    <a:pt x="485" y="256"/>
                    <a:pt x="485" y="256"/>
                    <a:pt x="485" y="255"/>
                  </a:cubicBezTo>
                  <a:cubicBezTo>
                    <a:pt x="485" y="255"/>
                    <a:pt x="484" y="254"/>
                    <a:pt x="484" y="254"/>
                  </a:cubicBezTo>
                  <a:cubicBezTo>
                    <a:pt x="483" y="254"/>
                    <a:pt x="482" y="254"/>
                    <a:pt x="481" y="254"/>
                  </a:cubicBezTo>
                  <a:cubicBezTo>
                    <a:pt x="480" y="254"/>
                    <a:pt x="480" y="255"/>
                    <a:pt x="480" y="255"/>
                  </a:cubicBezTo>
                  <a:cubicBezTo>
                    <a:pt x="481" y="256"/>
                    <a:pt x="482" y="256"/>
                    <a:pt x="483" y="256"/>
                  </a:cubicBezTo>
                  <a:cubicBezTo>
                    <a:pt x="483" y="256"/>
                    <a:pt x="483" y="256"/>
                    <a:pt x="483" y="256"/>
                  </a:cubicBezTo>
                  <a:cubicBezTo>
                    <a:pt x="482" y="256"/>
                    <a:pt x="483" y="257"/>
                    <a:pt x="482" y="258"/>
                  </a:cubicBezTo>
                  <a:cubicBezTo>
                    <a:pt x="482" y="258"/>
                    <a:pt x="482" y="258"/>
                    <a:pt x="482" y="258"/>
                  </a:cubicBezTo>
                  <a:cubicBezTo>
                    <a:pt x="482" y="258"/>
                    <a:pt x="481" y="258"/>
                    <a:pt x="481" y="258"/>
                  </a:cubicBezTo>
                  <a:cubicBezTo>
                    <a:pt x="480" y="258"/>
                    <a:pt x="479" y="257"/>
                    <a:pt x="478" y="256"/>
                  </a:cubicBezTo>
                  <a:cubicBezTo>
                    <a:pt x="478" y="255"/>
                    <a:pt x="477" y="255"/>
                    <a:pt x="476" y="256"/>
                  </a:cubicBezTo>
                  <a:cubicBezTo>
                    <a:pt x="475" y="256"/>
                    <a:pt x="473" y="256"/>
                    <a:pt x="473" y="257"/>
                  </a:cubicBezTo>
                  <a:cubicBezTo>
                    <a:pt x="473" y="257"/>
                    <a:pt x="473" y="258"/>
                    <a:pt x="473" y="258"/>
                  </a:cubicBezTo>
                  <a:cubicBezTo>
                    <a:pt x="473" y="259"/>
                    <a:pt x="473" y="259"/>
                    <a:pt x="472" y="259"/>
                  </a:cubicBezTo>
                  <a:cubicBezTo>
                    <a:pt x="472" y="260"/>
                    <a:pt x="472" y="260"/>
                    <a:pt x="472" y="260"/>
                  </a:cubicBezTo>
                  <a:cubicBezTo>
                    <a:pt x="473" y="261"/>
                    <a:pt x="473" y="263"/>
                    <a:pt x="474" y="263"/>
                  </a:cubicBezTo>
                  <a:cubicBezTo>
                    <a:pt x="475" y="264"/>
                    <a:pt x="477" y="264"/>
                    <a:pt x="476" y="266"/>
                  </a:cubicBezTo>
                  <a:cubicBezTo>
                    <a:pt x="475" y="266"/>
                    <a:pt x="475" y="266"/>
                    <a:pt x="475" y="266"/>
                  </a:cubicBezTo>
                  <a:cubicBezTo>
                    <a:pt x="475" y="267"/>
                    <a:pt x="474" y="267"/>
                    <a:pt x="474" y="268"/>
                  </a:cubicBezTo>
                  <a:cubicBezTo>
                    <a:pt x="474" y="268"/>
                    <a:pt x="473" y="270"/>
                    <a:pt x="473" y="268"/>
                  </a:cubicBezTo>
                  <a:cubicBezTo>
                    <a:pt x="473" y="268"/>
                    <a:pt x="473" y="267"/>
                    <a:pt x="473" y="267"/>
                  </a:cubicBezTo>
                  <a:cubicBezTo>
                    <a:pt x="473" y="266"/>
                    <a:pt x="473" y="265"/>
                    <a:pt x="473" y="265"/>
                  </a:cubicBezTo>
                  <a:cubicBezTo>
                    <a:pt x="472" y="264"/>
                    <a:pt x="471" y="263"/>
                    <a:pt x="470" y="262"/>
                  </a:cubicBezTo>
                  <a:cubicBezTo>
                    <a:pt x="470" y="262"/>
                    <a:pt x="470" y="262"/>
                    <a:pt x="470" y="263"/>
                  </a:cubicBezTo>
                  <a:cubicBezTo>
                    <a:pt x="470" y="265"/>
                    <a:pt x="468" y="264"/>
                    <a:pt x="467" y="264"/>
                  </a:cubicBezTo>
                  <a:cubicBezTo>
                    <a:pt x="466" y="264"/>
                    <a:pt x="466" y="266"/>
                    <a:pt x="467" y="267"/>
                  </a:cubicBezTo>
                  <a:cubicBezTo>
                    <a:pt x="467" y="267"/>
                    <a:pt x="467" y="267"/>
                    <a:pt x="468" y="268"/>
                  </a:cubicBezTo>
                  <a:cubicBezTo>
                    <a:pt x="468" y="268"/>
                    <a:pt x="468" y="268"/>
                    <a:pt x="469" y="269"/>
                  </a:cubicBezTo>
                  <a:cubicBezTo>
                    <a:pt x="469" y="269"/>
                    <a:pt x="469" y="270"/>
                    <a:pt x="469" y="271"/>
                  </a:cubicBezTo>
                  <a:cubicBezTo>
                    <a:pt x="470" y="271"/>
                    <a:pt x="471" y="272"/>
                    <a:pt x="471" y="272"/>
                  </a:cubicBezTo>
                  <a:cubicBezTo>
                    <a:pt x="471" y="273"/>
                    <a:pt x="472" y="273"/>
                    <a:pt x="473" y="273"/>
                  </a:cubicBezTo>
                  <a:cubicBezTo>
                    <a:pt x="473" y="272"/>
                    <a:pt x="473" y="272"/>
                    <a:pt x="473" y="271"/>
                  </a:cubicBezTo>
                  <a:cubicBezTo>
                    <a:pt x="474" y="269"/>
                    <a:pt x="475" y="272"/>
                    <a:pt x="476" y="272"/>
                  </a:cubicBezTo>
                  <a:cubicBezTo>
                    <a:pt x="476" y="273"/>
                    <a:pt x="477" y="273"/>
                    <a:pt x="477" y="274"/>
                  </a:cubicBezTo>
                  <a:cubicBezTo>
                    <a:pt x="478" y="275"/>
                    <a:pt x="478" y="275"/>
                    <a:pt x="478" y="276"/>
                  </a:cubicBezTo>
                  <a:cubicBezTo>
                    <a:pt x="477" y="277"/>
                    <a:pt x="476" y="276"/>
                    <a:pt x="475" y="276"/>
                  </a:cubicBezTo>
                  <a:cubicBezTo>
                    <a:pt x="475" y="275"/>
                    <a:pt x="475" y="275"/>
                    <a:pt x="474" y="275"/>
                  </a:cubicBezTo>
                  <a:cubicBezTo>
                    <a:pt x="474" y="274"/>
                    <a:pt x="473" y="274"/>
                    <a:pt x="472" y="274"/>
                  </a:cubicBezTo>
                  <a:cubicBezTo>
                    <a:pt x="472" y="274"/>
                    <a:pt x="472" y="275"/>
                    <a:pt x="472" y="275"/>
                  </a:cubicBezTo>
                  <a:cubicBezTo>
                    <a:pt x="472" y="276"/>
                    <a:pt x="472" y="276"/>
                    <a:pt x="472" y="277"/>
                  </a:cubicBezTo>
                  <a:cubicBezTo>
                    <a:pt x="472" y="277"/>
                    <a:pt x="472" y="277"/>
                    <a:pt x="472" y="278"/>
                  </a:cubicBezTo>
                  <a:cubicBezTo>
                    <a:pt x="473" y="278"/>
                    <a:pt x="472" y="278"/>
                    <a:pt x="472" y="279"/>
                  </a:cubicBezTo>
                  <a:cubicBezTo>
                    <a:pt x="471" y="279"/>
                    <a:pt x="471" y="279"/>
                    <a:pt x="471" y="280"/>
                  </a:cubicBezTo>
                  <a:cubicBezTo>
                    <a:pt x="471" y="280"/>
                    <a:pt x="471" y="282"/>
                    <a:pt x="470" y="282"/>
                  </a:cubicBezTo>
                  <a:cubicBezTo>
                    <a:pt x="470" y="283"/>
                    <a:pt x="470" y="284"/>
                    <a:pt x="470" y="285"/>
                  </a:cubicBezTo>
                  <a:cubicBezTo>
                    <a:pt x="470" y="285"/>
                    <a:pt x="469" y="286"/>
                    <a:pt x="469" y="286"/>
                  </a:cubicBezTo>
                  <a:cubicBezTo>
                    <a:pt x="469" y="287"/>
                    <a:pt x="468" y="288"/>
                    <a:pt x="467" y="287"/>
                  </a:cubicBezTo>
                  <a:cubicBezTo>
                    <a:pt x="466" y="286"/>
                    <a:pt x="465" y="286"/>
                    <a:pt x="465" y="285"/>
                  </a:cubicBezTo>
                  <a:cubicBezTo>
                    <a:pt x="465" y="284"/>
                    <a:pt x="465" y="283"/>
                    <a:pt x="465" y="283"/>
                  </a:cubicBezTo>
                  <a:cubicBezTo>
                    <a:pt x="464" y="282"/>
                    <a:pt x="462" y="282"/>
                    <a:pt x="462" y="280"/>
                  </a:cubicBezTo>
                  <a:cubicBezTo>
                    <a:pt x="462" y="280"/>
                    <a:pt x="462" y="279"/>
                    <a:pt x="462" y="279"/>
                  </a:cubicBezTo>
                  <a:cubicBezTo>
                    <a:pt x="462" y="278"/>
                    <a:pt x="461" y="278"/>
                    <a:pt x="461" y="278"/>
                  </a:cubicBezTo>
                  <a:cubicBezTo>
                    <a:pt x="459" y="278"/>
                    <a:pt x="461" y="276"/>
                    <a:pt x="461" y="275"/>
                  </a:cubicBezTo>
                  <a:cubicBezTo>
                    <a:pt x="461" y="274"/>
                    <a:pt x="459" y="274"/>
                    <a:pt x="458" y="274"/>
                  </a:cubicBezTo>
                  <a:cubicBezTo>
                    <a:pt x="457" y="274"/>
                    <a:pt x="457" y="274"/>
                    <a:pt x="457" y="274"/>
                  </a:cubicBezTo>
                  <a:cubicBezTo>
                    <a:pt x="457" y="275"/>
                    <a:pt x="455" y="274"/>
                    <a:pt x="454" y="274"/>
                  </a:cubicBezTo>
                  <a:cubicBezTo>
                    <a:pt x="454" y="274"/>
                    <a:pt x="454" y="274"/>
                    <a:pt x="454" y="274"/>
                  </a:cubicBezTo>
                  <a:cubicBezTo>
                    <a:pt x="453" y="275"/>
                    <a:pt x="453" y="275"/>
                    <a:pt x="452" y="276"/>
                  </a:cubicBezTo>
                  <a:cubicBezTo>
                    <a:pt x="451" y="276"/>
                    <a:pt x="451" y="276"/>
                    <a:pt x="451" y="277"/>
                  </a:cubicBezTo>
                  <a:cubicBezTo>
                    <a:pt x="450" y="278"/>
                    <a:pt x="449" y="280"/>
                    <a:pt x="450" y="280"/>
                  </a:cubicBezTo>
                  <a:cubicBezTo>
                    <a:pt x="450" y="281"/>
                    <a:pt x="451" y="283"/>
                    <a:pt x="451" y="284"/>
                  </a:cubicBezTo>
                  <a:cubicBezTo>
                    <a:pt x="451" y="284"/>
                    <a:pt x="451" y="285"/>
                    <a:pt x="451" y="286"/>
                  </a:cubicBezTo>
                  <a:cubicBezTo>
                    <a:pt x="451" y="286"/>
                    <a:pt x="451" y="286"/>
                    <a:pt x="451" y="286"/>
                  </a:cubicBezTo>
                  <a:cubicBezTo>
                    <a:pt x="452" y="287"/>
                    <a:pt x="452" y="288"/>
                    <a:pt x="452" y="288"/>
                  </a:cubicBezTo>
                  <a:cubicBezTo>
                    <a:pt x="451" y="289"/>
                    <a:pt x="451" y="289"/>
                    <a:pt x="451" y="289"/>
                  </a:cubicBezTo>
                  <a:cubicBezTo>
                    <a:pt x="451" y="290"/>
                    <a:pt x="450" y="290"/>
                    <a:pt x="450" y="291"/>
                  </a:cubicBezTo>
                  <a:cubicBezTo>
                    <a:pt x="450" y="291"/>
                    <a:pt x="449" y="291"/>
                    <a:pt x="449" y="291"/>
                  </a:cubicBezTo>
                  <a:cubicBezTo>
                    <a:pt x="449" y="292"/>
                    <a:pt x="450" y="292"/>
                    <a:pt x="450" y="293"/>
                  </a:cubicBezTo>
                  <a:cubicBezTo>
                    <a:pt x="450" y="293"/>
                    <a:pt x="452" y="294"/>
                    <a:pt x="452" y="294"/>
                  </a:cubicBezTo>
                  <a:cubicBezTo>
                    <a:pt x="452" y="294"/>
                    <a:pt x="452" y="295"/>
                    <a:pt x="452" y="294"/>
                  </a:cubicBezTo>
                  <a:cubicBezTo>
                    <a:pt x="453" y="294"/>
                    <a:pt x="453" y="294"/>
                    <a:pt x="453" y="294"/>
                  </a:cubicBezTo>
                  <a:cubicBezTo>
                    <a:pt x="454" y="293"/>
                    <a:pt x="455" y="293"/>
                    <a:pt x="456" y="294"/>
                  </a:cubicBezTo>
                  <a:cubicBezTo>
                    <a:pt x="456" y="294"/>
                    <a:pt x="456" y="296"/>
                    <a:pt x="457" y="296"/>
                  </a:cubicBezTo>
                  <a:cubicBezTo>
                    <a:pt x="457" y="296"/>
                    <a:pt x="458" y="296"/>
                    <a:pt x="458" y="296"/>
                  </a:cubicBezTo>
                  <a:cubicBezTo>
                    <a:pt x="459" y="297"/>
                    <a:pt x="459" y="298"/>
                    <a:pt x="459" y="299"/>
                  </a:cubicBezTo>
                  <a:cubicBezTo>
                    <a:pt x="460" y="300"/>
                    <a:pt x="459" y="302"/>
                    <a:pt x="460" y="304"/>
                  </a:cubicBezTo>
                  <a:cubicBezTo>
                    <a:pt x="461" y="305"/>
                    <a:pt x="462" y="306"/>
                    <a:pt x="462" y="307"/>
                  </a:cubicBezTo>
                  <a:cubicBezTo>
                    <a:pt x="462" y="308"/>
                    <a:pt x="463" y="308"/>
                    <a:pt x="464" y="309"/>
                  </a:cubicBezTo>
                  <a:cubicBezTo>
                    <a:pt x="464" y="309"/>
                    <a:pt x="464" y="310"/>
                    <a:pt x="464" y="311"/>
                  </a:cubicBezTo>
                  <a:cubicBezTo>
                    <a:pt x="464" y="312"/>
                    <a:pt x="465" y="313"/>
                    <a:pt x="464" y="314"/>
                  </a:cubicBezTo>
                  <a:cubicBezTo>
                    <a:pt x="464" y="314"/>
                    <a:pt x="464" y="314"/>
                    <a:pt x="464" y="315"/>
                  </a:cubicBezTo>
                  <a:cubicBezTo>
                    <a:pt x="464" y="315"/>
                    <a:pt x="465" y="316"/>
                    <a:pt x="465" y="316"/>
                  </a:cubicBezTo>
                  <a:cubicBezTo>
                    <a:pt x="465" y="317"/>
                    <a:pt x="465" y="317"/>
                    <a:pt x="466" y="318"/>
                  </a:cubicBezTo>
                  <a:cubicBezTo>
                    <a:pt x="466" y="319"/>
                    <a:pt x="466" y="318"/>
                    <a:pt x="465" y="319"/>
                  </a:cubicBezTo>
                  <a:cubicBezTo>
                    <a:pt x="465" y="320"/>
                    <a:pt x="465" y="321"/>
                    <a:pt x="466" y="321"/>
                  </a:cubicBezTo>
                  <a:cubicBezTo>
                    <a:pt x="466" y="322"/>
                    <a:pt x="467" y="322"/>
                    <a:pt x="467" y="321"/>
                  </a:cubicBezTo>
                  <a:cubicBezTo>
                    <a:pt x="467" y="320"/>
                    <a:pt x="467" y="322"/>
                    <a:pt x="468" y="322"/>
                  </a:cubicBezTo>
                  <a:cubicBezTo>
                    <a:pt x="468" y="323"/>
                    <a:pt x="468" y="323"/>
                    <a:pt x="468" y="324"/>
                  </a:cubicBezTo>
                  <a:cubicBezTo>
                    <a:pt x="469" y="325"/>
                    <a:pt x="470" y="325"/>
                    <a:pt x="471" y="324"/>
                  </a:cubicBezTo>
                  <a:cubicBezTo>
                    <a:pt x="471" y="324"/>
                    <a:pt x="472" y="323"/>
                    <a:pt x="472" y="323"/>
                  </a:cubicBezTo>
                  <a:cubicBezTo>
                    <a:pt x="472" y="322"/>
                    <a:pt x="472" y="322"/>
                    <a:pt x="473" y="322"/>
                  </a:cubicBezTo>
                  <a:cubicBezTo>
                    <a:pt x="474" y="321"/>
                    <a:pt x="474" y="321"/>
                    <a:pt x="475" y="320"/>
                  </a:cubicBezTo>
                  <a:cubicBezTo>
                    <a:pt x="476" y="319"/>
                    <a:pt x="475" y="317"/>
                    <a:pt x="473" y="316"/>
                  </a:cubicBezTo>
                  <a:cubicBezTo>
                    <a:pt x="474" y="316"/>
                    <a:pt x="474" y="316"/>
                    <a:pt x="474" y="315"/>
                  </a:cubicBezTo>
                  <a:cubicBezTo>
                    <a:pt x="473" y="314"/>
                    <a:pt x="472" y="312"/>
                    <a:pt x="473" y="311"/>
                  </a:cubicBezTo>
                  <a:cubicBezTo>
                    <a:pt x="473" y="310"/>
                    <a:pt x="474" y="310"/>
                    <a:pt x="474" y="310"/>
                  </a:cubicBezTo>
                  <a:cubicBezTo>
                    <a:pt x="475" y="309"/>
                    <a:pt x="476" y="309"/>
                    <a:pt x="476" y="308"/>
                  </a:cubicBezTo>
                  <a:cubicBezTo>
                    <a:pt x="477" y="309"/>
                    <a:pt x="477" y="310"/>
                    <a:pt x="476" y="310"/>
                  </a:cubicBezTo>
                  <a:cubicBezTo>
                    <a:pt x="476" y="310"/>
                    <a:pt x="476" y="311"/>
                    <a:pt x="476" y="311"/>
                  </a:cubicBezTo>
                  <a:cubicBezTo>
                    <a:pt x="476" y="311"/>
                    <a:pt x="475" y="312"/>
                    <a:pt x="475" y="312"/>
                  </a:cubicBezTo>
                  <a:cubicBezTo>
                    <a:pt x="475" y="313"/>
                    <a:pt x="475" y="313"/>
                    <a:pt x="475" y="314"/>
                  </a:cubicBezTo>
                  <a:cubicBezTo>
                    <a:pt x="475" y="314"/>
                    <a:pt x="475" y="314"/>
                    <a:pt x="475" y="314"/>
                  </a:cubicBezTo>
                  <a:cubicBezTo>
                    <a:pt x="476" y="314"/>
                    <a:pt x="476" y="315"/>
                    <a:pt x="476" y="316"/>
                  </a:cubicBezTo>
                  <a:cubicBezTo>
                    <a:pt x="476" y="316"/>
                    <a:pt x="476" y="316"/>
                    <a:pt x="476" y="316"/>
                  </a:cubicBezTo>
                  <a:cubicBezTo>
                    <a:pt x="477" y="316"/>
                    <a:pt x="477" y="316"/>
                    <a:pt x="478" y="316"/>
                  </a:cubicBezTo>
                  <a:cubicBezTo>
                    <a:pt x="479" y="316"/>
                    <a:pt x="479" y="315"/>
                    <a:pt x="480" y="316"/>
                  </a:cubicBezTo>
                  <a:cubicBezTo>
                    <a:pt x="481" y="316"/>
                    <a:pt x="482" y="317"/>
                    <a:pt x="482" y="317"/>
                  </a:cubicBezTo>
                  <a:cubicBezTo>
                    <a:pt x="483" y="317"/>
                    <a:pt x="484" y="316"/>
                    <a:pt x="484" y="315"/>
                  </a:cubicBezTo>
                  <a:cubicBezTo>
                    <a:pt x="484" y="314"/>
                    <a:pt x="485" y="314"/>
                    <a:pt x="486" y="313"/>
                  </a:cubicBezTo>
                  <a:cubicBezTo>
                    <a:pt x="487" y="313"/>
                    <a:pt x="487" y="313"/>
                    <a:pt x="488" y="313"/>
                  </a:cubicBezTo>
                  <a:cubicBezTo>
                    <a:pt x="489" y="313"/>
                    <a:pt x="489" y="312"/>
                    <a:pt x="490" y="312"/>
                  </a:cubicBezTo>
                  <a:cubicBezTo>
                    <a:pt x="490" y="313"/>
                    <a:pt x="491" y="312"/>
                    <a:pt x="491" y="312"/>
                  </a:cubicBezTo>
                  <a:cubicBezTo>
                    <a:pt x="491" y="311"/>
                    <a:pt x="492" y="311"/>
                    <a:pt x="492" y="310"/>
                  </a:cubicBezTo>
                  <a:cubicBezTo>
                    <a:pt x="491" y="310"/>
                    <a:pt x="491" y="310"/>
                    <a:pt x="491" y="310"/>
                  </a:cubicBezTo>
                  <a:cubicBezTo>
                    <a:pt x="492" y="309"/>
                    <a:pt x="492" y="310"/>
                    <a:pt x="492" y="309"/>
                  </a:cubicBezTo>
                  <a:cubicBezTo>
                    <a:pt x="492" y="309"/>
                    <a:pt x="492" y="309"/>
                    <a:pt x="492" y="309"/>
                  </a:cubicBezTo>
                  <a:cubicBezTo>
                    <a:pt x="492" y="308"/>
                    <a:pt x="492" y="308"/>
                    <a:pt x="491" y="308"/>
                  </a:cubicBezTo>
                  <a:cubicBezTo>
                    <a:pt x="490" y="307"/>
                    <a:pt x="490" y="306"/>
                    <a:pt x="490" y="305"/>
                  </a:cubicBezTo>
                  <a:cubicBezTo>
                    <a:pt x="491" y="304"/>
                    <a:pt x="492" y="305"/>
                    <a:pt x="492" y="305"/>
                  </a:cubicBezTo>
                  <a:cubicBezTo>
                    <a:pt x="492" y="306"/>
                    <a:pt x="492" y="306"/>
                    <a:pt x="492" y="306"/>
                  </a:cubicBezTo>
                  <a:cubicBezTo>
                    <a:pt x="493" y="306"/>
                    <a:pt x="493" y="306"/>
                    <a:pt x="493" y="306"/>
                  </a:cubicBezTo>
                  <a:cubicBezTo>
                    <a:pt x="493" y="306"/>
                    <a:pt x="494" y="305"/>
                    <a:pt x="494" y="305"/>
                  </a:cubicBezTo>
                  <a:cubicBezTo>
                    <a:pt x="494" y="304"/>
                    <a:pt x="493" y="303"/>
                    <a:pt x="494" y="303"/>
                  </a:cubicBezTo>
                  <a:cubicBezTo>
                    <a:pt x="494" y="303"/>
                    <a:pt x="494" y="303"/>
                    <a:pt x="494" y="303"/>
                  </a:cubicBezTo>
                  <a:cubicBezTo>
                    <a:pt x="494" y="302"/>
                    <a:pt x="494" y="302"/>
                    <a:pt x="494" y="302"/>
                  </a:cubicBezTo>
                  <a:cubicBezTo>
                    <a:pt x="494" y="302"/>
                    <a:pt x="494" y="301"/>
                    <a:pt x="493" y="301"/>
                  </a:cubicBezTo>
                  <a:cubicBezTo>
                    <a:pt x="493" y="301"/>
                    <a:pt x="493" y="301"/>
                    <a:pt x="493" y="301"/>
                  </a:cubicBezTo>
                  <a:cubicBezTo>
                    <a:pt x="493" y="300"/>
                    <a:pt x="493" y="299"/>
                    <a:pt x="495" y="300"/>
                  </a:cubicBezTo>
                  <a:cubicBezTo>
                    <a:pt x="495" y="300"/>
                    <a:pt x="496" y="301"/>
                    <a:pt x="496" y="300"/>
                  </a:cubicBezTo>
                  <a:cubicBezTo>
                    <a:pt x="497" y="300"/>
                    <a:pt x="498" y="299"/>
                    <a:pt x="498" y="299"/>
                  </a:cubicBezTo>
                  <a:cubicBezTo>
                    <a:pt x="499" y="298"/>
                    <a:pt x="499" y="297"/>
                    <a:pt x="498" y="297"/>
                  </a:cubicBezTo>
                  <a:cubicBezTo>
                    <a:pt x="498" y="296"/>
                    <a:pt x="498" y="295"/>
                    <a:pt x="499" y="294"/>
                  </a:cubicBezTo>
                  <a:cubicBezTo>
                    <a:pt x="499" y="294"/>
                    <a:pt x="499" y="294"/>
                    <a:pt x="499" y="293"/>
                  </a:cubicBezTo>
                  <a:cubicBezTo>
                    <a:pt x="499" y="293"/>
                    <a:pt x="499" y="292"/>
                    <a:pt x="499" y="292"/>
                  </a:cubicBezTo>
                  <a:cubicBezTo>
                    <a:pt x="498" y="291"/>
                    <a:pt x="499" y="291"/>
                    <a:pt x="499" y="290"/>
                  </a:cubicBezTo>
                  <a:cubicBezTo>
                    <a:pt x="499" y="290"/>
                    <a:pt x="499" y="290"/>
                    <a:pt x="499" y="290"/>
                  </a:cubicBezTo>
                  <a:close/>
                  <a:moveTo>
                    <a:pt x="548" y="524"/>
                  </a:moveTo>
                  <a:cubicBezTo>
                    <a:pt x="549" y="524"/>
                    <a:pt x="550" y="523"/>
                    <a:pt x="551" y="522"/>
                  </a:cubicBezTo>
                  <a:cubicBezTo>
                    <a:pt x="551" y="521"/>
                    <a:pt x="552" y="521"/>
                    <a:pt x="553" y="521"/>
                  </a:cubicBezTo>
                  <a:cubicBezTo>
                    <a:pt x="553" y="521"/>
                    <a:pt x="553" y="521"/>
                    <a:pt x="554" y="520"/>
                  </a:cubicBezTo>
                  <a:cubicBezTo>
                    <a:pt x="554" y="520"/>
                    <a:pt x="555" y="520"/>
                    <a:pt x="555" y="519"/>
                  </a:cubicBezTo>
                  <a:cubicBezTo>
                    <a:pt x="555" y="519"/>
                    <a:pt x="555" y="519"/>
                    <a:pt x="555" y="519"/>
                  </a:cubicBezTo>
                  <a:cubicBezTo>
                    <a:pt x="555" y="518"/>
                    <a:pt x="555" y="517"/>
                    <a:pt x="556" y="517"/>
                  </a:cubicBezTo>
                  <a:cubicBezTo>
                    <a:pt x="556" y="516"/>
                    <a:pt x="556" y="516"/>
                    <a:pt x="555" y="516"/>
                  </a:cubicBezTo>
                  <a:cubicBezTo>
                    <a:pt x="555" y="515"/>
                    <a:pt x="554" y="516"/>
                    <a:pt x="553" y="516"/>
                  </a:cubicBezTo>
                  <a:cubicBezTo>
                    <a:pt x="552" y="516"/>
                    <a:pt x="552" y="516"/>
                    <a:pt x="551" y="516"/>
                  </a:cubicBezTo>
                  <a:cubicBezTo>
                    <a:pt x="550" y="516"/>
                    <a:pt x="548" y="516"/>
                    <a:pt x="547" y="516"/>
                  </a:cubicBezTo>
                  <a:cubicBezTo>
                    <a:pt x="547" y="517"/>
                    <a:pt x="547" y="517"/>
                    <a:pt x="547" y="517"/>
                  </a:cubicBezTo>
                  <a:cubicBezTo>
                    <a:pt x="547" y="517"/>
                    <a:pt x="547" y="518"/>
                    <a:pt x="547" y="518"/>
                  </a:cubicBezTo>
                  <a:cubicBezTo>
                    <a:pt x="547" y="518"/>
                    <a:pt x="547" y="518"/>
                    <a:pt x="547" y="517"/>
                  </a:cubicBezTo>
                  <a:cubicBezTo>
                    <a:pt x="546" y="517"/>
                    <a:pt x="546" y="517"/>
                    <a:pt x="546" y="517"/>
                  </a:cubicBezTo>
                  <a:cubicBezTo>
                    <a:pt x="545" y="517"/>
                    <a:pt x="546" y="516"/>
                    <a:pt x="545" y="516"/>
                  </a:cubicBezTo>
                  <a:cubicBezTo>
                    <a:pt x="545" y="515"/>
                    <a:pt x="543" y="515"/>
                    <a:pt x="543" y="516"/>
                  </a:cubicBezTo>
                  <a:cubicBezTo>
                    <a:pt x="542" y="516"/>
                    <a:pt x="542" y="516"/>
                    <a:pt x="542" y="516"/>
                  </a:cubicBezTo>
                  <a:cubicBezTo>
                    <a:pt x="541" y="517"/>
                    <a:pt x="541" y="517"/>
                    <a:pt x="540" y="518"/>
                  </a:cubicBezTo>
                  <a:cubicBezTo>
                    <a:pt x="540" y="518"/>
                    <a:pt x="540" y="519"/>
                    <a:pt x="540" y="519"/>
                  </a:cubicBezTo>
                  <a:cubicBezTo>
                    <a:pt x="540" y="519"/>
                    <a:pt x="540" y="519"/>
                    <a:pt x="540" y="520"/>
                  </a:cubicBezTo>
                  <a:cubicBezTo>
                    <a:pt x="541" y="521"/>
                    <a:pt x="539" y="521"/>
                    <a:pt x="539" y="521"/>
                  </a:cubicBezTo>
                  <a:cubicBezTo>
                    <a:pt x="538" y="521"/>
                    <a:pt x="538" y="522"/>
                    <a:pt x="538" y="522"/>
                  </a:cubicBezTo>
                  <a:cubicBezTo>
                    <a:pt x="537" y="522"/>
                    <a:pt x="537" y="522"/>
                    <a:pt x="537" y="522"/>
                  </a:cubicBezTo>
                  <a:cubicBezTo>
                    <a:pt x="537" y="522"/>
                    <a:pt x="536" y="522"/>
                    <a:pt x="536" y="522"/>
                  </a:cubicBezTo>
                  <a:cubicBezTo>
                    <a:pt x="536" y="523"/>
                    <a:pt x="537" y="523"/>
                    <a:pt x="538" y="524"/>
                  </a:cubicBezTo>
                  <a:cubicBezTo>
                    <a:pt x="538" y="526"/>
                    <a:pt x="537" y="527"/>
                    <a:pt x="538" y="528"/>
                  </a:cubicBezTo>
                  <a:cubicBezTo>
                    <a:pt x="538" y="529"/>
                    <a:pt x="539" y="528"/>
                    <a:pt x="539" y="528"/>
                  </a:cubicBezTo>
                  <a:cubicBezTo>
                    <a:pt x="539" y="527"/>
                    <a:pt x="539" y="527"/>
                    <a:pt x="540" y="526"/>
                  </a:cubicBezTo>
                  <a:cubicBezTo>
                    <a:pt x="541" y="526"/>
                    <a:pt x="541" y="526"/>
                    <a:pt x="542" y="526"/>
                  </a:cubicBezTo>
                  <a:cubicBezTo>
                    <a:pt x="542" y="527"/>
                    <a:pt x="542" y="527"/>
                    <a:pt x="543" y="527"/>
                  </a:cubicBezTo>
                  <a:cubicBezTo>
                    <a:pt x="544" y="528"/>
                    <a:pt x="545" y="527"/>
                    <a:pt x="546" y="526"/>
                  </a:cubicBezTo>
                  <a:cubicBezTo>
                    <a:pt x="546" y="526"/>
                    <a:pt x="546" y="526"/>
                    <a:pt x="546" y="525"/>
                  </a:cubicBezTo>
                  <a:cubicBezTo>
                    <a:pt x="547" y="524"/>
                    <a:pt x="547" y="524"/>
                    <a:pt x="548" y="524"/>
                  </a:cubicBezTo>
                  <a:close/>
                  <a:moveTo>
                    <a:pt x="428" y="364"/>
                  </a:moveTo>
                  <a:cubicBezTo>
                    <a:pt x="428" y="366"/>
                    <a:pt x="430" y="365"/>
                    <a:pt x="431" y="365"/>
                  </a:cubicBezTo>
                  <a:cubicBezTo>
                    <a:pt x="432" y="364"/>
                    <a:pt x="432" y="362"/>
                    <a:pt x="431" y="361"/>
                  </a:cubicBezTo>
                  <a:cubicBezTo>
                    <a:pt x="431" y="361"/>
                    <a:pt x="430" y="360"/>
                    <a:pt x="429" y="360"/>
                  </a:cubicBezTo>
                  <a:cubicBezTo>
                    <a:pt x="429" y="360"/>
                    <a:pt x="429" y="360"/>
                    <a:pt x="429" y="360"/>
                  </a:cubicBezTo>
                  <a:cubicBezTo>
                    <a:pt x="429" y="360"/>
                    <a:pt x="429" y="360"/>
                    <a:pt x="429" y="360"/>
                  </a:cubicBezTo>
                  <a:cubicBezTo>
                    <a:pt x="429" y="360"/>
                    <a:pt x="428" y="360"/>
                    <a:pt x="428" y="361"/>
                  </a:cubicBezTo>
                  <a:cubicBezTo>
                    <a:pt x="428" y="361"/>
                    <a:pt x="428" y="361"/>
                    <a:pt x="429" y="361"/>
                  </a:cubicBezTo>
                  <a:cubicBezTo>
                    <a:pt x="429" y="362"/>
                    <a:pt x="430" y="362"/>
                    <a:pt x="429" y="363"/>
                  </a:cubicBezTo>
                  <a:cubicBezTo>
                    <a:pt x="429" y="363"/>
                    <a:pt x="428" y="364"/>
                    <a:pt x="428" y="364"/>
                  </a:cubicBezTo>
                  <a:close/>
                  <a:moveTo>
                    <a:pt x="430" y="381"/>
                  </a:moveTo>
                  <a:cubicBezTo>
                    <a:pt x="431" y="380"/>
                    <a:pt x="431" y="380"/>
                    <a:pt x="432" y="379"/>
                  </a:cubicBezTo>
                  <a:cubicBezTo>
                    <a:pt x="432" y="379"/>
                    <a:pt x="432" y="378"/>
                    <a:pt x="432" y="378"/>
                  </a:cubicBezTo>
                  <a:cubicBezTo>
                    <a:pt x="433" y="378"/>
                    <a:pt x="434" y="377"/>
                    <a:pt x="434" y="377"/>
                  </a:cubicBezTo>
                  <a:cubicBezTo>
                    <a:pt x="434" y="376"/>
                    <a:pt x="433" y="375"/>
                    <a:pt x="433" y="375"/>
                  </a:cubicBezTo>
                  <a:cubicBezTo>
                    <a:pt x="433" y="374"/>
                    <a:pt x="432" y="374"/>
                    <a:pt x="432" y="373"/>
                  </a:cubicBezTo>
                  <a:cubicBezTo>
                    <a:pt x="430" y="372"/>
                    <a:pt x="430" y="375"/>
                    <a:pt x="430" y="375"/>
                  </a:cubicBezTo>
                  <a:cubicBezTo>
                    <a:pt x="430" y="376"/>
                    <a:pt x="429" y="376"/>
                    <a:pt x="429" y="376"/>
                  </a:cubicBezTo>
                  <a:cubicBezTo>
                    <a:pt x="429" y="377"/>
                    <a:pt x="429" y="377"/>
                    <a:pt x="429" y="378"/>
                  </a:cubicBezTo>
                  <a:cubicBezTo>
                    <a:pt x="429" y="379"/>
                    <a:pt x="429" y="379"/>
                    <a:pt x="430" y="381"/>
                  </a:cubicBezTo>
                  <a:cubicBezTo>
                    <a:pt x="430" y="381"/>
                    <a:pt x="430" y="381"/>
                    <a:pt x="430" y="381"/>
                  </a:cubicBezTo>
                  <a:close/>
                  <a:moveTo>
                    <a:pt x="345" y="380"/>
                  </a:moveTo>
                  <a:cubicBezTo>
                    <a:pt x="345" y="380"/>
                    <a:pt x="345" y="380"/>
                    <a:pt x="345" y="380"/>
                  </a:cubicBezTo>
                  <a:cubicBezTo>
                    <a:pt x="344" y="379"/>
                    <a:pt x="344" y="379"/>
                    <a:pt x="343" y="379"/>
                  </a:cubicBezTo>
                  <a:cubicBezTo>
                    <a:pt x="343" y="380"/>
                    <a:pt x="342" y="380"/>
                    <a:pt x="343" y="381"/>
                  </a:cubicBezTo>
                  <a:cubicBezTo>
                    <a:pt x="343" y="381"/>
                    <a:pt x="343" y="381"/>
                    <a:pt x="344" y="381"/>
                  </a:cubicBezTo>
                  <a:cubicBezTo>
                    <a:pt x="344" y="382"/>
                    <a:pt x="345" y="382"/>
                    <a:pt x="345" y="381"/>
                  </a:cubicBezTo>
                  <a:cubicBezTo>
                    <a:pt x="346" y="381"/>
                    <a:pt x="345" y="380"/>
                    <a:pt x="345" y="380"/>
                  </a:cubicBezTo>
                  <a:close/>
                  <a:moveTo>
                    <a:pt x="436" y="374"/>
                  </a:moveTo>
                  <a:cubicBezTo>
                    <a:pt x="437" y="374"/>
                    <a:pt x="437" y="372"/>
                    <a:pt x="437" y="371"/>
                  </a:cubicBezTo>
                  <a:cubicBezTo>
                    <a:pt x="437" y="371"/>
                    <a:pt x="437" y="370"/>
                    <a:pt x="437" y="370"/>
                  </a:cubicBezTo>
                  <a:cubicBezTo>
                    <a:pt x="437" y="370"/>
                    <a:pt x="436" y="370"/>
                    <a:pt x="436" y="370"/>
                  </a:cubicBezTo>
                  <a:cubicBezTo>
                    <a:pt x="436" y="370"/>
                    <a:pt x="436" y="370"/>
                    <a:pt x="436" y="370"/>
                  </a:cubicBezTo>
                  <a:cubicBezTo>
                    <a:pt x="436" y="370"/>
                    <a:pt x="436" y="370"/>
                    <a:pt x="436" y="370"/>
                  </a:cubicBezTo>
                  <a:cubicBezTo>
                    <a:pt x="436" y="370"/>
                    <a:pt x="436" y="370"/>
                    <a:pt x="436" y="370"/>
                  </a:cubicBezTo>
                  <a:cubicBezTo>
                    <a:pt x="435" y="370"/>
                    <a:pt x="435" y="370"/>
                    <a:pt x="435" y="370"/>
                  </a:cubicBezTo>
                  <a:cubicBezTo>
                    <a:pt x="435" y="371"/>
                    <a:pt x="435" y="372"/>
                    <a:pt x="435" y="373"/>
                  </a:cubicBezTo>
                  <a:cubicBezTo>
                    <a:pt x="435" y="373"/>
                    <a:pt x="435" y="375"/>
                    <a:pt x="436" y="374"/>
                  </a:cubicBezTo>
                  <a:close/>
                  <a:moveTo>
                    <a:pt x="436" y="396"/>
                  </a:moveTo>
                  <a:cubicBezTo>
                    <a:pt x="436" y="396"/>
                    <a:pt x="436" y="397"/>
                    <a:pt x="436" y="397"/>
                  </a:cubicBezTo>
                  <a:cubicBezTo>
                    <a:pt x="437" y="397"/>
                    <a:pt x="438" y="397"/>
                    <a:pt x="438" y="396"/>
                  </a:cubicBezTo>
                  <a:cubicBezTo>
                    <a:pt x="438" y="396"/>
                    <a:pt x="438" y="396"/>
                    <a:pt x="438" y="396"/>
                  </a:cubicBezTo>
                  <a:cubicBezTo>
                    <a:pt x="438" y="396"/>
                    <a:pt x="438" y="396"/>
                    <a:pt x="438" y="396"/>
                  </a:cubicBezTo>
                  <a:cubicBezTo>
                    <a:pt x="438" y="396"/>
                    <a:pt x="438" y="396"/>
                    <a:pt x="438" y="396"/>
                  </a:cubicBezTo>
                  <a:cubicBezTo>
                    <a:pt x="438" y="396"/>
                    <a:pt x="438" y="396"/>
                    <a:pt x="438" y="396"/>
                  </a:cubicBezTo>
                  <a:cubicBezTo>
                    <a:pt x="438" y="396"/>
                    <a:pt x="438" y="396"/>
                    <a:pt x="438" y="396"/>
                  </a:cubicBezTo>
                  <a:cubicBezTo>
                    <a:pt x="438" y="396"/>
                    <a:pt x="438" y="396"/>
                    <a:pt x="438" y="395"/>
                  </a:cubicBezTo>
                  <a:cubicBezTo>
                    <a:pt x="438" y="395"/>
                    <a:pt x="437" y="395"/>
                    <a:pt x="437" y="395"/>
                  </a:cubicBezTo>
                  <a:cubicBezTo>
                    <a:pt x="437" y="395"/>
                    <a:pt x="437" y="395"/>
                    <a:pt x="437" y="395"/>
                  </a:cubicBezTo>
                  <a:cubicBezTo>
                    <a:pt x="437" y="395"/>
                    <a:pt x="437" y="395"/>
                    <a:pt x="436" y="395"/>
                  </a:cubicBezTo>
                  <a:cubicBezTo>
                    <a:pt x="436" y="395"/>
                    <a:pt x="436" y="396"/>
                    <a:pt x="436" y="396"/>
                  </a:cubicBezTo>
                  <a:cubicBezTo>
                    <a:pt x="436" y="396"/>
                    <a:pt x="436" y="396"/>
                    <a:pt x="436" y="396"/>
                  </a:cubicBezTo>
                  <a:close/>
                  <a:moveTo>
                    <a:pt x="417" y="247"/>
                  </a:moveTo>
                  <a:cubicBezTo>
                    <a:pt x="416" y="247"/>
                    <a:pt x="416" y="247"/>
                    <a:pt x="416" y="247"/>
                  </a:cubicBezTo>
                  <a:cubicBezTo>
                    <a:pt x="415" y="247"/>
                    <a:pt x="415" y="246"/>
                    <a:pt x="415" y="247"/>
                  </a:cubicBezTo>
                  <a:cubicBezTo>
                    <a:pt x="413" y="247"/>
                    <a:pt x="413" y="248"/>
                    <a:pt x="414" y="249"/>
                  </a:cubicBezTo>
                  <a:cubicBezTo>
                    <a:pt x="415" y="249"/>
                    <a:pt x="415" y="249"/>
                    <a:pt x="416" y="249"/>
                  </a:cubicBezTo>
                  <a:cubicBezTo>
                    <a:pt x="416" y="250"/>
                    <a:pt x="417" y="250"/>
                    <a:pt x="417" y="249"/>
                  </a:cubicBezTo>
                  <a:cubicBezTo>
                    <a:pt x="418" y="249"/>
                    <a:pt x="417" y="249"/>
                    <a:pt x="417" y="248"/>
                  </a:cubicBezTo>
                  <a:cubicBezTo>
                    <a:pt x="417" y="248"/>
                    <a:pt x="417" y="248"/>
                    <a:pt x="417" y="247"/>
                  </a:cubicBezTo>
                  <a:cubicBezTo>
                    <a:pt x="417" y="247"/>
                    <a:pt x="417" y="247"/>
                    <a:pt x="417" y="247"/>
                  </a:cubicBezTo>
                  <a:cubicBezTo>
                    <a:pt x="417" y="247"/>
                    <a:pt x="417" y="247"/>
                    <a:pt x="417" y="247"/>
                  </a:cubicBezTo>
                  <a:close/>
                  <a:moveTo>
                    <a:pt x="552" y="635"/>
                  </a:moveTo>
                  <a:cubicBezTo>
                    <a:pt x="552" y="635"/>
                    <a:pt x="553" y="635"/>
                    <a:pt x="553" y="635"/>
                  </a:cubicBezTo>
                  <a:cubicBezTo>
                    <a:pt x="554" y="635"/>
                    <a:pt x="555" y="634"/>
                    <a:pt x="556" y="634"/>
                  </a:cubicBezTo>
                  <a:cubicBezTo>
                    <a:pt x="556" y="634"/>
                    <a:pt x="557" y="634"/>
                    <a:pt x="558" y="633"/>
                  </a:cubicBezTo>
                  <a:cubicBezTo>
                    <a:pt x="558" y="633"/>
                    <a:pt x="558" y="632"/>
                    <a:pt x="559" y="632"/>
                  </a:cubicBezTo>
                  <a:cubicBezTo>
                    <a:pt x="559" y="632"/>
                    <a:pt x="560" y="632"/>
                    <a:pt x="560" y="632"/>
                  </a:cubicBezTo>
                  <a:cubicBezTo>
                    <a:pt x="561" y="632"/>
                    <a:pt x="561" y="631"/>
                    <a:pt x="561" y="630"/>
                  </a:cubicBezTo>
                  <a:cubicBezTo>
                    <a:pt x="561" y="630"/>
                    <a:pt x="562" y="629"/>
                    <a:pt x="561" y="629"/>
                  </a:cubicBezTo>
                  <a:cubicBezTo>
                    <a:pt x="560" y="629"/>
                    <a:pt x="560" y="629"/>
                    <a:pt x="559" y="627"/>
                  </a:cubicBezTo>
                  <a:cubicBezTo>
                    <a:pt x="559" y="627"/>
                    <a:pt x="559" y="627"/>
                    <a:pt x="559" y="626"/>
                  </a:cubicBezTo>
                  <a:cubicBezTo>
                    <a:pt x="558" y="625"/>
                    <a:pt x="557" y="625"/>
                    <a:pt x="556" y="626"/>
                  </a:cubicBezTo>
                  <a:cubicBezTo>
                    <a:pt x="556" y="627"/>
                    <a:pt x="556" y="628"/>
                    <a:pt x="555" y="629"/>
                  </a:cubicBezTo>
                  <a:cubicBezTo>
                    <a:pt x="555" y="630"/>
                    <a:pt x="555" y="628"/>
                    <a:pt x="555" y="628"/>
                  </a:cubicBezTo>
                  <a:cubicBezTo>
                    <a:pt x="555" y="628"/>
                    <a:pt x="555" y="627"/>
                    <a:pt x="555" y="627"/>
                  </a:cubicBezTo>
                  <a:cubicBezTo>
                    <a:pt x="554" y="626"/>
                    <a:pt x="552" y="628"/>
                    <a:pt x="552" y="629"/>
                  </a:cubicBezTo>
                  <a:cubicBezTo>
                    <a:pt x="551" y="630"/>
                    <a:pt x="551" y="631"/>
                    <a:pt x="550" y="632"/>
                  </a:cubicBezTo>
                  <a:cubicBezTo>
                    <a:pt x="550" y="633"/>
                    <a:pt x="550" y="633"/>
                    <a:pt x="550" y="633"/>
                  </a:cubicBezTo>
                  <a:cubicBezTo>
                    <a:pt x="550" y="634"/>
                    <a:pt x="549" y="634"/>
                    <a:pt x="549" y="635"/>
                  </a:cubicBezTo>
                  <a:cubicBezTo>
                    <a:pt x="549" y="634"/>
                    <a:pt x="549" y="635"/>
                    <a:pt x="549" y="635"/>
                  </a:cubicBezTo>
                  <a:cubicBezTo>
                    <a:pt x="549" y="636"/>
                    <a:pt x="550" y="635"/>
                    <a:pt x="550" y="635"/>
                  </a:cubicBezTo>
                  <a:cubicBezTo>
                    <a:pt x="551" y="635"/>
                    <a:pt x="551" y="635"/>
                    <a:pt x="552" y="635"/>
                  </a:cubicBezTo>
                  <a:cubicBezTo>
                    <a:pt x="552" y="635"/>
                    <a:pt x="552" y="634"/>
                    <a:pt x="552" y="634"/>
                  </a:cubicBezTo>
                  <a:cubicBezTo>
                    <a:pt x="552" y="634"/>
                    <a:pt x="552" y="635"/>
                    <a:pt x="552" y="635"/>
                  </a:cubicBezTo>
                  <a:close/>
                  <a:moveTo>
                    <a:pt x="443" y="261"/>
                  </a:moveTo>
                  <a:cubicBezTo>
                    <a:pt x="443" y="261"/>
                    <a:pt x="443" y="260"/>
                    <a:pt x="443" y="260"/>
                  </a:cubicBezTo>
                  <a:cubicBezTo>
                    <a:pt x="443" y="260"/>
                    <a:pt x="444" y="259"/>
                    <a:pt x="444" y="259"/>
                  </a:cubicBezTo>
                  <a:cubicBezTo>
                    <a:pt x="444" y="258"/>
                    <a:pt x="444" y="257"/>
                    <a:pt x="445" y="256"/>
                  </a:cubicBezTo>
                  <a:cubicBezTo>
                    <a:pt x="445" y="256"/>
                    <a:pt x="444" y="256"/>
                    <a:pt x="444" y="255"/>
                  </a:cubicBezTo>
                  <a:cubicBezTo>
                    <a:pt x="444" y="255"/>
                    <a:pt x="443" y="255"/>
                    <a:pt x="443" y="254"/>
                  </a:cubicBezTo>
                  <a:cubicBezTo>
                    <a:pt x="443" y="254"/>
                    <a:pt x="444" y="254"/>
                    <a:pt x="444" y="253"/>
                  </a:cubicBezTo>
                  <a:cubicBezTo>
                    <a:pt x="444" y="253"/>
                    <a:pt x="444" y="252"/>
                    <a:pt x="443" y="252"/>
                  </a:cubicBezTo>
                  <a:cubicBezTo>
                    <a:pt x="443" y="251"/>
                    <a:pt x="443" y="251"/>
                    <a:pt x="442" y="250"/>
                  </a:cubicBezTo>
                  <a:cubicBezTo>
                    <a:pt x="442" y="249"/>
                    <a:pt x="442" y="249"/>
                    <a:pt x="441" y="248"/>
                  </a:cubicBezTo>
                  <a:cubicBezTo>
                    <a:pt x="441" y="247"/>
                    <a:pt x="440" y="247"/>
                    <a:pt x="440" y="248"/>
                  </a:cubicBezTo>
                  <a:cubicBezTo>
                    <a:pt x="439" y="248"/>
                    <a:pt x="438" y="249"/>
                    <a:pt x="437" y="248"/>
                  </a:cubicBezTo>
                  <a:cubicBezTo>
                    <a:pt x="436" y="248"/>
                    <a:pt x="436" y="248"/>
                    <a:pt x="435" y="248"/>
                  </a:cubicBezTo>
                  <a:cubicBezTo>
                    <a:pt x="434" y="248"/>
                    <a:pt x="433" y="248"/>
                    <a:pt x="432" y="248"/>
                  </a:cubicBezTo>
                  <a:cubicBezTo>
                    <a:pt x="432" y="248"/>
                    <a:pt x="432" y="247"/>
                    <a:pt x="432" y="247"/>
                  </a:cubicBezTo>
                  <a:cubicBezTo>
                    <a:pt x="431" y="247"/>
                    <a:pt x="430" y="247"/>
                    <a:pt x="430" y="247"/>
                  </a:cubicBezTo>
                  <a:cubicBezTo>
                    <a:pt x="429" y="247"/>
                    <a:pt x="428" y="247"/>
                    <a:pt x="428" y="247"/>
                  </a:cubicBezTo>
                  <a:cubicBezTo>
                    <a:pt x="427" y="248"/>
                    <a:pt x="426" y="248"/>
                    <a:pt x="426" y="248"/>
                  </a:cubicBezTo>
                  <a:cubicBezTo>
                    <a:pt x="425" y="248"/>
                    <a:pt x="425" y="249"/>
                    <a:pt x="424" y="249"/>
                  </a:cubicBezTo>
                  <a:cubicBezTo>
                    <a:pt x="424" y="250"/>
                    <a:pt x="423" y="251"/>
                    <a:pt x="422" y="251"/>
                  </a:cubicBezTo>
                  <a:cubicBezTo>
                    <a:pt x="422" y="251"/>
                    <a:pt x="421" y="252"/>
                    <a:pt x="421" y="252"/>
                  </a:cubicBezTo>
                  <a:cubicBezTo>
                    <a:pt x="421" y="252"/>
                    <a:pt x="421" y="253"/>
                    <a:pt x="422" y="254"/>
                  </a:cubicBezTo>
                  <a:cubicBezTo>
                    <a:pt x="422" y="254"/>
                    <a:pt x="423" y="255"/>
                    <a:pt x="424" y="255"/>
                  </a:cubicBezTo>
                  <a:cubicBezTo>
                    <a:pt x="425" y="256"/>
                    <a:pt x="425" y="257"/>
                    <a:pt x="425" y="258"/>
                  </a:cubicBezTo>
                  <a:cubicBezTo>
                    <a:pt x="425" y="259"/>
                    <a:pt x="425" y="259"/>
                    <a:pt x="426" y="260"/>
                  </a:cubicBezTo>
                  <a:cubicBezTo>
                    <a:pt x="426" y="260"/>
                    <a:pt x="426" y="261"/>
                    <a:pt x="426" y="261"/>
                  </a:cubicBezTo>
                  <a:cubicBezTo>
                    <a:pt x="426" y="262"/>
                    <a:pt x="426" y="262"/>
                    <a:pt x="426" y="262"/>
                  </a:cubicBezTo>
                  <a:cubicBezTo>
                    <a:pt x="426" y="264"/>
                    <a:pt x="426" y="266"/>
                    <a:pt x="427" y="267"/>
                  </a:cubicBezTo>
                  <a:cubicBezTo>
                    <a:pt x="428" y="267"/>
                    <a:pt x="428" y="269"/>
                    <a:pt x="428" y="270"/>
                  </a:cubicBezTo>
                  <a:cubicBezTo>
                    <a:pt x="428" y="270"/>
                    <a:pt x="429" y="271"/>
                    <a:pt x="429" y="271"/>
                  </a:cubicBezTo>
                  <a:cubicBezTo>
                    <a:pt x="430" y="271"/>
                    <a:pt x="429" y="272"/>
                    <a:pt x="430" y="273"/>
                  </a:cubicBezTo>
                  <a:cubicBezTo>
                    <a:pt x="430" y="273"/>
                    <a:pt x="430" y="273"/>
                    <a:pt x="431" y="273"/>
                  </a:cubicBezTo>
                  <a:cubicBezTo>
                    <a:pt x="431" y="273"/>
                    <a:pt x="431" y="273"/>
                    <a:pt x="431" y="273"/>
                  </a:cubicBezTo>
                  <a:cubicBezTo>
                    <a:pt x="431" y="272"/>
                    <a:pt x="431" y="270"/>
                    <a:pt x="432" y="269"/>
                  </a:cubicBezTo>
                  <a:cubicBezTo>
                    <a:pt x="432" y="269"/>
                    <a:pt x="432" y="269"/>
                    <a:pt x="432" y="269"/>
                  </a:cubicBezTo>
                  <a:cubicBezTo>
                    <a:pt x="432" y="269"/>
                    <a:pt x="432" y="269"/>
                    <a:pt x="432" y="269"/>
                  </a:cubicBezTo>
                  <a:cubicBezTo>
                    <a:pt x="432" y="269"/>
                    <a:pt x="433" y="269"/>
                    <a:pt x="433" y="269"/>
                  </a:cubicBezTo>
                  <a:cubicBezTo>
                    <a:pt x="433" y="269"/>
                    <a:pt x="433" y="269"/>
                    <a:pt x="433" y="269"/>
                  </a:cubicBezTo>
                  <a:cubicBezTo>
                    <a:pt x="433" y="269"/>
                    <a:pt x="434" y="269"/>
                    <a:pt x="434" y="268"/>
                  </a:cubicBezTo>
                  <a:cubicBezTo>
                    <a:pt x="435" y="267"/>
                    <a:pt x="436" y="266"/>
                    <a:pt x="437" y="265"/>
                  </a:cubicBezTo>
                  <a:cubicBezTo>
                    <a:pt x="438" y="265"/>
                    <a:pt x="438" y="265"/>
                    <a:pt x="439" y="264"/>
                  </a:cubicBezTo>
                  <a:cubicBezTo>
                    <a:pt x="440" y="263"/>
                    <a:pt x="441" y="261"/>
                    <a:pt x="443" y="261"/>
                  </a:cubicBezTo>
                  <a:close/>
                  <a:moveTo>
                    <a:pt x="444" y="337"/>
                  </a:moveTo>
                  <a:cubicBezTo>
                    <a:pt x="444" y="337"/>
                    <a:pt x="444" y="338"/>
                    <a:pt x="444" y="338"/>
                  </a:cubicBezTo>
                  <a:cubicBezTo>
                    <a:pt x="445" y="339"/>
                    <a:pt x="445" y="339"/>
                    <a:pt x="445" y="340"/>
                  </a:cubicBezTo>
                  <a:cubicBezTo>
                    <a:pt x="445" y="340"/>
                    <a:pt x="445" y="341"/>
                    <a:pt x="445" y="340"/>
                  </a:cubicBezTo>
                  <a:cubicBezTo>
                    <a:pt x="447" y="340"/>
                    <a:pt x="447" y="338"/>
                    <a:pt x="447" y="337"/>
                  </a:cubicBezTo>
                  <a:cubicBezTo>
                    <a:pt x="447" y="336"/>
                    <a:pt x="446" y="336"/>
                    <a:pt x="446" y="335"/>
                  </a:cubicBezTo>
                  <a:cubicBezTo>
                    <a:pt x="446" y="335"/>
                    <a:pt x="445" y="334"/>
                    <a:pt x="445" y="334"/>
                  </a:cubicBezTo>
                  <a:cubicBezTo>
                    <a:pt x="445" y="334"/>
                    <a:pt x="445" y="334"/>
                    <a:pt x="445" y="334"/>
                  </a:cubicBezTo>
                  <a:cubicBezTo>
                    <a:pt x="445" y="334"/>
                    <a:pt x="445" y="334"/>
                    <a:pt x="445" y="334"/>
                  </a:cubicBezTo>
                  <a:cubicBezTo>
                    <a:pt x="445" y="334"/>
                    <a:pt x="444" y="334"/>
                    <a:pt x="444" y="334"/>
                  </a:cubicBezTo>
                  <a:cubicBezTo>
                    <a:pt x="444" y="334"/>
                    <a:pt x="444" y="334"/>
                    <a:pt x="444" y="334"/>
                  </a:cubicBezTo>
                  <a:cubicBezTo>
                    <a:pt x="444" y="334"/>
                    <a:pt x="444" y="334"/>
                    <a:pt x="444" y="334"/>
                  </a:cubicBezTo>
                  <a:cubicBezTo>
                    <a:pt x="444" y="335"/>
                    <a:pt x="444" y="335"/>
                    <a:pt x="444" y="335"/>
                  </a:cubicBezTo>
                  <a:cubicBezTo>
                    <a:pt x="444" y="335"/>
                    <a:pt x="444" y="335"/>
                    <a:pt x="444" y="336"/>
                  </a:cubicBezTo>
                  <a:cubicBezTo>
                    <a:pt x="444" y="336"/>
                    <a:pt x="444" y="336"/>
                    <a:pt x="444" y="337"/>
                  </a:cubicBezTo>
                  <a:close/>
                  <a:moveTo>
                    <a:pt x="473" y="369"/>
                  </a:moveTo>
                  <a:cubicBezTo>
                    <a:pt x="473" y="368"/>
                    <a:pt x="473" y="368"/>
                    <a:pt x="472" y="368"/>
                  </a:cubicBezTo>
                  <a:cubicBezTo>
                    <a:pt x="472" y="368"/>
                    <a:pt x="472" y="368"/>
                    <a:pt x="472" y="368"/>
                  </a:cubicBezTo>
                  <a:cubicBezTo>
                    <a:pt x="472" y="368"/>
                    <a:pt x="472" y="368"/>
                    <a:pt x="472" y="368"/>
                  </a:cubicBezTo>
                  <a:cubicBezTo>
                    <a:pt x="471" y="368"/>
                    <a:pt x="471" y="369"/>
                    <a:pt x="472" y="369"/>
                  </a:cubicBezTo>
                  <a:cubicBezTo>
                    <a:pt x="472" y="369"/>
                    <a:pt x="472" y="369"/>
                    <a:pt x="472" y="369"/>
                  </a:cubicBezTo>
                  <a:cubicBezTo>
                    <a:pt x="472" y="369"/>
                    <a:pt x="472" y="369"/>
                    <a:pt x="472" y="369"/>
                  </a:cubicBezTo>
                  <a:cubicBezTo>
                    <a:pt x="472" y="369"/>
                    <a:pt x="472" y="369"/>
                    <a:pt x="472" y="369"/>
                  </a:cubicBezTo>
                  <a:cubicBezTo>
                    <a:pt x="472" y="369"/>
                    <a:pt x="472" y="370"/>
                    <a:pt x="472" y="370"/>
                  </a:cubicBezTo>
                  <a:cubicBezTo>
                    <a:pt x="471" y="370"/>
                    <a:pt x="472" y="371"/>
                    <a:pt x="472" y="371"/>
                  </a:cubicBezTo>
                  <a:cubicBezTo>
                    <a:pt x="472" y="371"/>
                    <a:pt x="472" y="371"/>
                    <a:pt x="473" y="371"/>
                  </a:cubicBezTo>
                  <a:cubicBezTo>
                    <a:pt x="473" y="371"/>
                    <a:pt x="473" y="370"/>
                    <a:pt x="473" y="369"/>
                  </a:cubicBezTo>
                  <a:cubicBezTo>
                    <a:pt x="473" y="369"/>
                    <a:pt x="473" y="369"/>
                    <a:pt x="473" y="369"/>
                  </a:cubicBezTo>
                  <a:close/>
                  <a:moveTo>
                    <a:pt x="413" y="378"/>
                  </a:moveTo>
                  <a:cubicBezTo>
                    <a:pt x="413" y="378"/>
                    <a:pt x="413" y="378"/>
                    <a:pt x="413" y="378"/>
                  </a:cubicBezTo>
                  <a:cubicBezTo>
                    <a:pt x="413" y="378"/>
                    <a:pt x="413" y="378"/>
                    <a:pt x="412" y="378"/>
                  </a:cubicBezTo>
                  <a:cubicBezTo>
                    <a:pt x="412" y="379"/>
                    <a:pt x="411" y="378"/>
                    <a:pt x="411" y="379"/>
                  </a:cubicBezTo>
                  <a:cubicBezTo>
                    <a:pt x="411" y="379"/>
                    <a:pt x="411" y="380"/>
                    <a:pt x="411" y="380"/>
                  </a:cubicBezTo>
                  <a:cubicBezTo>
                    <a:pt x="411" y="380"/>
                    <a:pt x="411" y="381"/>
                    <a:pt x="412" y="381"/>
                  </a:cubicBezTo>
                  <a:cubicBezTo>
                    <a:pt x="412" y="381"/>
                    <a:pt x="413" y="381"/>
                    <a:pt x="413" y="381"/>
                  </a:cubicBezTo>
                  <a:cubicBezTo>
                    <a:pt x="414" y="381"/>
                    <a:pt x="414" y="381"/>
                    <a:pt x="414" y="380"/>
                  </a:cubicBezTo>
                  <a:cubicBezTo>
                    <a:pt x="414" y="380"/>
                    <a:pt x="414" y="380"/>
                    <a:pt x="414" y="379"/>
                  </a:cubicBezTo>
                  <a:cubicBezTo>
                    <a:pt x="414" y="379"/>
                    <a:pt x="414" y="379"/>
                    <a:pt x="414" y="378"/>
                  </a:cubicBezTo>
                  <a:cubicBezTo>
                    <a:pt x="414" y="378"/>
                    <a:pt x="414" y="378"/>
                    <a:pt x="413" y="378"/>
                  </a:cubicBezTo>
                  <a:close/>
                  <a:moveTo>
                    <a:pt x="353" y="393"/>
                  </a:moveTo>
                  <a:cubicBezTo>
                    <a:pt x="353" y="393"/>
                    <a:pt x="353" y="393"/>
                    <a:pt x="353" y="393"/>
                  </a:cubicBezTo>
                  <a:cubicBezTo>
                    <a:pt x="353" y="393"/>
                    <a:pt x="353" y="393"/>
                    <a:pt x="353" y="393"/>
                  </a:cubicBezTo>
                  <a:cubicBezTo>
                    <a:pt x="352" y="394"/>
                    <a:pt x="352" y="394"/>
                    <a:pt x="352" y="394"/>
                  </a:cubicBezTo>
                  <a:cubicBezTo>
                    <a:pt x="351" y="395"/>
                    <a:pt x="351" y="395"/>
                    <a:pt x="352" y="396"/>
                  </a:cubicBezTo>
                  <a:cubicBezTo>
                    <a:pt x="352" y="396"/>
                    <a:pt x="353" y="396"/>
                    <a:pt x="353" y="396"/>
                  </a:cubicBezTo>
                  <a:cubicBezTo>
                    <a:pt x="354" y="395"/>
                    <a:pt x="354" y="395"/>
                    <a:pt x="354" y="394"/>
                  </a:cubicBezTo>
                  <a:cubicBezTo>
                    <a:pt x="354" y="394"/>
                    <a:pt x="354" y="393"/>
                    <a:pt x="354" y="393"/>
                  </a:cubicBezTo>
                  <a:cubicBezTo>
                    <a:pt x="355" y="392"/>
                    <a:pt x="353" y="392"/>
                    <a:pt x="353" y="393"/>
                  </a:cubicBezTo>
                  <a:close/>
                  <a:moveTo>
                    <a:pt x="435" y="354"/>
                  </a:moveTo>
                  <a:cubicBezTo>
                    <a:pt x="435" y="355"/>
                    <a:pt x="434" y="356"/>
                    <a:pt x="434" y="357"/>
                  </a:cubicBezTo>
                  <a:cubicBezTo>
                    <a:pt x="433" y="358"/>
                    <a:pt x="431" y="358"/>
                    <a:pt x="430" y="358"/>
                  </a:cubicBezTo>
                  <a:cubicBezTo>
                    <a:pt x="430" y="357"/>
                    <a:pt x="430" y="356"/>
                    <a:pt x="430" y="355"/>
                  </a:cubicBezTo>
                  <a:cubicBezTo>
                    <a:pt x="430" y="355"/>
                    <a:pt x="430" y="354"/>
                    <a:pt x="430" y="354"/>
                  </a:cubicBezTo>
                  <a:cubicBezTo>
                    <a:pt x="431" y="353"/>
                    <a:pt x="431" y="353"/>
                    <a:pt x="431" y="352"/>
                  </a:cubicBezTo>
                  <a:cubicBezTo>
                    <a:pt x="431" y="352"/>
                    <a:pt x="431" y="351"/>
                    <a:pt x="431" y="351"/>
                  </a:cubicBezTo>
                  <a:cubicBezTo>
                    <a:pt x="430" y="351"/>
                    <a:pt x="430" y="351"/>
                    <a:pt x="430" y="351"/>
                  </a:cubicBezTo>
                  <a:cubicBezTo>
                    <a:pt x="430" y="351"/>
                    <a:pt x="430" y="352"/>
                    <a:pt x="430" y="352"/>
                  </a:cubicBezTo>
                  <a:cubicBezTo>
                    <a:pt x="430" y="352"/>
                    <a:pt x="429" y="353"/>
                    <a:pt x="429" y="353"/>
                  </a:cubicBezTo>
                  <a:cubicBezTo>
                    <a:pt x="429" y="354"/>
                    <a:pt x="428" y="355"/>
                    <a:pt x="428" y="355"/>
                  </a:cubicBezTo>
                  <a:cubicBezTo>
                    <a:pt x="428" y="356"/>
                    <a:pt x="428" y="356"/>
                    <a:pt x="427" y="356"/>
                  </a:cubicBezTo>
                  <a:cubicBezTo>
                    <a:pt x="427" y="357"/>
                    <a:pt x="427" y="357"/>
                    <a:pt x="427" y="357"/>
                  </a:cubicBezTo>
                  <a:cubicBezTo>
                    <a:pt x="426" y="357"/>
                    <a:pt x="426" y="357"/>
                    <a:pt x="426" y="357"/>
                  </a:cubicBezTo>
                  <a:cubicBezTo>
                    <a:pt x="425" y="357"/>
                    <a:pt x="425" y="356"/>
                    <a:pt x="425" y="355"/>
                  </a:cubicBezTo>
                  <a:cubicBezTo>
                    <a:pt x="424" y="355"/>
                    <a:pt x="424" y="354"/>
                    <a:pt x="424" y="353"/>
                  </a:cubicBezTo>
                  <a:cubicBezTo>
                    <a:pt x="424" y="352"/>
                    <a:pt x="425" y="352"/>
                    <a:pt x="425" y="351"/>
                  </a:cubicBezTo>
                  <a:cubicBezTo>
                    <a:pt x="425" y="351"/>
                    <a:pt x="425" y="351"/>
                    <a:pt x="425" y="351"/>
                  </a:cubicBezTo>
                  <a:cubicBezTo>
                    <a:pt x="424" y="351"/>
                    <a:pt x="424" y="351"/>
                    <a:pt x="423" y="351"/>
                  </a:cubicBezTo>
                  <a:cubicBezTo>
                    <a:pt x="422" y="351"/>
                    <a:pt x="422" y="351"/>
                    <a:pt x="421" y="352"/>
                  </a:cubicBezTo>
                  <a:cubicBezTo>
                    <a:pt x="421" y="352"/>
                    <a:pt x="420" y="353"/>
                    <a:pt x="420" y="353"/>
                  </a:cubicBezTo>
                  <a:cubicBezTo>
                    <a:pt x="420" y="353"/>
                    <a:pt x="420" y="353"/>
                    <a:pt x="420" y="353"/>
                  </a:cubicBezTo>
                  <a:cubicBezTo>
                    <a:pt x="419" y="353"/>
                    <a:pt x="419" y="353"/>
                    <a:pt x="418" y="353"/>
                  </a:cubicBezTo>
                  <a:cubicBezTo>
                    <a:pt x="418" y="353"/>
                    <a:pt x="418" y="353"/>
                    <a:pt x="417" y="353"/>
                  </a:cubicBezTo>
                  <a:cubicBezTo>
                    <a:pt x="417" y="353"/>
                    <a:pt x="416" y="353"/>
                    <a:pt x="417" y="354"/>
                  </a:cubicBezTo>
                  <a:cubicBezTo>
                    <a:pt x="418" y="354"/>
                    <a:pt x="417" y="356"/>
                    <a:pt x="417" y="356"/>
                  </a:cubicBezTo>
                  <a:cubicBezTo>
                    <a:pt x="417" y="356"/>
                    <a:pt x="417" y="356"/>
                    <a:pt x="417" y="356"/>
                  </a:cubicBezTo>
                  <a:cubicBezTo>
                    <a:pt x="417" y="356"/>
                    <a:pt x="417" y="357"/>
                    <a:pt x="417" y="357"/>
                  </a:cubicBezTo>
                  <a:cubicBezTo>
                    <a:pt x="417" y="357"/>
                    <a:pt x="417" y="357"/>
                    <a:pt x="417" y="357"/>
                  </a:cubicBezTo>
                  <a:cubicBezTo>
                    <a:pt x="416" y="357"/>
                    <a:pt x="416" y="357"/>
                    <a:pt x="416" y="357"/>
                  </a:cubicBezTo>
                  <a:cubicBezTo>
                    <a:pt x="415" y="357"/>
                    <a:pt x="414" y="357"/>
                    <a:pt x="414" y="356"/>
                  </a:cubicBezTo>
                  <a:cubicBezTo>
                    <a:pt x="413" y="355"/>
                    <a:pt x="413" y="352"/>
                    <a:pt x="410" y="353"/>
                  </a:cubicBezTo>
                  <a:cubicBezTo>
                    <a:pt x="408" y="353"/>
                    <a:pt x="410" y="356"/>
                    <a:pt x="410" y="357"/>
                  </a:cubicBezTo>
                  <a:cubicBezTo>
                    <a:pt x="410" y="358"/>
                    <a:pt x="410" y="358"/>
                    <a:pt x="410" y="359"/>
                  </a:cubicBezTo>
                  <a:cubicBezTo>
                    <a:pt x="410" y="359"/>
                    <a:pt x="410" y="359"/>
                    <a:pt x="410" y="360"/>
                  </a:cubicBezTo>
                  <a:cubicBezTo>
                    <a:pt x="411" y="361"/>
                    <a:pt x="410" y="362"/>
                    <a:pt x="409" y="363"/>
                  </a:cubicBezTo>
                  <a:cubicBezTo>
                    <a:pt x="409" y="363"/>
                    <a:pt x="409" y="364"/>
                    <a:pt x="409" y="365"/>
                  </a:cubicBezTo>
                  <a:cubicBezTo>
                    <a:pt x="409" y="365"/>
                    <a:pt x="410" y="364"/>
                    <a:pt x="410" y="364"/>
                  </a:cubicBezTo>
                  <a:cubicBezTo>
                    <a:pt x="410" y="364"/>
                    <a:pt x="411" y="363"/>
                    <a:pt x="411" y="362"/>
                  </a:cubicBezTo>
                  <a:cubicBezTo>
                    <a:pt x="412" y="361"/>
                    <a:pt x="413" y="361"/>
                    <a:pt x="414" y="361"/>
                  </a:cubicBezTo>
                  <a:cubicBezTo>
                    <a:pt x="415" y="361"/>
                    <a:pt x="415" y="362"/>
                    <a:pt x="416" y="362"/>
                  </a:cubicBezTo>
                  <a:cubicBezTo>
                    <a:pt x="417" y="362"/>
                    <a:pt x="417" y="361"/>
                    <a:pt x="417" y="360"/>
                  </a:cubicBezTo>
                  <a:cubicBezTo>
                    <a:pt x="417" y="360"/>
                    <a:pt x="418" y="360"/>
                    <a:pt x="418" y="360"/>
                  </a:cubicBezTo>
                  <a:cubicBezTo>
                    <a:pt x="419" y="360"/>
                    <a:pt x="420" y="359"/>
                    <a:pt x="420" y="359"/>
                  </a:cubicBezTo>
                  <a:cubicBezTo>
                    <a:pt x="421" y="359"/>
                    <a:pt x="421" y="360"/>
                    <a:pt x="421" y="360"/>
                  </a:cubicBezTo>
                  <a:cubicBezTo>
                    <a:pt x="421" y="361"/>
                    <a:pt x="421" y="361"/>
                    <a:pt x="420" y="361"/>
                  </a:cubicBezTo>
                  <a:cubicBezTo>
                    <a:pt x="419" y="362"/>
                    <a:pt x="419" y="363"/>
                    <a:pt x="419" y="364"/>
                  </a:cubicBezTo>
                  <a:cubicBezTo>
                    <a:pt x="419" y="365"/>
                    <a:pt x="419" y="364"/>
                    <a:pt x="420" y="365"/>
                  </a:cubicBezTo>
                  <a:cubicBezTo>
                    <a:pt x="420" y="365"/>
                    <a:pt x="421" y="366"/>
                    <a:pt x="421" y="366"/>
                  </a:cubicBezTo>
                  <a:cubicBezTo>
                    <a:pt x="421" y="367"/>
                    <a:pt x="420" y="368"/>
                    <a:pt x="420" y="369"/>
                  </a:cubicBezTo>
                  <a:cubicBezTo>
                    <a:pt x="419" y="370"/>
                    <a:pt x="420" y="371"/>
                    <a:pt x="419" y="372"/>
                  </a:cubicBezTo>
                  <a:cubicBezTo>
                    <a:pt x="419" y="373"/>
                    <a:pt x="418" y="372"/>
                    <a:pt x="417" y="372"/>
                  </a:cubicBezTo>
                  <a:cubicBezTo>
                    <a:pt x="417" y="372"/>
                    <a:pt x="417" y="372"/>
                    <a:pt x="417" y="372"/>
                  </a:cubicBezTo>
                  <a:cubicBezTo>
                    <a:pt x="416" y="370"/>
                    <a:pt x="415" y="373"/>
                    <a:pt x="415" y="373"/>
                  </a:cubicBezTo>
                  <a:cubicBezTo>
                    <a:pt x="415" y="373"/>
                    <a:pt x="415" y="373"/>
                    <a:pt x="414" y="373"/>
                  </a:cubicBezTo>
                  <a:cubicBezTo>
                    <a:pt x="414" y="373"/>
                    <a:pt x="414" y="374"/>
                    <a:pt x="414" y="374"/>
                  </a:cubicBezTo>
                  <a:cubicBezTo>
                    <a:pt x="414" y="374"/>
                    <a:pt x="413" y="373"/>
                    <a:pt x="413" y="373"/>
                  </a:cubicBezTo>
                  <a:cubicBezTo>
                    <a:pt x="413" y="373"/>
                    <a:pt x="412" y="372"/>
                    <a:pt x="412" y="372"/>
                  </a:cubicBezTo>
                  <a:cubicBezTo>
                    <a:pt x="412" y="374"/>
                    <a:pt x="411" y="375"/>
                    <a:pt x="409" y="375"/>
                  </a:cubicBezTo>
                  <a:cubicBezTo>
                    <a:pt x="409" y="375"/>
                    <a:pt x="409" y="373"/>
                    <a:pt x="409" y="373"/>
                  </a:cubicBezTo>
                  <a:cubicBezTo>
                    <a:pt x="409" y="371"/>
                    <a:pt x="407" y="372"/>
                    <a:pt x="406" y="372"/>
                  </a:cubicBezTo>
                  <a:cubicBezTo>
                    <a:pt x="406" y="373"/>
                    <a:pt x="405" y="374"/>
                    <a:pt x="404" y="373"/>
                  </a:cubicBezTo>
                  <a:cubicBezTo>
                    <a:pt x="403" y="373"/>
                    <a:pt x="403" y="373"/>
                    <a:pt x="402" y="373"/>
                  </a:cubicBezTo>
                  <a:cubicBezTo>
                    <a:pt x="402" y="373"/>
                    <a:pt x="401" y="373"/>
                    <a:pt x="401" y="373"/>
                  </a:cubicBezTo>
                  <a:cubicBezTo>
                    <a:pt x="401" y="372"/>
                    <a:pt x="401" y="372"/>
                    <a:pt x="400" y="372"/>
                  </a:cubicBezTo>
                  <a:cubicBezTo>
                    <a:pt x="400" y="372"/>
                    <a:pt x="399" y="370"/>
                    <a:pt x="399" y="371"/>
                  </a:cubicBezTo>
                  <a:cubicBezTo>
                    <a:pt x="399" y="371"/>
                    <a:pt x="399" y="371"/>
                    <a:pt x="399" y="371"/>
                  </a:cubicBezTo>
                  <a:cubicBezTo>
                    <a:pt x="398" y="372"/>
                    <a:pt x="398" y="372"/>
                    <a:pt x="398" y="372"/>
                  </a:cubicBezTo>
                  <a:cubicBezTo>
                    <a:pt x="397" y="372"/>
                    <a:pt x="397" y="372"/>
                    <a:pt x="397" y="372"/>
                  </a:cubicBezTo>
                  <a:cubicBezTo>
                    <a:pt x="397" y="371"/>
                    <a:pt x="396" y="371"/>
                    <a:pt x="396" y="370"/>
                  </a:cubicBezTo>
                  <a:cubicBezTo>
                    <a:pt x="396" y="370"/>
                    <a:pt x="396" y="370"/>
                    <a:pt x="396" y="370"/>
                  </a:cubicBezTo>
                  <a:cubicBezTo>
                    <a:pt x="395" y="369"/>
                    <a:pt x="395" y="368"/>
                    <a:pt x="396" y="368"/>
                  </a:cubicBezTo>
                  <a:cubicBezTo>
                    <a:pt x="395" y="368"/>
                    <a:pt x="394" y="370"/>
                    <a:pt x="394" y="370"/>
                  </a:cubicBezTo>
                  <a:cubicBezTo>
                    <a:pt x="393" y="371"/>
                    <a:pt x="393" y="371"/>
                    <a:pt x="392" y="371"/>
                  </a:cubicBezTo>
                  <a:cubicBezTo>
                    <a:pt x="392" y="370"/>
                    <a:pt x="392" y="370"/>
                    <a:pt x="391" y="370"/>
                  </a:cubicBezTo>
                  <a:cubicBezTo>
                    <a:pt x="391" y="370"/>
                    <a:pt x="390" y="370"/>
                    <a:pt x="389" y="370"/>
                  </a:cubicBezTo>
                  <a:cubicBezTo>
                    <a:pt x="388" y="370"/>
                    <a:pt x="388" y="370"/>
                    <a:pt x="387" y="368"/>
                  </a:cubicBezTo>
                  <a:cubicBezTo>
                    <a:pt x="387" y="368"/>
                    <a:pt x="388" y="367"/>
                    <a:pt x="389" y="367"/>
                  </a:cubicBezTo>
                  <a:cubicBezTo>
                    <a:pt x="390" y="367"/>
                    <a:pt x="392" y="367"/>
                    <a:pt x="392" y="365"/>
                  </a:cubicBezTo>
                  <a:cubicBezTo>
                    <a:pt x="392" y="364"/>
                    <a:pt x="391" y="364"/>
                    <a:pt x="390" y="364"/>
                  </a:cubicBezTo>
                  <a:cubicBezTo>
                    <a:pt x="390" y="365"/>
                    <a:pt x="389" y="365"/>
                    <a:pt x="389" y="364"/>
                  </a:cubicBezTo>
                  <a:cubicBezTo>
                    <a:pt x="388" y="363"/>
                    <a:pt x="388" y="363"/>
                    <a:pt x="387" y="363"/>
                  </a:cubicBezTo>
                  <a:cubicBezTo>
                    <a:pt x="387" y="363"/>
                    <a:pt x="386" y="362"/>
                    <a:pt x="385" y="362"/>
                  </a:cubicBezTo>
                  <a:cubicBezTo>
                    <a:pt x="385" y="362"/>
                    <a:pt x="384" y="362"/>
                    <a:pt x="383" y="362"/>
                  </a:cubicBezTo>
                  <a:cubicBezTo>
                    <a:pt x="383" y="362"/>
                    <a:pt x="382" y="361"/>
                    <a:pt x="382" y="361"/>
                  </a:cubicBezTo>
                  <a:cubicBezTo>
                    <a:pt x="381" y="360"/>
                    <a:pt x="382" y="359"/>
                    <a:pt x="383" y="358"/>
                  </a:cubicBezTo>
                  <a:cubicBezTo>
                    <a:pt x="383" y="357"/>
                    <a:pt x="384" y="357"/>
                    <a:pt x="384" y="356"/>
                  </a:cubicBezTo>
                  <a:cubicBezTo>
                    <a:pt x="384" y="355"/>
                    <a:pt x="383" y="354"/>
                    <a:pt x="382" y="353"/>
                  </a:cubicBezTo>
                  <a:cubicBezTo>
                    <a:pt x="380" y="352"/>
                    <a:pt x="381" y="353"/>
                    <a:pt x="381" y="354"/>
                  </a:cubicBezTo>
                  <a:cubicBezTo>
                    <a:pt x="381" y="354"/>
                    <a:pt x="380" y="355"/>
                    <a:pt x="380" y="355"/>
                  </a:cubicBezTo>
                  <a:cubicBezTo>
                    <a:pt x="380" y="355"/>
                    <a:pt x="379" y="355"/>
                    <a:pt x="379" y="355"/>
                  </a:cubicBezTo>
                  <a:cubicBezTo>
                    <a:pt x="378" y="355"/>
                    <a:pt x="377" y="355"/>
                    <a:pt x="377" y="356"/>
                  </a:cubicBezTo>
                  <a:cubicBezTo>
                    <a:pt x="377" y="356"/>
                    <a:pt x="377" y="356"/>
                    <a:pt x="377" y="357"/>
                  </a:cubicBezTo>
                  <a:cubicBezTo>
                    <a:pt x="377" y="358"/>
                    <a:pt x="376" y="359"/>
                    <a:pt x="375" y="359"/>
                  </a:cubicBezTo>
                  <a:cubicBezTo>
                    <a:pt x="374" y="359"/>
                    <a:pt x="374" y="359"/>
                    <a:pt x="373" y="359"/>
                  </a:cubicBezTo>
                  <a:cubicBezTo>
                    <a:pt x="373" y="360"/>
                    <a:pt x="373" y="360"/>
                    <a:pt x="373" y="361"/>
                  </a:cubicBezTo>
                  <a:cubicBezTo>
                    <a:pt x="372" y="361"/>
                    <a:pt x="372" y="362"/>
                    <a:pt x="371" y="362"/>
                  </a:cubicBezTo>
                  <a:cubicBezTo>
                    <a:pt x="370" y="362"/>
                    <a:pt x="370" y="362"/>
                    <a:pt x="369" y="362"/>
                  </a:cubicBezTo>
                  <a:cubicBezTo>
                    <a:pt x="368" y="363"/>
                    <a:pt x="366" y="363"/>
                    <a:pt x="365" y="362"/>
                  </a:cubicBezTo>
                  <a:cubicBezTo>
                    <a:pt x="364" y="362"/>
                    <a:pt x="364" y="362"/>
                    <a:pt x="363" y="362"/>
                  </a:cubicBezTo>
                  <a:cubicBezTo>
                    <a:pt x="362" y="362"/>
                    <a:pt x="362" y="362"/>
                    <a:pt x="361" y="362"/>
                  </a:cubicBezTo>
                  <a:cubicBezTo>
                    <a:pt x="361" y="362"/>
                    <a:pt x="361" y="362"/>
                    <a:pt x="360" y="362"/>
                  </a:cubicBezTo>
                  <a:cubicBezTo>
                    <a:pt x="360" y="362"/>
                    <a:pt x="360" y="362"/>
                    <a:pt x="360" y="362"/>
                  </a:cubicBezTo>
                  <a:cubicBezTo>
                    <a:pt x="359" y="363"/>
                    <a:pt x="358" y="363"/>
                    <a:pt x="357" y="363"/>
                  </a:cubicBezTo>
                  <a:cubicBezTo>
                    <a:pt x="357" y="364"/>
                    <a:pt x="356" y="364"/>
                    <a:pt x="355" y="364"/>
                  </a:cubicBezTo>
                  <a:cubicBezTo>
                    <a:pt x="355" y="365"/>
                    <a:pt x="355" y="365"/>
                    <a:pt x="354" y="366"/>
                  </a:cubicBezTo>
                  <a:cubicBezTo>
                    <a:pt x="353" y="367"/>
                    <a:pt x="353" y="367"/>
                    <a:pt x="352" y="367"/>
                  </a:cubicBezTo>
                  <a:cubicBezTo>
                    <a:pt x="350" y="367"/>
                    <a:pt x="349" y="368"/>
                    <a:pt x="348" y="369"/>
                  </a:cubicBezTo>
                  <a:cubicBezTo>
                    <a:pt x="347" y="369"/>
                    <a:pt x="346" y="369"/>
                    <a:pt x="346" y="370"/>
                  </a:cubicBezTo>
                  <a:cubicBezTo>
                    <a:pt x="346" y="370"/>
                    <a:pt x="345" y="370"/>
                    <a:pt x="345" y="370"/>
                  </a:cubicBezTo>
                  <a:cubicBezTo>
                    <a:pt x="344" y="370"/>
                    <a:pt x="344" y="370"/>
                    <a:pt x="344" y="369"/>
                  </a:cubicBezTo>
                  <a:cubicBezTo>
                    <a:pt x="343" y="368"/>
                    <a:pt x="342" y="368"/>
                    <a:pt x="341" y="368"/>
                  </a:cubicBezTo>
                  <a:cubicBezTo>
                    <a:pt x="341" y="368"/>
                    <a:pt x="340" y="368"/>
                    <a:pt x="340" y="367"/>
                  </a:cubicBezTo>
                  <a:cubicBezTo>
                    <a:pt x="339" y="367"/>
                    <a:pt x="338" y="367"/>
                    <a:pt x="338" y="367"/>
                  </a:cubicBezTo>
                  <a:cubicBezTo>
                    <a:pt x="337" y="368"/>
                    <a:pt x="336" y="367"/>
                    <a:pt x="336" y="367"/>
                  </a:cubicBezTo>
                  <a:cubicBezTo>
                    <a:pt x="335" y="367"/>
                    <a:pt x="333" y="367"/>
                    <a:pt x="333" y="367"/>
                  </a:cubicBezTo>
                  <a:cubicBezTo>
                    <a:pt x="332" y="367"/>
                    <a:pt x="331" y="368"/>
                    <a:pt x="330" y="367"/>
                  </a:cubicBezTo>
                  <a:cubicBezTo>
                    <a:pt x="329" y="367"/>
                    <a:pt x="328" y="367"/>
                    <a:pt x="327" y="367"/>
                  </a:cubicBezTo>
                  <a:cubicBezTo>
                    <a:pt x="326" y="367"/>
                    <a:pt x="325" y="367"/>
                    <a:pt x="324" y="368"/>
                  </a:cubicBezTo>
                  <a:cubicBezTo>
                    <a:pt x="324" y="368"/>
                    <a:pt x="324" y="368"/>
                    <a:pt x="324" y="368"/>
                  </a:cubicBezTo>
                  <a:cubicBezTo>
                    <a:pt x="323" y="368"/>
                    <a:pt x="323" y="367"/>
                    <a:pt x="322" y="367"/>
                  </a:cubicBezTo>
                  <a:cubicBezTo>
                    <a:pt x="322" y="367"/>
                    <a:pt x="321" y="367"/>
                    <a:pt x="321" y="367"/>
                  </a:cubicBezTo>
                  <a:cubicBezTo>
                    <a:pt x="320" y="367"/>
                    <a:pt x="319" y="367"/>
                    <a:pt x="318" y="367"/>
                  </a:cubicBezTo>
                  <a:cubicBezTo>
                    <a:pt x="317" y="367"/>
                    <a:pt x="317" y="367"/>
                    <a:pt x="317" y="366"/>
                  </a:cubicBezTo>
                  <a:cubicBezTo>
                    <a:pt x="318" y="366"/>
                    <a:pt x="319" y="366"/>
                    <a:pt x="319" y="365"/>
                  </a:cubicBezTo>
                  <a:cubicBezTo>
                    <a:pt x="319" y="364"/>
                    <a:pt x="319" y="364"/>
                    <a:pt x="318" y="363"/>
                  </a:cubicBezTo>
                  <a:cubicBezTo>
                    <a:pt x="318" y="362"/>
                    <a:pt x="318" y="362"/>
                    <a:pt x="318" y="361"/>
                  </a:cubicBezTo>
                  <a:cubicBezTo>
                    <a:pt x="318" y="361"/>
                    <a:pt x="317" y="360"/>
                    <a:pt x="316" y="360"/>
                  </a:cubicBezTo>
                  <a:cubicBezTo>
                    <a:pt x="316" y="359"/>
                    <a:pt x="316" y="358"/>
                    <a:pt x="316" y="358"/>
                  </a:cubicBezTo>
                  <a:cubicBezTo>
                    <a:pt x="316" y="357"/>
                    <a:pt x="317" y="357"/>
                    <a:pt x="317" y="356"/>
                  </a:cubicBezTo>
                  <a:cubicBezTo>
                    <a:pt x="318" y="356"/>
                    <a:pt x="318" y="356"/>
                    <a:pt x="318" y="355"/>
                  </a:cubicBezTo>
                  <a:cubicBezTo>
                    <a:pt x="319" y="354"/>
                    <a:pt x="319" y="352"/>
                    <a:pt x="320" y="351"/>
                  </a:cubicBezTo>
                  <a:cubicBezTo>
                    <a:pt x="321" y="350"/>
                    <a:pt x="322" y="349"/>
                    <a:pt x="321" y="348"/>
                  </a:cubicBezTo>
                  <a:cubicBezTo>
                    <a:pt x="320" y="348"/>
                    <a:pt x="320" y="347"/>
                    <a:pt x="319" y="347"/>
                  </a:cubicBezTo>
                  <a:cubicBezTo>
                    <a:pt x="319" y="346"/>
                    <a:pt x="318" y="346"/>
                    <a:pt x="317" y="346"/>
                  </a:cubicBezTo>
                  <a:cubicBezTo>
                    <a:pt x="316" y="346"/>
                    <a:pt x="315" y="345"/>
                    <a:pt x="314" y="344"/>
                  </a:cubicBezTo>
                  <a:cubicBezTo>
                    <a:pt x="313" y="344"/>
                    <a:pt x="313" y="344"/>
                    <a:pt x="312" y="345"/>
                  </a:cubicBezTo>
                  <a:cubicBezTo>
                    <a:pt x="312" y="345"/>
                    <a:pt x="311" y="345"/>
                    <a:pt x="311" y="345"/>
                  </a:cubicBezTo>
                  <a:cubicBezTo>
                    <a:pt x="310" y="345"/>
                    <a:pt x="309" y="345"/>
                    <a:pt x="308" y="344"/>
                  </a:cubicBezTo>
                  <a:cubicBezTo>
                    <a:pt x="307" y="344"/>
                    <a:pt x="308" y="344"/>
                    <a:pt x="307" y="344"/>
                  </a:cubicBezTo>
                  <a:cubicBezTo>
                    <a:pt x="306" y="344"/>
                    <a:pt x="306" y="344"/>
                    <a:pt x="306" y="344"/>
                  </a:cubicBezTo>
                  <a:cubicBezTo>
                    <a:pt x="305" y="344"/>
                    <a:pt x="305" y="344"/>
                    <a:pt x="304" y="344"/>
                  </a:cubicBezTo>
                  <a:cubicBezTo>
                    <a:pt x="303" y="343"/>
                    <a:pt x="303" y="343"/>
                    <a:pt x="303" y="342"/>
                  </a:cubicBezTo>
                  <a:cubicBezTo>
                    <a:pt x="303" y="341"/>
                    <a:pt x="302" y="340"/>
                    <a:pt x="301" y="340"/>
                  </a:cubicBezTo>
                  <a:cubicBezTo>
                    <a:pt x="300" y="340"/>
                    <a:pt x="300" y="340"/>
                    <a:pt x="300" y="339"/>
                  </a:cubicBezTo>
                  <a:cubicBezTo>
                    <a:pt x="299" y="338"/>
                    <a:pt x="299" y="337"/>
                    <a:pt x="299" y="336"/>
                  </a:cubicBezTo>
                  <a:cubicBezTo>
                    <a:pt x="298" y="335"/>
                    <a:pt x="299" y="335"/>
                    <a:pt x="299" y="334"/>
                  </a:cubicBezTo>
                  <a:cubicBezTo>
                    <a:pt x="299" y="334"/>
                    <a:pt x="299" y="334"/>
                    <a:pt x="299" y="334"/>
                  </a:cubicBezTo>
                  <a:cubicBezTo>
                    <a:pt x="298" y="334"/>
                    <a:pt x="297" y="333"/>
                    <a:pt x="297" y="332"/>
                  </a:cubicBezTo>
                  <a:cubicBezTo>
                    <a:pt x="297" y="331"/>
                    <a:pt x="296" y="328"/>
                    <a:pt x="297" y="327"/>
                  </a:cubicBezTo>
                  <a:cubicBezTo>
                    <a:pt x="297" y="327"/>
                    <a:pt x="298" y="327"/>
                    <a:pt x="298" y="326"/>
                  </a:cubicBezTo>
                  <a:cubicBezTo>
                    <a:pt x="298" y="326"/>
                    <a:pt x="298" y="325"/>
                    <a:pt x="298" y="325"/>
                  </a:cubicBezTo>
                  <a:cubicBezTo>
                    <a:pt x="298" y="324"/>
                    <a:pt x="298" y="324"/>
                    <a:pt x="298" y="324"/>
                  </a:cubicBezTo>
                  <a:cubicBezTo>
                    <a:pt x="298" y="323"/>
                    <a:pt x="298" y="323"/>
                    <a:pt x="298" y="323"/>
                  </a:cubicBezTo>
                  <a:cubicBezTo>
                    <a:pt x="299" y="322"/>
                    <a:pt x="300" y="321"/>
                    <a:pt x="301" y="321"/>
                  </a:cubicBezTo>
                  <a:cubicBezTo>
                    <a:pt x="302" y="321"/>
                    <a:pt x="303" y="321"/>
                    <a:pt x="304" y="320"/>
                  </a:cubicBezTo>
                  <a:cubicBezTo>
                    <a:pt x="306" y="320"/>
                    <a:pt x="307" y="320"/>
                    <a:pt x="308" y="320"/>
                  </a:cubicBezTo>
                  <a:cubicBezTo>
                    <a:pt x="309" y="320"/>
                    <a:pt x="311" y="319"/>
                    <a:pt x="312" y="320"/>
                  </a:cubicBezTo>
                  <a:cubicBezTo>
                    <a:pt x="313" y="320"/>
                    <a:pt x="315" y="320"/>
                    <a:pt x="316" y="320"/>
                  </a:cubicBezTo>
                  <a:cubicBezTo>
                    <a:pt x="318" y="320"/>
                    <a:pt x="319" y="320"/>
                    <a:pt x="320" y="320"/>
                  </a:cubicBezTo>
                  <a:cubicBezTo>
                    <a:pt x="321" y="319"/>
                    <a:pt x="322" y="320"/>
                    <a:pt x="324" y="320"/>
                  </a:cubicBezTo>
                  <a:cubicBezTo>
                    <a:pt x="324" y="320"/>
                    <a:pt x="325" y="320"/>
                    <a:pt x="325" y="321"/>
                  </a:cubicBezTo>
                  <a:cubicBezTo>
                    <a:pt x="325" y="321"/>
                    <a:pt x="325" y="322"/>
                    <a:pt x="326" y="322"/>
                  </a:cubicBezTo>
                  <a:cubicBezTo>
                    <a:pt x="327" y="322"/>
                    <a:pt x="327" y="323"/>
                    <a:pt x="328" y="323"/>
                  </a:cubicBezTo>
                  <a:cubicBezTo>
                    <a:pt x="329" y="323"/>
                    <a:pt x="330" y="324"/>
                    <a:pt x="331" y="324"/>
                  </a:cubicBezTo>
                  <a:cubicBezTo>
                    <a:pt x="331" y="323"/>
                    <a:pt x="332" y="323"/>
                    <a:pt x="333" y="324"/>
                  </a:cubicBezTo>
                  <a:cubicBezTo>
                    <a:pt x="334" y="324"/>
                    <a:pt x="334" y="325"/>
                    <a:pt x="335" y="325"/>
                  </a:cubicBezTo>
                  <a:cubicBezTo>
                    <a:pt x="335" y="325"/>
                    <a:pt x="335" y="325"/>
                    <a:pt x="336" y="325"/>
                  </a:cubicBezTo>
                  <a:cubicBezTo>
                    <a:pt x="337" y="326"/>
                    <a:pt x="337" y="327"/>
                    <a:pt x="339" y="327"/>
                  </a:cubicBezTo>
                  <a:cubicBezTo>
                    <a:pt x="340" y="327"/>
                    <a:pt x="341" y="327"/>
                    <a:pt x="342" y="327"/>
                  </a:cubicBezTo>
                  <a:cubicBezTo>
                    <a:pt x="343" y="327"/>
                    <a:pt x="344" y="327"/>
                    <a:pt x="346" y="327"/>
                  </a:cubicBezTo>
                  <a:cubicBezTo>
                    <a:pt x="347" y="327"/>
                    <a:pt x="349" y="328"/>
                    <a:pt x="351" y="328"/>
                  </a:cubicBezTo>
                  <a:cubicBezTo>
                    <a:pt x="350" y="327"/>
                    <a:pt x="350" y="326"/>
                    <a:pt x="350" y="325"/>
                  </a:cubicBezTo>
                  <a:cubicBezTo>
                    <a:pt x="349" y="324"/>
                    <a:pt x="348" y="323"/>
                    <a:pt x="347" y="322"/>
                  </a:cubicBezTo>
                  <a:cubicBezTo>
                    <a:pt x="346" y="322"/>
                    <a:pt x="346" y="321"/>
                    <a:pt x="346" y="320"/>
                  </a:cubicBezTo>
                  <a:cubicBezTo>
                    <a:pt x="345" y="319"/>
                    <a:pt x="344" y="317"/>
                    <a:pt x="342" y="317"/>
                  </a:cubicBezTo>
                  <a:cubicBezTo>
                    <a:pt x="342" y="317"/>
                    <a:pt x="342" y="317"/>
                    <a:pt x="342" y="317"/>
                  </a:cubicBezTo>
                  <a:cubicBezTo>
                    <a:pt x="341" y="317"/>
                    <a:pt x="341" y="316"/>
                    <a:pt x="341" y="316"/>
                  </a:cubicBezTo>
                  <a:cubicBezTo>
                    <a:pt x="340" y="316"/>
                    <a:pt x="339" y="316"/>
                    <a:pt x="339" y="315"/>
                  </a:cubicBezTo>
                  <a:cubicBezTo>
                    <a:pt x="338" y="314"/>
                    <a:pt x="337" y="313"/>
                    <a:pt x="336" y="313"/>
                  </a:cubicBezTo>
                  <a:cubicBezTo>
                    <a:pt x="335" y="312"/>
                    <a:pt x="333" y="310"/>
                    <a:pt x="331" y="310"/>
                  </a:cubicBezTo>
                  <a:cubicBezTo>
                    <a:pt x="330" y="311"/>
                    <a:pt x="329" y="311"/>
                    <a:pt x="328" y="311"/>
                  </a:cubicBezTo>
                  <a:cubicBezTo>
                    <a:pt x="327" y="311"/>
                    <a:pt x="326" y="310"/>
                    <a:pt x="325" y="311"/>
                  </a:cubicBezTo>
                  <a:cubicBezTo>
                    <a:pt x="324" y="311"/>
                    <a:pt x="322" y="310"/>
                    <a:pt x="321" y="311"/>
                  </a:cubicBezTo>
                  <a:cubicBezTo>
                    <a:pt x="320" y="311"/>
                    <a:pt x="319" y="311"/>
                    <a:pt x="319" y="310"/>
                  </a:cubicBezTo>
                  <a:cubicBezTo>
                    <a:pt x="317" y="310"/>
                    <a:pt x="316" y="310"/>
                    <a:pt x="315" y="310"/>
                  </a:cubicBezTo>
                  <a:cubicBezTo>
                    <a:pt x="314" y="310"/>
                    <a:pt x="314" y="310"/>
                    <a:pt x="313" y="309"/>
                  </a:cubicBezTo>
                  <a:cubicBezTo>
                    <a:pt x="312" y="308"/>
                    <a:pt x="312" y="308"/>
                    <a:pt x="311" y="307"/>
                  </a:cubicBezTo>
                  <a:cubicBezTo>
                    <a:pt x="311" y="307"/>
                    <a:pt x="308" y="306"/>
                    <a:pt x="308" y="307"/>
                  </a:cubicBezTo>
                  <a:cubicBezTo>
                    <a:pt x="308" y="308"/>
                    <a:pt x="308" y="308"/>
                    <a:pt x="307" y="308"/>
                  </a:cubicBezTo>
                  <a:cubicBezTo>
                    <a:pt x="306" y="308"/>
                    <a:pt x="306" y="308"/>
                    <a:pt x="306" y="308"/>
                  </a:cubicBezTo>
                  <a:cubicBezTo>
                    <a:pt x="305" y="308"/>
                    <a:pt x="305" y="307"/>
                    <a:pt x="305" y="307"/>
                  </a:cubicBezTo>
                  <a:cubicBezTo>
                    <a:pt x="304" y="307"/>
                    <a:pt x="304" y="307"/>
                    <a:pt x="303" y="307"/>
                  </a:cubicBezTo>
                  <a:cubicBezTo>
                    <a:pt x="302" y="308"/>
                    <a:pt x="301" y="306"/>
                    <a:pt x="301" y="306"/>
                  </a:cubicBezTo>
                  <a:cubicBezTo>
                    <a:pt x="301" y="305"/>
                    <a:pt x="301" y="305"/>
                    <a:pt x="301" y="305"/>
                  </a:cubicBezTo>
                  <a:cubicBezTo>
                    <a:pt x="302" y="304"/>
                    <a:pt x="302" y="303"/>
                    <a:pt x="301" y="302"/>
                  </a:cubicBezTo>
                  <a:cubicBezTo>
                    <a:pt x="301" y="300"/>
                    <a:pt x="300" y="299"/>
                    <a:pt x="299" y="297"/>
                  </a:cubicBezTo>
                  <a:cubicBezTo>
                    <a:pt x="299" y="296"/>
                    <a:pt x="299" y="295"/>
                    <a:pt x="300" y="294"/>
                  </a:cubicBezTo>
                  <a:cubicBezTo>
                    <a:pt x="301" y="294"/>
                    <a:pt x="301" y="294"/>
                    <a:pt x="302" y="293"/>
                  </a:cubicBezTo>
                  <a:cubicBezTo>
                    <a:pt x="303" y="293"/>
                    <a:pt x="303" y="292"/>
                    <a:pt x="304" y="292"/>
                  </a:cubicBezTo>
                  <a:cubicBezTo>
                    <a:pt x="306" y="291"/>
                    <a:pt x="308" y="291"/>
                    <a:pt x="310" y="291"/>
                  </a:cubicBezTo>
                  <a:cubicBezTo>
                    <a:pt x="310" y="291"/>
                    <a:pt x="312" y="291"/>
                    <a:pt x="312" y="291"/>
                  </a:cubicBezTo>
                  <a:cubicBezTo>
                    <a:pt x="313" y="291"/>
                    <a:pt x="313" y="292"/>
                    <a:pt x="314" y="292"/>
                  </a:cubicBezTo>
                  <a:cubicBezTo>
                    <a:pt x="314" y="292"/>
                    <a:pt x="314" y="292"/>
                    <a:pt x="314" y="292"/>
                  </a:cubicBezTo>
                  <a:cubicBezTo>
                    <a:pt x="314" y="293"/>
                    <a:pt x="315" y="292"/>
                    <a:pt x="315" y="291"/>
                  </a:cubicBezTo>
                  <a:cubicBezTo>
                    <a:pt x="316" y="291"/>
                    <a:pt x="316" y="291"/>
                    <a:pt x="316" y="291"/>
                  </a:cubicBezTo>
                  <a:cubicBezTo>
                    <a:pt x="317" y="291"/>
                    <a:pt x="318" y="290"/>
                    <a:pt x="319" y="290"/>
                  </a:cubicBezTo>
                  <a:cubicBezTo>
                    <a:pt x="321" y="290"/>
                    <a:pt x="321" y="291"/>
                    <a:pt x="322" y="291"/>
                  </a:cubicBezTo>
                  <a:cubicBezTo>
                    <a:pt x="323" y="291"/>
                    <a:pt x="326" y="291"/>
                    <a:pt x="326" y="291"/>
                  </a:cubicBezTo>
                  <a:cubicBezTo>
                    <a:pt x="326" y="291"/>
                    <a:pt x="326" y="291"/>
                    <a:pt x="325" y="291"/>
                  </a:cubicBezTo>
                  <a:cubicBezTo>
                    <a:pt x="325" y="291"/>
                    <a:pt x="324" y="291"/>
                    <a:pt x="324" y="291"/>
                  </a:cubicBezTo>
                  <a:cubicBezTo>
                    <a:pt x="324" y="290"/>
                    <a:pt x="323" y="290"/>
                    <a:pt x="324" y="289"/>
                  </a:cubicBezTo>
                  <a:cubicBezTo>
                    <a:pt x="324" y="288"/>
                    <a:pt x="328" y="289"/>
                    <a:pt x="328" y="290"/>
                  </a:cubicBezTo>
                  <a:cubicBezTo>
                    <a:pt x="329" y="290"/>
                    <a:pt x="329" y="290"/>
                    <a:pt x="330" y="290"/>
                  </a:cubicBezTo>
                  <a:cubicBezTo>
                    <a:pt x="331" y="292"/>
                    <a:pt x="332" y="290"/>
                    <a:pt x="331" y="289"/>
                  </a:cubicBezTo>
                  <a:cubicBezTo>
                    <a:pt x="331" y="288"/>
                    <a:pt x="330" y="288"/>
                    <a:pt x="329" y="287"/>
                  </a:cubicBezTo>
                  <a:cubicBezTo>
                    <a:pt x="329" y="287"/>
                    <a:pt x="328" y="286"/>
                    <a:pt x="327" y="286"/>
                  </a:cubicBezTo>
                  <a:cubicBezTo>
                    <a:pt x="326" y="286"/>
                    <a:pt x="325" y="286"/>
                    <a:pt x="323" y="286"/>
                  </a:cubicBezTo>
                  <a:cubicBezTo>
                    <a:pt x="323" y="286"/>
                    <a:pt x="322" y="286"/>
                    <a:pt x="321" y="286"/>
                  </a:cubicBezTo>
                  <a:cubicBezTo>
                    <a:pt x="321" y="286"/>
                    <a:pt x="320" y="286"/>
                    <a:pt x="319" y="286"/>
                  </a:cubicBezTo>
                  <a:cubicBezTo>
                    <a:pt x="319" y="286"/>
                    <a:pt x="319" y="286"/>
                    <a:pt x="319" y="286"/>
                  </a:cubicBezTo>
                  <a:cubicBezTo>
                    <a:pt x="319" y="287"/>
                    <a:pt x="318" y="287"/>
                    <a:pt x="318" y="287"/>
                  </a:cubicBezTo>
                  <a:cubicBezTo>
                    <a:pt x="318" y="287"/>
                    <a:pt x="316" y="287"/>
                    <a:pt x="316" y="287"/>
                  </a:cubicBezTo>
                  <a:cubicBezTo>
                    <a:pt x="315" y="287"/>
                    <a:pt x="314" y="286"/>
                    <a:pt x="314" y="286"/>
                  </a:cubicBezTo>
                  <a:cubicBezTo>
                    <a:pt x="313" y="285"/>
                    <a:pt x="312" y="285"/>
                    <a:pt x="311" y="285"/>
                  </a:cubicBezTo>
                  <a:cubicBezTo>
                    <a:pt x="311" y="288"/>
                    <a:pt x="306" y="285"/>
                    <a:pt x="305" y="284"/>
                  </a:cubicBezTo>
                  <a:cubicBezTo>
                    <a:pt x="304" y="284"/>
                    <a:pt x="304" y="284"/>
                    <a:pt x="305" y="283"/>
                  </a:cubicBezTo>
                  <a:cubicBezTo>
                    <a:pt x="305" y="283"/>
                    <a:pt x="306" y="283"/>
                    <a:pt x="307" y="283"/>
                  </a:cubicBezTo>
                  <a:cubicBezTo>
                    <a:pt x="307" y="283"/>
                    <a:pt x="308" y="283"/>
                    <a:pt x="308" y="283"/>
                  </a:cubicBezTo>
                  <a:cubicBezTo>
                    <a:pt x="309" y="283"/>
                    <a:pt x="309" y="283"/>
                    <a:pt x="310" y="282"/>
                  </a:cubicBezTo>
                  <a:cubicBezTo>
                    <a:pt x="310" y="281"/>
                    <a:pt x="310" y="280"/>
                    <a:pt x="309" y="280"/>
                  </a:cubicBezTo>
                  <a:cubicBezTo>
                    <a:pt x="307" y="279"/>
                    <a:pt x="307" y="280"/>
                    <a:pt x="307" y="281"/>
                  </a:cubicBezTo>
                  <a:cubicBezTo>
                    <a:pt x="307" y="281"/>
                    <a:pt x="306" y="281"/>
                    <a:pt x="305" y="281"/>
                  </a:cubicBezTo>
                  <a:cubicBezTo>
                    <a:pt x="305" y="281"/>
                    <a:pt x="305" y="281"/>
                    <a:pt x="305" y="281"/>
                  </a:cubicBezTo>
                  <a:cubicBezTo>
                    <a:pt x="305" y="281"/>
                    <a:pt x="305" y="281"/>
                    <a:pt x="305" y="281"/>
                  </a:cubicBezTo>
                  <a:cubicBezTo>
                    <a:pt x="304" y="281"/>
                    <a:pt x="304" y="281"/>
                    <a:pt x="305" y="281"/>
                  </a:cubicBezTo>
                  <a:cubicBezTo>
                    <a:pt x="304" y="281"/>
                    <a:pt x="304" y="280"/>
                    <a:pt x="305" y="280"/>
                  </a:cubicBezTo>
                  <a:cubicBezTo>
                    <a:pt x="305" y="280"/>
                    <a:pt x="305" y="279"/>
                    <a:pt x="305" y="279"/>
                  </a:cubicBezTo>
                  <a:cubicBezTo>
                    <a:pt x="304" y="279"/>
                    <a:pt x="303" y="279"/>
                    <a:pt x="303" y="279"/>
                  </a:cubicBezTo>
                  <a:cubicBezTo>
                    <a:pt x="302" y="278"/>
                    <a:pt x="301" y="277"/>
                    <a:pt x="302" y="276"/>
                  </a:cubicBezTo>
                  <a:cubicBezTo>
                    <a:pt x="302" y="276"/>
                    <a:pt x="302" y="276"/>
                    <a:pt x="302" y="275"/>
                  </a:cubicBezTo>
                  <a:cubicBezTo>
                    <a:pt x="303" y="275"/>
                    <a:pt x="303" y="274"/>
                    <a:pt x="304" y="274"/>
                  </a:cubicBezTo>
                  <a:cubicBezTo>
                    <a:pt x="305" y="273"/>
                    <a:pt x="305" y="272"/>
                    <a:pt x="305" y="271"/>
                  </a:cubicBezTo>
                  <a:cubicBezTo>
                    <a:pt x="305" y="271"/>
                    <a:pt x="305" y="270"/>
                    <a:pt x="306" y="270"/>
                  </a:cubicBezTo>
                  <a:cubicBezTo>
                    <a:pt x="306" y="270"/>
                    <a:pt x="306" y="269"/>
                    <a:pt x="307" y="269"/>
                  </a:cubicBezTo>
                  <a:cubicBezTo>
                    <a:pt x="307" y="269"/>
                    <a:pt x="308" y="269"/>
                    <a:pt x="309" y="269"/>
                  </a:cubicBezTo>
                  <a:cubicBezTo>
                    <a:pt x="309" y="269"/>
                    <a:pt x="311" y="269"/>
                    <a:pt x="311" y="269"/>
                  </a:cubicBezTo>
                  <a:cubicBezTo>
                    <a:pt x="311" y="269"/>
                    <a:pt x="311" y="268"/>
                    <a:pt x="311" y="268"/>
                  </a:cubicBezTo>
                  <a:cubicBezTo>
                    <a:pt x="311" y="268"/>
                    <a:pt x="311" y="267"/>
                    <a:pt x="311" y="267"/>
                  </a:cubicBezTo>
                  <a:cubicBezTo>
                    <a:pt x="311" y="267"/>
                    <a:pt x="312" y="267"/>
                    <a:pt x="312" y="266"/>
                  </a:cubicBezTo>
                  <a:cubicBezTo>
                    <a:pt x="313" y="266"/>
                    <a:pt x="313" y="266"/>
                    <a:pt x="314" y="266"/>
                  </a:cubicBezTo>
                  <a:cubicBezTo>
                    <a:pt x="314" y="266"/>
                    <a:pt x="315" y="266"/>
                    <a:pt x="316" y="266"/>
                  </a:cubicBezTo>
                  <a:cubicBezTo>
                    <a:pt x="315" y="265"/>
                    <a:pt x="316" y="265"/>
                    <a:pt x="315" y="264"/>
                  </a:cubicBezTo>
                  <a:cubicBezTo>
                    <a:pt x="314" y="264"/>
                    <a:pt x="314" y="263"/>
                    <a:pt x="313" y="263"/>
                  </a:cubicBezTo>
                  <a:cubicBezTo>
                    <a:pt x="313" y="262"/>
                    <a:pt x="313" y="261"/>
                    <a:pt x="313" y="261"/>
                  </a:cubicBezTo>
                  <a:cubicBezTo>
                    <a:pt x="314" y="261"/>
                    <a:pt x="314" y="261"/>
                    <a:pt x="315" y="260"/>
                  </a:cubicBezTo>
                  <a:cubicBezTo>
                    <a:pt x="315" y="260"/>
                    <a:pt x="316" y="260"/>
                    <a:pt x="316" y="260"/>
                  </a:cubicBezTo>
                  <a:cubicBezTo>
                    <a:pt x="318" y="259"/>
                    <a:pt x="319" y="258"/>
                    <a:pt x="320" y="258"/>
                  </a:cubicBezTo>
                  <a:cubicBezTo>
                    <a:pt x="321" y="257"/>
                    <a:pt x="322" y="257"/>
                    <a:pt x="323" y="257"/>
                  </a:cubicBezTo>
                  <a:cubicBezTo>
                    <a:pt x="323" y="256"/>
                    <a:pt x="324" y="256"/>
                    <a:pt x="324" y="256"/>
                  </a:cubicBezTo>
                  <a:cubicBezTo>
                    <a:pt x="325" y="255"/>
                    <a:pt x="326" y="255"/>
                    <a:pt x="328" y="254"/>
                  </a:cubicBezTo>
                  <a:cubicBezTo>
                    <a:pt x="329" y="254"/>
                    <a:pt x="329" y="253"/>
                    <a:pt x="330" y="252"/>
                  </a:cubicBezTo>
                  <a:cubicBezTo>
                    <a:pt x="331" y="252"/>
                    <a:pt x="332" y="252"/>
                    <a:pt x="334" y="251"/>
                  </a:cubicBezTo>
                  <a:cubicBezTo>
                    <a:pt x="335" y="251"/>
                    <a:pt x="336" y="250"/>
                    <a:pt x="337" y="250"/>
                  </a:cubicBezTo>
                  <a:cubicBezTo>
                    <a:pt x="338" y="249"/>
                    <a:pt x="338" y="249"/>
                    <a:pt x="339" y="249"/>
                  </a:cubicBezTo>
                  <a:cubicBezTo>
                    <a:pt x="340" y="249"/>
                    <a:pt x="340" y="248"/>
                    <a:pt x="341" y="248"/>
                  </a:cubicBezTo>
                  <a:cubicBezTo>
                    <a:pt x="342" y="248"/>
                    <a:pt x="343" y="247"/>
                    <a:pt x="344" y="247"/>
                  </a:cubicBezTo>
                  <a:cubicBezTo>
                    <a:pt x="344" y="247"/>
                    <a:pt x="345" y="247"/>
                    <a:pt x="346" y="247"/>
                  </a:cubicBezTo>
                  <a:cubicBezTo>
                    <a:pt x="346" y="247"/>
                    <a:pt x="347" y="246"/>
                    <a:pt x="347" y="246"/>
                  </a:cubicBezTo>
                  <a:cubicBezTo>
                    <a:pt x="349" y="246"/>
                    <a:pt x="350" y="245"/>
                    <a:pt x="351" y="245"/>
                  </a:cubicBezTo>
                  <a:cubicBezTo>
                    <a:pt x="352" y="245"/>
                    <a:pt x="352" y="245"/>
                    <a:pt x="353" y="245"/>
                  </a:cubicBezTo>
                  <a:cubicBezTo>
                    <a:pt x="354" y="245"/>
                    <a:pt x="354" y="244"/>
                    <a:pt x="355" y="244"/>
                  </a:cubicBezTo>
                  <a:cubicBezTo>
                    <a:pt x="356" y="244"/>
                    <a:pt x="356" y="243"/>
                    <a:pt x="357" y="243"/>
                  </a:cubicBezTo>
                  <a:cubicBezTo>
                    <a:pt x="357" y="243"/>
                    <a:pt x="358" y="243"/>
                    <a:pt x="358" y="243"/>
                  </a:cubicBezTo>
                  <a:cubicBezTo>
                    <a:pt x="358" y="243"/>
                    <a:pt x="358" y="243"/>
                    <a:pt x="358" y="243"/>
                  </a:cubicBezTo>
                  <a:cubicBezTo>
                    <a:pt x="359" y="243"/>
                    <a:pt x="360" y="244"/>
                    <a:pt x="360" y="244"/>
                  </a:cubicBezTo>
                  <a:cubicBezTo>
                    <a:pt x="360" y="246"/>
                    <a:pt x="359" y="247"/>
                    <a:pt x="359" y="248"/>
                  </a:cubicBezTo>
                  <a:cubicBezTo>
                    <a:pt x="360" y="250"/>
                    <a:pt x="360" y="250"/>
                    <a:pt x="359" y="251"/>
                  </a:cubicBezTo>
                  <a:cubicBezTo>
                    <a:pt x="358" y="252"/>
                    <a:pt x="357" y="252"/>
                    <a:pt x="357" y="253"/>
                  </a:cubicBezTo>
                  <a:cubicBezTo>
                    <a:pt x="356" y="254"/>
                    <a:pt x="357" y="255"/>
                    <a:pt x="357" y="256"/>
                  </a:cubicBezTo>
                  <a:cubicBezTo>
                    <a:pt x="357" y="256"/>
                    <a:pt x="356" y="258"/>
                    <a:pt x="356" y="258"/>
                  </a:cubicBezTo>
                  <a:cubicBezTo>
                    <a:pt x="355" y="258"/>
                    <a:pt x="353" y="258"/>
                    <a:pt x="353" y="258"/>
                  </a:cubicBezTo>
                  <a:cubicBezTo>
                    <a:pt x="352" y="259"/>
                    <a:pt x="352" y="259"/>
                    <a:pt x="352" y="260"/>
                  </a:cubicBezTo>
                  <a:cubicBezTo>
                    <a:pt x="351" y="260"/>
                    <a:pt x="349" y="261"/>
                    <a:pt x="349" y="262"/>
                  </a:cubicBezTo>
                  <a:cubicBezTo>
                    <a:pt x="348" y="263"/>
                    <a:pt x="348" y="263"/>
                    <a:pt x="349" y="264"/>
                  </a:cubicBezTo>
                  <a:cubicBezTo>
                    <a:pt x="349" y="264"/>
                    <a:pt x="350" y="264"/>
                    <a:pt x="350" y="264"/>
                  </a:cubicBezTo>
                  <a:cubicBezTo>
                    <a:pt x="351" y="264"/>
                    <a:pt x="351" y="265"/>
                    <a:pt x="352" y="263"/>
                  </a:cubicBezTo>
                  <a:cubicBezTo>
                    <a:pt x="352" y="263"/>
                    <a:pt x="353" y="262"/>
                    <a:pt x="354" y="262"/>
                  </a:cubicBezTo>
                  <a:cubicBezTo>
                    <a:pt x="355" y="262"/>
                    <a:pt x="355" y="262"/>
                    <a:pt x="356" y="262"/>
                  </a:cubicBezTo>
                  <a:cubicBezTo>
                    <a:pt x="356" y="263"/>
                    <a:pt x="358" y="264"/>
                    <a:pt x="359" y="263"/>
                  </a:cubicBezTo>
                  <a:cubicBezTo>
                    <a:pt x="359" y="262"/>
                    <a:pt x="360" y="262"/>
                    <a:pt x="360" y="261"/>
                  </a:cubicBezTo>
                  <a:cubicBezTo>
                    <a:pt x="360" y="261"/>
                    <a:pt x="360" y="260"/>
                    <a:pt x="360" y="259"/>
                  </a:cubicBezTo>
                  <a:cubicBezTo>
                    <a:pt x="360" y="259"/>
                    <a:pt x="361" y="259"/>
                    <a:pt x="361" y="258"/>
                  </a:cubicBezTo>
                  <a:cubicBezTo>
                    <a:pt x="362" y="258"/>
                    <a:pt x="362" y="257"/>
                    <a:pt x="363" y="257"/>
                  </a:cubicBezTo>
                  <a:cubicBezTo>
                    <a:pt x="363" y="256"/>
                    <a:pt x="365" y="256"/>
                    <a:pt x="365" y="255"/>
                  </a:cubicBezTo>
                  <a:cubicBezTo>
                    <a:pt x="365" y="255"/>
                    <a:pt x="365" y="255"/>
                    <a:pt x="366" y="254"/>
                  </a:cubicBezTo>
                  <a:cubicBezTo>
                    <a:pt x="368" y="253"/>
                    <a:pt x="370" y="256"/>
                    <a:pt x="372" y="258"/>
                  </a:cubicBezTo>
                  <a:cubicBezTo>
                    <a:pt x="372" y="260"/>
                    <a:pt x="374" y="259"/>
                    <a:pt x="375" y="261"/>
                  </a:cubicBezTo>
                  <a:cubicBezTo>
                    <a:pt x="376" y="261"/>
                    <a:pt x="376" y="262"/>
                    <a:pt x="377" y="263"/>
                  </a:cubicBezTo>
                  <a:cubicBezTo>
                    <a:pt x="377" y="263"/>
                    <a:pt x="377" y="264"/>
                    <a:pt x="378" y="264"/>
                  </a:cubicBezTo>
                  <a:cubicBezTo>
                    <a:pt x="378" y="266"/>
                    <a:pt x="378" y="267"/>
                    <a:pt x="377" y="268"/>
                  </a:cubicBezTo>
                  <a:cubicBezTo>
                    <a:pt x="377" y="269"/>
                    <a:pt x="375" y="269"/>
                    <a:pt x="374" y="269"/>
                  </a:cubicBezTo>
                  <a:cubicBezTo>
                    <a:pt x="373" y="269"/>
                    <a:pt x="374" y="270"/>
                    <a:pt x="373" y="270"/>
                  </a:cubicBezTo>
                  <a:cubicBezTo>
                    <a:pt x="373" y="271"/>
                    <a:pt x="373" y="271"/>
                    <a:pt x="372" y="271"/>
                  </a:cubicBezTo>
                  <a:cubicBezTo>
                    <a:pt x="370" y="271"/>
                    <a:pt x="367" y="270"/>
                    <a:pt x="366" y="273"/>
                  </a:cubicBezTo>
                  <a:cubicBezTo>
                    <a:pt x="365" y="274"/>
                    <a:pt x="368" y="274"/>
                    <a:pt x="369" y="274"/>
                  </a:cubicBezTo>
                  <a:cubicBezTo>
                    <a:pt x="369" y="274"/>
                    <a:pt x="370" y="275"/>
                    <a:pt x="371" y="275"/>
                  </a:cubicBezTo>
                  <a:cubicBezTo>
                    <a:pt x="372" y="274"/>
                    <a:pt x="373" y="273"/>
                    <a:pt x="374" y="274"/>
                  </a:cubicBezTo>
                  <a:cubicBezTo>
                    <a:pt x="375" y="274"/>
                    <a:pt x="375" y="275"/>
                    <a:pt x="376" y="275"/>
                  </a:cubicBezTo>
                  <a:cubicBezTo>
                    <a:pt x="377" y="276"/>
                    <a:pt x="377" y="275"/>
                    <a:pt x="377" y="274"/>
                  </a:cubicBezTo>
                  <a:cubicBezTo>
                    <a:pt x="378" y="274"/>
                    <a:pt x="379" y="273"/>
                    <a:pt x="380" y="273"/>
                  </a:cubicBezTo>
                  <a:cubicBezTo>
                    <a:pt x="380" y="273"/>
                    <a:pt x="380" y="273"/>
                    <a:pt x="380" y="273"/>
                  </a:cubicBezTo>
                  <a:cubicBezTo>
                    <a:pt x="380" y="273"/>
                    <a:pt x="380" y="276"/>
                    <a:pt x="381" y="276"/>
                  </a:cubicBezTo>
                  <a:cubicBezTo>
                    <a:pt x="381" y="276"/>
                    <a:pt x="382" y="276"/>
                    <a:pt x="382" y="276"/>
                  </a:cubicBezTo>
                  <a:cubicBezTo>
                    <a:pt x="382" y="276"/>
                    <a:pt x="382" y="275"/>
                    <a:pt x="383" y="275"/>
                  </a:cubicBezTo>
                  <a:cubicBezTo>
                    <a:pt x="383" y="275"/>
                    <a:pt x="383" y="275"/>
                    <a:pt x="383" y="275"/>
                  </a:cubicBezTo>
                  <a:cubicBezTo>
                    <a:pt x="382" y="275"/>
                    <a:pt x="383" y="274"/>
                    <a:pt x="383" y="274"/>
                  </a:cubicBezTo>
                  <a:cubicBezTo>
                    <a:pt x="383" y="274"/>
                    <a:pt x="383" y="275"/>
                    <a:pt x="383" y="275"/>
                  </a:cubicBezTo>
                  <a:cubicBezTo>
                    <a:pt x="383" y="275"/>
                    <a:pt x="383" y="275"/>
                    <a:pt x="383" y="275"/>
                  </a:cubicBezTo>
                  <a:cubicBezTo>
                    <a:pt x="384" y="274"/>
                    <a:pt x="384" y="275"/>
                    <a:pt x="384" y="275"/>
                  </a:cubicBezTo>
                  <a:cubicBezTo>
                    <a:pt x="384" y="275"/>
                    <a:pt x="385" y="276"/>
                    <a:pt x="385" y="276"/>
                  </a:cubicBezTo>
                  <a:cubicBezTo>
                    <a:pt x="385" y="276"/>
                    <a:pt x="385" y="276"/>
                    <a:pt x="385" y="276"/>
                  </a:cubicBezTo>
                  <a:cubicBezTo>
                    <a:pt x="385" y="276"/>
                    <a:pt x="386" y="276"/>
                    <a:pt x="386" y="276"/>
                  </a:cubicBezTo>
                  <a:cubicBezTo>
                    <a:pt x="386" y="275"/>
                    <a:pt x="386" y="275"/>
                    <a:pt x="386" y="275"/>
                  </a:cubicBezTo>
                  <a:cubicBezTo>
                    <a:pt x="387" y="275"/>
                    <a:pt x="387" y="275"/>
                    <a:pt x="388" y="276"/>
                  </a:cubicBezTo>
                  <a:cubicBezTo>
                    <a:pt x="388" y="276"/>
                    <a:pt x="388" y="274"/>
                    <a:pt x="388" y="274"/>
                  </a:cubicBezTo>
                  <a:cubicBezTo>
                    <a:pt x="388" y="273"/>
                    <a:pt x="387" y="273"/>
                    <a:pt x="387" y="272"/>
                  </a:cubicBezTo>
                  <a:cubicBezTo>
                    <a:pt x="386" y="271"/>
                    <a:pt x="386" y="271"/>
                    <a:pt x="386" y="270"/>
                  </a:cubicBezTo>
                  <a:cubicBezTo>
                    <a:pt x="386" y="268"/>
                    <a:pt x="387" y="268"/>
                    <a:pt x="388" y="269"/>
                  </a:cubicBezTo>
                  <a:cubicBezTo>
                    <a:pt x="388" y="269"/>
                    <a:pt x="389" y="269"/>
                    <a:pt x="389" y="269"/>
                  </a:cubicBezTo>
                  <a:cubicBezTo>
                    <a:pt x="389" y="270"/>
                    <a:pt x="389" y="270"/>
                    <a:pt x="390" y="270"/>
                  </a:cubicBezTo>
                  <a:cubicBezTo>
                    <a:pt x="390" y="269"/>
                    <a:pt x="390" y="269"/>
                    <a:pt x="389" y="268"/>
                  </a:cubicBezTo>
                  <a:cubicBezTo>
                    <a:pt x="389" y="268"/>
                    <a:pt x="389" y="267"/>
                    <a:pt x="389" y="267"/>
                  </a:cubicBezTo>
                  <a:cubicBezTo>
                    <a:pt x="389" y="265"/>
                    <a:pt x="387" y="265"/>
                    <a:pt x="387" y="263"/>
                  </a:cubicBezTo>
                  <a:cubicBezTo>
                    <a:pt x="387" y="262"/>
                    <a:pt x="388" y="262"/>
                    <a:pt x="389" y="262"/>
                  </a:cubicBezTo>
                  <a:cubicBezTo>
                    <a:pt x="391" y="261"/>
                    <a:pt x="391" y="262"/>
                    <a:pt x="392" y="263"/>
                  </a:cubicBezTo>
                  <a:cubicBezTo>
                    <a:pt x="393" y="264"/>
                    <a:pt x="394" y="265"/>
                    <a:pt x="394" y="266"/>
                  </a:cubicBezTo>
                  <a:cubicBezTo>
                    <a:pt x="394" y="266"/>
                    <a:pt x="394" y="266"/>
                    <a:pt x="394" y="266"/>
                  </a:cubicBezTo>
                  <a:cubicBezTo>
                    <a:pt x="394" y="266"/>
                    <a:pt x="394" y="266"/>
                    <a:pt x="394" y="266"/>
                  </a:cubicBezTo>
                  <a:cubicBezTo>
                    <a:pt x="394" y="266"/>
                    <a:pt x="394" y="266"/>
                    <a:pt x="394" y="266"/>
                  </a:cubicBezTo>
                  <a:cubicBezTo>
                    <a:pt x="394" y="266"/>
                    <a:pt x="394" y="266"/>
                    <a:pt x="394" y="266"/>
                  </a:cubicBezTo>
                  <a:cubicBezTo>
                    <a:pt x="394" y="266"/>
                    <a:pt x="394" y="266"/>
                    <a:pt x="394" y="267"/>
                  </a:cubicBezTo>
                  <a:cubicBezTo>
                    <a:pt x="393" y="267"/>
                    <a:pt x="393" y="268"/>
                    <a:pt x="394" y="269"/>
                  </a:cubicBezTo>
                  <a:cubicBezTo>
                    <a:pt x="394" y="269"/>
                    <a:pt x="394" y="270"/>
                    <a:pt x="395" y="271"/>
                  </a:cubicBezTo>
                  <a:cubicBezTo>
                    <a:pt x="395" y="271"/>
                    <a:pt x="395" y="272"/>
                    <a:pt x="395" y="273"/>
                  </a:cubicBezTo>
                  <a:cubicBezTo>
                    <a:pt x="395" y="273"/>
                    <a:pt x="394" y="274"/>
                    <a:pt x="394" y="275"/>
                  </a:cubicBezTo>
                  <a:cubicBezTo>
                    <a:pt x="394" y="276"/>
                    <a:pt x="393" y="278"/>
                    <a:pt x="395" y="278"/>
                  </a:cubicBezTo>
                  <a:cubicBezTo>
                    <a:pt x="395" y="278"/>
                    <a:pt x="396" y="279"/>
                    <a:pt x="396" y="279"/>
                  </a:cubicBezTo>
                  <a:cubicBezTo>
                    <a:pt x="396" y="280"/>
                    <a:pt x="394" y="280"/>
                    <a:pt x="394" y="282"/>
                  </a:cubicBezTo>
                  <a:cubicBezTo>
                    <a:pt x="394" y="282"/>
                    <a:pt x="394" y="283"/>
                    <a:pt x="394" y="283"/>
                  </a:cubicBezTo>
                  <a:cubicBezTo>
                    <a:pt x="393" y="284"/>
                    <a:pt x="393" y="284"/>
                    <a:pt x="393" y="285"/>
                  </a:cubicBezTo>
                  <a:cubicBezTo>
                    <a:pt x="393" y="286"/>
                    <a:pt x="393" y="287"/>
                    <a:pt x="393" y="288"/>
                  </a:cubicBezTo>
                  <a:cubicBezTo>
                    <a:pt x="393" y="288"/>
                    <a:pt x="392" y="289"/>
                    <a:pt x="392" y="290"/>
                  </a:cubicBezTo>
                  <a:cubicBezTo>
                    <a:pt x="391" y="290"/>
                    <a:pt x="392" y="291"/>
                    <a:pt x="392" y="292"/>
                  </a:cubicBezTo>
                  <a:cubicBezTo>
                    <a:pt x="392" y="293"/>
                    <a:pt x="391" y="293"/>
                    <a:pt x="391" y="294"/>
                  </a:cubicBezTo>
                  <a:cubicBezTo>
                    <a:pt x="391" y="295"/>
                    <a:pt x="391" y="296"/>
                    <a:pt x="391" y="297"/>
                  </a:cubicBezTo>
                  <a:cubicBezTo>
                    <a:pt x="391" y="298"/>
                    <a:pt x="391" y="299"/>
                    <a:pt x="392" y="300"/>
                  </a:cubicBezTo>
                  <a:cubicBezTo>
                    <a:pt x="392" y="301"/>
                    <a:pt x="391" y="302"/>
                    <a:pt x="392" y="304"/>
                  </a:cubicBezTo>
                  <a:cubicBezTo>
                    <a:pt x="393" y="304"/>
                    <a:pt x="393" y="305"/>
                    <a:pt x="394" y="304"/>
                  </a:cubicBezTo>
                  <a:cubicBezTo>
                    <a:pt x="394" y="303"/>
                    <a:pt x="394" y="303"/>
                    <a:pt x="394" y="303"/>
                  </a:cubicBezTo>
                  <a:cubicBezTo>
                    <a:pt x="394" y="302"/>
                    <a:pt x="394" y="302"/>
                    <a:pt x="395" y="302"/>
                  </a:cubicBezTo>
                  <a:cubicBezTo>
                    <a:pt x="395" y="301"/>
                    <a:pt x="395" y="301"/>
                    <a:pt x="396" y="301"/>
                  </a:cubicBezTo>
                  <a:cubicBezTo>
                    <a:pt x="396" y="301"/>
                    <a:pt x="397" y="301"/>
                    <a:pt x="398" y="300"/>
                  </a:cubicBezTo>
                  <a:cubicBezTo>
                    <a:pt x="398" y="300"/>
                    <a:pt x="398" y="300"/>
                    <a:pt x="398" y="300"/>
                  </a:cubicBezTo>
                  <a:cubicBezTo>
                    <a:pt x="398" y="300"/>
                    <a:pt x="399" y="300"/>
                    <a:pt x="399" y="300"/>
                  </a:cubicBezTo>
                  <a:cubicBezTo>
                    <a:pt x="400" y="299"/>
                    <a:pt x="400" y="298"/>
                    <a:pt x="399" y="298"/>
                  </a:cubicBezTo>
                  <a:cubicBezTo>
                    <a:pt x="399" y="297"/>
                    <a:pt x="399" y="297"/>
                    <a:pt x="399" y="297"/>
                  </a:cubicBezTo>
                  <a:cubicBezTo>
                    <a:pt x="398" y="296"/>
                    <a:pt x="399" y="296"/>
                    <a:pt x="399" y="296"/>
                  </a:cubicBezTo>
                  <a:cubicBezTo>
                    <a:pt x="400" y="295"/>
                    <a:pt x="399" y="293"/>
                    <a:pt x="399" y="292"/>
                  </a:cubicBezTo>
                  <a:cubicBezTo>
                    <a:pt x="399" y="292"/>
                    <a:pt x="400" y="292"/>
                    <a:pt x="400" y="291"/>
                  </a:cubicBezTo>
                  <a:cubicBezTo>
                    <a:pt x="401" y="290"/>
                    <a:pt x="401" y="290"/>
                    <a:pt x="400" y="288"/>
                  </a:cubicBezTo>
                  <a:cubicBezTo>
                    <a:pt x="400" y="287"/>
                    <a:pt x="399" y="286"/>
                    <a:pt x="399" y="285"/>
                  </a:cubicBezTo>
                  <a:cubicBezTo>
                    <a:pt x="399" y="284"/>
                    <a:pt x="400" y="283"/>
                    <a:pt x="401" y="283"/>
                  </a:cubicBezTo>
                  <a:cubicBezTo>
                    <a:pt x="401" y="283"/>
                    <a:pt x="402" y="282"/>
                    <a:pt x="403" y="282"/>
                  </a:cubicBezTo>
                  <a:cubicBezTo>
                    <a:pt x="403" y="281"/>
                    <a:pt x="403" y="281"/>
                    <a:pt x="403" y="280"/>
                  </a:cubicBezTo>
                  <a:cubicBezTo>
                    <a:pt x="403" y="279"/>
                    <a:pt x="403" y="278"/>
                    <a:pt x="404" y="277"/>
                  </a:cubicBezTo>
                  <a:cubicBezTo>
                    <a:pt x="404" y="276"/>
                    <a:pt x="404" y="275"/>
                    <a:pt x="405" y="274"/>
                  </a:cubicBezTo>
                  <a:cubicBezTo>
                    <a:pt x="405" y="274"/>
                    <a:pt x="405" y="273"/>
                    <a:pt x="405" y="272"/>
                  </a:cubicBezTo>
                  <a:cubicBezTo>
                    <a:pt x="406" y="271"/>
                    <a:pt x="405" y="270"/>
                    <a:pt x="405" y="269"/>
                  </a:cubicBezTo>
                  <a:cubicBezTo>
                    <a:pt x="405" y="269"/>
                    <a:pt x="405" y="268"/>
                    <a:pt x="405" y="268"/>
                  </a:cubicBezTo>
                  <a:cubicBezTo>
                    <a:pt x="405" y="267"/>
                    <a:pt x="406" y="267"/>
                    <a:pt x="406" y="266"/>
                  </a:cubicBezTo>
                  <a:cubicBezTo>
                    <a:pt x="406" y="265"/>
                    <a:pt x="407" y="264"/>
                    <a:pt x="408" y="262"/>
                  </a:cubicBezTo>
                  <a:cubicBezTo>
                    <a:pt x="408" y="261"/>
                    <a:pt x="407" y="260"/>
                    <a:pt x="408" y="260"/>
                  </a:cubicBezTo>
                  <a:cubicBezTo>
                    <a:pt x="408" y="259"/>
                    <a:pt x="410" y="259"/>
                    <a:pt x="410" y="259"/>
                  </a:cubicBezTo>
                  <a:cubicBezTo>
                    <a:pt x="410" y="259"/>
                    <a:pt x="410" y="259"/>
                    <a:pt x="410" y="259"/>
                  </a:cubicBezTo>
                  <a:cubicBezTo>
                    <a:pt x="411" y="259"/>
                    <a:pt x="410" y="258"/>
                    <a:pt x="410" y="257"/>
                  </a:cubicBezTo>
                  <a:cubicBezTo>
                    <a:pt x="410" y="257"/>
                    <a:pt x="410" y="256"/>
                    <a:pt x="410" y="256"/>
                  </a:cubicBezTo>
                  <a:cubicBezTo>
                    <a:pt x="411" y="255"/>
                    <a:pt x="411" y="255"/>
                    <a:pt x="412" y="256"/>
                  </a:cubicBezTo>
                  <a:cubicBezTo>
                    <a:pt x="412" y="257"/>
                    <a:pt x="412" y="257"/>
                    <a:pt x="413" y="257"/>
                  </a:cubicBezTo>
                  <a:cubicBezTo>
                    <a:pt x="414" y="257"/>
                    <a:pt x="414" y="257"/>
                    <a:pt x="414" y="258"/>
                  </a:cubicBezTo>
                  <a:cubicBezTo>
                    <a:pt x="415" y="259"/>
                    <a:pt x="415" y="260"/>
                    <a:pt x="416" y="261"/>
                  </a:cubicBezTo>
                  <a:cubicBezTo>
                    <a:pt x="417" y="261"/>
                    <a:pt x="417" y="261"/>
                    <a:pt x="417" y="261"/>
                  </a:cubicBezTo>
                  <a:cubicBezTo>
                    <a:pt x="417" y="261"/>
                    <a:pt x="417" y="261"/>
                    <a:pt x="417" y="261"/>
                  </a:cubicBezTo>
                  <a:cubicBezTo>
                    <a:pt x="417" y="260"/>
                    <a:pt x="417" y="260"/>
                    <a:pt x="417" y="259"/>
                  </a:cubicBezTo>
                  <a:cubicBezTo>
                    <a:pt x="417" y="258"/>
                    <a:pt x="417" y="258"/>
                    <a:pt x="418" y="258"/>
                  </a:cubicBezTo>
                  <a:cubicBezTo>
                    <a:pt x="419" y="258"/>
                    <a:pt x="419" y="258"/>
                    <a:pt x="420" y="258"/>
                  </a:cubicBezTo>
                  <a:cubicBezTo>
                    <a:pt x="420" y="259"/>
                    <a:pt x="420" y="259"/>
                    <a:pt x="420" y="259"/>
                  </a:cubicBezTo>
                  <a:cubicBezTo>
                    <a:pt x="420" y="259"/>
                    <a:pt x="421" y="260"/>
                    <a:pt x="421" y="260"/>
                  </a:cubicBezTo>
                  <a:cubicBezTo>
                    <a:pt x="422" y="260"/>
                    <a:pt x="423" y="262"/>
                    <a:pt x="423" y="262"/>
                  </a:cubicBezTo>
                  <a:cubicBezTo>
                    <a:pt x="423" y="263"/>
                    <a:pt x="422" y="264"/>
                    <a:pt x="423" y="265"/>
                  </a:cubicBezTo>
                  <a:cubicBezTo>
                    <a:pt x="424" y="266"/>
                    <a:pt x="424" y="267"/>
                    <a:pt x="425" y="267"/>
                  </a:cubicBezTo>
                  <a:cubicBezTo>
                    <a:pt x="425" y="267"/>
                    <a:pt x="425" y="267"/>
                    <a:pt x="425" y="267"/>
                  </a:cubicBezTo>
                  <a:cubicBezTo>
                    <a:pt x="426" y="268"/>
                    <a:pt x="426" y="270"/>
                    <a:pt x="426" y="271"/>
                  </a:cubicBezTo>
                  <a:cubicBezTo>
                    <a:pt x="427" y="272"/>
                    <a:pt x="427" y="273"/>
                    <a:pt x="427" y="274"/>
                  </a:cubicBezTo>
                  <a:cubicBezTo>
                    <a:pt x="427" y="274"/>
                    <a:pt x="427" y="275"/>
                    <a:pt x="427" y="275"/>
                  </a:cubicBezTo>
                  <a:cubicBezTo>
                    <a:pt x="426" y="275"/>
                    <a:pt x="425" y="275"/>
                    <a:pt x="425" y="276"/>
                  </a:cubicBezTo>
                  <a:cubicBezTo>
                    <a:pt x="426" y="278"/>
                    <a:pt x="426" y="279"/>
                    <a:pt x="425" y="280"/>
                  </a:cubicBezTo>
                  <a:cubicBezTo>
                    <a:pt x="424" y="281"/>
                    <a:pt x="424" y="281"/>
                    <a:pt x="424" y="282"/>
                  </a:cubicBezTo>
                  <a:cubicBezTo>
                    <a:pt x="424" y="283"/>
                    <a:pt x="424" y="283"/>
                    <a:pt x="424" y="284"/>
                  </a:cubicBezTo>
                  <a:cubicBezTo>
                    <a:pt x="423" y="285"/>
                    <a:pt x="424" y="286"/>
                    <a:pt x="424" y="287"/>
                  </a:cubicBezTo>
                  <a:cubicBezTo>
                    <a:pt x="424" y="288"/>
                    <a:pt x="423" y="288"/>
                    <a:pt x="423" y="289"/>
                  </a:cubicBezTo>
                  <a:cubicBezTo>
                    <a:pt x="423" y="290"/>
                    <a:pt x="423" y="290"/>
                    <a:pt x="422" y="291"/>
                  </a:cubicBezTo>
                  <a:cubicBezTo>
                    <a:pt x="422" y="292"/>
                    <a:pt x="422" y="293"/>
                    <a:pt x="421" y="293"/>
                  </a:cubicBezTo>
                  <a:cubicBezTo>
                    <a:pt x="421" y="294"/>
                    <a:pt x="421" y="294"/>
                    <a:pt x="421" y="295"/>
                  </a:cubicBezTo>
                  <a:cubicBezTo>
                    <a:pt x="421" y="295"/>
                    <a:pt x="421" y="296"/>
                    <a:pt x="421" y="296"/>
                  </a:cubicBezTo>
                  <a:cubicBezTo>
                    <a:pt x="421" y="296"/>
                    <a:pt x="420" y="296"/>
                    <a:pt x="420" y="297"/>
                  </a:cubicBezTo>
                  <a:cubicBezTo>
                    <a:pt x="419" y="298"/>
                    <a:pt x="419" y="301"/>
                    <a:pt x="420" y="302"/>
                  </a:cubicBezTo>
                  <a:cubicBezTo>
                    <a:pt x="421" y="303"/>
                    <a:pt x="421" y="304"/>
                    <a:pt x="421" y="305"/>
                  </a:cubicBezTo>
                  <a:cubicBezTo>
                    <a:pt x="420" y="306"/>
                    <a:pt x="421" y="306"/>
                    <a:pt x="421" y="307"/>
                  </a:cubicBezTo>
                  <a:cubicBezTo>
                    <a:pt x="421" y="308"/>
                    <a:pt x="420" y="308"/>
                    <a:pt x="420" y="309"/>
                  </a:cubicBezTo>
                  <a:cubicBezTo>
                    <a:pt x="420" y="310"/>
                    <a:pt x="420" y="311"/>
                    <a:pt x="419" y="312"/>
                  </a:cubicBezTo>
                  <a:cubicBezTo>
                    <a:pt x="419" y="312"/>
                    <a:pt x="418" y="312"/>
                    <a:pt x="417" y="312"/>
                  </a:cubicBezTo>
                  <a:cubicBezTo>
                    <a:pt x="417" y="312"/>
                    <a:pt x="417" y="313"/>
                    <a:pt x="417" y="313"/>
                  </a:cubicBezTo>
                  <a:cubicBezTo>
                    <a:pt x="416" y="314"/>
                    <a:pt x="416" y="314"/>
                    <a:pt x="415" y="314"/>
                  </a:cubicBezTo>
                  <a:cubicBezTo>
                    <a:pt x="414" y="314"/>
                    <a:pt x="414" y="315"/>
                    <a:pt x="414" y="316"/>
                  </a:cubicBezTo>
                  <a:cubicBezTo>
                    <a:pt x="414" y="316"/>
                    <a:pt x="414" y="317"/>
                    <a:pt x="414" y="317"/>
                  </a:cubicBezTo>
                  <a:cubicBezTo>
                    <a:pt x="415" y="317"/>
                    <a:pt x="415" y="318"/>
                    <a:pt x="415" y="319"/>
                  </a:cubicBezTo>
                  <a:cubicBezTo>
                    <a:pt x="416" y="320"/>
                    <a:pt x="416" y="321"/>
                    <a:pt x="417" y="322"/>
                  </a:cubicBezTo>
                  <a:cubicBezTo>
                    <a:pt x="417" y="322"/>
                    <a:pt x="418" y="323"/>
                    <a:pt x="418" y="323"/>
                  </a:cubicBezTo>
                  <a:cubicBezTo>
                    <a:pt x="419" y="325"/>
                    <a:pt x="418" y="327"/>
                    <a:pt x="419" y="328"/>
                  </a:cubicBezTo>
                  <a:cubicBezTo>
                    <a:pt x="420" y="329"/>
                    <a:pt x="420" y="330"/>
                    <a:pt x="421" y="331"/>
                  </a:cubicBezTo>
                  <a:cubicBezTo>
                    <a:pt x="422" y="331"/>
                    <a:pt x="422" y="332"/>
                    <a:pt x="423" y="332"/>
                  </a:cubicBezTo>
                  <a:cubicBezTo>
                    <a:pt x="424" y="333"/>
                    <a:pt x="424" y="332"/>
                    <a:pt x="424" y="332"/>
                  </a:cubicBezTo>
                  <a:cubicBezTo>
                    <a:pt x="424" y="331"/>
                    <a:pt x="424" y="331"/>
                    <a:pt x="424" y="330"/>
                  </a:cubicBezTo>
                  <a:cubicBezTo>
                    <a:pt x="424" y="330"/>
                    <a:pt x="424" y="330"/>
                    <a:pt x="424" y="330"/>
                  </a:cubicBezTo>
                  <a:cubicBezTo>
                    <a:pt x="424" y="330"/>
                    <a:pt x="424" y="330"/>
                    <a:pt x="424" y="330"/>
                  </a:cubicBezTo>
                  <a:cubicBezTo>
                    <a:pt x="425" y="330"/>
                    <a:pt x="427" y="330"/>
                    <a:pt x="427" y="332"/>
                  </a:cubicBezTo>
                  <a:cubicBezTo>
                    <a:pt x="426" y="332"/>
                    <a:pt x="426" y="333"/>
                    <a:pt x="426" y="334"/>
                  </a:cubicBezTo>
                  <a:cubicBezTo>
                    <a:pt x="426" y="334"/>
                    <a:pt x="426" y="335"/>
                    <a:pt x="426" y="336"/>
                  </a:cubicBezTo>
                  <a:cubicBezTo>
                    <a:pt x="426" y="336"/>
                    <a:pt x="426" y="336"/>
                    <a:pt x="426" y="336"/>
                  </a:cubicBezTo>
                  <a:cubicBezTo>
                    <a:pt x="427" y="337"/>
                    <a:pt x="427" y="337"/>
                    <a:pt x="427" y="338"/>
                  </a:cubicBezTo>
                  <a:cubicBezTo>
                    <a:pt x="428" y="338"/>
                    <a:pt x="427" y="339"/>
                    <a:pt x="428" y="340"/>
                  </a:cubicBezTo>
                  <a:cubicBezTo>
                    <a:pt x="428" y="341"/>
                    <a:pt x="429" y="341"/>
                    <a:pt x="429" y="342"/>
                  </a:cubicBezTo>
                  <a:cubicBezTo>
                    <a:pt x="429" y="342"/>
                    <a:pt x="429" y="342"/>
                    <a:pt x="430" y="342"/>
                  </a:cubicBezTo>
                  <a:cubicBezTo>
                    <a:pt x="430" y="343"/>
                    <a:pt x="432" y="342"/>
                    <a:pt x="432" y="343"/>
                  </a:cubicBezTo>
                  <a:cubicBezTo>
                    <a:pt x="433" y="345"/>
                    <a:pt x="432" y="345"/>
                    <a:pt x="432" y="346"/>
                  </a:cubicBezTo>
                  <a:cubicBezTo>
                    <a:pt x="433" y="346"/>
                    <a:pt x="435" y="346"/>
                    <a:pt x="436" y="346"/>
                  </a:cubicBezTo>
                  <a:cubicBezTo>
                    <a:pt x="436" y="346"/>
                    <a:pt x="436" y="346"/>
                    <a:pt x="436" y="346"/>
                  </a:cubicBezTo>
                  <a:cubicBezTo>
                    <a:pt x="436" y="347"/>
                    <a:pt x="436" y="347"/>
                    <a:pt x="436" y="348"/>
                  </a:cubicBezTo>
                  <a:cubicBezTo>
                    <a:pt x="436" y="349"/>
                    <a:pt x="436" y="351"/>
                    <a:pt x="436" y="352"/>
                  </a:cubicBezTo>
                  <a:cubicBezTo>
                    <a:pt x="436" y="353"/>
                    <a:pt x="436" y="353"/>
                    <a:pt x="435" y="354"/>
                  </a:cubicBezTo>
                  <a:close/>
                  <a:moveTo>
                    <a:pt x="350" y="307"/>
                  </a:moveTo>
                  <a:cubicBezTo>
                    <a:pt x="350" y="306"/>
                    <a:pt x="349" y="307"/>
                    <a:pt x="349" y="307"/>
                  </a:cubicBezTo>
                  <a:cubicBezTo>
                    <a:pt x="348" y="307"/>
                    <a:pt x="348" y="307"/>
                    <a:pt x="348" y="307"/>
                  </a:cubicBezTo>
                  <a:cubicBezTo>
                    <a:pt x="348" y="307"/>
                    <a:pt x="347" y="306"/>
                    <a:pt x="347" y="307"/>
                  </a:cubicBezTo>
                  <a:cubicBezTo>
                    <a:pt x="346" y="307"/>
                    <a:pt x="346" y="307"/>
                    <a:pt x="346" y="308"/>
                  </a:cubicBezTo>
                  <a:cubicBezTo>
                    <a:pt x="346" y="308"/>
                    <a:pt x="346" y="308"/>
                    <a:pt x="346" y="309"/>
                  </a:cubicBezTo>
                  <a:cubicBezTo>
                    <a:pt x="346" y="309"/>
                    <a:pt x="347" y="309"/>
                    <a:pt x="347" y="310"/>
                  </a:cubicBezTo>
                  <a:cubicBezTo>
                    <a:pt x="348" y="310"/>
                    <a:pt x="348" y="310"/>
                    <a:pt x="349" y="310"/>
                  </a:cubicBezTo>
                  <a:cubicBezTo>
                    <a:pt x="349" y="309"/>
                    <a:pt x="349" y="309"/>
                    <a:pt x="349" y="309"/>
                  </a:cubicBezTo>
                  <a:cubicBezTo>
                    <a:pt x="349" y="309"/>
                    <a:pt x="350" y="308"/>
                    <a:pt x="350" y="308"/>
                  </a:cubicBezTo>
                  <a:cubicBezTo>
                    <a:pt x="350" y="308"/>
                    <a:pt x="350" y="307"/>
                    <a:pt x="350" y="307"/>
                  </a:cubicBezTo>
                  <a:close/>
                  <a:moveTo>
                    <a:pt x="350" y="355"/>
                  </a:moveTo>
                  <a:cubicBezTo>
                    <a:pt x="349" y="355"/>
                    <a:pt x="348" y="354"/>
                    <a:pt x="348" y="354"/>
                  </a:cubicBezTo>
                  <a:cubicBezTo>
                    <a:pt x="347" y="354"/>
                    <a:pt x="347" y="355"/>
                    <a:pt x="347" y="355"/>
                  </a:cubicBezTo>
                  <a:cubicBezTo>
                    <a:pt x="346" y="355"/>
                    <a:pt x="346" y="356"/>
                    <a:pt x="345" y="356"/>
                  </a:cubicBezTo>
                  <a:cubicBezTo>
                    <a:pt x="345" y="355"/>
                    <a:pt x="345" y="355"/>
                    <a:pt x="345" y="355"/>
                  </a:cubicBezTo>
                  <a:cubicBezTo>
                    <a:pt x="344" y="354"/>
                    <a:pt x="344" y="354"/>
                    <a:pt x="343" y="354"/>
                  </a:cubicBezTo>
                  <a:cubicBezTo>
                    <a:pt x="343" y="354"/>
                    <a:pt x="344" y="353"/>
                    <a:pt x="344" y="353"/>
                  </a:cubicBezTo>
                  <a:cubicBezTo>
                    <a:pt x="344" y="353"/>
                    <a:pt x="344" y="353"/>
                    <a:pt x="345" y="352"/>
                  </a:cubicBezTo>
                  <a:cubicBezTo>
                    <a:pt x="345" y="352"/>
                    <a:pt x="344" y="351"/>
                    <a:pt x="344" y="350"/>
                  </a:cubicBezTo>
                  <a:cubicBezTo>
                    <a:pt x="343" y="350"/>
                    <a:pt x="343" y="349"/>
                    <a:pt x="344" y="348"/>
                  </a:cubicBezTo>
                  <a:cubicBezTo>
                    <a:pt x="344" y="348"/>
                    <a:pt x="344" y="348"/>
                    <a:pt x="344" y="347"/>
                  </a:cubicBezTo>
                  <a:cubicBezTo>
                    <a:pt x="344" y="346"/>
                    <a:pt x="343" y="346"/>
                    <a:pt x="343" y="346"/>
                  </a:cubicBezTo>
                  <a:cubicBezTo>
                    <a:pt x="342" y="347"/>
                    <a:pt x="342" y="347"/>
                    <a:pt x="341" y="347"/>
                  </a:cubicBezTo>
                  <a:cubicBezTo>
                    <a:pt x="341" y="348"/>
                    <a:pt x="341" y="349"/>
                    <a:pt x="340" y="349"/>
                  </a:cubicBezTo>
                  <a:cubicBezTo>
                    <a:pt x="340" y="349"/>
                    <a:pt x="339" y="350"/>
                    <a:pt x="340" y="350"/>
                  </a:cubicBezTo>
                  <a:cubicBezTo>
                    <a:pt x="340" y="351"/>
                    <a:pt x="341" y="351"/>
                    <a:pt x="341" y="351"/>
                  </a:cubicBezTo>
                  <a:cubicBezTo>
                    <a:pt x="342" y="352"/>
                    <a:pt x="342" y="352"/>
                    <a:pt x="342" y="353"/>
                  </a:cubicBezTo>
                  <a:cubicBezTo>
                    <a:pt x="342" y="354"/>
                    <a:pt x="340" y="354"/>
                    <a:pt x="340" y="355"/>
                  </a:cubicBezTo>
                  <a:cubicBezTo>
                    <a:pt x="341" y="356"/>
                    <a:pt x="342" y="356"/>
                    <a:pt x="342" y="356"/>
                  </a:cubicBezTo>
                  <a:cubicBezTo>
                    <a:pt x="343" y="356"/>
                    <a:pt x="343" y="356"/>
                    <a:pt x="343" y="356"/>
                  </a:cubicBezTo>
                  <a:cubicBezTo>
                    <a:pt x="344" y="357"/>
                    <a:pt x="344" y="357"/>
                    <a:pt x="344" y="357"/>
                  </a:cubicBezTo>
                  <a:cubicBezTo>
                    <a:pt x="344" y="358"/>
                    <a:pt x="345" y="358"/>
                    <a:pt x="345" y="358"/>
                  </a:cubicBezTo>
                  <a:cubicBezTo>
                    <a:pt x="346" y="358"/>
                    <a:pt x="347" y="359"/>
                    <a:pt x="348" y="358"/>
                  </a:cubicBezTo>
                  <a:cubicBezTo>
                    <a:pt x="349" y="358"/>
                    <a:pt x="347" y="356"/>
                    <a:pt x="348" y="356"/>
                  </a:cubicBezTo>
                  <a:cubicBezTo>
                    <a:pt x="348" y="356"/>
                    <a:pt x="349" y="356"/>
                    <a:pt x="349" y="356"/>
                  </a:cubicBezTo>
                  <a:cubicBezTo>
                    <a:pt x="349" y="356"/>
                    <a:pt x="349" y="356"/>
                    <a:pt x="349" y="356"/>
                  </a:cubicBezTo>
                  <a:cubicBezTo>
                    <a:pt x="349" y="356"/>
                    <a:pt x="350" y="356"/>
                    <a:pt x="350" y="355"/>
                  </a:cubicBezTo>
                  <a:close/>
                  <a:moveTo>
                    <a:pt x="377" y="322"/>
                  </a:moveTo>
                  <a:cubicBezTo>
                    <a:pt x="377" y="322"/>
                    <a:pt x="378" y="323"/>
                    <a:pt x="378" y="323"/>
                  </a:cubicBezTo>
                  <a:cubicBezTo>
                    <a:pt x="378" y="323"/>
                    <a:pt x="379" y="323"/>
                    <a:pt x="379" y="323"/>
                  </a:cubicBezTo>
                  <a:cubicBezTo>
                    <a:pt x="379" y="323"/>
                    <a:pt x="380" y="323"/>
                    <a:pt x="380" y="323"/>
                  </a:cubicBezTo>
                  <a:cubicBezTo>
                    <a:pt x="380" y="323"/>
                    <a:pt x="380" y="324"/>
                    <a:pt x="380" y="324"/>
                  </a:cubicBezTo>
                  <a:cubicBezTo>
                    <a:pt x="380" y="324"/>
                    <a:pt x="381" y="324"/>
                    <a:pt x="381" y="324"/>
                  </a:cubicBezTo>
                  <a:cubicBezTo>
                    <a:pt x="382" y="324"/>
                    <a:pt x="382" y="324"/>
                    <a:pt x="382" y="323"/>
                  </a:cubicBezTo>
                  <a:cubicBezTo>
                    <a:pt x="382" y="323"/>
                    <a:pt x="382" y="323"/>
                    <a:pt x="383" y="322"/>
                  </a:cubicBezTo>
                  <a:cubicBezTo>
                    <a:pt x="383" y="322"/>
                    <a:pt x="383" y="321"/>
                    <a:pt x="383" y="321"/>
                  </a:cubicBezTo>
                  <a:cubicBezTo>
                    <a:pt x="383" y="320"/>
                    <a:pt x="382" y="320"/>
                    <a:pt x="381" y="320"/>
                  </a:cubicBezTo>
                  <a:cubicBezTo>
                    <a:pt x="381" y="320"/>
                    <a:pt x="381" y="320"/>
                    <a:pt x="381" y="320"/>
                  </a:cubicBezTo>
                  <a:cubicBezTo>
                    <a:pt x="381" y="321"/>
                    <a:pt x="380" y="321"/>
                    <a:pt x="380" y="321"/>
                  </a:cubicBezTo>
                  <a:cubicBezTo>
                    <a:pt x="380" y="321"/>
                    <a:pt x="379" y="321"/>
                    <a:pt x="379" y="321"/>
                  </a:cubicBezTo>
                  <a:cubicBezTo>
                    <a:pt x="378" y="321"/>
                    <a:pt x="378" y="321"/>
                    <a:pt x="377" y="322"/>
                  </a:cubicBezTo>
                  <a:close/>
                  <a:moveTo>
                    <a:pt x="364" y="339"/>
                  </a:moveTo>
                  <a:cubicBezTo>
                    <a:pt x="365" y="340"/>
                    <a:pt x="366" y="339"/>
                    <a:pt x="367" y="340"/>
                  </a:cubicBezTo>
                  <a:cubicBezTo>
                    <a:pt x="368" y="340"/>
                    <a:pt x="368" y="340"/>
                    <a:pt x="369" y="340"/>
                  </a:cubicBezTo>
                  <a:cubicBezTo>
                    <a:pt x="370" y="340"/>
                    <a:pt x="370" y="339"/>
                    <a:pt x="370" y="339"/>
                  </a:cubicBezTo>
                  <a:cubicBezTo>
                    <a:pt x="370" y="339"/>
                    <a:pt x="370" y="339"/>
                    <a:pt x="371" y="339"/>
                  </a:cubicBezTo>
                  <a:cubicBezTo>
                    <a:pt x="371" y="339"/>
                    <a:pt x="371" y="339"/>
                    <a:pt x="371" y="338"/>
                  </a:cubicBezTo>
                  <a:cubicBezTo>
                    <a:pt x="371" y="337"/>
                    <a:pt x="370" y="337"/>
                    <a:pt x="369" y="337"/>
                  </a:cubicBezTo>
                  <a:cubicBezTo>
                    <a:pt x="369" y="337"/>
                    <a:pt x="368" y="337"/>
                    <a:pt x="367" y="338"/>
                  </a:cubicBezTo>
                  <a:cubicBezTo>
                    <a:pt x="367" y="338"/>
                    <a:pt x="365" y="338"/>
                    <a:pt x="364" y="338"/>
                  </a:cubicBezTo>
                  <a:cubicBezTo>
                    <a:pt x="364" y="338"/>
                    <a:pt x="364" y="339"/>
                    <a:pt x="364" y="339"/>
                  </a:cubicBezTo>
                  <a:close/>
                  <a:moveTo>
                    <a:pt x="378" y="350"/>
                  </a:moveTo>
                  <a:cubicBezTo>
                    <a:pt x="377" y="350"/>
                    <a:pt x="378" y="349"/>
                    <a:pt x="378" y="348"/>
                  </a:cubicBezTo>
                  <a:cubicBezTo>
                    <a:pt x="378" y="348"/>
                    <a:pt x="378" y="347"/>
                    <a:pt x="378" y="347"/>
                  </a:cubicBezTo>
                  <a:cubicBezTo>
                    <a:pt x="378" y="346"/>
                    <a:pt x="377" y="346"/>
                    <a:pt x="376" y="346"/>
                  </a:cubicBezTo>
                  <a:cubicBezTo>
                    <a:pt x="376" y="346"/>
                    <a:pt x="375" y="346"/>
                    <a:pt x="375" y="346"/>
                  </a:cubicBezTo>
                  <a:cubicBezTo>
                    <a:pt x="374" y="347"/>
                    <a:pt x="374" y="346"/>
                    <a:pt x="373" y="345"/>
                  </a:cubicBezTo>
                  <a:cubicBezTo>
                    <a:pt x="373" y="345"/>
                    <a:pt x="373" y="345"/>
                    <a:pt x="373" y="344"/>
                  </a:cubicBezTo>
                  <a:cubicBezTo>
                    <a:pt x="373" y="344"/>
                    <a:pt x="372" y="344"/>
                    <a:pt x="372" y="344"/>
                  </a:cubicBezTo>
                  <a:cubicBezTo>
                    <a:pt x="371" y="343"/>
                    <a:pt x="369" y="344"/>
                    <a:pt x="368" y="344"/>
                  </a:cubicBezTo>
                  <a:cubicBezTo>
                    <a:pt x="367" y="344"/>
                    <a:pt x="365" y="345"/>
                    <a:pt x="365" y="343"/>
                  </a:cubicBezTo>
                  <a:cubicBezTo>
                    <a:pt x="365" y="343"/>
                    <a:pt x="365" y="343"/>
                    <a:pt x="365" y="342"/>
                  </a:cubicBezTo>
                  <a:cubicBezTo>
                    <a:pt x="364" y="342"/>
                    <a:pt x="363" y="342"/>
                    <a:pt x="363" y="342"/>
                  </a:cubicBezTo>
                  <a:cubicBezTo>
                    <a:pt x="362" y="343"/>
                    <a:pt x="363" y="345"/>
                    <a:pt x="363" y="345"/>
                  </a:cubicBezTo>
                  <a:cubicBezTo>
                    <a:pt x="362" y="345"/>
                    <a:pt x="360" y="346"/>
                    <a:pt x="360" y="345"/>
                  </a:cubicBezTo>
                  <a:cubicBezTo>
                    <a:pt x="360" y="345"/>
                    <a:pt x="360" y="344"/>
                    <a:pt x="359" y="344"/>
                  </a:cubicBezTo>
                  <a:cubicBezTo>
                    <a:pt x="358" y="343"/>
                    <a:pt x="358" y="344"/>
                    <a:pt x="358" y="345"/>
                  </a:cubicBezTo>
                  <a:cubicBezTo>
                    <a:pt x="358" y="346"/>
                    <a:pt x="359" y="347"/>
                    <a:pt x="360" y="347"/>
                  </a:cubicBezTo>
                  <a:cubicBezTo>
                    <a:pt x="360" y="347"/>
                    <a:pt x="361" y="349"/>
                    <a:pt x="362" y="348"/>
                  </a:cubicBezTo>
                  <a:cubicBezTo>
                    <a:pt x="363" y="348"/>
                    <a:pt x="363" y="347"/>
                    <a:pt x="364" y="347"/>
                  </a:cubicBezTo>
                  <a:cubicBezTo>
                    <a:pt x="364" y="347"/>
                    <a:pt x="365" y="347"/>
                    <a:pt x="365" y="347"/>
                  </a:cubicBezTo>
                  <a:cubicBezTo>
                    <a:pt x="365" y="346"/>
                    <a:pt x="366" y="345"/>
                    <a:pt x="367" y="346"/>
                  </a:cubicBezTo>
                  <a:cubicBezTo>
                    <a:pt x="367" y="346"/>
                    <a:pt x="367" y="346"/>
                    <a:pt x="367" y="347"/>
                  </a:cubicBezTo>
                  <a:cubicBezTo>
                    <a:pt x="368" y="347"/>
                    <a:pt x="368" y="347"/>
                    <a:pt x="369" y="347"/>
                  </a:cubicBezTo>
                  <a:cubicBezTo>
                    <a:pt x="369" y="347"/>
                    <a:pt x="370" y="347"/>
                    <a:pt x="371" y="346"/>
                  </a:cubicBezTo>
                  <a:cubicBezTo>
                    <a:pt x="371" y="346"/>
                    <a:pt x="371" y="346"/>
                    <a:pt x="371" y="346"/>
                  </a:cubicBezTo>
                  <a:cubicBezTo>
                    <a:pt x="371" y="345"/>
                    <a:pt x="372" y="346"/>
                    <a:pt x="372" y="347"/>
                  </a:cubicBezTo>
                  <a:cubicBezTo>
                    <a:pt x="372" y="347"/>
                    <a:pt x="372" y="347"/>
                    <a:pt x="373" y="347"/>
                  </a:cubicBezTo>
                  <a:cubicBezTo>
                    <a:pt x="373" y="347"/>
                    <a:pt x="373" y="347"/>
                    <a:pt x="373" y="348"/>
                  </a:cubicBezTo>
                  <a:cubicBezTo>
                    <a:pt x="373" y="348"/>
                    <a:pt x="373" y="348"/>
                    <a:pt x="373" y="349"/>
                  </a:cubicBezTo>
                  <a:cubicBezTo>
                    <a:pt x="374" y="350"/>
                    <a:pt x="375" y="348"/>
                    <a:pt x="376" y="349"/>
                  </a:cubicBezTo>
                  <a:cubicBezTo>
                    <a:pt x="376" y="350"/>
                    <a:pt x="376" y="350"/>
                    <a:pt x="376" y="351"/>
                  </a:cubicBezTo>
                  <a:cubicBezTo>
                    <a:pt x="377" y="351"/>
                    <a:pt x="377" y="351"/>
                    <a:pt x="377" y="351"/>
                  </a:cubicBezTo>
                  <a:cubicBezTo>
                    <a:pt x="378" y="352"/>
                    <a:pt x="378" y="352"/>
                    <a:pt x="379" y="352"/>
                  </a:cubicBezTo>
                  <a:cubicBezTo>
                    <a:pt x="379" y="351"/>
                    <a:pt x="378" y="350"/>
                    <a:pt x="378" y="350"/>
                  </a:cubicBezTo>
                  <a:close/>
                  <a:moveTo>
                    <a:pt x="383" y="339"/>
                  </a:moveTo>
                  <a:cubicBezTo>
                    <a:pt x="383" y="339"/>
                    <a:pt x="383" y="339"/>
                    <a:pt x="383" y="339"/>
                  </a:cubicBezTo>
                  <a:cubicBezTo>
                    <a:pt x="383" y="339"/>
                    <a:pt x="383" y="339"/>
                    <a:pt x="383" y="339"/>
                  </a:cubicBezTo>
                  <a:cubicBezTo>
                    <a:pt x="383" y="339"/>
                    <a:pt x="382" y="338"/>
                    <a:pt x="382" y="338"/>
                  </a:cubicBezTo>
                  <a:cubicBezTo>
                    <a:pt x="381" y="338"/>
                    <a:pt x="380" y="338"/>
                    <a:pt x="380" y="337"/>
                  </a:cubicBezTo>
                  <a:cubicBezTo>
                    <a:pt x="379" y="337"/>
                    <a:pt x="379" y="337"/>
                    <a:pt x="378" y="337"/>
                  </a:cubicBezTo>
                  <a:cubicBezTo>
                    <a:pt x="378" y="336"/>
                    <a:pt x="378" y="337"/>
                    <a:pt x="378" y="337"/>
                  </a:cubicBezTo>
                  <a:cubicBezTo>
                    <a:pt x="378" y="337"/>
                    <a:pt x="376" y="337"/>
                    <a:pt x="375" y="337"/>
                  </a:cubicBezTo>
                  <a:cubicBezTo>
                    <a:pt x="374" y="338"/>
                    <a:pt x="373" y="337"/>
                    <a:pt x="372" y="337"/>
                  </a:cubicBezTo>
                  <a:cubicBezTo>
                    <a:pt x="372" y="338"/>
                    <a:pt x="372" y="338"/>
                    <a:pt x="372" y="339"/>
                  </a:cubicBezTo>
                  <a:cubicBezTo>
                    <a:pt x="373" y="339"/>
                    <a:pt x="374" y="339"/>
                    <a:pt x="375" y="339"/>
                  </a:cubicBezTo>
                  <a:cubicBezTo>
                    <a:pt x="375" y="339"/>
                    <a:pt x="376" y="339"/>
                    <a:pt x="377" y="339"/>
                  </a:cubicBezTo>
                  <a:cubicBezTo>
                    <a:pt x="377" y="339"/>
                    <a:pt x="377" y="340"/>
                    <a:pt x="377" y="340"/>
                  </a:cubicBezTo>
                  <a:cubicBezTo>
                    <a:pt x="378" y="341"/>
                    <a:pt x="380" y="340"/>
                    <a:pt x="380" y="340"/>
                  </a:cubicBezTo>
                  <a:cubicBezTo>
                    <a:pt x="380" y="340"/>
                    <a:pt x="380" y="340"/>
                    <a:pt x="380" y="340"/>
                  </a:cubicBezTo>
                  <a:cubicBezTo>
                    <a:pt x="381" y="340"/>
                    <a:pt x="382" y="339"/>
                    <a:pt x="383" y="340"/>
                  </a:cubicBezTo>
                  <a:cubicBezTo>
                    <a:pt x="383" y="340"/>
                    <a:pt x="383" y="339"/>
                    <a:pt x="383" y="339"/>
                  </a:cubicBezTo>
                  <a:close/>
                  <a:moveTo>
                    <a:pt x="383" y="277"/>
                  </a:moveTo>
                  <a:cubicBezTo>
                    <a:pt x="383" y="276"/>
                    <a:pt x="383" y="276"/>
                    <a:pt x="383" y="276"/>
                  </a:cubicBezTo>
                  <a:cubicBezTo>
                    <a:pt x="383" y="276"/>
                    <a:pt x="383" y="276"/>
                    <a:pt x="383" y="276"/>
                  </a:cubicBezTo>
                  <a:cubicBezTo>
                    <a:pt x="383" y="276"/>
                    <a:pt x="383" y="276"/>
                    <a:pt x="383" y="276"/>
                  </a:cubicBezTo>
                  <a:cubicBezTo>
                    <a:pt x="383" y="277"/>
                    <a:pt x="383" y="277"/>
                    <a:pt x="383" y="277"/>
                  </a:cubicBezTo>
                  <a:close/>
                  <a:moveTo>
                    <a:pt x="391" y="346"/>
                  </a:moveTo>
                  <a:cubicBezTo>
                    <a:pt x="391" y="346"/>
                    <a:pt x="391" y="347"/>
                    <a:pt x="391" y="347"/>
                  </a:cubicBezTo>
                  <a:cubicBezTo>
                    <a:pt x="391" y="348"/>
                    <a:pt x="392" y="348"/>
                    <a:pt x="392" y="348"/>
                  </a:cubicBezTo>
                  <a:cubicBezTo>
                    <a:pt x="392" y="348"/>
                    <a:pt x="392" y="348"/>
                    <a:pt x="392" y="349"/>
                  </a:cubicBezTo>
                  <a:cubicBezTo>
                    <a:pt x="392" y="349"/>
                    <a:pt x="392" y="350"/>
                    <a:pt x="393" y="350"/>
                  </a:cubicBezTo>
                  <a:cubicBezTo>
                    <a:pt x="393" y="350"/>
                    <a:pt x="393" y="350"/>
                    <a:pt x="393" y="350"/>
                  </a:cubicBezTo>
                  <a:cubicBezTo>
                    <a:pt x="394" y="350"/>
                    <a:pt x="395" y="350"/>
                    <a:pt x="395" y="351"/>
                  </a:cubicBezTo>
                  <a:cubicBezTo>
                    <a:pt x="395" y="351"/>
                    <a:pt x="395" y="351"/>
                    <a:pt x="395" y="351"/>
                  </a:cubicBezTo>
                  <a:cubicBezTo>
                    <a:pt x="396" y="351"/>
                    <a:pt x="397" y="351"/>
                    <a:pt x="397" y="350"/>
                  </a:cubicBezTo>
                  <a:cubicBezTo>
                    <a:pt x="398" y="350"/>
                    <a:pt x="397" y="348"/>
                    <a:pt x="397" y="348"/>
                  </a:cubicBezTo>
                  <a:cubicBezTo>
                    <a:pt x="397" y="348"/>
                    <a:pt x="397" y="348"/>
                    <a:pt x="397" y="348"/>
                  </a:cubicBezTo>
                  <a:cubicBezTo>
                    <a:pt x="397" y="347"/>
                    <a:pt x="397" y="347"/>
                    <a:pt x="396" y="346"/>
                  </a:cubicBezTo>
                  <a:cubicBezTo>
                    <a:pt x="396" y="346"/>
                    <a:pt x="396" y="346"/>
                    <a:pt x="395" y="346"/>
                  </a:cubicBezTo>
                  <a:cubicBezTo>
                    <a:pt x="395" y="346"/>
                    <a:pt x="394" y="346"/>
                    <a:pt x="393" y="346"/>
                  </a:cubicBezTo>
                  <a:cubicBezTo>
                    <a:pt x="393" y="345"/>
                    <a:pt x="391" y="345"/>
                    <a:pt x="391" y="346"/>
                  </a:cubicBezTo>
                  <a:close/>
                  <a:moveTo>
                    <a:pt x="391" y="317"/>
                  </a:moveTo>
                  <a:cubicBezTo>
                    <a:pt x="391" y="317"/>
                    <a:pt x="391" y="318"/>
                    <a:pt x="391" y="318"/>
                  </a:cubicBezTo>
                  <a:cubicBezTo>
                    <a:pt x="391" y="318"/>
                    <a:pt x="391" y="318"/>
                    <a:pt x="391" y="318"/>
                  </a:cubicBezTo>
                  <a:cubicBezTo>
                    <a:pt x="390" y="318"/>
                    <a:pt x="390" y="318"/>
                    <a:pt x="389" y="318"/>
                  </a:cubicBezTo>
                  <a:cubicBezTo>
                    <a:pt x="389" y="317"/>
                    <a:pt x="389" y="318"/>
                    <a:pt x="389" y="318"/>
                  </a:cubicBezTo>
                  <a:cubicBezTo>
                    <a:pt x="389" y="318"/>
                    <a:pt x="389" y="319"/>
                    <a:pt x="389" y="320"/>
                  </a:cubicBezTo>
                  <a:cubicBezTo>
                    <a:pt x="389" y="320"/>
                    <a:pt x="388" y="320"/>
                    <a:pt x="388" y="321"/>
                  </a:cubicBezTo>
                  <a:cubicBezTo>
                    <a:pt x="388" y="322"/>
                    <a:pt x="389" y="322"/>
                    <a:pt x="390" y="322"/>
                  </a:cubicBezTo>
                  <a:cubicBezTo>
                    <a:pt x="390" y="321"/>
                    <a:pt x="391" y="321"/>
                    <a:pt x="391" y="321"/>
                  </a:cubicBezTo>
                  <a:cubicBezTo>
                    <a:pt x="391" y="320"/>
                    <a:pt x="391" y="320"/>
                    <a:pt x="392" y="320"/>
                  </a:cubicBezTo>
                  <a:cubicBezTo>
                    <a:pt x="392" y="319"/>
                    <a:pt x="392" y="319"/>
                    <a:pt x="392" y="319"/>
                  </a:cubicBezTo>
                  <a:cubicBezTo>
                    <a:pt x="393" y="318"/>
                    <a:pt x="392" y="317"/>
                    <a:pt x="391" y="317"/>
                  </a:cubicBezTo>
                  <a:close/>
                  <a:moveTo>
                    <a:pt x="389" y="316"/>
                  </a:moveTo>
                  <a:cubicBezTo>
                    <a:pt x="389" y="316"/>
                    <a:pt x="389" y="316"/>
                    <a:pt x="389" y="316"/>
                  </a:cubicBezTo>
                  <a:cubicBezTo>
                    <a:pt x="390" y="316"/>
                    <a:pt x="390" y="316"/>
                    <a:pt x="390" y="316"/>
                  </a:cubicBezTo>
                  <a:cubicBezTo>
                    <a:pt x="391" y="316"/>
                    <a:pt x="391" y="316"/>
                    <a:pt x="391" y="315"/>
                  </a:cubicBezTo>
                  <a:cubicBezTo>
                    <a:pt x="391" y="315"/>
                    <a:pt x="391" y="315"/>
                    <a:pt x="391" y="315"/>
                  </a:cubicBezTo>
                  <a:cubicBezTo>
                    <a:pt x="391" y="315"/>
                    <a:pt x="392" y="315"/>
                    <a:pt x="391" y="315"/>
                  </a:cubicBezTo>
                  <a:cubicBezTo>
                    <a:pt x="391" y="315"/>
                    <a:pt x="391" y="315"/>
                    <a:pt x="391" y="315"/>
                  </a:cubicBezTo>
                  <a:cubicBezTo>
                    <a:pt x="391" y="315"/>
                    <a:pt x="391" y="315"/>
                    <a:pt x="391" y="315"/>
                  </a:cubicBezTo>
                  <a:cubicBezTo>
                    <a:pt x="391" y="315"/>
                    <a:pt x="390" y="314"/>
                    <a:pt x="390" y="314"/>
                  </a:cubicBezTo>
                  <a:cubicBezTo>
                    <a:pt x="390" y="314"/>
                    <a:pt x="390" y="314"/>
                    <a:pt x="390" y="314"/>
                  </a:cubicBezTo>
                  <a:cubicBezTo>
                    <a:pt x="390" y="314"/>
                    <a:pt x="390" y="313"/>
                    <a:pt x="390" y="313"/>
                  </a:cubicBezTo>
                  <a:cubicBezTo>
                    <a:pt x="390" y="313"/>
                    <a:pt x="390" y="313"/>
                    <a:pt x="389" y="313"/>
                  </a:cubicBezTo>
                  <a:cubicBezTo>
                    <a:pt x="389" y="313"/>
                    <a:pt x="389" y="314"/>
                    <a:pt x="388" y="314"/>
                  </a:cubicBezTo>
                  <a:cubicBezTo>
                    <a:pt x="388" y="315"/>
                    <a:pt x="388" y="316"/>
                    <a:pt x="389" y="316"/>
                  </a:cubicBezTo>
                  <a:close/>
                  <a:moveTo>
                    <a:pt x="400" y="356"/>
                  </a:moveTo>
                  <a:cubicBezTo>
                    <a:pt x="399" y="356"/>
                    <a:pt x="398" y="357"/>
                    <a:pt x="397" y="356"/>
                  </a:cubicBezTo>
                  <a:cubicBezTo>
                    <a:pt x="396" y="356"/>
                    <a:pt x="396" y="356"/>
                    <a:pt x="395" y="356"/>
                  </a:cubicBezTo>
                  <a:cubicBezTo>
                    <a:pt x="394" y="356"/>
                    <a:pt x="394" y="355"/>
                    <a:pt x="393" y="355"/>
                  </a:cubicBezTo>
                  <a:cubicBezTo>
                    <a:pt x="392" y="355"/>
                    <a:pt x="391" y="356"/>
                    <a:pt x="389" y="355"/>
                  </a:cubicBezTo>
                  <a:cubicBezTo>
                    <a:pt x="389" y="355"/>
                    <a:pt x="389" y="355"/>
                    <a:pt x="388" y="354"/>
                  </a:cubicBezTo>
                  <a:cubicBezTo>
                    <a:pt x="388" y="354"/>
                    <a:pt x="387" y="354"/>
                    <a:pt x="387" y="353"/>
                  </a:cubicBezTo>
                  <a:cubicBezTo>
                    <a:pt x="386" y="353"/>
                    <a:pt x="385" y="356"/>
                    <a:pt x="385" y="356"/>
                  </a:cubicBezTo>
                  <a:cubicBezTo>
                    <a:pt x="383" y="357"/>
                    <a:pt x="386" y="358"/>
                    <a:pt x="386" y="358"/>
                  </a:cubicBezTo>
                  <a:cubicBezTo>
                    <a:pt x="387" y="359"/>
                    <a:pt x="388" y="359"/>
                    <a:pt x="388" y="359"/>
                  </a:cubicBezTo>
                  <a:cubicBezTo>
                    <a:pt x="389" y="359"/>
                    <a:pt x="389" y="359"/>
                    <a:pt x="389" y="360"/>
                  </a:cubicBezTo>
                  <a:cubicBezTo>
                    <a:pt x="390" y="360"/>
                    <a:pt x="390" y="360"/>
                    <a:pt x="390" y="359"/>
                  </a:cubicBezTo>
                  <a:cubicBezTo>
                    <a:pt x="391" y="359"/>
                    <a:pt x="391" y="359"/>
                    <a:pt x="392" y="359"/>
                  </a:cubicBezTo>
                  <a:cubicBezTo>
                    <a:pt x="392" y="359"/>
                    <a:pt x="393" y="360"/>
                    <a:pt x="394" y="360"/>
                  </a:cubicBezTo>
                  <a:cubicBezTo>
                    <a:pt x="394" y="361"/>
                    <a:pt x="395" y="361"/>
                    <a:pt x="395" y="361"/>
                  </a:cubicBezTo>
                  <a:cubicBezTo>
                    <a:pt x="396" y="361"/>
                    <a:pt x="396" y="360"/>
                    <a:pt x="397" y="360"/>
                  </a:cubicBezTo>
                  <a:cubicBezTo>
                    <a:pt x="397" y="360"/>
                    <a:pt x="398" y="360"/>
                    <a:pt x="398" y="360"/>
                  </a:cubicBezTo>
                  <a:cubicBezTo>
                    <a:pt x="399" y="360"/>
                    <a:pt x="399" y="360"/>
                    <a:pt x="400" y="359"/>
                  </a:cubicBezTo>
                  <a:cubicBezTo>
                    <a:pt x="400" y="358"/>
                    <a:pt x="401" y="357"/>
                    <a:pt x="400" y="356"/>
                  </a:cubicBezTo>
                  <a:close/>
                  <a:moveTo>
                    <a:pt x="403" y="314"/>
                  </a:moveTo>
                  <a:cubicBezTo>
                    <a:pt x="403" y="314"/>
                    <a:pt x="402" y="313"/>
                    <a:pt x="402" y="313"/>
                  </a:cubicBezTo>
                  <a:cubicBezTo>
                    <a:pt x="401" y="313"/>
                    <a:pt x="401" y="312"/>
                    <a:pt x="401" y="311"/>
                  </a:cubicBezTo>
                  <a:cubicBezTo>
                    <a:pt x="400" y="311"/>
                    <a:pt x="400" y="311"/>
                    <a:pt x="399" y="311"/>
                  </a:cubicBezTo>
                  <a:cubicBezTo>
                    <a:pt x="399" y="311"/>
                    <a:pt x="399" y="312"/>
                    <a:pt x="399" y="312"/>
                  </a:cubicBezTo>
                  <a:cubicBezTo>
                    <a:pt x="398" y="313"/>
                    <a:pt x="399" y="314"/>
                    <a:pt x="398" y="314"/>
                  </a:cubicBezTo>
                  <a:cubicBezTo>
                    <a:pt x="398" y="314"/>
                    <a:pt x="398" y="314"/>
                    <a:pt x="398" y="315"/>
                  </a:cubicBezTo>
                  <a:cubicBezTo>
                    <a:pt x="398" y="315"/>
                    <a:pt x="397" y="317"/>
                    <a:pt x="397" y="317"/>
                  </a:cubicBezTo>
                  <a:cubicBezTo>
                    <a:pt x="397" y="317"/>
                    <a:pt x="398" y="317"/>
                    <a:pt x="398" y="317"/>
                  </a:cubicBezTo>
                  <a:cubicBezTo>
                    <a:pt x="398" y="317"/>
                    <a:pt x="397" y="318"/>
                    <a:pt x="397" y="318"/>
                  </a:cubicBezTo>
                  <a:cubicBezTo>
                    <a:pt x="397" y="319"/>
                    <a:pt x="397" y="320"/>
                    <a:pt x="397" y="320"/>
                  </a:cubicBezTo>
                  <a:cubicBezTo>
                    <a:pt x="398" y="321"/>
                    <a:pt x="398" y="322"/>
                    <a:pt x="398" y="323"/>
                  </a:cubicBezTo>
                  <a:cubicBezTo>
                    <a:pt x="398" y="323"/>
                    <a:pt x="399" y="323"/>
                    <a:pt x="400" y="323"/>
                  </a:cubicBezTo>
                  <a:cubicBezTo>
                    <a:pt x="400" y="323"/>
                    <a:pt x="401" y="323"/>
                    <a:pt x="401" y="322"/>
                  </a:cubicBezTo>
                  <a:cubicBezTo>
                    <a:pt x="401" y="321"/>
                    <a:pt x="400" y="321"/>
                    <a:pt x="399" y="320"/>
                  </a:cubicBezTo>
                  <a:cubicBezTo>
                    <a:pt x="399" y="319"/>
                    <a:pt x="400" y="319"/>
                    <a:pt x="400" y="318"/>
                  </a:cubicBezTo>
                  <a:cubicBezTo>
                    <a:pt x="400" y="317"/>
                    <a:pt x="400" y="317"/>
                    <a:pt x="400" y="316"/>
                  </a:cubicBezTo>
                  <a:cubicBezTo>
                    <a:pt x="400" y="316"/>
                    <a:pt x="401" y="314"/>
                    <a:pt x="401" y="315"/>
                  </a:cubicBezTo>
                  <a:cubicBezTo>
                    <a:pt x="402" y="316"/>
                    <a:pt x="403" y="315"/>
                    <a:pt x="403" y="314"/>
                  </a:cubicBezTo>
                  <a:close/>
                  <a:moveTo>
                    <a:pt x="346" y="389"/>
                  </a:moveTo>
                  <a:cubicBezTo>
                    <a:pt x="346" y="389"/>
                    <a:pt x="346" y="389"/>
                    <a:pt x="347" y="389"/>
                  </a:cubicBezTo>
                  <a:cubicBezTo>
                    <a:pt x="347" y="389"/>
                    <a:pt x="347" y="389"/>
                    <a:pt x="347" y="388"/>
                  </a:cubicBezTo>
                  <a:cubicBezTo>
                    <a:pt x="347" y="388"/>
                    <a:pt x="347" y="387"/>
                    <a:pt x="347" y="387"/>
                  </a:cubicBezTo>
                  <a:cubicBezTo>
                    <a:pt x="347" y="387"/>
                    <a:pt x="347" y="387"/>
                    <a:pt x="347" y="387"/>
                  </a:cubicBezTo>
                  <a:cubicBezTo>
                    <a:pt x="347" y="387"/>
                    <a:pt x="346" y="387"/>
                    <a:pt x="346" y="387"/>
                  </a:cubicBezTo>
                  <a:cubicBezTo>
                    <a:pt x="346" y="387"/>
                    <a:pt x="346" y="387"/>
                    <a:pt x="346" y="387"/>
                  </a:cubicBezTo>
                  <a:cubicBezTo>
                    <a:pt x="345" y="387"/>
                    <a:pt x="345" y="387"/>
                    <a:pt x="345" y="387"/>
                  </a:cubicBezTo>
                  <a:cubicBezTo>
                    <a:pt x="345" y="387"/>
                    <a:pt x="345" y="387"/>
                    <a:pt x="345" y="387"/>
                  </a:cubicBezTo>
                  <a:cubicBezTo>
                    <a:pt x="345" y="387"/>
                    <a:pt x="345" y="388"/>
                    <a:pt x="345" y="388"/>
                  </a:cubicBezTo>
                  <a:cubicBezTo>
                    <a:pt x="345" y="388"/>
                    <a:pt x="345" y="388"/>
                    <a:pt x="345" y="388"/>
                  </a:cubicBezTo>
                  <a:cubicBezTo>
                    <a:pt x="345" y="389"/>
                    <a:pt x="345" y="389"/>
                    <a:pt x="346" y="389"/>
                  </a:cubicBezTo>
                  <a:close/>
                  <a:moveTo>
                    <a:pt x="349" y="403"/>
                  </a:moveTo>
                  <a:cubicBezTo>
                    <a:pt x="348" y="404"/>
                    <a:pt x="349" y="405"/>
                    <a:pt x="350" y="405"/>
                  </a:cubicBezTo>
                  <a:cubicBezTo>
                    <a:pt x="350" y="405"/>
                    <a:pt x="350" y="404"/>
                    <a:pt x="350" y="404"/>
                  </a:cubicBezTo>
                  <a:cubicBezTo>
                    <a:pt x="350" y="404"/>
                    <a:pt x="351" y="404"/>
                    <a:pt x="351" y="403"/>
                  </a:cubicBezTo>
                  <a:cubicBezTo>
                    <a:pt x="351" y="403"/>
                    <a:pt x="351" y="402"/>
                    <a:pt x="351" y="402"/>
                  </a:cubicBezTo>
                  <a:cubicBezTo>
                    <a:pt x="352" y="402"/>
                    <a:pt x="351" y="401"/>
                    <a:pt x="351" y="401"/>
                  </a:cubicBezTo>
                  <a:cubicBezTo>
                    <a:pt x="351" y="400"/>
                    <a:pt x="351" y="398"/>
                    <a:pt x="350" y="398"/>
                  </a:cubicBezTo>
                  <a:cubicBezTo>
                    <a:pt x="350" y="398"/>
                    <a:pt x="350" y="398"/>
                    <a:pt x="350" y="399"/>
                  </a:cubicBezTo>
                  <a:cubicBezTo>
                    <a:pt x="349" y="399"/>
                    <a:pt x="349" y="399"/>
                    <a:pt x="349" y="399"/>
                  </a:cubicBezTo>
                  <a:cubicBezTo>
                    <a:pt x="350" y="400"/>
                    <a:pt x="350" y="400"/>
                    <a:pt x="349" y="401"/>
                  </a:cubicBezTo>
                  <a:cubicBezTo>
                    <a:pt x="349" y="402"/>
                    <a:pt x="349" y="402"/>
                    <a:pt x="349" y="403"/>
                  </a:cubicBezTo>
                  <a:close/>
                  <a:moveTo>
                    <a:pt x="350" y="376"/>
                  </a:moveTo>
                  <a:cubicBezTo>
                    <a:pt x="350" y="376"/>
                    <a:pt x="350" y="376"/>
                    <a:pt x="350" y="377"/>
                  </a:cubicBezTo>
                  <a:cubicBezTo>
                    <a:pt x="350" y="377"/>
                    <a:pt x="350" y="377"/>
                    <a:pt x="350" y="377"/>
                  </a:cubicBezTo>
                  <a:cubicBezTo>
                    <a:pt x="350" y="377"/>
                    <a:pt x="350" y="377"/>
                    <a:pt x="350" y="377"/>
                  </a:cubicBezTo>
                  <a:cubicBezTo>
                    <a:pt x="350" y="378"/>
                    <a:pt x="350" y="378"/>
                    <a:pt x="350" y="378"/>
                  </a:cubicBezTo>
                  <a:cubicBezTo>
                    <a:pt x="350" y="378"/>
                    <a:pt x="350" y="378"/>
                    <a:pt x="350" y="378"/>
                  </a:cubicBezTo>
                  <a:cubicBezTo>
                    <a:pt x="350" y="378"/>
                    <a:pt x="349" y="378"/>
                    <a:pt x="350" y="378"/>
                  </a:cubicBezTo>
                  <a:cubicBezTo>
                    <a:pt x="349" y="378"/>
                    <a:pt x="350" y="379"/>
                    <a:pt x="350" y="378"/>
                  </a:cubicBezTo>
                  <a:cubicBezTo>
                    <a:pt x="350" y="378"/>
                    <a:pt x="350" y="378"/>
                    <a:pt x="351" y="378"/>
                  </a:cubicBezTo>
                  <a:cubicBezTo>
                    <a:pt x="351" y="378"/>
                    <a:pt x="351" y="378"/>
                    <a:pt x="351" y="377"/>
                  </a:cubicBezTo>
                  <a:cubicBezTo>
                    <a:pt x="351" y="376"/>
                    <a:pt x="351" y="376"/>
                    <a:pt x="350" y="376"/>
                  </a:cubicBezTo>
                  <a:close/>
                  <a:moveTo>
                    <a:pt x="725" y="717"/>
                  </a:moveTo>
                  <a:cubicBezTo>
                    <a:pt x="724" y="717"/>
                    <a:pt x="724" y="717"/>
                    <a:pt x="723" y="717"/>
                  </a:cubicBezTo>
                  <a:cubicBezTo>
                    <a:pt x="721" y="718"/>
                    <a:pt x="721" y="719"/>
                    <a:pt x="720" y="719"/>
                  </a:cubicBezTo>
                  <a:cubicBezTo>
                    <a:pt x="719" y="719"/>
                    <a:pt x="718" y="719"/>
                    <a:pt x="717" y="719"/>
                  </a:cubicBezTo>
                  <a:cubicBezTo>
                    <a:pt x="717" y="719"/>
                    <a:pt x="716" y="719"/>
                    <a:pt x="716" y="719"/>
                  </a:cubicBezTo>
                  <a:cubicBezTo>
                    <a:pt x="716" y="718"/>
                    <a:pt x="715" y="718"/>
                    <a:pt x="715" y="718"/>
                  </a:cubicBezTo>
                  <a:cubicBezTo>
                    <a:pt x="714" y="718"/>
                    <a:pt x="714" y="718"/>
                    <a:pt x="713" y="719"/>
                  </a:cubicBezTo>
                  <a:cubicBezTo>
                    <a:pt x="713" y="719"/>
                    <a:pt x="712" y="719"/>
                    <a:pt x="712" y="719"/>
                  </a:cubicBezTo>
                  <a:cubicBezTo>
                    <a:pt x="711" y="720"/>
                    <a:pt x="710" y="720"/>
                    <a:pt x="709" y="720"/>
                  </a:cubicBezTo>
                  <a:cubicBezTo>
                    <a:pt x="709" y="721"/>
                    <a:pt x="708" y="721"/>
                    <a:pt x="708" y="721"/>
                  </a:cubicBezTo>
                  <a:cubicBezTo>
                    <a:pt x="707" y="721"/>
                    <a:pt x="706" y="721"/>
                    <a:pt x="705" y="719"/>
                  </a:cubicBezTo>
                  <a:cubicBezTo>
                    <a:pt x="704" y="717"/>
                    <a:pt x="703" y="720"/>
                    <a:pt x="702" y="720"/>
                  </a:cubicBezTo>
                  <a:cubicBezTo>
                    <a:pt x="701" y="720"/>
                    <a:pt x="700" y="720"/>
                    <a:pt x="700" y="719"/>
                  </a:cubicBezTo>
                  <a:cubicBezTo>
                    <a:pt x="699" y="719"/>
                    <a:pt x="698" y="719"/>
                    <a:pt x="697" y="719"/>
                  </a:cubicBezTo>
                  <a:cubicBezTo>
                    <a:pt x="695" y="719"/>
                    <a:pt x="694" y="719"/>
                    <a:pt x="693" y="718"/>
                  </a:cubicBezTo>
                  <a:cubicBezTo>
                    <a:pt x="692" y="718"/>
                    <a:pt x="692" y="718"/>
                    <a:pt x="692" y="718"/>
                  </a:cubicBezTo>
                  <a:cubicBezTo>
                    <a:pt x="691" y="717"/>
                    <a:pt x="691" y="718"/>
                    <a:pt x="691" y="718"/>
                  </a:cubicBezTo>
                  <a:cubicBezTo>
                    <a:pt x="690" y="719"/>
                    <a:pt x="690" y="719"/>
                    <a:pt x="690" y="719"/>
                  </a:cubicBezTo>
                  <a:cubicBezTo>
                    <a:pt x="689" y="719"/>
                    <a:pt x="687" y="719"/>
                    <a:pt x="686" y="718"/>
                  </a:cubicBezTo>
                  <a:cubicBezTo>
                    <a:pt x="686" y="718"/>
                    <a:pt x="685" y="716"/>
                    <a:pt x="684" y="718"/>
                  </a:cubicBezTo>
                  <a:cubicBezTo>
                    <a:pt x="684" y="718"/>
                    <a:pt x="684" y="719"/>
                    <a:pt x="683" y="719"/>
                  </a:cubicBezTo>
                  <a:cubicBezTo>
                    <a:pt x="682" y="719"/>
                    <a:pt x="681" y="719"/>
                    <a:pt x="681" y="718"/>
                  </a:cubicBezTo>
                  <a:cubicBezTo>
                    <a:pt x="680" y="718"/>
                    <a:pt x="680" y="718"/>
                    <a:pt x="679" y="718"/>
                  </a:cubicBezTo>
                  <a:cubicBezTo>
                    <a:pt x="679" y="718"/>
                    <a:pt x="679" y="718"/>
                    <a:pt x="679" y="718"/>
                  </a:cubicBezTo>
                  <a:cubicBezTo>
                    <a:pt x="678" y="719"/>
                    <a:pt x="678" y="719"/>
                    <a:pt x="678" y="719"/>
                  </a:cubicBezTo>
                  <a:cubicBezTo>
                    <a:pt x="678" y="719"/>
                    <a:pt x="677" y="719"/>
                    <a:pt x="677" y="719"/>
                  </a:cubicBezTo>
                  <a:cubicBezTo>
                    <a:pt x="676" y="719"/>
                    <a:pt x="676" y="719"/>
                    <a:pt x="675" y="718"/>
                  </a:cubicBezTo>
                  <a:cubicBezTo>
                    <a:pt x="675" y="718"/>
                    <a:pt x="674" y="718"/>
                    <a:pt x="674" y="718"/>
                  </a:cubicBezTo>
                  <a:cubicBezTo>
                    <a:pt x="673" y="718"/>
                    <a:pt x="672" y="718"/>
                    <a:pt x="672" y="718"/>
                  </a:cubicBezTo>
                  <a:cubicBezTo>
                    <a:pt x="671" y="718"/>
                    <a:pt x="670" y="718"/>
                    <a:pt x="669" y="718"/>
                  </a:cubicBezTo>
                  <a:cubicBezTo>
                    <a:pt x="669" y="718"/>
                    <a:pt x="668" y="718"/>
                    <a:pt x="667" y="718"/>
                  </a:cubicBezTo>
                  <a:cubicBezTo>
                    <a:pt x="666" y="717"/>
                    <a:pt x="665" y="717"/>
                    <a:pt x="664" y="717"/>
                  </a:cubicBezTo>
                  <a:cubicBezTo>
                    <a:pt x="664" y="717"/>
                    <a:pt x="664" y="717"/>
                    <a:pt x="664" y="717"/>
                  </a:cubicBezTo>
                  <a:cubicBezTo>
                    <a:pt x="664" y="717"/>
                    <a:pt x="664" y="717"/>
                    <a:pt x="664" y="717"/>
                  </a:cubicBezTo>
                  <a:cubicBezTo>
                    <a:pt x="663" y="717"/>
                    <a:pt x="663" y="717"/>
                    <a:pt x="663" y="717"/>
                  </a:cubicBezTo>
                  <a:cubicBezTo>
                    <a:pt x="662" y="717"/>
                    <a:pt x="661" y="717"/>
                    <a:pt x="662" y="718"/>
                  </a:cubicBezTo>
                  <a:cubicBezTo>
                    <a:pt x="662" y="718"/>
                    <a:pt x="662" y="719"/>
                    <a:pt x="662" y="719"/>
                  </a:cubicBezTo>
                  <a:cubicBezTo>
                    <a:pt x="661" y="720"/>
                    <a:pt x="661" y="720"/>
                    <a:pt x="660" y="720"/>
                  </a:cubicBezTo>
                  <a:cubicBezTo>
                    <a:pt x="659" y="720"/>
                    <a:pt x="658" y="721"/>
                    <a:pt x="658" y="722"/>
                  </a:cubicBezTo>
                  <a:cubicBezTo>
                    <a:pt x="658" y="722"/>
                    <a:pt x="657" y="723"/>
                    <a:pt x="657" y="723"/>
                  </a:cubicBezTo>
                  <a:cubicBezTo>
                    <a:pt x="657" y="724"/>
                    <a:pt x="656" y="724"/>
                    <a:pt x="655" y="724"/>
                  </a:cubicBezTo>
                  <a:cubicBezTo>
                    <a:pt x="655" y="724"/>
                    <a:pt x="655" y="725"/>
                    <a:pt x="655" y="726"/>
                  </a:cubicBezTo>
                  <a:cubicBezTo>
                    <a:pt x="655" y="727"/>
                    <a:pt x="654" y="728"/>
                    <a:pt x="654" y="729"/>
                  </a:cubicBezTo>
                  <a:cubicBezTo>
                    <a:pt x="654" y="730"/>
                    <a:pt x="654" y="730"/>
                    <a:pt x="654" y="731"/>
                  </a:cubicBezTo>
                  <a:cubicBezTo>
                    <a:pt x="653" y="732"/>
                    <a:pt x="652" y="731"/>
                    <a:pt x="650" y="732"/>
                  </a:cubicBezTo>
                  <a:cubicBezTo>
                    <a:pt x="650" y="732"/>
                    <a:pt x="649" y="732"/>
                    <a:pt x="648" y="732"/>
                  </a:cubicBezTo>
                  <a:cubicBezTo>
                    <a:pt x="648" y="732"/>
                    <a:pt x="648" y="732"/>
                    <a:pt x="647" y="732"/>
                  </a:cubicBezTo>
                  <a:cubicBezTo>
                    <a:pt x="647" y="732"/>
                    <a:pt x="646" y="732"/>
                    <a:pt x="645" y="732"/>
                  </a:cubicBezTo>
                  <a:cubicBezTo>
                    <a:pt x="644" y="733"/>
                    <a:pt x="644" y="734"/>
                    <a:pt x="643" y="735"/>
                  </a:cubicBezTo>
                  <a:cubicBezTo>
                    <a:pt x="642" y="735"/>
                    <a:pt x="642" y="734"/>
                    <a:pt x="641" y="735"/>
                  </a:cubicBezTo>
                  <a:cubicBezTo>
                    <a:pt x="640" y="735"/>
                    <a:pt x="640" y="736"/>
                    <a:pt x="640" y="737"/>
                  </a:cubicBezTo>
                  <a:cubicBezTo>
                    <a:pt x="639" y="737"/>
                    <a:pt x="639" y="737"/>
                    <a:pt x="638" y="738"/>
                  </a:cubicBezTo>
                  <a:cubicBezTo>
                    <a:pt x="637" y="738"/>
                    <a:pt x="637" y="739"/>
                    <a:pt x="636" y="739"/>
                  </a:cubicBezTo>
                  <a:cubicBezTo>
                    <a:pt x="636" y="739"/>
                    <a:pt x="635" y="740"/>
                    <a:pt x="635" y="740"/>
                  </a:cubicBezTo>
                  <a:cubicBezTo>
                    <a:pt x="634" y="740"/>
                    <a:pt x="634" y="741"/>
                    <a:pt x="634" y="741"/>
                  </a:cubicBezTo>
                  <a:cubicBezTo>
                    <a:pt x="633" y="742"/>
                    <a:pt x="633" y="742"/>
                    <a:pt x="633" y="743"/>
                  </a:cubicBezTo>
                  <a:cubicBezTo>
                    <a:pt x="632" y="743"/>
                    <a:pt x="632" y="744"/>
                    <a:pt x="632" y="745"/>
                  </a:cubicBezTo>
                  <a:cubicBezTo>
                    <a:pt x="631" y="745"/>
                    <a:pt x="630" y="745"/>
                    <a:pt x="630" y="746"/>
                  </a:cubicBezTo>
                  <a:cubicBezTo>
                    <a:pt x="629" y="746"/>
                    <a:pt x="628" y="747"/>
                    <a:pt x="628" y="748"/>
                  </a:cubicBezTo>
                  <a:cubicBezTo>
                    <a:pt x="628" y="748"/>
                    <a:pt x="628" y="748"/>
                    <a:pt x="628" y="748"/>
                  </a:cubicBezTo>
                  <a:cubicBezTo>
                    <a:pt x="628" y="749"/>
                    <a:pt x="628" y="749"/>
                    <a:pt x="628" y="750"/>
                  </a:cubicBezTo>
                  <a:cubicBezTo>
                    <a:pt x="627" y="751"/>
                    <a:pt x="626" y="752"/>
                    <a:pt x="624" y="752"/>
                  </a:cubicBezTo>
                  <a:cubicBezTo>
                    <a:pt x="624" y="753"/>
                    <a:pt x="623" y="753"/>
                    <a:pt x="623" y="754"/>
                  </a:cubicBezTo>
                  <a:cubicBezTo>
                    <a:pt x="623" y="754"/>
                    <a:pt x="622" y="754"/>
                    <a:pt x="622" y="754"/>
                  </a:cubicBezTo>
                  <a:cubicBezTo>
                    <a:pt x="622" y="754"/>
                    <a:pt x="620" y="754"/>
                    <a:pt x="620" y="756"/>
                  </a:cubicBezTo>
                  <a:cubicBezTo>
                    <a:pt x="620" y="757"/>
                    <a:pt x="620" y="758"/>
                    <a:pt x="619" y="758"/>
                  </a:cubicBezTo>
                  <a:cubicBezTo>
                    <a:pt x="618" y="759"/>
                    <a:pt x="617" y="760"/>
                    <a:pt x="616" y="760"/>
                  </a:cubicBezTo>
                  <a:cubicBezTo>
                    <a:pt x="615" y="761"/>
                    <a:pt x="615" y="762"/>
                    <a:pt x="615" y="762"/>
                  </a:cubicBezTo>
                  <a:cubicBezTo>
                    <a:pt x="615" y="762"/>
                    <a:pt x="614" y="763"/>
                    <a:pt x="614" y="763"/>
                  </a:cubicBezTo>
                  <a:cubicBezTo>
                    <a:pt x="614" y="763"/>
                    <a:pt x="613" y="764"/>
                    <a:pt x="612" y="764"/>
                  </a:cubicBezTo>
                  <a:cubicBezTo>
                    <a:pt x="611" y="764"/>
                    <a:pt x="610" y="764"/>
                    <a:pt x="609" y="765"/>
                  </a:cubicBezTo>
                  <a:cubicBezTo>
                    <a:pt x="609" y="765"/>
                    <a:pt x="608" y="766"/>
                    <a:pt x="607" y="766"/>
                  </a:cubicBezTo>
                  <a:cubicBezTo>
                    <a:pt x="609" y="766"/>
                    <a:pt x="611" y="765"/>
                    <a:pt x="612" y="765"/>
                  </a:cubicBezTo>
                  <a:cubicBezTo>
                    <a:pt x="614" y="764"/>
                    <a:pt x="616" y="764"/>
                    <a:pt x="617" y="763"/>
                  </a:cubicBezTo>
                  <a:cubicBezTo>
                    <a:pt x="618" y="762"/>
                    <a:pt x="618" y="762"/>
                    <a:pt x="619" y="761"/>
                  </a:cubicBezTo>
                  <a:cubicBezTo>
                    <a:pt x="620" y="761"/>
                    <a:pt x="621" y="760"/>
                    <a:pt x="621" y="760"/>
                  </a:cubicBezTo>
                  <a:cubicBezTo>
                    <a:pt x="623" y="759"/>
                    <a:pt x="624" y="758"/>
                    <a:pt x="625" y="756"/>
                  </a:cubicBezTo>
                  <a:cubicBezTo>
                    <a:pt x="625" y="755"/>
                    <a:pt x="626" y="754"/>
                    <a:pt x="627" y="753"/>
                  </a:cubicBezTo>
                  <a:cubicBezTo>
                    <a:pt x="627" y="752"/>
                    <a:pt x="628" y="752"/>
                    <a:pt x="628" y="752"/>
                  </a:cubicBezTo>
                  <a:cubicBezTo>
                    <a:pt x="629" y="751"/>
                    <a:pt x="630" y="751"/>
                    <a:pt x="630" y="750"/>
                  </a:cubicBezTo>
                  <a:cubicBezTo>
                    <a:pt x="632" y="747"/>
                    <a:pt x="635" y="745"/>
                    <a:pt x="638" y="744"/>
                  </a:cubicBezTo>
                  <a:cubicBezTo>
                    <a:pt x="639" y="743"/>
                    <a:pt x="640" y="743"/>
                    <a:pt x="640" y="742"/>
                  </a:cubicBezTo>
                  <a:cubicBezTo>
                    <a:pt x="641" y="742"/>
                    <a:pt x="641" y="741"/>
                    <a:pt x="642" y="741"/>
                  </a:cubicBezTo>
                  <a:cubicBezTo>
                    <a:pt x="642" y="741"/>
                    <a:pt x="643" y="741"/>
                    <a:pt x="643" y="741"/>
                  </a:cubicBezTo>
                  <a:cubicBezTo>
                    <a:pt x="644" y="741"/>
                    <a:pt x="646" y="741"/>
                    <a:pt x="647" y="740"/>
                  </a:cubicBezTo>
                  <a:cubicBezTo>
                    <a:pt x="649" y="738"/>
                    <a:pt x="653" y="738"/>
                    <a:pt x="657" y="737"/>
                  </a:cubicBezTo>
                  <a:cubicBezTo>
                    <a:pt x="658" y="737"/>
                    <a:pt x="660" y="736"/>
                    <a:pt x="662" y="735"/>
                  </a:cubicBezTo>
                  <a:cubicBezTo>
                    <a:pt x="663" y="735"/>
                    <a:pt x="665" y="734"/>
                    <a:pt x="666" y="734"/>
                  </a:cubicBezTo>
                  <a:cubicBezTo>
                    <a:pt x="669" y="734"/>
                    <a:pt x="672" y="734"/>
                    <a:pt x="674" y="736"/>
                  </a:cubicBezTo>
                  <a:cubicBezTo>
                    <a:pt x="674" y="736"/>
                    <a:pt x="674" y="736"/>
                    <a:pt x="674" y="736"/>
                  </a:cubicBezTo>
                  <a:cubicBezTo>
                    <a:pt x="675" y="736"/>
                    <a:pt x="676" y="737"/>
                    <a:pt x="677" y="737"/>
                  </a:cubicBezTo>
                  <a:cubicBezTo>
                    <a:pt x="677" y="737"/>
                    <a:pt x="677" y="737"/>
                    <a:pt x="677" y="737"/>
                  </a:cubicBezTo>
                  <a:cubicBezTo>
                    <a:pt x="677" y="737"/>
                    <a:pt x="677" y="738"/>
                    <a:pt x="677" y="738"/>
                  </a:cubicBezTo>
                  <a:cubicBezTo>
                    <a:pt x="676" y="738"/>
                    <a:pt x="676" y="738"/>
                    <a:pt x="676" y="738"/>
                  </a:cubicBezTo>
                  <a:cubicBezTo>
                    <a:pt x="676" y="738"/>
                    <a:pt x="676" y="738"/>
                    <a:pt x="676" y="738"/>
                  </a:cubicBezTo>
                  <a:cubicBezTo>
                    <a:pt x="674" y="737"/>
                    <a:pt x="675" y="739"/>
                    <a:pt x="675" y="739"/>
                  </a:cubicBezTo>
                  <a:cubicBezTo>
                    <a:pt x="675" y="739"/>
                    <a:pt x="676" y="739"/>
                    <a:pt x="676" y="739"/>
                  </a:cubicBezTo>
                  <a:cubicBezTo>
                    <a:pt x="677" y="739"/>
                    <a:pt x="678" y="739"/>
                    <a:pt x="678" y="740"/>
                  </a:cubicBezTo>
                  <a:cubicBezTo>
                    <a:pt x="678" y="740"/>
                    <a:pt x="678" y="741"/>
                    <a:pt x="678" y="741"/>
                  </a:cubicBezTo>
                  <a:cubicBezTo>
                    <a:pt x="678" y="741"/>
                    <a:pt x="678" y="742"/>
                    <a:pt x="678" y="743"/>
                  </a:cubicBezTo>
                  <a:cubicBezTo>
                    <a:pt x="678" y="744"/>
                    <a:pt x="678" y="744"/>
                    <a:pt x="676" y="745"/>
                  </a:cubicBezTo>
                  <a:cubicBezTo>
                    <a:pt x="676" y="745"/>
                    <a:pt x="676" y="745"/>
                    <a:pt x="675" y="745"/>
                  </a:cubicBezTo>
                  <a:cubicBezTo>
                    <a:pt x="675" y="745"/>
                    <a:pt x="674" y="745"/>
                    <a:pt x="674" y="746"/>
                  </a:cubicBezTo>
                  <a:cubicBezTo>
                    <a:pt x="673" y="746"/>
                    <a:pt x="673" y="746"/>
                    <a:pt x="672" y="747"/>
                  </a:cubicBezTo>
                  <a:cubicBezTo>
                    <a:pt x="671" y="747"/>
                    <a:pt x="670" y="748"/>
                    <a:pt x="669" y="748"/>
                  </a:cubicBezTo>
                  <a:cubicBezTo>
                    <a:pt x="668" y="748"/>
                    <a:pt x="666" y="747"/>
                    <a:pt x="665" y="747"/>
                  </a:cubicBezTo>
                  <a:cubicBezTo>
                    <a:pt x="664" y="746"/>
                    <a:pt x="663" y="747"/>
                    <a:pt x="662" y="747"/>
                  </a:cubicBezTo>
                  <a:cubicBezTo>
                    <a:pt x="662" y="748"/>
                    <a:pt x="662" y="748"/>
                    <a:pt x="662" y="748"/>
                  </a:cubicBezTo>
                  <a:cubicBezTo>
                    <a:pt x="661" y="748"/>
                    <a:pt x="661" y="748"/>
                    <a:pt x="660" y="747"/>
                  </a:cubicBezTo>
                  <a:cubicBezTo>
                    <a:pt x="659" y="747"/>
                    <a:pt x="658" y="748"/>
                    <a:pt x="657" y="748"/>
                  </a:cubicBezTo>
                  <a:cubicBezTo>
                    <a:pt x="656" y="748"/>
                    <a:pt x="656" y="748"/>
                    <a:pt x="656" y="748"/>
                  </a:cubicBezTo>
                  <a:cubicBezTo>
                    <a:pt x="655" y="748"/>
                    <a:pt x="655" y="749"/>
                    <a:pt x="655" y="749"/>
                  </a:cubicBezTo>
                  <a:cubicBezTo>
                    <a:pt x="655" y="749"/>
                    <a:pt x="655" y="749"/>
                    <a:pt x="655" y="749"/>
                  </a:cubicBezTo>
                  <a:cubicBezTo>
                    <a:pt x="656" y="749"/>
                    <a:pt x="656" y="749"/>
                    <a:pt x="657" y="749"/>
                  </a:cubicBezTo>
                  <a:cubicBezTo>
                    <a:pt x="658" y="749"/>
                    <a:pt x="660" y="749"/>
                    <a:pt x="661" y="750"/>
                  </a:cubicBezTo>
                  <a:cubicBezTo>
                    <a:pt x="661" y="750"/>
                    <a:pt x="661" y="750"/>
                    <a:pt x="662" y="750"/>
                  </a:cubicBezTo>
                  <a:cubicBezTo>
                    <a:pt x="662" y="750"/>
                    <a:pt x="663" y="750"/>
                    <a:pt x="663" y="750"/>
                  </a:cubicBezTo>
                  <a:cubicBezTo>
                    <a:pt x="664" y="750"/>
                    <a:pt x="664" y="750"/>
                    <a:pt x="664" y="751"/>
                  </a:cubicBezTo>
                  <a:cubicBezTo>
                    <a:pt x="664" y="751"/>
                    <a:pt x="664" y="751"/>
                    <a:pt x="664" y="751"/>
                  </a:cubicBezTo>
                  <a:cubicBezTo>
                    <a:pt x="664" y="751"/>
                    <a:pt x="664" y="751"/>
                    <a:pt x="664" y="751"/>
                  </a:cubicBezTo>
                  <a:cubicBezTo>
                    <a:pt x="664" y="751"/>
                    <a:pt x="664" y="751"/>
                    <a:pt x="664" y="751"/>
                  </a:cubicBezTo>
                  <a:cubicBezTo>
                    <a:pt x="663" y="751"/>
                    <a:pt x="662" y="751"/>
                    <a:pt x="662" y="751"/>
                  </a:cubicBezTo>
                  <a:cubicBezTo>
                    <a:pt x="661" y="752"/>
                    <a:pt x="661" y="752"/>
                    <a:pt x="660" y="752"/>
                  </a:cubicBezTo>
                  <a:cubicBezTo>
                    <a:pt x="661" y="752"/>
                    <a:pt x="662" y="752"/>
                    <a:pt x="663" y="751"/>
                  </a:cubicBezTo>
                  <a:cubicBezTo>
                    <a:pt x="663" y="751"/>
                    <a:pt x="664" y="751"/>
                    <a:pt x="664" y="751"/>
                  </a:cubicBezTo>
                  <a:cubicBezTo>
                    <a:pt x="665" y="752"/>
                    <a:pt x="666" y="754"/>
                    <a:pt x="667" y="753"/>
                  </a:cubicBezTo>
                  <a:cubicBezTo>
                    <a:pt x="668" y="753"/>
                    <a:pt x="668" y="752"/>
                    <a:pt x="669" y="752"/>
                  </a:cubicBezTo>
                  <a:cubicBezTo>
                    <a:pt x="670" y="751"/>
                    <a:pt x="671" y="750"/>
                    <a:pt x="672" y="751"/>
                  </a:cubicBezTo>
                  <a:cubicBezTo>
                    <a:pt x="672" y="751"/>
                    <a:pt x="672" y="751"/>
                    <a:pt x="673" y="752"/>
                  </a:cubicBezTo>
                  <a:cubicBezTo>
                    <a:pt x="673" y="752"/>
                    <a:pt x="674" y="752"/>
                    <a:pt x="674" y="752"/>
                  </a:cubicBezTo>
                  <a:cubicBezTo>
                    <a:pt x="675" y="752"/>
                    <a:pt x="675" y="752"/>
                    <a:pt x="674" y="752"/>
                  </a:cubicBezTo>
                  <a:cubicBezTo>
                    <a:pt x="674" y="753"/>
                    <a:pt x="674" y="753"/>
                    <a:pt x="674" y="753"/>
                  </a:cubicBezTo>
                  <a:cubicBezTo>
                    <a:pt x="674" y="754"/>
                    <a:pt x="674" y="754"/>
                    <a:pt x="673" y="754"/>
                  </a:cubicBezTo>
                  <a:cubicBezTo>
                    <a:pt x="672" y="755"/>
                    <a:pt x="672" y="756"/>
                    <a:pt x="671" y="757"/>
                  </a:cubicBezTo>
                  <a:cubicBezTo>
                    <a:pt x="671" y="758"/>
                    <a:pt x="671" y="758"/>
                    <a:pt x="670" y="759"/>
                  </a:cubicBezTo>
                  <a:cubicBezTo>
                    <a:pt x="670" y="759"/>
                    <a:pt x="669" y="758"/>
                    <a:pt x="669" y="760"/>
                  </a:cubicBezTo>
                  <a:cubicBezTo>
                    <a:pt x="669" y="760"/>
                    <a:pt x="669" y="761"/>
                    <a:pt x="670" y="761"/>
                  </a:cubicBezTo>
                  <a:cubicBezTo>
                    <a:pt x="670" y="761"/>
                    <a:pt x="670" y="761"/>
                    <a:pt x="670" y="761"/>
                  </a:cubicBezTo>
                  <a:cubicBezTo>
                    <a:pt x="671" y="761"/>
                    <a:pt x="671" y="761"/>
                    <a:pt x="672" y="761"/>
                  </a:cubicBezTo>
                  <a:cubicBezTo>
                    <a:pt x="672" y="761"/>
                    <a:pt x="672" y="762"/>
                    <a:pt x="672" y="762"/>
                  </a:cubicBezTo>
                  <a:cubicBezTo>
                    <a:pt x="672" y="762"/>
                    <a:pt x="672" y="762"/>
                    <a:pt x="672" y="762"/>
                  </a:cubicBezTo>
                  <a:cubicBezTo>
                    <a:pt x="672" y="762"/>
                    <a:pt x="672" y="763"/>
                    <a:pt x="672" y="763"/>
                  </a:cubicBezTo>
                  <a:cubicBezTo>
                    <a:pt x="671" y="764"/>
                    <a:pt x="672" y="764"/>
                    <a:pt x="672" y="765"/>
                  </a:cubicBezTo>
                  <a:cubicBezTo>
                    <a:pt x="673" y="765"/>
                    <a:pt x="673" y="766"/>
                    <a:pt x="673" y="767"/>
                  </a:cubicBezTo>
                  <a:cubicBezTo>
                    <a:pt x="673" y="767"/>
                    <a:pt x="673" y="768"/>
                    <a:pt x="673" y="768"/>
                  </a:cubicBezTo>
                  <a:cubicBezTo>
                    <a:pt x="673" y="768"/>
                    <a:pt x="673" y="769"/>
                    <a:pt x="673" y="769"/>
                  </a:cubicBezTo>
                  <a:cubicBezTo>
                    <a:pt x="674" y="770"/>
                    <a:pt x="674" y="770"/>
                    <a:pt x="675" y="770"/>
                  </a:cubicBezTo>
                  <a:cubicBezTo>
                    <a:pt x="675" y="771"/>
                    <a:pt x="675" y="771"/>
                    <a:pt x="675" y="771"/>
                  </a:cubicBezTo>
                  <a:cubicBezTo>
                    <a:pt x="677" y="772"/>
                    <a:pt x="679" y="772"/>
                    <a:pt x="680" y="772"/>
                  </a:cubicBezTo>
                  <a:cubicBezTo>
                    <a:pt x="680" y="772"/>
                    <a:pt x="680" y="773"/>
                    <a:pt x="680" y="773"/>
                  </a:cubicBezTo>
                  <a:cubicBezTo>
                    <a:pt x="680" y="773"/>
                    <a:pt x="680" y="774"/>
                    <a:pt x="680" y="774"/>
                  </a:cubicBezTo>
                  <a:cubicBezTo>
                    <a:pt x="679" y="774"/>
                    <a:pt x="679" y="774"/>
                    <a:pt x="679" y="774"/>
                  </a:cubicBezTo>
                  <a:cubicBezTo>
                    <a:pt x="679" y="774"/>
                    <a:pt x="679" y="774"/>
                    <a:pt x="679" y="774"/>
                  </a:cubicBezTo>
                  <a:cubicBezTo>
                    <a:pt x="679" y="774"/>
                    <a:pt x="679" y="774"/>
                    <a:pt x="679" y="774"/>
                  </a:cubicBezTo>
                  <a:cubicBezTo>
                    <a:pt x="679" y="775"/>
                    <a:pt x="680" y="775"/>
                    <a:pt x="680" y="775"/>
                  </a:cubicBezTo>
                  <a:cubicBezTo>
                    <a:pt x="681" y="776"/>
                    <a:pt x="682" y="776"/>
                    <a:pt x="683" y="776"/>
                  </a:cubicBezTo>
                  <a:cubicBezTo>
                    <a:pt x="684" y="776"/>
                    <a:pt x="684" y="776"/>
                    <a:pt x="685" y="776"/>
                  </a:cubicBezTo>
                  <a:cubicBezTo>
                    <a:pt x="685" y="776"/>
                    <a:pt x="686" y="777"/>
                    <a:pt x="686" y="776"/>
                  </a:cubicBezTo>
                  <a:cubicBezTo>
                    <a:pt x="687" y="776"/>
                    <a:pt x="688" y="776"/>
                    <a:pt x="689" y="776"/>
                  </a:cubicBezTo>
                  <a:cubicBezTo>
                    <a:pt x="690" y="777"/>
                    <a:pt x="690" y="777"/>
                    <a:pt x="690" y="778"/>
                  </a:cubicBezTo>
                  <a:cubicBezTo>
                    <a:pt x="692" y="778"/>
                    <a:pt x="693" y="778"/>
                    <a:pt x="694" y="777"/>
                  </a:cubicBezTo>
                  <a:cubicBezTo>
                    <a:pt x="695" y="777"/>
                    <a:pt x="696" y="776"/>
                    <a:pt x="697" y="776"/>
                  </a:cubicBezTo>
                  <a:cubicBezTo>
                    <a:pt x="697" y="776"/>
                    <a:pt x="697" y="776"/>
                    <a:pt x="697" y="776"/>
                  </a:cubicBezTo>
                  <a:cubicBezTo>
                    <a:pt x="697" y="777"/>
                    <a:pt x="698" y="777"/>
                    <a:pt x="699" y="777"/>
                  </a:cubicBezTo>
                  <a:cubicBezTo>
                    <a:pt x="699" y="777"/>
                    <a:pt x="700" y="777"/>
                    <a:pt x="701" y="778"/>
                  </a:cubicBezTo>
                  <a:cubicBezTo>
                    <a:pt x="701" y="779"/>
                    <a:pt x="703" y="779"/>
                    <a:pt x="703" y="780"/>
                  </a:cubicBezTo>
                  <a:cubicBezTo>
                    <a:pt x="703" y="780"/>
                    <a:pt x="703" y="781"/>
                    <a:pt x="703" y="781"/>
                  </a:cubicBezTo>
                  <a:cubicBezTo>
                    <a:pt x="702" y="781"/>
                    <a:pt x="702" y="781"/>
                    <a:pt x="702" y="781"/>
                  </a:cubicBezTo>
                  <a:cubicBezTo>
                    <a:pt x="702" y="781"/>
                    <a:pt x="702" y="781"/>
                    <a:pt x="702" y="781"/>
                  </a:cubicBezTo>
                  <a:cubicBezTo>
                    <a:pt x="703" y="782"/>
                    <a:pt x="704" y="782"/>
                    <a:pt x="705" y="782"/>
                  </a:cubicBezTo>
                  <a:cubicBezTo>
                    <a:pt x="705" y="782"/>
                    <a:pt x="705" y="782"/>
                    <a:pt x="705" y="782"/>
                  </a:cubicBezTo>
                  <a:cubicBezTo>
                    <a:pt x="705" y="782"/>
                    <a:pt x="705" y="782"/>
                    <a:pt x="705" y="782"/>
                  </a:cubicBezTo>
                  <a:cubicBezTo>
                    <a:pt x="706" y="782"/>
                    <a:pt x="706" y="783"/>
                    <a:pt x="705" y="783"/>
                  </a:cubicBezTo>
                  <a:cubicBezTo>
                    <a:pt x="705" y="783"/>
                    <a:pt x="705" y="783"/>
                    <a:pt x="705" y="783"/>
                  </a:cubicBezTo>
                  <a:cubicBezTo>
                    <a:pt x="705" y="783"/>
                    <a:pt x="705" y="783"/>
                    <a:pt x="705" y="783"/>
                  </a:cubicBezTo>
                  <a:cubicBezTo>
                    <a:pt x="704" y="783"/>
                    <a:pt x="704" y="783"/>
                    <a:pt x="704" y="783"/>
                  </a:cubicBezTo>
                  <a:cubicBezTo>
                    <a:pt x="704" y="783"/>
                    <a:pt x="703" y="783"/>
                    <a:pt x="703" y="782"/>
                  </a:cubicBezTo>
                  <a:cubicBezTo>
                    <a:pt x="703" y="783"/>
                    <a:pt x="703" y="783"/>
                    <a:pt x="702" y="783"/>
                  </a:cubicBezTo>
                  <a:cubicBezTo>
                    <a:pt x="702" y="783"/>
                    <a:pt x="701" y="783"/>
                    <a:pt x="700" y="783"/>
                  </a:cubicBezTo>
                  <a:cubicBezTo>
                    <a:pt x="698" y="783"/>
                    <a:pt x="697" y="785"/>
                    <a:pt x="696" y="785"/>
                  </a:cubicBezTo>
                  <a:cubicBezTo>
                    <a:pt x="694" y="786"/>
                    <a:pt x="692" y="786"/>
                    <a:pt x="691" y="787"/>
                  </a:cubicBezTo>
                  <a:cubicBezTo>
                    <a:pt x="690" y="787"/>
                    <a:pt x="689" y="787"/>
                    <a:pt x="688" y="788"/>
                  </a:cubicBezTo>
                  <a:cubicBezTo>
                    <a:pt x="688" y="788"/>
                    <a:pt x="687" y="788"/>
                    <a:pt x="687" y="788"/>
                  </a:cubicBezTo>
                  <a:cubicBezTo>
                    <a:pt x="686" y="788"/>
                    <a:pt x="685" y="789"/>
                    <a:pt x="684" y="790"/>
                  </a:cubicBezTo>
                  <a:cubicBezTo>
                    <a:pt x="684" y="790"/>
                    <a:pt x="683" y="790"/>
                    <a:pt x="682" y="790"/>
                  </a:cubicBezTo>
                  <a:cubicBezTo>
                    <a:pt x="682" y="791"/>
                    <a:pt x="680" y="791"/>
                    <a:pt x="679" y="790"/>
                  </a:cubicBezTo>
                  <a:cubicBezTo>
                    <a:pt x="679" y="790"/>
                    <a:pt x="679" y="789"/>
                    <a:pt x="679" y="789"/>
                  </a:cubicBezTo>
                  <a:cubicBezTo>
                    <a:pt x="679" y="788"/>
                    <a:pt x="679" y="788"/>
                    <a:pt x="678" y="788"/>
                  </a:cubicBezTo>
                  <a:cubicBezTo>
                    <a:pt x="677" y="789"/>
                    <a:pt x="677" y="789"/>
                    <a:pt x="677" y="789"/>
                  </a:cubicBezTo>
                  <a:cubicBezTo>
                    <a:pt x="676" y="790"/>
                    <a:pt x="676" y="790"/>
                    <a:pt x="675" y="791"/>
                  </a:cubicBezTo>
                  <a:cubicBezTo>
                    <a:pt x="675" y="792"/>
                    <a:pt x="675" y="792"/>
                    <a:pt x="675" y="793"/>
                  </a:cubicBezTo>
                  <a:cubicBezTo>
                    <a:pt x="675" y="793"/>
                    <a:pt x="675" y="793"/>
                    <a:pt x="675" y="793"/>
                  </a:cubicBezTo>
                  <a:cubicBezTo>
                    <a:pt x="675" y="793"/>
                    <a:pt x="675" y="793"/>
                    <a:pt x="675" y="793"/>
                  </a:cubicBezTo>
                  <a:cubicBezTo>
                    <a:pt x="675" y="793"/>
                    <a:pt x="675" y="793"/>
                    <a:pt x="675" y="793"/>
                  </a:cubicBezTo>
                  <a:cubicBezTo>
                    <a:pt x="675" y="793"/>
                    <a:pt x="674" y="794"/>
                    <a:pt x="674" y="794"/>
                  </a:cubicBezTo>
                  <a:cubicBezTo>
                    <a:pt x="673" y="795"/>
                    <a:pt x="672" y="795"/>
                    <a:pt x="672" y="796"/>
                  </a:cubicBezTo>
                  <a:cubicBezTo>
                    <a:pt x="671" y="796"/>
                    <a:pt x="671" y="798"/>
                    <a:pt x="670" y="798"/>
                  </a:cubicBezTo>
                  <a:cubicBezTo>
                    <a:pt x="669" y="799"/>
                    <a:pt x="668" y="799"/>
                    <a:pt x="667" y="800"/>
                  </a:cubicBezTo>
                  <a:cubicBezTo>
                    <a:pt x="666" y="800"/>
                    <a:pt x="666" y="800"/>
                    <a:pt x="666" y="800"/>
                  </a:cubicBezTo>
                  <a:cubicBezTo>
                    <a:pt x="665" y="801"/>
                    <a:pt x="665" y="801"/>
                    <a:pt x="664" y="802"/>
                  </a:cubicBezTo>
                  <a:cubicBezTo>
                    <a:pt x="664" y="802"/>
                    <a:pt x="664" y="803"/>
                    <a:pt x="663" y="803"/>
                  </a:cubicBezTo>
                  <a:cubicBezTo>
                    <a:pt x="663" y="803"/>
                    <a:pt x="661" y="804"/>
                    <a:pt x="661" y="803"/>
                  </a:cubicBezTo>
                  <a:cubicBezTo>
                    <a:pt x="660" y="803"/>
                    <a:pt x="660" y="802"/>
                    <a:pt x="659" y="801"/>
                  </a:cubicBezTo>
                  <a:cubicBezTo>
                    <a:pt x="659" y="801"/>
                    <a:pt x="659" y="800"/>
                    <a:pt x="658" y="800"/>
                  </a:cubicBezTo>
                  <a:cubicBezTo>
                    <a:pt x="658" y="800"/>
                    <a:pt x="658" y="800"/>
                    <a:pt x="657" y="800"/>
                  </a:cubicBezTo>
                  <a:cubicBezTo>
                    <a:pt x="657" y="800"/>
                    <a:pt x="657" y="799"/>
                    <a:pt x="657" y="799"/>
                  </a:cubicBezTo>
                  <a:cubicBezTo>
                    <a:pt x="657" y="798"/>
                    <a:pt x="657" y="798"/>
                    <a:pt x="657" y="797"/>
                  </a:cubicBezTo>
                  <a:cubicBezTo>
                    <a:pt x="656" y="796"/>
                    <a:pt x="656" y="795"/>
                    <a:pt x="656" y="795"/>
                  </a:cubicBezTo>
                  <a:cubicBezTo>
                    <a:pt x="656" y="793"/>
                    <a:pt x="657" y="792"/>
                    <a:pt x="658" y="792"/>
                  </a:cubicBezTo>
                  <a:cubicBezTo>
                    <a:pt x="659" y="791"/>
                    <a:pt x="659" y="791"/>
                    <a:pt x="659" y="790"/>
                  </a:cubicBezTo>
                  <a:cubicBezTo>
                    <a:pt x="659" y="790"/>
                    <a:pt x="659" y="789"/>
                    <a:pt x="659" y="789"/>
                  </a:cubicBezTo>
                  <a:cubicBezTo>
                    <a:pt x="660" y="789"/>
                    <a:pt x="660" y="789"/>
                    <a:pt x="661" y="788"/>
                  </a:cubicBezTo>
                  <a:cubicBezTo>
                    <a:pt x="661" y="788"/>
                    <a:pt x="662" y="787"/>
                    <a:pt x="662" y="787"/>
                  </a:cubicBezTo>
                  <a:cubicBezTo>
                    <a:pt x="662" y="787"/>
                    <a:pt x="663" y="787"/>
                    <a:pt x="663" y="787"/>
                  </a:cubicBezTo>
                  <a:cubicBezTo>
                    <a:pt x="663" y="786"/>
                    <a:pt x="664" y="786"/>
                    <a:pt x="664" y="786"/>
                  </a:cubicBezTo>
                  <a:cubicBezTo>
                    <a:pt x="665" y="786"/>
                    <a:pt x="665" y="785"/>
                    <a:pt x="666" y="785"/>
                  </a:cubicBezTo>
                  <a:cubicBezTo>
                    <a:pt x="667" y="785"/>
                    <a:pt x="668" y="785"/>
                    <a:pt x="669" y="785"/>
                  </a:cubicBezTo>
                  <a:cubicBezTo>
                    <a:pt x="670" y="784"/>
                    <a:pt x="670" y="783"/>
                    <a:pt x="671" y="783"/>
                  </a:cubicBezTo>
                  <a:cubicBezTo>
                    <a:pt x="672" y="783"/>
                    <a:pt x="673" y="783"/>
                    <a:pt x="674" y="783"/>
                  </a:cubicBezTo>
                  <a:cubicBezTo>
                    <a:pt x="675" y="783"/>
                    <a:pt x="675" y="783"/>
                    <a:pt x="675" y="783"/>
                  </a:cubicBezTo>
                  <a:cubicBezTo>
                    <a:pt x="676" y="784"/>
                    <a:pt x="676" y="784"/>
                    <a:pt x="677" y="785"/>
                  </a:cubicBezTo>
                  <a:cubicBezTo>
                    <a:pt x="677" y="784"/>
                    <a:pt x="677" y="783"/>
                    <a:pt x="678" y="783"/>
                  </a:cubicBezTo>
                  <a:cubicBezTo>
                    <a:pt x="679" y="782"/>
                    <a:pt x="682" y="782"/>
                    <a:pt x="682" y="781"/>
                  </a:cubicBezTo>
                  <a:cubicBezTo>
                    <a:pt x="680" y="781"/>
                    <a:pt x="679" y="781"/>
                    <a:pt x="677" y="781"/>
                  </a:cubicBezTo>
                  <a:cubicBezTo>
                    <a:pt x="677" y="781"/>
                    <a:pt x="676" y="781"/>
                    <a:pt x="675" y="781"/>
                  </a:cubicBezTo>
                  <a:cubicBezTo>
                    <a:pt x="674" y="781"/>
                    <a:pt x="674" y="780"/>
                    <a:pt x="673" y="781"/>
                  </a:cubicBezTo>
                  <a:cubicBezTo>
                    <a:pt x="673" y="781"/>
                    <a:pt x="673" y="781"/>
                    <a:pt x="673" y="781"/>
                  </a:cubicBezTo>
                  <a:cubicBezTo>
                    <a:pt x="673" y="781"/>
                    <a:pt x="672" y="782"/>
                    <a:pt x="672" y="782"/>
                  </a:cubicBezTo>
                  <a:cubicBezTo>
                    <a:pt x="671" y="782"/>
                    <a:pt x="671" y="782"/>
                    <a:pt x="670" y="782"/>
                  </a:cubicBezTo>
                  <a:cubicBezTo>
                    <a:pt x="670" y="782"/>
                    <a:pt x="670" y="782"/>
                    <a:pt x="670" y="782"/>
                  </a:cubicBezTo>
                  <a:cubicBezTo>
                    <a:pt x="670" y="780"/>
                    <a:pt x="672" y="780"/>
                    <a:pt x="673" y="779"/>
                  </a:cubicBezTo>
                  <a:cubicBezTo>
                    <a:pt x="673" y="779"/>
                    <a:pt x="673" y="779"/>
                    <a:pt x="673" y="778"/>
                  </a:cubicBezTo>
                  <a:cubicBezTo>
                    <a:pt x="674" y="778"/>
                    <a:pt x="674" y="777"/>
                    <a:pt x="674" y="776"/>
                  </a:cubicBezTo>
                  <a:cubicBezTo>
                    <a:pt x="675" y="776"/>
                    <a:pt x="675" y="776"/>
                    <a:pt x="676" y="776"/>
                  </a:cubicBezTo>
                  <a:cubicBezTo>
                    <a:pt x="676" y="776"/>
                    <a:pt x="677" y="776"/>
                    <a:pt x="677" y="775"/>
                  </a:cubicBezTo>
                  <a:cubicBezTo>
                    <a:pt x="677" y="775"/>
                    <a:pt x="678" y="775"/>
                    <a:pt x="678" y="775"/>
                  </a:cubicBezTo>
                  <a:cubicBezTo>
                    <a:pt x="677" y="775"/>
                    <a:pt x="677" y="776"/>
                    <a:pt x="676" y="776"/>
                  </a:cubicBezTo>
                  <a:cubicBezTo>
                    <a:pt x="676" y="776"/>
                    <a:pt x="675" y="776"/>
                    <a:pt x="674" y="776"/>
                  </a:cubicBezTo>
                  <a:cubicBezTo>
                    <a:pt x="674" y="776"/>
                    <a:pt x="674" y="776"/>
                    <a:pt x="674" y="776"/>
                  </a:cubicBezTo>
                  <a:cubicBezTo>
                    <a:pt x="674" y="776"/>
                    <a:pt x="674" y="776"/>
                    <a:pt x="674" y="776"/>
                  </a:cubicBezTo>
                  <a:cubicBezTo>
                    <a:pt x="674" y="776"/>
                    <a:pt x="674" y="776"/>
                    <a:pt x="673" y="776"/>
                  </a:cubicBezTo>
                  <a:cubicBezTo>
                    <a:pt x="673" y="776"/>
                    <a:pt x="673" y="775"/>
                    <a:pt x="673" y="776"/>
                  </a:cubicBezTo>
                  <a:cubicBezTo>
                    <a:pt x="673" y="776"/>
                    <a:pt x="672" y="776"/>
                    <a:pt x="672" y="777"/>
                  </a:cubicBezTo>
                  <a:cubicBezTo>
                    <a:pt x="672" y="777"/>
                    <a:pt x="672" y="778"/>
                    <a:pt x="672" y="778"/>
                  </a:cubicBezTo>
                  <a:cubicBezTo>
                    <a:pt x="671" y="779"/>
                    <a:pt x="670" y="778"/>
                    <a:pt x="670" y="779"/>
                  </a:cubicBezTo>
                  <a:cubicBezTo>
                    <a:pt x="670" y="779"/>
                    <a:pt x="670" y="779"/>
                    <a:pt x="670" y="779"/>
                  </a:cubicBezTo>
                  <a:cubicBezTo>
                    <a:pt x="670" y="780"/>
                    <a:pt x="670" y="780"/>
                    <a:pt x="670" y="780"/>
                  </a:cubicBezTo>
                  <a:cubicBezTo>
                    <a:pt x="669" y="780"/>
                    <a:pt x="669" y="780"/>
                    <a:pt x="668" y="780"/>
                  </a:cubicBezTo>
                  <a:cubicBezTo>
                    <a:pt x="668" y="780"/>
                    <a:pt x="668" y="780"/>
                    <a:pt x="668" y="780"/>
                  </a:cubicBezTo>
                  <a:cubicBezTo>
                    <a:pt x="668" y="780"/>
                    <a:pt x="668" y="780"/>
                    <a:pt x="668" y="780"/>
                  </a:cubicBezTo>
                  <a:cubicBezTo>
                    <a:pt x="667" y="781"/>
                    <a:pt x="666" y="781"/>
                    <a:pt x="665" y="782"/>
                  </a:cubicBezTo>
                  <a:cubicBezTo>
                    <a:pt x="665" y="782"/>
                    <a:pt x="664" y="782"/>
                    <a:pt x="663" y="782"/>
                  </a:cubicBezTo>
                  <a:cubicBezTo>
                    <a:pt x="663" y="782"/>
                    <a:pt x="662" y="783"/>
                    <a:pt x="662" y="783"/>
                  </a:cubicBezTo>
                  <a:cubicBezTo>
                    <a:pt x="662" y="783"/>
                    <a:pt x="662" y="783"/>
                    <a:pt x="662" y="783"/>
                  </a:cubicBezTo>
                  <a:cubicBezTo>
                    <a:pt x="661" y="783"/>
                    <a:pt x="660" y="783"/>
                    <a:pt x="660" y="782"/>
                  </a:cubicBezTo>
                  <a:cubicBezTo>
                    <a:pt x="660" y="782"/>
                    <a:pt x="660" y="782"/>
                    <a:pt x="660" y="782"/>
                  </a:cubicBezTo>
                  <a:cubicBezTo>
                    <a:pt x="660" y="781"/>
                    <a:pt x="659" y="781"/>
                    <a:pt x="659" y="781"/>
                  </a:cubicBezTo>
                  <a:cubicBezTo>
                    <a:pt x="659" y="782"/>
                    <a:pt x="659" y="782"/>
                    <a:pt x="659" y="782"/>
                  </a:cubicBezTo>
                  <a:cubicBezTo>
                    <a:pt x="658" y="782"/>
                    <a:pt x="658" y="782"/>
                    <a:pt x="657" y="783"/>
                  </a:cubicBezTo>
                  <a:cubicBezTo>
                    <a:pt x="657" y="783"/>
                    <a:pt x="657" y="783"/>
                    <a:pt x="657" y="783"/>
                  </a:cubicBezTo>
                  <a:cubicBezTo>
                    <a:pt x="657" y="783"/>
                    <a:pt x="657" y="784"/>
                    <a:pt x="657" y="784"/>
                  </a:cubicBezTo>
                  <a:cubicBezTo>
                    <a:pt x="656" y="784"/>
                    <a:pt x="654" y="783"/>
                    <a:pt x="654" y="784"/>
                  </a:cubicBezTo>
                  <a:cubicBezTo>
                    <a:pt x="654" y="785"/>
                    <a:pt x="653" y="785"/>
                    <a:pt x="653" y="785"/>
                  </a:cubicBezTo>
                  <a:cubicBezTo>
                    <a:pt x="652" y="785"/>
                    <a:pt x="651" y="784"/>
                    <a:pt x="651" y="783"/>
                  </a:cubicBezTo>
                  <a:cubicBezTo>
                    <a:pt x="650" y="783"/>
                    <a:pt x="650" y="783"/>
                    <a:pt x="649" y="783"/>
                  </a:cubicBezTo>
                  <a:cubicBezTo>
                    <a:pt x="648" y="782"/>
                    <a:pt x="647" y="783"/>
                    <a:pt x="646" y="783"/>
                  </a:cubicBezTo>
                  <a:cubicBezTo>
                    <a:pt x="646" y="783"/>
                    <a:pt x="646" y="783"/>
                    <a:pt x="646" y="783"/>
                  </a:cubicBezTo>
                  <a:cubicBezTo>
                    <a:pt x="646" y="783"/>
                    <a:pt x="646" y="783"/>
                    <a:pt x="646" y="783"/>
                  </a:cubicBezTo>
                  <a:cubicBezTo>
                    <a:pt x="646" y="783"/>
                    <a:pt x="646" y="783"/>
                    <a:pt x="646" y="783"/>
                  </a:cubicBezTo>
                  <a:cubicBezTo>
                    <a:pt x="646" y="780"/>
                    <a:pt x="646" y="780"/>
                    <a:pt x="646" y="780"/>
                  </a:cubicBezTo>
                  <a:cubicBezTo>
                    <a:pt x="646" y="780"/>
                    <a:pt x="646" y="780"/>
                    <a:pt x="646" y="779"/>
                  </a:cubicBezTo>
                  <a:cubicBezTo>
                    <a:pt x="646" y="779"/>
                    <a:pt x="646" y="779"/>
                    <a:pt x="646" y="779"/>
                  </a:cubicBezTo>
                  <a:cubicBezTo>
                    <a:pt x="645" y="778"/>
                    <a:pt x="645" y="778"/>
                    <a:pt x="645" y="778"/>
                  </a:cubicBezTo>
                  <a:cubicBezTo>
                    <a:pt x="644" y="777"/>
                    <a:pt x="644" y="777"/>
                    <a:pt x="644" y="777"/>
                  </a:cubicBezTo>
                  <a:cubicBezTo>
                    <a:pt x="644" y="777"/>
                    <a:pt x="644" y="777"/>
                    <a:pt x="644" y="777"/>
                  </a:cubicBezTo>
                  <a:cubicBezTo>
                    <a:pt x="644" y="777"/>
                    <a:pt x="643" y="776"/>
                    <a:pt x="643" y="776"/>
                  </a:cubicBezTo>
                  <a:cubicBezTo>
                    <a:pt x="643" y="776"/>
                    <a:pt x="644" y="776"/>
                    <a:pt x="644" y="776"/>
                  </a:cubicBezTo>
                  <a:cubicBezTo>
                    <a:pt x="644" y="776"/>
                    <a:pt x="644" y="776"/>
                    <a:pt x="644" y="776"/>
                  </a:cubicBezTo>
                  <a:cubicBezTo>
                    <a:pt x="644" y="774"/>
                    <a:pt x="644" y="774"/>
                    <a:pt x="644" y="774"/>
                  </a:cubicBezTo>
                  <a:cubicBezTo>
                    <a:pt x="644" y="764"/>
                    <a:pt x="644" y="764"/>
                    <a:pt x="644" y="764"/>
                  </a:cubicBezTo>
                  <a:cubicBezTo>
                    <a:pt x="644" y="762"/>
                    <a:pt x="644" y="762"/>
                    <a:pt x="644" y="762"/>
                  </a:cubicBezTo>
                  <a:cubicBezTo>
                    <a:pt x="644" y="762"/>
                    <a:pt x="644" y="762"/>
                    <a:pt x="644" y="762"/>
                  </a:cubicBezTo>
                  <a:cubicBezTo>
                    <a:pt x="644" y="761"/>
                    <a:pt x="644" y="760"/>
                    <a:pt x="644" y="760"/>
                  </a:cubicBezTo>
                  <a:cubicBezTo>
                    <a:pt x="643" y="760"/>
                    <a:pt x="643" y="760"/>
                    <a:pt x="643" y="759"/>
                  </a:cubicBezTo>
                  <a:cubicBezTo>
                    <a:pt x="642" y="759"/>
                    <a:pt x="641" y="758"/>
                    <a:pt x="640" y="758"/>
                  </a:cubicBezTo>
                  <a:cubicBezTo>
                    <a:pt x="640" y="758"/>
                    <a:pt x="640" y="758"/>
                    <a:pt x="640" y="758"/>
                  </a:cubicBezTo>
                  <a:cubicBezTo>
                    <a:pt x="640" y="757"/>
                    <a:pt x="640" y="757"/>
                    <a:pt x="640" y="757"/>
                  </a:cubicBezTo>
                  <a:cubicBezTo>
                    <a:pt x="640" y="757"/>
                    <a:pt x="640" y="757"/>
                    <a:pt x="640" y="757"/>
                  </a:cubicBezTo>
                  <a:cubicBezTo>
                    <a:pt x="640" y="757"/>
                    <a:pt x="641" y="756"/>
                    <a:pt x="641" y="756"/>
                  </a:cubicBezTo>
                  <a:cubicBezTo>
                    <a:pt x="641" y="756"/>
                    <a:pt x="641" y="756"/>
                    <a:pt x="641" y="756"/>
                  </a:cubicBezTo>
                  <a:cubicBezTo>
                    <a:pt x="641" y="756"/>
                    <a:pt x="641" y="756"/>
                    <a:pt x="641" y="756"/>
                  </a:cubicBezTo>
                  <a:cubicBezTo>
                    <a:pt x="641" y="757"/>
                    <a:pt x="641" y="757"/>
                    <a:pt x="641" y="757"/>
                  </a:cubicBezTo>
                  <a:cubicBezTo>
                    <a:pt x="640" y="757"/>
                    <a:pt x="640" y="757"/>
                    <a:pt x="640" y="757"/>
                  </a:cubicBezTo>
                  <a:cubicBezTo>
                    <a:pt x="640" y="758"/>
                    <a:pt x="640" y="758"/>
                    <a:pt x="640" y="758"/>
                  </a:cubicBezTo>
                  <a:cubicBezTo>
                    <a:pt x="640" y="758"/>
                    <a:pt x="640" y="758"/>
                    <a:pt x="640" y="758"/>
                  </a:cubicBezTo>
                  <a:cubicBezTo>
                    <a:pt x="640" y="757"/>
                    <a:pt x="640" y="757"/>
                    <a:pt x="639" y="757"/>
                  </a:cubicBezTo>
                  <a:cubicBezTo>
                    <a:pt x="639" y="757"/>
                    <a:pt x="639" y="757"/>
                    <a:pt x="639" y="757"/>
                  </a:cubicBezTo>
                  <a:cubicBezTo>
                    <a:pt x="639" y="758"/>
                    <a:pt x="639" y="758"/>
                    <a:pt x="638" y="758"/>
                  </a:cubicBezTo>
                  <a:cubicBezTo>
                    <a:pt x="638" y="758"/>
                    <a:pt x="637" y="757"/>
                    <a:pt x="636" y="757"/>
                  </a:cubicBezTo>
                  <a:cubicBezTo>
                    <a:pt x="636" y="757"/>
                    <a:pt x="636" y="757"/>
                    <a:pt x="636" y="757"/>
                  </a:cubicBezTo>
                  <a:cubicBezTo>
                    <a:pt x="636" y="757"/>
                    <a:pt x="636" y="757"/>
                    <a:pt x="636" y="757"/>
                  </a:cubicBezTo>
                  <a:cubicBezTo>
                    <a:pt x="635" y="757"/>
                    <a:pt x="635" y="758"/>
                    <a:pt x="634" y="758"/>
                  </a:cubicBezTo>
                  <a:cubicBezTo>
                    <a:pt x="634" y="758"/>
                    <a:pt x="634" y="757"/>
                    <a:pt x="633" y="757"/>
                  </a:cubicBezTo>
                  <a:cubicBezTo>
                    <a:pt x="632" y="757"/>
                    <a:pt x="632" y="757"/>
                    <a:pt x="631" y="757"/>
                  </a:cubicBezTo>
                  <a:cubicBezTo>
                    <a:pt x="631" y="757"/>
                    <a:pt x="631" y="757"/>
                    <a:pt x="631" y="757"/>
                  </a:cubicBezTo>
                  <a:cubicBezTo>
                    <a:pt x="631" y="757"/>
                    <a:pt x="631" y="757"/>
                    <a:pt x="631" y="757"/>
                  </a:cubicBezTo>
                  <a:cubicBezTo>
                    <a:pt x="631" y="757"/>
                    <a:pt x="631" y="757"/>
                    <a:pt x="631" y="757"/>
                  </a:cubicBezTo>
                  <a:cubicBezTo>
                    <a:pt x="630" y="757"/>
                    <a:pt x="630" y="757"/>
                    <a:pt x="630" y="757"/>
                  </a:cubicBezTo>
                  <a:cubicBezTo>
                    <a:pt x="630" y="758"/>
                    <a:pt x="629" y="758"/>
                    <a:pt x="629" y="758"/>
                  </a:cubicBezTo>
                  <a:cubicBezTo>
                    <a:pt x="629" y="758"/>
                    <a:pt x="629" y="759"/>
                    <a:pt x="628" y="759"/>
                  </a:cubicBezTo>
                  <a:cubicBezTo>
                    <a:pt x="628" y="760"/>
                    <a:pt x="628" y="760"/>
                    <a:pt x="628" y="760"/>
                  </a:cubicBezTo>
                  <a:cubicBezTo>
                    <a:pt x="627" y="761"/>
                    <a:pt x="626" y="763"/>
                    <a:pt x="626" y="764"/>
                  </a:cubicBezTo>
                  <a:cubicBezTo>
                    <a:pt x="625" y="764"/>
                    <a:pt x="625" y="764"/>
                    <a:pt x="625" y="764"/>
                  </a:cubicBezTo>
                  <a:cubicBezTo>
                    <a:pt x="625" y="764"/>
                    <a:pt x="624" y="765"/>
                    <a:pt x="624" y="765"/>
                  </a:cubicBezTo>
                  <a:cubicBezTo>
                    <a:pt x="624" y="766"/>
                    <a:pt x="624" y="766"/>
                    <a:pt x="624" y="766"/>
                  </a:cubicBezTo>
                  <a:cubicBezTo>
                    <a:pt x="624" y="766"/>
                    <a:pt x="624" y="766"/>
                    <a:pt x="624" y="767"/>
                  </a:cubicBezTo>
                  <a:cubicBezTo>
                    <a:pt x="624" y="768"/>
                    <a:pt x="623" y="768"/>
                    <a:pt x="623" y="768"/>
                  </a:cubicBezTo>
                  <a:cubicBezTo>
                    <a:pt x="623" y="768"/>
                    <a:pt x="623" y="768"/>
                    <a:pt x="623" y="768"/>
                  </a:cubicBezTo>
                  <a:cubicBezTo>
                    <a:pt x="623" y="768"/>
                    <a:pt x="623" y="768"/>
                    <a:pt x="623" y="768"/>
                  </a:cubicBezTo>
                  <a:cubicBezTo>
                    <a:pt x="622" y="768"/>
                    <a:pt x="622" y="768"/>
                    <a:pt x="622" y="768"/>
                  </a:cubicBezTo>
                  <a:cubicBezTo>
                    <a:pt x="622" y="768"/>
                    <a:pt x="622" y="768"/>
                    <a:pt x="622" y="768"/>
                  </a:cubicBezTo>
                  <a:cubicBezTo>
                    <a:pt x="622" y="768"/>
                    <a:pt x="622" y="768"/>
                    <a:pt x="622" y="768"/>
                  </a:cubicBezTo>
                  <a:cubicBezTo>
                    <a:pt x="622" y="768"/>
                    <a:pt x="622" y="768"/>
                    <a:pt x="622" y="769"/>
                  </a:cubicBezTo>
                  <a:cubicBezTo>
                    <a:pt x="622" y="770"/>
                    <a:pt x="622" y="771"/>
                    <a:pt x="621" y="772"/>
                  </a:cubicBezTo>
                  <a:cubicBezTo>
                    <a:pt x="621" y="772"/>
                    <a:pt x="621" y="773"/>
                    <a:pt x="620" y="773"/>
                  </a:cubicBezTo>
                  <a:cubicBezTo>
                    <a:pt x="620" y="774"/>
                    <a:pt x="619" y="775"/>
                    <a:pt x="619" y="776"/>
                  </a:cubicBezTo>
                  <a:cubicBezTo>
                    <a:pt x="619" y="776"/>
                    <a:pt x="618" y="776"/>
                    <a:pt x="618" y="776"/>
                  </a:cubicBezTo>
                  <a:cubicBezTo>
                    <a:pt x="617" y="776"/>
                    <a:pt x="617" y="777"/>
                    <a:pt x="616" y="778"/>
                  </a:cubicBezTo>
                  <a:cubicBezTo>
                    <a:pt x="616" y="778"/>
                    <a:pt x="616" y="779"/>
                    <a:pt x="615" y="779"/>
                  </a:cubicBezTo>
                  <a:cubicBezTo>
                    <a:pt x="614" y="781"/>
                    <a:pt x="614" y="781"/>
                    <a:pt x="614" y="781"/>
                  </a:cubicBezTo>
                  <a:cubicBezTo>
                    <a:pt x="614" y="781"/>
                    <a:pt x="614" y="781"/>
                    <a:pt x="614" y="781"/>
                  </a:cubicBezTo>
                  <a:cubicBezTo>
                    <a:pt x="614" y="781"/>
                    <a:pt x="614" y="781"/>
                    <a:pt x="614" y="781"/>
                  </a:cubicBezTo>
                  <a:cubicBezTo>
                    <a:pt x="613" y="781"/>
                    <a:pt x="613" y="782"/>
                    <a:pt x="612" y="782"/>
                  </a:cubicBezTo>
                  <a:cubicBezTo>
                    <a:pt x="611" y="782"/>
                    <a:pt x="611" y="782"/>
                    <a:pt x="610" y="782"/>
                  </a:cubicBezTo>
                  <a:cubicBezTo>
                    <a:pt x="610" y="781"/>
                    <a:pt x="610" y="781"/>
                    <a:pt x="610" y="781"/>
                  </a:cubicBezTo>
                  <a:cubicBezTo>
                    <a:pt x="610" y="781"/>
                    <a:pt x="609" y="781"/>
                    <a:pt x="609" y="781"/>
                  </a:cubicBezTo>
                  <a:cubicBezTo>
                    <a:pt x="609" y="782"/>
                    <a:pt x="609" y="782"/>
                    <a:pt x="608" y="782"/>
                  </a:cubicBezTo>
                  <a:cubicBezTo>
                    <a:pt x="607" y="782"/>
                    <a:pt x="606" y="783"/>
                    <a:pt x="606" y="784"/>
                  </a:cubicBezTo>
                  <a:cubicBezTo>
                    <a:pt x="606" y="784"/>
                    <a:pt x="606" y="784"/>
                    <a:pt x="606" y="784"/>
                  </a:cubicBezTo>
                  <a:cubicBezTo>
                    <a:pt x="606" y="784"/>
                    <a:pt x="606" y="784"/>
                    <a:pt x="606" y="784"/>
                  </a:cubicBezTo>
                  <a:cubicBezTo>
                    <a:pt x="605" y="784"/>
                    <a:pt x="605" y="784"/>
                    <a:pt x="605" y="784"/>
                  </a:cubicBezTo>
                  <a:cubicBezTo>
                    <a:pt x="605" y="784"/>
                    <a:pt x="605" y="784"/>
                    <a:pt x="605" y="784"/>
                  </a:cubicBezTo>
                  <a:cubicBezTo>
                    <a:pt x="605" y="784"/>
                    <a:pt x="605" y="784"/>
                    <a:pt x="605" y="784"/>
                  </a:cubicBezTo>
                  <a:cubicBezTo>
                    <a:pt x="605" y="784"/>
                    <a:pt x="605" y="784"/>
                    <a:pt x="605" y="784"/>
                  </a:cubicBezTo>
                  <a:cubicBezTo>
                    <a:pt x="604" y="784"/>
                    <a:pt x="604" y="784"/>
                    <a:pt x="604" y="784"/>
                  </a:cubicBezTo>
                  <a:cubicBezTo>
                    <a:pt x="582" y="784"/>
                    <a:pt x="582" y="784"/>
                    <a:pt x="582" y="784"/>
                  </a:cubicBezTo>
                  <a:cubicBezTo>
                    <a:pt x="582" y="784"/>
                    <a:pt x="582" y="784"/>
                    <a:pt x="582" y="784"/>
                  </a:cubicBezTo>
                  <a:cubicBezTo>
                    <a:pt x="582" y="784"/>
                    <a:pt x="582" y="784"/>
                    <a:pt x="582" y="784"/>
                  </a:cubicBezTo>
                  <a:cubicBezTo>
                    <a:pt x="583" y="784"/>
                    <a:pt x="585" y="783"/>
                    <a:pt x="586" y="782"/>
                  </a:cubicBezTo>
                  <a:cubicBezTo>
                    <a:pt x="587" y="782"/>
                    <a:pt x="588" y="782"/>
                    <a:pt x="588" y="781"/>
                  </a:cubicBezTo>
                  <a:cubicBezTo>
                    <a:pt x="589" y="780"/>
                    <a:pt x="590" y="780"/>
                    <a:pt x="590" y="779"/>
                  </a:cubicBezTo>
                  <a:cubicBezTo>
                    <a:pt x="591" y="778"/>
                    <a:pt x="591" y="778"/>
                    <a:pt x="591" y="777"/>
                  </a:cubicBezTo>
                  <a:cubicBezTo>
                    <a:pt x="592" y="777"/>
                    <a:pt x="592" y="777"/>
                    <a:pt x="592" y="777"/>
                  </a:cubicBezTo>
                  <a:cubicBezTo>
                    <a:pt x="592" y="777"/>
                    <a:pt x="593" y="777"/>
                    <a:pt x="593" y="776"/>
                  </a:cubicBezTo>
                  <a:cubicBezTo>
                    <a:pt x="594" y="775"/>
                    <a:pt x="594" y="774"/>
                    <a:pt x="595" y="773"/>
                  </a:cubicBezTo>
                  <a:cubicBezTo>
                    <a:pt x="597" y="772"/>
                    <a:pt x="598" y="770"/>
                    <a:pt x="600" y="768"/>
                  </a:cubicBezTo>
                  <a:cubicBezTo>
                    <a:pt x="600" y="768"/>
                    <a:pt x="600" y="768"/>
                    <a:pt x="600" y="768"/>
                  </a:cubicBezTo>
                  <a:cubicBezTo>
                    <a:pt x="598" y="769"/>
                    <a:pt x="597" y="769"/>
                    <a:pt x="596" y="770"/>
                  </a:cubicBezTo>
                  <a:cubicBezTo>
                    <a:pt x="595" y="771"/>
                    <a:pt x="594" y="772"/>
                    <a:pt x="594" y="773"/>
                  </a:cubicBezTo>
                  <a:cubicBezTo>
                    <a:pt x="594" y="773"/>
                    <a:pt x="594" y="773"/>
                    <a:pt x="594" y="773"/>
                  </a:cubicBezTo>
                  <a:cubicBezTo>
                    <a:pt x="594" y="773"/>
                    <a:pt x="593" y="773"/>
                    <a:pt x="593" y="773"/>
                  </a:cubicBezTo>
                  <a:cubicBezTo>
                    <a:pt x="593" y="773"/>
                    <a:pt x="593" y="773"/>
                    <a:pt x="593" y="773"/>
                  </a:cubicBezTo>
                  <a:cubicBezTo>
                    <a:pt x="593" y="773"/>
                    <a:pt x="593" y="774"/>
                    <a:pt x="593" y="774"/>
                  </a:cubicBezTo>
                  <a:cubicBezTo>
                    <a:pt x="593" y="774"/>
                    <a:pt x="592" y="775"/>
                    <a:pt x="592" y="775"/>
                  </a:cubicBezTo>
                  <a:cubicBezTo>
                    <a:pt x="592" y="776"/>
                    <a:pt x="592" y="776"/>
                    <a:pt x="592" y="776"/>
                  </a:cubicBezTo>
                  <a:cubicBezTo>
                    <a:pt x="592" y="776"/>
                    <a:pt x="592" y="776"/>
                    <a:pt x="591" y="777"/>
                  </a:cubicBezTo>
                  <a:cubicBezTo>
                    <a:pt x="590" y="778"/>
                    <a:pt x="588" y="779"/>
                    <a:pt x="586" y="780"/>
                  </a:cubicBezTo>
                  <a:cubicBezTo>
                    <a:pt x="586" y="780"/>
                    <a:pt x="586" y="780"/>
                    <a:pt x="586" y="780"/>
                  </a:cubicBezTo>
                  <a:cubicBezTo>
                    <a:pt x="586" y="780"/>
                    <a:pt x="586" y="780"/>
                    <a:pt x="586" y="780"/>
                  </a:cubicBezTo>
                  <a:cubicBezTo>
                    <a:pt x="586" y="780"/>
                    <a:pt x="586" y="780"/>
                    <a:pt x="586" y="780"/>
                  </a:cubicBezTo>
                  <a:cubicBezTo>
                    <a:pt x="586" y="780"/>
                    <a:pt x="586" y="780"/>
                    <a:pt x="586" y="780"/>
                  </a:cubicBezTo>
                  <a:cubicBezTo>
                    <a:pt x="586" y="780"/>
                    <a:pt x="585" y="780"/>
                    <a:pt x="585" y="780"/>
                  </a:cubicBezTo>
                  <a:cubicBezTo>
                    <a:pt x="584" y="780"/>
                    <a:pt x="583" y="781"/>
                    <a:pt x="582" y="782"/>
                  </a:cubicBezTo>
                  <a:cubicBezTo>
                    <a:pt x="582" y="783"/>
                    <a:pt x="581" y="783"/>
                    <a:pt x="580" y="783"/>
                  </a:cubicBezTo>
                  <a:cubicBezTo>
                    <a:pt x="580" y="784"/>
                    <a:pt x="579" y="784"/>
                    <a:pt x="578" y="784"/>
                  </a:cubicBezTo>
                  <a:cubicBezTo>
                    <a:pt x="577" y="785"/>
                    <a:pt x="577" y="785"/>
                    <a:pt x="576" y="785"/>
                  </a:cubicBezTo>
                  <a:cubicBezTo>
                    <a:pt x="575" y="785"/>
                    <a:pt x="575" y="785"/>
                    <a:pt x="575" y="785"/>
                  </a:cubicBezTo>
                  <a:cubicBezTo>
                    <a:pt x="574" y="786"/>
                    <a:pt x="574" y="786"/>
                    <a:pt x="573" y="787"/>
                  </a:cubicBezTo>
                  <a:cubicBezTo>
                    <a:pt x="573" y="787"/>
                    <a:pt x="572" y="787"/>
                    <a:pt x="571" y="788"/>
                  </a:cubicBezTo>
                  <a:cubicBezTo>
                    <a:pt x="571" y="788"/>
                    <a:pt x="571" y="788"/>
                    <a:pt x="570" y="789"/>
                  </a:cubicBezTo>
                  <a:cubicBezTo>
                    <a:pt x="570" y="789"/>
                    <a:pt x="570" y="789"/>
                    <a:pt x="569" y="789"/>
                  </a:cubicBezTo>
                  <a:cubicBezTo>
                    <a:pt x="569" y="789"/>
                    <a:pt x="569" y="789"/>
                    <a:pt x="570" y="789"/>
                  </a:cubicBezTo>
                  <a:cubicBezTo>
                    <a:pt x="569" y="790"/>
                    <a:pt x="569" y="790"/>
                    <a:pt x="569" y="791"/>
                  </a:cubicBezTo>
                  <a:cubicBezTo>
                    <a:pt x="568" y="791"/>
                    <a:pt x="567" y="792"/>
                    <a:pt x="567" y="793"/>
                  </a:cubicBezTo>
                  <a:cubicBezTo>
                    <a:pt x="567" y="793"/>
                    <a:pt x="567" y="793"/>
                    <a:pt x="567" y="793"/>
                  </a:cubicBezTo>
                  <a:cubicBezTo>
                    <a:pt x="566" y="793"/>
                    <a:pt x="565" y="794"/>
                    <a:pt x="564" y="794"/>
                  </a:cubicBezTo>
                  <a:cubicBezTo>
                    <a:pt x="562" y="794"/>
                    <a:pt x="560" y="794"/>
                    <a:pt x="558" y="795"/>
                  </a:cubicBezTo>
                  <a:cubicBezTo>
                    <a:pt x="557" y="795"/>
                    <a:pt x="556" y="795"/>
                    <a:pt x="556" y="795"/>
                  </a:cubicBezTo>
                  <a:cubicBezTo>
                    <a:pt x="555" y="797"/>
                    <a:pt x="555" y="799"/>
                    <a:pt x="553" y="800"/>
                  </a:cubicBezTo>
                  <a:cubicBezTo>
                    <a:pt x="552" y="800"/>
                    <a:pt x="551" y="798"/>
                    <a:pt x="550" y="798"/>
                  </a:cubicBezTo>
                  <a:cubicBezTo>
                    <a:pt x="549" y="798"/>
                    <a:pt x="548" y="799"/>
                    <a:pt x="548" y="798"/>
                  </a:cubicBezTo>
                  <a:cubicBezTo>
                    <a:pt x="547" y="798"/>
                    <a:pt x="546" y="798"/>
                    <a:pt x="546" y="798"/>
                  </a:cubicBezTo>
                  <a:cubicBezTo>
                    <a:pt x="545" y="798"/>
                    <a:pt x="544" y="799"/>
                    <a:pt x="544" y="799"/>
                  </a:cubicBezTo>
                  <a:cubicBezTo>
                    <a:pt x="543" y="799"/>
                    <a:pt x="542" y="799"/>
                    <a:pt x="541" y="799"/>
                  </a:cubicBezTo>
                  <a:cubicBezTo>
                    <a:pt x="540" y="799"/>
                    <a:pt x="540" y="799"/>
                    <a:pt x="540" y="800"/>
                  </a:cubicBezTo>
                  <a:cubicBezTo>
                    <a:pt x="539" y="800"/>
                    <a:pt x="537" y="800"/>
                    <a:pt x="536" y="800"/>
                  </a:cubicBezTo>
                  <a:cubicBezTo>
                    <a:pt x="535" y="800"/>
                    <a:pt x="534" y="801"/>
                    <a:pt x="533" y="802"/>
                  </a:cubicBezTo>
                  <a:cubicBezTo>
                    <a:pt x="533" y="802"/>
                    <a:pt x="532" y="803"/>
                    <a:pt x="531" y="803"/>
                  </a:cubicBezTo>
                  <a:cubicBezTo>
                    <a:pt x="530" y="803"/>
                    <a:pt x="530" y="804"/>
                    <a:pt x="530" y="804"/>
                  </a:cubicBezTo>
                  <a:cubicBezTo>
                    <a:pt x="529" y="805"/>
                    <a:pt x="530" y="806"/>
                    <a:pt x="529" y="806"/>
                  </a:cubicBezTo>
                  <a:cubicBezTo>
                    <a:pt x="529" y="806"/>
                    <a:pt x="529" y="807"/>
                    <a:pt x="529" y="807"/>
                  </a:cubicBezTo>
                  <a:cubicBezTo>
                    <a:pt x="529" y="808"/>
                    <a:pt x="530" y="809"/>
                    <a:pt x="531" y="809"/>
                  </a:cubicBezTo>
                  <a:cubicBezTo>
                    <a:pt x="532" y="809"/>
                    <a:pt x="532" y="809"/>
                    <a:pt x="533" y="809"/>
                  </a:cubicBezTo>
                  <a:cubicBezTo>
                    <a:pt x="533" y="809"/>
                    <a:pt x="533" y="809"/>
                    <a:pt x="533" y="809"/>
                  </a:cubicBezTo>
                  <a:cubicBezTo>
                    <a:pt x="534" y="810"/>
                    <a:pt x="534" y="810"/>
                    <a:pt x="535" y="810"/>
                  </a:cubicBezTo>
                  <a:cubicBezTo>
                    <a:pt x="535" y="810"/>
                    <a:pt x="535" y="810"/>
                    <a:pt x="535" y="810"/>
                  </a:cubicBezTo>
                  <a:cubicBezTo>
                    <a:pt x="535" y="810"/>
                    <a:pt x="535" y="810"/>
                    <a:pt x="535" y="810"/>
                  </a:cubicBezTo>
                  <a:cubicBezTo>
                    <a:pt x="535" y="810"/>
                    <a:pt x="535" y="810"/>
                    <a:pt x="535" y="810"/>
                  </a:cubicBezTo>
                  <a:cubicBezTo>
                    <a:pt x="534" y="811"/>
                    <a:pt x="534" y="811"/>
                    <a:pt x="534" y="811"/>
                  </a:cubicBezTo>
                  <a:cubicBezTo>
                    <a:pt x="534" y="812"/>
                    <a:pt x="534" y="813"/>
                    <a:pt x="534" y="813"/>
                  </a:cubicBezTo>
                  <a:cubicBezTo>
                    <a:pt x="533" y="813"/>
                    <a:pt x="533" y="813"/>
                    <a:pt x="532" y="813"/>
                  </a:cubicBezTo>
                  <a:cubicBezTo>
                    <a:pt x="529" y="812"/>
                    <a:pt x="527" y="812"/>
                    <a:pt x="524" y="814"/>
                  </a:cubicBezTo>
                  <a:cubicBezTo>
                    <a:pt x="523" y="814"/>
                    <a:pt x="522" y="815"/>
                    <a:pt x="521" y="816"/>
                  </a:cubicBezTo>
                  <a:cubicBezTo>
                    <a:pt x="521" y="816"/>
                    <a:pt x="521" y="816"/>
                    <a:pt x="520" y="816"/>
                  </a:cubicBezTo>
                  <a:cubicBezTo>
                    <a:pt x="519" y="817"/>
                    <a:pt x="520" y="817"/>
                    <a:pt x="519" y="817"/>
                  </a:cubicBezTo>
                  <a:cubicBezTo>
                    <a:pt x="518" y="816"/>
                    <a:pt x="517" y="816"/>
                    <a:pt x="516" y="816"/>
                  </a:cubicBezTo>
                  <a:cubicBezTo>
                    <a:pt x="515" y="815"/>
                    <a:pt x="515" y="815"/>
                    <a:pt x="513" y="815"/>
                  </a:cubicBezTo>
                  <a:cubicBezTo>
                    <a:pt x="512" y="816"/>
                    <a:pt x="511" y="816"/>
                    <a:pt x="510" y="817"/>
                  </a:cubicBezTo>
                  <a:cubicBezTo>
                    <a:pt x="510" y="817"/>
                    <a:pt x="509" y="818"/>
                    <a:pt x="509" y="819"/>
                  </a:cubicBezTo>
                  <a:cubicBezTo>
                    <a:pt x="508" y="819"/>
                    <a:pt x="507" y="819"/>
                    <a:pt x="507" y="820"/>
                  </a:cubicBezTo>
                  <a:cubicBezTo>
                    <a:pt x="506" y="820"/>
                    <a:pt x="506" y="820"/>
                    <a:pt x="505" y="820"/>
                  </a:cubicBezTo>
                  <a:cubicBezTo>
                    <a:pt x="505" y="821"/>
                    <a:pt x="504" y="821"/>
                    <a:pt x="503" y="822"/>
                  </a:cubicBezTo>
                  <a:cubicBezTo>
                    <a:pt x="502" y="822"/>
                    <a:pt x="500" y="823"/>
                    <a:pt x="498" y="823"/>
                  </a:cubicBezTo>
                  <a:cubicBezTo>
                    <a:pt x="498" y="823"/>
                    <a:pt x="497" y="822"/>
                    <a:pt x="497" y="822"/>
                  </a:cubicBezTo>
                  <a:cubicBezTo>
                    <a:pt x="495" y="822"/>
                    <a:pt x="497" y="821"/>
                    <a:pt x="497" y="821"/>
                  </a:cubicBezTo>
                  <a:cubicBezTo>
                    <a:pt x="498" y="821"/>
                    <a:pt x="498" y="820"/>
                    <a:pt x="499" y="820"/>
                  </a:cubicBezTo>
                  <a:cubicBezTo>
                    <a:pt x="499" y="820"/>
                    <a:pt x="500" y="820"/>
                    <a:pt x="500" y="820"/>
                  </a:cubicBezTo>
                  <a:cubicBezTo>
                    <a:pt x="501" y="820"/>
                    <a:pt x="501" y="820"/>
                    <a:pt x="502" y="819"/>
                  </a:cubicBezTo>
                  <a:cubicBezTo>
                    <a:pt x="502" y="819"/>
                    <a:pt x="502" y="819"/>
                    <a:pt x="502" y="819"/>
                  </a:cubicBezTo>
                  <a:cubicBezTo>
                    <a:pt x="502" y="819"/>
                    <a:pt x="502" y="819"/>
                    <a:pt x="502" y="819"/>
                  </a:cubicBezTo>
                  <a:cubicBezTo>
                    <a:pt x="502" y="819"/>
                    <a:pt x="502" y="819"/>
                    <a:pt x="502" y="819"/>
                  </a:cubicBezTo>
                  <a:cubicBezTo>
                    <a:pt x="502" y="819"/>
                    <a:pt x="502" y="819"/>
                    <a:pt x="502" y="819"/>
                  </a:cubicBezTo>
                  <a:cubicBezTo>
                    <a:pt x="502" y="819"/>
                    <a:pt x="502" y="819"/>
                    <a:pt x="502" y="819"/>
                  </a:cubicBezTo>
                  <a:cubicBezTo>
                    <a:pt x="502" y="819"/>
                    <a:pt x="502" y="819"/>
                    <a:pt x="503" y="819"/>
                  </a:cubicBezTo>
                  <a:cubicBezTo>
                    <a:pt x="503" y="818"/>
                    <a:pt x="503" y="817"/>
                    <a:pt x="502" y="817"/>
                  </a:cubicBezTo>
                  <a:cubicBezTo>
                    <a:pt x="502" y="816"/>
                    <a:pt x="501" y="816"/>
                    <a:pt x="501" y="816"/>
                  </a:cubicBezTo>
                  <a:cubicBezTo>
                    <a:pt x="502" y="816"/>
                    <a:pt x="502" y="815"/>
                    <a:pt x="502" y="815"/>
                  </a:cubicBezTo>
                  <a:cubicBezTo>
                    <a:pt x="502" y="814"/>
                    <a:pt x="503" y="814"/>
                    <a:pt x="503" y="813"/>
                  </a:cubicBezTo>
                  <a:cubicBezTo>
                    <a:pt x="503" y="813"/>
                    <a:pt x="503" y="813"/>
                    <a:pt x="503" y="813"/>
                  </a:cubicBezTo>
                  <a:cubicBezTo>
                    <a:pt x="503" y="813"/>
                    <a:pt x="503" y="813"/>
                    <a:pt x="503" y="812"/>
                  </a:cubicBezTo>
                  <a:cubicBezTo>
                    <a:pt x="504" y="812"/>
                    <a:pt x="504" y="812"/>
                    <a:pt x="504" y="812"/>
                  </a:cubicBezTo>
                  <a:cubicBezTo>
                    <a:pt x="504" y="812"/>
                    <a:pt x="504" y="812"/>
                    <a:pt x="504" y="811"/>
                  </a:cubicBezTo>
                  <a:cubicBezTo>
                    <a:pt x="505" y="811"/>
                    <a:pt x="505" y="811"/>
                    <a:pt x="506" y="810"/>
                  </a:cubicBezTo>
                  <a:cubicBezTo>
                    <a:pt x="506" y="810"/>
                    <a:pt x="506" y="809"/>
                    <a:pt x="507" y="809"/>
                  </a:cubicBezTo>
                  <a:cubicBezTo>
                    <a:pt x="508" y="809"/>
                    <a:pt x="508" y="808"/>
                    <a:pt x="509" y="808"/>
                  </a:cubicBezTo>
                  <a:cubicBezTo>
                    <a:pt x="510" y="808"/>
                    <a:pt x="510" y="808"/>
                    <a:pt x="510" y="807"/>
                  </a:cubicBezTo>
                  <a:cubicBezTo>
                    <a:pt x="511" y="807"/>
                    <a:pt x="511" y="807"/>
                    <a:pt x="511" y="806"/>
                  </a:cubicBezTo>
                  <a:cubicBezTo>
                    <a:pt x="510" y="805"/>
                    <a:pt x="510" y="804"/>
                    <a:pt x="511" y="803"/>
                  </a:cubicBezTo>
                  <a:cubicBezTo>
                    <a:pt x="511" y="802"/>
                    <a:pt x="511" y="801"/>
                    <a:pt x="511" y="799"/>
                  </a:cubicBezTo>
                  <a:cubicBezTo>
                    <a:pt x="511" y="798"/>
                    <a:pt x="511" y="797"/>
                    <a:pt x="512" y="796"/>
                  </a:cubicBezTo>
                  <a:cubicBezTo>
                    <a:pt x="512" y="795"/>
                    <a:pt x="512" y="795"/>
                    <a:pt x="513" y="794"/>
                  </a:cubicBezTo>
                  <a:cubicBezTo>
                    <a:pt x="513" y="793"/>
                    <a:pt x="513" y="792"/>
                    <a:pt x="514" y="792"/>
                  </a:cubicBezTo>
                  <a:cubicBezTo>
                    <a:pt x="514" y="791"/>
                    <a:pt x="516" y="791"/>
                    <a:pt x="515" y="790"/>
                  </a:cubicBezTo>
                  <a:cubicBezTo>
                    <a:pt x="515" y="789"/>
                    <a:pt x="515" y="789"/>
                    <a:pt x="515" y="788"/>
                  </a:cubicBezTo>
                  <a:cubicBezTo>
                    <a:pt x="515" y="787"/>
                    <a:pt x="515" y="787"/>
                    <a:pt x="514" y="786"/>
                  </a:cubicBezTo>
                  <a:cubicBezTo>
                    <a:pt x="514" y="786"/>
                    <a:pt x="514" y="785"/>
                    <a:pt x="513" y="785"/>
                  </a:cubicBezTo>
                  <a:cubicBezTo>
                    <a:pt x="513" y="784"/>
                    <a:pt x="513" y="783"/>
                    <a:pt x="514" y="784"/>
                  </a:cubicBezTo>
                  <a:cubicBezTo>
                    <a:pt x="514" y="784"/>
                    <a:pt x="515" y="784"/>
                    <a:pt x="515" y="784"/>
                  </a:cubicBezTo>
                  <a:cubicBezTo>
                    <a:pt x="516" y="785"/>
                    <a:pt x="517" y="785"/>
                    <a:pt x="517" y="787"/>
                  </a:cubicBezTo>
                  <a:cubicBezTo>
                    <a:pt x="517" y="787"/>
                    <a:pt x="518" y="788"/>
                    <a:pt x="518" y="789"/>
                  </a:cubicBezTo>
                  <a:cubicBezTo>
                    <a:pt x="518" y="789"/>
                    <a:pt x="519" y="790"/>
                    <a:pt x="519" y="790"/>
                  </a:cubicBezTo>
                  <a:cubicBezTo>
                    <a:pt x="520" y="790"/>
                    <a:pt x="521" y="789"/>
                    <a:pt x="521" y="789"/>
                  </a:cubicBezTo>
                  <a:cubicBezTo>
                    <a:pt x="521" y="790"/>
                    <a:pt x="522" y="790"/>
                    <a:pt x="522" y="790"/>
                  </a:cubicBezTo>
                  <a:cubicBezTo>
                    <a:pt x="523" y="791"/>
                    <a:pt x="524" y="791"/>
                    <a:pt x="524" y="791"/>
                  </a:cubicBezTo>
                  <a:cubicBezTo>
                    <a:pt x="524" y="791"/>
                    <a:pt x="525" y="792"/>
                    <a:pt x="525" y="792"/>
                  </a:cubicBezTo>
                  <a:cubicBezTo>
                    <a:pt x="526" y="793"/>
                    <a:pt x="526" y="793"/>
                    <a:pt x="527" y="792"/>
                  </a:cubicBezTo>
                  <a:cubicBezTo>
                    <a:pt x="528" y="791"/>
                    <a:pt x="527" y="790"/>
                    <a:pt x="527" y="789"/>
                  </a:cubicBezTo>
                  <a:cubicBezTo>
                    <a:pt x="527" y="789"/>
                    <a:pt x="528" y="788"/>
                    <a:pt x="528" y="788"/>
                  </a:cubicBezTo>
                  <a:cubicBezTo>
                    <a:pt x="528" y="787"/>
                    <a:pt x="528" y="787"/>
                    <a:pt x="528" y="787"/>
                  </a:cubicBezTo>
                  <a:cubicBezTo>
                    <a:pt x="528" y="787"/>
                    <a:pt x="529" y="787"/>
                    <a:pt x="529" y="787"/>
                  </a:cubicBezTo>
                  <a:cubicBezTo>
                    <a:pt x="529" y="788"/>
                    <a:pt x="529" y="788"/>
                    <a:pt x="530" y="788"/>
                  </a:cubicBezTo>
                  <a:cubicBezTo>
                    <a:pt x="530" y="788"/>
                    <a:pt x="530" y="788"/>
                    <a:pt x="530" y="788"/>
                  </a:cubicBezTo>
                  <a:cubicBezTo>
                    <a:pt x="531" y="787"/>
                    <a:pt x="530" y="786"/>
                    <a:pt x="529" y="785"/>
                  </a:cubicBezTo>
                  <a:cubicBezTo>
                    <a:pt x="529" y="784"/>
                    <a:pt x="528" y="783"/>
                    <a:pt x="527" y="783"/>
                  </a:cubicBezTo>
                  <a:cubicBezTo>
                    <a:pt x="527" y="782"/>
                    <a:pt x="527" y="782"/>
                    <a:pt x="526" y="781"/>
                  </a:cubicBezTo>
                  <a:cubicBezTo>
                    <a:pt x="526" y="781"/>
                    <a:pt x="526" y="780"/>
                    <a:pt x="525" y="780"/>
                  </a:cubicBezTo>
                  <a:cubicBezTo>
                    <a:pt x="525" y="780"/>
                    <a:pt x="524" y="779"/>
                    <a:pt x="524" y="778"/>
                  </a:cubicBezTo>
                  <a:cubicBezTo>
                    <a:pt x="524" y="778"/>
                    <a:pt x="524" y="778"/>
                    <a:pt x="524" y="777"/>
                  </a:cubicBezTo>
                  <a:cubicBezTo>
                    <a:pt x="523" y="777"/>
                    <a:pt x="523" y="776"/>
                    <a:pt x="523" y="776"/>
                  </a:cubicBezTo>
                  <a:cubicBezTo>
                    <a:pt x="522" y="775"/>
                    <a:pt x="521" y="773"/>
                    <a:pt x="520" y="772"/>
                  </a:cubicBezTo>
                  <a:cubicBezTo>
                    <a:pt x="520" y="772"/>
                    <a:pt x="520" y="772"/>
                    <a:pt x="519" y="772"/>
                  </a:cubicBezTo>
                  <a:cubicBezTo>
                    <a:pt x="519" y="772"/>
                    <a:pt x="519" y="772"/>
                    <a:pt x="518" y="772"/>
                  </a:cubicBezTo>
                  <a:cubicBezTo>
                    <a:pt x="518" y="772"/>
                    <a:pt x="517" y="772"/>
                    <a:pt x="517" y="772"/>
                  </a:cubicBezTo>
                  <a:cubicBezTo>
                    <a:pt x="516" y="772"/>
                    <a:pt x="515" y="772"/>
                    <a:pt x="514" y="772"/>
                  </a:cubicBezTo>
                  <a:cubicBezTo>
                    <a:pt x="513" y="772"/>
                    <a:pt x="512" y="772"/>
                    <a:pt x="511" y="772"/>
                  </a:cubicBezTo>
                  <a:cubicBezTo>
                    <a:pt x="510" y="772"/>
                    <a:pt x="509" y="771"/>
                    <a:pt x="509" y="771"/>
                  </a:cubicBezTo>
                  <a:cubicBezTo>
                    <a:pt x="508" y="771"/>
                    <a:pt x="507" y="770"/>
                    <a:pt x="506" y="770"/>
                  </a:cubicBezTo>
                  <a:cubicBezTo>
                    <a:pt x="504" y="769"/>
                    <a:pt x="503" y="769"/>
                    <a:pt x="501" y="769"/>
                  </a:cubicBezTo>
                  <a:cubicBezTo>
                    <a:pt x="500" y="769"/>
                    <a:pt x="499" y="769"/>
                    <a:pt x="499" y="769"/>
                  </a:cubicBezTo>
                  <a:cubicBezTo>
                    <a:pt x="498" y="769"/>
                    <a:pt x="497" y="768"/>
                    <a:pt x="496" y="768"/>
                  </a:cubicBezTo>
                  <a:cubicBezTo>
                    <a:pt x="495" y="768"/>
                    <a:pt x="495" y="768"/>
                    <a:pt x="494" y="768"/>
                  </a:cubicBezTo>
                  <a:cubicBezTo>
                    <a:pt x="493" y="768"/>
                    <a:pt x="493" y="768"/>
                    <a:pt x="492" y="767"/>
                  </a:cubicBezTo>
                  <a:cubicBezTo>
                    <a:pt x="491" y="767"/>
                    <a:pt x="491" y="766"/>
                    <a:pt x="490" y="766"/>
                  </a:cubicBezTo>
                  <a:cubicBezTo>
                    <a:pt x="489" y="766"/>
                    <a:pt x="489" y="765"/>
                    <a:pt x="488" y="765"/>
                  </a:cubicBezTo>
                  <a:cubicBezTo>
                    <a:pt x="488" y="764"/>
                    <a:pt x="487" y="763"/>
                    <a:pt x="488" y="763"/>
                  </a:cubicBezTo>
                  <a:cubicBezTo>
                    <a:pt x="488" y="763"/>
                    <a:pt x="489" y="762"/>
                    <a:pt x="489" y="762"/>
                  </a:cubicBezTo>
                  <a:cubicBezTo>
                    <a:pt x="489" y="761"/>
                    <a:pt x="489" y="760"/>
                    <a:pt x="488" y="760"/>
                  </a:cubicBezTo>
                  <a:cubicBezTo>
                    <a:pt x="487" y="760"/>
                    <a:pt x="486" y="759"/>
                    <a:pt x="486" y="759"/>
                  </a:cubicBezTo>
                  <a:cubicBezTo>
                    <a:pt x="485" y="759"/>
                    <a:pt x="485" y="759"/>
                    <a:pt x="485" y="759"/>
                  </a:cubicBezTo>
                  <a:cubicBezTo>
                    <a:pt x="485" y="759"/>
                    <a:pt x="486" y="758"/>
                    <a:pt x="486" y="758"/>
                  </a:cubicBezTo>
                  <a:cubicBezTo>
                    <a:pt x="487" y="757"/>
                    <a:pt x="488" y="757"/>
                    <a:pt x="487" y="755"/>
                  </a:cubicBezTo>
                  <a:cubicBezTo>
                    <a:pt x="487" y="755"/>
                    <a:pt x="486" y="754"/>
                    <a:pt x="486" y="754"/>
                  </a:cubicBezTo>
                  <a:cubicBezTo>
                    <a:pt x="485" y="753"/>
                    <a:pt x="486" y="752"/>
                    <a:pt x="485" y="752"/>
                  </a:cubicBezTo>
                  <a:cubicBezTo>
                    <a:pt x="484" y="751"/>
                    <a:pt x="485" y="750"/>
                    <a:pt x="486" y="749"/>
                  </a:cubicBezTo>
                  <a:cubicBezTo>
                    <a:pt x="486" y="748"/>
                    <a:pt x="486" y="748"/>
                    <a:pt x="486" y="748"/>
                  </a:cubicBezTo>
                  <a:cubicBezTo>
                    <a:pt x="486" y="747"/>
                    <a:pt x="486" y="747"/>
                    <a:pt x="486" y="747"/>
                  </a:cubicBezTo>
                  <a:cubicBezTo>
                    <a:pt x="486" y="747"/>
                    <a:pt x="486" y="746"/>
                    <a:pt x="486" y="746"/>
                  </a:cubicBezTo>
                  <a:cubicBezTo>
                    <a:pt x="484" y="747"/>
                    <a:pt x="483" y="747"/>
                    <a:pt x="482" y="747"/>
                  </a:cubicBezTo>
                  <a:cubicBezTo>
                    <a:pt x="480" y="747"/>
                    <a:pt x="479" y="747"/>
                    <a:pt x="478" y="747"/>
                  </a:cubicBezTo>
                  <a:cubicBezTo>
                    <a:pt x="478" y="747"/>
                    <a:pt x="478" y="747"/>
                    <a:pt x="478" y="747"/>
                  </a:cubicBezTo>
                  <a:cubicBezTo>
                    <a:pt x="477" y="746"/>
                    <a:pt x="476" y="746"/>
                    <a:pt x="476" y="745"/>
                  </a:cubicBezTo>
                  <a:cubicBezTo>
                    <a:pt x="476" y="745"/>
                    <a:pt x="476" y="745"/>
                    <a:pt x="476" y="745"/>
                  </a:cubicBezTo>
                  <a:cubicBezTo>
                    <a:pt x="476" y="744"/>
                    <a:pt x="476" y="743"/>
                    <a:pt x="475" y="743"/>
                  </a:cubicBezTo>
                  <a:cubicBezTo>
                    <a:pt x="475" y="742"/>
                    <a:pt x="474" y="742"/>
                    <a:pt x="474" y="741"/>
                  </a:cubicBezTo>
                  <a:cubicBezTo>
                    <a:pt x="474" y="741"/>
                    <a:pt x="474" y="740"/>
                    <a:pt x="474" y="739"/>
                  </a:cubicBezTo>
                  <a:cubicBezTo>
                    <a:pt x="474" y="738"/>
                    <a:pt x="474" y="738"/>
                    <a:pt x="474" y="737"/>
                  </a:cubicBezTo>
                  <a:cubicBezTo>
                    <a:pt x="473" y="737"/>
                    <a:pt x="471" y="737"/>
                    <a:pt x="470" y="736"/>
                  </a:cubicBezTo>
                  <a:cubicBezTo>
                    <a:pt x="470" y="735"/>
                    <a:pt x="468" y="735"/>
                    <a:pt x="467" y="735"/>
                  </a:cubicBezTo>
                  <a:cubicBezTo>
                    <a:pt x="466" y="736"/>
                    <a:pt x="466" y="735"/>
                    <a:pt x="465" y="735"/>
                  </a:cubicBezTo>
                  <a:cubicBezTo>
                    <a:pt x="464" y="735"/>
                    <a:pt x="464" y="734"/>
                    <a:pt x="463" y="734"/>
                  </a:cubicBezTo>
                  <a:cubicBezTo>
                    <a:pt x="461" y="734"/>
                    <a:pt x="459" y="734"/>
                    <a:pt x="458" y="732"/>
                  </a:cubicBezTo>
                  <a:cubicBezTo>
                    <a:pt x="458" y="732"/>
                    <a:pt x="458" y="732"/>
                    <a:pt x="457" y="732"/>
                  </a:cubicBezTo>
                  <a:cubicBezTo>
                    <a:pt x="457" y="733"/>
                    <a:pt x="456" y="733"/>
                    <a:pt x="456" y="734"/>
                  </a:cubicBezTo>
                  <a:cubicBezTo>
                    <a:pt x="456" y="734"/>
                    <a:pt x="456" y="735"/>
                    <a:pt x="456" y="735"/>
                  </a:cubicBezTo>
                  <a:cubicBezTo>
                    <a:pt x="456" y="736"/>
                    <a:pt x="456" y="737"/>
                    <a:pt x="456" y="738"/>
                  </a:cubicBezTo>
                  <a:cubicBezTo>
                    <a:pt x="455" y="738"/>
                    <a:pt x="455" y="739"/>
                    <a:pt x="454" y="739"/>
                  </a:cubicBezTo>
                  <a:cubicBezTo>
                    <a:pt x="453" y="739"/>
                    <a:pt x="454" y="737"/>
                    <a:pt x="454" y="737"/>
                  </a:cubicBezTo>
                  <a:cubicBezTo>
                    <a:pt x="455" y="737"/>
                    <a:pt x="455" y="736"/>
                    <a:pt x="455" y="735"/>
                  </a:cubicBezTo>
                  <a:cubicBezTo>
                    <a:pt x="454" y="735"/>
                    <a:pt x="454" y="735"/>
                    <a:pt x="454" y="735"/>
                  </a:cubicBezTo>
                  <a:cubicBezTo>
                    <a:pt x="453" y="735"/>
                    <a:pt x="453" y="737"/>
                    <a:pt x="452" y="738"/>
                  </a:cubicBezTo>
                  <a:cubicBezTo>
                    <a:pt x="451" y="739"/>
                    <a:pt x="451" y="740"/>
                    <a:pt x="451" y="740"/>
                  </a:cubicBezTo>
                  <a:cubicBezTo>
                    <a:pt x="451" y="741"/>
                    <a:pt x="450" y="741"/>
                    <a:pt x="450" y="741"/>
                  </a:cubicBezTo>
                  <a:cubicBezTo>
                    <a:pt x="450" y="740"/>
                    <a:pt x="450" y="740"/>
                    <a:pt x="449" y="740"/>
                  </a:cubicBezTo>
                  <a:cubicBezTo>
                    <a:pt x="449" y="739"/>
                    <a:pt x="449" y="739"/>
                    <a:pt x="449" y="739"/>
                  </a:cubicBezTo>
                  <a:cubicBezTo>
                    <a:pt x="448" y="739"/>
                    <a:pt x="447" y="740"/>
                    <a:pt x="447" y="741"/>
                  </a:cubicBezTo>
                  <a:cubicBezTo>
                    <a:pt x="445" y="742"/>
                    <a:pt x="445" y="743"/>
                    <a:pt x="443" y="743"/>
                  </a:cubicBezTo>
                  <a:cubicBezTo>
                    <a:pt x="443" y="744"/>
                    <a:pt x="442" y="744"/>
                    <a:pt x="442" y="744"/>
                  </a:cubicBezTo>
                  <a:cubicBezTo>
                    <a:pt x="441" y="744"/>
                    <a:pt x="441" y="744"/>
                    <a:pt x="440" y="744"/>
                  </a:cubicBezTo>
                  <a:cubicBezTo>
                    <a:pt x="439" y="745"/>
                    <a:pt x="438" y="745"/>
                    <a:pt x="438" y="746"/>
                  </a:cubicBezTo>
                  <a:cubicBezTo>
                    <a:pt x="437" y="746"/>
                    <a:pt x="437" y="745"/>
                    <a:pt x="437" y="745"/>
                  </a:cubicBezTo>
                  <a:cubicBezTo>
                    <a:pt x="436" y="746"/>
                    <a:pt x="435" y="746"/>
                    <a:pt x="433" y="744"/>
                  </a:cubicBezTo>
                  <a:cubicBezTo>
                    <a:pt x="432" y="743"/>
                    <a:pt x="432" y="743"/>
                    <a:pt x="431" y="743"/>
                  </a:cubicBezTo>
                  <a:cubicBezTo>
                    <a:pt x="431" y="743"/>
                    <a:pt x="430" y="743"/>
                    <a:pt x="429" y="743"/>
                  </a:cubicBezTo>
                  <a:cubicBezTo>
                    <a:pt x="429" y="743"/>
                    <a:pt x="429" y="743"/>
                    <a:pt x="428" y="743"/>
                  </a:cubicBezTo>
                  <a:cubicBezTo>
                    <a:pt x="428" y="743"/>
                    <a:pt x="428" y="743"/>
                    <a:pt x="427" y="743"/>
                  </a:cubicBezTo>
                  <a:cubicBezTo>
                    <a:pt x="427" y="743"/>
                    <a:pt x="427" y="744"/>
                    <a:pt x="427" y="744"/>
                  </a:cubicBezTo>
                  <a:cubicBezTo>
                    <a:pt x="427" y="744"/>
                    <a:pt x="426" y="744"/>
                    <a:pt x="426" y="744"/>
                  </a:cubicBezTo>
                  <a:cubicBezTo>
                    <a:pt x="426" y="744"/>
                    <a:pt x="425" y="743"/>
                    <a:pt x="425" y="743"/>
                  </a:cubicBezTo>
                  <a:cubicBezTo>
                    <a:pt x="424" y="743"/>
                    <a:pt x="424" y="743"/>
                    <a:pt x="423" y="743"/>
                  </a:cubicBezTo>
                  <a:cubicBezTo>
                    <a:pt x="423" y="743"/>
                    <a:pt x="423" y="743"/>
                    <a:pt x="423" y="743"/>
                  </a:cubicBezTo>
                  <a:cubicBezTo>
                    <a:pt x="422" y="743"/>
                    <a:pt x="422" y="743"/>
                    <a:pt x="421" y="742"/>
                  </a:cubicBezTo>
                  <a:cubicBezTo>
                    <a:pt x="421" y="742"/>
                    <a:pt x="421" y="742"/>
                    <a:pt x="420" y="741"/>
                  </a:cubicBezTo>
                  <a:cubicBezTo>
                    <a:pt x="420" y="741"/>
                    <a:pt x="419" y="741"/>
                    <a:pt x="419" y="741"/>
                  </a:cubicBezTo>
                  <a:cubicBezTo>
                    <a:pt x="419" y="741"/>
                    <a:pt x="419" y="741"/>
                    <a:pt x="419" y="741"/>
                  </a:cubicBezTo>
                  <a:cubicBezTo>
                    <a:pt x="418" y="741"/>
                    <a:pt x="418" y="741"/>
                    <a:pt x="418" y="741"/>
                  </a:cubicBezTo>
                  <a:cubicBezTo>
                    <a:pt x="418" y="741"/>
                    <a:pt x="417" y="741"/>
                    <a:pt x="417" y="741"/>
                  </a:cubicBezTo>
                  <a:cubicBezTo>
                    <a:pt x="417" y="741"/>
                    <a:pt x="416" y="741"/>
                    <a:pt x="416" y="741"/>
                  </a:cubicBezTo>
                  <a:cubicBezTo>
                    <a:pt x="416" y="741"/>
                    <a:pt x="416" y="741"/>
                    <a:pt x="416" y="741"/>
                  </a:cubicBezTo>
                  <a:cubicBezTo>
                    <a:pt x="416" y="741"/>
                    <a:pt x="416" y="741"/>
                    <a:pt x="416" y="741"/>
                  </a:cubicBezTo>
                  <a:cubicBezTo>
                    <a:pt x="415" y="741"/>
                    <a:pt x="415" y="741"/>
                    <a:pt x="414" y="740"/>
                  </a:cubicBezTo>
                  <a:cubicBezTo>
                    <a:pt x="414" y="739"/>
                    <a:pt x="413" y="739"/>
                    <a:pt x="413" y="738"/>
                  </a:cubicBezTo>
                  <a:cubicBezTo>
                    <a:pt x="413" y="738"/>
                    <a:pt x="413" y="738"/>
                    <a:pt x="413" y="738"/>
                  </a:cubicBezTo>
                  <a:cubicBezTo>
                    <a:pt x="413" y="738"/>
                    <a:pt x="413" y="738"/>
                    <a:pt x="413" y="738"/>
                  </a:cubicBezTo>
                  <a:cubicBezTo>
                    <a:pt x="412" y="738"/>
                    <a:pt x="412" y="738"/>
                    <a:pt x="412" y="738"/>
                  </a:cubicBezTo>
                  <a:cubicBezTo>
                    <a:pt x="411" y="737"/>
                    <a:pt x="411" y="737"/>
                    <a:pt x="410" y="737"/>
                  </a:cubicBezTo>
                  <a:cubicBezTo>
                    <a:pt x="410" y="737"/>
                    <a:pt x="410" y="737"/>
                    <a:pt x="409" y="736"/>
                  </a:cubicBezTo>
                  <a:cubicBezTo>
                    <a:pt x="408" y="736"/>
                    <a:pt x="408" y="736"/>
                    <a:pt x="408" y="736"/>
                  </a:cubicBezTo>
                  <a:cubicBezTo>
                    <a:pt x="407" y="736"/>
                    <a:pt x="407" y="736"/>
                    <a:pt x="406" y="736"/>
                  </a:cubicBezTo>
                  <a:cubicBezTo>
                    <a:pt x="405" y="736"/>
                    <a:pt x="405" y="736"/>
                    <a:pt x="405" y="736"/>
                  </a:cubicBezTo>
                  <a:cubicBezTo>
                    <a:pt x="405" y="736"/>
                    <a:pt x="405" y="736"/>
                    <a:pt x="405" y="736"/>
                  </a:cubicBezTo>
                  <a:cubicBezTo>
                    <a:pt x="405" y="736"/>
                    <a:pt x="404" y="736"/>
                    <a:pt x="404" y="736"/>
                  </a:cubicBezTo>
                  <a:cubicBezTo>
                    <a:pt x="403" y="736"/>
                    <a:pt x="402" y="736"/>
                    <a:pt x="402" y="736"/>
                  </a:cubicBezTo>
                  <a:cubicBezTo>
                    <a:pt x="402" y="736"/>
                    <a:pt x="401" y="735"/>
                    <a:pt x="401" y="735"/>
                  </a:cubicBezTo>
                  <a:cubicBezTo>
                    <a:pt x="401" y="735"/>
                    <a:pt x="400" y="735"/>
                    <a:pt x="400" y="735"/>
                  </a:cubicBezTo>
                  <a:cubicBezTo>
                    <a:pt x="399" y="735"/>
                    <a:pt x="399" y="735"/>
                    <a:pt x="398" y="734"/>
                  </a:cubicBezTo>
                  <a:cubicBezTo>
                    <a:pt x="397" y="733"/>
                    <a:pt x="397" y="733"/>
                    <a:pt x="397" y="733"/>
                  </a:cubicBezTo>
                  <a:cubicBezTo>
                    <a:pt x="398" y="734"/>
                    <a:pt x="398" y="734"/>
                    <a:pt x="398" y="734"/>
                  </a:cubicBezTo>
                  <a:cubicBezTo>
                    <a:pt x="398" y="734"/>
                    <a:pt x="398" y="734"/>
                    <a:pt x="398" y="734"/>
                  </a:cubicBezTo>
                  <a:cubicBezTo>
                    <a:pt x="398" y="734"/>
                    <a:pt x="398" y="734"/>
                    <a:pt x="398" y="734"/>
                  </a:cubicBezTo>
                  <a:cubicBezTo>
                    <a:pt x="398" y="734"/>
                    <a:pt x="398" y="734"/>
                    <a:pt x="399" y="734"/>
                  </a:cubicBezTo>
                  <a:cubicBezTo>
                    <a:pt x="399" y="734"/>
                    <a:pt x="399" y="734"/>
                    <a:pt x="399" y="734"/>
                  </a:cubicBezTo>
                  <a:cubicBezTo>
                    <a:pt x="399" y="734"/>
                    <a:pt x="399" y="734"/>
                    <a:pt x="398" y="733"/>
                  </a:cubicBezTo>
                  <a:cubicBezTo>
                    <a:pt x="398" y="733"/>
                    <a:pt x="398" y="733"/>
                    <a:pt x="398" y="733"/>
                  </a:cubicBezTo>
                  <a:cubicBezTo>
                    <a:pt x="397" y="732"/>
                    <a:pt x="398" y="731"/>
                    <a:pt x="400" y="730"/>
                  </a:cubicBezTo>
                  <a:cubicBezTo>
                    <a:pt x="401" y="729"/>
                    <a:pt x="402" y="729"/>
                    <a:pt x="403" y="729"/>
                  </a:cubicBezTo>
                  <a:cubicBezTo>
                    <a:pt x="403" y="729"/>
                    <a:pt x="404" y="729"/>
                    <a:pt x="404" y="728"/>
                  </a:cubicBezTo>
                  <a:cubicBezTo>
                    <a:pt x="404" y="728"/>
                    <a:pt x="405" y="728"/>
                    <a:pt x="405" y="728"/>
                  </a:cubicBezTo>
                  <a:cubicBezTo>
                    <a:pt x="405" y="728"/>
                    <a:pt x="405" y="727"/>
                    <a:pt x="404" y="727"/>
                  </a:cubicBezTo>
                  <a:cubicBezTo>
                    <a:pt x="404" y="726"/>
                    <a:pt x="404" y="726"/>
                    <a:pt x="404" y="727"/>
                  </a:cubicBezTo>
                  <a:cubicBezTo>
                    <a:pt x="403" y="727"/>
                    <a:pt x="403" y="727"/>
                    <a:pt x="403" y="727"/>
                  </a:cubicBezTo>
                  <a:cubicBezTo>
                    <a:pt x="402" y="728"/>
                    <a:pt x="401" y="727"/>
                    <a:pt x="400" y="727"/>
                  </a:cubicBezTo>
                  <a:cubicBezTo>
                    <a:pt x="400" y="727"/>
                    <a:pt x="400" y="727"/>
                    <a:pt x="399" y="726"/>
                  </a:cubicBezTo>
                  <a:cubicBezTo>
                    <a:pt x="398" y="726"/>
                    <a:pt x="398" y="725"/>
                    <a:pt x="399" y="724"/>
                  </a:cubicBezTo>
                  <a:cubicBezTo>
                    <a:pt x="399" y="722"/>
                    <a:pt x="401" y="725"/>
                    <a:pt x="402" y="726"/>
                  </a:cubicBezTo>
                  <a:cubicBezTo>
                    <a:pt x="402" y="726"/>
                    <a:pt x="403" y="726"/>
                    <a:pt x="403" y="726"/>
                  </a:cubicBezTo>
                  <a:cubicBezTo>
                    <a:pt x="404" y="725"/>
                    <a:pt x="403" y="724"/>
                    <a:pt x="402" y="723"/>
                  </a:cubicBezTo>
                  <a:cubicBezTo>
                    <a:pt x="401" y="723"/>
                    <a:pt x="401" y="722"/>
                    <a:pt x="400" y="722"/>
                  </a:cubicBezTo>
                  <a:cubicBezTo>
                    <a:pt x="399" y="722"/>
                    <a:pt x="400" y="721"/>
                    <a:pt x="400" y="721"/>
                  </a:cubicBezTo>
                  <a:cubicBezTo>
                    <a:pt x="400" y="720"/>
                    <a:pt x="400" y="720"/>
                    <a:pt x="400" y="719"/>
                  </a:cubicBezTo>
                  <a:cubicBezTo>
                    <a:pt x="400" y="719"/>
                    <a:pt x="400" y="719"/>
                    <a:pt x="399" y="719"/>
                  </a:cubicBezTo>
                  <a:cubicBezTo>
                    <a:pt x="399" y="719"/>
                    <a:pt x="398" y="720"/>
                    <a:pt x="398" y="720"/>
                  </a:cubicBezTo>
                  <a:cubicBezTo>
                    <a:pt x="397" y="721"/>
                    <a:pt x="396" y="721"/>
                    <a:pt x="395" y="721"/>
                  </a:cubicBezTo>
                  <a:cubicBezTo>
                    <a:pt x="395" y="721"/>
                    <a:pt x="395" y="721"/>
                    <a:pt x="395" y="721"/>
                  </a:cubicBezTo>
                  <a:cubicBezTo>
                    <a:pt x="395" y="721"/>
                    <a:pt x="395" y="721"/>
                    <a:pt x="395" y="721"/>
                  </a:cubicBezTo>
                  <a:cubicBezTo>
                    <a:pt x="395" y="721"/>
                    <a:pt x="395" y="721"/>
                    <a:pt x="395" y="721"/>
                  </a:cubicBezTo>
                  <a:cubicBezTo>
                    <a:pt x="395" y="721"/>
                    <a:pt x="395" y="721"/>
                    <a:pt x="395" y="721"/>
                  </a:cubicBezTo>
                  <a:cubicBezTo>
                    <a:pt x="394" y="722"/>
                    <a:pt x="393" y="722"/>
                    <a:pt x="393" y="723"/>
                  </a:cubicBezTo>
                  <a:cubicBezTo>
                    <a:pt x="394" y="724"/>
                    <a:pt x="394" y="723"/>
                    <a:pt x="394" y="724"/>
                  </a:cubicBezTo>
                  <a:cubicBezTo>
                    <a:pt x="394" y="724"/>
                    <a:pt x="394" y="725"/>
                    <a:pt x="394" y="725"/>
                  </a:cubicBezTo>
                  <a:cubicBezTo>
                    <a:pt x="394" y="726"/>
                    <a:pt x="394" y="726"/>
                    <a:pt x="394" y="726"/>
                  </a:cubicBezTo>
                  <a:cubicBezTo>
                    <a:pt x="394" y="727"/>
                    <a:pt x="394" y="727"/>
                    <a:pt x="393" y="728"/>
                  </a:cubicBezTo>
                  <a:cubicBezTo>
                    <a:pt x="392" y="728"/>
                    <a:pt x="391" y="729"/>
                    <a:pt x="392" y="730"/>
                  </a:cubicBezTo>
                  <a:cubicBezTo>
                    <a:pt x="392" y="730"/>
                    <a:pt x="392" y="730"/>
                    <a:pt x="392" y="730"/>
                  </a:cubicBezTo>
                  <a:cubicBezTo>
                    <a:pt x="370" y="729"/>
                    <a:pt x="370" y="729"/>
                    <a:pt x="370" y="729"/>
                  </a:cubicBezTo>
                  <a:cubicBezTo>
                    <a:pt x="335" y="727"/>
                    <a:pt x="335" y="727"/>
                    <a:pt x="335" y="727"/>
                  </a:cubicBezTo>
                  <a:cubicBezTo>
                    <a:pt x="334" y="727"/>
                    <a:pt x="334" y="727"/>
                    <a:pt x="334" y="727"/>
                  </a:cubicBezTo>
                  <a:cubicBezTo>
                    <a:pt x="334" y="727"/>
                    <a:pt x="334" y="727"/>
                    <a:pt x="334" y="727"/>
                  </a:cubicBezTo>
                  <a:cubicBezTo>
                    <a:pt x="255" y="723"/>
                    <a:pt x="255" y="723"/>
                    <a:pt x="255" y="723"/>
                  </a:cubicBezTo>
                  <a:cubicBezTo>
                    <a:pt x="254" y="723"/>
                    <a:pt x="254" y="723"/>
                    <a:pt x="254" y="723"/>
                  </a:cubicBezTo>
                  <a:cubicBezTo>
                    <a:pt x="254" y="723"/>
                    <a:pt x="254" y="723"/>
                    <a:pt x="254" y="723"/>
                  </a:cubicBezTo>
                  <a:cubicBezTo>
                    <a:pt x="212" y="721"/>
                    <a:pt x="212" y="721"/>
                    <a:pt x="212" y="721"/>
                  </a:cubicBezTo>
                  <a:cubicBezTo>
                    <a:pt x="212" y="721"/>
                    <a:pt x="212" y="721"/>
                    <a:pt x="212" y="721"/>
                  </a:cubicBezTo>
                  <a:cubicBezTo>
                    <a:pt x="212" y="721"/>
                    <a:pt x="212" y="721"/>
                    <a:pt x="212" y="721"/>
                  </a:cubicBezTo>
                  <a:cubicBezTo>
                    <a:pt x="123" y="716"/>
                    <a:pt x="123" y="716"/>
                    <a:pt x="123" y="716"/>
                  </a:cubicBezTo>
                  <a:cubicBezTo>
                    <a:pt x="123" y="716"/>
                    <a:pt x="123" y="716"/>
                    <a:pt x="123" y="716"/>
                  </a:cubicBezTo>
                  <a:cubicBezTo>
                    <a:pt x="123" y="715"/>
                    <a:pt x="123" y="714"/>
                    <a:pt x="123" y="713"/>
                  </a:cubicBezTo>
                  <a:cubicBezTo>
                    <a:pt x="122" y="713"/>
                    <a:pt x="122" y="712"/>
                    <a:pt x="122" y="711"/>
                  </a:cubicBezTo>
                  <a:cubicBezTo>
                    <a:pt x="122" y="710"/>
                    <a:pt x="122" y="709"/>
                    <a:pt x="122" y="709"/>
                  </a:cubicBezTo>
                  <a:cubicBezTo>
                    <a:pt x="122" y="708"/>
                    <a:pt x="123" y="707"/>
                    <a:pt x="123" y="707"/>
                  </a:cubicBezTo>
                  <a:cubicBezTo>
                    <a:pt x="122" y="707"/>
                    <a:pt x="121" y="708"/>
                    <a:pt x="120" y="708"/>
                  </a:cubicBezTo>
                  <a:cubicBezTo>
                    <a:pt x="119" y="708"/>
                    <a:pt x="118" y="709"/>
                    <a:pt x="118" y="709"/>
                  </a:cubicBezTo>
                  <a:cubicBezTo>
                    <a:pt x="116" y="709"/>
                    <a:pt x="116" y="707"/>
                    <a:pt x="116" y="706"/>
                  </a:cubicBezTo>
                  <a:cubicBezTo>
                    <a:pt x="116" y="706"/>
                    <a:pt x="116" y="706"/>
                    <a:pt x="116" y="706"/>
                  </a:cubicBezTo>
                  <a:cubicBezTo>
                    <a:pt x="117" y="706"/>
                    <a:pt x="117" y="706"/>
                    <a:pt x="117" y="707"/>
                  </a:cubicBezTo>
                  <a:cubicBezTo>
                    <a:pt x="118" y="707"/>
                    <a:pt x="118" y="707"/>
                    <a:pt x="118" y="707"/>
                  </a:cubicBezTo>
                  <a:cubicBezTo>
                    <a:pt x="118" y="706"/>
                    <a:pt x="117" y="705"/>
                    <a:pt x="117" y="704"/>
                  </a:cubicBezTo>
                  <a:cubicBezTo>
                    <a:pt x="116" y="704"/>
                    <a:pt x="115" y="705"/>
                    <a:pt x="114" y="704"/>
                  </a:cubicBezTo>
                  <a:cubicBezTo>
                    <a:pt x="113" y="704"/>
                    <a:pt x="113" y="704"/>
                    <a:pt x="113" y="703"/>
                  </a:cubicBezTo>
                  <a:cubicBezTo>
                    <a:pt x="112" y="703"/>
                    <a:pt x="111" y="703"/>
                    <a:pt x="111" y="702"/>
                  </a:cubicBezTo>
                  <a:cubicBezTo>
                    <a:pt x="110" y="702"/>
                    <a:pt x="110" y="701"/>
                    <a:pt x="110" y="700"/>
                  </a:cubicBezTo>
                  <a:cubicBezTo>
                    <a:pt x="110" y="699"/>
                    <a:pt x="111" y="699"/>
                    <a:pt x="111" y="699"/>
                  </a:cubicBezTo>
                  <a:cubicBezTo>
                    <a:pt x="112" y="699"/>
                    <a:pt x="113" y="699"/>
                    <a:pt x="113" y="698"/>
                  </a:cubicBezTo>
                  <a:cubicBezTo>
                    <a:pt x="113" y="698"/>
                    <a:pt x="113" y="697"/>
                    <a:pt x="114" y="696"/>
                  </a:cubicBezTo>
                  <a:cubicBezTo>
                    <a:pt x="114" y="696"/>
                    <a:pt x="114" y="695"/>
                    <a:pt x="114" y="694"/>
                  </a:cubicBezTo>
                  <a:cubicBezTo>
                    <a:pt x="114" y="693"/>
                    <a:pt x="112" y="694"/>
                    <a:pt x="112" y="694"/>
                  </a:cubicBezTo>
                  <a:cubicBezTo>
                    <a:pt x="111" y="695"/>
                    <a:pt x="110" y="695"/>
                    <a:pt x="109" y="695"/>
                  </a:cubicBezTo>
                  <a:cubicBezTo>
                    <a:pt x="109" y="695"/>
                    <a:pt x="109" y="694"/>
                    <a:pt x="109" y="694"/>
                  </a:cubicBezTo>
                  <a:cubicBezTo>
                    <a:pt x="110" y="694"/>
                    <a:pt x="110" y="693"/>
                    <a:pt x="110" y="692"/>
                  </a:cubicBezTo>
                  <a:cubicBezTo>
                    <a:pt x="111" y="692"/>
                    <a:pt x="111" y="691"/>
                    <a:pt x="112" y="691"/>
                  </a:cubicBezTo>
                  <a:cubicBezTo>
                    <a:pt x="112" y="690"/>
                    <a:pt x="112" y="689"/>
                    <a:pt x="112" y="688"/>
                  </a:cubicBezTo>
                  <a:cubicBezTo>
                    <a:pt x="112" y="688"/>
                    <a:pt x="112" y="687"/>
                    <a:pt x="112" y="686"/>
                  </a:cubicBezTo>
                  <a:cubicBezTo>
                    <a:pt x="111" y="684"/>
                    <a:pt x="109" y="686"/>
                    <a:pt x="109" y="687"/>
                  </a:cubicBezTo>
                  <a:cubicBezTo>
                    <a:pt x="109" y="688"/>
                    <a:pt x="110" y="689"/>
                    <a:pt x="110" y="689"/>
                  </a:cubicBezTo>
                  <a:cubicBezTo>
                    <a:pt x="110" y="690"/>
                    <a:pt x="110" y="690"/>
                    <a:pt x="110" y="690"/>
                  </a:cubicBezTo>
                  <a:cubicBezTo>
                    <a:pt x="110" y="690"/>
                    <a:pt x="110" y="690"/>
                    <a:pt x="110" y="691"/>
                  </a:cubicBezTo>
                  <a:cubicBezTo>
                    <a:pt x="110" y="691"/>
                    <a:pt x="110" y="691"/>
                    <a:pt x="110" y="691"/>
                  </a:cubicBezTo>
                  <a:cubicBezTo>
                    <a:pt x="110" y="691"/>
                    <a:pt x="110" y="691"/>
                    <a:pt x="110" y="691"/>
                  </a:cubicBezTo>
                  <a:cubicBezTo>
                    <a:pt x="109" y="691"/>
                    <a:pt x="109" y="692"/>
                    <a:pt x="109" y="692"/>
                  </a:cubicBezTo>
                  <a:cubicBezTo>
                    <a:pt x="108" y="693"/>
                    <a:pt x="107" y="692"/>
                    <a:pt x="107" y="692"/>
                  </a:cubicBezTo>
                  <a:cubicBezTo>
                    <a:pt x="106" y="692"/>
                    <a:pt x="105" y="692"/>
                    <a:pt x="105" y="692"/>
                  </a:cubicBezTo>
                  <a:cubicBezTo>
                    <a:pt x="104" y="692"/>
                    <a:pt x="104" y="691"/>
                    <a:pt x="104" y="691"/>
                  </a:cubicBezTo>
                  <a:cubicBezTo>
                    <a:pt x="105" y="690"/>
                    <a:pt x="105" y="690"/>
                    <a:pt x="105" y="690"/>
                  </a:cubicBezTo>
                  <a:cubicBezTo>
                    <a:pt x="105" y="688"/>
                    <a:pt x="103" y="690"/>
                    <a:pt x="103" y="690"/>
                  </a:cubicBezTo>
                  <a:cubicBezTo>
                    <a:pt x="103" y="690"/>
                    <a:pt x="103" y="692"/>
                    <a:pt x="102" y="692"/>
                  </a:cubicBezTo>
                  <a:cubicBezTo>
                    <a:pt x="102" y="692"/>
                    <a:pt x="101" y="692"/>
                    <a:pt x="101" y="691"/>
                  </a:cubicBezTo>
                  <a:cubicBezTo>
                    <a:pt x="101" y="691"/>
                    <a:pt x="100" y="692"/>
                    <a:pt x="99" y="692"/>
                  </a:cubicBezTo>
                  <a:cubicBezTo>
                    <a:pt x="99" y="692"/>
                    <a:pt x="99" y="692"/>
                    <a:pt x="98" y="692"/>
                  </a:cubicBezTo>
                  <a:cubicBezTo>
                    <a:pt x="98" y="692"/>
                    <a:pt x="98" y="692"/>
                    <a:pt x="98" y="692"/>
                  </a:cubicBezTo>
                  <a:cubicBezTo>
                    <a:pt x="98" y="691"/>
                    <a:pt x="98" y="690"/>
                    <a:pt x="99" y="690"/>
                  </a:cubicBezTo>
                  <a:cubicBezTo>
                    <a:pt x="99" y="690"/>
                    <a:pt x="99" y="689"/>
                    <a:pt x="100" y="689"/>
                  </a:cubicBezTo>
                  <a:cubicBezTo>
                    <a:pt x="100" y="689"/>
                    <a:pt x="101" y="689"/>
                    <a:pt x="102" y="689"/>
                  </a:cubicBezTo>
                  <a:cubicBezTo>
                    <a:pt x="102" y="689"/>
                    <a:pt x="103" y="689"/>
                    <a:pt x="103" y="689"/>
                  </a:cubicBezTo>
                  <a:cubicBezTo>
                    <a:pt x="104" y="689"/>
                    <a:pt x="104" y="688"/>
                    <a:pt x="105" y="687"/>
                  </a:cubicBezTo>
                  <a:cubicBezTo>
                    <a:pt x="105" y="687"/>
                    <a:pt x="105" y="686"/>
                    <a:pt x="105" y="685"/>
                  </a:cubicBezTo>
                  <a:cubicBezTo>
                    <a:pt x="106" y="685"/>
                    <a:pt x="106" y="684"/>
                    <a:pt x="105" y="683"/>
                  </a:cubicBezTo>
                  <a:cubicBezTo>
                    <a:pt x="105" y="684"/>
                    <a:pt x="105" y="684"/>
                    <a:pt x="104" y="684"/>
                  </a:cubicBezTo>
                  <a:cubicBezTo>
                    <a:pt x="103" y="685"/>
                    <a:pt x="103" y="685"/>
                    <a:pt x="103" y="686"/>
                  </a:cubicBezTo>
                  <a:cubicBezTo>
                    <a:pt x="103" y="686"/>
                    <a:pt x="102" y="687"/>
                    <a:pt x="102" y="687"/>
                  </a:cubicBezTo>
                  <a:cubicBezTo>
                    <a:pt x="102" y="688"/>
                    <a:pt x="100" y="688"/>
                    <a:pt x="99" y="688"/>
                  </a:cubicBezTo>
                  <a:cubicBezTo>
                    <a:pt x="99" y="688"/>
                    <a:pt x="99" y="687"/>
                    <a:pt x="99" y="687"/>
                  </a:cubicBezTo>
                  <a:cubicBezTo>
                    <a:pt x="99" y="687"/>
                    <a:pt x="97" y="686"/>
                    <a:pt x="97" y="686"/>
                  </a:cubicBezTo>
                  <a:cubicBezTo>
                    <a:pt x="96" y="686"/>
                    <a:pt x="96" y="685"/>
                    <a:pt x="96" y="685"/>
                  </a:cubicBezTo>
                  <a:cubicBezTo>
                    <a:pt x="96" y="685"/>
                    <a:pt x="97" y="684"/>
                    <a:pt x="97" y="684"/>
                  </a:cubicBezTo>
                  <a:cubicBezTo>
                    <a:pt x="97" y="684"/>
                    <a:pt x="95" y="684"/>
                    <a:pt x="95" y="684"/>
                  </a:cubicBezTo>
                  <a:cubicBezTo>
                    <a:pt x="94" y="684"/>
                    <a:pt x="94" y="684"/>
                    <a:pt x="93" y="684"/>
                  </a:cubicBezTo>
                  <a:cubicBezTo>
                    <a:pt x="93" y="683"/>
                    <a:pt x="93" y="683"/>
                    <a:pt x="92" y="683"/>
                  </a:cubicBezTo>
                  <a:cubicBezTo>
                    <a:pt x="92" y="684"/>
                    <a:pt x="91" y="684"/>
                    <a:pt x="91" y="684"/>
                  </a:cubicBezTo>
                  <a:cubicBezTo>
                    <a:pt x="91" y="684"/>
                    <a:pt x="91" y="684"/>
                    <a:pt x="91" y="684"/>
                  </a:cubicBezTo>
                  <a:cubicBezTo>
                    <a:pt x="90" y="684"/>
                    <a:pt x="90" y="684"/>
                    <a:pt x="90" y="684"/>
                  </a:cubicBezTo>
                  <a:cubicBezTo>
                    <a:pt x="89" y="684"/>
                    <a:pt x="88" y="684"/>
                    <a:pt x="88" y="684"/>
                  </a:cubicBezTo>
                  <a:cubicBezTo>
                    <a:pt x="87" y="684"/>
                    <a:pt x="87" y="683"/>
                    <a:pt x="87" y="682"/>
                  </a:cubicBezTo>
                  <a:cubicBezTo>
                    <a:pt x="87" y="682"/>
                    <a:pt x="87" y="682"/>
                    <a:pt x="87" y="682"/>
                  </a:cubicBezTo>
                  <a:cubicBezTo>
                    <a:pt x="88" y="682"/>
                    <a:pt x="89" y="683"/>
                    <a:pt x="90" y="683"/>
                  </a:cubicBezTo>
                  <a:cubicBezTo>
                    <a:pt x="90" y="683"/>
                    <a:pt x="90" y="683"/>
                    <a:pt x="90" y="683"/>
                  </a:cubicBezTo>
                  <a:cubicBezTo>
                    <a:pt x="90" y="683"/>
                    <a:pt x="90" y="683"/>
                    <a:pt x="90" y="683"/>
                  </a:cubicBezTo>
                  <a:cubicBezTo>
                    <a:pt x="91" y="683"/>
                    <a:pt x="91" y="683"/>
                    <a:pt x="92" y="683"/>
                  </a:cubicBezTo>
                  <a:cubicBezTo>
                    <a:pt x="92" y="682"/>
                    <a:pt x="92" y="682"/>
                    <a:pt x="93" y="682"/>
                  </a:cubicBezTo>
                  <a:cubicBezTo>
                    <a:pt x="93" y="682"/>
                    <a:pt x="93" y="682"/>
                    <a:pt x="93" y="682"/>
                  </a:cubicBezTo>
                  <a:cubicBezTo>
                    <a:pt x="93" y="682"/>
                    <a:pt x="93" y="682"/>
                    <a:pt x="93" y="682"/>
                  </a:cubicBezTo>
                  <a:cubicBezTo>
                    <a:pt x="93" y="681"/>
                    <a:pt x="93" y="680"/>
                    <a:pt x="93" y="679"/>
                  </a:cubicBezTo>
                  <a:cubicBezTo>
                    <a:pt x="93" y="679"/>
                    <a:pt x="93" y="679"/>
                    <a:pt x="93" y="678"/>
                  </a:cubicBezTo>
                  <a:cubicBezTo>
                    <a:pt x="92" y="676"/>
                    <a:pt x="89" y="679"/>
                    <a:pt x="88" y="679"/>
                  </a:cubicBezTo>
                  <a:cubicBezTo>
                    <a:pt x="87" y="679"/>
                    <a:pt x="86" y="680"/>
                    <a:pt x="85" y="679"/>
                  </a:cubicBezTo>
                  <a:cubicBezTo>
                    <a:pt x="85" y="679"/>
                    <a:pt x="85" y="678"/>
                    <a:pt x="85" y="677"/>
                  </a:cubicBezTo>
                  <a:cubicBezTo>
                    <a:pt x="85" y="677"/>
                    <a:pt x="85" y="677"/>
                    <a:pt x="85" y="677"/>
                  </a:cubicBezTo>
                  <a:cubicBezTo>
                    <a:pt x="86" y="677"/>
                    <a:pt x="89" y="677"/>
                    <a:pt x="89" y="677"/>
                  </a:cubicBezTo>
                  <a:cubicBezTo>
                    <a:pt x="89" y="677"/>
                    <a:pt x="89" y="677"/>
                    <a:pt x="90" y="677"/>
                  </a:cubicBezTo>
                  <a:cubicBezTo>
                    <a:pt x="90" y="677"/>
                    <a:pt x="90" y="677"/>
                    <a:pt x="90" y="677"/>
                  </a:cubicBezTo>
                  <a:cubicBezTo>
                    <a:pt x="91" y="677"/>
                    <a:pt x="90" y="677"/>
                    <a:pt x="91" y="676"/>
                  </a:cubicBezTo>
                  <a:cubicBezTo>
                    <a:pt x="91" y="676"/>
                    <a:pt x="91" y="676"/>
                    <a:pt x="91" y="676"/>
                  </a:cubicBezTo>
                  <a:cubicBezTo>
                    <a:pt x="92" y="676"/>
                    <a:pt x="89" y="676"/>
                    <a:pt x="90" y="676"/>
                  </a:cubicBezTo>
                  <a:cubicBezTo>
                    <a:pt x="90" y="676"/>
                    <a:pt x="90" y="676"/>
                    <a:pt x="90" y="676"/>
                  </a:cubicBezTo>
                  <a:cubicBezTo>
                    <a:pt x="89" y="675"/>
                    <a:pt x="87" y="676"/>
                    <a:pt x="87" y="675"/>
                  </a:cubicBezTo>
                  <a:cubicBezTo>
                    <a:pt x="87" y="675"/>
                    <a:pt x="87" y="675"/>
                    <a:pt x="87" y="675"/>
                  </a:cubicBezTo>
                  <a:cubicBezTo>
                    <a:pt x="87" y="674"/>
                    <a:pt x="88" y="675"/>
                    <a:pt x="89" y="675"/>
                  </a:cubicBezTo>
                  <a:cubicBezTo>
                    <a:pt x="89" y="675"/>
                    <a:pt x="90" y="675"/>
                    <a:pt x="90" y="675"/>
                  </a:cubicBezTo>
                  <a:cubicBezTo>
                    <a:pt x="91" y="675"/>
                    <a:pt x="90" y="673"/>
                    <a:pt x="90" y="673"/>
                  </a:cubicBezTo>
                  <a:cubicBezTo>
                    <a:pt x="91" y="672"/>
                    <a:pt x="91" y="672"/>
                    <a:pt x="92" y="672"/>
                  </a:cubicBezTo>
                  <a:cubicBezTo>
                    <a:pt x="93" y="672"/>
                    <a:pt x="94" y="671"/>
                    <a:pt x="95" y="671"/>
                  </a:cubicBezTo>
                  <a:cubicBezTo>
                    <a:pt x="95" y="671"/>
                    <a:pt x="96" y="671"/>
                    <a:pt x="97" y="671"/>
                  </a:cubicBezTo>
                  <a:cubicBezTo>
                    <a:pt x="96" y="671"/>
                    <a:pt x="96" y="671"/>
                    <a:pt x="95" y="670"/>
                  </a:cubicBezTo>
                  <a:cubicBezTo>
                    <a:pt x="94" y="670"/>
                    <a:pt x="93" y="670"/>
                    <a:pt x="93" y="670"/>
                  </a:cubicBezTo>
                  <a:cubicBezTo>
                    <a:pt x="92" y="670"/>
                    <a:pt x="92" y="670"/>
                    <a:pt x="91" y="670"/>
                  </a:cubicBezTo>
                  <a:cubicBezTo>
                    <a:pt x="90" y="669"/>
                    <a:pt x="90" y="670"/>
                    <a:pt x="90" y="671"/>
                  </a:cubicBezTo>
                  <a:cubicBezTo>
                    <a:pt x="90" y="672"/>
                    <a:pt x="87" y="673"/>
                    <a:pt x="86" y="673"/>
                  </a:cubicBezTo>
                  <a:cubicBezTo>
                    <a:pt x="86" y="672"/>
                    <a:pt x="86" y="672"/>
                    <a:pt x="86" y="672"/>
                  </a:cubicBezTo>
                  <a:cubicBezTo>
                    <a:pt x="86" y="671"/>
                    <a:pt x="86" y="670"/>
                    <a:pt x="86" y="669"/>
                  </a:cubicBezTo>
                  <a:cubicBezTo>
                    <a:pt x="86" y="669"/>
                    <a:pt x="86" y="668"/>
                    <a:pt x="87" y="668"/>
                  </a:cubicBezTo>
                  <a:cubicBezTo>
                    <a:pt x="88" y="667"/>
                    <a:pt x="89" y="665"/>
                    <a:pt x="91" y="665"/>
                  </a:cubicBezTo>
                  <a:cubicBezTo>
                    <a:pt x="91" y="665"/>
                    <a:pt x="92" y="664"/>
                    <a:pt x="92" y="664"/>
                  </a:cubicBezTo>
                  <a:cubicBezTo>
                    <a:pt x="93" y="664"/>
                    <a:pt x="93" y="664"/>
                    <a:pt x="93" y="663"/>
                  </a:cubicBezTo>
                  <a:cubicBezTo>
                    <a:pt x="93" y="663"/>
                    <a:pt x="93" y="663"/>
                    <a:pt x="93" y="663"/>
                  </a:cubicBezTo>
                  <a:cubicBezTo>
                    <a:pt x="93" y="663"/>
                    <a:pt x="93" y="663"/>
                    <a:pt x="93" y="663"/>
                  </a:cubicBezTo>
                  <a:cubicBezTo>
                    <a:pt x="93" y="663"/>
                    <a:pt x="93" y="663"/>
                    <a:pt x="93" y="663"/>
                  </a:cubicBezTo>
                  <a:cubicBezTo>
                    <a:pt x="93" y="662"/>
                    <a:pt x="94" y="662"/>
                    <a:pt x="94" y="662"/>
                  </a:cubicBezTo>
                  <a:cubicBezTo>
                    <a:pt x="95" y="662"/>
                    <a:pt x="96" y="663"/>
                    <a:pt x="96" y="664"/>
                  </a:cubicBezTo>
                  <a:cubicBezTo>
                    <a:pt x="96" y="665"/>
                    <a:pt x="96" y="665"/>
                    <a:pt x="97" y="665"/>
                  </a:cubicBezTo>
                  <a:cubicBezTo>
                    <a:pt x="97" y="665"/>
                    <a:pt x="98" y="667"/>
                    <a:pt x="98" y="666"/>
                  </a:cubicBezTo>
                  <a:cubicBezTo>
                    <a:pt x="98" y="665"/>
                    <a:pt x="98" y="664"/>
                    <a:pt x="98" y="663"/>
                  </a:cubicBezTo>
                  <a:cubicBezTo>
                    <a:pt x="98" y="662"/>
                    <a:pt x="98" y="661"/>
                    <a:pt x="98" y="661"/>
                  </a:cubicBezTo>
                  <a:cubicBezTo>
                    <a:pt x="98" y="661"/>
                    <a:pt x="99" y="660"/>
                    <a:pt x="100" y="660"/>
                  </a:cubicBezTo>
                  <a:cubicBezTo>
                    <a:pt x="100" y="660"/>
                    <a:pt x="100" y="660"/>
                    <a:pt x="100" y="660"/>
                  </a:cubicBezTo>
                  <a:cubicBezTo>
                    <a:pt x="101" y="660"/>
                    <a:pt x="101" y="660"/>
                    <a:pt x="101" y="660"/>
                  </a:cubicBezTo>
                  <a:cubicBezTo>
                    <a:pt x="101" y="659"/>
                    <a:pt x="100" y="659"/>
                    <a:pt x="100" y="659"/>
                  </a:cubicBezTo>
                  <a:cubicBezTo>
                    <a:pt x="99" y="659"/>
                    <a:pt x="98" y="659"/>
                    <a:pt x="97" y="659"/>
                  </a:cubicBezTo>
                  <a:cubicBezTo>
                    <a:pt x="97" y="659"/>
                    <a:pt x="97" y="660"/>
                    <a:pt x="97" y="660"/>
                  </a:cubicBezTo>
                  <a:cubicBezTo>
                    <a:pt x="96" y="660"/>
                    <a:pt x="96" y="660"/>
                    <a:pt x="95" y="660"/>
                  </a:cubicBezTo>
                  <a:cubicBezTo>
                    <a:pt x="95" y="660"/>
                    <a:pt x="95" y="660"/>
                    <a:pt x="95" y="660"/>
                  </a:cubicBezTo>
                  <a:cubicBezTo>
                    <a:pt x="94" y="657"/>
                    <a:pt x="98" y="657"/>
                    <a:pt x="99" y="655"/>
                  </a:cubicBezTo>
                  <a:cubicBezTo>
                    <a:pt x="99" y="654"/>
                    <a:pt x="99" y="653"/>
                    <a:pt x="99" y="652"/>
                  </a:cubicBezTo>
                  <a:cubicBezTo>
                    <a:pt x="99" y="652"/>
                    <a:pt x="99" y="652"/>
                    <a:pt x="99" y="652"/>
                  </a:cubicBezTo>
                  <a:cubicBezTo>
                    <a:pt x="99" y="651"/>
                    <a:pt x="99" y="651"/>
                    <a:pt x="98" y="652"/>
                  </a:cubicBezTo>
                  <a:cubicBezTo>
                    <a:pt x="98" y="653"/>
                    <a:pt x="98" y="653"/>
                    <a:pt x="97" y="654"/>
                  </a:cubicBezTo>
                  <a:cubicBezTo>
                    <a:pt x="97" y="655"/>
                    <a:pt x="96" y="655"/>
                    <a:pt x="96" y="655"/>
                  </a:cubicBezTo>
                  <a:cubicBezTo>
                    <a:pt x="95" y="655"/>
                    <a:pt x="94" y="655"/>
                    <a:pt x="93" y="656"/>
                  </a:cubicBezTo>
                  <a:cubicBezTo>
                    <a:pt x="93" y="656"/>
                    <a:pt x="93" y="656"/>
                    <a:pt x="93" y="657"/>
                  </a:cubicBezTo>
                  <a:cubicBezTo>
                    <a:pt x="93" y="657"/>
                    <a:pt x="93" y="658"/>
                    <a:pt x="93" y="658"/>
                  </a:cubicBezTo>
                  <a:cubicBezTo>
                    <a:pt x="93" y="659"/>
                    <a:pt x="91" y="659"/>
                    <a:pt x="91" y="659"/>
                  </a:cubicBezTo>
                  <a:cubicBezTo>
                    <a:pt x="89" y="660"/>
                    <a:pt x="89" y="661"/>
                    <a:pt x="87" y="661"/>
                  </a:cubicBezTo>
                  <a:cubicBezTo>
                    <a:pt x="87" y="661"/>
                    <a:pt x="87" y="660"/>
                    <a:pt x="87" y="660"/>
                  </a:cubicBezTo>
                  <a:cubicBezTo>
                    <a:pt x="87" y="660"/>
                    <a:pt x="87" y="659"/>
                    <a:pt x="87" y="659"/>
                  </a:cubicBezTo>
                  <a:cubicBezTo>
                    <a:pt x="87" y="658"/>
                    <a:pt x="88" y="658"/>
                    <a:pt x="88" y="657"/>
                  </a:cubicBezTo>
                  <a:cubicBezTo>
                    <a:pt x="87" y="657"/>
                    <a:pt x="86" y="658"/>
                    <a:pt x="85" y="658"/>
                  </a:cubicBezTo>
                  <a:cubicBezTo>
                    <a:pt x="84" y="658"/>
                    <a:pt x="84" y="658"/>
                    <a:pt x="83" y="658"/>
                  </a:cubicBezTo>
                  <a:cubicBezTo>
                    <a:pt x="83" y="658"/>
                    <a:pt x="83" y="658"/>
                    <a:pt x="82" y="658"/>
                  </a:cubicBezTo>
                  <a:cubicBezTo>
                    <a:pt x="82" y="658"/>
                    <a:pt x="82" y="658"/>
                    <a:pt x="82" y="657"/>
                  </a:cubicBezTo>
                  <a:cubicBezTo>
                    <a:pt x="82" y="657"/>
                    <a:pt x="82" y="657"/>
                    <a:pt x="83" y="657"/>
                  </a:cubicBezTo>
                  <a:cubicBezTo>
                    <a:pt x="83" y="657"/>
                    <a:pt x="83" y="656"/>
                    <a:pt x="83" y="656"/>
                  </a:cubicBezTo>
                  <a:cubicBezTo>
                    <a:pt x="84" y="656"/>
                    <a:pt x="85" y="656"/>
                    <a:pt x="86" y="655"/>
                  </a:cubicBezTo>
                  <a:cubicBezTo>
                    <a:pt x="86" y="655"/>
                    <a:pt x="86" y="654"/>
                    <a:pt x="87" y="654"/>
                  </a:cubicBezTo>
                  <a:cubicBezTo>
                    <a:pt x="87" y="654"/>
                    <a:pt x="87" y="655"/>
                    <a:pt x="88" y="655"/>
                  </a:cubicBezTo>
                  <a:cubicBezTo>
                    <a:pt x="88" y="655"/>
                    <a:pt x="88" y="655"/>
                    <a:pt x="89" y="655"/>
                  </a:cubicBezTo>
                  <a:cubicBezTo>
                    <a:pt x="89" y="655"/>
                    <a:pt x="89" y="654"/>
                    <a:pt x="89" y="653"/>
                  </a:cubicBezTo>
                  <a:cubicBezTo>
                    <a:pt x="89" y="653"/>
                    <a:pt x="89" y="652"/>
                    <a:pt x="88" y="652"/>
                  </a:cubicBezTo>
                  <a:cubicBezTo>
                    <a:pt x="88" y="651"/>
                    <a:pt x="88" y="650"/>
                    <a:pt x="89" y="650"/>
                  </a:cubicBezTo>
                  <a:cubicBezTo>
                    <a:pt x="89" y="650"/>
                    <a:pt x="89" y="650"/>
                    <a:pt x="89" y="650"/>
                  </a:cubicBezTo>
                  <a:cubicBezTo>
                    <a:pt x="89" y="650"/>
                    <a:pt x="88" y="650"/>
                    <a:pt x="88" y="649"/>
                  </a:cubicBezTo>
                  <a:cubicBezTo>
                    <a:pt x="87" y="650"/>
                    <a:pt x="87" y="650"/>
                    <a:pt x="87" y="650"/>
                  </a:cubicBezTo>
                  <a:cubicBezTo>
                    <a:pt x="86" y="650"/>
                    <a:pt x="86" y="650"/>
                    <a:pt x="85" y="650"/>
                  </a:cubicBezTo>
                  <a:cubicBezTo>
                    <a:pt x="84" y="650"/>
                    <a:pt x="84" y="649"/>
                    <a:pt x="84" y="648"/>
                  </a:cubicBezTo>
                  <a:cubicBezTo>
                    <a:pt x="83" y="648"/>
                    <a:pt x="83" y="646"/>
                    <a:pt x="83" y="646"/>
                  </a:cubicBezTo>
                  <a:cubicBezTo>
                    <a:pt x="83" y="645"/>
                    <a:pt x="82" y="644"/>
                    <a:pt x="82" y="643"/>
                  </a:cubicBezTo>
                  <a:cubicBezTo>
                    <a:pt x="81" y="643"/>
                    <a:pt x="81" y="642"/>
                    <a:pt x="81" y="642"/>
                  </a:cubicBezTo>
                  <a:cubicBezTo>
                    <a:pt x="81" y="642"/>
                    <a:pt x="81" y="642"/>
                    <a:pt x="81" y="642"/>
                  </a:cubicBezTo>
                  <a:cubicBezTo>
                    <a:pt x="82" y="641"/>
                    <a:pt x="83" y="641"/>
                    <a:pt x="85" y="641"/>
                  </a:cubicBezTo>
                  <a:cubicBezTo>
                    <a:pt x="85" y="641"/>
                    <a:pt x="85" y="641"/>
                    <a:pt x="85" y="641"/>
                  </a:cubicBezTo>
                  <a:cubicBezTo>
                    <a:pt x="86" y="641"/>
                    <a:pt x="86" y="641"/>
                    <a:pt x="86" y="642"/>
                  </a:cubicBezTo>
                  <a:cubicBezTo>
                    <a:pt x="87" y="643"/>
                    <a:pt x="89" y="641"/>
                    <a:pt x="90" y="642"/>
                  </a:cubicBezTo>
                  <a:cubicBezTo>
                    <a:pt x="91" y="642"/>
                    <a:pt x="92" y="643"/>
                    <a:pt x="92" y="642"/>
                  </a:cubicBezTo>
                  <a:cubicBezTo>
                    <a:pt x="92" y="642"/>
                    <a:pt x="92" y="641"/>
                    <a:pt x="92" y="641"/>
                  </a:cubicBezTo>
                  <a:cubicBezTo>
                    <a:pt x="92" y="641"/>
                    <a:pt x="92" y="641"/>
                    <a:pt x="91" y="641"/>
                  </a:cubicBezTo>
                  <a:cubicBezTo>
                    <a:pt x="90" y="640"/>
                    <a:pt x="88" y="641"/>
                    <a:pt x="86" y="641"/>
                  </a:cubicBezTo>
                  <a:cubicBezTo>
                    <a:pt x="86" y="641"/>
                    <a:pt x="86" y="640"/>
                    <a:pt x="86" y="640"/>
                  </a:cubicBezTo>
                  <a:cubicBezTo>
                    <a:pt x="86" y="639"/>
                    <a:pt x="86" y="638"/>
                    <a:pt x="84" y="638"/>
                  </a:cubicBezTo>
                  <a:cubicBezTo>
                    <a:pt x="84" y="638"/>
                    <a:pt x="84" y="638"/>
                    <a:pt x="84" y="638"/>
                  </a:cubicBezTo>
                  <a:cubicBezTo>
                    <a:pt x="83" y="637"/>
                    <a:pt x="84" y="636"/>
                    <a:pt x="85" y="635"/>
                  </a:cubicBezTo>
                  <a:cubicBezTo>
                    <a:pt x="85" y="635"/>
                    <a:pt x="85" y="635"/>
                    <a:pt x="86" y="634"/>
                  </a:cubicBezTo>
                  <a:cubicBezTo>
                    <a:pt x="86" y="634"/>
                    <a:pt x="86" y="633"/>
                    <a:pt x="87" y="633"/>
                  </a:cubicBezTo>
                  <a:cubicBezTo>
                    <a:pt x="87" y="633"/>
                    <a:pt x="86" y="631"/>
                    <a:pt x="85" y="631"/>
                  </a:cubicBezTo>
                  <a:cubicBezTo>
                    <a:pt x="85" y="630"/>
                    <a:pt x="85" y="631"/>
                    <a:pt x="85" y="630"/>
                  </a:cubicBezTo>
                  <a:cubicBezTo>
                    <a:pt x="85" y="630"/>
                    <a:pt x="85" y="630"/>
                    <a:pt x="85" y="630"/>
                  </a:cubicBezTo>
                  <a:cubicBezTo>
                    <a:pt x="84" y="631"/>
                    <a:pt x="84" y="632"/>
                    <a:pt x="84" y="632"/>
                  </a:cubicBezTo>
                  <a:cubicBezTo>
                    <a:pt x="83" y="633"/>
                    <a:pt x="82" y="634"/>
                    <a:pt x="82" y="635"/>
                  </a:cubicBezTo>
                  <a:cubicBezTo>
                    <a:pt x="81" y="635"/>
                    <a:pt x="81" y="635"/>
                    <a:pt x="80" y="635"/>
                  </a:cubicBezTo>
                  <a:cubicBezTo>
                    <a:pt x="79" y="635"/>
                    <a:pt x="79" y="636"/>
                    <a:pt x="78" y="637"/>
                  </a:cubicBezTo>
                  <a:cubicBezTo>
                    <a:pt x="78" y="637"/>
                    <a:pt x="78" y="638"/>
                    <a:pt x="77" y="638"/>
                  </a:cubicBezTo>
                  <a:cubicBezTo>
                    <a:pt x="77" y="638"/>
                    <a:pt x="77" y="638"/>
                    <a:pt x="76" y="638"/>
                  </a:cubicBezTo>
                  <a:cubicBezTo>
                    <a:pt x="76" y="638"/>
                    <a:pt x="76" y="638"/>
                    <a:pt x="76" y="637"/>
                  </a:cubicBezTo>
                  <a:cubicBezTo>
                    <a:pt x="76" y="637"/>
                    <a:pt x="76" y="635"/>
                    <a:pt x="75" y="635"/>
                  </a:cubicBezTo>
                  <a:cubicBezTo>
                    <a:pt x="75" y="634"/>
                    <a:pt x="74" y="634"/>
                    <a:pt x="74" y="633"/>
                  </a:cubicBezTo>
                  <a:cubicBezTo>
                    <a:pt x="73" y="633"/>
                    <a:pt x="73" y="631"/>
                    <a:pt x="73" y="631"/>
                  </a:cubicBezTo>
                  <a:cubicBezTo>
                    <a:pt x="73" y="629"/>
                    <a:pt x="72" y="628"/>
                    <a:pt x="73" y="626"/>
                  </a:cubicBezTo>
                  <a:cubicBezTo>
                    <a:pt x="73" y="626"/>
                    <a:pt x="73" y="626"/>
                    <a:pt x="73" y="625"/>
                  </a:cubicBezTo>
                  <a:cubicBezTo>
                    <a:pt x="74" y="624"/>
                    <a:pt x="73" y="624"/>
                    <a:pt x="72" y="624"/>
                  </a:cubicBezTo>
                  <a:cubicBezTo>
                    <a:pt x="72" y="624"/>
                    <a:pt x="72" y="624"/>
                    <a:pt x="72" y="624"/>
                  </a:cubicBezTo>
                  <a:cubicBezTo>
                    <a:pt x="71" y="623"/>
                    <a:pt x="70" y="623"/>
                    <a:pt x="70" y="623"/>
                  </a:cubicBezTo>
                  <a:cubicBezTo>
                    <a:pt x="70" y="622"/>
                    <a:pt x="70" y="621"/>
                    <a:pt x="70" y="620"/>
                  </a:cubicBezTo>
                  <a:cubicBezTo>
                    <a:pt x="70" y="620"/>
                    <a:pt x="71" y="619"/>
                    <a:pt x="71" y="620"/>
                  </a:cubicBezTo>
                  <a:cubicBezTo>
                    <a:pt x="72" y="620"/>
                    <a:pt x="73" y="621"/>
                    <a:pt x="74" y="621"/>
                  </a:cubicBezTo>
                  <a:cubicBezTo>
                    <a:pt x="74" y="620"/>
                    <a:pt x="73" y="619"/>
                    <a:pt x="73" y="619"/>
                  </a:cubicBezTo>
                  <a:cubicBezTo>
                    <a:pt x="73" y="619"/>
                    <a:pt x="73" y="619"/>
                    <a:pt x="73" y="619"/>
                  </a:cubicBezTo>
                  <a:cubicBezTo>
                    <a:pt x="74" y="618"/>
                    <a:pt x="74" y="618"/>
                    <a:pt x="74" y="617"/>
                  </a:cubicBezTo>
                  <a:cubicBezTo>
                    <a:pt x="75" y="617"/>
                    <a:pt x="74" y="616"/>
                    <a:pt x="75" y="615"/>
                  </a:cubicBezTo>
                  <a:cubicBezTo>
                    <a:pt x="75" y="615"/>
                    <a:pt x="77" y="615"/>
                    <a:pt x="78" y="615"/>
                  </a:cubicBezTo>
                  <a:cubicBezTo>
                    <a:pt x="78" y="615"/>
                    <a:pt x="79" y="615"/>
                    <a:pt x="80" y="615"/>
                  </a:cubicBezTo>
                  <a:cubicBezTo>
                    <a:pt x="80" y="615"/>
                    <a:pt x="80" y="615"/>
                    <a:pt x="81" y="614"/>
                  </a:cubicBezTo>
                  <a:cubicBezTo>
                    <a:pt x="81" y="614"/>
                    <a:pt x="81" y="614"/>
                    <a:pt x="81" y="614"/>
                  </a:cubicBezTo>
                  <a:cubicBezTo>
                    <a:pt x="81" y="614"/>
                    <a:pt x="80" y="613"/>
                    <a:pt x="80" y="613"/>
                  </a:cubicBezTo>
                  <a:cubicBezTo>
                    <a:pt x="80" y="612"/>
                    <a:pt x="80" y="612"/>
                    <a:pt x="80" y="611"/>
                  </a:cubicBezTo>
                  <a:cubicBezTo>
                    <a:pt x="81" y="611"/>
                    <a:pt x="81" y="611"/>
                    <a:pt x="81" y="610"/>
                  </a:cubicBezTo>
                  <a:cubicBezTo>
                    <a:pt x="81" y="610"/>
                    <a:pt x="82" y="609"/>
                    <a:pt x="82" y="609"/>
                  </a:cubicBezTo>
                  <a:cubicBezTo>
                    <a:pt x="82" y="608"/>
                    <a:pt x="82" y="608"/>
                    <a:pt x="83" y="608"/>
                  </a:cubicBezTo>
                  <a:cubicBezTo>
                    <a:pt x="83" y="607"/>
                    <a:pt x="83" y="607"/>
                    <a:pt x="84" y="607"/>
                  </a:cubicBezTo>
                  <a:cubicBezTo>
                    <a:pt x="84" y="607"/>
                    <a:pt x="86" y="606"/>
                    <a:pt x="85" y="605"/>
                  </a:cubicBezTo>
                  <a:cubicBezTo>
                    <a:pt x="84" y="605"/>
                    <a:pt x="84" y="605"/>
                    <a:pt x="83" y="605"/>
                  </a:cubicBezTo>
                  <a:cubicBezTo>
                    <a:pt x="82" y="605"/>
                    <a:pt x="81" y="606"/>
                    <a:pt x="81" y="606"/>
                  </a:cubicBezTo>
                  <a:cubicBezTo>
                    <a:pt x="80" y="608"/>
                    <a:pt x="80" y="611"/>
                    <a:pt x="78" y="611"/>
                  </a:cubicBezTo>
                  <a:cubicBezTo>
                    <a:pt x="78" y="611"/>
                    <a:pt x="78" y="611"/>
                    <a:pt x="78" y="610"/>
                  </a:cubicBezTo>
                  <a:cubicBezTo>
                    <a:pt x="78" y="609"/>
                    <a:pt x="79" y="608"/>
                    <a:pt x="79" y="606"/>
                  </a:cubicBezTo>
                  <a:cubicBezTo>
                    <a:pt x="79" y="605"/>
                    <a:pt x="79" y="604"/>
                    <a:pt x="79" y="603"/>
                  </a:cubicBezTo>
                  <a:cubicBezTo>
                    <a:pt x="80" y="602"/>
                    <a:pt x="80" y="601"/>
                    <a:pt x="81" y="600"/>
                  </a:cubicBezTo>
                  <a:cubicBezTo>
                    <a:pt x="81" y="600"/>
                    <a:pt x="81" y="599"/>
                    <a:pt x="81" y="598"/>
                  </a:cubicBezTo>
                  <a:cubicBezTo>
                    <a:pt x="81" y="598"/>
                    <a:pt x="81" y="598"/>
                    <a:pt x="81" y="598"/>
                  </a:cubicBezTo>
                  <a:cubicBezTo>
                    <a:pt x="81" y="597"/>
                    <a:pt x="81" y="596"/>
                    <a:pt x="81" y="596"/>
                  </a:cubicBezTo>
                  <a:cubicBezTo>
                    <a:pt x="81" y="595"/>
                    <a:pt x="81" y="594"/>
                    <a:pt x="81" y="593"/>
                  </a:cubicBezTo>
                  <a:cubicBezTo>
                    <a:pt x="81" y="593"/>
                    <a:pt x="81" y="592"/>
                    <a:pt x="80" y="592"/>
                  </a:cubicBezTo>
                  <a:cubicBezTo>
                    <a:pt x="79" y="591"/>
                    <a:pt x="79" y="591"/>
                    <a:pt x="79" y="590"/>
                  </a:cubicBezTo>
                  <a:cubicBezTo>
                    <a:pt x="79" y="590"/>
                    <a:pt x="79" y="589"/>
                    <a:pt x="78" y="589"/>
                  </a:cubicBezTo>
                  <a:cubicBezTo>
                    <a:pt x="78" y="589"/>
                    <a:pt x="78" y="588"/>
                    <a:pt x="77" y="588"/>
                  </a:cubicBezTo>
                  <a:cubicBezTo>
                    <a:pt x="76" y="587"/>
                    <a:pt x="76" y="587"/>
                    <a:pt x="76" y="587"/>
                  </a:cubicBezTo>
                  <a:cubicBezTo>
                    <a:pt x="74" y="587"/>
                    <a:pt x="74" y="586"/>
                    <a:pt x="74" y="586"/>
                  </a:cubicBezTo>
                  <a:cubicBezTo>
                    <a:pt x="74" y="585"/>
                    <a:pt x="74" y="585"/>
                    <a:pt x="74" y="585"/>
                  </a:cubicBezTo>
                  <a:cubicBezTo>
                    <a:pt x="73" y="585"/>
                    <a:pt x="73" y="585"/>
                    <a:pt x="73" y="584"/>
                  </a:cubicBezTo>
                  <a:cubicBezTo>
                    <a:pt x="73" y="584"/>
                    <a:pt x="73" y="584"/>
                    <a:pt x="73" y="584"/>
                  </a:cubicBezTo>
                  <a:cubicBezTo>
                    <a:pt x="73" y="584"/>
                    <a:pt x="73" y="584"/>
                    <a:pt x="72" y="584"/>
                  </a:cubicBezTo>
                  <a:cubicBezTo>
                    <a:pt x="72" y="584"/>
                    <a:pt x="72" y="584"/>
                    <a:pt x="72" y="583"/>
                  </a:cubicBezTo>
                  <a:cubicBezTo>
                    <a:pt x="71" y="583"/>
                    <a:pt x="71" y="583"/>
                    <a:pt x="71" y="583"/>
                  </a:cubicBezTo>
                  <a:cubicBezTo>
                    <a:pt x="71" y="582"/>
                    <a:pt x="71" y="582"/>
                    <a:pt x="71" y="582"/>
                  </a:cubicBezTo>
                  <a:cubicBezTo>
                    <a:pt x="69" y="582"/>
                    <a:pt x="68" y="582"/>
                    <a:pt x="68" y="580"/>
                  </a:cubicBezTo>
                  <a:cubicBezTo>
                    <a:pt x="68" y="580"/>
                    <a:pt x="68" y="580"/>
                    <a:pt x="68" y="580"/>
                  </a:cubicBezTo>
                  <a:cubicBezTo>
                    <a:pt x="68" y="579"/>
                    <a:pt x="68" y="579"/>
                    <a:pt x="68" y="578"/>
                  </a:cubicBezTo>
                  <a:cubicBezTo>
                    <a:pt x="67" y="578"/>
                    <a:pt x="67" y="578"/>
                    <a:pt x="67" y="578"/>
                  </a:cubicBezTo>
                  <a:cubicBezTo>
                    <a:pt x="67" y="578"/>
                    <a:pt x="66" y="577"/>
                    <a:pt x="66" y="577"/>
                  </a:cubicBezTo>
                  <a:cubicBezTo>
                    <a:pt x="66" y="577"/>
                    <a:pt x="66" y="577"/>
                    <a:pt x="66" y="576"/>
                  </a:cubicBezTo>
                  <a:cubicBezTo>
                    <a:pt x="66" y="576"/>
                    <a:pt x="67" y="576"/>
                    <a:pt x="67" y="576"/>
                  </a:cubicBezTo>
                  <a:cubicBezTo>
                    <a:pt x="67" y="576"/>
                    <a:pt x="67" y="576"/>
                    <a:pt x="67" y="576"/>
                  </a:cubicBezTo>
                  <a:cubicBezTo>
                    <a:pt x="67" y="576"/>
                    <a:pt x="67" y="575"/>
                    <a:pt x="67" y="574"/>
                  </a:cubicBezTo>
                  <a:cubicBezTo>
                    <a:pt x="67" y="574"/>
                    <a:pt x="67" y="574"/>
                    <a:pt x="67" y="574"/>
                  </a:cubicBezTo>
                  <a:cubicBezTo>
                    <a:pt x="67" y="574"/>
                    <a:pt x="67" y="574"/>
                    <a:pt x="67" y="574"/>
                  </a:cubicBezTo>
                  <a:cubicBezTo>
                    <a:pt x="67" y="574"/>
                    <a:pt x="67" y="574"/>
                    <a:pt x="67" y="574"/>
                  </a:cubicBezTo>
                  <a:cubicBezTo>
                    <a:pt x="66" y="574"/>
                    <a:pt x="66" y="574"/>
                    <a:pt x="66" y="574"/>
                  </a:cubicBezTo>
                  <a:cubicBezTo>
                    <a:pt x="66" y="574"/>
                    <a:pt x="66" y="574"/>
                    <a:pt x="66" y="574"/>
                  </a:cubicBezTo>
                  <a:cubicBezTo>
                    <a:pt x="66" y="574"/>
                    <a:pt x="66" y="574"/>
                    <a:pt x="66" y="574"/>
                  </a:cubicBezTo>
                  <a:cubicBezTo>
                    <a:pt x="65" y="572"/>
                    <a:pt x="65" y="572"/>
                    <a:pt x="66" y="571"/>
                  </a:cubicBezTo>
                  <a:cubicBezTo>
                    <a:pt x="66" y="571"/>
                    <a:pt x="66" y="570"/>
                    <a:pt x="66" y="570"/>
                  </a:cubicBezTo>
                  <a:cubicBezTo>
                    <a:pt x="66" y="570"/>
                    <a:pt x="66" y="570"/>
                    <a:pt x="66" y="570"/>
                  </a:cubicBezTo>
                  <a:cubicBezTo>
                    <a:pt x="65" y="569"/>
                    <a:pt x="65" y="568"/>
                    <a:pt x="66" y="567"/>
                  </a:cubicBezTo>
                  <a:cubicBezTo>
                    <a:pt x="66" y="567"/>
                    <a:pt x="66" y="566"/>
                    <a:pt x="66" y="566"/>
                  </a:cubicBezTo>
                  <a:cubicBezTo>
                    <a:pt x="65" y="565"/>
                    <a:pt x="65" y="564"/>
                    <a:pt x="65" y="563"/>
                  </a:cubicBezTo>
                  <a:cubicBezTo>
                    <a:pt x="65" y="562"/>
                    <a:pt x="65" y="562"/>
                    <a:pt x="65" y="562"/>
                  </a:cubicBezTo>
                  <a:cubicBezTo>
                    <a:pt x="64" y="561"/>
                    <a:pt x="64" y="561"/>
                    <a:pt x="64" y="561"/>
                  </a:cubicBezTo>
                  <a:cubicBezTo>
                    <a:pt x="64" y="561"/>
                    <a:pt x="64" y="561"/>
                    <a:pt x="64" y="561"/>
                  </a:cubicBezTo>
                  <a:cubicBezTo>
                    <a:pt x="64" y="561"/>
                    <a:pt x="64" y="561"/>
                    <a:pt x="64" y="561"/>
                  </a:cubicBezTo>
                  <a:cubicBezTo>
                    <a:pt x="64" y="560"/>
                    <a:pt x="64" y="560"/>
                    <a:pt x="64" y="560"/>
                  </a:cubicBezTo>
                  <a:cubicBezTo>
                    <a:pt x="64" y="559"/>
                    <a:pt x="64" y="559"/>
                    <a:pt x="64" y="559"/>
                  </a:cubicBezTo>
                  <a:cubicBezTo>
                    <a:pt x="64" y="559"/>
                    <a:pt x="64" y="559"/>
                    <a:pt x="64" y="559"/>
                  </a:cubicBezTo>
                  <a:cubicBezTo>
                    <a:pt x="63" y="558"/>
                    <a:pt x="63" y="557"/>
                    <a:pt x="64" y="557"/>
                  </a:cubicBezTo>
                  <a:cubicBezTo>
                    <a:pt x="64" y="556"/>
                    <a:pt x="64" y="556"/>
                    <a:pt x="64" y="556"/>
                  </a:cubicBezTo>
                  <a:cubicBezTo>
                    <a:pt x="64" y="556"/>
                    <a:pt x="64" y="555"/>
                    <a:pt x="64" y="555"/>
                  </a:cubicBezTo>
                  <a:cubicBezTo>
                    <a:pt x="63" y="555"/>
                    <a:pt x="63" y="555"/>
                    <a:pt x="64" y="554"/>
                  </a:cubicBezTo>
                  <a:cubicBezTo>
                    <a:pt x="64" y="554"/>
                    <a:pt x="64" y="554"/>
                    <a:pt x="64" y="554"/>
                  </a:cubicBezTo>
                  <a:cubicBezTo>
                    <a:pt x="64" y="554"/>
                    <a:pt x="64" y="554"/>
                    <a:pt x="64" y="553"/>
                  </a:cubicBezTo>
                  <a:cubicBezTo>
                    <a:pt x="64" y="552"/>
                    <a:pt x="64" y="551"/>
                    <a:pt x="63" y="550"/>
                  </a:cubicBezTo>
                  <a:cubicBezTo>
                    <a:pt x="63" y="550"/>
                    <a:pt x="63" y="549"/>
                    <a:pt x="63" y="549"/>
                  </a:cubicBezTo>
                  <a:cubicBezTo>
                    <a:pt x="63" y="549"/>
                    <a:pt x="62" y="548"/>
                    <a:pt x="63" y="548"/>
                  </a:cubicBezTo>
                  <a:cubicBezTo>
                    <a:pt x="63" y="547"/>
                    <a:pt x="63" y="547"/>
                    <a:pt x="63" y="547"/>
                  </a:cubicBezTo>
                  <a:cubicBezTo>
                    <a:pt x="63" y="547"/>
                    <a:pt x="63" y="547"/>
                    <a:pt x="63" y="547"/>
                  </a:cubicBezTo>
                  <a:cubicBezTo>
                    <a:pt x="63" y="547"/>
                    <a:pt x="63" y="547"/>
                    <a:pt x="63" y="547"/>
                  </a:cubicBezTo>
                  <a:cubicBezTo>
                    <a:pt x="63" y="547"/>
                    <a:pt x="63" y="546"/>
                    <a:pt x="63" y="546"/>
                  </a:cubicBezTo>
                  <a:cubicBezTo>
                    <a:pt x="63" y="546"/>
                    <a:pt x="63" y="545"/>
                    <a:pt x="63" y="545"/>
                  </a:cubicBezTo>
                  <a:cubicBezTo>
                    <a:pt x="63" y="545"/>
                    <a:pt x="63" y="545"/>
                    <a:pt x="63" y="545"/>
                  </a:cubicBezTo>
                  <a:cubicBezTo>
                    <a:pt x="63" y="544"/>
                    <a:pt x="63" y="544"/>
                    <a:pt x="63" y="543"/>
                  </a:cubicBezTo>
                  <a:cubicBezTo>
                    <a:pt x="62" y="543"/>
                    <a:pt x="62" y="542"/>
                    <a:pt x="61" y="541"/>
                  </a:cubicBezTo>
                  <a:cubicBezTo>
                    <a:pt x="61" y="541"/>
                    <a:pt x="61" y="541"/>
                    <a:pt x="61" y="541"/>
                  </a:cubicBezTo>
                  <a:cubicBezTo>
                    <a:pt x="61" y="540"/>
                    <a:pt x="60" y="539"/>
                    <a:pt x="60" y="539"/>
                  </a:cubicBezTo>
                  <a:cubicBezTo>
                    <a:pt x="60" y="539"/>
                    <a:pt x="60" y="538"/>
                    <a:pt x="60" y="538"/>
                  </a:cubicBezTo>
                  <a:cubicBezTo>
                    <a:pt x="60" y="538"/>
                    <a:pt x="60" y="538"/>
                    <a:pt x="59" y="538"/>
                  </a:cubicBezTo>
                  <a:cubicBezTo>
                    <a:pt x="59" y="537"/>
                    <a:pt x="59" y="537"/>
                    <a:pt x="58" y="537"/>
                  </a:cubicBezTo>
                  <a:cubicBezTo>
                    <a:pt x="57" y="534"/>
                    <a:pt x="57" y="533"/>
                    <a:pt x="57" y="531"/>
                  </a:cubicBezTo>
                  <a:cubicBezTo>
                    <a:pt x="56" y="531"/>
                    <a:pt x="56" y="530"/>
                    <a:pt x="56" y="529"/>
                  </a:cubicBezTo>
                  <a:cubicBezTo>
                    <a:pt x="56" y="529"/>
                    <a:pt x="56" y="529"/>
                    <a:pt x="56" y="529"/>
                  </a:cubicBezTo>
                  <a:cubicBezTo>
                    <a:pt x="55" y="529"/>
                    <a:pt x="55" y="528"/>
                    <a:pt x="55" y="528"/>
                  </a:cubicBezTo>
                  <a:cubicBezTo>
                    <a:pt x="55" y="527"/>
                    <a:pt x="55" y="527"/>
                    <a:pt x="55" y="527"/>
                  </a:cubicBezTo>
                  <a:cubicBezTo>
                    <a:pt x="55" y="527"/>
                    <a:pt x="55" y="527"/>
                    <a:pt x="55" y="526"/>
                  </a:cubicBezTo>
                  <a:cubicBezTo>
                    <a:pt x="55" y="526"/>
                    <a:pt x="54" y="526"/>
                    <a:pt x="54" y="526"/>
                  </a:cubicBezTo>
                  <a:cubicBezTo>
                    <a:pt x="54" y="526"/>
                    <a:pt x="54" y="526"/>
                    <a:pt x="54" y="526"/>
                  </a:cubicBezTo>
                  <a:cubicBezTo>
                    <a:pt x="53" y="525"/>
                    <a:pt x="54" y="524"/>
                    <a:pt x="54" y="523"/>
                  </a:cubicBezTo>
                  <a:cubicBezTo>
                    <a:pt x="55" y="522"/>
                    <a:pt x="55" y="522"/>
                    <a:pt x="55" y="521"/>
                  </a:cubicBezTo>
                  <a:cubicBezTo>
                    <a:pt x="55" y="521"/>
                    <a:pt x="55" y="520"/>
                    <a:pt x="54" y="520"/>
                  </a:cubicBezTo>
                  <a:cubicBezTo>
                    <a:pt x="54" y="520"/>
                    <a:pt x="54" y="520"/>
                    <a:pt x="54" y="520"/>
                  </a:cubicBezTo>
                  <a:cubicBezTo>
                    <a:pt x="54" y="520"/>
                    <a:pt x="54" y="519"/>
                    <a:pt x="54" y="519"/>
                  </a:cubicBezTo>
                  <a:cubicBezTo>
                    <a:pt x="54" y="519"/>
                    <a:pt x="53" y="518"/>
                    <a:pt x="53" y="518"/>
                  </a:cubicBezTo>
                  <a:cubicBezTo>
                    <a:pt x="53" y="517"/>
                    <a:pt x="52" y="517"/>
                    <a:pt x="51" y="517"/>
                  </a:cubicBezTo>
                  <a:cubicBezTo>
                    <a:pt x="50" y="517"/>
                    <a:pt x="50" y="517"/>
                    <a:pt x="50" y="517"/>
                  </a:cubicBezTo>
                  <a:cubicBezTo>
                    <a:pt x="49" y="517"/>
                    <a:pt x="49" y="517"/>
                    <a:pt x="49" y="517"/>
                  </a:cubicBezTo>
                  <a:cubicBezTo>
                    <a:pt x="49" y="517"/>
                    <a:pt x="49" y="517"/>
                    <a:pt x="48" y="517"/>
                  </a:cubicBezTo>
                  <a:cubicBezTo>
                    <a:pt x="47" y="517"/>
                    <a:pt x="46" y="517"/>
                    <a:pt x="46" y="518"/>
                  </a:cubicBezTo>
                  <a:cubicBezTo>
                    <a:pt x="46" y="518"/>
                    <a:pt x="45" y="518"/>
                    <a:pt x="44" y="518"/>
                  </a:cubicBezTo>
                  <a:cubicBezTo>
                    <a:pt x="44" y="518"/>
                    <a:pt x="44" y="518"/>
                    <a:pt x="44" y="518"/>
                  </a:cubicBezTo>
                  <a:cubicBezTo>
                    <a:pt x="43" y="518"/>
                    <a:pt x="43" y="519"/>
                    <a:pt x="42" y="519"/>
                  </a:cubicBezTo>
                  <a:cubicBezTo>
                    <a:pt x="42" y="519"/>
                    <a:pt x="42" y="519"/>
                    <a:pt x="41" y="519"/>
                  </a:cubicBezTo>
                  <a:cubicBezTo>
                    <a:pt x="40" y="520"/>
                    <a:pt x="40" y="521"/>
                    <a:pt x="40" y="522"/>
                  </a:cubicBezTo>
                  <a:cubicBezTo>
                    <a:pt x="39" y="522"/>
                    <a:pt x="39" y="523"/>
                    <a:pt x="39" y="523"/>
                  </a:cubicBezTo>
                  <a:cubicBezTo>
                    <a:pt x="38" y="524"/>
                    <a:pt x="38" y="524"/>
                    <a:pt x="38" y="524"/>
                  </a:cubicBezTo>
                  <a:cubicBezTo>
                    <a:pt x="37" y="525"/>
                    <a:pt x="37" y="525"/>
                    <a:pt x="37" y="525"/>
                  </a:cubicBezTo>
                  <a:cubicBezTo>
                    <a:pt x="36" y="526"/>
                    <a:pt x="35" y="527"/>
                    <a:pt x="34" y="527"/>
                  </a:cubicBezTo>
                  <a:cubicBezTo>
                    <a:pt x="33" y="528"/>
                    <a:pt x="32" y="528"/>
                    <a:pt x="31" y="528"/>
                  </a:cubicBezTo>
                  <a:cubicBezTo>
                    <a:pt x="31" y="528"/>
                    <a:pt x="30" y="528"/>
                    <a:pt x="30" y="528"/>
                  </a:cubicBezTo>
                  <a:cubicBezTo>
                    <a:pt x="30" y="528"/>
                    <a:pt x="29" y="528"/>
                    <a:pt x="29" y="529"/>
                  </a:cubicBezTo>
                  <a:cubicBezTo>
                    <a:pt x="29" y="529"/>
                    <a:pt x="29" y="529"/>
                    <a:pt x="29" y="529"/>
                  </a:cubicBezTo>
                  <a:cubicBezTo>
                    <a:pt x="28" y="529"/>
                    <a:pt x="28" y="529"/>
                    <a:pt x="28" y="529"/>
                  </a:cubicBezTo>
                  <a:cubicBezTo>
                    <a:pt x="27" y="529"/>
                    <a:pt x="27" y="529"/>
                    <a:pt x="27" y="529"/>
                  </a:cubicBezTo>
                  <a:cubicBezTo>
                    <a:pt x="27" y="529"/>
                    <a:pt x="27" y="529"/>
                    <a:pt x="26" y="529"/>
                  </a:cubicBezTo>
                  <a:cubicBezTo>
                    <a:pt x="26" y="529"/>
                    <a:pt x="26" y="529"/>
                    <a:pt x="26" y="529"/>
                  </a:cubicBezTo>
                  <a:cubicBezTo>
                    <a:pt x="26" y="529"/>
                    <a:pt x="26" y="529"/>
                    <a:pt x="26" y="529"/>
                  </a:cubicBezTo>
                  <a:cubicBezTo>
                    <a:pt x="26" y="528"/>
                    <a:pt x="26" y="528"/>
                    <a:pt x="26" y="528"/>
                  </a:cubicBezTo>
                  <a:cubicBezTo>
                    <a:pt x="26" y="528"/>
                    <a:pt x="27" y="528"/>
                    <a:pt x="27" y="528"/>
                  </a:cubicBezTo>
                  <a:cubicBezTo>
                    <a:pt x="27" y="527"/>
                    <a:pt x="27" y="526"/>
                    <a:pt x="27" y="526"/>
                  </a:cubicBezTo>
                  <a:cubicBezTo>
                    <a:pt x="27" y="526"/>
                    <a:pt x="27" y="526"/>
                    <a:pt x="27" y="526"/>
                  </a:cubicBezTo>
                  <a:cubicBezTo>
                    <a:pt x="28" y="525"/>
                    <a:pt x="28" y="525"/>
                    <a:pt x="28" y="525"/>
                  </a:cubicBezTo>
                  <a:cubicBezTo>
                    <a:pt x="28" y="525"/>
                    <a:pt x="27" y="525"/>
                    <a:pt x="27" y="525"/>
                  </a:cubicBezTo>
                  <a:cubicBezTo>
                    <a:pt x="27" y="524"/>
                    <a:pt x="27" y="524"/>
                    <a:pt x="27" y="524"/>
                  </a:cubicBezTo>
                  <a:cubicBezTo>
                    <a:pt x="26" y="524"/>
                    <a:pt x="26" y="523"/>
                    <a:pt x="26" y="522"/>
                  </a:cubicBezTo>
                  <a:cubicBezTo>
                    <a:pt x="26" y="522"/>
                    <a:pt x="26" y="521"/>
                    <a:pt x="25" y="521"/>
                  </a:cubicBezTo>
                  <a:cubicBezTo>
                    <a:pt x="23" y="515"/>
                    <a:pt x="23" y="515"/>
                    <a:pt x="23" y="515"/>
                  </a:cubicBezTo>
                  <a:cubicBezTo>
                    <a:pt x="19" y="507"/>
                    <a:pt x="19" y="507"/>
                    <a:pt x="19" y="507"/>
                  </a:cubicBezTo>
                  <a:cubicBezTo>
                    <a:pt x="18" y="506"/>
                    <a:pt x="18" y="506"/>
                    <a:pt x="18" y="506"/>
                  </a:cubicBezTo>
                  <a:cubicBezTo>
                    <a:pt x="18" y="505"/>
                    <a:pt x="18" y="505"/>
                    <a:pt x="18" y="505"/>
                  </a:cubicBezTo>
                  <a:cubicBezTo>
                    <a:pt x="18" y="505"/>
                    <a:pt x="18" y="505"/>
                    <a:pt x="18" y="505"/>
                  </a:cubicBezTo>
                  <a:cubicBezTo>
                    <a:pt x="18" y="505"/>
                    <a:pt x="18" y="505"/>
                    <a:pt x="18" y="505"/>
                  </a:cubicBezTo>
                  <a:cubicBezTo>
                    <a:pt x="18" y="505"/>
                    <a:pt x="18" y="505"/>
                    <a:pt x="18" y="505"/>
                  </a:cubicBezTo>
                  <a:cubicBezTo>
                    <a:pt x="18" y="504"/>
                    <a:pt x="18" y="504"/>
                    <a:pt x="18" y="504"/>
                  </a:cubicBezTo>
                  <a:cubicBezTo>
                    <a:pt x="17" y="504"/>
                    <a:pt x="17" y="504"/>
                    <a:pt x="17" y="504"/>
                  </a:cubicBezTo>
                  <a:cubicBezTo>
                    <a:pt x="17" y="504"/>
                    <a:pt x="17" y="504"/>
                    <a:pt x="17" y="504"/>
                  </a:cubicBezTo>
                  <a:cubicBezTo>
                    <a:pt x="17" y="504"/>
                    <a:pt x="17" y="504"/>
                    <a:pt x="17" y="504"/>
                  </a:cubicBezTo>
                  <a:cubicBezTo>
                    <a:pt x="17" y="503"/>
                    <a:pt x="17" y="503"/>
                    <a:pt x="17" y="503"/>
                  </a:cubicBezTo>
                  <a:cubicBezTo>
                    <a:pt x="18" y="503"/>
                    <a:pt x="18" y="503"/>
                    <a:pt x="18" y="503"/>
                  </a:cubicBezTo>
                  <a:cubicBezTo>
                    <a:pt x="18" y="502"/>
                    <a:pt x="18" y="502"/>
                    <a:pt x="18" y="502"/>
                  </a:cubicBezTo>
                  <a:cubicBezTo>
                    <a:pt x="18" y="502"/>
                    <a:pt x="18" y="501"/>
                    <a:pt x="18" y="501"/>
                  </a:cubicBezTo>
                  <a:cubicBezTo>
                    <a:pt x="18" y="501"/>
                    <a:pt x="19" y="500"/>
                    <a:pt x="19" y="500"/>
                  </a:cubicBezTo>
                  <a:cubicBezTo>
                    <a:pt x="19" y="499"/>
                    <a:pt x="18" y="498"/>
                    <a:pt x="18" y="498"/>
                  </a:cubicBezTo>
                  <a:cubicBezTo>
                    <a:pt x="18" y="498"/>
                    <a:pt x="18" y="498"/>
                    <a:pt x="18" y="498"/>
                  </a:cubicBezTo>
                  <a:cubicBezTo>
                    <a:pt x="18" y="498"/>
                    <a:pt x="18" y="498"/>
                    <a:pt x="18" y="498"/>
                  </a:cubicBezTo>
                  <a:cubicBezTo>
                    <a:pt x="17" y="498"/>
                    <a:pt x="17" y="498"/>
                    <a:pt x="16" y="498"/>
                  </a:cubicBezTo>
                  <a:cubicBezTo>
                    <a:pt x="16" y="498"/>
                    <a:pt x="15" y="498"/>
                    <a:pt x="15" y="498"/>
                  </a:cubicBezTo>
                  <a:cubicBezTo>
                    <a:pt x="15" y="498"/>
                    <a:pt x="15" y="498"/>
                    <a:pt x="15" y="498"/>
                  </a:cubicBezTo>
                  <a:cubicBezTo>
                    <a:pt x="14" y="498"/>
                    <a:pt x="14" y="498"/>
                    <a:pt x="14" y="498"/>
                  </a:cubicBezTo>
                  <a:cubicBezTo>
                    <a:pt x="14" y="498"/>
                    <a:pt x="13" y="498"/>
                    <a:pt x="13" y="498"/>
                  </a:cubicBezTo>
                  <a:cubicBezTo>
                    <a:pt x="12" y="498"/>
                    <a:pt x="12" y="499"/>
                    <a:pt x="12" y="499"/>
                  </a:cubicBezTo>
                  <a:cubicBezTo>
                    <a:pt x="11" y="500"/>
                    <a:pt x="11" y="500"/>
                    <a:pt x="10" y="500"/>
                  </a:cubicBezTo>
                  <a:cubicBezTo>
                    <a:pt x="9" y="500"/>
                    <a:pt x="9" y="500"/>
                    <a:pt x="8" y="500"/>
                  </a:cubicBezTo>
                  <a:cubicBezTo>
                    <a:pt x="8" y="500"/>
                    <a:pt x="8" y="500"/>
                    <a:pt x="8" y="500"/>
                  </a:cubicBezTo>
                  <a:cubicBezTo>
                    <a:pt x="8" y="500"/>
                    <a:pt x="7" y="500"/>
                    <a:pt x="7" y="500"/>
                  </a:cubicBezTo>
                  <a:cubicBezTo>
                    <a:pt x="7" y="500"/>
                    <a:pt x="7" y="500"/>
                    <a:pt x="6" y="500"/>
                  </a:cubicBezTo>
                  <a:cubicBezTo>
                    <a:pt x="6" y="500"/>
                    <a:pt x="6" y="500"/>
                    <a:pt x="5" y="500"/>
                  </a:cubicBezTo>
                  <a:cubicBezTo>
                    <a:pt x="5" y="500"/>
                    <a:pt x="5" y="500"/>
                    <a:pt x="4" y="500"/>
                  </a:cubicBezTo>
                  <a:cubicBezTo>
                    <a:pt x="4" y="500"/>
                    <a:pt x="4" y="500"/>
                    <a:pt x="4" y="500"/>
                  </a:cubicBezTo>
                  <a:cubicBezTo>
                    <a:pt x="4" y="500"/>
                    <a:pt x="3" y="500"/>
                    <a:pt x="3" y="500"/>
                  </a:cubicBezTo>
                  <a:cubicBezTo>
                    <a:pt x="2" y="500"/>
                    <a:pt x="2" y="500"/>
                    <a:pt x="1" y="500"/>
                  </a:cubicBezTo>
                  <a:cubicBezTo>
                    <a:pt x="1" y="500"/>
                    <a:pt x="1" y="500"/>
                    <a:pt x="1" y="500"/>
                  </a:cubicBezTo>
                  <a:cubicBezTo>
                    <a:pt x="1" y="500"/>
                    <a:pt x="1" y="500"/>
                    <a:pt x="1" y="500"/>
                  </a:cubicBezTo>
                  <a:cubicBezTo>
                    <a:pt x="1" y="500"/>
                    <a:pt x="1" y="500"/>
                    <a:pt x="1" y="500"/>
                  </a:cubicBezTo>
                  <a:cubicBezTo>
                    <a:pt x="1" y="500"/>
                    <a:pt x="1" y="500"/>
                    <a:pt x="1" y="500"/>
                  </a:cubicBezTo>
                  <a:cubicBezTo>
                    <a:pt x="1" y="499"/>
                    <a:pt x="1" y="499"/>
                    <a:pt x="1" y="499"/>
                  </a:cubicBezTo>
                  <a:cubicBezTo>
                    <a:pt x="1" y="499"/>
                    <a:pt x="1" y="499"/>
                    <a:pt x="1" y="498"/>
                  </a:cubicBezTo>
                  <a:cubicBezTo>
                    <a:pt x="1" y="498"/>
                    <a:pt x="1" y="498"/>
                    <a:pt x="1" y="498"/>
                  </a:cubicBezTo>
                  <a:cubicBezTo>
                    <a:pt x="1" y="498"/>
                    <a:pt x="1" y="498"/>
                    <a:pt x="1" y="498"/>
                  </a:cubicBezTo>
                  <a:cubicBezTo>
                    <a:pt x="1" y="498"/>
                    <a:pt x="1" y="498"/>
                    <a:pt x="1" y="498"/>
                  </a:cubicBezTo>
                  <a:cubicBezTo>
                    <a:pt x="1" y="498"/>
                    <a:pt x="1" y="498"/>
                    <a:pt x="1" y="498"/>
                  </a:cubicBezTo>
                  <a:cubicBezTo>
                    <a:pt x="1" y="498"/>
                    <a:pt x="1" y="498"/>
                    <a:pt x="1" y="498"/>
                  </a:cubicBezTo>
                  <a:cubicBezTo>
                    <a:pt x="1" y="498"/>
                    <a:pt x="1" y="498"/>
                    <a:pt x="1" y="498"/>
                  </a:cubicBezTo>
                  <a:cubicBezTo>
                    <a:pt x="1" y="498"/>
                    <a:pt x="1" y="498"/>
                    <a:pt x="1" y="498"/>
                  </a:cubicBezTo>
                  <a:cubicBezTo>
                    <a:pt x="1" y="498"/>
                    <a:pt x="1" y="498"/>
                    <a:pt x="1" y="498"/>
                  </a:cubicBezTo>
                  <a:cubicBezTo>
                    <a:pt x="1" y="498"/>
                    <a:pt x="1" y="498"/>
                    <a:pt x="1" y="498"/>
                  </a:cubicBezTo>
                  <a:cubicBezTo>
                    <a:pt x="1" y="498"/>
                    <a:pt x="1" y="498"/>
                    <a:pt x="1" y="498"/>
                  </a:cubicBezTo>
                  <a:cubicBezTo>
                    <a:pt x="0" y="498"/>
                    <a:pt x="0" y="498"/>
                    <a:pt x="0" y="498"/>
                  </a:cubicBezTo>
                  <a:cubicBezTo>
                    <a:pt x="1" y="497"/>
                    <a:pt x="1" y="497"/>
                    <a:pt x="1" y="497"/>
                  </a:cubicBezTo>
                  <a:cubicBezTo>
                    <a:pt x="1" y="496"/>
                    <a:pt x="1" y="496"/>
                    <a:pt x="1" y="496"/>
                  </a:cubicBezTo>
                  <a:cubicBezTo>
                    <a:pt x="2" y="495"/>
                    <a:pt x="2" y="495"/>
                    <a:pt x="2" y="495"/>
                  </a:cubicBezTo>
                  <a:cubicBezTo>
                    <a:pt x="6" y="485"/>
                    <a:pt x="6" y="485"/>
                    <a:pt x="6" y="485"/>
                  </a:cubicBezTo>
                  <a:cubicBezTo>
                    <a:pt x="6" y="484"/>
                    <a:pt x="6" y="484"/>
                    <a:pt x="6" y="484"/>
                  </a:cubicBezTo>
                  <a:cubicBezTo>
                    <a:pt x="9" y="478"/>
                    <a:pt x="9" y="478"/>
                    <a:pt x="9" y="478"/>
                  </a:cubicBezTo>
                  <a:cubicBezTo>
                    <a:pt x="23" y="442"/>
                    <a:pt x="23" y="442"/>
                    <a:pt x="23" y="442"/>
                  </a:cubicBezTo>
                  <a:cubicBezTo>
                    <a:pt x="46" y="386"/>
                    <a:pt x="46" y="386"/>
                    <a:pt x="46" y="386"/>
                  </a:cubicBezTo>
                  <a:cubicBezTo>
                    <a:pt x="56" y="363"/>
                    <a:pt x="56" y="363"/>
                    <a:pt x="56" y="363"/>
                  </a:cubicBezTo>
                  <a:cubicBezTo>
                    <a:pt x="69" y="331"/>
                    <a:pt x="69" y="331"/>
                    <a:pt x="69" y="331"/>
                  </a:cubicBezTo>
                  <a:cubicBezTo>
                    <a:pt x="77" y="310"/>
                    <a:pt x="77" y="310"/>
                    <a:pt x="77" y="310"/>
                  </a:cubicBezTo>
                  <a:cubicBezTo>
                    <a:pt x="86" y="290"/>
                    <a:pt x="86" y="290"/>
                    <a:pt x="86" y="290"/>
                  </a:cubicBezTo>
                  <a:cubicBezTo>
                    <a:pt x="88" y="285"/>
                    <a:pt x="88" y="285"/>
                    <a:pt x="88" y="285"/>
                  </a:cubicBezTo>
                  <a:cubicBezTo>
                    <a:pt x="90" y="279"/>
                    <a:pt x="90" y="279"/>
                    <a:pt x="90" y="279"/>
                  </a:cubicBezTo>
                  <a:cubicBezTo>
                    <a:pt x="90" y="279"/>
                    <a:pt x="90" y="279"/>
                    <a:pt x="90" y="279"/>
                  </a:cubicBezTo>
                  <a:cubicBezTo>
                    <a:pt x="90" y="279"/>
                    <a:pt x="90" y="279"/>
                    <a:pt x="90" y="280"/>
                  </a:cubicBezTo>
                  <a:cubicBezTo>
                    <a:pt x="92" y="280"/>
                    <a:pt x="93" y="281"/>
                    <a:pt x="94" y="281"/>
                  </a:cubicBezTo>
                  <a:cubicBezTo>
                    <a:pt x="95" y="282"/>
                    <a:pt x="96" y="282"/>
                    <a:pt x="97" y="283"/>
                  </a:cubicBezTo>
                  <a:cubicBezTo>
                    <a:pt x="97" y="283"/>
                    <a:pt x="98" y="284"/>
                    <a:pt x="99" y="284"/>
                  </a:cubicBezTo>
                  <a:cubicBezTo>
                    <a:pt x="99" y="284"/>
                    <a:pt x="100" y="283"/>
                    <a:pt x="100" y="284"/>
                  </a:cubicBezTo>
                  <a:cubicBezTo>
                    <a:pt x="101" y="284"/>
                    <a:pt x="101" y="284"/>
                    <a:pt x="102" y="284"/>
                  </a:cubicBezTo>
                  <a:cubicBezTo>
                    <a:pt x="102" y="285"/>
                    <a:pt x="103" y="286"/>
                    <a:pt x="103" y="286"/>
                  </a:cubicBezTo>
                  <a:cubicBezTo>
                    <a:pt x="104" y="286"/>
                    <a:pt x="106" y="287"/>
                    <a:pt x="106" y="288"/>
                  </a:cubicBezTo>
                  <a:cubicBezTo>
                    <a:pt x="107" y="289"/>
                    <a:pt x="108" y="290"/>
                    <a:pt x="109" y="291"/>
                  </a:cubicBezTo>
                  <a:cubicBezTo>
                    <a:pt x="110" y="292"/>
                    <a:pt x="110" y="293"/>
                    <a:pt x="110" y="295"/>
                  </a:cubicBezTo>
                  <a:cubicBezTo>
                    <a:pt x="110" y="296"/>
                    <a:pt x="110" y="298"/>
                    <a:pt x="111" y="299"/>
                  </a:cubicBezTo>
                  <a:cubicBezTo>
                    <a:pt x="112" y="299"/>
                    <a:pt x="112" y="299"/>
                    <a:pt x="113" y="299"/>
                  </a:cubicBezTo>
                  <a:cubicBezTo>
                    <a:pt x="113" y="300"/>
                    <a:pt x="113" y="300"/>
                    <a:pt x="113" y="301"/>
                  </a:cubicBezTo>
                  <a:cubicBezTo>
                    <a:pt x="113" y="301"/>
                    <a:pt x="114" y="302"/>
                    <a:pt x="114" y="303"/>
                  </a:cubicBezTo>
                  <a:cubicBezTo>
                    <a:pt x="115" y="304"/>
                    <a:pt x="117" y="306"/>
                    <a:pt x="118" y="308"/>
                  </a:cubicBezTo>
                  <a:cubicBezTo>
                    <a:pt x="118" y="308"/>
                    <a:pt x="119" y="309"/>
                    <a:pt x="119" y="309"/>
                  </a:cubicBezTo>
                  <a:cubicBezTo>
                    <a:pt x="120" y="309"/>
                    <a:pt x="120" y="309"/>
                    <a:pt x="121" y="310"/>
                  </a:cubicBezTo>
                  <a:cubicBezTo>
                    <a:pt x="122" y="310"/>
                    <a:pt x="122" y="310"/>
                    <a:pt x="123" y="310"/>
                  </a:cubicBezTo>
                  <a:cubicBezTo>
                    <a:pt x="123" y="310"/>
                    <a:pt x="123" y="311"/>
                    <a:pt x="123" y="311"/>
                  </a:cubicBezTo>
                  <a:cubicBezTo>
                    <a:pt x="124" y="312"/>
                    <a:pt x="124" y="312"/>
                    <a:pt x="125" y="312"/>
                  </a:cubicBezTo>
                  <a:cubicBezTo>
                    <a:pt x="125" y="312"/>
                    <a:pt x="125" y="312"/>
                    <a:pt x="125" y="312"/>
                  </a:cubicBezTo>
                  <a:cubicBezTo>
                    <a:pt x="125" y="312"/>
                    <a:pt x="125" y="312"/>
                    <a:pt x="125" y="312"/>
                  </a:cubicBezTo>
                  <a:cubicBezTo>
                    <a:pt x="125" y="313"/>
                    <a:pt x="126" y="313"/>
                    <a:pt x="126" y="314"/>
                  </a:cubicBezTo>
                  <a:cubicBezTo>
                    <a:pt x="127" y="315"/>
                    <a:pt x="129" y="315"/>
                    <a:pt x="130" y="317"/>
                  </a:cubicBezTo>
                  <a:cubicBezTo>
                    <a:pt x="130" y="318"/>
                    <a:pt x="130" y="319"/>
                    <a:pt x="131" y="319"/>
                  </a:cubicBezTo>
                  <a:cubicBezTo>
                    <a:pt x="132" y="319"/>
                    <a:pt x="132" y="319"/>
                    <a:pt x="132" y="320"/>
                  </a:cubicBezTo>
                  <a:cubicBezTo>
                    <a:pt x="133" y="320"/>
                    <a:pt x="134" y="321"/>
                    <a:pt x="134" y="322"/>
                  </a:cubicBezTo>
                  <a:cubicBezTo>
                    <a:pt x="135" y="323"/>
                    <a:pt x="137" y="324"/>
                    <a:pt x="137" y="325"/>
                  </a:cubicBezTo>
                  <a:cubicBezTo>
                    <a:pt x="137" y="325"/>
                    <a:pt x="137" y="326"/>
                    <a:pt x="137" y="326"/>
                  </a:cubicBezTo>
                  <a:cubicBezTo>
                    <a:pt x="137" y="327"/>
                    <a:pt x="136" y="327"/>
                    <a:pt x="136" y="328"/>
                  </a:cubicBezTo>
                  <a:cubicBezTo>
                    <a:pt x="136" y="329"/>
                    <a:pt x="135" y="329"/>
                    <a:pt x="135" y="329"/>
                  </a:cubicBezTo>
                  <a:cubicBezTo>
                    <a:pt x="134" y="330"/>
                    <a:pt x="133" y="331"/>
                    <a:pt x="133" y="331"/>
                  </a:cubicBezTo>
                  <a:cubicBezTo>
                    <a:pt x="132" y="332"/>
                    <a:pt x="131" y="333"/>
                    <a:pt x="131" y="334"/>
                  </a:cubicBezTo>
                  <a:cubicBezTo>
                    <a:pt x="130" y="335"/>
                    <a:pt x="130" y="336"/>
                    <a:pt x="130" y="337"/>
                  </a:cubicBezTo>
                  <a:cubicBezTo>
                    <a:pt x="130" y="337"/>
                    <a:pt x="129" y="338"/>
                    <a:pt x="129" y="338"/>
                  </a:cubicBezTo>
                  <a:cubicBezTo>
                    <a:pt x="129" y="339"/>
                    <a:pt x="129" y="340"/>
                    <a:pt x="129" y="341"/>
                  </a:cubicBezTo>
                  <a:cubicBezTo>
                    <a:pt x="128" y="342"/>
                    <a:pt x="127" y="343"/>
                    <a:pt x="126" y="344"/>
                  </a:cubicBezTo>
                  <a:cubicBezTo>
                    <a:pt x="125" y="345"/>
                    <a:pt x="125" y="346"/>
                    <a:pt x="126" y="348"/>
                  </a:cubicBezTo>
                  <a:cubicBezTo>
                    <a:pt x="127" y="348"/>
                    <a:pt x="127" y="348"/>
                    <a:pt x="128" y="349"/>
                  </a:cubicBezTo>
                  <a:cubicBezTo>
                    <a:pt x="128" y="350"/>
                    <a:pt x="128" y="350"/>
                    <a:pt x="129" y="351"/>
                  </a:cubicBezTo>
                  <a:cubicBezTo>
                    <a:pt x="129" y="351"/>
                    <a:pt x="130" y="354"/>
                    <a:pt x="130" y="352"/>
                  </a:cubicBezTo>
                  <a:cubicBezTo>
                    <a:pt x="131" y="351"/>
                    <a:pt x="131" y="350"/>
                    <a:pt x="130" y="350"/>
                  </a:cubicBezTo>
                  <a:cubicBezTo>
                    <a:pt x="130" y="349"/>
                    <a:pt x="129" y="348"/>
                    <a:pt x="129" y="347"/>
                  </a:cubicBezTo>
                  <a:cubicBezTo>
                    <a:pt x="129" y="347"/>
                    <a:pt x="129" y="346"/>
                    <a:pt x="129" y="346"/>
                  </a:cubicBezTo>
                  <a:cubicBezTo>
                    <a:pt x="129" y="345"/>
                    <a:pt x="129" y="344"/>
                    <a:pt x="129" y="343"/>
                  </a:cubicBezTo>
                  <a:cubicBezTo>
                    <a:pt x="129" y="343"/>
                    <a:pt x="130" y="342"/>
                    <a:pt x="130" y="342"/>
                  </a:cubicBezTo>
                  <a:cubicBezTo>
                    <a:pt x="130" y="342"/>
                    <a:pt x="130" y="341"/>
                    <a:pt x="130" y="341"/>
                  </a:cubicBezTo>
                  <a:cubicBezTo>
                    <a:pt x="130" y="340"/>
                    <a:pt x="130" y="339"/>
                    <a:pt x="130" y="339"/>
                  </a:cubicBezTo>
                  <a:cubicBezTo>
                    <a:pt x="131" y="338"/>
                    <a:pt x="131" y="337"/>
                    <a:pt x="131" y="337"/>
                  </a:cubicBezTo>
                  <a:cubicBezTo>
                    <a:pt x="132" y="336"/>
                    <a:pt x="132" y="335"/>
                    <a:pt x="133" y="334"/>
                  </a:cubicBezTo>
                  <a:cubicBezTo>
                    <a:pt x="134" y="334"/>
                    <a:pt x="134" y="333"/>
                    <a:pt x="134" y="332"/>
                  </a:cubicBezTo>
                  <a:cubicBezTo>
                    <a:pt x="135" y="331"/>
                    <a:pt x="136" y="329"/>
                    <a:pt x="137" y="328"/>
                  </a:cubicBezTo>
                  <a:cubicBezTo>
                    <a:pt x="138" y="328"/>
                    <a:pt x="138" y="328"/>
                    <a:pt x="139" y="327"/>
                  </a:cubicBezTo>
                  <a:cubicBezTo>
                    <a:pt x="140" y="327"/>
                    <a:pt x="139" y="326"/>
                    <a:pt x="139" y="325"/>
                  </a:cubicBezTo>
                  <a:cubicBezTo>
                    <a:pt x="139" y="325"/>
                    <a:pt x="140" y="324"/>
                    <a:pt x="140" y="323"/>
                  </a:cubicBezTo>
                  <a:cubicBezTo>
                    <a:pt x="140" y="321"/>
                    <a:pt x="140" y="319"/>
                    <a:pt x="140" y="317"/>
                  </a:cubicBezTo>
                  <a:cubicBezTo>
                    <a:pt x="139" y="316"/>
                    <a:pt x="139" y="314"/>
                    <a:pt x="140" y="313"/>
                  </a:cubicBezTo>
                  <a:cubicBezTo>
                    <a:pt x="141" y="312"/>
                    <a:pt x="142" y="311"/>
                    <a:pt x="143" y="310"/>
                  </a:cubicBezTo>
                  <a:cubicBezTo>
                    <a:pt x="144" y="310"/>
                    <a:pt x="145" y="309"/>
                    <a:pt x="145" y="309"/>
                  </a:cubicBezTo>
                  <a:cubicBezTo>
                    <a:pt x="146" y="309"/>
                    <a:pt x="146" y="309"/>
                    <a:pt x="146" y="309"/>
                  </a:cubicBezTo>
                  <a:cubicBezTo>
                    <a:pt x="147" y="309"/>
                    <a:pt x="147" y="308"/>
                    <a:pt x="148" y="308"/>
                  </a:cubicBezTo>
                  <a:cubicBezTo>
                    <a:pt x="148" y="307"/>
                    <a:pt x="149" y="307"/>
                    <a:pt x="149" y="307"/>
                  </a:cubicBezTo>
                  <a:cubicBezTo>
                    <a:pt x="150" y="306"/>
                    <a:pt x="151" y="306"/>
                    <a:pt x="151" y="306"/>
                  </a:cubicBezTo>
                  <a:cubicBezTo>
                    <a:pt x="153" y="306"/>
                    <a:pt x="155" y="306"/>
                    <a:pt x="157" y="306"/>
                  </a:cubicBezTo>
                  <a:cubicBezTo>
                    <a:pt x="158" y="306"/>
                    <a:pt x="159" y="305"/>
                    <a:pt x="160" y="305"/>
                  </a:cubicBezTo>
                  <a:cubicBezTo>
                    <a:pt x="160" y="304"/>
                    <a:pt x="160" y="302"/>
                    <a:pt x="162" y="302"/>
                  </a:cubicBezTo>
                  <a:cubicBezTo>
                    <a:pt x="163" y="302"/>
                    <a:pt x="163" y="302"/>
                    <a:pt x="164" y="302"/>
                  </a:cubicBezTo>
                  <a:cubicBezTo>
                    <a:pt x="165" y="302"/>
                    <a:pt x="165" y="301"/>
                    <a:pt x="165" y="301"/>
                  </a:cubicBezTo>
                  <a:cubicBezTo>
                    <a:pt x="166" y="300"/>
                    <a:pt x="166" y="300"/>
                    <a:pt x="167" y="300"/>
                  </a:cubicBezTo>
                  <a:cubicBezTo>
                    <a:pt x="168" y="299"/>
                    <a:pt x="168" y="300"/>
                    <a:pt x="169" y="300"/>
                  </a:cubicBezTo>
                  <a:cubicBezTo>
                    <a:pt x="170" y="300"/>
                    <a:pt x="171" y="300"/>
                    <a:pt x="172" y="300"/>
                  </a:cubicBezTo>
                  <a:cubicBezTo>
                    <a:pt x="173" y="300"/>
                    <a:pt x="176" y="300"/>
                    <a:pt x="176" y="299"/>
                  </a:cubicBezTo>
                  <a:cubicBezTo>
                    <a:pt x="177" y="298"/>
                    <a:pt x="177" y="298"/>
                    <a:pt x="178" y="298"/>
                  </a:cubicBezTo>
                  <a:cubicBezTo>
                    <a:pt x="180" y="298"/>
                    <a:pt x="180" y="295"/>
                    <a:pt x="182" y="297"/>
                  </a:cubicBezTo>
                  <a:cubicBezTo>
                    <a:pt x="182" y="297"/>
                    <a:pt x="183" y="299"/>
                    <a:pt x="184" y="297"/>
                  </a:cubicBezTo>
                  <a:cubicBezTo>
                    <a:pt x="184" y="297"/>
                    <a:pt x="184" y="296"/>
                    <a:pt x="185" y="296"/>
                  </a:cubicBezTo>
                  <a:cubicBezTo>
                    <a:pt x="185" y="295"/>
                    <a:pt x="186" y="295"/>
                    <a:pt x="186" y="295"/>
                  </a:cubicBezTo>
                  <a:cubicBezTo>
                    <a:pt x="188" y="293"/>
                    <a:pt x="189" y="293"/>
                    <a:pt x="191" y="294"/>
                  </a:cubicBezTo>
                  <a:cubicBezTo>
                    <a:pt x="192" y="296"/>
                    <a:pt x="194" y="297"/>
                    <a:pt x="194" y="294"/>
                  </a:cubicBezTo>
                  <a:cubicBezTo>
                    <a:pt x="195" y="294"/>
                    <a:pt x="195" y="293"/>
                    <a:pt x="195" y="293"/>
                  </a:cubicBezTo>
                  <a:cubicBezTo>
                    <a:pt x="195" y="292"/>
                    <a:pt x="196" y="293"/>
                    <a:pt x="196" y="293"/>
                  </a:cubicBezTo>
                  <a:cubicBezTo>
                    <a:pt x="196" y="293"/>
                    <a:pt x="197" y="295"/>
                    <a:pt x="197" y="296"/>
                  </a:cubicBezTo>
                  <a:cubicBezTo>
                    <a:pt x="197" y="296"/>
                    <a:pt x="197" y="297"/>
                    <a:pt x="196" y="297"/>
                  </a:cubicBezTo>
                  <a:cubicBezTo>
                    <a:pt x="196" y="298"/>
                    <a:pt x="196" y="299"/>
                    <a:pt x="195" y="299"/>
                  </a:cubicBezTo>
                  <a:cubicBezTo>
                    <a:pt x="194" y="299"/>
                    <a:pt x="192" y="299"/>
                    <a:pt x="191" y="300"/>
                  </a:cubicBezTo>
                  <a:cubicBezTo>
                    <a:pt x="190" y="300"/>
                    <a:pt x="189" y="300"/>
                    <a:pt x="189" y="300"/>
                  </a:cubicBezTo>
                  <a:cubicBezTo>
                    <a:pt x="188" y="301"/>
                    <a:pt x="187" y="301"/>
                    <a:pt x="187" y="302"/>
                  </a:cubicBezTo>
                  <a:cubicBezTo>
                    <a:pt x="187" y="302"/>
                    <a:pt x="186" y="303"/>
                    <a:pt x="185" y="303"/>
                  </a:cubicBezTo>
                  <a:cubicBezTo>
                    <a:pt x="185" y="303"/>
                    <a:pt x="184" y="303"/>
                    <a:pt x="183" y="304"/>
                  </a:cubicBezTo>
                  <a:cubicBezTo>
                    <a:pt x="183" y="304"/>
                    <a:pt x="182" y="303"/>
                    <a:pt x="181" y="304"/>
                  </a:cubicBezTo>
                  <a:cubicBezTo>
                    <a:pt x="181" y="304"/>
                    <a:pt x="180" y="305"/>
                    <a:pt x="179" y="304"/>
                  </a:cubicBezTo>
                  <a:cubicBezTo>
                    <a:pt x="179" y="304"/>
                    <a:pt x="178" y="303"/>
                    <a:pt x="177" y="304"/>
                  </a:cubicBezTo>
                  <a:cubicBezTo>
                    <a:pt x="177" y="304"/>
                    <a:pt x="176" y="304"/>
                    <a:pt x="175" y="304"/>
                  </a:cubicBezTo>
                  <a:cubicBezTo>
                    <a:pt x="174" y="305"/>
                    <a:pt x="172" y="304"/>
                    <a:pt x="172" y="306"/>
                  </a:cubicBezTo>
                  <a:cubicBezTo>
                    <a:pt x="171" y="306"/>
                    <a:pt x="170" y="306"/>
                    <a:pt x="169" y="306"/>
                  </a:cubicBezTo>
                  <a:cubicBezTo>
                    <a:pt x="168" y="306"/>
                    <a:pt x="166" y="305"/>
                    <a:pt x="165" y="306"/>
                  </a:cubicBezTo>
                  <a:cubicBezTo>
                    <a:pt x="165" y="307"/>
                    <a:pt x="165" y="308"/>
                    <a:pt x="164" y="309"/>
                  </a:cubicBezTo>
                  <a:cubicBezTo>
                    <a:pt x="164" y="310"/>
                    <a:pt x="163" y="310"/>
                    <a:pt x="163" y="310"/>
                  </a:cubicBezTo>
                  <a:cubicBezTo>
                    <a:pt x="162" y="310"/>
                    <a:pt x="162" y="310"/>
                    <a:pt x="161" y="311"/>
                  </a:cubicBezTo>
                  <a:cubicBezTo>
                    <a:pt x="160" y="311"/>
                    <a:pt x="159" y="310"/>
                    <a:pt x="159" y="311"/>
                  </a:cubicBezTo>
                  <a:cubicBezTo>
                    <a:pt x="158" y="312"/>
                    <a:pt x="158" y="312"/>
                    <a:pt x="158" y="312"/>
                  </a:cubicBezTo>
                  <a:cubicBezTo>
                    <a:pt x="158" y="312"/>
                    <a:pt x="158" y="312"/>
                    <a:pt x="157" y="312"/>
                  </a:cubicBezTo>
                  <a:cubicBezTo>
                    <a:pt x="157" y="313"/>
                    <a:pt x="157" y="314"/>
                    <a:pt x="156" y="314"/>
                  </a:cubicBezTo>
                  <a:cubicBezTo>
                    <a:pt x="155" y="314"/>
                    <a:pt x="155" y="314"/>
                    <a:pt x="154" y="314"/>
                  </a:cubicBezTo>
                  <a:cubicBezTo>
                    <a:pt x="153" y="314"/>
                    <a:pt x="153" y="315"/>
                    <a:pt x="153" y="315"/>
                  </a:cubicBezTo>
                  <a:cubicBezTo>
                    <a:pt x="152" y="316"/>
                    <a:pt x="152" y="316"/>
                    <a:pt x="152" y="317"/>
                  </a:cubicBezTo>
                  <a:cubicBezTo>
                    <a:pt x="151" y="317"/>
                    <a:pt x="149" y="318"/>
                    <a:pt x="149" y="318"/>
                  </a:cubicBezTo>
                  <a:cubicBezTo>
                    <a:pt x="148" y="319"/>
                    <a:pt x="150" y="321"/>
                    <a:pt x="150" y="321"/>
                  </a:cubicBezTo>
                  <a:cubicBezTo>
                    <a:pt x="151" y="322"/>
                    <a:pt x="151" y="322"/>
                    <a:pt x="151" y="323"/>
                  </a:cubicBezTo>
                  <a:cubicBezTo>
                    <a:pt x="151" y="322"/>
                    <a:pt x="150" y="321"/>
                    <a:pt x="152" y="320"/>
                  </a:cubicBezTo>
                  <a:cubicBezTo>
                    <a:pt x="153" y="320"/>
                    <a:pt x="153" y="320"/>
                    <a:pt x="154" y="320"/>
                  </a:cubicBezTo>
                  <a:cubicBezTo>
                    <a:pt x="156" y="321"/>
                    <a:pt x="156" y="319"/>
                    <a:pt x="156" y="318"/>
                  </a:cubicBezTo>
                  <a:cubicBezTo>
                    <a:pt x="156" y="317"/>
                    <a:pt x="157" y="316"/>
                    <a:pt x="158" y="315"/>
                  </a:cubicBezTo>
                  <a:cubicBezTo>
                    <a:pt x="159" y="315"/>
                    <a:pt x="159" y="315"/>
                    <a:pt x="160" y="315"/>
                  </a:cubicBezTo>
                  <a:cubicBezTo>
                    <a:pt x="161" y="315"/>
                    <a:pt x="162" y="315"/>
                    <a:pt x="163" y="315"/>
                  </a:cubicBezTo>
                  <a:cubicBezTo>
                    <a:pt x="164" y="314"/>
                    <a:pt x="164" y="313"/>
                    <a:pt x="165" y="313"/>
                  </a:cubicBezTo>
                  <a:cubicBezTo>
                    <a:pt x="166" y="313"/>
                    <a:pt x="167" y="313"/>
                    <a:pt x="168" y="312"/>
                  </a:cubicBezTo>
                  <a:cubicBezTo>
                    <a:pt x="168" y="311"/>
                    <a:pt x="169" y="310"/>
                    <a:pt x="169" y="310"/>
                  </a:cubicBezTo>
                  <a:cubicBezTo>
                    <a:pt x="171" y="310"/>
                    <a:pt x="172" y="311"/>
                    <a:pt x="173" y="310"/>
                  </a:cubicBezTo>
                  <a:cubicBezTo>
                    <a:pt x="173" y="310"/>
                    <a:pt x="174" y="310"/>
                    <a:pt x="175" y="310"/>
                  </a:cubicBezTo>
                  <a:cubicBezTo>
                    <a:pt x="176" y="309"/>
                    <a:pt x="177" y="308"/>
                    <a:pt x="178" y="308"/>
                  </a:cubicBezTo>
                  <a:cubicBezTo>
                    <a:pt x="178" y="308"/>
                    <a:pt x="178" y="309"/>
                    <a:pt x="178" y="309"/>
                  </a:cubicBezTo>
                  <a:cubicBezTo>
                    <a:pt x="178" y="309"/>
                    <a:pt x="178" y="310"/>
                    <a:pt x="177" y="310"/>
                  </a:cubicBezTo>
                  <a:cubicBezTo>
                    <a:pt x="177" y="311"/>
                    <a:pt x="176" y="311"/>
                    <a:pt x="176" y="311"/>
                  </a:cubicBezTo>
                  <a:cubicBezTo>
                    <a:pt x="176" y="312"/>
                    <a:pt x="175" y="312"/>
                    <a:pt x="175" y="313"/>
                  </a:cubicBezTo>
                  <a:cubicBezTo>
                    <a:pt x="176" y="313"/>
                    <a:pt x="176" y="313"/>
                    <a:pt x="177" y="313"/>
                  </a:cubicBezTo>
                  <a:cubicBezTo>
                    <a:pt x="178" y="310"/>
                    <a:pt x="182" y="309"/>
                    <a:pt x="184" y="307"/>
                  </a:cubicBezTo>
                  <a:cubicBezTo>
                    <a:pt x="186" y="306"/>
                    <a:pt x="188" y="304"/>
                    <a:pt x="190" y="304"/>
                  </a:cubicBezTo>
                  <a:cubicBezTo>
                    <a:pt x="192" y="304"/>
                    <a:pt x="193" y="303"/>
                    <a:pt x="195" y="303"/>
                  </a:cubicBezTo>
                  <a:cubicBezTo>
                    <a:pt x="195" y="303"/>
                    <a:pt x="196" y="303"/>
                    <a:pt x="197" y="303"/>
                  </a:cubicBezTo>
                  <a:cubicBezTo>
                    <a:pt x="198" y="303"/>
                    <a:pt x="198" y="302"/>
                    <a:pt x="199" y="301"/>
                  </a:cubicBezTo>
                  <a:cubicBezTo>
                    <a:pt x="199" y="301"/>
                    <a:pt x="200" y="301"/>
                    <a:pt x="200" y="302"/>
                  </a:cubicBezTo>
                  <a:cubicBezTo>
                    <a:pt x="201" y="302"/>
                    <a:pt x="199" y="303"/>
                    <a:pt x="199" y="304"/>
                  </a:cubicBezTo>
                  <a:cubicBezTo>
                    <a:pt x="198" y="304"/>
                    <a:pt x="196" y="305"/>
                    <a:pt x="197" y="306"/>
                  </a:cubicBezTo>
                  <a:cubicBezTo>
                    <a:pt x="198" y="308"/>
                    <a:pt x="200" y="306"/>
                    <a:pt x="201" y="305"/>
                  </a:cubicBezTo>
                  <a:cubicBezTo>
                    <a:pt x="202" y="304"/>
                    <a:pt x="204" y="305"/>
                    <a:pt x="205" y="304"/>
                  </a:cubicBezTo>
                  <a:cubicBezTo>
                    <a:pt x="205" y="304"/>
                    <a:pt x="205" y="304"/>
                    <a:pt x="206" y="303"/>
                  </a:cubicBezTo>
                  <a:cubicBezTo>
                    <a:pt x="207" y="303"/>
                    <a:pt x="207" y="303"/>
                    <a:pt x="207" y="301"/>
                  </a:cubicBezTo>
                  <a:cubicBezTo>
                    <a:pt x="207" y="301"/>
                    <a:pt x="208" y="300"/>
                    <a:pt x="208" y="300"/>
                  </a:cubicBezTo>
                  <a:cubicBezTo>
                    <a:pt x="209" y="299"/>
                    <a:pt x="210" y="298"/>
                    <a:pt x="210" y="298"/>
                  </a:cubicBezTo>
                  <a:cubicBezTo>
                    <a:pt x="211" y="297"/>
                    <a:pt x="212" y="298"/>
                    <a:pt x="212" y="298"/>
                  </a:cubicBezTo>
                  <a:cubicBezTo>
                    <a:pt x="213" y="298"/>
                    <a:pt x="213" y="299"/>
                    <a:pt x="214" y="299"/>
                  </a:cubicBezTo>
                  <a:cubicBezTo>
                    <a:pt x="215" y="299"/>
                    <a:pt x="215" y="298"/>
                    <a:pt x="215" y="297"/>
                  </a:cubicBezTo>
                  <a:cubicBezTo>
                    <a:pt x="215" y="296"/>
                    <a:pt x="215" y="296"/>
                    <a:pt x="215" y="295"/>
                  </a:cubicBezTo>
                  <a:cubicBezTo>
                    <a:pt x="214" y="294"/>
                    <a:pt x="214" y="294"/>
                    <a:pt x="214" y="293"/>
                  </a:cubicBezTo>
                  <a:cubicBezTo>
                    <a:pt x="213" y="293"/>
                    <a:pt x="213" y="292"/>
                    <a:pt x="213" y="291"/>
                  </a:cubicBezTo>
                  <a:cubicBezTo>
                    <a:pt x="213" y="291"/>
                    <a:pt x="212" y="290"/>
                    <a:pt x="212" y="289"/>
                  </a:cubicBezTo>
                  <a:cubicBezTo>
                    <a:pt x="213" y="289"/>
                    <a:pt x="214" y="288"/>
                    <a:pt x="214" y="288"/>
                  </a:cubicBezTo>
                  <a:cubicBezTo>
                    <a:pt x="215" y="286"/>
                    <a:pt x="213" y="286"/>
                    <a:pt x="214" y="285"/>
                  </a:cubicBezTo>
                  <a:cubicBezTo>
                    <a:pt x="214" y="284"/>
                    <a:pt x="214" y="284"/>
                    <a:pt x="215" y="284"/>
                  </a:cubicBezTo>
                  <a:cubicBezTo>
                    <a:pt x="216" y="284"/>
                    <a:pt x="216" y="284"/>
                    <a:pt x="216" y="285"/>
                  </a:cubicBezTo>
                  <a:cubicBezTo>
                    <a:pt x="216" y="286"/>
                    <a:pt x="217" y="286"/>
                    <a:pt x="216" y="286"/>
                  </a:cubicBezTo>
                  <a:cubicBezTo>
                    <a:pt x="216" y="287"/>
                    <a:pt x="216" y="288"/>
                    <a:pt x="217" y="289"/>
                  </a:cubicBezTo>
                  <a:cubicBezTo>
                    <a:pt x="217" y="291"/>
                    <a:pt x="217" y="293"/>
                    <a:pt x="218" y="295"/>
                  </a:cubicBezTo>
                  <a:cubicBezTo>
                    <a:pt x="218" y="295"/>
                    <a:pt x="218" y="296"/>
                    <a:pt x="218" y="297"/>
                  </a:cubicBezTo>
                  <a:cubicBezTo>
                    <a:pt x="218" y="297"/>
                    <a:pt x="218" y="298"/>
                    <a:pt x="218" y="299"/>
                  </a:cubicBezTo>
                  <a:cubicBezTo>
                    <a:pt x="218" y="300"/>
                    <a:pt x="218" y="300"/>
                    <a:pt x="218" y="301"/>
                  </a:cubicBezTo>
                  <a:cubicBezTo>
                    <a:pt x="218" y="302"/>
                    <a:pt x="218" y="303"/>
                    <a:pt x="219" y="304"/>
                  </a:cubicBezTo>
                  <a:cubicBezTo>
                    <a:pt x="219" y="305"/>
                    <a:pt x="220" y="307"/>
                    <a:pt x="219" y="308"/>
                  </a:cubicBezTo>
                  <a:cubicBezTo>
                    <a:pt x="219" y="309"/>
                    <a:pt x="218" y="310"/>
                    <a:pt x="218" y="311"/>
                  </a:cubicBezTo>
                  <a:cubicBezTo>
                    <a:pt x="218" y="312"/>
                    <a:pt x="218" y="313"/>
                    <a:pt x="218" y="313"/>
                  </a:cubicBezTo>
                  <a:cubicBezTo>
                    <a:pt x="219" y="314"/>
                    <a:pt x="219" y="315"/>
                    <a:pt x="219" y="316"/>
                  </a:cubicBezTo>
                  <a:cubicBezTo>
                    <a:pt x="219" y="317"/>
                    <a:pt x="219" y="317"/>
                    <a:pt x="219" y="318"/>
                  </a:cubicBezTo>
                  <a:cubicBezTo>
                    <a:pt x="220" y="320"/>
                    <a:pt x="220" y="320"/>
                    <a:pt x="221" y="321"/>
                  </a:cubicBezTo>
                  <a:cubicBezTo>
                    <a:pt x="221" y="321"/>
                    <a:pt x="222" y="322"/>
                    <a:pt x="222" y="322"/>
                  </a:cubicBezTo>
                  <a:cubicBezTo>
                    <a:pt x="222" y="323"/>
                    <a:pt x="223" y="323"/>
                    <a:pt x="224" y="324"/>
                  </a:cubicBezTo>
                  <a:cubicBezTo>
                    <a:pt x="224" y="324"/>
                    <a:pt x="224" y="324"/>
                    <a:pt x="225" y="325"/>
                  </a:cubicBezTo>
                  <a:cubicBezTo>
                    <a:pt x="226" y="326"/>
                    <a:pt x="227" y="324"/>
                    <a:pt x="227" y="323"/>
                  </a:cubicBezTo>
                  <a:cubicBezTo>
                    <a:pt x="227" y="322"/>
                    <a:pt x="226" y="322"/>
                    <a:pt x="225" y="321"/>
                  </a:cubicBezTo>
                  <a:cubicBezTo>
                    <a:pt x="225" y="321"/>
                    <a:pt x="224" y="321"/>
                    <a:pt x="224" y="321"/>
                  </a:cubicBezTo>
                  <a:cubicBezTo>
                    <a:pt x="223" y="321"/>
                    <a:pt x="223" y="320"/>
                    <a:pt x="224" y="320"/>
                  </a:cubicBezTo>
                  <a:cubicBezTo>
                    <a:pt x="225" y="319"/>
                    <a:pt x="225" y="319"/>
                    <a:pt x="226" y="319"/>
                  </a:cubicBezTo>
                  <a:cubicBezTo>
                    <a:pt x="226" y="319"/>
                    <a:pt x="226" y="320"/>
                    <a:pt x="226" y="320"/>
                  </a:cubicBezTo>
                  <a:cubicBezTo>
                    <a:pt x="227" y="320"/>
                    <a:pt x="227" y="318"/>
                    <a:pt x="227" y="318"/>
                  </a:cubicBezTo>
                  <a:cubicBezTo>
                    <a:pt x="227" y="317"/>
                    <a:pt x="227" y="316"/>
                    <a:pt x="228" y="316"/>
                  </a:cubicBezTo>
                  <a:cubicBezTo>
                    <a:pt x="228" y="316"/>
                    <a:pt x="228" y="316"/>
                    <a:pt x="229" y="316"/>
                  </a:cubicBezTo>
                  <a:cubicBezTo>
                    <a:pt x="229" y="316"/>
                    <a:pt x="230" y="317"/>
                    <a:pt x="230" y="316"/>
                  </a:cubicBezTo>
                  <a:cubicBezTo>
                    <a:pt x="231" y="316"/>
                    <a:pt x="231" y="316"/>
                    <a:pt x="231" y="316"/>
                  </a:cubicBezTo>
                  <a:cubicBezTo>
                    <a:pt x="233" y="315"/>
                    <a:pt x="231" y="313"/>
                    <a:pt x="231" y="312"/>
                  </a:cubicBezTo>
                  <a:cubicBezTo>
                    <a:pt x="231" y="312"/>
                    <a:pt x="231" y="312"/>
                    <a:pt x="231" y="312"/>
                  </a:cubicBezTo>
                  <a:cubicBezTo>
                    <a:pt x="231" y="311"/>
                    <a:pt x="233" y="311"/>
                    <a:pt x="234" y="310"/>
                  </a:cubicBezTo>
                  <a:cubicBezTo>
                    <a:pt x="235" y="310"/>
                    <a:pt x="236" y="308"/>
                    <a:pt x="237" y="307"/>
                  </a:cubicBezTo>
                  <a:cubicBezTo>
                    <a:pt x="237" y="307"/>
                    <a:pt x="237" y="307"/>
                    <a:pt x="237" y="308"/>
                  </a:cubicBezTo>
                  <a:cubicBezTo>
                    <a:pt x="239" y="309"/>
                    <a:pt x="238" y="311"/>
                    <a:pt x="237" y="312"/>
                  </a:cubicBezTo>
                  <a:cubicBezTo>
                    <a:pt x="237" y="313"/>
                    <a:pt x="236" y="313"/>
                    <a:pt x="236" y="314"/>
                  </a:cubicBezTo>
                  <a:cubicBezTo>
                    <a:pt x="236" y="314"/>
                    <a:pt x="236" y="315"/>
                    <a:pt x="235" y="315"/>
                  </a:cubicBezTo>
                  <a:cubicBezTo>
                    <a:pt x="235" y="316"/>
                    <a:pt x="235" y="317"/>
                    <a:pt x="236" y="317"/>
                  </a:cubicBezTo>
                  <a:cubicBezTo>
                    <a:pt x="236" y="317"/>
                    <a:pt x="236" y="317"/>
                    <a:pt x="237" y="318"/>
                  </a:cubicBezTo>
                  <a:cubicBezTo>
                    <a:pt x="238" y="318"/>
                    <a:pt x="238" y="319"/>
                    <a:pt x="237" y="319"/>
                  </a:cubicBezTo>
                  <a:cubicBezTo>
                    <a:pt x="236" y="320"/>
                    <a:pt x="235" y="320"/>
                    <a:pt x="234" y="321"/>
                  </a:cubicBezTo>
                  <a:cubicBezTo>
                    <a:pt x="233" y="322"/>
                    <a:pt x="232" y="323"/>
                    <a:pt x="232" y="325"/>
                  </a:cubicBezTo>
                  <a:cubicBezTo>
                    <a:pt x="232" y="327"/>
                    <a:pt x="234" y="326"/>
                    <a:pt x="235" y="326"/>
                  </a:cubicBezTo>
                  <a:cubicBezTo>
                    <a:pt x="236" y="326"/>
                    <a:pt x="237" y="328"/>
                    <a:pt x="239" y="328"/>
                  </a:cubicBezTo>
                  <a:cubicBezTo>
                    <a:pt x="241" y="328"/>
                    <a:pt x="241" y="327"/>
                    <a:pt x="242" y="326"/>
                  </a:cubicBezTo>
                  <a:cubicBezTo>
                    <a:pt x="242" y="326"/>
                    <a:pt x="243" y="326"/>
                    <a:pt x="243" y="326"/>
                  </a:cubicBezTo>
                  <a:cubicBezTo>
                    <a:pt x="244" y="326"/>
                    <a:pt x="244" y="325"/>
                    <a:pt x="245" y="324"/>
                  </a:cubicBezTo>
                  <a:cubicBezTo>
                    <a:pt x="245" y="323"/>
                    <a:pt x="245" y="322"/>
                    <a:pt x="246" y="321"/>
                  </a:cubicBezTo>
                  <a:cubicBezTo>
                    <a:pt x="247" y="321"/>
                    <a:pt x="248" y="320"/>
                    <a:pt x="248" y="320"/>
                  </a:cubicBezTo>
                  <a:cubicBezTo>
                    <a:pt x="249" y="319"/>
                    <a:pt x="250" y="318"/>
                    <a:pt x="251" y="320"/>
                  </a:cubicBezTo>
                  <a:cubicBezTo>
                    <a:pt x="251" y="319"/>
                    <a:pt x="252" y="320"/>
                    <a:pt x="253" y="320"/>
                  </a:cubicBezTo>
                  <a:cubicBezTo>
                    <a:pt x="253" y="320"/>
                    <a:pt x="254" y="320"/>
                    <a:pt x="254" y="320"/>
                  </a:cubicBezTo>
                  <a:cubicBezTo>
                    <a:pt x="255" y="320"/>
                    <a:pt x="255" y="321"/>
                    <a:pt x="256" y="321"/>
                  </a:cubicBezTo>
                  <a:cubicBezTo>
                    <a:pt x="256" y="321"/>
                    <a:pt x="256" y="321"/>
                    <a:pt x="256" y="321"/>
                  </a:cubicBezTo>
                  <a:cubicBezTo>
                    <a:pt x="257" y="321"/>
                    <a:pt x="257" y="321"/>
                    <a:pt x="258" y="321"/>
                  </a:cubicBezTo>
                  <a:cubicBezTo>
                    <a:pt x="259" y="321"/>
                    <a:pt x="260" y="321"/>
                    <a:pt x="260" y="322"/>
                  </a:cubicBezTo>
                  <a:cubicBezTo>
                    <a:pt x="261" y="323"/>
                    <a:pt x="262" y="324"/>
                    <a:pt x="263" y="325"/>
                  </a:cubicBezTo>
                  <a:cubicBezTo>
                    <a:pt x="263" y="326"/>
                    <a:pt x="263" y="327"/>
                    <a:pt x="264" y="327"/>
                  </a:cubicBezTo>
                  <a:cubicBezTo>
                    <a:pt x="265" y="328"/>
                    <a:pt x="265" y="328"/>
                    <a:pt x="265" y="329"/>
                  </a:cubicBezTo>
                  <a:cubicBezTo>
                    <a:pt x="265" y="330"/>
                    <a:pt x="264" y="331"/>
                    <a:pt x="265" y="332"/>
                  </a:cubicBezTo>
                  <a:cubicBezTo>
                    <a:pt x="265" y="332"/>
                    <a:pt x="265" y="332"/>
                    <a:pt x="265" y="332"/>
                  </a:cubicBezTo>
                  <a:cubicBezTo>
                    <a:pt x="266" y="333"/>
                    <a:pt x="266" y="334"/>
                    <a:pt x="267" y="334"/>
                  </a:cubicBezTo>
                  <a:cubicBezTo>
                    <a:pt x="268" y="335"/>
                    <a:pt x="268" y="336"/>
                    <a:pt x="269" y="337"/>
                  </a:cubicBezTo>
                  <a:cubicBezTo>
                    <a:pt x="270" y="338"/>
                    <a:pt x="271" y="338"/>
                    <a:pt x="272" y="338"/>
                  </a:cubicBezTo>
                  <a:cubicBezTo>
                    <a:pt x="273" y="339"/>
                    <a:pt x="274" y="339"/>
                    <a:pt x="276" y="340"/>
                  </a:cubicBezTo>
                  <a:cubicBezTo>
                    <a:pt x="276" y="341"/>
                    <a:pt x="276" y="342"/>
                    <a:pt x="277" y="342"/>
                  </a:cubicBezTo>
                  <a:cubicBezTo>
                    <a:pt x="278" y="342"/>
                    <a:pt x="278" y="343"/>
                    <a:pt x="279" y="343"/>
                  </a:cubicBezTo>
                  <a:cubicBezTo>
                    <a:pt x="281" y="343"/>
                    <a:pt x="281" y="344"/>
                    <a:pt x="282" y="345"/>
                  </a:cubicBezTo>
                  <a:cubicBezTo>
                    <a:pt x="282" y="345"/>
                    <a:pt x="283" y="345"/>
                    <a:pt x="283" y="346"/>
                  </a:cubicBezTo>
                  <a:cubicBezTo>
                    <a:pt x="283" y="346"/>
                    <a:pt x="284" y="346"/>
                    <a:pt x="284" y="346"/>
                  </a:cubicBezTo>
                  <a:cubicBezTo>
                    <a:pt x="285" y="347"/>
                    <a:pt x="285" y="347"/>
                    <a:pt x="286" y="347"/>
                  </a:cubicBezTo>
                  <a:cubicBezTo>
                    <a:pt x="287" y="348"/>
                    <a:pt x="287" y="348"/>
                    <a:pt x="287" y="348"/>
                  </a:cubicBezTo>
                  <a:cubicBezTo>
                    <a:pt x="288" y="350"/>
                    <a:pt x="288" y="350"/>
                    <a:pt x="290" y="350"/>
                  </a:cubicBezTo>
                  <a:cubicBezTo>
                    <a:pt x="290" y="350"/>
                    <a:pt x="291" y="350"/>
                    <a:pt x="291" y="351"/>
                  </a:cubicBezTo>
                  <a:cubicBezTo>
                    <a:pt x="292" y="351"/>
                    <a:pt x="292" y="352"/>
                    <a:pt x="293" y="352"/>
                  </a:cubicBezTo>
                  <a:cubicBezTo>
                    <a:pt x="293" y="352"/>
                    <a:pt x="294" y="352"/>
                    <a:pt x="294" y="352"/>
                  </a:cubicBezTo>
                  <a:cubicBezTo>
                    <a:pt x="294" y="352"/>
                    <a:pt x="295" y="353"/>
                    <a:pt x="296" y="353"/>
                  </a:cubicBezTo>
                  <a:cubicBezTo>
                    <a:pt x="296" y="354"/>
                    <a:pt x="296" y="354"/>
                    <a:pt x="296" y="355"/>
                  </a:cubicBezTo>
                  <a:cubicBezTo>
                    <a:pt x="297" y="356"/>
                    <a:pt x="299" y="356"/>
                    <a:pt x="299" y="354"/>
                  </a:cubicBezTo>
                  <a:cubicBezTo>
                    <a:pt x="298" y="354"/>
                    <a:pt x="298" y="353"/>
                    <a:pt x="298" y="352"/>
                  </a:cubicBezTo>
                  <a:cubicBezTo>
                    <a:pt x="298" y="352"/>
                    <a:pt x="297" y="352"/>
                    <a:pt x="297" y="351"/>
                  </a:cubicBezTo>
                  <a:cubicBezTo>
                    <a:pt x="296" y="351"/>
                    <a:pt x="296" y="351"/>
                    <a:pt x="296" y="350"/>
                  </a:cubicBezTo>
                  <a:cubicBezTo>
                    <a:pt x="298" y="349"/>
                    <a:pt x="299" y="354"/>
                    <a:pt x="300" y="353"/>
                  </a:cubicBezTo>
                  <a:cubicBezTo>
                    <a:pt x="301" y="353"/>
                    <a:pt x="302" y="351"/>
                    <a:pt x="303" y="352"/>
                  </a:cubicBezTo>
                  <a:cubicBezTo>
                    <a:pt x="303" y="352"/>
                    <a:pt x="304" y="352"/>
                    <a:pt x="304" y="352"/>
                  </a:cubicBezTo>
                  <a:cubicBezTo>
                    <a:pt x="305" y="353"/>
                    <a:pt x="305" y="353"/>
                    <a:pt x="306" y="354"/>
                  </a:cubicBezTo>
                  <a:cubicBezTo>
                    <a:pt x="307" y="355"/>
                    <a:pt x="307" y="356"/>
                    <a:pt x="308" y="357"/>
                  </a:cubicBezTo>
                  <a:cubicBezTo>
                    <a:pt x="309" y="358"/>
                    <a:pt x="309" y="359"/>
                    <a:pt x="310" y="360"/>
                  </a:cubicBezTo>
                  <a:cubicBezTo>
                    <a:pt x="310" y="360"/>
                    <a:pt x="311" y="361"/>
                    <a:pt x="311" y="362"/>
                  </a:cubicBezTo>
                  <a:cubicBezTo>
                    <a:pt x="312" y="363"/>
                    <a:pt x="312" y="365"/>
                    <a:pt x="312" y="367"/>
                  </a:cubicBezTo>
                  <a:cubicBezTo>
                    <a:pt x="312" y="368"/>
                    <a:pt x="311" y="369"/>
                    <a:pt x="311" y="370"/>
                  </a:cubicBezTo>
                  <a:cubicBezTo>
                    <a:pt x="309" y="371"/>
                    <a:pt x="307" y="369"/>
                    <a:pt x="306" y="369"/>
                  </a:cubicBezTo>
                  <a:cubicBezTo>
                    <a:pt x="305" y="369"/>
                    <a:pt x="305" y="369"/>
                    <a:pt x="304" y="368"/>
                  </a:cubicBezTo>
                  <a:cubicBezTo>
                    <a:pt x="304" y="368"/>
                    <a:pt x="302" y="368"/>
                    <a:pt x="302" y="369"/>
                  </a:cubicBezTo>
                  <a:cubicBezTo>
                    <a:pt x="302" y="369"/>
                    <a:pt x="302" y="370"/>
                    <a:pt x="302" y="370"/>
                  </a:cubicBezTo>
                  <a:cubicBezTo>
                    <a:pt x="302" y="371"/>
                    <a:pt x="299" y="369"/>
                    <a:pt x="298" y="369"/>
                  </a:cubicBezTo>
                  <a:cubicBezTo>
                    <a:pt x="298" y="370"/>
                    <a:pt x="298" y="370"/>
                    <a:pt x="298" y="371"/>
                  </a:cubicBezTo>
                  <a:cubicBezTo>
                    <a:pt x="297" y="371"/>
                    <a:pt x="296" y="372"/>
                    <a:pt x="296" y="372"/>
                  </a:cubicBezTo>
                  <a:cubicBezTo>
                    <a:pt x="296" y="374"/>
                    <a:pt x="296" y="374"/>
                    <a:pt x="295" y="374"/>
                  </a:cubicBezTo>
                  <a:cubicBezTo>
                    <a:pt x="294" y="374"/>
                    <a:pt x="293" y="374"/>
                    <a:pt x="292" y="375"/>
                  </a:cubicBezTo>
                  <a:cubicBezTo>
                    <a:pt x="291" y="376"/>
                    <a:pt x="292" y="377"/>
                    <a:pt x="293" y="377"/>
                  </a:cubicBezTo>
                  <a:cubicBezTo>
                    <a:pt x="294" y="377"/>
                    <a:pt x="295" y="377"/>
                    <a:pt x="296" y="378"/>
                  </a:cubicBezTo>
                  <a:cubicBezTo>
                    <a:pt x="296" y="380"/>
                    <a:pt x="297" y="379"/>
                    <a:pt x="298" y="379"/>
                  </a:cubicBezTo>
                  <a:cubicBezTo>
                    <a:pt x="299" y="380"/>
                    <a:pt x="299" y="380"/>
                    <a:pt x="300" y="380"/>
                  </a:cubicBezTo>
                  <a:cubicBezTo>
                    <a:pt x="300" y="381"/>
                    <a:pt x="300" y="381"/>
                    <a:pt x="301" y="382"/>
                  </a:cubicBezTo>
                  <a:cubicBezTo>
                    <a:pt x="301" y="383"/>
                    <a:pt x="302" y="383"/>
                    <a:pt x="303" y="384"/>
                  </a:cubicBezTo>
                  <a:cubicBezTo>
                    <a:pt x="303" y="384"/>
                    <a:pt x="303" y="384"/>
                    <a:pt x="303" y="384"/>
                  </a:cubicBezTo>
                  <a:cubicBezTo>
                    <a:pt x="304" y="385"/>
                    <a:pt x="305" y="384"/>
                    <a:pt x="305" y="384"/>
                  </a:cubicBezTo>
                  <a:cubicBezTo>
                    <a:pt x="306" y="384"/>
                    <a:pt x="307" y="384"/>
                    <a:pt x="307" y="384"/>
                  </a:cubicBezTo>
                  <a:cubicBezTo>
                    <a:pt x="308" y="383"/>
                    <a:pt x="309" y="384"/>
                    <a:pt x="309" y="384"/>
                  </a:cubicBezTo>
                  <a:cubicBezTo>
                    <a:pt x="310" y="385"/>
                    <a:pt x="311" y="385"/>
                    <a:pt x="312" y="385"/>
                  </a:cubicBezTo>
                  <a:cubicBezTo>
                    <a:pt x="313" y="385"/>
                    <a:pt x="314" y="386"/>
                    <a:pt x="316" y="386"/>
                  </a:cubicBezTo>
                  <a:cubicBezTo>
                    <a:pt x="317" y="387"/>
                    <a:pt x="318" y="388"/>
                    <a:pt x="319" y="387"/>
                  </a:cubicBezTo>
                  <a:cubicBezTo>
                    <a:pt x="319" y="386"/>
                    <a:pt x="319" y="386"/>
                    <a:pt x="319" y="386"/>
                  </a:cubicBezTo>
                  <a:cubicBezTo>
                    <a:pt x="320" y="386"/>
                    <a:pt x="320" y="386"/>
                    <a:pt x="321" y="386"/>
                  </a:cubicBezTo>
                  <a:cubicBezTo>
                    <a:pt x="321" y="386"/>
                    <a:pt x="321" y="387"/>
                    <a:pt x="322" y="387"/>
                  </a:cubicBezTo>
                  <a:cubicBezTo>
                    <a:pt x="323" y="388"/>
                    <a:pt x="324" y="387"/>
                    <a:pt x="325" y="386"/>
                  </a:cubicBezTo>
                  <a:cubicBezTo>
                    <a:pt x="325" y="386"/>
                    <a:pt x="326" y="386"/>
                    <a:pt x="326" y="386"/>
                  </a:cubicBezTo>
                  <a:cubicBezTo>
                    <a:pt x="326" y="387"/>
                    <a:pt x="326" y="387"/>
                    <a:pt x="326" y="387"/>
                  </a:cubicBezTo>
                  <a:cubicBezTo>
                    <a:pt x="327" y="387"/>
                    <a:pt x="327" y="386"/>
                    <a:pt x="328" y="386"/>
                  </a:cubicBezTo>
                  <a:cubicBezTo>
                    <a:pt x="329" y="385"/>
                    <a:pt x="330" y="386"/>
                    <a:pt x="332" y="386"/>
                  </a:cubicBezTo>
                  <a:cubicBezTo>
                    <a:pt x="333" y="386"/>
                    <a:pt x="334" y="385"/>
                    <a:pt x="335" y="384"/>
                  </a:cubicBezTo>
                  <a:cubicBezTo>
                    <a:pt x="336" y="384"/>
                    <a:pt x="336" y="384"/>
                    <a:pt x="337" y="384"/>
                  </a:cubicBezTo>
                  <a:cubicBezTo>
                    <a:pt x="338" y="384"/>
                    <a:pt x="339" y="383"/>
                    <a:pt x="340" y="383"/>
                  </a:cubicBezTo>
                  <a:cubicBezTo>
                    <a:pt x="340" y="383"/>
                    <a:pt x="340" y="383"/>
                    <a:pt x="341" y="383"/>
                  </a:cubicBezTo>
                  <a:cubicBezTo>
                    <a:pt x="342" y="382"/>
                    <a:pt x="342" y="383"/>
                    <a:pt x="342" y="384"/>
                  </a:cubicBezTo>
                  <a:cubicBezTo>
                    <a:pt x="341" y="384"/>
                    <a:pt x="341" y="385"/>
                    <a:pt x="342" y="386"/>
                  </a:cubicBezTo>
                  <a:cubicBezTo>
                    <a:pt x="342" y="386"/>
                    <a:pt x="342" y="386"/>
                    <a:pt x="342" y="386"/>
                  </a:cubicBezTo>
                  <a:cubicBezTo>
                    <a:pt x="342" y="387"/>
                    <a:pt x="342" y="387"/>
                    <a:pt x="342" y="388"/>
                  </a:cubicBezTo>
                  <a:cubicBezTo>
                    <a:pt x="343" y="389"/>
                    <a:pt x="343" y="390"/>
                    <a:pt x="344" y="390"/>
                  </a:cubicBezTo>
                  <a:cubicBezTo>
                    <a:pt x="344" y="390"/>
                    <a:pt x="345" y="390"/>
                    <a:pt x="345" y="390"/>
                  </a:cubicBezTo>
                  <a:cubicBezTo>
                    <a:pt x="346" y="390"/>
                    <a:pt x="346" y="391"/>
                    <a:pt x="346" y="392"/>
                  </a:cubicBezTo>
                  <a:cubicBezTo>
                    <a:pt x="346" y="392"/>
                    <a:pt x="346" y="393"/>
                    <a:pt x="345" y="393"/>
                  </a:cubicBezTo>
                  <a:cubicBezTo>
                    <a:pt x="345" y="394"/>
                    <a:pt x="345" y="395"/>
                    <a:pt x="346" y="396"/>
                  </a:cubicBezTo>
                  <a:cubicBezTo>
                    <a:pt x="346" y="396"/>
                    <a:pt x="346" y="397"/>
                    <a:pt x="346" y="397"/>
                  </a:cubicBezTo>
                  <a:cubicBezTo>
                    <a:pt x="347" y="396"/>
                    <a:pt x="347" y="396"/>
                    <a:pt x="348" y="396"/>
                  </a:cubicBezTo>
                  <a:cubicBezTo>
                    <a:pt x="348" y="395"/>
                    <a:pt x="348" y="395"/>
                    <a:pt x="348" y="395"/>
                  </a:cubicBezTo>
                  <a:cubicBezTo>
                    <a:pt x="348" y="394"/>
                    <a:pt x="348" y="394"/>
                    <a:pt x="349" y="394"/>
                  </a:cubicBezTo>
                  <a:cubicBezTo>
                    <a:pt x="349" y="394"/>
                    <a:pt x="349" y="394"/>
                    <a:pt x="349" y="394"/>
                  </a:cubicBezTo>
                  <a:cubicBezTo>
                    <a:pt x="349" y="395"/>
                    <a:pt x="349" y="395"/>
                    <a:pt x="349" y="395"/>
                  </a:cubicBezTo>
                  <a:cubicBezTo>
                    <a:pt x="349" y="396"/>
                    <a:pt x="349" y="397"/>
                    <a:pt x="348" y="397"/>
                  </a:cubicBezTo>
                  <a:cubicBezTo>
                    <a:pt x="348" y="398"/>
                    <a:pt x="348" y="398"/>
                    <a:pt x="347" y="398"/>
                  </a:cubicBezTo>
                  <a:cubicBezTo>
                    <a:pt x="347" y="399"/>
                    <a:pt x="346" y="400"/>
                    <a:pt x="346" y="402"/>
                  </a:cubicBezTo>
                  <a:cubicBezTo>
                    <a:pt x="347" y="402"/>
                    <a:pt x="346" y="402"/>
                    <a:pt x="346" y="403"/>
                  </a:cubicBezTo>
                  <a:cubicBezTo>
                    <a:pt x="346" y="403"/>
                    <a:pt x="346" y="404"/>
                    <a:pt x="346" y="404"/>
                  </a:cubicBezTo>
                  <a:cubicBezTo>
                    <a:pt x="347" y="405"/>
                    <a:pt x="347" y="406"/>
                    <a:pt x="348" y="406"/>
                  </a:cubicBezTo>
                  <a:cubicBezTo>
                    <a:pt x="349" y="406"/>
                    <a:pt x="349" y="407"/>
                    <a:pt x="350" y="408"/>
                  </a:cubicBezTo>
                  <a:cubicBezTo>
                    <a:pt x="350" y="408"/>
                    <a:pt x="349" y="410"/>
                    <a:pt x="349" y="410"/>
                  </a:cubicBezTo>
                  <a:cubicBezTo>
                    <a:pt x="349" y="411"/>
                    <a:pt x="349" y="412"/>
                    <a:pt x="349" y="412"/>
                  </a:cubicBezTo>
                  <a:cubicBezTo>
                    <a:pt x="350" y="413"/>
                    <a:pt x="350" y="413"/>
                    <a:pt x="351" y="413"/>
                  </a:cubicBezTo>
                  <a:cubicBezTo>
                    <a:pt x="351" y="414"/>
                    <a:pt x="352" y="415"/>
                    <a:pt x="351" y="416"/>
                  </a:cubicBezTo>
                  <a:cubicBezTo>
                    <a:pt x="351" y="416"/>
                    <a:pt x="351" y="417"/>
                    <a:pt x="351" y="418"/>
                  </a:cubicBezTo>
                  <a:cubicBezTo>
                    <a:pt x="351" y="418"/>
                    <a:pt x="351" y="419"/>
                    <a:pt x="352" y="419"/>
                  </a:cubicBezTo>
                  <a:cubicBezTo>
                    <a:pt x="353" y="421"/>
                    <a:pt x="354" y="423"/>
                    <a:pt x="354" y="425"/>
                  </a:cubicBezTo>
                  <a:cubicBezTo>
                    <a:pt x="355" y="423"/>
                    <a:pt x="354" y="421"/>
                    <a:pt x="353" y="420"/>
                  </a:cubicBezTo>
                  <a:cubicBezTo>
                    <a:pt x="353" y="418"/>
                    <a:pt x="353" y="417"/>
                    <a:pt x="352" y="415"/>
                  </a:cubicBezTo>
                  <a:cubicBezTo>
                    <a:pt x="352" y="415"/>
                    <a:pt x="352" y="414"/>
                    <a:pt x="353" y="414"/>
                  </a:cubicBezTo>
                  <a:cubicBezTo>
                    <a:pt x="353" y="413"/>
                    <a:pt x="353" y="412"/>
                    <a:pt x="353" y="411"/>
                  </a:cubicBezTo>
                  <a:cubicBezTo>
                    <a:pt x="353" y="410"/>
                    <a:pt x="354" y="409"/>
                    <a:pt x="354" y="409"/>
                  </a:cubicBezTo>
                  <a:cubicBezTo>
                    <a:pt x="355" y="409"/>
                    <a:pt x="355" y="409"/>
                    <a:pt x="355" y="409"/>
                  </a:cubicBezTo>
                  <a:cubicBezTo>
                    <a:pt x="355" y="410"/>
                    <a:pt x="355" y="410"/>
                    <a:pt x="355" y="411"/>
                  </a:cubicBezTo>
                  <a:cubicBezTo>
                    <a:pt x="355" y="412"/>
                    <a:pt x="356" y="412"/>
                    <a:pt x="357" y="412"/>
                  </a:cubicBezTo>
                  <a:cubicBezTo>
                    <a:pt x="357" y="411"/>
                    <a:pt x="358" y="411"/>
                    <a:pt x="357" y="410"/>
                  </a:cubicBezTo>
                  <a:cubicBezTo>
                    <a:pt x="357" y="409"/>
                    <a:pt x="357" y="409"/>
                    <a:pt x="357" y="408"/>
                  </a:cubicBezTo>
                  <a:cubicBezTo>
                    <a:pt x="356" y="407"/>
                    <a:pt x="355" y="406"/>
                    <a:pt x="356" y="405"/>
                  </a:cubicBezTo>
                  <a:cubicBezTo>
                    <a:pt x="357" y="405"/>
                    <a:pt x="358" y="405"/>
                    <a:pt x="358" y="404"/>
                  </a:cubicBezTo>
                  <a:cubicBezTo>
                    <a:pt x="358" y="404"/>
                    <a:pt x="357" y="403"/>
                    <a:pt x="357" y="403"/>
                  </a:cubicBezTo>
                  <a:cubicBezTo>
                    <a:pt x="357" y="402"/>
                    <a:pt x="356" y="402"/>
                    <a:pt x="356" y="401"/>
                  </a:cubicBezTo>
                  <a:cubicBezTo>
                    <a:pt x="356" y="400"/>
                    <a:pt x="356" y="400"/>
                    <a:pt x="356" y="399"/>
                  </a:cubicBezTo>
                  <a:cubicBezTo>
                    <a:pt x="357" y="398"/>
                    <a:pt x="357" y="397"/>
                    <a:pt x="357" y="396"/>
                  </a:cubicBezTo>
                  <a:cubicBezTo>
                    <a:pt x="357" y="394"/>
                    <a:pt x="357" y="392"/>
                    <a:pt x="357" y="391"/>
                  </a:cubicBezTo>
                  <a:cubicBezTo>
                    <a:pt x="357" y="390"/>
                    <a:pt x="357" y="389"/>
                    <a:pt x="358" y="388"/>
                  </a:cubicBezTo>
                  <a:cubicBezTo>
                    <a:pt x="359" y="388"/>
                    <a:pt x="360" y="388"/>
                    <a:pt x="360" y="387"/>
                  </a:cubicBezTo>
                  <a:cubicBezTo>
                    <a:pt x="361" y="386"/>
                    <a:pt x="361" y="386"/>
                    <a:pt x="362" y="386"/>
                  </a:cubicBezTo>
                  <a:cubicBezTo>
                    <a:pt x="362" y="386"/>
                    <a:pt x="363" y="386"/>
                    <a:pt x="364" y="386"/>
                  </a:cubicBezTo>
                  <a:cubicBezTo>
                    <a:pt x="365" y="386"/>
                    <a:pt x="365" y="385"/>
                    <a:pt x="366" y="385"/>
                  </a:cubicBezTo>
                  <a:cubicBezTo>
                    <a:pt x="367" y="384"/>
                    <a:pt x="367" y="384"/>
                    <a:pt x="368" y="384"/>
                  </a:cubicBezTo>
                  <a:cubicBezTo>
                    <a:pt x="369" y="384"/>
                    <a:pt x="370" y="384"/>
                    <a:pt x="370" y="383"/>
                  </a:cubicBezTo>
                  <a:cubicBezTo>
                    <a:pt x="371" y="383"/>
                    <a:pt x="372" y="382"/>
                    <a:pt x="373" y="383"/>
                  </a:cubicBezTo>
                  <a:cubicBezTo>
                    <a:pt x="374" y="383"/>
                    <a:pt x="374" y="384"/>
                    <a:pt x="375" y="385"/>
                  </a:cubicBezTo>
                  <a:cubicBezTo>
                    <a:pt x="375" y="385"/>
                    <a:pt x="375" y="386"/>
                    <a:pt x="375" y="385"/>
                  </a:cubicBezTo>
                  <a:cubicBezTo>
                    <a:pt x="377" y="384"/>
                    <a:pt x="375" y="383"/>
                    <a:pt x="375" y="381"/>
                  </a:cubicBezTo>
                  <a:cubicBezTo>
                    <a:pt x="375" y="380"/>
                    <a:pt x="376" y="379"/>
                    <a:pt x="377" y="379"/>
                  </a:cubicBezTo>
                  <a:cubicBezTo>
                    <a:pt x="378" y="379"/>
                    <a:pt x="379" y="379"/>
                    <a:pt x="380" y="379"/>
                  </a:cubicBezTo>
                  <a:cubicBezTo>
                    <a:pt x="380" y="379"/>
                    <a:pt x="381" y="379"/>
                    <a:pt x="382" y="379"/>
                  </a:cubicBezTo>
                  <a:cubicBezTo>
                    <a:pt x="384" y="379"/>
                    <a:pt x="383" y="376"/>
                    <a:pt x="384" y="376"/>
                  </a:cubicBezTo>
                  <a:cubicBezTo>
                    <a:pt x="384" y="375"/>
                    <a:pt x="386" y="374"/>
                    <a:pt x="384" y="374"/>
                  </a:cubicBezTo>
                  <a:cubicBezTo>
                    <a:pt x="384" y="373"/>
                    <a:pt x="383" y="373"/>
                    <a:pt x="383" y="373"/>
                  </a:cubicBezTo>
                  <a:cubicBezTo>
                    <a:pt x="382" y="372"/>
                    <a:pt x="381" y="373"/>
                    <a:pt x="380" y="373"/>
                  </a:cubicBezTo>
                  <a:cubicBezTo>
                    <a:pt x="379" y="373"/>
                    <a:pt x="378" y="373"/>
                    <a:pt x="377" y="373"/>
                  </a:cubicBezTo>
                  <a:cubicBezTo>
                    <a:pt x="376" y="374"/>
                    <a:pt x="376" y="374"/>
                    <a:pt x="375" y="375"/>
                  </a:cubicBezTo>
                  <a:cubicBezTo>
                    <a:pt x="375" y="376"/>
                    <a:pt x="374" y="377"/>
                    <a:pt x="373" y="377"/>
                  </a:cubicBezTo>
                  <a:cubicBezTo>
                    <a:pt x="372" y="378"/>
                    <a:pt x="372" y="377"/>
                    <a:pt x="372" y="376"/>
                  </a:cubicBezTo>
                  <a:cubicBezTo>
                    <a:pt x="371" y="376"/>
                    <a:pt x="371" y="376"/>
                    <a:pt x="371" y="376"/>
                  </a:cubicBezTo>
                  <a:cubicBezTo>
                    <a:pt x="371" y="376"/>
                    <a:pt x="371" y="376"/>
                    <a:pt x="371" y="377"/>
                  </a:cubicBezTo>
                  <a:cubicBezTo>
                    <a:pt x="371" y="377"/>
                    <a:pt x="370" y="377"/>
                    <a:pt x="370" y="377"/>
                  </a:cubicBezTo>
                  <a:cubicBezTo>
                    <a:pt x="370" y="377"/>
                    <a:pt x="370" y="377"/>
                    <a:pt x="370" y="377"/>
                  </a:cubicBezTo>
                  <a:cubicBezTo>
                    <a:pt x="369" y="377"/>
                    <a:pt x="368" y="376"/>
                    <a:pt x="367" y="376"/>
                  </a:cubicBezTo>
                  <a:cubicBezTo>
                    <a:pt x="366" y="377"/>
                    <a:pt x="365" y="377"/>
                    <a:pt x="364" y="377"/>
                  </a:cubicBezTo>
                  <a:cubicBezTo>
                    <a:pt x="363" y="377"/>
                    <a:pt x="364" y="378"/>
                    <a:pt x="365" y="379"/>
                  </a:cubicBezTo>
                  <a:cubicBezTo>
                    <a:pt x="365" y="379"/>
                    <a:pt x="365" y="380"/>
                    <a:pt x="365" y="380"/>
                  </a:cubicBezTo>
                  <a:cubicBezTo>
                    <a:pt x="365" y="381"/>
                    <a:pt x="364" y="382"/>
                    <a:pt x="363" y="381"/>
                  </a:cubicBezTo>
                  <a:cubicBezTo>
                    <a:pt x="363" y="381"/>
                    <a:pt x="363" y="381"/>
                    <a:pt x="362" y="380"/>
                  </a:cubicBezTo>
                  <a:cubicBezTo>
                    <a:pt x="362" y="380"/>
                    <a:pt x="362" y="379"/>
                    <a:pt x="361" y="380"/>
                  </a:cubicBezTo>
                  <a:cubicBezTo>
                    <a:pt x="361" y="380"/>
                    <a:pt x="361" y="380"/>
                    <a:pt x="360" y="379"/>
                  </a:cubicBezTo>
                  <a:cubicBezTo>
                    <a:pt x="360" y="379"/>
                    <a:pt x="359" y="379"/>
                    <a:pt x="359" y="378"/>
                  </a:cubicBezTo>
                  <a:cubicBezTo>
                    <a:pt x="359" y="378"/>
                    <a:pt x="359" y="378"/>
                    <a:pt x="360" y="377"/>
                  </a:cubicBezTo>
                  <a:cubicBezTo>
                    <a:pt x="360" y="377"/>
                    <a:pt x="360" y="376"/>
                    <a:pt x="359" y="376"/>
                  </a:cubicBezTo>
                  <a:cubicBezTo>
                    <a:pt x="359" y="376"/>
                    <a:pt x="359" y="376"/>
                    <a:pt x="358" y="376"/>
                  </a:cubicBezTo>
                  <a:cubicBezTo>
                    <a:pt x="358" y="376"/>
                    <a:pt x="358" y="376"/>
                    <a:pt x="357" y="375"/>
                  </a:cubicBezTo>
                  <a:cubicBezTo>
                    <a:pt x="356" y="375"/>
                    <a:pt x="358" y="374"/>
                    <a:pt x="358" y="373"/>
                  </a:cubicBezTo>
                  <a:cubicBezTo>
                    <a:pt x="358" y="373"/>
                    <a:pt x="359" y="372"/>
                    <a:pt x="360" y="372"/>
                  </a:cubicBezTo>
                  <a:cubicBezTo>
                    <a:pt x="361" y="372"/>
                    <a:pt x="361" y="371"/>
                    <a:pt x="362" y="370"/>
                  </a:cubicBezTo>
                  <a:cubicBezTo>
                    <a:pt x="363" y="369"/>
                    <a:pt x="364" y="369"/>
                    <a:pt x="365" y="370"/>
                  </a:cubicBezTo>
                  <a:cubicBezTo>
                    <a:pt x="366" y="370"/>
                    <a:pt x="367" y="371"/>
                    <a:pt x="368" y="371"/>
                  </a:cubicBezTo>
                  <a:cubicBezTo>
                    <a:pt x="369" y="371"/>
                    <a:pt x="370" y="370"/>
                    <a:pt x="371" y="370"/>
                  </a:cubicBezTo>
                  <a:cubicBezTo>
                    <a:pt x="371" y="369"/>
                    <a:pt x="372" y="369"/>
                    <a:pt x="373" y="369"/>
                  </a:cubicBezTo>
                  <a:cubicBezTo>
                    <a:pt x="374" y="369"/>
                    <a:pt x="375" y="369"/>
                    <a:pt x="376" y="369"/>
                  </a:cubicBezTo>
                  <a:cubicBezTo>
                    <a:pt x="376" y="369"/>
                    <a:pt x="377" y="368"/>
                    <a:pt x="378" y="368"/>
                  </a:cubicBezTo>
                  <a:cubicBezTo>
                    <a:pt x="379" y="368"/>
                    <a:pt x="380" y="368"/>
                    <a:pt x="381" y="368"/>
                  </a:cubicBezTo>
                  <a:cubicBezTo>
                    <a:pt x="382" y="367"/>
                    <a:pt x="383" y="368"/>
                    <a:pt x="384" y="369"/>
                  </a:cubicBezTo>
                  <a:cubicBezTo>
                    <a:pt x="385" y="370"/>
                    <a:pt x="387" y="370"/>
                    <a:pt x="388" y="371"/>
                  </a:cubicBezTo>
                  <a:cubicBezTo>
                    <a:pt x="388" y="372"/>
                    <a:pt x="388" y="372"/>
                    <a:pt x="388" y="373"/>
                  </a:cubicBezTo>
                  <a:cubicBezTo>
                    <a:pt x="387" y="374"/>
                    <a:pt x="388" y="375"/>
                    <a:pt x="388" y="376"/>
                  </a:cubicBezTo>
                  <a:cubicBezTo>
                    <a:pt x="388" y="377"/>
                    <a:pt x="387" y="377"/>
                    <a:pt x="386" y="378"/>
                  </a:cubicBezTo>
                  <a:cubicBezTo>
                    <a:pt x="386" y="378"/>
                    <a:pt x="387" y="380"/>
                    <a:pt x="387" y="380"/>
                  </a:cubicBezTo>
                  <a:cubicBezTo>
                    <a:pt x="387" y="382"/>
                    <a:pt x="386" y="383"/>
                    <a:pt x="388" y="384"/>
                  </a:cubicBezTo>
                  <a:cubicBezTo>
                    <a:pt x="389" y="384"/>
                    <a:pt x="390" y="384"/>
                    <a:pt x="390" y="385"/>
                  </a:cubicBezTo>
                  <a:cubicBezTo>
                    <a:pt x="391" y="386"/>
                    <a:pt x="390" y="387"/>
                    <a:pt x="389" y="388"/>
                  </a:cubicBezTo>
                  <a:cubicBezTo>
                    <a:pt x="388" y="390"/>
                    <a:pt x="392" y="390"/>
                    <a:pt x="393" y="390"/>
                  </a:cubicBezTo>
                  <a:cubicBezTo>
                    <a:pt x="394" y="391"/>
                    <a:pt x="395" y="392"/>
                    <a:pt x="397" y="392"/>
                  </a:cubicBezTo>
                  <a:cubicBezTo>
                    <a:pt x="397" y="392"/>
                    <a:pt x="398" y="392"/>
                    <a:pt x="398" y="392"/>
                  </a:cubicBezTo>
                  <a:cubicBezTo>
                    <a:pt x="399" y="392"/>
                    <a:pt x="399" y="392"/>
                    <a:pt x="399" y="392"/>
                  </a:cubicBezTo>
                  <a:cubicBezTo>
                    <a:pt x="400" y="392"/>
                    <a:pt x="401" y="393"/>
                    <a:pt x="402" y="394"/>
                  </a:cubicBezTo>
                  <a:cubicBezTo>
                    <a:pt x="403" y="395"/>
                    <a:pt x="403" y="396"/>
                    <a:pt x="404" y="397"/>
                  </a:cubicBezTo>
                  <a:cubicBezTo>
                    <a:pt x="405" y="399"/>
                    <a:pt x="407" y="401"/>
                    <a:pt x="408" y="402"/>
                  </a:cubicBezTo>
                  <a:cubicBezTo>
                    <a:pt x="409" y="402"/>
                    <a:pt x="410" y="402"/>
                    <a:pt x="411" y="403"/>
                  </a:cubicBezTo>
                  <a:cubicBezTo>
                    <a:pt x="411" y="403"/>
                    <a:pt x="412" y="404"/>
                    <a:pt x="413" y="404"/>
                  </a:cubicBezTo>
                  <a:cubicBezTo>
                    <a:pt x="414" y="404"/>
                    <a:pt x="414" y="404"/>
                    <a:pt x="415" y="404"/>
                  </a:cubicBezTo>
                  <a:cubicBezTo>
                    <a:pt x="416" y="404"/>
                    <a:pt x="417" y="404"/>
                    <a:pt x="417" y="404"/>
                  </a:cubicBezTo>
                  <a:cubicBezTo>
                    <a:pt x="418" y="404"/>
                    <a:pt x="418" y="404"/>
                    <a:pt x="419" y="404"/>
                  </a:cubicBezTo>
                  <a:cubicBezTo>
                    <a:pt x="419" y="404"/>
                    <a:pt x="419" y="404"/>
                    <a:pt x="419" y="403"/>
                  </a:cubicBezTo>
                  <a:cubicBezTo>
                    <a:pt x="420" y="403"/>
                    <a:pt x="420" y="402"/>
                    <a:pt x="421" y="401"/>
                  </a:cubicBezTo>
                  <a:cubicBezTo>
                    <a:pt x="422" y="401"/>
                    <a:pt x="422" y="401"/>
                    <a:pt x="423" y="401"/>
                  </a:cubicBezTo>
                  <a:cubicBezTo>
                    <a:pt x="424" y="401"/>
                    <a:pt x="425" y="401"/>
                    <a:pt x="426" y="401"/>
                  </a:cubicBezTo>
                  <a:cubicBezTo>
                    <a:pt x="427" y="401"/>
                    <a:pt x="427" y="402"/>
                    <a:pt x="428" y="402"/>
                  </a:cubicBezTo>
                  <a:cubicBezTo>
                    <a:pt x="429" y="402"/>
                    <a:pt x="429" y="402"/>
                    <a:pt x="430" y="402"/>
                  </a:cubicBezTo>
                  <a:cubicBezTo>
                    <a:pt x="431" y="403"/>
                    <a:pt x="432" y="404"/>
                    <a:pt x="434" y="405"/>
                  </a:cubicBezTo>
                  <a:cubicBezTo>
                    <a:pt x="435" y="405"/>
                    <a:pt x="436" y="404"/>
                    <a:pt x="436" y="404"/>
                  </a:cubicBezTo>
                  <a:cubicBezTo>
                    <a:pt x="438" y="404"/>
                    <a:pt x="438" y="405"/>
                    <a:pt x="439" y="405"/>
                  </a:cubicBezTo>
                  <a:cubicBezTo>
                    <a:pt x="439" y="405"/>
                    <a:pt x="442" y="406"/>
                    <a:pt x="442" y="405"/>
                  </a:cubicBezTo>
                  <a:cubicBezTo>
                    <a:pt x="442" y="404"/>
                    <a:pt x="441" y="403"/>
                    <a:pt x="440" y="403"/>
                  </a:cubicBezTo>
                  <a:cubicBezTo>
                    <a:pt x="440" y="402"/>
                    <a:pt x="439" y="402"/>
                    <a:pt x="439" y="401"/>
                  </a:cubicBezTo>
                  <a:cubicBezTo>
                    <a:pt x="439" y="401"/>
                    <a:pt x="439" y="400"/>
                    <a:pt x="439" y="399"/>
                  </a:cubicBezTo>
                  <a:cubicBezTo>
                    <a:pt x="439" y="399"/>
                    <a:pt x="439" y="397"/>
                    <a:pt x="440" y="397"/>
                  </a:cubicBezTo>
                  <a:cubicBezTo>
                    <a:pt x="441" y="396"/>
                    <a:pt x="442" y="400"/>
                    <a:pt x="442" y="401"/>
                  </a:cubicBezTo>
                  <a:cubicBezTo>
                    <a:pt x="443" y="402"/>
                    <a:pt x="443" y="402"/>
                    <a:pt x="443" y="403"/>
                  </a:cubicBezTo>
                  <a:cubicBezTo>
                    <a:pt x="443" y="403"/>
                    <a:pt x="444" y="403"/>
                    <a:pt x="444" y="403"/>
                  </a:cubicBezTo>
                  <a:cubicBezTo>
                    <a:pt x="444" y="404"/>
                    <a:pt x="444" y="405"/>
                    <a:pt x="445" y="406"/>
                  </a:cubicBezTo>
                  <a:cubicBezTo>
                    <a:pt x="445" y="406"/>
                    <a:pt x="445" y="407"/>
                    <a:pt x="446" y="408"/>
                  </a:cubicBezTo>
                  <a:cubicBezTo>
                    <a:pt x="447" y="409"/>
                    <a:pt x="448" y="409"/>
                    <a:pt x="448" y="407"/>
                  </a:cubicBezTo>
                  <a:cubicBezTo>
                    <a:pt x="448" y="407"/>
                    <a:pt x="448" y="407"/>
                    <a:pt x="448" y="407"/>
                  </a:cubicBezTo>
                  <a:cubicBezTo>
                    <a:pt x="448" y="405"/>
                    <a:pt x="448" y="404"/>
                    <a:pt x="446" y="403"/>
                  </a:cubicBezTo>
                  <a:cubicBezTo>
                    <a:pt x="446" y="403"/>
                    <a:pt x="445" y="403"/>
                    <a:pt x="445" y="403"/>
                  </a:cubicBezTo>
                  <a:cubicBezTo>
                    <a:pt x="444" y="402"/>
                    <a:pt x="444" y="402"/>
                    <a:pt x="443" y="401"/>
                  </a:cubicBezTo>
                  <a:cubicBezTo>
                    <a:pt x="443" y="401"/>
                    <a:pt x="443" y="400"/>
                    <a:pt x="443" y="399"/>
                  </a:cubicBezTo>
                  <a:cubicBezTo>
                    <a:pt x="442" y="398"/>
                    <a:pt x="441" y="396"/>
                    <a:pt x="442" y="396"/>
                  </a:cubicBezTo>
                  <a:cubicBezTo>
                    <a:pt x="443" y="396"/>
                    <a:pt x="443" y="395"/>
                    <a:pt x="443" y="396"/>
                  </a:cubicBezTo>
                  <a:cubicBezTo>
                    <a:pt x="444" y="396"/>
                    <a:pt x="444" y="396"/>
                    <a:pt x="444" y="396"/>
                  </a:cubicBezTo>
                  <a:cubicBezTo>
                    <a:pt x="445" y="397"/>
                    <a:pt x="446" y="396"/>
                    <a:pt x="446" y="395"/>
                  </a:cubicBezTo>
                  <a:cubicBezTo>
                    <a:pt x="445" y="394"/>
                    <a:pt x="445" y="394"/>
                    <a:pt x="444" y="393"/>
                  </a:cubicBezTo>
                  <a:cubicBezTo>
                    <a:pt x="444" y="392"/>
                    <a:pt x="444" y="392"/>
                    <a:pt x="444" y="391"/>
                  </a:cubicBezTo>
                  <a:cubicBezTo>
                    <a:pt x="444" y="390"/>
                    <a:pt x="445" y="390"/>
                    <a:pt x="446" y="390"/>
                  </a:cubicBezTo>
                  <a:cubicBezTo>
                    <a:pt x="447" y="390"/>
                    <a:pt x="447" y="391"/>
                    <a:pt x="448" y="392"/>
                  </a:cubicBezTo>
                  <a:cubicBezTo>
                    <a:pt x="448" y="393"/>
                    <a:pt x="451" y="392"/>
                    <a:pt x="451" y="391"/>
                  </a:cubicBezTo>
                  <a:cubicBezTo>
                    <a:pt x="451" y="390"/>
                    <a:pt x="451" y="390"/>
                    <a:pt x="451" y="390"/>
                  </a:cubicBezTo>
                  <a:cubicBezTo>
                    <a:pt x="451" y="389"/>
                    <a:pt x="453" y="389"/>
                    <a:pt x="453" y="390"/>
                  </a:cubicBezTo>
                  <a:cubicBezTo>
                    <a:pt x="454" y="390"/>
                    <a:pt x="454" y="391"/>
                    <a:pt x="454" y="392"/>
                  </a:cubicBezTo>
                  <a:cubicBezTo>
                    <a:pt x="454" y="392"/>
                    <a:pt x="454" y="391"/>
                    <a:pt x="455" y="392"/>
                  </a:cubicBezTo>
                  <a:cubicBezTo>
                    <a:pt x="455" y="392"/>
                    <a:pt x="456" y="393"/>
                    <a:pt x="456" y="393"/>
                  </a:cubicBezTo>
                  <a:cubicBezTo>
                    <a:pt x="456" y="394"/>
                    <a:pt x="456" y="395"/>
                    <a:pt x="455" y="396"/>
                  </a:cubicBezTo>
                  <a:cubicBezTo>
                    <a:pt x="455" y="397"/>
                    <a:pt x="456" y="398"/>
                    <a:pt x="457" y="398"/>
                  </a:cubicBezTo>
                  <a:cubicBezTo>
                    <a:pt x="458" y="398"/>
                    <a:pt x="458" y="397"/>
                    <a:pt x="458" y="397"/>
                  </a:cubicBezTo>
                  <a:cubicBezTo>
                    <a:pt x="460" y="398"/>
                    <a:pt x="458" y="399"/>
                    <a:pt x="458" y="400"/>
                  </a:cubicBezTo>
                  <a:cubicBezTo>
                    <a:pt x="457" y="400"/>
                    <a:pt x="457" y="400"/>
                    <a:pt x="457" y="401"/>
                  </a:cubicBezTo>
                  <a:cubicBezTo>
                    <a:pt x="457" y="402"/>
                    <a:pt x="457" y="402"/>
                    <a:pt x="458" y="402"/>
                  </a:cubicBezTo>
                  <a:cubicBezTo>
                    <a:pt x="459" y="402"/>
                    <a:pt x="460" y="402"/>
                    <a:pt x="460" y="401"/>
                  </a:cubicBezTo>
                  <a:cubicBezTo>
                    <a:pt x="461" y="401"/>
                    <a:pt x="461" y="400"/>
                    <a:pt x="462" y="399"/>
                  </a:cubicBezTo>
                  <a:cubicBezTo>
                    <a:pt x="462" y="399"/>
                    <a:pt x="465" y="397"/>
                    <a:pt x="465" y="398"/>
                  </a:cubicBezTo>
                  <a:cubicBezTo>
                    <a:pt x="466" y="399"/>
                    <a:pt x="464" y="400"/>
                    <a:pt x="464" y="400"/>
                  </a:cubicBezTo>
                  <a:cubicBezTo>
                    <a:pt x="463" y="401"/>
                    <a:pt x="464" y="402"/>
                    <a:pt x="463" y="403"/>
                  </a:cubicBezTo>
                  <a:cubicBezTo>
                    <a:pt x="462" y="403"/>
                    <a:pt x="461" y="404"/>
                    <a:pt x="461" y="405"/>
                  </a:cubicBezTo>
                  <a:cubicBezTo>
                    <a:pt x="461" y="405"/>
                    <a:pt x="460" y="406"/>
                    <a:pt x="460" y="406"/>
                  </a:cubicBezTo>
                  <a:cubicBezTo>
                    <a:pt x="459" y="408"/>
                    <a:pt x="458" y="408"/>
                    <a:pt x="457" y="410"/>
                  </a:cubicBezTo>
                  <a:cubicBezTo>
                    <a:pt x="457" y="411"/>
                    <a:pt x="457" y="411"/>
                    <a:pt x="456" y="411"/>
                  </a:cubicBezTo>
                  <a:cubicBezTo>
                    <a:pt x="455" y="412"/>
                    <a:pt x="455" y="413"/>
                    <a:pt x="455" y="413"/>
                  </a:cubicBezTo>
                  <a:cubicBezTo>
                    <a:pt x="455" y="414"/>
                    <a:pt x="456" y="415"/>
                    <a:pt x="457" y="415"/>
                  </a:cubicBezTo>
                  <a:cubicBezTo>
                    <a:pt x="457" y="415"/>
                    <a:pt x="457" y="415"/>
                    <a:pt x="457" y="415"/>
                  </a:cubicBezTo>
                  <a:cubicBezTo>
                    <a:pt x="458" y="415"/>
                    <a:pt x="457" y="416"/>
                    <a:pt x="457" y="417"/>
                  </a:cubicBezTo>
                  <a:cubicBezTo>
                    <a:pt x="457" y="417"/>
                    <a:pt x="456" y="417"/>
                    <a:pt x="456" y="417"/>
                  </a:cubicBezTo>
                  <a:cubicBezTo>
                    <a:pt x="456" y="418"/>
                    <a:pt x="458" y="419"/>
                    <a:pt x="458" y="418"/>
                  </a:cubicBezTo>
                  <a:cubicBezTo>
                    <a:pt x="459" y="418"/>
                    <a:pt x="459" y="417"/>
                    <a:pt x="460" y="417"/>
                  </a:cubicBezTo>
                  <a:cubicBezTo>
                    <a:pt x="460" y="417"/>
                    <a:pt x="460" y="417"/>
                    <a:pt x="460" y="417"/>
                  </a:cubicBezTo>
                  <a:cubicBezTo>
                    <a:pt x="461" y="418"/>
                    <a:pt x="461" y="418"/>
                    <a:pt x="460" y="419"/>
                  </a:cubicBezTo>
                  <a:cubicBezTo>
                    <a:pt x="460" y="419"/>
                    <a:pt x="459" y="421"/>
                    <a:pt x="460" y="421"/>
                  </a:cubicBezTo>
                  <a:cubicBezTo>
                    <a:pt x="460" y="421"/>
                    <a:pt x="461" y="421"/>
                    <a:pt x="461" y="421"/>
                  </a:cubicBezTo>
                  <a:cubicBezTo>
                    <a:pt x="463" y="421"/>
                    <a:pt x="462" y="424"/>
                    <a:pt x="461" y="424"/>
                  </a:cubicBezTo>
                  <a:cubicBezTo>
                    <a:pt x="461" y="425"/>
                    <a:pt x="460" y="424"/>
                    <a:pt x="459" y="424"/>
                  </a:cubicBezTo>
                  <a:cubicBezTo>
                    <a:pt x="459" y="424"/>
                    <a:pt x="458" y="423"/>
                    <a:pt x="457" y="423"/>
                  </a:cubicBezTo>
                  <a:cubicBezTo>
                    <a:pt x="457" y="423"/>
                    <a:pt x="457" y="423"/>
                    <a:pt x="456" y="423"/>
                  </a:cubicBezTo>
                  <a:cubicBezTo>
                    <a:pt x="456" y="423"/>
                    <a:pt x="455" y="423"/>
                    <a:pt x="455" y="422"/>
                  </a:cubicBezTo>
                  <a:cubicBezTo>
                    <a:pt x="455" y="422"/>
                    <a:pt x="454" y="422"/>
                    <a:pt x="454" y="421"/>
                  </a:cubicBezTo>
                  <a:cubicBezTo>
                    <a:pt x="453" y="421"/>
                    <a:pt x="452" y="421"/>
                    <a:pt x="452" y="422"/>
                  </a:cubicBezTo>
                  <a:cubicBezTo>
                    <a:pt x="452" y="423"/>
                    <a:pt x="452" y="423"/>
                    <a:pt x="452" y="423"/>
                  </a:cubicBezTo>
                  <a:cubicBezTo>
                    <a:pt x="453" y="424"/>
                    <a:pt x="454" y="426"/>
                    <a:pt x="454" y="428"/>
                  </a:cubicBezTo>
                  <a:cubicBezTo>
                    <a:pt x="454" y="429"/>
                    <a:pt x="453" y="430"/>
                    <a:pt x="453" y="431"/>
                  </a:cubicBezTo>
                  <a:cubicBezTo>
                    <a:pt x="454" y="432"/>
                    <a:pt x="455" y="431"/>
                    <a:pt x="455" y="431"/>
                  </a:cubicBezTo>
                  <a:cubicBezTo>
                    <a:pt x="455" y="430"/>
                    <a:pt x="455" y="430"/>
                    <a:pt x="455" y="429"/>
                  </a:cubicBezTo>
                  <a:cubicBezTo>
                    <a:pt x="455" y="429"/>
                    <a:pt x="455" y="428"/>
                    <a:pt x="455" y="427"/>
                  </a:cubicBezTo>
                  <a:cubicBezTo>
                    <a:pt x="455" y="426"/>
                    <a:pt x="455" y="426"/>
                    <a:pt x="456" y="426"/>
                  </a:cubicBezTo>
                  <a:cubicBezTo>
                    <a:pt x="457" y="426"/>
                    <a:pt x="457" y="426"/>
                    <a:pt x="458" y="427"/>
                  </a:cubicBezTo>
                  <a:cubicBezTo>
                    <a:pt x="459" y="427"/>
                    <a:pt x="459" y="428"/>
                    <a:pt x="460" y="428"/>
                  </a:cubicBezTo>
                  <a:cubicBezTo>
                    <a:pt x="461" y="428"/>
                    <a:pt x="462" y="426"/>
                    <a:pt x="462" y="426"/>
                  </a:cubicBezTo>
                  <a:cubicBezTo>
                    <a:pt x="463" y="425"/>
                    <a:pt x="463" y="425"/>
                    <a:pt x="464" y="424"/>
                  </a:cubicBezTo>
                  <a:cubicBezTo>
                    <a:pt x="465" y="423"/>
                    <a:pt x="466" y="421"/>
                    <a:pt x="468" y="421"/>
                  </a:cubicBezTo>
                  <a:cubicBezTo>
                    <a:pt x="468" y="421"/>
                    <a:pt x="471" y="420"/>
                    <a:pt x="470" y="420"/>
                  </a:cubicBezTo>
                  <a:cubicBezTo>
                    <a:pt x="470" y="420"/>
                    <a:pt x="469" y="419"/>
                    <a:pt x="468" y="419"/>
                  </a:cubicBezTo>
                  <a:cubicBezTo>
                    <a:pt x="467" y="419"/>
                    <a:pt x="468" y="420"/>
                    <a:pt x="467" y="420"/>
                  </a:cubicBezTo>
                  <a:cubicBezTo>
                    <a:pt x="466" y="420"/>
                    <a:pt x="466" y="421"/>
                    <a:pt x="465" y="421"/>
                  </a:cubicBezTo>
                  <a:cubicBezTo>
                    <a:pt x="465" y="421"/>
                    <a:pt x="465" y="421"/>
                    <a:pt x="464" y="421"/>
                  </a:cubicBezTo>
                  <a:cubicBezTo>
                    <a:pt x="464" y="421"/>
                    <a:pt x="463" y="420"/>
                    <a:pt x="464" y="420"/>
                  </a:cubicBezTo>
                  <a:cubicBezTo>
                    <a:pt x="464" y="419"/>
                    <a:pt x="464" y="419"/>
                    <a:pt x="464" y="419"/>
                  </a:cubicBezTo>
                  <a:cubicBezTo>
                    <a:pt x="464" y="419"/>
                    <a:pt x="465" y="419"/>
                    <a:pt x="465" y="418"/>
                  </a:cubicBezTo>
                  <a:cubicBezTo>
                    <a:pt x="466" y="418"/>
                    <a:pt x="465" y="417"/>
                    <a:pt x="465" y="417"/>
                  </a:cubicBezTo>
                  <a:cubicBezTo>
                    <a:pt x="465" y="415"/>
                    <a:pt x="466" y="415"/>
                    <a:pt x="466" y="413"/>
                  </a:cubicBezTo>
                  <a:cubicBezTo>
                    <a:pt x="466" y="412"/>
                    <a:pt x="465" y="412"/>
                    <a:pt x="465" y="411"/>
                  </a:cubicBezTo>
                  <a:cubicBezTo>
                    <a:pt x="465" y="410"/>
                    <a:pt x="465" y="409"/>
                    <a:pt x="465" y="409"/>
                  </a:cubicBezTo>
                  <a:cubicBezTo>
                    <a:pt x="466" y="408"/>
                    <a:pt x="466" y="407"/>
                    <a:pt x="467" y="407"/>
                  </a:cubicBezTo>
                  <a:cubicBezTo>
                    <a:pt x="467" y="406"/>
                    <a:pt x="467" y="405"/>
                    <a:pt x="467" y="404"/>
                  </a:cubicBezTo>
                  <a:cubicBezTo>
                    <a:pt x="467" y="403"/>
                    <a:pt x="468" y="402"/>
                    <a:pt x="469" y="402"/>
                  </a:cubicBezTo>
                  <a:cubicBezTo>
                    <a:pt x="469" y="402"/>
                    <a:pt x="470" y="403"/>
                    <a:pt x="470" y="403"/>
                  </a:cubicBezTo>
                  <a:cubicBezTo>
                    <a:pt x="470" y="403"/>
                    <a:pt x="470" y="402"/>
                    <a:pt x="471" y="402"/>
                  </a:cubicBezTo>
                  <a:cubicBezTo>
                    <a:pt x="472" y="402"/>
                    <a:pt x="472" y="403"/>
                    <a:pt x="472" y="403"/>
                  </a:cubicBezTo>
                  <a:cubicBezTo>
                    <a:pt x="473" y="403"/>
                    <a:pt x="474" y="403"/>
                    <a:pt x="475" y="403"/>
                  </a:cubicBezTo>
                  <a:cubicBezTo>
                    <a:pt x="476" y="402"/>
                    <a:pt x="477" y="401"/>
                    <a:pt x="478" y="401"/>
                  </a:cubicBezTo>
                  <a:cubicBezTo>
                    <a:pt x="479" y="400"/>
                    <a:pt x="479" y="401"/>
                    <a:pt x="480" y="400"/>
                  </a:cubicBezTo>
                  <a:cubicBezTo>
                    <a:pt x="480" y="399"/>
                    <a:pt x="481" y="399"/>
                    <a:pt x="481" y="398"/>
                  </a:cubicBezTo>
                  <a:cubicBezTo>
                    <a:pt x="481" y="398"/>
                    <a:pt x="482" y="397"/>
                    <a:pt x="483" y="396"/>
                  </a:cubicBezTo>
                  <a:cubicBezTo>
                    <a:pt x="483" y="396"/>
                    <a:pt x="484" y="395"/>
                    <a:pt x="484" y="395"/>
                  </a:cubicBezTo>
                  <a:cubicBezTo>
                    <a:pt x="484" y="395"/>
                    <a:pt x="485" y="394"/>
                    <a:pt x="485" y="394"/>
                  </a:cubicBezTo>
                  <a:cubicBezTo>
                    <a:pt x="486" y="394"/>
                    <a:pt x="486" y="394"/>
                    <a:pt x="487" y="393"/>
                  </a:cubicBezTo>
                  <a:cubicBezTo>
                    <a:pt x="487" y="393"/>
                    <a:pt x="487" y="392"/>
                    <a:pt x="487" y="391"/>
                  </a:cubicBezTo>
                  <a:cubicBezTo>
                    <a:pt x="487" y="391"/>
                    <a:pt x="487" y="390"/>
                    <a:pt x="487" y="390"/>
                  </a:cubicBezTo>
                  <a:cubicBezTo>
                    <a:pt x="487" y="389"/>
                    <a:pt x="488" y="388"/>
                    <a:pt x="489" y="387"/>
                  </a:cubicBezTo>
                  <a:cubicBezTo>
                    <a:pt x="489" y="387"/>
                    <a:pt x="489" y="386"/>
                    <a:pt x="489" y="385"/>
                  </a:cubicBezTo>
                  <a:cubicBezTo>
                    <a:pt x="489" y="385"/>
                    <a:pt x="489" y="382"/>
                    <a:pt x="487" y="383"/>
                  </a:cubicBezTo>
                  <a:cubicBezTo>
                    <a:pt x="486" y="384"/>
                    <a:pt x="487" y="385"/>
                    <a:pt x="486" y="386"/>
                  </a:cubicBezTo>
                  <a:cubicBezTo>
                    <a:pt x="486" y="386"/>
                    <a:pt x="486" y="387"/>
                    <a:pt x="486" y="387"/>
                  </a:cubicBezTo>
                  <a:cubicBezTo>
                    <a:pt x="485" y="387"/>
                    <a:pt x="484" y="387"/>
                    <a:pt x="483" y="387"/>
                  </a:cubicBezTo>
                  <a:cubicBezTo>
                    <a:pt x="482" y="387"/>
                    <a:pt x="482" y="387"/>
                    <a:pt x="481" y="386"/>
                  </a:cubicBezTo>
                  <a:cubicBezTo>
                    <a:pt x="481" y="386"/>
                    <a:pt x="480" y="386"/>
                    <a:pt x="480" y="385"/>
                  </a:cubicBezTo>
                  <a:cubicBezTo>
                    <a:pt x="481" y="384"/>
                    <a:pt x="481" y="384"/>
                    <a:pt x="482" y="384"/>
                  </a:cubicBezTo>
                  <a:cubicBezTo>
                    <a:pt x="482" y="383"/>
                    <a:pt x="482" y="382"/>
                    <a:pt x="483" y="382"/>
                  </a:cubicBezTo>
                  <a:cubicBezTo>
                    <a:pt x="484" y="381"/>
                    <a:pt x="485" y="382"/>
                    <a:pt x="486" y="381"/>
                  </a:cubicBezTo>
                  <a:cubicBezTo>
                    <a:pt x="486" y="380"/>
                    <a:pt x="486" y="379"/>
                    <a:pt x="486" y="378"/>
                  </a:cubicBezTo>
                  <a:cubicBezTo>
                    <a:pt x="486" y="378"/>
                    <a:pt x="486" y="378"/>
                    <a:pt x="486" y="377"/>
                  </a:cubicBezTo>
                  <a:cubicBezTo>
                    <a:pt x="486" y="377"/>
                    <a:pt x="487" y="376"/>
                    <a:pt x="487" y="376"/>
                  </a:cubicBezTo>
                  <a:cubicBezTo>
                    <a:pt x="488" y="376"/>
                    <a:pt x="490" y="374"/>
                    <a:pt x="491" y="375"/>
                  </a:cubicBezTo>
                  <a:cubicBezTo>
                    <a:pt x="492" y="376"/>
                    <a:pt x="491" y="377"/>
                    <a:pt x="490" y="377"/>
                  </a:cubicBezTo>
                  <a:cubicBezTo>
                    <a:pt x="490" y="378"/>
                    <a:pt x="490" y="378"/>
                    <a:pt x="490" y="378"/>
                  </a:cubicBezTo>
                  <a:cubicBezTo>
                    <a:pt x="489" y="379"/>
                    <a:pt x="491" y="380"/>
                    <a:pt x="491" y="379"/>
                  </a:cubicBezTo>
                  <a:cubicBezTo>
                    <a:pt x="492" y="379"/>
                    <a:pt x="493" y="378"/>
                    <a:pt x="493" y="377"/>
                  </a:cubicBezTo>
                  <a:cubicBezTo>
                    <a:pt x="494" y="376"/>
                    <a:pt x="494" y="375"/>
                    <a:pt x="495" y="373"/>
                  </a:cubicBezTo>
                  <a:cubicBezTo>
                    <a:pt x="495" y="372"/>
                    <a:pt x="493" y="372"/>
                    <a:pt x="492" y="372"/>
                  </a:cubicBezTo>
                  <a:cubicBezTo>
                    <a:pt x="491" y="372"/>
                    <a:pt x="490" y="371"/>
                    <a:pt x="489" y="371"/>
                  </a:cubicBezTo>
                  <a:cubicBezTo>
                    <a:pt x="487" y="370"/>
                    <a:pt x="487" y="371"/>
                    <a:pt x="486" y="371"/>
                  </a:cubicBezTo>
                  <a:cubicBezTo>
                    <a:pt x="486" y="371"/>
                    <a:pt x="486" y="371"/>
                    <a:pt x="485" y="370"/>
                  </a:cubicBezTo>
                  <a:cubicBezTo>
                    <a:pt x="485" y="370"/>
                    <a:pt x="484" y="370"/>
                    <a:pt x="484" y="369"/>
                  </a:cubicBezTo>
                  <a:cubicBezTo>
                    <a:pt x="484" y="368"/>
                    <a:pt x="484" y="368"/>
                    <a:pt x="484" y="367"/>
                  </a:cubicBezTo>
                  <a:cubicBezTo>
                    <a:pt x="484" y="367"/>
                    <a:pt x="484" y="367"/>
                    <a:pt x="484" y="366"/>
                  </a:cubicBezTo>
                  <a:cubicBezTo>
                    <a:pt x="485" y="365"/>
                    <a:pt x="484" y="366"/>
                    <a:pt x="484" y="366"/>
                  </a:cubicBezTo>
                  <a:cubicBezTo>
                    <a:pt x="483" y="367"/>
                    <a:pt x="483" y="367"/>
                    <a:pt x="482" y="367"/>
                  </a:cubicBezTo>
                  <a:cubicBezTo>
                    <a:pt x="482" y="367"/>
                    <a:pt x="481" y="367"/>
                    <a:pt x="480" y="366"/>
                  </a:cubicBezTo>
                  <a:cubicBezTo>
                    <a:pt x="480" y="366"/>
                    <a:pt x="479" y="365"/>
                    <a:pt x="479" y="365"/>
                  </a:cubicBezTo>
                  <a:cubicBezTo>
                    <a:pt x="478" y="364"/>
                    <a:pt x="478" y="363"/>
                    <a:pt x="477" y="362"/>
                  </a:cubicBezTo>
                  <a:cubicBezTo>
                    <a:pt x="476" y="362"/>
                    <a:pt x="475" y="362"/>
                    <a:pt x="475" y="361"/>
                  </a:cubicBezTo>
                  <a:cubicBezTo>
                    <a:pt x="475" y="360"/>
                    <a:pt x="474" y="360"/>
                    <a:pt x="474" y="359"/>
                  </a:cubicBezTo>
                  <a:cubicBezTo>
                    <a:pt x="474" y="358"/>
                    <a:pt x="474" y="358"/>
                    <a:pt x="475" y="357"/>
                  </a:cubicBezTo>
                  <a:cubicBezTo>
                    <a:pt x="475" y="356"/>
                    <a:pt x="474" y="355"/>
                    <a:pt x="474" y="354"/>
                  </a:cubicBezTo>
                  <a:cubicBezTo>
                    <a:pt x="474" y="353"/>
                    <a:pt x="474" y="353"/>
                    <a:pt x="474" y="352"/>
                  </a:cubicBezTo>
                  <a:cubicBezTo>
                    <a:pt x="473" y="350"/>
                    <a:pt x="474" y="350"/>
                    <a:pt x="475" y="348"/>
                  </a:cubicBezTo>
                  <a:cubicBezTo>
                    <a:pt x="476" y="347"/>
                    <a:pt x="477" y="346"/>
                    <a:pt x="478" y="345"/>
                  </a:cubicBezTo>
                  <a:cubicBezTo>
                    <a:pt x="479" y="345"/>
                    <a:pt x="479" y="344"/>
                    <a:pt x="480" y="344"/>
                  </a:cubicBezTo>
                  <a:cubicBezTo>
                    <a:pt x="480" y="344"/>
                    <a:pt x="481" y="344"/>
                    <a:pt x="482" y="344"/>
                  </a:cubicBezTo>
                  <a:cubicBezTo>
                    <a:pt x="483" y="344"/>
                    <a:pt x="484" y="344"/>
                    <a:pt x="484" y="343"/>
                  </a:cubicBezTo>
                  <a:cubicBezTo>
                    <a:pt x="485" y="342"/>
                    <a:pt x="485" y="342"/>
                    <a:pt x="485" y="341"/>
                  </a:cubicBezTo>
                  <a:cubicBezTo>
                    <a:pt x="484" y="341"/>
                    <a:pt x="482" y="341"/>
                    <a:pt x="480" y="342"/>
                  </a:cubicBezTo>
                  <a:cubicBezTo>
                    <a:pt x="480" y="342"/>
                    <a:pt x="479" y="341"/>
                    <a:pt x="479" y="341"/>
                  </a:cubicBezTo>
                  <a:cubicBezTo>
                    <a:pt x="479" y="340"/>
                    <a:pt x="479" y="340"/>
                    <a:pt x="479" y="339"/>
                  </a:cubicBezTo>
                  <a:cubicBezTo>
                    <a:pt x="479" y="338"/>
                    <a:pt x="479" y="337"/>
                    <a:pt x="479" y="337"/>
                  </a:cubicBezTo>
                  <a:cubicBezTo>
                    <a:pt x="479" y="335"/>
                    <a:pt x="479" y="335"/>
                    <a:pt x="480" y="335"/>
                  </a:cubicBezTo>
                  <a:cubicBezTo>
                    <a:pt x="482" y="334"/>
                    <a:pt x="482" y="334"/>
                    <a:pt x="482" y="332"/>
                  </a:cubicBezTo>
                  <a:cubicBezTo>
                    <a:pt x="482" y="331"/>
                    <a:pt x="482" y="331"/>
                    <a:pt x="483" y="330"/>
                  </a:cubicBezTo>
                  <a:cubicBezTo>
                    <a:pt x="483" y="329"/>
                    <a:pt x="484" y="328"/>
                    <a:pt x="485" y="327"/>
                  </a:cubicBezTo>
                  <a:cubicBezTo>
                    <a:pt x="485" y="326"/>
                    <a:pt x="485" y="326"/>
                    <a:pt x="486" y="326"/>
                  </a:cubicBezTo>
                  <a:cubicBezTo>
                    <a:pt x="486" y="326"/>
                    <a:pt x="486" y="326"/>
                    <a:pt x="486" y="326"/>
                  </a:cubicBezTo>
                  <a:cubicBezTo>
                    <a:pt x="487" y="326"/>
                    <a:pt x="488" y="325"/>
                    <a:pt x="488" y="325"/>
                  </a:cubicBezTo>
                  <a:cubicBezTo>
                    <a:pt x="489" y="324"/>
                    <a:pt x="489" y="324"/>
                    <a:pt x="490" y="323"/>
                  </a:cubicBezTo>
                  <a:cubicBezTo>
                    <a:pt x="490" y="323"/>
                    <a:pt x="490" y="323"/>
                    <a:pt x="491" y="323"/>
                  </a:cubicBezTo>
                  <a:cubicBezTo>
                    <a:pt x="492" y="323"/>
                    <a:pt x="491" y="324"/>
                    <a:pt x="491" y="325"/>
                  </a:cubicBezTo>
                  <a:cubicBezTo>
                    <a:pt x="491" y="325"/>
                    <a:pt x="490" y="327"/>
                    <a:pt x="491" y="327"/>
                  </a:cubicBezTo>
                  <a:cubicBezTo>
                    <a:pt x="491" y="328"/>
                    <a:pt x="493" y="330"/>
                    <a:pt x="493" y="328"/>
                  </a:cubicBezTo>
                  <a:cubicBezTo>
                    <a:pt x="493" y="327"/>
                    <a:pt x="493" y="327"/>
                    <a:pt x="493" y="326"/>
                  </a:cubicBezTo>
                  <a:cubicBezTo>
                    <a:pt x="493" y="326"/>
                    <a:pt x="493" y="326"/>
                    <a:pt x="493" y="326"/>
                  </a:cubicBezTo>
                  <a:cubicBezTo>
                    <a:pt x="493" y="325"/>
                    <a:pt x="494" y="325"/>
                    <a:pt x="494" y="324"/>
                  </a:cubicBezTo>
                  <a:cubicBezTo>
                    <a:pt x="494" y="324"/>
                    <a:pt x="495" y="323"/>
                    <a:pt x="495" y="323"/>
                  </a:cubicBezTo>
                  <a:cubicBezTo>
                    <a:pt x="495" y="323"/>
                    <a:pt x="496" y="322"/>
                    <a:pt x="494" y="321"/>
                  </a:cubicBezTo>
                  <a:cubicBezTo>
                    <a:pt x="493" y="321"/>
                    <a:pt x="492" y="320"/>
                    <a:pt x="491" y="319"/>
                  </a:cubicBezTo>
                  <a:cubicBezTo>
                    <a:pt x="491" y="319"/>
                    <a:pt x="491" y="318"/>
                    <a:pt x="491" y="317"/>
                  </a:cubicBezTo>
                  <a:cubicBezTo>
                    <a:pt x="492" y="317"/>
                    <a:pt x="493" y="317"/>
                    <a:pt x="493" y="317"/>
                  </a:cubicBezTo>
                  <a:cubicBezTo>
                    <a:pt x="494" y="317"/>
                    <a:pt x="495" y="316"/>
                    <a:pt x="495" y="316"/>
                  </a:cubicBezTo>
                  <a:cubicBezTo>
                    <a:pt x="495" y="315"/>
                    <a:pt x="496" y="315"/>
                    <a:pt x="497" y="315"/>
                  </a:cubicBezTo>
                  <a:cubicBezTo>
                    <a:pt x="498" y="315"/>
                    <a:pt x="498" y="314"/>
                    <a:pt x="499" y="313"/>
                  </a:cubicBezTo>
                  <a:cubicBezTo>
                    <a:pt x="499" y="313"/>
                    <a:pt x="500" y="313"/>
                    <a:pt x="501" y="313"/>
                  </a:cubicBezTo>
                  <a:cubicBezTo>
                    <a:pt x="502" y="313"/>
                    <a:pt x="502" y="313"/>
                    <a:pt x="503" y="313"/>
                  </a:cubicBezTo>
                  <a:cubicBezTo>
                    <a:pt x="504" y="313"/>
                    <a:pt x="504" y="314"/>
                    <a:pt x="505" y="314"/>
                  </a:cubicBezTo>
                  <a:cubicBezTo>
                    <a:pt x="505" y="314"/>
                    <a:pt x="506" y="315"/>
                    <a:pt x="505" y="316"/>
                  </a:cubicBezTo>
                  <a:cubicBezTo>
                    <a:pt x="505" y="316"/>
                    <a:pt x="505" y="317"/>
                    <a:pt x="506" y="317"/>
                  </a:cubicBezTo>
                  <a:cubicBezTo>
                    <a:pt x="506" y="317"/>
                    <a:pt x="506" y="317"/>
                    <a:pt x="507" y="317"/>
                  </a:cubicBezTo>
                  <a:cubicBezTo>
                    <a:pt x="508" y="318"/>
                    <a:pt x="508" y="318"/>
                    <a:pt x="509" y="319"/>
                  </a:cubicBezTo>
                  <a:cubicBezTo>
                    <a:pt x="510" y="319"/>
                    <a:pt x="510" y="320"/>
                    <a:pt x="510" y="321"/>
                  </a:cubicBezTo>
                  <a:cubicBezTo>
                    <a:pt x="509" y="322"/>
                    <a:pt x="508" y="322"/>
                    <a:pt x="509" y="323"/>
                  </a:cubicBezTo>
                  <a:cubicBezTo>
                    <a:pt x="510" y="323"/>
                    <a:pt x="510" y="324"/>
                    <a:pt x="510" y="324"/>
                  </a:cubicBezTo>
                  <a:cubicBezTo>
                    <a:pt x="510" y="324"/>
                    <a:pt x="510" y="325"/>
                    <a:pt x="510" y="325"/>
                  </a:cubicBezTo>
                  <a:cubicBezTo>
                    <a:pt x="510" y="325"/>
                    <a:pt x="511" y="325"/>
                    <a:pt x="511" y="326"/>
                  </a:cubicBezTo>
                  <a:cubicBezTo>
                    <a:pt x="512" y="327"/>
                    <a:pt x="511" y="328"/>
                    <a:pt x="511" y="329"/>
                  </a:cubicBezTo>
                  <a:cubicBezTo>
                    <a:pt x="512" y="330"/>
                    <a:pt x="512" y="331"/>
                    <a:pt x="512" y="332"/>
                  </a:cubicBezTo>
                  <a:cubicBezTo>
                    <a:pt x="512" y="333"/>
                    <a:pt x="512" y="333"/>
                    <a:pt x="512" y="333"/>
                  </a:cubicBezTo>
                  <a:cubicBezTo>
                    <a:pt x="512" y="334"/>
                    <a:pt x="511" y="335"/>
                    <a:pt x="511" y="335"/>
                  </a:cubicBezTo>
                  <a:cubicBezTo>
                    <a:pt x="511" y="336"/>
                    <a:pt x="511" y="337"/>
                    <a:pt x="511" y="338"/>
                  </a:cubicBezTo>
                  <a:cubicBezTo>
                    <a:pt x="510" y="339"/>
                    <a:pt x="510" y="340"/>
                    <a:pt x="510" y="341"/>
                  </a:cubicBezTo>
                  <a:cubicBezTo>
                    <a:pt x="509" y="342"/>
                    <a:pt x="510" y="343"/>
                    <a:pt x="510" y="344"/>
                  </a:cubicBezTo>
                  <a:cubicBezTo>
                    <a:pt x="510" y="345"/>
                    <a:pt x="510" y="345"/>
                    <a:pt x="511" y="346"/>
                  </a:cubicBezTo>
                  <a:cubicBezTo>
                    <a:pt x="511" y="347"/>
                    <a:pt x="511" y="347"/>
                    <a:pt x="512" y="348"/>
                  </a:cubicBezTo>
                  <a:cubicBezTo>
                    <a:pt x="513" y="349"/>
                    <a:pt x="512" y="351"/>
                    <a:pt x="513" y="352"/>
                  </a:cubicBezTo>
                  <a:cubicBezTo>
                    <a:pt x="513" y="352"/>
                    <a:pt x="513" y="353"/>
                    <a:pt x="513" y="353"/>
                  </a:cubicBezTo>
                  <a:cubicBezTo>
                    <a:pt x="513" y="354"/>
                    <a:pt x="512" y="355"/>
                    <a:pt x="513" y="356"/>
                  </a:cubicBezTo>
                  <a:cubicBezTo>
                    <a:pt x="514" y="357"/>
                    <a:pt x="516" y="358"/>
                    <a:pt x="515" y="359"/>
                  </a:cubicBezTo>
                  <a:cubicBezTo>
                    <a:pt x="515" y="360"/>
                    <a:pt x="513" y="360"/>
                    <a:pt x="512" y="361"/>
                  </a:cubicBezTo>
                  <a:cubicBezTo>
                    <a:pt x="511" y="361"/>
                    <a:pt x="510" y="361"/>
                    <a:pt x="510" y="360"/>
                  </a:cubicBezTo>
                  <a:cubicBezTo>
                    <a:pt x="510" y="359"/>
                    <a:pt x="510" y="359"/>
                    <a:pt x="510" y="358"/>
                  </a:cubicBezTo>
                  <a:cubicBezTo>
                    <a:pt x="510" y="358"/>
                    <a:pt x="510" y="358"/>
                    <a:pt x="510" y="357"/>
                  </a:cubicBezTo>
                  <a:cubicBezTo>
                    <a:pt x="509" y="357"/>
                    <a:pt x="509" y="359"/>
                    <a:pt x="508" y="359"/>
                  </a:cubicBezTo>
                  <a:cubicBezTo>
                    <a:pt x="508" y="360"/>
                    <a:pt x="508" y="360"/>
                    <a:pt x="507" y="360"/>
                  </a:cubicBezTo>
                  <a:cubicBezTo>
                    <a:pt x="507" y="360"/>
                    <a:pt x="506" y="360"/>
                    <a:pt x="506" y="361"/>
                  </a:cubicBezTo>
                  <a:cubicBezTo>
                    <a:pt x="505" y="361"/>
                    <a:pt x="506" y="362"/>
                    <a:pt x="506" y="362"/>
                  </a:cubicBezTo>
                  <a:cubicBezTo>
                    <a:pt x="507" y="362"/>
                    <a:pt x="508" y="362"/>
                    <a:pt x="508" y="362"/>
                  </a:cubicBezTo>
                  <a:cubicBezTo>
                    <a:pt x="509" y="363"/>
                    <a:pt x="509" y="363"/>
                    <a:pt x="509" y="364"/>
                  </a:cubicBezTo>
                  <a:cubicBezTo>
                    <a:pt x="508" y="365"/>
                    <a:pt x="507" y="365"/>
                    <a:pt x="506" y="366"/>
                  </a:cubicBezTo>
                  <a:cubicBezTo>
                    <a:pt x="506" y="366"/>
                    <a:pt x="505" y="367"/>
                    <a:pt x="504" y="368"/>
                  </a:cubicBezTo>
                  <a:cubicBezTo>
                    <a:pt x="504" y="368"/>
                    <a:pt x="503" y="368"/>
                    <a:pt x="502" y="369"/>
                  </a:cubicBezTo>
                  <a:cubicBezTo>
                    <a:pt x="502" y="369"/>
                    <a:pt x="502" y="369"/>
                    <a:pt x="502" y="370"/>
                  </a:cubicBezTo>
                  <a:cubicBezTo>
                    <a:pt x="501" y="371"/>
                    <a:pt x="502" y="372"/>
                    <a:pt x="503" y="372"/>
                  </a:cubicBezTo>
                  <a:cubicBezTo>
                    <a:pt x="503" y="372"/>
                    <a:pt x="504" y="372"/>
                    <a:pt x="504" y="372"/>
                  </a:cubicBezTo>
                  <a:cubicBezTo>
                    <a:pt x="505" y="373"/>
                    <a:pt x="505" y="374"/>
                    <a:pt x="505" y="374"/>
                  </a:cubicBezTo>
                  <a:cubicBezTo>
                    <a:pt x="506" y="375"/>
                    <a:pt x="506" y="376"/>
                    <a:pt x="508" y="375"/>
                  </a:cubicBezTo>
                  <a:cubicBezTo>
                    <a:pt x="509" y="375"/>
                    <a:pt x="510" y="375"/>
                    <a:pt x="511" y="374"/>
                  </a:cubicBezTo>
                  <a:cubicBezTo>
                    <a:pt x="511" y="373"/>
                    <a:pt x="511" y="373"/>
                    <a:pt x="511" y="373"/>
                  </a:cubicBezTo>
                  <a:cubicBezTo>
                    <a:pt x="512" y="373"/>
                    <a:pt x="512" y="374"/>
                    <a:pt x="512" y="375"/>
                  </a:cubicBezTo>
                  <a:cubicBezTo>
                    <a:pt x="512" y="376"/>
                    <a:pt x="515" y="377"/>
                    <a:pt x="515" y="377"/>
                  </a:cubicBezTo>
                  <a:cubicBezTo>
                    <a:pt x="516" y="377"/>
                    <a:pt x="516" y="377"/>
                    <a:pt x="516" y="377"/>
                  </a:cubicBezTo>
                  <a:cubicBezTo>
                    <a:pt x="517" y="377"/>
                    <a:pt x="517" y="378"/>
                    <a:pt x="517" y="378"/>
                  </a:cubicBezTo>
                  <a:cubicBezTo>
                    <a:pt x="517" y="379"/>
                    <a:pt x="516" y="379"/>
                    <a:pt x="516" y="379"/>
                  </a:cubicBezTo>
                  <a:cubicBezTo>
                    <a:pt x="515" y="379"/>
                    <a:pt x="514" y="379"/>
                    <a:pt x="513" y="379"/>
                  </a:cubicBezTo>
                  <a:cubicBezTo>
                    <a:pt x="513" y="380"/>
                    <a:pt x="512" y="379"/>
                    <a:pt x="511" y="379"/>
                  </a:cubicBezTo>
                  <a:cubicBezTo>
                    <a:pt x="511" y="378"/>
                    <a:pt x="509" y="378"/>
                    <a:pt x="510" y="379"/>
                  </a:cubicBezTo>
                  <a:cubicBezTo>
                    <a:pt x="510" y="380"/>
                    <a:pt x="510" y="380"/>
                    <a:pt x="511" y="380"/>
                  </a:cubicBezTo>
                  <a:cubicBezTo>
                    <a:pt x="511" y="381"/>
                    <a:pt x="511" y="382"/>
                    <a:pt x="512" y="382"/>
                  </a:cubicBezTo>
                  <a:cubicBezTo>
                    <a:pt x="512" y="383"/>
                    <a:pt x="512" y="384"/>
                    <a:pt x="512" y="384"/>
                  </a:cubicBezTo>
                  <a:cubicBezTo>
                    <a:pt x="512" y="385"/>
                    <a:pt x="513" y="385"/>
                    <a:pt x="513" y="386"/>
                  </a:cubicBezTo>
                  <a:cubicBezTo>
                    <a:pt x="513" y="387"/>
                    <a:pt x="514" y="389"/>
                    <a:pt x="514" y="390"/>
                  </a:cubicBezTo>
                  <a:cubicBezTo>
                    <a:pt x="513" y="391"/>
                    <a:pt x="515" y="393"/>
                    <a:pt x="514" y="394"/>
                  </a:cubicBezTo>
                  <a:cubicBezTo>
                    <a:pt x="514" y="395"/>
                    <a:pt x="513" y="396"/>
                    <a:pt x="513" y="397"/>
                  </a:cubicBezTo>
                  <a:cubicBezTo>
                    <a:pt x="512" y="398"/>
                    <a:pt x="512" y="399"/>
                    <a:pt x="513" y="400"/>
                  </a:cubicBezTo>
                  <a:cubicBezTo>
                    <a:pt x="513" y="401"/>
                    <a:pt x="510" y="404"/>
                    <a:pt x="512" y="404"/>
                  </a:cubicBezTo>
                  <a:cubicBezTo>
                    <a:pt x="514" y="404"/>
                    <a:pt x="514" y="403"/>
                    <a:pt x="515" y="402"/>
                  </a:cubicBezTo>
                  <a:cubicBezTo>
                    <a:pt x="515" y="402"/>
                    <a:pt x="516" y="402"/>
                    <a:pt x="517" y="402"/>
                  </a:cubicBezTo>
                  <a:cubicBezTo>
                    <a:pt x="518" y="401"/>
                    <a:pt x="517" y="400"/>
                    <a:pt x="518" y="399"/>
                  </a:cubicBezTo>
                  <a:cubicBezTo>
                    <a:pt x="518" y="399"/>
                    <a:pt x="518" y="398"/>
                    <a:pt x="519" y="398"/>
                  </a:cubicBezTo>
                  <a:cubicBezTo>
                    <a:pt x="519" y="397"/>
                    <a:pt x="521" y="397"/>
                    <a:pt x="521" y="396"/>
                  </a:cubicBezTo>
                  <a:cubicBezTo>
                    <a:pt x="521" y="394"/>
                    <a:pt x="520" y="393"/>
                    <a:pt x="520" y="392"/>
                  </a:cubicBezTo>
                  <a:cubicBezTo>
                    <a:pt x="520" y="390"/>
                    <a:pt x="521" y="390"/>
                    <a:pt x="522" y="389"/>
                  </a:cubicBezTo>
                  <a:cubicBezTo>
                    <a:pt x="522" y="389"/>
                    <a:pt x="522" y="388"/>
                    <a:pt x="522" y="388"/>
                  </a:cubicBezTo>
                  <a:cubicBezTo>
                    <a:pt x="523" y="387"/>
                    <a:pt x="523" y="386"/>
                    <a:pt x="524" y="385"/>
                  </a:cubicBezTo>
                  <a:cubicBezTo>
                    <a:pt x="525" y="385"/>
                    <a:pt x="525" y="384"/>
                    <a:pt x="525" y="384"/>
                  </a:cubicBezTo>
                  <a:cubicBezTo>
                    <a:pt x="525" y="383"/>
                    <a:pt x="525" y="383"/>
                    <a:pt x="525" y="383"/>
                  </a:cubicBezTo>
                  <a:cubicBezTo>
                    <a:pt x="525" y="382"/>
                    <a:pt x="526" y="382"/>
                    <a:pt x="527" y="382"/>
                  </a:cubicBezTo>
                  <a:cubicBezTo>
                    <a:pt x="527" y="382"/>
                    <a:pt x="527" y="382"/>
                    <a:pt x="527" y="382"/>
                  </a:cubicBezTo>
                  <a:cubicBezTo>
                    <a:pt x="528" y="383"/>
                    <a:pt x="528" y="384"/>
                    <a:pt x="528" y="385"/>
                  </a:cubicBezTo>
                  <a:cubicBezTo>
                    <a:pt x="528" y="385"/>
                    <a:pt x="529" y="386"/>
                    <a:pt x="529" y="386"/>
                  </a:cubicBezTo>
                  <a:cubicBezTo>
                    <a:pt x="529" y="387"/>
                    <a:pt x="530" y="388"/>
                    <a:pt x="530" y="388"/>
                  </a:cubicBezTo>
                  <a:cubicBezTo>
                    <a:pt x="530" y="389"/>
                    <a:pt x="530" y="390"/>
                    <a:pt x="530" y="390"/>
                  </a:cubicBezTo>
                  <a:cubicBezTo>
                    <a:pt x="531" y="391"/>
                    <a:pt x="531" y="391"/>
                    <a:pt x="532" y="391"/>
                  </a:cubicBezTo>
                  <a:cubicBezTo>
                    <a:pt x="534" y="392"/>
                    <a:pt x="533" y="394"/>
                    <a:pt x="533" y="396"/>
                  </a:cubicBezTo>
                  <a:cubicBezTo>
                    <a:pt x="533" y="397"/>
                    <a:pt x="533" y="399"/>
                    <a:pt x="533" y="400"/>
                  </a:cubicBezTo>
                  <a:cubicBezTo>
                    <a:pt x="533" y="401"/>
                    <a:pt x="533" y="401"/>
                    <a:pt x="533" y="401"/>
                  </a:cubicBezTo>
                  <a:cubicBezTo>
                    <a:pt x="533" y="402"/>
                    <a:pt x="532" y="402"/>
                    <a:pt x="532" y="402"/>
                  </a:cubicBezTo>
                  <a:cubicBezTo>
                    <a:pt x="532" y="403"/>
                    <a:pt x="532" y="403"/>
                    <a:pt x="532" y="403"/>
                  </a:cubicBezTo>
                  <a:cubicBezTo>
                    <a:pt x="531" y="403"/>
                    <a:pt x="530" y="403"/>
                    <a:pt x="530" y="403"/>
                  </a:cubicBezTo>
                  <a:cubicBezTo>
                    <a:pt x="529" y="402"/>
                    <a:pt x="528" y="402"/>
                    <a:pt x="528" y="403"/>
                  </a:cubicBezTo>
                  <a:cubicBezTo>
                    <a:pt x="528" y="404"/>
                    <a:pt x="528" y="404"/>
                    <a:pt x="528" y="404"/>
                  </a:cubicBezTo>
                  <a:cubicBezTo>
                    <a:pt x="527" y="406"/>
                    <a:pt x="528" y="405"/>
                    <a:pt x="528" y="407"/>
                  </a:cubicBezTo>
                  <a:cubicBezTo>
                    <a:pt x="528" y="407"/>
                    <a:pt x="528" y="407"/>
                    <a:pt x="528" y="408"/>
                  </a:cubicBezTo>
                  <a:cubicBezTo>
                    <a:pt x="528" y="409"/>
                    <a:pt x="524" y="412"/>
                    <a:pt x="527" y="413"/>
                  </a:cubicBezTo>
                  <a:cubicBezTo>
                    <a:pt x="528" y="413"/>
                    <a:pt x="528" y="414"/>
                    <a:pt x="528" y="415"/>
                  </a:cubicBezTo>
                  <a:cubicBezTo>
                    <a:pt x="528" y="417"/>
                    <a:pt x="528" y="418"/>
                    <a:pt x="528" y="420"/>
                  </a:cubicBezTo>
                  <a:cubicBezTo>
                    <a:pt x="528" y="421"/>
                    <a:pt x="529" y="422"/>
                    <a:pt x="530" y="424"/>
                  </a:cubicBezTo>
                  <a:cubicBezTo>
                    <a:pt x="530" y="424"/>
                    <a:pt x="531" y="425"/>
                    <a:pt x="531" y="425"/>
                  </a:cubicBezTo>
                  <a:cubicBezTo>
                    <a:pt x="531" y="426"/>
                    <a:pt x="531" y="427"/>
                    <a:pt x="531" y="427"/>
                  </a:cubicBezTo>
                  <a:cubicBezTo>
                    <a:pt x="531" y="428"/>
                    <a:pt x="531" y="428"/>
                    <a:pt x="531" y="428"/>
                  </a:cubicBezTo>
                  <a:cubicBezTo>
                    <a:pt x="531" y="429"/>
                    <a:pt x="532" y="429"/>
                    <a:pt x="533" y="429"/>
                  </a:cubicBezTo>
                  <a:cubicBezTo>
                    <a:pt x="534" y="429"/>
                    <a:pt x="534" y="430"/>
                    <a:pt x="535" y="430"/>
                  </a:cubicBezTo>
                  <a:cubicBezTo>
                    <a:pt x="534" y="428"/>
                    <a:pt x="533" y="426"/>
                    <a:pt x="535" y="425"/>
                  </a:cubicBezTo>
                  <a:cubicBezTo>
                    <a:pt x="537" y="425"/>
                    <a:pt x="537" y="426"/>
                    <a:pt x="538" y="428"/>
                  </a:cubicBezTo>
                  <a:cubicBezTo>
                    <a:pt x="539" y="427"/>
                    <a:pt x="539" y="424"/>
                    <a:pt x="540" y="424"/>
                  </a:cubicBezTo>
                  <a:cubicBezTo>
                    <a:pt x="541" y="423"/>
                    <a:pt x="542" y="423"/>
                    <a:pt x="541" y="422"/>
                  </a:cubicBezTo>
                  <a:cubicBezTo>
                    <a:pt x="541" y="421"/>
                    <a:pt x="541" y="421"/>
                    <a:pt x="541" y="421"/>
                  </a:cubicBezTo>
                  <a:cubicBezTo>
                    <a:pt x="540" y="420"/>
                    <a:pt x="540" y="420"/>
                    <a:pt x="540" y="419"/>
                  </a:cubicBezTo>
                  <a:cubicBezTo>
                    <a:pt x="540" y="419"/>
                    <a:pt x="540" y="419"/>
                    <a:pt x="540" y="418"/>
                  </a:cubicBezTo>
                  <a:cubicBezTo>
                    <a:pt x="541" y="418"/>
                    <a:pt x="542" y="418"/>
                    <a:pt x="542" y="417"/>
                  </a:cubicBezTo>
                  <a:cubicBezTo>
                    <a:pt x="543" y="417"/>
                    <a:pt x="544" y="416"/>
                    <a:pt x="544" y="415"/>
                  </a:cubicBezTo>
                  <a:cubicBezTo>
                    <a:pt x="544" y="414"/>
                    <a:pt x="546" y="414"/>
                    <a:pt x="547" y="413"/>
                  </a:cubicBezTo>
                  <a:cubicBezTo>
                    <a:pt x="547" y="413"/>
                    <a:pt x="547" y="413"/>
                    <a:pt x="547" y="413"/>
                  </a:cubicBezTo>
                  <a:cubicBezTo>
                    <a:pt x="548" y="413"/>
                    <a:pt x="548" y="412"/>
                    <a:pt x="548" y="412"/>
                  </a:cubicBezTo>
                  <a:cubicBezTo>
                    <a:pt x="548" y="411"/>
                    <a:pt x="548" y="410"/>
                    <a:pt x="549" y="409"/>
                  </a:cubicBezTo>
                  <a:cubicBezTo>
                    <a:pt x="550" y="408"/>
                    <a:pt x="550" y="407"/>
                    <a:pt x="551" y="406"/>
                  </a:cubicBezTo>
                  <a:cubicBezTo>
                    <a:pt x="552" y="405"/>
                    <a:pt x="552" y="404"/>
                    <a:pt x="553" y="403"/>
                  </a:cubicBezTo>
                  <a:cubicBezTo>
                    <a:pt x="553" y="402"/>
                    <a:pt x="553" y="399"/>
                    <a:pt x="555" y="399"/>
                  </a:cubicBezTo>
                  <a:cubicBezTo>
                    <a:pt x="556" y="399"/>
                    <a:pt x="556" y="399"/>
                    <a:pt x="557" y="399"/>
                  </a:cubicBezTo>
                  <a:cubicBezTo>
                    <a:pt x="558" y="400"/>
                    <a:pt x="560" y="400"/>
                    <a:pt x="561" y="400"/>
                  </a:cubicBezTo>
                  <a:cubicBezTo>
                    <a:pt x="561" y="399"/>
                    <a:pt x="561" y="398"/>
                    <a:pt x="560" y="398"/>
                  </a:cubicBezTo>
                  <a:cubicBezTo>
                    <a:pt x="560" y="398"/>
                    <a:pt x="560" y="398"/>
                    <a:pt x="559" y="398"/>
                  </a:cubicBezTo>
                  <a:cubicBezTo>
                    <a:pt x="559" y="397"/>
                    <a:pt x="558" y="397"/>
                    <a:pt x="557" y="396"/>
                  </a:cubicBezTo>
                  <a:cubicBezTo>
                    <a:pt x="557" y="396"/>
                    <a:pt x="557" y="396"/>
                    <a:pt x="557" y="396"/>
                  </a:cubicBezTo>
                  <a:cubicBezTo>
                    <a:pt x="558" y="396"/>
                    <a:pt x="559" y="395"/>
                    <a:pt x="560" y="395"/>
                  </a:cubicBezTo>
                  <a:cubicBezTo>
                    <a:pt x="561" y="396"/>
                    <a:pt x="563" y="396"/>
                    <a:pt x="563" y="395"/>
                  </a:cubicBezTo>
                  <a:cubicBezTo>
                    <a:pt x="564" y="395"/>
                    <a:pt x="564" y="394"/>
                    <a:pt x="564" y="394"/>
                  </a:cubicBezTo>
                  <a:cubicBezTo>
                    <a:pt x="564" y="393"/>
                    <a:pt x="563" y="393"/>
                    <a:pt x="563" y="393"/>
                  </a:cubicBezTo>
                  <a:cubicBezTo>
                    <a:pt x="562" y="392"/>
                    <a:pt x="562" y="392"/>
                    <a:pt x="562" y="391"/>
                  </a:cubicBezTo>
                  <a:cubicBezTo>
                    <a:pt x="561" y="391"/>
                    <a:pt x="561" y="391"/>
                    <a:pt x="561" y="391"/>
                  </a:cubicBezTo>
                  <a:cubicBezTo>
                    <a:pt x="560" y="390"/>
                    <a:pt x="559" y="388"/>
                    <a:pt x="560" y="388"/>
                  </a:cubicBezTo>
                  <a:cubicBezTo>
                    <a:pt x="561" y="387"/>
                    <a:pt x="560" y="386"/>
                    <a:pt x="561" y="385"/>
                  </a:cubicBezTo>
                  <a:cubicBezTo>
                    <a:pt x="561" y="385"/>
                    <a:pt x="562" y="385"/>
                    <a:pt x="563" y="385"/>
                  </a:cubicBezTo>
                  <a:cubicBezTo>
                    <a:pt x="563" y="384"/>
                    <a:pt x="563" y="383"/>
                    <a:pt x="562" y="382"/>
                  </a:cubicBezTo>
                  <a:cubicBezTo>
                    <a:pt x="562" y="382"/>
                    <a:pt x="562" y="382"/>
                    <a:pt x="562" y="381"/>
                  </a:cubicBezTo>
                  <a:cubicBezTo>
                    <a:pt x="562" y="381"/>
                    <a:pt x="562" y="381"/>
                    <a:pt x="562" y="381"/>
                  </a:cubicBezTo>
                  <a:cubicBezTo>
                    <a:pt x="563" y="381"/>
                    <a:pt x="562" y="380"/>
                    <a:pt x="562" y="379"/>
                  </a:cubicBezTo>
                  <a:cubicBezTo>
                    <a:pt x="562" y="379"/>
                    <a:pt x="562" y="379"/>
                    <a:pt x="563" y="379"/>
                  </a:cubicBezTo>
                  <a:cubicBezTo>
                    <a:pt x="563" y="379"/>
                    <a:pt x="564" y="379"/>
                    <a:pt x="564" y="379"/>
                  </a:cubicBezTo>
                  <a:cubicBezTo>
                    <a:pt x="564" y="378"/>
                    <a:pt x="564" y="376"/>
                    <a:pt x="563" y="376"/>
                  </a:cubicBezTo>
                  <a:cubicBezTo>
                    <a:pt x="563" y="375"/>
                    <a:pt x="563" y="375"/>
                    <a:pt x="563" y="375"/>
                  </a:cubicBezTo>
                  <a:cubicBezTo>
                    <a:pt x="564" y="375"/>
                    <a:pt x="565" y="375"/>
                    <a:pt x="566" y="376"/>
                  </a:cubicBezTo>
                  <a:cubicBezTo>
                    <a:pt x="568" y="377"/>
                    <a:pt x="569" y="376"/>
                    <a:pt x="570" y="376"/>
                  </a:cubicBezTo>
                  <a:cubicBezTo>
                    <a:pt x="571" y="376"/>
                    <a:pt x="572" y="377"/>
                    <a:pt x="572" y="377"/>
                  </a:cubicBezTo>
                  <a:cubicBezTo>
                    <a:pt x="573" y="378"/>
                    <a:pt x="573" y="378"/>
                    <a:pt x="573" y="378"/>
                  </a:cubicBezTo>
                  <a:cubicBezTo>
                    <a:pt x="573" y="379"/>
                    <a:pt x="574" y="379"/>
                    <a:pt x="574" y="379"/>
                  </a:cubicBezTo>
                  <a:cubicBezTo>
                    <a:pt x="576" y="380"/>
                    <a:pt x="576" y="381"/>
                    <a:pt x="577" y="381"/>
                  </a:cubicBezTo>
                  <a:cubicBezTo>
                    <a:pt x="578" y="382"/>
                    <a:pt x="580" y="381"/>
                    <a:pt x="581" y="381"/>
                  </a:cubicBezTo>
                  <a:cubicBezTo>
                    <a:pt x="582" y="382"/>
                    <a:pt x="583" y="382"/>
                    <a:pt x="584" y="383"/>
                  </a:cubicBezTo>
                  <a:cubicBezTo>
                    <a:pt x="584" y="383"/>
                    <a:pt x="585" y="383"/>
                    <a:pt x="585" y="383"/>
                  </a:cubicBezTo>
                  <a:cubicBezTo>
                    <a:pt x="585" y="384"/>
                    <a:pt x="585" y="384"/>
                    <a:pt x="586" y="385"/>
                  </a:cubicBezTo>
                  <a:cubicBezTo>
                    <a:pt x="586" y="385"/>
                    <a:pt x="586" y="385"/>
                    <a:pt x="586" y="385"/>
                  </a:cubicBezTo>
                  <a:cubicBezTo>
                    <a:pt x="585" y="385"/>
                    <a:pt x="585" y="385"/>
                    <a:pt x="585" y="385"/>
                  </a:cubicBezTo>
                  <a:cubicBezTo>
                    <a:pt x="583" y="385"/>
                    <a:pt x="584" y="387"/>
                    <a:pt x="584" y="388"/>
                  </a:cubicBezTo>
                  <a:cubicBezTo>
                    <a:pt x="585" y="388"/>
                    <a:pt x="586" y="389"/>
                    <a:pt x="587" y="389"/>
                  </a:cubicBezTo>
                  <a:cubicBezTo>
                    <a:pt x="587" y="390"/>
                    <a:pt x="587" y="391"/>
                    <a:pt x="587" y="391"/>
                  </a:cubicBezTo>
                  <a:cubicBezTo>
                    <a:pt x="585" y="393"/>
                    <a:pt x="588" y="393"/>
                    <a:pt x="589" y="393"/>
                  </a:cubicBezTo>
                  <a:cubicBezTo>
                    <a:pt x="589" y="392"/>
                    <a:pt x="590" y="392"/>
                    <a:pt x="591" y="392"/>
                  </a:cubicBezTo>
                  <a:cubicBezTo>
                    <a:pt x="592" y="392"/>
                    <a:pt x="593" y="393"/>
                    <a:pt x="594" y="394"/>
                  </a:cubicBezTo>
                  <a:cubicBezTo>
                    <a:pt x="594" y="394"/>
                    <a:pt x="594" y="394"/>
                    <a:pt x="594" y="394"/>
                  </a:cubicBezTo>
                  <a:cubicBezTo>
                    <a:pt x="594" y="395"/>
                    <a:pt x="594" y="395"/>
                    <a:pt x="593" y="396"/>
                  </a:cubicBezTo>
                  <a:cubicBezTo>
                    <a:pt x="592" y="396"/>
                    <a:pt x="591" y="397"/>
                    <a:pt x="591" y="398"/>
                  </a:cubicBezTo>
                  <a:cubicBezTo>
                    <a:pt x="590" y="398"/>
                    <a:pt x="589" y="399"/>
                    <a:pt x="588" y="399"/>
                  </a:cubicBezTo>
                  <a:cubicBezTo>
                    <a:pt x="587" y="400"/>
                    <a:pt x="587" y="401"/>
                    <a:pt x="588" y="401"/>
                  </a:cubicBezTo>
                  <a:cubicBezTo>
                    <a:pt x="589" y="401"/>
                    <a:pt x="589" y="401"/>
                    <a:pt x="589" y="401"/>
                  </a:cubicBezTo>
                  <a:cubicBezTo>
                    <a:pt x="590" y="401"/>
                    <a:pt x="590" y="401"/>
                    <a:pt x="591" y="401"/>
                  </a:cubicBezTo>
                  <a:cubicBezTo>
                    <a:pt x="591" y="401"/>
                    <a:pt x="591" y="401"/>
                    <a:pt x="591" y="401"/>
                  </a:cubicBezTo>
                  <a:cubicBezTo>
                    <a:pt x="591" y="403"/>
                    <a:pt x="593" y="402"/>
                    <a:pt x="594" y="404"/>
                  </a:cubicBezTo>
                  <a:cubicBezTo>
                    <a:pt x="594" y="404"/>
                    <a:pt x="593" y="405"/>
                    <a:pt x="592" y="405"/>
                  </a:cubicBezTo>
                  <a:cubicBezTo>
                    <a:pt x="591" y="405"/>
                    <a:pt x="591" y="406"/>
                    <a:pt x="591" y="407"/>
                  </a:cubicBezTo>
                  <a:cubicBezTo>
                    <a:pt x="591" y="407"/>
                    <a:pt x="590" y="407"/>
                    <a:pt x="590" y="407"/>
                  </a:cubicBezTo>
                  <a:cubicBezTo>
                    <a:pt x="590" y="407"/>
                    <a:pt x="589" y="408"/>
                    <a:pt x="588" y="408"/>
                  </a:cubicBezTo>
                  <a:cubicBezTo>
                    <a:pt x="587" y="408"/>
                    <a:pt x="586" y="408"/>
                    <a:pt x="586" y="409"/>
                  </a:cubicBezTo>
                  <a:cubicBezTo>
                    <a:pt x="586" y="409"/>
                    <a:pt x="586" y="409"/>
                    <a:pt x="586" y="409"/>
                  </a:cubicBezTo>
                  <a:cubicBezTo>
                    <a:pt x="585" y="409"/>
                    <a:pt x="584" y="410"/>
                    <a:pt x="583" y="409"/>
                  </a:cubicBezTo>
                  <a:cubicBezTo>
                    <a:pt x="582" y="408"/>
                    <a:pt x="582" y="406"/>
                    <a:pt x="580" y="406"/>
                  </a:cubicBezTo>
                  <a:cubicBezTo>
                    <a:pt x="580" y="406"/>
                    <a:pt x="579" y="406"/>
                    <a:pt x="578" y="406"/>
                  </a:cubicBezTo>
                  <a:cubicBezTo>
                    <a:pt x="578" y="407"/>
                    <a:pt x="578" y="409"/>
                    <a:pt x="579" y="409"/>
                  </a:cubicBezTo>
                  <a:cubicBezTo>
                    <a:pt x="579" y="409"/>
                    <a:pt x="580" y="409"/>
                    <a:pt x="580" y="409"/>
                  </a:cubicBezTo>
                  <a:cubicBezTo>
                    <a:pt x="581" y="409"/>
                    <a:pt x="581" y="410"/>
                    <a:pt x="581" y="410"/>
                  </a:cubicBezTo>
                  <a:cubicBezTo>
                    <a:pt x="581" y="410"/>
                    <a:pt x="581" y="411"/>
                    <a:pt x="580" y="411"/>
                  </a:cubicBezTo>
                  <a:cubicBezTo>
                    <a:pt x="580" y="412"/>
                    <a:pt x="578" y="413"/>
                    <a:pt x="579" y="413"/>
                  </a:cubicBezTo>
                  <a:cubicBezTo>
                    <a:pt x="579" y="414"/>
                    <a:pt x="579" y="414"/>
                    <a:pt x="579" y="415"/>
                  </a:cubicBezTo>
                  <a:cubicBezTo>
                    <a:pt x="579" y="415"/>
                    <a:pt x="581" y="415"/>
                    <a:pt x="582" y="415"/>
                  </a:cubicBezTo>
                  <a:cubicBezTo>
                    <a:pt x="582" y="415"/>
                    <a:pt x="582" y="415"/>
                    <a:pt x="582" y="415"/>
                  </a:cubicBezTo>
                  <a:cubicBezTo>
                    <a:pt x="582" y="416"/>
                    <a:pt x="581" y="416"/>
                    <a:pt x="580" y="417"/>
                  </a:cubicBezTo>
                  <a:cubicBezTo>
                    <a:pt x="580" y="417"/>
                    <a:pt x="578" y="417"/>
                    <a:pt x="579" y="418"/>
                  </a:cubicBezTo>
                  <a:cubicBezTo>
                    <a:pt x="579" y="418"/>
                    <a:pt x="579" y="419"/>
                    <a:pt x="579" y="419"/>
                  </a:cubicBezTo>
                  <a:cubicBezTo>
                    <a:pt x="579" y="419"/>
                    <a:pt x="579" y="419"/>
                    <a:pt x="579" y="419"/>
                  </a:cubicBezTo>
                  <a:cubicBezTo>
                    <a:pt x="579" y="421"/>
                    <a:pt x="579" y="422"/>
                    <a:pt x="580" y="422"/>
                  </a:cubicBezTo>
                  <a:cubicBezTo>
                    <a:pt x="581" y="422"/>
                    <a:pt x="582" y="422"/>
                    <a:pt x="582" y="423"/>
                  </a:cubicBezTo>
                  <a:cubicBezTo>
                    <a:pt x="582" y="424"/>
                    <a:pt x="581" y="425"/>
                    <a:pt x="582" y="426"/>
                  </a:cubicBezTo>
                  <a:cubicBezTo>
                    <a:pt x="583" y="427"/>
                    <a:pt x="584" y="428"/>
                    <a:pt x="585" y="429"/>
                  </a:cubicBezTo>
                  <a:cubicBezTo>
                    <a:pt x="585" y="430"/>
                    <a:pt x="584" y="430"/>
                    <a:pt x="584" y="431"/>
                  </a:cubicBezTo>
                  <a:cubicBezTo>
                    <a:pt x="583" y="432"/>
                    <a:pt x="582" y="432"/>
                    <a:pt x="582" y="433"/>
                  </a:cubicBezTo>
                  <a:cubicBezTo>
                    <a:pt x="582" y="433"/>
                    <a:pt x="581" y="434"/>
                    <a:pt x="582" y="435"/>
                  </a:cubicBezTo>
                  <a:cubicBezTo>
                    <a:pt x="582" y="436"/>
                    <a:pt x="582" y="436"/>
                    <a:pt x="582" y="436"/>
                  </a:cubicBezTo>
                  <a:cubicBezTo>
                    <a:pt x="582" y="437"/>
                    <a:pt x="581" y="437"/>
                    <a:pt x="581" y="437"/>
                  </a:cubicBezTo>
                  <a:cubicBezTo>
                    <a:pt x="579" y="438"/>
                    <a:pt x="573" y="437"/>
                    <a:pt x="574" y="440"/>
                  </a:cubicBezTo>
                  <a:cubicBezTo>
                    <a:pt x="574" y="440"/>
                    <a:pt x="574" y="441"/>
                    <a:pt x="574" y="441"/>
                  </a:cubicBezTo>
                  <a:cubicBezTo>
                    <a:pt x="573" y="441"/>
                    <a:pt x="573" y="441"/>
                    <a:pt x="573" y="441"/>
                  </a:cubicBezTo>
                  <a:cubicBezTo>
                    <a:pt x="572" y="441"/>
                    <a:pt x="572" y="442"/>
                    <a:pt x="571" y="443"/>
                  </a:cubicBezTo>
                  <a:cubicBezTo>
                    <a:pt x="571" y="444"/>
                    <a:pt x="570" y="444"/>
                    <a:pt x="569" y="444"/>
                  </a:cubicBezTo>
                  <a:cubicBezTo>
                    <a:pt x="568" y="445"/>
                    <a:pt x="568" y="445"/>
                    <a:pt x="568" y="446"/>
                  </a:cubicBezTo>
                  <a:cubicBezTo>
                    <a:pt x="568" y="446"/>
                    <a:pt x="567" y="446"/>
                    <a:pt x="567" y="446"/>
                  </a:cubicBezTo>
                  <a:cubicBezTo>
                    <a:pt x="567" y="447"/>
                    <a:pt x="566" y="447"/>
                    <a:pt x="566" y="447"/>
                  </a:cubicBezTo>
                  <a:cubicBezTo>
                    <a:pt x="566" y="447"/>
                    <a:pt x="565" y="447"/>
                    <a:pt x="565" y="447"/>
                  </a:cubicBezTo>
                  <a:cubicBezTo>
                    <a:pt x="564" y="446"/>
                    <a:pt x="564" y="447"/>
                    <a:pt x="564" y="448"/>
                  </a:cubicBezTo>
                  <a:cubicBezTo>
                    <a:pt x="564" y="448"/>
                    <a:pt x="564" y="448"/>
                    <a:pt x="564" y="448"/>
                  </a:cubicBezTo>
                  <a:cubicBezTo>
                    <a:pt x="563" y="448"/>
                    <a:pt x="562" y="448"/>
                    <a:pt x="561" y="449"/>
                  </a:cubicBezTo>
                  <a:cubicBezTo>
                    <a:pt x="561" y="449"/>
                    <a:pt x="560" y="450"/>
                    <a:pt x="559" y="450"/>
                  </a:cubicBezTo>
                  <a:cubicBezTo>
                    <a:pt x="559" y="450"/>
                    <a:pt x="559" y="450"/>
                    <a:pt x="559" y="450"/>
                  </a:cubicBezTo>
                  <a:cubicBezTo>
                    <a:pt x="559" y="449"/>
                    <a:pt x="559" y="449"/>
                    <a:pt x="559" y="448"/>
                  </a:cubicBezTo>
                  <a:cubicBezTo>
                    <a:pt x="559" y="448"/>
                    <a:pt x="559" y="448"/>
                    <a:pt x="559" y="448"/>
                  </a:cubicBezTo>
                  <a:cubicBezTo>
                    <a:pt x="558" y="447"/>
                    <a:pt x="558" y="448"/>
                    <a:pt x="557" y="447"/>
                  </a:cubicBezTo>
                  <a:cubicBezTo>
                    <a:pt x="557" y="447"/>
                    <a:pt x="557" y="446"/>
                    <a:pt x="557" y="446"/>
                  </a:cubicBezTo>
                  <a:cubicBezTo>
                    <a:pt x="556" y="445"/>
                    <a:pt x="556" y="445"/>
                    <a:pt x="557" y="444"/>
                  </a:cubicBezTo>
                  <a:cubicBezTo>
                    <a:pt x="558" y="442"/>
                    <a:pt x="559" y="442"/>
                    <a:pt x="560" y="440"/>
                  </a:cubicBezTo>
                  <a:cubicBezTo>
                    <a:pt x="560" y="440"/>
                    <a:pt x="560" y="439"/>
                    <a:pt x="560" y="438"/>
                  </a:cubicBezTo>
                  <a:cubicBezTo>
                    <a:pt x="561" y="438"/>
                    <a:pt x="561" y="438"/>
                    <a:pt x="561" y="438"/>
                  </a:cubicBezTo>
                  <a:cubicBezTo>
                    <a:pt x="560" y="438"/>
                    <a:pt x="559" y="439"/>
                    <a:pt x="559" y="440"/>
                  </a:cubicBezTo>
                  <a:cubicBezTo>
                    <a:pt x="558" y="440"/>
                    <a:pt x="558" y="440"/>
                    <a:pt x="557" y="441"/>
                  </a:cubicBezTo>
                  <a:cubicBezTo>
                    <a:pt x="557" y="441"/>
                    <a:pt x="557" y="441"/>
                    <a:pt x="557" y="441"/>
                  </a:cubicBezTo>
                  <a:cubicBezTo>
                    <a:pt x="556" y="440"/>
                    <a:pt x="557" y="438"/>
                    <a:pt x="556" y="438"/>
                  </a:cubicBezTo>
                  <a:cubicBezTo>
                    <a:pt x="555" y="438"/>
                    <a:pt x="555" y="438"/>
                    <a:pt x="555" y="438"/>
                  </a:cubicBezTo>
                  <a:cubicBezTo>
                    <a:pt x="554" y="437"/>
                    <a:pt x="553" y="435"/>
                    <a:pt x="552" y="435"/>
                  </a:cubicBezTo>
                  <a:cubicBezTo>
                    <a:pt x="551" y="435"/>
                    <a:pt x="550" y="435"/>
                    <a:pt x="550" y="435"/>
                  </a:cubicBezTo>
                  <a:cubicBezTo>
                    <a:pt x="549" y="435"/>
                    <a:pt x="548" y="434"/>
                    <a:pt x="547" y="435"/>
                  </a:cubicBezTo>
                  <a:cubicBezTo>
                    <a:pt x="547" y="436"/>
                    <a:pt x="547" y="436"/>
                    <a:pt x="547" y="437"/>
                  </a:cubicBezTo>
                  <a:cubicBezTo>
                    <a:pt x="547" y="438"/>
                    <a:pt x="547" y="438"/>
                    <a:pt x="547" y="438"/>
                  </a:cubicBezTo>
                  <a:cubicBezTo>
                    <a:pt x="548" y="438"/>
                    <a:pt x="548" y="438"/>
                    <a:pt x="548" y="437"/>
                  </a:cubicBezTo>
                  <a:cubicBezTo>
                    <a:pt x="549" y="437"/>
                    <a:pt x="550" y="437"/>
                    <a:pt x="550" y="437"/>
                  </a:cubicBezTo>
                  <a:cubicBezTo>
                    <a:pt x="551" y="437"/>
                    <a:pt x="551" y="437"/>
                    <a:pt x="551" y="437"/>
                  </a:cubicBezTo>
                  <a:cubicBezTo>
                    <a:pt x="551" y="438"/>
                    <a:pt x="550" y="439"/>
                    <a:pt x="551" y="439"/>
                  </a:cubicBezTo>
                  <a:cubicBezTo>
                    <a:pt x="551" y="439"/>
                    <a:pt x="551" y="439"/>
                    <a:pt x="551" y="439"/>
                  </a:cubicBezTo>
                  <a:cubicBezTo>
                    <a:pt x="552" y="440"/>
                    <a:pt x="553" y="441"/>
                    <a:pt x="554" y="441"/>
                  </a:cubicBezTo>
                  <a:cubicBezTo>
                    <a:pt x="555" y="442"/>
                    <a:pt x="553" y="444"/>
                    <a:pt x="554" y="445"/>
                  </a:cubicBezTo>
                  <a:cubicBezTo>
                    <a:pt x="554" y="445"/>
                    <a:pt x="555" y="445"/>
                    <a:pt x="554" y="445"/>
                  </a:cubicBezTo>
                  <a:cubicBezTo>
                    <a:pt x="555" y="445"/>
                    <a:pt x="555" y="446"/>
                    <a:pt x="556" y="446"/>
                  </a:cubicBezTo>
                  <a:cubicBezTo>
                    <a:pt x="556" y="447"/>
                    <a:pt x="556" y="448"/>
                    <a:pt x="556" y="449"/>
                  </a:cubicBezTo>
                  <a:cubicBezTo>
                    <a:pt x="556" y="450"/>
                    <a:pt x="556" y="451"/>
                    <a:pt x="556" y="452"/>
                  </a:cubicBezTo>
                  <a:cubicBezTo>
                    <a:pt x="556" y="452"/>
                    <a:pt x="556" y="452"/>
                    <a:pt x="556" y="452"/>
                  </a:cubicBezTo>
                  <a:cubicBezTo>
                    <a:pt x="554" y="452"/>
                    <a:pt x="554" y="450"/>
                    <a:pt x="552" y="449"/>
                  </a:cubicBezTo>
                  <a:cubicBezTo>
                    <a:pt x="552" y="449"/>
                    <a:pt x="552" y="449"/>
                    <a:pt x="551" y="448"/>
                  </a:cubicBezTo>
                  <a:cubicBezTo>
                    <a:pt x="551" y="447"/>
                    <a:pt x="551" y="447"/>
                    <a:pt x="551" y="446"/>
                  </a:cubicBezTo>
                  <a:cubicBezTo>
                    <a:pt x="550" y="446"/>
                    <a:pt x="549" y="446"/>
                    <a:pt x="549" y="446"/>
                  </a:cubicBezTo>
                  <a:cubicBezTo>
                    <a:pt x="548" y="447"/>
                    <a:pt x="548" y="447"/>
                    <a:pt x="548" y="447"/>
                  </a:cubicBezTo>
                  <a:cubicBezTo>
                    <a:pt x="549" y="447"/>
                    <a:pt x="549" y="448"/>
                    <a:pt x="549" y="448"/>
                  </a:cubicBezTo>
                  <a:cubicBezTo>
                    <a:pt x="549" y="448"/>
                    <a:pt x="550" y="449"/>
                    <a:pt x="550" y="450"/>
                  </a:cubicBezTo>
                  <a:cubicBezTo>
                    <a:pt x="550" y="450"/>
                    <a:pt x="550" y="450"/>
                    <a:pt x="550" y="450"/>
                  </a:cubicBezTo>
                  <a:cubicBezTo>
                    <a:pt x="550" y="450"/>
                    <a:pt x="549" y="450"/>
                    <a:pt x="548" y="450"/>
                  </a:cubicBezTo>
                  <a:cubicBezTo>
                    <a:pt x="547" y="449"/>
                    <a:pt x="547" y="449"/>
                    <a:pt x="545" y="449"/>
                  </a:cubicBezTo>
                  <a:cubicBezTo>
                    <a:pt x="545" y="449"/>
                    <a:pt x="545" y="449"/>
                    <a:pt x="545" y="449"/>
                  </a:cubicBezTo>
                  <a:cubicBezTo>
                    <a:pt x="545" y="449"/>
                    <a:pt x="545" y="449"/>
                    <a:pt x="545" y="449"/>
                  </a:cubicBezTo>
                  <a:cubicBezTo>
                    <a:pt x="544" y="449"/>
                    <a:pt x="544" y="449"/>
                    <a:pt x="544" y="448"/>
                  </a:cubicBezTo>
                  <a:cubicBezTo>
                    <a:pt x="544" y="448"/>
                    <a:pt x="544" y="448"/>
                    <a:pt x="544" y="448"/>
                  </a:cubicBezTo>
                  <a:cubicBezTo>
                    <a:pt x="544" y="447"/>
                    <a:pt x="545" y="447"/>
                    <a:pt x="545" y="446"/>
                  </a:cubicBezTo>
                  <a:cubicBezTo>
                    <a:pt x="545" y="446"/>
                    <a:pt x="545" y="446"/>
                    <a:pt x="545" y="445"/>
                  </a:cubicBezTo>
                  <a:cubicBezTo>
                    <a:pt x="545" y="444"/>
                    <a:pt x="545" y="445"/>
                    <a:pt x="545" y="444"/>
                  </a:cubicBezTo>
                  <a:cubicBezTo>
                    <a:pt x="544" y="443"/>
                    <a:pt x="544" y="444"/>
                    <a:pt x="543" y="444"/>
                  </a:cubicBezTo>
                  <a:cubicBezTo>
                    <a:pt x="543" y="444"/>
                    <a:pt x="543" y="445"/>
                    <a:pt x="542" y="445"/>
                  </a:cubicBezTo>
                  <a:cubicBezTo>
                    <a:pt x="542" y="445"/>
                    <a:pt x="541" y="445"/>
                    <a:pt x="541" y="445"/>
                  </a:cubicBezTo>
                  <a:cubicBezTo>
                    <a:pt x="540" y="445"/>
                    <a:pt x="539" y="444"/>
                    <a:pt x="539" y="444"/>
                  </a:cubicBezTo>
                  <a:cubicBezTo>
                    <a:pt x="538" y="444"/>
                    <a:pt x="538" y="444"/>
                    <a:pt x="538" y="444"/>
                  </a:cubicBezTo>
                  <a:cubicBezTo>
                    <a:pt x="537" y="444"/>
                    <a:pt x="537" y="443"/>
                    <a:pt x="537" y="443"/>
                  </a:cubicBezTo>
                  <a:cubicBezTo>
                    <a:pt x="536" y="444"/>
                    <a:pt x="536" y="444"/>
                    <a:pt x="535" y="443"/>
                  </a:cubicBezTo>
                  <a:cubicBezTo>
                    <a:pt x="535" y="443"/>
                    <a:pt x="534" y="443"/>
                    <a:pt x="534" y="443"/>
                  </a:cubicBezTo>
                  <a:cubicBezTo>
                    <a:pt x="533" y="442"/>
                    <a:pt x="533" y="442"/>
                    <a:pt x="532" y="441"/>
                  </a:cubicBezTo>
                  <a:cubicBezTo>
                    <a:pt x="532" y="442"/>
                    <a:pt x="533" y="443"/>
                    <a:pt x="533" y="443"/>
                  </a:cubicBezTo>
                  <a:cubicBezTo>
                    <a:pt x="533" y="443"/>
                    <a:pt x="533" y="444"/>
                    <a:pt x="533" y="444"/>
                  </a:cubicBezTo>
                  <a:cubicBezTo>
                    <a:pt x="533" y="445"/>
                    <a:pt x="531" y="447"/>
                    <a:pt x="532" y="448"/>
                  </a:cubicBezTo>
                  <a:cubicBezTo>
                    <a:pt x="533" y="449"/>
                    <a:pt x="534" y="449"/>
                    <a:pt x="535" y="449"/>
                  </a:cubicBezTo>
                  <a:cubicBezTo>
                    <a:pt x="535" y="450"/>
                    <a:pt x="536" y="450"/>
                    <a:pt x="537" y="451"/>
                  </a:cubicBezTo>
                  <a:cubicBezTo>
                    <a:pt x="538" y="452"/>
                    <a:pt x="536" y="453"/>
                    <a:pt x="536" y="454"/>
                  </a:cubicBezTo>
                  <a:cubicBezTo>
                    <a:pt x="534" y="455"/>
                    <a:pt x="532" y="456"/>
                    <a:pt x="530" y="458"/>
                  </a:cubicBezTo>
                  <a:cubicBezTo>
                    <a:pt x="529" y="459"/>
                    <a:pt x="529" y="461"/>
                    <a:pt x="527" y="462"/>
                  </a:cubicBezTo>
                  <a:cubicBezTo>
                    <a:pt x="527" y="462"/>
                    <a:pt x="527" y="463"/>
                    <a:pt x="526" y="463"/>
                  </a:cubicBezTo>
                  <a:cubicBezTo>
                    <a:pt x="525" y="463"/>
                    <a:pt x="525" y="464"/>
                    <a:pt x="524" y="465"/>
                  </a:cubicBezTo>
                  <a:cubicBezTo>
                    <a:pt x="523" y="465"/>
                    <a:pt x="524" y="467"/>
                    <a:pt x="522" y="467"/>
                  </a:cubicBezTo>
                  <a:cubicBezTo>
                    <a:pt x="521" y="467"/>
                    <a:pt x="518" y="466"/>
                    <a:pt x="517" y="466"/>
                  </a:cubicBezTo>
                  <a:cubicBezTo>
                    <a:pt x="516" y="466"/>
                    <a:pt x="515" y="465"/>
                    <a:pt x="514" y="465"/>
                  </a:cubicBezTo>
                  <a:cubicBezTo>
                    <a:pt x="513" y="464"/>
                    <a:pt x="513" y="463"/>
                    <a:pt x="512" y="462"/>
                  </a:cubicBezTo>
                  <a:cubicBezTo>
                    <a:pt x="511" y="462"/>
                    <a:pt x="510" y="462"/>
                    <a:pt x="510" y="461"/>
                  </a:cubicBezTo>
                  <a:cubicBezTo>
                    <a:pt x="509" y="461"/>
                    <a:pt x="508" y="460"/>
                    <a:pt x="508" y="460"/>
                  </a:cubicBezTo>
                  <a:cubicBezTo>
                    <a:pt x="509" y="460"/>
                    <a:pt x="509" y="459"/>
                    <a:pt x="509" y="459"/>
                  </a:cubicBezTo>
                  <a:cubicBezTo>
                    <a:pt x="509" y="459"/>
                    <a:pt x="510" y="459"/>
                    <a:pt x="510" y="459"/>
                  </a:cubicBezTo>
                  <a:cubicBezTo>
                    <a:pt x="510" y="459"/>
                    <a:pt x="509" y="458"/>
                    <a:pt x="509" y="458"/>
                  </a:cubicBezTo>
                  <a:cubicBezTo>
                    <a:pt x="508" y="458"/>
                    <a:pt x="507" y="457"/>
                    <a:pt x="507" y="456"/>
                  </a:cubicBezTo>
                  <a:cubicBezTo>
                    <a:pt x="506" y="456"/>
                    <a:pt x="505" y="456"/>
                    <a:pt x="504" y="455"/>
                  </a:cubicBezTo>
                  <a:cubicBezTo>
                    <a:pt x="504" y="454"/>
                    <a:pt x="504" y="454"/>
                    <a:pt x="503" y="454"/>
                  </a:cubicBezTo>
                  <a:cubicBezTo>
                    <a:pt x="502" y="452"/>
                    <a:pt x="502" y="452"/>
                    <a:pt x="500" y="452"/>
                  </a:cubicBezTo>
                  <a:cubicBezTo>
                    <a:pt x="499" y="452"/>
                    <a:pt x="498" y="452"/>
                    <a:pt x="497" y="452"/>
                  </a:cubicBezTo>
                  <a:cubicBezTo>
                    <a:pt x="497" y="452"/>
                    <a:pt x="496" y="452"/>
                    <a:pt x="495" y="452"/>
                  </a:cubicBezTo>
                  <a:cubicBezTo>
                    <a:pt x="495" y="451"/>
                    <a:pt x="494" y="451"/>
                    <a:pt x="494" y="451"/>
                  </a:cubicBezTo>
                  <a:cubicBezTo>
                    <a:pt x="493" y="450"/>
                    <a:pt x="491" y="450"/>
                    <a:pt x="491" y="450"/>
                  </a:cubicBezTo>
                  <a:cubicBezTo>
                    <a:pt x="490" y="450"/>
                    <a:pt x="488" y="450"/>
                    <a:pt x="488" y="452"/>
                  </a:cubicBezTo>
                  <a:cubicBezTo>
                    <a:pt x="488" y="452"/>
                    <a:pt x="489" y="452"/>
                    <a:pt x="489" y="452"/>
                  </a:cubicBezTo>
                  <a:cubicBezTo>
                    <a:pt x="491" y="452"/>
                    <a:pt x="493" y="452"/>
                    <a:pt x="494" y="453"/>
                  </a:cubicBezTo>
                  <a:cubicBezTo>
                    <a:pt x="495" y="453"/>
                    <a:pt x="496" y="454"/>
                    <a:pt x="496" y="454"/>
                  </a:cubicBezTo>
                  <a:cubicBezTo>
                    <a:pt x="497" y="454"/>
                    <a:pt x="498" y="454"/>
                    <a:pt x="498" y="454"/>
                  </a:cubicBezTo>
                  <a:cubicBezTo>
                    <a:pt x="499" y="453"/>
                    <a:pt x="500" y="454"/>
                    <a:pt x="501" y="454"/>
                  </a:cubicBezTo>
                  <a:cubicBezTo>
                    <a:pt x="501" y="454"/>
                    <a:pt x="501" y="454"/>
                    <a:pt x="501" y="455"/>
                  </a:cubicBezTo>
                  <a:cubicBezTo>
                    <a:pt x="501" y="455"/>
                    <a:pt x="500" y="455"/>
                    <a:pt x="500" y="456"/>
                  </a:cubicBezTo>
                  <a:cubicBezTo>
                    <a:pt x="500" y="456"/>
                    <a:pt x="500" y="456"/>
                    <a:pt x="500" y="456"/>
                  </a:cubicBezTo>
                  <a:cubicBezTo>
                    <a:pt x="500" y="457"/>
                    <a:pt x="501" y="458"/>
                    <a:pt x="501" y="458"/>
                  </a:cubicBezTo>
                  <a:cubicBezTo>
                    <a:pt x="502" y="459"/>
                    <a:pt x="502" y="459"/>
                    <a:pt x="502" y="459"/>
                  </a:cubicBezTo>
                  <a:cubicBezTo>
                    <a:pt x="502" y="460"/>
                    <a:pt x="503" y="461"/>
                    <a:pt x="504" y="462"/>
                  </a:cubicBezTo>
                  <a:cubicBezTo>
                    <a:pt x="504" y="463"/>
                    <a:pt x="504" y="463"/>
                    <a:pt x="504" y="464"/>
                  </a:cubicBezTo>
                  <a:cubicBezTo>
                    <a:pt x="505" y="465"/>
                    <a:pt x="506" y="465"/>
                    <a:pt x="506" y="466"/>
                  </a:cubicBezTo>
                  <a:cubicBezTo>
                    <a:pt x="507" y="467"/>
                    <a:pt x="507" y="468"/>
                    <a:pt x="508" y="468"/>
                  </a:cubicBezTo>
                  <a:cubicBezTo>
                    <a:pt x="509" y="468"/>
                    <a:pt x="510" y="468"/>
                    <a:pt x="511" y="468"/>
                  </a:cubicBezTo>
                  <a:cubicBezTo>
                    <a:pt x="513" y="469"/>
                    <a:pt x="514" y="470"/>
                    <a:pt x="516" y="470"/>
                  </a:cubicBezTo>
                  <a:cubicBezTo>
                    <a:pt x="518" y="470"/>
                    <a:pt x="520" y="470"/>
                    <a:pt x="521" y="470"/>
                  </a:cubicBezTo>
                  <a:cubicBezTo>
                    <a:pt x="522" y="470"/>
                    <a:pt x="522" y="471"/>
                    <a:pt x="522" y="472"/>
                  </a:cubicBezTo>
                  <a:cubicBezTo>
                    <a:pt x="522" y="473"/>
                    <a:pt x="521" y="473"/>
                    <a:pt x="520" y="474"/>
                  </a:cubicBezTo>
                  <a:cubicBezTo>
                    <a:pt x="519" y="475"/>
                    <a:pt x="519" y="475"/>
                    <a:pt x="518" y="476"/>
                  </a:cubicBezTo>
                  <a:cubicBezTo>
                    <a:pt x="517" y="477"/>
                    <a:pt x="517" y="477"/>
                    <a:pt x="517" y="478"/>
                  </a:cubicBezTo>
                  <a:cubicBezTo>
                    <a:pt x="517" y="479"/>
                    <a:pt x="517" y="479"/>
                    <a:pt x="516" y="479"/>
                  </a:cubicBezTo>
                  <a:cubicBezTo>
                    <a:pt x="516" y="479"/>
                    <a:pt x="515" y="479"/>
                    <a:pt x="514" y="479"/>
                  </a:cubicBezTo>
                  <a:cubicBezTo>
                    <a:pt x="512" y="480"/>
                    <a:pt x="511" y="483"/>
                    <a:pt x="510" y="484"/>
                  </a:cubicBezTo>
                  <a:cubicBezTo>
                    <a:pt x="509" y="486"/>
                    <a:pt x="509" y="487"/>
                    <a:pt x="507" y="488"/>
                  </a:cubicBezTo>
                  <a:cubicBezTo>
                    <a:pt x="507" y="489"/>
                    <a:pt x="506" y="489"/>
                    <a:pt x="505" y="490"/>
                  </a:cubicBezTo>
                  <a:cubicBezTo>
                    <a:pt x="505" y="490"/>
                    <a:pt x="504" y="491"/>
                    <a:pt x="504" y="491"/>
                  </a:cubicBezTo>
                  <a:cubicBezTo>
                    <a:pt x="503" y="492"/>
                    <a:pt x="502" y="492"/>
                    <a:pt x="501" y="492"/>
                  </a:cubicBezTo>
                  <a:cubicBezTo>
                    <a:pt x="501" y="492"/>
                    <a:pt x="500" y="491"/>
                    <a:pt x="500" y="491"/>
                  </a:cubicBezTo>
                  <a:cubicBezTo>
                    <a:pt x="499" y="491"/>
                    <a:pt x="498" y="492"/>
                    <a:pt x="498" y="491"/>
                  </a:cubicBezTo>
                  <a:cubicBezTo>
                    <a:pt x="497" y="491"/>
                    <a:pt x="497" y="491"/>
                    <a:pt x="496" y="491"/>
                  </a:cubicBezTo>
                  <a:cubicBezTo>
                    <a:pt x="496" y="490"/>
                    <a:pt x="495" y="491"/>
                    <a:pt x="494" y="490"/>
                  </a:cubicBezTo>
                  <a:cubicBezTo>
                    <a:pt x="494" y="490"/>
                    <a:pt x="494" y="490"/>
                    <a:pt x="494" y="490"/>
                  </a:cubicBezTo>
                  <a:cubicBezTo>
                    <a:pt x="495" y="489"/>
                    <a:pt x="495" y="488"/>
                    <a:pt x="494" y="487"/>
                  </a:cubicBezTo>
                  <a:cubicBezTo>
                    <a:pt x="493" y="486"/>
                    <a:pt x="492" y="486"/>
                    <a:pt x="491" y="487"/>
                  </a:cubicBezTo>
                  <a:cubicBezTo>
                    <a:pt x="490" y="487"/>
                    <a:pt x="490" y="488"/>
                    <a:pt x="489" y="488"/>
                  </a:cubicBezTo>
                  <a:cubicBezTo>
                    <a:pt x="489" y="488"/>
                    <a:pt x="489" y="488"/>
                    <a:pt x="489" y="488"/>
                  </a:cubicBezTo>
                  <a:cubicBezTo>
                    <a:pt x="488" y="488"/>
                    <a:pt x="488" y="488"/>
                    <a:pt x="488" y="487"/>
                  </a:cubicBezTo>
                  <a:cubicBezTo>
                    <a:pt x="488" y="487"/>
                    <a:pt x="487" y="486"/>
                    <a:pt x="487" y="487"/>
                  </a:cubicBezTo>
                  <a:cubicBezTo>
                    <a:pt x="486" y="487"/>
                    <a:pt x="486" y="487"/>
                    <a:pt x="486" y="487"/>
                  </a:cubicBezTo>
                  <a:cubicBezTo>
                    <a:pt x="485" y="489"/>
                    <a:pt x="487" y="490"/>
                    <a:pt x="488" y="491"/>
                  </a:cubicBezTo>
                  <a:cubicBezTo>
                    <a:pt x="488" y="492"/>
                    <a:pt x="489" y="493"/>
                    <a:pt x="488" y="494"/>
                  </a:cubicBezTo>
                  <a:cubicBezTo>
                    <a:pt x="488" y="495"/>
                    <a:pt x="488" y="496"/>
                    <a:pt x="487" y="496"/>
                  </a:cubicBezTo>
                  <a:cubicBezTo>
                    <a:pt x="486" y="497"/>
                    <a:pt x="485" y="497"/>
                    <a:pt x="485" y="496"/>
                  </a:cubicBezTo>
                  <a:cubicBezTo>
                    <a:pt x="484" y="496"/>
                    <a:pt x="485" y="494"/>
                    <a:pt x="483" y="493"/>
                  </a:cubicBezTo>
                  <a:cubicBezTo>
                    <a:pt x="482" y="493"/>
                    <a:pt x="482" y="495"/>
                    <a:pt x="483" y="495"/>
                  </a:cubicBezTo>
                  <a:cubicBezTo>
                    <a:pt x="483" y="495"/>
                    <a:pt x="483" y="495"/>
                    <a:pt x="483" y="496"/>
                  </a:cubicBezTo>
                  <a:cubicBezTo>
                    <a:pt x="483" y="496"/>
                    <a:pt x="484" y="496"/>
                    <a:pt x="484" y="497"/>
                  </a:cubicBezTo>
                  <a:cubicBezTo>
                    <a:pt x="484" y="498"/>
                    <a:pt x="483" y="499"/>
                    <a:pt x="483" y="499"/>
                  </a:cubicBezTo>
                  <a:cubicBezTo>
                    <a:pt x="481" y="501"/>
                    <a:pt x="479" y="498"/>
                    <a:pt x="479" y="497"/>
                  </a:cubicBezTo>
                  <a:cubicBezTo>
                    <a:pt x="477" y="494"/>
                    <a:pt x="473" y="493"/>
                    <a:pt x="471" y="491"/>
                  </a:cubicBezTo>
                  <a:cubicBezTo>
                    <a:pt x="470" y="491"/>
                    <a:pt x="469" y="490"/>
                    <a:pt x="468" y="490"/>
                  </a:cubicBezTo>
                  <a:cubicBezTo>
                    <a:pt x="467" y="490"/>
                    <a:pt x="467" y="489"/>
                    <a:pt x="466" y="489"/>
                  </a:cubicBezTo>
                  <a:cubicBezTo>
                    <a:pt x="465" y="488"/>
                    <a:pt x="465" y="488"/>
                    <a:pt x="465" y="487"/>
                  </a:cubicBezTo>
                  <a:cubicBezTo>
                    <a:pt x="464" y="485"/>
                    <a:pt x="462" y="485"/>
                    <a:pt x="461" y="484"/>
                  </a:cubicBezTo>
                  <a:cubicBezTo>
                    <a:pt x="460" y="484"/>
                    <a:pt x="459" y="483"/>
                    <a:pt x="458" y="482"/>
                  </a:cubicBezTo>
                  <a:cubicBezTo>
                    <a:pt x="459" y="483"/>
                    <a:pt x="459" y="484"/>
                    <a:pt x="459" y="485"/>
                  </a:cubicBezTo>
                  <a:cubicBezTo>
                    <a:pt x="458" y="486"/>
                    <a:pt x="457" y="486"/>
                    <a:pt x="456" y="487"/>
                  </a:cubicBezTo>
                  <a:cubicBezTo>
                    <a:pt x="457" y="487"/>
                    <a:pt x="457" y="487"/>
                    <a:pt x="458" y="488"/>
                  </a:cubicBezTo>
                  <a:cubicBezTo>
                    <a:pt x="458" y="488"/>
                    <a:pt x="459" y="489"/>
                    <a:pt x="459" y="489"/>
                  </a:cubicBezTo>
                  <a:cubicBezTo>
                    <a:pt x="459" y="490"/>
                    <a:pt x="460" y="490"/>
                    <a:pt x="461" y="490"/>
                  </a:cubicBezTo>
                  <a:cubicBezTo>
                    <a:pt x="461" y="490"/>
                    <a:pt x="461" y="490"/>
                    <a:pt x="461" y="490"/>
                  </a:cubicBezTo>
                  <a:cubicBezTo>
                    <a:pt x="461" y="490"/>
                    <a:pt x="461" y="489"/>
                    <a:pt x="461" y="489"/>
                  </a:cubicBezTo>
                  <a:cubicBezTo>
                    <a:pt x="461" y="489"/>
                    <a:pt x="461" y="489"/>
                    <a:pt x="461" y="489"/>
                  </a:cubicBezTo>
                  <a:cubicBezTo>
                    <a:pt x="461" y="488"/>
                    <a:pt x="461" y="488"/>
                    <a:pt x="461" y="488"/>
                  </a:cubicBezTo>
                  <a:cubicBezTo>
                    <a:pt x="462" y="488"/>
                    <a:pt x="462" y="488"/>
                    <a:pt x="463" y="489"/>
                  </a:cubicBezTo>
                  <a:cubicBezTo>
                    <a:pt x="463" y="489"/>
                    <a:pt x="463" y="489"/>
                    <a:pt x="463" y="489"/>
                  </a:cubicBezTo>
                  <a:cubicBezTo>
                    <a:pt x="464" y="490"/>
                    <a:pt x="465" y="490"/>
                    <a:pt x="466" y="491"/>
                  </a:cubicBezTo>
                  <a:cubicBezTo>
                    <a:pt x="466" y="491"/>
                    <a:pt x="467" y="492"/>
                    <a:pt x="467" y="492"/>
                  </a:cubicBezTo>
                  <a:cubicBezTo>
                    <a:pt x="468" y="493"/>
                    <a:pt x="469" y="493"/>
                    <a:pt x="469" y="493"/>
                  </a:cubicBezTo>
                  <a:cubicBezTo>
                    <a:pt x="470" y="493"/>
                    <a:pt x="470" y="494"/>
                    <a:pt x="470" y="494"/>
                  </a:cubicBezTo>
                  <a:cubicBezTo>
                    <a:pt x="470" y="495"/>
                    <a:pt x="469" y="495"/>
                    <a:pt x="469" y="496"/>
                  </a:cubicBezTo>
                  <a:cubicBezTo>
                    <a:pt x="468" y="496"/>
                    <a:pt x="467" y="496"/>
                    <a:pt x="466" y="496"/>
                  </a:cubicBezTo>
                  <a:cubicBezTo>
                    <a:pt x="466" y="496"/>
                    <a:pt x="463" y="496"/>
                    <a:pt x="464" y="497"/>
                  </a:cubicBezTo>
                  <a:cubicBezTo>
                    <a:pt x="465" y="497"/>
                    <a:pt x="465" y="497"/>
                    <a:pt x="466" y="497"/>
                  </a:cubicBezTo>
                  <a:cubicBezTo>
                    <a:pt x="467" y="497"/>
                    <a:pt x="468" y="497"/>
                    <a:pt x="469" y="497"/>
                  </a:cubicBezTo>
                  <a:cubicBezTo>
                    <a:pt x="470" y="497"/>
                    <a:pt x="471" y="496"/>
                    <a:pt x="472" y="496"/>
                  </a:cubicBezTo>
                  <a:cubicBezTo>
                    <a:pt x="473" y="496"/>
                    <a:pt x="473" y="496"/>
                    <a:pt x="474" y="497"/>
                  </a:cubicBezTo>
                  <a:cubicBezTo>
                    <a:pt x="474" y="498"/>
                    <a:pt x="475" y="498"/>
                    <a:pt x="476" y="499"/>
                  </a:cubicBezTo>
                  <a:cubicBezTo>
                    <a:pt x="476" y="499"/>
                    <a:pt x="476" y="499"/>
                    <a:pt x="477" y="500"/>
                  </a:cubicBezTo>
                  <a:cubicBezTo>
                    <a:pt x="477" y="501"/>
                    <a:pt x="476" y="502"/>
                    <a:pt x="477" y="502"/>
                  </a:cubicBezTo>
                  <a:cubicBezTo>
                    <a:pt x="478" y="502"/>
                    <a:pt x="478" y="503"/>
                    <a:pt x="479" y="503"/>
                  </a:cubicBezTo>
                  <a:cubicBezTo>
                    <a:pt x="479" y="503"/>
                    <a:pt x="479" y="504"/>
                    <a:pt x="479" y="505"/>
                  </a:cubicBezTo>
                  <a:cubicBezTo>
                    <a:pt x="479" y="506"/>
                    <a:pt x="478" y="507"/>
                    <a:pt x="477" y="508"/>
                  </a:cubicBezTo>
                  <a:cubicBezTo>
                    <a:pt x="476" y="509"/>
                    <a:pt x="476" y="511"/>
                    <a:pt x="474" y="511"/>
                  </a:cubicBezTo>
                  <a:cubicBezTo>
                    <a:pt x="473" y="511"/>
                    <a:pt x="472" y="511"/>
                    <a:pt x="470" y="510"/>
                  </a:cubicBezTo>
                  <a:cubicBezTo>
                    <a:pt x="470" y="510"/>
                    <a:pt x="469" y="509"/>
                    <a:pt x="468" y="509"/>
                  </a:cubicBezTo>
                  <a:cubicBezTo>
                    <a:pt x="467" y="509"/>
                    <a:pt x="466" y="509"/>
                    <a:pt x="465" y="509"/>
                  </a:cubicBezTo>
                  <a:cubicBezTo>
                    <a:pt x="464" y="509"/>
                    <a:pt x="463" y="507"/>
                    <a:pt x="463" y="507"/>
                  </a:cubicBezTo>
                  <a:cubicBezTo>
                    <a:pt x="463" y="506"/>
                    <a:pt x="462" y="505"/>
                    <a:pt x="462" y="504"/>
                  </a:cubicBezTo>
                  <a:cubicBezTo>
                    <a:pt x="461" y="503"/>
                    <a:pt x="460" y="501"/>
                    <a:pt x="459" y="501"/>
                  </a:cubicBezTo>
                  <a:cubicBezTo>
                    <a:pt x="457" y="501"/>
                    <a:pt x="458" y="504"/>
                    <a:pt x="459" y="505"/>
                  </a:cubicBezTo>
                  <a:cubicBezTo>
                    <a:pt x="459" y="506"/>
                    <a:pt x="460" y="506"/>
                    <a:pt x="461" y="507"/>
                  </a:cubicBezTo>
                  <a:cubicBezTo>
                    <a:pt x="462" y="507"/>
                    <a:pt x="463" y="508"/>
                    <a:pt x="463" y="509"/>
                  </a:cubicBezTo>
                  <a:cubicBezTo>
                    <a:pt x="462" y="511"/>
                    <a:pt x="462" y="512"/>
                    <a:pt x="463" y="513"/>
                  </a:cubicBezTo>
                  <a:cubicBezTo>
                    <a:pt x="464" y="513"/>
                    <a:pt x="464" y="514"/>
                    <a:pt x="465" y="515"/>
                  </a:cubicBezTo>
                  <a:cubicBezTo>
                    <a:pt x="465" y="515"/>
                    <a:pt x="464" y="516"/>
                    <a:pt x="464" y="516"/>
                  </a:cubicBezTo>
                  <a:cubicBezTo>
                    <a:pt x="462" y="516"/>
                    <a:pt x="462" y="515"/>
                    <a:pt x="461" y="514"/>
                  </a:cubicBezTo>
                  <a:cubicBezTo>
                    <a:pt x="461" y="514"/>
                    <a:pt x="460" y="514"/>
                    <a:pt x="461" y="515"/>
                  </a:cubicBezTo>
                  <a:cubicBezTo>
                    <a:pt x="461" y="515"/>
                    <a:pt x="461" y="515"/>
                    <a:pt x="461" y="515"/>
                  </a:cubicBezTo>
                  <a:cubicBezTo>
                    <a:pt x="461" y="516"/>
                    <a:pt x="462" y="516"/>
                    <a:pt x="462" y="517"/>
                  </a:cubicBezTo>
                  <a:cubicBezTo>
                    <a:pt x="462" y="517"/>
                    <a:pt x="462" y="517"/>
                    <a:pt x="462" y="517"/>
                  </a:cubicBezTo>
                  <a:cubicBezTo>
                    <a:pt x="461" y="517"/>
                    <a:pt x="461" y="517"/>
                    <a:pt x="460" y="517"/>
                  </a:cubicBezTo>
                  <a:cubicBezTo>
                    <a:pt x="459" y="517"/>
                    <a:pt x="459" y="517"/>
                    <a:pt x="459" y="517"/>
                  </a:cubicBezTo>
                  <a:cubicBezTo>
                    <a:pt x="459" y="518"/>
                    <a:pt x="459" y="518"/>
                    <a:pt x="459" y="518"/>
                  </a:cubicBezTo>
                  <a:cubicBezTo>
                    <a:pt x="460" y="519"/>
                    <a:pt x="461" y="519"/>
                    <a:pt x="461" y="519"/>
                  </a:cubicBezTo>
                  <a:cubicBezTo>
                    <a:pt x="461" y="520"/>
                    <a:pt x="460" y="521"/>
                    <a:pt x="459" y="521"/>
                  </a:cubicBezTo>
                  <a:cubicBezTo>
                    <a:pt x="459" y="521"/>
                    <a:pt x="458" y="521"/>
                    <a:pt x="458" y="521"/>
                  </a:cubicBezTo>
                  <a:cubicBezTo>
                    <a:pt x="457" y="521"/>
                    <a:pt x="457" y="521"/>
                    <a:pt x="456" y="522"/>
                  </a:cubicBezTo>
                  <a:cubicBezTo>
                    <a:pt x="456" y="522"/>
                    <a:pt x="455" y="522"/>
                    <a:pt x="454" y="522"/>
                  </a:cubicBezTo>
                  <a:cubicBezTo>
                    <a:pt x="454" y="522"/>
                    <a:pt x="452" y="522"/>
                    <a:pt x="453" y="523"/>
                  </a:cubicBezTo>
                  <a:cubicBezTo>
                    <a:pt x="453" y="524"/>
                    <a:pt x="453" y="524"/>
                    <a:pt x="453" y="524"/>
                  </a:cubicBezTo>
                  <a:cubicBezTo>
                    <a:pt x="453" y="525"/>
                    <a:pt x="453" y="526"/>
                    <a:pt x="453" y="527"/>
                  </a:cubicBezTo>
                  <a:cubicBezTo>
                    <a:pt x="452" y="527"/>
                    <a:pt x="452" y="527"/>
                    <a:pt x="452" y="527"/>
                  </a:cubicBezTo>
                  <a:cubicBezTo>
                    <a:pt x="452" y="526"/>
                    <a:pt x="451" y="526"/>
                    <a:pt x="451" y="525"/>
                  </a:cubicBezTo>
                  <a:cubicBezTo>
                    <a:pt x="450" y="524"/>
                    <a:pt x="450" y="524"/>
                    <a:pt x="450" y="524"/>
                  </a:cubicBezTo>
                  <a:cubicBezTo>
                    <a:pt x="449" y="524"/>
                    <a:pt x="448" y="524"/>
                    <a:pt x="448" y="524"/>
                  </a:cubicBezTo>
                  <a:cubicBezTo>
                    <a:pt x="447" y="525"/>
                    <a:pt x="447" y="526"/>
                    <a:pt x="448" y="526"/>
                  </a:cubicBezTo>
                  <a:cubicBezTo>
                    <a:pt x="449" y="527"/>
                    <a:pt x="450" y="529"/>
                    <a:pt x="448" y="530"/>
                  </a:cubicBezTo>
                  <a:cubicBezTo>
                    <a:pt x="447" y="530"/>
                    <a:pt x="446" y="531"/>
                    <a:pt x="445" y="532"/>
                  </a:cubicBezTo>
                  <a:cubicBezTo>
                    <a:pt x="445" y="533"/>
                    <a:pt x="445" y="534"/>
                    <a:pt x="444" y="535"/>
                  </a:cubicBezTo>
                  <a:cubicBezTo>
                    <a:pt x="443" y="535"/>
                    <a:pt x="443" y="535"/>
                    <a:pt x="442" y="536"/>
                  </a:cubicBezTo>
                  <a:cubicBezTo>
                    <a:pt x="442" y="536"/>
                    <a:pt x="441" y="537"/>
                    <a:pt x="441" y="538"/>
                  </a:cubicBezTo>
                  <a:cubicBezTo>
                    <a:pt x="441" y="539"/>
                    <a:pt x="440" y="539"/>
                    <a:pt x="440" y="540"/>
                  </a:cubicBezTo>
                  <a:cubicBezTo>
                    <a:pt x="439" y="540"/>
                    <a:pt x="438" y="541"/>
                    <a:pt x="438" y="542"/>
                  </a:cubicBezTo>
                  <a:cubicBezTo>
                    <a:pt x="437" y="543"/>
                    <a:pt x="437" y="543"/>
                    <a:pt x="437" y="543"/>
                  </a:cubicBezTo>
                  <a:cubicBezTo>
                    <a:pt x="437" y="544"/>
                    <a:pt x="436" y="544"/>
                    <a:pt x="436" y="544"/>
                  </a:cubicBezTo>
                  <a:cubicBezTo>
                    <a:pt x="436" y="544"/>
                    <a:pt x="435" y="545"/>
                    <a:pt x="435" y="545"/>
                  </a:cubicBezTo>
                  <a:cubicBezTo>
                    <a:pt x="435" y="546"/>
                    <a:pt x="435" y="546"/>
                    <a:pt x="434" y="547"/>
                  </a:cubicBezTo>
                  <a:cubicBezTo>
                    <a:pt x="434" y="547"/>
                    <a:pt x="433" y="547"/>
                    <a:pt x="433" y="547"/>
                  </a:cubicBezTo>
                  <a:cubicBezTo>
                    <a:pt x="432" y="547"/>
                    <a:pt x="430" y="547"/>
                    <a:pt x="431" y="549"/>
                  </a:cubicBezTo>
                  <a:cubicBezTo>
                    <a:pt x="431" y="549"/>
                    <a:pt x="432" y="551"/>
                    <a:pt x="431" y="552"/>
                  </a:cubicBezTo>
                  <a:cubicBezTo>
                    <a:pt x="431" y="552"/>
                    <a:pt x="431" y="552"/>
                    <a:pt x="431" y="552"/>
                  </a:cubicBezTo>
                  <a:cubicBezTo>
                    <a:pt x="430" y="553"/>
                    <a:pt x="430" y="553"/>
                    <a:pt x="430" y="554"/>
                  </a:cubicBezTo>
                  <a:cubicBezTo>
                    <a:pt x="430" y="555"/>
                    <a:pt x="430" y="556"/>
                    <a:pt x="429" y="556"/>
                  </a:cubicBezTo>
                  <a:cubicBezTo>
                    <a:pt x="429" y="557"/>
                    <a:pt x="429" y="559"/>
                    <a:pt x="428" y="560"/>
                  </a:cubicBezTo>
                  <a:cubicBezTo>
                    <a:pt x="428" y="560"/>
                    <a:pt x="427" y="561"/>
                    <a:pt x="427" y="561"/>
                  </a:cubicBezTo>
                  <a:cubicBezTo>
                    <a:pt x="427" y="561"/>
                    <a:pt x="427" y="562"/>
                    <a:pt x="427" y="562"/>
                  </a:cubicBezTo>
                  <a:cubicBezTo>
                    <a:pt x="427" y="562"/>
                    <a:pt x="427" y="562"/>
                    <a:pt x="427" y="562"/>
                  </a:cubicBezTo>
                  <a:cubicBezTo>
                    <a:pt x="427" y="562"/>
                    <a:pt x="427" y="562"/>
                    <a:pt x="427" y="562"/>
                  </a:cubicBezTo>
                  <a:cubicBezTo>
                    <a:pt x="427" y="562"/>
                    <a:pt x="427" y="562"/>
                    <a:pt x="427" y="562"/>
                  </a:cubicBezTo>
                  <a:cubicBezTo>
                    <a:pt x="427" y="562"/>
                    <a:pt x="427" y="562"/>
                    <a:pt x="427" y="562"/>
                  </a:cubicBezTo>
                  <a:cubicBezTo>
                    <a:pt x="427" y="563"/>
                    <a:pt x="427" y="563"/>
                    <a:pt x="426" y="564"/>
                  </a:cubicBezTo>
                  <a:cubicBezTo>
                    <a:pt x="426" y="565"/>
                    <a:pt x="426" y="566"/>
                    <a:pt x="426" y="567"/>
                  </a:cubicBezTo>
                  <a:cubicBezTo>
                    <a:pt x="427" y="567"/>
                    <a:pt x="427" y="568"/>
                    <a:pt x="427" y="568"/>
                  </a:cubicBezTo>
                  <a:cubicBezTo>
                    <a:pt x="427" y="569"/>
                    <a:pt x="426" y="570"/>
                    <a:pt x="426" y="571"/>
                  </a:cubicBezTo>
                  <a:cubicBezTo>
                    <a:pt x="426" y="572"/>
                    <a:pt x="425" y="573"/>
                    <a:pt x="425" y="573"/>
                  </a:cubicBezTo>
                  <a:cubicBezTo>
                    <a:pt x="424" y="573"/>
                    <a:pt x="424" y="574"/>
                    <a:pt x="423" y="574"/>
                  </a:cubicBezTo>
                  <a:cubicBezTo>
                    <a:pt x="423" y="576"/>
                    <a:pt x="425" y="576"/>
                    <a:pt x="426" y="577"/>
                  </a:cubicBezTo>
                  <a:cubicBezTo>
                    <a:pt x="426" y="578"/>
                    <a:pt x="426" y="579"/>
                    <a:pt x="426" y="580"/>
                  </a:cubicBezTo>
                  <a:cubicBezTo>
                    <a:pt x="426" y="580"/>
                    <a:pt x="427" y="580"/>
                    <a:pt x="427" y="581"/>
                  </a:cubicBezTo>
                  <a:cubicBezTo>
                    <a:pt x="427" y="582"/>
                    <a:pt x="426" y="583"/>
                    <a:pt x="426" y="584"/>
                  </a:cubicBezTo>
                  <a:cubicBezTo>
                    <a:pt x="426" y="584"/>
                    <a:pt x="426" y="585"/>
                    <a:pt x="426" y="585"/>
                  </a:cubicBezTo>
                  <a:cubicBezTo>
                    <a:pt x="426" y="586"/>
                    <a:pt x="425" y="588"/>
                    <a:pt x="424" y="589"/>
                  </a:cubicBezTo>
                  <a:cubicBezTo>
                    <a:pt x="423" y="590"/>
                    <a:pt x="421" y="590"/>
                    <a:pt x="420" y="591"/>
                  </a:cubicBezTo>
                  <a:cubicBezTo>
                    <a:pt x="419" y="591"/>
                    <a:pt x="416" y="593"/>
                    <a:pt x="416" y="594"/>
                  </a:cubicBezTo>
                  <a:cubicBezTo>
                    <a:pt x="417" y="594"/>
                    <a:pt x="417" y="593"/>
                    <a:pt x="418" y="593"/>
                  </a:cubicBezTo>
                  <a:cubicBezTo>
                    <a:pt x="419" y="593"/>
                    <a:pt x="420" y="592"/>
                    <a:pt x="421" y="592"/>
                  </a:cubicBezTo>
                  <a:cubicBezTo>
                    <a:pt x="422" y="592"/>
                    <a:pt x="424" y="591"/>
                    <a:pt x="425" y="591"/>
                  </a:cubicBezTo>
                  <a:cubicBezTo>
                    <a:pt x="426" y="590"/>
                    <a:pt x="426" y="589"/>
                    <a:pt x="427" y="588"/>
                  </a:cubicBezTo>
                  <a:cubicBezTo>
                    <a:pt x="428" y="587"/>
                    <a:pt x="428" y="586"/>
                    <a:pt x="428" y="584"/>
                  </a:cubicBezTo>
                  <a:cubicBezTo>
                    <a:pt x="428" y="584"/>
                    <a:pt x="429" y="583"/>
                    <a:pt x="429" y="582"/>
                  </a:cubicBezTo>
                  <a:cubicBezTo>
                    <a:pt x="430" y="581"/>
                    <a:pt x="432" y="581"/>
                    <a:pt x="433" y="582"/>
                  </a:cubicBezTo>
                  <a:cubicBezTo>
                    <a:pt x="435" y="582"/>
                    <a:pt x="436" y="582"/>
                    <a:pt x="437" y="583"/>
                  </a:cubicBezTo>
                  <a:cubicBezTo>
                    <a:pt x="438" y="584"/>
                    <a:pt x="438" y="585"/>
                    <a:pt x="438" y="586"/>
                  </a:cubicBezTo>
                  <a:cubicBezTo>
                    <a:pt x="438" y="587"/>
                    <a:pt x="438" y="589"/>
                    <a:pt x="439" y="590"/>
                  </a:cubicBezTo>
                  <a:cubicBezTo>
                    <a:pt x="439" y="591"/>
                    <a:pt x="439" y="591"/>
                    <a:pt x="439" y="592"/>
                  </a:cubicBezTo>
                  <a:cubicBezTo>
                    <a:pt x="439" y="593"/>
                    <a:pt x="439" y="594"/>
                    <a:pt x="438" y="595"/>
                  </a:cubicBezTo>
                  <a:cubicBezTo>
                    <a:pt x="438" y="596"/>
                    <a:pt x="438" y="597"/>
                    <a:pt x="438" y="598"/>
                  </a:cubicBezTo>
                  <a:cubicBezTo>
                    <a:pt x="438" y="598"/>
                    <a:pt x="438" y="598"/>
                    <a:pt x="438" y="598"/>
                  </a:cubicBezTo>
                  <a:cubicBezTo>
                    <a:pt x="438" y="598"/>
                    <a:pt x="438" y="598"/>
                    <a:pt x="438" y="599"/>
                  </a:cubicBezTo>
                  <a:cubicBezTo>
                    <a:pt x="439" y="600"/>
                    <a:pt x="439" y="601"/>
                    <a:pt x="440" y="602"/>
                  </a:cubicBezTo>
                  <a:cubicBezTo>
                    <a:pt x="440" y="603"/>
                    <a:pt x="441" y="604"/>
                    <a:pt x="441" y="605"/>
                  </a:cubicBezTo>
                  <a:cubicBezTo>
                    <a:pt x="441" y="605"/>
                    <a:pt x="440" y="606"/>
                    <a:pt x="440" y="607"/>
                  </a:cubicBezTo>
                  <a:cubicBezTo>
                    <a:pt x="439" y="608"/>
                    <a:pt x="437" y="608"/>
                    <a:pt x="437" y="609"/>
                  </a:cubicBezTo>
                  <a:cubicBezTo>
                    <a:pt x="436" y="610"/>
                    <a:pt x="436" y="611"/>
                    <a:pt x="435" y="611"/>
                  </a:cubicBezTo>
                  <a:cubicBezTo>
                    <a:pt x="434" y="612"/>
                    <a:pt x="432" y="613"/>
                    <a:pt x="431" y="613"/>
                  </a:cubicBezTo>
                  <a:cubicBezTo>
                    <a:pt x="433" y="613"/>
                    <a:pt x="434" y="613"/>
                    <a:pt x="436" y="613"/>
                  </a:cubicBezTo>
                  <a:cubicBezTo>
                    <a:pt x="437" y="612"/>
                    <a:pt x="439" y="612"/>
                    <a:pt x="441" y="611"/>
                  </a:cubicBezTo>
                  <a:cubicBezTo>
                    <a:pt x="442" y="611"/>
                    <a:pt x="443" y="610"/>
                    <a:pt x="444" y="609"/>
                  </a:cubicBezTo>
                  <a:cubicBezTo>
                    <a:pt x="445" y="609"/>
                    <a:pt x="446" y="609"/>
                    <a:pt x="446" y="609"/>
                  </a:cubicBezTo>
                  <a:cubicBezTo>
                    <a:pt x="447" y="609"/>
                    <a:pt x="448" y="608"/>
                    <a:pt x="449" y="608"/>
                  </a:cubicBezTo>
                  <a:cubicBezTo>
                    <a:pt x="450" y="607"/>
                    <a:pt x="452" y="608"/>
                    <a:pt x="454" y="609"/>
                  </a:cubicBezTo>
                  <a:cubicBezTo>
                    <a:pt x="455" y="609"/>
                    <a:pt x="457" y="610"/>
                    <a:pt x="458" y="611"/>
                  </a:cubicBezTo>
                  <a:cubicBezTo>
                    <a:pt x="460" y="613"/>
                    <a:pt x="461" y="614"/>
                    <a:pt x="463" y="614"/>
                  </a:cubicBezTo>
                  <a:cubicBezTo>
                    <a:pt x="465" y="614"/>
                    <a:pt x="466" y="614"/>
                    <a:pt x="467" y="615"/>
                  </a:cubicBezTo>
                  <a:cubicBezTo>
                    <a:pt x="468" y="616"/>
                    <a:pt x="468" y="616"/>
                    <a:pt x="469" y="617"/>
                  </a:cubicBezTo>
                  <a:cubicBezTo>
                    <a:pt x="469" y="617"/>
                    <a:pt x="470" y="618"/>
                    <a:pt x="471" y="619"/>
                  </a:cubicBezTo>
                  <a:cubicBezTo>
                    <a:pt x="471" y="619"/>
                    <a:pt x="471" y="619"/>
                    <a:pt x="472" y="619"/>
                  </a:cubicBezTo>
                  <a:cubicBezTo>
                    <a:pt x="473" y="619"/>
                    <a:pt x="474" y="619"/>
                    <a:pt x="476" y="620"/>
                  </a:cubicBezTo>
                  <a:cubicBezTo>
                    <a:pt x="477" y="621"/>
                    <a:pt x="477" y="623"/>
                    <a:pt x="477" y="624"/>
                  </a:cubicBezTo>
                  <a:cubicBezTo>
                    <a:pt x="478" y="625"/>
                    <a:pt x="480" y="626"/>
                    <a:pt x="480" y="628"/>
                  </a:cubicBezTo>
                  <a:cubicBezTo>
                    <a:pt x="480" y="628"/>
                    <a:pt x="480" y="629"/>
                    <a:pt x="480" y="630"/>
                  </a:cubicBezTo>
                  <a:cubicBezTo>
                    <a:pt x="480" y="630"/>
                    <a:pt x="480" y="631"/>
                    <a:pt x="481" y="631"/>
                  </a:cubicBezTo>
                  <a:cubicBezTo>
                    <a:pt x="481" y="630"/>
                    <a:pt x="481" y="630"/>
                    <a:pt x="481" y="630"/>
                  </a:cubicBezTo>
                  <a:cubicBezTo>
                    <a:pt x="482" y="630"/>
                    <a:pt x="483" y="631"/>
                    <a:pt x="484" y="632"/>
                  </a:cubicBezTo>
                  <a:cubicBezTo>
                    <a:pt x="486" y="633"/>
                    <a:pt x="488" y="634"/>
                    <a:pt x="490" y="634"/>
                  </a:cubicBezTo>
                  <a:cubicBezTo>
                    <a:pt x="492" y="635"/>
                    <a:pt x="493" y="635"/>
                    <a:pt x="494" y="637"/>
                  </a:cubicBezTo>
                  <a:cubicBezTo>
                    <a:pt x="495" y="638"/>
                    <a:pt x="497" y="638"/>
                    <a:pt x="498" y="639"/>
                  </a:cubicBezTo>
                  <a:cubicBezTo>
                    <a:pt x="499" y="640"/>
                    <a:pt x="499" y="640"/>
                    <a:pt x="499" y="641"/>
                  </a:cubicBezTo>
                  <a:cubicBezTo>
                    <a:pt x="499" y="642"/>
                    <a:pt x="500" y="642"/>
                    <a:pt x="501" y="643"/>
                  </a:cubicBezTo>
                  <a:cubicBezTo>
                    <a:pt x="501" y="643"/>
                    <a:pt x="501" y="643"/>
                    <a:pt x="501" y="644"/>
                  </a:cubicBezTo>
                  <a:cubicBezTo>
                    <a:pt x="502" y="644"/>
                    <a:pt x="502" y="644"/>
                    <a:pt x="502" y="644"/>
                  </a:cubicBezTo>
                  <a:cubicBezTo>
                    <a:pt x="502" y="644"/>
                    <a:pt x="503" y="644"/>
                    <a:pt x="503" y="645"/>
                  </a:cubicBezTo>
                  <a:cubicBezTo>
                    <a:pt x="503" y="644"/>
                    <a:pt x="504" y="644"/>
                    <a:pt x="505" y="644"/>
                  </a:cubicBezTo>
                  <a:cubicBezTo>
                    <a:pt x="506" y="644"/>
                    <a:pt x="507" y="644"/>
                    <a:pt x="509" y="644"/>
                  </a:cubicBezTo>
                  <a:cubicBezTo>
                    <a:pt x="510" y="644"/>
                    <a:pt x="511" y="644"/>
                    <a:pt x="513" y="644"/>
                  </a:cubicBezTo>
                  <a:cubicBezTo>
                    <a:pt x="513" y="645"/>
                    <a:pt x="514" y="645"/>
                    <a:pt x="515" y="645"/>
                  </a:cubicBezTo>
                  <a:cubicBezTo>
                    <a:pt x="516" y="645"/>
                    <a:pt x="516" y="646"/>
                    <a:pt x="517" y="646"/>
                  </a:cubicBezTo>
                  <a:cubicBezTo>
                    <a:pt x="518" y="646"/>
                    <a:pt x="520" y="647"/>
                    <a:pt x="521" y="646"/>
                  </a:cubicBezTo>
                  <a:cubicBezTo>
                    <a:pt x="522" y="646"/>
                    <a:pt x="522" y="646"/>
                    <a:pt x="523" y="645"/>
                  </a:cubicBezTo>
                  <a:cubicBezTo>
                    <a:pt x="524" y="645"/>
                    <a:pt x="524" y="645"/>
                    <a:pt x="525" y="645"/>
                  </a:cubicBezTo>
                  <a:cubicBezTo>
                    <a:pt x="527" y="646"/>
                    <a:pt x="527" y="648"/>
                    <a:pt x="526" y="650"/>
                  </a:cubicBezTo>
                  <a:cubicBezTo>
                    <a:pt x="525" y="650"/>
                    <a:pt x="524" y="651"/>
                    <a:pt x="524" y="652"/>
                  </a:cubicBezTo>
                  <a:cubicBezTo>
                    <a:pt x="524" y="652"/>
                    <a:pt x="524" y="653"/>
                    <a:pt x="524" y="654"/>
                  </a:cubicBezTo>
                  <a:cubicBezTo>
                    <a:pt x="523" y="655"/>
                    <a:pt x="521" y="657"/>
                    <a:pt x="523" y="659"/>
                  </a:cubicBezTo>
                  <a:cubicBezTo>
                    <a:pt x="523" y="659"/>
                    <a:pt x="523" y="660"/>
                    <a:pt x="523" y="662"/>
                  </a:cubicBezTo>
                  <a:cubicBezTo>
                    <a:pt x="524" y="663"/>
                    <a:pt x="524" y="664"/>
                    <a:pt x="524" y="666"/>
                  </a:cubicBezTo>
                  <a:cubicBezTo>
                    <a:pt x="524" y="667"/>
                    <a:pt x="523" y="667"/>
                    <a:pt x="522" y="668"/>
                  </a:cubicBezTo>
                  <a:cubicBezTo>
                    <a:pt x="522" y="669"/>
                    <a:pt x="522" y="670"/>
                    <a:pt x="522" y="671"/>
                  </a:cubicBezTo>
                  <a:cubicBezTo>
                    <a:pt x="522" y="671"/>
                    <a:pt x="522" y="672"/>
                    <a:pt x="521" y="672"/>
                  </a:cubicBezTo>
                  <a:cubicBezTo>
                    <a:pt x="521" y="672"/>
                    <a:pt x="521" y="673"/>
                    <a:pt x="521" y="673"/>
                  </a:cubicBezTo>
                  <a:cubicBezTo>
                    <a:pt x="520" y="674"/>
                    <a:pt x="520" y="674"/>
                    <a:pt x="520" y="675"/>
                  </a:cubicBezTo>
                  <a:cubicBezTo>
                    <a:pt x="520" y="676"/>
                    <a:pt x="519" y="677"/>
                    <a:pt x="519" y="679"/>
                  </a:cubicBezTo>
                  <a:cubicBezTo>
                    <a:pt x="520" y="680"/>
                    <a:pt x="521" y="681"/>
                    <a:pt x="523" y="683"/>
                  </a:cubicBezTo>
                  <a:cubicBezTo>
                    <a:pt x="523" y="683"/>
                    <a:pt x="523" y="684"/>
                    <a:pt x="523" y="684"/>
                  </a:cubicBezTo>
                  <a:cubicBezTo>
                    <a:pt x="523" y="685"/>
                    <a:pt x="524" y="686"/>
                    <a:pt x="524" y="686"/>
                  </a:cubicBezTo>
                  <a:cubicBezTo>
                    <a:pt x="525" y="687"/>
                    <a:pt x="525" y="688"/>
                    <a:pt x="525" y="688"/>
                  </a:cubicBezTo>
                  <a:cubicBezTo>
                    <a:pt x="525" y="690"/>
                    <a:pt x="526" y="690"/>
                    <a:pt x="528" y="691"/>
                  </a:cubicBezTo>
                  <a:cubicBezTo>
                    <a:pt x="529" y="691"/>
                    <a:pt x="530" y="692"/>
                    <a:pt x="531" y="693"/>
                  </a:cubicBezTo>
                  <a:cubicBezTo>
                    <a:pt x="532" y="694"/>
                    <a:pt x="532" y="695"/>
                    <a:pt x="533" y="697"/>
                  </a:cubicBezTo>
                  <a:cubicBezTo>
                    <a:pt x="533" y="698"/>
                    <a:pt x="534" y="700"/>
                    <a:pt x="534" y="701"/>
                  </a:cubicBezTo>
                  <a:cubicBezTo>
                    <a:pt x="534" y="702"/>
                    <a:pt x="533" y="703"/>
                    <a:pt x="531" y="704"/>
                  </a:cubicBezTo>
                  <a:cubicBezTo>
                    <a:pt x="531" y="704"/>
                    <a:pt x="531" y="704"/>
                    <a:pt x="530" y="705"/>
                  </a:cubicBezTo>
                  <a:cubicBezTo>
                    <a:pt x="530" y="705"/>
                    <a:pt x="530" y="705"/>
                    <a:pt x="530" y="705"/>
                  </a:cubicBezTo>
                  <a:cubicBezTo>
                    <a:pt x="530" y="705"/>
                    <a:pt x="530" y="706"/>
                    <a:pt x="530" y="706"/>
                  </a:cubicBezTo>
                  <a:cubicBezTo>
                    <a:pt x="531" y="706"/>
                    <a:pt x="532" y="705"/>
                    <a:pt x="533" y="704"/>
                  </a:cubicBezTo>
                  <a:cubicBezTo>
                    <a:pt x="534" y="703"/>
                    <a:pt x="535" y="703"/>
                    <a:pt x="536" y="703"/>
                  </a:cubicBezTo>
                  <a:cubicBezTo>
                    <a:pt x="537" y="703"/>
                    <a:pt x="537" y="703"/>
                    <a:pt x="538" y="703"/>
                  </a:cubicBezTo>
                  <a:cubicBezTo>
                    <a:pt x="539" y="703"/>
                    <a:pt x="540" y="703"/>
                    <a:pt x="540" y="703"/>
                  </a:cubicBezTo>
                  <a:cubicBezTo>
                    <a:pt x="541" y="704"/>
                    <a:pt x="542" y="705"/>
                    <a:pt x="542" y="704"/>
                  </a:cubicBezTo>
                  <a:cubicBezTo>
                    <a:pt x="542" y="704"/>
                    <a:pt x="542" y="703"/>
                    <a:pt x="542" y="703"/>
                  </a:cubicBezTo>
                  <a:cubicBezTo>
                    <a:pt x="542" y="701"/>
                    <a:pt x="543" y="700"/>
                    <a:pt x="543" y="699"/>
                  </a:cubicBezTo>
                  <a:cubicBezTo>
                    <a:pt x="543" y="699"/>
                    <a:pt x="543" y="698"/>
                    <a:pt x="544" y="698"/>
                  </a:cubicBezTo>
                  <a:cubicBezTo>
                    <a:pt x="544" y="698"/>
                    <a:pt x="544" y="698"/>
                    <a:pt x="544" y="698"/>
                  </a:cubicBezTo>
                  <a:cubicBezTo>
                    <a:pt x="544" y="698"/>
                    <a:pt x="544" y="698"/>
                    <a:pt x="544" y="698"/>
                  </a:cubicBezTo>
                  <a:cubicBezTo>
                    <a:pt x="544" y="698"/>
                    <a:pt x="544" y="698"/>
                    <a:pt x="544" y="698"/>
                  </a:cubicBezTo>
                  <a:cubicBezTo>
                    <a:pt x="544" y="698"/>
                    <a:pt x="544" y="698"/>
                    <a:pt x="544" y="698"/>
                  </a:cubicBezTo>
                  <a:cubicBezTo>
                    <a:pt x="544" y="698"/>
                    <a:pt x="544" y="698"/>
                    <a:pt x="545" y="698"/>
                  </a:cubicBezTo>
                  <a:cubicBezTo>
                    <a:pt x="545" y="698"/>
                    <a:pt x="545" y="698"/>
                    <a:pt x="545" y="699"/>
                  </a:cubicBezTo>
                  <a:cubicBezTo>
                    <a:pt x="545" y="699"/>
                    <a:pt x="545" y="700"/>
                    <a:pt x="546" y="701"/>
                  </a:cubicBezTo>
                  <a:cubicBezTo>
                    <a:pt x="547" y="702"/>
                    <a:pt x="548" y="703"/>
                    <a:pt x="547" y="704"/>
                  </a:cubicBezTo>
                  <a:cubicBezTo>
                    <a:pt x="547" y="706"/>
                    <a:pt x="550" y="707"/>
                    <a:pt x="551" y="708"/>
                  </a:cubicBezTo>
                  <a:cubicBezTo>
                    <a:pt x="551" y="707"/>
                    <a:pt x="550" y="706"/>
                    <a:pt x="550" y="705"/>
                  </a:cubicBezTo>
                  <a:cubicBezTo>
                    <a:pt x="550" y="704"/>
                    <a:pt x="549" y="703"/>
                    <a:pt x="549" y="702"/>
                  </a:cubicBezTo>
                  <a:cubicBezTo>
                    <a:pt x="548" y="701"/>
                    <a:pt x="551" y="699"/>
                    <a:pt x="549" y="697"/>
                  </a:cubicBezTo>
                  <a:cubicBezTo>
                    <a:pt x="548" y="697"/>
                    <a:pt x="548" y="696"/>
                    <a:pt x="549" y="696"/>
                  </a:cubicBezTo>
                  <a:cubicBezTo>
                    <a:pt x="550" y="695"/>
                    <a:pt x="550" y="695"/>
                    <a:pt x="550" y="693"/>
                  </a:cubicBezTo>
                  <a:cubicBezTo>
                    <a:pt x="550" y="693"/>
                    <a:pt x="550" y="692"/>
                    <a:pt x="551" y="692"/>
                  </a:cubicBezTo>
                  <a:cubicBezTo>
                    <a:pt x="551" y="691"/>
                    <a:pt x="552" y="691"/>
                    <a:pt x="552" y="689"/>
                  </a:cubicBezTo>
                  <a:cubicBezTo>
                    <a:pt x="552" y="688"/>
                    <a:pt x="552" y="687"/>
                    <a:pt x="552" y="686"/>
                  </a:cubicBezTo>
                  <a:cubicBezTo>
                    <a:pt x="551" y="686"/>
                    <a:pt x="550" y="685"/>
                    <a:pt x="550" y="685"/>
                  </a:cubicBezTo>
                  <a:cubicBezTo>
                    <a:pt x="550" y="683"/>
                    <a:pt x="552" y="682"/>
                    <a:pt x="550" y="681"/>
                  </a:cubicBezTo>
                  <a:cubicBezTo>
                    <a:pt x="549" y="680"/>
                    <a:pt x="549" y="679"/>
                    <a:pt x="550" y="678"/>
                  </a:cubicBezTo>
                  <a:cubicBezTo>
                    <a:pt x="550" y="676"/>
                    <a:pt x="550" y="676"/>
                    <a:pt x="549" y="674"/>
                  </a:cubicBezTo>
                  <a:cubicBezTo>
                    <a:pt x="549" y="674"/>
                    <a:pt x="549" y="673"/>
                    <a:pt x="549" y="673"/>
                  </a:cubicBezTo>
                  <a:cubicBezTo>
                    <a:pt x="550" y="672"/>
                    <a:pt x="550" y="671"/>
                    <a:pt x="550" y="670"/>
                  </a:cubicBezTo>
                  <a:cubicBezTo>
                    <a:pt x="550" y="669"/>
                    <a:pt x="550" y="668"/>
                    <a:pt x="550" y="667"/>
                  </a:cubicBezTo>
                  <a:cubicBezTo>
                    <a:pt x="550" y="666"/>
                    <a:pt x="550" y="665"/>
                    <a:pt x="550" y="664"/>
                  </a:cubicBezTo>
                  <a:cubicBezTo>
                    <a:pt x="550" y="664"/>
                    <a:pt x="550" y="664"/>
                    <a:pt x="550" y="663"/>
                  </a:cubicBezTo>
                  <a:cubicBezTo>
                    <a:pt x="550" y="661"/>
                    <a:pt x="549" y="661"/>
                    <a:pt x="549" y="660"/>
                  </a:cubicBezTo>
                  <a:cubicBezTo>
                    <a:pt x="548" y="659"/>
                    <a:pt x="548" y="658"/>
                    <a:pt x="548" y="658"/>
                  </a:cubicBezTo>
                  <a:cubicBezTo>
                    <a:pt x="548" y="657"/>
                    <a:pt x="548" y="656"/>
                    <a:pt x="547" y="655"/>
                  </a:cubicBezTo>
                  <a:cubicBezTo>
                    <a:pt x="547" y="655"/>
                    <a:pt x="546" y="655"/>
                    <a:pt x="546" y="654"/>
                  </a:cubicBezTo>
                  <a:cubicBezTo>
                    <a:pt x="546" y="653"/>
                    <a:pt x="548" y="653"/>
                    <a:pt x="549" y="653"/>
                  </a:cubicBezTo>
                  <a:cubicBezTo>
                    <a:pt x="551" y="652"/>
                    <a:pt x="552" y="651"/>
                    <a:pt x="554" y="650"/>
                  </a:cubicBezTo>
                  <a:cubicBezTo>
                    <a:pt x="556" y="649"/>
                    <a:pt x="557" y="649"/>
                    <a:pt x="559" y="649"/>
                  </a:cubicBezTo>
                  <a:cubicBezTo>
                    <a:pt x="561" y="648"/>
                    <a:pt x="563" y="647"/>
                    <a:pt x="564" y="646"/>
                  </a:cubicBezTo>
                  <a:cubicBezTo>
                    <a:pt x="565" y="645"/>
                    <a:pt x="566" y="645"/>
                    <a:pt x="567" y="644"/>
                  </a:cubicBezTo>
                  <a:cubicBezTo>
                    <a:pt x="568" y="644"/>
                    <a:pt x="568" y="643"/>
                    <a:pt x="569" y="643"/>
                  </a:cubicBezTo>
                  <a:cubicBezTo>
                    <a:pt x="570" y="642"/>
                    <a:pt x="571" y="641"/>
                    <a:pt x="573" y="641"/>
                  </a:cubicBezTo>
                  <a:cubicBezTo>
                    <a:pt x="574" y="640"/>
                    <a:pt x="574" y="640"/>
                    <a:pt x="575" y="639"/>
                  </a:cubicBezTo>
                  <a:cubicBezTo>
                    <a:pt x="575" y="639"/>
                    <a:pt x="575" y="639"/>
                    <a:pt x="575" y="638"/>
                  </a:cubicBezTo>
                  <a:cubicBezTo>
                    <a:pt x="575" y="638"/>
                    <a:pt x="576" y="637"/>
                    <a:pt x="576" y="637"/>
                  </a:cubicBezTo>
                  <a:cubicBezTo>
                    <a:pt x="577" y="636"/>
                    <a:pt x="578" y="634"/>
                    <a:pt x="579" y="633"/>
                  </a:cubicBezTo>
                  <a:cubicBezTo>
                    <a:pt x="579" y="633"/>
                    <a:pt x="579" y="633"/>
                    <a:pt x="580" y="633"/>
                  </a:cubicBezTo>
                  <a:cubicBezTo>
                    <a:pt x="580" y="633"/>
                    <a:pt x="581" y="633"/>
                    <a:pt x="582" y="633"/>
                  </a:cubicBezTo>
                  <a:cubicBezTo>
                    <a:pt x="583" y="632"/>
                    <a:pt x="583" y="631"/>
                    <a:pt x="583" y="630"/>
                  </a:cubicBezTo>
                  <a:cubicBezTo>
                    <a:pt x="583" y="629"/>
                    <a:pt x="582" y="629"/>
                    <a:pt x="581" y="629"/>
                  </a:cubicBezTo>
                  <a:cubicBezTo>
                    <a:pt x="580" y="629"/>
                    <a:pt x="580" y="628"/>
                    <a:pt x="581" y="628"/>
                  </a:cubicBezTo>
                  <a:cubicBezTo>
                    <a:pt x="581" y="627"/>
                    <a:pt x="581" y="627"/>
                    <a:pt x="581" y="626"/>
                  </a:cubicBezTo>
                  <a:cubicBezTo>
                    <a:pt x="582" y="626"/>
                    <a:pt x="582" y="625"/>
                    <a:pt x="582" y="624"/>
                  </a:cubicBezTo>
                  <a:cubicBezTo>
                    <a:pt x="582" y="622"/>
                    <a:pt x="582" y="621"/>
                    <a:pt x="582" y="620"/>
                  </a:cubicBezTo>
                  <a:cubicBezTo>
                    <a:pt x="581" y="619"/>
                    <a:pt x="581" y="618"/>
                    <a:pt x="581" y="618"/>
                  </a:cubicBezTo>
                  <a:cubicBezTo>
                    <a:pt x="581" y="616"/>
                    <a:pt x="581" y="614"/>
                    <a:pt x="581" y="612"/>
                  </a:cubicBezTo>
                  <a:cubicBezTo>
                    <a:pt x="581" y="611"/>
                    <a:pt x="581" y="608"/>
                    <a:pt x="581" y="607"/>
                  </a:cubicBezTo>
                  <a:cubicBezTo>
                    <a:pt x="580" y="605"/>
                    <a:pt x="580" y="604"/>
                    <a:pt x="579" y="603"/>
                  </a:cubicBezTo>
                  <a:cubicBezTo>
                    <a:pt x="579" y="603"/>
                    <a:pt x="578" y="602"/>
                    <a:pt x="578" y="602"/>
                  </a:cubicBezTo>
                  <a:cubicBezTo>
                    <a:pt x="578" y="600"/>
                    <a:pt x="577" y="599"/>
                    <a:pt x="576" y="598"/>
                  </a:cubicBezTo>
                  <a:cubicBezTo>
                    <a:pt x="575" y="598"/>
                    <a:pt x="575" y="598"/>
                    <a:pt x="574" y="597"/>
                  </a:cubicBezTo>
                  <a:cubicBezTo>
                    <a:pt x="574" y="597"/>
                    <a:pt x="573" y="597"/>
                    <a:pt x="573" y="596"/>
                  </a:cubicBezTo>
                  <a:cubicBezTo>
                    <a:pt x="572" y="595"/>
                    <a:pt x="571" y="595"/>
                    <a:pt x="570" y="595"/>
                  </a:cubicBezTo>
                  <a:cubicBezTo>
                    <a:pt x="570" y="594"/>
                    <a:pt x="569" y="593"/>
                    <a:pt x="569" y="592"/>
                  </a:cubicBezTo>
                  <a:cubicBezTo>
                    <a:pt x="570" y="591"/>
                    <a:pt x="570" y="590"/>
                    <a:pt x="570" y="590"/>
                  </a:cubicBezTo>
                  <a:cubicBezTo>
                    <a:pt x="571" y="589"/>
                    <a:pt x="572" y="589"/>
                    <a:pt x="572" y="588"/>
                  </a:cubicBezTo>
                  <a:cubicBezTo>
                    <a:pt x="573" y="587"/>
                    <a:pt x="574" y="586"/>
                    <a:pt x="575" y="585"/>
                  </a:cubicBezTo>
                  <a:cubicBezTo>
                    <a:pt x="576" y="584"/>
                    <a:pt x="576" y="583"/>
                    <a:pt x="577" y="582"/>
                  </a:cubicBezTo>
                  <a:cubicBezTo>
                    <a:pt x="578" y="582"/>
                    <a:pt x="579" y="582"/>
                    <a:pt x="580" y="581"/>
                  </a:cubicBezTo>
                  <a:cubicBezTo>
                    <a:pt x="580" y="581"/>
                    <a:pt x="580" y="580"/>
                    <a:pt x="581" y="580"/>
                  </a:cubicBezTo>
                  <a:cubicBezTo>
                    <a:pt x="581" y="580"/>
                    <a:pt x="580" y="579"/>
                    <a:pt x="580" y="579"/>
                  </a:cubicBezTo>
                  <a:cubicBezTo>
                    <a:pt x="579" y="579"/>
                    <a:pt x="578" y="579"/>
                    <a:pt x="578" y="578"/>
                  </a:cubicBezTo>
                  <a:cubicBezTo>
                    <a:pt x="578" y="577"/>
                    <a:pt x="579" y="576"/>
                    <a:pt x="580" y="576"/>
                  </a:cubicBezTo>
                  <a:cubicBezTo>
                    <a:pt x="581" y="576"/>
                    <a:pt x="581" y="576"/>
                    <a:pt x="581" y="576"/>
                  </a:cubicBezTo>
                  <a:cubicBezTo>
                    <a:pt x="582" y="577"/>
                    <a:pt x="582" y="578"/>
                    <a:pt x="583" y="578"/>
                  </a:cubicBezTo>
                  <a:cubicBezTo>
                    <a:pt x="584" y="577"/>
                    <a:pt x="584" y="576"/>
                    <a:pt x="583" y="575"/>
                  </a:cubicBezTo>
                  <a:cubicBezTo>
                    <a:pt x="582" y="574"/>
                    <a:pt x="585" y="573"/>
                    <a:pt x="586" y="572"/>
                  </a:cubicBezTo>
                  <a:cubicBezTo>
                    <a:pt x="586" y="571"/>
                    <a:pt x="586" y="570"/>
                    <a:pt x="586" y="570"/>
                  </a:cubicBezTo>
                  <a:cubicBezTo>
                    <a:pt x="586" y="569"/>
                    <a:pt x="587" y="568"/>
                    <a:pt x="586" y="568"/>
                  </a:cubicBezTo>
                  <a:cubicBezTo>
                    <a:pt x="586" y="568"/>
                    <a:pt x="585" y="568"/>
                    <a:pt x="585" y="567"/>
                  </a:cubicBezTo>
                  <a:cubicBezTo>
                    <a:pt x="585" y="567"/>
                    <a:pt x="585" y="567"/>
                    <a:pt x="585" y="567"/>
                  </a:cubicBezTo>
                  <a:cubicBezTo>
                    <a:pt x="585" y="566"/>
                    <a:pt x="585" y="565"/>
                    <a:pt x="584" y="564"/>
                  </a:cubicBezTo>
                  <a:cubicBezTo>
                    <a:pt x="584" y="564"/>
                    <a:pt x="584" y="563"/>
                    <a:pt x="583" y="563"/>
                  </a:cubicBezTo>
                  <a:cubicBezTo>
                    <a:pt x="583" y="562"/>
                    <a:pt x="584" y="562"/>
                    <a:pt x="584" y="562"/>
                  </a:cubicBezTo>
                  <a:cubicBezTo>
                    <a:pt x="585" y="561"/>
                    <a:pt x="586" y="561"/>
                    <a:pt x="585" y="560"/>
                  </a:cubicBezTo>
                  <a:cubicBezTo>
                    <a:pt x="585" y="560"/>
                    <a:pt x="585" y="560"/>
                    <a:pt x="585" y="559"/>
                  </a:cubicBezTo>
                  <a:cubicBezTo>
                    <a:pt x="584" y="559"/>
                    <a:pt x="585" y="558"/>
                    <a:pt x="585" y="557"/>
                  </a:cubicBezTo>
                  <a:cubicBezTo>
                    <a:pt x="585" y="557"/>
                    <a:pt x="585" y="556"/>
                    <a:pt x="585" y="556"/>
                  </a:cubicBezTo>
                  <a:cubicBezTo>
                    <a:pt x="586" y="555"/>
                    <a:pt x="584" y="555"/>
                    <a:pt x="584" y="555"/>
                  </a:cubicBezTo>
                  <a:cubicBezTo>
                    <a:pt x="583" y="555"/>
                    <a:pt x="581" y="556"/>
                    <a:pt x="580" y="555"/>
                  </a:cubicBezTo>
                  <a:cubicBezTo>
                    <a:pt x="579" y="554"/>
                    <a:pt x="580" y="554"/>
                    <a:pt x="580" y="553"/>
                  </a:cubicBezTo>
                  <a:cubicBezTo>
                    <a:pt x="582" y="552"/>
                    <a:pt x="582" y="551"/>
                    <a:pt x="583" y="549"/>
                  </a:cubicBezTo>
                  <a:cubicBezTo>
                    <a:pt x="584" y="549"/>
                    <a:pt x="585" y="548"/>
                    <a:pt x="585" y="548"/>
                  </a:cubicBezTo>
                  <a:cubicBezTo>
                    <a:pt x="586" y="547"/>
                    <a:pt x="587" y="546"/>
                    <a:pt x="586" y="545"/>
                  </a:cubicBezTo>
                  <a:cubicBezTo>
                    <a:pt x="586" y="544"/>
                    <a:pt x="588" y="544"/>
                    <a:pt x="588" y="543"/>
                  </a:cubicBezTo>
                  <a:cubicBezTo>
                    <a:pt x="589" y="542"/>
                    <a:pt x="587" y="541"/>
                    <a:pt x="587" y="540"/>
                  </a:cubicBezTo>
                  <a:cubicBezTo>
                    <a:pt x="586" y="540"/>
                    <a:pt x="586" y="540"/>
                    <a:pt x="586" y="539"/>
                  </a:cubicBezTo>
                  <a:cubicBezTo>
                    <a:pt x="585" y="538"/>
                    <a:pt x="584" y="536"/>
                    <a:pt x="585" y="535"/>
                  </a:cubicBezTo>
                  <a:cubicBezTo>
                    <a:pt x="585" y="534"/>
                    <a:pt x="586" y="534"/>
                    <a:pt x="586" y="533"/>
                  </a:cubicBezTo>
                  <a:cubicBezTo>
                    <a:pt x="586" y="532"/>
                    <a:pt x="586" y="531"/>
                    <a:pt x="586" y="530"/>
                  </a:cubicBezTo>
                  <a:cubicBezTo>
                    <a:pt x="586" y="529"/>
                    <a:pt x="586" y="529"/>
                    <a:pt x="587" y="528"/>
                  </a:cubicBezTo>
                  <a:cubicBezTo>
                    <a:pt x="588" y="528"/>
                    <a:pt x="589" y="529"/>
                    <a:pt x="589" y="528"/>
                  </a:cubicBezTo>
                  <a:cubicBezTo>
                    <a:pt x="589" y="527"/>
                    <a:pt x="589" y="526"/>
                    <a:pt x="589" y="526"/>
                  </a:cubicBezTo>
                  <a:cubicBezTo>
                    <a:pt x="590" y="525"/>
                    <a:pt x="591" y="526"/>
                    <a:pt x="592" y="526"/>
                  </a:cubicBezTo>
                  <a:cubicBezTo>
                    <a:pt x="593" y="525"/>
                    <a:pt x="595" y="525"/>
                    <a:pt x="596" y="526"/>
                  </a:cubicBezTo>
                  <a:cubicBezTo>
                    <a:pt x="597" y="527"/>
                    <a:pt x="598" y="527"/>
                    <a:pt x="599" y="528"/>
                  </a:cubicBezTo>
                  <a:cubicBezTo>
                    <a:pt x="600" y="528"/>
                    <a:pt x="601" y="528"/>
                    <a:pt x="602" y="529"/>
                  </a:cubicBezTo>
                  <a:cubicBezTo>
                    <a:pt x="604" y="529"/>
                    <a:pt x="605" y="529"/>
                    <a:pt x="607" y="530"/>
                  </a:cubicBezTo>
                  <a:cubicBezTo>
                    <a:pt x="607" y="530"/>
                    <a:pt x="609" y="531"/>
                    <a:pt x="608" y="532"/>
                  </a:cubicBezTo>
                  <a:cubicBezTo>
                    <a:pt x="608" y="532"/>
                    <a:pt x="608" y="532"/>
                    <a:pt x="607" y="533"/>
                  </a:cubicBezTo>
                  <a:cubicBezTo>
                    <a:pt x="607" y="533"/>
                    <a:pt x="606" y="533"/>
                    <a:pt x="605" y="533"/>
                  </a:cubicBezTo>
                  <a:cubicBezTo>
                    <a:pt x="606" y="533"/>
                    <a:pt x="607" y="533"/>
                    <a:pt x="608" y="533"/>
                  </a:cubicBezTo>
                  <a:cubicBezTo>
                    <a:pt x="610" y="533"/>
                    <a:pt x="611" y="533"/>
                    <a:pt x="611" y="532"/>
                  </a:cubicBezTo>
                  <a:cubicBezTo>
                    <a:pt x="612" y="530"/>
                    <a:pt x="613" y="531"/>
                    <a:pt x="614" y="531"/>
                  </a:cubicBezTo>
                  <a:cubicBezTo>
                    <a:pt x="615" y="532"/>
                    <a:pt x="616" y="532"/>
                    <a:pt x="617" y="533"/>
                  </a:cubicBezTo>
                  <a:cubicBezTo>
                    <a:pt x="618" y="533"/>
                    <a:pt x="619" y="533"/>
                    <a:pt x="619" y="532"/>
                  </a:cubicBezTo>
                  <a:cubicBezTo>
                    <a:pt x="620" y="532"/>
                    <a:pt x="620" y="532"/>
                    <a:pt x="620" y="531"/>
                  </a:cubicBezTo>
                  <a:cubicBezTo>
                    <a:pt x="620" y="531"/>
                    <a:pt x="620" y="531"/>
                    <a:pt x="621" y="531"/>
                  </a:cubicBezTo>
                  <a:cubicBezTo>
                    <a:pt x="622" y="531"/>
                    <a:pt x="623" y="530"/>
                    <a:pt x="623" y="530"/>
                  </a:cubicBezTo>
                  <a:cubicBezTo>
                    <a:pt x="624" y="529"/>
                    <a:pt x="626" y="530"/>
                    <a:pt x="627" y="530"/>
                  </a:cubicBezTo>
                  <a:cubicBezTo>
                    <a:pt x="628" y="532"/>
                    <a:pt x="629" y="533"/>
                    <a:pt x="630" y="535"/>
                  </a:cubicBezTo>
                  <a:cubicBezTo>
                    <a:pt x="631" y="536"/>
                    <a:pt x="633" y="536"/>
                    <a:pt x="633" y="537"/>
                  </a:cubicBezTo>
                  <a:cubicBezTo>
                    <a:pt x="634" y="538"/>
                    <a:pt x="633" y="539"/>
                    <a:pt x="632" y="541"/>
                  </a:cubicBezTo>
                  <a:cubicBezTo>
                    <a:pt x="633" y="540"/>
                    <a:pt x="633" y="540"/>
                    <a:pt x="633" y="540"/>
                  </a:cubicBezTo>
                  <a:cubicBezTo>
                    <a:pt x="633" y="540"/>
                    <a:pt x="634" y="540"/>
                    <a:pt x="634" y="540"/>
                  </a:cubicBezTo>
                  <a:cubicBezTo>
                    <a:pt x="635" y="541"/>
                    <a:pt x="636" y="542"/>
                    <a:pt x="636" y="542"/>
                  </a:cubicBezTo>
                  <a:cubicBezTo>
                    <a:pt x="637" y="543"/>
                    <a:pt x="637" y="543"/>
                    <a:pt x="637" y="543"/>
                  </a:cubicBezTo>
                  <a:cubicBezTo>
                    <a:pt x="637" y="544"/>
                    <a:pt x="636" y="545"/>
                    <a:pt x="637" y="545"/>
                  </a:cubicBezTo>
                  <a:cubicBezTo>
                    <a:pt x="637" y="545"/>
                    <a:pt x="637" y="545"/>
                    <a:pt x="638" y="545"/>
                  </a:cubicBezTo>
                  <a:cubicBezTo>
                    <a:pt x="638" y="545"/>
                    <a:pt x="639" y="545"/>
                    <a:pt x="640" y="545"/>
                  </a:cubicBezTo>
                  <a:cubicBezTo>
                    <a:pt x="640" y="546"/>
                    <a:pt x="640" y="546"/>
                    <a:pt x="640" y="547"/>
                  </a:cubicBezTo>
                  <a:cubicBezTo>
                    <a:pt x="640" y="547"/>
                    <a:pt x="639" y="547"/>
                    <a:pt x="639" y="547"/>
                  </a:cubicBezTo>
                  <a:cubicBezTo>
                    <a:pt x="638" y="547"/>
                    <a:pt x="638" y="548"/>
                    <a:pt x="638" y="548"/>
                  </a:cubicBezTo>
                  <a:cubicBezTo>
                    <a:pt x="637" y="548"/>
                    <a:pt x="637" y="548"/>
                    <a:pt x="637" y="548"/>
                  </a:cubicBezTo>
                  <a:cubicBezTo>
                    <a:pt x="635" y="549"/>
                    <a:pt x="637" y="549"/>
                    <a:pt x="637" y="550"/>
                  </a:cubicBezTo>
                  <a:cubicBezTo>
                    <a:pt x="638" y="550"/>
                    <a:pt x="638" y="551"/>
                    <a:pt x="639" y="552"/>
                  </a:cubicBezTo>
                  <a:cubicBezTo>
                    <a:pt x="639" y="553"/>
                    <a:pt x="640" y="554"/>
                    <a:pt x="641" y="553"/>
                  </a:cubicBezTo>
                  <a:cubicBezTo>
                    <a:pt x="641" y="553"/>
                    <a:pt x="641" y="553"/>
                    <a:pt x="642" y="553"/>
                  </a:cubicBezTo>
                  <a:cubicBezTo>
                    <a:pt x="642" y="552"/>
                    <a:pt x="642" y="552"/>
                    <a:pt x="642" y="552"/>
                  </a:cubicBezTo>
                  <a:cubicBezTo>
                    <a:pt x="643" y="552"/>
                    <a:pt x="644" y="553"/>
                    <a:pt x="644" y="553"/>
                  </a:cubicBezTo>
                  <a:cubicBezTo>
                    <a:pt x="644" y="554"/>
                    <a:pt x="644" y="554"/>
                    <a:pt x="645" y="554"/>
                  </a:cubicBezTo>
                  <a:cubicBezTo>
                    <a:pt x="645" y="554"/>
                    <a:pt x="645" y="555"/>
                    <a:pt x="646" y="555"/>
                  </a:cubicBezTo>
                  <a:cubicBezTo>
                    <a:pt x="647" y="555"/>
                    <a:pt x="647" y="555"/>
                    <a:pt x="648" y="556"/>
                  </a:cubicBezTo>
                  <a:cubicBezTo>
                    <a:pt x="649" y="556"/>
                    <a:pt x="649" y="555"/>
                    <a:pt x="649" y="555"/>
                  </a:cubicBezTo>
                  <a:cubicBezTo>
                    <a:pt x="650" y="555"/>
                    <a:pt x="650" y="554"/>
                    <a:pt x="651" y="555"/>
                  </a:cubicBezTo>
                  <a:cubicBezTo>
                    <a:pt x="652" y="555"/>
                    <a:pt x="653" y="555"/>
                    <a:pt x="653" y="556"/>
                  </a:cubicBezTo>
                  <a:cubicBezTo>
                    <a:pt x="654" y="557"/>
                    <a:pt x="653" y="558"/>
                    <a:pt x="654" y="559"/>
                  </a:cubicBezTo>
                  <a:cubicBezTo>
                    <a:pt x="654" y="559"/>
                    <a:pt x="654" y="560"/>
                    <a:pt x="655" y="559"/>
                  </a:cubicBezTo>
                  <a:cubicBezTo>
                    <a:pt x="655" y="559"/>
                    <a:pt x="655" y="558"/>
                    <a:pt x="655" y="558"/>
                  </a:cubicBezTo>
                  <a:cubicBezTo>
                    <a:pt x="655" y="557"/>
                    <a:pt x="656" y="557"/>
                    <a:pt x="656" y="557"/>
                  </a:cubicBezTo>
                  <a:cubicBezTo>
                    <a:pt x="656" y="556"/>
                    <a:pt x="656" y="555"/>
                    <a:pt x="657" y="555"/>
                  </a:cubicBezTo>
                  <a:cubicBezTo>
                    <a:pt x="657" y="555"/>
                    <a:pt x="658" y="555"/>
                    <a:pt x="658" y="555"/>
                  </a:cubicBezTo>
                  <a:cubicBezTo>
                    <a:pt x="658" y="557"/>
                    <a:pt x="658" y="558"/>
                    <a:pt x="658" y="560"/>
                  </a:cubicBezTo>
                  <a:cubicBezTo>
                    <a:pt x="658" y="561"/>
                    <a:pt x="657" y="562"/>
                    <a:pt x="656" y="562"/>
                  </a:cubicBezTo>
                  <a:cubicBezTo>
                    <a:pt x="655" y="563"/>
                    <a:pt x="654" y="564"/>
                    <a:pt x="654" y="565"/>
                  </a:cubicBezTo>
                  <a:cubicBezTo>
                    <a:pt x="654" y="566"/>
                    <a:pt x="654" y="567"/>
                    <a:pt x="655" y="567"/>
                  </a:cubicBezTo>
                  <a:cubicBezTo>
                    <a:pt x="655" y="568"/>
                    <a:pt x="655" y="570"/>
                    <a:pt x="654" y="570"/>
                  </a:cubicBezTo>
                  <a:cubicBezTo>
                    <a:pt x="654" y="571"/>
                    <a:pt x="653" y="571"/>
                    <a:pt x="653" y="570"/>
                  </a:cubicBezTo>
                  <a:cubicBezTo>
                    <a:pt x="652" y="568"/>
                    <a:pt x="651" y="572"/>
                    <a:pt x="651" y="573"/>
                  </a:cubicBezTo>
                  <a:cubicBezTo>
                    <a:pt x="651" y="574"/>
                    <a:pt x="650" y="573"/>
                    <a:pt x="649" y="573"/>
                  </a:cubicBezTo>
                  <a:cubicBezTo>
                    <a:pt x="648" y="573"/>
                    <a:pt x="648" y="573"/>
                    <a:pt x="647" y="573"/>
                  </a:cubicBezTo>
                  <a:cubicBezTo>
                    <a:pt x="646" y="572"/>
                    <a:pt x="645" y="572"/>
                    <a:pt x="644" y="573"/>
                  </a:cubicBezTo>
                  <a:cubicBezTo>
                    <a:pt x="644" y="573"/>
                    <a:pt x="645" y="573"/>
                    <a:pt x="645" y="573"/>
                  </a:cubicBezTo>
                  <a:cubicBezTo>
                    <a:pt x="646" y="574"/>
                    <a:pt x="646" y="574"/>
                    <a:pt x="647" y="574"/>
                  </a:cubicBezTo>
                  <a:cubicBezTo>
                    <a:pt x="648" y="574"/>
                    <a:pt x="648" y="574"/>
                    <a:pt x="649" y="574"/>
                  </a:cubicBezTo>
                  <a:cubicBezTo>
                    <a:pt x="649" y="574"/>
                    <a:pt x="650" y="575"/>
                    <a:pt x="650" y="575"/>
                  </a:cubicBezTo>
                  <a:cubicBezTo>
                    <a:pt x="651" y="575"/>
                    <a:pt x="651" y="575"/>
                    <a:pt x="652" y="576"/>
                  </a:cubicBezTo>
                  <a:cubicBezTo>
                    <a:pt x="653" y="576"/>
                    <a:pt x="653" y="577"/>
                    <a:pt x="653" y="578"/>
                  </a:cubicBezTo>
                  <a:cubicBezTo>
                    <a:pt x="653" y="579"/>
                    <a:pt x="653" y="579"/>
                    <a:pt x="653" y="581"/>
                  </a:cubicBezTo>
                  <a:cubicBezTo>
                    <a:pt x="653" y="582"/>
                    <a:pt x="653" y="582"/>
                    <a:pt x="652" y="583"/>
                  </a:cubicBezTo>
                  <a:cubicBezTo>
                    <a:pt x="651" y="585"/>
                    <a:pt x="651" y="586"/>
                    <a:pt x="652" y="588"/>
                  </a:cubicBezTo>
                  <a:cubicBezTo>
                    <a:pt x="652" y="589"/>
                    <a:pt x="652" y="589"/>
                    <a:pt x="652" y="590"/>
                  </a:cubicBezTo>
                  <a:cubicBezTo>
                    <a:pt x="653" y="590"/>
                    <a:pt x="653" y="590"/>
                    <a:pt x="653" y="591"/>
                  </a:cubicBezTo>
                  <a:cubicBezTo>
                    <a:pt x="653" y="591"/>
                    <a:pt x="653" y="591"/>
                    <a:pt x="652" y="591"/>
                  </a:cubicBezTo>
                  <a:cubicBezTo>
                    <a:pt x="652" y="591"/>
                    <a:pt x="652" y="591"/>
                    <a:pt x="651" y="591"/>
                  </a:cubicBezTo>
                  <a:cubicBezTo>
                    <a:pt x="652" y="592"/>
                    <a:pt x="653" y="593"/>
                    <a:pt x="654" y="593"/>
                  </a:cubicBezTo>
                  <a:cubicBezTo>
                    <a:pt x="654" y="594"/>
                    <a:pt x="655" y="594"/>
                    <a:pt x="655" y="594"/>
                  </a:cubicBezTo>
                  <a:cubicBezTo>
                    <a:pt x="655" y="594"/>
                    <a:pt x="655" y="594"/>
                    <a:pt x="655" y="595"/>
                  </a:cubicBezTo>
                  <a:cubicBezTo>
                    <a:pt x="656" y="594"/>
                    <a:pt x="656" y="594"/>
                    <a:pt x="656" y="594"/>
                  </a:cubicBezTo>
                  <a:cubicBezTo>
                    <a:pt x="656" y="594"/>
                    <a:pt x="656" y="593"/>
                    <a:pt x="656" y="592"/>
                  </a:cubicBezTo>
                  <a:cubicBezTo>
                    <a:pt x="656" y="592"/>
                    <a:pt x="656" y="592"/>
                    <a:pt x="656" y="592"/>
                  </a:cubicBezTo>
                  <a:cubicBezTo>
                    <a:pt x="657" y="592"/>
                    <a:pt x="658" y="593"/>
                    <a:pt x="659" y="594"/>
                  </a:cubicBezTo>
                  <a:cubicBezTo>
                    <a:pt x="660" y="594"/>
                    <a:pt x="659" y="596"/>
                    <a:pt x="660" y="596"/>
                  </a:cubicBezTo>
                  <a:cubicBezTo>
                    <a:pt x="660" y="597"/>
                    <a:pt x="660" y="597"/>
                    <a:pt x="660" y="597"/>
                  </a:cubicBezTo>
                  <a:cubicBezTo>
                    <a:pt x="660" y="598"/>
                    <a:pt x="660" y="598"/>
                    <a:pt x="660" y="599"/>
                  </a:cubicBezTo>
                  <a:cubicBezTo>
                    <a:pt x="660" y="600"/>
                    <a:pt x="660" y="601"/>
                    <a:pt x="659" y="601"/>
                  </a:cubicBezTo>
                  <a:cubicBezTo>
                    <a:pt x="658" y="602"/>
                    <a:pt x="657" y="604"/>
                    <a:pt x="656" y="606"/>
                  </a:cubicBezTo>
                  <a:cubicBezTo>
                    <a:pt x="656" y="607"/>
                    <a:pt x="656" y="608"/>
                    <a:pt x="657" y="607"/>
                  </a:cubicBezTo>
                  <a:cubicBezTo>
                    <a:pt x="658" y="607"/>
                    <a:pt x="659" y="606"/>
                    <a:pt x="659" y="605"/>
                  </a:cubicBezTo>
                  <a:cubicBezTo>
                    <a:pt x="660" y="605"/>
                    <a:pt x="660" y="604"/>
                    <a:pt x="660" y="603"/>
                  </a:cubicBezTo>
                  <a:cubicBezTo>
                    <a:pt x="660" y="603"/>
                    <a:pt x="661" y="603"/>
                    <a:pt x="661" y="602"/>
                  </a:cubicBezTo>
                  <a:cubicBezTo>
                    <a:pt x="662" y="602"/>
                    <a:pt x="663" y="601"/>
                    <a:pt x="664" y="600"/>
                  </a:cubicBezTo>
                  <a:cubicBezTo>
                    <a:pt x="664" y="599"/>
                    <a:pt x="664" y="598"/>
                    <a:pt x="665" y="599"/>
                  </a:cubicBezTo>
                  <a:cubicBezTo>
                    <a:pt x="665" y="599"/>
                    <a:pt x="665" y="601"/>
                    <a:pt x="665" y="601"/>
                  </a:cubicBezTo>
                  <a:cubicBezTo>
                    <a:pt x="665" y="602"/>
                    <a:pt x="664" y="603"/>
                    <a:pt x="664" y="604"/>
                  </a:cubicBezTo>
                  <a:cubicBezTo>
                    <a:pt x="664" y="605"/>
                    <a:pt x="664" y="605"/>
                    <a:pt x="664" y="606"/>
                  </a:cubicBezTo>
                  <a:cubicBezTo>
                    <a:pt x="663" y="607"/>
                    <a:pt x="665" y="607"/>
                    <a:pt x="665" y="606"/>
                  </a:cubicBezTo>
                  <a:cubicBezTo>
                    <a:pt x="666" y="605"/>
                    <a:pt x="665" y="603"/>
                    <a:pt x="666" y="603"/>
                  </a:cubicBezTo>
                  <a:cubicBezTo>
                    <a:pt x="667" y="602"/>
                    <a:pt x="668" y="602"/>
                    <a:pt x="669" y="602"/>
                  </a:cubicBezTo>
                  <a:cubicBezTo>
                    <a:pt x="670" y="602"/>
                    <a:pt x="670" y="601"/>
                    <a:pt x="671" y="601"/>
                  </a:cubicBezTo>
                  <a:cubicBezTo>
                    <a:pt x="671" y="600"/>
                    <a:pt x="671" y="600"/>
                    <a:pt x="671" y="600"/>
                  </a:cubicBezTo>
                  <a:cubicBezTo>
                    <a:pt x="672" y="600"/>
                    <a:pt x="672" y="600"/>
                    <a:pt x="673" y="600"/>
                  </a:cubicBezTo>
                  <a:cubicBezTo>
                    <a:pt x="673" y="601"/>
                    <a:pt x="674" y="600"/>
                    <a:pt x="674" y="600"/>
                  </a:cubicBezTo>
                  <a:cubicBezTo>
                    <a:pt x="675" y="600"/>
                    <a:pt x="676" y="599"/>
                    <a:pt x="676" y="599"/>
                  </a:cubicBezTo>
                  <a:cubicBezTo>
                    <a:pt x="676" y="599"/>
                    <a:pt x="676" y="598"/>
                    <a:pt x="676" y="598"/>
                  </a:cubicBezTo>
                  <a:cubicBezTo>
                    <a:pt x="676" y="597"/>
                    <a:pt x="677" y="595"/>
                    <a:pt x="678" y="595"/>
                  </a:cubicBezTo>
                  <a:cubicBezTo>
                    <a:pt x="678" y="595"/>
                    <a:pt x="679" y="594"/>
                    <a:pt x="680" y="595"/>
                  </a:cubicBezTo>
                  <a:cubicBezTo>
                    <a:pt x="681" y="596"/>
                    <a:pt x="680" y="597"/>
                    <a:pt x="681" y="599"/>
                  </a:cubicBezTo>
                  <a:cubicBezTo>
                    <a:pt x="681" y="599"/>
                    <a:pt x="682" y="598"/>
                    <a:pt x="682" y="598"/>
                  </a:cubicBezTo>
                  <a:cubicBezTo>
                    <a:pt x="682" y="597"/>
                    <a:pt x="682" y="597"/>
                    <a:pt x="682" y="596"/>
                  </a:cubicBezTo>
                  <a:cubicBezTo>
                    <a:pt x="682" y="596"/>
                    <a:pt x="682" y="595"/>
                    <a:pt x="683" y="595"/>
                  </a:cubicBezTo>
                  <a:cubicBezTo>
                    <a:pt x="683" y="594"/>
                    <a:pt x="683" y="593"/>
                    <a:pt x="683" y="592"/>
                  </a:cubicBezTo>
                  <a:cubicBezTo>
                    <a:pt x="683" y="592"/>
                    <a:pt x="683" y="592"/>
                    <a:pt x="684" y="591"/>
                  </a:cubicBezTo>
                  <a:cubicBezTo>
                    <a:pt x="685" y="591"/>
                    <a:pt x="686" y="591"/>
                    <a:pt x="686" y="590"/>
                  </a:cubicBezTo>
                  <a:cubicBezTo>
                    <a:pt x="686" y="589"/>
                    <a:pt x="686" y="589"/>
                    <a:pt x="686" y="588"/>
                  </a:cubicBezTo>
                  <a:cubicBezTo>
                    <a:pt x="686" y="588"/>
                    <a:pt x="687" y="588"/>
                    <a:pt x="687" y="588"/>
                  </a:cubicBezTo>
                  <a:cubicBezTo>
                    <a:pt x="688" y="587"/>
                    <a:pt x="688" y="586"/>
                    <a:pt x="688" y="585"/>
                  </a:cubicBezTo>
                  <a:cubicBezTo>
                    <a:pt x="689" y="585"/>
                    <a:pt x="689" y="584"/>
                    <a:pt x="690" y="585"/>
                  </a:cubicBezTo>
                  <a:cubicBezTo>
                    <a:pt x="690" y="585"/>
                    <a:pt x="691" y="585"/>
                    <a:pt x="691" y="585"/>
                  </a:cubicBezTo>
                  <a:cubicBezTo>
                    <a:pt x="691" y="586"/>
                    <a:pt x="692" y="585"/>
                    <a:pt x="692" y="585"/>
                  </a:cubicBezTo>
                  <a:cubicBezTo>
                    <a:pt x="691" y="584"/>
                    <a:pt x="691" y="584"/>
                    <a:pt x="690" y="583"/>
                  </a:cubicBezTo>
                  <a:cubicBezTo>
                    <a:pt x="689" y="583"/>
                    <a:pt x="689" y="583"/>
                    <a:pt x="689" y="582"/>
                  </a:cubicBezTo>
                  <a:cubicBezTo>
                    <a:pt x="689" y="582"/>
                    <a:pt x="689" y="581"/>
                    <a:pt x="689" y="581"/>
                  </a:cubicBezTo>
                  <a:cubicBezTo>
                    <a:pt x="690" y="580"/>
                    <a:pt x="690" y="580"/>
                    <a:pt x="690" y="580"/>
                  </a:cubicBezTo>
                  <a:cubicBezTo>
                    <a:pt x="690" y="579"/>
                    <a:pt x="691" y="579"/>
                    <a:pt x="691" y="579"/>
                  </a:cubicBezTo>
                  <a:cubicBezTo>
                    <a:pt x="692" y="579"/>
                    <a:pt x="692" y="579"/>
                    <a:pt x="692" y="578"/>
                  </a:cubicBezTo>
                  <a:cubicBezTo>
                    <a:pt x="692" y="578"/>
                    <a:pt x="692" y="578"/>
                    <a:pt x="692" y="578"/>
                  </a:cubicBezTo>
                  <a:cubicBezTo>
                    <a:pt x="692" y="576"/>
                    <a:pt x="693" y="576"/>
                    <a:pt x="693" y="575"/>
                  </a:cubicBezTo>
                  <a:cubicBezTo>
                    <a:pt x="694" y="573"/>
                    <a:pt x="694" y="572"/>
                    <a:pt x="695" y="571"/>
                  </a:cubicBezTo>
                  <a:cubicBezTo>
                    <a:pt x="696" y="570"/>
                    <a:pt x="695" y="568"/>
                    <a:pt x="696" y="567"/>
                  </a:cubicBezTo>
                  <a:cubicBezTo>
                    <a:pt x="697" y="567"/>
                    <a:pt x="698" y="567"/>
                    <a:pt x="699" y="567"/>
                  </a:cubicBezTo>
                  <a:cubicBezTo>
                    <a:pt x="699" y="567"/>
                    <a:pt x="700" y="567"/>
                    <a:pt x="700" y="568"/>
                  </a:cubicBezTo>
                  <a:cubicBezTo>
                    <a:pt x="700" y="568"/>
                    <a:pt x="699" y="568"/>
                    <a:pt x="699" y="568"/>
                  </a:cubicBezTo>
                  <a:cubicBezTo>
                    <a:pt x="700" y="568"/>
                    <a:pt x="700" y="568"/>
                    <a:pt x="700" y="569"/>
                  </a:cubicBezTo>
                  <a:cubicBezTo>
                    <a:pt x="701" y="569"/>
                    <a:pt x="700" y="570"/>
                    <a:pt x="700" y="570"/>
                  </a:cubicBezTo>
                  <a:cubicBezTo>
                    <a:pt x="699" y="571"/>
                    <a:pt x="700" y="571"/>
                    <a:pt x="700" y="572"/>
                  </a:cubicBezTo>
                  <a:cubicBezTo>
                    <a:pt x="700" y="572"/>
                    <a:pt x="700" y="573"/>
                    <a:pt x="699" y="573"/>
                  </a:cubicBezTo>
                  <a:cubicBezTo>
                    <a:pt x="699" y="573"/>
                    <a:pt x="699" y="573"/>
                    <a:pt x="698" y="573"/>
                  </a:cubicBezTo>
                  <a:cubicBezTo>
                    <a:pt x="698" y="574"/>
                    <a:pt x="699" y="574"/>
                    <a:pt x="699" y="574"/>
                  </a:cubicBezTo>
                  <a:cubicBezTo>
                    <a:pt x="699" y="574"/>
                    <a:pt x="699" y="574"/>
                    <a:pt x="700" y="574"/>
                  </a:cubicBezTo>
                  <a:cubicBezTo>
                    <a:pt x="700" y="574"/>
                    <a:pt x="700" y="574"/>
                    <a:pt x="700" y="574"/>
                  </a:cubicBezTo>
                  <a:cubicBezTo>
                    <a:pt x="700" y="574"/>
                    <a:pt x="700" y="574"/>
                    <a:pt x="700" y="574"/>
                  </a:cubicBezTo>
                  <a:cubicBezTo>
                    <a:pt x="700" y="574"/>
                    <a:pt x="700" y="574"/>
                    <a:pt x="700" y="574"/>
                  </a:cubicBezTo>
                  <a:cubicBezTo>
                    <a:pt x="700" y="574"/>
                    <a:pt x="700" y="574"/>
                    <a:pt x="700" y="574"/>
                  </a:cubicBezTo>
                  <a:cubicBezTo>
                    <a:pt x="700" y="574"/>
                    <a:pt x="701" y="574"/>
                    <a:pt x="701" y="575"/>
                  </a:cubicBezTo>
                  <a:cubicBezTo>
                    <a:pt x="701" y="575"/>
                    <a:pt x="700" y="576"/>
                    <a:pt x="701" y="577"/>
                  </a:cubicBezTo>
                  <a:cubicBezTo>
                    <a:pt x="701" y="577"/>
                    <a:pt x="702" y="577"/>
                    <a:pt x="702" y="577"/>
                  </a:cubicBezTo>
                  <a:cubicBezTo>
                    <a:pt x="702" y="578"/>
                    <a:pt x="702" y="578"/>
                    <a:pt x="702" y="579"/>
                  </a:cubicBezTo>
                  <a:cubicBezTo>
                    <a:pt x="702" y="579"/>
                    <a:pt x="701" y="579"/>
                    <a:pt x="701" y="579"/>
                  </a:cubicBezTo>
                  <a:cubicBezTo>
                    <a:pt x="701" y="580"/>
                    <a:pt x="701" y="581"/>
                    <a:pt x="702" y="582"/>
                  </a:cubicBezTo>
                  <a:cubicBezTo>
                    <a:pt x="703" y="582"/>
                    <a:pt x="703" y="583"/>
                    <a:pt x="703" y="584"/>
                  </a:cubicBezTo>
                  <a:cubicBezTo>
                    <a:pt x="703" y="585"/>
                    <a:pt x="703" y="586"/>
                    <a:pt x="702" y="585"/>
                  </a:cubicBezTo>
                  <a:cubicBezTo>
                    <a:pt x="701" y="585"/>
                    <a:pt x="700" y="586"/>
                    <a:pt x="701" y="587"/>
                  </a:cubicBezTo>
                  <a:cubicBezTo>
                    <a:pt x="701" y="587"/>
                    <a:pt x="701" y="587"/>
                    <a:pt x="702" y="587"/>
                  </a:cubicBezTo>
                  <a:cubicBezTo>
                    <a:pt x="702" y="588"/>
                    <a:pt x="702" y="588"/>
                    <a:pt x="702" y="588"/>
                  </a:cubicBezTo>
                  <a:cubicBezTo>
                    <a:pt x="704" y="589"/>
                    <a:pt x="703" y="588"/>
                    <a:pt x="704" y="588"/>
                  </a:cubicBezTo>
                  <a:cubicBezTo>
                    <a:pt x="705" y="588"/>
                    <a:pt x="705" y="588"/>
                    <a:pt x="705" y="589"/>
                  </a:cubicBezTo>
                  <a:cubicBezTo>
                    <a:pt x="705" y="590"/>
                    <a:pt x="705" y="591"/>
                    <a:pt x="705" y="591"/>
                  </a:cubicBezTo>
                  <a:cubicBezTo>
                    <a:pt x="704" y="592"/>
                    <a:pt x="700" y="591"/>
                    <a:pt x="700" y="593"/>
                  </a:cubicBezTo>
                  <a:cubicBezTo>
                    <a:pt x="701" y="594"/>
                    <a:pt x="702" y="593"/>
                    <a:pt x="703" y="593"/>
                  </a:cubicBezTo>
                  <a:cubicBezTo>
                    <a:pt x="703" y="593"/>
                    <a:pt x="704" y="593"/>
                    <a:pt x="705" y="593"/>
                  </a:cubicBezTo>
                  <a:cubicBezTo>
                    <a:pt x="706" y="593"/>
                    <a:pt x="707" y="592"/>
                    <a:pt x="708" y="593"/>
                  </a:cubicBezTo>
                  <a:cubicBezTo>
                    <a:pt x="708" y="593"/>
                    <a:pt x="708" y="593"/>
                    <a:pt x="708" y="593"/>
                  </a:cubicBezTo>
                  <a:cubicBezTo>
                    <a:pt x="708" y="594"/>
                    <a:pt x="707" y="595"/>
                    <a:pt x="707" y="595"/>
                  </a:cubicBezTo>
                  <a:cubicBezTo>
                    <a:pt x="707" y="597"/>
                    <a:pt x="707" y="597"/>
                    <a:pt x="708" y="597"/>
                  </a:cubicBezTo>
                  <a:cubicBezTo>
                    <a:pt x="708" y="597"/>
                    <a:pt x="708" y="597"/>
                    <a:pt x="708" y="597"/>
                  </a:cubicBezTo>
                  <a:cubicBezTo>
                    <a:pt x="708" y="597"/>
                    <a:pt x="709" y="597"/>
                    <a:pt x="709" y="597"/>
                  </a:cubicBezTo>
                  <a:cubicBezTo>
                    <a:pt x="709" y="597"/>
                    <a:pt x="709" y="597"/>
                    <a:pt x="709" y="597"/>
                  </a:cubicBezTo>
                  <a:cubicBezTo>
                    <a:pt x="709" y="597"/>
                    <a:pt x="710" y="597"/>
                    <a:pt x="710" y="597"/>
                  </a:cubicBezTo>
                  <a:cubicBezTo>
                    <a:pt x="709" y="599"/>
                    <a:pt x="708" y="601"/>
                    <a:pt x="707" y="601"/>
                  </a:cubicBezTo>
                  <a:cubicBezTo>
                    <a:pt x="706" y="601"/>
                    <a:pt x="705" y="601"/>
                    <a:pt x="704" y="601"/>
                  </a:cubicBezTo>
                  <a:cubicBezTo>
                    <a:pt x="704" y="601"/>
                    <a:pt x="704" y="600"/>
                    <a:pt x="703" y="600"/>
                  </a:cubicBezTo>
                  <a:cubicBezTo>
                    <a:pt x="702" y="600"/>
                    <a:pt x="701" y="601"/>
                    <a:pt x="702" y="602"/>
                  </a:cubicBezTo>
                  <a:cubicBezTo>
                    <a:pt x="703" y="603"/>
                    <a:pt x="704" y="605"/>
                    <a:pt x="705" y="604"/>
                  </a:cubicBezTo>
                  <a:cubicBezTo>
                    <a:pt x="706" y="603"/>
                    <a:pt x="706" y="602"/>
                    <a:pt x="707" y="602"/>
                  </a:cubicBezTo>
                  <a:cubicBezTo>
                    <a:pt x="708" y="602"/>
                    <a:pt x="709" y="602"/>
                    <a:pt x="710" y="602"/>
                  </a:cubicBezTo>
                  <a:cubicBezTo>
                    <a:pt x="711" y="602"/>
                    <a:pt x="711" y="602"/>
                    <a:pt x="711" y="602"/>
                  </a:cubicBezTo>
                  <a:cubicBezTo>
                    <a:pt x="711" y="602"/>
                    <a:pt x="711" y="602"/>
                    <a:pt x="711" y="602"/>
                  </a:cubicBezTo>
                  <a:cubicBezTo>
                    <a:pt x="711" y="603"/>
                    <a:pt x="711" y="603"/>
                    <a:pt x="710" y="604"/>
                  </a:cubicBezTo>
                  <a:cubicBezTo>
                    <a:pt x="710" y="604"/>
                    <a:pt x="709" y="605"/>
                    <a:pt x="709" y="605"/>
                  </a:cubicBezTo>
                  <a:cubicBezTo>
                    <a:pt x="708" y="605"/>
                    <a:pt x="707" y="605"/>
                    <a:pt x="707" y="605"/>
                  </a:cubicBezTo>
                  <a:cubicBezTo>
                    <a:pt x="706" y="606"/>
                    <a:pt x="706" y="606"/>
                    <a:pt x="706" y="606"/>
                  </a:cubicBezTo>
                  <a:cubicBezTo>
                    <a:pt x="705" y="607"/>
                    <a:pt x="704" y="607"/>
                    <a:pt x="705" y="608"/>
                  </a:cubicBezTo>
                  <a:cubicBezTo>
                    <a:pt x="705" y="608"/>
                    <a:pt x="705" y="608"/>
                    <a:pt x="705" y="608"/>
                  </a:cubicBezTo>
                  <a:cubicBezTo>
                    <a:pt x="706" y="608"/>
                    <a:pt x="706" y="607"/>
                    <a:pt x="707" y="607"/>
                  </a:cubicBezTo>
                  <a:cubicBezTo>
                    <a:pt x="708" y="607"/>
                    <a:pt x="709" y="608"/>
                    <a:pt x="710" y="608"/>
                  </a:cubicBezTo>
                  <a:cubicBezTo>
                    <a:pt x="710" y="608"/>
                    <a:pt x="711" y="608"/>
                    <a:pt x="711" y="608"/>
                  </a:cubicBezTo>
                  <a:cubicBezTo>
                    <a:pt x="713" y="608"/>
                    <a:pt x="711" y="610"/>
                    <a:pt x="710" y="610"/>
                  </a:cubicBezTo>
                  <a:cubicBezTo>
                    <a:pt x="710" y="610"/>
                    <a:pt x="709" y="611"/>
                    <a:pt x="709" y="611"/>
                  </a:cubicBezTo>
                  <a:cubicBezTo>
                    <a:pt x="708" y="613"/>
                    <a:pt x="709" y="612"/>
                    <a:pt x="709" y="612"/>
                  </a:cubicBezTo>
                  <a:cubicBezTo>
                    <a:pt x="709" y="611"/>
                    <a:pt x="711" y="611"/>
                    <a:pt x="711" y="611"/>
                  </a:cubicBezTo>
                  <a:cubicBezTo>
                    <a:pt x="712" y="611"/>
                    <a:pt x="713" y="611"/>
                    <a:pt x="714" y="611"/>
                  </a:cubicBezTo>
                  <a:cubicBezTo>
                    <a:pt x="715" y="612"/>
                    <a:pt x="715" y="613"/>
                    <a:pt x="715" y="614"/>
                  </a:cubicBezTo>
                  <a:cubicBezTo>
                    <a:pt x="716" y="616"/>
                    <a:pt x="714" y="616"/>
                    <a:pt x="713" y="616"/>
                  </a:cubicBezTo>
                  <a:cubicBezTo>
                    <a:pt x="712" y="617"/>
                    <a:pt x="710" y="617"/>
                    <a:pt x="709" y="617"/>
                  </a:cubicBezTo>
                  <a:cubicBezTo>
                    <a:pt x="709" y="617"/>
                    <a:pt x="709" y="617"/>
                    <a:pt x="709" y="617"/>
                  </a:cubicBezTo>
                  <a:cubicBezTo>
                    <a:pt x="709" y="618"/>
                    <a:pt x="709" y="619"/>
                    <a:pt x="709" y="618"/>
                  </a:cubicBezTo>
                  <a:cubicBezTo>
                    <a:pt x="710" y="618"/>
                    <a:pt x="711" y="618"/>
                    <a:pt x="711" y="618"/>
                  </a:cubicBezTo>
                  <a:cubicBezTo>
                    <a:pt x="712" y="618"/>
                    <a:pt x="713" y="619"/>
                    <a:pt x="714" y="619"/>
                  </a:cubicBezTo>
                  <a:cubicBezTo>
                    <a:pt x="715" y="619"/>
                    <a:pt x="716" y="619"/>
                    <a:pt x="716" y="619"/>
                  </a:cubicBezTo>
                  <a:cubicBezTo>
                    <a:pt x="717" y="619"/>
                    <a:pt x="717" y="619"/>
                    <a:pt x="717" y="619"/>
                  </a:cubicBezTo>
                  <a:cubicBezTo>
                    <a:pt x="717" y="621"/>
                    <a:pt x="715" y="621"/>
                    <a:pt x="714" y="622"/>
                  </a:cubicBezTo>
                  <a:cubicBezTo>
                    <a:pt x="715" y="622"/>
                    <a:pt x="716" y="622"/>
                    <a:pt x="717" y="622"/>
                  </a:cubicBezTo>
                  <a:cubicBezTo>
                    <a:pt x="718" y="622"/>
                    <a:pt x="718" y="623"/>
                    <a:pt x="719" y="623"/>
                  </a:cubicBezTo>
                  <a:cubicBezTo>
                    <a:pt x="720" y="623"/>
                    <a:pt x="720" y="624"/>
                    <a:pt x="720" y="625"/>
                  </a:cubicBezTo>
                  <a:cubicBezTo>
                    <a:pt x="720" y="625"/>
                    <a:pt x="719" y="626"/>
                    <a:pt x="718" y="626"/>
                  </a:cubicBezTo>
                  <a:cubicBezTo>
                    <a:pt x="718" y="627"/>
                    <a:pt x="717" y="628"/>
                    <a:pt x="717" y="628"/>
                  </a:cubicBezTo>
                  <a:cubicBezTo>
                    <a:pt x="716" y="628"/>
                    <a:pt x="716" y="628"/>
                    <a:pt x="715" y="627"/>
                  </a:cubicBezTo>
                  <a:cubicBezTo>
                    <a:pt x="715" y="627"/>
                    <a:pt x="714" y="627"/>
                    <a:pt x="714" y="629"/>
                  </a:cubicBezTo>
                  <a:cubicBezTo>
                    <a:pt x="714" y="629"/>
                    <a:pt x="715" y="629"/>
                    <a:pt x="715" y="629"/>
                  </a:cubicBezTo>
                  <a:cubicBezTo>
                    <a:pt x="715" y="629"/>
                    <a:pt x="715" y="629"/>
                    <a:pt x="715" y="629"/>
                  </a:cubicBezTo>
                  <a:cubicBezTo>
                    <a:pt x="716" y="630"/>
                    <a:pt x="716" y="631"/>
                    <a:pt x="715" y="631"/>
                  </a:cubicBezTo>
                  <a:cubicBezTo>
                    <a:pt x="715" y="631"/>
                    <a:pt x="714" y="631"/>
                    <a:pt x="713" y="630"/>
                  </a:cubicBezTo>
                  <a:cubicBezTo>
                    <a:pt x="713" y="630"/>
                    <a:pt x="712" y="630"/>
                    <a:pt x="712" y="630"/>
                  </a:cubicBezTo>
                  <a:cubicBezTo>
                    <a:pt x="712" y="629"/>
                    <a:pt x="711" y="629"/>
                    <a:pt x="711" y="629"/>
                  </a:cubicBezTo>
                  <a:cubicBezTo>
                    <a:pt x="710" y="629"/>
                    <a:pt x="709" y="629"/>
                    <a:pt x="709" y="629"/>
                  </a:cubicBezTo>
                  <a:cubicBezTo>
                    <a:pt x="708" y="630"/>
                    <a:pt x="709" y="630"/>
                    <a:pt x="710" y="630"/>
                  </a:cubicBezTo>
                  <a:cubicBezTo>
                    <a:pt x="711" y="631"/>
                    <a:pt x="712" y="632"/>
                    <a:pt x="712" y="633"/>
                  </a:cubicBezTo>
                  <a:cubicBezTo>
                    <a:pt x="712" y="635"/>
                    <a:pt x="714" y="634"/>
                    <a:pt x="714" y="636"/>
                  </a:cubicBezTo>
                  <a:cubicBezTo>
                    <a:pt x="714" y="636"/>
                    <a:pt x="714" y="636"/>
                    <a:pt x="713" y="636"/>
                  </a:cubicBezTo>
                  <a:cubicBezTo>
                    <a:pt x="713" y="637"/>
                    <a:pt x="713" y="637"/>
                    <a:pt x="712" y="637"/>
                  </a:cubicBezTo>
                  <a:cubicBezTo>
                    <a:pt x="712" y="637"/>
                    <a:pt x="711" y="638"/>
                    <a:pt x="710" y="638"/>
                  </a:cubicBezTo>
                  <a:cubicBezTo>
                    <a:pt x="710" y="638"/>
                    <a:pt x="708" y="638"/>
                    <a:pt x="709" y="638"/>
                  </a:cubicBezTo>
                  <a:cubicBezTo>
                    <a:pt x="710" y="639"/>
                    <a:pt x="710" y="639"/>
                    <a:pt x="710" y="639"/>
                  </a:cubicBezTo>
                  <a:cubicBezTo>
                    <a:pt x="711" y="639"/>
                    <a:pt x="713" y="640"/>
                    <a:pt x="714" y="639"/>
                  </a:cubicBezTo>
                  <a:cubicBezTo>
                    <a:pt x="714" y="638"/>
                    <a:pt x="715" y="638"/>
                    <a:pt x="715" y="638"/>
                  </a:cubicBezTo>
                  <a:cubicBezTo>
                    <a:pt x="716" y="637"/>
                    <a:pt x="717" y="637"/>
                    <a:pt x="718" y="638"/>
                  </a:cubicBezTo>
                  <a:cubicBezTo>
                    <a:pt x="718" y="638"/>
                    <a:pt x="718" y="639"/>
                    <a:pt x="718" y="639"/>
                  </a:cubicBezTo>
                  <a:cubicBezTo>
                    <a:pt x="718" y="640"/>
                    <a:pt x="719" y="640"/>
                    <a:pt x="719" y="641"/>
                  </a:cubicBezTo>
                  <a:cubicBezTo>
                    <a:pt x="719" y="641"/>
                    <a:pt x="719" y="642"/>
                    <a:pt x="720" y="643"/>
                  </a:cubicBezTo>
                  <a:cubicBezTo>
                    <a:pt x="720" y="644"/>
                    <a:pt x="721" y="643"/>
                    <a:pt x="722" y="643"/>
                  </a:cubicBezTo>
                  <a:cubicBezTo>
                    <a:pt x="722" y="642"/>
                    <a:pt x="723" y="643"/>
                    <a:pt x="724" y="644"/>
                  </a:cubicBezTo>
                  <a:cubicBezTo>
                    <a:pt x="724" y="645"/>
                    <a:pt x="723" y="646"/>
                    <a:pt x="723" y="647"/>
                  </a:cubicBezTo>
                  <a:cubicBezTo>
                    <a:pt x="723" y="648"/>
                    <a:pt x="724" y="647"/>
                    <a:pt x="724" y="647"/>
                  </a:cubicBezTo>
                  <a:cubicBezTo>
                    <a:pt x="724" y="647"/>
                    <a:pt x="724" y="646"/>
                    <a:pt x="724" y="646"/>
                  </a:cubicBezTo>
                  <a:cubicBezTo>
                    <a:pt x="725" y="646"/>
                    <a:pt x="725" y="645"/>
                    <a:pt x="725" y="645"/>
                  </a:cubicBezTo>
                  <a:cubicBezTo>
                    <a:pt x="726" y="645"/>
                    <a:pt x="726" y="646"/>
                    <a:pt x="726" y="647"/>
                  </a:cubicBezTo>
                  <a:cubicBezTo>
                    <a:pt x="727" y="647"/>
                    <a:pt x="727" y="648"/>
                    <a:pt x="727" y="648"/>
                  </a:cubicBezTo>
                  <a:cubicBezTo>
                    <a:pt x="726" y="649"/>
                    <a:pt x="725" y="649"/>
                    <a:pt x="725" y="650"/>
                  </a:cubicBezTo>
                  <a:cubicBezTo>
                    <a:pt x="724" y="650"/>
                    <a:pt x="723" y="651"/>
                    <a:pt x="723" y="652"/>
                  </a:cubicBezTo>
                  <a:cubicBezTo>
                    <a:pt x="722" y="653"/>
                    <a:pt x="721" y="653"/>
                    <a:pt x="719" y="654"/>
                  </a:cubicBezTo>
                  <a:cubicBezTo>
                    <a:pt x="719" y="655"/>
                    <a:pt x="719" y="655"/>
                    <a:pt x="720" y="655"/>
                  </a:cubicBezTo>
                  <a:cubicBezTo>
                    <a:pt x="720" y="655"/>
                    <a:pt x="721" y="655"/>
                    <a:pt x="721" y="655"/>
                  </a:cubicBezTo>
                  <a:cubicBezTo>
                    <a:pt x="721" y="655"/>
                    <a:pt x="722" y="654"/>
                    <a:pt x="723" y="654"/>
                  </a:cubicBezTo>
                  <a:cubicBezTo>
                    <a:pt x="723" y="654"/>
                    <a:pt x="724" y="653"/>
                    <a:pt x="724" y="653"/>
                  </a:cubicBezTo>
                  <a:cubicBezTo>
                    <a:pt x="725" y="653"/>
                    <a:pt x="725" y="652"/>
                    <a:pt x="726" y="652"/>
                  </a:cubicBezTo>
                  <a:cubicBezTo>
                    <a:pt x="726" y="652"/>
                    <a:pt x="726" y="652"/>
                    <a:pt x="726" y="652"/>
                  </a:cubicBezTo>
                  <a:cubicBezTo>
                    <a:pt x="726" y="653"/>
                    <a:pt x="725" y="654"/>
                    <a:pt x="725" y="655"/>
                  </a:cubicBezTo>
                  <a:cubicBezTo>
                    <a:pt x="725" y="655"/>
                    <a:pt x="726" y="654"/>
                    <a:pt x="726" y="654"/>
                  </a:cubicBezTo>
                  <a:cubicBezTo>
                    <a:pt x="726" y="654"/>
                    <a:pt x="726" y="653"/>
                    <a:pt x="726" y="653"/>
                  </a:cubicBezTo>
                  <a:cubicBezTo>
                    <a:pt x="727" y="652"/>
                    <a:pt x="729" y="651"/>
                    <a:pt x="730" y="650"/>
                  </a:cubicBezTo>
                  <a:cubicBezTo>
                    <a:pt x="731" y="650"/>
                    <a:pt x="732" y="650"/>
                    <a:pt x="731" y="651"/>
                  </a:cubicBezTo>
                  <a:cubicBezTo>
                    <a:pt x="731" y="651"/>
                    <a:pt x="731" y="651"/>
                    <a:pt x="731" y="652"/>
                  </a:cubicBezTo>
                  <a:cubicBezTo>
                    <a:pt x="732" y="651"/>
                    <a:pt x="729" y="654"/>
                    <a:pt x="731" y="653"/>
                  </a:cubicBezTo>
                  <a:cubicBezTo>
                    <a:pt x="731" y="653"/>
                    <a:pt x="732" y="652"/>
                    <a:pt x="732" y="653"/>
                  </a:cubicBezTo>
                  <a:cubicBezTo>
                    <a:pt x="733" y="653"/>
                    <a:pt x="733" y="653"/>
                    <a:pt x="733" y="653"/>
                  </a:cubicBezTo>
                  <a:cubicBezTo>
                    <a:pt x="733" y="653"/>
                    <a:pt x="732" y="654"/>
                    <a:pt x="732" y="654"/>
                  </a:cubicBezTo>
                  <a:cubicBezTo>
                    <a:pt x="732" y="654"/>
                    <a:pt x="732" y="654"/>
                    <a:pt x="731" y="654"/>
                  </a:cubicBezTo>
                  <a:cubicBezTo>
                    <a:pt x="731" y="655"/>
                    <a:pt x="730" y="655"/>
                    <a:pt x="730" y="656"/>
                  </a:cubicBezTo>
                  <a:cubicBezTo>
                    <a:pt x="731" y="656"/>
                    <a:pt x="731" y="656"/>
                    <a:pt x="731" y="656"/>
                  </a:cubicBezTo>
                  <a:cubicBezTo>
                    <a:pt x="732" y="655"/>
                    <a:pt x="733" y="654"/>
                    <a:pt x="734" y="653"/>
                  </a:cubicBezTo>
                  <a:cubicBezTo>
                    <a:pt x="735" y="653"/>
                    <a:pt x="735" y="653"/>
                    <a:pt x="736" y="653"/>
                  </a:cubicBezTo>
                  <a:cubicBezTo>
                    <a:pt x="736" y="653"/>
                    <a:pt x="736" y="653"/>
                    <a:pt x="736" y="653"/>
                  </a:cubicBezTo>
                  <a:cubicBezTo>
                    <a:pt x="736" y="653"/>
                    <a:pt x="736" y="653"/>
                    <a:pt x="736" y="653"/>
                  </a:cubicBezTo>
                  <a:cubicBezTo>
                    <a:pt x="736" y="653"/>
                    <a:pt x="737" y="652"/>
                    <a:pt x="737" y="653"/>
                  </a:cubicBezTo>
                  <a:cubicBezTo>
                    <a:pt x="738" y="653"/>
                    <a:pt x="738" y="653"/>
                    <a:pt x="738" y="653"/>
                  </a:cubicBezTo>
                  <a:cubicBezTo>
                    <a:pt x="738" y="654"/>
                    <a:pt x="738" y="654"/>
                    <a:pt x="738" y="655"/>
                  </a:cubicBezTo>
                  <a:cubicBezTo>
                    <a:pt x="738" y="656"/>
                    <a:pt x="738" y="656"/>
                    <a:pt x="737" y="656"/>
                  </a:cubicBezTo>
                  <a:cubicBezTo>
                    <a:pt x="737" y="657"/>
                    <a:pt x="737" y="658"/>
                    <a:pt x="738" y="658"/>
                  </a:cubicBezTo>
                  <a:cubicBezTo>
                    <a:pt x="738" y="658"/>
                    <a:pt x="738" y="658"/>
                    <a:pt x="739" y="658"/>
                  </a:cubicBezTo>
                  <a:cubicBezTo>
                    <a:pt x="739" y="658"/>
                    <a:pt x="739" y="658"/>
                    <a:pt x="740" y="658"/>
                  </a:cubicBezTo>
                  <a:cubicBezTo>
                    <a:pt x="740" y="659"/>
                    <a:pt x="741" y="659"/>
                    <a:pt x="742" y="659"/>
                  </a:cubicBezTo>
                  <a:cubicBezTo>
                    <a:pt x="742" y="658"/>
                    <a:pt x="743" y="658"/>
                    <a:pt x="744" y="657"/>
                  </a:cubicBezTo>
                  <a:cubicBezTo>
                    <a:pt x="744" y="657"/>
                    <a:pt x="744" y="656"/>
                    <a:pt x="745" y="656"/>
                  </a:cubicBezTo>
                  <a:cubicBezTo>
                    <a:pt x="745" y="656"/>
                    <a:pt x="746" y="656"/>
                    <a:pt x="747" y="656"/>
                  </a:cubicBezTo>
                  <a:cubicBezTo>
                    <a:pt x="748" y="656"/>
                    <a:pt x="746" y="658"/>
                    <a:pt x="745" y="659"/>
                  </a:cubicBezTo>
                  <a:cubicBezTo>
                    <a:pt x="746" y="659"/>
                    <a:pt x="746" y="659"/>
                    <a:pt x="747" y="660"/>
                  </a:cubicBezTo>
                  <a:cubicBezTo>
                    <a:pt x="747" y="660"/>
                    <a:pt x="750" y="660"/>
                    <a:pt x="750" y="661"/>
                  </a:cubicBezTo>
                  <a:cubicBezTo>
                    <a:pt x="750" y="661"/>
                    <a:pt x="750" y="662"/>
                    <a:pt x="750" y="662"/>
                  </a:cubicBezTo>
                  <a:cubicBezTo>
                    <a:pt x="749" y="662"/>
                    <a:pt x="749" y="662"/>
                    <a:pt x="748" y="662"/>
                  </a:cubicBezTo>
                  <a:cubicBezTo>
                    <a:pt x="747" y="663"/>
                    <a:pt x="746" y="663"/>
                    <a:pt x="745" y="663"/>
                  </a:cubicBezTo>
                  <a:cubicBezTo>
                    <a:pt x="744" y="663"/>
                    <a:pt x="743" y="663"/>
                    <a:pt x="742" y="663"/>
                  </a:cubicBezTo>
                  <a:cubicBezTo>
                    <a:pt x="741" y="664"/>
                    <a:pt x="740" y="665"/>
                    <a:pt x="739" y="666"/>
                  </a:cubicBezTo>
                  <a:cubicBezTo>
                    <a:pt x="739" y="666"/>
                    <a:pt x="738" y="667"/>
                    <a:pt x="737" y="667"/>
                  </a:cubicBezTo>
                  <a:cubicBezTo>
                    <a:pt x="736" y="667"/>
                    <a:pt x="735" y="668"/>
                    <a:pt x="734" y="668"/>
                  </a:cubicBezTo>
                  <a:cubicBezTo>
                    <a:pt x="733" y="667"/>
                    <a:pt x="732" y="667"/>
                    <a:pt x="731" y="667"/>
                  </a:cubicBezTo>
                  <a:cubicBezTo>
                    <a:pt x="730" y="668"/>
                    <a:pt x="730" y="668"/>
                    <a:pt x="731" y="669"/>
                  </a:cubicBezTo>
                  <a:cubicBezTo>
                    <a:pt x="731" y="669"/>
                    <a:pt x="731" y="669"/>
                    <a:pt x="731" y="669"/>
                  </a:cubicBezTo>
                  <a:cubicBezTo>
                    <a:pt x="731" y="669"/>
                    <a:pt x="731" y="669"/>
                    <a:pt x="732" y="669"/>
                  </a:cubicBezTo>
                  <a:cubicBezTo>
                    <a:pt x="732" y="668"/>
                    <a:pt x="732" y="668"/>
                    <a:pt x="732" y="668"/>
                  </a:cubicBezTo>
                  <a:cubicBezTo>
                    <a:pt x="732" y="668"/>
                    <a:pt x="733" y="668"/>
                    <a:pt x="733" y="668"/>
                  </a:cubicBezTo>
                  <a:cubicBezTo>
                    <a:pt x="734" y="668"/>
                    <a:pt x="735" y="668"/>
                    <a:pt x="735" y="668"/>
                  </a:cubicBezTo>
                  <a:cubicBezTo>
                    <a:pt x="736" y="667"/>
                    <a:pt x="737" y="667"/>
                    <a:pt x="738" y="667"/>
                  </a:cubicBezTo>
                  <a:cubicBezTo>
                    <a:pt x="738" y="668"/>
                    <a:pt x="738" y="668"/>
                    <a:pt x="738" y="668"/>
                  </a:cubicBezTo>
                  <a:cubicBezTo>
                    <a:pt x="737" y="669"/>
                    <a:pt x="736" y="669"/>
                    <a:pt x="735" y="669"/>
                  </a:cubicBezTo>
                  <a:cubicBezTo>
                    <a:pt x="734" y="669"/>
                    <a:pt x="734" y="669"/>
                    <a:pt x="734" y="669"/>
                  </a:cubicBezTo>
                  <a:cubicBezTo>
                    <a:pt x="734" y="669"/>
                    <a:pt x="734" y="669"/>
                    <a:pt x="733" y="669"/>
                  </a:cubicBezTo>
                  <a:cubicBezTo>
                    <a:pt x="733" y="669"/>
                    <a:pt x="733" y="669"/>
                    <a:pt x="732" y="669"/>
                  </a:cubicBezTo>
                  <a:cubicBezTo>
                    <a:pt x="732" y="669"/>
                    <a:pt x="732" y="669"/>
                    <a:pt x="732" y="669"/>
                  </a:cubicBezTo>
                  <a:cubicBezTo>
                    <a:pt x="731" y="669"/>
                    <a:pt x="731" y="670"/>
                    <a:pt x="730" y="670"/>
                  </a:cubicBezTo>
                  <a:cubicBezTo>
                    <a:pt x="729" y="671"/>
                    <a:pt x="728" y="671"/>
                    <a:pt x="728" y="671"/>
                  </a:cubicBezTo>
                  <a:cubicBezTo>
                    <a:pt x="728" y="672"/>
                    <a:pt x="727" y="672"/>
                    <a:pt x="727" y="672"/>
                  </a:cubicBezTo>
                  <a:cubicBezTo>
                    <a:pt x="726" y="673"/>
                    <a:pt x="725" y="672"/>
                    <a:pt x="725" y="673"/>
                  </a:cubicBezTo>
                  <a:cubicBezTo>
                    <a:pt x="725" y="674"/>
                    <a:pt x="724" y="674"/>
                    <a:pt x="724" y="675"/>
                  </a:cubicBezTo>
                  <a:cubicBezTo>
                    <a:pt x="724" y="676"/>
                    <a:pt x="723" y="676"/>
                    <a:pt x="722" y="675"/>
                  </a:cubicBezTo>
                  <a:cubicBezTo>
                    <a:pt x="722" y="674"/>
                    <a:pt x="721" y="674"/>
                    <a:pt x="720" y="673"/>
                  </a:cubicBezTo>
                  <a:cubicBezTo>
                    <a:pt x="719" y="673"/>
                    <a:pt x="719" y="673"/>
                    <a:pt x="718" y="673"/>
                  </a:cubicBezTo>
                  <a:cubicBezTo>
                    <a:pt x="718" y="672"/>
                    <a:pt x="718" y="672"/>
                    <a:pt x="718" y="672"/>
                  </a:cubicBezTo>
                  <a:cubicBezTo>
                    <a:pt x="717" y="672"/>
                    <a:pt x="717" y="672"/>
                    <a:pt x="718" y="673"/>
                  </a:cubicBezTo>
                  <a:cubicBezTo>
                    <a:pt x="718" y="673"/>
                    <a:pt x="718" y="673"/>
                    <a:pt x="718" y="673"/>
                  </a:cubicBezTo>
                  <a:cubicBezTo>
                    <a:pt x="719" y="674"/>
                    <a:pt x="719" y="674"/>
                    <a:pt x="720" y="675"/>
                  </a:cubicBezTo>
                  <a:cubicBezTo>
                    <a:pt x="721" y="675"/>
                    <a:pt x="722" y="676"/>
                    <a:pt x="723" y="676"/>
                  </a:cubicBezTo>
                  <a:cubicBezTo>
                    <a:pt x="723" y="676"/>
                    <a:pt x="723" y="676"/>
                    <a:pt x="723" y="676"/>
                  </a:cubicBezTo>
                  <a:cubicBezTo>
                    <a:pt x="723" y="677"/>
                    <a:pt x="723" y="677"/>
                    <a:pt x="723" y="677"/>
                  </a:cubicBezTo>
                  <a:cubicBezTo>
                    <a:pt x="722" y="677"/>
                    <a:pt x="722" y="679"/>
                    <a:pt x="722" y="680"/>
                  </a:cubicBezTo>
                  <a:cubicBezTo>
                    <a:pt x="723" y="681"/>
                    <a:pt x="724" y="680"/>
                    <a:pt x="725" y="680"/>
                  </a:cubicBezTo>
                  <a:cubicBezTo>
                    <a:pt x="725" y="680"/>
                    <a:pt x="725" y="679"/>
                    <a:pt x="725" y="679"/>
                  </a:cubicBezTo>
                  <a:cubicBezTo>
                    <a:pt x="726" y="678"/>
                    <a:pt x="726" y="678"/>
                    <a:pt x="726" y="678"/>
                  </a:cubicBezTo>
                  <a:cubicBezTo>
                    <a:pt x="727" y="677"/>
                    <a:pt x="727" y="677"/>
                    <a:pt x="727" y="676"/>
                  </a:cubicBezTo>
                  <a:cubicBezTo>
                    <a:pt x="728" y="676"/>
                    <a:pt x="728" y="677"/>
                    <a:pt x="729" y="676"/>
                  </a:cubicBezTo>
                  <a:cubicBezTo>
                    <a:pt x="730" y="676"/>
                    <a:pt x="730" y="675"/>
                    <a:pt x="730" y="675"/>
                  </a:cubicBezTo>
                  <a:cubicBezTo>
                    <a:pt x="731" y="675"/>
                    <a:pt x="731" y="675"/>
                    <a:pt x="732" y="675"/>
                  </a:cubicBezTo>
                  <a:cubicBezTo>
                    <a:pt x="733" y="675"/>
                    <a:pt x="733" y="672"/>
                    <a:pt x="734" y="671"/>
                  </a:cubicBezTo>
                  <a:cubicBezTo>
                    <a:pt x="735" y="671"/>
                    <a:pt x="735" y="671"/>
                    <a:pt x="736" y="671"/>
                  </a:cubicBezTo>
                  <a:cubicBezTo>
                    <a:pt x="737" y="670"/>
                    <a:pt x="737" y="670"/>
                    <a:pt x="738" y="670"/>
                  </a:cubicBezTo>
                  <a:cubicBezTo>
                    <a:pt x="738" y="669"/>
                    <a:pt x="738" y="669"/>
                    <a:pt x="739" y="669"/>
                  </a:cubicBezTo>
                  <a:cubicBezTo>
                    <a:pt x="739" y="669"/>
                    <a:pt x="739" y="669"/>
                    <a:pt x="740" y="668"/>
                  </a:cubicBezTo>
                  <a:cubicBezTo>
                    <a:pt x="740" y="668"/>
                    <a:pt x="741" y="668"/>
                    <a:pt x="742" y="668"/>
                  </a:cubicBezTo>
                  <a:cubicBezTo>
                    <a:pt x="743" y="668"/>
                    <a:pt x="744" y="668"/>
                    <a:pt x="744" y="668"/>
                  </a:cubicBezTo>
                  <a:cubicBezTo>
                    <a:pt x="744" y="668"/>
                    <a:pt x="745" y="668"/>
                    <a:pt x="745" y="668"/>
                  </a:cubicBezTo>
                  <a:cubicBezTo>
                    <a:pt x="744" y="667"/>
                    <a:pt x="744" y="667"/>
                    <a:pt x="743" y="667"/>
                  </a:cubicBezTo>
                  <a:cubicBezTo>
                    <a:pt x="743" y="667"/>
                    <a:pt x="743" y="667"/>
                    <a:pt x="743" y="667"/>
                  </a:cubicBezTo>
                  <a:cubicBezTo>
                    <a:pt x="743" y="666"/>
                    <a:pt x="745" y="666"/>
                    <a:pt x="746" y="666"/>
                  </a:cubicBezTo>
                  <a:cubicBezTo>
                    <a:pt x="746" y="666"/>
                    <a:pt x="748" y="666"/>
                    <a:pt x="749" y="667"/>
                  </a:cubicBezTo>
                  <a:cubicBezTo>
                    <a:pt x="749" y="667"/>
                    <a:pt x="750" y="667"/>
                    <a:pt x="751" y="668"/>
                  </a:cubicBezTo>
                  <a:cubicBezTo>
                    <a:pt x="751" y="668"/>
                    <a:pt x="751" y="668"/>
                    <a:pt x="751" y="669"/>
                  </a:cubicBezTo>
                  <a:cubicBezTo>
                    <a:pt x="751" y="670"/>
                    <a:pt x="751" y="670"/>
                    <a:pt x="752" y="670"/>
                  </a:cubicBezTo>
                  <a:cubicBezTo>
                    <a:pt x="752" y="670"/>
                    <a:pt x="752" y="671"/>
                    <a:pt x="752" y="671"/>
                  </a:cubicBezTo>
                  <a:cubicBezTo>
                    <a:pt x="752" y="672"/>
                    <a:pt x="751" y="673"/>
                    <a:pt x="750" y="673"/>
                  </a:cubicBezTo>
                  <a:cubicBezTo>
                    <a:pt x="749" y="673"/>
                    <a:pt x="748" y="674"/>
                    <a:pt x="747" y="675"/>
                  </a:cubicBezTo>
                  <a:cubicBezTo>
                    <a:pt x="747" y="676"/>
                    <a:pt x="750" y="676"/>
                    <a:pt x="750" y="676"/>
                  </a:cubicBezTo>
                  <a:cubicBezTo>
                    <a:pt x="750" y="676"/>
                    <a:pt x="751" y="676"/>
                    <a:pt x="751" y="677"/>
                  </a:cubicBezTo>
                  <a:cubicBezTo>
                    <a:pt x="751" y="677"/>
                    <a:pt x="751" y="675"/>
                    <a:pt x="751" y="675"/>
                  </a:cubicBezTo>
                  <a:cubicBezTo>
                    <a:pt x="752" y="674"/>
                    <a:pt x="753" y="674"/>
                    <a:pt x="753" y="674"/>
                  </a:cubicBezTo>
                  <a:cubicBezTo>
                    <a:pt x="754" y="673"/>
                    <a:pt x="754" y="673"/>
                    <a:pt x="755" y="673"/>
                  </a:cubicBezTo>
                  <a:cubicBezTo>
                    <a:pt x="756" y="673"/>
                    <a:pt x="757" y="673"/>
                    <a:pt x="757" y="673"/>
                  </a:cubicBezTo>
                  <a:cubicBezTo>
                    <a:pt x="758" y="674"/>
                    <a:pt x="757" y="674"/>
                    <a:pt x="757" y="674"/>
                  </a:cubicBezTo>
                  <a:cubicBezTo>
                    <a:pt x="756" y="675"/>
                    <a:pt x="757" y="675"/>
                    <a:pt x="758" y="675"/>
                  </a:cubicBezTo>
                  <a:cubicBezTo>
                    <a:pt x="758" y="675"/>
                    <a:pt x="759" y="675"/>
                    <a:pt x="759" y="675"/>
                  </a:cubicBezTo>
                  <a:cubicBezTo>
                    <a:pt x="759" y="675"/>
                    <a:pt x="760" y="675"/>
                    <a:pt x="760" y="676"/>
                  </a:cubicBezTo>
                  <a:cubicBezTo>
                    <a:pt x="760" y="676"/>
                    <a:pt x="761" y="676"/>
                    <a:pt x="761" y="676"/>
                  </a:cubicBezTo>
                  <a:cubicBezTo>
                    <a:pt x="762" y="676"/>
                    <a:pt x="762" y="676"/>
                    <a:pt x="762" y="676"/>
                  </a:cubicBezTo>
                  <a:cubicBezTo>
                    <a:pt x="762" y="676"/>
                    <a:pt x="762" y="677"/>
                    <a:pt x="762" y="677"/>
                  </a:cubicBezTo>
                  <a:cubicBezTo>
                    <a:pt x="762" y="677"/>
                    <a:pt x="761" y="677"/>
                    <a:pt x="761" y="677"/>
                  </a:cubicBezTo>
                  <a:cubicBezTo>
                    <a:pt x="761" y="677"/>
                    <a:pt x="760" y="677"/>
                    <a:pt x="761" y="677"/>
                  </a:cubicBezTo>
                  <a:cubicBezTo>
                    <a:pt x="761" y="678"/>
                    <a:pt x="761" y="678"/>
                    <a:pt x="761" y="678"/>
                  </a:cubicBezTo>
                  <a:cubicBezTo>
                    <a:pt x="762" y="679"/>
                    <a:pt x="763" y="678"/>
                    <a:pt x="763" y="679"/>
                  </a:cubicBezTo>
                  <a:cubicBezTo>
                    <a:pt x="764" y="679"/>
                    <a:pt x="764" y="681"/>
                    <a:pt x="764" y="681"/>
                  </a:cubicBezTo>
                  <a:cubicBezTo>
                    <a:pt x="763" y="681"/>
                    <a:pt x="763" y="682"/>
                    <a:pt x="763" y="682"/>
                  </a:cubicBezTo>
                  <a:cubicBezTo>
                    <a:pt x="762" y="682"/>
                    <a:pt x="762" y="682"/>
                    <a:pt x="762" y="682"/>
                  </a:cubicBezTo>
                  <a:cubicBezTo>
                    <a:pt x="761" y="682"/>
                    <a:pt x="761" y="682"/>
                    <a:pt x="761" y="682"/>
                  </a:cubicBezTo>
                  <a:cubicBezTo>
                    <a:pt x="761" y="682"/>
                    <a:pt x="761" y="683"/>
                    <a:pt x="761" y="683"/>
                  </a:cubicBezTo>
                  <a:cubicBezTo>
                    <a:pt x="762" y="683"/>
                    <a:pt x="762" y="684"/>
                    <a:pt x="762" y="685"/>
                  </a:cubicBezTo>
                  <a:cubicBezTo>
                    <a:pt x="761" y="685"/>
                    <a:pt x="761" y="686"/>
                    <a:pt x="761" y="686"/>
                  </a:cubicBezTo>
                  <a:cubicBezTo>
                    <a:pt x="760" y="686"/>
                    <a:pt x="760" y="686"/>
                    <a:pt x="759" y="687"/>
                  </a:cubicBezTo>
                  <a:cubicBezTo>
                    <a:pt x="759" y="687"/>
                    <a:pt x="759" y="687"/>
                    <a:pt x="759" y="687"/>
                  </a:cubicBezTo>
                  <a:cubicBezTo>
                    <a:pt x="759" y="687"/>
                    <a:pt x="758" y="687"/>
                    <a:pt x="758" y="687"/>
                  </a:cubicBezTo>
                  <a:cubicBezTo>
                    <a:pt x="758" y="687"/>
                    <a:pt x="756" y="687"/>
                    <a:pt x="756" y="687"/>
                  </a:cubicBezTo>
                  <a:cubicBezTo>
                    <a:pt x="756" y="688"/>
                    <a:pt x="757" y="688"/>
                    <a:pt x="758" y="688"/>
                  </a:cubicBezTo>
                  <a:cubicBezTo>
                    <a:pt x="758" y="689"/>
                    <a:pt x="759" y="689"/>
                    <a:pt x="759" y="689"/>
                  </a:cubicBezTo>
                  <a:cubicBezTo>
                    <a:pt x="759" y="689"/>
                    <a:pt x="760" y="689"/>
                    <a:pt x="761" y="689"/>
                  </a:cubicBezTo>
                  <a:cubicBezTo>
                    <a:pt x="762" y="689"/>
                    <a:pt x="762" y="690"/>
                    <a:pt x="762" y="691"/>
                  </a:cubicBezTo>
                  <a:cubicBezTo>
                    <a:pt x="762" y="691"/>
                    <a:pt x="762" y="691"/>
                    <a:pt x="762" y="691"/>
                  </a:cubicBezTo>
                  <a:cubicBezTo>
                    <a:pt x="761" y="691"/>
                    <a:pt x="761" y="691"/>
                    <a:pt x="761" y="691"/>
                  </a:cubicBezTo>
                  <a:cubicBezTo>
                    <a:pt x="760" y="691"/>
                    <a:pt x="759" y="691"/>
                    <a:pt x="760" y="692"/>
                  </a:cubicBezTo>
                  <a:cubicBezTo>
                    <a:pt x="761" y="693"/>
                    <a:pt x="762" y="692"/>
                    <a:pt x="763" y="693"/>
                  </a:cubicBezTo>
                  <a:cubicBezTo>
                    <a:pt x="763" y="694"/>
                    <a:pt x="762" y="695"/>
                    <a:pt x="762" y="695"/>
                  </a:cubicBezTo>
                  <a:cubicBezTo>
                    <a:pt x="762" y="696"/>
                    <a:pt x="762" y="696"/>
                    <a:pt x="761" y="696"/>
                  </a:cubicBezTo>
                  <a:cubicBezTo>
                    <a:pt x="761" y="697"/>
                    <a:pt x="760" y="698"/>
                    <a:pt x="759" y="698"/>
                  </a:cubicBezTo>
                  <a:cubicBezTo>
                    <a:pt x="759" y="699"/>
                    <a:pt x="758" y="699"/>
                    <a:pt x="758" y="700"/>
                  </a:cubicBezTo>
                  <a:cubicBezTo>
                    <a:pt x="757" y="700"/>
                    <a:pt x="757" y="700"/>
                    <a:pt x="756" y="700"/>
                  </a:cubicBezTo>
                  <a:cubicBezTo>
                    <a:pt x="755" y="700"/>
                    <a:pt x="754" y="700"/>
                    <a:pt x="753" y="701"/>
                  </a:cubicBezTo>
                  <a:cubicBezTo>
                    <a:pt x="753" y="702"/>
                    <a:pt x="752" y="702"/>
                    <a:pt x="752" y="702"/>
                  </a:cubicBezTo>
                  <a:cubicBezTo>
                    <a:pt x="751" y="702"/>
                    <a:pt x="751" y="703"/>
                    <a:pt x="751" y="703"/>
                  </a:cubicBezTo>
                  <a:cubicBezTo>
                    <a:pt x="751" y="703"/>
                    <a:pt x="751" y="703"/>
                    <a:pt x="751" y="703"/>
                  </a:cubicBezTo>
                  <a:cubicBezTo>
                    <a:pt x="751" y="703"/>
                    <a:pt x="750" y="704"/>
                    <a:pt x="750" y="704"/>
                  </a:cubicBezTo>
                  <a:cubicBezTo>
                    <a:pt x="750" y="704"/>
                    <a:pt x="748" y="704"/>
                    <a:pt x="748" y="704"/>
                  </a:cubicBezTo>
                  <a:cubicBezTo>
                    <a:pt x="746" y="703"/>
                    <a:pt x="746" y="705"/>
                    <a:pt x="745" y="705"/>
                  </a:cubicBezTo>
                  <a:cubicBezTo>
                    <a:pt x="744" y="705"/>
                    <a:pt x="744" y="704"/>
                    <a:pt x="744" y="704"/>
                  </a:cubicBezTo>
                  <a:cubicBezTo>
                    <a:pt x="743" y="703"/>
                    <a:pt x="743" y="704"/>
                    <a:pt x="742" y="705"/>
                  </a:cubicBezTo>
                  <a:cubicBezTo>
                    <a:pt x="741" y="705"/>
                    <a:pt x="741" y="705"/>
                    <a:pt x="740" y="705"/>
                  </a:cubicBezTo>
                  <a:cubicBezTo>
                    <a:pt x="739" y="705"/>
                    <a:pt x="739" y="704"/>
                    <a:pt x="739" y="704"/>
                  </a:cubicBezTo>
                  <a:cubicBezTo>
                    <a:pt x="738" y="702"/>
                    <a:pt x="737" y="705"/>
                    <a:pt x="737" y="705"/>
                  </a:cubicBezTo>
                  <a:cubicBezTo>
                    <a:pt x="737" y="705"/>
                    <a:pt x="737" y="705"/>
                    <a:pt x="737" y="705"/>
                  </a:cubicBezTo>
                  <a:cubicBezTo>
                    <a:pt x="737" y="706"/>
                    <a:pt x="735" y="705"/>
                    <a:pt x="734" y="705"/>
                  </a:cubicBezTo>
                  <a:cubicBezTo>
                    <a:pt x="734" y="705"/>
                    <a:pt x="734" y="706"/>
                    <a:pt x="734" y="706"/>
                  </a:cubicBezTo>
                  <a:cubicBezTo>
                    <a:pt x="734" y="706"/>
                    <a:pt x="734" y="707"/>
                    <a:pt x="734" y="708"/>
                  </a:cubicBezTo>
                  <a:cubicBezTo>
                    <a:pt x="734" y="708"/>
                    <a:pt x="734" y="708"/>
                    <a:pt x="734" y="708"/>
                  </a:cubicBezTo>
                  <a:cubicBezTo>
                    <a:pt x="734" y="708"/>
                    <a:pt x="734" y="708"/>
                    <a:pt x="733" y="709"/>
                  </a:cubicBezTo>
                  <a:cubicBezTo>
                    <a:pt x="733" y="709"/>
                    <a:pt x="733" y="709"/>
                    <a:pt x="733" y="709"/>
                  </a:cubicBezTo>
                  <a:cubicBezTo>
                    <a:pt x="732" y="709"/>
                    <a:pt x="732" y="709"/>
                    <a:pt x="732" y="709"/>
                  </a:cubicBezTo>
                  <a:cubicBezTo>
                    <a:pt x="732" y="710"/>
                    <a:pt x="732" y="710"/>
                    <a:pt x="732" y="710"/>
                  </a:cubicBezTo>
                  <a:cubicBezTo>
                    <a:pt x="732" y="711"/>
                    <a:pt x="731" y="712"/>
                    <a:pt x="731" y="712"/>
                  </a:cubicBezTo>
                  <a:cubicBezTo>
                    <a:pt x="731" y="713"/>
                    <a:pt x="730" y="713"/>
                    <a:pt x="730" y="713"/>
                  </a:cubicBezTo>
                  <a:cubicBezTo>
                    <a:pt x="730" y="713"/>
                    <a:pt x="729" y="714"/>
                    <a:pt x="729" y="714"/>
                  </a:cubicBezTo>
                  <a:cubicBezTo>
                    <a:pt x="728" y="715"/>
                    <a:pt x="728" y="715"/>
                    <a:pt x="727" y="716"/>
                  </a:cubicBezTo>
                  <a:cubicBezTo>
                    <a:pt x="727" y="717"/>
                    <a:pt x="726" y="717"/>
                    <a:pt x="725" y="717"/>
                  </a:cubicBezTo>
                  <a:close/>
                  <a:moveTo>
                    <a:pt x="33" y="481"/>
                  </a:moveTo>
                  <a:cubicBezTo>
                    <a:pt x="32" y="480"/>
                    <a:pt x="34" y="479"/>
                    <a:pt x="34" y="477"/>
                  </a:cubicBezTo>
                  <a:cubicBezTo>
                    <a:pt x="34" y="476"/>
                    <a:pt x="32" y="475"/>
                    <a:pt x="31" y="474"/>
                  </a:cubicBezTo>
                  <a:cubicBezTo>
                    <a:pt x="31" y="474"/>
                    <a:pt x="31" y="474"/>
                    <a:pt x="31" y="475"/>
                  </a:cubicBezTo>
                  <a:cubicBezTo>
                    <a:pt x="31" y="476"/>
                    <a:pt x="31" y="477"/>
                    <a:pt x="31" y="478"/>
                  </a:cubicBezTo>
                  <a:cubicBezTo>
                    <a:pt x="31" y="479"/>
                    <a:pt x="30" y="479"/>
                    <a:pt x="30" y="478"/>
                  </a:cubicBezTo>
                  <a:cubicBezTo>
                    <a:pt x="30" y="478"/>
                    <a:pt x="30" y="477"/>
                    <a:pt x="30" y="477"/>
                  </a:cubicBezTo>
                  <a:cubicBezTo>
                    <a:pt x="30" y="476"/>
                    <a:pt x="30" y="476"/>
                    <a:pt x="30" y="476"/>
                  </a:cubicBezTo>
                  <a:cubicBezTo>
                    <a:pt x="30" y="476"/>
                    <a:pt x="30" y="475"/>
                    <a:pt x="30" y="475"/>
                  </a:cubicBezTo>
                  <a:cubicBezTo>
                    <a:pt x="29" y="475"/>
                    <a:pt x="28" y="475"/>
                    <a:pt x="28" y="476"/>
                  </a:cubicBezTo>
                  <a:cubicBezTo>
                    <a:pt x="28" y="476"/>
                    <a:pt x="27" y="477"/>
                    <a:pt x="27" y="477"/>
                  </a:cubicBezTo>
                  <a:cubicBezTo>
                    <a:pt x="28" y="478"/>
                    <a:pt x="27" y="478"/>
                    <a:pt x="28" y="479"/>
                  </a:cubicBezTo>
                  <a:cubicBezTo>
                    <a:pt x="28" y="479"/>
                    <a:pt x="29" y="480"/>
                    <a:pt x="29" y="480"/>
                  </a:cubicBezTo>
                  <a:cubicBezTo>
                    <a:pt x="29" y="481"/>
                    <a:pt x="29" y="481"/>
                    <a:pt x="29" y="481"/>
                  </a:cubicBezTo>
                  <a:cubicBezTo>
                    <a:pt x="29" y="481"/>
                    <a:pt x="29" y="482"/>
                    <a:pt x="29" y="482"/>
                  </a:cubicBezTo>
                  <a:cubicBezTo>
                    <a:pt x="30" y="482"/>
                    <a:pt x="30" y="484"/>
                    <a:pt x="30" y="484"/>
                  </a:cubicBezTo>
                  <a:cubicBezTo>
                    <a:pt x="30" y="484"/>
                    <a:pt x="29" y="484"/>
                    <a:pt x="29" y="485"/>
                  </a:cubicBezTo>
                  <a:cubicBezTo>
                    <a:pt x="29" y="485"/>
                    <a:pt x="29" y="485"/>
                    <a:pt x="29" y="485"/>
                  </a:cubicBezTo>
                  <a:cubicBezTo>
                    <a:pt x="30" y="486"/>
                    <a:pt x="30" y="486"/>
                    <a:pt x="31" y="486"/>
                  </a:cubicBezTo>
                  <a:cubicBezTo>
                    <a:pt x="31" y="486"/>
                    <a:pt x="31" y="486"/>
                    <a:pt x="32" y="486"/>
                  </a:cubicBezTo>
                  <a:cubicBezTo>
                    <a:pt x="33" y="485"/>
                    <a:pt x="33" y="483"/>
                    <a:pt x="33" y="481"/>
                  </a:cubicBezTo>
                  <a:close/>
                  <a:moveTo>
                    <a:pt x="49" y="504"/>
                  </a:moveTo>
                  <a:cubicBezTo>
                    <a:pt x="49" y="504"/>
                    <a:pt x="49" y="503"/>
                    <a:pt x="49" y="503"/>
                  </a:cubicBezTo>
                  <a:cubicBezTo>
                    <a:pt x="49" y="502"/>
                    <a:pt x="49" y="502"/>
                    <a:pt x="49" y="502"/>
                  </a:cubicBezTo>
                  <a:cubicBezTo>
                    <a:pt x="49" y="501"/>
                    <a:pt x="49" y="501"/>
                    <a:pt x="48" y="501"/>
                  </a:cubicBezTo>
                  <a:cubicBezTo>
                    <a:pt x="48" y="501"/>
                    <a:pt x="48" y="501"/>
                    <a:pt x="48" y="501"/>
                  </a:cubicBezTo>
                  <a:cubicBezTo>
                    <a:pt x="48" y="501"/>
                    <a:pt x="48" y="501"/>
                    <a:pt x="48" y="501"/>
                  </a:cubicBezTo>
                  <a:cubicBezTo>
                    <a:pt x="49" y="501"/>
                    <a:pt x="48" y="500"/>
                    <a:pt x="48" y="500"/>
                  </a:cubicBezTo>
                  <a:cubicBezTo>
                    <a:pt x="47" y="500"/>
                    <a:pt x="47" y="500"/>
                    <a:pt x="47" y="501"/>
                  </a:cubicBezTo>
                  <a:cubicBezTo>
                    <a:pt x="46" y="501"/>
                    <a:pt x="46" y="502"/>
                    <a:pt x="46" y="503"/>
                  </a:cubicBezTo>
                  <a:cubicBezTo>
                    <a:pt x="47" y="503"/>
                    <a:pt x="47" y="504"/>
                    <a:pt x="47" y="504"/>
                  </a:cubicBezTo>
                  <a:cubicBezTo>
                    <a:pt x="47" y="504"/>
                    <a:pt x="47" y="505"/>
                    <a:pt x="47" y="505"/>
                  </a:cubicBezTo>
                  <a:cubicBezTo>
                    <a:pt x="47" y="506"/>
                    <a:pt x="48" y="506"/>
                    <a:pt x="48" y="506"/>
                  </a:cubicBezTo>
                  <a:cubicBezTo>
                    <a:pt x="49" y="506"/>
                    <a:pt x="49" y="505"/>
                    <a:pt x="49" y="504"/>
                  </a:cubicBezTo>
                  <a:close/>
                  <a:moveTo>
                    <a:pt x="49" y="477"/>
                  </a:moveTo>
                  <a:cubicBezTo>
                    <a:pt x="47" y="476"/>
                    <a:pt x="48" y="474"/>
                    <a:pt x="48" y="473"/>
                  </a:cubicBezTo>
                  <a:cubicBezTo>
                    <a:pt x="48" y="472"/>
                    <a:pt x="46" y="473"/>
                    <a:pt x="46" y="473"/>
                  </a:cubicBezTo>
                  <a:cubicBezTo>
                    <a:pt x="46" y="473"/>
                    <a:pt x="45" y="474"/>
                    <a:pt x="45" y="474"/>
                  </a:cubicBezTo>
                  <a:cubicBezTo>
                    <a:pt x="45" y="475"/>
                    <a:pt x="44" y="475"/>
                    <a:pt x="43" y="475"/>
                  </a:cubicBezTo>
                  <a:cubicBezTo>
                    <a:pt x="43" y="476"/>
                    <a:pt x="42" y="477"/>
                    <a:pt x="43" y="478"/>
                  </a:cubicBezTo>
                  <a:cubicBezTo>
                    <a:pt x="43" y="479"/>
                    <a:pt x="43" y="480"/>
                    <a:pt x="44" y="480"/>
                  </a:cubicBezTo>
                  <a:cubicBezTo>
                    <a:pt x="44" y="480"/>
                    <a:pt x="44" y="479"/>
                    <a:pt x="44" y="479"/>
                  </a:cubicBezTo>
                  <a:cubicBezTo>
                    <a:pt x="44" y="479"/>
                    <a:pt x="44" y="479"/>
                    <a:pt x="44" y="478"/>
                  </a:cubicBezTo>
                  <a:cubicBezTo>
                    <a:pt x="44" y="478"/>
                    <a:pt x="45" y="478"/>
                    <a:pt x="45" y="477"/>
                  </a:cubicBezTo>
                  <a:cubicBezTo>
                    <a:pt x="45" y="477"/>
                    <a:pt x="45" y="477"/>
                    <a:pt x="45" y="477"/>
                  </a:cubicBezTo>
                  <a:cubicBezTo>
                    <a:pt x="45" y="477"/>
                    <a:pt x="46" y="476"/>
                    <a:pt x="46" y="476"/>
                  </a:cubicBezTo>
                  <a:cubicBezTo>
                    <a:pt x="46" y="477"/>
                    <a:pt x="46" y="477"/>
                    <a:pt x="46" y="477"/>
                  </a:cubicBezTo>
                  <a:cubicBezTo>
                    <a:pt x="46" y="478"/>
                    <a:pt x="47" y="479"/>
                    <a:pt x="46" y="479"/>
                  </a:cubicBezTo>
                  <a:cubicBezTo>
                    <a:pt x="46" y="480"/>
                    <a:pt x="46" y="480"/>
                    <a:pt x="46" y="481"/>
                  </a:cubicBezTo>
                  <a:cubicBezTo>
                    <a:pt x="46" y="481"/>
                    <a:pt x="46" y="482"/>
                    <a:pt x="46" y="483"/>
                  </a:cubicBezTo>
                  <a:cubicBezTo>
                    <a:pt x="46" y="483"/>
                    <a:pt x="46" y="483"/>
                    <a:pt x="46" y="483"/>
                  </a:cubicBezTo>
                  <a:cubicBezTo>
                    <a:pt x="47" y="484"/>
                    <a:pt x="46" y="485"/>
                    <a:pt x="46" y="486"/>
                  </a:cubicBezTo>
                  <a:cubicBezTo>
                    <a:pt x="46" y="486"/>
                    <a:pt x="46" y="486"/>
                    <a:pt x="46" y="486"/>
                  </a:cubicBezTo>
                  <a:cubicBezTo>
                    <a:pt x="46" y="486"/>
                    <a:pt x="46" y="486"/>
                    <a:pt x="46" y="486"/>
                  </a:cubicBezTo>
                  <a:cubicBezTo>
                    <a:pt x="46" y="486"/>
                    <a:pt x="46" y="486"/>
                    <a:pt x="46" y="486"/>
                  </a:cubicBezTo>
                  <a:cubicBezTo>
                    <a:pt x="46" y="486"/>
                    <a:pt x="47" y="486"/>
                    <a:pt x="47" y="486"/>
                  </a:cubicBezTo>
                  <a:cubicBezTo>
                    <a:pt x="47" y="486"/>
                    <a:pt x="47" y="485"/>
                    <a:pt x="48" y="485"/>
                  </a:cubicBezTo>
                  <a:cubicBezTo>
                    <a:pt x="48" y="484"/>
                    <a:pt x="48" y="484"/>
                    <a:pt x="48" y="483"/>
                  </a:cubicBezTo>
                  <a:cubicBezTo>
                    <a:pt x="49" y="483"/>
                    <a:pt x="48" y="482"/>
                    <a:pt x="49" y="481"/>
                  </a:cubicBezTo>
                  <a:cubicBezTo>
                    <a:pt x="49" y="480"/>
                    <a:pt x="49" y="479"/>
                    <a:pt x="49" y="479"/>
                  </a:cubicBezTo>
                  <a:cubicBezTo>
                    <a:pt x="50" y="478"/>
                    <a:pt x="49" y="477"/>
                    <a:pt x="49" y="477"/>
                  </a:cubicBezTo>
                  <a:close/>
                  <a:moveTo>
                    <a:pt x="63" y="487"/>
                  </a:moveTo>
                  <a:cubicBezTo>
                    <a:pt x="63" y="488"/>
                    <a:pt x="64" y="488"/>
                    <a:pt x="63" y="488"/>
                  </a:cubicBezTo>
                  <a:cubicBezTo>
                    <a:pt x="63" y="489"/>
                    <a:pt x="63" y="489"/>
                    <a:pt x="63" y="489"/>
                  </a:cubicBezTo>
                  <a:cubicBezTo>
                    <a:pt x="63" y="490"/>
                    <a:pt x="63" y="491"/>
                    <a:pt x="63" y="492"/>
                  </a:cubicBezTo>
                  <a:cubicBezTo>
                    <a:pt x="63" y="492"/>
                    <a:pt x="63" y="492"/>
                    <a:pt x="64" y="492"/>
                  </a:cubicBezTo>
                  <a:cubicBezTo>
                    <a:pt x="66" y="492"/>
                    <a:pt x="65" y="489"/>
                    <a:pt x="65" y="487"/>
                  </a:cubicBezTo>
                  <a:cubicBezTo>
                    <a:pt x="65" y="487"/>
                    <a:pt x="66" y="485"/>
                    <a:pt x="65" y="484"/>
                  </a:cubicBezTo>
                  <a:cubicBezTo>
                    <a:pt x="64" y="484"/>
                    <a:pt x="64" y="484"/>
                    <a:pt x="63" y="485"/>
                  </a:cubicBezTo>
                  <a:cubicBezTo>
                    <a:pt x="63" y="485"/>
                    <a:pt x="63" y="485"/>
                    <a:pt x="63" y="485"/>
                  </a:cubicBezTo>
                  <a:cubicBezTo>
                    <a:pt x="63" y="485"/>
                    <a:pt x="63" y="485"/>
                    <a:pt x="62" y="486"/>
                  </a:cubicBezTo>
                  <a:cubicBezTo>
                    <a:pt x="62" y="486"/>
                    <a:pt x="62" y="487"/>
                    <a:pt x="63" y="487"/>
                  </a:cubicBezTo>
                  <a:close/>
                  <a:moveTo>
                    <a:pt x="67" y="516"/>
                  </a:moveTo>
                  <a:cubicBezTo>
                    <a:pt x="67" y="516"/>
                    <a:pt x="66" y="516"/>
                    <a:pt x="66" y="516"/>
                  </a:cubicBezTo>
                  <a:cubicBezTo>
                    <a:pt x="66" y="517"/>
                    <a:pt x="65" y="519"/>
                    <a:pt x="65" y="520"/>
                  </a:cubicBezTo>
                  <a:cubicBezTo>
                    <a:pt x="64" y="521"/>
                    <a:pt x="63" y="521"/>
                    <a:pt x="63" y="520"/>
                  </a:cubicBezTo>
                  <a:cubicBezTo>
                    <a:pt x="63" y="519"/>
                    <a:pt x="63" y="518"/>
                    <a:pt x="64" y="518"/>
                  </a:cubicBezTo>
                  <a:cubicBezTo>
                    <a:pt x="64" y="517"/>
                    <a:pt x="64" y="516"/>
                    <a:pt x="64" y="515"/>
                  </a:cubicBezTo>
                  <a:cubicBezTo>
                    <a:pt x="64" y="515"/>
                    <a:pt x="64" y="514"/>
                    <a:pt x="64" y="513"/>
                  </a:cubicBezTo>
                  <a:cubicBezTo>
                    <a:pt x="65" y="513"/>
                    <a:pt x="65" y="512"/>
                    <a:pt x="65" y="512"/>
                  </a:cubicBezTo>
                  <a:cubicBezTo>
                    <a:pt x="65" y="512"/>
                    <a:pt x="65" y="512"/>
                    <a:pt x="65" y="512"/>
                  </a:cubicBezTo>
                  <a:cubicBezTo>
                    <a:pt x="65" y="512"/>
                    <a:pt x="65" y="512"/>
                    <a:pt x="65" y="512"/>
                  </a:cubicBezTo>
                  <a:cubicBezTo>
                    <a:pt x="65" y="511"/>
                    <a:pt x="65" y="510"/>
                    <a:pt x="65" y="510"/>
                  </a:cubicBezTo>
                  <a:cubicBezTo>
                    <a:pt x="64" y="510"/>
                    <a:pt x="64" y="510"/>
                    <a:pt x="63" y="510"/>
                  </a:cubicBezTo>
                  <a:cubicBezTo>
                    <a:pt x="63" y="510"/>
                    <a:pt x="63" y="510"/>
                    <a:pt x="63" y="510"/>
                  </a:cubicBezTo>
                  <a:cubicBezTo>
                    <a:pt x="62" y="511"/>
                    <a:pt x="61" y="510"/>
                    <a:pt x="61" y="510"/>
                  </a:cubicBezTo>
                  <a:cubicBezTo>
                    <a:pt x="61" y="509"/>
                    <a:pt x="60" y="509"/>
                    <a:pt x="60" y="509"/>
                  </a:cubicBezTo>
                  <a:cubicBezTo>
                    <a:pt x="60" y="510"/>
                    <a:pt x="59" y="510"/>
                    <a:pt x="59" y="510"/>
                  </a:cubicBezTo>
                  <a:cubicBezTo>
                    <a:pt x="59" y="510"/>
                    <a:pt x="59" y="511"/>
                    <a:pt x="59" y="511"/>
                  </a:cubicBezTo>
                  <a:cubicBezTo>
                    <a:pt x="59" y="511"/>
                    <a:pt x="59" y="511"/>
                    <a:pt x="59" y="511"/>
                  </a:cubicBezTo>
                  <a:cubicBezTo>
                    <a:pt x="59" y="511"/>
                    <a:pt x="59" y="511"/>
                    <a:pt x="58" y="511"/>
                  </a:cubicBezTo>
                  <a:cubicBezTo>
                    <a:pt x="58" y="512"/>
                    <a:pt x="58" y="513"/>
                    <a:pt x="59" y="513"/>
                  </a:cubicBezTo>
                  <a:cubicBezTo>
                    <a:pt x="59" y="513"/>
                    <a:pt x="60" y="513"/>
                    <a:pt x="60" y="513"/>
                  </a:cubicBezTo>
                  <a:cubicBezTo>
                    <a:pt x="61" y="513"/>
                    <a:pt x="62" y="513"/>
                    <a:pt x="63" y="513"/>
                  </a:cubicBezTo>
                  <a:cubicBezTo>
                    <a:pt x="63" y="514"/>
                    <a:pt x="63" y="514"/>
                    <a:pt x="63" y="515"/>
                  </a:cubicBezTo>
                  <a:cubicBezTo>
                    <a:pt x="63" y="515"/>
                    <a:pt x="63" y="515"/>
                    <a:pt x="63" y="515"/>
                  </a:cubicBezTo>
                  <a:cubicBezTo>
                    <a:pt x="63" y="516"/>
                    <a:pt x="62" y="516"/>
                    <a:pt x="62" y="516"/>
                  </a:cubicBezTo>
                  <a:cubicBezTo>
                    <a:pt x="62" y="517"/>
                    <a:pt x="62" y="517"/>
                    <a:pt x="62" y="518"/>
                  </a:cubicBezTo>
                  <a:cubicBezTo>
                    <a:pt x="62" y="518"/>
                    <a:pt x="61" y="519"/>
                    <a:pt x="61" y="519"/>
                  </a:cubicBezTo>
                  <a:cubicBezTo>
                    <a:pt x="61" y="520"/>
                    <a:pt x="61" y="520"/>
                    <a:pt x="61" y="520"/>
                  </a:cubicBezTo>
                  <a:cubicBezTo>
                    <a:pt x="62" y="521"/>
                    <a:pt x="61" y="522"/>
                    <a:pt x="61" y="523"/>
                  </a:cubicBezTo>
                  <a:cubicBezTo>
                    <a:pt x="60" y="523"/>
                    <a:pt x="60" y="524"/>
                    <a:pt x="60" y="525"/>
                  </a:cubicBezTo>
                  <a:cubicBezTo>
                    <a:pt x="60" y="525"/>
                    <a:pt x="60" y="525"/>
                    <a:pt x="60" y="525"/>
                  </a:cubicBezTo>
                  <a:cubicBezTo>
                    <a:pt x="61" y="525"/>
                    <a:pt x="61" y="525"/>
                    <a:pt x="61" y="525"/>
                  </a:cubicBezTo>
                  <a:cubicBezTo>
                    <a:pt x="62" y="524"/>
                    <a:pt x="62" y="524"/>
                    <a:pt x="62" y="524"/>
                  </a:cubicBezTo>
                  <a:cubicBezTo>
                    <a:pt x="63" y="523"/>
                    <a:pt x="64" y="522"/>
                    <a:pt x="64" y="523"/>
                  </a:cubicBezTo>
                  <a:cubicBezTo>
                    <a:pt x="64" y="524"/>
                    <a:pt x="63" y="524"/>
                    <a:pt x="63" y="525"/>
                  </a:cubicBezTo>
                  <a:cubicBezTo>
                    <a:pt x="63" y="526"/>
                    <a:pt x="62" y="526"/>
                    <a:pt x="62" y="527"/>
                  </a:cubicBezTo>
                  <a:cubicBezTo>
                    <a:pt x="62" y="527"/>
                    <a:pt x="62" y="528"/>
                    <a:pt x="62" y="528"/>
                  </a:cubicBezTo>
                  <a:cubicBezTo>
                    <a:pt x="63" y="529"/>
                    <a:pt x="65" y="526"/>
                    <a:pt x="65" y="525"/>
                  </a:cubicBezTo>
                  <a:cubicBezTo>
                    <a:pt x="66" y="524"/>
                    <a:pt x="66" y="523"/>
                    <a:pt x="66" y="523"/>
                  </a:cubicBezTo>
                  <a:cubicBezTo>
                    <a:pt x="67" y="522"/>
                    <a:pt x="67" y="522"/>
                    <a:pt x="67" y="522"/>
                  </a:cubicBezTo>
                  <a:cubicBezTo>
                    <a:pt x="67" y="521"/>
                    <a:pt x="67" y="521"/>
                    <a:pt x="67" y="520"/>
                  </a:cubicBezTo>
                  <a:cubicBezTo>
                    <a:pt x="67" y="519"/>
                    <a:pt x="67" y="519"/>
                    <a:pt x="68" y="518"/>
                  </a:cubicBezTo>
                  <a:cubicBezTo>
                    <a:pt x="68" y="517"/>
                    <a:pt x="68" y="516"/>
                    <a:pt x="67" y="516"/>
                  </a:cubicBezTo>
                  <a:close/>
                  <a:moveTo>
                    <a:pt x="83" y="519"/>
                  </a:moveTo>
                  <a:cubicBezTo>
                    <a:pt x="83" y="518"/>
                    <a:pt x="83" y="517"/>
                    <a:pt x="82" y="516"/>
                  </a:cubicBezTo>
                  <a:cubicBezTo>
                    <a:pt x="82" y="515"/>
                    <a:pt x="82" y="515"/>
                    <a:pt x="82" y="514"/>
                  </a:cubicBezTo>
                  <a:cubicBezTo>
                    <a:pt x="82" y="514"/>
                    <a:pt x="82" y="513"/>
                    <a:pt x="82" y="513"/>
                  </a:cubicBezTo>
                  <a:cubicBezTo>
                    <a:pt x="82" y="512"/>
                    <a:pt x="81" y="512"/>
                    <a:pt x="81" y="512"/>
                  </a:cubicBezTo>
                  <a:cubicBezTo>
                    <a:pt x="81" y="511"/>
                    <a:pt x="80" y="511"/>
                    <a:pt x="80" y="510"/>
                  </a:cubicBezTo>
                  <a:cubicBezTo>
                    <a:pt x="80" y="509"/>
                    <a:pt x="80" y="509"/>
                    <a:pt x="80" y="508"/>
                  </a:cubicBezTo>
                  <a:cubicBezTo>
                    <a:pt x="79" y="508"/>
                    <a:pt x="79" y="508"/>
                    <a:pt x="79" y="507"/>
                  </a:cubicBezTo>
                  <a:cubicBezTo>
                    <a:pt x="78" y="507"/>
                    <a:pt x="78" y="506"/>
                    <a:pt x="77" y="506"/>
                  </a:cubicBezTo>
                  <a:cubicBezTo>
                    <a:pt x="77" y="506"/>
                    <a:pt x="77" y="505"/>
                    <a:pt x="77" y="505"/>
                  </a:cubicBezTo>
                  <a:cubicBezTo>
                    <a:pt x="77" y="505"/>
                    <a:pt x="76" y="505"/>
                    <a:pt x="76" y="505"/>
                  </a:cubicBezTo>
                  <a:cubicBezTo>
                    <a:pt x="76" y="505"/>
                    <a:pt x="76" y="506"/>
                    <a:pt x="76" y="507"/>
                  </a:cubicBezTo>
                  <a:cubicBezTo>
                    <a:pt x="76" y="507"/>
                    <a:pt x="77" y="508"/>
                    <a:pt x="77" y="508"/>
                  </a:cubicBezTo>
                  <a:cubicBezTo>
                    <a:pt x="78" y="508"/>
                    <a:pt x="77" y="510"/>
                    <a:pt x="78" y="510"/>
                  </a:cubicBezTo>
                  <a:cubicBezTo>
                    <a:pt x="78" y="511"/>
                    <a:pt x="78" y="511"/>
                    <a:pt x="79" y="511"/>
                  </a:cubicBezTo>
                  <a:cubicBezTo>
                    <a:pt x="79" y="511"/>
                    <a:pt x="79" y="513"/>
                    <a:pt x="79" y="514"/>
                  </a:cubicBezTo>
                  <a:cubicBezTo>
                    <a:pt x="79" y="514"/>
                    <a:pt x="79" y="514"/>
                    <a:pt x="79" y="514"/>
                  </a:cubicBezTo>
                  <a:cubicBezTo>
                    <a:pt x="80" y="514"/>
                    <a:pt x="80" y="515"/>
                    <a:pt x="80" y="515"/>
                  </a:cubicBezTo>
                  <a:cubicBezTo>
                    <a:pt x="80" y="516"/>
                    <a:pt x="81" y="517"/>
                    <a:pt x="81" y="517"/>
                  </a:cubicBezTo>
                  <a:cubicBezTo>
                    <a:pt x="80" y="518"/>
                    <a:pt x="81" y="518"/>
                    <a:pt x="81" y="519"/>
                  </a:cubicBezTo>
                  <a:cubicBezTo>
                    <a:pt x="81" y="520"/>
                    <a:pt x="80" y="523"/>
                    <a:pt x="82" y="524"/>
                  </a:cubicBezTo>
                  <a:cubicBezTo>
                    <a:pt x="82" y="524"/>
                    <a:pt x="82" y="524"/>
                    <a:pt x="82" y="524"/>
                  </a:cubicBezTo>
                  <a:cubicBezTo>
                    <a:pt x="84" y="523"/>
                    <a:pt x="83" y="520"/>
                    <a:pt x="83" y="519"/>
                  </a:cubicBezTo>
                  <a:close/>
                  <a:moveTo>
                    <a:pt x="96" y="542"/>
                  </a:moveTo>
                  <a:cubicBezTo>
                    <a:pt x="96" y="542"/>
                    <a:pt x="95" y="542"/>
                    <a:pt x="95" y="542"/>
                  </a:cubicBezTo>
                  <a:cubicBezTo>
                    <a:pt x="95" y="542"/>
                    <a:pt x="95" y="542"/>
                    <a:pt x="95" y="542"/>
                  </a:cubicBezTo>
                  <a:cubicBezTo>
                    <a:pt x="94" y="543"/>
                    <a:pt x="94" y="544"/>
                    <a:pt x="93" y="545"/>
                  </a:cubicBezTo>
                  <a:cubicBezTo>
                    <a:pt x="93" y="546"/>
                    <a:pt x="92" y="547"/>
                    <a:pt x="92" y="548"/>
                  </a:cubicBezTo>
                  <a:cubicBezTo>
                    <a:pt x="92" y="548"/>
                    <a:pt x="92" y="548"/>
                    <a:pt x="92" y="548"/>
                  </a:cubicBezTo>
                  <a:cubicBezTo>
                    <a:pt x="94" y="549"/>
                    <a:pt x="95" y="547"/>
                    <a:pt x="95" y="545"/>
                  </a:cubicBezTo>
                  <a:cubicBezTo>
                    <a:pt x="96" y="545"/>
                    <a:pt x="96" y="544"/>
                    <a:pt x="96" y="544"/>
                  </a:cubicBezTo>
                  <a:cubicBezTo>
                    <a:pt x="96" y="543"/>
                    <a:pt x="96" y="543"/>
                    <a:pt x="96" y="542"/>
                  </a:cubicBezTo>
                  <a:close/>
                  <a:moveTo>
                    <a:pt x="118" y="604"/>
                  </a:moveTo>
                  <a:cubicBezTo>
                    <a:pt x="117" y="603"/>
                    <a:pt x="116" y="604"/>
                    <a:pt x="116" y="604"/>
                  </a:cubicBezTo>
                  <a:cubicBezTo>
                    <a:pt x="116" y="605"/>
                    <a:pt x="116" y="605"/>
                    <a:pt x="116" y="605"/>
                  </a:cubicBezTo>
                  <a:cubicBezTo>
                    <a:pt x="116" y="606"/>
                    <a:pt x="116" y="606"/>
                    <a:pt x="116" y="606"/>
                  </a:cubicBezTo>
                  <a:cubicBezTo>
                    <a:pt x="116" y="607"/>
                    <a:pt x="116" y="610"/>
                    <a:pt x="118" y="611"/>
                  </a:cubicBezTo>
                  <a:cubicBezTo>
                    <a:pt x="118" y="612"/>
                    <a:pt x="118" y="612"/>
                    <a:pt x="118" y="612"/>
                  </a:cubicBezTo>
                  <a:cubicBezTo>
                    <a:pt x="118" y="612"/>
                    <a:pt x="118" y="612"/>
                    <a:pt x="117" y="612"/>
                  </a:cubicBezTo>
                  <a:cubicBezTo>
                    <a:pt x="117" y="612"/>
                    <a:pt x="117" y="612"/>
                    <a:pt x="117" y="612"/>
                  </a:cubicBezTo>
                  <a:cubicBezTo>
                    <a:pt x="117" y="612"/>
                    <a:pt x="116" y="612"/>
                    <a:pt x="116" y="612"/>
                  </a:cubicBezTo>
                  <a:cubicBezTo>
                    <a:pt x="115" y="612"/>
                    <a:pt x="115" y="612"/>
                    <a:pt x="116" y="613"/>
                  </a:cubicBezTo>
                  <a:cubicBezTo>
                    <a:pt x="116" y="613"/>
                    <a:pt x="116" y="613"/>
                    <a:pt x="116" y="613"/>
                  </a:cubicBezTo>
                  <a:cubicBezTo>
                    <a:pt x="117" y="614"/>
                    <a:pt x="118" y="614"/>
                    <a:pt x="118" y="614"/>
                  </a:cubicBezTo>
                  <a:cubicBezTo>
                    <a:pt x="118" y="615"/>
                    <a:pt x="118" y="615"/>
                    <a:pt x="118" y="615"/>
                  </a:cubicBezTo>
                  <a:cubicBezTo>
                    <a:pt x="119" y="615"/>
                    <a:pt x="119" y="615"/>
                    <a:pt x="120" y="615"/>
                  </a:cubicBezTo>
                  <a:cubicBezTo>
                    <a:pt x="120" y="616"/>
                    <a:pt x="121" y="616"/>
                    <a:pt x="121" y="616"/>
                  </a:cubicBezTo>
                  <a:cubicBezTo>
                    <a:pt x="122" y="617"/>
                    <a:pt x="122" y="617"/>
                    <a:pt x="123" y="617"/>
                  </a:cubicBezTo>
                  <a:cubicBezTo>
                    <a:pt x="123" y="617"/>
                    <a:pt x="123" y="617"/>
                    <a:pt x="123" y="617"/>
                  </a:cubicBezTo>
                  <a:cubicBezTo>
                    <a:pt x="123" y="617"/>
                    <a:pt x="123" y="617"/>
                    <a:pt x="123" y="617"/>
                  </a:cubicBezTo>
                  <a:cubicBezTo>
                    <a:pt x="123" y="617"/>
                    <a:pt x="123" y="617"/>
                    <a:pt x="123" y="616"/>
                  </a:cubicBezTo>
                  <a:cubicBezTo>
                    <a:pt x="123" y="616"/>
                    <a:pt x="123" y="616"/>
                    <a:pt x="123" y="616"/>
                  </a:cubicBezTo>
                  <a:cubicBezTo>
                    <a:pt x="123" y="615"/>
                    <a:pt x="122" y="614"/>
                    <a:pt x="122" y="614"/>
                  </a:cubicBezTo>
                  <a:cubicBezTo>
                    <a:pt x="121" y="614"/>
                    <a:pt x="121" y="613"/>
                    <a:pt x="121" y="613"/>
                  </a:cubicBezTo>
                  <a:cubicBezTo>
                    <a:pt x="120" y="613"/>
                    <a:pt x="120" y="612"/>
                    <a:pt x="120" y="612"/>
                  </a:cubicBezTo>
                  <a:cubicBezTo>
                    <a:pt x="120" y="612"/>
                    <a:pt x="119" y="611"/>
                    <a:pt x="119" y="611"/>
                  </a:cubicBezTo>
                  <a:cubicBezTo>
                    <a:pt x="119" y="610"/>
                    <a:pt x="119" y="610"/>
                    <a:pt x="118" y="609"/>
                  </a:cubicBezTo>
                  <a:cubicBezTo>
                    <a:pt x="119" y="609"/>
                    <a:pt x="119" y="608"/>
                    <a:pt x="119" y="608"/>
                  </a:cubicBezTo>
                  <a:cubicBezTo>
                    <a:pt x="119" y="607"/>
                    <a:pt x="119" y="607"/>
                    <a:pt x="119" y="606"/>
                  </a:cubicBezTo>
                  <a:cubicBezTo>
                    <a:pt x="119" y="606"/>
                    <a:pt x="118" y="604"/>
                    <a:pt x="118" y="604"/>
                  </a:cubicBezTo>
                  <a:close/>
                  <a:moveTo>
                    <a:pt x="115" y="489"/>
                  </a:moveTo>
                  <a:cubicBezTo>
                    <a:pt x="115" y="490"/>
                    <a:pt x="115" y="490"/>
                    <a:pt x="115" y="491"/>
                  </a:cubicBezTo>
                  <a:cubicBezTo>
                    <a:pt x="115" y="492"/>
                    <a:pt x="115" y="492"/>
                    <a:pt x="115" y="493"/>
                  </a:cubicBezTo>
                  <a:cubicBezTo>
                    <a:pt x="115" y="494"/>
                    <a:pt x="116" y="494"/>
                    <a:pt x="116" y="494"/>
                  </a:cubicBezTo>
                  <a:cubicBezTo>
                    <a:pt x="118" y="494"/>
                    <a:pt x="118" y="490"/>
                    <a:pt x="118" y="489"/>
                  </a:cubicBezTo>
                  <a:cubicBezTo>
                    <a:pt x="118" y="489"/>
                    <a:pt x="117" y="486"/>
                    <a:pt x="116" y="486"/>
                  </a:cubicBezTo>
                  <a:cubicBezTo>
                    <a:pt x="116" y="486"/>
                    <a:pt x="116" y="486"/>
                    <a:pt x="116" y="486"/>
                  </a:cubicBezTo>
                  <a:cubicBezTo>
                    <a:pt x="114" y="486"/>
                    <a:pt x="115" y="488"/>
                    <a:pt x="115" y="489"/>
                  </a:cubicBezTo>
                  <a:close/>
                  <a:moveTo>
                    <a:pt x="114" y="582"/>
                  </a:moveTo>
                  <a:cubicBezTo>
                    <a:pt x="114" y="582"/>
                    <a:pt x="115" y="583"/>
                    <a:pt x="115" y="583"/>
                  </a:cubicBezTo>
                  <a:cubicBezTo>
                    <a:pt x="116" y="583"/>
                    <a:pt x="116" y="583"/>
                    <a:pt x="116" y="583"/>
                  </a:cubicBezTo>
                  <a:cubicBezTo>
                    <a:pt x="116" y="583"/>
                    <a:pt x="117" y="582"/>
                    <a:pt x="117" y="582"/>
                  </a:cubicBezTo>
                  <a:cubicBezTo>
                    <a:pt x="117" y="582"/>
                    <a:pt x="117" y="582"/>
                    <a:pt x="117" y="582"/>
                  </a:cubicBezTo>
                  <a:cubicBezTo>
                    <a:pt x="117" y="582"/>
                    <a:pt x="117" y="581"/>
                    <a:pt x="117" y="581"/>
                  </a:cubicBezTo>
                  <a:cubicBezTo>
                    <a:pt x="117" y="581"/>
                    <a:pt x="117" y="581"/>
                    <a:pt x="117" y="581"/>
                  </a:cubicBezTo>
                  <a:cubicBezTo>
                    <a:pt x="117" y="580"/>
                    <a:pt x="116" y="580"/>
                    <a:pt x="116" y="580"/>
                  </a:cubicBezTo>
                  <a:cubicBezTo>
                    <a:pt x="116" y="580"/>
                    <a:pt x="116" y="580"/>
                    <a:pt x="116" y="581"/>
                  </a:cubicBezTo>
                  <a:cubicBezTo>
                    <a:pt x="115" y="581"/>
                    <a:pt x="115" y="581"/>
                    <a:pt x="115" y="581"/>
                  </a:cubicBezTo>
                  <a:cubicBezTo>
                    <a:pt x="115" y="581"/>
                    <a:pt x="114" y="581"/>
                    <a:pt x="114" y="581"/>
                  </a:cubicBezTo>
                  <a:cubicBezTo>
                    <a:pt x="114" y="581"/>
                    <a:pt x="114" y="582"/>
                    <a:pt x="114" y="582"/>
                  </a:cubicBezTo>
                  <a:close/>
                  <a:moveTo>
                    <a:pt x="109" y="612"/>
                  </a:moveTo>
                  <a:cubicBezTo>
                    <a:pt x="109" y="612"/>
                    <a:pt x="109" y="613"/>
                    <a:pt x="109" y="614"/>
                  </a:cubicBezTo>
                  <a:cubicBezTo>
                    <a:pt x="110" y="614"/>
                    <a:pt x="110" y="615"/>
                    <a:pt x="111" y="615"/>
                  </a:cubicBezTo>
                  <a:cubicBezTo>
                    <a:pt x="111" y="616"/>
                    <a:pt x="112" y="616"/>
                    <a:pt x="112" y="617"/>
                  </a:cubicBezTo>
                  <a:cubicBezTo>
                    <a:pt x="112" y="618"/>
                    <a:pt x="112" y="619"/>
                    <a:pt x="112" y="620"/>
                  </a:cubicBezTo>
                  <a:cubicBezTo>
                    <a:pt x="113" y="621"/>
                    <a:pt x="113" y="621"/>
                    <a:pt x="113" y="622"/>
                  </a:cubicBezTo>
                  <a:cubicBezTo>
                    <a:pt x="113" y="623"/>
                    <a:pt x="113" y="623"/>
                    <a:pt x="113" y="623"/>
                  </a:cubicBezTo>
                  <a:cubicBezTo>
                    <a:pt x="113" y="624"/>
                    <a:pt x="115" y="625"/>
                    <a:pt x="115" y="626"/>
                  </a:cubicBezTo>
                  <a:cubicBezTo>
                    <a:pt x="116" y="627"/>
                    <a:pt x="117" y="627"/>
                    <a:pt x="117" y="627"/>
                  </a:cubicBezTo>
                  <a:cubicBezTo>
                    <a:pt x="118" y="628"/>
                    <a:pt x="119" y="628"/>
                    <a:pt x="120" y="628"/>
                  </a:cubicBezTo>
                  <a:cubicBezTo>
                    <a:pt x="120" y="628"/>
                    <a:pt x="120" y="628"/>
                    <a:pt x="120" y="628"/>
                  </a:cubicBezTo>
                  <a:cubicBezTo>
                    <a:pt x="120" y="628"/>
                    <a:pt x="120" y="627"/>
                    <a:pt x="120" y="627"/>
                  </a:cubicBezTo>
                  <a:cubicBezTo>
                    <a:pt x="121" y="626"/>
                    <a:pt x="120" y="626"/>
                    <a:pt x="120" y="627"/>
                  </a:cubicBezTo>
                  <a:cubicBezTo>
                    <a:pt x="120" y="627"/>
                    <a:pt x="120" y="627"/>
                    <a:pt x="120" y="627"/>
                  </a:cubicBezTo>
                  <a:cubicBezTo>
                    <a:pt x="119" y="627"/>
                    <a:pt x="118" y="626"/>
                    <a:pt x="118" y="626"/>
                  </a:cubicBezTo>
                  <a:cubicBezTo>
                    <a:pt x="118" y="626"/>
                    <a:pt x="118" y="626"/>
                    <a:pt x="118" y="625"/>
                  </a:cubicBezTo>
                  <a:cubicBezTo>
                    <a:pt x="118" y="625"/>
                    <a:pt x="117" y="624"/>
                    <a:pt x="117" y="624"/>
                  </a:cubicBezTo>
                  <a:cubicBezTo>
                    <a:pt x="115" y="623"/>
                    <a:pt x="115" y="621"/>
                    <a:pt x="115" y="620"/>
                  </a:cubicBezTo>
                  <a:cubicBezTo>
                    <a:pt x="115" y="619"/>
                    <a:pt x="114" y="619"/>
                    <a:pt x="114" y="618"/>
                  </a:cubicBezTo>
                  <a:cubicBezTo>
                    <a:pt x="114" y="618"/>
                    <a:pt x="114" y="618"/>
                    <a:pt x="114" y="617"/>
                  </a:cubicBezTo>
                  <a:cubicBezTo>
                    <a:pt x="114" y="617"/>
                    <a:pt x="114" y="617"/>
                    <a:pt x="114" y="617"/>
                  </a:cubicBezTo>
                  <a:cubicBezTo>
                    <a:pt x="114" y="617"/>
                    <a:pt x="114" y="617"/>
                    <a:pt x="114" y="616"/>
                  </a:cubicBezTo>
                  <a:cubicBezTo>
                    <a:pt x="114" y="616"/>
                    <a:pt x="114" y="616"/>
                    <a:pt x="113" y="616"/>
                  </a:cubicBezTo>
                  <a:cubicBezTo>
                    <a:pt x="113" y="616"/>
                    <a:pt x="113" y="616"/>
                    <a:pt x="113" y="615"/>
                  </a:cubicBezTo>
                  <a:cubicBezTo>
                    <a:pt x="113" y="615"/>
                    <a:pt x="113" y="615"/>
                    <a:pt x="113" y="614"/>
                  </a:cubicBezTo>
                  <a:cubicBezTo>
                    <a:pt x="113" y="614"/>
                    <a:pt x="112" y="613"/>
                    <a:pt x="112" y="613"/>
                  </a:cubicBezTo>
                  <a:cubicBezTo>
                    <a:pt x="111" y="613"/>
                    <a:pt x="111" y="611"/>
                    <a:pt x="111" y="611"/>
                  </a:cubicBezTo>
                  <a:cubicBezTo>
                    <a:pt x="111" y="610"/>
                    <a:pt x="110" y="610"/>
                    <a:pt x="110" y="610"/>
                  </a:cubicBezTo>
                  <a:cubicBezTo>
                    <a:pt x="110" y="611"/>
                    <a:pt x="110" y="611"/>
                    <a:pt x="110" y="611"/>
                  </a:cubicBezTo>
                  <a:cubicBezTo>
                    <a:pt x="109" y="611"/>
                    <a:pt x="109" y="611"/>
                    <a:pt x="109" y="611"/>
                  </a:cubicBezTo>
                  <a:cubicBezTo>
                    <a:pt x="109" y="611"/>
                    <a:pt x="109" y="612"/>
                    <a:pt x="109" y="612"/>
                  </a:cubicBezTo>
                  <a:close/>
                  <a:moveTo>
                    <a:pt x="109" y="646"/>
                  </a:moveTo>
                  <a:cubicBezTo>
                    <a:pt x="109" y="645"/>
                    <a:pt x="109" y="645"/>
                    <a:pt x="109" y="645"/>
                  </a:cubicBezTo>
                  <a:cubicBezTo>
                    <a:pt x="109" y="645"/>
                    <a:pt x="108" y="645"/>
                    <a:pt x="108" y="645"/>
                  </a:cubicBezTo>
                  <a:cubicBezTo>
                    <a:pt x="108" y="645"/>
                    <a:pt x="108" y="644"/>
                    <a:pt x="108" y="644"/>
                  </a:cubicBezTo>
                  <a:cubicBezTo>
                    <a:pt x="108" y="644"/>
                    <a:pt x="108" y="644"/>
                    <a:pt x="108" y="644"/>
                  </a:cubicBezTo>
                  <a:cubicBezTo>
                    <a:pt x="108" y="644"/>
                    <a:pt x="108" y="644"/>
                    <a:pt x="108" y="644"/>
                  </a:cubicBezTo>
                  <a:cubicBezTo>
                    <a:pt x="107" y="643"/>
                    <a:pt x="107" y="643"/>
                    <a:pt x="107" y="643"/>
                  </a:cubicBezTo>
                  <a:cubicBezTo>
                    <a:pt x="106" y="643"/>
                    <a:pt x="106" y="643"/>
                    <a:pt x="106" y="643"/>
                  </a:cubicBezTo>
                  <a:cubicBezTo>
                    <a:pt x="106" y="643"/>
                    <a:pt x="106" y="642"/>
                    <a:pt x="105" y="642"/>
                  </a:cubicBezTo>
                  <a:cubicBezTo>
                    <a:pt x="105" y="642"/>
                    <a:pt x="104" y="641"/>
                    <a:pt x="104" y="641"/>
                  </a:cubicBezTo>
                  <a:cubicBezTo>
                    <a:pt x="104" y="641"/>
                    <a:pt x="104" y="641"/>
                    <a:pt x="103" y="641"/>
                  </a:cubicBezTo>
                  <a:cubicBezTo>
                    <a:pt x="102" y="640"/>
                    <a:pt x="101" y="641"/>
                    <a:pt x="100" y="642"/>
                  </a:cubicBezTo>
                  <a:cubicBezTo>
                    <a:pt x="100" y="642"/>
                    <a:pt x="100" y="643"/>
                    <a:pt x="101" y="643"/>
                  </a:cubicBezTo>
                  <a:cubicBezTo>
                    <a:pt x="101" y="643"/>
                    <a:pt x="103" y="643"/>
                    <a:pt x="103" y="644"/>
                  </a:cubicBezTo>
                  <a:cubicBezTo>
                    <a:pt x="103" y="644"/>
                    <a:pt x="103" y="645"/>
                    <a:pt x="103" y="645"/>
                  </a:cubicBezTo>
                  <a:cubicBezTo>
                    <a:pt x="103" y="646"/>
                    <a:pt x="104" y="646"/>
                    <a:pt x="104" y="646"/>
                  </a:cubicBezTo>
                  <a:cubicBezTo>
                    <a:pt x="104" y="646"/>
                    <a:pt x="104" y="646"/>
                    <a:pt x="104" y="646"/>
                  </a:cubicBezTo>
                  <a:cubicBezTo>
                    <a:pt x="104" y="646"/>
                    <a:pt x="105" y="646"/>
                    <a:pt x="105" y="646"/>
                  </a:cubicBezTo>
                  <a:cubicBezTo>
                    <a:pt x="106" y="646"/>
                    <a:pt x="107" y="646"/>
                    <a:pt x="107" y="646"/>
                  </a:cubicBezTo>
                  <a:cubicBezTo>
                    <a:pt x="108" y="646"/>
                    <a:pt x="108" y="647"/>
                    <a:pt x="109" y="646"/>
                  </a:cubicBezTo>
                  <a:cubicBezTo>
                    <a:pt x="109" y="647"/>
                    <a:pt x="110" y="646"/>
                    <a:pt x="109" y="646"/>
                  </a:cubicBezTo>
                  <a:close/>
                  <a:moveTo>
                    <a:pt x="116" y="641"/>
                  </a:moveTo>
                  <a:cubicBezTo>
                    <a:pt x="115" y="640"/>
                    <a:pt x="115" y="640"/>
                    <a:pt x="114" y="639"/>
                  </a:cubicBezTo>
                  <a:cubicBezTo>
                    <a:pt x="114" y="639"/>
                    <a:pt x="113" y="639"/>
                    <a:pt x="113" y="639"/>
                  </a:cubicBezTo>
                  <a:cubicBezTo>
                    <a:pt x="112" y="638"/>
                    <a:pt x="112" y="638"/>
                    <a:pt x="112" y="638"/>
                  </a:cubicBezTo>
                  <a:cubicBezTo>
                    <a:pt x="112" y="637"/>
                    <a:pt x="112" y="637"/>
                    <a:pt x="111" y="637"/>
                  </a:cubicBezTo>
                  <a:cubicBezTo>
                    <a:pt x="111" y="637"/>
                    <a:pt x="111" y="637"/>
                    <a:pt x="110" y="637"/>
                  </a:cubicBezTo>
                  <a:cubicBezTo>
                    <a:pt x="110" y="637"/>
                    <a:pt x="110" y="637"/>
                    <a:pt x="110" y="637"/>
                  </a:cubicBezTo>
                  <a:cubicBezTo>
                    <a:pt x="109" y="637"/>
                    <a:pt x="109" y="637"/>
                    <a:pt x="108" y="637"/>
                  </a:cubicBezTo>
                  <a:cubicBezTo>
                    <a:pt x="108" y="637"/>
                    <a:pt x="107" y="636"/>
                    <a:pt x="106" y="636"/>
                  </a:cubicBezTo>
                  <a:cubicBezTo>
                    <a:pt x="105" y="636"/>
                    <a:pt x="104" y="637"/>
                    <a:pt x="104" y="638"/>
                  </a:cubicBezTo>
                  <a:cubicBezTo>
                    <a:pt x="104" y="638"/>
                    <a:pt x="104" y="638"/>
                    <a:pt x="104" y="638"/>
                  </a:cubicBezTo>
                  <a:cubicBezTo>
                    <a:pt x="105" y="638"/>
                    <a:pt x="108" y="637"/>
                    <a:pt x="108" y="639"/>
                  </a:cubicBezTo>
                  <a:cubicBezTo>
                    <a:pt x="108" y="639"/>
                    <a:pt x="108" y="639"/>
                    <a:pt x="108" y="639"/>
                  </a:cubicBezTo>
                  <a:cubicBezTo>
                    <a:pt x="109" y="639"/>
                    <a:pt x="109" y="639"/>
                    <a:pt x="110" y="639"/>
                  </a:cubicBezTo>
                  <a:cubicBezTo>
                    <a:pt x="110" y="639"/>
                    <a:pt x="110" y="639"/>
                    <a:pt x="110" y="639"/>
                  </a:cubicBezTo>
                  <a:cubicBezTo>
                    <a:pt x="111" y="640"/>
                    <a:pt x="111" y="640"/>
                    <a:pt x="111" y="640"/>
                  </a:cubicBezTo>
                  <a:cubicBezTo>
                    <a:pt x="113" y="640"/>
                    <a:pt x="113" y="641"/>
                    <a:pt x="114" y="641"/>
                  </a:cubicBezTo>
                  <a:cubicBezTo>
                    <a:pt x="114" y="641"/>
                    <a:pt x="114" y="642"/>
                    <a:pt x="114" y="642"/>
                  </a:cubicBezTo>
                  <a:cubicBezTo>
                    <a:pt x="114" y="642"/>
                    <a:pt x="114" y="642"/>
                    <a:pt x="114" y="642"/>
                  </a:cubicBezTo>
                  <a:cubicBezTo>
                    <a:pt x="114" y="642"/>
                    <a:pt x="114" y="642"/>
                    <a:pt x="114" y="641"/>
                  </a:cubicBezTo>
                  <a:cubicBezTo>
                    <a:pt x="115" y="642"/>
                    <a:pt x="115" y="642"/>
                    <a:pt x="115" y="642"/>
                  </a:cubicBezTo>
                  <a:cubicBezTo>
                    <a:pt x="115" y="642"/>
                    <a:pt x="116" y="642"/>
                    <a:pt x="116" y="641"/>
                  </a:cubicBezTo>
                  <a:close/>
                  <a:moveTo>
                    <a:pt x="122" y="635"/>
                  </a:moveTo>
                  <a:cubicBezTo>
                    <a:pt x="122" y="635"/>
                    <a:pt x="122" y="635"/>
                    <a:pt x="122" y="635"/>
                  </a:cubicBezTo>
                  <a:cubicBezTo>
                    <a:pt x="122" y="635"/>
                    <a:pt x="122" y="635"/>
                    <a:pt x="122" y="635"/>
                  </a:cubicBezTo>
                  <a:cubicBezTo>
                    <a:pt x="122" y="635"/>
                    <a:pt x="122" y="635"/>
                    <a:pt x="122" y="635"/>
                  </a:cubicBezTo>
                  <a:cubicBezTo>
                    <a:pt x="122" y="634"/>
                    <a:pt x="122" y="634"/>
                    <a:pt x="121" y="634"/>
                  </a:cubicBezTo>
                  <a:cubicBezTo>
                    <a:pt x="121" y="634"/>
                    <a:pt x="120" y="634"/>
                    <a:pt x="120" y="634"/>
                  </a:cubicBezTo>
                  <a:cubicBezTo>
                    <a:pt x="120" y="634"/>
                    <a:pt x="120" y="634"/>
                    <a:pt x="120" y="634"/>
                  </a:cubicBezTo>
                  <a:cubicBezTo>
                    <a:pt x="120" y="634"/>
                    <a:pt x="119" y="634"/>
                    <a:pt x="119" y="634"/>
                  </a:cubicBezTo>
                  <a:cubicBezTo>
                    <a:pt x="119" y="633"/>
                    <a:pt x="119" y="633"/>
                    <a:pt x="118" y="633"/>
                  </a:cubicBezTo>
                  <a:cubicBezTo>
                    <a:pt x="118" y="633"/>
                    <a:pt x="117" y="632"/>
                    <a:pt x="116" y="632"/>
                  </a:cubicBezTo>
                  <a:cubicBezTo>
                    <a:pt x="115" y="632"/>
                    <a:pt x="115" y="632"/>
                    <a:pt x="114" y="632"/>
                  </a:cubicBezTo>
                  <a:cubicBezTo>
                    <a:pt x="114" y="632"/>
                    <a:pt x="114" y="632"/>
                    <a:pt x="114" y="632"/>
                  </a:cubicBezTo>
                  <a:cubicBezTo>
                    <a:pt x="114" y="632"/>
                    <a:pt x="114" y="632"/>
                    <a:pt x="113" y="632"/>
                  </a:cubicBezTo>
                  <a:cubicBezTo>
                    <a:pt x="113" y="632"/>
                    <a:pt x="112" y="632"/>
                    <a:pt x="112" y="632"/>
                  </a:cubicBezTo>
                  <a:cubicBezTo>
                    <a:pt x="112" y="632"/>
                    <a:pt x="112" y="632"/>
                    <a:pt x="112" y="632"/>
                  </a:cubicBezTo>
                  <a:cubicBezTo>
                    <a:pt x="110" y="632"/>
                    <a:pt x="109" y="632"/>
                    <a:pt x="108" y="633"/>
                  </a:cubicBezTo>
                  <a:cubicBezTo>
                    <a:pt x="108" y="633"/>
                    <a:pt x="108" y="633"/>
                    <a:pt x="108" y="633"/>
                  </a:cubicBezTo>
                  <a:cubicBezTo>
                    <a:pt x="107" y="633"/>
                    <a:pt x="107" y="633"/>
                    <a:pt x="107" y="633"/>
                  </a:cubicBezTo>
                  <a:cubicBezTo>
                    <a:pt x="107" y="633"/>
                    <a:pt x="107" y="633"/>
                    <a:pt x="107" y="634"/>
                  </a:cubicBezTo>
                  <a:cubicBezTo>
                    <a:pt x="107" y="634"/>
                    <a:pt x="107" y="634"/>
                    <a:pt x="107" y="634"/>
                  </a:cubicBezTo>
                  <a:cubicBezTo>
                    <a:pt x="108" y="634"/>
                    <a:pt x="110" y="634"/>
                    <a:pt x="111" y="634"/>
                  </a:cubicBezTo>
                  <a:cubicBezTo>
                    <a:pt x="112" y="634"/>
                    <a:pt x="112" y="633"/>
                    <a:pt x="113" y="634"/>
                  </a:cubicBezTo>
                  <a:cubicBezTo>
                    <a:pt x="113" y="634"/>
                    <a:pt x="113" y="634"/>
                    <a:pt x="114" y="635"/>
                  </a:cubicBezTo>
                  <a:cubicBezTo>
                    <a:pt x="114" y="635"/>
                    <a:pt x="114" y="635"/>
                    <a:pt x="115" y="634"/>
                  </a:cubicBezTo>
                  <a:cubicBezTo>
                    <a:pt x="115" y="634"/>
                    <a:pt x="116" y="635"/>
                    <a:pt x="117" y="635"/>
                  </a:cubicBezTo>
                  <a:cubicBezTo>
                    <a:pt x="118" y="635"/>
                    <a:pt x="119" y="635"/>
                    <a:pt x="119" y="635"/>
                  </a:cubicBezTo>
                  <a:cubicBezTo>
                    <a:pt x="120" y="636"/>
                    <a:pt x="120" y="636"/>
                    <a:pt x="121" y="636"/>
                  </a:cubicBezTo>
                  <a:cubicBezTo>
                    <a:pt x="121" y="636"/>
                    <a:pt x="122" y="635"/>
                    <a:pt x="122" y="635"/>
                  </a:cubicBezTo>
                  <a:cubicBezTo>
                    <a:pt x="123" y="635"/>
                    <a:pt x="123" y="635"/>
                    <a:pt x="122" y="635"/>
                  </a:cubicBezTo>
                  <a:close/>
                  <a:moveTo>
                    <a:pt x="131" y="628"/>
                  </a:moveTo>
                  <a:cubicBezTo>
                    <a:pt x="131" y="628"/>
                    <a:pt x="131" y="628"/>
                    <a:pt x="130" y="627"/>
                  </a:cubicBezTo>
                  <a:cubicBezTo>
                    <a:pt x="130" y="627"/>
                    <a:pt x="130" y="627"/>
                    <a:pt x="130" y="627"/>
                  </a:cubicBezTo>
                  <a:cubicBezTo>
                    <a:pt x="130" y="627"/>
                    <a:pt x="130" y="627"/>
                    <a:pt x="130" y="627"/>
                  </a:cubicBezTo>
                  <a:cubicBezTo>
                    <a:pt x="130" y="626"/>
                    <a:pt x="130" y="626"/>
                    <a:pt x="129" y="625"/>
                  </a:cubicBezTo>
                  <a:cubicBezTo>
                    <a:pt x="129" y="625"/>
                    <a:pt x="129" y="624"/>
                    <a:pt x="128" y="624"/>
                  </a:cubicBezTo>
                  <a:cubicBezTo>
                    <a:pt x="128" y="624"/>
                    <a:pt x="128" y="624"/>
                    <a:pt x="128" y="624"/>
                  </a:cubicBezTo>
                  <a:cubicBezTo>
                    <a:pt x="128" y="623"/>
                    <a:pt x="128" y="623"/>
                    <a:pt x="128" y="623"/>
                  </a:cubicBezTo>
                  <a:cubicBezTo>
                    <a:pt x="127" y="623"/>
                    <a:pt x="127" y="623"/>
                    <a:pt x="127" y="623"/>
                  </a:cubicBezTo>
                  <a:cubicBezTo>
                    <a:pt x="127" y="623"/>
                    <a:pt x="127" y="623"/>
                    <a:pt x="127" y="623"/>
                  </a:cubicBezTo>
                  <a:cubicBezTo>
                    <a:pt x="127" y="623"/>
                    <a:pt x="127" y="623"/>
                    <a:pt x="127" y="623"/>
                  </a:cubicBezTo>
                  <a:cubicBezTo>
                    <a:pt x="126" y="623"/>
                    <a:pt x="125" y="622"/>
                    <a:pt x="125" y="622"/>
                  </a:cubicBezTo>
                  <a:cubicBezTo>
                    <a:pt x="125" y="622"/>
                    <a:pt x="125" y="622"/>
                    <a:pt x="124" y="622"/>
                  </a:cubicBezTo>
                  <a:cubicBezTo>
                    <a:pt x="124" y="622"/>
                    <a:pt x="124" y="622"/>
                    <a:pt x="124" y="622"/>
                  </a:cubicBezTo>
                  <a:cubicBezTo>
                    <a:pt x="123" y="622"/>
                    <a:pt x="123" y="622"/>
                    <a:pt x="123" y="622"/>
                  </a:cubicBezTo>
                  <a:cubicBezTo>
                    <a:pt x="123" y="622"/>
                    <a:pt x="123" y="622"/>
                    <a:pt x="123" y="622"/>
                  </a:cubicBezTo>
                  <a:cubicBezTo>
                    <a:pt x="122" y="623"/>
                    <a:pt x="123" y="623"/>
                    <a:pt x="123" y="624"/>
                  </a:cubicBezTo>
                  <a:cubicBezTo>
                    <a:pt x="123" y="624"/>
                    <a:pt x="123" y="624"/>
                    <a:pt x="123" y="624"/>
                  </a:cubicBezTo>
                  <a:cubicBezTo>
                    <a:pt x="123" y="624"/>
                    <a:pt x="123" y="624"/>
                    <a:pt x="124" y="624"/>
                  </a:cubicBezTo>
                  <a:cubicBezTo>
                    <a:pt x="124" y="624"/>
                    <a:pt x="124" y="624"/>
                    <a:pt x="124" y="624"/>
                  </a:cubicBezTo>
                  <a:cubicBezTo>
                    <a:pt x="124" y="625"/>
                    <a:pt x="125" y="625"/>
                    <a:pt x="126" y="625"/>
                  </a:cubicBezTo>
                  <a:cubicBezTo>
                    <a:pt x="126" y="625"/>
                    <a:pt x="126" y="625"/>
                    <a:pt x="126" y="625"/>
                  </a:cubicBezTo>
                  <a:cubicBezTo>
                    <a:pt x="126" y="625"/>
                    <a:pt x="126" y="625"/>
                    <a:pt x="127" y="625"/>
                  </a:cubicBezTo>
                  <a:cubicBezTo>
                    <a:pt x="127" y="625"/>
                    <a:pt x="127" y="626"/>
                    <a:pt x="127" y="626"/>
                  </a:cubicBezTo>
                  <a:cubicBezTo>
                    <a:pt x="127" y="626"/>
                    <a:pt x="128" y="626"/>
                    <a:pt x="128" y="627"/>
                  </a:cubicBezTo>
                  <a:cubicBezTo>
                    <a:pt x="128" y="627"/>
                    <a:pt x="128" y="627"/>
                    <a:pt x="129" y="627"/>
                  </a:cubicBezTo>
                  <a:cubicBezTo>
                    <a:pt x="129" y="628"/>
                    <a:pt x="129" y="628"/>
                    <a:pt x="130" y="628"/>
                  </a:cubicBezTo>
                  <a:cubicBezTo>
                    <a:pt x="130" y="628"/>
                    <a:pt x="130" y="628"/>
                    <a:pt x="130" y="628"/>
                  </a:cubicBezTo>
                  <a:cubicBezTo>
                    <a:pt x="130" y="628"/>
                    <a:pt x="130" y="628"/>
                    <a:pt x="130" y="628"/>
                  </a:cubicBezTo>
                  <a:cubicBezTo>
                    <a:pt x="130" y="628"/>
                    <a:pt x="131" y="628"/>
                    <a:pt x="131" y="628"/>
                  </a:cubicBezTo>
                  <a:cubicBezTo>
                    <a:pt x="131" y="628"/>
                    <a:pt x="131" y="628"/>
                    <a:pt x="131" y="628"/>
                  </a:cubicBezTo>
                  <a:cubicBezTo>
                    <a:pt x="131" y="628"/>
                    <a:pt x="131" y="628"/>
                    <a:pt x="131" y="628"/>
                  </a:cubicBezTo>
                  <a:close/>
                  <a:moveTo>
                    <a:pt x="150" y="603"/>
                  </a:moveTo>
                  <a:cubicBezTo>
                    <a:pt x="150" y="603"/>
                    <a:pt x="150" y="603"/>
                    <a:pt x="150" y="603"/>
                  </a:cubicBezTo>
                  <a:cubicBezTo>
                    <a:pt x="150" y="603"/>
                    <a:pt x="151" y="603"/>
                    <a:pt x="151" y="603"/>
                  </a:cubicBezTo>
                  <a:cubicBezTo>
                    <a:pt x="151" y="603"/>
                    <a:pt x="152" y="603"/>
                    <a:pt x="153" y="603"/>
                  </a:cubicBezTo>
                  <a:cubicBezTo>
                    <a:pt x="154" y="603"/>
                    <a:pt x="156" y="604"/>
                    <a:pt x="156" y="605"/>
                  </a:cubicBezTo>
                  <a:cubicBezTo>
                    <a:pt x="156" y="605"/>
                    <a:pt x="156" y="605"/>
                    <a:pt x="157" y="605"/>
                  </a:cubicBezTo>
                  <a:cubicBezTo>
                    <a:pt x="157" y="605"/>
                    <a:pt x="157" y="605"/>
                    <a:pt x="158" y="605"/>
                  </a:cubicBezTo>
                  <a:cubicBezTo>
                    <a:pt x="158" y="605"/>
                    <a:pt x="158" y="605"/>
                    <a:pt x="158" y="605"/>
                  </a:cubicBezTo>
                  <a:cubicBezTo>
                    <a:pt x="158" y="605"/>
                    <a:pt x="159" y="605"/>
                    <a:pt x="159" y="604"/>
                  </a:cubicBezTo>
                  <a:cubicBezTo>
                    <a:pt x="159" y="604"/>
                    <a:pt x="158" y="604"/>
                    <a:pt x="158" y="604"/>
                  </a:cubicBezTo>
                  <a:cubicBezTo>
                    <a:pt x="158" y="604"/>
                    <a:pt x="158" y="604"/>
                    <a:pt x="158" y="604"/>
                  </a:cubicBezTo>
                  <a:cubicBezTo>
                    <a:pt x="158" y="603"/>
                    <a:pt x="157" y="603"/>
                    <a:pt x="157" y="603"/>
                  </a:cubicBezTo>
                  <a:cubicBezTo>
                    <a:pt x="156" y="603"/>
                    <a:pt x="156" y="603"/>
                    <a:pt x="156" y="603"/>
                  </a:cubicBezTo>
                  <a:cubicBezTo>
                    <a:pt x="155" y="602"/>
                    <a:pt x="155" y="602"/>
                    <a:pt x="154" y="602"/>
                  </a:cubicBezTo>
                  <a:cubicBezTo>
                    <a:pt x="154" y="602"/>
                    <a:pt x="154" y="602"/>
                    <a:pt x="153" y="601"/>
                  </a:cubicBezTo>
                  <a:cubicBezTo>
                    <a:pt x="153" y="601"/>
                    <a:pt x="153" y="601"/>
                    <a:pt x="152" y="601"/>
                  </a:cubicBezTo>
                  <a:cubicBezTo>
                    <a:pt x="152" y="600"/>
                    <a:pt x="151" y="600"/>
                    <a:pt x="151" y="601"/>
                  </a:cubicBezTo>
                  <a:cubicBezTo>
                    <a:pt x="150" y="600"/>
                    <a:pt x="150" y="600"/>
                    <a:pt x="150" y="600"/>
                  </a:cubicBezTo>
                  <a:cubicBezTo>
                    <a:pt x="149" y="600"/>
                    <a:pt x="148" y="601"/>
                    <a:pt x="148" y="601"/>
                  </a:cubicBezTo>
                  <a:cubicBezTo>
                    <a:pt x="148" y="601"/>
                    <a:pt x="147" y="601"/>
                    <a:pt x="147" y="601"/>
                  </a:cubicBezTo>
                  <a:cubicBezTo>
                    <a:pt x="146" y="601"/>
                    <a:pt x="145" y="602"/>
                    <a:pt x="144" y="602"/>
                  </a:cubicBezTo>
                  <a:cubicBezTo>
                    <a:pt x="144" y="602"/>
                    <a:pt x="144" y="602"/>
                    <a:pt x="144" y="601"/>
                  </a:cubicBezTo>
                  <a:cubicBezTo>
                    <a:pt x="144" y="601"/>
                    <a:pt x="143" y="601"/>
                    <a:pt x="143" y="601"/>
                  </a:cubicBezTo>
                  <a:cubicBezTo>
                    <a:pt x="142" y="600"/>
                    <a:pt x="140" y="602"/>
                    <a:pt x="140" y="600"/>
                  </a:cubicBezTo>
                  <a:cubicBezTo>
                    <a:pt x="140" y="600"/>
                    <a:pt x="140" y="599"/>
                    <a:pt x="140" y="599"/>
                  </a:cubicBezTo>
                  <a:cubicBezTo>
                    <a:pt x="139" y="598"/>
                    <a:pt x="140" y="597"/>
                    <a:pt x="139" y="596"/>
                  </a:cubicBezTo>
                  <a:cubicBezTo>
                    <a:pt x="139" y="596"/>
                    <a:pt x="138" y="596"/>
                    <a:pt x="137" y="596"/>
                  </a:cubicBezTo>
                  <a:cubicBezTo>
                    <a:pt x="137" y="596"/>
                    <a:pt x="137" y="595"/>
                    <a:pt x="137" y="595"/>
                  </a:cubicBezTo>
                  <a:cubicBezTo>
                    <a:pt x="137" y="594"/>
                    <a:pt x="137" y="594"/>
                    <a:pt x="136" y="593"/>
                  </a:cubicBezTo>
                  <a:cubicBezTo>
                    <a:pt x="136" y="593"/>
                    <a:pt x="136" y="593"/>
                    <a:pt x="136" y="592"/>
                  </a:cubicBezTo>
                  <a:cubicBezTo>
                    <a:pt x="136" y="592"/>
                    <a:pt x="136" y="592"/>
                    <a:pt x="136" y="592"/>
                  </a:cubicBezTo>
                  <a:cubicBezTo>
                    <a:pt x="136" y="592"/>
                    <a:pt x="136" y="591"/>
                    <a:pt x="136" y="591"/>
                  </a:cubicBezTo>
                  <a:cubicBezTo>
                    <a:pt x="136" y="590"/>
                    <a:pt x="136" y="590"/>
                    <a:pt x="136" y="590"/>
                  </a:cubicBezTo>
                  <a:cubicBezTo>
                    <a:pt x="136" y="589"/>
                    <a:pt x="136" y="588"/>
                    <a:pt x="136" y="588"/>
                  </a:cubicBezTo>
                  <a:cubicBezTo>
                    <a:pt x="136" y="587"/>
                    <a:pt x="135" y="586"/>
                    <a:pt x="135" y="585"/>
                  </a:cubicBezTo>
                  <a:cubicBezTo>
                    <a:pt x="135" y="585"/>
                    <a:pt x="135" y="584"/>
                    <a:pt x="135" y="584"/>
                  </a:cubicBezTo>
                  <a:cubicBezTo>
                    <a:pt x="134" y="583"/>
                    <a:pt x="133" y="583"/>
                    <a:pt x="133" y="583"/>
                  </a:cubicBezTo>
                  <a:cubicBezTo>
                    <a:pt x="132" y="583"/>
                    <a:pt x="132" y="583"/>
                    <a:pt x="132" y="584"/>
                  </a:cubicBezTo>
                  <a:cubicBezTo>
                    <a:pt x="132" y="584"/>
                    <a:pt x="132" y="584"/>
                    <a:pt x="132" y="584"/>
                  </a:cubicBezTo>
                  <a:cubicBezTo>
                    <a:pt x="132" y="585"/>
                    <a:pt x="132" y="585"/>
                    <a:pt x="133" y="586"/>
                  </a:cubicBezTo>
                  <a:cubicBezTo>
                    <a:pt x="133" y="586"/>
                    <a:pt x="132" y="586"/>
                    <a:pt x="132" y="587"/>
                  </a:cubicBezTo>
                  <a:cubicBezTo>
                    <a:pt x="132" y="587"/>
                    <a:pt x="131" y="587"/>
                    <a:pt x="132" y="588"/>
                  </a:cubicBezTo>
                  <a:cubicBezTo>
                    <a:pt x="132" y="588"/>
                    <a:pt x="133" y="588"/>
                    <a:pt x="133" y="588"/>
                  </a:cubicBezTo>
                  <a:cubicBezTo>
                    <a:pt x="133" y="588"/>
                    <a:pt x="133" y="588"/>
                    <a:pt x="133" y="588"/>
                  </a:cubicBezTo>
                  <a:cubicBezTo>
                    <a:pt x="134" y="589"/>
                    <a:pt x="134" y="589"/>
                    <a:pt x="134" y="589"/>
                  </a:cubicBezTo>
                  <a:cubicBezTo>
                    <a:pt x="134" y="590"/>
                    <a:pt x="134" y="590"/>
                    <a:pt x="134" y="590"/>
                  </a:cubicBezTo>
                  <a:cubicBezTo>
                    <a:pt x="135" y="591"/>
                    <a:pt x="135" y="591"/>
                    <a:pt x="135" y="591"/>
                  </a:cubicBezTo>
                  <a:cubicBezTo>
                    <a:pt x="135" y="592"/>
                    <a:pt x="134" y="593"/>
                    <a:pt x="135" y="594"/>
                  </a:cubicBezTo>
                  <a:cubicBezTo>
                    <a:pt x="135" y="594"/>
                    <a:pt x="135" y="594"/>
                    <a:pt x="135" y="594"/>
                  </a:cubicBezTo>
                  <a:cubicBezTo>
                    <a:pt x="135" y="594"/>
                    <a:pt x="135" y="594"/>
                    <a:pt x="135" y="594"/>
                  </a:cubicBezTo>
                  <a:cubicBezTo>
                    <a:pt x="135" y="594"/>
                    <a:pt x="135" y="595"/>
                    <a:pt x="135" y="595"/>
                  </a:cubicBezTo>
                  <a:cubicBezTo>
                    <a:pt x="135" y="595"/>
                    <a:pt x="135" y="595"/>
                    <a:pt x="135" y="595"/>
                  </a:cubicBezTo>
                  <a:cubicBezTo>
                    <a:pt x="135" y="595"/>
                    <a:pt x="135" y="595"/>
                    <a:pt x="135" y="596"/>
                  </a:cubicBezTo>
                  <a:cubicBezTo>
                    <a:pt x="135" y="596"/>
                    <a:pt x="135" y="597"/>
                    <a:pt x="136" y="598"/>
                  </a:cubicBezTo>
                  <a:cubicBezTo>
                    <a:pt x="136" y="598"/>
                    <a:pt x="136" y="599"/>
                    <a:pt x="137" y="599"/>
                  </a:cubicBezTo>
                  <a:cubicBezTo>
                    <a:pt x="137" y="600"/>
                    <a:pt x="137" y="600"/>
                    <a:pt x="137" y="601"/>
                  </a:cubicBezTo>
                  <a:cubicBezTo>
                    <a:pt x="137" y="601"/>
                    <a:pt x="137" y="601"/>
                    <a:pt x="137" y="601"/>
                  </a:cubicBezTo>
                  <a:cubicBezTo>
                    <a:pt x="137" y="602"/>
                    <a:pt x="137" y="602"/>
                    <a:pt x="137" y="602"/>
                  </a:cubicBezTo>
                  <a:cubicBezTo>
                    <a:pt x="137" y="603"/>
                    <a:pt x="137" y="603"/>
                    <a:pt x="137" y="603"/>
                  </a:cubicBezTo>
                  <a:cubicBezTo>
                    <a:pt x="137" y="603"/>
                    <a:pt x="137" y="603"/>
                    <a:pt x="137" y="603"/>
                  </a:cubicBezTo>
                  <a:cubicBezTo>
                    <a:pt x="137" y="603"/>
                    <a:pt x="137" y="603"/>
                    <a:pt x="137" y="603"/>
                  </a:cubicBezTo>
                  <a:cubicBezTo>
                    <a:pt x="138" y="603"/>
                    <a:pt x="138" y="603"/>
                    <a:pt x="139" y="603"/>
                  </a:cubicBezTo>
                  <a:cubicBezTo>
                    <a:pt x="139" y="603"/>
                    <a:pt x="139" y="603"/>
                    <a:pt x="139" y="603"/>
                  </a:cubicBezTo>
                  <a:cubicBezTo>
                    <a:pt x="139" y="603"/>
                    <a:pt x="139" y="603"/>
                    <a:pt x="139" y="603"/>
                  </a:cubicBezTo>
                  <a:cubicBezTo>
                    <a:pt x="140" y="603"/>
                    <a:pt x="140" y="604"/>
                    <a:pt x="141" y="605"/>
                  </a:cubicBezTo>
                  <a:cubicBezTo>
                    <a:pt x="141" y="605"/>
                    <a:pt x="141" y="605"/>
                    <a:pt x="141" y="605"/>
                  </a:cubicBezTo>
                  <a:cubicBezTo>
                    <a:pt x="141" y="606"/>
                    <a:pt x="141" y="607"/>
                    <a:pt x="141" y="608"/>
                  </a:cubicBezTo>
                  <a:cubicBezTo>
                    <a:pt x="141" y="609"/>
                    <a:pt x="140" y="610"/>
                    <a:pt x="141" y="611"/>
                  </a:cubicBezTo>
                  <a:cubicBezTo>
                    <a:pt x="141" y="612"/>
                    <a:pt x="141" y="613"/>
                    <a:pt x="142" y="613"/>
                  </a:cubicBezTo>
                  <a:cubicBezTo>
                    <a:pt x="142" y="614"/>
                    <a:pt x="142" y="615"/>
                    <a:pt x="143" y="616"/>
                  </a:cubicBezTo>
                  <a:cubicBezTo>
                    <a:pt x="143" y="616"/>
                    <a:pt x="143" y="616"/>
                    <a:pt x="143" y="616"/>
                  </a:cubicBezTo>
                  <a:cubicBezTo>
                    <a:pt x="144" y="616"/>
                    <a:pt x="144" y="616"/>
                    <a:pt x="144" y="616"/>
                  </a:cubicBezTo>
                  <a:cubicBezTo>
                    <a:pt x="145" y="615"/>
                    <a:pt x="144" y="613"/>
                    <a:pt x="143" y="611"/>
                  </a:cubicBezTo>
                  <a:cubicBezTo>
                    <a:pt x="143" y="609"/>
                    <a:pt x="143" y="607"/>
                    <a:pt x="142" y="605"/>
                  </a:cubicBezTo>
                  <a:cubicBezTo>
                    <a:pt x="142" y="605"/>
                    <a:pt x="142" y="605"/>
                    <a:pt x="142" y="605"/>
                  </a:cubicBezTo>
                  <a:cubicBezTo>
                    <a:pt x="142" y="604"/>
                    <a:pt x="142" y="604"/>
                    <a:pt x="142" y="603"/>
                  </a:cubicBezTo>
                  <a:cubicBezTo>
                    <a:pt x="142" y="603"/>
                    <a:pt x="142" y="603"/>
                    <a:pt x="142" y="603"/>
                  </a:cubicBezTo>
                  <a:cubicBezTo>
                    <a:pt x="142" y="603"/>
                    <a:pt x="142" y="603"/>
                    <a:pt x="143" y="603"/>
                  </a:cubicBezTo>
                  <a:cubicBezTo>
                    <a:pt x="143" y="603"/>
                    <a:pt x="143" y="603"/>
                    <a:pt x="143" y="603"/>
                  </a:cubicBezTo>
                  <a:cubicBezTo>
                    <a:pt x="144" y="603"/>
                    <a:pt x="144" y="603"/>
                    <a:pt x="144" y="603"/>
                  </a:cubicBezTo>
                  <a:cubicBezTo>
                    <a:pt x="145" y="604"/>
                    <a:pt x="146" y="604"/>
                    <a:pt x="146" y="604"/>
                  </a:cubicBezTo>
                  <a:cubicBezTo>
                    <a:pt x="147" y="603"/>
                    <a:pt x="147" y="603"/>
                    <a:pt x="147" y="603"/>
                  </a:cubicBezTo>
                  <a:cubicBezTo>
                    <a:pt x="147" y="603"/>
                    <a:pt x="147" y="603"/>
                    <a:pt x="147" y="603"/>
                  </a:cubicBezTo>
                  <a:cubicBezTo>
                    <a:pt x="148" y="603"/>
                    <a:pt x="149" y="604"/>
                    <a:pt x="150" y="603"/>
                  </a:cubicBezTo>
                  <a:close/>
                  <a:moveTo>
                    <a:pt x="161" y="660"/>
                  </a:moveTo>
                  <a:cubicBezTo>
                    <a:pt x="161" y="659"/>
                    <a:pt x="161" y="659"/>
                    <a:pt x="160" y="659"/>
                  </a:cubicBezTo>
                  <a:cubicBezTo>
                    <a:pt x="160" y="659"/>
                    <a:pt x="159" y="659"/>
                    <a:pt x="159" y="659"/>
                  </a:cubicBezTo>
                  <a:cubicBezTo>
                    <a:pt x="159" y="659"/>
                    <a:pt x="159" y="659"/>
                    <a:pt x="158" y="659"/>
                  </a:cubicBezTo>
                  <a:cubicBezTo>
                    <a:pt x="158" y="659"/>
                    <a:pt x="158" y="659"/>
                    <a:pt x="158" y="659"/>
                  </a:cubicBezTo>
                  <a:cubicBezTo>
                    <a:pt x="158" y="659"/>
                    <a:pt x="157" y="659"/>
                    <a:pt x="157" y="660"/>
                  </a:cubicBezTo>
                  <a:cubicBezTo>
                    <a:pt x="157" y="660"/>
                    <a:pt x="156" y="660"/>
                    <a:pt x="156" y="660"/>
                  </a:cubicBezTo>
                  <a:cubicBezTo>
                    <a:pt x="156" y="660"/>
                    <a:pt x="156" y="659"/>
                    <a:pt x="156" y="659"/>
                  </a:cubicBezTo>
                  <a:cubicBezTo>
                    <a:pt x="157" y="659"/>
                    <a:pt x="158" y="658"/>
                    <a:pt x="157" y="657"/>
                  </a:cubicBezTo>
                  <a:cubicBezTo>
                    <a:pt x="157" y="656"/>
                    <a:pt x="155" y="657"/>
                    <a:pt x="155" y="658"/>
                  </a:cubicBezTo>
                  <a:cubicBezTo>
                    <a:pt x="155" y="658"/>
                    <a:pt x="155" y="658"/>
                    <a:pt x="155" y="658"/>
                  </a:cubicBezTo>
                  <a:cubicBezTo>
                    <a:pt x="155" y="658"/>
                    <a:pt x="155" y="659"/>
                    <a:pt x="154" y="659"/>
                  </a:cubicBezTo>
                  <a:cubicBezTo>
                    <a:pt x="154" y="659"/>
                    <a:pt x="154" y="659"/>
                    <a:pt x="154" y="659"/>
                  </a:cubicBezTo>
                  <a:cubicBezTo>
                    <a:pt x="154" y="659"/>
                    <a:pt x="154" y="659"/>
                    <a:pt x="154" y="659"/>
                  </a:cubicBezTo>
                  <a:cubicBezTo>
                    <a:pt x="154" y="660"/>
                    <a:pt x="154" y="660"/>
                    <a:pt x="153" y="660"/>
                  </a:cubicBezTo>
                  <a:cubicBezTo>
                    <a:pt x="152" y="661"/>
                    <a:pt x="151" y="660"/>
                    <a:pt x="149" y="660"/>
                  </a:cubicBezTo>
                  <a:cubicBezTo>
                    <a:pt x="149" y="660"/>
                    <a:pt x="149" y="660"/>
                    <a:pt x="149" y="660"/>
                  </a:cubicBezTo>
                  <a:cubicBezTo>
                    <a:pt x="149" y="660"/>
                    <a:pt x="149" y="660"/>
                    <a:pt x="149" y="660"/>
                  </a:cubicBezTo>
                  <a:cubicBezTo>
                    <a:pt x="149" y="660"/>
                    <a:pt x="149" y="661"/>
                    <a:pt x="149" y="661"/>
                  </a:cubicBezTo>
                  <a:cubicBezTo>
                    <a:pt x="148" y="662"/>
                    <a:pt x="150" y="662"/>
                    <a:pt x="151" y="663"/>
                  </a:cubicBezTo>
                  <a:cubicBezTo>
                    <a:pt x="152" y="663"/>
                    <a:pt x="153" y="663"/>
                    <a:pt x="153" y="663"/>
                  </a:cubicBezTo>
                  <a:cubicBezTo>
                    <a:pt x="154" y="663"/>
                    <a:pt x="155" y="662"/>
                    <a:pt x="156" y="662"/>
                  </a:cubicBezTo>
                  <a:cubicBezTo>
                    <a:pt x="158" y="663"/>
                    <a:pt x="159" y="662"/>
                    <a:pt x="160" y="661"/>
                  </a:cubicBezTo>
                  <a:cubicBezTo>
                    <a:pt x="160" y="661"/>
                    <a:pt x="161" y="660"/>
                    <a:pt x="161" y="660"/>
                  </a:cubicBezTo>
                  <a:close/>
                  <a:moveTo>
                    <a:pt x="169" y="689"/>
                  </a:moveTo>
                  <a:cubicBezTo>
                    <a:pt x="169" y="689"/>
                    <a:pt x="169" y="688"/>
                    <a:pt x="169" y="688"/>
                  </a:cubicBezTo>
                  <a:cubicBezTo>
                    <a:pt x="169" y="688"/>
                    <a:pt x="169" y="687"/>
                    <a:pt x="169" y="687"/>
                  </a:cubicBezTo>
                  <a:cubicBezTo>
                    <a:pt x="169" y="687"/>
                    <a:pt x="169" y="687"/>
                    <a:pt x="169" y="687"/>
                  </a:cubicBezTo>
                  <a:cubicBezTo>
                    <a:pt x="169" y="687"/>
                    <a:pt x="169" y="686"/>
                    <a:pt x="168" y="686"/>
                  </a:cubicBezTo>
                  <a:cubicBezTo>
                    <a:pt x="168" y="686"/>
                    <a:pt x="168" y="686"/>
                    <a:pt x="168" y="686"/>
                  </a:cubicBezTo>
                  <a:cubicBezTo>
                    <a:pt x="168" y="685"/>
                    <a:pt x="168" y="685"/>
                    <a:pt x="168" y="685"/>
                  </a:cubicBezTo>
                  <a:cubicBezTo>
                    <a:pt x="168" y="685"/>
                    <a:pt x="167" y="685"/>
                    <a:pt x="167" y="685"/>
                  </a:cubicBezTo>
                  <a:cubicBezTo>
                    <a:pt x="167" y="685"/>
                    <a:pt x="167" y="685"/>
                    <a:pt x="167" y="685"/>
                  </a:cubicBezTo>
                  <a:cubicBezTo>
                    <a:pt x="167" y="685"/>
                    <a:pt x="166" y="686"/>
                    <a:pt x="166" y="686"/>
                  </a:cubicBezTo>
                  <a:cubicBezTo>
                    <a:pt x="166" y="686"/>
                    <a:pt x="166" y="686"/>
                    <a:pt x="166" y="686"/>
                  </a:cubicBezTo>
                  <a:cubicBezTo>
                    <a:pt x="166" y="686"/>
                    <a:pt x="165" y="687"/>
                    <a:pt x="165" y="688"/>
                  </a:cubicBezTo>
                  <a:cubicBezTo>
                    <a:pt x="165" y="688"/>
                    <a:pt x="165" y="687"/>
                    <a:pt x="165" y="687"/>
                  </a:cubicBezTo>
                  <a:cubicBezTo>
                    <a:pt x="165" y="687"/>
                    <a:pt x="165" y="687"/>
                    <a:pt x="165" y="687"/>
                  </a:cubicBezTo>
                  <a:cubicBezTo>
                    <a:pt x="164" y="687"/>
                    <a:pt x="164" y="687"/>
                    <a:pt x="164" y="687"/>
                  </a:cubicBezTo>
                  <a:cubicBezTo>
                    <a:pt x="164" y="687"/>
                    <a:pt x="164" y="688"/>
                    <a:pt x="164" y="688"/>
                  </a:cubicBezTo>
                  <a:cubicBezTo>
                    <a:pt x="164" y="688"/>
                    <a:pt x="164" y="688"/>
                    <a:pt x="164" y="689"/>
                  </a:cubicBezTo>
                  <a:cubicBezTo>
                    <a:pt x="164" y="689"/>
                    <a:pt x="165" y="689"/>
                    <a:pt x="165" y="689"/>
                  </a:cubicBezTo>
                  <a:cubicBezTo>
                    <a:pt x="164" y="689"/>
                    <a:pt x="164" y="689"/>
                    <a:pt x="165" y="690"/>
                  </a:cubicBezTo>
                  <a:cubicBezTo>
                    <a:pt x="165" y="690"/>
                    <a:pt x="166" y="690"/>
                    <a:pt x="166" y="690"/>
                  </a:cubicBezTo>
                  <a:cubicBezTo>
                    <a:pt x="166" y="690"/>
                    <a:pt x="166" y="690"/>
                    <a:pt x="166" y="690"/>
                  </a:cubicBezTo>
                  <a:cubicBezTo>
                    <a:pt x="166" y="691"/>
                    <a:pt x="166" y="691"/>
                    <a:pt x="167" y="691"/>
                  </a:cubicBezTo>
                  <a:cubicBezTo>
                    <a:pt x="167" y="691"/>
                    <a:pt x="168" y="690"/>
                    <a:pt x="168" y="690"/>
                  </a:cubicBezTo>
                  <a:cubicBezTo>
                    <a:pt x="169" y="690"/>
                    <a:pt x="169" y="689"/>
                    <a:pt x="169" y="689"/>
                  </a:cubicBezTo>
                  <a:close/>
                  <a:moveTo>
                    <a:pt x="465" y="677"/>
                  </a:moveTo>
                  <a:cubicBezTo>
                    <a:pt x="466" y="678"/>
                    <a:pt x="467" y="677"/>
                    <a:pt x="467" y="677"/>
                  </a:cubicBezTo>
                  <a:cubicBezTo>
                    <a:pt x="468" y="677"/>
                    <a:pt x="468" y="678"/>
                    <a:pt x="469" y="678"/>
                  </a:cubicBezTo>
                  <a:cubicBezTo>
                    <a:pt x="469" y="678"/>
                    <a:pt x="469" y="678"/>
                    <a:pt x="470" y="678"/>
                  </a:cubicBezTo>
                  <a:cubicBezTo>
                    <a:pt x="470" y="678"/>
                    <a:pt x="470" y="678"/>
                    <a:pt x="470" y="678"/>
                  </a:cubicBezTo>
                  <a:cubicBezTo>
                    <a:pt x="470" y="677"/>
                    <a:pt x="470" y="677"/>
                    <a:pt x="471" y="677"/>
                  </a:cubicBezTo>
                  <a:cubicBezTo>
                    <a:pt x="471" y="677"/>
                    <a:pt x="471" y="676"/>
                    <a:pt x="470" y="676"/>
                  </a:cubicBezTo>
                  <a:cubicBezTo>
                    <a:pt x="470" y="676"/>
                    <a:pt x="470" y="676"/>
                    <a:pt x="470" y="676"/>
                  </a:cubicBezTo>
                  <a:cubicBezTo>
                    <a:pt x="470" y="676"/>
                    <a:pt x="470" y="676"/>
                    <a:pt x="469" y="675"/>
                  </a:cubicBezTo>
                  <a:cubicBezTo>
                    <a:pt x="468" y="675"/>
                    <a:pt x="468" y="675"/>
                    <a:pt x="467" y="675"/>
                  </a:cubicBezTo>
                  <a:cubicBezTo>
                    <a:pt x="467" y="675"/>
                    <a:pt x="466" y="674"/>
                    <a:pt x="465" y="674"/>
                  </a:cubicBezTo>
                  <a:cubicBezTo>
                    <a:pt x="465" y="674"/>
                    <a:pt x="464" y="674"/>
                    <a:pt x="464" y="674"/>
                  </a:cubicBezTo>
                  <a:cubicBezTo>
                    <a:pt x="463" y="675"/>
                    <a:pt x="464" y="677"/>
                    <a:pt x="465" y="677"/>
                  </a:cubicBezTo>
                  <a:close/>
                  <a:moveTo>
                    <a:pt x="460" y="690"/>
                  </a:moveTo>
                  <a:cubicBezTo>
                    <a:pt x="460" y="690"/>
                    <a:pt x="460" y="690"/>
                    <a:pt x="460" y="690"/>
                  </a:cubicBezTo>
                  <a:cubicBezTo>
                    <a:pt x="459" y="690"/>
                    <a:pt x="459" y="690"/>
                    <a:pt x="459" y="691"/>
                  </a:cubicBezTo>
                  <a:cubicBezTo>
                    <a:pt x="460" y="692"/>
                    <a:pt x="462" y="690"/>
                    <a:pt x="463" y="690"/>
                  </a:cubicBezTo>
                  <a:cubicBezTo>
                    <a:pt x="463" y="690"/>
                    <a:pt x="463" y="690"/>
                    <a:pt x="463" y="690"/>
                  </a:cubicBezTo>
                  <a:cubicBezTo>
                    <a:pt x="463" y="688"/>
                    <a:pt x="464" y="686"/>
                    <a:pt x="466" y="687"/>
                  </a:cubicBezTo>
                  <a:cubicBezTo>
                    <a:pt x="467" y="688"/>
                    <a:pt x="468" y="688"/>
                    <a:pt x="469" y="688"/>
                  </a:cubicBezTo>
                  <a:cubicBezTo>
                    <a:pt x="469" y="688"/>
                    <a:pt x="469" y="688"/>
                    <a:pt x="469" y="687"/>
                  </a:cubicBezTo>
                  <a:cubicBezTo>
                    <a:pt x="469" y="686"/>
                    <a:pt x="468" y="686"/>
                    <a:pt x="467" y="685"/>
                  </a:cubicBezTo>
                  <a:cubicBezTo>
                    <a:pt x="466" y="684"/>
                    <a:pt x="465" y="686"/>
                    <a:pt x="464" y="686"/>
                  </a:cubicBezTo>
                  <a:cubicBezTo>
                    <a:pt x="463" y="686"/>
                    <a:pt x="462" y="686"/>
                    <a:pt x="461" y="688"/>
                  </a:cubicBezTo>
                  <a:cubicBezTo>
                    <a:pt x="461" y="688"/>
                    <a:pt x="461" y="689"/>
                    <a:pt x="460" y="690"/>
                  </a:cubicBezTo>
                  <a:close/>
                  <a:moveTo>
                    <a:pt x="456" y="675"/>
                  </a:moveTo>
                  <a:cubicBezTo>
                    <a:pt x="455" y="675"/>
                    <a:pt x="454" y="676"/>
                    <a:pt x="454" y="677"/>
                  </a:cubicBezTo>
                  <a:cubicBezTo>
                    <a:pt x="454" y="677"/>
                    <a:pt x="454" y="677"/>
                    <a:pt x="455" y="677"/>
                  </a:cubicBezTo>
                  <a:cubicBezTo>
                    <a:pt x="455" y="677"/>
                    <a:pt x="455" y="677"/>
                    <a:pt x="455" y="677"/>
                  </a:cubicBezTo>
                  <a:cubicBezTo>
                    <a:pt x="456" y="677"/>
                    <a:pt x="456" y="678"/>
                    <a:pt x="456" y="678"/>
                  </a:cubicBezTo>
                  <a:cubicBezTo>
                    <a:pt x="456" y="678"/>
                    <a:pt x="457" y="678"/>
                    <a:pt x="457" y="678"/>
                  </a:cubicBezTo>
                  <a:cubicBezTo>
                    <a:pt x="457" y="677"/>
                    <a:pt x="458" y="678"/>
                    <a:pt x="458" y="677"/>
                  </a:cubicBezTo>
                  <a:cubicBezTo>
                    <a:pt x="459" y="677"/>
                    <a:pt x="460" y="677"/>
                    <a:pt x="460" y="676"/>
                  </a:cubicBezTo>
                  <a:cubicBezTo>
                    <a:pt x="460" y="676"/>
                    <a:pt x="460" y="676"/>
                    <a:pt x="460" y="676"/>
                  </a:cubicBezTo>
                  <a:cubicBezTo>
                    <a:pt x="460" y="675"/>
                    <a:pt x="459" y="674"/>
                    <a:pt x="458" y="674"/>
                  </a:cubicBezTo>
                  <a:cubicBezTo>
                    <a:pt x="458" y="674"/>
                    <a:pt x="458" y="674"/>
                    <a:pt x="457" y="674"/>
                  </a:cubicBezTo>
                  <a:cubicBezTo>
                    <a:pt x="457" y="675"/>
                    <a:pt x="456" y="675"/>
                    <a:pt x="456" y="675"/>
                  </a:cubicBezTo>
                  <a:close/>
                  <a:moveTo>
                    <a:pt x="449" y="663"/>
                  </a:moveTo>
                  <a:cubicBezTo>
                    <a:pt x="449" y="663"/>
                    <a:pt x="450" y="663"/>
                    <a:pt x="450" y="664"/>
                  </a:cubicBezTo>
                  <a:cubicBezTo>
                    <a:pt x="451" y="664"/>
                    <a:pt x="451" y="664"/>
                    <a:pt x="451" y="664"/>
                  </a:cubicBezTo>
                  <a:cubicBezTo>
                    <a:pt x="451" y="665"/>
                    <a:pt x="452" y="665"/>
                    <a:pt x="452" y="665"/>
                  </a:cubicBezTo>
                  <a:cubicBezTo>
                    <a:pt x="452" y="665"/>
                    <a:pt x="453" y="665"/>
                    <a:pt x="453" y="665"/>
                  </a:cubicBezTo>
                  <a:cubicBezTo>
                    <a:pt x="453" y="664"/>
                    <a:pt x="454" y="665"/>
                    <a:pt x="454" y="665"/>
                  </a:cubicBezTo>
                  <a:cubicBezTo>
                    <a:pt x="454" y="665"/>
                    <a:pt x="454" y="665"/>
                    <a:pt x="454" y="664"/>
                  </a:cubicBezTo>
                  <a:cubicBezTo>
                    <a:pt x="455" y="665"/>
                    <a:pt x="455" y="664"/>
                    <a:pt x="455" y="664"/>
                  </a:cubicBezTo>
                  <a:cubicBezTo>
                    <a:pt x="455" y="664"/>
                    <a:pt x="455" y="663"/>
                    <a:pt x="455" y="663"/>
                  </a:cubicBezTo>
                  <a:cubicBezTo>
                    <a:pt x="454" y="662"/>
                    <a:pt x="454" y="662"/>
                    <a:pt x="453" y="662"/>
                  </a:cubicBezTo>
                  <a:cubicBezTo>
                    <a:pt x="452" y="661"/>
                    <a:pt x="451" y="661"/>
                    <a:pt x="450" y="661"/>
                  </a:cubicBezTo>
                  <a:cubicBezTo>
                    <a:pt x="450" y="662"/>
                    <a:pt x="449" y="662"/>
                    <a:pt x="449" y="663"/>
                  </a:cubicBezTo>
                  <a:close/>
                  <a:moveTo>
                    <a:pt x="444" y="661"/>
                  </a:moveTo>
                  <a:cubicBezTo>
                    <a:pt x="444" y="661"/>
                    <a:pt x="444" y="662"/>
                    <a:pt x="444" y="663"/>
                  </a:cubicBezTo>
                  <a:cubicBezTo>
                    <a:pt x="445" y="663"/>
                    <a:pt x="445" y="663"/>
                    <a:pt x="445" y="662"/>
                  </a:cubicBezTo>
                  <a:cubicBezTo>
                    <a:pt x="445" y="662"/>
                    <a:pt x="446" y="662"/>
                    <a:pt x="446" y="662"/>
                  </a:cubicBezTo>
                  <a:cubicBezTo>
                    <a:pt x="446" y="662"/>
                    <a:pt x="446" y="661"/>
                    <a:pt x="446" y="661"/>
                  </a:cubicBezTo>
                  <a:cubicBezTo>
                    <a:pt x="446" y="661"/>
                    <a:pt x="446" y="661"/>
                    <a:pt x="446" y="660"/>
                  </a:cubicBezTo>
                  <a:cubicBezTo>
                    <a:pt x="447" y="660"/>
                    <a:pt x="447" y="660"/>
                    <a:pt x="447" y="660"/>
                  </a:cubicBezTo>
                  <a:cubicBezTo>
                    <a:pt x="447" y="660"/>
                    <a:pt x="447" y="660"/>
                    <a:pt x="447" y="659"/>
                  </a:cubicBezTo>
                  <a:cubicBezTo>
                    <a:pt x="447" y="659"/>
                    <a:pt x="447" y="659"/>
                    <a:pt x="447" y="659"/>
                  </a:cubicBezTo>
                  <a:cubicBezTo>
                    <a:pt x="447" y="659"/>
                    <a:pt x="447" y="658"/>
                    <a:pt x="447" y="658"/>
                  </a:cubicBezTo>
                  <a:cubicBezTo>
                    <a:pt x="446" y="658"/>
                    <a:pt x="446" y="658"/>
                    <a:pt x="445" y="658"/>
                  </a:cubicBezTo>
                  <a:cubicBezTo>
                    <a:pt x="445" y="658"/>
                    <a:pt x="444" y="659"/>
                    <a:pt x="444" y="659"/>
                  </a:cubicBezTo>
                  <a:cubicBezTo>
                    <a:pt x="444" y="660"/>
                    <a:pt x="444" y="660"/>
                    <a:pt x="444" y="661"/>
                  </a:cubicBezTo>
                  <a:close/>
                  <a:moveTo>
                    <a:pt x="439" y="679"/>
                  </a:moveTo>
                  <a:cubicBezTo>
                    <a:pt x="439" y="680"/>
                    <a:pt x="441" y="678"/>
                    <a:pt x="442" y="679"/>
                  </a:cubicBezTo>
                  <a:cubicBezTo>
                    <a:pt x="442" y="680"/>
                    <a:pt x="443" y="680"/>
                    <a:pt x="443" y="679"/>
                  </a:cubicBezTo>
                  <a:cubicBezTo>
                    <a:pt x="443" y="679"/>
                    <a:pt x="443" y="679"/>
                    <a:pt x="443" y="679"/>
                  </a:cubicBezTo>
                  <a:cubicBezTo>
                    <a:pt x="443" y="679"/>
                    <a:pt x="443" y="678"/>
                    <a:pt x="443" y="678"/>
                  </a:cubicBezTo>
                  <a:cubicBezTo>
                    <a:pt x="442" y="677"/>
                    <a:pt x="441" y="676"/>
                    <a:pt x="441" y="675"/>
                  </a:cubicBezTo>
                  <a:cubicBezTo>
                    <a:pt x="441" y="674"/>
                    <a:pt x="440" y="673"/>
                    <a:pt x="438" y="674"/>
                  </a:cubicBezTo>
                  <a:cubicBezTo>
                    <a:pt x="438" y="674"/>
                    <a:pt x="438" y="674"/>
                    <a:pt x="438" y="674"/>
                  </a:cubicBezTo>
                  <a:cubicBezTo>
                    <a:pt x="438" y="674"/>
                    <a:pt x="438" y="674"/>
                    <a:pt x="438" y="674"/>
                  </a:cubicBezTo>
                  <a:cubicBezTo>
                    <a:pt x="438" y="674"/>
                    <a:pt x="438" y="674"/>
                    <a:pt x="438" y="674"/>
                  </a:cubicBezTo>
                  <a:cubicBezTo>
                    <a:pt x="438" y="674"/>
                    <a:pt x="439" y="675"/>
                    <a:pt x="439" y="675"/>
                  </a:cubicBezTo>
                  <a:cubicBezTo>
                    <a:pt x="439" y="675"/>
                    <a:pt x="439" y="676"/>
                    <a:pt x="439" y="676"/>
                  </a:cubicBezTo>
                  <a:cubicBezTo>
                    <a:pt x="438" y="676"/>
                    <a:pt x="438" y="676"/>
                    <a:pt x="438" y="677"/>
                  </a:cubicBezTo>
                  <a:cubicBezTo>
                    <a:pt x="437" y="678"/>
                    <a:pt x="438" y="678"/>
                    <a:pt x="439" y="679"/>
                  </a:cubicBezTo>
                  <a:close/>
                  <a:moveTo>
                    <a:pt x="431" y="659"/>
                  </a:moveTo>
                  <a:cubicBezTo>
                    <a:pt x="431" y="659"/>
                    <a:pt x="431" y="659"/>
                    <a:pt x="431" y="659"/>
                  </a:cubicBezTo>
                  <a:cubicBezTo>
                    <a:pt x="431" y="660"/>
                    <a:pt x="430" y="660"/>
                    <a:pt x="431" y="661"/>
                  </a:cubicBezTo>
                  <a:cubicBezTo>
                    <a:pt x="431" y="661"/>
                    <a:pt x="432" y="661"/>
                    <a:pt x="432" y="661"/>
                  </a:cubicBezTo>
                  <a:cubicBezTo>
                    <a:pt x="433" y="661"/>
                    <a:pt x="433" y="661"/>
                    <a:pt x="433" y="661"/>
                  </a:cubicBezTo>
                  <a:cubicBezTo>
                    <a:pt x="433" y="661"/>
                    <a:pt x="433" y="660"/>
                    <a:pt x="433" y="660"/>
                  </a:cubicBezTo>
                  <a:cubicBezTo>
                    <a:pt x="434" y="660"/>
                    <a:pt x="434" y="660"/>
                    <a:pt x="434" y="660"/>
                  </a:cubicBezTo>
                  <a:cubicBezTo>
                    <a:pt x="434" y="659"/>
                    <a:pt x="434" y="659"/>
                    <a:pt x="433" y="659"/>
                  </a:cubicBezTo>
                  <a:cubicBezTo>
                    <a:pt x="433" y="659"/>
                    <a:pt x="433" y="659"/>
                    <a:pt x="433" y="659"/>
                  </a:cubicBezTo>
                  <a:cubicBezTo>
                    <a:pt x="433" y="659"/>
                    <a:pt x="433" y="659"/>
                    <a:pt x="433" y="659"/>
                  </a:cubicBezTo>
                  <a:cubicBezTo>
                    <a:pt x="433" y="659"/>
                    <a:pt x="433" y="659"/>
                    <a:pt x="433" y="659"/>
                  </a:cubicBezTo>
                  <a:cubicBezTo>
                    <a:pt x="432" y="659"/>
                    <a:pt x="432" y="659"/>
                    <a:pt x="431" y="659"/>
                  </a:cubicBezTo>
                  <a:close/>
                  <a:moveTo>
                    <a:pt x="429" y="650"/>
                  </a:moveTo>
                  <a:cubicBezTo>
                    <a:pt x="429" y="651"/>
                    <a:pt x="429" y="651"/>
                    <a:pt x="429" y="650"/>
                  </a:cubicBezTo>
                  <a:cubicBezTo>
                    <a:pt x="429" y="650"/>
                    <a:pt x="429" y="651"/>
                    <a:pt x="429" y="651"/>
                  </a:cubicBezTo>
                  <a:cubicBezTo>
                    <a:pt x="429" y="651"/>
                    <a:pt x="429" y="651"/>
                    <a:pt x="430" y="651"/>
                  </a:cubicBezTo>
                  <a:cubicBezTo>
                    <a:pt x="430" y="651"/>
                    <a:pt x="431" y="650"/>
                    <a:pt x="431" y="649"/>
                  </a:cubicBezTo>
                  <a:cubicBezTo>
                    <a:pt x="432" y="649"/>
                    <a:pt x="432" y="648"/>
                    <a:pt x="432" y="647"/>
                  </a:cubicBezTo>
                  <a:cubicBezTo>
                    <a:pt x="430" y="646"/>
                    <a:pt x="429" y="649"/>
                    <a:pt x="429" y="650"/>
                  </a:cubicBezTo>
                  <a:close/>
                  <a:moveTo>
                    <a:pt x="425" y="670"/>
                  </a:moveTo>
                  <a:cubicBezTo>
                    <a:pt x="424" y="670"/>
                    <a:pt x="423" y="670"/>
                    <a:pt x="422" y="671"/>
                  </a:cubicBezTo>
                  <a:cubicBezTo>
                    <a:pt x="421" y="671"/>
                    <a:pt x="420" y="671"/>
                    <a:pt x="419" y="671"/>
                  </a:cubicBezTo>
                  <a:cubicBezTo>
                    <a:pt x="419" y="670"/>
                    <a:pt x="419" y="670"/>
                    <a:pt x="419" y="670"/>
                  </a:cubicBezTo>
                  <a:cubicBezTo>
                    <a:pt x="418" y="670"/>
                    <a:pt x="418" y="669"/>
                    <a:pt x="418" y="669"/>
                  </a:cubicBezTo>
                  <a:cubicBezTo>
                    <a:pt x="418" y="669"/>
                    <a:pt x="417" y="669"/>
                    <a:pt x="417" y="668"/>
                  </a:cubicBezTo>
                  <a:cubicBezTo>
                    <a:pt x="416" y="668"/>
                    <a:pt x="415" y="666"/>
                    <a:pt x="414" y="668"/>
                  </a:cubicBezTo>
                  <a:cubicBezTo>
                    <a:pt x="413" y="670"/>
                    <a:pt x="418" y="670"/>
                    <a:pt x="416" y="672"/>
                  </a:cubicBezTo>
                  <a:cubicBezTo>
                    <a:pt x="416" y="673"/>
                    <a:pt x="416" y="673"/>
                    <a:pt x="416" y="674"/>
                  </a:cubicBezTo>
                  <a:cubicBezTo>
                    <a:pt x="417" y="674"/>
                    <a:pt x="418" y="673"/>
                    <a:pt x="418" y="675"/>
                  </a:cubicBezTo>
                  <a:cubicBezTo>
                    <a:pt x="418" y="675"/>
                    <a:pt x="418" y="675"/>
                    <a:pt x="418" y="675"/>
                  </a:cubicBezTo>
                  <a:cubicBezTo>
                    <a:pt x="419" y="675"/>
                    <a:pt x="420" y="675"/>
                    <a:pt x="420" y="675"/>
                  </a:cubicBezTo>
                  <a:cubicBezTo>
                    <a:pt x="420" y="675"/>
                    <a:pt x="420" y="674"/>
                    <a:pt x="421" y="674"/>
                  </a:cubicBezTo>
                  <a:cubicBezTo>
                    <a:pt x="421" y="674"/>
                    <a:pt x="422" y="673"/>
                    <a:pt x="423" y="673"/>
                  </a:cubicBezTo>
                  <a:cubicBezTo>
                    <a:pt x="423" y="673"/>
                    <a:pt x="424" y="673"/>
                    <a:pt x="424" y="673"/>
                  </a:cubicBezTo>
                  <a:cubicBezTo>
                    <a:pt x="425" y="672"/>
                    <a:pt x="427" y="673"/>
                    <a:pt x="428" y="673"/>
                  </a:cubicBezTo>
                  <a:cubicBezTo>
                    <a:pt x="428" y="673"/>
                    <a:pt x="428" y="673"/>
                    <a:pt x="428" y="673"/>
                  </a:cubicBezTo>
                  <a:cubicBezTo>
                    <a:pt x="428" y="672"/>
                    <a:pt x="428" y="671"/>
                    <a:pt x="429" y="670"/>
                  </a:cubicBezTo>
                  <a:cubicBezTo>
                    <a:pt x="429" y="670"/>
                    <a:pt x="429" y="670"/>
                    <a:pt x="429" y="670"/>
                  </a:cubicBezTo>
                  <a:cubicBezTo>
                    <a:pt x="429" y="670"/>
                    <a:pt x="430" y="670"/>
                    <a:pt x="429" y="670"/>
                  </a:cubicBezTo>
                  <a:cubicBezTo>
                    <a:pt x="430" y="670"/>
                    <a:pt x="429" y="669"/>
                    <a:pt x="429" y="670"/>
                  </a:cubicBezTo>
                  <a:cubicBezTo>
                    <a:pt x="429" y="670"/>
                    <a:pt x="429" y="670"/>
                    <a:pt x="429" y="670"/>
                  </a:cubicBezTo>
                  <a:cubicBezTo>
                    <a:pt x="428" y="669"/>
                    <a:pt x="428" y="669"/>
                    <a:pt x="427" y="669"/>
                  </a:cubicBezTo>
                  <a:cubicBezTo>
                    <a:pt x="427" y="669"/>
                    <a:pt x="426" y="670"/>
                    <a:pt x="425" y="670"/>
                  </a:cubicBezTo>
                  <a:close/>
                  <a:moveTo>
                    <a:pt x="424" y="685"/>
                  </a:moveTo>
                  <a:cubicBezTo>
                    <a:pt x="424" y="685"/>
                    <a:pt x="424" y="684"/>
                    <a:pt x="424" y="684"/>
                  </a:cubicBezTo>
                  <a:cubicBezTo>
                    <a:pt x="424" y="684"/>
                    <a:pt x="424" y="684"/>
                    <a:pt x="424" y="684"/>
                  </a:cubicBezTo>
                  <a:cubicBezTo>
                    <a:pt x="424" y="684"/>
                    <a:pt x="423" y="684"/>
                    <a:pt x="423" y="684"/>
                  </a:cubicBezTo>
                  <a:cubicBezTo>
                    <a:pt x="423" y="684"/>
                    <a:pt x="423" y="684"/>
                    <a:pt x="423" y="684"/>
                  </a:cubicBezTo>
                  <a:cubicBezTo>
                    <a:pt x="423" y="684"/>
                    <a:pt x="422" y="684"/>
                    <a:pt x="422" y="684"/>
                  </a:cubicBezTo>
                  <a:cubicBezTo>
                    <a:pt x="421" y="684"/>
                    <a:pt x="421" y="684"/>
                    <a:pt x="421" y="684"/>
                  </a:cubicBezTo>
                  <a:cubicBezTo>
                    <a:pt x="421" y="684"/>
                    <a:pt x="421" y="684"/>
                    <a:pt x="421" y="684"/>
                  </a:cubicBezTo>
                  <a:cubicBezTo>
                    <a:pt x="420" y="685"/>
                    <a:pt x="421" y="685"/>
                    <a:pt x="421" y="685"/>
                  </a:cubicBezTo>
                  <a:cubicBezTo>
                    <a:pt x="422" y="685"/>
                    <a:pt x="422" y="686"/>
                    <a:pt x="422" y="686"/>
                  </a:cubicBezTo>
                  <a:cubicBezTo>
                    <a:pt x="422" y="686"/>
                    <a:pt x="423" y="686"/>
                    <a:pt x="423" y="686"/>
                  </a:cubicBezTo>
                  <a:cubicBezTo>
                    <a:pt x="423" y="686"/>
                    <a:pt x="424" y="686"/>
                    <a:pt x="424" y="686"/>
                  </a:cubicBezTo>
                  <a:cubicBezTo>
                    <a:pt x="424" y="686"/>
                    <a:pt x="424" y="685"/>
                    <a:pt x="424" y="685"/>
                  </a:cubicBezTo>
                  <a:close/>
                  <a:moveTo>
                    <a:pt x="423" y="647"/>
                  </a:moveTo>
                  <a:cubicBezTo>
                    <a:pt x="423" y="648"/>
                    <a:pt x="423" y="648"/>
                    <a:pt x="423" y="648"/>
                  </a:cubicBezTo>
                  <a:cubicBezTo>
                    <a:pt x="423" y="648"/>
                    <a:pt x="424" y="648"/>
                    <a:pt x="424" y="648"/>
                  </a:cubicBezTo>
                  <a:cubicBezTo>
                    <a:pt x="424" y="648"/>
                    <a:pt x="424" y="647"/>
                    <a:pt x="424" y="647"/>
                  </a:cubicBezTo>
                  <a:cubicBezTo>
                    <a:pt x="424" y="647"/>
                    <a:pt x="425" y="647"/>
                    <a:pt x="425" y="647"/>
                  </a:cubicBezTo>
                  <a:cubicBezTo>
                    <a:pt x="425" y="647"/>
                    <a:pt x="425" y="646"/>
                    <a:pt x="425" y="646"/>
                  </a:cubicBezTo>
                  <a:cubicBezTo>
                    <a:pt x="425" y="646"/>
                    <a:pt x="425" y="646"/>
                    <a:pt x="425" y="646"/>
                  </a:cubicBezTo>
                  <a:cubicBezTo>
                    <a:pt x="424" y="646"/>
                    <a:pt x="424" y="645"/>
                    <a:pt x="423" y="646"/>
                  </a:cubicBezTo>
                  <a:cubicBezTo>
                    <a:pt x="423" y="646"/>
                    <a:pt x="423" y="646"/>
                    <a:pt x="423" y="646"/>
                  </a:cubicBezTo>
                  <a:cubicBezTo>
                    <a:pt x="423" y="646"/>
                    <a:pt x="423" y="646"/>
                    <a:pt x="423" y="647"/>
                  </a:cubicBezTo>
                  <a:cubicBezTo>
                    <a:pt x="423" y="647"/>
                    <a:pt x="422" y="647"/>
                    <a:pt x="423" y="647"/>
                  </a:cubicBezTo>
                  <a:close/>
                  <a:moveTo>
                    <a:pt x="420" y="651"/>
                  </a:moveTo>
                  <a:cubicBezTo>
                    <a:pt x="420" y="651"/>
                    <a:pt x="420" y="651"/>
                    <a:pt x="420" y="651"/>
                  </a:cubicBezTo>
                  <a:cubicBezTo>
                    <a:pt x="420" y="651"/>
                    <a:pt x="419" y="651"/>
                    <a:pt x="419" y="651"/>
                  </a:cubicBezTo>
                  <a:cubicBezTo>
                    <a:pt x="419" y="652"/>
                    <a:pt x="419" y="652"/>
                    <a:pt x="419" y="652"/>
                  </a:cubicBezTo>
                  <a:cubicBezTo>
                    <a:pt x="419" y="652"/>
                    <a:pt x="419" y="653"/>
                    <a:pt x="419" y="652"/>
                  </a:cubicBezTo>
                  <a:cubicBezTo>
                    <a:pt x="419" y="652"/>
                    <a:pt x="419" y="652"/>
                    <a:pt x="419" y="652"/>
                  </a:cubicBezTo>
                  <a:cubicBezTo>
                    <a:pt x="420" y="653"/>
                    <a:pt x="421" y="652"/>
                    <a:pt x="422" y="652"/>
                  </a:cubicBezTo>
                  <a:cubicBezTo>
                    <a:pt x="423" y="652"/>
                    <a:pt x="424" y="652"/>
                    <a:pt x="423" y="651"/>
                  </a:cubicBezTo>
                  <a:cubicBezTo>
                    <a:pt x="423" y="651"/>
                    <a:pt x="423" y="651"/>
                    <a:pt x="423" y="651"/>
                  </a:cubicBezTo>
                  <a:cubicBezTo>
                    <a:pt x="423" y="651"/>
                    <a:pt x="422" y="650"/>
                    <a:pt x="422" y="650"/>
                  </a:cubicBezTo>
                  <a:cubicBezTo>
                    <a:pt x="421" y="650"/>
                    <a:pt x="421" y="650"/>
                    <a:pt x="420" y="651"/>
                  </a:cubicBezTo>
                  <a:close/>
                  <a:moveTo>
                    <a:pt x="416" y="644"/>
                  </a:moveTo>
                  <a:cubicBezTo>
                    <a:pt x="416" y="644"/>
                    <a:pt x="415" y="644"/>
                    <a:pt x="414" y="644"/>
                  </a:cubicBezTo>
                  <a:cubicBezTo>
                    <a:pt x="412" y="644"/>
                    <a:pt x="412" y="645"/>
                    <a:pt x="411" y="646"/>
                  </a:cubicBezTo>
                  <a:cubicBezTo>
                    <a:pt x="410" y="647"/>
                    <a:pt x="409" y="647"/>
                    <a:pt x="409" y="648"/>
                  </a:cubicBezTo>
                  <a:cubicBezTo>
                    <a:pt x="409" y="649"/>
                    <a:pt x="408" y="649"/>
                    <a:pt x="408" y="650"/>
                  </a:cubicBezTo>
                  <a:cubicBezTo>
                    <a:pt x="408" y="651"/>
                    <a:pt x="409" y="651"/>
                    <a:pt x="410" y="650"/>
                  </a:cubicBezTo>
                  <a:cubicBezTo>
                    <a:pt x="411" y="650"/>
                    <a:pt x="411" y="649"/>
                    <a:pt x="412" y="649"/>
                  </a:cubicBezTo>
                  <a:cubicBezTo>
                    <a:pt x="412" y="648"/>
                    <a:pt x="413" y="648"/>
                    <a:pt x="413" y="648"/>
                  </a:cubicBezTo>
                  <a:cubicBezTo>
                    <a:pt x="413" y="648"/>
                    <a:pt x="413" y="648"/>
                    <a:pt x="414" y="648"/>
                  </a:cubicBezTo>
                  <a:cubicBezTo>
                    <a:pt x="414" y="648"/>
                    <a:pt x="414" y="648"/>
                    <a:pt x="414" y="648"/>
                  </a:cubicBezTo>
                  <a:cubicBezTo>
                    <a:pt x="414" y="648"/>
                    <a:pt x="416" y="648"/>
                    <a:pt x="416" y="648"/>
                  </a:cubicBezTo>
                  <a:cubicBezTo>
                    <a:pt x="416" y="648"/>
                    <a:pt x="417" y="647"/>
                    <a:pt x="417" y="647"/>
                  </a:cubicBezTo>
                  <a:cubicBezTo>
                    <a:pt x="417" y="647"/>
                    <a:pt x="418" y="647"/>
                    <a:pt x="419" y="647"/>
                  </a:cubicBezTo>
                  <a:cubicBezTo>
                    <a:pt x="419" y="647"/>
                    <a:pt x="420" y="646"/>
                    <a:pt x="420" y="646"/>
                  </a:cubicBezTo>
                  <a:cubicBezTo>
                    <a:pt x="421" y="645"/>
                    <a:pt x="420" y="644"/>
                    <a:pt x="419" y="644"/>
                  </a:cubicBezTo>
                  <a:cubicBezTo>
                    <a:pt x="418" y="644"/>
                    <a:pt x="418" y="644"/>
                    <a:pt x="417" y="644"/>
                  </a:cubicBezTo>
                  <a:cubicBezTo>
                    <a:pt x="417" y="644"/>
                    <a:pt x="417" y="644"/>
                    <a:pt x="416" y="644"/>
                  </a:cubicBezTo>
                  <a:close/>
                  <a:moveTo>
                    <a:pt x="397" y="687"/>
                  </a:moveTo>
                  <a:cubicBezTo>
                    <a:pt x="397" y="686"/>
                    <a:pt x="400" y="688"/>
                    <a:pt x="400" y="688"/>
                  </a:cubicBezTo>
                  <a:cubicBezTo>
                    <a:pt x="400" y="688"/>
                    <a:pt x="401" y="688"/>
                    <a:pt x="401" y="688"/>
                  </a:cubicBezTo>
                  <a:cubicBezTo>
                    <a:pt x="401" y="688"/>
                    <a:pt x="402" y="688"/>
                    <a:pt x="402" y="687"/>
                  </a:cubicBezTo>
                  <a:cubicBezTo>
                    <a:pt x="402" y="686"/>
                    <a:pt x="403" y="686"/>
                    <a:pt x="404" y="687"/>
                  </a:cubicBezTo>
                  <a:cubicBezTo>
                    <a:pt x="405" y="687"/>
                    <a:pt x="405" y="686"/>
                    <a:pt x="406" y="686"/>
                  </a:cubicBezTo>
                  <a:cubicBezTo>
                    <a:pt x="406" y="687"/>
                    <a:pt x="406" y="687"/>
                    <a:pt x="406" y="687"/>
                  </a:cubicBezTo>
                  <a:cubicBezTo>
                    <a:pt x="406" y="687"/>
                    <a:pt x="406" y="687"/>
                    <a:pt x="406" y="687"/>
                  </a:cubicBezTo>
                  <a:cubicBezTo>
                    <a:pt x="407" y="687"/>
                    <a:pt x="407" y="686"/>
                    <a:pt x="406" y="686"/>
                  </a:cubicBezTo>
                  <a:cubicBezTo>
                    <a:pt x="406" y="685"/>
                    <a:pt x="406" y="685"/>
                    <a:pt x="405" y="685"/>
                  </a:cubicBezTo>
                  <a:cubicBezTo>
                    <a:pt x="404" y="685"/>
                    <a:pt x="402" y="686"/>
                    <a:pt x="401" y="686"/>
                  </a:cubicBezTo>
                  <a:cubicBezTo>
                    <a:pt x="401" y="686"/>
                    <a:pt x="401" y="686"/>
                    <a:pt x="401" y="686"/>
                  </a:cubicBezTo>
                  <a:cubicBezTo>
                    <a:pt x="401" y="686"/>
                    <a:pt x="401" y="686"/>
                    <a:pt x="401" y="686"/>
                  </a:cubicBezTo>
                  <a:cubicBezTo>
                    <a:pt x="401" y="686"/>
                    <a:pt x="401" y="686"/>
                    <a:pt x="401" y="686"/>
                  </a:cubicBezTo>
                  <a:cubicBezTo>
                    <a:pt x="401" y="686"/>
                    <a:pt x="401" y="686"/>
                    <a:pt x="401" y="686"/>
                  </a:cubicBezTo>
                  <a:cubicBezTo>
                    <a:pt x="400" y="686"/>
                    <a:pt x="399" y="685"/>
                    <a:pt x="398" y="684"/>
                  </a:cubicBezTo>
                  <a:cubicBezTo>
                    <a:pt x="398" y="684"/>
                    <a:pt x="398" y="684"/>
                    <a:pt x="398" y="684"/>
                  </a:cubicBezTo>
                  <a:cubicBezTo>
                    <a:pt x="398" y="684"/>
                    <a:pt x="397" y="684"/>
                    <a:pt x="397" y="685"/>
                  </a:cubicBezTo>
                  <a:cubicBezTo>
                    <a:pt x="396" y="685"/>
                    <a:pt x="396" y="685"/>
                    <a:pt x="395" y="685"/>
                  </a:cubicBezTo>
                  <a:cubicBezTo>
                    <a:pt x="394" y="686"/>
                    <a:pt x="396" y="687"/>
                    <a:pt x="395" y="687"/>
                  </a:cubicBezTo>
                  <a:cubicBezTo>
                    <a:pt x="395" y="688"/>
                    <a:pt x="395" y="688"/>
                    <a:pt x="395" y="689"/>
                  </a:cubicBezTo>
                  <a:cubicBezTo>
                    <a:pt x="395" y="689"/>
                    <a:pt x="396" y="689"/>
                    <a:pt x="397" y="689"/>
                  </a:cubicBezTo>
                  <a:cubicBezTo>
                    <a:pt x="398" y="689"/>
                    <a:pt x="398" y="688"/>
                    <a:pt x="397" y="687"/>
                  </a:cubicBezTo>
                  <a:close/>
                  <a:moveTo>
                    <a:pt x="393" y="603"/>
                  </a:moveTo>
                  <a:cubicBezTo>
                    <a:pt x="393" y="603"/>
                    <a:pt x="393" y="604"/>
                    <a:pt x="393" y="604"/>
                  </a:cubicBezTo>
                  <a:cubicBezTo>
                    <a:pt x="394" y="605"/>
                    <a:pt x="395" y="605"/>
                    <a:pt x="396" y="604"/>
                  </a:cubicBezTo>
                  <a:cubicBezTo>
                    <a:pt x="397" y="604"/>
                    <a:pt x="398" y="603"/>
                    <a:pt x="398" y="602"/>
                  </a:cubicBezTo>
                  <a:cubicBezTo>
                    <a:pt x="398" y="602"/>
                    <a:pt x="398" y="602"/>
                    <a:pt x="398" y="602"/>
                  </a:cubicBezTo>
                  <a:cubicBezTo>
                    <a:pt x="397" y="601"/>
                    <a:pt x="396" y="601"/>
                    <a:pt x="395" y="601"/>
                  </a:cubicBezTo>
                  <a:cubicBezTo>
                    <a:pt x="394" y="601"/>
                    <a:pt x="394" y="600"/>
                    <a:pt x="393" y="600"/>
                  </a:cubicBezTo>
                  <a:cubicBezTo>
                    <a:pt x="392" y="600"/>
                    <a:pt x="392" y="600"/>
                    <a:pt x="391" y="601"/>
                  </a:cubicBezTo>
                  <a:cubicBezTo>
                    <a:pt x="390" y="601"/>
                    <a:pt x="389" y="601"/>
                    <a:pt x="388" y="601"/>
                  </a:cubicBezTo>
                  <a:cubicBezTo>
                    <a:pt x="387" y="601"/>
                    <a:pt x="386" y="601"/>
                    <a:pt x="387" y="600"/>
                  </a:cubicBezTo>
                  <a:cubicBezTo>
                    <a:pt x="387" y="600"/>
                    <a:pt x="388" y="599"/>
                    <a:pt x="388" y="599"/>
                  </a:cubicBezTo>
                  <a:cubicBezTo>
                    <a:pt x="388" y="598"/>
                    <a:pt x="388" y="597"/>
                    <a:pt x="387" y="597"/>
                  </a:cubicBezTo>
                  <a:cubicBezTo>
                    <a:pt x="387" y="597"/>
                    <a:pt x="387" y="597"/>
                    <a:pt x="387" y="597"/>
                  </a:cubicBezTo>
                  <a:cubicBezTo>
                    <a:pt x="387" y="597"/>
                    <a:pt x="386" y="597"/>
                    <a:pt x="386" y="597"/>
                  </a:cubicBezTo>
                  <a:cubicBezTo>
                    <a:pt x="385" y="598"/>
                    <a:pt x="385" y="597"/>
                    <a:pt x="384" y="597"/>
                  </a:cubicBezTo>
                  <a:cubicBezTo>
                    <a:pt x="384" y="597"/>
                    <a:pt x="383" y="598"/>
                    <a:pt x="383" y="598"/>
                  </a:cubicBezTo>
                  <a:cubicBezTo>
                    <a:pt x="383" y="599"/>
                    <a:pt x="384" y="600"/>
                    <a:pt x="383" y="601"/>
                  </a:cubicBezTo>
                  <a:cubicBezTo>
                    <a:pt x="383" y="602"/>
                    <a:pt x="381" y="601"/>
                    <a:pt x="381" y="602"/>
                  </a:cubicBezTo>
                  <a:cubicBezTo>
                    <a:pt x="381" y="603"/>
                    <a:pt x="381" y="603"/>
                    <a:pt x="382" y="603"/>
                  </a:cubicBezTo>
                  <a:cubicBezTo>
                    <a:pt x="382" y="603"/>
                    <a:pt x="383" y="603"/>
                    <a:pt x="383" y="604"/>
                  </a:cubicBezTo>
                  <a:cubicBezTo>
                    <a:pt x="383" y="605"/>
                    <a:pt x="382" y="604"/>
                    <a:pt x="382" y="604"/>
                  </a:cubicBezTo>
                  <a:cubicBezTo>
                    <a:pt x="381" y="604"/>
                    <a:pt x="380" y="605"/>
                    <a:pt x="379" y="605"/>
                  </a:cubicBezTo>
                  <a:cubicBezTo>
                    <a:pt x="379" y="606"/>
                    <a:pt x="378" y="607"/>
                    <a:pt x="377" y="607"/>
                  </a:cubicBezTo>
                  <a:cubicBezTo>
                    <a:pt x="378" y="606"/>
                    <a:pt x="378" y="605"/>
                    <a:pt x="377" y="604"/>
                  </a:cubicBezTo>
                  <a:cubicBezTo>
                    <a:pt x="377" y="604"/>
                    <a:pt x="377" y="604"/>
                    <a:pt x="377" y="604"/>
                  </a:cubicBezTo>
                  <a:cubicBezTo>
                    <a:pt x="377" y="604"/>
                    <a:pt x="376" y="604"/>
                    <a:pt x="376" y="605"/>
                  </a:cubicBezTo>
                  <a:cubicBezTo>
                    <a:pt x="376" y="605"/>
                    <a:pt x="375" y="606"/>
                    <a:pt x="375" y="605"/>
                  </a:cubicBezTo>
                  <a:cubicBezTo>
                    <a:pt x="374" y="605"/>
                    <a:pt x="374" y="605"/>
                    <a:pt x="374" y="605"/>
                  </a:cubicBezTo>
                  <a:cubicBezTo>
                    <a:pt x="374" y="606"/>
                    <a:pt x="373" y="605"/>
                    <a:pt x="372" y="606"/>
                  </a:cubicBezTo>
                  <a:cubicBezTo>
                    <a:pt x="372" y="606"/>
                    <a:pt x="372" y="607"/>
                    <a:pt x="372" y="607"/>
                  </a:cubicBezTo>
                  <a:cubicBezTo>
                    <a:pt x="372" y="608"/>
                    <a:pt x="371" y="609"/>
                    <a:pt x="370" y="609"/>
                  </a:cubicBezTo>
                  <a:cubicBezTo>
                    <a:pt x="370" y="609"/>
                    <a:pt x="370" y="609"/>
                    <a:pt x="370" y="609"/>
                  </a:cubicBezTo>
                  <a:cubicBezTo>
                    <a:pt x="369" y="610"/>
                    <a:pt x="370" y="611"/>
                    <a:pt x="370" y="611"/>
                  </a:cubicBezTo>
                  <a:cubicBezTo>
                    <a:pt x="370" y="611"/>
                    <a:pt x="370" y="611"/>
                    <a:pt x="370" y="611"/>
                  </a:cubicBezTo>
                  <a:cubicBezTo>
                    <a:pt x="370" y="611"/>
                    <a:pt x="370" y="611"/>
                    <a:pt x="370" y="611"/>
                  </a:cubicBezTo>
                  <a:cubicBezTo>
                    <a:pt x="370" y="611"/>
                    <a:pt x="370" y="611"/>
                    <a:pt x="370" y="611"/>
                  </a:cubicBezTo>
                  <a:cubicBezTo>
                    <a:pt x="370" y="612"/>
                    <a:pt x="370" y="612"/>
                    <a:pt x="371" y="612"/>
                  </a:cubicBezTo>
                  <a:cubicBezTo>
                    <a:pt x="371" y="612"/>
                    <a:pt x="371" y="612"/>
                    <a:pt x="371" y="612"/>
                  </a:cubicBezTo>
                  <a:cubicBezTo>
                    <a:pt x="372" y="612"/>
                    <a:pt x="373" y="612"/>
                    <a:pt x="373" y="612"/>
                  </a:cubicBezTo>
                  <a:cubicBezTo>
                    <a:pt x="374" y="612"/>
                    <a:pt x="374" y="612"/>
                    <a:pt x="374" y="611"/>
                  </a:cubicBezTo>
                  <a:cubicBezTo>
                    <a:pt x="375" y="610"/>
                    <a:pt x="375" y="610"/>
                    <a:pt x="376" y="611"/>
                  </a:cubicBezTo>
                  <a:cubicBezTo>
                    <a:pt x="376" y="611"/>
                    <a:pt x="377" y="612"/>
                    <a:pt x="378" y="613"/>
                  </a:cubicBezTo>
                  <a:cubicBezTo>
                    <a:pt x="379" y="613"/>
                    <a:pt x="380" y="612"/>
                    <a:pt x="380" y="611"/>
                  </a:cubicBezTo>
                  <a:cubicBezTo>
                    <a:pt x="379" y="610"/>
                    <a:pt x="380" y="609"/>
                    <a:pt x="380" y="608"/>
                  </a:cubicBezTo>
                  <a:cubicBezTo>
                    <a:pt x="380" y="607"/>
                    <a:pt x="381" y="607"/>
                    <a:pt x="382" y="606"/>
                  </a:cubicBezTo>
                  <a:cubicBezTo>
                    <a:pt x="383" y="606"/>
                    <a:pt x="384" y="607"/>
                    <a:pt x="385" y="607"/>
                  </a:cubicBezTo>
                  <a:cubicBezTo>
                    <a:pt x="385" y="607"/>
                    <a:pt x="386" y="606"/>
                    <a:pt x="386" y="606"/>
                  </a:cubicBezTo>
                  <a:cubicBezTo>
                    <a:pt x="387" y="606"/>
                    <a:pt x="387" y="605"/>
                    <a:pt x="387" y="605"/>
                  </a:cubicBezTo>
                  <a:cubicBezTo>
                    <a:pt x="387" y="605"/>
                    <a:pt x="387" y="604"/>
                    <a:pt x="387" y="604"/>
                  </a:cubicBezTo>
                  <a:cubicBezTo>
                    <a:pt x="387" y="603"/>
                    <a:pt x="388" y="603"/>
                    <a:pt x="388" y="603"/>
                  </a:cubicBezTo>
                  <a:cubicBezTo>
                    <a:pt x="389" y="602"/>
                    <a:pt x="390" y="602"/>
                    <a:pt x="391" y="602"/>
                  </a:cubicBezTo>
                  <a:cubicBezTo>
                    <a:pt x="391" y="602"/>
                    <a:pt x="392" y="602"/>
                    <a:pt x="393" y="603"/>
                  </a:cubicBezTo>
                  <a:close/>
                  <a:moveTo>
                    <a:pt x="391" y="605"/>
                  </a:moveTo>
                  <a:cubicBezTo>
                    <a:pt x="391" y="604"/>
                    <a:pt x="390" y="604"/>
                    <a:pt x="390" y="604"/>
                  </a:cubicBezTo>
                  <a:cubicBezTo>
                    <a:pt x="389" y="605"/>
                    <a:pt x="387" y="606"/>
                    <a:pt x="386" y="607"/>
                  </a:cubicBezTo>
                  <a:cubicBezTo>
                    <a:pt x="386" y="608"/>
                    <a:pt x="386" y="609"/>
                    <a:pt x="387" y="609"/>
                  </a:cubicBezTo>
                  <a:cubicBezTo>
                    <a:pt x="387" y="610"/>
                    <a:pt x="387" y="610"/>
                    <a:pt x="387" y="610"/>
                  </a:cubicBezTo>
                  <a:cubicBezTo>
                    <a:pt x="388" y="611"/>
                    <a:pt x="389" y="610"/>
                    <a:pt x="389" y="610"/>
                  </a:cubicBezTo>
                  <a:cubicBezTo>
                    <a:pt x="390" y="609"/>
                    <a:pt x="390" y="609"/>
                    <a:pt x="390" y="609"/>
                  </a:cubicBezTo>
                  <a:cubicBezTo>
                    <a:pt x="390" y="608"/>
                    <a:pt x="390" y="607"/>
                    <a:pt x="390" y="607"/>
                  </a:cubicBezTo>
                  <a:cubicBezTo>
                    <a:pt x="391" y="606"/>
                    <a:pt x="391" y="605"/>
                    <a:pt x="391" y="605"/>
                  </a:cubicBezTo>
                  <a:close/>
                  <a:moveTo>
                    <a:pt x="371" y="641"/>
                  </a:moveTo>
                  <a:cubicBezTo>
                    <a:pt x="371" y="641"/>
                    <a:pt x="371" y="641"/>
                    <a:pt x="371" y="642"/>
                  </a:cubicBezTo>
                  <a:cubicBezTo>
                    <a:pt x="371" y="643"/>
                    <a:pt x="373" y="642"/>
                    <a:pt x="373" y="642"/>
                  </a:cubicBezTo>
                  <a:cubicBezTo>
                    <a:pt x="374" y="641"/>
                    <a:pt x="374" y="640"/>
                    <a:pt x="374" y="640"/>
                  </a:cubicBezTo>
                  <a:cubicBezTo>
                    <a:pt x="375" y="639"/>
                    <a:pt x="376" y="638"/>
                    <a:pt x="377" y="637"/>
                  </a:cubicBezTo>
                  <a:cubicBezTo>
                    <a:pt x="378" y="635"/>
                    <a:pt x="381" y="634"/>
                    <a:pt x="383" y="633"/>
                  </a:cubicBezTo>
                  <a:cubicBezTo>
                    <a:pt x="384" y="633"/>
                    <a:pt x="386" y="631"/>
                    <a:pt x="385" y="630"/>
                  </a:cubicBezTo>
                  <a:cubicBezTo>
                    <a:pt x="384" y="629"/>
                    <a:pt x="383" y="630"/>
                    <a:pt x="382" y="631"/>
                  </a:cubicBezTo>
                  <a:cubicBezTo>
                    <a:pt x="381" y="631"/>
                    <a:pt x="380" y="632"/>
                    <a:pt x="379" y="633"/>
                  </a:cubicBezTo>
                  <a:cubicBezTo>
                    <a:pt x="378" y="633"/>
                    <a:pt x="377" y="634"/>
                    <a:pt x="376" y="635"/>
                  </a:cubicBezTo>
                  <a:cubicBezTo>
                    <a:pt x="375" y="636"/>
                    <a:pt x="373" y="637"/>
                    <a:pt x="372" y="639"/>
                  </a:cubicBezTo>
                  <a:cubicBezTo>
                    <a:pt x="372" y="639"/>
                    <a:pt x="371" y="641"/>
                    <a:pt x="371" y="641"/>
                  </a:cubicBezTo>
                  <a:close/>
                  <a:moveTo>
                    <a:pt x="381" y="556"/>
                  </a:moveTo>
                  <a:cubicBezTo>
                    <a:pt x="381" y="556"/>
                    <a:pt x="381" y="556"/>
                    <a:pt x="381" y="556"/>
                  </a:cubicBezTo>
                  <a:cubicBezTo>
                    <a:pt x="381" y="556"/>
                    <a:pt x="381" y="556"/>
                    <a:pt x="381" y="556"/>
                  </a:cubicBezTo>
                  <a:cubicBezTo>
                    <a:pt x="381" y="556"/>
                    <a:pt x="381" y="556"/>
                    <a:pt x="381" y="556"/>
                  </a:cubicBezTo>
                  <a:cubicBezTo>
                    <a:pt x="381" y="556"/>
                    <a:pt x="381" y="556"/>
                    <a:pt x="381" y="557"/>
                  </a:cubicBezTo>
                  <a:cubicBezTo>
                    <a:pt x="381" y="557"/>
                    <a:pt x="381" y="557"/>
                    <a:pt x="381" y="557"/>
                  </a:cubicBezTo>
                  <a:cubicBezTo>
                    <a:pt x="380" y="557"/>
                    <a:pt x="380" y="557"/>
                    <a:pt x="380" y="557"/>
                  </a:cubicBezTo>
                  <a:cubicBezTo>
                    <a:pt x="380" y="557"/>
                    <a:pt x="380" y="557"/>
                    <a:pt x="380" y="557"/>
                  </a:cubicBezTo>
                  <a:cubicBezTo>
                    <a:pt x="380" y="558"/>
                    <a:pt x="381" y="558"/>
                    <a:pt x="381" y="558"/>
                  </a:cubicBezTo>
                  <a:cubicBezTo>
                    <a:pt x="382" y="558"/>
                    <a:pt x="382" y="558"/>
                    <a:pt x="382" y="557"/>
                  </a:cubicBezTo>
                  <a:cubicBezTo>
                    <a:pt x="382" y="557"/>
                    <a:pt x="383" y="557"/>
                    <a:pt x="383" y="557"/>
                  </a:cubicBezTo>
                  <a:cubicBezTo>
                    <a:pt x="383" y="557"/>
                    <a:pt x="383" y="559"/>
                    <a:pt x="383" y="559"/>
                  </a:cubicBezTo>
                  <a:cubicBezTo>
                    <a:pt x="383" y="560"/>
                    <a:pt x="384" y="560"/>
                    <a:pt x="384" y="560"/>
                  </a:cubicBezTo>
                  <a:cubicBezTo>
                    <a:pt x="385" y="559"/>
                    <a:pt x="385" y="558"/>
                    <a:pt x="385" y="556"/>
                  </a:cubicBezTo>
                  <a:cubicBezTo>
                    <a:pt x="385" y="556"/>
                    <a:pt x="385" y="556"/>
                    <a:pt x="384" y="556"/>
                  </a:cubicBezTo>
                  <a:cubicBezTo>
                    <a:pt x="384" y="556"/>
                    <a:pt x="384" y="556"/>
                    <a:pt x="384" y="556"/>
                  </a:cubicBezTo>
                  <a:cubicBezTo>
                    <a:pt x="384" y="556"/>
                    <a:pt x="384" y="556"/>
                    <a:pt x="384" y="556"/>
                  </a:cubicBezTo>
                  <a:cubicBezTo>
                    <a:pt x="385" y="555"/>
                    <a:pt x="385" y="554"/>
                    <a:pt x="385" y="554"/>
                  </a:cubicBezTo>
                  <a:cubicBezTo>
                    <a:pt x="386" y="553"/>
                    <a:pt x="386" y="552"/>
                    <a:pt x="386" y="552"/>
                  </a:cubicBezTo>
                  <a:cubicBezTo>
                    <a:pt x="386" y="552"/>
                    <a:pt x="386" y="552"/>
                    <a:pt x="386" y="551"/>
                  </a:cubicBezTo>
                  <a:cubicBezTo>
                    <a:pt x="387" y="551"/>
                    <a:pt x="387" y="551"/>
                    <a:pt x="387" y="551"/>
                  </a:cubicBezTo>
                  <a:cubicBezTo>
                    <a:pt x="388" y="551"/>
                    <a:pt x="388" y="552"/>
                    <a:pt x="388" y="552"/>
                  </a:cubicBezTo>
                  <a:cubicBezTo>
                    <a:pt x="388" y="553"/>
                    <a:pt x="389" y="553"/>
                    <a:pt x="389" y="552"/>
                  </a:cubicBezTo>
                  <a:cubicBezTo>
                    <a:pt x="390" y="551"/>
                    <a:pt x="390" y="550"/>
                    <a:pt x="389" y="549"/>
                  </a:cubicBezTo>
                  <a:cubicBezTo>
                    <a:pt x="388" y="547"/>
                    <a:pt x="389" y="548"/>
                    <a:pt x="390" y="547"/>
                  </a:cubicBezTo>
                  <a:cubicBezTo>
                    <a:pt x="390" y="546"/>
                    <a:pt x="391" y="546"/>
                    <a:pt x="391" y="546"/>
                  </a:cubicBezTo>
                  <a:cubicBezTo>
                    <a:pt x="390" y="543"/>
                    <a:pt x="392" y="542"/>
                    <a:pt x="394" y="542"/>
                  </a:cubicBezTo>
                  <a:cubicBezTo>
                    <a:pt x="394" y="542"/>
                    <a:pt x="394" y="542"/>
                    <a:pt x="395" y="542"/>
                  </a:cubicBezTo>
                  <a:cubicBezTo>
                    <a:pt x="396" y="541"/>
                    <a:pt x="396" y="541"/>
                    <a:pt x="396" y="539"/>
                  </a:cubicBezTo>
                  <a:cubicBezTo>
                    <a:pt x="396" y="539"/>
                    <a:pt x="396" y="539"/>
                    <a:pt x="396" y="539"/>
                  </a:cubicBezTo>
                  <a:cubicBezTo>
                    <a:pt x="395" y="539"/>
                    <a:pt x="394" y="540"/>
                    <a:pt x="394" y="541"/>
                  </a:cubicBezTo>
                  <a:cubicBezTo>
                    <a:pt x="393" y="541"/>
                    <a:pt x="391" y="540"/>
                    <a:pt x="390" y="541"/>
                  </a:cubicBezTo>
                  <a:cubicBezTo>
                    <a:pt x="390" y="541"/>
                    <a:pt x="390" y="541"/>
                    <a:pt x="390" y="541"/>
                  </a:cubicBezTo>
                  <a:cubicBezTo>
                    <a:pt x="390" y="542"/>
                    <a:pt x="388" y="543"/>
                    <a:pt x="388" y="544"/>
                  </a:cubicBezTo>
                  <a:cubicBezTo>
                    <a:pt x="388" y="546"/>
                    <a:pt x="387" y="544"/>
                    <a:pt x="386" y="543"/>
                  </a:cubicBezTo>
                  <a:cubicBezTo>
                    <a:pt x="386" y="543"/>
                    <a:pt x="386" y="543"/>
                    <a:pt x="386" y="544"/>
                  </a:cubicBezTo>
                  <a:cubicBezTo>
                    <a:pt x="385" y="545"/>
                    <a:pt x="385" y="546"/>
                    <a:pt x="386" y="547"/>
                  </a:cubicBezTo>
                  <a:cubicBezTo>
                    <a:pt x="387" y="549"/>
                    <a:pt x="385" y="550"/>
                    <a:pt x="385" y="551"/>
                  </a:cubicBezTo>
                  <a:cubicBezTo>
                    <a:pt x="384" y="552"/>
                    <a:pt x="383" y="552"/>
                    <a:pt x="383" y="553"/>
                  </a:cubicBezTo>
                  <a:cubicBezTo>
                    <a:pt x="382" y="553"/>
                    <a:pt x="382" y="553"/>
                    <a:pt x="382" y="553"/>
                  </a:cubicBezTo>
                  <a:cubicBezTo>
                    <a:pt x="381" y="554"/>
                    <a:pt x="381" y="555"/>
                    <a:pt x="381" y="556"/>
                  </a:cubicBezTo>
                  <a:close/>
                  <a:moveTo>
                    <a:pt x="392" y="506"/>
                  </a:moveTo>
                  <a:cubicBezTo>
                    <a:pt x="392" y="506"/>
                    <a:pt x="392" y="506"/>
                    <a:pt x="392" y="506"/>
                  </a:cubicBezTo>
                  <a:cubicBezTo>
                    <a:pt x="391" y="506"/>
                    <a:pt x="390" y="507"/>
                    <a:pt x="390" y="508"/>
                  </a:cubicBezTo>
                  <a:cubicBezTo>
                    <a:pt x="390" y="508"/>
                    <a:pt x="390" y="509"/>
                    <a:pt x="390" y="509"/>
                  </a:cubicBezTo>
                  <a:cubicBezTo>
                    <a:pt x="391" y="509"/>
                    <a:pt x="392" y="508"/>
                    <a:pt x="393" y="508"/>
                  </a:cubicBezTo>
                  <a:cubicBezTo>
                    <a:pt x="393" y="507"/>
                    <a:pt x="394" y="507"/>
                    <a:pt x="394" y="507"/>
                  </a:cubicBezTo>
                  <a:cubicBezTo>
                    <a:pt x="394" y="507"/>
                    <a:pt x="394" y="507"/>
                    <a:pt x="394" y="507"/>
                  </a:cubicBezTo>
                  <a:cubicBezTo>
                    <a:pt x="394" y="507"/>
                    <a:pt x="394" y="507"/>
                    <a:pt x="395" y="507"/>
                  </a:cubicBezTo>
                  <a:cubicBezTo>
                    <a:pt x="395" y="506"/>
                    <a:pt x="395" y="506"/>
                    <a:pt x="395" y="506"/>
                  </a:cubicBezTo>
                  <a:cubicBezTo>
                    <a:pt x="395" y="506"/>
                    <a:pt x="395" y="505"/>
                    <a:pt x="395" y="505"/>
                  </a:cubicBezTo>
                  <a:cubicBezTo>
                    <a:pt x="395" y="505"/>
                    <a:pt x="395" y="505"/>
                    <a:pt x="395" y="505"/>
                  </a:cubicBezTo>
                  <a:cubicBezTo>
                    <a:pt x="395" y="505"/>
                    <a:pt x="395" y="505"/>
                    <a:pt x="394" y="505"/>
                  </a:cubicBezTo>
                  <a:cubicBezTo>
                    <a:pt x="394" y="505"/>
                    <a:pt x="394" y="505"/>
                    <a:pt x="394" y="505"/>
                  </a:cubicBezTo>
                  <a:cubicBezTo>
                    <a:pt x="394" y="504"/>
                    <a:pt x="394" y="504"/>
                    <a:pt x="393" y="504"/>
                  </a:cubicBezTo>
                  <a:cubicBezTo>
                    <a:pt x="393" y="504"/>
                    <a:pt x="392" y="504"/>
                    <a:pt x="392" y="504"/>
                  </a:cubicBezTo>
                  <a:cubicBezTo>
                    <a:pt x="391" y="504"/>
                    <a:pt x="391" y="504"/>
                    <a:pt x="391" y="504"/>
                  </a:cubicBezTo>
                  <a:cubicBezTo>
                    <a:pt x="391" y="505"/>
                    <a:pt x="391" y="505"/>
                    <a:pt x="392" y="506"/>
                  </a:cubicBezTo>
                  <a:close/>
                  <a:moveTo>
                    <a:pt x="414" y="482"/>
                  </a:moveTo>
                  <a:cubicBezTo>
                    <a:pt x="413" y="482"/>
                    <a:pt x="413" y="482"/>
                    <a:pt x="413" y="482"/>
                  </a:cubicBezTo>
                  <a:cubicBezTo>
                    <a:pt x="413" y="482"/>
                    <a:pt x="413" y="482"/>
                    <a:pt x="413" y="482"/>
                  </a:cubicBezTo>
                  <a:cubicBezTo>
                    <a:pt x="412" y="482"/>
                    <a:pt x="412" y="482"/>
                    <a:pt x="411" y="482"/>
                  </a:cubicBezTo>
                  <a:cubicBezTo>
                    <a:pt x="410" y="481"/>
                    <a:pt x="409" y="482"/>
                    <a:pt x="409" y="483"/>
                  </a:cubicBezTo>
                  <a:cubicBezTo>
                    <a:pt x="409" y="483"/>
                    <a:pt x="407" y="483"/>
                    <a:pt x="407" y="484"/>
                  </a:cubicBezTo>
                  <a:cubicBezTo>
                    <a:pt x="407" y="485"/>
                    <a:pt x="407" y="485"/>
                    <a:pt x="408" y="485"/>
                  </a:cubicBezTo>
                  <a:cubicBezTo>
                    <a:pt x="408" y="486"/>
                    <a:pt x="408" y="486"/>
                    <a:pt x="408" y="486"/>
                  </a:cubicBezTo>
                  <a:cubicBezTo>
                    <a:pt x="410" y="486"/>
                    <a:pt x="409" y="488"/>
                    <a:pt x="409" y="488"/>
                  </a:cubicBezTo>
                  <a:cubicBezTo>
                    <a:pt x="409" y="489"/>
                    <a:pt x="410" y="489"/>
                    <a:pt x="410" y="488"/>
                  </a:cubicBezTo>
                  <a:cubicBezTo>
                    <a:pt x="410" y="488"/>
                    <a:pt x="411" y="488"/>
                    <a:pt x="411" y="487"/>
                  </a:cubicBezTo>
                  <a:cubicBezTo>
                    <a:pt x="411" y="487"/>
                    <a:pt x="411" y="487"/>
                    <a:pt x="411" y="487"/>
                  </a:cubicBezTo>
                  <a:cubicBezTo>
                    <a:pt x="411" y="487"/>
                    <a:pt x="412" y="487"/>
                    <a:pt x="412" y="486"/>
                  </a:cubicBezTo>
                  <a:cubicBezTo>
                    <a:pt x="411" y="485"/>
                    <a:pt x="412" y="484"/>
                    <a:pt x="413" y="484"/>
                  </a:cubicBezTo>
                  <a:cubicBezTo>
                    <a:pt x="413" y="484"/>
                    <a:pt x="414" y="483"/>
                    <a:pt x="414" y="483"/>
                  </a:cubicBezTo>
                  <a:cubicBezTo>
                    <a:pt x="415" y="483"/>
                    <a:pt x="415" y="485"/>
                    <a:pt x="417" y="485"/>
                  </a:cubicBezTo>
                  <a:cubicBezTo>
                    <a:pt x="418" y="485"/>
                    <a:pt x="418" y="484"/>
                    <a:pt x="418" y="483"/>
                  </a:cubicBezTo>
                  <a:cubicBezTo>
                    <a:pt x="418" y="483"/>
                    <a:pt x="418" y="482"/>
                    <a:pt x="419" y="482"/>
                  </a:cubicBezTo>
                  <a:cubicBezTo>
                    <a:pt x="419" y="482"/>
                    <a:pt x="419" y="482"/>
                    <a:pt x="419" y="482"/>
                  </a:cubicBezTo>
                  <a:cubicBezTo>
                    <a:pt x="419" y="482"/>
                    <a:pt x="420" y="483"/>
                    <a:pt x="420" y="482"/>
                  </a:cubicBezTo>
                  <a:cubicBezTo>
                    <a:pt x="422" y="481"/>
                    <a:pt x="422" y="485"/>
                    <a:pt x="424" y="484"/>
                  </a:cubicBezTo>
                  <a:cubicBezTo>
                    <a:pt x="425" y="484"/>
                    <a:pt x="425" y="484"/>
                    <a:pt x="425" y="483"/>
                  </a:cubicBezTo>
                  <a:cubicBezTo>
                    <a:pt x="425" y="483"/>
                    <a:pt x="425" y="482"/>
                    <a:pt x="425" y="482"/>
                  </a:cubicBezTo>
                  <a:cubicBezTo>
                    <a:pt x="426" y="480"/>
                    <a:pt x="424" y="479"/>
                    <a:pt x="423" y="479"/>
                  </a:cubicBezTo>
                  <a:cubicBezTo>
                    <a:pt x="422" y="479"/>
                    <a:pt x="421" y="479"/>
                    <a:pt x="420" y="480"/>
                  </a:cubicBezTo>
                  <a:cubicBezTo>
                    <a:pt x="420" y="480"/>
                    <a:pt x="420" y="480"/>
                    <a:pt x="419" y="481"/>
                  </a:cubicBezTo>
                  <a:cubicBezTo>
                    <a:pt x="418" y="481"/>
                    <a:pt x="418" y="481"/>
                    <a:pt x="417" y="482"/>
                  </a:cubicBezTo>
                  <a:cubicBezTo>
                    <a:pt x="416" y="480"/>
                    <a:pt x="415" y="480"/>
                    <a:pt x="414" y="481"/>
                  </a:cubicBezTo>
                  <a:cubicBezTo>
                    <a:pt x="414" y="481"/>
                    <a:pt x="414" y="481"/>
                    <a:pt x="414" y="481"/>
                  </a:cubicBezTo>
                  <a:cubicBezTo>
                    <a:pt x="414" y="482"/>
                    <a:pt x="414" y="482"/>
                    <a:pt x="414" y="482"/>
                  </a:cubicBezTo>
                  <a:close/>
                  <a:moveTo>
                    <a:pt x="415" y="530"/>
                  </a:moveTo>
                  <a:cubicBezTo>
                    <a:pt x="415" y="530"/>
                    <a:pt x="416" y="529"/>
                    <a:pt x="416" y="529"/>
                  </a:cubicBezTo>
                  <a:cubicBezTo>
                    <a:pt x="416" y="528"/>
                    <a:pt x="416" y="527"/>
                    <a:pt x="415" y="526"/>
                  </a:cubicBezTo>
                  <a:cubicBezTo>
                    <a:pt x="414" y="526"/>
                    <a:pt x="414" y="526"/>
                    <a:pt x="413" y="525"/>
                  </a:cubicBezTo>
                  <a:cubicBezTo>
                    <a:pt x="413" y="524"/>
                    <a:pt x="412" y="523"/>
                    <a:pt x="412" y="523"/>
                  </a:cubicBezTo>
                  <a:cubicBezTo>
                    <a:pt x="411" y="523"/>
                    <a:pt x="411" y="523"/>
                    <a:pt x="411" y="523"/>
                  </a:cubicBezTo>
                  <a:cubicBezTo>
                    <a:pt x="410" y="524"/>
                    <a:pt x="409" y="526"/>
                    <a:pt x="411" y="527"/>
                  </a:cubicBezTo>
                  <a:cubicBezTo>
                    <a:pt x="412" y="528"/>
                    <a:pt x="410" y="529"/>
                    <a:pt x="411" y="530"/>
                  </a:cubicBezTo>
                  <a:cubicBezTo>
                    <a:pt x="411" y="532"/>
                    <a:pt x="411" y="533"/>
                    <a:pt x="412" y="534"/>
                  </a:cubicBezTo>
                  <a:cubicBezTo>
                    <a:pt x="411" y="534"/>
                    <a:pt x="411" y="534"/>
                    <a:pt x="411" y="535"/>
                  </a:cubicBezTo>
                  <a:cubicBezTo>
                    <a:pt x="411" y="535"/>
                    <a:pt x="411" y="535"/>
                    <a:pt x="411" y="535"/>
                  </a:cubicBezTo>
                  <a:cubicBezTo>
                    <a:pt x="412" y="535"/>
                    <a:pt x="412" y="535"/>
                    <a:pt x="412" y="535"/>
                  </a:cubicBezTo>
                  <a:cubicBezTo>
                    <a:pt x="413" y="535"/>
                    <a:pt x="413" y="534"/>
                    <a:pt x="413" y="534"/>
                  </a:cubicBezTo>
                  <a:cubicBezTo>
                    <a:pt x="414" y="532"/>
                    <a:pt x="414" y="531"/>
                    <a:pt x="415" y="530"/>
                  </a:cubicBezTo>
                  <a:close/>
                  <a:moveTo>
                    <a:pt x="414" y="639"/>
                  </a:moveTo>
                  <a:cubicBezTo>
                    <a:pt x="414" y="638"/>
                    <a:pt x="412" y="639"/>
                    <a:pt x="411" y="639"/>
                  </a:cubicBezTo>
                  <a:cubicBezTo>
                    <a:pt x="410" y="640"/>
                    <a:pt x="408" y="640"/>
                    <a:pt x="408" y="641"/>
                  </a:cubicBezTo>
                  <a:cubicBezTo>
                    <a:pt x="408" y="642"/>
                    <a:pt x="408" y="642"/>
                    <a:pt x="409" y="642"/>
                  </a:cubicBezTo>
                  <a:cubicBezTo>
                    <a:pt x="409" y="642"/>
                    <a:pt x="409" y="642"/>
                    <a:pt x="409" y="642"/>
                  </a:cubicBezTo>
                  <a:cubicBezTo>
                    <a:pt x="409" y="642"/>
                    <a:pt x="409" y="642"/>
                    <a:pt x="409" y="642"/>
                  </a:cubicBezTo>
                  <a:cubicBezTo>
                    <a:pt x="410" y="642"/>
                    <a:pt x="410" y="642"/>
                    <a:pt x="411" y="642"/>
                  </a:cubicBezTo>
                  <a:cubicBezTo>
                    <a:pt x="411" y="642"/>
                    <a:pt x="412" y="641"/>
                    <a:pt x="412" y="641"/>
                  </a:cubicBezTo>
                  <a:cubicBezTo>
                    <a:pt x="412" y="640"/>
                    <a:pt x="413" y="640"/>
                    <a:pt x="414" y="639"/>
                  </a:cubicBezTo>
                  <a:cubicBezTo>
                    <a:pt x="414" y="639"/>
                    <a:pt x="414" y="639"/>
                    <a:pt x="414" y="639"/>
                  </a:cubicBezTo>
                  <a:close/>
                  <a:moveTo>
                    <a:pt x="408" y="547"/>
                  </a:moveTo>
                  <a:cubicBezTo>
                    <a:pt x="408" y="547"/>
                    <a:pt x="408" y="548"/>
                    <a:pt x="408" y="548"/>
                  </a:cubicBezTo>
                  <a:cubicBezTo>
                    <a:pt x="409" y="548"/>
                    <a:pt x="409" y="548"/>
                    <a:pt x="409" y="548"/>
                  </a:cubicBezTo>
                  <a:cubicBezTo>
                    <a:pt x="410" y="549"/>
                    <a:pt x="411" y="549"/>
                    <a:pt x="412" y="549"/>
                  </a:cubicBezTo>
                  <a:cubicBezTo>
                    <a:pt x="412" y="549"/>
                    <a:pt x="412" y="549"/>
                    <a:pt x="412" y="548"/>
                  </a:cubicBezTo>
                  <a:cubicBezTo>
                    <a:pt x="412" y="548"/>
                    <a:pt x="412" y="548"/>
                    <a:pt x="411" y="548"/>
                  </a:cubicBezTo>
                  <a:cubicBezTo>
                    <a:pt x="412" y="548"/>
                    <a:pt x="411" y="548"/>
                    <a:pt x="411" y="548"/>
                  </a:cubicBezTo>
                  <a:cubicBezTo>
                    <a:pt x="411" y="548"/>
                    <a:pt x="411" y="548"/>
                    <a:pt x="411" y="548"/>
                  </a:cubicBezTo>
                  <a:cubicBezTo>
                    <a:pt x="411" y="548"/>
                    <a:pt x="411" y="548"/>
                    <a:pt x="411" y="548"/>
                  </a:cubicBezTo>
                  <a:cubicBezTo>
                    <a:pt x="411" y="548"/>
                    <a:pt x="410" y="547"/>
                    <a:pt x="410" y="547"/>
                  </a:cubicBezTo>
                  <a:cubicBezTo>
                    <a:pt x="409" y="547"/>
                    <a:pt x="409" y="547"/>
                    <a:pt x="408" y="547"/>
                  </a:cubicBezTo>
                  <a:close/>
                  <a:moveTo>
                    <a:pt x="395" y="515"/>
                  </a:moveTo>
                  <a:cubicBezTo>
                    <a:pt x="395" y="514"/>
                    <a:pt x="396" y="514"/>
                    <a:pt x="396" y="513"/>
                  </a:cubicBezTo>
                  <a:cubicBezTo>
                    <a:pt x="396" y="513"/>
                    <a:pt x="397" y="512"/>
                    <a:pt x="397" y="512"/>
                  </a:cubicBezTo>
                  <a:cubicBezTo>
                    <a:pt x="397" y="512"/>
                    <a:pt x="397" y="512"/>
                    <a:pt x="397" y="512"/>
                  </a:cubicBezTo>
                  <a:cubicBezTo>
                    <a:pt x="397" y="512"/>
                    <a:pt x="397" y="512"/>
                    <a:pt x="397" y="512"/>
                  </a:cubicBezTo>
                  <a:cubicBezTo>
                    <a:pt x="397" y="512"/>
                    <a:pt x="398" y="512"/>
                    <a:pt x="397" y="512"/>
                  </a:cubicBezTo>
                  <a:cubicBezTo>
                    <a:pt x="398" y="513"/>
                    <a:pt x="398" y="513"/>
                    <a:pt x="398" y="512"/>
                  </a:cubicBezTo>
                  <a:cubicBezTo>
                    <a:pt x="398" y="512"/>
                    <a:pt x="398" y="511"/>
                    <a:pt x="398" y="511"/>
                  </a:cubicBezTo>
                  <a:cubicBezTo>
                    <a:pt x="398" y="511"/>
                    <a:pt x="398" y="511"/>
                    <a:pt x="397" y="511"/>
                  </a:cubicBezTo>
                  <a:cubicBezTo>
                    <a:pt x="397" y="510"/>
                    <a:pt x="397" y="510"/>
                    <a:pt x="396" y="510"/>
                  </a:cubicBezTo>
                  <a:cubicBezTo>
                    <a:pt x="396" y="510"/>
                    <a:pt x="396" y="510"/>
                    <a:pt x="396" y="510"/>
                  </a:cubicBezTo>
                  <a:cubicBezTo>
                    <a:pt x="396" y="511"/>
                    <a:pt x="396" y="511"/>
                    <a:pt x="395" y="511"/>
                  </a:cubicBezTo>
                  <a:cubicBezTo>
                    <a:pt x="395" y="511"/>
                    <a:pt x="395" y="511"/>
                    <a:pt x="395" y="511"/>
                  </a:cubicBezTo>
                  <a:cubicBezTo>
                    <a:pt x="394" y="512"/>
                    <a:pt x="394" y="512"/>
                    <a:pt x="394" y="512"/>
                  </a:cubicBezTo>
                  <a:cubicBezTo>
                    <a:pt x="393" y="512"/>
                    <a:pt x="393" y="512"/>
                    <a:pt x="393" y="512"/>
                  </a:cubicBezTo>
                  <a:cubicBezTo>
                    <a:pt x="393" y="512"/>
                    <a:pt x="393" y="512"/>
                    <a:pt x="393" y="512"/>
                  </a:cubicBezTo>
                  <a:cubicBezTo>
                    <a:pt x="393" y="512"/>
                    <a:pt x="393" y="512"/>
                    <a:pt x="393" y="512"/>
                  </a:cubicBezTo>
                  <a:cubicBezTo>
                    <a:pt x="393" y="512"/>
                    <a:pt x="392" y="512"/>
                    <a:pt x="392" y="512"/>
                  </a:cubicBezTo>
                  <a:cubicBezTo>
                    <a:pt x="392" y="512"/>
                    <a:pt x="391" y="511"/>
                    <a:pt x="391" y="511"/>
                  </a:cubicBezTo>
                  <a:cubicBezTo>
                    <a:pt x="390" y="511"/>
                    <a:pt x="390" y="513"/>
                    <a:pt x="391" y="512"/>
                  </a:cubicBezTo>
                  <a:cubicBezTo>
                    <a:pt x="392" y="512"/>
                    <a:pt x="392" y="514"/>
                    <a:pt x="392" y="514"/>
                  </a:cubicBezTo>
                  <a:cubicBezTo>
                    <a:pt x="392" y="515"/>
                    <a:pt x="393" y="515"/>
                    <a:pt x="393" y="515"/>
                  </a:cubicBezTo>
                  <a:cubicBezTo>
                    <a:pt x="393" y="514"/>
                    <a:pt x="393" y="514"/>
                    <a:pt x="393" y="514"/>
                  </a:cubicBezTo>
                  <a:cubicBezTo>
                    <a:pt x="394" y="514"/>
                    <a:pt x="394" y="514"/>
                    <a:pt x="394" y="515"/>
                  </a:cubicBezTo>
                  <a:cubicBezTo>
                    <a:pt x="394" y="515"/>
                    <a:pt x="395" y="515"/>
                    <a:pt x="395" y="515"/>
                  </a:cubicBezTo>
                  <a:close/>
                  <a:moveTo>
                    <a:pt x="394" y="534"/>
                  </a:moveTo>
                  <a:cubicBezTo>
                    <a:pt x="393" y="533"/>
                    <a:pt x="393" y="533"/>
                    <a:pt x="393" y="533"/>
                  </a:cubicBezTo>
                  <a:cubicBezTo>
                    <a:pt x="392" y="533"/>
                    <a:pt x="392" y="534"/>
                    <a:pt x="392" y="534"/>
                  </a:cubicBezTo>
                  <a:cubicBezTo>
                    <a:pt x="392" y="534"/>
                    <a:pt x="392" y="534"/>
                    <a:pt x="392" y="534"/>
                  </a:cubicBezTo>
                  <a:cubicBezTo>
                    <a:pt x="392" y="534"/>
                    <a:pt x="392" y="534"/>
                    <a:pt x="392" y="534"/>
                  </a:cubicBezTo>
                  <a:cubicBezTo>
                    <a:pt x="392" y="534"/>
                    <a:pt x="392" y="534"/>
                    <a:pt x="392" y="534"/>
                  </a:cubicBezTo>
                  <a:cubicBezTo>
                    <a:pt x="392" y="534"/>
                    <a:pt x="392" y="534"/>
                    <a:pt x="392" y="534"/>
                  </a:cubicBezTo>
                  <a:cubicBezTo>
                    <a:pt x="392" y="534"/>
                    <a:pt x="392" y="534"/>
                    <a:pt x="392" y="534"/>
                  </a:cubicBezTo>
                  <a:cubicBezTo>
                    <a:pt x="392" y="535"/>
                    <a:pt x="392" y="535"/>
                    <a:pt x="392" y="535"/>
                  </a:cubicBezTo>
                  <a:cubicBezTo>
                    <a:pt x="392" y="536"/>
                    <a:pt x="392" y="536"/>
                    <a:pt x="392" y="536"/>
                  </a:cubicBezTo>
                  <a:cubicBezTo>
                    <a:pt x="393" y="536"/>
                    <a:pt x="394" y="535"/>
                    <a:pt x="394" y="535"/>
                  </a:cubicBezTo>
                  <a:cubicBezTo>
                    <a:pt x="394" y="535"/>
                    <a:pt x="394" y="535"/>
                    <a:pt x="394" y="534"/>
                  </a:cubicBezTo>
                  <a:cubicBezTo>
                    <a:pt x="394" y="534"/>
                    <a:pt x="394" y="534"/>
                    <a:pt x="394" y="534"/>
                  </a:cubicBezTo>
                  <a:close/>
                  <a:moveTo>
                    <a:pt x="399" y="500"/>
                  </a:moveTo>
                  <a:cubicBezTo>
                    <a:pt x="399" y="500"/>
                    <a:pt x="398" y="500"/>
                    <a:pt x="398" y="500"/>
                  </a:cubicBezTo>
                  <a:cubicBezTo>
                    <a:pt x="397" y="500"/>
                    <a:pt x="397" y="501"/>
                    <a:pt x="397" y="502"/>
                  </a:cubicBezTo>
                  <a:cubicBezTo>
                    <a:pt x="398" y="502"/>
                    <a:pt x="400" y="502"/>
                    <a:pt x="400" y="502"/>
                  </a:cubicBezTo>
                  <a:cubicBezTo>
                    <a:pt x="400" y="502"/>
                    <a:pt x="401" y="502"/>
                    <a:pt x="401" y="502"/>
                  </a:cubicBezTo>
                  <a:cubicBezTo>
                    <a:pt x="402" y="501"/>
                    <a:pt x="402" y="502"/>
                    <a:pt x="403" y="502"/>
                  </a:cubicBezTo>
                  <a:cubicBezTo>
                    <a:pt x="404" y="502"/>
                    <a:pt x="404" y="501"/>
                    <a:pt x="404" y="500"/>
                  </a:cubicBezTo>
                  <a:cubicBezTo>
                    <a:pt x="404" y="499"/>
                    <a:pt x="404" y="498"/>
                    <a:pt x="403" y="498"/>
                  </a:cubicBezTo>
                  <a:cubicBezTo>
                    <a:pt x="403" y="498"/>
                    <a:pt x="403" y="498"/>
                    <a:pt x="403" y="498"/>
                  </a:cubicBezTo>
                  <a:cubicBezTo>
                    <a:pt x="403" y="497"/>
                    <a:pt x="403" y="497"/>
                    <a:pt x="402" y="497"/>
                  </a:cubicBezTo>
                  <a:cubicBezTo>
                    <a:pt x="402" y="497"/>
                    <a:pt x="402" y="497"/>
                    <a:pt x="403" y="497"/>
                  </a:cubicBezTo>
                  <a:cubicBezTo>
                    <a:pt x="403" y="496"/>
                    <a:pt x="404" y="496"/>
                    <a:pt x="404" y="495"/>
                  </a:cubicBezTo>
                  <a:cubicBezTo>
                    <a:pt x="405" y="494"/>
                    <a:pt x="405" y="493"/>
                    <a:pt x="406" y="492"/>
                  </a:cubicBezTo>
                  <a:cubicBezTo>
                    <a:pt x="406" y="492"/>
                    <a:pt x="405" y="491"/>
                    <a:pt x="405" y="492"/>
                  </a:cubicBezTo>
                  <a:cubicBezTo>
                    <a:pt x="404" y="492"/>
                    <a:pt x="404" y="493"/>
                    <a:pt x="404" y="494"/>
                  </a:cubicBezTo>
                  <a:cubicBezTo>
                    <a:pt x="403" y="495"/>
                    <a:pt x="402" y="496"/>
                    <a:pt x="401" y="496"/>
                  </a:cubicBezTo>
                  <a:cubicBezTo>
                    <a:pt x="400" y="497"/>
                    <a:pt x="399" y="498"/>
                    <a:pt x="399" y="499"/>
                  </a:cubicBezTo>
                  <a:cubicBezTo>
                    <a:pt x="399" y="500"/>
                    <a:pt x="400" y="500"/>
                    <a:pt x="399" y="500"/>
                  </a:cubicBezTo>
                  <a:close/>
                  <a:moveTo>
                    <a:pt x="405" y="520"/>
                  </a:moveTo>
                  <a:cubicBezTo>
                    <a:pt x="405" y="520"/>
                    <a:pt x="404" y="520"/>
                    <a:pt x="404" y="520"/>
                  </a:cubicBezTo>
                  <a:cubicBezTo>
                    <a:pt x="404" y="520"/>
                    <a:pt x="403" y="521"/>
                    <a:pt x="403" y="520"/>
                  </a:cubicBezTo>
                  <a:cubicBezTo>
                    <a:pt x="403" y="520"/>
                    <a:pt x="403" y="520"/>
                    <a:pt x="402" y="520"/>
                  </a:cubicBezTo>
                  <a:cubicBezTo>
                    <a:pt x="402" y="521"/>
                    <a:pt x="402" y="521"/>
                    <a:pt x="403" y="522"/>
                  </a:cubicBezTo>
                  <a:cubicBezTo>
                    <a:pt x="403" y="522"/>
                    <a:pt x="403" y="522"/>
                    <a:pt x="404" y="522"/>
                  </a:cubicBezTo>
                  <a:cubicBezTo>
                    <a:pt x="404" y="522"/>
                    <a:pt x="404" y="523"/>
                    <a:pt x="405" y="523"/>
                  </a:cubicBezTo>
                  <a:cubicBezTo>
                    <a:pt x="406" y="522"/>
                    <a:pt x="406" y="521"/>
                    <a:pt x="405" y="520"/>
                  </a:cubicBezTo>
                  <a:close/>
                  <a:moveTo>
                    <a:pt x="399" y="553"/>
                  </a:moveTo>
                  <a:cubicBezTo>
                    <a:pt x="399" y="553"/>
                    <a:pt x="399" y="553"/>
                    <a:pt x="399" y="554"/>
                  </a:cubicBezTo>
                  <a:cubicBezTo>
                    <a:pt x="399" y="555"/>
                    <a:pt x="398" y="555"/>
                    <a:pt x="399" y="556"/>
                  </a:cubicBezTo>
                  <a:cubicBezTo>
                    <a:pt x="399" y="557"/>
                    <a:pt x="399" y="557"/>
                    <a:pt x="399" y="557"/>
                  </a:cubicBezTo>
                  <a:cubicBezTo>
                    <a:pt x="400" y="557"/>
                    <a:pt x="401" y="556"/>
                    <a:pt x="401" y="555"/>
                  </a:cubicBezTo>
                  <a:cubicBezTo>
                    <a:pt x="401" y="555"/>
                    <a:pt x="401" y="554"/>
                    <a:pt x="401" y="554"/>
                  </a:cubicBezTo>
                  <a:cubicBezTo>
                    <a:pt x="400" y="553"/>
                    <a:pt x="401" y="553"/>
                    <a:pt x="400" y="552"/>
                  </a:cubicBezTo>
                  <a:cubicBezTo>
                    <a:pt x="400" y="552"/>
                    <a:pt x="399" y="552"/>
                    <a:pt x="399" y="553"/>
                  </a:cubicBezTo>
                  <a:cubicBezTo>
                    <a:pt x="399" y="553"/>
                    <a:pt x="399" y="553"/>
                    <a:pt x="399" y="553"/>
                  </a:cubicBezTo>
                  <a:close/>
                  <a:moveTo>
                    <a:pt x="400" y="566"/>
                  </a:moveTo>
                  <a:cubicBezTo>
                    <a:pt x="401" y="566"/>
                    <a:pt x="402" y="565"/>
                    <a:pt x="402" y="564"/>
                  </a:cubicBezTo>
                  <a:cubicBezTo>
                    <a:pt x="402" y="563"/>
                    <a:pt x="403" y="563"/>
                    <a:pt x="403" y="562"/>
                  </a:cubicBezTo>
                  <a:cubicBezTo>
                    <a:pt x="402" y="561"/>
                    <a:pt x="402" y="561"/>
                    <a:pt x="401" y="561"/>
                  </a:cubicBezTo>
                  <a:cubicBezTo>
                    <a:pt x="401" y="561"/>
                    <a:pt x="401" y="561"/>
                    <a:pt x="401" y="561"/>
                  </a:cubicBezTo>
                  <a:cubicBezTo>
                    <a:pt x="401" y="561"/>
                    <a:pt x="400" y="561"/>
                    <a:pt x="400" y="561"/>
                  </a:cubicBezTo>
                  <a:cubicBezTo>
                    <a:pt x="400" y="562"/>
                    <a:pt x="400" y="563"/>
                    <a:pt x="399" y="563"/>
                  </a:cubicBezTo>
                  <a:cubicBezTo>
                    <a:pt x="399" y="564"/>
                    <a:pt x="398" y="564"/>
                    <a:pt x="398" y="565"/>
                  </a:cubicBezTo>
                  <a:cubicBezTo>
                    <a:pt x="398" y="566"/>
                    <a:pt x="399" y="567"/>
                    <a:pt x="400" y="566"/>
                  </a:cubicBezTo>
                  <a:close/>
                  <a:moveTo>
                    <a:pt x="396" y="622"/>
                  </a:moveTo>
                  <a:cubicBezTo>
                    <a:pt x="396" y="622"/>
                    <a:pt x="396" y="622"/>
                    <a:pt x="396" y="622"/>
                  </a:cubicBezTo>
                  <a:cubicBezTo>
                    <a:pt x="396" y="623"/>
                    <a:pt x="396" y="623"/>
                    <a:pt x="396" y="623"/>
                  </a:cubicBezTo>
                  <a:cubicBezTo>
                    <a:pt x="397" y="623"/>
                    <a:pt x="398" y="623"/>
                    <a:pt x="399" y="623"/>
                  </a:cubicBezTo>
                  <a:cubicBezTo>
                    <a:pt x="400" y="623"/>
                    <a:pt x="402" y="623"/>
                    <a:pt x="402" y="622"/>
                  </a:cubicBezTo>
                  <a:cubicBezTo>
                    <a:pt x="403" y="621"/>
                    <a:pt x="403" y="621"/>
                    <a:pt x="404" y="621"/>
                  </a:cubicBezTo>
                  <a:cubicBezTo>
                    <a:pt x="404" y="621"/>
                    <a:pt x="405" y="621"/>
                    <a:pt x="405" y="621"/>
                  </a:cubicBezTo>
                  <a:cubicBezTo>
                    <a:pt x="406" y="621"/>
                    <a:pt x="407" y="621"/>
                    <a:pt x="407" y="620"/>
                  </a:cubicBezTo>
                  <a:cubicBezTo>
                    <a:pt x="408" y="619"/>
                    <a:pt x="403" y="619"/>
                    <a:pt x="402" y="619"/>
                  </a:cubicBezTo>
                  <a:cubicBezTo>
                    <a:pt x="402" y="619"/>
                    <a:pt x="401" y="620"/>
                    <a:pt x="400" y="620"/>
                  </a:cubicBezTo>
                  <a:cubicBezTo>
                    <a:pt x="400" y="620"/>
                    <a:pt x="399" y="621"/>
                    <a:pt x="399" y="621"/>
                  </a:cubicBezTo>
                  <a:cubicBezTo>
                    <a:pt x="399" y="621"/>
                    <a:pt x="399" y="621"/>
                    <a:pt x="398" y="621"/>
                  </a:cubicBezTo>
                  <a:cubicBezTo>
                    <a:pt x="397" y="621"/>
                    <a:pt x="396" y="621"/>
                    <a:pt x="396" y="622"/>
                  </a:cubicBezTo>
                  <a:close/>
                  <a:moveTo>
                    <a:pt x="410" y="475"/>
                  </a:moveTo>
                  <a:cubicBezTo>
                    <a:pt x="410" y="475"/>
                    <a:pt x="410" y="475"/>
                    <a:pt x="410" y="475"/>
                  </a:cubicBezTo>
                  <a:cubicBezTo>
                    <a:pt x="409" y="475"/>
                    <a:pt x="408" y="475"/>
                    <a:pt x="408" y="476"/>
                  </a:cubicBezTo>
                  <a:cubicBezTo>
                    <a:pt x="407" y="476"/>
                    <a:pt x="407" y="477"/>
                    <a:pt x="406" y="476"/>
                  </a:cubicBezTo>
                  <a:cubicBezTo>
                    <a:pt x="404" y="475"/>
                    <a:pt x="403" y="476"/>
                    <a:pt x="403" y="477"/>
                  </a:cubicBezTo>
                  <a:cubicBezTo>
                    <a:pt x="402" y="478"/>
                    <a:pt x="402" y="479"/>
                    <a:pt x="402" y="480"/>
                  </a:cubicBezTo>
                  <a:cubicBezTo>
                    <a:pt x="402" y="480"/>
                    <a:pt x="400" y="481"/>
                    <a:pt x="400" y="481"/>
                  </a:cubicBezTo>
                  <a:cubicBezTo>
                    <a:pt x="400" y="481"/>
                    <a:pt x="398" y="481"/>
                    <a:pt x="398" y="481"/>
                  </a:cubicBezTo>
                  <a:cubicBezTo>
                    <a:pt x="397" y="482"/>
                    <a:pt x="397" y="484"/>
                    <a:pt x="395" y="484"/>
                  </a:cubicBezTo>
                  <a:cubicBezTo>
                    <a:pt x="394" y="484"/>
                    <a:pt x="394" y="485"/>
                    <a:pt x="395" y="485"/>
                  </a:cubicBezTo>
                  <a:cubicBezTo>
                    <a:pt x="396" y="485"/>
                    <a:pt x="397" y="485"/>
                    <a:pt x="397" y="485"/>
                  </a:cubicBezTo>
                  <a:cubicBezTo>
                    <a:pt x="398" y="484"/>
                    <a:pt x="398" y="482"/>
                    <a:pt x="400" y="482"/>
                  </a:cubicBezTo>
                  <a:cubicBezTo>
                    <a:pt x="400" y="482"/>
                    <a:pt x="400" y="482"/>
                    <a:pt x="400" y="482"/>
                  </a:cubicBezTo>
                  <a:cubicBezTo>
                    <a:pt x="401" y="482"/>
                    <a:pt x="401" y="482"/>
                    <a:pt x="401" y="482"/>
                  </a:cubicBezTo>
                  <a:cubicBezTo>
                    <a:pt x="401" y="482"/>
                    <a:pt x="402" y="483"/>
                    <a:pt x="403" y="482"/>
                  </a:cubicBezTo>
                  <a:cubicBezTo>
                    <a:pt x="404" y="482"/>
                    <a:pt x="404" y="481"/>
                    <a:pt x="406" y="480"/>
                  </a:cubicBezTo>
                  <a:cubicBezTo>
                    <a:pt x="408" y="480"/>
                    <a:pt x="409" y="478"/>
                    <a:pt x="410" y="476"/>
                  </a:cubicBezTo>
                  <a:cubicBezTo>
                    <a:pt x="411" y="476"/>
                    <a:pt x="411" y="476"/>
                    <a:pt x="411" y="476"/>
                  </a:cubicBezTo>
                  <a:cubicBezTo>
                    <a:pt x="411" y="476"/>
                    <a:pt x="411" y="475"/>
                    <a:pt x="410" y="475"/>
                  </a:cubicBezTo>
                  <a:close/>
                  <a:moveTo>
                    <a:pt x="389" y="528"/>
                  </a:moveTo>
                  <a:cubicBezTo>
                    <a:pt x="389" y="529"/>
                    <a:pt x="389" y="528"/>
                    <a:pt x="388" y="527"/>
                  </a:cubicBezTo>
                  <a:cubicBezTo>
                    <a:pt x="388" y="527"/>
                    <a:pt x="387" y="527"/>
                    <a:pt x="387" y="528"/>
                  </a:cubicBezTo>
                  <a:cubicBezTo>
                    <a:pt x="387" y="529"/>
                    <a:pt x="388" y="530"/>
                    <a:pt x="388" y="531"/>
                  </a:cubicBezTo>
                  <a:cubicBezTo>
                    <a:pt x="388" y="531"/>
                    <a:pt x="388" y="530"/>
                    <a:pt x="388" y="530"/>
                  </a:cubicBezTo>
                  <a:cubicBezTo>
                    <a:pt x="387" y="530"/>
                    <a:pt x="387" y="532"/>
                    <a:pt x="388" y="532"/>
                  </a:cubicBezTo>
                  <a:cubicBezTo>
                    <a:pt x="388" y="532"/>
                    <a:pt x="388" y="532"/>
                    <a:pt x="388" y="532"/>
                  </a:cubicBezTo>
                  <a:cubicBezTo>
                    <a:pt x="388" y="532"/>
                    <a:pt x="388" y="532"/>
                    <a:pt x="388" y="532"/>
                  </a:cubicBezTo>
                  <a:cubicBezTo>
                    <a:pt x="389" y="532"/>
                    <a:pt x="389" y="532"/>
                    <a:pt x="390" y="531"/>
                  </a:cubicBezTo>
                  <a:cubicBezTo>
                    <a:pt x="390" y="531"/>
                    <a:pt x="390" y="531"/>
                    <a:pt x="390" y="531"/>
                  </a:cubicBezTo>
                  <a:cubicBezTo>
                    <a:pt x="389" y="530"/>
                    <a:pt x="390" y="529"/>
                    <a:pt x="390" y="529"/>
                  </a:cubicBezTo>
                  <a:cubicBezTo>
                    <a:pt x="390" y="529"/>
                    <a:pt x="390" y="528"/>
                    <a:pt x="389" y="528"/>
                  </a:cubicBezTo>
                  <a:close/>
                  <a:moveTo>
                    <a:pt x="387" y="511"/>
                  </a:moveTo>
                  <a:cubicBezTo>
                    <a:pt x="387" y="511"/>
                    <a:pt x="387" y="510"/>
                    <a:pt x="387" y="510"/>
                  </a:cubicBezTo>
                  <a:cubicBezTo>
                    <a:pt x="387" y="509"/>
                    <a:pt x="386" y="509"/>
                    <a:pt x="386" y="509"/>
                  </a:cubicBezTo>
                  <a:cubicBezTo>
                    <a:pt x="385" y="509"/>
                    <a:pt x="384" y="510"/>
                    <a:pt x="384" y="510"/>
                  </a:cubicBezTo>
                  <a:cubicBezTo>
                    <a:pt x="383" y="511"/>
                    <a:pt x="384" y="511"/>
                    <a:pt x="384" y="511"/>
                  </a:cubicBezTo>
                  <a:cubicBezTo>
                    <a:pt x="384" y="511"/>
                    <a:pt x="384" y="511"/>
                    <a:pt x="384" y="511"/>
                  </a:cubicBezTo>
                  <a:cubicBezTo>
                    <a:pt x="384" y="511"/>
                    <a:pt x="385" y="512"/>
                    <a:pt x="385" y="512"/>
                  </a:cubicBezTo>
                  <a:cubicBezTo>
                    <a:pt x="386" y="512"/>
                    <a:pt x="386" y="512"/>
                    <a:pt x="387" y="512"/>
                  </a:cubicBezTo>
                  <a:cubicBezTo>
                    <a:pt x="387" y="512"/>
                    <a:pt x="387" y="511"/>
                    <a:pt x="387" y="511"/>
                  </a:cubicBezTo>
                  <a:close/>
                  <a:moveTo>
                    <a:pt x="391" y="580"/>
                  </a:moveTo>
                  <a:cubicBezTo>
                    <a:pt x="391" y="579"/>
                    <a:pt x="392" y="578"/>
                    <a:pt x="394" y="579"/>
                  </a:cubicBezTo>
                  <a:cubicBezTo>
                    <a:pt x="394" y="579"/>
                    <a:pt x="395" y="579"/>
                    <a:pt x="396" y="578"/>
                  </a:cubicBezTo>
                  <a:cubicBezTo>
                    <a:pt x="396" y="578"/>
                    <a:pt x="396" y="577"/>
                    <a:pt x="395" y="576"/>
                  </a:cubicBezTo>
                  <a:cubicBezTo>
                    <a:pt x="394" y="576"/>
                    <a:pt x="393" y="576"/>
                    <a:pt x="393" y="576"/>
                  </a:cubicBezTo>
                  <a:cubicBezTo>
                    <a:pt x="392" y="577"/>
                    <a:pt x="392" y="577"/>
                    <a:pt x="391" y="577"/>
                  </a:cubicBezTo>
                  <a:cubicBezTo>
                    <a:pt x="389" y="578"/>
                    <a:pt x="390" y="577"/>
                    <a:pt x="389" y="576"/>
                  </a:cubicBezTo>
                  <a:cubicBezTo>
                    <a:pt x="388" y="575"/>
                    <a:pt x="390" y="575"/>
                    <a:pt x="390" y="573"/>
                  </a:cubicBezTo>
                  <a:cubicBezTo>
                    <a:pt x="390" y="573"/>
                    <a:pt x="388" y="572"/>
                    <a:pt x="388" y="572"/>
                  </a:cubicBezTo>
                  <a:cubicBezTo>
                    <a:pt x="386" y="572"/>
                    <a:pt x="385" y="572"/>
                    <a:pt x="383" y="572"/>
                  </a:cubicBezTo>
                  <a:cubicBezTo>
                    <a:pt x="383" y="572"/>
                    <a:pt x="382" y="572"/>
                    <a:pt x="381" y="573"/>
                  </a:cubicBezTo>
                  <a:cubicBezTo>
                    <a:pt x="381" y="573"/>
                    <a:pt x="381" y="574"/>
                    <a:pt x="382" y="574"/>
                  </a:cubicBezTo>
                  <a:cubicBezTo>
                    <a:pt x="382" y="575"/>
                    <a:pt x="383" y="574"/>
                    <a:pt x="383" y="574"/>
                  </a:cubicBezTo>
                  <a:cubicBezTo>
                    <a:pt x="385" y="572"/>
                    <a:pt x="386" y="575"/>
                    <a:pt x="387" y="576"/>
                  </a:cubicBezTo>
                  <a:cubicBezTo>
                    <a:pt x="387" y="577"/>
                    <a:pt x="388" y="577"/>
                    <a:pt x="388" y="578"/>
                  </a:cubicBezTo>
                  <a:cubicBezTo>
                    <a:pt x="388" y="578"/>
                    <a:pt x="389" y="579"/>
                    <a:pt x="388" y="579"/>
                  </a:cubicBezTo>
                  <a:cubicBezTo>
                    <a:pt x="388" y="580"/>
                    <a:pt x="388" y="581"/>
                    <a:pt x="389" y="582"/>
                  </a:cubicBezTo>
                  <a:cubicBezTo>
                    <a:pt x="390" y="583"/>
                    <a:pt x="390" y="583"/>
                    <a:pt x="391" y="583"/>
                  </a:cubicBezTo>
                  <a:cubicBezTo>
                    <a:pt x="391" y="583"/>
                    <a:pt x="391" y="583"/>
                    <a:pt x="391" y="583"/>
                  </a:cubicBezTo>
                  <a:cubicBezTo>
                    <a:pt x="391" y="584"/>
                    <a:pt x="391" y="584"/>
                    <a:pt x="392" y="583"/>
                  </a:cubicBezTo>
                  <a:cubicBezTo>
                    <a:pt x="392" y="583"/>
                    <a:pt x="392" y="582"/>
                    <a:pt x="392" y="581"/>
                  </a:cubicBezTo>
                  <a:cubicBezTo>
                    <a:pt x="392" y="581"/>
                    <a:pt x="391" y="581"/>
                    <a:pt x="391" y="580"/>
                  </a:cubicBezTo>
                  <a:close/>
                  <a:moveTo>
                    <a:pt x="378" y="560"/>
                  </a:moveTo>
                  <a:cubicBezTo>
                    <a:pt x="378" y="561"/>
                    <a:pt x="377" y="561"/>
                    <a:pt x="377" y="561"/>
                  </a:cubicBezTo>
                  <a:cubicBezTo>
                    <a:pt x="377" y="561"/>
                    <a:pt x="377" y="562"/>
                    <a:pt x="377" y="562"/>
                  </a:cubicBezTo>
                  <a:cubicBezTo>
                    <a:pt x="376" y="562"/>
                    <a:pt x="376" y="563"/>
                    <a:pt x="377" y="563"/>
                  </a:cubicBezTo>
                  <a:cubicBezTo>
                    <a:pt x="377" y="564"/>
                    <a:pt x="377" y="564"/>
                    <a:pt x="377" y="564"/>
                  </a:cubicBezTo>
                  <a:cubicBezTo>
                    <a:pt x="378" y="564"/>
                    <a:pt x="378" y="564"/>
                    <a:pt x="378" y="564"/>
                  </a:cubicBezTo>
                  <a:cubicBezTo>
                    <a:pt x="379" y="564"/>
                    <a:pt x="379" y="564"/>
                    <a:pt x="379" y="564"/>
                  </a:cubicBezTo>
                  <a:cubicBezTo>
                    <a:pt x="379" y="563"/>
                    <a:pt x="380" y="564"/>
                    <a:pt x="380" y="563"/>
                  </a:cubicBezTo>
                  <a:cubicBezTo>
                    <a:pt x="380" y="563"/>
                    <a:pt x="380" y="563"/>
                    <a:pt x="381" y="563"/>
                  </a:cubicBezTo>
                  <a:cubicBezTo>
                    <a:pt x="381" y="563"/>
                    <a:pt x="381" y="563"/>
                    <a:pt x="381" y="563"/>
                  </a:cubicBezTo>
                  <a:cubicBezTo>
                    <a:pt x="381" y="563"/>
                    <a:pt x="381" y="563"/>
                    <a:pt x="381" y="563"/>
                  </a:cubicBezTo>
                  <a:cubicBezTo>
                    <a:pt x="381" y="563"/>
                    <a:pt x="381" y="563"/>
                    <a:pt x="381" y="563"/>
                  </a:cubicBezTo>
                  <a:cubicBezTo>
                    <a:pt x="382" y="563"/>
                    <a:pt x="382" y="562"/>
                    <a:pt x="382" y="562"/>
                  </a:cubicBezTo>
                  <a:cubicBezTo>
                    <a:pt x="382" y="561"/>
                    <a:pt x="381" y="561"/>
                    <a:pt x="381" y="561"/>
                  </a:cubicBezTo>
                  <a:cubicBezTo>
                    <a:pt x="380" y="561"/>
                    <a:pt x="379" y="560"/>
                    <a:pt x="378" y="560"/>
                  </a:cubicBezTo>
                  <a:close/>
                  <a:moveTo>
                    <a:pt x="373" y="593"/>
                  </a:moveTo>
                  <a:cubicBezTo>
                    <a:pt x="372" y="594"/>
                    <a:pt x="371" y="595"/>
                    <a:pt x="372" y="597"/>
                  </a:cubicBezTo>
                  <a:cubicBezTo>
                    <a:pt x="372" y="598"/>
                    <a:pt x="373" y="598"/>
                    <a:pt x="374" y="597"/>
                  </a:cubicBezTo>
                  <a:cubicBezTo>
                    <a:pt x="374" y="597"/>
                    <a:pt x="374" y="597"/>
                    <a:pt x="374" y="597"/>
                  </a:cubicBezTo>
                  <a:cubicBezTo>
                    <a:pt x="374" y="596"/>
                    <a:pt x="374" y="595"/>
                    <a:pt x="375" y="595"/>
                  </a:cubicBezTo>
                  <a:cubicBezTo>
                    <a:pt x="375" y="595"/>
                    <a:pt x="375" y="595"/>
                    <a:pt x="375" y="595"/>
                  </a:cubicBezTo>
                  <a:cubicBezTo>
                    <a:pt x="375" y="595"/>
                    <a:pt x="375" y="594"/>
                    <a:pt x="376" y="594"/>
                  </a:cubicBezTo>
                  <a:cubicBezTo>
                    <a:pt x="376" y="594"/>
                    <a:pt x="375" y="593"/>
                    <a:pt x="376" y="593"/>
                  </a:cubicBezTo>
                  <a:cubicBezTo>
                    <a:pt x="376" y="592"/>
                    <a:pt x="376" y="592"/>
                    <a:pt x="377" y="592"/>
                  </a:cubicBezTo>
                  <a:cubicBezTo>
                    <a:pt x="378" y="591"/>
                    <a:pt x="379" y="590"/>
                    <a:pt x="378" y="589"/>
                  </a:cubicBezTo>
                  <a:cubicBezTo>
                    <a:pt x="378" y="589"/>
                    <a:pt x="378" y="589"/>
                    <a:pt x="378" y="589"/>
                  </a:cubicBezTo>
                  <a:cubicBezTo>
                    <a:pt x="376" y="590"/>
                    <a:pt x="374" y="591"/>
                    <a:pt x="373" y="593"/>
                  </a:cubicBezTo>
                  <a:close/>
                  <a:moveTo>
                    <a:pt x="394" y="659"/>
                  </a:moveTo>
                  <a:cubicBezTo>
                    <a:pt x="395" y="659"/>
                    <a:pt x="396" y="658"/>
                    <a:pt x="397" y="658"/>
                  </a:cubicBezTo>
                  <a:cubicBezTo>
                    <a:pt x="397" y="658"/>
                    <a:pt x="397" y="657"/>
                    <a:pt x="397" y="657"/>
                  </a:cubicBezTo>
                  <a:cubicBezTo>
                    <a:pt x="397" y="656"/>
                    <a:pt x="397" y="656"/>
                    <a:pt x="396" y="656"/>
                  </a:cubicBezTo>
                  <a:cubicBezTo>
                    <a:pt x="395" y="656"/>
                    <a:pt x="394" y="656"/>
                    <a:pt x="394" y="657"/>
                  </a:cubicBezTo>
                  <a:cubicBezTo>
                    <a:pt x="394" y="658"/>
                    <a:pt x="393" y="659"/>
                    <a:pt x="394" y="659"/>
                  </a:cubicBezTo>
                  <a:close/>
                  <a:moveTo>
                    <a:pt x="402" y="645"/>
                  </a:moveTo>
                  <a:cubicBezTo>
                    <a:pt x="403" y="645"/>
                    <a:pt x="403" y="644"/>
                    <a:pt x="404" y="644"/>
                  </a:cubicBezTo>
                  <a:cubicBezTo>
                    <a:pt x="404" y="644"/>
                    <a:pt x="405" y="644"/>
                    <a:pt x="405" y="644"/>
                  </a:cubicBezTo>
                  <a:cubicBezTo>
                    <a:pt x="405" y="644"/>
                    <a:pt x="405" y="643"/>
                    <a:pt x="406" y="643"/>
                  </a:cubicBezTo>
                  <a:cubicBezTo>
                    <a:pt x="406" y="643"/>
                    <a:pt x="406" y="642"/>
                    <a:pt x="406" y="642"/>
                  </a:cubicBezTo>
                  <a:cubicBezTo>
                    <a:pt x="406" y="642"/>
                    <a:pt x="406" y="642"/>
                    <a:pt x="406" y="642"/>
                  </a:cubicBezTo>
                  <a:cubicBezTo>
                    <a:pt x="406" y="642"/>
                    <a:pt x="405" y="642"/>
                    <a:pt x="405" y="642"/>
                  </a:cubicBezTo>
                  <a:cubicBezTo>
                    <a:pt x="405" y="642"/>
                    <a:pt x="404" y="642"/>
                    <a:pt x="404" y="642"/>
                  </a:cubicBezTo>
                  <a:cubicBezTo>
                    <a:pt x="403" y="642"/>
                    <a:pt x="403" y="641"/>
                    <a:pt x="402" y="642"/>
                  </a:cubicBezTo>
                  <a:cubicBezTo>
                    <a:pt x="401" y="642"/>
                    <a:pt x="400" y="643"/>
                    <a:pt x="399" y="643"/>
                  </a:cubicBezTo>
                  <a:cubicBezTo>
                    <a:pt x="399" y="643"/>
                    <a:pt x="399" y="644"/>
                    <a:pt x="399" y="644"/>
                  </a:cubicBezTo>
                  <a:cubicBezTo>
                    <a:pt x="399" y="645"/>
                    <a:pt x="401" y="645"/>
                    <a:pt x="402" y="645"/>
                  </a:cubicBezTo>
                  <a:close/>
                  <a:moveTo>
                    <a:pt x="403" y="654"/>
                  </a:moveTo>
                  <a:cubicBezTo>
                    <a:pt x="402" y="655"/>
                    <a:pt x="403" y="655"/>
                    <a:pt x="404" y="655"/>
                  </a:cubicBezTo>
                  <a:cubicBezTo>
                    <a:pt x="404" y="655"/>
                    <a:pt x="404" y="655"/>
                    <a:pt x="404" y="655"/>
                  </a:cubicBezTo>
                  <a:cubicBezTo>
                    <a:pt x="404" y="655"/>
                    <a:pt x="404" y="655"/>
                    <a:pt x="404" y="655"/>
                  </a:cubicBezTo>
                  <a:cubicBezTo>
                    <a:pt x="405" y="655"/>
                    <a:pt x="405" y="654"/>
                    <a:pt x="406" y="654"/>
                  </a:cubicBezTo>
                  <a:cubicBezTo>
                    <a:pt x="407" y="655"/>
                    <a:pt x="407" y="654"/>
                    <a:pt x="408" y="655"/>
                  </a:cubicBezTo>
                  <a:cubicBezTo>
                    <a:pt x="408" y="655"/>
                    <a:pt x="408" y="655"/>
                    <a:pt x="409" y="655"/>
                  </a:cubicBezTo>
                  <a:cubicBezTo>
                    <a:pt x="409" y="655"/>
                    <a:pt x="410" y="655"/>
                    <a:pt x="410" y="654"/>
                  </a:cubicBezTo>
                  <a:cubicBezTo>
                    <a:pt x="411" y="653"/>
                    <a:pt x="409" y="653"/>
                    <a:pt x="409" y="652"/>
                  </a:cubicBezTo>
                  <a:cubicBezTo>
                    <a:pt x="409" y="652"/>
                    <a:pt x="408" y="651"/>
                    <a:pt x="407" y="651"/>
                  </a:cubicBezTo>
                  <a:cubicBezTo>
                    <a:pt x="406" y="652"/>
                    <a:pt x="405" y="652"/>
                    <a:pt x="405" y="653"/>
                  </a:cubicBezTo>
                  <a:cubicBezTo>
                    <a:pt x="404" y="654"/>
                    <a:pt x="403" y="653"/>
                    <a:pt x="403" y="654"/>
                  </a:cubicBezTo>
                  <a:close/>
                  <a:moveTo>
                    <a:pt x="432" y="491"/>
                  </a:moveTo>
                  <a:cubicBezTo>
                    <a:pt x="432" y="491"/>
                    <a:pt x="432" y="490"/>
                    <a:pt x="432" y="490"/>
                  </a:cubicBezTo>
                  <a:cubicBezTo>
                    <a:pt x="430" y="489"/>
                    <a:pt x="429" y="490"/>
                    <a:pt x="427" y="490"/>
                  </a:cubicBezTo>
                  <a:cubicBezTo>
                    <a:pt x="426" y="490"/>
                    <a:pt x="424" y="490"/>
                    <a:pt x="423" y="491"/>
                  </a:cubicBezTo>
                  <a:cubicBezTo>
                    <a:pt x="422" y="491"/>
                    <a:pt x="422" y="492"/>
                    <a:pt x="422" y="493"/>
                  </a:cubicBezTo>
                  <a:cubicBezTo>
                    <a:pt x="421" y="493"/>
                    <a:pt x="420" y="494"/>
                    <a:pt x="420" y="495"/>
                  </a:cubicBezTo>
                  <a:cubicBezTo>
                    <a:pt x="419" y="495"/>
                    <a:pt x="419" y="497"/>
                    <a:pt x="419" y="498"/>
                  </a:cubicBezTo>
                  <a:cubicBezTo>
                    <a:pt x="419" y="498"/>
                    <a:pt x="419" y="498"/>
                    <a:pt x="419" y="498"/>
                  </a:cubicBezTo>
                  <a:cubicBezTo>
                    <a:pt x="419" y="498"/>
                    <a:pt x="419" y="498"/>
                    <a:pt x="418" y="499"/>
                  </a:cubicBezTo>
                  <a:cubicBezTo>
                    <a:pt x="418" y="499"/>
                    <a:pt x="418" y="499"/>
                    <a:pt x="418" y="500"/>
                  </a:cubicBezTo>
                  <a:cubicBezTo>
                    <a:pt x="418" y="500"/>
                    <a:pt x="417" y="500"/>
                    <a:pt x="417" y="500"/>
                  </a:cubicBezTo>
                  <a:cubicBezTo>
                    <a:pt x="417" y="501"/>
                    <a:pt x="417" y="501"/>
                    <a:pt x="416" y="501"/>
                  </a:cubicBezTo>
                  <a:cubicBezTo>
                    <a:pt x="416" y="502"/>
                    <a:pt x="415" y="502"/>
                    <a:pt x="415" y="503"/>
                  </a:cubicBezTo>
                  <a:cubicBezTo>
                    <a:pt x="415" y="503"/>
                    <a:pt x="415" y="503"/>
                    <a:pt x="415" y="503"/>
                  </a:cubicBezTo>
                  <a:cubicBezTo>
                    <a:pt x="415" y="503"/>
                    <a:pt x="415" y="503"/>
                    <a:pt x="414" y="503"/>
                  </a:cubicBezTo>
                  <a:cubicBezTo>
                    <a:pt x="414" y="503"/>
                    <a:pt x="414" y="503"/>
                    <a:pt x="414" y="504"/>
                  </a:cubicBezTo>
                  <a:cubicBezTo>
                    <a:pt x="414" y="504"/>
                    <a:pt x="413" y="504"/>
                    <a:pt x="412" y="504"/>
                  </a:cubicBezTo>
                  <a:cubicBezTo>
                    <a:pt x="411" y="504"/>
                    <a:pt x="410" y="504"/>
                    <a:pt x="409" y="504"/>
                  </a:cubicBezTo>
                  <a:cubicBezTo>
                    <a:pt x="409" y="504"/>
                    <a:pt x="408" y="505"/>
                    <a:pt x="408" y="505"/>
                  </a:cubicBezTo>
                  <a:cubicBezTo>
                    <a:pt x="408" y="505"/>
                    <a:pt x="407" y="509"/>
                    <a:pt x="409" y="509"/>
                  </a:cubicBezTo>
                  <a:cubicBezTo>
                    <a:pt x="410" y="509"/>
                    <a:pt x="411" y="509"/>
                    <a:pt x="412" y="509"/>
                  </a:cubicBezTo>
                  <a:cubicBezTo>
                    <a:pt x="412" y="509"/>
                    <a:pt x="412" y="509"/>
                    <a:pt x="412" y="508"/>
                  </a:cubicBezTo>
                  <a:cubicBezTo>
                    <a:pt x="413" y="508"/>
                    <a:pt x="413" y="510"/>
                    <a:pt x="413" y="511"/>
                  </a:cubicBezTo>
                  <a:cubicBezTo>
                    <a:pt x="413" y="511"/>
                    <a:pt x="413" y="511"/>
                    <a:pt x="413" y="511"/>
                  </a:cubicBezTo>
                  <a:cubicBezTo>
                    <a:pt x="414" y="511"/>
                    <a:pt x="415" y="511"/>
                    <a:pt x="415" y="512"/>
                  </a:cubicBezTo>
                  <a:cubicBezTo>
                    <a:pt x="416" y="513"/>
                    <a:pt x="416" y="513"/>
                    <a:pt x="417" y="514"/>
                  </a:cubicBezTo>
                  <a:cubicBezTo>
                    <a:pt x="417" y="515"/>
                    <a:pt x="418" y="514"/>
                    <a:pt x="419" y="513"/>
                  </a:cubicBezTo>
                  <a:cubicBezTo>
                    <a:pt x="420" y="512"/>
                    <a:pt x="417" y="510"/>
                    <a:pt x="417" y="509"/>
                  </a:cubicBezTo>
                  <a:cubicBezTo>
                    <a:pt x="417" y="507"/>
                    <a:pt x="416" y="506"/>
                    <a:pt x="417" y="504"/>
                  </a:cubicBezTo>
                  <a:cubicBezTo>
                    <a:pt x="418" y="503"/>
                    <a:pt x="418" y="502"/>
                    <a:pt x="418" y="502"/>
                  </a:cubicBezTo>
                  <a:cubicBezTo>
                    <a:pt x="418" y="501"/>
                    <a:pt x="419" y="501"/>
                    <a:pt x="419" y="500"/>
                  </a:cubicBezTo>
                  <a:cubicBezTo>
                    <a:pt x="420" y="499"/>
                    <a:pt x="420" y="499"/>
                    <a:pt x="420" y="498"/>
                  </a:cubicBezTo>
                  <a:cubicBezTo>
                    <a:pt x="420" y="498"/>
                    <a:pt x="420" y="498"/>
                    <a:pt x="421" y="498"/>
                  </a:cubicBezTo>
                  <a:cubicBezTo>
                    <a:pt x="422" y="497"/>
                    <a:pt x="423" y="496"/>
                    <a:pt x="424" y="494"/>
                  </a:cubicBezTo>
                  <a:cubicBezTo>
                    <a:pt x="426" y="491"/>
                    <a:pt x="429" y="492"/>
                    <a:pt x="432" y="491"/>
                  </a:cubicBezTo>
                  <a:close/>
                  <a:moveTo>
                    <a:pt x="432" y="508"/>
                  </a:moveTo>
                  <a:cubicBezTo>
                    <a:pt x="432" y="508"/>
                    <a:pt x="433" y="509"/>
                    <a:pt x="433" y="508"/>
                  </a:cubicBezTo>
                  <a:cubicBezTo>
                    <a:pt x="434" y="507"/>
                    <a:pt x="434" y="506"/>
                    <a:pt x="435" y="505"/>
                  </a:cubicBezTo>
                  <a:cubicBezTo>
                    <a:pt x="435" y="505"/>
                    <a:pt x="436" y="505"/>
                    <a:pt x="436" y="505"/>
                  </a:cubicBezTo>
                  <a:cubicBezTo>
                    <a:pt x="437" y="505"/>
                    <a:pt x="437" y="504"/>
                    <a:pt x="438" y="504"/>
                  </a:cubicBezTo>
                  <a:cubicBezTo>
                    <a:pt x="440" y="503"/>
                    <a:pt x="439" y="500"/>
                    <a:pt x="441" y="499"/>
                  </a:cubicBezTo>
                  <a:cubicBezTo>
                    <a:pt x="441" y="499"/>
                    <a:pt x="441" y="499"/>
                    <a:pt x="441" y="499"/>
                  </a:cubicBezTo>
                  <a:cubicBezTo>
                    <a:pt x="442" y="498"/>
                    <a:pt x="442" y="499"/>
                    <a:pt x="443" y="499"/>
                  </a:cubicBezTo>
                  <a:cubicBezTo>
                    <a:pt x="443" y="499"/>
                    <a:pt x="444" y="498"/>
                    <a:pt x="443" y="498"/>
                  </a:cubicBezTo>
                  <a:cubicBezTo>
                    <a:pt x="443" y="497"/>
                    <a:pt x="443" y="497"/>
                    <a:pt x="443" y="496"/>
                  </a:cubicBezTo>
                  <a:cubicBezTo>
                    <a:pt x="443" y="495"/>
                    <a:pt x="442" y="495"/>
                    <a:pt x="442" y="496"/>
                  </a:cubicBezTo>
                  <a:cubicBezTo>
                    <a:pt x="442" y="497"/>
                    <a:pt x="442" y="497"/>
                    <a:pt x="442" y="497"/>
                  </a:cubicBezTo>
                  <a:cubicBezTo>
                    <a:pt x="441" y="497"/>
                    <a:pt x="440" y="497"/>
                    <a:pt x="439" y="498"/>
                  </a:cubicBezTo>
                  <a:cubicBezTo>
                    <a:pt x="438" y="499"/>
                    <a:pt x="436" y="500"/>
                    <a:pt x="436" y="501"/>
                  </a:cubicBezTo>
                  <a:cubicBezTo>
                    <a:pt x="436" y="502"/>
                    <a:pt x="436" y="502"/>
                    <a:pt x="436" y="502"/>
                  </a:cubicBezTo>
                  <a:cubicBezTo>
                    <a:pt x="437" y="503"/>
                    <a:pt x="436" y="503"/>
                    <a:pt x="435" y="504"/>
                  </a:cubicBezTo>
                  <a:cubicBezTo>
                    <a:pt x="434" y="504"/>
                    <a:pt x="434" y="503"/>
                    <a:pt x="433" y="504"/>
                  </a:cubicBezTo>
                  <a:cubicBezTo>
                    <a:pt x="431" y="504"/>
                    <a:pt x="430" y="502"/>
                    <a:pt x="428" y="502"/>
                  </a:cubicBezTo>
                  <a:cubicBezTo>
                    <a:pt x="428" y="502"/>
                    <a:pt x="425" y="502"/>
                    <a:pt x="425" y="503"/>
                  </a:cubicBezTo>
                  <a:cubicBezTo>
                    <a:pt x="423" y="506"/>
                    <a:pt x="432" y="505"/>
                    <a:pt x="432" y="508"/>
                  </a:cubicBezTo>
                  <a:close/>
                  <a:moveTo>
                    <a:pt x="436" y="533"/>
                  </a:moveTo>
                  <a:cubicBezTo>
                    <a:pt x="435" y="533"/>
                    <a:pt x="435" y="533"/>
                    <a:pt x="434" y="532"/>
                  </a:cubicBezTo>
                  <a:cubicBezTo>
                    <a:pt x="434" y="531"/>
                    <a:pt x="433" y="530"/>
                    <a:pt x="433" y="529"/>
                  </a:cubicBezTo>
                  <a:cubicBezTo>
                    <a:pt x="432" y="528"/>
                    <a:pt x="432" y="527"/>
                    <a:pt x="431" y="526"/>
                  </a:cubicBezTo>
                  <a:cubicBezTo>
                    <a:pt x="431" y="526"/>
                    <a:pt x="431" y="526"/>
                    <a:pt x="431" y="526"/>
                  </a:cubicBezTo>
                  <a:cubicBezTo>
                    <a:pt x="430" y="525"/>
                    <a:pt x="430" y="524"/>
                    <a:pt x="429" y="524"/>
                  </a:cubicBezTo>
                  <a:cubicBezTo>
                    <a:pt x="429" y="523"/>
                    <a:pt x="428" y="524"/>
                    <a:pt x="428" y="525"/>
                  </a:cubicBezTo>
                  <a:cubicBezTo>
                    <a:pt x="429" y="525"/>
                    <a:pt x="429" y="525"/>
                    <a:pt x="429" y="526"/>
                  </a:cubicBezTo>
                  <a:cubicBezTo>
                    <a:pt x="429" y="526"/>
                    <a:pt x="429" y="526"/>
                    <a:pt x="429" y="526"/>
                  </a:cubicBezTo>
                  <a:cubicBezTo>
                    <a:pt x="429" y="527"/>
                    <a:pt x="429" y="527"/>
                    <a:pt x="429" y="528"/>
                  </a:cubicBezTo>
                  <a:cubicBezTo>
                    <a:pt x="429" y="528"/>
                    <a:pt x="430" y="528"/>
                    <a:pt x="430" y="529"/>
                  </a:cubicBezTo>
                  <a:cubicBezTo>
                    <a:pt x="431" y="529"/>
                    <a:pt x="431" y="529"/>
                    <a:pt x="431" y="530"/>
                  </a:cubicBezTo>
                  <a:cubicBezTo>
                    <a:pt x="432" y="532"/>
                    <a:pt x="433" y="532"/>
                    <a:pt x="433" y="534"/>
                  </a:cubicBezTo>
                  <a:cubicBezTo>
                    <a:pt x="433" y="535"/>
                    <a:pt x="433" y="536"/>
                    <a:pt x="434" y="536"/>
                  </a:cubicBezTo>
                  <a:cubicBezTo>
                    <a:pt x="435" y="536"/>
                    <a:pt x="436" y="535"/>
                    <a:pt x="436" y="533"/>
                  </a:cubicBezTo>
                  <a:close/>
                  <a:moveTo>
                    <a:pt x="447" y="517"/>
                  </a:moveTo>
                  <a:cubicBezTo>
                    <a:pt x="447" y="516"/>
                    <a:pt x="447" y="515"/>
                    <a:pt x="447" y="514"/>
                  </a:cubicBezTo>
                  <a:cubicBezTo>
                    <a:pt x="447" y="514"/>
                    <a:pt x="447" y="514"/>
                    <a:pt x="447" y="514"/>
                  </a:cubicBezTo>
                  <a:cubicBezTo>
                    <a:pt x="447" y="514"/>
                    <a:pt x="447" y="514"/>
                    <a:pt x="447" y="514"/>
                  </a:cubicBezTo>
                  <a:cubicBezTo>
                    <a:pt x="447" y="513"/>
                    <a:pt x="446" y="513"/>
                    <a:pt x="446" y="513"/>
                  </a:cubicBezTo>
                  <a:cubicBezTo>
                    <a:pt x="445" y="513"/>
                    <a:pt x="445" y="513"/>
                    <a:pt x="444" y="514"/>
                  </a:cubicBezTo>
                  <a:cubicBezTo>
                    <a:pt x="444" y="514"/>
                    <a:pt x="444" y="514"/>
                    <a:pt x="444" y="514"/>
                  </a:cubicBezTo>
                  <a:cubicBezTo>
                    <a:pt x="444" y="515"/>
                    <a:pt x="442" y="515"/>
                    <a:pt x="441" y="515"/>
                  </a:cubicBezTo>
                  <a:cubicBezTo>
                    <a:pt x="440" y="515"/>
                    <a:pt x="439" y="515"/>
                    <a:pt x="439" y="515"/>
                  </a:cubicBezTo>
                  <a:cubicBezTo>
                    <a:pt x="438" y="516"/>
                    <a:pt x="435" y="520"/>
                    <a:pt x="435" y="517"/>
                  </a:cubicBezTo>
                  <a:cubicBezTo>
                    <a:pt x="435" y="517"/>
                    <a:pt x="435" y="517"/>
                    <a:pt x="435" y="517"/>
                  </a:cubicBezTo>
                  <a:cubicBezTo>
                    <a:pt x="432" y="515"/>
                    <a:pt x="432" y="519"/>
                    <a:pt x="432" y="521"/>
                  </a:cubicBezTo>
                  <a:cubicBezTo>
                    <a:pt x="432" y="521"/>
                    <a:pt x="432" y="521"/>
                    <a:pt x="432" y="521"/>
                  </a:cubicBezTo>
                  <a:cubicBezTo>
                    <a:pt x="432" y="521"/>
                    <a:pt x="433" y="521"/>
                    <a:pt x="433" y="521"/>
                  </a:cubicBezTo>
                  <a:cubicBezTo>
                    <a:pt x="433" y="521"/>
                    <a:pt x="433" y="521"/>
                    <a:pt x="433" y="521"/>
                  </a:cubicBezTo>
                  <a:cubicBezTo>
                    <a:pt x="434" y="521"/>
                    <a:pt x="434" y="520"/>
                    <a:pt x="435" y="520"/>
                  </a:cubicBezTo>
                  <a:cubicBezTo>
                    <a:pt x="436" y="519"/>
                    <a:pt x="437" y="520"/>
                    <a:pt x="438" y="519"/>
                  </a:cubicBezTo>
                  <a:cubicBezTo>
                    <a:pt x="439" y="519"/>
                    <a:pt x="440" y="518"/>
                    <a:pt x="441" y="517"/>
                  </a:cubicBezTo>
                  <a:cubicBezTo>
                    <a:pt x="442" y="517"/>
                    <a:pt x="442" y="517"/>
                    <a:pt x="442" y="517"/>
                  </a:cubicBezTo>
                  <a:cubicBezTo>
                    <a:pt x="442" y="517"/>
                    <a:pt x="443" y="517"/>
                    <a:pt x="443" y="517"/>
                  </a:cubicBezTo>
                  <a:cubicBezTo>
                    <a:pt x="443" y="517"/>
                    <a:pt x="444" y="517"/>
                    <a:pt x="444" y="517"/>
                  </a:cubicBezTo>
                  <a:cubicBezTo>
                    <a:pt x="445" y="517"/>
                    <a:pt x="445" y="517"/>
                    <a:pt x="445" y="517"/>
                  </a:cubicBezTo>
                  <a:cubicBezTo>
                    <a:pt x="445" y="517"/>
                    <a:pt x="446" y="517"/>
                    <a:pt x="446" y="517"/>
                  </a:cubicBezTo>
                  <a:cubicBezTo>
                    <a:pt x="447" y="517"/>
                    <a:pt x="447" y="517"/>
                    <a:pt x="447" y="517"/>
                  </a:cubicBezTo>
                  <a:close/>
                  <a:moveTo>
                    <a:pt x="449" y="503"/>
                  </a:moveTo>
                  <a:cubicBezTo>
                    <a:pt x="449" y="501"/>
                    <a:pt x="448" y="500"/>
                    <a:pt x="447" y="499"/>
                  </a:cubicBezTo>
                  <a:cubicBezTo>
                    <a:pt x="447" y="498"/>
                    <a:pt x="446" y="499"/>
                    <a:pt x="446" y="500"/>
                  </a:cubicBezTo>
                  <a:cubicBezTo>
                    <a:pt x="446" y="501"/>
                    <a:pt x="446" y="502"/>
                    <a:pt x="447" y="502"/>
                  </a:cubicBezTo>
                  <a:cubicBezTo>
                    <a:pt x="447" y="502"/>
                    <a:pt x="447" y="502"/>
                    <a:pt x="447" y="502"/>
                  </a:cubicBezTo>
                  <a:cubicBezTo>
                    <a:pt x="447" y="502"/>
                    <a:pt x="446" y="502"/>
                    <a:pt x="446" y="503"/>
                  </a:cubicBezTo>
                  <a:cubicBezTo>
                    <a:pt x="446" y="504"/>
                    <a:pt x="447" y="505"/>
                    <a:pt x="447" y="505"/>
                  </a:cubicBezTo>
                  <a:cubicBezTo>
                    <a:pt x="447" y="506"/>
                    <a:pt x="447" y="506"/>
                    <a:pt x="448" y="506"/>
                  </a:cubicBezTo>
                  <a:cubicBezTo>
                    <a:pt x="449" y="506"/>
                    <a:pt x="449" y="504"/>
                    <a:pt x="449" y="503"/>
                  </a:cubicBezTo>
                  <a:close/>
                  <a:moveTo>
                    <a:pt x="443" y="464"/>
                  </a:moveTo>
                  <a:cubicBezTo>
                    <a:pt x="444" y="465"/>
                    <a:pt x="445" y="466"/>
                    <a:pt x="446" y="467"/>
                  </a:cubicBezTo>
                  <a:cubicBezTo>
                    <a:pt x="446" y="467"/>
                    <a:pt x="447" y="467"/>
                    <a:pt x="447" y="467"/>
                  </a:cubicBezTo>
                  <a:cubicBezTo>
                    <a:pt x="447" y="466"/>
                    <a:pt x="447" y="465"/>
                    <a:pt x="448" y="465"/>
                  </a:cubicBezTo>
                  <a:cubicBezTo>
                    <a:pt x="448" y="465"/>
                    <a:pt x="449" y="465"/>
                    <a:pt x="449" y="465"/>
                  </a:cubicBezTo>
                  <a:cubicBezTo>
                    <a:pt x="449" y="465"/>
                    <a:pt x="449" y="465"/>
                    <a:pt x="449" y="465"/>
                  </a:cubicBezTo>
                  <a:cubicBezTo>
                    <a:pt x="449" y="465"/>
                    <a:pt x="449" y="465"/>
                    <a:pt x="449" y="465"/>
                  </a:cubicBezTo>
                  <a:cubicBezTo>
                    <a:pt x="450" y="464"/>
                    <a:pt x="450" y="463"/>
                    <a:pt x="449" y="463"/>
                  </a:cubicBezTo>
                  <a:cubicBezTo>
                    <a:pt x="448" y="463"/>
                    <a:pt x="448" y="464"/>
                    <a:pt x="447" y="464"/>
                  </a:cubicBezTo>
                  <a:cubicBezTo>
                    <a:pt x="447" y="464"/>
                    <a:pt x="446" y="464"/>
                    <a:pt x="446" y="463"/>
                  </a:cubicBezTo>
                  <a:cubicBezTo>
                    <a:pt x="445" y="463"/>
                    <a:pt x="444" y="462"/>
                    <a:pt x="443" y="463"/>
                  </a:cubicBezTo>
                  <a:cubicBezTo>
                    <a:pt x="442" y="463"/>
                    <a:pt x="442" y="464"/>
                    <a:pt x="443" y="464"/>
                  </a:cubicBezTo>
                  <a:close/>
                  <a:moveTo>
                    <a:pt x="436" y="475"/>
                  </a:moveTo>
                  <a:cubicBezTo>
                    <a:pt x="436" y="476"/>
                    <a:pt x="437" y="477"/>
                    <a:pt x="437" y="477"/>
                  </a:cubicBezTo>
                  <a:cubicBezTo>
                    <a:pt x="437" y="477"/>
                    <a:pt x="437" y="478"/>
                    <a:pt x="438" y="478"/>
                  </a:cubicBezTo>
                  <a:cubicBezTo>
                    <a:pt x="438" y="478"/>
                    <a:pt x="438" y="478"/>
                    <a:pt x="439" y="479"/>
                  </a:cubicBezTo>
                  <a:cubicBezTo>
                    <a:pt x="439" y="479"/>
                    <a:pt x="439" y="479"/>
                    <a:pt x="439" y="480"/>
                  </a:cubicBezTo>
                  <a:cubicBezTo>
                    <a:pt x="439" y="480"/>
                    <a:pt x="439" y="480"/>
                    <a:pt x="439" y="480"/>
                  </a:cubicBezTo>
                  <a:cubicBezTo>
                    <a:pt x="439" y="480"/>
                    <a:pt x="439" y="481"/>
                    <a:pt x="440" y="481"/>
                  </a:cubicBezTo>
                  <a:cubicBezTo>
                    <a:pt x="440" y="481"/>
                    <a:pt x="440" y="481"/>
                    <a:pt x="441" y="482"/>
                  </a:cubicBezTo>
                  <a:cubicBezTo>
                    <a:pt x="441" y="482"/>
                    <a:pt x="441" y="482"/>
                    <a:pt x="441" y="482"/>
                  </a:cubicBezTo>
                  <a:cubicBezTo>
                    <a:pt x="442" y="482"/>
                    <a:pt x="442" y="482"/>
                    <a:pt x="442" y="482"/>
                  </a:cubicBezTo>
                  <a:cubicBezTo>
                    <a:pt x="442" y="482"/>
                    <a:pt x="442" y="482"/>
                    <a:pt x="442" y="482"/>
                  </a:cubicBezTo>
                  <a:cubicBezTo>
                    <a:pt x="443" y="482"/>
                    <a:pt x="445" y="481"/>
                    <a:pt x="446" y="481"/>
                  </a:cubicBezTo>
                  <a:cubicBezTo>
                    <a:pt x="447" y="482"/>
                    <a:pt x="447" y="482"/>
                    <a:pt x="448" y="483"/>
                  </a:cubicBezTo>
                  <a:cubicBezTo>
                    <a:pt x="449" y="483"/>
                    <a:pt x="449" y="484"/>
                    <a:pt x="450" y="484"/>
                  </a:cubicBezTo>
                  <a:cubicBezTo>
                    <a:pt x="452" y="484"/>
                    <a:pt x="451" y="485"/>
                    <a:pt x="452" y="486"/>
                  </a:cubicBezTo>
                  <a:cubicBezTo>
                    <a:pt x="452" y="486"/>
                    <a:pt x="453" y="486"/>
                    <a:pt x="453" y="486"/>
                  </a:cubicBezTo>
                  <a:cubicBezTo>
                    <a:pt x="453" y="485"/>
                    <a:pt x="454" y="485"/>
                    <a:pt x="454" y="485"/>
                  </a:cubicBezTo>
                  <a:cubicBezTo>
                    <a:pt x="454" y="484"/>
                    <a:pt x="454" y="484"/>
                    <a:pt x="454" y="484"/>
                  </a:cubicBezTo>
                  <a:cubicBezTo>
                    <a:pt x="454" y="483"/>
                    <a:pt x="455" y="482"/>
                    <a:pt x="454" y="482"/>
                  </a:cubicBezTo>
                  <a:cubicBezTo>
                    <a:pt x="453" y="481"/>
                    <a:pt x="452" y="481"/>
                    <a:pt x="451" y="480"/>
                  </a:cubicBezTo>
                  <a:cubicBezTo>
                    <a:pt x="451" y="479"/>
                    <a:pt x="450" y="480"/>
                    <a:pt x="449" y="479"/>
                  </a:cubicBezTo>
                  <a:cubicBezTo>
                    <a:pt x="449" y="479"/>
                    <a:pt x="448" y="478"/>
                    <a:pt x="447" y="478"/>
                  </a:cubicBezTo>
                  <a:cubicBezTo>
                    <a:pt x="447" y="478"/>
                    <a:pt x="446" y="478"/>
                    <a:pt x="446" y="478"/>
                  </a:cubicBezTo>
                  <a:cubicBezTo>
                    <a:pt x="445" y="478"/>
                    <a:pt x="445" y="477"/>
                    <a:pt x="445" y="477"/>
                  </a:cubicBezTo>
                  <a:cubicBezTo>
                    <a:pt x="442" y="475"/>
                    <a:pt x="439" y="476"/>
                    <a:pt x="437" y="475"/>
                  </a:cubicBezTo>
                  <a:cubicBezTo>
                    <a:pt x="436" y="474"/>
                    <a:pt x="436" y="475"/>
                    <a:pt x="436" y="475"/>
                  </a:cubicBezTo>
                  <a:close/>
                  <a:moveTo>
                    <a:pt x="432" y="468"/>
                  </a:moveTo>
                  <a:cubicBezTo>
                    <a:pt x="432" y="466"/>
                    <a:pt x="429" y="464"/>
                    <a:pt x="427" y="466"/>
                  </a:cubicBezTo>
                  <a:cubicBezTo>
                    <a:pt x="426" y="466"/>
                    <a:pt x="424" y="466"/>
                    <a:pt x="423" y="466"/>
                  </a:cubicBezTo>
                  <a:cubicBezTo>
                    <a:pt x="422" y="466"/>
                    <a:pt x="422" y="466"/>
                    <a:pt x="422" y="466"/>
                  </a:cubicBezTo>
                  <a:cubicBezTo>
                    <a:pt x="420" y="467"/>
                    <a:pt x="418" y="468"/>
                    <a:pt x="417" y="469"/>
                  </a:cubicBezTo>
                  <a:cubicBezTo>
                    <a:pt x="416" y="469"/>
                    <a:pt x="414" y="468"/>
                    <a:pt x="412" y="468"/>
                  </a:cubicBezTo>
                  <a:cubicBezTo>
                    <a:pt x="412" y="468"/>
                    <a:pt x="411" y="467"/>
                    <a:pt x="410" y="467"/>
                  </a:cubicBezTo>
                  <a:cubicBezTo>
                    <a:pt x="409" y="467"/>
                    <a:pt x="408" y="467"/>
                    <a:pt x="407" y="466"/>
                  </a:cubicBezTo>
                  <a:cubicBezTo>
                    <a:pt x="405" y="466"/>
                    <a:pt x="403" y="466"/>
                    <a:pt x="401" y="466"/>
                  </a:cubicBezTo>
                  <a:cubicBezTo>
                    <a:pt x="399" y="465"/>
                    <a:pt x="398" y="467"/>
                    <a:pt x="396" y="467"/>
                  </a:cubicBezTo>
                  <a:cubicBezTo>
                    <a:pt x="395" y="467"/>
                    <a:pt x="395" y="468"/>
                    <a:pt x="395" y="468"/>
                  </a:cubicBezTo>
                  <a:cubicBezTo>
                    <a:pt x="395" y="468"/>
                    <a:pt x="396" y="468"/>
                    <a:pt x="396" y="468"/>
                  </a:cubicBezTo>
                  <a:cubicBezTo>
                    <a:pt x="397" y="468"/>
                    <a:pt x="399" y="468"/>
                    <a:pt x="400" y="468"/>
                  </a:cubicBezTo>
                  <a:cubicBezTo>
                    <a:pt x="402" y="468"/>
                    <a:pt x="402" y="468"/>
                    <a:pt x="404" y="469"/>
                  </a:cubicBezTo>
                  <a:cubicBezTo>
                    <a:pt x="404" y="469"/>
                    <a:pt x="405" y="469"/>
                    <a:pt x="406" y="469"/>
                  </a:cubicBezTo>
                  <a:cubicBezTo>
                    <a:pt x="407" y="468"/>
                    <a:pt x="408" y="468"/>
                    <a:pt x="407" y="469"/>
                  </a:cubicBezTo>
                  <a:cubicBezTo>
                    <a:pt x="407" y="470"/>
                    <a:pt x="408" y="470"/>
                    <a:pt x="408" y="470"/>
                  </a:cubicBezTo>
                  <a:cubicBezTo>
                    <a:pt x="409" y="469"/>
                    <a:pt x="410" y="470"/>
                    <a:pt x="411" y="470"/>
                  </a:cubicBezTo>
                  <a:cubicBezTo>
                    <a:pt x="413" y="471"/>
                    <a:pt x="415" y="472"/>
                    <a:pt x="417" y="473"/>
                  </a:cubicBezTo>
                  <a:cubicBezTo>
                    <a:pt x="417" y="473"/>
                    <a:pt x="418" y="472"/>
                    <a:pt x="418" y="472"/>
                  </a:cubicBezTo>
                  <a:cubicBezTo>
                    <a:pt x="418" y="471"/>
                    <a:pt x="419" y="471"/>
                    <a:pt x="420" y="471"/>
                  </a:cubicBezTo>
                  <a:cubicBezTo>
                    <a:pt x="420" y="470"/>
                    <a:pt x="420" y="469"/>
                    <a:pt x="420" y="469"/>
                  </a:cubicBezTo>
                  <a:cubicBezTo>
                    <a:pt x="420" y="469"/>
                    <a:pt x="420" y="469"/>
                    <a:pt x="420" y="469"/>
                  </a:cubicBezTo>
                  <a:cubicBezTo>
                    <a:pt x="421" y="468"/>
                    <a:pt x="421" y="468"/>
                    <a:pt x="422" y="468"/>
                  </a:cubicBezTo>
                  <a:cubicBezTo>
                    <a:pt x="422" y="468"/>
                    <a:pt x="422" y="468"/>
                    <a:pt x="422" y="468"/>
                  </a:cubicBezTo>
                  <a:cubicBezTo>
                    <a:pt x="422" y="468"/>
                    <a:pt x="422" y="468"/>
                    <a:pt x="423" y="468"/>
                  </a:cubicBezTo>
                  <a:cubicBezTo>
                    <a:pt x="424" y="468"/>
                    <a:pt x="427" y="469"/>
                    <a:pt x="428" y="468"/>
                  </a:cubicBezTo>
                  <a:cubicBezTo>
                    <a:pt x="429" y="468"/>
                    <a:pt x="431" y="470"/>
                    <a:pt x="432" y="471"/>
                  </a:cubicBezTo>
                  <a:cubicBezTo>
                    <a:pt x="432" y="471"/>
                    <a:pt x="433" y="470"/>
                    <a:pt x="433" y="470"/>
                  </a:cubicBezTo>
                  <a:cubicBezTo>
                    <a:pt x="433" y="470"/>
                    <a:pt x="433" y="469"/>
                    <a:pt x="433" y="469"/>
                  </a:cubicBezTo>
                  <a:cubicBezTo>
                    <a:pt x="434" y="469"/>
                    <a:pt x="435" y="469"/>
                    <a:pt x="436" y="470"/>
                  </a:cubicBezTo>
                  <a:cubicBezTo>
                    <a:pt x="436" y="470"/>
                    <a:pt x="437" y="469"/>
                    <a:pt x="436" y="469"/>
                  </a:cubicBezTo>
                  <a:cubicBezTo>
                    <a:pt x="435" y="468"/>
                    <a:pt x="434" y="468"/>
                    <a:pt x="432" y="468"/>
                  </a:cubicBezTo>
                  <a:close/>
                  <a:moveTo>
                    <a:pt x="418" y="450"/>
                  </a:moveTo>
                  <a:cubicBezTo>
                    <a:pt x="417" y="450"/>
                    <a:pt x="417" y="451"/>
                    <a:pt x="417" y="451"/>
                  </a:cubicBezTo>
                  <a:cubicBezTo>
                    <a:pt x="417" y="452"/>
                    <a:pt x="417" y="452"/>
                    <a:pt x="418" y="452"/>
                  </a:cubicBezTo>
                  <a:cubicBezTo>
                    <a:pt x="418" y="452"/>
                    <a:pt x="418" y="452"/>
                    <a:pt x="418" y="452"/>
                  </a:cubicBezTo>
                  <a:cubicBezTo>
                    <a:pt x="419" y="453"/>
                    <a:pt x="419" y="453"/>
                    <a:pt x="419" y="453"/>
                  </a:cubicBezTo>
                  <a:cubicBezTo>
                    <a:pt x="420" y="454"/>
                    <a:pt x="421" y="453"/>
                    <a:pt x="421" y="453"/>
                  </a:cubicBezTo>
                  <a:cubicBezTo>
                    <a:pt x="421" y="452"/>
                    <a:pt x="421" y="451"/>
                    <a:pt x="421" y="450"/>
                  </a:cubicBezTo>
                  <a:cubicBezTo>
                    <a:pt x="422" y="449"/>
                    <a:pt x="423" y="448"/>
                    <a:pt x="422" y="448"/>
                  </a:cubicBezTo>
                  <a:cubicBezTo>
                    <a:pt x="421" y="448"/>
                    <a:pt x="421" y="448"/>
                    <a:pt x="420" y="448"/>
                  </a:cubicBezTo>
                  <a:cubicBezTo>
                    <a:pt x="420" y="448"/>
                    <a:pt x="420" y="448"/>
                    <a:pt x="420" y="448"/>
                  </a:cubicBezTo>
                  <a:cubicBezTo>
                    <a:pt x="419" y="448"/>
                    <a:pt x="419" y="448"/>
                    <a:pt x="419" y="447"/>
                  </a:cubicBezTo>
                  <a:cubicBezTo>
                    <a:pt x="418" y="447"/>
                    <a:pt x="417" y="446"/>
                    <a:pt x="417" y="447"/>
                  </a:cubicBezTo>
                  <a:cubicBezTo>
                    <a:pt x="417" y="447"/>
                    <a:pt x="417" y="448"/>
                    <a:pt x="417" y="448"/>
                  </a:cubicBezTo>
                  <a:cubicBezTo>
                    <a:pt x="417" y="449"/>
                    <a:pt x="418" y="449"/>
                    <a:pt x="418" y="450"/>
                  </a:cubicBezTo>
                  <a:close/>
                  <a:moveTo>
                    <a:pt x="425" y="448"/>
                  </a:moveTo>
                  <a:cubicBezTo>
                    <a:pt x="425" y="447"/>
                    <a:pt x="426" y="447"/>
                    <a:pt x="426" y="446"/>
                  </a:cubicBezTo>
                  <a:cubicBezTo>
                    <a:pt x="426" y="446"/>
                    <a:pt x="426" y="446"/>
                    <a:pt x="425" y="445"/>
                  </a:cubicBezTo>
                  <a:cubicBezTo>
                    <a:pt x="425" y="445"/>
                    <a:pt x="425" y="445"/>
                    <a:pt x="424" y="445"/>
                  </a:cubicBezTo>
                  <a:cubicBezTo>
                    <a:pt x="424" y="445"/>
                    <a:pt x="424" y="445"/>
                    <a:pt x="424" y="445"/>
                  </a:cubicBezTo>
                  <a:cubicBezTo>
                    <a:pt x="424" y="446"/>
                    <a:pt x="423" y="447"/>
                    <a:pt x="423" y="447"/>
                  </a:cubicBezTo>
                  <a:cubicBezTo>
                    <a:pt x="423" y="448"/>
                    <a:pt x="424" y="448"/>
                    <a:pt x="425" y="448"/>
                  </a:cubicBezTo>
                  <a:close/>
                  <a:moveTo>
                    <a:pt x="431" y="448"/>
                  </a:moveTo>
                  <a:cubicBezTo>
                    <a:pt x="431" y="448"/>
                    <a:pt x="430" y="448"/>
                    <a:pt x="430" y="448"/>
                  </a:cubicBezTo>
                  <a:cubicBezTo>
                    <a:pt x="430" y="450"/>
                    <a:pt x="431" y="451"/>
                    <a:pt x="431" y="452"/>
                  </a:cubicBezTo>
                  <a:cubicBezTo>
                    <a:pt x="432" y="453"/>
                    <a:pt x="433" y="452"/>
                    <a:pt x="434" y="452"/>
                  </a:cubicBezTo>
                  <a:cubicBezTo>
                    <a:pt x="434" y="451"/>
                    <a:pt x="434" y="451"/>
                    <a:pt x="434" y="451"/>
                  </a:cubicBezTo>
                  <a:cubicBezTo>
                    <a:pt x="434" y="450"/>
                    <a:pt x="434" y="450"/>
                    <a:pt x="433" y="449"/>
                  </a:cubicBezTo>
                  <a:cubicBezTo>
                    <a:pt x="433" y="449"/>
                    <a:pt x="432" y="448"/>
                    <a:pt x="431" y="448"/>
                  </a:cubicBezTo>
                  <a:cubicBezTo>
                    <a:pt x="431" y="448"/>
                    <a:pt x="431" y="448"/>
                    <a:pt x="431" y="448"/>
                  </a:cubicBezTo>
                  <a:close/>
                  <a:moveTo>
                    <a:pt x="397" y="438"/>
                  </a:moveTo>
                  <a:cubicBezTo>
                    <a:pt x="395" y="438"/>
                    <a:pt x="394" y="438"/>
                    <a:pt x="394" y="439"/>
                  </a:cubicBezTo>
                  <a:cubicBezTo>
                    <a:pt x="393" y="441"/>
                    <a:pt x="392" y="442"/>
                    <a:pt x="391" y="443"/>
                  </a:cubicBezTo>
                  <a:cubicBezTo>
                    <a:pt x="391" y="445"/>
                    <a:pt x="393" y="446"/>
                    <a:pt x="393" y="445"/>
                  </a:cubicBezTo>
                  <a:cubicBezTo>
                    <a:pt x="394" y="443"/>
                    <a:pt x="393" y="442"/>
                    <a:pt x="395" y="441"/>
                  </a:cubicBezTo>
                  <a:cubicBezTo>
                    <a:pt x="396" y="441"/>
                    <a:pt x="397" y="440"/>
                    <a:pt x="397" y="440"/>
                  </a:cubicBezTo>
                  <a:cubicBezTo>
                    <a:pt x="397" y="439"/>
                    <a:pt x="399" y="439"/>
                    <a:pt x="400" y="439"/>
                  </a:cubicBezTo>
                  <a:cubicBezTo>
                    <a:pt x="400" y="439"/>
                    <a:pt x="400" y="439"/>
                    <a:pt x="400" y="439"/>
                  </a:cubicBezTo>
                  <a:cubicBezTo>
                    <a:pt x="400" y="439"/>
                    <a:pt x="400" y="439"/>
                    <a:pt x="400" y="439"/>
                  </a:cubicBezTo>
                  <a:cubicBezTo>
                    <a:pt x="401" y="439"/>
                    <a:pt x="402" y="439"/>
                    <a:pt x="402" y="440"/>
                  </a:cubicBezTo>
                  <a:cubicBezTo>
                    <a:pt x="403" y="440"/>
                    <a:pt x="403" y="440"/>
                    <a:pt x="404" y="440"/>
                  </a:cubicBezTo>
                  <a:cubicBezTo>
                    <a:pt x="404" y="440"/>
                    <a:pt x="404" y="440"/>
                    <a:pt x="404" y="441"/>
                  </a:cubicBezTo>
                  <a:cubicBezTo>
                    <a:pt x="405" y="441"/>
                    <a:pt x="404" y="441"/>
                    <a:pt x="405" y="441"/>
                  </a:cubicBezTo>
                  <a:cubicBezTo>
                    <a:pt x="405" y="442"/>
                    <a:pt x="405" y="442"/>
                    <a:pt x="406" y="442"/>
                  </a:cubicBezTo>
                  <a:cubicBezTo>
                    <a:pt x="406" y="442"/>
                    <a:pt x="407" y="442"/>
                    <a:pt x="407" y="442"/>
                  </a:cubicBezTo>
                  <a:cubicBezTo>
                    <a:pt x="407" y="441"/>
                    <a:pt x="407" y="440"/>
                    <a:pt x="408" y="441"/>
                  </a:cubicBezTo>
                  <a:cubicBezTo>
                    <a:pt x="408" y="442"/>
                    <a:pt x="408" y="442"/>
                    <a:pt x="408" y="442"/>
                  </a:cubicBezTo>
                  <a:cubicBezTo>
                    <a:pt x="408" y="442"/>
                    <a:pt x="408" y="443"/>
                    <a:pt x="409" y="442"/>
                  </a:cubicBezTo>
                  <a:cubicBezTo>
                    <a:pt x="409" y="442"/>
                    <a:pt x="410" y="442"/>
                    <a:pt x="410" y="443"/>
                  </a:cubicBezTo>
                  <a:cubicBezTo>
                    <a:pt x="410" y="443"/>
                    <a:pt x="411" y="443"/>
                    <a:pt x="411" y="443"/>
                  </a:cubicBezTo>
                  <a:cubicBezTo>
                    <a:pt x="411" y="442"/>
                    <a:pt x="411" y="442"/>
                    <a:pt x="412" y="442"/>
                  </a:cubicBezTo>
                  <a:cubicBezTo>
                    <a:pt x="413" y="442"/>
                    <a:pt x="414" y="442"/>
                    <a:pt x="414" y="442"/>
                  </a:cubicBezTo>
                  <a:cubicBezTo>
                    <a:pt x="414" y="442"/>
                    <a:pt x="414" y="442"/>
                    <a:pt x="414" y="442"/>
                  </a:cubicBezTo>
                  <a:cubicBezTo>
                    <a:pt x="414" y="443"/>
                    <a:pt x="414" y="443"/>
                    <a:pt x="414" y="444"/>
                  </a:cubicBezTo>
                  <a:cubicBezTo>
                    <a:pt x="414" y="444"/>
                    <a:pt x="415" y="445"/>
                    <a:pt x="415" y="445"/>
                  </a:cubicBezTo>
                  <a:cubicBezTo>
                    <a:pt x="415" y="445"/>
                    <a:pt x="415" y="445"/>
                    <a:pt x="415" y="445"/>
                  </a:cubicBezTo>
                  <a:cubicBezTo>
                    <a:pt x="415" y="445"/>
                    <a:pt x="416" y="444"/>
                    <a:pt x="416" y="444"/>
                  </a:cubicBezTo>
                  <a:cubicBezTo>
                    <a:pt x="416" y="442"/>
                    <a:pt x="418" y="443"/>
                    <a:pt x="419" y="443"/>
                  </a:cubicBezTo>
                  <a:cubicBezTo>
                    <a:pt x="419" y="443"/>
                    <a:pt x="420" y="443"/>
                    <a:pt x="421" y="443"/>
                  </a:cubicBezTo>
                  <a:cubicBezTo>
                    <a:pt x="421" y="442"/>
                    <a:pt x="422" y="441"/>
                    <a:pt x="423" y="441"/>
                  </a:cubicBezTo>
                  <a:cubicBezTo>
                    <a:pt x="424" y="441"/>
                    <a:pt x="424" y="442"/>
                    <a:pt x="425" y="442"/>
                  </a:cubicBezTo>
                  <a:cubicBezTo>
                    <a:pt x="425" y="443"/>
                    <a:pt x="425" y="443"/>
                    <a:pt x="425" y="443"/>
                  </a:cubicBezTo>
                  <a:cubicBezTo>
                    <a:pt x="425" y="443"/>
                    <a:pt x="426" y="443"/>
                    <a:pt x="426" y="443"/>
                  </a:cubicBezTo>
                  <a:cubicBezTo>
                    <a:pt x="426" y="443"/>
                    <a:pt x="426" y="443"/>
                    <a:pt x="426" y="442"/>
                  </a:cubicBezTo>
                  <a:cubicBezTo>
                    <a:pt x="426" y="442"/>
                    <a:pt x="426" y="442"/>
                    <a:pt x="427" y="442"/>
                  </a:cubicBezTo>
                  <a:cubicBezTo>
                    <a:pt x="427" y="442"/>
                    <a:pt x="427" y="443"/>
                    <a:pt x="427" y="443"/>
                  </a:cubicBezTo>
                  <a:cubicBezTo>
                    <a:pt x="427" y="443"/>
                    <a:pt x="427" y="443"/>
                    <a:pt x="427" y="443"/>
                  </a:cubicBezTo>
                  <a:cubicBezTo>
                    <a:pt x="428" y="444"/>
                    <a:pt x="429" y="444"/>
                    <a:pt x="430" y="444"/>
                  </a:cubicBezTo>
                  <a:cubicBezTo>
                    <a:pt x="431" y="443"/>
                    <a:pt x="432" y="442"/>
                    <a:pt x="430" y="441"/>
                  </a:cubicBezTo>
                  <a:cubicBezTo>
                    <a:pt x="430" y="441"/>
                    <a:pt x="430" y="441"/>
                    <a:pt x="430" y="441"/>
                  </a:cubicBezTo>
                  <a:cubicBezTo>
                    <a:pt x="430" y="441"/>
                    <a:pt x="430" y="443"/>
                    <a:pt x="429" y="443"/>
                  </a:cubicBezTo>
                  <a:cubicBezTo>
                    <a:pt x="429" y="443"/>
                    <a:pt x="428" y="443"/>
                    <a:pt x="428" y="442"/>
                  </a:cubicBezTo>
                  <a:cubicBezTo>
                    <a:pt x="428" y="442"/>
                    <a:pt x="428" y="442"/>
                    <a:pt x="428" y="442"/>
                  </a:cubicBezTo>
                  <a:cubicBezTo>
                    <a:pt x="428" y="442"/>
                    <a:pt x="428" y="442"/>
                    <a:pt x="427" y="442"/>
                  </a:cubicBezTo>
                  <a:cubicBezTo>
                    <a:pt x="427" y="442"/>
                    <a:pt x="427" y="442"/>
                    <a:pt x="427" y="442"/>
                  </a:cubicBezTo>
                  <a:cubicBezTo>
                    <a:pt x="427" y="441"/>
                    <a:pt x="427" y="441"/>
                    <a:pt x="427" y="441"/>
                  </a:cubicBezTo>
                  <a:cubicBezTo>
                    <a:pt x="427" y="441"/>
                    <a:pt x="427" y="440"/>
                    <a:pt x="427" y="440"/>
                  </a:cubicBezTo>
                  <a:cubicBezTo>
                    <a:pt x="427" y="440"/>
                    <a:pt x="427" y="440"/>
                    <a:pt x="428" y="439"/>
                  </a:cubicBezTo>
                  <a:cubicBezTo>
                    <a:pt x="428" y="439"/>
                    <a:pt x="428" y="438"/>
                    <a:pt x="427" y="438"/>
                  </a:cubicBezTo>
                  <a:cubicBezTo>
                    <a:pt x="427" y="438"/>
                    <a:pt x="427" y="438"/>
                    <a:pt x="427" y="438"/>
                  </a:cubicBezTo>
                  <a:cubicBezTo>
                    <a:pt x="426" y="438"/>
                    <a:pt x="424" y="438"/>
                    <a:pt x="424" y="437"/>
                  </a:cubicBezTo>
                  <a:cubicBezTo>
                    <a:pt x="425" y="437"/>
                    <a:pt x="425" y="436"/>
                    <a:pt x="424" y="435"/>
                  </a:cubicBezTo>
                  <a:cubicBezTo>
                    <a:pt x="424" y="435"/>
                    <a:pt x="424" y="436"/>
                    <a:pt x="424" y="436"/>
                  </a:cubicBezTo>
                  <a:cubicBezTo>
                    <a:pt x="423" y="436"/>
                    <a:pt x="423" y="437"/>
                    <a:pt x="422" y="437"/>
                  </a:cubicBezTo>
                  <a:cubicBezTo>
                    <a:pt x="421" y="438"/>
                    <a:pt x="422" y="437"/>
                    <a:pt x="422" y="437"/>
                  </a:cubicBezTo>
                  <a:cubicBezTo>
                    <a:pt x="422" y="436"/>
                    <a:pt x="421" y="436"/>
                    <a:pt x="421" y="436"/>
                  </a:cubicBezTo>
                  <a:cubicBezTo>
                    <a:pt x="421" y="436"/>
                    <a:pt x="421" y="436"/>
                    <a:pt x="421" y="436"/>
                  </a:cubicBezTo>
                  <a:cubicBezTo>
                    <a:pt x="420" y="436"/>
                    <a:pt x="420" y="437"/>
                    <a:pt x="420" y="438"/>
                  </a:cubicBezTo>
                  <a:cubicBezTo>
                    <a:pt x="421" y="440"/>
                    <a:pt x="418" y="440"/>
                    <a:pt x="417" y="439"/>
                  </a:cubicBezTo>
                  <a:cubicBezTo>
                    <a:pt x="416" y="439"/>
                    <a:pt x="416" y="438"/>
                    <a:pt x="416" y="439"/>
                  </a:cubicBezTo>
                  <a:cubicBezTo>
                    <a:pt x="415" y="439"/>
                    <a:pt x="415" y="439"/>
                    <a:pt x="414" y="439"/>
                  </a:cubicBezTo>
                  <a:cubicBezTo>
                    <a:pt x="413" y="439"/>
                    <a:pt x="413" y="439"/>
                    <a:pt x="412" y="439"/>
                  </a:cubicBezTo>
                  <a:cubicBezTo>
                    <a:pt x="412" y="439"/>
                    <a:pt x="413" y="437"/>
                    <a:pt x="413" y="436"/>
                  </a:cubicBezTo>
                  <a:cubicBezTo>
                    <a:pt x="414" y="436"/>
                    <a:pt x="413" y="434"/>
                    <a:pt x="412" y="434"/>
                  </a:cubicBezTo>
                  <a:cubicBezTo>
                    <a:pt x="412" y="434"/>
                    <a:pt x="411" y="434"/>
                    <a:pt x="411" y="434"/>
                  </a:cubicBezTo>
                  <a:cubicBezTo>
                    <a:pt x="411" y="435"/>
                    <a:pt x="411" y="436"/>
                    <a:pt x="411" y="436"/>
                  </a:cubicBezTo>
                  <a:cubicBezTo>
                    <a:pt x="410" y="436"/>
                    <a:pt x="410" y="436"/>
                    <a:pt x="410" y="437"/>
                  </a:cubicBezTo>
                  <a:cubicBezTo>
                    <a:pt x="409" y="437"/>
                    <a:pt x="410" y="437"/>
                    <a:pt x="410" y="438"/>
                  </a:cubicBezTo>
                  <a:cubicBezTo>
                    <a:pt x="410" y="439"/>
                    <a:pt x="408" y="438"/>
                    <a:pt x="407" y="438"/>
                  </a:cubicBezTo>
                  <a:cubicBezTo>
                    <a:pt x="407" y="438"/>
                    <a:pt x="405" y="437"/>
                    <a:pt x="405" y="437"/>
                  </a:cubicBezTo>
                  <a:cubicBezTo>
                    <a:pt x="404" y="437"/>
                    <a:pt x="404" y="438"/>
                    <a:pt x="405" y="438"/>
                  </a:cubicBezTo>
                  <a:cubicBezTo>
                    <a:pt x="404" y="438"/>
                    <a:pt x="404" y="438"/>
                    <a:pt x="403" y="438"/>
                  </a:cubicBezTo>
                  <a:cubicBezTo>
                    <a:pt x="402" y="438"/>
                    <a:pt x="401" y="437"/>
                    <a:pt x="400" y="437"/>
                  </a:cubicBezTo>
                  <a:cubicBezTo>
                    <a:pt x="399" y="436"/>
                    <a:pt x="398" y="437"/>
                    <a:pt x="397" y="438"/>
                  </a:cubicBezTo>
                  <a:close/>
                  <a:moveTo>
                    <a:pt x="390" y="425"/>
                  </a:moveTo>
                  <a:cubicBezTo>
                    <a:pt x="391" y="426"/>
                    <a:pt x="391" y="426"/>
                    <a:pt x="391" y="426"/>
                  </a:cubicBezTo>
                  <a:cubicBezTo>
                    <a:pt x="391" y="426"/>
                    <a:pt x="392" y="426"/>
                    <a:pt x="392" y="427"/>
                  </a:cubicBezTo>
                  <a:cubicBezTo>
                    <a:pt x="393" y="428"/>
                    <a:pt x="393" y="428"/>
                    <a:pt x="393" y="429"/>
                  </a:cubicBezTo>
                  <a:cubicBezTo>
                    <a:pt x="393" y="430"/>
                    <a:pt x="393" y="430"/>
                    <a:pt x="393" y="430"/>
                  </a:cubicBezTo>
                  <a:cubicBezTo>
                    <a:pt x="394" y="430"/>
                    <a:pt x="394" y="430"/>
                    <a:pt x="394" y="430"/>
                  </a:cubicBezTo>
                  <a:cubicBezTo>
                    <a:pt x="394" y="430"/>
                    <a:pt x="394" y="430"/>
                    <a:pt x="395" y="430"/>
                  </a:cubicBezTo>
                  <a:cubicBezTo>
                    <a:pt x="395" y="430"/>
                    <a:pt x="396" y="430"/>
                    <a:pt x="397" y="430"/>
                  </a:cubicBezTo>
                  <a:cubicBezTo>
                    <a:pt x="397" y="430"/>
                    <a:pt x="398" y="430"/>
                    <a:pt x="398" y="429"/>
                  </a:cubicBezTo>
                  <a:cubicBezTo>
                    <a:pt x="398" y="429"/>
                    <a:pt x="398" y="429"/>
                    <a:pt x="398" y="429"/>
                  </a:cubicBezTo>
                  <a:cubicBezTo>
                    <a:pt x="398" y="429"/>
                    <a:pt x="398" y="429"/>
                    <a:pt x="398" y="429"/>
                  </a:cubicBezTo>
                  <a:cubicBezTo>
                    <a:pt x="398" y="429"/>
                    <a:pt x="398" y="429"/>
                    <a:pt x="398" y="429"/>
                  </a:cubicBezTo>
                  <a:cubicBezTo>
                    <a:pt x="397" y="428"/>
                    <a:pt x="396" y="428"/>
                    <a:pt x="396" y="427"/>
                  </a:cubicBezTo>
                  <a:cubicBezTo>
                    <a:pt x="395" y="427"/>
                    <a:pt x="395" y="426"/>
                    <a:pt x="395" y="426"/>
                  </a:cubicBezTo>
                  <a:cubicBezTo>
                    <a:pt x="394" y="425"/>
                    <a:pt x="394" y="424"/>
                    <a:pt x="394" y="423"/>
                  </a:cubicBezTo>
                  <a:cubicBezTo>
                    <a:pt x="394" y="423"/>
                    <a:pt x="393" y="422"/>
                    <a:pt x="392" y="422"/>
                  </a:cubicBezTo>
                  <a:cubicBezTo>
                    <a:pt x="391" y="422"/>
                    <a:pt x="391" y="422"/>
                    <a:pt x="391" y="423"/>
                  </a:cubicBezTo>
                  <a:cubicBezTo>
                    <a:pt x="390" y="423"/>
                    <a:pt x="390" y="425"/>
                    <a:pt x="390" y="425"/>
                  </a:cubicBezTo>
                  <a:close/>
                  <a:moveTo>
                    <a:pt x="378" y="498"/>
                  </a:moveTo>
                  <a:cubicBezTo>
                    <a:pt x="378" y="499"/>
                    <a:pt x="379" y="499"/>
                    <a:pt x="379" y="500"/>
                  </a:cubicBezTo>
                  <a:cubicBezTo>
                    <a:pt x="379" y="500"/>
                    <a:pt x="379" y="500"/>
                    <a:pt x="379" y="500"/>
                  </a:cubicBezTo>
                  <a:cubicBezTo>
                    <a:pt x="379" y="500"/>
                    <a:pt x="380" y="500"/>
                    <a:pt x="380" y="500"/>
                  </a:cubicBezTo>
                  <a:cubicBezTo>
                    <a:pt x="381" y="501"/>
                    <a:pt x="381" y="502"/>
                    <a:pt x="381" y="502"/>
                  </a:cubicBezTo>
                  <a:cubicBezTo>
                    <a:pt x="382" y="502"/>
                    <a:pt x="382" y="502"/>
                    <a:pt x="382" y="502"/>
                  </a:cubicBezTo>
                  <a:cubicBezTo>
                    <a:pt x="383" y="502"/>
                    <a:pt x="384" y="502"/>
                    <a:pt x="385" y="500"/>
                  </a:cubicBezTo>
                  <a:cubicBezTo>
                    <a:pt x="385" y="501"/>
                    <a:pt x="385" y="502"/>
                    <a:pt x="384" y="503"/>
                  </a:cubicBezTo>
                  <a:cubicBezTo>
                    <a:pt x="384" y="503"/>
                    <a:pt x="384" y="503"/>
                    <a:pt x="383" y="504"/>
                  </a:cubicBezTo>
                  <a:cubicBezTo>
                    <a:pt x="383" y="504"/>
                    <a:pt x="383" y="505"/>
                    <a:pt x="384" y="505"/>
                  </a:cubicBezTo>
                  <a:cubicBezTo>
                    <a:pt x="384" y="506"/>
                    <a:pt x="386" y="506"/>
                    <a:pt x="386" y="505"/>
                  </a:cubicBezTo>
                  <a:cubicBezTo>
                    <a:pt x="387" y="504"/>
                    <a:pt x="387" y="503"/>
                    <a:pt x="388" y="502"/>
                  </a:cubicBezTo>
                  <a:cubicBezTo>
                    <a:pt x="389" y="501"/>
                    <a:pt x="388" y="500"/>
                    <a:pt x="389" y="500"/>
                  </a:cubicBezTo>
                  <a:cubicBezTo>
                    <a:pt x="390" y="500"/>
                    <a:pt x="390" y="499"/>
                    <a:pt x="390" y="499"/>
                  </a:cubicBezTo>
                  <a:cubicBezTo>
                    <a:pt x="389" y="499"/>
                    <a:pt x="389" y="499"/>
                    <a:pt x="389" y="498"/>
                  </a:cubicBezTo>
                  <a:cubicBezTo>
                    <a:pt x="389" y="498"/>
                    <a:pt x="389" y="496"/>
                    <a:pt x="389" y="496"/>
                  </a:cubicBezTo>
                  <a:cubicBezTo>
                    <a:pt x="390" y="495"/>
                    <a:pt x="389" y="494"/>
                    <a:pt x="389" y="493"/>
                  </a:cubicBezTo>
                  <a:cubicBezTo>
                    <a:pt x="388" y="491"/>
                    <a:pt x="391" y="492"/>
                    <a:pt x="391" y="492"/>
                  </a:cubicBezTo>
                  <a:cubicBezTo>
                    <a:pt x="393" y="493"/>
                    <a:pt x="393" y="491"/>
                    <a:pt x="394" y="490"/>
                  </a:cubicBezTo>
                  <a:cubicBezTo>
                    <a:pt x="395" y="489"/>
                    <a:pt x="395" y="488"/>
                    <a:pt x="394" y="487"/>
                  </a:cubicBezTo>
                  <a:cubicBezTo>
                    <a:pt x="394" y="487"/>
                    <a:pt x="394" y="487"/>
                    <a:pt x="393" y="487"/>
                  </a:cubicBezTo>
                  <a:cubicBezTo>
                    <a:pt x="393" y="487"/>
                    <a:pt x="392" y="487"/>
                    <a:pt x="392" y="488"/>
                  </a:cubicBezTo>
                  <a:cubicBezTo>
                    <a:pt x="391" y="488"/>
                    <a:pt x="391" y="488"/>
                    <a:pt x="391" y="489"/>
                  </a:cubicBezTo>
                  <a:cubicBezTo>
                    <a:pt x="391" y="488"/>
                    <a:pt x="390" y="488"/>
                    <a:pt x="390" y="488"/>
                  </a:cubicBezTo>
                  <a:cubicBezTo>
                    <a:pt x="390" y="488"/>
                    <a:pt x="388" y="487"/>
                    <a:pt x="387" y="487"/>
                  </a:cubicBezTo>
                  <a:cubicBezTo>
                    <a:pt x="387" y="488"/>
                    <a:pt x="387" y="488"/>
                    <a:pt x="386" y="488"/>
                  </a:cubicBezTo>
                  <a:cubicBezTo>
                    <a:pt x="386" y="488"/>
                    <a:pt x="386" y="488"/>
                    <a:pt x="386" y="488"/>
                  </a:cubicBezTo>
                  <a:cubicBezTo>
                    <a:pt x="386" y="488"/>
                    <a:pt x="385" y="488"/>
                    <a:pt x="385" y="488"/>
                  </a:cubicBezTo>
                  <a:cubicBezTo>
                    <a:pt x="384" y="489"/>
                    <a:pt x="384" y="489"/>
                    <a:pt x="384" y="490"/>
                  </a:cubicBezTo>
                  <a:cubicBezTo>
                    <a:pt x="383" y="490"/>
                    <a:pt x="382" y="491"/>
                    <a:pt x="382" y="491"/>
                  </a:cubicBezTo>
                  <a:cubicBezTo>
                    <a:pt x="382" y="492"/>
                    <a:pt x="381" y="492"/>
                    <a:pt x="381" y="492"/>
                  </a:cubicBezTo>
                  <a:cubicBezTo>
                    <a:pt x="381" y="492"/>
                    <a:pt x="381" y="492"/>
                    <a:pt x="381" y="492"/>
                  </a:cubicBezTo>
                  <a:cubicBezTo>
                    <a:pt x="381" y="492"/>
                    <a:pt x="381" y="492"/>
                    <a:pt x="381" y="492"/>
                  </a:cubicBezTo>
                  <a:cubicBezTo>
                    <a:pt x="381" y="492"/>
                    <a:pt x="381" y="492"/>
                    <a:pt x="381" y="492"/>
                  </a:cubicBezTo>
                  <a:cubicBezTo>
                    <a:pt x="381" y="492"/>
                    <a:pt x="381" y="492"/>
                    <a:pt x="381" y="492"/>
                  </a:cubicBezTo>
                  <a:cubicBezTo>
                    <a:pt x="380" y="492"/>
                    <a:pt x="379" y="491"/>
                    <a:pt x="379" y="492"/>
                  </a:cubicBezTo>
                  <a:cubicBezTo>
                    <a:pt x="378" y="492"/>
                    <a:pt x="378" y="493"/>
                    <a:pt x="378" y="494"/>
                  </a:cubicBezTo>
                  <a:cubicBezTo>
                    <a:pt x="379" y="495"/>
                    <a:pt x="379" y="496"/>
                    <a:pt x="378" y="497"/>
                  </a:cubicBezTo>
                  <a:cubicBezTo>
                    <a:pt x="378" y="497"/>
                    <a:pt x="378" y="498"/>
                    <a:pt x="378" y="498"/>
                  </a:cubicBezTo>
                  <a:close/>
                  <a:moveTo>
                    <a:pt x="374" y="513"/>
                  </a:moveTo>
                  <a:cubicBezTo>
                    <a:pt x="374" y="514"/>
                    <a:pt x="375" y="514"/>
                    <a:pt x="375" y="514"/>
                  </a:cubicBezTo>
                  <a:cubicBezTo>
                    <a:pt x="375" y="514"/>
                    <a:pt x="376" y="514"/>
                    <a:pt x="376" y="513"/>
                  </a:cubicBezTo>
                  <a:cubicBezTo>
                    <a:pt x="376" y="513"/>
                    <a:pt x="376" y="513"/>
                    <a:pt x="376" y="513"/>
                  </a:cubicBezTo>
                  <a:cubicBezTo>
                    <a:pt x="376" y="513"/>
                    <a:pt x="377" y="513"/>
                    <a:pt x="378" y="512"/>
                  </a:cubicBezTo>
                  <a:cubicBezTo>
                    <a:pt x="378" y="512"/>
                    <a:pt x="378" y="512"/>
                    <a:pt x="378" y="512"/>
                  </a:cubicBezTo>
                  <a:cubicBezTo>
                    <a:pt x="378" y="512"/>
                    <a:pt x="378" y="512"/>
                    <a:pt x="378" y="512"/>
                  </a:cubicBezTo>
                  <a:cubicBezTo>
                    <a:pt x="378" y="512"/>
                    <a:pt x="378" y="512"/>
                    <a:pt x="378" y="512"/>
                  </a:cubicBezTo>
                  <a:cubicBezTo>
                    <a:pt x="379" y="512"/>
                    <a:pt x="379" y="512"/>
                    <a:pt x="379" y="512"/>
                  </a:cubicBezTo>
                  <a:cubicBezTo>
                    <a:pt x="379" y="512"/>
                    <a:pt x="380" y="512"/>
                    <a:pt x="380" y="512"/>
                  </a:cubicBezTo>
                  <a:cubicBezTo>
                    <a:pt x="381" y="512"/>
                    <a:pt x="381" y="512"/>
                    <a:pt x="381" y="512"/>
                  </a:cubicBezTo>
                  <a:cubicBezTo>
                    <a:pt x="381" y="511"/>
                    <a:pt x="382" y="510"/>
                    <a:pt x="382" y="508"/>
                  </a:cubicBezTo>
                  <a:cubicBezTo>
                    <a:pt x="382" y="508"/>
                    <a:pt x="381" y="508"/>
                    <a:pt x="381" y="508"/>
                  </a:cubicBezTo>
                  <a:cubicBezTo>
                    <a:pt x="380" y="508"/>
                    <a:pt x="380" y="508"/>
                    <a:pt x="380" y="509"/>
                  </a:cubicBezTo>
                  <a:cubicBezTo>
                    <a:pt x="380" y="509"/>
                    <a:pt x="379" y="510"/>
                    <a:pt x="379" y="509"/>
                  </a:cubicBezTo>
                  <a:cubicBezTo>
                    <a:pt x="379" y="509"/>
                    <a:pt x="379" y="509"/>
                    <a:pt x="379" y="509"/>
                  </a:cubicBezTo>
                  <a:cubicBezTo>
                    <a:pt x="378" y="509"/>
                    <a:pt x="378" y="509"/>
                    <a:pt x="378" y="509"/>
                  </a:cubicBezTo>
                  <a:cubicBezTo>
                    <a:pt x="378" y="508"/>
                    <a:pt x="378" y="508"/>
                    <a:pt x="378" y="508"/>
                  </a:cubicBezTo>
                  <a:cubicBezTo>
                    <a:pt x="378" y="507"/>
                    <a:pt x="378" y="507"/>
                    <a:pt x="378" y="507"/>
                  </a:cubicBezTo>
                  <a:cubicBezTo>
                    <a:pt x="378" y="507"/>
                    <a:pt x="378" y="507"/>
                    <a:pt x="378" y="507"/>
                  </a:cubicBezTo>
                  <a:cubicBezTo>
                    <a:pt x="377" y="506"/>
                    <a:pt x="376" y="507"/>
                    <a:pt x="376" y="508"/>
                  </a:cubicBezTo>
                  <a:cubicBezTo>
                    <a:pt x="375" y="508"/>
                    <a:pt x="375" y="510"/>
                    <a:pt x="376" y="511"/>
                  </a:cubicBezTo>
                  <a:cubicBezTo>
                    <a:pt x="376" y="511"/>
                    <a:pt x="376" y="511"/>
                    <a:pt x="376" y="511"/>
                  </a:cubicBezTo>
                  <a:cubicBezTo>
                    <a:pt x="376" y="511"/>
                    <a:pt x="376" y="511"/>
                    <a:pt x="376" y="511"/>
                  </a:cubicBezTo>
                  <a:cubicBezTo>
                    <a:pt x="376" y="511"/>
                    <a:pt x="376" y="511"/>
                    <a:pt x="376" y="511"/>
                  </a:cubicBezTo>
                  <a:cubicBezTo>
                    <a:pt x="376" y="512"/>
                    <a:pt x="375" y="512"/>
                    <a:pt x="374" y="513"/>
                  </a:cubicBezTo>
                  <a:cubicBezTo>
                    <a:pt x="374" y="513"/>
                    <a:pt x="374" y="513"/>
                    <a:pt x="374" y="513"/>
                  </a:cubicBezTo>
                  <a:close/>
                  <a:moveTo>
                    <a:pt x="373" y="537"/>
                  </a:moveTo>
                  <a:cubicBezTo>
                    <a:pt x="372" y="537"/>
                    <a:pt x="370" y="538"/>
                    <a:pt x="369" y="539"/>
                  </a:cubicBezTo>
                  <a:cubicBezTo>
                    <a:pt x="369" y="539"/>
                    <a:pt x="369" y="540"/>
                    <a:pt x="369" y="540"/>
                  </a:cubicBezTo>
                  <a:cubicBezTo>
                    <a:pt x="369" y="540"/>
                    <a:pt x="369" y="540"/>
                    <a:pt x="369" y="540"/>
                  </a:cubicBezTo>
                  <a:cubicBezTo>
                    <a:pt x="369" y="541"/>
                    <a:pt x="369" y="541"/>
                    <a:pt x="370" y="540"/>
                  </a:cubicBezTo>
                  <a:cubicBezTo>
                    <a:pt x="370" y="540"/>
                    <a:pt x="371" y="540"/>
                    <a:pt x="372" y="539"/>
                  </a:cubicBezTo>
                  <a:cubicBezTo>
                    <a:pt x="372" y="539"/>
                    <a:pt x="372" y="539"/>
                    <a:pt x="372" y="539"/>
                  </a:cubicBezTo>
                  <a:cubicBezTo>
                    <a:pt x="374" y="539"/>
                    <a:pt x="376" y="538"/>
                    <a:pt x="376" y="537"/>
                  </a:cubicBezTo>
                  <a:cubicBezTo>
                    <a:pt x="377" y="536"/>
                    <a:pt x="377" y="536"/>
                    <a:pt x="377" y="535"/>
                  </a:cubicBezTo>
                  <a:cubicBezTo>
                    <a:pt x="379" y="534"/>
                    <a:pt x="380" y="532"/>
                    <a:pt x="381" y="530"/>
                  </a:cubicBezTo>
                  <a:cubicBezTo>
                    <a:pt x="381" y="530"/>
                    <a:pt x="380" y="529"/>
                    <a:pt x="380" y="530"/>
                  </a:cubicBezTo>
                  <a:cubicBezTo>
                    <a:pt x="379" y="531"/>
                    <a:pt x="378" y="532"/>
                    <a:pt x="377" y="533"/>
                  </a:cubicBezTo>
                  <a:cubicBezTo>
                    <a:pt x="377" y="534"/>
                    <a:pt x="377" y="534"/>
                    <a:pt x="377" y="534"/>
                  </a:cubicBezTo>
                  <a:cubicBezTo>
                    <a:pt x="377" y="534"/>
                    <a:pt x="377" y="534"/>
                    <a:pt x="377" y="534"/>
                  </a:cubicBezTo>
                  <a:cubicBezTo>
                    <a:pt x="377" y="533"/>
                    <a:pt x="376" y="533"/>
                    <a:pt x="376" y="532"/>
                  </a:cubicBezTo>
                  <a:cubicBezTo>
                    <a:pt x="375" y="532"/>
                    <a:pt x="375" y="532"/>
                    <a:pt x="375" y="532"/>
                  </a:cubicBezTo>
                  <a:cubicBezTo>
                    <a:pt x="375" y="532"/>
                    <a:pt x="375" y="532"/>
                    <a:pt x="375" y="532"/>
                  </a:cubicBezTo>
                  <a:cubicBezTo>
                    <a:pt x="374" y="532"/>
                    <a:pt x="374" y="532"/>
                    <a:pt x="374" y="532"/>
                  </a:cubicBezTo>
                  <a:cubicBezTo>
                    <a:pt x="373" y="533"/>
                    <a:pt x="373" y="534"/>
                    <a:pt x="374" y="535"/>
                  </a:cubicBezTo>
                  <a:cubicBezTo>
                    <a:pt x="373" y="536"/>
                    <a:pt x="373" y="536"/>
                    <a:pt x="373" y="537"/>
                  </a:cubicBezTo>
                  <a:close/>
                  <a:moveTo>
                    <a:pt x="371" y="506"/>
                  </a:moveTo>
                  <a:cubicBezTo>
                    <a:pt x="373" y="506"/>
                    <a:pt x="373" y="505"/>
                    <a:pt x="373" y="504"/>
                  </a:cubicBezTo>
                  <a:cubicBezTo>
                    <a:pt x="373" y="503"/>
                    <a:pt x="373" y="502"/>
                    <a:pt x="373" y="502"/>
                  </a:cubicBezTo>
                  <a:cubicBezTo>
                    <a:pt x="373" y="501"/>
                    <a:pt x="373" y="501"/>
                    <a:pt x="373" y="500"/>
                  </a:cubicBezTo>
                  <a:cubicBezTo>
                    <a:pt x="373" y="499"/>
                    <a:pt x="372" y="499"/>
                    <a:pt x="372" y="500"/>
                  </a:cubicBezTo>
                  <a:cubicBezTo>
                    <a:pt x="372" y="501"/>
                    <a:pt x="372" y="501"/>
                    <a:pt x="372" y="502"/>
                  </a:cubicBezTo>
                  <a:cubicBezTo>
                    <a:pt x="371" y="502"/>
                    <a:pt x="371" y="502"/>
                    <a:pt x="371" y="503"/>
                  </a:cubicBezTo>
                  <a:cubicBezTo>
                    <a:pt x="371" y="503"/>
                    <a:pt x="371" y="503"/>
                    <a:pt x="372" y="503"/>
                  </a:cubicBezTo>
                  <a:cubicBezTo>
                    <a:pt x="371" y="504"/>
                    <a:pt x="371" y="505"/>
                    <a:pt x="371" y="505"/>
                  </a:cubicBezTo>
                  <a:cubicBezTo>
                    <a:pt x="370" y="506"/>
                    <a:pt x="371" y="506"/>
                    <a:pt x="371" y="506"/>
                  </a:cubicBezTo>
                  <a:close/>
                  <a:moveTo>
                    <a:pt x="351" y="537"/>
                  </a:moveTo>
                  <a:cubicBezTo>
                    <a:pt x="351" y="537"/>
                    <a:pt x="351" y="537"/>
                    <a:pt x="350" y="537"/>
                  </a:cubicBezTo>
                  <a:cubicBezTo>
                    <a:pt x="350" y="536"/>
                    <a:pt x="350" y="536"/>
                    <a:pt x="350" y="536"/>
                  </a:cubicBezTo>
                  <a:cubicBezTo>
                    <a:pt x="349" y="535"/>
                    <a:pt x="349" y="534"/>
                    <a:pt x="349" y="532"/>
                  </a:cubicBezTo>
                  <a:cubicBezTo>
                    <a:pt x="350" y="531"/>
                    <a:pt x="348" y="531"/>
                    <a:pt x="348" y="531"/>
                  </a:cubicBezTo>
                  <a:cubicBezTo>
                    <a:pt x="347" y="531"/>
                    <a:pt x="347" y="531"/>
                    <a:pt x="347" y="531"/>
                  </a:cubicBezTo>
                  <a:cubicBezTo>
                    <a:pt x="347" y="531"/>
                    <a:pt x="346" y="532"/>
                    <a:pt x="346" y="532"/>
                  </a:cubicBezTo>
                  <a:cubicBezTo>
                    <a:pt x="345" y="532"/>
                    <a:pt x="345" y="533"/>
                    <a:pt x="346" y="533"/>
                  </a:cubicBezTo>
                  <a:cubicBezTo>
                    <a:pt x="345" y="533"/>
                    <a:pt x="345" y="533"/>
                    <a:pt x="345" y="534"/>
                  </a:cubicBezTo>
                  <a:cubicBezTo>
                    <a:pt x="345" y="534"/>
                    <a:pt x="345" y="534"/>
                    <a:pt x="345" y="534"/>
                  </a:cubicBezTo>
                  <a:cubicBezTo>
                    <a:pt x="345" y="534"/>
                    <a:pt x="345" y="534"/>
                    <a:pt x="345" y="534"/>
                  </a:cubicBezTo>
                  <a:cubicBezTo>
                    <a:pt x="345" y="535"/>
                    <a:pt x="344" y="535"/>
                    <a:pt x="343" y="535"/>
                  </a:cubicBezTo>
                  <a:cubicBezTo>
                    <a:pt x="343" y="536"/>
                    <a:pt x="344" y="537"/>
                    <a:pt x="344" y="536"/>
                  </a:cubicBezTo>
                  <a:cubicBezTo>
                    <a:pt x="345" y="536"/>
                    <a:pt x="345" y="536"/>
                    <a:pt x="346" y="535"/>
                  </a:cubicBezTo>
                  <a:cubicBezTo>
                    <a:pt x="346" y="535"/>
                    <a:pt x="346" y="535"/>
                    <a:pt x="346" y="534"/>
                  </a:cubicBezTo>
                  <a:cubicBezTo>
                    <a:pt x="346" y="534"/>
                    <a:pt x="346" y="535"/>
                    <a:pt x="346" y="535"/>
                  </a:cubicBezTo>
                  <a:cubicBezTo>
                    <a:pt x="346" y="535"/>
                    <a:pt x="346" y="535"/>
                    <a:pt x="346" y="535"/>
                  </a:cubicBezTo>
                  <a:cubicBezTo>
                    <a:pt x="346" y="535"/>
                    <a:pt x="346" y="535"/>
                    <a:pt x="346" y="535"/>
                  </a:cubicBezTo>
                  <a:cubicBezTo>
                    <a:pt x="347" y="536"/>
                    <a:pt x="347" y="535"/>
                    <a:pt x="346" y="536"/>
                  </a:cubicBezTo>
                  <a:cubicBezTo>
                    <a:pt x="346" y="536"/>
                    <a:pt x="346" y="537"/>
                    <a:pt x="346" y="537"/>
                  </a:cubicBezTo>
                  <a:cubicBezTo>
                    <a:pt x="346" y="537"/>
                    <a:pt x="345" y="537"/>
                    <a:pt x="345" y="537"/>
                  </a:cubicBezTo>
                  <a:cubicBezTo>
                    <a:pt x="345" y="538"/>
                    <a:pt x="346" y="538"/>
                    <a:pt x="347" y="538"/>
                  </a:cubicBezTo>
                  <a:cubicBezTo>
                    <a:pt x="347" y="538"/>
                    <a:pt x="348" y="538"/>
                    <a:pt x="348" y="538"/>
                  </a:cubicBezTo>
                  <a:cubicBezTo>
                    <a:pt x="348" y="538"/>
                    <a:pt x="348" y="538"/>
                    <a:pt x="348" y="538"/>
                  </a:cubicBezTo>
                  <a:cubicBezTo>
                    <a:pt x="348" y="538"/>
                    <a:pt x="348" y="538"/>
                    <a:pt x="348" y="538"/>
                  </a:cubicBezTo>
                  <a:cubicBezTo>
                    <a:pt x="348" y="538"/>
                    <a:pt x="347" y="539"/>
                    <a:pt x="347" y="539"/>
                  </a:cubicBezTo>
                  <a:cubicBezTo>
                    <a:pt x="347" y="540"/>
                    <a:pt x="347" y="540"/>
                    <a:pt x="348" y="540"/>
                  </a:cubicBezTo>
                  <a:cubicBezTo>
                    <a:pt x="348" y="540"/>
                    <a:pt x="348" y="540"/>
                    <a:pt x="348" y="540"/>
                  </a:cubicBezTo>
                  <a:cubicBezTo>
                    <a:pt x="348" y="540"/>
                    <a:pt x="348" y="540"/>
                    <a:pt x="348" y="540"/>
                  </a:cubicBezTo>
                  <a:cubicBezTo>
                    <a:pt x="348" y="541"/>
                    <a:pt x="343" y="545"/>
                    <a:pt x="347" y="545"/>
                  </a:cubicBezTo>
                  <a:cubicBezTo>
                    <a:pt x="348" y="544"/>
                    <a:pt x="349" y="543"/>
                    <a:pt x="349" y="542"/>
                  </a:cubicBezTo>
                  <a:cubicBezTo>
                    <a:pt x="350" y="540"/>
                    <a:pt x="349" y="540"/>
                    <a:pt x="349" y="539"/>
                  </a:cubicBezTo>
                  <a:cubicBezTo>
                    <a:pt x="349" y="539"/>
                    <a:pt x="349" y="539"/>
                    <a:pt x="349" y="538"/>
                  </a:cubicBezTo>
                  <a:cubicBezTo>
                    <a:pt x="350" y="538"/>
                    <a:pt x="351" y="538"/>
                    <a:pt x="351" y="538"/>
                  </a:cubicBezTo>
                  <a:cubicBezTo>
                    <a:pt x="351" y="538"/>
                    <a:pt x="351" y="538"/>
                    <a:pt x="351" y="538"/>
                  </a:cubicBezTo>
                  <a:cubicBezTo>
                    <a:pt x="353" y="537"/>
                    <a:pt x="354" y="534"/>
                    <a:pt x="355" y="533"/>
                  </a:cubicBezTo>
                  <a:cubicBezTo>
                    <a:pt x="356" y="531"/>
                    <a:pt x="355" y="531"/>
                    <a:pt x="357" y="530"/>
                  </a:cubicBezTo>
                  <a:cubicBezTo>
                    <a:pt x="357" y="529"/>
                    <a:pt x="357" y="529"/>
                    <a:pt x="358" y="528"/>
                  </a:cubicBezTo>
                  <a:cubicBezTo>
                    <a:pt x="359" y="527"/>
                    <a:pt x="359" y="526"/>
                    <a:pt x="360" y="524"/>
                  </a:cubicBezTo>
                  <a:cubicBezTo>
                    <a:pt x="361" y="523"/>
                    <a:pt x="363" y="522"/>
                    <a:pt x="363" y="521"/>
                  </a:cubicBezTo>
                  <a:cubicBezTo>
                    <a:pt x="364" y="520"/>
                    <a:pt x="365" y="517"/>
                    <a:pt x="366" y="516"/>
                  </a:cubicBezTo>
                  <a:cubicBezTo>
                    <a:pt x="367" y="516"/>
                    <a:pt x="367" y="515"/>
                    <a:pt x="367" y="515"/>
                  </a:cubicBezTo>
                  <a:cubicBezTo>
                    <a:pt x="368" y="513"/>
                    <a:pt x="369" y="512"/>
                    <a:pt x="371" y="512"/>
                  </a:cubicBezTo>
                  <a:cubicBezTo>
                    <a:pt x="371" y="512"/>
                    <a:pt x="371" y="512"/>
                    <a:pt x="371" y="511"/>
                  </a:cubicBezTo>
                  <a:cubicBezTo>
                    <a:pt x="372" y="511"/>
                    <a:pt x="372" y="511"/>
                    <a:pt x="372" y="510"/>
                  </a:cubicBezTo>
                  <a:cubicBezTo>
                    <a:pt x="372" y="510"/>
                    <a:pt x="372" y="509"/>
                    <a:pt x="371" y="509"/>
                  </a:cubicBezTo>
                  <a:cubicBezTo>
                    <a:pt x="370" y="509"/>
                    <a:pt x="370" y="509"/>
                    <a:pt x="369" y="508"/>
                  </a:cubicBezTo>
                  <a:cubicBezTo>
                    <a:pt x="369" y="508"/>
                    <a:pt x="369" y="508"/>
                    <a:pt x="369" y="508"/>
                  </a:cubicBezTo>
                  <a:cubicBezTo>
                    <a:pt x="368" y="508"/>
                    <a:pt x="368" y="508"/>
                    <a:pt x="368" y="508"/>
                  </a:cubicBezTo>
                  <a:cubicBezTo>
                    <a:pt x="367" y="508"/>
                    <a:pt x="367" y="509"/>
                    <a:pt x="366" y="509"/>
                  </a:cubicBezTo>
                  <a:cubicBezTo>
                    <a:pt x="366" y="509"/>
                    <a:pt x="366" y="509"/>
                    <a:pt x="366" y="510"/>
                  </a:cubicBezTo>
                  <a:cubicBezTo>
                    <a:pt x="366" y="510"/>
                    <a:pt x="366" y="511"/>
                    <a:pt x="367" y="511"/>
                  </a:cubicBezTo>
                  <a:cubicBezTo>
                    <a:pt x="367" y="511"/>
                    <a:pt x="367" y="511"/>
                    <a:pt x="367" y="511"/>
                  </a:cubicBezTo>
                  <a:cubicBezTo>
                    <a:pt x="367" y="511"/>
                    <a:pt x="368" y="510"/>
                    <a:pt x="368" y="510"/>
                  </a:cubicBezTo>
                  <a:cubicBezTo>
                    <a:pt x="368" y="510"/>
                    <a:pt x="368" y="510"/>
                    <a:pt x="368" y="510"/>
                  </a:cubicBezTo>
                  <a:cubicBezTo>
                    <a:pt x="368" y="511"/>
                    <a:pt x="369" y="511"/>
                    <a:pt x="369" y="511"/>
                  </a:cubicBezTo>
                  <a:cubicBezTo>
                    <a:pt x="369" y="511"/>
                    <a:pt x="370" y="511"/>
                    <a:pt x="370" y="511"/>
                  </a:cubicBezTo>
                  <a:cubicBezTo>
                    <a:pt x="368" y="512"/>
                    <a:pt x="367" y="513"/>
                    <a:pt x="366" y="515"/>
                  </a:cubicBezTo>
                  <a:cubicBezTo>
                    <a:pt x="366" y="516"/>
                    <a:pt x="365" y="516"/>
                    <a:pt x="364" y="517"/>
                  </a:cubicBezTo>
                  <a:cubicBezTo>
                    <a:pt x="364" y="519"/>
                    <a:pt x="362" y="521"/>
                    <a:pt x="361" y="522"/>
                  </a:cubicBezTo>
                  <a:cubicBezTo>
                    <a:pt x="360" y="523"/>
                    <a:pt x="359" y="524"/>
                    <a:pt x="359" y="525"/>
                  </a:cubicBezTo>
                  <a:cubicBezTo>
                    <a:pt x="358" y="527"/>
                    <a:pt x="357" y="528"/>
                    <a:pt x="355" y="529"/>
                  </a:cubicBezTo>
                  <a:cubicBezTo>
                    <a:pt x="353" y="531"/>
                    <a:pt x="353" y="536"/>
                    <a:pt x="351" y="537"/>
                  </a:cubicBezTo>
                  <a:close/>
                  <a:moveTo>
                    <a:pt x="361" y="621"/>
                  </a:moveTo>
                  <a:cubicBezTo>
                    <a:pt x="362" y="620"/>
                    <a:pt x="361" y="620"/>
                    <a:pt x="362" y="619"/>
                  </a:cubicBezTo>
                  <a:cubicBezTo>
                    <a:pt x="362" y="618"/>
                    <a:pt x="364" y="618"/>
                    <a:pt x="364" y="617"/>
                  </a:cubicBezTo>
                  <a:cubicBezTo>
                    <a:pt x="364" y="615"/>
                    <a:pt x="369" y="615"/>
                    <a:pt x="369" y="612"/>
                  </a:cubicBezTo>
                  <a:cubicBezTo>
                    <a:pt x="369" y="612"/>
                    <a:pt x="369" y="612"/>
                    <a:pt x="368" y="612"/>
                  </a:cubicBezTo>
                  <a:cubicBezTo>
                    <a:pt x="367" y="613"/>
                    <a:pt x="366" y="613"/>
                    <a:pt x="365" y="614"/>
                  </a:cubicBezTo>
                  <a:cubicBezTo>
                    <a:pt x="363" y="614"/>
                    <a:pt x="362" y="614"/>
                    <a:pt x="361" y="615"/>
                  </a:cubicBezTo>
                  <a:cubicBezTo>
                    <a:pt x="361" y="615"/>
                    <a:pt x="360" y="615"/>
                    <a:pt x="360" y="615"/>
                  </a:cubicBezTo>
                  <a:cubicBezTo>
                    <a:pt x="360" y="616"/>
                    <a:pt x="359" y="616"/>
                    <a:pt x="358" y="616"/>
                  </a:cubicBezTo>
                  <a:cubicBezTo>
                    <a:pt x="358" y="616"/>
                    <a:pt x="358" y="617"/>
                    <a:pt x="357" y="617"/>
                  </a:cubicBezTo>
                  <a:cubicBezTo>
                    <a:pt x="357" y="617"/>
                    <a:pt x="356" y="618"/>
                    <a:pt x="356" y="618"/>
                  </a:cubicBezTo>
                  <a:cubicBezTo>
                    <a:pt x="356" y="618"/>
                    <a:pt x="356" y="618"/>
                    <a:pt x="356" y="618"/>
                  </a:cubicBezTo>
                  <a:cubicBezTo>
                    <a:pt x="356" y="618"/>
                    <a:pt x="357" y="618"/>
                    <a:pt x="357" y="618"/>
                  </a:cubicBezTo>
                  <a:cubicBezTo>
                    <a:pt x="358" y="618"/>
                    <a:pt x="358" y="618"/>
                    <a:pt x="358" y="618"/>
                  </a:cubicBezTo>
                  <a:cubicBezTo>
                    <a:pt x="359" y="618"/>
                    <a:pt x="359" y="618"/>
                    <a:pt x="359" y="618"/>
                  </a:cubicBezTo>
                  <a:cubicBezTo>
                    <a:pt x="360" y="618"/>
                    <a:pt x="360" y="618"/>
                    <a:pt x="360" y="618"/>
                  </a:cubicBezTo>
                  <a:cubicBezTo>
                    <a:pt x="360" y="619"/>
                    <a:pt x="360" y="619"/>
                    <a:pt x="360" y="619"/>
                  </a:cubicBezTo>
                  <a:cubicBezTo>
                    <a:pt x="360" y="619"/>
                    <a:pt x="360" y="619"/>
                    <a:pt x="360" y="620"/>
                  </a:cubicBezTo>
                  <a:cubicBezTo>
                    <a:pt x="360" y="620"/>
                    <a:pt x="360" y="621"/>
                    <a:pt x="360" y="621"/>
                  </a:cubicBezTo>
                  <a:cubicBezTo>
                    <a:pt x="359" y="622"/>
                    <a:pt x="359" y="622"/>
                    <a:pt x="359" y="623"/>
                  </a:cubicBezTo>
                  <a:cubicBezTo>
                    <a:pt x="359" y="623"/>
                    <a:pt x="360" y="624"/>
                    <a:pt x="359" y="624"/>
                  </a:cubicBezTo>
                  <a:cubicBezTo>
                    <a:pt x="358" y="624"/>
                    <a:pt x="358" y="625"/>
                    <a:pt x="357" y="625"/>
                  </a:cubicBezTo>
                  <a:cubicBezTo>
                    <a:pt x="357" y="624"/>
                    <a:pt x="357" y="624"/>
                    <a:pt x="356" y="624"/>
                  </a:cubicBezTo>
                  <a:cubicBezTo>
                    <a:pt x="356" y="624"/>
                    <a:pt x="354" y="625"/>
                    <a:pt x="354" y="625"/>
                  </a:cubicBezTo>
                  <a:cubicBezTo>
                    <a:pt x="354" y="626"/>
                    <a:pt x="354" y="626"/>
                    <a:pt x="355" y="627"/>
                  </a:cubicBezTo>
                  <a:cubicBezTo>
                    <a:pt x="356" y="627"/>
                    <a:pt x="355" y="628"/>
                    <a:pt x="356" y="628"/>
                  </a:cubicBezTo>
                  <a:cubicBezTo>
                    <a:pt x="356" y="629"/>
                    <a:pt x="356" y="629"/>
                    <a:pt x="356" y="629"/>
                  </a:cubicBezTo>
                  <a:cubicBezTo>
                    <a:pt x="357" y="630"/>
                    <a:pt x="357" y="630"/>
                    <a:pt x="358" y="629"/>
                  </a:cubicBezTo>
                  <a:cubicBezTo>
                    <a:pt x="358" y="628"/>
                    <a:pt x="357" y="628"/>
                    <a:pt x="357" y="627"/>
                  </a:cubicBezTo>
                  <a:cubicBezTo>
                    <a:pt x="357" y="627"/>
                    <a:pt x="359" y="626"/>
                    <a:pt x="359" y="627"/>
                  </a:cubicBezTo>
                  <a:cubicBezTo>
                    <a:pt x="359" y="627"/>
                    <a:pt x="360" y="628"/>
                    <a:pt x="361" y="628"/>
                  </a:cubicBezTo>
                  <a:cubicBezTo>
                    <a:pt x="361" y="628"/>
                    <a:pt x="361" y="627"/>
                    <a:pt x="361" y="626"/>
                  </a:cubicBezTo>
                  <a:cubicBezTo>
                    <a:pt x="361" y="625"/>
                    <a:pt x="362" y="624"/>
                    <a:pt x="361" y="623"/>
                  </a:cubicBezTo>
                  <a:cubicBezTo>
                    <a:pt x="361" y="622"/>
                    <a:pt x="361" y="622"/>
                    <a:pt x="361" y="621"/>
                  </a:cubicBezTo>
                  <a:close/>
                  <a:moveTo>
                    <a:pt x="351" y="613"/>
                  </a:moveTo>
                  <a:cubicBezTo>
                    <a:pt x="351" y="613"/>
                    <a:pt x="351" y="613"/>
                    <a:pt x="351" y="613"/>
                  </a:cubicBezTo>
                  <a:cubicBezTo>
                    <a:pt x="350" y="612"/>
                    <a:pt x="349" y="612"/>
                    <a:pt x="348" y="612"/>
                  </a:cubicBezTo>
                  <a:cubicBezTo>
                    <a:pt x="348" y="612"/>
                    <a:pt x="348" y="612"/>
                    <a:pt x="348" y="612"/>
                  </a:cubicBezTo>
                  <a:cubicBezTo>
                    <a:pt x="348" y="613"/>
                    <a:pt x="347" y="613"/>
                    <a:pt x="347" y="614"/>
                  </a:cubicBezTo>
                  <a:cubicBezTo>
                    <a:pt x="347" y="614"/>
                    <a:pt x="348" y="614"/>
                    <a:pt x="348" y="614"/>
                  </a:cubicBezTo>
                  <a:cubicBezTo>
                    <a:pt x="349" y="614"/>
                    <a:pt x="349" y="614"/>
                    <a:pt x="349" y="614"/>
                  </a:cubicBezTo>
                  <a:cubicBezTo>
                    <a:pt x="350" y="614"/>
                    <a:pt x="350" y="615"/>
                    <a:pt x="350" y="614"/>
                  </a:cubicBezTo>
                  <a:cubicBezTo>
                    <a:pt x="350" y="614"/>
                    <a:pt x="350" y="614"/>
                    <a:pt x="350" y="614"/>
                  </a:cubicBezTo>
                  <a:cubicBezTo>
                    <a:pt x="351" y="614"/>
                    <a:pt x="351" y="614"/>
                    <a:pt x="351" y="613"/>
                  </a:cubicBezTo>
                  <a:cubicBezTo>
                    <a:pt x="352" y="613"/>
                    <a:pt x="352" y="613"/>
                    <a:pt x="352" y="613"/>
                  </a:cubicBezTo>
                  <a:cubicBezTo>
                    <a:pt x="352" y="613"/>
                    <a:pt x="352" y="613"/>
                    <a:pt x="352" y="613"/>
                  </a:cubicBezTo>
                  <a:cubicBezTo>
                    <a:pt x="352" y="613"/>
                    <a:pt x="352" y="613"/>
                    <a:pt x="352" y="613"/>
                  </a:cubicBezTo>
                  <a:cubicBezTo>
                    <a:pt x="352" y="613"/>
                    <a:pt x="352" y="613"/>
                    <a:pt x="352" y="613"/>
                  </a:cubicBezTo>
                  <a:cubicBezTo>
                    <a:pt x="352" y="613"/>
                    <a:pt x="351" y="613"/>
                    <a:pt x="351" y="613"/>
                  </a:cubicBezTo>
                  <a:cubicBezTo>
                    <a:pt x="351" y="613"/>
                    <a:pt x="351" y="613"/>
                    <a:pt x="351" y="613"/>
                  </a:cubicBezTo>
                  <a:cubicBezTo>
                    <a:pt x="351" y="613"/>
                    <a:pt x="351" y="613"/>
                    <a:pt x="351" y="613"/>
                  </a:cubicBezTo>
                  <a:cubicBezTo>
                    <a:pt x="351" y="613"/>
                    <a:pt x="351" y="613"/>
                    <a:pt x="351" y="613"/>
                  </a:cubicBezTo>
                  <a:cubicBezTo>
                    <a:pt x="351" y="613"/>
                    <a:pt x="351" y="613"/>
                    <a:pt x="351" y="613"/>
                  </a:cubicBezTo>
                  <a:close/>
                  <a:moveTo>
                    <a:pt x="346" y="617"/>
                  </a:moveTo>
                  <a:cubicBezTo>
                    <a:pt x="346" y="617"/>
                    <a:pt x="346" y="618"/>
                    <a:pt x="346" y="618"/>
                  </a:cubicBezTo>
                  <a:cubicBezTo>
                    <a:pt x="346" y="618"/>
                    <a:pt x="346" y="619"/>
                    <a:pt x="346" y="619"/>
                  </a:cubicBezTo>
                  <a:cubicBezTo>
                    <a:pt x="346" y="619"/>
                    <a:pt x="346" y="619"/>
                    <a:pt x="346" y="619"/>
                  </a:cubicBezTo>
                  <a:cubicBezTo>
                    <a:pt x="346" y="619"/>
                    <a:pt x="346" y="620"/>
                    <a:pt x="346" y="620"/>
                  </a:cubicBezTo>
                  <a:cubicBezTo>
                    <a:pt x="346" y="620"/>
                    <a:pt x="346" y="620"/>
                    <a:pt x="346" y="620"/>
                  </a:cubicBezTo>
                  <a:cubicBezTo>
                    <a:pt x="346" y="620"/>
                    <a:pt x="347" y="620"/>
                    <a:pt x="347" y="620"/>
                  </a:cubicBezTo>
                  <a:cubicBezTo>
                    <a:pt x="347" y="620"/>
                    <a:pt x="347" y="620"/>
                    <a:pt x="347" y="619"/>
                  </a:cubicBezTo>
                  <a:cubicBezTo>
                    <a:pt x="347" y="619"/>
                    <a:pt x="348" y="618"/>
                    <a:pt x="349" y="618"/>
                  </a:cubicBezTo>
                  <a:cubicBezTo>
                    <a:pt x="349" y="617"/>
                    <a:pt x="349" y="616"/>
                    <a:pt x="348" y="616"/>
                  </a:cubicBezTo>
                  <a:cubicBezTo>
                    <a:pt x="347" y="615"/>
                    <a:pt x="347" y="616"/>
                    <a:pt x="346" y="617"/>
                  </a:cubicBezTo>
                  <a:close/>
                  <a:moveTo>
                    <a:pt x="345" y="643"/>
                  </a:moveTo>
                  <a:cubicBezTo>
                    <a:pt x="345" y="643"/>
                    <a:pt x="345" y="643"/>
                    <a:pt x="345" y="643"/>
                  </a:cubicBezTo>
                  <a:cubicBezTo>
                    <a:pt x="345" y="642"/>
                    <a:pt x="345" y="643"/>
                    <a:pt x="345" y="643"/>
                  </a:cubicBezTo>
                  <a:cubicBezTo>
                    <a:pt x="345" y="643"/>
                    <a:pt x="345" y="643"/>
                    <a:pt x="345" y="643"/>
                  </a:cubicBezTo>
                  <a:cubicBezTo>
                    <a:pt x="344" y="644"/>
                    <a:pt x="344" y="644"/>
                    <a:pt x="344" y="644"/>
                  </a:cubicBezTo>
                  <a:cubicBezTo>
                    <a:pt x="344" y="644"/>
                    <a:pt x="344" y="644"/>
                    <a:pt x="344" y="644"/>
                  </a:cubicBezTo>
                  <a:cubicBezTo>
                    <a:pt x="343" y="644"/>
                    <a:pt x="343" y="644"/>
                    <a:pt x="343" y="645"/>
                  </a:cubicBezTo>
                  <a:cubicBezTo>
                    <a:pt x="343" y="645"/>
                    <a:pt x="343" y="645"/>
                    <a:pt x="344" y="645"/>
                  </a:cubicBezTo>
                  <a:cubicBezTo>
                    <a:pt x="344" y="645"/>
                    <a:pt x="344" y="646"/>
                    <a:pt x="344" y="646"/>
                  </a:cubicBezTo>
                  <a:cubicBezTo>
                    <a:pt x="344" y="646"/>
                    <a:pt x="344" y="646"/>
                    <a:pt x="345" y="646"/>
                  </a:cubicBezTo>
                  <a:cubicBezTo>
                    <a:pt x="345" y="646"/>
                    <a:pt x="345" y="646"/>
                    <a:pt x="346" y="646"/>
                  </a:cubicBezTo>
                  <a:cubicBezTo>
                    <a:pt x="347" y="646"/>
                    <a:pt x="347" y="645"/>
                    <a:pt x="348" y="644"/>
                  </a:cubicBezTo>
                  <a:cubicBezTo>
                    <a:pt x="348" y="643"/>
                    <a:pt x="347" y="643"/>
                    <a:pt x="346" y="643"/>
                  </a:cubicBezTo>
                  <a:cubicBezTo>
                    <a:pt x="346" y="643"/>
                    <a:pt x="346" y="643"/>
                    <a:pt x="346" y="643"/>
                  </a:cubicBezTo>
                  <a:cubicBezTo>
                    <a:pt x="346" y="642"/>
                    <a:pt x="345" y="642"/>
                    <a:pt x="345" y="643"/>
                  </a:cubicBezTo>
                  <a:close/>
                  <a:moveTo>
                    <a:pt x="349" y="626"/>
                  </a:moveTo>
                  <a:cubicBezTo>
                    <a:pt x="349" y="626"/>
                    <a:pt x="350" y="627"/>
                    <a:pt x="350" y="627"/>
                  </a:cubicBezTo>
                  <a:cubicBezTo>
                    <a:pt x="351" y="627"/>
                    <a:pt x="351" y="626"/>
                    <a:pt x="351" y="626"/>
                  </a:cubicBezTo>
                  <a:cubicBezTo>
                    <a:pt x="350" y="626"/>
                    <a:pt x="351" y="625"/>
                    <a:pt x="351" y="625"/>
                  </a:cubicBezTo>
                  <a:cubicBezTo>
                    <a:pt x="351" y="625"/>
                    <a:pt x="352" y="625"/>
                    <a:pt x="352" y="625"/>
                  </a:cubicBezTo>
                  <a:cubicBezTo>
                    <a:pt x="352" y="625"/>
                    <a:pt x="352" y="625"/>
                    <a:pt x="352" y="625"/>
                  </a:cubicBezTo>
                  <a:cubicBezTo>
                    <a:pt x="352" y="625"/>
                    <a:pt x="352" y="625"/>
                    <a:pt x="352" y="625"/>
                  </a:cubicBezTo>
                  <a:cubicBezTo>
                    <a:pt x="352" y="625"/>
                    <a:pt x="352" y="625"/>
                    <a:pt x="352" y="624"/>
                  </a:cubicBezTo>
                  <a:cubicBezTo>
                    <a:pt x="352" y="623"/>
                    <a:pt x="351" y="623"/>
                    <a:pt x="349" y="623"/>
                  </a:cubicBezTo>
                  <a:cubicBezTo>
                    <a:pt x="349" y="624"/>
                    <a:pt x="349" y="624"/>
                    <a:pt x="349" y="624"/>
                  </a:cubicBezTo>
                  <a:cubicBezTo>
                    <a:pt x="348" y="624"/>
                    <a:pt x="348" y="624"/>
                    <a:pt x="348" y="624"/>
                  </a:cubicBezTo>
                  <a:cubicBezTo>
                    <a:pt x="348" y="624"/>
                    <a:pt x="348" y="624"/>
                    <a:pt x="348" y="624"/>
                  </a:cubicBezTo>
                  <a:cubicBezTo>
                    <a:pt x="348" y="624"/>
                    <a:pt x="347" y="624"/>
                    <a:pt x="347" y="624"/>
                  </a:cubicBezTo>
                  <a:cubicBezTo>
                    <a:pt x="346" y="625"/>
                    <a:pt x="346" y="625"/>
                    <a:pt x="346" y="625"/>
                  </a:cubicBezTo>
                  <a:cubicBezTo>
                    <a:pt x="346" y="626"/>
                    <a:pt x="347" y="627"/>
                    <a:pt x="347" y="626"/>
                  </a:cubicBezTo>
                  <a:cubicBezTo>
                    <a:pt x="348" y="626"/>
                    <a:pt x="348" y="626"/>
                    <a:pt x="349" y="626"/>
                  </a:cubicBezTo>
                  <a:close/>
                  <a:moveTo>
                    <a:pt x="348" y="634"/>
                  </a:moveTo>
                  <a:cubicBezTo>
                    <a:pt x="349" y="634"/>
                    <a:pt x="349" y="635"/>
                    <a:pt x="350" y="635"/>
                  </a:cubicBezTo>
                  <a:cubicBezTo>
                    <a:pt x="350" y="636"/>
                    <a:pt x="350" y="636"/>
                    <a:pt x="350" y="636"/>
                  </a:cubicBezTo>
                  <a:cubicBezTo>
                    <a:pt x="351" y="636"/>
                    <a:pt x="351" y="636"/>
                    <a:pt x="352" y="635"/>
                  </a:cubicBezTo>
                  <a:cubicBezTo>
                    <a:pt x="352" y="635"/>
                    <a:pt x="352" y="635"/>
                    <a:pt x="352" y="635"/>
                  </a:cubicBezTo>
                  <a:cubicBezTo>
                    <a:pt x="353" y="634"/>
                    <a:pt x="353" y="633"/>
                    <a:pt x="354" y="632"/>
                  </a:cubicBezTo>
                  <a:cubicBezTo>
                    <a:pt x="354" y="632"/>
                    <a:pt x="354" y="631"/>
                    <a:pt x="353" y="631"/>
                  </a:cubicBezTo>
                  <a:cubicBezTo>
                    <a:pt x="353" y="631"/>
                    <a:pt x="352" y="631"/>
                    <a:pt x="352" y="631"/>
                  </a:cubicBezTo>
                  <a:cubicBezTo>
                    <a:pt x="352" y="631"/>
                    <a:pt x="351" y="633"/>
                    <a:pt x="351" y="633"/>
                  </a:cubicBezTo>
                  <a:cubicBezTo>
                    <a:pt x="350" y="632"/>
                    <a:pt x="349" y="631"/>
                    <a:pt x="348" y="632"/>
                  </a:cubicBezTo>
                  <a:cubicBezTo>
                    <a:pt x="348" y="633"/>
                    <a:pt x="348" y="633"/>
                    <a:pt x="348" y="634"/>
                  </a:cubicBezTo>
                  <a:close/>
                  <a:moveTo>
                    <a:pt x="355" y="595"/>
                  </a:moveTo>
                  <a:cubicBezTo>
                    <a:pt x="355" y="595"/>
                    <a:pt x="355" y="595"/>
                    <a:pt x="355" y="595"/>
                  </a:cubicBezTo>
                  <a:cubicBezTo>
                    <a:pt x="356" y="595"/>
                    <a:pt x="356" y="594"/>
                    <a:pt x="356" y="594"/>
                  </a:cubicBezTo>
                  <a:cubicBezTo>
                    <a:pt x="357" y="592"/>
                    <a:pt x="359" y="591"/>
                    <a:pt x="359" y="589"/>
                  </a:cubicBezTo>
                  <a:cubicBezTo>
                    <a:pt x="359" y="589"/>
                    <a:pt x="359" y="589"/>
                    <a:pt x="358" y="589"/>
                  </a:cubicBezTo>
                  <a:cubicBezTo>
                    <a:pt x="358" y="589"/>
                    <a:pt x="357" y="590"/>
                    <a:pt x="357" y="590"/>
                  </a:cubicBezTo>
                  <a:cubicBezTo>
                    <a:pt x="356" y="590"/>
                    <a:pt x="356" y="590"/>
                    <a:pt x="356" y="590"/>
                  </a:cubicBezTo>
                  <a:cubicBezTo>
                    <a:pt x="356" y="591"/>
                    <a:pt x="355" y="591"/>
                    <a:pt x="354" y="591"/>
                  </a:cubicBezTo>
                  <a:cubicBezTo>
                    <a:pt x="354" y="591"/>
                    <a:pt x="354" y="589"/>
                    <a:pt x="355" y="589"/>
                  </a:cubicBezTo>
                  <a:cubicBezTo>
                    <a:pt x="355" y="589"/>
                    <a:pt x="355" y="589"/>
                    <a:pt x="355" y="588"/>
                  </a:cubicBezTo>
                  <a:cubicBezTo>
                    <a:pt x="354" y="587"/>
                    <a:pt x="355" y="587"/>
                    <a:pt x="355" y="587"/>
                  </a:cubicBezTo>
                  <a:cubicBezTo>
                    <a:pt x="357" y="586"/>
                    <a:pt x="357" y="585"/>
                    <a:pt x="357" y="583"/>
                  </a:cubicBezTo>
                  <a:cubicBezTo>
                    <a:pt x="358" y="582"/>
                    <a:pt x="358" y="581"/>
                    <a:pt x="358" y="581"/>
                  </a:cubicBezTo>
                  <a:cubicBezTo>
                    <a:pt x="359" y="580"/>
                    <a:pt x="359" y="580"/>
                    <a:pt x="359" y="580"/>
                  </a:cubicBezTo>
                  <a:cubicBezTo>
                    <a:pt x="359" y="580"/>
                    <a:pt x="359" y="579"/>
                    <a:pt x="359" y="579"/>
                  </a:cubicBezTo>
                  <a:cubicBezTo>
                    <a:pt x="360" y="578"/>
                    <a:pt x="359" y="578"/>
                    <a:pt x="361" y="578"/>
                  </a:cubicBezTo>
                  <a:cubicBezTo>
                    <a:pt x="361" y="578"/>
                    <a:pt x="362" y="578"/>
                    <a:pt x="363" y="579"/>
                  </a:cubicBezTo>
                  <a:cubicBezTo>
                    <a:pt x="363" y="579"/>
                    <a:pt x="364" y="580"/>
                    <a:pt x="364" y="580"/>
                  </a:cubicBezTo>
                  <a:cubicBezTo>
                    <a:pt x="365" y="579"/>
                    <a:pt x="364" y="578"/>
                    <a:pt x="364" y="577"/>
                  </a:cubicBezTo>
                  <a:cubicBezTo>
                    <a:pt x="363" y="577"/>
                    <a:pt x="363" y="576"/>
                    <a:pt x="362" y="576"/>
                  </a:cubicBezTo>
                  <a:cubicBezTo>
                    <a:pt x="361" y="575"/>
                    <a:pt x="362" y="574"/>
                    <a:pt x="362" y="573"/>
                  </a:cubicBezTo>
                  <a:cubicBezTo>
                    <a:pt x="362" y="572"/>
                    <a:pt x="362" y="572"/>
                    <a:pt x="362" y="572"/>
                  </a:cubicBezTo>
                  <a:cubicBezTo>
                    <a:pt x="362" y="572"/>
                    <a:pt x="361" y="572"/>
                    <a:pt x="361" y="572"/>
                  </a:cubicBezTo>
                  <a:cubicBezTo>
                    <a:pt x="361" y="572"/>
                    <a:pt x="361" y="572"/>
                    <a:pt x="361" y="572"/>
                  </a:cubicBezTo>
                  <a:cubicBezTo>
                    <a:pt x="361" y="572"/>
                    <a:pt x="360" y="571"/>
                    <a:pt x="360" y="571"/>
                  </a:cubicBezTo>
                  <a:cubicBezTo>
                    <a:pt x="360" y="571"/>
                    <a:pt x="359" y="571"/>
                    <a:pt x="359" y="571"/>
                  </a:cubicBezTo>
                  <a:cubicBezTo>
                    <a:pt x="359" y="572"/>
                    <a:pt x="360" y="573"/>
                    <a:pt x="359" y="574"/>
                  </a:cubicBezTo>
                  <a:cubicBezTo>
                    <a:pt x="359" y="575"/>
                    <a:pt x="359" y="575"/>
                    <a:pt x="359" y="576"/>
                  </a:cubicBezTo>
                  <a:cubicBezTo>
                    <a:pt x="359" y="576"/>
                    <a:pt x="359" y="577"/>
                    <a:pt x="359" y="577"/>
                  </a:cubicBezTo>
                  <a:cubicBezTo>
                    <a:pt x="358" y="578"/>
                    <a:pt x="356" y="579"/>
                    <a:pt x="356" y="581"/>
                  </a:cubicBezTo>
                  <a:cubicBezTo>
                    <a:pt x="356" y="582"/>
                    <a:pt x="355" y="585"/>
                    <a:pt x="354" y="585"/>
                  </a:cubicBezTo>
                  <a:cubicBezTo>
                    <a:pt x="353" y="585"/>
                    <a:pt x="353" y="585"/>
                    <a:pt x="352" y="586"/>
                  </a:cubicBezTo>
                  <a:cubicBezTo>
                    <a:pt x="352" y="587"/>
                    <a:pt x="352" y="588"/>
                    <a:pt x="351" y="588"/>
                  </a:cubicBezTo>
                  <a:cubicBezTo>
                    <a:pt x="351" y="588"/>
                    <a:pt x="350" y="589"/>
                    <a:pt x="350" y="589"/>
                  </a:cubicBezTo>
                  <a:cubicBezTo>
                    <a:pt x="350" y="589"/>
                    <a:pt x="349" y="589"/>
                    <a:pt x="349" y="589"/>
                  </a:cubicBezTo>
                  <a:cubicBezTo>
                    <a:pt x="349" y="588"/>
                    <a:pt x="349" y="588"/>
                    <a:pt x="349" y="589"/>
                  </a:cubicBezTo>
                  <a:cubicBezTo>
                    <a:pt x="348" y="590"/>
                    <a:pt x="347" y="592"/>
                    <a:pt x="346" y="593"/>
                  </a:cubicBezTo>
                  <a:cubicBezTo>
                    <a:pt x="345" y="593"/>
                    <a:pt x="345" y="594"/>
                    <a:pt x="345" y="594"/>
                  </a:cubicBezTo>
                  <a:cubicBezTo>
                    <a:pt x="344" y="595"/>
                    <a:pt x="343" y="595"/>
                    <a:pt x="342" y="596"/>
                  </a:cubicBezTo>
                  <a:cubicBezTo>
                    <a:pt x="342" y="596"/>
                    <a:pt x="341" y="598"/>
                    <a:pt x="341" y="599"/>
                  </a:cubicBezTo>
                  <a:cubicBezTo>
                    <a:pt x="342" y="599"/>
                    <a:pt x="343" y="599"/>
                    <a:pt x="343" y="599"/>
                  </a:cubicBezTo>
                  <a:cubicBezTo>
                    <a:pt x="343" y="599"/>
                    <a:pt x="343" y="599"/>
                    <a:pt x="343" y="600"/>
                  </a:cubicBezTo>
                  <a:cubicBezTo>
                    <a:pt x="343" y="600"/>
                    <a:pt x="344" y="601"/>
                    <a:pt x="343" y="601"/>
                  </a:cubicBezTo>
                  <a:cubicBezTo>
                    <a:pt x="343" y="602"/>
                    <a:pt x="343" y="602"/>
                    <a:pt x="343" y="602"/>
                  </a:cubicBezTo>
                  <a:cubicBezTo>
                    <a:pt x="343" y="603"/>
                    <a:pt x="343" y="603"/>
                    <a:pt x="344" y="604"/>
                  </a:cubicBezTo>
                  <a:cubicBezTo>
                    <a:pt x="345" y="604"/>
                    <a:pt x="344" y="604"/>
                    <a:pt x="344" y="605"/>
                  </a:cubicBezTo>
                  <a:cubicBezTo>
                    <a:pt x="344" y="606"/>
                    <a:pt x="344" y="606"/>
                    <a:pt x="344" y="606"/>
                  </a:cubicBezTo>
                  <a:cubicBezTo>
                    <a:pt x="344" y="606"/>
                    <a:pt x="345" y="606"/>
                    <a:pt x="345" y="607"/>
                  </a:cubicBezTo>
                  <a:cubicBezTo>
                    <a:pt x="345" y="607"/>
                    <a:pt x="345" y="608"/>
                    <a:pt x="344" y="608"/>
                  </a:cubicBezTo>
                  <a:cubicBezTo>
                    <a:pt x="343" y="608"/>
                    <a:pt x="342" y="608"/>
                    <a:pt x="342" y="608"/>
                  </a:cubicBezTo>
                  <a:cubicBezTo>
                    <a:pt x="342" y="608"/>
                    <a:pt x="341" y="609"/>
                    <a:pt x="341" y="609"/>
                  </a:cubicBezTo>
                  <a:cubicBezTo>
                    <a:pt x="341" y="609"/>
                    <a:pt x="341" y="609"/>
                    <a:pt x="341" y="609"/>
                  </a:cubicBezTo>
                  <a:cubicBezTo>
                    <a:pt x="341" y="610"/>
                    <a:pt x="340" y="609"/>
                    <a:pt x="340" y="608"/>
                  </a:cubicBezTo>
                  <a:cubicBezTo>
                    <a:pt x="340" y="608"/>
                    <a:pt x="340" y="608"/>
                    <a:pt x="340" y="608"/>
                  </a:cubicBezTo>
                  <a:cubicBezTo>
                    <a:pt x="340" y="608"/>
                    <a:pt x="340" y="608"/>
                    <a:pt x="340" y="608"/>
                  </a:cubicBezTo>
                  <a:cubicBezTo>
                    <a:pt x="340" y="608"/>
                    <a:pt x="340" y="608"/>
                    <a:pt x="340" y="609"/>
                  </a:cubicBezTo>
                  <a:cubicBezTo>
                    <a:pt x="340" y="608"/>
                    <a:pt x="338" y="609"/>
                    <a:pt x="338" y="609"/>
                  </a:cubicBezTo>
                  <a:cubicBezTo>
                    <a:pt x="338" y="610"/>
                    <a:pt x="337" y="610"/>
                    <a:pt x="336" y="610"/>
                  </a:cubicBezTo>
                  <a:cubicBezTo>
                    <a:pt x="336" y="610"/>
                    <a:pt x="335" y="610"/>
                    <a:pt x="335" y="610"/>
                  </a:cubicBezTo>
                  <a:cubicBezTo>
                    <a:pt x="335" y="611"/>
                    <a:pt x="335" y="611"/>
                    <a:pt x="335" y="611"/>
                  </a:cubicBezTo>
                  <a:cubicBezTo>
                    <a:pt x="335" y="611"/>
                    <a:pt x="335" y="611"/>
                    <a:pt x="335" y="611"/>
                  </a:cubicBezTo>
                  <a:cubicBezTo>
                    <a:pt x="335" y="611"/>
                    <a:pt x="335" y="611"/>
                    <a:pt x="335" y="612"/>
                  </a:cubicBezTo>
                  <a:cubicBezTo>
                    <a:pt x="336" y="612"/>
                    <a:pt x="336" y="612"/>
                    <a:pt x="337" y="613"/>
                  </a:cubicBezTo>
                  <a:cubicBezTo>
                    <a:pt x="338" y="614"/>
                    <a:pt x="336" y="614"/>
                    <a:pt x="336" y="615"/>
                  </a:cubicBezTo>
                  <a:cubicBezTo>
                    <a:pt x="335" y="616"/>
                    <a:pt x="335" y="618"/>
                    <a:pt x="335" y="619"/>
                  </a:cubicBezTo>
                  <a:cubicBezTo>
                    <a:pt x="336" y="619"/>
                    <a:pt x="336" y="620"/>
                    <a:pt x="336" y="620"/>
                  </a:cubicBezTo>
                  <a:cubicBezTo>
                    <a:pt x="337" y="619"/>
                    <a:pt x="337" y="618"/>
                    <a:pt x="337" y="617"/>
                  </a:cubicBezTo>
                  <a:cubicBezTo>
                    <a:pt x="337" y="615"/>
                    <a:pt x="338" y="615"/>
                    <a:pt x="340" y="615"/>
                  </a:cubicBezTo>
                  <a:cubicBezTo>
                    <a:pt x="340" y="615"/>
                    <a:pt x="340" y="615"/>
                    <a:pt x="340" y="614"/>
                  </a:cubicBezTo>
                  <a:cubicBezTo>
                    <a:pt x="340" y="612"/>
                    <a:pt x="343" y="613"/>
                    <a:pt x="344" y="612"/>
                  </a:cubicBezTo>
                  <a:cubicBezTo>
                    <a:pt x="344" y="611"/>
                    <a:pt x="344" y="610"/>
                    <a:pt x="345" y="610"/>
                  </a:cubicBezTo>
                  <a:cubicBezTo>
                    <a:pt x="345" y="609"/>
                    <a:pt x="346" y="609"/>
                    <a:pt x="347" y="608"/>
                  </a:cubicBezTo>
                  <a:cubicBezTo>
                    <a:pt x="347" y="608"/>
                    <a:pt x="347" y="608"/>
                    <a:pt x="348" y="608"/>
                  </a:cubicBezTo>
                  <a:cubicBezTo>
                    <a:pt x="348" y="607"/>
                    <a:pt x="348" y="607"/>
                    <a:pt x="349" y="607"/>
                  </a:cubicBezTo>
                  <a:cubicBezTo>
                    <a:pt x="350" y="607"/>
                    <a:pt x="350" y="606"/>
                    <a:pt x="350" y="606"/>
                  </a:cubicBezTo>
                  <a:cubicBezTo>
                    <a:pt x="350" y="605"/>
                    <a:pt x="350" y="605"/>
                    <a:pt x="350" y="604"/>
                  </a:cubicBezTo>
                  <a:cubicBezTo>
                    <a:pt x="350" y="603"/>
                    <a:pt x="352" y="603"/>
                    <a:pt x="352" y="602"/>
                  </a:cubicBezTo>
                  <a:cubicBezTo>
                    <a:pt x="353" y="602"/>
                    <a:pt x="353" y="602"/>
                    <a:pt x="353" y="602"/>
                  </a:cubicBezTo>
                  <a:cubicBezTo>
                    <a:pt x="352" y="602"/>
                    <a:pt x="352" y="601"/>
                    <a:pt x="351" y="601"/>
                  </a:cubicBezTo>
                  <a:cubicBezTo>
                    <a:pt x="351" y="600"/>
                    <a:pt x="350" y="600"/>
                    <a:pt x="349" y="600"/>
                  </a:cubicBezTo>
                  <a:cubicBezTo>
                    <a:pt x="349" y="600"/>
                    <a:pt x="350" y="599"/>
                    <a:pt x="350" y="599"/>
                  </a:cubicBezTo>
                  <a:cubicBezTo>
                    <a:pt x="350" y="599"/>
                    <a:pt x="350" y="598"/>
                    <a:pt x="351" y="598"/>
                  </a:cubicBezTo>
                  <a:cubicBezTo>
                    <a:pt x="352" y="598"/>
                    <a:pt x="352" y="597"/>
                    <a:pt x="353" y="597"/>
                  </a:cubicBezTo>
                  <a:cubicBezTo>
                    <a:pt x="354" y="596"/>
                    <a:pt x="355" y="596"/>
                    <a:pt x="355" y="595"/>
                  </a:cubicBezTo>
                  <a:close/>
                  <a:moveTo>
                    <a:pt x="336" y="638"/>
                  </a:moveTo>
                  <a:cubicBezTo>
                    <a:pt x="336" y="638"/>
                    <a:pt x="336" y="638"/>
                    <a:pt x="336" y="638"/>
                  </a:cubicBezTo>
                  <a:cubicBezTo>
                    <a:pt x="336" y="638"/>
                    <a:pt x="336" y="639"/>
                    <a:pt x="337" y="638"/>
                  </a:cubicBezTo>
                  <a:cubicBezTo>
                    <a:pt x="337" y="637"/>
                    <a:pt x="337" y="637"/>
                    <a:pt x="337" y="636"/>
                  </a:cubicBezTo>
                  <a:cubicBezTo>
                    <a:pt x="338" y="636"/>
                    <a:pt x="338" y="635"/>
                    <a:pt x="338" y="635"/>
                  </a:cubicBezTo>
                  <a:cubicBezTo>
                    <a:pt x="338" y="634"/>
                    <a:pt x="338" y="634"/>
                    <a:pt x="338" y="634"/>
                  </a:cubicBezTo>
                  <a:cubicBezTo>
                    <a:pt x="338" y="633"/>
                    <a:pt x="337" y="633"/>
                    <a:pt x="336" y="632"/>
                  </a:cubicBezTo>
                  <a:cubicBezTo>
                    <a:pt x="336" y="632"/>
                    <a:pt x="336" y="631"/>
                    <a:pt x="335" y="631"/>
                  </a:cubicBezTo>
                  <a:cubicBezTo>
                    <a:pt x="335" y="631"/>
                    <a:pt x="335" y="631"/>
                    <a:pt x="334" y="632"/>
                  </a:cubicBezTo>
                  <a:cubicBezTo>
                    <a:pt x="334" y="632"/>
                    <a:pt x="334" y="632"/>
                    <a:pt x="334" y="632"/>
                  </a:cubicBezTo>
                  <a:cubicBezTo>
                    <a:pt x="334" y="633"/>
                    <a:pt x="334" y="633"/>
                    <a:pt x="334" y="634"/>
                  </a:cubicBezTo>
                  <a:cubicBezTo>
                    <a:pt x="333" y="634"/>
                    <a:pt x="333" y="635"/>
                    <a:pt x="334" y="635"/>
                  </a:cubicBezTo>
                  <a:cubicBezTo>
                    <a:pt x="334" y="635"/>
                    <a:pt x="335" y="635"/>
                    <a:pt x="335" y="635"/>
                  </a:cubicBezTo>
                  <a:cubicBezTo>
                    <a:pt x="336" y="636"/>
                    <a:pt x="336" y="637"/>
                    <a:pt x="336" y="638"/>
                  </a:cubicBezTo>
                  <a:cubicBezTo>
                    <a:pt x="336" y="638"/>
                    <a:pt x="336" y="638"/>
                    <a:pt x="336" y="638"/>
                  </a:cubicBezTo>
                  <a:close/>
                  <a:moveTo>
                    <a:pt x="329" y="566"/>
                  </a:moveTo>
                  <a:cubicBezTo>
                    <a:pt x="329" y="567"/>
                    <a:pt x="330" y="567"/>
                    <a:pt x="331" y="567"/>
                  </a:cubicBezTo>
                  <a:cubicBezTo>
                    <a:pt x="331" y="567"/>
                    <a:pt x="331" y="567"/>
                    <a:pt x="331" y="566"/>
                  </a:cubicBezTo>
                  <a:cubicBezTo>
                    <a:pt x="331" y="566"/>
                    <a:pt x="332" y="566"/>
                    <a:pt x="332" y="566"/>
                  </a:cubicBezTo>
                  <a:cubicBezTo>
                    <a:pt x="333" y="566"/>
                    <a:pt x="333" y="566"/>
                    <a:pt x="334" y="566"/>
                  </a:cubicBezTo>
                  <a:cubicBezTo>
                    <a:pt x="334" y="565"/>
                    <a:pt x="334" y="564"/>
                    <a:pt x="334" y="564"/>
                  </a:cubicBezTo>
                  <a:cubicBezTo>
                    <a:pt x="334" y="563"/>
                    <a:pt x="333" y="563"/>
                    <a:pt x="333" y="563"/>
                  </a:cubicBezTo>
                  <a:cubicBezTo>
                    <a:pt x="332" y="563"/>
                    <a:pt x="332" y="563"/>
                    <a:pt x="331" y="563"/>
                  </a:cubicBezTo>
                  <a:cubicBezTo>
                    <a:pt x="330" y="563"/>
                    <a:pt x="329" y="563"/>
                    <a:pt x="329" y="563"/>
                  </a:cubicBezTo>
                  <a:cubicBezTo>
                    <a:pt x="328" y="564"/>
                    <a:pt x="328" y="564"/>
                    <a:pt x="327" y="564"/>
                  </a:cubicBezTo>
                  <a:cubicBezTo>
                    <a:pt x="327" y="563"/>
                    <a:pt x="326" y="564"/>
                    <a:pt x="325" y="564"/>
                  </a:cubicBezTo>
                  <a:cubicBezTo>
                    <a:pt x="325" y="564"/>
                    <a:pt x="325" y="564"/>
                    <a:pt x="325" y="565"/>
                  </a:cubicBezTo>
                  <a:cubicBezTo>
                    <a:pt x="324" y="566"/>
                    <a:pt x="324" y="566"/>
                    <a:pt x="323" y="567"/>
                  </a:cubicBezTo>
                  <a:cubicBezTo>
                    <a:pt x="322" y="568"/>
                    <a:pt x="323" y="569"/>
                    <a:pt x="323" y="571"/>
                  </a:cubicBezTo>
                  <a:cubicBezTo>
                    <a:pt x="324" y="571"/>
                    <a:pt x="324" y="571"/>
                    <a:pt x="324" y="570"/>
                  </a:cubicBezTo>
                  <a:cubicBezTo>
                    <a:pt x="324" y="570"/>
                    <a:pt x="324" y="568"/>
                    <a:pt x="325" y="568"/>
                  </a:cubicBezTo>
                  <a:cubicBezTo>
                    <a:pt x="325" y="568"/>
                    <a:pt x="325" y="568"/>
                    <a:pt x="325" y="568"/>
                  </a:cubicBezTo>
                  <a:cubicBezTo>
                    <a:pt x="325" y="567"/>
                    <a:pt x="326" y="567"/>
                    <a:pt x="326" y="567"/>
                  </a:cubicBezTo>
                  <a:cubicBezTo>
                    <a:pt x="327" y="567"/>
                    <a:pt x="328" y="565"/>
                    <a:pt x="329" y="566"/>
                  </a:cubicBezTo>
                  <a:close/>
                  <a:moveTo>
                    <a:pt x="329" y="577"/>
                  </a:moveTo>
                  <a:cubicBezTo>
                    <a:pt x="329" y="577"/>
                    <a:pt x="329" y="577"/>
                    <a:pt x="329" y="577"/>
                  </a:cubicBezTo>
                  <a:cubicBezTo>
                    <a:pt x="328" y="577"/>
                    <a:pt x="328" y="577"/>
                    <a:pt x="327" y="577"/>
                  </a:cubicBezTo>
                  <a:cubicBezTo>
                    <a:pt x="327" y="577"/>
                    <a:pt x="327" y="577"/>
                    <a:pt x="327" y="577"/>
                  </a:cubicBezTo>
                  <a:cubicBezTo>
                    <a:pt x="327" y="577"/>
                    <a:pt x="326" y="577"/>
                    <a:pt x="326" y="578"/>
                  </a:cubicBezTo>
                  <a:cubicBezTo>
                    <a:pt x="326" y="578"/>
                    <a:pt x="325" y="579"/>
                    <a:pt x="325" y="579"/>
                  </a:cubicBezTo>
                  <a:cubicBezTo>
                    <a:pt x="325" y="579"/>
                    <a:pt x="324" y="580"/>
                    <a:pt x="324" y="580"/>
                  </a:cubicBezTo>
                  <a:cubicBezTo>
                    <a:pt x="324" y="581"/>
                    <a:pt x="327" y="581"/>
                    <a:pt x="328" y="581"/>
                  </a:cubicBezTo>
                  <a:cubicBezTo>
                    <a:pt x="328" y="581"/>
                    <a:pt x="328" y="581"/>
                    <a:pt x="328" y="580"/>
                  </a:cubicBezTo>
                  <a:cubicBezTo>
                    <a:pt x="328" y="580"/>
                    <a:pt x="328" y="580"/>
                    <a:pt x="328" y="580"/>
                  </a:cubicBezTo>
                  <a:cubicBezTo>
                    <a:pt x="328" y="579"/>
                    <a:pt x="328" y="579"/>
                    <a:pt x="329" y="578"/>
                  </a:cubicBezTo>
                  <a:cubicBezTo>
                    <a:pt x="329" y="578"/>
                    <a:pt x="329" y="578"/>
                    <a:pt x="329" y="577"/>
                  </a:cubicBezTo>
                  <a:close/>
                  <a:moveTo>
                    <a:pt x="317" y="510"/>
                  </a:moveTo>
                  <a:cubicBezTo>
                    <a:pt x="317" y="510"/>
                    <a:pt x="317" y="510"/>
                    <a:pt x="317" y="510"/>
                  </a:cubicBezTo>
                  <a:cubicBezTo>
                    <a:pt x="317" y="510"/>
                    <a:pt x="317" y="510"/>
                    <a:pt x="317" y="510"/>
                  </a:cubicBezTo>
                  <a:cubicBezTo>
                    <a:pt x="317" y="510"/>
                    <a:pt x="317" y="510"/>
                    <a:pt x="317" y="510"/>
                  </a:cubicBezTo>
                  <a:cubicBezTo>
                    <a:pt x="317" y="510"/>
                    <a:pt x="316" y="510"/>
                    <a:pt x="316" y="510"/>
                  </a:cubicBezTo>
                  <a:cubicBezTo>
                    <a:pt x="316" y="510"/>
                    <a:pt x="315" y="510"/>
                    <a:pt x="315" y="510"/>
                  </a:cubicBezTo>
                  <a:cubicBezTo>
                    <a:pt x="314" y="511"/>
                    <a:pt x="313" y="511"/>
                    <a:pt x="313" y="512"/>
                  </a:cubicBezTo>
                  <a:cubicBezTo>
                    <a:pt x="311" y="513"/>
                    <a:pt x="309" y="512"/>
                    <a:pt x="308" y="510"/>
                  </a:cubicBezTo>
                  <a:cubicBezTo>
                    <a:pt x="308" y="510"/>
                    <a:pt x="308" y="510"/>
                    <a:pt x="308" y="510"/>
                  </a:cubicBezTo>
                  <a:cubicBezTo>
                    <a:pt x="307" y="510"/>
                    <a:pt x="307" y="510"/>
                    <a:pt x="307" y="511"/>
                  </a:cubicBezTo>
                  <a:cubicBezTo>
                    <a:pt x="307" y="511"/>
                    <a:pt x="306" y="511"/>
                    <a:pt x="305" y="511"/>
                  </a:cubicBezTo>
                  <a:cubicBezTo>
                    <a:pt x="304" y="512"/>
                    <a:pt x="303" y="511"/>
                    <a:pt x="304" y="510"/>
                  </a:cubicBezTo>
                  <a:cubicBezTo>
                    <a:pt x="304" y="510"/>
                    <a:pt x="305" y="510"/>
                    <a:pt x="305" y="510"/>
                  </a:cubicBezTo>
                  <a:cubicBezTo>
                    <a:pt x="307" y="509"/>
                    <a:pt x="307" y="508"/>
                    <a:pt x="307" y="507"/>
                  </a:cubicBezTo>
                  <a:cubicBezTo>
                    <a:pt x="308" y="507"/>
                    <a:pt x="309" y="507"/>
                    <a:pt x="309" y="506"/>
                  </a:cubicBezTo>
                  <a:cubicBezTo>
                    <a:pt x="310" y="506"/>
                    <a:pt x="311" y="505"/>
                    <a:pt x="311" y="505"/>
                  </a:cubicBezTo>
                  <a:cubicBezTo>
                    <a:pt x="312" y="504"/>
                    <a:pt x="311" y="504"/>
                    <a:pt x="311" y="504"/>
                  </a:cubicBezTo>
                  <a:cubicBezTo>
                    <a:pt x="310" y="505"/>
                    <a:pt x="309" y="505"/>
                    <a:pt x="308" y="505"/>
                  </a:cubicBezTo>
                  <a:cubicBezTo>
                    <a:pt x="307" y="506"/>
                    <a:pt x="306" y="506"/>
                    <a:pt x="306" y="507"/>
                  </a:cubicBezTo>
                  <a:cubicBezTo>
                    <a:pt x="305" y="508"/>
                    <a:pt x="305" y="509"/>
                    <a:pt x="303" y="509"/>
                  </a:cubicBezTo>
                  <a:cubicBezTo>
                    <a:pt x="302" y="509"/>
                    <a:pt x="302" y="509"/>
                    <a:pt x="302" y="510"/>
                  </a:cubicBezTo>
                  <a:cubicBezTo>
                    <a:pt x="302" y="511"/>
                    <a:pt x="298" y="512"/>
                    <a:pt x="300" y="513"/>
                  </a:cubicBezTo>
                  <a:cubicBezTo>
                    <a:pt x="301" y="513"/>
                    <a:pt x="301" y="513"/>
                    <a:pt x="301" y="514"/>
                  </a:cubicBezTo>
                  <a:cubicBezTo>
                    <a:pt x="302" y="514"/>
                    <a:pt x="302" y="514"/>
                    <a:pt x="302" y="514"/>
                  </a:cubicBezTo>
                  <a:cubicBezTo>
                    <a:pt x="303" y="514"/>
                    <a:pt x="303" y="516"/>
                    <a:pt x="303" y="516"/>
                  </a:cubicBezTo>
                  <a:cubicBezTo>
                    <a:pt x="302" y="516"/>
                    <a:pt x="302" y="517"/>
                    <a:pt x="302" y="517"/>
                  </a:cubicBezTo>
                  <a:cubicBezTo>
                    <a:pt x="301" y="517"/>
                    <a:pt x="302" y="518"/>
                    <a:pt x="302" y="518"/>
                  </a:cubicBezTo>
                  <a:cubicBezTo>
                    <a:pt x="302" y="518"/>
                    <a:pt x="302" y="518"/>
                    <a:pt x="302" y="518"/>
                  </a:cubicBezTo>
                  <a:cubicBezTo>
                    <a:pt x="303" y="517"/>
                    <a:pt x="305" y="517"/>
                    <a:pt x="305" y="516"/>
                  </a:cubicBezTo>
                  <a:cubicBezTo>
                    <a:pt x="305" y="515"/>
                    <a:pt x="305" y="515"/>
                    <a:pt x="305" y="514"/>
                  </a:cubicBezTo>
                  <a:cubicBezTo>
                    <a:pt x="306" y="514"/>
                    <a:pt x="306" y="513"/>
                    <a:pt x="306" y="513"/>
                  </a:cubicBezTo>
                  <a:cubicBezTo>
                    <a:pt x="308" y="512"/>
                    <a:pt x="310" y="513"/>
                    <a:pt x="311" y="513"/>
                  </a:cubicBezTo>
                  <a:cubicBezTo>
                    <a:pt x="312" y="514"/>
                    <a:pt x="313" y="513"/>
                    <a:pt x="313" y="513"/>
                  </a:cubicBezTo>
                  <a:cubicBezTo>
                    <a:pt x="314" y="512"/>
                    <a:pt x="314" y="512"/>
                    <a:pt x="315" y="512"/>
                  </a:cubicBezTo>
                  <a:cubicBezTo>
                    <a:pt x="315" y="511"/>
                    <a:pt x="315" y="511"/>
                    <a:pt x="315" y="511"/>
                  </a:cubicBezTo>
                  <a:cubicBezTo>
                    <a:pt x="316" y="511"/>
                    <a:pt x="316" y="511"/>
                    <a:pt x="317" y="510"/>
                  </a:cubicBezTo>
                  <a:cubicBezTo>
                    <a:pt x="317" y="510"/>
                    <a:pt x="317" y="510"/>
                    <a:pt x="317" y="510"/>
                  </a:cubicBezTo>
                  <a:close/>
                  <a:moveTo>
                    <a:pt x="292" y="538"/>
                  </a:moveTo>
                  <a:cubicBezTo>
                    <a:pt x="292" y="538"/>
                    <a:pt x="292" y="539"/>
                    <a:pt x="292" y="539"/>
                  </a:cubicBezTo>
                  <a:cubicBezTo>
                    <a:pt x="292" y="539"/>
                    <a:pt x="292" y="540"/>
                    <a:pt x="293" y="540"/>
                  </a:cubicBezTo>
                  <a:cubicBezTo>
                    <a:pt x="293" y="540"/>
                    <a:pt x="293" y="540"/>
                    <a:pt x="293" y="540"/>
                  </a:cubicBezTo>
                  <a:cubicBezTo>
                    <a:pt x="293" y="541"/>
                    <a:pt x="293" y="541"/>
                    <a:pt x="293" y="541"/>
                  </a:cubicBezTo>
                  <a:cubicBezTo>
                    <a:pt x="293" y="541"/>
                    <a:pt x="293" y="541"/>
                    <a:pt x="293" y="541"/>
                  </a:cubicBezTo>
                  <a:cubicBezTo>
                    <a:pt x="293" y="542"/>
                    <a:pt x="294" y="541"/>
                    <a:pt x="293" y="541"/>
                  </a:cubicBezTo>
                  <a:cubicBezTo>
                    <a:pt x="293" y="541"/>
                    <a:pt x="293" y="540"/>
                    <a:pt x="293" y="540"/>
                  </a:cubicBezTo>
                  <a:cubicBezTo>
                    <a:pt x="293" y="540"/>
                    <a:pt x="293" y="539"/>
                    <a:pt x="293" y="539"/>
                  </a:cubicBezTo>
                  <a:cubicBezTo>
                    <a:pt x="293" y="538"/>
                    <a:pt x="293" y="537"/>
                    <a:pt x="294" y="536"/>
                  </a:cubicBezTo>
                  <a:cubicBezTo>
                    <a:pt x="294" y="535"/>
                    <a:pt x="294" y="534"/>
                    <a:pt x="293" y="533"/>
                  </a:cubicBezTo>
                  <a:cubicBezTo>
                    <a:pt x="293" y="533"/>
                    <a:pt x="293" y="533"/>
                    <a:pt x="292" y="533"/>
                  </a:cubicBezTo>
                  <a:cubicBezTo>
                    <a:pt x="292" y="533"/>
                    <a:pt x="292" y="534"/>
                    <a:pt x="291" y="534"/>
                  </a:cubicBezTo>
                  <a:cubicBezTo>
                    <a:pt x="291" y="534"/>
                    <a:pt x="291" y="534"/>
                    <a:pt x="291" y="534"/>
                  </a:cubicBezTo>
                  <a:cubicBezTo>
                    <a:pt x="291" y="535"/>
                    <a:pt x="292" y="536"/>
                    <a:pt x="292" y="538"/>
                  </a:cubicBezTo>
                  <a:close/>
                  <a:moveTo>
                    <a:pt x="289" y="524"/>
                  </a:moveTo>
                  <a:cubicBezTo>
                    <a:pt x="289" y="523"/>
                    <a:pt x="290" y="522"/>
                    <a:pt x="291" y="521"/>
                  </a:cubicBezTo>
                  <a:cubicBezTo>
                    <a:pt x="292" y="520"/>
                    <a:pt x="292" y="519"/>
                    <a:pt x="293" y="518"/>
                  </a:cubicBezTo>
                  <a:cubicBezTo>
                    <a:pt x="294" y="517"/>
                    <a:pt x="294" y="516"/>
                    <a:pt x="295" y="515"/>
                  </a:cubicBezTo>
                  <a:cubicBezTo>
                    <a:pt x="296" y="515"/>
                    <a:pt x="295" y="514"/>
                    <a:pt x="295" y="514"/>
                  </a:cubicBezTo>
                  <a:cubicBezTo>
                    <a:pt x="295" y="514"/>
                    <a:pt x="295" y="514"/>
                    <a:pt x="295" y="514"/>
                  </a:cubicBezTo>
                  <a:cubicBezTo>
                    <a:pt x="295" y="514"/>
                    <a:pt x="295" y="514"/>
                    <a:pt x="294" y="514"/>
                  </a:cubicBezTo>
                  <a:cubicBezTo>
                    <a:pt x="294" y="514"/>
                    <a:pt x="293" y="514"/>
                    <a:pt x="292" y="515"/>
                  </a:cubicBezTo>
                  <a:cubicBezTo>
                    <a:pt x="291" y="516"/>
                    <a:pt x="292" y="517"/>
                    <a:pt x="291" y="518"/>
                  </a:cubicBezTo>
                  <a:cubicBezTo>
                    <a:pt x="290" y="519"/>
                    <a:pt x="289" y="521"/>
                    <a:pt x="288" y="522"/>
                  </a:cubicBezTo>
                  <a:cubicBezTo>
                    <a:pt x="287" y="522"/>
                    <a:pt x="287" y="523"/>
                    <a:pt x="287" y="524"/>
                  </a:cubicBezTo>
                  <a:cubicBezTo>
                    <a:pt x="287" y="524"/>
                    <a:pt x="287" y="524"/>
                    <a:pt x="287" y="524"/>
                  </a:cubicBezTo>
                  <a:cubicBezTo>
                    <a:pt x="287" y="524"/>
                    <a:pt x="287" y="524"/>
                    <a:pt x="287" y="524"/>
                  </a:cubicBezTo>
                  <a:cubicBezTo>
                    <a:pt x="288" y="525"/>
                    <a:pt x="287" y="525"/>
                    <a:pt x="287" y="526"/>
                  </a:cubicBezTo>
                  <a:cubicBezTo>
                    <a:pt x="287" y="527"/>
                    <a:pt x="287" y="527"/>
                    <a:pt x="287" y="528"/>
                  </a:cubicBezTo>
                  <a:cubicBezTo>
                    <a:pt x="287" y="530"/>
                    <a:pt x="289" y="528"/>
                    <a:pt x="289" y="527"/>
                  </a:cubicBezTo>
                  <a:cubicBezTo>
                    <a:pt x="290" y="526"/>
                    <a:pt x="289" y="525"/>
                    <a:pt x="289" y="524"/>
                  </a:cubicBezTo>
                  <a:close/>
                  <a:moveTo>
                    <a:pt x="298" y="519"/>
                  </a:moveTo>
                  <a:cubicBezTo>
                    <a:pt x="298" y="519"/>
                    <a:pt x="298" y="518"/>
                    <a:pt x="298" y="518"/>
                  </a:cubicBezTo>
                  <a:cubicBezTo>
                    <a:pt x="298" y="518"/>
                    <a:pt x="297" y="518"/>
                    <a:pt x="297" y="518"/>
                  </a:cubicBezTo>
                  <a:cubicBezTo>
                    <a:pt x="297" y="518"/>
                    <a:pt x="297" y="518"/>
                    <a:pt x="297" y="518"/>
                  </a:cubicBezTo>
                  <a:cubicBezTo>
                    <a:pt x="297" y="518"/>
                    <a:pt x="297" y="518"/>
                    <a:pt x="297" y="518"/>
                  </a:cubicBezTo>
                  <a:cubicBezTo>
                    <a:pt x="295" y="519"/>
                    <a:pt x="294" y="520"/>
                    <a:pt x="294" y="522"/>
                  </a:cubicBezTo>
                  <a:cubicBezTo>
                    <a:pt x="294" y="523"/>
                    <a:pt x="292" y="523"/>
                    <a:pt x="292" y="524"/>
                  </a:cubicBezTo>
                  <a:cubicBezTo>
                    <a:pt x="292" y="524"/>
                    <a:pt x="291" y="525"/>
                    <a:pt x="292" y="525"/>
                  </a:cubicBezTo>
                  <a:cubicBezTo>
                    <a:pt x="292" y="526"/>
                    <a:pt x="293" y="526"/>
                    <a:pt x="293" y="526"/>
                  </a:cubicBezTo>
                  <a:cubicBezTo>
                    <a:pt x="294" y="526"/>
                    <a:pt x="294" y="526"/>
                    <a:pt x="294" y="526"/>
                  </a:cubicBezTo>
                  <a:cubicBezTo>
                    <a:pt x="295" y="526"/>
                    <a:pt x="295" y="526"/>
                    <a:pt x="295" y="526"/>
                  </a:cubicBezTo>
                  <a:cubicBezTo>
                    <a:pt x="296" y="526"/>
                    <a:pt x="296" y="524"/>
                    <a:pt x="297" y="523"/>
                  </a:cubicBezTo>
                  <a:cubicBezTo>
                    <a:pt x="297" y="522"/>
                    <a:pt x="297" y="522"/>
                    <a:pt x="297" y="522"/>
                  </a:cubicBezTo>
                  <a:cubicBezTo>
                    <a:pt x="297" y="521"/>
                    <a:pt x="297" y="520"/>
                    <a:pt x="298" y="519"/>
                  </a:cubicBezTo>
                  <a:cubicBezTo>
                    <a:pt x="298" y="519"/>
                    <a:pt x="298" y="519"/>
                    <a:pt x="298" y="519"/>
                  </a:cubicBezTo>
                  <a:close/>
                  <a:moveTo>
                    <a:pt x="293" y="547"/>
                  </a:moveTo>
                  <a:cubicBezTo>
                    <a:pt x="293" y="547"/>
                    <a:pt x="293" y="547"/>
                    <a:pt x="293" y="547"/>
                  </a:cubicBezTo>
                  <a:cubicBezTo>
                    <a:pt x="294" y="548"/>
                    <a:pt x="294" y="548"/>
                    <a:pt x="295" y="548"/>
                  </a:cubicBezTo>
                  <a:cubicBezTo>
                    <a:pt x="295" y="548"/>
                    <a:pt x="296" y="549"/>
                    <a:pt x="296" y="549"/>
                  </a:cubicBezTo>
                  <a:cubicBezTo>
                    <a:pt x="296" y="549"/>
                    <a:pt x="296" y="549"/>
                    <a:pt x="296" y="549"/>
                  </a:cubicBezTo>
                  <a:cubicBezTo>
                    <a:pt x="297" y="549"/>
                    <a:pt x="297" y="549"/>
                    <a:pt x="297" y="549"/>
                  </a:cubicBezTo>
                  <a:cubicBezTo>
                    <a:pt x="298" y="549"/>
                    <a:pt x="299" y="550"/>
                    <a:pt x="300" y="551"/>
                  </a:cubicBezTo>
                  <a:cubicBezTo>
                    <a:pt x="301" y="551"/>
                    <a:pt x="301" y="551"/>
                    <a:pt x="301" y="551"/>
                  </a:cubicBezTo>
                  <a:cubicBezTo>
                    <a:pt x="301" y="550"/>
                    <a:pt x="301" y="549"/>
                    <a:pt x="301" y="549"/>
                  </a:cubicBezTo>
                  <a:cubicBezTo>
                    <a:pt x="300" y="548"/>
                    <a:pt x="300" y="548"/>
                    <a:pt x="300" y="548"/>
                  </a:cubicBezTo>
                  <a:cubicBezTo>
                    <a:pt x="299" y="548"/>
                    <a:pt x="299" y="547"/>
                    <a:pt x="298" y="547"/>
                  </a:cubicBezTo>
                  <a:cubicBezTo>
                    <a:pt x="298" y="546"/>
                    <a:pt x="297" y="546"/>
                    <a:pt x="296" y="546"/>
                  </a:cubicBezTo>
                  <a:cubicBezTo>
                    <a:pt x="295" y="546"/>
                    <a:pt x="293" y="546"/>
                    <a:pt x="293" y="546"/>
                  </a:cubicBezTo>
                  <a:cubicBezTo>
                    <a:pt x="293" y="546"/>
                    <a:pt x="293" y="546"/>
                    <a:pt x="293" y="547"/>
                  </a:cubicBezTo>
                  <a:close/>
                  <a:moveTo>
                    <a:pt x="313" y="464"/>
                  </a:moveTo>
                  <a:cubicBezTo>
                    <a:pt x="313" y="464"/>
                    <a:pt x="313" y="464"/>
                    <a:pt x="314" y="464"/>
                  </a:cubicBezTo>
                  <a:cubicBezTo>
                    <a:pt x="314" y="464"/>
                    <a:pt x="315" y="464"/>
                    <a:pt x="315" y="463"/>
                  </a:cubicBezTo>
                  <a:cubicBezTo>
                    <a:pt x="315" y="462"/>
                    <a:pt x="314" y="462"/>
                    <a:pt x="313" y="462"/>
                  </a:cubicBezTo>
                  <a:cubicBezTo>
                    <a:pt x="312" y="462"/>
                    <a:pt x="311" y="462"/>
                    <a:pt x="311" y="463"/>
                  </a:cubicBezTo>
                  <a:cubicBezTo>
                    <a:pt x="311" y="463"/>
                    <a:pt x="311" y="464"/>
                    <a:pt x="310" y="464"/>
                  </a:cubicBezTo>
                  <a:cubicBezTo>
                    <a:pt x="310" y="464"/>
                    <a:pt x="309" y="464"/>
                    <a:pt x="309" y="465"/>
                  </a:cubicBezTo>
                  <a:cubicBezTo>
                    <a:pt x="309" y="465"/>
                    <a:pt x="308" y="465"/>
                    <a:pt x="308" y="466"/>
                  </a:cubicBezTo>
                  <a:cubicBezTo>
                    <a:pt x="308" y="466"/>
                    <a:pt x="308" y="466"/>
                    <a:pt x="308" y="466"/>
                  </a:cubicBezTo>
                  <a:cubicBezTo>
                    <a:pt x="309" y="467"/>
                    <a:pt x="308" y="468"/>
                    <a:pt x="308" y="468"/>
                  </a:cubicBezTo>
                  <a:cubicBezTo>
                    <a:pt x="308" y="468"/>
                    <a:pt x="308" y="468"/>
                    <a:pt x="307" y="468"/>
                  </a:cubicBezTo>
                  <a:cubicBezTo>
                    <a:pt x="307" y="468"/>
                    <a:pt x="307" y="468"/>
                    <a:pt x="307" y="468"/>
                  </a:cubicBezTo>
                  <a:cubicBezTo>
                    <a:pt x="306" y="468"/>
                    <a:pt x="305" y="466"/>
                    <a:pt x="304" y="466"/>
                  </a:cubicBezTo>
                  <a:cubicBezTo>
                    <a:pt x="303" y="466"/>
                    <a:pt x="303" y="465"/>
                    <a:pt x="303" y="464"/>
                  </a:cubicBezTo>
                  <a:cubicBezTo>
                    <a:pt x="302" y="464"/>
                    <a:pt x="301" y="464"/>
                    <a:pt x="301" y="464"/>
                  </a:cubicBezTo>
                  <a:cubicBezTo>
                    <a:pt x="300" y="465"/>
                    <a:pt x="299" y="465"/>
                    <a:pt x="299" y="466"/>
                  </a:cubicBezTo>
                  <a:cubicBezTo>
                    <a:pt x="298" y="466"/>
                    <a:pt x="298" y="466"/>
                    <a:pt x="298" y="467"/>
                  </a:cubicBezTo>
                  <a:cubicBezTo>
                    <a:pt x="298" y="467"/>
                    <a:pt x="298" y="467"/>
                    <a:pt x="297" y="467"/>
                  </a:cubicBezTo>
                  <a:cubicBezTo>
                    <a:pt x="297" y="467"/>
                    <a:pt x="296" y="467"/>
                    <a:pt x="297" y="467"/>
                  </a:cubicBezTo>
                  <a:cubicBezTo>
                    <a:pt x="297" y="468"/>
                    <a:pt x="296" y="468"/>
                    <a:pt x="296" y="469"/>
                  </a:cubicBezTo>
                  <a:cubicBezTo>
                    <a:pt x="296" y="469"/>
                    <a:pt x="294" y="468"/>
                    <a:pt x="294" y="468"/>
                  </a:cubicBezTo>
                  <a:cubicBezTo>
                    <a:pt x="294" y="468"/>
                    <a:pt x="293" y="469"/>
                    <a:pt x="293" y="469"/>
                  </a:cubicBezTo>
                  <a:cubicBezTo>
                    <a:pt x="293" y="469"/>
                    <a:pt x="293" y="469"/>
                    <a:pt x="293" y="469"/>
                  </a:cubicBezTo>
                  <a:cubicBezTo>
                    <a:pt x="293" y="469"/>
                    <a:pt x="294" y="470"/>
                    <a:pt x="294" y="470"/>
                  </a:cubicBezTo>
                  <a:cubicBezTo>
                    <a:pt x="295" y="470"/>
                    <a:pt x="295" y="470"/>
                    <a:pt x="296" y="470"/>
                  </a:cubicBezTo>
                  <a:cubicBezTo>
                    <a:pt x="296" y="470"/>
                    <a:pt x="297" y="469"/>
                    <a:pt x="297" y="469"/>
                  </a:cubicBezTo>
                  <a:cubicBezTo>
                    <a:pt x="298" y="469"/>
                    <a:pt x="299" y="469"/>
                    <a:pt x="299" y="469"/>
                  </a:cubicBezTo>
                  <a:cubicBezTo>
                    <a:pt x="300" y="469"/>
                    <a:pt x="299" y="468"/>
                    <a:pt x="300" y="468"/>
                  </a:cubicBezTo>
                  <a:cubicBezTo>
                    <a:pt x="301" y="468"/>
                    <a:pt x="301" y="467"/>
                    <a:pt x="301" y="467"/>
                  </a:cubicBezTo>
                  <a:cubicBezTo>
                    <a:pt x="302" y="467"/>
                    <a:pt x="302" y="468"/>
                    <a:pt x="303" y="468"/>
                  </a:cubicBezTo>
                  <a:cubicBezTo>
                    <a:pt x="303" y="469"/>
                    <a:pt x="303" y="469"/>
                    <a:pt x="303" y="469"/>
                  </a:cubicBezTo>
                  <a:cubicBezTo>
                    <a:pt x="303" y="468"/>
                    <a:pt x="304" y="468"/>
                    <a:pt x="304" y="469"/>
                  </a:cubicBezTo>
                  <a:cubicBezTo>
                    <a:pt x="304" y="469"/>
                    <a:pt x="304" y="469"/>
                    <a:pt x="304" y="469"/>
                  </a:cubicBezTo>
                  <a:cubicBezTo>
                    <a:pt x="305" y="469"/>
                    <a:pt x="305" y="469"/>
                    <a:pt x="306" y="469"/>
                  </a:cubicBezTo>
                  <a:cubicBezTo>
                    <a:pt x="306" y="469"/>
                    <a:pt x="307" y="469"/>
                    <a:pt x="307" y="469"/>
                  </a:cubicBezTo>
                  <a:cubicBezTo>
                    <a:pt x="308" y="470"/>
                    <a:pt x="308" y="470"/>
                    <a:pt x="308" y="471"/>
                  </a:cubicBezTo>
                  <a:cubicBezTo>
                    <a:pt x="308" y="471"/>
                    <a:pt x="308" y="471"/>
                    <a:pt x="309" y="471"/>
                  </a:cubicBezTo>
                  <a:cubicBezTo>
                    <a:pt x="309" y="471"/>
                    <a:pt x="310" y="472"/>
                    <a:pt x="310" y="471"/>
                  </a:cubicBezTo>
                  <a:cubicBezTo>
                    <a:pt x="310" y="471"/>
                    <a:pt x="310" y="470"/>
                    <a:pt x="310" y="470"/>
                  </a:cubicBezTo>
                  <a:cubicBezTo>
                    <a:pt x="309" y="468"/>
                    <a:pt x="310" y="468"/>
                    <a:pt x="310" y="467"/>
                  </a:cubicBezTo>
                  <a:cubicBezTo>
                    <a:pt x="310" y="467"/>
                    <a:pt x="310" y="466"/>
                    <a:pt x="310" y="466"/>
                  </a:cubicBezTo>
                  <a:cubicBezTo>
                    <a:pt x="310" y="465"/>
                    <a:pt x="312" y="465"/>
                    <a:pt x="312" y="465"/>
                  </a:cubicBezTo>
                  <a:cubicBezTo>
                    <a:pt x="312" y="465"/>
                    <a:pt x="312" y="465"/>
                    <a:pt x="312" y="465"/>
                  </a:cubicBezTo>
                  <a:cubicBezTo>
                    <a:pt x="312" y="464"/>
                    <a:pt x="312" y="464"/>
                    <a:pt x="313" y="464"/>
                  </a:cubicBezTo>
                  <a:close/>
                  <a:moveTo>
                    <a:pt x="300" y="460"/>
                  </a:moveTo>
                  <a:cubicBezTo>
                    <a:pt x="300" y="460"/>
                    <a:pt x="301" y="461"/>
                    <a:pt x="301" y="461"/>
                  </a:cubicBezTo>
                  <a:cubicBezTo>
                    <a:pt x="301" y="461"/>
                    <a:pt x="301" y="461"/>
                    <a:pt x="301" y="461"/>
                  </a:cubicBezTo>
                  <a:cubicBezTo>
                    <a:pt x="302" y="462"/>
                    <a:pt x="303" y="463"/>
                    <a:pt x="304" y="462"/>
                  </a:cubicBezTo>
                  <a:cubicBezTo>
                    <a:pt x="304" y="462"/>
                    <a:pt x="304" y="462"/>
                    <a:pt x="304" y="462"/>
                  </a:cubicBezTo>
                  <a:cubicBezTo>
                    <a:pt x="305" y="462"/>
                    <a:pt x="305" y="462"/>
                    <a:pt x="306" y="462"/>
                  </a:cubicBezTo>
                  <a:cubicBezTo>
                    <a:pt x="306" y="462"/>
                    <a:pt x="307" y="462"/>
                    <a:pt x="308" y="462"/>
                  </a:cubicBezTo>
                  <a:cubicBezTo>
                    <a:pt x="308" y="462"/>
                    <a:pt x="308" y="461"/>
                    <a:pt x="307" y="461"/>
                  </a:cubicBezTo>
                  <a:cubicBezTo>
                    <a:pt x="307" y="461"/>
                    <a:pt x="306" y="460"/>
                    <a:pt x="306" y="460"/>
                  </a:cubicBezTo>
                  <a:cubicBezTo>
                    <a:pt x="305" y="459"/>
                    <a:pt x="305" y="459"/>
                    <a:pt x="304" y="459"/>
                  </a:cubicBezTo>
                  <a:cubicBezTo>
                    <a:pt x="304" y="459"/>
                    <a:pt x="302" y="459"/>
                    <a:pt x="302" y="458"/>
                  </a:cubicBezTo>
                  <a:cubicBezTo>
                    <a:pt x="302" y="458"/>
                    <a:pt x="302" y="457"/>
                    <a:pt x="302" y="457"/>
                  </a:cubicBezTo>
                  <a:cubicBezTo>
                    <a:pt x="301" y="457"/>
                    <a:pt x="300" y="457"/>
                    <a:pt x="300" y="458"/>
                  </a:cubicBezTo>
                  <a:cubicBezTo>
                    <a:pt x="301" y="459"/>
                    <a:pt x="300" y="459"/>
                    <a:pt x="300" y="460"/>
                  </a:cubicBezTo>
                  <a:close/>
                  <a:moveTo>
                    <a:pt x="310" y="452"/>
                  </a:moveTo>
                  <a:cubicBezTo>
                    <a:pt x="310" y="452"/>
                    <a:pt x="308" y="452"/>
                    <a:pt x="308" y="452"/>
                  </a:cubicBezTo>
                  <a:cubicBezTo>
                    <a:pt x="307" y="451"/>
                    <a:pt x="307" y="451"/>
                    <a:pt x="306" y="451"/>
                  </a:cubicBezTo>
                  <a:cubicBezTo>
                    <a:pt x="305" y="451"/>
                    <a:pt x="305" y="451"/>
                    <a:pt x="305" y="452"/>
                  </a:cubicBezTo>
                  <a:cubicBezTo>
                    <a:pt x="305" y="452"/>
                    <a:pt x="305" y="452"/>
                    <a:pt x="305" y="452"/>
                  </a:cubicBezTo>
                  <a:cubicBezTo>
                    <a:pt x="306" y="453"/>
                    <a:pt x="306" y="453"/>
                    <a:pt x="307" y="453"/>
                  </a:cubicBezTo>
                  <a:cubicBezTo>
                    <a:pt x="307" y="453"/>
                    <a:pt x="307" y="454"/>
                    <a:pt x="308" y="454"/>
                  </a:cubicBezTo>
                  <a:cubicBezTo>
                    <a:pt x="308" y="454"/>
                    <a:pt x="308" y="454"/>
                    <a:pt x="308" y="454"/>
                  </a:cubicBezTo>
                  <a:cubicBezTo>
                    <a:pt x="309" y="454"/>
                    <a:pt x="308" y="454"/>
                    <a:pt x="308" y="454"/>
                  </a:cubicBezTo>
                  <a:cubicBezTo>
                    <a:pt x="307" y="454"/>
                    <a:pt x="305" y="454"/>
                    <a:pt x="305" y="455"/>
                  </a:cubicBezTo>
                  <a:cubicBezTo>
                    <a:pt x="305" y="456"/>
                    <a:pt x="308" y="456"/>
                    <a:pt x="308" y="456"/>
                  </a:cubicBezTo>
                  <a:cubicBezTo>
                    <a:pt x="309" y="456"/>
                    <a:pt x="309" y="456"/>
                    <a:pt x="310" y="456"/>
                  </a:cubicBezTo>
                  <a:cubicBezTo>
                    <a:pt x="310" y="456"/>
                    <a:pt x="311" y="456"/>
                    <a:pt x="312" y="456"/>
                  </a:cubicBezTo>
                  <a:cubicBezTo>
                    <a:pt x="312" y="456"/>
                    <a:pt x="313" y="455"/>
                    <a:pt x="314" y="456"/>
                  </a:cubicBezTo>
                  <a:cubicBezTo>
                    <a:pt x="314" y="456"/>
                    <a:pt x="314" y="456"/>
                    <a:pt x="314" y="455"/>
                  </a:cubicBezTo>
                  <a:cubicBezTo>
                    <a:pt x="314" y="455"/>
                    <a:pt x="314" y="455"/>
                    <a:pt x="315" y="455"/>
                  </a:cubicBezTo>
                  <a:cubicBezTo>
                    <a:pt x="315" y="454"/>
                    <a:pt x="316" y="453"/>
                    <a:pt x="316" y="453"/>
                  </a:cubicBezTo>
                  <a:cubicBezTo>
                    <a:pt x="317" y="452"/>
                    <a:pt x="317" y="452"/>
                    <a:pt x="317" y="451"/>
                  </a:cubicBezTo>
                  <a:cubicBezTo>
                    <a:pt x="317" y="451"/>
                    <a:pt x="317" y="450"/>
                    <a:pt x="317" y="450"/>
                  </a:cubicBezTo>
                  <a:cubicBezTo>
                    <a:pt x="316" y="450"/>
                    <a:pt x="315" y="450"/>
                    <a:pt x="315" y="450"/>
                  </a:cubicBezTo>
                  <a:cubicBezTo>
                    <a:pt x="315" y="451"/>
                    <a:pt x="315" y="451"/>
                    <a:pt x="315" y="451"/>
                  </a:cubicBezTo>
                  <a:cubicBezTo>
                    <a:pt x="315" y="452"/>
                    <a:pt x="314" y="452"/>
                    <a:pt x="314" y="452"/>
                  </a:cubicBezTo>
                  <a:cubicBezTo>
                    <a:pt x="313" y="452"/>
                    <a:pt x="313" y="451"/>
                    <a:pt x="313" y="451"/>
                  </a:cubicBezTo>
                  <a:cubicBezTo>
                    <a:pt x="312" y="449"/>
                    <a:pt x="311" y="449"/>
                    <a:pt x="310" y="450"/>
                  </a:cubicBezTo>
                  <a:cubicBezTo>
                    <a:pt x="310" y="450"/>
                    <a:pt x="309" y="450"/>
                    <a:pt x="309" y="450"/>
                  </a:cubicBezTo>
                  <a:cubicBezTo>
                    <a:pt x="310" y="450"/>
                    <a:pt x="310" y="450"/>
                    <a:pt x="310" y="451"/>
                  </a:cubicBezTo>
                  <a:cubicBezTo>
                    <a:pt x="310" y="451"/>
                    <a:pt x="310" y="451"/>
                    <a:pt x="310" y="452"/>
                  </a:cubicBezTo>
                  <a:cubicBezTo>
                    <a:pt x="310" y="452"/>
                    <a:pt x="310" y="452"/>
                    <a:pt x="310" y="452"/>
                  </a:cubicBezTo>
                  <a:close/>
                  <a:moveTo>
                    <a:pt x="318" y="479"/>
                  </a:moveTo>
                  <a:cubicBezTo>
                    <a:pt x="318" y="479"/>
                    <a:pt x="318" y="480"/>
                    <a:pt x="318" y="480"/>
                  </a:cubicBezTo>
                  <a:cubicBezTo>
                    <a:pt x="319" y="481"/>
                    <a:pt x="319" y="482"/>
                    <a:pt x="320" y="482"/>
                  </a:cubicBezTo>
                  <a:cubicBezTo>
                    <a:pt x="320" y="482"/>
                    <a:pt x="321" y="482"/>
                    <a:pt x="321" y="482"/>
                  </a:cubicBezTo>
                  <a:cubicBezTo>
                    <a:pt x="321" y="481"/>
                    <a:pt x="321" y="481"/>
                    <a:pt x="321" y="481"/>
                  </a:cubicBezTo>
                  <a:cubicBezTo>
                    <a:pt x="321" y="481"/>
                    <a:pt x="321" y="481"/>
                    <a:pt x="322" y="481"/>
                  </a:cubicBezTo>
                  <a:cubicBezTo>
                    <a:pt x="323" y="481"/>
                    <a:pt x="323" y="481"/>
                    <a:pt x="323" y="480"/>
                  </a:cubicBezTo>
                  <a:cubicBezTo>
                    <a:pt x="323" y="479"/>
                    <a:pt x="323" y="479"/>
                    <a:pt x="322" y="479"/>
                  </a:cubicBezTo>
                  <a:cubicBezTo>
                    <a:pt x="322" y="479"/>
                    <a:pt x="322" y="478"/>
                    <a:pt x="322" y="478"/>
                  </a:cubicBezTo>
                  <a:cubicBezTo>
                    <a:pt x="322" y="477"/>
                    <a:pt x="321" y="477"/>
                    <a:pt x="321" y="477"/>
                  </a:cubicBezTo>
                  <a:cubicBezTo>
                    <a:pt x="321" y="476"/>
                    <a:pt x="321" y="476"/>
                    <a:pt x="321" y="476"/>
                  </a:cubicBezTo>
                  <a:cubicBezTo>
                    <a:pt x="320" y="475"/>
                    <a:pt x="320" y="476"/>
                    <a:pt x="320" y="475"/>
                  </a:cubicBezTo>
                  <a:cubicBezTo>
                    <a:pt x="320" y="474"/>
                    <a:pt x="320" y="474"/>
                    <a:pt x="319" y="473"/>
                  </a:cubicBezTo>
                  <a:cubicBezTo>
                    <a:pt x="319" y="472"/>
                    <a:pt x="318" y="472"/>
                    <a:pt x="318" y="473"/>
                  </a:cubicBezTo>
                  <a:cubicBezTo>
                    <a:pt x="317" y="474"/>
                    <a:pt x="315" y="474"/>
                    <a:pt x="315" y="475"/>
                  </a:cubicBezTo>
                  <a:cubicBezTo>
                    <a:pt x="315" y="476"/>
                    <a:pt x="315" y="476"/>
                    <a:pt x="316" y="476"/>
                  </a:cubicBezTo>
                  <a:cubicBezTo>
                    <a:pt x="317" y="477"/>
                    <a:pt x="318" y="477"/>
                    <a:pt x="318" y="479"/>
                  </a:cubicBezTo>
                  <a:close/>
                  <a:moveTo>
                    <a:pt x="321" y="489"/>
                  </a:moveTo>
                  <a:cubicBezTo>
                    <a:pt x="322" y="490"/>
                    <a:pt x="323" y="489"/>
                    <a:pt x="324" y="489"/>
                  </a:cubicBezTo>
                  <a:cubicBezTo>
                    <a:pt x="325" y="488"/>
                    <a:pt x="326" y="487"/>
                    <a:pt x="327" y="487"/>
                  </a:cubicBezTo>
                  <a:cubicBezTo>
                    <a:pt x="328" y="487"/>
                    <a:pt x="328" y="485"/>
                    <a:pt x="329" y="485"/>
                  </a:cubicBezTo>
                  <a:cubicBezTo>
                    <a:pt x="329" y="485"/>
                    <a:pt x="329" y="485"/>
                    <a:pt x="330" y="485"/>
                  </a:cubicBezTo>
                  <a:cubicBezTo>
                    <a:pt x="330" y="484"/>
                    <a:pt x="330" y="482"/>
                    <a:pt x="330" y="481"/>
                  </a:cubicBezTo>
                  <a:cubicBezTo>
                    <a:pt x="329" y="481"/>
                    <a:pt x="328" y="481"/>
                    <a:pt x="327" y="482"/>
                  </a:cubicBezTo>
                  <a:cubicBezTo>
                    <a:pt x="327" y="482"/>
                    <a:pt x="327" y="482"/>
                    <a:pt x="327" y="482"/>
                  </a:cubicBezTo>
                  <a:cubicBezTo>
                    <a:pt x="327" y="482"/>
                    <a:pt x="327" y="482"/>
                    <a:pt x="327" y="482"/>
                  </a:cubicBezTo>
                  <a:cubicBezTo>
                    <a:pt x="327" y="482"/>
                    <a:pt x="326" y="482"/>
                    <a:pt x="326" y="483"/>
                  </a:cubicBezTo>
                  <a:cubicBezTo>
                    <a:pt x="326" y="483"/>
                    <a:pt x="326" y="483"/>
                    <a:pt x="326" y="484"/>
                  </a:cubicBezTo>
                  <a:cubicBezTo>
                    <a:pt x="326" y="485"/>
                    <a:pt x="325" y="486"/>
                    <a:pt x="324" y="486"/>
                  </a:cubicBezTo>
                  <a:cubicBezTo>
                    <a:pt x="324" y="487"/>
                    <a:pt x="320" y="488"/>
                    <a:pt x="321" y="489"/>
                  </a:cubicBezTo>
                  <a:close/>
                  <a:moveTo>
                    <a:pt x="326" y="547"/>
                  </a:moveTo>
                  <a:cubicBezTo>
                    <a:pt x="327" y="547"/>
                    <a:pt x="327" y="547"/>
                    <a:pt x="328" y="546"/>
                  </a:cubicBezTo>
                  <a:cubicBezTo>
                    <a:pt x="328" y="546"/>
                    <a:pt x="329" y="545"/>
                    <a:pt x="330" y="545"/>
                  </a:cubicBezTo>
                  <a:cubicBezTo>
                    <a:pt x="330" y="545"/>
                    <a:pt x="330" y="545"/>
                    <a:pt x="330" y="545"/>
                  </a:cubicBezTo>
                  <a:cubicBezTo>
                    <a:pt x="331" y="546"/>
                    <a:pt x="332" y="546"/>
                    <a:pt x="332" y="545"/>
                  </a:cubicBezTo>
                  <a:cubicBezTo>
                    <a:pt x="333" y="544"/>
                    <a:pt x="331" y="543"/>
                    <a:pt x="330" y="543"/>
                  </a:cubicBezTo>
                  <a:cubicBezTo>
                    <a:pt x="329" y="543"/>
                    <a:pt x="328" y="543"/>
                    <a:pt x="328" y="544"/>
                  </a:cubicBezTo>
                  <a:cubicBezTo>
                    <a:pt x="328" y="544"/>
                    <a:pt x="328" y="544"/>
                    <a:pt x="327" y="544"/>
                  </a:cubicBezTo>
                  <a:cubicBezTo>
                    <a:pt x="327" y="545"/>
                    <a:pt x="326" y="546"/>
                    <a:pt x="325" y="546"/>
                  </a:cubicBezTo>
                  <a:cubicBezTo>
                    <a:pt x="324" y="546"/>
                    <a:pt x="323" y="547"/>
                    <a:pt x="324" y="548"/>
                  </a:cubicBezTo>
                  <a:cubicBezTo>
                    <a:pt x="324" y="548"/>
                    <a:pt x="324" y="548"/>
                    <a:pt x="324" y="548"/>
                  </a:cubicBezTo>
                  <a:cubicBezTo>
                    <a:pt x="324" y="548"/>
                    <a:pt x="324" y="548"/>
                    <a:pt x="324" y="548"/>
                  </a:cubicBezTo>
                  <a:cubicBezTo>
                    <a:pt x="325" y="548"/>
                    <a:pt x="324" y="549"/>
                    <a:pt x="324" y="549"/>
                  </a:cubicBezTo>
                  <a:cubicBezTo>
                    <a:pt x="323" y="549"/>
                    <a:pt x="323" y="550"/>
                    <a:pt x="323" y="550"/>
                  </a:cubicBezTo>
                  <a:cubicBezTo>
                    <a:pt x="324" y="551"/>
                    <a:pt x="326" y="551"/>
                    <a:pt x="326" y="550"/>
                  </a:cubicBezTo>
                  <a:cubicBezTo>
                    <a:pt x="327" y="550"/>
                    <a:pt x="328" y="550"/>
                    <a:pt x="328" y="549"/>
                  </a:cubicBezTo>
                  <a:cubicBezTo>
                    <a:pt x="328" y="549"/>
                    <a:pt x="328" y="549"/>
                    <a:pt x="328" y="548"/>
                  </a:cubicBezTo>
                  <a:cubicBezTo>
                    <a:pt x="328" y="548"/>
                    <a:pt x="328" y="548"/>
                    <a:pt x="328" y="548"/>
                  </a:cubicBezTo>
                  <a:cubicBezTo>
                    <a:pt x="328" y="548"/>
                    <a:pt x="327" y="548"/>
                    <a:pt x="327" y="548"/>
                  </a:cubicBezTo>
                  <a:cubicBezTo>
                    <a:pt x="327" y="547"/>
                    <a:pt x="327" y="547"/>
                    <a:pt x="326" y="547"/>
                  </a:cubicBezTo>
                  <a:close/>
                  <a:moveTo>
                    <a:pt x="333" y="478"/>
                  </a:moveTo>
                  <a:cubicBezTo>
                    <a:pt x="333" y="478"/>
                    <a:pt x="334" y="478"/>
                    <a:pt x="334" y="478"/>
                  </a:cubicBezTo>
                  <a:cubicBezTo>
                    <a:pt x="334" y="477"/>
                    <a:pt x="334" y="477"/>
                    <a:pt x="334" y="476"/>
                  </a:cubicBezTo>
                  <a:cubicBezTo>
                    <a:pt x="334" y="476"/>
                    <a:pt x="334" y="476"/>
                    <a:pt x="334" y="476"/>
                  </a:cubicBezTo>
                  <a:cubicBezTo>
                    <a:pt x="333" y="476"/>
                    <a:pt x="332" y="476"/>
                    <a:pt x="331" y="477"/>
                  </a:cubicBezTo>
                  <a:cubicBezTo>
                    <a:pt x="330" y="477"/>
                    <a:pt x="331" y="479"/>
                    <a:pt x="330" y="479"/>
                  </a:cubicBezTo>
                  <a:cubicBezTo>
                    <a:pt x="330" y="479"/>
                    <a:pt x="330" y="480"/>
                    <a:pt x="330" y="480"/>
                  </a:cubicBezTo>
                  <a:cubicBezTo>
                    <a:pt x="330" y="480"/>
                    <a:pt x="330" y="480"/>
                    <a:pt x="330" y="480"/>
                  </a:cubicBezTo>
                  <a:cubicBezTo>
                    <a:pt x="331" y="480"/>
                    <a:pt x="331" y="480"/>
                    <a:pt x="331" y="480"/>
                  </a:cubicBezTo>
                  <a:cubicBezTo>
                    <a:pt x="331" y="480"/>
                    <a:pt x="331" y="480"/>
                    <a:pt x="331" y="480"/>
                  </a:cubicBezTo>
                  <a:cubicBezTo>
                    <a:pt x="331" y="479"/>
                    <a:pt x="332" y="479"/>
                    <a:pt x="333" y="478"/>
                  </a:cubicBezTo>
                  <a:close/>
                  <a:moveTo>
                    <a:pt x="333" y="591"/>
                  </a:moveTo>
                  <a:cubicBezTo>
                    <a:pt x="333" y="592"/>
                    <a:pt x="334" y="591"/>
                    <a:pt x="334" y="591"/>
                  </a:cubicBezTo>
                  <a:cubicBezTo>
                    <a:pt x="335" y="591"/>
                    <a:pt x="336" y="590"/>
                    <a:pt x="336" y="590"/>
                  </a:cubicBezTo>
                  <a:cubicBezTo>
                    <a:pt x="337" y="590"/>
                    <a:pt x="338" y="590"/>
                    <a:pt x="339" y="590"/>
                  </a:cubicBezTo>
                  <a:cubicBezTo>
                    <a:pt x="340" y="590"/>
                    <a:pt x="340" y="592"/>
                    <a:pt x="340" y="592"/>
                  </a:cubicBezTo>
                  <a:cubicBezTo>
                    <a:pt x="340" y="592"/>
                    <a:pt x="340" y="592"/>
                    <a:pt x="340" y="592"/>
                  </a:cubicBezTo>
                  <a:cubicBezTo>
                    <a:pt x="341" y="591"/>
                    <a:pt x="343" y="591"/>
                    <a:pt x="343" y="590"/>
                  </a:cubicBezTo>
                  <a:cubicBezTo>
                    <a:pt x="343" y="590"/>
                    <a:pt x="342" y="590"/>
                    <a:pt x="342" y="589"/>
                  </a:cubicBezTo>
                  <a:cubicBezTo>
                    <a:pt x="342" y="589"/>
                    <a:pt x="342" y="588"/>
                    <a:pt x="343" y="588"/>
                  </a:cubicBezTo>
                  <a:cubicBezTo>
                    <a:pt x="343" y="588"/>
                    <a:pt x="343" y="588"/>
                    <a:pt x="343" y="588"/>
                  </a:cubicBezTo>
                  <a:cubicBezTo>
                    <a:pt x="343" y="587"/>
                    <a:pt x="343" y="587"/>
                    <a:pt x="342" y="587"/>
                  </a:cubicBezTo>
                  <a:cubicBezTo>
                    <a:pt x="342" y="586"/>
                    <a:pt x="344" y="585"/>
                    <a:pt x="344" y="585"/>
                  </a:cubicBezTo>
                  <a:cubicBezTo>
                    <a:pt x="344" y="585"/>
                    <a:pt x="344" y="585"/>
                    <a:pt x="344" y="584"/>
                  </a:cubicBezTo>
                  <a:cubicBezTo>
                    <a:pt x="344" y="583"/>
                    <a:pt x="345" y="584"/>
                    <a:pt x="345" y="584"/>
                  </a:cubicBezTo>
                  <a:cubicBezTo>
                    <a:pt x="346" y="585"/>
                    <a:pt x="346" y="584"/>
                    <a:pt x="346" y="584"/>
                  </a:cubicBezTo>
                  <a:cubicBezTo>
                    <a:pt x="347" y="584"/>
                    <a:pt x="347" y="584"/>
                    <a:pt x="347" y="584"/>
                  </a:cubicBezTo>
                  <a:cubicBezTo>
                    <a:pt x="347" y="583"/>
                    <a:pt x="346" y="582"/>
                    <a:pt x="346" y="582"/>
                  </a:cubicBezTo>
                  <a:cubicBezTo>
                    <a:pt x="346" y="580"/>
                    <a:pt x="348" y="580"/>
                    <a:pt x="349" y="580"/>
                  </a:cubicBezTo>
                  <a:cubicBezTo>
                    <a:pt x="349" y="580"/>
                    <a:pt x="349" y="580"/>
                    <a:pt x="349" y="580"/>
                  </a:cubicBezTo>
                  <a:cubicBezTo>
                    <a:pt x="349" y="580"/>
                    <a:pt x="349" y="579"/>
                    <a:pt x="349" y="579"/>
                  </a:cubicBezTo>
                  <a:cubicBezTo>
                    <a:pt x="349" y="579"/>
                    <a:pt x="348" y="579"/>
                    <a:pt x="348" y="579"/>
                  </a:cubicBezTo>
                  <a:cubicBezTo>
                    <a:pt x="348" y="579"/>
                    <a:pt x="348" y="579"/>
                    <a:pt x="348" y="579"/>
                  </a:cubicBezTo>
                  <a:cubicBezTo>
                    <a:pt x="347" y="579"/>
                    <a:pt x="347" y="578"/>
                    <a:pt x="347" y="578"/>
                  </a:cubicBezTo>
                  <a:cubicBezTo>
                    <a:pt x="348" y="577"/>
                    <a:pt x="348" y="577"/>
                    <a:pt x="348" y="577"/>
                  </a:cubicBezTo>
                  <a:cubicBezTo>
                    <a:pt x="349" y="576"/>
                    <a:pt x="349" y="576"/>
                    <a:pt x="349" y="575"/>
                  </a:cubicBezTo>
                  <a:cubicBezTo>
                    <a:pt x="349" y="574"/>
                    <a:pt x="351" y="574"/>
                    <a:pt x="351" y="574"/>
                  </a:cubicBezTo>
                  <a:cubicBezTo>
                    <a:pt x="352" y="574"/>
                    <a:pt x="352" y="574"/>
                    <a:pt x="352" y="574"/>
                  </a:cubicBezTo>
                  <a:cubicBezTo>
                    <a:pt x="351" y="573"/>
                    <a:pt x="351" y="572"/>
                    <a:pt x="350" y="572"/>
                  </a:cubicBezTo>
                  <a:cubicBezTo>
                    <a:pt x="350" y="572"/>
                    <a:pt x="350" y="571"/>
                    <a:pt x="350" y="571"/>
                  </a:cubicBezTo>
                  <a:cubicBezTo>
                    <a:pt x="350" y="572"/>
                    <a:pt x="349" y="572"/>
                    <a:pt x="349" y="572"/>
                  </a:cubicBezTo>
                  <a:cubicBezTo>
                    <a:pt x="349" y="572"/>
                    <a:pt x="348" y="573"/>
                    <a:pt x="348" y="573"/>
                  </a:cubicBezTo>
                  <a:cubicBezTo>
                    <a:pt x="347" y="573"/>
                    <a:pt x="347" y="573"/>
                    <a:pt x="347" y="573"/>
                  </a:cubicBezTo>
                  <a:cubicBezTo>
                    <a:pt x="346" y="573"/>
                    <a:pt x="347" y="574"/>
                    <a:pt x="347" y="575"/>
                  </a:cubicBezTo>
                  <a:cubicBezTo>
                    <a:pt x="347" y="575"/>
                    <a:pt x="348" y="576"/>
                    <a:pt x="347" y="576"/>
                  </a:cubicBezTo>
                  <a:cubicBezTo>
                    <a:pt x="347" y="576"/>
                    <a:pt x="347" y="576"/>
                    <a:pt x="346" y="576"/>
                  </a:cubicBezTo>
                  <a:cubicBezTo>
                    <a:pt x="346" y="576"/>
                    <a:pt x="345" y="576"/>
                    <a:pt x="345" y="577"/>
                  </a:cubicBezTo>
                  <a:cubicBezTo>
                    <a:pt x="345" y="578"/>
                    <a:pt x="344" y="577"/>
                    <a:pt x="343" y="577"/>
                  </a:cubicBezTo>
                  <a:cubicBezTo>
                    <a:pt x="343" y="577"/>
                    <a:pt x="342" y="577"/>
                    <a:pt x="342" y="576"/>
                  </a:cubicBezTo>
                  <a:cubicBezTo>
                    <a:pt x="342" y="576"/>
                    <a:pt x="342" y="576"/>
                    <a:pt x="342" y="575"/>
                  </a:cubicBezTo>
                  <a:cubicBezTo>
                    <a:pt x="341" y="575"/>
                    <a:pt x="341" y="575"/>
                    <a:pt x="341" y="575"/>
                  </a:cubicBezTo>
                  <a:cubicBezTo>
                    <a:pt x="341" y="574"/>
                    <a:pt x="341" y="574"/>
                    <a:pt x="341" y="574"/>
                  </a:cubicBezTo>
                  <a:cubicBezTo>
                    <a:pt x="341" y="574"/>
                    <a:pt x="340" y="573"/>
                    <a:pt x="340" y="573"/>
                  </a:cubicBezTo>
                  <a:cubicBezTo>
                    <a:pt x="340" y="573"/>
                    <a:pt x="340" y="572"/>
                    <a:pt x="340" y="572"/>
                  </a:cubicBezTo>
                  <a:cubicBezTo>
                    <a:pt x="340" y="571"/>
                    <a:pt x="339" y="571"/>
                    <a:pt x="339" y="571"/>
                  </a:cubicBezTo>
                  <a:cubicBezTo>
                    <a:pt x="338" y="572"/>
                    <a:pt x="338" y="572"/>
                    <a:pt x="338" y="572"/>
                  </a:cubicBezTo>
                  <a:cubicBezTo>
                    <a:pt x="338" y="573"/>
                    <a:pt x="339" y="573"/>
                    <a:pt x="339" y="574"/>
                  </a:cubicBezTo>
                  <a:cubicBezTo>
                    <a:pt x="339" y="574"/>
                    <a:pt x="338" y="574"/>
                    <a:pt x="338" y="575"/>
                  </a:cubicBezTo>
                  <a:cubicBezTo>
                    <a:pt x="338" y="575"/>
                    <a:pt x="338" y="575"/>
                    <a:pt x="338" y="575"/>
                  </a:cubicBezTo>
                  <a:cubicBezTo>
                    <a:pt x="338" y="575"/>
                    <a:pt x="338" y="575"/>
                    <a:pt x="338" y="575"/>
                  </a:cubicBezTo>
                  <a:cubicBezTo>
                    <a:pt x="338" y="575"/>
                    <a:pt x="338" y="575"/>
                    <a:pt x="338" y="575"/>
                  </a:cubicBezTo>
                  <a:cubicBezTo>
                    <a:pt x="339" y="575"/>
                    <a:pt x="340" y="575"/>
                    <a:pt x="340" y="576"/>
                  </a:cubicBezTo>
                  <a:cubicBezTo>
                    <a:pt x="340" y="576"/>
                    <a:pt x="340" y="577"/>
                    <a:pt x="340" y="577"/>
                  </a:cubicBezTo>
                  <a:cubicBezTo>
                    <a:pt x="341" y="578"/>
                    <a:pt x="340" y="579"/>
                    <a:pt x="340" y="580"/>
                  </a:cubicBezTo>
                  <a:cubicBezTo>
                    <a:pt x="339" y="580"/>
                    <a:pt x="339" y="581"/>
                    <a:pt x="339" y="581"/>
                  </a:cubicBezTo>
                  <a:cubicBezTo>
                    <a:pt x="339" y="583"/>
                    <a:pt x="338" y="582"/>
                    <a:pt x="338" y="583"/>
                  </a:cubicBezTo>
                  <a:cubicBezTo>
                    <a:pt x="338" y="583"/>
                    <a:pt x="338" y="583"/>
                    <a:pt x="338" y="583"/>
                  </a:cubicBezTo>
                  <a:cubicBezTo>
                    <a:pt x="339" y="584"/>
                    <a:pt x="340" y="584"/>
                    <a:pt x="339" y="585"/>
                  </a:cubicBezTo>
                  <a:cubicBezTo>
                    <a:pt x="338" y="585"/>
                    <a:pt x="336" y="585"/>
                    <a:pt x="335" y="586"/>
                  </a:cubicBezTo>
                  <a:cubicBezTo>
                    <a:pt x="335" y="587"/>
                    <a:pt x="335" y="588"/>
                    <a:pt x="334" y="589"/>
                  </a:cubicBezTo>
                  <a:cubicBezTo>
                    <a:pt x="334" y="589"/>
                    <a:pt x="333" y="589"/>
                    <a:pt x="333" y="590"/>
                  </a:cubicBezTo>
                  <a:cubicBezTo>
                    <a:pt x="332" y="590"/>
                    <a:pt x="332" y="591"/>
                    <a:pt x="333" y="591"/>
                  </a:cubicBezTo>
                  <a:close/>
                  <a:moveTo>
                    <a:pt x="338" y="644"/>
                  </a:moveTo>
                  <a:cubicBezTo>
                    <a:pt x="338" y="645"/>
                    <a:pt x="338" y="646"/>
                    <a:pt x="339" y="646"/>
                  </a:cubicBezTo>
                  <a:cubicBezTo>
                    <a:pt x="340" y="645"/>
                    <a:pt x="340" y="644"/>
                    <a:pt x="340" y="643"/>
                  </a:cubicBezTo>
                  <a:cubicBezTo>
                    <a:pt x="340" y="643"/>
                    <a:pt x="341" y="642"/>
                    <a:pt x="340" y="642"/>
                  </a:cubicBezTo>
                  <a:cubicBezTo>
                    <a:pt x="340" y="641"/>
                    <a:pt x="340" y="641"/>
                    <a:pt x="340" y="641"/>
                  </a:cubicBezTo>
                  <a:cubicBezTo>
                    <a:pt x="339" y="641"/>
                    <a:pt x="339" y="641"/>
                    <a:pt x="339" y="641"/>
                  </a:cubicBezTo>
                  <a:cubicBezTo>
                    <a:pt x="338" y="641"/>
                    <a:pt x="338" y="642"/>
                    <a:pt x="338" y="642"/>
                  </a:cubicBezTo>
                  <a:cubicBezTo>
                    <a:pt x="337" y="642"/>
                    <a:pt x="337" y="643"/>
                    <a:pt x="338" y="644"/>
                  </a:cubicBezTo>
                  <a:close/>
                  <a:moveTo>
                    <a:pt x="363" y="545"/>
                  </a:moveTo>
                  <a:cubicBezTo>
                    <a:pt x="362" y="545"/>
                    <a:pt x="359" y="545"/>
                    <a:pt x="361" y="547"/>
                  </a:cubicBezTo>
                  <a:cubicBezTo>
                    <a:pt x="361" y="547"/>
                    <a:pt x="361" y="548"/>
                    <a:pt x="362" y="548"/>
                  </a:cubicBezTo>
                  <a:cubicBezTo>
                    <a:pt x="363" y="548"/>
                    <a:pt x="363" y="548"/>
                    <a:pt x="363" y="549"/>
                  </a:cubicBezTo>
                  <a:cubicBezTo>
                    <a:pt x="363" y="549"/>
                    <a:pt x="363" y="550"/>
                    <a:pt x="363" y="550"/>
                  </a:cubicBezTo>
                  <a:cubicBezTo>
                    <a:pt x="365" y="551"/>
                    <a:pt x="366" y="549"/>
                    <a:pt x="366" y="548"/>
                  </a:cubicBezTo>
                  <a:cubicBezTo>
                    <a:pt x="366" y="547"/>
                    <a:pt x="366" y="545"/>
                    <a:pt x="365" y="545"/>
                  </a:cubicBezTo>
                  <a:cubicBezTo>
                    <a:pt x="365" y="544"/>
                    <a:pt x="365" y="545"/>
                    <a:pt x="364" y="544"/>
                  </a:cubicBezTo>
                  <a:cubicBezTo>
                    <a:pt x="364" y="543"/>
                    <a:pt x="365" y="542"/>
                    <a:pt x="365" y="541"/>
                  </a:cubicBezTo>
                  <a:cubicBezTo>
                    <a:pt x="365" y="541"/>
                    <a:pt x="364" y="541"/>
                    <a:pt x="364" y="541"/>
                  </a:cubicBezTo>
                  <a:cubicBezTo>
                    <a:pt x="364" y="541"/>
                    <a:pt x="364" y="541"/>
                    <a:pt x="364" y="541"/>
                  </a:cubicBezTo>
                  <a:cubicBezTo>
                    <a:pt x="364" y="541"/>
                    <a:pt x="364" y="541"/>
                    <a:pt x="364" y="541"/>
                  </a:cubicBezTo>
                  <a:cubicBezTo>
                    <a:pt x="364" y="540"/>
                    <a:pt x="363" y="539"/>
                    <a:pt x="363" y="540"/>
                  </a:cubicBezTo>
                  <a:cubicBezTo>
                    <a:pt x="362" y="541"/>
                    <a:pt x="363" y="543"/>
                    <a:pt x="363" y="545"/>
                  </a:cubicBezTo>
                  <a:close/>
                  <a:moveTo>
                    <a:pt x="344" y="518"/>
                  </a:moveTo>
                  <a:cubicBezTo>
                    <a:pt x="343" y="518"/>
                    <a:pt x="343" y="519"/>
                    <a:pt x="344" y="519"/>
                  </a:cubicBezTo>
                  <a:cubicBezTo>
                    <a:pt x="345" y="519"/>
                    <a:pt x="345" y="519"/>
                    <a:pt x="345" y="518"/>
                  </a:cubicBezTo>
                  <a:cubicBezTo>
                    <a:pt x="345" y="518"/>
                    <a:pt x="346" y="518"/>
                    <a:pt x="346" y="518"/>
                  </a:cubicBezTo>
                  <a:cubicBezTo>
                    <a:pt x="347" y="517"/>
                    <a:pt x="347" y="517"/>
                    <a:pt x="347" y="516"/>
                  </a:cubicBezTo>
                  <a:cubicBezTo>
                    <a:pt x="347" y="515"/>
                    <a:pt x="347" y="513"/>
                    <a:pt x="346" y="513"/>
                  </a:cubicBezTo>
                  <a:cubicBezTo>
                    <a:pt x="345" y="513"/>
                    <a:pt x="344" y="514"/>
                    <a:pt x="344" y="515"/>
                  </a:cubicBezTo>
                  <a:cubicBezTo>
                    <a:pt x="345" y="515"/>
                    <a:pt x="345" y="518"/>
                    <a:pt x="344" y="518"/>
                  </a:cubicBezTo>
                  <a:close/>
                  <a:moveTo>
                    <a:pt x="345" y="490"/>
                  </a:moveTo>
                  <a:cubicBezTo>
                    <a:pt x="345" y="490"/>
                    <a:pt x="345" y="491"/>
                    <a:pt x="346" y="491"/>
                  </a:cubicBezTo>
                  <a:cubicBezTo>
                    <a:pt x="347" y="491"/>
                    <a:pt x="348" y="491"/>
                    <a:pt x="348" y="491"/>
                  </a:cubicBezTo>
                  <a:cubicBezTo>
                    <a:pt x="349" y="491"/>
                    <a:pt x="349" y="490"/>
                    <a:pt x="349" y="490"/>
                  </a:cubicBezTo>
                  <a:cubicBezTo>
                    <a:pt x="350" y="490"/>
                    <a:pt x="350" y="490"/>
                    <a:pt x="351" y="489"/>
                  </a:cubicBezTo>
                  <a:cubicBezTo>
                    <a:pt x="351" y="489"/>
                    <a:pt x="351" y="489"/>
                    <a:pt x="351" y="489"/>
                  </a:cubicBezTo>
                  <a:cubicBezTo>
                    <a:pt x="351" y="489"/>
                    <a:pt x="351" y="489"/>
                    <a:pt x="351" y="489"/>
                  </a:cubicBezTo>
                  <a:cubicBezTo>
                    <a:pt x="351" y="488"/>
                    <a:pt x="351" y="488"/>
                    <a:pt x="351" y="488"/>
                  </a:cubicBezTo>
                  <a:cubicBezTo>
                    <a:pt x="350" y="487"/>
                    <a:pt x="349" y="488"/>
                    <a:pt x="348" y="488"/>
                  </a:cubicBezTo>
                  <a:cubicBezTo>
                    <a:pt x="348" y="488"/>
                    <a:pt x="347" y="488"/>
                    <a:pt x="347" y="488"/>
                  </a:cubicBezTo>
                  <a:cubicBezTo>
                    <a:pt x="347" y="488"/>
                    <a:pt x="347" y="488"/>
                    <a:pt x="347" y="488"/>
                  </a:cubicBezTo>
                  <a:cubicBezTo>
                    <a:pt x="346" y="489"/>
                    <a:pt x="346" y="489"/>
                    <a:pt x="346" y="489"/>
                  </a:cubicBezTo>
                  <a:cubicBezTo>
                    <a:pt x="346" y="489"/>
                    <a:pt x="345" y="490"/>
                    <a:pt x="345" y="490"/>
                  </a:cubicBezTo>
                  <a:close/>
                  <a:moveTo>
                    <a:pt x="344" y="465"/>
                  </a:moveTo>
                  <a:cubicBezTo>
                    <a:pt x="345" y="466"/>
                    <a:pt x="345" y="463"/>
                    <a:pt x="345" y="463"/>
                  </a:cubicBezTo>
                  <a:cubicBezTo>
                    <a:pt x="345" y="462"/>
                    <a:pt x="345" y="462"/>
                    <a:pt x="345" y="461"/>
                  </a:cubicBezTo>
                  <a:cubicBezTo>
                    <a:pt x="345" y="461"/>
                    <a:pt x="345" y="461"/>
                    <a:pt x="345" y="461"/>
                  </a:cubicBezTo>
                  <a:cubicBezTo>
                    <a:pt x="344" y="461"/>
                    <a:pt x="344" y="461"/>
                    <a:pt x="344" y="461"/>
                  </a:cubicBezTo>
                  <a:cubicBezTo>
                    <a:pt x="343" y="461"/>
                    <a:pt x="343" y="462"/>
                    <a:pt x="342" y="463"/>
                  </a:cubicBezTo>
                  <a:cubicBezTo>
                    <a:pt x="342" y="464"/>
                    <a:pt x="342" y="465"/>
                    <a:pt x="344" y="465"/>
                  </a:cubicBezTo>
                  <a:close/>
                  <a:moveTo>
                    <a:pt x="340" y="547"/>
                  </a:moveTo>
                  <a:cubicBezTo>
                    <a:pt x="340" y="548"/>
                    <a:pt x="339" y="548"/>
                    <a:pt x="339" y="549"/>
                  </a:cubicBezTo>
                  <a:cubicBezTo>
                    <a:pt x="339" y="549"/>
                    <a:pt x="339" y="549"/>
                    <a:pt x="338" y="550"/>
                  </a:cubicBezTo>
                  <a:cubicBezTo>
                    <a:pt x="338" y="550"/>
                    <a:pt x="338" y="550"/>
                    <a:pt x="338" y="550"/>
                  </a:cubicBezTo>
                  <a:cubicBezTo>
                    <a:pt x="338" y="550"/>
                    <a:pt x="338" y="550"/>
                    <a:pt x="338" y="550"/>
                  </a:cubicBezTo>
                  <a:cubicBezTo>
                    <a:pt x="338" y="550"/>
                    <a:pt x="337" y="550"/>
                    <a:pt x="337" y="551"/>
                  </a:cubicBezTo>
                  <a:cubicBezTo>
                    <a:pt x="337" y="551"/>
                    <a:pt x="337" y="551"/>
                    <a:pt x="337" y="551"/>
                  </a:cubicBezTo>
                  <a:cubicBezTo>
                    <a:pt x="336" y="551"/>
                    <a:pt x="336" y="552"/>
                    <a:pt x="336" y="552"/>
                  </a:cubicBezTo>
                  <a:cubicBezTo>
                    <a:pt x="336" y="553"/>
                    <a:pt x="335" y="555"/>
                    <a:pt x="335" y="555"/>
                  </a:cubicBezTo>
                  <a:cubicBezTo>
                    <a:pt x="335" y="556"/>
                    <a:pt x="335" y="557"/>
                    <a:pt x="336" y="556"/>
                  </a:cubicBezTo>
                  <a:cubicBezTo>
                    <a:pt x="336" y="556"/>
                    <a:pt x="337" y="555"/>
                    <a:pt x="337" y="554"/>
                  </a:cubicBezTo>
                  <a:cubicBezTo>
                    <a:pt x="337" y="554"/>
                    <a:pt x="337" y="553"/>
                    <a:pt x="338" y="552"/>
                  </a:cubicBezTo>
                  <a:cubicBezTo>
                    <a:pt x="338" y="552"/>
                    <a:pt x="338" y="552"/>
                    <a:pt x="338" y="552"/>
                  </a:cubicBezTo>
                  <a:cubicBezTo>
                    <a:pt x="338" y="551"/>
                    <a:pt x="339" y="551"/>
                    <a:pt x="339" y="551"/>
                  </a:cubicBezTo>
                  <a:cubicBezTo>
                    <a:pt x="339" y="550"/>
                    <a:pt x="340" y="550"/>
                    <a:pt x="340" y="550"/>
                  </a:cubicBezTo>
                  <a:cubicBezTo>
                    <a:pt x="341" y="550"/>
                    <a:pt x="341" y="550"/>
                    <a:pt x="341" y="550"/>
                  </a:cubicBezTo>
                  <a:cubicBezTo>
                    <a:pt x="341" y="550"/>
                    <a:pt x="341" y="550"/>
                    <a:pt x="341" y="550"/>
                  </a:cubicBezTo>
                  <a:cubicBezTo>
                    <a:pt x="342" y="551"/>
                    <a:pt x="341" y="552"/>
                    <a:pt x="341" y="553"/>
                  </a:cubicBezTo>
                  <a:cubicBezTo>
                    <a:pt x="341" y="553"/>
                    <a:pt x="342" y="554"/>
                    <a:pt x="342" y="553"/>
                  </a:cubicBezTo>
                  <a:cubicBezTo>
                    <a:pt x="342" y="552"/>
                    <a:pt x="343" y="551"/>
                    <a:pt x="343" y="550"/>
                  </a:cubicBezTo>
                  <a:cubicBezTo>
                    <a:pt x="343" y="549"/>
                    <a:pt x="343" y="549"/>
                    <a:pt x="343" y="547"/>
                  </a:cubicBezTo>
                  <a:cubicBezTo>
                    <a:pt x="343" y="547"/>
                    <a:pt x="344" y="545"/>
                    <a:pt x="343" y="545"/>
                  </a:cubicBezTo>
                  <a:cubicBezTo>
                    <a:pt x="342" y="545"/>
                    <a:pt x="341" y="547"/>
                    <a:pt x="340" y="547"/>
                  </a:cubicBezTo>
                  <a:close/>
                  <a:moveTo>
                    <a:pt x="340" y="503"/>
                  </a:moveTo>
                  <a:cubicBezTo>
                    <a:pt x="340" y="502"/>
                    <a:pt x="339" y="502"/>
                    <a:pt x="339" y="502"/>
                  </a:cubicBezTo>
                  <a:cubicBezTo>
                    <a:pt x="338" y="501"/>
                    <a:pt x="338" y="501"/>
                    <a:pt x="338" y="500"/>
                  </a:cubicBezTo>
                  <a:cubicBezTo>
                    <a:pt x="337" y="499"/>
                    <a:pt x="336" y="500"/>
                    <a:pt x="335" y="499"/>
                  </a:cubicBezTo>
                  <a:cubicBezTo>
                    <a:pt x="335" y="498"/>
                    <a:pt x="334" y="498"/>
                    <a:pt x="335" y="497"/>
                  </a:cubicBezTo>
                  <a:cubicBezTo>
                    <a:pt x="335" y="497"/>
                    <a:pt x="336" y="497"/>
                    <a:pt x="335" y="496"/>
                  </a:cubicBezTo>
                  <a:cubicBezTo>
                    <a:pt x="336" y="497"/>
                    <a:pt x="336" y="497"/>
                    <a:pt x="337" y="496"/>
                  </a:cubicBezTo>
                  <a:cubicBezTo>
                    <a:pt x="337" y="496"/>
                    <a:pt x="338" y="495"/>
                    <a:pt x="338" y="495"/>
                  </a:cubicBezTo>
                  <a:cubicBezTo>
                    <a:pt x="338" y="493"/>
                    <a:pt x="335" y="493"/>
                    <a:pt x="334" y="493"/>
                  </a:cubicBezTo>
                  <a:cubicBezTo>
                    <a:pt x="334" y="493"/>
                    <a:pt x="333" y="493"/>
                    <a:pt x="333" y="494"/>
                  </a:cubicBezTo>
                  <a:cubicBezTo>
                    <a:pt x="334" y="494"/>
                    <a:pt x="335" y="495"/>
                    <a:pt x="334" y="496"/>
                  </a:cubicBezTo>
                  <a:cubicBezTo>
                    <a:pt x="334" y="496"/>
                    <a:pt x="333" y="496"/>
                    <a:pt x="333" y="497"/>
                  </a:cubicBezTo>
                  <a:cubicBezTo>
                    <a:pt x="332" y="498"/>
                    <a:pt x="334" y="499"/>
                    <a:pt x="335" y="499"/>
                  </a:cubicBezTo>
                  <a:cubicBezTo>
                    <a:pt x="335" y="499"/>
                    <a:pt x="335" y="500"/>
                    <a:pt x="335" y="500"/>
                  </a:cubicBezTo>
                  <a:cubicBezTo>
                    <a:pt x="335" y="500"/>
                    <a:pt x="335" y="500"/>
                    <a:pt x="335" y="500"/>
                  </a:cubicBezTo>
                  <a:cubicBezTo>
                    <a:pt x="335" y="500"/>
                    <a:pt x="335" y="500"/>
                    <a:pt x="335" y="500"/>
                  </a:cubicBezTo>
                  <a:cubicBezTo>
                    <a:pt x="335" y="500"/>
                    <a:pt x="335" y="501"/>
                    <a:pt x="335" y="501"/>
                  </a:cubicBezTo>
                  <a:cubicBezTo>
                    <a:pt x="335" y="501"/>
                    <a:pt x="335" y="501"/>
                    <a:pt x="336" y="501"/>
                  </a:cubicBezTo>
                  <a:cubicBezTo>
                    <a:pt x="336" y="502"/>
                    <a:pt x="336" y="502"/>
                    <a:pt x="337" y="503"/>
                  </a:cubicBezTo>
                  <a:cubicBezTo>
                    <a:pt x="337" y="503"/>
                    <a:pt x="338" y="504"/>
                    <a:pt x="338" y="504"/>
                  </a:cubicBezTo>
                  <a:cubicBezTo>
                    <a:pt x="339" y="504"/>
                    <a:pt x="339" y="504"/>
                    <a:pt x="340" y="504"/>
                  </a:cubicBezTo>
                  <a:cubicBezTo>
                    <a:pt x="340" y="504"/>
                    <a:pt x="340" y="504"/>
                    <a:pt x="339" y="504"/>
                  </a:cubicBezTo>
                  <a:cubicBezTo>
                    <a:pt x="339" y="504"/>
                    <a:pt x="339" y="504"/>
                    <a:pt x="339" y="505"/>
                  </a:cubicBezTo>
                  <a:cubicBezTo>
                    <a:pt x="339" y="504"/>
                    <a:pt x="338" y="504"/>
                    <a:pt x="338" y="505"/>
                  </a:cubicBezTo>
                  <a:cubicBezTo>
                    <a:pt x="338" y="506"/>
                    <a:pt x="338" y="506"/>
                    <a:pt x="338" y="507"/>
                  </a:cubicBezTo>
                  <a:cubicBezTo>
                    <a:pt x="338" y="507"/>
                    <a:pt x="338" y="507"/>
                    <a:pt x="339" y="507"/>
                  </a:cubicBezTo>
                  <a:cubicBezTo>
                    <a:pt x="340" y="507"/>
                    <a:pt x="341" y="505"/>
                    <a:pt x="341" y="504"/>
                  </a:cubicBezTo>
                  <a:cubicBezTo>
                    <a:pt x="341" y="504"/>
                    <a:pt x="342" y="503"/>
                    <a:pt x="341" y="503"/>
                  </a:cubicBezTo>
                  <a:cubicBezTo>
                    <a:pt x="341" y="503"/>
                    <a:pt x="341" y="503"/>
                    <a:pt x="341" y="503"/>
                  </a:cubicBezTo>
                  <a:cubicBezTo>
                    <a:pt x="341" y="503"/>
                    <a:pt x="341" y="503"/>
                    <a:pt x="340" y="503"/>
                  </a:cubicBezTo>
                  <a:close/>
                  <a:moveTo>
                    <a:pt x="326" y="460"/>
                  </a:moveTo>
                  <a:cubicBezTo>
                    <a:pt x="325" y="461"/>
                    <a:pt x="325" y="461"/>
                    <a:pt x="324" y="462"/>
                  </a:cubicBezTo>
                  <a:cubicBezTo>
                    <a:pt x="323" y="463"/>
                    <a:pt x="325" y="464"/>
                    <a:pt x="323" y="463"/>
                  </a:cubicBezTo>
                  <a:cubicBezTo>
                    <a:pt x="322" y="463"/>
                    <a:pt x="320" y="464"/>
                    <a:pt x="319" y="464"/>
                  </a:cubicBezTo>
                  <a:cubicBezTo>
                    <a:pt x="318" y="464"/>
                    <a:pt x="318" y="465"/>
                    <a:pt x="319" y="465"/>
                  </a:cubicBezTo>
                  <a:cubicBezTo>
                    <a:pt x="320" y="465"/>
                    <a:pt x="321" y="465"/>
                    <a:pt x="322" y="466"/>
                  </a:cubicBezTo>
                  <a:cubicBezTo>
                    <a:pt x="322" y="466"/>
                    <a:pt x="322" y="467"/>
                    <a:pt x="322" y="467"/>
                  </a:cubicBezTo>
                  <a:cubicBezTo>
                    <a:pt x="323" y="467"/>
                    <a:pt x="323" y="468"/>
                    <a:pt x="323" y="468"/>
                  </a:cubicBezTo>
                  <a:cubicBezTo>
                    <a:pt x="323" y="468"/>
                    <a:pt x="323" y="469"/>
                    <a:pt x="323" y="469"/>
                  </a:cubicBezTo>
                  <a:cubicBezTo>
                    <a:pt x="324" y="468"/>
                    <a:pt x="325" y="469"/>
                    <a:pt x="326" y="469"/>
                  </a:cubicBezTo>
                  <a:cubicBezTo>
                    <a:pt x="326" y="469"/>
                    <a:pt x="326" y="469"/>
                    <a:pt x="326" y="469"/>
                  </a:cubicBezTo>
                  <a:cubicBezTo>
                    <a:pt x="326" y="469"/>
                    <a:pt x="326" y="468"/>
                    <a:pt x="326" y="468"/>
                  </a:cubicBezTo>
                  <a:cubicBezTo>
                    <a:pt x="326" y="467"/>
                    <a:pt x="328" y="467"/>
                    <a:pt x="328" y="467"/>
                  </a:cubicBezTo>
                  <a:cubicBezTo>
                    <a:pt x="328" y="467"/>
                    <a:pt x="330" y="468"/>
                    <a:pt x="330" y="468"/>
                  </a:cubicBezTo>
                  <a:cubicBezTo>
                    <a:pt x="331" y="468"/>
                    <a:pt x="331" y="469"/>
                    <a:pt x="331" y="469"/>
                  </a:cubicBezTo>
                  <a:cubicBezTo>
                    <a:pt x="331" y="469"/>
                    <a:pt x="332" y="469"/>
                    <a:pt x="332" y="469"/>
                  </a:cubicBezTo>
                  <a:cubicBezTo>
                    <a:pt x="333" y="469"/>
                    <a:pt x="333" y="470"/>
                    <a:pt x="333" y="471"/>
                  </a:cubicBezTo>
                  <a:cubicBezTo>
                    <a:pt x="333" y="471"/>
                    <a:pt x="333" y="472"/>
                    <a:pt x="333" y="473"/>
                  </a:cubicBezTo>
                  <a:cubicBezTo>
                    <a:pt x="333" y="474"/>
                    <a:pt x="333" y="474"/>
                    <a:pt x="334" y="474"/>
                  </a:cubicBezTo>
                  <a:cubicBezTo>
                    <a:pt x="335" y="474"/>
                    <a:pt x="336" y="474"/>
                    <a:pt x="336" y="473"/>
                  </a:cubicBezTo>
                  <a:cubicBezTo>
                    <a:pt x="337" y="472"/>
                    <a:pt x="337" y="471"/>
                    <a:pt x="337" y="471"/>
                  </a:cubicBezTo>
                  <a:cubicBezTo>
                    <a:pt x="338" y="470"/>
                    <a:pt x="339" y="470"/>
                    <a:pt x="339" y="469"/>
                  </a:cubicBezTo>
                  <a:cubicBezTo>
                    <a:pt x="340" y="469"/>
                    <a:pt x="340" y="468"/>
                    <a:pt x="340" y="468"/>
                  </a:cubicBezTo>
                  <a:cubicBezTo>
                    <a:pt x="340" y="468"/>
                    <a:pt x="340" y="467"/>
                    <a:pt x="340" y="467"/>
                  </a:cubicBezTo>
                  <a:cubicBezTo>
                    <a:pt x="339" y="467"/>
                    <a:pt x="338" y="467"/>
                    <a:pt x="338" y="466"/>
                  </a:cubicBezTo>
                  <a:cubicBezTo>
                    <a:pt x="337" y="466"/>
                    <a:pt x="337" y="466"/>
                    <a:pt x="337" y="466"/>
                  </a:cubicBezTo>
                  <a:cubicBezTo>
                    <a:pt x="336" y="466"/>
                    <a:pt x="335" y="466"/>
                    <a:pt x="335" y="467"/>
                  </a:cubicBezTo>
                  <a:cubicBezTo>
                    <a:pt x="335" y="466"/>
                    <a:pt x="334" y="466"/>
                    <a:pt x="334" y="466"/>
                  </a:cubicBezTo>
                  <a:cubicBezTo>
                    <a:pt x="333" y="466"/>
                    <a:pt x="333" y="467"/>
                    <a:pt x="332" y="466"/>
                  </a:cubicBezTo>
                  <a:cubicBezTo>
                    <a:pt x="332" y="466"/>
                    <a:pt x="332" y="466"/>
                    <a:pt x="332" y="466"/>
                  </a:cubicBezTo>
                  <a:cubicBezTo>
                    <a:pt x="331" y="466"/>
                    <a:pt x="330" y="466"/>
                    <a:pt x="330" y="465"/>
                  </a:cubicBezTo>
                  <a:cubicBezTo>
                    <a:pt x="330" y="465"/>
                    <a:pt x="330" y="464"/>
                    <a:pt x="329" y="464"/>
                  </a:cubicBezTo>
                  <a:cubicBezTo>
                    <a:pt x="329" y="464"/>
                    <a:pt x="328" y="465"/>
                    <a:pt x="328" y="465"/>
                  </a:cubicBezTo>
                  <a:cubicBezTo>
                    <a:pt x="328" y="464"/>
                    <a:pt x="328" y="464"/>
                    <a:pt x="328" y="463"/>
                  </a:cubicBezTo>
                  <a:cubicBezTo>
                    <a:pt x="328" y="463"/>
                    <a:pt x="328" y="463"/>
                    <a:pt x="328" y="463"/>
                  </a:cubicBezTo>
                  <a:cubicBezTo>
                    <a:pt x="328" y="463"/>
                    <a:pt x="328" y="461"/>
                    <a:pt x="328" y="461"/>
                  </a:cubicBezTo>
                  <a:cubicBezTo>
                    <a:pt x="328" y="461"/>
                    <a:pt x="327" y="460"/>
                    <a:pt x="326" y="460"/>
                  </a:cubicBezTo>
                  <a:cubicBezTo>
                    <a:pt x="326" y="460"/>
                    <a:pt x="326" y="460"/>
                    <a:pt x="326" y="460"/>
                  </a:cubicBezTo>
                  <a:close/>
                  <a:moveTo>
                    <a:pt x="311" y="426"/>
                  </a:moveTo>
                  <a:cubicBezTo>
                    <a:pt x="311" y="427"/>
                    <a:pt x="311" y="428"/>
                    <a:pt x="311" y="428"/>
                  </a:cubicBezTo>
                  <a:cubicBezTo>
                    <a:pt x="311" y="429"/>
                    <a:pt x="312" y="429"/>
                    <a:pt x="312" y="429"/>
                  </a:cubicBezTo>
                  <a:cubicBezTo>
                    <a:pt x="313" y="429"/>
                    <a:pt x="314" y="429"/>
                    <a:pt x="314" y="429"/>
                  </a:cubicBezTo>
                  <a:cubicBezTo>
                    <a:pt x="315" y="429"/>
                    <a:pt x="315" y="430"/>
                    <a:pt x="314" y="430"/>
                  </a:cubicBezTo>
                  <a:cubicBezTo>
                    <a:pt x="314" y="431"/>
                    <a:pt x="314" y="431"/>
                    <a:pt x="315" y="431"/>
                  </a:cubicBezTo>
                  <a:cubicBezTo>
                    <a:pt x="315" y="431"/>
                    <a:pt x="315" y="433"/>
                    <a:pt x="315" y="433"/>
                  </a:cubicBezTo>
                  <a:cubicBezTo>
                    <a:pt x="315" y="434"/>
                    <a:pt x="316" y="434"/>
                    <a:pt x="316" y="434"/>
                  </a:cubicBezTo>
                  <a:cubicBezTo>
                    <a:pt x="317" y="433"/>
                    <a:pt x="318" y="434"/>
                    <a:pt x="318" y="435"/>
                  </a:cubicBezTo>
                  <a:cubicBezTo>
                    <a:pt x="318" y="435"/>
                    <a:pt x="318" y="435"/>
                    <a:pt x="318" y="435"/>
                  </a:cubicBezTo>
                  <a:cubicBezTo>
                    <a:pt x="318" y="435"/>
                    <a:pt x="318" y="435"/>
                    <a:pt x="318" y="435"/>
                  </a:cubicBezTo>
                  <a:cubicBezTo>
                    <a:pt x="318" y="436"/>
                    <a:pt x="318" y="436"/>
                    <a:pt x="318" y="436"/>
                  </a:cubicBezTo>
                  <a:cubicBezTo>
                    <a:pt x="318" y="436"/>
                    <a:pt x="316" y="437"/>
                    <a:pt x="316" y="437"/>
                  </a:cubicBezTo>
                  <a:cubicBezTo>
                    <a:pt x="316" y="438"/>
                    <a:pt x="316" y="438"/>
                    <a:pt x="317" y="439"/>
                  </a:cubicBezTo>
                  <a:cubicBezTo>
                    <a:pt x="317" y="439"/>
                    <a:pt x="317" y="439"/>
                    <a:pt x="317" y="439"/>
                  </a:cubicBezTo>
                  <a:cubicBezTo>
                    <a:pt x="318" y="439"/>
                    <a:pt x="317" y="441"/>
                    <a:pt x="317" y="441"/>
                  </a:cubicBezTo>
                  <a:cubicBezTo>
                    <a:pt x="317" y="443"/>
                    <a:pt x="317" y="444"/>
                    <a:pt x="318" y="444"/>
                  </a:cubicBezTo>
                  <a:cubicBezTo>
                    <a:pt x="319" y="444"/>
                    <a:pt x="319" y="444"/>
                    <a:pt x="319" y="443"/>
                  </a:cubicBezTo>
                  <a:cubicBezTo>
                    <a:pt x="319" y="442"/>
                    <a:pt x="319" y="441"/>
                    <a:pt x="319" y="440"/>
                  </a:cubicBezTo>
                  <a:cubicBezTo>
                    <a:pt x="320" y="440"/>
                    <a:pt x="320" y="440"/>
                    <a:pt x="320" y="441"/>
                  </a:cubicBezTo>
                  <a:cubicBezTo>
                    <a:pt x="321" y="441"/>
                    <a:pt x="321" y="442"/>
                    <a:pt x="321" y="442"/>
                  </a:cubicBezTo>
                  <a:cubicBezTo>
                    <a:pt x="321" y="442"/>
                    <a:pt x="321" y="442"/>
                    <a:pt x="322" y="442"/>
                  </a:cubicBezTo>
                  <a:cubicBezTo>
                    <a:pt x="322" y="443"/>
                    <a:pt x="322" y="444"/>
                    <a:pt x="322" y="444"/>
                  </a:cubicBezTo>
                  <a:cubicBezTo>
                    <a:pt x="322" y="445"/>
                    <a:pt x="322" y="446"/>
                    <a:pt x="321" y="446"/>
                  </a:cubicBezTo>
                  <a:cubicBezTo>
                    <a:pt x="321" y="446"/>
                    <a:pt x="321" y="446"/>
                    <a:pt x="321" y="447"/>
                  </a:cubicBezTo>
                  <a:cubicBezTo>
                    <a:pt x="321" y="447"/>
                    <a:pt x="321" y="448"/>
                    <a:pt x="322" y="448"/>
                  </a:cubicBezTo>
                  <a:cubicBezTo>
                    <a:pt x="322" y="449"/>
                    <a:pt x="323" y="448"/>
                    <a:pt x="323" y="448"/>
                  </a:cubicBezTo>
                  <a:cubicBezTo>
                    <a:pt x="323" y="447"/>
                    <a:pt x="324" y="447"/>
                    <a:pt x="324" y="447"/>
                  </a:cubicBezTo>
                  <a:cubicBezTo>
                    <a:pt x="324" y="447"/>
                    <a:pt x="324" y="447"/>
                    <a:pt x="324" y="447"/>
                  </a:cubicBezTo>
                  <a:cubicBezTo>
                    <a:pt x="324" y="446"/>
                    <a:pt x="324" y="446"/>
                    <a:pt x="324" y="446"/>
                  </a:cubicBezTo>
                  <a:cubicBezTo>
                    <a:pt x="324" y="445"/>
                    <a:pt x="325" y="445"/>
                    <a:pt x="325" y="445"/>
                  </a:cubicBezTo>
                  <a:cubicBezTo>
                    <a:pt x="325" y="445"/>
                    <a:pt x="325" y="445"/>
                    <a:pt x="325" y="445"/>
                  </a:cubicBezTo>
                  <a:cubicBezTo>
                    <a:pt x="325" y="446"/>
                    <a:pt x="326" y="445"/>
                    <a:pt x="326" y="445"/>
                  </a:cubicBezTo>
                  <a:cubicBezTo>
                    <a:pt x="326" y="445"/>
                    <a:pt x="325" y="444"/>
                    <a:pt x="325" y="444"/>
                  </a:cubicBezTo>
                  <a:cubicBezTo>
                    <a:pt x="324" y="444"/>
                    <a:pt x="324" y="443"/>
                    <a:pt x="324" y="443"/>
                  </a:cubicBezTo>
                  <a:cubicBezTo>
                    <a:pt x="323" y="442"/>
                    <a:pt x="322" y="442"/>
                    <a:pt x="322" y="441"/>
                  </a:cubicBezTo>
                  <a:cubicBezTo>
                    <a:pt x="321" y="441"/>
                    <a:pt x="321" y="441"/>
                    <a:pt x="321" y="441"/>
                  </a:cubicBezTo>
                  <a:cubicBezTo>
                    <a:pt x="321" y="441"/>
                    <a:pt x="321" y="441"/>
                    <a:pt x="321" y="440"/>
                  </a:cubicBezTo>
                  <a:cubicBezTo>
                    <a:pt x="320" y="439"/>
                    <a:pt x="322" y="439"/>
                    <a:pt x="321" y="438"/>
                  </a:cubicBezTo>
                  <a:cubicBezTo>
                    <a:pt x="320" y="437"/>
                    <a:pt x="320" y="436"/>
                    <a:pt x="320" y="435"/>
                  </a:cubicBezTo>
                  <a:cubicBezTo>
                    <a:pt x="320" y="435"/>
                    <a:pt x="319" y="434"/>
                    <a:pt x="319" y="434"/>
                  </a:cubicBezTo>
                  <a:cubicBezTo>
                    <a:pt x="319" y="433"/>
                    <a:pt x="319" y="432"/>
                    <a:pt x="319" y="431"/>
                  </a:cubicBezTo>
                  <a:cubicBezTo>
                    <a:pt x="318" y="430"/>
                    <a:pt x="318" y="430"/>
                    <a:pt x="318" y="429"/>
                  </a:cubicBezTo>
                  <a:cubicBezTo>
                    <a:pt x="318" y="429"/>
                    <a:pt x="317" y="428"/>
                    <a:pt x="317" y="427"/>
                  </a:cubicBezTo>
                  <a:cubicBezTo>
                    <a:pt x="317" y="427"/>
                    <a:pt x="316" y="426"/>
                    <a:pt x="317" y="426"/>
                  </a:cubicBezTo>
                  <a:cubicBezTo>
                    <a:pt x="317" y="425"/>
                    <a:pt x="317" y="425"/>
                    <a:pt x="317" y="425"/>
                  </a:cubicBezTo>
                  <a:cubicBezTo>
                    <a:pt x="317" y="425"/>
                    <a:pt x="317" y="422"/>
                    <a:pt x="316" y="422"/>
                  </a:cubicBezTo>
                  <a:cubicBezTo>
                    <a:pt x="315" y="422"/>
                    <a:pt x="315" y="422"/>
                    <a:pt x="315" y="423"/>
                  </a:cubicBezTo>
                  <a:cubicBezTo>
                    <a:pt x="315" y="423"/>
                    <a:pt x="314" y="424"/>
                    <a:pt x="314" y="424"/>
                  </a:cubicBezTo>
                  <a:cubicBezTo>
                    <a:pt x="313" y="425"/>
                    <a:pt x="313" y="425"/>
                    <a:pt x="313" y="425"/>
                  </a:cubicBezTo>
                  <a:cubicBezTo>
                    <a:pt x="313" y="426"/>
                    <a:pt x="314" y="426"/>
                    <a:pt x="314" y="426"/>
                  </a:cubicBezTo>
                  <a:cubicBezTo>
                    <a:pt x="313" y="426"/>
                    <a:pt x="313" y="426"/>
                    <a:pt x="312" y="426"/>
                  </a:cubicBezTo>
                  <a:cubicBezTo>
                    <a:pt x="312" y="426"/>
                    <a:pt x="311" y="426"/>
                    <a:pt x="311" y="426"/>
                  </a:cubicBezTo>
                  <a:close/>
                  <a:moveTo>
                    <a:pt x="307" y="409"/>
                  </a:moveTo>
                  <a:cubicBezTo>
                    <a:pt x="307" y="410"/>
                    <a:pt x="307" y="410"/>
                    <a:pt x="307" y="410"/>
                  </a:cubicBezTo>
                  <a:cubicBezTo>
                    <a:pt x="307" y="410"/>
                    <a:pt x="307" y="410"/>
                    <a:pt x="308" y="410"/>
                  </a:cubicBezTo>
                  <a:cubicBezTo>
                    <a:pt x="308" y="410"/>
                    <a:pt x="309" y="410"/>
                    <a:pt x="310" y="410"/>
                  </a:cubicBezTo>
                  <a:cubicBezTo>
                    <a:pt x="310" y="410"/>
                    <a:pt x="310" y="410"/>
                    <a:pt x="310" y="410"/>
                  </a:cubicBezTo>
                  <a:cubicBezTo>
                    <a:pt x="311" y="410"/>
                    <a:pt x="311" y="409"/>
                    <a:pt x="311" y="409"/>
                  </a:cubicBezTo>
                  <a:cubicBezTo>
                    <a:pt x="311" y="408"/>
                    <a:pt x="311" y="407"/>
                    <a:pt x="310" y="407"/>
                  </a:cubicBezTo>
                  <a:cubicBezTo>
                    <a:pt x="309" y="407"/>
                    <a:pt x="309" y="408"/>
                    <a:pt x="309" y="408"/>
                  </a:cubicBezTo>
                  <a:cubicBezTo>
                    <a:pt x="308" y="409"/>
                    <a:pt x="308" y="408"/>
                    <a:pt x="307" y="409"/>
                  </a:cubicBezTo>
                  <a:cubicBezTo>
                    <a:pt x="307" y="409"/>
                    <a:pt x="307" y="409"/>
                    <a:pt x="307" y="409"/>
                  </a:cubicBezTo>
                  <a:close/>
                  <a:moveTo>
                    <a:pt x="304" y="423"/>
                  </a:moveTo>
                  <a:cubicBezTo>
                    <a:pt x="303" y="423"/>
                    <a:pt x="303" y="424"/>
                    <a:pt x="303" y="425"/>
                  </a:cubicBezTo>
                  <a:cubicBezTo>
                    <a:pt x="304" y="426"/>
                    <a:pt x="304" y="426"/>
                    <a:pt x="304" y="427"/>
                  </a:cubicBezTo>
                  <a:cubicBezTo>
                    <a:pt x="304" y="427"/>
                    <a:pt x="304" y="428"/>
                    <a:pt x="304" y="428"/>
                  </a:cubicBezTo>
                  <a:cubicBezTo>
                    <a:pt x="304" y="429"/>
                    <a:pt x="304" y="430"/>
                    <a:pt x="305" y="430"/>
                  </a:cubicBezTo>
                  <a:cubicBezTo>
                    <a:pt x="306" y="430"/>
                    <a:pt x="307" y="430"/>
                    <a:pt x="307" y="429"/>
                  </a:cubicBezTo>
                  <a:cubicBezTo>
                    <a:pt x="307" y="429"/>
                    <a:pt x="306" y="427"/>
                    <a:pt x="306" y="427"/>
                  </a:cubicBezTo>
                  <a:cubicBezTo>
                    <a:pt x="306" y="427"/>
                    <a:pt x="306" y="427"/>
                    <a:pt x="306" y="426"/>
                  </a:cubicBezTo>
                  <a:cubicBezTo>
                    <a:pt x="306" y="426"/>
                    <a:pt x="306" y="426"/>
                    <a:pt x="306" y="426"/>
                  </a:cubicBezTo>
                  <a:cubicBezTo>
                    <a:pt x="307" y="426"/>
                    <a:pt x="307" y="426"/>
                    <a:pt x="307" y="426"/>
                  </a:cubicBezTo>
                  <a:cubicBezTo>
                    <a:pt x="308" y="426"/>
                    <a:pt x="308" y="425"/>
                    <a:pt x="307" y="424"/>
                  </a:cubicBezTo>
                  <a:cubicBezTo>
                    <a:pt x="306" y="424"/>
                    <a:pt x="305" y="423"/>
                    <a:pt x="304" y="423"/>
                  </a:cubicBezTo>
                  <a:close/>
                  <a:moveTo>
                    <a:pt x="294" y="415"/>
                  </a:moveTo>
                  <a:cubicBezTo>
                    <a:pt x="294" y="415"/>
                    <a:pt x="295" y="416"/>
                    <a:pt x="295" y="416"/>
                  </a:cubicBezTo>
                  <a:cubicBezTo>
                    <a:pt x="295" y="416"/>
                    <a:pt x="297" y="416"/>
                    <a:pt x="297" y="417"/>
                  </a:cubicBezTo>
                  <a:cubicBezTo>
                    <a:pt x="297" y="417"/>
                    <a:pt x="297" y="417"/>
                    <a:pt x="297" y="417"/>
                  </a:cubicBezTo>
                  <a:cubicBezTo>
                    <a:pt x="297" y="417"/>
                    <a:pt x="297" y="417"/>
                    <a:pt x="297" y="417"/>
                  </a:cubicBezTo>
                  <a:cubicBezTo>
                    <a:pt x="298" y="418"/>
                    <a:pt x="298" y="418"/>
                    <a:pt x="298" y="419"/>
                  </a:cubicBezTo>
                  <a:cubicBezTo>
                    <a:pt x="298" y="419"/>
                    <a:pt x="299" y="419"/>
                    <a:pt x="298" y="420"/>
                  </a:cubicBezTo>
                  <a:cubicBezTo>
                    <a:pt x="298" y="420"/>
                    <a:pt x="298" y="420"/>
                    <a:pt x="298" y="421"/>
                  </a:cubicBezTo>
                  <a:cubicBezTo>
                    <a:pt x="298" y="421"/>
                    <a:pt x="299" y="421"/>
                    <a:pt x="299" y="421"/>
                  </a:cubicBezTo>
                  <a:cubicBezTo>
                    <a:pt x="299" y="421"/>
                    <a:pt x="300" y="421"/>
                    <a:pt x="300" y="421"/>
                  </a:cubicBezTo>
                  <a:cubicBezTo>
                    <a:pt x="300" y="420"/>
                    <a:pt x="301" y="420"/>
                    <a:pt x="301" y="420"/>
                  </a:cubicBezTo>
                  <a:cubicBezTo>
                    <a:pt x="302" y="419"/>
                    <a:pt x="303" y="419"/>
                    <a:pt x="304" y="417"/>
                  </a:cubicBezTo>
                  <a:cubicBezTo>
                    <a:pt x="304" y="417"/>
                    <a:pt x="304" y="417"/>
                    <a:pt x="304" y="417"/>
                  </a:cubicBezTo>
                  <a:cubicBezTo>
                    <a:pt x="304" y="417"/>
                    <a:pt x="304" y="416"/>
                    <a:pt x="304" y="416"/>
                  </a:cubicBezTo>
                  <a:cubicBezTo>
                    <a:pt x="305" y="416"/>
                    <a:pt x="305" y="415"/>
                    <a:pt x="305" y="415"/>
                  </a:cubicBezTo>
                  <a:cubicBezTo>
                    <a:pt x="305" y="415"/>
                    <a:pt x="305" y="414"/>
                    <a:pt x="304" y="414"/>
                  </a:cubicBezTo>
                  <a:cubicBezTo>
                    <a:pt x="304" y="414"/>
                    <a:pt x="304" y="412"/>
                    <a:pt x="304" y="412"/>
                  </a:cubicBezTo>
                  <a:cubicBezTo>
                    <a:pt x="304" y="411"/>
                    <a:pt x="303" y="410"/>
                    <a:pt x="303" y="410"/>
                  </a:cubicBezTo>
                  <a:cubicBezTo>
                    <a:pt x="302" y="410"/>
                    <a:pt x="301" y="410"/>
                    <a:pt x="301" y="410"/>
                  </a:cubicBezTo>
                  <a:cubicBezTo>
                    <a:pt x="300" y="410"/>
                    <a:pt x="300" y="412"/>
                    <a:pt x="301" y="412"/>
                  </a:cubicBezTo>
                  <a:cubicBezTo>
                    <a:pt x="301" y="412"/>
                    <a:pt x="301" y="412"/>
                    <a:pt x="301" y="412"/>
                  </a:cubicBezTo>
                  <a:cubicBezTo>
                    <a:pt x="302" y="413"/>
                    <a:pt x="302" y="414"/>
                    <a:pt x="302" y="415"/>
                  </a:cubicBezTo>
                  <a:cubicBezTo>
                    <a:pt x="302" y="416"/>
                    <a:pt x="301" y="416"/>
                    <a:pt x="301" y="415"/>
                  </a:cubicBezTo>
                  <a:cubicBezTo>
                    <a:pt x="301" y="415"/>
                    <a:pt x="300" y="415"/>
                    <a:pt x="300" y="415"/>
                  </a:cubicBezTo>
                  <a:cubicBezTo>
                    <a:pt x="300" y="414"/>
                    <a:pt x="300" y="413"/>
                    <a:pt x="299" y="413"/>
                  </a:cubicBezTo>
                  <a:cubicBezTo>
                    <a:pt x="299" y="412"/>
                    <a:pt x="298" y="412"/>
                    <a:pt x="298" y="412"/>
                  </a:cubicBezTo>
                  <a:cubicBezTo>
                    <a:pt x="297" y="413"/>
                    <a:pt x="298" y="414"/>
                    <a:pt x="297" y="413"/>
                  </a:cubicBezTo>
                  <a:cubicBezTo>
                    <a:pt x="296" y="413"/>
                    <a:pt x="293" y="413"/>
                    <a:pt x="294" y="415"/>
                  </a:cubicBezTo>
                  <a:close/>
                  <a:moveTo>
                    <a:pt x="281" y="436"/>
                  </a:moveTo>
                  <a:cubicBezTo>
                    <a:pt x="281" y="436"/>
                    <a:pt x="282" y="436"/>
                    <a:pt x="282" y="436"/>
                  </a:cubicBezTo>
                  <a:cubicBezTo>
                    <a:pt x="282" y="435"/>
                    <a:pt x="282" y="434"/>
                    <a:pt x="282" y="434"/>
                  </a:cubicBezTo>
                  <a:cubicBezTo>
                    <a:pt x="282" y="433"/>
                    <a:pt x="283" y="431"/>
                    <a:pt x="283" y="432"/>
                  </a:cubicBezTo>
                  <a:cubicBezTo>
                    <a:pt x="283" y="434"/>
                    <a:pt x="283" y="434"/>
                    <a:pt x="284" y="435"/>
                  </a:cubicBezTo>
                  <a:cubicBezTo>
                    <a:pt x="285" y="435"/>
                    <a:pt x="285" y="436"/>
                    <a:pt x="286" y="436"/>
                  </a:cubicBezTo>
                  <a:cubicBezTo>
                    <a:pt x="287" y="436"/>
                    <a:pt x="286" y="437"/>
                    <a:pt x="286" y="437"/>
                  </a:cubicBezTo>
                  <a:cubicBezTo>
                    <a:pt x="286" y="438"/>
                    <a:pt x="286" y="438"/>
                    <a:pt x="287" y="438"/>
                  </a:cubicBezTo>
                  <a:cubicBezTo>
                    <a:pt x="287" y="438"/>
                    <a:pt x="287" y="438"/>
                    <a:pt x="287" y="438"/>
                  </a:cubicBezTo>
                  <a:cubicBezTo>
                    <a:pt x="288" y="438"/>
                    <a:pt x="289" y="438"/>
                    <a:pt x="289" y="439"/>
                  </a:cubicBezTo>
                  <a:cubicBezTo>
                    <a:pt x="289" y="439"/>
                    <a:pt x="291" y="439"/>
                    <a:pt x="291" y="440"/>
                  </a:cubicBezTo>
                  <a:cubicBezTo>
                    <a:pt x="292" y="440"/>
                    <a:pt x="292" y="440"/>
                    <a:pt x="293" y="440"/>
                  </a:cubicBezTo>
                  <a:cubicBezTo>
                    <a:pt x="294" y="440"/>
                    <a:pt x="295" y="440"/>
                    <a:pt x="296" y="440"/>
                  </a:cubicBezTo>
                  <a:cubicBezTo>
                    <a:pt x="295" y="440"/>
                    <a:pt x="298" y="441"/>
                    <a:pt x="297" y="441"/>
                  </a:cubicBezTo>
                  <a:cubicBezTo>
                    <a:pt x="297" y="441"/>
                    <a:pt x="297" y="442"/>
                    <a:pt x="297" y="442"/>
                  </a:cubicBezTo>
                  <a:cubicBezTo>
                    <a:pt x="296" y="442"/>
                    <a:pt x="297" y="443"/>
                    <a:pt x="297" y="444"/>
                  </a:cubicBezTo>
                  <a:cubicBezTo>
                    <a:pt x="297" y="444"/>
                    <a:pt x="297" y="445"/>
                    <a:pt x="297" y="446"/>
                  </a:cubicBezTo>
                  <a:cubicBezTo>
                    <a:pt x="297" y="446"/>
                    <a:pt x="297" y="447"/>
                    <a:pt x="297" y="447"/>
                  </a:cubicBezTo>
                  <a:cubicBezTo>
                    <a:pt x="297" y="448"/>
                    <a:pt x="297" y="448"/>
                    <a:pt x="297" y="449"/>
                  </a:cubicBezTo>
                  <a:cubicBezTo>
                    <a:pt x="297" y="449"/>
                    <a:pt x="298" y="450"/>
                    <a:pt x="298" y="450"/>
                  </a:cubicBezTo>
                  <a:cubicBezTo>
                    <a:pt x="299" y="451"/>
                    <a:pt x="299" y="451"/>
                    <a:pt x="300" y="451"/>
                  </a:cubicBezTo>
                  <a:cubicBezTo>
                    <a:pt x="300" y="452"/>
                    <a:pt x="300" y="452"/>
                    <a:pt x="301" y="452"/>
                  </a:cubicBezTo>
                  <a:cubicBezTo>
                    <a:pt x="301" y="452"/>
                    <a:pt x="301" y="452"/>
                    <a:pt x="301" y="452"/>
                  </a:cubicBezTo>
                  <a:cubicBezTo>
                    <a:pt x="302" y="452"/>
                    <a:pt x="303" y="452"/>
                    <a:pt x="302" y="451"/>
                  </a:cubicBezTo>
                  <a:cubicBezTo>
                    <a:pt x="302" y="450"/>
                    <a:pt x="302" y="450"/>
                    <a:pt x="301" y="450"/>
                  </a:cubicBezTo>
                  <a:cubicBezTo>
                    <a:pt x="301" y="449"/>
                    <a:pt x="301" y="448"/>
                    <a:pt x="301" y="447"/>
                  </a:cubicBezTo>
                  <a:cubicBezTo>
                    <a:pt x="301" y="447"/>
                    <a:pt x="300" y="447"/>
                    <a:pt x="300" y="447"/>
                  </a:cubicBezTo>
                  <a:cubicBezTo>
                    <a:pt x="299" y="447"/>
                    <a:pt x="299" y="446"/>
                    <a:pt x="299" y="445"/>
                  </a:cubicBezTo>
                  <a:cubicBezTo>
                    <a:pt x="299" y="444"/>
                    <a:pt x="299" y="444"/>
                    <a:pt x="299" y="443"/>
                  </a:cubicBezTo>
                  <a:cubicBezTo>
                    <a:pt x="299" y="442"/>
                    <a:pt x="300" y="441"/>
                    <a:pt x="301" y="441"/>
                  </a:cubicBezTo>
                  <a:cubicBezTo>
                    <a:pt x="301" y="441"/>
                    <a:pt x="301" y="441"/>
                    <a:pt x="301" y="440"/>
                  </a:cubicBezTo>
                  <a:cubicBezTo>
                    <a:pt x="301" y="440"/>
                    <a:pt x="301" y="439"/>
                    <a:pt x="299" y="439"/>
                  </a:cubicBezTo>
                  <a:cubicBezTo>
                    <a:pt x="299" y="439"/>
                    <a:pt x="299" y="439"/>
                    <a:pt x="298" y="439"/>
                  </a:cubicBezTo>
                  <a:cubicBezTo>
                    <a:pt x="298" y="439"/>
                    <a:pt x="297" y="439"/>
                    <a:pt x="297" y="438"/>
                  </a:cubicBezTo>
                  <a:cubicBezTo>
                    <a:pt x="296" y="438"/>
                    <a:pt x="296" y="439"/>
                    <a:pt x="295" y="438"/>
                  </a:cubicBezTo>
                  <a:cubicBezTo>
                    <a:pt x="295" y="437"/>
                    <a:pt x="295" y="437"/>
                    <a:pt x="294" y="437"/>
                  </a:cubicBezTo>
                  <a:cubicBezTo>
                    <a:pt x="294" y="437"/>
                    <a:pt x="294" y="437"/>
                    <a:pt x="294" y="436"/>
                  </a:cubicBezTo>
                  <a:cubicBezTo>
                    <a:pt x="295" y="436"/>
                    <a:pt x="295" y="436"/>
                    <a:pt x="295" y="436"/>
                  </a:cubicBezTo>
                  <a:cubicBezTo>
                    <a:pt x="295" y="436"/>
                    <a:pt x="295" y="436"/>
                    <a:pt x="295" y="436"/>
                  </a:cubicBezTo>
                  <a:cubicBezTo>
                    <a:pt x="296" y="435"/>
                    <a:pt x="296" y="435"/>
                    <a:pt x="296" y="435"/>
                  </a:cubicBezTo>
                  <a:cubicBezTo>
                    <a:pt x="297" y="434"/>
                    <a:pt x="298" y="435"/>
                    <a:pt x="299" y="435"/>
                  </a:cubicBezTo>
                  <a:cubicBezTo>
                    <a:pt x="299" y="435"/>
                    <a:pt x="299" y="434"/>
                    <a:pt x="299" y="433"/>
                  </a:cubicBezTo>
                  <a:cubicBezTo>
                    <a:pt x="299" y="433"/>
                    <a:pt x="299" y="433"/>
                    <a:pt x="299" y="432"/>
                  </a:cubicBezTo>
                  <a:cubicBezTo>
                    <a:pt x="299" y="432"/>
                    <a:pt x="299" y="432"/>
                    <a:pt x="299" y="432"/>
                  </a:cubicBezTo>
                  <a:cubicBezTo>
                    <a:pt x="298" y="432"/>
                    <a:pt x="298" y="431"/>
                    <a:pt x="298" y="430"/>
                  </a:cubicBezTo>
                  <a:cubicBezTo>
                    <a:pt x="298" y="430"/>
                    <a:pt x="297" y="429"/>
                    <a:pt x="297" y="430"/>
                  </a:cubicBezTo>
                  <a:cubicBezTo>
                    <a:pt x="296" y="431"/>
                    <a:pt x="296" y="431"/>
                    <a:pt x="296" y="432"/>
                  </a:cubicBezTo>
                  <a:cubicBezTo>
                    <a:pt x="296" y="432"/>
                    <a:pt x="294" y="432"/>
                    <a:pt x="294" y="432"/>
                  </a:cubicBezTo>
                  <a:cubicBezTo>
                    <a:pt x="294" y="432"/>
                    <a:pt x="294" y="432"/>
                    <a:pt x="294" y="432"/>
                  </a:cubicBezTo>
                  <a:cubicBezTo>
                    <a:pt x="293" y="433"/>
                    <a:pt x="294" y="434"/>
                    <a:pt x="294" y="435"/>
                  </a:cubicBezTo>
                  <a:cubicBezTo>
                    <a:pt x="294" y="435"/>
                    <a:pt x="294" y="435"/>
                    <a:pt x="294" y="436"/>
                  </a:cubicBezTo>
                  <a:cubicBezTo>
                    <a:pt x="294" y="436"/>
                    <a:pt x="294" y="436"/>
                    <a:pt x="294" y="436"/>
                  </a:cubicBezTo>
                  <a:cubicBezTo>
                    <a:pt x="293" y="436"/>
                    <a:pt x="293" y="437"/>
                    <a:pt x="292" y="437"/>
                  </a:cubicBezTo>
                  <a:cubicBezTo>
                    <a:pt x="292" y="437"/>
                    <a:pt x="291" y="436"/>
                    <a:pt x="291" y="435"/>
                  </a:cubicBezTo>
                  <a:cubicBezTo>
                    <a:pt x="291" y="435"/>
                    <a:pt x="290" y="434"/>
                    <a:pt x="290" y="434"/>
                  </a:cubicBezTo>
                  <a:cubicBezTo>
                    <a:pt x="289" y="434"/>
                    <a:pt x="288" y="435"/>
                    <a:pt x="288" y="434"/>
                  </a:cubicBezTo>
                  <a:cubicBezTo>
                    <a:pt x="287" y="433"/>
                    <a:pt x="287" y="431"/>
                    <a:pt x="288" y="430"/>
                  </a:cubicBezTo>
                  <a:cubicBezTo>
                    <a:pt x="288" y="430"/>
                    <a:pt x="288" y="430"/>
                    <a:pt x="288" y="430"/>
                  </a:cubicBezTo>
                  <a:cubicBezTo>
                    <a:pt x="288" y="429"/>
                    <a:pt x="284" y="429"/>
                    <a:pt x="286" y="428"/>
                  </a:cubicBezTo>
                  <a:cubicBezTo>
                    <a:pt x="287" y="427"/>
                    <a:pt x="286" y="426"/>
                    <a:pt x="286" y="426"/>
                  </a:cubicBezTo>
                  <a:cubicBezTo>
                    <a:pt x="285" y="425"/>
                    <a:pt x="284" y="424"/>
                    <a:pt x="284" y="425"/>
                  </a:cubicBezTo>
                  <a:cubicBezTo>
                    <a:pt x="283" y="425"/>
                    <a:pt x="283" y="427"/>
                    <a:pt x="283" y="428"/>
                  </a:cubicBezTo>
                  <a:cubicBezTo>
                    <a:pt x="283" y="428"/>
                    <a:pt x="283" y="428"/>
                    <a:pt x="283" y="429"/>
                  </a:cubicBezTo>
                  <a:cubicBezTo>
                    <a:pt x="283" y="429"/>
                    <a:pt x="282" y="429"/>
                    <a:pt x="282" y="430"/>
                  </a:cubicBezTo>
                  <a:cubicBezTo>
                    <a:pt x="281" y="430"/>
                    <a:pt x="281" y="431"/>
                    <a:pt x="281" y="431"/>
                  </a:cubicBezTo>
                  <a:cubicBezTo>
                    <a:pt x="281" y="432"/>
                    <a:pt x="280" y="432"/>
                    <a:pt x="280" y="433"/>
                  </a:cubicBezTo>
                  <a:cubicBezTo>
                    <a:pt x="280" y="434"/>
                    <a:pt x="280" y="435"/>
                    <a:pt x="281" y="436"/>
                  </a:cubicBezTo>
                  <a:close/>
                  <a:moveTo>
                    <a:pt x="260" y="359"/>
                  </a:moveTo>
                  <a:cubicBezTo>
                    <a:pt x="260" y="360"/>
                    <a:pt x="261" y="360"/>
                    <a:pt x="262" y="360"/>
                  </a:cubicBezTo>
                  <a:cubicBezTo>
                    <a:pt x="263" y="359"/>
                    <a:pt x="261" y="357"/>
                    <a:pt x="263" y="356"/>
                  </a:cubicBezTo>
                  <a:cubicBezTo>
                    <a:pt x="264" y="355"/>
                    <a:pt x="264" y="355"/>
                    <a:pt x="264" y="354"/>
                  </a:cubicBezTo>
                  <a:cubicBezTo>
                    <a:pt x="265" y="354"/>
                    <a:pt x="265" y="354"/>
                    <a:pt x="265" y="353"/>
                  </a:cubicBezTo>
                  <a:cubicBezTo>
                    <a:pt x="265" y="352"/>
                    <a:pt x="264" y="352"/>
                    <a:pt x="265" y="351"/>
                  </a:cubicBezTo>
                  <a:cubicBezTo>
                    <a:pt x="265" y="351"/>
                    <a:pt x="265" y="351"/>
                    <a:pt x="266" y="351"/>
                  </a:cubicBezTo>
                  <a:cubicBezTo>
                    <a:pt x="266" y="350"/>
                    <a:pt x="265" y="349"/>
                    <a:pt x="265" y="348"/>
                  </a:cubicBezTo>
                  <a:cubicBezTo>
                    <a:pt x="265" y="348"/>
                    <a:pt x="265" y="348"/>
                    <a:pt x="265" y="348"/>
                  </a:cubicBezTo>
                  <a:cubicBezTo>
                    <a:pt x="264" y="348"/>
                    <a:pt x="262" y="349"/>
                    <a:pt x="261" y="350"/>
                  </a:cubicBezTo>
                  <a:cubicBezTo>
                    <a:pt x="261" y="350"/>
                    <a:pt x="261" y="352"/>
                    <a:pt x="261" y="352"/>
                  </a:cubicBezTo>
                  <a:cubicBezTo>
                    <a:pt x="262" y="353"/>
                    <a:pt x="261" y="353"/>
                    <a:pt x="261" y="354"/>
                  </a:cubicBezTo>
                  <a:cubicBezTo>
                    <a:pt x="261" y="355"/>
                    <a:pt x="261" y="355"/>
                    <a:pt x="261" y="356"/>
                  </a:cubicBezTo>
                  <a:cubicBezTo>
                    <a:pt x="261" y="356"/>
                    <a:pt x="260" y="357"/>
                    <a:pt x="260" y="357"/>
                  </a:cubicBezTo>
                  <a:cubicBezTo>
                    <a:pt x="260" y="358"/>
                    <a:pt x="260" y="358"/>
                    <a:pt x="260" y="359"/>
                  </a:cubicBezTo>
                  <a:cubicBezTo>
                    <a:pt x="260" y="359"/>
                    <a:pt x="260" y="359"/>
                    <a:pt x="260" y="359"/>
                  </a:cubicBezTo>
                  <a:cubicBezTo>
                    <a:pt x="260" y="359"/>
                    <a:pt x="260" y="359"/>
                    <a:pt x="260" y="359"/>
                  </a:cubicBezTo>
                  <a:close/>
                  <a:moveTo>
                    <a:pt x="225" y="371"/>
                  </a:moveTo>
                  <a:cubicBezTo>
                    <a:pt x="225" y="372"/>
                    <a:pt x="226" y="372"/>
                    <a:pt x="226" y="373"/>
                  </a:cubicBezTo>
                  <a:cubicBezTo>
                    <a:pt x="226" y="373"/>
                    <a:pt x="226" y="373"/>
                    <a:pt x="226" y="373"/>
                  </a:cubicBezTo>
                  <a:cubicBezTo>
                    <a:pt x="227" y="373"/>
                    <a:pt x="227" y="373"/>
                    <a:pt x="228" y="373"/>
                  </a:cubicBezTo>
                  <a:cubicBezTo>
                    <a:pt x="228" y="373"/>
                    <a:pt x="228" y="373"/>
                    <a:pt x="229" y="374"/>
                  </a:cubicBezTo>
                  <a:cubicBezTo>
                    <a:pt x="230" y="374"/>
                    <a:pt x="231" y="374"/>
                    <a:pt x="232" y="373"/>
                  </a:cubicBezTo>
                  <a:cubicBezTo>
                    <a:pt x="232" y="372"/>
                    <a:pt x="232" y="371"/>
                    <a:pt x="231" y="370"/>
                  </a:cubicBezTo>
                  <a:cubicBezTo>
                    <a:pt x="229" y="370"/>
                    <a:pt x="228" y="370"/>
                    <a:pt x="226" y="371"/>
                  </a:cubicBezTo>
                  <a:cubicBezTo>
                    <a:pt x="226" y="371"/>
                    <a:pt x="226" y="371"/>
                    <a:pt x="226" y="371"/>
                  </a:cubicBezTo>
                  <a:cubicBezTo>
                    <a:pt x="226" y="371"/>
                    <a:pt x="225" y="371"/>
                    <a:pt x="225" y="371"/>
                  </a:cubicBezTo>
                  <a:close/>
                  <a:moveTo>
                    <a:pt x="206" y="367"/>
                  </a:moveTo>
                  <a:cubicBezTo>
                    <a:pt x="206" y="367"/>
                    <a:pt x="206" y="367"/>
                    <a:pt x="206" y="367"/>
                  </a:cubicBezTo>
                  <a:cubicBezTo>
                    <a:pt x="206" y="367"/>
                    <a:pt x="206" y="368"/>
                    <a:pt x="206" y="368"/>
                  </a:cubicBezTo>
                  <a:cubicBezTo>
                    <a:pt x="206" y="368"/>
                    <a:pt x="206" y="369"/>
                    <a:pt x="206" y="370"/>
                  </a:cubicBezTo>
                  <a:cubicBezTo>
                    <a:pt x="206" y="370"/>
                    <a:pt x="207" y="371"/>
                    <a:pt x="207" y="371"/>
                  </a:cubicBezTo>
                  <a:cubicBezTo>
                    <a:pt x="207" y="371"/>
                    <a:pt x="207" y="371"/>
                    <a:pt x="207" y="371"/>
                  </a:cubicBezTo>
                  <a:cubicBezTo>
                    <a:pt x="207" y="371"/>
                    <a:pt x="207" y="371"/>
                    <a:pt x="207" y="371"/>
                  </a:cubicBezTo>
                  <a:cubicBezTo>
                    <a:pt x="207" y="371"/>
                    <a:pt x="207" y="371"/>
                    <a:pt x="207" y="371"/>
                  </a:cubicBezTo>
                  <a:cubicBezTo>
                    <a:pt x="208" y="371"/>
                    <a:pt x="208" y="370"/>
                    <a:pt x="207" y="370"/>
                  </a:cubicBezTo>
                  <a:cubicBezTo>
                    <a:pt x="207" y="370"/>
                    <a:pt x="207" y="370"/>
                    <a:pt x="207" y="370"/>
                  </a:cubicBezTo>
                  <a:cubicBezTo>
                    <a:pt x="207" y="370"/>
                    <a:pt x="208" y="370"/>
                    <a:pt x="208" y="370"/>
                  </a:cubicBezTo>
                  <a:cubicBezTo>
                    <a:pt x="208" y="370"/>
                    <a:pt x="209" y="370"/>
                    <a:pt x="210" y="369"/>
                  </a:cubicBezTo>
                  <a:cubicBezTo>
                    <a:pt x="210" y="369"/>
                    <a:pt x="211" y="368"/>
                    <a:pt x="211" y="368"/>
                  </a:cubicBezTo>
                  <a:cubicBezTo>
                    <a:pt x="211" y="367"/>
                    <a:pt x="211" y="367"/>
                    <a:pt x="210" y="366"/>
                  </a:cubicBezTo>
                  <a:cubicBezTo>
                    <a:pt x="210" y="366"/>
                    <a:pt x="209" y="366"/>
                    <a:pt x="209" y="366"/>
                  </a:cubicBezTo>
                  <a:cubicBezTo>
                    <a:pt x="209" y="366"/>
                    <a:pt x="208" y="366"/>
                    <a:pt x="208" y="366"/>
                  </a:cubicBezTo>
                  <a:cubicBezTo>
                    <a:pt x="208" y="365"/>
                    <a:pt x="207" y="366"/>
                    <a:pt x="207" y="366"/>
                  </a:cubicBezTo>
                  <a:cubicBezTo>
                    <a:pt x="206" y="366"/>
                    <a:pt x="205" y="366"/>
                    <a:pt x="206" y="367"/>
                  </a:cubicBezTo>
                  <a:close/>
                  <a:moveTo>
                    <a:pt x="201" y="377"/>
                  </a:moveTo>
                  <a:cubicBezTo>
                    <a:pt x="200" y="377"/>
                    <a:pt x="199" y="379"/>
                    <a:pt x="200" y="380"/>
                  </a:cubicBezTo>
                  <a:cubicBezTo>
                    <a:pt x="200" y="381"/>
                    <a:pt x="199" y="381"/>
                    <a:pt x="199" y="381"/>
                  </a:cubicBezTo>
                  <a:cubicBezTo>
                    <a:pt x="198" y="382"/>
                    <a:pt x="198" y="383"/>
                    <a:pt x="198" y="383"/>
                  </a:cubicBezTo>
                  <a:cubicBezTo>
                    <a:pt x="198" y="384"/>
                    <a:pt x="198" y="384"/>
                    <a:pt x="198" y="384"/>
                  </a:cubicBezTo>
                  <a:cubicBezTo>
                    <a:pt x="199" y="384"/>
                    <a:pt x="199" y="384"/>
                    <a:pt x="200" y="384"/>
                  </a:cubicBezTo>
                  <a:cubicBezTo>
                    <a:pt x="200" y="385"/>
                    <a:pt x="201" y="385"/>
                    <a:pt x="201" y="386"/>
                  </a:cubicBezTo>
                  <a:cubicBezTo>
                    <a:pt x="202" y="386"/>
                    <a:pt x="203" y="386"/>
                    <a:pt x="203" y="385"/>
                  </a:cubicBezTo>
                  <a:cubicBezTo>
                    <a:pt x="203" y="383"/>
                    <a:pt x="202" y="382"/>
                    <a:pt x="202" y="380"/>
                  </a:cubicBezTo>
                  <a:cubicBezTo>
                    <a:pt x="202" y="380"/>
                    <a:pt x="202" y="378"/>
                    <a:pt x="201" y="378"/>
                  </a:cubicBezTo>
                  <a:cubicBezTo>
                    <a:pt x="201" y="378"/>
                    <a:pt x="201" y="377"/>
                    <a:pt x="201" y="377"/>
                  </a:cubicBezTo>
                  <a:close/>
                  <a:moveTo>
                    <a:pt x="196" y="371"/>
                  </a:moveTo>
                  <a:cubicBezTo>
                    <a:pt x="195" y="371"/>
                    <a:pt x="194" y="372"/>
                    <a:pt x="194" y="373"/>
                  </a:cubicBezTo>
                  <a:cubicBezTo>
                    <a:pt x="193" y="373"/>
                    <a:pt x="192" y="374"/>
                    <a:pt x="192" y="375"/>
                  </a:cubicBezTo>
                  <a:cubicBezTo>
                    <a:pt x="192" y="375"/>
                    <a:pt x="193" y="377"/>
                    <a:pt x="194" y="377"/>
                  </a:cubicBezTo>
                  <a:cubicBezTo>
                    <a:pt x="194" y="377"/>
                    <a:pt x="195" y="377"/>
                    <a:pt x="195" y="376"/>
                  </a:cubicBezTo>
                  <a:cubicBezTo>
                    <a:pt x="195" y="376"/>
                    <a:pt x="197" y="376"/>
                    <a:pt x="197" y="376"/>
                  </a:cubicBezTo>
                  <a:cubicBezTo>
                    <a:pt x="198" y="376"/>
                    <a:pt x="198" y="375"/>
                    <a:pt x="198" y="375"/>
                  </a:cubicBezTo>
                  <a:cubicBezTo>
                    <a:pt x="198" y="374"/>
                    <a:pt x="198" y="374"/>
                    <a:pt x="198" y="373"/>
                  </a:cubicBezTo>
                  <a:cubicBezTo>
                    <a:pt x="198" y="373"/>
                    <a:pt x="198" y="373"/>
                    <a:pt x="198" y="373"/>
                  </a:cubicBezTo>
                  <a:cubicBezTo>
                    <a:pt x="199" y="373"/>
                    <a:pt x="199" y="373"/>
                    <a:pt x="199" y="373"/>
                  </a:cubicBezTo>
                  <a:cubicBezTo>
                    <a:pt x="201" y="372"/>
                    <a:pt x="201" y="372"/>
                    <a:pt x="200" y="370"/>
                  </a:cubicBezTo>
                  <a:cubicBezTo>
                    <a:pt x="200" y="370"/>
                    <a:pt x="200" y="370"/>
                    <a:pt x="200" y="370"/>
                  </a:cubicBezTo>
                  <a:cubicBezTo>
                    <a:pt x="199" y="370"/>
                    <a:pt x="197" y="370"/>
                    <a:pt x="196" y="371"/>
                  </a:cubicBezTo>
                  <a:close/>
                  <a:moveTo>
                    <a:pt x="192" y="367"/>
                  </a:moveTo>
                  <a:cubicBezTo>
                    <a:pt x="192" y="369"/>
                    <a:pt x="194" y="369"/>
                    <a:pt x="195" y="368"/>
                  </a:cubicBezTo>
                  <a:cubicBezTo>
                    <a:pt x="196" y="368"/>
                    <a:pt x="196" y="368"/>
                    <a:pt x="196" y="367"/>
                  </a:cubicBezTo>
                  <a:cubicBezTo>
                    <a:pt x="196" y="366"/>
                    <a:pt x="196" y="365"/>
                    <a:pt x="196" y="364"/>
                  </a:cubicBezTo>
                  <a:cubicBezTo>
                    <a:pt x="195" y="364"/>
                    <a:pt x="196" y="363"/>
                    <a:pt x="195" y="362"/>
                  </a:cubicBezTo>
                  <a:cubicBezTo>
                    <a:pt x="195" y="361"/>
                    <a:pt x="195" y="360"/>
                    <a:pt x="194" y="360"/>
                  </a:cubicBezTo>
                  <a:cubicBezTo>
                    <a:pt x="193" y="360"/>
                    <a:pt x="193" y="361"/>
                    <a:pt x="193" y="362"/>
                  </a:cubicBezTo>
                  <a:cubicBezTo>
                    <a:pt x="193" y="362"/>
                    <a:pt x="193" y="363"/>
                    <a:pt x="193" y="363"/>
                  </a:cubicBezTo>
                  <a:cubicBezTo>
                    <a:pt x="193" y="364"/>
                    <a:pt x="194" y="364"/>
                    <a:pt x="193" y="364"/>
                  </a:cubicBezTo>
                  <a:cubicBezTo>
                    <a:pt x="193" y="365"/>
                    <a:pt x="193" y="366"/>
                    <a:pt x="192" y="366"/>
                  </a:cubicBezTo>
                  <a:cubicBezTo>
                    <a:pt x="192" y="367"/>
                    <a:pt x="192" y="367"/>
                    <a:pt x="192" y="367"/>
                  </a:cubicBezTo>
                  <a:close/>
                  <a:moveTo>
                    <a:pt x="189" y="382"/>
                  </a:moveTo>
                  <a:cubicBezTo>
                    <a:pt x="189" y="382"/>
                    <a:pt x="190" y="382"/>
                    <a:pt x="190" y="382"/>
                  </a:cubicBezTo>
                  <a:cubicBezTo>
                    <a:pt x="191" y="382"/>
                    <a:pt x="191" y="381"/>
                    <a:pt x="191" y="380"/>
                  </a:cubicBezTo>
                  <a:cubicBezTo>
                    <a:pt x="191" y="379"/>
                    <a:pt x="192" y="376"/>
                    <a:pt x="190" y="376"/>
                  </a:cubicBezTo>
                  <a:cubicBezTo>
                    <a:pt x="190" y="376"/>
                    <a:pt x="190" y="376"/>
                    <a:pt x="190" y="376"/>
                  </a:cubicBezTo>
                  <a:cubicBezTo>
                    <a:pt x="190" y="376"/>
                    <a:pt x="190" y="376"/>
                    <a:pt x="190" y="376"/>
                  </a:cubicBezTo>
                  <a:cubicBezTo>
                    <a:pt x="189" y="376"/>
                    <a:pt x="189" y="376"/>
                    <a:pt x="189" y="377"/>
                  </a:cubicBezTo>
                  <a:cubicBezTo>
                    <a:pt x="189" y="377"/>
                    <a:pt x="189" y="377"/>
                    <a:pt x="189" y="378"/>
                  </a:cubicBezTo>
                  <a:cubicBezTo>
                    <a:pt x="189" y="378"/>
                    <a:pt x="190" y="379"/>
                    <a:pt x="190" y="379"/>
                  </a:cubicBezTo>
                  <a:cubicBezTo>
                    <a:pt x="189" y="379"/>
                    <a:pt x="189" y="379"/>
                    <a:pt x="189" y="380"/>
                  </a:cubicBezTo>
                  <a:cubicBezTo>
                    <a:pt x="189" y="380"/>
                    <a:pt x="188" y="381"/>
                    <a:pt x="189" y="382"/>
                  </a:cubicBezTo>
                  <a:close/>
                  <a:moveTo>
                    <a:pt x="185" y="681"/>
                  </a:moveTo>
                  <a:cubicBezTo>
                    <a:pt x="184" y="680"/>
                    <a:pt x="184" y="679"/>
                    <a:pt x="184" y="678"/>
                  </a:cubicBezTo>
                  <a:cubicBezTo>
                    <a:pt x="183" y="677"/>
                    <a:pt x="183" y="677"/>
                    <a:pt x="182" y="677"/>
                  </a:cubicBezTo>
                  <a:cubicBezTo>
                    <a:pt x="182" y="676"/>
                    <a:pt x="182" y="676"/>
                    <a:pt x="182" y="676"/>
                  </a:cubicBezTo>
                  <a:cubicBezTo>
                    <a:pt x="182" y="676"/>
                    <a:pt x="182" y="675"/>
                    <a:pt x="182" y="675"/>
                  </a:cubicBezTo>
                  <a:cubicBezTo>
                    <a:pt x="182" y="675"/>
                    <a:pt x="181" y="675"/>
                    <a:pt x="181" y="675"/>
                  </a:cubicBezTo>
                  <a:cubicBezTo>
                    <a:pt x="181" y="674"/>
                    <a:pt x="181" y="674"/>
                    <a:pt x="181" y="674"/>
                  </a:cubicBezTo>
                  <a:cubicBezTo>
                    <a:pt x="181" y="673"/>
                    <a:pt x="181" y="672"/>
                    <a:pt x="180" y="672"/>
                  </a:cubicBezTo>
                  <a:cubicBezTo>
                    <a:pt x="180" y="672"/>
                    <a:pt x="180" y="672"/>
                    <a:pt x="179" y="671"/>
                  </a:cubicBezTo>
                  <a:cubicBezTo>
                    <a:pt x="178" y="671"/>
                    <a:pt x="178" y="671"/>
                    <a:pt x="177" y="670"/>
                  </a:cubicBezTo>
                  <a:cubicBezTo>
                    <a:pt x="177" y="669"/>
                    <a:pt x="177" y="668"/>
                    <a:pt x="176" y="668"/>
                  </a:cubicBezTo>
                  <a:cubicBezTo>
                    <a:pt x="176" y="668"/>
                    <a:pt x="176" y="668"/>
                    <a:pt x="176" y="668"/>
                  </a:cubicBezTo>
                  <a:cubicBezTo>
                    <a:pt x="176" y="667"/>
                    <a:pt x="175" y="666"/>
                    <a:pt x="175" y="665"/>
                  </a:cubicBezTo>
                  <a:cubicBezTo>
                    <a:pt x="175" y="665"/>
                    <a:pt x="175" y="665"/>
                    <a:pt x="175" y="664"/>
                  </a:cubicBezTo>
                  <a:cubicBezTo>
                    <a:pt x="175" y="664"/>
                    <a:pt x="174" y="664"/>
                    <a:pt x="174" y="664"/>
                  </a:cubicBezTo>
                  <a:cubicBezTo>
                    <a:pt x="173" y="664"/>
                    <a:pt x="173" y="665"/>
                    <a:pt x="173" y="665"/>
                  </a:cubicBezTo>
                  <a:cubicBezTo>
                    <a:pt x="172" y="667"/>
                    <a:pt x="173" y="668"/>
                    <a:pt x="174" y="670"/>
                  </a:cubicBezTo>
                  <a:cubicBezTo>
                    <a:pt x="175" y="671"/>
                    <a:pt x="176" y="672"/>
                    <a:pt x="176" y="672"/>
                  </a:cubicBezTo>
                  <a:cubicBezTo>
                    <a:pt x="177" y="673"/>
                    <a:pt x="177" y="673"/>
                    <a:pt x="178" y="673"/>
                  </a:cubicBezTo>
                  <a:cubicBezTo>
                    <a:pt x="178" y="674"/>
                    <a:pt x="178" y="674"/>
                    <a:pt x="178" y="675"/>
                  </a:cubicBezTo>
                  <a:cubicBezTo>
                    <a:pt x="179" y="676"/>
                    <a:pt x="180" y="676"/>
                    <a:pt x="181" y="677"/>
                  </a:cubicBezTo>
                  <a:cubicBezTo>
                    <a:pt x="181" y="678"/>
                    <a:pt x="181" y="678"/>
                    <a:pt x="181" y="679"/>
                  </a:cubicBezTo>
                  <a:cubicBezTo>
                    <a:pt x="182" y="679"/>
                    <a:pt x="182" y="680"/>
                    <a:pt x="182" y="680"/>
                  </a:cubicBezTo>
                  <a:cubicBezTo>
                    <a:pt x="181" y="681"/>
                    <a:pt x="183" y="683"/>
                    <a:pt x="184" y="683"/>
                  </a:cubicBezTo>
                  <a:cubicBezTo>
                    <a:pt x="184" y="683"/>
                    <a:pt x="184" y="683"/>
                    <a:pt x="184" y="683"/>
                  </a:cubicBezTo>
                  <a:cubicBezTo>
                    <a:pt x="184" y="682"/>
                    <a:pt x="184" y="682"/>
                    <a:pt x="184" y="682"/>
                  </a:cubicBezTo>
                  <a:cubicBezTo>
                    <a:pt x="184" y="682"/>
                    <a:pt x="185" y="682"/>
                    <a:pt x="185" y="681"/>
                  </a:cubicBezTo>
                  <a:close/>
                  <a:moveTo>
                    <a:pt x="191" y="521"/>
                  </a:moveTo>
                  <a:cubicBezTo>
                    <a:pt x="191" y="520"/>
                    <a:pt x="191" y="519"/>
                    <a:pt x="191" y="518"/>
                  </a:cubicBezTo>
                  <a:cubicBezTo>
                    <a:pt x="191" y="517"/>
                    <a:pt x="190" y="517"/>
                    <a:pt x="190" y="517"/>
                  </a:cubicBezTo>
                  <a:cubicBezTo>
                    <a:pt x="189" y="516"/>
                    <a:pt x="188" y="516"/>
                    <a:pt x="188" y="517"/>
                  </a:cubicBezTo>
                  <a:cubicBezTo>
                    <a:pt x="187" y="518"/>
                    <a:pt x="188" y="519"/>
                    <a:pt x="188" y="520"/>
                  </a:cubicBezTo>
                  <a:cubicBezTo>
                    <a:pt x="188" y="520"/>
                    <a:pt x="188" y="520"/>
                    <a:pt x="188" y="520"/>
                  </a:cubicBezTo>
                  <a:cubicBezTo>
                    <a:pt x="188" y="520"/>
                    <a:pt x="188" y="520"/>
                    <a:pt x="188" y="520"/>
                  </a:cubicBezTo>
                  <a:cubicBezTo>
                    <a:pt x="188" y="520"/>
                    <a:pt x="188" y="520"/>
                    <a:pt x="188" y="520"/>
                  </a:cubicBezTo>
                  <a:cubicBezTo>
                    <a:pt x="187" y="521"/>
                    <a:pt x="187" y="521"/>
                    <a:pt x="186" y="521"/>
                  </a:cubicBezTo>
                  <a:cubicBezTo>
                    <a:pt x="186" y="521"/>
                    <a:pt x="186" y="521"/>
                    <a:pt x="185" y="521"/>
                  </a:cubicBezTo>
                  <a:cubicBezTo>
                    <a:pt x="185" y="521"/>
                    <a:pt x="185" y="522"/>
                    <a:pt x="185" y="522"/>
                  </a:cubicBezTo>
                  <a:cubicBezTo>
                    <a:pt x="185" y="523"/>
                    <a:pt x="186" y="523"/>
                    <a:pt x="186" y="524"/>
                  </a:cubicBezTo>
                  <a:cubicBezTo>
                    <a:pt x="186" y="525"/>
                    <a:pt x="187" y="525"/>
                    <a:pt x="188" y="525"/>
                  </a:cubicBezTo>
                  <a:cubicBezTo>
                    <a:pt x="188" y="525"/>
                    <a:pt x="189" y="524"/>
                    <a:pt x="189" y="524"/>
                  </a:cubicBezTo>
                  <a:cubicBezTo>
                    <a:pt x="190" y="524"/>
                    <a:pt x="190" y="523"/>
                    <a:pt x="190" y="523"/>
                  </a:cubicBezTo>
                  <a:cubicBezTo>
                    <a:pt x="191" y="523"/>
                    <a:pt x="192" y="522"/>
                    <a:pt x="191" y="521"/>
                  </a:cubicBezTo>
                  <a:close/>
                  <a:moveTo>
                    <a:pt x="197" y="445"/>
                  </a:moveTo>
                  <a:cubicBezTo>
                    <a:pt x="196" y="444"/>
                    <a:pt x="195" y="443"/>
                    <a:pt x="195" y="443"/>
                  </a:cubicBezTo>
                  <a:cubicBezTo>
                    <a:pt x="194" y="444"/>
                    <a:pt x="193" y="445"/>
                    <a:pt x="193" y="446"/>
                  </a:cubicBezTo>
                  <a:cubicBezTo>
                    <a:pt x="193" y="447"/>
                    <a:pt x="193" y="447"/>
                    <a:pt x="193" y="448"/>
                  </a:cubicBezTo>
                  <a:cubicBezTo>
                    <a:pt x="193" y="449"/>
                    <a:pt x="194" y="450"/>
                    <a:pt x="193" y="450"/>
                  </a:cubicBezTo>
                  <a:cubicBezTo>
                    <a:pt x="192" y="450"/>
                    <a:pt x="192" y="450"/>
                    <a:pt x="192" y="450"/>
                  </a:cubicBezTo>
                  <a:cubicBezTo>
                    <a:pt x="191" y="450"/>
                    <a:pt x="191" y="450"/>
                    <a:pt x="192" y="450"/>
                  </a:cubicBezTo>
                  <a:cubicBezTo>
                    <a:pt x="192" y="450"/>
                    <a:pt x="192" y="450"/>
                    <a:pt x="192" y="450"/>
                  </a:cubicBezTo>
                  <a:cubicBezTo>
                    <a:pt x="192" y="451"/>
                    <a:pt x="192" y="451"/>
                    <a:pt x="192" y="451"/>
                  </a:cubicBezTo>
                  <a:cubicBezTo>
                    <a:pt x="192" y="451"/>
                    <a:pt x="192" y="451"/>
                    <a:pt x="192" y="451"/>
                  </a:cubicBezTo>
                  <a:cubicBezTo>
                    <a:pt x="193" y="451"/>
                    <a:pt x="194" y="451"/>
                    <a:pt x="194" y="452"/>
                  </a:cubicBezTo>
                  <a:cubicBezTo>
                    <a:pt x="194" y="453"/>
                    <a:pt x="194" y="453"/>
                    <a:pt x="196" y="453"/>
                  </a:cubicBezTo>
                  <a:cubicBezTo>
                    <a:pt x="196" y="453"/>
                    <a:pt x="196" y="452"/>
                    <a:pt x="196" y="451"/>
                  </a:cubicBezTo>
                  <a:cubicBezTo>
                    <a:pt x="196" y="451"/>
                    <a:pt x="196" y="450"/>
                    <a:pt x="195" y="450"/>
                  </a:cubicBezTo>
                  <a:cubicBezTo>
                    <a:pt x="194" y="449"/>
                    <a:pt x="195" y="449"/>
                    <a:pt x="196" y="448"/>
                  </a:cubicBezTo>
                  <a:cubicBezTo>
                    <a:pt x="196" y="447"/>
                    <a:pt x="196" y="447"/>
                    <a:pt x="196" y="446"/>
                  </a:cubicBezTo>
                  <a:cubicBezTo>
                    <a:pt x="197" y="446"/>
                    <a:pt x="197" y="445"/>
                    <a:pt x="197" y="445"/>
                  </a:cubicBezTo>
                  <a:close/>
                  <a:moveTo>
                    <a:pt x="206" y="428"/>
                  </a:moveTo>
                  <a:cubicBezTo>
                    <a:pt x="206" y="429"/>
                    <a:pt x="206" y="429"/>
                    <a:pt x="207" y="429"/>
                  </a:cubicBezTo>
                  <a:cubicBezTo>
                    <a:pt x="207" y="430"/>
                    <a:pt x="207" y="430"/>
                    <a:pt x="208" y="430"/>
                  </a:cubicBezTo>
                  <a:cubicBezTo>
                    <a:pt x="208" y="431"/>
                    <a:pt x="209" y="431"/>
                    <a:pt x="210" y="430"/>
                  </a:cubicBezTo>
                  <a:cubicBezTo>
                    <a:pt x="210" y="429"/>
                    <a:pt x="212" y="429"/>
                    <a:pt x="213" y="429"/>
                  </a:cubicBezTo>
                  <a:cubicBezTo>
                    <a:pt x="214" y="428"/>
                    <a:pt x="214" y="428"/>
                    <a:pt x="215" y="427"/>
                  </a:cubicBezTo>
                  <a:cubicBezTo>
                    <a:pt x="215" y="427"/>
                    <a:pt x="216" y="427"/>
                    <a:pt x="217" y="427"/>
                  </a:cubicBezTo>
                  <a:cubicBezTo>
                    <a:pt x="218" y="426"/>
                    <a:pt x="217" y="425"/>
                    <a:pt x="219" y="424"/>
                  </a:cubicBezTo>
                  <a:cubicBezTo>
                    <a:pt x="219" y="423"/>
                    <a:pt x="219" y="423"/>
                    <a:pt x="219" y="423"/>
                  </a:cubicBezTo>
                  <a:cubicBezTo>
                    <a:pt x="220" y="422"/>
                    <a:pt x="220" y="421"/>
                    <a:pt x="221" y="421"/>
                  </a:cubicBezTo>
                  <a:cubicBezTo>
                    <a:pt x="222" y="421"/>
                    <a:pt x="223" y="420"/>
                    <a:pt x="224" y="420"/>
                  </a:cubicBezTo>
                  <a:cubicBezTo>
                    <a:pt x="225" y="419"/>
                    <a:pt x="227" y="420"/>
                    <a:pt x="228" y="419"/>
                  </a:cubicBezTo>
                  <a:cubicBezTo>
                    <a:pt x="229" y="418"/>
                    <a:pt x="230" y="421"/>
                    <a:pt x="229" y="422"/>
                  </a:cubicBezTo>
                  <a:cubicBezTo>
                    <a:pt x="229" y="422"/>
                    <a:pt x="228" y="423"/>
                    <a:pt x="228" y="423"/>
                  </a:cubicBezTo>
                  <a:cubicBezTo>
                    <a:pt x="228" y="423"/>
                    <a:pt x="228" y="424"/>
                    <a:pt x="228" y="424"/>
                  </a:cubicBezTo>
                  <a:cubicBezTo>
                    <a:pt x="227" y="425"/>
                    <a:pt x="227" y="425"/>
                    <a:pt x="226" y="425"/>
                  </a:cubicBezTo>
                  <a:cubicBezTo>
                    <a:pt x="226" y="425"/>
                    <a:pt x="226" y="425"/>
                    <a:pt x="225" y="426"/>
                  </a:cubicBezTo>
                  <a:cubicBezTo>
                    <a:pt x="225" y="426"/>
                    <a:pt x="224" y="426"/>
                    <a:pt x="224" y="426"/>
                  </a:cubicBezTo>
                  <a:cubicBezTo>
                    <a:pt x="224" y="426"/>
                    <a:pt x="223" y="427"/>
                    <a:pt x="223" y="427"/>
                  </a:cubicBezTo>
                  <a:cubicBezTo>
                    <a:pt x="223" y="428"/>
                    <a:pt x="222" y="428"/>
                    <a:pt x="221" y="428"/>
                  </a:cubicBezTo>
                  <a:cubicBezTo>
                    <a:pt x="221" y="429"/>
                    <a:pt x="221" y="430"/>
                    <a:pt x="220" y="430"/>
                  </a:cubicBezTo>
                  <a:cubicBezTo>
                    <a:pt x="219" y="431"/>
                    <a:pt x="217" y="430"/>
                    <a:pt x="217" y="431"/>
                  </a:cubicBezTo>
                  <a:cubicBezTo>
                    <a:pt x="216" y="431"/>
                    <a:pt x="215" y="431"/>
                    <a:pt x="215" y="432"/>
                  </a:cubicBezTo>
                  <a:cubicBezTo>
                    <a:pt x="215" y="432"/>
                    <a:pt x="215" y="432"/>
                    <a:pt x="216" y="432"/>
                  </a:cubicBezTo>
                  <a:cubicBezTo>
                    <a:pt x="216" y="432"/>
                    <a:pt x="217" y="433"/>
                    <a:pt x="217" y="433"/>
                  </a:cubicBezTo>
                  <a:cubicBezTo>
                    <a:pt x="217" y="434"/>
                    <a:pt x="217" y="434"/>
                    <a:pt x="218" y="435"/>
                  </a:cubicBezTo>
                  <a:cubicBezTo>
                    <a:pt x="218" y="435"/>
                    <a:pt x="218" y="435"/>
                    <a:pt x="219" y="434"/>
                  </a:cubicBezTo>
                  <a:cubicBezTo>
                    <a:pt x="219" y="434"/>
                    <a:pt x="219" y="434"/>
                    <a:pt x="220" y="434"/>
                  </a:cubicBezTo>
                  <a:cubicBezTo>
                    <a:pt x="220" y="433"/>
                    <a:pt x="221" y="433"/>
                    <a:pt x="222" y="433"/>
                  </a:cubicBezTo>
                  <a:cubicBezTo>
                    <a:pt x="223" y="432"/>
                    <a:pt x="224" y="432"/>
                    <a:pt x="224" y="432"/>
                  </a:cubicBezTo>
                  <a:cubicBezTo>
                    <a:pt x="225" y="431"/>
                    <a:pt x="226" y="431"/>
                    <a:pt x="227" y="431"/>
                  </a:cubicBezTo>
                  <a:cubicBezTo>
                    <a:pt x="228" y="430"/>
                    <a:pt x="229" y="430"/>
                    <a:pt x="229" y="430"/>
                  </a:cubicBezTo>
                  <a:cubicBezTo>
                    <a:pt x="230" y="429"/>
                    <a:pt x="229" y="429"/>
                    <a:pt x="231" y="428"/>
                  </a:cubicBezTo>
                  <a:cubicBezTo>
                    <a:pt x="231" y="428"/>
                    <a:pt x="232" y="428"/>
                    <a:pt x="233" y="428"/>
                  </a:cubicBezTo>
                  <a:cubicBezTo>
                    <a:pt x="233" y="428"/>
                    <a:pt x="233" y="428"/>
                    <a:pt x="233" y="428"/>
                  </a:cubicBezTo>
                  <a:cubicBezTo>
                    <a:pt x="233" y="427"/>
                    <a:pt x="235" y="426"/>
                    <a:pt x="236" y="426"/>
                  </a:cubicBezTo>
                  <a:cubicBezTo>
                    <a:pt x="237" y="426"/>
                    <a:pt x="237" y="427"/>
                    <a:pt x="237" y="427"/>
                  </a:cubicBezTo>
                  <a:cubicBezTo>
                    <a:pt x="238" y="427"/>
                    <a:pt x="239" y="427"/>
                    <a:pt x="239" y="426"/>
                  </a:cubicBezTo>
                  <a:cubicBezTo>
                    <a:pt x="239" y="425"/>
                    <a:pt x="238" y="425"/>
                    <a:pt x="238" y="424"/>
                  </a:cubicBezTo>
                  <a:cubicBezTo>
                    <a:pt x="238" y="423"/>
                    <a:pt x="237" y="423"/>
                    <a:pt x="237" y="422"/>
                  </a:cubicBezTo>
                  <a:cubicBezTo>
                    <a:pt x="237" y="422"/>
                    <a:pt x="236" y="421"/>
                    <a:pt x="236" y="421"/>
                  </a:cubicBezTo>
                  <a:cubicBezTo>
                    <a:pt x="236" y="421"/>
                    <a:pt x="236" y="421"/>
                    <a:pt x="235" y="421"/>
                  </a:cubicBezTo>
                  <a:cubicBezTo>
                    <a:pt x="235" y="420"/>
                    <a:pt x="235" y="418"/>
                    <a:pt x="235" y="418"/>
                  </a:cubicBezTo>
                  <a:cubicBezTo>
                    <a:pt x="236" y="418"/>
                    <a:pt x="236" y="417"/>
                    <a:pt x="237" y="417"/>
                  </a:cubicBezTo>
                  <a:cubicBezTo>
                    <a:pt x="237" y="417"/>
                    <a:pt x="238" y="418"/>
                    <a:pt x="238" y="418"/>
                  </a:cubicBezTo>
                  <a:cubicBezTo>
                    <a:pt x="238" y="418"/>
                    <a:pt x="238" y="419"/>
                    <a:pt x="239" y="419"/>
                  </a:cubicBezTo>
                  <a:cubicBezTo>
                    <a:pt x="240" y="419"/>
                    <a:pt x="240" y="418"/>
                    <a:pt x="240" y="417"/>
                  </a:cubicBezTo>
                  <a:cubicBezTo>
                    <a:pt x="240" y="417"/>
                    <a:pt x="242" y="417"/>
                    <a:pt x="242" y="417"/>
                  </a:cubicBezTo>
                  <a:cubicBezTo>
                    <a:pt x="243" y="417"/>
                    <a:pt x="244" y="417"/>
                    <a:pt x="245" y="417"/>
                  </a:cubicBezTo>
                  <a:cubicBezTo>
                    <a:pt x="245" y="418"/>
                    <a:pt x="245" y="419"/>
                    <a:pt x="246" y="419"/>
                  </a:cubicBezTo>
                  <a:cubicBezTo>
                    <a:pt x="246" y="419"/>
                    <a:pt x="246" y="419"/>
                    <a:pt x="247" y="419"/>
                  </a:cubicBezTo>
                  <a:cubicBezTo>
                    <a:pt x="247" y="420"/>
                    <a:pt x="247" y="421"/>
                    <a:pt x="247" y="421"/>
                  </a:cubicBezTo>
                  <a:cubicBezTo>
                    <a:pt x="248" y="421"/>
                    <a:pt x="248" y="422"/>
                    <a:pt x="249" y="421"/>
                  </a:cubicBezTo>
                  <a:cubicBezTo>
                    <a:pt x="249" y="421"/>
                    <a:pt x="249" y="421"/>
                    <a:pt x="249" y="421"/>
                  </a:cubicBezTo>
                  <a:cubicBezTo>
                    <a:pt x="250" y="421"/>
                    <a:pt x="250" y="421"/>
                    <a:pt x="251" y="421"/>
                  </a:cubicBezTo>
                  <a:cubicBezTo>
                    <a:pt x="253" y="421"/>
                    <a:pt x="252" y="422"/>
                    <a:pt x="252" y="423"/>
                  </a:cubicBezTo>
                  <a:cubicBezTo>
                    <a:pt x="251" y="424"/>
                    <a:pt x="252" y="425"/>
                    <a:pt x="251" y="426"/>
                  </a:cubicBezTo>
                  <a:cubicBezTo>
                    <a:pt x="250" y="427"/>
                    <a:pt x="250" y="427"/>
                    <a:pt x="249" y="427"/>
                  </a:cubicBezTo>
                  <a:cubicBezTo>
                    <a:pt x="248" y="427"/>
                    <a:pt x="248" y="427"/>
                    <a:pt x="248" y="427"/>
                  </a:cubicBezTo>
                  <a:cubicBezTo>
                    <a:pt x="247" y="428"/>
                    <a:pt x="246" y="428"/>
                    <a:pt x="245" y="428"/>
                  </a:cubicBezTo>
                  <a:cubicBezTo>
                    <a:pt x="245" y="428"/>
                    <a:pt x="245" y="428"/>
                    <a:pt x="245" y="428"/>
                  </a:cubicBezTo>
                  <a:cubicBezTo>
                    <a:pt x="244" y="428"/>
                    <a:pt x="245" y="428"/>
                    <a:pt x="244" y="428"/>
                  </a:cubicBezTo>
                  <a:cubicBezTo>
                    <a:pt x="244" y="428"/>
                    <a:pt x="243" y="428"/>
                    <a:pt x="242" y="428"/>
                  </a:cubicBezTo>
                  <a:cubicBezTo>
                    <a:pt x="242" y="429"/>
                    <a:pt x="242" y="429"/>
                    <a:pt x="242" y="430"/>
                  </a:cubicBezTo>
                  <a:cubicBezTo>
                    <a:pt x="242" y="430"/>
                    <a:pt x="242" y="431"/>
                    <a:pt x="242" y="431"/>
                  </a:cubicBezTo>
                  <a:cubicBezTo>
                    <a:pt x="242" y="432"/>
                    <a:pt x="242" y="432"/>
                    <a:pt x="242" y="432"/>
                  </a:cubicBezTo>
                  <a:cubicBezTo>
                    <a:pt x="241" y="433"/>
                    <a:pt x="241" y="434"/>
                    <a:pt x="241" y="435"/>
                  </a:cubicBezTo>
                  <a:cubicBezTo>
                    <a:pt x="241" y="435"/>
                    <a:pt x="241" y="436"/>
                    <a:pt x="241" y="437"/>
                  </a:cubicBezTo>
                  <a:cubicBezTo>
                    <a:pt x="241" y="437"/>
                    <a:pt x="242" y="437"/>
                    <a:pt x="243" y="437"/>
                  </a:cubicBezTo>
                  <a:cubicBezTo>
                    <a:pt x="243" y="438"/>
                    <a:pt x="243" y="438"/>
                    <a:pt x="243" y="438"/>
                  </a:cubicBezTo>
                  <a:cubicBezTo>
                    <a:pt x="243" y="439"/>
                    <a:pt x="244" y="439"/>
                    <a:pt x="244" y="439"/>
                  </a:cubicBezTo>
                  <a:cubicBezTo>
                    <a:pt x="244" y="439"/>
                    <a:pt x="244" y="439"/>
                    <a:pt x="244" y="439"/>
                  </a:cubicBezTo>
                  <a:cubicBezTo>
                    <a:pt x="245" y="440"/>
                    <a:pt x="245" y="440"/>
                    <a:pt x="246" y="440"/>
                  </a:cubicBezTo>
                  <a:cubicBezTo>
                    <a:pt x="246" y="440"/>
                    <a:pt x="246" y="440"/>
                    <a:pt x="246" y="439"/>
                  </a:cubicBezTo>
                  <a:cubicBezTo>
                    <a:pt x="247" y="440"/>
                    <a:pt x="247" y="440"/>
                    <a:pt x="247" y="440"/>
                  </a:cubicBezTo>
                  <a:cubicBezTo>
                    <a:pt x="247" y="440"/>
                    <a:pt x="247" y="439"/>
                    <a:pt x="247" y="439"/>
                  </a:cubicBezTo>
                  <a:cubicBezTo>
                    <a:pt x="246" y="439"/>
                    <a:pt x="246" y="438"/>
                    <a:pt x="246" y="438"/>
                  </a:cubicBezTo>
                  <a:cubicBezTo>
                    <a:pt x="246" y="438"/>
                    <a:pt x="246" y="438"/>
                    <a:pt x="246" y="438"/>
                  </a:cubicBezTo>
                  <a:cubicBezTo>
                    <a:pt x="245" y="438"/>
                    <a:pt x="244" y="438"/>
                    <a:pt x="244" y="437"/>
                  </a:cubicBezTo>
                  <a:cubicBezTo>
                    <a:pt x="244" y="437"/>
                    <a:pt x="244" y="436"/>
                    <a:pt x="244" y="436"/>
                  </a:cubicBezTo>
                  <a:cubicBezTo>
                    <a:pt x="243" y="435"/>
                    <a:pt x="245" y="435"/>
                    <a:pt x="245" y="436"/>
                  </a:cubicBezTo>
                  <a:cubicBezTo>
                    <a:pt x="246" y="436"/>
                    <a:pt x="246" y="436"/>
                    <a:pt x="247" y="436"/>
                  </a:cubicBezTo>
                  <a:cubicBezTo>
                    <a:pt x="248" y="436"/>
                    <a:pt x="247" y="435"/>
                    <a:pt x="247" y="434"/>
                  </a:cubicBezTo>
                  <a:cubicBezTo>
                    <a:pt x="247" y="434"/>
                    <a:pt x="247" y="434"/>
                    <a:pt x="247" y="433"/>
                  </a:cubicBezTo>
                  <a:cubicBezTo>
                    <a:pt x="246" y="433"/>
                    <a:pt x="247" y="432"/>
                    <a:pt x="248" y="432"/>
                  </a:cubicBezTo>
                  <a:cubicBezTo>
                    <a:pt x="248" y="431"/>
                    <a:pt x="248" y="431"/>
                    <a:pt x="247" y="430"/>
                  </a:cubicBezTo>
                  <a:cubicBezTo>
                    <a:pt x="247" y="430"/>
                    <a:pt x="248" y="430"/>
                    <a:pt x="248" y="430"/>
                  </a:cubicBezTo>
                  <a:cubicBezTo>
                    <a:pt x="249" y="430"/>
                    <a:pt x="249" y="430"/>
                    <a:pt x="249" y="430"/>
                  </a:cubicBezTo>
                  <a:cubicBezTo>
                    <a:pt x="250" y="430"/>
                    <a:pt x="250" y="429"/>
                    <a:pt x="251" y="429"/>
                  </a:cubicBezTo>
                  <a:cubicBezTo>
                    <a:pt x="252" y="429"/>
                    <a:pt x="253" y="429"/>
                    <a:pt x="253" y="428"/>
                  </a:cubicBezTo>
                  <a:cubicBezTo>
                    <a:pt x="253" y="428"/>
                    <a:pt x="254" y="426"/>
                    <a:pt x="254" y="426"/>
                  </a:cubicBezTo>
                  <a:cubicBezTo>
                    <a:pt x="254" y="426"/>
                    <a:pt x="254" y="426"/>
                    <a:pt x="255" y="426"/>
                  </a:cubicBezTo>
                  <a:cubicBezTo>
                    <a:pt x="255" y="425"/>
                    <a:pt x="255" y="425"/>
                    <a:pt x="255" y="425"/>
                  </a:cubicBezTo>
                  <a:cubicBezTo>
                    <a:pt x="255" y="425"/>
                    <a:pt x="256" y="424"/>
                    <a:pt x="256" y="424"/>
                  </a:cubicBezTo>
                  <a:cubicBezTo>
                    <a:pt x="257" y="424"/>
                    <a:pt x="257" y="423"/>
                    <a:pt x="257" y="422"/>
                  </a:cubicBezTo>
                  <a:cubicBezTo>
                    <a:pt x="256" y="422"/>
                    <a:pt x="255" y="421"/>
                    <a:pt x="255" y="421"/>
                  </a:cubicBezTo>
                  <a:cubicBezTo>
                    <a:pt x="254" y="421"/>
                    <a:pt x="254" y="421"/>
                    <a:pt x="254" y="421"/>
                  </a:cubicBezTo>
                  <a:cubicBezTo>
                    <a:pt x="254" y="420"/>
                    <a:pt x="254" y="419"/>
                    <a:pt x="255" y="419"/>
                  </a:cubicBezTo>
                  <a:cubicBezTo>
                    <a:pt x="255" y="419"/>
                    <a:pt x="255" y="419"/>
                    <a:pt x="256" y="420"/>
                  </a:cubicBezTo>
                  <a:cubicBezTo>
                    <a:pt x="256" y="420"/>
                    <a:pt x="256" y="419"/>
                    <a:pt x="256" y="419"/>
                  </a:cubicBezTo>
                  <a:cubicBezTo>
                    <a:pt x="256" y="419"/>
                    <a:pt x="257" y="418"/>
                    <a:pt x="257" y="418"/>
                  </a:cubicBezTo>
                  <a:cubicBezTo>
                    <a:pt x="258" y="417"/>
                    <a:pt x="258" y="416"/>
                    <a:pt x="257" y="416"/>
                  </a:cubicBezTo>
                  <a:cubicBezTo>
                    <a:pt x="257" y="416"/>
                    <a:pt x="256" y="416"/>
                    <a:pt x="256" y="416"/>
                  </a:cubicBezTo>
                  <a:cubicBezTo>
                    <a:pt x="254" y="416"/>
                    <a:pt x="254" y="414"/>
                    <a:pt x="255" y="414"/>
                  </a:cubicBezTo>
                  <a:cubicBezTo>
                    <a:pt x="256" y="413"/>
                    <a:pt x="257" y="415"/>
                    <a:pt x="258" y="413"/>
                  </a:cubicBezTo>
                  <a:cubicBezTo>
                    <a:pt x="258" y="413"/>
                    <a:pt x="258" y="413"/>
                    <a:pt x="258" y="413"/>
                  </a:cubicBezTo>
                  <a:cubicBezTo>
                    <a:pt x="258" y="413"/>
                    <a:pt x="258" y="413"/>
                    <a:pt x="257" y="412"/>
                  </a:cubicBezTo>
                  <a:cubicBezTo>
                    <a:pt x="256" y="412"/>
                    <a:pt x="258" y="412"/>
                    <a:pt x="258" y="412"/>
                  </a:cubicBezTo>
                  <a:cubicBezTo>
                    <a:pt x="258" y="412"/>
                    <a:pt x="259" y="411"/>
                    <a:pt x="259" y="411"/>
                  </a:cubicBezTo>
                  <a:cubicBezTo>
                    <a:pt x="260" y="411"/>
                    <a:pt x="260" y="410"/>
                    <a:pt x="261" y="410"/>
                  </a:cubicBezTo>
                  <a:cubicBezTo>
                    <a:pt x="261" y="409"/>
                    <a:pt x="261" y="409"/>
                    <a:pt x="261" y="409"/>
                  </a:cubicBezTo>
                  <a:cubicBezTo>
                    <a:pt x="261" y="408"/>
                    <a:pt x="262" y="408"/>
                    <a:pt x="263" y="408"/>
                  </a:cubicBezTo>
                  <a:cubicBezTo>
                    <a:pt x="264" y="408"/>
                    <a:pt x="264" y="407"/>
                    <a:pt x="265" y="407"/>
                  </a:cubicBezTo>
                  <a:cubicBezTo>
                    <a:pt x="266" y="405"/>
                    <a:pt x="264" y="405"/>
                    <a:pt x="263" y="404"/>
                  </a:cubicBezTo>
                  <a:cubicBezTo>
                    <a:pt x="262" y="404"/>
                    <a:pt x="261" y="404"/>
                    <a:pt x="260" y="405"/>
                  </a:cubicBezTo>
                  <a:cubicBezTo>
                    <a:pt x="261" y="404"/>
                    <a:pt x="262" y="404"/>
                    <a:pt x="263" y="404"/>
                  </a:cubicBezTo>
                  <a:cubicBezTo>
                    <a:pt x="263" y="404"/>
                    <a:pt x="263" y="403"/>
                    <a:pt x="263" y="403"/>
                  </a:cubicBezTo>
                  <a:cubicBezTo>
                    <a:pt x="263" y="403"/>
                    <a:pt x="264" y="403"/>
                    <a:pt x="264" y="402"/>
                  </a:cubicBezTo>
                  <a:cubicBezTo>
                    <a:pt x="265" y="401"/>
                    <a:pt x="265" y="401"/>
                    <a:pt x="265" y="400"/>
                  </a:cubicBezTo>
                  <a:cubicBezTo>
                    <a:pt x="265" y="398"/>
                    <a:pt x="263" y="400"/>
                    <a:pt x="262" y="400"/>
                  </a:cubicBezTo>
                  <a:cubicBezTo>
                    <a:pt x="262" y="401"/>
                    <a:pt x="260" y="400"/>
                    <a:pt x="260" y="400"/>
                  </a:cubicBezTo>
                  <a:cubicBezTo>
                    <a:pt x="260" y="400"/>
                    <a:pt x="259" y="401"/>
                    <a:pt x="259" y="401"/>
                  </a:cubicBezTo>
                  <a:cubicBezTo>
                    <a:pt x="258" y="401"/>
                    <a:pt x="258" y="402"/>
                    <a:pt x="257" y="402"/>
                  </a:cubicBezTo>
                  <a:cubicBezTo>
                    <a:pt x="256" y="402"/>
                    <a:pt x="255" y="403"/>
                    <a:pt x="255" y="404"/>
                  </a:cubicBezTo>
                  <a:cubicBezTo>
                    <a:pt x="255" y="404"/>
                    <a:pt x="255" y="405"/>
                    <a:pt x="254" y="405"/>
                  </a:cubicBezTo>
                  <a:cubicBezTo>
                    <a:pt x="253" y="405"/>
                    <a:pt x="253" y="405"/>
                    <a:pt x="252" y="405"/>
                  </a:cubicBezTo>
                  <a:cubicBezTo>
                    <a:pt x="252" y="405"/>
                    <a:pt x="251" y="405"/>
                    <a:pt x="251" y="405"/>
                  </a:cubicBezTo>
                  <a:cubicBezTo>
                    <a:pt x="250" y="405"/>
                    <a:pt x="249" y="404"/>
                    <a:pt x="248" y="404"/>
                  </a:cubicBezTo>
                  <a:cubicBezTo>
                    <a:pt x="248" y="404"/>
                    <a:pt x="248" y="404"/>
                    <a:pt x="247" y="405"/>
                  </a:cubicBezTo>
                  <a:cubicBezTo>
                    <a:pt x="247" y="405"/>
                    <a:pt x="246" y="405"/>
                    <a:pt x="246" y="405"/>
                  </a:cubicBezTo>
                  <a:cubicBezTo>
                    <a:pt x="246" y="404"/>
                    <a:pt x="247" y="404"/>
                    <a:pt x="246" y="403"/>
                  </a:cubicBezTo>
                  <a:cubicBezTo>
                    <a:pt x="246" y="402"/>
                    <a:pt x="244" y="401"/>
                    <a:pt x="244" y="402"/>
                  </a:cubicBezTo>
                  <a:cubicBezTo>
                    <a:pt x="243" y="402"/>
                    <a:pt x="243" y="402"/>
                    <a:pt x="243" y="402"/>
                  </a:cubicBezTo>
                  <a:cubicBezTo>
                    <a:pt x="242" y="401"/>
                    <a:pt x="242" y="401"/>
                    <a:pt x="242" y="401"/>
                  </a:cubicBezTo>
                  <a:cubicBezTo>
                    <a:pt x="241" y="401"/>
                    <a:pt x="240" y="400"/>
                    <a:pt x="239" y="399"/>
                  </a:cubicBezTo>
                  <a:cubicBezTo>
                    <a:pt x="239" y="399"/>
                    <a:pt x="239" y="399"/>
                    <a:pt x="238" y="399"/>
                  </a:cubicBezTo>
                  <a:cubicBezTo>
                    <a:pt x="239" y="399"/>
                    <a:pt x="239" y="398"/>
                    <a:pt x="239" y="398"/>
                  </a:cubicBezTo>
                  <a:cubicBezTo>
                    <a:pt x="239" y="398"/>
                    <a:pt x="240" y="398"/>
                    <a:pt x="240" y="398"/>
                  </a:cubicBezTo>
                  <a:cubicBezTo>
                    <a:pt x="240" y="398"/>
                    <a:pt x="241" y="398"/>
                    <a:pt x="241" y="398"/>
                  </a:cubicBezTo>
                  <a:cubicBezTo>
                    <a:pt x="241" y="397"/>
                    <a:pt x="242" y="397"/>
                    <a:pt x="242" y="397"/>
                  </a:cubicBezTo>
                  <a:cubicBezTo>
                    <a:pt x="243" y="396"/>
                    <a:pt x="244" y="396"/>
                    <a:pt x="245" y="396"/>
                  </a:cubicBezTo>
                  <a:cubicBezTo>
                    <a:pt x="246" y="396"/>
                    <a:pt x="246" y="396"/>
                    <a:pt x="247" y="396"/>
                  </a:cubicBezTo>
                  <a:cubicBezTo>
                    <a:pt x="248" y="395"/>
                    <a:pt x="249" y="396"/>
                    <a:pt x="250" y="395"/>
                  </a:cubicBezTo>
                  <a:cubicBezTo>
                    <a:pt x="250" y="394"/>
                    <a:pt x="250" y="393"/>
                    <a:pt x="251" y="393"/>
                  </a:cubicBezTo>
                  <a:cubicBezTo>
                    <a:pt x="251" y="393"/>
                    <a:pt x="251" y="393"/>
                    <a:pt x="251" y="393"/>
                  </a:cubicBezTo>
                  <a:cubicBezTo>
                    <a:pt x="252" y="392"/>
                    <a:pt x="253" y="393"/>
                    <a:pt x="254" y="392"/>
                  </a:cubicBezTo>
                  <a:cubicBezTo>
                    <a:pt x="254" y="392"/>
                    <a:pt x="255" y="393"/>
                    <a:pt x="255" y="392"/>
                  </a:cubicBezTo>
                  <a:cubicBezTo>
                    <a:pt x="255" y="391"/>
                    <a:pt x="255" y="391"/>
                    <a:pt x="255" y="391"/>
                  </a:cubicBezTo>
                  <a:cubicBezTo>
                    <a:pt x="254" y="391"/>
                    <a:pt x="254" y="391"/>
                    <a:pt x="254" y="390"/>
                  </a:cubicBezTo>
                  <a:cubicBezTo>
                    <a:pt x="254" y="389"/>
                    <a:pt x="252" y="390"/>
                    <a:pt x="252" y="388"/>
                  </a:cubicBezTo>
                  <a:cubicBezTo>
                    <a:pt x="253" y="387"/>
                    <a:pt x="251" y="387"/>
                    <a:pt x="251" y="387"/>
                  </a:cubicBezTo>
                  <a:cubicBezTo>
                    <a:pt x="250" y="387"/>
                    <a:pt x="249" y="387"/>
                    <a:pt x="249" y="387"/>
                  </a:cubicBezTo>
                  <a:cubicBezTo>
                    <a:pt x="248" y="388"/>
                    <a:pt x="247" y="388"/>
                    <a:pt x="246" y="388"/>
                  </a:cubicBezTo>
                  <a:cubicBezTo>
                    <a:pt x="245" y="388"/>
                    <a:pt x="245" y="388"/>
                    <a:pt x="245" y="387"/>
                  </a:cubicBezTo>
                  <a:cubicBezTo>
                    <a:pt x="245" y="387"/>
                    <a:pt x="244" y="387"/>
                    <a:pt x="244" y="387"/>
                  </a:cubicBezTo>
                  <a:cubicBezTo>
                    <a:pt x="244" y="387"/>
                    <a:pt x="244" y="387"/>
                    <a:pt x="244" y="387"/>
                  </a:cubicBezTo>
                  <a:cubicBezTo>
                    <a:pt x="243" y="388"/>
                    <a:pt x="243" y="388"/>
                    <a:pt x="243" y="388"/>
                  </a:cubicBezTo>
                  <a:cubicBezTo>
                    <a:pt x="242" y="388"/>
                    <a:pt x="242" y="388"/>
                    <a:pt x="241" y="388"/>
                  </a:cubicBezTo>
                  <a:cubicBezTo>
                    <a:pt x="241" y="388"/>
                    <a:pt x="241" y="389"/>
                    <a:pt x="241" y="389"/>
                  </a:cubicBezTo>
                  <a:cubicBezTo>
                    <a:pt x="241" y="390"/>
                    <a:pt x="240" y="390"/>
                    <a:pt x="239" y="390"/>
                  </a:cubicBezTo>
                  <a:cubicBezTo>
                    <a:pt x="238" y="390"/>
                    <a:pt x="238" y="390"/>
                    <a:pt x="237" y="390"/>
                  </a:cubicBezTo>
                  <a:cubicBezTo>
                    <a:pt x="236" y="390"/>
                    <a:pt x="235" y="389"/>
                    <a:pt x="235" y="390"/>
                  </a:cubicBezTo>
                  <a:cubicBezTo>
                    <a:pt x="234" y="390"/>
                    <a:pt x="234" y="390"/>
                    <a:pt x="233" y="390"/>
                  </a:cubicBezTo>
                  <a:cubicBezTo>
                    <a:pt x="233" y="390"/>
                    <a:pt x="232" y="390"/>
                    <a:pt x="232" y="390"/>
                  </a:cubicBezTo>
                  <a:cubicBezTo>
                    <a:pt x="232" y="390"/>
                    <a:pt x="232" y="390"/>
                    <a:pt x="232" y="391"/>
                  </a:cubicBezTo>
                  <a:cubicBezTo>
                    <a:pt x="231" y="391"/>
                    <a:pt x="232" y="392"/>
                    <a:pt x="231" y="392"/>
                  </a:cubicBezTo>
                  <a:cubicBezTo>
                    <a:pt x="230" y="392"/>
                    <a:pt x="230" y="392"/>
                    <a:pt x="230" y="392"/>
                  </a:cubicBezTo>
                  <a:cubicBezTo>
                    <a:pt x="229" y="392"/>
                    <a:pt x="230" y="393"/>
                    <a:pt x="229" y="393"/>
                  </a:cubicBezTo>
                  <a:cubicBezTo>
                    <a:pt x="229" y="393"/>
                    <a:pt x="228" y="393"/>
                    <a:pt x="227" y="393"/>
                  </a:cubicBezTo>
                  <a:cubicBezTo>
                    <a:pt x="226" y="392"/>
                    <a:pt x="226" y="394"/>
                    <a:pt x="224" y="393"/>
                  </a:cubicBezTo>
                  <a:cubicBezTo>
                    <a:pt x="224" y="393"/>
                    <a:pt x="222" y="392"/>
                    <a:pt x="222" y="393"/>
                  </a:cubicBezTo>
                  <a:cubicBezTo>
                    <a:pt x="221" y="393"/>
                    <a:pt x="220" y="394"/>
                    <a:pt x="219" y="394"/>
                  </a:cubicBezTo>
                  <a:cubicBezTo>
                    <a:pt x="218" y="394"/>
                    <a:pt x="217" y="393"/>
                    <a:pt x="217" y="393"/>
                  </a:cubicBezTo>
                  <a:cubicBezTo>
                    <a:pt x="216" y="394"/>
                    <a:pt x="215" y="394"/>
                    <a:pt x="215" y="394"/>
                  </a:cubicBezTo>
                  <a:cubicBezTo>
                    <a:pt x="215" y="394"/>
                    <a:pt x="214" y="393"/>
                    <a:pt x="214" y="393"/>
                  </a:cubicBezTo>
                  <a:cubicBezTo>
                    <a:pt x="213" y="393"/>
                    <a:pt x="213" y="393"/>
                    <a:pt x="212" y="394"/>
                  </a:cubicBezTo>
                  <a:cubicBezTo>
                    <a:pt x="212" y="395"/>
                    <a:pt x="210" y="394"/>
                    <a:pt x="208" y="395"/>
                  </a:cubicBezTo>
                  <a:cubicBezTo>
                    <a:pt x="208" y="395"/>
                    <a:pt x="207" y="395"/>
                    <a:pt x="207" y="395"/>
                  </a:cubicBezTo>
                  <a:cubicBezTo>
                    <a:pt x="205" y="396"/>
                    <a:pt x="205" y="395"/>
                    <a:pt x="204" y="395"/>
                  </a:cubicBezTo>
                  <a:cubicBezTo>
                    <a:pt x="203" y="394"/>
                    <a:pt x="203" y="395"/>
                    <a:pt x="202" y="395"/>
                  </a:cubicBezTo>
                  <a:cubicBezTo>
                    <a:pt x="202" y="396"/>
                    <a:pt x="201" y="396"/>
                    <a:pt x="200" y="395"/>
                  </a:cubicBezTo>
                  <a:cubicBezTo>
                    <a:pt x="200" y="395"/>
                    <a:pt x="199" y="395"/>
                    <a:pt x="199" y="395"/>
                  </a:cubicBezTo>
                  <a:cubicBezTo>
                    <a:pt x="198" y="394"/>
                    <a:pt x="198" y="394"/>
                    <a:pt x="197" y="394"/>
                  </a:cubicBezTo>
                  <a:cubicBezTo>
                    <a:pt x="197" y="394"/>
                    <a:pt x="196" y="394"/>
                    <a:pt x="196" y="394"/>
                  </a:cubicBezTo>
                  <a:cubicBezTo>
                    <a:pt x="196" y="395"/>
                    <a:pt x="195" y="395"/>
                    <a:pt x="195" y="396"/>
                  </a:cubicBezTo>
                  <a:cubicBezTo>
                    <a:pt x="195" y="396"/>
                    <a:pt x="195" y="397"/>
                    <a:pt x="195" y="397"/>
                  </a:cubicBezTo>
                  <a:cubicBezTo>
                    <a:pt x="194" y="398"/>
                    <a:pt x="194" y="399"/>
                    <a:pt x="194" y="400"/>
                  </a:cubicBezTo>
                  <a:cubicBezTo>
                    <a:pt x="195" y="401"/>
                    <a:pt x="194" y="402"/>
                    <a:pt x="194" y="403"/>
                  </a:cubicBezTo>
                  <a:cubicBezTo>
                    <a:pt x="193" y="403"/>
                    <a:pt x="193" y="403"/>
                    <a:pt x="193" y="404"/>
                  </a:cubicBezTo>
                  <a:cubicBezTo>
                    <a:pt x="193" y="404"/>
                    <a:pt x="193" y="404"/>
                    <a:pt x="194" y="404"/>
                  </a:cubicBezTo>
                  <a:cubicBezTo>
                    <a:pt x="195" y="404"/>
                    <a:pt x="195" y="403"/>
                    <a:pt x="196" y="402"/>
                  </a:cubicBezTo>
                  <a:cubicBezTo>
                    <a:pt x="197" y="401"/>
                    <a:pt x="198" y="403"/>
                    <a:pt x="199" y="403"/>
                  </a:cubicBezTo>
                  <a:cubicBezTo>
                    <a:pt x="200" y="402"/>
                    <a:pt x="200" y="402"/>
                    <a:pt x="200" y="402"/>
                  </a:cubicBezTo>
                  <a:cubicBezTo>
                    <a:pt x="200" y="401"/>
                    <a:pt x="200" y="400"/>
                    <a:pt x="201" y="400"/>
                  </a:cubicBezTo>
                  <a:cubicBezTo>
                    <a:pt x="201" y="400"/>
                    <a:pt x="202" y="400"/>
                    <a:pt x="202" y="400"/>
                  </a:cubicBezTo>
                  <a:cubicBezTo>
                    <a:pt x="203" y="400"/>
                    <a:pt x="203" y="400"/>
                    <a:pt x="204" y="400"/>
                  </a:cubicBezTo>
                  <a:cubicBezTo>
                    <a:pt x="204" y="401"/>
                    <a:pt x="204" y="401"/>
                    <a:pt x="204" y="401"/>
                  </a:cubicBezTo>
                  <a:cubicBezTo>
                    <a:pt x="205" y="401"/>
                    <a:pt x="205" y="401"/>
                    <a:pt x="205" y="401"/>
                  </a:cubicBezTo>
                  <a:cubicBezTo>
                    <a:pt x="206" y="401"/>
                    <a:pt x="206" y="401"/>
                    <a:pt x="207" y="401"/>
                  </a:cubicBezTo>
                  <a:cubicBezTo>
                    <a:pt x="207" y="402"/>
                    <a:pt x="208" y="402"/>
                    <a:pt x="209" y="402"/>
                  </a:cubicBezTo>
                  <a:cubicBezTo>
                    <a:pt x="210" y="402"/>
                    <a:pt x="211" y="401"/>
                    <a:pt x="211" y="402"/>
                  </a:cubicBezTo>
                  <a:cubicBezTo>
                    <a:pt x="211" y="403"/>
                    <a:pt x="212" y="404"/>
                    <a:pt x="213" y="403"/>
                  </a:cubicBezTo>
                  <a:cubicBezTo>
                    <a:pt x="214" y="403"/>
                    <a:pt x="214" y="403"/>
                    <a:pt x="215" y="402"/>
                  </a:cubicBezTo>
                  <a:cubicBezTo>
                    <a:pt x="215" y="402"/>
                    <a:pt x="215" y="401"/>
                    <a:pt x="215" y="401"/>
                  </a:cubicBezTo>
                  <a:cubicBezTo>
                    <a:pt x="215" y="401"/>
                    <a:pt x="215" y="401"/>
                    <a:pt x="216" y="402"/>
                  </a:cubicBezTo>
                  <a:cubicBezTo>
                    <a:pt x="216" y="402"/>
                    <a:pt x="217" y="402"/>
                    <a:pt x="217" y="402"/>
                  </a:cubicBezTo>
                  <a:cubicBezTo>
                    <a:pt x="218" y="402"/>
                    <a:pt x="220" y="401"/>
                    <a:pt x="221" y="402"/>
                  </a:cubicBezTo>
                  <a:cubicBezTo>
                    <a:pt x="222" y="403"/>
                    <a:pt x="223" y="403"/>
                    <a:pt x="223" y="403"/>
                  </a:cubicBezTo>
                  <a:cubicBezTo>
                    <a:pt x="224" y="403"/>
                    <a:pt x="224" y="404"/>
                    <a:pt x="224" y="404"/>
                  </a:cubicBezTo>
                  <a:cubicBezTo>
                    <a:pt x="225" y="405"/>
                    <a:pt x="225" y="405"/>
                    <a:pt x="226" y="405"/>
                  </a:cubicBezTo>
                  <a:cubicBezTo>
                    <a:pt x="226" y="405"/>
                    <a:pt x="226" y="405"/>
                    <a:pt x="226" y="405"/>
                  </a:cubicBezTo>
                  <a:cubicBezTo>
                    <a:pt x="227" y="406"/>
                    <a:pt x="227" y="406"/>
                    <a:pt x="227" y="407"/>
                  </a:cubicBezTo>
                  <a:cubicBezTo>
                    <a:pt x="227" y="407"/>
                    <a:pt x="226" y="408"/>
                    <a:pt x="226" y="408"/>
                  </a:cubicBezTo>
                  <a:cubicBezTo>
                    <a:pt x="226" y="409"/>
                    <a:pt x="226" y="409"/>
                    <a:pt x="225" y="409"/>
                  </a:cubicBezTo>
                  <a:cubicBezTo>
                    <a:pt x="224" y="409"/>
                    <a:pt x="224" y="409"/>
                    <a:pt x="223" y="408"/>
                  </a:cubicBezTo>
                  <a:cubicBezTo>
                    <a:pt x="223" y="408"/>
                    <a:pt x="223" y="408"/>
                    <a:pt x="222" y="408"/>
                  </a:cubicBezTo>
                  <a:cubicBezTo>
                    <a:pt x="222" y="407"/>
                    <a:pt x="221" y="408"/>
                    <a:pt x="221" y="408"/>
                  </a:cubicBezTo>
                  <a:cubicBezTo>
                    <a:pt x="220" y="407"/>
                    <a:pt x="220" y="407"/>
                    <a:pt x="219" y="407"/>
                  </a:cubicBezTo>
                  <a:cubicBezTo>
                    <a:pt x="219" y="407"/>
                    <a:pt x="218" y="407"/>
                    <a:pt x="218" y="406"/>
                  </a:cubicBezTo>
                  <a:cubicBezTo>
                    <a:pt x="217" y="406"/>
                    <a:pt x="217" y="406"/>
                    <a:pt x="216" y="406"/>
                  </a:cubicBezTo>
                  <a:cubicBezTo>
                    <a:pt x="215" y="407"/>
                    <a:pt x="215" y="406"/>
                    <a:pt x="214" y="406"/>
                  </a:cubicBezTo>
                  <a:cubicBezTo>
                    <a:pt x="213" y="405"/>
                    <a:pt x="212" y="405"/>
                    <a:pt x="211" y="406"/>
                  </a:cubicBezTo>
                  <a:cubicBezTo>
                    <a:pt x="211" y="406"/>
                    <a:pt x="211" y="407"/>
                    <a:pt x="211" y="407"/>
                  </a:cubicBezTo>
                  <a:cubicBezTo>
                    <a:pt x="212" y="408"/>
                    <a:pt x="213" y="407"/>
                    <a:pt x="213" y="407"/>
                  </a:cubicBezTo>
                  <a:cubicBezTo>
                    <a:pt x="214" y="407"/>
                    <a:pt x="216" y="409"/>
                    <a:pt x="216" y="410"/>
                  </a:cubicBezTo>
                  <a:cubicBezTo>
                    <a:pt x="216" y="410"/>
                    <a:pt x="217" y="410"/>
                    <a:pt x="217" y="411"/>
                  </a:cubicBezTo>
                  <a:cubicBezTo>
                    <a:pt x="217" y="411"/>
                    <a:pt x="217" y="411"/>
                    <a:pt x="217" y="411"/>
                  </a:cubicBezTo>
                  <a:cubicBezTo>
                    <a:pt x="217" y="412"/>
                    <a:pt x="216" y="413"/>
                    <a:pt x="216" y="413"/>
                  </a:cubicBezTo>
                  <a:cubicBezTo>
                    <a:pt x="216" y="414"/>
                    <a:pt x="215" y="414"/>
                    <a:pt x="214" y="414"/>
                  </a:cubicBezTo>
                  <a:cubicBezTo>
                    <a:pt x="213" y="414"/>
                    <a:pt x="213" y="415"/>
                    <a:pt x="212" y="415"/>
                  </a:cubicBezTo>
                  <a:cubicBezTo>
                    <a:pt x="212" y="415"/>
                    <a:pt x="211" y="415"/>
                    <a:pt x="211" y="415"/>
                  </a:cubicBezTo>
                  <a:cubicBezTo>
                    <a:pt x="210" y="415"/>
                    <a:pt x="210" y="415"/>
                    <a:pt x="209" y="415"/>
                  </a:cubicBezTo>
                  <a:cubicBezTo>
                    <a:pt x="208" y="415"/>
                    <a:pt x="208" y="416"/>
                    <a:pt x="208" y="416"/>
                  </a:cubicBezTo>
                  <a:cubicBezTo>
                    <a:pt x="208" y="416"/>
                    <a:pt x="207" y="416"/>
                    <a:pt x="207" y="417"/>
                  </a:cubicBezTo>
                  <a:cubicBezTo>
                    <a:pt x="207" y="417"/>
                    <a:pt x="207" y="418"/>
                    <a:pt x="207" y="418"/>
                  </a:cubicBezTo>
                  <a:cubicBezTo>
                    <a:pt x="207" y="419"/>
                    <a:pt x="208" y="419"/>
                    <a:pt x="207" y="420"/>
                  </a:cubicBezTo>
                  <a:cubicBezTo>
                    <a:pt x="207" y="420"/>
                    <a:pt x="207" y="421"/>
                    <a:pt x="206" y="421"/>
                  </a:cubicBezTo>
                  <a:cubicBezTo>
                    <a:pt x="206" y="422"/>
                    <a:pt x="205" y="422"/>
                    <a:pt x="204" y="422"/>
                  </a:cubicBezTo>
                  <a:cubicBezTo>
                    <a:pt x="204" y="422"/>
                    <a:pt x="203" y="422"/>
                    <a:pt x="202" y="422"/>
                  </a:cubicBezTo>
                  <a:cubicBezTo>
                    <a:pt x="201" y="422"/>
                    <a:pt x="200" y="422"/>
                    <a:pt x="199" y="423"/>
                  </a:cubicBezTo>
                  <a:cubicBezTo>
                    <a:pt x="199" y="423"/>
                    <a:pt x="199" y="423"/>
                    <a:pt x="199" y="423"/>
                  </a:cubicBezTo>
                  <a:cubicBezTo>
                    <a:pt x="199" y="423"/>
                    <a:pt x="199" y="424"/>
                    <a:pt x="199" y="425"/>
                  </a:cubicBezTo>
                  <a:cubicBezTo>
                    <a:pt x="199" y="425"/>
                    <a:pt x="199" y="425"/>
                    <a:pt x="200" y="425"/>
                  </a:cubicBezTo>
                  <a:cubicBezTo>
                    <a:pt x="201" y="425"/>
                    <a:pt x="201" y="425"/>
                    <a:pt x="202" y="426"/>
                  </a:cubicBezTo>
                  <a:cubicBezTo>
                    <a:pt x="202" y="426"/>
                    <a:pt x="203" y="426"/>
                    <a:pt x="203" y="427"/>
                  </a:cubicBezTo>
                  <a:cubicBezTo>
                    <a:pt x="203" y="427"/>
                    <a:pt x="205" y="427"/>
                    <a:pt x="205" y="427"/>
                  </a:cubicBezTo>
                  <a:cubicBezTo>
                    <a:pt x="205" y="428"/>
                    <a:pt x="205" y="428"/>
                    <a:pt x="206" y="428"/>
                  </a:cubicBezTo>
                  <a:close/>
                  <a:moveTo>
                    <a:pt x="249" y="451"/>
                  </a:moveTo>
                  <a:cubicBezTo>
                    <a:pt x="249" y="451"/>
                    <a:pt x="250" y="451"/>
                    <a:pt x="250" y="450"/>
                  </a:cubicBezTo>
                  <a:cubicBezTo>
                    <a:pt x="250" y="450"/>
                    <a:pt x="250" y="450"/>
                    <a:pt x="250" y="450"/>
                  </a:cubicBezTo>
                  <a:cubicBezTo>
                    <a:pt x="249" y="450"/>
                    <a:pt x="250" y="449"/>
                    <a:pt x="250" y="449"/>
                  </a:cubicBezTo>
                  <a:cubicBezTo>
                    <a:pt x="250" y="448"/>
                    <a:pt x="250" y="448"/>
                    <a:pt x="250" y="448"/>
                  </a:cubicBezTo>
                  <a:cubicBezTo>
                    <a:pt x="249" y="447"/>
                    <a:pt x="249" y="447"/>
                    <a:pt x="249" y="447"/>
                  </a:cubicBezTo>
                  <a:cubicBezTo>
                    <a:pt x="248" y="446"/>
                    <a:pt x="248" y="445"/>
                    <a:pt x="248" y="444"/>
                  </a:cubicBezTo>
                  <a:cubicBezTo>
                    <a:pt x="248" y="443"/>
                    <a:pt x="249" y="442"/>
                    <a:pt x="250" y="441"/>
                  </a:cubicBezTo>
                  <a:cubicBezTo>
                    <a:pt x="250" y="440"/>
                    <a:pt x="250" y="439"/>
                    <a:pt x="250" y="437"/>
                  </a:cubicBezTo>
                  <a:cubicBezTo>
                    <a:pt x="250" y="437"/>
                    <a:pt x="249" y="437"/>
                    <a:pt x="249" y="437"/>
                  </a:cubicBezTo>
                  <a:cubicBezTo>
                    <a:pt x="249" y="439"/>
                    <a:pt x="248" y="440"/>
                    <a:pt x="247" y="441"/>
                  </a:cubicBezTo>
                  <a:cubicBezTo>
                    <a:pt x="247" y="442"/>
                    <a:pt x="247" y="443"/>
                    <a:pt x="245" y="444"/>
                  </a:cubicBezTo>
                  <a:cubicBezTo>
                    <a:pt x="245" y="444"/>
                    <a:pt x="243" y="445"/>
                    <a:pt x="244" y="446"/>
                  </a:cubicBezTo>
                  <a:cubicBezTo>
                    <a:pt x="245" y="446"/>
                    <a:pt x="246" y="446"/>
                    <a:pt x="246" y="447"/>
                  </a:cubicBezTo>
                  <a:cubicBezTo>
                    <a:pt x="246" y="448"/>
                    <a:pt x="246" y="448"/>
                    <a:pt x="247" y="448"/>
                  </a:cubicBezTo>
                  <a:cubicBezTo>
                    <a:pt x="247" y="449"/>
                    <a:pt x="248" y="448"/>
                    <a:pt x="248" y="449"/>
                  </a:cubicBezTo>
                  <a:cubicBezTo>
                    <a:pt x="248" y="450"/>
                    <a:pt x="248" y="451"/>
                    <a:pt x="247" y="451"/>
                  </a:cubicBezTo>
                  <a:cubicBezTo>
                    <a:pt x="247" y="451"/>
                    <a:pt x="246" y="452"/>
                    <a:pt x="245" y="452"/>
                  </a:cubicBezTo>
                  <a:cubicBezTo>
                    <a:pt x="245" y="452"/>
                    <a:pt x="245" y="453"/>
                    <a:pt x="245" y="453"/>
                  </a:cubicBezTo>
                  <a:cubicBezTo>
                    <a:pt x="246" y="453"/>
                    <a:pt x="246" y="454"/>
                    <a:pt x="246" y="455"/>
                  </a:cubicBezTo>
                  <a:cubicBezTo>
                    <a:pt x="246" y="455"/>
                    <a:pt x="246" y="455"/>
                    <a:pt x="246" y="455"/>
                  </a:cubicBezTo>
                  <a:cubicBezTo>
                    <a:pt x="246" y="455"/>
                    <a:pt x="246" y="455"/>
                    <a:pt x="245" y="456"/>
                  </a:cubicBezTo>
                  <a:cubicBezTo>
                    <a:pt x="245" y="456"/>
                    <a:pt x="245" y="456"/>
                    <a:pt x="245" y="456"/>
                  </a:cubicBezTo>
                  <a:cubicBezTo>
                    <a:pt x="245" y="456"/>
                    <a:pt x="245" y="456"/>
                    <a:pt x="245" y="457"/>
                  </a:cubicBezTo>
                  <a:cubicBezTo>
                    <a:pt x="245" y="457"/>
                    <a:pt x="245" y="457"/>
                    <a:pt x="245" y="457"/>
                  </a:cubicBezTo>
                  <a:cubicBezTo>
                    <a:pt x="244" y="457"/>
                    <a:pt x="244" y="457"/>
                    <a:pt x="245" y="457"/>
                  </a:cubicBezTo>
                  <a:cubicBezTo>
                    <a:pt x="245" y="458"/>
                    <a:pt x="245" y="460"/>
                    <a:pt x="246" y="461"/>
                  </a:cubicBezTo>
                  <a:cubicBezTo>
                    <a:pt x="247" y="461"/>
                    <a:pt x="249" y="461"/>
                    <a:pt x="249" y="460"/>
                  </a:cubicBezTo>
                  <a:cubicBezTo>
                    <a:pt x="250" y="460"/>
                    <a:pt x="249" y="459"/>
                    <a:pt x="249" y="459"/>
                  </a:cubicBezTo>
                  <a:cubicBezTo>
                    <a:pt x="248" y="458"/>
                    <a:pt x="247" y="457"/>
                    <a:pt x="248" y="456"/>
                  </a:cubicBezTo>
                  <a:cubicBezTo>
                    <a:pt x="248" y="454"/>
                    <a:pt x="249" y="454"/>
                    <a:pt x="249" y="453"/>
                  </a:cubicBezTo>
                  <a:cubicBezTo>
                    <a:pt x="249" y="452"/>
                    <a:pt x="249" y="452"/>
                    <a:pt x="249" y="451"/>
                  </a:cubicBezTo>
                  <a:close/>
                  <a:moveTo>
                    <a:pt x="230" y="466"/>
                  </a:moveTo>
                  <a:cubicBezTo>
                    <a:pt x="230" y="466"/>
                    <a:pt x="231" y="466"/>
                    <a:pt x="232" y="467"/>
                  </a:cubicBezTo>
                  <a:cubicBezTo>
                    <a:pt x="232" y="468"/>
                    <a:pt x="233" y="468"/>
                    <a:pt x="233" y="469"/>
                  </a:cubicBezTo>
                  <a:cubicBezTo>
                    <a:pt x="234" y="471"/>
                    <a:pt x="235" y="471"/>
                    <a:pt x="237" y="471"/>
                  </a:cubicBezTo>
                  <a:cubicBezTo>
                    <a:pt x="238" y="471"/>
                    <a:pt x="238" y="473"/>
                    <a:pt x="238" y="474"/>
                  </a:cubicBezTo>
                  <a:cubicBezTo>
                    <a:pt x="238" y="474"/>
                    <a:pt x="239" y="474"/>
                    <a:pt x="240" y="474"/>
                  </a:cubicBezTo>
                  <a:cubicBezTo>
                    <a:pt x="241" y="474"/>
                    <a:pt x="243" y="472"/>
                    <a:pt x="242" y="471"/>
                  </a:cubicBezTo>
                  <a:cubicBezTo>
                    <a:pt x="241" y="470"/>
                    <a:pt x="241" y="470"/>
                    <a:pt x="241" y="469"/>
                  </a:cubicBezTo>
                  <a:cubicBezTo>
                    <a:pt x="241" y="469"/>
                    <a:pt x="241" y="468"/>
                    <a:pt x="241" y="468"/>
                  </a:cubicBezTo>
                  <a:cubicBezTo>
                    <a:pt x="240" y="467"/>
                    <a:pt x="239" y="466"/>
                    <a:pt x="238" y="466"/>
                  </a:cubicBezTo>
                  <a:cubicBezTo>
                    <a:pt x="237" y="465"/>
                    <a:pt x="239" y="464"/>
                    <a:pt x="239" y="464"/>
                  </a:cubicBezTo>
                  <a:cubicBezTo>
                    <a:pt x="240" y="463"/>
                    <a:pt x="239" y="462"/>
                    <a:pt x="239" y="461"/>
                  </a:cubicBezTo>
                  <a:cubicBezTo>
                    <a:pt x="239" y="461"/>
                    <a:pt x="239" y="461"/>
                    <a:pt x="239" y="461"/>
                  </a:cubicBezTo>
                  <a:cubicBezTo>
                    <a:pt x="238" y="461"/>
                    <a:pt x="237" y="461"/>
                    <a:pt x="237" y="461"/>
                  </a:cubicBezTo>
                  <a:cubicBezTo>
                    <a:pt x="236" y="461"/>
                    <a:pt x="236" y="462"/>
                    <a:pt x="235" y="461"/>
                  </a:cubicBezTo>
                  <a:cubicBezTo>
                    <a:pt x="235" y="460"/>
                    <a:pt x="235" y="460"/>
                    <a:pt x="235" y="460"/>
                  </a:cubicBezTo>
                  <a:cubicBezTo>
                    <a:pt x="235" y="461"/>
                    <a:pt x="234" y="461"/>
                    <a:pt x="234" y="461"/>
                  </a:cubicBezTo>
                  <a:cubicBezTo>
                    <a:pt x="234" y="463"/>
                    <a:pt x="232" y="462"/>
                    <a:pt x="231" y="462"/>
                  </a:cubicBezTo>
                  <a:cubicBezTo>
                    <a:pt x="229" y="463"/>
                    <a:pt x="229" y="465"/>
                    <a:pt x="230" y="466"/>
                  </a:cubicBezTo>
                  <a:close/>
                  <a:moveTo>
                    <a:pt x="230" y="455"/>
                  </a:moveTo>
                  <a:cubicBezTo>
                    <a:pt x="230" y="456"/>
                    <a:pt x="231" y="456"/>
                    <a:pt x="231" y="456"/>
                  </a:cubicBezTo>
                  <a:cubicBezTo>
                    <a:pt x="232" y="456"/>
                    <a:pt x="233" y="455"/>
                    <a:pt x="235" y="455"/>
                  </a:cubicBezTo>
                  <a:cubicBezTo>
                    <a:pt x="235" y="455"/>
                    <a:pt x="235" y="455"/>
                    <a:pt x="235" y="455"/>
                  </a:cubicBezTo>
                  <a:cubicBezTo>
                    <a:pt x="234" y="454"/>
                    <a:pt x="234" y="454"/>
                    <a:pt x="234" y="454"/>
                  </a:cubicBezTo>
                  <a:cubicBezTo>
                    <a:pt x="234" y="454"/>
                    <a:pt x="234" y="454"/>
                    <a:pt x="234" y="454"/>
                  </a:cubicBezTo>
                  <a:cubicBezTo>
                    <a:pt x="233" y="454"/>
                    <a:pt x="232" y="453"/>
                    <a:pt x="232" y="452"/>
                  </a:cubicBezTo>
                  <a:cubicBezTo>
                    <a:pt x="232" y="452"/>
                    <a:pt x="232" y="452"/>
                    <a:pt x="231" y="452"/>
                  </a:cubicBezTo>
                  <a:cubicBezTo>
                    <a:pt x="231" y="451"/>
                    <a:pt x="229" y="451"/>
                    <a:pt x="228" y="452"/>
                  </a:cubicBezTo>
                  <a:cubicBezTo>
                    <a:pt x="228" y="452"/>
                    <a:pt x="228" y="453"/>
                    <a:pt x="228" y="453"/>
                  </a:cubicBezTo>
                  <a:cubicBezTo>
                    <a:pt x="228" y="454"/>
                    <a:pt x="228" y="454"/>
                    <a:pt x="228" y="454"/>
                  </a:cubicBezTo>
                  <a:cubicBezTo>
                    <a:pt x="228" y="454"/>
                    <a:pt x="228" y="455"/>
                    <a:pt x="228" y="455"/>
                  </a:cubicBezTo>
                  <a:cubicBezTo>
                    <a:pt x="229" y="455"/>
                    <a:pt x="229" y="455"/>
                    <a:pt x="230" y="455"/>
                  </a:cubicBezTo>
                  <a:close/>
                  <a:moveTo>
                    <a:pt x="214" y="488"/>
                  </a:moveTo>
                  <a:cubicBezTo>
                    <a:pt x="215" y="488"/>
                    <a:pt x="215" y="489"/>
                    <a:pt x="215" y="489"/>
                  </a:cubicBezTo>
                  <a:cubicBezTo>
                    <a:pt x="215" y="490"/>
                    <a:pt x="215" y="490"/>
                    <a:pt x="215" y="490"/>
                  </a:cubicBezTo>
                  <a:cubicBezTo>
                    <a:pt x="215" y="491"/>
                    <a:pt x="216" y="491"/>
                    <a:pt x="217" y="491"/>
                  </a:cubicBezTo>
                  <a:cubicBezTo>
                    <a:pt x="217" y="491"/>
                    <a:pt x="217" y="491"/>
                    <a:pt x="217" y="491"/>
                  </a:cubicBezTo>
                  <a:cubicBezTo>
                    <a:pt x="218" y="491"/>
                    <a:pt x="218" y="491"/>
                    <a:pt x="218" y="491"/>
                  </a:cubicBezTo>
                  <a:cubicBezTo>
                    <a:pt x="219" y="491"/>
                    <a:pt x="220" y="492"/>
                    <a:pt x="221" y="491"/>
                  </a:cubicBezTo>
                  <a:cubicBezTo>
                    <a:pt x="221" y="491"/>
                    <a:pt x="220" y="490"/>
                    <a:pt x="220" y="489"/>
                  </a:cubicBezTo>
                  <a:cubicBezTo>
                    <a:pt x="220" y="489"/>
                    <a:pt x="219" y="489"/>
                    <a:pt x="219" y="489"/>
                  </a:cubicBezTo>
                  <a:cubicBezTo>
                    <a:pt x="218" y="489"/>
                    <a:pt x="217" y="488"/>
                    <a:pt x="217" y="488"/>
                  </a:cubicBezTo>
                  <a:cubicBezTo>
                    <a:pt x="216" y="487"/>
                    <a:pt x="215" y="486"/>
                    <a:pt x="214" y="486"/>
                  </a:cubicBezTo>
                  <a:cubicBezTo>
                    <a:pt x="214" y="486"/>
                    <a:pt x="214" y="486"/>
                    <a:pt x="214" y="486"/>
                  </a:cubicBezTo>
                  <a:cubicBezTo>
                    <a:pt x="214" y="487"/>
                    <a:pt x="214" y="487"/>
                    <a:pt x="214" y="488"/>
                  </a:cubicBezTo>
                  <a:close/>
                  <a:moveTo>
                    <a:pt x="216" y="438"/>
                  </a:moveTo>
                  <a:cubicBezTo>
                    <a:pt x="217" y="438"/>
                    <a:pt x="217" y="438"/>
                    <a:pt x="217" y="438"/>
                  </a:cubicBezTo>
                  <a:cubicBezTo>
                    <a:pt x="217" y="438"/>
                    <a:pt x="217" y="437"/>
                    <a:pt x="216" y="437"/>
                  </a:cubicBezTo>
                  <a:cubicBezTo>
                    <a:pt x="216" y="437"/>
                    <a:pt x="216" y="437"/>
                    <a:pt x="216" y="436"/>
                  </a:cubicBezTo>
                  <a:cubicBezTo>
                    <a:pt x="216" y="436"/>
                    <a:pt x="216" y="436"/>
                    <a:pt x="215" y="436"/>
                  </a:cubicBezTo>
                  <a:cubicBezTo>
                    <a:pt x="215" y="436"/>
                    <a:pt x="214" y="436"/>
                    <a:pt x="213" y="437"/>
                  </a:cubicBezTo>
                  <a:cubicBezTo>
                    <a:pt x="213" y="437"/>
                    <a:pt x="213" y="438"/>
                    <a:pt x="213" y="438"/>
                  </a:cubicBezTo>
                  <a:cubicBezTo>
                    <a:pt x="214" y="439"/>
                    <a:pt x="216" y="438"/>
                    <a:pt x="216" y="438"/>
                  </a:cubicBezTo>
                  <a:close/>
                  <a:moveTo>
                    <a:pt x="208" y="454"/>
                  </a:moveTo>
                  <a:cubicBezTo>
                    <a:pt x="208" y="454"/>
                    <a:pt x="209" y="455"/>
                    <a:pt x="210" y="455"/>
                  </a:cubicBezTo>
                  <a:cubicBezTo>
                    <a:pt x="210" y="455"/>
                    <a:pt x="211" y="455"/>
                    <a:pt x="211" y="455"/>
                  </a:cubicBezTo>
                  <a:cubicBezTo>
                    <a:pt x="211" y="455"/>
                    <a:pt x="211" y="454"/>
                    <a:pt x="211" y="453"/>
                  </a:cubicBezTo>
                  <a:cubicBezTo>
                    <a:pt x="211" y="453"/>
                    <a:pt x="211" y="452"/>
                    <a:pt x="211" y="452"/>
                  </a:cubicBezTo>
                  <a:cubicBezTo>
                    <a:pt x="210" y="451"/>
                    <a:pt x="211" y="451"/>
                    <a:pt x="211" y="450"/>
                  </a:cubicBezTo>
                  <a:cubicBezTo>
                    <a:pt x="211" y="450"/>
                    <a:pt x="210" y="450"/>
                    <a:pt x="210" y="450"/>
                  </a:cubicBezTo>
                  <a:cubicBezTo>
                    <a:pt x="210" y="450"/>
                    <a:pt x="210" y="450"/>
                    <a:pt x="210" y="450"/>
                  </a:cubicBezTo>
                  <a:cubicBezTo>
                    <a:pt x="210" y="450"/>
                    <a:pt x="210" y="449"/>
                    <a:pt x="209" y="450"/>
                  </a:cubicBezTo>
                  <a:cubicBezTo>
                    <a:pt x="209" y="450"/>
                    <a:pt x="209" y="450"/>
                    <a:pt x="209" y="450"/>
                  </a:cubicBezTo>
                  <a:cubicBezTo>
                    <a:pt x="209" y="450"/>
                    <a:pt x="209" y="450"/>
                    <a:pt x="209" y="450"/>
                  </a:cubicBezTo>
                  <a:cubicBezTo>
                    <a:pt x="209" y="451"/>
                    <a:pt x="209" y="451"/>
                    <a:pt x="208" y="451"/>
                  </a:cubicBezTo>
                  <a:cubicBezTo>
                    <a:pt x="208" y="451"/>
                    <a:pt x="208" y="452"/>
                    <a:pt x="207" y="452"/>
                  </a:cubicBezTo>
                  <a:cubicBezTo>
                    <a:pt x="207" y="452"/>
                    <a:pt x="207" y="452"/>
                    <a:pt x="207" y="452"/>
                  </a:cubicBezTo>
                  <a:cubicBezTo>
                    <a:pt x="206" y="453"/>
                    <a:pt x="207" y="454"/>
                    <a:pt x="208" y="454"/>
                  </a:cubicBezTo>
                  <a:close/>
                  <a:moveTo>
                    <a:pt x="211" y="537"/>
                  </a:moveTo>
                  <a:cubicBezTo>
                    <a:pt x="211" y="536"/>
                    <a:pt x="211" y="536"/>
                    <a:pt x="211" y="535"/>
                  </a:cubicBezTo>
                  <a:cubicBezTo>
                    <a:pt x="211" y="535"/>
                    <a:pt x="211" y="535"/>
                    <a:pt x="211" y="535"/>
                  </a:cubicBezTo>
                  <a:cubicBezTo>
                    <a:pt x="211" y="535"/>
                    <a:pt x="211" y="535"/>
                    <a:pt x="211" y="535"/>
                  </a:cubicBezTo>
                  <a:cubicBezTo>
                    <a:pt x="211" y="535"/>
                    <a:pt x="210" y="535"/>
                    <a:pt x="210" y="535"/>
                  </a:cubicBezTo>
                  <a:cubicBezTo>
                    <a:pt x="210" y="535"/>
                    <a:pt x="210" y="535"/>
                    <a:pt x="210" y="535"/>
                  </a:cubicBezTo>
                  <a:cubicBezTo>
                    <a:pt x="210" y="535"/>
                    <a:pt x="209" y="535"/>
                    <a:pt x="209" y="535"/>
                  </a:cubicBezTo>
                  <a:cubicBezTo>
                    <a:pt x="209" y="535"/>
                    <a:pt x="208" y="535"/>
                    <a:pt x="207" y="535"/>
                  </a:cubicBezTo>
                  <a:cubicBezTo>
                    <a:pt x="207" y="535"/>
                    <a:pt x="207" y="536"/>
                    <a:pt x="207" y="536"/>
                  </a:cubicBezTo>
                  <a:cubicBezTo>
                    <a:pt x="207" y="537"/>
                    <a:pt x="208" y="537"/>
                    <a:pt x="209" y="537"/>
                  </a:cubicBezTo>
                  <a:cubicBezTo>
                    <a:pt x="210" y="538"/>
                    <a:pt x="211" y="538"/>
                    <a:pt x="211" y="537"/>
                  </a:cubicBezTo>
                  <a:close/>
                  <a:moveTo>
                    <a:pt x="225" y="619"/>
                  </a:moveTo>
                  <a:cubicBezTo>
                    <a:pt x="225" y="619"/>
                    <a:pt x="224" y="618"/>
                    <a:pt x="224" y="618"/>
                  </a:cubicBezTo>
                  <a:cubicBezTo>
                    <a:pt x="224" y="618"/>
                    <a:pt x="224" y="618"/>
                    <a:pt x="224" y="618"/>
                  </a:cubicBezTo>
                  <a:cubicBezTo>
                    <a:pt x="224" y="618"/>
                    <a:pt x="223" y="618"/>
                    <a:pt x="223" y="618"/>
                  </a:cubicBezTo>
                  <a:cubicBezTo>
                    <a:pt x="223" y="617"/>
                    <a:pt x="223" y="617"/>
                    <a:pt x="223" y="617"/>
                  </a:cubicBezTo>
                  <a:cubicBezTo>
                    <a:pt x="223" y="617"/>
                    <a:pt x="223" y="617"/>
                    <a:pt x="223" y="617"/>
                  </a:cubicBezTo>
                  <a:cubicBezTo>
                    <a:pt x="222" y="617"/>
                    <a:pt x="221" y="617"/>
                    <a:pt x="220" y="617"/>
                  </a:cubicBezTo>
                  <a:cubicBezTo>
                    <a:pt x="219" y="617"/>
                    <a:pt x="218" y="617"/>
                    <a:pt x="218" y="617"/>
                  </a:cubicBezTo>
                  <a:cubicBezTo>
                    <a:pt x="218" y="617"/>
                    <a:pt x="218" y="617"/>
                    <a:pt x="218" y="617"/>
                  </a:cubicBezTo>
                  <a:cubicBezTo>
                    <a:pt x="216" y="616"/>
                    <a:pt x="215" y="616"/>
                    <a:pt x="213" y="616"/>
                  </a:cubicBezTo>
                  <a:cubicBezTo>
                    <a:pt x="213" y="616"/>
                    <a:pt x="213" y="616"/>
                    <a:pt x="212" y="616"/>
                  </a:cubicBezTo>
                  <a:cubicBezTo>
                    <a:pt x="212" y="616"/>
                    <a:pt x="212" y="616"/>
                    <a:pt x="211" y="616"/>
                  </a:cubicBezTo>
                  <a:cubicBezTo>
                    <a:pt x="211" y="616"/>
                    <a:pt x="211" y="616"/>
                    <a:pt x="211" y="616"/>
                  </a:cubicBezTo>
                  <a:cubicBezTo>
                    <a:pt x="211" y="616"/>
                    <a:pt x="211" y="617"/>
                    <a:pt x="212" y="617"/>
                  </a:cubicBezTo>
                  <a:cubicBezTo>
                    <a:pt x="212" y="617"/>
                    <a:pt x="213" y="618"/>
                    <a:pt x="213" y="618"/>
                  </a:cubicBezTo>
                  <a:cubicBezTo>
                    <a:pt x="215" y="620"/>
                    <a:pt x="216" y="620"/>
                    <a:pt x="218" y="620"/>
                  </a:cubicBezTo>
                  <a:cubicBezTo>
                    <a:pt x="219" y="620"/>
                    <a:pt x="219" y="620"/>
                    <a:pt x="220" y="620"/>
                  </a:cubicBezTo>
                  <a:cubicBezTo>
                    <a:pt x="221" y="620"/>
                    <a:pt x="222" y="620"/>
                    <a:pt x="223" y="621"/>
                  </a:cubicBezTo>
                  <a:cubicBezTo>
                    <a:pt x="223" y="621"/>
                    <a:pt x="225" y="622"/>
                    <a:pt x="225" y="621"/>
                  </a:cubicBezTo>
                  <a:cubicBezTo>
                    <a:pt x="226" y="621"/>
                    <a:pt x="225" y="620"/>
                    <a:pt x="225" y="619"/>
                  </a:cubicBezTo>
                  <a:close/>
                  <a:moveTo>
                    <a:pt x="218" y="612"/>
                  </a:moveTo>
                  <a:cubicBezTo>
                    <a:pt x="218" y="613"/>
                    <a:pt x="219" y="614"/>
                    <a:pt x="220" y="614"/>
                  </a:cubicBezTo>
                  <a:cubicBezTo>
                    <a:pt x="220" y="614"/>
                    <a:pt x="220" y="614"/>
                    <a:pt x="220" y="614"/>
                  </a:cubicBezTo>
                  <a:cubicBezTo>
                    <a:pt x="220" y="613"/>
                    <a:pt x="221" y="614"/>
                    <a:pt x="222" y="613"/>
                  </a:cubicBezTo>
                  <a:cubicBezTo>
                    <a:pt x="222" y="613"/>
                    <a:pt x="223" y="613"/>
                    <a:pt x="223" y="612"/>
                  </a:cubicBezTo>
                  <a:cubicBezTo>
                    <a:pt x="223" y="612"/>
                    <a:pt x="223" y="612"/>
                    <a:pt x="223" y="612"/>
                  </a:cubicBezTo>
                  <a:cubicBezTo>
                    <a:pt x="223" y="612"/>
                    <a:pt x="223" y="612"/>
                    <a:pt x="224" y="612"/>
                  </a:cubicBezTo>
                  <a:cubicBezTo>
                    <a:pt x="224" y="612"/>
                    <a:pt x="224" y="612"/>
                    <a:pt x="224" y="611"/>
                  </a:cubicBezTo>
                  <a:cubicBezTo>
                    <a:pt x="224" y="611"/>
                    <a:pt x="224" y="611"/>
                    <a:pt x="224" y="611"/>
                  </a:cubicBezTo>
                  <a:cubicBezTo>
                    <a:pt x="224" y="611"/>
                    <a:pt x="224" y="611"/>
                    <a:pt x="224" y="611"/>
                  </a:cubicBezTo>
                  <a:cubicBezTo>
                    <a:pt x="224" y="611"/>
                    <a:pt x="224" y="611"/>
                    <a:pt x="224" y="611"/>
                  </a:cubicBezTo>
                  <a:cubicBezTo>
                    <a:pt x="224" y="611"/>
                    <a:pt x="223" y="611"/>
                    <a:pt x="223" y="611"/>
                  </a:cubicBezTo>
                  <a:cubicBezTo>
                    <a:pt x="223" y="610"/>
                    <a:pt x="223" y="611"/>
                    <a:pt x="222" y="611"/>
                  </a:cubicBezTo>
                  <a:cubicBezTo>
                    <a:pt x="222" y="611"/>
                    <a:pt x="220" y="611"/>
                    <a:pt x="220" y="611"/>
                  </a:cubicBezTo>
                  <a:cubicBezTo>
                    <a:pt x="219" y="611"/>
                    <a:pt x="218" y="611"/>
                    <a:pt x="218" y="612"/>
                  </a:cubicBezTo>
                  <a:close/>
                  <a:moveTo>
                    <a:pt x="219" y="525"/>
                  </a:moveTo>
                  <a:cubicBezTo>
                    <a:pt x="219" y="525"/>
                    <a:pt x="219" y="525"/>
                    <a:pt x="219" y="525"/>
                  </a:cubicBezTo>
                  <a:cubicBezTo>
                    <a:pt x="219" y="525"/>
                    <a:pt x="219" y="525"/>
                    <a:pt x="219" y="525"/>
                  </a:cubicBezTo>
                  <a:cubicBezTo>
                    <a:pt x="219" y="525"/>
                    <a:pt x="219" y="525"/>
                    <a:pt x="219" y="525"/>
                  </a:cubicBezTo>
                  <a:cubicBezTo>
                    <a:pt x="219" y="525"/>
                    <a:pt x="219" y="525"/>
                    <a:pt x="219" y="525"/>
                  </a:cubicBezTo>
                  <a:cubicBezTo>
                    <a:pt x="219" y="525"/>
                    <a:pt x="220" y="525"/>
                    <a:pt x="220" y="525"/>
                  </a:cubicBezTo>
                  <a:cubicBezTo>
                    <a:pt x="220" y="525"/>
                    <a:pt x="220" y="525"/>
                    <a:pt x="220" y="525"/>
                  </a:cubicBezTo>
                  <a:cubicBezTo>
                    <a:pt x="220" y="525"/>
                    <a:pt x="221" y="525"/>
                    <a:pt x="221" y="525"/>
                  </a:cubicBezTo>
                  <a:cubicBezTo>
                    <a:pt x="222" y="525"/>
                    <a:pt x="223" y="525"/>
                    <a:pt x="223" y="525"/>
                  </a:cubicBezTo>
                  <a:cubicBezTo>
                    <a:pt x="223" y="526"/>
                    <a:pt x="223" y="527"/>
                    <a:pt x="224" y="527"/>
                  </a:cubicBezTo>
                  <a:cubicBezTo>
                    <a:pt x="226" y="528"/>
                    <a:pt x="225" y="524"/>
                    <a:pt x="224" y="524"/>
                  </a:cubicBezTo>
                  <a:cubicBezTo>
                    <a:pt x="224" y="523"/>
                    <a:pt x="224" y="522"/>
                    <a:pt x="223" y="522"/>
                  </a:cubicBezTo>
                  <a:cubicBezTo>
                    <a:pt x="223" y="522"/>
                    <a:pt x="222" y="522"/>
                    <a:pt x="222" y="522"/>
                  </a:cubicBezTo>
                  <a:cubicBezTo>
                    <a:pt x="222" y="522"/>
                    <a:pt x="222" y="522"/>
                    <a:pt x="222" y="523"/>
                  </a:cubicBezTo>
                  <a:cubicBezTo>
                    <a:pt x="222" y="523"/>
                    <a:pt x="221" y="523"/>
                    <a:pt x="220" y="523"/>
                  </a:cubicBezTo>
                  <a:cubicBezTo>
                    <a:pt x="220" y="523"/>
                    <a:pt x="219" y="522"/>
                    <a:pt x="218" y="523"/>
                  </a:cubicBezTo>
                  <a:cubicBezTo>
                    <a:pt x="218" y="524"/>
                    <a:pt x="218" y="524"/>
                    <a:pt x="219" y="525"/>
                  </a:cubicBezTo>
                  <a:close/>
                  <a:moveTo>
                    <a:pt x="226" y="516"/>
                  </a:moveTo>
                  <a:cubicBezTo>
                    <a:pt x="225" y="516"/>
                    <a:pt x="225" y="515"/>
                    <a:pt x="224" y="515"/>
                  </a:cubicBezTo>
                  <a:cubicBezTo>
                    <a:pt x="224" y="515"/>
                    <a:pt x="224" y="515"/>
                    <a:pt x="223" y="515"/>
                  </a:cubicBezTo>
                  <a:cubicBezTo>
                    <a:pt x="223" y="515"/>
                    <a:pt x="223" y="515"/>
                    <a:pt x="222" y="515"/>
                  </a:cubicBezTo>
                  <a:cubicBezTo>
                    <a:pt x="222" y="514"/>
                    <a:pt x="222" y="514"/>
                    <a:pt x="222" y="515"/>
                  </a:cubicBezTo>
                  <a:cubicBezTo>
                    <a:pt x="221" y="515"/>
                    <a:pt x="222" y="516"/>
                    <a:pt x="223" y="517"/>
                  </a:cubicBezTo>
                  <a:cubicBezTo>
                    <a:pt x="223" y="517"/>
                    <a:pt x="223" y="518"/>
                    <a:pt x="224" y="518"/>
                  </a:cubicBezTo>
                  <a:cubicBezTo>
                    <a:pt x="224" y="518"/>
                    <a:pt x="224" y="518"/>
                    <a:pt x="225" y="518"/>
                  </a:cubicBezTo>
                  <a:cubicBezTo>
                    <a:pt x="225" y="518"/>
                    <a:pt x="225" y="518"/>
                    <a:pt x="225" y="518"/>
                  </a:cubicBezTo>
                  <a:cubicBezTo>
                    <a:pt x="225" y="518"/>
                    <a:pt x="225" y="518"/>
                    <a:pt x="225" y="518"/>
                  </a:cubicBezTo>
                  <a:cubicBezTo>
                    <a:pt x="225" y="518"/>
                    <a:pt x="225" y="518"/>
                    <a:pt x="225" y="518"/>
                  </a:cubicBezTo>
                  <a:cubicBezTo>
                    <a:pt x="225" y="518"/>
                    <a:pt x="225" y="518"/>
                    <a:pt x="225" y="517"/>
                  </a:cubicBezTo>
                  <a:cubicBezTo>
                    <a:pt x="226" y="517"/>
                    <a:pt x="226" y="516"/>
                    <a:pt x="226" y="516"/>
                  </a:cubicBezTo>
                  <a:close/>
                  <a:moveTo>
                    <a:pt x="234" y="669"/>
                  </a:moveTo>
                  <a:cubicBezTo>
                    <a:pt x="234" y="668"/>
                    <a:pt x="233" y="668"/>
                    <a:pt x="233" y="669"/>
                  </a:cubicBezTo>
                  <a:cubicBezTo>
                    <a:pt x="232" y="669"/>
                    <a:pt x="232" y="669"/>
                    <a:pt x="231" y="669"/>
                  </a:cubicBezTo>
                  <a:cubicBezTo>
                    <a:pt x="231" y="669"/>
                    <a:pt x="231" y="669"/>
                    <a:pt x="231" y="668"/>
                  </a:cubicBezTo>
                  <a:cubicBezTo>
                    <a:pt x="231" y="668"/>
                    <a:pt x="230" y="668"/>
                    <a:pt x="230" y="668"/>
                  </a:cubicBezTo>
                  <a:cubicBezTo>
                    <a:pt x="229" y="668"/>
                    <a:pt x="229" y="669"/>
                    <a:pt x="229" y="669"/>
                  </a:cubicBezTo>
                  <a:cubicBezTo>
                    <a:pt x="229" y="669"/>
                    <a:pt x="229" y="669"/>
                    <a:pt x="229" y="669"/>
                  </a:cubicBezTo>
                  <a:cubicBezTo>
                    <a:pt x="229" y="669"/>
                    <a:pt x="229" y="669"/>
                    <a:pt x="229" y="669"/>
                  </a:cubicBezTo>
                  <a:cubicBezTo>
                    <a:pt x="229" y="670"/>
                    <a:pt x="228" y="670"/>
                    <a:pt x="228" y="670"/>
                  </a:cubicBezTo>
                  <a:cubicBezTo>
                    <a:pt x="228" y="670"/>
                    <a:pt x="228" y="670"/>
                    <a:pt x="228" y="670"/>
                  </a:cubicBezTo>
                  <a:cubicBezTo>
                    <a:pt x="229" y="671"/>
                    <a:pt x="229" y="671"/>
                    <a:pt x="229" y="672"/>
                  </a:cubicBezTo>
                  <a:cubicBezTo>
                    <a:pt x="229" y="672"/>
                    <a:pt x="229" y="672"/>
                    <a:pt x="229" y="672"/>
                  </a:cubicBezTo>
                  <a:cubicBezTo>
                    <a:pt x="229" y="672"/>
                    <a:pt x="230" y="672"/>
                    <a:pt x="231" y="672"/>
                  </a:cubicBezTo>
                  <a:cubicBezTo>
                    <a:pt x="231" y="672"/>
                    <a:pt x="231" y="671"/>
                    <a:pt x="232" y="671"/>
                  </a:cubicBezTo>
                  <a:cubicBezTo>
                    <a:pt x="232" y="670"/>
                    <a:pt x="233" y="670"/>
                    <a:pt x="234" y="670"/>
                  </a:cubicBezTo>
                  <a:cubicBezTo>
                    <a:pt x="234" y="670"/>
                    <a:pt x="234" y="669"/>
                    <a:pt x="234" y="669"/>
                  </a:cubicBezTo>
                  <a:close/>
                  <a:moveTo>
                    <a:pt x="238" y="675"/>
                  </a:moveTo>
                  <a:cubicBezTo>
                    <a:pt x="237" y="674"/>
                    <a:pt x="237" y="675"/>
                    <a:pt x="237" y="676"/>
                  </a:cubicBezTo>
                  <a:cubicBezTo>
                    <a:pt x="237" y="677"/>
                    <a:pt x="237" y="677"/>
                    <a:pt x="237" y="677"/>
                  </a:cubicBezTo>
                  <a:cubicBezTo>
                    <a:pt x="237" y="678"/>
                    <a:pt x="237" y="678"/>
                    <a:pt x="237" y="678"/>
                  </a:cubicBezTo>
                  <a:cubicBezTo>
                    <a:pt x="237" y="678"/>
                    <a:pt x="237" y="678"/>
                    <a:pt x="237" y="678"/>
                  </a:cubicBezTo>
                  <a:cubicBezTo>
                    <a:pt x="237" y="678"/>
                    <a:pt x="237" y="678"/>
                    <a:pt x="237" y="678"/>
                  </a:cubicBezTo>
                  <a:cubicBezTo>
                    <a:pt x="237" y="679"/>
                    <a:pt x="237" y="680"/>
                    <a:pt x="237" y="681"/>
                  </a:cubicBezTo>
                  <a:cubicBezTo>
                    <a:pt x="237" y="681"/>
                    <a:pt x="237" y="681"/>
                    <a:pt x="237" y="681"/>
                  </a:cubicBezTo>
                  <a:cubicBezTo>
                    <a:pt x="237" y="681"/>
                    <a:pt x="237" y="681"/>
                    <a:pt x="237" y="681"/>
                  </a:cubicBezTo>
                  <a:cubicBezTo>
                    <a:pt x="237" y="681"/>
                    <a:pt x="237" y="681"/>
                    <a:pt x="237" y="681"/>
                  </a:cubicBezTo>
                  <a:cubicBezTo>
                    <a:pt x="238" y="682"/>
                    <a:pt x="238" y="681"/>
                    <a:pt x="238" y="681"/>
                  </a:cubicBezTo>
                  <a:cubicBezTo>
                    <a:pt x="239" y="681"/>
                    <a:pt x="239" y="681"/>
                    <a:pt x="239" y="681"/>
                  </a:cubicBezTo>
                  <a:cubicBezTo>
                    <a:pt x="239" y="680"/>
                    <a:pt x="239" y="680"/>
                    <a:pt x="239" y="680"/>
                  </a:cubicBezTo>
                  <a:cubicBezTo>
                    <a:pt x="239" y="680"/>
                    <a:pt x="239" y="680"/>
                    <a:pt x="239" y="679"/>
                  </a:cubicBezTo>
                  <a:cubicBezTo>
                    <a:pt x="240" y="679"/>
                    <a:pt x="240" y="679"/>
                    <a:pt x="240" y="678"/>
                  </a:cubicBezTo>
                  <a:cubicBezTo>
                    <a:pt x="240" y="678"/>
                    <a:pt x="240" y="678"/>
                    <a:pt x="240" y="678"/>
                  </a:cubicBezTo>
                  <a:cubicBezTo>
                    <a:pt x="240" y="677"/>
                    <a:pt x="240" y="675"/>
                    <a:pt x="238" y="675"/>
                  </a:cubicBezTo>
                  <a:close/>
                  <a:moveTo>
                    <a:pt x="243" y="530"/>
                  </a:moveTo>
                  <a:cubicBezTo>
                    <a:pt x="242" y="530"/>
                    <a:pt x="242" y="530"/>
                    <a:pt x="241" y="531"/>
                  </a:cubicBezTo>
                  <a:cubicBezTo>
                    <a:pt x="241" y="531"/>
                    <a:pt x="241" y="531"/>
                    <a:pt x="241" y="531"/>
                  </a:cubicBezTo>
                  <a:cubicBezTo>
                    <a:pt x="241" y="531"/>
                    <a:pt x="241" y="531"/>
                    <a:pt x="241" y="531"/>
                  </a:cubicBezTo>
                  <a:cubicBezTo>
                    <a:pt x="241" y="531"/>
                    <a:pt x="240" y="531"/>
                    <a:pt x="240" y="531"/>
                  </a:cubicBezTo>
                  <a:cubicBezTo>
                    <a:pt x="240" y="531"/>
                    <a:pt x="240" y="531"/>
                    <a:pt x="240" y="531"/>
                  </a:cubicBezTo>
                  <a:cubicBezTo>
                    <a:pt x="239" y="531"/>
                    <a:pt x="239" y="531"/>
                    <a:pt x="238" y="531"/>
                  </a:cubicBezTo>
                  <a:cubicBezTo>
                    <a:pt x="238" y="531"/>
                    <a:pt x="237" y="531"/>
                    <a:pt x="237" y="531"/>
                  </a:cubicBezTo>
                  <a:cubicBezTo>
                    <a:pt x="236" y="532"/>
                    <a:pt x="235" y="532"/>
                    <a:pt x="235" y="533"/>
                  </a:cubicBezTo>
                  <a:cubicBezTo>
                    <a:pt x="236" y="534"/>
                    <a:pt x="239" y="534"/>
                    <a:pt x="240" y="534"/>
                  </a:cubicBezTo>
                  <a:cubicBezTo>
                    <a:pt x="240" y="534"/>
                    <a:pt x="240" y="535"/>
                    <a:pt x="240" y="535"/>
                  </a:cubicBezTo>
                  <a:cubicBezTo>
                    <a:pt x="241" y="535"/>
                    <a:pt x="241" y="536"/>
                    <a:pt x="242" y="536"/>
                  </a:cubicBezTo>
                  <a:cubicBezTo>
                    <a:pt x="242" y="535"/>
                    <a:pt x="242" y="535"/>
                    <a:pt x="243" y="534"/>
                  </a:cubicBezTo>
                  <a:cubicBezTo>
                    <a:pt x="244" y="534"/>
                    <a:pt x="244" y="534"/>
                    <a:pt x="244" y="533"/>
                  </a:cubicBezTo>
                  <a:cubicBezTo>
                    <a:pt x="244" y="532"/>
                    <a:pt x="244" y="530"/>
                    <a:pt x="243" y="530"/>
                  </a:cubicBezTo>
                  <a:close/>
                  <a:moveTo>
                    <a:pt x="251" y="632"/>
                  </a:moveTo>
                  <a:cubicBezTo>
                    <a:pt x="251" y="631"/>
                    <a:pt x="250" y="630"/>
                    <a:pt x="249" y="630"/>
                  </a:cubicBezTo>
                  <a:cubicBezTo>
                    <a:pt x="249" y="630"/>
                    <a:pt x="248" y="629"/>
                    <a:pt x="248" y="629"/>
                  </a:cubicBezTo>
                  <a:cubicBezTo>
                    <a:pt x="248" y="629"/>
                    <a:pt x="248" y="630"/>
                    <a:pt x="247" y="630"/>
                  </a:cubicBezTo>
                  <a:cubicBezTo>
                    <a:pt x="247" y="630"/>
                    <a:pt x="247" y="630"/>
                    <a:pt x="247" y="630"/>
                  </a:cubicBezTo>
                  <a:cubicBezTo>
                    <a:pt x="247" y="630"/>
                    <a:pt x="247" y="630"/>
                    <a:pt x="247" y="630"/>
                  </a:cubicBezTo>
                  <a:cubicBezTo>
                    <a:pt x="247" y="630"/>
                    <a:pt x="247" y="631"/>
                    <a:pt x="247" y="631"/>
                  </a:cubicBezTo>
                  <a:cubicBezTo>
                    <a:pt x="247" y="631"/>
                    <a:pt x="248" y="631"/>
                    <a:pt x="248" y="631"/>
                  </a:cubicBezTo>
                  <a:cubicBezTo>
                    <a:pt x="248" y="631"/>
                    <a:pt x="248" y="631"/>
                    <a:pt x="248" y="631"/>
                  </a:cubicBezTo>
                  <a:cubicBezTo>
                    <a:pt x="249" y="632"/>
                    <a:pt x="249" y="632"/>
                    <a:pt x="249" y="633"/>
                  </a:cubicBezTo>
                  <a:cubicBezTo>
                    <a:pt x="250" y="633"/>
                    <a:pt x="251" y="632"/>
                    <a:pt x="251" y="632"/>
                  </a:cubicBezTo>
                  <a:close/>
                  <a:moveTo>
                    <a:pt x="259" y="519"/>
                  </a:moveTo>
                  <a:cubicBezTo>
                    <a:pt x="260" y="519"/>
                    <a:pt x="260" y="519"/>
                    <a:pt x="261" y="519"/>
                  </a:cubicBezTo>
                  <a:cubicBezTo>
                    <a:pt x="261" y="518"/>
                    <a:pt x="261" y="517"/>
                    <a:pt x="261" y="517"/>
                  </a:cubicBezTo>
                  <a:cubicBezTo>
                    <a:pt x="261" y="516"/>
                    <a:pt x="263" y="515"/>
                    <a:pt x="264" y="515"/>
                  </a:cubicBezTo>
                  <a:cubicBezTo>
                    <a:pt x="264" y="515"/>
                    <a:pt x="264" y="515"/>
                    <a:pt x="264" y="514"/>
                  </a:cubicBezTo>
                  <a:cubicBezTo>
                    <a:pt x="264" y="514"/>
                    <a:pt x="264" y="513"/>
                    <a:pt x="265" y="513"/>
                  </a:cubicBezTo>
                  <a:cubicBezTo>
                    <a:pt x="266" y="512"/>
                    <a:pt x="267" y="511"/>
                    <a:pt x="268" y="512"/>
                  </a:cubicBezTo>
                  <a:cubicBezTo>
                    <a:pt x="269" y="513"/>
                    <a:pt x="270" y="514"/>
                    <a:pt x="271" y="516"/>
                  </a:cubicBezTo>
                  <a:cubicBezTo>
                    <a:pt x="271" y="516"/>
                    <a:pt x="271" y="516"/>
                    <a:pt x="271" y="516"/>
                  </a:cubicBezTo>
                  <a:cubicBezTo>
                    <a:pt x="271" y="516"/>
                    <a:pt x="271" y="516"/>
                    <a:pt x="271" y="516"/>
                  </a:cubicBezTo>
                  <a:cubicBezTo>
                    <a:pt x="272" y="516"/>
                    <a:pt x="272" y="516"/>
                    <a:pt x="272" y="515"/>
                  </a:cubicBezTo>
                  <a:cubicBezTo>
                    <a:pt x="272" y="514"/>
                    <a:pt x="274" y="515"/>
                    <a:pt x="274" y="514"/>
                  </a:cubicBezTo>
                  <a:cubicBezTo>
                    <a:pt x="274" y="512"/>
                    <a:pt x="276" y="511"/>
                    <a:pt x="278" y="511"/>
                  </a:cubicBezTo>
                  <a:cubicBezTo>
                    <a:pt x="278" y="510"/>
                    <a:pt x="279" y="510"/>
                    <a:pt x="279" y="510"/>
                  </a:cubicBezTo>
                  <a:cubicBezTo>
                    <a:pt x="280" y="510"/>
                    <a:pt x="280" y="510"/>
                    <a:pt x="280" y="509"/>
                  </a:cubicBezTo>
                  <a:cubicBezTo>
                    <a:pt x="281" y="509"/>
                    <a:pt x="281" y="508"/>
                    <a:pt x="282" y="508"/>
                  </a:cubicBezTo>
                  <a:cubicBezTo>
                    <a:pt x="282" y="508"/>
                    <a:pt x="283" y="508"/>
                    <a:pt x="284" y="508"/>
                  </a:cubicBezTo>
                  <a:cubicBezTo>
                    <a:pt x="285" y="508"/>
                    <a:pt x="286" y="508"/>
                    <a:pt x="286" y="507"/>
                  </a:cubicBezTo>
                  <a:cubicBezTo>
                    <a:pt x="286" y="506"/>
                    <a:pt x="287" y="506"/>
                    <a:pt x="288" y="505"/>
                  </a:cubicBezTo>
                  <a:cubicBezTo>
                    <a:pt x="288" y="505"/>
                    <a:pt x="288" y="505"/>
                    <a:pt x="289" y="505"/>
                  </a:cubicBezTo>
                  <a:cubicBezTo>
                    <a:pt x="289" y="504"/>
                    <a:pt x="289" y="504"/>
                    <a:pt x="289" y="504"/>
                  </a:cubicBezTo>
                  <a:cubicBezTo>
                    <a:pt x="288" y="503"/>
                    <a:pt x="289" y="503"/>
                    <a:pt x="290" y="502"/>
                  </a:cubicBezTo>
                  <a:cubicBezTo>
                    <a:pt x="290" y="502"/>
                    <a:pt x="290" y="502"/>
                    <a:pt x="291" y="501"/>
                  </a:cubicBezTo>
                  <a:cubicBezTo>
                    <a:pt x="291" y="501"/>
                    <a:pt x="292" y="501"/>
                    <a:pt x="293" y="500"/>
                  </a:cubicBezTo>
                  <a:cubicBezTo>
                    <a:pt x="293" y="500"/>
                    <a:pt x="293" y="500"/>
                    <a:pt x="293" y="500"/>
                  </a:cubicBezTo>
                  <a:cubicBezTo>
                    <a:pt x="292" y="499"/>
                    <a:pt x="296" y="499"/>
                    <a:pt x="296" y="499"/>
                  </a:cubicBezTo>
                  <a:cubicBezTo>
                    <a:pt x="298" y="499"/>
                    <a:pt x="299" y="499"/>
                    <a:pt x="301" y="499"/>
                  </a:cubicBezTo>
                  <a:cubicBezTo>
                    <a:pt x="301" y="498"/>
                    <a:pt x="301" y="498"/>
                    <a:pt x="301" y="497"/>
                  </a:cubicBezTo>
                  <a:cubicBezTo>
                    <a:pt x="301" y="497"/>
                    <a:pt x="300" y="496"/>
                    <a:pt x="300" y="496"/>
                  </a:cubicBezTo>
                  <a:cubicBezTo>
                    <a:pt x="299" y="496"/>
                    <a:pt x="298" y="496"/>
                    <a:pt x="298" y="495"/>
                  </a:cubicBezTo>
                  <a:cubicBezTo>
                    <a:pt x="300" y="495"/>
                    <a:pt x="302" y="495"/>
                    <a:pt x="303" y="495"/>
                  </a:cubicBezTo>
                  <a:cubicBezTo>
                    <a:pt x="304" y="495"/>
                    <a:pt x="305" y="494"/>
                    <a:pt x="306" y="494"/>
                  </a:cubicBezTo>
                  <a:cubicBezTo>
                    <a:pt x="306" y="494"/>
                    <a:pt x="307" y="494"/>
                    <a:pt x="307" y="494"/>
                  </a:cubicBezTo>
                  <a:cubicBezTo>
                    <a:pt x="307" y="494"/>
                    <a:pt x="307" y="493"/>
                    <a:pt x="307" y="493"/>
                  </a:cubicBezTo>
                  <a:cubicBezTo>
                    <a:pt x="306" y="493"/>
                    <a:pt x="306" y="492"/>
                    <a:pt x="305" y="492"/>
                  </a:cubicBezTo>
                  <a:cubicBezTo>
                    <a:pt x="305" y="491"/>
                    <a:pt x="304" y="491"/>
                    <a:pt x="303" y="491"/>
                  </a:cubicBezTo>
                  <a:cubicBezTo>
                    <a:pt x="302" y="490"/>
                    <a:pt x="301" y="490"/>
                    <a:pt x="300" y="490"/>
                  </a:cubicBezTo>
                  <a:cubicBezTo>
                    <a:pt x="300" y="490"/>
                    <a:pt x="300" y="490"/>
                    <a:pt x="299" y="490"/>
                  </a:cubicBezTo>
                  <a:cubicBezTo>
                    <a:pt x="299" y="491"/>
                    <a:pt x="298" y="491"/>
                    <a:pt x="297" y="491"/>
                  </a:cubicBezTo>
                  <a:cubicBezTo>
                    <a:pt x="297" y="491"/>
                    <a:pt x="296" y="491"/>
                    <a:pt x="296" y="491"/>
                  </a:cubicBezTo>
                  <a:cubicBezTo>
                    <a:pt x="295" y="492"/>
                    <a:pt x="294" y="491"/>
                    <a:pt x="293" y="492"/>
                  </a:cubicBezTo>
                  <a:cubicBezTo>
                    <a:pt x="292" y="492"/>
                    <a:pt x="292" y="492"/>
                    <a:pt x="291" y="493"/>
                  </a:cubicBezTo>
                  <a:cubicBezTo>
                    <a:pt x="290" y="493"/>
                    <a:pt x="289" y="495"/>
                    <a:pt x="288" y="494"/>
                  </a:cubicBezTo>
                  <a:cubicBezTo>
                    <a:pt x="288" y="493"/>
                    <a:pt x="289" y="493"/>
                    <a:pt x="290" y="492"/>
                  </a:cubicBezTo>
                  <a:cubicBezTo>
                    <a:pt x="290" y="491"/>
                    <a:pt x="291" y="491"/>
                    <a:pt x="291" y="491"/>
                  </a:cubicBezTo>
                  <a:cubicBezTo>
                    <a:pt x="291" y="491"/>
                    <a:pt x="291" y="491"/>
                    <a:pt x="291" y="491"/>
                  </a:cubicBezTo>
                  <a:cubicBezTo>
                    <a:pt x="292" y="491"/>
                    <a:pt x="292" y="491"/>
                    <a:pt x="292" y="491"/>
                  </a:cubicBezTo>
                  <a:cubicBezTo>
                    <a:pt x="292" y="490"/>
                    <a:pt x="293" y="490"/>
                    <a:pt x="293" y="490"/>
                  </a:cubicBezTo>
                  <a:cubicBezTo>
                    <a:pt x="295" y="490"/>
                    <a:pt x="295" y="490"/>
                    <a:pt x="296" y="490"/>
                  </a:cubicBezTo>
                  <a:cubicBezTo>
                    <a:pt x="297" y="490"/>
                    <a:pt x="297" y="489"/>
                    <a:pt x="298" y="489"/>
                  </a:cubicBezTo>
                  <a:cubicBezTo>
                    <a:pt x="299" y="489"/>
                    <a:pt x="299" y="489"/>
                    <a:pt x="300" y="489"/>
                  </a:cubicBezTo>
                  <a:cubicBezTo>
                    <a:pt x="300" y="489"/>
                    <a:pt x="301" y="489"/>
                    <a:pt x="302" y="489"/>
                  </a:cubicBezTo>
                  <a:cubicBezTo>
                    <a:pt x="303" y="489"/>
                    <a:pt x="303" y="489"/>
                    <a:pt x="304" y="489"/>
                  </a:cubicBezTo>
                  <a:cubicBezTo>
                    <a:pt x="304" y="489"/>
                    <a:pt x="304" y="489"/>
                    <a:pt x="304" y="489"/>
                  </a:cubicBezTo>
                  <a:cubicBezTo>
                    <a:pt x="305" y="489"/>
                    <a:pt x="305" y="490"/>
                    <a:pt x="306" y="490"/>
                  </a:cubicBezTo>
                  <a:cubicBezTo>
                    <a:pt x="306" y="490"/>
                    <a:pt x="307" y="490"/>
                    <a:pt x="307" y="490"/>
                  </a:cubicBezTo>
                  <a:cubicBezTo>
                    <a:pt x="308" y="490"/>
                    <a:pt x="308" y="491"/>
                    <a:pt x="309" y="491"/>
                  </a:cubicBezTo>
                  <a:cubicBezTo>
                    <a:pt x="309" y="492"/>
                    <a:pt x="310" y="492"/>
                    <a:pt x="311" y="493"/>
                  </a:cubicBezTo>
                  <a:cubicBezTo>
                    <a:pt x="311" y="493"/>
                    <a:pt x="311" y="493"/>
                    <a:pt x="311" y="493"/>
                  </a:cubicBezTo>
                  <a:cubicBezTo>
                    <a:pt x="311" y="493"/>
                    <a:pt x="311" y="494"/>
                    <a:pt x="311" y="494"/>
                  </a:cubicBezTo>
                  <a:cubicBezTo>
                    <a:pt x="311" y="494"/>
                    <a:pt x="312" y="494"/>
                    <a:pt x="312" y="494"/>
                  </a:cubicBezTo>
                  <a:cubicBezTo>
                    <a:pt x="313" y="492"/>
                    <a:pt x="312" y="489"/>
                    <a:pt x="310" y="489"/>
                  </a:cubicBezTo>
                  <a:cubicBezTo>
                    <a:pt x="308" y="488"/>
                    <a:pt x="307" y="487"/>
                    <a:pt x="305" y="487"/>
                  </a:cubicBezTo>
                  <a:cubicBezTo>
                    <a:pt x="305" y="486"/>
                    <a:pt x="303" y="487"/>
                    <a:pt x="302" y="486"/>
                  </a:cubicBezTo>
                  <a:cubicBezTo>
                    <a:pt x="302" y="486"/>
                    <a:pt x="302" y="486"/>
                    <a:pt x="301" y="486"/>
                  </a:cubicBezTo>
                  <a:cubicBezTo>
                    <a:pt x="301" y="486"/>
                    <a:pt x="300" y="487"/>
                    <a:pt x="299" y="486"/>
                  </a:cubicBezTo>
                  <a:cubicBezTo>
                    <a:pt x="299" y="486"/>
                    <a:pt x="299" y="486"/>
                    <a:pt x="298" y="486"/>
                  </a:cubicBezTo>
                  <a:cubicBezTo>
                    <a:pt x="297" y="486"/>
                    <a:pt x="296" y="486"/>
                    <a:pt x="295" y="487"/>
                  </a:cubicBezTo>
                  <a:cubicBezTo>
                    <a:pt x="295" y="488"/>
                    <a:pt x="294" y="488"/>
                    <a:pt x="294" y="489"/>
                  </a:cubicBezTo>
                  <a:cubicBezTo>
                    <a:pt x="293" y="489"/>
                    <a:pt x="293" y="490"/>
                    <a:pt x="292" y="490"/>
                  </a:cubicBezTo>
                  <a:cubicBezTo>
                    <a:pt x="292" y="490"/>
                    <a:pt x="291" y="490"/>
                    <a:pt x="291" y="490"/>
                  </a:cubicBezTo>
                  <a:cubicBezTo>
                    <a:pt x="291" y="490"/>
                    <a:pt x="291" y="490"/>
                    <a:pt x="291" y="490"/>
                  </a:cubicBezTo>
                  <a:cubicBezTo>
                    <a:pt x="289" y="491"/>
                    <a:pt x="288" y="492"/>
                    <a:pt x="287" y="493"/>
                  </a:cubicBezTo>
                  <a:cubicBezTo>
                    <a:pt x="287" y="494"/>
                    <a:pt x="286" y="494"/>
                    <a:pt x="286" y="494"/>
                  </a:cubicBezTo>
                  <a:cubicBezTo>
                    <a:pt x="285" y="495"/>
                    <a:pt x="285" y="496"/>
                    <a:pt x="285" y="496"/>
                  </a:cubicBezTo>
                  <a:cubicBezTo>
                    <a:pt x="284" y="497"/>
                    <a:pt x="283" y="497"/>
                    <a:pt x="282" y="498"/>
                  </a:cubicBezTo>
                  <a:cubicBezTo>
                    <a:pt x="281" y="498"/>
                    <a:pt x="281" y="499"/>
                    <a:pt x="280" y="499"/>
                  </a:cubicBezTo>
                  <a:cubicBezTo>
                    <a:pt x="279" y="499"/>
                    <a:pt x="279" y="499"/>
                    <a:pt x="278" y="499"/>
                  </a:cubicBezTo>
                  <a:cubicBezTo>
                    <a:pt x="278" y="500"/>
                    <a:pt x="277" y="500"/>
                    <a:pt x="276" y="500"/>
                  </a:cubicBezTo>
                  <a:cubicBezTo>
                    <a:pt x="275" y="500"/>
                    <a:pt x="274" y="500"/>
                    <a:pt x="273" y="501"/>
                  </a:cubicBezTo>
                  <a:cubicBezTo>
                    <a:pt x="273" y="501"/>
                    <a:pt x="271" y="502"/>
                    <a:pt x="271" y="501"/>
                  </a:cubicBezTo>
                  <a:cubicBezTo>
                    <a:pt x="270" y="501"/>
                    <a:pt x="270" y="501"/>
                    <a:pt x="269" y="501"/>
                  </a:cubicBezTo>
                  <a:cubicBezTo>
                    <a:pt x="268" y="501"/>
                    <a:pt x="268" y="501"/>
                    <a:pt x="267" y="500"/>
                  </a:cubicBezTo>
                  <a:cubicBezTo>
                    <a:pt x="266" y="499"/>
                    <a:pt x="266" y="499"/>
                    <a:pt x="265" y="498"/>
                  </a:cubicBezTo>
                  <a:cubicBezTo>
                    <a:pt x="265" y="497"/>
                    <a:pt x="264" y="497"/>
                    <a:pt x="264" y="496"/>
                  </a:cubicBezTo>
                  <a:cubicBezTo>
                    <a:pt x="263" y="495"/>
                    <a:pt x="263" y="494"/>
                    <a:pt x="262" y="494"/>
                  </a:cubicBezTo>
                  <a:cubicBezTo>
                    <a:pt x="262" y="494"/>
                    <a:pt x="263" y="493"/>
                    <a:pt x="263" y="492"/>
                  </a:cubicBezTo>
                  <a:cubicBezTo>
                    <a:pt x="263" y="492"/>
                    <a:pt x="263" y="491"/>
                    <a:pt x="263" y="490"/>
                  </a:cubicBezTo>
                  <a:cubicBezTo>
                    <a:pt x="263" y="490"/>
                    <a:pt x="262" y="490"/>
                    <a:pt x="262" y="490"/>
                  </a:cubicBezTo>
                  <a:cubicBezTo>
                    <a:pt x="262" y="491"/>
                    <a:pt x="262" y="493"/>
                    <a:pt x="260" y="493"/>
                  </a:cubicBezTo>
                  <a:cubicBezTo>
                    <a:pt x="259" y="493"/>
                    <a:pt x="260" y="491"/>
                    <a:pt x="259" y="491"/>
                  </a:cubicBezTo>
                  <a:cubicBezTo>
                    <a:pt x="259" y="491"/>
                    <a:pt x="259" y="490"/>
                    <a:pt x="259" y="490"/>
                  </a:cubicBezTo>
                  <a:cubicBezTo>
                    <a:pt x="258" y="490"/>
                    <a:pt x="258" y="490"/>
                    <a:pt x="257" y="490"/>
                  </a:cubicBezTo>
                  <a:cubicBezTo>
                    <a:pt x="257" y="490"/>
                    <a:pt x="257" y="489"/>
                    <a:pt x="256" y="489"/>
                  </a:cubicBezTo>
                  <a:cubicBezTo>
                    <a:pt x="256" y="488"/>
                    <a:pt x="255" y="488"/>
                    <a:pt x="255" y="488"/>
                  </a:cubicBezTo>
                  <a:cubicBezTo>
                    <a:pt x="255" y="487"/>
                    <a:pt x="255" y="487"/>
                    <a:pt x="255" y="486"/>
                  </a:cubicBezTo>
                  <a:cubicBezTo>
                    <a:pt x="254" y="485"/>
                    <a:pt x="253" y="485"/>
                    <a:pt x="252" y="485"/>
                  </a:cubicBezTo>
                  <a:cubicBezTo>
                    <a:pt x="252" y="485"/>
                    <a:pt x="252" y="484"/>
                    <a:pt x="252" y="484"/>
                  </a:cubicBezTo>
                  <a:cubicBezTo>
                    <a:pt x="252" y="484"/>
                    <a:pt x="252" y="483"/>
                    <a:pt x="252" y="483"/>
                  </a:cubicBezTo>
                  <a:cubicBezTo>
                    <a:pt x="251" y="482"/>
                    <a:pt x="250" y="481"/>
                    <a:pt x="251" y="481"/>
                  </a:cubicBezTo>
                  <a:cubicBezTo>
                    <a:pt x="251" y="480"/>
                    <a:pt x="251" y="480"/>
                    <a:pt x="252" y="480"/>
                  </a:cubicBezTo>
                  <a:cubicBezTo>
                    <a:pt x="253" y="480"/>
                    <a:pt x="253" y="478"/>
                    <a:pt x="254" y="479"/>
                  </a:cubicBezTo>
                  <a:cubicBezTo>
                    <a:pt x="255" y="479"/>
                    <a:pt x="255" y="479"/>
                    <a:pt x="255" y="479"/>
                  </a:cubicBezTo>
                  <a:cubicBezTo>
                    <a:pt x="256" y="478"/>
                    <a:pt x="256" y="478"/>
                    <a:pt x="256" y="478"/>
                  </a:cubicBezTo>
                  <a:cubicBezTo>
                    <a:pt x="256" y="478"/>
                    <a:pt x="257" y="477"/>
                    <a:pt x="257" y="477"/>
                  </a:cubicBezTo>
                  <a:cubicBezTo>
                    <a:pt x="258" y="476"/>
                    <a:pt x="256" y="475"/>
                    <a:pt x="256" y="474"/>
                  </a:cubicBezTo>
                  <a:cubicBezTo>
                    <a:pt x="256" y="474"/>
                    <a:pt x="255" y="474"/>
                    <a:pt x="255" y="474"/>
                  </a:cubicBezTo>
                  <a:cubicBezTo>
                    <a:pt x="255" y="474"/>
                    <a:pt x="255" y="475"/>
                    <a:pt x="255" y="475"/>
                  </a:cubicBezTo>
                  <a:cubicBezTo>
                    <a:pt x="255" y="476"/>
                    <a:pt x="255" y="476"/>
                    <a:pt x="254" y="477"/>
                  </a:cubicBezTo>
                  <a:cubicBezTo>
                    <a:pt x="254" y="477"/>
                    <a:pt x="253" y="477"/>
                    <a:pt x="252" y="477"/>
                  </a:cubicBezTo>
                  <a:cubicBezTo>
                    <a:pt x="252" y="477"/>
                    <a:pt x="251" y="477"/>
                    <a:pt x="251" y="477"/>
                  </a:cubicBezTo>
                  <a:cubicBezTo>
                    <a:pt x="250" y="478"/>
                    <a:pt x="249" y="476"/>
                    <a:pt x="249" y="476"/>
                  </a:cubicBezTo>
                  <a:cubicBezTo>
                    <a:pt x="248" y="475"/>
                    <a:pt x="248" y="476"/>
                    <a:pt x="248" y="476"/>
                  </a:cubicBezTo>
                  <a:cubicBezTo>
                    <a:pt x="248" y="477"/>
                    <a:pt x="248" y="478"/>
                    <a:pt x="249" y="479"/>
                  </a:cubicBezTo>
                  <a:cubicBezTo>
                    <a:pt x="249" y="479"/>
                    <a:pt x="249" y="479"/>
                    <a:pt x="249" y="480"/>
                  </a:cubicBezTo>
                  <a:cubicBezTo>
                    <a:pt x="250" y="480"/>
                    <a:pt x="249" y="481"/>
                    <a:pt x="248" y="481"/>
                  </a:cubicBezTo>
                  <a:cubicBezTo>
                    <a:pt x="248" y="482"/>
                    <a:pt x="249" y="483"/>
                    <a:pt x="249" y="484"/>
                  </a:cubicBezTo>
                  <a:cubicBezTo>
                    <a:pt x="249" y="485"/>
                    <a:pt x="250" y="485"/>
                    <a:pt x="251" y="486"/>
                  </a:cubicBezTo>
                  <a:cubicBezTo>
                    <a:pt x="251" y="487"/>
                    <a:pt x="251" y="488"/>
                    <a:pt x="251" y="489"/>
                  </a:cubicBezTo>
                  <a:cubicBezTo>
                    <a:pt x="251" y="489"/>
                    <a:pt x="251" y="489"/>
                    <a:pt x="251" y="490"/>
                  </a:cubicBezTo>
                  <a:cubicBezTo>
                    <a:pt x="252" y="491"/>
                    <a:pt x="253" y="491"/>
                    <a:pt x="254" y="492"/>
                  </a:cubicBezTo>
                  <a:cubicBezTo>
                    <a:pt x="254" y="493"/>
                    <a:pt x="253" y="494"/>
                    <a:pt x="254" y="495"/>
                  </a:cubicBezTo>
                  <a:cubicBezTo>
                    <a:pt x="254" y="496"/>
                    <a:pt x="254" y="496"/>
                    <a:pt x="254" y="496"/>
                  </a:cubicBezTo>
                  <a:cubicBezTo>
                    <a:pt x="255" y="496"/>
                    <a:pt x="255" y="496"/>
                    <a:pt x="255" y="497"/>
                  </a:cubicBezTo>
                  <a:cubicBezTo>
                    <a:pt x="255" y="497"/>
                    <a:pt x="255" y="498"/>
                    <a:pt x="256" y="498"/>
                  </a:cubicBezTo>
                  <a:cubicBezTo>
                    <a:pt x="256" y="498"/>
                    <a:pt x="256" y="499"/>
                    <a:pt x="256" y="499"/>
                  </a:cubicBezTo>
                  <a:cubicBezTo>
                    <a:pt x="256" y="501"/>
                    <a:pt x="256" y="502"/>
                    <a:pt x="256" y="503"/>
                  </a:cubicBezTo>
                  <a:cubicBezTo>
                    <a:pt x="256" y="504"/>
                    <a:pt x="257" y="505"/>
                    <a:pt x="255" y="505"/>
                  </a:cubicBezTo>
                  <a:cubicBezTo>
                    <a:pt x="255" y="505"/>
                    <a:pt x="254" y="505"/>
                    <a:pt x="253" y="505"/>
                  </a:cubicBezTo>
                  <a:cubicBezTo>
                    <a:pt x="252" y="504"/>
                    <a:pt x="252" y="505"/>
                    <a:pt x="251" y="505"/>
                  </a:cubicBezTo>
                  <a:cubicBezTo>
                    <a:pt x="249" y="505"/>
                    <a:pt x="250" y="503"/>
                    <a:pt x="249" y="503"/>
                  </a:cubicBezTo>
                  <a:cubicBezTo>
                    <a:pt x="249" y="502"/>
                    <a:pt x="248" y="503"/>
                    <a:pt x="247" y="503"/>
                  </a:cubicBezTo>
                  <a:cubicBezTo>
                    <a:pt x="247" y="504"/>
                    <a:pt x="246" y="505"/>
                    <a:pt x="246" y="506"/>
                  </a:cubicBezTo>
                  <a:cubicBezTo>
                    <a:pt x="246" y="506"/>
                    <a:pt x="246" y="507"/>
                    <a:pt x="245" y="507"/>
                  </a:cubicBezTo>
                  <a:cubicBezTo>
                    <a:pt x="245" y="507"/>
                    <a:pt x="245" y="507"/>
                    <a:pt x="244" y="508"/>
                  </a:cubicBezTo>
                  <a:cubicBezTo>
                    <a:pt x="244" y="508"/>
                    <a:pt x="244" y="508"/>
                    <a:pt x="244" y="508"/>
                  </a:cubicBezTo>
                  <a:cubicBezTo>
                    <a:pt x="245" y="509"/>
                    <a:pt x="244" y="510"/>
                    <a:pt x="244" y="510"/>
                  </a:cubicBezTo>
                  <a:cubicBezTo>
                    <a:pt x="243" y="510"/>
                    <a:pt x="243" y="511"/>
                    <a:pt x="243" y="511"/>
                  </a:cubicBezTo>
                  <a:cubicBezTo>
                    <a:pt x="243" y="512"/>
                    <a:pt x="242" y="512"/>
                    <a:pt x="242" y="512"/>
                  </a:cubicBezTo>
                  <a:cubicBezTo>
                    <a:pt x="241" y="512"/>
                    <a:pt x="241" y="513"/>
                    <a:pt x="241" y="513"/>
                  </a:cubicBezTo>
                  <a:cubicBezTo>
                    <a:pt x="241" y="514"/>
                    <a:pt x="241" y="515"/>
                    <a:pt x="240" y="514"/>
                  </a:cubicBezTo>
                  <a:cubicBezTo>
                    <a:pt x="238" y="514"/>
                    <a:pt x="238" y="512"/>
                    <a:pt x="236" y="511"/>
                  </a:cubicBezTo>
                  <a:cubicBezTo>
                    <a:pt x="236" y="511"/>
                    <a:pt x="235" y="511"/>
                    <a:pt x="235" y="511"/>
                  </a:cubicBezTo>
                  <a:cubicBezTo>
                    <a:pt x="234" y="511"/>
                    <a:pt x="234" y="511"/>
                    <a:pt x="233" y="510"/>
                  </a:cubicBezTo>
                  <a:cubicBezTo>
                    <a:pt x="233" y="510"/>
                    <a:pt x="232" y="510"/>
                    <a:pt x="232" y="511"/>
                  </a:cubicBezTo>
                  <a:cubicBezTo>
                    <a:pt x="232" y="511"/>
                    <a:pt x="232" y="512"/>
                    <a:pt x="230" y="512"/>
                  </a:cubicBezTo>
                  <a:cubicBezTo>
                    <a:pt x="229" y="512"/>
                    <a:pt x="228" y="512"/>
                    <a:pt x="228" y="511"/>
                  </a:cubicBezTo>
                  <a:cubicBezTo>
                    <a:pt x="227" y="510"/>
                    <a:pt x="226" y="510"/>
                    <a:pt x="225" y="508"/>
                  </a:cubicBezTo>
                  <a:cubicBezTo>
                    <a:pt x="225" y="507"/>
                    <a:pt x="225" y="507"/>
                    <a:pt x="225" y="506"/>
                  </a:cubicBezTo>
                  <a:cubicBezTo>
                    <a:pt x="224" y="506"/>
                    <a:pt x="224" y="505"/>
                    <a:pt x="224" y="504"/>
                  </a:cubicBezTo>
                  <a:cubicBezTo>
                    <a:pt x="224" y="504"/>
                    <a:pt x="223" y="504"/>
                    <a:pt x="223" y="504"/>
                  </a:cubicBezTo>
                  <a:cubicBezTo>
                    <a:pt x="222" y="504"/>
                    <a:pt x="222" y="504"/>
                    <a:pt x="221" y="504"/>
                  </a:cubicBezTo>
                  <a:cubicBezTo>
                    <a:pt x="220" y="505"/>
                    <a:pt x="220" y="504"/>
                    <a:pt x="219" y="505"/>
                  </a:cubicBezTo>
                  <a:cubicBezTo>
                    <a:pt x="219" y="505"/>
                    <a:pt x="219" y="506"/>
                    <a:pt x="219" y="506"/>
                  </a:cubicBezTo>
                  <a:cubicBezTo>
                    <a:pt x="219" y="506"/>
                    <a:pt x="219" y="507"/>
                    <a:pt x="219" y="507"/>
                  </a:cubicBezTo>
                  <a:cubicBezTo>
                    <a:pt x="219" y="507"/>
                    <a:pt x="219" y="508"/>
                    <a:pt x="219" y="508"/>
                  </a:cubicBezTo>
                  <a:cubicBezTo>
                    <a:pt x="219" y="508"/>
                    <a:pt x="219" y="508"/>
                    <a:pt x="219" y="508"/>
                  </a:cubicBezTo>
                  <a:cubicBezTo>
                    <a:pt x="218" y="508"/>
                    <a:pt x="218" y="509"/>
                    <a:pt x="218" y="509"/>
                  </a:cubicBezTo>
                  <a:cubicBezTo>
                    <a:pt x="218" y="509"/>
                    <a:pt x="218" y="509"/>
                    <a:pt x="218" y="509"/>
                  </a:cubicBezTo>
                  <a:cubicBezTo>
                    <a:pt x="219" y="509"/>
                    <a:pt x="219" y="509"/>
                    <a:pt x="219" y="508"/>
                  </a:cubicBezTo>
                  <a:cubicBezTo>
                    <a:pt x="220" y="508"/>
                    <a:pt x="221" y="508"/>
                    <a:pt x="222" y="509"/>
                  </a:cubicBezTo>
                  <a:cubicBezTo>
                    <a:pt x="223" y="509"/>
                    <a:pt x="222" y="511"/>
                    <a:pt x="223" y="511"/>
                  </a:cubicBezTo>
                  <a:cubicBezTo>
                    <a:pt x="224" y="512"/>
                    <a:pt x="227" y="512"/>
                    <a:pt x="227" y="514"/>
                  </a:cubicBezTo>
                  <a:cubicBezTo>
                    <a:pt x="227" y="515"/>
                    <a:pt x="228" y="515"/>
                    <a:pt x="229" y="515"/>
                  </a:cubicBezTo>
                  <a:cubicBezTo>
                    <a:pt x="230" y="515"/>
                    <a:pt x="231" y="516"/>
                    <a:pt x="231" y="516"/>
                  </a:cubicBezTo>
                  <a:cubicBezTo>
                    <a:pt x="232" y="516"/>
                    <a:pt x="234" y="516"/>
                    <a:pt x="234" y="516"/>
                  </a:cubicBezTo>
                  <a:cubicBezTo>
                    <a:pt x="234" y="516"/>
                    <a:pt x="234" y="516"/>
                    <a:pt x="234" y="516"/>
                  </a:cubicBezTo>
                  <a:cubicBezTo>
                    <a:pt x="236" y="516"/>
                    <a:pt x="235" y="517"/>
                    <a:pt x="235" y="518"/>
                  </a:cubicBezTo>
                  <a:cubicBezTo>
                    <a:pt x="236" y="519"/>
                    <a:pt x="236" y="519"/>
                    <a:pt x="236" y="519"/>
                  </a:cubicBezTo>
                  <a:cubicBezTo>
                    <a:pt x="236" y="520"/>
                    <a:pt x="237" y="520"/>
                    <a:pt x="237" y="520"/>
                  </a:cubicBezTo>
                  <a:cubicBezTo>
                    <a:pt x="238" y="521"/>
                    <a:pt x="238" y="521"/>
                    <a:pt x="238" y="521"/>
                  </a:cubicBezTo>
                  <a:cubicBezTo>
                    <a:pt x="239" y="522"/>
                    <a:pt x="239" y="522"/>
                    <a:pt x="240" y="522"/>
                  </a:cubicBezTo>
                  <a:cubicBezTo>
                    <a:pt x="241" y="521"/>
                    <a:pt x="241" y="522"/>
                    <a:pt x="242" y="522"/>
                  </a:cubicBezTo>
                  <a:cubicBezTo>
                    <a:pt x="242" y="522"/>
                    <a:pt x="242" y="522"/>
                    <a:pt x="242" y="522"/>
                  </a:cubicBezTo>
                  <a:cubicBezTo>
                    <a:pt x="243" y="522"/>
                    <a:pt x="244" y="522"/>
                    <a:pt x="245" y="522"/>
                  </a:cubicBezTo>
                  <a:cubicBezTo>
                    <a:pt x="246" y="522"/>
                    <a:pt x="247" y="522"/>
                    <a:pt x="248" y="522"/>
                  </a:cubicBezTo>
                  <a:cubicBezTo>
                    <a:pt x="248" y="522"/>
                    <a:pt x="249" y="522"/>
                    <a:pt x="249" y="521"/>
                  </a:cubicBezTo>
                  <a:cubicBezTo>
                    <a:pt x="250" y="521"/>
                    <a:pt x="251" y="521"/>
                    <a:pt x="252" y="521"/>
                  </a:cubicBezTo>
                  <a:cubicBezTo>
                    <a:pt x="253" y="521"/>
                    <a:pt x="253" y="521"/>
                    <a:pt x="254" y="521"/>
                  </a:cubicBezTo>
                  <a:cubicBezTo>
                    <a:pt x="254" y="520"/>
                    <a:pt x="255" y="520"/>
                    <a:pt x="256" y="520"/>
                  </a:cubicBezTo>
                  <a:cubicBezTo>
                    <a:pt x="257" y="520"/>
                    <a:pt x="258" y="520"/>
                    <a:pt x="259" y="519"/>
                  </a:cubicBezTo>
                  <a:close/>
                  <a:moveTo>
                    <a:pt x="274" y="529"/>
                  </a:moveTo>
                  <a:cubicBezTo>
                    <a:pt x="274" y="529"/>
                    <a:pt x="274" y="530"/>
                    <a:pt x="274" y="530"/>
                  </a:cubicBezTo>
                  <a:cubicBezTo>
                    <a:pt x="274" y="530"/>
                    <a:pt x="274" y="530"/>
                    <a:pt x="274" y="530"/>
                  </a:cubicBezTo>
                  <a:cubicBezTo>
                    <a:pt x="275" y="531"/>
                    <a:pt x="274" y="531"/>
                    <a:pt x="275" y="532"/>
                  </a:cubicBezTo>
                  <a:cubicBezTo>
                    <a:pt x="275" y="532"/>
                    <a:pt x="275" y="532"/>
                    <a:pt x="275" y="532"/>
                  </a:cubicBezTo>
                  <a:cubicBezTo>
                    <a:pt x="275" y="532"/>
                    <a:pt x="275" y="532"/>
                    <a:pt x="275" y="532"/>
                  </a:cubicBezTo>
                  <a:cubicBezTo>
                    <a:pt x="275" y="532"/>
                    <a:pt x="275" y="532"/>
                    <a:pt x="275" y="532"/>
                  </a:cubicBezTo>
                  <a:cubicBezTo>
                    <a:pt x="275" y="532"/>
                    <a:pt x="275" y="532"/>
                    <a:pt x="275" y="532"/>
                  </a:cubicBezTo>
                  <a:cubicBezTo>
                    <a:pt x="275" y="532"/>
                    <a:pt x="275" y="532"/>
                    <a:pt x="275" y="532"/>
                  </a:cubicBezTo>
                  <a:cubicBezTo>
                    <a:pt x="276" y="532"/>
                    <a:pt x="275" y="531"/>
                    <a:pt x="276" y="531"/>
                  </a:cubicBezTo>
                  <a:cubicBezTo>
                    <a:pt x="276" y="530"/>
                    <a:pt x="276" y="530"/>
                    <a:pt x="276" y="529"/>
                  </a:cubicBezTo>
                  <a:cubicBezTo>
                    <a:pt x="276" y="528"/>
                    <a:pt x="276" y="527"/>
                    <a:pt x="275" y="526"/>
                  </a:cubicBezTo>
                  <a:cubicBezTo>
                    <a:pt x="275" y="526"/>
                    <a:pt x="274" y="526"/>
                    <a:pt x="274" y="527"/>
                  </a:cubicBezTo>
                  <a:cubicBezTo>
                    <a:pt x="274" y="527"/>
                    <a:pt x="275" y="528"/>
                    <a:pt x="274" y="529"/>
                  </a:cubicBezTo>
                  <a:close/>
                  <a:moveTo>
                    <a:pt x="266" y="568"/>
                  </a:moveTo>
                  <a:cubicBezTo>
                    <a:pt x="267" y="568"/>
                    <a:pt x="267" y="568"/>
                    <a:pt x="268" y="568"/>
                  </a:cubicBezTo>
                  <a:cubicBezTo>
                    <a:pt x="268" y="568"/>
                    <a:pt x="269" y="568"/>
                    <a:pt x="269" y="568"/>
                  </a:cubicBezTo>
                  <a:cubicBezTo>
                    <a:pt x="270" y="568"/>
                    <a:pt x="271" y="568"/>
                    <a:pt x="272" y="568"/>
                  </a:cubicBezTo>
                  <a:cubicBezTo>
                    <a:pt x="272" y="568"/>
                    <a:pt x="272" y="569"/>
                    <a:pt x="272" y="569"/>
                  </a:cubicBezTo>
                  <a:cubicBezTo>
                    <a:pt x="272" y="569"/>
                    <a:pt x="272" y="569"/>
                    <a:pt x="272" y="569"/>
                  </a:cubicBezTo>
                  <a:cubicBezTo>
                    <a:pt x="273" y="569"/>
                    <a:pt x="274" y="569"/>
                    <a:pt x="275" y="569"/>
                  </a:cubicBezTo>
                  <a:cubicBezTo>
                    <a:pt x="276" y="569"/>
                    <a:pt x="276" y="569"/>
                    <a:pt x="276" y="569"/>
                  </a:cubicBezTo>
                  <a:cubicBezTo>
                    <a:pt x="277" y="570"/>
                    <a:pt x="278" y="569"/>
                    <a:pt x="278" y="569"/>
                  </a:cubicBezTo>
                  <a:cubicBezTo>
                    <a:pt x="279" y="568"/>
                    <a:pt x="281" y="569"/>
                    <a:pt x="282" y="569"/>
                  </a:cubicBezTo>
                  <a:cubicBezTo>
                    <a:pt x="282" y="569"/>
                    <a:pt x="282" y="569"/>
                    <a:pt x="282" y="569"/>
                  </a:cubicBezTo>
                  <a:cubicBezTo>
                    <a:pt x="282" y="568"/>
                    <a:pt x="281" y="567"/>
                    <a:pt x="282" y="566"/>
                  </a:cubicBezTo>
                  <a:cubicBezTo>
                    <a:pt x="283" y="566"/>
                    <a:pt x="284" y="566"/>
                    <a:pt x="284" y="565"/>
                  </a:cubicBezTo>
                  <a:cubicBezTo>
                    <a:pt x="285" y="565"/>
                    <a:pt x="285" y="564"/>
                    <a:pt x="285" y="564"/>
                  </a:cubicBezTo>
                  <a:cubicBezTo>
                    <a:pt x="285" y="563"/>
                    <a:pt x="286" y="563"/>
                    <a:pt x="286" y="562"/>
                  </a:cubicBezTo>
                  <a:cubicBezTo>
                    <a:pt x="286" y="562"/>
                    <a:pt x="286" y="562"/>
                    <a:pt x="286" y="562"/>
                  </a:cubicBezTo>
                  <a:cubicBezTo>
                    <a:pt x="286" y="562"/>
                    <a:pt x="287" y="562"/>
                    <a:pt x="287" y="562"/>
                  </a:cubicBezTo>
                  <a:cubicBezTo>
                    <a:pt x="287" y="562"/>
                    <a:pt x="287" y="562"/>
                    <a:pt x="287" y="562"/>
                  </a:cubicBezTo>
                  <a:cubicBezTo>
                    <a:pt x="287" y="562"/>
                    <a:pt x="287" y="562"/>
                    <a:pt x="287" y="562"/>
                  </a:cubicBezTo>
                  <a:cubicBezTo>
                    <a:pt x="287" y="562"/>
                    <a:pt x="287" y="562"/>
                    <a:pt x="288" y="562"/>
                  </a:cubicBezTo>
                  <a:cubicBezTo>
                    <a:pt x="289" y="562"/>
                    <a:pt x="290" y="562"/>
                    <a:pt x="291" y="562"/>
                  </a:cubicBezTo>
                  <a:cubicBezTo>
                    <a:pt x="291" y="562"/>
                    <a:pt x="291" y="562"/>
                    <a:pt x="292" y="562"/>
                  </a:cubicBezTo>
                  <a:cubicBezTo>
                    <a:pt x="293" y="562"/>
                    <a:pt x="293" y="562"/>
                    <a:pt x="293" y="563"/>
                  </a:cubicBezTo>
                  <a:cubicBezTo>
                    <a:pt x="295" y="564"/>
                    <a:pt x="296" y="563"/>
                    <a:pt x="297" y="563"/>
                  </a:cubicBezTo>
                  <a:cubicBezTo>
                    <a:pt x="299" y="563"/>
                    <a:pt x="300" y="563"/>
                    <a:pt x="301" y="562"/>
                  </a:cubicBezTo>
                  <a:cubicBezTo>
                    <a:pt x="302" y="562"/>
                    <a:pt x="303" y="562"/>
                    <a:pt x="303" y="562"/>
                  </a:cubicBezTo>
                  <a:cubicBezTo>
                    <a:pt x="304" y="562"/>
                    <a:pt x="305" y="561"/>
                    <a:pt x="305" y="561"/>
                  </a:cubicBezTo>
                  <a:cubicBezTo>
                    <a:pt x="305" y="560"/>
                    <a:pt x="306" y="560"/>
                    <a:pt x="306" y="560"/>
                  </a:cubicBezTo>
                  <a:cubicBezTo>
                    <a:pt x="307" y="560"/>
                    <a:pt x="307" y="560"/>
                    <a:pt x="308" y="560"/>
                  </a:cubicBezTo>
                  <a:cubicBezTo>
                    <a:pt x="308" y="560"/>
                    <a:pt x="308" y="560"/>
                    <a:pt x="308" y="559"/>
                  </a:cubicBezTo>
                  <a:cubicBezTo>
                    <a:pt x="309" y="559"/>
                    <a:pt x="309" y="560"/>
                    <a:pt x="310" y="560"/>
                  </a:cubicBezTo>
                  <a:cubicBezTo>
                    <a:pt x="310" y="560"/>
                    <a:pt x="311" y="560"/>
                    <a:pt x="312" y="560"/>
                  </a:cubicBezTo>
                  <a:cubicBezTo>
                    <a:pt x="313" y="560"/>
                    <a:pt x="314" y="561"/>
                    <a:pt x="315" y="561"/>
                  </a:cubicBezTo>
                  <a:cubicBezTo>
                    <a:pt x="315" y="562"/>
                    <a:pt x="316" y="561"/>
                    <a:pt x="317" y="561"/>
                  </a:cubicBezTo>
                  <a:cubicBezTo>
                    <a:pt x="317" y="561"/>
                    <a:pt x="318" y="561"/>
                    <a:pt x="318" y="561"/>
                  </a:cubicBezTo>
                  <a:cubicBezTo>
                    <a:pt x="318" y="561"/>
                    <a:pt x="318" y="561"/>
                    <a:pt x="318" y="561"/>
                  </a:cubicBezTo>
                  <a:cubicBezTo>
                    <a:pt x="319" y="561"/>
                    <a:pt x="319" y="561"/>
                    <a:pt x="318" y="561"/>
                  </a:cubicBezTo>
                  <a:cubicBezTo>
                    <a:pt x="318" y="561"/>
                    <a:pt x="317" y="561"/>
                    <a:pt x="316" y="561"/>
                  </a:cubicBezTo>
                  <a:cubicBezTo>
                    <a:pt x="315" y="561"/>
                    <a:pt x="314" y="560"/>
                    <a:pt x="314" y="559"/>
                  </a:cubicBezTo>
                  <a:cubicBezTo>
                    <a:pt x="313" y="559"/>
                    <a:pt x="312" y="559"/>
                    <a:pt x="311" y="559"/>
                  </a:cubicBezTo>
                  <a:cubicBezTo>
                    <a:pt x="310" y="559"/>
                    <a:pt x="310" y="558"/>
                    <a:pt x="309" y="558"/>
                  </a:cubicBezTo>
                  <a:cubicBezTo>
                    <a:pt x="309" y="558"/>
                    <a:pt x="308" y="558"/>
                    <a:pt x="308" y="558"/>
                  </a:cubicBezTo>
                  <a:cubicBezTo>
                    <a:pt x="307" y="558"/>
                    <a:pt x="306" y="558"/>
                    <a:pt x="306" y="557"/>
                  </a:cubicBezTo>
                  <a:cubicBezTo>
                    <a:pt x="305" y="557"/>
                    <a:pt x="304" y="556"/>
                    <a:pt x="304" y="556"/>
                  </a:cubicBezTo>
                  <a:cubicBezTo>
                    <a:pt x="303" y="556"/>
                    <a:pt x="302" y="556"/>
                    <a:pt x="301" y="556"/>
                  </a:cubicBezTo>
                  <a:cubicBezTo>
                    <a:pt x="301" y="556"/>
                    <a:pt x="300" y="556"/>
                    <a:pt x="300" y="556"/>
                  </a:cubicBezTo>
                  <a:cubicBezTo>
                    <a:pt x="300" y="557"/>
                    <a:pt x="299" y="557"/>
                    <a:pt x="298" y="557"/>
                  </a:cubicBezTo>
                  <a:cubicBezTo>
                    <a:pt x="298" y="557"/>
                    <a:pt x="296" y="558"/>
                    <a:pt x="296" y="557"/>
                  </a:cubicBezTo>
                  <a:cubicBezTo>
                    <a:pt x="296" y="557"/>
                    <a:pt x="297" y="557"/>
                    <a:pt x="297" y="557"/>
                  </a:cubicBezTo>
                  <a:cubicBezTo>
                    <a:pt x="298" y="556"/>
                    <a:pt x="299" y="556"/>
                    <a:pt x="298" y="555"/>
                  </a:cubicBezTo>
                  <a:cubicBezTo>
                    <a:pt x="298" y="555"/>
                    <a:pt x="298" y="555"/>
                    <a:pt x="298" y="555"/>
                  </a:cubicBezTo>
                  <a:cubicBezTo>
                    <a:pt x="298" y="555"/>
                    <a:pt x="296" y="555"/>
                    <a:pt x="296" y="554"/>
                  </a:cubicBezTo>
                  <a:cubicBezTo>
                    <a:pt x="296" y="554"/>
                    <a:pt x="296" y="553"/>
                    <a:pt x="296" y="553"/>
                  </a:cubicBezTo>
                  <a:cubicBezTo>
                    <a:pt x="296" y="553"/>
                    <a:pt x="295" y="552"/>
                    <a:pt x="295" y="552"/>
                  </a:cubicBezTo>
                  <a:cubicBezTo>
                    <a:pt x="294" y="552"/>
                    <a:pt x="293" y="553"/>
                    <a:pt x="293" y="553"/>
                  </a:cubicBezTo>
                  <a:cubicBezTo>
                    <a:pt x="293" y="552"/>
                    <a:pt x="292" y="552"/>
                    <a:pt x="292" y="552"/>
                  </a:cubicBezTo>
                  <a:cubicBezTo>
                    <a:pt x="292" y="553"/>
                    <a:pt x="292" y="553"/>
                    <a:pt x="291" y="553"/>
                  </a:cubicBezTo>
                  <a:cubicBezTo>
                    <a:pt x="291" y="553"/>
                    <a:pt x="290" y="553"/>
                    <a:pt x="290" y="553"/>
                  </a:cubicBezTo>
                  <a:cubicBezTo>
                    <a:pt x="289" y="553"/>
                    <a:pt x="289" y="554"/>
                    <a:pt x="289" y="554"/>
                  </a:cubicBezTo>
                  <a:cubicBezTo>
                    <a:pt x="289" y="555"/>
                    <a:pt x="288" y="556"/>
                    <a:pt x="288" y="556"/>
                  </a:cubicBezTo>
                  <a:cubicBezTo>
                    <a:pt x="288" y="556"/>
                    <a:pt x="288" y="556"/>
                    <a:pt x="288" y="556"/>
                  </a:cubicBezTo>
                  <a:cubicBezTo>
                    <a:pt x="287" y="556"/>
                    <a:pt x="287" y="557"/>
                    <a:pt x="287" y="557"/>
                  </a:cubicBezTo>
                  <a:cubicBezTo>
                    <a:pt x="286" y="557"/>
                    <a:pt x="286" y="558"/>
                    <a:pt x="285" y="558"/>
                  </a:cubicBezTo>
                  <a:cubicBezTo>
                    <a:pt x="284" y="558"/>
                    <a:pt x="284" y="559"/>
                    <a:pt x="283" y="559"/>
                  </a:cubicBezTo>
                  <a:cubicBezTo>
                    <a:pt x="282" y="559"/>
                    <a:pt x="281" y="559"/>
                    <a:pt x="280" y="559"/>
                  </a:cubicBezTo>
                  <a:cubicBezTo>
                    <a:pt x="279" y="560"/>
                    <a:pt x="279" y="561"/>
                    <a:pt x="279" y="561"/>
                  </a:cubicBezTo>
                  <a:cubicBezTo>
                    <a:pt x="279" y="562"/>
                    <a:pt x="277" y="564"/>
                    <a:pt x="277" y="564"/>
                  </a:cubicBezTo>
                  <a:cubicBezTo>
                    <a:pt x="276" y="564"/>
                    <a:pt x="276" y="564"/>
                    <a:pt x="275" y="565"/>
                  </a:cubicBezTo>
                  <a:cubicBezTo>
                    <a:pt x="275" y="566"/>
                    <a:pt x="273" y="566"/>
                    <a:pt x="272" y="565"/>
                  </a:cubicBezTo>
                  <a:cubicBezTo>
                    <a:pt x="271" y="565"/>
                    <a:pt x="271" y="565"/>
                    <a:pt x="270" y="566"/>
                  </a:cubicBezTo>
                  <a:cubicBezTo>
                    <a:pt x="270" y="566"/>
                    <a:pt x="269" y="566"/>
                    <a:pt x="269" y="567"/>
                  </a:cubicBezTo>
                  <a:cubicBezTo>
                    <a:pt x="268" y="567"/>
                    <a:pt x="267" y="566"/>
                    <a:pt x="266" y="566"/>
                  </a:cubicBezTo>
                  <a:cubicBezTo>
                    <a:pt x="266" y="566"/>
                    <a:pt x="266" y="566"/>
                    <a:pt x="265" y="566"/>
                  </a:cubicBezTo>
                  <a:cubicBezTo>
                    <a:pt x="265" y="566"/>
                    <a:pt x="264" y="566"/>
                    <a:pt x="264" y="566"/>
                  </a:cubicBezTo>
                  <a:cubicBezTo>
                    <a:pt x="264" y="565"/>
                    <a:pt x="267" y="563"/>
                    <a:pt x="264" y="562"/>
                  </a:cubicBezTo>
                  <a:cubicBezTo>
                    <a:pt x="263" y="562"/>
                    <a:pt x="262" y="563"/>
                    <a:pt x="262" y="564"/>
                  </a:cubicBezTo>
                  <a:cubicBezTo>
                    <a:pt x="261" y="564"/>
                    <a:pt x="261" y="565"/>
                    <a:pt x="260" y="565"/>
                  </a:cubicBezTo>
                  <a:cubicBezTo>
                    <a:pt x="260" y="565"/>
                    <a:pt x="260" y="565"/>
                    <a:pt x="259" y="566"/>
                  </a:cubicBezTo>
                  <a:cubicBezTo>
                    <a:pt x="259" y="566"/>
                    <a:pt x="259" y="567"/>
                    <a:pt x="259" y="568"/>
                  </a:cubicBezTo>
                  <a:cubicBezTo>
                    <a:pt x="259" y="568"/>
                    <a:pt x="259" y="568"/>
                    <a:pt x="260" y="568"/>
                  </a:cubicBezTo>
                  <a:cubicBezTo>
                    <a:pt x="261" y="569"/>
                    <a:pt x="261" y="569"/>
                    <a:pt x="261" y="570"/>
                  </a:cubicBezTo>
                  <a:cubicBezTo>
                    <a:pt x="261" y="571"/>
                    <a:pt x="262" y="571"/>
                    <a:pt x="262" y="571"/>
                  </a:cubicBezTo>
                  <a:cubicBezTo>
                    <a:pt x="262" y="572"/>
                    <a:pt x="262" y="572"/>
                    <a:pt x="263" y="572"/>
                  </a:cubicBezTo>
                  <a:cubicBezTo>
                    <a:pt x="263" y="573"/>
                    <a:pt x="263" y="573"/>
                    <a:pt x="263" y="573"/>
                  </a:cubicBezTo>
                  <a:cubicBezTo>
                    <a:pt x="264" y="573"/>
                    <a:pt x="264" y="573"/>
                    <a:pt x="264" y="573"/>
                  </a:cubicBezTo>
                  <a:cubicBezTo>
                    <a:pt x="264" y="571"/>
                    <a:pt x="264" y="571"/>
                    <a:pt x="265" y="570"/>
                  </a:cubicBezTo>
                  <a:cubicBezTo>
                    <a:pt x="265" y="569"/>
                    <a:pt x="265" y="568"/>
                    <a:pt x="266" y="568"/>
                  </a:cubicBezTo>
                  <a:close/>
                  <a:moveTo>
                    <a:pt x="318" y="604"/>
                  </a:moveTo>
                  <a:cubicBezTo>
                    <a:pt x="318" y="604"/>
                    <a:pt x="318" y="604"/>
                    <a:pt x="318" y="604"/>
                  </a:cubicBezTo>
                  <a:cubicBezTo>
                    <a:pt x="318" y="604"/>
                    <a:pt x="318" y="604"/>
                    <a:pt x="318" y="604"/>
                  </a:cubicBezTo>
                  <a:cubicBezTo>
                    <a:pt x="318" y="605"/>
                    <a:pt x="317" y="605"/>
                    <a:pt x="316" y="606"/>
                  </a:cubicBezTo>
                  <a:cubicBezTo>
                    <a:pt x="316" y="606"/>
                    <a:pt x="316" y="606"/>
                    <a:pt x="315" y="606"/>
                  </a:cubicBezTo>
                  <a:cubicBezTo>
                    <a:pt x="315" y="607"/>
                    <a:pt x="315" y="607"/>
                    <a:pt x="315" y="607"/>
                  </a:cubicBezTo>
                  <a:cubicBezTo>
                    <a:pt x="315" y="608"/>
                    <a:pt x="316" y="608"/>
                    <a:pt x="316" y="608"/>
                  </a:cubicBezTo>
                  <a:cubicBezTo>
                    <a:pt x="317" y="608"/>
                    <a:pt x="317" y="607"/>
                    <a:pt x="317" y="607"/>
                  </a:cubicBezTo>
                  <a:cubicBezTo>
                    <a:pt x="318" y="606"/>
                    <a:pt x="318" y="607"/>
                    <a:pt x="318" y="606"/>
                  </a:cubicBezTo>
                  <a:cubicBezTo>
                    <a:pt x="318" y="606"/>
                    <a:pt x="319" y="606"/>
                    <a:pt x="319" y="606"/>
                  </a:cubicBezTo>
                  <a:cubicBezTo>
                    <a:pt x="319" y="605"/>
                    <a:pt x="319" y="605"/>
                    <a:pt x="319" y="604"/>
                  </a:cubicBezTo>
                  <a:cubicBezTo>
                    <a:pt x="319" y="604"/>
                    <a:pt x="318" y="604"/>
                    <a:pt x="318" y="604"/>
                  </a:cubicBezTo>
                  <a:close/>
                  <a:moveTo>
                    <a:pt x="303" y="596"/>
                  </a:moveTo>
                  <a:cubicBezTo>
                    <a:pt x="303" y="597"/>
                    <a:pt x="303" y="597"/>
                    <a:pt x="303" y="597"/>
                  </a:cubicBezTo>
                  <a:cubicBezTo>
                    <a:pt x="303" y="598"/>
                    <a:pt x="303" y="598"/>
                    <a:pt x="304" y="598"/>
                  </a:cubicBezTo>
                  <a:cubicBezTo>
                    <a:pt x="305" y="598"/>
                    <a:pt x="306" y="596"/>
                    <a:pt x="307" y="597"/>
                  </a:cubicBezTo>
                  <a:cubicBezTo>
                    <a:pt x="308" y="597"/>
                    <a:pt x="308" y="597"/>
                    <a:pt x="309" y="597"/>
                  </a:cubicBezTo>
                  <a:cubicBezTo>
                    <a:pt x="309" y="597"/>
                    <a:pt x="309" y="596"/>
                    <a:pt x="309" y="597"/>
                  </a:cubicBezTo>
                  <a:cubicBezTo>
                    <a:pt x="309" y="597"/>
                    <a:pt x="309" y="597"/>
                    <a:pt x="310" y="597"/>
                  </a:cubicBezTo>
                  <a:cubicBezTo>
                    <a:pt x="310" y="597"/>
                    <a:pt x="310" y="597"/>
                    <a:pt x="310" y="597"/>
                  </a:cubicBezTo>
                  <a:cubicBezTo>
                    <a:pt x="310" y="596"/>
                    <a:pt x="310" y="596"/>
                    <a:pt x="311" y="596"/>
                  </a:cubicBezTo>
                  <a:cubicBezTo>
                    <a:pt x="311" y="596"/>
                    <a:pt x="312" y="596"/>
                    <a:pt x="312" y="596"/>
                  </a:cubicBezTo>
                  <a:cubicBezTo>
                    <a:pt x="312" y="596"/>
                    <a:pt x="312" y="595"/>
                    <a:pt x="313" y="595"/>
                  </a:cubicBezTo>
                  <a:cubicBezTo>
                    <a:pt x="313" y="594"/>
                    <a:pt x="313" y="593"/>
                    <a:pt x="314" y="593"/>
                  </a:cubicBezTo>
                  <a:cubicBezTo>
                    <a:pt x="315" y="592"/>
                    <a:pt x="315" y="591"/>
                    <a:pt x="315" y="591"/>
                  </a:cubicBezTo>
                  <a:cubicBezTo>
                    <a:pt x="315" y="590"/>
                    <a:pt x="315" y="590"/>
                    <a:pt x="314" y="590"/>
                  </a:cubicBezTo>
                  <a:cubicBezTo>
                    <a:pt x="313" y="590"/>
                    <a:pt x="313" y="589"/>
                    <a:pt x="312" y="589"/>
                  </a:cubicBezTo>
                  <a:cubicBezTo>
                    <a:pt x="312" y="589"/>
                    <a:pt x="312" y="589"/>
                    <a:pt x="312" y="589"/>
                  </a:cubicBezTo>
                  <a:cubicBezTo>
                    <a:pt x="312" y="589"/>
                    <a:pt x="312" y="590"/>
                    <a:pt x="311" y="590"/>
                  </a:cubicBezTo>
                  <a:cubicBezTo>
                    <a:pt x="311" y="590"/>
                    <a:pt x="310" y="590"/>
                    <a:pt x="310" y="590"/>
                  </a:cubicBezTo>
                  <a:cubicBezTo>
                    <a:pt x="309" y="590"/>
                    <a:pt x="309" y="590"/>
                    <a:pt x="309" y="591"/>
                  </a:cubicBezTo>
                  <a:cubicBezTo>
                    <a:pt x="308" y="591"/>
                    <a:pt x="308" y="591"/>
                    <a:pt x="308" y="592"/>
                  </a:cubicBezTo>
                  <a:cubicBezTo>
                    <a:pt x="307" y="592"/>
                    <a:pt x="307" y="592"/>
                    <a:pt x="307" y="592"/>
                  </a:cubicBezTo>
                  <a:cubicBezTo>
                    <a:pt x="307" y="592"/>
                    <a:pt x="307" y="593"/>
                    <a:pt x="306" y="593"/>
                  </a:cubicBezTo>
                  <a:cubicBezTo>
                    <a:pt x="306" y="593"/>
                    <a:pt x="305" y="594"/>
                    <a:pt x="304" y="594"/>
                  </a:cubicBezTo>
                  <a:cubicBezTo>
                    <a:pt x="304" y="594"/>
                    <a:pt x="303" y="593"/>
                    <a:pt x="303" y="593"/>
                  </a:cubicBezTo>
                  <a:cubicBezTo>
                    <a:pt x="302" y="594"/>
                    <a:pt x="303" y="595"/>
                    <a:pt x="303" y="595"/>
                  </a:cubicBezTo>
                  <a:cubicBezTo>
                    <a:pt x="303" y="595"/>
                    <a:pt x="304" y="595"/>
                    <a:pt x="303" y="596"/>
                  </a:cubicBezTo>
                  <a:close/>
                  <a:moveTo>
                    <a:pt x="296" y="601"/>
                  </a:moveTo>
                  <a:cubicBezTo>
                    <a:pt x="296" y="602"/>
                    <a:pt x="296" y="602"/>
                    <a:pt x="296" y="602"/>
                  </a:cubicBezTo>
                  <a:cubicBezTo>
                    <a:pt x="296" y="602"/>
                    <a:pt x="296" y="602"/>
                    <a:pt x="296" y="602"/>
                  </a:cubicBezTo>
                  <a:cubicBezTo>
                    <a:pt x="296" y="602"/>
                    <a:pt x="296" y="602"/>
                    <a:pt x="296" y="602"/>
                  </a:cubicBezTo>
                  <a:cubicBezTo>
                    <a:pt x="297" y="602"/>
                    <a:pt x="297" y="603"/>
                    <a:pt x="297" y="603"/>
                  </a:cubicBezTo>
                  <a:cubicBezTo>
                    <a:pt x="297" y="603"/>
                    <a:pt x="298" y="603"/>
                    <a:pt x="298" y="603"/>
                  </a:cubicBezTo>
                  <a:cubicBezTo>
                    <a:pt x="298" y="602"/>
                    <a:pt x="298" y="601"/>
                    <a:pt x="298" y="601"/>
                  </a:cubicBezTo>
                  <a:cubicBezTo>
                    <a:pt x="298" y="601"/>
                    <a:pt x="297" y="600"/>
                    <a:pt x="297" y="600"/>
                  </a:cubicBezTo>
                  <a:cubicBezTo>
                    <a:pt x="297" y="600"/>
                    <a:pt x="296" y="600"/>
                    <a:pt x="296" y="600"/>
                  </a:cubicBezTo>
                  <a:cubicBezTo>
                    <a:pt x="296" y="600"/>
                    <a:pt x="296" y="600"/>
                    <a:pt x="296" y="600"/>
                  </a:cubicBezTo>
                  <a:cubicBezTo>
                    <a:pt x="296" y="600"/>
                    <a:pt x="296" y="601"/>
                    <a:pt x="296" y="601"/>
                  </a:cubicBezTo>
                  <a:cubicBezTo>
                    <a:pt x="296" y="601"/>
                    <a:pt x="296" y="601"/>
                    <a:pt x="296" y="601"/>
                  </a:cubicBezTo>
                  <a:close/>
                  <a:moveTo>
                    <a:pt x="289" y="614"/>
                  </a:moveTo>
                  <a:cubicBezTo>
                    <a:pt x="289" y="613"/>
                    <a:pt x="287" y="613"/>
                    <a:pt x="286" y="614"/>
                  </a:cubicBezTo>
                  <a:cubicBezTo>
                    <a:pt x="286" y="614"/>
                    <a:pt x="286" y="614"/>
                    <a:pt x="286" y="614"/>
                  </a:cubicBezTo>
                  <a:cubicBezTo>
                    <a:pt x="285" y="615"/>
                    <a:pt x="285" y="616"/>
                    <a:pt x="285" y="616"/>
                  </a:cubicBezTo>
                  <a:cubicBezTo>
                    <a:pt x="284" y="616"/>
                    <a:pt x="284" y="617"/>
                    <a:pt x="284" y="617"/>
                  </a:cubicBezTo>
                  <a:cubicBezTo>
                    <a:pt x="284" y="617"/>
                    <a:pt x="285" y="617"/>
                    <a:pt x="284" y="618"/>
                  </a:cubicBezTo>
                  <a:cubicBezTo>
                    <a:pt x="284" y="618"/>
                    <a:pt x="284" y="618"/>
                    <a:pt x="284" y="618"/>
                  </a:cubicBezTo>
                  <a:cubicBezTo>
                    <a:pt x="284" y="617"/>
                    <a:pt x="284" y="616"/>
                    <a:pt x="283" y="615"/>
                  </a:cubicBezTo>
                  <a:cubicBezTo>
                    <a:pt x="283" y="615"/>
                    <a:pt x="283" y="614"/>
                    <a:pt x="282" y="614"/>
                  </a:cubicBezTo>
                  <a:cubicBezTo>
                    <a:pt x="282" y="613"/>
                    <a:pt x="281" y="612"/>
                    <a:pt x="280" y="611"/>
                  </a:cubicBezTo>
                  <a:cubicBezTo>
                    <a:pt x="280" y="611"/>
                    <a:pt x="279" y="611"/>
                    <a:pt x="279" y="611"/>
                  </a:cubicBezTo>
                  <a:cubicBezTo>
                    <a:pt x="278" y="612"/>
                    <a:pt x="278" y="615"/>
                    <a:pt x="279" y="615"/>
                  </a:cubicBezTo>
                  <a:cubicBezTo>
                    <a:pt x="280" y="616"/>
                    <a:pt x="280" y="617"/>
                    <a:pt x="281" y="618"/>
                  </a:cubicBezTo>
                  <a:cubicBezTo>
                    <a:pt x="282" y="618"/>
                    <a:pt x="282" y="620"/>
                    <a:pt x="282" y="620"/>
                  </a:cubicBezTo>
                  <a:cubicBezTo>
                    <a:pt x="283" y="621"/>
                    <a:pt x="283" y="621"/>
                    <a:pt x="284" y="621"/>
                  </a:cubicBezTo>
                  <a:cubicBezTo>
                    <a:pt x="285" y="620"/>
                    <a:pt x="285" y="619"/>
                    <a:pt x="286" y="619"/>
                  </a:cubicBezTo>
                  <a:cubicBezTo>
                    <a:pt x="287" y="618"/>
                    <a:pt x="289" y="616"/>
                    <a:pt x="289" y="614"/>
                  </a:cubicBezTo>
                  <a:close/>
                  <a:moveTo>
                    <a:pt x="286" y="628"/>
                  </a:moveTo>
                  <a:cubicBezTo>
                    <a:pt x="285" y="628"/>
                    <a:pt x="285" y="628"/>
                    <a:pt x="285" y="628"/>
                  </a:cubicBezTo>
                  <a:cubicBezTo>
                    <a:pt x="285" y="628"/>
                    <a:pt x="285" y="628"/>
                    <a:pt x="284" y="628"/>
                  </a:cubicBezTo>
                  <a:cubicBezTo>
                    <a:pt x="284" y="628"/>
                    <a:pt x="284" y="628"/>
                    <a:pt x="283" y="628"/>
                  </a:cubicBezTo>
                  <a:cubicBezTo>
                    <a:pt x="283" y="629"/>
                    <a:pt x="283" y="629"/>
                    <a:pt x="283" y="629"/>
                  </a:cubicBezTo>
                  <a:cubicBezTo>
                    <a:pt x="283" y="630"/>
                    <a:pt x="283" y="630"/>
                    <a:pt x="283" y="630"/>
                  </a:cubicBezTo>
                  <a:cubicBezTo>
                    <a:pt x="283" y="630"/>
                    <a:pt x="283" y="631"/>
                    <a:pt x="284" y="631"/>
                  </a:cubicBezTo>
                  <a:cubicBezTo>
                    <a:pt x="284" y="631"/>
                    <a:pt x="284" y="631"/>
                    <a:pt x="285" y="631"/>
                  </a:cubicBezTo>
                  <a:cubicBezTo>
                    <a:pt x="286" y="631"/>
                    <a:pt x="286" y="630"/>
                    <a:pt x="286" y="629"/>
                  </a:cubicBezTo>
                  <a:cubicBezTo>
                    <a:pt x="286" y="629"/>
                    <a:pt x="286" y="629"/>
                    <a:pt x="286" y="628"/>
                  </a:cubicBezTo>
                  <a:close/>
                  <a:moveTo>
                    <a:pt x="278" y="609"/>
                  </a:moveTo>
                  <a:cubicBezTo>
                    <a:pt x="278" y="609"/>
                    <a:pt x="278" y="609"/>
                    <a:pt x="279" y="609"/>
                  </a:cubicBezTo>
                  <a:cubicBezTo>
                    <a:pt x="279" y="609"/>
                    <a:pt x="279" y="608"/>
                    <a:pt x="279" y="608"/>
                  </a:cubicBezTo>
                  <a:cubicBezTo>
                    <a:pt x="279" y="608"/>
                    <a:pt x="279" y="607"/>
                    <a:pt x="279" y="607"/>
                  </a:cubicBezTo>
                  <a:cubicBezTo>
                    <a:pt x="280" y="607"/>
                    <a:pt x="279" y="605"/>
                    <a:pt x="278" y="605"/>
                  </a:cubicBezTo>
                  <a:cubicBezTo>
                    <a:pt x="278" y="605"/>
                    <a:pt x="278" y="605"/>
                    <a:pt x="278" y="605"/>
                  </a:cubicBezTo>
                  <a:cubicBezTo>
                    <a:pt x="277" y="604"/>
                    <a:pt x="276" y="605"/>
                    <a:pt x="276" y="606"/>
                  </a:cubicBezTo>
                  <a:cubicBezTo>
                    <a:pt x="276" y="606"/>
                    <a:pt x="276" y="606"/>
                    <a:pt x="276" y="606"/>
                  </a:cubicBezTo>
                  <a:cubicBezTo>
                    <a:pt x="277" y="607"/>
                    <a:pt x="276" y="607"/>
                    <a:pt x="276" y="608"/>
                  </a:cubicBezTo>
                  <a:cubicBezTo>
                    <a:pt x="276" y="608"/>
                    <a:pt x="277" y="609"/>
                    <a:pt x="277" y="609"/>
                  </a:cubicBezTo>
                  <a:cubicBezTo>
                    <a:pt x="277" y="609"/>
                    <a:pt x="277" y="609"/>
                    <a:pt x="277" y="609"/>
                  </a:cubicBezTo>
                  <a:cubicBezTo>
                    <a:pt x="277" y="609"/>
                    <a:pt x="277" y="609"/>
                    <a:pt x="277" y="609"/>
                  </a:cubicBezTo>
                  <a:cubicBezTo>
                    <a:pt x="277" y="609"/>
                    <a:pt x="277" y="609"/>
                    <a:pt x="277" y="609"/>
                  </a:cubicBezTo>
                  <a:cubicBezTo>
                    <a:pt x="277" y="609"/>
                    <a:pt x="277" y="609"/>
                    <a:pt x="277" y="609"/>
                  </a:cubicBezTo>
                  <a:cubicBezTo>
                    <a:pt x="277" y="609"/>
                    <a:pt x="277" y="609"/>
                    <a:pt x="277" y="609"/>
                  </a:cubicBezTo>
                  <a:cubicBezTo>
                    <a:pt x="278" y="610"/>
                    <a:pt x="278" y="610"/>
                    <a:pt x="278" y="609"/>
                  </a:cubicBezTo>
                  <a:cubicBezTo>
                    <a:pt x="278" y="609"/>
                    <a:pt x="278" y="609"/>
                    <a:pt x="278" y="609"/>
                  </a:cubicBezTo>
                  <a:close/>
                  <a:moveTo>
                    <a:pt x="288" y="607"/>
                  </a:moveTo>
                  <a:cubicBezTo>
                    <a:pt x="289" y="607"/>
                    <a:pt x="289" y="606"/>
                    <a:pt x="289" y="606"/>
                  </a:cubicBezTo>
                  <a:cubicBezTo>
                    <a:pt x="289" y="606"/>
                    <a:pt x="289" y="606"/>
                    <a:pt x="289" y="605"/>
                  </a:cubicBezTo>
                  <a:cubicBezTo>
                    <a:pt x="289" y="605"/>
                    <a:pt x="288" y="604"/>
                    <a:pt x="288" y="604"/>
                  </a:cubicBezTo>
                  <a:cubicBezTo>
                    <a:pt x="287" y="604"/>
                    <a:pt x="287" y="604"/>
                    <a:pt x="287" y="604"/>
                  </a:cubicBezTo>
                  <a:cubicBezTo>
                    <a:pt x="287" y="605"/>
                    <a:pt x="286" y="604"/>
                    <a:pt x="286" y="605"/>
                  </a:cubicBezTo>
                  <a:cubicBezTo>
                    <a:pt x="286" y="606"/>
                    <a:pt x="285" y="605"/>
                    <a:pt x="285" y="606"/>
                  </a:cubicBezTo>
                  <a:cubicBezTo>
                    <a:pt x="284" y="606"/>
                    <a:pt x="286" y="607"/>
                    <a:pt x="286" y="607"/>
                  </a:cubicBezTo>
                  <a:cubicBezTo>
                    <a:pt x="287" y="608"/>
                    <a:pt x="286" y="609"/>
                    <a:pt x="286" y="609"/>
                  </a:cubicBezTo>
                  <a:cubicBezTo>
                    <a:pt x="286" y="609"/>
                    <a:pt x="286" y="610"/>
                    <a:pt x="286" y="610"/>
                  </a:cubicBezTo>
                  <a:cubicBezTo>
                    <a:pt x="287" y="610"/>
                    <a:pt x="287" y="611"/>
                    <a:pt x="288" y="611"/>
                  </a:cubicBezTo>
                  <a:cubicBezTo>
                    <a:pt x="289" y="612"/>
                    <a:pt x="290" y="611"/>
                    <a:pt x="291" y="612"/>
                  </a:cubicBezTo>
                  <a:cubicBezTo>
                    <a:pt x="291" y="612"/>
                    <a:pt x="291" y="612"/>
                    <a:pt x="291" y="612"/>
                  </a:cubicBezTo>
                  <a:cubicBezTo>
                    <a:pt x="291" y="611"/>
                    <a:pt x="291" y="610"/>
                    <a:pt x="291" y="609"/>
                  </a:cubicBezTo>
                  <a:cubicBezTo>
                    <a:pt x="290" y="609"/>
                    <a:pt x="290" y="608"/>
                    <a:pt x="290" y="608"/>
                  </a:cubicBezTo>
                  <a:cubicBezTo>
                    <a:pt x="290" y="608"/>
                    <a:pt x="289" y="608"/>
                    <a:pt x="289" y="609"/>
                  </a:cubicBezTo>
                  <a:cubicBezTo>
                    <a:pt x="289" y="609"/>
                    <a:pt x="289" y="609"/>
                    <a:pt x="289" y="609"/>
                  </a:cubicBezTo>
                  <a:cubicBezTo>
                    <a:pt x="288" y="608"/>
                    <a:pt x="288" y="608"/>
                    <a:pt x="288" y="607"/>
                  </a:cubicBezTo>
                  <a:close/>
                  <a:moveTo>
                    <a:pt x="291" y="600"/>
                  </a:moveTo>
                  <a:cubicBezTo>
                    <a:pt x="291" y="600"/>
                    <a:pt x="292" y="601"/>
                    <a:pt x="292" y="601"/>
                  </a:cubicBezTo>
                  <a:cubicBezTo>
                    <a:pt x="292" y="601"/>
                    <a:pt x="293" y="601"/>
                    <a:pt x="293" y="601"/>
                  </a:cubicBezTo>
                  <a:cubicBezTo>
                    <a:pt x="293" y="601"/>
                    <a:pt x="293" y="601"/>
                    <a:pt x="294" y="601"/>
                  </a:cubicBezTo>
                  <a:cubicBezTo>
                    <a:pt x="294" y="601"/>
                    <a:pt x="294" y="601"/>
                    <a:pt x="294" y="601"/>
                  </a:cubicBezTo>
                  <a:cubicBezTo>
                    <a:pt x="294" y="600"/>
                    <a:pt x="294" y="600"/>
                    <a:pt x="293" y="600"/>
                  </a:cubicBezTo>
                  <a:cubicBezTo>
                    <a:pt x="293" y="599"/>
                    <a:pt x="293" y="599"/>
                    <a:pt x="293" y="599"/>
                  </a:cubicBezTo>
                  <a:cubicBezTo>
                    <a:pt x="293" y="599"/>
                    <a:pt x="292" y="599"/>
                    <a:pt x="292" y="599"/>
                  </a:cubicBezTo>
                  <a:cubicBezTo>
                    <a:pt x="292" y="598"/>
                    <a:pt x="292" y="598"/>
                    <a:pt x="292" y="599"/>
                  </a:cubicBezTo>
                  <a:cubicBezTo>
                    <a:pt x="291" y="599"/>
                    <a:pt x="291" y="599"/>
                    <a:pt x="291" y="599"/>
                  </a:cubicBezTo>
                  <a:cubicBezTo>
                    <a:pt x="291" y="599"/>
                    <a:pt x="291" y="600"/>
                    <a:pt x="291" y="600"/>
                  </a:cubicBezTo>
                  <a:close/>
                  <a:moveTo>
                    <a:pt x="288" y="626"/>
                  </a:moveTo>
                  <a:cubicBezTo>
                    <a:pt x="289" y="626"/>
                    <a:pt x="290" y="626"/>
                    <a:pt x="291" y="625"/>
                  </a:cubicBezTo>
                  <a:cubicBezTo>
                    <a:pt x="291" y="625"/>
                    <a:pt x="291" y="624"/>
                    <a:pt x="291" y="623"/>
                  </a:cubicBezTo>
                  <a:cubicBezTo>
                    <a:pt x="292" y="623"/>
                    <a:pt x="292" y="622"/>
                    <a:pt x="292" y="621"/>
                  </a:cubicBezTo>
                  <a:cubicBezTo>
                    <a:pt x="292" y="620"/>
                    <a:pt x="293" y="620"/>
                    <a:pt x="293" y="619"/>
                  </a:cubicBezTo>
                  <a:cubicBezTo>
                    <a:pt x="294" y="618"/>
                    <a:pt x="294" y="618"/>
                    <a:pt x="295" y="617"/>
                  </a:cubicBezTo>
                  <a:cubicBezTo>
                    <a:pt x="295" y="617"/>
                    <a:pt x="294" y="616"/>
                    <a:pt x="293" y="616"/>
                  </a:cubicBezTo>
                  <a:cubicBezTo>
                    <a:pt x="292" y="616"/>
                    <a:pt x="291" y="617"/>
                    <a:pt x="291" y="618"/>
                  </a:cubicBezTo>
                  <a:cubicBezTo>
                    <a:pt x="290" y="619"/>
                    <a:pt x="291" y="620"/>
                    <a:pt x="290" y="621"/>
                  </a:cubicBezTo>
                  <a:cubicBezTo>
                    <a:pt x="289" y="621"/>
                    <a:pt x="289" y="621"/>
                    <a:pt x="290" y="622"/>
                  </a:cubicBezTo>
                  <a:cubicBezTo>
                    <a:pt x="290" y="623"/>
                    <a:pt x="287" y="623"/>
                    <a:pt x="287" y="624"/>
                  </a:cubicBezTo>
                  <a:cubicBezTo>
                    <a:pt x="287" y="625"/>
                    <a:pt x="287" y="626"/>
                    <a:pt x="288" y="626"/>
                  </a:cubicBezTo>
                  <a:close/>
                  <a:moveTo>
                    <a:pt x="268" y="635"/>
                  </a:moveTo>
                  <a:cubicBezTo>
                    <a:pt x="268" y="635"/>
                    <a:pt x="268" y="635"/>
                    <a:pt x="268" y="634"/>
                  </a:cubicBezTo>
                  <a:cubicBezTo>
                    <a:pt x="268" y="634"/>
                    <a:pt x="268" y="634"/>
                    <a:pt x="268" y="634"/>
                  </a:cubicBezTo>
                  <a:cubicBezTo>
                    <a:pt x="269" y="634"/>
                    <a:pt x="269" y="634"/>
                    <a:pt x="269" y="634"/>
                  </a:cubicBezTo>
                  <a:cubicBezTo>
                    <a:pt x="270" y="634"/>
                    <a:pt x="271" y="635"/>
                    <a:pt x="272" y="635"/>
                  </a:cubicBezTo>
                  <a:cubicBezTo>
                    <a:pt x="272" y="635"/>
                    <a:pt x="272" y="635"/>
                    <a:pt x="272" y="635"/>
                  </a:cubicBezTo>
                  <a:cubicBezTo>
                    <a:pt x="273" y="635"/>
                    <a:pt x="274" y="632"/>
                    <a:pt x="273" y="631"/>
                  </a:cubicBezTo>
                  <a:cubicBezTo>
                    <a:pt x="273" y="631"/>
                    <a:pt x="273" y="631"/>
                    <a:pt x="273" y="631"/>
                  </a:cubicBezTo>
                  <a:cubicBezTo>
                    <a:pt x="272" y="630"/>
                    <a:pt x="272" y="630"/>
                    <a:pt x="271" y="630"/>
                  </a:cubicBezTo>
                  <a:cubicBezTo>
                    <a:pt x="271" y="630"/>
                    <a:pt x="271" y="631"/>
                    <a:pt x="270" y="631"/>
                  </a:cubicBezTo>
                  <a:cubicBezTo>
                    <a:pt x="270" y="631"/>
                    <a:pt x="269" y="631"/>
                    <a:pt x="269" y="632"/>
                  </a:cubicBezTo>
                  <a:cubicBezTo>
                    <a:pt x="268" y="632"/>
                    <a:pt x="266" y="634"/>
                    <a:pt x="267" y="635"/>
                  </a:cubicBezTo>
                  <a:cubicBezTo>
                    <a:pt x="267" y="635"/>
                    <a:pt x="268" y="635"/>
                    <a:pt x="268" y="635"/>
                  </a:cubicBezTo>
                  <a:cubicBezTo>
                    <a:pt x="268" y="635"/>
                    <a:pt x="268" y="635"/>
                    <a:pt x="268" y="635"/>
                  </a:cubicBezTo>
                  <a:cubicBezTo>
                    <a:pt x="268" y="635"/>
                    <a:pt x="268" y="635"/>
                    <a:pt x="268" y="635"/>
                  </a:cubicBezTo>
                  <a:close/>
                  <a:moveTo>
                    <a:pt x="288" y="694"/>
                  </a:moveTo>
                  <a:cubicBezTo>
                    <a:pt x="287" y="693"/>
                    <a:pt x="288" y="692"/>
                    <a:pt x="288" y="691"/>
                  </a:cubicBezTo>
                  <a:cubicBezTo>
                    <a:pt x="288" y="691"/>
                    <a:pt x="287" y="691"/>
                    <a:pt x="287" y="690"/>
                  </a:cubicBezTo>
                  <a:cubicBezTo>
                    <a:pt x="287" y="689"/>
                    <a:pt x="286" y="688"/>
                    <a:pt x="285" y="688"/>
                  </a:cubicBezTo>
                  <a:cubicBezTo>
                    <a:pt x="284" y="687"/>
                    <a:pt x="284" y="688"/>
                    <a:pt x="284" y="688"/>
                  </a:cubicBezTo>
                  <a:cubicBezTo>
                    <a:pt x="284" y="688"/>
                    <a:pt x="284" y="688"/>
                    <a:pt x="284" y="689"/>
                  </a:cubicBezTo>
                  <a:cubicBezTo>
                    <a:pt x="284" y="689"/>
                    <a:pt x="284" y="689"/>
                    <a:pt x="284" y="689"/>
                  </a:cubicBezTo>
                  <a:cubicBezTo>
                    <a:pt x="284" y="691"/>
                    <a:pt x="285" y="693"/>
                    <a:pt x="284" y="693"/>
                  </a:cubicBezTo>
                  <a:cubicBezTo>
                    <a:pt x="284" y="693"/>
                    <a:pt x="283" y="694"/>
                    <a:pt x="283" y="694"/>
                  </a:cubicBezTo>
                  <a:cubicBezTo>
                    <a:pt x="283" y="694"/>
                    <a:pt x="283" y="694"/>
                    <a:pt x="283" y="694"/>
                  </a:cubicBezTo>
                  <a:cubicBezTo>
                    <a:pt x="283" y="694"/>
                    <a:pt x="283" y="694"/>
                    <a:pt x="282" y="694"/>
                  </a:cubicBezTo>
                  <a:cubicBezTo>
                    <a:pt x="282" y="694"/>
                    <a:pt x="282" y="694"/>
                    <a:pt x="282" y="695"/>
                  </a:cubicBezTo>
                  <a:cubicBezTo>
                    <a:pt x="282" y="696"/>
                    <a:pt x="281" y="697"/>
                    <a:pt x="280" y="698"/>
                  </a:cubicBezTo>
                  <a:cubicBezTo>
                    <a:pt x="279" y="698"/>
                    <a:pt x="277" y="698"/>
                    <a:pt x="276" y="698"/>
                  </a:cubicBezTo>
                  <a:cubicBezTo>
                    <a:pt x="276" y="698"/>
                    <a:pt x="276" y="698"/>
                    <a:pt x="276" y="698"/>
                  </a:cubicBezTo>
                  <a:cubicBezTo>
                    <a:pt x="276" y="698"/>
                    <a:pt x="276" y="698"/>
                    <a:pt x="275" y="698"/>
                  </a:cubicBezTo>
                  <a:cubicBezTo>
                    <a:pt x="275" y="698"/>
                    <a:pt x="275" y="699"/>
                    <a:pt x="275" y="699"/>
                  </a:cubicBezTo>
                  <a:cubicBezTo>
                    <a:pt x="275" y="699"/>
                    <a:pt x="274" y="699"/>
                    <a:pt x="274" y="699"/>
                  </a:cubicBezTo>
                  <a:cubicBezTo>
                    <a:pt x="274" y="699"/>
                    <a:pt x="274" y="699"/>
                    <a:pt x="274" y="699"/>
                  </a:cubicBezTo>
                  <a:cubicBezTo>
                    <a:pt x="273" y="699"/>
                    <a:pt x="273" y="699"/>
                    <a:pt x="273" y="698"/>
                  </a:cubicBezTo>
                  <a:cubicBezTo>
                    <a:pt x="273" y="698"/>
                    <a:pt x="273" y="698"/>
                    <a:pt x="272" y="698"/>
                  </a:cubicBezTo>
                  <a:cubicBezTo>
                    <a:pt x="272" y="698"/>
                    <a:pt x="271" y="698"/>
                    <a:pt x="271" y="698"/>
                  </a:cubicBezTo>
                  <a:cubicBezTo>
                    <a:pt x="270" y="698"/>
                    <a:pt x="269" y="698"/>
                    <a:pt x="269" y="699"/>
                  </a:cubicBezTo>
                  <a:cubicBezTo>
                    <a:pt x="269" y="700"/>
                    <a:pt x="270" y="700"/>
                    <a:pt x="271" y="700"/>
                  </a:cubicBezTo>
                  <a:cubicBezTo>
                    <a:pt x="272" y="700"/>
                    <a:pt x="273" y="700"/>
                    <a:pt x="273" y="701"/>
                  </a:cubicBezTo>
                  <a:cubicBezTo>
                    <a:pt x="274" y="701"/>
                    <a:pt x="274" y="702"/>
                    <a:pt x="274" y="702"/>
                  </a:cubicBezTo>
                  <a:cubicBezTo>
                    <a:pt x="275" y="702"/>
                    <a:pt x="275" y="702"/>
                    <a:pt x="276" y="702"/>
                  </a:cubicBezTo>
                  <a:cubicBezTo>
                    <a:pt x="276" y="702"/>
                    <a:pt x="276" y="702"/>
                    <a:pt x="276" y="702"/>
                  </a:cubicBezTo>
                  <a:cubicBezTo>
                    <a:pt x="277" y="701"/>
                    <a:pt x="277" y="701"/>
                    <a:pt x="278" y="701"/>
                  </a:cubicBezTo>
                  <a:cubicBezTo>
                    <a:pt x="279" y="701"/>
                    <a:pt x="279" y="701"/>
                    <a:pt x="280" y="701"/>
                  </a:cubicBezTo>
                  <a:cubicBezTo>
                    <a:pt x="280" y="701"/>
                    <a:pt x="281" y="701"/>
                    <a:pt x="281" y="700"/>
                  </a:cubicBezTo>
                  <a:cubicBezTo>
                    <a:pt x="282" y="699"/>
                    <a:pt x="283" y="699"/>
                    <a:pt x="283" y="698"/>
                  </a:cubicBezTo>
                  <a:cubicBezTo>
                    <a:pt x="283" y="697"/>
                    <a:pt x="283" y="697"/>
                    <a:pt x="283" y="697"/>
                  </a:cubicBezTo>
                  <a:cubicBezTo>
                    <a:pt x="284" y="697"/>
                    <a:pt x="284" y="697"/>
                    <a:pt x="284" y="697"/>
                  </a:cubicBezTo>
                  <a:cubicBezTo>
                    <a:pt x="284" y="696"/>
                    <a:pt x="285" y="696"/>
                    <a:pt x="286" y="696"/>
                  </a:cubicBezTo>
                  <a:cubicBezTo>
                    <a:pt x="286" y="696"/>
                    <a:pt x="287" y="696"/>
                    <a:pt x="288" y="696"/>
                  </a:cubicBezTo>
                  <a:cubicBezTo>
                    <a:pt x="289" y="695"/>
                    <a:pt x="289" y="695"/>
                    <a:pt x="288" y="694"/>
                  </a:cubicBezTo>
                  <a:close/>
                  <a:moveTo>
                    <a:pt x="293" y="635"/>
                  </a:moveTo>
                  <a:cubicBezTo>
                    <a:pt x="293" y="635"/>
                    <a:pt x="293" y="635"/>
                    <a:pt x="293" y="635"/>
                  </a:cubicBezTo>
                  <a:cubicBezTo>
                    <a:pt x="293" y="635"/>
                    <a:pt x="292" y="635"/>
                    <a:pt x="291" y="635"/>
                  </a:cubicBezTo>
                  <a:cubicBezTo>
                    <a:pt x="291" y="635"/>
                    <a:pt x="291" y="636"/>
                    <a:pt x="290" y="636"/>
                  </a:cubicBezTo>
                  <a:cubicBezTo>
                    <a:pt x="290" y="637"/>
                    <a:pt x="291" y="637"/>
                    <a:pt x="291" y="637"/>
                  </a:cubicBezTo>
                  <a:cubicBezTo>
                    <a:pt x="291" y="638"/>
                    <a:pt x="292" y="638"/>
                    <a:pt x="292" y="638"/>
                  </a:cubicBezTo>
                  <a:cubicBezTo>
                    <a:pt x="292" y="638"/>
                    <a:pt x="293" y="638"/>
                    <a:pt x="293" y="638"/>
                  </a:cubicBezTo>
                  <a:cubicBezTo>
                    <a:pt x="295" y="639"/>
                    <a:pt x="295" y="635"/>
                    <a:pt x="293" y="635"/>
                  </a:cubicBezTo>
                  <a:close/>
                  <a:moveTo>
                    <a:pt x="295" y="631"/>
                  </a:moveTo>
                  <a:cubicBezTo>
                    <a:pt x="295" y="630"/>
                    <a:pt x="295" y="630"/>
                    <a:pt x="294" y="630"/>
                  </a:cubicBezTo>
                  <a:cubicBezTo>
                    <a:pt x="294" y="630"/>
                    <a:pt x="293" y="629"/>
                    <a:pt x="293" y="629"/>
                  </a:cubicBezTo>
                  <a:cubicBezTo>
                    <a:pt x="293" y="629"/>
                    <a:pt x="293" y="629"/>
                    <a:pt x="293" y="629"/>
                  </a:cubicBezTo>
                  <a:cubicBezTo>
                    <a:pt x="293" y="629"/>
                    <a:pt x="293" y="629"/>
                    <a:pt x="294" y="629"/>
                  </a:cubicBezTo>
                  <a:cubicBezTo>
                    <a:pt x="294" y="629"/>
                    <a:pt x="294" y="629"/>
                    <a:pt x="294" y="629"/>
                  </a:cubicBezTo>
                  <a:cubicBezTo>
                    <a:pt x="293" y="629"/>
                    <a:pt x="293" y="629"/>
                    <a:pt x="293" y="629"/>
                  </a:cubicBezTo>
                  <a:cubicBezTo>
                    <a:pt x="292" y="629"/>
                    <a:pt x="292" y="630"/>
                    <a:pt x="292" y="630"/>
                  </a:cubicBezTo>
                  <a:cubicBezTo>
                    <a:pt x="292" y="631"/>
                    <a:pt x="292" y="632"/>
                    <a:pt x="293" y="632"/>
                  </a:cubicBezTo>
                  <a:cubicBezTo>
                    <a:pt x="294" y="632"/>
                    <a:pt x="294" y="632"/>
                    <a:pt x="294" y="632"/>
                  </a:cubicBezTo>
                  <a:cubicBezTo>
                    <a:pt x="295" y="631"/>
                    <a:pt x="295" y="631"/>
                    <a:pt x="295" y="631"/>
                  </a:cubicBezTo>
                  <a:close/>
                  <a:moveTo>
                    <a:pt x="299" y="639"/>
                  </a:moveTo>
                  <a:cubicBezTo>
                    <a:pt x="299" y="638"/>
                    <a:pt x="298" y="638"/>
                    <a:pt x="298" y="638"/>
                  </a:cubicBezTo>
                  <a:cubicBezTo>
                    <a:pt x="297" y="638"/>
                    <a:pt x="297" y="638"/>
                    <a:pt x="297" y="638"/>
                  </a:cubicBezTo>
                  <a:cubicBezTo>
                    <a:pt x="297" y="639"/>
                    <a:pt x="297" y="639"/>
                    <a:pt x="296" y="639"/>
                  </a:cubicBezTo>
                  <a:cubicBezTo>
                    <a:pt x="296" y="639"/>
                    <a:pt x="296" y="640"/>
                    <a:pt x="295" y="640"/>
                  </a:cubicBezTo>
                  <a:cubicBezTo>
                    <a:pt x="295" y="641"/>
                    <a:pt x="296" y="642"/>
                    <a:pt x="297" y="642"/>
                  </a:cubicBezTo>
                  <a:cubicBezTo>
                    <a:pt x="297" y="642"/>
                    <a:pt x="297" y="642"/>
                    <a:pt x="298" y="642"/>
                  </a:cubicBezTo>
                  <a:cubicBezTo>
                    <a:pt x="298" y="641"/>
                    <a:pt x="298" y="641"/>
                    <a:pt x="299" y="640"/>
                  </a:cubicBezTo>
                  <a:cubicBezTo>
                    <a:pt x="299" y="640"/>
                    <a:pt x="299" y="639"/>
                    <a:pt x="299" y="639"/>
                  </a:cubicBezTo>
                  <a:close/>
                  <a:moveTo>
                    <a:pt x="302" y="628"/>
                  </a:moveTo>
                  <a:cubicBezTo>
                    <a:pt x="303" y="627"/>
                    <a:pt x="303" y="627"/>
                    <a:pt x="304" y="626"/>
                  </a:cubicBezTo>
                  <a:cubicBezTo>
                    <a:pt x="304" y="626"/>
                    <a:pt x="304" y="626"/>
                    <a:pt x="305" y="625"/>
                  </a:cubicBezTo>
                  <a:cubicBezTo>
                    <a:pt x="305" y="625"/>
                    <a:pt x="305" y="625"/>
                    <a:pt x="305" y="625"/>
                  </a:cubicBezTo>
                  <a:cubicBezTo>
                    <a:pt x="305" y="624"/>
                    <a:pt x="306" y="624"/>
                    <a:pt x="307" y="624"/>
                  </a:cubicBezTo>
                  <a:cubicBezTo>
                    <a:pt x="307" y="624"/>
                    <a:pt x="307" y="624"/>
                    <a:pt x="308" y="624"/>
                  </a:cubicBezTo>
                  <a:cubicBezTo>
                    <a:pt x="308" y="624"/>
                    <a:pt x="308" y="624"/>
                    <a:pt x="309" y="624"/>
                  </a:cubicBezTo>
                  <a:cubicBezTo>
                    <a:pt x="310" y="624"/>
                    <a:pt x="310" y="625"/>
                    <a:pt x="311" y="626"/>
                  </a:cubicBezTo>
                  <a:cubicBezTo>
                    <a:pt x="311" y="626"/>
                    <a:pt x="312" y="626"/>
                    <a:pt x="312" y="626"/>
                  </a:cubicBezTo>
                  <a:cubicBezTo>
                    <a:pt x="313" y="625"/>
                    <a:pt x="315" y="626"/>
                    <a:pt x="315" y="625"/>
                  </a:cubicBezTo>
                  <a:cubicBezTo>
                    <a:pt x="316" y="625"/>
                    <a:pt x="316" y="624"/>
                    <a:pt x="317" y="624"/>
                  </a:cubicBezTo>
                  <a:cubicBezTo>
                    <a:pt x="317" y="624"/>
                    <a:pt x="318" y="624"/>
                    <a:pt x="318" y="624"/>
                  </a:cubicBezTo>
                  <a:cubicBezTo>
                    <a:pt x="319" y="624"/>
                    <a:pt x="320" y="625"/>
                    <a:pt x="320" y="626"/>
                  </a:cubicBezTo>
                  <a:cubicBezTo>
                    <a:pt x="321" y="627"/>
                    <a:pt x="322" y="626"/>
                    <a:pt x="322" y="627"/>
                  </a:cubicBezTo>
                  <a:cubicBezTo>
                    <a:pt x="322" y="627"/>
                    <a:pt x="322" y="628"/>
                    <a:pt x="322" y="628"/>
                  </a:cubicBezTo>
                  <a:cubicBezTo>
                    <a:pt x="323" y="628"/>
                    <a:pt x="324" y="628"/>
                    <a:pt x="324" y="628"/>
                  </a:cubicBezTo>
                  <a:cubicBezTo>
                    <a:pt x="325" y="628"/>
                    <a:pt x="326" y="628"/>
                    <a:pt x="327" y="628"/>
                  </a:cubicBezTo>
                  <a:cubicBezTo>
                    <a:pt x="327" y="628"/>
                    <a:pt x="327" y="628"/>
                    <a:pt x="327" y="628"/>
                  </a:cubicBezTo>
                  <a:cubicBezTo>
                    <a:pt x="327" y="628"/>
                    <a:pt x="327" y="628"/>
                    <a:pt x="327" y="628"/>
                  </a:cubicBezTo>
                  <a:cubicBezTo>
                    <a:pt x="328" y="628"/>
                    <a:pt x="327" y="627"/>
                    <a:pt x="327" y="627"/>
                  </a:cubicBezTo>
                  <a:cubicBezTo>
                    <a:pt x="327" y="627"/>
                    <a:pt x="326" y="627"/>
                    <a:pt x="326" y="627"/>
                  </a:cubicBezTo>
                  <a:cubicBezTo>
                    <a:pt x="326" y="627"/>
                    <a:pt x="326" y="627"/>
                    <a:pt x="326" y="627"/>
                  </a:cubicBezTo>
                  <a:cubicBezTo>
                    <a:pt x="326" y="627"/>
                    <a:pt x="326" y="627"/>
                    <a:pt x="326" y="627"/>
                  </a:cubicBezTo>
                  <a:cubicBezTo>
                    <a:pt x="326" y="627"/>
                    <a:pt x="326" y="627"/>
                    <a:pt x="326" y="627"/>
                  </a:cubicBezTo>
                  <a:cubicBezTo>
                    <a:pt x="326" y="627"/>
                    <a:pt x="326" y="627"/>
                    <a:pt x="326" y="627"/>
                  </a:cubicBezTo>
                  <a:cubicBezTo>
                    <a:pt x="324" y="627"/>
                    <a:pt x="324" y="625"/>
                    <a:pt x="323" y="624"/>
                  </a:cubicBezTo>
                  <a:cubicBezTo>
                    <a:pt x="322" y="624"/>
                    <a:pt x="321" y="624"/>
                    <a:pt x="321" y="624"/>
                  </a:cubicBezTo>
                  <a:cubicBezTo>
                    <a:pt x="320" y="624"/>
                    <a:pt x="320" y="623"/>
                    <a:pt x="319" y="623"/>
                  </a:cubicBezTo>
                  <a:cubicBezTo>
                    <a:pt x="318" y="623"/>
                    <a:pt x="318" y="623"/>
                    <a:pt x="318" y="623"/>
                  </a:cubicBezTo>
                  <a:cubicBezTo>
                    <a:pt x="317" y="623"/>
                    <a:pt x="315" y="623"/>
                    <a:pt x="315" y="623"/>
                  </a:cubicBezTo>
                  <a:cubicBezTo>
                    <a:pt x="314" y="623"/>
                    <a:pt x="313" y="624"/>
                    <a:pt x="312" y="624"/>
                  </a:cubicBezTo>
                  <a:cubicBezTo>
                    <a:pt x="311" y="624"/>
                    <a:pt x="312" y="623"/>
                    <a:pt x="311" y="622"/>
                  </a:cubicBezTo>
                  <a:cubicBezTo>
                    <a:pt x="310" y="622"/>
                    <a:pt x="308" y="621"/>
                    <a:pt x="307" y="621"/>
                  </a:cubicBezTo>
                  <a:cubicBezTo>
                    <a:pt x="306" y="621"/>
                    <a:pt x="306" y="622"/>
                    <a:pt x="306" y="622"/>
                  </a:cubicBezTo>
                  <a:cubicBezTo>
                    <a:pt x="305" y="623"/>
                    <a:pt x="305" y="623"/>
                    <a:pt x="304" y="624"/>
                  </a:cubicBezTo>
                  <a:cubicBezTo>
                    <a:pt x="303" y="624"/>
                    <a:pt x="303" y="624"/>
                    <a:pt x="302" y="625"/>
                  </a:cubicBezTo>
                  <a:cubicBezTo>
                    <a:pt x="302" y="625"/>
                    <a:pt x="301" y="626"/>
                    <a:pt x="301" y="626"/>
                  </a:cubicBezTo>
                  <a:cubicBezTo>
                    <a:pt x="300" y="627"/>
                    <a:pt x="300" y="627"/>
                    <a:pt x="300" y="628"/>
                  </a:cubicBezTo>
                  <a:cubicBezTo>
                    <a:pt x="300" y="629"/>
                    <a:pt x="300" y="630"/>
                    <a:pt x="301" y="630"/>
                  </a:cubicBezTo>
                  <a:cubicBezTo>
                    <a:pt x="303" y="630"/>
                    <a:pt x="302" y="628"/>
                    <a:pt x="302" y="628"/>
                  </a:cubicBezTo>
                  <a:close/>
                  <a:moveTo>
                    <a:pt x="307" y="646"/>
                  </a:moveTo>
                  <a:cubicBezTo>
                    <a:pt x="306" y="644"/>
                    <a:pt x="307" y="643"/>
                    <a:pt x="306" y="642"/>
                  </a:cubicBezTo>
                  <a:cubicBezTo>
                    <a:pt x="306" y="641"/>
                    <a:pt x="306" y="641"/>
                    <a:pt x="306" y="641"/>
                  </a:cubicBezTo>
                  <a:cubicBezTo>
                    <a:pt x="305" y="642"/>
                    <a:pt x="304" y="643"/>
                    <a:pt x="304" y="645"/>
                  </a:cubicBezTo>
                  <a:cubicBezTo>
                    <a:pt x="304" y="645"/>
                    <a:pt x="304" y="646"/>
                    <a:pt x="304" y="646"/>
                  </a:cubicBezTo>
                  <a:cubicBezTo>
                    <a:pt x="304" y="647"/>
                    <a:pt x="304" y="649"/>
                    <a:pt x="303" y="649"/>
                  </a:cubicBezTo>
                  <a:cubicBezTo>
                    <a:pt x="303" y="649"/>
                    <a:pt x="303" y="649"/>
                    <a:pt x="303" y="649"/>
                  </a:cubicBezTo>
                  <a:cubicBezTo>
                    <a:pt x="303" y="649"/>
                    <a:pt x="303" y="649"/>
                    <a:pt x="303" y="649"/>
                  </a:cubicBezTo>
                  <a:cubicBezTo>
                    <a:pt x="302" y="649"/>
                    <a:pt x="303" y="650"/>
                    <a:pt x="303" y="650"/>
                  </a:cubicBezTo>
                  <a:cubicBezTo>
                    <a:pt x="303" y="649"/>
                    <a:pt x="304" y="650"/>
                    <a:pt x="304" y="649"/>
                  </a:cubicBezTo>
                  <a:cubicBezTo>
                    <a:pt x="305" y="648"/>
                    <a:pt x="306" y="648"/>
                    <a:pt x="306" y="647"/>
                  </a:cubicBezTo>
                  <a:cubicBezTo>
                    <a:pt x="307" y="647"/>
                    <a:pt x="307" y="646"/>
                    <a:pt x="307" y="646"/>
                  </a:cubicBezTo>
                  <a:close/>
                  <a:moveTo>
                    <a:pt x="324" y="637"/>
                  </a:moveTo>
                  <a:cubicBezTo>
                    <a:pt x="323" y="636"/>
                    <a:pt x="323" y="636"/>
                    <a:pt x="322" y="636"/>
                  </a:cubicBezTo>
                  <a:cubicBezTo>
                    <a:pt x="322" y="636"/>
                    <a:pt x="321" y="636"/>
                    <a:pt x="321" y="635"/>
                  </a:cubicBezTo>
                  <a:cubicBezTo>
                    <a:pt x="320" y="635"/>
                    <a:pt x="320" y="635"/>
                    <a:pt x="320" y="635"/>
                  </a:cubicBezTo>
                  <a:cubicBezTo>
                    <a:pt x="319" y="636"/>
                    <a:pt x="317" y="636"/>
                    <a:pt x="318" y="634"/>
                  </a:cubicBezTo>
                  <a:cubicBezTo>
                    <a:pt x="319" y="634"/>
                    <a:pt x="319" y="633"/>
                    <a:pt x="319" y="632"/>
                  </a:cubicBezTo>
                  <a:cubicBezTo>
                    <a:pt x="320" y="632"/>
                    <a:pt x="321" y="632"/>
                    <a:pt x="322" y="632"/>
                  </a:cubicBezTo>
                  <a:cubicBezTo>
                    <a:pt x="322" y="632"/>
                    <a:pt x="322" y="632"/>
                    <a:pt x="322" y="632"/>
                  </a:cubicBezTo>
                  <a:cubicBezTo>
                    <a:pt x="322" y="631"/>
                    <a:pt x="321" y="631"/>
                    <a:pt x="321" y="630"/>
                  </a:cubicBezTo>
                  <a:cubicBezTo>
                    <a:pt x="321" y="630"/>
                    <a:pt x="321" y="629"/>
                    <a:pt x="320" y="628"/>
                  </a:cubicBezTo>
                  <a:cubicBezTo>
                    <a:pt x="320" y="628"/>
                    <a:pt x="319" y="628"/>
                    <a:pt x="319" y="628"/>
                  </a:cubicBezTo>
                  <a:cubicBezTo>
                    <a:pt x="318" y="628"/>
                    <a:pt x="318" y="628"/>
                    <a:pt x="317" y="629"/>
                  </a:cubicBezTo>
                  <a:cubicBezTo>
                    <a:pt x="317" y="629"/>
                    <a:pt x="316" y="630"/>
                    <a:pt x="316" y="629"/>
                  </a:cubicBezTo>
                  <a:cubicBezTo>
                    <a:pt x="315" y="629"/>
                    <a:pt x="315" y="628"/>
                    <a:pt x="314" y="629"/>
                  </a:cubicBezTo>
                  <a:cubicBezTo>
                    <a:pt x="314" y="629"/>
                    <a:pt x="313" y="630"/>
                    <a:pt x="313" y="631"/>
                  </a:cubicBezTo>
                  <a:cubicBezTo>
                    <a:pt x="313" y="632"/>
                    <a:pt x="312" y="632"/>
                    <a:pt x="311" y="632"/>
                  </a:cubicBezTo>
                  <a:cubicBezTo>
                    <a:pt x="310" y="633"/>
                    <a:pt x="310" y="632"/>
                    <a:pt x="309" y="632"/>
                  </a:cubicBezTo>
                  <a:cubicBezTo>
                    <a:pt x="309" y="632"/>
                    <a:pt x="307" y="633"/>
                    <a:pt x="307" y="633"/>
                  </a:cubicBezTo>
                  <a:cubicBezTo>
                    <a:pt x="307" y="633"/>
                    <a:pt x="306" y="633"/>
                    <a:pt x="307" y="633"/>
                  </a:cubicBezTo>
                  <a:cubicBezTo>
                    <a:pt x="307" y="634"/>
                    <a:pt x="307" y="634"/>
                    <a:pt x="307" y="634"/>
                  </a:cubicBezTo>
                  <a:cubicBezTo>
                    <a:pt x="308" y="635"/>
                    <a:pt x="309" y="634"/>
                    <a:pt x="310" y="634"/>
                  </a:cubicBezTo>
                  <a:cubicBezTo>
                    <a:pt x="311" y="634"/>
                    <a:pt x="311" y="634"/>
                    <a:pt x="311" y="634"/>
                  </a:cubicBezTo>
                  <a:cubicBezTo>
                    <a:pt x="311" y="634"/>
                    <a:pt x="311" y="634"/>
                    <a:pt x="311" y="634"/>
                  </a:cubicBezTo>
                  <a:cubicBezTo>
                    <a:pt x="311" y="634"/>
                    <a:pt x="311" y="634"/>
                    <a:pt x="311" y="634"/>
                  </a:cubicBezTo>
                  <a:cubicBezTo>
                    <a:pt x="311" y="634"/>
                    <a:pt x="311" y="634"/>
                    <a:pt x="311" y="634"/>
                  </a:cubicBezTo>
                  <a:cubicBezTo>
                    <a:pt x="311" y="634"/>
                    <a:pt x="312" y="634"/>
                    <a:pt x="312" y="634"/>
                  </a:cubicBezTo>
                  <a:cubicBezTo>
                    <a:pt x="312" y="634"/>
                    <a:pt x="312" y="635"/>
                    <a:pt x="312" y="635"/>
                  </a:cubicBezTo>
                  <a:cubicBezTo>
                    <a:pt x="312" y="635"/>
                    <a:pt x="312" y="636"/>
                    <a:pt x="313" y="636"/>
                  </a:cubicBezTo>
                  <a:cubicBezTo>
                    <a:pt x="313" y="636"/>
                    <a:pt x="314" y="636"/>
                    <a:pt x="314" y="636"/>
                  </a:cubicBezTo>
                  <a:cubicBezTo>
                    <a:pt x="315" y="636"/>
                    <a:pt x="315" y="635"/>
                    <a:pt x="317" y="636"/>
                  </a:cubicBezTo>
                  <a:cubicBezTo>
                    <a:pt x="317" y="637"/>
                    <a:pt x="317" y="637"/>
                    <a:pt x="317" y="638"/>
                  </a:cubicBezTo>
                  <a:cubicBezTo>
                    <a:pt x="317" y="638"/>
                    <a:pt x="317" y="638"/>
                    <a:pt x="318" y="638"/>
                  </a:cubicBezTo>
                  <a:cubicBezTo>
                    <a:pt x="318" y="638"/>
                    <a:pt x="319" y="639"/>
                    <a:pt x="320" y="639"/>
                  </a:cubicBezTo>
                  <a:cubicBezTo>
                    <a:pt x="320" y="639"/>
                    <a:pt x="320" y="639"/>
                    <a:pt x="320" y="639"/>
                  </a:cubicBezTo>
                  <a:cubicBezTo>
                    <a:pt x="321" y="637"/>
                    <a:pt x="322" y="638"/>
                    <a:pt x="324" y="637"/>
                  </a:cubicBezTo>
                  <a:cubicBezTo>
                    <a:pt x="324" y="637"/>
                    <a:pt x="324" y="637"/>
                    <a:pt x="324" y="637"/>
                  </a:cubicBezTo>
                  <a:close/>
                  <a:moveTo>
                    <a:pt x="330" y="641"/>
                  </a:moveTo>
                  <a:cubicBezTo>
                    <a:pt x="330" y="640"/>
                    <a:pt x="330" y="639"/>
                    <a:pt x="331" y="640"/>
                  </a:cubicBezTo>
                  <a:cubicBezTo>
                    <a:pt x="331" y="640"/>
                    <a:pt x="332" y="640"/>
                    <a:pt x="332" y="640"/>
                  </a:cubicBezTo>
                  <a:cubicBezTo>
                    <a:pt x="333" y="640"/>
                    <a:pt x="333" y="639"/>
                    <a:pt x="333" y="639"/>
                  </a:cubicBezTo>
                  <a:cubicBezTo>
                    <a:pt x="333" y="638"/>
                    <a:pt x="332" y="638"/>
                    <a:pt x="331" y="637"/>
                  </a:cubicBezTo>
                  <a:cubicBezTo>
                    <a:pt x="331" y="637"/>
                    <a:pt x="330" y="637"/>
                    <a:pt x="329" y="637"/>
                  </a:cubicBezTo>
                  <a:cubicBezTo>
                    <a:pt x="329" y="638"/>
                    <a:pt x="329" y="638"/>
                    <a:pt x="329" y="639"/>
                  </a:cubicBezTo>
                  <a:cubicBezTo>
                    <a:pt x="328" y="639"/>
                    <a:pt x="326" y="640"/>
                    <a:pt x="326" y="640"/>
                  </a:cubicBezTo>
                  <a:cubicBezTo>
                    <a:pt x="325" y="640"/>
                    <a:pt x="326" y="640"/>
                    <a:pt x="326" y="640"/>
                  </a:cubicBezTo>
                  <a:cubicBezTo>
                    <a:pt x="326" y="640"/>
                    <a:pt x="328" y="642"/>
                    <a:pt x="328" y="643"/>
                  </a:cubicBezTo>
                  <a:cubicBezTo>
                    <a:pt x="328" y="643"/>
                    <a:pt x="328" y="644"/>
                    <a:pt x="327" y="645"/>
                  </a:cubicBezTo>
                  <a:cubicBezTo>
                    <a:pt x="327" y="645"/>
                    <a:pt x="327" y="645"/>
                    <a:pt x="327" y="645"/>
                  </a:cubicBezTo>
                  <a:cubicBezTo>
                    <a:pt x="327" y="645"/>
                    <a:pt x="327" y="645"/>
                    <a:pt x="327" y="645"/>
                  </a:cubicBezTo>
                  <a:cubicBezTo>
                    <a:pt x="327" y="645"/>
                    <a:pt x="327" y="645"/>
                    <a:pt x="327" y="646"/>
                  </a:cubicBezTo>
                  <a:cubicBezTo>
                    <a:pt x="327" y="646"/>
                    <a:pt x="328" y="646"/>
                    <a:pt x="328" y="646"/>
                  </a:cubicBezTo>
                  <a:cubicBezTo>
                    <a:pt x="328" y="645"/>
                    <a:pt x="328" y="645"/>
                    <a:pt x="328" y="645"/>
                  </a:cubicBezTo>
                  <a:cubicBezTo>
                    <a:pt x="329" y="645"/>
                    <a:pt x="329" y="644"/>
                    <a:pt x="329" y="643"/>
                  </a:cubicBezTo>
                  <a:cubicBezTo>
                    <a:pt x="330" y="643"/>
                    <a:pt x="330" y="642"/>
                    <a:pt x="330" y="642"/>
                  </a:cubicBezTo>
                  <a:cubicBezTo>
                    <a:pt x="330" y="641"/>
                    <a:pt x="330" y="641"/>
                    <a:pt x="330" y="641"/>
                  </a:cubicBezTo>
                  <a:close/>
                  <a:moveTo>
                    <a:pt x="342" y="650"/>
                  </a:moveTo>
                  <a:cubicBezTo>
                    <a:pt x="343" y="650"/>
                    <a:pt x="343" y="650"/>
                    <a:pt x="343" y="649"/>
                  </a:cubicBezTo>
                  <a:cubicBezTo>
                    <a:pt x="343" y="649"/>
                    <a:pt x="342" y="648"/>
                    <a:pt x="342" y="648"/>
                  </a:cubicBezTo>
                  <a:cubicBezTo>
                    <a:pt x="341" y="648"/>
                    <a:pt x="341" y="650"/>
                    <a:pt x="340" y="651"/>
                  </a:cubicBezTo>
                  <a:cubicBezTo>
                    <a:pt x="340" y="651"/>
                    <a:pt x="340" y="651"/>
                    <a:pt x="340" y="651"/>
                  </a:cubicBezTo>
                  <a:cubicBezTo>
                    <a:pt x="340" y="651"/>
                    <a:pt x="340" y="651"/>
                    <a:pt x="340" y="651"/>
                  </a:cubicBezTo>
                  <a:cubicBezTo>
                    <a:pt x="340" y="651"/>
                    <a:pt x="340" y="651"/>
                    <a:pt x="340" y="651"/>
                  </a:cubicBezTo>
                  <a:cubicBezTo>
                    <a:pt x="340" y="651"/>
                    <a:pt x="340" y="652"/>
                    <a:pt x="340" y="652"/>
                  </a:cubicBezTo>
                  <a:cubicBezTo>
                    <a:pt x="340" y="652"/>
                    <a:pt x="340" y="651"/>
                    <a:pt x="340" y="651"/>
                  </a:cubicBezTo>
                  <a:cubicBezTo>
                    <a:pt x="340" y="651"/>
                    <a:pt x="341" y="651"/>
                    <a:pt x="340" y="651"/>
                  </a:cubicBezTo>
                  <a:cubicBezTo>
                    <a:pt x="341" y="651"/>
                    <a:pt x="341" y="651"/>
                    <a:pt x="341" y="651"/>
                  </a:cubicBezTo>
                  <a:cubicBezTo>
                    <a:pt x="341" y="651"/>
                    <a:pt x="341" y="651"/>
                    <a:pt x="341" y="651"/>
                  </a:cubicBezTo>
                  <a:cubicBezTo>
                    <a:pt x="341" y="652"/>
                    <a:pt x="341" y="652"/>
                    <a:pt x="341" y="652"/>
                  </a:cubicBezTo>
                  <a:cubicBezTo>
                    <a:pt x="340" y="652"/>
                    <a:pt x="340" y="652"/>
                    <a:pt x="340" y="652"/>
                  </a:cubicBezTo>
                  <a:cubicBezTo>
                    <a:pt x="339" y="652"/>
                    <a:pt x="339" y="652"/>
                    <a:pt x="339" y="652"/>
                  </a:cubicBezTo>
                  <a:cubicBezTo>
                    <a:pt x="339" y="651"/>
                    <a:pt x="338" y="651"/>
                    <a:pt x="338" y="650"/>
                  </a:cubicBezTo>
                  <a:cubicBezTo>
                    <a:pt x="338" y="650"/>
                    <a:pt x="338" y="650"/>
                    <a:pt x="338" y="650"/>
                  </a:cubicBezTo>
                  <a:cubicBezTo>
                    <a:pt x="337" y="650"/>
                    <a:pt x="336" y="652"/>
                    <a:pt x="335" y="650"/>
                  </a:cubicBezTo>
                  <a:cubicBezTo>
                    <a:pt x="335" y="650"/>
                    <a:pt x="334" y="650"/>
                    <a:pt x="334" y="650"/>
                  </a:cubicBezTo>
                  <a:cubicBezTo>
                    <a:pt x="332" y="650"/>
                    <a:pt x="330" y="650"/>
                    <a:pt x="330" y="652"/>
                  </a:cubicBezTo>
                  <a:cubicBezTo>
                    <a:pt x="330" y="652"/>
                    <a:pt x="331" y="652"/>
                    <a:pt x="331" y="652"/>
                  </a:cubicBezTo>
                  <a:cubicBezTo>
                    <a:pt x="332" y="652"/>
                    <a:pt x="333" y="653"/>
                    <a:pt x="335" y="653"/>
                  </a:cubicBezTo>
                  <a:cubicBezTo>
                    <a:pt x="336" y="653"/>
                    <a:pt x="336" y="653"/>
                    <a:pt x="336" y="654"/>
                  </a:cubicBezTo>
                  <a:cubicBezTo>
                    <a:pt x="336" y="654"/>
                    <a:pt x="337" y="654"/>
                    <a:pt x="337" y="654"/>
                  </a:cubicBezTo>
                  <a:cubicBezTo>
                    <a:pt x="337" y="654"/>
                    <a:pt x="339" y="654"/>
                    <a:pt x="339" y="654"/>
                  </a:cubicBezTo>
                  <a:cubicBezTo>
                    <a:pt x="339" y="655"/>
                    <a:pt x="340" y="655"/>
                    <a:pt x="340" y="654"/>
                  </a:cubicBezTo>
                  <a:cubicBezTo>
                    <a:pt x="341" y="654"/>
                    <a:pt x="341" y="653"/>
                    <a:pt x="341" y="652"/>
                  </a:cubicBezTo>
                  <a:cubicBezTo>
                    <a:pt x="341" y="652"/>
                    <a:pt x="341" y="652"/>
                    <a:pt x="341" y="651"/>
                  </a:cubicBezTo>
                  <a:cubicBezTo>
                    <a:pt x="341" y="651"/>
                    <a:pt x="342" y="651"/>
                    <a:pt x="342" y="650"/>
                  </a:cubicBezTo>
                  <a:close/>
                  <a:moveTo>
                    <a:pt x="354" y="696"/>
                  </a:moveTo>
                  <a:cubicBezTo>
                    <a:pt x="354" y="696"/>
                    <a:pt x="354" y="696"/>
                    <a:pt x="354" y="696"/>
                  </a:cubicBezTo>
                  <a:cubicBezTo>
                    <a:pt x="354" y="695"/>
                    <a:pt x="354" y="695"/>
                    <a:pt x="354" y="695"/>
                  </a:cubicBezTo>
                  <a:cubicBezTo>
                    <a:pt x="354" y="694"/>
                    <a:pt x="353" y="693"/>
                    <a:pt x="353" y="693"/>
                  </a:cubicBezTo>
                  <a:cubicBezTo>
                    <a:pt x="353" y="693"/>
                    <a:pt x="353" y="692"/>
                    <a:pt x="353" y="693"/>
                  </a:cubicBezTo>
                  <a:cubicBezTo>
                    <a:pt x="353" y="693"/>
                    <a:pt x="353" y="693"/>
                    <a:pt x="353" y="693"/>
                  </a:cubicBezTo>
                  <a:cubicBezTo>
                    <a:pt x="353" y="693"/>
                    <a:pt x="352" y="693"/>
                    <a:pt x="352" y="693"/>
                  </a:cubicBezTo>
                  <a:cubicBezTo>
                    <a:pt x="352" y="693"/>
                    <a:pt x="352" y="695"/>
                    <a:pt x="352" y="695"/>
                  </a:cubicBezTo>
                  <a:cubicBezTo>
                    <a:pt x="352" y="696"/>
                    <a:pt x="352" y="697"/>
                    <a:pt x="353" y="697"/>
                  </a:cubicBezTo>
                  <a:cubicBezTo>
                    <a:pt x="354" y="698"/>
                    <a:pt x="355" y="697"/>
                    <a:pt x="354" y="696"/>
                  </a:cubicBezTo>
                  <a:close/>
                  <a:moveTo>
                    <a:pt x="368" y="707"/>
                  </a:moveTo>
                  <a:cubicBezTo>
                    <a:pt x="368" y="706"/>
                    <a:pt x="368" y="706"/>
                    <a:pt x="368" y="705"/>
                  </a:cubicBezTo>
                  <a:cubicBezTo>
                    <a:pt x="368" y="705"/>
                    <a:pt x="367" y="704"/>
                    <a:pt x="367" y="703"/>
                  </a:cubicBezTo>
                  <a:cubicBezTo>
                    <a:pt x="367" y="703"/>
                    <a:pt x="367" y="703"/>
                    <a:pt x="367" y="703"/>
                  </a:cubicBezTo>
                  <a:cubicBezTo>
                    <a:pt x="367" y="703"/>
                    <a:pt x="367" y="703"/>
                    <a:pt x="366" y="702"/>
                  </a:cubicBezTo>
                  <a:cubicBezTo>
                    <a:pt x="366" y="702"/>
                    <a:pt x="366" y="702"/>
                    <a:pt x="366" y="702"/>
                  </a:cubicBezTo>
                  <a:cubicBezTo>
                    <a:pt x="366" y="702"/>
                    <a:pt x="365" y="701"/>
                    <a:pt x="364" y="701"/>
                  </a:cubicBezTo>
                  <a:cubicBezTo>
                    <a:pt x="363" y="701"/>
                    <a:pt x="363" y="701"/>
                    <a:pt x="363" y="700"/>
                  </a:cubicBezTo>
                  <a:cubicBezTo>
                    <a:pt x="363" y="699"/>
                    <a:pt x="363" y="699"/>
                    <a:pt x="364" y="698"/>
                  </a:cubicBezTo>
                  <a:cubicBezTo>
                    <a:pt x="364" y="697"/>
                    <a:pt x="365" y="698"/>
                    <a:pt x="366" y="697"/>
                  </a:cubicBezTo>
                  <a:cubicBezTo>
                    <a:pt x="366" y="697"/>
                    <a:pt x="366" y="697"/>
                    <a:pt x="366" y="697"/>
                  </a:cubicBezTo>
                  <a:cubicBezTo>
                    <a:pt x="366" y="696"/>
                    <a:pt x="366" y="696"/>
                    <a:pt x="366" y="695"/>
                  </a:cubicBezTo>
                  <a:cubicBezTo>
                    <a:pt x="365" y="694"/>
                    <a:pt x="365" y="694"/>
                    <a:pt x="365" y="693"/>
                  </a:cubicBezTo>
                  <a:cubicBezTo>
                    <a:pt x="366" y="692"/>
                    <a:pt x="366" y="690"/>
                    <a:pt x="366" y="690"/>
                  </a:cubicBezTo>
                  <a:cubicBezTo>
                    <a:pt x="365" y="690"/>
                    <a:pt x="365" y="689"/>
                    <a:pt x="364" y="689"/>
                  </a:cubicBezTo>
                  <a:cubicBezTo>
                    <a:pt x="364" y="689"/>
                    <a:pt x="364" y="690"/>
                    <a:pt x="364" y="691"/>
                  </a:cubicBezTo>
                  <a:cubicBezTo>
                    <a:pt x="364" y="692"/>
                    <a:pt x="364" y="693"/>
                    <a:pt x="362" y="694"/>
                  </a:cubicBezTo>
                  <a:cubicBezTo>
                    <a:pt x="362" y="693"/>
                    <a:pt x="363" y="693"/>
                    <a:pt x="363" y="692"/>
                  </a:cubicBezTo>
                  <a:cubicBezTo>
                    <a:pt x="363" y="692"/>
                    <a:pt x="363" y="691"/>
                    <a:pt x="363" y="691"/>
                  </a:cubicBezTo>
                  <a:cubicBezTo>
                    <a:pt x="363" y="689"/>
                    <a:pt x="361" y="689"/>
                    <a:pt x="360" y="689"/>
                  </a:cubicBezTo>
                  <a:cubicBezTo>
                    <a:pt x="358" y="688"/>
                    <a:pt x="357" y="691"/>
                    <a:pt x="359" y="692"/>
                  </a:cubicBezTo>
                  <a:cubicBezTo>
                    <a:pt x="360" y="692"/>
                    <a:pt x="360" y="694"/>
                    <a:pt x="360" y="694"/>
                  </a:cubicBezTo>
                  <a:cubicBezTo>
                    <a:pt x="360" y="695"/>
                    <a:pt x="360" y="695"/>
                    <a:pt x="360" y="696"/>
                  </a:cubicBezTo>
                  <a:cubicBezTo>
                    <a:pt x="361" y="697"/>
                    <a:pt x="361" y="698"/>
                    <a:pt x="360" y="699"/>
                  </a:cubicBezTo>
                  <a:cubicBezTo>
                    <a:pt x="360" y="700"/>
                    <a:pt x="360" y="700"/>
                    <a:pt x="360" y="701"/>
                  </a:cubicBezTo>
                  <a:cubicBezTo>
                    <a:pt x="360" y="702"/>
                    <a:pt x="361" y="703"/>
                    <a:pt x="362" y="704"/>
                  </a:cubicBezTo>
                  <a:cubicBezTo>
                    <a:pt x="363" y="706"/>
                    <a:pt x="364" y="708"/>
                    <a:pt x="364" y="710"/>
                  </a:cubicBezTo>
                  <a:cubicBezTo>
                    <a:pt x="364" y="710"/>
                    <a:pt x="364" y="710"/>
                    <a:pt x="364" y="710"/>
                  </a:cubicBezTo>
                  <a:cubicBezTo>
                    <a:pt x="365" y="711"/>
                    <a:pt x="368" y="711"/>
                    <a:pt x="368" y="710"/>
                  </a:cubicBezTo>
                  <a:cubicBezTo>
                    <a:pt x="369" y="709"/>
                    <a:pt x="369" y="708"/>
                    <a:pt x="368" y="707"/>
                  </a:cubicBezTo>
                  <a:close/>
                  <a:moveTo>
                    <a:pt x="389" y="712"/>
                  </a:moveTo>
                  <a:cubicBezTo>
                    <a:pt x="389" y="711"/>
                    <a:pt x="389" y="711"/>
                    <a:pt x="388" y="710"/>
                  </a:cubicBezTo>
                  <a:cubicBezTo>
                    <a:pt x="387" y="709"/>
                    <a:pt x="387" y="708"/>
                    <a:pt x="386" y="707"/>
                  </a:cubicBezTo>
                  <a:cubicBezTo>
                    <a:pt x="386" y="707"/>
                    <a:pt x="385" y="707"/>
                    <a:pt x="385" y="706"/>
                  </a:cubicBezTo>
                  <a:cubicBezTo>
                    <a:pt x="384" y="705"/>
                    <a:pt x="385" y="705"/>
                    <a:pt x="385" y="704"/>
                  </a:cubicBezTo>
                  <a:cubicBezTo>
                    <a:pt x="386" y="703"/>
                    <a:pt x="385" y="702"/>
                    <a:pt x="385" y="701"/>
                  </a:cubicBezTo>
                  <a:cubicBezTo>
                    <a:pt x="387" y="701"/>
                    <a:pt x="386" y="697"/>
                    <a:pt x="385" y="697"/>
                  </a:cubicBezTo>
                  <a:cubicBezTo>
                    <a:pt x="385" y="696"/>
                    <a:pt x="385" y="695"/>
                    <a:pt x="385" y="694"/>
                  </a:cubicBezTo>
                  <a:cubicBezTo>
                    <a:pt x="385" y="694"/>
                    <a:pt x="386" y="693"/>
                    <a:pt x="385" y="693"/>
                  </a:cubicBezTo>
                  <a:cubicBezTo>
                    <a:pt x="385" y="693"/>
                    <a:pt x="385" y="692"/>
                    <a:pt x="384" y="692"/>
                  </a:cubicBezTo>
                  <a:cubicBezTo>
                    <a:pt x="384" y="691"/>
                    <a:pt x="384" y="691"/>
                    <a:pt x="384" y="690"/>
                  </a:cubicBezTo>
                  <a:cubicBezTo>
                    <a:pt x="385" y="690"/>
                    <a:pt x="384" y="690"/>
                    <a:pt x="384" y="689"/>
                  </a:cubicBezTo>
                  <a:cubicBezTo>
                    <a:pt x="384" y="688"/>
                    <a:pt x="383" y="688"/>
                    <a:pt x="383" y="687"/>
                  </a:cubicBezTo>
                  <a:cubicBezTo>
                    <a:pt x="383" y="686"/>
                    <a:pt x="383" y="685"/>
                    <a:pt x="383" y="685"/>
                  </a:cubicBezTo>
                  <a:cubicBezTo>
                    <a:pt x="382" y="684"/>
                    <a:pt x="382" y="683"/>
                    <a:pt x="381" y="683"/>
                  </a:cubicBezTo>
                  <a:cubicBezTo>
                    <a:pt x="381" y="682"/>
                    <a:pt x="382" y="681"/>
                    <a:pt x="382" y="681"/>
                  </a:cubicBezTo>
                  <a:cubicBezTo>
                    <a:pt x="382" y="680"/>
                    <a:pt x="382" y="680"/>
                    <a:pt x="382" y="679"/>
                  </a:cubicBezTo>
                  <a:cubicBezTo>
                    <a:pt x="382" y="678"/>
                    <a:pt x="382" y="677"/>
                    <a:pt x="382" y="676"/>
                  </a:cubicBezTo>
                  <a:cubicBezTo>
                    <a:pt x="381" y="676"/>
                    <a:pt x="381" y="675"/>
                    <a:pt x="381" y="675"/>
                  </a:cubicBezTo>
                  <a:cubicBezTo>
                    <a:pt x="381" y="674"/>
                    <a:pt x="381" y="674"/>
                    <a:pt x="381" y="673"/>
                  </a:cubicBezTo>
                  <a:cubicBezTo>
                    <a:pt x="380" y="672"/>
                    <a:pt x="381" y="672"/>
                    <a:pt x="381" y="672"/>
                  </a:cubicBezTo>
                  <a:cubicBezTo>
                    <a:pt x="381" y="671"/>
                    <a:pt x="381" y="671"/>
                    <a:pt x="381" y="671"/>
                  </a:cubicBezTo>
                  <a:cubicBezTo>
                    <a:pt x="382" y="670"/>
                    <a:pt x="381" y="669"/>
                    <a:pt x="381" y="669"/>
                  </a:cubicBezTo>
                  <a:cubicBezTo>
                    <a:pt x="380" y="668"/>
                    <a:pt x="380" y="667"/>
                    <a:pt x="379" y="666"/>
                  </a:cubicBezTo>
                  <a:cubicBezTo>
                    <a:pt x="379" y="665"/>
                    <a:pt x="379" y="664"/>
                    <a:pt x="378" y="663"/>
                  </a:cubicBezTo>
                  <a:cubicBezTo>
                    <a:pt x="378" y="662"/>
                    <a:pt x="379" y="662"/>
                    <a:pt x="379" y="661"/>
                  </a:cubicBezTo>
                  <a:cubicBezTo>
                    <a:pt x="379" y="660"/>
                    <a:pt x="378" y="659"/>
                    <a:pt x="379" y="658"/>
                  </a:cubicBezTo>
                  <a:cubicBezTo>
                    <a:pt x="379" y="656"/>
                    <a:pt x="381" y="655"/>
                    <a:pt x="382" y="654"/>
                  </a:cubicBezTo>
                  <a:cubicBezTo>
                    <a:pt x="382" y="653"/>
                    <a:pt x="383" y="653"/>
                    <a:pt x="383" y="652"/>
                  </a:cubicBezTo>
                  <a:cubicBezTo>
                    <a:pt x="383" y="652"/>
                    <a:pt x="383" y="651"/>
                    <a:pt x="383" y="650"/>
                  </a:cubicBezTo>
                  <a:cubicBezTo>
                    <a:pt x="383" y="649"/>
                    <a:pt x="383" y="648"/>
                    <a:pt x="384" y="647"/>
                  </a:cubicBezTo>
                  <a:cubicBezTo>
                    <a:pt x="384" y="647"/>
                    <a:pt x="384" y="647"/>
                    <a:pt x="385" y="646"/>
                  </a:cubicBezTo>
                  <a:cubicBezTo>
                    <a:pt x="385" y="646"/>
                    <a:pt x="386" y="646"/>
                    <a:pt x="386" y="646"/>
                  </a:cubicBezTo>
                  <a:cubicBezTo>
                    <a:pt x="387" y="645"/>
                    <a:pt x="388" y="645"/>
                    <a:pt x="390" y="644"/>
                  </a:cubicBezTo>
                  <a:cubicBezTo>
                    <a:pt x="390" y="643"/>
                    <a:pt x="391" y="643"/>
                    <a:pt x="391" y="642"/>
                  </a:cubicBezTo>
                  <a:cubicBezTo>
                    <a:pt x="391" y="641"/>
                    <a:pt x="390" y="641"/>
                    <a:pt x="389" y="641"/>
                  </a:cubicBezTo>
                  <a:cubicBezTo>
                    <a:pt x="388" y="642"/>
                    <a:pt x="386" y="642"/>
                    <a:pt x="385" y="642"/>
                  </a:cubicBezTo>
                  <a:cubicBezTo>
                    <a:pt x="384" y="643"/>
                    <a:pt x="383" y="643"/>
                    <a:pt x="382" y="644"/>
                  </a:cubicBezTo>
                  <a:cubicBezTo>
                    <a:pt x="381" y="644"/>
                    <a:pt x="380" y="644"/>
                    <a:pt x="380" y="644"/>
                  </a:cubicBezTo>
                  <a:cubicBezTo>
                    <a:pt x="379" y="645"/>
                    <a:pt x="379" y="646"/>
                    <a:pt x="380" y="647"/>
                  </a:cubicBezTo>
                  <a:cubicBezTo>
                    <a:pt x="381" y="648"/>
                    <a:pt x="381" y="651"/>
                    <a:pt x="381" y="652"/>
                  </a:cubicBezTo>
                  <a:cubicBezTo>
                    <a:pt x="380" y="653"/>
                    <a:pt x="379" y="653"/>
                    <a:pt x="379" y="654"/>
                  </a:cubicBezTo>
                  <a:cubicBezTo>
                    <a:pt x="379" y="655"/>
                    <a:pt x="378" y="656"/>
                    <a:pt x="377" y="656"/>
                  </a:cubicBezTo>
                  <a:cubicBezTo>
                    <a:pt x="377" y="655"/>
                    <a:pt x="377" y="655"/>
                    <a:pt x="377" y="654"/>
                  </a:cubicBezTo>
                  <a:cubicBezTo>
                    <a:pt x="378" y="654"/>
                    <a:pt x="378" y="653"/>
                    <a:pt x="379" y="652"/>
                  </a:cubicBezTo>
                  <a:cubicBezTo>
                    <a:pt x="380" y="652"/>
                    <a:pt x="381" y="651"/>
                    <a:pt x="380" y="650"/>
                  </a:cubicBezTo>
                  <a:cubicBezTo>
                    <a:pt x="380" y="650"/>
                    <a:pt x="379" y="650"/>
                    <a:pt x="379" y="649"/>
                  </a:cubicBezTo>
                  <a:cubicBezTo>
                    <a:pt x="378" y="649"/>
                    <a:pt x="377" y="648"/>
                    <a:pt x="377" y="648"/>
                  </a:cubicBezTo>
                  <a:cubicBezTo>
                    <a:pt x="376" y="648"/>
                    <a:pt x="376" y="648"/>
                    <a:pt x="376" y="648"/>
                  </a:cubicBezTo>
                  <a:cubicBezTo>
                    <a:pt x="375" y="649"/>
                    <a:pt x="375" y="649"/>
                    <a:pt x="373" y="649"/>
                  </a:cubicBezTo>
                  <a:cubicBezTo>
                    <a:pt x="373" y="649"/>
                    <a:pt x="371" y="649"/>
                    <a:pt x="371" y="649"/>
                  </a:cubicBezTo>
                  <a:cubicBezTo>
                    <a:pt x="371" y="651"/>
                    <a:pt x="372" y="651"/>
                    <a:pt x="373" y="651"/>
                  </a:cubicBezTo>
                  <a:cubicBezTo>
                    <a:pt x="373" y="652"/>
                    <a:pt x="374" y="652"/>
                    <a:pt x="374" y="652"/>
                  </a:cubicBezTo>
                  <a:cubicBezTo>
                    <a:pt x="374" y="653"/>
                    <a:pt x="374" y="653"/>
                    <a:pt x="373" y="654"/>
                  </a:cubicBezTo>
                  <a:cubicBezTo>
                    <a:pt x="373" y="655"/>
                    <a:pt x="373" y="655"/>
                    <a:pt x="373" y="656"/>
                  </a:cubicBezTo>
                  <a:cubicBezTo>
                    <a:pt x="373" y="657"/>
                    <a:pt x="374" y="657"/>
                    <a:pt x="374" y="657"/>
                  </a:cubicBezTo>
                  <a:cubicBezTo>
                    <a:pt x="375" y="658"/>
                    <a:pt x="376" y="659"/>
                    <a:pt x="376" y="660"/>
                  </a:cubicBezTo>
                  <a:cubicBezTo>
                    <a:pt x="376" y="660"/>
                    <a:pt x="376" y="660"/>
                    <a:pt x="375" y="659"/>
                  </a:cubicBezTo>
                  <a:cubicBezTo>
                    <a:pt x="375" y="659"/>
                    <a:pt x="375" y="659"/>
                    <a:pt x="374" y="659"/>
                  </a:cubicBezTo>
                  <a:cubicBezTo>
                    <a:pt x="374" y="658"/>
                    <a:pt x="373" y="658"/>
                    <a:pt x="373" y="658"/>
                  </a:cubicBezTo>
                  <a:cubicBezTo>
                    <a:pt x="371" y="658"/>
                    <a:pt x="371" y="658"/>
                    <a:pt x="370" y="657"/>
                  </a:cubicBezTo>
                  <a:cubicBezTo>
                    <a:pt x="370" y="657"/>
                    <a:pt x="369" y="657"/>
                    <a:pt x="369" y="657"/>
                  </a:cubicBezTo>
                  <a:cubicBezTo>
                    <a:pt x="367" y="657"/>
                    <a:pt x="367" y="658"/>
                    <a:pt x="367" y="659"/>
                  </a:cubicBezTo>
                  <a:cubicBezTo>
                    <a:pt x="367" y="660"/>
                    <a:pt x="367" y="661"/>
                    <a:pt x="367" y="662"/>
                  </a:cubicBezTo>
                  <a:cubicBezTo>
                    <a:pt x="367" y="662"/>
                    <a:pt x="366" y="662"/>
                    <a:pt x="366" y="663"/>
                  </a:cubicBezTo>
                  <a:cubicBezTo>
                    <a:pt x="366" y="664"/>
                    <a:pt x="366" y="665"/>
                    <a:pt x="366" y="666"/>
                  </a:cubicBezTo>
                  <a:cubicBezTo>
                    <a:pt x="366" y="666"/>
                    <a:pt x="364" y="667"/>
                    <a:pt x="365" y="666"/>
                  </a:cubicBezTo>
                  <a:cubicBezTo>
                    <a:pt x="365" y="666"/>
                    <a:pt x="365" y="666"/>
                    <a:pt x="365" y="666"/>
                  </a:cubicBezTo>
                  <a:cubicBezTo>
                    <a:pt x="365" y="665"/>
                    <a:pt x="365" y="664"/>
                    <a:pt x="365" y="664"/>
                  </a:cubicBezTo>
                  <a:cubicBezTo>
                    <a:pt x="364" y="663"/>
                    <a:pt x="363" y="663"/>
                    <a:pt x="363" y="663"/>
                  </a:cubicBezTo>
                  <a:cubicBezTo>
                    <a:pt x="362" y="664"/>
                    <a:pt x="361" y="665"/>
                    <a:pt x="361" y="664"/>
                  </a:cubicBezTo>
                  <a:cubicBezTo>
                    <a:pt x="360" y="664"/>
                    <a:pt x="360" y="664"/>
                    <a:pt x="359" y="663"/>
                  </a:cubicBezTo>
                  <a:cubicBezTo>
                    <a:pt x="358" y="663"/>
                    <a:pt x="358" y="662"/>
                    <a:pt x="358" y="661"/>
                  </a:cubicBezTo>
                  <a:cubicBezTo>
                    <a:pt x="358" y="660"/>
                    <a:pt x="359" y="660"/>
                    <a:pt x="359" y="659"/>
                  </a:cubicBezTo>
                  <a:cubicBezTo>
                    <a:pt x="360" y="659"/>
                    <a:pt x="360" y="658"/>
                    <a:pt x="360" y="658"/>
                  </a:cubicBezTo>
                  <a:cubicBezTo>
                    <a:pt x="360" y="657"/>
                    <a:pt x="361" y="657"/>
                    <a:pt x="361" y="657"/>
                  </a:cubicBezTo>
                  <a:cubicBezTo>
                    <a:pt x="362" y="657"/>
                    <a:pt x="362" y="656"/>
                    <a:pt x="362" y="656"/>
                  </a:cubicBezTo>
                  <a:cubicBezTo>
                    <a:pt x="363" y="656"/>
                    <a:pt x="363" y="656"/>
                    <a:pt x="363" y="656"/>
                  </a:cubicBezTo>
                  <a:cubicBezTo>
                    <a:pt x="363" y="656"/>
                    <a:pt x="363" y="655"/>
                    <a:pt x="363" y="655"/>
                  </a:cubicBezTo>
                  <a:cubicBezTo>
                    <a:pt x="363" y="655"/>
                    <a:pt x="363" y="654"/>
                    <a:pt x="363" y="654"/>
                  </a:cubicBezTo>
                  <a:cubicBezTo>
                    <a:pt x="363" y="653"/>
                    <a:pt x="362" y="653"/>
                    <a:pt x="362" y="654"/>
                  </a:cubicBezTo>
                  <a:cubicBezTo>
                    <a:pt x="362" y="654"/>
                    <a:pt x="361" y="654"/>
                    <a:pt x="361" y="654"/>
                  </a:cubicBezTo>
                  <a:cubicBezTo>
                    <a:pt x="360" y="655"/>
                    <a:pt x="359" y="655"/>
                    <a:pt x="359" y="655"/>
                  </a:cubicBezTo>
                  <a:cubicBezTo>
                    <a:pt x="357" y="656"/>
                    <a:pt x="357" y="654"/>
                    <a:pt x="358" y="654"/>
                  </a:cubicBezTo>
                  <a:cubicBezTo>
                    <a:pt x="359" y="654"/>
                    <a:pt x="359" y="653"/>
                    <a:pt x="360" y="653"/>
                  </a:cubicBezTo>
                  <a:cubicBezTo>
                    <a:pt x="361" y="652"/>
                    <a:pt x="360" y="651"/>
                    <a:pt x="360" y="651"/>
                  </a:cubicBezTo>
                  <a:cubicBezTo>
                    <a:pt x="360" y="650"/>
                    <a:pt x="359" y="650"/>
                    <a:pt x="359" y="650"/>
                  </a:cubicBezTo>
                  <a:cubicBezTo>
                    <a:pt x="358" y="650"/>
                    <a:pt x="357" y="650"/>
                    <a:pt x="356" y="650"/>
                  </a:cubicBezTo>
                  <a:cubicBezTo>
                    <a:pt x="355" y="650"/>
                    <a:pt x="354" y="649"/>
                    <a:pt x="353" y="649"/>
                  </a:cubicBezTo>
                  <a:cubicBezTo>
                    <a:pt x="353" y="649"/>
                    <a:pt x="352" y="648"/>
                    <a:pt x="352" y="648"/>
                  </a:cubicBezTo>
                  <a:cubicBezTo>
                    <a:pt x="351" y="648"/>
                    <a:pt x="351" y="649"/>
                    <a:pt x="351" y="650"/>
                  </a:cubicBezTo>
                  <a:cubicBezTo>
                    <a:pt x="351" y="650"/>
                    <a:pt x="351" y="651"/>
                    <a:pt x="351" y="651"/>
                  </a:cubicBezTo>
                  <a:cubicBezTo>
                    <a:pt x="352" y="652"/>
                    <a:pt x="353" y="652"/>
                    <a:pt x="352" y="652"/>
                  </a:cubicBezTo>
                  <a:cubicBezTo>
                    <a:pt x="351" y="653"/>
                    <a:pt x="350" y="651"/>
                    <a:pt x="349" y="651"/>
                  </a:cubicBezTo>
                  <a:cubicBezTo>
                    <a:pt x="348" y="651"/>
                    <a:pt x="348" y="653"/>
                    <a:pt x="348" y="653"/>
                  </a:cubicBezTo>
                  <a:cubicBezTo>
                    <a:pt x="348" y="654"/>
                    <a:pt x="349" y="654"/>
                    <a:pt x="349" y="655"/>
                  </a:cubicBezTo>
                  <a:cubicBezTo>
                    <a:pt x="349" y="655"/>
                    <a:pt x="349" y="656"/>
                    <a:pt x="349" y="656"/>
                  </a:cubicBezTo>
                  <a:cubicBezTo>
                    <a:pt x="348" y="656"/>
                    <a:pt x="348" y="656"/>
                    <a:pt x="348" y="656"/>
                  </a:cubicBezTo>
                  <a:cubicBezTo>
                    <a:pt x="347" y="657"/>
                    <a:pt x="348" y="659"/>
                    <a:pt x="348" y="660"/>
                  </a:cubicBezTo>
                  <a:cubicBezTo>
                    <a:pt x="348" y="660"/>
                    <a:pt x="349" y="661"/>
                    <a:pt x="349" y="661"/>
                  </a:cubicBezTo>
                  <a:cubicBezTo>
                    <a:pt x="350" y="662"/>
                    <a:pt x="351" y="663"/>
                    <a:pt x="351" y="664"/>
                  </a:cubicBezTo>
                  <a:cubicBezTo>
                    <a:pt x="351" y="665"/>
                    <a:pt x="351" y="665"/>
                    <a:pt x="352" y="666"/>
                  </a:cubicBezTo>
                  <a:cubicBezTo>
                    <a:pt x="352" y="666"/>
                    <a:pt x="353" y="666"/>
                    <a:pt x="353" y="667"/>
                  </a:cubicBezTo>
                  <a:cubicBezTo>
                    <a:pt x="353" y="667"/>
                    <a:pt x="353" y="667"/>
                    <a:pt x="352" y="667"/>
                  </a:cubicBezTo>
                  <a:cubicBezTo>
                    <a:pt x="352" y="667"/>
                    <a:pt x="352" y="666"/>
                    <a:pt x="351" y="666"/>
                  </a:cubicBezTo>
                  <a:cubicBezTo>
                    <a:pt x="350" y="666"/>
                    <a:pt x="350" y="666"/>
                    <a:pt x="349" y="667"/>
                  </a:cubicBezTo>
                  <a:cubicBezTo>
                    <a:pt x="348" y="667"/>
                    <a:pt x="347" y="666"/>
                    <a:pt x="346" y="666"/>
                  </a:cubicBezTo>
                  <a:cubicBezTo>
                    <a:pt x="346" y="666"/>
                    <a:pt x="346" y="666"/>
                    <a:pt x="345" y="667"/>
                  </a:cubicBezTo>
                  <a:cubicBezTo>
                    <a:pt x="345" y="667"/>
                    <a:pt x="346" y="669"/>
                    <a:pt x="344" y="669"/>
                  </a:cubicBezTo>
                  <a:cubicBezTo>
                    <a:pt x="344" y="669"/>
                    <a:pt x="343" y="669"/>
                    <a:pt x="343" y="669"/>
                  </a:cubicBezTo>
                  <a:cubicBezTo>
                    <a:pt x="343" y="670"/>
                    <a:pt x="343" y="670"/>
                    <a:pt x="343" y="670"/>
                  </a:cubicBezTo>
                  <a:cubicBezTo>
                    <a:pt x="344" y="671"/>
                    <a:pt x="346" y="671"/>
                    <a:pt x="346" y="671"/>
                  </a:cubicBezTo>
                  <a:cubicBezTo>
                    <a:pt x="346" y="672"/>
                    <a:pt x="347" y="672"/>
                    <a:pt x="347" y="672"/>
                  </a:cubicBezTo>
                  <a:cubicBezTo>
                    <a:pt x="347" y="673"/>
                    <a:pt x="348" y="673"/>
                    <a:pt x="348" y="673"/>
                  </a:cubicBezTo>
                  <a:cubicBezTo>
                    <a:pt x="350" y="674"/>
                    <a:pt x="350" y="671"/>
                    <a:pt x="351" y="670"/>
                  </a:cubicBezTo>
                  <a:cubicBezTo>
                    <a:pt x="351" y="670"/>
                    <a:pt x="352" y="670"/>
                    <a:pt x="352" y="670"/>
                  </a:cubicBezTo>
                  <a:cubicBezTo>
                    <a:pt x="352" y="671"/>
                    <a:pt x="352" y="671"/>
                    <a:pt x="352" y="672"/>
                  </a:cubicBezTo>
                  <a:cubicBezTo>
                    <a:pt x="352" y="672"/>
                    <a:pt x="352" y="672"/>
                    <a:pt x="352" y="673"/>
                  </a:cubicBezTo>
                  <a:cubicBezTo>
                    <a:pt x="352" y="673"/>
                    <a:pt x="352" y="674"/>
                    <a:pt x="352" y="674"/>
                  </a:cubicBezTo>
                  <a:cubicBezTo>
                    <a:pt x="354" y="675"/>
                    <a:pt x="354" y="673"/>
                    <a:pt x="354" y="672"/>
                  </a:cubicBezTo>
                  <a:cubicBezTo>
                    <a:pt x="356" y="675"/>
                    <a:pt x="354" y="678"/>
                    <a:pt x="352" y="681"/>
                  </a:cubicBezTo>
                  <a:cubicBezTo>
                    <a:pt x="352" y="681"/>
                    <a:pt x="351" y="683"/>
                    <a:pt x="352" y="684"/>
                  </a:cubicBezTo>
                  <a:cubicBezTo>
                    <a:pt x="352" y="685"/>
                    <a:pt x="351" y="687"/>
                    <a:pt x="351" y="688"/>
                  </a:cubicBezTo>
                  <a:cubicBezTo>
                    <a:pt x="351" y="688"/>
                    <a:pt x="351" y="689"/>
                    <a:pt x="352" y="689"/>
                  </a:cubicBezTo>
                  <a:cubicBezTo>
                    <a:pt x="353" y="689"/>
                    <a:pt x="353" y="689"/>
                    <a:pt x="354" y="688"/>
                  </a:cubicBezTo>
                  <a:cubicBezTo>
                    <a:pt x="354" y="687"/>
                    <a:pt x="354" y="687"/>
                    <a:pt x="354" y="686"/>
                  </a:cubicBezTo>
                  <a:cubicBezTo>
                    <a:pt x="354" y="686"/>
                    <a:pt x="354" y="686"/>
                    <a:pt x="354" y="685"/>
                  </a:cubicBezTo>
                  <a:cubicBezTo>
                    <a:pt x="354" y="685"/>
                    <a:pt x="354" y="684"/>
                    <a:pt x="354" y="684"/>
                  </a:cubicBezTo>
                  <a:cubicBezTo>
                    <a:pt x="355" y="686"/>
                    <a:pt x="354" y="687"/>
                    <a:pt x="354" y="688"/>
                  </a:cubicBezTo>
                  <a:cubicBezTo>
                    <a:pt x="354" y="689"/>
                    <a:pt x="354" y="689"/>
                    <a:pt x="355" y="690"/>
                  </a:cubicBezTo>
                  <a:cubicBezTo>
                    <a:pt x="355" y="691"/>
                    <a:pt x="356" y="691"/>
                    <a:pt x="357" y="691"/>
                  </a:cubicBezTo>
                  <a:cubicBezTo>
                    <a:pt x="357" y="690"/>
                    <a:pt x="357" y="689"/>
                    <a:pt x="357" y="688"/>
                  </a:cubicBezTo>
                  <a:cubicBezTo>
                    <a:pt x="357" y="688"/>
                    <a:pt x="356" y="688"/>
                    <a:pt x="356" y="687"/>
                  </a:cubicBezTo>
                  <a:cubicBezTo>
                    <a:pt x="356" y="687"/>
                    <a:pt x="356" y="687"/>
                    <a:pt x="356" y="686"/>
                  </a:cubicBezTo>
                  <a:cubicBezTo>
                    <a:pt x="356" y="686"/>
                    <a:pt x="356" y="685"/>
                    <a:pt x="356" y="685"/>
                  </a:cubicBezTo>
                  <a:cubicBezTo>
                    <a:pt x="356" y="685"/>
                    <a:pt x="357" y="684"/>
                    <a:pt x="357" y="684"/>
                  </a:cubicBezTo>
                  <a:cubicBezTo>
                    <a:pt x="357" y="684"/>
                    <a:pt x="357" y="683"/>
                    <a:pt x="357" y="683"/>
                  </a:cubicBezTo>
                  <a:cubicBezTo>
                    <a:pt x="357" y="682"/>
                    <a:pt x="356" y="682"/>
                    <a:pt x="356" y="682"/>
                  </a:cubicBezTo>
                  <a:cubicBezTo>
                    <a:pt x="356" y="681"/>
                    <a:pt x="357" y="680"/>
                    <a:pt x="358" y="680"/>
                  </a:cubicBezTo>
                  <a:cubicBezTo>
                    <a:pt x="358" y="679"/>
                    <a:pt x="359" y="678"/>
                    <a:pt x="359" y="677"/>
                  </a:cubicBezTo>
                  <a:cubicBezTo>
                    <a:pt x="359" y="676"/>
                    <a:pt x="359" y="676"/>
                    <a:pt x="359" y="675"/>
                  </a:cubicBezTo>
                  <a:cubicBezTo>
                    <a:pt x="359" y="675"/>
                    <a:pt x="359" y="673"/>
                    <a:pt x="359" y="673"/>
                  </a:cubicBezTo>
                  <a:cubicBezTo>
                    <a:pt x="359" y="673"/>
                    <a:pt x="359" y="673"/>
                    <a:pt x="359" y="673"/>
                  </a:cubicBezTo>
                  <a:cubicBezTo>
                    <a:pt x="359" y="672"/>
                    <a:pt x="359" y="672"/>
                    <a:pt x="359" y="671"/>
                  </a:cubicBezTo>
                  <a:cubicBezTo>
                    <a:pt x="357" y="670"/>
                    <a:pt x="357" y="669"/>
                    <a:pt x="356" y="668"/>
                  </a:cubicBezTo>
                  <a:cubicBezTo>
                    <a:pt x="357" y="668"/>
                    <a:pt x="358" y="668"/>
                    <a:pt x="359" y="668"/>
                  </a:cubicBezTo>
                  <a:cubicBezTo>
                    <a:pt x="360" y="668"/>
                    <a:pt x="361" y="668"/>
                    <a:pt x="362" y="668"/>
                  </a:cubicBezTo>
                  <a:cubicBezTo>
                    <a:pt x="362" y="668"/>
                    <a:pt x="363" y="669"/>
                    <a:pt x="364" y="668"/>
                  </a:cubicBezTo>
                  <a:cubicBezTo>
                    <a:pt x="364" y="668"/>
                    <a:pt x="365" y="669"/>
                    <a:pt x="365" y="669"/>
                  </a:cubicBezTo>
                  <a:cubicBezTo>
                    <a:pt x="366" y="669"/>
                    <a:pt x="366" y="670"/>
                    <a:pt x="366" y="670"/>
                  </a:cubicBezTo>
                  <a:cubicBezTo>
                    <a:pt x="367" y="670"/>
                    <a:pt x="370" y="669"/>
                    <a:pt x="371" y="670"/>
                  </a:cubicBezTo>
                  <a:cubicBezTo>
                    <a:pt x="370" y="670"/>
                    <a:pt x="369" y="670"/>
                    <a:pt x="369" y="670"/>
                  </a:cubicBezTo>
                  <a:cubicBezTo>
                    <a:pt x="368" y="670"/>
                    <a:pt x="368" y="671"/>
                    <a:pt x="367" y="671"/>
                  </a:cubicBezTo>
                  <a:cubicBezTo>
                    <a:pt x="366" y="672"/>
                    <a:pt x="367" y="673"/>
                    <a:pt x="367" y="674"/>
                  </a:cubicBezTo>
                  <a:cubicBezTo>
                    <a:pt x="367" y="674"/>
                    <a:pt x="367" y="675"/>
                    <a:pt x="368" y="675"/>
                  </a:cubicBezTo>
                  <a:cubicBezTo>
                    <a:pt x="369" y="676"/>
                    <a:pt x="369" y="676"/>
                    <a:pt x="369" y="677"/>
                  </a:cubicBezTo>
                  <a:cubicBezTo>
                    <a:pt x="369" y="678"/>
                    <a:pt x="369" y="679"/>
                    <a:pt x="370" y="679"/>
                  </a:cubicBezTo>
                  <a:cubicBezTo>
                    <a:pt x="370" y="680"/>
                    <a:pt x="371" y="681"/>
                    <a:pt x="371" y="682"/>
                  </a:cubicBezTo>
                  <a:cubicBezTo>
                    <a:pt x="371" y="683"/>
                    <a:pt x="371" y="689"/>
                    <a:pt x="374" y="688"/>
                  </a:cubicBezTo>
                  <a:cubicBezTo>
                    <a:pt x="375" y="688"/>
                    <a:pt x="375" y="687"/>
                    <a:pt x="375" y="686"/>
                  </a:cubicBezTo>
                  <a:cubicBezTo>
                    <a:pt x="376" y="686"/>
                    <a:pt x="376" y="684"/>
                    <a:pt x="376" y="685"/>
                  </a:cubicBezTo>
                  <a:cubicBezTo>
                    <a:pt x="377" y="686"/>
                    <a:pt x="376" y="686"/>
                    <a:pt x="376" y="686"/>
                  </a:cubicBezTo>
                  <a:cubicBezTo>
                    <a:pt x="376" y="687"/>
                    <a:pt x="377" y="687"/>
                    <a:pt x="377" y="687"/>
                  </a:cubicBezTo>
                  <a:cubicBezTo>
                    <a:pt x="377" y="687"/>
                    <a:pt x="378" y="687"/>
                    <a:pt x="378" y="687"/>
                  </a:cubicBezTo>
                  <a:cubicBezTo>
                    <a:pt x="379" y="688"/>
                    <a:pt x="378" y="689"/>
                    <a:pt x="378" y="689"/>
                  </a:cubicBezTo>
                  <a:cubicBezTo>
                    <a:pt x="377" y="690"/>
                    <a:pt x="377" y="691"/>
                    <a:pt x="377" y="693"/>
                  </a:cubicBezTo>
                  <a:cubicBezTo>
                    <a:pt x="377" y="693"/>
                    <a:pt x="378" y="693"/>
                    <a:pt x="378" y="693"/>
                  </a:cubicBezTo>
                  <a:cubicBezTo>
                    <a:pt x="378" y="693"/>
                    <a:pt x="379" y="693"/>
                    <a:pt x="379" y="693"/>
                  </a:cubicBezTo>
                  <a:cubicBezTo>
                    <a:pt x="379" y="692"/>
                    <a:pt x="379" y="692"/>
                    <a:pt x="379" y="692"/>
                  </a:cubicBezTo>
                  <a:cubicBezTo>
                    <a:pt x="380" y="691"/>
                    <a:pt x="380" y="691"/>
                    <a:pt x="381" y="691"/>
                  </a:cubicBezTo>
                  <a:cubicBezTo>
                    <a:pt x="381" y="691"/>
                    <a:pt x="381" y="691"/>
                    <a:pt x="382" y="691"/>
                  </a:cubicBezTo>
                  <a:cubicBezTo>
                    <a:pt x="382" y="691"/>
                    <a:pt x="382" y="691"/>
                    <a:pt x="382" y="691"/>
                  </a:cubicBezTo>
                  <a:cubicBezTo>
                    <a:pt x="382" y="693"/>
                    <a:pt x="382" y="693"/>
                    <a:pt x="381" y="694"/>
                  </a:cubicBezTo>
                  <a:cubicBezTo>
                    <a:pt x="381" y="695"/>
                    <a:pt x="380" y="695"/>
                    <a:pt x="379" y="697"/>
                  </a:cubicBezTo>
                  <a:cubicBezTo>
                    <a:pt x="379" y="697"/>
                    <a:pt x="379" y="697"/>
                    <a:pt x="380" y="697"/>
                  </a:cubicBezTo>
                  <a:cubicBezTo>
                    <a:pt x="381" y="697"/>
                    <a:pt x="381" y="697"/>
                    <a:pt x="382" y="697"/>
                  </a:cubicBezTo>
                  <a:cubicBezTo>
                    <a:pt x="382" y="697"/>
                    <a:pt x="382" y="697"/>
                    <a:pt x="381" y="698"/>
                  </a:cubicBezTo>
                  <a:cubicBezTo>
                    <a:pt x="381" y="698"/>
                    <a:pt x="381" y="699"/>
                    <a:pt x="380" y="699"/>
                  </a:cubicBezTo>
                  <a:cubicBezTo>
                    <a:pt x="380" y="699"/>
                    <a:pt x="379" y="700"/>
                    <a:pt x="379" y="701"/>
                  </a:cubicBezTo>
                  <a:cubicBezTo>
                    <a:pt x="379" y="702"/>
                    <a:pt x="379" y="703"/>
                    <a:pt x="379" y="705"/>
                  </a:cubicBezTo>
                  <a:cubicBezTo>
                    <a:pt x="379" y="706"/>
                    <a:pt x="378" y="707"/>
                    <a:pt x="378" y="708"/>
                  </a:cubicBezTo>
                  <a:cubicBezTo>
                    <a:pt x="378" y="709"/>
                    <a:pt x="378" y="710"/>
                    <a:pt x="378" y="711"/>
                  </a:cubicBezTo>
                  <a:cubicBezTo>
                    <a:pt x="379" y="711"/>
                    <a:pt x="380" y="711"/>
                    <a:pt x="380" y="711"/>
                  </a:cubicBezTo>
                  <a:cubicBezTo>
                    <a:pt x="380" y="711"/>
                    <a:pt x="381" y="711"/>
                    <a:pt x="381" y="711"/>
                  </a:cubicBezTo>
                  <a:cubicBezTo>
                    <a:pt x="381" y="710"/>
                    <a:pt x="382" y="710"/>
                    <a:pt x="382" y="709"/>
                  </a:cubicBezTo>
                  <a:cubicBezTo>
                    <a:pt x="382" y="709"/>
                    <a:pt x="382" y="708"/>
                    <a:pt x="382" y="708"/>
                  </a:cubicBezTo>
                  <a:cubicBezTo>
                    <a:pt x="383" y="707"/>
                    <a:pt x="383" y="707"/>
                    <a:pt x="384" y="708"/>
                  </a:cubicBezTo>
                  <a:cubicBezTo>
                    <a:pt x="384" y="708"/>
                    <a:pt x="385" y="709"/>
                    <a:pt x="385" y="709"/>
                  </a:cubicBezTo>
                  <a:cubicBezTo>
                    <a:pt x="386" y="710"/>
                    <a:pt x="386" y="711"/>
                    <a:pt x="386" y="712"/>
                  </a:cubicBezTo>
                  <a:cubicBezTo>
                    <a:pt x="386" y="712"/>
                    <a:pt x="386" y="713"/>
                    <a:pt x="386" y="714"/>
                  </a:cubicBezTo>
                  <a:cubicBezTo>
                    <a:pt x="387" y="714"/>
                    <a:pt x="388" y="714"/>
                    <a:pt x="388" y="714"/>
                  </a:cubicBezTo>
                  <a:cubicBezTo>
                    <a:pt x="389" y="713"/>
                    <a:pt x="389" y="712"/>
                    <a:pt x="389" y="712"/>
                  </a:cubicBezTo>
                  <a:close/>
                  <a:moveTo>
                    <a:pt x="390" y="651"/>
                  </a:moveTo>
                  <a:cubicBezTo>
                    <a:pt x="390" y="651"/>
                    <a:pt x="389" y="651"/>
                    <a:pt x="388" y="651"/>
                  </a:cubicBezTo>
                  <a:cubicBezTo>
                    <a:pt x="388" y="651"/>
                    <a:pt x="387" y="651"/>
                    <a:pt x="387" y="651"/>
                  </a:cubicBezTo>
                  <a:cubicBezTo>
                    <a:pt x="387" y="651"/>
                    <a:pt x="387" y="652"/>
                    <a:pt x="387" y="652"/>
                  </a:cubicBezTo>
                  <a:cubicBezTo>
                    <a:pt x="388" y="653"/>
                    <a:pt x="388" y="653"/>
                    <a:pt x="389" y="652"/>
                  </a:cubicBezTo>
                  <a:cubicBezTo>
                    <a:pt x="389" y="653"/>
                    <a:pt x="389" y="653"/>
                    <a:pt x="389" y="653"/>
                  </a:cubicBezTo>
                  <a:cubicBezTo>
                    <a:pt x="389" y="653"/>
                    <a:pt x="390" y="653"/>
                    <a:pt x="391" y="653"/>
                  </a:cubicBezTo>
                  <a:cubicBezTo>
                    <a:pt x="392" y="652"/>
                    <a:pt x="391" y="651"/>
                    <a:pt x="390" y="651"/>
                  </a:cubicBezTo>
                  <a:close/>
                  <a:moveTo>
                    <a:pt x="393" y="628"/>
                  </a:moveTo>
                  <a:cubicBezTo>
                    <a:pt x="394" y="628"/>
                    <a:pt x="393" y="627"/>
                    <a:pt x="393" y="627"/>
                  </a:cubicBezTo>
                  <a:cubicBezTo>
                    <a:pt x="393" y="626"/>
                    <a:pt x="393" y="626"/>
                    <a:pt x="393" y="626"/>
                  </a:cubicBezTo>
                  <a:cubicBezTo>
                    <a:pt x="392" y="626"/>
                    <a:pt x="392" y="626"/>
                    <a:pt x="392" y="626"/>
                  </a:cubicBezTo>
                  <a:cubicBezTo>
                    <a:pt x="391" y="626"/>
                    <a:pt x="391" y="627"/>
                    <a:pt x="391" y="627"/>
                  </a:cubicBezTo>
                  <a:cubicBezTo>
                    <a:pt x="390" y="627"/>
                    <a:pt x="389" y="627"/>
                    <a:pt x="389" y="628"/>
                  </a:cubicBezTo>
                  <a:cubicBezTo>
                    <a:pt x="388" y="628"/>
                    <a:pt x="388" y="628"/>
                    <a:pt x="388" y="628"/>
                  </a:cubicBezTo>
                  <a:cubicBezTo>
                    <a:pt x="388" y="628"/>
                    <a:pt x="388" y="629"/>
                    <a:pt x="388" y="629"/>
                  </a:cubicBezTo>
                  <a:cubicBezTo>
                    <a:pt x="388" y="629"/>
                    <a:pt x="388" y="630"/>
                    <a:pt x="389" y="630"/>
                  </a:cubicBezTo>
                  <a:cubicBezTo>
                    <a:pt x="390" y="630"/>
                    <a:pt x="390" y="629"/>
                    <a:pt x="391" y="629"/>
                  </a:cubicBezTo>
                  <a:cubicBezTo>
                    <a:pt x="392" y="628"/>
                    <a:pt x="392" y="628"/>
                    <a:pt x="393" y="628"/>
                  </a:cubicBezTo>
                  <a:close/>
                  <a:moveTo>
                    <a:pt x="408" y="710"/>
                  </a:moveTo>
                  <a:cubicBezTo>
                    <a:pt x="409" y="710"/>
                    <a:pt x="409" y="710"/>
                    <a:pt x="408" y="710"/>
                  </a:cubicBezTo>
                  <a:cubicBezTo>
                    <a:pt x="408" y="710"/>
                    <a:pt x="408" y="710"/>
                    <a:pt x="408" y="710"/>
                  </a:cubicBezTo>
                  <a:cubicBezTo>
                    <a:pt x="408" y="710"/>
                    <a:pt x="408" y="710"/>
                    <a:pt x="408" y="710"/>
                  </a:cubicBezTo>
                  <a:cubicBezTo>
                    <a:pt x="407" y="710"/>
                    <a:pt x="407" y="710"/>
                    <a:pt x="407" y="710"/>
                  </a:cubicBezTo>
                  <a:cubicBezTo>
                    <a:pt x="407" y="710"/>
                    <a:pt x="407" y="710"/>
                    <a:pt x="406" y="711"/>
                  </a:cubicBezTo>
                  <a:cubicBezTo>
                    <a:pt x="406" y="711"/>
                    <a:pt x="405" y="712"/>
                    <a:pt x="404" y="712"/>
                  </a:cubicBezTo>
                  <a:cubicBezTo>
                    <a:pt x="403" y="712"/>
                    <a:pt x="403" y="712"/>
                    <a:pt x="402" y="712"/>
                  </a:cubicBezTo>
                  <a:cubicBezTo>
                    <a:pt x="401" y="712"/>
                    <a:pt x="401" y="711"/>
                    <a:pt x="400" y="711"/>
                  </a:cubicBezTo>
                  <a:cubicBezTo>
                    <a:pt x="400" y="711"/>
                    <a:pt x="400" y="710"/>
                    <a:pt x="399" y="710"/>
                  </a:cubicBezTo>
                  <a:cubicBezTo>
                    <a:pt x="399" y="710"/>
                    <a:pt x="399" y="711"/>
                    <a:pt x="398" y="711"/>
                  </a:cubicBezTo>
                  <a:cubicBezTo>
                    <a:pt x="398" y="711"/>
                    <a:pt x="398" y="711"/>
                    <a:pt x="398" y="711"/>
                  </a:cubicBezTo>
                  <a:cubicBezTo>
                    <a:pt x="398" y="711"/>
                    <a:pt x="397" y="712"/>
                    <a:pt x="397" y="712"/>
                  </a:cubicBezTo>
                  <a:cubicBezTo>
                    <a:pt x="397" y="712"/>
                    <a:pt x="397" y="712"/>
                    <a:pt x="397" y="712"/>
                  </a:cubicBezTo>
                  <a:cubicBezTo>
                    <a:pt x="397" y="712"/>
                    <a:pt x="397" y="712"/>
                    <a:pt x="397" y="712"/>
                  </a:cubicBezTo>
                  <a:cubicBezTo>
                    <a:pt x="397" y="712"/>
                    <a:pt x="397" y="712"/>
                    <a:pt x="397" y="712"/>
                  </a:cubicBezTo>
                  <a:cubicBezTo>
                    <a:pt x="397" y="712"/>
                    <a:pt x="397" y="712"/>
                    <a:pt x="397" y="712"/>
                  </a:cubicBezTo>
                  <a:cubicBezTo>
                    <a:pt x="397" y="712"/>
                    <a:pt x="397" y="712"/>
                    <a:pt x="397" y="712"/>
                  </a:cubicBezTo>
                  <a:cubicBezTo>
                    <a:pt x="396" y="712"/>
                    <a:pt x="396" y="711"/>
                    <a:pt x="396" y="711"/>
                  </a:cubicBezTo>
                  <a:cubicBezTo>
                    <a:pt x="395" y="711"/>
                    <a:pt x="395" y="711"/>
                    <a:pt x="394" y="711"/>
                  </a:cubicBezTo>
                  <a:cubicBezTo>
                    <a:pt x="394" y="711"/>
                    <a:pt x="393" y="711"/>
                    <a:pt x="393" y="711"/>
                  </a:cubicBezTo>
                  <a:cubicBezTo>
                    <a:pt x="393" y="712"/>
                    <a:pt x="394" y="712"/>
                    <a:pt x="395" y="712"/>
                  </a:cubicBezTo>
                  <a:cubicBezTo>
                    <a:pt x="395" y="713"/>
                    <a:pt x="396" y="714"/>
                    <a:pt x="396" y="715"/>
                  </a:cubicBezTo>
                  <a:cubicBezTo>
                    <a:pt x="397" y="715"/>
                    <a:pt x="397" y="715"/>
                    <a:pt x="397" y="715"/>
                  </a:cubicBezTo>
                  <a:cubicBezTo>
                    <a:pt x="397" y="716"/>
                    <a:pt x="398" y="716"/>
                    <a:pt x="399" y="716"/>
                  </a:cubicBezTo>
                  <a:cubicBezTo>
                    <a:pt x="399" y="715"/>
                    <a:pt x="399" y="715"/>
                    <a:pt x="399" y="714"/>
                  </a:cubicBezTo>
                  <a:cubicBezTo>
                    <a:pt x="399" y="714"/>
                    <a:pt x="397" y="713"/>
                    <a:pt x="398" y="712"/>
                  </a:cubicBezTo>
                  <a:cubicBezTo>
                    <a:pt x="398" y="712"/>
                    <a:pt x="398" y="712"/>
                    <a:pt x="399" y="712"/>
                  </a:cubicBezTo>
                  <a:cubicBezTo>
                    <a:pt x="399" y="712"/>
                    <a:pt x="400" y="712"/>
                    <a:pt x="401" y="713"/>
                  </a:cubicBezTo>
                  <a:cubicBezTo>
                    <a:pt x="401" y="713"/>
                    <a:pt x="402" y="713"/>
                    <a:pt x="402" y="714"/>
                  </a:cubicBezTo>
                  <a:cubicBezTo>
                    <a:pt x="403" y="714"/>
                    <a:pt x="404" y="714"/>
                    <a:pt x="404" y="714"/>
                  </a:cubicBezTo>
                  <a:cubicBezTo>
                    <a:pt x="405" y="714"/>
                    <a:pt x="405" y="714"/>
                    <a:pt x="405" y="713"/>
                  </a:cubicBezTo>
                  <a:cubicBezTo>
                    <a:pt x="406" y="713"/>
                    <a:pt x="406" y="712"/>
                    <a:pt x="406" y="712"/>
                  </a:cubicBezTo>
                  <a:cubicBezTo>
                    <a:pt x="407" y="711"/>
                    <a:pt x="408" y="712"/>
                    <a:pt x="408" y="710"/>
                  </a:cubicBezTo>
                  <a:cubicBezTo>
                    <a:pt x="408" y="710"/>
                    <a:pt x="408" y="710"/>
                    <a:pt x="408" y="710"/>
                  </a:cubicBezTo>
                  <a:close/>
                  <a:moveTo>
                    <a:pt x="412" y="703"/>
                  </a:moveTo>
                  <a:cubicBezTo>
                    <a:pt x="412" y="702"/>
                    <a:pt x="412" y="702"/>
                    <a:pt x="411" y="702"/>
                  </a:cubicBezTo>
                  <a:cubicBezTo>
                    <a:pt x="410" y="701"/>
                    <a:pt x="410" y="701"/>
                    <a:pt x="410" y="700"/>
                  </a:cubicBezTo>
                  <a:cubicBezTo>
                    <a:pt x="410" y="700"/>
                    <a:pt x="409" y="700"/>
                    <a:pt x="409" y="700"/>
                  </a:cubicBezTo>
                  <a:cubicBezTo>
                    <a:pt x="409" y="699"/>
                    <a:pt x="408" y="700"/>
                    <a:pt x="407" y="701"/>
                  </a:cubicBezTo>
                  <a:cubicBezTo>
                    <a:pt x="407" y="701"/>
                    <a:pt x="407" y="701"/>
                    <a:pt x="406" y="701"/>
                  </a:cubicBezTo>
                  <a:cubicBezTo>
                    <a:pt x="405" y="701"/>
                    <a:pt x="405" y="701"/>
                    <a:pt x="404" y="702"/>
                  </a:cubicBezTo>
                  <a:cubicBezTo>
                    <a:pt x="404" y="702"/>
                    <a:pt x="404" y="702"/>
                    <a:pt x="404" y="702"/>
                  </a:cubicBezTo>
                  <a:cubicBezTo>
                    <a:pt x="404" y="702"/>
                    <a:pt x="404" y="702"/>
                    <a:pt x="404" y="703"/>
                  </a:cubicBezTo>
                  <a:cubicBezTo>
                    <a:pt x="404" y="703"/>
                    <a:pt x="404" y="703"/>
                    <a:pt x="404" y="703"/>
                  </a:cubicBezTo>
                  <a:cubicBezTo>
                    <a:pt x="405" y="703"/>
                    <a:pt x="405" y="703"/>
                    <a:pt x="406" y="703"/>
                  </a:cubicBezTo>
                  <a:cubicBezTo>
                    <a:pt x="406" y="703"/>
                    <a:pt x="407" y="703"/>
                    <a:pt x="408" y="703"/>
                  </a:cubicBezTo>
                  <a:cubicBezTo>
                    <a:pt x="408" y="703"/>
                    <a:pt x="408" y="703"/>
                    <a:pt x="408" y="703"/>
                  </a:cubicBezTo>
                  <a:cubicBezTo>
                    <a:pt x="409" y="702"/>
                    <a:pt x="409" y="703"/>
                    <a:pt x="409" y="703"/>
                  </a:cubicBezTo>
                  <a:cubicBezTo>
                    <a:pt x="410" y="704"/>
                    <a:pt x="410" y="704"/>
                    <a:pt x="411" y="704"/>
                  </a:cubicBezTo>
                  <a:cubicBezTo>
                    <a:pt x="411" y="704"/>
                    <a:pt x="411" y="704"/>
                    <a:pt x="411" y="704"/>
                  </a:cubicBezTo>
                  <a:cubicBezTo>
                    <a:pt x="412" y="704"/>
                    <a:pt x="412" y="704"/>
                    <a:pt x="412" y="704"/>
                  </a:cubicBezTo>
                  <a:cubicBezTo>
                    <a:pt x="412" y="704"/>
                    <a:pt x="412" y="704"/>
                    <a:pt x="412" y="703"/>
                  </a:cubicBezTo>
                  <a:close/>
                  <a:moveTo>
                    <a:pt x="412" y="691"/>
                  </a:moveTo>
                  <a:cubicBezTo>
                    <a:pt x="412" y="691"/>
                    <a:pt x="412" y="691"/>
                    <a:pt x="412" y="691"/>
                  </a:cubicBezTo>
                  <a:cubicBezTo>
                    <a:pt x="412" y="691"/>
                    <a:pt x="412" y="690"/>
                    <a:pt x="412" y="690"/>
                  </a:cubicBezTo>
                  <a:cubicBezTo>
                    <a:pt x="412" y="690"/>
                    <a:pt x="412" y="690"/>
                    <a:pt x="412" y="691"/>
                  </a:cubicBezTo>
                  <a:cubicBezTo>
                    <a:pt x="412" y="691"/>
                    <a:pt x="412" y="691"/>
                    <a:pt x="412" y="691"/>
                  </a:cubicBezTo>
                  <a:cubicBezTo>
                    <a:pt x="412" y="691"/>
                    <a:pt x="412" y="691"/>
                    <a:pt x="412" y="691"/>
                  </a:cubicBezTo>
                  <a:cubicBezTo>
                    <a:pt x="412" y="691"/>
                    <a:pt x="412" y="691"/>
                    <a:pt x="412" y="691"/>
                  </a:cubicBezTo>
                  <a:cubicBezTo>
                    <a:pt x="411" y="691"/>
                    <a:pt x="410" y="691"/>
                    <a:pt x="410" y="691"/>
                  </a:cubicBezTo>
                  <a:cubicBezTo>
                    <a:pt x="410" y="691"/>
                    <a:pt x="409" y="692"/>
                    <a:pt x="410" y="692"/>
                  </a:cubicBezTo>
                  <a:cubicBezTo>
                    <a:pt x="410" y="692"/>
                    <a:pt x="410" y="692"/>
                    <a:pt x="410" y="692"/>
                  </a:cubicBezTo>
                  <a:cubicBezTo>
                    <a:pt x="411" y="692"/>
                    <a:pt x="411" y="693"/>
                    <a:pt x="411" y="693"/>
                  </a:cubicBezTo>
                  <a:cubicBezTo>
                    <a:pt x="411" y="693"/>
                    <a:pt x="412" y="693"/>
                    <a:pt x="412" y="692"/>
                  </a:cubicBezTo>
                  <a:cubicBezTo>
                    <a:pt x="412" y="692"/>
                    <a:pt x="412" y="692"/>
                    <a:pt x="412" y="692"/>
                  </a:cubicBezTo>
                  <a:cubicBezTo>
                    <a:pt x="412" y="692"/>
                    <a:pt x="412" y="692"/>
                    <a:pt x="412" y="692"/>
                  </a:cubicBezTo>
                  <a:cubicBezTo>
                    <a:pt x="412" y="692"/>
                    <a:pt x="412" y="692"/>
                    <a:pt x="412" y="691"/>
                  </a:cubicBezTo>
                  <a:close/>
                  <a:moveTo>
                    <a:pt x="412" y="678"/>
                  </a:moveTo>
                  <a:cubicBezTo>
                    <a:pt x="412" y="678"/>
                    <a:pt x="412" y="677"/>
                    <a:pt x="412" y="677"/>
                  </a:cubicBezTo>
                  <a:cubicBezTo>
                    <a:pt x="411" y="677"/>
                    <a:pt x="411" y="678"/>
                    <a:pt x="411" y="678"/>
                  </a:cubicBezTo>
                  <a:cubicBezTo>
                    <a:pt x="411" y="678"/>
                    <a:pt x="410" y="678"/>
                    <a:pt x="409" y="678"/>
                  </a:cubicBezTo>
                  <a:cubicBezTo>
                    <a:pt x="409" y="677"/>
                    <a:pt x="408" y="678"/>
                    <a:pt x="407" y="677"/>
                  </a:cubicBezTo>
                  <a:cubicBezTo>
                    <a:pt x="406" y="677"/>
                    <a:pt x="405" y="677"/>
                    <a:pt x="405" y="678"/>
                  </a:cubicBezTo>
                  <a:cubicBezTo>
                    <a:pt x="404" y="678"/>
                    <a:pt x="403" y="678"/>
                    <a:pt x="403" y="679"/>
                  </a:cubicBezTo>
                  <a:cubicBezTo>
                    <a:pt x="404" y="679"/>
                    <a:pt x="404" y="679"/>
                    <a:pt x="404" y="679"/>
                  </a:cubicBezTo>
                  <a:cubicBezTo>
                    <a:pt x="404" y="679"/>
                    <a:pt x="404" y="679"/>
                    <a:pt x="404" y="679"/>
                  </a:cubicBezTo>
                  <a:cubicBezTo>
                    <a:pt x="404" y="680"/>
                    <a:pt x="404" y="680"/>
                    <a:pt x="404" y="680"/>
                  </a:cubicBezTo>
                  <a:cubicBezTo>
                    <a:pt x="406" y="680"/>
                    <a:pt x="407" y="679"/>
                    <a:pt x="409" y="680"/>
                  </a:cubicBezTo>
                  <a:cubicBezTo>
                    <a:pt x="409" y="680"/>
                    <a:pt x="411" y="680"/>
                    <a:pt x="411" y="679"/>
                  </a:cubicBezTo>
                  <a:cubicBezTo>
                    <a:pt x="412" y="679"/>
                    <a:pt x="413" y="679"/>
                    <a:pt x="412" y="678"/>
                  </a:cubicBezTo>
                  <a:close/>
                  <a:moveTo>
                    <a:pt x="414" y="663"/>
                  </a:moveTo>
                  <a:cubicBezTo>
                    <a:pt x="415" y="663"/>
                    <a:pt x="415" y="663"/>
                    <a:pt x="415" y="663"/>
                  </a:cubicBezTo>
                  <a:cubicBezTo>
                    <a:pt x="416" y="663"/>
                    <a:pt x="416" y="662"/>
                    <a:pt x="417" y="662"/>
                  </a:cubicBezTo>
                  <a:cubicBezTo>
                    <a:pt x="417" y="662"/>
                    <a:pt x="417" y="662"/>
                    <a:pt x="417" y="662"/>
                  </a:cubicBezTo>
                  <a:cubicBezTo>
                    <a:pt x="417" y="662"/>
                    <a:pt x="417" y="662"/>
                    <a:pt x="417" y="662"/>
                  </a:cubicBezTo>
                  <a:cubicBezTo>
                    <a:pt x="417" y="662"/>
                    <a:pt x="417" y="661"/>
                    <a:pt x="417" y="662"/>
                  </a:cubicBezTo>
                  <a:cubicBezTo>
                    <a:pt x="417" y="662"/>
                    <a:pt x="417" y="662"/>
                    <a:pt x="417" y="662"/>
                  </a:cubicBezTo>
                  <a:cubicBezTo>
                    <a:pt x="416" y="661"/>
                    <a:pt x="416" y="661"/>
                    <a:pt x="415" y="660"/>
                  </a:cubicBezTo>
                  <a:cubicBezTo>
                    <a:pt x="414" y="660"/>
                    <a:pt x="414" y="660"/>
                    <a:pt x="413" y="660"/>
                  </a:cubicBezTo>
                  <a:cubicBezTo>
                    <a:pt x="412" y="660"/>
                    <a:pt x="411" y="659"/>
                    <a:pt x="410" y="659"/>
                  </a:cubicBezTo>
                  <a:cubicBezTo>
                    <a:pt x="409" y="659"/>
                    <a:pt x="410" y="658"/>
                    <a:pt x="410" y="657"/>
                  </a:cubicBezTo>
                  <a:cubicBezTo>
                    <a:pt x="409" y="655"/>
                    <a:pt x="407" y="656"/>
                    <a:pt x="406" y="657"/>
                  </a:cubicBezTo>
                  <a:cubicBezTo>
                    <a:pt x="406" y="657"/>
                    <a:pt x="405" y="657"/>
                    <a:pt x="405" y="658"/>
                  </a:cubicBezTo>
                  <a:cubicBezTo>
                    <a:pt x="404" y="659"/>
                    <a:pt x="404" y="658"/>
                    <a:pt x="403" y="659"/>
                  </a:cubicBezTo>
                  <a:cubicBezTo>
                    <a:pt x="402" y="659"/>
                    <a:pt x="401" y="660"/>
                    <a:pt x="402" y="661"/>
                  </a:cubicBezTo>
                  <a:cubicBezTo>
                    <a:pt x="402" y="661"/>
                    <a:pt x="403" y="662"/>
                    <a:pt x="403" y="662"/>
                  </a:cubicBezTo>
                  <a:cubicBezTo>
                    <a:pt x="404" y="662"/>
                    <a:pt x="404" y="662"/>
                    <a:pt x="405" y="662"/>
                  </a:cubicBezTo>
                  <a:cubicBezTo>
                    <a:pt x="405" y="662"/>
                    <a:pt x="405" y="662"/>
                    <a:pt x="405" y="662"/>
                  </a:cubicBezTo>
                  <a:cubicBezTo>
                    <a:pt x="406" y="662"/>
                    <a:pt x="407" y="661"/>
                    <a:pt x="408" y="662"/>
                  </a:cubicBezTo>
                  <a:cubicBezTo>
                    <a:pt x="409" y="662"/>
                    <a:pt x="409" y="663"/>
                    <a:pt x="410" y="663"/>
                  </a:cubicBezTo>
                  <a:cubicBezTo>
                    <a:pt x="411" y="663"/>
                    <a:pt x="414" y="662"/>
                    <a:pt x="414" y="663"/>
                  </a:cubicBezTo>
                  <a:close/>
                  <a:moveTo>
                    <a:pt x="413" y="700"/>
                  </a:moveTo>
                  <a:cubicBezTo>
                    <a:pt x="413" y="700"/>
                    <a:pt x="413" y="701"/>
                    <a:pt x="414" y="701"/>
                  </a:cubicBezTo>
                  <a:cubicBezTo>
                    <a:pt x="414" y="701"/>
                    <a:pt x="415" y="702"/>
                    <a:pt x="415" y="702"/>
                  </a:cubicBezTo>
                  <a:cubicBezTo>
                    <a:pt x="415" y="702"/>
                    <a:pt x="415" y="702"/>
                    <a:pt x="415" y="702"/>
                  </a:cubicBezTo>
                  <a:cubicBezTo>
                    <a:pt x="415" y="703"/>
                    <a:pt x="415" y="703"/>
                    <a:pt x="415" y="703"/>
                  </a:cubicBezTo>
                  <a:cubicBezTo>
                    <a:pt x="416" y="703"/>
                    <a:pt x="416" y="703"/>
                    <a:pt x="417" y="702"/>
                  </a:cubicBezTo>
                  <a:cubicBezTo>
                    <a:pt x="417" y="702"/>
                    <a:pt x="417" y="701"/>
                    <a:pt x="417" y="701"/>
                  </a:cubicBezTo>
                  <a:cubicBezTo>
                    <a:pt x="418" y="701"/>
                    <a:pt x="418" y="700"/>
                    <a:pt x="418" y="700"/>
                  </a:cubicBezTo>
                  <a:cubicBezTo>
                    <a:pt x="418" y="700"/>
                    <a:pt x="417" y="700"/>
                    <a:pt x="417" y="699"/>
                  </a:cubicBezTo>
                  <a:cubicBezTo>
                    <a:pt x="417" y="699"/>
                    <a:pt x="417" y="698"/>
                    <a:pt x="417" y="698"/>
                  </a:cubicBezTo>
                  <a:cubicBezTo>
                    <a:pt x="416" y="697"/>
                    <a:pt x="415" y="698"/>
                    <a:pt x="415" y="698"/>
                  </a:cubicBezTo>
                  <a:cubicBezTo>
                    <a:pt x="414" y="698"/>
                    <a:pt x="414" y="699"/>
                    <a:pt x="413" y="700"/>
                  </a:cubicBezTo>
                  <a:close/>
                  <a:moveTo>
                    <a:pt x="429" y="708"/>
                  </a:moveTo>
                  <a:cubicBezTo>
                    <a:pt x="428" y="707"/>
                    <a:pt x="427" y="707"/>
                    <a:pt x="427" y="708"/>
                  </a:cubicBezTo>
                  <a:cubicBezTo>
                    <a:pt x="426" y="708"/>
                    <a:pt x="426" y="709"/>
                    <a:pt x="426" y="709"/>
                  </a:cubicBezTo>
                  <a:cubicBezTo>
                    <a:pt x="425" y="710"/>
                    <a:pt x="425" y="710"/>
                    <a:pt x="424" y="710"/>
                  </a:cubicBezTo>
                  <a:cubicBezTo>
                    <a:pt x="424" y="710"/>
                    <a:pt x="423" y="710"/>
                    <a:pt x="423" y="710"/>
                  </a:cubicBezTo>
                  <a:cubicBezTo>
                    <a:pt x="421" y="710"/>
                    <a:pt x="421" y="712"/>
                    <a:pt x="419" y="711"/>
                  </a:cubicBezTo>
                  <a:cubicBezTo>
                    <a:pt x="419" y="711"/>
                    <a:pt x="419" y="710"/>
                    <a:pt x="419" y="710"/>
                  </a:cubicBezTo>
                  <a:cubicBezTo>
                    <a:pt x="418" y="710"/>
                    <a:pt x="419" y="709"/>
                    <a:pt x="419" y="708"/>
                  </a:cubicBezTo>
                  <a:cubicBezTo>
                    <a:pt x="419" y="708"/>
                    <a:pt x="417" y="708"/>
                    <a:pt x="417" y="707"/>
                  </a:cubicBezTo>
                  <a:cubicBezTo>
                    <a:pt x="416" y="707"/>
                    <a:pt x="415" y="707"/>
                    <a:pt x="415" y="707"/>
                  </a:cubicBezTo>
                  <a:cubicBezTo>
                    <a:pt x="415" y="706"/>
                    <a:pt x="415" y="706"/>
                    <a:pt x="414" y="706"/>
                  </a:cubicBezTo>
                  <a:cubicBezTo>
                    <a:pt x="414" y="706"/>
                    <a:pt x="414" y="706"/>
                    <a:pt x="414" y="706"/>
                  </a:cubicBezTo>
                  <a:cubicBezTo>
                    <a:pt x="414" y="706"/>
                    <a:pt x="414" y="707"/>
                    <a:pt x="414" y="707"/>
                  </a:cubicBezTo>
                  <a:cubicBezTo>
                    <a:pt x="414" y="707"/>
                    <a:pt x="414" y="707"/>
                    <a:pt x="414" y="708"/>
                  </a:cubicBezTo>
                  <a:cubicBezTo>
                    <a:pt x="414" y="708"/>
                    <a:pt x="415" y="708"/>
                    <a:pt x="415" y="708"/>
                  </a:cubicBezTo>
                  <a:cubicBezTo>
                    <a:pt x="415" y="709"/>
                    <a:pt x="414" y="709"/>
                    <a:pt x="414" y="709"/>
                  </a:cubicBezTo>
                  <a:cubicBezTo>
                    <a:pt x="414" y="710"/>
                    <a:pt x="415" y="711"/>
                    <a:pt x="416" y="711"/>
                  </a:cubicBezTo>
                  <a:cubicBezTo>
                    <a:pt x="417" y="711"/>
                    <a:pt x="417" y="712"/>
                    <a:pt x="417" y="712"/>
                  </a:cubicBezTo>
                  <a:cubicBezTo>
                    <a:pt x="418" y="713"/>
                    <a:pt x="418" y="713"/>
                    <a:pt x="418" y="713"/>
                  </a:cubicBezTo>
                  <a:cubicBezTo>
                    <a:pt x="419" y="713"/>
                    <a:pt x="421" y="713"/>
                    <a:pt x="422" y="714"/>
                  </a:cubicBezTo>
                  <a:cubicBezTo>
                    <a:pt x="423" y="714"/>
                    <a:pt x="423" y="715"/>
                    <a:pt x="423" y="716"/>
                  </a:cubicBezTo>
                  <a:cubicBezTo>
                    <a:pt x="423" y="717"/>
                    <a:pt x="422" y="717"/>
                    <a:pt x="421" y="718"/>
                  </a:cubicBezTo>
                  <a:cubicBezTo>
                    <a:pt x="421" y="718"/>
                    <a:pt x="422" y="719"/>
                    <a:pt x="422" y="719"/>
                  </a:cubicBezTo>
                  <a:cubicBezTo>
                    <a:pt x="423" y="719"/>
                    <a:pt x="424" y="720"/>
                    <a:pt x="425" y="719"/>
                  </a:cubicBezTo>
                  <a:cubicBezTo>
                    <a:pt x="425" y="718"/>
                    <a:pt x="425" y="717"/>
                    <a:pt x="425" y="716"/>
                  </a:cubicBezTo>
                  <a:cubicBezTo>
                    <a:pt x="424" y="716"/>
                    <a:pt x="424" y="715"/>
                    <a:pt x="424" y="715"/>
                  </a:cubicBezTo>
                  <a:cubicBezTo>
                    <a:pt x="425" y="714"/>
                    <a:pt x="425" y="714"/>
                    <a:pt x="426" y="714"/>
                  </a:cubicBezTo>
                  <a:cubicBezTo>
                    <a:pt x="426" y="714"/>
                    <a:pt x="426" y="713"/>
                    <a:pt x="427" y="713"/>
                  </a:cubicBezTo>
                  <a:cubicBezTo>
                    <a:pt x="427" y="713"/>
                    <a:pt x="428" y="713"/>
                    <a:pt x="428" y="713"/>
                  </a:cubicBezTo>
                  <a:cubicBezTo>
                    <a:pt x="428" y="712"/>
                    <a:pt x="428" y="711"/>
                    <a:pt x="428" y="711"/>
                  </a:cubicBezTo>
                  <a:cubicBezTo>
                    <a:pt x="428" y="710"/>
                    <a:pt x="428" y="710"/>
                    <a:pt x="428" y="710"/>
                  </a:cubicBezTo>
                  <a:cubicBezTo>
                    <a:pt x="428" y="709"/>
                    <a:pt x="429" y="708"/>
                    <a:pt x="429" y="708"/>
                  </a:cubicBezTo>
                  <a:close/>
                  <a:moveTo>
                    <a:pt x="437" y="717"/>
                  </a:moveTo>
                  <a:cubicBezTo>
                    <a:pt x="437" y="716"/>
                    <a:pt x="437" y="715"/>
                    <a:pt x="436" y="715"/>
                  </a:cubicBezTo>
                  <a:cubicBezTo>
                    <a:pt x="436" y="714"/>
                    <a:pt x="436" y="714"/>
                    <a:pt x="436" y="715"/>
                  </a:cubicBezTo>
                  <a:cubicBezTo>
                    <a:pt x="435" y="715"/>
                    <a:pt x="435" y="715"/>
                    <a:pt x="435" y="716"/>
                  </a:cubicBezTo>
                  <a:cubicBezTo>
                    <a:pt x="435" y="716"/>
                    <a:pt x="435" y="717"/>
                    <a:pt x="434" y="717"/>
                  </a:cubicBezTo>
                  <a:cubicBezTo>
                    <a:pt x="433" y="718"/>
                    <a:pt x="430" y="718"/>
                    <a:pt x="430" y="720"/>
                  </a:cubicBezTo>
                  <a:cubicBezTo>
                    <a:pt x="430" y="720"/>
                    <a:pt x="431" y="720"/>
                    <a:pt x="431" y="720"/>
                  </a:cubicBezTo>
                  <a:cubicBezTo>
                    <a:pt x="431" y="720"/>
                    <a:pt x="431" y="720"/>
                    <a:pt x="431" y="720"/>
                  </a:cubicBezTo>
                  <a:cubicBezTo>
                    <a:pt x="431" y="720"/>
                    <a:pt x="431" y="720"/>
                    <a:pt x="431" y="720"/>
                  </a:cubicBezTo>
                  <a:cubicBezTo>
                    <a:pt x="432" y="720"/>
                    <a:pt x="433" y="720"/>
                    <a:pt x="434" y="720"/>
                  </a:cubicBezTo>
                  <a:cubicBezTo>
                    <a:pt x="434" y="719"/>
                    <a:pt x="435" y="719"/>
                    <a:pt x="436" y="718"/>
                  </a:cubicBezTo>
                  <a:cubicBezTo>
                    <a:pt x="436" y="718"/>
                    <a:pt x="436" y="717"/>
                    <a:pt x="437" y="717"/>
                  </a:cubicBezTo>
                  <a:cubicBezTo>
                    <a:pt x="437" y="717"/>
                    <a:pt x="437" y="717"/>
                    <a:pt x="437" y="717"/>
                  </a:cubicBezTo>
                  <a:close/>
                  <a:moveTo>
                    <a:pt x="442" y="716"/>
                  </a:moveTo>
                  <a:cubicBezTo>
                    <a:pt x="441" y="716"/>
                    <a:pt x="440" y="715"/>
                    <a:pt x="440" y="715"/>
                  </a:cubicBezTo>
                  <a:cubicBezTo>
                    <a:pt x="439" y="716"/>
                    <a:pt x="439" y="716"/>
                    <a:pt x="439" y="717"/>
                  </a:cubicBezTo>
                  <a:cubicBezTo>
                    <a:pt x="439" y="717"/>
                    <a:pt x="438" y="718"/>
                    <a:pt x="438" y="718"/>
                  </a:cubicBezTo>
                  <a:cubicBezTo>
                    <a:pt x="437" y="718"/>
                    <a:pt x="437" y="719"/>
                    <a:pt x="438" y="719"/>
                  </a:cubicBezTo>
                  <a:cubicBezTo>
                    <a:pt x="438" y="719"/>
                    <a:pt x="438" y="719"/>
                    <a:pt x="438" y="719"/>
                  </a:cubicBezTo>
                  <a:cubicBezTo>
                    <a:pt x="438" y="719"/>
                    <a:pt x="438" y="719"/>
                    <a:pt x="438" y="719"/>
                  </a:cubicBezTo>
                  <a:cubicBezTo>
                    <a:pt x="439" y="719"/>
                    <a:pt x="440" y="720"/>
                    <a:pt x="441" y="720"/>
                  </a:cubicBezTo>
                  <a:cubicBezTo>
                    <a:pt x="442" y="719"/>
                    <a:pt x="442" y="718"/>
                    <a:pt x="442" y="716"/>
                  </a:cubicBezTo>
                  <a:close/>
                  <a:moveTo>
                    <a:pt x="451" y="712"/>
                  </a:moveTo>
                  <a:cubicBezTo>
                    <a:pt x="452" y="712"/>
                    <a:pt x="452" y="712"/>
                    <a:pt x="452" y="711"/>
                  </a:cubicBezTo>
                  <a:cubicBezTo>
                    <a:pt x="452" y="711"/>
                    <a:pt x="451" y="711"/>
                    <a:pt x="451" y="711"/>
                  </a:cubicBezTo>
                  <a:cubicBezTo>
                    <a:pt x="451" y="710"/>
                    <a:pt x="451" y="710"/>
                    <a:pt x="451" y="710"/>
                  </a:cubicBezTo>
                  <a:cubicBezTo>
                    <a:pt x="450" y="710"/>
                    <a:pt x="450" y="709"/>
                    <a:pt x="450" y="709"/>
                  </a:cubicBezTo>
                  <a:cubicBezTo>
                    <a:pt x="450" y="709"/>
                    <a:pt x="449" y="709"/>
                    <a:pt x="449" y="709"/>
                  </a:cubicBezTo>
                  <a:cubicBezTo>
                    <a:pt x="448" y="709"/>
                    <a:pt x="449" y="708"/>
                    <a:pt x="450" y="708"/>
                  </a:cubicBezTo>
                  <a:cubicBezTo>
                    <a:pt x="451" y="708"/>
                    <a:pt x="452" y="709"/>
                    <a:pt x="454" y="708"/>
                  </a:cubicBezTo>
                  <a:cubicBezTo>
                    <a:pt x="454" y="708"/>
                    <a:pt x="455" y="708"/>
                    <a:pt x="454" y="707"/>
                  </a:cubicBezTo>
                  <a:cubicBezTo>
                    <a:pt x="454" y="706"/>
                    <a:pt x="455" y="706"/>
                    <a:pt x="455" y="705"/>
                  </a:cubicBezTo>
                  <a:cubicBezTo>
                    <a:pt x="455" y="705"/>
                    <a:pt x="455" y="705"/>
                    <a:pt x="455" y="705"/>
                  </a:cubicBezTo>
                  <a:cubicBezTo>
                    <a:pt x="455" y="705"/>
                    <a:pt x="455" y="705"/>
                    <a:pt x="455" y="705"/>
                  </a:cubicBezTo>
                  <a:cubicBezTo>
                    <a:pt x="455" y="705"/>
                    <a:pt x="454" y="705"/>
                    <a:pt x="454" y="705"/>
                  </a:cubicBezTo>
                  <a:cubicBezTo>
                    <a:pt x="454" y="705"/>
                    <a:pt x="454" y="705"/>
                    <a:pt x="454" y="705"/>
                  </a:cubicBezTo>
                  <a:cubicBezTo>
                    <a:pt x="453" y="707"/>
                    <a:pt x="451" y="706"/>
                    <a:pt x="450" y="706"/>
                  </a:cubicBezTo>
                  <a:cubicBezTo>
                    <a:pt x="449" y="707"/>
                    <a:pt x="447" y="707"/>
                    <a:pt x="446" y="708"/>
                  </a:cubicBezTo>
                  <a:cubicBezTo>
                    <a:pt x="445" y="708"/>
                    <a:pt x="444" y="707"/>
                    <a:pt x="443" y="708"/>
                  </a:cubicBezTo>
                  <a:cubicBezTo>
                    <a:pt x="442" y="708"/>
                    <a:pt x="443" y="709"/>
                    <a:pt x="443" y="709"/>
                  </a:cubicBezTo>
                  <a:cubicBezTo>
                    <a:pt x="443" y="709"/>
                    <a:pt x="443" y="709"/>
                    <a:pt x="443" y="709"/>
                  </a:cubicBezTo>
                  <a:cubicBezTo>
                    <a:pt x="444" y="709"/>
                    <a:pt x="444" y="710"/>
                    <a:pt x="445" y="710"/>
                  </a:cubicBezTo>
                  <a:cubicBezTo>
                    <a:pt x="445" y="710"/>
                    <a:pt x="446" y="710"/>
                    <a:pt x="446" y="710"/>
                  </a:cubicBezTo>
                  <a:cubicBezTo>
                    <a:pt x="446" y="711"/>
                    <a:pt x="447" y="711"/>
                    <a:pt x="448" y="711"/>
                  </a:cubicBezTo>
                  <a:cubicBezTo>
                    <a:pt x="448" y="712"/>
                    <a:pt x="448" y="712"/>
                    <a:pt x="449" y="712"/>
                  </a:cubicBezTo>
                  <a:cubicBezTo>
                    <a:pt x="450" y="713"/>
                    <a:pt x="451" y="713"/>
                    <a:pt x="451" y="712"/>
                  </a:cubicBezTo>
                  <a:close/>
                  <a:moveTo>
                    <a:pt x="460" y="720"/>
                  </a:moveTo>
                  <a:cubicBezTo>
                    <a:pt x="459" y="719"/>
                    <a:pt x="458" y="718"/>
                    <a:pt x="459" y="717"/>
                  </a:cubicBezTo>
                  <a:cubicBezTo>
                    <a:pt x="459" y="717"/>
                    <a:pt x="459" y="716"/>
                    <a:pt x="459" y="716"/>
                  </a:cubicBezTo>
                  <a:cubicBezTo>
                    <a:pt x="459" y="715"/>
                    <a:pt x="459" y="715"/>
                    <a:pt x="458" y="714"/>
                  </a:cubicBezTo>
                  <a:cubicBezTo>
                    <a:pt x="458" y="714"/>
                    <a:pt x="458" y="714"/>
                    <a:pt x="458" y="714"/>
                  </a:cubicBezTo>
                  <a:cubicBezTo>
                    <a:pt x="458" y="714"/>
                    <a:pt x="456" y="714"/>
                    <a:pt x="456" y="714"/>
                  </a:cubicBezTo>
                  <a:cubicBezTo>
                    <a:pt x="455" y="715"/>
                    <a:pt x="455" y="714"/>
                    <a:pt x="455" y="715"/>
                  </a:cubicBezTo>
                  <a:cubicBezTo>
                    <a:pt x="454" y="716"/>
                    <a:pt x="454" y="716"/>
                    <a:pt x="453" y="716"/>
                  </a:cubicBezTo>
                  <a:cubicBezTo>
                    <a:pt x="453" y="717"/>
                    <a:pt x="453" y="717"/>
                    <a:pt x="453" y="717"/>
                  </a:cubicBezTo>
                  <a:cubicBezTo>
                    <a:pt x="453" y="718"/>
                    <a:pt x="453" y="719"/>
                    <a:pt x="452" y="719"/>
                  </a:cubicBezTo>
                  <a:cubicBezTo>
                    <a:pt x="452" y="720"/>
                    <a:pt x="450" y="720"/>
                    <a:pt x="450" y="721"/>
                  </a:cubicBezTo>
                  <a:cubicBezTo>
                    <a:pt x="451" y="722"/>
                    <a:pt x="451" y="722"/>
                    <a:pt x="451" y="722"/>
                  </a:cubicBezTo>
                  <a:cubicBezTo>
                    <a:pt x="452" y="722"/>
                    <a:pt x="452" y="723"/>
                    <a:pt x="452" y="723"/>
                  </a:cubicBezTo>
                  <a:cubicBezTo>
                    <a:pt x="451" y="724"/>
                    <a:pt x="450" y="724"/>
                    <a:pt x="451" y="725"/>
                  </a:cubicBezTo>
                  <a:cubicBezTo>
                    <a:pt x="451" y="726"/>
                    <a:pt x="452" y="725"/>
                    <a:pt x="453" y="726"/>
                  </a:cubicBezTo>
                  <a:cubicBezTo>
                    <a:pt x="454" y="726"/>
                    <a:pt x="453" y="727"/>
                    <a:pt x="454" y="727"/>
                  </a:cubicBezTo>
                  <a:cubicBezTo>
                    <a:pt x="454" y="728"/>
                    <a:pt x="454" y="728"/>
                    <a:pt x="455" y="728"/>
                  </a:cubicBezTo>
                  <a:cubicBezTo>
                    <a:pt x="455" y="728"/>
                    <a:pt x="455" y="728"/>
                    <a:pt x="455" y="728"/>
                  </a:cubicBezTo>
                  <a:cubicBezTo>
                    <a:pt x="455" y="728"/>
                    <a:pt x="456" y="727"/>
                    <a:pt x="456" y="727"/>
                  </a:cubicBezTo>
                  <a:cubicBezTo>
                    <a:pt x="456" y="728"/>
                    <a:pt x="457" y="727"/>
                    <a:pt x="458" y="727"/>
                  </a:cubicBezTo>
                  <a:cubicBezTo>
                    <a:pt x="459" y="727"/>
                    <a:pt x="459" y="725"/>
                    <a:pt x="459" y="724"/>
                  </a:cubicBezTo>
                  <a:cubicBezTo>
                    <a:pt x="459" y="723"/>
                    <a:pt x="459" y="723"/>
                    <a:pt x="459" y="722"/>
                  </a:cubicBezTo>
                  <a:cubicBezTo>
                    <a:pt x="459" y="722"/>
                    <a:pt x="459" y="721"/>
                    <a:pt x="459" y="721"/>
                  </a:cubicBezTo>
                  <a:cubicBezTo>
                    <a:pt x="459" y="720"/>
                    <a:pt x="460" y="720"/>
                    <a:pt x="460" y="720"/>
                  </a:cubicBezTo>
                  <a:close/>
                  <a:moveTo>
                    <a:pt x="463" y="707"/>
                  </a:moveTo>
                  <a:cubicBezTo>
                    <a:pt x="463" y="707"/>
                    <a:pt x="463" y="707"/>
                    <a:pt x="463" y="707"/>
                  </a:cubicBezTo>
                  <a:cubicBezTo>
                    <a:pt x="463" y="707"/>
                    <a:pt x="459" y="707"/>
                    <a:pt x="459" y="707"/>
                  </a:cubicBezTo>
                  <a:cubicBezTo>
                    <a:pt x="459" y="706"/>
                    <a:pt x="459" y="706"/>
                    <a:pt x="459" y="706"/>
                  </a:cubicBezTo>
                  <a:cubicBezTo>
                    <a:pt x="458" y="706"/>
                    <a:pt x="457" y="706"/>
                    <a:pt x="457" y="707"/>
                  </a:cubicBezTo>
                  <a:cubicBezTo>
                    <a:pt x="456" y="707"/>
                    <a:pt x="456" y="707"/>
                    <a:pt x="456" y="707"/>
                  </a:cubicBezTo>
                  <a:cubicBezTo>
                    <a:pt x="456" y="707"/>
                    <a:pt x="456" y="707"/>
                    <a:pt x="456" y="707"/>
                  </a:cubicBezTo>
                  <a:cubicBezTo>
                    <a:pt x="456" y="707"/>
                    <a:pt x="456" y="708"/>
                    <a:pt x="457" y="708"/>
                  </a:cubicBezTo>
                  <a:cubicBezTo>
                    <a:pt x="457" y="708"/>
                    <a:pt x="457" y="708"/>
                    <a:pt x="457" y="708"/>
                  </a:cubicBezTo>
                  <a:cubicBezTo>
                    <a:pt x="457" y="708"/>
                    <a:pt x="457" y="708"/>
                    <a:pt x="457" y="708"/>
                  </a:cubicBezTo>
                  <a:cubicBezTo>
                    <a:pt x="457" y="708"/>
                    <a:pt x="457" y="708"/>
                    <a:pt x="457" y="708"/>
                  </a:cubicBezTo>
                  <a:cubicBezTo>
                    <a:pt x="458" y="708"/>
                    <a:pt x="458" y="708"/>
                    <a:pt x="459" y="708"/>
                  </a:cubicBezTo>
                  <a:cubicBezTo>
                    <a:pt x="459" y="708"/>
                    <a:pt x="459" y="709"/>
                    <a:pt x="459" y="709"/>
                  </a:cubicBezTo>
                  <a:cubicBezTo>
                    <a:pt x="459" y="709"/>
                    <a:pt x="459" y="709"/>
                    <a:pt x="459" y="710"/>
                  </a:cubicBezTo>
                  <a:cubicBezTo>
                    <a:pt x="460" y="710"/>
                    <a:pt x="460" y="710"/>
                    <a:pt x="460" y="710"/>
                  </a:cubicBezTo>
                  <a:cubicBezTo>
                    <a:pt x="461" y="709"/>
                    <a:pt x="461" y="709"/>
                    <a:pt x="461" y="709"/>
                  </a:cubicBezTo>
                  <a:cubicBezTo>
                    <a:pt x="462" y="709"/>
                    <a:pt x="462" y="709"/>
                    <a:pt x="463" y="708"/>
                  </a:cubicBezTo>
                  <a:cubicBezTo>
                    <a:pt x="463" y="708"/>
                    <a:pt x="463" y="708"/>
                    <a:pt x="463" y="707"/>
                  </a:cubicBezTo>
                  <a:close/>
                  <a:moveTo>
                    <a:pt x="469" y="701"/>
                  </a:moveTo>
                  <a:cubicBezTo>
                    <a:pt x="469" y="701"/>
                    <a:pt x="470" y="701"/>
                    <a:pt x="471" y="701"/>
                  </a:cubicBezTo>
                  <a:cubicBezTo>
                    <a:pt x="471" y="701"/>
                    <a:pt x="472" y="701"/>
                    <a:pt x="473" y="701"/>
                  </a:cubicBezTo>
                  <a:cubicBezTo>
                    <a:pt x="473" y="701"/>
                    <a:pt x="474" y="700"/>
                    <a:pt x="474" y="700"/>
                  </a:cubicBezTo>
                  <a:cubicBezTo>
                    <a:pt x="474" y="700"/>
                    <a:pt x="474" y="699"/>
                    <a:pt x="474" y="699"/>
                  </a:cubicBezTo>
                  <a:cubicBezTo>
                    <a:pt x="473" y="699"/>
                    <a:pt x="471" y="699"/>
                    <a:pt x="470" y="699"/>
                  </a:cubicBezTo>
                  <a:cubicBezTo>
                    <a:pt x="470" y="699"/>
                    <a:pt x="469" y="699"/>
                    <a:pt x="469" y="700"/>
                  </a:cubicBezTo>
                  <a:cubicBezTo>
                    <a:pt x="468" y="700"/>
                    <a:pt x="467" y="699"/>
                    <a:pt x="466" y="698"/>
                  </a:cubicBezTo>
                  <a:cubicBezTo>
                    <a:pt x="466" y="698"/>
                    <a:pt x="466" y="697"/>
                    <a:pt x="465" y="697"/>
                  </a:cubicBezTo>
                  <a:cubicBezTo>
                    <a:pt x="464" y="697"/>
                    <a:pt x="462" y="697"/>
                    <a:pt x="461" y="696"/>
                  </a:cubicBezTo>
                  <a:cubicBezTo>
                    <a:pt x="459" y="695"/>
                    <a:pt x="458" y="695"/>
                    <a:pt x="456" y="696"/>
                  </a:cubicBezTo>
                  <a:cubicBezTo>
                    <a:pt x="455" y="697"/>
                    <a:pt x="454" y="697"/>
                    <a:pt x="453" y="698"/>
                  </a:cubicBezTo>
                  <a:cubicBezTo>
                    <a:pt x="453" y="698"/>
                    <a:pt x="452" y="699"/>
                    <a:pt x="451" y="699"/>
                  </a:cubicBezTo>
                  <a:cubicBezTo>
                    <a:pt x="451" y="699"/>
                    <a:pt x="450" y="699"/>
                    <a:pt x="449" y="700"/>
                  </a:cubicBezTo>
                  <a:cubicBezTo>
                    <a:pt x="449" y="700"/>
                    <a:pt x="448" y="700"/>
                    <a:pt x="447" y="700"/>
                  </a:cubicBezTo>
                  <a:cubicBezTo>
                    <a:pt x="446" y="700"/>
                    <a:pt x="445" y="699"/>
                    <a:pt x="444" y="699"/>
                  </a:cubicBezTo>
                  <a:cubicBezTo>
                    <a:pt x="443" y="699"/>
                    <a:pt x="442" y="699"/>
                    <a:pt x="441" y="699"/>
                  </a:cubicBezTo>
                  <a:cubicBezTo>
                    <a:pt x="441" y="699"/>
                    <a:pt x="440" y="698"/>
                    <a:pt x="439" y="699"/>
                  </a:cubicBezTo>
                  <a:cubicBezTo>
                    <a:pt x="439" y="699"/>
                    <a:pt x="439" y="699"/>
                    <a:pt x="439" y="699"/>
                  </a:cubicBezTo>
                  <a:cubicBezTo>
                    <a:pt x="438" y="700"/>
                    <a:pt x="438" y="700"/>
                    <a:pt x="437" y="700"/>
                  </a:cubicBezTo>
                  <a:cubicBezTo>
                    <a:pt x="437" y="701"/>
                    <a:pt x="437" y="701"/>
                    <a:pt x="436" y="701"/>
                  </a:cubicBezTo>
                  <a:cubicBezTo>
                    <a:pt x="436" y="701"/>
                    <a:pt x="436" y="701"/>
                    <a:pt x="436" y="701"/>
                  </a:cubicBezTo>
                  <a:cubicBezTo>
                    <a:pt x="435" y="702"/>
                    <a:pt x="435" y="701"/>
                    <a:pt x="434" y="701"/>
                  </a:cubicBezTo>
                  <a:cubicBezTo>
                    <a:pt x="434" y="700"/>
                    <a:pt x="433" y="701"/>
                    <a:pt x="433" y="701"/>
                  </a:cubicBezTo>
                  <a:cubicBezTo>
                    <a:pt x="433" y="701"/>
                    <a:pt x="433" y="700"/>
                    <a:pt x="433" y="700"/>
                  </a:cubicBezTo>
                  <a:cubicBezTo>
                    <a:pt x="433" y="700"/>
                    <a:pt x="433" y="700"/>
                    <a:pt x="432" y="700"/>
                  </a:cubicBezTo>
                  <a:cubicBezTo>
                    <a:pt x="432" y="699"/>
                    <a:pt x="430" y="699"/>
                    <a:pt x="429" y="698"/>
                  </a:cubicBezTo>
                  <a:cubicBezTo>
                    <a:pt x="429" y="698"/>
                    <a:pt x="429" y="698"/>
                    <a:pt x="429" y="697"/>
                  </a:cubicBezTo>
                  <a:cubicBezTo>
                    <a:pt x="429" y="697"/>
                    <a:pt x="428" y="696"/>
                    <a:pt x="428" y="696"/>
                  </a:cubicBezTo>
                  <a:cubicBezTo>
                    <a:pt x="429" y="696"/>
                    <a:pt x="429" y="696"/>
                    <a:pt x="429" y="695"/>
                  </a:cubicBezTo>
                  <a:cubicBezTo>
                    <a:pt x="429" y="695"/>
                    <a:pt x="429" y="695"/>
                    <a:pt x="429" y="694"/>
                  </a:cubicBezTo>
                  <a:cubicBezTo>
                    <a:pt x="429" y="694"/>
                    <a:pt x="429" y="694"/>
                    <a:pt x="429" y="694"/>
                  </a:cubicBezTo>
                  <a:cubicBezTo>
                    <a:pt x="429" y="694"/>
                    <a:pt x="429" y="694"/>
                    <a:pt x="429" y="694"/>
                  </a:cubicBezTo>
                  <a:cubicBezTo>
                    <a:pt x="429" y="693"/>
                    <a:pt x="430" y="692"/>
                    <a:pt x="430" y="692"/>
                  </a:cubicBezTo>
                  <a:cubicBezTo>
                    <a:pt x="430" y="691"/>
                    <a:pt x="431" y="690"/>
                    <a:pt x="430" y="690"/>
                  </a:cubicBezTo>
                  <a:cubicBezTo>
                    <a:pt x="429" y="690"/>
                    <a:pt x="428" y="690"/>
                    <a:pt x="428" y="691"/>
                  </a:cubicBezTo>
                  <a:cubicBezTo>
                    <a:pt x="427" y="691"/>
                    <a:pt x="428" y="692"/>
                    <a:pt x="427" y="692"/>
                  </a:cubicBezTo>
                  <a:cubicBezTo>
                    <a:pt x="427" y="693"/>
                    <a:pt x="427" y="694"/>
                    <a:pt x="427" y="695"/>
                  </a:cubicBezTo>
                  <a:cubicBezTo>
                    <a:pt x="426" y="696"/>
                    <a:pt x="426" y="697"/>
                    <a:pt x="426" y="698"/>
                  </a:cubicBezTo>
                  <a:cubicBezTo>
                    <a:pt x="427" y="699"/>
                    <a:pt x="428" y="698"/>
                    <a:pt x="428" y="698"/>
                  </a:cubicBezTo>
                  <a:cubicBezTo>
                    <a:pt x="429" y="698"/>
                    <a:pt x="429" y="699"/>
                    <a:pt x="429" y="700"/>
                  </a:cubicBezTo>
                  <a:cubicBezTo>
                    <a:pt x="429" y="700"/>
                    <a:pt x="429" y="700"/>
                    <a:pt x="429" y="701"/>
                  </a:cubicBezTo>
                  <a:cubicBezTo>
                    <a:pt x="430" y="701"/>
                    <a:pt x="430" y="701"/>
                    <a:pt x="431" y="702"/>
                  </a:cubicBezTo>
                  <a:cubicBezTo>
                    <a:pt x="431" y="702"/>
                    <a:pt x="434" y="703"/>
                    <a:pt x="433" y="704"/>
                  </a:cubicBezTo>
                  <a:cubicBezTo>
                    <a:pt x="433" y="704"/>
                    <a:pt x="433" y="704"/>
                    <a:pt x="433" y="704"/>
                  </a:cubicBezTo>
                  <a:cubicBezTo>
                    <a:pt x="433" y="705"/>
                    <a:pt x="434" y="705"/>
                    <a:pt x="435" y="705"/>
                  </a:cubicBezTo>
                  <a:cubicBezTo>
                    <a:pt x="435" y="705"/>
                    <a:pt x="435" y="704"/>
                    <a:pt x="436" y="704"/>
                  </a:cubicBezTo>
                  <a:cubicBezTo>
                    <a:pt x="436" y="704"/>
                    <a:pt x="437" y="704"/>
                    <a:pt x="438" y="704"/>
                  </a:cubicBezTo>
                  <a:cubicBezTo>
                    <a:pt x="439" y="704"/>
                    <a:pt x="439" y="703"/>
                    <a:pt x="440" y="703"/>
                  </a:cubicBezTo>
                  <a:cubicBezTo>
                    <a:pt x="443" y="702"/>
                    <a:pt x="445" y="702"/>
                    <a:pt x="447" y="701"/>
                  </a:cubicBezTo>
                  <a:cubicBezTo>
                    <a:pt x="448" y="701"/>
                    <a:pt x="448" y="701"/>
                    <a:pt x="449" y="700"/>
                  </a:cubicBezTo>
                  <a:cubicBezTo>
                    <a:pt x="450" y="700"/>
                    <a:pt x="451" y="700"/>
                    <a:pt x="452" y="699"/>
                  </a:cubicBezTo>
                  <a:cubicBezTo>
                    <a:pt x="452" y="699"/>
                    <a:pt x="453" y="699"/>
                    <a:pt x="453" y="699"/>
                  </a:cubicBezTo>
                  <a:cubicBezTo>
                    <a:pt x="454" y="698"/>
                    <a:pt x="455" y="698"/>
                    <a:pt x="456" y="697"/>
                  </a:cubicBezTo>
                  <a:cubicBezTo>
                    <a:pt x="456" y="697"/>
                    <a:pt x="457" y="697"/>
                    <a:pt x="457" y="698"/>
                  </a:cubicBezTo>
                  <a:cubicBezTo>
                    <a:pt x="457" y="698"/>
                    <a:pt x="458" y="698"/>
                    <a:pt x="458" y="698"/>
                  </a:cubicBezTo>
                  <a:cubicBezTo>
                    <a:pt x="458" y="698"/>
                    <a:pt x="459" y="698"/>
                    <a:pt x="460" y="698"/>
                  </a:cubicBezTo>
                  <a:cubicBezTo>
                    <a:pt x="460" y="698"/>
                    <a:pt x="461" y="698"/>
                    <a:pt x="461" y="698"/>
                  </a:cubicBezTo>
                  <a:cubicBezTo>
                    <a:pt x="461" y="699"/>
                    <a:pt x="462" y="698"/>
                    <a:pt x="463" y="698"/>
                  </a:cubicBezTo>
                  <a:cubicBezTo>
                    <a:pt x="464" y="698"/>
                    <a:pt x="466" y="699"/>
                    <a:pt x="467" y="700"/>
                  </a:cubicBezTo>
                  <a:cubicBezTo>
                    <a:pt x="467" y="700"/>
                    <a:pt x="468" y="701"/>
                    <a:pt x="469" y="701"/>
                  </a:cubicBezTo>
                  <a:close/>
                  <a:moveTo>
                    <a:pt x="472" y="706"/>
                  </a:moveTo>
                  <a:cubicBezTo>
                    <a:pt x="472" y="706"/>
                    <a:pt x="472" y="706"/>
                    <a:pt x="472" y="706"/>
                  </a:cubicBezTo>
                  <a:cubicBezTo>
                    <a:pt x="472" y="706"/>
                    <a:pt x="472" y="706"/>
                    <a:pt x="471" y="706"/>
                  </a:cubicBezTo>
                  <a:cubicBezTo>
                    <a:pt x="471" y="706"/>
                    <a:pt x="471" y="706"/>
                    <a:pt x="471" y="706"/>
                  </a:cubicBezTo>
                  <a:cubicBezTo>
                    <a:pt x="471" y="706"/>
                    <a:pt x="471" y="706"/>
                    <a:pt x="471" y="706"/>
                  </a:cubicBezTo>
                  <a:cubicBezTo>
                    <a:pt x="471" y="706"/>
                    <a:pt x="471" y="706"/>
                    <a:pt x="470" y="706"/>
                  </a:cubicBezTo>
                  <a:cubicBezTo>
                    <a:pt x="470" y="706"/>
                    <a:pt x="469" y="706"/>
                    <a:pt x="469" y="707"/>
                  </a:cubicBezTo>
                  <a:cubicBezTo>
                    <a:pt x="469" y="707"/>
                    <a:pt x="469" y="708"/>
                    <a:pt x="470" y="708"/>
                  </a:cubicBezTo>
                  <a:cubicBezTo>
                    <a:pt x="470" y="708"/>
                    <a:pt x="471" y="708"/>
                    <a:pt x="472" y="708"/>
                  </a:cubicBezTo>
                  <a:cubicBezTo>
                    <a:pt x="472" y="708"/>
                    <a:pt x="472" y="708"/>
                    <a:pt x="472" y="708"/>
                  </a:cubicBezTo>
                  <a:cubicBezTo>
                    <a:pt x="472" y="708"/>
                    <a:pt x="472" y="707"/>
                    <a:pt x="472" y="707"/>
                  </a:cubicBezTo>
                  <a:cubicBezTo>
                    <a:pt x="472" y="707"/>
                    <a:pt x="472" y="707"/>
                    <a:pt x="472" y="707"/>
                  </a:cubicBezTo>
                  <a:cubicBezTo>
                    <a:pt x="472" y="707"/>
                    <a:pt x="472" y="707"/>
                    <a:pt x="472" y="706"/>
                  </a:cubicBezTo>
                  <a:close/>
                  <a:moveTo>
                    <a:pt x="474" y="722"/>
                  </a:moveTo>
                  <a:cubicBezTo>
                    <a:pt x="474" y="722"/>
                    <a:pt x="474" y="722"/>
                    <a:pt x="474" y="722"/>
                  </a:cubicBezTo>
                  <a:cubicBezTo>
                    <a:pt x="474" y="721"/>
                    <a:pt x="474" y="721"/>
                    <a:pt x="474" y="721"/>
                  </a:cubicBezTo>
                  <a:cubicBezTo>
                    <a:pt x="473" y="722"/>
                    <a:pt x="473" y="722"/>
                    <a:pt x="472" y="722"/>
                  </a:cubicBezTo>
                  <a:cubicBezTo>
                    <a:pt x="471" y="723"/>
                    <a:pt x="471" y="724"/>
                    <a:pt x="470" y="725"/>
                  </a:cubicBezTo>
                  <a:cubicBezTo>
                    <a:pt x="470" y="725"/>
                    <a:pt x="467" y="728"/>
                    <a:pt x="468" y="728"/>
                  </a:cubicBezTo>
                  <a:cubicBezTo>
                    <a:pt x="470" y="728"/>
                    <a:pt x="471" y="726"/>
                    <a:pt x="472" y="725"/>
                  </a:cubicBezTo>
                  <a:cubicBezTo>
                    <a:pt x="473" y="724"/>
                    <a:pt x="475" y="723"/>
                    <a:pt x="474" y="722"/>
                  </a:cubicBezTo>
                  <a:close/>
                  <a:moveTo>
                    <a:pt x="482" y="666"/>
                  </a:moveTo>
                  <a:cubicBezTo>
                    <a:pt x="482" y="666"/>
                    <a:pt x="482" y="665"/>
                    <a:pt x="481" y="665"/>
                  </a:cubicBezTo>
                  <a:cubicBezTo>
                    <a:pt x="481" y="665"/>
                    <a:pt x="481" y="664"/>
                    <a:pt x="481" y="664"/>
                  </a:cubicBezTo>
                  <a:cubicBezTo>
                    <a:pt x="480" y="663"/>
                    <a:pt x="480" y="662"/>
                    <a:pt x="480" y="662"/>
                  </a:cubicBezTo>
                  <a:cubicBezTo>
                    <a:pt x="480" y="661"/>
                    <a:pt x="479" y="660"/>
                    <a:pt x="479" y="660"/>
                  </a:cubicBezTo>
                  <a:cubicBezTo>
                    <a:pt x="479" y="659"/>
                    <a:pt x="478" y="659"/>
                    <a:pt x="478" y="660"/>
                  </a:cubicBezTo>
                  <a:cubicBezTo>
                    <a:pt x="478" y="661"/>
                    <a:pt x="478" y="662"/>
                    <a:pt x="478" y="663"/>
                  </a:cubicBezTo>
                  <a:cubicBezTo>
                    <a:pt x="478" y="665"/>
                    <a:pt x="477" y="666"/>
                    <a:pt x="477" y="667"/>
                  </a:cubicBezTo>
                  <a:cubicBezTo>
                    <a:pt x="477" y="668"/>
                    <a:pt x="477" y="669"/>
                    <a:pt x="476" y="669"/>
                  </a:cubicBezTo>
                  <a:cubicBezTo>
                    <a:pt x="476" y="670"/>
                    <a:pt x="475" y="671"/>
                    <a:pt x="475" y="671"/>
                  </a:cubicBezTo>
                  <a:cubicBezTo>
                    <a:pt x="475" y="672"/>
                    <a:pt x="475" y="672"/>
                    <a:pt x="475" y="673"/>
                  </a:cubicBezTo>
                  <a:cubicBezTo>
                    <a:pt x="474" y="673"/>
                    <a:pt x="474" y="675"/>
                    <a:pt x="474" y="675"/>
                  </a:cubicBezTo>
                  <a:cubicBezTo>
                    <a:pt x="474" y="675"/>
                    <a:pt x="474" y="675"/>
                    <a:pt x="474" y="675"/>
                  </a:cubicBezTo>
                  <a:cubicBezTo>
                    <a:pt x="473" y="675"/>
                    <a:pt x="473" y="675"/>
                    <a:pt x="473" y="675"/>
                  </a:cubicBezTo>
                  <a:cubicBezTo>
                    <a:pt x="472" y="675"/>
                    <a:pt x="472" y="675"/>
                    <a:pt x="472" y="675"/>
                  </a:cubicBezTo>
                  <a:cubicBezTo>
                    <a:pt x="472" y="675"/>
                    <a:pt x="472" y="675"/>
                    <a:pt x="472" y="675"/>
                  </a:cubicBezTo>
                  <a:cubicBezTo>
                    <a:pt x="472" y="675"/>
                    <a:pt x="472" y="675"/>
                    <a:pt x="473" y="675"/>
                  </a:cubicBezTo>
                  <a:cubicBezTo>
                    <a:pt x="473" y="676"/>
                    <a:pt x="473" y="677"/>
                    <a:pt x="473" y="678"/>
                  </a:cubicBezTo>
                  <a:cubicBezTo>
                    <a:pt x="474" y="678"/>
                    <a:pt x="474" y="678"/>
                    <a:pt x="475" y="677"/>
                  </a:cubicBezTo>
                  <a:cubicBezTo>
                    <a:pt x="475" y="676"/>
                    <a:pt x="475" y="675"/>
                    <a:pt x="475" y="675"/>
                  </a:cubicBezTo>
                  <a:cubicBezTo>
                    <a:pt x="475" y="673"/>
                    <a:pt x="477" y="673"/>
                    <a:pt x="478" y="671"/>
                  </a:cubicBezTo>
                  <a:cubicBezTo>
                    <a:pt x="478" y="671"/>
                    <a:pt x="479" y="670"/>
                    <a:pt x="479" y="670"/>
                  </a:cubicBezTo>
                  <a:cubicBezTo>
                    <a:pt x="479" y="669"/>
                    <a:pt x="479" y="668"/>
                    <a:pt x="480" y="668"/>
                  </a:cubicBezTo>
                  <a:cubicBezTo>
                    <a:pt x="481" y="667"/>
                    <a:pt x="482" y="667"/>
                    <a:pt x="482" y="666"/>
                  </a:cubicBezTo>
                  <a:close/>
                  <a:moveTo>
                    <a:pt x="533" y="769"/>
                  </a:moveTo>
                  <a:cubicBezTo>
                    <a:pt x="533" y="768"/>
                    <a:pt x="533" y="768"/>
                    <a:pt x="532" y="768"/>
                  </a:cubicBezTo>
                  <a:cubicBezTo>
                    <a:pt x="532" y="768"/>
                    <a:pt x="532" y="768"/>
                    <a:pt x="532" y="768"/>
                  </a:cubicBezTo>
                  <a:cubicBezTo>
                    <a:pt x="532" y="769"/>
                    <a:pt x="528" y="768"/>
                    <a:pt x="528" y="770"/>
                  </a:cubicBezTo>
                  <a:cubicBezTo>
                    <a:pt x="528" y="770"/>
                    <a:pt x="529" y="771"/>
                    <a:pt x="529" y="771"/>
                  </a:cubicBezTo>
                  <a:cubicBezTo>
                    <a:pt x="530" y="771"/>
                    <a:pt x="531" y="771"/>
                    <a:pt x="532" y="771"/>
                  </a:cubicBezTo>
                  <a:cubicBezTo>
                    <a:pt x="532" y="771"/>
                    <a:pt x="532" y="771"/>
                    <a:pt x="532" y="771"/>
                  </a:cubicBezTo>
                  <a:cubicBezTo>
                    <a:pt x="532" y="771"/>
                    <a:pt x="533" y="771"/>
                    <a:pt x="533" y="771"/>
                  </a:cubicBezTo>
                  <a:cubicBezTo>
                    <a:pt x="533" y="771"/>
                    <a:pt x="533" y="771"/>
                    <a:pt x="533" y="771"/>
                  </a:cubicBezTo>
                  <a:cubicBezTo>
                    <a:pt x="533" y="771"/>
                    <a:pt x="533" y="771"/>
                    <a:pt x="533" y="771"/>
                  </a:cubicBezTo>
                  <a:cubicBezTo>
                    <a:pt x="533" y="770"/>
                    <a:pt x="534" y="770"/>
                    <a:pt x="533" y="769"/>
                  </a:cubicBezTo>
                  <a:close/>
                  <a:moveTo>
                    <a:pt x="540" y="735"/>
                  </a:moveTo>
                  <a:cubicBezTo>
                    <a:pt x="540" y="735"/>
                    <a:pt x="540" y="735"/>
                    <a:pt x="539" y="734"/>
                  </a:cubicBezTo>
                  <a:cubicBezTo>
                    <a:pt x="539" y="734"/>
                    <a:pt x="539" y="734"/>
                    <a:pt x="539" y="734"/>
                  </a:cubicBezTo>
                  <a:cubicBezTo>
                    <a:pt x="539" y="734"/>
                    <a:pt x="539" y="734"/>
                    <a:pt x="538" y="734"/>
                  </a:cubicBezTo>
                  <a:cubicBezTo>
                    <a:pt x="537" y="734"/>
                    <a:pt x="536" y="734"/>
                    <a:pt x="536" y="735"/>
                  </a:cubicBezTo>
                  <a:cubicBezTo>
                    <a:pt x="536" y="735"/>
                    <a:pt x="535" y="734"/>
                    <a:pt x="535" y="734"/>
                  </a:cubicBezTo>
                  <a:cubicBezTo>
                    <a:pt x="535" y="734"/>
                    <a:pt x="535" y="733"/>
                    <a:pt x="534" y="733"/>
                  </a:cubicBezTo>
                  <a:cubicBezTo>
                    <a:pt x="533" y="733"/>
                    <a:pt x="532" y="735"/>
                    <a:pt x="531" y="735"/>
                  </a:cubicBezTo>
                  <a:cubicBezTo>
                    <a:pt x="530" y="736"/>
                    <a:pt x="529" y="736"/>
                    <a:pt x="530" y="737"/>
                  </a:cubicBezTo>
                  <a:cubicBezTo>
                    <a:pt x="531" y="738"/>
                    <a:pt x="531" y="738"/>
                    <a:pt x="532" y="738"/>
                  </a:cubicBezTo>
                  <a:cubicBezTo>
                    <a:pt x="533" y="738"/>
                    <a:pt x="534" y="739"/>
                    <a:pt x="535" y="739"/>
                  </a:cubicBezTo>
                  <a:cubicBezTo>
                    <a:pt x="536" y="739"/>
                    <a:pt x="537" y="738"/>
                    <a:pt x="538" y="737"/>
                  </a:cubicBezTo>
                  <a:cubicBezTo>
                    <a:pt x="538" y="737"/>
                    <a:pt x="538" y="737"/>
                    <a:pt x="538" y="737"/>
                  </a:cubicBezTo>
                  <a:cubicBezTo>
                    <a:pt x="539" y="737"/>
                    <a:pt x="539" y="737"/>
                    <a:pt x="539" y="737"/>
                  </a:cubicBezTo>
                  <a:cubicBezTo>
                    <a:pt x="540" y="737"/>
                    <a:pt x="541" y="736"/>
                    <a:pt x="540" y="735"/>
                  </a:cubicBezTo>
                  <a:close/>
                  <a:moveTo>
                    <a:pt x="564" y="757"/>
                  </a:moveTo>
                  <a:cubicBezTo>
                    <a:pt x="564" y="757"/>
                    <a:pt x="564" y="757"/>
                    <a:pt x="564" y="756"/>
                  </a:cubicBezTo>
                  <a:cubicBezTo>
                    <a:pt x="563" y="756"/>
                    <a:pt x="563" y="756"/>
                    <a:pt x="563" y="755"/>
                  </a:cubicBezTo>
                  <a:cubicBezTo>
                    <a:pt x="563" y="755"/>
                    <a:pt x="563" y="754"/>
                    <a:pt x="563" y="753"/>
                  </a:cubicBezTo>
                  <a:cubicBezTo>
                    <a:pt x="563" y="753"/>
                    <a:pt x="562" y="753"/>
                    <a:pt x="561" y="753"/>
                  </a:cubicBezTo>
                  <a:cubicBezTo>
                    <a:pt x="561" y="753"/>
                    <a:pt x="560" y="753"/>
                    <a:pt x="560" y="754"/>
                  </a:cubicBezTo>
                  <a:cubicBezTo>
                    <a:pt x="559" y="754"/>
                    <a:pt x="559" y="755"/>
                    <a:pt x="560" y="756"/>
                  </a:cubicBezTo>
                  <a:cubicBezTo>
                    <a:pt x="560" y="756"/>
                    <a:pt x="561" y="757"/>
                    <a:pt x="562" y="757"/>
                  </a:cubicBezTo>
                  <a:cubicBezTo>
                    <a:pt x="562" y="757"/>
                    <a:pt x="562" y="758"/>
                    <a:pt x="563" y="758"/>
                  </a:cubicBezTo>
                  <a:cubicBezTo>
                    <a:pt x="563" y="758"/>
                    <a:pt x="563" y="758"/>
                    <a:pt x="563" y="758"/>
                  </a:cubicBezTo>
                  <a:cubicBezTo>
                    <a:pt x="563" y="758"/>
                    <a:pt x="563" y="758"/>
                    <a:pt x="563" y="758"/>
                  </a:cubicBezTo>
                  <a:cubicBezTo>
                    <a:pt x="563" y="758"/>
                    <a:pt x="563" y="758"/>
                    <a:pt x="563" y="758"/>
                  </a:cubicBezTo>
                  <a:cubicBezTo>
                    <a:pt x="564" y="758"/>
                    <a:pt x="564" y="758"/>
                    <a:pt x="564" y="758"/>
                  </a:cubicBezTo>
                  <a:cubicBezTo>
                    <a:pt x="564" y="758"/>
                    <a:pt x="564" y="757"/>
                    <a:pt x="564" y="757"/>
                  </a:cubicBezTo>
                  <a:close/>
                  <a:moveTo>
                    <a:pt x="566" y="725"/>
                  </a:moveTo>
                  <a:cubicBezTo>
                    <a:pt x="566" y="724"/>
                    <a:pt x="566" y="724"/>
                    <a:pt x="565" y="723"/>
                  </a:cubicBezTo>
                  <a:cubicBezTo>
                    <a:pt x="565" y="723"/>
                    <a:pt x="565" y="722"/>
                    <a:pt x="565" y="722"/>
                  </a:cubicBezTo>
                  <a:cubicBezTo>
                    <a:pt x="564" y="722"/>
                    <a:pt x="564" y="722"/>
                    <a:pt x="564" y="723"/>
                  </a:cubicBezTo>
                  <a:cubicBezTo>
                    <a:pt x="564" y="723"/>
                    <a:pt x="564" y="723"/>
                    <a:pt x="564" y="723"/>
                  </a:cubicBezTo>
                  <a:cubicBezTo>
                    <a:pt x="563" y="723"/>
                    <a:pt x="563" y="723"/>
                    <a:pt x="563" y="723"/>
                  </a:cubicBezTo>
                  <a:cubicBezTo>
                    <a:pt x="563" y="723"/>
                    <a:pt x="563" y="723"/>
                    <a:pt x="563" y="723"/>
                  </a:cubicBezTo>
                  <a:cubicBezTo>
                    <a:pt x="563" y="723"/>
                    <a:pt x="562" y="723"/>
                    <a:pt x="561" y="723"/>
                  </a:cubicBezTo>
                  <a:cubicBezTo>
                    <a:pt x="561" y="722"/>
                    <a:pt x="559" y="721"/>
                    <a:pt x="559" y="720"/>
                  </a:cubicBezTo>
                  <a:cubicBezTo>
                    <a:pt x="560" y="719"/>
                    <a:pt x="561" y="718"/>
                    <a:pt x="561" y="717"/>
                  </a:cubicBezTo>
                  <a:cubicBezTo>
                    <a:pt x="560" y="715"/>
                    <a:pt x="559" y="714"/>
                    <a:pt x="557" y="715"/>
                  </a:cubicBezTo>
                  <a:cubicBezTo>
                    <a:pt x="557" y="715"/>
                    <a:pt x="557" y="715"/>
                    <a:pt x="557" y="715"/>
                  </a:cubicBezTo>
                  <a:cubicBezTo>
                    <a:pt x="558" y="716"/>
                    <a:pt x="558" y="717"/>
                    <a:pt x="558" y="718"/>
                  </a:cubicBezTo>
                  <a:cubicBezTo>
                    <a:pt x="558" y="719"/>
                    <a:pt x="558" y="720"/>
                    <a:pt x="558" y="721"/>
                  </a:cubicBezTo>
                  <a:cubicBezTo>
                    <a:pt x="558" y="721"/>
                    <a:pt x="557" y="722"/>
                    <a:pt x="557" y="723"/>
                  </a:cubicBezTo>
                  <a:cubicBezTo>
                    <a:pt x="556" y="725"/>
                    <a:pt x="560" y="723"/>
                    <a:pt x="560" y="725"/>
                  </a:cubicBezTo>
                  <a:cubicBezTo>
                    <a:pt x="560" y="726"/>
                    <a:pt x="561" y="728"/>
                    <a:pt x="562" y="726"/>
                  </a:cubicBezTo>
                  <a:cubicBezTo>
                    <a:pt x="562" y="726"/>
                    <a:pt x="563" y="725"/>
                    <a:pt x="563" y="726"/>
                  </a:cubicBezTo>
                  <a:cubicBezTo>
                    <a:pt x="563" y="726"/>
                    <a:pt x="564" y="726"/>
                    <a:pt x="564" y="726"/>
                  </a:cubicBezTo>
                  <a:cubicBezTo>
                    <a:pt x="565" y="726"/>
                    <a:pt x="565" y="726"/>
                    <a:pt x="565" y="726"/>
                  </a:cubicBezTo>
                  <a:cubicBezTo>
                    <a:pt x="566" y="726"/>
                    <a:pt x="566" y="726"/>
                    <a:pt x="566" y="726"/>
                  </a:cubicBezTo>
                  <a:cubicBezTo>
                    <a:pt x="566" y="726"/>
                    <a:pt x="566" y="726"/>
                    <a:pt x="566" y="725"/>
                  </a:cubicBezTo>
                  <a:cubicBezTo>
                    <a:pt x="567" y="725"/>
                    <a:pt x="567" y="725"/>
                    <a:pt x="566" y="725"/>
                  </a:cubicBezTo>
                  <a:close/>
                  <a:moveTo>
                    <a:pt x="568" y="714"/>
                  </a:moveTo>
                  <a:cubicBezTo>
                    <a:pt x="567" y="714"/>
                    <a:pt x="567" y="714"/>
                    <a:pt x="567" y="714"/>
                  </a:cubicBezTo>
                  <a:cubicBezTo>
                    <a:pt x="566" y="715"/>
                    <a:pt x="565" y="715"/>
                    <a:pt x="565" y="716"/>
                  </a:cubicBezTo>
                  <a:cubicBezTo>
                    <a:pt x="564" y="716"/>
                    <a:pt x="564" y="717"/>
                    <a:pt x="564" y="718"/>
                  </a:cubicBezTo>
                  <a:cubicBezTo>
                    <a:pt x="564" y="718"/>
                    <a:pt x="564" y="718"/>
                    <a:pt x="564" y="718"/>
                  </a:cubicBezTo>
                  <a:cubicBezTo>
                    <a:pt x="564" y="719"/>
                    <a:pt x="564" y="719"/>
                    <a:pt x="564" y="719"/>
                  </a:cubicBezTo>
                  <a:cubicBezTo>
                    <a:pt x="564" y="719"/>
                    <a:pt x="564" y="719"/>
                    <a:pt x="564" y="719"/>
                  </a:cubicBezTo>
                  <a:cubicBezTo>
                    <a:pt x="564" y="719"/>
                    <a:pt x="564" y="719"/>
                    <a:pt x="564" y="719"/>
                  </a:cubicBezTo>
                  <a:cubicBezTo>
                    <a:pt x="566" y="719"/>
                    <a:pt x="568" y="716"/>
                    <a:pt x="568" y="714"/>
                  </a:cubicBezTo>
                  <a:close/>
                  <a:moveTo>
                    <a:pt x="568" y="709"/>
                  </a:moveTo>
                  <a:cubicBezTo>
                    <a:pt x="568" y="709"/>
                    <a:pt x="569" y="709"/>
                    <a:pt x="569" y="709"/>
                  </a:cubicBezTo>
                  <a:cubicBezTo>
                    <a:pt x="569" y="708"/>
                    <a:pt x="568" y="708"/>
                    <a:pt x="568" y="707"/>
                  </a:cubicBezTo>
                  <a:cubicBezTo>
                    <a:pt x="566" y="706"/>
                    <a:pt x="564" y="708"/>
                    <a:pt x="563" y="708"/>
                  </a:cubicBezTo>
                  <a:cubicBezTo>
                    <a:pt x="562" y="709"/>
                    <a:pt x="562" y="709"/>
                    <a:pt x="562" y="709"/>
                  </a:cubicBezTo>
                  <a:cubicBezTo>
                    <a:pt x="562" y="710"/>
                    <a:pt x="562" y="710"/>
                    <a:pt x="562" y="710"/>
                  </a:cubicBezTo>
                  <a:cubicBezTo>
                    <a:pt x="562" y="711"/>
                    <a:pt x="563" y="711"/>
                    <a:pt x="563" y="711"/>
                  </a:cubicBezTo>
                  <a:cubicBezTo>
                    <a:pt x="563" y="712"/>
                    <a:pt x="564" y="712"/>
                    <a:pt x="565" y="712"/>
                  </a:cubicBezTo>
                  <a:cubicBezTo>
                    <a:pt x="565" y="712"/>
                    <a:pt x="565" y="711"/>
                    <a:pt x="566" y="711"/>
                  </a:cubicBezTo>
                  <a:cubicBezTo>
                    <a:pt x="566" y="710"/>
                    <a:pt x="567" y="710"/>
                    <a:pt x="568" y="710"/>
                  </a:cubicBezTo>
                  <a:cubicBezTo>
                    <a:pt x="568" y="710"/>
                    <a:pt x="568" y="710"/>
                    <a:pt x="568" y="710"/>
                  </a:cubicBezTo>
                  <a:cubicBezTo>
                    <a:pt x="568" y="710"/>
                    <a:pt x="568" y="710"/>
                    <a:pt x="568" y="710"/>
                  </a:cubicBezTo>
                  <a:cubicBezTo>
                    <a:pt x="568" y="710"/>
                    <a:pt x="568" y="710"/>
                    <a:pt x="568" y="709"/>
                  </a:cubicBezTo>
                  <a:close/>
                  <a:moveTo>
                    <a:pt x="573" y="763"/>
                  </a:moveTo>
                  <a:cubicBezTo>
                    <a:pt x="573" y="763"/>
                    <a:pt x="572" y="763"/>
                    <a:pt x="572" y="762"/>
                  </a:cubicBezTo>
                  <a:cubicBezTo>
                    <a:pt x="572" y="762"/>
                    <a:pt x="572" y="761"/>
                    <a:pt x="571" y="761"/>
                  </a:cubicBezTo>
                  <a:cubicBezTo>
                    <a:pt x="570" y="761"/>
                    <a:pt x="569" y="761"/>
                    <a:pt x="569" y="762"/>
                  </a:cubicBezTo>
                  <a:cubicBezTo>
                    <a:pt x="569" y="762"/>
                    <a:pt x="568" y="762"/>
                    <a:pt x="568" y="762"/>
                  </a:cubicBezTo>
                  <a:cubicBezTo>
                    <a:pt x="568" y="763"/>
                    <a:pt x="569" y="763"/>
                    <a:pt x="569" y="763"/>
                  </a:cubicBezTo>
                  <a:cubicBezTo>
                    <a:pt x="569" y="763"/>
                    <a:pt x="570" y="764"/>
                    <a:pt x="571" y="764"/>
                  </a:cubicBezTo>
                  <a:cubicBezTo>
                    <a:pt x="571" y="764"/>
                    <a:pt x="573" y="764"/>
                    <a:pt x="573" y="763"/>
                  </a:cubicBezTo>
                  <a:close/>
                  <a:moveTo>
                    <a:pt x="589" y="743"/>
                  </a:moveTo>
                  <a:cubicBezTo>
                    <a:pt x="589" y="743"/>
                    <a:pt x="588" y="742"/>
                    <a:pt x="587" y="742"/>
                  </a:cubicBezTo>
                  <a:cubicBezTo>
                    <a:pt x="586" y="741"/>
                    <a:pt x="585" y="741"/>
                    <a:pt x="585" y="739"/>
                  </a:cubicBezTo>
                  <a:cubicBezTo>
                    <a:pt x="585" y="739"/>
                    <a:pt x="585" y="737"/>
                    <a:pt x="584" y="737"/>
                  </a:cubicBezTo>
                  <a:cubicBezTo>
                    <a:pt x="584" y="736"/>
                    <a:pt x="583" y="737"/>
                    <a:pt x="582" y="737"/>
                  </a:cubicBezTo>
                  <a:cubicBezTo>
                    <a:pt x="581" y="737"/>
                    <a:pt x="581" y="738"/>
                    <a:pt x="580" y="738"/>
                  </a:cubicBezTo>
                  <a:cubicBezTo>
                    <a:pt x="579" y="738"/>
                    <a:pt x="579" y="739"/>
                    <a:pt x="578" y="739"/>
                  </a:cubicBezTo>
                  <a:cubicBezTo>
                    <a:pt x="577" y="739"/>
                    <a:pt x="576" y="740"/>
                    <a:pt x="577" y="741"/>
                  </a:cubicBezTo>
                  <a:cubicBezTo>
                    <a:pt x="577" y="741"/>
                    <a:pt x="579" y="742"/>
                    <a:pt x="579" y="742"/>
                  </a:cubicBezTo>
                  <a:cubicBezTo>
                    <a:pt x="581" y="742"/>
                    <a:pt x="583" y="742"/>
                    <a:pt x="584" y="743"/>
                  </a:cubicBezTo>
                  <a:cubicBezTo>
                    <a:pt x="585" y="743"/>
                    <a:pt x="585" y="743"/>
                    <a:pt x="586" y="743"/>
                  </a:cubicBezTo>
                  <a:cubicBezTo>
                    <a:pt x="587" y="744"/>
                    <a:pt x="588" y="744"/>
                    <a:pt x="589" y="743"/>
                  </a:cubicBezTo>
                  <a:cubicBezTo>
                    <a:pt x="589" y="743"/>
                    <a:pt x="589" y="743"/>
                    <a:pt x="589" y="743"/>
                  </a:cubicBezTo>
                  <a:cubicBezTo>
                    <a:pt x="589" y="744"/>
                    <a:pt x="590" y="743"/>
                    <a:pt x="589" y="743"/>
                  </a:cubicBezTo>
                  <a:close/>
                  <a:moveTo>
                    <a:pt x="597" y="632"/>
                  </a:moveTo>
                  <a:cubicBezTo>
                    <a:pt x="597" y="632"/>
                    <a:pt x="597" y="633"/>
                    <a:pt x="598" y="633"/>
                  </a:cubicBezTo>
                  <a:cubicBezTo>
                    <a:pt x="599" y="634"/>
                    <a:pt x="599" y="634"/>
                    <a:pt x="600" y="634"/>
                  </a:cubicBezTo>
                  <a:cubicBezTo>
                    <a:pt x="600" y="635"/>
                    <a:pt x="600" y="635"/>
                    <a:pt x="600" y="635"/>
                  </a:cubicBezTo>
                  <a:cubicBezTo>
                    <a:pt x="601" y="635"/>
                    <a:pt x="601" y="636"/>
                    <a:pt x="602" y="636"/>
                  </a:cubicBezTo>
                  <a:cubicBezTo>
                    <a:pt x="602" y="636"/>
                    <a:pt x="602" y="636"/>
                    <a:pt x="602" y="636"/>
                  </a:cubicBezTo>
                  <a:cubicBezTo>
                    <a:pt x="603" y="636"/>
                    <a:pt x="603" y="636"/>
                    <a:pt x="603" y="636"/>
                  </a:cubicBezTo>
                  <a:cubicBezTo>
                    <a:pt x="604" y="636"/>
                    <a:pt x="604" y="636"/>
                    <a:pt x="604" y="636"/>
                  </a:cubicBezTo>
                  <a:cubicBezTo>
                    <a:pt x="604" y="636"/>
                    <a:pt x="604" y="635"/>
                    <a:pt x="604" y="635"/>
                  </a:cubicBezTo>
                  <a:cubicBezTo>
                    <a:pt x="604" y="635"/>
                    <a:pt x="604" y="635"/>
                    <a:pt x="604" y="635"/>
                  </a:cubicBezTo>
                  <a:cubicBezTo>
                    <a:pt x="604" y="635"/>
                    <a:pt x="604" y="635"/>
                    <a:pt x="604" y="635"/>
                  </a:cubicBezTo>
                  <a:cubicBezTo>
                    <a:pt x="603" y="634"/>
                    <a:pt x="602" y="633"/>
                    <a:pt x="601" y="632"/>
                  </a:cubicBezTo>
                  <a:cubicBezTo>
                    <a:pt x="601" y="631"/>
                    <a:pt x="600" y="631"/>
                    <a:pt x="599" y="631"/>
                  </a:cubicBezTo>
                  <a:cubicBezTo>
                    <a:pt x="599" y="631"/>
                    <a:pt x="599" y="630"/>
                    <a:pt x="599" y="630"/>
                  </a:cubicBezTo>
                  <a:cubicBezTo>
                    <a:pt x="598" y="630"/>
                    <a:pt x="597" y="630"/>
                    <a:pt x="597" y="630"/>
                  </a:cubicBezTo>
                  <a:cubicBezTo>
                    <a:pt x="596" y="631"/>
                    <a:pt x="596" y="631"/>
                    <a:pt x="597" y="632"/>
                  </a:cubicBezTo>
                  <a:close/>
                  <a:moveTo>
                    <a:pt x="605" y="705"/>
                  </a:moveTo>
                  <a:cubicBezTo>
                    <a:pt x="604" y="705"/>
                    <a:pt x="605" y="704"/>
                    <a:pt x="605" y="703"/>
                  </a:cubicBezTo>
                  <a:cubicBezTo>
                    <a:pt x="605" y="703"/>
                    <a:pt x="605" y="703"/>
                    <a:pt x="605" y="703"/>
                  </a:cubicBezTo>
                  <a:cubicBezTo>
                    <a:pt x="604" y="703"/>
                    <a:pt x="603" y="705"/>
                    <a:pt x="602" y="704"/>
                  </a:cubicBezTo>
                  <a:cubicBezTo>
                    <a:pt x="602" y="703"/>
                    <a:pt x="601" y="704"/>
                    <a:pt x="601" y="704"/>
                  </a:cubicBezTo>
                  <a:cubicBezTo>
                    <a:pt x="600" y="704"/>
                    <a:pt x="599" y="704"/>
                    <a:pt x="598" y="705"/>
                  </a:cubicBezTo>
                  <a:cubicBezTo>
                    <a:pt x="597" y="705"/>
                    <a:pt x="597" y="705"/>
                    <a:pt x="596" y="706"/>
                  </a:cubicBezTo>
                  <a:cubicBezTo>
                    <a:pt x="594" y="706"/>
                    <a:pt x="594" y="708"/>
                    <a:pt x="594" y="710"/>
                  </a:cubicBezTo>
                  <a:cubicBezTo>
                    <a:pt x="593" y="710"/>
                    <a:pt x="593" y="710"/>
                    <a:pt x="593" y="711"/>
                  </a:cubicBezTo>
                  <a:cubicBezTo>
                    <a:pt x="592" y="711"/>
                    <a:pt x="592" y="712"/>
                    <a:pt x="592" y="712"/>
                  </a:cubicBezTo>
                  <a:cubicBezTo>
                    <a:pt x="592" y="713"/>
                    <a:pt x="591" y="714"/>
                    <a:pt x="591" y="715"/>
                  </a:cubicBezTo>
                  <a:cubicBezTo>
                    <a:pt x="591" y="715"/>
                    <a:pt x="591" y="715"/>
                    <a:pt x="591" y="715"/>
                  </a:cubicBezTo>
                  <a:cubicBezTo>
                    <a:pt x="591" y="715"/>
                    <a:pt x="591" y="715"/>
                    <a:pt x="591" y="715"/>
                  </a:cubicBezTo>
                  <a:cubicBezTo>
                    <a:pt x="592" y="715"/>
                    <a:pt x="592" y="715"/>
                    <a:pt x="592" y="715"/>
                  </a:cubicBezTo>
                  <a:cubicBezTo>
                    <a:pt x="592" y="715"/>
                    <a:pt x="592" y="715"/>
                    <a:pt x="592" y="715"/>
                  </a:cubicBezTo>
                  <a:cubicBezTo>
                    <a:pt x="593" y="714"/>
                    <a:pt x="593" y="714"/>
                    <a:pt x="594" y="714"/>
                  </a:cubicBezTo>
                  <a:cubicBezTo>
                    <a:pt x="595" y="714"/>
                    <a:pt x="595" y="713"/>
                    <a:pt x="595" y="712"/>
                  </a:cubicBezTo>
                  <a:cubicBezTo>
                    <a:pt x="596" y="712"/>
                    <a:pt x="596" y="712"/>
                    <a:pt x="596" y="711"/>
                  </a:cubicBezTo>
                  <a:cubicBezTo>
                    <a:pt x="597" y="710"/>
                    <a:pt x="598" y="710"/>
                    <a:pt x="599" y="711"/>
                  </a:cubicBezTo>
                  <a:cubicBezTo>
                    <a:pt x="600" y="711"/>
                    <a:pt x="600" y="710"/>
                    <a:pt x="601" y="710"/>
                  </a:cubicBezTo>
                  <a:cubicBezTo>
                    <a:pt x="602" y="709"/>
                    <a:pt x="602" y="708"/>
                    <a:pt x="603" y="708"/>
                  </a:cubicBezTo>
                  <a:cubicBezTo>
                    <a:pt x="604" y="707"/>
                    <a:pt x="604" y="707"/>
                    <a:pt x="605" y="706"/>
                  </a:cubicBezTo>
                  <a:cubicBezTo>
                    <a:pt x="605" y="706"/>
                    <a:pt x="605" y="705"/>
                    <a:pt x="605" y="705"/>
                  </a:cubicBezTo>
                  <a:close/>
                  <a:moveTo>
                    <a:pt x="607" y="630"/>
                  </a:moveTo>
                  <a:cubicBezTo>
                    <a:pt x="608" y="630"/>
                    <a:pt x="609" y="629"/>
                    <a:pt x="609" y="629"/>
                  </a:cubicBezTo>
                  <a:cubicBezTo>
                    <a:pt x="609" y="629"/>
                    <a:pt x="610" y="629"/>
                    <a:pt x="610" y="629"/>
                  </a:cubicBezTo>
                  <a:cubicBezTo>
                    <a:pt x="611" y="629"/>
                    <a:pt x="612" y="629"/>
                    <a:pt x="612" y="628"/>
                  </a:cubicBezTo>
                  <a:cubicBezTo>
                    <a:pt x="612" y="628"/>
                    <a:pt x="611" y="627"/>
                    <a:pt x="611" y="626"/>
                  </a:cubicBezTo>
                  <a:cubicBezTo>
                    <a:pt x="610" y="625"/>
                    <a:pt x="607" y="627"/>
                    <a:pt x="607" y="627"/>
                  </a:cubicBezTo>
                  <a:cubicBezTo>
                    <a:pt x="606" y="628"/>
                    <a:pt x="603" y="628"/>
                    <a:pt x="604" y="630"/>
                  </a:cubicBezTo>
                  <a:cubicBezTo>
                    <a:pt x="604" y="630"/>
                    <a:pt x="604" y="630"/>
                    <a:pt x="604" y="630"/>
                  </a:cubicBezTo>
                  <a:cubicBezTo>
                    <a:pt x="604" y="630"/>
                    <a:pt x="605" y="630"/>
                    <a:pt x="605" y="630"/>
                  </a:cubicBezTo>
                  <a:cubicBezTo>
                    <a:pt x="606" y="630"/>
                    <a:pt x="607" y="630"/>
                    <a:pt x="607" y="630"/>
                  </a:cubicBezTo>
                  <a:close/>
                  <a:moveTo>
                    <a:pt x="610" y="740"/>
                  </a:moveTo>
                  <a:cubicBezTo>
                    <a:pt x="610" y="740"/>
                    <a:pt x="610" y="740"/>
                    <a:pt x="609" y="740"/>
                  </a:cubicBezTo>
                  <a:cubicBezTo>
                    <a:pt x="609" y="740"/>
                    <a:pt x="609" y="740"/>
                    <a:pt x="609" y="740"/>
                  </a:cubicBezTo>
                  <a:cubicBezTo>
                    <a:pt x="608" y="739"/>
                    <a:pt x="608" y="739"/>
                    <a:pt x="607" y="739"/>
                  </a:cubicBezTo>
                  <a:cubicBezTo>
                    <a:pt x="606" y="739"/>
                    <a:pt x="606" y="741"/>
                    <a:pt x="606" y="741"/>
                  </a:cubicBezTo>
                  <a:cubicBezTo>
                    <a:pt x="606" y="742"/>
                    <a:pt x="608" y="742"/>
                    <a:pt x="609" y="742"/>
                  </a:cubicBezTo>
                  <a:cubicBezTo>
                    <a:pt x="609" y="742"/>
                    <a:pt x="609" y="742"/>
                    <a:pt x="609" y="742"/>
                  </a:cubicBezTo>
                  <a:cubicBezTo>
                    <a:pt x="610" y="742"/>
                    <a:pt x="610" y="741"/>
                    <a:pt x="610" y="741"/>
                  </a:cubicBezTo>
                  <a:cubicBezTo>
                    <a:pt x="610" y="741"/>
                    <a:pt x="610" y="741"/>
                    <a:pt x="610" y="741"/>
                  </a:cubicBezTo>
                  <a:cubicBezTo>
                    <a:pt x="610" y="741"/>
                    <a:pt x="610" y="740"/>
                    <a:pt x="610" y="740"/>
                  </a:cubicBezTo>
                  <a:close/>
                  <a:moveTo>
                    <a:pt x="617" y="648"/>
                  </a:moveTo>
                  <a:cubicBezTo>
                    <a:pt x="618" y="648"/>
                    <a:pt x="618" y="647"/>
                    <a:pt x="617" y="647"/>
                  </a:cubicBezTo>
                  <a:cubicBezTo>
                    <a:pt x="616" y="647"/>
                    <a:pt x="615" y="648"/>
                    <a:pt x="615" y="648"/>
                  </a:cubicBezTo>
                  <a:cubicBezTo>
                    <a:pt x="614" y="648"/>
                    <a:pt x="613" y="649"/>
                    <a:pt x="612" y="649"/>
                  </a:cubicBezTo>
                  <a:cubicBezTo>
                    <a:pt x="611" y="649"/>
                    <a:pt x="611" y="649"/>
                    <a:pt x="610" y="649"/>
                  </a:cubicBezTo>
                  <a:cubicBezTo>
                    <a:pt x="610" y="649"/>
                    <a:pt x="610" y="649"/>
                    <a:pt x="609" y="650"/>
                  </a:cubicBezTo>
                  <a:cubicBezTo>
                    <a:pt x="609" y="650"/>
                    <a:pt x="608" y="650"/>
                    <a:pt x="607" y="650"/>
                  </a:cubicBezTo>
                  <a:cubicBezTo>
                    <a:pt x="607" y="651"/>
                    <a:pt x="606" y="651"/>
                    <a:pt x="606" y="652"/>
                  </a:cubicBezTo>
                  <a:cubicBezTo>
                    <a:pt x="606" y="652"/>
                    <a:pt x="606" y="652"/>
                    <a:pt x="607" y="652"/>
                  </a:cubicBezTo>
                  <a:cubicBezTo>
                    <a:pt x="608" y="652"/>
                    <a:pt x="609" y="652"/>
                    <a:pt x="610" y="651"/>
                  </a:cubicBezTo>
                  <a:cubicBezTo>
                    <a:pt x="610" y="652"/>
                    <a:pt x="611" y="652"/>
                    <a:pt x="611" y="651"/>
                  </a:cubicBezTo>
                  <a:cubicBezTo>
                    <a:pt x="612" y="651"/>
                    <a:pt x="614" y="650"/>
                    <a:pt x="615" y="651"/>
                  </a:cubicBezTo>
                  <a:cubicBezTo>
                    <a:pt x="616" y="651"/>
                    <a:pt x="617" y="652"/>
                    <a:pt x="617" y="651"/>
                  </a:cubicBezTo>
                  <a:cubicBezTo>
                    <a:pt x="618" y="650"/>
                    <a:pt x="617" y="649"/>
                    <a:pt x="617" y="648"/>
                  </a:cubicBezTo>
                  <a:close/>
                  <a:moveTo>
                    <a:pt x="627" y="714"/>
                  </a:moveTo>
                  <a:cubicBezTo>
                    <a:pt x="626" y="714"/>
                    <a:pt x="626" y="714"/>
                    <a:pt x="626" y="714"/>
                  </a:cubicBezTo>
                  <a:cubicBezTo>
                    <a:pt x="626" y="713"/>
                    <a:pt x="626" y="713"/>
                    <a:pt x="625" y="712"/>
                  </a:cubicBezTo>
                  <a:cubicBezTo>
                    <a:pt x="624" y="712"/>
                    <a:pt x="624" y="711"/>
                    <a:pt x="623" y="711"/>
                  </a:cubicBezTo>
                  <a:cubicBezTo>
                    <a:pt x="622" y="710"/>
                    <a:pt x="621" y="710"/>
                    <a:pt x="620" y="711"/>
                  </a:cubicBezTo>
                  <a:cubicBezTo>
                    <a:pt x="620" y="712"/>
                    <a:pt x="621" y="713"/>
                    <a:pt x="621" y="714"/>
                  </a:cubicBezTo>
                  <a:cubicBezTo>
                    <a:pt x="622" y="714"/>
                    <a:pt x="623" y="714"/>
                    <a:pt x="624" y="714"/>
                  </a:cubicBezTo>
                  <a:cubicBezTo>
                    <a:pt x="624" y="714"/>
                    <a:pt x="625" y="714"/>
                    <a:pt x="626" y="714"/>
                  </a:cubicBezTo>
                  <a:cubicBezTo>
                    <a:pt x="626" y="714"/>
                    <a:pt x="626" y="714"/>
                    <a:pt x="626" y="714"/>
                  </a:cubicBezTo>
                  <a:cubicBezTo>
                    <a:pt x="626" y="714"/>
                    <a:pt x="626" y="714"/>
                    <a:pt x="626" y="714"/>
                  </a:cubicBezTo>
                  <a:cubicBezTo>
                    <a:pt x="626" y="715"/>
                    <a:pt x="626" y="715"/>
                    <a:pt x="627" y="715"/>
                  </a:cubicBezTo>
                  <a:cubicBezTo>
                    <a:pt x="627" y="715"/>
                    <a:pt x="627" y="714"/>
                    <a:pt x="627" y="714"/>
                  </a:cubicBezTo>
                  <a:close/>
                  <a:moveTo>
                    <a:pt x="642" y="706"/>
                  </a:moveTo>
                  <a:cubicBezTo>
                    <a:pt x="642" y="706"/>
                    <a:pt x="642" y="706"/>
                    <a:pt x="642" y="706"/>
                  </a:cubicBezTo>
                  <a:cubicBezTo>
                    <a:pt x="642" y="706"/>
                    <a:pt x="642" y="706"/>
                    <a:pt x="642" y="706"/>
                  </a:cubicBezTo>
                  <a:cubicBezTo>
                    <a:pt x="641" y="705"/>
                    <a:pt x="641" y="704"/>
                    <a:pt x="640" y="704"/>
                  </a:cubicBezTo>
                  <a:cubicBezTo>
                    <a:pt x="640" y="703"/>
                    <a:pt x="640" y="703"/>
                    <a:pt x="640" y="703"/>
                  </a:cubicBezTo>
                  <a:cubicBezTo>
                    <a:pt x="640" y="703"/>
                    <a:pt x="640" y="701"/>
                    <a:pt x="640" y="701"/>
                  </a:cubicBezTo>
                  <a:cubicBezTo>
                    <a:pt x="640" y="701"/>
                    <a:pt x="640" y="700"/>
                    <a:pt x="640" y="700"/>
                  </a:cubicBezTo>
                  <a:cubicBezTo>
                    <a:pt x="640" y="700"/>
                    <a:pt x="639" y="700"/>
                    <a:pt x="638" y="700"/>
                  </a:cubicBezTo>
                  <a:cubicBezTo>
                    <a:pt x="638" y="700"/>
                    <a:pt x="637" y="701"/>
                    <a:pt x="637" y="702"/>
                  </a:cubicBezTo>
                  <a:cubicBezTo>
                    <a:pt x="637" y="702"/>
                    <a:pt x="637" y="703"/>
                    <a:pt x="637" y="704"/>
                  </a:cubicBezTo>
                  <a:cubicBezTo>
                    <a:pt x="638" y="705"/>
                    <a:pt x="639" y="706"/>
                    <a:pt x="640" y="707"/>
                  </a:cubicBezTo>
                  <a:cubicBezTo>
                    <a:pt x="641" y="707"/>
                    <a:pt x="641" y="707"/>
                    <a:pt x="642" y="707"/>
                  </a:cubicBezTo>
                  <a:cubicBezTo>
                    <a:pt x="642" y="707"/>
                    <a:pt x="642" y="707"/>
                    <a:pt x="642" y="706"/>
                  </a:cubicBezTo>
                  <a:close/>
                  <a:moveTo>
                    <a:pt x="644" y="668"/>
                  </a:moveTo>
                  <a:cubicBezTo>
                    <a:pt x="644" y="669"/>
                    <a:pt x="645" y="669"/>
                    <a:pt x="645" y="669"/>
                  </a:cubicBezTo>
                  <a:cubicBezTo>
                    <a:pt x="645" y="668"/>
                    <a:pt x="645" y="668"/>
                    <a:pt x="646" y="668"/>
                  </a:cubicBezTo>
                  <a:cubicBezTo>
                    <a:pt x="646" y="668"/>
                    <a:pt x="646" y="668"/>
                    <a:pt x="646" y="668"/>
                  </a:cubicBezTo>
                  <a:cubicBezTo>
                    <a:pt x="646" y="668"/>
                    <a:pt x="646" y="667"/>
                    <a:pt x="645" y="667"/>
                  </a:cubicBezTo>
                  <a:cubicBezTo>
                    <a:pt x="645" y="667"/>
                    <a:pt x="645" y="667"/>
                    <a:pt x="644" y="666"/>
                  </a:cubicBezTo>
                  <a:cubicBezTo>
                    <a:pt x="644" y="666"/>
                    <a:pt x="644" y="665"/>
                    <a:pt x="644" y="665"/>
                  </a:cubicBezTo>
                  <a:cubicBezTo>
                    <a:pt x="644" y="665"/>
                    <a:pt x="642" y="664"/>
                    <a:pt x="642" y="664"/>
                  </a:cubicBezTo>
                  <a:cubicBezTo>
                    <a:pt x="642" y="664"/>
                    <a:pt x="642" y="663"/>
                    <a:pt x="642" y="663"/>
                  </a:cubicBezTo>
                  <a:cubicBezTo>
                    <a:pt x="643" y="662"/>
                    <a:pt x="642" y="662"/>
                    <a:pt x="642" y="661"/>
                  </a:cubicBezTo>
                  <a:cubicBezTo>
                    <a:pt x="642" y="661"/>
                    <a:pt x="642" y="661"/>
                    <a:pt x="642" y="661"/>
                  </a:cubicBezTo>
                  <a:cubicBezTo>
                    <a:pt x="641" y="662"/>
                    <a:pt x="640" y="662"/>
                    <a:pt x="640" y="662"/>
                  </a:cubicBezTo>
                  <a:cubicBezTo>
                    <a:pt x="640" y="661"/>
                    <a:pt x="640" y="661"/>
                    <a:pt x="640" y="660"/>
                  </a:cubicBezTo>
                  <a:cubicBezTo>
                    <a:pt x="641" y="659"/>
                    <a:pt x="641" y="659"/>
                    <a:pt x="640" y="658"/>
                  </a:cubicBezTo>
                  <a:cubicBezTo>
                    <a:pt x="640" y="658"/>
                    <a:pt x="639" y="657"/>
                    <a:pt x="639" y="656"/>
                  </a:cubicBezTo>
                  <a:cubicBezTo>
                    <a:pt x="639" y="655"/>
                    <a:pt x="640" y="654"/>
                    <a:pt x="641" y="655"/>
                  </a:cubicBezTo>
                  <a:cubicBezTo>
                    <a:pt x="641" y="655"/>
                    <a:pt x="642" y="656"/>
                    <a:pt x="643" y="656"/>
                  </a:cubicBezTo>
                  <a:cubicBezTo>
                    <a:pt x="643" y="657"/>
                    <a:pt x="643" y="658"/>
                    <a:pt x="644" y="658"/>
                  </a:cubicBezTo>
                  <a:cubicBezTo>
                    <a:pt x="644" y="659"/>
                    <a:pt x="645" y="662"/>
                    <a:pt x="646" y="661"/>
                  </a:cubicBezTo>
                  <a:cubicBezTo>
                    <a:pt x="647" y="660"/>
                    <a:pt x="647" y="660"/>
                    <a:pt x="647" y="660"/>
                  </a:cubicBezTo>
                  <a:cubicBezTo>
                    <a:pt x="648" y="660"/>
                    <a:pt x="648" y="659"/>
                    <a:pt x="648" y="659"/>
                  </a:cubicBezTo>
                  <a:cubicBezTo>
                    <a:pt x="648" y="659"/>
                    <a:pt x="648" y="657"/>
                    <a:pt x="647" y="657"/>
                  </a:cubicBezTo>
                  <a:cubicBezTo>
                    <a:pt x="647" y="657"/>
                    <a:pt x="646" y="657"/>
                    <a:pt x="646" y="656"/>
                  </a:cubicBezTo>
                  <a:cubicBezTo>
                    <a:pt x="645" y="656"/>
                    <a:pt x="645" y="655"/>
                    <a:pt x="644" y="655"/>
                  </a:cubicBezTo>
                  <a:cubicBezTo>
                    <a:pt x="644" y="654"/>
                    <a:pt x="643" y="653"/>
                    <a:pt x="642" y="653"/>
                  </a:cubicBezTo>
                  <a:cubicBezTo>
                    <a:pt x="641" y="653"/>
                    <a:pt x="640" y="653"/>
                    <a:pt x="640" y="653"/>
                  </a:cubicBezTo>
                  <a:cubicBezTo>
                    <a:pt x="639" y="654"/>
                    <a:pt x="639" y="654"/>
                    <a:pt x="639" y="655"/>
                  </a:cubicBezTo>
                  <a:cubicBezTo>
                    <a:pt x="638" y="655"/>
                    <a:pt x="637" y="655"/>
                    <a:pt x="637" y="655"/>
                  </a:cubicBezTo>
                  <a:cubicBezTo>
                    <a:pt x="636" y="655"/>
                    <a:pt x="635" y="656"/>
                    <a:pt x="636" y="657"/>
                  </a:cubicBezTo>
                  <a:cubicBezTo>
                    <a:pt x="636" y="657"/>
                    <a:pt x="636" y="658"/>
                    <a:pt x="636" y="659"/>
                  </a:cubicBezTo>
                  <a:cubicBezTo>
                    <a:pt x="636" y="660"/>
                    <a:pt x="635" y="660"/>
                    <a:pt x="635" y="660"/>
                  </a:cubicBezTo>
                  <a:cubicBezTo>
                    <a:pt x="635" y="661"/>
                    <a:pt x="635" y="661"/>
                    <a:pt x="635" y="661"/>
                  </a:cubicBezTo>
                  <a:cubicBezTo>
                    <a:pt x="635" y="662"/>
                    <a:pt x="634" y="662"/>
                    <a:pt x="634" y="663"/>
                  </a:cubicBezTo>
                  <a:cubicBezTo>
                    <a:pt x="634" y="663"/>
                    <a:pt x="635" y="663"/>
                    <a:pt x="635" y="663"/>
                  </a:cubicBezTo>
                  <a:cubicBezTo>
                    <a:pt x="635" y="664"/>
                    <a:pt x="635" y="664"/>
                    <a:pt x="635" y="665"/>
                  </a:cubicBezTo>
                  <a:cubicBezTo>
                    <a:pt x="635" y="665"/>
                    <a:pt x="635" y="665"/>
                    <a:pt x="636" y="665"/>
                  </a:cubicBezTo>
                  <a:cubicBezTo>
                    <a:pt x="636" y="665"/>
                    <a:pt x="637" y="666"/>
                    <a:pt x="637" y="666"/>
                  </a:cubicBezTo>
                  <a:cubicBezTo>
                    <a:pt x="637" y="666"/>
                    <a:pt x="638" y="666"/>
                    <a:pt x="638" y="666"/>
                  </a:cubicBezTo>
                  <a:cubicBezTo>
                    <a:pt x="638" y="667"/>
                    <a:pt x="638" y="667"/>
                    <a:pt x="638" y="667"/>
                  </a:cubicBezTo>
                  <a:cubicBezTo>
                    <a:pt x="638" y="668"/>
                    <a:pt x="638" y="668"/>
                    <a:pt x="639" y="668"/>
                  </a:cubicBezTo>
                  <a:cubicBezTo>
                    <a:pt x="639" y="668"/>
                    <a:pt x="640" y="668"/>
                    <a:pt x="640" y="668"/>
                  </a:cubicBezTo>
                  <a:cubicBezTo>
                    <a:pt x="640" y="668"/>
                    <a:pt x="641" y="668"/>
                    <a:pt x="641" y="668"/>
                  </a:cubicBezTo>
                  <a:cubicBezTo>
                    <a:pt x="642" y="668"/>
                    <a:pt x="641" y="667"/>
                    <a:pt x="642" y="667"/>
                  </a:cubicBezTo>
                  <a:cubicBezTo>
                    <a:pt x="643" y="667"/>
                    <a:pt x="644" y="667"/>
                    <a:pt x="644" y="668"/>
                  </a:cubicBezTo>
                  <a:close/>
                  <a:moveTo>
                    <a:pt x="648" y="701"/>
                  </a:moveTo>
                  <a:cubicBezTo>
                    <a:pt x="648" y="701"/>
                    <a:pt x="648" y="700"/>
                    <a:pt x="647" y="700"/>
                  </a:cubicBezTo>
                  <a:cubicBezTo>
                    <a:pt x="647" y="700"/>
                    <a:pt x="646" y="701"/>
                    <a:pt x="646" y="701"/>
                  </a:cubicBezTo>
                  <a:cubicBezTo>
                    <a:pt x="646" y="703"/>
                    <a:pt x="646" y="705"/>
                    <a:pt x="645" y="706"/>
                  </a:cubicBezTo>
                  <a:cubicBezTo>
                    <a:pt x="645" y="707"/>
                    <a:pt x="645" y="707"/>
                    <a:pt x="645" y="708"/>
                  </a:cubicBezTo>
                  <a:cubicBezTo>
                    <a:pt x="644" y="708"/>
                    <a:pt x="644" y="708"/>
                    <a:pt x="644" y="709"/>
                  </a:cubicBezTo>
                  <a:cubicBezTo>
                    <a:pt x="644" y="708"/>
                    <a:pt x="643" y="709"/>
                    <a:pt x="643" y="709"/>
                  </a:cubicBezTo>
                  <a:cubicBezTo>
                    <a:pt x="643" y="710"/>
                    <a:pt x="644" y="710"/>
                    <a:pt x="644" y="710"/>
                  </a:cubicBezTo>
                  <a:cubicBezTo>
                    <a:pt x="646" y="710"/>
                    <a:pt x="646" y="709"/>
                    <a:pt x="647" y="708"/>
                  </a:cubicBezTo>
                  <a:cubicBezTo>
                    <a:pt x="648" y="707"/>
                    <a:pt x="649" y="706"/>
                    <a:pt x="649" y="704"/>
                  </a:cubicBezTo>
                  <a:cubicBezTo>
                    <a:pt x="650" y="704"/>
                    <a:pt x="649" y="702"/>
                    <a:pt x="648" y="701"/>
                  </a:cubicBezTo>
                  <a:close/>
                  <a:moveTo>
                    <a:pt x="655" y="678"/>
                  </a:moveTo>
                  <a:cubicBezTo>
                    <a:pt x="654" y="678"/>
                    <a:pt x="654" y="678"/>
                    <a:pt x="654" y="678"/>
                  </a:cubicBezTo>
                  <a:cubicBezTo>
                    <a:pt x="653" y="678"/>
                    <a:pt x="653" y="678"/>
                    <a:pt x="652" y="678"/>
                  </a:cubicBezTo>
                  <a:cubicBezTo>
                    <a:pt x="652" y="678"/>
                    <a:pt x="652" y="678"/>
                    <a:pt x="652" y="678"/>
                  </a:cubicBezTo>
                  <a:cubicBezTo>
                    <a:pt x="651" y="678"/>
                    <a:pt x="651" y="678"/>
                    <a:pt x="651" y="677"/>
                  </a:cubicBezTo>
                  <a:cubicBezTo>
                    <a:pt x="651" y="677"/>
                    <a:pt x="650" y="677"/>
                    <a:pt x="650" y="677"/>
                  </a:cubicBezTo>
                  <a:cubicBezTo>
                    <a:pt x="649" y="676"/>
                    <a:pt x="648" y="677"/>
                    <a:pt x="647" y="676"/>
                  </a:cubicBezTo>
                  <a:cubicBezTo>
                    <a:pt x="646" y="676"/>
                    <a:pt x="646" y="676"/>
                    <a:pt x="646" y="677"/>
                  </a:cubicBezTo>
                  <a:cubicBezTo>
                    <a:pt x="647" y="678"/>
                    <a:pt x="647" y="678"/>
                    <a:pt x="648" y="678"/>
                  </a:cubicBezTo>
                  <a:cubicBezTo>
                    <a:pt x="649" y="678"/>
                    <a:pt x="649" y="679"/>
                    <a:pt x="649" y="680"/>
                  </a:cubicBezTo>
                  <a:cubicBezTo>
                    <a:pt x="649" y="681"/>
                    <a:pt x="649" y="681"/>
                    <a:pt x="650" y="681"/>
                  </a:cubicBezTo>
                  <a:cubicBezTo>
                    <a:pt x="650" y="681"/>
                    <a:pt x="651" y="681"/>
                    <a:pt x="651" y="681"/>
                  </a:cubicBezTo>
                  <a:cubicBezTo>
                    <a:pt x="651" y="681"/>
                    <a:pt x="651" y="680"/>
                    <a:pt x="651" y="680"/>
                  </a:cubicBezTo>
                  <a:cubicBezTo>
                    <a:pt x="652" y="682"/>
                    <a:pt x="654" y="680"/>
                    <a:pt x="655" y="679"/>
                  </a:cubicBezTo>
                  <a:cubicBezTo>
                    <a:pt x="655" y="679"/>
                    <a:pt x="655" y="679"/>
                    <a:pt x="655" y="678"/>
                  </a:cubicBezTo>
                  <a:close/>
                  <a:moveTo>
                    <a:pt x="670" y="685"/>
                  </a:moveTo>
                  <a:cubicBezTo>
                    <a:pt x="670" y="685"/>
                    <a:pt x="669" y="685"/>
                    <a:pt x="669" y="685"/>
                  </a:cubicBezTo>
                  <a:cubicBezTo>
                    <a:pt x="669" y="685"/>
                    <a:pt x="669" y="685"/>
                    <a:pt x="669" y="685"/>
                  </a:cubicBezTo>
                  <a:cubicBezTo>
                    <a:pt x="669" y="684"/>
                    <a:pt x="668" y="684"/>
                    <a:pt x="668" y="685"/>
                  </a:cubicBezTo>
                  <a:cubicBezTo>
                    <a:pt x="667" y="685"/>
                    <a:pt x="668" y="686"/>
                    <a:pt x="667" y="686"/>
                  </a:cubicBezTo>
                  <a:cubicBezTo>
                    <a:pt x="668" y="686"/>
                    <a:pt x="668" y="686"/>
                    <a:pt x="668" y="686"/>
                  </a:cubicBezTo>
                  <a:cubicBezTo>
                    <a:pt x="667" y="686"/>
                    <a:pt x="667" y="686"/>
                    <a:pt x="667" y="686"/>
                  </a:cubicBezTo>
                  <a:cubicBezTo>
                    <a:pt x="667" y="687"/>
                    <a:pt x="667" y="688"/>
                    <a:pt x="667" y="688"/>
                  </a:cubicBezTo>
                  <a:cubicBezTo>
                    <a:pt x="667" y="688"/>
                    <a:pt x="667" y="688"/>
                    <a:pt x="667" y="688"/>
                  </a:cubicBezTo>
                  <a:cubicBezTo>
                    <a:pt x="666" y="688"/>
                    <a:pt x="666" y="688"/>
                    <a:pt x="666" y="689"/>
                  </a:cubicBezTo>
                  <a:cubicBezTo>
                    <a:pt x="666" y="690"/>
                    <a:pt x="668" y="690"/>
                    <a:pt x="668" y="691"/>
                  </a:cubicBezTo>
                  <a:cubicBezTo>
                    <a:pt x="668" y="691"/>
                    <a:pt x="669" y="692"/>
                    <a:pt x="669" y="691"/>
                  </a:cubicBezTo>
                  <a:cubicBezTo>
                    <a:pt x="669" y="691"/>
                    <a:pt x="670" y="691"/>
                    <a:pt x="670" y="691"/>
                  </a:cubicBezTo>
                  <a:cubicBezTo>
                    <a:pt x="670" y="691"/>
                    <a:pt x="670" y="690"/>
                    <a:pt x="670" y="690"/>
                  </a:cubicBezTo>
                  <a:cubicBezTo>
                    <a:pt x="670" y="690"/>
                    <a:pt x="670" y="689"/>
                    <a:pt x="670" y="689"/>
                  </a:cubicBezTo>
                  <a:cubicBezTo>
                    <a:pt x="670" y="689"/>
                    <a:pt x="670" y="689"/>
                    <a:pt x="670" y="689"/>
                  </a:cubicBezTo>
                  <a:cubicBezTo>
                    <a:pt x="671" y="688"/>
                    <a:pt x="671" y="686"/>
                    <a:pt x="670" y="685"/>
                  </a:cubicBezTo>
                  <a:close/>
                  <a:moveTo>
                    <a:pt x="678" y="689"/>
                  </a:moveTo>
                  <a:cubicBezTo>
                    <a:pt x="678" y="689"/>
                    <a:pt x="678" y="687"/>
                    <a:pt x="678" y="686"/>
                  </a:cubicBezTo>
                  <a:cubicBezTo>
                    <a:pt x="678" y="686"/>
                    <a:pt x="678" y="685"/>
                    <a:pt x="678" y="685"/>
                  </a:cubicBezTo>
                  <a:cubicBezTo>
                    <a:pt x="678" y="684"/>
                    <a:pt x="677" y="683"/>
                    <a:pt x="676" y="683"/>
                  </a:cubicBezTo>
                  <a:cubicBezTo>
                    <a:pt x="676" y="683"/>
                    <a:pt x="676" y="683"/>
                    <a:pt x="675" y="683"/>
                  </a:cubicBezTo>
                  <a:cubicBezTo>
                    <a:pt x="675" y="684"/>
                    <a:pt x="675" y="684"/>
                    <a:pt x="674" y="684"/>
                  </a:cubicBezTo>
                  <a:cubicBezTo>
                    <a:pt x="674" y="684"/>
                    <a:pt x="674" y="685"/>
                    <a:pt x="673" y="685"/>
                  </a:cubicBezTo>
                  <a:cubicBezTo>
                    <a:pt x="673" y="686"/>
                    <a:pt x="674" y="686"/>
                    <a:pt x="674" y="686"/>
                  </a:cubicBezTo>
                  <a:cubicBezTo>
                    <a:pt x="674" y="686"/>
                    <a:pt x="674" y="686"/>
                    <a:pt x="675" y="686"/>
                  </a:cubicBezTo>
                  <a:cubicBezTo>
                    <a:pt x="675" y="687"/>
                    <a:pt x="675" y="687"/>
                    <a:pt x="675" y="687"/>
                  </a:cubicBezTo>
                  <a:cubicBezTo>
                    <a:pt x="675" y="687"/>
                    <a:pt x="675" y="687"/>
                    <a:pt x="675" y="687"/>
                  </a:cubicBezTo>
                  <a:cubicBezTo>
                    <a:pt x="675" y="687"/>
                    <a:pt x="675" y="687"/>
                    <a:pt x="675" y="687"/>
                  </a:cubicBezTo>
                  <a:cubicBezTo>
                    <a:pt x="676" y="687"/>
                    <a:pt x="676" y="688"/>
                    <a:pt x="677" y="689"/>
                  </a:cubicBezTo>
                  <a:cubicBezTo>
                    <a:pt x="677" y="689"/>
                    <a:pt x="677" y="689"/>
                    <a:pt x="678" y="689"/>
                  </a:cubicBezTo>
                  <a:cubicBezTo>
                    <a:pt x="678" y="689"/>
                    <a:pt x="678" y="689"/>
                    <a:pt x="678" y="689"/>
                  </a:cubicBezTo>
                  <a:close/>
                  <a:moveTo>
                    <a:pt x="699" y="668"/>
                  </a:moveTo>
                  <a:cubicBezTo>
                    <a:pt x="699" y="668"/>
                    <a:pt x="698" y="667"/>
                    <a:pt x="698" y="666"/>
                  </a:cubicBezTo>
                  <a:cubicBezTo>
                    <a:pt x="697" y="666"/>
                    <a:pt x="697" y="666"/>
                    <a:pt x="697" y="665"/>
                  </a:cubicBezTo>
                  <a:cubicBezTo>
                    <a:pt x="697" y="665"/>
                    <a:pt x="697" y="664"/>
                    <a:pt x="697" y="663"/>
                  </a:cubicBezTo>
                  <a:cubicBezTo>
                    <a:pt x="697" y="663"/>
                    <a:pt x="697" y="663"/>
                    <a:pt x="697" y="663"/>
                  </a:cubicBezTo>
                  <a:cubicBezTo>
                    <a:pt x="697" y="663"/>
                    <a:pt x="697" y="663"/>
                    <a:pt x="696" y="663"/>
                  </a:cubicBezTo>
                  <a:cubicBezTo>
                    <a:pt x="696" y="663"/>
                    <a:pt x="695" y="663"/>
                    <a:pt x="694" y="663"/>
                  </a:cubicBezTo>
                  <a:cubicBezTo>
                    <a:pt x="694" y="663"/>
                    <a:pt x="693" y="663"/>
                    <a:pt x="693" y="663"/>
                  </a:cubicBezTo>
                  <a:cubicBezTo>
                    <a:pt x="693" y="663"/>
                    <a:pt x="693" y="663"/>
                    <a:pt x="693" y="663"/>
                  </a:cubicBezTo>
                  <a:cubicBezTo>
                    <a:pt x="693" y="664"/>
                    <a:pt x="691" y="664"/>
                    <a:pt x="691" y="663"/>
                  </a:cubicBezTo>
                  <a:cubicBezTo>
                    <a:pt x="691" y="663"/>
                    <a:pt x="690" y="662"/>
                    <a:pt x="690" y="662"/>
                  </a:cubicBezTo>
                  <a:cubicBezTo>
                    <a:pt x="689" y="662"/>
                    <a:pt x="689" y="661"/>
                    <a:pt x="689" y="661"/>
                  </a:cubicBezTo>
                  <a:cubicBezTo>
                    <a:pt x="688" y="660"/>
                    <a:pt x="687" y="660"/>
                    <a:pt x="688" y="659"/>
                  </a:cubicBezTo>
                  <a:cubicBezTo>
                    <a:pt x="688" y="659"/>
                    <a:pt x="688" y="658"/>
                    <a:pt x="688" y="658"/>
                  </a:cubicBezTo>
                  <a:cubicBezTo>
                    <a:pt x="688" y="658"/>
                    <a:pt x="688" y="658"/>
                    <a:pt x="688" y="658"/>
                  </a:cubicBezTo>
                  <a:cubicBezTo>
                    <a:pt x="688" y="658"/>
                    <a:pt x="688" y="657"/>
                    <a:pt x="688" y="657"/>
                  </a:cubicBezTo>
                  <a:cubicBezTo>
                    <a:pt x="688" y="657"/>
                    <a:pt x="688" y="657"/>
                    <a:pt x="688" y="657"/>
                  </a:cubicBezTo>
                  <a:cubicBezTo>
                    <a:pt x="688" y="657"/>
                    <a:pt x="688" y="657"/>
                    <a:pt x="688" y="657"/>
                  </a:cubicBezTo>
                  <a:cubicBezTo>
                    <a:pt x="687" y="657"/>
                    <a:pt x="687" y="657"/>
                    <a:pt x="687" y="658"/>
                  </a:cubicBezTo>
                  <a:cubicBezTo>
                    <a:pt x="687" y="658"/>
                    <a:pt x="687" y="659"/>
                    <a:pt x="687" y="659"/>
                  </a:cubicBezTo>
                  <a:cubicBezTo>
                    <a:pt x="687" y="660"/>
                    <a:pt x="687" y="660"/>
                    <a:pt x="687" y="661"/>
                  </a:cubicBezTo>
                  <a:cubicBezTo>
                    <a:pt x="687" y="661"/>
                    <a:pt x="686" y="662"/>
                    <a:pt x="687" y="663"/>
                  </a:cubicBezTo>
                  <a:cubicBezTo>
                    <a:pt x="687" y="663"/>
                    <a:pt x="687" y="664"/>
                    <a:pt x="687" y="665"/>
                  </a:cubicBezTo>
                  <a:cubicBezTo>
                    <a:pt x="686" y="665"/>
                    <a:pt x="686" y="664"/>
                    <a:pt x="686" y="663"/>
                  </a:cubicBezTo>
                  <a:cubicBezTo>
                    <a:pt x="686" y="663"/>
                    <a:pt x="685" y="663"/>
                    <a:pt x="685" y="663"/>
                  </a:cubicBezTo>
                  <a:cubicBezTo>
                    <a:pt x="685" y="663"/>
                    <a:pt x="685" y="663"/>
                    <a:pt x="685" y="663"/>
                  </a:cubicBezTo>
                  <a:cubicBezTo>
                    <a:pt x="684" y="663"/>
                    <a:pt x="684" y="663"/>
                    <a:pt x="684" y="663"/>
                  </a:cubicBezTo>
                  <a:cubicBezTo>
                    <a:pt x="684" y="663"/>
                    <a:pt x="684" y="663"/>
                    <a:pt x="683" y="663"/>
                  </a:cubicBezTo>
                  <a:cubicBezTo>
                    <a:pt x="683" y="663"/>
                    <a:pt x="683" y="664"/>
                    <a:pt x="683" y="665"/>
                  </a:cubicBezTo>
                  <a:cubicBezTo>
                    <a:pt x="682" y="665"/>
                    <a:pt x="682" y="665"/>
                    <a:pt x="681" y="665"/>
                  </a:cubicBezTo>
                  <a:cubicBezTo>
                    <a:pt x="681" y="666"/>
                    <a:pt x="681" y="665"/>
                    <a:pt x="680" y="665"/>
                  </a:cubicBezTo>
                  <a:cubicBezTo>
                    <a:pt x="680" y="665"/>
                    <a:pt x="680" y="665"/>
                    <a:pt x="680" y="665"/>
                  </a:cubicBezTo>
                  <a:cubicBezTo>
                    <a:pt x="680" y="664"/>
                    <a:pt x="680" y="662"/>
                    <a:pt x="678" y="663"/>
                  </a:cubicBezTo>
                  <a:cubicBezTo>
                    <a:pt x="678" y="663"/>
                    <a:pt x="677" y="663"/>
                    <a:pt x="676" y="664"/>
                  </a:cubicBezTo>
                  <a:cubicBezTo>
                    <a:pt x="676" y="664"/>
                    <a:pt x="676" y="665"/>
                    <a:pt x="675" y="664"/>
                  </a:cubicBezTo>
                  <a:cubicBezTo>
                    <a:pt x="675" y="664"/>
                    <a:pt x="675" y="663"/>
                    <a:pt x="675" y="663"/>
                  </a:cubicBezTo>
                  <a:cubicBezTo>
                    <a:pt x="674" y="663"/>
                    <a:pt x="673" y="664"/>
                    <a:pt x="674" y="665"/>
                  </a:cubicBezTo>
                  <a:cubicBezTo>
                    <a:pt x="674" y="665"/>
                    <a:pt x="674" y="665"/>
                    <a:pt x="674" y="665"/>
                  </a:cubicBezTo>
                  <a:cubicBezTo>
                    <a:pt x="674" y="665"/>
                    <a:pt x="674" y="666"/>
                    <a:pt x="674" y="666"/>
                  </a:cubicBezTo>
                  <a:cubicBezTo>
                    <a:pt x="675" y="667"/>
                    <a:pt x="675" y="667"/>
                    <a:pt x="676" y="667"/>
                  </a:cubicBezTo>
                  <a:cubicBezTo>
                    <a:pt x="676" y="668"/>
                    <a:pt x="677" y="668"/>
                    <a:pt x="677" y="669"/>
                  </a:cubicBezTo>
                  <a:cubicBezTo>
                    <a:pt x="678" y="670"/>
                    <a:pt x="677" y="670"/>
                    <a:pt x="677" y="671"/>
                  </a:cubicBezTo>
                  <a:cubicBezTo>
                    <a:pt x="677" y="672"/>
                    <a:pt x="675" y="673"/>
                    <a:pt x="676" y="675"/>
                  </a:cubicBezTo>
                  <a:cubicBezTo>
                    <a:pt x="676" y="675"/>
                    <a:pt x="676" y="675"/>
                    <a:pt x="676" y="675"/>
                  </a:cubicBezTo>
                  <a:cubicBezTo>
                    <a:pt x="677" y="676"/>
                    <a:pt x="677" y="676"/>
                    <a:pt x="678" y="676"/>
                  </a:cubicBezTo>
                  <a:cubicBezTo>
                    <a:pt x="679" y="676"/>
                    <a:pt x="679" y="677"/>
                    <a:pt x="679" y="677"/>
                  </a:cubicBezTo>
                  <a:cubicBezTo>
                    <a:pt x="680" y="678"/>
                    <a:pt x="681" y="679"/>
                    <a:pt x="681" y="680"/>
                  </a:cubicBezTo>
                  <a:cubicBezTo>
                    <a:pt x="681" y="680"/>
                    <a:pt x="681" y="680"/>
                    <a:pt x="681" y="681"/>
                  </a:cubicBezTo>
                  <a:cubicBezTo>
                    <a:pt x="681" y="681"/>
                    <a:pt x="681" y="681"/>
                    <a:pt x="681" y="681"/>
                  </a:cubicBezTo>
                  <a:cubicBezTo>
                    <a:pt x="681" y="681"/>
                    <a:pt x="681" y="682"/>
                    <a:pt x="680" y="682"/>
                  </a:cubicBezTo>
                  <a:cubicBezTo>
                    <a:pt x="680" y="683"/>
                    <a:pt x="680" y="683"/>
                    <a:pt x="680" y="684"/>
                  </a:cubicBezTo>
                  <a:cubicBezTo>
                    <a:pt x="680" y="684"/>
                    <a:pt x="680" y="684"/>
                    <a:pt x="681" y="684"/>
                  </a:cubicBezTo>
                  <a:cubicBezTo>
                    <a:pt x="681" y="684"/>
                    <a:pt x="681" y="685"/>
                    <a:pt x="681" y="685"/>
                  </a:cubicBezTo>
                  <a:cubicBezTo>
                    <a:pt x="681" y="686"/>
                    <a:pt x="681" y="687"/>
                    <a:pt x="680" y="688"/>
                  </a:cubicBezTo>
                  <a:cubicBezTo>
                    <a:pt x="680" y="688"/>
                    <a:pt x="680" y="690"/>
                    <a:pt x="681" y="690"/>
                  </a:cubicBezTo>
                  <a:cubicBezTo>
                    <a:pt x="682" y="690"/>
                    <a:pt x="683" y="690"/>
                    <a:pt x="684" y="689"/>
                  </a:cubicBezTo>
                  <a:cubicBezTo>
                    <a:pt x="685" y="689"/>
                    <a:pt x="684" y="687"/>
                    <a:pt x="684" y="686"/>
                  </a:cubicBezTo>
                  <a:cubicBezTo>
                    <a:pt x="683" y="685"/>
                    <a:pt x="683" y="684"/>
                    <a:pt x="683" y="682"/>
                  </a:cubicBezTo>
                  <a:cubicBezTo>
                    <a:pt x="683" y="682"/>
                    <a:pt x="683" y="681"/>
                    <a:pt x="683" y="681"/>
                  </a:cubicBezTo>
                  <a:cubicBezTo>
                    <a:pt x="683" y="679"/>
                    <a:pt x="683" y="678"/>
                    <a:pt x="682" y="676"/>
                  </a:cubicBezTo>
                  <a:cubicBezTo>
                    <a:pt x="682" y="676"/>
                    <a:pt x="681" y="676"/>
                    <a:pt x="680" y="675"/>
                  </a:cubicBezTo>
                  <a:cubicBezTo>
                    <a:pt x="679" y="675"/>
                    <a:pt x="679" y="674"/>
                    <a:pt x="678" y="672"/>
                  </a:cubicBezTo>
                  <a:cubicBezTo>
                    <a:pt x="678" y="672"/>
                    <a:pt x="678" y="672"/>
                    <a:pt x="678" y="672"/>
                  </a:cubicBezTo>
                  <a:cubicBezTo>
                    <a:pt x="678" y="672"/>
                    <a:pt x="679" y="671"/>
                    <a:pt x="679" y="671"/>
                  </a:cubicBezTo>
                  <a:cubicBezTo>
                    <a:pt x="680" y="672"/>
                    <a:pt x="680" y="672"/>
                    <a:pt x="681" y="672"/>
                  </a:cubicBezTo>
                  <a:cubicBezTo>
                    <a:pt x="681" y="673"/>
                    <a:pt x="682" y="673"/>
                    <a:pt x="683" y="673"/>
                  </a:cubicBezTo>
                  <a:cubicBezTo>
                    <a:pt x="683" y="673"/>
                    <a:pt x="683" y="673"/>
                    <a:pt x="683" y="672"/>
                  </a:cubicBezTo>
                  <a:cubicBezTo>
                    <a:pt x="683" y="672"/>
                    <a:pt x="683" y="672"/>
                    <a:pt x="683" y="672"/>
                  </a:cubicBezTo>
                  <a:cubicBezTo>
                    <a:pt x="683" y="671"/>
                    <a:pt x="682" y="670"/>
                    <a:pt x="682" y="670"/>
                  </a:cubicBezTo>
                  <a:cubicBezTo>
                    <a:pt x="683" y="670"/>
                    <a:pt x="683" y="670"/>
                    <a:pt x="683" y="669"/>
                  </a:cubicBezTo>
                  <a:cubicBezTo>
                    <a:pt x="684" y="669"/>
                    <a:pt x="686" y="669"/>
                    <a:pt x="687" y="669"/>
                  </a:cubicBezTo>
                  <a:cubicBezTo>
                    <a:pt x="687" y="670"/>
                    <a:pt x="688" y="670"/>
                    <a:pt x="688" y="671"/>
                  </a:cubicBezTo>
                  <a:cubicBezTo>
                    <a:pt x="689" y="671"/>
                    <a:pt x="689" y="671"/>
                    <a:pt x="689" y="671"/>
                  </a:cubicBezTo>
                  <a:cubicBezTo>
                    <a:pt x="690" y="671"/>
                    <a:pt x="691" y="671"/>
                    <a:pt x="691" y="670"/>
                  </a:cubicBezTo>
                  <a:cubicBezTo>
                    <a:pt x="691" y="670"/>
                    <a:pt x="692" y="670"/>
                    <a:pt x="693" y="670"/>
                  </a:cubicBezTo>
                  <a:cubicBezTo>
                    <a:pt x="693" y="670"/>
                    <a:pt x="694" y="670"/>
                    <a:pt x="695" y="670"/>
                  </a:cubicBezTo>
                  <a:cubicBezTo>
                    <a:pt x="696" y="670"/>
                    <a:pt x="696" y="669"/>
                    <a:pt x="697" y="669"/>
                  </a:cubicBezTo>
                  <a:cubicBezTo>
                    <a:pt x="697" y="669"/>
                    <a:pt x="699" y="669"/>
                    <a:pt x="699" y="668"/>
                  </a:cubicBezTo>
                  <a:close/>
                </a:path>
              </a:pathLst>
            </a:custGeom>
            <a:grpFill/>
            <a:ln w="6350">
              <a:solidFill>
                <a:schemeClr val="bg1">
                  <a:alpha val="30000"/>
                </a:schemeClr>
              </a:solidFill>
              <a:round/>
              <a:headEnd/>
              <a:tailEnd/>
            </a:ln>
          </p:spPr>
          <p:txBody>
            <a:bodyPr vert="horz" wrap="square" lIns="137160" tIns="68580" rIns="137160" bIns="68580" numCol="1" anchor="t" anchorCtr="0" compatLnSpc="1">
              <a:prstTxWarp prst="textNoShape">
                <a:avLst/>
              </a:prstTxWarp>
            </a:bodyPr>
            <a:lstStyle/>
            <a:p>
              <a:endParaRPr lang="en-US" sz="3600"/>
            </a:p>
          </p:txBody>
        </p:sp>
        <p:sp>
          <p:nvSpPr>
            <p:cNvPr id="14" name="Freeform 76">
              <a:extLst>
                <a:ext uri="{FF2B5EF4-FFF2-40B4-BE49-F238E27FC236}">
                  <a16:creationId xmlns:a16="http://schemas.microsoft.com/office/drawing/2014/main" id="{E29517AC-3F0E-414F-87B9-77141773C50D}"/>
                </a:ext>
              </a:extLst>
            </p:cNvPr>
            <p:cNvSpPr>
              <a:spLocks noEditPoints="1"/>
            </p:cNvSpPr>
            <p:nvPr/>
          </p:nvSpPr>
          <p:spPr bwMode="auto">
            <a:xfrm>
              <a:off x="1365" y="2218"/>
              <a:ext cx="705" cy="431"/>
            </a:xfrm>
            <a:custGeom>
              <a:avLst/>
              <a:gdLst>
                <a:gd name="T0" fmla="*/ 291 w 298"/>
                <a:gd name="T1" fmla="*/ 137 h 182"/>
                <a:gd name="T2" fmla="*/ 280 w 298"/>
                <a:gd name="T3" fmla="*/ 145 h 182"/>
                <a:gd name="T4" fmla="*/ 269 w 298"/>
                <a:gd name="T5" fmla="*/ 150 h 182"/>
                <a:gd name="T6" fmla="*/ 261 w 298"/>
                <a:gd name="T7" fmla="*/ 163 h 182"/>
                <a:gd name="T8" fmla="*/ 241 w 298"/>
                <a:gd name="T9" fmla="*/ 177 h 182"/>
                <a:gd name="T10" fmla="*/ 230 w 298"/>
                <a:gd name="T11" fmla="*/ 171 h 182"/>
                <a:gd name="T12" fmla="*/ 220 w 298"/>
                <a:gd name="T13" fmla="*/ 169 h 182"/>
                <a:gd name="T14" fmla="*/ 185 w 298"/>
                <a:gd name="T15" fmla="*/ 169 h 182"/>
                <a:gd name="T16" fmla="*/ 151 w 298"/>
                <a:gd name="T17" fmla="*/ 156 h 182"/>
                <a:gd name="T18" fmla="*/ 128 w 298"/>
                <a:gd name="T19" fmla="*/ 145 h 182"/>
                <a:gd name="T20" fmla="*/ 118 w 298"/>
                <a:gd name="T21" fmla="*/ 142 h 182"/>
                <a:gd name="T22" fmla="*/ 115 w 298"/>
                <a:gd name="T23" fmla="*/ 128 h 182"/>
                <a:gd name="T24" fmla="*/ 110 w 298"/>
                <a:gd name="T25" fmla="*/ 109 h 182"/>
                <a:gd name="T26" fmla="*/ 76 w 298"/>
                <a:gd name="T27" fmla="*/ 78 h 182"/>
                <a:gd name="T28" fmla="*/ 76 w 298"/>
                <a:gd name="T29" fmla="*/ 69 h 182"/>
                <a:gd name="T30" fmla="*/ 56 w 298"/>
                <a:gd name="T31" fmla="*/ 52 h 182"/>
                <a:gd name="T32" fmla="*/ 41 w 298"/>
                <a:gd name="T33" fmla="*/ 27 h 182"/>
                <a:gd name="T34" fmla="*/ 23 w 298"/>
                <a:gd name="T35" fmla="*/ 12 h 182"/>
                <a:gd name="T36" fmla="*/ 34 w 298"/>
                <a:gd name="T37" fmla="*/ 44 h 182"/>
                <a:gd name="T38" fmla="*/ 48 w 298"/>
                <a:gd name="T39" fmla="*/ 62 h 182"/>
                <a:gd name="T40" fmla="*/ 60 w 298"/>
                <a:gd name="T41" fmla="*/ 85 h 182"/>
                <a:gd name="T42" fmla="*/ 75 w 298"/>
                <a:gd name="T43" fmla="*/ 102 h 182"/>
                <a:gd name="T44" fmla="*/ 60 w 298"/>
                <a:gd name="T45" fmla="*/ 96 h 182"/>
                <a:gd name="T46" fmla="*/ 42 w 298"/>
                <a:gd name="T47" fmla="*/ 71 h 182"/>
                <a:gd name="T48" fmla="*/ 21 w 298"/>
                <a:gd name="T49" fmla="*/ 57 h 182"/>
                <a:gd name="T50" fmla="*/ 29 w 298"/>
                <a:gd name="T51" fmla="*/ 51 h 182"/>
                <a:gd name="T52" fmla="*/ 11 w 298"/>
                <a:gd name="T53" fmla="*/ 28 h 182"/>
                <a:gd name="T54" fmla="*/ 0 w 298"/>
                <a:gd name="T55" fmla="*/ 2 h 182"/>
                <a:gd name="T56" fmla="*/ 105 w 298"/>
                <a:gd name="T57" fmla="*/ 11 h 182"/>
                <a:gd name="T58" fmla="*/ 111 w 298"/>
                <a:gd name="T59" fmla="*/ 17 h 182"/>
                <a:gd name="T60" fmla="*/ 117 w 298"/>
                <a:gd name="T61" fmla="*/ 22 h 182"/>
                <a:gd name="T62" fmla="*/ 120 w 298"/>
                <a:gd name="T63" fmla="*/ 26 h 182"/>
                <a:gd name="T64" fmla="*/ 123 w 298"/>
                <a:gd name="T65" fmla="*/ 33 h 182"/>
                <a:gd name="T66" fmla="*/ 132 w 298"/>
                <a:gd name="T67" fmla="*/ 38 h 182"/>
                <a:gd name="T68" fmla="*/ 136 w 298"/>
                <a:gd name="T69" fmla="*/ 40 h 182"/>
                <a:gd name="T70" fmla="*/ 141 w 298"/>
                <a:gd name="T71" fmla="*/ 36 h 182"/>
                <a:gd name="T72" fmla="*/ 147 w 298"/>
                <a:gd name="T73" fmla="*/ 32 h 182"/>
                <a:gd name="T74" fmla="*/ 155 w 298"/>
                <a:gd name="T75" fmla="*/ 32 h 182"/>
                <a:gd name="T76" fmla="*/ 160 w 298"/>
                <a:gd name="T77" fmla="*/ 35 h 182"/>
                <a:gd name="T78" fmla="*/ 164 w 298"/>
                <a:gd name="T79" fmla="*/ 42 h 182"/>
                <a:gd name="T80" fmla="*/ 166 w 298"/>
                <a:gd name="T81" fmla="*/ 47 h 182"/>
                <a:gd name="T82" fmla="*/ 167 w 298"/>
                <a:gd name="T83" fmla="*/ 50 h 182"/>
                <a:gd name="T84" fmla="*/ 170 w 298"/>
                <a:gd name="T85" fmla="*/ 51 h 182"/>
                <a:gd name="T86" fmla="*/ 171 w 298"/>
                <a:gd name="T87" fmla="*/ 53 h 182"/>
                <a:gd name="T88" fmla="*/ 174 w 298"/>
                <a:gd name="T89" fmla="*/ 58 h 182"/>
                <a:gd name="T90" fmla="*/ 178 w 298"/>
                <a:gd name="T91" fmla="*/ 68 h 182"/>
                <a:gd name="T92" fmla="*/ 182 w 298"/>
                <a:gd name="T93" fmla="*/ 69 h 182"/>
                <a:gd name="T94" fmla="*/ 187 w 298"/>
                <a:gd name="T95" fmla="*/ 72 h 182"/>
                <a:gd name="T96" fmla="*/ 193 w 298"/>
                <a:gd name="T97" fmla="*/ 74 h 182"/>
                <a:gd name="T98" fmla="*/ 190 w 298"/>
                <a:gd name="T99" fmla="*/ 78 h 182"/>
                <a:gd name="T100" fmla="*/ 190 w 298"/>
                <a:gd name="T101" fmla="*/ 105 h 182"/>
                <a:gd name="T102" fmla="*/ 193 w 298"/>
                <a:gd name="T103" fmla="*/ 118 h 182"/>
                <a:gd name="T104" fmla="*/ 217 w 298"/>
                <a:gd name="T105" fmla="*/ 145 h 182"/>
                <a:gd name="T106" fmla="*/ 232 w 298"/>
                <a:gd name="T107" fmla="*/ 147 h 182"/>
                <a:gd name="T108" fmla="*/ 249 w 298"/>
                <a:gd name="T109" fmla="*/ 146 h 182"/>
                <a:gd name="T110" fmla="*/ 261 w 298"/>
                <a:gd name="T111" fmla="*/ 126 h 182"/>
                <a:gd name="T112" fmla="*/ 289 w 298"/>
                <a:gd name="T113" fmla="*/ 112 h 182"/>
                <a:gd name="T114" fmla="*/ 194 w 298"/>
                <a:gd name="T115" fmla="*/ 60 h 182"/>
                <a:gd name="T116" fmla="*/ 197 w 298"/>
                <a:gd name="T117" fmla="*/ 51 h 182"/>
                <a:gd name="T118" fmla="*/ 63 w 298"/>
                <a:gd name="T119" fmla="*/ 85 h 182"/>
                <a:gd name="T120" fmla="*/ 67 w 298"/>
                <a:gd name="T121" fmla="*/ 91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8" h="182">
                  <a:moveTo>
                    <a:pt x="298" y="117"/>
                  </a:moveTo>
                  <a:cubicBezTo>
                    <a:pt x="297" y="118"/>
                    <a:pt x="296" y="119"/>
                    <a:pt x="296" y="120"/>
                  </a:cubicBezTo>
                  <a:cubicBezTo>
                    <a:pt x="295" y="120"/>
                    <a:pt x="295" y="121"/>
                    <a:pt x="295" y="121"/>
                  </a:cubicBezTo>
                  <a:cubicBezTo>
                    <a:pt x="294" y="121"/>
                    <a:pt x="294" y="122"/>
                    <a:pt x="294" y="122"/>
                  </a:cubicBezTo>
                  <a:cubicBezTo>
                    <a:pt x="294" y="124"/>
                    <a:pt x="293" y="124"/>
                    <a:pt x="292" y="125"/>
                  </a:cubicBezTo>
                  <a:cubicBezTo>
                    <a:pt x="291" y="126"/>
                    <a:pt x="291" y="127"/>
                    <a:pt x="291" y="128"/>
                  </a:cubicBezTo>
                  <a:cubicBezTo>
                    <a:pt x="291" y="128"/>
                    <a:pt x="291" y="129"/>
                    <a:pt x="291" y="129"/>
                  </a:cubicBezTo>
                  <a:cubicBezTo>
                    <a:pt x="290" y="130"/>
                    <a:pt x="289" y="130"/>
                    <a:pt x="288" y="130"/>
                  </a:cubicBezTo>
                  <a:cubicBezTo>
                    <a:pt x="287" y="130"/>
                    <a:pt x="288" y="132"/>
                    <a:pt x="289" y="132"/>
                  </a:cubicBezTo>
                  <a:cubicBezTo>
                    <a:pt x="289" y="133"/>
                    <a:pt x="290" y="133"/>
                    <a:pt x="291" y="133"/>
                  </a:cubicBezTo>
                  <a:cubicBezTo>
                    <a:pt x="291" y="133"/>
                    <a:pt x="291" y="133"/>
                    <a:pt x="291" y="133"/>
                  </a:cubicBezTo>
                  <a:cubicBezTo>
                    <a:pt x="291" y="134"/>
                    <a:pt x="290" y="135"/>
                    <a:pt x="290" y="135"/>
                  </a:cubicBezTo>
                  <a:cubicBezTo>
                    <a:pt x="289" y="136"/>
                    <a:pt x="289" y="136"/>
                    <a:pt x="289" y="137"/>
                  </a:cubicBezTo>
                  <a:cubicBezTo>
                    <a:pt x="289" y="137"/>
                    <a:pt x="289" y="137"/>
                    <a:pt x="290" y="137"/>
                  </a:cubicBezTo>
                  <a:cubicBezTo>
                    <a:pt x="290" y="137"/>
                    <a:pt x="291" y="137"/>
                    <a:pt x="291" y="136"/>
                  </a:cubicBezTo>
                  <a:cubicBezTo>
                    <a:pt x="291" y="136"/>
                    <a:pt x="292" y="137"/>
                    <a:pt x="291" y="137"/>
                  </a:cubicBezTo>
                  <a:cubicBezTo>
                    <a:pt x="291" y="137"/>
                    <a:pt x="291" y="138"/>
                    <a:pt x="291" y="138"/>
                  </a:cubicBezTo>
                  <a:cubicBezTo>
                    <a:pt x="291" y="139"/>
                    <a:pt x="291" y="139"/>
                    <a:pt x="290" y="140"/>
                  </a:cubicBezTo>
                  <a:cubicBezTo>
                    <a:pt x="290" y="140"/>
                    <a:pt x="290" y="141"/>
                    <a:pt x="290" y="142"/>
                  </a:cubicBezTo>
                  <a:cubicBezTo>
                    <a:pt x="290" y="142"/>
                    <a:pt x="290" y="143"/>
                    <a:pt x="290" y="143"/>
                  </a:cubicBezTo>
                  <a:cubicBezTo>
                    <a:pt x="290" y="144"/>
                    <a:pt x="290" y="144"/>
                    <a:pt x="290" y="145"/>
                  </a:cubicBezTo>
                  <a:cubicBezTo>
                    <a:pt x="289" y="145"/>
                    <a:pt x="289" y="146"/>
                    <a:pt x="288" y="146"/>
                  </a:cubicBezTo>
                  <a:cubicBezTo>
                    <a:pt x="288" y="146"/>
                    <a:pt x="288" y="146"/>
                    <a:pt x="288" y="146"/>
                  </a:cubicBezTo>
                  <a:cubicBezTo>
                    <a:pt x="287" y="145"/>
                    <a:pt x="286" y="144"/>
                    <a:pt x="285" y="144"/>
                  </a:cubicBezTo>
                  <a:cubicBezTo>
                    <a:pt x="285" y="144"/>
                    <a:pt x="285" y="144"/>
                    <a:pt x="285" y="144"/>
                  </a:cubicBezTo>
                  <a:cubicBezTo>
                    <a:pt x="285" y="143"/>
                    <a:pt x="285" y="143"/>
                    <a:pt x="285" y="143"/>
                  </a:cubicBezTo>
                  <a:cubicBezTo>
                    <a:pt x="286" y="142"/>
                    <a:pt x="286" y="141"/>
                    <a:pt x="285" y="140"/>
                  </a:cubicBezTo>
                  <a:cubicBezTo>
                    <a:pt x="285" y="140"/>
                    <a:pt x="285" y="140"/>
                    <a:pt x="285" y="140"/>
                  </a:cubicBezTo>
                  <a:cubicBezTo>
                    <a:pt x="284" y="141"/>
                    <a:pt x="284" y="141"/>
                    <a:pt x="283" y="142"/>
                  </a:cubicBezTo>
                  <a:cubicBezTo>
                    <a:pt x="283" y="142"/>
                    <a:pt x="283" y="143"/>
                    <a:pt x="282" y="143"/>
                  </a:cubicBezTo>
                  <a:cubicBezTo>
                    <a:pt x="281" y="144"/>
                    <a:pt x="281" y="144"/>
                    <a:pt x="280" y="144"/>
                  </a:cubicBezTo>
                  <a:cubicBezTo>
                    <a:pt x="280" y="145"/>
                    <a:pt x="280" y="145"/>
                    <a:pt x="280" y="145"/>
                  </a:cubicBezTo>
                  <a:cubicBezTo>
                    <a:pt x="280" y="145"/>
                    <a:pt x="280" y="145"/>
                    <a:pt x="280" y="145"/>
                  </a:cubicBezTo>
                  <a:cubicBezTo>
                    <a:pt x="279" y="146"/>
                    <a:pt x="279" y="146"/>
                    <a:pt x="279" y="146"/>
                  </a:cubicBezTo>
                  <a:cubicBezTo>
                    <a:pt x="279" y="147"/>
                    <a:pt x="279" y="147"/>
                    <a:pt x="278" y="148"/>
                  </a:cubicBezTo>
                  <a:cubicBezTo>
                    <a:pt x="278" y="148"/>
                    <a:pt x="278" y="148"/>
                    <a:pt x="278" y="149"/>
                  </a:cubicBezTo>
                  <a:cubicBezTo>
                    <a:pt x="278" y="149"/>
                    <a:pt x="277" y="149"/>
                    <a:pt x="277" y="149"/>
                  </a:cubicBezTo>
                  <a:cubicBezTo>
                    <a:pt x="277" y="150"/>
                    <a:pt x="277" y="150"/>
                    <a:pt x="277" y="150"/>
                  </a:cubicBezTo>
                  <a:cubicBezTo>
                    <a:pt x="276" y="150"/>
                    <a:pt x="276" y="149"/>
                    <a:pt x="276" y="149"/>
                  </a:cubicBezTo>
                  <a:cubicBezTo>
                    <a:pt x="276" y="149"/>
                    <a:pt x="276" y="149"/>
                    <a:pt x="276" y="149"/>
                  </a:cubicBezTo>
                  <a:cubicBezTo>
                    <a:pt x="276" y="149"/>
                    <a:pt x="275" y="149"/>
                    <a:pt x="275" y="149"/>
                  </a:cubicBezTo>
                  <a:cubicBezTo>
                    <a:pt x="275" y="149"/>
                    <a:pt x="275" y="149"/>
                    <a:pt x="275" y="149"/>
                  </a:cubicBezTo>
                  <a:cubicBezTo>
                    <a:pt x="274" y="149"/>
                    <a:pt x="274" y="149"/>
                    <a:pt x="274" y="150"/>
                  </a:cubicBezTo>
                  <a:cubicBezTo>
                    <a:pt x="273" y="150"/>
                    <a:pt x="273" y="150"/>
                    <a:pt x="273" y="150"/>
                  </a:cubicBezTo>
                  <a:cubicBezTo>
                    <a:pt x="273" y="150"/>
                    <a:pt x="273" y="150"/>
                    <a:pt x="273" y="150"/>
                  </a:cubicBezTo>
                  <a:cubicBezTo>
                    <a:pt x="273" y="150"/>
                    <a:pt x="273" y="150"/>
                    <a:pt x="273" y="150"/>
                  </a:cubicBezTo>
                  <a:cubicBezTo>
                    <a:pt x="269" y="150"/>
                    <a:pt x="269" y="150"/>
                    <a:pt x="269" y="150"/>
                  </a:cubicBezTo>
                  <a:cubicBezTo>
                    <a:pt x="269" y="150"/>
                    <a:pt x="269" y="150"/>
                    <a:pt x="269" y="150"/>
                  </a:cubicBezTo>
                  <a:cubicBezTo>
                    <a:pt x="269" y="150"/>
                    <a:pt x="269" y="150"/>
                    <a:pt x="269" y="150"/>
                  </a:cubicBezTo>
                  <a:cubicBezTo>
                    <a:pt x="257" y="151"/>
                    <a:pt x="257" y="151"/>
                    <a:pt x="257" y="151"/>
                  </a:cubicBezTo>
                  <a:cubicBezTo>
                    <a:pt x="257" y="151"/>
                    <a:pt x="257" y="151"/>
                    <a:pt x="256" y="151"/>
                  </a:cubicBezTo>
                  <a:cubicBezTo>
                    <a:pt x="256" y="151"/>
                    <a:pt x="256" y="151"/>
                    <a:pt x="256" y="151"/>
                  </a:cubicBezTo>
                  <a:cubicBezTo>
                    <a:pt x="256" y="151"/>
                    <a:pt x="256" y="151"/>
                    <a:pt x="256" y="151"/>
                  </a:cubicBezTo>
                  <a:cubicBezTo>
                    <a:pt x="257" y="156"/>
                    <a:pt x="257" y="156"/>
                    <a:pt x="257" y="156"/>
                  </a:cubicBezTo>
                  <a:cubicBezTo>
                    <a:pt x="257" y="157"/>
                    <a:pt x="257" y="157"/>
                    <a:pt x="257" y="157"/>
                  </a:cubicBezTo>
                  <a:cubicBezTo>
                    <a:pt x="257" y="157"/>
                    <a:pt x="257" y="157"/>
                    <a:pt x="257" y="157"/>
                  </a:cubicBezTo>
                  <a:cubicBezTo>
                    <a:pt x="253" y="157"/>
                    <a:pt x="253" y="157"/>
                    <a:pt x="253" y="157"/>
                  </a:cubicBezTo>
                  <a:cubicBezTo>
                    <a:pt x="253" y="157"/>
                    <a:pt x="253" y="157"/>
                    <a:pt x="253" y="157"/>
                  </a:cubicBezTo>
                  <a:cubicBezTo>
                    <a:pt x="253" y="157"/>
                    <a:pt x="253" y="157"/>
                    <a:pt x="253" y="157"/>
                  </a:cubicBezTo>
                  <a:cubicBezTo>
                    <a:pt x="254" y="157"/>
                    <a:pt x="254" y="157"/>
                    <a:pt x="254" y="157"/>
                  </a:cubicBezTo>
                  <a:cubicBezTo>
                    <a:pt x="254" y="158"/>
                    <a:pt x="254" y="158"/>
                    <a:pt x="254" y="158"/>
                  </a:cubicBezTo>
                  <a:cubicBezTo>
                    <a:pt x="256" y="160"/>
                    <a:pt x="256" y="160"/>
                    <a:pt x="256" y="160"/>
                  </a:cubicBezTo>
                  <a:cubicBezTo>
                    <a:pt x="258" y="161"/>
                    <a:pt x="259" y="162"/>
                    <a:pt x="260" y="162"/>
                  </a:cubicBezTo>
                  <a:cubicBezTo>
                    <a:pt x="260" y="162"/>
                    <a:pt x="260" y="162"/>
                    <a:pt x="261" y="163"/>
                  </a:cubicBezTo>
                  <a:cubicBezTo>
                    <a:pt x="261" y="163"/>
                    <a:pt x="261" y="163"/>
                    <a:pt x="261" y="164"/>
                  </a:cubicBezTo>
                  <a:cubicBezTo>
                    <a:pt x="261" y="164"/>
                    <a:pt x="262" y="164"/>
                    <a:pt x="262" y="164"/>
                  </a:cubicBezTo>
                  <a:cubicBezTo>
                    <a:pt x="263" y="164"/>
                    <a:pt x="264" y="164"/>
                    <a:pt x="264" y="165"/>
                  </a:cubicBezTo>
                  <a:cubicBezTo>
                    <a:pt x="265" y="165"/>
                    <a:pt x="264" y="167"/>
                    <a:pt x="264" y="167"/>
                  </a:cubicBezTo>
                  <a:cubicBezTo>
                    <a:pt x="264" y="167"/>
                    <a:pt x="264" y="167"/>
                    <a:pt x="264" y="167"/>
                  </a:cubicBezTo>
                  <a:cubicBezTo>
                    <a:pt x="264" y="167"/>
                    <a:pt x="264" y="167"/>
                    <a:pt x="264" y="167"/>
                  </a:cubicBezTo>
                  <a:cubicBezTo>
                    <a:pt x="251" y="168"/>
                    <a:pt x="251" y="168"/>
                    <a:pt x="251" y="168"/>
                  </a:cubicBezTo>
                  <a:cubicBezTo>
                    <a:pt x="248" y="174"/>
                    <a:pt x="247" y="176"/>
                    <a:pt x="247" y="176"/>
                  </a:cubicBezTo>
                  <a:cubicBezTo>
                    <a:pt x="247" y="177"/>
                    <a:pt x="248" y="180"/>
                    <a:pt x="248" y="180"/>
                  </a:cubicBezTo>
                  <a:cubicBezTo>
                    <a:pt x="248" y="180"/>
                    <a:pt x="248" y="180"/>
                    <a:pt x="248" y="180"/>
                  </a:cubicBezTo>
                  <a:cubicBezTo>
                    <a:pt x="248" y="180"/>
                    <a:pt x="248" y="180"/>
                    <a:pt x="248" y="180"/>
                  </a:cubicBezTo>
                  <a:cubicBezTo>
                    <a:pt x="247" y="182"/>
                    <a:pt x="247" y="182"/>
                    <a:pt x="247" y="182"/>
                  </a:cubicBezTo>
                  <a:cubicBezTo>
                    <a:pt x="246" y="182"/>
                    <a:pt x="245" y="182"/>
                    <a:pt x="244" y="181"/>
                  </a:cubicBezTo>
                  <a:cubicBezTo>
                    <a:pt x="244" y="180"/>
                    <a:pt x="243" y="180"/>
                    <a:pt x="242" y="179"/>
                  </a:cubicBezTo>
                  <a:cubicBezTo>
                    <a:pt x="242" y="179"/>
                    <a:pt x="242" y="179"/>
                    <a:pt x="242" y="179"/>
                  </a:cubicBezTo>
                  <a:cubicBezTo>
                    <a:pt x="242" y="179"/>
                    <a:pt x="241" y="178"/>
                    <a:pt x="241" y="177"/>
                  </a:cubicBezTo>
                  <a:cubicBezTo>
                    <a:pt x="241" y="177"/>
                    <a:pt x="241" y="177"/>
                    <a:pt x="240" y="177"/>
                  </a:cubicBezTo>
                  <a:cubicBezTo>
                    <a:pt x="240" y="177"/>
                    <a:pt x="239" y="177"/>
                    <a:pt x="239" y="177"/>
                  </a:cubicBezTo>
                  <a:cubicBezTo>
                    <a:pt x="238" y="177"/>
                    <a:pt x="238" y="177"/>
                    <a:pt x="237" y="177"/>
                  </a:cubicBezTo>
                  <a:cubicBezTo>
                    <a:pt x="236" y="176"/>
                    <a:pt x="235" y="174"/>
                    <a:pt x="234" y="174"/>
                  </a:cubicBezTo>
                  <a:cubicBezTo>
                    <a:pt x="233" y="173"/>
                    <a:pt x="232" y="173"/>
                    <a:pt x="232" y="172"/>
                  </a:cubicBezTo>
                  <a:cubicBezTo>
                    <a:pt x="231" y="172"/>
                    <a:pt x="231" y="172"/>
                    <a:pt x="231" y="171"/>
                  </a:cubicBezTo>
                  <a:cubicBezTo>
                    <a:pt x="230" y="171"/>
                    <a:pt x="230" y="170"/>
                    <a:pt x="229" y="169"/>
                  </a:cubicBezTo>
                  <a:cubicBezTo>
                    <a:pt x="229" y="169"/>
                    <a:pt x="229" y="169"/>
                    <a:pt x="229" y="169"/>
                  </a:cubicBezTo>
                  <a:cubicBezTo>
                    <a:pt x="229" y="169"/>
                    <a:pt x="229" y="169"/>
                    <a:pt x="229" y="169"/>
                  </a:cubicBezTo>
                  <a:cubicBezTo>
                    <a:pt x="229" y="169"/>
                    <a:pt x="229" y="169"/>
                    <a:pt x="228" y="168"/>
                  </a:cubicBezTo>
                  <a:cubicBezTo>
                    <a:pt x="228" y="167"/>
                    <a:pt x="227" y="167"/>
                    <a:pt x="225" y="167"/>
                  </a:cubicBezTo>
                  <a:cubicBezTo>
                    <a:pt x="225" y="167"/>
                    <a:pt x="224" y="168"/>
                    <a:pt x="225" y="168"/>
                  </a:cubicBezTo>
                  <a:cubicBezTo>
                    <a:pt x="226" y="168"/>
                    <a:pt x="226" y="169"/>
                    <a:pt x="227" y="169"/>
                  </a:cubicBezTo>
                  <a:cubicBezTo>
                    <a:pt x="227" y="170"/>
                    <a:pt x="228" y="170"/>
                    <a:pt x="228" y="170"/>
                  </a:cubicBezTo>
                  <a:cubicBezTo>
                    <a:pt x="229" y="170"/>
                    <a:pt x="229" y="171"/>
                    <a:pt x="230" y="171"/>
                  </a:cubicBezTo>
                  <a:cubicBezTo>
                    <a:pt x="230" y="171"/>
                    <a:pt x="230" y="171"/>
                    <a:pt x="230" y="171"/>
                  </a:cubicBezTo>
                  <a:cubicBezTo>
                    <a:pt x="230" y="172"/>
                    <a:pt x="230" y="172"/>
                    <a:pt x="229" y="172"/>
                  </a:cubicBezTo>
                  <a:cubicBezTo>
                    <a:pt x="229" y="172"/>
                    <a:pt x="229" y="171"/>
                    <a:pt x="229" y="171"/>
                  </a:cubicBezTo>
                  <a:cubicBezTo>
                    <a:pt x="229" y="171"/>
                    <a:pt x="228" y="171"/>
                    <a:pt x="228" y="171"/>
                  </a:cubicBezTo>
                  <a:cubicBezTo>
                    <a:pt x="228" y="171"/>
                    <a:pt x="228" y="171"/>
                    <a:pt x="228" y="170"/>
                  </a:cubicBezTo>
                  <a:cubicBezTo>
                    <a:pt x="227" y="170"/>
                    <a:pt x="227" y="170"/>
                    <a:pt x="227" y="170"/>
                  </a:cubicBezTo>
                  <a:cubicBezTo>
                    <a:pt x="226" y="170"/>
                    <a:pt x="226" y="169"/>
                    <a:pt x="225" y="169"/>
                  </a:cubicBezTo>
                  <a:cubicBezTo>
                    <a:pt x="225" y="169"/>
                    <a:pt x="224" y="169"/>
                    <a:pt x="224" y="168"/>
                  </a:cubicBezTo>
                  <a:cubicBezTo>
                    <a:pt x="224" y="168"/>
                    <a:pt x="223" y="168"/>
                    <a:pt x="222" y="168"/>
                  </a:cubicBezTo>
                  <a:cubicBezTo>
                    <a:pt x="222" y="168"/>
                    <a:pt x="222" y="168"/>
                    <a:pt x="222" y="168"/>
                  </a:cubicBezTo>
                  <a:cubicBezTo>
                    <a:pt x="222" y="168"/>
                    <a:pt x="222" y="167"/>
                    <a:pt x="222" y="167"/>
                  </a:cubicBezTo>
                  <a:cubicBezTo>
                    <a:pt x="221" y="167"/>
                    <a:pt x="221" y="168"/>
                    <a:pt x="220" y="168"/>
                  </a:cubicBezTo>
                  <a:cubicBezTo>
                    <a:pt x="220" y="168"/>
                    <a:pt x="220" y="168"/>
                    <a:pt x="220" y="167"/>
                  </a:cubicBezTo>
                  <a:cubicBezTo>
                    <a:pt x="220" y="167"/>
                    <a:pt x="219" y="167"/>
                    <a:pt x="219" y="167"/>
                  </a:cubicBezTo>
                  <a:cubicBezTo>
                    <a:pt x="219" y="167"/>
                    <a:pt x="218" y="167"/>
                    <a:pt x="218" y="168"/>
                  </a:cubicBezTo>
                  <a:cubicBezTo>
                    <a:pt x="217" y="169"/>
                    <a:pt x="219" y="169"/>
                    <a:pt x="219" y="169"/>
                  </a:cubicBezTo>
                  <a:cubicBezTo>
                    <a:pt x="220" y="169"/>
                    <a:pt x="220" y="169"/>
                    <a:pt x="220" y="169"/>
                  </a:cubicBezTo>
                  <a:cubicBezTo>
                    <a:pt x="220" y="169"/>
                    <a:pt x="220" y="169"/>
                    <a:pt x="220" y="169"/>
                  </a:cubicBezTo>
                  <a:cubicBezTo>
                    <a:pt x="218" y="170"/>
                    <a:pt x="215" y="170"/>
                    <a:pt x="214" y="172"/>
                  </a:cubicBezTo>
                  <a:cubicBezTo>
                    <a:pt x="213" y="173"/>
                    <a:pt x="210" y="172"/>
                    <a:pt x="209" y="173"/>
                  </a:cubicBezTo>
                  <a:cubicBezTo>
                    <a:pt x="208" y="173"/>
                    <a:pt x="208" y="174"/>
                    <a:pt x="207" y="174"/>
                  </a:cubicBezTo>
                  <a:cubicBezTo>
                    <a:pt x="207" y="174"/>
                    <a:pt x="205" y="174"/>
                    <a:pt x="204" y="174"/>
                  </a:cubicBezTo>
                  <a:cubicBezTo>
                    <a:pt x="203" y="174"/>
                    <a:pt x="201" y="174"/>
                    <a:pt x="200" y="173"/>
                  </a:cubicBezTo>
                  <a:cubicBezTo>
                    <a:pt x="199" y="173"/>
                    <a:pt x="197" y="172"/>
                    <a:pt x="196" y="172"/>
                  </a:cubicBezTo>
                  <a:cubicBezTo>
                    <a:pt x="195" y="172"/>
                    <a:pt x="194" y="172"/>
                    <a:pt x="193" y="172"/>
                  </a:cubicBezTo>
                  <a:cubicBezTo>
                    <a:pt x="192" y="172"/>
                    <a:pt x="191" y="171"/>
                    <a:pt x="191" y="171"/>
                  </a:cubicBezTo>
                  <a:cubicBezTo>
                    <a:pt x="190" y="171"/>
                    <a:pt x="189" y="169"/>
                    <a:pt x="188" y="170"/>
                  </a:cubicBezTo>
                  <a:cubicBezTo>
                    <a:pt x="187" y="170"/>
                    <a:pt x="187" y="170"/>
                    <a:pt x="186" y="170"/>
                  </a:cubicBezTo>
                  <a:cubicBezTo>
                    <a:pt x="186" y="170"/>
                    <a:pt x="186" y="170"/>
                    <a:pt x="186" y="170"/>
                  </a:cubicBezTo>
                  <a:cubicBezTo>
                    <a:pt x="186" y="170"/>
                    <a:pt x="186" y="170"/>
                    <a:pt x="186" y="170"/>
                  </a:cubicBezTo>
                  <a:cubicBezTo>
                    <a:pt x="186" y="170"/>
                    <a:pt x="186" y="170"/>
                    <a:pt x="186" y="170"/>
                  </a:cubicBezTo>
                  <a:cubicBezTo>
                    <a:pt x="186" y="170"/>
                    <a:pt x="186" y="170"/>
                    <a:pt x="186" y="170"/>
                  </a:cubicBezTo>
                  <a:cubicBezTo>
                    <a:pt x="185" y="170"/>
                    <a:pt x="185" y="169"/>
                    <a:pt x="185" y="169"/>
                  </a:cubicBezTo>
                  <a:cubicBezTo>
                    <a:pt x="184" y="169"/>
                    <a:pt x="184" y="169"/>
                    <a:pt x="183" y="169"/>
                  </a:cubicBezTo>
                  <a:cubicBezTo>
                    <a:pt x="183" y="169"/>
                    <a:pt x="182" y="169"/>
                    <a:pt x="182" y="169"/>
                  </a:cubicBezTo>
                  <a:cubicBezTo>
                    <a:pt x="182" y="168"/>
                    <a:pt x="182" y="168"/>
                    <a:pt x="182" y="168"/>
                  </a:cubicBezTo>
                  <a:cubicBezTo>
                    <a:pt x="182" y="167"/>
                    <a:pt x="182" y="167"/>
                    <a:pt x="182" y="167"/>
                  </a:cubicBezTo>
                  <a:cubicBezTo>
                    <a:pt x="181" y="167"/>
                    <a:pt x="180" y="167"/>
                    <a:pt x="180" y="167"/>
                  </a:cubicBezTo>
                  <a:cubicBezTo>
                    <a:pt x="180" y="168"/>
                    <a:pt x="179" y="168"/>
                    <a:pt x="179" y="167"/>
                  </a:cubicBezTo>
                  <a:cubicBezTo>
                    <a:pt x="178" y="167"/>
                    <a:pt x="178" y="167"/>
                    <a:pt x="177" y="167"/>
                  </a:cubicBezTo>
                  <a:cubicBezTo>
                    <a:pt x="176" y="166"/>
                    <a:pt x="175" y="167"/>
                    <a:pt x="174" y="166"/>
                  </a:cubicBezTo>
                  <a:cubicBezTo>
                    <a:pt x="174" y="166"/>
                    <a:pt x="174" y="166"/>
                    <a:pt x="173" y="165"/>
                  </a:cubicBezTo>
                  <a:cubicBezTo>
                    <a:pt x="172" y="165"/>
                    <a:pt x="171" y="164"/>
                    <a:pt x="171" y="164"/>
                  </a:cubicBezTo>
                  <a:cubicBezTo>
                    <a:pt x="169" y="164"/>
                    <a:pt x="168" y="165"/>
                    <a:pt x="166" y="164"/>
                  </a:cubicBezTo>
                  <a:cubicBezTo>
                    <a:pt x="164" y="164"/>
                    <a:pt x="163" y="163"/>
                    <a:pt x="161" y="163"/>
                  </a:cubicBezTo>
                  <a:cubicBezTo>
                    <a:pt x="160" y="163"/>
                    <a:pt x="159" y="162"/>
                    <a:pt x="159" y="161"/>
                  </a:cubicBezTo>
                  <a:cubicBezTo>
                    <a:pt x="158" y="160"/>
                    <a:pt x="158" y="160"/>
                    <a:pt x="157" y="160"/>
                  </a:cubicBezTo>
                  <a:cubicBezTo>
                    <a:pt x="157" y="160"/>
                    <a:pt x="156" y="159"/>
                    <a:pt x="156" y="159"/>
                  </a:cubicBezTo>
                  <a:cubicBezTo>
                    <a:pt x="155" y="157"/>
                    <a:pt x="153" y="157"/>
                    <a:pt x="151" y="156"/>
                  </a:cubicBezTo>
                  <a:cubicBezTo>
                    <a:pt x="151" y="155"/>
                    <a:pt x="151" y="155"/>
                    <a:pt x="150" y="155"/>
                  </a:cubicBezTo>
                  <a:cubicBezTo>
                    <a:pt x="149" y="154"/>
                    <a:pt x="149" y="155"/>
                    <a:pt x="148" y="155"/>
                  </a:cubicBezTo>
                  <a:cubicBezTo>
                    <a:pt x="148" y="155"/>
                    <a:pt x="148" y="155"/>
                    <a:pt x="148" y="155"/>
                  </a:cubicBezTo>
                  <a:cubicBezTo>
                    <a:pt x="147" y="155"/>
                    <a:pt x="146" y="155"/>
                    <a:pt x="145" y="155"/>
                  </a:cubicBezTo>
                  <a:cubicBezTo>
                    <a:pt x="145" y="155"/>
                    <a:pt x="144" y="155"/>
                    <a:pt x="144" y="155"/>
                  </a:cubicBezTo>
                  <a:cubicBezTo>
                    <a:pt x="143" y="155"/>
                    <a:pt x="143" y="154"/>
                    <a:pt x="142" y="154"/>
                  </a:cubicBezTo>
                  <a:cubicBezTo>
                    <a:pt x="142" y="154"/>
                    <a:pt x="141" y="154"/>
                    <a:pt x="140" y="154"/>
                  </a:cubicBezTo>
                  <a:cubicBezTo>
                    <a:pt x="138" y="153"/>
                    <a:pt x="137" y="154"/>
                    <a:pt x="136" y="153"/>
                  </a:cubicBezTo>
                  <a:cubicBezTo>
                    <a:pt x="136" y="153"/>
                    <a:pt x="136" y="152"/>
                    <a:pt x="136" y="152"/>
                  </a:cubicBezTo>
                  <a:cubicBezTo>
                    <a:pt x="136" y="151"/>
                    <a:pt x="135" y="150"/>
                    <a:pt x="134" y="149"/>
                  </a:cubicBezTo>
                  <a:cubicBezTo>
                    <a:pt x="134" y="149"/>
                    <a:pt x="133" y="149"/>
                    <a:pt x="133" y="149"/>
                  </a:cubicBezTo>
                  <a:cubicBezTo>
                    <a:pt x="133" y="148"/>
                    <a:pt x="132" y="148"/>
                    <a:pt x="132" y="148"/>
                  </a:cubicBezTo>
                  <a:cubicBezTo>
                    <a:pt x="132" y="148"/>
                    <a:pt x="132" y="148"/>
                    <a:pt x="132" y="147"/>
                  </a:cubicBezTo>
                  <a:cubicBezTo>
                    <a:pt x="132" y="147"/>
                    <a:pt x="130" y="146"/>
                    <a:pt x="130" y="146"/>
                  </a:cubicBezTo>
                  <a:cubicBezTo>
                    <a:pt x="129" y="146"/>
                    <a:pt x="128" y="147"/>
                    <a:pt x="128" y="146"/>
                  </a:cubicBezTo>
                  <a:cubicBezTo>
                    <a:pt x="128" y="145"/>
                    <a:pt x="128" y="145"/>
                    <a:pt x="128" y="145"/>
                  </a:cubicBezTo>
                  <a:cubicBezTo>
                    <a:pt x="129" y="144"/>
                    <a:pt x="129" y="144"/>
                    <a:pt x="129" y="144"/>
                  </a:cubicBezTo>
                  <a:cubicBezTo>
                    <a:pt x="129" y="144"/>
                    <a:pt x="130" y="144"/>
                    <a:pt x="130" y="144"/>
                  </a:cubicBezTo>
                  <a:cubicBezTo>
                    <a:pt x="129" y="144"/>
                    <a:pt x="129" y="144"/>
                    <a:pt x="128" y="144"/>
                  </a:cubicBezTo>
                  <a:cubicBezTo>
                    <a:pt x="128" y="144"/>
                    <a:pt x="127" y="145"/>
                    <a:pt x="126" y="145"/>
                  </a:cubicBezTo>
                  <a:cubicBezTo>
                    <a:pt x="126" y="145"/>
                    <a:pt x="125" y="144"/>
                    <a:pt x="124" y="144"/>
                  </a:cubicBezTo>
                  <a:cubicBezTo>
                    <a:pt x="124" y="144"/>
                    <a:pt x="124" y="144"/>
                    <a:pt x="123" y="144"/>
                  </a:cubicBezTo>
                  <a:cubicBezTo>
                    <a:pt x="123" y="144"/>
                    <a:pt x="123" y="144"/>
                    <a:pt x="123" y="144"/>
                  </a:cubicBezTo>
                  <a:cubicBezTo>
                    <a:pt x="123" y="144"/>
                    <a:pt x="123" y="144"/>
                    <a:pt x="123" y="144"/>
                  </a:cubicBezTo>
                  <a:cubicBezTo>
                    <a:pt x="123" y="144"/>
                    <a:pt x="123" y="144"/>
                    <a:pt x="123" y="144"/>
                  </a:cubicBezTo>
                  <a:cubicBezTo>
                    <a:pt x="123" y="144"/>
                    <a:pt x="123" y="144"/>
                    <a:pt x="123" y="144"/>
                  </a:cubicBezTo>
                  <a:cubicBezTo>
                    <a:pt x="123" y="144"/>
                    <a:pt x="123" y="144"/>
                    <a:pt x="123" y="144"/>
                  </a:cubicBezTo>
                  <a:cubicBezTo>
                    <a:pt x="122" y="144"/>
                    <a:pt x="122" y="144"/>
                    <a:pt x="122" y="144"/>
                  </a:cubicBezTo>
                  <a:cubicBezTo>
                    <a:pt x="121" y="143"/>
                    <a:pt x="120" y="144"/>
                    <a:pt x="120" y="143"/>
                  </a:cubicBezTo>
                  <a:cubicBezTo>
                    <a:pt x="120" y="143"/>
                    <a:pt x="120" y="143"/>
                    <a:pt x="119" y="143"/>
                  </a:cubicBezTo>
                  <a:cubicBezTo>
                    <a:pt x="119" y="143"/>
                    <a:pt x="119" y="143"/>
                    <a:pt x="119" y="142"/>
                  </a:cubicBezTo>
                  <a:cubicBezTo>
                    <a:pt x="119" y="142"/>
                    <a:pt x="119" y="142"/>
                    <a:pt x="118" y="142"/>
                  </a:cubicBezTo>
                  <a:cubicBezTo>
                    <a:pt x="118" y="142"/>
                    <a:pt x="118" y="142"/>
                    <a:pt x="118" y="141"/>
                  </a:cubicBezTo>
                  <a:cubicBezTo>
                    <a:pt x="118" y="140"/>
                    <a:pt x="116" y="139"/>
                    <a:pt x="116" y="137"/>
                  </a:cubicBezTo>
                  <a:cubicBezTo>
                    <a:pt x="116" y="137"/>
                    <a:pt x="116" y="136"/>
                    <a:pt x="116" y="135"/>
                  </a:cubicBezTo>
                  <a:cubicBezTo>
                    <a:pt x="115" y="135"/>
                    <a:pt x="115" y="135"/>
                    <a:pt x="114" y="134"/>
                  </a:cubicBezTo>
                  <a:cubicBezTo>
                    <a:pt x="114" y="134"/>
                    <a:pt x="114" y="133"/>
                    <a:pt x="114" y="133"/>
                  </a:cubicBezTo>
                  <a:cubicBezTo>
                    <a:pt x="114" y="133"/>
                    <a:pt x="113" y="132"/>
                    <a:pt x="113" y="132"/>
                  </a:cubicBezTo>
                  <a:cubicBezTo>
                    <a:pt x="113" y="131"/>
                    <a:pt x="113" y="131"/>
                    <a:pt x="113" y="131"/>
                  </a:cubicBezTo>
                  <a:cubicBezTo>
                    <a:pt x="114" y="130"/>
                    <a:pt x="115" y="130"/>
                    <a:pt x="115" y="130"/>
                  </a:cubicBezTo>
                  <a:cubicBezTo>
                    <a:pt x="116" y="130"/>
                    <a:pt x="116" y="130"/>
                    <a:pt x="116" y="129"/>
                  </a:cubicBezTo>
                  <a:cubicBezTo>
                    <a:pt x="117" y="129"/>
                    <a:pt x="117" y="129"/>
                    <a:pt x="117" y="129"/>
                  </a:cubicBezTo>
                  <a:cubicBezTo>
                    <a:pt x="117" y="129"/>
                    <a:pt x="117" y="129"/>
                    <a:pt x="117" y="129"/>
                  </a:cubicBezTo>
                  <a:cubicBezTo>
                    <a:pt x="117" y="129"/>
                    <a:pt x="117" y="129"/>
                    <a:pt x="117" y="129"/>
                  </a:cubicBezTo>
                  <a:cubicBezTo>
                    <a:pt x="116" y="129"/>
                    <a:pt x="116" y="129"/>
                    <a:pt x="116" y="129"/>
                  </a:cubicBezTo>
                  <a:cubicBezTo>
                    <a:pt x="117" y="129"/>
                    <a:pt x="117" y="129"/>
                    <a:pt x="116" y="129"/>
                  </a:cubicBezTo>
                  <a:cubicBezTo>
                    <a:pt x="116" y="129"/>
                    <a:pt x="116" y="129"/>
                    <a:pt x="115" y="129"/>
                  </a:cubicBezTo>
                  <a:cubicBezTo>
                    <a:pt x="115" y="128"/>
                    <a:pt x="115" y="128"/>
                    <a:pt x="115" y="128"/>
                  </a:cubicBezTo>
                  <a:cubicBezTo>
                    <a:pt x="115" y="128"/>
                    <a:pt x="115" y="128"/>
                    <a:pt x="115" y="127"/>
                  </a:cubicBezTo>
                  <a:cubicBezTo>
                    <a:pt x="116" y="127"/>
                    <a:pt x="116" y="127"/>
                    <a:pt x="116" y="126"/>
                  </a:cubicBezTo>
                  <a:cubicBezTo>
                    <a:pt x="117" y="126"/>
                    <a:pt x="118" y="125"/>
                    <a:pt x="118" y="124"/>
                  </a:cubicBezTo>
                  <a:cubicBezTo>
                    <a:pt x="118" y="124"/>
                    <a:pt x="117" y="124"/>
                    <a:pt x="117" y="123"/>
                  </a:cubicBezTo>
                  <a:cubicBezTo>
                    <a:pt x="117" y="122"/>
                    <a:pt x="117" y="120"/>
                    <a:pt x="116" y="119"/>
                  </a:cubicBezTo>
                  <a:cubicBezTo>
                    <a:pt x="115" y="119"/>
                    <a:pt x="115" y="118"/>
                    <a:pt x="115" y="118"/>
                  </a:cubicBezTo>
                  <a:cubicBezTo>
                    <a:pt x="115" y="117"/>
                    <a:pt x="114" y="116"/>
                    <a:pt x="114" y="116"/>
                  </a:cubicBezTo>
                  <a:cubicBezTo>
                    <a:pt x="114" y="116"/>
                    <a:pt x="113" y="115"/>
                    <a:pt x="113" y="115"/>
                  </a:cubicBezTo>
                  <a:cubicBezTo>
                    <a:pt x="113" y="114"/>
                    <a:pt x="113" y="113"/>
                    <a:pt x="113" y="113"/>
                  </a:cubicBezTo>
                  <a:cubicBezTo>
                    <a:pt x="113" y="112"/>
                    <a:pt x="112" y="111"/>
                    <a:pt x="112" y="110"/>
                  </a:cubicBezTo>
                  <a:cubicBezTo>
                    <a:pt x="112" y="110"/>
                    <a:pt x="112" y="110"/>
                    <a:pt x="112" y="110"/>
                  </a:cubicBezTo>
                  <a:cubicBezTo>
                    <a:pt x="112" y="110"/>
                    <a:pt x="112" y="110"/>
                    <a:pt x="112" y="110"/>
                  </a:cubicBezTo>
                  <a:cubicBezTo>
                    <a:pt x="112" y="110"/>
                    <a:pt x="112" y="110"/>
                    <a:pt x="112" y="110"/>
                  </a:cubicBezTo>
                  <a:cubicBezTo>
                    <a:pt x="112" y="110"/>
                    <a:pt x="112" y="110"/>
                    <a:pt x="112" y="110"/>
                  </a:cubicBezTo>
                  <a:cubicBezTo>
                    <a:pt x="112" y="110"/>
                    <a:pt x="112" y="110"/>
                    <a:pt x="112" y="110"/>
                  </a:cubicBezTo>
                  <a:cubicBezTo>
                    <a:pt x="111" y="110"/>
                    <a:pt x="111" y="109"/>
                    <a:pt x="110" y="109"/>
                  </a:cubicBezTo>
                  <a:cubicBezTo>
                    <a:pt x="110" y="108"/>
                    <a:pt x="110" y="108"/>
                    <a:pt x="109" y="108"/>
                  </a:cubicBezTo>
                  <a:cubicBezTo>
                    <a:pt x="109" y="107"/>
                    <a:pt x="108" y="107"/>
                    <a:pt x="108" y="106"/>
                  </a:cubicBezTo>
                  <a:cubicBezTo>
                    <a:pt x="107" y="104"/>
                    <a:pt x="106" y="103"/>
                    <a:pt x="104" y="102"/>
                  </a:cubicBezTo>
                  <a:cubicBezTo>
                    <a:pt x="103" y="100"/>
                    <a:pt x="101" y="98"/>
                    <a:pt x="99" y="97"/>
                  </a:cubicBezTo>
                  <a:cubicBezTo>
                    <a:pt x="99" y="96"/>
                    <a:pt x="98" y="95"/>
                    <a:pt x="97" y="94"/>
                  </a:cubicBezTo>
                  <a:cubicBezTo>
                    <a:pt x="96" y="94"/>
                    <a:pt x="95" y="93"/>
                    <a:pt x="94" y="93"/>
                  </a:cubicBezTo>
                  <a:cubicBezTo>
                    <a:pt x="94" y="93"/>
                    <a:pt x="93" y="92"/>
                    <a:pt x="93" y="92"/>
                  </a:cubicBezTo>
                  <a:cubicBezTo>
                    <a:pt x="93" y="92"/>
                    <a:pt x="92" y="91"/>
                    <a:pt x="92" y="91"/>
                  </a:cubicBezTo>
                  <a:cubicBezTo>
                    <a:pt x="91" y="90"/>
                    <a:pt x="90" y="90"/>
                    <a:pt x="89" y="89"/>
                  </a:cubicBezTo>
                  <a:cubicBezTo>
                    <a:pt x="89" y="89"/>
                    <a:pt x="89" y="89"/>
                    <a:pt x="89" y="89"/>
                  </a:cubicBezTo>
                  <a:cubicBezTo>
                    <a:pt x="91" y="88"/>
                    <a:pt x="89" y="86"/>
                    <a:pt x="88" y="85"/>
                  </a:cubicBezTo>
                  <a:cubicBezTo>
                    <a:pt x="88" y="85"/>
                    <a:pt x="87" y="83"/>
                    <a:pt x="86" y="83"/>
                  </a:cubicBezTo>
                  <a:cubicBezTo>
                    <a:pt x="85" y="83"/>
                    <a:pt x="84" y="82"/>
                    <a:pt x="83" y="82"/>
                  </a:cubicBezTo>
                  <a:cubicBezTo>
                    <a:pt x="82" y="81"/>
                    <a:pt x="80" y="80"/>
                    <a:pt x="79" y="79"/>
                  </a:cubicBezTo>
                  <a:cubicBezTo>
                    <a:pt x="79" y="78"/>
                    <a:pt x="78" y="78"/>
                    <a:pt x="77" y="78"/>
                  </a:cubicBezTo>
                  <a:cubicBezTo>
                    <a:pt x="77" y="78"/>
                    <a:pt x="77" y="78"/>
                    <a:pt x="76" y="78"/>
                  </a:cubicBezTo>
                  <a:cubicBezTo>
                    <a:pt x="76" y="78"/>
                    <a:pt x="75" y="78"/>
                    <a:pt x="75" y="78"/>
                  </a:cubicBezTo>
                  <a:cubicBezTo>
                    <a:pt x="74" y="77"/>
                    <a:pt x="74" y="76"/>
                    <a:pt x="75" y="75"/>
                  </a:cubicBezTo>
                  <a:cubicBezTo>
                    <a:pt x="75" y="74"/>
                    <a:pt x="76" y="74"/>
                    <a:pt x="76" y="73"/>
                  </a:cubicBezTo>
                  <a:cubicBezTo>
                    <a:pt x="76" y="73"/>
                    <a:pt x="76" y="72"/>
                    <a:pt x="76" y="72"/>
                  </a:cubicBezTo>
                  <a:cubicBezTo>
                    <a:pt x="76" y="72"/>
                    <a:pt x="76" y="72"/>
                    <a:pt x="76" y="72"/>
                  </a:cubicBezTo>
                  <a:cubicBezTo>
                    <a:pt x="77" y="72"/>
                    <a:pt x="77" y="72"/>
                    <a:pt x="77" y="72"/>
                  </a:cubicBezTo>
                  <a:cubicBezTo>
                    <a:pt x="77" y="72"/>
                    <a:pt x="77" y="72"/>
                    <a:pt x="77" y="72"/>
                  </a:cubicBezTo>
                  <a:cubicBezTo>
                    <a:pt x="78" y="72"/>
                    <a:pt x="78" y="72"/>
                    <a:pt x="78" y="72"/>
                  </a:cubicBezTo>
                  <a:cubicBezTo>
                    <a:pt x="78" y="72"/>
                    <a:pt x="78" y="72"/>
                    <a:pt x="78" y="72"/>
                  </a:cubicBezTo>
                  <a:cubicBezTo>
                    <a:pt x="78" y="72"/>
                    <a:pt x="78" y="72"/>
                    <a:pt x="78" y="72"/>
                  </a:cubicBezTo>
                  <a:cubicBezTo>
                    <a:pt x="78" y="72"/>
                    <a:pt x="79" y="72"/>
                    <a:pt x="79" y="72"/>
                  </a:cubicBezTo>
                  <a:cubicBezTo>
                    <a:pt x="79" y="72"/>
                    <a:pt x="79" y="71"/>
                    <a:pt x="79" y="71"/>
                  </a:cubicBezTo>
                  <a:cubicBezTo>
                    <a:pt x="79" y="71"/>
                    <a:pt x="78" y="70"/>
                    <a:pt x="78" y="70"/>
                  </a:cubicBezTo>
                  <a:cubicBezTo>
                    <a:pt x="78" y="69"/>
                    <a:pt x="77" y="70"/>
                    <a:pt x="77" y="69"/>
                  </a:cubicBezTo>
                  <a:cubicBezTo>
                    <a:pt x="76" y="69"/>
                    <a:pt x="76" y="69"/>
                    <a:pt x="76" y="69"/>
                  </a:cubicBezTo>
                  <a:cubicBezTo>
                    <a:pt x="76" y="69"/>
                    <a:pt x="76" y="69"/>
                    <a:pt x="76" y="69"/>
                  </a:cubicBezTo>
                  <a:cubicBezTo>
                    <a:pt x="75" y="68"/>
                    <a:pt x="75" y="67"/>
                    <a:pt x="74" y="66"/>
                  </a:cubicBezTo>
                  <a:cubicBezTo>
                    <a:pt x="74" y="66"/>
                    <a:pt x="74" y="66"/>
                    <a:pt x="74" y="66"/>
                  </a:cubicBezTo>
                  <a:cubicBezTo>
                    <a:pt x="74" y="66"/>
                    <a:pt x="73" y="66"/>
                    <a:pt x="72" y="66"/>
                  </a:cubicBezTo>
                  <a:cubicBezTo>
                    <a:pt x="72" y="66"/>
                    <a:pt x="72" y="66"/>
                    <a:pt x="71" y="66"/>
                  </a:cubicBezTo>
                  <a:cubicBezTo>
                    <a:pt x="70" y="66"/>
                    <a:pt x="69" y="66"/>
                    <a:pt x="69" y="64"/>
                  </a:cubicBezTo>
                  <a:cubicBezTo>
                    <a:pt x="69" y="63"/>
                    <a:pt x="68" y="63"/>
                    <a:pt x="66" y="62"/>
                  </a:cubicBezTo>
                  <a:cubicBezTo>
                    <a:pt x="66" y="62"/>
                    <a:pt x="66" y="62"/>
                    <a:pt x="66" y="62"/>
                  </a:cubicBezTo>
                  <a:cubicBezTo>
                    <a:pt x="66" y="61"/>
                    <a:pt x="65" y="61"/>
                    <a:pt x="65" y="60"/>
                  </a:cubicBezTo>
                  <a:cubicBezTo>
                    <a:pt x="64" y="60"/>
                    <a:pt x="64" y="60"/>
                    <a:pt x="64" y="59"/>
                  </a:cubicBezTo>
                  <a:cubicBezTo>
                    <a:pt x="63" y="59"/>
                    <a:pt x="64" y="58"/>
                    <a:pt x="63" y="58"/>
                  </a:cubicBezTo>
                  <a:cubicBezTo>
                    <a:pt x="63" y="57"/>
                    <a:pt x="64" y="54"/>
                    <a:pt x="62" y="54"/>
                  </a:cubicBezTo>
                  <a:cubicBezTo>
                    <a:pt x="61" y="54"/>
                    <a:pt x="60" y="54"/>
                    <a:pt x="59" y="54"/>
                  </a:cubicBezTo>
                  <a:cubicBezTo>
                    <a:pt x="59" y="53"/>
                    <a:pt x="59" y="53"/>
                    <a:pt x="59" y="53"/>
                  </a:cubicBezTo>
                  <a:cubicBezTo>
                    <a:pt x="58" y="53"/>
                    <a:pt x="58" y="53"/>
                    <a:pt x="58" y="53"/>
                  </a:cubicBezTo>
                  <a:cubicBezTo>
                    <a:pt x="57" y="53"/>
                    <a:pt x="57" y="52"/>
                    <a:pt x="56" y="52"/>
                  </a:cubicBezTo>
                  <a:cubicBezTo>
                    <a:pt x="56" y="52"/>
                    <a:pt x="56" y="52"/>
                    <a:pt x="56" y="52"/>
                  </a:cubicBezTo>
                  <a:cubicBezTo>
                    <a:pt x="56" y="51"/>
                    <a:pt x="55" y="48"/>
                    <a:pt x="54" y="48"/>
                  </a:cubicBezTo>
                  <a:cubicBezTo>
                    <a:pt x="53" y="48"/>
                    <a:pt x="52" y="47"/>
                    <a:pt x="52" y="47"/>
                  </a:cubicBezTo>
                  <a:cubicBezTo>
                    <a:pt x="52" y="46"/>
                    <a:pt x="52" y="45"/>
                    <a:pt x="51" y="44"/>
                  </a:cubicBezTo>
                  <a:cubicBezTo>
                    <a:pt x="51" y="44"/>
                    <a:pt x="50" y="44"/>
                    <a:pt x="50" y="44"/>
                  </a:cubicBezTo>
                  <a:cubicBezTo>
                    <a:pt x="49" y="43"/>
                    <a:pt x="49" y="42"/>
                    <a:pt x="48" y="41"/>
                  </a:cubicBezTo>
                  <a:cubicBezTo>
                    <a:pt x="48" y="40"/>
                    <a:pt x="48" y="40"/>
                    <a:pt x="48" y="40"/>
                  </a:cubicBezTo>
                  <a:cubicBezTo>
                    <a:pt x="48" y="40"/>
                    <a:pt x="47" y="39"/>
                    <a:pt x="47" y="39"/>
                  </a:cubicBezTo>
                  <a:cubicBezTo>
                    <a:pt x="47" y="39"/>
                    <a:pt x="46" y="39"/>
                    <a:pt x="46" y="38"/>
                  </a:cubicBezTo>
                  <a:cubicBezTo>
                    <a:pt x="46" y="38"/>
                    <a:pt x="46" y="38"/>
                    <a:pt x="46" y="37"/>
                  </a:cubicBezTo>
                  <a:cubicBezTo>
                    <a:pt x="46" y="37"/>
                    <a:pt x="47" y="37"/>
                    <a:pt x="46" y="36"/>
                  </a:cubicBezTo>
                  <a:cubicBezTo>
                    <a:pt x="46" y="35"/>
                    <a:pt x="45" y="35"/>
                    <a:pt x="45" y="34"/>
                  </a:cubicBezTo>
                  <a:cubicBezTo>
                    <a:pt x="44" y="34"/>
                    <a:pt x="44" y="34"/>
                    <a:pt x="44" y="34"/>
                  </a:cubicBezTo>
                  <a:cubicBezTo>
                    <a:pt x="44" y="34"/>
                    <a:pt x="43" y="33"/>
                    <a:pt x="43" y="33"/>
                  </a:cubicBezTo>
                  <a:cubicBezTo>
                    <a:pt x="43" y="32"/>
                    <a:pt x="43" y="32"/>
                    <a:pt x="43" y="31"/>
                  </a:cubicBezTo>
                  <a:cubicBezTo>
                    <a:pt x="43" y="30"/>
                    <a:pt x="43" y="29"/>
                    <a:pt x="42" y="28"/>
                  </a:cubicBezTo>
                  <a:cubicBezTo>
                    <a:pt x="42" y="28"/>
                    <a:pt x="41" y="27"/>
                    <a:pt x="41" y="27"/>
                  </a:cubicBezTo>
                  <a:cubicBezTo>
                    <a:pt x="41" y="26"/>
                    <a:pt x="41" y="26"/>
                    <a:pt x="41" y="25"/>
                  </a:cubicBezTo>
                  <a:cubicBezTo>
                    <a:pt x="41" y="24"/>
                    <a:pt x="40" y="23"/>
                    <a:pt x="40" y="22"/>
                  </a:cubicBezTo>
                  <a:cubicBezTo>
                    <a:pt x="39" y="21"/>
                    <a:pt x="39" y="21"/>
                    <a:pt x="39" y="20"/>
                  </a:cubicBezTo>
                  <a:cubicBezTo>
                    <a:pt x="39" y="20"/>
                    <a:pt x="39" y="20"/>
                    <a:pt x="39" y="19"/>
                  </a:cubicBezTo>
                  <a:cubicBezTo>
                    <a:pt x="40" y="18"/>
                    <a:pt x="39" y="18"/>
                    <a:pt x="39" y="17"/>
                  </a:cubicBezTo>
                  <a:cubicBezTo>
                    <a:pt x="38" y="17"/>
                    <a:pt x="37" y="17"/>
                    <a:pt x="36" y="17"/>
                  </a:cubicBezTo>
                  <a:cubicBezTo>
                    <a:pt x="36" y="17"/>
                    <a:pt x="35" y="17"/>
                    <a:pt x="35" y="16"/>
                  </a:cubicBezTo>
                  <a:cubicBezTo>
                    <a:pt x="35" y="16"/>
                    <a:pt x="34" y="15"/>
                    <a:pt x="33" y="15"/>
                  </a:cubicBezTo>
                  <a:cubicBezTo>
                    <a:pt x="33" y="14"/>
                    <a:pt x="32" y="14"/>
                    <a:pt x="32" y="15"/>
                  </a:cubicBezTo>
                  <a:cubicBezTo>
                    <a:pt x="31" y="15"/>
                    <a:pt x="30" y="15"/>
                    <a:pt x="29" y="14"/>
                  </a:cubicBezTo>
                  <a:cubicBezTo>
                    <a:pt x="28" y="13"/>
                    <a:pt x="27" y="13"/>
                    <a:pt x="26" y="12"/>
                  </a:cubicBezTo>
                  <a:cubicBezTo>
                    <a:pt x="26" y="12"/>
                    <a:pt x="26" y="12"/>
                    <a:pt x="26" y="12"/>
                  </a:cubicBezTo>
                  <a:cubicBezTo>
                    <a:pt x="25" y="11"/>
                    <a:pt x="24" y="10"/>
                    <a:pt x="23" y="10"/>
                  </a:cubicBezTo>
                  <a:cubicBezTo>
                    <a:pt x="23" y="10"/>
                    <a:pt x="22" y="10"/>
                    <a:pt x="22" y="10"/>
                  </a:cubicBezTo>
                  <a:cubicBezTo>
                    <a:pt x="22" y="10"/>
                    <a:pt x="22" y="10"/>
                    <a:pt x="22" y="11"/>
                  </a:cubicBezTo>
                  <a:cubicBezTo>
                    <a:pt x="23" y="11"/>
                    <a:pt x="23" y="12"/>
                    <a:pt x="23" y="12"/>
                  </a:cubicBezTo>
                  <a:cubicBezTo>
                    <a:pt x="24" y="13"/>
                    <a:pt x="24" y="14"/>
                    <a:pt x="24" y="15"/>
                  </a:cubicBezTo>
                  <a:cubicBezTo>
                    <a:pt x="24" y="15"/>
                    <a:pt x="24" y="16"/>
                    <a:pt x="23" y="16"/>
                  </a:cubicBezTo>
                  <a:cubicBezTo>
                    <a:pt x="23" y="17"/>
                    <a:pt x="23" y="17"/>
                    <a:pt x="23" y="18"/>
                  </a:cubicBezTo>
                  <a:cubicBezTo>
                    <a:pt x="23" y="19"/>
                    <a:pt x="23" y="20"/>
                    <a:pt x="24" y="22"/>
                  </a:cubicBezTo>
                  <a:cubicBezTo>
                    <a:pt x="24" y="23"/>
                    <a:pt x="24" y="24"/>
                    <a:pt x="25" y="25"/>
                  </a:cubicBezTo>
                  <a:cubicBezTo>
                    <a:pt x="25" y="26"/>
                    <a:pt x="25" y="27"/>
                    <a:pt x="25" y="28"/>
                  </a:cubicBezTo>
                  <a:cubicBezTo>
                    <a:pt x="25" y="29"/>
                    <a:pt x="24" y="29"/>
                    <a:pt x="24" y="30"/>
                  </a:cubicBezTo>
                  <a:cubicBezTo>
                    <a:pt x="25" y="30"/>
                    <a:pt x="25" y="30"/>
                    <a:pt x="25" y="31"/>
                  </a:cubicBezTo>
                  <a:cubicBezTo>
                    <a:pt x="26" y="31"/>
                    <a:pt x="27" y="32"/>
                    <a:pt x="27" y="33"/>
                  </a:cubicBezTo>
                  <a:cubicBezTo>
                    <a:pt x="27" y="33"/>
                    <a:pt x="27" y="34"/>
                    <a:pt x="27" y="34"/>
                  </a:cubicBezTo>
                  <a:cubicBezTo>
                    <a:pt x="28" y="35"/>
                    <a:pt x="28" y="35"/>
                    <a:pt x="28" y="35"/>
                  </a:cubicBezTo>
                  <a:cubicBezTo>
                    <a:pt x="29" y="36"/>
                    <a:pt x="29" y="36"/>
                    <a:pt x="30" y="37"/>
                  </a:cubicBezTo>
                  <a:cubicBezTo>
                    <a:pt x="30" y="37"/>
                    <a:pt x="30" y="37"/>
                    <a:pt x="31" y="38"/>
                  </a:cubicBezTo>
                  <a:cubicBezTo>
                    <a:pt x="32" y="38"/>
                    <a:pt x="33" y="39"/>
                    <a:pt x="33" y="40"/>
                  </a:cubicBezTo>
                  <a:cubicBezTo>
                    <a:pt x="33" y="41"/>
                    <a:pt x="33" y="41"/>
                    <a:pt x="33" y="42"/>
                  </a:cubicBezTo>
                  <a:cubicBezTo>
                    <a:pt x="33" y="43"/>
                    <a:pt x="33" y="44"/>
                    <a:pt x="34" y="44"/>
                  </a:cubicBezTo>
                  <a:cubicBezTo>
                    <a:pt x="35" y="44"/>
                    <a:pt x="36" y="44"/>
                    <a:pt x="36" y="44"/>
                  </a:cubicBezTo>
                  <a:cubicBezTo>
                    <a:pt x="37" y="45"/>
                    <a:pt x="37" y="46"/>
                    <a:pt x="38" y="46"/>
                  </a:cubicBezTo>
                  <a:cubicBezTo>
                    <a:pt x="38" y="47"/>
                    <a:pt x="38" y="47"/>
                    <a:pt x="38" y="48"/>
                  </a:cubicBezTo>
                  <a:cubicBezTo>
                    <a:pt x="38" y="48"/>
                    <a:pt x="39" y="48"/>
                    <a:pt x="40" y="48"/>
                  </a:cubicBezTo>
                  <a:cubicBezTo>
                    <a:pt x="40" y="48"/>
                    <a:pt x="41" y="48"/>
                    <a:pt x="41" y="49"/>
                  </a:cubicBezTo>
                  <a:cubicBezTo>
                    <a:pt x="41" y="50"/>
                    <a:pt x="42" y="50"/>
                    <a:pt x="42" y="51"/>
                  </a:cubicBezTo>
                  <a:cubicBezTo>
                    <a:pt x="42" y="52"/>
                    <a:pt x="42" y="53"/>
                    <a:pt x="42" y="53"/>
                  </a:cubicBezTo>
                  <a:cubicBezTo>
                    <a:pt x="42" y="53"/>
                    <a:pt x="42" y="53"/>
                    <a:pt x="42" y="53"/>
                  </a:cubicBezTo>
                  <a:cubicBezTo>
                    <a:pt x="42" y="53"/>
                    <a:pt x="42" y="53"/>
                    <a:pt x="42" y="53"/>
                  </a:cubicBezTo>
                  <a:cubicBezTo>
                    <a:pt x="42" y="53"/>
                    <a:pt x="42" y="53"/>
                    <a:pt x="42" y="53"/>
                  </a:cubicBezTo>
                  <a:cubicBezTo>
                    <a:pt x="42" y="53"/>
                    <a:pt x="42" y="53"/>
                    <a:pt x="42" y="53"/>
                  </a:cubicBezTo>
                  <a:cubicBezTo>
                    <a:pt x="42" y="54"/>
                    <a:pt x="42" y="54"/>
                    <a:pt x="42" y="54"/>
                  </a:cubicBezTo>
                  <a:cubicBezTo>
                    <a:pt x="42" y="56"/>
                    <a:pt x="43" y="56"/>
                    <a:pt x="44" y="57"/>
                  </a:cubicBezTo>
                  <a:cubicBezTo>
                    <a:pt x="45" y="57"/>
                    <a:pt x="46" y="57"/>
                    <a:pt x="46" y="58"/>
                  </a:cubicBezTo>
                  <a:cubicBezTo>
                    <a:pt x="47" y="59"/>
                    <a:pt x="47" y="60"/>
                    <a:pt x="48" y="60"/>
                  </a:cubicBezTo>
                  <a:cubicBezTo>
                    <a:pt x="48" y="61"/>
                    <a:pt x="48" y="62"/>
                    <a:pt x="48" y="62"/>
                  </a:cubicBezTo>
                  <a:cubicBezTo>
                    <a:pt x="49" y="62"/>
                    <a:pt x="50" y="63"/>
                    <a:pt x="50" y="64"/>
                  </a:cubicBezTo>
                  <a:cubicBezTo>
                    <a:pt x="50" y="64"/>
                    <a:pt x="50" y="64"/>
                    <a:pt x="50" y="64"/>
                  </a:cubicBezTo>
                  <a:cubicBezTo>
                    <a:pt x="50" y="65"/>
                    <a:pt x="50" y="66"/>
                    <a:pt x="50" y="66"/>
                  </a:cubicBezTo>
                  <a:cubicBezTo>
                    <a:pt x="50" y="67"/>
                    <a:pt x="51" y="68"/>
                    <a:pt x="52" y="68"/>
                  </a:cubicBezTo>
                  <a:cubicBezTo>
                    <a:pt x="53" y="68"/>
                    <a:pt x="53" y="68"/>
                    <a:pt x="53" y="67"/>
                  </a:cubicBezTo>
                  <a:cubicBezTo>
                    <a:pt x="53" y="67"/>
                    <a:pt x="53" y="67"/>
                    <a:pt x="53" y="67"/>
                  </a:cubicBezTo>
                  <a:cubicBezTo>
                    <a:pt x="53" y="67"/>
                    <a:pt x="53" y="67"/>
                    <a:pt x="53" y="66"/>
                  </a:cubicBezTo>
                  <a:cubicBezTo>
                    <a:pt x="53" y="66"/>
                    <a:pt x="55" y="67"/>
                    <a:pt x="54" y="68"/>
                  </a:cubicBezTo>
                  <a:cubicBezTo>
                    <a:pt x="54" y="68"/>
                    <a:pt x="55" y="69"/>
                    <a:pt x="56" y="70"/>
                  </a:cubicBezTo>
                  <a:cubicBezTo>
                    <a:pt x="57" y="70"/>
                    <a:pt x="57" y="71"/>
                    <a:pt x="57" y="72"/>
                  </a:cubicBezTo>
                  <a:cubicBezTo>
                    <a:pt x="57" y="73"/>
                    <a:pt x="57" y="73"/>
                    <a:pt x="56" y="74"/>
                  </a:cubicBezTo>
                  <a:cubicBezTo>
                    <a:pt x="56" y="74"/>
                    <a:pt x="57" y="75"/>
                    <a:pt x="57" y="76"/>
                  </a:cubicBezTo>
                  <a:cubicBezTo>
                    <a:pt x="57" y="76"/>
                    <a:pt x="57" y="77"/>
                    <a:pt x="57" y="77"/>
                  </a:cubicBezTo>
                  <a:cubicBezTo>
                    <a:pt x="57" y="78"/>
                    <a:pt x="58" y="78"/>
                    <a:pt x="58" y="79"/>
                  </a:cubicBezTo>
                  <a:cubicBezTo>
                    <a:pt x="59" y="80"/>
                    <a:pt x="58" y="81"/>
                    <a:pt x="59" y="82"/>
                  </a:cubicBezTo>
                  <a:cubicBezTo>
                    <a:pt x="60" y="83"/>
                    <a:pt x="60" y="84"/>
                    <a:pt x="60" y="85"/>
                  </a:cubicBezTo>
                  <a:cubicBezTo>
                    <a:pt x="60" y="85"/>
                    <a:pt x="61" y="86"/>
                    <a:pt x="61" y="86"/>
                  </a:cubicBezTo>
                  <a:cubicBezTo>
                    <a:pt x="61" y="87"/>
                    <a:pt x="62" y="87"/>
                    <a:pt x="62" y="88"/>
                  </a:cubicBezTo>
                  <a:cubicBezTo>
                    <a:pt x="62" y="88"/>
                    <a:pt x="62" y="89"/>
                    <a:pt x="62" y="89"/>
                  </a:cubicBezTo>
                  <a:cubicBezTo>
                    <a:pt x="62" y="89"/>
                    <a:pt x="62" y="90"/>
                    <a:pt x="62" y="90"/>
                  </a:cubicBezTo>
                  <a:cubicBezTo>
                    <a:pt x="62" y="90"/>
                    <a:pt x="62" y="90"/>
                    <a:pt x="62" y="90"/>
                  </a:cubicBezTo>
                  <a:cubicBezTo>
                    <a:pt x="62" y="90"/>
                    <a:pt x="62" y="91"/>
                    <a:pt x="63" y="92"/>
                  </a:cubicBezTo>
                  <a:cubicBezTo>
                    <a:pt x="63" y="93"/>
                    <a:pt x="64" y="93"/>
                    <a:pt x="65" y="94"/>
                  </a:cubicBezTo>
                  <a:cubicBezTo>
                    <a:pt x="66" y="94"/>
                    <a:pt x="66" y="95"/>
                    <a:pt x="67" y="96"/>
                  </a:cubicBezTo>
                  <a:cubicBezTo>
                    <a:pt x="67" y="95"/>
                    <a:pt x="67" y="94"/>
                    <a:pt x="68" y="94"/>
                  </a:cubicBezTo>
                  <a:cubicBezTo>
                    <a:pt x="68" y="94"/>
                    <a:pt x="68" y="94"/>
                    <a:pt x="68" y="94"/>
                  </a:cubicBezTo>
                  <a:cubicBezTo>
                    <a:pt x="69" y="95"/>
                    <a:pt x="71" y="96"/>
                    <a:pt x="71" y="97"/>
                  </a:cubicBezTo>
                  <a:cubicBezTo>
                    <a:pt x="72" y="97"/>
                    <a:pt x="72" y="98"/>
                    <a:pt x="72" y="98"/>
                  </a:cubicBezTo>
                  <a:cubicBezTo>
                    <a:pt x="72" y="98"/>
                    <a:pt x="73" y="98"/>
                    <a:pt x="73" y="98"/>
                  </a:cubicBezTo>
                  <a:cubicBezTo>
                    <a:pt x="73" y="98"/>
                    <a:pt x="73" y="99"/>
                    <a:pt x="73" y="99"/>
                  </a:cubicBezTo>
                  <a:cubicBezTo>
                    <a:pt x="73" y="100"/>
                    <a:pt x="73" y="101"/>
                    <a:pt x="74" y="102"/>
                  </a:cubicBezTo>
                  <a:cubicBezTo>
                    <a:pt x="75" y="102"/>
                    <a:pt x="75" y="102"/>
                    <a:pt x="75" y="102"/>
                  </a:cubicBezTo>
                  <a:cubicBezTo>
                    <a:pt x="75" y="103"/>
                    <a:pt x="75" y="103"/>
                    <a:pt x="75" y="104"/>
                  </a:cubicBezTo>
                  <a:cubicBezTo>
                    <a:pt x="75" y="104"/>
                    <a:pt x="75" y="104"/>
                    <a:pt x="75" y="105"/>
                  </a:cubicBezTo>
                  <a:cubicBezTo>
                    <a:pt x="75" y="105"/>
                    <a:pt x="75" y="105"/>
                    <a:pt x="75" y="105"/>
                  </a:cubicBezTo>
                  <a:cubicBezTo>
                    <a:pt x="74" y="105"/>
                    <a:pt x="73" y="106"/>
                    <a:pt x="72" y="107"/>
                  </a:cubicBezTo>
                  <a:cubicBezTo>
                    <a:pt x="72" y="107"/>
                    <a:pt x="71" y="107"/>
                    <a:pt x="71" y="107"/>
                  </a:cubicBezTo>
                  <a:cubicBezTo>
                    <a:pt x="71" y="107"/>
                    <a:pt x="70" y="107"/>
                    <a:pt x="70" y="107"/>
                  </a:cubicBezTo>
                  <a:cubicBezTo>
                    <a:pt x="70" y="106"/>
                    <a:pt x="69" y="105"/>
                    <a:pt x="69" y="105"/>
                  </a:cubicBezTo>
                  <a:cubicBezTo>
                    <a:pt x="69" y="104"/>
                    <a:pt x="69" y="103"/>
                    <a:pt x="68" y="103"/>
                  </a:cubicBezTo>
                  <a:cubicBezTo>
                    <a:pt x="68" y="103"/>
                    <a:pt x="68" y="102"/>
                    <a:pt x="67" y="102"/>
                  </a:cubicBezTo>
                  <a:cubicBezTo>
                    <a:pt x="67" y="101"/>
                    <a:pt x="67" y="100"/>
                    <a:pt x="67" y="100"/>
                  </a:cubicBezTo>
                  <a:cubicBezTo>
                    <a:pt x="66" y="99"/>
                    <a:pt x="66" y="99"/>
                    <a:pt x="65" y="99"/>
                  </a:cubicBezTo>
                  <a:cubicBezTo>
                    <a:pt x="65" y="99"/>
                    <a:pt x="65" y="99"/>
                    <a:pt x="64" y="99"/>
                  </a:cubicBezTo>
                  <a:cubicBezTo>
                    <a:pt x="64" y="99"/>
                    <a:pt x="63" y="99"/>
                    <a:pt x="63" y="99"/>
                  </a:cubicBezTo>
                  <a:cubicBezTo>
                    <a:pt x="62" y="98"/>
                    <a:pt x="62" y="97"/>
                    <a:pt x="61" y="97"/>
                  </a:cubicBezTo>
                  <a:cubicBezTo>
                    <a:pt x="61" y="97"/>
                    <a:pt x="61" y="97"/>
                    <a:pt x="61" y="96"/>
                  </a:cubicBezTo>
                  <a:cubicBezTo>
                    <a:pt x="61" y="96"/>
                    <a:pt x="60" y="96"/>
                    <a:pt x="60" y="96"/>
                  </a:cubicBezTo>
                  <a:cubicBezTo>
                    <a:pt x="60" y="96"/>
                    <a:pt x="60" y="96"/>
                    <a:pt x="60" y="96"/>
                  </a:cubicBezTo>
                  <a:cubicBezTo>
                    <a:pt x="60" y="96"/>
                    <a:pt x="59" y="96"/>
                    <a:pt x="59" y="96"/>
                  </a:cubicBezTo>
                  <a:cubicBezTo>
                    <a:pt x="59" y="95"/>
                    <a:pt x="58" y="95"/>
                    <a:pt x="58" y="94"/>
                  </a:cubicBezTo>
                  <a:cubicBezTo>
                    <a:pt x="57" y="94"/>
                    <a:pt x="57" y="94"/>
                    <a:pt x="56" y="93"/>
                  </a:cubicBezTo>
                  <a:cubicBezTo>
                    <a:pt x="56" y="93"/>
                    <a:pt x="56" y="92"/>
                    <a:pt x="55" y="92"/>
                  </a:cubicBezTo>
                  <a:cubicBezTo>
                    <a:pt x="55" y="92"/>
                    <a:pt x="55" y="92"/>
                    <a:pt x="55" y="92"/>
                  </a:cubicBezTo>
                  <a:cubicBezTo>
                    <a:pt x="55" y="91"/>
                    <a:pt x="54" y="90"/>
                    <a:pt x="53" y="89"/>
                  </a:cubicBezTo>
                  <a:cubicBezTo>
                    <a:pt x="53" y="89"/>
                    <a:pt x="52" y="89"/>
                    <a:pt x="52" y="89"/>
                  </a:cubicBezTo>
                  <a:cubicBezTo>
                    <a:pt x="51" y="88"/>
                    <a:pt x="49" y="89"/>
                    <a:pt x="48" y="88"/>
                  </a:cubicBezTo>
                  <a:cubicBezTo>
                    <a:pt x="47" y="87"/>
                    <a:pt x="48" y="85"/>
                    <a:pt x="49" y="85"/>
                  </a:cubicBezTo>
                  <a:cubicBezTo>
                    <a:pt x="50" y="83"/>
                    <a:pt x="50" y="81"/>
                    <a:pt x="50" y="80"/>
                  </a:cubicBezTo>
                  <a:cubicBezTo>
                    <a:pt x="50" y="79"/>
                    <a:pt x="49" y="79"/>
                    <a:pt x="49" y="79"/>
                  </a:cubicBezTo>
                  <a:cubicBezTo>
                    <a:pt x="49" y="77"/>
                    <a:pt x="48" y="76"/>
                    <a:pt x="47" y="75"/>
                  </a:cubicBezTo>
                  <a:cubicBezTo>
                    <a:pt x="47" y="74"/>
                    <a:pt x="47" y="74"/>
                    <a:pt x="46" y="73"/>
                  </a:cubicBezTo>
                  <a:cubicBezTo>
                    <a:pt x="46" y="72"/>
                    <a:pt x="45" y="73"/>
                    <a:pt x="44" y="72"/>
                  </a:cubicBezTo>
                  <a:cubicBezTo>
                    <a:pt x="43" y="72"/>
                    <a:pt x="43" y="71"/>
                    <a:pt x="42" y="71"/>
                  </a:cubicBezTo>
                  <a:cubicBezTo>
                    <a:pt x="41" y="70"/>
                    <a:pt x="40" y="69"/>
                    <a:pt x="39" y="69"/>
                  </a:cubicBezTo>
                  <a:cubicBezTo>
                    <a:pt x="39" y="68"/>
                    <a:pt x="38" y="68"/>
                    <a:pt x="38" y="67"/>
                  </a:cubicBezTo>
                  <a:cubicBezTo>
                    <a:pt x="38" y="66"/>
                    <a:pt x="38" y="66"/>
                    <a:pt x="38" y="66"/>
                  </a:cubicBezTo>
                  <a:cubicBezTo>
                    <a:pt x="39" y="66"/>
                    <a:pt x="39" y="65"/>
                    <a:pt x="38" y="64"/>
                  </a:cubicBezTo>
                  <a:cubicBezTo>
                    <a:pt x="38" y="65"/>
                    <a:pt x="38" y="65"/>
                    <a:pt x="38" y="65"/>
                  </a:cubicBezTo>
                  <a:cubicBezTo>
                    <a:pt x="37" y="67"/>
                    <a:pt x="36" y="67"/>
                    <a:pt x="34" y="67"/>
                  </a:cubicBezTo>
                  <a:cubicBezTo>
                    <a:pt x="34" y="67"/>
                    <a:pt x="34" y="67"/>
                    <a:pt x="34" y="67"/>
                  </a:cubicBezTo>
                  <a:cubicBezTo>
                    <a:pt x="34" y="66"/>
                    <a:pt x="34" y="65"/>
                    <a:pt x="32" y="65"/>
                  </a:cubicBezTo>
                  <a:cubicBezTo>
                    <a:pt x="32" y="65"/>
                    <a:pt x="31" y="65"/>
                    <a:pt x="31" y="65"/>
                  </a:cubicBezTo>
                  <a:cubicBezTo>
                    <a:pt x="31" y="65"/>
                    <a:pt x="30" y="65"/>
                    <a:pt x="30" y="65"/>
                  </a:cubicBezTo>
                  <a:cubicBezTo>
                    <a:pt x="30" y="64"/>
                    <a:pt x="29" y="64"/>
                    <a:pt x="28" y="64"/>
                  </a:cubicBezTo>
                  <a:cubicBezTo>
                    <a:pt x="27" y="63"/>
                    <a:pt x="26" y="63"/>
                    <a:pt x="25" y="62"/>
                  </a:cubicBezTo>
                  <a:cubicBezTo>
                    <a:pt x="25" y="61"/>
                    <a:pt x="25" y="61"/>
                    <a:pt x="25" y="60"/>
                  </a:cubicBezTo>
                  <a:cubicBezTo>
                    <a:pt x="25" y="60"/>
                    <a:pt x="24" y="60"/>
                    <a:pt x="24" y="59"/>
                  </a:cubicBezTo>
                  <a:cubicBezTo>
                    <a:pt x="23" y="59"/>
                    <a:pt x="23" y="58"/>
                    <a:pt x="22" y="58"/>
                  </a:cubicBezTo>
                  <a:cubicBezTo>
                    <a:pt x="22" y="58"/>
                    <a:pt x="22" y="58"/>
                    <a:pt x="21" y="57"/>
                  </a:cubicBezTo>
                  <a:cubicBezTo>
                    <a:pt x="21" y="57"/>
                    <a:pt x="20" y="57"/>
                    <a:pt x="21" y="56"/>
                  </a:cubicBezTo>
                  <a:cubicBezTo>
                    <a:pt x="21" y="56"/>
                    <a:pt x="23" y="56"/>
                    <a:pt x="23" y="56"/>
                  </a:cubicBezTo>
                  <a:cubicBezTo>
                    <a:pt x="24" y="56"/>
                    <a:pt x="25" y="56"/>
                    <a:pt x="26" y="56"/>
                  </a:cubicBezTo>
                  <a:cubicBezTo>
                    <a:pt x="26" y="56"/>
                    <a:pt x="27" y="56"/>
                    <a:pt x="27" y="56"/>
                  </a:cubicBezTo>
                  <a:cubicBezTo>
                    <a:pt x="27" y="56"/>
                    <a:pt x="27" y="56"/>
                    <a:pt x="27" y="56"/>
                  </a:cubicBezTo>
                  <a:cubicBezTo>
                    <a:pt x="27" y="56"/>
                    <a:pt x="28" y="56"/>
                    <a:pt x="28" y="57"/>
                  </a:cubicBezTo>
                  <a:cubicBezTo>
                    <a:pt x="28" y="57"/>
                    <a:pt x="29" y="57"/>
                    <a:pt x="30" y="56"/>
                  </a:cubicBezTo>
                  <a:cubicBezTo>
                    <a:pt x="30" y="55"/>
                    <a:pt x="29" y="55"/>
                    <a:pt x="28" y="55"/>
                  </a:cubicBezTo>
                  <a:cubicBezTo>
                    <a:pt x="28" y="55"/>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3"/>
                    <a:pt x="30" y="53"/>
                    <a:pt x="30" y="53"/>
                  </a:cubicBezTo>
                  <a:cubicBezTo>
                    <a:pt x="30" y="52"/>
                    <a:pt x="29" y="52"/>
                    <a:pt x="29" y="51"/>
                  </a:cubicBezTo>
                  <a:cubicBezTo>
                    <a:pt x="29" y="51"/>
                    <a:pt x="29" y="50"/>
                    <a:pt x="29" y="50"/>
                  </a:cubicBezTo>
                  <a:cubicBezTo>
                    <a:pt x="30" y="50"/>
                    <a:pt x="30" y="50"/>
                    <a:pt x="30" y="50"/>
                  </a:cubicBezTo>
                  <a:cubicBezTo>
                    <a:pt x="31" y="50"/>
                    <a:pt x="31" y="49"/>
                    <a:pt x="31" y="49"/>
                  </a:cubicBezTo>
                  <a:cubicBezTo>
                    <a:pt x="30" y="48"/>
                    <a:pt x="29" y="47"/>
                    <a:pt x="28" y="47"/>
                  </a:cubicBezTo>
                  <a:cubicBezTo>
                    <a:pt x="28" y="46"/>
                    <a:pt x="27" y="46"/>
                    <a:pt x="27" y="46"/>
                  </a:cubicBezTo>
                  <a:cubicBezTo>
                    <a:pt x="26" y="45"/>
                    <a:pt x="26" y="44"/>
                    <a:pt x="26" y="44"/>
                  </a:cubicBezTo>
                  <a:cubicBezTo>
                    <a:pt x="25" y="43"/>
                    <a:pt x="24" y="42"/>
                    <a:pt x="24" y="41"/>
                  </a:cubicBezTo>
                  <a:cubicBezTo>
                    <a:pt x="23" y="41"/>
                    <a:pt x="23" y="40"/>
                    <a:pt x="23" y="40"/>
                  </a:cubicBezTo>
                  <a:cubicBezTo>
                    <a:pt x="21" y="39"/>
                    <a:pt x="20" y="38"/>
                    <a:pt x="19" y="38"/>
                  </a:cubicBezTo>
                  <a:cubicBezTo>
                    <a:pt x="19" y="37"/>
                    <a:pt x="18" y="36"/>
                    <a:pt x="17" y="36"/>
                  </a:cubicBezTo>
                  <a:cubicBezTo>
                    <a:pt x="17" y="36"/>
                    <a:pt x="16" y="36"/>
                    <a:pt x="16" y="36"/>
                  </a:cubicBezTo>
                  <a:cubicBezTo>
                    <a:pt x="16" y="36"/>
                    <a:pt x="15" y="35"/>
                    <a:pt x="15" y="35"/>
                  </a:cubicBezTo>
                  <a:cubicBezTo>
                    <a:pt x="15" y="35"/>
                    <a:pt x="14" y="34"/>
                    <a:pt x="14" y="34"/>
                  </a:cubicBezTo>
                  <a:cubicBezTo>
                    <a:pt x="14" y="33"/>
                    <a:pt x="14" y="32"/>
                    <a:pt x="14" y="31"/>
                  </a:cubicBezTo>
                  <a:cubicBezTo>
                    <a:pt x="14" y="31"/>
                    <a:pt x="14" y="29"/>
                    <a:pt x="13" y="29"/>
                  </a:cubicBezTo>
                  <a:cubicBezTo>
                    <a:pt x="12" y="29"/>
                    <a:pt x="12" y="28"/>
                    <a:pt x="11" y="28"/>
                  </a:cubicBezTo>
                  <a:cubicBezTo>
                    <a:pt x="11" y="27"/>
                    <a:pt x="11" y="27"/>
                    <a:pt x="12" y="26"/>
                  </a:cubicBezTo>
                  <a:cubicBezTo>
                    <a:pt x="12" y="26"/>
                    <a:pt x="13" y="25"/>
                    <a:pt x="12" y="24"/>
                  </a:cubicBezTo>
                  <a:cubicBezTo>
                    <a:pt x="12" y="23"/>
                    <a:pt x="11" y="22"/>
                    <a:pt x="10" y="22"/>
                  </a:cubicBezTo>
                  <a:cubicBezTo>
                    <a:pt x="9" y="22"/>
                    <a:pt x="9" y="21"/>
                    <a:pt x="9" y="21"/>
                  </a:cubicBezTo>
                  <a:cubicBezTo>
                    <a:pt x="9" y="21"/>
                    <a:pt x="9" y="20"/>
                    <a:pt x="9" y="20"/>
                  </a:cubicBezTo>
                  <a:cubicBezTo>
                    <a:pt x="10" y="19"/>
                    <a:pt x="9" y="18"/>
                    <a:pt x="9" y="18"/>
                  </a:cubicBezTo>
                  <a:cubicBezTo>
                    <a:pt x="8" y="17"/>
                    <a:pt x="8" y="17"/>
                    <a:pt x="7" y="16"/>
                  </a:cubicBezTo>
                  <a:cubicBezTo>
                    <a:pt x="6" y="16"/>
                    <a:pt x="5" y="15"/>
                    <a:pt x="5" y="14"/>
                  </a:cubicBezTo>
                  <a:cubicBezTo>
                    <a:pt x="5" y="14"/>
                    <a:pt x="4" y="13"/>
                    <a:pt x="5" y="12"/>
                  </a:cubicBezTo>
                  <a:cubicBezTo>
                    <a:pt x="5" y="12"/>
                    <a:pt x="6" y="12"/>
                    <a:pt x="6" y="11"/>
                  </a:cubicBezTo>
                  <a:cubicBezTo>
                    <a:pt x="6" y="11"/>
                    <a:pt x="6" y="11"/>
                    <a:pt x="6" y="11"/>
                  </a:cubicBezTo>
                  <a:cubicBezTo>
                    <a:pt x="5" y="11"/>
                    <a:pt x="5" y="10"/>
                    <a:pt x="4" y="10"/>
                  </a:cubicBezTo>
                  <a:cubicBezTo>
                    <a:pt x="4" y="10"/>
                    <a:pt x="3" y="9"/>
                    <a:pt x="3" y="9"/>
                  </a:cubicBezTo>
                  <a:cubicBezTo>
                    <a:pt x="2" y="8"/>
                    <a:pt x="2" y="7"/>
                    <a:pt x="2" y="6"/>
                  </a:cubicBezTo>
                  <a:cubicBezTo>
                    <a:pt x="1" y="5"/>
                    <a:pt x="1" y="3"/>
                    <a:pt x="0" y="2"/>
                  </a:cubicBezTo>
                  <a:cubicBezTo>
                    <a:pt x="0" y="2"/>
                    <a:pt x="0" y="2"/>
                    <a:pt x="0" y="2"/>
                  </a:cubicBezTo>
                  <a:cubicBezTo>
                    <a:pt x="24" y="0"/>
                    <a:pt x="24" y="0"/>
                    <a:pt x="24" y="0"/>
                  </a:cubicBezTo>
                  <a:cubicBezTo>
                    <a:pt x="24" y="0"/>
                    <a:pt x="24" y="0"/>
                    <a:pt x="24" y="0"/>
                  </a:cubicBezTo>
                  <a:cubicBezTo>
                    <a:pt x="24" y="0"/>
                    <a:pt x="24" y="0"/>
                    <a:pt x="24" y="0"/>
                  </a:cubicBezTo>
                  <a:cubicBezTo>
                    <a:pt x="24" y="1"/>
                    <a:pt x="24" y="1"/>
                    <a:pt x="24" y="1"/>
                  </a:cubicBezTo>
                  <a:cubicBezTo>
                    <a:pt x="25" y="3"/>
                    <a:pt x="25" y="3"/>
                    <a:pt x="25" y="3"/>
                  </a:cubicBezTo>
                  <a:cubicBezTo>
                    <a:pt x="59" y="15"/>
                    <a:pt x="59" y="15"/>
                    <a:pt x="59" y="15"/>
                  </a:cubicBezTo>
                  <a:cubicBezTo>
                    <a:pt x="82" y="13"/>
                    <a:pt x="82" y="13"/>
                    <a:pt x="82" y="13"/>
                  </a:cubicBezTo>
                  <a:cubicBezTo>
                    <a:pt x="83" y="13"/>
                    <a:pt x="83" y="13"/>
                    <a:pt x="83" y="13"/>
                  </a:cubicBezTo>
                  <a:cubicBezTo>
                    <a:pt x="88" y="13"/>
                    <a:pt x="88" y="13"/>
                    <a:pt x="88" y="13"/>
                  </a:cubicBezTo>
                  <a:cubicBezTo>
                    <a:pt x="87" y="11"/>
                    <a:pt x="87" y="11"/>
                    <a:pt x="87" y="11"/>
                  </a:cubicBezTo>
                  <a:cubicBezTo>
                    <a:pt x="87" y="11"/>
                    <a:pt x="87" y="11"/>
                    <a:pt x="87" y="11"/>
                  </a:cubicBezTo>
                  <a:cubicBezTo>
                    <a:pt x="88" y="11"/>
                    <a:pt x="88" y="11"/>
                    <a:pt x="88" y="11"/>
                  </a:cubicBezTo>
                  <a:cubicBezTo>
                    <a:pt x="104" y="10"/>
                    <a:pt x="104" y="10"/>
                    <a:pt x="104" y="10"/>
                  </a:cubicBezTo>
                  <a:cubicBezTo>
                    <a:pt x="104" y="10"/>
                    <a:pt x="104" y="10"/>
                    <a:pt x="104" y="10"/>
                  </a:cubicBezTo>
                  <a:cubicBezTo>
                    <a:pt x="104" y="10"/>
                    <a:pt x="104" y="10"/>
                    <a:pt x="104" y="10"/>
                  </a:cubicBezTo>
                  <a:cubicBezTo>
                    <a:pt x="104" y="10"/>
                    <a:pt x="105" y="10"/>
                    <a:pt x="105" y="11"/>
                  </a:cubicBezTo>
                  <a:cubicBezTo>
                    <a:pt x="105" y="11"/>
                    <a:pt x="106" y="11"/>
                    <a:pt x="106" y="11"/>
                  </a:cubicBezTo>
                  <a:cubicBezTo>
                    <a:pt x="106" y="11"/>
                    <a:pt x="106" y="11"/>
                    <a:pt x="106" y="11"/>
                  </a:cubicBezTo>
                  <a:cubicBezTo>
                    <a:pt x="106" y="11"/>
                    <a:pt x="106" y="11"/>
                    <a:pt x="106" y="11"/>
                  </a:cubicBezTo>
                  <a:cubicBezTo>
                    <a:pt x="106" y="11"/>
                    <a:pt x="106" y="11"/>
                    <a:pt x="106" y="11"/>
                  </a:cubicBezTo>
                  <a:cubicBezTo>
                    <a:pt x="106" y="12"/>
                    <a:pt x="107" y="12"/>
                    <a:pt x="107" y="12"/>
                  </a:cubicBezTo>
                  <a:cubicBezTo>
                    <a:pt x="107" y="12"/>
                    <a:pt x="107" y="12"/>
                    <a:pt x="107" y="12"/>
                  </a:cubicBezTo>
                  <a:cubicBezTo>
                    <a:pt x="107" y="12"/>
                    <a:pt x="107" y="12"/>
                    <a:pt x="107" y="12"/>
                  </a:cubicBezTo>
                  <a:cubicBezTo>
                    <a:pt x="107" y="12"/>
                    <a:pt x="107" y="13"/>
                    <a:pt x="107" y="13"/>
                  </a:cubicBezTo>
                  <a:cubicBezTo>
                    <a:pt x="108" y="13"/>
                    <a:pt x="108" y="13"/>
                    <a:pt x="108" y="13"/>
                  </a:cubicBezTo>
                  <a:cubicBezTo>
                    <a:pt x="108" y="14"/>
                    <a:pt x="109" y="14"/>
                    <a:pt x="109" y="14"/>
                  </a:cubicBezTo>
                  <a:cubicBezTo>
                    <a:pt x="109" y="14"/>
                    <a:pt x="109" y="14"/>
                    <a:pt x="110" y="15"/>
                  </a:cubicBezTo>
                  <a:cubicBezTo>
                    <a:pt x="110" y="15"/>
                    <a:pt x="110" y="15"/>
                    <a:pt x="110" y="15"/>
                  </a:cubicBezTo>
                  <a:cubicBezTo>
                    <a:pt x="110" y="15"/>
                    <a:pt x="110" y="15"/>
                    <a:pt x="110" y="15"/>
                  </a:cubicBezTo>
                  <a:cubicBezTo>
                    <a:pt x="110" y="15"/>
                    <a:pt x="110" y="15"/>
                    <a:pt x="110" y="15"/>
                  </a:cubicBezTo>
                  <a:cubicBezTo>
                    <a:pt x="110" y="15"/>
                    <a:pt x="111" y="16"/>
                    <a:pt x="111" y="16"/>
                  </a:cubicBezTo>
                  <a:cubicBezTo>
                    <a:pt x="111" y="16"/>
                    <a:pt x="111" y="17"/>
                    <a:pt x="111" y="17"/>
                  </a:cubicBezTo>
                  <a:cubicBezTo>
                    <a:pt x="112" y="17"/>
                    <a:pt x="112" y="17"/>
                    <a:pt x="112" y="17"/>
                  </a:cubicBezTo>
                  <a:cubicBezTo>
                    <a:pt x="112" y="17"/>
                    <a:pt x="112" y="17"/>
                    <a:pt x="113" y="17"/>
                  </a:cubicBezTo>
                  <a:cubicBezTo>
                    <a:pt x="113" y="17"/>
                    <a:pt x="113" y="17"/>
                    <a:pt x="113" y="17"/>
                  </a:cubicBezTo>
                  <a:cubicBezTo>
                    <a:pt x="113" y="17"/>
                    <a:pt x="113" y="17"/>
                    <a:pt x="113" y="17"/>
                  </a:cubicBezTo>
                  <a:cubicBezTo>
                    <a:pt x="113" y="17"/>
                    <a:pt x="113" y="17"/>
                    <a:pt x="113" y="17"/>
                  </a:cubicBezTo>
                  <a:cubicBezTo>
                    <a:pt x="113" y="17"/>
                    <a:pt x="113" y="18"/>
                    <a:pt x="113" y="18"/>
                  </a:cubicBezTo>
                  <a:cubicBezTo>
                    <a:pt x="114" y="18"/>
                    <a:pt x="114" y="18"/>
                    <a:pt x="114" y="18"/>
                  </a:cubicBezTo>
                  <a:cubicBezTo>
                    <a:pt x="114" y="18"/>
                    <a:pt x="114" y="19"/>
                    <a:pt x="114" y="19"/>
                  </a:cubicBezTo>
                  <a:cubicBezTo>
                    <a:pt x="114" y="19"/>
                    <a:pt x="114" y="19"/>
                    <a:pt x="114" y="19"/>
                  </a:cubicBezTo>
                  <a:cubicBezTo>
                    <a:pt x="114" y="19"/>
                    <a:pt x="114" y="19"/>
                    <a:pt x="114" y="20"/>
                  </a:cubicBezTo>
                  <a:cubicBezTo>
                    <a:pt x="114" y="20"/>
                    <a:pt x="115" y="20"/>
                    <a:pt x="115" y="21"/>
                  </a:cubicBezTo>
                  <a:cubicBezTo>
                    <a:pt x="115" y="21"/>
                    <a:pt x="115" y="21"/>
                    <a:pt x="115" y="21"/>
                  </a:cubicBezTo>
                  <a:cubicBezTo>
                    <a:pt x="115" y="21"/>
                    <a:pt x="116" y="21"/>
                    <a:pt x="116" y="21"/>
                  </a:cubicBezTo>
                  <a:cubicBezTo>
                    <a:pt x="116" y="21"/>
                    <a:pt x="116" y="21"/>
                    <a:pt x="117" y="21"/>
                  </a:cubicBezTo>
                  <a:cubicBezTo>
                    <a:pt x="117" y="21"/>
                    <a:pt x="117" y="21"/>
                    <a:pt x="117" y="21"/>
                  </a:cubicBezTo>
                  <a:cubicBezTo>
                    <a:pt x="117" y="22"/>
                    <a:pt x="117" y="22"/>
                    <a:pt x="117" y="22"/>
                  </a:cubicBezTo>
                  <a:cubicBezTo>
                    <a:pt x="117" y="22"/>
                    <a:pt x="117" y="22"/>
                    <a:pt x="117" y="22"/>
                  </a:cubicBezTo>
                  <a:cubicBezTo>
                    <a:pt x="117" y="22"/>
                    <a:pt x="117" y="22"/>
                    <a:pt x="117" y="22"/>
                  </a:cubicBezTo>
                  <a:cubicBezTo>
                    <a:pt x="117" y="22"/>
                    <a:pt x="117" y="22"/>
                    <a:pt x="117" y="22"/>
                  </a:cubicBezTo>
                  <a:cubicBezTo>
                    <a:pt x="117" y="22"/>
                    <a:pt x="117" y="22"/>
                    <a:pt x="117" y="22"/>
                  </a:cubicBezTo>
                  <a:cubicBezTo>
                    <a:pt x="117" y="22"/>
                    <a:pt x="117" y="22"/>
                    <a:pt x="117" y="22"/>
                  </a:cubicBezTo>
                  <a:cubicBezTo>
                    <a:pt x="117" y="22"/>
                    <a:pt x="117" y="22"/>
                    <a:pt x="117" y="22"/>
                  </a:cubicBezTo>
                  <a:cubicBezTo>
                    <a:pt x="118" y="23"/>
                    <a:pt x="118" y="23"/>
                    <a:pt x="118" y="23"/>
                  </a:cubicBezTo>
                  <a:cubicBezTo>
                    <a:pt x="118" y="24"/>
                    <a:pt x="118" y="24"/>
                    <a:pt x="119" y="24"/>
                  </a:cubicBezTo>
                  <a:cubicBezTo>
                    <a:pt x="119" y="24"/>
                    <a:pt x="119" y="24"/>
                    <a:pt x="119" y="24"/>
                  </a:cubicBezTo>
                  <a:cubicBezTo>
                    <a:pt x="119" y="24"/>
                    <a:pt x="119" y="24"/>
                    <a:pt x="119" y="24"/>
                  </a:cubicBezTo>
                  <a:cubicBezTo>
                    <a:pt x="119" y="25"/>
                    <a:pt x="119" y="25"/>
                    <a:pt x="119" y="25"/>
                  </a:cubicBezTo>
                  <a:cubicBezTo>
                    <a:pt x="119" y="25"/>
                    <a:pt x="119" y="25"/>
                    <a:pt x="119" y="25"/>
                  </a:cubicBezTo>
                  <a:cubicBezTo>
                    <a:pt x="120" y="25"/>
                    <a:pt x="120" y="25"/>
                    <a:pt x="120" y="26"/>
                  </a:cubicBezTo>
                  <a:cubicBezTo>
                    <a:pt x="120" y="26"/>
                    <a:pt x="120" y="26"/>
                    <a:pt x="120" y="26"/>
                  </a:cubicBezTo>
                  <a:cubicBezTo>
                    <a:pt x="120" y="26"/>
                    <a:pt x="120" y="26"/>
                    <a:pt x="120" y="26"/>
                  </a:cubicBezTo>
                  <a:cubicBezTo>
                    <a:pt x="120" y="26"/>
                    <a:pt x="120" y="26"/>
                    <a:pt x="120" y="26"/>
                  </a:cubicBezTo>
                  <a:cubicBezTo>
                    <a:pt x="120" y="26"/>
                    <a:pt x="121" y="26"/>
                    <a:pt x="121" y="27"/>
                  </a:cubicBezTo>
                  <a:cubicBezTo>
                    <a:pt x="121" y="27"/>
                    <a:pt x="121" y="27"/>
                    <a:pt x="121" y="28"/>
                  </a:cubicBezTo>
                  <a:cubicBezTo>
                    <a:pt x="121" y="28"/>
                    <a:pt x="121" y="28"/>
                    <a:pt x="121" y="28"/>
                  </a:cubicBezTo>
                  <a:cubicBezTo>
                    <a:pt x="121" y="28"/>
                    <a:pt x="121" y="28"/>
                    <a:pt x="121" y="28"/>
                  </a:cubicBezTo>
                  <a:cubicBezTo>
                    <a:pt x="121" y="28"/>
                    <a:pt x="121" y="28"/>
                    <a:pt x="121" y="28"/>
                  </a:cubicBezTo>
                  <a:cubicBezTo>
                    <a:pt x="121" y="28"/>
                    <a:pt x="122" y="28"/>
                    <a:pt x="121" y="29"/>
                  </a:cubicBezTo>
                  <a:cubicBezTo>
                    <a:pt x="121" y="29"/>
                    <a:pt x="121" y="29"/>
                    <a:pt x="121" y="29"/>
                  </a:cubicBezTo>
                  <a:cubicBezTo>
                    <a:pt x="121" y="29"/>
                    <a:pt x="121" y="29"/>
                    <a:pt x="121" y="29"/>
                  </a:cubicBezTo>
                  <a:cubicBezTo>
                    <a:pt x="121" y="29"/>
                    <a:pt x="121" y="29"/>
                    <a:pt x="121" y="29"/>
                  </a:cubicBezTo>
                  <a:cubicBezTo>
                    <a:pt x="121" y="29"/>
                    <a:pt x="121" y="29"/>
                    <a:pt x="121" y="29"/>
                  </a:cubicBezTo>
                  <a:cubicBezTo>
                    <a:pt x="121" y="29"/>
                    <a:pt x="121" y="29"/>
                    <a:pt x="121" y="29"/>
                  </a:cubicBezTo>
                  <a:cubicBezTo>
                    <a:pt x="121" y="29"/>
                    <a:pt x="121" y="29"/>
                    <a:pt x="121" y="29"/>
                  </a:cubicBezTo>
                  <a:cubicBezTo>
                    <a:pt x="120" y="29"/>
                    <a:pt x="120" y="29"/>
                    <a:pt x="120" y="29"/>
                  </a:cubicBezTo>
                  <a:cubicBezTo>
                    <a:pt x="121" y="30"/>
                    <a:pt x="121" y="31"/>
                    <a:pt x="122" y="32"/>
                  </a:cubicBezTo>
                  <a:cubicBezTo>
                    <a:pt x="122" y="32"/>
                    <a:pt x="123" y="32"/>
                    <a:pt x="123" y="32"/>
                  </a:cubicBezTo>
                  <a:cubicBezTo>
                    <a:pt x="123" y="32"/>
                    <a:pt x="123" y="33"/>
                    <a:pt x="123" y="33"/>
                  </a:cubicBezTo>
                  <a:cubicBezTo>
                    <a:pt x="124" y="33"/>
                    <a:pt x="124" y="33"/>
                    <a:pt x="124" y="34"/>
                  </a:cubicBezTo>
                  <a:cubicBezTo>
                    <a:pt x="124" y="34"/>
                    <a:pt x="124" y="34"/>
                    <a:pt x="124" y="34"/>
                  </a:cubicBezTo>
                  <a:cubicBezTo>
                    <a:pt x="125" y="34"/>
                    <a:pt x="125" y="35"/>
                    <a:pt x="125" y="35"/>
                  </a:cubicBezTo>
                  <a:cubicBezTo>
                    <a:pt x="125" y="35"/>
                    <a:pt x="126" y="35"/>
                    <a:pt x="126" y="35"/>
                  </a:cubicBezTo>
                  <a:cubicBezTo>
                    <a:pt x="126" y="35"/>
                    <a:pt x="126" y="35"/>
                    <a:pt x="126" y="35"/>
                  </a:cubicBezTo>
                  <a:cubicBezTo>
                    <a:pt x="126" y="35"/>
                    <a:pt x="126" y="35"/>
                    <a:pt x="126" y="35"/>
                  </a:cubicBezTo>
                  <a:cubicBezTo>
                    <a:pt x="126" y="35"/>
                    <a:pt x="126" y="35"/>
                    <a:pt x="126" y="35"/>
                  </a:cubicBezTo>
                  <a:cubicBezTo>
                    <a:pt x="127" y="36"/>
                    <a:pt x="128" y="36"/>
                    <a:pt x="128" y="37"/>
                  </a:cubicBezTo>
                  <a:cubicBezTo>
                    <a:pt x="129" y="38"/>
                    <a:pt x="130" y="38"/>
                    <a:pt x="130" y="38"/>
                  </a:cubicBezTo>
                  <a:cubicBezTo>
                    <a:pt x="130" y="38"/>
                    <a:pt x="130" y="38"/>
                    <a:pt x="130" y="38"/>
                  </a:cubicBezTo>
                  <a:cubicBezTo>
                    <a:pt x="131" y="38"/>
                    <a:pt x="131" y="38"/>
                    <a:pt x="131" y="38"/>
                  </a:cubicBezTo>
                  <a:cubicBezTo>
                    <a:pt x="131" y="38"/>
                    <a:pt x="131" y="38"/>
                    <a:pt x="131" y="38"/>
                  </a:cubicBezTo>
                  <a:cubicBezTo>
                    <a:pt x="131" y="38"/>
                    <a:pt x="131" y="38"/>
                    <a:pt x="131" y="38"/>
                  </a:cubicBezTo>
                  <a:cubicBezTo>
                    <a:pt x="132" y="38"/>
                    <a:pt x="132" y="38"/>
                    <a:pt x="132" y="38"/>
                  </a:cubicBezTo>
                  <a:cubicBezTo>
                    <a:pt x="132" y="38"/>
                    <a:pt x="132" y="38"/>
                    <a:pt x="132" y="38"/>
                  </a:cubicBezTo>
                  <a:cubicBezTo>
                    <a:pt x="132" y="38"/>
                    <a:pt x="132" y="38"/>
                    <a:pt x="132" y="38"/>
                  </a:cubicBezTo>
                  <a:cubicBezTo>
                    <a:pt x="132" y="38"/>
                    <a:pt x="132" y="38"/>
                    <a:pt x="132" y="38"/>
                  </a:cubicBezTo>
                  <a:cubicBezTo>
                    <a:pt x="132" y="38"/>
                    <a:pt x="132" y="38"/>
                    <a:pt x="132" y="38"/>
                  </a:cubicBezTo>
                  <a:cubicBezTo>
                    <a:pt x="132" y="38"/>
                    <a:pt x="132" y="38"/>
                    <a:pt x="132" y="38"/>
                  </a:cubicBezTo>
                  <a:cubicBezTo>
                    <a:pt x="133" y="38"/>
                    <a:pt x="133" y="38"/>
                    <a:pt x="133" y="38"/>
                  </a:cubicBezTo>
                  <a:cubicBezTo>
                    <a:pt x="133" y="38"/>
                    <a:pt x="133" y="38"/>
                    <a:pt x="133" y="39"/>
                  </a:cubicBezTo>
                  <a:cubicBezTo>
                    <a:pt x="133" y="39"/>
                    <a:pt x="133" y="39"/>
                    <a:pt x="133" y="39"/>
                  </a:cubicBezTo>
                  <a:cubicBezTo>
                    <a:pt x="133" y="39"/>
                    <a:pt x="133" y="39"/>
                    <a:pt x="133" y="39"/>
                  </a:cubicBezTo>
                  <a:cubicBezTo>
                    <a:pt x="133" y="39"/>
                    <a:pt x="133" y="39"/>
                    <a:pt x="133" y="39"/>
                  </a:cubicBezTo>
                  <a:cubicBezTo>
                    <a:pt x="133" y="39"/>
                    <a:pt x="133" y="39"/>
                    <a:pt x="134" y="39"/>
                  </a:cubicBezTo>
                  <a:cubicBezTo>
                    <a:pt x="134" y="39"/>
                    <a:pt x="134" y="39"/>
                    <a:pt x="134" y="40"/>
                  </a:cubicBezTo>
                  <a:cubicBezTo>
                    <a:pt x="134" y="40"/>
                    <a:pt x="134" y="40"/>
                    <a:pt x="134" y="40"/>
                  </a:cubicBezTo>
                  <a:cubicBezTo>
                    <a:pt x="134" y="40"/>
                    <a:pt x="134" y="40"/>
                    <a:pt x="134" y="40"/>
                  </a:cubicBezTo>
                  <a:cubicBezTo>
                    <a:pt x="135" y="40"/>
                    <a:pt x="135" y="40"/>
                    <a:pt x="135" y="40"/>
                  </a:cubicBezTo>
                  <a:cubicBezTo>
                    <a:pt x="135" y="40"/>
                    <a:pt x="135" y="40"/>
                    <a:pt x="135" y="40"/>
                  </a:cubicBezTo>
                  <a:cubicBezTo>
                    <a:pt x="135" y="40"/>
                    <a:pt x="135" y="40"/>
                    <a:pt x="136" y="40"/>
                  </a:cubicBezTo>
                  <a:cubicBezTo>
                    <a:pt x="136" y="40"/>
                    <a:pt x="136" y="40"/>
                    <a:pt x="136" y="40"/>
                  </a:cubicBezTo>
                  <a:cubicBezTo>
                    <a:pt x="136" y="40"/>
                    <a:pt x="136" y="40"/>
                    <a:pt x="136" y="40"/>
                  </a:cubicBezTo>
                  <a:cubicBezTo>
                    <a:pt x="136" y="40"/>
                    <a:pt x="136" y="40"/>
                    <a:pt x="137" y="40"/>
                  </a:cubicBezTo>
                  <a:cubicBezTo>
                    <a:pt x="137" y="40"/>
                    <a:pt x="137" y="40"/>
                    <a:pt x="137" y="40"/>
                  </a:cubicBezTo>
                  <a:cubicBezTo>
                    <a:pt x="137" y="41"/>
                    <a:pt x="137" y="41"/>
                    <a:pt x="137" y="41"/>
                  </a:cubicBezTo>
                  <a:cubicBezTo>
                    <a:pt x="137" y="41"/>
                    <a:pt x="137" y="41"/>
                    <a:pt x="137" y="41"/>
                  </a:cubicBezTo>
                  <a:cubicBezTo>
                    <a:pt x="137" y="41"/>
                    <a:pt x="137" y="41"/>
                    <a:pt x="137" y="41"/>
                  </a:cubicBezTo>
                  <a:cubicBezTo>
                    <a:pt x="138" y="40"/>
                    <a:pt x="138" y="40"/>
                    <a:pt x="139" y="39"/>
                  </a:cubicBezTo>
                  <a:cubicBezTo>
                    <a:pt x="139" y="39"/>
                    <a:pt x="139" y="39"/>
                    <a:pt x="139" y="39"/>
                  </a:cubicBezTo>
                  <a:cubicBezTo>
                    <a:pt x="139" y="39"/>
                    <a:pt x="139" y="39"/>
                    <a:pt x="139" y="39"/>
                  </a:cubicBezTo>
                  <a:cubicBezTo>
                    <a:pt x="139" y="39"/>
                    <a:pt x="140" y="39"/>
                    <a:pt x="140" y="39"/>
                  </a:cubicBezTo>
                  <a:cubicBezTo>
                    <a:pt x="140" y="39"/>
                    <a:pt x="140" y="39"/>
                    <a:pt x="141" y="39"/>
                  </a:cubicBezTo>
                  <a:cubicBezTo>
                    <a:pt x="141" y="37"/>
                    <a:pt x="141" y="37"/>
                    <a:pt x="141" y="37"/>
                  </a:cubicBezTo>
                  <a:cubicBezTo>
                    <a:pt x="141" y="37"/>
                    <a:pt x="141" y="37"/>
                    <a:pt x="141" y="37"/>
                  </a:cubicBezTo>
                  <a:cubicBezTo>
                    <a:pt x="141" y="37"/>
                    <a:pt x="141" y="37"/>
                    <a:pt x="141" y="37"/>
                  </a:cubicBezTo>
                  <a:cubicBezTo>
                    <a:pt x="141" y="37"/>
                    <a:pt x="141" y="37"/>
                    <a:pt x="141" y="37"/>
                  </a:cubicBezTo>
                  <a:cubicBezTo>
                    <a:pt x="141" y="37"/>
                    <a:pt x="141" y="36"/>
                    <a:pt x="141" y="36"/>
                  </a:cubicBezTo>
                  <a:cubicBezTo>
                    <a:pt x="141" y="36"/>
                    <a:pt x="141" y="36"/>
                    <a:pt x="141" y="36"/>
                  </a:cubicBezTo>
                  <a:cubicBezTo>
                    <a:pt x="141" y="36"/>
                    <a:pt x="141" y="36"/>
                    <a:pt x="141" y="36"/>
                  </a:cubicBezTo>
                  <a:cubicBezTo>
                    <a:pt x="141" y="36"/>
                    <a:pt x="141" y="36"/>
                    <a:pt x="141" y="36"/>
                  </a:cubicBezTo>
                  <a:cubicBezTo>
                    <a:pt x="141" y="36"/>
                    <a:pt x="141" y="36"/>
                    <a:pt x="142" y="36"/>
                  </a:cubicBezTo>
                  <a:cubicBezTo>
                    <a:pt x="142" y="36"/>
                    <a:pt x="142" y="36"/>
                    <a:pt x="142" y="35"/>
                  </a:cubicBezTo>
                  <a:cubicBezTo>
                    <a:pt x="142" y="35"/>
                    <a:pt x="142" y="35"/>
                    <a:pt x="142" y="35"/>
                  </a:cubicBezTo>
                  <a:cubicBezTo>
                    <a:pt x="142" y="35"/>
                    <a:pt x="142" y="35"/>
                    <a:pt x="142" y="35"/>
                  </a:cubicBezTo>
                  <a:cubicBezTo>
                    <a:pt x="143" y="35"/>
                    <a:pt x="143" y="34"/>
                    <a:pt x="144" y="34"/>
                  </a:cubicBezTo>
                  <a:cubicBezTo>
                    <a:pt x="144" y="33"/>
                    <a:pt x="145" y="33"/>
                    <a:pt x="145" y="33"/>
                  </a:cubicBezTo>
                  <a:cubicBezTo>
                    <a:pt x="145" y="32"/>
                    <a:pt x="145" y="32"/>
                    <a:pt x="145" y="32"/>
                  </a:cubicBezTo>
                  <a:cubicBezTo>
                    <a:pt x="146" y="32"/>
                    <a:pt x="146" y="32"/>
                    <a:pt x="146" y="32"/>
                  </a:cubicBezTo>
                  <a:cubicBezTo>
                    <a:pt x="146" y="32"/>
                    <a:pt x="146" y="32"/>
                    <a:pt x="146" y="32"/>
                  </a:cubicBezTo>
                  <a:cubicBezTo>
                    <a:pt x="146" y="32"/>
                    <a:pt x="146" y="32"/>
                    <a:pt x="146" y="32"/>
                  </a:cubicBezTo>
                  <a:cubicBezTo>
                    <a:pt x="146" y="32"/>
                    <a:pt x="146" y="32"/>
                    <a:pt x="146" y="32"/>
                  </a:cubicBezTo>
                  <a:cubicBezTo>
                    <a:pt x="146" y="33"/>
                    <a:pt x="146" y="33"/>
                    <a:pt x="146" y="33"/>
                  </a:cubicBezTo>
                  <a:cubicBezTo>
                    <a:pt x="147" y="32"/>
                    <a:pt x="147" y="32"/>
                    <a:pt x="147" y="32"/>
                  </a:cubicBezTo>
                  <a:cubicBezTo>
                    <a:pt x="147" y="32"/>
                    <a:pt x="147" y="32"/>
                    <a:pt x="147" y="32"/>
                  </a:cubicBezTo>
                  <a:cubicBezTo>
                    <a:pt x="147" y="32"/>
                    <a:pt x="147" y="32"/>
                    <a:pt x="147" y="32"/>
                  </a:cubicBezTo>
                  <a:cubicBezTo>
                    <a:pt x="148" y="32"/>
                    <a:pt x="148" y="32"/>
                    <a:pt x="148" y="32"/>
                  </a:cubicBezTo>
                  <a:cubicBezTo>
                    <a:pt x="148" y="31"/>
                    <a:pt x="149" y="31"/>
                    <a:pt x="149" y="31"/>
                  </a:cubicBezTo>
                  <a:cubicBezTo>
                    <a:pt x="149" y="31"/>
                    <a:pt x="149" y="31"/>
                    <a:pt x="149" y="31"/>
                  </a:cubicBezTo>
                  <a:cubicBezTo>
                    <a:pt x="149" y="31"/>
                    <a:pt x="150" y="31"/>
                    <a:pt x="150" y="31"/>
                  </a:cubicBezTo>
                  <a:cubicBezTo>
                    <a:pt x="150" y="31"/>
                    <a:pt x="150" y="31"/>
                    <a:pt x="150" y="31"/>
                  </a:cubicBezTo>
                  <a:cubicBezTo>
                    <a:pt x="150" y="31"/>
                    <a:pt x="150" y="31"/>
                    <a:pt x="150" y="31"/>
                  </a:cubicBezTo>
                  <a:cubicBezTo>
                    <a:pt x="151" y="31"/>
                    <a:pt x="151" y="31"/>
                    <a:pt x="151" y="31"/>
                  </a:cubicBezTo>
                  <a:cubicBezTo>
                    <a:pt x="150" y="31"/>
                    <a:pt x="150" y="31"/>
                    <a:pt x="150" y="31"/>
                  </a:cubicBezTo>
                  <a:cubicBezTo>
                    <a:pt x="151" y="31"/>
                    <a:pt x="151" y="31"/>
                    <a:pt x="151" y="31"/>
                  </a:cubicBezTo>
                  <a:cubicBezTo>
                    <a:pt x="151" y="31"/>
                    <a:pt x="151" y="31"/>
                    <a:pt x="151" y="31"/>
                  </a:cubicBezTo>
                  <a:cubicBezTo>
                    <a:pt x="151" y="31"/>
                    <a:pt x="151" y="31"/>
                    <a:pt x="151" y="31"/>
                  </a:cubicBezTo>
                  <a:cubicBezTo>
                    <a:pt x="152" y="31"/>
                    <a:pt x="152" y="31"/>
                    <a:pt x="153" y="31"/>
                  </a:cubicBezTo>
                  <a:cubicBezTo>
                    <a:pt x="153" y="31"/>
                    <a:pt x="154" y="31"/>
                    <a:pt x="154" y="32"/>
                  </a:cubicBezTo>
                  <a:cubicBezTo>
                    <a:pt x="155" y="32"/>
                    <a:pt x="155" y="32"/>
                    <a:pt x="155" y="32"/>
                  </a:cubicBezTo>
                  <a:cubicBezTo>
                    <a:pt x="155" y="32"/>
                    <a:pt x="155" y="32"/>
                    <a:pt x="155" y="32"/>
                  </a:cubicBezTo>
                  <a:cubicBezTo>
                    <a:pt x="155" y="32"/>
                    <a:pt x="155" y="32"/>
                    <a:pt x="155" y="32"/>
                  </a:cubicBezTo>
                  <a:cubicBezTo>
                    <a:pt x="155" y="32"/>
                    <a:pt x="155" y="32"/>
                    <a:pt x="155" y="32"/>
                  </a:cubicBezTo>
                  <a:cubicBezTo>
                    <a:pt x="156" y="32"/>
                    <a:pt x="156" y="32"/>
                    <a:pt x="156" y="32"/>
                  </a:cubicBezTo>
                  <a:cubicBezTo>
                    <a:pt x="156" y="32"/>
                    <a:pt x="156" y="32"/>
                    <a:pt x="156" y="32"/>
                  </a:cubicBezTo>
                  <a:cubicBezTo>
                    <a:pt x="156" y="33"/>
                    <a:pt x="156" y="33"/>
                    <a:pt x="156" y="33"/>
                  </a:cubicBezTo>
                  <a:cubicBezTo>
                    <a:pt x="156" y="33"/>
                    <a:pt x="156" y="33"/>
                    <a:pt x="156" y="33"/>
                  </a:cubicBezTo>
                  <a:cubicBezTo>
                    <a:pt x="156" y="33"/>
                    <a:pt x="156" y="33"/>
                    <a:pt x="156" y="33"/>
                  </a:cubicBezTo>
                  <a:cubicBezTo>
                    <a:pt x="156" y="33"/>
                    <a:pt x="156" y="33"/>
                    <a:pt x="157" y="34"/>
                  </a:cubicBezTo>
                  <a:cubicBezTo>
                    <a:pt x="157" y="34"/>
                    <a:pt x="157" y="34"/>
                    <a:pt x="157" y="34"/>
                  </a:cubicBezTo>
                  <a:cubicBezTo>
                    <a:pt x="158" y="34"/>
                    <a:pt x="158" y="34"/>
                    <a:pt x="158" y="34"/>
                  </a:cubicBezTo>
                  <a:cubicBezTo>
                    <a:pt x="158" y="34"/>
                    <a:pt x="158" y="34"/>
                    <a:pt x="158" y="34"/>
                  </a:cubicBezTo>
                  <a:cubicBezTo>
                    <a:pt x="158" y="34"/>
                    <a:pt x="159" y="35"/>
                    <a:pt x="159" y="35"/>
                  </a:cubicBezTo>
                  <a:cubicBezTo>
                    <a:pt x="160" y="35"/>
                    <a:pt x="160" y="35"/>
                    <a:pt x="160" y="35"/>
                  </a:cubicBezTo>
                  <a:cubicBezTo>
                    <a:pt x="160" y="35"/>
                    <a:pt x="160" y="35"/>
                    <a:pt x="160" y="35"/>
                  </a:cubicBezTo>
                  <a:cubicBezTo>
                    <a:pt x="160" y="35"/>
                    <a:pt x="160" y="35"/>
                    <a:pt x="160" y="35"/>
                  </a:cubicBezTo>
                  <a:cubicBezTo>
                    <a:pt x="160" y="35"/>
                    <a:pt x="160" y="36"/>
                    <a:pt x="160" y="36"/>
                  </a:cubicBezTo>
                  <a:cubicBezTo>
                    <a:pt x="161" y="36"/>
                    <a:pt x="161" y="36"/>
                    <a:pt x="161" y="37"/>
                  </a:cubicBezTo>
                  <a:cubicBezTo>
                    <a:pt x="162" y="37"/>
                    <a:pt x="162" y="38"/>
                    <a:pt x="162" y="38"/>
                  </a:cubicBezTo>
                  <a:cubicBezTo>
                    <a:pt x="162" y="39"/>
                    <a:pt x="162" y="39"/>
                    <a:pt x="162" y="39"/>
                  </a:cubicBezTo>
                  <a:cubicBezTo>
                    <a:pt x="162" y="39"/>
                    <a:pt x="162" y="39"/>
                    <a:pt x="162" y="39"/>
                  </a:cubicBezTo>
                  <a:cubicBezTo>
                    <a:pt x="162" y="39"/>
                    <a:pt x="162" y="40"/>
                    <a:pt x="162" y="40"/>
                  </a:cubicBezTo>
                  <a:cubicBezTo>
                    <a:pt x="163" y="40"/>
                    <a:pt x="163" y="40"/>
                    <a:pt x="163" y="40"/>
                  </a:cubicBezTo>
                  <a:cubicBezTo>
                    <a:pt x="163" y="40"/>
                    <a:pt x="163" y="40"/>
                    <a:pt x="163" y="40"/>
                  </a:cubicBezTo>
                  <a:cubicBezTo>
                    <a:pt x="163" y="41"/>
                    <a:pt x="163" y="41"/>
                    <a:pt x="163" y="41"/>
                  </a:cubicBezTo>
                  <a:cubicBezTo>
                    <a:pt x="163" y="41"/>
                    <a:pt x="163" y="41"/>
                    <a:pt x="163" y="41"/>
                  </a:cubicBezTo>
                  <a:cubicBezTo>
                    <a:pt x="163" y="41"/>
                    <a:pt x="163" y="41"/>
                    <a:pt x="163" y="41"/>
                  </a:cubicBezTo>
                  <a:cubicBezTo>
                    <a:pt x="163" y="41"/>
                    <a:pt x="163" y="41"/>
                    <a:pt x="163" y="41"/>
                  </a:cubicBezTo>
                  <a:cubicBezTo>
                    <a:pt x="163" y="42"/>
                    <a:pt x="163" y="42"/>
                    <a:pt x="163" y="42"/>
                  </a:cubicBezTo>
                  <a:cubicBezTo>
                    <a:pt x="163" y="42"/>
                    <a:pt x="163" y="42"/>
                    <a:pt x="163" y="42"/>
                  </a:cubicBezTo>
                  <a:cubicBezTo>
                    <a:pt x="163" y="42"/>
                    <a:pt x="163" y="42"/>
                    <a:pt x="164" y="42"/>
                  </a:cubicBezTo>
                  <a:cubicBezTo>
                    <a:pt x="164" y="42"/>
                    <a:pt x="164" y="42"/>
                    <a:pt x="164" y="42"/>
                  </a:cubicBezTo>
                  <a:cubicBezTo>
                    <a:pt x="164" y="42"/>
                    <a:pt x="164" y="42"/>
                    <a:pt x="164" y="42"/>
                  </a:cubicBezTo>
                  <a:cubicBezTo>
                    <a:pt x="164" y="43"/>
                    <a:pt x="164" y="43"/>
                    <a:pt x="164" y="43"/>
                  </a:cubicBezTo>
                  <a:cubicBezTo>
                    <a:pt x="164" y="43"/>
                    <a:pt x="164" y="43"/>
                    <a:pt x="164" y="43"/>
                  </a:cubicBezTo>
                  <a:cubicBezTo>
                    <a:pt x="164" y="44"/>
                    <a:pt x="164" y="44"/>
                    <a:pt x="164" y="44"/>
                  </a:cubicBezTo>
                  <a:cubicBezTo>
                    <a:pt x="164" y="44"/>
                    <a:pt x="164" y="44"/>
                    <a:pt x="164" y="44"/>
                  </a:cubicBezTo>
                  <a:cubicBezTo>
                    <a:pt x="164" y="44"/>
                    <a:pt x="164" y="44"/>
                    <a:pt x="164" y="44"/>
                  </a:cubicBezTo>
                  <a:cubicBezTo>
                    <a:pt x="164" y="44"/>
                    <a:pt x="164" y="44"/>
                    <a:pt x="164" y="44"/>
                  </a:cubicBezTo>
                  <a:cubicBezTo>
                    <a:pt x="164" y="44"/>
                    <a:pt x="164" y="44"/>
                    <a:pt x="164" y="44"/>
                  </a:cubicBezTo>
                  <a:cubicBezTo>
                    <a:pt x="164" y="44"/>
                    <a:pt x="164" y="44"/>
                    <a:pt x="164" y="44"/>
                  </a:cubicBezTo>
                  <a:cubicBezTo>
                    <a:pt x="165" y="44"/>
                    <a:pt x="165" y="44"/>
                    <a:pt x="165" y="44"/>
                  </a:cubicBezTo>
                  <a:cubicBezTo>
                    <a:pt x="165" y="44"/>
                    <a:pt x="165" y="44"/>
                    <a:pt x="165" y="44"/>
                  </a:cubicBezTo>
                  <a:cubicBezTo>
                    <a:pt x="165" y="44"/>
                    <a:pt x="165" y="45"/>
                    <a:pt x="165" y="45"/>
                  </a:cubicBezTo>
                  <a:cubicBezTo>
                    <a:pt x="165" y="46"/>
                    <a:pt x="165" y="46"/>
                    <a:pt x="165" y="46"/>
                  </a:cubicBezTo>
                  <a:cubicBezTo>
                    <a:pt x="165" y="46"/>
                    <a:pt x="166" y="46"/>
                    <a:pt x="166" y="46"/>
                  </a:cubicBezTo>
                  <a:cubicBezTo>
                    <a:pt x="166" y="47"/>
                    <a:pt x="166" y="47"/>
                    <a:pt x="166" y="47"/>
                  </a:cubicBezTo>
                  <a:cubicBezTo>
                    <a:pt x="166" y="47"/>
                    <a:pt x="166" y="47"/>
                    <a:pt x="166" y="47"/>
                  </a:cubicBezTo>
                  <a:cubicBezTo>
                    <a:pt x="166" y="47"/>
                    <a:pt x="166" y="47"/>
                    <a:pt x="166" y="47"/>
                  </a:cubicBezTo>
                  <a:cubicBezTo>
                    <a:pt x="166" y="47"/>
                    <a:pt x="166" y="47"/>
                    <a:pt x="166" y="47"/>
                  </a:cubicBezTo>
                  <a:cubicBezTo>
                    <a:pt x="166" y="47"/>
                    <a:pt x="166" y="47"/>
                    <a:pt x="166" y="47"/>
                  </a:cubicBezTo>
                  <a:cubicBezTo>
                    <a:pt x="166" y="47"/>
                    <a:pt x="166" y="47"/>
                    <a:pt x="166" y="47"/>
                  </a:cubicBezTo>
                  <a:cubicBezTo>
                    <a:pt x="166" y="47"/>
                    <a:pt x="166" y="48"/>
                    <a:pt x="167" y="48"/>
                  </a:cubicBezTo>
                  <a:cubicBezTo>
                    <a:pt x="167" y="48"/>
                    <a:pt x="167" y="48"/>
                    <a:pt x="167" y="48"/>
                  </a:cubicBezTo>
                  <a:cubicBezTo>
                    <a:pt x="167" y="48"/>
                    <a:pt x="167" y="48"/>
                    <a:pt x="167" y="48"/>
                  </a:cubicBezTo>
                  <a:cubicBezTo>
                    <a:pt x="167" y="48"/>
                    <a:pt x="167" y="48"/>
                    <a:pt x="167" y="48"/>
                  </a:cubicBezTo>
                  <a:cubicBezTo>
                    <a:pt x="167" y="48"/>
                    <a:pt x="167" y="48"/>
                    <a:pt x="167" y="48"/>
                  </a:cubicBezTo>
                  <a:cubicBezTo>
                    <a:pt x="167" y="48"/>
                    <a:pt x="167" y="48"/>
                    <a:pt x="167" y="48"/>
                  </a:cubicBezTo>
                  <a:cubicBezTo>
                    <a:pt x="167" y="48"/>
                    <a:pt x="167" y="48"/>
                    <a:pt x="167" y="48"/>
                  </a:cubicBezTo>
                  <a:cubicBezTo>
                    <a:pt x="167" y="48"/>
                    <a:pt x="167" y="48"/>
                    <a:pt x="167" y="48"/>
                  </a:cubicBezTo>
                  <a:cubicBezTo>
                    <a:pt x="168" y="49"/>
                    <a:pt x="168" y="49"/>
                    <a:pt x="168" y="49"/>
                  </a:cubicBezTo>
                  <a:cubicBezTo>
                    <a:pt x="167" y="49"/>
                    <a:pt x="167" y="49"/>
                    <a:pt x="167" y="49"/>
                  </a:cubicBezTo>
                  <a:cubicBezTo>
                    <a:pt x="167" y="49"/>
                    <a:pt x="167" y="49"/>
                    <a:pt x="167" y="49"/>
                  </a:cubicBezTo>
                  <a:cubicBezTo>
                    <a:pt x="167" y="50"/>
                    <a:pt x="167" y="50"/>
                    <a:pt x="167" y="50"/>
                  </a:cubicBezTo>
                  <a:cubicBezTo>
                    <a:pt x="166" y="50"/>
                    <a:pt x="166" y="50"/>
                    <a:pt x="166" y="50"/>
                  </a:cubicBezTo>
                  <a:cubicBezTo>
                    <a:pt x="166" y="50"/>
                    <a:pt x="167" y="49"/>
                    <a:pt x="167" y="49"/>
                  </a:cubicBezTo>
                  <a:cubicBezTo>
                    <a:pt x="167" y="49"/>
                    <a:pt x="167" y="49"/>
                    <a:pt x="167" y="49"/>
                  </a:cubicBezTo>
                  <a:cubicBezTo>
                    <a:pt x="168" y="49"/>
                    <a:pt x="168" y="49"/>
                    <a:pt x="168" y="49"/>
                  </a:cubicBezTo>
                  <a:cubicBezTo>
                    <a:pt x="168" y="49"/>
                    <a:pt x="168" y="49"/>
                    <a:pt x="168" y="49"/>
                  </a:cubicBezTo>
                  <a:cubicBezTo>
                    <a:pt x="168" y="49"/>
                    <a:pt x="168" y="49"/>
                    <a:pt x="168" y="49"/>
                  </a:cubicBezTo>
                  <a:cubicBezTo>
                    <a:pt x="168" y="49"/>
                    <a:pt x="168" y="49"/>
                    <a:pt x="168" y="49"/>
                  </a:cubicBezTo>
                  <a:cubicBezTo>
                    <a:pt x="168" y="49"/>
                    <a:pt x="168" y="49"/>
                    <a:pt x="168" y="50"/>
                  </a:cubicBezTo>
                  <a:cubicBezTo>
                    <a:pt x="168" y="50"/>
                    <a:pt x="168" y="50"/>
                    <a:pt x="168" y="50"/>
                  </a:cubicBezTo>
                  <a:cubicBezTo>
                    <a:pt x="168" y="50"/>
                    <a:pt x="169" y="50"/>
                    <a:pt x="169" y="50"/>
                  </a:cubicBezTo>
                  <a:cubicBezTo>
                    <a:pt x="169" y="50"/>
                    <a:pt x="169" y="50"/>
                    <a:pt x="169" y="50"/>
                  </a:cubicBezTo>
                  <a:cubicBezTo>
                    <a:pt x="169" y="50"/>
                    <a:pt x="169" y="50"/>
                    <a:pt x="169" y="50"/>
                  </a:cubicBezTo>
                  <a:cubicBezTo>
                    <a:pt x="169" y="50"/>
                    <a:pt x="169" y="50"/>
                    <a:pt x="169" y="50"/>
                  </a:cubicBezTo>
                  <a:cubicBezTo>
                    <a:pt x="169" y="51"/>
                    <a:pt x="170" y="51"/>
                    <a:pt x="170" y="51"/>
                  </a:cubicBezTo>
                  <a:cubicBezTo>
                    <a:pt x="170" y="51"/>
                    <a:pt x="170" y="51"/>
                    <a:pt x="170" y="51"/>
                  </a:cubicBezTo>
                  <a:cubicBezTo>
                    <a:pt x="170" y="51"/>
                    <a:pt x="170" y="51"/>
                    <a:pt x="170" y="51"/>
                  </a:cubicBezTo>
                  <a:cubicBezTo>
                    <a:pt x="170" y="51"/>
                    <a:pt x="170" y="51"/>
                    <a:pt x="170" y="51"/>
                  </a:cubicBezTo>
                  <a:cubicBezTo>
                    <a:pt x="170" y="51"/>
                    <a:pt x="170" y="51"/>
                    <a:pt x="170" y="51"/>
                  </a:cubicBezTo>
                  <a:cubicBezTo>
                    <a:pt x="170" y="51"/>
                    <a:pt x="170" y="51"/>
                    <a:pt x="170" y="51"/>
                  </a:cubicBezTo>
                  <a:cubicBezTo>
                    <a:pt x="170" y="52"/>
                    <a:pt x="170" y="52"/>
                    <a:pt x="170" y="52"/>
                  </a:cubicBezTo>
                  <a:cubicBezTo>
                    <a:pt x="170" y="52"/>
                    <a:pt x="170" y="52"/>
                    <a:pt x="170" y="52"/>
                  </a:cubicBezTo>
                  <a:cubicBezTo>
                    <a:pt x="170" y="52"/>
                    <a:pt x="170" y="52"/>
                    <a:pt x="170" y="52"/>
                  </a:cubicBezTo>
                  <a:cubicBezTo>
                    <a:pt x="170" y="52"/>
                    <a:pt x="170" y="52"/>
                    <a:pt x="170" y="52"/>
                  </a:cubicBezTo>
                  <a:cubicBezTo>
                    <a:pt x="170" y="52"/>
                    <a:pt x="170" y="52"/>
                    <a:pt x="170" y="52"/>
                  </a:cubicBezTo>
                  <a:cubicBezTo>
                    <a:pt x="170" y="52"/>
                    <a:pt x="170" y="52"/>
                    <a:pt x="170" y="52"/>
                  </a:cubicBezTo>
                  <a:cubicBezTo>
                    <a:pt x="170" y="52"/>
                    <a:pt x="171" y="52"/>
                    <a:pt x="171" y="52"/>
                  </a:cubicBezTo>
                  <a:cubicBezTo>
                    <a:pt x="171" y="53"/>
                    <a:pt x="171" y="53"/>
                    <a:pt x="171" y="53"/>
                  </a:cubicBezTo>
                  <a:cubicBezTo>
                    <a:pt x="171" y="53"/>
                    <a:pt x="171" y="53"/>
                    <a:pt x="171" y="53"/>
                  </a:cubicBezTo>
                  <a:cubicBezTo>
                    <a:pt x="171" y="53"/>
                    <a:pt x="171" y="53"/>
                    <a:pt x="171" y="53"/>
                  </a:cubicBezTo>
                  <a:cubicBezTo>
                    <a:pt x="171" y="53"/>
                    <a:pt x="171" y="53"/>
                    <a:pt x="171" y="53"/>
                  </a:cubicBezTo>
                  <a:cubicBezTo>
                    <a:pt x="171" y="53"/>
                    <a:pt x="171" y="53"/>
                    <a:pt x="171" y="53"/>
                  </a:cubicBezTo>
                  <a:cubicBezTo>
                    <a:pt x="171" y="53"/>
                    <a:pt x="171" y="53"/>
                    <a:pt x="171" y="53"/>
                  </a:cubicBezTo>
                  <a:cubicBezTo>
                    <a:pt x="171" y="53"/>
                    <a:pt x="171" y="53"/>
                    <a:pt x="171" y="53"/>
                  </a:cubicBezTo>
                  <a:cubicBezTo>
                    <a:pt x="171" y="53"/>
                    <a:pt x="172" y="53"/>
                    <a:pt x="172" y="53"/>
                  </a:cubicBezTo>
                  <a:cubicBezTo>
                    <a:pt x="172" y="54"/>
                    <a:pt x="172" y="54"/>
                    <a:pt x="172" y="54"/>
                  </a:cubicBezTo>
                  <a:cubicBezTo>
                    <a:pt x="172" y="54"/>
                    <a:pt x="172" y="54"/>
                    <a:pt x="172" y="54"/>
                  </a:cubicBezTo>
                  <a:cubicBezTo>
                    <a:pt x="172" y="54"/>
                    <a:pt x="172" y="54"/>
                    <a:pt x="172" y="54"/>
                  </a:cubicBezTo>
                  <a:cubicBezTo>
                    <a:pt x="172" y="54"/>
                    <a:pt x="172" y="54"/>
                    <a:pt x="172" y="54"/>
                  </a:cubicBezTo>
                  <a:cubicBezTo>
                    <a:pt x="172" y="55"/>
                    <a:pt x="172" y="55"/>
                    <a:pt x="172" y="55"/>
                  </a:cubicBezTo>
                  <a:cubicBezTo>
                    <a:pt x="172" y="55"/>
                    <a:pt x="172" y="55"/>
                    <a:pt x="172" y="55"/>
                  </a:cubicBezTo>
                  <a:cubicBezTo>
                    <a:pt x="172" y="55"/>
                    <a:pt x="172" y="55"/>
                    <a:pt x="172" y="55"/>
                  </a:cubicBezTo>
                  <a:cubicBezTo>
                    <a:pt x="173" y="55"/>
                    <a:pt x="173" y="55"/>
                    <a:pt x="173" y="56"/>
                  </a:cubicBezTo>
                  <a:cubicBezTo>
                    <a:pt x="174" y="56"/>
                    <a:pt x="174" y="56"/>
                    <a:pt x="174" y="56"/>
                  </a:cubicBezTo>
                  <a:cubicBezTo>
                    <a:pt x="174" y="57"/>
                    <a:pt x="174" y="57"/>
                    <a:pt x="174" y="57"/>
                  </a:cubicBezTo>
                  <a:cubicBezTo>
                    <a:pt x="174" y="57"/>
                    <a:pt x="174" y="57"/>
                    <a:pt x="174" y="57"/>
                  </a:cubicBezTo>
                  <a:cubicBezTo>
                    <a:pt x="174" y="58"/>
                    <a:pt x="174" y="58"/>
                    <a:pt x="174" y="58"/>
                  </a:cubicBezTo>
                  <a:cubicBezTo>
                    <a:pt x="174" y="58"/>
                    <a:pt x="174" y="58"/>
                    <a:pt x="174" y="58"/>
                  </a:cubicBezTo>
                  <a:cubicBezTo>
                    <a:pt x="174" y="58"/>
                    <a:pt x="174" y="58"/>
                    <a:pt x="174" y="58"/>
                  </a:cubicBezTo>
                  <a:cubicBezTo>
                    <a:pt x="174" y="59"/>
                    <a:pt x="174" y="60"/>
                    <a:pt x="174" y="60"/>
                  </a:cubicBezTo>
                  <a:cubicBezTo>
                    <a:pt x="174" y="61"/>
                    <a:pt x="174" y="61"/>
                    <a:pt x="174" y="61"/>
                  </a:cubicBezTo>
                  <a:cubicBezTo>
                    <a:pt x="174" y="63"/>
                    <a:pt x="173" y="63"/>
                    <a:pt x="174" y="64"/>
                  </a:cubicBezTo>
                  <a:cubicBezTo>
                    <a:pt x="175" y="65"/>
                    <a:pt x="175" y="65"/>
                    <a:pt x="175" y="65"/>
                  </a:cubicBezTo>
                  <a:cubicBezTo>
                    <a:pt x="175" y="66"/>
                    <a:pt x="175" y="66"/>
                    <a:pt x="175" y="66"/>
                  </a:cubicBezTo>
                  <a:cubicBezTo>
                    <a:pt x="175" y="67"/>
                    <a:pt x="176" y="68"/>
                    <a:pt x="177" y="69"/>
                  </a:cubicBezTo>
                  <a:cubicBezTo>
                    <a:pt x="177" y="69"/>
                    <a:pt x="177" y="69"/>
                    <a:pt x="177" y="69"/>
                  </a:cubicBezTo>
                  <a:cubicBezTo>
                    <a:pt x="177" y="68"/>
                    <a:pt x="177" y="68"/>
                    <a:pt x="177" y="67"/>
                  </a:cubicBezTo>
                  <a:cubicBezTo>
                    <a:pt x="177" y="67"/>
                    <a:pt x="177" y="67"/>
                    <a:pt x="177" y="66"/>
                  </a:cubicBezTo>
                  <a:cubicBezTo>
                    <a:pt x="177" y="67"/>
                    <a:pt x="177" y="67"/>
                    <a:pt x="177" y="67"/>
                  </a:cubicBezTo>
                  <a:cubicBezTo>
                    <a:pt x="177" y="67"/>
                    <a:pt x="177" y="67"/>
                    <a:pt x="178" y="67"/>
                  </a:cubicBezTo>
                  <a:cubicBezTo>
                    <a:pt x="178" y="67"/>
                    <a:pt x="178" y="67"/>
                    <a:pt x="178" y="67"/>
                  </a:cubicBezTo>
                  <a:cubicBezTo>
                    <a:pt x="178" y="67"/>
                    <a:pt x="178" y="67"/>
                    <a:pt x="178" y="67"/>
                  </a:cubicBezTo>
                  <a:cubicBezTo>
                    <a:pt x="178" y="68"/>
                    <a:pt x="178" y="68"/>
                    <a:pt x="178" y="68"/>
                  </a:cubicBezTo>
                  <a:cubicBezTo>
                    <a:pt x="178" y="68"/>
                    <a:pt x="178" y="68"/>
                    <a:pt x="178" y="68"/>
                  </a:cubicBezTo>
                  <a:cubicBezTo>
                    <a:pt x="178" y="68"/>
                    <a:pt x="178" y="68"/>
                    <a:pt x="178" y="68"/>
                  </a:cubicBezTo>
                  <a:cubicBezTo>
                    <a:pt x="179" y="68"/>
                    <a:pt x="179" y="68"/>
                    <a:pt x="179" y="68"/>
                  </a:cubicBezTo>
                  <a:cubicBezTo>
                    <a:pt x="179" y="68"/>
                    <a:pt x="179" y="68"/>
                    <a:pt x="180" y="68"/>
                  </a:cubicBezTo>
                  <a:cubicBezTo>
                    <a:pt x="180" y="68"/>
                    <a:pt x="180" y="68"/>
                    <a:pt x="180" y="68"/>
                  </a:cubicBezTo>
                  <a:cubicBezTo>
                    <a:pt x="180" y="68"/>
                    <a:pt x="180" y="68"/>
                    <a:pt x="180" y="68"/>
                  </a:cubicBezTo>
                  <a:cubicBezTo>
                    <a:pt x="181" y="68"/>
                    <a:pt x="181" y="68"/>
                    <a:pt x="181" y="69"/>
                  </a:cubicBezTo>
                  <a:cubicBezTo>
                    <a:pt x="181" y="69"/>
                    <a:pt x="181" y="69"/>
                    <a:pt x="181" y="69"/>
                  </a:cubicBezTo>
                  <a:cubicBezTo>
                    <a:pt x="181" y="69"/>
                    <a:pt x="181" y="69"/>
                    <a:pt x="181" y="69"/>
                  </a:cubicBezTo>
                  <a:cubicBezTo>
                    <a:pt x="181" y="69"/>
                    <a:pt x="181" y="69"/>
                    <a:pt x="181" y="69"/>
                  </a:cubicBezTo>
                  <a:cubicBezTo>
                    <a:pt x="181" y="69"/>
                    <a:pt x="181" y="69"/>
                    <a:pt x="181" y="69"/>
                  </a:cubicBezTo>
                  <a:cubicBezTo>
                    <a:pt x="181" y="69"/>
                    <a:pt x="181" y="69"/>
                    <a:pt x="181" y="69"/>
                  </a:cubicBezTo>
                  <a:cubicBezTo>
                    <a:pt x="181" y="69"/>
                    <a:pt x="181" y="69"/>
                    <a:pt x="181" y="69"/>
                  </a:cubicBezTo>
                  <a:cubicBezTo>
                    <a:pt x="181" y="69"/>
                    <a:pt x="181" y="69"/>
                    <a:pt x="181" y="69"/>
                  </a:cubicBezTo>
                  <a:cubicBezTo>
                    <a:pt x="181" y="69"/>
                    <a:pt x="181" y="69"/>
                    <a:pt x="181" y="69"/>
                  </a:cubicBezTo>
                  <a:cubicBezTo>
                    <a:pt x="181" y="69"/>
                    <a:pt x="181" y="69"/>
                    <a:pt x="181" y="69"/>
                  </a:cubicBezTo>
                  <a:cubicBezTo>
                    <a:pt x="181" y="69"/>
                    <a:pt x="181" y="69"/>
                    <a:pt x="181" y="69"/>
                  </a:cubicBezTo>
                  <a:cubicBezTo>
                    <a:pt x="182" y="69"/>
                    <a:pt x="182" y="69"/>
                    <a:pt x="182" y="69"/>
                  </a:cubicBezTo>
                  <a:cubicBezTo>
                    <a:pt x="182" y="70"/>
                    <a:pt x="182" y="70"/>
                    <a:pt x="182" y="70"/>
                  </a:cubicBezTo>
                  <a:cubicBezTo>
                    <a:pt x="182" y="70"/>
                    <a:pt x="182" y="70"/>
                    <a:pt x="182" y="70"/>
                  </a:cubicBezTo>
                  <a:cubicBezTo>
                    <a:pt x="182" y="70"/>
                    <a:pt x="183" y="70"/>
                    <a:pt x="183" y="70"/>
                  </a:cubicBezTo>
                  <a:cubicBezTo>
                    <a:pt x="183" y="70"/>
                    <a:pt x="183" y="70"/>
                    <a:pt x="183" y="70"/>
                  </a:cubicBezTo>
                  <a:cubicBezTo>
                    <a:pt x="183" y="70"/>
                    <a:pt x="183" y="70"/>
                    <a:pt x="183" y="70"/>
                  </a:cubicBezTo>
                  <a:cubicBezTo>
                    <a:pt x="183" y="70"/>
                    <a:pt x="183" y="70"/>
                    <a:pt x="183" y="70"/>
                  </a:cubicBezTo>
                  <a:cubicBezTo>
                    <a:pt x="183" y="70"/>
                    <a:pt x="183" y="70"/>
                    <a:pt x="184" y="70"/>
                  </a:cubicBezTo>
                  <a:cubicBezTo>
                    <a:pt x="184" y="70"/>
                    <a:pt x="184" y="70"/>
                    <a:pt x="184" y="70"/>
                  </a:cubicBezTo>
                  <a:cubicBezTo>
                    <a:pt x="184" y="70"/>
                    <a:pt x="184" y="71"/>
                    <a:pt x="184" y="71"/>
                  </a:cubicBezTo>
                  <a:cubicBezTo>
                    <a:pt x="185" y="71"/>
                    <a:pt x="185" y="71"/>
                    <a:pt x="185" y="71"/>
                  </a:cubicBezTo>
                  <a:cubicBezTo>
                    <a:pt x="185" y="71"/>
                    <a:pt x="185" y="71"/>
                    <a:pt x="185" y="71"/>
                  </a:cubicBezTo>
                  <a:cubicBezTo>
                    <a:pt x="185" y="71"/>
                    <a:pt x="185" y="71"/>
                    <a:pt x="185" y="71"/>
                  </a:cubicBezTo>
                  <a:cubicBezTo>
                    <a:pt x="186" y="71"/>
                    <a:pt x="186" y="71"/>
                    <a:pt x="186" y="71"/>
                  </a:cubicBezTo>
                  <a:cubicBezTo>
                    <a:pt x="186" y="71"/>
                    <a:pt x="186" y="71"/>
                    <a:pt x="186" y="71"/>
                  </a:cubicBezTo>
                  <a:cubicBezTo>
                    <a:pt x="186" y="71"/>
                    <a:pt x="186" y="71"/>
                    <a:pt x="186" y="71"/>
                  </a:cubicBezTo>
                  <a:cubicBezTo>
                    <a:pt x="186" y="71"/>
                    <a:pt x="186" y="71"/>
                    <a:pt x="187" y="72"/>
                  </a:cubicBezTo>
                  <a:cubicBezTo>
                    <a:pt x="187" y="72"/>
                    <a:pt x="187" y="72"/>
                    <a:pt x="187" y="72"/>
                  </a:cubicBezTo>
                  <a:cubicBezTo>
                    <a:pt x="187" y="72"/>
                    <a:pt x="187" y="72"/>
                    <a:pt x="187" y="72"/>
                  </a:cubicBezTo>
                  <a:cubicBezTo>
                    <a:pt x="187" y="71"/>
                    <a:pt x="187" y="71"/>
                    <a:pt x="187" y="71"/>
                  </a:cubicBezTo>
                  <a:cubicBezTo>
                    <a:pt x="188" y="72"/>
                    <a:pt x="188" y="72"/>
                    <a:pt x="188" y="72"/>
                  </a:cubicBezTo>
                  <a:cubicBezTo>
                    <a:pt x="188" y="72"/>
                    <a:pt x="188" y="72"/>
                    <a:pt x="188" y="72"/>
                  </a:cubicBezTo>
                  <a:cubicBezTo>
                    <a:pt x="189" y="72"/>
                    <a:pt x="189" y="72"/>
                    <a:pt x="189" y="72"/>
                  </a:cubicBezTo>
                  <a:cubicBezTo>
                    <a:pt x="189" y="72"/>
                    <a:pt x="189" y="72"/>
                    <a:pt x="189" y="72"/>
                  </a:cubicBezTo>
                  <a:cubicBezTo>
                    <a:pt x="189" y="72"/>
                    <a:pt x="189" y="72"/>
                    <a:pt x="189" y="72"/>
                  </a:cubicBezTo>
                  <a:cubicBezTo>
                    <a:pt x="189" y="72"/>
                    <a:pt x="190" y="72"/>
                    <a:pt x="190" y="73"/>
                  </a:cubicBezTo>
                  <a:cubicBezTo>
                    <a:pt x="190" y="73"/>
                    <a:pt x="190" y="73"/>
                    <a:pt x="191" y="73"/>
                  </a:cubicBezTo>
                  <a:cubicBezTo>
                    <a:pt x="191" y="73"/>
                    <a:pt x="191" y="73"/>
                    <a:pt x="191" y="73"/>
                  </a:cubicBezTo>
                  <a:cubicBezTo>
                    <a:pt x="191" y="73"/>
                    <a:pt x="191" y="73"/>
                    <a:pt x="191" y="73"/>
                  </a:cubicBezTo>
                  <a:cubicBezTo>
                    <a:pt x="191" y="73"/>
                    <a:pt x="191" y="73"/>
                    <a:pt x="191" y="73"/>
                  </a:cubicBezTo>
                  <a:cubicBezTo>
                    <a:pt x="191" y="73"/>
                    <a:pt x="192" y="73"/>
                    <a:pt x="192" y="73"/>
                  </a:cubicBezTo>
                  <a:cubicBezTo>
                    <a:pt x="192" y="74"/>
                    <a:pt x="192" y="74"/>
                    <a:pt x="192" y="74"/>
                  </a:cubicBezTo>
                  <a:cubicBezTo>
                    <a:pt x="192" y="74"/>
                    <a:pt x="192" y="74"/>
                    <a:pt x="193" y="74"/>
                  </a:cubicBezTo>
                  <a:cubicBezTo>
                    <a:pt x="193" y="74"/>
                    <a:pt x="193" y="74"/>
                    <a:pt x="193" y="74"/>
                  </a:cubicBezTo>
                  <a:cubicBezTo>
                    <a:pt x="194" y="73"/>
                    <a:pt x="194" y="72"/>
                    <a:pt x="195" y="71"/>
                  </a:cubicBezTo>
                  <a:cubicBezTo>
                    <a:pt x="195" y="71"/>
                    <a:pt x="196" y="72"/>
                    <a:pt x="196" y="72"/>
                  </a:cubicBezTo>
                  <a:cubicBezTo>
                    <a:pt x="195" y="73"/>
                    <a:pt x="194" y="75"/>
                    <a:pt x="194" y="77"/>
                  </a:cubicBezTo>
                  <a:cubicBezTo>
                    <a:pt x="194" y="77"/>
                    <a:pt x="194" y="77"/>
                    <a:pt x="193" y="78"/>
                  </a:cubicBezTo>
                  <a:cubicBezTo>
                    <a:pt x="193" y="79"/>
                    <a:pt x="193" y="79"/>
                    <a:pt x="192" y="80"/>
                  </a:cubicBezTo>
                  <a:cubicBezTo>
                    <a:pt x="193" y="80"/>
                    <a:pt x="192" y="81"/>
                    <a:pt x="192" y="81"/>
                  </a:cubicBezTo>
                  <a:cubicBezTo>
                    <a:pt x="192" y="81"/>
                    <a:pt x="192" y="81"/>
                    <a:pt x="192" y="81"/>
                  </a:cubicBezTo>
                  <a:cubicBezTo>
                    <a:pt x="192" y="81"/>
                    <a:pt x="192" y="82"/>
                    <a:pt x="192" y="82"/>
                  </a:cubicBezTo>
                  <a:cubicBezTo>
                    <a:pt x="192" y="82"/>
                    <a:pt x="192" y="83"/>
                    <a:pt x="192" y="83"/>
                  </a:cubicBezTo>
                  <a:cubicBezTo>
                    <a:pt x="192" y="84"/>
                    <a:pt x="191" y="84"/>
                    <a:pt x="191" y="83"/>
                  </a:cubicBezTo>
                  <a:cubicBezTo>
                    <a:pt x="191" y="83"/>
                    <a:pt x="191" y="83"/>
                    <a:pt x="191" y="82"/>
                  </a:cubicBezTo>
                  <a:cubicBezTo>
                    <a:pt x="192" y="81"/>
                    <a:pt x="191" y="81"/>
                    <a:pt x="191" y="80"/>
                  </a:cubicBezTo>
                  <a:cubicBezTo>
                    <a:pt x="191" y="80"/>
                    <a:pt x="192" y="80"/>
                    <a:pt x="192" y="80"/>
                  </a:cubicBezTo>
                  <a:cubicBezTo>
                    <a:pt x="192" y="80"/>
                    <a:pt x="192" y="80"/>
                    <a:pt x="192" y="80"/>
                  </a:cubicBezTo>
                  <a:cubicBezTo>
                    <a:pt x="192" y="79"/>
                    <a:pt x="191" y="78"/>
                    <a:pt x="190" y="78"/>
                  </a:cubicBezTo>
                  <a:cubicBezTo>
                    <a:pt x="190" y="79"/>
                    <a:pt x="190" y="79"/>
                    <a:pt x="190" y="80"/>
                  </a:cubicBezTo>
                  <a:cubicBezTo>
                    <a:pt x="190" y="80"/>
                    <a:pt x="190" y="81"/>
                    <a:pt x="189" y="81"/>
                  </a:cubicBezTo>
                  <a:cubicBezTo>
                    <a:pt x="189" y="81"/>
                    <a:pt x="189" y="81"/>
                    <a:pt x="189" y="81"/>
                  </a:cubicBezTo>
                  <a:cubicBezTo>
                    <a:pt x="189" y="81"/>
                    <a:pt x="189" y="82"/>
                    <a:pt x="189" y="82"/>
                  </a:cubicBezTo>
                  <a:cubicBezTo>
                    <a:pt x="190" y="83"/>
                    <a:pt x="190" y="83"/>
                    <a:pt x="190" y="83"/>
                  </a:cubicBezTo>
                  <a:cubicBezTo>
                    <a:pt x="190" y="84"/>
                    <a:pt x="190" y="85"/>
                    <a:pt x="190" y="86"/>
                  </a:cubicBezTo>
                  <a:cubicBezTo>
                    <a:pt x="190" y="86"/>
                    <a:pt x="190" y="87"/>
                    <a:pt x="190" y="87"/>
                  </a:cubicBezTo>
                  <a:cubicBezTo>
                    <a:pt x="189" y="88"/>
                    <a:pt x="190" y="89"/>
                    <a:pt x="190" y="90"/>
                  </a:cubicBezTo>
                  <a:cubicBezTo>
                    <a:pt x="191" y="91"/>
                    <a:pt x="190" y="91"/>
                    <a:pt x="190" y="92"/>
                  </a:cubicBezTo>
                  <a:cubicBezTo>
                    <a:pt x="190" y="93"/>
                    <a:pt x="190" y="94"/>
                    <a:pt x="190" y="94"/>
                  </a:cubicBezTo>
                  <a:cubicBezTo>
                    <a:pt x="190" y="95"/>
                    <a:pt x="190" y="96"/>
                    <a:pt x="190" y="97"/>
                  </a:cubicBezTo>
                  <a:cubicBezTo>
                    <a:pt x="190" y="97"/>
                    <a:pt x="191" y="98"/>
                    <a:pt x="191" y="99"/>
                  </a:cubicBezTo>
                  <a:cubicBezTo>
                    <a:pt x="191" y="100"/>
                    <a:pt x="190" y="100"/>
                    <a:pt x="190" y="101"/>
                  </a:cubicBezTo>
                  <a:cubicBezTo>
                    <a:pt x="190" y="101"/>
                    <a:pt x="190" y="102"/>
                    <a:pt x="190" y="103"/>
                  </a:cubicBezTo>
                  <a:cubicBezTo>
                    <a:pt x="190" y="104"/>
                    <a:pt x="190" y="104"/>
                    <a:pt x="189" y="104"/>
                  </a:cubicBezTo>
                  <a:cubicBezTo>
                    <a:pt x="190" y="104"/>
                    <a:pt x="190" y="104"/>
                    <a:pt x="190" y="105"/>
                  </a:cubicBezTo>
                  <a:cubicBezTo>
                    <a:pt x="189" y="105"/>
                    <a:pt x="189" y="105"/>
                    <a:pt x="189" y="106"/>
                  </a:cubicBezTo>
                  <a:cubicBezTo>
                    <a:pt x="189" y="106"/>
                    <a:pt x="189" y="107"/>
                    <a:pt x="189" y="107"/>
                  </a:cubicBezTo>
                  <a:cubicBezTo>
                    <a:pt x="189" y="107"/>
                    <a:pt x="189" y="107"/>
                    <a:pt x="189" y="107"/>
                  </a:cubicBezTo>
                  <a:cubicBezTo>
                    <a:pt x="189" y="107"/>
                    <a:pt x="189" y="107"/>
                    <a:pt x="190" y="108"/>
                  </a:cubicBezTo>
                  <a:cubicBezTo>
                    <a:pt x="190" y="108"/>
                    <a:pt x="191" y="109"/>
                    <a:pt x="191" y="110"/>
                  </a:cubicBezTo>
                  <a:cubicBezTo>
                    <a:pt x="191" y="110"/>
                    <a:pt x="191" y="110"/>
                    <a:pt x="191" y="110"/>
                  </a:cubicBezTo>
                  <a:cubicBezTo>
                    <a:pt x="191" y="110"/>
                    <a:pt x="191" y="110"/>
                    <a:pt x="191" y="110"/>
                  </a:cubicBezTo>
                  <a:cubicBezTo>
                    <a:pt x="191" y="110"/>
                    <a:pt x="191" y="110"/>
                    <a:pt x="191" y="110"/>
                  </a:cubicBezTo>
                  <a:cubicBezTo>
                    <a:pt x="191" y="110"/>
                    <a:pt x="191" y="110"/>
                    <a:pt x="191" y="110"/>
                  </a:cubicBezTo>
                  <a:cubicBezTo>
                    <a:pt x="191" y="110"/>
                    <a:pt x="191" y="111"/>
                    <a:pt x="191" y="111"/>
                  </a:cubicBezTo>
                  <a:cubicBezTo>
                    <a:pt x="191" y="112"/>
                    <a:pt x="191" y="114"/>
                    <a:pt x="191" y="114"/>
                  </a:cubicBezTo>
                  <a:cubicBezTo>
                    <a:pt x="191" y="114"/>
                    <a:pt x="192" y="114"/>
                    <a:pt x="193" y="115"/>
                  </a:cubicBezTo>
                  <a:cubicBezTo>
                    <a:pt x="193" y="116"/>
                    <a:pt x="193" y="116"/>
                    <a:pt x="193" y="116"/>
                  </a:cubicBezTo>
                  <a:cubicBezTo>
                    <a:pt x="194" y="116"/>
                    <a:pt x="194" y="116"/>
                    <a:pt x="194" y="117"/>
                  </a:cubicBezTo>
                  <a:cubicBezTo>
                    <a:pt x="194" y="117"/>
                    <a:pt x="194" y="117"/>
                    <a:pt x="194" y="118"/>
                  </a:cubicBezTo>
                  <a:cubicBezTo>
                    <a:pt x="194" y="118"/>
                    <a:pt x="193" y="118"/>
                    <a:pt x="193" y="118"/>
                  </a:cubicBezTo>
                  <a:cubicBezTo>
                    <a:pt x="193" y="116"/>
                    <a:pt x="192" y="115"/>
                    <a:pt x="190" y="114"/>
                  </a:cubicBezTo>
                  <a:cubicBezTo>
                    <a:pt x="190" y="116"/>
                    <a:pt x="190" y="117"/>
                    <a:pt x="192" y="118"/>
                  </a:cubicBezTo>
                  <a:cubicBezTo>
                    <a:pt x="192" y="119"/>
                    <a:pt x="193" y="119"/>
                    <a:pt x="193" y="120"/>
                  </a:cubicBezTo>
                  <a:cubicBezTo>
                    <a:pt x="194" y="121"/>
                    <a:pt x="194" y="122"/>
                    <a:pt x="193" y="123"/>
                  </a:cubicBezTo>
                  <a:cubicBezTo>
                    <a:pt x="193" y="124"/>
                    <a:pt x="195" y="125"/>
                    <a:pt x="195" y="126"/>
                  </a:cubicBezTo>
                  <a:cubicBezTo>
                    <a:pt x="196" y="126"/>
                    <a:pt x="196" y="127"/>
                    <a:pt x="197" y="127"/>
                  </a:cubicBezTo>
                  <a:cubicBezTo>
                    <a:pt x="197" y="128"/>
                    <a:pt x="198" y="129"/>
                    <a:pt x="199" y="129"/>
                  </a:cubicBezTo>
                  <a:cubicBezTo>
                    <a:pt x="200" y="130"/>
                    <a:pt x="201" y="131"/>
                    <a:pt x="202" y="131"/>
                  </a:cubicBezTo>
                  <a:cubicBezTo>
                    <a:pt x="202" y="132"/>
                    <a:pt x="202" y="133"/>
                    <a:pt x="203" y="133"/>
                  </a:cubicBezTo>
                  <a:cubicBezTo>
                    <a:pt x="204" y="134"/>
                    <a:pt x="204" y="135"/>
                    <a:pt x="205" y="136"/>
                  </a:cubicBezTo>
                  <a:cubicBezTo>
                    <a:pt x="205" y="136"/>
                    <a:pt x="205" y="137"/>
                    <a:pt x="205" y="138"/>
                  </a:cubicBezTo>
                  <a:cubicBezTo>
                    <a:pt x="206" y="140"/>
                    <a:pt x="207" y="140"/>
                    <a:pt x="208" y="141"/>
                  </a:cubicBezTo>
                  <a:cubicBezTo>
                    <a:pt x="209" y="142"/>
                    <a:pt x="210" y="143"/>
                    <a:pt x="211" y="143"/>
                  </a:cubicBezTo>
                  <a:cubicBezTo>
                    <a:pt x="212" y="143"/>
                    <a:pt x="212" y="143"/>
                    <a:pt x="213" y="143"/>
                  </a:cubicBezTo>
                  <a:cubicBezTo>
                    <a:pt x="214" y="143"/>
                    <a:pt x="214" y="143"/>
                    <a:pt x="214" y="144"/>
                  </a:cubicBezTo>
                  <a:cubicBezTo>
                    <a:pt x="215" y="144"/>
                    <a:pt x="216" y="144"/>
                    <a:pt x="217" y="145"/>
                  </a:cubicBezTo>
                  <a:cubicBezTo>
                    <a:pt x="218" y="145"/>
                    <a:pt x="219" y="145"/>
                    <a:pt x="219" y="146"/>
                  </a:cubicBezTo>
                  <a:cubicBezTo>
                    <a:pt x="219" y="146"/>
                    <a:pt x="220" y="146"/>
                    <a:pt x="220" y="147"/>
                  </a:cubicBezTo>
                  <a:cubicBezTo>
                    <a:pt x="220" y="147"/>
                    <a:pt x="221" y="148"/>
                    <a:pt x="221" y="148"/>
                  </a:cubicBezTo>
                  <a:cubicBezTo>
                    <a:pt x="222" y="148"/>
                    <a:pt x="222" y="148"/>
                    <a:pt x="222" y="149"/>
                  </a:cubicBezTo>
                  <a:cubicBezTo>
                    <a:pt x="222" y="149"/>
                    <a:pt x="222" y="150"/>
                    <a:pt x="223" y="150"/>
                  </a:cubicBezTo>
                  <a:cubicBezTo>
                    <a:pt x="224" y="150"/>
                    <a:pt x="225" y="149"/>
                    <a:pt x="226" y="149"/>
                  </a:cubicBezTo>
                  <a:cubicBezTo>
                    <a:pt x="226" y="148"/>
                    <a:pt x="226" y="148"/>
                    <a:pt x="227" y="148"/>
                  </a:cubicBezTo>
                  <a:cubicBezTo>
                    <a:pt x="227" y="148"/>
                    <a:pt x="227" y="148"/>
                    <a:pt x="227" y="149"/>
                  </a:cubicBezTo>
                  <a:cubicBezTo>
                    <a:pt x="227" y="149"/>
                    <a:pt x="227" y="149"/>
                    <a:pt x="227" y="149"/>
                  </a:cubicBezTo>
                  <a:cubicBezTo>
                    <a:pt x="227" y="149"/>
                    <a:pt x="227" y="149"/>
                    <a:pt x="227" y="149"/>
                  </a:cubicBezTo>
                  <a:cubicBezTo>
                    <a:pt x="227" y="148"/>
                    <a:pt x="227" y="148"/>
                    <a:pt x="227" y="148"/>
                  </a:cubicBezTo>
                  <a:cubicBezTo>
                    <a:pt x="227" y="148"/>
                    <a:pt x="227" y="148"/>
                    <a:pt x="227" y="148"/>
                  </a:cubicBezTo>
                  <a:cubicBezTo>
                    <a:pt x="227" y="148"/>
                    <a:pt x="227" y="148"/>
                    <a:pt x="227" y="148"/>
                  </a:cubicBezTo>
                  <a:cubicBezTo>
                    <a:pt x="228" y="149"/>
                    <a:pt x="228" y="149"/>
                    <a:pt x="229" y="149"/>
                  </a:cubicBezTo>
                  <a:cubicBezTo>
                    <a:pt x="229" y="149"/>
                    <a:pt x="230" y="149"/>
                    <a:pt x="230" y="149"/>
                  </a:cubicBezTo>
                  <a:cubicBezTo>
                    <a:pt x="231" y="148"/>
                    <a:pt x="232" y="148"/>
                    <a:pt x="232" y="147"/>
                  </a:cubicBezTo>
                  <a:cubicBezTo>
                    <a:pt x="232" y="147"/>
                    <a:pt x="233" y="146"/>
                    <a:pt x="233" y="146"/>
                  </a:cubicBezTo>
                  <a:cubicBezTo>
                    <a:pt x="234" y="145"/>
                    <a:pt x="235" y="146"/>
                    <a:pt x="236" y="146"/>
                  </a:cubicBezTo>
                  <a:cubicBezTo>
                    <a:pt x="236" y="145"/>
                    <a:pt x="237" y="146"/>
                    <a:pt x="238" y="146"/>
                  </a:cubicBezTo>
                  <a:cubicBezTo>
                    <a:pt x="238" y="146"/>
                    <a:pt x="239" y="145"/>
                    <a:pt x="240" y="145"/>
                  </a:cubicBezTo>
                  <a:cubicBezTo>
                    <a:pt x="240" y="145"/>
                    <a:pt x="241" y="144"/>
                    <a:pt x="241" y="144"/>
                  </a:cubicBezTo>
                  <a:cubicBezTo>
                    <a:pt x="242" y="144"/>
                    <a:pt x="242" y="144"/>
                    <a:pt x="243" y="144"/>
                  </a:cubicBezTo>
                  <a:cubicBezTo>
                    <a:pt x="243" y="144"/>
                    <a:pt x="244" y="144"/>
                    <a:pt x="244" y="144"/>
                  </a:cubicBezTo>
                  <a:cubicBezTo>
                    <a:pt x="245" y="144"/>
                    <a:pt x="245" y="144"/>
                    <a:pt x="245" y="145"/>
                  </a:cubicBezTo>
                  <a:cubicBezTo>
                    <a:pt x="245" y="144"/>
                    <a:pt x="245" y="144"/>
                    <a:pt x="245" y="144"/>
                  </a:cubicBezTo>
                  <a:cubicBezTo>
                    <a:pt x="245" y="144"/>
                    <a:pt x="245" y="144"/>
                    <a:pt x="245" y="144"/>
                  </a:cubicBezTo>
                  <a:cubicBezTo>
                    <a:pt x="245" y="144"/>
                    <a:pt x="245" y="145"/>
                    <a:pt x="245" y="145"/>
                  </a:cubicBezTo>
                  <a:cubicBezTo>
                    <a:pt x="246" y="144"/>
                    <a:pt x="246" y="144"/>
                    <a:pt x="246" y="143"/>
                  </a:cubicBezTo>
                  <a:cubicBezTo>
                    <a:pt x="246" y="143"/>
                    <a:pt x="246" y="143"/>
                    <a:pt x="246" y="143"/>
                  </a:cubicBezTo>
                  <a:cubicBezTo>
                    <a:pt x="247" y="143"/>
                    <a:pt x="248" y="143"/>
                    <a:pt x="249" y="144"/>
                  </a:cubicBezTo>
                  <a:cubicBezTo>
                    <a:pt x="249" y="144"/>
                    <a:pt x="248" y="145"/>
                    <a:pt x="247" y="145"/>
                  </a:cubicBezTo>
                  <a:cubicBezTo>
                    <a:pt x="246" y="146"/>
                    <a:pt x="248" y="146"/>
                    <a:pt x="249" y="146"/>
                  </a:cubicBezTo>
                  <a:cubicBezTo>
                    <a:pt x="250" y="147"/>
                    <a:pt x="251" y="147"/>
                    <a:pt x="252" y="146"/>
                  </a:cubicBezTo>
                  <a:cubicBezTo>
                    <a:pt x="253" y="145"/>
                    <a:pt x="254" y="145"/>
                    <a:pt x="254" y="144"/>
                  </a:cubicBezTo>
                  <a:cubicBezTo>
                    <a:pt x="255" y="143"/>
                    <a:pt x="254" y="143"/>
                    <a:pt x="255" y="142"/>
                  </a:cubicBezTo>
                  <a:cubicBezTo>
                    <a:pt x="255" y="142"/>
                    <a:pt x="255" y="141"/>
                    <a:pt x="255" y="141"/>
                  </a:cubicBezTo>
                  <a:cubicBezTo>
                    <a:pt x="255" y="140"/>
                    <a:pt x="255" y="140"/>
                    <a:pt x="255" y="140"/>
                  </a:cubicBezTo>
                  <a:cubicBezTo>
                    <a:pt x="255" y="139"/>
                    <a:pt x="256" y="139"/>
                    <a:pt x="256" y="139"/>
                  </a:cubicBezTo>
                  <a:cubicBezTo>
                    <a:pt x="257" y="139"/>
                    <a:pt x="257" y="138"/>
                    <a:pt x="258" y="138"/>
                  </a:cubicBezTo>
                  <a:cubicBezTo>
                    <a:pt x="259" y="137"/>
                    <a:pt x="259" y="136"/>
                    <a:pt x="259" y="135"/>
                  </a:cubicBezTo>
                  <a:cubicBezTo>
                    <a:pt x="259" y="134"/>
                    <a:pt x="259" y="133"/>
                    <a:pt x="259" y="133"/>
                  </a:cubicBezTo>
                  <a:cubicBezTo>
                    <a:pt x="259" y="132"/>
                    <a:pt x="260" y="132"/>
                    <a:pt x="260" y="131"/>
                  </a:cubicBezTo>
                  <a:cubicBezTo>
                    <a:pt x="260" y="131"/>
                    <a:pt x="262" y="129"/>
                    <a:pt x="261" y="129"/>
                  </a:cubicBezTo>
                  <a:cubicBezTo>
                    <a:pt x="261" y="128"/>
                    <a:pt x="261" y="127"/>
                    <a:pt x="261" y="126"/>
                  </a:cubicBezTo>
                  <a:cubicBezTo>
                    <a:pt x="261" y="126"/>
                    <a:pt x="261" y="126"/>
                    <a:pt x="261" y="126"/>
                  </a:cubicBezTo>
                  <a:cubicBezTo>
                    <a:pt x="261" y="126"/>
                    <a:pt x="261" y="126"/>
                    <a:pt x="261" y="126"/>
                  </a:cubicBezTo>
                  <a:cubicBezTo>
                    <a:pt x="261" y="126"/>
                    <a:pt x="261" y="126"/>
                    <a:pt x="261" y="126"/>
                  </a:cubicBezTo>
                  <a:cubicBezTo>
                    <a:pt x="261" y="126"/>
                    <a:pt x="261" y="126"/>
                    <a:pt x="261" y="126"/>
                  </a:cubicBezTo>
                  <a:cubicBezTo>
                    <a:pt x="261" y="126"/>
                    <a:pt x="262" y="125"/>
                    <a:pt x="262" y="124"/>
                  </a:cubicBezTo>
                  <a:cubicBezTo>
                    <a:pt x="262" y="124"/>
                    <a:pt x="262" y="123"/>
                    <a:pt x="263" y="123"/>
                  </a:cubicBezTo>
                  <a:cubicBezTo>
                    <a:pt x="263" y="122"/>
                    <a:pt x="263" y="121"/>
                    <a:pt x="263" y="121"/>
                  </a:cubicBezTo>
                  <a:cubicBezTo>
                    <a:pt x="263" y="120"/>
                    <a:pt x="264" y="119"/>
                    <a:pt x="263" y="119"/>
                  </a:cubicBezTo>
                  <a:cubicBezTo>
                    <a:pt x="263" y="119"/>
                    <a:pt x="263" y="119"/>
                    <a:pt x="263" y="119"/>
                  </a:cubicBezTo>
                  <a:cubicBezTo>
                    <a:pt x="263" y="119"/>
                    <a:pt x="263" y="119"/>
                    <a:pt x="262" y="119"/>
                  </a:cubicBezTo>
                  <a:cubicBezTo>
                    <a:pt x="262" y="118"/>
                    <a:pt x="263" y="118"/>
                    <a:pt x="263" y="117"/>
                  </a:cubicBezTo>
                  <a:cubicBezTo>
                    <a:pt x="264" y="117"/>
                    <a:pt x="266" y="117"/>
                    <a:pt x="267" y="116"/>
                  </a:cubicBezTo>
                  <a:cubicBezTo>
                    <a:pt x="268" y="116"/>
                    <a:pt x="270" y="116"/>
                    <a:pt x="271" y="116"/>
                  </a:cubicBezTo>
                  <a:cubicBezTo>
                    <a:pt x="273" y="115"/>
                    <a:pt x="275" y="116"/>
                    <a:pt x="277" y="115"/>
                  </a:cubicBezTo>
                  <a:cubicBezTo>
                    <a:pt x="278" y="115"/>
                    <a:pt x="278" y="114"/>
                    <a:pt x="279" y="113"/>
                  </a:cubicBezTo>
                  <a:cubicBezTo>
                    <a:pt x="279" y="113"/>
                    <a:pt x="280" y="113"/>
                    <a:pt x="280" y="114"/>
                  </a:cubicBezTo>
                  <a:cubicBezTo>
                    <a:pt x="282" y="114"/>
                    <a:pt x="284" y="114"/>
                    <a:pt x="284" y="113"/>
                  </a:cubicBezTo>
                  <a:cubicBezTo>
                    <a:pt x="283" y="112"/>
                    <a:pt x="284" y="112"/>
                    <a:pt x="285" y="111"/>
                  </a:cubicBezTo>
                  <a:cubicBezTo>
                    <a:pt x="285" y="111"/>
                    <a:pt x="286" y="111"/>
                    <a:pt x="287" y="111"/>
                  </a:cubicBezTo>
                  <a:cubicBezTo>
                    <a:pt x="288" y="112"/>
                    <a:pt x="288" y="112"/>
                    <a:pt x="289" y="112"/>
                  </a:cubicBezTo>
                  <a:cubicBezTo>
                    <a:pt x="289" y="112"/>
                    <a:pt x="289" y="112"/>
                    <a:pt x="290" y="112"/>
                  </a:cubicBezTo>
                  <a:cubicBezTo>
                    <a:pt x="290" y="112"/>
                    <a:pt x="291" y="112"/>
                    <a:pt x="291" y="112"/>
                  </a:cubicBezTo>
                  <a:cubicBezTo>
                    <a:pt x="291" y="112"/>
                    <a:pt x="292" y="112"/>
                    <a:pt x="292" y="112"/>
                  </a:cubicBezTo>
                  <a:cubicBezTo>
                    <a:pt x="293" y="112"/>
                    <a:pt x="293" y="112"/>
                    <a:pt x="293" y="112"/>
                  </a:cubicBezTo>
                  <a:cubicBezTo>
                    <a:pt x="293" y="112"/>
                    <a:pt x="293" y="111"/>
                    <a:pt x="293" y="111"/>
                  </a:cubicBezTo>
                  <a:cubicBezTo>
                    <a:pt x="293" y="111"/>
                    <a:pt x="294" y="111"/>
                    <a:pt x="294" y="111"/>
                  </a:cubicBezTo>
                  <a:cubicBezTo>
                    <a:pt x="295" y="112"/>
                    <a:pt x="296" y="113"/>
                    <a:pt x="297" y="114"/>
                  </a:cubicBezTo>
                  <a:cubicBezTo>
                    <a:pt x="298" y="115"/>
                    <a:pt x="298" y="116"/>
                    <a:pt x="298" y="117"/>
                  </a:cubicBezTo>
                  <a:close/>
                  <a:moveTo>
                    <a:pt x="194" y="65"/>
                  </a:moveTo>
                  <a:cubicBezTo>
                    <a:pt x="194" y="65"/>
                    <a:pt x="194" y="65"/>
                    <a:pt x="194" y="66"/>
                  </a:cubicBezTo>
                  <a:cubicBezTo>
                    <a:pt x="194" y="66"/>
                    <a:pt x="194" y="67"/>
                    <a:pt x="194" y="67"/>
                  </a:cubicBezTo>
                  <a:cubicBezTo>
                    <a:pt x="194" y="68"/>
                    <a:pt x="195" y="68"/>
                    <a:pt x="195" y="67"/>
                  </a:cubicBezTo>
                  <a:cubicBezTo>
                    <a:pt x="195" y="67"/>
                    <a:pt x="195" y="66"/>
                    <a:pt x="195" y="66"/>
                  </a:cubicBezTo>
                  <a:cubicBezTo>
                    <a:pt x="195" y="65"/>
                    <a:pt x="194" y="65"/>
                    <a:pt x="194" y="64"/>
                  </a:cubicBezTo>
                  <a:cubicBezTo>
                    <a:pt x="195" y="63"/>
                    <a:pt x="194" y="62"/>
                    <a:pt x="194" y="60"/>
                  </a:cubicBezTo>
                  <a:cubicBezTo>
                    <a:pt x="194" y="60"/>
                    <a:pt x="194" y="60"/>
                    <a:pt x="194" y="60"/>
                  </a:cubicBezTo>
                  <a:cubicBezTo>
                    <a:pt x="194" y="61"/>
                    <a:pt x="194" y="62"/>
                    <a:pt x="194" y="62"/>
                  </a:cubicBezTo>
                  <a:cubicBezTo>
                    <a:pt x="194" y="63"/>
                    <a:pt x="194" y="64"/>
                    <a:pt x="194" y="65"/>
                  </a:cubicBezTo>
                  <a:close/>
                  <a:moveTo>
                    <a:pt x="195" y="57"/>
                  </a:moveTo>
                  <a:cubicBezTo>
                    <a:pt x="195" y="56"/>
                    <a:pt x="195" y="56"/>
                    <a:pt x="195" y="56"/>
                  </a:cubicBezTo>
                  <a:cubicBezTo>
                    <a:pt x="195" y="56"/>
                    <a:pt x="196" y="55"/>
                    <a:pt x="196" y="55"/>
                  </a:cubicBezTo>
                  <a:cubicBezTo>
                    <a:pt x="196" y="55"/>
                    <a:pt x="196" y="54"/>
                    <a:pt x="196" y="54"/>
                  </a:cubicBezTo>
                  <a:cubicBezTo>
                    <a:pt x="196" y="54"/>
                    <a:pt x="196" y="54"/>
                    <a:pt x="196" y="54"/>
                  </a:cubicBezTo>
                  <a:cubicBezTo>
                    <a:pt x="196" y="55"/>
                    <a:pt x="195" y="55"/>
                    <a:pt x="195" y="55"/>
                  </a:cubicBezTo>
                  <a:cubicBezTo>
                    <a:pt x="195" y="56"/>
                    <a:pt x="195" y="56"/>
                    <a:pt x="195" y="56"/>
                  </a:cubicBezTo>
                  <a:cubicBezTo>
                    <a:pt x="195" y="56"/>
                    <a:pt x="195" y="56"/>
                    <a:pt x="195" y="56"/>
                  </a:cubicBezTo>
                  <a:cubicBezTo>
                    <a:pt x="195" y="57"/>
                    <a:pt x="195" y="57"/>
                    <a:pt x="195" y="57"/>
                  </a:cubicBezTo>
                  <a:cubicBezTo>
                    <a:pt x="195" y="57"/>
                    <a:pt x="195" y="57"/>
                    <a:pt x="195" y="57"/>
                  </a:cubicBezTo>
                  <a:close/>
                  <a:moveTo>
                    <a:pt x="198" y="51"/>
                  </a:moveTo>
                  <a:cubicBezTo>
                    <a:pt x="199" y="50"/>
                    <a:pt x="199" y="49"/>
                    <a:pt x="200" y="48"/>
                  </a:cubicBezTo>
                  <a:cubicBezTo>
                    <a:pt x="200" y="48"/>
                    <a:pt x="200" y="48"/>
                    <a:pt x="200" y="48"/>
                  </a:cubicBezTo>
                  <a:cubicBezTo>
                    <a:pt x="199" y="49"/>
                    <a:pt x="198" y="50"/>
                    <a:pt x="197" y="51"/>
                  </a:cubicBezTo>
                  <a:cubicBezTo>
                    <a:pt x="197" y="51"/>
                    <a:pt x="198" y="51"/>
                    <a:pt x="198" y="51"/>
                  </a:cubicBezTo>
                  <a:close/>
                  <a:moveTo>
                    <a:pt x="190" y="86"/>
                  </a:moveTo>
                  <a:cubicBezTo>
                    <a:pt x="190" y="86"/>
                    <a:pt x="190" y="87"/>
                    <a:pt x="190" y="87"/>
                  </a:cubicBezTo>
                  <a:cubicBezTo>
                    <a:pt x="190" y="87"/>
                    <a:pt x="191" y="87"/>
                    <a:pt x="191" y="87"/>
                  </a:cubicBezTo>
                  <a:cubicBezTo>
                    <a:pt x="191" y="87"/>
                    <a:pt x="191" y="87"/>
                    <a:pt x="191" y="87"/>
                  </a:cubicBezTo>
                  <a:cubicBezTo>
                    <a:pt x="191" y="86"/>
                    <a:pt x="191" y="86"/>
                    <a:pt x="191" y="86"/>
                  </a:cubicBezTo>
                  <a:cubicBezTo>
                    <a:pt x="191" y="85"/>
                    <a:pt x="191" y="85"/>
                    <a:pt x="191" y="85"/>
                  </a:cubicBezTo>
                  <a:cubicBezTo>
                    <a:pt x="191" y="84"/>
                    <a:pt x="190" y="84"/>
                    <a:pt x="190" y="85"/>
                  </a:cubicBezTo>
                  <a:cubicBezTo>
                    <a:pt x="191" y="85"/>
                    <a:pt x="191" y="85"/>
                    <a:pt x="191" y="85"/>
                  </a:cubicBezTo>
                  <a:cubicBezTo>
                    <a:pt x="191" y="86"/>
                    <a:pt x="191" y="86"/>
                    <a:pt x="191" y="86"/>
                  </a:cubicBezTo>
                  <a:cubicBezTo>
                    <a:pt x="190" y="86"/>
                    <a:pt x="190" y="86"/>
                    <a:pt x="190" y="86"/>
                  </a:cubicBezTo>
                  <a:close/>
                  <a:moveTo>
                    <a:pt x="63" y="84"/>
                  </a:moveTo>
                  <a:cubicBezTo>
                    <a:pt x="64" y="84"/>
                    <a:pt x="64" y="85"/>
                    <a:pt x="64" y="85"/>
                  </a:cubicBezTo>
                  <a:cubicBezTo>
                    <a:pt x="65" y="86"/>
                    <a:pt x="65" y="86"/>
                    <a:pt x="64" y="87"/>
                  </a:cubicBezTo>
                  <a:cubicBezTo>
                    <a:pt x="64" y="87"/>
                    <a:pt x="63" y="87"/>
                    <a:pt x="63" y="87"/>
                  </a:cubicBezTo>
                  <a:cubicBezTo>
                    <a:pt x="63" y="86"/>
                    <a:pt x="63" y="86"/>
                    <a:pt x="63" y="85"/>
                  </a:cubicBezTo>
                  <a:cubicBezTo>
                    <a:pt x="63" y="85"/>
                    <a:pt x="63" y="84"/>
                    <a:pt x="63" y="84"/>
                  </a:cubicBezTo>
                  <a:cubicBezTo>
                    <a:pt x="63" y="84"/>
                    <a:pt x="63" y="84"/>
                    <a:pt x="63" y="84"/>
                  </a:cubicBezTo>
                  <a:cubicBezTo>
                    <a:pt x="63" y="84"/>
                    <a:pt x="63" y="84"/>
                    <a:pt x="63" y="84"/>
                  </a:cubicBezTo>
                  <a:close/>
                  <a:moveTo>
                    <a:pt x="64" y="86"/>
                  </a:moveTo>
                  <a:cubicBezTo>
                    <a:pt x="64" y="86"/>
                    <a:pt x="64" y="85"/>
                    <a:pt x="63" y="84"/>
                  </a:cubicBezTo>
                  <a:cubicBezTo>
                    <a:pt x="63" y="85"/>
                    <a:pt x="64" y="85"/>
                    <a:pt x="64" y="85"/>
                  </a:cubicBezTo>
                  <a:cubicBezTo>
                    <a:pt x="64" y="86"/>
                    <a:pt x="64" y="86"/>
                    <a:pt x="64" y="86"/>
                  </a:cubicBezTo>
                  <a:cubicBezTo>
                    <a:pt x="64" y="86"/>
                    <a:pt x="64" y="87"/>
                    <a:pt x="64" y="86"/>
                  </a:cubicBezTo>
                  <a:close/>
                  <a:moveTo>
                    <a:pt x="67" y="91"/>
                  </a:moveTo>
                  <a:cubicBezTo>
                    <a:pt x="67" y="91"/>
                    <a:pt x="67" y="91"/>
                    <a:pt x="67" y="91"/>
                  </a:cubicBezTo>
                  <a:cubicBezTo>
                    <a:pt x="67" y="91"/>
                    <a:pt x="67" y="91"/>
                    <a:pt x="67" y="92"/>
                  </a:cubicBezTo>
                  <a:cubicBezTo>
                    <a:pt x="67" y="92"/>
                    <a:pt x="67" y="92"/>
                    <a:pt x="67" y="93"/>
                  </a:cubicBezTo>
                  <a:cubicBezTo>
                    <a:pt x="67" y="93"/>
                    <a:pt x="67" y="93"/>
                    <a:pt x="67" y="93"/>
                  </a:cubicBezTo>
                  <a:cubicBezTo>
                    <a:pt x="67" y="93"/>
                    <a:pt x="68" y="93"/>
                    <a:pt x="68" y="92"/>
                  </a:cubicBezTo>
                  <a:cubicBezTo>
                    <a:pt x="68" y="92"/>
                    <a:pt x="67" y="92"/>
                    <a:pt x="67" y="92"/>
                  </a:cubicBezTo>
                  <a:cubicBezTo>
                    <a:pt x="67" y="92"/>
                    <a:pt x="67" y="91"/>
                    <a:pt x="67" y="91"/>
                  </a:cubicBezTo>
                  <a:cubicBezTo>
                    <a:pt x="67" y="91"/>
                    <a:pt x="67" y="91"/>
                    <a:pt x="67" y="91"/>
                  </a:cubicBezTo>
                  <a:close/>
                </a:path>
              </a:pathLst>
            </a:custGeom>
            <a:grpFill/>
            <a:ln w="6350">
              <a:solidFill>
                <a:schemeClr val="bg1">
                  <a:alpha val="30000"/>
                </a:schemeClr>
              </a:solidFill>
              <a:round/>
              <a:headEnd/>
              <a:tailEnd/>
            </a:ln>
          </p:spPr>
          <p:txBody>
            <a:bodyPr vert="horz" wrap="square" lIns="137160" tIns="68580" rIns="137160" bIns="68580" numCol="1" anchor="t" anchorCtr="0" compatLnSpc="1">
              <a:prstTxWarp prst="textNoShape">
                <a:avLst/>
              </a:prstTxWarp>
            </a:bodyPr>
            <a:lstStyle/>
            <a:p>
              <a:endParaRPr lang="en-US" sz="3600"/>
            </a:p>
          </p:txBody>
        </p:sp>
        <p:sp>
          <p:nvSpPr>
            <p:cNvPr id="15" name="Freeform 77">
              <a:extLst>
                <a:ext uri="{FF2B5EF4-FFF2-40B4-BE49-F238E27FC236}">
                  <a16:creationId xmlns:a16="http://schemas.microsoft.com/office/drawing/2014/main" id="{8A66F76B-180E-4801-BCEB-BF914728DB3B}"/>
                </a:ext>
              </a:extLst>
            </p:cNvPr>
            <p:cNvSpPr>
              <a:spLocks noEditPoints="1"/>
            </p:cNvSpPr>
            <p:nvPr/>
          </p:nvSpPr>
          <p:spPr bwMode="auto">
            <a:xfrm>
              <a:off x="1989" y="2665"/>
              <a:ext cx="1403" cy="1524"/>
            </a:xfrm>
            <a:custGeom>
              <a:avLst/>
              <a:gdLst>
                <a:gd name="T0" fmla="*/ 9 w 593"/>
                <a:gd name="T1" fmla="*/ 132 h 644"/>
                <a:gd name="T2" fmla="*/ 207 w 593"/>
                <a:gd name="T3" fmla="*/ 2 h 644"/>
                <a:gd name="T4" fmla="*/ 590 w 593"/>
                <a:gd name="T5" fmla="*/ 599 h 644"/>
                <a:gd name="T6" fmla="*/ 584 w 593"/>
                <a:gd name="T7" fmla="*/ 597 h 644"/>
                <a:gd name="T8" fmla="*/ 579 w 593"/>
                <a:gd name="T9" fmla="*/ 597 h 644"/>
                <a:gd name="T10" fmla="*/ 581 w 593"/>
                <a:gd name="T11" fmla="*/ 598 h 644"/>
                <a:gd name="T12" fmla="*/ 589 w 593"/>
                <a:gd name="T13" fmla="*/ 601 h 644"/>
                <a:gd name="T14" fmla="*/ 392 w 593"/>
                <a:gd name="T15" fmla="*/ 586 h 644"/>
                <a:gd name="T16" fmla="*/ 402 w 593"/>
                <a:gd name="T17" fmla="*/ 591 h 644"/>
                <a:gd name="T18" fmla="*/ 395 w 593"/>
                <a:gd name="T19" fmla="*/ 582 h 644"/>
                <a:gd name="T20" fmla="*/ 251 w 593"/>
                <a:gd name="T21" fmla="*/ 521 h 644"/>
                <a:gd name="T22" fmla="*/ 246 w 593"/>
                <a:gd name="T23" fmla="*/ 526 h 644"/>
                <a:gd name="T24" fmla="*/ 250 w 593"/>
                <a:gd name="T25" fmla="*/ 526 h 644"/>
                <a:gd name="T26" fmla="*/ 249 w 593"/>
                <a:gd name="T27" fmla="*/ 504 h 644"/>
                <a:gd name="T28" fmla="*/ 253 w 593"/>
                <a:gd name="T29" fmla="*/ 519 h 644"/>
                <a:gd name="T30" fmla="*/ 311 w 593"/>
                <a:gd name="T31" fmla="*/ 626 h 644"/>
                <a:gd name="T32" fmla="*/ 301 w 593"/>
                <a:gd name="T33" fmla="*/ 629 h 644"/>
                <a:gd name="T34" fmla="*/ 315 w 593"/>
                <a:gd name="T35" fmla="*/ 637 h 644"/>
                <a:gd name="T36" fmla="*/ 340 w 593"/>
                <a:gd name="T37" fmla="*/ 632 h 644"/>
                <a:gd name="T38" fmla="*/ 315 w 593"/>
                <a:gd name="T39" fmla="*/ 635 h 644"/>
                <a:gd name="T40" fmla="*/ 267 w 593"/>
                <a:gd name="T41" fmla="*/ 592 h 644"/>
                <a:gd name="T42" fmla="*/ 284 w 593"/>
                <a:gd name="T43" fmla="*/ 611 h 644"/>
                <a:gd name="T44" fmla="*/ 279 w 593"/>
                <a:gd name="T45" fmla="*/ 604 h 644"/>
                <a:gd name="T46" fmla="*/ 274 w 593"/>
                <a:gd name="T47" fmla="*/ 606 h 644"/>
                <a:gd name="T48" fmla="*/ 540 w 593"/>
                <a:gd name="T49" fmla="*/ 153 h 644"/>
                <a:gd name="T50" fmla="*/ 482 w 593"/>
                <a:gd name="T51" fmla="*/ 122 h 644"/>
                <a:gd name="T52" fmla="*/ 450 w 593"/>
                <a:gd name="T53" fmla="*/ 118 h 644"/>
                <a:gd name="T54" fmla="*/ 398 w 593"/>
                <a:gd name="T55" fmla="*/ 121 h 644"/>
                <a:gd name="T56" fmla="*/ 384 w 593"/>
                <a:gd name="T57" fmla="*/ 115 h 644"/>
                <a:gd name="T58" fmla="*/ 379 w 593"/>
                <a:gd name="T59" fmla="*/ 67 h 644"/>
                <a:gd name="T60" fmla="*/ 326 w 593"/>
                <a:gd name="T61" fmla="*/ 56 h 644"/>
                <a:gd name="T62" fmla="*/ 275 w 593"/>
                <a:gd name="T63" fmla="*/ 21 h 644"/>
                <a:gd name="T64" fmla="*/ 217 w 593"/>
                <a:gd name="T65" fmla="*/ 14 h 644"/>
                <a:gd name="T66" fmla="*/ 182 w 593"/>
                <a:gd name="T67" fmla="*/ 23 h 644"/>
                <a:gd name="T68" fmla="*/ 135 w 593"/>
                <a:gd name="T69" fmla="*/ 38 h 644"/>
                <a:gd name="T70" fmla="*/ 131 w 593"/>
                <a:gd name="T71" fmla="*/ 93 h 644"/>
                <a:gd name="T72" fmla="*/ 114 w 593"/>
                <a:gd name="T73" fmla="*/ 140 h 644"/>
                <a:gd name="T74" fmla="*/ 140 w 593"/>
                <a:gd name="T75" fmla="*/ 204 h 644"/>
                <a:gd name="T76" fmla="*/ 209 w 593"/>
                <a:gd name="T77" fmla="*/ 264 h 644"/>
                <a:gd name="T78" fmla="*/ 233 w 593"/>
                <a:gd name="T79" fmla="*/ 321 h 644"/>
                <a:gd name="T80" fmla="*/ 241 w 593"/>
                <a:gd name="T81" fmla="*/ 405 h 644"/>
                <a:gd name="T82" fmla="*/ 242 w 593"/>
                <a:gd name="T83" fmla="*/ 488 h 644"/>
                <a:gd name="T84" fmla="*/ 264 w 593"/>
                <a:gd name="T85" fmla="*/ 524 h 644"/>
                <a:gd name="T86" fmla="*/ 255 w 593"/>
                <a:gd name="T87" fmla="*/ 548 h 644"/>
                <a:gd name="T88" fmla="*/ 271 w 593"/>
                <a:gd name="T89" fmla="*/ 579 h 644"/>
                <a:gd name="T90" fmla="*/ 288 w 593"/>
                <a:gd name="T91" fmla="*/ 599 h 644"/>
                <a:gd name="T92" fmla="*/ 302 w 593"/>
                <a:gd name="T93" fmla="*/ 610 h 644"/>
                <a:gd name="T94" fmla="*/ 312 w 593"/>
                <a:gd name="T95" fmla="*/ 621 h 644"/>
                <a:gd name="T96" fmla="*/ 321 w 593"/>
                <a:gd name="T97" fmla="*/ 569 h 644"/>
                <a:gd name="T98" fmla="*/ 324 w 593"/>
                <a:gd name="T99" fmla="*/ 520 h 644"/>
                <a:gd name="T100" fmla="*/ 322 w 593"/>
                <a:gd name="T101" fmla="*/ 491 h 644"/>
                <a:gd name="T102" fmla="*/ 378 w 593"/>
                <a:gd name="T103" fmla="*/ 449 h 644"/>
                <a:gd name="T104" fmla="*/ 378 w 593"/>
                <a:gd name="T105" fmla="*/ 414 h 644"/>
                <a:gd name="T106" fmla="*/ 425 w 593"/>
                <a:gd name="T107" fmla="*/ 371 h 644"/>
                <a:gd name="T108" fmla="*/ 436 w 593"/>
                <a:gd name="T109" fmla="*/ 330 h 644"/>
                <a:gd name="T110" fmla="*/ 471 w 593"/>
                <a:gd name="T111" fmla="*/ 297 h 644"/>
                <a:gd name="T112" fmla="*/ 508 w 593"/>
                <a:gd name="T113" fmla="*/ 256 h 644"/>
                <a:gd name="T114" fmla="*/ 518 w 593"/>
                <a:gd name="T115" fmla="*/ 206 h 644"/>
                <a:gd name="T116" fmla="*/ 402 w 593"/>
                <a:gd name="T117" fmla="*/ 103 h 644"/>
                <a:gd name="T118" fmla="*/ 342 w 593"/>
                <a:gd name="T119" fmla="*/ 621 h 644"/>
                <a:gd name="T120" fmla="*/ 324 w 593"/>
                <a:gd name="T121" fmla="*/ 616 h 644"/>
                <a:gd name="T122" fmla="*/ 315 w 593"/>
                <a:gd name="T123" fmla="*/ 630 h 644"/>
                <a:gd name="T124" fmla="*/ 363 w 593"/>
                <a:gd name="T125" fmla="*/ 628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3" h="644">
                  <a:moveTo>
                    <a:pt x="4" y="131"/>
                  </a:moveTo>
                  <a:cubicBezTo>
                    <a:pt x="4" y="132"/>
                    <a:pt x="4" y="132"/>
                    <a:pt x="3" y="132"/>
                  </a:cubicBezTo>
                  <a:cubicBezTo>
                    <a:pt x="3" y="132"/>
                    <a:pt x="3" y="132"/>
                    <a:pt x="3" y="132"/>
                  </a:cubicBezTo>
                  <a:cubicBezTo>
                    <a:pt x="3" y="132"/>
                    <a:pt x="3" y="132"/>
                    <a:pt x="3" y="132"/>
                  </a:cubicBezTo>
                  <a:cubicBezTo>
                    <a:pt x="2" y="132"/>
                    <a:pt x="2" y="132"/>
                    <a:pt x="2" y="132"/>
                  </a:cubicBezTo>
                  <a:cubicBezTo>
                    <a:pt x="2" y="132"/>
                    <a:pt x="2" y="132"/>
                    <a:pt x="1" y="132"/>
                  </a:cubicBezTo>
                  <a:cubicBezTo>
                    <a:pt x="1" y="132"/>
                    <a:pt x="1" y="131"/>
                    <a:pt x="1" y="131"/>
                  </a:cubicBezTo>
                  <a:cubicBezTo>
                    <a:pt x="0" y="130"/>
                    <a:pt x="1" y="130"/>
                    <a:pt x="2" y="130"/>
                  </a:cubicBezTo>
                  <a:cubicBezTo>
                    <a:pt x="2" y="130"/>
                    <a:pt x="2" y="130"/>
                    <a:pt x="2" y="130"/>
                  </a:cubicBezTo>
                  <a:cubicBezTo>
                    <a:pt x="3" y="130"/>
                    <a:pt x="4" y="130"/>
                    <a:pt x="4" y="130"/>
                  </a:cubicBezTo>
                  <a:cubicBezTo>
                    <a:pt x="4" y="131"/>
                    <a:pt x="4" y="131"/>
                    <a:pt x="4" y="131"/>
                  </a:cubicBezTo>
                  <a:close/>
                  <a:moveTo>
                    <a:pt x="14" y="130"/>
                  </a:moveTo>
                  <a:cubicBezTo>
                    <a:pt x="14" y="130"/>
                    <a:pt x="14" y="130"/>
                    <a:pt x="14" y="130"/>
                  </a:cubicBezTo>
                  <a:cubicBezTo>
                    <a:pt x="14" y="130"/>
                    <a:pt x="13" y="130"/>
                    <a:pt x="13" y="131"/>
                  </a:cubicBezTo>
                  <a:cubicBezTo>
                    <a:pt x="13" y="131"/>
                    <a:pt x="14" y="132"/>
                    <a:pt x="14" y="132"/>
                  </a:cubicBezTo>
                  <a:cubicBezTo>
                    <a:pt x="14" y="132"/>
                    <a:pt x="14" y="132"/>
                    <a:pt x="14" y="132"/>
                  </a:cubicBezTo>
                  <a:cubicBezTo>
                    <a:pt x="14" y="132"/>
                    <a:pt x="14" y="132"/>
                    <a:pt x="14" y="132"/>
                  </a:cubicBezTo>
                  <a:cubicBezTo>
                    <a:pt x="14" y="132"/>
                    <a:pt x="14" y="132"/>
                    <a:pt x="15" y="132"/>
                  </a:cubicBezTo>
                  <a:cubicBezTo>
                    <a:pt x="15" y="133"/>
                    <a:pt x="15" y="133"/>
                    <a:pt x="16" y="133"/>
                  </a:cubicBezTo>
                  <a:cubicBezTo>
                    <a:pt x="16" y="133"/>
                    <a:pt x="16" y="133"/>
                    <a:pt x="16" y="133"/>
                  </a:cubicBezTo>
                  <a:cubicBezTo>
                    <a:pt x="16" y="132"/>
                    <a:pt x="17" y="132"/>
                    <a:pt x="16" y="131"/>
                  </a:cubicBezTo>
                  <a:cubicBezTo>
                    <a:pt x="16" y="131"/>
                    <a:pt x="15" y="130"/>
                    <a:pt x="14" y="130"/>
                  </a:cubicBezTo>
                  <a:close/>
                  <a:moveTo>
                    <a:pt x="22" y="131"/>
                  </a:moveTo>
                  <a:cubicBezTo>
                    <a:pt x="21" y="131"/>
                    <a:pt x="21" y="131"/>
                    <a:pt x="21" y="131"/>
                  </a:cubicBezTo>
                  <a:cubicBezTo>
                    <a:pt x="20" y="132"/>
                    <a:pt x="19" y="133"/>
                    <a:pt x="19" y="134"/>
                  </a:cubicBezTo>
                  <a:cubicBezTo>
                    <a:pt x="19" y="134"/>
                    <a:pt x="19" y="135"/>
                    <a:pt x="20" y="135"/>
                  </a:cubicBezTo>
                  <a:cubicBezTo>
                    <a:pt x="20" y="135"/>
                    <a:pt x="20" y="135"/>
                    <a:pt x="20" y="135"/>
                  </a:cubicBezTo>
                  <a:cubicBezTo>
                    <a:pt x="20" y="135"/>
                    <a:pt x="20" y="135"/>
                    <a:pt x="20" y="135"/>
                  </a:cubicBezTo>
                  <a:cubicBezTo>
                    <a:pt x="20" y="135"/>
                    <a:pt x="20" y="135"/>
                    <a:pt x="20" y="135"/>
                  </a:cubicBezTo>
                  <a:cubicBezTo>
                    <a:pt x="21" y="135"/>
                    <a:pt x="22" y="135"/>
                    <a:pt x="22" y="134"/>
                  </a:cubicBezTo>
                  <a:cubicBezTo>
                    <a:pt x="23" y="134"/>
                    <a:pt x="23" y="133"/>
                    <a:pt x="23" y="133"/>
                  </a:cubicBezTo>
                  <a:cubicBezTo>
                    <a:pt x="23" y="132"/>
                    <a:pt x="23" y="132"/>
                    <a:pt x="23" y="132"/>
                  </a:cubicBezTo>
                  <a:cubicBezTo>
                    <a:pt x="22" y="131"/>
                    <a:pt x="22" y="131"/>
                    <a:pt x="22" y="131"/>
                  </a:cubicBezTo>
                  <a:close/>
                  <a:moveTo>
                    <a:pt x="9" y="130"/>
                  </a:moveTo>
                  <a:cubicBezTo>
                    <a:pt x="9" y="130"/>
                    <a:pt x="8" y="130"/>
                    <a:pt x="8" y="129"/>
                  </a:cubicBezTo>
                  <a:cubicBezTo>
                    <a:pt x="8" y="129"/>
                    <a:pt x="8" y="129"/>
                    <a:pt x="8" y="129"/>
                  </a:cubicBezTo>
                  <a:cubicBezTo>
                    <a:pt x="8" y="128"/>
                    <a:pt x="7" y="128"/>
                    <a:pt x="7" y="127"/>
                  </a:cubicBezTo>
                  <a:cubicBezTo>
                    <a:pt x="7" y="126"/>
                    <a:pt x="7" y="124"/>
                    <a:pt x="5" y="124"/>
                  </a:cubicBezTo>
                  <a:cubicBezTo>
                    <a:pt x="5" y="124"/>
                    <a:pt x="5" y="124"/>
                    <a:pt x="4" y="124"/>
                  </a:cubicBezTo>
                  <a:cubicBezTo>
                    <a:pt x="4" y="124"/>
                    <a:pt x="4" y="124"/>
                    <a:pt x="4" y="124"/>
                  </a:cubicBezTo>
                  <a:cubicBezTo>
                    <a:pt x="3" y="125"/>
                    <a:pt x="4" y="128"/>
                    <a:pt x="5" y="130"/>
                  </a:cubicBezTo>
                  <a:cubicBezTo>
                    <a:pt x="5" y="131"/>
                    <a:pt x="6" y="131"/>
                    <a:pt x="6" y="131"/>
                  </a:cubicBezTo>
                  <a:cubicBezTo>
                    <a:pt x="6" y="131"/>
                    <a:pt x="6" y="132"/>
                    <a:pt x="6" y="132"/>
                  </a:cubicBezTo>
                  <a:cubicBezTo>
                    <a:pt x="5" y="133"/>
                    <a:pt x="4" y="134"/>
                    <a:pt x="4" y="135"/>
                  </a:cubicBezTo>
                  <a:cubicBezTo>
                    <a:pt x="4" y="135"/>
                    <a:pt x="4" y="136"/>
                    <a:pt x="5" y="136"/>
                  </a:cubicBezTo>
                  <a:cubicBezTo>
                    <a:pt x="6" y="136"/>
                    <a:pt x="6" y="136"/>
                    <a:pt x="7" y="136"/>
                  </a:cubicBezTo>
                  <a:cubicBezTo>
                    <a:pt x="8" y="136"/>
                    <a:pt x="9" y="136"/>
                    <a:pt x="9" y="135"/>
                  </a:cubicBezTo>
                  <a:cubicBezTo>
                    <a:pt x="10" y="134"/>
                    <a:pt x="10" y="133"/>
                    <a:pt x="9" y="132"/>
                  </a:cubicBezTo>
                  <a:cubicBezTo>
                    <a:pt x="9" y="131"/>
                    <a:pt x="9" y="131"/>
                    <a:pt x="9" y="130"/>
                  </a:cubicBezTo>
                  <a:close/>
                  <a:moveTo>
                    <a:pt x="214" y="3"/>
                  </a:moveTo>
                  <a:cubicBezTo>
                    <a:pt x="214" y="3"/>
                    <a:pt x="214" y="3"/>
                    <a:pt x="214" y="3"/>
                  </a:cubicBezTo>
                  <a:cubicBezTo>
                    <a:pt x="214" y="3"/>
                    <a:pt x="215" y="3"/>
                    <a:pt x="215" y="4"/>
                  </a:cubicBezTo>
                  <a:cubicBezTo>
                    <a:pt x="214" y="3"/>
                    <a:pt x="215" y="4"/>
                    <a:pt x="215" y="4"/>
                  </a:cubicBezTo>
                  <a:cubicBezTo>
                    <a:pt x="215" y="4"/>
                    <a:pt x="215" y="4"/>
                    <a:pt x="215" y="4"/>
                  </a:cubicBezTo>
                  <a:cubicBezTo>
                    <a:pt x="215" y="4"/>
                    <a:pt x="215" y="4"/>
                    <a:pt x="215" y="4"/>
                  </a:cubicBezTo>
                  <a:cubicBezTo>
                    <a:pt x="215" y="4"/>
                    <a:pt x="215" y="4"/>
                    <a:pt x="215" y="4"/>
                  </a:cubicBezTo>
                  <a:cubicBezTo>
                    <a:pt x="215" y="4"/>
                    <a:pt x="216" y="4"/>
                    <a:pt x="216" y="4"/>
                  </a:cubicBezTo>
                  <a:cubicBezTo>
                    <a:pt x="216" y="4"/>
                    <a:pt x="216" y="4"/>
                    <a:pt x="216" y="4"/>
                  </a:cubicBezTo>
                  <a:cubicBezTo>
                    <a:pt x="216" y="4"/>
                    <a:pt x="216" y="4"/>
                    <a:pt x="216" y="4"/>
                  </a:cubicBezTo>
                  <a:cubicBezTo>
                    <a:pt x="216" y="4"/>
                    <a:pt x="216" y="4"/>
                    <a:pt x="216" y="3"/>
                  </a:cubicBezTo>
                  <a:cubicBezTo>
                    <a:pt x="216" y="3"/>
                    <a:pt x="216" y="3"/>
                    <a:pt x="216" y="3"/>
                  </a:cubicBezTo>
                  <a:cubicBezTo>
                    <a:pt x="216" y="3"/>
                    <a:pt x="216" y="3"/>
                    <a:pt x="216" y="3"/>
                  </a:cubicBezTo>
                  <a:cubicBezTo>
                    <a:pt x="216" y="3"/>
                    <a:pt x="215" y="3"/>
                    <a:pt x="215" y="3"/>
                  </a:cubicBezTo>
                  <a:cubicBezTo>
                    <a:pt x="215" y="2"/>
                    <a:pt x="214" y="2"/>
                    <a:pt x="214" y="2"/>
                  </a:cubicBezTo>
                  <a:cubicBezTo>
                    <a:pt x="213" y="2"/>
                    <a:pt x="213" y="2"/>
                    <a:pt x="214" y="3"/>
                  </a:cubicBezTo>
                  <a:close/>
                  <a:moveTo>
                    <a:pt x="199" y="2"/>
                  </a:moveTo>
                  <a:cubicBezTo>
                    <a:pt x="199" y="2"/>
                    <a:pt x="199" y="2"/>
                    <a:pt x="199" y="2"/>
                  </a:cubicBezTo>
                  <a:cubicBezTo>
                    <a:pt x="200" y="2"/>
                    <a:pt x="200" y="2"/>
                    <a:pt x="200" y="2"/>
                  </a:cubicBezTo>
                  <a:cubicBezTo>
                    <a:pt x="201" y="2"/>
                    <a:pt x="201" y="0"/>
                    <a:pt x="200" y="0"/>
                  </a:cubicBezTo>
                  <a:cubicBezTo>
                    <a:pt x="200" y="0"/>
                    <a:pt x="199" y="0"/>
                    <a:pt x="199" y="0"/>
                  </a:cubicBezTo>
                  <a:cubicBezTo>
                    <a:pt x="199" y="0"/>
                    <a:pt x="199" y="0"/>
                    <a:pt x="198" y="0"/>
                  </a:cubicBezTo>
                  <a:cubicBezTo>
                    <a:pt x="198" y="0"/>
                    <a:pt x="198" y="0"/>
                    <a:pt x="198" y="0"/>
                  </a:cubicBezTo>
                  <a:cubicBezTo>
                    <a:pt x="198" y="0"/>
                    <a:pt x="198" y="0"/>
                    <a:pt x="198" y="0"/>
                  </a:cubicBezTo>
                  <a:cubicBezTo>
                    <a:pt x="198" y="0"/>
                    <a:pt x="197" y="0"/>
                    <a:pt x="197" y="1"/>
                  </a:cubicBezTo>
                  <a:cubicBezTo>
                    <a:pt x="197" y="2"/>
                    <a:pt x="198" y="2"/>
                    <a:pt x="199" y="2"/>
                  </a:cubicBezTo>
                  <a:close/>
                  <a:moveTo>
                    <a:pt x="257" y="13"/>
                  </a:moveTo>
                  <a:cubicBezTo>
                    <a:pt x="258" y="12"/>
                    <a:pt x="259" y="12"/>
                    <a:pt x="259" y="10"/>
                  </a:cubicBezTo>
                  <a:cubicBezTo>
                    <a:pt x="259" y="10"/>
                    <a:pt x="259" y="10"/>
                    <a:pt x="259" y="10"/>
                  </a:cubicBezTo>
                  <a:cubicBezTo>
                    <a:pt x="259" y="10"/>
                    <a:pt x="259" y="10"/>
                    <a:pt x="259" y="10"/>
                  </a:cubicBezTo>
                  <a:cubicBezTo>
                    <a:pt x="258" y="10"/>
                    <a:pt x="257" y="11"/>
                    <a:pt x="256" y="11"/>
                  </a:cubicBezTo>
                  <a:cubicBezTo>
                    <a:pt x="256" y="11"/>
                    <a:pt x="255" y="11"/>
                    <a:pt x="254" y="11"/>
                  </a:cubicBezTo>
                  <a:cubicBezTo>
                    <a:pt x="254" y="11"/>
                    <a:pt x="252" y="12"/>
                    <a:pt x="253" y="13"/>
                  </a:cubicBezTo>
                  <a:cubicBezTo>
                    <a:pt x="254" y="14"/>
                    <a:pt x="256" y="13"/>
                    <a:pt x="257" y="13"/>
                  </a:cubicBezTo>
                  <a:close/>
                  <a:moveTo>
                    <a:pt x="206" y="3"/>
                  </a:moveTo>
                  <a:cubicBezTo>
                    <a:pt x="206" y="3"/>
                    <a:pt x="206" y="4"/>
                    <a:pt x="206" y="4"/>
                  </a:cubicBezTo>
                  <a:cubicBezTo>
                    <a:pt x="206" y="4"/>
                    <a:pt x="206" y="4"/>
                    <a:pt x="206" y="4"/>
                  </a:cubicBezTo>
                  <a:cubicBezTo>
                    <a:pt x="206" y="4"/>
                    <a:pt x="207" y="4"/>
                    <a:pt x="207" y="4"/>
                  </a:cubicBezTo>
                  <a:cubicBezTo>
                    <a:pt x="207" y="4"/>
                    <a:pt x="207" y="4"/>
                    <a:pt x="207" y="4"/>
                  </a:cubicBezTo>
                  <a:cubicBezTo>
                    <a:pt x="208" y="4"/>
                    <a:pt x="208" y="4"/>
                    <a:pt x="208" y="4"/>
                  </a:cubicBezTo>
                  <a:cubicBezTo>
                    <a:pt x="208" y="5"/>
                    <a:pt x="209" y="5"/>
                    <a:pt x="209" y="5"/>
                  </a:cubicBezTo>
                  <a:cubicBezTo>
                    <a:pt x="209" y="5"/>
                    <a:pt x="210" y="5"/>
                    <a:pt x="210" y="4"/>
                  </a:cubicBezTo>
                  <a:cubicBezTo>
                    <a:pt x="210" y="4"/>
                    <a:pt x="210" y="4"/>
                    <a:pt x="209" y="3"/>
                  </a:cubicBezTo>
                  <a:cubicBezTo>
                    <a:pt x="209" y="3"/>
                    <a:pt x="209" y="3"/>
                    <a:pt x="208" y="3"/>
                  </a:cubicBezTo>
                  <a:cubicBezTo>
                    <a:pt x="208" y="3"/>
                    <a:pt x="208" y="3"/>
                    <a:pt x="208" y="3"/>
                  </a:cubicBezTo>
                  <a:cubicBezTo>
                    <a:pt x="208" y="3"/>
                    <a:pt x="207" y="3"/>
                    <a:pt x="207" y="3"/>
                  </a:cubicBezTo>
                  <a:cubicBezTo>
                    <a:pt x="207" y="2"/>
                    <a:pt x="207" y="2"/>
                    <a:pt x="207" y="2"/>
                  </a:cubicBezTo>
                  <a:cubicBezTo>
                    <a:pt x="207" y="2"/>
                    <a:pt x="207" y="2"/>
                    <a:pt x="207" y="2"/>
                  </a:cubicBezTo>
                  <a:cubicBezTo>
                    <a:pt x="206" y="2"/>
                    <a:pt x="205" y="3"/>
                    <a:pt x="206" y="3"/>
                  </a:cubicBezTo>
                  <a:cubicBezTo>
                    <a:pt x="206" y="3"/>
                    <a:pt x="206" y="3"/>
                    <a:pt x="206" y="3"/>
                  </a:cubicBezTo>
                  <a:close/>
                  <a:moveTo>
                    <a:pt x="585" y="601"/>
                  </a:moveTo>
                  <a:cubicBezTo>
                    <a:pt x="585" y="601"/>
                    <a:pt x="585" y="601"/>
                    <a:pt x="585" y="601"/>
                  </a:cubicBezTo>
                  <a:cubicBezTo>
                    <a:pt x="585" y="601"/>
                    <a:pt x="585" y="601"/>
                    <a:pt x="585" y="601"/>
                  </a:cubicBezTo>
                  <a:cubicBezTo>
                    <a:pt x="585" y="601"/>
                    <a:pt x="585" y="601"/>
                    <a:pt x="585" y="601"/>
                  </a:cubicBezTo>
                  <a:cubicBezTo>
                    <a:pt x="585" y="601"/>
                    <a:pt x="585" y="601"/>
                    <a:pt x="585" y="601"/>
                  </a:cubicBezTo>
                  <a:cubicBezTo>
                    <a:pt x="585" y="601"/>
                    <a:pt x="585" y="601"/>
                    <a:pt x="585" y="601"/>
                  </a:cubicBezTo>
                  <a:cubicBezTo>
                    <a:pt x="585" y="601"/>
                    <a:pt x="585" y="601"/>
                    <a:pt x="585" y="601"/>
                  </a:cubicBezTo>
                  <a:cubicBezTo>
                    <a:pt x="585" y="601"/>
                    <a:pt x="585" y="601"/>
                    <a:pt x="585" y="601"/>
                  </a:cubicBezTo>
                  <a:cubicBezTo>
                    <a:pt x="585" y="601"/>
                    <a:pt x="585" y="601"/>
                    <a:pt x="585" y="601"/>
                  </a:cubicBezTo>
                  <a:cubicBezTo>
                    <a:pt x="585" y="601"/>
                    <a:pt x="585" y="601"/>
                    <a:pt x="585" y="601"/>
                  </a:cubicBezTo>
                  <a:cubicBezTo>
                    <a:pt x="585" y="601"/>
                    <a:pt x="585" y="601"/>
                    <a:pt x="585" y="601"/>
                  </a:cubicBezTo>
                  <a:cubicBezTo>
                    <a:pt x="585" y="601"/>
                    <a:pt x="585" y="601"/>
                    <a:pt x="585" y="601"/>
                  </a:cubicBezTo>
                  <a:cubicBezTo>
                    <a:pt x="585" y="601"/>
                    <a:pt x="585" y="601"/>
                    <a:pt x="585" y="601"/>
                  </a:cubicBezTo>
                  <a:cubicBezTo>
                    <a:pt x="585" y="601"/>
                    <a:pt x="585" y="601"/>
                    <a:pt x="585" y="601"/>
                  </a:cubicBezTo>
                  <a:cubicBezTo>
                    <a:pt x="585" y="601"/>
                    <a:pt x="585" y="601"/>
                    <a:pt x="585" y="601"/>
                  </a:cubicBezTo>
                  <a:close/>
                  <a:moveTo>
                    <a:pt x="593" y="603"/>
                  </a:moveTo>
                  <a:cubicBezTo>
                    <a:pt x="593" y="603"/>
                    <a:pt x="593" y="603"/>
                    <a:pt x="593" y="603"/>
                  </a:cubicBezTo>
                  <a:cubicBezTo>
                    <a:pt x="593" y="603"/>
                    <a:pt x="593" y="603"/>
                    <a:pt x="593" y="603"/>
                  </a:cubicBezTo>
                  <a:cubicBezTo>
                    <a:pt x="593" y="603"/>
                    <a:pt x="592" y="603"/>
                    <a:pt x="592" y="602"/>
                  </a:cubicBezTo>
                  <a:cubicBezTo>
                    <a:pt x="592" y="602"/>
                    <a:pt x="592" y="602"/>
                    <a:pt x="592" y="602"/>
                  </a:cubicBezTo>
                  <a:cubicBezTo>
                    <a:pt x="592" y="602"/>
                    <a:pt x="592" y="602"/>
                    <a:pt x="592" y="602"/>
                  </a:cubicBezTo>
                  <a:cubicBezTo>
                    <a:pt x="592" y="602"/>
                    <a:pt x="592" y="602"/>
                    <a:pt x="592" y="601"/>
                  </a:cubicBezTo>
                  <a:cubicBezTo>
                    <a:pt x="592" y="601"/>
                    <a:pt x="592" y="601"/>
                    <a:pt x="593" y="601"/>
                  </a:cubicBezTo>
                  <a:cubicBezTo>
                    <a:pt x="593" y="601"/>
                    <a:pt x="592" y="601"/>
                    <a:pt x="592" y="601"/>
                  </a:cubicBezTo>
                  <a:cubicBezTo>
                    <a:pt x="592" y="601"/>
                    <a:pt x="592" y="601"/>
                    <a:pt x="592" y="601"/>
                  </a:cubicBezTo>
                  <a:cubicBezTo>
                    <a:pt x="592" y="601"/>
                    <a:pt x="592" y="601"/>
                    <a:pt x="592" y="601"/>
                  </a:cubicBezTo>
                  <a:cubicBezTo>
                    <a:pt x="592" y="601"/>
                    <a:pt x="592" y="601"/>
                    <a:pt x="592" y="601"/>
                  </a:cubicBezTo>
                  <a:cubicBezTo>
                    <a:pt x="592" y="601"/>
                    <a:pt x="592" y="601"/>
                    <a:pt x="592" y="601"/>
                  </a:cubicBezTo>
                  <a:cubicBezTo>
                    <a:pt x="591" y="601"/>
                    <a:pt x="591" y="601"/>
                    <a:pt x="592" y="601"/>
                  </a:cubicBezTo>
                  <a:cubicBezTo>
                    <a:pt x="592" y="601"/>
                    <a:pt x="592" y="600"/>
                    <a:pt x="592" y="600"/>
                  </a:cubicBezTo>
                  <a:cubicBezTo>
                    <a:pt x="591" y="600"/>
                    <a:pt x="592" y="600"/>
                    <a:pt x="591" y="600"/>
                  </a:cubicBezTo>
                  <a:cubicBezTo>
                    <a:pt x="591" y="600"/>
                    <a:pt x="591" y="600"/>
                    <a:pt x="591" y="599"/>
                  </a:cubicBezTo>
                  <a:cubicBezTo>
                    <a:pt x="591" y="599"/>
                    <a:pt x="591" y="599"/>
                    <a:pt x="591" y="599"/>
                  </a:cubicBezTo>
                  <a:cubicBezTo>
                    <a:pt x="590" y="599"/>
                    <a:pt x="590" y="599"/>
                    <a:pt x="590" y="599"/>
                  </a:cubicBezTo>
                  <a:cubicBezTo>
                    <a:pt x="590" y="599"/>
                    <a:pt x="590" y="599"/>
                    <a:pt x="590" y="599"/>
                  </a:cubicBezTo>
                  <a:cubicBezTo>
                    <a:pt x="590" y="599"/>
                    <a:pt x="590" y="599"/>
                    <a:pt x="590" y="599"/>
                  </a:cubicBezTo>
                  <a:cubicBezTo>
                    <a:pt x="590" y="599"/>
                    <a:pt x="590" y="599"/>
                    <a:pt x="590" y="599"/>
                  </a:cubicBezTo>
                  <a:cubicBezTo>
                    <a:pt x="590" y="599"/>
                    <a:pt x="590" y="599"/>
                    <a:pt x="590" y="599"/>
                  </a:cubicBezTo>
                  <a:cubicBezTo>
                    <a:pt x="590" y="599"/>
                    <a:pt x="590" y="599"/>
                    <a:pt x="590" y="599"/>
                  </a:cubicBezTo>
                  <a:cubicBezTo>
                    <a:pt x="590" y="599"/>
                    <a:pt x="590" y="599"/>
                    <a:pt x="590" y="599"/>
                  </a:cubicBezTo>
                  <a:cubicBezTo>
                    <a:pt x="590" y="598"/>
                    <a:pt x="589" y="598"/>
                    <a:pt x="589" y="598"/>
                  </a:cubicBezTo>
                  <a:cubicBezTo>
                    <a:pt x="589" y="598"/>
                    <a:pt x="589" y="598"/>
                    <a:pt x="589" y="598"/>
                  </a:cubicBezTo>
                  <a:cubicBezTo>
                    <a:pt x="589" y="598"/>
                    <a:pt x="589" y="598"/>
                    <a:pt x="589" y="598"/>
                  </a:cubicBezTo>
                  <a:cubicBezTo>
                    <a:pt x="589" y="598"/>
                    <a:pt x="589" y="599"/>
                    <a:pt x="590" y="599"/>
                  </a:cubicBezTo>
                  <a:cubicBezTo>
                    <a:pt x="590" y="599"/>
                    <a:pt x="590" y="599"/>
                    <a:pt x="590" y="599"/>
                  </a:cubicBezTo>
                  <a:cubicBezTo>
                    <a:pt x="590" y="599"/>
                    <a:pt x="590" y="599"/>
                    <a:pt x="590" y="599"/>
                  </a:cubicBezTo>
                  <a:cubicBezTo>
                    <a:pt x="589" y="599"/>
                    <a:pt x="589" y="599"/>
                    <a:pt x="589" y="599"/>
                  </a:cubicBezTo>
                  <a:cubicBezTo>
                    <a:pt x="589" y="599"/>
                    <a:pt x="589" y="599"/>
                    <a:pt x="589" y="599"/>
                  </a:cubicBezTo>
                  <a:cubicBezTo>
                    <a:pt x="589" y="599"/>
                    <a:pt x="589" y="599"/>
                    <a:pt x="589" y="599"/>
                  </a:cubicBezTo>
                  <a:cubicBezTo>
                    <a:pt x="589" y="599"/>
                    <a:pt x="589" y="599"/>
                    <a:pt x="589" y="599"/>
                  </a:cubicBezTo>
                  <a:cubicBezTo>
                    <a:pt x="589" y="599"/>
                    <a:pt x="589" y="599"/>
                    <a:pt x="589" y="599"/>
                  </a:cubicBezTo>
                  <a:cubicBezTo>
                    <a:pt x="589" y="599"/>
                    <a:pt x="589" y="599"/>
                    <a:pt x="589" y="599"/>
                  </a:cubicBezTo>
                  <a:cubicBezTo>
                    <a:pt x="589" y="599"/>
                    <a:pt x="589" y="599"/>
                    <a:pt x="589" y="598"/>
                  </a:cubicBezTo>
                  <a:cubicBezTo>
                    <a:pt x="589" y="598"/>
                    <a:pt x="589" y="598"/>
                    <a:pt x="589" y="598"/>
                  </a:cubicBezTo>
                  <a:cubicBezTo>
                    <a:pt x="588" y="598"/>
                    <a:pt x="588" y="598"/>
                    <a:pt x="588" y="598"/>
                  </a:cubicBezTo>
                  <a:cubicBezTo>
                    <a:pt x="588" y="598"/>
                    <a:pt x="588" y="598"/>
                    <a:pt x="588" y="598"/>
                  </a:cubicBezTo>
                  <a:cubicBezTo>
                    <a:pt x="588" y="598"/>
                    <a:pt x="588" y="598"/>
                    <a:pt x="588" y="599"/>
                  </a:cubicBezTo>
                  <a:cubicBezTo>
                    <a:pt x="588" y="599"/>
                    <a:pt x="588" y="599"/>
                    <a:pt x="588" y="599"/>
                  </a:cubicBezTo>
                  <a:cubicBezTo>
                    <a:pt x="588" y="599"/>
                    <a:pt x="587" y="598"/>
                    <a:pt x="587" y="598"/>
                  </a:cubicBezTo>
                  <a:cubicBezTo>
                    <a:pt x="587" y="598"/>
                    <a:pt x="588" y="598"/>
                    <a:pt x="588" y="598"/>
                  </a:cubicBezTo>
                  <a:cubicBezTo>
                    <a:pt x="588" y="598"/>
                    <a:pt x="588" y="598"/>
                    <a:pt x="588" y="598"/>
                  </a:cubicBezTo>
                  <a:cubicBezTo>
                    <a:pt x="588" y="598"/>
                    <a:pt x="588" y="597"/>
                    <a:pt x="588" y="597"/>
                  </a:cubicBezTo>
                  <a:cubicBezTo>
                    <a:pt x="588" y="597"/>
                    <a:pt x="588" y="597"/>
                    <a:pt x="588" y="597"/>
                  </a:cubicBezTo>
                  <a:cubicBezTo>
                    <a:pt x="588" y="597"/>
                    <a:pt x="588" y="597"/>
                    <a:pt x="588" y="597"/>
                  </a:cubicBezTo>
                  <a:cubicBezTo>
                    <a:pt x="588" y="597"/>
                    <a:pt x="588" y="597"/>
                    <a:pt x="588" y="597"/>
                  </a:cubicBezTo>
                  <a:cubicBezTo>
                    <a:pt x="588" y="597"/>
                    <a:pt x="588" y="597"/>
                    <a:pt x="588" y="597"/>
                  </a:cubicBezTo>
                  <a:cubicBezTo>
                    <a:pt x="588" y="597"/>
                    <a:pt x="588" y="597"/>
                    <a:pt x="588" y="597"/>
                  </a:cubicBezTo>
                  <a:cubicBezTo>
                    <a:pt x="588" y="598"/>
                    <a:pt x="587" y="598"/>
                    <a:pt x="587" y="598"/>
                  </a:cubicBezTo>
                  <a:cubicBezTo>
                    <a:pt x="587" y="598"/>
                    <a:pt x="587" y="598"/>
                    <a:pt x="587" y="598"/>
                  </a:cubicBezTo>
                  <a:cubicBezTo>
                    <a:pt x="587" y="597"/>
                    <a:pt x="587" y="597"/>
                    <a:pt x="587" y="597"/>
                  </a:cubicBezTo>
                  <a:cubicBezTo>
                    <a:pt x="587" y="597"/>
                    <a:pt x="587" y="597"/>
                    <a:pt x="587" y="597"/>
                  </a:cubicBezTo>
                  <a:cubicBezTo>
                    <a:pt x="588" y="597"/>
                    <a:pt x="587" y="597"/>
                    <a:pt x="587" y="597"/>
                  </a:cubicBezTo>
                  <a:cubicBezTo>
                    <a:pt x="587" y="597"/>
                    <a:pt x="587" y="597"/>
                    <a:pt x="587" y="597"/>
                  </a:cubicBezTo>
                  <a:cubicBezTo>
                    <a:pt x="587" y="597"/>
                    <a:pt x="587" y="597"/>
                    <a:pt x="587" y="597"/>
                  </a:cubicBezTo>
                  <a:cubicBezTo>
                    <a:pt x="587" y="597"/>
                    <a:pt x="587" y="597"/>
                    <a:pt x="587" y="597"/>
                  </a:cubicBezTo>
                  <a:cubicBezTo>
                    <a:pt x="587" y="597"/>
                    <a:pt x="587" y="597"/>
                    <a:pt x="586" y="597"/>
                  </a:cubicBezTo>
                  <a:cubicBezTo>
                    <a:pt x="586" y="597"/>
                    <a:pt x="586" y="597"/>
                    <a:pt x="586" y="597"/>
                  </a:cubicBezTo>
                  <a:cubicBezTo>
                    <a:pt x="586" y="597"/>
                    <a:pt x="586" y="597"/>
                    <a:pt x="586" y="597"/>
                  </a:cubicBezTo>
                  <a:cubicBezTo>
                    <a:pt x="586" y="597"/>
                    <a:pt x="586" y="597"/>
                    <a:pt x="586" y="597"/>
                  </a:cubicBezTo>
                  <a:cubicBezTo>
                    <a:pt x="586" y="597"/>
                    <a:pt x="586" y="597"/>
                    <a:pt x="586" y="597"/>
                  </a:cubicBezTo>
                  <a:cubicBezTo>
                    <a:pt x="586" y="597"/>
                    <a:pt x="585" y="597"/>
                    <a:pt x="585" y="597"/>
                  </a:cubicBezTo>
                  <a:cubicBezTo>
                    <a:pt x="585" y="597"/>
                    <a:pt x="585" y="597"/>
                    <a:pt x="585" y="597"/>
                  </a:cubicBezTo>
                  <a:cubicBezTo>
                    <a:pt x="585" y="597"/>
                    <a:pt x="585" y="597"/>
                    <a:pt x="585" y="597"/>
                  </a:cubicBezTo>
                  <a:cubicBezTo>
                    <a:pt x="585" y="597"/>
                    <a:pt x="585" y="597"/>
                    <a:pt x="585" y="597"/>
                  </a:cubicBezTo>
                  <a:cubicBezTo>
                    <a:pt x="585" y="597"/>
                    <a:pt x="585" y="597"/>
                    <a:pt x="585" y="597"/>
                  </a:cubicBezTo>
                  <a:cubicBezTo>
                    <a:pt x="585" y="597"/>
                    <a:pt x="585" y="597"/>
                    <a:pt x="585" y="597"/>
                  </a:cubicBezTo>
                  <a:cubicBezTo>
                    <a:pt x="585" y="597"/>
                    <a:pt x="585" y="597"/>
                    <a:pt x="585" y="597"/>
                  </a:cubicBezTo>
                  <a:cubicBezTo>
                    <a:pt x="585" y="597"/>
                    <a:pt x="585" y="597"/>
                    <a:pt x="585" y="597"/>
                  </a:cubicBezTo>
                  <a:cubicBezTo>
                    <a:pt x="585" y="597"/>
                    <a:pt x="585" y="597"/>
                    <a:pt x="585" y="597"/>
                  </a:cubicBezTo>
                  <a:cubicBezTo>
                    <a:pt x="584" y="597"/>
                    <a:pt x="584" y="597"/>
                    <a:pt x="584" y="597"/>
                  </a:cubicBezTo>
                  <a:cubicBezTo>
                    <a:pt x="584" y="597"/>
                    <a:pt x="584" y="597"/>
                    <a:pt x="584" y="597"/>
                  </a:cubicBezTo>
                  <a:cubicBezTo>
                    <a:pt x="584" y="597"/>
                    <a:pt x="584" y="597"/>
                    <a:pt x="584" y="597"/>
                  </a:cubicBezTo>
                  <a:cubicBezTo>
                    <a:pt x="584" y="597"/>
                    <a:pt x="584" y="597"/>
                    <a:pt x="584" y="597"/>
                  </a:cubicBezTo>
                  <a:cubicBezTo>
                    <a:pt x="584" y="597"/>
                    <a:pt x="584" y="597"/>
                    <a:pt x="584" y="597"/>
                  </a:cubicBezTo>
                  <a:cubicBezTo>
                    <a:pt x="584" y="597"/>
                    <a:pt x="584" y="597"/>
                    <a:pt x="584" y="597"/>
                  </a:cubicBezTo>
                  <a:cubicBezTo>
                    <a:pt x="584" y="597"/>
                    <a:pt x="584" y="597"/>
                    <a:pt x="584" y="597"/>
                  </a:cubicBezTo>
                  <a:cubicBezTo>
                    <a:pt x="584" y="597"/>
                    <a:pt x="584" y="597"/>
                    <a:pt x="584" y="597"/>
                  </a:cubicBezTo>
                  <a:cubicBezTo>
                    <a:pt x="584" y="597"/>
                    <a:pt x="584" y="597"/>
                    <a:pt x="584" y="597"/>
                  </a:cubicBezTo>
                  <a:cubicBezTo>
                    <a:pt x="584" y="597"/>
                    <a:pt x="584" y="597"/>
                    <a:pt x="584" y="597"/>
                  </a:cubicBezTo>
                  <a:cubicBezTo>
                    <a:pt x="584" y="597"/>
                    <a:pt x="584" y="597"/>
                    <a:pt x="584" y="597"/>
                  </a:cubicBezTo>
                  <a:cubicBezTo>
                    <a:pt x="583" y="597"/>
                    <a:pt x="582" y="597"/>
                    <a:pt x="582" y="597"/>
                  </a:cubicBezTo>
                  <a:cubicBezTo>
                    <a:pt x="582" y="597"/>
                    <a:pt x="582" y="596"/>
                    <a:pt x="582" y="596"/>
                  </a:cubicBezTo>
                  <a:cubicBezTo>
                    <a:pt x="582" y="596"/>
                    <a:pt x="582" y="596"/>
                    <a:pt x="582" y="596"/>
                  </a:cubicBezTo>
                  <a:cubicBezTo>
                    <a:pt x="582" y="596"/>
                    <a:pt x="582" y="596"/>
                    <a:pt x="582" y="596"/>
                  </a:cubicBezTo>
                  <a:cubicBezTo>
                    <a:pt x="582" y="596"/>
                    <a:pt x="582" y="596"/>
                    <a:pt x="582" y="596"/>
                  </a:cubicBezTo>
                  <a:cubicBezTo>
                    <a:pt x="582" y="596"/>
                    <a:pt x="582" y="596"/>
                    <a:pt x="582" y="596"/>
                  </a:cubicBezTo>
                  <a:cubicBezTo>
                    <a:pt x="582" y="596"/>
                    <a:pt x="582" y="596"/>
                    <a:pt x="582" y="596"/>
                  </a:cubicBezTo>
                  <a:cubicBezTo>
                    <a:pt x="582" y="596"/>
                    <a:pt x="582" y="596"/>
                    <a:pt x="582" y="596"/>
                  </a:cubicBezTo>
                  <a:cubicBezTo>
                    <a:pt x="582" y="596"/>
                    <a:pt x="582" y="596"/>
                    <a:pt x="582" y="596"/>
                  </a:cubicBezTo>
                  <a:cubicBezTo>
                    <a:pt x="582" y="596"/>
                    <a:pt x="582" y="596"/>
                    <a:pt x="582" y="596"/>
                  </a:cubicBezTo>
                  <a:cubicBezTo>
                    <a:pt x="582" y="596"/>
                    <a:pt x="581" y="596"/>
                    <a:pt x="581" y="596"/>
                  </a:cubicBezTo>
                  <a:cubicBezTo>
                    <a:pt x="581" y="596"/>
                    <a:pt x="581" y="596"/>
                    <a:pt x="581" y="596"/>
                  </a:cubicBezTo>
                  <a:cubicBezTo>
                    <a:pt x="581" y="596"/>
                    <a:pt x="581" y="596"/>
                    <a:pt x="581" y="596"/>
                  </a:cubicBezTo>
                  <a:cubicBezTo>
                    <a:pt x="581" y="596"/>
                    <a:pt x="581" y="596"/>
                    <a:pt x="581" y="596"/>
                  </a:cubicBezTo>
                  <a:cubicBezTo>
                    <a:pt x="581" y="596"/>
                    <a:pt x="581" y="596"/>
                    <a:pt x="581" y="596"/>
                  </a:cubicBezTo>
                  <a:cubicBezTo>
                    <a:pt x="581" y="596"/>
                    <a:pt x="581" y="596"/>
                    <a:pt x="581" y="596"/>
                  </a:cubicBezTo>
                  <a:cubicBezTo>
                    <a:pt x="581" y="596"/>
                    <a:pt x="581" y="596"/>
                    <a:pt x="581" y="596"/>
                  </a:cubicBezTo>
                  <a:cubicBezTo>
                    <a:pt x="581" y="596"/>
                    <a:pt x="580" y="596"/>
                    <a:pt x="580" y="596"/>
                  </a:cubicBezTo>
                  <a:cubicBezTo>
                    <a:pt x="580" y="596"/>
                    <a:pt x="580" y="596"/>
                    <a:pt x="580" y="596"/>
                  </a:cubicBezTo>
                  <a:cubicBezTo>
                    <a:pt x="580" y="596"/>
                    <a:pt x="580" y="597"/>
                    <a:pt x="580" y="597"/>
                  </a:cubicBezTo>
                  <a:cubicBezTo>
                    <a:pt x="580" y="597"/>
                    <a:pt x="580" y="597"/>
                    <a:pt x="580" y="597"/>
                  </a:cubicBezTo>
                  <a:cubicBezTo>
                    <a:pt x="580" y="597"/>
                    <a:pt x="580" y="597"/>
                    <a:pt x="580" y="597"/>
                  </a:cubicBezTo>
                  <a:cubicBezTo>
                    <a:pt x="580" y="597"/>
                    <a:pt x="580" y="597"/>
                    <a:pt x="580" y="596"/>
                  </a:cubicBezTo>
                  <a:cubicBezTo>
                    <a:pt x="580" y="596"/>
                    <a:pt x="579" y="596"/>
                    <a:pt x="579" y="596"/>
                  </a:cubicBezTo>
                  <a:cubicBezTo>
                    <a:pt x="579" y="596"/>
                    <a:pt x="579" y="596"/>
                    <a:pt x="579" y="597"/>
                  </a:cubicBezTo>
                  <a:cubicBezTo>
                    <a:pt x="579" y="597"/>
                    <a:pt x="579" y="597"/>
                    <a:pt x="579" y="597"/>
                  </a:cubicBezTo>
                  <a:cubicBezTo>
                    <a:pt x="579" y="597"/>
                    <a:pt x="579" y="597"/>
                    <a:pt x="579" y="597"/>
                  </a:cubicBezTo>
                  <a:cubicBezTo>
                    <a:pt x="579" y="597"/>
                    <a:pt x="579" y="597"/>
                    <a:pt x="579" y="596"/>
                  </a:cubicBezTo>
                  <a:cubicBezTo>
                    <a:pt x="579" y="596"/>
                    <a:pt x="579" y="596"/>
                    <a:pt x="579" y="596"/>
                  </a:cubicBezTo>
                  <a:cubicBezTo>
                    <a:pt x="579" y="596"/>
                    <a:pt x="579" y="596"/>
                    <a:pt x="578" y="596"/>
                  </a:cubicBezTo>
                  <a:cubicBezTo>
                    <a:pt x="578" y="596"/>
                    <a:pt x="578" y="596"/>
                    <a:pt x="578" y="596"/>
                  </a:cubicBezTo>
                  <a:cubicBezTo>
                    <a:pt x="578" y="597"/>
                    <a:pt x="578" y="597"/>
                    <a:pt x="578" y="597"/>
                  </a:cubicBezTo>
                  <a:cubicBezTo>
                    <a:pt x="578" y="597"/>
                    <a:pt x="578" y="597"/>
                    <a:pt x="578" y="597"/>
                  </a:cubicBezTo>
                  <a:cubicBezTo>
                    <a:pt x="578" y="597"/>
                    <a:pt x="578" y="597"/>
                    <a:pt x="578" y="597"/>
                  </a:cubicBezTo>
                  <a:cubicBezTo>
                    <a:pt x="578" y="597"/>
                    <a:pt x="578" y="597"/>
                    <a:pt x="578" y="597"/>
                  </a:cubicBezTo>
                  <a:cubicBezTo>
                    <a:pt x="578" y="597"/>
                    <a:pt x="578" y="597"/>
                    <a:pt x="578" y="597"/>
                  </a:cubicBezTo>
                  <a:cubicBezTo>
                    <a:pt x="578" y="597"/>
                    <a:pt x="578" y="597"/>
                    <a:pt x="578" y="597"/>
                  </a:cubicBezTo>
                  <a:cubicBezTo>
                    <a:pt x="578" y="597"/>
                    <a:pt x="578" y="597"/>
                    <a:pt x="578" y="597"/>
                  </a:cubicBezTo>
                  <a:cubicBezTo>
                    <a:pt x="579" y="597"/>
                    <a:pt x="579" y="597"/>
                    <a:pt x="579" y="597"/>
                  </a:cubicBezTo>
                  <a:cubicBezTo>
                    <a:pt x="579" y="597"/>
                    <a:pt x="579" y="597"/>
                    <a:pt x="579" y="597"/>
                  </a:cubicBezTo>
                  <a:cubicBezTo>
                    <a:pt x="579" y="597"/>
                    <a:pt x="579" y="597"/>
                    <a:pt x="579" y="597"/>
                  </a:cubicBezTo>
                  <a:cubicBezTo>
                    <a:pt x="579" y="597"/>
                    <a:pt x="579" y="597"/>
                    <a:pt x="579" y="597"/>
                  </a:cubicBezTo>
                  <a:cubicBezTo>
                    <a:pt x="579" y="597"/>
                    <a:pt x="579" y="597"/>
                    <a:pt x="579" y="597"/>
                  </a:cubicBezTo>
                  <a:cubicBezTo>
                    <a:pt x="579" y="597"/>
                    <a:pt x="579" y="597"/>
                    <a:pt x="579" y="597"/>
                  </a:cubicBezTo>
                  <a:cubicBezTo>
                    <a:pt x="579" y="597"/>
                    <a:pt x="579" y="597"/>
                    <a:pt x="579" y="597"/>
                  </a:cubicBezTo>
                  <a:cubicBezTo>
                    <a:pt x="580" y="597"/>
                    <a:pt x="580" y="597"/>
                    <a:pt x="580" y="597"/>
                  </a:cubicBezTo>
                  <a:cubicBezTo>
                    <a:pt x="580" y="597"/>
                    <a:pt x="580" y="597"/>
                    <a:pt x="580" y="597"/>
                  </a:cubicBezTo>
                  <a:cubicBezTo>
                    <a:pt x="580" y="597"/>
                    <a:pt x="580" y="597"/>
                    <a:pt x="580" y="597"/>
                  </a:cubicBezTo>
                  <a:cubicBezTo>
                    <a:pt x="580" y="597"/>
                    <a:pt x="580" y="597"/>
                    <a:pt x="580" y="597"/>
                  </a:cubicBezTo>
                  <a:cubicBezTo>
                    <a:pt x="580" y="597"/>
                    <a:pt x="580" y="597"/>
                    <a:pt x="580" y="597"/>
                  </a:cubicBezTo>
                  <a:cubicBezTo>
                    <a:pt x="580" y="597"/>
                    <a:pt x="580" y="597"/>
                    <a:pt x="580" y="597"/>
                  </a:cubicBezTo>
                  <a:cubicBezTo>
                    <a:pt x="580" y="597"/>
                    <a:pt x="581" y="597"/>
                    <a:pt x="581" y="597"/>
                  </a:cubicBezTo>
                  <a:cubicBezTo>
                    <a:pt x="581" y="597"/>
                    <a:pt x="581" y="597"/>
                    <a:pt x="581" y="597"/>
                  </a:cubicBezTo>
                  <a:cubicBezTo>
                    <a:pt x="581" y="597"/>
                    <a:pt x="581" y="597"/>
                    <a:pt x="581" y="597"/>
                  </a:cubicBezTo>
                  <a:cubicBezTo>
                    <a:pt x="581" y="597"/>
                    <a:pt x="581" y="597"/>
                    <a:pt x="581" y="597"/>
                  </a:cubicBezTo>
                  <a:cubicBezTo>
                    <a:pt x="581" y="597"/>
                    <a:pt x="581" y="597"/>
                    <a:pt x="581" y="597"/>
                  </a:cubicBezTo>
                  <a:cubicBezTo>
                    <a:pt x="581" y="597"/>
                    <a:pt x="581" y="597"/>
                    <a:pt x="581" y="597"/>
                  </a:cubicBezTo>
                  <a:cubicBezTo>
                    <a:pt x="581" y="597"/>
                    <a:pt x="581" y="597"/>
                    <a:pt x="581" y="597"/>
                  </a:cubicBezTo>
                  <a:cubicBezTo>
                    <a:pt x="581" y="597"/>
                    <a:pt x="581" y="597"/>
                    <a:pt x="581" y="597"/>
                  </a:cubicBezTo>
                  <a:cubicBezTo>
                    <a:pt x="581" y="597"/>
                    <a:pt x="581" y="597"/>
                    <a:pt x="581" y="597"/>
                  </a:cubicBezTo>
                  <a:cubicBezTo>
                    <a:pt x="581" y="597"/>
                    <a:pt x="581" y="597"/>
                    <a:pt x="581" y="597"/>
                  </a:cubicBezTo>
                  <a:cubicBezTo>
                    <a:pt x="581" y="597"/>
                    <a:pt x="581" y="597"/>
                    <a:pt x="581" y="597"/>
                  </a:cubicBezTo>
                  <a:cubicBezTo>
                    <a:pt x="581" y="597"/>
                    <a:pt x="581" y="597"/>
                    <a:pt x="581" y="597"/>
                  </a:cubicBezTo>
                  <a:cubicBezTo>
                    <a:pt x="580" y="597"/>
                    <a:pt x="580" y="597"/>
                    <a:pt x="581" y="597"/>
                  </a:cubicBezTo>
                  <a:cubicBezTo>
                    <a:pt x="581" y="597"/>
                    <a:pt x="581" y="597"/>
                    <a:pt x="581" y="597"/>
                  </a:cubicBezTo>
                  <a:cubicBezTo>
                    <a:pt x="581" y="597"/>
                    <a:pt x="581" y="597"/>
                    <a:pt x="581" y="597"/>
                  </a:cubicBezTo>
                  <a:cubicBezTo>
                    <a:pt x="581" y="597"/>
                    <a:pt x="581" y="597"/>
                    <a:pt x="581" y="597"/>
                  </a:cubicBezTo>
                  <a:cubicBezTo>
                    <a:pt x="581" y="597"/>
                    <a:pt x="581" y="597"/>
                    <a:pt x="581" y="597"/>
                  </a:cubicBezTo>
                  <a:cubicBezTo>
                    <a:pt x="581" y="597"/>
                    <a:pt x="581" y="597"/>
                    <a:pt x="581" y="597"/>
                  </a:cubicBezTo>
                  <a:cubicBezTo>
                    <a:pt x="581" y="597"/>
                    <a:pt x="581" y="597"/>
                    <a:pt x="581" y="597"/>
                  </a:cubicBezTo>
                  <a:cubicBezTo>
                    <a:pt x="581" y="597"/>
                    <a:pt x="581" y="597"/>
                    <a:pt x="581" y="597"/>
                  </a:cubicBezTo>
                  <a:cubicBezTo>
                    <a:pt x="581" y="597"/>
                    <a:pt x="581" y="597"/>
                    <a:pt x="581" y="597"/>
                  </a:cubicBezTo>
                  <a:cubicBezTo>
                    <a:pt x="581" y="597"/>
                    <a:pt x="581" y="598"/>
                    <a:pt x="581" y="598"/>
                  </a:cubicBezTo>
                  <a:cubicBezTo>
                    <a:pt x="581" y="598"/>
                    <a:pt x="581" y="598"/>
                    <a:pt x="581" y="598"/>
                  </a:cubicBezTo>
                  <a:cubicBezTo>
                    <a:pt x="581" y="598"/>
                    <a:pt x="581" y="598"/>
                    <a:pt x="581" y="598"/>
                  </a:cubicBezTo>
                  <a:cubicBezTo>
                    <a:pt x="581" y="598"/>
                    <a:pt x="581" y="598"/>
                    <a:pt x="581" y="598"/>
                  </a:cubicBezTo>
                  <a:cubicBezTo>
                    <a:pt x="581" y="598"/>
                    <a:pt x="581" y="598"/>
                    <a:pt x="581" y="598"/>
                  </a:cubicBezTo>
                  <a:cubicBezTo>
                    <a:pt x="581" y="598"/>
                    <a:pt x="581" y="598"/>
                    <a:pt x="581" y="598"/>
                  </a:cubicBezTo>
                  <a:cubicBezTo>
                    <a:pt x="581" y="598"/>
                    <a:pt x="581" y="598"/>
                    <a:pt x="581" y="598"/>
                  </a:cubicBezTo>
                  <a:cubicBezTo>
                    <a:pt x="581" y="598"/>
                    <a:pt x="581" y="598"/>
                    <a:pt x="581" y="598"/>
                  </a:cubicBezTo>
                  <a:cubicBezTo>
                    <a:pt x="581" y="598"/>
                    <a:pt x="581" y="598"/>
                    <a:pt x="581" y="598"/>
                  </a:cubicBezTo>
                  <a:cubicBezTo>
                    <a:pt x="582" y="598"/>
                    <a:pt x="582" y="598"/>
                    <a:pt x="582" y="598"/>
                  </a:cubicBezTo>
                  <a:cubicBezTo>
                    <a:pt x="582" y="598"/>
                    <a:pt x="582" y="598"/>
                    <a:pt x="582" y="598"/>
                  </a:cubicBezTo>
                  <a:cubicBezTo>
                    <a:pt x="582" y="598"/>
                    <a:pt x="582" y="598"/>
                    <a:pt x="582" y="598"/>
                  </a:cubicBezTo>
                  <a:cubicBezTo>
                    <a:pt x="582" y="598"/>
                    <a:pt x="582" y="598"/>
                    <a:pt x="582" y="598"/>
                  </a:cubicBezTo>
                  <a:cubicBezTo>
                    <a:pt x="582" y="598"/>
                    <a:pt x="582" y="598"/>
                    <a:pt x="581" y="598"/>
                  </a:cubicBezTo>
                  <a:cubicBezTo>
                    <a:pt x="581" y="598"/>
                    <a:pt x="581" y="598"/>
                    <a:pt x="581" y="598"/>
                  </a:cubicBezTo>
                  <a:cubicBezTo>
                    <a:pt x="581" y="598"/>
                    <a:pt x="581" y="598"/>
                    <a:pt x="581" y="598"/>
                  </a:cubicBezTo>
                  <a:cubicBezTo>
                    <a:pt x="581" y="598"/>
                    <a:pt x="581" y="598"/>
                    <a:pt x="581" y="598"/>
                  </a:cubicBezTo>
                  <a:cubicBezTo>
                    <a:pt x="581" y="598"/>
                    <a:pt x="581" y="598"/>
                    <a:pt x="582" y="598"/>
                  </a:cubicBezTo>
                  <a:cubicBezTo>
                    <a:pt x="582" y="598"/>
                    <a:pt x="582" y="597"/>
                    <a:pt x="582" y="597"/>
                  </a:cubicBezTo>
                  <a:cubicBezTo>
                    <a:pt x="582" y="597"/>
                    <a:pt x="582" y="597"/>
                    <a:pt x="582" y="598"/>
                  </a:cubicBezTo>
                  <a:cubicBezTo>
                    <a:pt x="582" y="598"/>
                    <a:pt x="582" y="598"/>
                    <a:pt x="582" y="598"/>
                  </a:cubicBezTo>
                  <a:cubicBezTo>
                    <a:pt x="582" y="598"/>
                    <a:pt x="582" y="598"/>
                    <a:pt x="582" y="598"/>
                  </a:cubicBezTo>
                  <a:cubicBezTo>
                    <a:pt x="582" y="598"/>
                    <a:pt x="582" y="597"/>
                    <a:pt x="582" y="597"/>
                  </a:cubicBezTo>
                  <a:cubicBezTo>
                    <a:pt x="582" y="597"/>
                    <a:pt x="582" y="597"/>
                    <a:pt x="582" y="597"/>
                  </a:cubicBezTo>
                  <a:cubicBezTo>
                    <a:pt x="582" y="597"/>
                    <a:pt x="582" y="597"/>
                    <a:pt x="583" y="598"/>
                  </a:cubicBezTo>
                  <a:cubicBezTo>
                    <a:pt x="583" y="598"/>
                    <a:pt x="583" y="598"/>
                    <a:pt x="583" y="598"/>
                  </a:cubicBezTo>
                  <a:cubicBezTo>
                    <a:pt x="583" y="598"/>
                    <a:pt x="583" y="598"/>
                    <a:pt x="583" y="598"/>
                  </a:cubicBezTo>
                  <a:cubicBezTo>
                    <a:pt x="583" y="598"/>
                    <a:pt x="583" y="598"/>
                    <a:pt x="583" y="598"/>
                  </a:cubicBezTo>
                  <a:cubicBezTo>
                    <a:pt x="583" y="598"/>
                    <a:pt x="583" y="598"/>
                    <a:pt x="583" y="598"/>
                  </a:cubicBezTo>
                  <a:cubicBezTo>
                    <a:pt x="583" y="598"/>
                    <a:pt x="584" y="598"/>
                    <a:pt x="583" y="598"/>
                  </a:cubicBezTo>
                  <a:cubicBezTo>
                    <a:pt x="583" y="598"/>
                    <a:pt x="583" y="598"/>
                    <a:pt x="583" y="598"/>
                  </a:cubicBezTo>
                  <a:cubicBezTo>
                    <a:pt x="583" y="598"/>
                    <a:pt x="583" y="598"/>
                    <a:pt x="583" y="598"/>
                  </a:cubicBezTo>
                  <a:cubicBezTo>
                    <a:pt x="583" y="598"/>
                    <a:pt x="583" y="598"/>
                    <a:pt x="583" y="598"/>
                  </a:cubicBezTo>
                  <a:cubicBezTo>
                    <a:pt x="583" y="598"/>
                    <a:pt x="583" y="598"/>
                    <a:pt x="583" y="598"/>
                  </a:cubicBezTo>
                  <a:cubicBezTo>
                    <a:pt x="583" y="598"/>
                    <a:pt x="583" y="599"/>
                    <a:pt x="583" y="599"/>
                  </a:cubicBezTo>
                  <a:cubicBezTo>
                    <a:pt x="583" y="599"/>
                    <a:pt x="583" y="599"/>
                    <a:pt x="583" y="599"/>
                  </a:cubicBezTo>
                  <a:cubicBezTo>
                    <a:pt x="583" y="599"/>
                    <a:pt x="583" y="599"/>
                    <a:pt x="583" y="599"/>
                  </a:cubicBezTo>
                  <a:cubicBezTo>
                    <a:pt x="584" y="599"/>
                    <a:pt x="584" y="598"/>
                    <a:pt x="584" y="598"/>
                  </a:cubicBezTo>
                  <a:cubicBezTo>
                    <a:pt x="584" y="598"/>
                    <a:pt x="584" y="598"/>
                    <a:pt x="584" y="598"/>
                  </a:cubicBezTo>
                  <a:cubicBezTo>
                    <a:pt x="584" y="598"/>
                    <a:pt x="584" y="598"/>
                    <a:pt x="584" y="598"/>
                  </a:cubicBezTo>
                  <a:cubicBezTo>
                    <a:pt x="584" y="598"/>
                    <a:pt x="584" y="598"/>
                    <a:pt x="584" y="598"/>
                  </a:cubicBezTo>
                  <a:cubicBezTo>
                    <a:pt x="584" y="598"/>
                    <a:pt x="584" y="598"/>
                    <a:pt x="584" y="598"/>
                  </a:cubicBezTo>
                  <a:cubicBezTo>
                    <a:pt x="584" y="599"/>
                    <a:pt x="584" y="599"/>
                    <a:pt x="584" y="599"/>
                  </a:cubicBezTo>
                  <a:cubicBezTo>
                    <a:pt x="584" y="599"/>
                    <a:pt x="584" y="599"/>
                    <a:pt x="584" y="599"/>
                  </a:cubicBezTo>
                  <a:cubicBezTo>
                    <a:pt x="584" y="599"/>
                    <a:pt x="584" y="599"/>
                    <a:pt x="584" y="599"/>
                  </a:cubicBezTo>
                  <a:cubicBezTo>
                    <a:pt x="584" y="599"/>
                    <a:pt x="584" y="599"/>
                    <a:pt x="584" y="599"/>
                  </a:cubicBezTo>
                  <a:cubicBezTo>
                    <a:pt x="584" y="599"/>
                    <a:pt x="585" y="599"/>
                    <a:pt x="585" y="599"/>
                  </a:cubicBezTo>
                  <a:cubicBezTo>
                    <a:pt x="585" y="599"/>
                    <a:pt x="585" y="599"/>
                    <a:pt x="585" y="599"/>
                  </a:cubicBezTo>
                  <a:cubicBezTo>
                    <a:pt x="585" y="599"/>
                    <a:pt x="585" y="599"/>
                    <a:pt x="586" y="599"/>
                  </a:cubicBezTo>
                  <a:cubicBezTo>
                    <a:pt x="586" y="599"/>
                    <a:pt x="586" y="599"/>
                    <a:pt x="586" y="599"/>
                  </a:cubicBezTo>
                  <a:cubicBezTo>
                    <a:pt x="586" y="599"/>
                    <a:pt x="586" y="599"/>
                    <a:pt x="586" y="599"/>
                  </a:cubicBezTo>
                  <a:cubicBezTo>
                    <a:pt x="586" y="599"/>
                    <a:pt x="587" y="599"/>
                    <a:pt x="586" y="599"/>
                  </a:cubicBezTo>
                  <a:cubicBezTo>
                    <a:pt x="586" y="599"/>
                    <a:pt x="586" y="600"/>
                    <a:pt x="586" y="600"/>
                  </a:cubicBezTo>
                  <a:cubicBezTo>
                    <a:pt x="586" y="600"/>
                    <a:pt x="586" y="600"/>
                    <a:pt x="587" y="600"/>
                  </a:cubicBezTo>
                  <a:cubicBezTo>
                    <a:pt x="587" y="600"/>
                    <a:pt x="587" y="600"/>
                    <a:pt x="587" y="600"/>
                  </a:cubicBezTo>
                  <a:cubicBezTo>
                    <a:pt x="587" y="600"/>
                    <a:pt x="587" y="600"/>
                    <a:pt x="587" y="600"/>
                  </a:cubicBezTo>
                  <a:cubicBezTo>
                    <a:pt x="587" y="600"/>
                    <a:pt x="587" y="600"/>
                    <a:pt x="587" y="600"/>
                  </a:cubicBezTo>
                  <a:cubicBezTo>
                    <a:pt x="587" y="600"/>
                    <a:pt x="588" y="600"/>
                    <a:pt x="588" y="601"/>
                  </a:cubicBezTo>
                  <a:cubicBezTo>
                    <a:pt x="588" y="601"/>
                    <a:pt x="588" y="601"/>
                    <a:pt x="588" y="601"/>
                  </a:cubicBezTo>
                  <a:cubicBezTo>
                    <a:pt x="588" y="601"/>
                    <a:pt x="588" y="601"/>
                    <a:pt x="588" y="601"/>
                  </a:cubicBezTo>
                  <a:cubicBezTo>
                    <a:pt x="588" y="601"/>
                    <a:pt x="588" y="601"/>
                    <a:pt x="588" y="601"/>
                  </a:cubicBezTo>
                  <a:cubicBezTo>
                    <a:pt x="588" y="601"/>
                    <a:pt x="588" y="601"/>
                    <a:pt x="589" y="601"/>
                  </a:cubicBezTo>
                  <a:cubicBezTo>
                    <a:pt x="589" y="601"/>
                    <a:pt x="589" y="601"/>
                    <a:pt x="589" y="601"/>
                  </a:cubicBezTo>
                  <a:cubicBezTo>
                    <a:pt x="589" y="601"/>
                    <a:pt x="589" y="601"/>
                    <a:pt x="589" y="601"/>
                  </a:cubicBezTo>
                  <a:cubicBezTo>
                    <a:pt x="589" y="601"/>
                    <a:pt x="589" y="601"/>
                    <a:pt x="589" y="601"/>
                  </a:cubicBezTo>
                  <a:cubicBezTo>
                    <a:pt x="589" y="601"/>
                    <a:pt x="589" y="602"/>
                    <a:pt x="589" y="602"/>
                  </a:cubicBezTo>
                  <a:cubicBezTo>
                    <a:pt x="590" y="602"/>
                    <a:pt x="590" y="602"/>
                    <a:pt x="590" y="603"/>
                  </a:cubicBezTo>
                  <a:cubicBezTo>
                    <a:pt x="590" y="603"/>
                    <a:pt x="590" y="603"/>
                    <a:pt x="591" y="603"/>
                  </a:cubicBezTo>
                  <a:cubicBezTo>
                    <a:pt x="591" y="603"/>
                    <a:pt x="591" y="603"/>
                    <a:pt x="591" y="604"/>
                  </a:cubicBezTo>
                  <a:cubicBezTo>
                    <a:pt x="591" y="604"/>
                    <a:pt x="591" y="604"/>
                    <a:pt x="591" y="604"/>
                  </a:cubicBezTo>
                  <a:cubicBezTo>
                    <a:pt x="591" y="604"/>
                    <a:pt x="591" y="604"/>
                    <a:pt x="592" y="604"/>
                  </a:cubicBezTo>
                  <a:cubicBezTo>
                    <a:pt x="592" y="604"/>
                    <a:pt x="592" y="604"/>
                    <a:pt x="592" y="604"/>
                  </a:cubicBezTo>
                  <a:cubicBezTo>
                    <a:pt x="592" y="604"/>
                    <a:pt x="592" y="604"/>
                    <a:pt x="592" y="604"/>
                  </a:cubicBezTo>
                  <a:cubicBezTo>
                    <a:pt x="592" y="604"/>
                    <a:pt x="592" y="604"/>
                    <a:pt x="592" y="604"/>
                  </a:cubicBezTo>
                  <a:cubicBezTo>
                    <a:pt x="592" y="604"/>
                    <a:pt x="592" y="604"/>
                    <a:pt x="592" y="604"/>
                  </a:cubicBezTo>
                  <a:cubicBezTo>
                    <a:pt x="592" y="604"/>
                    <a:pt x="592" y="604"/>
                    <a:pt x="592" y="604"/>
                  </a:cubicBezTo>
                  <a:cubicBezTo>
                    <a:pt x="592" y="604"/>
                    <a:pt x="592" y="604"/>
                    <a:pt x="592" y="604"/>
                  </a:cubicBezTo>
                  <a:cubicBezTo>
                    <a:pt x="592" y="604"/>
                    <a:pt x="592" y="604"/>
                    <a:pt x="592" y="604"/>
                  </a:cubicBezTo>
                  <a:cubicBezTo>
                    <a:pt x="592" y="604"/>
                    <a:pt x="592" y="604"/>
                    <a:pt x="592" y="604"/>
                  </a:cubicBezTo>
                  <a:cubicBezTo>
                    <a:pt x="592" y="604"/>
                    <a:pt x="592" y="604"/>
                    <a:pt x="592" y="604"/>
                  </a:cubicBezTo>
                  <a:cubicBezTo>
                    <a:pt x="592" y="604"/>
                    <a:pt x="592" y="604"/>
                    <a:pt x="592" y="604"/>
                  </a:cubicBezTo>
                  <a:cubicBezTo>
                    <a:pt x="592" y="604"/>
                    <a:pt x="592" y="604"/>
                    <a:pt x="592" y="604"/>
                  </a:cubicBezTo>
                  <a:cubicBezTo>
                    <a:pt x="592" y="604"/>
                    <a:pt x="592" y="604"/>
                    <a:pt x="592" y="604"/>
                  </a:cubicBezTo>
                  <a:cubicBezTo>
                    <a:pt x="592" y="604"/>
                    <a:pt x="592" y="604"/>
                    <a:pt x="592" y="604"/>
                  </a:cubicBezTo>
                  <a:cubicBezTo>
                    <a:pt x="592" y="604"/>
                    <a:pt x="592" y="604"/>
                    <a:pt x="592" y="604"/>
                  </a:cubicBezTo>
                  <a:cubicBezTo>
                    <a:pt x="592" y="604"/>
                    <a:pt x="592" y="604"/>
                    <a:pt x="592" y="604"/>
                  </a:cubicBezTo>
                  <a:cubicBezTo>
                    <a:pt x="592" y="604"/>
                    <a:pt x="592" y="604"/>
                    <a:pt x="592" y="604"/>
                  </a:cubicBezTo>
                  <a:cubicBezTo>
                    <a:pt x="592" y="604"/>
                    <a:pt x="592" y="604"/>
                    <a:pt x="592" y="604"/>
                  </a:cubicBezTo>
                  <a:cubicBezTo>
                    <a:pt x="592" y="603"/>
                    <a:pt x="592" y="603"/>
                    <a:pt x="592" y="603"/>
                  </a:cubicBezTo>
                  <a:cubicBezTo>
                    <a:pt x="592" y="603"/>
                    <a:pt x="592" y="603"/>
                    <a:pt x="592" y="603"/>
                  </a:cubicBezTo>
                  <a:cubicBezTo>
                    <a:pt x="592" y="603"/>
                    <a:pt x="591" y="603"/>
                    <a:pt x="591" y="603"/>
                  </a:cubicBezTo>
                  <a:cubicBezTo>
                    <a:pt x="591" y="603"/>
                    <a:pt x="591" y="603"/>
                    <a:pt x="591" y="603"/>
                  </a:cubicBezTo>
                  <a:cubicBezTo>
                    <a:pt x="591" y="603"/>
                    <a:pt x="591" y="603"/>
                    <a:pt x="591" y="603"/>
                  </a:cubicBezTo>
                  <a:cubicBezTo>
                    <a:pt x="592" y="603"/>
                    <a:pt x="592" y="603"/>
                    <a:pt x="592" y="603"/>
                  </a:cubicBezTo>
                  <a:cubicBezTo>
                    <a:pt x="592" y="603"/>
                    <a:pt x="592" y="603"/>
                    <a:pt x="592" y="603"/>
                  </a:cubicBezTo>
                  <a:cubicBezTo>
                    <a:pt x="592" y="603"/>
                    <a:pt x="592" y="603"/>
                    <a:pt x="592" y="603"/>
                  </a:cubicBezTo>
                  <a:cubicBezTo>
                    <a:pt x="592" y="603"/>
                    <a:pt x="592" y="603"/>
                    <a:pt x="592" y="603"/>
                  </a:cubicBezTo>
                  <a:cubicBezTo>
                    <a:pt x="592" y="603"/>
                    <a:pt x="592" y="603"/>
                    <a:pt x="592" y="603"/>
                  </a:cubicBezTo>
                  <a:cubicBezTo>
                    <a:pt x="592" y="603"/>
                    <a:pt x="592" y="603"/>
                    <a:pt x="592" y="603"/>
                  </a:cubicBezTo>
                  <a:cubicBezTo>
                    <a:pt x="592" y="603"/>
                    <a:pt x="592" y="603"/>
                    <a:pt x="592" y="603"/>
                  </a:cubicBezTo>
                  <a:cubicBezTo>
                    <a:pt x="592" y="603"/>
                    <a:pt x="592" y="603"/>
                    <a:pt x="592" y="603"/>
                  </a:cubicBezTo>
                  <a:cubicBezTo>
                    <a:pt x="592" y="603"/>
                    <a:pt x="592" y="603"/>
                    <a:pt x="592" y="603"/>
                  </a:cubicBezTo>
                  <a:cubicBezTo>
                    <a:pt x="592" y="603"/>
                    <a:pt x="592" y="603"/>
                    <a:pt x="592" y="603"/>
                  </a:cubicBezTo>
                  <a:cubicBezTo>
                    <a:pt x="593" y="603"/>
                    <a:pt x="593" y="603"/>
                    <a:pt x="593" y="603"/>
                  </a:cubicBezTo>
                  <a:cubicBezTo>
                    <a:pt x="593" y="603"/>
                    <a:pt x="593" y="603"/>
                    <a:pt x="593" y="603"/>
                  </a:cubicBezTo>
                  <a:cubicBezTo>
                    <a:pt x="593" y="603"/>
                    <a:pt x="593" y="603"/>
                    <a:pt x="593" y="603"/>
                  </a:cubicBezTo>
                  <a:close/>
                  <a:moveTo>
                    <a:pt x="399" y="584"/>
                  </a:moveTo>
                  <a:cubicBezTo>
                    <a:pt x="399" y="583"/>
                    <a:pt x="399" y="583"/>
                    <a:pt x="399" y="583"/>
                  </a:cubicBezTo>
                  <a:cubicBezTo>
                    <a:pt x="398" y="583"/>
                    <a:pt x="397" y="584"/>
                    <a:pt x="397" y="585"/>
                  </a:cubicBezTo>
                  <a:cubicBezTo>
                    <a:pt x="396" y="586"/>
                    <a:pt x="395" y="585"/>
                    <a:pt x="394" y="585"/>
                  </a:cubicBezTo>
                  <a:cubicBezTo>
                    <a:pt x="394" y="585"/>
                    <a:pt x="394" y="585"/>
                    <a:pt x="394" y="585"/>
                  </a:cubicBezTo>
                  <a:cubicBezTo>
                    <a:pt x="393" y="585"/>
                    <a:pt x="393" y="586"/>
                    <a:pt x="392" y="586"/>
                  </a:cubicBezTo>
                  <a:cubicBezTo>
                    <a:pt x="392" y="586"/>
                    <a:pt x="392" y="586"/>
                    <a:pt x="392" y="586"/>
                  </a:cubicBezTo>
                  <a:cubicBezTo>
                    <a:pt x="391" y="586"/>
                    <a:pt x="391" y="587"/>
                    <a:pt x="391" y="586"/>
                  </a:cubicBezTo>
                  <a:cubicBezTo>
                    <a:pt x="391" y="586"/>
                    <a:pt x="391" y="586"/>
                    <a:pt x="391" y="586"/>
                  </a:cubicBezTo>
                  <a:cubicBezTo>
                    <a:pt x="390" y="586"/>
                    <a:pt x="391" y="586"/>
                    <a:pt x="390" y="586"/>
                  </a:cubicBezTo>
                  <a:cubicBezTo>
                    <a:pt x="390" y="586"/>
                    <a:pt x="390" y="585"/>
                    <a:pt x="390" y="585"/>
                  </a:cubicBezTo>
                  <a:cubicBezTo>
                    <a:pt x="390" y="585"/>
                    <a:pt x="389" y="585"/>
                    <a:pt x="389" y="585"/>
                  </a:cubicBezTo>
                  <a:cubicBezTo>
                    <a:pt x="389" y="585"/>
                    <a:pt x="388" y="585"/>
                    <a:pt x="389" y="586"/>
                  </a:cubicBezTo>
                  <a:cubicBezTo>
                    <a:pt x="389" y="586"/>
                    <a:pt x="389" y="586"/>
                    <a:pt x="389" y="586"/>
                  </a:cubicBezTo>
                  <a:cubicBezTo>
                    <a:pt x="389" y="586"/>
                    <a:pt x="389" y="586"/>
                    <a:pt x="389" y="586"/>
                  </a:cubicBezTo>
                  <a:cubicBezTo>
                    <a:pt x="389" y="587"/>
                    <a:pt x="389" y="587"/>
                    <a:pt x="390" y="587"/>
                  </a:cubicBezTo>
                  <a:cubicBezTo>
                    <a:pt x="390" y="587"/>
                    <a:pt x="392" y="588"/>
                    <a:pt x="392" y="588"/>
                  </a:cubicBezTo>
                  <a:cubicBezTo>
                    <a:pt x="391" y="588"/>
                    <a:pt x="390" y="588"/>
                    <a:pt x="390" y="589"/>
                  </a:cubicBezTo>
                  <a:cubicBezTo>
                    <a:pt x="390" y="590"/>
                    <a:pt x="390" y="591"/>
                    <a:pt x="388" y="591"/>
                  </a:cubicBezTo>
                  <a:cubicBezTo>
                    <a:pt x="388" y="591"/>
                    <a:pt x="388" y="591"/>
                    <a:pt x="388" y="592"/>
                  </a:cubicBezTo>
                  <a:cubicBezTo>
                    <a:pt x="388" y="592"/>
                    <a:pt x="388" y="592"/>
                    <a:pt x="387" y="592"/>
                  </a:cubicBezTo>
                  <a:cubicBezTo>
                    <a:pt x="387" y="593"/>
                    <a:pt x="387" y="593"/>
                    <a:pt x="387" y="593"/>
                  </a:cubicBezTo>
                  <a:cubicBezTo>
                    <a:pt x="388" y="593"/>
                    <a:pt x="390" y="593"/>
                    <a:pt x="391" y="593"/>
                  </a:cubicBezTo>
                  <a:cubicBezTo>
                    <a:pt x="391" y="593"/>
                    <a:pt x="391" y="593"/>
                    <a:pt x="391" y="593"/>
                  </a:cubicBezTo>
                  <a:cubicBezTo>
                    <a:pt x="392" y="593"/>
                    <a:pt x="392" y="592"/>
                    <a:pt x="392" y="592"/>
                  </a:cubicBezTo>
                  <a:cubicBezTo>
                    <a:pt x="391" y="592"/>
                    <a:pt x="391" y="592"/>
                    <a:pt x="391" y="592"/>
                  </a:cubicBezTo>
                  <a:cubicBezTo>
                    <a:pt x="390" y="592"/>
                    <a:pt x="390" y="592"/>
                    <a:pt x="391" y="591"/>
                  </a:cubicBezTo>
                  <a:cubicBezTo>
                    <a:pt x="391" y="591"/>
                    <a:pt x="391" y="591"/>
                    <a:pt x="392" y="591"/>
                  </a:cubicBezTo>
                  <a:cubicBezTo>
                    <a:pt x="394" y="591"/>
                    <a:pt x="395" y="591"/>
                    <a:pt x="396" y="590"/>
                  </a:cubicBezTo>
                  <a:cubicBezTo>
                    <a:pt x="396" y="590"/>
                    <a:pt x="396" y="589"/>
                    <a:pt x="396" y="589"/>
                  </a:cubicBezTo>
                  <a:cubicBezTo>
                    <a:pt x="396" y="588"/>
                    <a:pt x="398" y="587"/>
                    <a:pt x="399" y="586"/>
                  </a:cubicBezTo>
                  <a:cubicBezTo>
                    <a:pt x="399" y="585"/>
                    <a:pt x="400" y="585"/>
                    <a:pt x="399" y="584"/>
                  </a:cubicBezTo>
                  <a:close/>
                  <a:moveTo>
                    <a:pt x="410" y="583"/>
                  </a:moveTo>
                  <a:cubicBezTo>
                    <a:pt x="409" y="583"/>
                    <a:pt x="409" y="583"/>
                    <a:pt x="408" y="583"/>
                  </a:cubicBezTo>
                  <a:cubicBezTo>
                    <a:pt x="407" y="583"/>
                    <a:pt x="407" y="583"/>
                    <a:pt x="407" y="584"/>
                  </a:cubicBezTo>
                  <a:cubicBezTo>
                    <a:pt x="407" y="584"/>
                    <a:pt x="407" y="584"/>
                    <a:pt x="407" y="584"/>
                  </a:cubicBezTo>
                  <a:cubicBezTo>
                    <a:pt x="408" y="585"/>
                    <a:pt x="405" y="584"/>
                    <a:pt x="405" y="584"/>
                  </a:cubicBezTo>
                  <a:cubicBezTo>
                    <a:pt x="405" y="583"/>
                    <a:pt x="405" y="583"/>
                    <a:pt x="405" y="582"/>
                  </a:cubicBezTo>
                  <a:cubicBezTo>
                    <a:pt x="403" y="582"/>
                    <a:pt x="402" y="583"/>
                    <a:pt x="401" y="584"/>
                  </a:cubicBezTo>
                  <a:cubicBezTo>
                    <a:pt x="401" y="584"/>
                    <a:pt x="401" y="585"/>
                    <a:pt x="401" y="585"/>
                  </a:cubicBezTo>
                  <a:cubicBezTo>
                    <a:pt x="401" y="586"/>
                    <a:pt x="402" y="586"/>
                    <a:pt x="402" y="587"/>
                  </a:cubicBezTo>
                  <a:cubicBezTo>
                    <a:pt x="402" y="587"/>
                    <a:pt x="402" y="587"/>
                    <a:pt x="402" y="587"/>
                  </a:cubicBezTo>
                  <a:cubicBezTo>
                    <a:pt x="402" y="587"/>
                    <a:pt x="402" y="587"/>
                    <a:pt x="402" y="587"/>
                  </a:cubicBezTo>
                  <a:cubicBezTo>
                    <a:pt x="402" y="587"/>
                    <a:pt x="402" y="587"/>
                    <a:pt x="402" y="588"/>
                  </a:cubicBezTo>
                  <a:cubicBezTo>
                    <a:pt x="401" y="588"/>
                    <a:pt x="401" y="588"/>
                    <a:pt x="401" y="588"/>
                  </a:cubicBezTo>
                  <a:cubicBezTo>
                    <a:pt x="399" y="588"/>
                    <a:pt x="399" y="590"/>
                    <a:pt x="398" y="591"/>
                  </a:cubicBezTo>
                  <a:cubicBezTo>
                    <a:pt x="398" y="591"/>
                    <a:pt x="398" y="591"/>
                    <a:pt x="398" y="591"/>
                  </a:cubicBezTo>
                  <a:cubicBezTo>
                    <a:pt x="397" y="591"/>
                    <a:pt x="397" y="592"/>
                    <a:pt x="398" y="592"/>
                  </a:cubicBezTo>
                  <a:cubicBezTo>
                    <a:pt x="398" y="592"/>
                    <a:pt x="398" y="592"/>
                    <a:pt x="398" y="592"/>
                  </a:cubicBezTo>
                  <a:cubicBezTo>
                    <a:pt x="399" y="592"/>
                    <a:pt x="400" y="593"/>
                    <a:pt x="401" y="593"/>
                  </a:cubicBezTo>
                  <a:cubicBezTo>
                    <a:pt x="401" y="594"/>
                    <a:pt x="401" y="593"/>
                    <a:pt x="401" y="593"/>
                  </a:cubicBezTo>
                  <a:cubicBezTo>
                    <a:pt x="399" y="591"/>
                    <a:pt x="403" y="594"/>
                    <a:pt x="402" y="592"/>
                  </a:cubicBezTo>
                  <a:cubicBezTo>
                    <a:pt x="402" y="592"/>
                    <a:pt x="402" y="592"/>
                    <a:pt x="402" y="592"/>
                  </a:cubicBezTo>
                  <a:cubicBezTo>
                    <a:pt x="402" y="592"/>
                    <a:pt x="403" y="592"/>
                    <a:pt x="402" y="591"/>
                  </a:cubicBezTo>
                  <a:cubicBezTo>
                    <a:pt x="402" y="591"/>
                    <a:pt x="402" y="591"/>
                    <a:pt x="402" y="591"/>
                  </a:cubicBezTo>
                  <a:cubicBezTo>
                    <a:pt x="402" y="591"/>
                    <a:pt x="402" y="591"/>
                    <a:pt x="402" y="591"/>
                  </a:cubicBezTo>
                  <a:cubicBezTo>
                    <a:pt x="402" y="591"/>
                    <a:pt x="402" y="591"/>
                    <a:pt x="402" y="591"/>
                  </a:cubicBezTo>
                  <a:cubicBezTo>
                    <a:pt x="402" y="591"/>
                    <a:pt x="402" y="591"/>
                    <a:pt x="402" y="591"/>
                  </a:cubicBezTo>
                  <a:cubicBezTo>
                    <a:pt x="402" y="590"/>
                    <a:pt x="402" y="590"/>
                    <a:pt x="402" y="590"/>
                  </a:cubicBezTo>
                  <a:cubicBezTo>
                    <a:pt x="403" y="590"/>
                    <a:pt x="403" y="590"/>
                    <a:pt x="404" y="590"/>
                  </a:cubicBezTo>
                  <a:cubicBezTo>
                    <a:pt x="404" y="590"/>
                    <a:pt x="404" y="589"/>
                    <a:pt x="404" y="589"/>
                  </a:cubicBezTo>
                  <a:cubicBezTo>
                    <a:pt x="404" y="589"/>
                    <a:pt x="403" y="589"/>
                    <a:pt x="403" y="589"/>
                  </a:cubicBezTo>
                  <a:cubicBezTo>
                    <a:pt x="402" y="589"/>
                    <a:pt x="402" y="588"/>
                    <a:pt x="402" y="588"/>
                  </a:cubicBezTo>
                  <a:cubicBezTo>
                    <a:pt x="403" y="588"/>
                    <a:pt x="403" y="588"/>
                    <a:pt x="403" y="588"/>
                  </a:cubicBezTo>
                  <a:cubicBezTo>
                    <a:pt x="403" y="588"/>
                    <a:pt x="403" y="588"/>
                    <a:pt x="403" y="588"/>
                  </a:cubicBezTo>
                  <a:cubicBezTo>
                    <a:pt x="404" y="587"/>
                    <a:pt x="405" y="588"/>
                    <a:pt x="405" y="588"/>
                  </a:cubicBezTo>
                  <a:cubicBezTo>
                    <a:pt x="406" y="588"/>
                    <a:pt x="407" y="588"/>
                    <a:pt x="408" y="587"/>
                  </a:cubicBezTo>
                  <a:cubicBezTo>
                    <a:pt x="409" y="587"/>
                    <a:pt x="410" y="587"/>
                    <a:pt x="410" y="586"/>
                  </a:cubicBezTo>
                  <a:cubicBezTo>
                    <a:pt x="411" y="586"/>
                    <a:pt x="410" y="585"/>
                    <a:pt x="410" y="585"/>
                  </a:cubicBezTo>
                  <a:cubicBezTo>
                    <a:pt x="410" y="585"/>
                    <a:pt x="409" y="585"/>
                    <a:pt x="409" y="585"/>
                  </a:cubicBezTo>
                  <a:cubicBezTo>
                    <a:pt x="408" y="585"/>
                    <a:pt x="410" y="584"/>
                    <a:pt x="410" y="584"/>
                  </a:cubicBezTo>
                  <a:cubicBezTo>
                    <a:pt x="411" y="584"/>
                    <a:pt x="411" y="584"/>
                    <a:pt x="411" y="584"/>
                  </a:cubicBezTo>
                  <a:cubicBezTo>
                    <a:pt x="411" y="584"/>
                    <a:pt x="411" y="584"/>
                    <a:pt x="411" y="584"/>
                  </a:cubicBezTo>
                  <a:cubicBezTo>
                    <a:pt x="411" y="583"/>
                    <a:pt x="411" y="583"/>
                    <a:pt x="410" y="583"/>
                  </a:cubicBezTo>
                  <a:close/>
                  <a:moveTo>
                    <a:pt x="387" y="590"/>
                  </a:moveTo>
                  <a:cubicBezTo>
                    <a:pt x="387" y="590"/>
                    <a:pt x="387" y="590"/>
                    <a:pt x="386" y="590"/>
                  </a:cubicBezTo>
                  <a:cubicBezTo>
                    <a:pt x="386" y="590"/>
                    <a:pt x="386" y="590"/>
                    <a:pt x="386" y="590"/>
                  </a:cubicBezTo>
                  <a:cubicBezTo>
                    <a:pt x="386" y="590"/>
                    <a:pt x="386" y="590"/>
                    <a:pt x="386" y="590"/>
                  </a:cubicBezTo>
                  <a:cubicBezTo>
                    <a:pt x="386" y="590"/>
                    <a:pt x="386" y="590"/>
                    <a:pt x="385" y="590"/>
                  </a:cubicBezTo>
                  <a:cubicBezTo>
                    <a:pt x="385" y="590"/>
                    <a:pt x="385" y="590"/>
                    <a:pt x="385" y="590"/>
                  </a:cubicBezTo>
                  <a:cubicBezTo>
                    <a:pt x="385" y="590"/>
                    <a:pt x="385" y="590"/>
                    <a:pt x="385" y="590"/>
                  </a:cubicBezTo>
                  <a:cubicBezTo>
                    <a:pt x="385" y="591"/>
                    <a:pt x="385" y="591"/>
                    <a:pt x="386" y="591"/>
                  </a:cubicBezTo>
                  <a:cubicBezTo>
                    <a:pt x="386" y="591"/>
                    <a:pt x="386" y="591"/>
                    <a:pt x="386" y="591"/>
                  </a:cubicBezTo>
                  <a:cubicBezTo>
                    <a:pt x="386" y="591"/>
                    <a:pt x="386" y="591"/>
                    <a:pt x="386" y="591"/>
                  </a:cubicBezTo>
                  <a:cubicBezTo>
                    <a:pt x="386" y="591"/>
                    <a:pt x="387" y="591"/>
                    <a:pt x="387" y="591"/>
                  </a:cubicBezTo>
                  <a:cubicBezTo>
                    <a:pt x="388" y="590"/>
                    <a:pt x="387" y="590"/>
                    <a:pt x="387" y="590"/>
                  </a:cubicBezTo>
                  <a:close/>
                  <a:moveTo>
                    <a:pt x="391" y="585"/>
                  </a:moveTo>
                  <a:cubicBezTo>
                    <a:pt x="391" y="585"/>
                    <a:pt x="391" y="584"/>
                    <a:pt x="391" y="584"/>
                  </a:cubicBezTo>
                  <a:cubicBezTo>
                    <a:pt x="391" y="584"/>
                    <a:pt x="391" y="584"/>
                    <a:pt x="391" y="584"/>
                  </a:cubicBezTo>
                  <a:cubicBezTo>
                    <a:pt x="391" y="584"/>
                    <a:pt x="391" y="584"/>
                    <a:pt x="392" y="584"/>
                  </a:cubicBezTo>
                  <a:cubicBezTo>
                    <a:pt x="392" y="584"/>
                    <a:pt x="392" y="584"/>
                    <a:pt x="392" y="584"/>
                  </a:cubicBezTo>
                  <a:cubicBezTo>
                    <a:pt x="392" y="583"/>
                    <a:pt x="391" y="583"/>
                    <a:pt x="391" y="583"/>
                  </a:cubicBezTo>
                  <a:cubicBezTo>
                    <a:pt x="391" y="583"/>
                    <a:pt x="390" y="584"/>
                    <a:pt x="390" y="584"/>
                  </a:cubicBezTo>
                  <a:cubicBezTo>
                    <a:pt x="390" y="584"/>
                    <a:pt x="391" y="585"/>
                    <a:pt x="391" y="585"/>
                  </a:cubicBezTo>
                  <a:close/>
                  <a:moveTo>
                    <a:pt x="395" y="582"/>
                  </a:moveTo>
                  <a:cubicBezTo>
                    <a:pt x="395" y="582"/>
                    <a:pt x="395" y="582"/>
                    <a:pt x="395" y="582"/>
                  </a:cubicBezTo>
                  <a:cubicBezTo>
                    <a:pt x="394" y="582"/>
                    <a:pt x="394" y="582"/>
                    <a:pt x="394" y="583"/>
                  </a:cubicBezTo>
                  <a:cubicBezTo>
                    <a:pt x="394" y="583"/>
                    <a:pt x="394" y="583"/>
                    <a:pt x="395" y="583"/>
                  </a:cubicBezTo>
                  <a:cubicBezTo>
                    <a:pt x="395" y="583"/>
                    <a:pt x="395" y="583"/>
                    <a:pt x="395" y="583"/>
                  </a:cubicBezTo>
                  <a:cubicBezTo>
                    <a:pt x="395" y="583"/>
                    <a:pt x="395" y="583"/>
                    <a:pt x="395" y="583"/>
                  </a:cubicBezTo>
                  <a:cubicBezTo>
                    <a:pt x="395" y="583"/>
                    <a:pt x="396" y="583"/>
                    <a:pt x="396" y="582"/>
                  </a:cubicBezTo>
                  <a:cubicBezTo>
                    <a:pt x="396" y="582"/>
                    <a:pt x="396" y="582"/>
                    <a:pt x="396" y="582"/>
                  </a:cubicBezTo>
                  <a:cubicBezTo>
                    <a:pt x="395" y="582"/>
                    <a:pt x="395" y="582"/>
                    <a:pt x="395" y="582"/>
                  </a:cubicBezTo>
                  <a:cubicBezTo>
                    <a:pt x="395" y="582"/>
                    <a:pt x="395" y="582"/>
                    <a:pt x="395" y="582"/>
                  </a:cubicBezTo>
                  <a:cubicBezTo>
                    <a:pt x="395" y="582"/>
                    <a:pt x="395" y="582"/>
                    <a:pt x="395" y="582"/>
                  </a:cubicBezTo>
                  <a:close/>
                  <a:moveTo>
                    <a:pt x="113" y="148"/>
                  </a:moveTo>
                  <a:cubicBezTo>
                    <a:pt x="114" y="147"/>
                    <a:pt x="114" y="147"/>
                    <a:pt x="114" y="147"/>
                  </a:cubicBezTo>
                  <a:cubicBezTo>
                    <a:pt x="114" y="146"/>
                    <a:pt x="115" y="145"/>
                    <a:pt x="115" y="144"/>
                  </a:cubicBezTo>
                  <a:cubicBezTo>
                    <a:pt x="114" y="144"/>
                    <a:pt x="114" y="144"/>
                    <a:pt x="114" y="144"/>
                  </a:cubicBezTo>
                  <a:cubicBezTo>
                    <a:pt x="114" y="144"/>
                    <a:pt x="114" y="144"/>
                    <a:pt x="114" y="144"/>
                  </a:cubicBezTo>
                  <a:cubicBezTo>
                    <a:pt x="114" y="144"/>
                    <a:pt x="114" y="144"/>
                    <a:pt x="114" y="144"/>
                  </a:cubicBezTo>
                  <a:cubicBezTo>
                    <a:pt x="114" y="144"/>
                    <a:pt x="114" y="144"/>
                    <a:pt x="114" y="144"/>
                  </a:cubicBezTo>
                  <a:cubicBezTo>
                    <a:pt x="113" y="145"/>
                    <a:pt x="113" y="145"/>
                    <a:pt x="113" y="145"/>
                  </a:cubicBezTo>
                  <a:cubicBezTo>
                    <a:pt x="113" y="146"/>
                    <a:pt x="112" y="147"/>
                    <a:pt x="112" y="148"/>
                  </a:cubicBezTo>
                  <a:cubicBezTo>
                    <a:pt x="113" y="148"/>
                    <a:pt x="113" y="148"/>
                    <a:pt x="113" y="148"/>
                  </a:cubicBezTo>
                  <a:close/>
                  <a:moveTo>
                    <a:pt x="247" y="522"/>
                  </a:moveTo>
                  <a:cubicBezTo>
                    <a:pt x="247" y="523"/>
                    <a:pt x="248" y="523"/>
                    <a:pt x="248" y="523"/>
                  </a:cubicBezTo>
                  <a:cubicBezTo>
                    <a:pt x="248" y="523"/>
                    <a:pt x="248" y="523"/>
                    <a:pt x="249" y="523"/>
                  </a:cubicBezTo>
                  <a:cubicBezTo>
                    <a:pt x="249" y="523"/>
                    <a:pt x="249" y="523"/>
                    <a:pt x="249" y="523"/>
                  </a:cubicBezTo>
                  <a:cubicBezTo>
                    <a:pt x="249" y="523"/>
                    <a:pt x="249" y="523"/>
                    <a:pt x="249" y="523"/>
                  </a:cubicBezTo>
                  <a:cubicBezTo>
                    <a:pt x="249" y="523"/>
                    <a:pt x="249" y="523"/>
                    <a:pt x="249" y="523"/>
                  </a:cubicBezTo>
                  <a:cubicBezTo>
                    <a:pt x="249" y="524"/>
                    <a:pt x="250" y="524"/>
                    <a:pt x="250" y="523"/>
                  </a:cubicBezTo>
                  <a:cubicBezTo>
                    <a:pt x="250" y="523"/>
                    <a:pt x="250" y="523"/>
                    <a:pt x="250" y="522"/>
                  </a:cubicBezTo>
                  <a:cubicBezTo>
                    <a:pt x="250" y="522"/>
                    <a:pt x="250" y="522"/>
                    <a:pt x="250" y="522"/>
                  </a:cubicBezTo>
                  <a:cubicBezTo>
                    <a:pt x="250" y="522"/>
                    <a:pt x="250" y="522"/>
                    <a:pt x="250" y="522"/>
                  </a:cubicBezTo>
                  <a:cubicBezTo>
                    <a:pt x="250" y="522"/>
                    <a:pt x="250" y="522"/>
                    <a:pt x="249" y="522"/>
                  </a:cubicBezTo>
                  <a:cubicBezTo>
                    <a:pt x="249" y="522"/>
                    <a:pt x="249" y="521"/>
                    <a:pt x="249" y="522"/>
                  </a:cubicBezTo>
                  <a:cubicBezTo>
                    <a:pt x="248" y="522"/>
                    <a:pt x="247" y="522"/>
                    <a:pt x="247" y="522"/>
                  </a:cubicBezTo>
                  <a:close/>
                  <a:moveTo>
                    <a:pt x="254" y="531"/>
                  </a:moveTo>
                  <a:cubicBezTo>
                    <a:pt x="254" y="530"/>
                    <a:pt x="254" y="530"/>
                    <a:pt x="254" y="530"/>
                  </a:cubicBezTo>
                  <a:cubicBezTo>
                    <a:pt x="254" y="530"/>
                    <a:pt x="254" y="530"/>
                    <a:pt x="254" y="530"/>
                  </a:cubicBezTo>
                  <a:cubicBezTo>
                    <a:pt x="253" y="530"/>
                    <a:pt x="253" y="530"/>
                    <a:pt x="252" y="530"/>
                  </a:cubicBezTo>
                  <a:cubicBezTo>
                    <a:pt x="252" y="530"/>
                    <a:pt x="252" y="530"/>
                    <a:pt x="252" y="530"/>
                  </a:cubicBezTo>
                  <a:cubicBezTo>
                    <a:pt x="251" y="530"/>
                    <a:pt x="251" y="530"/>
                    <a:pt x="251" y="530"/>
                  </a:cubicBezTo>
                  <a:cubicBezTo>
                    <a:pt x="251" y="531"/>
                    <a:pt x="251" y="531"/>
                    <a:pt x="252" y="531"/>
                  </a:cubicBezTo>
                  <a:cubicBezTo>
                    <a:pt x="252" y="531"/>
                    <a:pt x="252" y="531"/>
                    <a:pt x="253" y="531"/>
                  </a:cubicBezTo>
                  <a:cubicBezTo>
                    <a:pt x="253" y="531"/>
                    <a:pt x="253" y="531"/>
                    <a:pt x="253" y="531"/>
                  </a:cubicBezTo>
                  <a:cubicBezTo>
                    <a:pt x="253" y="531"/>
                    <a:pt x="253" y="531"/>
                    <a:pt x="253" y="531"/>
                  </a:cubicBezTo>
                  <a:cubicBezTo>
                    <a:pt x="253" y="531"/>
                    <a:pt x="254" y="531"/>
                    <a:pt x="254" y="531"/>
                  </a:cubicBezTo>
                  <a:close/>
                  <a:moveTo>
                    <a:pt x="250" y="528"/>
                  </a:moveTo>
                  <a:cubicBezTo>
                    <a:pt x="250" y="528"/>
                    <a:pt x="250" y="528"/>
                    <a:pt x="250" y="529"/>
                  </a:cubicBezTo>
                  <a:cubicBezTo>
                    <a:pt x="250" y="529"/>
                    <a:pt x="250" y="529"/>
                    <a:pt x="250" y="529"/>
                  </a:cubicBezTo>
                  <a:cubicBezTo>
                    <a:pt x="251" y="529"/>
                    <a:pt x="251" y="529"/>
                    <a:pt x="251" y="528"/>
                  </a:cubicBezTo>
                  <a:cubicBezTo>
                    <a:pt x="252" y="528"/>
                    <a:pt x="252" y="528"/>
                    <a:pt x="252" y="528"/>
                  </a:cubicBezTo>
                  <a:cubicBezTo>
                    <a:pt x="253" y="528"/>
                    <a:pt x="253" y="528"/>
                    <a:pt x="253" y="527"/>
                  </a:cubicBezTo>
                  <a:cubicBezTo>
                    <a:pt x="253" y="527"/>
                    <a:pt x="253" y="527"/>
                    <a:pt x="253" y="527"/>
                  </a:cubicBezTo>
                  <a:cubicBezTo>
                    <a:pt x="252" y="527"/>
                    <a:pt x="249" y="527"/>
                    <a:pt x="250" y="528"/>
                  </a:cubicBezTo>
                  <a:close/>
                  <a:moveTo>
                    <a:pt x="250" y="521"/>
                  </a:moveTo>
                  <a:cubicBezTo>
                    <a:pt x="250" y="521"/>
                    <a:pt x="250" y="521"/>
                    <a:pt x="250" y="521"/>
                  </a:cubicBezTo>
                  <a:cubicBezTo>
                    <a:pt x="250" y="521"/>
                    <a:pt x="251" y="521"/>
                    <a:pt x="251" y="521"/>
                  </a:cubicBezTo>
                  <a:cubicBezTo>
                    <a:pt x="251" y="521"/>
                    <a:pt x="251" y="521"/>
                    <a:pt x="251" y="521"/>
                  </a:cubicBezTo>
                  <a:cubicBezTo>
                    <a:pt x="251" y="520"/>
                    <a:pt x="250" y="520"/>
                    <a:pt x="250" y="521"/>
                  </a:cubicBezTo>
                  <a:close/>
                  <a:moveTo>
                    <a:pt x="250" y="517"/>
                  </a:moveTo>
                  <a:cubicBezTo>
                    <a:pt x="250" y="517"/>
                    <a:pt x="250" y="517"/>
                    <a:pt x="250" y="517"/>
                  </a:cubicBezTo>
                  <a:cubicBezTo>
                    <a:pt x="250" y="517"/>
                    <a:pt x="250" y="517"/>
                    <a:pt x="250" y="517"/>
                  </a:cubicBezTo>
                  <a:cubicBezTo>
                    <a:pt x="250" y="517"/>
                    <a:pt x="250" y="517"/>
                    <a:pt x="250" y="517"/>
                  </a:cubicBezTo>
                  <a:cubicBezTo>
                    <a:pt x="250" y="517"/>
                    <a:pt x="249" y="517"/>
                    <a:pt x="249" y="517"/>
                  </a:cubicBezTo>
                  <a:cubicBezTo>
                    <a:pt x="249" y="517"/>
                    <a:pt x="249" y="518"/>
                    <a:pt x="249" y="518"/>
                  </a:cubicBezTo>
                  <a:cubicBezTo>
                    <a:pt x="249" y="518"/>
                    <a:pt x="249" y="518"/>
                    <a:pt x="249" y="518"/>
                  </a:cubicBezTo>
                  <a:cubicBezTo>
                    <a:pt x="249" y="518"/>
                    <a:pt x="250" y="518"/>
                    <a:pt x="250" y="518"/>
                  </a:cubicBezTo>
                  <a:cubicBezTo>
                    <a:pt x="250" y="518"/>
                    <a:pt x="250" y="518"/>
                    <a:pt x="250" y="518"/>
                  </a:cubicBezTo>
                  <a:cubicBezTo>
                    <a:pt x="251" y="518"/>
                    <a:pt x="251" y="517"/>
                    <a:pt x="250" y="517"/>
                  </a:cubicBezTo>
                  <a:close/>
                  <a:moveTo>
                    <a:pt x="250" y="536"/>
                  </a:moveTo>
                  <a:cubicBezTo>
                    <a:pt x="249" y="537"/>
                    <a:pt x="249" y="537"/>
                    <a:pt x="250" y="537"/>
                  </a:cubicBezTo>
                  <a:cubicBezTo>
                    <a:pt x="251" y="537"/>
                    <a:pt x="251" y="536"/>
                    <a:pt x="250" y="536"/>
                  </a:cubicBezTo>
                  <a:close/>
                  <a:moveTo>
                    <a:pt x="257" y="561"/>
                  </a:moveTo>
                  <a:cubicBezTo>
                    <a:pt x="257" y="561"/>
                    <a:pt x="255" y="561"/>
                    <a:pt x="255" y="562"/>
                  </a:cubicBezTo>
                  <a:cubicBezTo>
                    <a:pt x="255" y="562"/>
                    <a:pt x="255" y="563"/>
                    <a:pt x="255" y="563"/>
                  </a:cubicBezTo>
                  <a:cubicBezTo>
                    <a:pt x="256" y="563"/>
                    <a:pt x="257" y="564"/>
                    <a:pt x="257" y="565"/>
                  </a:cubicBezTo>
                  <a:cubicBezTo>
                    <a:pt x="257" y="565"/>
                    <a:pt x="257" y="565"/>
                    <a:pt x="257" y="565"/>
                  </a:cubicBezTo>
                  <a:cubicBezTo>
                    <a:pt x="258" y="566"/>
                    <a:pt x="260" y="566"/>
                    <a:pt x="260" y="566"/>
                  </a:cubicBezTo>
                  <a:cubicBezTo>
                    <a:pt x="259" y="567"/>
                    <a:pt x="259" y="567"/>
                    <a:pt x="259" y="567"/>
                  </a:cubicBezTo>
                  <a:cubicBezTo>
                    <a:pt x="258" y="567"/>
                    <a:pt x="259" y="568"/>
                    <a:pt x="259" y="568"/>
                  </a:cubicBezTo>
                  <a:cubicBezTo>
                    <a:pt x="259" y="569"/>
                    <a:pt x="259" y="569"/>
                    <a:pt x="259" y="569"/>
                  </a:cubicBezTo>
                  <a:cubicBezTo>
                    <a:pt x="259" y="569"/>
                    <a:pt x="259" y="569"/>
                    <a:pt x="259" y="569"/>
                  </a:cubicBezTo>
                  <a:cubicBezTo>
                    <a:pt x="260" y="569"/>
                    <a:pt x="260" y="569"/>
                    <a:pt x="261" y="568"/>
                  </a:cubicBezTo>
                  <a:cubicBezTo>
                    <a:pt x="261" y="568"/>
                    <a:pt x="261" y="568"/>
                    <a:pt x="262" y="568"/>
                  </a:cubicBezTo>
                  <a:cubicBezTo>
                    <a:pt x="263" y="568"/>
                    <a:pt x="263" y="568"/>
                    <a:pt x="263" y="568"/>
                  </a:cubicBezTo>
                  <a:cubicBezTo>
                    <a:pt x="262" y="567"/>
                    <a:pt x="262" y="566"/>
                    <a:pt x="261" y="566"/>
                  </a:cubicBezTo>
                  <a:cubicBezTo>
                    <a:pt x="261" y="565"/>
                    <a:pt x="260" y="565"/>
                    <a:pt x="260" y="565"/>
                  </a:cubicBezTo>
                  <a:cubicBezTo>
                    <a:pt x="260" y="564"/>
                    <a:pt x="260" y="564"/>
                    <a:pt x="259" y="564"/>
                  </a:cubicBezTo>
                  <a:cubicBezTo>
                    <a:pt x="258" y="563"/>
                    <a:pt x="258" y="562"/>
                    <a:pt x="258" y="561"/>
                  </a:cubicBezTo>
                  <a:cubicBezTo>
                    <a:pt x="258" y="560"/>
                    <a:pt x="257" y="560"/>
                    <a:pt x="257" y="561"/>
                  </a:cubicBezTo>
                  <a:close/>
                  <a:moveTo>
                    <a:pt x="258" y="574"/>
                  </a:moveTo>
                  <a:cubicBezTo>
                    <a:pt x="258" y="573"/>
                    <a:pt x="258" y="573"/>
                    <a:pt x="257" y="572"/>
                  </a:cubicBezTo>
                  <a:cubicBezTo>
                    <a:pt x="257" y="572"/>
                    <a:pt x="256" y="571"/>
                    <a:pt x="256" y="571"/>
                  </a:cubicBezTo>
                  <a:cubicBezTo>
                    <a:pt x="255" y="571"/>
                    <a:pt x="255" y="571"/>
                    <a:pt x="255" y="571"/>
                  </a:cubicBezTo>
                  <a:cubicBezTo>
                    <a:pt x="255" y="572"/>
                    <a:pt x="255" y="572"/>
                    <a:pt x="255" y="573"/>
                  </a:cubicBezTo>
                  <a:cubicBezTo>
                    <a:pt x="256" y="574"/>
                    <a:pt x="256" y="574"/>
                    <a:pt x="256" y="575"/>
                  </a:cubicBezTo>
                  <a:cubicBezTo>
                    <a:pt x="256" y="575"/>
                    <a:pt x="256" y="575"/>
                    <a:pt x="256" y="575"/>
                  </a:cubicBezTo>
                  <a:cubicBezTo>
                    <a:pt x="256" y="575"/>
                    <a:pt x="256" y="575"/>
                    <a:pt x="256" y="575"/>
                  </a:cubicBezTo>
                  <a:cubicBezTo>
                    <a:pt x="256" y="575"/>
                    <a:pt x="256" y="575"/>
                    <a:pt x="256" y="575"/>
                  </a:cubicBezTo>
                  <a:cubicBezTo>
                    <a:pt x="256" y="576"/>
                    <a:pt x="256" y="576"/>
                    <a:pt x="256" y="576"/>
                  </a:cubicBezTo>
                  <a:cubicBezTo>
                    <a:pt x="257" y="576"/>
                    <a:pt x="257" y="575"/>
                    <a:pt x="257" y="575"/>
                  </a:cubicBezTo>
                  <a:cubicBezTo>
                    <a:pt x="258" y="575"/>
                    <a:pt x="258" y="574"/>
                    <a:pt x="258" y="574"/>
                  </a:cubicBezTo>
                  <a:close/>
                  <a:moveTo>
                    <a:pt x="246" y="527"/>
                  </a:moveTo>
                  <a:cubicBezTo>
                    <a:pt x="246" y="527"/>
                    <a:pt x="246" y="527"/>
                    <a:pt x="246" y="527"/>
                  </a:cubicBezTo>
                  <a:cubicBezTo>
                    <a:pt x="246" y="527"/>
                    <a:pt x="246" y="527"/>
                    <a:pt x="246" y="527"/>
                  </a:cubicBezTo>
                  <a:cubicBezTo>
                    <a:pt x="247" y="527"/>
                    <a:pt x="247" y="526"/>
                    <a:pt x="246" y="526"/>
                  </a:cubicBezTo>
                  <a:cubicBezTo>
                    <a:pt x="246" y="526"/>
                    <a:pt x="246" y="526"/>
                    <a:pt x="246" y="526"/>
                  </a:cubicBezTo>
                  <a:cubicBezTo>
                    <a:pt x="246" y="526"/>
                    <a:pt x="246" y="526"/>
                    <a:pt x="246" y="526"/>
                  </a:cubicBezTo>
                  <a:cubicBezTo>
                    <a:pt x="245" y="526"/>
                    <a:pt x="245" y="527"/>
                    <a:pt x="246" y="527"/>
                  </a:cubicBezTo>
                  <a:close/>
                  <a:moveTo>
                    <a:pt x="254" y="569"/>
                  </a:moveTo>
                  <a:cubicBezTo>
                    <a:pt x="254" y="569"/>
                    <a:pt x="254" y="569"/>
                    <a:pt x="254" y="569"/>
                  </a:cubicBezTo>
                  <a:cubicBezTo>
                    <a:pt x="254" y="569"/>
                    <a:pt x="254" y="569"/>
                    <a:pt x="254" y="569"/>
                  </a:cubicBezTo>
                  <a:cubicBezTo>
                    <a:pt x="254" y="569"/>
                    <a:pt x="254" y="568"/>
                    <a:pt x="254" y="568"/>
                  </a:cubicBezTo>
                  <a:cubicBezTo>
                    <a:pt x="254" y="568"/>
                    <a:pt x="254" y="568"/>
                    <a:pt x="254" y="568"/>
                  </a:cubicBezTo>
                  <a:cubicBezTo>
                    <a:pt x="254" y="568"/>
                    <a:pt x="254" y="568"/>
                    <a:pt x="254" y="568"/>
                  </a:cubicBezTo>
                  <a:cubicBezTo>
                    <a:pt x="254" y="568"/>
                    <a:pt x="253" y="568"/>
                    <a:pt x="253" y="568"/>
                  </a:cubicBezTo>
                  <a:cubicBezTo>
                    <a:pt x="253" y="568"/>
                    <a:pt x="253" y="568"/>
                    <a:pt x="253" y="568"/>
                  </a:cubicBezTo>
                  <a:cubicBezTo>
                    <a:pt x="252" y="568"/>
                    <a:pt x="253" y="568"/>
                    <a:pt x="253" y="569"/>
                  </a:cubicBezTo>
                  <a:cubicBezTo>
                    <a:pt x="253" y="569"/>
                    <a:pt x="253" y="569"/>
                    <a:pt x="253" y="569"/>
                  </a:cubicBezTo>
                  <a:cubicBezTo>
                    <a:pt x="253" y="569"/>
                    <a:pt x="253" y="569"/>
                    <a:pt x="253" y="569"/>
                  </a:cubicBezTo>
                  <a:cubicBezTo>
                    <a:pt x="253" y="569"/>
                    <a:pt x="253" y="569"/>
                    <a:pt x="253" y="569"/>
                  </a:cubicBezTo>
                  <a:cubicBezTo>
                    <a:pt x="253" y="569"/>
                    <a:pt x="253" y="569"/>
                    <a:pt x="253" y="569"/>
                  </a:cubicBezTo>
                  <a:cubicBezTo>
                    <a:pt x="253" y="569"/>
                    <a:pt x="253" y="570"/>
                    <a:pt x="253" y="570"/>
                  </a:cubicBezTo>
                  <a:cubicBezTo>
                    <a:pt x="253" y="570"/>
                    <a:pt x="253" y="570"/>
                    <a:pt x="254" y="570"/>
                  </a:cubicBezTo>
                  <a:cubicBezTo>
                    <a:pt x="254" y="570"/>
                    <a:pt x="254" y="570"/>
                    <a:pt x="254" y="570"/>
                  </a:cubicBezTo>
                  <a:cubicBezTo>
                    <a:pt x="254" y="570"/>
                    <a:pt x="254" y="570"/>
                    <a:pt x="254" y="570"/>
                  </a:cubicBezTo>
                  <a:cubicBezTo>
                    <a:pt x="255" y="570"/>
                    <a:pt x="255" y="570"/>
                    <a:pt x="255" y="570"/>
                  </a:cubicBezTo>
                  <a:cubicBezTo>
                    <a:pt x="255" y="570"/>
                    <a:pt x="255" y="569"/>
                    <a:pt x="255" y="569"/>
                  </a:cubicBezTo>
                  <a:cubicBezTo>
                    <a:pt x="255" y="569"/>
                    <a:pt x="255" y="569"/>
                    <a:pt x="254" y="569"/>
                  </a:cubicBezTo>
                  <a:close/>
                  <a:moveTo>
                    <a:pt x="245" y="517"/>
                  </a:moveTo>
                  <a:cubicBezTo>
                    <a:pt x="245" y="517"/>
                    <a:pt x="245" y="517"/>
                    <a:pt x="245" y="517"/>
                  </a:cubicBezTo>
                  <a:cubicBezTo>
                    <a:pt x="244" y="517"/>
                    <a:pt x="244" y="517"/>
                    <a:pt x="244" y="517"/>
                  </a:cubicBezTo>
                  <a:cubicBezTo>
                    <a:pt x="243" y="517"/>
                    <a:pt x="243" y="517"/>
                    <a:pt x="244" y="517"/>
                  </a:cubicBezTo>
                  <a:cubicBezTo>
                    <a:pt x="244" y="518"/>
                    <a:pt x="244" y="518"/>
                    <a:pt x="245" y="518"/>
                  </a:cubicBezTo>
                  <a:cubicBezTo>
                    <a:pt x="245" y="518"/>
                    <a:pt x="246" y="518"/>
                    <a:pt x="246" y="517"/>
                  </a:cubicBezTo>
                  <a:cubicBezTo>
                    <a:pt x="246" y="517"/>
                    <a:pt x="245" y="517"/>
                    <a:pt x="245" y="517"/>
                  </a:cubicBezTo>
                  <a:close/>
                  <a:moveTo>
                    <a:pt x="255" y="567"/>
                  </a:moveTo>
                  <a:cubicBezTo>
                    <a:pt x="255" y="567"/>
                    <a:pt x="255" y="568"/>
                    <a:pt x="255" y="568"/>
                  </a:cubicBezTo>
                  <a:cubicBezTo>
                    <a:pt x="256" y="568"/>
                    <a:pt x="256" y="568"/>
                    <a:pt x="256" y="569"/>
                  </a:cubicBezTo>
                  <a:cubicBezTo>
                    <a:pt x="256" y="569"/>
                    <a:pt x="256" y="569"/>
                    <a:pt x="256" y="570"/>
                  </a:cubicBezTo>
                  <a:cubicBezTo>
                    <a:pt x="256" y="570"/>
                    <a:pt x="257" y="570"/>
                    <a:pt x="257" y="570"/>
                  </a:cubicBezTo>
                  <a:cubicBezTo>
                    <a:pt x="258" y="570"/>
                    <a:pt x="258" y="570"/>
                    <a:pt x="258" y="570"/>
                  </a:cubicBezTo>
                  <a:cubicBezTo>
                    <a:pt x="258" y="569"/>
                    <a:pt x="258" y="569"/>
                    <a:pt x="258" y="569"/>
                  </a:cubicBezTo>
                  <a:cubicBezTo>
                    <a:pt x="258" y="568"/>
                    <a:pt x="257" y="567"/>
                    <a:pt x="256" y="567"/>
                  </a:cubicBezTo>
                  <a:cubicBezTo>
                    <a:pt x="256" y="566"/>
                    <a:pt x="256" y="566"/>
                    <a:pt x="255" y="566"/>
                  </a:cubicBezTo>
                  <a:cubicBezTo>
                    <a:pt x="255" y="565"/>
                    <a:pt x="255" y="565"/>
                    <a:pt x="254" y="564"/>
                  </a:cubicBezTo>
                  <a:cubicBezTo>
                    <a:pt x="254" y="564"/>
                    <a:pt x="254" y="563"/>
                    <a:pt x="253" y="563"/>
                  </a:cubicBezTo>
                  <a:cubicBezTo>
                    <a:pt x="252" y="563"/>
                    <a:pt x="252" y="564"/>
                    <a:pt x="252" y="565"/>
                  </a:cubicBezTo>
                  <a:cubicBezTo>
                    <a:pt x="252" y="565"/>
                    <a:pt x="252" y="566"/>
                    <a:pt x="253" y="566"/>
                  </a:cubicBezTo>
                  <a:cubicBezTo>
                    <a:pt x="254" y="566"/>
                    <a:pt x="254" y="566"/>
                    <a:pt x="255" y="567"/>
                  </a:cubicBezTo>
                  <a:close/>
                  <a:moveTo>
                    <a:pt x="248" y="526"/>
                  </a:moveTo>
                  <a:cubicBezTo>
                    <a:pt x="249" y="526"/>
                    <a:pt x="249" y="526"/>
                    <a:pt x="249" y="526"/>
                  </a:cubicBezTo>
                  <a:cubicBezTo>
                    <a:pt x="249" y="526"/>
                    <a:pt x="250" y="526"/>
                    <a:pt x="250" y="526"/>
                  </a:cubicBezTo>
                  <a:cubicBezTo>
                    <a:pt x="250" y="526"/>
                    <a:pt x="250" y="526"/>
                    <a:pt x="250" y="526"/>
                  </a:cubicBezTo>
                  <a:cubicBezTo>
                    <a:pt x="250" y="526"/>
                    <a:pt x="250" y="525"/>
                    <a:pt x="250" y="525"/>
                  </a:cubicBezTo>
                  <a:cubicBezTo>
                    <a:pt x="250" y="525"/>
                    <a:pt x="249" y="525"/>
                    <a:pt x="248" y="525"/>
                  </a:cubicBezTo>
                  <a:cubicBezTo>
                    <a:pt x="248" y="525"/>
                    <a:pt x="248" y="525"/>
                    <a:pt x="248" y="525"/>
                  </a:cubicBezTo>
                  <a:cubicBezTo>
                    <a:pt x="248" y="525"/>
                    <a:pt x="248" y="525"/>
                    <a:pt x="248" y="525"/>
                  </a:cubicBezTo>
                  <a:cubicBezTo>
                    <a:pt x="248" y="526"/>
                    <a:pt x="248" y="526"/>
                    <a:pt x="248" y="526"/>
                  </a:cubicBezTo>
                  <a:close/>
                  <a:moveTo>
                    <a:pt x="253" y="535"/>
                  </a:moveTo>
                  <a:cubicBezTo>
                    <a:pt x="253" y="535"/>
                    <a:pt x="253" y="534"/>
                    <a:pt x="253" y="534"/>
                  </a:cubicBezTo>
                  <a:cubicBezTo>
                    <a:pt x="252" y="534"/>
                    <a:pt x="252" y="535"/>
                    <a:pt x="253" y="535"/>
                  </a:cubicBezTo>
                  <a:close/>
                  <a:moveTo>
                    <a:pt x="255" y="525"/>
                  </a:moveTo>
                  <a:cubicBezTo>
                    <a:pt x="255" y="525"/>
                    <a:pt x="255" y="526"/>
                    <a:pt x="255" y="526"/>
                  </a:cubicBezTo>
                  <a:cubicBezTo>
                    <a:pt x="255" y="526"/>
                    <a:pt x="255" y="526"/>
                    <a:pt x="255" y="526"/>
                  </a:cubicBezTo>
                  <a:cubicBezTo>
                    <a:pt x="255" y="527"/>
                    <a:pt x="256" y="527"/>
                    <a:pt x="256" y="526"/>
                  </a:cubicBezTo>
                  <a:cubicBezTo>
                    <a:pt x="256" y="526"/>
                    <a:pt x="256" y="526"/>
                    <a:pt x="256" y="526"/>
                  </a:cubicBezTo>
                  <a:cubicBezTo>
                    <a:pt x="256" y="526"/>
                    <a:pt x="256" y="525"/>
                    <a:pt x="256" y="525"/>
                  </a:cubicBezTo>
                  <a:cubicBezTo>
                    <a:pt x="256" y="525"/>
                    <a:pt x="256" y="525"/>
                    <a:pt x="255" y="525"/>
                  </a:cubicBezTo>
                  <a:close/>
                  <a:moveTo>
                    <a:pt x="257" y="517"/>
                  </a:moveTo>
                  <a:cubicBezTo>
                    <a:pt x="256" y="517"/>
                    <a:pt x="256" y="518"/>
                    <a:pt x="256" y="518"/>
                  </a:cubicBezTo>
                  <a:cubicBezTo>
                    <a:pt x="256" y="519"/>
                    <a:pt x="256" y="519"/>
                    <a:pt x="257" y="519"/>
                  </a:cubicBezTo>
                  <a:cubicBezTo>
                    <a:pt x="257" y="519"/>
                    <a:pt x="257" y="518"/>
                    <a:pt x="257" y="518"/>
                  </a:cubicBezTo>
                  <a:cubicBezTo>
                    <a:pt x="257" y="518"/>
                    <a:pt x="257" y="518"/>
                    <a:pt x="257" y="518"/>
                  </a:cubicBezTo>
                  <a:cubicBezTo>
                    <a:pt x="257" y="518"/>
                    <a:pt x="257" y="518"/>
                    <a:pt x="257" y="518"/>
                  </a:cubicBezTo>
                  <a:cubicBezTo>
                    <a:pt x="257" y="518"/>
                    <a:pt x="257" y="518"/>
                    <a:pt x="258" y="518"/>
                  </a:cubicBezTo>
                  <a:cubicBezTo>
                    <a:pt x="258" y="517"/>
                    <a:pt x="257" y="517"/>
                    <a:pt x="257" y="517"/>
                  </a:cubicBezTo>
                  <a:close/>
                  <a:moveTo>
                    <a:pt x="245" y="529"/>
                  </a:moveTo>
                  <a:cubicBezTo>
                    <a:pt x="245" y="528"/>
                    <a:pt x="244" y="527"/>
                    <a:pt x="243" y="527"/>
                  </a:cubicBezTo>
                  <a:cubicBezTo>
                    <a:pt x="243" y="527"/>
                    <a:pt x="242" y="528"/>
                    <a:pt x="243" y="528"/>
                  </a:cubicBezTo>
                  <a:cubicBezTo>
                    <a:pt x="243" y="528"/>
                    <a:pt x="243" y="529"/>
                    <a:pt x="243" y="529"/>
                  </a:cubicBezTo>
                  <a:cubicBezTo>
                    <a:pt x="243" y="529"/>
                    <a:pt x="244" y="529"/>
                    <a:pt x="244" y="529"/>
                  </a:cubicBezTo>
                  <a:cubicBezTo>
                    <a:pt x="245" y="529"/>
                    <a:pt x="245" y="529"/>
                    <a:pt x="245" y="529"/>
                  </a:cubicBezTo>
                  <a:close/>
                  <a:moveTo>
                    <a:pt x="243" y="503"/>
                  </a:moveTo>
                  <a:cubicBezTo>
                    <a:pt x="243" y="503"/>
                    <a:pt x="243" y="504"/>
                    <a:pt x="244" y="505"/>
                  </a:cubicBezTo>
                  <a:cubicBezTo>
                    <a:pt x="245" y="506"/>
                    <a:pt x="245" y="507"/>
                    <a:pt x="245" y="508"/>
                  </a:cubicBezTo>
                  <a:cubicBezTo>
                    <a:pt x="245" y="509"/>
                    <a:pt x="246" y="510"/>
                    <a:pt x="245" y="511"/>
                  </a:cubicBezTo>
                  <a:cubicBezTo>
                    <a:pt x="245" y="512"/>
                    <a:pt x="245" y="512"/>
                    <a:pt x="245" y="513"/>
                  </a:cubicBezTo>
                  <a:cubicBezTo>
                    <a:pt x="246" y="514"/>
                    <a:pt x="248" y="513"/>
                    <a:pt x="249" y="513"/>
                  </a:cubicBezTo>
                  <a:cubicBezTo>
                    <a:pt x="251" y="513"/>
                    <a:pt x="248" y="510"/>
                    <a:pt x="250" y="510"/>
                  </a:cubicBezTo>
                  <a:cubicBezTo>
                    <a:pt x="251" y="510"/>
                    <a:pt x="251" y="510"/>
                    <a:pt x="251" y="509"/>
                  </a:cubicBezTo>
                  <a:cubicBezTo>
                    <a:pt x="249" y="508"/>
                    <a:pt x="251" y="508"/>
                    <a:pt x="250" y="507"/>
                  </a:cubicBezTo>
                  <a:cubicBezTo>
                    <a:pt x="250" y="507"/>
                    <a:pt x="249" y="506"/>
                    <a:pt x="248" y="506"/>
                  </a:cubicBezTo>
                  <a:cubicBezTo>
                    <a:pt x="248" y="506"/>
                    <a:pt x="248" y="505"/>
                    <a:pt x="248" y="505"/>
                  </a:cubicBezTo>
                  <a:cubicBezTo>
                    <a:pt x="248" y="505"/>
                    <a:pt x="248" y="505"/>
                    <a:pt x="248" y="504"/>
                  </a:cubicBezTo>
                  <a:cubicBezTo>
                    <a:pt x="248" y="505"/>
                    <a:pt x="248" y="505"/>
                    <a:pt x="249" y="505"/>
                  </a:cubicBezTo>
                  <a:cubicBezTo>
                    <a:pt x="249" y="505"/>
                    <a:pt x="249" y="505"/>
                    <a:pt x="250" y="505"/>
                  </a:cubicBezTo>
                  <a:cubicBezTo>
                    <a:pt x="250" y="505"/>
                    <a:pt x="251" y="505"/>
                    <a:pt x="251" y="506"/>
                  </a:cubicBezTo>
                  <a:cubicBezTo>
                    <a:pt x="252" y="506"/>
                    <a:pt x="252" y="505"/>
                    <a:pt x="252" y="505"/>
                  </a:cubicBezTo>
                  <a:cubicBezTo>
                    <a:pt x="251" y="505"/>
                    <a:pt x="251" y="504"/>
                    <a:pt x="251" y="504"/>
                  </a:cubicBezTo>
                  <a:cubicBezTo>
                    <a:pt x="250" y="504"/>
                    <a:pt x="249" y="504"/>
                    <a:pt x="249" y="504"/>
                  </a:cubicBezTo>
                  <a:cubicBezTo>
                    <a:pt x="249" y="504"/>
                    <a:pt x="249" y="504"/>
                    <a:pt x="249" y="504"/>
                  </a:cubicBezTo>
                  <a:cubicBezTo>
                    <a:pt x="250" y="503"/>
                    <a:pt x="251" y="503"/>
                    <a:pt x="250" y="502"/>
                  </a:cubicBezTo>
                  <a:cubicBezTo>
                    <a:pt x="250" y="500"/>
                    <a:pt x="249" y="498"/>
                    <a:pt x="247" y="497"/>
                  </a:cubicBezTo>
                  <a:cubicBezTo>
                    <a:pt x="246" y="497"/>
                    <a:pt x="244" y="496"/>
                    <a:pt x="243" y="498"/>
                  </a:cubicBezTo>
                  <a:cubicBezTo>
                    <a:pt x="243" y="499"/>
                    <a:pt x="244" y="500"/>
                    <a:pt x="243" y="501"/>
                  </a:cubicBezTo>
                  <a:cubicBezTo>
                    <a:pt x="243" y="501"/>
                    <a:pt x="243" y="502"/>
                    <a:pt x="243" y="503"/>
                  </a:cubicBezTo>
                  <a:close/>
                  <a:moveTo>
                    <a:pt x="254" y="533"/>
                  </a:moveTo>
                  <a:cubicBezTo>
                    <a:pt x="254" y="533"/>
                    <a:pt x="254" y="533"/>
                    <a:pt x="255" y="534"/>
                  </a:cubicBezTo>
                  <a:cubicBezTo>
                    <a:pt x="255" y="534"/>
                    <a:pt x="255" y="534"/>
                    <a:pt x="255" y="535"/>
                  </a:cubicBezTo>
                  <a:cubicBezTo>
                    <a:pt x="255" y="535"/>
                    <a:pt x="255" y="535"/>
                    <a:pt x="256" y="535"/>
                  </a:cubicBezTo>
                  <a:cubicBezTo>
                    <a:pt x="256" y="535"/>
                    <a:pt x="256" y="535"/>
                    <a:pt x="256" y="535"/>
                  </a:cubicBezTo>
                  <a:cubicBezTo>
                    <a:pt x="256" y="534"/>
                    <a:pt x="257" y="533"/>
                    <a:pt x="257" y="533"/>
                  </a:cubicBezTo>
                  <a:cubicBezTo>
                    <a:pt x="257" y="532"/>
                    <a:pt x="256" y="532"/>
                    <a:pt x="255" y="532"/>
                  </a:cubicBezTo>
                  <a:cubicBezTo>
                    <a:pt x="255" y="532"/>
                    <a:pt x="254" y="532"/>
                    <a:pt x="254" y="533"/>
                  </a:cubicBezTo>
                  <a:close/>
                  <a:moveTo>
                    <a:pt x="258" y="522"/>
                  </a:moveTo>
                  <a:cubicBezTo>
                    <a:pt x="258" y="522"/>
                    <a:pt x="258" y="522"/>
                    <a:pt x="258" y="522"/>
                  </a:cubicBezTo>
                  <a:cubicBezTo>
                    <a:pt x="258" y="522"/>
                    <a:pt x="258" y="522"/>
                    <a:pt x="258" y="522"/>
                  </a:cubicBezTo>
                  <a:cubicBezTo>
                    <a:pt x="259" y="522"/>
                    <a:pt x="259" y="522"/>
                    <a:pt x="258" y="521"/>
                  </a:cubicBezTo>
                  <a:cubicBezTo>
                    <a:pt x="258" y="521"/>
                    <a:pt x="258" y="521"/>
                    <a:pt x="258" y="521"/>
                  </a:cubicBezTo>
                  <a:cubicBezTo>
                    <a:pt x="258" y="521"/>
                    <a:pt x="258" y="521"/>
                    <a:pt x="258" y="521"/>
                  </a:cubicBezTo>
                  <a:cubicBezTo>
                    <a:pt x="257" y="521"/>
                    <a:pt x="257" y="522"/>
                    <a:pt x="258" y="522"/>
                  </a:cubicBezTo>
                  <a:close/>
                  <a:moveTo>
                    <a:pt x="252" y="524"/>
                  </a:moveTo>
                  <a:cubicBezTo>
                    <a:pt x="252" y="524"/>
                    <a:pt x="252" y="525"/>
                    <a:pt x="252" y="525"/>
                  </a:cubicBezTo>
                  <a:cubicBezTo>
                    <a:pt x="253" y="525"/>
                    <a:pt x="253" y="525"/>
                    <a:pt x="253" y="525"/>
                  </a:cubicBezTo>
                  <a:cubicBezTo>
                    <a:pt x="253" y="525"/>
                    <a:pt x="253" y="526"/>
                    <a:pt x="254" y="526"/>
                  </a:cubicBezTo>
                  <a:cubicBezTo>
                    <a:pt x="254" y="526"/>
                    <a:pt x="255" y="525"/>
                    <a:pt x="254" y="525"/>
                  </a:cubicBezTo>
                  <a:cubicBezTo>
                    <a:pt x="254" y="525"/>
                    <a:pt x="253" y="524"/>
                    <a:pt x="253" y="524"/>
                  </a:cubicBezTo>
                  <a:cubicBezTo>
                    <a:pt x="253" y="524"/>
                    <a:pt x="253" y="524"/>
                    <a:pt x="253" y="524"/>
                  </a:cubicBezTo>
                  <a:cubicBezTo>
                    <a:pt x="253" y="523"/>
                    <a:pt x="252" y="523"/>
                    <a:pt x="252" y="524"/>
                  </a:cubicBezTo>
                  <a:close/>
                  <a:moveTo>
                    <a:pt x="252" y="537"/>
                  </a:moveTo>
                  <a:cubicBezTo>
                    <a:pt x="252" y="537"/>
                    <a:pt x="252" y="537"/>
                    <a:pt x="252" y="537"/>
                  </a:cubicBezTo>
                  <a:cubicBezTo>
                    <a:pt x="253" y="537"/>
                    <a:pt x="253" y="538"/>
                    <a:pt x="254" y="538"/>
                  </a:cubicBezTo>
                  <a:cubicBezTo>
                    <a:pt x="254" y="538"/>
                    <a:pt x="254" y="537"/>
                    <a:pt x="254" y="537"/>
                  </a:cubicBezTo>
                  <a:cubicBezTo>
                    <a:pt x="254" y="537"/>
                    <a:pt x="253" y="537"/>
                    <a:pt x="253" y="537"/>
                  </a:cubicBezTo>
                  <a:cubicBezTo>
                    <a:pt x="253" y="536"/>
                    <a:pt x="253" y="536"/>
                    <a:pt x="252" y="536"/>
                  </a:cubicBezTo>
                  <a:cubicBezTo>
                    <a:pt x="252" y="536"/>
                    <a:pt x="251" y="537"/>
                    <a:pt x="252" y="537"/>
                  </a:cubicBezTo>
                  <a:close/>
                  <a:moveTo>
                    <a:pt x="255" y="536"/>
                  </a:moveTo>
                  <a:cubicBezTo>
                    <a:pt x="254" y="536"/>
                    <a:pt x="254" y="537"/>
                    <a:pt x="255" y="537"/>
                  </a:cubicBezTo>
                  <a:cubicBezTo>
                    <a:pt x="255" y="537"/>
                    <a:pt x="255" y="537"/>
                    <a:pt x="255" y="537"/>
                  </a:cubicBezTo>
                  <a:cubicBezTo>
                    <a:pt x="256" y="537"/>
                    <a:pt x="256" y="536"/>
                    <a:pt x="255" y="536"/>
                  </a:cubicBezTo>
                  <a:cubicBezTo>
                    <a:pt x="255" y="536"/>
                    <a:pt x="255" y="536"/>
                    <a:pt x="255" y="536"/>
                  </a:cubicBezTo>
                  <a:close/>
                  <a:moveTo>
                    <a:pt x="255" y="519"/>
                  </a:moveTo>
                  <a:cubicBezTo>
                    <a:pt x="255" y="519"/>
                    <a:pt x="254" y="519"/>
                    <a:pt x="254" y="519"/>
                  </a:cubicBezTo>
                  <a:cubicBezTo>
                    <a:pt x="254" y="519"/>
                    <a:pt x="254" y="519"/>
                    <a:pt x="254" y="519"/>
                  </a:cubicBezTo>
                  <a:cubicBezTo>
                    <a:pt x="254" y="519"/>
                    <a:pt x="254" y="519"/>
                    <a:pt x="254" y="519"/>
                  </a:cubicBezTo>
                  <a:cubicBezTo>
                    <a:pt x="254" y="519"/>
                    <a:pt x="254" y="518"/>
                    <a:pt x="253" y="518"/>
                  </a:cubicBezTo>
                  <a:cubicBezTo>
                    <a:pt x="253" y="518"/>
                    <a:pt x="253" y="519"/>
                    <a:pt x="253" y="519"/>
                  </a:cubicBezTo>
                  <a:cubicBezTo>
                    <a:pt x="253" y="519"/>
                    <a:pt x="253" y="519"/>
                    <a:pt x="253" y="519"/>
                  </a:cubicBezTo>
                  <a:cubicBezTo>
                    <a:pt x="253" y="519"/>
                    <a:pt x="253" y="519"/>
                    <a:pt x="253" y="519"/>
                  </a:cubicBezTo>
                  <a:cubicBezTo>
                    <a:pt x="253" y="520"/>
                    <a:pt x="253" y="520"/>
                    <a:pt x="254" y="520"/>
                  </a:cubicBezTo>
                  <a:cubicBezTo>
                    <a:pt x="254" y="520"/>
                    <a:pt x="254" y="520"/>
                    <a:pt x="254" y="520"/>
                  </a:cubicBezTo>
                  <a:cubicBezTo>
                    <a:pt x="254" y="520"/>
                    <a:pt x="254" y="520"/>
                    <a:pt x="254" y="520"/>
                  </a:cubicBezTo>
                  <a:cubicBezTo>
                    <a:pt x="254" y="520"/>
                    <a:pt x="254" y="520"/>
                    <a:pt x="254" y="521"/>
                  </a:cubicBezTo>
                  <a:cubicBezTo>
                    <a:pt x="254" y="521"/>
                    <a:pt x="254" y="521"/>
                    <a:pt x="255" y="521"/>
                  </a:cubicBezTo>
                  <a:cubicBezTo>
                    <a:pt x="255" y="521"/>
                    <a:pt x="255" y="520"/>
                    <a:pt x="255" y="520"/>
                  </a:cubicBezTo>
                  <a:cubicBezTo>
                    <a:pt x="255" y="520"/>
                    <a:pt x="255" y="520"/>
                    <a:pt x="255" y="519"/>
                  </a:cubicBezTo>
                  <a:close/>
                  <a:moveTo>
                    <a:pt x="254" y="501"/>
                  </a:moveTo>
                  <a:cubicBezTo>
                    <a:pt x="254" y="501"/>
                    <a:pt x="253" y="501"/>
                    <a:pt x="253" y="501"/>
                  </a:cubicBezTo>
                  <a:cubicBezTo>
                    <a:pt x="253" y="501"/>
                    <a:pt x="253" y="501"/>
                    <a:pt x="253" y="501"/>
                  </a:cubicBezTo>
                  <a:cubicBezTo>
                    <a:pt x="252" y="501"/>
                    <a:pt x="252" y="502"/>
                    <a:pt x="253" y="502"/>
                  </a:cubicBezTo>
                  <a:cubicBezTo>
                    <a:pt x="253" y="502"/>
                    <a:pt x="253" y="502"/>
                    <a:pt x="253" y="502"/>
                  </a:cubicBezTo>
                  <a:cubicBezTo>
                    <a:pt x="253" y="502"/>
                    <a:pt x="253" y="502"/>
                    <a:pt x="253" y="502"/>
                  </a:cubicBezTo>
                  <a:cubicBezTo>
                    <a:pt x="253" y="502"/>
                    <a:pt x="254" y="502"/>
                    <a:pt x="254" y="502"/>
                  </a:cubicBezTo>
                  <a:cubicBezTo>
                    <a:pt x="254" y="502"/>
                    <a:pt x="254" y="502"/>
                    <a:pt x="254" y="502"/>
                  </a:cubicBezTo>
                  <a:cubicBezTo>
                    <a:pt x="254" y="502"/>
                    <a:pt x="254" y="501"/>
                    <a:pt x="254" y="501"/>
                  </a:cubicBezTo>
                  <a:close/>
                  <a:moveTo>
                    <a:pt x="265" y="586"/>
                  </a:moveTo>
                  <a:cubicBezTo>
                    <a:pt x="265" y="585"/>
                    <a:pt x="265" y="585"/>
                    <a:pt x="265" y="585"/>
                  </a:cubicBezTo>
                  <a:cubicBezTo>
                    <a:pt x="265" y="585"/>
                    <a:pt x="264" y="586"/>
                    <a:pt x="264" y="586"/>
                  </a:cubicBezTo>
                  <a:cubicBezTo>
                    <a:pt x="264" y="586"/>
                    <a:pt x="264" y="586"/>
                    <a:pt x="264" y="586"/>
                  </a:cubicBezTo>
                  <a:cubicBezTo>
                    <a:pt x="264" y="586"/>
                    <a:pt x="264" y="585"/>
                    <a:pt x="263" y="585"/>
                  </a:cubicBezTo>
                  <a:cubicBezTo>
                    <a:pt x="263" y="585"/>
                    <a:pt x="262" y="586"/>
                    <a:pt x="262" y="586"/>
                  </a:cubicBezTo>
                  <a:cubicBezTo>
                    <a:pt x="262" y="587"/>
                    <a:pt x="262" y="587"/>
                    <a:pt x="262" y="588"/>
                  </a:cubicBezTo>
                  <a:cubicBezTo>
                    <a:pt x="262" y="588"/>
                    <a:pt x="262" y="588"/>
                    <a:pt x="263" y="588"/>
                  </a:cubicBezTo>
                  <a:cubicBezTo>
                    <a:pt x="263" y="588"/>
                    <a:pt x="263" y="588"/>
                    <a:pt x="263" y="588"/>
                  </a:cubicBezTo>
                  <a:cubicBezTo>
                    <a:pt x="263" y="588"/>
                    <a:pt x="263" y="588"/>
                    <a:pt x="263" y="588"/>
                  </a:cubicBezTo>
                  <a:cubicBezTo>
                    <a:pt x="263" y="589"/>
                    <a:pt x="264" y="589"/>
                    <a:pt x="264" y="589"/>
                  </a:cubicBezTo>
                  <a:cubicBezTo>
                    <a:pt x="264" y="589"/>
                    <a:pt x="265" y="589"/>
                    <a:pt x="265" y="588"/>
                  </a:cubicBezTo>
                  <a:cubicBezTo>
                    <a:pt x="265" y="588"/>
                    <a:pt x="265" y="588"/>
                    <a:pt x="265" y="588"/>
                  </a:cubicBezTo>
                  <a:cubicBezTo>
                    <a:pt x="265" y="587"/>
                    <a:pt x="265" y="587"/>
                    <a:pt x="265" y="587"/>
                  </a:cubicBezTo>
                  <a:cubicBezTo>
                    <a:pt x="265" y="586"/>
                    <a:pt x="265" y="586"/>
                    <a:pt x="265" y="586"/>
                  </a:cubicBezTo>
                  <a:close/>
                  <a:moveTo>
                    <a:pt x="298" y="628"/>
                  </a:moveTo>
                  <a:cubicBezTo>
                    <a:pt x="298" y="628"/>
                    <a:pt x="298" y="628"/>
                    <a:pt x="298" y="628"/>
                  </a:cubicBezTo>
                  <a:cubicBezTo>
                    <a:pt x="298" y="628"/>
                    <a:pt x="298" y="628"/>
                    <a:pt x="297" y="628"/>
                  </a:cubicBezTo>
                  <a:cubicBezTo>
                    <a:pt x="297" y="628"/>
                    <a:pt x="297" y="628"/>
                    <a:pt x="297" y="628"/>
                  </a:cubicBezTo>
                  <a:cubicBezTo>
                    <a:pt x="297" y="628"/>
                    <a:pt x="298" y="628"/>
                    <a:pt x="298" y="629"/>
                  </a:cubicBezTo>
                  <a:cubicBezTo>
                    <a:pt x="298" y="629"/>
                    <a:pt x="298" y="629"/>
                    <a:pt x="298" y="629"/>
                  </a:cubicBezTo>
                  <a:cubicBezTo>
                    <a:pt x="298" y="629"/>
                    <a:pt x="299" y="629"/>
                    <a:pt x="299" y="629"/>
                  </a:cubicBezTo>
                  <a:cubicBezTo>
                    <a:pt x="299" y="628"/>
                    <a:pt x="298" y="628"/>
                    <a:pt x="298" y="628"/>
                  </a:cubicBezTo>
                  <a:close/>
                  <a:moveTo>
                    <a:pt x="310" y="628"/>
                  </a:moveTo>
                  <a:cubicBezTo>
                    <a:pt x="311" y="628"/>
                    <a:pt x="311" y="628"/>
                    <a:pt x="312" y="628"/>
                  </a:cubicBezTo>
                  <a:cubicBezTo>
                    <a:pt x="312" y="628"/>
                    <a:pt x="312" y="629"/>
                    <a:pt x="312" y="629"/>
                  </a:cubicBezTo>
                  <a:cubicBezTo>
                    <a:pt x="312" y="629"/>
                    <a:pt x="312" y="629"/>
                    <a:pt x="312" y="629"/>
                  </a:cubicBezTo>
                  <a:cubicBezTo>
                    <a:pt x="312" y="629"/>
                    <a:pt x="313" y="629"/>
                    <a:pt x="313" y="628"/>
                  </a:cubicBezTo>
                  <a:cubicBezTo>
                    <a:pt x="313" y="628"/>
                    <a:pt x="313" y="627"/>
                    <a:pt x="313" y="627"/>
                  </a:cubicBezTo>
                  <a:cubicBezTo>
                    <a:pt x="314" y="627"/>
                    <a:pt x="314" y="627"/>
                    <a:pt x="313" y="626"/>
                  </a:cubicBezTo>
                  <a:cubicBezTo>
                    <a:pt x="313" y="626"/>
                    <a:pt x="313" y="626"/>
                    <a:pt x="313" y="626"/>
                  </a:cubicBezTo>
                  <a:cubicBezTo>
                    <a:pt x="312" y="626"/>
                    <a:pt x="312" y="627"/>
                    <a:pt x="311" y="626"/>
                  </a:cubicBezTo>
                  <a:cubicBezTo>
                    <a:pt x="311" y="626"/>
                    <a:pt x="311" y="626"/>
                    <a:pt x="311" y="626"/>
                  </a:cubicBezTo>
                  <a:cubicBezTo>
                    <a:pt x="310" y="626"/>
                    <a:pt x="309" y="625"/>
                    <a:pt x="308" y="625"/>
                  </a:cubicBezTo>
                  <a:cubicBezTo>
                    <a:pt x="308" y="625"/>
                    <a:pt x="307" y="626"/>
                    <a:pt x="307" y="626"/>
                  </a:cubicBezTo>
                  <a:cubicBezTo>
                    <a:pt x="307" y="626"/>
                    <a:pt x="306" y="626"/>
                    <a:pt x="305" y="626"/>
                  </a:cubicBezTo>
                  <a:cubicBezTo>
                    <a:pt x="305" y="626"/>
                    <a:pt x="305" y="627"/>
                    <a:pt x="305" y="627"/>
                  </a:cubicBezTo>
                  <a:cubicBezTo>
                    <a:pt x="305" y="627"/>
                    <a:pt x="305" y="627"/>
                    <a:pt x="305" y="627"/>
                  </a:cubicBezTo>
                  <a:cubicBezTo>
                    <a:pt x="306" y="627"/>
                    <a:pt x="306" y="628"/>
                    <a:pt x="306" y="629"/>
                  </a:cubicBezTo>
                  <a:cubicBezTo>
                    <a:pt x="306" y="629"/>
                    <a:pt x="306" y="629"/>
                    <a:pt x="307" y="629"/>
                  </a:cubicBezTo>
                  <a:cubicBezTo>
                    <a:pt x="307" y="628"/>
                    <a:pt x="307" y="628"/>
                    <a:pt x="307" y="628"/>
                  </a:cubicBezTo>
                  <a:cubicBezTo>
                    <a:pt x="308" y="628"/>
                    <a:pt x="308" y="628"/>
                    <a:pt x="309" y="628"/>
                  </a:cubicBezTo>
                  <a:cubicBezTo>
                    <a:pt x="309" y="629"/>
                    <a:pt x="310" y="628"/>
                    <a:pt x="310" y="628"/>
                  </a:cubicBezTo>
                  <a:close/>
                  <a:moveTo>
                    <a:pt x="305" y="629"/>
                  </a:moveTo>
                  <a:cubicBezTo>
                    <a:pt x="305" y="628"/>
                    <a:pt x="304" y="628"/>
                    <a:pt x="304" y="628"/>
                  </a:cubicBezTo>
                  <a:cubicBezTo>
                    <a:pt x="304" y="628"/>
                    <a:pt x="304" y="629"/>
                    <a:pt x="304" y="629"/>
                  </a:cubicBezTo>
                  <a:cubicBezTo>
                    <a:pt x="304" y="629"/>
                    <a:pt x="304" y="629"/>
                    <a:pt x="304" y="629"/>
                  </a:cubicBezTo>
                  <a:cubicBezTo>
                    <a:pt x="303" y="629"/>
                    <a:pt x="303" y="629"/>
                    <a:pt x="303" y="629"/>
                  </a:cubicBezTo>
                  <a:cubicBezTo>
                    <a:pt x="303" y="630"/>
                    <a:pt x="303" y="630"/>
                    <a:pt x="303" y="630"/>
                  </a:cubicBezTo>
                  <a:cubicBezTo>
                    <a:pt x="303" y="630"/>
                    <a:pt x="303" y="630"/>
                    <a:pt x="303" y="630"/>
                  </a:cubicBezTo>
                  <a:cubicBezTo>
                    <a:pt x="303" y="630"/>
                    <a:pt x="303" y="630"/>
                    <a:pt x="303" y="631"/>
                  </a:cubicBezTo>
                  <a:cubicBezTo>
                    <a:pt x="303" y="631"/>
                    <a:pt x="303" y="631"/>
                    <a:pt x="303" y="631"/>
                  </a:cubicBezTo>
                  <a:cubicBezTo>
                    <a:pt x="304" y="631"/>
                    <a:pt x="304" y="631"/>
                    <a:pt x="304" y="630"/>
                  </a:cubicBezTo>
                  <a:cubicBezTo>
                    <a:pt x="304" y="630"/>
                    <a:pt x="304" y="630"/>
                    <a:pt x="304" y="630"/>
                  </a:cubicBezTo>
                  <a:cubicBezTo>
                    <a:pt x="305" y="630"/>
                    <a:pt x="305" y="629"/>
                    <a:pt x="305" y="629"/>
                  </a:cubicBezTo>
                  <a:cubicBezTo>
                    <a:pt x="305" y="629"/>
                    <a:pt x="305" y="629"/>
                    <a:pt x="305" y="629"/>
                  </a:cubicBezTo>
                  <a:cubicBezTo>
                    <a:pt x="305" y="629"/>
                    <a:pt x="305" y="629"/>
                    <a:pt x="305" y="629"/>
                  </a:cubicBezTo>
                  <a:close/>
                  <a:moveTo>
                    <a:pt x="303" y="625"/>
                  </a:moveTo>
                  <a:cubicBezTo>
                    <a:pt x="304" y="625"/>
                    <a:pt x="304" y="623"/>
                    <a:pt x="302" y="624"/>
                  </a:cubicBezTo>
                  <a:cubicBezTo>
                    <a:pt x="302" y="624"/>
                    <a:pt x="301" y="624"/>
                    <a:pt x="300" y="624"/>
                  </a:cubicBezTo>
                  <a:cubicBezTo>
                    <a:pt x="300" y="625"/>
                    <a:pt x="300" y="624"/>
                    <a:pt x="300" y="624"/>
                  </a:cubicBezTo>
                  <a:cubicBezTo>
                    <a:pt x="299" y="623"/>
                    <a:pt x="299" y="623"/>
                    <a:pt x="298" y="623"/>
                  </a:cubicBezTo>
                  <a:cubicBezTo>
                    <a:pt x="297" y="623"/>
                    <a:pt x="297" y="622"/>
                    <a:pt x="296" y="622"/>
                  </a:cubicBezTo>
                  <a:cubicBezTo>
                    <a:pt x="295" y="622"/>
                    <a:pt x="294" y="622"/>
                    <a:pt x="293" y="623"/>
                  </a:cubicBezTo>
                  <a:cubicBezTo>
                    <a:pt x="292" y="623"/>
                    <a:pt x="291" y="623"/>
                    <a:pt x="291" y="622"/>
                  </a:cubicBezTo>
                  <a:cubicBezTo>
                    <a:pt x="290" y="622"/>
                    <a:pt x="290" y="622"/>
                    <a:pt x="289" y="622"/>
                  </a:cubicBezTo>
                  <a:cubicBezTo>
                    <a:pt x="289" y="622"/>
                    <a:pt x="289" y="622"/>
                    <a:pt x="289" y="622"/>
                  </a:cubicBezTo>
                  <a:cubicBezTo>
                    <a:pt x="289" y="623"/>
                    <a:pt x="289" y="623"/>
                    <a:pt x="289" y="623"/>
                  </a:cubicBezTo>
                  <a:cubicBezTo>
                    <a:pt x="290" y="624"/>
                    <a:pt x="291" y="624"/>
                    <a:pt x="291" y="625"/>
                  </a:cubicBezTo>
                  <a:cubicBezTo>
                    <a:pt x="291" y="625"/>
                    <a:pt x="291" y="625"/>
                    <a:pt x="291" y="625"/>
                  </a:cubicBezTo>
                  <a:cubicBezTo>
                    <a:pt x="291" y="625"/>
                    <a:pt x="291" y="625"/>
                    <a:pt x="291" y="625"/>
                  </a:cubicBezTo>
                  <a:cubicBezTo>
                    <a:pt x="292" y="625"/>
                    <a:pt x="293" y="625"/>
                    <a:pt x="293" y="626"/>
                  </a:cubicBezTo>
                  <a:cubicBezTo>
                    <a:pt x="294" y="626"/>
                    <a:pt x="295" y="626"/>
                    <a:pt x="295" y="627"/>
                  </a:cubicBezTo>
                  <a:cubicBezTo>
                    <a:pt x="295" y="627"/>
                    <a:pt x="295" y="627"/>
                    <a:pt x="295" y="627"/>
                  </a:cubicBezTo>
                  <a:cubicBezTo>
                    <a:pt x="296" y="627"/>
                    <a:pt x="297" y="627"/>
                    <a:pt x="297" y="627"/>
                  </a:cubicBezTo>
                  <a:cubicBezTo>
                    <a:pt x="298" y="627"/>
                    <a:pt x="298" y="627"/>
                    <a:pt x="299" y="627"/>
                  </a:cubicBezTo>
                  <a:cubicBezTo>
                    <a:pt x="299" y="627"/>
                    <a:pt x="300" y="628"/>
                    <a:pt x="300" y="628"/>
                  </a:cubicBezTo>
                  <a:cubicBezTo>
                    <a:pt x="300" y="628"/>
                    <a:pt x="300" y="628"/>
                    <a:pt x="300" y="628"/>
                  </a:cubicBezTo>
                  <a:cubicBezTo>
                    <a:pt x="300" y="628"/>
                    <a:pt x="300" y="628"/>
                    <a:pt x="300" y="628"/>
                  </a:cubicBezTo>
                  <a:cubicBezTo>
                    <a:pt x="300" y="629"/>
                    <a:pt x="301" y="629"/>
                    <a:pt x="301" y="629"/>
                  </a:cubicBezTo>
                  <a:cubicBezTo>
                    <a:pt x="302" y="629"/>
                    <a:pt x="302" y="629"/>
                    <a:pt x="302" y="629"/>
                  </a:cubicBezTo>
                  <a:cubicBezTo>
                    <a:pt x="302" y="629"/>
                    <a:pt x="301" y="628"/>
                    <a:pt x="302" y="628"/>
                  </a:cubicBezTo>
                  <a:cubicBezTo>
                    <a:pt x="302" y="628"/>
                    <a:pt x="302" y="628"/>
                    <a:pt x="302" y="628"/>
                  </a:cubicBezTo>
                  <a:cubicBezTo>
                    <a:pt x="303" y="627"/>
                    <a:pt x="303" y="627"/>
                    <a:pt x="303" y="627"/>
                  </a:cubicBezTo>
                  <a:cubicBezTo>
                    <a:pt x="303" y="627"/>
                    <a:pt x="303" y="626"/>
                    <a:pt x="303" y="626"/>
                  </a:cubicBezTo>
                  <a:cubicBezTo>
                    <a:pt x="302" y="626"/>
                    <a:pt x="302" y="626"/>
                    <a:pt x="303" y="625"/>
                  </a:cubicBezTo>
                  <a:close/>
                  <a:moveTo>
                    <a:pt x="290" y="621"/>
                  </a:moveTo>
                  <a:cubicBezTo>
                    <a:pt x="290" y="621"/>
                    <a:pt x="290" y="621"/>
                    <a:pt x="290" y="621"/>
                  </a:cubicBezTo>
                  <a:cubicBezTo>
                    <a:pt x="291" y="621"/>
                    <a:pt x="291" y="621"/>
                    <a:pt x="292" y="621"/>
                  </a:cubicBezTo>
                  <a:cubicBezTo>
                    <a:pt x="292" y="621"/>
                    <a:pt x="292" y="621"/>
                    <a:pt x="292" y="621"/>
                  </a:cubicBezTo>
                  <a:cubicBezTo>
                    <a:pt x="292" y="621"/>
                    <a:pt x="293" y="621"/>
                    <a:pt x="293" y="621"/>
                  </a:cubicBezTo>
                  <a:cubicBezTo>
                    <a:pt x="293" y="621"/>
                    <a:pt x="294" y="620"/>
                    <a:pt x="293" y="620"/>
                  </a:cubicBezTo>
                  <a:cubicBezTo>
                    <a:pt x="292" y="620"/>
                    <a:pt x="291" y="619"/>
                    <a:pt x="290" y="619"/>
                  </a:cubicBezTo>
                  <a:cubicBezTo>
                    <a:pt x="290" y="619"/>
                    <a:pt x="290" y="619"/>
                    <a:pt x="289" y="619"/>
                  </a:cubicBezTo>
                  <a:cubicBezTo>
                    <a:pt x="287" y="619"/>
                    <a:pt x="287" y="618"/>
                    <a:pt x="285" y="618"/>
                  </a:cubicBezTo>
                  <a:cubicBezTo>
                    <a:pt x="284" y="617"/>
                    <a:pt x="282" y="618"/>
                    <a:pt x="281" y="616"/>
                  </a:cubicBezTo>
                  <a:cubicBezTo>
                    <a:pt x="281" y="616"/>
                    <a:pt x="280" y="615"/>
                    <a:pt x="279" y="615"/>
                  </a:cubicBezTo>
                  <a:cubicBezTo>
                    <a:pt x="279" y="615"/>
                    <a:pt x="278" y="615"/>
                    <a:pt x="278" y="616"/>
                  </a:cubicBezTo>
                  <a:cubicBezTo>
                    <a:pt x="278" y="617"/>
                    <a:pt x="279" y="617"/>
                    <a:pt x="279" y="617"/>
                  </a:cubicBezTo>
                  <a:cubicBezTo>
                    <a:pt x="279" y="618"/>
                    <a:pt x="280" y="619"/>
                    <a:pt x="280" y="619"/>
                  </a:cubicBezTo>
                  <a:cubicBezTo>
                    <a:pt x="281" y="619"/>
                    <a:pt x="281" y="619"/>
                    <a:pt x="281" y="619"/>
                  </a:cubicBezTo>
                  <a:cubicBezTo>
                    <a:pt x="283" y="618"/>
                    <a:pt x="283" y="619"/>
                    <a:pt x="284" y="620"/>
                  </a:cubicBezTo>
                  <a:cubicBezTo>
                    <a:pt x="284" y="620"/>
                    <a:pt x="285" y="620"/>
                    <a:pt x="285" y="620"/>
                  </a:cubicBezTo>
                  <a:cubicBezTo>
                    <a:pt x="285" y="620"/>
                    <a:pt x="285" y="620"/>
                    <a:pt x="285" y="620"/>
                  </a:cubicBezTo>
                  <a:cubicBezTo>
                    <a:pt x="286" y="620"/>
                    <a:pt x="287" y="620"/>
                    <a:pt x="288" y="620"/>
                  </a:cubicBezTo>
                  <a:cubicBezTo>
                    <a:pt x="288" y="620"/>
                    <a:pt x="288" y="620"/>
                    <a:pt x="288" y="620"/>
                  </a:cubicBezTo>
                  <a:cubicBezTo>
                    <a:pt x="289" y="621"/>
                    <a:pt x="289" y="621"/>
                    <a:pt x="290" y="621"/>
                  </a:cubicBezTo>
                  <a:cubicBezTo>
                    <a:pt x="290" y="621"/>
                    <a:pt x="290" y="621"/>
                    <a:pt x="290" y="621"/>
                  </a:cubicBezTo>
                  <a:close/>
                  <a:moveTo>
                    <a:pt x="285" y="623"/>
                  </a:moveTo>
                  <a:cubicBezTo>
                    <a:pt x="285" y="622"/>
                    <a:pt x="285" y="622"/>
                    <a:pt x="284" y="622"/>
                  </a:cubicBezTo>
                  <a:cubicBezTo>
                    <a:pt x="284" y="622"/>
                    <a:pt x="284" y="622"/>
                    <a:pt x="284" y="623"/>
                  </a:cubicBezTo>
                  <a:cubicBezTo>
                    <a:pt x="284" y="623"/>
                    <a:pt x="284" y="623"/>
                    <a:pt x="284" y="623"/>
                  </a:cubicBezTo>
                  <a:cubicBezTo>
                    <a:pt x="285" y="623"/>
                    <a:pt x="285" y="623"/>
                    <a:pt x="285" y="623"/>
                  </a:cubicBezTo>
                  <a:cubicBezTo>
                    <a:pt x="285" y="623"/>
                    <a:pt x="285" y="623"/>
                    <a:pt x="285" y="623"/>
                  </a:cubicBezTo>
                  <a:cubicBezTo>
                    <a:pt x="285" y="623"/>
                    <a:pt x="285" y="623"/>
                    <a:pt x="285" y="623"/>
                  </a:cubicBezTo>
                  <a:close/>
                  <a:moveTo>
                    <a:pt x="315" y="637"/>
                  </a:moveTo>
                  <a:cubicBezTo>
                    <a:pt x="315" y="637"/>
                    <a:pt x="315" y="637"/>
                    <a:pt x="315" y="637"/>
                  </a:cubicBezTo>
                  <a:cubicBezTo>
                    <a:pt x="315" y="637"/>
                    <a:pt x="315" y="637"/>
                    <a:pt x="315" y="637"/>
                  </a:cubicBezTo>
                  <a:cubicBezTo>
                    <a:pt x="314" y="637"/>
                    <a:pt x="314" y="637"/>
                    <a:pt x="314" y="637"/>
                  </a:cubicBezTo>
                  <a:cubicBezTo>
                    <a:pt x="314" y="637"/>
                    <a:pt x="314" y="637"/>
                    <a:pt x="314" y="637"/>
                  </a:cubicBezTo>
                  <a:cubicBezTo>
                    <a:pt x="314" y="637"/>
                    <a:pt x="314" y="638"/>
                    <a:pt x="314" y="638"/>
                  </a:cubicBezTo>
                  <a:cubicBezTo>
                    <a:pt x="314" y="638"/>
                    <a:pt x="314" y="638"/>
                    <a:pt x="314" y="638"/>
                  </a:cubicBezTo>
                  <a:cubicBezTo>
                    <a:pt x="315" y="638"/>
                    <a:pt x="315" y="638"/>
                    <a:pt x="315" y="638"/>
                  </a:cubicBezTo>
                  <a:cubicBezTo>
                    <a:pt x="315" y="638"/>
                    <a:pt x="315" y="638"/>
                    <a:pt x="315" y="638"/>
                  </a:cubicBezTo>
                  <a:cubicBezTo>
                    <a:pt x="315" y="638"/>
                    <a:pt x="315" y="638"/>
                    <a:pt x="315" y="638"/>
                  </a:cubicBezTo>
                  <a:cubicBezTo>
                    <a:pt x="315" y="638"/>
                    <a:pt x="316" y="638"/>
                    <a:pt x="315" y="638"/>
                  </a:cubicBezTo>
                  <a:cubicBezTo>
                    <a:pt x="315" y="638"/>
                    <a:pt x="315" y="637"/>
                    <a:pt x="315" y="637"/>
                  </a:cubicBezTo>
                  <a:cubicBezTo>
                    <a:pt x="315" y="637"/>
                    <a:pt x="315" y="637"/>
                    <a:pt x="315" y="637"/>
                  </a:cubicBezTo>
                  <a:close/>
                  <a:moveTo>
                    <a:pt x="349" y="640"/>
                  </a:moveTo>
                  <a:cubicBezTo>
                    <a:pt x="349" y="640"/>
                    <a:pt x="349" y="641"/>
                    <a:pt x="349" y="641"/>
                  </a:cubicBezTo>
                  <a:cubicBezTo>
                    <a:pt x="349" y="642"/>
                    <a:pt x="349" y="642"/>
                    <a:pt x="350" y="642"/>
                  </a:cubicBezTo>
                  <a:cubicBezTo>
                    <a:pt x="350" y="642"/>
                    <a:pt x="350" y="642"/>
                    <a:pt x="350" y="642"/>
                  </a:cubicBezTo>
                  <a:cubicBezTo>
                    <a:pt x="350" y="642"/>
                    <a:pt x="351" y="642"/>
                    <a:pt x="351" y="641"/>
                  </a:cubicBezTo>
                  <a:cubicBezTo>
                    <a:pt x="351" y="641"/>
                    <a:pt x="351" y="641"/>
                    <a:pt x="351" y="640"/>
                  </a:cubicBezTo>
                  <a:cubicBezTo>
                    <a:pt x="351" y="640"/>
                    <a:pt x="351" y="640"/>
                    <a:pt x="351" y="640"/>
                  </a:cubicBezTo>
                  <a:cubicBezTo>
                    <a:pt x="351" y="640"/>
                    <a:pt x="351" y="640"/>
                    <a:pt x="351" y="640"/>
                  </a:cubicBezTo>
                  <a:cubicBezTo>
                    <a:pt x="351" y="639"/>
                    <a:pt x="350" y="639"/>
                    <a:pt x="349" y="640"/>
                  </a:cubicBezTo>
                  <a:close/>
                  <a:moveTo>
                    <a:pt x="348" y="642"/>
                  </a:moveTo>
                  <a:cubicBezTo>
                    <a:pt x="347" y="642"/>
                    <a:pt x="347" y="642"/>
                    <a:pt x="347" y="643"/>
                  </a:cubicBezTo>
                  <a:cubicBezTo>
                    <a:pt x="347" y="643"/>
                    <a:pt x="347" y="644"/>
                    <a:pt x="348" y="643"/>
                  </a:cubicBezTo>
                  <a:cubicBezTo>
                    <a:pt x="348" y="643"/>
                    <a:pt x="348" y="643"/>
                    <a:pt x="348" y="643"/>
                  </a:cubicBezTo>
                  <a:cubicBezTo>
                    <a:pt x="348" y="643"/>
                    <a:pt x="348" y="643"/>
                    <a:pt x="348" y="643"/>
                  </a:cubicBezTo>
                  <a:cubicBezTo>
                    <a:pt x="349" y="642"/>
                    <a:pt x="349" y="642"/>
                    <a:pt x="348" y="642"/>
                  </a:cubicBezTo>
                  <a:close/>
                  <a:moveTo>
                    <a:pt x="314" y="620"/>
                  </a:moveTo>
                  <a:cubicBezTo>
                    <a:pt x="314" y="621"/>
                    <a:pt x="314" y="621"/>
                    <a:pt x="314" y="621"/>
                  </a:cubicBezTo>
                  <a:cubicBezTo>
                    <a:pt x="314" y="622"/>
                    <a:pt x="314" y="622"/>
                    <a:pt x="314" y="622"/>
                  </a:cubicBezTo>
                  <a:cubicBezTo>
                    <a:pt x="315" y="623"/>
                    <a:pt x="314" y="623"/>
                    <a:pt x="314" y="624"/>
                  </a:cubicBezTo>
                  <a:cubicBezTo>
                    <a:pt x="314" y="624"/>
                    <a:pt x="314" y="624"/>
                    <a:pt x="314" y="624"/>
                  </a:cubicBezTo>
                  <a:cubicBezTo>
                    <a:pt x="315" y="625"/>
                    <a:pt x="315" y="625"/>
                    <a:pt x="315" y="625"/>
                  </a:cubicBezTo>
                  <a:cubicBezTo>
                    <a:pt x="315" y="625"/>
                    <a:pt x="315" y="625"/>
                    <a:pt x="315" y="625"/>
                  </a:cubicBezTo>
                  <a:cubicBezTo>
                    <a:pt x="315" y="625"/>
                    <a:pt x="315" y="625"/>
                    <a:pt x="316" y="625"/>
                  </a:cubicBezTo>
                  <a:cubicBezTo>
                    <a:pt x="317" y="625"/>
                    <a:pt x="317" y="626"/>
                    <a:pt x="318" y="625"/>
                  </a:cubicBezTo>
                  <a:cubicBezTo>
                    <a:pt x="318" y="625"/>
                    <a:pt x="318" y="625"/>
                    <a:pt x="318" y="625"/>
                  </a:cubicBezTo>
                  <a:cubicBezTo>
                    <a:pt x="318" y="625"/>
                    <a:pt x="318" y="625"/>
                    <a:pt x="318" y="624"/>
                  </a:cubicBezTo>
                  <a:cubicBezTo>
                    <a:pt x="317" y="624"/>
                    <a:pt x="316" y="624"/>
                    <a:pt x="317" y="624"/>
                  </a:cubicBezTo>
                  <a:cubicBezTo>
                    <a:pt x="317" y="624"/>
                    <a:pt x="318" y="623"/>
                    <a:pt x="318" y="623"/>
                  </a:cubicBezTo>
                  <a:cubicBezTo>
                    <a:pt x="318" y="623"/>
                    <a:pt x="317" y="623"/>
                    <a:pt x="317" y="622"/>
                  </a:cubicBezTo>
                  <a:cubicBezTo>
                    <a:pt x="317" y="622"/>
                    <a:pt x="316" y="621"/>
                    <a:pt x="316" y="620"/>
                  </a:cubicBezTo>
                  <a:cubicBezTo>
                    <a:pt x="316" y="620"/>
                    <a:pt x="316" y="618"/>
                    <a:pt x="315" y="618"/>
                  </a:cubicBezTo>
                  <a:cubicBezTo>
                    <a:pt x="315" y="618"/>
                    <a:pt x="314" y="619"/>
                    <a:pt x="314" y="619"/>
                  </a:cubicBezTo>
                  <a:cubicBezTo>
                    <a:pt x="314" y="620"/>
                    <a:pt x="315" y="620"/>
                    <a:pt x="314" y="620"/>
                  </a:cubicBezTo>
                  <a:cubicBezTo>
                    <a:pt x="314" y="620"/>
                    <a:pt x="314" y="620"/>
                    <a:pt x="314" y="620"/>
                  </a:cubicBezTo>
                  <a:close/>
                  <a:moveTo>
                    <a:pt x="280" y="606"/>
                  </a:moveTo>
                  <a:cubicBezTo>
                    <a:pt x="280" y="606"/>
                    <a:pt x="280" y="607"/>
                    <a:pt x="280" y="607"/>
                  </a:cubicBezTo>
                  <a:cubicBezTo>
                    <a:pt x="280" y="607"/>
                    <a:pt x="280" y="607"/>
                    <a:pt x="281" y="607"/>
                  </a:cubicBezTo>
                  <a:cubicBezTo>
                    <a:pt x="281" y="607"/>
                    <a:pt x="281" y="607"/>
                    <a:pt x="281" y="607"/>
                  </a:cubicBezTo>
                  <a:cubicBezTo>
                    <a:pt x="281" y="607"/>
                    <a:pt x="281" y="607"/>
                    <a:pt x="281" y="606"/>
                  </a:cubicBezTo>
                  <a:cubicBezTo>
                    <a:pt x="281" y="606"/>
                    <a:pt x="281" y="606"/>
                    <a:pt x="280" y="606"/>
                  </a:cubicBezTo>
                  <a:close/>
                  <a:moveTo>
                    <a:pt x="347" y="636"/>
                  </a:moveTo>
                  <a:cubicBezTo>
                    <a:pt x="348" y="636"/>
                    <a:pt x="350" y="636"/>
                    <a:pt x="350" y="635"/>
                  </a:cubicBezTo>
                  <a:cubicBezTo>
                    <a:pt x="350" y="634"/>
                    <a:pt x="349" y="634"/>
                    <a:pt x="349" y="633"/>
                  </a:cubicBezTo>
                  <a:cubicBezTo>
                    <a:pt x="348" y="633"/>
                    <a:pt x="348" y="632"/>
                    <a:pt x="348" y="632"/>
                  </a:cubicBezTo>
                  <a:cubicBezTo>
                    <a:pt x="348" y="632"/>
                    <a:pt x="347" y="632"/>
                    <a:pt x="347" y="632"/>
                  </a:cubicBezTo>
                  <a:cubicBezTo>
                    <a:pt x="346" y="632"/>
                    <a:pt x="345" y="632"/>
                    <a:pt x="345" y="632"/>
                  </a:cubicBezTo>
                  <a:cubicBezTo>
                    <a:pt x="344" y="632"/>
                    <a:pt x="343" y="632"/>
                    <a:pt x="343" y="632"/>
                  </a:cubicBezTo>
                  <a:cubicBezTo>
                    <a:pt x="342" y="633"/>
                    <a:pt x="341" y="632"/>
                    <a:pt x="340" y="632"/>
                  </a:cubicBezTo>
                  <a:cubicBezTo>
                    <a:pt x="339" y="632"/>
                    <a:pt x="339" y="633"/>
                    <a:pt x="339" y="633"/>
                  </a:cubicBezTo>
                  <a:cubicBezTo>
                    <a:pt x="339" y="633"/>
                    <a:pt x="338" y="633"/>
                    <a:pt x="338" y="633"/>
                  </a:cubicBezTo>
                  <a:cubicBezTo>
                    <a:pt x="338" y="633"/>
                    <a:pt x="337" y="633"/>
                    <a:pt x="337" y="634"/>
                  </a:cubicBezTo>
                  <a:cubicBezTo>
                    <a:pt x="336" y="634"/>
                    <a:pt x="335" y="635"/>
                    <a:pt x="334" y="635"/>
                  </a:cubicBezTo>
                  <a:cubicBezTo>
                    <a:pt x="333" y="635"/>
                    <a:pt x="333" y="635"/>
                    <a:pt x="332" y="635"/>
                  </a:cubicBezTo>
                  <a:cubicBezTo>
                    <a:pt x="332" y="635"/>
                    <a:pt x="331" y="635"/>
                    <a:pt x="330" y="635"/>
                  </a:cubicBezTo>
                  <a:cubicBezTo>
                    <a:pt x="329" y="635"/>
                    <a:pt x="327" y="635"/>
                    <a:pt x="327" y="636"/>
                  </a:cubicBezTo>
                  <a:cubicBezTo>
                    <a:pt x="327" y="636"/>
                    <a:pt x="328" y="637"/>
                    <a:pt x="328" y="637"/>
                  </a:cubicBezTo>
                  <a:cubicBezTo>
                    <a:pt x="328" y="637"/>
                    <a:pt x="328" y="636"/>
                    <a:pt x="328" y="636"/>
                  </a:cubicBezTo>
                  <a:cubicBezTo>
                    <a:pt x="329" y="636"/>
                    <a:pt x="329" y="636"/>
                    <a:pt x="329" y="636"/>
                  </a:cubicBezTo>
                  <a:cubicBezTo>
                    <a:pt x="329" y="637"/>
                    <a:pt x="330" y="637"/>
                    <a:pt x="330" y="637"/>
                  </a:cubicBezTo>
                  <a:cubicBezTo>
                    <a:pt x="329" y="637"/>
                    <a:pt x="329" y="637"/>
                    <a:pt x="329" y="637"/>
                  </a:cubicBezTo>
                  <a:cubicBezTo>
                    <a:pt x="327" y="637"/>
                    <a:pt x="326" y="638"/>
                    <a:pt x="326" y="639"/>
                  </a:cubicBezTo>
                  <a:cubicBezTo>
                    <a:pt x="327" y="639"/>
                    <a:pt x="327" y="640"/>
                    <a:pt x="327" y="640"/>
                  </a:cubicBezTo>
                  <a:cubicBezTo>
                    <a:pt x="327" y="639"/>
                    <a:pt x="328" y="639"/>
                    <a:pt x="328" y="640"/>
                  </a:cubicBezTo>
                  <a:cubicBezTo>
                    <a:pt x="329" y="640"/>
                    <a:pt x="329" y="640"/>
                    <a:pt x="330" y="640"/>
                  </a:cubicBezTo>
                  <a:cubicBezTo>
                    <a:pt x="330" y="640"/>
                    <a:pt x="330" y="640"/>
                    <a:pt x="330" y="641"/>
                  </a:cubicBezTo>
                  <a:cubicBezTo>
                    <a:pt x="331" y="641"/>
                    <a:pt x="331" y="641"/>
                    <a:pt x="331" y="640"/>
                  </a:cubicBezTo>
                  <a:cubicBezTo>
                    <a:pt x="332" y="639"/>
                    <a:pt x="333" y="642"/>
                    <a:pt x="334" y="641"/>
                  </a:cubicBezTo>
                  <a:cubicBezTo>
                    <a:pt x="334" y="640"/>
                    <a:pt x="334" y="640"/>
                    <a:pt x="334" y="640"/>
                  </a:cubicBezTo>
                  <a:cubicBezTo>
                    <a:pt x="334" y="640"/>
                    <a:pt x="334" y="639"/>
                    <a:pt x="334" y="639"/>
                  </a:cubicBezTo>
                  <a:cubicBezTo>
                    <a:pt x="333" y="639"/>
                    <a:pt x="333" y="639"/>
                    <a:pt x="333" y="639"/>
                  </a:cubicBezTo>
                  <a:cubicBezTo>
                    <a:pt x="333" y="638"/>
                    <a:pt x="333" y="638"/>
                    <a:pt x="333" y="638"/>
                  </a:cubicBezTo>
                  <a:cubicBezTo>
                    <a:pt x="334" y="638"/>
                    <a:pt x="336" y="638"/>
                    <a:pt x="337" y="639"/>
                  </a:cubicBezTo>
                  <a:cubicBezTo>
                    <a:pt x="337" y="640"/>
                    <a:pt x="337" y="640"/>
                    <a:pt x="338" y="640"/>
                  </a:cubicBezTo>
                  <a:cubicBezTo>
                    <a:pt x="338" y="640"/>
                    <a:pt x="339" y="639"/>
                    <a:pt x="339" y="639"/>
                  </a:cubicBezTo>
                  <a:cubicBezTo>
                    <a:pt x="339" y="639"/>
                    <a:pt x="341" y="640"/>
                    <a:pt x="341" y="641"/>
                  </a:cubicBezTo>
                  <a:cubicBezTo>
                    <a:pt x="342" y="641"/>
                    <a:pt x="343" y="641"/>
                    <a:pt x="342" y="640"/>
                  </a:cubicBezTo>
                  <a:cubicBezTo>
                    <a:pt x="342" y="639"/>
                    <a:pt x="342" y="639"/>
                    <a:pt x="341" y="639"/>
                  </a:cubicBezTo>
                  <a:cubicBezTo>
                    <a:pt x="341" y="638"/>
                    <a:pt x="341" y="638"/>
                    <a:pt x="340" y="638"/>
                  </a:cubicBezTo>
                  <a:cubicBezTo>
                    <a:pt x="340" y="638"/>
                    <a:pt x="340" y="638"/>
                    <a:pt x="340" y="638"/>
                  </a:cubicBezTo>
                  <a:cubicBezTo>
                    <a:pt x="339" y="637"/>
                    <a:pt x="339" y="637"/>
                    <a:pt x="338" y="637"/>
                  </a:cubicBezTo>
                  <a:cubicBezTo>
                    <a:pt x="337" y="637"/>
                    <a:pt x="336" y="637"/>
                    <a:pt x="335" y="637"/>
                  </a:cubicBezTo>
                  <a:cubicBezTo>
                    <a:pt x="333" y="636"/>
                    <a:pt x="336" y="636"/>
                    <a:pt x="337" y="635"/>
                  </a:cubicBezTo>
                  <a:cubicBezTo>
                    <a:pt x="338" y="635"/>
                    <a:pt x="338" y="635"/>
                    <a:pt x="338" y="635"/>
                  </a:cubicBezTo>
                  <a:cubicBezTo>
                    <a:pt x="338" y="633"/>
                    <a:pt x="342" y="635"/>
                    <a:pt x="342" y="635"/>
                  </a:cubicBezTo>
                  <a:cubicBezTo>
                    <a:pt x="342" y="636"/>
                    <a:pt x="343" y="636"/>
                    <a:pt x="343" y="636"/>
                  </a:cubicBezTo>
                  <a:cubicBezTo>
                    <a:pt x="344" y="636"/>
                    <a:pt x="345" y="636"/>
                    <a:pt x="345" y="636"/>
                  </a:cubicBezTo>
                  <a:cubicBezTo>
                    <a:pt x="345" y="636"/>
                    <a:pt x="346" y="635"/>
                    <a:pt x="346" y="635"/>
                  </a:cubicBezTo>
                  <a:cubicBezTo>
                    <a:pt x="347" y="635"/>
                    <a:pt x="347" y="636"/>
                    <a:pt x="347" y="636"/>
                  </a:cubicBezTo>
                  <a:cubicBezTo>
                    <a:pt x="347" y="636"/>
                    <a:pt x="347" y="636"/>
                    <a:pt x="347" y="636"/>
                  </a:cubicBezTo>
                  <a:close/>
                  <a:moveTo>
                    <a:pt x="315" y="635"/>
                  </a:moveTo>
                  <a:cubicBezTo>
                    <a:pt x="314" y="635"/>
                    <a:pt x="314" y="635"/>
                    <a:pt x="314" y="635"/>
                  </a:cubicBezTo>
                  <a:cubicBezTo>
                    <a:pt x="314" y="635"/>
                    <a:pt x="314" y="635"/>
                    <a:pt x="314" y="635"/>
                  </a:cubicBezTo>
                  <a:cubicBezTo>
                    <a:pt x="314" y="635"/>
                    <a:pt x="313" y="635"/>
                    <a:pt x="313" y="635"/>
                  </a:cubicBezTo>
                  <a:cubicBezTo>
                    <a:pt x="313" y="635"/>
                    <a:pt x="313" y="635"/>
                    <a:pt x="313" y="636"/>
                  </a:cubicBezTo>
                  <a:cubicBezTo>
                    <a:pt x="314" y="636"/>
                    <a:pt x="314" y="636"/>
                    <a:pt x="314" y="636"/>
                  </a:cubicBezTo>
                  <a:cubicBezTo>
                    <a:pt x="314" y="636"/>
                    <a:pt x="315" y="636"/>
                    <a:pt x="315" y="635"/>
                  </a:cubicBezTo>
                  <a:close/>
                  <a:moveTo>
                    <a:pt x="276" y="609"/>
                  </a:moveTo>
                  <a:cubicBezTo>
                    <a:pt x="277" y="608"/>
                    <a:pt x="276" y="607"/>
                    <a:pt x="276" y="607"/>
                  </a:cubicBezTo>
                  <a:cubicBezTo>
                    <a:pt x="276" y="607"/>
                    <a:pt x="276" y="607"/>
                    <a:pt x="276" y="607"/>
                  </a:cubicBezTo>
                  <a:cubicBezTo>
                    <a:pt x="276" y="607"/>
                    <a:pt x="276" y="607"/>
                    <a:pt x="276" y="607"/>
                  </a:cubicBezTo>
                  <a:cubicBezTo>
                    <a:pt x="275" y="607"/>
                    <a:pt x="275" y="607"/>
                    <a:pt x="275" y="607"/>
                  </a:cubicBezTo>
                  <a:cubicBezTo>
                    <a:pt x="275" y="608"/>
                    <a:pt x="275" y="608"/>
                    <a:pt x="275" y="609"/>
                  </a:cubicBezTo>
                  <a:cubicBezTo>
                    <a:pt x="275" y="609"/>
                    <a:pt x="275" y="609"/>
                    <a:pt x="275" y="609"/>
                  </a:cubicBezTo>
                  <a:cubicBezTo>
                    <a:pt x="275" y="610"/>
                    <a:pt x="275" y="610"/>
                    <a:pt x="275" y="610"/>
                  </a:cubicBezTo>
                  <a:cubicBezTo>
                    <a:pt x="275" y="610"/>
                    <a:pt x="276" y="610"/>
                    <a:pt x="276" y="610"/>
                  </a:cubicBezTo>
                  <a:cubicBezTo>
                    <a:pt x="276" y="610"/>
                    <a:pt x="276" y="610"/>
                    <a:pt x="276" y="609"/>
                  </a:cubicBezTo>
                  <a:cubicBezTo>
                    <a:pt x="276" y="609"/>
                    <a:pt x="276" y="609"/>
                    <a:pt x="276" y="609"/>
                  </a:cubicBezTo>
                  <a:cubicBezTo>
                    <a:pt x="277" y="609"/>
                    <a:pt x="277" y="609"/>
                    <a:pt x="276" y="609"/>
                  </a:cubicBezTo>
                  <a:cubicBezTo>
                    <a:pt x="276" y="609"/>
                    <a:pt x="276" y="609"/>
                    <a:pt x="276" y="609"/>
                  </a:cubicBezTo>
                  <a:close/>
                  <a:moveTo>
                    <a:pt x="267" y="583"/>
                  </a:moveTo>
                  <a:cubicBezTo>
                    <a:pt x="267" y="583"/>
                    <a:pt x="267" y="583"/>
                    <a:pt x="267" y="583"/>
                  </a:cubicBezTo>
                  <a:cubicBezTo>
                    <a:pt x="267" y="583"/>
                    <a:pt x="267" y="583"/>
                    <a:pt x="267" y="583"/>
                  </a:cubicBezTo>
                  <a:cubicBezTo>
                    <a:pt x="268" y="583"/>
                    <a:pt x="267" y="582"/>
                    <a:pt x="267" y="582"/>
                  </a:cubicBezTo>
                  <a:cubicBezTo>
                    <a:pt x="267" y="581"/>
                    <a:pt x="267" y="581"/>
                    <a:pt x="267" y="581"/>
                  </a:cubicBezTo>
                  <a:cubicBezTo>
                    <a:pt x="267" y="581"/>
                    <a:pt x="267" y="580"/>
                    <a:pt x="266" y="580"/>
                  </a:cubicBezTo>
                  <a:cubicBezTo>
                    <a:pt x="266" y="580"/>
                    <a:pt x="266" y="580"/>
                    <a:pt x="266" y="580"/>
                  </a:cubicBezTo>
                  <a:cubicBezTo>
                    <a:pt x="266" y="579"/>
                    <a:pt x="266" y="579"/>
                    <a:pt x="266" y="578"/>
                  </a:cubicBezTo>
                  <a:cubicBezTo>
                    <a:pt x="265" y="577"/>
                    <a:pt x="266" y="577"/>
                    <a:pt x="266" y="576"/>
                  </a:cubicBezTo>
                  <a:cubicBezTo>
                    <a:pt x="266" y="574"/>
                    <a:pt x="264" y="574"/>
                    <a:pt x="264" y="572"/>
                  </a:cubicBezTo>
                  <a:cubicBezTo>
                    <a:pt x="264" y="571"/>
                    <a:pt x="263" y="571"/>
                    <a:pt x="263" y="570"/>
                  </a:cubicBezTo>
                  <a:cubicBezTo>
                    <a:pt x="262" y="570"/>
                    <a:pt x="261" y="570"/>
                    <a:pt x="260" y="570"/>
                  </a:cubicBezTo>
                  <a:cubicBezTo>
                    <a:pt x="260" y="570"/>
                    <a:pt x="259" y="571"/>
                    <a:pt x="259" y="571"/>
                  </a:cubicBezTo>
                  <a:cubicBezTo>
                    <a:pt x="259" y="572"/>
                    <a:pt x="260" y="573"/>
                    <a:pt x="260" y="573"/>
                  </a:cubicBezTo>
                  <a:cubicBezTo>
                    <a:pt x="260" y="574"/>
                    <a:pt x="260" y="575"/>
                    <a:pt x="260" y="575"/>
                  </a:cubicBezTo>
                  <a:cubicBezTo>
                    <a:pt x="260" y="576"/>
                    <a:pt x="260" y="576"/>
                    <a:pt x="260" y="576"/>
                  </a:cubicBezTo>
                  <a:cubicBezTo>
                    <a:pt x="260" y="576"/>
                    <a:pt x="261" y="576"/>
                    <a:pt x="261" y="576"/>
                  </a:cubicBezTo>
                  <a:cubicBezTo>
                    <a:pt x="261" y="576"/>
                    <a:pt x="261" y="576"/>
                    <a:pt x="261" y="576"/>
                  </a:cubicBezTo>
                  <a:cubicBezTo>
                    <a:pt x="261" y="577"/>
                    <a:pt x="259" y="577"/>
                    <a:pt x="259" y="577"/>
                  </a:cubicBezTo>
                  <a:cubicBezTo>
                    <a:pt x="259" y="577"/>
                    <a:pt x="259" y="578"/>
                    <a:pt x="259" y="578"/>
                  </a:cubicBezTo>
                  <a:cubicBezTo>
                    <a:pt x="260" y="578"/>
                    <a:pt x="260" y="579"/>
                    <a:pt x="261" y="579"/>
                  </a:cubicBezTo>
                  <a:cubicBezTo>
                    <a:pt x="261" y="579"/>
                    <a:pt x="261" y="580"/>
                    <a:pt x="261" y="580"/>
                  </a:cubicBezTo>
                  <a:cubicBezTo>
                    <a:pt x="261" y="580"/>
                    <a:pt x="261" y="580"/>
                    <a:pt x="261" y="580"/>
                  </a:cubicBezTo>
                  <a:cubicBezTo>
                    <a:pt x="261" y="580"/>
                    <a:pt x="261" y="581"/>
                    <a:pt x="261" y="581"/>
                  </a:cubicBezTo>
                  <a:cubicBezTo>
                    <a:pt x="261" y="582"/>
                    <a:pt x="262" y="582"/>
                    <a:pt x="262" y="582"/>
                  </a:cubicBezTo>
                  <a:cubicBezTo>
                    <a:pt x="262" y="582"/>
                    <a:pt x="262" y="582"/>
                    <a:pt x="262" y="582"/>
                  </a:cubicBezTo>
                  <a:cubicBezTo>
                    <a:pt x="262" y="582"/>
                    <a:pt x="263" y="582"/>
                    <a:pt x="263" y="582"/>
                  </a:cubicBezTo>
                  <a:cubicBezTo>
                    <a:pt x="263" y="582"/>
                    <a:pt x="264" y="582"/>
                    <a:pt x="264" y="582"/>
                  </a:cubicBezTo>
                  <a:cubicBezTo>
                    <a:pt x="264" y="582"/>
                    <a:pt x="264" y="581"/>
                    <a:pt x="264" y="581"/>
                  </a:cubicBezTo>
                  <a:cubicBezTo>
                    <a:pt x="265" y="582"/>
                    <a:pt x="265" y="582"/>
                    <a:pt x="265" y="583"/>
                  </a:cubicBezTo>
                  <a:cubicBezTo>
                    <a:pt x="265" y="583"/>
                    <a:pt x="265" y="583"/>
                    <a:pt x="266" y="584"/>
                  </a:cubicBezTo>
                  <a:cubicBezTo>
                    <a:pt x="266" y="584"/>
                    <a:pt x="266" y="584"/>
                    <a:pt x="266" y="584"/>
                  </a:cubicBezTo>
                  <a:cubicBezTo>
                    <a:pt x="266" y="584"/>
                    <a:pt x="267" y="584"/>
                    <a:pt x="267" y="583"/>
                  </a:cubicBezTo>
                  <a:close/>
                  <a:moveTo>
                    <a:pt x="267" y="592"/>
                  </a:moveTo>
                  <a:cubicBezTo>
                    <a:pt x="267" y="592"/>
                    <a:pt x="267" y="592"/>
                    <a:pt x="267" y="592"/>
                  </a:cubicBezTo>
                  <a:cubicBezTo>
                    <a:pt x="267" y="591"/>
                    <a:pt x="266" y="591"/>
                    <a:pt x="266" y="591"/>
                  </a:cubicBezTo>
                  <a:cubicBezTo>
                    <a:pt x="266" y="591"/>
                    <a:pt x="266" y="591"/>
                    <a:pt x="266" y="591"/>
                  </a:cubicBezTo>
                  <a:cubicBezTo>
                    <a:pt x="266" y="591"/>
                    <a:pt x="266" y="591"/>
                    <a:pt x="266" y="591"/>
                  </a:cubicBezTo>
                  <a:cubicBezTo>
                    <a:pt x="266" y="591"/>
                    <a:pt x="266" y="591"/>
                    <a:pt x="266" y="591"/>
                  </a:cubicBezTo>
                  <a:cubicBezTo>
                    <a:pt x="266" y="591"/>
                    <a:pt x="266" y="591"/>
                    <a:pt x="266" y="591"/>
                  </a:cubicBezTo>
                  <a:cubicBezTo>
                    <a:pt x="266" y="592"/>
                    <a:pt x="266" y="592"/>
                    <a:pt x="266" y="593"/>
                  </a:cubicBezTo>
                  <a:cubicBezTo>
                    <a:pt x="266" y="593"/>
                    <a:pt x="267" y="593"/>
                    <a:pt x="267" y="592"/>
                  </a:cubicBezTo>
                  <a:close/>
                  <a:moveTo>
                    <a:pt x="274" y="598"/>
                  </a:moveTo>
                  <a:cubicBezTo>
                    <a:pt x="273" y="598"/>
                    <a:pt x="273" y="597"/>
                    <a:pt x="273" y="597"/>
                  </a:cubicBezTo>
                  <a:cubicBezTo>
                    <a:pt x="272" y="597"/>
                    <a:pt x="271" y="597"/>
                    <a:pt x="270" y="597"/>
                  </a:cubicBezTo>
                  <a:cubicBezTo>
                    <a:pt x="270" y="597"/>
                    <a:pt x="269" y="596"/>
                    <a:pt x="269" y="596"/>
                  </a:cubicBezTo>
                  <a:cubicBezTo>
                    <a:pt x="269" y="596"/>
                    <a:pt x="269" y="596"/>
                    <a:pt x="269" y="596"/>
                  </a:cubicBezTo>
                  <a:cubicBezTo>
                    <a:pt x="269" y="596"/>
                    <a:pt x="268" y="596"/>
                    <a:pt x="268" y="596"/>
                  </a:cubicBezTo>
                  <a:cubicBezTo>
                    <a:pt x="268" y="596"/>
                    <a:pt x="268" y="597"/>
                    <a:pt x="268" y="598"/>
                  </a:cubicBezTo>
                  <a:cubicBezTo>
                    <a:pt x="268" y="598"/>
                    <a:pt x="268" y="598"/>
                    <a:pt x="268" y="598"/>
                  </a:cubicBezTo>
                  <a:cubicBezTo>
                    <a:pt x="268" y="598"/>
                    <a:pt x="268" y="598"/>
                    <a:pt x="268" y="598"/>
                  </a:cubicBezTo>
                  <a:cubicBezTo>
                    <a:pt x="268" y="599"/>
                    <a:pt x="266" y="599"/>
                    <a:pt x="266" y="600"/>
                  </a:cubicBezTo>
                  <a:cubicBezTo>
                    <a:pt x="266" y="601"/>
                    <a:pt x="267" y="600"/>
                    <a:pt x="268" y="600"/>
                  </a:cubicBezTo>
                  <a:cubicBezTo>
                    <a:pt x="269" y="600"/>
                    <a:pt x="269" y="600"/>
                    <a:pt x="270" y="599"/>
                  </a:cubicBezTo>
                  <a:cubicBezTo>
                    <a:pt x="271" y="599"/>
                    <a:pt x="273" y="600"/>
                    <a:pt x="274" y="599"/>
                  </a:cubicBezTo>
                  <a:cubicBezTo>
                    <a:pt x="274" y="598"/>
                    <a:pt x="274" y="598"/>
                    <a:pt x="274" y="598"/>
                  </a:cubicBezTo>
                  <a:close/>
                  <a:moveTo>
                    <a:pt x="271" y="594"/>
                  </a:moveTo>
                  <a:cubicBezTo>
                    <a:pt x="271" y="593"/>
                    <a:pt x="271" y="593"/>
                    <a:pt x="271" y="593"/>
                  </a:cubicBezTo>
                  <a:cubicBezTo>
                    <a:pt x="271" y="593"/>
                    <a:pt x="271" y="593"/>
                    <a:pt x="271" y="593"/>
                  </a:cubicBezTo>
                  <a:cubicBezTo>
                    <a:pt x="271" y="593"/>
                    <a:pt x="271" y="593"/>
                    <a:pt x="271" y="593"/>
                  </a:cubicBezTo>
                  <a:cubicBezTo>
                    <a:pt x="270" y="593"/>
                    <a:pt x="269" y="592"/>
                    <a:pt x="268" y="592"/>
                  </a:cubicBezTo>
                  <a:cubicBezTo>
                    <a:pt x="268" y="593"/>
                    <a:pt x="268" y="593"/>
                    <a:pt x="268" y="593"/>
                  </a:cubicBezTo>
                  <a:cubicBezTo>
                    <a:pt x="268" y="593"/>
                    <a:pt x="268" y="593"/>
                    <a:pt x="269" y="593"/>
                  </a:cubicBezTo>
                  <a:cubicBezTo>
                    <a:pt x="269" y="594"/>
                    <a:pt x="269" y="594"/>
                    <a:pt x="269" y="594"/>
                  </a:cubicBezTo>
                  <a:cubicBezTo>
                    <a:pt x="269" y="594"/>
                    <a:pt x="269" y="595"/>
                    <a:pt x="269" y="595"/>
                  </a:cubicBezTo>
                  <a:cubicBezTo>
                    <a:pt x="270" y="595"/>
                    <a:pt x="270" y="595"/>
                    <a:pt x="270" y="596"/>
                  </a:cubicBezTo>
                  <a:cubicBezTo>
                    <a:pt x="270" y="596"/>
                    <a:pt x="271" y="596"/>
                    <a:pt x="271" y="596"/>
                  </a:cubicBezTo>
                  <a:cubicBezTo>
                    <a:pt x="271" y="596"/>
                    <a:pt x="271" y="596"/>
                    <a:pt x="271" y="596"/>
                  </a:cubicBezTo>
                  <a:cubicBezTo>
                    <a:pt x="271" y="596"/>
                    <a:pt x="271" y="596"/>
                    <a:pt x="271" y="596"/>
                  </a:cubicBezTo>
                  <a:cubicBezTo>
                    <a:pt x="272" y="596"/>
                    <a:pt x="272" y="596"/>
                    <a:pt x="272" y="596"/>
                  </a:cubicBezTo>
                  <a:cubicBezTo>
                    <a:pt x="272" y="596"/>
                    <a:pt x="272" y="596"/>
                    <a:pt x="272" y="596"/>
                  </a:cubicBezTo>
                  <a:cubicBezTo>
                    <a:pt x="272" y="595"/>
                    <a:pt x="272" y="595"/>
                    <a:pt x="272" y="594"/>
                  </a:cubicBezTo>
                  <a:cubicBezTo>
                    <a:pt x="272" y="594"/>
                    <a:pt x="271" y="594"/>
                    <a:pt x="271" y="594"/>
                  </a:cubicBezTo>
                  <a:close/>
                  <a:moveTo>
                    <a:pt x="281" y="611"/>
                  </a:moveTo>
                  <a:cubicBezTo>
                    <a:pt x="280" y="611"/>
                    <a:pt x="280" y="612"/>
                    <a:pt x="281" y="612"/>
                  </a:cubicBezTo>
                  <a:cubicBezTo>
                    <a:pt x="281" y="612"/>
                    <a:pt x="281" y="612"/>
                    <a:pt x="282" y="612"/>
                  </a:cubicBezTo>
                  <a:cubicBezTo>
                    <a:pt x="282" y="612"/>
                    <a:pt x="282" y="612"/>
                    <a:pt x="282" y="613"/>
                  </a:cubicBezTo>
                  <a:cubicBezTo>
                    <a:pt x="282" y="613"/>
                    <a:pt x="283" y="613"/>
                    <a:pt x="283" y="613"/>
                  </a:cubicBezTo>
                  <a:cubicBezTo>
                    <a:pt x="283" y="613"/>
                    <a:pt x="283" y="613"/>
                    <a:pt x="283" y="613"/>
                  </a:cubicBezTo>
                  <a:cubicBezTo>
                    <a:pt x="283" y="613"/>
                    <a:pt x="283" y="613"/>
                    <a:pt x="283" y="613"/>
                  </a:cubicBezTo>
                  <a:cubicBezTo>
                    <a:pt x="284" y="613"/>
                    <a:pt x="284" y="613"/>
                    <a:pt x="284" y="613"/>
                  </a:cubicBezTo>
                  <a:cubicBezTo>
                    <a:pt x="284" y="612"/>
                    <a:pt x="284" y="612"/>
                    <a:pt x="284" y="612"/>
                  </a:cubicBezTo>
                  <a:cubicBezTo>
                    <a:pt x="284" y="611"/>
                    <a:pt x="284" y="611"/>
                    <a:pt x="284" y="611"/>
                  </a:cubicBezTo>
                  <a:cubicBezTo>
                    <a:pt x="284" y="611"/>
                    <a:pt x="284" y="611"/>
                    <a:pt x="284" y="611"/>
                  </a:cubicBezTo>
                  <a:cubicBezTo>
                    <a:pt x="283" y="611"/>
                    <a:pt x="283" y="610"/>
                    <a:pt x="282" y="611"/>
                  </a:cubicBezTo>
                  <a:cubicBezTo>
                    <a:pt x="282" y="611"/>
                    <a:pt x="282" y="611"/>
                    <a:pt x="282" y="611"/>
                  </a:cubicBezTo>
                  <a:cubicBezTo>
                    <a:pt x="282" y="611"/>
                    <a:pt x="282" y="611"/>
                    <a:pt x="282" y="611"/>
                  </a:cubicBezTo>
                  <a:cubicBezTo>
                    <a:pt x="281" y="611"/>
                    <a:pt x="281" y="611"/>
                    <a:pt x="281" y="611"/>
                  </a:cubicBezTo>
                  <a:close/>
                  <a:moveTo>
                    <a:pt x="263" y="590"/>
                  </a:moveTo>
                  <a:cubicBezTo>
                    <a:pt x="263" y="590"/>
                    <a:pt x="263" y="590"/>
                    <a:pt x="263" y="590"/>
                  </a:cubicBezTo>
                  <a:cubicBezTo>
                    <a:pt x="262" y="590"/>
                    <a:pt x="262" y="591"/>
                    <a:pt x="262" y="591"/>
                  </a:cubicBezTo>
                  <a:cubicBezTo>
                    <a:pt x="262" y="591"/>
                    <a:pt x="262" y="591"/>
                    <a:pt x="263" y="591"/>
                  </a:cubicBezTo>
                  <a:cubicBezTo>
                    <a:pt x="263" y="591"/>
                    <a:pt x="263" y="591"/>
                    <a:pt x="263" y="591"/>
                  </a:cubicBezTo>
                  <a:cubicBezTo>
                    <a:pt x="263" y="591"/>
                    <a:pt x="263" y="590"/>
                    <a:pt x="263" y="590"/>
                  </a:cubicBezTo>
                  <a:cubicBezTo>
                    <a:pt x="263" y="590"/>
                    <a:pt x="263" y="590"/>
                    <a:pt x="263" y="590"/>
                  </a:cubicBezTo>
                  <a:cubicBezTo>
                    <a:pt x="264" y="590"/>
                    <a:pt x="264" y="590"/>
                    <a:pt x="263" y="590"/>
                  </a:cubicBezTo>
                  <a:cubicBezTo>
                    <a:pt x="263" y="590"/>
                    <a:pt x="263" y="590"/>
                    <a:pt x="263" y="590"/>
                  </a:cubicBezTo>
                  <a:close/>
                  <a:moveTo>
                    <a:pt x="273" y="592"/>
                  </a:moveTo>
                  <a:cubicBezTo>
                    <a:pt x="273" y="592"/>
                    <a:pt x="272" y="592"/>
                    <a:pt x="272" y="591"/>
                  </a:cubicBezTo>
                  <a:cubicBezTo>
                    <a:pt x="272" y="591"/>
                    <a:pt x="272" y="590"/>
                    <a:pt x="271" y="590"/>
                  </a:cubicBezTo>
                  <a:cubicBezTo>
                    <a:pt x="271" y="590"/>
                    <a:pt x="269" y="590"/>
                    <a:pt x="269" y="590"/>
                  </a:cubicBezTo>
                  <a:cubicBezTo>
                    <a:pt x="269" y="590"/>
                    <a:pt x="269" y="590"/>
                    <a:pt x="268" y="590"/>
                  </a:cubicBezTo>
                  <a:cubicBezTo>
                    <a:pt x="268" y="590"/>
                    <a:pt x="268" y="590"/>
                    <a:pt x="268" y="590"/>
                  </a:cubicBezTo>
                  <a:cubicBezTo>
                    <a:pt x="268" y="590"/>
                    <a:pt x="268" y="590"/>
                    <a:pt x="268" y="590"/>
                  </a:cubicBezTo>
                  <a:cubicBezTo>
                    <a:pt x="268" y="590"/>
                    <a:pt x="268" y="591"/>
                    <a:pt x="269" y="591"/>
                  </a:cubicBezTo>
                  <a:cubicBezTo>
                    <a:pt x="269" y="591"/>
                    <a:pt x="269" y="591"/>
                    <a:pt x="269" y="591"/>
                  </a:cubicBezTo>
                  <a:cubicBezTo>
                    <a:pt x="269" y="591"/>
                    <a:pt x="269" y="591"/>
                    <a:pt x="269" y="591"/>
                  </a:cubicBezTo>
                  <a:cubicBezTo>
                    <a:pt x="269" y="591"/>
                    <a:pt x="270" y="591"/>
                    <a:pt x="270" y="591"/>
                  </a:cubicBezTo>
                  <a:cubicBezTo>
                    <a:pt x="270" y="591"/>
                    <a:pt x="270" y="591"/>
                    <a:pt x="271" y="591"/>
                  </a:cubicBezTo>
                  <a:cubicBezTo>
                    <a:pt x="271" y="591"/>
                    <a:pt x="271" y="591"/>
                    <a:pt x="271" y="591"/>
                  </a:cubicBezTo>
                  <a:cubicBezTo>
                    <a:pt x="271" y="591"/>
                    <a:pt x="271" y="591"/>
                    <a:pt x="271" y="591"/>
                  </a:cubicBezTo>
                  <a:cubicBezTo>
                    <a:pt x="271" y="591"/>
                    <a:pt x="271" y="591"/>
                    <a:pt x="271" y="591"/>
                  </a:cubicBezTo>
                  <a:cubicBezTo>
                    <a:pt x="271" y="592"/>
                    <a:pt x="271" y="592"/>
                    <a:pt x="272" y="592"/>
                  </a:cubicBezTo>
                  <a:cubicBezTo>
                    <a:pt x="272" y="592"/>
                    <a:pt x="272" y="592"/>
                    <a:pt x="272" y="592"/>
                  </a:cubicBezTo>
                  <a:cubicBezTo>
                    <a:pt x="272" y="593"/>
                    <a:pt x="272" y="593"/>
                    <a:pt x="273" y="593"/>
                  </a:cubicBezTo>
                  <a:cubicBezTo>
                    <a:pt x="273" y="593"/>
                    <a:pt x="273" y="592"/>
                    <a:pt x="273" y="592"/>
                  </a:cubicBezTo>
                  <a:close/>
                  <a:moveTo>
                    <a:pt x="279" y="604"/>
                  </a:moveTo>
                  <a:cubicBezTo>
                    <a:pt x="279" y="604"/>
                    <a:pt x="280" y="604"/>
                    <a:pt x="280" y="605"/>
                  </a:cubicBezTo>
                  <a:cubicBezTo>
                    <a:pt x="280" y="605"/>
                    <a:pt x="281" y="604"/>
                    <a:pt x="280" y="604"/>
                  </a:cubicBezTo>
                  <a:cubicBezTo>
                    <a:pt x="280" y="604"/>
                    <a:pt x="280" y="604"/>
                    <a:pt x="280" y="603"/>
                  </a:cubicBezTo>
                  <a:cubicBezTo>
                    <a:pt x="280" y="603"/>
                    <a:pt x="280" y="603"/>
                    <a:pt x="280" y="603"/>
                  </a:cubicBezTo>
                  <a:cubicBezTo>
                    <a:pt x="280" y="603"/>
                    <a:pt x="279" y="603"/>
                    <a:pt x="279" y="603"/>
                  </a:cubicBezTo>
                  <a:cubicBezTo>
                    <a:pt x="279" y="603"/>
                    <a:pt x="279" y="603"/>
                    <a:pt x="279" y="602"/>
                  </a:cubicBezTo>
                  <a:cubicBezTo>
                    <a:pt x="279" y="602"/>
                    <a:pt x="279" y="602"/>
                    <a:pt x="279" y="602"/>
                  </a:cubicBezTo>
                  <a:cubicBezTo>
                    <a:pt x="279" y="602"/>
                    <a:pt x="279" y="602"/>
                    <a:pt x="279" y="602"/>
                  </a:cubicBezTo>
                  <a:cubicBezTo>
                    <a:pt x="278" y="602"/>
                    <a:pt x="278" y="601"/>
                    <a:pt x="278" y="601"/>
                  </a:cubicBezTo>
                  <a:cubicBezTo>
                    <a:pt x="278" y="601"/>
                    <a:pt x="277" y="601"/>
                    <a:pt x="277" y="602"/>
                  </a:cubicBezTo>
                  <a:cubicBezTo>
                    <a:pt x="277" y="602"/>
                    <a:pt x="278" y="602"/>
                    <a:pt x="278" y="602"/>
                  </a:cubicBezTo>
                  <a:cubicBezTo>
                    <a:pt x="278" y="603"/>
                    <a:pt x="278" y="603"/>
                    <a:pt x="278" y="603"/>
                  </a:cubicBezTo>
                  <a:cubicBezTo>
                    <a:pt x="278" y="604"/>
                    <a:pt x="278" y="604"/>
                    <a:pt x="279" y="604"/>
                  </a:cubicBezTo>
                  <a:cubicBezTo>
                    <a:pt x="279" y="604"/>
                    <a:pt x="279" y="604"/>
                    <a:pt x="279" y="604"/>
                  </a:cubicBezTo>
                  <a:close/>
                  <a:moveTo>
                    <a:pt x="277" y="604"/>
                  </a:moveTo>
                  <a:cubicBezTo>
                    <a:pt x="276" y="604"/>
                    <a:pt x="276" y="604"/>
                    <a:pt x="276" y="604"/>
                  </a:cubicBezTo>
                  <a:cubicBezTo>
                    <a:pt x="276" y="604"/>
                    <a:pt x="276" y="605"/>
                    <a:pt x="277" y="605"/>
                  </a:cubicBezTo>
                  <a:cubicBezTo>
                    <a:pt x="277" y="605"/>
                    <a:pt x="277" y="605"/>
                    <a:pt x="277" y="605"/>
                  </a:cubicBezTo>
                  <a:cubicBezTo>
                    <a:pt x="277" y="605"/>
                    <a:pt x="277" y="605"/>
                    <a:pt x="277" y="605"/>
                  </a:cubicBezTo>
                  <a:cubicBezTo>
                    <a:pt x="277" y="605"/>
                    <a:pt x="277" y="605"/>
                    <a:pt x="277" y="605"/>
                  </a:cubicBezTo>
                  <a:cubicBezTo>
                    <a:pt x="278" y="605"/>
                    <a:pt x="278" y="605"/>
                    <a:pt x="278" y="604"/>
                  </a:cubicBezTo>
                  <a:cubicBezTo>
                    <a:pt x="277" y="604"/>
                    <a:pt x="277" y="604"/>
                    <a:pt x="277" y="604"/>
                  </a:cubicBezTo>
                  <a:close/>
                  <a:moveTo>
                    <a:pt x="281" y="609"/>
                  </a:moveTo>
                  <a:cubicBezTo>
                    <a:pt x="281" y="609"/>
                    <a:pt x="281" y="609"/>
                    <a:pt x="281" y="609"/>
                  </a:cubicBezTo>
                  <a:cubicBezTo>
                    <a:pt x="281" y="609"/>
                    <a:pt x="281" y="608"/>
                    <a:pt x="281" y="608"/>
                  </a:cubicBezTo>
                  <a:cubicBezTo>
                    <a:pt x="281" y="608"/>
                    <a:pt x="280" y="608"/>
                    <a:pt x="280" y="608"/>
                  </a:cubicBezTo>
                  <a:cubicBezTo>
                    <a:pt x="280" y="608"/>
                    <a:pt x="280" y="608"/>
                    <a:pt x="280" y="608"/>
                  </a:cubicBezTo>
                  <a:cubicBezTo>
                    <a:pt x="279" y="608"/>
                    <a:pt x="279" y="608"/>
                    <a:pt x="279" y="609"/>
                  </a:cubicBezTo>
                  <a:cubicBezTo>
                    <a:pt x="279" y="608"/>
                    <a:pt x="279" y="608"/>
                    <a:pt x="279" y="609"/>
                  </a:cubicBezTo>
                  <a:cubicBezTo>
                    <a:pt x="280" y="609"/>
                    <a:pt x="280" y="609"/>
                    <a:pt x="280" y="609"/>
                  </a:cubicBezTo>
                  <a:cubicBezTo>
                    <a:pt x="280" y="609"/>
                    <a:pt x="280" y="609"/>
                    <a:pt x="280" y="609"/>
                  </a:cubicBezTo>
                  <a:cubicBezTo>
                    <a:pt x="280" y="609"/>
                    <a:pt x="280" y="609"/>
                    <a:pt x="280" y="609"/>
                  </a:cubicBezTo>
                  <a:cubicBezTo>
                    <a:pt x="281" y="609"/>
                    <a:pt x="281" y="609"/>
                    <a:pt x="281" y="609"/>
                  </a:cubicBezTo>
                  <a:cubicBezTo>
                    <a:pt x="281" y="609"/>
                    <a:pt x="281" y="610"/>
                    <a:pt x="281" y="610"/>
                  </a:cubicBezTo>
                  <a:cubicBezTo>
                    <a:pt x="281" y="610"/>
                    <a:pt x="281" y="610"/>
                    <a:pt x="281" y="610"/>
                  </a:cubicBezTo>
                  <a:cubicBezTo>
                    <a:pt x="281" y="610"/>
                    <a:pt x="281" y="610"/>
                    <a:pt x="281" y="610"/>
                  </a:cubicBezTo>
                  <a:cubicBezTo>
                    <a:pt x="281" y="610"/>
                    <a:pt x="282" y="610"/>
                    <a:pt x="282" y="609"/>
                  </a:cubicBezTo>
                  <a:cubicBezTo>
                    <a:pt x="282" y="609"/>
                    <a:pt x="282" y="609"/>
                    <a:pt x="282" y="609"/>
                  </a:cubicBezTo>
                  <a:cubicBezTo>
                    <a:pt x="282" y="609"/>
                    <a:pt x="282" y="609"/>
                    <a:pt x="281" y="609"/>
                  </a:cubicBezTo>
                  <a:close/>
                  <a:moveTo>
                    <a:pt x="258" y="579"/>
                  </a:moveTo>
                  <a:cubicBezTo>
                    <a:pt x="257" y="579"/>
                    <a:pt x="257" y="580"/>
                    <a:pt x="257" y="581"/>
                  </a:cubicBezTo>
                  <a:cubicBezTo>
                    <a:pt x="257" y="581"/>
                    <a:pt x="258" y="581"/>
                    <a:pt x="258" y="581"/>
                  </a:cubicBezTo>
                  <a:cubicBezTo>
                    <a:pt x="258" y="581"/>
                    <a:pt x="258" y="581"/>
                    <a:pt x="258" y="581"/>
                  </a:cubicBezTo>
                  <a:cubicBezTo>
                    <a:pt x="258" y="581"/>
                    <a:pt x="258" y="581"/>
                    <a:pt x="258" y="582"/>
                  </a:cubicBezTo>
                  <a:cubicBezTo>
                    <a:pt x="258" y="582"/>
                    <a:pt x="258" y="582"/>
                    <a:pt x="258" y="582"/>
                  </a:cubicBezTo>
                  <a:cubicBezTo>
                    <a:pt x="258" y="582"/>
                    <a:pt x="258" y="582"/>
                    <a:pt x="258" y="582"/>
                  </a:cubicBezTo>
                  <a:cubicBezTo>
                    <a:pt x="258" y="582"/>
                    <a:pt x="258" y="582"/>
                    <a:pt x="258" y="582"/>
                  </a:cubicBezTo>
                  <a:cubicBezTo>
                    <a:pt x="258" y="582"/>
                    <a:pt x="258" y="582"/>
                    <a:pt x="259" y="582"/>
                  </a:cubicBezTo>
                  <a:cubicBezTo>
                    <a:pt x="259" y="582"/>
                    <a:pt x="259" y="582"/>
                    <a:pt x="259" y="582"/>
                  </a:cubicBezTo>
                  <a:cubicBezTo>
                    <a:pt x="259" y="582"/>
                    <a:pt x="259" y="582"/>
                    <a:pt x="259" y="582"/>
                  </a:cubicBezTo>
                  <a:cubicBezTo>
                    <a:pt x="259" y="582"/>
                    <a:pt x="259" y="582"/>
                    <a:pt x="259" y="581"/>
                  </a:cubicBezTo>
                  <a:cubicBezTo>
                    <a:pt x="260" y="581"/>
                    <a:pt x="260" y="581"/>
                    <a:pt x="259" y="580"/>
                  </a:cubicBezTo>
                  <a:cubicBezTo>
                    <a:pt x="259" y="580"/>
                    <a:pt x="259" y="579"/>
                    <a:pt x="258" y="579"/>
                  </a:cubicBezTo>
                  <a:close/>
                  <a:moveTo>
                    <a:pt x="275" y="605"/>
                  </a:moveTo>
                  <a:cubicBezTo>
                    <a:pt x="275" y="604"/>
                    <a:pt x="275" y="604"/>
                    <a:pt x="275" y="603"/>
                  </a:cubicBezTo>
                  <a:cubicBezTo>
                    <a:pt x="275" y="603"/>
                    <a:pt x="274" y="603"/>
                    <a:pt x="273" y="603"/>
                  </a:cubicBezTo>
                  <a:cubicBezTo>
                    <a:pt x="273" y="603"/>
                    <a:pt x="273" y="603"/>
                    <a:pt x="273" y="604"/>
                  </a:cubicBezTo>
                  <a:cubicBezTo>
                    <a:pt x="273" y="604"/>
                    <a:pt x="273" y="604"/>
                    <a:pt x="273" y="604"/>
                  </a:cubicBezTo>
                  <a:cubicBezTo>
                    <a:pt x="274" y="604"/>
                    <a:pt x="274" y="605"/>
                    <a:pt x="274" y="605"/>
                  </a:cubicBezTo>
                  <a:cubicBezTo>
                    <a:pt x="274" y="605"/>
                    <a:pt x="274" y="605"/>
                    <a:pt x="274" y="605"/>
                  </a:cubicBezTo>
                  <a:cubicBezTo>
                    <a:pt x="274" y="605"/>
                    <a:pt x="274" y="605"/>
                    <a:pt x="274" y="605"/>
                  </a:cubicBezTo>
                  <a:cubicBezTo>
                    <a:pt x="274" y="605"/>
                    <a:pt x="274" y="606"/>
                    <a:pt x="274" y="606"/>
                  </a:cubicBezTo>
                  <a:cubicBezTo>
                    <a:pt x="274" y="606"/>
                    <a:pt x="274" y="606"/>
                    <a:pt x="274" y="606"/>
                  </a:cubicBezTo>
                  <a:cubicBezTo>
                    <a:pt x="275" y="606"/>
                    <a:pt x="275" y="606"/>
                    <a:pt x="275" y="606"/>
                  </a:cubicBezTo>
                  <a:cubicBezTo>
                    <a:pt x="275" y="606"/>
                    <a:pt x="275" y="605"/>
                    <a:pt x="275" y="605"/>
                  </a:cubicBezTo>
                  <a:close/>
                  <a:moveTo>
                    <a:pt x="272" y="605"/>
                  </a:moveTo>
                  <a:cubicBezTo>
                    <a:pt x="272" y="605"/>
                    <a:pt x="272" y="605"/>
                    <a:pt x="272" y="605"/>
                  </a:cubicBezTo>
                  <a:cubicBezTo>
                    <a:pt x="272" y="605"/>
                    <a:pt x="272" y="604"/>
                    <a:pt x="272" y="604"/>
                  </a:cubicBezTo>
                  <a:cubicBezTo>
                    <a:pt x="272" y="604"/>
                    <a:pt x="272" y="604"/>
                    <a:pt x="272" y="604"/>
                  </a:cubicBezTo>
                  <a:cubicBezTo>
                    <a:pt x="272" y="604"/>
                    <a:pt x="272" y="603"/>
                    <a:pt x="272" y="603"/>
                  </a:cubicBezTo>
                  <a:cubicBezTo>
                    <a:pt x="272" y="603"/>
                    <a:pt x="272" y="603"/>
                    <a:pt x="272" y="603"/>
                  </a:cubicBezTo>
                  <a:cubicBezTo>
                    <a:pt x="272" y="603"/>
                    <a:pt x="272" y="603"/>
                    <a:pt x="272" y="602"/>
                  </a:cubicBezTo>
                  <a:cubicBezTo>
                    <a:pt x="271" y="602"/>
                    <a:pt x="271" y="602"/>
                    <a:pt x="271" y="603"/>
                  </a:cubicBezTo>
                  <a:cubicBezTo>
                    <a:pt x="271" y="603"/>
                    <a:pt x="270" y="604"/>
                    <a:pt x="270" y="605"/>
                  </a:cubicBezTo>
                  <a:cubicBezTo>
                    <a:pt x="270" y="606"/>
                    <a:pt x="271" y="606"/>
                    <a:pt x="272" y="606"/>
                  </a:cubicBezTo>
                  <a:cubicBezTo>
                    <a:pt x="272" y="607"/>
                    <a:pt x="273" y="606"/>
                    <a:pt x="272" y="606"/>
                  </a:cubicBezTo>
                  <a:cubicBezTo>
                    <a:pt x="272" y="606"/>
                    <a:pt x="272" y="606"/>
                    <a:pt x="272" y="605"/>
                  </a:cubicBezTo>
                  <a:close/>
                  <a:moveTo>
                    <a:pt x="392" y="85"/>
                  </a:moveTo>
                  <a:cubicBezTo>
                    <a:pt x="392" y="85"/>
                    <a:pt x="392" y="85"/>
                    <a:pt x="392" y="85"/>
                  </a:cubicBezTo>
                  <a:cubicBezTo>
                    <a:pt x="392" y="85"/>
                    <a:pt x="392" y="86"/>
                    <a:pt x="393" y="86"/>
                  </a:cubicBezTo>
                  <a:cubicBezTo>
                    <a:pt x="393" y="86"/>
                    <a:pt x="394" y="86"/>
                    <a:pt x="394" y="86"/>
                  </a:cubicBezTo>
                  <a:cubicBezTo>
                    <a:pt x="395" y="86"/>
                    <a:pt x="395" y="86"/>
                    <a:pt x="395" y="86"/>
                  </a:cubicBezTo>
                  <a:cubicBezTo>
                    <a:pt x="395" y="86"/>
                    <a:pt x="395" y="86"/>
                    <a:pt x="395" y="86"/>
                  </a:cubicBezTo>
                  <a:cubicBezTo>
                    <a:pt x="395" y="86"/>
                    <a:pt x="395" y="86"/>
                    <a:pt x="395" y="86"/>
                  </a:cubicBezTo>
                  <a:cubicBezTo>
                    <a:pt x="396" y="86"/>
                    <a:pt x="396" y="85"/>
                    <a:pt x="395" y="85"/>
                  </a:cubicBezTo>
                  <a:cubicBezTo>
                    <a:pt x="395" y="85"/>
                    <a:pt x="395" y="85"/>
                    <a:pt x="395" y="85"/>
                  </a:cubicBezTo>
                  <a:cubicBezTo>
                    <a:pt x="395" y="85"/>
                    <a:pt x="395" y="85"/>
                    <a:pt x="395" y="85"/>
                  </a:cubicBezTo>
                  <a:cubicBezTo>
                    <a:pt x="394" y="85"/>
                    <a:pt x="394" y="85"/>
                    <a:pt x="394" y="85"/>
                  </a:cubicBezTo>
                  <a:cubicBezTo>
                    <a:pt x="393" y="84"/>
                    <a:pt x="393" y="83"/>
                    <a:pt x="392" y="83"/>
                  </a:cubicBezTo>
                  <a:cubicBezTo>
                    <a:pt x="392" y="83"/>
                    <a:pt x="392" y="84"/>
                    <a:pt x="392" y="84"/>
                  </a:cubicBezTo>
                  <a:cubicBezTo>
                    <a:pt x="392" y="83"/>
                    <a:pt x="391" y="83"/>
                    <a:pt x="391" y="84"/>
                  </a:cubicBezTo>
                  <a:cubicBezTo>
                    <a:pt x="391" y="84"/>
                    <a:pt x="391" y="84"/>
                    <a:pt x="391" y="84"/>
                  </a:cubicBezTo>
                  <a:cubicBezTo>
                    <a:pt x="391" y="84"/>
                    <a:pt x="391" y="85"/>
                    <a:pt x="392" y="85"/>
                  </a:cubicBezTo>
                  <a:close/>
                  <a:moveTo>
                    <a:pt x="543" y="162"/>
                  </a:moveTo>
                  <a:cubicBezTo>
                    <a:pt x="543" y="162"/>
                    <a:pt x="543" y="161"/>
                    <a:pt x="543" y="161"/>
                  </a:cubicBezTo>
                  <a:cubicBezTo>
                    <a:pt x="543" y="161"/>
                    <a:pt x="543" y="161"/>
                    <a:pt x="543" y="161"/>
                  </a:cubicBezTo>
                  <a:cubicBezTo>
                    <a:pt x="544" y="161"/>
                    <a:pt x="544" y="161"/>
                    <a:pt x="544" y="161"/>
                  </a:cubicBezTo>
                  <a:cubicBezTo>
                    <a:pt x="544" y="161"/>
                    <a:pt x="544" y="161"/>
                    <a:pt x="544" y="161"/>
                  </a:cubicBezTo>
                  <a:cubicBezTo>
                    <a:pt x="544" y="161"/>
                    <a:pt x="544" y="161"/>
                    <a:pt x="544" y="161"/>
                  </a:cubicBezTo>
                  <a:cubicBezTo>
                    <a:pt x="544" y="160"/>
                    <a:pt x="544" y="160"/>
                    <a:pt x="544" y="160"/>
                  </a:cubicBezTo>
                  <a:cubicBezTo>
                    <a:pt x="544" y="159"/>
                    <a:pt x="544" y="158"/>
                    <a:pt x="544" y="158"/>
                  </a:cubicBezTo>
                  <a:cubicBezTo>
                    <a:pt x="543" y="157"/>
                    <a:pt x="543" y="157"/>
                    <a:pt x="543" y="156"/>
                  </a:cubicBezTo>
                  <a:cubicBezTo>
                    <a:pt x="543" y="155"/>
                    <a:pt x="542" y="155"/>
                    <a:pt x="542" y="154"/>
                  </a:cubicBezTo>
                  <a:cubicBezTo>
                    <a:pt x="542" y="154"/>
                    <a:pt x="542" y="153"/>
                    <a:pt x="542" y="153"/>
                  </a:cubicBezTo>
                  <a:cubicBezTo>
                    <a:pt x="542" y="153"/>
                    <a:pt x="542" y="153"/>
                    <a:pt x="542" y="153"/>
                  </a:cubicBezTo>
                  <a:cubicBezTo>
                    <a:pt x="542" y="153"/>
                    <a:pt x="542" y="153"/>
                    <a:pt x="542" y="153"/>
                  </a:cubicBezTo>
                  <a:cubicBezTo>
                    <a:pt x="541" y="153"/>
                    <a:pt x="541" y="153"/>
                    <a:pt x="541" y="153"/>
                  </a:cubicBezTo>
                  <a:cubicBezTo>
                    <a:pt x="541" y="153"/>
                    <a:pt x="541" y="153"/>
                    <a:pt x="541" y="153"/>
                  </a:cubicBezTo>
                  <a:cubicBezTo>
                    <a:pt x="541" y="153"/>
                    <a:pt x="541" y="153"/>
                    <a:pt x="540" y="153"/>
                  </a:cubicBezTo>
                  <a:cubicBezTo>
                    <a:pt x="540" y="153"/>
                    <a:pt x="540" y="153"/>
                    <a:pt x="540" y="153"/>
                  </a:cubicBezTo>
                  <a:cubicBezTo>
                    <a:pt x="541" y="153"/>
                    <a:pt x="541" y="153"/>
                    <a:pt x="541" y="153"/>
                  </a:cubicBezTo>
                  <a:cubicBezTo>
                    <a:pt x="541" y="153"/>
                    <a:pt x="541" y="153"/>
                    <a:pt x="542" y="153"/>
                  </a:cubicBezTo>
                  <a:cubicBezTo>
                    <a:pt x="542" y="153"/>
                    <a:pt x="542" y="153"/>
                    <a:pt x="542" y="153"/>
                  </a:cubicBezTo>
                  <a:cubicBezTo>
                    <a:pt x="541" y="152"/>
                    <a:pt x="541" y="151"/>
                    <a:pt x="540" y="150"/>
                  </a:cubicBezTo>
                  <a:cubicBezTo>
                    <a:pt x="539" y="149"/>
                    <a:pt x="539" y="148"/>
                    <a:pt x="539" y="146"/>
                  </a:cubicBezTo>
                  <a:cubicBezTo>
                    <a:pt x="539" y="146"/>
                    <a:pt x="539" y="145"/>
                    <a:pt x="538" y="144"/>
                  </a:cubicBezTo>
                  <a:cubicBezTo>
                    <a:pt x="538" y="144"/>
                    <a:pt x="538" y="143"/>
                    <a:pt x="538" y="143"/>
                  </a:cubicBezTo>
                  <a:cubicBezTo>
                    <a:pt x="538" y="143"/>
                    <a:pt x="538" y="143"/>
                    <a:pt x="538" y="143"/>
                  </a:cubicBezTo>
                  <a:cubicBezTo>
                    <a:pt x="537" y="142"/>
                    <a:pt x="536" y="143"/>
                    <a:pt x="535" y="142"/>
                  </a:cubicBezTo>
                  <a:cubicBezTo>
                    <a:pt x="535" y="142"/>
                    <a:pt x="534" y="141"/>
                    <a:pt x="534" y="141"/>
                  </a:cubicBezTo>
                  <a:cubicBezTo>
                    <a:pt x="534" y="141"/>
                    <a:pt x="533" y="140"/>
                    <a:pt x="532" y="140"/>
                  </a:cubicBezTo>
                  <a:cubicBezTo>
                    <a:pt x="531" y="140"/>
                    <a:pt x="530" y="140"/>
                    <a:pt x="530" y="140"/>
                  </a:cubicBezTo>
                  <a:cubicBezTo>
                    <a:pt x="529" y="140"/>
                    <a:pt x="528" y="140"/>
                    <a:pt x="527" y="140"/>
                  </a:cubicBezTo>
                  <a:cubicBezTo>
                    <a:pt x="526" y="140"/>
                    <a:pt x="525" y="141"/>
                    <a:pt x="525" y="141"/>
                  </a:cubicBezTo>
                  <a:cubicBezTo>
                    <a:pt x="525" y="141"/>
                    <a:pt x="525" y="140"/>
                    <a:pt x="525" y="140"/>
                  </a:cubicBezTo>
                  <a:cubicBezTo>
                    <a:pt x="524" y="140"/>
                    <a:pt x="524" y="140"/>
                    <a:pt x="524" y="140"/>
                  </a:cubicBezTo>
                  <a:cubicBezTo>
                    <a:pt x="524" y="139"/>
                    <a:pt x="524" y="139"/>
                    <a:pt x="524" y="139"/>
                  </a:cubicBezTo>
                  <a:cubicBezTo>
                    <a:pt x="523" y="139"/>
                    <a:pt x="522" y="139"/>
                    <a:pt x="522" y="139"/>
                  </a:cubicBezTo>
                  <a:cubicBezTo>
                    <a:pt x="521" y="139"/>
                    <a:pt x="521" y="139"/>
                    <a:pt x="520" y="138"/>
                  </a:cubicBezTo>
                  <a:cubicBezTo>
                    <a:pt x="520" y="138"/>
                    <a:pt x="520" y="138"/>
                    <a:pt x="520" y="138"/>
                  </a:cubicBezTo>
                  <a:cubicBezTo>
                    <a:pt x="520" y="138"/>
                    <a:pt x="520" y="138"/>
                    <a:pt x="520" y="138"/>
                  </a:cubicBezTo>
                  <a:cubicBezTo>
                    <a:pt x="520" y="138"/>
                    <a:pt x="520" y="138"/>
                    <a:pt x="520" y="138"/>
                  </a:cubicBezTo>
                  <a:cubicBezTo>
                    <a:pt x="520" y="138"/>
                    <a:pt x="520" y="138"/>
                    <a:pt x="520" y="138"/>
                  </a:cubicBezTo>
                  <a:cubicBezTo>
                    <a:pt x="520" y="138"/>
                    <a:pt x="520" y="138"/>
                    <a:pt x="520" y="138"/>
                  </a:cubicBezTo>
                  <a:cubicBezTo>
                    <a:pt x="520" y="138"/>
                    <a:pt x="519" y="137"/>
                    <a:pt x="519" y="137"/>
                  </a:cubicBezTo>
                  <a:cubicBezTo>
                    <a:pt x="518" y="137"/>
                    <a:pt x="518" y="137"/>
                    <a:pt x="517" y="136"/>
                  </a:cubicBezTo>
                  <a:cubicBezTo>
                    <a:pt x="516" y="136"/>
                    <a:pt x="516" y="136"/>
                    <a:pt x="516" y="136"/>
                  </a:cubicBezTo>
                  <a:cubicBezTo>
                    <a:pt x="516" y="136"/>
                    <a:pt x="515" y="136"/>
                    <a:pt x="515" y="136"/>
                  </a:cubicBezTo>
                  <a:cubicBezTo>
                    <a:pt x="515" y="136"/>
                    <a:pt x="515" y="136"/>
                    <a:pt x="515" y="135"/>
                  </a:cubicBezTo>
                  <a:cubicBezTo>
                    <a:pt x="514" y="135"/>
                    <a:pt x="513" y="133"/>
                    <a:pt x="512" y="133"/>
                  </a:cubicBezTo>
                  <a:cubicBezTo>
                    <a:pt x="511" y="132"/>
                    <a:pt x="511" y="131"/>
                    <a:pt x="510" y="131"/>
                  </a:cubicBezTo>
                  <a:cubicBezTo>
                    <a:pt x="509" y="130"/>
                    <a:pt x="509" y="130"/>
                    <a:pt x="508" y="129"/>
                  </a:cubicBezTo>
                  <a:cubicBezTo>
                    <a:pt x="508" y="128"/>
                    <a:pt x="507" y="128"/>
                    <a:pt x="506" y="128"/>
                  </a:cubicBezTo>
                  <a:cubicBezTo>
                    <a:pt x="504" y="127"/>
                    <a:pt x="504" y="127"/>
                    <a:pt x="503" y="126"/>
                  </a:cubicBezTo>
                  <a:cubicBezTo>
                    <a:pt x="503" y="126"/>
                    <a:pt x="503" y="126"/>
                    <a:pt x="502" y="126"/>
                  </a:cubicBezTo>
                  <a:cubicBezTo>
                    <a:pt x="502" y="126"/>
                    <a:pt x="502" y="126"/>
                    <a:pt x="501" y="126"/>
                  </a:cubicBezTo>
                  <a:cubicBezTo>
                    <a:pt x="501" y="126"/>
                    <a:pt x="501" y="126"/>
                    <a:pt x="501" y="126"/>
                  </a:cubicBezTo>
                  <a:cubicBezTo>
                    <a:pt x="501" y="126"/>
                    <a:pt x="501" y="126"/>
                    <a:pt x="500" y="126"/>
                  </a:cubicBezTo>
                  <a:cubicBezTo>
                    <a:pt x="499" y="125"/>
                    <a:pt x="497" y="125"/>
                    <a:pt x="497" y="124"/>
                  </a:cubicBezTo>
                  <a:cubicBezTo>
                    <a:pt x="496" y="123"/>
                    <a:pt x="495" y="122"/>
                    <a:pt x="494" y="123"/>
                  </a:cubicBezTo>
                  <a:cubicBezTo>
                    <a:pt x="494" y="123"/>
                    <a:pt x="493" y="123"/>
                    <a:pt x="493" y="123"/>
                  </a:cubicBezTo>
                  <a:cubicBezTo>
                    <a:pt x="492" y="123"/>
                    <a:pt x="492" y="123"/>
                    <a:pt x="491" y="123"/>
                  </a:cubicBezTo>
                  <a:cubicBezTo>
                    <a:pt x="491" y="122"/>
                    <a:pt x="490" y="123"/>
                    <a:pt x="489" y="122"/>
                  </a:cubicBezTo>
                  <a:cubicBezTo>
                    <a:pt x="489" y="122"/>
                    <a:pt x="489" y="122"/>
                    <a:pt x="488" y="122"/>
                  </a:cubicBezTo>
                  <a:cubicBezTo>
                    <a:pt x="488" y="122"/>
                    <a:pt x="488" y="122"/>
                    <a:pt x="488" y="122"/>
                  </a:cubicBezTo>
                  <a:cubicBezTo>
                    <a:pt x="487" y="123"/>
                    <a:pt x="487" y="123"/>
                    <a:pt x="486" y="123"/>
                  </a:cubicBezTo>
                  <a:cubicBezTo>
                    <a:pt x="486" y="123"/>
                    <a:pt x="485" y="122"/>
                    <a:pt x="484" y="122"/>
                  </a:cubicBezTo>
                  <a:cubicBezTo>
                    <a:pt x="483" y="122"/>
                    <a:pt x="482" y="122"/>
                    <a:pt x="482" y="122"/>
                  </a:cubicBezTo>
                  <a:cubicBezTo>
                    <a:pt x="482" y="122"/>
                    <a:pt x="482" y="122"/>
                    <a:pt x="482" y="122"/>
                  </a:cubicBezTo>
                  <a:cubicBezTo>
                    <a:pt x="482" y="122"/>
                    <a:pt x="482" y="122"/>
                    <a:pt x="482" y="122"/>
                  </a:cubicBezTo>
                  <a:cubicBezTo>
                    <a:pt x="482" y="122"/>
                    <a:pt x="482" y="122"/>
                    <a:pt x="482" y="122"/>
                  </a:cubicBezTo>
                  <a:cubicBezTo>
                    <a:pt x="482" y="123"/>
                    <a:pt x="482" y="123"/>
                    <a:pt x="482" y="123"/>
                  </a:cubicBezTo>
                  <a:cubicBezTo>
                    <a:pt x="482" y="123"/>
                    <a:pt x="482" y="123"/>
                    <a:pt x="482" y="123"/>
                  </a:cubicBezTo>
                  <a:cubicBezTo>
                    <a:pt x="481" y="123"/>
                    <a:pt x="481" y="123"/>
                    <a:pt x="481" y="123"/>
                  </a:cubicBezTo>
                  <a:cubicBezTo>
                    <a:pt x="481" y="124"/>
                    <a:pt x="480" y="123"/>
                    <a:pt x="479" y="123"/>
                  </a:cubicBezTo>
                  <a:cubicBezTo>
                    <a:pt x="479" y="123"/>
                    <a:pt x="479" y="123"/>
                    <a:pt x="478" y="123"/>
                  </a:cubicBezTo>
                  <a:cubicBezTo>
                    <a:pt x="478" y="122"/>
                    <a:pt x="478" y="122"/>
                    <a:pt x="478" y="122"/>
                  </a:cubicBezTo>
                  <a:cubicBezTo>
                    <a:pt x="477" y="122"/>
                    <a:pt x="476" y="122"/>
                    <a:pt x="476" y="122"/>
                  </a:cubicBezTo>
                  <a:cubicBezTo>
                    <a:pt x="476" y="122"/>
                    <a:pt x="476" y="122"/>
                    <a:pt x="476" y="122"/>
                  </a:cubicBezTo>
                  <a:cubicBezTo>
                    <a:pt x="476" y="122"/>
                    <a:pt x="476" y="122"/>
                    <a:pt x="476" y="122"/>
                  </a:cubicBezTo>
                  <a:cubicBezTo>
                    <a:pt x="475" y="123"/>
                    <a:pt x="475" y="124"/>
                    <a:pt x="474" y="124"/>
                  </a:cubicBezTo>
                  <a:cubicBezTo>
                    <a:pt x="473" y="123"/>
                    <a:pt x="473" y="123"/>
                    <a:pt x="472" y="122"/>
                  </a:cubicBezTo>
                  <a:cubicBezTo>
                    <a:pt x="472" y="122"/>
                    <a:pt x="472" y="122"/>
                    <a:pt x="472" y="122"/>
                  </a:cubicBezTo>
                  <a:cubicBezTo>
                    <a:pt x="472" y="122"/>
                    <a:pt x="472" y="122"/>
                    <a:pt x="472" y="122"/>
                  </a:cubicBezTo>
                  <a:cubicBezTo>
                    <a:pt x="471" y="123"/>
                    <a:pt x="469" y="122"/>
                    <a:pt x="469" y="122"/>
                  </a:cubicBezTo>
                  <a:cubicBezTo>
                    <a:pt x="468" y="122"/>
                    <a:pt x="468" y="122"/>
                    <a:pt x="467" y="122"/>
                  </a:cubicBezTo>
                  <a:cubicBezTo>
                    <a:pt x="466" y="122"/>
                    <a:pt x="466" y="122"/>
                    <a:pt x="465" y="122"/>
                  </a:cubicBezTo>
                  <a:cubicBezTo>
                    <a:pt x="464" y="122"/>
                    <a:pt x="463" y="121"/>
                    <a:pt x="462" y="120"/>
                  </a:cubicBezTo>
                  <a:cubicBezTo>
                    <a:pt x="462" y="120"/>
                    <a:pt x="462" y="120"/>
                    <a:pt x="461" y="120"/>
                  </a:cubicBezTo>
                  <a:cubicBezTo>
                    <a:pt x="461" y="120"/>
                    <a:pt x="460" y="120"/>
                    <a:pt x="459" y="120"/>
                  </a:cubicBezTo>
                  <a:cubicBezTo>
                    <a:pt x="459" y="120"/>
                    <a:pt x="459" y="120"/>
                    <a:pt x="459" y="120"/>
                  </a:cubicBezTo>
                  <a:cubicBezTo>
                    <a:pt x="459" y="120"/>
                    <a:pt x="459" y="121"/>
                    <a:pt x="459" y="121"/>
                  </a:cubicBezTo>
                  <a:cubicBezTo>
                    <a:pt x="459" y="122"/>
                    <a:pt x="459" y="122"/>
                    <a:pt x="458" y="122"/>
                  </a:cubicBezTo>
                  <a:cubicBezTo>
                    <a:pt x="457" y="122"/>
                    <a:pt x="457" y="122"/>
                    <a:pt x="456" y="122"/>
                  </a:cubicBezTo>
                  <a:cubicBezTo>
                    <a:pt x="456" y="122"/>
                    <a:pt x="456" y="123"/>
                    <a:pt x="456" y="123"/>
                  </a:cubicBezTo>
                  <a:cubicBezTo>
                    <a:pt x="456" y="123"/>
                    <a:pt x="455" y="123"/>
                    <a:pt x="455" y="123"/>
                  </a:cubicBezTo>
                  <a:cubicBezTo>
                    <a:pt x="454" y="124"/>
                    <a:pt x="454" y="125"/>
                    <a:pt x="454" y="125"/>
                  </a:cubicBezTo>
                  <a:cubicBezTo>
                    <a:pt x="455" y="126"/>
                    <a:pt x="455" y="126"/>
                    <a:pt x="454" y="126"/>
                  </a:cubicBezTo>
                  <a:cubicBezTo>
                    <a:pt x="454" y="126"/>
                    <a:pt x="453" y="126"/>
                    <a:pt x="453" y="126"/>
                  </a:cubicBezTo>
                  <a:cubicBezTo>
                    <a:pt x="453" y="126"/>
                    <a:pt x="453" y="125"/>
                    <a:pt x="452" y="125"/>
                  </a:cubicBezTo>
                  <a:cubicBezTo>
                    <a:pt x="452" y="125"/>
                    <a:pt x="452" y="124"/>
                    <a:pt x="452" y="124"/>
                  </a:cubicBezTo>
                  <a:cubicBezTo>
                    <a:pt x="452" y="124"/>
                    <a:pt x="451" y="124"/>
                    <a:pt x="451" y="124"/>
                  </a:cubicBezTo>
                  <a:cubicBezTo>
                    <a:pt x="452" y="125"/>
                    <a:pt x="452" y="125"/>
                    <a:pt x="452" y="125"/>
                  </a:cubicBezTo>
                  <a:cubicBezTo>
                    <a:pt x="453" y="127"/>
                    <a:pt x="452" y="126"/>
                    <a:pt x="452" y="126"/>
                  </a:cubicBezTo>
                  <a:cubicBezTo>
                    <a:pt x="451" y="127"/>
                    <a:pt x="451" y="128"/>
                    <a:pt x="451" y="128"/>
                  </a:cubicBezTo>
                  <a:cubicBezTo>
                    <a:pt x="451" y="129"/>
                    <a:pt x="451" y="130"/>
                    <a:pt x="451" y="130"/>
                  </a:cubicBezTo>
                  <a:cubicBezTo>
                    <a:pt x="451" y="131"/>
                    <a:pt x="450" y="130"/>
                    <a:pt x="449" y="129"/>
                  </a:cubicBezTo>
                  <a:cubicBezTo>
                    <a:pt x="449" y="129"/>
                    <a:pt x="449" y="129"/>
                    <a:pt x="449" y="129"/>
                  </a:cubicBezTo>
                  <a:cubicBezTo>
                    <a:pt x="449" y="129"/>
                    <a:pt x="449" y="128"/>
                    <a:pt x="450" y="128"/>
                  </a:cubicBezTo>
                  <a:cubicBezTo>
                    <a:pt x="450" y="127"/>
                    <a:pt x="450" y="127"/>
                    <a:pt x="450" y="126"/>
                  </a:cubicBezTo>
                  <a:cubicBezTo>
                    <a:pt x="450" y="126"/>
                    <a:pt x="450" y="125"/>
                    <a:pt x="450" y="125"/>
                  </a:cubicBezTo>
                  <a:cubicBezTo>
                    <a:pt x="449" y="124"/>
                    <a:pt x="450" y="123"/>
                    <a:pt x="450" y="123"/>
                  </a:cubicBezTo>
                  <a:cubicBezTo>
                    <a:pt x="450" y="122"/>
                    <a:pt x="451" y="122"/>
                    <a:pt x="450" y="121"/>
                  </a:cubicBezTo>
                  <a:cubicBezTo>
                    <a:pt x="450" y="121"/>
                    <a:pt x="449" y="121"/>
                    <a:pt x="449" y="121"/>
                  </a:cubicBezTo>
                  <a:cubicBezTo>
                    <a:pt x="449" y="121"/>
                    <a:pt x="450" y="120"/>
                    <a:pt x="450" y="119"/>
                  </a:cubicBezTo>
                  <a:cubicBezTo>
                    <a:pt x="451" y="119"/>
                    <a:pt x="450" y="118"/>
                    <a:pt x="450" y="118"/>
                  </a:cubicBezTo>
                  <a:cubicBezTo>
                    <a:pt x="450" y="118"/>
                    <a:pt x="450" y="117"/>
                    <a:pt x="449" y="117"/>
                  </a:cubicBezTo>
                  <a:cubicBezTo>
                    <a:pt x="448" y="117"/>
                    <a:pt x="447" y="115"/>
                    <a:pt x="447" y="114"/>
                  </a:cubicBezTo>
                  <a:cubicBezTo>
                    <a:pt x="446" y="114"/>
                    <a:pt x="446" y="114"/>
                    <a:pt x="445" y="114"/>
                  </a:cubicBezTo>
                  <a:cubicBezTo>
                    <a:pt x="445" y="114"/>
                    <a:pt x="444" y="113"/>
                    <a:pt x="443" y="114"/>
                  </a:cubicBezTo>
                  <a:cubicBezTo>
                    <a:pt x="442" y="114"/>
                    <a:pt x="442" y="114"/>
                    <a:pt x="442" y="115"/>
                  </a:cubicBezTo>
                  <a:cubicBezTo>
                    <a:pt x="441" y="115"/>
                    <a:pt x="441" y="116"/>
                    <a:pt x="441" y="116"/>
                  </a:cubicBezTo>
                  <a:cubicBezTo>
                    <a:pt x="440" y="115"/>
                    <a:pt x="439" y="115"/>
                    <a:pt x="439" y="114"/>
                  </a:cubicBezTo>
                  <a:cubicBezTo>
                    <a:pt x="438" y="114"/>
                    <a:pt x="438" y="113"/>
                    <a:pt x="438" y="113"/>
                  </a:cubicBezTo>
                  <a:cubicBezTo>
                    <a:pt x="438" y="113"/>
                    <a:pt x="438" y="113"/>
                    <a:pt x="438" y="113"/>
                  </a:cubicBezTo>
                  <a:cubicBezTo>
                    <a:pt x="437" y="112"/>
                    <a:pt x="437" y="112"/>
                    <a:pt x="436" y="112"/>
                  </a:cubicBezTo>
                  <a:cubicBezTo>
                    <a:pt x="436" y="112"/>
                    <a:pt x="435" y="112"/>
                    <a:pt x="434" y="111"/>
                  </a:cubicBezTo>
                  <a:cubicBezTo>
                    <a:pt x="434" y="111"/>
                    <a:pt x="434" y="111"/>
                    <a:pt x="434" y="111"/>
                  </a:cubicBezTo>
                  <a:cubicBezTo>
                    <a:pt x="434" y="111"/>
                    <a:pt x="434" y="111"/>
                    <a:pt x="434" y="111"/>
                  </a:cubicBezTo>
                  <a:cubicBezTo>
                    <a:pt x="433" y="112"/>
                    <a:pt x="432" y="111"/>
                    <a:pt x="432" y="110"/>
                  </a:cubicBezTo>
                  <a:cubicBezTo>
                    <a:pt x="432" y="110"/>
                    <a:pt x="431" y="110"/>
                    <a:pt x="431" y="110"/>
                  </a:cubicBezTo>
                  <a:cubicBezTo>
                    <a:pt x="430" y="111"/>
                    <a:pt x="429" y="111"/>
                    <a:pt x="428" y="110"/>
                  </a:cubicBezTo>
                  <a:cubicBezTo>
                    <a:pt x="427" y="109"/>
                    <a:pt x="426" y="109"/>
                    <a:pt x="425" y="108"/>
                  </a:cubicBezTo>
                  <a:cubicBezTo>
                    <a:pt x="425" y="108"/>
                    <a:pt x="425" y="108"/>
                    <a:pt x="425" y="108"/>
                  </a:cubicBezTo>
                  <a:cubicBezTo>
                    <a:pt x="424" y="108"/>
                    <a:pt x="424" y="109"/>
                    <a:pt x="423" y="109"/>
                  </a:cubicBezTo>
                  <a:cubicBezTo>
                    <a:pt x="423" y="109"/>
                    <a:pt x="422" y="108"/>
                    <a:pt x="422" y="108"/>
                  </a:cubicBezTo>
                  <a:cubicBezTo>
                    <a:pt x="422" y="109"/>
                    <a:pt x="421" y="109"/>
                    <a:pt x="421" y="109"/>
                  </a:cubicBezTo>
                  <a:cubicBezTo>
                    <a:pt x="421" y="110"/>
                    <a:pt x="420" y="109"/>
                    <a:pt x="420" y="109"/>
                  </a:cubicBezTo>
                  <a:cubicBezTo>
                    <a:pt x="419" y="108"/>
                    <a:pt x="418" y="108"/>
                    <a:pt x="417" y="109"/>
                  </a:cubicBezTo>
                  <a:cubicBezTo>
                    <a:pt x="417" y="109"/>
                    <a:pt x="416" y="109"/>
                    <a:pt x="416" y="110"/>
                  </a:cubicBezTo>
                  <a:cubicBezTo>
                    <a:pt x="415" y="110"/>
                    <a:pt x="415" y="111"/>
                    <a:pt x="415" y="111"/>
                  </a:cubicBezTo>
                  <a:cubicBezTo>
                    <a:pt x="414" y="112"/>
                    <a:pt x="413" y="114"/>
                    <a:pt x="412" y="114"/>
                  </a:cubicBezTo>
                  <a:cubicBezTo>
                    <a:pt x="411" y="115"/>
                    <a:pt x="411" y="115"/>
                    <a:pt x="410" y="116"/>
                  </a:cubicBezTo>
                  <a:cubicBezTo>
                    <a:pt x="410" y="117"/>
                    <a:pt x="409" y="117"/>
                    <a:pt x="408" y="118"/>
                  </a:cubicBezTo>
                  <a:cubicBezTo>
                    <a:pt x="407" y="118"/>
                    <a:pt x="406" y="120"/>
                    <a:pt x="405" y="121"/>
                  </a:cubicBezTo>
                  <a:cubicBezTo>
                    <a:pt x="405" y="121"/>
                    <a:pt x="405" y="123"/>
                    <a:pt x="405" y="123"/>
                  </a:cubicBezTo>
                  <a:cubicBezTo>
                    <a:pt x="405" y="123"/>
                    <a:pt x="405" y="124"/>
                    <a:pt x="405" y="124"/>
                  </a:cubicBezTo>
                  <a:cubicBezTo>
                    <a:pt x="405" y="125"/>
                    <a:pt x="405" y="125"/>
                    <a:pt x="404" y="126"/>
                  </a:cubicBezTo>
                  <a:cubicBezTo>
                    <a:pt x="404" y="126"/>
                    <a:pt x="404" y="126"/>
                    <a:pt x="403" y="127"/>
                  </a:cubicBezTo>
                  <a:cubicBezTo>
                    <a:pt x="403" y="127"/>
                    <a:pt x="403" y="127"/>
                    <a:pt x="403" y="128"/>
                  </a:cubicBezTo>
                  <a:cubicBezTo>
                    <a:pt x="403" y="128"/>
                    <a:pt x="403" y="129"/>
                    <a:pt x="403" y="130"/>
                  </a:cubicBezTo>
                  <a:cubicBezTo>
                    <a:pt x="404" y="131"/>
                    <a:pt x="404" y="132"/>
                    <a:pt x="403" y="133"/>
                  </a:cubicBezTo>
                  <a:cubicBezTo>
                    <a:pt x="403" y="133"/>
                    <a:pt x="403" y="133"/>
                    <a:pt x="403" y="133"/>
                  </a:cubicBezTo>
                  <a:cubicBezTo>
                    <a:pt x="403" y="133"/>
                    <a:pt x="403" y="133"/>
                    <a:pt x="403" y="133"/>
                  </a:cubicBezTo>
                  <a:cubicBezTo>
                    <a:pt x="403" y="132"/>
                    <a:pt x="402" y="132"/>
                    <a:pt x="402" y="132"/>
                  </a:cubicBezTo>
                  <a:cubicBezTo>
                    <a:pt x="401" y="131"/>
                    <a:pt x="400" y="130"/>
                    <a:pt x="400" y="129"/>
                  </a:cubicBezTo>
                  <a:cubicBezTo>
                    <a:pt x="400" y="129"/>
                    <a:pt x="400" y="128"/>
                    <a:pt x="401" y="128"/>
                  </a:cubicBezTo>
                  <a:cubicBezTo>
                    <a:pt x="401" y="127"/>
                    <a:pt x="402" y="127"/>
                    <a:pt x="402" y="126"/>
                  </a:cubicBezTo>
                  <a:cubicBezTo>
                    <a:pt x="403" y="126"/>
                    <a:pt x="403" y="125"/>
                    <a:pt x="403" y="124"/>
                  </a:cubicBezTo>
                  <a:cubicBezTo>
                    <a:pt x="403" y="123"/>
                    <a:pt x="403" y="123"/>
                    <a:pt x="403" y="122"/>
                  </a:cubicBezTo>
                  <a:cubicBezTo>
                    <a:pt x="403" y="121"/>
                    <a:pt x="404" y="121"/>
                    <a:pt x="404" y="120"/>
                  </a:cubicBezTo>
                  <a:cubicBezTo>
                    <a:pt x="404" y="120"/>
                    <a:pt x="403" y="120"/>
                    <a:pt x="403" y="120"/>
                  </a:cubicBezTo>
                  <a:cubicBezTo>
                    <a:pt x="402" y="120"/>
                    <a:pt x="401" y="121"/>
                    <a:pt x="400" y="121"/>
                  </a:cubicBezTo>
                  <a:cubicBezTo>
                    <a:pt x="400" y="122"/>
                    <a:pt x="399" y="121"/>
                    <a:pt x="398" y="121"/>
                  </a:cubicBezTo>
                  <a:cubicBezTo>
                    <a:pt x="398" y="121"/>
                    <a:pt x="397" y="121"/>
                    <a:pt x="396" y="121"/>
                  </a:cubicBezTo>
                  <a:cubicBezTo>
                    <a:pt x="395" y="121"/>
                    <a:pt x="394" y="121"/>
                    <a:pt x="394" y="121"/>
                  </a:cubicBezTo>
                  <a:cubicBezTo>
                    <a:pt x="393" y="121"/>
                    <a:pt x="393" y="121"/>
                    <a:pt x="393" y="121"/>
                  </a:cubicBezTo>
                  <a:cubicBezTo>
                    <a:pt x="392" y="121"/>
                    <a:pt x="392" y="120"/>
                    <a:pt x="393" y="120"/>
                  </a:cubicBezTo>
                  <a:cubicBezTo>
                    <a:pt x="393" y="120"/>
                    <a:pt x="393" y="120"/>
                    <a:pt x="393" y="120"/>
                  </a:cubicBezTo>
                  <a:cubicBezTo>
                    <a:pt x="394" y="120"/>
                    <a:pt x="394" y="120"/>
                    <a:pt x="394" y="119"/>
                  </a:cubicBezTo>
                  <a:cubicBezTo>
                    <a:pt x="395" y="119"/>
                    <a:pt x="395" y="119"/>
                    <a:pt x="395" y="118"/>
                  </a:cubicBezTo>
                  <a:cubicBezTo>
                    <a:pt x="396" y="118"/>
                    <a:pt x="396" y="118"/>
                    <a:pt x="397" y="119"/>
                  </a:cubicBezTo>
                  <a:cubicBezTo>
                    <a:pt x="398" y="119"/>
                    <a:pt x="399" y="119"/>
                    <a:pt x="400" y="119"/>
                  </a:cubicBezTo>
                  <a:cubicBezTo>
                    <a:pt x="400" y="119"/>
                    <a:pt x="401" y="119"/>
                    <a:pt x="401" y="119"/>
                  </a:cubicBezTo>
                  <a:cubicBezTo>
                    <a:pt x="401" y="119"/>
                    <a:pt x="401" y="118"/>
                    <a:pt x="402" y="118"/>
                  </a:cubicBezTo>
                  <a:cubicBezTo>
                    <a:pt x="402" y="117"/>
                    <a:pt x="402" y="116"/>
                    <a:pt x="403" y="117"/>
                  </a:cubicBezTo>
                  <a:cubicBezTo>
                    <a:pt x="403" y="117"/>
                    <a:pt x="403" y="117"/>
                    <a:pt x="404" y="117"/>
                  </a:cubicBezTo>
                  <a:cubicBezTo>
                    <a:pt x="404" y="117"/>
                    <a:pt x="404" y="117"/>
                    <a:pt x="404" y="117"/>
                  </a:cubicBezTo>
                  <a:cubicBezTo>
                    <a:pt x="405" y="118"/>
                    <a:pt x="405" y="117"/>
                    <a:pt x="405" y="117"/>
                  </a:cubicBezTo>
                  <a:cubicBezTo>
                    <a:pt x="405" y="117"/>
                    <a:pt x="406" y="116"/>
                    <a:pt x="406" y="116"/>
                  </a:cubicBezTo>
                  <a:cubicBezTo>
                    <a:pt x="407" y="115"/>
                    <a:pt x="408" y="115"/>
                    <a:pt x="409" y="115"/>
                  </a:cubicBezTo>
                  <a:cubicBezTo>
                    <a:pt x="409" y="115"/>
                    <a:pt x="409" y="115"/>
                    <a:pt x="409" y="115"/>
                  </a:cubicBezTo>
                  <a:cubicBezTo>
                    <a:pt x="409" y="115"/>
                    <a:pt x="409" y="114"/>
                    <a:pt x="410" y="114"/>
                  </a:cubicBezTo>
                  <a:cubicBezTo>
                    <a:pt x="410" y="113"/>
                    <a:pt x="409" y="113"/>
                    <a:pt x="410" y="112"/>
                  </a:cubicBezTo>
                  <a:cubicBezTo>
                    <a:pt x="410" y="112"/>
                    <a:pt x="410" y="111"/>
                    <a:pt x="411" y="111"/>
                  </a:cubicBezTo>
                  <a:cubicBezTo>
                    <a:pt x="411" y="111"/>
                    <a:pt x="411" y="111"/>
                    <a:pt x="411" y="111"/>
                  </a:cubicBezTo>
                  <a:cubicBezTo>
                    <a:pt x="411" y="109"/>
                    <a:pt x="411" y="108"/>
                    <a:pt x="412" y="107"/>
                  </a:cubicBezTo>
                  <a:cubicBezTo>
                    <a:pt x="412" y="107"/>
                    <a:pt x="412" y="107"/>
                    <a:pt x="412" y="107"/>
                  </a:cubicBezTo>
                  <a:cubicBezTo>
                    <a:pt x="412" y="106"/>
                    <a:pt x="412" y="106"/>
                    <a:pt x="411" y="105"/>
                  </a:cubicBezTo>
                  <a:cubicBezTo>
                    <a:pt x="411" y="105"/>
                    <a:pt x="411" y="105"/>
                    <a:pt x="410" y="105"/>
                  </a:cubicBezTo>
                  <a:cubicBezTo>
                    <a:pt x="410" y="105"/>
                    <a:pt x="409" y="105"/>
                    <a:pt x="408" y="105"/>
                  </a:cubicBezTo>
                  <a:cubicBezTo>
                    <a:pt x="408" y="105"/>
                    <a:pt x="407" y="104"/>
                    <a:pt x="407" y="104"/>
                  </a:cubicBezTo>
                  <a:cubicBezTo>
                    <a:pt x="406" y="104"/>
                    <a:pt x="405" y="104"/>
                    <a:pt x="404" y="105"/>
                  </a:cubicBezTo>
                  <a:cubicBezTo>
                    <a:pt x="403" y="106"/>
                    <a:pt x="402" y="107"/>
                    <a:pt x="401" y="106"/>
                  </a:cubicBezTo>
                  <a:cubicBezTo>
                    <a:pt x="400" y="106"/>
                    <a:pt x="400" y="106"/>
                    <a:pt x="399" y="106"/>
                  </a:cubicBezTo>
                  <a:cubicBezTo>
                    <a:pt x="399" y="106"/>
                    <a:pt x="398" y="105"/>
                    <a:pt x="398" y="105"/>
                  </a:cubicBezTo>
                  <a:cubicBezTo>
                    <a:pt x="396" y="105"/>
                    <a:pt x="395" y="105"/>
                    <a:pt x="394" y="105"/>
                  </a:cubicBezTo>
                  <a:cubicBezTo>
                    <a:pt x="393" y="105"/>
                    <a:pt x="392" y="105"/>
                    <a:pt x="392" y="106"/>
                  </a:cubicBezTo>
                  <a:cubicBezTo>
                    <a:pt x="391" y="107"/>
                    <a:pt x="390" y="108"/>
                    <a:pt x="392" y="109"/>
                  </a:cubicBezTo>
                  <a:cubicBezTo>
                    <a:pt x="392" y="109"/>
                    <a:pt x="394" y="109"/>
                    <a:pt x="393" y="110"/>
                  </a:cubicBezTo>
                  <a:cubicBezTo>
                    <a:pt x="392" y="110"/>
                    <a:pt x="392" y="110"/>
                    <a:pt x="392" y="110"/>
                  </a:cubicBezTo>
                  <a:cubicBezTo>
                    <a:pt x="392" y="110"/>
                    <a:pt x="392" y="110"/>
                    <a:pt x="392" y="111"/>
                  </a:cubicBezTo>
                  <a:cubicBezTo>
                    <a:pt x="392" y="111"/>
                    <a:pt x="391" y="111"/>
                    <a:pt x="391" y="111"/>
                  </a:cubicBezTo>
                  <a:cubicBezTo>
                    <a:pt x="391" y="111"/>
                    <a:pt x="391" y="112"/>
                    <a:pt x="391" y="112"/>
                  </a:cubicBezTo>
                  <a:cubicBezTo>
                    <a:pt x="390" y="112"/>
                    <a:pt x="390" y="112"/>
                    <a:pt x="390" y="112"/>
                  </a:cubicBezTo>
                  <a:cubicBezTo>
                    <a:pt x="390" y="111"/>
                    <a:pt x="389" y="111"/>
                    <a:pt x="389" y="111"/>
                  </a:cubicBezTo>
                  <a:cubicBezTo>
                    <a:pt x="388" y="111"/>
                    <a:pt x="387" y="111"/>
                    <a:pt x="387" y="112"/>
                  </a:cubicBezTo>
                  <a:cubicBezTo>
                    <a:pt x="387" y="112"/>
                    <a:pt x="386" y="112"/>
                    <a:pt x="386" y="112"/>
                  </a:cubicBezTo>
                  <a:cubicBezTo>
                    <a:pt x="386" y="113"/>
                    <a:pt x="386" y="113"/>
                    <a:pt x="385" y="114"/>
                  </a:cubicBezTo>
                  <a:cubicBezTo>
                    <a:pt x="385" y="115"/>
                    <a:pt x="385" y="115"/>
                    <a:pt x="384" y="116"/>
                  </a:cubicBezTo>
                  <a:cubicBezTo>
                    <a:pt x="383" y="116"/>
                    <a:pt x="383" y="117"/>
                    <a:pt x="382" y="117"/>
                  </a:cubicBezTo>
                  <a:cubicBezTo>
                    <a:pt x="383" y="116"/>
                    <a:pt x="383" y="116"/>
                    <a:pt x="384" y="115"/>
                  </a:cubicBezTo>
                  <a:cubicBezTo>
                    <a:pt x="384" y="115"/>
                    <a:pt x="384" y="114"/>
                    <a:pt x="385" y="113"/>
                  </a:cubicBezTo>
                  <a:cubicBezTo>
                    <a:pt x="385" y="113"/>
                    <a:pt x="385" y="112"/>
                    <a:pt x="385" y="112"/>
                  </a:cubicBezTo>
                  <a:cubicBezTo>
                    <a:pt x="385" y="112"/>
                    <a:pt x="385" y="111"/>
                    <a:pt x="385" y="111"/>
                  </a:cubicBezTo>
                  <a:cubicBezTo>
                    <a:pt x="385" y="111"/>
                    <a:pt x="385" y="111"/>
                    <a:pt x="385" y="111"/>
                  </a:cubicBezTo>
                  <a:cubicBezTo>
                    <a:pt x="384" y="111"/>
                    <a:pt x="384" y="111"/>
                    <a:pt x="383" y="111"/>
                  </a:cubicBezTo>
                  <a:cubicBezTo>
                    <a:pt x="384" y="111"/>
                    <a:pt x="382" y="113"/>
                    <a:pt x="382" y="113"/>
                  </a:cubicBezTo>
                  <a:cubicBezTo>
                    <a:pt x="382" y="113"/>
                    <a:pt x="382" y="114"/>
                    <a:pt x="382" y="114"/>
                  </a:cubicBezTo>
                  <a:cubicBezTo>
                    <a:pt x="382" y="114"/>
                    <a:pt x="381" y="114"/>
                    <a:pt x="381" y="114"/>
                  </a:cubicBezTo>
                  <a:cubicBezTo>
                    <a:pt x="381" y="114"/>
                    <a:pt x="381" y="114"/>
                    <a:pt x="381" y="114"/>
                  </a:cubicBezTo>
                  <a:cubicBezTo>
                    <a:pt x="381" y="114"/>
                    <a:pt x="381" y="114"/>
                    <a:pt x="381" y="114"/>
                  </a:cubicBezTo>
                  <a:cubicBezTo>
                    <a:pt x="381" y="115"/>
                    <a:pt x="381" y="115"/>
                    <a:pt x="381" y="115"/>
                  </a:cubicBezTo>
                  <a:cubicBezTo>
                    <a:pt x="381" y="115"/>
                    <a:pt x="381" y="116"/>
                    <a:pt x="381" y="116"/>
                  </a:cubicBezTo>
                  <a:cubicBezTo>
                    <a:pt x="380" y="117"/>
                    <a:pt x="380" y="117"/>
                    <a:pt x="379" y="118"/>
                  </a:cubicBezTo>
                  <a:cubicBezTo>
                    <a:pt x="379" y="118"/>
                    <a:pt x="378" y="118"/>
                    <a:pt x="378" y="117"/>
                  </a:cubicBezTo>
                  <a:cubicBezTo>
                    <a:pt x="378" y="117"/>
                    <a:pt x="379" y="116"/>
                    <a:pt x="379" y="116"/>
                  </a:cubicBezTo>
                  <a:cubicBezTo>
                    <a:pt x="379" y="115"/>
                    <a:pt x="379" y="114"/>
                    <a:pt x="379" y="114"/>
                  </a:cubicBezTo>
                  <a:cubicBezTo>
                    <a:pt x="379" y="114"/>
                    <a:pt x="379" y="114"/>
                    <a:pt x="379" y="114"/>
                  </a:cubicBezTo>
                  <a:cubicBezTo>
                    <a:pt x="379" y="114"/>
                    <a:pt x="379" y="113"/>
                    <a:pt x="379" y="113"/>
                  </a:cubicBezTo>
                  <a:cubicBezTo>
                    <a:pt x="379" y="113"/>
                    <a:pt x="379" y="113"/>
                    <a:pt x="379" y="113"/>
                  </a:cubicBezTo>
                  <a:cubicBezTo>
                    <a:pt x="379" y="113"/>
                    <a:pt x="379" y="113"/>
                    <a:pt x="379" y="113"/>
                  </a:cubicBezTo>
                  <a:cubicBezTo>
                    <a:pt x="379" y="112"/>
                    <a:pt x="381" y="111"/>
                    <a:pt x="381" y="111"/>
                  </a:cubicBezTo>
                  <a:cubicBezTo>
                    <a:pt x="382" y="110"/>
                    <a:pt x="382" y="109"/>
                    <a:pt x="383" y="108"/>
                  </a:cubicBezTo>
                  <a:cubicBezTo>
                    <a:pt x="383" y="107"/>
                    <a:pt x="384" y="106"/>
                    <a:pt x="384" y="105"/>
                  </a:cubicBezTo>
                  <a:cubicBezTo>
                    <a:pt x="385" y="104"/>
                    <a:pt x="387" y="103"/>
                    <a:pt x="388" y="102"/>
                  </a:cubicBezTo>
                  <a:cubicBezTo>
                    <a:pt x="388" y="102"/>
                    <a:pt x="389" y="101"/>
                    <a:pt x="390" y="101"/>
                  </a:cubicBezTo>
                  <a:cubicBezTo>
                    <a:pt x="390" y="101"/>
                    <a:pt x="390" y="101"/>
                    <a:pt x="390" y="101"/>
                  </a:cubicBezTo>
                  <a:cubicBezTo>
                    <a:pt x="390" y="99"/>
                    <a:pt x="392" y="98"/>
                    <a:pt x="393" y="97"/>
                  </a:cubicBezTo>
                  <a:cubicBezTo>
                    <a:pt x="394" y="97"/>
                    <a:pt x="394" y="95"/>
                    <a:pt x="395" y="95"/>
                  </a:cubicBezTo>
                  <a:cubicBezTo>
                    <a:pt x="395" y="94"/>
                    <a:pt x="396" y="93"/>
                    <a:pt x="396" y="92"/>
                  </a:cubicBezTo>
                  <a:cubicBezTo>
                    <a:pt x="396" y="91"/>
                    <a:pt x="395" y="91"/>
                    <a:pt x="396" y="90"/>
                  </a:cubicBezTo>
                  <a:cubicBezTo>
                    <a:pt x="396" y="90"/>
                    <a:pt x="396" y="89"/>
                    <a:pt x="396" y="89"/>
                  </a:cubicBezTo>
                  <a:cubicBezTo>
                    <a:pt x="396" y="89"/>
                    <a:pt x="396" y="89"/>
                    <a:pt x="396" y="88"/>
                  </a:cubicBezTo>
                  <a:cubicBezTo>
                    <a:pt x="395" y="88"/>
                    <a:pt x="395" y="88"/>
                    <a:pt x="395" y="88"/>
                  </a:cubicBezTo>
                  <a:cubicBezTo>
                    <a:pt x="394" y="88"/>
                    <a:pt x="394" y="88"/>
                    <a:pt x="394" y="88"/>
                  </a:cubicBezTo>
                  <a:cubicBezTo>
                    <a:pt x="393" y="88"/>
                    <a:pt x="391" y="88"/>
                    <a:pt x="391" y="87"/>
                  </a:cubicBezTo>
                  <a:cubicBezTo>
                    <a:pt x="391" y="86"/>
                    <a:pt x="390" y="86"/>
                    <a:pt x="390" y="85"/>
                  </a:cubicBezTo>
                  <a:cubicBezTo>
                    <a:pt x="390" y="85"/>
                    <a:pt x="390" y="85"/>
                    <a:pt x="390" y="85"/>
                  </a:cubicBezTo>
                  <a:cubicBezTo>
                    <a:pt x="390" y="84"/>
                    <a:pt x="389" y="83"/>
                    <a:pt x="389" y="82"/>
                  </a:cubicBezTo>
                  <a:cubicBezTo>
                    <a:pt x="388" y="81"/>
                    <a:pt x="388" y="80"/>
                    <a:pt x="388" y="79"/>
                  </a:cubicBezTo>
                  <a:cubicBezTo>
                    <a:pt x="387" y="78"/>
                    <a:pt x="386" y="78"/>
                    <a:pt x="386" y="77"/>
                  </a:cubicBezTo>
                  <a:cubicBezTo>
                    <a:pt x="385" y="77"/>
                    <a:pt x="385" y="76"/>
                    <a:pt x="385" y="76"/>
                  </a:cubicBezTo>
                  <a:cubicBezTo>
                    <a:pt x="385" y="75"/>
                    <a:pt x="384" y="75"/>
                    <a:pt x="384" y="75"/>
                  </a:cubicBezTo>
                  <a:cubicBezTo>
                    <a:pt x="384" y="74"/>
                    <a:pt x="384" y="74"/>
                    <a:pt x="384" y="74"/>
                  </a:cubicBezTo>
                  <a:cubicBezTo>
                    <a:pt x="383" y="73"/>
                    <a:pt x="383" y="72"/>
                    <a:pt x="383" y="72"/>
                  </a:cubicBezTo>
                  <a:cubicBezTo>
                    <a:pt x="383" y="71"/>
                    <a:pt x="382" y="69"/>
                    <a:pt x="381" y="68"/>
                  </a:cubicBezTo>
                  <a:cubicBezTo>
                    <a:pt x="381" y="67"/>
                    <a:pt x="381" y="67"/>
                    <a:pt x="381" y="66"/>
                  </a:cubicBezTo>
                  <a:cubicBezTo>
                    <a:pt x="381" y="66"/>
                    <a:pt x="380" y="66"/>
                    <a:pt x="380" y="66"/>
                  </a:cubicBezTo>
                  <a:cubicBezTo>
                    <a:pt x="380" y="66"/>
                    <a:pt x="379" y="67"/>
                    <a:pt x="379" y="67"/>
                  </a:cubicBezTo>
                  <a:cubicBezTo>
                    <a:pt x="379" y="68"/>
                    <a:pt x="379" y="68"/>
                    <a:pt x="379" y="68"/>
                  </a:cubicBezTo>
                  <a:cubicBezTo>
                    <a:pt x="379" y="68"/>
                    <a:pt x="379" y="69"/>
                    <a:pt x="379" y="69"/>
                  </a:cubicBezTo>
                  <a:cubicBezTo>
                    <a:pt x="379" y="69"/>
                    <a:pt x="379" y="68"/>
                    <a:pt x="379" y="68"/>
                  </a:cubicBezTo>
                  <a:cubicBezTo>
                    <a:pt x="379" y="68"/>
                    <a:pt x="379" y="68"/>
                    <a:pt x="379" y="68"/>
                  </a:cubicBezTo>
                  <a:cubicBezTo>
                    <a:pt x="379" y="68"/>
                    <a:pt x="378" y="68"/>
                    <a:pt x="378" y="67"/>
                  </a:cubicBezTo>
                  <a:cubicBezTo>
                    <a:pt x="378" y="67"/>
                    <a:pt x="379" y="67"/>
                    <a:pt x="379" y="66"/>
                  </a:cubicBezTo>
                  <a:cubicBezTo>
                    <a:pt x="379" y="66"/>
                    <a:pt x="378" y="65"/>
                    <a:pt x="378" y="65"/>
                  </a:cubicBezTo>
                  <a:cubicBezTo>
                    <a:pt x="378" y="65"/>
                    <a:pt x="377" y="64"/>
                    <a:pt x="377" y="64"/>
                  </a:cubicBezTo>
                  <a:cubicBezTo>
                    <a:pt x="376" y="64"/>
                    <a:pt x="376" y="64"/>
                    <a:pt x="376" y="64"/>
                  </a:cubicBezTo>
                  <a:cubicBezTo>
                    <a:pt x="376" y="64"/>
                    <a:pt x="376" y="64"/>
                    <a:pt x="376" y="64"/>
                  </a:cubicBezTo>
                  <a:cubicBezTo>
                    <a:pt x="375" y="63"/>
                    <a:pt x="375" y="63"/>
                    <a:pt x="374" y="62"/>
                  </a:cubicBezTo>
                  <a:cubicBezTo>
                    <a:pt x="374" y="61"/>
                    <a:pt x="373" y="61"/>
                    <a:pt x="373" y="60"/>
                  </a:cubicBezTo>
                  <a:cubicBezTo>
                    <a:pt x="372" y="60"/>
                    <a:pt x="371" y="59"/>
                    <a:pt x="371" y="59"/>
                  </a:cubicBezTo>
                  <a:cubicBezTo>
                    <a:pt x="369" y="58"/>
                    <a:pt x="368" y="57"/>
                    <a:pt x="366" y="56"/>
                  </a:cubicBezTo>
                  <a:cubicBezTo>
                    <a:pt x="366" y="56"/>
                    <a:pt x="365" y="56"/>
                    <a:pt x="365" y="56"/>
                  </a:cubicBezTo>
                  <a:cubicBezTo>
                    <a:pt x="364" y="56"/>
                    <a:pt x="364" y="56"/>
                    <a:pt x="364" y="56"/>
                  </a:cubicBezTo>
                  <a:cubicBezTo>
                    <a:pt x="363" y="57"/>
                    <a:pt x="362" y="56"/>
                    <a:pt x="361" y="56"/>
                  </a:cubicBezTo>
                  <a:cubicBezTo>
                    <a:pt x="361" y="55"/>
                    <a:pt x="360" y="55"/>
                    <a:pt x="359" y="55"/>
                  </a:cubicBezTo>
                  <a:cubicBezTo>
                    <a:pt x="358" y="55"/>
                    <a:pt x="358" y="55"/>
                    <a:pt x="357" y="55"/>
                  </a:cubicBezTo>
                  <a:cubicBezTo>
                    <a:pt x="356" y="55"/>
                    <a:pt x="356" y="55"/>
                    <a:pt x="355" y="56"/>
                  </a:cubicBezTo>
                  <a:cubicBezTo>
                    <a:pt x="355" y="56"/>
                    <a:pt x="355" y="56"/>
                    <a:pt x="355" y="56"/>
                  </a:cubicBezTo>
                  <a:cubicBezTo>
                    <a:pt x="355" y="56"/>
                    <a:pt x="355" y="55"/>
                    <a:pt x="355" y="55"/>
                  </a:cubicBezTo>
                  <a:cubicBezTo>
                    <a:pt x="355" y="55"/>
                    <a:pt x="355" y="55"/>
                    <a:pt x="355" y="55"/>
                  </a:cubicBezTo>
                  <a:cubicBezTo>
                    <a:pt x="355" y="55"/>
                    <a:pt x="355" y="55"/>
                    <a:pt x="355" y="55"/>
                  </a:cubicBezTo>
                  <a:cubicBezTo>
                    <a:pt x="355" y="55"/>
                    <a:pt x="355" y="55"/>
                    <a:pt x="355" y="55"/>
                  </a:cubicBezTo>
                  <a:cubicBezTo>
                    <a:pt x="355" y="55"/>
                    <a:pt x="355" y="55"/>
                    <a:pt x="355" y="55"/>
                  </a:cubicBezTo>
                  <a:cubicBezTo>
                    <a:pt x="355" y="55"/>
                    <a:pt x="355" y="55"/>
                    <a:pt x="355" y="55"/>
                  </a:cubicBezTo>
                  <a:cubicBezTo>
                    <a:pt x="355" y="55"/>
                    <a:pt x="355" y="55"/>
                    <a:pt x="355" y="55"/>
                  </a:cubicBezTo>
                  <a:cubicBezTo>
                    <a:pt x="355" y="54"/>
                    <a:pt x="355" y="54"/>
                    <a:pt x="355" y="53"/>
                  </a:cubicBezTo>
                  <a:cubicBezTo>
                    <a:pt x="354" y="52"/>
                    <a:pt x="353" y="53"/>
                    <a:pt x="352" y="53"/>
                  </a:cubicBezTo>
                  <a:cubicBezTo>
                    <a:pt x="352" y="53"/>
                    <a:pt x="351" y="52"/>
                    <a:pt x="350" y="52"/>
                  </a:cubicBezTo>
                  <a:cubicBezTo>
                    <a:pt x="349" y="52"/>
                    <a:pt x="348" y="52"/>
                    <a:pt x="347" y="52"/>
                  </a:cubicBezTo>
                  <a:cubicBezTo>
                    <a:pt x="347" y="51"/>
                    <a:pt x="346" y="51"/>
                    <a:pt x="346" y="51"/>
                  </a:cubicBezTo>
                  <a:cubicBezTo>
                    <a:pt x="345" y="51"/>
                    <a:pt x="344" y="52"/>
                    <a:pt x="344" y="52"/>
                  </a:cubicBezTo>
                  <a:cubicBezTo>
                    <a:pt x="343" y="53"/>
                    <a:pt x="341" y="52"/>
                    <a:pt x="340" y="52"/>
                  </a:cubicBezTo>
                  <a:cubicBezTo>
                    <a:pt x="339" y="52"/>
                    <a:pt x="338" y="53"/>
                    <a:pt x="337" y="53"/>
                  </a:cubicBezTo>
                  <a:cubicBezTo>
                    <a:pt x="335" y="53"/>
                    <a:pt x="334" y="53"/>
                    <a:pt x="333" y="53"/>
                  </a:cubicBezTo>
                  <a:cubicBezTo>
                    <a:pt x="332" y="53"/>
                    <a:pt x="331" y="53"/>
                    <a:pt x="330" y="53"/>
                  </a:cubicBezTo>
                  <a:cubicBezTo>
                    <a:pt x="329" y="53"/>
                    <a:pt x="328" y="52"/>
                    <a:pt x="327" y="53"/>
                  </a:cubicBezTo>
                  <a:cubicBezTo>
                    <a:pt x="327" y="53"/>
                    <a:pt x="327" y="54"/>
                    <a:pt x="326" y="54"/>
                  </a:cubicBezTo>
                  <a:cubicBezTo>
                    <a:pt x="326" y="55"/>
                    <a:pt x="326" y="56"/>
                    <a:pt x="326" y="56"/>
                  </a:cubicBezTo>
                  <a:cubicBezTo>
                    <a:pt x="326" y="57"/>
                    <a:pt x="326" y="57"/>
                    <a:pt x="326" y="58"/>
                  </a:cubicBezTo>
                  <a:cubicBezTo>
                    <a:pt x="326" y="58"/>
                    <a:pt x="326" y="58"/>
                    <a:pt x="326" y="58"/>
                  </a:cubicBezTo>
                  <a:cubicBezTo>
                    <a:pt x="326" y="58"/>
                    <a:pt x="326" y="58"/>
                    <a:pt x="326" y="59"/>
                  </a:cubicBezTo>
                  <a:cubicBezTo>
                    <a:pt x="326" y="59"/>
                    <a:pt x="326" y="59"/>
                    <a:pt x="326" y="59"/>
                  </a:cubicBezTo>
                  <a:cubicBezTo>
                    <a:pt x="326" y="58"/>
                    <a:pt x="326" y="58"/>
                    <a:pt x="326" y="58"/>
                  </a:cubicBezTo>
                  <a:cubicBezTo>
                    <a:pt x="326" y="57"/>
                    <a:pt x="326" y="57"/>
                    <a:pt x="326" y="57"/>
                  </a:cubicBezTo>
                  <a:cubicBezTo>
                    <a:pt x="326" y="57"/>
                    <a:pt x="326" y="56"/>
                    <a:pt x="326" y="56"/>
                  </a:cubicBezTo>
                  <a:cubicBezTo>
                    <a:pt x="326" y="55"/>
                    <a:pt x="326" y="55"/>
                    <a:pt x="326" y="54"/>
                  </a:cubicBezTo>
                  <a:cubicBezTo>
                    <a:pt x="326" y="53"/>
                    <a:pt x="325" y="52"/>
                    <a:pt x="325" y="51"/>
                  </a:cubicBezTo>
                  <a:cubicBezTo>
                    <a:pt x="324" y="51"/>
                    <a:pt x="323" y="51"/>
                    <a:pt x="322" y="51"/>
                  </a:cubicBezTo>
                  <a:cubicBezTo>
                    <a:pt x="322" y="51"/>
                    <a:pt x="321" y="50"/>
                    <a:pt x="320" y="50"/>
                  </a:cubicBezTo>
                  <a:cubicBezTo>
                    <a:pt x="320" y="49"/>
                    <a:pt x="319" y="49"/>
                    <a:pt x="319" y="49"/>
                  </a:cubicBezTo>
                  <a:cubicBezTo>
                    <a:pt x="319" y="49"/>
                    <a:pt x="319" y="48"/>
                    <a:pt x="319" y="48"/>
                  </a:cubicBezTo>
                  <a:cubicBezTo>
                    <a:pt x="318" y="48"/>
                    <a:pt x="318" y="48"/>
                    <a:pt x="317" y="47"/>
                  </a:cubicBezTo>
                  <a:cubicBezTo>
                    <a:pt x="317" y="47"/>
                    <a:pt x="317" y="47"/>
                    <a:pt x="316" y="46"/>
                  </a:cubicBezTo>
                  <a:cubicBezTo>
                    <a:pt x="316" y="46"/>
                    <a:pt x="315" y="47"/>
                    <a:pt x="314" y="47"/>
                  </a:cubicBezTo>
                  <a:cubicBezTo>
                    <a:pt x="314" y="47"/>
                    <a:pt x="314" y="47"/>
                    <a:pt x="313" y="47"/>
                  </a:cubicBezTo>
                  <a:cubicBezTo>
                    <a:pt x="312" y="47"/>
                    <a:pt x="312" y="48"/>
                    <a:pt x="312" y="48"/>
                  </a:cubicBezTo>
                  <a:cubicBezTo>
                    <a:pt x="311" y="49"/>
                    <a:pt x="311" y="49"/>
                    <a:pt x="311" y="50"/>
                  </a:cubicBezTo>
                  <a:cubicBezTo>
                    <a:pt x="311" y="50"/>
                    <a:pt x="311" y="50"/>
                    <a:pt x="311" y="50"/>
                  </a:cubicBezTo>
                  <a:cubicBezTo>
                    <a:pt x="311" y="50"/>
                    <a:pt x="311" y="50"/>
                    <a:pt x="310" y="49"/>
                  </a:cubicBezTo>
                  <a:cubicBezTo>
                    <a:pt x="310" y="49"/>
                    <a:pt x="310" y="48"/>
                    <a:pt x="310" y="47"/>
                  </a:cubicBezTo>
                  <a:cubicBezTo>
                    <a:pt x="310" y="47"/>
                    <a:pt x="310" y="46"/>
                    <a:pt x="310" y="45"/>
                  </a:cubicBezTo>
                  <a:cubicBezTo>
                    <a:pt x="310" y="45"/>
                    <a:pt x="311" y="45"/>
                    <a:pt x="311" y="44"/>
                  </a:cubicBezTo>
                  <a:cubicBezTo>
                    <a:pt x="311" y="44"/>
                    <a:pt x="311" y="43"/>
                    <a:pt x="310" y="43"/>
                  </a:cubicBezTo>
                  <a:cubicBezTo>
                    <a:pt x="310" y="42"/>
                    <a:pt x="310" y="41"/>
                    <a:pt x="309" y="41"/>
                  </a:cubicBezTo>
                  <a:cubicBezTo>
                    <a:pt x="307" y="40"/>
                    <a:pt x="306" y="38"/>
                    <a:pt x="304" y="37"/>
                  </a:cubicBezTo>
                  <a:cubicBezTo>
                    <a:pt x="303" y="37"/>
                    <a:pt x="302" y="36"/>
                    <a:pt x="302" y="35"/>
                  </a:cubicBezTo>
                  <a:cubicBezTo>
                    <a:pt x="302" y="35"/>
                    <a:pt x="302" y="34"/>
                    <a:pt x="301" y="34"/>
                  </a:cubicBezTo>
                  <a:cubicBezTo>
                    <a:pt x="301" y="34"/>
                    <a:pt x="300" y="33"/>
                    <a:pt x="299" y="33"/>
                  </a:cubicBezTo>
                  <a:cubicBezTo>
                    <a:pt x="299" y="33"/>
                    <a:pt x="298" y="32"/>
                    <a:pt x="298" y="32"/>
                  </a:cubicBezTo>
                  <a:cubicBezTo>
                    <a:pt x="298" y="32"/>
                    <a:pt x="298" y="32"/>
                    <a:pt x="298" y="32"/>
                  </a:cubicBezTo>
                  <a:cubicBezTo>
                    <a:pt x="298" y="32"/>
                    <a:pt x="297" y="32"/>
                    <a:pt x="297" y="32"/>
                  </a:cubicBezTo>
                  <a:cubicBezTo>
                    <a:pt x="296" y="32"/>
                    <a:pt x="295" y="31"/>
                    <a:pt x="294" y="30"/>
                  </a:cubicBezTo>
                  <a:cubicBezTo>
                    <a:pt x="293" y="30"/>
                    <a:pt x="291" y="31"/>
                    <a:pt x="290" y="31"/>
                  </a:cubicBezTo>
                  <a:cubicBezTo>
                    <a:pt x="289" y="31"/>
                    <a:pt x="288" y="31"/>
                    <a:pt x="287" y="31"/>
                  </a:cubicBezTo>
                  <a:cubicBezTo>
                    <a:pt x="287" y="32"/>
                    <a:pt x="286" y="32"/>
                    <a:pt x="285" y="32"/>
                  </a:cubicBezTo>
                  <a:cubicBezTo>
                    <a:pt x="284" y="32"/>
                    <a:pt x="284" y="33"/>
                    <a:pt x="283" y="33"/>
                  </a:cubicBezTo>
                  <a:cubicBezTo>
                    <a:pt x="283" y="33"/>
                    <a:pt x="282" y="33"/>
                    <a:pt x="281" y="33"/>
                  </a:cubicBezTo>
                  <a:cubicBezTo>
                    <a:pt x="280" y="33"/>
                    <a:pt x="278" y="33"/>
                    <a:pt x="277" y="32"/>
                  </a:cubicBezTo>
                  <a:cubicBezTo>
                    <a:pt x="277" y="32"/>
                    <a:pt x="278" y="32"/>
                    <a:pt x="278" y="32"/>
                  </a:cubicBezTo>
                  <a:cubicBezTo>
                    <a:pt x="279" y="32"/>
                    <a:pt x="280" y="32"/>
                    <a:pt x="281" y="32"/>
                  </a:cubicBezTo>
                  <a:cubicBezTo>
                    <a:pt x="282" y="32"/>
                    <a:pt x="283" y="32"/>
                    <a:pt x="283" y="31"/>
                  </a:cubicBezTo>
                  <a:cubicBezTo>
                    <a:pt x="283" y="31"/>
                    <a:pt x="284" y="31"/>
                    <a:pt x="284" y="31"/>
                  </a:cubicBezTo>
                  <a:cubicBezTo>
                    <a:pt x="283" y="30"/>
                    <a:pt x="284" y="29"/>
                    <a:pt x="285" y="29"/>
                  </a:cubicBezTo>
                  <a:cubicBezTo>
                    <a:pt x="286" y="29"/>
                    <a:pt x="286" y="28"/>
                    <a:pt x="287" y="28"/>
                  </a:cubicBezTo>
                  <a:cubicBezTo>
                    <a:pt x="287" y="28"/>
                    <a:pt x="287" y="27"/>
                    <a:pt x="287" y="27"/>
                  </a:cubicBezTo>
                  <a:cubicBezTo>
                    <a:pt x="286" y="27"/>
                    <a:pt x="286" y="27"/>
                    <a:pt x="285" y="27"/>
                  </a:cubicBezTo>
                  <a:cubicBezTo>
                    <a:pt x="285" y="27"/>
                    <a:pt x="285" y="26"/>
                    <a:pt x="285" y="26"/>
                  </a:cubicBezTo>
                  <a:cubicBezTo>
                    <a:pt x="285" y="26"/>
                    <a:pt x="284" y="25"/>
                    <a:pt x="284" y="25"/>
                  </a:cubicBezTo>
                  <a:cubicBezTo>
                    <a:pt x="284" y="24"/>
                    <a:pt x="284" y="24"/>
                    <a:pt x="283" y="24"/>
                  </a:cubicBezTo>
                  <a:cubicBezTo>
                    <a:pt x="283" y="24"/>
                    <a:pt x="282" y="24"/>
                    <a:pt x="282" y="24"/>
                  </a:cubicBezTo>
                  <a:cubicBezTo>
                    <a:pt x="280" y="23"/>
                    <a:pt x="279" y="23"/>
                    <a:pt x="278" y="23"/>
                  </a:cubicBezTo>
                  <a:cubicBezTo>
                    <a:pt x="278" y="22"/>
                    <a:pt x="276" y="20"/>
                    <a:pt x="275" y="21"/>
                  </a:cubicBezTo>
                  <a:cubicBezTo>
                    <a:pt x="275" y="21"/>
                    <a:pt x="275" y="22"/>
                    <a:pt x="275" y="21"/>
                  </a:cubicBezTo>
                  <a:cubicBezTo>
                    <a:pt x="275" y="21"/>
                    <a:pt x="274" y="21"/>
                    <a:pt x="274" y="21"/>
                  </a:cubicBezTo>
                  <a:cubicBezTo>
                    <a:pt x="273" y="20"/>
                    <a:pt x="273" y="20"/>
                    <a:pt x="272" y="20"/>
                  </a:cubicBezTo>
                  <a:cubicBezTo>
                    <a:pt x="272" y="20"/>
                    <a:pt x="272" y="20"/>
                    <a:pt x="272" y="20"/>
                  </a:cubicBezTo>
                  <a:cubicBezTo>
                    <a:pt x="272" y="21"/>
                    <a:pt x="271" y="21"/>
                    <a:pt x="271" y="21"/>
                  </a:cubicBezTo>
                  <a:cubicBezTo>
                    <a:pt x="271" y="21"/>
                    <a:pt x="271" y="21"/>
                    <a:pt x="270" y="20"/>
                  </a:cubicBezTo>
                  <a:cubicBezTo>
                    <a:pt x="270" y="20"/>
                    <a:pt x="270" y="20"/>
                    <a:pt x="270" y="19"/>
                  </a:cubicBezTo>
                  <a:cubicBezTo>
                    <a:pt x="269" y="19"/>
                    <a:pt x="269" y="19"/>
                    <a:pt x="269" y="18"/>
                  </a:cubicBezTo>
                  <a:cubicBezTo>
                    <a:pt x="268" y="18"/>
                    <a:pt x="269" y="18"/>
                    <a:pt x="268" y="17"/>
                  </a:cubicBezTo>
                  <a:cubicBezTo>
                    <a:pt x="267" y="17"/>
                    <a:pt x="267" y="18"/>
                    <a:pt x="266" y="18"/>
                  </a:cubicBezTo>
                  <a:cubicBezTo>
                    <a:pt x="266" y="18"/>
                    <a:pt x="266" y="17"/>
                    <a:pt x="265" y="17"/>
                  </a:cubicBezTo>
                  <a:cubicBezTo>
                    <a:pt x="265" y="17"/>
                    <a:pt x="265" y="17"/>
                    <a:pt x="265" y="17"/>
                  </a:cubicBezTo>
                  <a:cubicBezTo>
                    <a:pt x="266" y="16"/>
                    <a:pt x="266" y="16"/>
                    <a:pt x="267" y="16"/>
                  </a:cubicBezTo>
                  <a:cubicBezTo>
                    <a:pt x="267" y="16"/>
                    <a:pt x="268" y="16"/>
                    <a:pt x="269" y="16"/>
                  </a:cubicBezTo>
                  <a:cubicBezTo>
                    <a:pt x="270" y="15"/>
                    <a:pt x="271" y="16"/>
                    <a:pt x="272" y="16"/>
                  </a:cubicBezTo>
                  <a:cubicBezTo>
                    <a:pt x="272" y="16"/>
                    <a:pt x="272" y="15"/>
                    <a:pt x="272" y="15"/>
                  </a:cubicBezTo>
                  <a:cubicBezTo>
                    <a:pt x="273" y="15"/>
                    <a:pt x="274" y="15"/>
                    <a:pt x="274" y="15"/>
                  </a:cubicBezTo>
                  <a:cubicBezTo>
                    <a:pt x="275" y="15"/>
                    <a:pt x="275" y="15"/>
                    <a:pt x="276" y="15"/>
                  </a:cubicBezTo>
                  <a:cubicBezTo>
                    <a:pt x="276" y="14"/>
                    <a:pt x="276" y="13"/>
                    <a:pt x="276" y="13"/>
                  </a:cubicBezTo>
                  <a:cubicBezTo>
                    <a:pt x="275" y="12"/>
                    <a:pt x="273" y="13"/>
                    <a:pt x="272" y="13"/>
                  </a:cubicBezTo>
                  <a:cubicBezTo>
                    <a:pt x="271" y="13"/>
                    <a:pt x="270" y="12"/>
                    <a:pt x="268" y="13"/>
                  </a:cubicBezTo>
                  <a:cubicBezTo>
                    <a:pt x="268" y="13"/>
                    <a:pt x="268" y="13"/>
                    <a:pt x="267" y="13"/>
                  </a:cubicBezTo>
                  <a:cubicBezTo>
                    <a:pt x="266" y="13"/>
                    <a:pt x="266" y="13"/>
                    <a:pt x="265" y="13"/>
                  </a:cubicBezTo>
                  <a:cubicBezTo>
                    <a:pt x="265" y="13"/>
                    <a:pt x="263" y="13"/>
                    <a:pt x="263" y="13"/>
                  </a:cubicBezTo>
                  <a:cubicBezTo>
                    <a:pt x="262" y="14"/>
                    <a:pt x="262" y="15"/>
                    <a:pt x="260" y="15"/>
                  </a:cubicBezTo>
                  <a:cubicBezTo>
                    <a:pt x="260" y="15"/>
                    <a:pt x="258" y="14"/>
                    <a:pt x="257" y="15"/>
                  </a:cubicBezTo>
                  <a:cubicBezTo>
                    <a:pt x="256" y="16"/>
                    <a:pt x="255" y="17"/>
                    <a:pt x="253" y="17"/>
                  </a:cubicBezTo>
                  <a:cubicBezTo>
                    <a:pt x="253" y="17"/>
                    <a:pt x="252" y="17"/>
                    <a:pt x="252" y="17"/>
                  </a:cubicBezTo>
                  <a:cubicBezTo>
                    <a:pt x="251" y="18"/>
                    <a:pt x="251" y="18"/>
                    <a:pt x="251" y="18"/>
                  </a:cubicBezTo>
                  <a:cubicBezTo>
                    <a:pt x="250" y="19"/>
                    <a:pt x="250" y="19"/>
                    <a:pt x="250" y="19"/>
                  </a:cubicBezTo>
                  <a:cubicBezTo>
                    <a:pt x="250" y="19"/>
                    <a:pt x="249" y="20"/>
                    <a:pt x="249" y="20"/>
                  </a:cubicBezTo>
                  <a:cubicBezTo>
                    <a:pt x="248" y="20"/>
                    <a:pt x="248" y="20"/>
                    <a:pt x="247" y="20"/>
                  </a:cubicBezTo>
                  <a:cubicBezTo>
                    <a:pt x="246" y="21"/>
                    <a:pt x="246" y="21"/>
                    <a:pt x="245" y="21"/>
                  </a:cubicBezTo>
                  <a:cubicBezTo>
                    <a:pt x="244" y="21"/>
                    <a:pt x="243" y="20"/>
                    <a:pt x="243" y="20"/>
                  </a:cubicBezTo>
                  <a:cubicBezTo>
                    <a:pt x="242" y="19"/>
                    <a:pt x="242" y="19"/>
                    <a:pt x="241" y="19"/>
                  </a:cubicBezTo>
                  <a:cubicBezTo>
                    <a:pt x="241" y="19"/>
                    <a:pt x="239" y="18"/>
                    <a:pt x="239" y="18"/>
                  </a:cubicBezTo>
                  <a:cubicBezTo>
                    <a:pt x="239" y="18"/>
                    <a:pt x="239" y="17"/>
                    <a:pt x="239" y="17"/>
                  </a:cubicBezTo>
                  <a:cubicBezTo>
                    <a:pt x="239" y="17"/>
                    <a:pt x="239" y="17"/>
                    <a:pt x="239" y="17"/>
                  </a:cubicBezTo>
                  <a:cubicBezTo>
                    <a:pt x="239" y="17"/>
                    <a:pt x="239" y="17"/>
                    <a:pt x="238" y="17"/>
                  </a:cubicBezTo>
                  <a:cubicBezTo>
                    <a:pt x="238" y="17"/>
                    <a:pt x="237" y="17"/>
                    <a:pt x="236" y="17"/>
                  </a:cubicBezTo>
                  <a:cubicBezTo>
                    <a:pt x="235" y="17"/>
                    <a:pt x="233" y="17"/>
                    <a:pt x="231" y="17"/>
                  </a:cubicBezTo>
                  <a:cubicBezTo>
                    <a:pt x="230" y="17"/>
                    <a:pt x="229" y="17"/>
                    <a:pt x="227" y="18"/>
                  </a:cubicBezTo>
                  <a:cubicBezTo>
                    <a:pt x="227" y="18"/>
                    <a:pt x="226" y="18"/>
                    <a:pt x="225" y="18"/>
                  </a:cubicBezTo>
                  <a:cubicBezTo>
                    <a:pt x="224" y="18"/>
                    <a:pt x="223" y="19"/>
                    <a:pt x="222" y="19"/>
                  </a:cubicBezTo>
                  <a:cubicBezTo>
                    <a:pt x="221" y="19"/>
                    <a:pt x="218" y="19"/>
                    <a:pt x="218" y="18"/>
                  </a:cubicBezTo>
                  <a:cubicBezTo>
                    <a:pt x="218" y="18"/>
                    <a:pt x="217" y="18"/>
                    <a:pt x="217" y="18"/>
                  </a:cubicBezTo>
                  <a:cubicBezTo>
                    <a:pt x="217" y="18"/>
                    <a:pt x="216" y="16"/>
                    <a:pt x="216" y="16"/>
                  </a:cubicBezTo>
                  <a:cubicBezTo>
                    <a:pt x="216" y="16"/>
                    <a:pt x="217" y="15"/>
                    <a:pt x="217" y="15"/>
                  </a:cubicBezTo>
                  <a:cubicBezTo>
                    <a:pt x="217" y="15"/>
                    <a:pt x="217" y="15"/>
                    <a:pt x="217" y="14"/>
                  </a:cubicBezTo>
                  <a:cubicBezTo>
                    <a:pt x="217" y="14"/>
                    <a:pt x="217" y="13"/>
                    <a:pt x="217" y="13"/>
                  </a:cubicBezTo>
                  <a:cubicBezTo>
                    <a:pt x="216" y="13"/>
                    <a:pt x="215" y="12"/>
                    <a:pt x="215" y="11"/>
                  </a:cubicBezTo>
                  <a:cubicBezTo>
                    <a:pt x="215" y="11"/>
                    <a:pt x="215" y="11"/>
                    <a:pt x="215" y="11"/>
                  </a:cubicBezTo>
                  <a:cubicBezTo>
                    <a:pt x="214" y="11"/>
                    <a:pt x="212" y="11"/>
                    <a:pt x="211" y="11"/>
                  </a:cubicBezTo>
                  <a:cubicBezTo>
                    <a:pt x="210" y="11"/>
                    <a:pt x="209" y="11"/>
                    <a:pt x="208" y="11"/>
                  </a:cubicBezTo>
                  <a:cubicBezTo>
                    <a:pt x="207" y="11"/>
                    <a:pt x="206" y="11"/>
                    <a:pt x="205" y="11"/>
                  </a:cubicBezTo>
                  <a:cubicBezTo>
                    <a:pt x="205" y="11"/>
                    <a:pt x="204" y="11"/>
                    <a:pt x="204" y="11"/>
                  </a:cubicBezTo>
                  <a:cubicBezTo>
                    <a:pt x="204" y="11"/>
                    <a:pt x="203" y="11"/>
                    <a:pt x="203" y="11"/>
                  </a:cubicBezTo>
                  <a:cubicBezTo>
                    <a:pt x="203" y="10"/>
                    <a:pt x="202" y="10"/>
                    <a:pt x="202" y="9"/>
                  </a:cubicBezTo>
                  <a:cubicBezTo>
                    <a:pt x="202" y="8"/>
                    <a:pt x="201" y="7"/>
                    <a:pt x="201" y="7"/>
                  </a:cubicBezTo>
                  <a:cubicBezTo>
                    <a:pt x="201" y="6"/>
                    <a:pt x="201" y="5"/>
                    <a:pt x="201" y="4"/>
                  </a:cubicBezTo>
                  <a:cubicBezTo>
                    <a:pt x="200" y="4"/>
                    <a:pt x="200" y="3"/>
                    <a:pt x="199" y="3"/>
                  </a:cubicBezTo>
                  <a:cubicBezTo>
                    <a:pt x="198" y="3"/>
                    <a:pt x="198" y="3"/>
                    <a:pt x="197" y="4"/>
                  </a:cubicBezTo>
                  <a:cubicBezTo>
                    <a:pt x="197" y="4"/>
                    <a:pt x="197" y="4"/>
                    <a:pt x="196" y="5"/>
                  </a:cubicBezTo>
                  <a:cubicBezTo>
                    <a:pt x="196" y="5"/>
                    <a:pt x="196" y="5"/>
                    <a:pt x="196" y="5"/>
                  </a:cubicBezTo>
                  <a:cubicBezTo>
                    <a:pt x="196" y="6"/>
                    <a:pt x="196" y="6"/>
                    <a:pt x="196" y="6"/>
                  </a:cubicBezTo>
                  <a:cubicBezTo>
                    <a:pt x="195" y="7"/>
                    <a:pt x="195" y="7"/>
                    <a:pt x="195" y="8"/>
                  </a:cubicBezTo>
                  <a:cubicBezTo>
                    <a:pt x="194" y="8"/>
                    <a:pt x="195" y="9"/>
                    <a:pt x="196" y="9"/>
                  </a:cubicBezTo>
                  <a:cubicBezTo>
                    <a:pt x="196" y="10"/>
                    <a:pt x="197" y="9"/>
                    <a:pt x="198" y="9"/>
                  </a:cubicBezTo>
                  <a:cubicBezTo>
                    <a:pt x="199" y="9"/>
                    <a:pt x="200" y="9"/>
                    <a:pt x="201" y="10"/>
                  </a:cubicBezTo>
                  <a:cubicBezTo>
                    <a:pt x="202" y="10"/>
                    <a:pt x="202" y="11"/>
                    <a:pt x="202" y="12"/>
                  </a:cubicBezTo>
                  <a:cubicBezTo>
                    <a:pt x="202" y="12"/>
                    <a:pt x="200" y="12"/>
                    <a:pt x="200" y="12"/>
                  </a:cubicBezTo>
                  <a:cubicBezTo>
                    <a:pt x="199" y="12"/>
                    <a:pt x="199" y="12"/>
                    <a:pt x="198" y="12"/>
                  </a:cubicBezTo>
                  <a:cubicBezTo>
                    <a:pt x="198" y="12"/>
                    <a:pt x="197" y="11"/>
                    <a:pt x="197" y="11"/>
                  </a:cubicBezTo>
                  <a:cubicBezTo>
                    <a:pt x="197" y="11"/>
                    <a:pt x="197" y="11"/>
                    <a:pt x="197" y="11"/>
                  </a:cubicBezTo>
                  <a:cubicBezTo>
                    <a:pt x="196" y="12"/>
                    <a:pt x="196" y="13"/>
                    <a:pt x="195" y="13"/>
                  </a:cubicBezTo>
                  <a:cubicBezTo>
                    <a:pt x="195" y="13"/>
                    <a:pt x="194" y="13"/>
                    <a:pt x="194" y="13"/>
                  </a:cubicBezTo>
                  <a:cubicBezTo>
                    <a:pt x="193" y="13"/>
                    <a:pt x="192" y="14"/>
                    <a:pt x="191" y="14"/>
                  </a:cubicBezTo>
                  <a:cubicBezTo>
                    <a:pt x="190" y="14"/>
                    <a:pt x="189" y="15"/>
                    <a:pt x="188" y="15"/>
                  </a:cubicBezTo>
                  <a:cubicBezTo>
                    <a:pt x="187" y="16"/>
                    <a:pt x="187" y="16"/>
                    <a:pt x="186" y="16"/>
                  </a:cubicBezTo>
                  <a:cubicBezTo>
                    <a:pt x="185" y="17"/>
                    <a:pt x="186" y="18"/>
                    <a:pt x="185" y="18"/>
                  </a:cubicBezTo>
                  <a:cubicBezTo>
                    <a:pt x="185" y="19"/>
                    <a:pt x="185" y="19"/>
                    <a:pt x="185" y="20"/>
                  </a:cubicBezTo>
                  <a:cubicBezTo>
                    <a:pt x="185" y="20"/>
                    <a:pt x="185" y="20"/>
                    <a:pt x="186" y="20"/>
                  </a:cubicBezTo>
                  <a:cubicBezTo>
                    <a:pt x="186" y="21"/>
                    <a:pt x="186" y="21"/>
                    <a:pt x="186" y="22"/>
                  </a:cubicBezTo>
                  <a:cubicBezTo>
                    <a:pt x="186" y="23"/>
                    <a:pt x="186" y="24"/>
                    <a:pt x="187" y="25"/>
                  </a:cubicBezTo>
                  <a:cubicBezTo>
                    <a:pt x="187" y="26"/>
                    <a:pt x="187" y="27"/>
                    <a:pt x="188" y="28"/>
                  </a:cubicBezTo>
                  <a:cubicBezTo>
                    <a:pt x="188" y="29"/>
                    <a:pt x="189" y="30"/>
                    <a:pt x="188" y="30"/>
                  </a:cubicBezTo>
                  <a:cubicBezTo>
                    <a:pt x="188" y="31"/>
                    <a:pt x="187" y="31"/>
                    <a:pt x="186" y="32"/>
                  </a:cubicBezTo>
                  <a:cubicBezTo>
                    <a:pt x="186" y="32"/>
                    <a:pt x="185" y="33"/>
                    <a:pt x="184" y="33"/>
                  </a:cubicBezTo>
                  <a:cubicBezTo>
                    <a:pt x="183" y="34"/>
                    <a:pt x="182" y="34"/>
                    <a:pt x="182" y="33"/>
                  </a:cubicBezTo>
                  <a:cubicBezTo>
                    <a:pt x="182" y="32"/>
                    <a:pt x="182" y="32"/>
                    <a:pt x="182" y="31"/>
                  </a:cubicBezTo>
                  <a:cubicBezTo>
                    <a:pt x="182" y="31"/>
                    <a:pt x="182" y="31"/>
                    <a:pt x="182" y="30"/>
                  </a:cubicBezTo>
                  <a:cubicBezTo>
                    <a:pt x="181" y="29"/>
                    <a:pt x="180" y="28"/>
                    <a:pt x="180" y="28"/>
                  </a:cubicBezTo>
                  <a:cubicBezTo>
                    <a:pt x="179" y="27"/>
                    <a:pt x="178" y="26"/>
                    <a:pt x="179" y="26"/>
                  </a:cubicBezTo>
                  <a:cubicBezTo>
                    <a:pt x="180" y="26"/>
                    <a:pt x="180" y="26"/>
                    <a:pt x="180" y="26"/>
                  </a:cubicBezTo>
                  <a:cubicBezTo>
                    <a:pt x="181" y="26"/>
                    <a:pt x="181" y="26"/>
                    <a:pt x="181" y="25"/>
                  </a:cubicBezTo>
                  <a:cubicBezTo>
                    <a:pt x="181" y="25"/>
                    <a:pt x="181" y="24"/>
                    <a:pt x="182" y="23"/>
                  </a:cubicBezTo>
                  <a:cubicBezTo>
                    <a:pt x="182" y="23"/>
                    <a:pt x="182" y="23"/>
                    <a:pt x="182" y="23"/>
                  </a:cubicBezTo>
                  <a:cubicBezTo>
                    <a:pt x="183" y="22"/>
                    <a:pt x="183" y="22"/>
                    <a:pt x="183" y="22"/>
                  </a:cubicBezTo>
                  <a:cubicBezTo>
                    <a:pt x="184" y="21"/>
                    <a:pt x="184" y="20"/>
                    <a:pt x="184" y="19"/>
                  </a:cubicBezTo>
                  <a:cubicBezTo>
                    <a:pt x="184" y="18"/>
                    <a:pt x="184" y="18"/>
                    <a:pt x="184" y="18"/>
                  </a:cubicBezTo>
                  <a:cubicBezTo>
                    <a:pt x="183" y="17"/>
                    <a:pt x="183" y="16"/>
                    <a:pt x="183" y="16"/>
                  </a:cubicBezTo>
                  <a:cubicBezTo>
                    <a:pt x="183" y="16"/>
                    <a:pt x="183" y="15"/>
                    <a:pt x="183" y="15"/>
                  </a:cubicBezTo>
                  <a:cubicBezTo>
                    <a:pt x="182" y="15"/>
                    <a:pt x="181" y="14"/>
                    <a:pt x="181" y="13"/>
                  </a:cubicBezTo>
                  <a:cubicBezTo>
                    <a:pt x="181" y="12"/>
                    <a:pt x="180" y="12"/>
                    <a:pt x="181" y="11"/>
                  </a:cubicBezTo>
                  <a:cubicBezTo>
                    <a:pt x="182" y="10"/>
                    <a:pt x="183" y="10"/>
                    <a:pt x="184" y="10"/>
                  </a:cubicBezTo>
                  <a:cubicBezTo>
                    <a:pt x="184" y="10"/>
                    <a:pt x="184" y="10"/>
                    <a:pt x="185" y="9"/>
                  </a:cubicBezTo>
                  <a:cubicBezTo>
                    <a:pt x="185" y="9"/>
                    <a:pt x="186" y="8"/>
                    <a:pt x="186" y="7"/>
                  </a:cubicBezTo>
                  <a:cubicBezTo>
                    <a:pt x="187" y="7"/>
                    <a:pt x="187" y="7"/>
                    <a:pt x="187" y="7"/>
                  </a:cubicBezTo>
                  <a:cubicBezTo>
                    <a:pt x="187" y="7"/>
                    <a:pt x="187" y="7"/>
                    <a:pt x="187" y="7"/>
                  </a:cubicBezTo>
                  <a:cubicBezTo>
                    <a:pt x="187" y="7"/>
                    <a:pt x="187" y="7"/>
                    <a:pt x="187" y="7"/>
                  </a:cubicBezTo>
                  <a:cubicBezTo>
                    <a:pt x="187" y="7"/>
                    <a:pt x="187" y="7"/>
                    <a:pt x="188" y="7"/>
                  </a:cubicBezTo>
                  <a:cubicBezTo>
                    <a:pt x="187" y="7"/>
                    <a:pt x="187" y="7"/>
                    <a:pt x="187" y="7"/>
                  </a:cubicBezTo>
                  <a:cubicBezTo>
                    <a:pt x="188" y="6"/>
                    <a:pt x="188" y="6"/>
                    <a:pt x="188" y="6"/>
                  </a:cubicBezTo>
                  <a:cubicBezTo>
                    <a:pt x="189" y="6"/>
                    <a:pt x="189" y="4"/>
                    <a:pt x="188" y="4"/>
                  </a:cubicBezTo>
                  <a:cubicBezTo>
                    <a:pt x="188" y="3"/>
                    <a:pt x="186" y="3"/>
                    <a:pt x="186" y="3"/>
                  </a:cubicBezTo>
                  <a:cubicBezTo>
                    <a:pt x="185" y="3"/>
                    <a:pt x="185" y="3"/>
                    <a:pt x="184" y="3"/>
                  </a:cubicBezTo>
                  <a:cubicBezTo>
                    <a:pt x="184" y="3"/>
                    <a:pt x="184" y="2"/>
                    <a:pt x="184" y="2"/>
                  </a:cubicBezTo>
                  <a:cubicBezTo>
                    <a:pt x="183" y="2"/>
                    <a:pt x="183" y="2"/>
                    <a:pt x="183" y="2"/>
                  </a:cubicBezTo>
                  <a:cubicBezTo>
                    <a:pt x="183" y="2"/>
                    <a:pt x="182" y="3"/>
                    <a:pt x="182" y="3"/>
                  </a:cubicBezTo>
                  <a:cubicBezTo>
                    <a:pt x="182" y="4"/>
                    <a:pt x="182" y="4"/>
                    <a:pt x="181" y="4"/>
                  </a:cubicBezTo>
                  <a:cubicBezTo>
                    <a:pt x="181" y="4"/>
                    <a:pt x="180" y="4"/>
                    <a:pt x="180" y="4"/>
                  </a:cubicBezTo>
                  <a:cubicBezTo>
                    <a:pt x="180" y="5"/>
                    <a:pt x="179" y="5"/>
                    <a:pt x="178" y="5"/>
                  </a:cubicBezTo>
                  <a:cubicBezTo>
                    <a:pt x="177" y="5"/>
                    <a:pt x="176" y="5"/>
                    <a:pt x="176" y="6"/>
                  </a:cubicBezTo>
                  <a:cubicBezTo>
                    <a:pt x="176" y="7"/>
                    <a:pt x="177" y="7"/>
                    <a:pt x="176" y="8"/>
                  </a:cubicBezTo>
                  <a:cubicBezTo>
                    <a:pt x="176" y="8"/>
                    <a:pt x="175" y="9"/>
                    <a:pt x="174" y="9"/>
                  </a:cubicBezTo>
                  <a:cubicBezTo>
                    <a:pt x="173" y="10"/>
                    <a:pt x="172" y="12"/>
                    <a:pt x="171" y="12"/>
                  </a:cubicBezTo>
                  <a:cubicBezTo>
                    <a:pt x="169" y="13"/>
                    <a:pt x="168" y="13"/>
                    <a:pt x="167" y="13"/>
                  </a:cubicBezTo>
                  <a:cubicBezTo>
                    <a:pt x="165" y="13"/>
                    <a:pt x="163" y="14"/>
                    <a:pt x="161" y="13"/>
                  </a:cubicBezTo>
                  <a:cubicBezTo>
                    <a:pt x="161" y="13"/>
                    <a:pt x="159" y="13"/>
                    <a:pt x="159" y="14"/>
                  </a:cubicBezTo>
                  <a:cubicBezTo>
                    <a:pt x="158" y="14"/>
                    <a:pt x="159" y="15"/>
                    <a:pt x="159" y="16"/>
                  </a:cubicBezTo>
                  <a:cubicBezTo>
                    <a:pt x="159" y="17"/>
                    <a:pt x="160" y="17"/>
                    <a:pt x="159" y="18"/>
                  </a:cubicBezTo>
                  <a:cubicBezTo>
                    <a:pt x="159" y="18"/>
                    <a:pt x="159" y="19"/>
                    <a:pt x="158" y="19"/>
                  </a:cubicBezTo>
                  <a:cubicBezTo>
                    <a:pt x="158" y="19"/>
                    <a:pt x="157" y="19"/>
                    <a:pt x="157" y="18"/>
                  </a:cubicBezTo>
                  <a:cubicBezTo>
                    <a:pt x="157" y="17"/>
                    <a:pt x="157" y="16"/>
                    <a:pt x="155" y="17"/>
                  </a:cubicBezTo>
                  <a:cubicBezTo>
                    <a:pt x="153" y="17"/>
                    <a:pt x="152" y="17"/>
                    <a:pt x="150" y="18"/>
                  </a:cubicBezTo>
                  <a:cubicBezTo>
                    <a:pt x="148" y="19"/>
                    <a:pt x="148" y="22"/>
                    <a:pt x="147" y="23"/>
                  </a:cubicBezTo>
                  <a:cubicBezTo>
                    <a:pt x="145" y="24"/>
                    <a:pt x="144" y="25"/>
                    <a:pt x="144" y="27"/>
                  </a:cubicBezTo>
                  <a:cubicBezTo>
                    <a:pt x="144" y="27"/>
                    <a:pt x="145" y="27"/>
                    <a:pt x="145" y="27"/>
                  </a:cubicBezTo>
                  <a:cubicBezTo>
                    <a:pt x="147" y="27"/>
                    <a:pt x="147" y="29"/>
                    <a:pt x="146" y="31"/>
                  </a:cubicBezTo>
                  <a:cubicBezTo>
                    <a:pt x="145" y="31"/>
                    <a:pt x="144" y="31"/>
                    <a:pt x="144" y="31"/>
                  </a:cubicBezTo>
                  <a:cubicBezTo>
                    <a:pt x="143" y="31"/>
                    <a:pt x="143" y="31"/>
                    <a:pt x="142" y="32"/>
                  </a:cubicBezTo>
                  <a:cubicBezTo>
                    <a:pt x="142" y="32"/>
                    <a:pt x="142" y="33"/>
                    <a:pt x="141" y="33"/>
                  </a:cubicBezTo>
                  <a:cubicBezTo>
                    <a:pt x="140" y="34"/>
                    <a:pt x="139" y="35"/>
                    <a:pt x="138" y="36"/>
                  </a:cubicBezTo>
                  <a:cubicBezTo>
                    <a:pt x="138" y="37"/>
                    <a:pt x="137" y="38"/>
                    <a:pt x="137" y="38"/>
                  </a:cubicBezTo>
                  <a:cubicBezTo>
                    <a:pt x="136" y="38"/>
                    <a:pt x="135" y="38"/>
                    <a:pt x="135" y="38"/>
                  </a:cubicBezTo>
                  <a:cubicBezTo>
                    <a:pt x="134" y="39"/>
                    <a:pt x="135" y="40"/>
                    <a:pt x="135" y="40"/>
                  </a:cubicBezTo>
                  <a:cubicBezTo>
                    <a:pt x="136" y="41"/>
                    <a:pt x="136" y="41"/>
                    <a:pt x="136" y="42"/>
                  </a:cubicBezTo>
                  <a:cubicBezTo>
                    <a:pt x="137" y="42"/>
                    <a:pt x="137" y="44"/>
                    <a:pt x="136" y="45"/>
                  </a:cubicBezTo>
                  <a:cubicBezTo>
                    <a:pt x="136" y="45"/>
                    <a:pt x="134" y="46"/>
                    <a:pt x="134" y="45"/>
                  </a:cubicBezTo>
                  <a:cubicBezTo>
                    <a:pt x="133" y="44"/>
                    <a:pt x="133" y="43"/>
                    <a:pt x="133" y="43"/>
                  </a:cubicBezTo>
                  <a:cubicBezTo>
                    <a:pt x="133" y="42"/>
                    <a:pt x="133" y="42"/>
                    <a:pt x="133" y="42"/>
                  </a:cubicBezTo>
                  <a:cubicBezTo>
                    <a:pt x="132" y="41"/>
                    <a:pt x="132" y="42"/>
                    <a:pt x="132" y="41"/>
                  </a:cubicBezTo>
                  <a:cubicBezTo>
                    <a:pt x="132" y="41"/>
                    <a:pt x="132" y="40"/>
                    <a:pt x="131" y="40"/>
                  </a:cubicBezTo>
                  <a:cubicBezTo>
                    <a:pt x="131" y="40"/>
                    <a:pt x="131" y="40"/>
                    <a:pt x="130" y="40"/>
                  </a:cubicBezTo>
                  <a:cubicBezTo>
                    <a:pt x="130" y="39"/>
                    <a:pt x="129" y="39"/>
                    <a:pt x="129" y="39"/>
                  </a:cubicBezTo>
                  <a:cubicBezTo>
                    <a:pt x="129" y="39"/>
                    <a:pt x="129" y="39"/>
                    <a:pt x="129" y="39"/>
                  </a:cubicBezTo>
                  <a:cubicBezTo>
                    <a:pt x="129" y="40"/>
                    <a:pt x="129" y="41"/>
                    <a:pt x="129" y="41"/>
                  </a:cubicBezTo>
                  <a:cubicBezTo>
                    <a:pt x="129" y="42"/>
                    <a:pt x="130" y="42"/>
                    <a:pt x="130" y="42"/>
                  </a:cubicBezTo>
                  <a:cubicBezTo>
                    <a:pt x="130" y="42"/>
                    <a:pt x="130" y="43"/>
                    <a:pt x="130" y="43"/>
                  </a:cubicBezTo>
                  <a:cubicBezTo>
                    <a:pt x="131" y="44"/>
                    <a:pt x="131" y="44"/>
                    <a:pt x="130" y="45"/>
                  </a:cubicBezTo>
                  <a:cubicBezTo>
                    <a:pt x="130" y="45"/>
                    <a:pt x="130" y="46"/>
                    <a:pt x="130" y="46"/>
                  </a:cubicBezTo>
                  <a:cubicBezTo>
                    <a:pt x="130" y="46"/>
                    <a:pt x="130" y="46"/>
                    <a:pt x="129" y="47"/>
                  </a:cubicBezTo>
                  <a:cubicBezTo>
                    <a:pt x="129" y="47"/>
                    <a:pt x="129" y="47"/>
                    <a:pt x="129" y="47"/>
                  </a:cubicBezTo>
                  <a:cubicBezTo>
                    <a:pt x="129" y="48"/>
                    <a:pt x="129" y="48"/>
                    <a:pt x="128" y="48"/>
                  </a:cubicBezTo>
                  <a:cubicBezTo>
                    <a:pt x="128" y="49"/>
                    <a:pt x="128" y="49"/>
                    <a:pt x="128" y="49"/>
                  </a:cubicBezTo>
                  <a:cubicBezTo>
                    <a:pt x="128" y="49"/>
                    <a:pt x="128" y="49"/>
                    <a:pt x="127" y="49"/>
                  </a:cubicBezTo>
                  <a:cubicBezTo>
                    <a:pt x="127" y="49"/>
                    <a:pt x="127" y="50"/>
                    <a:pt x="127" y="50"/>
                  </a:cubicBezTo>
                  <a:cubicBezTo>
                    <a:pt x="127" y="51"/>
                    <a:pt x="127" y="51"/>
                    <a:pt x="127" y="51"/>
                  </a:cubicBezTo>
                  <a:cubicBezTo>
                    <a:pt x="127" y="51"/>
                    <a:pt x="126" y="52"/>
                    <a:pt x="126" y="52"/>
                  </a:cubicBezTo>
                  <a:cubicBezTo>
                    <a:pt x="126" y="52"/>
                    <a:pt x="126" y="52"/>
                    <a:pt x="126" y="52"/>
                  </a:cubicBezTo>
                  <a:cubicBezTo>
                    <a:pt x="127" y="53"/>
                    <a:pt x="128" y="54"/>
                    <a:pt x="128" y="55"/>
                  </a:cubicBezTo>
                  <a:cubicBezTo>
                    <a:pt x="128" y="56"/>
                    <a:pt x="128" y="56"/>
                    <a:pt x="129" y="57"/>
                  </a:cubicBezTo>
                  <a:cubicBezTo>
                    <a:pt x="129" y="58"/>
                    <a:pt x="131" y="58"/>
                    <a:pt x="132" y="58"/>
                  </a:cubicBezTo>
                  <a:cubicBezTo>
                    <a:pt x="132" y="59"/>
                    <a:pt x="132" y="59"/>
                    <a:pt x="132" y="60"/>
                  </a:cubicBezTo>
                  <a:cubicBezTo>
                    <a:pt x="132" y="61"/>
                    <a:pt x="132" y="61"/>
                    <a:pt x="132" y="62"/>
                  </a:cubicBezTo>
                  <a:cubicBezTo>
                    <a:pt x="132" y="62"/>
                    <a:pt x="132" y="62"/>
                    <a:pt x="132" y="62"/>
                  </a:cubicBezTo>
                  <a:cubicBezTo>
                    <a:pt x="133" y="63"/>
                    <a:pt x="134" y="64"/>
                    <a:pt x="133" y="65"/>
                  </a:cubicBezTo>
                  <a:cubicBezTo>
                    <a:pt x="133" y="66"/>
                    <a:pt x="133" y="66"/>
                    <a:pt x="132" y="67"/>
                  </a:cubicBezTo>
                  <a:cubicBezTo>
                    <a:pt x="132" y="67"/>
                    <a:pt x="132" y="67"/>
                    <a:pt x="132" y="67"/>
                  </a:cubicBezTo>
                  <a:cubicBezTo>
                    <a:pt x="132" y="68"/>
                    <a:pt x="132" y="68"/>
                    <a:pt x="132" y="69"/>
                  </a:cubicBezTo>
                  <a:cubicBezTo>
                    <a:pt x="132" y="69"/>
                    <a:pt x="132" y="69"/>
                    <a:pt x="132" y="69"/>
                  </a:cubicBezTo>
                  <a:cubicBezTo>
                    <a:pt x="133" y="70"/>
                    <a:pt x="133" y="70"/>
                    <a:pt x="133" y="71"/>
                  </a:cubicBezTo>
                  <a:cubicBezTo>
                    <a:pt x="133" y="72"/>
                    <a:pt x="134" y="74"/>
                    <a:pt x="134" y="75"/>
                  </a:cubicBezTo>
                  <a:cubicBezTo>
                    <a:pt x="134" y="76"/>
                    <a:pt x="134" y="77"/>
                    <a:pt x="133" y="78"/>
                  </a:cubicBezTo>
                  <a:cubicBezTo>
                    <a:pt x="133" y="78"/>
                    <a:pt x="133" y="79"/>
                    <a:pt x="133" y="79"/>
                  </a:cubicBezTo>
                  <a:cubicBezTo>
                    <a:pt x="132" y="80"/>
                    <a:pt x="133" y="80"/>
                    <a:pt x="133" y="81"/>
                  </a:cubicBezTo>
                  <a:cubicBezTo>
                    <a:pt x="134" y="81"/>
                    <a:pt x="134" y="81"/>
                    <a:pt x="135" y="80"/>
                  </a:cubicBezTo>
                  <a:cubicBezTo>
                    <a:pt x="135" y="81"/>
                    <a:pt x="135" y="81"/>
                    <a:pt x="135" y="82"/>
                  </a:cubicBezTo>
                  <a:cubicBezTo>
                    <a:pt x="136" y="82"/>
                    <a:pt x="136" y="82"/>
                    <a:pt x="137" y="82"/>
                  </a:cubicBezTo>
                  <a:cubicBezTo>
                    <a:pt x="138" y="83"/>
                    <a:pt x="137" y="85"/>
                    <a:pt x="136" y="85"/>
                  </a:cubicBezTo>
                  <a:cubicBezTo>
                    <a:pt x="135" y="86"/>
                    <a:pt x="135" y="87"/>
                    <a:pt x="135" y="88"/>
                  </a:cubicBezTo>
                  <a:cubicBezTo>
                    <a:pt x="134" y="89"/>
                    <a:pt x="133" y="90"/>
                    <a:pt x="132" y="91"/>
                  </a:cubicBezTo>
                  <a:cubicBezTo>
                    <a:pt x="132" y="92"/>
                    <a:pt x="132" y="92"/>
                    <a:pt x="131" y="93"/>
                  </a:cubicBezTo>
                  <a:cubicBezTo>
                    <a:pt x="131" y="94"/>
                    <a:pt x="130" y="94"/>
                    <a:pt x="129" y="95"/>
                  </a:cubicBezTo>
                  <a:cubicBezTo>
                    <a:pt x="128" y="95"/>
                    <a:pt x="127" y="96"/>
                    <a:pt x="126" y="96"/>
                  </a:cubicBezTo>
                  <a:cubicBezTo>
                    <a:pt x="125" y="97"/>
                    <a:pt x="125" y="97"/>
                    <a:pt x="125" y="97"/>
                  </a:cubicBezTo>
                  <a:cubicBezTo>
                    <a:pt x="124" y="98"/>
                    <a:pt x="123" y="98"/>
                    <a:pt x="123" y="99"/>
                  </a:cubicBezTo>
                  <a:cubicBezTo>
                    <a:pt x="122" y="99"/>
                    <a:pt x="121" y="100"/>
                    <a:pt x="121" y="101"/>
                  </a:cubicBezTo>
                  <a:cubicBezTo>
                    <a:pt x="121" y="102"/>
                    <a:pt x="121" y="102"/>
                    <a:pt x="121" y="102"/>
                  </a:cubicBezTo>
                  <a:cubicBezTo>
                    <a:pt x="121" y="103"/>
                    <a:pt x="121" y="104"/>
                    <a:pt x="121" y="104"/>
                  </a:cubicBezTo>
                  <a:cubicBezTo>
                    <a:pt x="121" y="105"/>
                    <a:pt x="121" y="106"/>
                    <a:pt x="121" y="106"/>
                  </a:cubicBezTo>
                  <a:cubicBezTo>
                    <a:pt x="121" y="106"/>
                    <a:pt x="121" y="106"/>
                    <a:pt x="121" y="106"/>
                  </a:cubicBezTo>
                  <a:cubicBezTo>
                    <a:pt x="121" y="106"/>
                    <a:pt x="121" y="106"/>
                    <a:pt x="121" y="106"/>
                  </a:cubicBezTo>
                  <a:cubicBezTo>
                    <a:pt x="121" y="106"/>
                    <a:pt x="121" y="106"/>
                    <a:pt x="121" y="106"/>
                  </a:cubicBezTo>
                  <a:cubicBezTo>
                    <a:pt x="121" y="106"/>
                    <a:pt x="121" y="106"/>
                    <a:pt x="121" y="106"/>
                  </a:cubicBezTo>
                  <a:cubicBezTo>
                    <a:pt x="121" y="106"/>
                    <a:pt x="121" y="106"/>
                    <a:pt x="121" y="106"/>
                  </a:cubicBezTo>
                  <a:cubicBezTo>
                    <a:pt x="120" y="108"/>
                    <a:pt x="119" y="108"/>
                    <a:pt x="118" y="108"/>
                  </a:cubicBezTo>
                  <a:cubicBezTo>
                    <a:pt x="117" y="108"/>
                    <a:pt x="117" y="109"/>
                    <a:pt x="116" y="110"/>
                  </a:cubicBezTo>
                  <a:cubicBezTo>
                    <a:pt x="115" y="110"/>
                    <a:pt x="115" y="110"/>
                    <a:pt x="115" y="111"/>
                  </a:cubicBezTo>
                  <a:cubicBezTo>
                    <a:pt x="114" y="112"/>
                    <a:pt x="113" y="111"/>
                    <a:pt x="111" y="111"/>
                  </a:cubicBezTo>
                  <a:cubicBezTo>
                    <a:pt x="111" y="111"/>
                    <a:pt x="108" y="113"/>
                    <a:pt x="109" y="114"/>
                  </a:cubicBezTo>
                  <a:cubicBezTo>
                    <a:pt x="110" y="114"/>
                    <a:pt x="110" y="114"/>
                    <a:pt x="110" y="114"/>
                  </a:cubicBezTo>
                  <a:cubicBezTo>
                    <a:pt x="110" y="114"/>
                    <a:pt x="110" y="114"/>
                    <a:pt x="110" y="114"/>
                  </a:cubicBezTo>
                  <a:cubicBezTo>
                    <a:pt x="110" y="114"/>
                    <a:pt x="110" y="115"/>
                    <a:pt x="110" y="115"/>
                  </a:cubicBezTo>
                  <a:cubicBezTo>
                    <a:pt x="110" y="116"/>
                    <a:pt x="110" y="116"/>
                    <a:pt x="110" y="116"/>
                  </a:cubicBezTo>
                  <a:cubicBezTo>
                    <a:pt x="110" y="116"/>
                    <a:pt x="111" y="116"/>
                    <a:pt x="111" y="117"/>
                  </a:cubicBezTo>
                  <a:cubicBezTo>
                    <a:pt x="111" y="117"/>
                    <a:pt x="111" y="117"/>
                    <a:pt x="111" y="117"/>
                  </a:cubicBezTo>
                  <a:cubicBezTo>
                    <a:pt x="111" y="118"/>
                    <a:pt x="111" y="118"/>
                    <a:pt x="111" y="119"/>
                  </a:cubicBezTo>
                  <a:cubicBezTo>
                    <a:pt x="111" y="119"/>
                    <a:pt x="110" y="120"/>
                    <a:pt x="110" y="120"/>
                  </a:cubicBezTo>
                  <a:cubicBezTo>
                    <a:pt x="110" y="120"/>
                    <a:pt x="109" y="121"/>
                    <a:pt x="109" y="121"/>
                  </a:cubicBezTo>
                  <a:cubicBezTo>
                    <a:pt x="109" y="122"/>
                    <a:pt x="109" y="122"/>
                    <a:pt x="108" y="123"/>
                  </a:cubicBezTo>
                  <a:cubicBezTo>
                    <a:pt x="108" y="123"/>
                    <a:pt x="108" y="124"/>
                    <a:pt x="108" y="124"/>
                  </a:cubicBezTo>
                  <a:cubicBezTo>
                    <a:pt x="108" y="124"/>
                    <a:pt x="109" y="125"/>
                    <a:pt x="109" y="125"/>
                  </a:cubicBezTo>
                  <a:cubicBezTo>
                    <a:pt x="109" y="125"/>
                    <a:pt x="108" y="127"/>
                    <a:pt x="108" y="127"/>
                  </a:cubicBezTo>
                  <a:cubicBezTo>
                    <a:pt x="107" y="128"/>
                    <a:pt x="107" y="128"/>
                    <a:pt x="106" y="128"/>
                  </a:cubicBezTo>
                  <a:cubicBezTo>
                    <a:pt x="106" y="128"/>
                    <a:pt x="106" y="128"/>
                    <a:pt x="106" y="128"/>
                  </a:cubicBezTo>
                  <a:cubicBezTo>
                    <a:pt x="105" y="129"/>
                    <a:pt x="103" y="131"/>
                    <a:pt x="105" y="131"/>
                  </a:cubicBezTo>
                  <a:cubicBezTo>
                    <a:pt x="105" y="132"/>
                    <a:pt x="105" y="132"/>
                    <a:pt x="106" y="132"/>
                  </a:cubicBezTo>
                  <a:cubicBezTo>
                    <a:pt x="106" y="133"/>
                    <a:pt x="106" y="133"/>
                    <a:pt x="106" y="134"/>
                  </a:cubicBezTo>
                  <a:cubicBezTo>
                    <a:pt x="106" y="134"/>
                    <a:pt x="106" y="135"/>
                    <a:pt x="106" y="136"/>
                  </a:cubicBezTo>
                  <a:cubicBezTo>
                    <a:pt x="106" y="136"/>
                    <a:pt x="106" y="136"/>
                    <a:pt x="106" y="137"/>
                  </a:cubicBezTo>
                  <a:cubicBezTo>
                    <a:pt x="106" y="137"/>
                    <a:pt x="106" y="138"/>
                    <a:pt x="106" y="138"/>
                  </a:cubicBezTo>
                  <a:cubicBezTo>
                    <a:pt x="105" y="138"/>
                    <a:pt x="105" y="139"/>
                    <a:pt x="105" y="140"/>
                  </a:cubicBezTo>
                  <a:cubicBezTo>
                    <a:pt x="105" y="141"/>
                    <a:pt x="107" y="141"/>
                    <a:pt x="108" y="142"/>
                  </a:cubicBezTo>
                  <a:cubicBezTo>
                    <a:pt x="109" y="142"/>
                    <a:pt x="109" y="143"/>
                    <a:pt x="110" y="144"/>
                  </a:cubicBezTo>
                  <a:cubicBezTo>
                    <a:pt x="111" y="144"/>
                    <a:pt x="111" y="144"/>
                    <a:pt x="112" y="144"/>
                  </a:cubicBezTo>
                  <a:cubicBezTo>
                    <a:pt x="112" y="144"/>
                    <a:pt x="112" y="144"/>
                    <a:pt x="112" y="144"/>
                  </a:cubicBezTo>
                  <a:cubicBezTo>
                    <a:pt x="112" y="144"/>
                    <a:pt x="113" y="144"/>
                    <a:pt x="113" y="144"/>
                  </a:cubicBezTo>
                  <a:cubicBezTo>
                    <a:pt x="113" y="143"/>
                    <a:pt x="113" y="143"/>
                    <a:pt x="113" y="142"/>
                  </a:cubicBezTo>
                  <a:cubicBezTo>
                    <a:pt x="113" y="142"/>
                    <a:pt x="113" y="141"/>
                    <a:pt x="113" y="141"/>
                  </a:cubicBezTo>
                  <a:cubicBezTo>
                    <a:pt x="113" y="140"/>
                    <a:pt x="114" y="140"/>
                    <a:pt x="114" y="140"/>
                  </a:cubicBezTo>
                  <a:cubicBezTo>
                    <a:pt x="114" y="140"/>
                    <a:pt x="114" y="140"/>
                    <a:pt x="114" y="140"/>
                  </a:cubicBezTo>
                  <a:cubicBezTo>
                    <a:pt x="114" y="140"/>
                    <a:pt x="114" y="141"/>
                    <a:pt x="114" y="141"/>
                  </a:cubicBezTo>
                  <a:cubicBezTo>
                    <a:pt x="115" y="141"/>
                    <a:pt x="116" y="140"/>
                    <a:pt x="116" y="141"/>
                  </a:cubicBezTo>
                  <a:cubicBezTo>
                    <a:pt x="117" y="141"/>
                    <a:pt x="117" y="142"/>
                    <a:pt x="117" y="143"/>
                  </a:cubicBezTo>
                  <a:cubicBezTo>
                    <a:pt x="117" y="145"/>
                    <a:pt x="118" y="147"/>
                    <a:pt x="117" y="148"/>
                  </a:cubicBezTo>
                  <a:cubicBezTo>
                    <a:pt x="116" y="149"/>
                    <a:pt x="115" y="149"/>
                    <a:pt x="115" y="150"/>
                  </a:cubicBezTo>
                  <a:cubicBezTo>
                    <a:pt x="115" y="150"/>
                    <a:pt x="115" y="150"/>
                    <a:pt x="115" y="150"/>
                  </a:cubicBezTo>
                  <a:cubicBezTo>
                    <a:pt x="115" y="150"/>
                    <a:pt x="115" y="150"/>
                    <a:pt x="115" y="150"/>
                  </a:cubicBezTo>
                  <a:cubicBezTo>
                    <a:pt x="115" y="150"/>
                    <a:pt x="115" y="150"/>
                    <a:pt x="115" y="150"/>
                  </a:cubicBezTo>
                  <a:cubicBezTo>
                    <a:pt x="115" y="150"/>
                    <a:pt x="115" y="150"/>
                    <a:pt x="115" y="150"/>
                  </a:cubicBezTo>
                  <a:cubicBezTo>
                    <a:pt x="115" y="150"/>
                    <a:pt x="115" y="150"/>
                    <a:pt x="115" y="150"/>
                  </a:cubicBezTo>
                  <a:cubicBezTo>
                    <a:pt x="114" y="150"/>
                    <a:pt x="113" y="151"/>
                    <a:pt x="112" y="151"/>
                  </a:cubicBezTo>
                  <a:cubicBezTo>
                    <a:pt x="111" y="152"/>
                    <a:pt x="110" y="152"/>
                    <a:pt x="109" y="153"/>
                  </a:cubicBezTo>
                  <a:cubicBezTo>
                    <a:pt x="108" y="154"/>
                    <a:pt x="107" y="155"/>
                    <a:pt x="106" y="156"/>
                  </a:cubicBezTo>
                  <a:cubicBezTo>
                    <a:pt x="105" y="157"/>
                    <a:pt x="105" y="157"/>
                    <a:pt x="104" y="158"/>
                  </a:cubicBezTo>
                  <a:cubicBezTo>
                    <a:pt x="104" y="159"/>
                    <a:pt x="104" y="159"/>
                    <a:pt x="104" y="160"/>
                  </a:cubicBezTo>
                  <a:cubicBezTo>
                    <a:pt x="104" y="160"/>
                    <a:pt x="104" y="161"/>
                    <a:pt x="105" y="162"/>
                  </a:cubicBezTo>
                  <a:cubicBezTo>
                    <a:pt x="106" y="162"/>
                    <a:pt x="107" y="163"/>
                    <a:pt x="106" y="164"/>
                  </a:cubicBezTo>
                  <a:cubicBezTo>
                    <a:pt x="106" y="164"/>
                    <a:pt x="105" y="165"/>
                    <a:pt x="105" y="165"/>
                  </a:cubicBezTo>
                  <a:cubicBezTo>
                    <a:pt x="105" y="165"/>
                    <a:pt x="106" y="166"/>
                    <a:pt x="106" y="166"/>
                  </a:cubicBezTo>
                  <a:cubicBezTo>
                    <a:pt x="108" y="167"/>
                    <a:pt x="108" y="168"/>
                    <a:pt x="109" y="170"/>
                  </a:cubicBezTo>
                  <a:cubicBezTo>
                    <a:pt x="109" y="171"/>
                    <a:pt x="107" y="171"/>
                    <a:pt x="107" y="171"/>
                  </a:cubicBezTo>
                  <a:cubicBezTo>
                    <a:pt x="106" y="172"/>
                    <a:pt x="106" y="172"/>
                    <a:pt x="106" y="173"/>
                  </a:cubicBezTo>
                  <a:cubicBezTo>
                    <a:pt x="107" y="173"/>
                    <a:pt x="107" y="173"/>
                    <a:pt x="107" y="174"/>
                  </a:cubicBezTo>
                  <a:cubicBezTo>
                    <a:pt x="108" y="174"/>
                    <a:pt x="108" y="174"/>
                    <a:pt x="108" y="174"/>
                  </a:cubicBezTo>
                  <a:cubicBezTo>
                    <a:pt x="109" y="175"/>
                    <a:pt x="110" y="175"/>
                    <a:pt x="110" y="176"/>
                  </a:cubicBezTo>
                  <a:cubicBezTo>
                    <a:pt x="111" y="176"/>
                    <a:pt x="111" y="176"/>
                    <a:pt x="111" y="177"/>
                  </a:cubicBezTo>
                  <a:cubicBezTo>
                    <a:pt x="112" y="177"/>
                    <a:pt x="112" y="177"/>
                    <a:pt x="112" y="177"/>
                  </a:cubicBezTo>
                  <a:cubicBezTo>
                    <a:pt x="113" y="177"/>
                    <a:pt x="114" y="177"/>
                    <a:pt x="115" y="177"/>
                  </a:cubicBezTo>
                  <a:cubicBezTo>
                    <a:pt x="115" y="177"/>
                    <a:pt x="115" y="177"/>
                    <a:pt x="116" y="177"/>
                  </a:cubicBezTo>
                  <a:cubicBezTo>
                    <a:pt x="116" y="177"/>
                    <a:pt x="117" y="178"/>
                    <a:pt x="118" y="178"/>
                  </a:cubicBezTo>
                  <a:cubicBezTo>
                    <a:pt x="118" y="179"/>
                    <a:pt x="119" y="179"/>
                    <a:pt x="120" y="179"/>
                  </a:cubicBezTo>
                  <a:cubicBezTo>
                    <a:pt x="120" y="179"/>
                    <a:pt x="121" y="179"/>
                    <a:pt x="121" y="179"/>
                  </a:cubicBezTo>
                  <a:cubicBezTo>
                    <a:pt x="122" y="179"/>
                    <a:pt x="121" y="180"/>
                    <a:pt x="121" y="181"/>
                  </a:cubicBezTo>
                  <a:cubicBezTo>
                    <a:pt x="121" y="181"/>
                    <a:pt x="122" y="181"/>
                    <a:pt x="122" y="182"/>
                  </a:cubicBezTo>
                  <a:cubicBezTo>
                    <a:pt x="123" y="183"/>
                    <a:pt x="124" y="185"/>
                    <a:pt x="125" y="186"/>
                  </a:cubicBezTo>
                  <a:cubicBezTo>
                    <a:pt x="125" y="187"/>
                    <a:pt x="126" y="187"/>
                    <a:pt x="127" y="187"/>
                  </a:cubicBezTo>
                  <a:cubicBezTo>
                    <a:pt x="128" y="188"/>
                    <a:pt x="128" y="188"/>
                    <a:pt x="129" y="189"/>
                  </a:cubicBezTo>
                  <a:cubicBezTo>
                    <a:pt x="129" y="189"/>
                    <a:pt x="130" y="189"/>
                    <a:pt x="130" y="189"/>
                  </a:cubicBezTo>
                  <a:cubicBezTo>
                    <a:pt x="130" y="190"/>
                    <a:pt x="130" y="190"/>
                    <a:pt x="131" y="190"/>
                  </a:cubicBezTo>
                  <a:cubicBezTo>
                    <a:pt x="131" y="191"/>
                    <a:pt x="131" y="192"/>
                    <a:pt x="132" y="192"/>
                  </a:cubicBezTo>
                  <a:cubicBezTo>
                    <a:pt x="132" y="193"/>
                    <a:pt x="132" y="194"/>
                    <a:pt x="132" y="194"/>
                  </a:cubicBezTo>
                  <a:cubicBezTo>
                    <a:pt x="133" y="194"/>
                    <a:pt x="133" y="195"/>
                    <a:pt x="134" y="195"/>
                  </a:cubicBezTo>
                  <a:cubicBezTo>
                    <a:pt x="134" y="196"/>
                    <a:pt x="134" y="197"/>
                    <a:pt x="134" y="198"/>
                  </a:cubicBezTo>
                  <a:cubicBezTo>
                    <a:pt x="135" y="199"/>
                    <a:pt x="135" y="199"/>
                    <a:pt x="136" y="200"/>
                  </a:cubicBezTo>
                  <a:cubicBezTo>
                    <a:pt x="137" y="201"/>
                    <a:pt x="139" y="201"/>
                    <a:pt x="139" y="203"/>
                  </a:cubicBezTo>
                  <a:cubicBezTo>
                    <a:pt x="139" y="203"/>
                    <a:pt x="139" y="203"/>
                    <a:pt x="139" y="203"/>
                  </a:cubicBezTo>
                  <a:cubicBezTo>
                    <a:pt x="139" y="203"/>
                    <a:pt x="140" y="204"/>
                    <a:pt x="140" y="204"/>
                  </a:cubicBezTo>
                  <a:cubicBezTo>
                    <a:pt x="140" y="205"/>
                    <a:pt x="140" y="206"/>
                    <a:pt x="140" y="207"/>
                  </a:cubicBezTo>
                  <a:cubicBezTo>
                    <a:pt x="141" y="208"/>
                    <a:pt x="141" y="208"/>
                    <a:pt x="141" y="209"/>
                  </a:cubicBezTo>
                  <a:cubicBezTo>
                    <a:pt x="142" y="209"/>
                    <a:pt x="142" y="210"/>
                    <a:pt x="142" y="211"/>
                  </a:cubicBezTo>
                  <a:cubicBezTo>
                    <a:pt x="143" y="211"/>
                    <a:pt x="143" y="212"/>
                    <a:pt x="143" y="212"/>
                  </a:cubicBezTo>
                  <a:cubicBezTo>
                    <a:pt x="144" y="212"/>
                    <a:pt x="144" y="212"/>
                    <a:pt x="145" y="212"/>
                  </a:cubicBezTo>
                  <a:cubicBezTo>
                    <a:pt x="147" y="213"/>
                    <a:pt x="145" y="215"/>
                    <a:pt x="146" y="216"/>
                  </a:cubicBezTo>
                  <a:cubicBezTo>
                    <a:pt x="147" y="217"/>
                    <a:pt x="147" y="217"/>
                    <a:pt x="147" y="217"/>
                  </a:cubicBezTo>
                  <a:cubicBezTo>
                    <a:pt x="148" y="217"/>
                    <a:pt x="149" y="217"/>
                    <a:pt x="149" y="218"/>
                  </a:cubicBezTo>
                  <a:cubicBezTo>
                    <a:pt x="151" y="219"/>
                    <a:pt x="153" y="221"/>
                    <a:pt x="153" y="222"/>
                  </a:cubicBezTo>
                  <a:cubicBezTo>
                    <a:pt x="153" y="223"/>
                    <a:pt x="153" y="224"/>
                    <a:pt x="154" y="224"/>
                  </a:cubicBezTo>
                  <a:cubicBezTo>
                    <a:pt x="155" y="224"/>
                    <a:pt x="155" y="224"/>
                    <a:pt x="156" y="224"/>
                  </a:cubicBezTo>
                  <a:cubicBezTo>
                    <a:pt x="156" y="225"/>
                    <a:pt x="156" y="225"/>
                    <a:pt x="156" y="226"/>
                  </a:cubicBezTo>
                  <a:cubicBezTo>
                    <a:pt x="156" y="226"/>
                    <a:pt x="156" y="226"/>
                    <a:pt x="157" y="226"/>
                  </a:cubicBezTo>
                  <a:cubicBezTo>
                    <a:pt x="157" y="227"/>
                    <a:pt x="158" y="228"/>
                    <a:pt x="158" y="228"/>
                  </a:cubicBezTo>
                  <a:cubicBezTo>
                    <a:pt x="159" y="229"/>
                    <a:pt x="159" y="229"/>
                    <a:pt x="160" y="230"/>
                  </a:cubicBezTo>
                  <a:cubicBezTo>
                    <a:pt x="161" y="231"/>
                    <a:pt x="160" y="231"/>
                    <a:pt x="161" y="232"/>
                  </a:cubicBezTo>
                  <a:cubicBezTo>
                    <a:pt x="161" y="233"/>
                    <a:pt x="162" y="233"/>
                    <a:pt x="162" y="234"/>
                  </a:cubicBezTo>
                  <a:cubicBezTo>
                    <a:pt x="164" y="234"/>
                    <a:pt x="165" y="235"/>
                    <a:pt x="165" y="236"/>
                  </a:cubicBezTo>
                  <a:cubicBezTo>
                    <a:pt x="165" y="237"/>
                    <a:pt x="164" y="238"/>
                    <a:pt x="164" y="238"/>
                  </a:cubicBezTo>
                  <a:cubicBezTo>
                    <a:pt x="163" y="238"/>
                    <a:pt x="163" y="238"/>
                    <a:pt x="163" y="238"/>
                  </a:cubicBezTo>
                  <a:cubicBezTo>
                    <a:pt x="163" y="238"/>
                    <a:pt x="163" y="240"/>
                    <a:pt x="164" y="241"/>
                  </a:cubicBezTo>
                  <a:cubicBezTo>
                    <a:pt x="164" y="241"/>
                    <a:pt x="165" y="241"/>
                    <a:pt x="165" y="241"/>
                  </a:cubicBezTo>
                  <a:cubicBezTo>
                    <a:pt x="166" y="241"/>
                    <a:pt x="166" y="242"/>
                    <a:pt x="166" y="243"/>
                  </a:cubicBezTo>
                  <a:cubicBezTo>
                    <a:pt x="167" y="243"/>
                    <a:pt x="167" y="244"/>
                    <a:pt x="168" y="244"/>
                  </a:cubicBezTo>
                  <a:cubicBezTo>
                    <a:pt x="168" y="244"/>
                    <a:pt x="168" y="244"/>
                    <a:pt x="169" y="245"/>
                  </a:cubicBezTo>
                  <a:cubicBezTo>
                    <a:pt x="169" y="245"/>
                    <a:pt x="169" y="245"/>
                    <a:pt x="169" y="245"/>
                  </a:cubicBezTo>
                  <a:cubicBezTo>
                    <a:pt x="169" y="245"/>
                    <a:pt x="170" y="246"/>
                    <a:pt x="170" y="246"/>
                  </a:cubicBezTo>
                  <a:cubicBezTo>
                    <a:pt x="171" y="246"/>
                    <a:pt x="171" y="246"/>
                    <a:pt x="171" y="246"/>
                  </a:cubicBezTo>
                  <a:cubicBezTo>
                    <a:pt x="172" y="247"/>
                    <a:pt x="173" y="248"/>
                    <a:pt x="173" y="249"/>
                  </a:cubicBezTo>
                  <a:cubicBezTo>
                    <a:pt x="174" y="249"/>
                    <a:pt x="174" y="249"/>
                    <a:pt x="174" y="249"/>
                  </a:cubicBezTo>
                  <a:cubicBezTo>
                    <a:pt x="175" y="249"/>
                    <a:pt x="175" y="249"/>
                    <a:pt x="175" y="249"/>
                  </a:cubicBezTo>
                  <a:cubicBezTo>
                    <a:pt x="176" y="249"/>
                    <a:pt x="176" y="249"/>
                    <a:pt x="176" y="250"/>
                  </a:cubicBezTo>
                  <a:cubicBezTo>
                    <a:pt x="177" y="250"/>
                    <a:pt x="177" y="252"/>
                    <a:pt x="178" y="252"/>
                  </a:cubicBezTo>
                  <a:cubicBezTo>
                    <a:pt x="180" y="253"/>
                    <a:pt x="181" y="251"/>
                    <a:pt x="182" y="251"/>
                  </a:cubicBezTo>
                  <a:cubicBezTo>
                    <a:pt x="182" y="252"/>
                    <a:pt x="182" y="253"/>
                    <a:pt x="183" y="253"/>
                  </a:cubicBezTo>
                  <a:cubicBezTo>
                    <a:pt x="184" y="254"/>
                    <a:pt x="185" y="254"/>
                    <a:pt x="186" y="254"/>
                  </a:cubicBezTo>
                  <a:cubicBezTo>
                    <a:pt x="187" y="255"/>
                    <a:pt x="188" y="256"/>
                    <a:pt x="189" y="257"/>
                  </a:cubicBezTo>
                  <a:cubicBezTo>
                    <a:pt x="189" y="258"/>
                    <a:pt x="190" y="258"/>
                    <a:pt x="190" y="258"/>
                  </a:cubicBezTo>
                  <a:cubicBezTo>
                    <a:pt x="191" y="258"/>
                    <a:pt x="191" y="258"/>
                    <a:pt x="191" y="258"/>
                  </a:cubicBezTo>
                  <a:cubicBezTo>
                    <a:pt x="191" y="259"/>
                    <a:pt x="192" y="259"/>
                    <a:pt x="192" y="259"/>
                  </a:cubicBezTo>
                  <a:cubicBezTo>
                    <a:pt x="193" y="259"/>
                    <a:pt x="194" y="258"/>
                    <a:pt x="195" y="259"/>
                  </a:cubicBezTo>
                  <a:cubicBezTo>
                    <a:pt x="196" y="259"/>
                    <a:pt x="197" y="260"/>
                    <a:pt x="198" y="260"/>
                  </a:cubicBezTo>
                  <a:cubicBezTo>
                    <a:pt x="199" y="261"/>
                    <a:pt x="201" y="260"/>
                    <a:pt x="202" y="261"/>
                  </a:cubicBezTo>
                  <a:cubicBezTo>
                    <a:pt x="202" y="261"/>
                    <a:pt x="202" y="261"/>
                    <a:pt x="202" y="261"/>
                  </a:cubicBezTo>
                  <a:cubicBezTo>
                    <a:pt x="202" y="261"/>
                    <a:pt x="203" y="261"/>
                    <a:pt x="203" y="261"/>
                  </a:cubicBezTo>
                  <a:cubicBezTo>
                    <a:pt x="204" y="260"/>
                    <a:pt x="204" y="262"/>
                    <a:pt x="204" y="262"/>
                  </a:cubicBezTo>
                  <a:cubicBezTo>
                    <a:pt x="205" y="263"/>
                    <a:pt x="206" y="263"/>
                    <a:pt x="206" y="263"/>
                  </a:cubicBezTo>
                  <a:cubicBezTo>
                    <a:pt x="207" y="263"/>
                    <a:pt x="208" y="264"/>
                    <a:pt x="209" y="264"/>
                  </a:cubicBezTo>
                  <a:cubicBezTo>
                    <a:pt x="209" y="265"/>
                    <a:pt x="210" y="265"/>
                    <a:pt x="210" y="266"/>
                  </a:cubicBezTo>
                  <a:cubicBezTo>
                    <a:pt x="211" y="266"/>
                    <a:pt x="212" y="267"/>
                    <a:pt x="213" y="267"/>
                  </a:cubicBezTo>
                  <a:cubicBezTo>
                    <a:pt x="213" y="267"/>
                    <a:pt x="213" y="267"/>
                    <a:pt x="213" y="268"/>
                  </a:cubicBezTo>
                  <a:cubicBezTo>
                    <a:pt x="214" y="268"/>
                    <a:pt x="214" y="269"/>
                    <a:pt x="214" y="270"/>
                  </a:cubicBezTo>
                  <a:cubicBezTo>
                    <a:pt x="214" y="270"/>
                    <a:pt x="214" y="270"/>
                    <a:pt x="214" y="270"/>
                  </a:cubicBezTo>
                  <a:cubicBezTo>
                    <a:pt x="215" y="270"/>
                    <a:pt x="216" y="270"/>
                    <a:pt x="217" y="270"/>
                  </a:cubicBezTo>
                  <a:cubicBezTo>
                    <a:pt x="217" y="271"/>
                    <a:pt x="218" y="271"/>
                    <a:pt x="218" y="272"/>
                  </a:cubicBezTo>
                  <a:cubicBezTo>
                    <a:pt x="218" y="272"/>
                    <a:pt x="219" y="272"/>
                    <a:pt x="219" y="273"/>
                  </a:cubicBezTo>
                  <a:cubicBezTo>
                    <a:pt x="220" y="273"/>
                    <a:pt x="221" y="273"/>
                    <a:pt x="221" y="274"/>
                  </a:cubicBezTo>
                  <a:cubicBezTo>
                    <a:pt x="222" y="274"/>
                    <a:pt x="222" y="274"/>
                    <a:pt x="222" y="274"/>
                  </a:cubicBezTo>
                  <a:cubicBezTo>
                    <a:pt x="223" y="275"/>
                    <a:pt x="224" y="275"/>
                    <a:pt x="225" y="275"/>
                  </a:cubicBezTo>
                  <a:cubicBezTo>
                    <a:pt x="225" y="275"/>
                    <a:pt x="225" y="275"/>
                    <a:pt x="226" y="275"/>
                  </a:cubicBezTo>
                  <a:cubicBezTo>
                    <a:pt x="226" y="275"/>
                    <a:pt x="227" y="274"/>
                    <a:pt x="227" y="274"/>
                  </a:cubicBezTo>
                  <a:cubicBezTo>
                    <a:pt x="227" y="274"/>
                    <a:pt x="227" y="274"/>
                    <a:pt x="228" y="274"/>
                  </a:cubicBezTo>
                  <a:cubicBezTo>
                    <a:pt x="228" y="273"/>
                    <a:pt x="229" y="273"/>
                    <a:pt x="229" y="273"/>
                  </a:cubicBezTo>
                  <a:cubicBezTo>
                    <a:pt x="229" y="273"/>
                    <a:pt x="230" y="273"/>
                    <a:pt x="230" y="273"/>
                  </a:cubicBezTo>
                  <a:cubicBezTo>
                    <a:pt x="230" y="273"/>
                    <a:pt x="230" y="273"/>
                    <a:pt x="230" y="273"/>
                  </a:cubicBezTo>
                  <a:cubicBezTo>
                    <a:pt x="230" y="273"/>
                    <a:pt x="229" y="273"/>
                    <a:pt x="229" y="273"/>
                  </a:cubicBezTo>
                  <a:cubicBezTo>
                    <a:pt x="229" y="273"/>
                    <a:pt x="229" y="273"/>
                    <a:pt x="228" y="274"/>
                  </a:cubicBezTo>
                  <a:cubicBezTo>
                    <a:pt x="228" y="274"/>
                    <a:pt x="228" y="274"/>
                    <a:pt x="228" y="274"/>
                  </a:cubicBezTo>
                  <a:cubicBezTo>
                    <a:pt x="227" y="274"/>
                    <a:pt x="227" y="274"/>
                    <a:pt x="227" y="274"/>
                  </a:cubicBezTo>
                  <a:cubicBezTo>
                    <a:pt x="227" y="274"/>
                    <a:pt x="226" y="274"/>
                    <a:pt x="226" y="275"/>
                  </a:cubicBezTo>
                  <a:cubicBezTo>
                    <a:pt x="226" y="275"/>
                    <a:pt x="226" y="275"/>
                    <a:pt x="226" y="275"/>
                  </a:cubicBezTo>
                  <a:cubicBezTo>
                    <a:pt x="226" y="275"/>
                    <a:pt x="226" y="275"/>
                    <a:pt x="226" y="275"/>
                  </a:cubicBezTo>
                  <a:cubicBezTo>
                    <a:pt x="226" y="275"/>
                    <a:pt x="226" y="275"/>
                    <a:pt x="226" y="275"/>
                  </a:cubicBezTo>
                  <a:cubicBezTo>
                    <a:pt x="226" y="275"/>
                    <a:pt x="226" y="275"/>
                    <a:pt x="226" y="275"/>
                  </a:cubicBezTo>
                  <a:cubicBezTo>
                    <a:pt x="226" y="275"/>
                    <a:pt x="226" y="275"/>
                    <a:pt x="226" y="275"/>
                  </a:cubicBezTo>
                  <a:cubicBezTo>
                    <a:pt x="226" y="275"/>
                    <a:pt x="226" y="276"/>
                    <a:pt x="226" y="276"/>
                  </a:cubicBezTo>
                  <a:cubicBezTo>
                    <a:pt x="226" y="277"/>
                    <a:pt x="226" y="279"/>
                    <a:pt x="227" y="280"/>
                  </a:cubicBezTo>
                  <a:cubicBezTo>
                    <a:pt x="227" y="281"/>
                    <a:pt x="227" y="282"/>
                    <a:pt x="227" y="283"/>
                  </a:cubicBezTo>
                  <a:cubicBezTo>
                    <a:pt x="228" y="283"/>
                    <a:pt x="228" y="283"/>
                    <a:pt x="228" y="283"/>
                  </a:cubicBezTo>
                  <a:cubicBezTo>
                    <a:pt x="228" y="285"/>
                    <a:pt x="229" y="286"/>
                    <a:pt x="230" y="288"/>
                  </a:cubicBezTo>
                  <a:cubicBezTo>
                    <a:pt x="230" y="289"/>
                    <a:pt x="230" y="290"/>
                    <a:pt x="230" y="291"/>
                  </a:cubicBezTo>
                  <a:cubicBezTo>
                    <a:pt x="230" y="291"/>
                    <a:pt x="229" y="292"/>
                    <a:pt x="229" y="293"/>
                  </a:cubicBezTo>
                  <a:cubicBezTo>
                    <a:pt x="228" y="294"/>
                    <a:pt x="228" y="294"/>
                    <a:pt x="229" y="295"/>
                  </a:cubicBezTo>
                  <a:cubicBezTo>
                    <a:pt x="229" y="295"/>
                    <a:pt x="229" y="296"/>
                    <a:pt x="229" y="296"/>
                  </a:cubicBezTo>
                  <a:cubicBezTo>
                    <a:pt x="229" y="297"/>
                    <a:pt x="229" y="297"/>
                    <a:pt x="230" y="298"/>
                  </a:cubicBezTo>
                  <a:cubicBezTo>
                    <a:pt x="230" y="299"/>
                    <a:pt x="231" y="300"/>
                    <a:pt x="231" y="301"/>
                  </a:cubicBezTo>
                  <a:cubicBezTo>
                    <a:pt x="232" y="302"/>
                    <a:pt x="232" y="304"/>
                    <a:pt x="233" y="305"/>
                  </a:cubicBezTo>
                  <a:cubicBezTo>
                    <a:pt x="233" y="305"/>
                    <a:pt x="233" y="307"/>
                    <a:pt x="233" y="307"/>
                  </a:cubicBezTo>
                  <a:cubicBezTo>
                    <a:pt x="233" y="308"/>
                    <a:pt x="232" y="308"/>
                    <a:pt x="232" y="309"/>
                  </a:cubicBezTo>
                  <a:cubicBezTo>
                    <a:pt x="232" y="309"/>
                    <a:pt x="232" y="310"/>
                    <a:pt x="233" y="311"/>
                  </a:cubicBezTo>
                  <a:cubicBezTo>
                    <a:pt x="233" y="312"/>
                    <a:pt x="233" y="312"/>
                    <a:pt x="233" y="313"/>
                  </a:cubicBezTo>
                  <a:cubicBezTo>
                    <a:pt x="233" y="314"/>
                    <a:pt x="233" y="315"/>
                    <a:pt x="233" y="316"/>
                  </a:cubicBezTo>
                  <a:cubicBezTo>
                    <a:pt x="232" y="316"/>
                    <a:pt x="231" y="316"/>
                    <a:pt x="231" y="317"/>
                  </a:cubicBezTo>
                  <a:cubicBezTo>
                    <a:pt x="230" y="318"/>
                    <a:pt x="231" y="319"/>
                    <a:pt x="231" y="320"/>
                  </a:cubicBezTo>
                  <a:cubicBezTo>
                    <a:pt x="231" y="320"/>
                    <a:pt x="230" y="322"/>
                    <a:pt x="232" y="322"/>
                  </a:cubicBezTo>
                  <a:cubicBezTo>
                    <a:pt x="232" y="321"/>
                    <a:pt x="232" y="321"/>
                    <a:pt x="233" y="321"/>
                  </a:cubicBezTo>
                  <a:cubicBezTo>
                    <a:pt x="233" y="321"/>
                    <a:pt x="233" y="321"/>
                    <a:pt x="234" y="321"/>
                  </a:cubicBezTo>
                  <a:cubicBezTo>
                    <a:pt x="234" y="321"/>
                    <a:pt x="234" y="321"/>
                    <a:pt x="234" y="322"/>
                  </a:cubicBezTo>
                  <a:cubicBezTo>
                    <a:pt x="234" y="322"/>
                    <a:pt x="233" y="322"/>
                    <a:pt x="233" y="322"/>
                  </a:cubicBezTo>
                  <a:cubicBezTo>
                    <a:pt x="232" y="323"/>
                    <a:pt x="233" y="325"/>
                    <a:pt x="233" y="326"/>
                  </a:cubicBezTo>
                  <a:cubicBezTo>
                    <a:pt x="233" y="327"/>
                    <a:pt x="233" y="328"/>
                    <a:pt x="233" y="328"/>
                  </a:cubicBezTo>
                  <a:cubicBezTo>
                    <a:pt x="233" y="329"/>
                    <a:pt x="233" y="330"/>
                    <a:pt x="233" y="330"/>
                  </a:cubicBezTo>
                  <a:cubicBezTo>
                    <a:pt x="233" y="331"/>
                    <a:pt x="233" y="331"/>
                    <a:pt x="234" y="332"/>
                  </a:cubicBezTo>
                  <a:cubicBezTo>
                    <a:pt x="234" y="332"/>
                    <a:pt x="234" y="333"/>
                    <a:pt x="234" y="334"/>
                  </a:cubicBezTo>
                  <a:cubicBezTo>
                    <a:pt x="235" y="334"/>
                    <a:pt x="235" y="334"/>
                    <a:pt x="235" y="334"/>
                  </a:cubicBezTo>
                  <a:cubicBezTo>
                    <a:pt x="235" y="335"/>
                    <a:pt x="235" y="336"/>
                    <a:pt x="235" y="336"/>
                  </a:cubicBezTo>
                  <a:cubicBezTo>
                    <a:pt x="236" y="338"/>
                    <a:pt x="236" y="339"/>
                    <a:pt x="235" y="340"/>
                  </a:cubicBezTo>
                  <a:cubicBezTo>
                    <a:pt x="235" y="341"/>
                    <a:pt x="235" y="342"/>
                    <a:pt x="235" y="343"/>
                  </a:cubicBezTo>
                  <a:cubicBezTo>
                    <a:pt x="235" y="344"/>
                    <a:pt x="235" y="344"/>
                    <a:pt x="235" y="345"/>
                  </a:cubicBezTo>
                  <a:cubicBezTo>
                    <a:pt x="235" y="345"/>
                    <a:pt x="236" y="345"/>
                    <a:pt x="236" y="345"/>
                  </a:cubicBezTo>
                  <a:cubicBezTo>
                    <a:pt x="236" y="345"/>
                    <a:pt x="236" y="345"/>
                    <a:pt x="236" y="345"/>
                  </a:cubicBezTo>
                  <a:cubicBezTo>
                    <a:pt x="236" y="346"/>
                    <a:pt x="236" y="346"/>
                    <a:pt x="236" y="346"/>
                  </a:cubicBezTo>
                  <a:cubicBezTo>
                    <a:pt x="236" y="347"/>
                    <a:pt x="236" y="348"/>
                    <a:pt x="236" y="348"/>
                  </a:cubicBezTo>
                  <a:cubicBezTo>
                    <a:pt x="236" y="349"/>
                    <a:pt x="236" y="350"/>
                    <a:pt x="236" y="350"/>
                  </a:cubicBezTo>
                  <a:cubicBezTo>
                    <a:pt x="236" y="351"/>
                    <a:pt x="236" y="352"/>
                    <a:pt x="235" y="353"/>
                  </a:cubicBezTo>
                  <a:cubicBezTo>
                    <a:pt x="235" y="354"/>
                    <a:pt x="236" y="355"/>
                    <a:pt x="236" y="356"/>
                  </a:cubicBezTo>
                  <a:cubicBezTo>
                    <a:pt x="236" y="356"/>
                    <a:pt x="236" y="357"/>
                    <a:pt x="236" y="357"/>
                  </a:cubicBezTo>
                  <a:cubicBezTo>
                    <a:pt x="237" y="357"/>
                    <a:pt x="236" y="358"/>
                    <a:pt x="236" y="359"/>
                  </a:cubicBezTo>
                  <a:cubicBezTo>
                    <a:pt x="235" y="360"/>
                    <a:pt x="236" y="361"/>
                    <a:pt x="235" y="362"/>
                  </a:cubicBezTo>
                  <a:cubicBezTo>
                    <a:pt x="235" y="363"/>
                    <a:pt x="234" y="364"/>
                    <a:pt x="234" y="365"/>
                  </a:cubicBezTo>
                  <a:cubicBezTo>
                    <a:pt x="235" y="365"/>
                    <a:pt x="235" y="366"/>
                    <a:pt x="235" y="366"/>
                  </a:cubicBezTo>
                  <a:cubicBezTo>
                    <a:pt x="235" y="367"/>
                    <a:pt x="235" y="367"/>
                    <a:pt x="235" y="368"/>
                  </a:cubicBezTo>
                  <a:cubicBezTo>
                    <a:pt x="235" y="369"/>
                    <a:pt x="234" y="369"/>
                    <a:pt x="234" y="370"/>
                  </a:cubicBezTo>
                  <a:cubicBezTo>
                    <a:pt x="234" y="370"/>
                    <a:pt x="234" y="370"/>
                    <a:pt x="234" y="371"/>
                  </a:cubicBezTo>
                  <a:cubicBezTo>
                    <a:pt x="234" y="371"/>
                    <a:pt x="234" y="372"/>
                    <a:pt x="234" y="372"/>
                  </a:cubicBezTo>
                  <a:cubicBezTo>
                    <a:pt x="235" y="372"/>
                    <a:pt x="235" y="372"/>
                    <a:pt x="235" y="373"/>
                  </a:cubicBezTo>
                  <a:cubicBezTo>
                    <a:pt x="236" y="374"/>
                    <a:pt x="236" y="374"/>
                    <a:pt x="236" y="375"/>
                  </a:cubicBezTo>
                  <a:cubicBezTo>
                    <a:pt x="236" y="376"/>
                    <a:pt x="236" y="376"/>
                    <a:pt x="236" y="376"/>
                  </a:cubicBezTo>
                  <a:cubicBezTo>
                    <a:pt x="237" y="377"/>
                    <a:pt x="238" y="377"/>
                    <a:pt x="238" y="378"/>
                  </a:cubicBezTo>
                  <a:cubicBezTo>
                    <a:pt x="238" y="378"/>
                    <a:pt x="237" y="379"/>
                    <a:pt x="237" y="379"/>
                  </a:cubicBezTo>
                  <a:cubicBezTo>
                    <a:pt x="236" y="380"/>
                    <a:pt x="235" y="380"/>
                    <a:pt x="236" y="381"/>
                  </a:cubicBezTo>
                  <a:cubicBezTo>
                    <a:pt x="236" y="382"/>
                    <a:pt x="238" y="382"/>
                    <a:pt x="237" y="383"/>
                  </a:cubicBezTo>
                  <a:cubicBezTo>
                    <a:pt x="237" y="384"/>
                    <a:pt x="236" y="384"/>
                    <a:pt x="235" y="384"/>
                  </a:cubicBezTo>
                  <a:cubicBezTo>
                    <a:pt x="234" y="385"/>
                    <a:pt x="235" y="387"/>
                    <a:pt x="235" y="387"/>
                  </a:cubicBezTo>
                  <a:cubicBezTo>
                    <a:pt x="235" y="388"/>
                    <a:pt x="235" y="389"/>
                    <a:pt x="235" y="389"/>
                  </a:cubicBezTo>
                  <a:cubicBezTo>
                    <a:pt x="236" y="390"/>
                    <a:pt x="236" y="390"/>
                    <a:pt x="236" y="391"/>
                  </a:cubicBezTo>
                  <a:cubicBezTo>
                    <a:pt x="236" y="391"/>
                    <a:pt x="237" y="392"/>
                    <a:pt x="238" y="392"/>
                  </a:cubicBezTo>
                  <a:cubicBezTo>
                    <a:pt x="238" y="393"/>
                    <a:pt x="238" y="393"/>
                    <a:pt x="239" y="394"/>
                  </a:cubicBezTo>
                  <a:cubicBezTo>
                    <a:pt x="239" y="394"/>
                    <a:pt x="239" y="394"/>
                    <a:pt x="239" y="395"/>
                  </a:cubicBezTo>
                  <a:cubicBezTo>
                    <a:pt x="238" y="395"/>
                    <a:pt x="239" y="396"/>
                    <a:pt x="238" y="397"/>
                  </a:cubicBezTo>
                  <a:cubicBezTo>
                    <a:pt x="238" y="398"/>
                    <a:pt x="238" y="398"/>
                    <a:pt x="239" y="399"/>
                  </a:cubicBezTo>
                  <a:cubicBezTo>
                    <a:pt x="240" y="400"/>
                    <a:pt x="240" y="401"/>
                    <a:pt x="240" y="401"/>
                  </a:cubicBezTo>
                  <a:cubicBezTo>
                    <a:pt x="241" y="402"/>
                    <a:pt x="241" y="402"/>
                    <a:pt x="240" y="403"/>
                  </a:cubicBezTo>
                  <a:cubicBezTo>
                    <a:pt x="240" y="403"/>
                    <a:pt x="241" y="404"/>
                    <a:pt x="241" y="405"/>
                  </a:cubicBezTo>
                  <a:cubicBezTo>
                    <a:pt x="241" y="405"/>
                    <a:pt x="241" y="406"/>
                    <a:pt x="241" y="407"/>
                  </a:cubicBezTo>
                  <a:cubicBezTo>
                    <a:pt x="241" y="407"/>
                    <a:pt x="241" y="407"/>
                    <a:pt x="241" y="408"/>
                  </a:cubicBezTo>
                  <a:cubicBezTo>
                    <a:pt x="242" y="409"/>
                    <a:pt x="241" y="409"/>
                    <a:pt x="241" y="410"/>
                  </a:cubicBezTo>
                  <a:cubicBezTo>
                    <a:pt x="241" y="410"/>
                    <a:pt x="240" y="411"/>
                    <a:pt x="241" y="412"/>
                  </a:cubicBezTo>
                  <a:cubicBezTo>
                    <a:pt x="242" y="412"/>
                    <a:pt x="243" y="413"/>
                    <a:pt x="244" y="415"/>
                  </a:cubicBezTo>
                  <a:cubicBezTo>
                    <a:pt x="244" y="415"/>
                    <a:pt x="244" y="416"/>
                    <a:pt x="244" y="416"/>
                  </a:cubicBezTo>
                  <a:cubicBezTo>
                    <a:pt x="244" y="417"/>
                    <a:pt x="243" y="417"/>
                    <a:pt x="242" y="418"/>
                  </a:cubicBezTo>
                  <a:cubicBezTo>
                    <a:pt x="241" y="419"/>
                    <a:pt x="242" y="420"/>
                    <a:pt x="242" y="421"/>
                  </a:cubicBezTo>
                  <a:cubicBezTo>
                    <a:pt x="242" y="422"/>
                    <a:pt x="241" y="423"/>
                    <a:pt x="241" y="424"/>
                  </a:cubicBezTo>
                  <a:cubicBezTo>
                    <a:pt x="240" y="425"/>
                    <a:pt x="241" y="427"/>
                    <a:pt x="241" y="428"/>
                  </a:cubicBezTo>
                  <a:cubicBezTo>
                    <a:pt x="241" y="429"/>
                    <a:pt x="240" y="431"/>
                    <a:pt x="239" y="432"/>
                  </a:cubicBezTo>
                  <a:cubicBezTo>
                    <a:pt x="239" y="433"/>
                    <a:pt x="239" y="433"/>
                    <a:pt x="240" y="433"/>
                  </a:cubicBezTo>
                  <a:cubicBezTo>
                    <a:pt x="240" y="434"/>
                    <a:pt x="239" y="435"/>
                    <a:pt x="239" y="436"/>
                  </a:cubicBezTo>
                  <a:cubicBezTo>
                    <a:pt x="239" y="436"/>
                    <a:pt x="239" y="436"/>
                    <a:pt x="239" y="437"/>
                  </a:cubicBezTo>
                  <a:cubicBezTo>
                    <a:pt x="239" y="437"/>
                    <a:pt x="239" y="437"/>
                    <a:pt x="239" y="437"/>
                  </a:cubicBezTo>
                  <a:cubicBezTo>
                    <a:pt x="240" y="437"/>
                    <a:pt x="239" y="438"/>
                    <a:pt x="240" y="438"/>
                  </a:cubicBezTo>
                  <a:cubicBezTo>
                    <a:pt x="240" y="439"/>
                    <a:pt x="239" y="440"/>
                    <a:pt x="239" y="441"/>
                  </a:cubicBezTo>
                  <a:cubicBezTo>
                    <a:pt x="239" y="442"/>
                    <a:pt x="239" y="443"/>
                    <a:pt x="238" y="443"/>
                  </a:cubicBezTo>
                  <a:cubicBezTo>
                    <a:pt x="238" y="444"/>
                    <a:pt x="238" y="444"/>
                    <a:pt x="237" y="444"/>
                  </a:cubicBezTo>
                  <a:cubicBezTo>
                    <a:pt x="237" y="445"/>
                    <a:pt x="237" y="445"/>
                    <a:pt x="237" y="445"/>
                  </a:cubicBezTo>
                  <a:cubicBezTo>
                    <a:pt x="237" y="446"/>
                    <a:pt x="237" y="447"/>
                    <a:pt x="237" y="447"/>
                  </a:cubicBezTo>
                  <a:cubicBezTo>
                    <a:pt x="237" y="448"/>
                    <a:pt x="237" y="448"/>
                    <a:pt x="238" y="449"/>
                  </a:cubicBezTo>
                  <a:cubicBezTo>
                    <a:pt x="238" y="449"/>
                    <a:pt x="238" y="449"/>
                    <a:pt x="239" y="450"/>
                  </a:cubicBezTo>
                  <a:cubicBezTo>
                    <a:pt x="239" y="451"/>
                    <a:pt x="237" y="451"/>
                    <a:pt x="237" y="451"/>
                  </a:cubicBezTo>
                  <a:cubicBezTo>
                    <a:pt x="236" y="451"/>
                    <a:pt x="236" y="450"/>
                    <a:pt x="235" y="451"/>
                  </a:cubicBezTo>
                  <a:cubicBezTo>
                    <a:pt x="235" y="451"/>
                    <a:pt x="234" y="451"/>
                    <a:pt x="234" y="451"/>
                  </a:cubicBezTo>
                  <a:cubicBezTo>
                    <a:pt x="234" y="452"/>
                    <a:pt x="235" y="453"/>
                    <a:pt x="235" y="454"/>
                  </a:cubicBezTo>
                  <a:cubicBezTo>
                    <a:pt x="235" y="455"/>
                    <a:pt x="234" y="456"/>
                    <a:pt x="234" y="457"/>
                  </a:cubicBezTo>
                  <a:cubicBezTo>
                    <a:pt x="234" y="458"/>
                    <a:pt x="234" y="458"/>
                    <a:pt x="235" y="458"/>
                  </a:cubicBezTo>
                  <a:cubicBezTo>
                    <a:pt x="235" y="458"/>
                    <a:pt x="236" y="458"/>
                    <a:pt x="237" y="459"/>
                  </a:cubicBezTo>
                  <a:cubicBezTo>
                    <a:pt x="237" y="459"/>
                    <a:pt x="237" y="460"/>
                    <a:pt x="238" y="460"/>
                  </a:cubicBezTo>
                  <a:cubicBezTo>
                    <a:pt x="238" y="460"/>
                    <a:pt x="238" y="461"/>
                    <a:pt x="238" y="462"/>
                  </a:cubicBezTo>
                  <a:cubicBezTo>
                    <a:pt x="238" y="462"/>
                    <a:pt x="238" y="463"/>
                    <a:pt x="239" y="463"/>
                  </a:cubicBezTo>
                  <a:cubicBezTo>
                    <a:pt x="239" y="463"/>
                    <a:pt x="239" y="464"/>
                    <a:pt x="239" y="464"/>
                  </a:cubicBezTo>
                  <a:cubicBezTo>
                    <a:pt x="240" y="465"/>
                    <a:pt x="240" y="465"/>
                    <a:pt x="240" y="466"/>
                  </a:cubicBezTo>
                  <a:cubicBezTo>
                    <a:pt x="240" y="466"/>
                    <a:pt x="241" y="467"/>
                    <a:pt x="241" y="467"/>
                  </a:cubicBezTo>
                  <a:cubicBezTo>
                    <a:pt x="242" y="468"/>
                    <a:pt x="243" y="468"/>
                    <a:pt x="243" y="470"/>
                  </a:cubicBezTo>
                  <a:cubicBezTo>
                    <a:pt x="243" y="471"/>
                    <a:pt x="243" y="472"/>
                    <a:pt x="243" y="473"/>
                  </a:cubicBezTo>
                  <a:cubicBezTo>
                    <a:pt x="243" y="473"/>
                    <a:pt x="244" y="474"/>
                    <a:pt x="244" y="474"/>
                  </a:cubicBezTo>
                  <a:cubicBezTo>
                    <a:pt x="243" y="475"/>
                    <a:pt x="243" y="475"/>
                    <a:pt x="243" y="475"/>
                  </a:cubicBezTo>
                  <a:cubicBezTo>
                    <a:pt x="243" y="476"/>
                    <a:pt x="243" y="477"/>
                    <a:pt x="243" y="478"/>
                  </a:cubicBezTo>
                  <a:cubicBezTo>
                    <a:pt x="242" y="478"/>
                    <a:pt x="242" y="478"/>
                    <a:pt x="241" y="478"/>
                  </a:cubicBezTo>
                  <a:cubicBezTo>
                    <a:pt x="241" y="479"/>
                    <a:pt x="241" y="480"/>
                    <a:pt x="242" y="480"/>
                  </a:cubicBezTo>
                  <a:cubicBezTo>
                    <a:pt x="242" y="481"/>
                    <a:pt x="242" y="481"/>
                    <a:pt x="242" y="481"/>
                  </a:cubicBezTo>
                  <a:cubicBezTo>
                    <a:pt x="242" y="482"/>
                    <a:pt x="243" y="482"/>
                    <a:pt x="243" y="483"/>
                  </a:cubicBezTo>
                  <a:cubicBezTo>
                    <a:pt x="243" y="484"/>
                    <a:pt x="242" y="485"/>
                    <a:pt x="242" y="486"/>
                  </a:cubicBezTo>
                  <a:cubicBezTo>
                    <a:pt x="242" y="486"/>
                    <a:pt x="242" y="487"/>
                    <a:pt x="242" y="487"/>
                  </a:cubicBezTo>
                  <a:cubicBezTo>
                    <a:pt x="242" y="488"/>
                    <a:pt x="242" y="488"/>
                    <a:pt x="242" y="488"/>
                  </a:cubicBezTo>
                  <a:cubicBezTo>
                    <a:pt x="243" y="489"/>
                    <a:pt x="243" y="490"/>
                    <a:pt x="243" y="491"/>
                  </a:cubicBezTo>
                  <a:cubicBezTo>
                    <a:pt x="243" y="491"/>
                    <a:pt x="243" y="492"/>
                    <a:pt x="243" y="492"/>
                  </a:cubicBezTo>
                  <a:cubicBezTo>
                    <a:pt x="243" y="492"/>
                    <a:pt x="244" y="493"/>
                    <a:pt x="244" y="493"/>
                  </a:cubicBezTo>
                  <a:cubicBezTo>
                    <a:pt x="245" y="493"/>
                    <a:pt x="245" y="494"/>
                    <a:pt x="245" y="494"/>
                  </a:cubicBezTo>
                  <a:cubicBezTo>
                    <a:pt x="246" y="495"/>
                    <a:pt x="247" y="495"/>
                    <a:pt x="248" y="496"/>
                  </a:cubicBezTo>
                  <a:cubicBezTo>
                    <a:pt x="248" y="496"/>
                    <a:pt x="248" y="496"/>
                    <a:pt x="248" y="496"/>
                  </a:cubicBezTo>
                  <a:cubicBezTo>
                    <a:pt x="248" y="496"/>
                    <a:pt x="249" y="496"/>
                    <a:pt x="249" y="496"/>
                  </a:cubicBezTo>
                  <a:cubicBezTo>
                    <a:pt x="250" y="497"/>
                    <a:pt x="250" y="497"/>
                    <a:pt x="251" y="497"/>
                  </a:cubicBezTo>
                  <a:cubicBezTo>
                    <a:pt x="251" y="497"/>
                    <a:pt x="252" y="497"/>
                    <a:pt x="252" y="496"/>
                  </a:cubicBezTo>
                  <a:cubicBezTo>
                    <a:pt x="252" y="496"/>
                    <a:pt x="253" y="496"/>
                    <a:pt x="252" y="496"/>
                  </a:cubicBezTo>
                  <a:cubicBezTo>
                    <a:pt x="252" y="496"/>
                    <a:pt x="253" y="496"/>
                    <a:pt x="253" y="496"/>
                  </a:cubicBezTo>
                  <a:cubicBezTo>
                    <a:pt x="253" y="495"/>
                    <a:pt x="252" y="494"/>
                    <a:pt x="252" y="494"/>
                  </a:cubicBezTo>
                  <a:cubicBezTo>
                    <a:pt x="252" y="493"/>
                    <a:pt x="254" y="494"/>
                    <a:pt x="254" y="494"/>
                  </a:cubicBezTo>
                  <a:cubicBezTo>
                    <a:pt x="254" y="494"/>
                    <a:pt x="254" y="494"/>
                    <a:pt x="255" y="494"/>
                  </a:cubicBezTo>
                  <a:cubicBezTo>
                    <a:pt x="256" y="494"/>
                    <a:pt x="257" y="494"/>
                    <a:pt x="258" y="494"/>
                  </a:cubicBezTo>
                  <a:cubicBezTo>
                    <a:pt x="258" y="494"/>
                    <a:pt x="258" y="495"/>
                    <a:pt x="257" y="495"/>
                  </a:cubicBezTo>
                  <a:cubicBezTo>
                    <a:pt x="257" y="495"/>
                    <a:pt x="257" y="496"/>
                    <a:pt x="257" y="496"/>
                  </a:cubicBezTo>
                  <a:cubicBezTo>
                    <a:pt x="256" y="497"/>
                    <a:pt x="255" y="497"/>
                    <a:pt x="256" y="498"/>
                  </a:cubicBezTo>
                  <a:cubicBezTo>
                    <a:pt x="256" y="498"/>
                    <a:pt x="256" y="498"/>
                    <a:pt x="256" y="498"/>
                  </a:cubicBezTo>
                  <a:cubicBezTo>
                    <a:pt x="256" y="498"/>
                    <a:pt x="257" y="498"/>
                    <a:pt x="257" y="498"/>
                  </a:cubicBezTo>
                  <a:cubicBezTo>
                    <a:pt x="258" y="498"/>
                    <a:pt x="258" y="498"/>
                    <a:pt x="258" y="498"/>
                  </a:cubicBezTo>
                  <a:cubicBezTo>
                    <a:pt x="258" y="499"/>
                    <a:pt x="258" y="499"/>
                    <a:pt x="258" y="500"/>
                  </a:cubicBezTo>
                  <a:cubicBezTo>
                    <a:pt x="259" y="500"/>
                    <a:pt x="259" y="501"/>
                    <a:pt x="260" y="502"/>
                  </a:cubicBezTo>
                  <a:cubicBezTo>
                    <a:pt x="260" y="502"/>
                    <a:pt x="260" y="502"/>
                    <a:pt x="260" y="503"/>
                  </a:cubicBezTo>
                  <a:cubicBezTo>
                    <a:pt x="261" y="503"/>
                    <a:pt x="260" y="504"/>
                    <a:pt x="260" y="503"/>
                  </a:cubicBezTo>
                  <a:cubicBezTo>
                    <a:pt x="260" y="503"/>
                    <a:pt x="259" y="503"/>
                    <a:pt x="259" y="502"/>
                  </a:cubicBezTo>
                  <a:cubicBezTo>
                    <a:pt x="259" y="502"/>
                    <a:pt x="258" y="501"/>
                    <a:pt x="257" y="501"/>
                  </a:cubicBezTo>
                  <a:cubicBezTo>
                    <a:pt x="257" y="501"/>
                    <a:pt x="257" y="501"/>
                    <a:pt x="256" y="502"/>
                  </a:cubicBezTo>
                  <a:cubicBezTo>
                    <a:pt x="256" y="502"/>
                    <a:pt x="257" y="503"/>
                    <a:pt x="257" y="503"/>
                  </a:cubicBezTo>
                  <a:cubicBezTo>
                    <a:pt x="258" y="503"/>
                    <a:pt x="259" y="504"/>
                    <a:pt x="258" y="504"/>
                  </a:cubicBezTo>
                  <a:cubicBezTo>
                    <a:pt x="258" y="504"/>
                    <a:pt x="258" y="504"/>
                    <a:pt x="257" y="504"/>
                  </a:cubicBezTo>
                  <a:cubicBezTo>
                    <a:pt x="257" y="505"/>
                    <a:pt x="256" y="505"/>
                    <a:pt x="256" y="506"/>
                  </a:cubicBezTo>
                  <a:cubicBezTo>
                    <a:pt x="257" y="506"/>
                    <a:pt x="257" y="507"/>
                    <a:pt x="258" y="507"/>
                  </a:cubicBezTo>
                  <a:cubicBezTo>
                    <a:pt x="258" y="507"/>
                    <a:pt x="259" y="509"/>
                    <a:pt x="258" y="509"/>
                  </a:cubicBezTo>
                  <a:cubicBezTo>
                    <a:pt x="258" y="509"/>
                    <a:pt x="258" y="509"/>
                    <a:pt x="258" y="509"/>
                  </a:cubicBezTo>
                  <a:cubicBezTo>
                    <a:pt x="258" y="509"/>
                    <a:pt x="257" y="509"/>
                    <a:pt x="257" y="510"/>
                  </a:cubicBezTo>
                  <a:cubicBezTo>
                    <a:pt x="258" y="510"/>
                    <a:pt x="258" y="511"/>
                    <a:pt x="258" y="511"/>
                  </a:cubicBezTo>
                  <a:cubicBezTo>
                    <a:pt x="257" y="511"/>
                    <a:pt x="257" y="512"/>
                    <a:pt x="257" y="513"/>
                  </a:cubicBezTo>
                  <a:cubicBezTo>
                    <a:pt x="257" y="513"/>
                    <a:pt x="257" y="514"/>
                    <a:pt x="258" y="514"/>
                  </a:cubicBezTo>
                  <a:cubicBezTo>
                    <a:pt x="258" y="514"/>
                    <a:pt x="259" y="514"/>
                    <a:pt x="259" y="515"/>
                  </a:cubicBezTo>
                  <a:cubicBezTo>
                    <a:pt x="259" y="515"/>
                    <a:pt x="259" y="516"/>
                    <a:pt x="259" y="516"/>
                  </a:cubicBezTo>
                  <a:cubicBezTo>
                    <a:pt x="259" y="517"/>
                    <a:pt x="259" y="518"/>
                    <a:pt x="259" y="519"/>
                  </a:cubicBezTo>
                  <a:cubicBezTo>
                    <a:pt x="258" y="519"/>
                    <a:pt x="258" y="520"/>
                    <a:pt x="258" y="520"/>
                  </a:cubicBezTo>
                  <a:cubicBezTo>
                    <a:pt x="258" y="520"/>
                    <a:pt x="258" y="520"/>
                    <a:pt x="258" y="520"/>
                  </a:cubicBezTo>
                  <a:cubicBezTo>
                    <a:pt x="259" y="520"/>
                    <a:pt x="259" y="521"/>
                    <a:pt x="260" y="521"/>
                  </a:cubicBezTo>
                  <a:cubicBezTo>
                    <a:pt x="261" y="521"/>
                    <a:pt x="261" y="522"/>
                    <a:pt x="261" y="523"/>
                  </a:cubicBezTo>
                  <a:cubicBezTo>
                    <a:pt x="262" y="523"/>
                    <a:pt x="262" y="523"/>
                    <a:pt x="263" y="523"/>
                  </a:cubicBezTo>
                  <a:cubicBezTo>
                    <a:pt x="263" y="523"/>
                    <a:pt x="264" y="523"/>
                    <a:pt x="264" y="524"/>
                  </a:cubicBezTo>
                  <a:cubicBezTo>
                    <a:pt x="265" y="524"/>
                    <a:pt x="265" y="525"/>
                    <a:pt x="265" y="525"/>
                  </a:cubicBezTo>
                  <a:cubicBezTo>
                    <a:pt x="265" y="526"/>
                    <a:pt x="265" y="527"/>
                    <a:pt x="265" y="527"/>
                  </a:cubicBezTo>
                  <a:cubicBezTo>
                    <a:pt x="265" y="528"/>
                    <a:pt x="264" y="529"/>
                    <a:pt x="263" y="529"/>
                  </a:cubicBezTo>
                  <a:cubicBezTo>
                    <a:pt x="263" y="529"/>
                    <a:pt x="262" y="529"/>
                    <a:pt x="262" y="529"/>
                  </a:cubicBezTo>
                  <a:cubicBezTo>
                    <a:pt x="262" y="530"/>
                    <a:pt x="261" y="529"/>
                    <a:pt x="261" y="530"/>
                  </a:cubicBezTo>
                  <a:cubicBezTo>
                    <a:pt x="260" y="530"/>
                    <a:pt x="260" y="530"/>
                    <a:pt x="260" y="531"/>
                  </a:cubicBezTo>
                  <a:cubicBezTo>
                    <a:pt x="260" y="531"/>
                    <a:pt x="260" y="532"/>
                    <a:pt x="260" y="533"/>
                  </a:cubicBezTo>
                  <a:cubicBezTo>
                    <a:pt x="261" y="533"/>
                    <a:pt x="261" y="534"/>
                    <a:pt x="261" y="534"/>
                  </a:cubicBezTo>
                  <a:cubicBezTo>
                    <a:pt x="260" y="534"/>
                    <a:pt x="261" y="535"/>
                    <a:pt x="260" y="535"/>
                  </a:cubicBezTo>
                  <a:cubicBezTo>
                    <a:pt x="260" y="536"/>
                    <a:pt x="260" y="536"/>
                    <a:pt x="260" y="536"/>
                  </a:cubicBezTo>
                  <a:cubicBezTo>
                    <a:pt x="260" y="537"/>
                    <a:pt x="260" y="537"/>
                    <a:pt x="259" y="538"/>
                  </a:cubicBezTo>
                  <a:cubicBezTo>
                    <a:pt x="259" y="538"/>
                    <a:pt x="259" y="538"/>
                    <a:pt x="259" y="539"/>
                  </a:cubicBezTo>
                  <a:cubicBezTo>
                    <a:pt x="259" y="539"/>
                    <a:pt x="259" y="539"/>
                    <a:pt x="259" y="540"/>
                  </a:cubicBezTo>
                  <a:cubicBezTo>
                    <a:pt x="259" y="540"/>
                    <a:pt x="260" y="540"/>
                    <a:pt x="260" y="540"/>
                  </a:cubicBezTo>
                  <a:cubicBezTo>
                    <a:pt x="261" y="541"/>
                    <a:pt x="260" y="541"/>
                    <a:pt x="260" y="542"/>
                  </a:cubicBezTo>
                  <a:cubicBezTo>
                    <a:pt x="260" y="543"/>
                    <a:pt x="260" y="545"/>
                    <a:pt x="260" y="546"/>
                  </a:cubicBezTo>
                  <a:cubicBezTo>
                    <a:pt x="260" y="546"/>
                    <a:pt x="260" y="546"/>
                    <a:pt x="259" y="547"/>
                  </a:cubicBezTo>
                  <a:cubicBezTo>
                    <a:pt x="259" y="547"/>
                    <a:pt x="259" y="548"/>
                    <a:pt x="259" y="548"/>
                  </a:cubicBezTo>
                  <a:cubicBezTo>
                    <a:pt x="258" y="547"/>
                    <a:pt x="258" y="546"/>
                    <a:pt x="258" y="545"/>
                  </a:cubicBezTo>
                  <a:cubicBezTo>
                    <a:pt x="259" y="544"/>
                    <a:pt x="258" y="543"/>
                    <a:pt x="259" y="542"/>
                  </a:cubicBezTo>
                  <a:cubicBezTo>
                    <a:pt x="259" y="542"/>
                    <a:pt x="258" y="542"/>
                    <a:pt x="258" y="542"/>
                  </a:cubicBezTo>
                  <a:cubicBezTo>
                    <a:pt x="257" y="542"/>
                    <a:pt x="256" y="543"/>
                    <a:pt x="255" y="543"/>
                  </a:cubicBezTo>
                  <a:cubicBezTo>
                    <a:pt x="255" y="544"/>
                    <a:pt x="253" y="544"/>
                    <a:pt x="253" y="543"/>
                  </a:cubicBezTo>
                  <a:cubicBezTo>
                    <a:pt x="253" y="542"/>
                    <a:pt x="253" y="542"/>
                    <a:pt x="254" y="542"/>
                  </a:cubicBezTo>
                  <a:cubicBezTo>
                    <a:pt x="255" y="542"/>
                    <a:pt x="255" y="542"/>
                    <a:pt x="255" y="541"/>
                  </a:cubicBezTo>
                  <a:cubicBezTo>
                    <a:pt x="255" y="541"/>
                    <a:pt x="255" y="540"/>
                    <a:pt x="255" y="540"/>
                  </a:cubicBezTo>
                  <a:cubicBezTo>
                    <a:pt x="255" y="540"/>
                    <a:pt x="255" y="539"/>
                    <a:pt x="255" y="539"/>
                  </a:cubicBezTo>
                  <a:cubicBezTo>
                    <a:pt x="255" y="539"/>
                    <a:pt x="255" y="539"/>
                    <a:pt x="255" y="539"/>
                  </a:cubicBezTo>
                  <a:cubicBezTo>
                    <a:pt x="255" y="539"/>
                    <a:pt x="254" y="539"/>
                    <a:pt x="254" y="539"/>
                  </a:cubicBezTo>
                  <a:cubicBezTo>
                    <a:pt x="253" y="539"/>
                    <a:pt x="252" y="539"/>
                    <a:pt x="251" y="539"/>
                  </a:cubicBezTo>
                  <a:cubicBezTo>
                    <a:pt x="250" y="539"/>
                    <a:pt x="249" y="539"/>
                    <a:pt x="248" y="539"/>
                  </a:cubicBezTo>
                  <a:cubicBezTo>
                    <a:pt x="247" y="540"/>
                    <a:pt x="247" y="540"/>
                    <a:pt x="248" y="541"/>
                  </a:cubicBezTo>
                  <a:cubicBezTo>
                    <a:pt x="248" y="541"/>
                    <a:pt x="249" y="541"/>
                    <a:pt x="249" y="542"/>
                  </a:cubicBezTo>
                  <a:cubicBezTo>
                    <a:pt x="250" y="542"/>
                    <a:pt x="249" y="543"/>
                    <a:pt x="249" y="543"/>
                  </a:cubicBezTo>
                  <a:cubicBezTo>
                    <a:pt x="249" y="543"/>
                    <a:pt x="249" y="543"/>
                    <a:pt x="249" y="543"/>
                  </a:cubicBezTo>
                  <a:cubicBezTo>
                    <a:pt x="249" y="544"/>
                    <a:pt x="249" y="544"/>
                    <a:pt x="249" y="545"/>
                  </a:cubicBezTo>
                  <a:cubicBezTo>
                    <a:pt x="249" y="545"/>
                    <a:pt x="248" y="545"/>
                    <a:pt x="247" y="546"/>
                  </a:cubicBezTo>
                  <a:cubicBezTo>
                    <a:pt x="246" y="546"/>
                    <a:pt x="246" y="547"/>
                    <a:pt x="245" y="548"/>
                  </a:cubicBezTo>
                  <a:cubicBezTo>
                    <a:pt x="244" y="548"/>
                    <a:pt x="244" y="548"/>
                    <a:pt x="244" y="549"/>
                  </a:cubicBezTo>
                  <a:cubicBezTo>
                    <a:pt x="245" y="550"/>
                    <a:pt x="246" y="551"/>
                    <a:pt x="247" y="552"/>
                  </a:cubicBezTo>
                  <a:cubicBezTo>
                    <a:pt x="247" y="552"/>
                    <a:pt x="248" y="552"/>
                    <a:pt x="248" y="552"/>
                  </a:cubicBezTo>
                  <a:cubicBezTo>
                    <a:pt x="249" y="552"/>
                    <a:pt x="249" y="551"/>
                    <a:pt x="248" y="550"/>
                  </a:cubicBezTo>
                  <a:cubicBezTo>
                    <a:pt x="248" y="550"/>
                    <a:pt x="248" y="550"/>
                    <a:pt x="248" y="550"/>
                  </a:cubicBezTo>
                  <a:cubicBezTo>
                    <a:pt x="248" y="550"/>
                    <a:pt x="247" y="550"/>
                    <a:pt x="247" y="549"/>
                  </a:cubicBezTo>
                  <a:cubicBezTo>
                    <a:pt x="247" y="548"/>
                    <a:pt x="248" y="548"/>
                    <a:pt x="249" y="548"/>
                  </a:cubicBezTo>
                  <a:cubicBezTo>
                    <a:pt x="250" y="548"/>
                    <a:pt x="250" y="547"/>
                    <a:pt x="250" y="547"/>
                  </a:cubicBezTo>
                  <a:cubicBezTo>
                    <a:pt x="251" y="548"/>
                    <a:pt x="251" y="549"/>
                    <a:pt x="252" y="549"/>
                  </a:cubicBezTo>
                  <a:cubicBezTo>
                    <a:pt x="253" y="549"/>
                    <a:pt x="254" y="549"/>
                    <a:pt x="255" y="548"/>
                  </a:cubicBezTo>
                  <a:cubicBezTo>
                    <a:pt x="255" y="547"/>
                    <a:pt x="256" y="548"/>
                    <a:pt x="257" y="549"/>
                  </a:cubicBezTo>
                  <a:cubicBezTo>
                    <a:pt x="257" y="549"/>
                    <a:pt x="258" y="549"/>
                    <a:pt x="258" y="549"/>
                  </a:cubicBezTo>
                  <a:cubicBezTo>
                    <a:pt x="259" y="549"/>
                    <a:pt x="259" y="549"/>
                    <a:pt x="260" y="550"/>
                  </a:cubicBezTo>
                  <a:cubicBezTo>
                    <a:pt x="260" y="550"/>
                    <a:pt x="260" y="550"/>
                    <a:pt x="260" y="550"/>
                  </a:cubicBezTo>
                  <a:cubicBezTo>
                    <a:pt x="261" y="551"/>
                    <a:pt x="261" y="551"/>
                    <a:pt x="262" y="551"/>
                  </a:cubicBezTo>
                  <a:cubicBezTo>
                    <a:pt x="261" y="552"/>
                    <a:pt x="260" y="552"/>
                    <a:pt x="260" y="552"/>
                  </a:cubicBezTo>
                  <a:cubicBezTo>
                    <a:pt x="259" y="552"/>
                    <a:pt x="259" y="552"/>
                    <a:pt x="259" y="552"/>
                  </a:cubicBezTo>
                  <a:cubicBezTo>
                    <a:pt x="259" y="553"/>
                    <a:pt x="260" y="554"/>
                    <a:pt x="259" y="554"/>
                  </a:cubicBezTo>
                  <a:cubicBezTo>
                    <a:pt x="259" y="554"/>
                    <a:pt x="259" y="554"/>
                    <a:pt x="259" y="554"/>
                  </a:cubicBezTo>
                  <a:cubicBezTo>
                    <a:pt x="258" y="555"/>
                    <a:pt x="259" y="556"/>
                    <a:pt x="260" y="556"/>
                  </a:cubicBezTo>
                  <a:cubicBezTo>
                    <a:pt x="260" y="556"/>
                    <a:pt x="262" y="557"/>
                    <a:pt x="261" y="557"/>
                  </a:cubicBezTo>
                  <a:cubicBezTo>
                    <a:pt x="260" y="557"/>
                    <a:pt x="259" y="557"/>
                    <a:pt x="258" y="556"/>
                  </a:cubicBezTo>
                  <a:cubicBezTo>
                    <a:pt x="258" y="556"/>
                    <a:pt x="258" y="556"/>
                    <a:pt x="258" y="557"/>
                  </a:cubicBezTo>
                  <a:cubicBezTo>
                    <a:pt x="257" y="557"/>
                    <a:pt x="258" y="558"/>
                    <a:pt x="258" y="559"/>
                  </a:cubicBezTo>
                  <a:cubicBezTo>
                    <a:pt x="259" y="559"/>
                    <a:pt x="260" y="559"/>
                    <a:pt x="260" y="559"/>
                  </a:cubicBezTo>
                  <a:cubicBezTo>
                    <a:pt x="261" y="559"/>
                    <a:pt x="261" y="560"/>
                    <a:pt x="262" y="559"/>
                  </a:cubicBezTo>
                  <a:cubicBezTo>
                    <a:pt x="262" y="559"/>
                    <a:pt x="263" y="559"/>
                    <a:pt x="264" y="558"/>
                  </a:cubicBezTo>
                  <a:cubicBezTo>
                    <a:pt x="264" y="558"/>
                    <a:pt x="264" y="559"/>
                    <a:pt x="265" y="559"/>
                  </a:cubicBezTo>
                  <a:cubicBezTo>
                    <a:pt x="265" y="559"/>
                    <a:pt x="267" y="559"/>
                    <a:pt x="267" y="559"/>
                  </a:cubicBezTo>
                  <a:cubicBezTo>
                    <a:pt x="267" y="559"/>
                    <a:pt x="268" y="560"/>
                    <a:pt x="268" y="560"/>
                  </a:cubicBezTo>
                  <a:cubicBezTo>
                    <a:pt x="267" y="560"/>
                    <a:pt x="267" y="560"/>
                    <a:pt x="267" y="561"/>
                  </a:cubicBezTo>
                  <a:cubicBezTo>
                    <a:pt x="266" y="561"/>
                    <a:pt x="265" y="561"/>
                    <a:pt x="264" y="561"/>
                  </a:cubicBezTo>
                  <a:cubicBezTo>
                    <a:pt x="263" y="560"/>
                    <a:pt x="262" y="561"/>
                    <a:pt x="261" y="562"/>
                  </a:cubicBezTo>
                  <a:cubicBezTo>
                    <a:pt x="261" y="562"/>
                    <a:pt x="260" y="562"/>
                    <a:pt x="261" y="563"/>
                  </a:cubicBezTo>
                  <a:cubicBezTo>
                    <a:pt x="262" y="563"/>
                    <a:pt x="263" y="564"/>
                    <a:pt x="263" y="565"/>
                  </a:cubicBezTo>
                  <a:cubicBezTo>
                    <a:pt x="263" y="565"/>
                    <a:pt x="263" y="565"/>
                    <a:pt x="263" y="565"/>
                  </a:cubicBezTo>
                  <a:cubicBezTo>
                    <a:pt x="264" y="565"/>
                    <a:pt x="264" y="565"/>
                    <a:pt x="264" y="565"/>
                  </a:cubicBezTo>
                  <a:cubicBezTo>
                    <a:pt x="265" y="565"/>
                    <a:pt x="266" y="565"/>
                    <a:pt x="266" y="565"/>
                  </a:cubicBezTo>
                  <a:cubicBezTo>
                    <a:pt x="266" y="566"/>
                    <a:pt x="265" y="566"/>
                    <a:pt x="265" y="566"/>
                  </a:cubicBezTo>
                  <a:cubicBezTo>
                    <a:pt x="265" y="567"/>
                    <a:pt x="265" y="567"/>
                    <a:pt x="265" y="568"/>
                  </a:cubicBezTo>
                  <a:cubicBezTo>
                    <a:pt x="266" y="569"/>
                    <a:pt x="265" y="569"/>
                    <a:pt x="265" y="569"/>
                  </a:cubicBezTo>
                  <a:cubicBezTo>
                    <a:pt x="265" y="570"/>
                    <a:pt x="264" y="570"/>
                    <a:pt x="264" y="570"/>
                  </a:cubicBezTo>
                  <a:cubicBezTo>
                    <a:pt x="264" y="570"/>
                    <a:pt x="265" y="570"/>
                    <a:pt x="265" y="571"/>
                  </a:cubicBezTo>
                  <a:cubicBezTo>
                    <a:pt x="265" y="571"/>
                    <a:pt x="265" y="571"/>
                    <a:pt x="265" y="572"/>
                  </a:cubicBezTo>
                  <a:cubicBezTo>
                    <a:pt x="265" y="572"/>
                    <a:pt x="265" y="573"/>
                    <a:pt x="266" y="574"/>
                  </a:cubicBezTo>
                  <a:cubicBezTo>
                    <a:pt x="266" y="574"/>
                    <a:pt x="266" y="574"/>
                    <a:pt x="266" y="574"/>
                  </a:cubicBezTo>
                  <a:cubicBezTo>
                    <a:pt x="267" y="575"/>
                    <a:pt x="266" y="576"/>
                    <a:pt x="267" y="577"/>
                  </a:cubicBezTo>
                  <a:cubicBezTo>
                    <a:pt x="267" y="577"/>
                    <a:pt x="268" y="578"/>
                    <a:pt x="268" y="578"/>
                  </a:cubicBezTo>
                  <a:cubicBezTo>
                    <a:pt x="268" y="578"/>
                    <a:pt x="268" y="578"/>
                    <a:pt x="269" y="578"/>
                  </a:cubicBezTo>
                  <a:cubicBezTo>
                    <a:pt x="269" y="578"/>
                    <a:pt x="269" y="578"/>
                    <a:pt x="269" y="577"/>
                  </a:cubicBezTo>
                  <a:cubicBezTo>
                    <a:pt x="269" y="577"/>
                    <a:pt x="269" y="576"/>
                    <a:pt x="269" y="576"/>
                  </a:cubicBezTo>
                  <a:cubicBezTo>
                    <a:pt x="269" y="575"/>
                    <a:pt x="269" y="574"/>
                    <a:pt x="270" y="573"/>
                  </a:cubicBezTo>
                  <a:cubicBezTo>
                    <a:pt x="270" y="572"/>
                    <a:pt x="271" y="572"/>
                    <a:pt x="271" y="572"/>
                  </a:cubicBezTo>
                  <a:cubicBezTo>
                    <a:pt x="271" y="572"/>
                    <a:pt x="271" y="573"/>
                    <a:pt x="271" y="573"/>
                  </a:cubicBezTo>
                  <a:cubicBezTo>
                    <a:pt x="270" y="574"/>
                    <a:pt x="270" y="575"/>
                    <a:pt x="270" y="576"/>
                  </a:cubicBezTo>
                  <a:cubicBezTo>
                    <a:pt x="270" y="576"/>
                    <a:pt x="270" y="577"/>
                    <a:pt x="271" y="577"/>
                  </a:cubicBezTo>
                  <a:cubicBezTo>
                    <a:pt x="271" y="577"/>
                    <a:pt x="272" y="577"/>
                    <a:pt x="272" y="578"/>
                  </a:cubicBezTo>
                  <a:cubicBezTo>
                    <a:pt x="273" y="578"/>
                    <a:pt x="271" y="579"/>
                    <a:pt x="271" y="579"/>
                  </a:cubicBezTo>
                  <a:cubicBezTo>
                    <a:pt x="270" y="579"/>
                    <a:pt x="270" y="579"/>
                    <a:pt x="270" y="580"/>
                  </a:cubicBezTo>
                  <a:cubicBezTo>
                    <a:pt x="269" y="580"/>
                    <a:pt x="269" y="581"/>
                    <a:pt x="269" y="582"/>
                  </a:cubicBezTo>
                  <a:cubicBezTo>
                    <a:pt x="269" y="582"/>
                    <a:pt x="270" y="583"/>
                    <a:pt x="269" y="584"/>
                  </a:cubicBezTo>
                  <a:cubicBezTo>
                    <a:pt x="269" y="584"/>
                    <a:pt x="268" y="584"/>
                    <a:pt x="268" y="585"/>
                  </a:cubicBezTo>
                  <a:cubicBezTo>
                    <a:pt x="268" y="585"/>
                    <a:pt x="268" y="586"/>
                    <a:pt x="268" y="586"/>
                  </a:cubicBezTo>
                  <a:cubicBezTo>
                    <a:pt x="268" y="587"/>
                    <a:pt x="268" y="587"/>
                    <a:pt x="269" y="587"/>
                  </a:cubicBezTo>
                  <a:cubicBezTo>
                    <a:pt x="270" y="587"/>
                    <a:pt x="271" y="588"/>
                    <a:pt x="271" y="588"/>
                  </a:cubicBezTo>
                  <a:cubicBezTo>
                    <a:pt x="272" y="588"/>
                    <a:pt x="272" y="588"/>
                    <a:pt x="273" y="588"/>
                  </a:cubicBezTo>
                  <a:cubicBezTo>
                    <a:pt x="274" y="589"/>
                    <a:pt x="274" y="589"/>
                    <a:pt x="275" y="589"/>
                  </a:cubicBezTo>
                  <a:cubicBezTo>
                    <a:pt x="276" y="590"/>
                    <a:pt x="275" y="591"/>
                    <a:pt x="275" y="592"/>
                  </a:cubicBezTo>
                  <a:cubicBezTo>
                    <a:pt x="275" y="593"/>
                    <a:pt x="276" y="593"/>
                    <a:pt x="276" y="593"/>
                  </a:cubicBezTo>
                  <a:cubicBezTo>
                    <a:pt x="277" y="592"/>
                    <a:pt x="277" y="592"/>
                    <a:pt x="277" y="592"/>
                  </a:cubicBezTo>
                  <a:cubicBezTo>
                    <a:pt x="277" y="592"/>
                    <a:pt x="278" y="591"/>
                    <a:pt x="278" y="591"/>
                  </a:cubicBezTo>
                  <a:cubicBezTo>
                    <a:pt x="278" y="592"/>
                    <a:pt x="278" y="593"/>
                    <a:pt x="278" y="593"/>
                  </a:cubicBezTo>
                  <a:cubicBezTo>
                    <a:pt x="277" y="593"/>
                    <a:pt x="277" y="593"/>
                    <a:pt x="276" y="593"/>
                  </a:cubicBezTo>
                  <a:cubicBezTo>
                    <a:pt x="276" y="593"/>
                    <a:pt x="276" y="594"/>
                    <a:pt x="275" y="594"/>
                  </a:cubicBezTo>
                  <a:cubicBezTo>
                    <a:pt x="275" y="594"/>
                    <a:pt x="275" y="594"/>
                    <a:pt x="275" y="594"/>
                  </a:cubicBezTo>
                  <a:cubicBezTo>
                    <a:pt x="275" y="594"/>
                    <a:pt x="275" y="595"/>
                    <a:pt x="275" y="595"/>
                  </a:cubicBezTo>
                  <a:cubicBezTo>
                    <a:pt x="275" y="595"/>
                    <a:pt x="275" y="595"/>
                    <a:pt x="276" y="595"/>
                  </a:cubicBezTo>
                  <a:cubicBezTo>
                    <a:pt x="276" y="595"/>
                    <a:pt x="276" y="596"/>
                    <a:pt x="277" y="595"/>
                  </a:cubicBezTo>
                  <a:cubicBezTo>
                    <a:pt x="278" y="595"/>
                    <a:pt x="277" y="596"/>
                    <a:pt x="277" y="596"/>
                  </a:cubicBezTo>
                  <a:cubicBezTo>
                    <a:pt x="277" y="597"/>
                    <a:pt x="278" y="597"/>
                    <a:pt x="278" y="598"/>
                  </a:cubicBezTo>
                  <a:cubicBezTo>
                    <a:pt x="279" y="598"/>
                    <a:pt x="279" y="598"/>
                    <a:pt x="280" y="598"/>
                  </a:cubicBezTo>
                  <a:cubicBezTo>
                    <a:pt x="280" y="598"/>
                    <a:pt x="281" y="597"/>
                    <a:pt x="281" y="597"/>
                  </a:cubicBezTo>
                  <a:cubicBezTo>
                    <a:pt x="281" y="598"/>
                    <a:pt x="281" y="598"/>
                    <a:pt x="281" y="599"/>
                  </a:cubicBezTo>
                  <a:cubicBezTo>
                    <a:pt x="281" y="599"/>
                    <a:pt x="280" y="599"/>
                    <a:pt x="280" y="599"/>
                  </a:cubicBezTo>
                  <a:cubicBezTo>
                    <a:pt x="279" y="599"/>
                    <a:pt x="279" y="599"/>
                    <a:pt x="279" y="600"/>
                  </a:cubicBezTo>
                  <a:cubicBezTo>
                    <a:pt x="279" y="600"/>
                    <a:pt x="279" y="600"/>
                    <a:pt x="279" y="600"/>
                  </a:cubicBezTo>
                  <a:cubicBezTo>
                    <a:pt x="280" y="601"/>
                    <a:pt x="280" y="601"/>
                    <a:pt x="280" y="602"/>
                  </a:cubicBezTo>
                  <a:cubicBezTo>
                    <a:pt x="280" y="603"/>
                    <a:pt x="281" y="603"/>
                    <a:pt x="281" y="604"/>
                  </a:cubicBezTo>
                  <a:cubicBezTo>
                    <a:pt x="282" y="605"/>
                    <a:pt x="283" y="607"/>
                    <a:pt x="285" y="605"/>
                  </a:cubicBezTo>
                  <a:cubicBezTo>
                    <a:pt x="285" y="605"/>
                    <a:pt x="285" y="604"/>
                    <a:pt x="284" y="604"/>
                  </a:cubicBezTo>
                  <a:cubicBezTo>
                    <a:pt x="284" y="604"/>
                    <a:pt x="284" y="603"/>
                    <a:pt x="284" y="603"/>
                  </a:cubicBezTo>
                  <a:cubicBezTo>
                    <a:pt x="284" y="601"/>
                    <a:pt x="285" y="602"/>
                    <a:pt x="285" y="602"/>
                  </a:cubicBezTo>
                  <a:cubicBezTo>
                    <a:pt x="285" y="603"/>
                    <a:pt x="285" y="603"/>
                    <a:pt x="285" y="604"/>
                  </a:cubicBezTo>
                  <a:cubicBezTo>
                    <a:pt x="285" y="604"/>
                    <a:pt x="286" y="604"/>
                    <a:pt x="286" y="604"/>
                  </a:cubicBezTo>
                  <a:cubicBezTo>
                    <a:pt x="287" y="604"/>
                    <a:pt x="288" y="603"/>
                    <a:pt x="288" y="603"/>
                  </a:cubicBezTo>
                  <a:cubicBezTo>
                    <a:pt x="288" y="602"/>
                    <a:pt x="288" y="601"/>
                    <a:pt x="288" y="601"/>
                  </a:cubicBezTo>
                  <a:cubicBezTo>
                    <a:pt x="287" y="601"/>
                    <a:pt x="287" y="601"/>
                    <a:pt x="286" y="601"/>
                  </a:cubicBezTo>
                  <a:cubicBezTo>
                    <a:pt x="286" y="601"/>
                    <a:pt x="285" y="601"/>
                    <a:pt x="285" y="601"/>
                  </a:cubicBezTo>
                  <a:cubicBezTo>
                    <a:pt x="284" y="601"/>
                    <a:pt x="284" y="600"/>
                    <a:pt x="285" y="600"/>
                  </a:cubicBezTo>
                  <a:cubicBezTo>
                    <a:pt x="285" y="600"/>
                    <a:pt x="285" y="600"/>
                    <a:pt x="286" y="600"/>
                  </a:cubicBezTo>
                  <a:cubicBezTo>
                    <a:pt x="287" y="600"/>
                    <a:pt x="287" y="600"/>
                    <a:pt x="288" y="601"/>
                  </a:cubicBezTo>
                  <a:cubicBezTo>
                    <a:pt x="289" y="601"/>
                    <a:pt x="289" y="601"/>
                    <a:pt x="290" y="601"/>
                  </a:cubicBezTo>
                  <a:cubicBezTo>
                    <a:pt x="290" y="601"/>
                    <a:pt x="290" y="601"/>
                    <a:pt x="290" y="601"/>
                  </a:cubicBezTo>
                  <a:cubicBezTo>
                    <a:pt x="290" y="600"/>
                    <a:pt x="290" y="600"/>
                    <a:pt x="290" y="600"/>
                  </a:cubicBezTo>
                  <a:cubicBezTo>
                    <a:pt x="289" y="600"/>
                    <a:pt x="289" y="600"/>
                    <a:pt x="289" y="600"/>
                  </a:cubicBezTo>
                  <a:cubicBezTo>
                    <a:pt x="288" y="600"/>
                    <a:pt x="288" y="599"/>
                    <a:pt x="288" y="599"/>
                  </a:cubicBezTo>
                  <a:cubicBezTo>
                    <a:pt x="287" y="599"/>
                    <a:pt x="286" y="599"/>
                    <a:pt x="285" y="599"/>
                  </a:cubicBezTo>
                  <a:cubicBezTo>
                    <a:pt x="285" y="599"/>
                    <a:pt x="286" y="598"/>
                    <a:pt x="286" y="598"/>
                  </a:cubicBezTo>
                  <a:cubicBezTo>
                    <a:pt x="287" y="598"/>
                    <a:pt x="288" y="598"/>
                    <a:pt x="288" y="598"/>
                  </a:cubicBezTo>
                  <a:cubicBezTo>
                    <a:pt x="289" y="599"/>
                    <a:pt x="289" y="599"/>
                    <a:pt x="290" y="599"/>
                  </a:cubicBezTo>
                  <a:cubicBezTo>
                    <a:pt x="290" y="599"/>
                    <a:pt x="291" y="599"/>
                    <a:pt x="291" y="599"/>
                  </a:cubicBezTo>
                  <a:cubicBezTo>
                    <a:pt x="291" y="599"/>
                    <a:pt x="291" y="599"/>
                    <a:pt x="291" y="599"/>
                  </a:cubicBezTo>
                  <a:cubicBezTo>
                    <a:pt x="292" y="600"/>
                    <a:pt x="293" y="600"/>
                    <a:pt x="292" y="601"/>
                  </a:cubicBezTo>
                  <a:cubicBezTo>
                    <a:pt x="292" y="601"/>
                    <a:pt x="292" y="602"/>
                    <a:pt x="292" y="602"/>
                  </a:cubicBezTo>
                  <a:cubicBezTo>
                    <a:pt x="292" y="603"/>
                    <a:pt x="295" y="607"/>
                    <a:pt x="293" y="607"/>
                  </a:cubicBezTo>
                  <a:cubicBezTo>
                    <a:pt x="293" y="607"/>
                    <a:pt x="293" y="606"/>
                    <a:pt x="293" y="606"/>
                  </a:cubicBezTo>
                  <a:cubicBezTo>
                    <a:pt x="293" y="606"/>
                    <a:pt x="293" y="605"/>
                    <a:pt x="293" y="605"/>
                  </a:cubicBezTo>
                  <a:cubicBezTo>
                    <a:pt x="293" y="605"/>
                    <a:pt x="292" y="604"/>
                    <a:pt x="292" y="604"/>
                  </a:cubicBezTo>
                  <a:cubicBezTo>
                    <a:pt x="291" y="604"/>
                    <a:pt x="291" y="603"/>
                    <a:pt x="290" y="603"/>
                  </a:cubicBezTo>
                  <a:cubicBezTo>
                    <a:pt x="289" y="603"/>
                    <a:pt x="288" y="603"/>
                    <a:pt x="289" y="604"/>
                  </a:cubicBezTo>
                  <a:cubicBezTo>
                    <a:pt x="289" y="605"/>
                    <a:pt x="290" y="606"/>
                    <a:pt x="290" y="606"/>
                  </a:cubicBezTo>
                  <a:cubicBezTo>
                    <a:pt x="289" y="606"/>
                    <a:pt x="288" y="606"/>
                    <a:pt x="288" y="606"/>
                  </a:cubicBezTo>
                  <a:cubicBezTo>
                    <a:pt x="288" y="606"/>
                    <a:pt x="288" y="606"/>
                    <a:pt x="288" y="606"/>
                  </a:cubicBezTo>
                  <a:cubicBezTo>
                    <a:pt x="288" y="605"/>
                    <a:pt x="288" y="605"/>
                    <a:pt x="288" y="605"/>
                  </a:cubicBezTo>
                  <a:cubicBezTo>
                    <a:pt x="287" y="605"/>
                    <a:pt x="287" y="605"/>
                    <a:pt x="286" y="606"/>
                  </a:cubicBezTo>
                  <a:cubicBezTo>
                    <a:pt x="286" y="607"/>
                    <a:pt x="284" y="606"/>
                    <a:pt x="283" y="607"/>
                  </a:cubicBezTo>
                  <a:cubicBezTo>
                    <a:pt x="283" y="607"/>
                    <a:pt x="283" y="607"/>
                    <a:pt x="283" y="607"/>
                  </a:cubicBezTo>
                  <a:cubicBezTo>
                    <a:pt x="283" y="607"/>
                    <a:pt x="283" y="608"/>
                    <a:pt x="283" y="608"/>
                  </a:cubicBezTo>
                  <a:cubicBezTo>
                    <a:pt x="283" y="608"/>
                    <a:pt x="284" y="609"/>
                    <a:pt x="284" y="609"/>
                  </a:cubicBezTo>
                  <a:cubicBezTo>
                    <a:pt x="284" y="609"/>
                    <a:pt x="284" y="609"/>
                    <a:pt x="284" y="610"/>
                  </a:cubicBezTo>
                  <a:cubicBezTo>
                    <a:pt x="284" y="610"/>
                    <a:pt x="285" y="610"/>
                    <a:pt x="285" y="611"/>
                  </a:cubicBezTo>
                  <a:cubicBezTo>
                    <a:pt x="285" y="612"/>
                    <a:pt x="285" y="612"/>
                    <a:pt x="285" y="613"/>
                  </a:cubicBezTo>
                  <a:cubicBezTo>
                    <a:pt x="285" y="613"/>
                    <a:pt x="285" y="613"/>
                    <a:pt x="285" y="613"/>
                  </a:cubicBezTo>
                  <a:cubicBezTo>
                    <a:pt x="286" y="613"/>
                    <a:pt x="287" y="613"/>
                    <a:pt x="287" y="612"/>
                  </a:cubicBezTo>
                  <a:cubicBezTo>
                    <a:pt x="288" y="612"/>
                    <a:pt x="288" y="613"/>
                    <a:pt x="288" y="613"/>
                  </a:cubicBezTo>
                  <a:cubicBezTo>
                    <a:pt x="288" y="614"/>
                    <a:pt x="288" y="614"/>
                    <a:pt x="288" y="614"/>
                  </a:cubicBezTo>
                  <a:cubicBezTo>
                    <a:pt x="287" y="614"/>
                    <a:pt x="287" y="614"/>
                    <a:pt x="287" y="615"/>
                  </a:cubicBezTo>
                  <a:cubicBezTo>
                    <a:pt x="287" y="616"/>
                    <a:pt x="289" y="616"/>
                    <a:pt x="289" y="616"/>
                  </a:cubicBezTo>
                  <a:cubicBezTo>
                    <a:pt x="290" y="616"/>
                    <a:pt x="291" y="616"/>
                    <a:pt x="292" y="617"/>
                  </a:cubicBezTo>
                  <a:cubicBezTo>
                    <a:pt x="292" y="617"/>
                    <a:pt x="293" y="617"/>
                    <a:pt x="293" y="617"/>
                  </a:cubicBezTo>
                  <a:cubicBezTo>
                    <a:pt x="293" y="616"/>
                    <a:pt x="293" y="616"/>
                    <a:pt x="293" y="615"/>
                  </a:cubicBezTo>
                  <a:cubicBezTo>
                    <a:pt x="294" y="615"/>
                    <a:pt x="293" y="613"/>
                    <a:pt x="293" y="613"/>
                  </a:cubicBezTo>
                  <a:cubicBezTo>
                    <a:pt x="294" y="612"/>
                    <a:pt x="292" y="612"/>
                    <a:pt x="292" y="612"/>
                  </a:cubicBezTo>
                  <a:cubicBezTo>
                    <a:pt x="292" y="612"/>
                    <a:pt x="291" y="612"/>
                    <a:pt x="291" y="613"/>
                  </a:cubicBezTo>
                  <a:cubicBezTo>
                    <a:pt x="291" y="612"/>
                    <a:pt x="290" y="612"/>
                    <a:pt x="291" y="612"/>
                  </a:cubicBezTo>
                  <a:cubicBezTo>
                    <a:pt x="291" y="611"/>
                    <a:pt x="291" y="611"/>
                    <a:pt x="292" y="611"/>
                  </a:cubicBezTo>
                  <a:cubicBezTo>
                    <a:pt x="292" y="611"/>
                    <a:pt x="292" y="611"/>
                    <a:pt x="292" y="611"/>
                  </a:cubicBezTo>
                  <a:cubicBezTo>
                    <a:pt x="292" y="610"/>
                    <a:pt x="292" y="610"/>
                    <a:pt x="293" y="610"/>
                  </a:cubicBezTo>
                  <a:cubicBezTo>
                    <a:pt x="294" y="610"/>
                    <a:pt x="294" y="610"/>
                    <a:pt x="295" y="610"/>
                  </a:cubicBezTo>
                  <a:cubicBezTo>
                    <a:pt x="295" y="610"/>
                    <a:pt x="295" y="610"/>
                    <a:pt x="296" y="610"/>
                  </a:cubicBezTo>
                  <a:cubicBezTo>
                    <a:pt x="296" y="610"/>
                    <a:pt x="297" y="610"/>
                    <a:pt x="297" y="610"/>
                  </a:cubicBezTo>
                  <a:cubicBezTo>
                    <a:pt x="298" y="609"/>
                    <a:pt x="299" y="609"/>
                    <a:pt x="300" y="609"/>
                  </a:cubicBezTo>
                  <a:cubicBezTo>
                    <a:pt x="301" y="609"/>
                    <a:pt x="302" y="609"/>
                    <a:pt x="304" y="609"/>
                  </a:cubicBezTo>
                  <a:cubicBezTo>
                    <a:pt x="304" y="610"/>
                    <a:pt x="303" y="610"/>
                    <a:pt x="302" y="610"/>
                  </a:cubicBezTo>
                  <a:cubicBezTo>
                    <a:pt x="302" y="611"/>
                    <a:pt x="300" y="611"/>
                    <a:pt x="299" y="611"/>
                  </a:cubicBezTo>
                  <a:cubicBezTo>
                    <a:pt x="299" y="611"/>
                    <a:pt x="299" y="611"/>
                    <a:pt x="298" y="611"/>
                  </a:cubicBezTo>
                  <a:cubicBezTo>
                    <a:pt x="298" y="612"/>
                    <a:pt x="297" y="613"/>
                    <a:pt x="297" y="613"/>
                  </a:cubicBezTo>
                  <a:cubicBezTo>
                    <a:pt x="296" y="614"/>
                    <a:pt x="295" y="614"/>
                    <a:pt x="294" y="614"/>
                  </a:cubicBezTo>
                  <a:cubicBezTo>
                    <a:pt x="294" y="615"/>
                    <a:pt x="294" y="615"/>
                    <a:pt x="294" y="616"/>
                  </a:cubicBezTo>
                  <a:cubicBezTo>
                    <a:pt x="295" y="616"/>
                    <a:pt x="294" y="617"/>
                    <a:pt x="294" y="617"/>
                  </a:cubicBezTo>
                  <a:cubicBezTo>
                    <a:pt x="294" y="618"/>
                    <a:pt x="294" y="618"/>
                    <a:pt x="294" y="618"/>
                  </a:cubicBezTo>
                  <a:cubicBezTo>
                    <a:pt x="294" y="618"/>
                    <a:pt x="294" y="619"/>
                    <a:pt x="295" y="619"/>
                  </a:cubicBezTo>
                  <a:cubicBezTo>
                    <a:pt x="295" y="619"/>
                    <a:pt x="295" y="619"/>
                    <a:pt x="295" y="619"/>
                  </a:cubicBezTo>
                  <a:cubicBezTo>
                    <a:pt x="296" y="619"/>
                    <a:pt x="297" y="620"/>
                    <a:pt x="298" y="620"/>
                  </a:cubicBezTo>
                  <a:cubicBezTo>
                    <a:pt x="298" y="620"/>
                    <a:pt x="299" y="620"/>
                    <a:pt x="299" y="620"/>
                  </a:cubicBezTo>
                  <a:cubicBezTo>
                    <a:pt x="299" y="619"/>
                    <a:pt x="299" y="618"/>
                    <a:pt x="300" y="618"/>
                  </a:cubicBezTo>
                  <a:cubicBezTo>
                    <a:pt x="300" y="618"/>
                    <a:pt x="300" y="618"/>
                    <a:pt x="300" y="617"/>
                  </a:cubicBezTo>
                  <a:cubicBezTo>
                    <a:pt x="301" y="617"/>
                    <a:pt x="301" y="617"/>
                    <a:pt x="301" y="617"/>
                  </a:cubicBezTo>
                  <a:cubicBezTo>
                    <a:pt x="300" y="617"/>
                    <a:pt x="300" y="617"/>
                    <a:pt x="300" y="616"/>
                  </a:cubicBezTo>
                  <a:cubicBezTo>
                    <a:pt x="299" y="616"/>
                    <a:pt x="299" y="615"/>
                    <a:pt x="300" y="615"/>
                  </a:cubicBezTo>
                  <a:cubicBezTo>
                    <a:pt x="300" y="615"/>
                    <a:pt x="300" y="615"/>
                    <a:pt x="301" y="615"/>
                  </a:cubicBezTo>
                  <a:cubicBezTo>
                    <a:pt x="302" y="615"/>
                    <a:pt x="302" y="614"/>
                    <a:pt x="303" y="614"/>
                  </a:cubicBezTo>
                  <a:cubicBezTo>
                    <a:pt x="303" y="613"/>
                    <a:pt x="303" y="613"/>
                    <a:pt x="304" y="612"/>
                  </a:cubicBezTo>
                  <a:cubicBezTo>
                    <a:pt x="304" y="611"/>
                    <a:pt x="304" y="612"/>
                    <a:pt x="305" y="611"/>
                  </a:cubicBezTo>
                  <a:cubicBezTo>
                    <a:pt x="305" y="611"/>
                    <a:pt x="306" y="612"/>
                    <a:pt x="306" y="612"/>
                  </a:cubicBezTo>
                  <a:cubicBezTo>
                    <a:pt x="307" y="612"/>
                    <a:pt x="308" y="612"/>
                    <a:pt x="309" y="612"/>
                  </a:cubicBezTo>
                  <a:cubicBezTo>
                    <a:pt x="309" y="613"/>
                    <a:pt x="307" y="613"/>
                    <a:pt x="307" y="614"/>
                  </a:cubicBezTo>
                  <a:cubicBezTo>
                    <a:pt x="306" y="614"/>
                    <a:pt x="306" y="615"/>
                    <a:pt x="306" y="615"/>
                  </a:cubicBezTo>
                  <a:cubicBezTo>
                    <a:pt x="306" y="616"/>
                    <a:pt x="305" y="616"/>
                    <a:pt x="305" y="616"/>
                  </a:cubicBezTo>
                  <a:cubicBezTo>
                    <a:pt x="304" y="617"/>
                    <a:pt x="305" y="617"/>
                    <a:pt x="305" y="618"/>
                  </a:cubicBezTo>
                  <a:cubicBezTo>
                    <a:pt x="306" y="619"/>
                    <a:pt x="306" y="621"/>
                    <a:pt x="304" y="621"/>
                  </a:cubicBezTo>
                  <a:cubicBezTo>
                    <a:pt x="304" y="621"/>
                    <a:pt x="303" y="620"/>
                    <a:pt x="304" y="620"/>
                  </a:cubicBezTo>
                  <a:cubicBezTo>
                    <a:pt x="304" y="619"/>
                    <a:pt x="304" y="619"/>
                    <a:pt x="304" y="618"/>
                  </a:cubicBezTo>
                  <a:cubicBezTo>
                    <a:pt x="304" y="618"/>
                    <a:pt x="304" y="618"/>
                    <a:pt x="303" y="618"/>
                  </a:cubicBezTo>
                  <a:cubicBezTo>
                    <a:pt x="303" y="618"/>
                    <a:pt x="303" y="618"/>
                    <a:pt x="303" y="618"/>
                  </a:cubicBezTo>
                  <a:cubicBezTo>
                    <a:pt x="303" y="618"/>
                    <a:pt x="303" y="618"/>
                    <a:pt x="303" y="618"/>
                  </a:cubicBezTo>
                  <a:cubicBezTo>
                    <a:pt x="303" y="619"/>
                    <a:pt x="303" y="620"/>
                    <a:pt x="302" y="619"/>
                  </a:cubicBezTo>
                  <a:cubicBezTo>
                    <a:pt x="302" y="619"/>
                    <a:pt x="301" y="619"/>
                    <a:pt x="301" y="619"/>
                  </a:cubicBezTo>
                  <a:cubicBezTo>
                    <a:pt x="300" y="619"/>
                    <a:pt x="300" y="619"/>
                    <a:pt x="300" y="620"/>
                  </a:cubicBezTo>
                  <a:cubicBezTo>
                    <a:pt x="301" y="621"/>
                    <a:pt x="301" y="621"/>
                    <a:pt x="302" y="621"/>
                  </a:cubicBezTo>
                  <a:cubicBezTo>
                    <a:pt x="302" y="621"/>
                    <a:pt x="303" y="622"/>
                    <a:pt x="304" y="622"/>
                  </a:cubicBezTo>
                  <a:cubicBezTo>
                    <a:pt x="304" y="623"/>
                    <a:pt x="304" y="623"/>
                    <a:pt x="304" y="623"/>
                  </a:cubicBezTo>
                  <a:cubicBezTo>
                    <a:pt x="305" y="623"/>
                    <a:pt x="306" y="622"/>
                    <a:pt x="306" y="623"/>
                  </a:cubicBezTo>
                  <a:cubicBezTo>
                    <a:pt x="306" y="623"/>
                    <a:pt x="306" y="623"/>
                    <a:pt x="306" y="623"/>
                  </a:cubicBezTo>
                  <a:cubicBezTo>
                    <a:pt x="307" y="624"/>
                    <a:pt x="307" y="624"/>
                    <a:pt x="307" y="624"/>
                  </a:cubicBezTo>
                  <a:cubicBezTo>
                    <a:pt x="308" y="624"/>
                    <a:pt x="309" y="624"/>
                    <a:pt x="310" y="624"/>
                  </a:cubicBezTo>
                  <a:cubicBezTo>
                    <a:pt x="311" y="624"/>
                    <a:pt x="311" y="624"/>
                    <a:pt x="311" y="624"/>
                  </a:cubicBezTo>
                  <a:cubicBezTo>
                    <a:pt x="312" y="624"/>
                    <a:pt x="312" y="623"/>
                    <a:pt x="312" y="623"/>
                  </a:cubicBezTo>
                  <a:cubicBezTo>
                    <a:pt x="312" y="623"/>
                    <a:pt x="312" y="622"/>
                    <a:pt x="312" y="622"/>
                  </a:cubicBezTo>
                  <a:cubicBezTo>
                    <a:pt x="312" y="622"/>
                    <a:pt x="312" y="622"/>
                    <a:pt x="312" y="622"/>
                  </a:cubicBezTo>
                  <a:cubicBezTo>
                    <a:pt x="313" y="622"/>
                    <a:pt x="313" y="622"/>
                    <a:pt x="313" y="622"/>
                  </a:cubicBezTo>
                  <a:cubicBezTo>
                    <a:pt x="313" y="622"/>
                    <a:pt x="313" y="622"/>
                    <a:pt x="312" y="621"/>
                  </a:cubicBezTo>
                  <a:cubicBezTo>
                    <a:pt x="311" y="621"/>
                    <a:pt x="311" y="620"/>
                    <a:pt x="311" y="619"/>
                  </a:cubicBezTo>
                  <a:cubicBezTo>
                    <a:pt x="311" y="619"/>
                    <a:pt x="311" y="618"/>
                    <a:pt x="311" y="618"/>
                  </a:cubicBezTo>
                  <a:cubicBezTo>
                    <a:pt x="311" y="617"/>
                    <a:pt x="311" y="617"/>
                    <a:pt x="311" y="617"/>
                  </a:cubicBezTo>
                  <a:cubicBezTo>
                    <a:pt x="311" y="617"/>
                    <a:pt x="311" y="616"/>
                    <a:pt x="311" y="616"/>
                  </a:cubicBezTo>
                  <a:cubicBezTo>
                    <a:pt x="311" y="615"/>
                    <a:pt x="312" y="614"/>
                    <a:pt x="311" y="612"/>
                  </a:cubicBezTo>
                  <a:cubicBezTo>
                    <a:pt x="311" y="611"/>
                    <a:pt x="311" y="610"/>
                    <a:pt x="312" y="609"/>
                  </a:cubicBezTo>
                  <a:cubicBezTo>
                    <a:pt x="313" y="609"/>
                    <a:pt x="313" y="608"/>
                    <a:pt x="313" y="608"/>
                  </a:cubicBezTo>
                  <a:cubicBezTo>
                    <a:pt x="314" y="607"/>
                    <a:pt x="315" y="607"/>
                    <a:pt x="316" y="606"/>
                  </a:cubicBezTo>
                  <a:cubicBezTo>
                    <a:pt x="316" y="606"/>
                    <a:pt x="317" y="606"/>
                    <a:pt x="318" y="605"/>
                  </a:cubicBezTo>
                  <a:cubicBezTo>
                    <a:pt x="318" y="605"/>
                    <a:pt x="318" y="605"/>
                    <a:pt x="318" y="605"/>
                  </a:cubicBezTo>
                  <a:cubicBezTo>
                    <a:pt x="318" y="604"/>
                    <a:pt x="318" y="604"/>
                    <a:pt x="319" y="603"/>
                  </a:cubicBezTo>
                  <a:cubicBezTo>
                    <a:pt x="320" y="603"/>
                    <a:pt x="321" y="602"/>
                    <a:pt x="322" y="602"/>
                  </a:cubicBezTo>
                  <a:cubicBezTo>
                    <a:pt x="322" y="603"/>
                    <a:pt x="322" y="603"/>
                    <a:pt x="323" y="603"/>
                  </a:cubicBezTo>
                  <a:cubicBezTo>
                    <a:pt x="323" y="603"/>
                    <a:pt x="324" y="603"/>
                    <a:pt x="324" y="602"/>
                  </a:cubicBezTo>
                  <a:cubicBezTo>
                    <a:pt x="325" y="602"/>
                    <a:pt x="325" y="602"/>
                    <a:pt x="325" y="602"/>
                  </a:cubicBezTo>
                  <a:cubicBezTo>
                    <a:pt x="326" y="603"/>
                    <a:pt x="327" y="603"/>
                    <a:pt x="327" y="603"/>
                  </a:cubicBezTo>
                  <a:cubicBezTo>
                    <a:pt x="328" y="603"/>
                    <a:pt x="328" y="603"/>
                    <a:pt x="328" y="603"/>
                  </a:cubicBezTo>
                  <a:cubicBezTo>
                    <a:pt x="328" y="602"/>
                    <a:pt x="328" y="602"/>
                    <a:pt x="327" y="601"/>
                  </a:cubicBezTo>
                  <a:cubicBezTo>
                    <a:pt x="327" y="601"/>
                    <a:pt x="326" y="601"/>
                    <a:pt x="326" y="600"/>
                  </a:cubicBezTo>
                  <a:cubicBezTo>
                    <a:pt x="325" y="600"/>
                    <a:pt x="323" y="600"/>
                    <a:pt x="323" y="600"/>
                  </a:cubicBezTo>
                  <a:cubicBezTo>
                    <a:pt x="323" y="599"/>
                    <a:pt x="323" y="599"/>
                    <a:pt x="323" y="598"/>
                  </a:cubicBezTo>
                  <a:cubicBezTo>
                    <a:pt x="323" y="598"/>
                    <a:pt x="322" y="598"/>
                    <a:pt x="322" y="598"/>
                  </a:cubicBezTo>
                  <a:cubicBezTo>
                    <a:pt x="321" y="598"/>
                    <a:pt x="321" y="597"/>
                    <a:pt x="320" y="597"/>
                  </a:cubicBezTo>
                  <a:cubicBezTo>
                    <a:pt x="320" y="597"/>
                    <a:pt x="320" y="597"/>
                    <a:pt x="320" y="597"/>
                  </a:cubicBezTo>
                  <a:cubicBezTo>
                    <a:pt x="319" y="597"/>
                    <a:pt x="318" y="596"/>
                    <a:pt x="319" y="595"/>
                  </a:cubicBezTo>
                  <a:cubicBezTo>
                    <a:pt x="319" y="595"/>
                    <a:pt x="320" y="595"/>
                    <a:pt x="320" y="595"/>
                  </a:cubicBezTo>
                  <a:cubicBezTo>
                    <a:pt x="319" y="594"/>
                    <a:pt x="319" y="593"/>
                    <a:pt x="318" y="593"/>
                  </a:cubicBezTo>
                  <a:cubicBezTo>
                    <a:pt x="318" y="592"/>
                    <a:pt x="317" y="590"/>
                    <a:pt x="317" y="589"/>
                  </a:cubicBezTo>
                  <a:cubicBezTo>
                    <a:pt x="317" y="588"/>
                    <a:pt x="316" y="588"/>
                    <a:pt x="316" y="587"/>
                  </a:cubicBezTo>
                  <a:cubicBezTo>
                    <a:pt x="315" y="586"/>
                    <a:pt x="315" y="585"/>
                    <a:pt x="315" y="584"/>
                  </a:cubicBezTo>
                  <a:cubicBezTo>
                    <a:pt x="315" y="584"/>
                    <a:pt x="315" y="583"/>
                    <a:pt x="316" y="583"/>
                  </a:cubicBezTo>
                  <a:cubicBezTo>
                    <a:pt x="316" y="582"/>
                    <a:pt x="316" y="581"/>
                    <a:pt x="317" y="581"/>
                  </a:cubicBezTo>
                  <a:cubicBezTo>
                    <a:pt x="317" y="581"/>
                    <a:pt x="317" y="581"/>
                    <a:pt x="317" y="581"/>
                  </a:cubicBezTo>
                  <a:cubicBezTo>
                    <a:pt x="318" y="581"/>
                    <a:pt x="318" y="580"/>
                    <a:pt x="317" y="580"/>
                  </a:cubicBezTo>
                  <a:cubicBezTo>
                    <a:pt x="317" y="580"/>
                    <a:pt x="317" y="579"/>
                    <a:pt x="317" y="579"/>
                  </a:cubicBezTo>
                  <a:cubicBezTo>
                    <a:pt x="318" y="578"/>
                    <a:pt x="317" y="577"/>
                    <a:pt x="316" y="576"/>
                  </a:cubicBezTo>
                  <a:cubicBezTo>
                    <a:pt x="316" y="576"/>
                    <a:pt x="316" y="576"/>
                    <a:pt x="316" y="576"/>
                  </a:cubicBezTo>
                  <a:cubicBezTo>
                    <a:pt x="316" y="576"/>
                    <a:pt x="316" y="576"/>
                    <a:pt x="317" y="576"/>
                  </a:cubicBezTo>
                  <a:cubicBezTo>
                    <a:pt x="318" y="576"/>
                    <a:pt x="319" y="577"/>
                    <a:pt x="320" y="578"/>
                  </a:cubicBezTo>
                  <a:cubicBezTo>
                    <a:pt x="320" y="578"/>
                    <a:pt x="321" y="578"/>
                    <a:pt x="321" y="577"/>
                  </a:cubicBezTo>
                  <a:cubicBezTo>
                    <a:pt x="322" y="577"/>
                    <a:pt x="322" y="577"/>
                    <a:pt x="322" y="577"/>
                  </a:cubicBezTo>
                  <a:cubicBezTo>
                    <a:pt x="322" y="577"/>
                    <a:pt x="322" y="577"/>
                    <a:pt x="322" y="577"/>
                  </a:cubicBezTo>
                  <a:cubicBezTo>
                    <a:pt x="322" y="576"/>
                    <a:pt x="322" y="575"/>
                    <a:pt x="323" y="575"/>
                  </a:cubicBezTo>
                  <a:cubicBezTo>
                    <a:pt x="323" y="575"/>
                    <a:pt x="323" y="574"/>
                    <a:pt x="324" y="574"/>
                  </a:cubicBezTo>
                  <a:cubicBezTo>
                    <a:pt x="324" y="573"/>
                    <a:pt x="324" y="572"/>
                    <a:pt x="324" y="572"/>
                  </a:cubicBezTo>
                  <a:cubicBezTo>
                    <a:pt x="324" y="571"/>
                    <a:pt x="323" y="570"/>
                    <a:pt x="322" y="570"/>
                  </a:cubicBezTo>
                  <a:cubicBezTo>
                    <a:pt x="322" y="570"/>
                    <a:pt x="321" y="571"/>
                    <a:pt x="321" y="570"/>
                  </a:cubicBezTo>
                  <a:cubicBezTo>
                    <a:pt x="321" y="570"/>
                    <a:pt x="321" y="570"/>
                    <a:pt x="321" y="569"/>
                  </a:cubicBezTo>
                  <a:cubicBezTo>
                    <a:pt x="321" y="569"/>
                    <a:pt x="321" y="569"/>
                    <a:pt x="321" y="569"/>
                  </a:cubicBezTo>
                  <a:cubicBezTo>
                    <a:pt x="322" y="569"/>
                    <a:pt x="322" y="569"/>
                    <a:pt x="322" y="569"/>
                  </a:cubicBezTo>
                  <a:cubicBezTo>
                    <a:pt x="323" y="569"/>
                    <a:pt x="323" y="567"/>
                    <a:pt x="323" y="567"/>
                  </a:cubicBezTo>
                  <a:cubicBezTo>
                    <a:pt x="323" y="566"/>
                    <a:pt x="323" y="566"/>
                    <a:pt x="324" y="565"/>
                  </a:cubicBezTo>
                  <a:cubicBezTo>
                    <a:pt x="324" y="565"/>
                    <a:pt x="325" y="564"/>
                    <a:pt x="325" y="564"/>
                  </a:cubicBezTo>
                  <a:cubicBezTo>
                    <a:pt x="325" y="564"/>
                    <a:pt x="325" y="563"/>
                    <a:pt x="326" y="563"/>
                  </a:cubicBezTo>
                  <a:cubicBezTo>
                    <a:pt x="326" y="563"/>
                    <a:pt x="327" y="563"/>
                    <a:pt x="327" y="563"/>
                  </a:cubicBezTo>
                  <a:cubicBezTo>
                    <a:pt x="327" y="563"/>
                    <a:pt x="327" y="562"/>
                    <a:pt x="327" y="562"/>
                  </a:cubicBezTo>
                  <a:cubicBezTo>
                    <a:pt x="327" y="561"/>
                    <a:pt x="328" y="560"/>
                    <a:pt x="329" y="559"/>
                  </a:cubicBezTo>
                  <a:cubicBezTo>
                    <a:pt x="329" y="559"/>
                    <a:pt x="329" y="558"/>
                    <a:pt x="330" y="558"/>
                  </a:cubicBezTo>
                  <a:cubicBezTo>
                    <a:pt x="330" y="558"/>
                    <a:pt x="330" y="557"/>
                    <a:pt x="331" y="557"/>
                  </a:cubicBezTo>
                  <a:cubicBezTo>
                    <a:pt x="331" y="556"/>
                    <a:pt x="332" y="555"/>
                    <a:pt x="332" y="555"/>
                  </a:cubicBezTo>
                  <a:cubicBezTo>
                    <a:pt x="332" y="554"/>
                    <a:pt x="333" y="553"/>
                    <a:pt x="332" y="553"/>
                  </a:cubicBezTo>
                  <a:cubicBezTo>
                    <a:pt x="332" y="553"/>
                    <a:pt x="331" y="553"/>
                    <a:pt x="331" y="552"/>
                  </a:cubicBezTo>
                  <a:cubicBezTo>
                    <a:pt x="331" y="552"/>
                    <a:pt x="331" y="552"/>
                    <a:pt x="332" y="551"/>
                  </a:cubicBezTo>
                  <a:cubicBezTo>
                    <a:pt x="332" y="551"/>
                    <a:pt x="331" y="550"/>
                    <a:pt x="331" y="550"/>
                  </a:cubicBezTo>
                  <a:cubicBezTo>
                    <a:pt x="331" y="549"/>
                    <a:pt x="331" y="548"/>
                    <a:pt x="331" y="548"/>
                  </a:cubicBezTo>
                  <a:cubicBezTo>
                    <a:pt x="331" y="547"/>
                    <a:pt x="331" y="546"/>
                    <a:pt x="331" y="546"/>
                  </a:cubicBezTo>
                  <a:cubicBezTo>
                    <a:pt x="331" y="545"/>
                    <a:pt x="331" y="545"/>
                    <a:pt x="331" y="545"/>
                  </a:cubicBezTo>
                  <a:cubicBezTo>
                    <a:pt x="329" y="545"/>
                    <a:pt x="328" y="545"/>
                    <a:pt x="327" y="545"/>
                  </a:cubicBezTo>
                  <a:cubicBezTo>
                    <a:pt x="326" y="545"/>
                    <a:pt x="326" y="545"/>
                    <a:pt x="325" y="545"/>
                  </a:cubicBezTo>
                  <a:cubicBezTo>
                    <a:pt x="324" y="545"/>
                    <a:pt x="324" y="545"/>
                    <a:pt x="323" y="545"/>
                  </a:cubicBezTo>
                  <a:cubicBezTo>
                    <a:pt x="322" y="544"/>
                    <a:pt x="320" y="544"/>
                    <a:pt x="319" y="543"/>
                  </a:cubicBezTo>
                  <a:cubicBezTo>
                    <a:pt x="319" y="543"/>
                    <a:pt x="319" y="543"/>
                    <a:pt x="318" y="542"/>
                  </a:cubicBezTo>
                  <a:cubicBezTo>
                    <a:pt x="318" y="542"/>
                    <a:pt x="318" y="542"/>
                    <a:pt x="317" y="542"/>
                  </a:cubicBezTo>
                  <a:cubicBezTo>
                    <a:pt x="317" y="541"/>
                    <a:pt x="316" y="541"/>
                    <a:pt x="315" y="540"/>
                  </a:cubicBezTo>
                  <a:cubicBezTo>
                    <a:pt x="314" y="540"/>
                    <a:pt x="313" y="539"/>
                    <a:pt x="312" y="538"/>
                  </a:cubicBezTo>
                  <a:cubicBezTo>
                    <a:pt x="312" y="537"/>
                    <a:pt x="312" y="537"/>
                    <a:pt x="312" y="536"/>
                  </a:cubicBezTo>
                  <a:cubicBezTo>
                    <a:pt x="311" y="536"/>
                    <a:pt x="312" y="535"/>
                    <a:pt x="311" y="535"/>
                  </a:cubicBezTo>
                  <a:cubicBezTo>
                    <a:pt x="311" y="534"/>
                    <a:pt x="311" y="534"/>
                    <a:pt x="311" y="534"/>
                  </a:cubicBezTo>
                  <a:cubicBezTo>
                    <a:pt x="311" y="534"/>
                    <a:pt x="311" y="534"/>
                    <a:pt x="311" y="534"/>
                  </a:cubicBezTo>
                  <a:cubicBezTo>
                    <a:pt x="310" y="534"/>
                    <a:pt x="310" y="534"/>
                    <a:pt x="309" y="534"/>
                  </a:cubicBezTo>
                  <a:cubicBezTo>
                    <a:pt x="309" y="534"/>
                    <a:pt x="309" y="534"/>
                    <a:pt x="309" y="534"/>
                  </a:cubicBezTo>
                  <a:cubicBezTo>
                    <a:pt x="309" y="534"/>
                    <a:pt x="309" y="534"/>
                    <a:pt x="309" y="534"/>
                  </a:cubicBezTo>
                  <a:cubicBezTo>
                    <a:pt x="310" y="534"/>
                    <a:pt x="310" y="534"/>
                    <a:pt x="310" y="534"/>
                  </a:cubicBezTo>
                  <a:cubicBezTo>
                    <a:pt x="310" y="533"/>
                    <a:pt x="311" y="533"/>
                    <a:pt x="311" y="533"/>
                  </a:cubicBezTo>
                  <a:cubicBezTo>
                    <a:pt x="312" y="532"/>
                    <a:pt x="312" y="532"/>
                    <a:pt x="312" y="532"/>
                  </a:cubicBezTo>
                  <a:cubicBezTo>
                    <a:pt x="312" y="532"/>
                    <a:pt x="314" y="529"/>
                    <a:pt x="313" y="529"/>
                  </a:cubicBezTo>
                  <a:cubicBezTo>
                    <a:pt x="314" y="528"/>
                    <a:pt x="315" y="529"/>
                    <a:pt x="315" y="528"/>
                  </a:cubicBezTo>
                  <a:cubicBezTo>
                    <a:pt x="315" y="528"/>
                    <a:pt x="315" y="527"/>
                    <a:pt x="316" y="527"/>
                  </a:cubicBezTo>
                  <a:cubicBezTo>
                    <a:pt x="316" y="527"/>
                    <a:pt x="317" y="527"/>
                    <a:pt x="317" y="527"/>
                  </a:cubicBezTo>
                  <a:cubicBezTo>
                    <a:pt x="318" y="526"/>
                    <a:pt x="319" y="525"/>
                    <a:pt x="320" y="524"/>
                  </a:cubicBezTo>
                  <a:cubicBezTo>
                    <a:pt x="322" y="524"/>
                    <a:pt x="324" y="524"/>
                    <a:pt x="326" y="524"/>
                  </a:cubicBezTo>
                  <a:cubicBezTo>
                    <a:pt x="326" y="524"/>
                    <a:pt x="327" y="524"/>
                    <a:pt x="327" y="523"/>
                  </a:cubicBezTo>
                  <a:cubicBezTo>
                    <a:pt x="327" y="522"/>
                    <a:pt x="326" y="522"/>
                    <a:pt x="326" y="522"/>
                  </a:cubicBezTo>
                  <a:cubicBezTo>
                    <a:pt x="325" y="522"/>
                    <a:pt x="325" y="522"/>
                    <a:pt x="324" y="521"/>
                  </a:cubicBezTo>
                  <a:cubicBezTo>
                    <a:pt x="324" y="521"/>
                    <a:pt x="325" y="521"/>
                    <a:pt x="325" y="521"/>
                  </a:cubicBezTo>
                  <a:cubicBezTo>
                    <a:pt x="325" y="520"/>
                    <a:pt x="325" y="520"/>
                    <a:pt x="324" y="520"/>
                  </a:cubicBezTo>
                  <a:cubicBezTo>
                    <a:pt x="325" y="520"/>
                    <a:pt x="326" y="519"/>
                    <a:pt x="326" y="519"/>
                  </a:cubicBezTo>
                  <a:cubicBezTo>
                    <a:pt x="327" y="518"/>
                    <a:pt x="327" y="518"/>
                    <a:pt x="327" y="518"/>
                  </a:cubicBezTo>
                  <a:cubicBezTo>
                    <a:pt x="327" y="517"/>
                    <a:pt x="326" y="517"/>
                    <a:pt x="326" y="517"/>
                  </a:cubicBezTo>
                  <a:cubicBezTo>
                    <a:pt x="327" y="516"/>
                    <a:pt x="327" y="516"/>
                    <a:pt x="327" y="515"/>
                  </a:cubicBezTo>
                  <a:cubicBezTo>
                    <a:pt x="327" y="515"/>
                    <a:pt x="325" y="514"/>
                    <a:pt x="325" y="514"/>
                  </a:cubicBezTo>
                  <a:cubicBezTo>
                    <a:pt x="325" y="514"/>
                    <a:pt x="325" y="514"/>
                    <a:pt x="325" y="514"/>
                  </a:cubicBezTo>
                  <a:cubicBezTo>
                    <a:pt x="325" y="514"/>
                    <a:pt x="325" y="514"/>
                    <a:pt x="325" y="514"/>
                  </a:cubicBezTo>
                  <a:cubicBezTo>
                    <a:pt x="325" y="514"/>
                    <a:pt x="325" y="513"/>
                    <a:pt x="325" y="513"/>
                  </a:cubicBezTo>
                  <a:cubicBezTo>
                    <a:pt x="325" y="513"/>
                    <a:pt x="325" y="512"/>
                    <a:pt x="325" y="512"/>
                  </a:cubicBezTo>
                  <a:cubicBezTo>
                    <a:pt x="325" y="511"/>
                    <a:pt x="324" y="511"/>
                    <a:pt x="324" y="511"/>
                  </a:cubicBezTo>
                  <a:cubicBezTo>
                    <a:pt x="324" y="511"/>
                    <a:pt x="324" y="511"/>
                    <a:pt x="324" y="510"/>
                  </a:cubicBezTo>
                  <a:cubicBezTo>
                    <a:pt x="323" y="510"/>
                    <a:pt x="322" y="509"/>
                    <a:pt x="324" y="508"/>
                  </a:cubicBezTo>
                  <a:cubicBezTo>
                    <a:pt x="324" y="508"/>
                    <a:pt x="325" y="508"/>
                    <a:pt x="325" y="507"/>
                  </a:cubicBezTo>
                  <a:cubicBezTo>
                    <a:pt x="325" y="506"/>
                    <a:pt x="324" y="505"/>
                    <a:pt x="325" y="504"/>
                  </a:cubicBezTo>
                  <a:cubicBezTo>
                    <a:pt x="325" y="504"/>
                    <a:pt x="326" y="504"/>
                    <a:pt x="327" y="504"/>
                  </a:cubicBezTo>
                  <a:cubicBezTo>
                    <a:pt x="328" y="504"/>
                    <a:pt x="328" y="503"/>
                    <a:pt x="328" y="503"/>
                  </a:cubicBezTo>
                  <a:cubicBezTo>
                    <a:pt x="329" y="503"/>
                    <a:pt x="329" y="502"/>
                    <a:pt x="330" y="502"/>
                  </a:cubicBezTo>
                  <a:cubicBezTo>
                    <a:pt x="330" y="501"/>
                    <a:pt x="330" y="501"/>
                    <a:pt x="330" y="500"/>
                  </a:cubicBezTo>
                  <a:cubicBezTo>
                    <a:pt x="330" y="500"/>
                    <a:pt x="330" y="500"/>
                    <a:pt x="330" y="500"/>
                  </a:cubicBezTo>
                  <a:cubicBezTo>
                    <a:pt x="329" y="500"/>
                    <a:pt x="329" y="500"/>
                    <a:pt x="328" y="500"/>
                  </a:cubicBezTo>
                  <a:cubicBezTo>
                    <a:pt x="328" y="500"/>
                    <a:pt x="327" y="500"/>
                    <a:pt x="327" y="500"/>
                  </a:cubicBezTo>
                  <a:cubicBezTo>
                    <a:pt x="326" y="500"/>
                    <a:pt x="326" y="500"/>
                    <a:pt x="326" y="500"/>
                  </a:cubicBezTo>
                  <a:cubicBezTo>
                    <a:pt x="325" y="500"/>
                    <a:pt x="324" y="500"/>
                    <a:pt x="325" y="499"/>
                  </a:cubicBezTo>
                  <a:cubicBezTo>
                    <a:pt x="325" y="498"/>
                    <a:pt x="326" y="498"/>
                    <a:pt x="326" y="498"/>
                  </a:cubicBezTo>
                  <a:cubicBezTo>
                    <a:pt x="326" y="498"/>
                    <a:pt x="327" y="498"/>
                    <a:pt x="327" y="497"/>
                  </a:cubicBezTo>
                  <a:cubicBezTo>
                    <a:pt x="327" y="497"/>
                    <a:pt x="328" y="497"/>
                    <a:pt x="328" y="497"/>
                  </a:cubicBezTo>
                  <a:cubicBezTo>
                    <a:pt x="328" y="496"/>
                    <a:pt x="329" y="496"/>
                    <a:pt x="329" y="496"/>
                  </a:cubicBezTo>
                  <a:cubicBezTo>
                    <a:pt x="330" y="496"/>
                    <a:pt x="330" y="497"/>
                    <a:pt x="331" y="498"/>
                  </a:cubicBezTo>
                  <a:cubicBezTo>
                    <a:pt x="331" y="498"/>
                    <a:pt x="331" y="499"/>
                    <a:pt x="331" y="499"/>
                  </a:cubicBezTo>
                  <a:cubicBezTo>
                    <a:pt x="331" y="500"/>
                    <a:pt x="331" y="500"/>
                    <a:pt x="332" y="500"/>
                  </a:cubicBezTo>
                  <a:cubicBezTo>
                    <a:pt x="332" y="500"/>
                    <a:pt x="333" y="500"/>
                    <a:pt x="333" y="500"/>
                  </a:cubicBezTo>
                  <a:cubicBezTo>
                    <a:pt x="334" y="500"/>
                    <a:pt x="334" y="499"/>
                    <a:pt x="335" y="499"/>
                  </a:cubicBezTo>
                  <a:cubicBezTo>
                    <a:pt x="335" y="499"/>
                    <a:pt x="337" y="499"/>
                    <a:pt x="336" y="498"/>
                  </a:cubicBezTo>
                  <a:cubicBezTo>
                    <a:pt x="336" y="497"/>
                    <a:pt x="336" y="495"/>
                    <a:pt x="334" y="495"/>
                  </a:cubicBezTo>
                  <a:cubicBezTo>
                    <a:pt x="334" y="494"/>
                    <a:pt x="335" y="494"/>
                    <a:pt x="335" y="494"/>
                  </a:cubicBezTo>
                  <a:cubicBezTo>
                    <a:pt x="335" y="493"/>
                    <a:pt x="335" y="493"/>
                    <a:pt x="335" y="492"/>
                  </a:cubicBezTo>
                  <a:cubicBezTo>
                    <a:pt x="335" y="492"/>
                    <a:pt x="334" y="490"/>
                    <a:pt x="333" y="490"/>
                  </a:cubicBezTo>
                  <a:cubicBezTo>
                    <a:pt x="332" y="490"/>
                    <a:pt x="331" y="492"/>
                    <a:pt x="329" y="492"/>
                  </a:cubicBezTo>
                  <a:cubicBezTo>
                    <a:pt x="329" y="492"/>
                    <a:pt x="329" y="492"/>
                    <a:pt x="329" y="492"/>
                  </a:cubicBezTo>
                  <a:cubicBezTo>
                    <a:pt x="329" y="493"/>
                    <a:pt x="331" y="493"/>
                    <a:pt x="331" y="494"/>
                  </a:cubicBezTo>
                  <a:cubicBezTo>
                    <a:pt x="331" y="494"/>
                    <a:pt x="328" y="495"/>
                    <a:pt x="328" y="495"/>
                  </a:cubicBezTo>
                  <a:cubicBezTo>
                    <a:pt x="328" y="495"/>
                    <a:pt x="327" y="495"/>
                    <a:pt x="327" y="495"/>
                  </a:cubicBezTo>
                  <a:cubicBezTo>
                    <a:pt x="326" y="495"/>
                    <a:pt x="327" y="494"/>
                    <a:pt x="327" y="494"/>
                  </a:cubicBezTo>
                  <a:cubicBezTo>
                    <a:pt x="327" y="494"/>
                    <a:pt x="327" y="493"/>
                    <a:pt x="327" y="493"/>
                  </a:cubicBezTo>
                  <a:cubicBezTo>
                    <a:pt x="326" y="493"/>
                    <a:pt x="325" y="494"/>
                    <a:pt x="324" y="494"/>
                  </a:cubicBezTo>
                  <a:cubicBezTo>
                    <a:pt x="324" y="494"/>
                    <a:pt x="323" y="494"/>
                    <a:pt x="323" y="494"/>
                  </a:cubicBezTo>
                  <a:cubicBezTo>
                    <a:pt x="323" y="493"/>
                    <a:pt x="323" y="493"/>
                    <a:pt x="323" y="493"/>
                  </a:cubicBezTo>
                  <a:cubicBezTo>
                    <a:pt x="322" y="492"/>
                    <a:pt x="322" y="492"/>
                    <a:pt x="322" y="491"/>
                  </a:cubicBezTo>
                  <a:cubicBezTo>
                    <a:pt x="321" y="490"/>
                    <a:pt x="322" y="489"/>
                    <a:pt x="321" y="489"/>
                  </a:cubicBezTo>
                  <a:cubicBezTo>
                    <a:pt x="321" y="488"/>
                    <a:pt x="322" y="487"/>
                    <a:pt x="321" y="487"/>
                  </a:cubicBezTo>
                  <a:cubicBezTo>
                    <a:pt x="321" y="486"/>
                    <a:pt x="321" y="486"/>
                    <a:pt x="320" y="486"/>
                  </a:cubicBezTo>
                  <a:cubicBezTo>
                    <a:pt x="320" y="485"/>
                    <a:pt x="320" y="485"/>
                    <a:pt x="320" y="484"/>
                  </a:cubicBezTo>
                  <a:cubicBezTo>
                    <a:pt x="319" y="484"/>
                    <a:pt x="318" y="483"/>
                    <a:pt x="318" y="482"/>
                  </a:cubicBezTo>
                  <a:cubicBezTo>
                    <a:pt x="318" y="481"/>
                    <a:pt x="317" y="480"/>
                    <a:pt x="318" y="480"/>
                  </a:cubicBezTo>
                  <a:cubicBezTo>
                    <a:pt x="318" y="479"/>
                    <a:pt x="318" y="479"/>
                    <a:pt x="318" y="479"/>
                  </a:cubicBezTo>
                  <a:cubicBezTo>
                    <a:pt x="318" y="479"/>
                    <a:pt x="320" y="478"/>
                    <a:pt x="320" y="478"/>
                  </a:cubicBezTo>
                  <a:cubicBezTo>
                    <a:pt x="320" y="479"/>
                    <a:pt x="321" y="479"/>
                    <a:pt x="321" y="479"/>
                  </a:cubicBezTo>
                  <a:cubicBezTo>
                    <a:pt x="322" y="479"/>
                    <a:pt x="323" y="479"/>
                    <a:pt x="324" y="479"/>
                  </a:cubicBezTo>
                  <a:cubicBezTo>
                    <a:pt x="325" y="479"/>
                    <a:pt x="326" y="479"/>
                    <a:pt x="327" y="480"/>
                  </a:cubicBezTo>
                  <a:cubicBezTo>
                    <a:pt x="328" y="480"/>
                    <a:pt x="329" y="480"/>
                    <a:pt x="329" y="481"/>
                  </a:cubicBezTo>
                  <a:cubicBezTo>
                    <a:pt x="329" y="481"/>
                    <a:pt x="330" y="482"/>
                    <a:pt x="330" y="482"/>
                  </a:cubicBezTo>
                  <a:cubicBezTo>
                    <a:pt x="333" y="482"/>
                    <a:pt x="337" y="483"/>
                    <a:pt x="339" y="481"/>
                  </a:cubicBezTo>
                  <a:cubicBezTo>
                    <a:pt x="339" y="481"/>
                    <a:pt x="340" y="480"/>
                    <a:pt x="340" y="480"/>
                  </a:cubicBezTo>
                  <a:cubicBezTo>
                    <a:pt x="340" y="480"/>
                    <a:pt x="340" y="480"/>
                    <a:pt x="340" y="480"/>
                  </a:cubicBezTo>
                  <a:cubicBezTo>
                    <a:pt x="340" y="480"/>
                    <a:pt x="340" y="480"/>
                    <a:pt x="340" y="480"/>
                  </a:cubicBezTo>
                  <a:cubicBezTo>
                    <a:pt x="340" y="480"/>
                    <a:pt x="340" y="480"/>
                    <a:pt x="340" y="480"/>
                  </a:cubicBezTo>
                  <a:cubicBezTo>
                    <a:pt x="340" y="480"/>
                    <a:pt x="340" y="480"/>
                    <a:pt x="340" y="480"/>
                  </a:cubicBezTo>
                  <a:cubicBezTo>
                    <a:pt x="340" y="479"/>
                    <a:pt x="340" y="479"/>
                    <a:pt x="341" y="478"/>
                  </a:cubicBezTo>
                  <a:cubicBezTo>
                    <a:pt x="342" y="478"/>
                    <a:pt x="342" y="477"/>
                    <a:pt x="342" y="476"/>
                  </a:cubicBezTo>
                  <a:cubicBezTo>
                    <a:pt x="341" y="475"/>
                    <a:pt x="342" y="475"/>
                    <a:pt x="342" y="474"/>
                  </a:cubicBezTo>
                  <a:cubicBezTo>
                    <a:pt x="343" y="474"/>
                    <a:pt x="343" y="474"/>
                    <a:pt x="343" y="473"/>
                  </a:cubicBezTo>
                  <a:cubicBezTo>
                    <a:pt x="343" y="473"/>
                    <a:pt x="342" y="473"/>
                    <a:pt x="342" y="473"/>
                  </a:cubicBezTo>
                  <a:cubicBezTo>
                    <a:pt x="341" y="472"/>
                    <a:pt x="341" y="472"/>
                    <a:pt x="340" y="471"/>
                  </a:cubicBezTo>
                  <a:cubicBezTo>
                    <a:pt x="339" y="469"/>
                    <a:pt x="340" y="467"/>
                    <a:pt x="341" y="466"/>
                  </a:cubicBezTo>
                  <a:cubicBezTo>
                    <a:pt x="342" y="466"/>
                    <a:pt x="342" y="464"/>
                    <a:pt x="342" y="463"/>
                  </a:cubicBezTo>
                  <a:cubicBezTo>
                    <a:pt x="342" y="463"/>
                    <a:pt x="341" y="463"/>
                    <a:pt x="341" y="463"/>
                  </a:cubicBezTo>
                  <a:cubicBezTo>
                    <a:pt x="340" y="462"/>
                    <a:pt x="340" y="461"/>
                    <a:pt x="340" y="461"/>
                  </a:cubicBezTo>
                  <a:cubicBezTo>
                    <a:pt x="339" y="460"/>
                    <a:pt x="340" y="459"/>
                    <a:pt x="339" y="459"/>
                  </a:cubicBezTo>
                  <a:cubicBezTo>
                    <a:pt x="339" y="458"/>
                    <a:pt x="339" y="456"/>
                    <a:pt x="338" y="455"/>
                  </a:cubicBezTo>
                  <a:cubicBezTo>
                    <a:pt x="339" y="456"/>
                    <a:pt x="340" y="456"/>
                    <a:pt x="341" y="456"/>
                  </a:cubicBezTo>
                  <a:cubicBezTo>
                    <a:pt x="341" y="456"/>
                    <a:pt x="342" y="456"/>
                    <a:pt x="342" y="457"/>
                  </a:cubicBezTo>
                  <a:cubicBezTo>
                    <a:pt x="343" y="457"/>
                    <a:pt x="344" y="457"/>
                    <a:pt x="345" y="457"/>
                  </a:cubicBezTo>
                  <a:cubicBezTo>
                    <a:pt x="346" y="457"/>
                    <a:pt x="346" y="458"/>
                    <a:pt x="348" y="458"/>
                  </a:cubicBezTo>
                  <a:cubicBezTo>
                    <a:pt x="348" y="458"/>
                    <a:pt x="349" y="458"/>
                    <a:pt x="349" y="457"/>
                  </a:cubicBezTo>
                  <a:cubicBezTo>
                    <a:pt x="350" y="456"/>
                    <a:pt x="351" y="457"/>
                    <a:pt x="352" y="457"/>
                  </a:cubicBezTo>
                  <a:cubicBezTo>
                    <a:pt x="356" y="457"/>
                    <a:pt x="358" y="456"/>
                    <a:pt x="361" y="455"/>
                  </a:cubicBezTo>
                  <a:cubicBezTo>
                    <a:pt x="362" y="455"/>
                    <a:pt x="363" y="455"/>
                    <a:pt x="364" y="455"/>
                  </a:cubicBezTo>
                  <a:cubicBezTo>
                    <a:pt x="364" y="455"/>
                    <a:pt x="365" y="454"/>
                    <a:pt x="366" y="454"/>
                  </a:cubicBezTo>
                  <a:cubicBezTo>
                    <a:pt x="366" y="454"/>
                    <a:pt x="367" y="454"/>
                    <a:pt x="367" y="453"/>
                  </a:cubicBezTo>
                  <a:cubicBezTo>
                    <a:pt x="367" y="453"/>
                    <a:pt x="367" y="452"/>
                    <a:pt x="367" y="452"/>
                  </a:cubicBezTo>
                  <a:cubicBezTo>
                    <a:pt x="367" y="452"/>
                    <a:pt x="368" y="452"/>
                    <a:pt x="368" y="451"/>
                  </a:cubicBezTo>
                  <a:cubicBezTo>
                    <a:pt x="369" y="452"/>
                    <a:pt x="370" y="453"/>
                    <a:pt x="371" y="452"/>
                  </a:cubicBezTo>
                  <a:cubicBezTo>
                    <a:pt x="372" y="452"/>
                    <a:pt x="372" y="452"/>
                    <a:pt x="373" y="452"/>
                  </a:cubicBezTo>
                  <a:cubicBezTo>
                    <a:pt x="373" y="452"/>
                    <a:pt x="373" y="451"/>
                    <a:pt x="374" y="451"/>
                  </a:cubicBezTo>
                  <a:cubicBezTo>
                    <a:pt x="375" y="451"/>
                    <a:pt x="376" y="450"/>
                    <a:pt x="377" y="450"/>
                  </a:cubicBezTo>
                  <a:cubicBezTo>
                    <a:pt x="377" y="449"/>
                    <a:pt x="378" y="449"/>
                    <a:pt x="378" y="449"/>
                  </a:cubicBezTo>
                  <a:cubicBezTo>
                    <a:pt x="379" y="448"/>
                    <a:pt x="378" y="447"/>
                    <a:pt x="378" y="447"/>
                  </a:cubicBezTo>
                  <a:cubicBezTo>
                    <a:pt x="379" y="446"/>
                    <a:pt x="378" y="445"/>
                    <a:pt x="378" y="444"/>
                  </a:cubicBezTo>
                  <a:cubicBezTo>
                    <a:pt x="379" y="443"/>
                    <a:pt x="379" y="442"/>
                    <a:pt x="379" y="442"/>
                  </a:cubicBezTo>
                  <a:cubicBezTo>
                    <a:pt x="379" y="442"/>
                    <a:pt x="380" y="442"/>
                    <a:pt x="380" y="442"/>
                  </a:cubicBezTo>
                  <a:cubicBezTo>
                    <a:pt x="380" y="443"/>
                    <a:pt x="380" y="443"/>
                    <a:pt x="380" y="442"/>
                  </a:cubicBezTo>
                  <a:cubicBezTo>
                    <a:pt x="381" y="442"/>
                    <a:pt x="381" y="441"/>
                    <a:pt x="381" y="440"/>
                  </a:cubicBezTo>
                  <a:cubicBezTo>
                    <a:pt x="381" y="439"/>
                    <a:pt x="382" y="438"/>
                    <a:pt x="382" y="437"/>
                  </a:cubicBezTo>
                  <a:cubicBezTo>
                    <a:pt x="383" y="436"/>
                    <a:pt x="383" y="435"/>
                    <a:pt x="383" y="434"/>
                  </a:cubicBezTo>
                  <a:cubicBezTo>
                    <a:pt x="382" y="433"/>
                    <a:pt x="382" y="432"/>
                    <a:pt x="382" y="431"/>
                  </a:cubicBezTo>
                  <a:cubicBezTo>
                    <a:pt x="382" y="431"/>
                    <a:pt x="382" y="430"/>
                    <a:pt x="382" y="431"/>
                  </a:cubicBezTo>
                  <a:cubicBezTo>
                    <a:pt x="381" y="431"/>
                    <a:pt x="380" y="432"/>
                    <a:pt x="379" y="432"/>
                  </a:cubicBezTo>
                  <a:cubicBezTo>
                    <a:pt x="379" y="432"/>
                    <a:pt x="378" y="431"/>
                    <a:pt x="377" y="431"/>
                  </a:cubicBezTo>
                  <a:cubicBezTo>
                    <a:pt x="377" y="431"/>
                    <a:pt x="376" y="431"/>
                    <a:pt x="375" y="430"/>
                  </a:cubicBezTo>
                  <a:cubicBezTo>
                    <a:pt x="375" y="430"/>
                    <a:pt x="375" y="430"/>
                    <a:pt x="375" y="429"/>
                  </a:cubicBezTo>
                  <a:cubicBezTo>
                    <a:pt x="374" y="429"/>
                    <a:pt x="374" y="428"/>
                    <a:pt x="374" y="428"/>
                  </a:cubicBezTo>
                  <a:cubicBezTo>
                    <a:pt x="373" y="427"/>
                    <a:pt x="374" y="426"/>
                    <a:pt x="374" y="426"/>
                  </a:cubicBezTo>
                  <a:cubicBezTo>
                    <a:pt x="375" y="425"/>
                    <a:pt x="375" y="424"/>
                    <a:pt x="375" y="423"/>
                  </a:cubicBezTo>
                  <a:cubicBezTo>
                    <a:pt x="375" y="423"/>
                    <a:pt x="376" y="422"/>
                    <a:pt x="376" y="421"/>
                  </a:cubicBezTo>
                  <a:cubicBezTo>
                    <a:pt x="375" y="420"/>
                    <a:pt x="375" y="420"/>
                    <a:pt x="374" y="420"/>
                  </a:cubicBezTo>
                  <a:cubicBezTo>
                    <a:pt x="373" y="419"/>
                    <a:pt x="372" y="418"/>
                    <a:pt x="371" y="417"/>
                  </a:cubicBezTo>
                  <a:cubicBezTo>
                    <a:pt x="371" y="417"/>
                    <a:pt x="370" y="417"/>
                    <a:pt x="369" y="417"/>
                  </a:cubicBezTo>
                  <a:cubicBezTo>
                    <a:pt x="369" y="417"/>
                    <a:pt x="368" y="417"/>
                    <a:pt x="367" y="417"/>
                  </a:cubicBezTo>
                  <a:cubicBezTo>
                    <a:pt x="367" y="417"/>
                    <a:pt x="366" y="416"/>
                    <a:pt x="365" y="416"/>
                  </a:cubicBezTo>
                  <a:cubicBezTo>
                    <a:pt x="364" y="415"/>
                    <a:pt x="363" y="414"/>
                    <a:pt x="362" y="414"/>
                  </a:cubicBezTo>
                  <a:cubicBezTo>
                    <a:pt x="362" y="413"/>
                    <a:pt x="361" y="413"/>
                    <a:pt x="361" y="413"/>
                  </a:cubicBezTo>
                  <a:cubicBezTo>
                    <a:pt x="360" y="412"/>
                    <a:pt x="361" y="412"/>
                    <a:pt x="361" y="411"/>
                  </a:cubicBezTo>
                  <a:cubicBezTo>
                    <a:pt x="361" y="411"/>
                    <a:pt x="361" y="411"/>
                    <a:pt x="361" y="411"/>
                  </a:cubicBezTo>
                  <a:cubicBezTo>
                    <a:pt x="361" y="411"/>
                    <a:pt x="361" y="411"/>
                    <a:pt x="361" y="411"/>
                  </a:cubicBezTo>
                  <a:cubicBezTo>
                    <a:pt x="361" y="411"/>
                    <a:pt x="361" y="411"/>
                    <a:pt x="361" y="411"/>
                  </a:cubicBezTo>
                  <a:cubicBezTo>
                    <a:pt x="361" y="411"/>
                    <a:pt x="361" y="411"/>
                    <a:pt x="361" y="411"/>
                  </a:cubicBezTo>
                  <a:cubicBezTo>
                    <a:pt x="361" y="411"/>
                    <a:pt x="361" y="411"/>
                    <a:pt x="361" y="411"/>
                  </a:cubicBezTo>
                  <a:cubicBezTo>
                    <a:pt x="361" y="410"/>
                    <a:pt x="361" y="410"/>
                    <a:pt x="361" y="410"/>
                  </a:cubicBezTo>
                  <a:cubicBezTo>
                    <a:pt x="360" y="410"/>
                    <a:pt x="360" y="409"/>
                    <a:pt x="360" y="409"/>
                  </a:cubicBezTo>
                  <a:cubicBezTo>
                    <a:pt x="360" y="408"/>
                    <a:pt x="360" y="408"/>
                    <a:pt x="360" y="407"/>
                  </a:cubicBezTo>
                  <a:cubicBezTo>
                    <a:pt x="360" y="407"/>
                    <a:pt x="360" y="406"/>
                    <a:pt x="360" y="405"/>
                  </a:cubicBezTo>
                  <a:cubicBezTo>
                    <a:pt x="360" y="405"/>
                    <a:pt x="360" y="404"/>
                    <a:pt x="360" y="404"/>
                  </a:cubicBezTo>
                  <a:cubicBezTo>
                    <a:pt x="360" y="403"/>
                    <a:pt x="360" y="403"/>
                    <a:pt x="360" y="403"/>
                  </a:cubicBezTo>
                  <a:cubicBezTo>
                    <a:pt x="360" y="403"/>
                    <a:pt x="360" y="403"/>
                    <a:pt x="360" y="403"/>
                  </a:cubicBezTo>
                  <a:cubicBezTo>
                    <a:pt x="361" y="404"/>
                    <a:pt x="362" y="407"/>
                    <a:pt x="362" y="407"/>
                  </a:cubicBezTo>
                  <a:cubicBezTo>
                    <a:pt x="361" y="407"/>
                    <a:pt x="361" y="407"/>
                    <a:pt x="361" y="407"/>
                  </a:cubicBezTo>
                  <a:cubicBezTo>
                    <a:pt x="361" y="408"/>
                    <a:pt x="362" y="408"/>
                    <a:pt x="362" y="409"/>
                  </a:cubicBezTo>
                  <a:cubicBezTo>
                    <a:pt x="363" y="409"/>
                    <a:pt x="364" y="409"/>
                    <a:pt x="364" y="410"/>
                  </a:cubicBezTo>
                  <a:cubicBezTo>
                    <a:pt x="364" y="411"/>
                    <a:pt x="365" y="411"/>
                    <a:pt x="366" y="412"/>
                  </a:cubicBezTo>
                  <a:cubicBezTo>
                    <a:pt x="366" y="412"/>
                    <a:pt x="367" y="412"/>
                    <a:pt x="368" y="413"/>
                  </a:cubicBezTo>
                  <a:cubicBezTo>
                    <a:pt x="369" y="414"/>
                    <a:pt x="371" y="413"/>
                    <a:pt x="372" y="413"/>
                  </a:cubicBezTo>
                  <a:cubicBezTo>
                    <a:pt x="373" y="413"/>
                    <a:pt x="374" y="413"/>
                    <a:pt x="376" y="413"/>
                  </a:cubicBezTo>
                  <a:cubicBezTo>
                    <a:pt x="377" y="413"/>
                    <a:pt x="376" y="413"/>
                    <a:pt x="377" y="414"/>
                  </a:cubicBezTo>
                  <a:cubicBezTo>
                    <a:pt x="377" y="414"/>
                    <a:pt x="378" y="414"/>
                    <a:pt x="378" y="414"/>
                  </a:cubicBezTo>
                  <a:cubicBezTo>
                    <a:pt x="379" y="414"/>
                    <a:pt x="380" y="414"/>
                    <a:pt x="381" y="414"/>
                  </a:cubicBezTo>
                  <a:cubicBezTo>
                    <a:pt x="382" y="414"/>
                    <a:pt x="381" y="415"/>
                    <a:pt x="381" y="415"/>
                  </a:cubicBezTo>
                  <a:cubicBezTo>
                    <a:pt x="381" y="416"/>
                    <a:pt x="381" y="416"/>
                    <a:pt x="382" y="416"/>
                  </a:cubicBezTo>
                  <a:cubicBezTo>
                    <a:pt x="384" y="416"/>
                    <a:pt x="385" y="415"/>
                    <a:pt x="386" y="414"/>
                  </a:cubicBezTo>
                  <a:cubicBezTo>
                    <a:pt x="387" y="414"/>
                    <a:pt x="389" y="414"/>
                    <a:pt x="390" y="415"/>
                  </a:cubicBezTo>
                  <a:cubicBezTo>
                    <a:pt x="390" y="415"/>
                    <a:pt x="391" y="415"/>
                    <a:pt x="391" y="415"/>
                  </a:cubicBezTo>
                  <a:cubicBezTo>
                    <a:pt x="391" y="415"/>
                    <a:pt x="392" y="415"/>
                    <a:pt x="392" y="416"/>
                  </a:cubicBezTo>
                  <a:cubicBezTo>
                    <a:pt x="392" y="416"/>
                    <a:pt x="392" y="416"/>
                    <a:pt x="392" y="416"/>
                  </a:cubicBezTo>
                  <a:cubicBezTo>
                    <a:pt x="393" y="416"/>
                    <a:pt x="393" y="415"/>
                    <a:pt x="394" y="415"/>
                  </a:cubicBezTo>
                  <a:cubicBezTo>
                    <a:pt x="395" y="415"/>
                    <a:pt x="395" y="415"/>
                    <a:pt x="395" y="414"/>
                  </a:cubicBezTo>
                  <a:cubicBezTo>
                    <a:pt x="395" y="413"/>
                    <a:pt x="398" y="414"/>
                    <a:pt x="398" y="414"/>
                  </a:cubicBezTo>
                  <a:cubicBezTo>
                    <a:pt x="399" y="413"/>
                    <a:pt x="400" y="412"/>
                    <a:pt x="401" y="411"/>
                  </a:cubicBezTo>
                  <a:cubicBezTo>
                    <a:pt x="401" y="411"/>
                    <a:pt x="401" y="411"/>
                    <a:pt x="401" y="410"/>
                  </a:cubicBezTo>
                  <a:cubicBezTo>
                    <a:pt x="401" y="410"/>
                    <a:pt x="401" y="410"/>
                    <a:pt x="401" y="410"/>
                  </a:cubicBezTo>
                  <a:cubicBezTo>
                    <a:pt x="402" y="409"/>
                    <a:pt x="402" y="409"/>
                    <a:pt x="403" y="409"/>
                  </a:cubicBezTo>
                  <a:cubicBezTo>
                    <a:pt x="404" y="408"/>
                    <a:pt x="404" y="407"/>
                    <a:pt x="405" y="406"/>
                  </a:cubicBezTo>
                  <a:cubicBezTo>
                    <a:pt x="405" y="405"/>
                    <a:pt x="406" y="404"/>
                    <a:pt x="407" y="403"/>
                  </a:cubicBezTo>
                  <a:cubicBezTo>
                    <a:pt x="407" y="403"/>
                    <a:pt x="407" y="403"/>
                    <a:pt x="407" y="402"/>
                  </a:cubicBezTo>
                  <a:cubicBezTo>
                    <a:pt x="407" y="402"/>
                    <a:pt x="407" y="402"/>
                    <a:pt x="408" y="402"/>
                  </a:cubicBezTo>
                  <a:cubicBezTo>
                    <a:pt x="408" y="402"/>
                    <a:pt x="408" y="402"/>
                    <a:pt x="409" y="401"/>
                  </a:cubicBezTo>
                  <a:cubicBezTo>
                    <a:pt x="409" y="400"/>
                    <a:pt x="410" y="399"/>
                    <a:pt x="410" y="398"/>
                  </a:cubicBezTo>
                  <a:cubicBezTo>
                    <a:pt x="411" y="397"/>
                    <a:pt x="411" y="396"/>
                    <a:pt x="411" y="395"/>
                  </a:cubicBezTo>
                  <a:cubicBezTo>
                    <a:pt x="411" y="394"/>
                    <a:pt x="412" y="393"/>
                    <a:pt x="412" y="392"/>
                  </a:cubicBezTo>
                  <a:cubicBezTo>
                    <a:pt x="412" y="391"/>
                    <a:pt x="412" y="390"/>
                    <a:pt x="412" y="390"/>
                  </a:cubicBezTo>
                  <a:cubicBezTo>
                    <a:pt x="412" y="389"/>
                    <a:pt x="412" y="388"/>
                    <a:pt x="412" y="387"/>
                  </a:cubicBezTo>
                  <a:cubicBezTo>
                    <a:pt x="413" y="387"/>
                    <a:pt x="413" y="386"/>
                    <a:pt x="412" y="386"/>
                  </a:cubicBezTo>
                  <a:cubicBezTo>
                    <a:pt x="412" y="386"/>
                    <a:pt x="412" y="386"/>
                    <a:pt x="412" y="385"/>
                  </a:cubicBezTo>
                  <a:cubicBezTo>
                    <a:pt x="411" y="384"/>
                    <a:pt x="411" y="384"/>
                    <a:pt x="411" y="383"/>
                  </a:cubicBezTo>
                  <a:cubicBezTo>
                    <a:pt x="411" y="382"/>
                    <a:pt x="412" y="382"/>
                    <a:pt x="412" y="382"/>
                  </a:cubicBezTo>
                  <a:cubicBezTo>
                    <a:pt x="412" y="381"/>
                    <a:pt x="413" y="381"/>
                    <a:pt x="413" y="380"/>
                  </a:cubicBezTo>
                  <a:cubicBezTo>
                    <a:pt x="413" y="380"/>
                    <a:pt x="414" y="379"/>
                    <a:pt x="414" y="379"/>
                  </a:cubicBezTo>
                  <a:cubicBezTo>
                    <a:pt x="414" y="378"/>
                    <a:pt x="414" y="378"/>
                    <a:pt x="415" y="378"/>
                  </a:cubicBezTo>
                  <a:cubicBezTo>
                    <a:pt x="415" y="378"/>
                    <a:pt x="415" y="378"/>
                    <a:pt x="415" y="378"/>
                  </a:cubicBezTo>
                  <a:cubicBezTo>
                    <a:pt x="415" y="378"/>
                    <a:pt x="415" y="378"/>
                    <a:pt x="415" y="378"/>
                  </a:cubicBezTo>
                  <a:cubicBezTo>
                    <a:pt x="416" y="378"/>
                    <a:pt x="417" y="377"/>
                    <a:pt x="418" y="376"/>
                  </a:cubicBezTo>
                  <a:cubicBezTo>
                    <a:pt x="418" y="375"/>
                    <a:pt x="417" y="374"/>
                    <a:pt x="418" y="373"/>
                  </a:cubicBezTo>
                  <a:cubicBezTo>
                    <a:pt x="418" y="373"/>
                    <a:pt x="418" y="373"/>
                    <a:pt x="418" y="373"/>
                  </a:cubicBezTo>
                  <a:cubicBezTo>
                    <a:pt x="418" y="372"/>
                    <a:pt x="419" y="371"/>
                    <a:pt x="420" y="371"/>
                  </a:cubicBezTo>
                  <a:cubicBezTo>
                    <a:pt x="420" y="371"/>
                    <a:pt x="420" y="371"/>
                    <a:pt x="420" y="371"/>
                  </a:cubicBezTo>
                  <a:cubicBezTo>
                    <a:pt x="420" y="370"/>
                    <a:pt x="420" y="370"/>
                    <a:pt x="420" y="370"/>
                  </a:cubicBezTo>
                  <a:cubicBezTo>
                    <a:pt x="419" y="369"/>
                    <a:pt x="419" y="368"/>
                    <a:pt x="418" y="368"/>
                  </a:cubicBezTo>
                  <a:cubicBezTo>
                    <a:pt x="418" y="367"/>
                    <a:pt x="418" y="366"/>
                    <a:pt x="418" y="366"/>
                  </a:cubicBezTo>
                  <a:cubicBezTo>
                    <a:pt x="417" y="365"/>
                    <a:pt x="417" y="365"/>
                    <a:pt x="418" y="364"/>
                  </a:cubicBezTo>
                  <a:cubicBezTo>
                    <a:pt x="418" y="364"/>
                    <a:pt x="419" y="364"/>
                    <a:pt x="419" y="365"/>
                  </a:cubicBezTo>
                  <a:cubicBezTo>
                    <a:pt x="419" y="365"/>
                    <a:pt x="420" y="366"/>
                    <a:pt x="420" y="366"/>
                  </a:cubicBezTo>
                  <a:cubicBezTo>
                    <a:pt x="421" y="367"/>
                    <a:pt x="421" y="367"/>
                    <a:pt x="422" y="368"/>
                  </a:cubicBezTo>
                  <a:cubicBezTo>
                    <a:pt x="422" y="369"/>
                    <a:pt x="424" y="369"/>
                    <a:pt x="425" y="369"/>
                  </a:cubicBezTo>
                  <a:cubicBezTo>
                    <a:pt x="425" y="370"/>
                    <a:pt x="425" y="370"/>
                    <a:pt x="425" y="371"/>
                  </a:cubicBezTo>
                  <a:cubicBezTo>
                    <a:pt x="424" y="371"/>
                    <a:pt x="424" y="372"/>
                    <a:pt x="424" y="373"/>
                  </a:cubicBezTo>
                  <a:cubicBezTo>
                    <a:pt x="423" y="374"/>
                    <a:pt x="423" y="374"/>
                    <a:pt x="422" y="375"/>
                  </a:cubicBezTo>
                  <a:cubicBezTo>
                    <a:pt x="422" y="376"/>
                    <a:pt x="422" y="376"/>
                    <a:pt x="421" y="377"/>
                  </a:cubicBezTo>
                  <a:cubicBezTo>
                    <a:pt x="420" y="377"/>
                    <a:pt x="420" y="377"/>
                    <a:pt x="420" y="377"/>
                  </a:cubicBezTo>
                  <a:cubicBezTo>
                    <a:pt x="420" y="377"/>
                    <a:pt x="420" y="377"/>
                    <a:pt x="420" y="378"/>
                  </a:cubicBezTo>
                  <a:cubicBezTo>
                    <a:pt x="420" y="378"/>
                    <a:pt x="420" y="379"/>
                    <a:pt x="420" y="379"/>
                  </a:cubicBezTo>
                  <a:cubicBezTo>
                    <a:pt x="419" y="380"/>
                    <a:pt x="419" y="380"/>
                    <a:pt x="419" y="380"/>
                  </a:cubicBezTo>
                  <a:cubicBezTo>
                    <a:pt x="418" y="381"/>
                    <a:pt x="418" y="381"/>
                    <a:pt x="417" y="381"/>
                  </a:cubicBezTo>
                  <a:cubicBezTo>
                    <a:pt x="416" y="381"/>
                    <a:pt x="416" y="382"/>
                    <a:pt x="416" y="382"/>
                  </a:cubicBezTo>
                  <a:cubicBezTo>
                    <a:pt x="416" y="383"/>
                    <a:pt x="415" y="384"/>
                    <a:pt x="415" y="384"/>
                  </a:cubicBezTo>
                  <a:cubicBezTo>
                    <a:pt x="414" y="384"/>
                    <a:pt x="414" y="384"/>
                    <a:pt x="414" y="385"/>
                  </a:cubicBezTo>
                  <a:cubicBezTo>
                    <a:pt x="414" y="385"/>
                    <a:pt x="414" y="385"/>
                    <a:pt x="414" y="385"/>
                  </a:cubicBezTo>
                  <a:cubicBezTo>
                    <a:pt x="415" y="385"/>
                    <a:pt x="416" y="385"/>
                    <a:pt x="416" y="385"/>
                  </a:cubicBezTo>
                  <a:cubicBezTo>
                    <a:pt x="417" y="384"/>
                    <a:pt x="418" y="383"/>
                    <a:pt x="419" y="383"/>
                  </a:cubicBezTo>
                  <a:cubicBezTo>
                    <a:pt x="419" y="382"/>
                    <a:pt x="420" y="381"/>
                    <a:pt x="421" y="380"/>
                  </a:cubicBezTo>
                  <a:cubicBezTo>
                    <a:pt x="422" y="379"/>
                    <a:pt x="422" y="379"/>
                    <a:pt x="423" y="378"/>
                  </a:cubicBezTo>
                  <a:cubicBezTo>
                    <a:pt x="424" y="377"/>
                    <a:pt x="424" y="376"/>
                    <a:pt x="425" y="375"/>
                  </a:cubicBezTo>
                  <a:cubicBezTo>
                    <a:pt x="426" y="374"/>
                    <a:pt x="425" y="373"/>
                    <a:pt x="426" y="373"/>
                  </a:cubicBezTo>
                  <a:cubicBezTo>
                    <a:pt x="427" y="371"/>
                    <a:pt x="428" y="369"/>
                    <a:pt x="428" y="367"/>
                  </a:cubicBezTo>
                  <a:cubicBezTo>
                    <a:pt x="428" y="366"/>
                    <a:pt x="428" y="365"/>
                    <a:pt x="428" y="364"/>
                  </a:cubicBezTo>
                  <a:cubicBezTo>
                    <a:pt x="428" y="363"/>
                    <a:pt x="429" y="363"/>
                    <a:pt x="429" y="362"/>
                  </a:cubicBezTo>
                  <a:cubicBezTo>
                    <a:pt x="430" y="362"/>
                    <a:pt x="430" y="362"/>
                    <a:pt x="430" y="362"/>
                  </a:cubicBezTo>
                  <a:cubicBezTo>
                    <a:pt x="430" y="362"/>
                    <a:pt x="430" y="362"/>
                    <a:pt x="430" y="362"/>
                  </a:cubicBezTo>
                  <a:cubicBezTo>
                    <a:pt x="430" y="361"/>
                    <a:pt x="430" y="361"/>
                    <a:pt x="430" y="361"/>
                  </a:cubicBezTo>
                  <a:cubicBezTo>
                    <a:pt x="430" y="360"/>
                    <a:pt x="430" y="360"/>
                    <a:pt x="431" y="359"/>
                  </a:cubicBezTo>
                  <a:cubicBezTo>
                    <a:pt x="431" y="359"/>
                    <a:pt x="431" y="358"/>
                    <a:pt x="432" y="358"/>
                  </a:cubicBezTo>
                  <a:cubicBezTo>
                    <a:pt x="432" y="358"/>
                    <a:pt x="432" y="357"/>
                    <a:pt x="433" y="357"/>
                  </a:cubicBezTo>
                  <a:cubicBezTo>
                    <a:pt x="433" y="356"/>
                    <a:pt x="433" y="356"/>
                    <a:pt x="434" y="355"/>
                  </a:cubicBezTo>
                  <a:cubicBezTo>
                    <a:pt x="434" y="355"/>
                    <a:pt x="435" y="354"/>
                    <a:pt x="435" y="354"/>
                  </a:cubicBezTo>
                  <a:cubicBezTo>
                    <a:pt x="435" y="353"/>
                    <a:pt x="436" y="353"/>
                    <a:pt x="436" y="353"/>
                  </a:cubicBezTo>
                  <a:cubicBezTo>
                    <a:pt x="437" y="352"/>
                    <a:pt x="437" y="351"/>
                    <a:pt x="437" y="350"/>
                  </a:cubicBezTo>
                  <a:cubicBezTo>
                    <a:pt x="437" y="350"/>
                    <a:pt x="437" y="349"/>
                    <a:pt x="437" y="349"/>
                  </a:cubicBezTo>
                  <a:cubicBezTo>
                    <a:pt x="437" y="349"/>
                    <a:pt x="438" y="349"/>
                    <a:pt x="438" y="349"/>
                  </a:cubicBezTo>
                  <a:cubicBezTo>
                    <a:pt x="438" y="349"/>
                    <a:pt x="438" y="349"/>
                    <a:pt x="438" y="349"/>
                  </a:cubicBezTo>
                  <a:cubicBezTo>
                    <a:pt x="438" y="349"/>
                    <a:pt x="438" y="349"/>
                    <a:pt x="438" y="349"/>
                  </a:cubicBezTo>
                  <a:cubicBezTo>
                    <a:pt x="438" y="349"/>
                    <a:pt x="438" y="348"/>
                    <a:pt x="438" y="348"/>
                  </a:cubicBezTo>
                  <a:cubicBezTo>
                    <a:pt x="438" y="348"/>
                    <a:pt x="438" y="348"/>
                    <a:pt x="438" y="347"/>
                  </a:cubicBezTo>
                  <a:cubicBezTo>
                    <a:pt x="438" y="347"/>
                    <a:pt x="439" y="347"/>
                    <a:pt x="439" y="346"/>
                  </a:cubicBezTo>
                  <a:cubicBezTo>
                    <a:pt x="440" y="346"/>
                    <a:pt x="440" y="345"/>
                    <a:pt x="440" y="345"/>
                  </a:cubicBezTo>
                  <a:cubicBezTo>
                    <a:pt x="440" y="344"/>
                    <a:pt x="439" y="344"/>
                    <a:pt x="439" y="343"/>
                  </a:cubicBezTo>
                  <a:cubicBezTo>
                    <a:pt x="439" y="342"/>
                    <a:pt x="438" y="342"/>
                    <a:pt x="438" y="341"/>
                  </a:cubicBezTo>
                  <a:cubicBezTo>
                    <a:pt x="438" y="341"/>
                    <a:pt x="438" y="340"/>
                    <a:pt x="438" y="340"/>
                  </a:cubicBezTo>
                  <a:cubicBezTo>
                    <a:pt x="437" y="339"/>
                    <a:pt x="437" y="339"/>
                    <a:pt x="437" y="338"/>
                  </a:cubicBezTo>
                  <a:cubicBezTo>
                    <a:pt x="436" y="338"/>
                    <a:pt x="437" y="337"/>
                    <a:pt x="437" y="337"/>
                  </a:cubicBezTo>
                  <a:cubicBezTo>
                    <a:pt x="437" y="336"/>
                    <a:pt x="437" y="335"/>
                    <a:pt x="436" y="334"/>
                  </a:cubicBezTo>
                  <a:cubicBezTo>
                    <a:pt x="436" y="334"/>
                    <a:pt x="435" y="333"/>
                    <a:pt x="434" y="332"/>
                  </a:cubicBezTo>
                  <a:cubicBezTo>
                    <a:pt x="434" y="332"/>
                    <a:pt x="433" y="331"/>
                    <a:pt x="434" y="331"/>
                  </a:cubicBezTo>
                  <a:cubicBezTo>
                    <a:pt x="435" y="330"/>
                    <a:pt x="436" y="330"/>
                    <a:pt x="436" y="330"/>
                  </a:cubicBezTo>
                  <a:cubicBezTo>
                    <a:pt x="437" y="329"/>
                    <a:pt x="437" y="329"/>
                    <a:pt x="437" y="329"/>
                  </a:cubicBezTo>
                  <a:cubicBezTo>
                    <a:pt x="437" y="329"/>
                    <a:pt x="437" y="329"/>
                    <a:pt x="437" y="329"/>
                  </a:cubicBezTo>
                  <a:cubicBezTo>
                    <a:pt x="437" y="329"/>
                    <a:pt x="437" y="329"/>
                    <a:pt x="437" y="329"/>
                  </a:cubicBezTo>
                  <a:cubicBezTo>
                    <a:pt x="437" y="329"/>
                    <a:pt x="437" y="329"/>
                    <a:pt x="437" y="329"/>
                  </a:cubicBezTo>
                  <a:cubicBezTo>
                    <a:pt x="437" y="329"/>
                    <a:pt x="437" y="329"/>
                    <a:pt x="437" y="329"/>
                  </a:cubicBezTo>
                  <a:cubicBezTo>
                    <a:pt x="437" y="328"/>
                    <a:pt x="436" y="328"/>
                    <a:pt x="436" y="328"/>
                  </a:cubicBezTo>
                  <a:cubicBezTo>
                    <a:pt x="435" y="328"/>
                    <a:pt x="436" y="327"/>
                    <a:pt x="436" y="327"/>
                  </a:cubicBezTo>
                  <a:cubicBezTo>
                    <a:pt x="436" y="327"/>
                    <a:pt x="437" y="327"/>
                    <a:pt x="437" y="327"/>
                  </a:cubicBezTo>
                  <a:cubicBezTo>
                    <a:pt x="437" y="327"/>
                    <a:pt x="438" y="326"/>
                    <a:pt x="438" y="325"/>
                  </a:cubicBezTo>
                  <a:cubicBezTo>
                    <a:pt x="437" y="324"/>
                    <a:pt x="436" y="325"/>
                    <a:pt x="435" y="325"/>
                  </a:cubicBezTo>
                  <a:cubicBezTo>
                    <a:pt x="435" y="324"/>
                    <a:pt x="436" y="324"/>
                    <a:pt x="437" y="324"/>
                  </a:cubicBezTo>
                  <a:cubicBezTo>
                    <a:pt x="437" y="323"/>
                    <a:pt x="437" y="322"/>
                    <a:pt x="438" y="322"/>
                  </a:cubicBezTo>
                  <a:cubicBezTo>
                    <a:pt x="439" y="322"/>
                    <a:pt x="440" y="322"/>
                    <a:pt x="440" y="322"/>
                  </a:cubicBezTo>
                  <a:cubicBezTo>
                    <a:pt x="440" y="322"/>
                    <a:pt x="440" y="322"/>
                    <a:pt x="440" y="322"/>
                  </a:cubicBezTo>
                  <a:cubicBezTo>
                    <a:pt x="440" y="322"/>
                    <a:pt x="440" y="322"/>
                    <a:pt x="440" y="322"/>
                  </a:cubicBezTo>
                  <a:cubicBezTo>
                    <a:pt x="440" y="322"/>
                    <a:pt x="440" y="322"/>
                    <a:pt x="440" y="322"/>
                  </a:cubicBezTo>
                  <a:cubicBezTo>
                    <a:pt x="440" y="322"/>
                    <a:pt x="440" y="322"/>
                    <a:pt x="440" y="322"/>
                  </a:cubicBezTo>
                  <a:cubicBezTo>
                    <a:pt x="440" y="322"/>
                    <a:pt x="441" y="322"/>
                    <a:pt x="441" y="322"/>
                  </a:cubicBezTo>
                  <a:cubicBezTo>
                    <a:pt x="441" y="322"/>
                    <a:pt x="441" y="321"/>
                    <a:pt x="442" y="321"/>
                  </a:cubicBezTo>
                  <a:cubicBezTo>
                    <a:pt x="442" y="320"/>
                    <a:pt x="443" y="320"/>
                    <a:pt x="444" y="320"/>
                  </a:cubicBezTo>
                  <a:cubicBezTo>
                    <a:pt x="444" y="320"/>
                    <a:pt x="444" y="320"/>
                    <a:pt x="444" y="320"/>
                  </a:cubicBezTo>
                  <a:cubicBezTo>
                    <a:pt x="444" y="318"/>
                    <a:pt x="445" y="317"/>
                    <a:pt x="446" y="316"/>
                  </a:cubicBezTo>
                  <a:cubicBezTo>
                    <a:pt x="447" y="316"/>
                    <a:pt x="448" y="315"/>
                    <a:pt x="448" y="314"/>
                  </a:cubicBezTo>
                  <a:cubicBezTo>
                    <a:pt x="449" y="314"/>
                    <a:pt x="449" y="313"/>
                    <a:pt x="449" y="313"/>
                  </a:cubicBezTo>
                  <a:cubicBezTo>
                    <a:pt x="450" y="313"/>
                    <a:pt x="450" y="312"/>
                    <a:pt x="450" y="312"/>
                  </a:cubicBezTo>
                  <a:cubicBezTo>
                    <a:pt x="450" y="311"/>
                    <a:pt x="451" y="311"/>
                    <a:pt x="451" y="310"/>
                  </a:cubicBezTo>
                  <a:cubicBezTo>
                    <a:pt x="451" y="310"/>
                    <a:pt x="452" y="310"/>
                    <a:pt x="453" y="310"/>
                  </a:cubicBezTo>
                  <a:cubicBezTo>
                    <a:pt x="454" y="310"/>
                    <a:pt x="455" y="310"/>
                    <a:pt x="456" y="309"/>
                  </a:cubicBezTo>
                  <a:cubicBezTo>
                    <a:pt x="456" y="309"/>
                    <a:pt x="457" y="308"/>
                    <a:pt x="457" y="308"/>
                  </a:cubicBezTo>
                  <a:cubicBezTo>
                    <a:pt x="457" y="307"/>
                    <a:pt x="460" y="306"/>
                    <a:pt x="461" y="307"/>
                  </a:cubicBezTo>
                  <a:cubicBezTo>
                    <a:pt x="461" y="307"/>
                    <a:pt x="462" y="307"/>
                    <a:pt x="462" y="307"/>
                  </a:cubicBezTo>
                  <a:cubicBezTo>
                    <a:pt x="462" y="308"/>
                    <a:pt x="462" y="308"/>
                    <a:pt x="462" y="308"/>
                  </a:cubicBezTo>
                  <a:cubicBezTo>
                    <a:pt x="462" y="308"/>
                    <a:pt x="463" y="308"/>
                    <a:pt x="463" y="308"/>
                  </a:cubicBezTo>
                  <a:cubicBezTo>
                    <a:pt x="463" y="307"/>
                    <a:pt x="463" y="307"/>
                    <a:pt x="463" y="306"/>
                  </a:cubicBezTo>
                  <a:cubicBezTo>
                    <a:pt x="463" y="305"/>
                    <a:pt x="463" y="305"/>
                    <a:pt x="464" y="305"/>
                  </a:cubicBezTo>
                  <a:cubicBezTo>
                    <a:pt x="464" y="305"/>
                    <a:pt x="465" y="305"/>
                    <a:pt x="465" y="304"/>
                  </a:cubicBezTo>
                  <a:cubicBezTo>
                    <a:pt x="465" y="304"/>
                    <a:pt x="465" y="304"/>
                    <a:pt x="465" y="304"/>
                  </a:cubicBezTo>
                  <a:cubicBezTo>
                    <a:pt x="465" y="304"/>
                    <a:pt x="465" y="304"/>
                    <a:pt x="465" y="304"/>
                  </a:cubicBezTo>
                  <a:cubicBezTo>
                    <a:pt x="465" y="304"/>
                    <a:pt x="465" y="304"/>
                    <a:pt x="465" y="304"/>
                  </a:cubicBezTo>
                  <a:cubicBezTo>
                    <a:pt x="465" y="304"/>
                    <a:pt x="465" y="304"/>
                    <a:pt x="465" y="304"/>
                  </a:cubicBezTo>
                  <a:cubicBezTo>
                    <a:pt x="465" y="304"/>
                    <a:pt x="465" y="304"/>
                    <a:pt x="466" y="303"/>
                  </a:cubicBezTo>
                  <a:cubicBezTo>
                    <a:pt x="466" y="303"/>
                    <a:pt x="467" y="302"/>
                    <a:pt x="468" y="302"/>
                  </a:cubicBezTo>
                  <a:cubicBezTo>
                    <a:pt x="468" y="302"/>
                    <a:pt x="468" y="301"/>
                    <a:pt x="468" y="301"/>
                  </a:cubicBezTo>
                  <a:cubicBezTo>
                    <a:pt x="468" y="301"/>
                    <a:pt x="469" y="300"/>
                    <a:pt x="469" y="300"/>
                  </a:cubicBezTo>
                  <a:cubicBezTo>
                    <a:pt x="468" y="300"/>
                    <a:pt x="466" y="300"/>
                    <a:pt x="467" y="299"/>
                  </a:cubicBezTo>
                  <a:cubicBezTo>
                    <a:pt x="467" y="298"/>
                    <a:pt x="468" y="298"/>
                    <a:pt x="468" y="298"/>
                  </a:cubicBezTo>
                  <a:cubicBezTo>
                    <a:pt x="469" y="298"/>
                    <a:pt x="470" y="298"/>
                    <a:pt x="470" y="298"/>
                  </a:cubicBezTo>
                  <a:cubicBezTo>
                    <a:pt x="470" y="297"/>
                    <a:pt x="471" y="297"/>
                    <a:pt x="471" y="297"/>
                  </a:cubicBezTo>
                  <a:cubicBezTo>
                    <a:pt x="471" y="297"/>
                    <a:pt x="472" y="297"/>
                    <a:pt x="472" y="297"/>
                  </a:cubicBezTo>
                  <a:cubicBezTo>
                    <a:pt x="473" y="297"/>
                    <a:pt x="473" y="297"/>
                    <a:pt x="474" y="297"/>
                  </a:cubicBezTo>
                  <a:cubicBezTo>
                    <a:pt x="474" y="297"/>
                    <a:pt x="475" y="297"/>
                    <a:pt x="476" y="296"/>
                  </a:cubicBezTo>
                  <a:cubicBezTo>
                    <a:pt x="475" y="297"/>
                    <a:pt x="474" y="297"/>
                    <a:pt x="474" y="298"/>
                  </a:cubicBezTo>
                  <a:cubicBezTo>
                    <a:pt x="473" y="298"/>
                    <a:pt x="473" y="298"/>
                    <a:pt x="472" y="298"/>
                  </a:cubicBezTo>
                  <a:cubicBezTo>
                    <a:pt x="472" y="299"/>
                    <a:pt x="472" y="299"/>
                    <a:pt x="471" y="299"/>
                  </a:cubicBezTo>
                  <a:cubicBezTo>
                    <a:pt x="471" y="299"/>
                    <a:pt x="471" y="300"/>
                    <a:pt x="471" y="300"/>
                  </a:cubicBezTo>
                  <a:cubicBezTo>
                    <a:pt x="472" y="299"/>
                    <a:pt x="473" y="300"/>
                    <a:pt x="474" y="299"/>
                  </a:cubicBezTo>
                  <a:cubicBezTo>
                    <a:pt x="475" y="299"/>
                    <a:pt x="475" y="298"/>
                    <a:pt x="477" y="297"/>
                  </a:cubicBezTo>
                  <a:cubicBezTo>
                    <a:pt x="477" y="297"/>
                    <a:pt x="478" y="297"/>
                    <a:pt x="479" y="297"/>
                  </a:cubicBezTo>
                  <a:cubicBezTo>
                    <a:pt x="479" y="296"/>
                    <a:pt x="479" y="296"/>
                    <a:pt x="479" y="296"/>
                  </a:cubicBezTo>
                  <a:cubicBezTo>
                    <a:pt x="480" y="295"/>
                    <a:pt x="481" y="295"/>
                    <a:pt x="481" y="295"/>
                  </a:cubicBezTo>
                  <a:cubicBezTo>
                    <a:pt x="481" y="296"/>
                    <a:pt x="481" y="297"/>
                    <a:pt x="481" y="297"/>
                  </a:cubicBezTo>
                  <a:cubicBezTo>
                    <a:pt x="481" y="298"/>
                    <a:pt x="482" y="298"/>
                    <a:pt x="482" y="298"/>
                  </a:cubicBezTo>
                  <a:cubicBezTo>
                    <a:pt x="482" y="298"/>
                    <a:pt x="483" y="298"/>
                    <a:pt x="483" y="298"/>
                  </a:cubicBezTo>
                  <a:cubicBezTo>
                    <a:pt x="483" y="298"/>
                    <a:pt x="483" y="297"/>
                    <a:pt x="484" y="297"/>
                  </a:cubicBezTo>
                  <a:cubicBezTo>
                    <a:pt x="484" y="296"/>
                    <a:pt x="486" y="297"/>
                    <a:pt x="488" y="297"/>
                  </a:cubicBezTo>
                  <a:cubicBezTo>
                    <a:pt x="488" y="297"/>
                    <a:pt x="488" y="297"/>
                    <a:pt x="489" y="297"/>
                  </a:cubicBezTo>
                  <a:cubicBezTo>
                    <a:pt x="489" y="297"/>
                    <a:pt x="490" y="297"/>
                    <a:pt x="491" y="297"/>
                  </a:cubicBezTo>
                  <a:cubicBezTo>
                    <a:pt x="491" y="297"/>
                    <a:pt x="491" y="297"/>
                    <a:pt x="491" y="297"/>
                  </a:cubicBezTo>
                  <a:cubicBezTo>
                    <a:pt x="491" y="297"/>
                    <a:pt x="491" y="297"/>
                    <a:pt x="492" y="297"/>
                  </a:cubicBezTo>
                  <a:cubicBezTo>
                    <a:pt x="492" y="297"/>
                    <a:pt x="492" y="296"/>
                    <a:pt x="492" y="296"/>
                  </a:cubicBezTo>
                  <a:cubicBezTo>
                    <a:pt x="492" y="295"/>
                    <a:pt x="493" y="295"/>
                    <a:pt x="493" y="294"/>
                  </a:cubicBezTo>
                  <a:cubicBezTo>
                    <a:pt x="493" y="292"/>
                    <a:pt x="493" y="293"/>
                    <a:pt x="494" y="292"/>
                  </a:cubicBezTo>
                  <a:cubicBezTo>
                    <a:pt x="495" y="292"/>
                    <a:pt x="496" y="291"/>
                    <a:pt x="496" y="291"/>
                  </a:cubicBezTo>
                  <a:cubicBezTo>
                    <a:pt x="497" y="291"/>
                    <a:pt x="498" y="290"/>
                    <a:pt x="499" y="290"/>
                  </a:cubicBezTo>
                  <a:cubicBezTo>
                    <a:pt x="499" y="290"/>
                    <a:pt x="500" y="290"/>
                    <a:pt x="500" y="290"/>
                  </a:cubicBezTo>
                  <a:cubicBezTo>
                    <a:pt x="501" y="289"/>
                    <a:pt x="502" y="289"/>
                    <a:pt x="502" y="287"/>
                  </a:cubicBezTo>
                  <a:cubicBezTo>
                    <a:pt x="502" y="287"/>
                    <a:pt x="502" y="286"/>
                    <a:pt x="501" y="286"/>
                  </a:cubicBezTo>
                  <a:cubicBezTo>
                    <a:pt x="501" y="285"/>
                    <a:pt x="501" y="285"/>
                    <a:pt x="501" y="284"/>
                  </a:cubicBezTo>
                  <a:cubicBezTo>
                    <a:pt x="500" y="284"/>
                    <a:pt x="500" y="284"/>
                    <a:pt x="500" y="283"/>
                  </a:cubicBezTo>
                  <a:cubicBezTo>
                    <a:pt x="500" y="283"/>
                    <a:pt x="500" y="283"/>
                    <a:pt x="500" y="283"/>
                  </a:cubicBezTo>
                  <a:cubicBezTo>
                    <a:pt x="500" y="282"/>
                    <a:pt x="501" y="282"/>
                    <a:pt x="501" y="281"/>
                  </a:cubicBezTo>
                  <a:cubicBezTo>
                    <a:pt x="502" y="281"/>
                    <a:pt x="502" y="280"/>
                    <a:pt x="503" y="280"/>
                  </a:cubicBezTo>
                  <a:cubicBezTo>
                    <a:pt x="503" y="279"/>
                    <a:pt x="503" y="278"/>
                    <a:pt x="503" y="278"/>
                  </a:cubicBezTo>
                  <a:cubicBezTo>
                    <a:pt x="503" y="277"/>
                    <a:pt x="504" y="276"/>
                    <a:pt x="504" y="276"/>
                  </a:cubicBezTo>
                  <a:cubicBezTo>
                    <a:pt x="505" y="276"/>
                    <a:pt x="505" y="276"/>
                    <a:pt x="505" y="276"/>
                  </a:cubicBezTo>
                  <a:cubicBezTo>
                    <a:pt x="505" y="275"/>
                    <a:pt x="505" y="275"/>
                    <a:pt x="505" y="274"/>
                  </a:cubicBezTo>
                  <a:cubicBezTo>
                    <a:pt x="505" y="273"/>
                    <a:pt x="506" y="272"/>
                    <a:pt x="507" y="271"/>
                  </a:cubicBezTo>
                  <a:cubicBezTo>
                    <a:pt x="507" y="271"/>
                    <a:pt x="507" y="271"/>
                    <a:pt x="507" y="270"/>
                  </a:cubicBezTo>
                  <a:cubicBezTo>
                    <a:pt x="507" y="270"/>
                    <a:pt x="508" y="269"/>
                    <a:pt x="508" y="268"/>
                  </a:cubicBezTo>
                  <a:cubicBezTo>
                    <a:pt x="509" y="268"/>
                    <a:pt x="509" y="267"/>
                    <a:pt x="509" y="267"/>
                  </a:cubicBezTo>
                  <a:cubicBezTo>
                    <a:pt x="509" y="266"/>
                    <a:pt x="509" y="264"/>
                    <a:pt x="509" y="263"/>
                  </a:cubicBezTo>
                  <a:cubicBezTo>
                    <a:pt x="509" y="262"/>
                    <a:pt x="509" y="261"/>
                    <a:pt x="509" y="260"/>
                  </a:cubicBezTo>
                  <a:cubicBezTo>
                    <a:pt x="509" y="259"/>
                    <a:pt x="508" y="259"/>
                    <a:pt x="508" y="259"/>
                  </a:cubicBezTo>
                  <a:cubicBezTo>
                    <a:pt x="508" y="258"/>
                    <a:pt x="508" y="258"/>
                    <a:pt x="508" y="257"/>
                  </a:cubicBezTo>
                  <a:cubicBezTo>
                    <a:pt x="508" y="257"/>
                    <a:pt x="508" y="256"/>
                    <a:pt x="508" y="256"/>
                  </a:cubicBezTo>
                  <a:cubicBezTo>
                    <a:pt x="508" y="256"/>
                    <a:pt x="508" y="256"/>
                    <a:pt x="508" y="256"/>
                  </a:cubicBezTo>
                  <a:cubicBezTo>
                    <a:pt x="508" y="256"/>
                    <a:pt x="508" y="256"/>
                    <a:pt x="508" y="256"/>
                  </a:cubicBezTo>
                  <a:cubicBezTo>
                    <a:pt x="508" y="256"/>
                    <a:pt x="508" y="256"/>
                    <a:pt x="508" y="256"/>
                  </a:cubicBezTo>
                  <a:cubicBezTo>
                    <a:pt x="509" y="256"/>
                    <a:pt x="509" y="255"/>
                    <a:pt x="509" y="255"/>
                  </a:cubicBezTo>
                  <a:cubicBezTo>
                    <a:pt x="509" y="254"/>
                    <a:pt x="510" y="254"/>
                    <a:pt x="511" y="253"/>
                  </a:cubicBezTo>
                  <a:cubicBezTo>
                    <a:pt x="512" y="252"/>
                    <a:pt x="513" y="252"/>
                    <a:pt x="513" y="251"/>
                  </a:cubicBezTo>
                  <a:cubicBezTo>
                    <a:pt x="513" y="250"/>
                    <a:pt x="512" y="250"/>
                    <a:pt x="512" y="250"/>
                  </a:cubicBezTo>
                  <a:cubicBezTo>
                    <a:pt x="512" y="249"/>
                    <a:pt x="511" y="249"/>
                    <a:pt x="511" y="248"/>
                  </a:cubicBezTo>
                  <a:cubicBezTo>
                    <a:pt x="511" y="248"/>
                    <a:pt x="512" y="247"/>
                    <a:pt x="512" y="247"/>
                  </a:cubicBezTo>
                  <a:cubicBezTo>
                    <a:pt x="512" y="247"/>
                    <a:pt x="512" y="247"/>
                    <a:pt x="512" y="247"/>
                  </a:cubicBezTo>
                  <a:cubicBezTo>
                    <a:pt x="512" y="246"/>
                    <a:pt x="512" y="245"/>
                    <a:pt x="513" y="244"/>
                  </a:cubicBezTo>
                  <a:cubicBezTo>
                    <a:pt x="513" y="244"/>
                    <a:pt x="513" y="243"/>
                    <a:pt x="513" y="243"/>
                  </a:cubicBezTo>
                  <a:cubicBezTo>
                    <a:pt x="513" y="242"/>
                    <a:pt x="512" y="242"/>
                    <a:pt x="512" y="242"/>
                  </a:cubicBezTo>
                  <a:cubicBezTo>
                    <a:pt x="511" y="241"/>
                    <a:pt x="512" y="240"/>
                    <a:pt x="512" y="240"/>
                  </a:cubicBezTo>
                  <a:cubicBezTo>
                    <a:pt x="512" y="239"/>
                    <a:pt x="512" y="238"/>
                    <a:pt x="512" y="237"/>
                  </a:cubicBezTo>
                  <a:cubicBezTo>
                    <a:pt x="512" y="237"/>
                    <a:pt x="512" y="236"/>
                    <a:pt x="512" y="235"/>
                  </a:cubicBezTo>
                  <a:cubicBezTo>
                    <a:pt x="512" y="234"/>
                    <a:pt x="512" y="235"/>
                    <a:pt x="513" y="234"/>
                  </a:cubicBezTo>
                  <a:cubicBezTo>
                    <a:pt x="513" y="234"/>
                    <a:pt x="512" y="233"/>
                    <a:pt x="513" y="233"/>
                  </a:cubicBezTo>
                  <a:cubicBezTo>
                    <a:pt x="513" y="232"/>
                    <a:pt x="512" y="232"/>
                    <a:pt x="512" y="231"/>
                  </a:cubicBezTo>
                  <a:cubicBezTo>
                    <a:pt x="512" y="231"/>
                    <a:pt x="512" y="230"/>
                    <a:pt x="512" y="230"/>
                  </a:cubicBezTo>
                  <a:cubicBezTo>
                    <a:pt x="511" y="229"/>
                    <a:pt x="512" y="229"/>
                    <a:pt x="512" y="229"/>
                  </a:cubicBezTo>
                  <a:cubicBezTo>
                    <a:pt x="512" y="228"/>
                    <a:pt x="512" y="227"/>
                    <a:pt x="512" y="227"/>
                  </a:cubicBezTo>
                  <a:cubicBezTo>
                    <a:pt x="512" y="227"/>
                    <a:pt x="512" y="226"/>
                    <a:pt x="512" y="226"/>
                  </a:cubicBezTo>
                  <a:cubicBezTo>
                    <a:pt x="512" y="225"/>
                    <a:pt x="512" y="225"/>
                    <a:pt x="512" y="225"/>
                  </a:cubicBezTo>
                  <a:cubicBezTo>
                    <a:pt x="512" y="224"/>
                    <a:pt x="511" y="224"/>
                    <a:pt x="511" y="223"/>
                  </a:cubicBezTo>
                  <a:cubicBezTo>
                    <a:pt x="511" y="222"/>
                    <a:pt x="511" y="221"/>
                    <a:pt x="511" y="220"/>
                  </a:cubicBezTo>
                  <a:cubicBezTo>
                    <a:pt x="512" y="220"/>
                    <a:pt x="512" y="220"/>
                    <a:pt x="511" y="219"/>
                  </a:cubicBezTo>
                  <a:cubicBezTo>
                    <a:pt x="511" y="219"/>
                    <a:pt x="510" y="219"/>
                    <a:pt x="510" y="219"/>
                  </a:cubicBezTo>
                  <a:cubicBezTo>
                    <a:pt x="510" y="218"/>
                    <a:pt x="509" y="218"/>
                    <a:pt x="509" y="218"/>
                  </a:cubicBezTo>
                  <a:cubicBezTo>
                    <a:pt x="509" y="218"/>
                    <a:pt x="509" y="217"/>
                    <a:pt x="509" y="217"/>
                  </a:cubicBezTo>
                  <a:cubicBezTo>
                    <a:pt x="510" y="216"/>
                    <a:pt x="510" y="216"/>
                    <a:pt x="510" y="215"/>
                  </a:cubicBezTo>
                  <a:cubicBezTo>
                    <a:pt x="510" y="215"/>
                    <a:pt x="510" y="214"/>
                    <a:pt x="510" y="214"/>
                  </a:cubicBezTo>
                  <a:cubicBezTo>
                    <a:pt x="509" y="213"/>
                    <a:pt x="509" y="212"/>
                    <a:pt x="510" y="212"/>
                  </a:cubicBezTo>
                  <a:cubicBezTo>
                    <a:pt x="511" y="212"/>
                    <a:pt x="511" y="211"/>
                    <a:pt x="511" y="211"/>
                  </a:cubicBezTo>
                  <a:cubicBezTo>
                    <a:pt x="512" y="210"/>
                    <a:pt x="511" y="208"/>
                    <a:pt x="511" y="208"/>
                  </a:cubicBezTo>
                  <a:cubicBezTo>
                    <a:pt x="510" y="208"/>
                    <a:pt x="510" y="208"/>
                    <a:pt x="509" y="208"/>
                  </a:cubicBezTo>
                  <a:cubicBezTo>
                    <a:pt x="508" y="208"/>
                    <a:pt x="507" y="208"/>
                    <a:pt x="507" y="207"/>
                  </a:cubicBezTo>
                  <a:cubicBezTo>
                    <a:pt x="507" y="206"/>
                    <a:pt x="507" y="206"/>
                    <a:pt x="508" y="206"/>
                  </a:cubicBezTo>
                  <a:cubicBezTo>
                    <a:pt x="509" y="207"/>
                    <a:pt x="510" y="208"/>
                    <a:pt x="511" y="207"/>
                  </a:cubicBezTo>
                  <a:cubicBezTo>
                    <a:pt x="512" y="206"/>
                    <a:pt x="511" y="206"/>
                    <a:pt x="512" y="206"/>
                  </a:cubicBezTo>
                  <a:cubicBezTo>
                    <a:pt x="512" y="206"/>
                    <a:pt x="513" y="206"/>
                    <a:pt x="513" y="206"/>
                  </a:cubicBezTo>
                  <a:cubicBezTo>
                    <a:pt x="514" y="206"/>
                    <a:pt x="514" y="206"/>
                    <a:pt x="514" y="207"/>
                  </a:cubicBezTo>
                  <a:cubicBezTo>
                    <a:pt x="514" y="207"/>
                    <a:pt x="513" y="208"/>
                    <a:pt x="513" y="209"/>
                  </a:cubicBezTo>
                  <a:cubicBezTo>
                    <a:pt x="513" y="209"/>
                    <a:pt x="512" y="209"/>
                    <a:pt x="512" y="210"/>
                  </a:cubicBezTo>
                  <a:cubicBezTo>
                    <a:pt x="512" y="210"/>
                    <a:pt x="513" y="210"/>
                    <a:pt x="513" y="210"/>
                  </a:cubicBezTo>
                  <a:cubicBezTo>
                    <a:pt x="514" y="210"/>
                    <a:pt x="514" y="209"/>
                    <a:pt x="515" y="209"/>
                  </a:cubicBezTo>
                  <a:cubicBezTo>
                    <a:pt x="515" y="208"/>
                    <a:pt x="515" y="208"/>
                    <a:pt x="516" y="207"/>
                  </a:cubicBezTo>
                  <a:cubicBezTo>
                    <a:pt x="516" y="207"/>
                    <a:pt x="517" y="207"/>
                    <a:pt x="517" y="206"/>
                  </a:cubicBezTo>
                  <a:cubicBezTo>
                    <a:pt x="518" y="206"/>
                    <a:pt x="518" y="206"/>
                    <a:pt x="518" y="206"/>
                  </a:cubicBezTo>
                  <a:cubicBezTo>
                    <a:pt x="518" y="206"/>
                    <a:pt x="519" y="205"/>
                    <a:pt x="519" y="205"/>
                  </a:cubicBezTo>
                  <a:cubicBezTo>
                    <a:pt x="520" y="204"/>
                    <a:pt x="520" y="203"/>
                    <a:pt x="520" y="202"/>
                  </a:cubicBezTo>
                  <a:cubicBezTo>
                    <a:pt x="521" y="201"/>
                    <a:pt x="521" y="200"/>
                    <a:pt x="522" y="200"/>
                  </a:cubicBezTo>
                  <a:cubicBezTo>
                    <a:pt x="522" y="199"/>
                    <a:pt x="522" y="199"/>
                    <a:pt x="523" y="198"/>
                  </a:cubicBezTo>
                  <a:cubicBezTo>
                    <a:pt x="523" y="198"/>
                    <a:pt x="523" y="198"/>
                    <a:pt x="523" y="198"/>
                  </a:cubicBezTo>
                  <a:cubicBezTo>
                    <a:pt x="523" y="198"/>
                    <a:pt x="523" y="198"/>
                    <a:pt x="523" y="198"/>
                  </a:cubicBezTo>
                  <a:cubicBezTo>
                    <a:pt x="523" y="198"/>
                    <a:pt x="523" y="198"/>
                    <a:pt x="523" y="198"/>
                  </a:cubicBezTo>
                  <a:cubicBezTo>
                    <a:pt x="523" y="198"/>
                    <a:pt x="523" y="198"/>
                    <a:pt x="523" y="198"/>
                  </a:cubicBezTo>
                  <a:cubicBezTo>
                    <a:pt x="523" y="197"/>
                    <a:pt x="523" y="197"/>
                    <a:pt x="523" y="197"/>
                  </a:cubicBezTo>
                  <a:cubicBezTo>
                    <a:pt x="523" y="196"/>
                    <a:pt x="523" y="195"/>
                    <a:pt x="524" y="194"/>
                  </a:cubicBezTo>
                  <a:cubicBezTo>
                    <a:pt x="524" y="193"/>
                    <a:pt x="524" y="193"/>
                    <a:pt x="524" y="192"/>
                  </a:cubicBezTo>
                  <a:cubicBezTo>
                    <a:pt x="524" y="191"/>
                    <a:pt x="524" y="191"/>
                    <a:pt x="525" y="190"/>
                  </a:cubicBezTo>
                  <a:cubicBezTo>
                    <a:pt x="525" y="190"/>
                    <a:pt x="526" y="190"/>
                    <a:pt x="526" y="189"/>
                  </a:cubicBezTo>
                  <a:cubicBezTo>
                    <a:pt x="526" y="189"/>
                    <a:pt x="527" y="189"/>
                    <a:pt x="527" y="189"/>
                  </a:cubicBezTo>
                  <a:cubicBezTo>
                    <a:pt x="528" y="189"/>
                    <a:pt x="528" y="189"/>
                    <a:pt x="529" y="188"/>
                  </a:cubicBezTo>
                  <a:cubicBezTo>
                    <a:pt x="529" y="188"/>
                    <a:pt x="530" y="187"/>
                    <a:pt x="530" y="186"/>
                  </a:cubicBezTo>
                  <a:cubicBezTo>
                    <a:pt x="530" y="186"/>
                    <a:pt x="530" y="186"/>
                    <a:pt x="530" y="186"/>
                  </a:cubicBezTo>
                  <a:cubicBezTo>
                    <a:pt x="530" y="186"/>
                    <a:pt x="531" y="186"/>
                    <a:pt x="531" y="185"/>
                  </a:cubicBezTo>
                  <a:cubicBezTo>
                    <a:pt x="532" y="185"/>
                    <a:pt x="532" y="185"/>
                    <a:pt x="533" y="184"/>
                  </a:cubicBezTo>
                  <a:cubicBezTo>
                    <a:pt x="533" y="184"/>
                    <a:pt x="534" y="183"/>
                    <a:pt x="534" y="182"/>
                  </a:cubicBezTo>
                  <a:cubicBezTo>
                    <a:pt x="535" y="182"/>
                    <a:pt x="536" y="181"/>
                    <a:pt x="537" y="180"/>
                  </a:cubicBezTo>
                  <a:cubicBezTo>
                    <a:pt x="538" y="179"/>
                    <a:pt x="538" y="177"/>
                    <a:pt x="539" y="176"/>
                  </a:cubicBezTo>
                  <a:cubicBezTo>
                    <a:pt x="540" y="175"/>
                    <a:pt x="540" y="174"/>
                    <a:pt x="541" y="173"/>
                  </a:cubicBezTo>
                  <a:cubicBezTo>
                    <a:pt x="541" y="173"/>
                    <a:pt x="541" y="173"/>
                    <a:pt x="541" y="173"/>
                  </a:cubicBezTo>
                  <a:cubicBezTo>
                    <a:pt x="541" y="173"/>
                    <a:pt x="541" y="173"/>
                    <a:pt x="541" y="173"/>
                  </a:cubicBezTo>
                  <a:cubicBezTo>
                    <a:pt x="542" y="172"/>
                    <a:pt x="542" y="171"/>
                    <a:pt x="542" y="169"/>
                  </a:cubicBezTo>
                  <a:cubicBezTo>
                    <a:pt x="542" y="169"/>
                    <a:pt x="543" y="168"/>
                    <a:pt x="543" y="167"/>
                  </a:cubicBezTo>
                  <a:cubicBezTo>
                    <a:pt x="543" y="167"/>
                    <a:pt x="544" y="167"/>
                    <a:pt x="544" y="166"/>
                  </a:cubicBezTo>
                  <a:cubicBezTo>
                    <a:pt x="544" y="165"/>
                    <a:pt x="542" y="163"/>
                    <a:pt x="543" y="162"/>
                  </a:cubicBezTo>
                  <a:close/>
                  <a:moveTo>
                    <a:pt x="396" y="103"/>
                  </a:moveTo>
                  <a:cubicBezTo>
                    <a:pt x="396" y="103"/>
                    <a:pt x="396" y="103"/>
                    <a:pt x="397" y="102"/>
                  </a:cubicBezTo>
                  <a:cubicBezTo>
                    <a:pt x="397" y="102"/>
                    <a:pt x="397" y="102"/>
                    <a:pt x="397" y="102"/>
                  </a:cubicBezTo>
                  <a:cubicBezTo>
                    <a:pt x="397" y="102"/>
                    <a:pt x="398" y="103"/>
                    <a:pt x="399" y="102"/>
                  </a:cubicBezTo>
                  <a:cubicBezTo>
                    <a:pt x="399" y="102"/>
                    <a:pt x="399" y="102"/>
                    <a:pt x="399" y="102"/>
                  </a:cubicBezTo>
                  <a:cubicBezTo>
                    <a:pt x="399" y="101"/>
                    <a:pt x="398" y="101"/>
                    <a:pt x="398" y="101"/>
                  </a:cubicBezTo>
                  <a:cubicBezTo>
                    <a:pt x="397" y="101"/>
                    <a:pt x="397" y="101"/>
                    <a:pt x="397" y="101"/>
                  </a:cubicBezTo>
                  <a:cubicBezTo>
                    <a:pt x="396" y="101"/>
                    <a:pt x="396" y="102"/>
                    <a:pt x="396" y="102"/>
                  </a:cubicBezTo>
                  <a:cubicBezTo>
                    <a:pt x="395" y="102"/>
                    <a:pt x="395" y="103"/>
                    <a:pt x="396" y="103"/>
                  </a:cubicBezTo>
                  <a:close/>
                  <a:moveTo>
                    <a:pt x="401" y="105"/>
                  </a:moveTo>
                  <a:cubicBezTo>
                    <a:pt x="401" y="105"/>
                    <a:pt x="402" y="105"/>
                    <a:pt x="402" y="105"/>
                  </a:cubicBezTo>
                  <a:cubicBezTo>
                    <a:pt x="402" y="105"/>
                    <a:pt x="402" y="105"/>
                    <a:pt x="403" y="105"/>
                  </a:cubicBezTo>
                  <a:cubicBezTo>
                    <a:pt x="403" y="105"/>
                    <a:pt x="403" y="104"/>
                    <a:pt x="403" y="104"/>
                  </a:cubicBezTo>
                  <a:cubicBezTo>
                    <a:pt x="403" y="104"/>
                    <a:pt x="403" y="104"/>
                    <a:pt x="403" y="103"/>
                  </a:cubicBezTo>
                  <a:cubicBezTo>
                    <a:pt x="403" y="103"/>
                    <a:pt x="403" y="103"/>
                    <a:pt x="403" y="103"/>
                  </a:cubicBezTo>
                  <a:cubicBezTo>
                    <a:pt x="403" y="103"/>
                    <a:pt x="403" y="103"/>
                    <a:pt x="403" y="103"/>
                  </a:cubicBezTo>
                  <a:cubicBezTo>
                    <a:pt x="403" y="103"/>
                    <a:pt x="403" y="103"/>
                    <a:pt x="403" y="103"/>
                  </a:cubicBezTo>
                  <a:cubicBezTo>
                    <a:pt x="403" y="103"/>
                    <a:pt x="403" y="103"/>
                    <a:pt x="402" y="103"/>
                  </a:cubicBezTo>
                  <a:cubicBezTo>
                    <a:pt x="402" y="103"/>
                    <a:pt x="402" y="103"/>
                    <a:pt x="402" y="103"/>
                  </a:cubicBezTo>
                  <a:cubicBezTo>
                    <a:pt x="402" y="103"/>
                    <a:pt x="402" y="103"/>
                    <a:pt x="402" y="103"/>
                  </a:cubicBezTo>
                  <a:cubicBezTo>
                    <a:pt x="402" y="103"/>
                    <a:pt x="402" y="103"/>
                    <a:pt x="402" y="103"/>
                  </a:cubicBezTo>
                  <a:cubicBezTo>
                    <a:pt x="402" y="103"/>
                    <a:pt x="402" y="103"/>
                    <a:pt x="402" y="103"/>
                  </a:cubicBezTo>
                  <a:cubicBezTo>
                    <a:pt x="402" y="103"/>
                    <a:pt x="402" y="103"/>
                    <a:pt x="402" y="103"/>
                  </a:cubicBezTo>
                  <a:cubicBezTo>
                    <a:pt x="401" y="103"/>
                    <a:pt x="401" y="103"/>
                    <a:pt x="401" y="104"/>
                  </a:cubicBezTo>
                  <a:cubicBezTo>
                    <a:pt x="401" y="104"/>
                    <a:pt x="401" y="105"/>
                    <a:pt x="401" y="105"/>
                  </a:cubicBezTo>
                  <a:close/>
                  <a:moveTo>
                    <a:pt x="395" y="100"/>
                  </a:moveTo>
                  <a:cubicBezTo>
                    <a:pt x="395" y="100"/>
                    <a:pt x="395" y="99"/>
                    <a:pt x="396" y="99"/>
                  </a:cubicBezTo>
                  <a:cubicBezTo>
                    <a:pt x="396" y="99"/>
                    <a:pt x="396" y="98"/>
                    <a:pt x="395" y="98"/>
                  </a:cubicBezTo>
                  <a:cubicBezTo>
                    <a:pt x="395" y="98"/>
                    <a:pt x="394" y="99"/>
                    <a:pt x="394" y="99"/>
                  </a:cubicBezTo>
                  <a:cubicBezTo>
                    <a:pt x="393" y="99"/>
                    <a:pt x="393" y="99"/>
                    <a:pt x="393" y="100"/>
                  </a:cubicBezTo>
                  <a:cubicBezTo>
                    <a:pt x="392" y="100"/>
                    <a:pt x="393" y="101"/>
                    <a:pt x="393" y="101"/>
                  </a:cubicBezTo>
                  <a:cubicBezTo>
                    <a:pt x="393" y="102"/>
                    <a:pt x="393" y="102"/>
                    <a:pt x="393" y="103"/>
                  </a:cubicBezTo>
                  <a:cubicBezTo>
                    <a:pt x="393" y="103"/>
                    <a:pt x="393" y="103"/>
                    <a:pt x="393" y="103"/>
                  </a:cubicBezTo>
                  <a:cubicBezTo>
                    <a:pt x="393" y="103"/>
                    <a:pt x="393" y="103"/>
                    <a:pt x="393" y="104"/>
                  </a:cubicBezTo>
                  <a:cubicBezTo>
                    <a:pt x="393" y="104"/>
                    <a:pt x="394" y="104"/>
                    <a:pt x="394" y="104"/>
                  </a:cubicBezTo>
                  <a:cubicBezTo>
                    <a:pt x="394" y="103"/>
                    <a:pt x="394" y="103"/>
                    <a:pt x="394" y="103"/>
                  </a:cubicBezTo>
                  <a:cubicBezTo>
                    <a:pt x="394" y="103"/>
                    <a:pt x="394" y="103"/>
                    <a:pt x="394" y="103"/>
                  </a:cubicBezTo>
                  <a:cubicBezTo>
                    <a:pt x="394" y="102"/>
                    <a:pt x="394" y="101"/>
                    <a:pt x="394" y="101"/>
                  </a:cubicBezTo>
                  <a:cubicBezTo>
                    <a:pt x="394" y="100"/>
                    <a:pt x="394" y="100"/>
                    <a:pt x="394" y="100"/>
                  </a:cubicBezTo>
                  <a:cubicBezTo>
                    <a:pt x="394" y="101"/>
                    <a:pt x="394" y="101"/>
                    <a:pt x="395" y="100"/>
                  </a:cubicBezTo>
                  <a:close/>
                  <a:moveTo>
                    <a:pt x="390" y="105"/>
                  </a:moveTo>
                  <a:cubicBezTo>
                    <a:pt x="390" y="105"/>
                    <a:pt x="390" y="105"/>
                    <a:pt x="389" y="105"/>
                  </a:cubicBezTo>
                  <a:cubicBezTo>
                    <a:pt x="389" y="105"/>
                    <a:pt x="389" y="105"/>
                    <a:pt x="389" y="105"/>
                  </a:cubicBezTo>
                  <a:cubicBezTo>
                    <a:pt x="389" y="105"/>
                    <a:pt x="389" y="105"/>
                    <a:pt x="389" y="105"/>
                  </a:cubicBezTo>
                  <a:cubicBezTo>
                    <a:pt x="388" y="105"/>
                    <a:pt x="387" y="105"/>
                    <a:pt x="387" y="106"/>
                  </a:cubicBezTo>
                  <a:cubicBezTo>
                    <a:pt x="387" y="107"/>
                    <a:pt x="387" y="107"/>
                    <a:pt x="387" y="107"/>
                  </a:cubicBezTo>
                  <a:cubicBezTo>
                    <a:pt x="387" y="108"/>
                    <a:pt x="387" y="108"/>
                    <a:pt x="387" y="108"/>
                  </a:cubicBezTo>
                  <a:cubicBezTo>
                    <a:pt x="387" y="108"/>
                    <a:pt x="387" y="108"/>
                    <a:pt x="387" y="109"/>
                  </a:cubicBezTo>
                  <a:cubicBezTo>
                    <a:pt x="387" y="109"/>
                    <a:pt x="388" y="109"/>
                    <a:pt x="388" y="109"/>
                  </a:cubicBezTo>
                  <a:cubicBezTo>
                    <a:pt x="388" y="108"/>
                    <a:pt x="388" y="108"/>
                    <a:pt x="388" y="108"/>
                  </a:cubicBezTo>
                  <a:cubicBezTo>
                    <a:pt x="388" y="108"/>
                    <a:pt x="388" y="107"/>
                    <a:pt x="389" y="107"/>
                  </a:cubicBezTo>
                  <a:cubicBezTo>
                    <a:pt x="389" y="106"/>
                    <a:pt x="390" y="106"/>
                    <a:pt x="390" y="105"/>
                  </a:cubicBezTo>
                  <a:close/>
                  <a:moveTo>
                    <a:pt x="389" y="109"/>
                  </a:moveTo>
                  <a:cubicBezTo>
                    <a:pt x="389" y="109"/>
                    <a:pt x="389" y="109"/>
                    <a:pt x="390" y="109"/>
                  </a:cubicBezTo>
                  <a:cubicBezTo>
                    <a:pt x="390" y="109"/>
                    <a:pt x="390" y="108"/>
                    <a:pt x="390" y="108"/>
                  </a:cubicBezTo>
                  <a:cubicBezTo>
                    <a:pt x="389" y="109"/>
                    <a:pt x="389" y="109"/>
                    <a:pt x="389" y="109"/>
                  </a:cubicBezTo>
                  <a:cubicBezTo>
                    <a:pt x="388" y="109"/>
                    <a:pt x="388" y="110"/>
                    <a:pt x="389" y="109"/>
                  </a:cubicBezTo>
                  <a:close/>
                  <a:moveTo>
                    <a:pt x="363" y="626"/>
                  </a:moveTo>
                  <a:cubicBezTo>
                    <a:pt x="361" y="626"/>
                    <a:pt x="359" y="626"/>
                    <a:pt x="357" y="626"/>
                  </a:cubicBezTo>
                  <a:cubicBezTo>
                    <a:pt x="356" y="626"/>
                    <a:pt x="356" y="626"/>
                    <a:pt x="356" y="626"/>
                  </a:cubicBezTo>
                  <a:cubicBezTo>
                    <a:pt x="355" y="626"/>
                    <a:pt x="355" y="626"/>
                    <a:pt x="354" y="626"/>
                  </a:cubicBezTo>
                  <a:cubicBezTo>
                    <a:pt x="353" y="625"/>
                    <a:pt x="352" y="626"/>
                    <a:pt x="352" y="624"/>
                  </a:cubicBezTo>
                  <a:cubicBezTo>
                    <a:pt x="352" y="624"/>
                    <a:pt x="352" y="624"/>
                    <a:pt x="351" y="624"/>
                  </a:cubicBezTo>
                  <a:cubicBezTo>
                    <a:pt x="350" y="624"/>
                    <a:pt x="350" y="624"/>
                    <a:pt x="349" y="624"/>
                  </a:cubicBezTo>
                  <a:cubicBezTo>
                    <a:pt x="348" y="623"/>
                    <a:pt x="348" y="623"/>
                    <a:pt x="347" y="623"/>
                  </a:cubicBezTo>
                  <a:cubicBezTo>
                    <a:pt x="346" y="623"/>
                    <a:pt x="346" y="623"/>
                    <a:pt x="345" y="622"/>
                  </a:cubicBezTo>
                  <a:cubicBezTo>
                    <a:pt x="344" y="622"/>
                    <a:pt x="343" y="622"/>
                    <a:pt x="342" y="621"/>
                  </a:cubicBezTo>
                  <a:cubicBezTo>
                    <a:pt x="342" y="621"/>
                    <a:pt x="341" y="621"/>
                    <a:pt x="341" y="621"/>
                  </a:cubicBezTo>
                  <a:cubicBezTo>
                    <a:pt x="340" y="621"/>
                    <a:pt x="340" y="620"/>
                    <a:pt x="340" y="620"/>
                  </a:cubicBezTo>
                  <a:cubicBezTo>
                    <a:pt x="339" y="620"/>
                    <a:pt x="339" y="619"/>
                    <a:pt x="338" y="619"/>
                  </a:cubicBezTo>
                  <a:cubicBezTo>
                    <a:pt x="338" y="618"/>
                    <a:pt x="337" y="618"/>
                    <a:pt x="337" y="618"/>
                  </a:cubicBezTo>
                  <a:cubicBezTo>
                    <a:pt x="336" y="618"/>
                    <a:pt x="335" y="618"/>
                    <a:pt x="335" y="617"/>
                  </a:cubicBezTo>
                  <a:cubicBezTo>
                    <a:pt x="334" y="616"/>
                    <a:pt x="334" y="616"/>
                    <a:pt x="334" y="615"/>
                  </a:cubicBezTo>
                  <a:cubicBezTo>
                    <a:pt x="333" y="615"/>
                    <a:pt x="333" y="614"/>
                    <a:pt x="332" y="614"/>
                  </a:cubicBezTo>
                  <a:cubicBezTo>
                    <a:pt x="331" y="614"/>
                    <a:pt x="330" y="614"/>
                    <a:pt x="330" y="614"/>
                  </a:cubicBezTo>
                  <a:cubicBezTo>
                    <a:pt x="329" y="614"/>
                    <a:pt x="329" y="614"/>
                    <a:pt x="329" y="614"/>
                  </a:cubicBezTo>
                  <a:cubicBezTo>
                    <a:pt x="329" y="614"/>
                    <a:pt x="329" y="614"/>
                    <a:pt x="329" y="614"/>
                  </a:cubicBezTo>
                  <a:cubicBezTo>
                    <a:pt x="329" y="614"/>
                    <a:pt x="329" y="614"/>
                    <a:pt x="329" y="614"/>
                  </a:cubicBezTo>
                  <a:cubicBezTo>
                    <a:pt x="328" y="614"/>
                    <a:pt x="328" y="613"/>
                    <a:pt x="328" y="613"/>
                  </a:cubicBezTo>
                  <a:cubicBezTo>
                    <a:pt x="329" y="613"/>
                    <a:pt x="329" y="612"/>
                    <a:pt x="329" y="612"/>
                  </a:cubicBezTo>
                  <a:cubicBezTo>
                    <a:pt x="329" y="612"/>
                    <a:pt x="331" y="612"/>
                    <a:pt x="331" y="611"/>
                  </a:cubicBezTo>
                  <a:cubicBezTo>
                    <a:pt x="330" y="611"/>
                    <a:pt x="330" y="609"/>
                    <a:pt x="329" y="609"/>
                  </a:cubicBezTo>
                  <a:cubicBezTo>
                    <a:pt x="328" y="608"/>
                    <a:pt x="328" y="608"/>
                    <a:pt x="327" y="608"/>
                  </a:cubicBezTo>
                  <a:cubicBezTo>
                    <a:pt x="327" y="607"/>
                    <a:pt x="327" y="607"/>
                    <a:pt x="326" y="607"/>
                  </a:cubicBezTo>
                  <a:cubicBezTo>
                    <a:pt x="326" y="607"/>
                    <a:pt x="326" y="607"/>
                    <a:pt x="326" y="607"/>
                  </a:cubicBezTo>
                  <a:cubicBezTo>
                    <a:pt x="326" y="607"/>
                    <a:pt x="326" y="606"/>
                    <a:pt x="326" y="606"/>
                  </a:cubicBezTo>
                  <a:cubicBezTo>
                    <a:pt x="326" y="606"/>
                    <a:pt x="326" y="606"/>
                    <a:pt x="326" y="606"/>
                  </a:cubicBezTo>
                  <a:cubicBezTo>
                    <a:pt x="326" y="606"/>
                    <a:pt x="326" y="606"/>
                    <a:pt x="326" y="606"/>
                  </a:cubicBezTo>
                  <a:cubicBezTo>
                    <a:pt x="326" y="606"/>
                    <a:pt x="326" y="606"/>
                    <a:pt x="326" y="606"/>
                  </a:cubicBezTo>
                  <a:cubicBezTo>
                    <a:pt x="326" y="606"/>
                    <a:pt x="326" y="606"/>
                    <a:pt x="326" y="606"/>
                  </a:cubicBezTo>
                  <a:cubicBezTo>
                    <a:pt x="326" y="606"/>
                    <a:pt x="326" y="606"/>
                    <a:pt x="326" y="606"/>
                  </a:cubicBezTo>
                  <a:cubicBezTo>
                    <a:pt x="326" y="606"/>
                    <a:pt x="326" y="606"/>
                    <a:pt x="326" y="606"/>
                  </a:cubicBezTo>
                  <a:cubicBezTo>
                    <a:pt x="325" y="606"/>
                    <a:pt x="325" y="606"/>
                    <a:pt x="325" y="606"/>
                  </a:cubicBezTo>
                  <a:cubicBezTo>
                    <a:pt x="325" y="606"/>
                    <a:pt x="325" y="606"/>
                    <a:pt x="325" y="606"/>
                  </a:cubicBezTo>
                  <a:cubicBezTo>
                    <a:pt x="325" y="606"/>
                    <a:pt x="325" y="606"/>
                    <a:pt x="325" y="606"/>
                  </a:cubicBezTo>
                  <a:cubicBezTo>
                    <a:pt x="325" y="606"/>
                    <a:pt x="325" y="606"/>
                    <a:pt x="325" y="606"/>
                  </a:cubicBezTo>
                  <a:cubicBezTo>
                    <a:pt x="325" y="605"/>
                    <a:pt x="325" y="605"/>
                    <a:pt x="325" y="605"/>
                  </a:cubicBezTo>
                  <a:cubicBezTo>
                    <a:pt x="323" y="606"/>
                    <a:pt x="322" y="608"/>
                    <a:pt x="321" y="607"/>
                  </a:cubicBezTo>
                  <a:cubicBezTo>
                    <a:pt x="320" y="606"/>
                    <a:pt x="320" y="606"/>
                    <a:pt x="319" y="606"/>
                  </a:cubicBezTo>
                  <a:cubicBezTo>
                    <a:pt x="318" y="607"/>
                    <a:pt x="320" y="609"/>
                    <a:pt x="319" y="610"/>
                  </a:cubicBezTo>
                  <a:cubicBezTo>
                    <a:pt x="319" y="610"/>
                    <a:pt x="318" y="610"/>
                    <a:pt x="317" y="611"/>
                  </a:cubicBezTo>
                  <a:cubicBezTo>
                    <a:pt x="317" y="611"/>
                    <a:pt x="317" y="611"/>
                    <a:pt x="316" y="611"/>
                  </a:cubicBezTo>
                  <a:cubicBezTo>
                    <a:pt x="316" y="612"/>
                    <a:pt x="316" y="611"/>
                    <a:pt x="316" y="611"/>
                  </a:cubicBezTo>
                  <a:cubicBezTo>
                    <a:pt x="315" y="611"/>
                    <a:pt x="315" y="610"/>
                    <a:pt x="314" y="611"/>
                  </a:cubicBezTo>
                  <a:cubicBezTo>
                    <a:pt x="313" y="611"/>
                    <a:pt x="313" y="612"/>
                    <a:pt x="314" y="613"/>
                  </a:cubicBezTo>
                  <a:cubicBezTo>
                    <a:pt x="314" y="613"/>
                    <a:pt x="314" y="613"/>
                    <a:pt x="315" y="613"/>
                  </a:cubicBezTo>
                  <a:cubicBezTo>
                    <a:pt x="315" y="613"/>
                    <a:pt x="316" y="612"/>
                    <a:pt x="316" y="613"/>
                  </a:cubicBezTo>
                  <a:cubicBezTo>
                    <a:pt x="316" y="614"/>
                    <a:pt x="315" y="614"/>
                    <a:pt x="315" y="615"/>
                  </a:cubicBezTo>
                  <a:cubicBezTo>
                    <a:pt x="315" y="615"/>
                    <a:pt x="314" y="615"/>
                    <a:pt x="314" y="615"/>
                  </a:cubicBezTo>
                  <a:cubicBezTo>
                    <a:pt x="314" y="615"/>
                    <a:pt x="314" y="615"/>
                    <a:pt x="314" y="616"/>
                  </a:cubicBezTo>
                  <a:cubicBezTo>
                    <a:pt x="314" y="616"/>
                    <a:pt x="314" y="616"/>
                    <a:pt x="314" y="616"/>
                  </a:cubicBezTo>
                  <a:cubicBezTo>
                    <a:pt x="315" y="616"/>
                    <a:pt x="316" y="618"/>
                    <a:pt x="316" y="618"/>
                  </a:cubicBezTo>
                  <a:cubicBezTo>
                    <a:pt x="317" y="619"/>
                    <a:pt x="317" y="619"/>
                    <a:pt x="318" y="619"/>
                  </a:cubicBezTo>
                  <a:cubicBezTo>
                    <a:pt x="318" y="619"/>
                    <a:pt x="319" y="618"/>
                    <a:pt x="320" y="618"/>
                  </a:cubicBezTo>
                  <a:cubicBezTo>
                    <a:pt x="320" y="617"/>
                    <a:pt x="322" y="616"/>
                    <a:pt x="324" y="616"/>
                  </a:cubicBezTo>
                  <a:cubicBezTo>
                    <a:pt x="325" y="616"/>
                    <a:pt x="326" y="617"/>
                    <a:pt x="325" y="617"/>
                  </a:cubicBezTo>
                  <a:cubicBezTo>
                    <a:pt x="325" y="618"/>
                    <a:pt x="324" y="618"/>
                    <a:pt x="324" y="619"/>
                  </a:cubicBezTo>
                  <a:cubicBezTo>
                    <a:pt x="323" y="619"/>
                    <a:pt x="322" y="619"/>
                    <a:pt x="322" y="620"/>
                  </a:cubicBezTo>
                  <a:cubicBezTo>
                    <a:pt x="322" y="620"/>
                    <a:pt x="321" y="621"/>
                    <a:pt x="321" y="621"/>
                  </a:cubicBezTo>
                  <a:cubicBezTo>
                    <a:pt x="320" y="621"/>
                    <a:pt x="320" y="621"/>
                    <a:pt x="320" y="621"/>
                  </a:cubicBezTo>
                  <a:cubicBezTo>
                    <a:pt x="319" y="622"/>
                    <a:pt x="319" y="622"/>
                    <a:pt x="319" y="623"/>
                  </a:cubicBezTo>
                  <a:cubicBezTo>
                    <a:pt x="319" y="624"/>
                    <a:pt x="321" y="624"/>
                    <a:pt x="321" y="624"/>
                  </a:cubicBezTo>
                  <a:cubicBezTo>
                    <a:pt x="322" y="625"/>
                    <a:pt x="323" y="626"/>
                    <a:pt x="323" y="625"/>
                  </a:cubicBezTo>
                  <a:cubicBezTo>
                    <a:pt x="324" y="625"/>
                    <a:pt x="325" y="625"/>
                    <a:pt x="325" y="625"/>
                  </a:cubicBezTo>
                  <a:cubicBezTo>
                    <a:pt x="326" y="625"/>
                    <a:pt x="327" y="626"/>
                    <a:pt x="328" y="626"/>
                  </a:cubicBezTo>
                  <a:cubicBezTo>
                    <a:pt x="329" y="626"/>
                    <a:pt x="329" y="626"/>
                    <a:pt x="330" y="626"/>
                  </a:cubicBezTo>
                  <a:cubicBezTo>
                    <a:pt x="331" y="627"/>
                    <a:pt x="331" y="627"/>
                    <a:pt x="332" y="627"/>
                  </a:cubicBezTo>
                  <a:cubicBezTo>
                    <a:pt x="333" y="628"/>
                    <a:pt x="333" y="628"/>
                    <a:pt x="334" y="628"/>
                  </a:cubicBezTo>
                  <a:cubicBezTo>
                    <a:pt x="334" y="628"/>
                    <a:pt x="334" y="628"/>
                    <a:pt x="334" y="628"/>
                  </a:cubicBezTo>
                  <a:cubicBezTo>
                    <a:pt x="334" y="628"/>
                    <a:pt x="334" y="628"/>
                    <a:pt x="334" y="628"/>
                  </a:cubicBezTo>
                  <a:cubicBezTo>
                    <a:pt x="334" y="628"/>
                    <a:pt x="334" y="628"/>
                    <a:pt x="334" y="628"/>
                  </a:cubicBezTo>
                  <a:cubicBezTo>
                    <a:pt x="334" y="628"/>
                    <a:pt x="334" y="628"/>
                    <a:pt x="334" y="628"/>
                  </a:cubicBezTo>
                  <a:cubicBezTo>
                    <a:pt x="335" y="628"/>
                    <a:pt x="337" y="628"/>
                    <a:pt x="338" y="628"/>
                  </a:cubicBezTo>
                  <a:cubicBezTo>
                    <a:pt x="339" y="628"/>
                    <a:pt x="341" y="627"/>
                    <a:pt x="343" y="628"/>
                  </a:cubicBezTo>
                  <a:cubicBezTo>
                    <a:pt x="343" y="628"/>
                    <a:pt x="343" y="628"/>
                    <a:pt x="344" y="628"/>
                  </a:cubicBezTo>
                  <a:cubicBezTo>
                    <a:pt x="343" y="628"/>
                    <a:pt x="342" y="628"/>
                    <a:pt x="341" y="629"/>
                  </a:cubicBezTo>
                  <a:cubicBezTo>
                    <a:pt x="340" y="629"/>
                    <a:pt x="339" y="629"/>
                    <a:pt x="337" y="629"/>
                  </a:cubicBezTo>
                  <a:cubicBezTo>
                    <a:pt x="337" y="629"/>
                    <a:pt x="336" y="629"/>
                    <a:pt x="335" y="629"/>
                  </a:cubicBezTo>
                  <a:cubicBezTo>
                    <a:pt x="334" y="629"/>
                    <a:pt x="334" y="629"/>
                    <a:pt x="333" y="629"/>
                  </a:cubicBezTo>
                  <a:cubicBezTo>
                    <a:pt x="332" y="629"/>
                    <a:pt x="331" y="629"/>
                    <a:pt x="330" y="629"/>
                  </a:cubicBezTo>
                  <a:cubicBezTo>
                    <a:pt x="330" y="628"/>
                    <a:pt x="329" y="628"/>
                    <a:pt x="328" y="628"/>
                  </a:cubicBezTo>
                  <a:cubicBezTo>
                    <a:pt x="328" y="628"/>
                    <a:pt x="328" y="628"/>
                    <a:pt x="327" y="628"/>
                  </a:cubicBezTo>
                  <a:cubicBezTo>
                    <a:pt x="326" y="628"/>
                    <a:pt x="326" y="628"/>
                    <a:pt x="325" y="628"/>
                  </a:cubicBezTo>
                  <a:cubicBezTo>
                    <a:pt x="324" y="628"/>
                    <a:pt x="323" y="627"/>
                    <a:pt x="322" y="627"/>
                  </a:cubicBezTo>
                  <a:cubicBezTo>
                    <a:pt x="322" y="627"/>
                    <a:pt x="322" y="627"/>
                    <a:pt x="322" y="627"/>
                  </a:cubicBezTo>
                  <a:cubicBezTo>
                    <a:pt x="322" y="627"/>
                    <a:pt x="322" y="627"/>
                    <a:pt x="322" y="628"/>
                  </a:cubicBezTo>
                  <a:cubicBezTo>
                    <a:pt x="322" y="628"/>
                    <a:pt x="324" y="629"/>
                    <a:pt x="322" y="629"/>
                  </a:cubicBezTo>
                  <a:cubicBezTo>
                    <a:pt x="322" y="629"/>
                    <a:pt x="322" y="629"/>
                    <a:pt x="322" y="629"/>
                  </a:cubicBezTo>
                  <a:cubicBezTo>
                    <a:pt x="321" y="628"/>
                    <a:pt x="321" y="628"/>
                    <a:pt x="321" y="628"/>
                  </a:cubicBezTo>
                  <a:cubicBezTo>
                    <a:pt x="321" y="628"/>
                    <a:pt x="320" y="628"/>
                    <a:pt x="319" y="628"/>
                  </a:cubicBezTo>
                  <a:cubicBezTo>
                    <a:pt x="319" y="628"/>
                    <a:pt x="319" y="628"/>
                    <a:pt x="319" y="628"/>
                  </a:cubicBezTo>
                  <a:cubicBezTo>
                    <a:pt x="319" y="627"/>
                    <a:pt x="318" y="627"/>
                    <a:pt x="317" y="627"/>
                  </a:cubicBezTo>
                  <a:cubicBezTo>
                    <a:pt x="317" y="627"/>
                    <a:pt x="317" y="627"/>
                    <a:pt x="317" y="627"/>
                  </a:cubicBezTo>
                  <a:cubicBezTo>
                    <a:pt x="317" y="628"/>
                    <a:pt x="318" y="628"/>
                    <a:pt x="319" y="628"/>
                  </a:cubicBezTo>
                  <a:cubicBezTo>
                    <a:pt x="319" y="628"/>
                    <a:pt x="319" y="628"/>
                    <a:pt x="319" y="628"/>
                  </a:cubicBezTo>
                  <a:cubicBezTo>
                    <a:pt x="320" y="629"/>
                    <a:pt x="320" y="629"/>
                    <a:pt x="321" y="629"/>
                  </a:cubicBezTo>
                  <a:cubicBezTo>
                    <a:pt x="321" y="629"/>
                    <a:pt x="321" y="629"/>
                    <a:pt x="321" y="629"/>
                  </a:cubicBezTo>
                  <a:cubicBezTo>
                    <a:pt x="321" y="629"/>
                    <a:pt x="321" y="629"/>
                    <a:pt x="321" y="629"/>
                  </a:cubicBezTo>
                  <a:cubicBezTo>
                    <a:pt x="321" y="630"/>
                    <a:pt x="320" y="630"/>
                    <a:pt x="320" y="630"/>
                  </a:cubicBezTo>
                  <a:cubicBezTo>
                    <a:pt x="319" y="630"/>
                    <a:pt x="319" y="630"/>
                    <a:pt x="319" y="630"/>
                  </a:cubicBezTo>
                  <a:cubicBezTo>
                    <a:pt x="319" y="630"/>
                    <a:pt x="318" y="631"/>
                    <a:pt x="318" y="630"/>
                  </a:cubicBezTo>
                  <a:cubicBezTo>
                    <a:pt x="318" y="630"/>
                    <a:pt x="317" y="630"/>
                    <a:pt x="317" y="630"/>
                  </a:cubicBezTo>
                  <a:cubicBezTo>
                    <a:pt x="317" y="629"/>
                    <a:pt x="316" y="629"/>
                    <a:pt x="315" y="630"/>
                  </a:cubicBezTo>
                  <a:cubicBezTo>
                    <a:pt x="315" y="630"/>
                    <a:pt x="315" y="631"/>
                    <a:pt x="314" y="631"/>
                  </a:cubicBezTo>
                  <a:cubicBezTo>
                    <a:pt x="313" y="631"/>
                    <a:pt x="313" y="631"/>
                    <a:pt x="312" y="631"/>
                  </a:cubicBezTo>
                  <a:cubicBezTo>
                    <a:pt x="311" y="631"/>
                    <a:pt x="311" y="631"/>
                    <a:pt x="311" y="632"/>
                  </a:cubicBezTo>
                  <a:cubicBezTo>
                    <a:pt x="311" y="633"/>
                    <a:pt x="309" y="632"/>
                    <a:pt x="309" y="632"/>
                  </a:cubicBezTo>
                  <a:cubicBezTo>
                    <a:pt x="308" y="633"/>
                    <a:pt x="308" y="633"/>
                    <a:pt x="308" y="633"/>
                  </a:cubicBezTo>
                  <a:cubicBezTo>
                    <a:pt x="309" y="633"/>
                    <a:pt x="309" y="634"/>
                    <a:pt x="309" y="634"/>
                  </a:cubicBezTo>
                  <a:cubicBezTo>
                    <a:pt x="310" y="634"/>
                    <a:pt x="311" y="634"/>
                    <a:pt x="312" y="633"/>
                  </a:cubicBezTo>
                  <a:cubicBezTo>
                    <a:pt x="312" y="633"/>
                    <a:pt x="312" y="633"/>
                    <a:pt x="313" y="633"/>
                  </a:cubicBezTo>
                  <a:cubicBezTo>
                    <a:pt x="313" y="633"/>
                    <a:pt x="313" y="633"/>
                    <a:pt x="313" y="633"/>
                  </a:cubicBezTo>
                  <a:cubicBezTo>
                    <a:pt x="313" y="632"/>
                    <a:pt x="314" y="632"/>
                    <a:pt x="314" y="633"/>
                  </a:cubicBezTo>
                  <a:cubicBezTo>
                    <a:pt x="314" y="633"/>
                    <a:pt x="315" y="634"/>
                    <a:pt x="316" y="634"/>
                  </a:cubicBezTo>
                  <a:cubicBezTo>
                    <a:pt x="316" y="634"/>
                    <a:pt x="316" y="634"/>
                    <a:pt x="317" y="634"/>
                  </a:cubicBezTo>
                  <a:cubicBezTo>
                    <a:pt x="317" y="633"/>
                    <a:pt x="318" y="634"/>
                    <a:pt x="318" y="634"/>
                  </a:cubicBezTo>
                  <a:cubicBezTo>
                    <a:pt x="318" y="634"/>
                    <a:pt x="318" y="634"/>
                    <a:pt x="318" y="634"/>
                  </a:cubicBezTo>
                  <a:cubicBezTo>
                    <a:pt x="320" y="635"/>
                    <a:pt x="319" y="635"/>
                    <a:pt x="318" y="636"/>
                  </a:cubicBezTo>
                  <a:cubicBezTo>
                    <a:pt x="318" y="636"/>
                    <a:pt x="318" y="636"/>
                    <a:pt x="318" y="636"/>
                  </a:cubicBezTo>
                  <a:cubicBezTo>
                    <a:pt x="317" y="637"/>
                    <a:pt x="317" y="637"/>
                    <a:pt x="318" y="638"/>
                  </a:cubicBezTo>
                  <a:cubicBezTo>
                    <a:pt x="319" y="638"/>
                    <a:pt x="320" y="638"/>
                    <a:pt x="321" y="639"/>
                  </a:cubicBezTo>
                  <a:cubicBezTo>
                    <a:pt x="321" y="639"/>
                    <a:pt x="322" y="639"/>
                    <a:pt x="323" y="640"/>
                  </a:cubicBezTo>
                  <a:cubicBezTo>
                    <a:pt x="323" y="640"/>
                    <a:pt x="323" y="639"/>
                    <a:pt x="323" y="639"/>
                  </a:cubicBezTo>
                  <a:cubicBezTo>
                    <a:pt x="323" y="639"/>
                    <a:pt x="324" y="639"/>
                    <a:pt x="323" y="638"/>
                  </a:cubicBezTo>
                  <a:cubicBezTo>
                    <a:pt x="322" y="638"/>
                    <a:pt x="321" y="637"/>
                    <a:pt x="320" y="637"/>
                  </a:cubicBezTo>
                  <a:cubicBezTo>
                    <a:pt x="320" y="636"/>
                    <a:pt x="321" y="636"/>
                    <a:pt x="321" y="636"/>
                  </a:cubicBezTo>
                  <a:cubicBezTo>
                    <a:pt x="321" y="636"/>
                    <a:pt x="321" y="636"/>
                    <a:pt x="321" y="636"/>
                  </a:cubicBezTo>
                  <a:cubicBezTo>
                    <a:pt x="321" y="636"/>
                    <a:pt x="322" y="636"/>
                    <a:pt x="322" y="636"/>
                  </a:cubicBezTo>
                  <a:cubicBezTo>
                    <a:pt x="323" y="636"/>
                    <a:pt x="323" y="636"/>
                    <a:pt x="322" y="635"/>
                  </a:cubicBezTo>
                  <a:cubicBezTo>
                    <a:pt x="322" y="635"/>
                    <a:pt x="322" y="635"/>
                    <a:pt x="322" y="635"/>
                  </a:cubicBezTo>
                  <a:cubicBezTo>
                    <a:pt x="320" y="634"/>
                    <a:pt x="322" y="634"/>
                    <a:pt x="323" y="634"/>
                  </a:cubicBezTo>
                  <a:cubicBezTo>
                    <a:pt x="323" y="634"/>
                    <a:pt x="324" y="634"/>
                    <a:pt x="324" y="634"/>
                  </a:cubicBezTo>
                  <a:cubicBezTo>
                    <a:pt x="325" y="633"/>
                    <a:pt x="325" y="633"/>
                    <a:pt x="326" y="633"/>
                  </a:cubicBezTo>
                  <a:cubicBezTo>
                    <a:pt x="326" y="633"/>
                    <a:pt x="327" y="633"/>
                    <a:pt x="328" y="634"/>
                  </a:cubicBezTo>
                  <a:cubicBezTo>
                    <a:pt x="328" y="634"/>
                    <a:pt x="328" y="634"/>
                    <a:pt x="329" y="634"/>
                  </a:cubicBezTo>
                  <a:cubicBezTo>
                    <a:pt x="330" y="634"/>
                    <a:pt x="332" y="634"/>
                    <a:pt x="334" y="633"/>
                  </a:cubicBezTo>
                  <a:cubicBezTo>
                    <a:pt x="334" y="633"/>
                    <a:pt x="334" y="633"/>
                    <a:pt x="334" y="633"/>
                  </a:cubicBezTo>
                  <a:cubicBezTo>
                    <a:pt x="334" y="633"/>
                    <a:pt x="335" y="632"/>
                    <a:pt x="336" y="632"/>
                  </a:cubicBezTo>
                  <a:cubicBezTo>
                    <a:pt x="336" y="632"/>
                    <a:pt x="336" y="632"/>
                    <a:pt x="336" y="632"/>
                  </a:cubicBezTo>
                  <a:cubicBezTo>
                    <a:pt x="338" y="631"/>
                    <a:pt x="339" y="631"/>
                    <a:pt x="341" y="631"/>
                  </a:cubicBezTo>
                  <a:cubicBezTo>
                    <a:pt x="342" y="631"/>
                    <a:pt x="343" y="631"/>
                    <a:pt x="345" y="631"/>
                  </a:cubicBezTo>
                  <a:cubicBezTo>
                    <a:pt x="346" y="631"/>
                    <a:pt x="346" y="631"/>
                    <a:pt x="347" y="631"/>
                  </a:cubicBezTo>
                  <a:cubicBezTo>
                    <a:pt x="348" y="631"/>
                    <a:pt x="349" y="631"/>
                    <a:pt x="349" y="631"/>
                  </a:cubicBezTo>
                  <a:cubicBezTo>
                    <a:pt x="351" y="631"/>
                    <a:pt x="352" y="632"/>
                    <a:pt x="353" y="632"/>
                  </a:cubicBezTo>
                  <a:cubicBezTo>
                    <a:pt x="354" y="633"/>
                    <a:pt x="355" y="632"/>
                    <a:pt x="355" y="632"/>
                  </a:cubicBezTo>
                  <a:cubicBezTo>
                    <a:pt x="356" y="631"/>
                    <a:pt x="357" y="631"/>
                    <a:pt x="357" y="630"/>
                  </a:cubicBezTo>
                  <a:cubicBezTo>
                    <a:pt x="358" y="629"/>
                    <a:pt x="357" y="629"/>
                    <a:pt x="358" y="628"/>
                  </a:cubicBezTo>
                  <a:cubicBezTo>
                    <a:pt x="359" y="628"/>
                    <a:pt x="360" y="628"/>
                    <a:pt x="360" y="629"/>
                  </a:cubicBezTo>
                  <a:cubicBezTo>
                    <a:pt x="360" y="629"/>
                    <a:pt x="361" y="629"/>
                    <a:pt x="361" y="629"/>
                  </a:cubicBezTo>
                  <a:cubicBezTo>
                    <a:pt x="361" y="628"/>
                    <a:pt x="361" y="628"/>
                    <a:pt x="362" y="628"/>
                  </a:cubicBezTo>
                  <a:cubicBezTo>
                    <a:pt x="362" y="628"/>
                    <a:pt x="362" y="628"/>
                    <a:pt x="363" y="628"/>
                  </a:cubicBezTo>
                  <a:cubicBezTo>
                    <a:pt x="363" y="627"/>
                    <a:pt x="363" y="627"/>
                    <a:pt x="363" y="626"/>
                  </a:cubicBezTo>
                  <a:cubicBezTo>
                    <a:pt x="363" y="626"/>
                    <a:pt x="363" y="626"/>
                    <a:pt x="363" y="626"/>
                  </a:cubicBezTo>
                  <a:close/>
                  <a:moveTo>
                    <a:pt x="373" y="625"/>
                  </a:moveTo>
                  <a:cubicBezTo>
                    <a:pt x="373" y="625"/>
                    <a:pt x="372" y="626"/>
                    <a:pt x="371" y="626"/>
                  </a:cubicBezTo>
                  <a:cubicBezTo>
                    <a:pt x="371" y="626"/>
                    <a:pt x="370" y="626"/>
                    <a:pt x="369" y="626"/>
                  </a:cubicBezTo>
                  <a:cubicBezTo>
                    <a:pt x="369" y="626"/>
                    <a:pt x="368" y="628"/>
                    <a:pt x="368" y="628"/>
                  </a:cubicBezTo>
                  <a:cubicBezTo>
                    <a:pt x="368" y="628"/>
                    <a:pt x="369" y="628"/>
                    <a:pt x="369" y="628"/>
                  </a:cubicBezTo>
                  <a:cubicBezTo>
                    <a:pt x="370" y="628"/>
                    <a:pt x="370" y="628"/>
                    <a:pt x="370" y="628"/>
                  </a:cubicBezTo>
                  <a:cubicBezTo>
                    <a:pt x="371" y="628"/>
                    <a:pt x="371" y="628"/>
                    <a:pt x="371" y="628"/>
                  </a:cubicBezTo>
                  <a:cubicBezTo>
                    <a:pt x="372" y="627"/>
                    <a:pt x="373" y="627"/>
                    <a:pt x="374" y="626"/>
                  </a:cubicBezTo>
                  <a:cubicBezTo>
                    <a:pt x="374" y="626"/>
                    <a:pt x="374" y="626"/>
                    <a:pt x="374" y="625"/>
                  </a:cubicBezTo>
                  <a:cubicBezTo>
                    <a:pt x="374" y="625"/>
                    <a:pt x="374" y="625"/>
                    <a:pt x="373" y="625"/>
                  </a:cubicBezTo>
                  <a:close/>
                </a:path>
              </a:pathLst>
            </a:custGeom>
            <a:grpFill/>
            <a:ln w="6350">
              <a:solidFill>
                <a:schemeClr val="bg1">
                  <a:alpha val="30000"/>
                </a:schemeClr>
              </a:solidFill>
              <a:round/>
              <a:headEnd/>
              <a:tailEnd/>
            </a:ln>
          </p:spPr>
          <p:txBody>
            <a:bodyPr vert="horz" wrap="square" lIns="137160" tIns="68580" rIns="137160" bIns="68580" numCol="1" anchor="t" anchorCtr="0" compatLnSpc="1">
              <a:prstTxWarp prst="textNoShape">
                <a:avLst/>
              </a:prstTxWarp>
            </a:bodyPr>
            <a:lstStyle/>
            <a:p>
              <a:endParaRPr lang="en-US" sz="3600"/>
            </a:p>
          </p:txBody>
        </p:sp>
      </p:grpSp>
      <p:sp>
        <p:nvSpPr>
          <p:cNvPr id="16" name="TextBox 15">
            <a:extLst>
              <a:ext uri="{FF2B5EF4-FFF2-40B4-BE49-F238E27FC236}">
                <a16:creationId xmlns:a16="http://schemas.microsoft.com/office/drawing/2014/main" id="{4F8DE996-640C-476E-AE08-7FD3FF148E76}"/>
              </a:ext>
            </a:extLst>
          </p:cNvPr>
          <p:cNvSpPr txBox="1"/>
          <p:nvPr/>
        </p:nvSpPr>
        <p:spPr>
          <a:xfrm>
            <a:off x="1764501" y="7315351"/>
            <a:ext cx="814361" cy="430596"/>
          </a:xfrm>
          <a:prstGeom prst="rect">
            <a:avLst/>
          </a:prstGeom>
          <a:noFill/>
        </p:spPr>
        <p:txBody>
          <a:bodyPr wrap="square" lIns="108000" tIns="54000" rIns="108000" bIns="54000" rtlCol="0" anchor="b">
            <a:spAutoFit/>
          </a:bodyPr>
          <a:lstStyle/>
          <a:p>
            <a:r>
              <a:rPr lang="en-US" sz="2000" b="1">
                <a:solidFill>
                  <a:schemeClr val="accent1"/>
                </a:solidFill>
                <a:latin typeface="+mj-lt"/>
              </a:rPr>
              <a:t>60%</a:t>
            </a:r>
            <a:endParaRPr lang="en-US" sz="2000" b="1" dirty="0">
              <a:solidFill>
                <a:schemeClr val="accent1"/>
              </a:solidFill>
              <a:latin typeface="+mj-lt"/>
            </a:endParaRPr>
          </a:p>
        </p:txBody>
      </p:sp>
      <p:grpSp>
        <p:nvGrpSpPr>
          <p:cNvPr id="17" name="Group 16">
            <a:extLst>
              <a:ext uri="{FF2B5EF4-FFF2-40B4-BE49-F238E27FC236}">
                <a16:creationId xmlns:a16="http://schemas.microsoft.com/office/drawing/2014/main" id="{147B47F9-DBCD-42EC-9FF8-B23320D44880}"/>
              </a:ext>
            </a:extLst>
          </p:cNvPr>
          <p:cNvGrpSpPr/>
          <p:nvPr/>
        </p:nvGrpSpPr>
        <p:grpSpPr>
          <a:xfrm>
            <a:off x="2781489" y="7324812"/>
            <a:ext cx="2003871" cy="411674"/>
            <a:chOff x="1054966" y="4296650"/>
            <a:chExt cx="1638430" cy="336598"/>
          </a:xfrm>
        </p:grpSpPr>
        <p:sp>
          <p:nvSpPr>
            <p:cNvPr id="18" name="Freeform 6">
              <a:extLst>
                <a:ext uri="{FF2B5EF4-FFF2-40B4-BE49-F238E27FC236}">
                  <a16:creationId xmlns:a16="http://schemas.microsoft.com/office/drawing/2014/main" id="{42DC2A18-1A14-4D51-9A43-472037938E9D}"/>
                </a:ext>
              </a:extLst>
            </p:cNvPr>
            <p:cNvSpPr>
              <a:spLocks noEditPoints="1"/>
            </p:cNvSpPr>
            <p:nvPr/>
          </p:nvSpPr>
          <p:spPr bwMode="auto">
            <a:xfrm>
              <a:off x="1054966" y="4296650"/>
              <a:ext cx="132546" cy="336598"/>
            </a:xfrm>
            <a:custGeom>
              <a:avLst/>
              <a:gdLst>
                <a:gd name="T0" fmla="*/ 131 w 449"/>
                <a:gd name="T1" fmla="*/ 94 h 1141"/>
                <a:gd name="T2" fmla="*/ 224 w 449"/>
                <a:gd name="T3" fmla="*/ 0 h 1141"/>
                <a:gd name="T4" fmla="*/ 318 w 449"/>
                <a:gd name="T5" fmla="*/ 94 h 1141"/>
                <a:gd name="T6" fmla="*/ 224 w 449"/>
                <a:gd name="T7" fmla="*/ 187 h 1141"/>
                <a:gd name="T8" fmla="*/ 131 w 449"/>
                <a:gd name="T9" fmla="*/ 94 h 1141"/>
                <a:gd name="T10" fmla="*/ 446 w 449"/>
                <a:gd name="T11" fmla="*/ 621 h 1141"/>
                <a:gd name="T12" fmla="*/ 400 w 449"/>
                <a:gd name="T13" fmla="*/ 334 h 1141"/>
                <a:gd name="T14" fmla="*/ 244 w 449"/>
                <a:gd name="T15" fmla="*/ 208 h 1141"/>
                <a:gd name="T16" fmla="*/ 205 w 449"/>
                <a:gd name="T17" fmla="*/ 208 h 1141"/>
                <a:gd name="T18" fmla="*/ 49 w 449"/>
                <a:gd name="T19" fmla="*/ 334 h 1141"/>
                <a:gd name="T20" fmla="*/ 3 w 449"/>
                <a:gd name="T21" fmla="*/ 621 h 1141"/>
                <a:gd name="T22" fmla="*/ 23 w 449"/>
                <a:gd name="T23" fmla="*/ 651 h 1141"/>
                <a:gd name="T24" fmla="*/ 54 w 449"/>
                <a:gd name="T25" fmla="*/ 631 h 1141"/>
                <a:gd name="T26" fmla="*/ 109 w 449"/>
                <a:gd name="T27" fmla="*/ 378 h 1141"/>
                <a:gd name="T28" fmla="*/ 115 w 449"/>
                <a:gd name="T29" fmla="*/ 372 h 1141"/>
                <a:gd name="T30" fmla="*/ 122 w 449"/>
                <a:gd name="T31" fmla="*/ 378 h 1141"/>
                <a:gd name="T32" fmla="*/ 122 w 449"/>
                <a:gd name="T33" fmla="*/ 621 h 1141"/>
                <a:gd name="T34" fmla="*/ 121 w 449"/>
                <a:gd name="T35" fmla="*/ 621 h 1141"/>
                <a:gd name="T36" fmla="*/ 95 w 449"/>
                <a:gd name="T37" fmla="*/ 1108 h 1141"/>
                <a:gd name="T38" fmla="*/ 122 w 449"/>
                <a:gd name="T39" fmla="*/ 1140 h 1141"/>
                <a:gd name="T40" fmla="*/ 154 w 449"/>
                <a:gd name="T41" fmla="*/ 1113 h 1141"/>
                <a:gd name="T42" fmla="*/ 219 w 449"/>
                <a:gd name="T43" fmla="*/ 670 h 1141"/>
                <a:gd name="T44" fmla="*/ 230 w 449"/>
                <a:gd name="T45" fmla="*/ 670 h 1141"/>
                <a:gd name="T46" fmla="*/ 295 w 449"/>
                <a:gd name="T47" fmla="*/ 1113 h 1141"/>
                <a:gd name="T48" fmla="*/ 327 w 449"/>
                <a:gd name="T49" fmla="*/ 1140 h 1141"/>
                <a:gd name="T50" fmla="*/ 354 w 449"/>
                <a:gd name="T51" fmla="*/ 1108 h 1141"/>
                <a:gd name="T52" fmla="*/ 328 w 449"/>
                <a:gd name="T53" fmla="*/ 621 h 1141"/>
                <a:gd name="T54" fmla="*/ 327 w 449"/>
                <a:gd name="T55" fmla="*/ 621 h 1141"/>
                <a:gd name="T56" fmla="*/ 327 w 449"/>
                <a:gd name="T57" fmla="*/ 378 h 1141"/>
                <a:gd name="T58" fmla="*/ 334 w 449"/>
                <a:gd name="T59" fmla="*/ 372 h 1141"/>
                <a:gd name="T60" fmla="*/ 340 w 449"/>
                <a:gd name="T61" fmla="*/ 378 h 1141"/>
                <a:gd name="T62" fmla="*/ 395 w 449"/>
                <a:gd name="T63" fmla="*/ 631 h 1141"/>
                <a:gd name="T64" fmla="*/ 426 w 449"/>
                <a:gd name="T65" fmla="*/ 651 h 1141"/>
                <a:gd name="T66" fmla="*/ 446 w 449"/>
                <a:gd name="T67" fmla="*/ 621 h 1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9" h="1141">
                  <a:moveTo>
                    <a:pt x="131" y="94"/>
                  </a:moveTo>
                  <a:cubicBezTo>
                    <a:pt x="131" y="42"/>
                    <a:pt x="173" y="0"/>
                    <a:pt x="224" y="0"/>
                  </a:cubicBezTo>
                  <a:cubicBezTo>
                    <a:pt x="276" y="0"/>
                    <a:pt x="318" y="42"/>
                    <a:pt x="318" y="94"/>
                  </a:cubicBezTo>
                  <a:cubicBezTo>
                    <a:pt x="318" y="145"/>
                    <a:pt x="276" y="187"/>
                    <a:pt x="224" y="187"/>
                  </a:cubicBezTo>
                  <a:cubicBezTo>
                    <a:pt x="173" y="187"/>
                    <a:pt x="131" y="145"/>
                    <a:pt x="131" y="94"/>
                  </a:cubicBezTo>
                  <a:close/>
                  <a:moveTo>
                    <a:pt x="446" y="621"/>
                  </a:moveTo>
                  <a:cubicBezTo>
                    <a:pt x="400" y="334"/>
                    <a:pt x="400" y="334"/>
                    <a:pt x="400" y="334"/>
                  </a:cubicBezTo>
                  <a:cubicBezTo>
                    <a:pt x="391" y="262"/>
                    <a:pt x="349" y="208"/>
                    <a:pt x="244" y="208"/>
                  </a:cubicBezTo>
                  <a:cubicBezTo>
                    <a:pt x="205" y="208"/>
                    <a:pt x="205" y="208"/>
                    <a:pt x="205" y="208"/>
                  </a:cubicBezTo>
                  <a:cubicBezTo>
                    <a:pt x="99" y="208"/>
                    <a:pt x="58" y="262"/>
                    <a:pt x="49" y="334"/>
                  </a:cubicBezTo>
                  <a:cubicBezTo>
                    <a:pt x="3" y="621"/>
                    <a:pt x="3" y="621"/>
                    <a:pt x="3" y="621"/>
                  </a:cubicBezTo>
                  <a:cubicBezTo>
                    <a:pt x="0" y="635"/>
                    <a:pt x="9" y="648"/>
                    <a:pt x="23" y="651"/>
                  </a:cubicBezTo>
                  <a:cubicBezTo>
                    <a:pt x="37" y="654"/>
                    <a:pt x="51" y="644"/>
                    <a:pt x="54" y="631"/>
                  </a:cubicBezTo>
                  <a:cubicBezTo>
                    <a:pt x="109" y="378"/>
                    <a:pt x="109" y="378"/>
                    <a:pt x="109" y="378"/>
                  </a:cubicBezTo>
                  <a:cubicBezTo>
                    <a:pt x="109" y="375"/>
                    <a:pt x="112" y="372"/>
                    <a:pt x="115" y="372"/>
                  </a:cubicBezTo>
                  <a:cubicBezTo>
                    <a:pt x="119" y="372"/>
                    <a:pt x="122" y="375"/>
                    <a:pt x="122" y="378"/>
                  </a:cubicBezTo>
                  <a:cubicBezTo>
                    <a:pt x="122" y="621"/>
                    <a:pt x="122" y="621"/>
                    <a:pt x="122" y="621"/>
                  </a:cubicBezTo>
                  <a:cubicBezTo>
                    <a:pt x="121" y="621"/>
                    <a:pt x="121" y="621"/>
                    <a:pt x="121" y="621"/>
                  </a:cubicBezTo>
                  <a:cubicBezTo>
                    <a:pt x="95" y="1108"/>
                    <a:pt x="95" y="1108"/>
                    <a:pt x="95" y="1108"/>
                  </a:cubicBezTo>
                  <a:cubicBezTo>
                    <a:pt x="94" y="1124"/>
                    <a:pt x="106" y="1138"/>
                    <a:pt x="122" y="1140"/>
                  </a:cubicBezTo>
                  <a:cubicBezTo>
                    <a:pt x="138" y="1141"/>
                    <a:pt x="153" y="1129"/>
                    <a:pt x="154" y="1113"/>
                  </a:cubicBezTo>
                  <a:cubicBezTo>
                    <a:pt x="219" y="670"/>
                    <a:pt x="219" y="670"/>
                    <a:pt x="219" y="670"/>
                  </a:cubicBezTo>
                  <a:cubicBezTo>
                    <a:pt x="222" y="649"/>
                    <a:pt x="227" y="649"/>
                    <a:pt x="230" y="670"/>
                  </a:cubicBezTo>
                  <a:cubicBezTo>
                    <a:pt x="295" y="1113"/>
                    <a:pt x="295" y="1113"/>
                    <a:pt x="295" y="1113"/>
                  </a:cubicBezTo>
                  <a:cubicBezTo>
                    <a:pt x="296" y="1129"/>
                    <a:pt x="310" y="1141"/>
                    <a:pt x="327" y="1140"/>
                  </a:cubicBezTo>
                  <a:cubicBezTo>
                    <a:pt x="343" y="1138"/>
                    <a:pt x="355" y="1124"/>
                    <a:pt x="354" y="1108"/>
                  </a:cubicBezTo>
                  <a:cubicBezTo>
                    <a:pt x="328" y="621"/>
                    <a:pt x="328" y="621"/>
                    <a:pt x="328" y="621"/>
                  </a:cubicBezTo>
                  <a:cubicBezTo>
                    <a:pt x="327" y="621"/>
                    <a:pt x="327" y="621"/>
                    <a:pt x="327" y="621"/>
                  </a:cubicBezTo>
                  <a:cubicBezTo>
                    <a:pt x="327" y="378"/>
                    <a:pt x="327" y="378"/>
                    <a:pt x="327" y="378"/>
                  </a:cubicBezTo>
                  <a:cubicBezTo>
                    <a:pt x="327" y="375"/>
                    <a:pt x="330" y="372"/>
                    <a:pt x="334" y="372"/>
                  </a:cubicBezTo>
                  <a:cubicBezTo>
                    <a:pt x="337" y="372"/>
                    <a:pt x="340" y="375"/>
                    <a:pt x="340" y="378"/>
                  </a:cubicBezTo>
                  <a:cubicBezTo>
                    <a:pt x="395" y="631"/>
                    <a:pt x="395" y="631"/>
                    <a:pt x="395" y="631"/>
                  </a:cubicBezTo>
                  <a:cubicBezTo>
                    <a:pt x="398" y="644"/>
                    <a:pt x="412" y="654"/>
                    <a:pt x="426" y="651"/>
                  </a:cubicBezTo>
                  <a:cubicBezTo>
                    <a:pt x="440" y="648"/>
                    <a:pt x="449" y="635"/>
                    <a:pt x="446" y="621"/>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4000"/>
            </a:p>
          </p:txBody>
        </p:sp>
        <p:sp>
          <p:nvSpPr>
            <p:cNvPr id="19" name="Freeform 6">
              <a:extLst>
                <a:ext uri="{FF2B5EF4-FFF2-40B4-BE49-F238E27FC236}">
                  <a16:creationId xmlns:a16="http://schemas.microsoft.com/office/drawing/2014/main" id="{203B34BB-85D4-45EE-9BAB-6628E2933D3C}"/>
                </a:ext>
              </a:extLst>
            </p:cNvPr>
            <p:cNvSpPr>
              <a:spLocks noEditPoints="1"/>
            </p:cNvSpPr>
            <p:nvPr/>
          </p:nvSpPr>
          <p:spPr bwMode="auto">
            <a:xfrm>
              <a:off x="1222287" y="4296650"/>
              <a:ext cx="132546" cy="336598"/>
            </a:xfrm>
            <a:custGeom>
              <a:avLst/>
              <a:gdLst>
                <a:gd name="T0" fmla="*/ 131 w 449"/>
                <a:gd name="T1" fmla="*/ 94 h 1141"/>
                <a:gd name="T2" fmla="*/ 224 w 449"/>
                <a:gd name="T3" fmla="*/ 0 h 1141"/>
                <a:gd name="T4" fmla="*/ 318 w 449"/>
                <a:gd name="T5" fmla="*/ 94 h 1141"/>
                <a:gd name="T6" fmla="*/ 224 w 449"/>
                <a:gd name="T7" fmla="*/ 187 h 1141"/>
                <a:gd name="T8" fmla="*/ 131 w 449"/>
                <a:gd name="T9" fmla="*/ 94 h 1141"/>
                <a:gd name="T10" fmla="*/ 446 w 449"/>
                <a:gd name="T11" fmla="*/ 621 h 1141"/>
                <a:gd name="T12" fmla="*/ 400 w 449"/>
                <a:gd name="T13" fmla="*/ 334 h 1141"/>
                <a:gd name="T14" fmla="*/ 244 w 449"/>
                <a:gd name="T15" fmla="*/ 208 h 1141"/>
                <a:gd name="T16" fmla="*/ 205 w 449"/>
                <a:gd name="T17" fmla="*/ 208 h 1141"/>
                <a:gd name="T18" fmla="*/ 49 w 449"/>
                <a:gd name="T19" fmla="*/ 334 h 1141"/>
                <a:gd name="T20" fmla="*/ 3 w 449"/>
                <a:gd name="T21" fmla="*/ 621 h 1141"/>
                <a:gd name="T22" fmla="*/ 23 w 449"/>
                <a:gd name="T23" fmla="*/ 651 h 1141"/>
                <a:gd name="T24" fmla="*/ 54 w 449"/>
                <a:gd name="T25" fmla="*/ 631 h 1141"/>
                <a:gd name="T26" fmla="*/ 109 w 449"/>
                <a:gd name="T27" fmla="*/ 378 h 1141"/>
                <a:gd name="T28" fmla="*/ 115 w 449"/>
                <a:gd name="T29" fmla="*/ 372 h 1141"/>
                <a:gd name="T30" fmla="*/ 122 w 449"/>
                <a:gd name="T31" fmla="*/ 378 h 1141"/>
                <a:gd name="T32" fmla="*/ 122 w 449"/>
                <a:gd name="T33" fmla="*/ 621 h 1141"/>
                <a:gd name="T34" fmla="*/ 121 w 449"/>
                <a:gd name="T35" fmla="*/ 621 h 1141"/>
                <a:gd name="T36" fmla="*/ 95 w 449"/>
                <a:gd name="T37" fmla="*/ 1108 h 1141"/>
                <a:gd name="T38" fmla="*/ 122 w 449"/>
                <a:gd name="T39" fmla="*/ 1140 h 1141"/>
                <a:gd name="T40" fmla="*/ 154 w 449"/>
                <a:gd name="T41" fmla="*/ 1113 h 1141"/>
                <a:gd name="T42" fmla="*/ 219 w 449"/>
                <a:gd name="T43" fmla="*/ 670 h 1141"/>
                <a:gd name="T44" fmla="*/ 230 w 449"/>
                <a:gd name="T45" fmla="*/ 670 h 1141"/>
                <a:gd name="T46" fmla="*/ 295 w 449"/>
                <a:gd name="T47" fmla="*/ 1113 h 1141"/>
                <a:gd name="T48" fmla="*/ 327 w 449"/>
                <a:gd name="T49" fmla="*/ 1140 h 1141"/>
                <a:gd name="T50" fmla="*/ 354 w 449"/>
                <a:gd name="T51" fmla="*/ 1108 h 1141"/>
                <a:gd name="T52" fmla="*/ 328 w 449"/>
                <a:gd name="T53" fmla="*/ 621 h 1141"/>
                <a:gd name="T54" fmla="*/ 327 w 449"/>
                <a:gd name="T55" fmla="*/ 621 h 1141"/>
                <a:gd name="T56" fmla="*/ 327 w 449"/>
                <a:gd name="T57" fmla="*/ 378 h 1141"/>
                <a:gd name="T58" fmla="*/ 334 w 449"/>
                <a:gd name="T59" fmla="*/ 372 h 1141"/>
                <a:gd name="T60" fmla="*/ 340 w 449"/>
                <a:gd name="T61" fmla="*/ 378 h 1141"/>
                <a:gd name="T62" fmla="*/ 395 w 449"/>
                <a:gd name="T63" fmla="*/ 631 h 1141"/>
                <a:gd name="T64" fmla="*/ 426 w 449"/>
                <a:gd name="T65" fmla="*/ 651 h 1141"/>
                <a:gd name="T66" fmla="*/ 446 w 449"/>
                <a:gd name="T67" fmla="*/ 621 h 1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9" h="1141">
                  <a:moveTo>
                    <a:pt x="131" y="94"/>
                  </a:moveTo>
                  <a:cubicBezTo>
                    <a:pt x="131" y="42"/>
                    <a:pt x="173" y="0"/>
                    <a:pt x="224" y="0"/>
                  </a:cubicBezTo>
                  <a:cubicBezTo>
                    <a:pt x="276" y="0"/>
                    <a:pt x="318" y="42"/>
                    <a:pt x="318" y="94"/>
                  </a:cubicBezTo>
                  <a:cubicBezTo>
                    <a:pt x="318" y="145"/>
                    <a:pt x="276" y="187"/>
                    <a:pt x="224" y="187"/>
                  </a:cubicBezTo>
                  <a:cubicBezTo>
                    <a:pt x="173" y="187"/>
                    <a:pt x="131" y="145"/>
                    <a:pt x="131" y="94"/>
                  </a:cubicBezTo>
                  <a:close/>
                  <a:moveTo>
                    <a:pt x="446" y="621"/>
                  </a:moveTo>
                  <a:cubicBezTo>
                    <a:pt x="400" y="334"/>
                    <a:pt x="400" y="334"/>
                    <a:pt x="400" y="334"/>
                  </a:cubicBezTo>
                  <a:cubicBezTo>
                    <a:pt x="391" y="262"/>
                    <a:pt x="349" y="208"/>
                    <a:pt x="244" y="208"/>
                  </a:cubicBezTo>
                  <a:cubicBezTo>
                    <a:pt x="205" y="208"/>
                    <a:pt x="205" y="208"/>
                    <a:pt x="205" y="208"/>
                  </a:cubicBezTo>
                  <a:cubicBezTo>
                    <a:pt x="99" y="208"/>
                    <a:pt x="58" y="262"/>
                    <a:pt x="49" y="334"/>
                  </a:cubicBezTo>
                  <a:cubicBezTo>
                    <a:pt x="3" y="621"/>
                    <a:pt x="3" y="621"/>
                    <a:pt x="3" y="621"/>
                  </a:cubicBezTo>
                  <a:cubicBezTo>
                    <a:pt x="0" y="635"/>
                    <a:pt x="9" y="648"/>
                    <a:pt x="23" y="651"/>
                  </a:cubicBezTo>
                  <a:cubicBezTo>
                    <a:pt x="37" y="654"/>
                    <a:pt x="51" y="644"/>
                    <a:pt x="54" y="631"/>
                  </a:cubicBezTo>
                  <a:cubicBezTo>
                    <a:pt x="109" y="378"/>
                    <a:pt x="109" y="378"/>
                    <a:pt x="109" y="378"/>
                  </a:cubicBezTo>
                  <a:cubicBezTo>
                    <a:pt x="109" y="375"/>
                    <a:pt x="112" y="372"/>
                    <a:pt x="115" y="372"/>
                  </a:cubicBezTo>
                  <a:cubicBezTo>
                    <a:pt x="119" y="372"/>
                    <a:pt x="122" y="375"/>
                    <a:pt x="122" y="378"/>
                  </a:cubicBezTo>
                  <a:cubicBezTo>
                    <a:pt x="122" y="621"/>
                    <a:pt x="122" y="621"/>
                    <a:pt x="122" y="621"/>
                  </a:cubicBezTo>
                  <a:cubicBezTo>
                    <a:pt x="121" y="621"/>
                    <a:pt x="121" y="621"/>
                    <a:pt x="121" y="621"/>
                  </a:cubicBezTo>
                  <a:cubicBezTo>
                    <a:pt x="95" y="1108"/>
                    <a:pt x="95" y="1108"/>
                    <a:pt x="95" y="1108"/>
                  </a:cubicBezTo>
                  <a:cubicBezTo>
                    <a:pt x="94" y="1124"/>
                    <a:pt x="106" y="1138"/>
                    <a:pt x="122" y="1140"/>
                  </a:cubicBezTo>
                  <a:cubicBezTo>
                    <a:pt x="138" y="1141"/>
                    <a:pt x="153" y="1129"/>
                    <a:pt x="154" y="1113"/>
                  </a:cubicBezTo>
                  <a:cubicBezTo>
                    <a:pt x="219" y="670"/>
                    <a:pt x="219" y="670"/>
                    <a:pt x="219" y="670"/>
                  </a:cubicBezTo>
                  <a:cubicBezTo>
                    <a:pt x="222" y="649"/>
                    <a:pt x="227" y="649"/>
                    <a:pt x="230" y="670"/>
                  </a:cubicBezTo>
                  <a:cubicBezTo>
                    <a:pt x="295" y="1113"/>
                    <a:pt x="295" y="1113"/>
                    <a:pt x="295" y="1113"/>
                  </a:cubicBezTo>
                  <a:cubicBezTo>
                    <a:pt x="296" y="1129"/>
                    <a:pt x="310" y="1141"/>
                    <a:pt x="327" y="1140"/>
                  </a:cubicBezTo>
                  <a:cubicBezTo>
                    <a:pt x="343" y="1138"/>
                    <a:pt x="355" y="1124"/>
                    <a:pt x="354" y="1108"/>
                  </a:cubicBezTo>
                  <a:cubicBezTo>
                    <a:pt x="328" y="621"/>
                    <a:pt x="328" y="621"/>
                    <a:pt x="328" y="621"/>
                  </a:cubicBezTo>
                  <a:cubicBezTo>
                    <a:pt x="327" y="621"/>
                    <a:pt x="327" y="621"/>
                    <a:pt x="327" y="621"/>
                  </a:cubicBezTo>
                  <a:cubicBezTo>
                    <a:pt x="327" y="378"/>
                    <a:pt x="327" y="378"/>
                    <a:pt x="327" y="378"/>
                  </a:cubicBezTo>
                  <a:cubicBezTo>
                    <a:pt x="327" y="375"/>
                    <a:pt x="330" y="372"/>
                    <a:pt x="334" y="372"/>
                  </a:cubicBezTo>
                  <a:cubicBezTo>
                    <a:pt x="337" y="372"/>
                    <a:pt x="340" y="375"/>
                    <a:pt x="340" y="378"/>
                  </a:cubicBezTo>
                  <a:cubicBezTo>
                    <a:pt x="395" y="631"/>
                    <a:pt x="395" y="631"/>
                    <a:pt x="395" y="631"/>
                  </a:cubicBezTo>
                  <a:cubicBezTo>
                    <a:pt x="398" y="644"/>
                    <a:pt x="412" y="654"/>
                    <a:pt x="426" y="651"/>
                  </a:cubicBezTo>
                  <a:cubicBezTo>
                    <a:pt x="440" y="648"/>
                    <a:pt x="449" y="635"/>
                    <a:pt x="446" y="621"/>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4000"/>
            </a:p>
          </p:txBody>
        </p:sp>
        <p:sp>
          <p:nvSpPr>
            <p:cNvPr id="20" name="Freeform 6">
              <a:extLst>
                <a:ext uri="{FF2B5EF4-FFF2-40B4-BE49-F238E27FC236}">
                  <a16:creationId xmlns:a16="http://schemas.microsoft.com/office/drawing/2014/main" id="{639CA8B0-6DF8-4C7E-81BC-48ABCADE28FA}"/>
                </a:ext>
              </a:extLst>
            </p:cNvPr>
            <p:cNvSpPr>
              <a:spLocks noEditPoints="1"/>
            </p:cNvSpPr>
            <p:nvPr/>
          </p:nvSpPr>
          <p:spPr bwMode="auto">
            <a:xfrm>
              <a:off x="1389607" y="4296650"/>
              <a:ext cx="132546" cy="336598"/>
            </a:xfrm>
            <a:custGeom>
              <a:avLst/>
              <a:gdLst>
                <a:gd name="T0" fmla="*/ 131 w 449"/>
                <a:gd name="T1" fmla="*/ 94 h 1141"/>
                <a:gd name="T2" fmla="*/ 224 w 449"/>
                <a:gd name="T3" fmla="*/ 0 h 1141"/>
                <a:gd name="T4" fmla="*/ 318 w 449"/>
                <a:gd name="T5" fmla="*/ 94 h 1141"/>
                <a:gd name="T6" fmla="*/ 224 w 449"/>
                <a:gd name="T7" fmla="*/ 187 h 1141"/>
                <a:gd name="T8" fmla="*/ 131 w 449"/>
                <a:gd name="T9" fmla="*/ 94 h 1141"/>
                <a:gd name="T10" fmla="*/ 446 w 449"/>
                <a:gd name="T11" fmla="*/ 621 h 1141"/>
                <a:gd name="T12" fmla="*/ 400 w 449"/>
                <a:gd name="T13" fmla="*/ 334 h 1141"/>
                <a:gd name="T14" fmla="*/ 244 w 449"/>
                <a:gd name="T15" fmla="*/ 208 h 1141"/>
                <a:gd name="T16" fmla="*/ 205 w 449"/>
                <a:gd name="T17" fmla="*/ 208 h 1141"/>
                <a:gd name="T18" fmla="*/ 49 w 449"/>
                <a:gd name="T19" fmla="*/ 334 h 1141"/>
                <a:gd name="T20" fmla="*/ 3 w 449"/>
                <a:gd name="T21" fmla="*/ 621 h 1141"/>
                <a:gd name="T22" fmla="*/ 23 w 449"/>
                <a:gd name="T23" fmla="*/ 651 h 1141"/>
                <a:gd name="T24" fmla="*/ 54 w 449"/>
                <a:gd name="T25" fmla="*/ 631 h 1141"/>
                <a:gd name="T26" fmla="*/ 109 w 449"/>
                <a:gd name="T27" fmla="*/ 378 h 1141"/>
                <a:gd name="T28" fmla="*/ 115 w 449"/>
                <a:gd name="T29" fmla="*/ 372 h 1141"/>
                <a:gd name="T30" fmla="*/ 122 w 449"/>
                <a:gd name="T31" fmla="*/ 378 h 1141"/>
                <a:gd name="T32" fmla="*/ 122 w 449"/>
                <a:gd name="T33" fmla="*/ 621 h 1141"/>
                <a:gd name="T34" fmla="*/ 121 w 449"/>
                <a:gd name="T35" fmla="*/ 621 h 1141"/>
                <a:gd name="T36" fmla="*/ 95 w 449"/>
                <a:gd name="T37" fmla="*/ 1108 h 1141"/>
                <a:gd name="T38" fmla="*/ 122 w 449"/>
                <a:gd name="T39" fmla="*/ 1140 h 1141"/>
                <a:gd name="T40" fmla="*/ 154 w 449"/>
                <a:gd name="T41" fmla="*/ 1113 h 1141"/>
                <a:gd name="T42" fmla="*/ 219 w 449"/>
                <a:gd name="T43" fmla="*/ 670 h 1141"/>
                <a:gd name="T44" fmla="*/ 230 w 449"/>
                <a:gd name="T45" fmla="*/ 670 h 1141"/>
                <a:gd name="T46" fmla="*/ 295 w 449"/>
                <a:gd name="T47" fmla="*/ 1113 h 1141"/>
                <a:gd name="T48" fmla="*/ 327 w 449"/>
                <a:gd name="T49" fmla="*/ 1140 h 1141"/>
                <a:gd name="T50" fmla="*/ 354 w 449"/>
                <a:gd name="T51" fmla="*/ 1108 h 1141"/>
                <a:gd name="T52" fmla="*/ 328 w 449"/>
                <a:gd name="T53" fmla="*/ 621 h 1141"/>
                <a:gd name="T54" fmla="*/ 327 w 449"/>
                <a:gd name="T55" fmla="*/ 621 h 1141"/>
                <a:gd name="T56" fmla="*/ 327 w 449"/>
                <a:gd name="T57" fmla="*/ 378 h 1141"/>
                <a:gd name="T58" fmla="*/ 334 w 449"/>
                <a:gd name="T59" fmla="*/ 372 h 1141"/>
                <a:gd name="T60" fmla="*/ 340 w 449"/>
                <a:gd name="T61" fmla="*/ 378 h 1141"/>
                <a:gd name="T62" fmla="*/ 395 w 449"/>
                <a:gd name="T63" fmla="*/ 631 h 1141"/>
                <a:gd name="T64" fmla="*/ 426 w 449"/>
                <a:gd name="T65" fmla="*/ 651 h 1141"/>
                <a:gd name="T66" fmla="*/ 446 w 449"/>
                <a:gd name="T67" fmla="*/ 621 h 1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9" h="1141">
                  <a:moveTo>
                    <a:pt x="131" y="94"/>
                  </a:moveTo>
                  <a:cubicBezTo>
                    <a:pt x="131" y="42"/>
                    <a:pt x="173" y="0"/>
                    <a:pt x="224" y="0"/>
                  </a:cubicBezTo>
                  <a:cubicBezTo>
                    <a:pt x="276" y="0"/>
                    <a:pt x="318" y="42"/>
                    <a:pt x="318" y="94"/>
                  </a:cubicBezTo>
                  <a:cubicBezTo>
                    <a:pt x="318" y="145"/>
                    <a:pt x="276" y="187"/>
                    <a:pt x="224" y="187"/>
                  </a:cubicBezTo>
                  <a:cubicBezTo>
                    <a:pt x="173" y="187"/>
                    <a:pt x="131" y="145"/>
                    <a:pt x="131" y="94"/>
                  </a:cubicBezTo>
                  <a:close/>
                  <a:moveTo>
                    <a:pt x="446" y="621"/>
                  </a:moveTo>
                  <a:cubicBezTo>
                    <a:pt x="400" y="334"/>
                    <a:pt x="400" y="334"/>
                    <a:pt x="400" y="334"/>
                  </a:cubicBezTo>
                  <a:cubicBezTo>
                    <a:pt x="391" y="262"/>
                    <a:pt x="349" y="208"/>
                    <a:pt x="244" y="208"/>
                  </a:cubicBezTo>
                  <a:cubicBezTo>
                    <a:pt x="205" y="208"/>
                    <a:pt x="205" y="208"/>
                    <a:pt x="205" y="208"/>
                  </a:cubicBezTo>
                  <a:cubicBezTo>
                    <a:pt x="99" y="208"/>
                    <a:pt x="58" y="262"/>
                    <a:pt x="49" y="334"/>
                  </a:cubicBezTo>
                  <a:cubicBezTo>
                    <a:pt x="3" y="621"/>
                    <a:pt x="3" y="621"/>
                    <a:pt x="3" y="621"/>
                  </a:cubicBezTo>
                  <a:cubicBezTo>
                    <a:pt x="0" y="635"/>
                    <a:pt x="9" y="648"/>
                    <a:pt x="23" y="651"/>
                  </a:cubicBezTo>
                  <a:cubicBezTo>
                    <a:pt x="37" y="654"/>
                    <a:pt x="51" y="644"/>
                    <a:pt x="54" y="631"/>
                  </a:cubicBezTo>
                  <a:cubicBezTo>
                    <a:pt x="109" y="378"/>
                    <a:pt x="109" y="378"/>
                    <a:pt x="109" y="378"/>
                  </a:cubicBezTo>
                  <a:cubicBezTo>
                    <a:pt x="109" y="375"/>
                    <a:pt x="112" y="372"/>
                    <a:pt x="115" y="372"/>
                  </a:cubicBezTo>
                  <a:cubicBezTo>
                    <a:pt x="119" y="372"/>
                    <a:pt x="122" y="375"/>
                    <a:pt x="122" y="378"/>
                  </a:cubicBezTo>
                  <a:cubicBezTo>
                    <a:pt x="122" y="621"/>
                    <a:pt x="122" y="621"/>
                    <a:pt x="122" y="621"/>
                  </a:cubicBezTo>
                  <a:cubicBezTo>
                    <a:pt x="121" y="621"/>
                    <a:pt x="121" y="621"/>
                    <a:pt x="121" y="621"/>
                  </a:cubicBezTo>
                  <a:cubicBezTo>
                    <a:pt x="95" y="1108"/>
                    <a:pt x="95" y="1108"/>
                    <a:pt x="95" y="1108"/>
                  </a:cubicBezTo>
                  <a:cubicBezTo>
                    <a:pt x="94" y="1124"/>
                    <a:pt x="106" y="1138"/>
                    <a:pt x="122" y="1140"/>
                  </a:cubicBezTo>
                  <a:cubicBezTo>
                    <a:pt x="138" y="1141"/>
                    <a:pt x="153" y="1129"/>
                    <a:pt x="154" y="1113"/>
                  </a:cubicBezTo>
                  <a:cubicBezTo>
                    <a:pt x="219" y="670"/>
                    <a:pt x="219" y="670"/>
                    <a:pt x="219" y="670"/>
                  </a:cubicBezTo>
                  <a:cubicBezTo>
                    <a:pt x="222" y="649"/>
                    <a:pt x="227" y="649"/>
                    <a:pt x="230" y="670"/>
                  </a:cubicBezTo>
                  <a:cubicBezTo>
                    <a:pt x="295" y="1113"/>
                    <a:pt x="295" y="1113"/>
                    <a:pt x="295" y="1113"/>
                  </a:cubicBezTo>
                  <a:cubicBezTo>
                    <a:pt x="296" y="1129"/>
                    <a:pt x="310" y="1141"/>
                    <a:pt x="327" y="1140"/>
                  </a:cubicBezTo>
                  <a:cubicBezTo>
                    <a:pt x="343" y="1138"/>
                    <a:pt x="355" y="1124"/>
                    <a:pt x="354" y="1108"/>
                  </a:cubicBezTo>
                  <a:cubicBezTo>
                    <a:pt x="328" y="621"/>
                    <a:pt x="328" y="621"/>
                    <a:pt x="328" y="621"/>
                  </a:cubicBezTo>
                  <a:cubicBezTo>
                    <a:pt x="327" y="621"/>
                    <a:pt x="327" y="621"/>
                    <a:pt x="327" y="621"/>
                  </a:cubicBezTo>
                  <a:cubicBezTo>
                    <a:pt x="327" y="378"/>
                    <a:pt x="327" y="378"/>
                    <a:pt x="327" y="378"/>
                  </a:cubicBezTo>
                  <a:cubicBezTo>
                    <a:pt x="327" y="375"/>
                    <a:pt x="330" y="372"/>
                    <a:pt x="334" y="372"/>
                  </a:cubicBezTo>
                  <a:cubicBezTo>
                    <a:pt x="337" y="372"/>
                    <a:pt x="340" y="375"/>
                    <a:pt x="340" y="378"/>
                  </a:cubicBezTo>
                  <a:cubicBezTo>
                    <a:pt x="395" y="631"/>
                    <a:pt x="395" y="631"/>
                    <a:pt x="395" y="631"/>
                  </a:cubicBezTo>
                  <a:cubicBezTo>
                    <a:pt x="398" y="644"/>
                    <a:pt x="412" y="654"/>
                    <a:pt x="426" y="651"/>
                  </a:cubicBezTo>
                  <a:cubicBezTo>
                    <a:pt x="440" y="648"/>
                    <a:pt x="449" y="635"/>
                    <a:pt x="446" y="621"/>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4000"/>
            </a:p>
          </p:txBody>
        </p:sp>
        <p:sp>
          <p:nvSpPr>
            <p:cNvPr id="21" name="Freeform 6">
              <a:extLst>
                <a:ext uri="{FF2B5EF4-FFF2-40B4-BE49-F238E27FC236}">
                  <a16:creationId xmlns:a16="http://schemas.microsoft.com/office/drawing/2014/main" id="{50D563D3-E9C6-4FBB-93D0-C59411F16BBB}"/>
                </a:ext>
              </a:extLst>
            </p:cNvPr>
            <p:cNvSpPr>
              <a:spLocks noEditPoints="1"/>
            </p:cNvSpPr>
            <p:nvPr/>
          </p:nvSpPr>
          <p:spPr bwMode="auto">
            <a:xfrm>
              <a:off x="1556928" y="4296650"/>
              <a:ext cx="132546" cy="336598"/>
            </a:xfrm>
            <a:custGeom>
              <a:avLst/>
              <a:gdLst>
                <a:gd name="T0" fmla="*/ 131 w 449"/>
                <a:gd name="T1" fmla="*/ 94 h 1141"/>
                <a:gd name="T2" fmla="*/ 224 w 449"/>
                <a:gd name="T3" fmla="*/ 0 h 1141"/>
                <a:gd name="T4" fmla="*/ 318 w 449"/>
                <a:gd name="T5" fmla="*/ 94 h 1141"/>
                <a:gd name="T6" fmla="*/ 224 w 449"/>
                <a:gd name="T7" fmla="*/ 187 h 1141"/>
                <a:gd name="T8" fmla="*/ 131 w 449"/>
                <a:gd name="T9" fmla="*/ 94 h 1141"/>
                <a:gd name="T10" fmla="*/ 446 w 449"/>
                <a:gd name="T11" fmla="*/ 621 h 1141"/>
                <a:gd name="T12" fmla="*/ 400 w 449"/>
                <a:gd name="T13" fmla="*/ 334 h 1141"/>
                <a:gd name="T14" fmla="*/ 244 w 449"/>
                <a:gd name="T15" fmla="*/ 208 h 1141"/>
                <a:gd name="T16" fmla="*/ 205 w 449"/>
                <a:gd name="T17" fmla="*/ 208 h 1141"/>
                <a:gd name="T18" fmla="*/ 49 w 449"/>
                <a:gd name="T19" fmla="*/ 334 h 1141"/>
                <a:gd name="T20" fmla="*/ 3 w 449"/>
                <a:gd name="T21" fmla="*/ 621 h 1141"/>
                <a:gd name="T22" fmla="*/ 23 w 449"/>
                <a:gd name="T23" fmla="*/ 651 h 1141"/>
                <a:gd name="T24" fmla="*/ 54 w 449"/>
                <a:gd name="T25" fmla="*/ 631 h 1141"/>
                <a:gd name="T26" fmla="*/ 109 w 449"/>
                <a:gd name="T27" fmla="*/ 378 h 1141"/>
                <a:gd name="T28" fmla="*/ 115 w 449"/>
                <a:gd name="T29" fmla="*/ 372 h 1141"/>
                <a:gd name="T30" fmla="*/ 122 w 449"/>
                <a:gd name="T31" fmla="*/ 378 h 1141"/>
                <a:gd name="T32" fmla="*/ 122 w 449"/>
                <a:gd name="T33" fmla="*/ 621 h 1141"/>
                <a:gd name="T34" fmla="*/ 121 w 449"/>
                <a:gd name="T35" fmla="*/ 621 h 1141"/>
                <a:gd name="T36" fmla="*/ 95 w 449"/>
                <a:gd name="T37" fmla="*/ 1108 h 1141"/>
                <a:gd name="T38" fmla="*/ 122 w 449"/>
                <a:gd name="T39" fmla="*/ 1140 h 1141"/>
                <a:gd name="T40" fmla="*/ 154 w 449"/>
                <a:gd name="T41" fmla="*/ 1113 h 1141"/>
                <a:gd name="T42" fmla="*/ 219 w 449"/>
                <a:gd name="T43" fmla="*/ 670 h 1141"/>
                <a:gd name="T44" fmla="*/ 230 w 449"/>
                <a:gd name="T45" fmla="*/ 670 h 1141"/>
                <a:gd name="T46" fmla="*/ 295 w 449"/>
                <a:gd name="T47" fmla="*/ 1113 h 1141"/>
                <a:gd name="T48" fmla="*/ 327 w 449"/>
                <a:gd name="T49" fmla="*/ 1140 h 1141"/>
                <a:gd name="T50" fmla="*/ 354 w 449"/>
                <a:gd name="T51" fmla="*/ 1108 h 1141"/>
                <a:gd name="T52" fmla="*/ 328 w 449"/>
                <a:gd name="T53" fmla="*/ 621 h 1141"/>
                <a:gd name="T54" fmla="*/ 327 w 449"/>
                <a:gd name="T55" fmla="*/ 621 h 1141"/>
                <a:gd name="T56" fmla="*/ 327 w 449"/>
                <a:gd name="T57" fmla="*/ 378 h 1141"/>
                <a:gd name="T58" fmla="*/ 334 w 449"/>
                <a:gd name="T59" fmla="*/ 372 h 1141"/>
                <a:gd name="T60" fmla="*/ 340 w 449"/>
                <a:gd name="T61" fmla="*/ 378 h 1141"/>
                <a:gd name="T62" fmla="*/ 395 w 449"/>
                <a:gd name="T63" fmla="*/ 631 h 1141"/>
                <a:gd name="T64" fmla="*/ 426 w 449"/>
                <a:gd name="T65" fmla="*/ 651 h 1141"/>
                <a:gd name="T66" fmla="*/ 446 w 449"/>
                <a:gd name="T67" fmla="*/ 621 h 1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9" h="1141">
                  <a:moveTo>
                    <a:pt x="131" y="94"/>
                  </a:moveTo>
                  <a:cubicBezTo>
                    <a:pt x="131" y="42"/>
                    <a:pt x="173" y="0"/>
                    <a:pt x="224" y="0"/>
                  </a:cubicBezTo>
                  <a:cubicBezTo>
                    <a:pt x="276" y="0"/>
                    <a:pt x="318" y="42"/>
                    <a:pt x="318" y="94"/>
                  </a:cubicBezTo>
                  <a:cubicBezTo>
                    <a:pt x="318" y="145"/>
                    <a:pt x="276" y="187"/>
                    <a:pt x="224" y="187"/>
                  </a:cubicBezTo>
                  <a:cubicBezTo>
                    <a:pt x="173" y="187"/>
                    <a:pt x="131" y="145"/>
                    <a:pt x="131" y="94"/>
                  </a:cubicBezTo>
                  <a:close/>
                  <a:moveTo>
                    <a:pt x="446" y="621"/>
                  </a:moveTo>
                  <a:cubicBezTo>
                    <a:pt x="400" y="334"/>
                    <a:pt x="400" y="334"/>
                    <a:pt x="400" y="334"/>
                  </a:cubicBezTo>
                  <a:cubicBezTo>
                    <a:pt x="391" y="262"/>
                    <a:pt x="349" y="208"/>
                    <a:pt x="244" y="208"/>
                  </a:cubicBezTo>
                  <a:cubicBezTo>
                    <a:pt x="205" y="208"/>
                    <a:pt x="205" y="208"/>
                    <a:pt x="205" y="208"/>
                  </a:cubicBezTo>
                  <a:cubicBezTo>
                    <a:pt x="99" y="208"/>
                    <a:pt x="58" y="262"/>
                    <a:pt x="49" y="334"/>
                  </a:cubicBezTo>
                  <a:cubicBezTo>
                    <a:pt x="3" y="621"/>
                    <a:pt x="3" y="621"/>
                    <a:pt x="3" y="621"/>
                  </a:cubicBezTo>
                  <a:cubicBezTo>
                    <a:pt x="0" y="635"/>
                    <a:pt x="9" y="648"/>
                    <a:pt x="23" y="651"/>
                  </a:cubicBezTo>
                  <a:cubicBezTo>
                    <a:pt x="37" y="654"/>
                    <a:pt x="51" y="644"/>
                    <a:pt x="54" y="631"/>
                  </a:cubicBezTo>
                  <a:cubicBezTo>
                    <a:pt x="109" y="378"/>
                    <a:pt x="109" y="378"/>
                    <a:pt x="109" y="378"/>
                  </a:cubicBezTo>
                  <a:cubicBezTo>
                    <a:pt x="109" y="375"/>
                    <a:pt x="112" y="372"/>
                    <a:pt x="115" y="372"/>
                  </a:cubicBezTo>
                  <a:cubicBezTo>
                    <a:pt x="119" y="372"/>
                    <a:pt x="122" y="375"/>
                    <a:pt x="122" y="378"/>
                  </a:cubicBezTo>
                  <a:cubicBezTo>
                    <a:pt x="122" y="621"/>
                    <a:pt x="122" y="621"/>
                    <a:pt x="122" y="621"/>
                  </a:cubicBezTo>
                  <a:cubicBezTo>
                    <a:pt x="121" y="621"/>
                    <a:pt x="121" y="621"/>
                    <a:pt x="121" y="621"/>
                  </a:cubicBezTo>
                  <a:cubicBezTo>
                    <a:pt x="95" y="1108"/>
                    <a:pt x="95" y="1108"/>
                    <a:pt x="95" y="1108"/>
                  </a:cubicBezTo>
                  <a:cubicBezTo>
                    <a:pt x="94" y="1124"/>
                    <a:pt x="106" y="1138"/>
                    <a:pt x="122" y="1140"/>
                  </a:cubicBezTo>
                  <a:cubicBezTo>
                    <a:pt x="138" y="1141"/>
                    <a:pt x="153" y="1129"/>
                    <a:pt x="154" y="1113"/>
                  </a:cubicBezTo>
                  <a:cubicBezTo>
                    <a:pt x="219" y="670"/>
                    <a:pt x="219" y="670"/>
                    <a:pt x="219" y="670"/>
                  </a:cubicBezTo>
                  <a:cubicBezTo>
                    <a:pt x="222" y="649"/>
                    <a:pt x="227" y="649"/>
                    <a:pt x="230" y="670"/>
                  </a:cubicBezTo>
                  <a:cubicBezTo>
                    <a:pt x="295" y="1113"/>
                    <a:pt x="295" y="1113"/>
                    <a:pt x="295" y="1113"/>
                  </a:cubicBezTo>
                  <a:cubicBezTo>
                    <a:pt x="296" y="1129"/>
                    <a:pt x="310" y="1141"/>
                    <a:pt x="327" y="1140"/>
                  </a:cubicBezTo>
                  <a:cubicBezTo>
                    <a:pt x="343" y="1138"/>
                    <a:pt x="355" y="1124"/>
                    <a:pt x="354" y="1108"/>
                  </a:cubicBezTo>
                  <a:cubicBezTo>
                    <a:pt x="328" y="621"/>
                    <a:pt x="328" y="621"/>
                    <a:pt x="328" y="621"/>
                  </a:cubicBezTo>
                  <a:cubicBezTo>
                    <a:pt x="327" y="621"/>
                    <a:pt x="327" y="621"/>
                    <a:pt x="327" y="621"/>
                  </a:cubicBezTo>
                  <a:cubicBezTo>
                    <a:pt x="327" y="378"/>
                    <a:pt x="327" y="378"/>
                    <a:pt x="327" y="378"/>
                  </a:cubicBezTo>
                  <a:cubicBezTo>
                    <a:pt x="327" y="375"/>
                    <a:pt x="330" y="372"/>
                    <a:pt x="334" y="372"/>
                  </a:cubicBezTo>
                  <a:cubicBezTo>
                    <a:pt x="337" y="372"/>
                    <a:pt x="340" y="375"/>
                    <a:pt x="340" y="378"/>
                  </a:cubicBezTo>
                  <a:cubicBezTo>
                    <a:pt x="395" y="631"/>
                    <a:pt x="395" y="631"/>
                    <a:pt x="395" y="631"/>
                  </a:cubicBezTo>
                  <a:cubicBezTo>
                    <a:pt x="398" y="644"/>
                    <a:pt x="412" y="654"/>
                    <a:pt x="426" y="651"/>
                  </a:cubicBezTo>
                  <a:cubicBezTo>
                    <a:pt x="440" y="648"/>
                    <a:pt x="449" y="635"/>
                    <a:pt x="446" y="621"/>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4000"/>
            </a:p>
          </p:txBody>
        </p:sp>
        <p:sp>
          <p:nvSpPr>
            <p:cNvPr id="22" name="Freeform 6">
              <a:extLst>
                <a:ext uri="{FF2B5EF4-FFF2-40B4-BE49-F238E27FC236}">
                  <a16:creationId xmlns:a16="http://schemas.microsoft.com/office/drawing/2014/main" id="{886EC988-2B89-475C-832C-5BDA5689A77E}"/>
                </a:ext>
              </a:extLst>
            </p:cNvPr>
            <p:cNvSpPr>
              <a:spLocks noEditPoints="1"/>
            </p:cNvSpPr>
            <p:nvPr/>
          </p:nvSpPr>
          <p:spPr bwMode="auto">
            <a:xfrm>
              <a:off x="1724248" y="4296650"/>
              <a:ext cx="132546" cy="336598"/>
            </a:xfrm>
            <a:custGeom>
              <a:avLst/>
              <a:gdLst>
                <a:gd name="T0" fmla="*/ 131 w 449"/>
                <a:gd name="T1" fmla="*/ 94 h 1141"/>
                <a:gd name="T2" fmla="*/ 224 w 449"/>
                <a:gd name="T3" fmla="*/ 0 h 1141"/>
                <a:gd name="T4" fmla="*/ 318 w 449"/>
                <a:gd name="T5" fmla="*/ 94 h 1141"/>
                <a:gd name="T6" fmla="*/ 224 w 449"/>
                <a:gd name="T7" fmla="*/ 187 h 1141"/>
                <a:gd name="T8" fmla="*/ 131 w 449"/>
                <a:gd name="T9" fmla="*/ 94 h 1141"/>
                <a:gd name="T10" fmla="*/ 446 w 449"/>
                <a:gd name="T11" fmla="*/ 621 h 1141"/>
                <a:gd name="T12" fmla="*/ 400 w 449"/>
                <a:gd name="T13" fmla="*/ 334 h 1141"/>
                <a:gd name="T14" fmla="*/ 244 w 449"/>
                <a:gd name="T15" fmla="*/ 208 h 1141"/>
                <a:gd name="T16" fmla="*/ 205 w 449"/>
                <a:gd name="T17" fmla="*/ 208 h 1141"/>
                <a:gd name="T18" fmla="*/ 49 w 449"/>
                <a:gd name="T19" fmla="*/ 334 h 1141"/>
                <a:gd name="T20" fmla="*/ 3 w 449"/>
                <a:gd name="T21" fmla="*/ 621 h 1141"/>
                <a:gd name="T22" fmla="*/ 23 w 449"/>
                <a:gd name="T23" fmla="*/ 651 h 1141"/>
                <a:gd name="T24" fmla="*/ 54 w 449"/>
                <a:gd name="T25" fmla="*/ 631 h 1141"/>
                <a:gd name="T26" fmla="*/ 109 w 449"/>
                <a:gd name="T27" fmla="*/ 378 h 1141"/>
                <a:gd name="T28" fmla="*/ 115 w 449"/>
                <a:gd name="T29" fmla="*/ 372 h 1141"/>
                <a:gd name="T30" fmla="*/ 122 w 449"/>
                <a:gd name="T31" fmla="*/ 378 h 1141"/>
                <a:gd name="T32" fmla="*/ 122 w 449"/>
                <a:gd name="T33" fmla="*/ 621 h 1141"/>
                <a:gd name="T34" fmla="*/ 121 w 449"/>
                <a:gd name="T35" fmla="*/ 621 h 1141"/>
                <a:gd name="T36" fmla="*/ 95 w 449"/>
                <a:gd name="T37" fmla="*/ 1108 h 1141"/>
                <a:gd name="T38" fmla="*/ 122 w 449"/>
                <a:gd name="T39" fmla="*/ 1140 h 1141"/>
                <a:gd name="T40" fmla="*/ 154 w 449"/>
                <a:gd name="T41" fmla="*/ 1113 h 1141"/>
                <a:gd name="T42" fmla="*/ 219 w 449"/>
                <a:gd name="T43" fmla="*/ 670 h 1141"/>
                <a:gd name="T44" fmla="*/ 230 w 449"/>
                <a:gd name="T45" fmla="*/ 670 h 1141"/>
                <a:gd name="T46" fmla="*/ 295 w 449"/>
                <a:gd name="T47" fmla="*/ 1113 h 1141"/>
                <a:gd name="T48" fmla="*/ 327 w 449"/>
                <a:gd name="T49" fmla="*/ 1140 h 1141"/>
                <a:gd name="T50" fmla="*/ 354 w 449"/>
                <a:gd name="T51" fmla="*/ 1108 h 1141"/>
                <a:gd name="T52" fmla="*/ 328 w 449"/>
                <a:gd name="T53" fmla="*/ 621 h 1141"/>
                <a:gd name="T54" fmla="*/ 327 w 449"/>
                <a:gd name="T55" fmla="*/ 621 h 1141"/>
                <a:gd name="T56" fmla="*/ 327 w 449"/>
                <a:gd name="T57" fmla="*/ 378 h 1141"/>
                <a:gd name="T58" fmla="*/ 334 w 449"/>
                <a:gd name="T59" fmla="*/ 372 h 1141"/>
                <a:gd name="T60" fmla="*/ 340 w 449"/>
                <a:gd name="T61" fmla="*/ 378 h 1141"/>
                <a:gd name="T62" fmla="*/ 395 w 449"/>
                <a:gd name="T63" fmla="*/ 631 h 1141"/>
                <a:gd name="T64" fmla="*/ 426 w 449"/>
                <a:gd name="T65" fmla="*/ 651 h 1141"/>
                <a:gd name="T66" fmla="*/ 446 w 449"/>
                <a:gd name="T67" fmla="*/ 621 h 1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9" h="1141">
                  <a:moveTo>
                    <a:pt x="131" y="94"/>
                  </a:moveTo>
                  <a:cubicBezTo>
                    <a:pt x="131" y="42"/>
                    <a:pt x="173" y="0"/>
                    <a:pt x="224" y="0"/>
                  </a:cubicBezTo>
                  <a:cubicBezTo>
                    <a:pt x="276" y="0"/>
                    <a:pt x="318" y="42"/>
                    <a:pt x="318" y="94"/>
                  </a:cubicBezTo>
                  <a:cubicBezTo>
                    <a:pt x="318" y="145"/>
                    <a:pt x="276" y="187"/>
                    <a:pt x="224" y="187"/>
                  </a:cubicBezTo>
                  <a:cubicBezTo>
                    <a:pt x="173" y="187"/>
                    <a:pt x="131" y="145"/>
                    <a:pt x="131" y="94"/>
                  </a:cubicBezTo>
                  <a:close/>
                  <a:moveTo>
                    <a:pt x="446" y="621"/>
                  </a:moveTo>
                  <a:cubicBezTo>
                    <a:pt x="400" y="334"/>
                    <a:pt x="400" y="334"/>
                    <a:pt x="400" y="334"/>
                  </a:cubicBezTo>
                  <a:cubicBezTo>
                    <a:pt x="391" y="262"/>
                    <a:pt x="349" y="208"/>
                    <a:pt x="244" y="208"/>
                  </a:cubicBezTo>
                  <a:cubicBezTo>
                    <a:pt x="205" y="208"/>
                    <a:pt x="205" y="208"/>
                    <a:pt x="205" y="208"/>
                  </a:cubicBezTo>
                  <a:cubicBezTo>
                    <a:pt x="99" y="208"/>
                    <a:pt x="58" y="262"/>
                    <a:pt x="49" y="334"/>
                  </a:cubicBezTo>
                  <a:cubicBezTo>
                    <a:pt x="3" y="621"/>
                    <a:pt x="3" y="621"/>
                    <a:pt x="3" y="621"/>
                  </a:cubicBezTo>
                  <a:cubicBezTo>
                    <a:pt x="0" y="635"/>
                    <a:pt x="9" y="648"/>
                    <a:pt x="23" y="651"/>
                  </a:cubicBezTo>
                  <a:cubicBezTo>
                    <a:pt x="37" y="654"/>
                    <a:pt x="51" y="644"/>
                    <a:pt x="54" y="631"/>
                  </a:cubicBezTo>
                  <a:cubicBezTo>
                    <a:pt x="109" y="378"/>
                    <a:pt x="109" y="378"/>
                    <a:pt x="109" y="378"/>
                  </a:cubicBezTo>
                  <a:cubicBezTo>
                    <a:pt x="109" y="375"/>
                    <a:pt x="112" y="372"/>
                    <a:pt x="115" y="372"/>
                  </a:cubicBezTo>
                  <a:cubicBezTo>
                    <a:pt x="119" y="372"/>
                    <a:pt x="122" y="375"/>
                    <a:pt x="122" y="378"/>
                  </a:cubicBezTo>
                  <a:cubicBezTo>
                    <a:pt x="122" y="621"/>
                    <a:pt x="122" y="621"/>
                    <a:pt x="122" y="621"/>
                  </a:cubicBezTo>
                  <a:cubicBezTo>
                    <a:pt x="121" y="621"/>
                    <a:pt x="121" y="621"/>
                    <a:pt x="121" y="621"/>
                  </a:cubicBezTo>
                  <a:cubicBezTo>
                    <a:pt x="95" y="1108"/>
                    <a:pt x="95" y="1108"/>
                    <a:pt x="95" y="1108"/>
                  </a:cubicBezTo>
                  <a:cubicBezTo>
                    <a:pt x="94" y="1124"/>
                    <a:pt x="106" y="1138"/>
                    <a:pt x="122" y="1140"/>
                  </a:cubicBezTo>
                  <a:cubicBezTo>
                    <a:pt x="138" y="1141"/>
                    <a:pt x="153" y="1129"/>
                    <a:pt x="154" y="1113"/>
                  </a:cubicBezTo>
                  <a:cubicBezTo>
                    <a:pt x="219" y="670"/>
                    <a:pt x="219" y="670"/>
                    <a:pt x="219" y="670"/>
                  </a:cubicBezTo>
                  <a:cubicBezTo>
                    <a:pt x="222" y="649"/>
                    <a:pt x="227" y="649"/>
                    <a:pt x="230" y="670"/>
                  </a:cubicBezTo>
                  <a:cubicBezTo>
                    <a:pt x="295" y="1113"/>
                    <a:pt x="295" y="1113"/>
                    <a:pt x="295" y="1113"/>
                  </a:cubicBezTo>
                  <a:cubicBezTo>
                    <a:pt x="296" y="1129"/>
                    <a:pt x="310" y="1141"/>
                    <a:pt x="327" y="1140"/>
                  </a:cubicBezTo>
                  <a:cubicBezTo>
                    <a:pt x="343" y="1138"/>
                    <a:pt x="355" y="1124"/>
                    <a:pt x="354" y="1108"/>
                  </a:cubicBezTo>
                  <a:cubicBezTo>
                    <a:pt x="328" y="621"/>
                    <a:pt x="328" y="621"/>
                    <a:pt x="328" y="621"/>
                  </a:cubicBezTo>
                  <a:cubicBezTo>
                    <a:pt x="327" y="621"/>
                    <a:pt x="327" y="621"/>
                    <a:pt x="327" y="621"/>
                  </a:cubicBezTo>
                  <a:cubicBezTo>
                    <a:pt x="327" y="378"/>
                    <a:pt x="327" y="378"/>
                    <a:pt x="327" y="378"/>
                  </a:cubicBezTo>
                  <a:cubicBezTo>
                    <a:pt x="327" y="375"/>
                    <a:pt x="330" y="372"/>
                    <a:pt x="334" y="372"/>
                  </a:cubicBezTo>
                  <a:cubicBezTo>
                    <a:pt x="337" y="372"/>
                    <a:pt x="340" y="375"/>
                    <a:pt x="340" y="378"/>
                  </a:cubicBezTo>
                  <a:cubicBezTo>
                    <a:pt x="395" y="631"/>
                    <a:pt x="395" y="631"/>
                    <a:pt x="395" y="631"/>
                  </a:cubicBezTo>
                  <a:cubicBezTo>
                    <a:pt x="398" y="644"/>
                    <a:pt x="412" y="654"/>
                    <a:pt x="426" y="651"/>
                  </a:cubicBezTo>
                  <a:cubicBezTo>
                    <a:pt x="440" y="648"/>
                    <a:pt x="449" y="635"/>
                    <a:pt x="446" y="621"/>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4000"/>
            </a:p>
          </p:txBody>
        </p:sp>
        <p:sp>
          <p:nvSpPr>
            <p:cNvPr id="23" name="Freeform 6">
              <a:extLst>
                <a:ext uri="{FF2B5EF4-FFF2-40B4-BE49-F238E27FC236}">
                  <a16:creationId xmlns:a16="http://schemas.microsoft.com/office/drawing/2014/main" id="{1F254C04-887B-435B-AD7D-005AB5A0D3D5}"/>
                </a:ext>
              </a:extLst>
            </p:cNvPr>
            <p:cNvSpPr>
              <a:spLocks noEditPoints="1"/>
            </p:cNvSpPr>
            <p:nvPr/>
          </p:nvSpPr>
          <p:spPr bwMode="auto">
            <a:xfrm>
              <a:off x="1891567" y="4296650"/>
              <a:ext cx="132546" cy="336598"/>
            </a:xfrm>
            <a:custGeom>
              <a:avLst/>
              <a:gdLst>
                <a:gd name="T0" fmla="*/ 131 w 449"/>
                <a:gd name="T1" fmla="*/ 94 h 1141"/>
                <a:gd name="T2" fmla="*/ 224 w 449"/>
                <a:gd name="T3" fmla="*/ 0 h 1141"/>
                <a:gd name="T4" fmla="*/ 318 w 449"/>
                <a:gd name="T5" fmla="*/ 94 h 1141"/>
                <a:gd name="T6" fmla="*/ 224 w 449"/>
                <a:gd name="T7" fmla="*/ 187 h 1141"/>
                <a:gd name="T8" fmla="*/ 131 w 449"/>
                <a:gd name="T9" fmla="*/ 94 h 1141"/>
                <a:gd name="T10" fmla="*/ 446 w 449"/>
                <a:gd name="T11" fmla="*/ 621 h 1141"/>
                <a:gd name="T12" fmla="*/ 400 w 449"/>
                <a:gd name="T13" fmla="*/ 334 h 1141"/>
                <a:gd name="T14" fmla="*/ 244 w 449"/>
                <a:gd name="T15" fmla="*/ 208 h 1141"/>
                <a:gd name="T16" fmla="*/ 205 w 449"/>
                <a:gd name="T17" fmla="*/ 208 h 1141"/>
                <a:gd name="T18" fmla="*/ 49 w 449"/>
                <a:gd name="T19" fmla="*/ 334 h 1141"/>
                <a:gd name="T20" fmla="*/ 3 w 449"/>
                <a:gd name="T21" fmla="*/ 621 h 1141"/>
                <a:gd name="T22" fmla="*/ 23 w 449"/>
                <a:gd name="T23" fmla="*/ 651 h 1141"/>
                <a:gd name="T24" fmla="*/ 54 w 449"/>
                <a:gd name="T25" fmla="*/ 631 h 1141"/>
                <a:gd name="T26" fmla="*/ 109 w 449"/>
                <a:gd name="T27" fmla="*/ 378 h 1141"/>
                <a:gd name="T28" fmla="*/ 115 w 449"/>
                <a:gd name="T29" fmla="*/ 372 h 1141"/>
                <a:gd name="T30" fmla="*/ 122 w 449"/>
                <a:gd name="T31" fmla="*/ 378 h 1141"/>
                <a:gd name="T32" fmla="*/ 122 w 449"/>
                <a:gd name="T33" fmla="*/ 621 h 1141"/>
                <a:gd name="T34" fmla="*/ 121 w 449"/>
                <a:gd name="T35" fmla="*/ 621 h 1141"/>
                <a:gd name="T36" fmla="*/ 95 w 449"/>
                <a:gd name="T37" fmla="*/ 1108 h 1141"/>
                <a:gd name="T38" fmla="*/ 122 w 449"/>
                <a:gd name="T39" fmla="*/ 1140 h 1141"/>
                <a:gd name="T40" fmla="*/ 154 w 449"/>
                <a:gd name="T41" fmla="*/ 1113 h 1141"/>
                <a:gd name="T42" fmla="*/ 219 w 449"/>
                <a:gd name="T43" fmla="*/ 670 h 1141"/>
                <a:gd name="T44" fmla="*/ 230 w 449"/>
                <a:gd name="T45" fmla="*/ 670 h 1141"/>
                <a:gd name="T46" fmla="*/ 295 w 449"/>
                <a:gd name="T47" fmla="*/ 1113 h 1141"/>
                <a:gd name="T48" fmla="*/ 327 w 449"/>
                <a:gd name="T49" fmla="*/ 1140 h 1141"/>
                <a:gd name="T50" fmla="*/ 354 w 449"/>
                <a:gd name="T51" fmla="*/ 1108 h 1141"/>
                <a:gd name="T52" fmla="*/ 328 w 449"/>
                <a:gd name="T53" fmla="*/ 621 h 1141"/>
                <a:gd name="T54" fmla="*/ 327 w 449"/>
                <a:gd name="T55" fmla="*/ 621 h 1141"/>
                <a:gd name="T56" fmla="*/ 327 w 449"/>
                <a:gd name="T57" fmla="*/ 378 h 1141"/>
                <a:gd name="T58" fmla="*/ 334 w 449"/>
                <a:gd name="T59" fmla="*/ 372 h 1141"/>
                <a:gd name="T60" fmla="*/ 340 w 449"/>
                <a:gd name="T61" fmla="*/ 378 h 1141"/>
                <a:gd name="T62" fmla="*/ 395 w 449"/>
                <a:gd name="T63" fmla="*/ 631 h 1141"/>
                <a:gd name="T64" fmla="*/ 426 w 449"/>
                <a:gd name="T65" fmla="*/ 651 h 1141"/>
                <a:gd name="T66" fmla="*/ 446 w 449"/>
                <a:gd name="T67" fmla="*/ 621 h 1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9" h="1141">
                  <a:moveTo>
                    <a:pt x="131" y="94"/>
                  </a:moveTo>
                  <a:cubicBezTo>
                    <a:pt x="131" y="42"/>
                    <a:pt x="173" y="0"/>
                    <a:pt x="224" y="0"/>
                  </a:cubicBezTo>
                  <a:cubicBezTo>
                    <a:pt x="276" y="0"/>
                    <a:pt x="318" y="42"/>
                    <a:pt x="318" y="94"/>
                  </a:cubicBezTo>
                  <a:cubicBezTo>
                    <a:pt x="318" y="145"/>
                    <a:pt x="276" y="187"/>
                    <a:pt x="224" y="187"/>
                  </a:cubicBezTo>
                  <a:cubicBezTo>
                    <a:pt x="173" y="187"/>
                    <a:pt x="131" y="145"/>
                    <a:pt x="131" y="94"/>
                  </a:cubicBezTo>
                  <a:close/>
                  <a:moveTo>
                    <a:pt x="446" y="621"/>
                  </a:moveTo>
                  <a:cubicBezTo>
                    <a:pt x="400" y="334"/>
                    <a:pt x="400" y="334"/>
                    <a:pt x="400" y="334"/>
                  </a:cubicBezTo>
                  <a:cubicBezTo>
                    <a:pt x="391" y="262"/>
                    <a:pt x="349" y="208"/>
                    <a:pt x="244" y="208"/>
                  </a:cubicBezTo>
                  <a:cubicBezTo>
                    <a:pt x="205" y="208"/>
                    <a:pt x="205" y="208"/>
                    <a:pt x="205" y="208"/>
                  </a:cubicBezTo>
                  <a:cubicBezTo>
                    <a:pt x="99" y="208"/>
                    <a:pt x="58" y="262"/>
                    <a:pt x="49" y="334"/>
                  </a:cubicBezTo>
                  <a:cubicBezTo>
                    <a:pt x="3" y="621"/>
                    <a:pt x="3" y="621"/>
                    <a:pt x="3" y="621"/>
                  </a:cubicBezTo>
                  <a:cubicBezTo>
                    <a:pt x="0" y="635"/>
                    <a:pt x="9" y="648"/>
                    <a:pt x="23" y="651"/>
                  </a:cubicBezTo>
                  <a:cubicBezTo>
                    <a:pt x="37" y="654"/>
                    <a:pt x="51" y="644"/>
                    <a:pt x="54" y="631"/>
                  </a:cubicBezTo>
                  <a:cubicBezTo>
                    <a:pt x="109" y="378"/>
                    <a:pt x="109" y="378"/>
                    <a:pt x="109" y="378"/>
                  </a:cubicBezTo>
                  <a:cubicBezTo>
                    <a:pt x="109" y="375"/>
                    <a:pt x="112" y="372"/>
                    <a:pt x="115" y="372"/>
                  </a:cubicBezTo>
                  <a:cubicBezTo>
                    <a:pt x="119" y="372"/>
                    <a:pt x="122" y="375"/>
                    <a:pt x="122" y="378"/>
                  </a:cubicBezTo>
                  <a:cubicBezTo>
                    <a:pt x="122" y="621"/>
                    <a:pt x="122" y="621"/>
                    <a:pt x="122" y="621"/>
                  </a:cubicBezTo>
                  <a:cubicBezTo>
                    <a:pt x="121" y="621"/>
                    <a:pt x="121" y="621"/>
                    <a:pt x="121" y="621"/>
                  </a:cubicBezTo>
                  <a:cubicBezTo>
                    <a:pt x="95" y="1108"/>
                    <a:pt x="95" y="1108"/>
                    <a:pt x="95" y="1108"/>
                  </a:cubicBezTo>
                  <a:cubicBezTo>
                    <a:pt x="94" y="1124"/>
                    <a:pt x="106" y="1138"/>
                    <a:pt x="122" y="1140"/>
                  </a:cubicBezTo>
                  <a:cubicBezTo>
                    <a:pt x="138" y="1141"/>
                    <a:pt x="153" y="1129"/>
                    <a:pt x="154" y="1113"/>
                  </a:cubicBezTo>
                  <a:cubicBezTo>
                    <a:pt x="219" y="670"/>
                    <a:pt x="219" y="670"/>
                    <a:pt x="219" y="670"/>
                  </a:cubicBezTo>
                  <a:cubicBezTo>
                    <a:pt x="222" y="649"/>
                    <a:pt x="227" y="649"/>
                    <a:pt x="230" y="670"/>
                  </a:cubicBezTo>
                  <a:cubicBezTo>
                    <a:pt x="295" y="1113"/>
                    <a:pt x="295" y="1113"/>
                    <a:pt x="295" y="1113"/>
                  </a:cubicBezTo>
                  <a:cubicBezTo>
                    <a:pt x="296" y="1129"/>
                    <a:pt x="310" y="1141"/>
                    <a:pt x="327" y="1140"/>
                  </a:cubicBezTo>
                  <a:cubicBezTo>
                    <a:pt x="343" y="1138"/>
                    <a:pt x="355" y="1124"/>
                    <a:pt x="354" y="1108"/>
                  </a:cubicBezTo>
                  <a:cubicBezTo>
                    <a:pt x="328" y="621"/>
                    <a:pt x="328" y="621"/>
                    <a:pt x="328" y="621"/>
                  </a:cubicBezTo>
                  <a:cubicBezTo>
                    <a:pt x="327" y="621"/>
                    <a:pt x="327" y="621"/>
                    <a:pt x="327" y="621"/>
                  </a:cubicBezTo>
                  <a:cubicBezTo>
                    <a:pt x="327" y="378"/>
                    <a:pt x="327" y="378"/>
                    <a:pt x="327" y="378"/>
                  </a:cubicBezTo>
                  <a:cubicBezTo>
                    <a:pt x="327" y="375"/>
                    <a:pt x="330" y="372"/>
                    <a:pt x="334" y="372"/>
                  </a:cubicBezTo>
                  <a:cubicBezTo>
                    <a:pt x="337" y="372"/>
                    <a:pt x="340" y="375"/>
                    <a:pt x="340" y="378"/>
                  </a:cubicBezTo>
                  <a:cubicBezTo>
                    <a:pt x="395" y="631"/>
                    <a:pt x="395" y="631"/>
                    <a:pt x="395" y="631"/>
                  </a:cubicBezTo>
                  <a:cubicBezTo>
                    <a:pt x="398" y="644"/>
                    <a:pt x="412" y="654"/>
                    <a:pt x="426" y="651"/>
                  </a:cubicBezTo>
                  <a:cubicBezTo>
                    <a:pt x="440" y="648"/>
                    <a:pt x="449" y="635"/>
                    <a:pt x="446" y="621"/>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4000"/>
            </a:p>
          </p:txBody>
        </p:sp>
        <p:sp>
          <p:nvSpPr>
            <p:cNvPr id="24" name="Freeform 6">
              <a:extLst>
                <a:ext uri="{FF2B5EF4-FFF2-40B4-BE49-F238E27FC236}">
                  <a16:creationId xmlns:a16="http://schemas.microsoft.com/office/drawing/2014/main" id="{A0744F39-0A9B-4B29-BFEC-D569558B27E6}"/>
                </a:ext>
              </a:extLst>
            </p:cNvPr>
            <p:cNvSpPr>
              <a:spLocks noEditPoints="1"/>
            </p:cNvSpPr>
            <p:nvPr/>
          </p:nvSpPr>
          <p:spPr bwMode="auto">
            <a:xfrm>
              <a:off x="2058888" y="4296650"/>
              <a:ext cx="132546" cy="336598"/>
            </a:xfrm>
            <a:custGeom>
              <a:avLst/>
              <a:gdLst>
                <a:gd name="T0" fmla="*/ 131 w 449"/>
                <a:gd name="T1" fmla="*/ 94 h 1141"/>
                <a:gd name="T2" fmla="*/ 224 w 449"/>
                <a:gd name="T3" fmla="*/ 0 h 1141"/>
                <a:gd name="T4" fmla="*/ 318 w 449"/>
                <a:gd name="T5" fmla="*/ 94 h 1141"/>
                <a:gd name="T6" fmla="*/ 224 w 449"/>
                <a:gd name="T7" fmla="*/ 187 h 1141"/>
                <a:gd name="T8" fmla="*/ 131 w 449"/>
                <a:gd name="T9" fmla="*/ 94 h 1141"/>
                <a:gd name="T10" fmla="*/ 446 w 449"/>
                <a:gd name="T11" fmla="*/ 621 h 1141"/>
                <a:gd name="T12" fmla="*/ 400 w 449"/>
                <a:gd name="T13" fmla="*/ 334 h 1141"/>
                <a:gd name="T14" fmla="*/ 244 w 449"/>
                <a:gd name="T15" fmla="*/ 208 h 1141"/>
                <a:gd name="T16" fmla="*/ 205 w 449"/>
                <a:gd name="T17" fmla="*/ 208 h 1141"/>
                <a:gd name="T18" fmla="*/ 49 w 449"/>
                <a:gd name="T19" fmla="*/ 334 h 1141"/>
                <a:gd name="T20" fmla="*/ 3 w 449"/>
                <a:gd name="T21" fmla="*/ 621 h 1141"/>
                <a:gd name="T22" fmla="*/ 23 w 449"/>
                <a:gd name="T23" fmla="*/ 651 h 1141"/>
                <a:gd name="T24" fmla="*/ 54 w 449"/>
                <a:gd name="T25" fmla="*/ 631 h 1141"/>
                <a:gd name="T26" fmla="*/ 109 w 449"/>
                <a:gd name="T27" fmla="*/ 378 h 1141"/>
                <a:gd name="T28" fmla="*/ 115 w 449"/>
                <a:gd name="T29" fmla="*/ 372 h 1141"/>
                <a:gd name="T30" fmla="*/ 122 w 449"/>
                <a:gd name="T31" fmla="*/ 378 h 1141"/>
                <a:gd name="T32" fmla="*/ 122 w 449"/>
                <a:gd name="T33" fmla="*/ 621 h 1141"/>
                <a:gd name="T34" fmla="*/ 121 w 449"/>
                <a:gd name="T35" fmla="*/ 621 h 1141"/>
                <a:gd name="T36" fmla="*/ 95 w 449"/>
                <a:gd name="T37" fmla="*/ 1108 h 1141"/>
                <a:gd name="T38" fmla="*/ 122 w 449"/>
                <a:gd name="T39" fmla="*/ 1140 h 1141"/>
                <a:gd name="T40" fmla="*/ 154 w 449"/>
                <a:gd name="T41" fmla="*/ 1113 h 1141"/>
                <a:gd name="T42" fmla="*/ 219 w 449"/>
                <a:gd name="T43" fmla="*/ 670 h 1141"/>
                <a:gd name="T44" fmla="*/ 230 w 449"/>
                <a:gd name="T45" fmla="*/ 670 h 1141"/>
                <a:gd name="T46" fmla="*/ 295 w 449"/>
                <a:gd name="T47" fmla="*/ 1113 h 1141"/>
                <a:gd name="T48" fmla="*/ 327 w 449"/>
                <a:gd name="T49" fmla="*/ 1140 h 1141"/>
                <a:gd name="T50" fmla="*/ 354 w 449"/>
                <a:gd name="T51" fmla="*/ 1108 h 1141"/>
                <a:gd name="T52" fmla="*/ 328 w 449"/>
                <a:gd name="T53" fmla="*/ 621 h 1141"/>
                <a:gd name="T54" fmla="*/ 327 w 449"/>
                <a:gd name="T55" fmla="*/ 621 h 1141"/>
                <a:gd name="T56" fmla="*/ 327 w 449"/>
                <a:gd name="T57" fmla="*/ 378 h 1141"/>
                <a:gd name="T58" fmla="*/ 334 w 449"/>
                <a:gd name="T59" fmla="*/ 372 h 1141"/>
                <a:gd name="T60" fmla="*/ 340 w 449"/>
                <a:gd name="T61" fmla="*/ 378 h 1141"/>
                <a:gd name="T62" fmla="*/ 395 w 449"/>
                <a:gd name="T63" fmla="*/ 631 h 1141"/>
                <a:gd name="T64" fmla="*/ 426 w 449"/>
                <a:gd name="T65" fmla="*/ 651 h 1141"/>
                <a:gd name="T66" fmla="*/ 446 w 449"/>
                <a:gd name="T67" fmla="*/ 621 h 1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9" h="1141">
                  <a:moveTo>
                    <a:pt x="131" y="94"/>
                  </a:moveTo>
                  <a:cubicBezTo>
                    <a:pt x="131" y="42"/>
                    <a:pt x="173" y="0"/>
                    <a:pt x="224" y="0"/>
                  </a:cubicBezTo>
                  <a:cubicBezTo>
                    <a:pt x="276" y="0"/>
                    <a:pt x="318" y="42"/>
                    <a:pt x="318" y="94"/>
                  </a:cubicBezTo>
                  <a:cubicBezTo>
                    <a:pt x="318" y="145"/>
                    <a:pt x="276" y="187"/>
                    <a:pt x="224" y="187"/>
                  </a:cubicBezTo>
                  <a:cubicBezTo>
                    <a:pt x="173" y="187"/>
                    <a:pt x="131" y="145"/>
                    <a:pt x="131" y="94"/>
                  </a:cubicBezTo>
                  <a:close/>
                  <a:moveTo>
                    <a:pt x="446" y="621"/>
                  </a:moveTo>
                  <a:cubicBezTo>
                    <a:pt x="400" y="334"/>
                    <a:pt x="400" y="334"/>
                    <a:pt x="400" y="334"/>
                  </a:cubicBezTo>
                  <a:cubicBezTo>
                    <a:pt x="391" y="262"/>
                    <a:pt x="349" y="208"/>
                    <a:pt x="244" y="208"/>
                  </a:cubicBezTo>
                  <a:cubicBezTo>
                    <a:pt x="205" y="208"/>
                    <a:pt x="205" y="208"/>
                    <a:pt x="205" y="208"/>
                  </a:cubicBezTo>
                  <a:cubicBezTo>
                    <a:pt x="99" y="208"/>
                    <a:pt x="58" y="262"/>
                    <a:pt x="49" y="334"/>
                  </a:cubicBezTo>
                  <a:cubicBezTo>
                    <a:pt x="3" y="621"/>
                    <a:pt x="3" y="621"/>
                    <a:pt x="3" y="621"/>
                  </a:cubicBezTo>
                  <a:cubicBezTo>
                    <a:pt x="0" y="635"/>
                    <a:pt x="9" y="648"/>
                    <a:pt x="23" y="651"/>
                  </a:cubicBezTo>
                  <a:cubicBezTo>
                    <a:pt x="37" y="654"/>
                    <a:pt x="51" y="644"/>
                    <a:pt x="54" y="631"/>
                  </a:cubicBezTo>
                  <a:cubicBezTo>
                    <a:pt x="109" y="378"/>
                    <a:pt x="109" y="378"/>
                    <a:pt x="109" y="378"/>
                  </a:cubicBezTo>
                  <a:cubicBezTo>
                    <a:pt x="109" y="375"/>
                    <a:pt x="112" y="372"/>
                    <a:pt x="115" y="372"/>
                  </a:cubicBezTo>
                  <a:cubicBezTo>
                    <a:pt x="119" y="372"/>
                    <a:pt x="122" y="375"/>
                    <a:pt x="122" y="378"/>
                  </a:cubicBezTo>
                  <a:cubicBezTo>
                    <a:pt x="122" y="621"/>
                    <a:pt x="122" y="621"/>
                    <a:pt x="122" y="621"/>
                  </a:cubicBezTo>
                  <a:cubicBezTo>
                    <a:pt x="121" y="621"/>
                    <a:pt x="121" y="621"/>
                    <a:pt x="121" y="621"/>
                  </a:cubicBezTo>
                  <a:cubicBezTo>
                    <a:pt x="95" y="1108"/>
                    <a:pt x="95" y="1108"/>
                    <a:pt x="95" y="1108"/>
                  </a:cubicBezTo>
                  <a:cubicBezTo>
                    <a:pt x="94" y="1124"/>
                    <a:pt x="106" y="1138"/>
                    <a:pt x="122" y="1140"/>
                  </a:cubicBezTo>
                  <a:cubicBezTo>
                    <a:pt x="138" y="1141"/>
                    <a:pt x="153" y="1129"/>
                    <a:pt x="154" y="1113"/>
                  </a:cubicBezTo>
                  <a:cubicBezTo>
                    <a:pt x="219" y="670"/>
                    <a:pt x="219" y="670"/>
                    <a:pt x="219" y="670"/>
                  </a:cubicBezTo>
                  <a:cubicBezTo>
                    <a:pt x="222" y="649"/>
                    <a:pt x="227" y="649"/>
                    <a:pt x="230" y="670"/>
                  </a:cubicBezTo>
                  <a:cubicBezTo>
                    <a:pt x="295" y="1113"/>
                    <a:pt x="295" y="1113"/>
                    <a:pt x="295" y="1113"/>
                  </a:cubicBezTo>
                  <a:cubicBezTo>
                    <a:pt x="296" y="1129"/>
                    <a:pt x="310" y="1141"/>
                    <a:pt x="327" y="1140"/>
                  </a:cubicBezTo>
                  <a:cubicBezTo>
                    <a:pt x="343" y="1138"/>
                    <a:pt x="355" y="1124"/>
                    <a:pt x="354" y="1108"/>
                  </a:cubicBezTo>
                  <a:cubicBezTo>
                    <a:pt x="328" y="621"/>
                    <a:pt x="328" y="621"/>
                    <a:pt x="328" y="621"/>
                  </a:cubicBezTo>
                  <a:cubicBezTo>
                    <a:pt x="327" y="621"/>
                    <a:pt x="327" y="621"/>
                    <a:pt x="327" y="621"/>
                  </a:cubicBezTo>
                  <a:cubicBezTo>
                    <a:pt x="327" y="378"/>
                    <a:pt x="327" y="378"/>
                    <a:pt x="327" y="378"/>
                  </a:cubicBezTo>
                  <a:cubicBezTo>
                    <a:pt x="327" y="375"/>
                    <a:pt x="330" y="372"/>
                    <a:pt x="334" y="372"/>
                  </a:cubicBezTo>
                  <a:cubicBezTo>
                    <a:pt x="337" y="372"/>
                    <a:pt x="340" y="375"/>
                    <a:pt x="340" y="378"/>
                  </a:cubicBezTo>
                  <a:cubicBezTo>
                    <a:pt x="395" y="631"/>
                    <a:pt x="395" y="631"/>
                    <a:pt x="395" y="631"/>
                  </a:cubicBezTo>
                  <a:cubicBezTo>
                    <a:pt x="398" y="644"/>
                    <a:pt x="412" y="654"/>
                    <a:pt x="426" y="651"/>
                  </a:cubicBezTo>
                  <a:cubicBezTo>
                    <a:pt x="440" y="648"/>
                    <a:pt x="449" y="635"/>
                    <a:pt x="446" y="621"/>
                  </a:cubicBezTo>
                  <a:close/>
                </a:path>
              </a:pathLst>
            </a:custGeom>
            <a:solidFill>
              <a:schemeClr val="bg2">
                <a:lumMod val="75000"/>
                <a:lumOff val="25000"/>
              </a:schemeClr>
            </a:solidFill>
            <a:ln>
              <a:noFill/>
            </a:ln>
          </p:spPr>
          <p:txBody>
            <a:bodyPr vert="horz" wrap="square" lIns="137160" tIns="68580" rIns="137160" bIns="68580" numCol="1" anchor="t" anchorCtr="0" compatLnSpc="1">
              <a:prstTxWarp prst="textNoShape">
                <a:avLst/>
              </a:prstTxWarp>
            </a:bodyPr>
            <a:lstStyle/>
            <a:p>
              <a:endParaRPr lang="en-US" sz="4000"/>
            </a:p>
          </p:txBody>
        </p:sp>
        <p:sp>
          <p:nvSpPr>
            <p:cNvPr id="25" name="Freeform 6">
              <a:extLst>
                <a:ext uri="{FF2B5EF4-FFF2-40B4-BE49-F238E27FC236}">
                  <a16:creationId xmlns:a16="http://schemas.microsoft.com/office/drawing/2014/main" id="{D5AA636C-F238-4D88-9163-1658DF266FD8}"/>
                </a:ext>
              </a:extLst>
            </p:cNvPr>
            <p:cNvSpPr>
              <a:spLocks noEditPoints="1"/>
            </p:cNvSpPr>
            <p:nvPr/>
          </p:nvSpPr>
          <p:spPr bwMode="auto">
            <a:xfrm>
              <a:off x="2226208" y="4296650"/>
              <a:ext cx="132546" cy="336598"/>
            </a:xfrm>
            <a:custGeom>
              <a:avLst/>
              <a:gdLst>
                <a:gd name="T0" fmla="*/ 131 w 449"/>
                <a:gd name="T1" fmla="*/ 94 h 1141"/>
                <a:gd name="T2" fmla="*/ 224 w 449"/>
                <a:gd name="T3" fmla="*/ 0 h 1141"/>
                <a:gd name="T4" fmla="*/ 318 w 449"/>
                <a:gd name="T5" fmla="*/ 94 h 1141"/>
                <a:gd name="T6" fmla="*/ 224 w 449"/>
                <a:gd name="T7" fmla="*/ 187 h 1141"/>
                <a:gd name="T8" fmla="*/ 131 w 449"/>
                <a:gd name="T9" fmla="*/ 94 h 1141"/>
                <a:gd name="T10" fmla="*/ 446 w 449"/>
                <a:gd name="T11" fmla="*/ 621 h 1141"/>
                <a:gd name="T12" fmla="*/ 400 w 449"/>
                <a:gd name="T13" fmla="*/ 334 h 1141"/>
                <a:gd name="T14" fmla="*/ 244 w 449"/>
                <a:gd name="T15" fmla="*/ 208 h 1141"/>
                <a:gd name="T16" fmla="*/ 205 w 449"/>
                <a:gd name="T17" fmla="*/ 208 h 1141"/>
                <a:gd name="T18" fmla="*/ 49 w 449"/>
                <a:gd name="T19" fmla="*/ 334 h 1141"/>
                <a:gd name="T20" fmla="*/ 3 w 449"/>
                <a:gd name="T21" fmla="*/ 621 h 1141"/>
                <a:gd name="T22" fmla="*/ 23 w 449"/>
                <a:gd name="T23" fmla="*/ 651 h 1141"/>
                <a:gd name="T24" fmla="*/ 54 w 449"/>
                <a:gd name="T25" fmla="*/ 631 h 1141"/>
                <a:gd name="T26" fmla="*/ 109 w 449"/>
                <a:gd name="T27" fmla="*/ 378 h 1141"/>
                <a:gd name="T28" fmla="*/ 115 w 449"/>
                <a:gd name="T29" fmla="*/ 372 h 1141"/>
                <a:gd name="T30" fmla="*/ 122 w 449"/>
                <a:gd name="T31" fmla="*/ 378 h 1141"/>
                <a:gd name="T32" fmla="*/ 122 w 449"/>
                <a:gd name="T33" fmla="*/ 621 h 1141"/>
                <a:gd name="T34" fmla="*/ 121 w 449"/>
                <a:gd name="T35" fmla="*/ 621 h 1141"/>
                <a:gd name="T36" fmla="*/ 95 w 449"/>
                <a:gd name="T37" fmla="*/ 1108 h 1141"/>
                <a:gd name="T38" fmla="*/ 122 w 449"/>
                <a:gd name="T39" fmla="*/ 1140 h 1141"/>
                <a:gd name="T40" fmla="*/ 154 w 449"/>
                <a:gd name="T41" fmla="*/ 1113 h 1141"/>
                <a:gd name="T42" fmla="*/ 219 w 449"/>
                <a:gd name="T43" fmla="*/ 670 h 1141"/>
                <a:gd name="T44" fmla="*/ 230 w 449"/>
                <a:gd name="T45" fmla="*/ 670 h 1141"/>
                <a:gd name="T46" fmla="*/ 295 w 449"/>
                <a:gd name="T47" fmla="*/ 1113 h 1141"/>
                <a:gd name="T48" fmla="*/ 327 w 449"/>
                <a:gd name="T49" fmla="*/ 1140 h 1141"/>
                <a:gd name="T50" fmla="*/ 354 w 449"/>
                <a:gd name="T51" fmla="*/ 1108 h 1141"/>
                <a:gd name="T52" fmla="*/ 328 w 449"/>
                <a:gd name="T53" fmla="*/ 621 h 1141"/>
                <a:gd name="T54" fmla="*/ 327 w 449"/>
                <a:gd name="T55" fmla="*/ 621 h 1141"/>
                <a:gd name="T56" fmla="*/ 327 w 449"/>
                <a:gd name="T57" fmla="*/ 378 h 1141"/>
                <a:gd name="T58" fmla="*/ 334 w 449"/>
                <a:gd name="T59" fmla="*/ 372 h 1141"/>
                <a:gd name="T60" fmla="*/ 340 w 449"/>
                <a:gd name="T61" fmla="*/ 378 h 1141"/>
                <a:gd name="T62" fmla="*/ 395 w 449"/>
                <a:gd name="T63" fmla="*/ 631 h 1141"/>
                <a:gd name="T64" fmla="*/ 426 w 449"/>
                <a:gd name="T65" fmla="*/ 651 h 1141"/>
                <a:gd name="T66" fmla="*/ 446 w 449"/>
                <a:gd name="T67" fmla="*/ 621 h 1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9" h="1141">
                  <a:moveTo>
                    <a:pt x="131" y="94"/>
                  </a:moveTo>
                  <a:cubicBezTo>
                    <a:pt x="131" y="42"/>
                    <a:pt x="173" y="0"/>
                    <a:pt x="224" y="0"/>
                  </a:cubicBezTo>
                  <a:cubicBezTo>
                    <a:pt x="276" y="0"/>
                    <a:pt x="318" y="42"/>
                    <a:pt x="318" y="94"/>
                  </a:cubicBezTo>
                  <a:cubicBezTo>
                    <a:pt x="318" y="145"/>
                    <a:pt x="276" y="187"/>
                    <a:pt x="224" y="187"/>
                  </a:cubicBezTo>
                  <a:cubicBezTo>
                    <a:pt x="173" y="187"/>
                    <a:pt x="131" y="145"/>
                    <a:pt x="131" y="94"/>
                  </a:cubicBezTo>
                  <a:close/>
                  <a:moveTo>
                    <a:pt x="446" y="621"/>
                  </a:moveTo>
                  <a:cubicBezTo>
                    <a:pt x="400" y="334"/>
                    <a:pt x="400" y="334"/>
                    <a:pt x="400" y="334"/>
                  </a:cubicBezTo>
                  <a:cubicBezTo>
                    <a:pt x="391" y="262"/>
                    <a:pt x="349" y="208"/>
                    <a:pt x="244" y="208"/>
                  </a:cubicBezTo>
                  <a:cubicBezTo>
                    <a:pt x="205" y="208"/>
                    <a:pt x="205" y="208"/>
                    <a:pt x="205" y="208"/>
                  </a:cubicBezTo>
                  <a:cubicBezTo>
                    <a:pt x="99" y="208"/>
                    <a:pt x="58" y="262"/>
                    <a:pt x="49" y="334"/>
                  </a:cubicBezTo>
                  <a:cubicBezTo>
                    <a:pt x="3" y="621"/>
                    <a:pt x="3" y="621"/>
                    <a:pt x="3" y="621"/>
                  </a:cubicBezTo>
                  <a:cubicBezTo>
                    <a:pt x="0" y="635"/>
                    <a:pt x="9" y="648"/>
                    <a:pt x="23" y="651"/>
                  </a:cubicBezTo>
                  <a:cubicBezTo>
                    <a:pt x="37" y="654"/>
                    <a:pt x="51" y="644"/>
                    <a:pt x="54" y="631"/>
                  </a:cubicBezTo>
                  <a:cubicBezTo>
                    <a:pt x="109" y="378"/>
                    <a:pt x="109" y="378"/>
                    <a:pt x="109" y="378"/>
                  </a:cubicBezTo>
                  <a:cubicBezTo>
                    <a:pt x="109" y="375"/>
                    <a:pt x="112" y="372"/>
                    <a:pt x="115" y="372"/>
                  </a:cubicBezTo>
                  <a:cubicBezTo>
                    <a:pt x="119" y="372"/>
                    <a:pt x="122" y="375"/>
                    <a:pt x="122" y="378"/>
                  </a:cubicBezTo>
                  <a:cubicBezTo>
                    <a:pt x="122" y="621"/>
                    <a:pt x="122" y="621"/>
                    <a:pt x="122" y="621"/>
                  </a:cubicBezTo>
                  <a:cubicBezTo>
                    <a:pt x="121" y="621"/>
                    <a:pt x="121" y="621"/>
                    <a:pt x="121" y="621"/>
                  </a:cubicBezTo>
                  <a:cubicBezTo>
                    <a:pt x="95" y="1108"/>
                    <a:pt x="95" y="1108"/>
                    <a:pt x="95" y="1108"/>
                  </a:cubicBezTo>
                  <a:cubicBezTo>
                    <a:pt x="94" y="1124"/>
                    <a:pt x="106" y="1138"/>
                    <a:pt x="122" y="1140"/>
                  </a:cubicBezTo>
                  <a:cubicBezTo>
                    <a:pt x="138" y="1141"/>
                    <a:pt x="153" y="1129"/>
                    <a:pt x="154" y="1113"/>
                  </a:cubicBezTo>
                  <a:cubicBezTo>
                    <a:pt x="219" y="670"/>
                    <a:pt x="219" y="670"/>
                    <a:pt x="219" y="670"/>
                  </a:cubicBezTo>
                  <a:cubicBezTo>
                    <a:pt x="222" y="649"/>
                    <a:pt x="227" y="649"/>
                    <a:pt x="230" y="670"/>
                  </a:cubicBezTo>
                  <a:cubicBezTo>
                    <a:pt x="295" y="1113"/>
                    <a:pt x="295" y="1113"/>
                    <a:pt x="295" y="1113"/>
                  </a:cubicBezTo>
                  <a:cubicBezTo>
                    <a:pt x="296" y="1129"/>
                    <a:pt x="310" y="1141"/>
                    <a:pt x="327" y="1140"/>
                  </a:cubicBezTo>
                  <a:cubicBezTo>
                    <a:pt x="343" y="1138"/>
                    <a:pt x="355" y="1124"/>
                    <a:pt x="354" y="1108"/>
                  </a:cubicBezTo>
                  <a:cubicBezTo>
                    <a:pt x="328" y="621"/>
                    <a:pt x="328" y="621"/>
                    <a:pt x="328" y="621"/>
                  </a:cubicBezTo>
                  <a:cubicBezTo>
                    <a:pt x="327" y="621"/>
                    <a:pt x="327" y="621"/>
                    <a:pt x="327" y="621"/>
                  </a:cubicBezTo>
                  <a:cubicBezTo>
                    <a:pt x="327" y="378"/>
                    <a:pt x="327" y="378"/>
                    <a:pt x="327" y="378"/>
                  </a:cubicBezTo>
                  <a:cubicBezTo>
                    <a:pt x="327" y="375"/>
                    <a:pt x="330" y="372"/>
                    <a:pt x="334" y="372"/>
                  </a:cubicBezTo>
                  <a:cubicBezTo>
                    <a:pt x="337" y="372"/>
                    <a:pt x="340" y="375"/>
                    <a:pt x="340" y="378"/>
                  </a:cubicBezTo>
                  <a:cubicBezTo>
                    <a:pt x="395" y="631"/>
                    <a:pt x="395" y="631"/>
                    <a:pt x="395" y="631"/>
                  </a:cubicBezTo>
                  <a:cubicBezTo>
                    <a:pt x="398" y="644"/>
                    <a:pt x="412" y="654"/>
                    <a:pt x="426" y="651"/>
                  </a:cubicBezTo>
                  <a:cubicBezTo>
                    <a:pt x="440" y="648"/>
                    <a:pt x="449" y="635"/>
                    <a:pt x="446" y="621"/>
                  </a:cubicBezTo>
                  <a:close/>
                </a:path>
              </a:pathLst>
            </a:custGeom>
            <a:solidFill>
              <a:schemeClr val="bg2">
                <a:lumMod val="75000"/>
                <a:lumOff val="25000"/>
              </a:schemeClr>
            </a:solidFill>
            <a:ln>
              <a:noFill/>
            </a:ln>
          </p:spPr>
          <p:txBody>
            <a:bodyPr vert="horz" wrap="square" lIns="137160" tIns="68580" rIns="137160" bIns="68580" numCol="1" anchor="t" anchorCtr="0" compatLnSpc="1">
              <a:prstTxWarp prst="textNoShape">
                <a:avLst/>
              </a:prstTxWarp>
            </a:bodyPr>
            <a:lstStyle/>
            <a:p>
              <a:endParaRPr lang="en-US" sz="4000"/>
            </a:p>
          </p:txBody>
        </p:sp>
        <p:sp>
          <p:nvSpPr>
            <p:cNvPr id="26" name="Freeform 6">
              <a:extLst>
                <a:ext uri="{FF2B5EF4-FFF2-40B4-BE49-F238E27FC236}">
                  <a16:creationId xmlns:a16="http://schemas.microsoft.com/office/drawing/2014/main" id="{17093D6A-1614-4F56-946B-1E4D0A5680C7}"/>
                </a:ext>
              </a:extLst>
            </p:cNvPr>
            <p:cNvSpPr>
              <a:spLocks noEditPoints="1"/>
            </p:cNvSpPr>
            <p:nvPr/>
          </p:nvSpPr>
          <p:spPr bwMode="auto">
            <a:xfrm>
              <a:off x="2393528" y="4296650"/>
              <a:ext cx="132546" cy="336598"/>
            </a:xfrm>
            <a:custGeom>
              <a:avLst/>
              <a:gdLst>
                <a:gd name="T0" fmla="*/ 131 w 449"/>
                <a:gd name="T1" fmla="*/ 94 h 1141"/>
                <a:gd name="T2" fmla="*/ 224 w 449"/>
                <a:gd name="T3" fmla="*/ 0 h 1141"/>
                <a:gd name="T4" fmla="*/ 318 w 449"/>
                <a:gd name="T5" fmla="*/ 94 h 1141"/>
                <a:gd name="T6" fmla="*/ 224 w 449"/>
                <a:gd name="T7" fmla="*/ 187 h 1141"/>
                <a:gd name="T8" fmla="*/ 131 w 449"/>
                <a:gd name="T9" fmla="*/ 94 h 1141"/>
                <a:gd name="T10" fmla="*/ 446 w 449"/>
                <a:gd name="T11" fmla="*/ 621 h 1141"/>
                <a:gd name="T12" fmla="*/ 400 w 449"/>
                <a:gd name="T13" fmla="*/ 334 h 1141"/>
                <a:gd name="T14" fmla="*/ 244 w 449"/>
                <a:gd name="T15" fmla="*/ 208 h 1141"/>
                <a:gd name="T16" fmla="*/ 205 w 449"/>
                <a:gd name="T17" fmla="*/ 208 h 1141"/>
                <a:gd name="T18" fmla="*/ 49 w 449"/>
                <a:gd name="T19" fmla="*/ 334 h 1141"/>
                <a:gd name="T20" fmla="*/ 3 w 449"/>
                <a:gd name="T21" fmla="*/ 621 h 1141"/>
                <a:gd name="T22" fmla="*/ 23 w 449"/>
                <a:gd name="T23" fmla="*/ 651 h 1141"/>
                <a:gd name="T24" fmla="*/ 54 w 449"/>
                <a:gd name="T25" fmla="*/ 631 h 1141"/>
                <a:gd name="T26" fmla="*/ 109 w 449"/>
                <a:gd name="T27" fmla="*/ 378 h 1141"/>
                <a:gd name="T28" fmla="*/ 115 w 449"/>
                <a:gd name="T29" fmla="*/ 372 h 1141"/>
                <a:gd name="T30" fmla="*/ 122 w 449"/>
                <a:gd name="T31" fmla="*/ 378 h 1141"/>
                <a:gd name="T32" fmla="*/ 122 w 449"/>
                <a:gd name="T33" fmla="*/ 621 h 1141"/>
                <a:gd name="T34" fmla="*/ 121 w 449"/>
                <a:gd name="T35" fmla="*/ 621 h 1141"/>
                <a:gd name="T36" fmla="*/ 95 w 449"/>
                <a:gd name="T37" fmla="*/ 1108 h 1141"/>
                <a:gd name="T38" fmla="*/ 122 w 449"/>
                <a:gd name="T39" fmla="*/ 1140 h 1141"/>
                <a:gd name="T40" fmla="*/ 154 w 449"/>
                <a:gd name="T41" fmla="*/ 1113 h 1141"/>
                <a:gd name="T42" fmla="*/ 219 w 449"/>
                <a:gd name="T43" fmla="*/ 670 h 1141"/>
                <a:gd name="T44" fmla="*/ 230 w 449"/>
                <a:gd name="T45" fmla="*/ 670 h 1141"/>
                <a:gd name="T46" fmla="*/ 295 w 449"/>
                <a:gd name="T47" fmla="*/ 1113 h 1141"/>
                <a:gd name="T48" fmla="*/ 327 w 449"/>
                <a:gd name="T49" fmla="*/ 1140 h 1141"/>
                <a:gd name="T50" fmla="*/ 354 w 449"/>
                <a:gd name="T51" fmla="*/ 1108 h 1141"/>
                <a:gd name="T52" fmla="*/ 328 w 449"/>
                <a:gd name="T53" fmla="*/ 621 h 1141"/>
                <a:gd name="T54" fmla="*/ 327 w 449"/>
                <a:gd name="T55" fmla="*/ 621 h 1141"/>
                <a:gd name="T56" fmla="*/ 327 w 449"/>
                <a:gd name="T57" fmla="*/ 378 h 1141"/>
                <a:gd name="T58" fmla="*/ 334 w 449"/>
                <a:gd name="T59" fmla="*/ 372 h 1141"/>
                <a:gd name="T60" fmla="*/ 340 w 449"/>
                <a:gd name="T61" fmla="*/ 378 h 1141"/>
                <a:gd name="T62" fmla="*/ 395 w 449"/>
                <a:gd name="T63" fmla="*/ 631 h 1141"/>
                <a:gd name="T64" fmla="*/ 426 w 449"/>
                <a:gd name="T65" fmla="*/ 651 h 1141"/>
                <a:gd name="T66" fmla="*/ 446 w 449"/>
                <a:gd name="T67" fmla="*/ 621 h 1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9" h="1141">
                  <a:moveTo>
                    <a:pt x="131" y="94"/>
                  </a:moveTo>
                  <a:cubicBezTo>
                    <a:pt x="131" y="42"/>
                    <a:pt x="173" y="0"/>
                    <a:pt x="224" y="0"/>
                  </a:cubicBezTo>
                  <a:cubicBezTo>
                    <a:pt x="276" y="0"/>
                    <a:pt x="318" y="42"/>
                    <a:pt x="318" y="94"/>
                  </a:cubicBezTo>
                  <a:cubicBezTo>
                    <a:pt x="318" y="145"/>
                    <a:pt x="276" y="187"/>
                    <a:pt x="224" y="187"/>
                  </a:cubicBezTo>
                  <a:cubicBezTo>
                    <a:pt x="173" y="187"/>
                    <a:pt x="131" y="145"/>
                    <a:pt x="131" y="94"/>
                  </a:cubicBezTo>
                  <a:close/>
                  <a:moveTo>
                    <a:pt x="446" y="621"/>
                  </a:moveTo>
                  <a:cubicBezTo>
                    <a:pt x="400" y="334"/>
                    <a:pt x="400" y="334"/>
                    <a:pt x="400" y="334"/>
                  </a:cubicBezTo>
                  <a:cubicBezTo>
                    <a:pt x="391" y="262"/>
                    <a:pt x="349" y="208"/>
                    <a:pt x="244" y="208"/>
                  </a:cubicBezTo>
                  <a:cubicBezTo>
                    <a:pt x="205" y="208"/>
                    <a:pt x="205" y="208"/>
                    <a:pt x="205" y="208"/>
                  </a:cubicBezTo>
                  <a:cubicBezTo>
                    <a:pt x="99" y="208"/>
                    <a:pt x="58" y="262"/>
                    <a:pt x="49" y="334"/>
                  </a:cubicBezTo>
                  <a:cubicBezTo>
                    <a:pt x="3" y="621"/>
                    <a:pt x="3" y="621"/>
                    <a:pt x="3" y="621"/>
                  </a:cubicBezTo>
                  <a:cubicBezTo>
                    <a:pt x="0" y="635"/>
                    <a:pt x="9" y="648"/>
                    <a:pt x="23" y="651"/>
                  </a:cubicBezTo>
                  <a:cubicBezTo>
                    <a:pt x="37" y="654"/>
                    <a:pt x="51" y="644"/>
                    <a:pt x="54" y="631"/>
                  </a:cubicBezTo>
                  <a:cubicBezTo>
                    <a:pt x="109" y="378"/>
                    <a:pt x="109" y="378"/>
                    <a:pt x="109" y="378"/>
                  </a:cubicBezTo>
                  <a:cubicBezTo>
                    <a:pt x="109" y="375"/>
                    <a:pt x="112" y="372"/>
                    <a:pt x="115" y="372"/>
                  </a:cubicBezTo>
                  <a:cubicBezTo>
                    <a:pt x="119" y="372"/>
                    <a:pt x="122" y="375"/>
                    <a:pt x="122" y="378"/>
                  </a:cubicBezTo>
                  <a:cubicBezTo>
                    <a:pt x="122" y="621"/>
                    <a:pt x="122" y="621"/>
                    <a:pt x="122" y="621"/>
                  </a:cubicBezTo>
                  <a:cubicBezTo>
                    <a:pt x="121" y="621"/>
                    <a:pt x="121" y="621"/>
                    <a:pt x="121" y="621"/>
                  </a:cubicBezTo>
                  <a:cubicBezTo>
                    <a:pt x="95" y="1108"/>
                    <a:pt x="95" y="1108"/>
                    <a:pt x="95" y="1108"/>
                  </a:cubicBezTo>
                  <a:cubicBezTo>
                    <a:pt x="94" y="1124"/>
                    <a:pt x="106" y="1138"/>
                    <a:pt x="122" y="1140"/>
                  </a:cubicBezTo>
                  <a:cubicBezTo>
                    <a:pt x="138" y="1141"/>
                    <a:pt x="153" y="1129"/>
                    <a:pt x="154" y="1113"/>
                  </a:cubicBezTo>
                  <a:cubicBezTo>
                    <a:pt x="219" y="670"/>
                    <a:pt x="219" y="670"/>
                    <a:pt x="219" y="670"/>
                  </a:cubicBezTo>
                  <a:cubicBezTo>
                    <a:pt x="222" y="649"/>
                    <a:pt x="227" y="649"/>
                    <a:pt x="230" y="670"/>
                  </a:cubicBezTo>
                  <a:cubicBezTo>
                    <a:pt x="295" y="1113"/>
                    <a:pt x="295" y="1113"/>
                    <a:pt x="295" y="1113"/>
                  </a:cubicBezTo>
                  <a:cubicBezTo>
                    <a:pt x="296" y="1129"/>
                    <a:pt x="310" y="1141"/>
                    <a:pt x="327" y="1140"/>
                  </a:cubicBezTo>
                  <a:cubicBezTo>
                    <a:pt x="343" y="1138"/>
                    <a:pt x="355" y="1124"/>
                    <a:pt x="354" y="1108"/>
                  </a:cubicBezTo>
                  <a:cubicBezTo>
                    <a:pt x="328" y="621"/>
                    <a:pt x="328" y="621"/>
                    <a:pt x="328" y="621"/>
                  </a:cubicBezTo>
                  <a:cubicBezTo>
                    <a:pt x="327" y="621"/>
                    <a:pt x="327" y="621"/>
                    <a:pt x="327" y="621"/>
                  </a:cubicBezTo>
                  <a:cubicBezTo>
                    <a:pt x="327" y="378"/>
                    <a:pt x="327" y="378"/>
                    <a:pt x="327" y="378"/>
                  </a:cubicBezTo>
                  <a:cubicBezTo>
                    <a:pt x="327" y="375"/>
                    <a:pt x="330" y="372"/>
                    <a:pt x="334" y="372"/>
                  </a:cubicBezTo>
                  <a:cubicBezTo>
                    <a:pt x="337" y="372"/>
                    <a:pt x="340" y="375"/>
                    <a:pt x="340" y="378"/>
                  </a:cubicBezTo>
                  <a:cubicBezTo>
                    <a:pt x="395" y="631"/>
                    <a:pt x="395" y="631"/>
                    <a:pt x="395" y="631"/>
                  </a:cubicBezTo>
                  <a:cubicBezTo>
                    <a:pt x="398" y="644"/>
                    <a:pt x="412" y="654"/>
                    <a:pt x="426" y="651"/>
                  </a:cubicBezTo>
                  <a:cubicBezTo>
                    <a:pt x="440" y="648"/>
                    <a:pt x="449" y="635"/>
                    <a:pt x="446" y="621"/>
                  </a:cubicBezTo>
                  <a:close/>
                </a:path>
              </a:pathLst>
            </a:custGeom>
            <a:solidFill>
              <a:schemeClr val="bg2">
                <a:lumMod val="75000"/>
                <a:lumOff val="25000"/>
              </a:schemeClr>
            </a:solidFill>
            <a:ln>
              <a:noFill/>
            </a:ln>
          </p:spPr>
          <p:txBody>
            <a:bodyPr vert="horz" wrap="square" lIns="137160" tIns="68580" rIns="137160" bIns="68580" numCol="1" anchor="t" anchorCtr="0" compatLnSpc="1">
              <a:prstTxWarp prst="textNoShape">
                <a:avLst/>
              </a:prstTxWarp>
            </a:bodyPr>
            <a:lstStyle/>
            <a:p>
              <a:endParaRPr lang="en-US" sz="4000"/>
            </a:p>
          </p:txBody>
        </p:sp>
        <p:sp>
          <p:nvSpPr>
            <p:cNvPr id="27" name="Freeform 6">
              <a:extLst>
                <a:ext uri="{FF2B5EF4-FFF2-40B4-BE49-F238E27FC236}">
                  <a16:creationId xmlns:a16="http://schemas.microsoft.com/office/drawing/2014/main" id="{C1FCB5E0-E4B7-4A4D-B378-45ECD065799F}"/>
                </a:ext>
              </a:extLst>
            </p:cNvPr>
            <p:cNvSpPr>
              <a:spLocks noEditPoints="1"/>
            </p:cNvSpPr>
            <p:nvPr/>
          </p:nvSpPr>
          <p:spPr bwMode="auto">
            <a:xfrm>
              <a:off x="2560850" y="4296650"/>
              <a:ext cx="132546" cy="336598"/>
            </a:xfrm>
            <a:custGeom>
              <a:avLst/>
              <a:gdLst>
                <a:gd name="T0" fmla="*/ 131 w 449"/>
                <a:gd name="T1" fmla="*/ 94 h 1141"/>
                <a:gd name="T2" fmla="*/ 224 w 449"/>
                <a:gd name="T3" fmla="*/ 0 h 1141"/>
                <a:gd name="T4" fmla="*/ 318 w 449"/>
                <a:gd name="T5" fmla="*/ 94 h 1141"/>
                <a:gd name="T6" fmla="*/ 224 w 449"/>
                <a:gd name="T7" fmla="*/ 187 h 1141"/>
                <a:gd name="T8" fmla="*/ 131 w 449"/>
                <a:gd name="T9" fmla="*/ 94 h 1141"/>
                <a:gd name="T10" fmla="*/ 446 w 449"/>
                <a:gd name="T11" fmla="*/ 621 h 1141"/>
                <a:gd name="T12" fmla="*/ 400 w 449"/>
                <a:gd name="T13" fmla="*/ 334 h 1141"/>
                <a:gd name="T14" fmla="*/ 244 w 449"/>
                <a:gd name="T15" fmla="*/ 208 h 1141"/>
                <a:gd name="T16" fmla="*/ 205 w 449"/>
                <a:gd name="T17" fmla="*/ 208 h 1141"/>
                <a:gd name="T18" fmla="*/ 49 w 449"/>
                <a:gd name="T19" fmla="*/ 334 h 1141"/>
                <a:gd name="T20" fmla="*/ 3 w 449"/>
                <a:gd name="T21" fmla="*/ 621 h 1141"/>
                <a:gd name="T22" fmla="*/ 23 w 449"/>
                <a:gd name="T23" fmla="*/ 651 h 1141"/>
                <a:gd name="T24" fmla="*/ 54 w 449"/>
                <a:gd name="T25" fmla="*/ 631 h 1141"/>
                <a:gd name="T26" fmla="*/ 109 w 449"/>
                <a:gd name="T27" fmla="*/ 378 h 1141"/>
                <a:gd name="T28" fmla="*/ 115 w 449"/>
                <a:gd name="T29" fmla="*/ 372 h 1141"/>
                <a:gd name="T30" fmla="*/ 122 w 449"/>
                <a:gd name="T31" fmla="*/ 378 h 1141"/>
                <a:gd name="T32" fmla="*/ 122 w 449"/>
                <a:gd name="T33" fmla="*/ 621 h 1141"/>
                <a:gd name="T34" fmla="*/ 121 w 449"/>
                <a:gd name="T35" fmla="*/ 621 h 1141"/>
                <a:gd name="T36" fmla="*/ 95 w 449"/>
                <a:gd name="T37" fmla="*/ 1108 h 1141"/>
                <a:gd name="T38" fmla="*/ 122 w 449"/>
                <a:gd name="T39" fmla="*/ 1140 h 1141"/>
                <a:gd name="T40" fmla="*/ 154 w 449"/>
                <a:gd name="T41" fmla="*/ 1113 h 1141"/>
                <a:gd name="T42" fmla="*/ 219 w 449"/>
                <a:gd name="T43" fmla="*/ 670 h 1141"/>
                <a:gd name="T44" fmla="*/ 230 w 449"/>
                <a:gd name="T45" fmla="*/ 670 h 1141"/>
                <a:gd name="T46" fmla="*/ 295 w 449"/>
                <a:gd name="T47" fmla="*/ 1113 h 1141"/>
                <a:gd name="T48" fmla="*/ 327 w 449"/>
                <a:gd name="T49" fmla="*/ 1140 h 1141"/>
                <a:gd name="T50" fmla="*/ 354 w 449"/>
                <a:gd name="T51" fmla="*/ 1108 h 1141"/>
                <a:gd name="T52" fmla="*/ 328 w 449"/>
                <a:gd name="T53" fmla="*/ 621 h 1141"/>
                <a:gd name="T54" fmla="*/ 327 w 449"/>
                <a:gd name="T55" fmla="*/ 621 h 1141"/>
                <a:gd name="T56" fmla="*/ 327 w 449"/>
                <a:gd name="T57" fmla="*/ 378 h 1141"/>
                <a:gd name="T58" fmla="*/ 334 w 449"/>
                <a:gd name="T59" fmla="*/ 372 h 1141"/>
                <a:gd name="T60" fmla="*/ 340 w 449"/>
                <a:gd name="T61" fmla="*/ 378 h 1141"/>
                <a:gd name="T62" fmla="*/ 395 w 449"/>
                <a:gd name="T63" fmla="*/ 631 h 1141"/>
                <a:gd name="T64" fmla="*/ 426 w 449"/>
                <a:gd name="T65" fmla="*/ 651 h 1141"/>
                <a:gd name="T66" fmla="*/ 446 w 449"/>
                <a:gd name="T67" fmla="*/ 621 h 1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9" h="1141">
                  <a:moveTo>
                    <a:pt x="131" y="94"/>
                  </a:moveTo>
                  <a:cubicBezTo>
                    <a:pt x="131" y="42"/>
                    <a:pt x="173" y="0"/>
                    <a:pt x="224" y="0"/>
                  </a:cubicBezTo>
                  <a:cubicBezTo>
                    <a:pt x="276" y="0"/>
                    <a:pt x="318" y="42"/>
                    <a:pt x="318" y="94"/>
                  </a:cubicBezTo>
                  <a:cubicBezTo>
                    <a:pt x="318" y="145"/>
                    <a:pt x="276" y="187"/>
                    <a:pt x="224" y="187"/>
                  </a:cubicBezTo>
                  <a:cubicBezTo>
                    <a:pt x="173" y="187"/>
                    <a:pt x="131" y="145"/>
                    <a:pt x="131" y="94"/>
                  </a:cubicBezTo>
                  <a:close/>
                  <a:moveTo>
                    <a:pt x="446" y="621"/>
                  </a:moveTo>
                  <a:cubicBezTo>
                    <a:pt x="400" y="334"/>
                    <a:pt x="400" y="334"/>
                    <a:pt x="400" y="334"/>
                  </a:cubicBezTo>
                  <a:cubicBezTo>
                    <a:pt x="391" y="262"/>
                    <a:pt x="349" y="208"/>
                    <a:pt x="244" y="208"/>
                  </a:cubicBezTo>
                  <a:cubicBezTo>
                    <a:pt x="205" y="208"/>
                    <a:pt x="205" y="208"/>
                    <a:pt x="205" y="208"/>
                  </a:cubicBezTo>
                  <a:cubicBezTo>
                    <a:pt x="99" y="208"/>
                    <a:pt x="58" y="262"/>
                    <a:pt x="49" y="334"/>
                  </a:cubicBezTo>
                  <a:cubicBezTo>
                    <a:pt x="3" y="621"/>
                    <a:pt x="3" y="621"/>
                    <a:pt x="3" y="621"/>
                  </a:cubicBezTo>
                  <a:cubicBezTo>
                    <a:pt x="0" y="635"/>
                    <a:pt x="9" y="648"/>
                    <a:pt x="23" y="651"/>
                  </a:cubicBezTo>
                  <a:cubicBezTo>
                    <a:pt x="37" y="654"/>
                    <a:pt x="51" y="644"/>
                    <a:pt x="54" y="631"/>
                  </a:cubicBezTo>
                  <a:cubicBezTo>
                    <a:pt x="109" y="378"/>
                    <a:pt x="109" y="378"/>
                    <a:pt x="109" y="378"/>
                  </a:cubicBezTo>
                  <a:cubicBezTo>
                    <a:pt x="109" y="375"/>
                    <a:pt x="112" y="372"/>
                    <a:pt x="115" y="372"/>
                  </a:cubicBezTo>
                  <a:cubicBezTo>
                    <a:pt x="119" y="372"/>
                    <a:pt x="122" y="375"/>
                    <a:pt x="122" y="378"/>
                  </a:cubicBezTo>
                  <a:cubicBezTo>
                    <a:pt x="122" y="621"/>
                    <a:pt x="122" y="621"/>
                    <a:pt x="122" y="621"/>
                  </a:cubicBezTo>
                  <a:cubicBezTo>
                    <a:pt x="121" y="621"/>
                    <a:pt x="121" y="621"/>
                    <a:pt x="121" y="621"/>
                  </a:cubicBezTo>
                  <a:cubicBezTo>
                    <a:pt x="95" y="1108"/>
                    <a:pt x="95" y="1108"/>
                    <a:pt x="95" y="1108"/>
                  </a:cubicBezTo>
                  <a:cubicBezTo>
                    <a:pt x="94" y="1124"/>
                    <a:pt x="106" y="1138"/>
                    <a:pt x="122" y="1140"/>
                  </a:cubicBezTo>
                  <a:cubicBezTo>
                    <a:pt x="138" y="1141"/>
                    <a:pt x="153" y="1129"/>
                    <a:pt x="154" y="1113"/>
                  </a:cubicBezTo>
                  <a:cubicBezTo>
                    <a:pt x="219" y="670"/>
                    <a:pt x="219" y="670"/>
                    <a:pt x="219" y="670"/>
                  </a:cubicBezTo>
                  <a:cubicBezTo>
                    <a:pt x="222" y="649"/>
                    <a:pt x="227" y="649"/>
                    <a:pt x="230" y="670"/>
                  </a:cubicBezTo>
                  <a:cubicBezTo>
                    <a:pt x="295" y="1113"/>
                    <a:pt x="295" y="1113"/>
                    <a:pt x="295" y="1113"/>
                  </a:cubicBezTo>
                  <a:cubicBezTo>
                    <a:pt x="296" y="1129"/>
                    <a:pt x="310" y="1141"/>
                    <a:pt x="327" y="1140"/>
                  </a:cubicBezTo>
                  <a:cubicBezTo>
                    <a:pt x="343" y="1138"/>
                    <a:pt x="355" y="1124"/>
                    <a:pt x="354" y="1108"/>
                  </a:cubicBezTo>
                  <a:cubicBezTo>
                    <a:pt x="328" y="621"/>
                    <a:pt x="328" y="621"/>
                    <a:pt x="328" y="621"/>
                  </a:cubicBezTo>
                  <a:cubicBezTo>
                    <a:pt x="327" y="621"/>
                    <a:pt x="327" y="621"/>
                    <a:pt x="327" y="621"/>
                  </a:cubicBezTo>
                  <a:cubicBezTo>
                    <a:pt x="327" y="378"/>
                    <a:pt x="327" y="378"/>
                    <a:pt x="327" y="378"/>
                  </a:cubicBezTo>
                  <a:cubicBezTo>
                    <a:pt x="327" y="375"/>
                    <a:pt x="330" y="372"/>
                    <a:pt x="334" y="372"/>
                  </a:cubicBezTo>
                  <a:cubicBezTo>
                    <a:pt x="337" y="372"/>
                    <a:pt x="340" y="375"/>
                    <a:pt x="340" y="378"/>
                  </a:cubicBezTo>
                  <a:cubicBezTo>
                    <a:pt x="395" y="631"/>
                    <a:pt x="395" y="631"/>
                    <a:pt x="395" y="631"/>
                  </a:cubicBezTo>
                  <a:cubicBezTo>
                    <a:pt x="398" y="644"/>
                    <a:pt x="412" y="654"/>
                    <a:pt x="426" y="651"/>
                  </a:cubicBezTo>
                  <a:cubicBezTo>
                    <a:pt x="440" y="648"/>
                    <a:pt x="449" y="635"/>
                    <a:pt x="446" y="621"/>
                  </a:cubicBezTo>
                  <a:close/>
                </a:path>
              </a:pathLst>
            </a:custGeom>
            <a:solidFill>
              <a:schemeClr val="bg2">
                <a:lumMod val="75000"/>
                <a:lumOff val="25000"/>
              </a:schemeClr>
            </a:solidFill>
            <a:ln>
              <a:noFill/>
            </a:ln>
          </p:spPr>
          <p:txBody>
            <a:bodyPr vert="horz" wrap="square" lIns="137160" tIns="68580" rIns="137160" bIns="68580" numCol="1" anchor="t" anchorCtr="0" compatLnSpc="1">
              <a:prstTxWarp prst="textNoShape">
                <a:avLst/>
              </a:prstTxWarp>
            </a:bodyPr>
            <a:lstStyle/>
            <a:p>
              <a:endParaRPr lang="en-US" sz="4000"/>
            </a:p>
          </p:txBody>
        </p:sp>
      </p:grpSp>
      <p:sp>
        <p:nvSpPr>
          <p:cNvPr id="28" name="TextBox 27">
            <a:extLst>
              <a:ext uri="{FF2B5EF4-FFF2-40B4-BE49-F238E27FC236}">
                <a16:creationId xmlns:a16="http://schemas.microsoft.com/office/drawing/2014/main" id="{FBC12E94-1AF2-4D70-B82F-C1F055D5F559}"/>
              </a:ext>
            </a:extLst>
          </p:cNvPr>
          <p:cNvSpPr txBox="1"/>
          <p:nvPr/>
        </p:nvSpPr>
        <p:spPr>
          <a:xfrm>
            <a:off x="1764501" y="7965766"/>
            <a:ext cx="814361" cy="430596"/>
          </a:xfrm>
          <a:prstGeom prst="rect">
            <a:avLst/>
          </a:prstGeom>
          <a:noFill/>
        </p:spPr>
        <p:txBody>
          <a:bodyPr wrap="square" lIns="108000" tIns="54000" rIns="108000" bIns="54000" rtlCol="0" anchor="b">
            <a:spAutoFit/>
          </a:bodyPr>
          <a:lstStyle/>
          <a:p>
            <a:r>
              <a:rPr lang="en-US" sz="2000" b="1">
                <a:solidFill>
                  <a:schemeClr val="accent2"/>
                </a:solidFill>
                <a:latin typeface="+mj-lt"/>
              </a:rPr>
              <a:t>80%</a:t>
            </a:r>
            <a:endParaRPr lang="en-US" sz="2000" b="1" dirty="0">
              <a:solidFill>
                <a:schemeClr val="accent2"/>
              </a:solidFill>
              <a:latin typeface="+mj-lt"/>
            </a:endParaRPr>
          </a:p>
        </p:txBody>
      </p:sp>
      <p:grpSp>
        <p:nvGrpSpPr>
          <p:cNvPr id="29" name="Group 28">
            <a:extLst>
              <a:ext uri="{FF2B5EF4-FFF2-40B4-BE49-F238E27FC236}">
                <a16:creationId xmlns:a16="http://schemas.microsoft.com/office/drawing/2014/main" id="{B3EB6292-E5CD-4B63-AA3D-D89B40251D7D}"/>
              </a:ext>
            </a:extLst>
          </p:cNvPr>
          <p:cNvGrpSpPr/>
          <p:nvPr/>
        </p:nvGrpSpPr>
        <p:grpSpPr>
          <a:xfrm>
            <a:off x="2781488" y="7975380"/>
            <a:ext cx="1989397" cy="411368"/>
            <a:chOff x="1054966" y="5231785"/>
            <a:chExt cx="1626595" cy="336348"/>
          </a:xfrm>
        </p:grpSpPr>
        <p:sp>
          <p:nvSpPr>
            <p:cNvPr id="30" name="Freeform 5">
              <a:extLst>
                <a:ext uri="{FF2B5EF4-FFF2-40B4-BE49-F238E27FC236}">
                  <a16:creationId xmlns:a16="http://schemas.microsoft.com/office/drawing/2014/main" id="{DA5265AF-102E-4EE4-9177-4CF7976B33EC}"/>
                </a:ext>
              </a:extLst>
            </p:cNvPr>
            <p:cNvSpPr>
              <a:spLocks noEditPoints="1"/>
            </p:cNvSpPr>
            <p:nvPr/>
          </p:nvSpPr>
          <p:spPr bwMode="auto">
            <a:xfrm>
              <a:off x="1054966" y="5231785"/>
              <a:ext cx="120711" cy="336348"/>
            </a:xfrm>
            <a:custGeom>
              <a:avLst/>
              <a:gdLst>
                <a:gd name="T0" fmla="*/ 111 w 409"/>
                <a:gd name="T1" fmla="*/ 94 h 1140"/>
                <a:gd name="T2" fmla="*/ 204 w 409"/>
                <a:gd name="T3" fmla="*/ 0 h 1140"/>
                <a:gd name="T4" fmla="*/ 298 w 409"/>
                <a:gd name="T5" fmla="*/ 94 h 1140"/>
                <a:gd name="T6" fmla="*/ 204 w 409"/>
                <a:gd name="T7" fmla="*/ 187 h 1140"/>
                <a:gd name="T8" fmla="*/ 111 w 409"/>
                <a:gd name="T9" fmla="*/ 94 h 1140"/>
                <a:gd name="T10" fmla="*/ 406 w 409"/>
                <a:gd name="T11" fmla="*/ 621 h 1140"/>
                <a:gd name="T12" fmla="*/ 360 w 409"/>
                <a:gd name="T13" fmla="*/ 334 h 1140"/>
                <a:gd name="T14" fmla="*/ 205 w 409"/>
                <a:gd name="T15" fmla="*/ 207 h 1140"/>
                <a:gd name="T16" fmla="*/ 204 w 409"/>
                <a:gd name="T17" fmla="*/ 207 h 1140"/>
                <a:gd name="T18" fmla="*/ 48 w 409"/>
                <a:gd name="T19" fmla="*/ 334 h 1140"/>
                <a:gd name="T20" fmla="*/ 2 w 409"/>
                <a:gd name="T21" fmla="*/ 621 h 1140"/>
                <a:gd name="T22" fmla="*/ 23 w 409"/>
                <a:gd name="T23" fmla="*/ 651 h 1140"/>
                <a:gd name="T24" fmla="*/ 53 w 409"/>
                <a:gd name="T25" fmla="*/ 631 h 1140"/>
                <a:gd name="T26" fmla="*/ 108 w 409"/>
                <a:gd name="T27" fmla="*/ 378 h 1140"/>
                <a:gd name="T28" fmla="*/ 115 w 409"/>
                <a:gd name="T29" fmla="*/ 372 h 1140"/>
                <a:gd name="T30" fmla="*/ 121 w 409"/>
                <a:gd name="T31" fmla="*/ 378 h 1140"/>
                <a:gd name="T32" fmla="*/ 121 w 409"/>
                <a:gd name="T33" fmla="*/ 483 h 1140"/>
                <a:gd name="T34" fmla="*/ 32 w 409"/>
                <a:gd name="T35" fmla="*/ 774 h 1140"/>
                <a:gd name="T36" fmla="*/ 117 w 409"/>
                <a:gd name="T37" fmla="*/ 774 h 1140"/>
                <a:gd name="T38" fmla="*/ 129 w 409"/>
                <a:gd name="T39" fmla="*/ 1114 h 1140"/>
                <a:gd name="T40" fmla="*/ 155 w 409"/>
                <a:gd name="T41" fmla="*/ 1140 h 1140"/>
                <a:gd name="T42" fmla="*/ 181 w 409"/>
                <a:gd name="T43" fmla="*/ 1114 h 1140"/>
                <a:gd name="T44" fmla="*/ 193 w 409"/>
                <a:gd name="T45" fmla="*/ 774 h 1140"/>
                <a:gd name="T46" fmla="*/ 215 w 409"/>
                <a:gd name="T47" fmla="*/ 774 h 1140"/>
                <a:gd name="T48" fmla="*/ 228 w 409"/>
                <a:gd name="T49" fmla="*/ 1114 h 1140"/>
                <a:gd name="T50" fmla="*/ 254 w 409"/>
                <a:gd name="T51" fmla="*/ 1140 h 1140"/>
                <a:gd name="T52" fmla="*/ 279 w 409"/>
                <a:gd name="T53" fmla="*/ 1114 h 1140"/>
                <a:gd name="T54" fmla="*/ 292 w 409"/>
                <a:gd name="T55" fmla="*/ 774 h 1140"/>
                <a:gd name="T56" fmla="*/ 377 w 409"/>
                <a:gd name="T57" fmla="*/ 774 h 1140"/>
                <a:gd name="T58" fmla="*/ 288 w 409"/>
                <a:gd name="T59" fmla="*/ 483 h 1140"/>
                <a:gd name="T60" fmla="*/ 288 w 409"/>
                <a:gd name="T61" fmla="*/ 378 h 1140"/>
                <a:gd name="T62" fmla="*/ 294 w 409"/>
                <a:gd name="T63" fmla="*/ 372 h 1140"/>
                <a:gd name="T64" fmla="*/ 300 w 409"/>
                <a:gd name="T65" fmla="*/ 378 h 1140"/>
                <a:gd name="T66" fmla="*/ 356 w 409"/>
                <a:gd name="T67" fmla="*/ 631 h 1140"/>
                <a:gd name="T68" fmla="*/ 386 w 409"/>
                <a:gd name="T69" fmla="*/ 651 h 1140"/>
                <a:gd name="T70" fmla="*/ 406 w 409"/>
                <a:gd name="T71" fmla="*/ 621 h 1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9" h="1140">
                  <a:moveTo>
                    <a:pt x="111" y="94"/>
                  </a:moveTo>
                  <a:cubicBezTo>
                    <a:pt x="111" y="42"/>
                    <a:pt x="153" y="0"/>
                    <a:pt x="204" y="0"/>
                  </a:cubicBezTo>
                  <a:cubicBezTo>
                    <a:pt x="256" y="0"/>
                    <a:pt x="298" y="42"/>
                    <a:pt x="298" y="94"/>
                  </a:cubicBezTo>
                  <a:cubicBezTo>
                    <a:pt x="298" y="145"/>
                    <a:pt x="256" y="187"/>
                    <a:pt x="204" y="187"/>
                  </a:cubicBezTo>
                  <a:cubicBezTo>
                    <a:pt x="153" y="187"/>
                    <a:pt x="111" y="145"/>
                    <a:pt x="111" y="94"/>
                  </a:cubicBezTo>
                  <a:close/>
                  <a:moveTo>
                    <a:pt x="406" y="621"/>
                  </a:moveTo>
                  <a:cubicBezTo>
                    <a:pt x="360" y="334"/>
                    <a:pt x="360" y="334"/>
                    <a:pt x="360" y="334"/>
                  </a:cubicBezTo>
                  <a:cubicBezTo>
                    <a:pt x="352" y="262"/>
                    <a:pt x="286" y="207"/>
                    <a:pt x="205" y="207"/>
                  </a:cubicBezTo>
                  <a:cubicBezTo>
                    <a:pt x="204" y="207"/>
                    <a:pt x="204" y="207"/>
                    <a:pt x="204" y="207"/>
                  </a:cubicBezTo>
                  <a:cubicBezTo>
                    <a:pt x="123" y="207"/>
                    <a:pt x="57" y="262"/>
                    <a:pt x="48" y="334"/>
                  </a:cubicBezTo>
                  <a:cubicBezTo>
                    <a:pt x="2" y="621"/>
                    <a:pt x="2" y="621"/>
                    <a:pt x="2" y="621"/>
                  </a:cubicBezTo>
                  <a:cubicBezTo>
                    <a:pt x="0" y="635"/>
                    <a:pt x="9" y="648"/>
                    <a:pt x="23" y="651"/>
                  </a:cubicBezTo>
                  <a:cubicBezTo>
                    <a:pt x="37" y="654"/>
                    <a:pt x="50" y="644"/>
                    <a:pt x="53" y="631"/>
                  </a:cubicBezTo>
                  <a:cubicBezTo>
                    <a:pt x="108" y="378"/>
                    <a:pt x="108" y="378"/>
                    <a:pt x="108" y="378"/>
                  </a:cubicBezTo>
                  <a:cubicBezTo>
                    <a:pt x="108" y="375"/>
                    <a:pt x="111" y="372"/>
                    <a:pt x="115" y="372"/>
                  </a:cubicBezTo>
                  <a:cubicBezTo>
                    <a:pt x="118" y="372"/>
                    <a:pt x="121" y="375"/>
                    <a:pt x="121" y="378"/>
                  </a:cubicBezTo>
                  <a:cubicBezTo>
                    <a:pt x="121" y="483"/>
                    <a:pt x="121" y="483"/>
                    <a:pt x="121" y="483"/>
                  </a:cubicBezTo>
                  <a:cubicBezTo>
                    <a:pt x="32" y="774"/>
                    <a:pt x="32" y="774"/>
                    <a:pt x="32" y="774"/>
                  </a:cubicBezTo>
                  <a:cubicBezTo>
                    <a:pt x="117" y="774"/>
                    <a:pt x="117" y="774"/>
                    <a:pt x="117" y="774"/>
                  </a:cubicBezTo>
                  <a:cubicBezTo>
                    <a:pt x="129" y="1114"/>
                    <a:pt x="129" y="1114"/>
                    <a:pt x="129" y="1114"/>
                  </a:cubicBezTo>
                  <a:cubicBezTo>
                    <a:pt x="129" y="1129"/>
                    <a:pt x="141" y="1140"/>
                    <a:pt x="155" y="1140"/>
                  </a:cubicBezTo>
                  <a:cubicBezTo>
                    <a:pt x="169" y="1140"/>
                    <a:pt x="181" y="1129"/>
                    <a:pt x="181" y="1114"/>
                  </a:cubicBezTo>
                  <a:cubicBezTo>
                    <a:pt x="193" y="774"/>
                    <a:pt x="193" y="774"/>
                    <a:pt x="193" y="774"/>
                  </a:cubicBezTo>
                  <a:cubicBezTo>
                    <a:pt x="215" y="774"/>
                    <a:pt x="215" y="774"/>
                    <a:pt x="215" y="774"/>
                  </a:cubicBezTo>
                  <a:cubicBezTo>
                    <a:pt x="228" y="1114"/>
                    <a:pt x="228" y="1114"/>
                    <a:pt x="228" y="1114"/>
                  </a:cubicBezTo>
                  <a:cubicBezTo>
                    <a:pt x="228" y="1129"/>
                    <a:pt x="239" y="1140"/>
                    <a:pt x="254" y="1140"/>
                  </a:cubicBezTo>
                  <a:cubicBezTo>
                    <a:pt x="268" y="1140"/>
                    <a:pt x="279" y="1129"/>
                    <a:pt x="279" y="1114"/>
                  </a:cubicBezTo>
                  <a:cubicBezTo>
                    <a:pt x="292" y="774"/>
                    <a:pt x="292" y="774"/>
                    <a:pt x="292" y="774"/>
                  </a:cubicBezTo>
                  <a:cubicBezTo>
                    <a:pt x="377" y="774"/>
                    <a:pt x="377" y="774"/>
                    <a:pt x="377" y="774"/>
                  </a:cubicBezTo>
                  <a:cubicBezTo>
                    <a:pt x="288" y="483"/>
                    <a:pt x="288" y="483"/>
                    <a:pt x="288" y="483"/>
                  </a:cubicBezTo>
                  <a:cubicBezTo>
                    <a:pt x="288" y="378"/>
                    <a:pt x="288" y="378"/>
                    <a:pt x="288" y="378"/>
                  </a:cubicBezTo>
                  <a:cubicBezTo>
                    <a:pt x="288" y="375"/>
                    <a:pt x="291" y="372"/>
                    <a:pt x="294" y="372"/>
                  </a:cubicBezTo>
                  <a:cubicBezTo>
                    <a:pt x="298" y="372"/>
                    <a:pt x="300" y="375"/>
                    <a:pt x="300" y="378"/>
                  </a:cubicBezTo>
                  <a:cubicBezTo>
                    <a:pt x="356" y="631"/>
                    <a:pt x="356" y="631"/>
                    <a:pt x="356" y="631"/>
                  </a:cubicBezTo>
                  <a:cubicBezTo>
                    <a:pt x="359" y="644"/>
                    <a:pt x="372" y="654"/>
                    <a:pt x="386" y="651"/>
                  </a:cubicBezTo>
                  <a:cubicBezTo>
                    <a:pt x="400" y="648"/>
                    <a:pt x="409" y="635"/>
                    <a:pt x="406" y="621"/>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4000"/>
            </a:p>
          </p:txBody>
        </p:sp>
        <p:sp>
          <p:nvSpPr>
            <p:cNvPr id="31" name="Freeform 5">
              <a:extLst>
                <a:ext uri="{FF2B5EF4-FFF2-40B4-BE49-F238E27FC236}">
                  <a16:creationId xmlns:a16="http://schemas.microsoft.com/office/drawing/2014/main" id="{A95EFCF2-2926-471C-AA3A-CC77FE1E2162}"/>
                </a:ext>
              </a:extLst>
            </p:cNvPr>
            <p:cNvSpPr>
              <a:spLocks noEditPoints="1"/>
            </p:cNvSpPr>
            <p:nvPr/>
          </p:nvSpPr>
          <p:spPr bwMode="auto">
            <a:xfrm>
              <a:off x="1222287" y="5231785"/>
              <a:ext cx="120711" cy="336348"/>
            </a:xfrm>
            <a:custGeom>
              <a:avLst/>
              <a:gdLst>
                <a:gd name="T0" fmla="*/ 111 w 409"/>
                <a:gd name="T1" fmla="*/ 94 h 1140"/>
                <a:gd name="T2" fmla="*/ 204 w 409"/>
                <a:gd name="T3" fmla="*/ 0 h 1140"/>
                <a:gd name="T4" fmla="*/ 298 w 409"/>
                <a:gd name="T5" fmla="*/ 94 h 1140"/>
                <a:gd name="T6" fmla="*/ 204 w 409"/>
                <a:gd name="T7" fmla="*/ 187 h 1140"/>
                <a:gd name="T8" fmla="*/ 111 w 409"/>
                <a:gd name="T9" fmla="*/ 94 h 1140"/>
                <a:gd name="T10" fmla="*/ 406 w 409"/>
                <a:gd name="T11" fmla="*/ 621 h 1140"/>
                <a:gd name="T12" fmla="*/ 360 w 409"/>
                <a:gd name="T13" fmla="*/ 334 h 1140"/>
                <a:gd name="T14" fmla="*/ 205 w 409"/>
                <a:gd name="T15" fmla="*/ 207 h 1140"/>
                <a:gd name="T16" fmla="*/ 204 w 409"/>
                <a:gd name="T17" fmla="*/ 207 h 1140"/>
                <a:gd name="T18" fmla="*/ 48 w 409"/>
                <a:gd name="T19" fmla="*/ 334 h 1140"/>
                <a:gd name="T20" fmla="*/ 2 w 409"/>
                <a:gd name="T21" fmla="*/ 621 h 1140"/>
                <a:gd name="T22" fmla="*/ 23 w 409"/>
                <a:gd name="T23" fmla="*/ 651 h 1140"/>
                <a:gd name="T24" fmla="*/ 53 w 409"/>
                <a:gd name="T25" fmla="*/ 631 h 1140"/>
                <a:gd name="T26" fmla="*/ 108 w 409"/>
                <a:gd name="T27" fmla="*/ 378 h 1140"/>
                <a:gd name="T28" fmla="*/ 115 w 409"/>
                <a:gd name="T29" fmla="*/ 372 h 1140"/>
                <a:gd name="T30" fmla="*/ 121 w 409"/>
                <a:gd name="T31" fmla="*/ 378 h 1140"/>
                <a:gd name="T32" fmla="*/ 121 w 409"/>
                <a:gd name="T33" fmla="*/ 483 h 1140"/>
                <a:gd name="T34" fmla="*/ 32 w 409"/>
                <a:gd name="T35" fmla="*/ 774 h 1140"/>
                <a:gd name="T36" fmla="*/ 117 w 409"/>
                <a:gd name="T37" fmla="*/ 774 h 1140"/>
                <a:gd name="T38" fmla="*/ 129 w 409"/>
                <a:gd name="T39" fmla="*/ 1114 h 1140"/>
                <a:gd name="T40" fmla="*/ 155 w 409"/>
                <a:gd name="T41" fmla="*/ 1140 h 1140"/>
                <a:gd name="T42" fmla="*/ 181 w 409"/>
                <a:gd name="T43" fmla="*/ 1114 h 1140"/>
                <a:gd name="T44" fmla="*/ 193 w 409"/>
                <a:gd name="T45" fmla="*/ 774 h 1140"/>
                <a:gd name="T46" fmla="*/ 215 w 409"/>
                <a:gd name="T47" fmla="*/ 774 h 1140"/>
                <a:gd name="T48" fmla="*/ 228 w 409"/>
                <a:gd name="T49" fmla="*/ 1114 h 1140"/>
                <a:gd name="T50" fmla="*/ 254 w 409"/>
                <a:gd name="T51" fmla="*/ 1140 h 1140"/>
                <a:gd name="T52" fmla="*/ 279 w 409"/>
                <a:gd name="T53" fmla="*/ 1114 h 1140"/>
                <a:gd name="T54" fmla="*/ 292 w 409"/>
                <a:gd name="T55" fmla="*/ 774 h 1140"/>
                <a:gd name="T56" fmla="*/ 377 w 409"/>
                <a:gd name="T57" fmla="*/ 774 h 1140"/>
                <a:gd name="T58" fmla="*/ 288 w 409"/>
                <a:gd name="T59" fmla="*/ 483 h 1140"/>
                <a:gd name="T60" fmla="*/ 288 w 409"/>
                <a:gd name="T61" fmla="*/ 378 h 1140"/>
                <a:gd name="T62" fmla="*/ 294 w 409"/>
                <a:gd name="T63" fmla="*/ 372 h 1140"/>
                <a:gd name="T64" fmla="*/ 300 w 409"/>
                <a:gd name="T65" fmla="*/ 378 h 1140"/>
                <a:gd name="T66" fmla="*/ 356 w 409"/>
                <a:gd name="T67" fmla="*/ 631 h 1140"/>
                <a:gd name="T68" fmla="*/ 386 w 409"/>
                <a:gd name="T69" fmla="*/ 651 h 1140"/>
                <a:gd name="T70" fmla="*/ 406 w 409"/>
                <a:gd name="T71" fmla="*/ 621 h 1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9" h="1140">
                  <a:moveTo>
                    <a:pt x="111" y="94"/>
                  </a:moveTo>
                  <a:cubicBezTo>
                    <a:pt x="111" y="42"/>
                    <a:pt x="153" y="0"/>
                    <a:pt x="204" y="0"/>
                  </a:cubicBezTo>
                  <a:cubicBezTo>
                    <a:pt x="256" y="0"/>
                    <a:pt x="298" y="42"/>
                    <a:pt x="298" y="94"/>
                  </a:cubicBezTo>
                  <a:cubicBezTo>
                    <a:pt x="298" y="145"/>
                    <a:pt x="256" y="187"/>
                    <a:pt x="204" y="187"/>
                  </a:cubicBezTo>
                  <a:cubicBezTo>
                    <a:pt x="153" y="187"/>
                    <a:pt x="111" y="145"/>
                    <a:pt x="111" y="94"/>
                  </a:cubicBezTo>
                  <a:close/>
                  <a:moveTo>
                    <a:pt x="406" y="621"/>
                  </a:moveTo>
                  <a:cubicBezTo>
                    <a:pt x="360" y="334"/>
                    <a:pt x="360" y="334"/>
                    <a:pt x="360" y="334"/>
                  </a:cubicBezTo>
                  <a:cubicBezTo>
                    <a:pt x="352" y="262"/>
                    <a:pt x="286" y="207"/>
                    <a:pt x="205" y="207"/>
                  </a:cubicBezTo>
                  <a:cubicBezTo>
                    <a:pt x="204" y="207"/>
                    <a:pt x="204" y="207"/>
                    <a:pt x="204" y="207"/>
                  </a:cubicBezTo>
                  <a:cubicBezTo>
                    <a:pt x="123" y="207"/>
                    <a:pt x="57" y="262"/>
                    <a:pt x="48" y="334"/>
                  </a:cubicBezTo>
                  <a:cubicBezTo>
                    <a:pt x="2" y="621"/>
                    <a:pt x="2" y="621"/>
                    <a:pt x="2" y="621"/>
                  </a:cubicBezTo>
                  <a:cubicBezTo>
                    <a:pt x="0" y="635"/>
                    <a:pt x="9" y="648"/>
                    <a:pt x="23" y="651"/>
                  </a:cubicBezTo>
                  <a:cubicBezTo>
                    <a:pt x="37" y="654"/>
                    <a:pt x="50" y="644"/>
                    <a:pt x="53" y="631"/>
                  </a:cubicBezTo>
                  <a:cubicBezTo>
                    <a:pt x="108" y="378"/>
                    <a:pt x="108" y="378"/>
                    <a:pt x="108" y="378"/>
                  </a:cubicBezTo>
                  <a:cubicBezTo>
                    <a:pt x="108" y="375"/>
                    <a:pt x="111" y="372"/>
                    <a:pt x="115" y="372"/>
                  </a:cubicBezTo>
                  <a:cubicBezTo>
                    <a:pt x="118" y="372"/>
                    <a:pt x="121" y="375"/>
                    <a:pt x="121" y="378"/>
                  </a:cubicBezTo>
                  <a:cubicBezTo>
                    <a:pt x="121" y="483"/>
                    <a:pt x="121" y="483"/>
                    <a:pt x="121" y="483"/>
                  </a:cubicBezTo>
                  <a:cubicBezTo>
                    <a:pt x="32" y="774"/>
                    <a:pt x="32" y="774"/>
                    <a:pt x="32" y="774"/>
                  </a:cubicBezTo>
                  <a:cubicBezTo>
                    <a:pt x="117" y="774"/>
                    <a:pt x="117" y="774"/>
                    <a:pt x="117" y="774"/>
                  </a:cubicBezTo>
                  <a:cubicBezTo>
                    <a:pt x="129" y="1114"/>
                    <a:pt x="129" y="1114"/>
                    <a:pt x="129" y="1114"/>
                  </a:cubicBezTo>
                  <a:cubicBezTo>
                    <a:pt x="129" y="1129"/>
                    <a:pt x="141" y="1140"/>
                    <a:pt x="155" y="1140"/>
                  </a:cubicBezTo>
                  <a:cubicBezTo>
                    <a:pt x="169" y="1140"/>
                    <a:pt x="181" y="1129"/>
                    <a:pt x="181" y="1114"/>
                  </a:cubicBezTo>
                  <a:cubicBezTo>
                    <a:pt x="193" y="774"/>
                    <a:pt x="193" y="774"/>
                    <a:pt x="193" y="774"/>
                  </a:cubicBezTo>
                  <a:cubicBezTo>
                    <a:pt x="215" y="774"/>
                    <a:pt x="215" y="774"/>
                    <a:pt x="215" y="774"/>
                  </a:cubicBezTo>
                  <a:cubicBezTo>
                    <a:pt x="228" y="1114"/>
                    <a:pt x="228" y="1114"/>
                    <a:pt x="228" y="1114"/>
                  </a:cubicBezTo>
                  <a:cubicBezTo>
                    <a:pt x="228" y="1129"/>
                    <a:pt x="239" y="1140"/>
                    <a:pt x="254" y="1140"/>
                  </a:cubicBezTo>
                  <a:cubicBezTo>
                    <a:pt x="268" y="1140"/>
                    <a:pt x="279" y="1129"/>
                    <a:pt x="279" y="1114"/>
                  </a:cubicBezTo>
                  <a:cubicBezTo>
                    <a:pt x="292" y="774"/>
                    <a:pt x="292" y="774"/>
                    <a:pt x="292" y="774"/>
                  </a:cubicBezTo>
                  <a:cubicBezTo>
                    <a:pt x="377" y="774"/>
                    <a:pt x="377" y="774"/>
                    <a:pt x="377" y="774"/>
                  </a:cubicBezTo>
                  <a:cubicBezTo>
                    <a:pt x="288" y="483"/>
                    <a:pt x="288" y="483"/>
                    <a:pt x="288" y="483"/>
                  </a:cubicBezTo>
                  <a:cubicBezTo>
                    <a:pt x="288" y="378"/>
                    <a:pt x="288" y="378"/>
                    <a:pt x="288" y="378"/>
                  </a:cubicBezTo>
                  <a:cubicBezTo>
                    <a:pt x="288" y="375"/>
                    <a:pt x="291" y="372"/>
                    <a:pt x="294" y="372"/>
                  </a:cubicBezTo>
                  <a:cubicBezTo>
                    <a:pt x="298" y="372"/>
                    <a:pt x="300" y="375"/>
                    <a:pt x="300" y="378"/>
                  </a:cubicBezTo>
                  <a:cubicBezTo>
                    <a:pt x="356" y="631"/>
                    <a:pt x="356" y="631"/>
                    <a:pt x="356" y="631"/>
                  </a:cubicBezTo>
                  <a:cubicBezTo>
                    <a:pt x="359" y="644"/>
                    <a:pt x="372" y="654"/>
                    <a:pt x="386" y="651"/>
                  </a:cubicBezTo>
                  <a:cubicBezTo>
                    <a:pt x="400" y="648"/>
                    <a:pt x="409" y="635"/>
                    <a:pt x="406" y="621"/>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4000"/>
            </a:p>
          </p:txBody>
        </p:sp>
        <p:sp>
          <p:nvSpPr>
            <p:cNvPr id="32" name="Freeform 5">
              <a:extLst>
                <a:ext uri="{FF2B5EF4-FFF2-40B4-BE49-F238E27FC236}">
                  <a16:creationId xmlns:a16="http://schemas.microsoft.com/office/drawing/2014/main" id="{DB1BFB8B-72B2-45ED-8010-4EA73688BC30}"/>
                </a:ext>
              </a:extLst>
            </p:cNvPr>
            <p:cNvSpPr>
              <a:spLocks noEditPoints="1"/>
            </p:cNvSpPr>
            <p:nvPr/>
          </p:nvSpPr>
          <p:spPr bwMode="auto">
            <a:xfrm>
              <a:off x="1389607" y="5231785"/>
              <a:ext cx="120711" cy="336348"/>
            </a:xfrm>
            <a:custGeom>
              <a:avLst/>
              <a:gdLst>
                <a:gd name="T0" fmla="*/ 111 w 409"/>
                <a:gd name="T1" fmla="*/ 94 h 1140"/>
                <a:gd name="T2" fmla="*/ 204 w 409"/>
                <a:gd name="T3" fmla="*/ 0 h 1140"/>
                <a:gd name="T4" fmla="*/ 298 w 409"/>
                <a:gd name="T5" fmla="*/ 94 h 1140"/>
                <a:gd name="T6" fmla="*/ 204 w 409"/>
                <a:gd name="T7" fmla="*/ 187 h 1140"/>
                <a:gd name="T8" fmla="*/ 111 w 409"/>
                <a:gd name="T9" fmla="*/ 94 h 1140"/>
                <a:gd name="T10" fmla="*/ 406 w 409"/>
                <a:gd name="T11" fmla="*/ 621 h 1140"/>
                <a:gd name="T12" fmla="*/ 360 w 409"/>
                <a:gd name="T13" fmla="*/ 334 h 1140"/>
                <a:gd name="T14" fmla="*/ 205 w 409"/>
                <a:gd name="T15" fmla="*/ 207 h 1140"/>
                <a:gd name="T16" fmla="*/ 204 w 409"/>
                <a:gd name="T17" fmla="*/ 207 h 1140"/>
                <a:gd name="T18" fmla="*/ 48 w 409"/>
                <a:gd name="T19" fmla="*/ 334 h 1140"/>
                <a:gd name="T20" fmla="*/ 2 w 409"/>
                <a:gd name="T21" fmla="*/ 621 h 1140"/>
                <a:gd name="T22" fmla="*/ 23 w 409"/>
                <a:gd name="T23" fmla="*/ 651 h 1140"/>
                <a:gd name="T24" fmla="*/ 53 w 409"/>
                <a:gd name="T25" fmla="*/ 631 h 1140"/>
                <a:gd name="T26" fmla="*/ 108 w 409"/>
                <a:gd name="T27" fmla="*/ 378 h 1140"/>
                <a:gd name="T28" fmla="*/ 115 w 409"/>
                <a:gd name="T29" fmla="*/ 372 h 1140"/>
                <a:gd name="T30" fmla="*/ 121 w 409"/>
                <a:gd name="T31" fmla="*/ 378 h 1140"/>
                <a:gd name="T32" fmla="*/ 121 w 409"/>
                <a:gd name="T33" fmla="*/ 483 h 1140"/>
                <a:gd name="T34" fmla="*/ 32 w 409"/>
                <a:gd name="T35" fmla="*/ 774 h 1140"/>
                <a:gd name="T36" fmla="*/ 117 w 409"/>
                <a:gd name="T37" fmla="*/ 774 h 1140"/>
                <a:gd name="T38" fmla="*/ 129 w 409"/>
                <a:gd name="T39" fmla="*/ 1114 h 1140"/>
                <a:gd name="T40" fmla="*/ 155 w 409"/>
                <a:gd name="T41" fmla="*/ 1140 h 1140"/>
                <a:gd name="T42" fmla="*/ 181 w 409"/>
                <a:gd name="T43" fmla="*/ 1114 h 1140"/>
                <a:gd name="T44" fmla="*/ 193 w 409"/>
                <a:gd name="T45" fmla="*/ 774 h 1140"/>
                <a:gd name="T46" fmla="*/ 215 w 409"/>
                <a:gd name="T47" fmla="*/ 774 h 1140"/>
                <a:gd name="T48" fmla="*/ 228 w 409"/>
                <a:gd name="T49" fmla="*/ 1114 h 1140"/>
                <a:gd name="T50" fmla="*/ 254 w 409"/>
                <a:gd name="T51" fmla="*/ 1140 h 1140"/>
                <a:gd name="T52" fmla="*/ 279 w 409"/>
                <a:gd name="T53" fmla="*/ 1114 h 1140"/>
                <a:gd name="T54" fmla="*/ 292 w 409"/>
                <a:gd name="T55" fmla="*/ 774 h 1140"/>
                <a:gd name="T56" fmla="*/ 377 w 409"/>
                <a:gd name="T57" fmla="*/ 774 h 1140"/>
                <a:gd name="T58" fmla="*/ 288 w 409"/>
                <a:gd name="T59" fmla="*/ 483 h 1140"/>
                <a:gd name="T60" fmla="*/ 288 w 409"/>
                <a:gd name="T61" fmla="*/ 378 h 1140"/>
                <a:gd name="T62" fmla="*/ 294 w 409"/>
                <a:gd name="T63" fmla="*/ 372 h 1140"/>
                <a:gd name="T64" fmla="*/ 300 w 409"/>
                <a:gd name="T65" fmla="*/ 378 h 1140"/>
                <a:gd name="T66" fmla="*/ 356 w 409"/>
                <a:gd name="T67" fmla="*/ 631 h 1140"/>
                <a:gd name="T68" fmla="*/ 386 w 409"/>
                <a:gd name="T69" fmla="*/ 651 h 1140"/>
                <a:gd name="T70" fmla="*/ 406 w 409"/>
                <a:gd name="T71" fmla="*/ 621 h 1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9" h="1140">
                  <a:moveTo>
                    <a:pt x="111" y="94"/>
                  </a:moveTo>
                  <a:cubicBezTo>
                    <a:pt x="111" y="42"/>
                    <a:pt x="153" y="0"/>
                    <a:pt x="204" y="0"/>
                  </a:cubicBezTo>
                  <a:cubicBezTo>
                    <a:pt x="256" y="0"/>
                    <a:pt x="298" y="42"/>
                    <a:pt x="298" y="94"/>
                  </a:cubicBezTo>
                  <a:cubicBezTo>
                    <a:pt x="298" y="145"/>
                    <a:pt x="256" y="187"/>
                    <a:pt x="204" y="187"/>
                  </a:cubicBezTo>
                  <a:cubicBezTo>
                    <a:pt x="153" y="187"/>
                    <a:pt x="111" y="145"/>
                    <a:pt x="111" y="94"/>
                  </a:cubicBezTo>
                  <a:close/>
                  <a:moveTo>
                    <a:pt x="406" y="621"/>
                  </a:moveTo>
                  <a:cubicBezTo>
                    <a:pt x="360" y="334"/>
                    <a:pt x="360" y="334"/>
                    <a:pt x="360" y="334"/>
                  </a:cubicBezTo>
                  <a:cubicBezTo>
                    <a:pt x="352" y="262"/>
                    <a:pt x="286" y="207"/>
                    <a:pt x="205" y="207"/>
                  </a:cubicBezTo>
                  <a:cubicBezTo>
                    <a:pt x="204" y="207"/>
                    <a:pt x="204" y="207"/>
                    <a:pt x="204" y="207"/>
                  </a:cubicBezTo>
                  <a:cubicBezTo>
                    <a:pt x="123" y="207"/>
                    <a:pt x="57" y="262"/>
                    <a:pt x="48" y="334"/>
                  </a:cubicBezTo>
                  <a:cubicBezTo>
                    <a:pt x="2" y="621"/>
                    <a:pt x="2" y="621"/>
                    <a:pt x="2" y="621"/>
                  </a:cubicBezTo>
                  <a:cubicBezTo>
                    <a:pt x="0" y="635"/>
                    <a:pt x="9" y="648"/>
                    <a:pt x="23" y="651"/>
                  </a:cubicBezTo>
                  <a:cubicBezTo>
                    <a:pt x="37" y="654"/>
                    <a:pt x="50" y="644"/>
                    <a:pt x="53" y="631"/>
                  </a:cubicBezTo>
                  <a:cubicBezTo>
                    <a:pt x="108" y="378"/>
                    <a:pt x="108" y="378"/>
                    <a:pt x="108" y="378"/>
                  </a:cubicBezTo>
                  <a:cubicBezTo>
                    <a:pt x="108" y="375"/>
                    <a:pt x="111" y="372"/>
                    <a:pt x="115" y="372"/>
                  </a:cubicBezTo>
                  <a:cubicBezTo>
                    <a:pt x="118" y="372"/>
                    <a:pt x="121" y="375"/>
                    <a:pt x="121" y="378"/>
                  </a:cubicBezTo>
                  <a:cubicBezTo>
                    <a:pt x="121" y="483"/>
                    <a:pt x="121" y="483"/>
                    <a:pt x="121" y="483"/>
                  </a:cubicBezTo>
                  <a:cubicBezTo>
                    <a:pt x="32" y="774"/>
                    <a:pt x="32" y="774"/>
                    <a:pt x="32" y="774"/>
                  </a:cubicBezTo>
                  <a:cubicBezTo>
                    <a:pt x="117" y="774"/>
                    <a:pt x="117" y="774"/>
                    <a:pt x="117" y="774"/>
                  </a:cubicBezTo>
                  <a:cubicBezTo>
                    <a:pt x="129" y="1114"/>
                    <a:pt x="129" y="1114"/>
                    <a:pt x="129" y="1114"/>
                  </a:cubicBezTo>
                  <a:cubicBezTo>
                    <a:pt x="129" y="1129"/>
                    <a:pt x="141" y="1140"/>
                    <a:pt x="155" y="1140"/>
                  </a:cubicBezTo>
                  <a:cubicBezTo>
                    <a:pt x="169" y="1140"/>
                    <a:pt x="181" y="1129"/>
                    <a:pt x="181" y="1114"/>
                  </a:cubicBezTo>
                  <a:cubicBezTo>
                    <a:pt x="193" y="774"/>
                    <a:pt x="193" y="774"/>
                    <a:pt x="193" y="774"/>
                  </a:cubicBezTo>
                  <a:cubicBezTo>
                    <a:pt x="215" y="774"/>
                    <a:pt x="215" y="774"/>
                    <a:pt x="215" y="774"/>
                  </a:cubicBezTo>
                  <a:cubicBezTo>
                    <a:pt x="228" y="1114"/>
                    <a:pt x="228" y="1114"/>
                    <a:pt x="228" y="1114"/>
                  </a:cubicBezTo>
                  <a:cubicBezTo>
                    <a:pt x="228" y="1129"/>
                    <a:pt x="239" y="1140"/>
                    <a:pt x="254" y="1140"/>
                  </a:cubicBezTo>
                  <a:cubicBezTo>
                    <a:pt x="268" y="1140"/>
                    <a:pt x="279" y="1129"/>
                    <a:pt x="279" y="1114"/>
                  </a:cubicBezTo>
                  <a:cubicBezTo>
                    <a:pt x="292" y="774"/>
                    <a:pt x="292" y="774"/>
                    <a:pt x="292" y="774"/>
                  </a:cubicBezTo>
                  <a:cubicBezTo>
                    <a:pt x="377" y="774"/>
                    <a:pt x="377" y="774"/>
                    <a:pt x="377" y="774"/>
                  </a:cubicBezTo>
                  <a:cubicBezTo>
                    <a:pt x="288" y="483"/>
                    <a:pt x="288" y="483"/>
                    <a:pt x="288" y="483"/>
                  </a:cubicBezTo>
                  <a:cubicBezTo>
                    <a:pt x="288" y="378"/>
                    <a:pt x="288" y="378"/>
                    <a:pt x="288" y="378"/>
                  </a:cubicBezTo>
                  <a:cubicBezTo>
                    <a:pt x="288" y="375"/>
                    <a:pt x="291" y="372"/>
                    <a:pt x="294" y="372"/>
                  </a:cubicBezTo>
                  <a:cubicBezTo>
                    <a:pt x="298" y="372"/>
                    <a:pt x="300" y="375"/>
                    <a:pt x="300" y="378"/>
                  </a:cubicBezTo>
                  <a:cubicBezTo>
                    <a:pt x="356" y="631"/>
                    <a:pt x="356" y="631"/>
                    <a:pt x="356" y="631"/>
                  </a:cubicBezTo>
                  <a:cubicBezTo>
                    <a:pt x="359" y="644"/>
                    <a:pt x="372" y="654"/>
                    <a:pt x="386" y="651"/>
                  </a:cubicBezTo>
                  <a:cubicBezTo>
                    <a:pt x="400" y="648"/>
                    <a:pt x="409" y="635"/>
                    <a:pt x="406" y="621"/>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4000"/>
            </a:p>
          </p:txBody>
        </p:sp>
        <p:sp>
          <p:nvSpPr>
            <p:cNvPr id="33" name="Freeform 5">
              <a:extLst>
                <a:ext uri="{FF2B5EF4-FFF2-40B4-BE49-F238E27FC236}">
                  <a16:creationId xmlns:a16="http://schemas.microsoft.com/office/drawing/2014/main" id="{27B92884-2554-4EE0-BA46-1CEE9179E463}"/>
                </a:ext>
              </a:extLst>
            </p:cNvPr>
            <p:cNvSpPr>
              <a:spLocks noEditPoints="1"/>
            </p:cNvSpPr>
            <p:nvPr/>
          </p:nvSpPr>
          <p:spPr bwMode="auto">
            <a:xfrm>
              <a:off x="1556928" y="5231785"/>
              <a:ext cx="120711" cy="336348"/>
            </a:xfrm>
            <a:custGeom>
              <a:avLst/>
              <a:gdLst>
                <a:gd name="T0" fmla="*/ 111 w 409"/>
                <a:gd name="T1" fmla="*/ 94 h 1140"/>
                <a:gd name="T2" fmla="*/ 204 w 409"/>
                <a:gd name="T3" fmla="*/ 0 h 1140"/>
                <a:gd name="T4" fmla="*/ 298 w 409"/>
                <a:gd name="T5" fmla="*/ 94 h 1140"/>
                <a:gd name="T6" fmla="*/ 204 w 409"/>
                <a:gd name="T7" fmla="*/ 187 h 1140"/>
                <a:gd name="T8" fmla="*/ 111 w 409"/>
                <a:gd name="T9" fmla="*/ 94 h 1140"/>
                <a:gd name="T10" fmla="*/ 406 w 409"/>
                <a:gd name="T11" fmla="*/ 621 h 1140"/>
                <a:gd name="T12" fmla="*/ 360 w 409"/>
                <a:gd name="T13" fmla="*/ 334 h 1140"/>
                <a:gd name="T14" fmla="*/ 205 w 409"/>
                <a:gd name="T15" fmla="*/ 207 h 1140"/>
                <a:gd name="T16" fmla="*/ 204 w 409"/>
                <a:gd name="T17" fmla="*/ 207 h 1140"/>
                <a:gd name="T18" fmla="*/ 48 w 409"/>
                <a:gd name="T19" fmla="*/ 334 h 1140"/>
                <a:gd name="T20" fmla="*/ 2 w 409"/>
                <a:gd name="T21" fmla="*/ 621 h 1140"/>
                <a:gd name="T22" fmla="*/ 23 w 409"/>
                <a:gd name="T23" fmla="*/ 651 h 1140"/>
                <a:gd name="T24" fmla="*/ 53 w 409"/>
                <a:gd name="T25" fmla="*/ 631 h 1140"/>
                <a:gd name="T26" fmla="*/ 108 w 409"/>
                <a:gd name="T27" fmla="*/ 378 h 1140"/>
                <a:gd name="T28" fmla="*/ 115 w 409"/>
                <a:gd name="T29" fmla="*/ 372 h 1140"/>
                <a:gd name="T30" fmla="*/ 121 w 409"/>
                <a:gd name="T31" fmla="*/ 378 h 1140"/>
                <a:gd name="T32" fmla="*/ 121 w 409"/>
                <a:gd name="T33" fmla="*/ 483 h 1140"/>
                <a:gd name="T34" fmla="*/ 32 w 409"/>
                <a:gd name="T35" fmla="*/ 774 h 1140"/>
                <a:gd name="T36" fmla="*/ 117 w 409"/>
                <a:gd name="T37" fmla="*/ 774 h 1140"/>
                <a:gd name="T38" fmla="*/ 129 w 409"/>
                <a:gd name="T39" fmla="*/ 1114 h 1140"/>
                <a:gd name="T40" fmla="*/ 155 w 409"/>
                <a:gd name="T41" fmla="*/ 1140 h 1140"/>
                <a:gd name="T42" fmla="*/ 181 w 409"/>
                <a:gd name="T43" fmla="*/ 1114 h 1140"/>
                <a:gd name="T44" fmla="*/ 193 w 409"/>
                <a:gd name="T45" fmla="*/ 774 h 1140"/>
                <a:gd name="T46" fmla="*/ 215 w 409"/>
                <a:gd name="T47" fmla="*/ 774 h 1140"/>
                <a:gd name="T48" fmla="*/ 228 w 409"/>
                <a:gd name="T49" fmla="*/ 1114 h 1140"/>
                <a:gd name="T50" fmla="*/ 254 w 409"/>
                <a:gd name="T51" fmla="*/ 1140 h 1140"/>
                <a:gd name="T52" fmla="*/ 279 w 409"/>
                <a:gd name="T53" fmla="*/ 1114 h 1140"/>
                <a:gd name="T54" fmla="*/ 292 w 409"/>
                <a:gd name="T55" fmla="*/ 774 h 1140"/>
                <a:gd name="T56" fmla="*/ 377 w 409"/>
                <a:gd name="T57" fmla="*/ 774 h 1140"/>
                <a:gd name="T58" fmla="*/ 288 w 409"/>
                <a:gd name="T59" fmla="*/ 483 h 1140"/>
                <a:gd name="T60" fmla="*/ 288 w 409"/>
                <a:gd name="T61" fmla="*/ 378 h 1140"/>
                <a:gd name="T62" fmla="*/ 294 w 409"/>
                <a:gd name="T63" fmla="*/ 372 h 1140"/>
                <a:gd name="T64" fmla="*/ 300 w 409"/>
                <a:gd name="T65" fmla="*/ 378 h 1140"/>
                <a:gd name="T66" fmla="*/ 356 w 409"/>
                <a:gd name="T67" fmla="*/ 631 h 1140"/>
                <a:gd name="T68" fmla="*/ 386 w 409"/>
                <a:gd name="T69" fmla="*/ 651 h 1140"/>
                <a:gd name="T70" fmla="*/ 406 w 409"/>
                <a:gd name="T71" fmla="*/ 621 h 1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9" h="1140">
                  <a:moveTo>
                    <a:pt x="111" y="94"/>
                  </a:moveTo>
                  <a:cubicBezTo>
                    <a:pt x="111" y="42"/>
                    <a:pt x="153" y="0"/>
                    <a:pt x="204" y="0"/>
                  </a:cubicBezTo>
                  <a:cubicBezTo>
                    <a:pt x="256" y="0"/>
                    <a:pt x="298" y="42"/>
                    <a:pt x="298" y="94"/>
                  </a:cubicBezTo>
                  <a:cubicBezTo>
                    <a:pt x="298" y="145"/>
                    <a:pt x="256" y="187"/>
                    <a:pt x="204" y="187"/>
                  </a:cubicBezTo>
                  <a:cubicBezTo>
                    <a:pt x="153" y="187"/>
                    <a:pt x="111" y="145"/>
                    <a:pt x="111" y="94"/>
                  </a:cubicBezTo>
                  <a:close/>
                  <a:moveTo>
                    <a:pt x="406" y="621"/>
                  </a:moveTo>
                  <a:cubicBezTo>
                    <a:pt x="360" y="334"/>
                    <a:pt x="360" y="334"/>
                    <a:pt x="360" y="334"/>
                  </a:cubicBezTo>
                  <a:cubicBezTo>
                    <a:pt x="352" y="262"/>
                    <a:pt x="286" y="207"/>
                    <a:pt x="205" y="207"/>
                  </a:cubicBezTo>
                  <a:cubicBezTo>
                    <a:pt x="204" y="207"/>
                    <a:pt x="204" y="207"/>
                    <a:pt x="204" y="207"/>
                  </a:cubicBezTo>
                  <a:cubicBezTo>
                    <a:pt x="123" y="207"/>
                    <a:pt x="57" y="262"/>
                    <a:pt x="48" y="334"/>
                  </a:cubicBezTo>
                  <a:cubicBezTo>
                    <a:pt x="2" y="621"/>
                    <a:pt x="2" y="621"/>
                    <a:pt x="2" y="621"/>
                  </a:cubicBezTo>
                  <a:cubicBezTo>
                    <a:pt x="0" y="635"/>
                    <a:pt x="9" y="648"/>
                    <a:pt x="23" y="651"/>
                  </a:cubicBezTo>
                  <a:cubicBezTo>
                    <a:pt x="37" y="654"/>
                    <a:pt x="50" y="644"/>
                    <a:pt x="53" y="631"/>
                  </a:cubicBezTo>
                  <a:cubicBezTo>
                    <a:pt x="108" y="378"/>
                    <a:pt x="108" y="378"/>
                    <a:pt x="108" y="378"/>
                  </a:cubicBezTo>
                  <a:cubicBezTo>
                    <a:pt x="108" y="375"/>
                    <a:pt x="111" y="372"/>
                    <a:pt x="115" y="372"/>
                  </a:cubicBezTo>
                  <a:cubicBezTo>
                    <a:pt x="118" y="372"/>
                    <a:pt x="121" y="375"/>
                    <a:pt x="121" y="378"/>
                  </a:cubicBezTo>
                  <a:cubicBezTo>
                    <a:pt x="121" y="483"/>
                    <a:pt x="121" y="483"/>
                    <a:pt x="121" y="483"/>
                  </a:cubicBezTo>
                  <a:cubicBezTo>
                    <a:pt x="32" y="774"/>
                    <a:pt x="32" y="774"/>
                    <a:pt x="32" y="774"/>
                  </a:cubicBezTo>
                  <a:cubicBezTo>
                    <a:pt x="117" y="774"/>
                    <a:pt x="117" y="774"/>
                    <a:pt x="117" y="774"/>
                  </a:cubicBezTo>
                  <a:cubicBezTo>
                    <a:pt x="129" y="1114"/>
                    <a:pt x="129" y="1114"/>
                    <a:pt x="129" y="1114"/>
                  </a:cubicBezTo>
                  <a:cubicBezTo>
                    <a:pt x="129" y="1129"/>
                    <a:pt x="141" y="1140"/>
                    <a:pt x="155" y="1140"/>
                  </a:cubicBezTo>
                  <a:cubicBezTo>
                    <a:pt x="169" y="1140"/>
                    <a:pt x="181" y="1129"/>
                    <a:pt x="181" y="1114"/>
                  </a:cubicBezTo>
                  <a:cubicBezTo>
                    <a:pt x="193" y="774"/>
                    <a:pt x="193" y="774"/>
                    <a:pt x="193" y="774"/>
                  </a:cubicBezTo>
                  <a:cubicBezTo>
                    <a:pt x="215" y="774"/>
                    <a:pt x="215" y="774"/>
                    <a:pt x="215" y="774"/>
                  </a:cubicBezTo>
                  <a:cubicBezTo>
                    <a:pt x="228" y="1114"/>
                    <a:pt x="228" y="1114"/>
                    <a:pt x="228" y="1114"/>
                  </a:cubicBezTo>
                  <a:cubicBezTo>
                    <a:pt x="228" y="1129"/>
                    <a:pt x="239" y="1140"/>
                    <a:pt x="254" y="1140"/>
                  </a:cubicBezTo>
                  <a:cubicBezTo>
                    <a:pt x="268" y="1140"/>
                    <a:pt x="279" y="1129"/>
                    <a:pt x="279" y="1114"/>
                  </a:cubicBezTo>
                  <a:cubicBezTo>
                    <a:pt x="292" y="774"/>
                    <a:pt x="292" y="774"/>
                    <a:pt x="292" y="774"/>
                  </a:cubicBezTo>
                  <a:cubicBezTo>
                    <a:pt x="377" y="774"/>
                    <a:pt x="377" y="774"/>
                    <a:pt x="377" y="774"/>
                  </a:cubicBezTo>
                  <a:cubicBezTo>
                    <a:pt x="288" y="483"/>
                    <a:pt x="288" y="483"/>
                    <a:pt x="288" y="483"/>
                  </a:cubicBezTo>
                  <a:cubicBezTo>
                    <a:pt x="288" y="378"/>
                    <a:pt x="288" y="378"/>
                    <a:pt x="288" y="378"/>
                  </a:cubicBezTo>
                  <a:cubicBezTo>
                    <a:pt x="288" y="375"/>
                    <a:pt x="291" y="372"/>
                    <a:pt x="294" y="372"/>
                  </a:cubicBezTo>
                  <a:cubicBezTo>
                    <a:pt x="298" y="372"/>
                    <a:pt x="300" y="375"/>
                    <a:pt x="300" y="378"/>
                  </a:cubicBezTo>
                  <a:cubicBezTo>
                    <a:pt x="356" y="631"/>
                    <a:pt x="356" y="631"/>
                    <a:pt x="356" y="631"/>
                  </a:cubicBezTo>
                  <a:cubicBezTo>
                    <a:pt x="359" y="644"/>
                    <a:pt x="372" y="654"/>
                    <a:pt x="386" y="651"/>
                  </a:cubicBezTo>
                  <a:cubicBezTo>
                    <a:pt x="400" y="648"/>
                    <a:pt x="409" y="635"/>
                    <a:pt x="406" y="621"/>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4000"/>
            </a:p>
          </p:txBody>
        </p:sp>
        <p:sp>
          <p:nvSpPr>
            <p:cNvPr id="34" name="Freeform 5">
              <a:extLst>
                <a:ext uri="{FF2B5EF4-FFF2-40B4-BE49-F238E27FC236}">
                  <a16:creationId xmlns:a16="http://schemas.microsoft.com/office/drawing/2014/main" id="{0268388D-D19C-47C6-856A-CEA8EA6ADF49}"/>
                </a:ext>
              </a:extLst>
            </p:cNvPr>
            <p:cNvSpPr>
              <a:spLocks noEditPoints="1"/>
            </p:cNvSpPr>
            <p:nvPr/>
          </p:nvSpPr>
          <p:spPr bwMode="auto">
            <a:xfrm>
              <a:off x="1724248" y="5231785"/>
              <a:ext cx="120711" cy="336348"/>
            </a:xfrm>
            <a:custGeom>
              <a:avLst/>
              <a:gdLst>
                <a:gd name="T0" fmla="*/ 111 w 409"/>
                <a:gd name="T1" fmla="*/ 94 h 1140"/>
                <a:gd name="T2" fmla="*/ 204 w 409"/>
                <a:gd name="T3" fmla="*/ 0 h 1140"/>
                <a:gd name="T4" fmla="*/ 298 w 409"/>
                <a:gd name="T5" fmla="*/ 94 h 1140"/>
                <a:gd name="T6" fmla="*/ 204 w 409"/>
                <a:gd name="T7" fmla="*/ 187 h 1140"/>
                <a:gd name="T8" fmla="*/ 111 w 409"/>
                <a:gd name="T9" fmla="*/ 94 h 1140"/>
                <a:gd name="T10" fmla="*/ 406 w 409"/>
                <a:gd name="T11" fmla="*/ 621 h 1140"/>
                <a:gd name="T12" fmla="*/ 360 w 409"/>
                <a:gd name="T13" fmla="*/ 334 h 1140"/>
                <a:gd name="T14" fmla="*/ 205 w 409"/>
                <a:gd name="T15" fmla="*/ 207 h 1140"/>
                <a:gd name="T16" fmla="*/ 204 w 409"/>
                <a:gd name="T17" fmla="*/ 207 h 1140"/>
                <a:gd name="T18" fmla="*/ 48 w 409"/>
                <a:gd name="T19" fmla="*/ 334 h 1140"/>
                <a:gd name="T20" fmla="*/ 2 w 409"/>
                <a:gd name="T21" fmla="*/ 621 h 1140"/>
                <a:gd name="T22" fmla="*/ 23 w 409"/>
                <a:gd name="T23" fmla="*/ 651 h 1140"/>
                <a:gd name="T24" fmla="*/ 53 w 409"/>
                <a:gd name="T25" fmla="*/ 631 h 1140"/>
                <a:gd name="T26" fmla="*/ 108 w 409"/>
                <a:gd name="T27" fmla="*/ 378 h 1140"/>
                <a:gd name="T28" fmla="*/ 115 w 409"/>
                <a:gd name="T29" fmla="*/ 372 h 1140"/>
                <a:gd name="T30" fmla="*/ 121 w 409"/>
                <a:gd name="T31" fmla="*/ 378 h 1140"/>
                <a:gd name="T32" fmla="*/ 121 w 409"/>
                <a:gd name="T33" fmla="*/ 483 h 1140"/>
                <a:gd name="T34" fmla="*/ 32 w 409"/>
                <a:gd name="T35" fmla="*/ 774 h 1140"/>
                <a:gd name="T36" fmla="*/ 117 w 409"/>
                <a:gd name="T37" fmla="*/ 774 h 1140"/>
                <a:gd name="T38" fmla="*/ 129 w 409"/>
                <a:gd name="T39" fmla="*/ 1114 h 1140"/>
                <a:gd name="T40" fmla="*/ 155 w 409"/>
                <a:gd name="T41" fmla="*/ 1140 h 1140"/>
                <a:gd name="T42" fmla="*/ 181 w 409"/>
                <a:gd name="T43" fmla="*/ 1114 h 1140"/>
                <a:gd name="T44" fmla="*/ 193 w 409"/>
                <a:gd name="T45" fmla="*/ 774 h 1140"/>
                <a:gd name="T46" fmla="*/ 215 w 409"/>
                <a:gd name="T47" fmla="*/ 774 h 1140"/>
                <a:gd name="T48" fmla="*/ 228 w 409"/>
                <a:gd name="T49" fmla="*/ 1114 h 1140"/>
                <a:gd name="T50" fmla="*/ 254 w 409"/>
                <a:gd name="T51" fmla="*/ 1140 h 1140"/>
                <a:gd name="T52" fmla="*/ 279 w 409"/>
                <a:gd name="T53" fmla="*/ 1114 h 1140"/>
                <a:gd name="T54" fmla="*/ 292 w 409"/>
                <a:gd name="T55" fmla="*/ 774 h 1140"/>
                <a:gd name="T56" fmla="*/ 377 w 409"/>
                <a:gd name="T57" fmla="*/ 774 h 1140"/>
                <a:gd name="T58" fmla="*/ 288 w 409"/>
                <a:gd name="T59" fmla="*/ 483 h 1140"/>
                <a:gd name="T60" fmla="*/ 288 w 409"/>
                <a:gd name="T61" fmla="*/ 378 h 1140"/>
                <a:gd name="T62" fmla="*/ 294 w 409"/>
                <a:gd name="T63" fmla="*/ 372 h 1140"/>
                <a:gd name="T64" fmla="*/ 300 w 409"/>
                <a:gd name="T65" fmla="*/ 378 h 1140"/>
                <a:gd name="T66" fmla="*/ 356 w 409"/>
                <a:gd name="T67" fmla="*/ 631 h 1140"/>
                <a:gd name="T68" fmla="*/ 386 w 409"/>
                <a:gd name="T69" fmla="*/ 651 h 1140"/>
                <a:gd name="T70" fmla="*/ 406 w 409"/>
                <a:gd name="T71" fmla="*/ 621 h 1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9" h="1140">
                  <a:moveTo>
                    <a:pt x="111" y="94"/>
                  </a:moveTo>
                  <a:cubicBezTo>
                    <a:pt x="111" y="42"/>
                    <a:pt x="153" y="0"/>
                    <a:pt x="204" y="0"/>
                  </a:cubicBezTo>
                  <a:cubicBezTo>
                    <a:pt x="256" y="0"/>
                    <a:pt x="298" y="42"/>
                    <a:pt x="298" y="94"/>
                  </a:cubicBezTo>
                  <a:cubicBezTo>
                    <a:pt x="298" y="145"/>
                    <a:pt x="256" y="187"/>
                    <a:pt x="204" y="187"/>
                  </a:cubicBezTo>
                  <a:cubicBezTo>
                    <a:pt x="153" y="187"/>
                    <a:pt x="111" y="145"/>
                    <a:pt x="111" y="94"/>
                  </a:cubicBezTo>
                  <a:close/>
                  <a:moveTo>
                    <a:pt x="406" y="621"/>
                  </a:moveTo>
                  <a:cubicBezTo>
                    <a:pt x="360" y="334"/>
                    <a:pt x="360" y="334"/>
                    <a:pt x="360" y="334"/>
                  </a:cubicBezTo>
                  <a:cubicBezTo>
                    <a:pt x="352" y="262"/>
                    <a:pt x="286" y="207"/>
                    <a:pt x="205" y="207"/>
                  </a:cubicBezTo>
                  <a:cubicBezTo>
                    <a:pt x="204" y="207"/>
                    <a:pt x="204" y="207"/>
                    <a:pt x="204" y="207"/>
                  </a:cubicBezTo>
                  <a:cubicBezTo>
                    <a:pt x="123" y="207"/>
                    <a:pt x="57" y="262"/>
                    <a:pt x="48" y="334"/>
                  </a:cubicBezTo>
                  <a:cubicBezTo>
                    <a:pt x="2" y="621"/>
                    <a:pt x="2" y="621"/>
                    <a:pt x="2" y="621"/>
                  </a:cubicBezTo>
                  <a:cubicBezTo>
                    <a:pt x="0" y="635"/>
                    <a:pt x="9" y="648"/>
                    <a:pt x="23" y="651"/>
                  </a:cubicBezTo>
                  <a:cubicBezTo>
                    <a:pt x="37" y="654"/>
                    <a:pt x="50" y="644"/>
                    <a:pt x="53" y="631"/>
                  </a:cubicBezTo>
                  <a:cubicBezTo>
                    <a:pt x="108" y="378"/>
                    <a:pt x="108" y="378"/>
                    <a:pt x="108" y="378"/>
                  </a:cubicBezTo>
                  <a:cubicBezTo>
                    <a:pt x="108" y="375"/>
                    <a:pt x="111" y="372"/>
                    <a:pt x="115" y="372"/>
                  </a:cubicBezTo>
                  <a:cubicBezTo>
                    <a:pt x="118" y="372"/>
                    <a:pt x="121" y="375"/>
                    <a:pt x="121" y="378"/>
                  </a:cubicBezTo>
                  <a:cubicBezTo>
                    <a:pt x="121" y="483"/>
                    <a:pt x="121" y="483"/>
                    <a:pt x="121" y="483"/>
                  </a:cubicBezTo>
                  <a:cubicBezTo>
                    <a:pt x="32" y="774"/>
                    <a:pt x="32" y="774"/>
                    <a:pt x="32" y="774"/>
                  </a:cubicBezTo>
                  <a:cubicBezTo>
                    <a:pt x="117" y="774"/>
                    <a:pt x="117" y="774"/>
                    <a:pt x="117" y="774"/>
                  </a:cubicBezTo>
                  <a:cubicBezTo>
                    <a:pt x="129" y="1114"/>
                    <a:pt x="129" y="1114"/>
                    <a:pt x="129" y="1114"/>
                  </a:cubicBezTo>
                  <a:cubicBezTo>
                    <a:pt x="129" y="1129"/>
                    <a:pt x="141" y="1140"/>
                    <a:pt x="155" y="1140"/>
                  </a:cubicBezTo>
                  <a:cubicBezTo>
                    <a:pt x="169" y="1140"/>
                    <a:pt x="181" y="1129"/>
                    <a:pt x="181" y="1114"/>
                  </a:cubicBezTo>
                  <a:cubicBezTo>
                    <a:pt x="193" y="774"/>
                    <a:pt x="193" y="774"/>
                    <a:pt x="193" y="774"/>
                  </a:cubicBezTo>
                  <a:cubicBezTo>
                    <a:pt x="215" y="774"/>
                    <a:pt x="215" y="774"/>
                    <a:pt x="215" y="774"/>
                  </a:cubicBezTo>
                  <a:cubicBezTo>
                    <a:pt x="228" y="1114"/>
                    <a:pt x="228" y="1114"/>
                    <a:pt x="228" y="1114"/>
                  </a:cubicBezTo>
                  <a:cubicBezTo>
                    <a:pt x="228" y="1129"/>
                    <a:pt x="239" y="1140"/>
                    <a:pt x="254" y="1140"/>
                  </a:cubicBezTo>
                  <a:cubicBezTo>
                    <a:pt x="268" y="1140"/>
                    <a:pt x="279" y="1129"/>
                    <a:pt x="279" y="1114"/>
                  </a:cubicBezTo>
                  <a:cubicBezTo>
                    <a:pt x="292" y="774"/>
                    <a:pt x="292" y="774"/>
                    <a:pt x="292" y="774"/>
                  </a:cubicBezTo>
                  <a:cubicBezTo>
                    <a:pt x="377" y="774"/>
                    <a:pt x="377" y="774"/>
                    <a:pt x="377" y="774"/>
                  </a:cubicBezTo>
                  <a:cubicBezTo>
                    <a:pt x="288" y="483"/>
                    <a:pt x="288" y="483"/>
                    <a:pt x="288" y="483"/>
                  </a:cubicBezTo>
                  <a:cubicBezTo>
                    <a:pt x="288" y="378"/>
                    <a:pt x="288" y="378"/>
                    <a:pt x="288" y="378"/>
                  </a:cubicBezTo>
                  <a:cubicBezTo>
                    <a:pt x="288" y="375"/>
                    <a:pt x="291" y="372"/>
                    <a:pt x="294" y="372"/>
                  </a:cubicBezTo>
                  <a:cubicBezTo>
                    <a:pt x="298" y="372"/>
                    <a:pt x="300" y="375"/>
                    <a:pt x="300" y="378"/>
                  </a:cubicBezTo>
                  <a:cubicBezTo>
                    <a:pt x="356" y="631"/>
                    <a:pt x="356" y="631"/>
                    <a:pt x="356" y="631"/>
                  </a:cubicBezTo>
                  <a:cubicBezTo>
                    <a:pt x="359" y="644"/>
                    <a:pt x="372" y="654"/>
                    <a:pt x="386" y="651"/>
                  </a:cubicBezTo>
                  <a:cubicBezTo>
                    <a:pt x="400" y="648"/>
                    <a:pt x="409" y="635"/>
                    <a:pt x="406" y="621"/>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4000"/>
            </a:p>
          </p:txBody>
        </p:sp>
        <p:sp>
          <p:nvSpPr>
            <p:cNvPr id="35" name="Freeform 5">
              <a:extLst>
                <a:ext uri="{FF2B5EF4-FFF2-40B4-BE49-F238E27FC236}">
                  <a16:creationId xmlns:a16="http://schemas.microsoft.com/office/drawing/2014/main" id="{A78EF878-CD16-420D-9C72-FBA59BAFB2B7}"/>
                </a:ext>
              </a:extLst>
            </p:cNvPr>
            <p:cNvSpPr>
              <a:spLocks noEditPoints="1"/>
            </p:cNvSpPr>
            <p:nvPr/>
          </p:nvSpPr>
          <p:spPr bwMode="auto">
            <a:xfrm>
              <a:off x="1891568" y="5231785"/>
              <a:ext cx="120711" cy="336348"/>
            </a:xfrm>
            <a:custGeom>
              <a:avLst/>
              <a:gdLst>
                <a:gd name="T0" fmla="*/ 111 w 409"/>
                <a:gd name="T1" fmla="*/ 94 h 1140"/>
                <a:gd name="T2" fmla="*/ 204 w 409"/>
                <a:gd name="T3" fmla="*/ 0 h 1140"/>
                <a:gd name="T4" fmla="*/ 298 w 409"/>
                <a:gd name="T5" fmla="*/ 94 h 1140"/>
                <a:gd name="T6" fmla="*/ 204 w 409"/>
                <a:gd name="T7" fmla="*/ 187 h 1140"/>
                <a:gd name="T8" fmla="*/ 111 w 409"/>
                <a:gd name="T9" fmla="*/ 94 h 1140"/>
                <a:gd name="T10" fmla="*/ 406 w 409"/>
                <a:gd name="T11" fmla="*/ 621 h 1140"/>
                <a:gd name="T12" fmla="*/ 360 w 409"/>
                <a:gd name="T13" fmla="*/ 334 h 1140"/>
                <a:gd name="T14" fmla="*/ 205 w 409"/>
                <a:gd name="T15" fmla="*/ 207 h 1140"/>
                <a:gd name="T16" fmla="*/ 204 w 409"/>
                <a:gd name="T17" fmla="*/ 207 h 1140"/>
                <a:gd name="T18" fmla="*/ 48 w 409"/>
                <a:gd name="T19" fmla="*/ 334 h 1140"/>
                <a:gd name="T20" fmla="*/ 2 w 409"/>
                <a:gd name="T21" fmla="*/ 621 h 1140"/>
                <a:gd name="T22" fmla="*/ 23 w 409"/>
                <a:gd name="T23" fmla="*/ 651 h 1140"/>
                <a:gd name="T24" fmla="*/ 53 w 409"/>
                <a:gd name="T25" fmla="*/ 631 h 1140"/>
                <a:gd name="T26" fmla="*/ 108 w 409"/>
                <a:gd name="T27" fmla="*/ 378 h 1140"/>
                <a:gd name="T28" fmla="*/ 115 w 409"/>
                <a:gd name="T29" fmla="*/ 372 h 1140"/>
                <a:gd name="T30" fmla="*/ 121 w 409"/>
                <a:gd name="T31" fmla="*/ 378 h 1140"/>
                <a:gd name="T32" fmla="*/ 121 w 409"/>
                <a:gd name="T33" fmla="*/ 483 h 1140"/>
                <a:gd name="T34" fmla="*/ 32 w 409"/>
                <a:gd name="T35" fmla="*/ 774 h 1140"/>
                <a:gd name="T36" fmla="*/ 117 w 409"/>
                <a:gd name="T37" fmla="*/ 774 h 1140"/>
                <a:gd name="T38" fmla="*/ 129 w 409"/>
                <a:gd name="T39" fmla="*/ 1114 h 1140"/>
                <a:gd name="T40" fmla="*/ 155 w 409"/>
                <a:gd name="T41" fmla="*/ 1140 h 1140"/>
                <a:gd name="T42" fmla="*/ 181 w 409"/>
                <a:gd name="T43" fmla="*/ 1114 h 1140"/>
                <a:gd name="T44" fmla="*/ 193 w 409"/>
                <a:gd name="T45" fmla="*/ 774 h 1140"/>
                <a:gd name="T46" fmla="*/ 215 w 409"/>
                <a:gd name="T47" fmla="*/ 774 h 1140"/>
                <a:gd name="T48" fmla="*/ 228 w 409"/>
                <a:gd name="T49" fmla="*/ 1114 h 1140"/>
                <a:gd name="T50" fmla="*/ 254 w 409"/>
                <a:gd name="T51" fmla="*/ 1140 h 1140"/>
                <a:gd name="T52" fmla="*/ 279 w 409"/>
                <a:gd name="T53" fmla="*/ 1114 h 1140"/>
                <a:gd name="T54" fmla="*/ 292 w 409"/>
                <a:gd name="T55" fmla="*/ 774 h 1140"/>
                <a:gd name="T56" fmla="*/ 377 w 409"/>
                <a:gd name="T57" fmla="*/ 774 h 1140"/>
                <a:gd name="T58" fmla="*/ 288 w 409"/>
                <a:gd name="T59" fmla="*/ 483 h 1140"/>
                <a:gd name="T60" fmla="*/ 288 w 409"/>
                <a:gd name="T61" fmla="*/ 378 h 1140"/>
                <a:gd name="T62" fmla="*/ 294 w 409"/>
                <a:gd name="T63" fmla="*/ 372 h 1140"/>
                <a:gd name="T64" fmla="*/ 300 w 409"/>
                <a:gd name="T65" fmla="*/ 378 h 1140"/>
                <a:gd name="T66" fmla="*/ 356 w 409"/>
                <a:gd name="T67" fmla="*/ 631 h 1140"/>
                <a:gd name="T68" fmla="*/ 386 w 409"/>
                <a:gd name="T69" fmla="*/ 651 h 1140"/>
                <a:gd name="T70" fmla="*/ 406 w 409"/>
                <a:gd name="T71" fmla="*/ 621 h 1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9" h="1140">
                  <a:moveTo>
                    <a:pt x="111" y="94"/>
                  </a:moveTo>
                  <a:cubicBezTo>
                    <a:pt x="111" y="42"/>
                    <a:pt x="153" y="0"/>
                    <a:pt x="204" y="0"/>
                  </a:cubicBezTo>
                  <a:cubicBezTo>
                    <a:pt x="256" y="0"/>
                    <a:pt x="298" y="42"/>
                    <a:pt x="298" y="94"/>
                  </a:cubicBezTo>
                  <a:cubicBezTo>
                    <a:pt x="298" y="145"/>
                    <a:pt x="256" y="187"/>
                    <a:pt x="204" y="187"/>
                  </a:cubicBezTo>
                  <a:cubicBezTo>
                    <a:pt x="153" y="187"/>
                    <a:pt x="111" y="145"/>
                    <a:pt x="111" y="94"/>
                  </a:cubicBezTo>
                  <a:close/>
                  <a:moveTo>
                    <a:pt x="406" y="621"/>
                  </a:moveTo>
                  <a:cubicBezTo>
                    <a:pt x="360" y="334"/>
                    <a:pt x="360" y="334"/>
                    <a:pt x="360" y="334"/>
                  </a:cubicBezTo>
                  <a:cubicBezTo>
                    <a:pt x="352" y="262"/>
                    <a:pt x="286" y="207"/>
                    <a:pt x="205" y="207"/>
                  </a:cubicBezTo>
                  <a:cubicBezTo>
                    <a:pt x="204" y="207"/>
                    <a:pt x="204" y="207"/>
                    <a:pt x="204" y="207"/>
                  </a:cubicBezTo>
                  <a:cubicBezTo>
                    <a:pt x="123" y="207"/>
                    <a:pt x="57" y="262"/>
                    <a:pt x="48" y="334"/>
                  </a:cubicBezTo>
                  <a:cubicBezTo>
                    <a:pt x="2" y="621"/>
                    <a:pt x="2" y="621"/>
                    <a:pt x="2" y="621"/>
                  </a:cubicBezTo>
                  <a:cubicBezTo>
                    <a:pt x="0" y="635"/>
                    <a:pt x="9" y="648"/>
                    <a:pt x="23" y="651"/>
                  </a:cubicBezTo>
                  <a:cubicBezTo>
                    <a:pt x="37" y="654"/>
                    <a:pt x="50" y="644"/>
                    <a:pt x="53" y="631"/>
                  </a:cubicBezTo>
                  <a:cubicBezTo>
                    <a:pt x="108" y="378"/>
                    <a:pt x="108" y="378"/>
                    <a:pt x="108" y="378"/>
                  </a:cubicBezTo>
                  <a:cubicBezTo>
                    <a:pt x="108" y="375"/>
                    <a:pt x="111" y="372"/>
                    <a:pt x="115" y="372"/>
                  </a:cubicBezTo>
                  <a:cubicBezTo>
                    <a:pt x="118" y="372"/>
                    <a:pt x="121" y="375"/>
                    <a:pt x="121" y="378"/>
                  </a:cubicBezTo>
                  <a:cubicBezTo>
                    <a:pt x="121" y="483"/>
                    <a:pt x="121" y="483"/>
                    <a:pt x="121" y="483"/>
                  </a:cubicBezTo>
                  <a:cubicBezTo>
                    <a:pt x="32" y="774"/>
                    <a:pt x="32" y="774"/>
                    <a:pt x="32" y="774"/>
                  </a:cubicBezTo>
                  <a:cubicBezTo>
                    <a:pt x="117" y="774"/>
                    <a:pt x="117" y="774"/>
                    <a:pt x="117" y="774"/>
                  </a:cubicBezTo>
                  <a:cubicBezTo>
                    <a:pt x="129" y="1114"/>
                    <a:pt x="129" y="1114"/>
                    <a:pt x="129" y="1114"/>
                  </a:cubicBezTo>
                  <a:cubicBezTo>
                    <a:pt x="129" y="1129"/>
                    <a:pt x="141" y="1140"/>
                    <a:pt x="155" y="1140"/>
                  </a:cubicBezTo>
                  <a:cubicBezTo>
                    <a:pt x="169" y="1140"/>
                    <a:pt x="181" y="1129"/>
                    <a:pt x="181" y="1114"/>
                  </a:cubicBezTo>
                  <a:cubicBezTo>
                    <a:pt x="193" y="774"/>
                    <a:pt x="193" y="774"/>
                    <a:pt x="193" y="774"/>
                  </a:cubicBezTo>
                  <a:cubicBezTo>
                    <a:pt x="215" y="774"/>
                    <a:pt x="215" y="774"/>
                    <a:pt x="215" y="774"/>
                  </a:cubicBezTo>
                  <a:cubicBezTo>
                    <a:pt x="228" y="1114"/>
                    <a:pt x="228" y="1114"/>
                    <a:pt x="228" y="1114"/>
                  </a:cubicBezTo>
                  <a:cubicBezTo>
                    <a:pt x="228" y="1129"/>
                    <a:pt x="239" y="1140"/>
                    <a:pt x="254" y="1140"/>
                  </a:cubicBezTo>
                  <a:cubicBezTo>
                    <a:pt x="268" y="1140"/>
                    <a:pt x="279" y="1129"/>
                    <a:pt x="279" y="1114"/>
                  </a:cubicBezTo>
                  <a:cubicBezTo>
                    <a:pt x="292" y="774"/>
                    <a:pt x="292" y="774"/>
                    <a:pt x="292" y="774"/>
                  </a:cubicBezTo>
                  <a:cubicBezTo>
                    <a:pt x="377" y="774"/>
                    <a:pt x="377" y="774"/>
                    <a:pt x="377" y="774"/>
                  </a:cubicBezTo>
                  <a:cubicBezTo>
                    <a:pt x="288" y="483"/>
                    <a:pt x="288" y="483"/>
                    <a:pt x="288" y="483"/>
                  </a:cubicBezTo>
                  <a:cubicBezTo>
                    <a:pt x="288" y="378"/>
                    <a:pt x="288" y="378"/>
                    <a:pt x="288" y="378"/>
                  </a:cubicBezTo>
                  <a:cubicBezTo>
                    <a:pt x="288" y="375"/>
                    <a:pt x="291" y="372"/>
                    <a:pt x="294" y="372"/>
                  </a:cubicBezTo>
                  <a:cubicBezTo>
                    <a:pt x="298" y="372"/>
                    <a:pt x="300" y="375"/>
                    <a:pt x="300" y="378"/>
                  </a:cubicBezTo>
                  <a:cubicBezTo>
                    <a:pt x="356" y="631"/>
                    <a:pt x="356" y="631"/>
                    <a:pt x="356" y="631"/>
                  </a:cubicBezTo>
                  <a:cubicBezTo>
                    <a:pt x="359" y="644"/>
                    <a:pt x="372" y="654"/>
                    <a:pt x="386" y="651"/>
                  </a:cubicBezTo>
                  <a:cubicBezTo>
                    <a:pt x="400" y="648"/>
                    <a:pt x="409" y="635"/>
                    <a:pt x="406" y="621"/>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4000"/>
            </a:p>
          </p:txBody>
        </p:sp>
        <p:sp>
          <p:nvSpPr>
            <p:cNvPr id="36" name="Freeform 5">
              <a:extLst>
                <a:ext uri="{FF2B5EF4-FFF2-40B4-BE49-F238E27FC236}">
                  <a16:creationId xmlns:a16="http://schemas.microsoft.com/office/drawing/2014/main" id="{9CD2BCED-75AD-4592-ACDA-0F4B12BDEA6D}"/>
                </a:ext>
              </a:extLst>
            </p:cNvPr>
            <p:cNvSpPr>
              <a:spLocks noEditPoints="1"/>
            </p:cNvSpPr>
            <p:nvPr/>
          </p:nvSpPr>
          <p:spPr bwMode="auto">
            <a:xfrm>
              <a:off x="2058888" y="5231785"/>
              <a:ext cx="120711" cy="336348"/>
            </a:xfrm>
            <a:custGeom>
              <a:avLst/>
              <a:gdLst>
                <a:gd name="T0" fmla="*/ 111 w 409"/>
                <a:gd name="T1" fmla="*/ 94 h 1140"/>
                <a:gd name="T2" fmla="*/ 204 w 409"/>
                <a:gd name="T3" fmla="*/ 0 h 1140"/>
                <a:gd name="T4" fmla="*/ 298 w 409"/>
                <a:gd name="T5" fmla="*/ 94 h 1140"/>
                <a:gd name="T6" fmla="*/ 204 w 409"/>
                <a:gd name="T7" fmla="*/ 187 h 1140"/>
                <a:gd name="T8" fmla="*/ 111 w 409"/>
                <a:gd name="T9" fmla="*/ 94 h 1140"/>
                <a:gd name="T10" fmla="*/ 406 w 409"/>
                <a:gd name="T11" fmla="*/ 621 h 1140"/>
                <a:gd name="T12" fmla="*/ 360 w 409"/>
                <a:gd name="T13" fmla="*/ 334 h 1140"/>
                <a:gd name="T14" fmla="*/ 205 w 409"/>
                <a:gd name="T15" fmla="*/ 207 h 1140"/>
                <a:gd name="T16" fmla="*/ 204 w 409"/>
                <a:gd name="T17" fmla="*/ 207 h 1140"/>
                <a:gd name="T18" fmla="*/ 48 w 409"/>
                <a:gd name="T19" fmla="*/ 334 h 1140"/>
                <a:gd name="T20" fmla="*/ 2 w 409"/>
                <a:gd name="T21" fmla="*/ 621 h 1140"/>
                <a:gd name="T22" fmla="*/ 23 w 409"/>
                <a:gd name="T23" fmla="*/ 651 h 1140"/>
                <a:gd name="T24" fmla="*/ 53 w 409"/>
                <a:gd name="T25" fmla="*/ 631 h 1140"/>
                <a:gd name="T26" fmla="*/ 108 w 409"/>
                <a:gd name="T27" fmla="*/ 378 h 1140"/>
                <a:gd name="T28" fmla="*/ 115 w 409"/>
                <a:gd name="T29" fmla="*/ 372 h 1140"/>
                <a:gd name="T30" fmla="*/ 121 w 409"/>
                <a:gd name="T31" fmla="*/ 378 h 1140"/>
                <a:gd name="T32" fmla="*/ 121 w 409"/>
                <a:gd name="T33" fmla="*/ 483 h 1140"/>
                <a:gd name="T34" fmla="*/ 32 w 409"/>
                <a:gd name="T35" fmla="*/ 774 h 1140"/>
                <a:gd name="T36" fmla="*/ 117 w 409"/>
                <a:gd name="T37" fmla="*/ 774 h 1140"/>
                <a:gd name="T38" fmla="*/ 129 w 409"/>
                <a:gd name="T39" fmla="*/ 1114 h 1140"/>
                <a:gd name="T40" fmla="*/ 155 w 409"/>
                <a:gd name="T41" fmla="*/ 1140 h 1140"/>
                <a:gd name="T42" fmla="*/ 181 w 409"/>
                <a:gd name="T43" fmla="*/ 1114 h 1140"/>
                <a:gd name="T44" fmla="*/ 193 w 409"/>
                <a:gd name="T45" fmla="*/ 774 h 1140"/>
                <a:gd name="T46" fmla="*/ 215 w 409"/>
                <a:gd name="T47" fmla="*/ 774 h 1140"/>
                <a:gd name="T48" fmla="*/ 228 w 409"/>
                <a:gd name="T49" fmla="*/ 1114 h 1140"/>
                <a:gd name="T50" fmla="*/ 254 w 409"/>
                <a:gd name="T51" fmla="*/ 1140 h 1140"/>
                <a:gd name="T52" fmla="*/ 279 w 409"/>
                <a:gd name="T53" fmla="*/ 1114 h 1140"/>
                <a:gd name="T54" fmla="*/ 292 w 409"/>
                <a:gd name="T55" fmla="*/ 774 h 1140"/>
                <a:gd name="T56" fmla="*/ 377 w 409"/>
                <a:gd name="T57" fmla="*/ 774 h 1140"/>
                <a:gd name="T58" fmla="*/ 288 w 409"/>
                <a:gd name="T59" fmla="*/ 483 h 1140"/>
                <a:gd name="T60" fmla="*/ 288 w 409"/>
                <a:gd name="T61" fmla="*/ 378 h 1140"/>
                <a:gd name="T62" fmla="*/ 294 w 409"/>
                <a:gd name="T63" fmla="*/ 372 h 1140"/>
                <a:gd name="T64" fmla="*/ 300 w 409"/>
                <a:gd name="T65" fmla="*/ 378 h 1140"/>
                <a:gd name="T66" fmla="*/ 356 w 409"/>
                <a:gd name="T67" fmla="*/ 631 h 1140"/>
                <a:gd name="T68" fmla="*/ 386 w 409"/>
                <a:gd name="T69" fmla="*/ 651 h 1140"/>
                <a:gd name="T70" fmla="*/ 406 w 409"/>
                <a:gd name="T71" fmla="*/ 621 h 1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9" h="1140">
                  <a:moveTo>
                    <a:pt x="111" y="94"/>
                  </a:moveTo>
                  <a:cubicBezTo>
                    <a:pt x="111" y="42"/>
                    <a:pt x="153" y="0"/>
                    <a:pt x="204" y="0"/>
                  </a:cubicBezTo>
                  <a:cubicBezTo>
                    <a:pt x="256" y="0"/>
                    <a:pt x="298" y="42"/>
                    <a:pt x="298" y="94"/>
                  </a:cubicBezTo>
                  <a:cubicBezTo>
                    <a:pt x="298" y="145"/>
                    <a:pt x="256" y="187"/>
                    <a:pt x="204" y="187"/>
                  </a:cubicBezTo>
                  <a:cubicBezTo>
                    <a:pt x="153" y="187"/>
                    <a:pt x="111" y="145"/>
                    <a:pt x="111" y="94"/>
                  </a:cubicBezTo>
                  <a:close/>
                  <a:moveTo>
                    <a:pt x="406" y="621"/>
                  </a:moveTo>
                  <a:cubicBezTo>
                    <a:pt x="360" y="334"/>
                    <a:pt x="360" y="334"/>
                    <a:pt x="360" y="334"/>
                  </a:cubicBezTo>
                  <a:cubicBezTo>
                    <a:pt x="352" y="262"/>
                    <a:pt x="286" y="207"/>
                    <a:pt x="205" y="207"/>
                  </a:cubicBezTo>
                  <a:cubicBezTo>
                    <a:pt x="204" y="207"/>
                    <a:pt x="204" y="207"/>
                    <a:pt x="204" y="207"/>
                  </a:cubicBezTo>
                  <a:cubicBezTo>
                    <a:pt x="123" y="207"/>
                    <a:pt x="57" y="262"/>
                    <a:pt x="48" y="334"/>
                  </a:cubicBezTo>
                  <a:cubicBezTo>
                    <a:pt x="2" y="621"/>
                    <a:pt x="2" y="621"/>
                    <a:pt x="2" y="621"/>
                  </a:cubicBezTo>
                  <a:cubicBezTo>
                    <a:pt x="0" y="635"/>
                    <a:pt x="9" y="648"/>
                    <a:pt x="23" y="651"/>
                  </a:cubicBezTo>
                  <a:cubicBezTo>
                    <a:pt x="37" y="654"/>
                    <a:pt x="50" y="644"/>
                    <a:pt x="53" y="631"/>
                  </a:cubicBezTo>
                  <a:cubicBezTo>
                    <a:pt x="108" y="378"/>
                    <a:pt x="108" y="378"/>
                    <a:pt x="108" y="378"/>
                  </a:cubicBezTo>
                  <a:cubicBezTo>
                    <a:pt x="108" y="375"/>
                    <a:pt x="111" y="372"/>
                    <a:pt x="115" y="372"/>
                  </a:cubicBezTo>
                  <a:cubicBezTo>
                    <a:pt x="118" y="372"/>
                    <a:pt x="121" y="375"/>
                    <a:pt x="121" y="378"/>
                  </a:cubicBezTo>
                  <a:cubicBezTo>
                    <a:pt x="121" y="483"/>
                    <a:pt x="121" y="483"/>
                    <a:pt x="121" y="483"/>
                  </a:cubicBezTo>
                  <a:cubicBezTo>
                    <a:pt x="32" y="774"/>
                    <a:pt x="32" y="774"/>
                    <a:pt x="32" y="774"/>
                  </a:cubicBezTo>
                  <a:cubicBezTo>
                    <a:pt x="117" y="774"/>
                    <a:pt x="117" y="774"/>
                    <a:pt x="117" y="774"/>
                  </a:cubicBezTo>
                  <a:cubicBezTo>
                    <a:pt x="129" y="1114"/>
                    <a:pt x="129" y="1114"/>
                    <a:pt x="129" y="1114"/>
                  </a:cubicBezTo>
                  <a:cubicBezTo>
                    <a:pt x="129" y="1129"/>
                    <a:pt x="141" y="1140"/>
                    <a:pt x="155" y="1140"/>
                  </a:cubicBezTo>
                  <a:cubicBezTo>
                    <a:pt x="169" y="1140"/>
                    <a:pt x="181" y="1129"/>
                    <a:pt x="181" y="1114"/>
                  </a:cubicBezTo>
                  <a:cubicBezTo>
                    <a:pt x="193" y="774"/>
                    <a:pt x="193" y="774"/>
                    <a:pt x="193" y="774"/>
                  </a:cubicBezTo>
                  <a:cubicBezTo>
                    <a:pt x="215" y="774"/>
                    <a:pt x="215" y="774"/>
                    <a:pt x="215" y="774"/>
                  </a:cubicBezTo>
                  <a:cubicBezTo>
                    <a:pt x="228" y="1114"/>
                    <a:pt x="228" y="1114"/>
                    <a:pt x="228" y="1114"/>
                  </a:cubicBezTo>
                  <a:cubicBezTo>
                    <a:pt x="228" y="1129"/>
                    <a:pt x="239" y="1140"/>
                    <a:pt x="254" y="1140"/>
                  </a:cubicBezTo>
                  <a:cubicBezTo>
                    <a:pt x="268" y="1140"/>
                    <a:pt x="279" y="1129"/>
                    <a:pt x="279" y="1114"/>
                  </a:cubicBezTo>
                  <a:cubicBezTo>
                    <a:pt x="292" y="774"/>
                    <a:pt x="292" y="774"/>
                    <a:pt x="292" y="774"/>
                  </a:cubicBezTo>
                  <a:cubicBezTo>
                    <a:pt x="377" y="774"/>
                    <a:pt x="377" y="774"/>
                    <a:pt x="377" y="774"/>
                  </a:cubicBezTo>
                  <a:cubicBezTo>
                    <a:pt x="288" y="483"/>
                    <a:pt x="288" y="483"/>
                    <a:pt x="288" y="483"/>
                  </a:cubicBezTo>
                  <a:cubicBezTo>
                    <a:pt x="288" y="378"/>
                    <a:pt x="288" y="378"/>
                    <a:pt x="288" y="378"/>
                  </a:cubicBezTo>
                  <a:cubicBezTo>
                    <a:pt x="288" y="375"/>
                    <a:pt x="291" y="372"/>
                    <a:pt x="294" y="372"/>
                  </a:cubicBezTo>
                  <a:cubicBezTo>
                    <a:pt x="298" y="372"/>
                    <a:pt x="300" y="375"/>
                    <a:pt x="300" y="378"/>
                  </a:cubicBezTo>
                  <a:cubicBezTo>
                    <a:pt x="356" y="631"/>
                    <a:pt x="356" y="631"/>
                    <a:pt x="356" y="631"/>
                  </a:cubicBezTo>
                  <a:cubicBezTo>
                    <a:pt x="359" y="644"/>
                    <a:pt x="372" y="654"/>
                    <a:pt x="386" y="651"/>
                  </a:cubicBezTo>
                  <a:cubicBezTo>
                    <a:pt x="400" y="648"/>
                    <a:pt x="409" y="635"/>
                    <a:pt x="406" y="621"/>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4000"/>
            </a:p>
          </p:txBody>
        </p:sp>
        <p:sp>
          <p:nvSpPr>
            <p:cNvPr id="37" name="Freeform 5">
              <a:extLst>
                <a:ext uri="{FF2B5EF4-FFF2-40B4-BE49-F238E27FC236}">
                  <a16:creationId xmlns:a16="http://schemas.microsoft.com/office/drawing/2014/main" id="{A05A7282-4083-450B-802B-FF4399600B9A}"/>
                </a:ext>
              </a:extLst>
            </p:cNvPr>
            <p:cNvSpPr>
              <a:spLocks noEditPoints="1"/>
            </p:cNvSpPr>
            <p:nvPr/>
          </p:nvSpPr>
          <p:spPr bwMode="auto">
            <a:xfrm>
              <a:off x="2226208" y="5231785"/>
              <a:ext cx="120711" cy="336348"/>
            </a:xfrm>
            <a:custGeom>
              <a:avLst/>
              <a:gdLst>
                <a:gd name="T0" fmla="*/ 111 w 409"/>
                <a:gd name="T1" fmla="*/ 94 h 1140"/>
                <a:gd name="T2" fmla="*/ 204 w 409"/>
                <a:gd name="T3" fmla="*/ 0 h 1140"/>
                <a:gd name="T4" fmla="*/ 298 w 409"/>
                <a:gd name="T5" fmla="*/ 94 h 1140"/>
                <a:gd name="T6" fmla="*/ 204 w 409"/>
                <a:gd name="T7" fmla="*/ 187 h 1140"/>
                <a:gd name="T8" fmla="*/ 111 w 409"/>
                <a:gd name="T9" fmla="*/ 94 h 1140"/>
                <a:gd name="T10" fmla="*/ 406 w 409"/>
                <a:gd name="T11" fmla="*/ 621 h 1140"/>
                <a:gd name="T12" fmla="*/ 360 w 409"/>
                <a:gd name="T13" fmla="*/ 334 h 1140"/>
                <a:gd name="T14" fmla="*/ 205 w 409"/>
                <a:gd name="T15" fmla="*/ 207 h 1140"/>
                <a:gd name="T16" fmla="*/ 204 w 409"/>
                <a:gd name="T17" fmla="*/ 207 h 1140"/>
                <a:gd name="T18" fmla="*/ 48 w 409"/>
                <a:gd name="T19" fmla="*/ 334 h 1140"/>
                <a:gd name="T20" fmla="*/ 2 w 409"/>
                <a:gd name="T21" fmla="*/ 621 h 1140"/>
                <a:gd name="T22" fmla="*/ 23 w 409"/>
                <a:gd name="T23" fmla="*/ 651 h 1140"/>
                <a:gd name="T24" fmla="*/ 53 w 409"/>
                <a:gd name="T25" fmla="*/ 631 h 1140"/>
                <a:gd name="T26" fmla="*/ 108 w 409"/>
                <a:gd name="T27" fmla="*/ 378 h 1140"/>
                <a:gd name="T28" fmla="*/ 115 w 409"/>
                <a:gd name="T29" fmla="*/ 372 h 1140"/>
                <a:gd name="T30" fmla="*/ 121 w 409"/>
                <a:gd name="T31" fmla="*/ 378 h 1140"/>
                <a:gd name="T32" fmla="*/ 121 w 409"/>
                <a:gd name="T33" fmla="*/ 483 h 1140"/>
                <a:gd name="T34" fmla="*/ 32 w 409"/>
                <a:gd name="T35" fmla="*/ 774 h 1140"/>
                <a:gd name="T36" fmla="*/ 117 w 409"/>
                <a:gd name="T37" fmla="*/ 774 h 1140"/>
                <a:gd name="T38" fmla="*/ 129 w 409"/>
                <a:gd name="T39" fmla="*/ 1114 h 1140"/>
                <a:gd name="T40" fmla="*/ 155 w 409"/>
                <a:gd name="T41" fmla="*/ 1140 h 1140"/>
                <a:gd name="T42" fmla="*/ 181 w 409"/>
                <a:gd name="T43" fmla="*/ 1114 h 1140"/>
                <a:gd name="T44" fmla="*/ 193 w 409"/>
                <a:gd name="T45" fmla="*/ 774 h 1140"/>
                <a:gd name="T46" fmla="*/ 215 w 409"/>
                <a:gd name="T47" fmla="*/ 774 h 1140"/>
                <a:gd name="T48" fmla="*/ 228 w 409"/>
                <a:gd name="T49" fmla="*/ 1114 h 1140"/>
                <a:gd name="T50" fmla="*/ 254 w 409"/>
                <a:gd name="T51" fmla="*/ 1140 h 1140"/>
                <a:gd name="T52" fmla="*/ 279 w 409"/>
                <a:gd name="T53" fmla="*/ 1114 h 1140"/>
                <a:gd name="T54" fmla="*/ 292 w 409"/>
                <a:gd name="T55" fmla="*/ 774 h 1140"/>
                <a:gd name="T56" fmla="*/ 377 w 409"/>
                <a:gd name="T57" fmla="*/ 774 h 1140"/>
                <a:gd name="T58" fmla="*/ 288 w 409"/>
                <a:gd name="T59" fmla="*/ 483 h 1140"/>
                <a:gd name="T60" fmla="*/ 288 w 409"/>
                <a:gd name="T61" fmla="*/ 378 h 1140"/>
                <a:gd name="T62" fmla="*/ 294 w 409"/>
                <a:gd name="T63" fmla="*/ 372 h 1140"/>
                <a:gd name="T64" fmla="*/ 300 w 409"/>
                <a:gd name="T65" fmla="*/ 378 h 1140"/>
                <a:gd name="T66" fmla="*/ 356 w 409"/>
                <a:gd name="T67" fmla="*/ 631 h 1140"/>
                <a:gd name="T68" fmla="*/ 386 w 409"/>
                <a:gd name="T69" fmla="*/ 651 h 1140"/>
                <a:gd name="T70" fmla="*/ 406 w 409"/>
                <a:gd name="T71" fmla="*/ 621 h 1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9" h="1140">
                  <a:moveTo>
                    <a:pt x="111" y="94"/>
                  </a:moveTo>
                  <a:cubicBezTo>
                    <a:pt x="111" y="42"/>
                    <a:pt x="153" y="0"/>
                    <a:pt x="204" y="0"/>
                  </a:cubicBezTo>
                  <a:cubicBezTo>
                    <a:pt x="256" y="0"/>
                    <a:pt x="298" y="42"/>
                    <a:pt x="298" y="94"/>
                  </a:cubicBezTo>
                  <a:cubicBezTo>
                    <a:pt x="298" y="145"/>
                    <a:pt x="256" y="187"/>
                    <a:pt x="204" y="187"/>
                  </a:cubicBezTo>
                  <a:cubicBezTo>
                    <a:pt x="153" y="187"/>
                    <a:pt x="111" y="145"/>
                    <a:pt x="111" y="94"/>
                  </a:cubicBezTo>
                  <a:close/>
                  <a:moveTo>
                    <a:pt x="406" y="621"/>
                  </a:moveTo>
                  <a:cubicBezTo>
                    <a:pt x="360" y="334"/>
                    <a:pt x="360" y="334"/>
                    <a:pt x="360" y="334"/>
                  </a:cubicBezTo>
                  <a:cubicBezTo>
                    <a:pt x="352" y="262"/>
                    <a:pt x="286" y="207"/>
                    <a:pt x="205" y="207"/>
                  </a:cubicBezTo>
                  <a:cubicBezTo>
                    <a:pt x="204" y="207"/>
                    <a:pt x="204" y="207"/>
                    <a:pt x="204" y="207"/>
                  </a:cubicBezTo>
                  <a:cubicBezTo>
                    <a:pt x="123" y="207"/>
                    <a:pt x="57" y="262"/>
                    <a:pt x="48" y="334"/>
                  </a:cubicBezTo>
                  <a:cubicBezTo>
                    <a:pt x="2" y="621"/>
                    <a:pt x="2" y="621"/>
                    <a:pt x="2" y="621"/>
                  </a:cubicBezTo>
                  <a:cubicBezTo>
                    <a:pt x="0" y="635"/>
                    <a:pt x="9" y="648"/>
                    <a:pt x="23" y="651"/>
                  </a:cubicBezTo>
                  <a:cubicBezTo>
                    <a:pt x="37" y="654"/>
                    <a:pt x="50" y="644"/>
                    <a:pt x="53" y="631"/>
                  </a:cubicBezTo>
                  <a:cubicBezTo>
                    <a:pt x="108" y="378"/>
                    <a:pt x="108" y="378"/>
                    <a:pt x="108" y="378"/>
                  </a:cubicBezTo>
                  <a:cubicBezTo>
                    <a:pt x="108" y="375"/>
                    <a:pt x="111" y="372"/>
                    <a:pt x="115" y="372"/>
                  </a:cubicBezTo>
                  <a:cubicBezTo>
                    <a:pt x="118" y="372"/>
                    <a:pt x="121" y="375"/>
                    <a:pt x="121" y="378"/>
                  </a:cubicBezTo>
                  <a:cubicBezTo>
                    <a:pt x="121" y="483"/>
                    <a:pt x="121" y="483"/>
                    <a:pt x="121" y="483"/>
                  </a:cubicBezTo>
                  <a:cubicBezTo>
                    <a:pt x="32" y="774"/>
                    <a:pt x="32" y="774"/>
                    <a:pt x="32" y="774"/>
                  </a:cubicBezTo>
                  <a:cubicBezTo>
                    <a:pt x="117" y="774"/>
                    <a:pt x="117" y="774"/>
                    <a:pt x="117" y="774"/>
                  </a:cubicBezTo>
                  <a:cubicBezTo>
                    <a:pt x="129" y="1114"/>
                    <a:pt x="129" y="1114"/>
                    <a:pt x="129" y="1114"/>
                  </a:cubicBezTo>
                  <a:cubicBezTo>
                    <a:pt x="129" y="1129"/>
                    <a:pt x="141" y="1140"/>
                    <a:pt x="155" y="1140"/>
                  </a:cubicBezTo>
                  <a:cubicBezTo>
                    <a:pt x="169" y="1140"/>
                    <a:pt x="181" y="1129"/>
                    <a:pt x="181" y="1114"/>
                  </a:cubicBezTo>
                  <a:cubicBezTo>
                    <a:pt x="193" y="774"/>
                    <a:pt x="193" y="774"/>
                    <a:pt x="193" y="774"/>
                  </a:cubicBezTo>
                  <a:cubicBezTo>
                    <a:pt x="215" y="774"/>
                    <a:pt x="215" y="774"/>
                    <a:pt x="215" y="774"/>
                  </a:cubicBezTo>
                  <a:cubicBezTo>
                    <a:pt x="228" y="1114"/>
                    <a:pt x="228" y="1114"/>
                    <a:pt x="228" y="1114"/>
                  </a:cubicBezTo>
                  <a:cubicBezTo>
                    <a:pt x="228" y="1129"/>
                    <a:pt x="239" y="1140"/>
                    <a:pt x="254" y="1140"/>
                  </a:cubicBezTo>
                  <a:cubicBezTo>
                    <a:pt x="268" y="1140"/>
                    <a:pt x="279" y="1129"/>
                    <a:pt x="279" y="1114"/>
                  </a:cubicBezTo>
                  <a:cubicBezTo>
                    <a:pt x="292" y="774"/>
                    <a:pt x="292" y="774"/>
                    <a:pt x="292" y="774"/>
                  </a:cubicBezTo>
                  <a:cubicBezTo>
                    <a:pt x="377" y="774"/>
                    <a:pt x="377" y="774"/>
                    <a:pt x="377" y="774"/>
                  </a:cubicBezTo>
                  <a:cubicBezTo>
                    <a:pt x="288" y="483"/>
                    <a:pt x="288" y="483"/>
                    <a:pt x="288" y="483"/>
                  </a:cubicBezTo>
                  <a:cubicBezTo>
                    <a:pt x="288" y="378"/>
                    <a:pt x="288" y="378"/>
                    <a:pt x="288" y="378"/>
                  </a:cubicBezTo>
                  <a:cubicBezTo>
                    <a:pt x="288" y="375"/>
                    <a:pt x="291" y="372"/>
                    <a:pt x="294" y="372"/>
                  </a:cubicBezTo>
                  <a:cubicBezTo>
                    <a:pt x="298" y="372"/>
                    <a:pt x="300" y="375"/>
                    <a:pt x="300" y="378"/>
                  </a:cubicBezTo>
                  <a:cubicBezTo>
                    <a:pt x="356" y="631"/>
                    <a:pt x="356" y="631"/>
                    <a:pt x="356" y="631"/>
                  </a:cubicBezTo>
                  <a:cubicBezTo>
                    <a:pt x="359" y="644"/>
                    <a:pt x="372" y="654"/>
                    <a:pt x="386" y="651"/>
                  </a:cubicBezTo>
                  <a:cubicBezTo>
                    <a:pt x="400" y="648"/>
                    <a:pt x="409" y="635"/>
                    <a:pt x="406" y="621"/>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4000"/>
            </a:p>
          </p:txBody>
        </p:sp>
        <p:sp>
          <p:nvSpPr>
            <p:cNvPr id="38" name="Freeform 5">
              <a:extLst>
                <a:ext uri="{FF2B5EF4-FFF2-40B4-BE49-F238E27FC236}">
                  <a16:creationId xmlns:a16="http://schemas.microsoft.com/office/drawing/2014/main" id="{7260A2C0-B208-47EF-B3A0-DE1A2056FB8A}"/>
                </a:ext>
              </a:extLst>
            </p:cNvPr>
            <p:cNvSpPr>
              <a:spLocks noEditPoints="1"/>
            </p:cNvSpPr>
            <p:nvPr/>
          </p:nvSpPr>
          <p:spPr bwMode="auto">
            <a:xfrm>
              <a:off x="2393528" y="5231785"/>
              <a:ext cx="120711" cy="336348"/>
            </a:xfrm>
            <a:custGeom>
              <a:avLst/>
              <a:gdLst>
                <a:gd name="T0" fmla="*/ 111 w 409"/>
                <a:gd name="T1" fmla="*/ 94 h 1140"/>
                <a:gd name="T2" fmla="*/ 204 w 409"/>
                <a:gd name="T3" fmla="*/ 0 h 1140"/>
                <a:gd name="T4" fmla="*/ 298 w 409"/>
                <a:gd name="T5" fmla="*/ 94 h 1140"/>
                <a:gd name="T6" fmla="*/ 204 w 409"/>
                <a:gd name="T7" fmla="*/ 187 h 1140"/>
                <a:gd name="T8" fmla="*/ 111 w 409"/>
                <a:gd name="T9" fmla="*/ 94 h 1140"/>
                <a:gd name="T10" fmla="*/ 406 w 409"/>
                <a:gd name="T11" fmla="*/ 621 h 1140"/>
                <a:gd name="T12" fmla="*/ 360 w 409"/>
                <a:gd name="T13" fmla="*/ 334 h 1140"/>
                <a:gd name="T14" fmla="*/ 205 w 409"/>
                <a:gd name="T15" fmla="*/ 207 h 1140"/>
                <a:gd name="T16" fmla="*/ 204 w 409"/>
                <a:gd name="T17" fmla="*/ 207 h 1140"/>
                <a:gd name="T18" fmla="*/ 48 w 409"/>
                <a:gd name="T19" fmla="*/ 334 h 1140"/>
                <a:gd name="T20" fmla="*/ 2 w 409"/>
                <a:gd name="T21" fmla="*/ 621 h 1140"/>
                <a:gd name="T22" fmla="*/ 23 w 409"/>
                <a:gd name="T23" fmla="*/ 651 h 1140"/>
                <a:gd name="T24" fmla="*/ 53 w 409"/>
                <a:gd name="T25" fmla="*/ 631 h 1140"/>
                <a:gd name="T26" fmla="*/ 108 w 409"/>
                <a:gd name="T27" fmla="*/ 378 h 1140"/>
                <a:gd name="T28" fmla="*/ 115 w 409"/>
                <a:gd name="T29" fmla="*/ 372 h 1140"/>
                <a:gd name="T30" fmla="*/ 121 w 409"/>
                <a:gd name="T31" fmla="*/ 378 h 1140"/>
                <a:gd name="T32" fmla="*/ 121 w 409"/>
                <a:gd name="T33" fmla="*/ 483 h 1140"/>
                <a:gd name="T34" fmla="*/ 32 w 409"/>
                <a:gd name="T35" fmla="*/ 774 h 1140"/>
                <a:gd name="T36" fmla="*/ 117 w 409"/>
                <a:gd name="T37" fmla="*/ 774 h 1140"/>
                <a:gd name="T38" fmla="*/ 129 w 409"/>
                <a:gd name="T39" fmla="*/ 1114 h 1140"/>
                <a:gd name="T40" fmla="*/ 155 w 409"/>
                <a:gd name="T41" fmla="*/ 1140 h 1140"/>
                <a:gd name="T42" fmla="*/ 181 w 409"/>
                <a:gd name="T43" fmla="*/ 1114 h 1140"/>
                <a:gd name="T44" fmla="*/ 193 w 409"/>
                <a:gd name="T45" fmla="*/ 774 h 1140"/>
                <a:gd name="T46" fmla="*/ 215 w 409"/>
                <a:gd name="T47" fmla="*/ 774 h 1140"/>
                <a:gd name="T48" fmla="*/ 228 w 409"/>
                <a:gd name="T49" fmla="*/ 1114 h 1140"/>
                <a:gd name="T50" fmla="*/ 254 w 409"/>
                <a:gd name="T51" fmla="*/ 1140 h 1140"/>
                <a:gd name="T52" fmla="*/ 279 w 409"/>
                <a:gd name="T53" fmla="*/ 1114 h 1140"/>
                <a:gd name="T54" fmla="*/ 292 w 409"/>
                <a:gd name="T55" fmla="*/ 774 h 1140"/>
                <a:gd name="T56" fmla="*/ 377 w 409"/>
                <a:gd name="T57" fmla="*/ 774 h 1140"/>
                <a:gd name="T58" fmla="*/ 288 w 409"/>
                <a:gd name="T59" fmla="*/ 483 h 1140"/>
                <a:gd name="T60" fmla="*/ 288 w 409"/>
                <a:gd name="T61" fmla="*/ 378 h 1140"/>
                <a:gd name="T62" fmla="*/ 294 w 409"/>
                <a:gd name="T63" fmla="*/ 372 h 1140"/>
                <a:gd name="T64" fmla="*/ 300 w 409"/>
                <a:gd name="T65" fmla="*/ 378 h 1140"/>
                <a:gd name="T66" fmla="*/ 356 w 409"/>
                <a:gd name="T67" fmla="*/ 631 h 1140"/>
                <a:gd name="T68" fmla="*/ 386 w 409"/>
                <a:gd name="T69" fmla="*/ 651 h 1140"/>
                <a:gd name="T70" fmla="*/ 406 w 409"/>
                <a:gd name="T71" fmla="*/ 621 h 1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9" h="1140">
                  <a:moveTo>
                    <a:pt x="111" y="94"/>
                  </a:moveTo>
                  <a:cubicBezTo>
                    <a:pt x="111" y="42"/>
                    <a:pt x="153" y="0"/>
                    <a:pt x="204" y="0"/>
                  </a:cubicBezTo>
                  <a:cubicBezTo>
                    <a:pt x="256" y="0"/>
                    <a:pt x="298" y="42"/>
                    <a:pt x="298" y="94"/>
                  </a:cubicBezTo>
                  <a:cubicBezTo>
                    <a:pt x="298" y="145"/>
                    <a:pt x="256" y="187"/>
                    <a:pt x="204" y="187"/>
                  </a:cubicBezTo>
                  <a:cubicBezTo>
                    <a:pt x="153" y="187"/>
                    <a:pt x="111" y="145"/>
                    <a:pt x="111" y="94"/>
                  </a:cubicBezTo>
                  <a:close/>
                  <a:moveTo>
                    <a:pt x="406" y="621"/>
                  </a:moveTo>
                  <a:cubicBezTo>
                    <a:pt x="360" y="334"/>
                    <a:pt x="360" y="334"/>
                    <a:pt x="360" y="334"/>
                  </a:cubicBezTo>
                  <a:cubicBezTo>
                    <a:pt x="352" y="262"/>
                    <a:pt x="286" y="207"/>
                    <a:pt x="205" y="207"/>
                  </a:cubicBezTo>
                  <a:cubicBezTo>
                    <a:pt x="204" y="207"/>
                    <a:pt x="204" y="207"/>
                    <a:pt x="204" y="207"/>
                  </a:cubicBezTo>
                  <a:cubicBezTo>
                    <a:pt x="123" y="207"/>
                    <a:pt x="57" y="262"/>
                    <a:pt x="48" y="334"/>
                  </a:cubicBezTo>
                  <a:cubicBezTo>
                    <a:pt x="2" y="621"/>
                    <a:pt x="2" y="621"/>
                    <a:pt x="2" y="621"/>
                  </a:cubicBezTo>
                  <a:cubicBezTo>
                    <a:pt x="0" y="635"/>
                    <a:pt x="9" y="648"/>
                    <a:pt x="23" y="651"/>
                  </a:cubicBezTo>
                  <a:cubicBezTo>
                    <a:pt x="37" y="654"/>
                    <a:pt x="50" y="644"/>
                    <a:pt x="53" y="631"/>
                  </a:cubicBezTo>
                  <a:cubicBezTo>
                    <a:pt x="108" y="378"/>
                    <a:pt x="108" y="378"/>
                    <a:pt x="108" y="378"/>
                  </a:cubicBezTo>
                  <a:cubicBezTo>
                    <a:pt x="108" y="375"/>
                    <a:pt x="111" y="372"/>
                    <a:pt x="115" y="372"/>
                  </a:cubicBezTo>
                  <a:cubicBezTo>
                    <a:pt x="118" y="372"/>
                    <a:pt x="121" y="375"/>
                    <a:pt x="121" y="378"/>
                  </a:cubicBezTo>
                  <a:cubicBezTo>
                    <a:pt x="121" y="483"/>
                    <a:pt x="121" y="483"/>
                    <a:pt x="121" y="483"/>
                  </a:cubicBezTo>
                  <a:cubicBezTo>
                    <a:pt x="32" y="774"/>
                    <a:pt x="32" y="774"/>
                    <a:pt x="32" y="774"/>
                  </a:cubicBezTo>
                  <a:cubicBezTo>
                    <a:pt x="117" y="774"/>
                    <a:pt x="117" y="774"/>
                    <a:pt x="117" y="774"/>
                  </a:cubicBezTo>
                  <a:cubicBezTo>
                    <a:pt x="129" y="1114"/>
                    <a:pt x="129" y="1114"/>
                    <a:pt x="129" y="1114"/>
                  </a:cubicBezTo>
                  <a:cubicBezTo>
                    <a:pt x="129" y="1129"/>
                    <a:pt x="141" y="1140"/>
                    <a:pt x="155" y="1140"/>
                  </a:cubicBezTo>
                  <a:cubicBezTo>
                    <a:pt x="169" y="1140"/>
                    <a:pt x="181" y="1129"/>
                    <a:pt x="181" y="1114"/>
                  </a:cubicBezTo>
                  <a:cubicBezTo>
                    <a:pt x="193" y="774"/>
                    <a:pt x="193" y="774"/>
                    <a:pt x="193" y="774"/>
                  </a:cubicBezTo>
                  <a:cubicBezTo>
                    <a:pt x="215" y="774"/>
                    <a:pt x="215" y="774"/>
                    <a:pt x="215" y="774"/>
                  </a:cubicBezTo>
                  <a:cubicBezTo>
                    <a:pt x="228" y="1114"/>
                    <a:pt x="228" y="1114"/>
                    <a:pt x="228" y="1114"/>
                  </a:cubicBezTo>
                  <a:cubicBezTo>
                    <a:pt x="228" y="1129"/>
                    <a:pt x="239" y="1140"/>
                    <a:pt x="254" y="1140"/>
                  </a:cubicBezTo>
                  <a:cubicBezTo>
                    <a:pt x="268" y="1140"/>
                    <a:pt x="279" y="1129"/>
                    <a:pt x="279" y="1114"/>
                  </a:cubicBezTo>
                  <a:cubicBezTo>
                    <a:pt x="292" y="774"/>
                    <a:pt x="292" y="774"/>
                    <a:pt x="292" y="774"/>
                  </a:cubicBezTo>
                  <a:cubicBezTo>
                    <a:pt x="377" y="774"/>
                    <a:pt x="377" y="774"/>
                    <a:pt x="377" y="774"/>
                  </a:cubicBezTo>
                  <a:cubicBezTo>
                    <a:pt x="288" y="483"/>
                    <a:pt x="288" y="483"/>
                    <a:pt x="288" y="483"/>
                  </a:cubicBezTo>
                  <a:cubicBezTo>
                    <a:pt x="288" y="378"/>
                    <a:pt x="288" y="378"/>
                    <a:pt x="288" y="378"/>
                  </a:cubicBezTo>
                  <a:cubicBezTo>
                    <a:pt x="288" y="375"/>
                    <a:pt x="291" y="372"/>
                    <a:pt x="294" y="372"/>
                  </a:cubicBezTo>
                  <a:cubicBezTo>
                    <a:pt x="298" y="372"/>
                    <a:pt x="300" y="375"/>
                    <a:pt x="300" y="378"/>
                  </a:cubicBezTo>
                  <a:cubicBezTo>
                    <a:pt x="356" y="631"/>
                    <a:pt x="356" y="631"/>
                    <a:pt x="356" y="631"/>
                  </a:cubicBezTo>
                  <a:cubicBezTo>
                    <a:pt x="359" y="644"/>
                    <a:pt x="372" y="654"/>
                    <a:pt x="386" y="651"/>
                  </a:cubicBezTo>
                  <a:cubicBezTo>
                    <a:pt x="400" y="648"/>
                    <a:pt x="409" y="635"/>
                    <a:pt x="406" y="621"/>
                  </a:cubicBezTo>
                  <a:close/>
                </a:path>
              </a:pathLst>
            </a:custGeom>
            <a:solidFill>
              <a:schemeClr val="bg2">
                <a:lumMod val="75000"/>
                <a:lumOff val="25000"/>
              </a:schemeClr>
            </a:solidFill>
            <a:ln>
              <a:noFill/>
            </a:ln>
          </p:spPr>
          <p:txBody>
            <a:bodyPr vert="horz" wrap="square" lIns="137160" tIns="68580" rIns="137160" bIns="68580" numCol="1" anchor="t" anchorCtr="0" compatLnSpc="1">
              <a:prstTxWarp prst="textNoShape">
                <a:avLst/>
              </a:prstTxWarp>
            </a:bodyPr>
            <a:lstStyle/>
            <a:p>
              <a:endParaRPr lang="en-US" sz="4000"/>
            </a:p>
          </p:txBody>
        </p:sp>
        <p:sp>
          <p:nvSpPr>
            <p:cNvPr id="39" name="Freeform 5">
              <a:extLst>
                <a:ext uri="{FF2B5EF4-FFF2-40B4-BE49-F238E27FC236}">
                  <a16:creationId xmlns:a16="http://schemas.microsoft.com/office/drawing/2014/main" id="{2B515493-16E3-46F2-B2CF-159F4F537171}"/>
                </a:ext>
              </a:extLst>
            </p:cNvPr>
            <p:cNvSpPr>
              <a:spLocks noEditPoints="1"/>
            </p:cNvSpPr>
            <p:nvPr/>
          </p:nvSpPr>
          <p:spPr bwMode="auto">
            <a:xfrm>
              <a:off x="2560850" y="5231785"/>
              <a:ext cx="120711" cy="336348"/>
            </a:xfrm>
            <a:custGeom>
              <a:avLst/>
              <a:gdLst>
                <a:gd name="T0" fmla="*/ 111 w 409"/>
                <a:gd name="T1" fmla="*/ 94 h 1140"/>
                <a:gd name="T2" fmla="*/ 204 w 409"/>
                <a:gd name="T3" fmla="*/ 0 h 1140"/>
                <a:gd name="T4" fmla="*/ 298 w 409"/>
                <a:gd name="T5" fmla="*/ 94 h 1140"/>
                <a:gd name="T6" fmla="*/ 204 w 409"/>
                <a:gd name="T7" fmla="*/ 187 h 1140"/>
                <a:gd name="T8" fmla="*/ 111 w 409"/>
                <a:gd name="T9" fmla="*/ 94 h 1140"/>
                <a:gd name="T10" fmla="*/ 406 w 409"/>
                <a:gd name="T11" fmla="*/ 621 h 1140"/>
                <a:gd name="T12" fmla="*/ 360 w 409"/>
                <a:gd name="T13" fmla="*/ 334 h 1140"/>
                <a:gd name="T14" fmla="*/ 205 w 409"/>
                <a:gd name="T15" fmla="*/ 207 h 1140"/>
                <a:gd name="T16" fmla="*/ 204 w 409"/>
                <a:gd name="T17" fmla="*/ 207 h 1140"/>
                <a:gd name="T18" fmla="*/ 48 w 409"/>
                <a:gd name="T19" fmla="*/ 334 h 1140"/>
                <a:gd name="T20" fmla="*/ 2 w 409"/>
                <a:gd name="T21" fmla="*/ 621 h 1140"/>
                <a:gd name="T22" fmla="*/ 23 w 409"/>
                <a:gd name="T23" fmla="*/ 651 h 1140"/>
                <a:gd name="T24" fmla="*/ 53 w 409"/>
                <a:gd name="T25" fmla="*/ 631 h 1140"/>
                <a:gd name="T26" fmla="*/ 108 w 409"/>
                <a:gd name="T27" fmla="*/ 378 h 1140"/>
                <a:gd name="T28" fmla="*/ 115 w 409"/>
                <a:gd name="T29" fmla="*/ 372 h 1140"/>
                <a:gd name="T30" fmla="*/ 121 w 409"/>
                <a:gd name="T31" fmla="*/ 378 h 1140"/>
                <a:gd name="T32" fmla="*/ 121 w 409"/>
                <a:gd name="T33" fmla="*/ 483 h 1140"/>
                <a:gd name="T34" fmla="*/ 32 w 409"/>
                <a:gd name="T35" fmla="*/ 774 h 1140"/>
                <a:gd name="T36" fmla="*/ 117 w 409"/>
                <a:gd name="T37" fmla="*/ 774 h 1140"/>
                <a:gd name="T38" fmla="*/ 129 w 409"/>
                <a:gd name="T39" fmla="*/ 1114 h 1140"/>
                <a:gd name="T40" fmla="*/ 155 w 409"/>
                <a:gd name="T41" fmla="*/ 1140 h 1140"/>
                <a:gd name="T42" fmla="*/ 181 w 409"/>
                <a:gd name="T43" fmla="*/ 1114 h 1140"/>
                <a:gd name="T44" fmla="*/ 193 w 409"/>
                <a:gd name="T45" fmla="*/ 774 h 1140"/>
                <a:gd name="T46" fmla="*/ 215 w 409"/>
                <a:gd name="T47" fmla="*/ 774 h 1140"/>
                <a:gd name="T48" fmla="*/ 228 w 409"/>
                <a:gd name="T49" fmla="*/ 1114 h 1140"/>
                <a:gd name="T50" fmla="*/ 254 w 409"/>
                <a:gd name="T51" fmla="*/ 1140 h 1140"/>
                <a:gd name="T52" fmla="*/ 279 w 409"/>
                <a:gd name="T53" fmla="*/ 1114 h 1140"/>
                <a:gd name="T54" fmla="*/ 292 w 409"/>
                <a:gd name="T55" fmla="*/ 774 h 1140"/>
                <a:gd name="T56" fmla="*/ 377 w 409"/>
                <a:gd name="T57" fmla="*/ 774 h 1140"/>
                <a:gd name="T58" fmla="*/ 288 w 409"/>
                <a:gd name="T59" fmla="*/ 483 h 1140"/>
                <a:gd name="T60" fmla="*/ 288 w 409"/>
                <a:gd name="T61" fmla="*/ 378 h 1140"/>
                <a:gd name="T62" fmla="*/ 294 w 409"/>
                <a:gd name="T63" fmla="*/ 372 h 1140"/>
                <a:gd name="T64" fmla="*/ 300 w 409"/>
                <a:gd name="T65" fmla="*/ 378 h 1140"/>
                <a:gd name="T66" fmla="*/ 356 w 409"/>
                <a:gd name="T67" fmla="*/ 631 h 1140"/>
                <a:gd name="T68" fmla="*/ 386 w 409"/>
                <a:gd name="T69" fmla="*/ 651 h 1140"/>
                <a:gd name="T70" fmla="*/ 406 w 409"/>
                <a:gd name="T71" fmla="*/ 621 h 1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9" h="1140">
                  <a:moveTo>
                    <a:pt x="111" y="94"/>
                  </a:moveTo>
                  <a:cubicBezTo>
                    <a:pt x="111" y="42"/>
                    <a:pt x="153" y="0"/>
                    <a:pt x="204" y="0"/>
                  </a:cubicBezTo>
                  <a:cubicBezTo>
                    <a:pt x="256" y="0"/>
                    <a:pt x="298" y="42"/>
                    <a:pt x="298" y="94"/>
                  </a:cubicBezTo>
                  <a:cubicBezTo>
                    <a:pt x="298" y="145"/>
                    <a:pt x="256" y="187"/>
                    <a:pt x="204" y="187"/>
                  </a:cubicBezTo>
                  <a:cubicBezTo>
                    <a:pt x="153" y="187"/>
                    <a:pt x="111" y="145"/>
                    <a:pt x="111" y="94"/>
                  </a:cubicBezTo>
                  <a:close/>
                  <a:moveTo>
                    <a:pt x="406" y="621"/>
                  </a:moveTo>
                  <a:cubicBezTo>
                    <a:pt x="360" y="334"/>
                    <a:pt x="360" y="334"/>
                    <a:pt x="360" y="334"/>
                  </a:cubicBezTo>
                  <a:cubicBezTo>
                    <a:pt x="352" y="262"/>
                    <a:pt x="286" y="207"/>
                    <a:pt x="205" y="207"/>
                  </a:cubicBezTo>
                  <a:cubicBezTo>
                    <a:pt x="204" y="207"/>
                    <a:pt x="204" y="207"/>
                    <a:pt x="204" y="207"/>
                  </a:cubicBezTo>
                  <a:cubicBezTo>
                    <a:pt x="123" y="207"/>
                    <a:pt x="57" y="262"/>
                    <a:pt x="48" y="334"/>
                  </a:cubicBezTo>
                  <a:cubicBezTo>
                    <a:pt x="2" y="621"/>
                    <a:pt x="2" y="621"/>
                    <a:pt x="2" y="621"/>
                  </a:cubicBezTo>
                  <a:cubicBezTo>
                    <a:pt x="0" y="635"/>
                    <a:pt x="9" y="648"/>
                    <a:pt x="23" y="651"/>
                  </a:cubicBezTo>
                  <a:cubicBezTo>
                    <a:pt x="37" y="654"/>
                    <a:pt x="50" y="644"/>
                    <a:pt x="53" y="631"/>
                  </a:cubicBezTo>
                  <a:cubicBezTo>
                    <a:pt x="108" y="378"/>
                    <a:pt x="108" y="378"/>
                    <a:pt x="108" y="378"/>
                  </a:cubicBezTo>
                  <a:cubicBezTo>
                    <a:pt x="108" y="375"/>
                    <a:pt x="111" y="372"/>
                    <a:pt x="115" y="372"/>
                  </a:cubicBezTo>
                  <a:cubicBezTo>
                    <a:pt x="118" y="372"/>
                    <a:pt x="121" y="375"/>
                    <a:pt x="121" y="378"/>
                  </a:cubicBezTo>
                  <a:cubicBezTo>
                    <a:pt x="121" y="483"/>
                    <a:pt x="121" y="483"/>
                    <a:pt x="121" y="483"/>
                  </a:cubicBezTo>
                  <a:cubicBezTo>
                    <a:pt x="32" y="774"/>
                    <a:pt x="32" y="774"/>
                    <a:pt x="32" y="774"/>
                  </a:cubicBezTo>
                  <a:cubicBezTo>
                    <a:pt x="117" y="774"/>
                    <a:pt x="117" y="774"/>
                    <a:pt x="117" y="774"/>
                  </a:cubicBezTo>
                  <a:cubicBezTo>
                    <a:pt x="129" y="1114"/>
                    <a:pt x="129" y="1114"/>
                    <a:pt x="129" y="1114"/>
                  </a:cubicBezTo>
                  <a:cubicBezTo>
                    <a:pt x="129" y="1129"/>
                    <a:pt x="141" y="1140"/>
                    <a:pt x="155" y="1140"/>
                  </a:cubicBezTo>
                  <a:cubicBezTo>
                    <a:pt x="169" y="1140"/>
                    <a:pt x="181" y="1129"/>
                    <a:pt x="181" y="1114"/>
                  </a:cubicBezTo>
                  <a:cubicBezTo>
                    <a:pt x="193" y="774"/>
                    <a:pt x="193" y="774"/>
                    <a:pt x="193" y="774"/>
                  </a:cubicBezTo>
                  <a:cubicBezTo>
                    <a:pt x="215" y="774"/>
                    <a:pt x="215" y="774"/>
                    <a:pt x="215" y="774"/>
                  </a:cubicBezTo>
                  <a:cubicBezTo>
                    <a:pt x="228" y="1114"/>
                    <a:pt x="228" y="1114"/>
                    <a:pt x="228" y="1114"/>
                  </a:cubicBezTo>
                  <a:cubicBezTo>
                    <a:pt x="228" y="1129"/>
                    <a:pt x="239" y="1140"/>
                    <a:pt x="254" y="1140"/>
                  </a:cubicBezTo>
                  <a:cubicBezTo>
                    <a:pt x="268" y="1140"/>
                    <a:pt x="279" y="1129"/>
                    <a:pt x="279" y="1114"/>
                  </a:cubicBezTo>
                  <a:cubicBezTo>
                    <a:pt x="292" y="774"/>
                    <a:pt x="292" y="774"/>
                    <a:pt x="292" y="774"/>
                  </a:cubicBezTo>
                  <a:cubicBezTo>
                    <a:pt x="377" y="774"/>
                    <a:pt x="377" y="774"/>
                    <a:pt x="377" y="774"/>
                  </a:cubicBezTo>
                  <a:cubicBezTo>
                    <a:pt x="288" y="483"/>
                    <a:pt x="288" y="483"/>
                    <a:pt x="288" y="483"/>
                  </a:cubicBezTo>
                  <a:cubicBezTo>
                    <a:pt x="288" y="378"/>
                    <a:pt x="288" y="378"/>
                    <a:pt x="288" y="378"/>
                  </a:cubicBezTo>
                  <a:cubicBezTo>
                    <a:pt x="288" y="375"/>
                    <a:pt x="291" y="372"/>
                    <a:pt x="294" y="372"/>
                  </a:cubicBezTo>
                  <a:cubicBezTo>
                    <a:pt x="298" y="372"/>
                    <a:pt x="300" y="375"/>
                    <a:pt x="300" y="378"/>
                  </a:cubicBezTo>
                  <a:cubicBezTo>
                    <a:pt x="356" y="631"/>
                    <a:pt x="356" y="631"/>
                    <a:pt x="356" y="631"/>
                  </a:cubicBezTo>
                  <a:cubicBezTo>
                    <a:pt x="359" y="644"/>
                    <a:pt x="372" y="654"/>
                    <a:pt x="386" y="651"/>
                  </a:cubicBezTo>
                  <a:cubicBezTo>
                    <a:pt x="400" y="648"/>
                    <a:pt x="409" y="635"/>
                    <a:pt x="406" y="621"/>
                  </a:cubicBezTo>
                  <a:close/>
                </a:path>
              </a:pathLst>
            </a:custGeom>
            <a:solidFill>
              <a:schemeClr val="bg2">
                <a:lumMod val="75000"/>
                <a:lumOff val="25000"/>
              </a:schemeClr>
            </a:solidFill>
            <a:ln>
              <a:noFill/>
            </a:ln>
          </p:spPr>
          <p:txBody>
            <a:bodyPr vert="horz" wrap="square" lIns="137160" tIns="68580" rIns="137160" bIns="68580" numCol="1" anchor="t" anchorCtr="0" compatLnSpc="1">
              <a:prstTxWarp prst="textNoShape">
                <a:avLst/>
              </a:prstTxWarp>
            </a:bodyPr>
            <a:lstStyle/>
            <a:p>
              <a:endParaRPr lang="en-US" sz="4000"/>
            </a:p>
          </p:txBody>
        </p:sp>
      </p:grpSp>
      <p:sp>
        <p:nvSpPr>
          <p:cNvPr id="40" name="Rectangle 3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45FBC30-4D50-4751-A3C8-E3F09149F501}"/>
              </a:ext>
            </a:extLst>
          </p:cNvPr>
          <p:cNvSpPr/>
          <p:nvPr/>
        </p:nvSpPr>
        <p:spPr>
          <a:xfrm>
            <a:off x="1762815" y="4212440"/>
            <a:ext cx="4262410" cy="2547877"/>
          </a:xfrm>
          <a:prstGeom prst="rect">
            <a:avLst/>
          </a:prstGeom>
        </p:spPr>
        <p:txBody>
          <a:bodyPr wrap="square">
            <a:spAutoFit/>
          </a:bodyPr>
          <a:lstStyle/>
          <a:p>
            <a:pPr>
              <a:lnSpc>
                <a:spcPct val="130000"/>
              </a:lnSpc>
              <a:spcBef>
                <a:spcPts val="1200"/>
              </a:spcBef>
            </a:pP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Sales analysis</a:t>
            </a:r>
            <a:endPar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1200"/>
              </a:spcBef>
            </a:pPr>
            <a:r>
              <a:rPr lang="es-ES" altLang="zh-CN" sz="105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050">
                <a:solidFill>
                  <a:schemeClr val="tx1">
                    <a:lumMod val="65000"/>
                  </a:schemeClr>
                </a:solidFill>
                <a:ea typeface="Lato Light" panose="020F0502020204030203" pitchFamily="34" charset="0"/>
                <a:cs typeface="Lato Light" panose="020F0502020204030203" pitchFamily="34" charset="0"/>
              </a:rPr>
              <a:t>. </a:t>
            </a:r>
            <a:r>
              <a:rPr lang="es-ES" altLang="zh-CN" sz="105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a:p>
            <a:pPr>
              <a:lnSpc>
                <a:spcPct val="150000"/>
              </a:lnSpc>
              <a:spcBef>
                <a:spcPts val="1200"/>
              </a:spcBef>
            </a:pPr>
            <a:r>
              <a:rPr lang="es-ES" altLang="zh-CN" sz="105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050">
                <a:solidFill>
                  <a:schemeClr val="tx1">
                    <a:lumMod val="65000"/>
                  </a:schemeClr>
                </a:solidFill>
                <a:ea typeface="Lato Light" panose="020F0502020204030203" pitchFamily="34" charset="0"/>
                <a:cs typeface="Lato Light" panose="020F0502020204030203" pitchFamily="34" charset="0"/>
              </a:rPr>
              <a:t>. </a:t>
            </a:r>
            <a:r>
              <a:rPr lang="es-ES" altLang="zh-CN" sz="105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a:t>
            </a:r>
          </a:p>
        </p:txBody>
      </p:sp>
      <p:grpSp>
        <p:nvGrpSpPr>
          <p:cNvPr id="41" name="Group 40">
            <a:extLst>
              <a:ext uri="{FF2B5EF4-FFF2-40B4-BE49-F238E27FC236}">
                <a16:creationId xmlns:a16="http://schemas.microsoft.com/office/drawing/2014/main" id="{EA8A16E2-54BC-4E02-9741-F55A1D520EC2}"/>
              </a:ext>
            </a:extLst>
          </p:cNvPr>
          <p:cNvGrpSpPr/>
          <p:nvPr/>
        </p:nvGrpSpPr>
        <p:grpSpPr>
          <a:xfrm>
            <a:off x="6777881" y="4675061"/>
            <a:ext cx="1927800" cy="1927800"/>
            <a:chOff x="6777881" y="4675061"/>
            <a:chExt cx="1927800" cy="1927800"/>
          </a:xfrm>
        </p:grpSpPr>
        <p:sp>
          <p:nvSpPr>
            <p:cNvPr id="42" name="Oval 41">
              <a:extLst>
                <a:ext uri="{FF2B5EF4-FFF2-40B4-BE49-F238E27FC236}">
                  <a16:creationId xmlns:a16="http://schemas.microsoft.com/office/drawing/2014/main" id="{54691E23-818A-4D75-9C7F-A741E39A820E}"/>
                </a:ext>
              </a:extLst>
            </p:cNvPr>
            <p:cNvSpPr>
              <a:spLocks noChangeAspect="1"/>
            </p:cNvSpPr>
            <p:nvPr/>
          </p:nvSpPr>
          <p:spPr>
            <a:xfrm>
              <a:off x="6777881" y="4675061"/>
              <a:ext cx="1927800" cy="1927800"/>
            </a:xfrm>
            <a:prstGeom prst="ellipse">
              <a:avLst/>
            </a:prstGeom>
            <a:gradFill flip="none" rotWithShape="1">
              <a:gsLst>
                <a:gs pos="100000">
                  <a:schemeClr val="accent6"/>
                </a:gs>
                <a:gs pos="0">
                  <a:schemeClr val="accent1"/>
                </a:gs>
              </a:gsLst>
              <a:lin ang="8100000" scaled="1"/>
              <a:tileRect/>
            </a:gra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43" name="TextBox 376">
              <a:extLst>
                <a:ext uri="{FF2B5EF4-FFF2-40B4-BE49-F238E27FC236}">
                  <a16:creationId xmlns:a16="http://schemas.microsoft.com/office/drawing/2014/main" id="{D9A119A3-D608-4A72-ACCF-EF05EB2A298D}"/>
                </a:ext>
              </a:extLst>
            </p:cNvPr>
            <p:cNvSpPr txBox="1"/>
            <p:nvPr/>
          </p:nvSpPr>
          <p:spPr>
            <a:xfrm>
              <a:off x="7177053" y="5300407"/>
              <a:ext cx="1129456" cy="677108"/>
            </a:xfrm>
            <a:prstGeom prst="rect">
              <a:avLst/>
            </a:prstGeom>
            <a:noFill/>
          </p:spPr>
          <p:txBody>
            <a:bodyPr wrap="square" rtlCol="0">
              <a:spAutoFit/>
            </a:bodyPr>
            <a:lstStyle/>
            <a:p>
              <a:pPr algn="ctr"/>
              <a:r>
                <a:rPr lang="en-US" altLang="zh-CN" sz="2400" b="1">
                  <a:latin typeface="+mj-lt"/>
                  <a:ea typeface="Roboto Black" panose="02000000000000000000" pitchFamily="2" charset="0"/>
                </a:rPr>
                <a:t>7.9M</a:t>
              </a:r>
              <a:endParaRPr lang="en-US" altLang="zh-CN" sz="2800" b="1">
                <a:latin typeface="+mj-lt"/>
                <a:ea typeface="Roboto Black" panose="02000000000000000000" pitchFamily="2" charset="0"/>
              </a:endParaRPr>
            </a:p>
            <a:p>
              <a:pPr algn="ctr">
                <a:spcBef>
                  <a:spcPts val="600"/>
                </a:spcBef>
              </a:pPr>
              <a:r>
                <a:rPr lang="en-US" altLang="zh-CN" sz="900"/>
                <a:t>North America</a:t>
              </a:r>
            </a:p>
          </p:txBody>
        </p:sp>
      </p:grpSp>
      <p:grpSp>
        <p:nvGrpSpPr>
          <p:cNvPr id="44" name="Group 43">
            <a:extLst>
              <a:ext uri="{FF2B5EF4-FFF2-40B4-BE49-F238E27FC236}">
                <a16:creationId xmlns:a16="http://schemas.microsoft.com/office/drawing/2014/main" id="{C1BB1661-0B16-46AC-8D22-5F4CB7CA6CBE}"/>
              </a:ext>
            </a:extLst>
          </p:cNvPr>
          <p:cNvGrpSpPr/>
          <p:nvPr/>
        </p:nvGrpSpPr>
        <p:grpSpPr>
          <a:xfrm>
            <a:off x="9171708" y="6932951"/>
            <a:ext cx="1231200" cy="1231200"/>
            <a:chOff x="9171708" y="6932951"/>
            <a:chExt cx="1231200" cy="1231200"/>
          </a:xfrm>
        </p:grpSpPr>
        <p:sp>
          <p:nvSpPr>
            <p:cNvPr id="45" name="Oval 44">
              <a:extLst>
                <a:ext uri="{FF2B5EF4-FFF2-40B4-BE49-F238E27FC236}">
                  <a16:creationId xmlns:a16="http://schemas.microsoft.com/office/drawing/2014/main" id="{549A8291-C87E-4935-8B7D-BBF2213AE052}"/>
                </a:ext>
              </a:extLst>
            </p:cNvPr>
            <p:cNvSpPr>
              <a:spLocks noChangeAspect="1"/>
            </p:cNvSpPr>
            <p:nvPr/>
          </p:nvSpPr>
          <p:spPr>
            <a:xfrm>
              <a:off x="9171708" y="6932951"/>
              <a:ext cx="1231200" cy="1231200"/>
            </a:xfrm>
            <a:prstGeom prst="ellipse">
              <a:avLst/>
            </a:prstGeom>
            <a:gradFill flip="none" rotWithShape="1">
              <a:gsLst>
                <a:gs pos="100000">
                  <a:schemeClr val="accent6"/>
                </a:gs>
                <a:gs pos="0">
                  <a:schemeClr val="accent1"/>
                </a:gs>
              </a:gsLst>
              <a:lin ang="8100000" scaled="1"/>
              <a:tileRect/>
            </a:gra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46" name="TextBox 376">
              <a:extLst>
                <a:ext uri="{FF2B5EF4-FFF2-40B4-BE49-F238E27FC236}">
                  <a16:creationId xmlns:a16="http://schemas.microsoft.com/office/drawing/2014/main" id="{F4551F78-F8AA-4EBF-A659-B692349964A0}"/>
                </a:ext>
              </a:extLst>
            </p:cNvPr>
            <p:cNvSpPr txBox="1"/>
            <p:nvPr/>
          </p:nvSpPr>
          <p:spPr>
            <a:xfrm>
              <a:off x="9222580" y="7209997"/>
              <a:ext cx="1129456" cy="677108"/>
            </a:xfrm>
            <a:prstGeom prst="rect">
              <a:avLst/>
            </a:prstGeom>
            <a:noFill/>
          </p:spPr>
          <p:txBody>
            <a:bodyPr wrap="square" rtlCol="0">
              <a:spAutoFit/>
            </a:bodyPr>
            <a:lstStyle/>
            <a:p>
              <a:pPr algn="ctr"/>
              <a:r>
                <a:rPr lang="en-US" altLang="zh-CN" sz="2400" b="1">
                  <a:latin typeface="+mj-lt"/>
                  <a:ea typeface="Roboto Black" panose="02000000000000000000" pitchFamily="2" charset="0"/>
                </a:rPr>
                <a:t>1.8M</a:t>
              </a:r>
              <a:endParaRPr lang="en-US" altLang="zh-CN" sz="2800" b="1">
                <a:latin typeface="+mj-lt"/>
                <a:ea typeface="Roboto Black" panose="02000000000000000000" pitchFamily="2" charset="0"/>
              </a:endParaRPr>
            </a:p>
            <a:p>
              <a:pPr algn="ctr">
                <a:spcBef>
                  <a:spcPts val="600"/>
                </a:spcBef>
              </a:pPr>
              <a:r>
                <a:rPr lang="en-US" altLang="zh-CN" sz="900"/>
                <a:t>South America</a:t>
              </a:r>
            </a:p>
          </p:txBody>
        </p:sp>
      </p:grpSp>
      <p:grpSp>
        <p:nvGrpSpPr>
          <p:cNvPr id="47" name="Group 46">
            <a:extLst>
              <a:ext uri="{FF2B5EF4-FFF2-40B4-BE49-F238E27FC236}">
                <a16:creationId xmlns:a16="http://schemas.microsoft.com/office/drawing/2014/main" id="{99B1CEA4-3263-4D62-8F8A-10108BCF7AAE}"/>
              </a:ext>
            </a:extLst>
          </p:cNvPr>
          <p:cNvGrpSpPr/>
          <p:nvPr/>
        </p:nvGrpSpPr>
        <p:grpSpPr>
          <a:xfrm>
            <a:off x="13535624" y="4622772"/>
            <a:ext cx="1398600" cy="1398600"/>
            <a:chOff x="13535624" y="4622772"/>
            <a:chExt cx="1398600" cy="1398600"/>
          </a:xfrm>
        </p:grpSpPr>
        <p:sp>
          <p:nvSpPr>
            <p:cNvPr id="48" name="Oval 47">
              <a:extLst>
                <a:ext uri="{FF2B5EF4-FFF2-40B4-BE49-F238E27FC236}">
                  <a16:creationId xmlns:a16="http://schemas.microsoft.com/office/drawing/2014/main" id="{523804FE-7E8F-4D18-B13A-BFDE6DC9ABCD}"/>
                </a:ext>
              </a:extLst>
            </p:cNvPr>
            <p:cNvSpPr>
              <a:spLocks noChangeAspect="1"/>
            </p:cNvSpPr>
            <p:nvPr/>
          </p:nvSpPr>
          <p:spPr>
            <a:xfrm>
              <a:off x="13535624" y="4622772"/>
              <a:ext cx="1398600" cy="1398600"/>
            </a:xfrm>
            <a:prstGeom prst="ellipse">
              <a:avLst/>
            </a:prstGeom>
            <a:gradFill flip="none" rotWithShape="1">
              <a:gsLst>
                <a:gs pos="100000">
                  <a:schemeClr val="accent6"/>
                </a:gs>
                <a:gs pos="0">
                  <a:schemeClr val="accent1"/>
                </a:gs>
              </a:gsLst>
              <a:lin ang="8100000" scaled="1"/>
              <a:tileRect/>
            </a:gra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49" name="TextBox 376">
              <a:extLst>
                <a:ext uri="{FF2B5EF4-FFF2-40B4-BE49-F238E27FC236}">
                  <a16:creationId xmlns:a16="http://schemas.microsoft.com/office/drawing/2014/main" id="{EA4F7FED-01DF-4494-BF34-0CA9D67241A3}"/>
                </a:ext>
              </a:extLst>
            </p:cNvPr>
            <p:cNvSpPr txBox="1"/>
            <p:nvPr/>
          </p:nvSpPr>
          <p:spPr>
            <a:xfrm>
              <a:off x="13670196" y="4983518"/>
              <a:ext cx="1129456" cy="677108"/>
            </a:xfrm>
            <a:prstGeom prst="rect">
              <a:avLst/>
            </a:prstGeom>
            <a:noFill/>
          </p:spPr>
          <p:txBody>
            <a:bodyPr wrap="square" rtlCol="0">
              <a:spAutoFit/>
            </a:bodyPr>
            <a:lstStyle/>
            <a:p>
              <a:pPr algn="ctr"/>
              <a:r>
                <a:rPr lang="en-US" altLang="zh-CN" sz="2400" b="1">
                  <a:latin typeface="+mj-lt"/>
                  <a:ea typeface="Roboto Black" panose="02000000000000000000" pitchFamily="2" charset="0"/>
                </a:rPr>
                <a:t>5.3M</a:t>
              </a:r>
              <a:endParaRPr lang="en-US" altLang="zh-CN" sz="2800" b="1">
                <a:latin typeface="+mj-lt"/>
                <a:ea typeface="Roboto Black" panose="02000000000000000000" pitchFamily="2" charset="0"/>
              </a:endParaRPr>
            </a:p>
            <a:p>
              <a:pPr algn="ctr">
                <a:spcBef>
                  <a:spcPts val="600"/>
                </a:spcBef>
              </a:pPr>
              <a:r>
                <a:rPr lang="en-US" altLang="zh-CN" sz="900"/>
                <a:t>Asian</a:t>
              </a:r>
            </a:p>
          </p:txBody>
        </p:sp>
      </p:grpSp>
      <p:grpSp>
        <p:nvGrpSpPr>
          <p:cNvPr id="50" name="Group 49">
            <a:extLst>
              <a:ext uri="{FF2B5EF4-FFF2-40B4-BE49-F238E27FC236}">
                <a16:creationId xmlns:a16="http://schemas.microsoft.com/office/drawing/2014/main" id="{FD7B4828-AB87-449D-9277-D39529AF8F94}"/>
              </a:ext>
            </a:extLst>
          </p:cNvPr>
          <p:cNvGrpSpPr/>
          <p:nvPr/>
        </p:nvGrpSpPr>
        <p:grpSpPr>
          <a:xfrm>
            <a:off x="10642022" y="3981155"/>
            <a:ext cx="1463400" cy="1463400"/>
            <a:chOff x="10642022" y="3981155"/>
            <a:chExt cx="1463400" cy="1463400"/>
          </a:xfrm>
        </p:grpSpPr>
        <p:sp>
          <p:nvSpPr>
            <p:cNvPr id="51" name="Oval 50">
              <a:extLst>
                <a:ext uri="{FF2B5EF4-FFF2-40B4-BE49-F238E27FC236}">
                  <a16:creationId xmlns:a16="http://schemas.microsoft.com/office/drawing/2014/main" id="{6D6C8ECE-B96E-4CA8-8B1D-1A00DFC86C59}"/>
                </a:ext>
              </a:extLst>
            </p:cNvPr>
            <p:cNvSpPr>
              <a:spLocks noChangeAspect="1"/>
            </p:cNvSpPr>
            <p:nvPr/>
          </p:nvSpPr>
          <p:spPr>
            <a:xfrm>
              <a:off x="10642022" y="3981155"/>
              <a:ext cx="1463400" cy="1463400"/>
            </a:xfrm>
            <a:prstGeom prst="ellipse">
              <a:avLst/>
            </a:prstGeom>
            <a:gradFill flip="none" rotWithShape="1">
              <a:gsLst>
                <a:gs pos="100000">
                  <a:schemeClr val="accent6"/>
                </a:gs>
                <a:gs pos="0">
                  <a:schemeClr val="accent1"/>
                </a:gs>
              </a:gsLst>
              <a:lin ang="8100000" scaled="1"/>
              <a:tileRect/>
            </a:gra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52" name="TextBox 376">
              <a:extLst>
                <a:ext uri="{FF2B5EF4-FFF2-40B4-BE49-F238E27FC236}">
                  <a16:creationId xmlns:a16="http://schemas.microsoft.com/office/drawing/2014/main" id="{FF32A602-6F5C-441F-BB07-1ABB7F4D419A}"/>
                </a:ext>
              </a:extLst>
            </p:cNvPr>
            <p:cNvSpPr txBox="1"/>
            <p:nvPr/>
          </p:nvSpPr>
          <p:spPr>
            <a:xfrm>
              <a:off x="10808994" y="4374301"/>
              <a:ext cx="1129456" cy="677108"/>
            </a:xfrm>
            <a:prstGeom prst="rect">
              <a:avLst/>
            </a:prstGeom>
            <a:noFill/>
          </p:spPr>
          <p:txBody>
            <a:bodyPr wrap="square" rtlCol="0">
              <a:spAutoFit/>
            </a:bodyPr>
            <a:lstStyle/>
            <a:p>
              <a:pPr algn="ctr"/>
              <a:r>
                <a:rPr lang="en-US" altLang="zh-CN" sz="2400" b="1">
                  <a:latin typeface="+mj-lt"/>
                  <a:ea typeface="Roboto Black" panose="02000000000000000000" pitchFamily="2" charset="0"/>
                </a:rPr>
                <a:t>3.2M</a:t>
              </a:r>
              <a:endParaRPr lang="en-US" altLang="zh-CN" sz="2800" b="1">
                <a:latin typeface="+mj-lt"/>
                <a:ea typeface="Roboto Black" panose="02000000000000000000" pitchFamily="2" charset="0"/>
              </a:endParaRPr>
            </a:p>
            <a:p>
              <a:pPr algn="ctr">
                <a:spcBef>
                  <a:spcPts val="600"/>
                </a:spcBef>
              </a:pPr>
              <a:r>
                <a:rPr lang="en-US" altLang="zh-CN" sz="900"/>
                <a:t>Europe</a:t>
              </a:r>
            </a:p>
          </p:txBody>
        </p:sp>
      </p:grpSp>
      <p:grpSp>
        <p:nvGrpSpPr>
          <p:cNvPr id="53" name="Group 52">
            <a:extLst>
              <a:ext uri="{FF2B5EF4-FFF2-40B4-BE49-F238E27FC236}">
                <a16:creationId xmlns:a16="http://schemas.microsoft.com/office/drawing/2014/main" id="{3FA7CFB6-C0FC-43AF-B941-7BBDBD11AED9}"/>
              </a:ext>
            </a:extLst>
          </p:cNvPr>
          <p:cNvGrpSpPr/>
          <p:nvPr/>
        </p:nvGrpSpPr>
        <p:grpSpPr>
          <a:xfrm>
            <a:off x="15045698" y="7281627"/>
            <a:ext cx="1193400" cy="1193400"/>
            <a:chOff x="15045698" y="7281627"/>
            <a:chExt cx="1193400" cy="1193400"/>
          </a:xfrm>
        </p:grpSpPr>
        <p:sp>
          <p:nvSpPr>
            <p:cNvPr id="54" name="Oval 53">
              <a:extLst>
                <a:ext uri="{FF2B5EF4-FFF2-40B4-BE49-F238E27FC236}">
                  <a16:creationId xmlns:a16="http://schemas.microsoft.com/office/drawing/2014/main" id="{B0FC4979-EC73-4A0B-BD35-4B1CDFBAE61C}"/>
                </a:ext>
              </a:extLst>
            </p:cNvPr>
            <p:cNvSpPr>
              <a:spLocks noChangeAspect="1"/>
            </p:cNvSpPr>
            <p:nvPr/>
          </p:nvSpPr>
          <p:spPr>
            <a:xfrm>
              <a:off x="15045698" y="7281627"/>
              <a:ext cx="1193400" cy="1193400"/>
            </a:xfrm>
            <a:prstGeom prst="ellipse">
              <a:avLst/>
            </a:prstGeom>
            <a:gradFill flip="none" rotWithShape="1">
              <a:gsLst>
                <a:gs pos="100000">
                  <a:schemeClr val="accent6"/>
                </a:gs>
                <a:gs pos="0">
                  <a:schemeClr val="accent1"/>
                </a:gs>
              </a:gsLst>
              <a:lin ang="8100000" scaled="1"/>
              <a:tileRect/>
            </a:gra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55" name="TextBox 376">
              <a:extLst>
                <a:ext uri="{FF2B5EF4-FFF2-40B4-BE49-F238E27FC236}">
                  <a16:creationId xmlns:a16="http://schemas.microsoft.com/office/drawing/2014/main" id="{0B8EA1C5-9F9E-4B28-862E-B2CBADC39041}"/>
                </a:ext>
              </a:extLst>
            </p:cNvPr>
            <p:cNvSpPr txBox="1"/>
            <p:nvPr/>
          </p:nvSpPr>
          <p:spPr>
            <a:xfrm>
              <a:off x="15077670" y="7539773"/>
              <a:ext cx="1129456" cy="677108"/>
            </a:xfrm>
            <a:prstGeom prst="rect">
              <a:avLst/>
            </a:prstGeom>
            <a:noFill/>
          </p:spPr>
          <p:txBody>
            <a:bodyPr wrap="square" rtlCol="0">
              <a:spAutoFit/>
            </a:bodyPr>
            <a:lstStyle/>
            <a:p>
              <a:pPr algn="ctr"/>
              <a:r>
                <a:rPr lang="en-US" altLang="zh-CN" sz="2400" b="1">
                  <a:latin typeface="+mj-lt"/>
                  <a:ea typeface="Roboto Black" panose="02000000000000000000" pitchFamily="2" charset="0"/>
                </a:rPr>
                <a:t>4.1M</a:t>
              </a:r>
              <a:endParaRPr lang="en-US" altLang="zh-CN" sz="2800" b="1">
                <a:latin typeface="+mj-lt"/>
                <a:ea typeface="Roboto Black" panose="02000000000000000000" pitchFamily="2" charset="0"/>
              </a:endParaRPr>
            </a:p>
            <a:p>
              <a:pPr algn="ctr">
                <a:spcBef>
                  <a:spcPts val="600"/>
                </a:spcBef>
              </a:pPr>
              <a:r>
                <a:rPr lang="en-US" altLang="zh-CN" sz="900"/>
                <a:t>Australia</a:t>
              </a:r>
            </a:p>
          </p:txBody>
        </p:sp>
      </p:grpSp>
      <p:sp>
        <p:nvSpPr>
          <p:cNvPr id="56" name="TextBox 5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6DBD80E-502C-40AE-AFA6-942ED36CAA14}"/>
              </a:ext>
            </a:extLst>
          </p:cNvPr>
          <p:cNvSpPr txBox="1"/>
          <p:nvPr/>
        </p:nvSpPr>
        <p:spPr>
          <a:xfrm>
            <a:off x="4157833" y="1413655"/>
            <a:ext cx="9972335" cy="923330"/>
          </a:xfrm>
          <a:prstGeom prst="rect">
            <a:avLst/>
          </a:prstGeom>
          <a:noFill/>
        </p:spPr>
        <p:txBody>
          <a:bodyPr wrap="square" rtlCol="0">
            <a:spAutoFit/>
          </a:bodyPr>
          <a:lstStyle/>
          <a:p>
            <a:pPr algn="ctr">
              <a:spcBef>
                <a:spcPts val="1200"/>
              </a:spcBef>
            </a:pPr>
            <a:r>
              <a:rPr lang="en-US" altLang="zh-CN" sz="5400">
                <a:solidFill>
                  <a:schemeClr val="tx1">
                    <a:lumMod val="85000"/>
                    <a:lumOff val="15000"/>
                  </a:schemeClr>
                </a:solidFill>
                <a:latin typeface="Montserrat Alternates ExtraBold" panose="00000900000000000000" pitchFamily="50" charset="0"/>
                <a:ea typeface="微软雅黑" panose="020B0503020204020204" pitchFamily="34" charset="-122"/>
                <a:cs typeface="Lato" panose="020F0502020204030203" pitchFamily="34" charset="0"/>
              </a:rPr>
              <a:t>Market Analysis</a:t>
            </a:r>
          </a:p>
        </p:txBody>
      </p:sp>
    </p:spTree>
    <p:extLst>
      <p:ext uri="{BB962C8B-B14F-4D97-AF65-F5344CB8AC3E}">
        <p14:creationId xmlns:p14="http://schemas.microsoft.com/office/powerpoint/2010/main" val="25778076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56"/>
                                            </p:tgtEl>
                                            <p:attrNameLst>
                                              <p:attrName>style.visibility</p:attrName>
                                            </p:attrNameLst>
                                          </p:cBhvr>
                                          <p:to>
                                            <p:strVal val="visible"/>
                                          </p:to>
                                        </p:set>
                                        <p:anim to="" calcmode="lin" valueType="num">
                                          <p:cBhvr>
                                            <p:cTn id="7" dur="750" fill="hold">
                                              <p:stCondLst>
                                                <p:cond delay="0"/>
                                              </p:stCondLst>
                                            </p:cTn>
                                            <p:tgtEl>
                                              <p:spTgt spid="56"/>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56"/>
                                            </p:tgtEl>
                                          </p:cBhvr>
                                        </p:animEffect>
                                      </p:childTnLst>
                                    </p:cTn>
                                  </p:par>
                                </p:childTnLst>
                              </p:cTn>
                            </p:par>
                            <p:par>
                              <p:cTn id="9" fill="hold">
                                <p:stCondLst>
                                  <p:cond delay="1043"/>
                                </p:stCondLst>
                                <p:childTnLst>
                                  <p:par>
                                    <p:cTn id="10" presetID="2" presetClass="entr" presetSubtype="4" fill="hold" nodeType="afterEffect" p14:presetBounceEnd="59000">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14:bounceEnd="59000">
                                          <p:cBhvr additive="base">
                                            <p:cTn id="12" dur="1250" fill="hold"/>
                                            <p:tgtEl>
                                              <p:spTgt spid="2"/>
                                            </p:tgtEl>
                                            <p:attrNameLst>
                                              <p:attrName>ppt_x</p:attrName>
                                            </p:attrNameLst>
                                          </p:cBhvr>
                                          <p:tavLst>
                                            <p:tav tm="0">
                                              <p:val>
                                                <p:strVal val="#ppt_x"/>
                                              </p:val>
                                            </p:tav>
                                            <p:tav tm="100000">
                                              <p:val>
                                                <p:strVal val="#ppt_x"/>
                                              </p:val>
                                            </p:tav>
                                          </p:tavLst>
                                        </p:anim>
                                        <p:anim calcmode="lin" valueType="num" p14:bounceEnd="59000">
                                          <p:cBhvr additive="base">
                                            <p:cTn id="13" dur="1250" fill="hold"/>
                                            <p:tgtEl>
                                              <p:spTgt spid="2"/>
                                            </p:tgtEl>
                                            <p:attrNameLst>
                                              <p:attrName>ppt_y</p:attrName>
                                            </p:attrNameLst>
                                          </p:cBhvr>
                                          <p:tavLst>
                                            <p:tav tm="0">
                                              <p:val>
                                                <p:strVal val="1+#ppt_h/2"/>
                                              </p:val>
                                            </p:tav>
                                            <p:tav tm="100000">
                                              <p:val>
                                                <p:strVal val="#ppt_y"/>
                                              </p:val>
                                            </p:tav>
                                          </p:tavLst>
                                        </p:anim>
                                      </p:childTnLst>
                                    </p:cTn>
                                  </p:par>
                                </p:childTnLst>
                              </p:cTn>
                            </p:par>
                            <p:par>
                              <p:cTn id="14" fill="hold">
                                <p:stCondLst>
                                  <p:cond delay="2293"/>
                                </p:stCondLst>
                                <p:childTnLst>
                                  <p:par>
                                    <p:cTn id="15" presetID="0" presetClass="entr" presetSubtype="0" fill="hold" nodeType="afterEffect">
                                      <p:stCondLst>
                                        <p:cond delay="0"/>
                                      </p:stCondLst>
                                      <p:childTnLst>
                                        <p:set>
                                          <p:cBhvr>
                                            <p:cTn id="16" dur="1000" fill="hold">
                                              <p:stCondLst>
                                                <p:cond delay="0"/>
                                              </p:stCondLst>
                                            </p:cTn>
                                            <p:tgtEl>
                                              <p:spTgt spid="41"/>
                                            </p:tgtEl>
                                            <p:attrNameLst>
                                              <p:attrName>style.visibility</p:attrName>
                                            </p:attrNameLst>
                                          </p:cBhvr>
                                          <p:to>
                                            <p:strVal val="visible"/>
                                          </p:to>
                                        </p:set>
                                        <p:anim to="" calcmode="lin" valueType="num">
                                          <p:cBhvr>
                                            <p:cTn id="17" dur="1000" fill="hold">
                                              <p:stCondLst>
                                                <p:cond delay="0"/>
                                              </p:stCondLst>
                                            </p:cTn>
                                            <p:tgtEl>
                                              <p:spTgt spid="41"/>
                                            </p:tgtEl>
                                            <p:attrNameLst>
                                              <p:attrName>ppt_h</p:attrName>
                                            </p:attrNameLst>
                                          </p:cBhvr>
                                          <p:tavLst>
                                            <p:tav tm="0" fmla="#ppt_h-#ppt_h*((1.5-1.5*$)^3-(1.5-1.5*$)^2)">
                                              <p:val>
                                                <p:strVal val="0"/>
                                              </p:val>
                                            </p:tav>
                                            <p:tav tm="100000">
                                              <p:val>
                                                <p:strVal val="1"/>
                                              </p:val>
                                            </p:tav>
                                          </p:tavLst>
                                        </p:anim>
                                        <p:anim to="" calcmode="lin" valueType="num">
                                          <p:cBhvr>
                                            <p:cTn id="18" dur="1000" fill="hold">
                                              <p:stCondLst>
                                                <p:cond delay="0"/>
                                              </p:stCondLst>
                                            </p:cTn>
                                            <p:tgtEl>
                                              <p:spTgt spid="41"/>
                                            </p:tgtEl>
                                            <p:attrNameLst>
                                              <p:attrName>ppt_w</p:attrName>
                                            </p:attrNameLst>
                                          </p:cBhvr>
                                          <p:tavLst>
                                            <p:tav tm="0" fmla="#ppt_w-#ppt_w*((1.5-1.5*$)^3-(1.5-1.5*$)^2)">
                                              <p:val>
                                                <p:strVal val="0"/>
                                              </p:val>
                                            </p:tav>
                                            <p:tav tm="100000">
                                              <p:val>
                                                <p:strVal val="1"/>
                                              </p:val>
                                            </p:tav>
                                          </p:tavLst>
                                        </p:anim>
                                      </p:childTnLst>
                                    </p:cTn>
                                  </p:par>
                                  <p:par>
                                    <p:cTn id="19" presetID="0" presetClass="entr" presetSubtype="0" fill="hold" nodeType="withEffect">
                                      <p:stCondLst>
                                        <p:cond delay="0"/>
                                      </p:stCondLst>
                                      <p:childTnLst>
                                        <p:set>
                                          <p:cBhvr>
                                            <p:cTn id="20" dur="1000" fill="hold">
                                              <p:stCondLst>
                                                <p:cond delay="0"/>
                                              </p:stCondLst>
                                            </p:cTn>
                                            <p:tgtEl>
                                              <p:spTgt spid="50"/>
                                            </p:tgtEl>
                                            <p:attrNameLst>
                                              <p:attrName>style.visibility</p:attrName>
                                            </p:attrNameLst>
                                          </p:cBhvr>
                                          <p:to>
                                            <p:strVal val="visible"/>
                                          </p:to>
                                        </p:set>
                                        <p:anim to="" calcmode="lin" valueType="num">
                                          <p:cBhvr>
                                            <p:cTn id="21" dur="1000" fill="hold">
                                              <p:stCondLst>
                                                <p:cond delay="0"/>
                                              </p:stCondLst>
                                            </p:cTn>
                                            <p:tgtEl>
                                              <p:spTgt spid="50"/>
                                            </p:tgtEl>
                                            <p:attrNameLst>
                                              <p:attrName>ppt_h</p:attrName>
                                            </p:attrNameLst>
                                          </p:cBhvr>
                                          <p:tavLst>
                                            <p:tav tm="0" fmla="#ppt_h-#ppt_h*((1.5-1.5*$)^3-(1.5-1.5*$)^2)">
                                              <p:val>
                                                <p:strVal val="0"/>
                                              </p:val>
                                            </p:tav>
                                            <p:tav tm="100000">
                                              <p:val>
                                                <p:strVal val="1"/>
                                              </p:val>
                                            </p:tav>
                                          </p:tavLst>
                                        </p:anim>
                                        <p:anim to="" calcmode="lin" valueType="num">
                                          <p:cBhvr>
                                            <p:cTn id="22" dur="1000" fill="hold">
                                              <p:stCondLst>
                                                <p:cond delay="0"/>
                                              </p:stCondLst>
                                            </p:cTn>
                                            <p:tgtEl>
                                              <p:spTgt spid="50"/>
                                            </p:tgtEl>
                                            <p:attrNameLst>
                                              <p:attrName>ppt_w</p:attrName>
                                            </p:attrNameLst>
                                          </p:cBhvr>
                                          <p:tavLst>
                                            <p:tav tm="0" fmla="#ppt_w-#ppt_w*((1.5-1.5*$)^3-(1.5-1.5*$)^2)">
                                              <p:val>
                                                <p:strVal val="0"/>
                                              </p:val>
                                            </p:tav>
                                            <p:tav tm="100000">
                                              <p:val>
                                                <p:strVal val="1"/>
                                              </p:val>
                                            </p:tav>
                                          </p:tavLst>
                                        </p:anim>
                                      </p:childTnLst>
                                    </p:cTn>
                                  </p:par>
                                  <p:par>
                                    <p:cTn id="23" presetID="0" presetClass="entr" presetSubtype="0" fill="hold" nodeType="withEffect">
                                      <p:stCondLst>
                                        <p:cond delay="0"/>
                                      </p:stCondLst>
                                      <p:childTnLst>
                                        <p:set>
                                          <p:cBhvr>
                                            <p:cTn id="24" dur="1000" fill="hold">
                                              <p:stCondLst>
                                                <p:cond delay="0"/>
                                              </p:stCondLst>
                                            </p:cTn>
                                            <p:tgtEl>
                                              <p:spTgt spid="47"/>
                                            </p:tgtEl>
                                            <p:attrNameLst>
                                              <p:attrName>style.visibility</p:attrName>
                                            </p:attrNameLst>
                                          </p:cBhvr>
                                          <p:to>
                                            <p:strVal val="visible"/>
                                          </p:to>
                                        </p:set>
                                        <p:anim to="" calcmode="lin" valueType="num">
                                          <p:cBhvr>
                                            <p:cTn id="25" dur="1000" fill="hold">
                                              <p:stCondLst>
                                                <p:cond delay="0"/>
                                              </p:stCondLst>
                                            </p:cTn>
                                            <p:tgtEl>
                                              <p:spTgt spid="47"/>
                                            </p:tgtEl>
                                            <p:attrNameLst>
                                              <p:attrName>ppt_h</p:attrName>
                                            </p:attrNameLst>
                                          </p:cBhvr>
                                          <p:tavLst>
                                            <p:tav tm="0" fmla="#ppt_h-#ppt_h*((1.5-1.5*$)^3-(1.5-1.5*$)^2)">
                                              <p:val>
                                                <p:strVal val="0"/>
                                              </p:val>
                                            </p:tav>
                                            <p:tav tm="100000">
                                              <p:val>
                                                <p:strVal val="1"/>
                                              </p:val>
                                            </p:tav>
                                          </p:tavLst>
                                        </p:anim>
                                        <p:anim to="" calcmode="lin" valueType="num">
                                          <p:cBhvr>
                                            <p:cTn id="26" dur="1000" fill="hold">
                                              <p:stCondLst>
                                                <p:cond delay="0"/>
                                              </p:stCondLst>
                                            </p:cTn>
                                            <p:tgtEl>
                                              <p:spTgt spid="47"/>
                                            </p:tgtEl>
                                            <p:attrNameLst>
                                              <p:attrName>ppt_w</p:attrName>
                                            </p:attrNameLst>
                                          </p:cBhvr>
                                          <p:tavLst>
                                            <p:tav tm="0" fmla="#ppt_w-#ppt_w*((1.5-1.5*$)^3-(1.5-1.5*$)^2)">
                                              <p:val>
                                                <p:strVal val="0"/>
                                              </p:val>
                                            </p:tav>
                                            <p:tav tm="100000">
                                              <p:val>
                                                <p:strVal val="1"/>
                                              </p:val>
                                            </p:tav>
                                          </p:tavLst>
                                        </p:anim>
                                      </p:childTnLst>
                                    </p:cTn>
                                  </p:par>
                                  <p:par>
                                    <p:cTn id="27" presetID="0" presetClass="entr" presetSubtype="0" fill="hold" nodeType="withEffect">
                                      <p:stCondLst>
                                        <p:cond delay="0"/>
                                      </p:stCondLst>
                                      <p:childTnLst>
                                        <p:set>
                                          <p:cBhvr>
                                            <p:cTn id="28" dur="1000" fill="hold">
                                              <p:stCondLst>
                                                <p:cond delay="0"/>
                                              </p:stCondLst>
                                            </p:cTn>
                                            <p:tgtEl>
                                              <p:spTgt spid="53"/>
                                            </p:tgtEl>
                                            <p:attrNameLst>
                                              <p:attrName>style.visibility</p:attrName>
                                            </p:attrNameLst>
                                          </p:cBhvr>
                                          <p:to>
                                            <p:strVal val="visible"/>
                                          </p:to>
                                        </p:set>
                                        <p:anim to="" calcmode="lin" valueType="num">
                                          <p:cBhvr>
                                            <p:cTn id="29" dur="1000" fill="hold">
                                              <p:stCondLst>
                                                <p:cond delay="0"/>
                                              </p:stCondLst>
                                            </p:cTn>
                                            <p:tgtEl>
                                              <p:spTgt spid="53"/>
                                            </p:tgtEl>
                                            <p:attrNameLst>
                                              <p:attrName>ppt_h</p:attrName>
                                            </p:attrNameLst>
                                          </p:cBhvr>
                                          <p:tavLst>
                                            <p:tav tm="0" fmla="#ppt_h-#ppt_h*((1.5-1.5*$)^3-(1.5-1.5*$)^2)">
                                              <p:val>
                                                <p:strVal val="0"/>
                                              </p:val>
                                            </p:tav>
                                            <p:tav tm="100000">
                                              <p:val>
                                                <p:strVal val="1"/>
                                              </p:val>
                                            </p:tav>
                                          </p:tavLst>
                                        </p:anim>
                                        <p:anim to="" calcmode="lin" valueType="num">
                                          <p:cBhvr>
                                            <p:cTn id="30" dur="1000" fill="hold">
                                              <p:stCondLst>
                                                <p:cond delay="0"/>
                                              </p:stCondLst>
                                            </p:cTn>
                                            <p:tgtEl>
                                              <p:spTgt spid="53"/>
                                            </p:tgtEl>
                                            <p:attrNameLst>
                                              <p:attrName>ppt_w</p:attrName>
                                            </p:attrNameLst>
                                          </p:cBhvr>
                                          <p:tavLst>
                                            <p:tav tm="0" fmla="#ppt_w-#ppt_w*((1.5-1.5*$)^3-(1.5-1.5*$)^2)">
                                              <p:val>
                                                <p:strVal val="0"/>
                                              </p:val>
                                            </p:tav>
                                            <p:tav tm="100000">
                                              <p:val>
                                                <p:strVal val="1"/>
                                              </p:val>
                                            </p:tav>
                                          </p:tavLst>
                                        </p:anim>
                                      </p:childTnLst>
                                    </p:cTn>
                                  </p:par>
                                  <p:par>
                                    <p:cTn id="31" presetID="0" presetClass="entr" presetSubtype="0" fill="hold" nodeType="withEffect">
                                      <p:stCondLst>
                                        <p:cond delay="0"/>
                                      </p:stCondLst>
                                      <p:childTnLst>
                                        <p:set>
                                          <p:cBhvr>
                                            <p:cTn id="32" dur="1000" fill="hold">
                                              <p:stCondLst>
                                                <p:cond delay="0"/>
                                              </p:stCondLst>
                                            </p:cTn>
                                            <p:tgtEl>
                                              <p:spTgt spid="44"/>
                                            </p:tgtEl>
                                            <p:attrNameLst>
                                              <p:attrName>style.visibility</p:attrName>
                                            </p:attrNameLst>
                                          </p:cBhvr>
                                          <p:to>
                                            <p:strVal val="visible"/>
                                          </p:to>
                                        </p:set>
                                        <p:anim to="" calcmode="lin" valueType="num">
                                          <p:cBhvr>
                                            <p:cTn id="33" dur="1000" fill="hold">
                                              <p:stCondLst>
                                                <p:cond delay="0"/>
                                              </p:stCondLst>
                                            </p:cTn>
                                            <p:tgtEl>
                                              <p:spTgt spid="44"/>
                                            </p:tgtEl>
                                            <p:attrNameLst>
                                              <p:attrName>ppt_h</p:attrName>
                                            </p:attrNameLst>
                                          </p:cBhvr>
                                          <p:tavLst>
                                            <p:tav tm="0" fmla="#ppt_h-#ppt_h*((1.5-1.5*$)^3-(1.5-1.5*$)^2)">
                                              <p:val>
                                                <p:strVal val="0"/>
                                              </p:val>
                                            </p:tav>
                                            <p:tav tm="100000">
                                              <p:val>
                                                <p:strVal val="1"/>
                                              </p:val>
                                            </p:tav>
                                          </p:tavLst>
                                        </p:anim>
                                        <p:anim to="" calcmode="lin" valueType="num">
                                          <p:cBhvr>
                                            <p:cTn id="34" dur="1000" fill="hold">
                                              <p:stCondLst>
                                                <p:cond delay="0"/>
                                              </p:stCondLst>
                                            </p:cTn>
                                            <p:tgtEl>
                                              <p:spTgt spid="44"/>
                                            </p:tgtEl>
                                            <p:attrNameLst>
                                              <p:attrName>ppt_w</p:attrName>
                                            </p:attrNameLst>
                                          </p:cBhvr>
                                          <p:tavLst>
                                            <p:tav tm="0" fmla="#ppt_w-#ppt_w*((1.5-1.5*$)^3-(1.5-1.5*$)^2)">
                                              <p:val>
                                                <p:strVal val="0"/>
                                              </p:val>
                                            </p:tav>
                                            <p:tav tm="100000">
                                              <p:val>
                                                <p:strVal val="1"/>
                                              </p:val>
                                            </p:tav>
                                          </p:tavLst>
                                        </p:anim>
                                      </p:childTnLst>
                                    </p:cTn>
                                  </p:par>
                                </p:childTnLst>
                              </p:cTn>
                            </p:par>
                            <p:par>
                              <p:cTn id="35" fill="hold">
                                <p:stCondLst>
                                  <p:cond delay="3293"/>
                                </p:stCondLst>
                                <p:childTnLst>
                                  <p:par>
                                    <p:cTn id="36" presetID="10" presetClass="entr" presetSubtype="0" fill="hold" grpId="0" nodeType="afterEffect">
                                      <p:stCondLst>
                                        <p:cond delay="0"/>
                                      </p:stCondLst>
                                      <p:childTnLst>
                                        <p:set>
                                          <p:cBhvr>
                                            <p:cTn id="37" dur="1" fill="hold">
                                              <p:stCondLst>
                                                <p:cond delay="0"/>
                                              </p:stCondLst>
                                            </p:cTn>
                                            <p:tgtEl>
                                              <p:spTgt spid="40"/>
                                            </p:tgtEl>
                                            <p:attrNameLst>
                                              <p:attrName>style.visibility</p:attrName>
                                            </p:attrNameLst>
                                          </p:cBhvr>
                                          <p:to>
                                            <p:strVal val="visible"/>
                                          </p:to>
                                        </p:set>
                                        <p:animEffect transition="in" filter="fade">
                                          <p:cBhvr>
                                            <p:cTn id="38" dur="500"/>
                                            <p:tgtEl>
                                              <p:spTgt spid="40"/>
                                            </p:tgtEl>
                                          </p:cBhvr>
                                        </p:animEffect>
                                      </p:childTnLst>
                                    </p:cTn>
                                  </p:par>
                                </p:childTnLst>
                              </p:cTn>
                            </p:par>
                            <p:par>
                              <p:cTn id="39" fill="hold">
                                <p:stCondLst>
                                  <p:cond delay="3793"/>
                                </p:stCondLst>
                                <p:childTnLst>
                                  <p:par>
                                    <p:cTn id="40" presetID="53" presetClass="entr" presetSubtype="16" fill="hold" grpId="0" nodeType="afterEffect">
                                      <p:stCondLst>
                                        <p:cond delay="0"/>
                                      </p:stCondLst>
                                      <p:childTnLst>
                                        <p:set>
                                          <p:cBhvr>
                                            <p:cTn id="41" dur="1" fill="hold">
                                              <p:stCondLst>
                                                <p:cond delay="0"/>
                                              </p:stCondLst>
                                            </p:cTn>
                                            <p:tgtEl>
                                              <p:spTgt spid="16"/>
                                            </p:tgtEl>
                                            <p:attrNameLst>
                                              <p:attrName>style.visibility</p:attrName>
                                            </p:attrNameLst>
                                          </p:cBhvr>
                                          <p:to>
                                            <p:strVal val="visible"/>
                                          </p:to>
                                        </p:set>
                                        <p:anim calcmode="lin" valueType="num">
                                          <p:cBhvr>
                                            <p:cTn id="42" dur="500" fill="hold"/>
                                            <p:tgtEl>
                                              <p:spTgt spid="16"/>
                                            </p:tgtEl>
                                            <p:attrNameLst>
                                              <p:attrName>ppt_w</p:attrName>
                                            </p:attrNameLst>
                                          </p:cBhvr>
                                          <p:tavLst>
                                            <p:tav tm="0">
                                              <p:val>
                                                <p:fltVal val="0"/>
                                              </p:val>
                                            </p:tav>
                                            <p:tav tm="100000">
                                              <p:val>
                                                <p:strVal val="#ppt_w"/>
                                              </p:val>
                                            </p:tav>
                                          </p:tavLst>
                                        </p:anim>
                                        <p:anim calcmode="lin" valueType="num">
                                          <p:cBhvr>
                                            <p:cTn id="43" dur="500" fill="hold"/>
                                            <p:tgtEl>
                                              <p:spTgt spid="16"/>
                                            </p:tgtEl>
                                            <p:attrNameLst>
                                              <p:attrName>ppt_h</p:attrName>
                                            </p:attrNameLst>
                                          </p:cBhvr>
                                          <p:tavLst>
                                            <p:tav tm="0">
                                              <p:val>
                                                <p:fltVal val="0"/>
                                              </p:val>
                                            </p:tav>
                                            <p:tav tm="100000">
                                              <p:val>
                                                <p:strVal val="#ppt_h"/>
                                              </p:val>
                                            </p:tav>
                                          </p:tavLst>
                                        </p:anim>
                                        <p:animEffect transition="in" filter="fade">
                                          <p:cBhvr>
                                            <p:cTn id="44" dur="500"/>
                                            <p:tgtEl>
                                              <p:spTgt spid="16"/>
                                            </p:tgtEl>
                                          </p:cBhvr>
                                        </p:animEffect>
                                      </p:childTnLst>
                                    </p:cTn>
                                  </p:par>
                                  <p:par>
                                    <p:cTn id="45" presetID="22" presetClass="entr" presetSubtype="8" fill="hold" nodeType="with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wipe(left)">
                                          <p:cBhvr>
                                            <p:cTn id="47" dur="500"/>
                                            <p:tgtEl>
                                              <p:spTgt spid="17"/>
                                            </p:tgtEl>
                                          </p:cBhvr>
                                        </p:animEffect>
                                      </p:childTnLst>
                                    </p:cTn>
                                  </p:par>
                                </p:childTnLst>
                              </p:cTn>
                            </p:par>
                            <p:par>
                              <p:cTn id="48" fill="hold">
                                <p:stCondLst>
                                  <p:cond delay="4293"/>
                                </p:stCondLst>
                                <p:childTnLst>
                                  <p:par>
                                    <p:cTn id="49" presetID="53" presetClass="entr" presetSubtype="16" fill="hold" grpId="0" nodeType="afterEffect">
                                      <p:stCondLst>
                                        <p:cond delay="0"/>
                                      </p:stCondLst>
                                      <p:childTnLst>
                                        <p:set>
                                          <p:cBhvr>
                                            <p:cTn id="50" dur="1" fill="hold">
                                              <p:stCondLst>
                                                <p:cond delay="0"/>
                                              </p:stCondLst>
                                            </p:cTn>
                                            <p:tgtEl>
                                              <p:spTgt spid="28"/>
                                            </p:tgtEl>
                                            <p:attrNameLst>
                                              <p:attrName>style.visibility</p:attrName>
                                            </p:attrNameLst>
                                          </p:cBhvr>
                                          <p:to>
                                            <p:strVal val="visible"/>
                                          </p:to>
                                        </p:set>
                                        <p:anim calcmode="lin" valueType="num">
                                          <p:cBhvr>
                                            <p:cTn id="51" dur="500" fill="hold"/>
                                            <p:tgtEl>
                                              <p:spTgt spid="28"/>
                                            </p:tgtEl>
                                            <p:attrNameLst>
                                              <p:attrName>ppt_w</p:attrName>
                                            </p:attrNameLst>
                                          </p:cBhvr>
                                          <p:tavLst>
                                            <p:tav tm="0">
                                              <p:val>
                                                <p:fltVal val="0"/>
                                              </p:val>
                                            </p:tav>
                                            <p:tav tm="100000">
                                              <p:val>
                                                <p:strVal val="#ppt_w"/>
                                              </p:val>
                                            </p:tav>
                                          </p:tavLst>
                                        </p:anim>
                                        <p:anim calcmode="lin" valueType="num">
                                          <p:cBhvr>
                                            <p:cTn id="52" dur="500" fill="hold"/>
                                            <p:tgtEl>
                                              <p:spTgt spid="28"/>
                                            </p:tgtEl>
                                            <p:attrNameLst>
                                              <p:attrName>ppt_h</p:attrName>
                                            </p:attrNameLst>
                                          </p:cBhvr>
                                          <p:tavLst>
                                            <p:tav tm="0">
                                              <p:val>
                                                <p:fltVal val="0"/>
                                              </p:val>
                                            </p:tav>
                                            <p:tav tm="100000">
                                              <p:val>
                                                <p:strVal val="#ppt_h"/>
                                              </p:val>
                                            </p:tav>
                                          </p:tavLst>
                                        </p:anim>
                                        <p:animEffect transition="in" filter="fade">
                                          <p:cBhvr>
                                            <p:cTn id="53" dur="500"/>
                                            <p:tgtEl>
                                              <p:spTgt spid="28"/>
                                            </p:tgtEl>
                                          </p:cBhvr>
                                        </p:animEffect>
                                      </p:childTnLst>
                                    </p:cTn>
                                  </p:par>
                                  <p:par>
                                    <p:cTn id="54" presetID="22" presetClass="entr" presetSubtype="8" fill="hold" nodeType="withEffect">
                                      <p:stCondLst>
                                        <p:cond delay="0"/>
                                      </p:stCondLst>
                                      <p:childTnLst>
                                        <p:set>
                                          <p:cBhvr>
                                            <p:cTn id="55" dur="1" fill="hold">
                                              <p:stCondLst>
                                                <p:cond delay="0"/>
                                              </p:stCondLst>
                                            </p:cTn>
                                            <p:tgtEl>
                                              <p:spTgt spid="29"/>
                                            </p:tgtEl>
                                            <p:attrNameLst>
                                              <p:attrName>style.visibility</p:attrName>
                                            </p:attrNameLst>
                                          </p:cBhvr>
                                          <p:to>
                                            <p:strVal val="visible"/>
                                          </p:to>
                                        </p:set>
                                        <p:animEffect transition="in" filter="wipe(left)">
                                          <p:cBhvr>
                                            <p:cTn id="56"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28" grpId="0"/>
          <p:bldP spid="40" grpId="0"/>
          <p:bldP spid="5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56"/>
                                            </p:tgtEl>
                                            <p:attrNameLst>
                                              <p:attrName>style.visibility</p:attrName>
                                            </p:attrNameLst>
                                          </p:cBhvr>
                                          <p:to>
                                            <p:strVal val="visible"/>
                                          </p:to>
                                        </p:set>
                                        <p:anim to="" calcmode="lin" valueType="num">
                                          <p:cBhvr>
                                            <p:cTn id="7" dur="750" fill="hold">
                                              <p:stCondLst>
                                                <p:cond delay="0"/>
                                              </p:stCondLst>
                                            </p:cTn>
                                            <p:tgtEl>
                                              <p:spTgt spid="56"/>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56"/>
                                            </p:tgtEl>
                                          </p:cBhvr>
                                        </p:animEffect>
                                      </p:childTnLst>
                                    </p:cTn>
                                  </p:par>
                                </p:childTnLst>
                              </p:cTn>
                            </p:par>
                            <p:par>
                              <p:cTn id="9" fill="hold">
                                <p:stCondLst>
                                  <p:cond delay="1043"/>
                                </p:stCondLst>
                                <p:childTnLst>
                                  <p:par>
                                    <p:cTn id="10" presetID="2" presetClass="entr" presetSubtype="4"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1250" fill="hold"/>
                                            <p:tgtEl>
                                              <p:spTgt spid="2"/>
                                            </p:tgtEl>
                                            <p:attrNameLst>
                                              <p:attrName>ppt_x</p:attrName>
                                            </p:attrNameLst>
                                          </p:cBhvr>
                                          <p:tavLst>
                                            <p:tav tm="0">
                                              <p:val>
                                                <p:strVal val="#ppt_x"/>
                                              </p:val>
                                            </p:tav>
                                            <p:tav tm="100000">
                                              <p:val>
                                                <p:strVal val="#ppt_x"/>
                                              </p:val>
                                            </p:tav>
                                          </p:tavLst>
                                        </p:anim>
                                        <p:anim calcmode="lin" valueType="num">
                                          <p:cBhvr additive="base">
                                            <p:cTn id="13" dur="1250" fill="hold"/>
                                            <p:tgtEl>
                                              <p:spTgt spid="2"/>
                                            </p:tgtEl>
                                            <p:attrNameLst>
                                              <p:attrName>ppt_y</p:attrName>
                                            </p:attrNameLst>
                                          </p:cBhvr>
                                          <p:tavLst>
                                            <p:tav tm="0">
                                              <p:val>
                                                <p:strVal val="1+#ppt_h/2"/>
                                              </p:val>
                                            </p:tav>
                                            <p:tav tm="100000">
                                              <p:val>
                                                <p:strVal val="#ppt_y"/>
                                              </p:val>
                                            </p:tav>
                                          </p:tavLst>
                                        </p:anim>
                                      </p:childTnLst>
                                    </p:cTn>
                                  </p:par>
                                </p:childTnLst>
                              </p:cTn>
                            </p:par>
                            <p:par>
                              <p:cTn id="14" fill="hold">
                                <p:stCondLst>
                                  <p:cond delay="2293"/>
                                </p:stCondLst>
                                <p:childTnLst>
                                  <p:par>
                                    <p:cTn id="15" presetID="0" presetClass="entr" presetSubtype="0" fill="hold" nodeType="afterEffect">
                                      <p:stCondLst>
                                        <p:cond delay="0"/>
                                      </p:stCondLst>
                                      <p:childTnLst>
                                        <p:set>
                                          <p:cBhvr>
                                            <p:cTn id="16" dur="1000" fill="hold">
                                              <p:stCondLst>
                                                <p:cond delay="0"/>
                                              </p:stCondLst>
                                            </p:cTn>
                                            <p:tgtEl>
                                              <p:spTgt spid="41"/>
                                            </p:tgtEl>
                                            <p:attrNameLst>
                                              <p:attrName>style.visibility</p:attrName>
                                            </p:attrNameLst>
                                          </p:cBhvr>
                                          <p:to>
                                            <p:strVal val="visible"/>
                                          </p:to>
                                        </p:set>
                                        <p:anim to="" calcmode="lin" valueType="num">
                                          <p:cBhvr>
                                            <p:cTn id="17" dur="1000" fill="hold">
                                              <p:stCondLst>
                                                <p:cond delay="0"/>
                                              </p:stCondLst>
                                            </p:cTn>
                                            <p:tgtEl>
                                              <p:spTgt spid="41"/>
                                            </p:tgtEl>
                                            <p:attrNameLst>
                                              <p:attrName>ppt_h</p:attrName>
                                            </p:attrNameLst>
                                          </p:cBhvr>
                                          <p:tavLst>
                                            <p:tav tm="0" fmla="#ppt_h-#ppt_h*((1.5-1.5*$)^3-(1.5-1.5*$)^2)">
                                              <p:val>
                                                <p:strVal val="0"/>
                                              </p:val>
                                            </p:tav>
                                            <p:tav tm="100000">
                                              <p:val>
                                                <p:strVal val="1"/>
                                              </p:val>
                                            </p:tav>
                                          </p:tavLst>
                                        </p:anim>
                                        <p:anim to="" calcmode="lin" valueType="num">
                                          <p:cBhvr>
                                            <p:cTn id="18" dur="1000" fill="hold">
                                              <p:stCondLst>
                                                <p:cond delay="0"/>
                                              </p:stCondLst>
                                            </p:cTn>
                                            <p:tgtEl>
                                              <p:spTgt spid="41"/>
                                            </p:tgtEl>
                                            <p:attrNameLst>
                                              <p:attrName>ppt_w</p:attrName>
                                            </p:attrNameLst>
                                          </p:cBhvr>
                                          <p:tavLst>
                                            <p:tav tm="0" fmla="#ppt_w-#ppt_w*((1.5-1.5*$)^3-(1.5-1.5*$)^2)">
                                              <p:val>
                                                <p:strVal val="0"/>
                                              </p:val>
                                            </p:tav>
                                            <p:tav tm="100000">
                                              <p:val>
                                                <p:strVal val="1"/>
                                              </p:val>
                                            </p:tav>
                                          </p:tavLst>
                                        </p:anim>
                                      </p:childTnLst>
                                    </p:cTn>
                                  </p:par>
                                  <p:par>
                                    <p:cTn id="19" presetID="0" presetClass="entr" presetSubtype="0" fill="hold" nodeType="withEffect">
                                      <p:stCondLst>
                                        <p:cond delay="0"/>
                                      </p:stCondLst>
                                      <p:childTnLst>
                                        <p:set>
                                          <p:cBhvr>
                                            <p:cTn id="20" dur="1000" fill="hold">
                                              <p:stCondLst>
                                                <p:cond delay="0"/>
                                              </p:stCondLst>
                                            </p:cTn>
                                            <p:tgtEl>
                                              <p:spTgt spid="50"/>
                                            </p:tgtEl>
                                            <p:attrNameLst>
                                              <p:attrName>style.visibility</p:attrName>
                                            </p:attrNameLst>
                                          </p:cBhvr>
                                          <p:to>
                                            <p:strVal val="visible"/>
                                          </p:to>
                                        </p:set>
                                        <p:anim to="" calcmode="lin" valueType="num">
                                          <p:cBhvr>
                                            <p:cTn id="21" dur="1000" fill="hold">
                                              <p:stCondLst>
                                                <p:cond delay="0"/>
                                              </p:stCondLst>
                                            </p:cTn>
                                            <p:tgtEl>
                                              <p:spTgt spid="50"/>
                                            </p:tgtEl>
                                            <p:attrNameLst>
                                              <p:attrName>ppt_h</p:attrName>
                                            </p:attrNameLst>
                                          </p:cBhvr>
                                          <p:tavLst>
                                            <p:tav tm="0" fmla="#ppt_h-#ppt_h*((1.5-1.5*$)^3-(1.5-1.5*$)^2)">
                                              <p:val>
                                                <p:strVal val="0"/>
                                              </p:val>
                                            </p:tav>
                                            <p:tav tm="100000">
                                              <p:val>
                                                <p:strVal val="1"/>
                                              </p:val>
                                            </p:tav>
                                          </p:tavLst>
                                        </p:anim>
                                        <p:anim to="" calcmode="lin" valueType="num">
                                          <p:cBhvr>
                                            <p:cTn id="22" dur="1000" fill="hold">
                                              <p:stCondLst>
                                                <p:cond delay="0"/>
                                              </p:stCondLst>
                                            </p:cTn>
                                            <p:tgtEl>
                                              <p:spTgt spid="50"/>
                                            </p:tgtEl>
                                            <p:attrNameLst>
                                              <p:attrName>ppt_w</p:attrName>
                                            </p:attrNameLst>
                                          </p:cBhvr>
                                          <p:tavLst>
                                            <p:tav tm="0" fmla="#ppt_w-#ppt_w*((1.5-1.5*$)^3-(1.5-1.5*$)^2)">
                                              <p:val>
                                                <p:strVal val="0"/>
                                              </p:val>
                                            </p:tav>
                                            <p:tav tm="100000">
                                              <p:val>
                                                <p:strVal val="1"/>
                                              </p:val>
                                            </p:tav>
                                          </p:tavLst>
                                        </p:anim>
                                      </p:childTnLst>
                                    </p:cTn>
                                  </p:par>
                                  <p:par>
                                    <p:cTn id="23" presetID="0" presetClass="entr" presetSubtype="0" fill="hold" nodeType="withEffect">
                                      <p:stCondLst>
                                        <p:cond delay="0"/>
                                      </p:stCondLst>
                                      <p:childTnLst>
                                        <p:set>
                                          <p:cBhvr>
                                            <p:cTn id="24" dur="1000" fill="hold">
                                              <p:stCondLst>
                                                <p:cond delay="0"/>
                                              </p:stCondLst>
                                            </p:cTn>
                                            <p:tgtEl>
                                              <p:spTgt spid="47"/>
                                            </p:tgtEl>
                                            <p:attrNameLst>
                                              <p:attrName>style.visibility</p:attrName>
                                            </p:attrNameLst>
                                          </p:cBhvr>
                                          <p:to>
                                            <p:strVal val="visible"/>
                                          </p:to>
                                        </p:set>
                                        <p:anim to="" calcmode="lin" valueType="num">
                                          <p:cBhvr>
                                            <p:cTn id="25" dur="1000" fill="hold">
                                              <p:stCondLst>
                                                <p:cond delay="0"/>
                                              </p:stCondLst>
                                            </p:cTn>
                                            <p:tgtEl>
                                              <p:spTgt spid="47"/>
                                            </p:tgtEl>
                                            <p:attrNameLst>
                                              <p:attrName>ppt_h</p:attrName>
                                            </p:attrNameLst>
                                          </p:cBhvr>
                                          <p:tavLst>
                                            <p:tav tm="0" fmla="#ppt_h-#ppt_h*((1.5-1.5*$)^3-(1.5-1.5*$)^2)">
                                              <p:val>
                                                <p:strVal val="0"/>
                                              </p:val>
                                            </p:tav>
                                            <p:tav tm="100000">
                                              <p:val>
                                                <p:strVal val="1"/>
                                              </p:val>
                                            </p:tav>
                                          </p:tavLst>
                                        </p:anim>
                                        <p:anim to="" calcmode="lin" valueType="num">
                                          <p:cBhvr>
                                            <p:cTn id="26" dur="1000" fill="hold">
                                              <p:stCondLst>
                                                <p:cond delay="0"/>
                                              </p:stCondLst>
                                            </p:cTn>
                                            <p:tgtEl>
                                              <p:spTgt spid="47"/>
                                            </p:tgtEl>
                                            <p:attrNameLst>
                                              <p:attrName>ppt_w</p:attrName>
                                            </p:attrNameLst>
                                          </p:cBhvr>
                                          <p:tavLst>
                                            <p:tav tm="0" fmla="#ppt_w-#ppt_w*((1.5-1.5*$)^3-(1.5-1.5*$)^2)">
                                              <p:val>
                                                <p:strVal val="0"/>
                                              </p:val>
                                            </p:tav>
                                            <p:tav tm="100000">
                                              <p:val>
                                                <p:strVal val="1"/>
                                              </p:val>
                                            </p:tav>
                                          </p:tavLst>
                                        </p:anim>
                                      </p:childTnLst>
                                    </p:cTn>
                                  </p:par>
                                  <p:par>
                                    <p:cTn id="27" presetID="0" presetClass="entr" presetSubtype="0" fill="hold" nodeType="withEffect">
                                      <p:stCondLst>
                                        <p:cond delay="0"/>
                                      </p:stCondLst>
                                      <p:childTnLst>
                                        <p:set>
                                          <p:cBhvr>
                                            <p:cTn id="28" dur="1000" fill="hold">
                                              <p:stCondLst>
                                                <p:cond delay="0"/>
                                              </p:stCondLst>
                                            </p:cTn>
                                            <p:tgtEl>
                                              <p:spTgt spid="53"/>
                                            </p:tgtEl>
                                            <p:attrNameLst>
                                              <p:attrName>style.visibility</p:attrName>
                                            </p:attrNameLst>
                                          </p:cBhvr>
                                          <p:to>
                                            <p:strVal val="visible"/>
                                          </p:to>
                                        </p:set>
                                        <p:anim to="" calcmode="lin" valueType="num">
                                          <p:cBhvr>
                                            <p:cTn id="29" dur="1000" fill="hold">
                                              <p:stCondLst>
                                                <p:cond delay="0"/>
                                              </p:stCondLst>
                                            </p:cTn>
                                            <p:tgtEl>
                                              <p:spTgt spid="53"/>
                                            </p:tgtEl>
                                            <p:attrNameLst>
                                              <p:attrName>ppt_h</p:attrName>
                                            </p:attrNameLst>
                                          </p:cBhvr>
                                          <p:tavLst>
                                            <p:tav tm="0" fmla="#ppt_h-#ppt_h*((1.5-1.5*$)^3-(1.5-1.5*$)^2)">
                                              <p:val>
                                                <p:strVal val="0"/>
                                              </p:val>
                                            </p:tav>
                                            <p:tav tm="100000">
                                              <p:val>
                                                <p:strVal val="1"/>
                                              </p:val>
                                            </p:tav>
                                          </p:tavLst>
                                        </p:anim>
                                        <p:anim to="" calcmode="lin" valueType="num">
                                          <p:cBhvr>
                                            <p:cTn id="30" dur="1000" fill="hold">
                                              <p:stCondLst>
                                                <p:cond delay="0"/>
                                              </p:stCondLst>
                                            </p:cTn>
                                            <p:tgtEl>
                                              <p:spTgt spid="53"/>
                                            </p:tgtEl>
                                            <p:attrNameLst>
                                              <p:attrName>ppt_w</p:attrName>
                                            </p:attrNameLst>
                                          </p:cBhvr>
                                          <p:tavLst>
                                            <p:tav tm="0" fmla="#ppt_w-#ppt_w*((1.5-1.5*$)^3-(1.5-1.5*$)^2)">
                                              <p:val>
                                                <p:strVal val="0"/>
                                              </p:val>
                                            </p:tav>
                                            <p:tav tm="100000">
                                              <p:val>
                                                <p:strVal val="1"/>
                                              </p:val>
                                            </p:tav>
                                          </p:tavLst>
                                        </p:anim>
                                      </p:childTnLst>
                                    </p:cTn>
                                  </p:par>
                                  <p:par>
                                    <p:cTn id="31" presetID="0" presetClass="entr" presetSubtype="0" fill="hold" nodeType="withEffect">
                                      <p:stCondLst>
                                        <p:cond delay="0"/>
                                      </p:stCondLst>
                                      <p:childTnLst>
                                        <p:set>
                                          <p:cBhvr>
                                            <p:cTn id="32" dur="1000" fill="hold">
                                              <p:stCondLst>
                                                <p:cond delay="0"/>
                                              </p:stCondLst>
                                            </p:cTn>
                                            <p:tgtEl>
                                              <p:spTgt spid="44"/>
                                            </p:tgtEl>
                                            <p:attrNameLst>
                                              <p:attrName>style.visibility</p:attrName>
                                            </p:attrNameLst>
                                          </p:cBhvr>
                                          <p:to>
                                            <p:strVal val="visible"/>
                                          </p:to>
                                        </p:set>
                                        <p:anim to="" calcmode="lin" valueType="num">
                                          <p:cBhvr>
                                            <p:cTn id="33" dur="1000" fill="hold">
                                              <p:stCondLst>
                                                <p:cond delay="0"/>
                                              </p:stCondLst>
                                            </p:cTn>
                                            <p:tgtEl>
                                              <p:spTgt spid="44"/>
                                            </p:tgtEl>
                                            <p:attrNameLst>
                                              <p:attrName>ppt_h</p:attrName>
                                            </p:attrNameLst>
                                          </p:cBhvr>
                                          <p:tavLst>
                                            <p:tav tm="0" fmla="#ppt_h-#ppt_h*((1.5-1.5*$)^3-(1.5-1.5*$)^2)">
                                              <p:val>
                                                <p:strVal val="0"/>
                                              </p:val>
                                            </p:tav>
                                            <p:tav tm="100000">
                                              <p:val>
                                                <p:strVal val="1"/>
                                              </p:val>
                                            </p:tav>
                                          </p:tavLst>
                                        </p:anim>
                                        <p:anim to="" calcmode="lin" valueType="num">
                                          <p:cBhvr>
                                            <p:cTn id="34" dur="1000" fill="hold">
                                              <p:stCondLst>
                                                <p:cond delay="0"/>
                                              </p:stCondLst>
                                            </p:cTn>
                                            <p:tgtEl>
                                              <p:spTgt spid="44"/>
                                            </p:tgtEl>
                                            <p:attrNameLst>
                                              <p:attrName>ppt_w</p:attrName>
                                            </p:attrNameLst>
                                          </p:cBhvr>
                                          <p:tavLst>
                                            <p:tav tm="0" fmla="#ppt_w-#ppt_w*((1.5-1.5*$)^3-(1.5-1.5*$)^2)">
                                              <p:val>
                                                <p:strVal val="0"/>
                                              </p:val>
                                            </p:tav>
                                            <p:tav tm="100000">
                                              <p:val>
                                                <p:strVal val="1"/>
                                              </p:val>
                                            </p:tav>
                                          </p:tavLst>
                                        </p:anim>
                                      </p:childTnLst>
                                    </p:cTn>
                                  </p:par>
                                </p:childTnLst>
                              </p:cTn>
                            </p:par>
                            <p:par>
                              <p:cTn id="35" fill="hold">
                                <p:stCondLst>
                                  <p:cond delay="3293"/>
                                </p:stCondLst>
                                <p:childTnLst>
                                  <p:par>
                                    <p:cTn id="36" presetID="10" presetClass="entr" presetSubtype="0" fill="hold" grpId="0" nodeType="afterEffect">
                                      <p:stCondLst>
                                        <p:cond delay="0"/>
                                      </p:stCondLst>
                                      <p:childTnLst>
                                        <p:set>
                                          <p:cBhvr>
                                            <p:cTn id="37" dur="1" fill="hold">
                                              <p:stCondLst>
                                                <p:cond delay="0"/>
                                              </p:stCondLst>
                                            </p:cTn>
                                            <p:tgtEl>
                                              <p:spTgt spid="40"/>
                                            </p:tgtEl>
                                            <p:attrNameLst>
                                              <p:attrName>style.visibility</p:attrName>
                                            </p:attrNameLst>
                                          </p:cBhvr>
                                          <p:to>
                                            <p:strVal val="visible"/>
                                          </p:to>
                                        </p:set>
                                        <p:animEffect transition="in" filter="fade">
                                          <p:cBhvr>
                                            <p:cTn id="38" dur="500"/>
                                            <p:tgtEl>
                                              <p:spTgt spid="40"/>
                                            </p:tgtEl>
                                          </p:cBhvr>
                                        </p:animEffect>
                                      </p:childTnLst>
                                    </p:cTn>
                                  </p:par>
                                </p:childTnLst>
                              </p:cTn>
                            </p:par>
                            <p:par>
                              <p:cTn id="39" fill="hold">
                                <p:stCondLst>
                                  <p:cond delay="3793"/>
                                </p:stCondLst>
                                <p:childTnLst>
                                  <p:par>
                                    <p:cTn id="40" presetID="53" presetClass="entr" presetSubtype="16" fill="hold" grpId="0" nodeType="afterEffect">
                                      <p:stCondLst>
                                        <p:cond delay="0"/>
                                      </p:stCondLst>
                                      <p:childTnLst>
                                        <p:set>
                                          <p:cBhvr>
                                            <p:cTn id="41" dur="1" fill="hold">
                                              <p:stCondLst>
                                                <p:cond delay="0"/>
                                              </p:stCondLst>
                                            </p:cTn>
                                            <p:tgtEl>
                                              <p:spTgt spid="16"/>
                                            </p:tgtEl>
                                            <p:attrNameLst>
                                              <p:attrName>style.visibility</p:attrName>
                                            </p:attrNameLst>
                                          </p:cBhvr>
                                          <p:to>
                                            <p:strVal val="visible"/>
                                          </p:to>
                                        </p:set>
                                        <p:anim calcmode="lin" valueType="num">
                                          <p:cBhvr>
                                            <p:cTn id="42" dur="500" fill="hold"/>
                                            <p:tgtEl>
                                              <p:spTgt spid="16"/>
                                            </p:tgtEl>
                                            <p:attrNameLst>
                                              <p:attrName>ppt_w</p:attrName>
                                            </p:attrNameLst>
                                          </p:cBhvr>
                                          <p:tavLst>
                                            <p:tav tm="0">
                                              <p:val>
                                                <p:fltVal val="0"/>
                                              </p:val>
                                            </p:tav>
                                            <p:tav tm="100000">
                                              <p:val>
                                                <p:strVal val="#ppt_w"/>
                                              </p:val>
                                            </p:tav>
                                          </p:tavLst>
                                        </p:anim>
                                        <p:anim calcmode="lin" valueType="num">
                                          <p:cBhvr>
                                            <p:cTn id="43" dur="500" fill="hold"/>
                                            <p:tgtEl>
                                              <p:spTgt spid="16"/>
                                            </p:tgtEl>
                                            <p:attrNameLst>
                                              <p:attrName>ppt_h</p:attrName>
                                            </p:attrNameLst>
                                          </p:cBhvr>
                                          <p:tavLst>
                                            <p:tav tm="0">
                                              <p:val>
                                                <p:fltVal val="0"/>
                                              </p:val>
                                            </p:tav>
                                            <p:tav tm="100000">
                                              <p:val>
                                                <p:strVal val="#ppt_h"/>
                                              </p:val>
                                            </p:tav>
                                          </p:tavLst>
                                        </p:anim>
                                        <p:animEffect transition="in" filter="fade">
                                          <p:cBhvr>
                                            <p:cTn id="44" dur="500"/>
                                            <p:tgtEl>
                                              <p:spTgt spid="16"/>
                                            </p:tgtEl>
                                          </p:cBhvr>
                                        </p:animEffect>
                                      </p:childTnLst>
                                    </p:cTn>
                                  </p:par>
                                  <p:par>
                                    <p:cTn id="45" presetID="22" presetClass="entr" presetSubtype="8" fill="hold" nodeType="with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wipe(left)">
                                          <p:cBhvr>
                                            <p:cTn id="47" dur="500"/>
                                            <p:tgtEl>
                                              <p:spTgt spid="17"/>
                                            </p:tgtEl>
                                          </p:cBhvr>
                                        </p:animEffect>
                                      </p:childTnLst>
                                    </p:cTn>
                                  </p:par>
                                </p:childTnLst>
                              </p:cTn>
                            </p:par>
                            <p:par>
                              <p:cTn id="48" fill="hold">
                                <p:stCondLst>
                                  <p:cond delay="4293"/>
                                </p:stCondLst>
                                <p:childTnLst>
                                  <p:par>
                                    <p:cTn id="49" presetID="53" presetClass="entr" presetSubtype="16" fill="hold" grpId="0" nodeType="afterEffect">
                                      <p:stCondLst>
                                        <p:cond delay="0"/>
                                      </p:stCondLst>
                                      <p:childTnLst>
                                        <p:set>
                                          <p:cBhvr>
                                            <p:cTn id="50" dur="1" fill="hold">
                                              <p:stCondLst>
                                                <p:cond delay="0"/>
                                              </p:stCondLst>
                                            </p:cTn>
                                            <p:tgtEl>
                                              <p:spTgt spid="28"/>
                                            </p:tgtEl>
                                            <p:attrNameLst>
                                              <p:attrName>style.visibility</p:attrName>
                                            </p:attrNameLst>
                                          </p:cBhvr>
                                          <p:to>
                                            <p:strVal val="visible"/>
                                          </p:to>
                                        </p:set>
                                        <p:anim calcmode="lin" valueType="num">
                                          <p:cBhvr>
                                            <p:cTn id="51" dur="500" fill="hold"/>
                                            <p:tgtEl>
                                              <p:spTgt spid="28"/>
                                            </p:tgtEl>
                                            <p:attrNameLst>
                                              <p:attrName>ppt_w</p:attrName>
                                            </p:attrNameLst>
                                          </p:cBhvr>
                                          <p:tavLst>
                                            <p:tav tm="0">
                                              <p:val>
                                                <p:fltVal val="0"/>
                                              </p:val>
                                            </p:tav>
                                            <p:tav tm="100000">
                                              <p:val>
                                                <p:strVal val="#ppt_w"/>
                                              </p:val>
                                            </p:tav>
                                          </p:tavLst>
                                        </p:anim>
                                        <p:anim calcmode="lin" valueType="num">
                                          <p:cBhvr>
                                            <p:cTn id="52" dur="500" fill="hold"/>
                                            <p:tgtEl>
                                              <p:spTgt spid="28"/>
                                            </p:tgtEl>
                                            <p:attrNameLst>
                                              <p:attrName>ppt_h</p:attrName>
                                            </p:attrNameLst>
                                          </p:cBhvr>
                                          <p:tavLst>
                                            <p:tav tm="0">
                                              <p:val>
                                                <p:fltVal val="0"/>
                                              </p:val>
                                            </p:tav>
                                            <p:tav tm="100000">
                                              <p:val>
                                                <p:strVal val="#ppt_h"/>
                                              </p:val>
                                            </p:tav>
                                          </p:tavLst>
                                        </p:anim>
                                        <p:animEffect transition="in" filter="fade">
                                          <p:cBhvr>
                                            <p:cTn id="53" dur="500"/>
                                            <p:tgtEl>
                                              <p:spTgt spid="28"/>
                                            </p:tgtEl>
                                          </p:cBhvr>
                                        </p:animEffect>
                                      </p:childTnLst>
                                    </p:cTn>
                                  </p:par>
                                  <p:par>
                                    <p:cTn id="54" presetID="22" presetClass="entr" presetSubtype="8" fill="hold" nodeType="withEffect">
                                      <p:stCondLst>
                                        <p:cond delay="0"/>
                                      </p:stCondLst>
                                      <p:childTnLst>
                                        <p:set>
                                          <p:cBhvr>
                                            <p:cTn id="55" dur="1" fill="hold">
                                              <p:stCondLst>
                                                <p:cond delay="0"/>
                                              </p:stCondLst>
                                            </p:cTn>
                                            <p:tgtEl>
                                              <p:spTgt spid="29"/>
                                            </p:tgtEl>
                                            <p:attrNameLst>
                                              <p:attrName>style.visibility</p:attrName>
                                            </p:attrNameLst>
                                          </p:cBhvr>
                                          <p:to>
                                            <p:strVal val="visible"/>
                                          </p:to>
                                        </p:set>
                                        <p:animEffect transition="in" filter="wipe(left)">
                                          <p:cBhvr>
                                            <p:cTn id="56"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28" grpId="0"/>
          <p:bldP spid="40" grpId="0"/>
          <p:bldP spid="56" grpId="0"/>
        </p:bldLst>
      </p:timing>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80628B0E-8C54-45EA-93E2-9F8C42CFA07D}"/>
              </a:ext>
            </a:extLst>
          </p:cNvPr>
          <p:cNvSpPr>
            <a:spLocks noGrp="1"/>
          </p:cNvSpPr>
          <p:nvPr>
            <p:ph type="pic" sz="quarter" idx="10"/>
          </p:nvPr>
        </p:nvSpPr>
        <p:spPr/>
      </p:sp>
      <p:pic>
        <p:nvPicPr>
          <p:cNvPr id="2" name="Picture 1" descr="A hand holding a black object&#10;&#10;Description automatically generated">
            <a:extLst>
              <a:ext uri="{FF2B5EF4-FFF2-40B4-BE49-F238E27FC236}">
                <a16:creationId xmlns:a16="http://schemas.microsoft.com/office/drawing/2014/main" id="{4307F531-938F-48A7-82E2-A39A7748BDF6}"/>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637140" y="-298977"/>
            <a:ext cx="11588705" cy="11588705"/>
          </a:xfrm>
          <a:prstGeom prst="rect">
            <a:avLst/>
          </a:prstGeom>
        </p:spPr>
      </p:pic>
      <p:sp>
        <p:nvSpPr>
          <p:cNvPr id="3" name="TextBox 2">
            <a:extLst>
              <a:ext uri="{FF2B5EF4-FFF2-40B4-BE49-F238E27FC236}">
                <a16:creationId xmlns:a16="http://schemas.microsoft.com/office/drawing/2014/main" id="{DFE1A507-0F7E-4BCC-A527-BF65705B0439}"/>
              </a:ext>
            </a:extLst>
          </p:cNvPr>
          <p:cNvSpPr txBox="1"/>
          <p:nvPr/>
        </p:nvSpPr>
        <p:spPr>
          <a:xfrm>
            <a:off x="1237268" y="2285947"/>
            <a:ext cx="5437852" cy="1754326"/>
          </a:xfrm>
          <a:prstGeom prst="rect">
            <a:avLst/>
          </a:prstGeom>
          <a:noFill/>
        </p:spPr>
        <p:txBody>
          <a:bodyPr wrap="square">
            <a:spAutoFit/>
          </a:bodyPr>
          <a:lstStyle>
            <a:defPPr>
              <a:defRPr lang="zh-CN"/>
            </a:defPPr>
            <a:lvl1pPr>
              <a:defRPr sz="4800" spc="300">
                <a:solidFill>
                  <a:schemeClr val="bg1"/>
                </a:solidFill>
                <a:latin typeface="Montserrat ExtraBold" panose="00000900000000000000" pitchFamily="50" charset="0"/>
              </a:defRPr>
            </a:lvl1pPr>
          </a:lstStyle>
          <a:p>
            <a:pPr eaLnBrk="1" fontAlgn="auto" hangingPunct="1">
              <a:spcBef>
                <a:spcPts val="0"/>
              </a:spcBef>
              <a:spcAft>
                <a:spcPts val="0"/>
              </a:spcAft>
              <a:defRPr/>
            </a:pPr>
            <a:r>
              <a:rPr lang="en-US" altLang="zh-CN" sz="5400" spc="0">
                <a:solidFill>
                  <a:schemeClr val="tx1">
                    <a:lumMod val="85000"/>
                    <a:lumOff val="15000"/>
                  </a:schemeClr>
                </a:solidFill>
                <a:latin typeface="Montserrat Alternates ExtraBold" panose="00000900000000000000" pitchFamily="50" charset="0"/>
              </a:rPr>
              <a:t>Smartphone Mockup</a:t>
            </a:r>
          </a:p>
        </p:txBody>
      </p:sp>
      <p:sp>
        <p:nvSpPr>
          <p:cNvPr id="4"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C995A26D-2189-4739-BC86-388672DE92C3}"/>
              </a:ext>
            </a:extLst>
          </p:cNvPr>
          <p:cNvSpPr/>
          <p:nvPr/>
        </p:nvSpPr>
        <p:spPr>
          <a:xfrm>
            <a:off x="1231871" y="4976178"/>
            <a:ext cx="7261889" cy="2429127"/>
          </a:xfrm>
          <a:prstGeom prst="rect">
            <a:avLst/>
          </a:prstGeom>
        </p:spPr>
        <p:txBody>
          <a:bodyPr wrap="square">
            <a:spAutoFit/>
          </a:bodyPr>
          <a:lstStyle/>
          <a:p>
            <a:pPr eaLnBrk="1" fontAlgn="auto" hangingPunct="1">
              <a:lnSpc>
                <a:spcPct val="150000"/>
              </a:lnSpc>
              <a:spcBef>
                <a:spcPts val="1200"/>
              </a:spcBef>
              <a:spcAft>
                <a:spcPts val="0"/>
              </a:spcAft>
              <a:defRPr/>
            </a:pPr>
            <a:r>
              <a:rPr lang="es-ES" altLang="zh-CN" sz="1200">
                <a:solidFill>
                  <a:schemeClr val="tx1">
                    <a:lumMod val="65000"/>
                  </a:schemeClr>
                </a:solidFill>
                <a:latin typeface="+mn-lt"/>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latin typeface="+mn-lt"/>
                <a:ea typeface="Lato Light" panose="020F0502020204030203" pitchFamily="34" charset="0"/>
                <a:cs typeface="Lato Light" panose="020F0502020204030203" pitchFamily="34" charset="0"/>
              </a:rPr>
              <a:t>. </a:t>
            </a:r>
            <a:r>
              <a:rPr lang="es-ES" altLang="zh-CN" sz="1200">
                <a:solidFill>
                  <a:schemeClr val="tx1">
                    <a:lumMod val="65000"/>
                  </a:schemeClr>
                </a:solidFill>
                <a:latin typeface="+mn-lt"/>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a:t>
            </a:r>
          </a:p>
          <a:p>
            <a:pPr eaLnBrk="1" fontAlgn="auto" hangingPunct="1">
              <a:lnSpc>
                <a:spcPct val="150000"/>
              </a:lnSpc>
              <a:spcBef>
                <a:spcPts val="1200"/>
              </a:spcBef>
              <a:spcAft>
                <a:spcPts val="0"/>
              </a:spcAft>
              <a:defRPr/>
            </a:pPr>
            <a:r>
              <a:rPr lang="es-ES" altLang="zh-CN" sz="1200">
                <a:solidFill>
                  <a:schemeClr val="tx1">
                    <a:lumMod val="65000"/>
                  </a:schemeClr>
                </a:solidFill>
                <a:latin typeface="+mn-lt"/>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latin typeface="+mn-lt"/>
                <a:ea typeface="Lato Light" panose="020F0502020204030203" pitchFamily="34" charset="0"/>
                <a:cs typeface="Lato Light" panose="020F0502020204030203" pitchFamily="34" charset="0"/>
              </a:rPr>
              <a:t>. </a:t>
            </a:r>
            <a:r>
              <a:rPr lang="es-ES" altLang="zh-CN" sz="1200">
                <a:solidFill>
                  <a:schemeClr val="tx1">
                    <a:lumMod val="65000"/>
                  </a:schemeClr>
                </a:solidFill>
                <a:latin typeface="+mn-lt"/>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tx1">
                    <a:lumMod val="65000"/>
                  </a:schemeClr>
                </a:solidFill>
                <a:latin typeface="+mn-lt"/>
                <a:ea typeface="Lato Light" panose="020F0502020204030203" pitchFamily="34" charset="0"/>
                <a:cs typeface="Lato Light" panose="020F0502020204030203" pitchFamily="34" charset="0"/>
              </a:rPr>
              <a:t>. </a:t>
            </a:r>
            <a:r>
              <a:rPr lang="es-ES" altLang="zh-CN" sz="1200">
                <a:solidFill>
                  <a:schemeClr val="tx1">
                    <a:lumMod val="65000"/>
                  </a:schemeClr>
                </a:solidFill>
                <a:latin typeface="+mn-lt"/>
                <a:ea typeface="Lato Light" panose="020F0502020204030203" pitchFamily="34" charset="0"/>
                <a:cs typeface="Lato Light" panose="020F0502020204030203" pitchFamily="34" charset="0"/>
              </a:rPr>
              <a:t>No quo maiorum intelleget. Mea cu case ludus integre, vide viderer eleifend ex mea. </a:t>
            </a:r>
          </a:p>
        </p:txBody>
      </p:sp>
      <p:sp>
        <p:nvSpPr>
          <p:cNvPr id="5" name="TextBox 4">
            <a:extLst>
              <a:ext uri="{FF2B5EF4-FFF2-40B4-BE49-F238E27FC236}">
                <a16:creationId xmlns:a16="http://schemas.microsoft.com/office/drawing/2014/main" id="{407F68BA-9D8B-43A1-98DD-4276F8E75316}"/>
              </a:ext>
            </a:extLst>
          </p:cNvPr>
          <p:cNvSpPr txBox="1"/>
          <p:nvPr/>
        </p:nvSpPr>
        <p:spPr>
          <a:xfrm>
            <a:off x="1245206" y="7713663"/>
            <a:ext cx="2009775" cy="846386"/>
          </a:xfrm>
          <a:prstGeom prst="rect">
            <a:avLst/>
          </a:prstGeom>
          <a:noFill/>
          <a:ln>
            <a:noFill/>
          </a:ln>
        </p:spPr>
        <p:txBody>
          <a:bodyPr>
            <a:spAutoFit/>
          </a:bodyPr>
          <a:lstStyle/>
          <a:p>
            <a:pPr eaLnBrk="1" fontAlgn="auto" hangingPunct="1">
              <a:spcBef>
                <a:spcPts val="0"/>
              </a:spcBef>
              <a:spcAft>
                <a:spcPts val="0"/>
              </a:spcAft>
              <a:defRPr/>
            </a:pPr>
            <a:r>
              <a:rPr lang="en-US" altLang="zh-CN" sz="3200">
                <a:solidFill>
                  <a:schemeClr val="tx1">
                    <a:lumMod val="85000"/>
                    <a:lumOff val="15000"/>
                  </a:schemeClr>
                </a:solidFill>
                <a:latin typeface="+mj-lt"/>
                <a:ea typeface="方正大标宋简体" panose="02010601030101010101" pitchFamily="2" charset="-122"/>
              </a:rPr>
              <a:t>3.24K</a:t>
            </a:r>
            <a:endParaRPr lang="en-US" altLang="zh-CN" sz="3200" dirty="0">
              <a:solidFill>
                <a:schemeClr val="tx1">
                  <a:lumMod val="85000"/>
                  <a:lumOff val="15000"/>
                </a:schemeClr>
              </a:solidFill>
              <a:latin typeface="+mj-lt"/>
              <a:ea typeface="方正大标宋简体" panose="02010601030101010101" pitchFamily="2" charset="-122"/>
            </a:endParaRPr>
          </a:p>
          <a:p>
            <a:pPr eaLnBrk="1" fontAlgn="auto" hangingPunct="1">
              <a:spcBef>
                <a:spcPts val="600"/>
              </a:spcBef>
              <a:spcAft>
                <a:spcPts val="0"/>
              </a:spcAft>
              <a:defRPr/>
            </a:pPr>
            <a:r>
              <a:rPr lang="es-ES" altLang="zh-CN" sz="1200">
                <a:solidFill>
                  <a:schemeClr val="tx1">
                    <a:lumMod val="65000"/>
                  </a:schemeClr>
                </a:solidFill>
                <a:latin typeface="+mn-lt"/>
                <a:ea typeface="Lato Light" panose="020F0502020204030203" pitchFamily="34" charset="0"/>
                <a:cs typeface="Lato Light" panose="020F0502020204030203" pitchFamily="34" charset="0"/>
              </a:rPr>
              <a:t>Complated projects</a:t>
            </a:r>
            <a:endParaRPr lang="zh-CN" altLang="en-US" sz="1200" dirty="0">
              <a:solidFill>
                <a:schemeClr val="tx1">
                  <a:lumMod val="65000"/>
                </a:schemeClr>
              </a:solidFill>
              <a:latin typeface="+mn-lt"/>
            </a:endParaRPr>
          </a:p>
        </p:txBody>
      </p:sp>
      <p:sp>
        <p:nvSpPr>
          <p:cNvPr id="6" name="TextBox 5">
            <a:extLst>
              <a:ext uri="{FF2B5EF4-FFF2-40B4-BE49-F238E27FC236}">
                <a16:creationId xmlns:a16="http://schemas.microsoft.com/office/drawing/2014/main" id="{A16643E6-2DB9-4928-9BBE-B97A13DF4BBB}"/>
              </a:ext>
            </a:extLst>
          </p:cNvPr>
          <p:cNvSpPr txBox="1"/>
          <p:nvPr/>
        </p:nvSpPr>
        <p:spPr>
          <a:xfrm>
            <a:off x="3310543" y="7713663"/>
            <a:ext cx="2011363" cy="846386"/>
          </a:xfrm>
          <a:prstGeom prst="rect">
            <a:avLst/>
          </a:prstGeom>
          <a:noFill/>
          <a:ln>
            <a:noFill/>
          </a:ln>
        </p:spPr>
        <p:txBody>
          <a:bodyPr>
            <a:spAutoFit/>
          </a:bodyPr>
          <a:lstStyle/>
          <a:p>
            <a:pPr eaLnBrk="1" fontAlgn="auto" hangingPunct="1">
              <a:spcBef>
                <a:spcPts val="0"/>
              </a:spcBef>
              <a:spcAft>
                <a:spcPts val="0"/>
              </a:spcAft>
              <a:defRPr/>
            </a:pPr>
            <a:r>
              <a:rPr lang="en-US" altLang="zh-CN" sz="3200">
                <a:solidFill>
                  <a:schemeClr val="tx1">
                    <a:lumMod val="85000"/>
                    <a:lumOff val="15000"/>
                  </a:schemeClr>
                </a:solidFill>
                <a:latin typeface="+mj-lt"/>
                <a:ea typeface="方正大标宋简体" panose="02010601030101010101" pitchFamily="2" charset="-122"/>
              </a:rPr>
              <a:t>98%</a:t>
            </a:r>
            <a:endParaRPr lang="en-US" altLang="zh-CN" sz="3200" dirty="0">
              <a:solidFill>
                <a:schemeClr val="tx1">
                  <a:lumMod val="85000"/>
                  <a:lumOff val="15000"/>
                </a:schemeClr>
              </a:solidFill>
              <a:latin typeface="+mj-lt"/>
              <a:ea typeface="方正大标宋简体" panose="02010601030101010101" pitchFamily="2" charset="-122"/>
            </a:endParaRPr>
          </a:p>
          <a:p>
            <a:pPr eaLnBrk="1" fontAlgn="auto" hangingPunct="1">
              <a:spcBef>
                <a:spcPts val="600"/>
              </a:spcBef>
              <a:spcAft>
                <a:spcPts val="0"/>
              </a:spcAft>
              <a:defRPr/>
            </a:pPr>
            <a:r>
              <a:rPr lang="es-ES" altLang="zh-CN" sz="1200">
                <a:solidFill>
                  <a:schemeClr val="tx1">
                    <a:lumMod val="65000"/>
                  </a:schemeClr>
                </a:solidFill>
                <a:latin typeface="+mn-lt"/>
                <a:ea typeface="Lato Light" panose="020F0502020204030203" pitchFamily="34" charset="0"/>
                <a:cs typeface="Lato Light" panose="020F0502020204030203" pitchFamily="34" charset="0"/>
              </a:rPr>
              <a:t>Customer good reviews</a:t>
            </a:r>
            <a:endParaRPr lang="zh-CN" altLang="en-US" sz="1200" dirty="0">
              <a:solidFill>
                <a:schemeClr val="tx1">
                  <a:lumMod val="65000"/>
                </a:schemeClr>
              </a:solidFill>
              <a:latin typeface="+mn-lt"/>
            </a:endParaRPr>
          </a:p>
        </p:txBody>
      </p:sp>
      <p:pic>
        <p:nvPicPr>
          <p:cNvPr id="8" name="Picture 7">
            <a:extLst>
              <a:ext uri="{FF2B5EF4-FFF2-40B4-BE49-F238E27FC236}">
                <a16:creationId xmlns:a16="http://schemas.microsoft.com/office/drawing/2014/main" id="{4755AE22-14BA-4973-B34E-95734776C9A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637140" y="-298977"/>
            <a:ext cx="11588705" cy="11588705"/>
          </a:xfrm>
          <a:prstGeom prst="rect">
            <a:avLst/>
          </a:prstGeom>
        </p:spPr>
      </p:pic>
    </p:spTree>
    <p:extLst>
      <p:ext uri="{BB962C8B-B14F-4D97-AF65-F5344CB8AC3E}">
        <p14:creationId xmlns:p14="http://schemas.microsoft.com/office/powerpoint/2010/main" val="21040827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ppt_x"/>
                                          </p:val>
                                        </p:tav>
                                        <p:tav tm="100000">
                                          <p:val>
                                            <p:strVal val="#ppt_x"/>
                                          </p:val>
                                        </p:tav>
                                      </p:tavLst>
                                    </p:anim>
                                    <p:anim calcmode="lin" valueType="num">
                                      <p:cBhvr additive="base">
                                        <p:cTn id="8" dur="1000" fill="hold"/>
                                        <p:tgtEl>
                                          <p:spTgt spid="8"/>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ppt_x"/>
                                          </p:val>
                                        </p:tav>
                                        <p:tav tm="100000">
                                          <p:val>
                                            <p:strVal val="#ppt_x"/>
                                          </p:val>
                                        </p:tav>
                                      </p:tavLst>
                                    </p:anim>
                                    <p:anim calcmode="lin" valueType="num">
                                      <p:cBhvr additive="base">
                                        <p:cTn id="12" dur="10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500"/>
                                        <p:tgtEl>
                                          <p:spTgt spid="9"/>
                                        </p:tgtEl>
                                      </p:cBhvr>
                                    </p:animEffect>
                                  </p:childTnLst>
                                </p:cTn>
                              </p:par>
                            </p:childTnLst>
                          </p:cTn>
                        </p:par>
                        <p:par>
                          <p:cTn id="17" fill="hold">
                            <p:stCondLst>
                              <p:cond delay="1500"/>
                            </p:stCondLst>
                            <p:childTnLst>
                              <p:par>
                                <p:cTn id="18" presetID="0" presetClass="entr" presetSubtype="0" fill="hold" grpId="0" nodeType="afterEffect">
                                  <p:stCondLst>
                                    <p:cond delay="0"/>
                                  </p:stCondLst>
                                  <p:iterate type="lt">
                                    <p:tmPct val="3000"/>
                                  </p:iterate>
                                  <p:childTnLst>
                                    <p:set>
                                      <p:cBhvr>
                                        <p:cTn id="19" dur="750" fill="hold">
                                          <p:stCondLst>
                                            <p:cond delay="0"/>
                                          </p:stCondLst>
                                        </p:cTn>
                                        <p:tgtEl>
                                          <p:spTgt spid="3"/>
                                        </p:tgtEl>
                                        <p:attrNameLst>
                                          <p:attrName>style.visibility</p:attrName>
                                        </p:attrNameLst>
                                      </p:cBhvr>
                                      <p:to>
                                        <p:strVal val="visible"/>
                                      </p:to>
                                    </p:set>
                                    <p:anim to="" calcmode="lin" valueType="num">
                                      <p:cBhvr>
                                        <p:cTn id="20"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21" dur="750">
                                          <p:stCondLst>
                                            <p:cond delay="0"/>
                                          </p:stCondLst>
                                        </p:cTn>
                                        <p:tgtEl>
                                          <p:spTgt spid="3"/>
                                        </p:tgtEl>
                                      </p:cBhvr>
                                    </p:animEffect>
                                  </p:childTnLst>
                                </p:cTn>
                              </p:par>
                            </p:childTnLst>
                          </p:cTn>
                        </p:par>
                        <p:par>
                          <p:cTn id="22" fill="hold">
                            <p:stCondLst>
                              <p:cond delay="2588"/>
                            </p:stCondLst>
                            <p:childTnLst>
                              <p:par>
                                <p:cTn id="23" presetID="10" presetClass="entr" presetSubtype="0" fill="hold" grpId="0" nodeType="after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fade">
                                      <p:cBhvr>
                                        <p:cTn id="25" dur="500"/>
                                        <p:tgtEl>
                                          <p:spTgt spid="4"/>
                                        </p:tgtEl>
                                      </p:cBhvr>
                                    </p:animEffect>
                                  </p:childTnLst>
                                </p:cTn>
                              </p:par>
                            </p:childTnLst>
                          </p:cTn>
                        </p:par>
                        <p:par>
                          <p:cTn id="26" fill="hold">
                            <p:stCondLst>
                              <p:cond delay="3088"/>
                            </p:stCondLst>
                            <p:childTnLst>
                              <p:par>
                                <p:cTn id="27" presetID="0" presetClass="entr" presetSubtype="0" fill="hold" grpId="0" nodeType="afterEffect">
                                  <p:stCondLst>
                                    <p:cond delay="0"/>
                                  </p:stCondLst>
                                  <p:childTnLst>
                                    <p:set>
                                      <p:cBhvr>
                                        <p:cTn id="28" dur="1000" fill="hold">
                                          <p:stCondLst>
                                            <p:cond delay="0"/>
                                          </p:stCondLst>
                                        </p:cTn>
                                        <p:tgtEl>
                                          <p:spTgt spid="5"/>
                                        </p:tgtEl>
                                        <p:attrNameLst>
                                          <p:attrName>style.visibility</p:attrName>
                                        </p:attrNameLst>
                                      </p:cBhvr>
                                      <p:to>
                                        <p:strVal val="visible"/>
                                      </p:to>
                                    </p:set>
                                    <p:anim to="" calcmode="lin" valueType="num">
                                      <p:cBhvr>
                                        <p:cTn id="29" dur="1000" fill="hold">
                                          <p:stCondLst>
                                            <p:cond delay="0"/>
                                          </p:stCondLst>
                                        </p:cTn>
                                        <p:tgtEl>
                                          <p:spTgt spid="5"/>
                                        </p:tgtEl>
                                        <p:attrNameLst>
                                          <p:attrName>ppt_x</p:attrName>
                                        </p:attrNameLst>
                                      </p:cBhvr>
                                      <p:tavLst>
                                        <p:tav tm="0" fmla="#ppt_x-#ppt_w*1.2*((1.5-1.5*$)^3-(1.5-1.5*$)^2)">
                                          <p:val>
                                            <p:strVal val="0"/>
                                          </p:val>
                                        </p:tav>
                                        <p:tav tm="100000">
                                          <p:val>
                                            <p:strVal val="1"/>
                                          </p:val>
                                        </p:tav>
                                      </p:tavLst>
                                    </p:anim>
                                    <p:anim to="" calcmode="lin" valueType="num">
                                      <p:cBhvr>
                                        <p:cTn id="30" dur="1000" fill="hold">
                                          <p:stCondLst>
                                            <p:cond delay="0"/>
                                          </p:stCondLst>
                                        </p:cTn>
                                        <p:tgtEl>
                                          <p:spTgt spid="5"/>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31" dur="1000" fill="hold">
                                          <p:stCondLst>
                                            <p:cond delay="0"/>
                                          </p:stCondLst>
                                        </p:cTn>
                                        <p:tgtEl>
                                          <p:spTgt spid="5"/>
                                        </p:tgtEl>
                                        <p:attrNameLst>
                                          <p:attrName>ppt_w</p:attrName>
                                        </p:attrNameLst>
                                      </p:cBhvr>
                                      <p:tavLst>
                                        <p:tav tm="0" fmla="#ppt_w/2*($)^6">
                                          <p:val>
                                            <p:strVal val="0"/>
                                          </p:val>
                                        </p:tav>
                                        <p:tav tm="50000" fmla="#ppt_w-#ppt_w/2*(2-$)^6">
                                          <p:val>
                                            <p:strVal val="1"/>
                                          </p:val>
                                        </p:tav>
                                        <p:tav tm="100000">
                                          <p:val>
                                            <p:strVal val="2"/>
                                          </p:val>
                                        </p:tav>
                                      </p:tavLst>
                                    </p:anim>
                                  </p:childTnLst>
                                </p:cTn>
                              </p:par>
                              <p:par>
                                <p:cTn id="32" presetID="0" presetClass="entr" presetSubtype="0" fill="hold" grpId="0" nodeType="withEffect">
                                  <p:stCondLst>
                                    <p:cond delay="100"/>
                                  </p:stCondLst>
                                  <p:childTnLst>
                                    <p:set>
                                      <p:cBhvr>
                                        <p:cTn id="33" dur="1000" fill="hold">
                                          <p:stCondLst>
                                            <p:cond delay="0"/>
                                          </p:stCondLst>
                                        </p:cTn>
                                        <p:tgtEl>
                                          <p:spTgt spid="6"/>
                                        </p:tgtEl>
                                        <p:attrNameLst>
                                          <p:attrName>style.visibility</p:attrName>
                                        </p:attrNameLst>
                                      </p:cBhvr>
                                      <p:to>
                                        <p:strVal val="visible"/>
                                      </p:to>
                                    </p:set>
                                    <p:anim to="" calcmode="lin" valueType="num">
                                      <p:cBhvr>
                                        <p:cTn id="34" dur="1000" fill="hold">
                                          <p:stCondLst>
                                            <p:cond delay="0"/>
                                          </p:stCondLst>
                                        </p:cTn>
                                        <p:tgtEl>
                                          <p:spTgt spid="6"/>
                                        </p:tgtEl>
                                        <p:attrNameLst>
                                          <p:attrName>ppt_x</p:attrName>
                                        </p:attrNameLst>
                                      </p:cBhvr>
                                      <p:tavLst>
                                        <p:tav tm="0" fmla="#ppt_x-#ppt_w*1.2*((1.5-1.5*$)^3-(1.5-1.5*$)^2)">
                                          <p:val>
                                            <p:strVal val="0"/>
                                          </p:val>
                                        </p:tav>
                                        <p:tav tm="100000">
                                          <p:val>
                                            <p:strVal val="1"/>
                                          </p:val>
                                        </p:tav>
                                      </p:tavLst>
                                    </p:anim>
                                    <p:anim to="" calcmode="lin" valueType="num">
                                      <p:cBhvr>
                                        <p:cTn id="35" dur="1000" fill="hold">
                                          <p:stCondLst>
                                            <p:cond delay="0"/>
                                          </p:stCondLst>
                                        </p:cTn>
                                        <p:tgtEl>
                                          <p:spTgt spid="6"/>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36" dur="1000" fill="hold">
                                          <p:stCondLst>
                                            <p:cond delay="0"/>
                                          </p:stCondLst>
                                        </p:cTn>
                                        <p:tgtEl>
                                          <p:spTgt spid="6"/>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8E59ED9-EF1B-4018-80FD-29E65F46A07D}"/>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833035" y="3065272"/>
            <a:ext cx="7608754" cy="4881086"/>
          </a:xfrm>
          <a:prstGeom prst="rect">
            <a:avLst/>
          </a:prstGeom>
        </p:spPr>
      </p:pic>
      <p:pic>
        <p:nvPicPr>
          <p:cNvPr id="3" name="Picture 2">
            <a:extLst>
              <a:ext uri="{FF2B5EF4-FFF2-40B4-BE49-F238E27FC236}">
                <a16:creationId xmlns:a16="http://schemas.microsoft.com/office/drawing/2014/main" id="{4962B991-0DB0-4BAE-BF8D-BDD2963F56B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683651" y="3065272"/>
            <a:ext cx="7608754" cy="4881086"/>
          </a:xfrm>
          <a:prstGeom prst="rect">
            <a:avLst/>
          </a:prstGeom>
        </p:spPr>
      </p:pic>
      <p:sp>
        <p:nvSpPr>
          <p:cNvPr id="12" name="Picture Placeholder 11">
            <a:extLst>
              <a:ext uri="{FF2B5EF4-FFF2-40B4-BE49-F238E27FC236}">
                <a16:creationId xmlns:a16="http://schemas.microsoft.com/office/drawing/2014/main" id="{C4E11E4D-9BA9-455D-A0BC-A70C0018329A}"/>
              </a:ext>
            </a:extLst>
          </p:cNvPr>
          <p:cNvSpPr>
            <a:spLocks noGrp="1"/>
          </p:cNvSpPr>
          <p:nvPr>
            <p:ph type="pic" sz="quarter" idx="12"/>
          </p:nvPr>
        </p:nvSpPr>
        <p:spPr/>
      </p:sp>
      <p:sp>
        <p:nvSpPr>
          <p:cNvPr id="11" name="Picture Placeholder 10">
            <a:extLst>
              <a:ext uri="{FF2B5EF4-FFF2-40B4-BE49-F238E27FC236}">
                <a16:creationId xmlns:a16="http://schemas.microsoft.com/office/drawing/2014/main" id="{1197B3D5-51DD-4EC3-A0C8-406E597046F2}"/>
              </a:ext>
            </a:extLst>
          </p:cNvPr>
          <p:cNvSpPr>
            <a:spLocks noGrp="1"/>
          </p:cNvSpPr>
          <p:nvPr>
            <p:ph type="pic" sz="quarter" idx="11"/>
          </p:nvPr>
        </p:nvSpPr>
        <p:spPr/>
      </p:sp>
      <p:pic>
        <p:nvPicPr>
          <p:cNvPr id="6" name="Picture 5">
            <a:extLst>
              <a:ext uri="{FF2B5EF4-FFF2-40B4-BE49-F238E27FC236}">
                <a16:creationId xmlns:a16="http://schemas.microsoft.com/office/drawing/2014/main" id="{CE3A1732-7266-4C7F-84DB-B3B0F4AED353}"/>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323419" y="2465508"/>
            <a:ext cx="9478602" cy="6080613"/>
          </a:xfrm>
          <a:prstGeom prst="rect">
            <a:avLst/>
          </a:prstGeom>
        </p:spPr>
      </p:pic>
      <p:sp>
        <p:nvSpPr>
          <p:cNvPr id="9" name="TextBox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F77D851C-9D61-413D-9298-5A6FF884FB0B}"/>
              </a:ext>
            </a:extLst>
          </p:cNvPr>
          <p:cNvSpPr txBox="1"/>
          <p:nvPr/>
        </p:nvSpPr>
        <p:spPr>
          <a:xfrm>
            <a:off x="4157833" y="1413655"/>
            <a:ext cx="9972335" cy="923330"/>
          </a:xfrm>
          <a:prstGeom prst="rect">
            <a:avLst/>
          </a:prstGeom>
          <a:noFill/>
        </p:spPr>
        <p:txBody>
          <a:bodyPr wrap="square" rtlCol="0">
            <a:spAutoFit/>
          </a:bodyPr>
          <a:lstStyle/>
          <a:p>
            <a:pPr algn="ctr">
              <a:spcBef>
                <a:spcPts val="1200"/>
              </a:spcBef>
            </a:pPr>
            <a:r>
              <a:rPr lang="en-US" altLang="zh-CN" sz="5400">
                <a:solidFill>
                  <a:schemeClr val="tx1">
                    <a:lumMod val="85000"/>
                    <a:lumOff val="15000"/>
                  </a:schemeClr>
                </a:solidFill>
                <a:latin typeface="Montserrat Alternates ExtraBold" panose="00000900000000000000" pitchFamily="50" charset="0"/>
                <a:ea typeface="微软雅黑" panose="020B0503020204020204" pitchFamily="34" charset="-122"/>
                <a:cs typeface="Lato" panose="020F0502020204030203" pitchFamily="34" charset="0"/>
              </a:rPr>
              <a:t>Notebook Mockup</a:t>
            </a:r>
          </a:p>
        </p:txBody>
      </p:sp>
      <p:sp>
        <p:nvSpPr>
          <p:cNvPr id="10" name="Picture Placeholder 9">
            <a:extLst>
              <a:ext uri="{FF2B5EF4-FFF2-40B4-BE49-F238E27FC236}">
                <a16:creationId xmlns:a16="http://schemas.microsoft.com/office/drawing/2014/main" id="{59C1032F-3D97-4F8A-8364-6A93F9636686}"/>
              </a:ext>
            </a:extLst>
          </p:cNvPr>
          <p:cNvSpPr>
            <a:spLocks noGrp="1"/>
          </p:cNvSpPr>
          <p:nvPr>
            <p:ph type="pic" sz="quarter" idx="10"/>
          </p:nvPr>
        </p:nvSpPr>
        <p:spPr/>
      </p:sp>
      <p:sp>
        <p:nvSpPr>
          <p:cNvPr id="13" name="Rectangle 8"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1105412B-3ED5-4E19-9FED-9D2739614762}"/>
              </a:ext>
            </a:extLst>
          </p:cNvPr>
          <p:cNvSpPr/>
          <p:nvPr/>
        </p:nvSpPr>
        <p:spPr>
          <a:xfrm>
            <a:off x="2914650" y="8346830"/>
            <a:ext cx="12458700" cy="613245"/>
          </a:xfrm>
          <a:prstGeom prst="rect">
            <a:avLst/>
          </a:prstGeom>
        </p:spPr>
        <p:txBody>
          <a:bodyPr wrap="square">
            <a:spAutoFit/>
          </a:bodyPr>
          <a:lstStyle/>
          <a:p>
            <a:pPr algn="ctr">
              <a:lnSpc>
                <a:spcPct val="150000"/>
              </a:lnSpc>
              <a:spcBef>
                <a:spcPts val="12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Tree>
    <p:extLst>
      <p:ext uri="{BB962C8B-B14F-4D97-AF65-F5344CB8AC3E}">
        <p14:creationId xmlns:p14="http://schemas.microsoft.com/office/powerpoint/2010/main" val="41166841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9"/>
                                        </p:tgtEl>
                                        <p:attrNameLst>
                                          <p:attrName>style.visibility</p:attrName>
                                        </p:attrNameLst>
                                      </p:cBhvr>
                                      <p:to>
                                        <p:strVal val="visible"/>
                                      </p:to>
                                    </p:set>
                                    <p:anim to="" calcmode="lin" valueType="num">
                                      <p:cBhvr>
                                        <p:cTn id="7" dur="750" fill="hold">
                                          <p:stCondLst>
                                            <p:cond delay="0"/>
                                          </p:stCondLst>
                                        </p:cTn>
                                        <p:tgtEl>
                                          <p:spTgt spid="9"/>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9"/>
                                        </p:tgtEl>
                                      </p:cBhvr>
                                    </p:animEffect>
                                  </p:childTnLst>
                                </p:cTn>
                              </p:par>
                            </p:childTnLst>
                          </p:cTn>
                        </p:par>
                        <p:par>
                          <p:cTn id="9" fill="hold">
                            <p:stCondLst>
                              <p:cond delay="1043"/>
                            </p:stCondLst>
                            <p:childTnLst>
                              <p:par>
                                <p:cTn id="10" presetID="2" presetClass="entr" presetSubtype="4" decel="100000" fill="hold"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1000" fill="hold"/>
                                        <p:tgtEl>
                                          <p:spTgt spid="6"/>
                                        </p:tgtEl>
                                        <p:attrNameLst>
                                          <p:attrName>ppt_x</p:attrName>
                                        </p:attrNameLst>
                                      </p:cBhvr>
                                      <p:tavLst>
                                        <p:tav tm="0">
                                          <p:val>
                                            <p:strVal val="#ppt_x"/>
                                          </p:val>
                                        </p:tav>
                                        <p:tav tm="100000">
                                          <p:val>
                                            <p:strVal val="#ppt_x"/>
                                          </p:val>
                                        </p:tav>
                                      </p:tavLst>
                                    </p:anim>
                                    <p:anim calcmode="lin" valueType="num">
                                      <p:cBhvr additive="base">
                                        <p:cTn id="13" dur="1000" fill="hold"/>
                                        <p:tgtEl>
                                          <p:spTgt spid="6"/>
                                        </p:tgtEl>
                                        <p:attrNameLst>
                                          <p:attrName>ppt_y</p:attrName>
                                        </p:attrNameLst>
                                      </p:cBhvr>
                                      <p:tavLst>
                                        <p:tav tm="0">
                                          <p:val>
                                            <p:strVal val="1+#ppt_h/2"/>
                                          </p:val>
                                        </p:tav>
                                        <p:tav tm="100000">
                                          <p:val>
                                            <p:strVal val="#ppt_y"/>
                                          </p:val>
                                        </p:tav>
                                      </p:tavLst>
                                    </p:anim>
                                  </p:childTnLst>
                                </p:cTn>
                              </p:par>
                              <p:par>
                                <p:cTn id="14" presetID="2" presetClass="entr" presetSubtype="8" decel="100000" fill="hold" nodeType="with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1000" fill="hold"/>
                                        <p:tgtEl>
                                          <p:spTgt spid="3"/>
                                        </p:tgtEl>
                                        <p:attrNameLst>
                                          <p:attrName>ppt_x</p:attrName>
                                        </p:attrNameLst>
                                      </p:cBhvr>
                                      <p:tavLst>
                                        <p:tav tm="0">
                                          <p:val>
                                            <p:strVal val="0-#ppt_w/2"/>
                                          </p:val>
                                        </p:tav>
                                        <p:tav tm="100000">
                                          <p:val>
                                            <p:strVal val="#ppt_x"/>
                                          </p:val>
                                        </p:tav>
                                      </p:tavLst>
                                    </p:anim>
                                    <p:anim calcmode="lin" valueType="num">
                                      <p:cBhvr additive="base">
                                        <p:cTn id="17" dur="1000" fill="hold"/>
                                        <p:tgtEl>
                                          <p:spTgt spid="3"/>
                                        </p:tgtEl>
                                        <p:attrNameLst>
                                          <p:attrName>ppt_y</p:attrName>
                                        </p:attrNameLst>
                                      </p:cBhvr>
                                      <p:tavLst>
                                        <p:tav tm="0">
                                          <p:val>
                                            <p:strVal val="#ppt_y"/>
                                          </p:val>
                                        </p:tav>
                                        <p:tav tm="100000">
                                          <p:val>
                                            <p:strVal val="#ppt_y"/>
                                          </p:val>
                                        </p:tav>
                                      </p:tavLst>
                                    </p:anim>
                                  </p:childTnLst>
                                </p:cTn>
                              </p:par>
                              <p:par>
                                <p:cTn id="18" presetID="2" presetClass="entr" presetSubtype="2" decel="100000"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1000" fill="hold"/>
                                        <p:tgtEl>
                                          <p:spTgt spid="2"/>
                                        </p:tgtEl>
                                        <p:attrNameLst>
                                          <p:attrName>ppt_x</p:attrName>
                                        </p:attrNameLst>
                                      </p:cBhvr>
                                      <p:tavLst>
                                        <p:tav tm="0">
                                          <p:val>
                                            <p:strVal val="1+#ppt_w/2"/>
                                          </p:val>
                                        </p:tav>
                                        <p:tav tm="100000">
                                          <p:val>
                                            <p:strVal val="#ppt_x"/>
                                          </p:val>
                                        </p:tav>
                                      </p:tavLst>
                                    </p:anim>
                                    <p:anim calcmode="lin" valueType="num">
                                      <p:cBhvr additive="base">
                                        <p:cTn id="21" dur="1000" fill="hold"/>
                                        <p:tgtEl>
                                          <p:spTgt spid="2"/>
                                        </p:tgtEl>
                                        <p:attrNameLst>
                                          <p:attrName>ppt_y</p:attrName>
                                        </p:attrNameLst>
                                      </p:cBhvr>
                                      <p:tavLst>
                                        <p:tav tm="0">
                                          <p:val>
                                            <p:strVal val="#ppt_y"/>
                                          </p:val>
                                        </p:tav>
                                        <p:tav tm="100000">
                                          <p:val>
                                            <p:strVal val="#ppt_y"/>
                                          </p:val>
                                        </p:tav>
                                      </p:tavLst>
                                    </p:anim>
                                  </p:childTnLst>
                                </p:cTn>
                              </p:par>
                            </p:childTnLst>
                          </p:cTn>
                        </p:par>
                        <p:par>
                          <p:cTn id="22" fill="hold">
                            <p:stCondLst>
                              <p:cond delay="2043"/>
                            </p:stCondLst>
                            <p:childTnLst>
                              <p:par>
                                <p:cTn id="23" presetID="10"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500"/>
                                        <p:tgtEl>
                                          <p:spTgt spid="11"/>
                                        </p:tgtEl>
                                      </p:cBhvr>
                                    </p:animEffect>
                                  </p:childTnLst>
                                </p:cTn>
                              </p:par>
                              <p:par>
                                <p:cTn id="26" presetID="10" presetClass="entr" presetSubtype="0"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Effect transition="in" filter="fade">
                                      <p:cBhvr>
                                        <p:cTn id="28" dur="500"/>
                                        <p:tgtEl>
                                          <p:spTgt spid="10"/>
                                        </p:tgtEl>
                                      </p:cBhvr>
                                    </p:animEffect>
                                  </p:childTnLst>
                                </p:cTn>
                              </p:par>
                              <p:par>
                                <p:cTn id="29" presetID="10" presetClass="entr" presetSubtype="0" fill="hold" nodeType="with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fade">
                                      <p:cBhvr>
                                        <p:cTn id="31" dur="500"/>
                                        <p:tgtEl>
                                          <p:spTgt spid="12"/>
                                        </p:tgtEl>
                                      </p:cBhvr>
                                    </p:animEffect>
                                  </p:childTnLst>
                                </p:cTn>
                              </p:par>
                            </p:childTnLst>
                          </p:cTn>
                        </p:par>
                        <p:par>
                          <p:cTn id="32" fill="hold">
                            <p:stCondLst>
                              <p:cond delay="2543"/>
                            </p:stCondLst>
                            <p:childTnLst>
                              <p:par>
                                <p:cTn id="33" presetID="10" presetClass="entr" presetSubtype="0"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fade">
                                      <p:cBhvr>
                                        <p:cTn id="35"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3"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9E83A62F-90EF-462C-AE7E-31D6AC88C5CD}"/>
              </a:ext>
            </a:extLst>
          </p:cNvPr>
          <p:cNvSpPr>
            <a:spLocks noGrp="1"/>
          </p:cNvSpPr>
          <p:nvPr>
            <p:ph type="pic" sz="quarter" idx="10"/>
          </p:nvPr>
        </p:nvSpPr>
        <p:spPr/>
      </p:sp>
      <p:sp>
        <p:nvSpPr>
          <p:cNvPr id="10" name="Freeform: Shape 9">
            <a:extLst>
              <a:ext uri="{FF2B5EF4-FFF2-40B4-BE49-F238E27FC236}">
                <a16:creationId xmlns:a16="http://schemas.microsoft.com/office/drawing/2014/main" id="{8AC780E7-DF4F-450E-9B1D-1471E3CC4881}"/>
              </a:ext>
            </a:extLst>
          </p:cNvPr>
          <p:cNvSpPr/>
          <p:nvPr/>
        </p:nvSpPr>
        <p:spPr>
          <a:xfrm>
            <a:off x="6432884" y="2638452"/>
            <a:ext cx="5422232" cy="5385232"/>
          </a:xfrm>
          <a:custGeom>
            <a:avLst/>
            <a:gdLst>
              <a:gd name="connsiteX0" fmla="*/ 3007951 w 7935961"/>
              <a:gd name="connsiteY0" fmla="*/ 14 h 7881808"/>
              <a:gd name="connsiteX1" fmla="*/ 6835040 w 7935961"/>
              <a:gd name="connsiteY1" fmla="*/ 1092197 h 7881808"/>
              <a:gd name="connsiteX2" fmla="*/ 7146033 w 7935961"/>
              <a:gd name="connsiteY2" fmla="*/ 1330471 h 7881808"/>
              <a:gd name="connsiteX3" fmla="*/ 7536498 w 7935961"/>
              <a:gd name="connsiteY3" fmla="*/ 4498978 h 7881808"/>
              <a:gd name="connsiteX4" fmla="*/ 4693648 w 7935961"/>
              <a:gd name="connsiteY4" fmla="*/ 7535851 h 7881808"/>
              <a:gd name="connsiteX5" fmla="*/ 1819660 w 7935961"/>
              <a:gd name="connsiteY5" fmla="*/ 7275582 h 7881808"/>
              <a:gd name="connsiteX6" fmla="*/ 1550390 w 7935961"/>
              <a:gd name="connsiteY6" fmla="*/ 6993508 h 7881808"/>
              <a:gd name="connsiteX7" fmla="*/ 9886 w 7935961"/>
              <a:gd name="connsiteY7" fmla="*/ 2857090 h 7881808"/>
              <a:gd name="connsiteX8" fmla="*/ 676506 w 7935961"/>
              <a:gd name="connsiteY8" fmla="*/ 891493 h 7881808"/>
              <a:gd name="connsiteX9" fmla="*/ 2555522 w 7935961"/>
              <a:gd name="connsiteY9" fmla="*/ 15478 h 7881808"/>
              <a:gd name="connsiteX10" fmla="*/ 2550859 w 7935961"/>
              <a:gd name="connsiteY10" fmla="*/ 14228 h 7881808"/>
              <a:gd name="connsiteX11" fmla="*/ 3007951 w 7935961"/>
              <a:gd name="connsiteY11" fmla="*/ 14 h 7881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35961" h="7881808">
                <a:moveTo>
                  <a:pt x="3007951" y="14"/>
                </a:moveTo>
                <a:cubicBezTo>
                  <a:pt x="5250864" y="4386"/>
                  <a:pt x="6835040" y="1092197"/>
                  <a:pt x="6835040" y="1092197"/>
                </a:cubicBezTo>
                <a:cubicBezTo>
                  <a:pt x="6941620" y="1160740"/>
                  <a:pt x="7045701" y="1238610"/>
                  <a:pt x="7146033" y="1330471"/>
                </a:cubicBezTo>
                <a:cubicBezTo>
                  <a:pt x="8041280" y="2130147"/>
                  <a:pt x="8181454" y="3472231"/>
                  <a:pt x="7536498" y="4498978"/>
                </a:cubicBezTo>
                <a:cubicBezTo>
                  <a:pt x="6197854" y="6734341"/>
                  <a:pt x="4693648" y="7535851"/>
                  <a:pt x="4693648" y="7535851"/>
                </a:cubicBezTo>
                <a:cubicBezTo>
                  <a:pt x="3777196" y="8065006"/>
                  <a:pt x="2616739" y="7993974"/>
                  <a:pt x="1819660" y="7275582"/>
                </a:cubicBezTo>
                <a:cubicBezTo>
                  <a:pt x="1718078" y="7188385"/>
                  <a:pt x="1628322" y="7094361"/>
                  <a:pt x="1550390" y="6993508"/>
                </a:cubicBezTo>
                <a:cubicBezTo>
                  <a:pt x="1542314" y="6986346"/>
                  <a:pt x="121632" y="5331140"/>
                  <a:pt x="9886" y="2857090"/>
                </a:cubicBezTo>
                <a:cubicBezTo>
                  <a:pt x="-51164" y="2170977"/>
                  <a:pt x="170494" y="1455653"/>
                  <a:pt x="676506" y="891493"/>
                </a:cubicBezTo>
                <a:cubicBezTo>
                  <a:pt x="1177855" y="326085"/>
                  <a:pt x="1866703" y="30836"/>
                  <a:pt x="2555522" y="15478"/>
                </a:cubicBezTo>
                <a:cubicBezTo>
                  <a:pt x="2555522" y="15478"/>
                  <a:pt x="2555522" y="15478"/>
                  <a:pt x="2550859" y="14228"/>
                </a:cubicBezTo>
                <a:cubicBezTo>
                  <a:pt x="2705968" y="4246"/>
                  <a:pt x="2858423" y="-278"/>
                  <a:pt x="3007951" y="14"/>
                </a:cubicBezTo>
                <a:close/>
              </a:path>
            </a:pathLst>
          </a:custGeom>
          <a:gradFill flip="none" rotWithShape="1">
            <a:gsLst>
              <a:gs pos="0">
                <a:schemeClr val="accent1"/>
              </a:gs>
              <a:gs pos="100000">
                <a:schemeClr val="accent6"/>
              </a:gs>
            </a:gsLst>
            <a:lin ang="81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TextBox 7"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6F316299-5774-437F-AB6C-9C004A48FDB9}"/>
              </a:ext>
            </a:extLst>
          </p:cNvPr>
          <p:cNvSpPr txBox="1"/>
          <p:nvPr/>
        </p:nvSpPr>
        <p:spPr>
          <a:xfrm flipH="1">
            <a:off x="1031631" y="4543335"/>
            <a:ext cx="16224738" cy="1200329"/>
          </a:xfrm>
          <a:prstGeom prst="rect">
            <a:avLst/>
          </a:prstGeom>
          <a:noFill/>
        </p:spPr>
        <p:txBody>
          <a:bodyPr wrap="square" rtlCol="0">
            <a:spAutoFit/>
          </a:bodyPr>
          <a:lstStyle/>
          <a:p>
            <a:pPr algn="ctr">
              <a:spcBef>
                <a:spcPts val="1200"/>
              </a:spcBef>
            </a:pPr>
            <a:r>
              <a:rPr lang="en-US" altLang="zh-CN" sz="7200">
                <a:latin typeface="Montserrat Alternates ExtraBold" panose="00000900000000000000" pitchFamily="50" charset="0"/>
                <a:ea typeface="Dongle" pitchFamily="2" charset="-127"/>
                <a:cs typeface="Poppins Black" panose="00000A00000000000000" pitchFamily="50" charset="0"/>
              </a:rPr>
              <a:t>Thanks for Watching!</a:t>
            </a:r>
            <a:endParaRPr lang="en-US" altLang="zh-CN" sz="28700" dirty="0">
              <a:latin typeface="Montserrat Alternates ExtraBold" panose="00000900000000000000" pitchFamily="50" charset="0"/>
              <a:ea typeface="Dongle" pitchFamily="2" charset="-127"/>
              <a:cs typeface="Poppins Black" panose="00000A00000000000000" pitchFamily="50" charset="0"/>
            </a:endParaRPr>
          </a:p>
        </p:txBody>
      </p:sp>
      <p:sp>
        <p:nvSpPr>
          <p:cNvPr id="5" name="TextBox 4">
            <a:extLst>
              <a:ext uri="{FF2B5EF4-FFF2-40B4-BE49-F238E27FC236}">
                <a16:creationId xmlns:a16="http://schemas.microsoft.com/office/drawing/2014/main" id="{FCABC874-DB30-45F3-9550-629D080EFF21}"/>
              </a:ext>
            </a:extLst>
          </p:cNvPr>
          <p:cNvSpPr txBox="1"/>
          <p:nvPr/>
        </p:nvSpPr>
        <p:spPr>
          <a:xfrm>
            <a:off x="14935200" y="745238"/>
            <a:ext cx="2153438" cy="261610"/>
          </a:xfrm>
          <a:prstGeom prst="rect">
            <a:avLst/>
          </a:prstGeom>
          <a:noFill/>
        </p:spPr>
        <p:txBody>
          <a:bodyPr wrap="square" rtlCol="0">
            <a:spAutoFit/>
          </a:bodyPr>
          <a:lstStyle/>
          <a:p>
            <a:pPr algn="r"/>
            <a:r>
              <a:rPr lang="en-US" altLang="zh-CN" sz="1100" spc="300">
                <a:latin typeface="+mn-lt"/>
              </a:rPr>
              <a:t>BUSINESS PLAN</a:t>
            </a:r>
            <a:endParaRPr lang="en-US" sz="1100" spc="300">
              <a:latin typeface="+mn-lt"/>
            </a:endParaRPr>
          </a:p>
        </p:txBody>
      </p:sp>
      <p:grpSp>
        <p:nvGrpSpPr>
          <p:cNvPr id="6" name="组合 13">
            <a:extLst>
              <a:ext uri="{FF2B5EF4-FFF2-40B4-BE49-F238E27FC236}">
                <a16:creationId xmlns:a16="http://schemas.microsoft.com/office/drawing/2014/main" id="{BCD3B796-EF91-421A-ACD3-07AF73C95216}"/>
              </a:ext>
            </a:extLst>
          </p:cNvPr>
          <p:cNvGrpSpPr/>
          <p:nvPr/>
        </p:nvGrpSpPr>
        <p:grpSpPr>
          <a:xfrm>
            <a:off x="1333500" y="782677"/>
            <a:ext cx="849269" cy="224171"/>
            <a:chOff x="6353586" y="4480561"/>
            <a:chExt cx="5023074" cy="1325880"/>
          </a:xfrm>
          <a:solidFill>
            <a:schemeClr val="tx1"/>
          </a:solidFill>
        </p:grpSpPr>
        <p:sp>
          <p:nvSpPr>
            <p:cNvPr id="7" name="任意多边形: 形状 25">
              <a:extLst>
                <a:ext uri="{FF2B5EF4-FFF2-40B4-BE49-F238E27FC236}">
                  <a16:creationId xmlns:a16="http://schemas.microsoft.com/office/drawing/2014/main" id="{D374E977-9097-4281-81E8-2CDC5FAE7CF4}"/>
                </a:ext>
              </a:extLst>
            </p:cNvPr>
            <p:cNvSpPr/>
            <p:nvPr/>
          </p:nvSpPr>
          <p:spPr>
            <a:xfrm>
              <a:off x="6353586" y="4480561"/>
              <a:ext cx="1325830" cy="1325880"/>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alpha val="80000"/>
                  </a:schemeClr>
                </a:gs>
                <a:gs pos="100000">
                  <a:schemeClr val="accent6">
                    <a:alpha val="80000"/>
                  </a:schemeClr>
                </a:gs>
              </a:gsLst>
              <a:lin ang="8100000" scaled="1"/>
            </a:gradFill>
            <a:ln w="9525" cap="flat">
              <a:noFill/>
              <a:prstDash val="solid"/>
              <a:miter/>
            </a:ln>
          </p:spPr>
          <p:txBody>
            <a:bodyPr rtlCol="0" anchor="ctr"/>
            <a:lstStyle/>
            <a:p>
              <a:endParaRPr lang="zh-CN" altLang="en-US"/>
            </a:p>
          </p:txBody>
        </p:sp>
        <p:grpSp>
          <p:nvGrpSpPr>
            <p:cNvPr id="11" name="组合 11">
              <a:extLst>
                <a:ext uri="{FF2B5EF4-FFF2-40B4-BE49-F238E27FC236}">
                  <a16:creationId xmlns:a16="http://schemas.microsoft.com/office/drawing/2014/main" id="{B3ED3225-0EB5-4790-A1FA-18A76E135BFF}"/>
                </a:ext>
              </a:extLst>
            </p:cNvPr>
            <p:cNvGrpSpPr/>
            <p:nvPr/>
          </p:nvGrpSpPr>
          <p:grpSpPr>
            <a:xfrm>
              <a:off x="8043056" y="4702687"/>
              <a:ext cx="3333604" cy="881628"/>
              <a:chOff x="8083550" y="5731848"/>
              <a:chExt cx="2120900" cy="560908"/>
            </a:xfrm>
            <a:grpFill/>
          </p:grpSpPr>
          <p:sp>
            <p:nvSpPr>
              <p:cNvPr id="12" name="任意多边形: 形状 14">
                <a:extLst>
                  <a:ext uri="{FF2B5EF4-FFF2-40B4-BE49-F238E27FC236}">
                    <a16:creationId xmlns:a16="http://schemas.microsoft.com/office/drawing/2014/main" id="{A4098852-516F-4682-9C38-3CB31D807830}"/>
                  </a:ext>
                </a:extLst>
              </p:cNvPr>
              <p:cNvSpPr/>
              <p:nvPr/>
            </p:nvSpPr>
            <p:spPr>
              <a:xfrm>
                <a:off x="8083550" y="6181423"/>
                <a:ext cx="2120900" cy="111333"/>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 name="任意多边形: 形状 27">
                <a:extLst>
                  <a:ext uri="{FF2B5EF4-FFF2-40B4-BE49-F238E27FC236}">
                    <a16:creationId xmlns:a16="http://schemas.microsoft.com/office/drawing/2014/main" id="{A2A5CB1E-8967-4F6E-8245-38D8BD9F0DE8}"/>
                  </a:ext>
                </a:extLst>
              </p:cNvPr>
              <p:cNvSpPr/>
              <p:nvPr/>
            </p:nvSpPr>
            <p:spPr>
              <a:xfrm>
                <a:off x="8083550" y="5731848"/>
                <a:ext cx="2120900" cy="308552"/>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sp>
        <p:nvSpPr>
          <p:cNvPr id="14" name="Rectangle 2">
            <a:extLst>
              <a:ext uri="{FF2B5EF4-FFF2-40B4-BE49-F238E27FC236}">
                <a16:creationId xmlns:a16="http://schemas.microsoft.com/office/drawing/2014/main" id="{C61995C2-0DB8-4EC0-B79B-D34B6D6052A2}"/>
              </a:ext>
            </a:extLst>
          </p:cNvPr>
          <p:cNvSpPr>
            <a:spLocks noChangeArrowheads="1"/>
          </p:cNvSpPr>
          <p:nvPr/>
        </p:nvSpPr>
        <p:spPr bwMode="auto">
          <a:xfrm>
            <a:off x="7261861" y="9165166"/>
            <a:ext cx="3764280" cy="484663"/>
          </a:xfrm>
          <a:prstGeom prst="rect">
            <a:avLst/>
          </a:prstGeom>
          <a:noFill/>
          <a:ln>
            <a:noFill/>
          </a:ln>
          <a:effectLst/>
        </p:spPr>
        <p:txBody>
          <a:bodyPr vert="horz" wrap="square" lIns="0" tIns="133308" rIns="0" bIns="133308" numCol="1" anchor="ctr" anchorCtr="0" compatLnSpc="1">
            <a:prstTxWarp prst="textNoShape">
              <a:avLst/>
            </a:prstTxWarp>
            <a:spAutoFit/>
          </a:bodyPr>
          <a:lstStyle/>
          <a:p>
            <a:pPr marL="0" marR="0" lvl="0" indent="0" algn="ctr" defTabSz="914400" rtl="0" eaLnBrk="0" fontAlgn="base" latinLnBrk="0" hangingPunct="0">
              <a:spcBef>
                <a:spcPct val="0"/>
              </a:spcBef>
              <a:spcAft>
                <a:spcPct val="0"/>
              </a:spcAft>
              <a:buClrTx/>
              <a:buSzTx/>
              <a:buFontTx/>
              <a:buNone/>
              <a:tabLst/>
            </a:pPr>
            <a:r>
              <a:rPr lang="en-US" altLang="zh-CN" sz="1400" spc="300"/>
              <a:t>MSLIDES.COM</a:t>
            </a:r>
            <a:endParaRPr lang="zh-CN" altLang="zh-CN" sz="1400" spc="300"/>
          </a:p>
        </p:txBody>
      </p:sp>
    </p:spTree>
    <p:extLst>
      <p:ext uri="{BB962C8B-B14F-4D97-AF65-F5344CB8AC3E}">
        <p14:creationId xmlns:p14="http://schemas.microsoft.com/office/powerpoint/2010/main" val="2466576363"/>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childTnLst>
                                    <p:set>
                                      <p:cBhvr>
                                        <p:cTn id="6" dur="1000" fill="hold">
                                          <p:stCondLst>
                                            <p:cond delay="0"/>
                                          </p:stCondLst>
                                        </p:cTn>
                                        <p:tgtEl>
                                          <p:spTgt spid="10"/>
                                        </p:tgtEl>
                                        <p:attrNameLst>
                                          <p:attrName>style.visibility</p:attrName>
                                        </p:attrNameLst>
                                      </p:cBhvr>
                                      <p:to>
                                        <p:strVal val="visible"/>
                                      </p:to>
                                    </p:set>
                                    <p:anim to="" calcmode="lin" valueType="num">
                                      <p:cBhvr>
                                        <p:cTn id="7" dur="1000" fill="hold">
                                          <p:stCondLst>
                                            <p:cond delay="0"/>
                                          </p:stCondLst>
                                        </p:cTn>
                                        <p:tgtEl>
                                          <p:spTgt spid="10"/>
                                        </p:tgtEl>
                                        <p:attrNameLst>
                                          <p:attrName>ppt_h</p:attrName>
                                        </p:attrNameLst>
                                      </p:cBhvr>
                                      <p:tavLst>
                                        <p:tav tm="0" fmla="#ppt_h-#ppt_h*((1.5-1.5*$)^3-(1.5-1.5*$)^2)">
                                          <p:val>
                                            <p:strVal val="0"/>
                                          </p:val>
                                        </p:tav>
                                        <p:tav tm="100000">
                                          <p:val>
                                            <p:strVal val="1"/>
                                          </p:val>
                                        </p:tav>
                                      </p:tavLst>
                                    </p:anim>
                                    <p:anim to="" calcmode="lin" valueType="num">
                                      <p:cBhvr>
                                        <p:cTn id="8" dur="1000" fill="hold">
                                          <p:stCondLst>
                                            <p:cond delay="0"/>
                                          </p:stCondLst>
                                        </p:cTn>
                                        <p:tgtEl>
                                          <p:spTgt spid="10"/>
                                        </p:tgtEl>
                                        <p:attrNameLst>
                                          <p:attrName>ppt_w</p:attrName>
                                        </p:attrNameLst>
                                      </p:cBhvr>
                                      <p:tavLst>
                                        <p:tav tm="0" fmla="#ppt_w-#ppt_w*((1.5-1.5*$)^3-(1.5-1.5*$)^2)">
                                          <p:val>
                                            <p:strVal val="0"/>
                                          </p:val>
                                        </p:tav>
                                        <p:tav tm="100000">
                                          <p:val>
                                            <p:strVal val="1"/>
                                          </p:val>
                                        </p:tav>
                                      </p:tavLst>
                                    </p:anim>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8"/>
                                        </p:tgtEl>
                                        <p:attrNameLst>
                                          <p:attrName>style.visibility</p:attrName>
                                        </p:attrNameLst>
                                      </p:cBhvr>
                                      <p:to>
                                        <p:strVal val="visible"/>
                                      </p:to>
                                    </p:set>
                                    <p:anim to="" calcmode="lin" valueType="num">
                                      <p:cBhvr>
                                        <p:cTn id="11" dur="750" fill="hold">
                                          <p:stCondLst>
                                            <p:cond delay="0"/>
                                          </p:stCondLst>
                                        </p:cTn>
                                        <p:tgtEl>
                                          <p:spTgt spid="8"/>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8"/>
                                        </p:tgtEl>
                                      </p:cBhvr>
                                    </p:animEffect>
                                  </p:childTnLst>
                                </p:cTn>
                              </p:par>
                              <p:par>
                                <p:cTn id="13" presetID="2" presetClass="entr" presetSubtype="4" decel="10000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000" fill="hold"/>
                                        <p:tgtEl>
                                          <p:spTgt spid="14"/>
                                        </p:tgtEl>
                                        <p:attrNameLst>
                                          <p:attrName>ppt_x</p:attrName>
                                        </p:attrNameLst>
                                      </p:cBhvr>
                                      <p:tavLst>
                                        <p:tav tm="0">
                                          <p:val>
                                            <p:strVal val="#ppt_x"/>
                                          </p:val>
                                        </p:tav>
                                        <p:tav tm="100000">
                                          <p:val>
                                            <p:strVal val="#ppt_x"/>
                                          </p:val>
                                        </p:tav>
                                      </p:tavLst>
                                    </p:anim>
                                    <p:anim calcmode="lin" valueType="num">
                                      <p:cBhvr additive="base">
                                        <p:cTn id="16" dur="10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8" grpId="0"/>
      <p:bldP spid="14"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6921" y="1736720"/>
            <a:ext cx="400338" cy="400338"/>
          </a:xfrm>
          <a:custGeom>
            <a:avLst/>
            <a:gdLst>
              <a:gd name="T0" fmla="*/ 4225 w 5164"/>
              <a:gd name="T1" fmla="*/ 4929 h 5164"/>
              <a:gd name="T2" fmla="*/ 939 w 5164"/>
              <a:gd name="T3" fmla="*/ 4694 h 5164"/>
              <a:gd name="T4" fmla="*/ 1878 w 5164"/>
              <a:gd name="T5" fmla="*/ 4694 h 5164"/>
              <a:gd name="T6" fmla="*/ 2730 w 5164"/>
              <a:gd name="T7" fmla="*/ 3995 h 5164"/>
              <a:gd name="T8" fmla="*/ 2801 w 5164"/>
              <a:gd name="T9" fmla="*/ 4048 h 5164"/>
              <a:gd name="T10" fmla="*/ 2813 w 5164"/>
              <a:gd name="T11" fmla="*/ 4139 h 5164"/>
              <a:gd name="T12" fmla="*/ 2758 w 5164"/>
              <a:gd name="T13" fmla="*/ 4210 h 5164"/>
              <a:gd name="T14" fmla="*/ 2669 w 5164"/>
              <a:gd name="T15" fmla="*/ 4221 h 5164"/>
              <a:gd name="T16" fmla="*/ 2599 w 5164"/>
              <a:gd name="T17" fmla="*/ 4167 h 5164"/>
              <a:gd name="T18" fmla="*/ 2586 w 5164"/>
              <a:gd name="T19" fmla="*/ 4076 h 5164"/>
              <a:gd name="T20" fmla="*/ 2641 w 5164"/>
              <a:gd name="T21" fmla="*/ 4006 h 5164"/>
              <a:gd name="T22" fmla="*/ 2113 w 5164"/>
              <a:gd name="T23" fmla="*/ 3051 h 5164"/>
              <a:gd name="T24" fmla="*/ 3051 w 5164"/>
              <a:gd name="T25" fmla="*/ 3051 h 5164"/>
              <a:gd name="T26" fmla="*/ 3522 w 5164"/>
              <a:gd name="T27" fmla="*/ 890 h 5164"/>
              <a:gd name="T28" fmla="*/ 3522 w 5164"/>
              <a:gd name="T29" fmla="*/ 468 h 5164"/>
              <a:gd name="T30" fmla="*/ 939 w 5164"/>
              <a:gd name="T31" fmla="*/ 4460 h 5164"/>
              <a:gd name="T32" fmla="*/ 1882 w 5164"/>
              <a:gd name="T33" fmla="*/ 2902 h 5164"/>
              <a:gd name="T34" fmla="*/ 1936 w 5164"/>
              <a:gd name="T35" fmla="*/ 2832 h 5164"/>
              <a:gd name="T36" fmla="*/ 3169 w 5164"/>
              <a:gd name="T37" fmla="*/ 2816 h 5164"/>
              <a:gd name="T38" fmla="*/ 3252 w 5164"/>
              <a:gd name="T39" fmla="*/ 2851 h 5164"/>
              <a:gd name="T40" fmla="*/ 3287 w 5164"/>
              <a:gd name="T41" fmla="*/ 2934 h 5164"/>
              <a:gd name="T42" fmla="*/ 4225 w 5164"/>
              <a:gd name="T43" fmla="*/ 1926 h 5164"/>
              <a:gd name="T44" fmla="*/ 2614 w 5164"/>
              <a:gd name="T45" fmla="*/ 3 h 5164"/>
              <a:gd name="T46" fmla="*/ 3287 w 5164"/>
              <a:gd name="T47" fmla="*/ 655 h 5164"/>
              <a:gd name="T48" fmla="*/ 3302 w 5164"/>
              <a:gd name="T49" fmla="*/ 293 h 5164"/>
              <a:gd name="T50" fmla="*/ 3373 w 5164"/>
              <a:gd name="T51" fmla="*/ 238 h 5164"/>
              <a:gd name="T52" fmla="*/ 4139 w 5164"/>
              <a:gd name="T53" fmla="*/ 238 h 5164"/>
              <a:gd name="T54" fmla="*/ 4210 w 5164"/>
              <a:gd name="T55" fmla="*/ 293 h 5164"/>
              <a:gd name="T56" fmla="*/ 4225 w 5164"/>
              <a:gd name="T57" fmla="*/ 1594 h 5164"/>
              <a:gd name="T58" fmla="*/ 5161 w 5164"/>
              <a:gd name="T59" fmla="*/ 2550 h 5164"/>
              <a:gd name="T60" fmla="*/ 5148 w 5164"/>
              <a:gd name="T61" fmla="*/ 2641 h 5164"/>
              <a:gd name="T62" fmla="*/ 5078 w 5164"/>
              <a:gd name="T63" fmla="*/ 2696 h 5164"/>
              <a:gd name="T64" fmla="*/ 4989 w 5164"/>
              <a:gd name="T65" fmla="*/ 2683 h 5164"/>
              <a:gd name="T66" fmla="*/ 4460 w 5164"/>
              <a:gd name="T67" fmla="*/ 5046 h 5164"/>
              <a:gd name="T68" fmla="*/ 4426 w 5164"/>
              <a:gd name="T69" fmla="*/ 5130 h 5164"/>
              <a:gd name="T70" fmla="*/ 4343 w 5164"/>
              <a:gd name="T71" fmla="*/ 5164 h 5164"/>
              <a:gd name="T72" fmla="*/ 762 w 5164"/>
              <a:gd name="T73" fmla="*/ 5148 h 5164"/>
              <a:gd name="T74" fmla="*/ 708 w 5164"/>
              <a:gd name="T75" fmla="*/ 5078 h 5164"/>
              <a:gd name="T76" fmla="*/ 201 w 5164"/>
              <a:gd name="T77" fmla="*/ 2664 h 5164"/>
              <a:gd name="T78" fmla="*/ 118 w 5164"/>
              <a:gd name="T79" fmla="*/ 2699 h 5164"/>
              <a:gd name="T80" fmla="*/ 34 w 5164"/>
              <a:gd name="T81" fmla="*/ 2664 h 5164"/>
              <a:gd name="T82" fmla="*/ 0 w 5164"/>
              <a:gd name="T83" fmla="*/ 2581 h 5164"/>
              <a:gd name="T84" fmla="*/ 34 w 5164"/>
              <a:gd name="T85" fmla="*/ 2498 h 5164"/>
              <a:gd name="T86" fmla="*/ 2552 w 5164"/>
              <a:gd name="T87" fmla="*/ 3 h 5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64" h="5164">
                <a:moveTo>
                  <a:pt x="3287" y="4694"/>
                </a:moveTo>
                <a:lnTo>
                  <a:pt x="3287" y="4929"/>
                </a:lnTo>
                <a:lnTo>
                  <a:pt x="4225" y="4929"/>
                </a:lnTo>
                <a:lnTo>
                  <a:pt x="4225" y="4694"/>
                </a:lnTo>
                <a:lnTo>
                  <a:pt x="3287" y="4694"/>
                </a:lnTo>
                <a:close/>
                <a:moveTo>
                  <a:pt x="939" y="4694"/>
                </a:moveTo>
                <a:lnTo>
                  <a:pt x="939" y="4929"/>
                </a:lnTo>
                <a:lnTo>
                  <a:pt x="1878" y="4929"/>
                </a:lnTo>
                <a:lnTo>
                  <a:pt x="1878" y="4694"/>
                </a:lnTo>
                <a:lnTo>
                  <a:pt x="939" y="4694"/>
                </a:lnTo>
                <a:close/>
                <a:moveTo>
                  <a:pt x="2700" y="3990"/>
                </a:moveTo>
                <a:lnTo>
                  <a:pt x="2730" y="3995"/>
                </a:lnTo>
                <a:lnTo>
                  <a:pt x="2758" y="4006"/>
                </a:lnTo>
                <a:lnTo>
                  <a:pt x="2782" y="4025"/>
                </a:lnTo>
                <a:lnTo>
                  <a:pt x="2801" y="4048"/>
                </a:lnTo>
                <a:lnTo>
                  <a:pt x="2813" y="4076"/>
                </a:lnTo>
                <a:lnTo>
                  <a:pt x="2816" y="4108"/>
                </a:lnTo>
                <a:lnTo>
                  <a:pt x="2813" y="4139"/>
                </a:lnTo>
                <a:lnTo>
                  <a:pt x="2801" y="4167"/>
                </a:lnTo>
                <a:lnTo>
                  <a:pt x="2782" y="4191"/>
                </a:lnTo>
                <a:lnTo>
                  <a:pt x="2758" y="4210"/>
                </a:lnTo>
                <a:lnTo>
                  <a:pt x="2730" y="4221"/>
                </a:lnTo>
                <a:lnTo>
                  <a:pt x="2700" y="4225"/>
                </a:lnTo>
                <a:lnTo>
                  <a:pt x="2669" y="4221"/>
                </a:lnTo>
                <a:lnTo>
                  <a:pt x="2641" y="4210"/>
                </a:lnTo>
                <a:lnTo>
                  <a:pt x="2617" y="4191"/>
                </a:lnTo>
                <a:lnTo>
                  <a:pt x="2599" y="4167"/>
                </a:lnTo>
                <a:lnTo>
                  <a:pt x="2586" y="4139"/>
                </a:lnTo>
                <a:lnTo>
                  <a:pt x="2583" y="4108"/>
                </a:lnTo>
                <a:lnTo>
                  <a:pt x="2586" y="4076"/>
                </a:lnTo>
                <a:lnTo>
                  <a:pt x="2599" y="4048"/>
                </a:lnTo>
                <a:lnTo>
                  <a:pt x="2617" y="4025"/>
                </a:lnTo>
                <a:lnTo>
                  <a:pt x="2641" y="4006"/>
                </a:lnTo>
                <a:lnTo>
                  <a:pt x="2669" y="3995"/>
                </a:lnTo>
                <a:lnTo>
                  <a:pt x="2700" y="3990"/>
                </a:lnTo>
                <a:close/>
                <a:moveTo>
                  <a:pt x="2113" y="3051"/>
                </a:moveTo>
                <a:lnTo>
                  <a:pt x="2113" y="4929"/>
                </a:lnTo>
                <a:lnTo>
                  <a:pt x="3051" y="4929"/>
                </a:lnTo>
                <a:lnTo>
                  <a:pt x="3051" y="3051"/>
                </a:lnTo>
                <a:lnTo>
                  <a:pt x="2113" y="3051"/>
                </a:lnTo>
                <a:close/>
                <a:moveTo>
                  <a:pt x="3522" y="468"/>
                </a:moveTo>
                <a:lnTo>
                  <a:pt x="3522" y="890"/>
                </a:lnTo>
                <a:lnTo>
                  <a:pt x="3990" y="1359"/>
                </a:lnTo>
                <a:lnTo>
                  <a:pt x="3990" y="468"/>
                </a:lnTo>
                <a:lnTo>
                  <a:pt x="3522" y="468"/>
                </a:lnTo>
                <a:close/>
                <a:moveTo>
                  <a:pt x="2583" y="284"/>
                </a:moveTo>
                <a:lnTo>
                  <a:pt x="939" y="1926"/>
                </a:lnTo>
                <a:lnTo>
                  <a:pt x="939" y="4460"/>
                </a:lnTo>
                <a:lnTo>
                  <a:pt x="1878" y="4460"/>
                </a:lnTo>
                <a:lnTo>
                  <a:pt x="1878" y="2934"/>
                </a:lnTo>
                <a:lnTo>
                  <a:pt x="1882" y="2902"/>
                </a:lnTo>
                <a:lnTo>
                  <a:pt x="1895" y="2874"/>
                </a:lnTo>
                <a:lnTo>
                  <a:pt x="1912" y="2851"/>
                </a:lnTo>
                <a:lnTo>
                  <a:pt x="1936" y="2832"/>
                </a:lnTo>
                <a:lnTo>
                  <a:pt x="1964" y="2821"/>
                </a:lnTo>
                <a:lnTo>
                  <a:pt x="1995" y="2816"/>
                </a:lnTo>
                <a:lnTo>
                  <a:pt x="3169" y="2816"/>
                </a:lnTo>
                <a:lnTo>
                  <a:pt x="3200" y="2821"/>
                </a:lnTo>
                <a:lnTo>
                  <a:pt x="3229" y="2832"/>
                </a:lnTo>
                <a:lnTo>
                  <a:pt x="3252" y="2851"/>
                </a:lnTo>
                <a:lnTo>
                  <a:pt x="3271" y="2874"/>
                </a:lnTo>
                <a:lnTo>
                  <a:pt x="3282" y="2902"/>
                </a:lnTo>
                <a:lnTo>
                  <a:pt x="3287" y="2934"/>
                </a:lnTo>
                <a:lnTo>
                  <a:pt x="3287" y="4460"/>
                </a:lnTo>
                <a:lnTo>
                  <a:pt x="4225" y="4460"/>
                </a:lnTo>
                <a:lnTo>
                  <a:pt x="4225" y="1926"/>
                </a:lnTo>
                <a:lnTo>
                  <a:pt x="2583" y="284"/>
                </a:lnTo>
                <a:close/>
                <a:moveTo>
                  <a:pt x="2583" y="0"/>
                </a:moveTo>
                <a:lnTo>
                  <a:pt x="2614" y="3"/>
                </a:lnTo>
                <a:lnTo>
                  <a:pt x="2641" y="16"/>
                </a:lnTo>
                <a:lnTo>
                  <a:pt x="2666" y="34"/>
                </a:lnTo>
                <a:lnTo>
                  <a:pt x="3287" y="655"/>
                </a:lnTo>
                <a:lnTo>
                  <a:pt x="3287" y="351"/>
                </a:lnTo>
                <a:lnTo>
                  <a:pt x="3291" y="321"/>
                </a:lnTo>
                <a:lnTo>
                  <a:pt x="3302" y="293"/>
                </a:lnTo>
                <a:lnTo>
                  <a:pt x="3321" y="268"/>
                </a:lnTo>
                <a:lnTo>
                  <a:pt x="3345" y="251"/>
                </a:lnTo>
                <a:lnTo>
                  <a:pt x="3373" y="238"/>
                </a:lnTo>
                <a:lnTo>
                  <a:pt x="3404" y="235"/>
                </a:lnTo>
                <a:lnTo>
                  <a:pt x="4108" y="235"/>
                </a:lnTo>
                <a:lnTo>
                  <a:pt x="4139" y="238"/>
                </a:lnTo>
                <a:lnTo>
                  <a:pt x="4167" y="251"/>
                </a:lnTo>
                <a:lnTo>
                  <a:pt x="4191" y="268"/>
                </a:lnTo>
                <a:lnTo>
                  <a:pt x="4210" y="293"/>
                </a:lnTo>
                <a:lnTo>
                  <a:pt x="4221" y="321"/>
                </a:lnTo>
                <a:lnTo>
                  <a:pt x="4225" y="351"/>
                </a:lnTo>
                <a:lnTo>
                  <a:pt x="4225" y="1594"/>
                </a:lnTo>
                <a:lnTo>
                  <a:pt x="5130" y="2498"/>
                </a:lnTo>
                <a:lnTo>
                  <a:pt x="5148" y="2523"/>
                </a:lnTo>
                <a:lnTo>
                  <a:pt x="5161" y="2550"/>
                </a:lnTo>
                <a:lnTo>
                  <a:pt x="5164" y="2581"/>
                </a:lnTo>
                <a:lnTo>
                  <a:pt x="5161" y="2612"/>
                </a:lnTo>
                <a:lnTo>
                  <a:pt x="5148" y="2641"/>
                </a:lnTo>
                <a:lnTo>
                  <a:pt x="5130" y="2664"/>
                </a:lnTo>
                <a:lnTo>
                  <a:pt x="5106" y="2683"/>
                </a:lnTo>
                <a:lnTo>
                  <a:pt x="5078" y="2696"/>
                </a:lnTo>
                <a:lnTo>
                  <a:pt x="5047" y="2699"/>
                </a:lnTo>
                <a:lnTo>
                  <a:pt x="5015" y="2696"/>
                </a:lnTo>
                <a:lnTo>
                  <a:pt x="4989" y="2683"/>
                </a:lnTo>
                <a:lnTo>
                  <a:pt x="4964" y="2664"/>
                </a:lnTo>
                <a:lnTo>
                  <a:pt x="4460" y="2161"/>
                </a:lnTo>
                <a:lnTo>
                  <a:pt x="4460" y="5046"/>
                </a:lnTo>
                <a:lnTo>
                  <a:pt x="4456" y="5078"/>
                </a:lnTo>
                <a:lnTo>
                  <a:pt x="4445" y="5106"/>
                </a:lnTo>
                <a:lnTo>
                  <a:pt x="4426" y="5130"/>
                </a:lnTo>
                <a:lnTo>
                  <a:pt x="4402" y="5148"/>
                </a:lnTo>
                <a:lnTo>
                  <a:pt x="4374" y="5159"/>
                </a:lnTo>
                <a:lnTo>
                  <a:pt x="4343" y="5164"/>
                </a:lnTo>
                <a:lnTo>
                  <a:pt x="821" y="5164"/>
                </a:lnTo>
                <a:lnTo>
                  <a:pt x="790" y="5159"/>
                </a:lnTo>
                <a:lnTo>
                  <a:pt x="762" y="5148"/>
                </a:lnTo>
                <a:lnTo>
                  <a:pt x="738" y="5130"/>
                </a:lnTo>
                <a:lnTo>
                  <a:pt x="721" y="5106"/>
                </a:lnTo>
                <a:lnTo>
                  <a:pt x="708" y="5078"/>
                </a:lnTo>
                <a:lnTo>
                  <a:pt x="704" y="5046"/>
                </a:lnTo>
                <a:lnTo>
                  <a:pt x="704" y="2161"/>
                </a:lnTo>
                <a:lnTo>
                  <a:pt x="201" y="2664"/>
                </a:lnTo>
                <a:lnTo>
                  <a:pt x="177" y="2683"/>
                </a:lnTo>
                <a:lnTo>
                  <a:pt x="149" y="2696"/>
                </a:lnTo>
                <a:lnTo>
                  <a:pt x="118" y="2699"/>
                </a:lnTo>
                <a:lnTo>
                  <a:pt x="86" y="2696"/>
                </a:lnTo>
                <a:lnTo>
                  <a:pt x="58" y="2683"/>
                </a:lnTo>
                <a:lnTo>
                  <a:pt x="34" y="2664"/>
                </a:lnTo>
                <a:lnTo>
                  <a:pt x="16" y="2641"/>
                </a:lnTo>
                <a:lnTo>
                  <a:pt x="5" y="2612"/>
                </a:lnTo>
                <a:lnTo>
                  <a:pt x="0" y="2581"/>
                </a:lnTo>
                <a:lnTo>
                  <a:pt x="5" y="2550"/>
                </a:lnTo>
                <a:lnTo>
                  <a:pt x="16" y="2523"/>
                </a:lnTo>
                <a:lnTo>
                  <a:pt x="34" y="2498"/>
                </a:lnTo>
                <a:lnTo>
                  <a:pt x="2500" y="34"/>
                </a:lnTo>
                <a:lnTo>
                  <a:pt x="2523" y="16"/>
                </a:lnTo>
                <a:lnTo>
                  <a:pt x="2552" y="3"/>
                </a:lnTo>
                <a:lnTo>
                  <a:pt x="2583"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7" name="Freeform 5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83976" y="1714409"/>
            <a:ext cx="445380" cy="444960"/>
          </a:xfrm>
          <a:custGeom>
            <a:avLst/>
            <a:gdLst>
              <a:gd name="T0" fmla="*/ 551 w 1060"/>
              <a:gd name="T1" fmla="*/ 903 h 1059"/>
              <a:gd name="T2" fmla="*/ 505 w 1060"/>
              <a:gd name="T3" fmla="*/ 892 h 1059"/>
              <a:gd name="T4" fmla="*/ 722 w 1060"/>
              <a:gd name="T5" fmla="*/ 822 h 1059"/>
              <a:gd name="T6" fmla="*/ 710 w 1060"/>
              <a:gd name="T7" fmla="*/ 867 h 1059"/>
              <a:gd name="T8" fmla="*/ 699 w 1060"/>
              <a:gd name="T9" fmla="*/ 822 h 1059"/>
              <a:gd name="T10" fmla="*/ 373 w 1060"/>
              <a:gd name="T11" fmla="*/ 843 h 1059"/>
              <a:gd name="T12" fmla="*/ 328 w 1060"/>
              <a:gd name="T13" fmla="*/ 855 h 1059"/>
              <a:gd name="T14" fmla="*/ 217 w 1060"/>
              <a:gd name="T15" fmla="*/ 686 h 1059"/>
              <a:gd name="T16" fmla="*/ 229 w 1060"/>
              <a:gd name="T17" fmla="*/ 732 h 1059"/>
              <a:gd name="T18" fmla="*/ 196 w 1060"/>
              <a:gd name="T19" fmla="*/ 698 h 1059"/>
              <a:gd name="T20" fmla="*/ 864 w 1060"/>
              <a:gd name="T21" fmla="*/ 698 h 1059"/>
              <a:gd name="T22" fmla="*/ 831 w 1060"/>
              <a:gd name="T23" fmla="*/ 732 h 1059"/>
              <a:gd name="T24" fmla="*/ 843 w 1060"/>
              <a:gd name="T25" fmla="*/ 686 h 1059"/>
              <a:gd name="T26" fmla="*/ 912 w 1060"/>
              <a:gd name="T27" fmla="*/ 542 h 1059"/>
              <a:gd name="T28" fmla="*/ 866 w 1060"/>
              <a:gd name="T29" fmla="*/ 530 h 1059"/>
              <a:gd name="T30" fmla="*/ 180 w 1060"/>
              <a:gd name="T31" fmla="*/ 509 h 1059"/>
              <a:gd name="T32" fmla="*/ 169 w 1060"/>
              <a:gd name="T33" fmla="*/ 554 h 1059"/>
              <a:gd name="T34" fmla="*/ 155 w 1060"/>
              <a:gd name="T35" fmla="*/ 509 h 1059"/>
              <a:gd name="T36" fmla="*/ 485 w 1060"/>
              <a:gd name="T37" fmla="*/ 511 h 1059"/>
              <a:gd name="T38" fmla="*/ 530 w 1060"/>
              <a:gd name="T39" fmla="*/ 577 h 1059"/>
              <a:gd name="T40" fmla="*/ 574 w 1060"/>
              <a:gd name="T41" fmla="*/ 511 h 1059"/>
              <a:gd name="T42" fmla="*/ 854 w 1060"/>
              <a:gd name="T43" fmla="*/ 329 h 1059"/>
              <a:gd name="T44" fmla="*/ 843 w 1060"/>
              <a:gd name="T45" fmla="*/ 373 h 1059"/>
              <a:gd name="T46" fmla="*/ 831 w 1060"/>
              <a:gd name="T47" fmla="*/ 329 h 1059"/>
              <a:gd name="T48" fmla="*/ 241 w 1060"/>
              <a:gd name="T49" fmla="*/ 350 h 1059"/>
              <a:gd name="T50" fmla="*/ 196 w 1060"/>
              <a:gd name="T51" fmla="*/ 361 h 1059"/>
              <a:gd name="T52" fmla="*/ 349 w 1060"/>
              <a:gd name="T53" fmla="*/ 193 h 1059"/>
              <a:gd name="T54" fmla="*/ 361 w 1060"/>
              <a:gd name="T55" fmla="*/ 238 h 1059"/>
              <a:gd name="T56" fmla="*/ 328 w 1060"/>
              <a:gd name="T57" fmla="*/ 204 h 1059"/>
              <a:gd name="T58" fmla="*/ 731 w 1060"/>
              <a:gd name="T59" fmla="*/ 204 h 1059"/>
              <a:gd name="T60" fmla="*/ 699 w 1060"/>
              <a:gd name="T61" fmla="*/ 238 h 1059"/>
              <a:gd name="T62" fmla="*/ 710 w 1060"/>
              <a:gd name="T63" fmla="*/ 193 h 1059"/>
              <a:gd name="T64" fmla="*/ 553 w 1060"/>
              <a:gd name="T65" fmla="*/ 437 h 1059"/>
              <a:gd name="T66" fmla="*/ 746 w 1060"/>
              <a:gd name="T67" fmla="*/ 505 h 1059"/>
              <a:gd name="T68" fmla="*/ 759 w 1060"/>
              <a:gd name="T69" fmla="*/ 550 h 1059"/>
              <a:gd name="T70" fmla="*/ 578 w 1060"/>
              <a:gd name="T71" fmla="*/ 613 h 1059"/>
              <a:gd name="T72" fmla="*/ 462 w 1060"/>
              <a:gd name="T73" fmla="*/ 598 h 1059"/>
              <a:gd name="T74" fmla="*/ 446 w 1060"/>
              <a:gd name="T75" fmla="*/ 481 h 1059"/>
              <a:gd name="T76" fmla="*/ 509 w 1060"/>
              <a:gd name="T77" fmla="*/ 156 h 1059"/>
              <a:gd name="T78" fmla="*/ 411 w 1060"/>
              <a:gd name="T79" fmla="*/ 63 h 1059"/>
              <a:gd name="T80" fmla="*/ 170 w 1060"/>
              <a:gd name="T81" fmla="*/ 210 h 1059"/>
              <a:gd name="T82" fmla="*/ 52 w 1060"/>
              <a:gd name="T83" fmla="*/ 469 h 1059"/>
              <a:gd name="T84" fmla="*/ 104 w 1060"/>
              <a:gd name="T85" fmla="*/ 757 h 1059"/>
              <a:gd name="T86" fmla="*/ 303 w 1060"/>
              <a:gd name="T87" fmla="*/ 954 h 1059"/>
              <a:gd name="T88" fmla="*/ 590 w 1060"/>
              <a:gd name="T89" fmla="*/ 1008 h 1059"/>
              <a:gd name="T90" fmla="*/ 849 w 1060"/>
              <a:gd name="T91" fmla="*/ 890 h 1059"/>
              <a:gd name="T92" fmla="*/ 997 w 1060"/>
              <a:gd name="T93" fmla="*/ 648 h 1059"/>
              <a:gd name="T94" fmla="*/ 979 w 1060"/>
              <a:gd name="T95" fmla="*/ 356 h 1059"/>
              <a:gd name="T96" fmla="*/ 805 w 1060"/>
              <a:gd name="T97" fmla="*/ 135 h 1059"/>
              <a:gd name="T98" fmla="*/ 530 w 1060"/>
              <a:gd name="T99" fmla="*/ 49 h 1059"/>
              <a:gd name="T100" fmla="*/ 779 w 1060"/>
              <a:gd name="T101" fmla="*/ 62 h 1059"/>
              <a:gd name="T102" fmla="*/ 997 w 1060"/>
              <a:gd name="T103" fmla="*/ 280 h 1059"/>
              <a:gd name="T104" fmla="*/ 1055 w 1060"/>
              <a:gd name="T105" fmla="*/ 596 h 1059"/>
              <a:gd name="T106" fmla="*/ 925 w 1060"/>
              <a:gd name="T107" fmla="*/ 881 h 1059"/>
              <a:gd name="T108" fmla="*/ 659 w 1060"/>
              <a:gd name="T109" fmla="*/ 1043 h 1059"/>
              <a:gd name="T110" fmla="*/ 337 w 1060"/>
              <a:gd name="T111" fmla="*/ 1024 h 1059"/>
              <a:gd name="T112" fmla="*/ 94 w 1060"/>
              <a:gd name="T113" fmla="*/ 833 h 1059"/>
              <a:gd name="T114" fmla="*/ 0 w 1060"/>
              <a:gd name="T115" fmla="*/ 530 h 1059"/>
              <a:gd name="T116" fmla="*/ 94 w 1060"/>
              <a:gd name="T117" fmla="*/ 227 h 1059"/>
              <a:gd name="T118" fmla="*/ 337 w 1060"/>
              <a:gd name="T119" fmla="*/ 35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0" h="1059">
                <a:moveTo>
                  <a:pt x="530" y="867"/>
                </a:moveTo>
                <a:lnTo>
                  <a:pt x="542" y="871"/>
                </a:lnTo>
                <a:lnTo>
                  <a:pt x="551" y="878"/>
                </a:lnTo>
                <a:lnTo>
                  <a:pt x="553" y="892"/>
                </a:lnTo>
                <a:lnTo>
                  <a:pt x="551" y="903"/>
                </a:lnTo>
                <a:lnTo>
                  <a:pt x="542" y="911"/>
                </a:lnTo>
                <a:lnTo>
                  <a:pt x="530" y="915"/>
                </a:lnTo>
                <a:lnTo>
                  <a:pt x="517" y="911"/>
                </a:lnTo>
                <a:lnTo>
                  <a:pt x="509" y="903"/>
                </a:lnTo>
                <a:lnTo>
                  <a:pt x="505" y="892"/>
                </a:lnTo>
                <a:lnTo>
                  <a:pt x="509" y="878"/>
                </a:lnTo>
                <a:lnTo>
                  <a:pt x="517" y="871"/>
                </a:lnTo>
                <a:lnTo>
                  <a:pt x="530" y="867"/>
                </a:lnTo>
                <a:close/>
                <a:moveTo>
                  <a:pt x="710" y="818"/>
                </a:moveTo>
                <a:lnTo>
                  <a:pt x="722" y="822"/>
                </a:lnTo>
                <a:lnTo>
                  <a:pt x="731" y="830"/>
                </a:lnTo>
                <a:lnTo>
                  <a:pt x="734" y="843"/>
                </a:lnTo>
                <a:lnTo>
                  <a:pt x="731" y="855"/>
                </a:lnTo>
                <a:lnTo>
                  <a:pt x="722" y="864"/>
                </a:lnTo>
                <a:lnTo>
                  <a:pt x="710" y="867"/>
                </a:lnTo>
                <a:lnTo>
                  <a:pt x="699" y="864"/>
                </a:lnTo>
                <a:lnTo>
                  <a:pt x="690" y="855"/>
                </a:lnTo>
                <a:lnTo>
                  <a:pt x="686" y="843"/>
                </a:lnTo>
                <a:lnTo>
                  <a:pt x="690" y="831"/>
                </a:lnTo>
                <a:lnTo>
                  <a:pt x="699" y="822"/>
                </a:lnTo>
                <a:lnTo>
                  <a:pt x="710" y="818"/>
                </a:lnTo>
                <a:close/>
                <a:moveTo>
                  <a:pt x="349" y="818"/>
                </a:moveTo>
                <a:lnTo>
                  <a:pt x="361" y="822"/>
                </a:lnTo>
                <a:lnTo>
                  <a:pt x="370" y="831"/>
                </a:lnTo>
                <a:lnTo>
                  <a:pt x="373" y="843"/>
                </a:lnTo>
                <a:lnTo>
                  <a:pt x="370" y="855"/>
                </a:lnTo>
                <a:lnTo>
                  <a:pt x="361" y="864"/>
                </a:lnTo>
                <a:lnTo>
                  <a:pt x="349" y="867"/>
                </a:lnTo>
                <a:lnTo>
                  <a:pt x="337" y="864"/>
                </a:lnTo>
                <a:lnTo>
                  <a:pt x="328" y="855"/>
                </a:lnTo>
                <a:lnTo>
                  <a:pt x="324" y="843"/>
                </a:lnTo>
                <a:lnTo>
                  <a:pt x="328" y="830"/>
                </a:lnTo>
                <a:lnTo>
                  <a:pt x="337" y="822"/>
                </a:lnTo>
                <a:lnTo>
                  <a:pt x="349" y="818"/>
                </a:lnTo>
                <a:close/>
                <a:moveTo>
                  <a:pt x="217" y="686"/>
                </a:moveTo>
                <a:lnTo>
                  <a:pt x="229" y="690"/>
                </a:lnTo>
                <a:lnTo>
                  <a:pt x="238" y="698"/>
                </a:lnTo>
                <a:lnTo>
                  <a:pt x="241" y="711"/>
                </a:lnTo>
                <a:lnTo>
                  <a:pt x="238" y="723"/>
                </a:lnTo>
                <a:lnTo>
                  <a:pt x="229" y="732"/>
                </a:lnTo>
                <a:lnTo>
                  <a:pt x="217" y="734"/>
                </a:lnTo>
                <a:lnTo>
                  <a:pt x="205" y="732"/>
                </a:lnTo>
                <a:lnTo>
                  <a:pt x="196" y="723"/>
                </a:lnTo>
                <a:lnTo>
                  <a:pt x="192" y="711"/>
                </a:lnTo>
                <a:lnTo>
                  <a:pt x="196" y="698"/>
                </a:lnTo>
                <a:lnTo>
                  <a:pt x="205" y="690"/>
                </a:lnTo>
                <a:lnTo>
                  <a:pt x="217" y="686"/>
                </a:lnTo>
                <a:close/>
                <a:moveTo>
                  <a:pt x="843" y="686"/>
                </a:moveTo>
                <a:lnTo>
                  <a:pt x="854" y="690"/>
                </a:lnTo>
                <a:lnTo>
                  <a:pt x="864" y="698"/>
                </a:lnTo>
                <a:lnTo>
                  <a:pt x="866" y="711"/>
                </a:lnTo>
                <a:lnTo>
                  <a:pt x="864" y="723"/>
                </a:lnTo>
                <a:lnTo>
                  <a:pt x="854" y="732"/>
                </a:lnTo>
                <a:lnTo>
                  <a:pt x="843" y="734"/>
                </a:lnTo>
                <a:lnTo>
                  <a:pt x="831" y="732"/>
                </a:lnTo>
                <a:lnTo>
                  <a:pt x="822" y="723"/>
                </a:lnTo>
                <a:lnTo>
                  <a:pt x="818" y="711"/>
                </a:lnTo>
                <a:lnTo>
                  <a:pt x="822" y="698"/>
                </a:lnTo>
                <a:lnTo>
                  <a:pt x="831" y="690"/>
                </a:lnTo>
                <a:lnTo>
                  <a:pt x="843" y="686"/>
                </a:lnTo>
                <a:close/>
                <a:moveTo>
                  <a:pt x="891" y="505"/>
                </a:moveTo>
                <a:lnTo>
                  <a:pt x="903" y="509"/>
                </a:lnTo>
                <a:lnTo>
                  <a:pt x="912" y="517"/>
                </a:lnTo>
                <a:lnTo>
                  <a:pt x="915" y="530"/>
                </a:lnTo>
                <a:lnTo>
                  <a:pt x="912" y="542"/>
                </a:lnTo>
                <a:lnTo>
                  <a:pt x="903" y="550"/>
                </a:lnTo>
                <a:lnTo>
                  <a:pt x="891" y="554"/>
                </a:lnTo>
                <a:lnTo>
                  <a:pt x="878" y="550"/>
                </a:lnTo>
                <a:lnTo>
                  <a:pt x="870" y="542"/>
                </a:lnTo>
                <a:lnTo>
                  <a:pt x="866" y="530"/>
                </a:lnTo>
                <a:lnTo>
                  <a:pt x="870" y="517"/>
                </a:lnTo>
                <a:lnTo>
                  <a:pt x="878" y="509"/>
                </a:lnTo>
                <a:lnTo>
                  <a:pt x="891" y="505"/>
                </a:lnTo>
                <a:close/>
                <a:moveTo>
                  <a:pt x="169" y="505"/>
                </a:moveTo>
                <a:lnTo>
                  <a:pt x="180" y="509"/>
                </a:lnTo>
                <a:lnTo>
                  <a:pt x="190" y="517"/>
                </a:lnTo>
                <a:lnTo>
                  <a:pt x="192" y="530"/>
                </a:lnTo>
                <a:lnTo>
                  <a:pt x="190" y="542"/>
                </a:lnTo>
                <a:lnTo>
                  <a:pt x="180" y="550"/>
                </a:lnTo>
                <a:lnTo>
                  <a:pt x="169" y="554"/>
                </a:lnTo>
                <a:lnTo>
                  <a:pt x="155" y="550"/>
                </a:lnTo>
                <a:lnTo>
                  <a:pt x="148" y="542"/>
                </a:lnTo>
                <a:lnTo>
                  <a:pt x="144" y="530"/>
                </a:lnTo>
                <a:lnTo>
                  <a:pt x="148" y="517"/>
                </a:lnTo>
                <a:lnTo>
                  <a:pt x="155" y="509"/>
                </a:lnTo>
                <a:lnTo>
                  <a:pt x="169" y="505"/>
                </a:lnTo>
                <a:close/>
                <a:moveTo>
                  <a:pt x="530" y="482"/>
                </a:moveTo>
                <a:lnTo>
                  <a:pt x="510" y="486"/>
                </a:lnTo>
                <a:lnTo>
                  <a:pt x="496" y="496"/>
                </a:lnTo>
                <a:lnTo>
                  <a:pt x="485" y="511"/>
                </a:lnTo>
                <a:lnTo>
                  <a:pt x="481" y="530"/>
                </a:lnTo>
                <a:lnTo>
                  <a:pt x="485" y="549"/>
                </a:lnTo>
                <a:lnTo>
                  <a:pt x="496" y="564"/>
                </a:lnTo>
                <a:lnTo>
                  <a:pt x="510" y="575"/>
                </a:lnTo>
                <a:lnTo>
                  <a:pt x="530" y="577"/>
                </a:lnTo>
                <a:lnTo>
                  <a:pt x="548" y="575"/>
                </a:lnTo>
                <a:lnTo>
                  <a:pt x="564" y="564"/>
                </a:lnTo>
                <a:lnTo>
                  <a:pt x="574" y="549"/>
                </a:lnTo>
                <a:lnTo>
                  <a:pt x="578" y="530"/>
                </a:lnTo>
                <a:lnTo>
                  <a:pt x="574" y="511"/>
                </a:lnTo>
                <a:lnTo>
                  <a:pt x="564" y="496"/>
                </a:lnTo>
                <a:lnTo>
                  <a:pt x="548" y="486"/>
                </a:lnTo>
                <a:lnTo>
                  <a:pt x="530" y="482"/>
                </a:lnTo>
                <a:close/>
                <a:moveTo>
                  <a:pt x="843" y="325"/>
                </a:moveTo>
                <a:lnTo>
                  <a:pt x="854" y="329"/>
                </a:lnTo>
                <a:lnTo>
                  <a:pt x="864" y="337"/>
                </a:lnTo>
                <a:lnTo>
                  <a:pt x="866" y="350"/>
                </a:lnTo>
                <a:lnTo>
                  <a:pt x="864" y="361"/>
                </a:lnTo>
                <a:lnTo>
                  <a:pt x="854" y="371"/>
                </a:lnTo>
                <a:lnTo>
                  <a:pt x="843" y="373"/>
                </a:lnTo>
                <a:lnTo>
                  <a:pt x="831" y="371"/>
                </a:lnTo>
                <a:lnTo>
                  <a:pt x="822" y="361"/>
                </a:lnTo>
                <a:lnTo>
                  <a:pt x="818" y="350"/>
                </a:lnTo>
                <a:lnTo>
                  <a:pt x="822" y="338"/>
                </a:lnTo>
                <a:lnTo>
                  <a:pt x="831" y="329"/>
                </a:lnTo>
                <a:lnTo>
                  <a:pt x="843" y="325"/>
                </a:lnTo>
                <a:close/>
                <a:moveTo>
                  <a:pt x="217" y="325"/>
                </a:moveTo>
                <a:lnTo>
                  <a:pt x="229" y="329"/>
                </a:lnTo>
                <a:lnTo>
                  <a:pt x="238" y="338"/>
                </a:lnTo>
                <a:lnTo>
                  <a:pt x="241" y="350"/>
                </a:lnTo>
                <a:lnTo>
                  <a:pt x="238" y="361"/>
                </a:lnTo>
                <a:lnTo>
                  <a:pt x="229" y="371"/>
                </a:lnTo>
                <a:lnTo>
                  <a:pt x="217" y="373"/>
                </a:lnTo>
                <a:lnTo>
                  <a:pt x="205" y="371"/>
                </a:lnTo>
                <a:lnTo>
                  <a:pt x="196" y="361"/>
                </a:lnTo>
                <a:lnTo>
                  <a:pt x="192" y="350"/>
                </a:lnTo>
                <a:lnTo>
                  <a:pt x="196" y="337"/>
                </a:lnTo>
                <a:lnTo>
                  <a:pt x="205" y="329"/>
                </a:lnTo>
                <a:lnTo>
                  <a:pt x="217" y="325"/>
                </a:lnTo>
                <a:close/>
                <a:moveTo>
                  <a:pt x="349" y="193"/>
                </a:moveTo>
                <a:lnTo>
                  <a:pt x="361" y="196"/>
                </a:lnTo>
                <a:lnTo>
                  <a:pt x="370" y="204"/>
                </a:lnTo>
                <a:lnTo>
                  <a:pt x="373" y="217"/>
                </a:lnTo>
                <a:lnTo>
                  <a:pt x="370" y="229"/>
                </a:lnTo>
                <a:lnTo>
                  <a:pt x="361" y="238"/>
                </a:lnTo>
                <a:lnTo>
                  <a:pt x="349" y="241"/>
                </a:lnTo>
                <a:lnTo>
                  <a:pt x="337" y="238"/>
                </a:lnTo>
                <a:lnTo>
                  <a:pt x="328" y="229"/>
                </a:lnTo>
                <a:lnTo>
                  <a:pt x="324" y="217"/>
                </a:lnTo>
                <a:lnTo>
                  <a:pt x="328" y="204"/>
                </a:lnTo>
                <a:lnTo>
                  <a:pt x="337" y="196"/>
                </a:lnTo>
                <a:lnTo>
                  <a:pt x="349" y="193"/>
                </a:lnTo>
                <a:close/>
                <a:moveTo>
                  <a:pt x="710" y="193"/>
                </a:moveTo>
                <a:lnTo>
                  <a:pt x="722" y="196"/>
                </a:lnTo>
                <a:lnTo>
                  <a:pt x="731" y="204"/>
                </a:lnTo>
                <a:lnTo>
                  <a:pt x="734" y="217"/>
                </a:lnTo>
                <a:lnTo>
                  <a:pt x="731" y="229"/>
                </a:lnTo>
                <a:lnTo>
                  <a:pt x="722" y="238"/>
                </a:lnTo>
                <a:lnTo>
                  <a:pt x="710" y="241"/>
                </a:lnTo>
                <a:lnTo>
                  <a:pt x="699" y="238"/>
                </a:lnTo>
                <a:lnTo>
                  <a:pt x="690" y="229"/>
                </a:lnTo>
                <a:lnTo>
                  <a:pt x="686" y="217"/>
                </a:lnTo>
                <a:lnTo>
                  <a:pt x="690" y="204"/>
                </a:lnTo>
                <a:lnTo>
                  <a:pt x="699" y="196"/>
                </a:lnTo>
                <a:lnTo>
                  <a:pt x="710" y="193"/>
                </a:lnTo>
                <a:close/>
                <a:moveTo>
                  <a:pt x="530" y="144"/>
                </a:moveTo>
                <a:lnTo>
                  <a:pt x="542" y="148"/>
                </a:lnTo>
                <a:lnTo>
                  <a:pt x="551" y="156"/>
                </a:lnTo>
                <a:lnTo>
                  <a:pt x="553" y="169"/>
                </a:lnTo>
                <a:lnTo>
                  <a:pt x="553" y="437"/>
                </a:lnTo>
                <a:lnTo>
                  <a:pt x="577" y="446"/>
                </a:lnTo>
                <a:lnTo>
                  <a:pt x="598" y="462"/>
                </a:lnTo>
                <a:lnTo>
                  <a:pt x="612" y="482"/>
                </a:lnTo>
                <a:lnTo>
                  <a:pt x="623" y="505"/>
                </a:lnTo>
                <a:lnTo>
                  <a:pt x="746" y="505"/>
                </a:lnTo>
                <a:lnTo>
                  <a:pt x="759" y="509"/>
                </a:lnTo>
                <a:lnTo>
                  <a:pt x="767" y="517"/>
                </a:lnTo>
                <a:lnTo>
                  <a:pt x="771" y="530"/>
                </a:lnTo>
                <a:lnTo>
                  <a:pt x="767" y="542"/>
                </a:lnTo>
                <a:lnTo>
                  <a:pt x="759" y="550"/>
                </a:lnTo>
                <a:lnTo>
                  <a:pt x="746" y="554"/>
                </a:lnTo>
                <a:lnTo>
                  <a:pt x="623" y="554"/>
                </a:lnTo>
                <a:lnTo>
                  <a:pt x="614" y="577"/>
                </a:lnTo>
                <a:lnTo>
                  <a:pt x="598" y="597"/>
                </a:lnTo>
                <a:lnTo>
                  <a:pt x="578" y="613"/>
                </a:lnTo>
                <a:lnTo>
                  <a:pt x="556" y="623"/>
                </a:lnTo>
                <a:lnTo>
                  <a:pt x="530" y="626"/>
                </a:lnTo>
                <a:lnTo>
                  <a:pt x="504" y="623"/>
                </a:lnTo>
                <a:lnTo>
                  <a:pt x="481" y="613"/>
                </a:lnTo>
                <a:lnTo>
                  <a:pt x="462" y="598"/>
                </a:lnTo>
                <a:lnTo>
                  <a:pt x="446" y="579"/>
                </a:lnTo>
                <a:lnTo>
                  <a:pt x="437" y="555"/>
                </a:lnTo>
                <a:lnTo>
                  <a:pt x="433" y="530"/>
                </a:lnTo>
                <a:lnTo>
                  <a:pt x="437" y="504"/>
                </a:lnTo>
                <a:lnTo>
                  <a:pt x="446" y="481"/>
                </a:lnTo>
                <a:lnTo>
                  <a:pt x="462" y="461"/>
                </a:lnTo>
                <a:lnTo>
                  <a:pt x="481" y="446"/>
                </a:lnTo>
                <a:lnTo>
                  <a:pt x="505" y="437"/>
                </a:lnTo>
                <a:lnTo>
                  <a:pt x="505" y="169"/>
                </a:lnTo>
                <a:lnTo>
                  <a:pt x="509" y="156"/>
                </a:lnTo>
                <a:lnTo>
                  <a:pt x="517" y="148"/>
                </a:lnTo>
                <a:lnTo>
                  <a:pt x="530" y="144"/>
                </a:lnTo>
                <a:close/>
                <a:moveTo>
                  <a:pt x="530" y="49"/>
                </a:moveTo>
                <a:lnTo>
                  <a:pt x="470" y="51"/>
                </a:lnTo>
                <a:lnTo>
                  <a:pt x="411" y="63"/>
                </a:lnTo>
                <a:lnTo>
                  <a:pt x="356" y="80"/>
                </a:lnTo>
                <a:lnTo>
                  <a:pt x="303" y="105"/>
                </a:lnTo>
                <a:lnTo>
                  <a:pt x="255" y="135"/>
                </a:lnTo>
                <a:lnTo>
                  <a:pt x="209" y="169"/>
                </a:lnTo>
                <a:lnTo>
                  <a:pt x="170" y="210"/>
                </a:lnTo>
                <a:lnTo>
                  <a:pt x="135" y="254"/>
                </a:lnTo>
                <a:lnTo>
                  <a:pt x="104" y="304"/>
                </a:lnTo>
                <a:lnTo>
                  <a:pt x="81" y="356"/>
                </a:lnTo>
                <a:lnTo>
                  <a:pt x="63" y="411"/>
                </a:lnTo>
                <a:lnTo>
                  <a:pt x="52" y="469"/>
                </a:lnTo>
                <a:lnTo>
                  <a:pt x="48" y="530"/>
                </a:lnTo>
                <a:lnTo>
                  <a:pt x="52" y="590"/>
                </a:lnTo>
                <a:lnTo>
                  <a:pt x="63" y="648"/>
                </a:lnTo>
                <a:lnTo>
                  <a:pt x="81" y="704"/>
                </a:lnTo>
                <a:lnTo>
                  <a:pt x="104" y="757"/>
                </a:lnTo>
                <a:lnTo>
                  <a:pt x="135" y="805"/>
                </a:lnTo>
                <a:lnTo>
                  <a:pt x="170" y="850"/>
                </a:lnTo>
                <a:lnTo>
                  <a:pt x="209" y="890"/>
                </a:lnTo>
                <a:lnTo>
                  <a:pt x="255" y="926"/>
                </a:lnTo>
                <a:lnTo>
                  <a:pt x="303" y="954"/>
                </a:lnTo>
                <a:lnTo>
                  <a:pt x="356" y="979"/>
                </a:lnTo>
                <a:lnTo>
                  <a:pt x="411" y="996"/>
                </a:lnTo>
                <a:lnTo>
                  <a:pt x="470" y="1008"/>
                </a:lnTo>
                <a:lnTo>
                  <a:pt x="530" y="1012"/>
                </a:lnTo>
                <a:lnTo>
                  <a:pt x="590" y="1008"/>
                </a:lnTo>
                <a:lnTo>
                  <a:pt x="648" y="996"/>
                </a:lnTo>
                <a:lnTo>
                  <a:pt x="704" y="979"/>
                </a:lnTo>
                <a:lnTo>
                  <a:pt x="756" y="954"/>
                </a:lnTo>
                <a:lnTo>
                  <a:pt x="805" y="926"/>
                </a:lnTo>
                <a:lnTo>
                  <a:pt x="849" y="890"/>
                </a:lnTo>
                <a:lnTo>
                  <a:pt x="890" y="850"/>
                </a:lnTo>
                <a:lnTo>
                  <a:pt x="925" y="805"/>
                </a:lnTo>
                <a:lnTo>
                  <a:pt x="955" y="757"/>
                </a:lnTo>
                <a:lnTo>
                  <a:pt x="979" y="704"/>
                </a:lnTo>
                <a:lnTo>
                  <a:pt x="997" y="648"/>
                </a:lnTo>
                <a:lnTo>
                  <a:pt x="1008" y="590"/>
                </a:lnTo>
                <a:lnTo>
                  <a:pt x="1012" y="530"/>
                </a:lnTo>
                <a:lnTo>
                  <a:pt x="1008" y="469"/>
                </a:lnTo>
                <a:lnTo>
                  <a:pt x="997" y="411"/>
                </a:lnTo>
                <a:lnTo>
                  <a:pt x="979" y="356"/>
                </a:lnTo>
                <a:lnTo>
                  <a:pt x="955" y="304"/>
                </a:lnTo>
                <a:lnTo>
                  <a:pt x="925" y="254"/>
                </a:lnTo>
                <a:lnTo>
                  <a:pt x="890" y="210"/>
                </a:lnTo>
                <a:lnTo>
                  <a:pt x="849" y="169"/>
                </a:lnTo>
                <a:lnTo>
                  <a:pt x="805" y="135"/>
                </a:lnTo>
                <a:lnTo>
                  <a:pt x="756" y="105"/>
                </a:lnTo>
                <a:lnTo>
                  <a:pt x="704" y="80"/>
                </a:lnTo>
                <a:lnTo>
                  <a:pt x="648" y="63"/>
                </a:lnTo>
                <a:lnTo>
                  <a:pt x="590" y="51"/>
                </a:lnTo>
                <a:lnTo>
                  <a:pt x="530" y="49"/>
                </a:lnTo>
                <a:close/>
                <a:moveTo>
                  <a:pt x="530" y="0"/>
                </a:moveTo>
                <a:lnTo>
                  <a:pt x="597" y="4"/>
                </a:lnTo>
                <a:lnTo>
                  <a:pt x="659" y="16"/>
                </a:lnTo>
                <a:lnTo>
                  <a:pt x="721" y="35"/>
                </a:lnTo>
                <a:lnTo>
                  <a:pt x="779" y="62"/>
                </a:lnTo>
                <a:lnTo>
                  <a:pt x="832" y="94"/>
                </a:lnTo>
                <a:lnTo>
                  <a:pt x="882" y="134"/>
                </a:lnTo>
                <a:lnTo>
                  <a:pt x="925" y="178"/>
                </a:lnTo>
                <a:lnTo>
                  <a:pt x="964" y="227"/>
                </a:lnTo>
                <a:lnTo>
                  <a:pt x="997" y="280"/>
                </a:lnTo>
                <a:lnTo>
                  <a:pt x="1023" y="338"/>
                </a:lnTo>
                <a:lnTo>
                  <a:pt x="1043" y="399"/>
                </a:lnTo>
                <a:lnTo>
                  <a:pt x="1055" y="463"/>
                </a:lnTo>
                <a:lnTo>
                  <a:pt x="1060" y="530"/>
                </a:lnTo>
                <a:lnTo>
                  <a:pt x="1055" y="596"/>
                </a:lnTo>
                <a:lnTo>
                  <a:pt x="1043" y="660"/>
                </a:lnTo>
                <a:lnTo>
                  <a:pt x="1023" y="721"/>
                </a:lnTo>
                <a:lnTo>
                  <a:pt x="997" y="779"/>
                </a:lnTo>
                <a:lnTo>
                  <a:pt x="964" y="833"/>
                </a:lnTo>
                <a:lnTo>
                  <a:pt x="925" y="881"/>
                </a:lnTo>
                <a:lnTo>
                  <a:pt x="882" y="926"/>
                </a:lnTo>
                <a:lnTo>
                  <a:pt x="832" y="965"/>
                </a:lnTo>
                <a:lnTo>
                  <a:pt x="779" y="998"/>
                </a:lnTo>
                <a:lnTo>
                  <a:pt x="721" y="1024"/>
                </a:lnTo>
                <a:lnTo>
                  <a:pt x="659" y="1043"/>
                </a:lnTo>
                <a:lnTo>
                  <a:pt x="597" y="1055"/>
                </a:lnTo>
                <a:lnTo>
                  <a:pt x="530" y="1059"/>
                </a:lnTo>
                <a:lnTo>
                  <a:pt x="463" y="1055"/>
                </a:lnTo>
                <a:lnTo>
                  <a:pt x="399" y="1043"/>
                </a:lnTo>
                <a:lnTo>
                  <a:pt x="337" y="1024"/>
                </a:lnTo>
                <a:lnTo>
                  <a:pt x="280" y="998"/>
                </a:lnTo>
                <a:lnTo>
                  <a:pt x="226" y="965"/>
                </a:lnTo>
                <a:lnTo>
                  <a:pt x="178" y="926"/>
                </a:lnTo>
                <a:lnTo>
                  <a:pt x="133" y="881"/>
                </a:lnTo>
                <a:lnTo>
                  <a:pt x="94" y="833"/>
                </a:lnTo>
                <a:lnTo>
                  <a:pt x="61" y="779"/>
                </a:lnTo>
                <a:lnTo>
                  <a:pt x="35" y="721"/>
                </a:lnTo>
                <a:lnTo>
                  <a:pt x="15" y="660"/>
                </a:lnTo>
                <a:lnTo>
                  <a:pt x="4" y="596"/>
                </a:lnTo>
                <a:lnTo>
                  <a:pt x="0" y="530"/>
                </a:lnTo>
                <a:lnTo>
                  <a:pt x="4" y="463"/>
                </a:lnTo>
                <a:lnTo>
                  <a:pt x="15" y="399"/>
                </a:lnTo>
                <a:lnTo>
                  <a:pt x="35" y="338"/>
                </a:lnTo>
                <a:lnTo>
                  <a:pt x="61" y="280"/>
                </a:lnTo>
                <a:lnTo>
                  <a:pt x="94" y="227"/>
                </a:lnTo>
                <a:lnTo>
                  <a:pt x="133" y="178"/>
                </a:lnTo>
                <a:lnTo>
                  <a:pt x="178" y="134"/>
                </a:lnTo>
                <a:lnTo>
                  <a:pt x="226" y="94"/>
                </a:lnTo>
                <a:lnTo>
                  <a:pt x="280" y="62"/>
                </a:lnTo>
                <a:lnTo>
                  <a:pt x="337" y="35"/>
                </a:lnTo>
                <a:lnTo>
                  <a:pt x="399" y="16"/>
                </a:lnTo>
                <a:lnTo>
                  <a:pt x="463" y="4"/>
                </a:lnTo>
                <a:lnTo>
                  <a:pt x="530"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8" name="Freeform 5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88650" y="1714409"/>
            <a:ext cx="445380" cy="444960"/>
          </a:xfrm>
          <a:custGeom>
            <a:avLst/>
            <a:gdLst>
              <a:gd name="T0" fmla="*/ 481 w 1060"/>
              <a:gd name="T1" fmla="*/ 530 h 1059"/>
              <a:gd name="T2" fmla="*/ 549 w 1060"/>
              <a:gd name="T3" fmla="*/ 575 h 1059"/>
              <a:gd name="T4" fmla="*/ 564 w 1060"/>
              <a:gd name="T5" fmla="*/ 496 h 1059"/>
              <a:gd name="T6" fmla="*/ 551 w 1060"/>
              <a:gd name="T7" fmla="*/ 253 h 1059"/>
              <a:gd name="T8" fmla="*/ 614 w 1060"/>
              <a:gd name="T9" fmla="*/ 482 h 1059"/>
              <a:gd name="T10" fmla="*/ 722 w 1060"/>
              <a:gd name="T11" fmla="*/ 530 h 1059"/>
              <a:gd name="T12" fmla="*/ 614 w 1060"/>
              <a:gd name="T13" fmla="*/ 578 h 1059"/>
              <a:gd name="T14" fmla="*/ 505 w 1060"/>
              <a:gd name="T15" fmla="*/ 623 h 1059"/>
              <a:gd name="T16" fmla="*/ 434 w 1060"/>
              <a:gd name="T17" fmla="*/ 530 h 1059"/>
              <a:gd name="T18" fmla="*/ 506 w 1060"/>
              <a:gd name="T19" fmla="*/ 437 h 1059"/>
              <a:gd name="T20" fmla="*/ 530 w 1060"/>
              <a:gd name="T21" fmla="*/ 144 h 1059"/>
              <a:gd name="T22" fmla="*/ 294 w 1060"/>
              <a:gd name="T23" fmla="*/ 225 h 1059"/>
              <a:gd name="T24" fmla="*/ 158 w 1060"/>
              <a:gd name="T25" fmla="*/ 427 h 1059"/>
              <a:gd name="T26" fmla="*/ 175 w 1060"/>
              <a:gd name="T27" fmla="*/ 680 h 1059"/>
              <a:gd name="T28" fmla="*/ 336 w 1060"/>
              <a:gd name="T29" fmla="*/ 863 h 1059"/>
              <a:gd name="T30" fmla="*/ 582 w 1060"/>
              <a:gd name="T31" fmla="*/ 911 h 1059"/>
              <a:gd name="T32" fmla="*/ 802 w 1060"/>
              <a:gd name="T33" fmla="*/ 803 h 1059"/>
              <a:gd name="T34" fmla="*/ 912 w 1060"/>
              <a:gd name="T35" fmla="*/ 583 h 1059"/>
              <a:gd name="T36" fmla="*/ 862 w 1060"/>
              <a:gd name="T37" fmla="*/ 335 h 1059"/>
              <a:gd name="T38" fmla="*/ 680 w 1060"/>
              <a:gd name="T39" fmla="*/ 174 h 1059"/>
              <a:gd name="T40" fmla="*/ 589 w 1060"/>
              <a:gd name="T41" fmla="*/ 100 h 1059"/>
              <a:gd name="T42" fmla="*/ 836 w 1060"/>
              <a:gd name="T43" fmla="*/ 223 h 1059"/>
              <a:gd name="T44" fmla="*/ 959 w 1060"/>
              <a:gd name="T45" fmla="*/ 472 h 1059"/>
              <a:gd name="T46" fmla="*/ 904 w 1060"/>
              <a:gd name="T47" fmla="*/ 749 h 1059"/>
              <a:gd name="T48" fmla="*/ 699 w 1060"/>
              <a:gd name="T49" fmla="*/ 930 h 1059"/>
              <a:gd name="T50" fmla="*/ 415 w 1060"/>
              <a:gd name="T51" fmla="*/ 948 h 1059"/>
              <a:gd name="T52" fmla="*/ 187 w 1060"/>
              <a:gd name="T53" fmla="*/ 795 h 1059"/>
              <a:gd name="T54" fmla="*/ 97 w 1060"/>
              <a:gd name="T55" fmla="*/ 530 h 1059"/>
              <a:gd name="T56" fmla="*/ 187 w 1060"/>
              <a:gd name="T57" fmla="*/ 265 h 1059"/>
              <a:gd name="T58" fmla="*/ 415 w 1060"/>
              <a:gd name="T59" fmla="*/ 112 h 1059"/>
              <a:gd name="T60" fmla="*/ 412 w 1060"/>
              <a:gd name="T61" fmla="*/ 63 h 1059"/>
              <a:gd name="T62" fmla="*/ 170 w 1060"/>
              <a:gd name="T63" fmla="*/ 210 h 1059"/>
              <a:gd name="T64" fmla="*/ 52 w 1060"/>
              <a:gd name="T65" fmla="*/ 469 h 1059"/>
              <a:gd name="T66" fmla="*/ 104 w 1060"/>
              <a:gd name="T67" fmla="*/ 757 h 1059"/>
              <a:gd name="T68" fmla="*/ 303 w 1060"/>
              <a:gd name="T69" fmla="*/ 956 h 1059"/>
              <a:gd name="T70" fmla="*/ 590 w 1060"/>
              <a:gd name="T71" fmla="*/ 1008 h 1059"/>
              <a:gd name="T72" fmla="*/ 851 w 1060"/>
              <a:gd name="T73" fmla="*/ 890 h 1059"/>
              <a:gd name="T74" fmla="*/ 997 w 1060"/>
              <a:gd name="T75" fmla="*/ 648 h 1059"/>
              <a:gd name="T76" fmla="*/ 979 w 1060"/>
              <a:gd name="T77" fmla="*/ 356 h 1059"/>
              <a:gd name="T78" fmla="*/ 805 w 1060"/>
              <a:gd name="T79" fmla="*/ 135 h 1059"/>
              <a:gd name="T80" fmla="*/ 530 w 1060"/>
              <a:gd name="T81" fmla="*/ 49 h 1059"/>
              <a:gd name="T82" fmla="*/ 780 w 1060"/>
              <a:gd name="T83" fmla="*/ 62 h 1059"/>
              <a:gd name="T84" fmla="*/ 998 w 1060"/>
              <a:gd name="T85" fmla="*/ 280 h 1059"/>
              <a:gd name="T86" fmla="*/ 1056 w 1060"/>
              <a:gd name="T87" fmla="*/ 596 h 1059"/>
              <a:gd name="T88" fmla="*/ 926 w 1060"/>
              <a:gd name="T89" fmla="*/ 881 h 1059"/>
              <a:gd name="T90" fmla="*/ 661 w 1060"/>
              <a:gd name="T91" fmla="*/ 1044 h 1059"/>
              <a:gd name="T92" fmla="*/ 339 w 1060"/>
              <a:gd name="T93" fmla="*/ 1024 h 1059"/>
              <a:gd name="T94" fmla="*/ 95 w 1060"/>
              <a:gd name="T95" fmla="*/ 833 h 1059"/>
              <a:gd name="T96" fmla="*/ 0 w 1060"/>
              <a:gd name="T97" fmla="*/ 530 h 1059"/>
              <a:gd name="T98" fmla="*/ 95 w 1060"/>
              <a:gd name="T99" fmla="*/ 227 h 1059"/>
              <a:gd name="T100" fmla="*/ 339 w 1060"/>
              <a:gd name="T101" fmla="*/ 36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60" h="1059">
                <a:moveTo>
                  <a:pt x="530" y="482"/>
                </a:moveTo>
                <a:lnTo>
                  <a:pt x="512" y="486"/>
                </a:lnTo>
                <a:lnTo>
                  <a:pt x="496" y="496"/>
                </a:lnTo>
                <a:lnTo>
                  <a:pt x="485" y="511"/>
                </a:lnTo>
                <a:lnTo>
                  <a:pt x="481" y="530"/>
                </a:lnTo>
                <a:lnTo>
                  <a:pt x="485" y="549"/>
                </a:lnTo>
                <a:lnTo>
                  <a:pt x="496" y="564"/>
                </a:lnTo>
                <a:lnTo>
                  <a:pt x="512" y="575"/>
                </a:lnTo>
                <a:lnTo>
                  <a:pt x="530" y="578"/>
                </a:lnTo>
                <a:lnTo>
                  <a:pt x="549" y="575"/>
                </a:lnTo>
                <a:lnTo>
                  <a:pt x="564" y="564"/>
                </a:lnTo>
                <a:lnTo>
                  <a:pt x="574" y="549"/>
                </a:lnTo>
                <a:lnTo>
                  <a:pt x="578" y="530"/>
                </a:lnTo>
                <a:lnTo>
                  <a:pt x="574" y="511"/>
                </a:lnTo>
                <a:lnTo>
                  <a:pt x="564" y="496"/>
                </a:lnTo>
                <a:lnTo>
                  <a:pt x="549" y="486"/>
                </a:lnTo>
                <a:lnTo>
                  <a:pt x="530" y="482"/>
                </a:lnTo>
                <a:close/>
                <a:moveTo>
                  <a:pt x="530" y="241"/>
                </a:moveTo>
                <a:lnTo>
                  <a:pt x="543" y="244"/>
                </a:lnTo>
                <a:lnTo>
                  <a:pt x="551" y="253"/>
                </a:lnTo>
                <a:lnTo>
                  <a:pt x="555" y="265"/>
                </a:lnTo>
                <a:lnTo>
                  <a:pt x="555" y="437"/>
                </a:lnTo>
                <a:lnTo>
                  <a:pt x="578" y="447"/>
                </a:lnTo>
                <a:lnTo>
                  <a:pt x="598" y="462"/>
                </a:lnTo>
                <a:lnTo>
                  <a:pt x="614" y="482"/>
                </a:lnTo>
                <a:lnTo>
                  <a:pt x="623" y="506"/>
                </a:lnTo>
                <a:lnTo>
                  <a:pt x="699" y="506"/>
                </a:lnTo>
                <a:lnTo>
                  <a:pt x="710" y="509"/>
                </a:lnTo>
                <a:lnTo>
                  <a:pt x="720" y="517"/>
                </a:lnTo>
                <a:lnTo>
                  <a:pt x="722" y="530"/>
                </a:lnTo>
                <a:lnTo>
                  <a:pt x="720" y="542"/>
                </a:lnTo>
                <a:lnTo>
                  <a:pt x="710" y="551"/>
                </a:lnTo>
                <a:lnTo>
                  <a:pt x="699" y="554"/>
                </a:lnTo>
                <a:lnTo>
                  <a:pt x="623" y="554"/>
                </a:lnTo>
                <a:lnTo>
                  <a:pt x="614" y="578"/>
                </a:lnTo>
                <a:lnTo>
                  <a:pt x="599" y="597"/>
                </a:lnTo>
                <a:lnTo>
                  <a:pt x="580" y="613"/>
                </a:lnTo>
                <a:lnTo>
                  <a:pt x="556" y="623"/>
                </a:lnTo>
                <a:lnTo>
                  <a:pt x="530" y="626"/>
                </a:lnTo>
                <a:lnTo>
                  <a:pt x="505" y="623"/>
                </a:lnTo>
                <a:lnTo>
                  <a:pt x="481" y="613"/>
                </a:lnTo>
                <a:lnTo>
                  <a:pt x="462" y="598"/>
                </a:lnTo>
                <a:lnTo>
                  <a:pt x="447" y="579"/>
                </a:lnTo>
                <a:lnTo>
                  <a:pt x="437" y="555"/>
                </a:lnTo>
                <a:lnTo>
                  <a:pt x="434" y="530"/>
                </a:lnTo>
                <a:lnTo>
                  <a:pt x="437" y="504"/>
                </a:lnTo>
                <a:lnTo>
                  <a:pt x="447" y="481"/>
                </a:lnTo>
                <a:lnTo>
                  <a:pt x="463" y="461"/>
                </a:lnTo>
                <a:lnTo>
                  <a:pt x="483" y="447"/>
                </a:lnTo>
                <a:lnTo>
                  <a:pt x="506" y="437"/>
                </a:lnTo>
                <a:lnTo>
                  <a:pt x="506" y="265"/>
                </a:lnTo>
                <a:lnTo>
                  <a:pt x="509" y="253"/>
                </a:lnTo>
                <a:lnTo>
                  <a:pt x="518" y="244"/>
                </a:lnTo>
                <a:lnTo>
                  <a:pt x="530" y="241"/>
                </a:lnTo>
                <a:close/>
                <a:moveTo>
                  <a:pt x="530" y="144"/>
                </a:moveTo>
                <a:lnTo>
                  <a:pt x="477" y="148"/>
                </a:lnTo>
                <a:lnTo>
                  <a:pt x="428" y="159"/>
                </a:lnTo>
                <a:lnTo>
                  <a:pt x="381" y="174"/>
                </a:lnTo>
                <a:lnTo>
                  <a:pt x="336" y="197"/>
                </a:lnTo>
                <a:lnTo>
                  <a:pt x="294" y="225"/>
                </a:lnTo>
                <a:lnTo>
                  <a:pt x="258" y="257"/>
                </a:lnTo>
                <a:lnTo>
                  <a:pt x="225" y="295"/>
                </a:lnTo>
                <a:lnTo>
                  <a:pt x="197" y="335"/>
                </a:lnTo>
                <a:lnTo>
                  <a:pt x="175" y="380"/>
                </a:lnTo>
                <a:lnTo>
                  <a:pt x="158" y="427"/>
                </a:lnTo>
                <a:lnTo>
                  <a:pt x="149" y="478"/>
                </a:lnTo>
                <a:lnTo>
                  <a:pt x="145" y="530"/>
                </a:lnTo>
                <a:lnTo>
                  <a:pt x="149" y="583"/>
                </a:lnTo>
                <a:lnTo>
                  <a:pt x="158" y="633"/>
                </a:lnTo>
                <a:lnTo>
                  <a:pt x="175" y="680"/>
                </a:lnTo>
                <a:lnTo>
                  <a:pt x="197" y="724"/>
                </a:lnTo>
                <a:lnTo>
                  <a:pt x="225" y="766"/>
                </a:lnTo>
                <a:lnTo>
                  <a:pt x="258" y="803"/>
                </a:lnTo>
                <a:lnTo>
                  <a:pt x="294" y="835"/>
                </a:lnTo>
                <a:lnTo>
                  <a:pt x="336" y="863"/>
                </a:lnTo>
                <a:lnTo>
                  <a:pt x="381" y="885"/>
                </a:lnTo>
                <a:lnTo>
                  <a:pt x="428" y="902"/>
                </a:lnTo>
                <a:lnTo>
                  <a:pt x="477" y="911"/>
                </a:lnTo>
                <a:lnTo>
                  <a:pt x="530" y="915"/>
                </a:lnTo>
                <a:lnTo>
                  <a:pt x="582" y="911"/>
                </a:lnTo>
                <a:lnTo>
                  <a:pt x="633" y="902"/>
                </a:lnTo>
                <a:lnTo>
                  <a:pt x="680" y="885"/>
                </a:lnTo>
                <a:lnTo>
                  <a:pt x="725" y="863"/>
                </a:lnTo>
                <a:lnTo>
                  <a:pt x="765" y="835"/>
                </a:lnTo>
                <a:lnTo>
                  <a:pt x="802" y="803"/>
                </a:lnTo>
                <a:lnTo>
                  <a:pt x="835" y="766"/>
                </a:lnTo>
                <a:lnTo>
                  <a:pt x="862" y="724"/>
                </a:lnTo>
                <a:lnTo>
                  <a:pt x="885" y="680"/>
                </a:lnTo>
                <a:lnTo>
                  <a:pt x="902" y="633"/>
                </a:lnTo>
                <a:lnTo>
                  <a:pt x="912" y="583"/>
                </a:lnTo>
                <a:lnTo>
                  <a:pt x="916" y="530"/>
                </a:lnTo>
                <a:lnTo>
                  <a:pt x="912" y="478"/>
                </a:lnTo>
                <a:lnTo>
                  <a:pt x="902" y="427"/>
                </a:lnTo>
                <a:lnTo>
                  <a:pt x="885" y="380"/>
                </a:lnTo>
                <a:lnTo>
                  <a:pt x="862" y="335"/>
                </a:lnTo>
                <a:lnTo>
                  <a:pt x="835" y="295"/>
                </a:lnTo>
                <a:lnTo>
                  <a:pt x="802" y="257"/>
                </a:lnTo>
                <a:lnTo>
                  <a:pt x="765" y="225"/>
                </a:lnTo>
                <a:lnTo>
                  <a:pt x="725" y="197"/>
                </a:lnTo>
                <a:lnTo>
                  <a:pt x="680" y="174"/>
                </a:lnTo>
                <a:lnTo>
                  <a:pt x="633" y="159"/>
                </a:lnTo>
                <a:lnTo>
                  <a:pt x="582" y="148"/>
                </a:lnTo>
                <a:lnTo>
                  <a:pt x="530" y="144"/>
                </a:lnTo>
                <a:close/>
                <a:moveTo>
                  <a:pt x="530" y="96"/>
                </a:moveTo>
                <a:lnTo>
                  <a:pt x="589" y="100"/>
                </a:lnTo>
                <a:lnTo>
                  <a:pt x="645" y="112"/>
                </a:lnTo>
                <a:lnTo>
                  <a:pt x="699" y="130"/>
                </a:lnTo>
                <a:lnTo>
                  <a:pt x="748" y="156"/>
                </a:lnTo>
                <a:lnTo>
                  <a:pt x="796" y="186"/>
                </a:lnTo>
                <a:lnTo>
                  <a:pt x="836" y="223"/>
                </a:lnTo>
                <a:lnTo>
                  <a:pt x="873" y="265"/>
                </a:lnTo>
                <a:lnTo>
                  <a:pt x="904" y="310"/>
                </a:lnTo>
                <a:lnTo>
                  <a:pt x="929" y="362"/>
                </a:lnTo>
                <a:lnTo>
                  <a:pt x="949" y="415"/>
                </a:lnTo>
                <a:lnTo>
                  <a:pt x="959" y="472"/>
                </a:lnTo>
                <a:lnTo>
                  <a:pt x="963" y="530"/>
                </a:lnTo>
                <a:lnTo>
                  <a:pt x="959" y="589"/>
                </a:lnTo>
                <a:lnTo>
                  <a:pt x="949" y="646"/>
                </a:lnTo>
                <a:lnTo>
                  <a:pt x="929" y="699"/>
                </a:lnTo>
                <a:lnTo>
                  <a:pt x="904" y="749"/>
                </a:lnTo>
                <a:lnTo>
                  <a:pt x="873" y="795"/>
                </a:lnTo>
                <a:lnTo>
                  <a:pt x="836" y="837"/>
                </a:lnTo>
                <a:lnTo>
                  <a:pt x="796" y="873"/>
                </a:lnTo>
                <a:lnTo>
                  <a:pt x="748" y="905"/>
                </a:lnTo>
                <a:lnTo>
                  <a:pt x="699" y="930"/>
                </a:lnTo>
                <a:lnTo>
                  <a:pt x="645" y="948"/>
                </a:lnTo>
                <a:lnTo>
                  <a:pt x="589" y="960"/>
                </a:lnTo>
                <a:lnTo>
                  <a:pt x="530" y="964"/>
                </a:lnTo>
                <a:lnTo>
                  <a:pt x="471" y="960"/>
                </a:lnTo>
                <a:lnTo>
                  <a:pt x="415" y="948"/>
                </a:lnTo>
                <a:lnTo>
                  <a:pt x="361" y="930"/>
                </a:lnTo>
                <a:lnTo>
                  <a:pt x="311" y="905"/>
                </a:lnTo>
                <a:lnTo>
                  <a:pt x="265" y="873"/>
                </a:lnTo>
                <a:lnTo>
                  <a:pt x="224" y="837"/>
                </a:lnTo>
                <a:lnTo>
                  <a:pt x="187" y="795"/>
                </a:lnTo>
                <a:lnTo>
                  <a:pt x="155" y="749"/>
                </a:lnTo>
                <a:lnTo>
                  <a:pt x="131" y="699"/>
                </a:lnTo>
                <a:lnTo>
                  <a:pt x="112" y="646"/>
                </a:lnTo>
                <a:lnTo>
                  <a:pt x="100" y="589"/>
                </a:lnTo>
                <a:lnTo>
                  <a:pt x="97" y="530"/>
                </a:lnTo>
                <a:lnTo>
                  <a:pt x="100" y="472"/>
                </a:lnTo>
                <a:lnTo>
                  <a:pt x="112" y="415"/>
                </a:lnTo>
                <a:lnTo>
                  <a:pt x="131" y="362"/>
                </a:lnTo>
                <a:lnTo>
                  <a:pt x="155" y="310"/>
                </a:lnTo>
                <a:lnTo>
                  <a:pt x="187" y="265"/>
                </a:lnTo>
                <a:lnTo>
                  <a:pt x="224" y="223"/>
                </a:lnTo>
                <a:lnTo>
                  <a:pt x="265" y="186"/>
                </a:lnTo>
                <a:lnTo>
                  <a:pt x="311" y="156"/>
                </a:lnTo>
                <a:lnTo>
                  <a:pt x="361" y="130"/>
                </a:lnTo>
                <a:lnTo>
                  <a:pt x="415" y="112"/>
                </a:lnTo>
                <a:lnTo>
                  <a:pt x="471" y="100"/>
                </a:lnTo>
                <a:lnTo>
                  <a:pt x="530" y="96"/>
                </a:lnTo>
                <a:close/>
                <a:moveTo>
                  <a:pt x="530" y="49"/>
                </a:moveTo>
                <a:lnTo>
                  <a:pt x="470" y="53"/>
                </a:lnTo>
                <a:lnTo>
                  <a:pt x="412" y="63"/>
                </a:lnTo>
                <a:lnTo>
                  <a:pt x="356" y="80"/>
                </a:lnTo>
                <a:lnTo>
                  <a:pt x="303" y="105"/>
                </a:lnTo>
                <a:lnTo>
                  <a:pt x="255" y="135"/>
                </a:lnTo>
                <a:lnTo>
                  <a:pt x="210" y="170"/>
                </a:lnTo>
                <a:lnTo>
                  <a:pt x="170" y="210"/>
                </a:lnTo>
                <a:lnTo>
                  <a:pt x="135" y="254"/>
                </a:lnTo>
                <a:lnTo>
                  <a:pt x="104" y="304"/>
                </a:lnTo>
                <a:lnTo>
                  <a:pt x="81" y="356"/>
                </a:lnTo>
                <a:lnTo>
                  <a:pt x="63" y="411"/>
                </a:lnTo>
                <a:lnTo>
                  <a:pt x="52" y="469"/>
                </a:lnTo>
                <a:lnTo>
                  <a:pt x="48" y="530"/>
                </a:lnTo>
                <a:lnTo>
                  <a:pt x="52" y="591"/>
                </a:lnTo>
                <a:lnTo>
                  <a:pt x="63" y="648"/>
                </a:lnTo>
                <a:lnTo>
                  <a:pt x="81" y="705"/>
                </a:lnTo>
                <a:lnTo>
                  <a:pt x="104" y="757"/>
                </a:lnTo>
                <a:lnTo>
                  <a:pt x="135" y="805"/>
                </a:lnTo>
                <a:lnTo>
                  <a:pt x="170" y="850"/>
                </a:lnTo>
                <a:lnTo>
                  <a:pt x="210" y="890"/>
                </a:lnTo>
                <a:lnTo>
                  <a:pt x="255" y="926"/>
                </a:lnTo>
                <a:lnTo>
                  <a:pt x="303" y="956"/>
                </a:lnTo>
                <a:lnTo>
                  <a:pt x="356" y="979"/>
                </a:lnTo>
                <a:lnTo>
                  <a:pt x="412" y="996"/>
                </a:lnTo>
                <a:lnTo>
                  <a:pt x="470" y="1008"/>
                </a:lnTo>
                <a:lnTo>
                  <a:pt x="530" y="1012"/>
                </a:lnTo>
                <a:lnTo>
                  <a:pt x="590" y="1008"/>
                </a:lnTo>
                <a:lnTo>
                  <a:pt x="649" y="996"/>
                </a:lnTo>
                <a:lnTo>
                  <a:pt x="704" y="979"/>
                </a:lnTo>
                <a:lnTo>
                  <a:pt x="756" y="956"/>
                </a:lnTo>
                <a:lnTo>
                  <a:pt x="805" y="926"/>
                </a:lnTo>
                <a:lnTo>
                  <a:pt x="851" y="890"/>
                </a:lnTo>
                <a:lnTo>
                  <a:pt x="890" y="850"/>
                </a:lnTo>
                <a:lnTo>
                  <a:pt x="925" y="805"/>
                </a:lnTo>
                <a:lnTo>
                  <a:pt x="955" y="757"/>
                </a:lnTo>
                <a:lnTo>
                  <a:pt x="979" y="705"/>
                </a:lnTo>
                <a:lnTo>
                  <a:pt x="997" y="648"/>
                </a:lnTo>
                <a:lnTo>
                  <a:pt x="1008" y="591"/>
                </a:lnTo>
                <a:lnTo>
                  <a:pt x="1012" y="530"/>
                </a:lnTo>
                <a:lnTo>
                  <a:pt x="1008" y="469"/>
                </a:lnTo>
                <a:lnTo>
                  <a:pt x="997" y="411"/>
                </a:lnTo>
                <a:lnTo>
                  <a:pt x="979" y="356"/>
                </a:lnTo>
                <a:lnTo>
                  <a:pt x="955" y="304"/>
                </a:lnTo>
                <a:lnTo>
                  <a:pt x="925" y="254"/>
                </a:lnTo>
                <a:lnTo>
                  <a:pt x="890" y="210"/>
                </a:lnTo>
                <a:lnTo>
                  <a:pt x="851" y="170"/>
                </a:lnTo>
                <a:lnTo>
                  <a:pt x="805" y="135"/>
                </a:lnTo>
                <a:lnTo>
                  <a:pt x="756" y="105"/>
                </a:lnTo>
                <a:lnTo>
                  <a:pt x="704" y="80"/>
                </a:lnTo>
                <a:lnTo>
                  <a:pt x="649" y="63"/>
                </a:lnTo>
                <a:lnTo>
                  <a:pt x="590" y="53"/>
                </a:lnTo>
                <a:lnTo>
                  <a:pt x="530" y="49"/>
                </a:lnTo>
                <a:close/>
                <a:moveTo>
                  <a:pt x="530" y="0"/>
                </a:moveTo>
                <a:lnTo>
                  <a:pt x="597" y="4"/>
                </a:lnTo>
                <a:lnTo>
                  <a:pt x="661" y="16"/>
                </a:lnTo>
                <a:lnTo>
                  <a:pt x="722" y="36"/>
                </a:lnTo>
                <a:lnTo>
                  <a:pt x="780" y="62"/>
                </a:lnTo>
                <a:lnTo>
                  <a:pt x="834" y="94"/>
                </a:lnTo>
                <a:lnTo>
                  <a:pt x="882" y="134"/>
                </a:lnTo>
                <a:lnTo>
                  <a:pt x="926" y="178"/>
                </a:lnTo>
                <a:lnTo>
                  <a:pt x="966" y="227"/>
                </a:lnTo>
                <a:lnTo>
                  <a:pt x="998" y="280"/>
                </a:lnTo>
                <a:lnTo>
                  <a:pt x="1025" y="338"/>
                </a:lnTo>
                <a:lnTo>
                  <a:pt x="1044" y="400"/>
                </a:lnTo>
                <a:lnTo>
                  <a:pt x="1056" y="464"/>
                </a:lnTo>
                <a:lnTo>
                  <a:pt x="1060" y="530"/>
                </a:lnTo>
                <a:lnTo>
                  <a:pt x="1056" y="596"/>
                </a:lnTo>
                <a:lnTo>
                  <a:pt x="1044" y="660"/>
                </a:lnTo>
                <a:lnTo>
                  <a:pt x="1025" y="722"/>
                </a:lnTo>
                <a:lnTo>
                  <a:pt x="998" y="779"/>
                </a:lnTo>
                <a:lnTo>
                  <a:pt x="966" y="833"/>
                </a:lnTo>
                <a:lnTo>
                  <a:pt x="926" y="881"/>
                </a:lnTo>
                <a:lnTo>
                  <a:pt x="882" y="926"/>
                </a:lnTo>
                <a:lnTo>
                  <a:pt x="834" y="965"/>
                </a:lnTo>
                <a:lnTo>
                  <a:pt x="780" y="998"/>
                </a:lnTo>
                <a:lnTo>
                  <a:pt x="722" y="1024"/>
                </a:lnTo>
                <a:lnTo>
                  <a:pt x="661" y="1044"/>
                </a:lnTo>
                <a:lnTo>
                  <a:pt x="597" y="1055"/>
                </a:lnTo>
                <a:lnTo>
                  <a:pt x="530" y="1059"/>
                </a:lnTo>
                <a:lnTo>
                  <a:pt x="463" y="1055"/>
                </a:lnTo>
                <a:lnTo>
                  <a:pt x="400" y="1044"/>
                </a:lnTo>
                <a:lnTo>
                  <a:pt x="339" y="1024"/>
                </a:lnTo>
                <a:lnTo>
                  <a:pt x="281" y="998"/>
                </a:lnTo>
                <a:lnTo>
                  <a:pt x="227" y="965"/>
                </a:lnTo>
                <a:lnTo>
                  <a:pt x="178" y="926"/>
                </a:lnTo>
                <a:lnTo>
                  <a:pt x="135" y="881"/>
                </a:lnTo>
                <a:lnTo>
                  <a:pt x="95" y="833"/>
                </a:lnTo>
                <a:lnTo>
                  <a:pt x="63" y="779"/>
                </a:lnTo>
                <a:lnTo>
                  <a:pt x="36" y="722"/>
                </a:lnTo>
                <a:lnTo>
                  <a:pt x="17" y="660"/>
                </a:lnTo>
                <a:lnTo>
                  <a:pt x="5" y="596"/>
                </a:lnTo>
                <a:lnTo>
                  <a:pt x="0" y="530"/>
                </a:lnTo>
                <a:lnTo>
                  <a:pt x="5" y="464"/>
                </a:lnTo>
                <a:lnTo>
                  <a:pt x="17" y="400"/>
                </a:lnTo>
                <a:lnTo>
                  <a:pt x="36" y="338"/>
                </a:lnTo>
                <a:lnTo>
                  <a:pt x="63" y="280"/>
                </a:lnTo>
                <a:lnTo>
                  <a:pt x="95" y="227"/>
                </a:lnTo>
                <a:lnTo>
                  <a:pt x="135" y="178"/>
                </a:lnTo>
                <a:lnTo>
                  <a:pt x="178" y="134"/>
                </a:lnTo>
                <a:lnTo>
                  <a:pt x="227" y="94"/>
                </a:lnTo>
                <a:lnTo>
                  <a:pt x="281" y="62"/>
                </a:lnTo>
                <a:lnTo>
                  <a:pt x="339" y="36"/>
                </a:lnTo>
                <a:lnTo>
                  <a:pt x="400" y="16"/>
                </a:lnTo>
                <a:lnTo>
                  <a:pt x="463" y="4"/>
                </a:lnTo>
                <a:lnTo>
                  <a:pt x="530"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9" name="Freeform 5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85420" y="1714409"/>
            <a:ext cx="323952" cy="444960"/>
          </a:xfrm>
          <a:custGeom>
            <a:avLst/>
            <a:gdLst>
              <a:gd name="T0" fmla="*/ 353 w 771"/>
              <a:gd name="T1" fmla="*/ 689 h 1059"/>
              <a:gd name="T2" fmla="*/ 341 w 771"/>
              <a:gd name="T3" fmla="*/ 739 h 1059"/>
              <a:gd name="T4" fmla="*/ 362 w 771"/>
              <a:gd name="T5" fmla="*/ 795 h 1059"/>
              <a:gd name="T6" fmla="*/ 387 w 771"/>
              <a:gd name="T7" fmla="*/ 818 h 1059"/>
              <a:gd name="T8" fmla="*/ 410 w 771"/>
              <a:gd name="T9" fmla="*/ 795 h 1059"/>
              <a:gd name="T10" fmla="*/ 431 w 771"/>
              <a:gd name="T11" fmla="*/ 739 h 1059"/>
              <a:gd name="T12" fmla="*/ 421 w 771"/>
              <a:gd name="T13" fmla="*/ 689 h 1059"/>
              <a:gd name="T14" fmla="*/ 387 w 771"/>
              <a:gd name="T15" fmla="*/ 626 h 1059"/>
              <a:gd name="T16" fmla="*/ 455 w 771"/>
              <a:gd name="T17" fmla="*/ 655 h 1059"/>
              <a:gd name="T18" fmla="*/ 482 w 771"/>
              <a:gd name="T19" fmla="*/ 723 h 1059"/>
              <a:gd name="T20" fmla="*/ 457 w 771"/>
              <a:gd name="T21" fmla="*/ 787 h 1059"/>
              <a:gd name="T22" fmla="*/ 455 w 771"/>
              <a:gd name="T23" fmla="*/ 817 h 1059"/>
              <a:gd name="T24" fmla="*/ 409 w 771"/>
              <a:gd name="T25" fmla="*/ 863 h 1059"/>
              <a:gd name="T26" fmla="*/ 343 w 771"/>
              <a:gd name="T27" fmla="*/ 852 h 1059"/>
              <a:gd name="T28" fmla="*/ 313 w 771"/>
              <a:gd name="T29" fmla="*/ 795 h 1059"/>
              <a:gd name="T30" fmla="*/ 301 w 771"/>
              <a:gd name="T31" fmla="*/ 767 h 1059"/>
              <a:gd name="T32" fmla="*/ 294 w 771"/>
              <a:gd name="T33" fmla="*/ 697 h 1059"/>
              <a:gd name="T34" fmla="*/ 337 w 771"/>
              <a:gd name="T35" fmla="*/ 639 h 1059"/>
              <a:gd name="T36" fmla="*/ 97 w 771"/>
              <a:gd name="T37" fmla="*/ 482 h 1059"/>
              <a:gd name="T38" fmla="*/ 53 w 771"/>
              <a:gd name="T39" fmla="*/ 511 h 1059"/>
              <a:gd name="T40" fmla="*/ 53 w 771"/>
              <a:gd name="T41" fmla="*/ 982 h 1059"/>
              <a:gd name="T42" fmla="*/ 97 w 771"/>
              <a:gd name="T43" fmla="*/ 1011 h 1059"/>
              <a:gd name="T44" fmla="*/ 709 w 771"/>
              <a:gd name="T45" fmla="*/ 998 h 1059"/>
              <a:gd name="T46" fmla="*/ 723 w 771"/>
              <a:gd name="T47" fmla="*/ 529 h 1059"/>
              <a:gd name="T48" fmla="*/ 694 w 771"/>
              <a:gd name="T49" fmla="*/ 486 h 1059"/>
              <a:gd name="T50" fmla="*/ 387 w 771"/>
              <a:gd name="T51" fmla="*/ 47 h 1059"/>
              <a:gd name="T52" fmla="*/ 265 w 771"/>
              <a:gd name="T53" fmla="*/ 81 h 1059"/>
              <a:gd name="T54" fmla="*/ 178 w 771"/>
              <a:gd name="T55" fmla="*/ 168 h 1059"/>
              <a:gd name="T56" fmla="*/ 146 w 771"/>
              <a:gd name="T57" fmla="*/ 288 h 1059"/>
              <a:gd name="T58" fmla="*/ 627 w 771"/>
              <a:gd name="T59" fmla="*/ 288 h 1059"/>
              <a:gd name="T60" fmla="*/ 593 w 771"/>
              <a:gd name="T61" fmla="*/ 168 h 1059"/>
              <a:gd name="T62" fmla="*/ 507 w 771"/>
              <a:gd name="T63" fmla="*/ 81 h 1059"/>
              <a:gd name="T64" fmla="*/ 387 w 771"/>
              <a:gd name="T65" fmla="*/ 47 h 1059"/>
              <a:gd name="T66" fmla="*/ 477 w 771"/>
              <a:gd name="T67" fmla="*/ 15 h 1059"/>
              <a:gd name="T68" fmla="*/ 591 w 771"/>
              <a:gd name="T69" fmla="*/ 84 h 1059"/>
              <a:gd name="T70" fmla="*/ 660 w 771"/>
              <a:gd name="T71" fmla="*/ 198 h 1059"/>
              <a:gd name="T72" fmla="*/ 675 w 771"/>
              <a:gd name="T73" fmla="*/ 434 h 1059"/>
              <a:gd name="T74" fmla="*/ 743 w 771"/>
              <a:gd name="T75" fmla="*/ 461 h 1059"/>
              <a:gd name="T76" fmla="*/ 771 w 771"/>
              <a:gd name="T77" fmla="*/ 529 h 1059"/>
              <a:gd name="T78" fmla="*/ 758 w 771"/>
              <a:gd name="T79" fmla="*/ 1012 h 1059"/>
              <a:gd name="T80" fmla="*/ 701 w 771"/>
              <a:gd name="T81" fmla="*/ 1057 h 1059"/>
              <a:gd name="T82" fmla="*/ 71 w 771"/>
              <a:gd name="T83" fmla="*/ 1057 h 1059"/>
              <a:gd name="T84" fmla="*/ 14 w 771"/>
              <a:gd name="T85" fmla="*/ 1012 h 1059"/>
              <a:gd name="T86" fmla="*/ 0 w 771"/>
              <a:gd name="T87" fmla="*/ 529 h 1059"/>
              <a:gd name="T88" fmla="*/ 29 w 771"/>
              <a:gd name="T89" fmla="*/ 461 h 1059"/>
              <a:gd name="T90" fmla="*/ 97 w 771"/>
              <a:gd name="T91" fmla="*/ 434 h 1059"/>
              <a:gd name="T92" fmla="*/ 112 w 771"/>
              <a:gd name="T93" fmla="*/ 198 h 1059"/>
              <a:gd name="T94" fmla="*/ 181 w 771"/>
              <a:gd name="T95" fmla="*/ 84 h 1059"/>
              <a:gd name="T96" fmla="*/ 295 w 771"/>
              <a:gd name="T97" fmla="*/ 15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1" h="1059">
                <a:moveTo>
                  <a:pt x="387" y="674"/>
                </a:moveTo>
                <a:lnTo>
                  <a:pt x="367" y="678"/>
                </a:lnTo>
                <a:lnTo>
                  <a:pt x="353" y="689"/>
                </a:lnTo>
                <a:lnTo>
                  <a:pt x="342" y="703"/>
                </a:lnTo>
                <a:lnTo>
                  <a:pt x="338" y="723"/>
                </a:lnTo>
                <a:lnTo>
                  <a:pt x="341" y="739"/>
                </a:lnTo>
                <a:lnTo>
                  <a:pt x="350" y="753"/>
                </a:lnTo>
                <a:lnTo>
                  <a:pt x="362" y="763"/>
                </a:lnTo>
                <a:lnTo>
                  <a:pt x="362" y="795"/>
                </a:lnTo>
                <a:lnTo>
                  <a:pt x="366" y="807"/>
                </a:lnTo>
                <a:lnTo>
                  <a:pt x="373" y="816"/>
                </a:lnTo>
                <a:lnTo>
                  <a:pt x="387" y="818"/>
                </a:lnTo>
                <a:lnTo>
                  <a:pt x="398" y="816"/>
                </a:lnTo>
                <a:lnTo>
                  <a:pt x="406" y="807"/>
                </a:lnTo>
                <a:lnTo>
                  <a:pt x="410" y="795"/>
                </a:lnTo>
                <a:lnTo>
                  <a:pt x="410" y="763"/>
                </a:lnTo>
                <a:lnTo>
                  <a:pt x="423" y="753"/>
                </a:lnTo>
                <a:lnTo>
                  <a:pt x="431" y="739"/>
                </a:lnTo>
                <a:lnTo>
                  <a:pt x="434" y="723"/>
                </a:lnTo>
                <a:lnTo>
                  <a:pt x="431" y="703"/>
                </a:lnTo>
                <a:lnTo>
                  <a:pt x="421" y="689"/>
                </a:lnTo>
                <a:lnTo>
                  <a:pt x="405" y="678"/>
                </a:lnTo>
                <a:lnTo>
                  <a:pt x="387" y="674"/>
                </a:lnTo>
                <a:close/>
                <a:moveTo>
                  <a:pt x="387" y="626"/>
                </a:moveTo>
                <a:lnTo>
                  <a:pt x="411" y="630"/>
                </a:lnTo>
                <a:lnTo>
                  <a:pt x="435" y="639"/>
                </a:lnTo>
                <a:lnTo>
                  <a:pt x="455" y="655"/>
                </a:lnTo>
                <a:lnTo>
                  <a:pt x="469" y="673"/>
                </a:lnTo>
                <a:lnTo>
                  <a:pt x="480" y="697"/>
                </a:lnTo>
                <a:lnTo>
                  <a:pt x="482" y="723"/>
                </a:lnTo>
                <a:lnTo>
                  <a:pt x="480" y="746"/>
                </a:lnTo>
                <a:lnTo>
                  <a:pt x="470" y="767"/>
                </a:lnTo>
                <a:lnTo>
                  <a:pt x="457" y="787"/>
                </a:lnTo>
                <a:lnTo>
                  <a:pt x="459" y="791"/>
                </a:lnTo>
                <a:lnTo>
                  <a:pt x="459" y="795"/>
                </a:lnTo>
                <a:lnTo>
                  <a:pt x="455" y="817"/>
                </a:lnTo>
                <a:lnTo>
                  <a:pt x="444" y="837"/>
                </a:lnTo>
                <a:lnTo>
                  <a:pt x="428" y="852"/>
                </a:lnTo>
                <a:lnTo>
                  <a:pt x="409" y="863"/>
                </a:lnTo>
                <a:lnTo>
                  <a:pt x="387" y="867"/>
                </a:lnTo>
                <a:lnTo>
                  <a:pt x="363" y="863"/>
                </a:lnTo>
                <a:lnTo>
                  <a:pt x="343" y="852"/>
                </a:lnTo>
                <a:lnTo>
                  <a:pt x="328" y="837"/>
                </a:lnTo>
                <a:lnTo>
                  <a:pt x="317" y="817"/>
                </a:lnTo>
                <a:lnTo>
                  <a:pt x="313" y="795"/>
                </a:lnTo>
                <a:lnTo>
                  <a:pt x="315" y="791"/>
                </a:lnTo>
                <a:lnTo>
                  <a:pt x="315" y="787"/>
                </a:lnTo>
                <a:lnTo>
                  <a:pt x="301" y="767"/>
                </a:lnTo>
                <a:lnTo>
                  <a:pt x="292" y="746"/>
                </a:lnTo>
                <a:lnTo>
                  <a:pt x="290" y="723"/>
                </a:lnTo>
                <a:lnTo>
                  <a:pt x="294" y="697"/>
                </a:lnTo>
                <a:lnTo>
                  <a:pt x="303" y="673"/>
                </a:lnTo>
                <a:lnTo>
                  <a:pt x="319" y="655"/>
                </a:lnTo>
                <a:lnTo>
                  <a:pt x="337" y="639"/>
                </a:lnTo>
                <a:lnTo>
                  <a:pt x="360" y="630"/>
                </a:lnTo>
                <a:lnTo>
                  <a:pt x="387" y="626"/>
                </a:lnTo>
                <a:close/>
                <a:moveTo>
                  <a:pt x="97" y="482"/>
                </a:moveTo>
                <a:lnTo>
                  <a:pt x="78" y="486"/>
                </a:lnTo>
                <a:lnTo>
                  <a:pt x="63" y="495"/>
                </a:lnTo>
                <a:lnTo>
                  <a:pt x="53" y="511"/>
                </a:lnTo>
                <a:lnTo>
                  <a:pt x="49" y="529"/>
                </a:lnTo>
                <a:lnTo>
                  <a:pt x="49" y="964"/>
                </a:lnTo>
                <a:lnTo>
                  <a:pt x="53" y="982"/>
                </a:lnTo>
                <a:lnTo>
                  <a:pt x="63" y="998"/>
                </a:lnTo>
                <a:lnTo>
                  <a:pt x="78" y="1008"/>
                </a:lnTo>
                <a:lnTo>
                  <a:pt x="97" y="1011"/>
                </a:lnTo>
                <a:lnTo>
                  <a:pt x="675" y="1011"/>
                </a:lnTo>
                <a:lnTo>
                  <a:pt x="694" y="1008"/>
                </a:lnTo>
                <a:lnTo>
                  <a:pt x="709" y="998"/>
                </a:lnTo>
                <a:lnTo>
                  <a:pt x="719" y="982"/>
                </a:lnTo>
                <a:lnTo>
                  <a:pt x="723" y="964"/>
                </a:lnTo>
                <a:lnTo>
                  <a:pt x="723" y="529"/>
                </a:lnTo>
                <a:lnTo>
                  <a:pt x="719" y="511"/>
                </a:lnTo>
                <a:lnTo>
                  <a:pt x="709" y="495"/>
                </a:lnTo>
                <a:lnTo>
                  <a:pt x="694" y="486"/>
                </a:lnTo>
                <a:lnTo>
                  <a:pt x="675" y="482"/>
                </a:lnTo>
                <a:lnTo>
                  <a:pt x="97" y="482"/>
                </a:lnTo>
                <a:close/>
                <a:moveTo>
                  <a:pt x="387" y="47"/>
                </a:moveTo>
                <a:lnTo>
                  <a:pt x="343" y="51"/>
                </a:lnTo>
                <a:lnTo>
                  <a:pt x="301" y="63"/>
                </a:lnTo>
                <a:lnTo>
                  <a:pt x="265" y="81"/>
                </a:lnTo>
                <a:lnTo>
                  <a:pt x="231" y="105"/>
                </a:lnTo>
                <a:lnTo>
                  <a:pt x="202" y="134"/>
                </a:lnTo>
                <a:lnTo>
                  <a:pt x="178" y="168"/>
                </a:lnTo>
                <a:lnTo>
                  <a:pt x="160" y="204"/>
                </a:lnTo>
                <a:lnTo>
                  <a:pt x="150" y="245"/>
                </a:lnTo>
                <a:lnTo>
                  <a:pt x="146" y="288"/>
                </a:lnTo>
                <a:lnTo>
                  <a:pt x="146" y="434"/>
                </a:lnTo>
                <a:lnTo>
                  <a:pt x="627" y="434"/>
                </a:lnTo>
                <a:lnTo>
                  <a:pt x="627" y="288"/>
                </a:lnTo>
                <a:lnTo>
                  <a:pt x="623" y="245"/>
                </a:lnTo>
                <a:lnTo>
                  <a:pt x="612" y="204"/>
                </a:lnTo>
                <a:lnTo>
                  <a:pt x="593" y="168"/>
                </a:lnTo>
                <a:lnTo>
                  <a:pt x="570" y="134"/>
                </a:lnTo>
                <a:lnTo>
                  <a:pt x="541" y="105"/>
                </a:lnTo>
                <a:lnTo>
                  <a:pt x="507" y="81"/>
                </a:lnTo>
                <a:lnTo>
                  <a:pt x="469" y="63"/>
                </a:lnTo>
                <a:lnTo>
                  <a:pt x="430" y="51"/>
                </a:lnTo>
                <a:lnTo>
                  <a:pt x="387" y="47"/>
                </a:lnTo>
                <a:close/>
                <a:moveTo>
                  <a:pt x="387" y="0"/>
                </a:moveTo>
                <a:lnTo>
                  <a:pt x="432" y="4"/>
                </a:lnTo>
                <a:lnTo>
                  <a:pt x="477" y="15"/>
                </a:lnTo>
                <a:lnTo>
                  <a:pt x="519" y="32"/>
                </a:lnTo>
                <a:lnTo>
                  <a:pt x="557" y="55"/>
                </a:lnTo>
                <a:lnTo>
                  <a:pt x="591" y="84"/>
                </a:lnTo>
                <a:lnTo>
                  <a:pt x="620" y="118"/>
                </a:lnTo>
                <a:lnTo>
                  <a:pt x="643" y="156"/>
                </a:lnTo>
                <a:lnTo>
                  <a:pt x="660" y="198"/>
                </a:lnTo>
                <a:lnTo>
                  <a:pt x="672" y="242"/>
                </a:lnTo>
                <a:lnTo>
                  <a:pt x="675" y="288"/>
                </a:lnTo>
                <a:lnTo>
                  <a:pt x="675" y="434"/>
                </a:lnTo>
                <a:lnTo>
                  <a:pt x="701" y="436"/>
                </a:lnTo>
                <a:lnTo>
                  <a:pt x="724" y="447"/>
                </a:lnTo>
                <a:lnTo>
                  <a:pt x="743" y="461"/>
                </a:lnTo>
                <a:lnTo>
                  <a:pt x="758" y="481"/>
                </a:lnTo>
                <a:lnTo>
                  <a:pt x="767" y="504"/>
                </a:lnTo>
                <a:lnTo>
                  <a:pt x="771" y="529"/>
                </a:lnTo>
                <a:lnTo>
                  <a:pt x="771" y="964"/>
                </a:lnTo>
                <a:lnTo>
                  <a:pt x="767" y="989"/>
                </a:lnTo>
                <a:lnTo>
                  <a:pt x="758" y="1012"/>
                </a:lnTo>
                <a:lnTo>
                  <a:pt x="743" y="1032"/>
                </a:lnTo>
                <a:lnTo>
                  <a:pt x="724" y="1046"/>
                </a:lnTo>
                <a:lnTo>
                  <a:pt x="701" y="1057"/>
                </a:lnTo>
                <a:lnTo>
                  <a:pt x="675" y="1059"/>
                </a:lnTo>
                <a:lnTo>
                  <a:pt x="97" y="1059"/>
                </a:lnTo>
                <a:lnTo>
                  <a:pt x="71" y="1057"/>
                </a:lnTo>
                <a:lnTo>
                  <a:pt x="49" y="1046"/>
                </a:lnTo>
                <a:lnTo>
                  <a:pt x="29" y="1032"/>
                </a:lnTo>
                <a:lnTo>
                  <a:pt x="14" y="1012"/>
                </a:lnTo>
                <a:lnTo>
                  <a:pt x="4" y="989"/>
                </a:lnTo>
                <a:lnTo>
                  <a:pt x="0" y="964"/>
                </a:lnTo>
                <a:lnTo>
                  <a:pt x="0" y="529"/>
                </a:lnTo>
                <a:lnTo>
                  <a:pt x="4" y="504"/>
                </a:lnTo>
                <a:lnTo>
                  <a:pt x="14" y="481"/>
                </a:lnTo>
                <a:lnTo>
                  <a:pt x="29" y="461"/>
                </a:lnTo>
                <a:lnTo>
                  <a:pt x="49" y="447"/>
                </a:lnTo>
                <a:lnTo>
                  <a:pt x="71" y="436"/>
                </a:lnTo>
                <a:lnTo>
                  <a:pt x="97" y="434"/>
                </a:lnTo>
                <a:lnTo>
                  <a:pt x="97" y="288"/>
                </a:lnTo>
                <a:lnTo>
                  <a:pt x="101" y="242"/>
                </a:lnTo>
                <a:lnTo>
                  <a:pt x="112" y="198"/>
                </a:lnTo>
                <a:lnTo>
                  <a:pt x="129" y="156"/>
                </a:lnTo>
                <a:lnTo>
                  <a:pt x="152" y="118"/>
                </a:lnTo>
                <a:lnTo>
                  <a:pt x="181" y="84"/>
                </a:lnTo>
                <a:lnTo>
                  <a:pt x="215" y="55"/>
                </a:lnTo>
                <a:lnTo>
                  <a:pt x="253" y="32"/>
                </a:lnTo>
                <a:lnTo>
                  <a:pt x="295" y="15"/>
                </a:lnTo>
                <a:lnTo>
                  <a:pt x="339" y="4"/>
                </a:lnTo>
                <a:lnTo>
                  <a:pt x="38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0" name="Freeform 5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60763" y="1714199"/>
            <a:ext cx="323951" cy="445380"/>
          </a:xfrm>
          <a:custGeom>
            <a:avLst/>
            <a:gdLst>
              <a:gd name="T0" fmla="*/ 352 w 771"/>
              <a:gd name="T1" fmla="*/ 688 h 1060"/>
              <a:gd name="T2" fmla="*/ 340 w 771"/>
              <a:gd name="T3" fmla="*/ 739 h 1060"/>
              <a:gd name="T4" fmla="*/ 361 w 771"/>
              <a:gd name="T5" fmla="*/ 794 h 1060"/>
              <a:gd name="T6" fmla="*/ 386 w 771"/>
              <a:gd name="T7" fmla="*/ 819 h 1060"/>
              <a:gd name="T8" fmla="*/ 410 w 771"/>
              <a:gd name="T9" fmla="*/ 794 h 1060"/>
              <a:gd name="T10" fmla="*/ 431 w 771"/>
              <a:gd name="T11" fmla="*/ 739 h 1060"/>
              <a:gd name="T12" fmla="*/ 420 w 771"/>
              <a:gd name="T13" fmla="*/ 688 h 1060"/>
              <a:gd name="T14" fmla="*/ 386 w 771"/>
              <a:gd name="T15" fmla="*/ 626 h 1060"/>
              <a:gd name="T16" fmla="*/ 454 w 771"/>
              <a:gd name="T17" fmla="*/ 654 h 1060"/>
              <a:gd name="T18" fmla="*/ 482 w 771"/>
              <a:gd name="T19" fmla="*/ 722 h 1060"/>
              <a:gd name="T20" fmla="*/ 457 w 771"/>
              <a:gd name="T21" fmla="*/ 787 h 1060"/>
              <a:gd name="T22" fmla="*/ 454 w 771"/>
              <a:gd name="T23" fmla="*/ 818 h 1060"/>
              <a:gd name="T24" fmla="*/ 408 w 771"/>
              <a:gd name="T25" fmla="*/ 864 h 1060"/>
              <a:gd name="T26" fmla="*/ 343 w 771"/>
              <a:gd name="T27" fmla="*/ 853 h 1060"/>
              <a:gd name="T28" fmla="*/ 314 w 771"/>
              <a:gd name="T29" fmla="*/ 794 h 1060"/>
              <a:gd name="T30" fmla="*/ 301 w 771"/>
              <a:gd name="T31" fmla="*/ 768 h 1060"/>
              <a:gd name="T32" fmla="*/ 293 w 771"/>
              <a:gd name="T33" fmla="*/ 696 h 1060"/>
              <a:gd name="T34" fmla="*/ 338 w 771"/>
              <a:gd name="T35" fmla="*/ 639 h 1060"/>
              <a:gd name="T36" fmla="*/ 97 w 771"/>
              <a:gd name="T37" fmla="*/ 482 h 1060"/>
              <a:gd name="T38" fmla="*/ 52 w 771"/>
              <a:gd name="T39" fmla="*/ 512 h 1060"/>
              <a:gd name="T40" fmla="*/ 52 w 771"/>
              <a:gd name="T41" fmla="*/ 982 h 1060"/>
              <a:gd name="T42" fmla="*/ 97 w 771"/>
              <a:gd name="T43" fmla="*/ 1012 h 1060"/>
              <a:gd name="T44" fmla="*/ 709 w 771"/>
              <a:gd name="T45" fmla="*/ 997 h 1060"/>
              <a:gd name="T46" fmla="*/ 722 w 771"/>
              <a:gd name="T47" fmla="*/ 530 h 1060"/>
              <a:gd name="T48" fmla="*/ 694 w 771"/>
              <a:gd name="T49" fmla="*/ 485 h 1060"/>
              <a:gd name="T50" fmla="*/ 386 w 771"/>
              <a:gd name="T51" fmla="*/ 0 h 1060"/>
              <a:gd name="T52" fmla="*/ 518 w 771"/>
              <a:gd name="T53" fmla="*/ 33 h 1060"/>
              <a:gd name="T54" fmla="*/ 619 w 771"/>
              <a:gd name="T55" fmla="*/ 118 h 1060"/>
              <a:gd name="T56" fmla="*/ 671 w 771"/>
              <a:gd name="T57" fmla="*/ 242 h 1060"/>
              <a:gd name="T58" fmla="*/ 700 w 771"/>
              <a:gd name="T59" fmla="*/ 437 h 1060"/>
              <a:gd name="T60" fmla="*/ 758 w 771"/>
              <a:gd name="T61" fmla="*/ 482 h 1060"/>
              <a:gd name="T62" fmla="*/ 771 w 771"/>
              <a:gd name="T63" fmla="*/ 963 h 1060"/>
              <a:gd name="T64" fmla="*/ 743 w 771"/>
              <a:gd name="T65" fmla="*/ 1031 h 1060"/>
              <a:gd name="T66" fmla="*/ 675 w 771"/>
              <a:gd name="T67" fmla="*/ 1060 h 1060"/>
              <a:gd name="T68" fmla="*/ 48 w 771"/>
              <a:gd name="T69" fmla="*/ 1047 h 1060"/>
              <a:gd name="T70" fmla="*/ 4 w 771"/>
              <a:gd name="T71" fmla="*/ 989 h 1060"/>
              <a:gd name="T72" fmla="*/ 4 w 771"/>
              <a:gd name="T73" fmla="*/ 504 h 1060"/>
              <a:gd name="T74" fmla="*/ 48 w 771"/>
              <a:gd name="T75" fmla="*/ 446 h 1060"/>
              <a:gd name="T76" fmla="*/ 627 w 771"/>
              <a:gd name="T77" fmla="*/ 433 h 1060"/>
              <a:gd name="T78" fmla="*/ 611 w 771"/>
              <a:gd name="T79" fmla="*/ 205 h 1060"/>
              <a:gd name="T80" fmla="*/ 540 w 771"/>
              <a:gd name="T81" fmla="*/ 105 h 1060"/>
              <a:gd name="T82" fmla="*/ 429 w 771"/>
              <a:gd name="T83" fmla="*/ 52 h 1060"/>
              <a:gd name="T84" fmla="*/ 302 w 771"/>
              <a:gd name="T85" fmla="*/ 63 h 1060"/>
              <a:gd name="T86" fmla="*/ 201 w 771"/>
              <a:gd name="T87" fmla="*/ 133 h 1060"/>
              <a:gd name="T88" fmla="*/ 149 w 771"/>
              <a:gd name="T89" fmla="*/ 246 h 1060"/>
              <a:gd name="T90" fmla="*/ 133 w 771"/>
              <a:gd name="T91" fmla="*/ 310 h 1060"/>
              <a:gd name="T92" fmla="*/ 99 w 771"/>
              <a:gd name="T93" fmla="*/ 301 h 1060"/>
              <a:gd name="T94" fmla="*/ 111 w 771"/>
              <a:gd name="T95" fmla="*/ 197 h 1060"/>
              <a:gd name="T96" fmla="*/ 182 w 771"/>
              <a:gd name="T97" fmla="*/ 85 h 1060"/>
              <a:gd name="T98" fmla="*/ 294 w 771"/>
              <a:gd name="T99" fmla="*/ 14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1" h="1060">
                <a:moveTo>
                  <a:pt x="386" y="674"/>
                </a:moveTo>
                <a:lnTo>
                  <a:pt x="366" y="678"/>
                </a:lnTo>
                <a:lnTo>
                  <a:pt x="352" y="688"/>
                </a:lnTo>
                <a:lnTo>
                  <a:pt x="341" y="704"/>
                </a:lnTo>
                <a:lnTo>
                  <a:pt x="338" y="722"/>
                </a:lnTo>
                <a:lnTo>
                  <a:pt x="340" y="739"/>
                </a:lnTo>
                <a:lnTo>
                  <a:pt x="349" y="754"/>
                </a:lnTo>
                <a:lnTo>
                  <a:pt x="361" y="764"/>
                </a:lnTo>
                <a:lnTo>
                  <a:pt x="361" y="794"/>
                </a:lnTo>
                <a:lnTo>
                  <a:pt x="365" y="808"/>
                </a:lnTo>
                <a:lnTo>
                  <a:pt x="373" y="815"/>
                </a:lnTo>
                <a:lnTo>
                  <a:pt x="386" y="819"/>
                </a:lnTo>
                <a:lnTo>
                  <a:pt x="398" y="815"/>
                </a:lnTo>
                <a:lnTo>
                  <a:pt x="407" y="808"/>
                </a:lnTo>
                <a:lnTo>
                  <a:pt x="410" y="794"/>
                </a:lnTo>
                <a:lnTo>
                  <a:pt x="410" y="764"/>
                </a:lnTo>
                <a:lnTo>
                  <a:pt x="423" y="754"/>
                </a:lnTo>
                <a:lnTo>
                  <a:pt x="431" y="739"/>
                </a:lnTo>
                <a:lnTo>
                  <a:pt x="434" y="722"/>
                </a:lnTo>
                <a:lnTo>
                  <a:pt x="431" y="704"/>
                </a:lnTo>
                <a:lnTo>
                  <a:pt x="420" y="688"/>
                </a:lnTo>
                <a:lnTo>
                  <a:pt x="404" y="678"/>
                </a:lnTo>
                <a:lnTo>
                  <a:pt x="386" y="674"/>
                </a:lnTo>
                <a:close/>
                <a:moveTo>
                  <a:pt x="386" y="626"/>
                </a:moveTo>
                <a:lnTo>
                  <a:pt x="411" y="629"/>
                </a:lnTo>
                <a:lnTo>
                  <a:pt x="434" y="639"/>
                </a:lnTo>
                <a:lnTo>
                  <a:pt x="454" y="654"/>
                </a:lnTo>
                <a:lnTo>
                  <a:pt x="468" y="674"/>
                </a:lnTo>
                <a:lnTo>
                  <a:pt x="479" y="696"/>
                </a:lnTo>
                <a:lnTo>
                  <a:pt x="482" y="722"/>
                </a:lnTo>
                <a:lnTo>
                  <a:pt x="479" y="746"/>
                </a:lnTo>
                <a:lnTo>
                  <a:pt x="470" y="768"/>
                </a:lnTo>
                <a:lnTo>
                  <a:pt x="457" y="787"/>
                </a:lnTo>
                <a:lnTo>
                  <a:pt x="458" y="790"/>
                </a:lnTo>
                <a:lnTo>
                  <a:pt x="458" y="794"/>
                </a:lnTo>
                <a:lnTo>
                  <a:pt x="454" y="818"/>
                </a:lnTo>
                <a:lnTo>
                  <a:pt x="444" y="838"/>
                </a:lnTo>
                <a:lnTo>
                  <a:pt x="428" y="853"/>
                </a:lnTo>
                <a:lnTo>
                  <a:pt x="408" y="864"/>
                </a:lnTo>
                <a:lnTo>
                  <a:pt x="386" y="866"/>
                </a:lnTo>
                <a:lnTo>
                  <a:pt x="362" y="864"/>
                </a:lnTo>
                <a:lnTo>
                  <a:pt x="343" y="853"/>
                </a:lnTo>
                <a:lnTo>
                  <a:pt x="327" y="838"/>
                </a:lnTo>
                <a:lnTo>
                  <a:pt x="317" y="818"/>
                </a:lnTo>
                <a:lnTo>
                  <a:pt x="314" y="794"/>
                </a:lnTo>
                <a:lnTo>
                  <a:pt x="314" y="790"/>
                </a:lnTo>
                <a:lnTo>
                  <a:pt x="314" y="787"/>
                </a:lnTo>
                <a:lnTo>
                  <a:pt x="301" y="768"/>
                </a:lnTo>
                <a:lnTo>
                  <a:pt x="293" y="746"/>
                </a:lnTo>
                <a:lnTo>
                  <a:pt x="289" y="722"/>
                </a:lnTo>
                <a:lnTo>
                  <a:pt x="293" y="696"/>
                </a:lnTo>
                <a:lnTo>
                  <a:pt x="302" y="674"/>
                </a:lnTo>
                <a:lnTo>
                  <a:pt x="318" y="654"/>
                </a:lnTo>
                <a:lnTo>
                  <a:pt x="338" y="639"/>
                </a:lnTo>
                <a:lnTo>
                  <a:pt x="360" y="629"/>
                </a:lnTo>
                <a:lnTo>
                  <a:pt x="386" y="626"/>
                </a:lnTo>
                <a:close/>
                <a:moveTo>
                  <a:pt x="97" y="482"/>
                </a:moveTo>
                <a:lnTo>
                  <a:pt x="78" y="485"/>
                </a:lnTo>
                <a:lnTo>
                  <a:pt x="63" y="496"/>
                </a:lnTo>
                <a:lnTo>
                  <a:pt x="52" y="512"/>
                </a:lnTo>
                <a:lnTo>
                  <a:pt x="48" y="530"/>
                </a:lnTo>
                <a:lnTo>
                  <a:pt x="48" y="963"/>
                </a:lnTo>
                <a:lnTo>
                  <a:pt x="52" y="982"/>
                </a:lnTo>
                <a:lnTo>
                  <a:pt x="63" y="997"/>
                </a:lnTo>
                <a:lnTo>
                  <a:pt x="78" y="1008"/>
                </a:lnTo>
                <a:lnTo>
                  <a:pt x="97" y="1012"/>
                </a:lnTo>
                <a:lnTo>
                  <a:pt x="675" y="1012"/>
                </a:lnTo>
                <a:lnTo>
                  <a:pt x="694" y="1008"/>
                </a:lnTo>
                <a:lnTo>
                  <a:pt x="709" y="997"/>
                </a:lnTo>
                <a:lnTo>
                  <a:pt x="718" y="982"/>
                </a:lnTo>
                <a:lnTo>
                  <a:pt x="722" y="963"/>
                </a:lnTo>
                <a:lnTo>
                  <a:pt x="722" y="530"/>
                </a:lnTo>
                <a:lnTo>
                  <a:pt x="718" y="512"/>
                </a:lnTo>
                <a:lnTo>
                  <a:pt x="709" y="496"/>
                </a:lnTo>
                <a:lnTo>
                  <a:pt x="694" y="485"/>
                </a:lnTo>
                <a:lnTo>
                  <a:pt x="675" y="482"/>
                </a:lnTo>
                <a:lnTo>
                  <a:pt x="97" y="482"/>
                </a:lnTo>
                <a:close/>
                <a:moveTo>
                  <a:pt x="386" y="0"/>
                </a:moveTo>
                <a:lnTo>
                  <a:pt x="433" y="4"/>
                </a:lnTo>
                <a:lnTo>
                  <a:pt x="478" y="14"/>
                </a:lnTo>
                <a:lnTo>
                  <a:pt x="518" y="33"/>
                </a:lnTo>
                <a:lnTo>
                  <a:pt x="556" y="56"/>
                </a:lnTo>
                <a:lnTo>
                  <a:pt x="590" y="85"/>
                </a:lnTo>
                <a:lnTo>
                  <a:pt x="619" y="118"/>
                </a:lnTo>
                <a:lnTo>
                  <a:pt x="643" y="156"/>
                </a:lnTo>
                <a:lnTo>
                  <a:pt x="660" y="197"/>
                </a:lnTo>
                <a:lnTo>
                  <a:pt x="671" y="242"/>
                </a:lnTo>
                <a:lnTo>
                  <a:pt x="675" y="289"/>
                </a:lnTo>
                <a:lnTo>
                  <a:pt x="675" y="433"/>
                </a:lnTo>
                <a:lnTo>
                  <a:pt x="700" y="437"/>
                </a:lnTo>
                <a:lnTo>
                  <a:pt x="724" y="446"/>
                </a:lnTo>
                <a:lnTo>
                  <a:pt x="743" y="462"/>
                </a:lnTo>
                <a:lnTo>
                  <a:pt x="758" y="482"/>
                </a:lnTo>
                <a:lnTo>
                  <a:pt x="768" y="504"/>
                </a:lnTo>
                <a:lnTo>
                  <a:pt x="771" y="530"/>
                </a:lnTo>
                <a:lnTo>
                  <a:pt x="771" y="963"/>
                </a:lnTo>
                <a:lnTo>
                  <a:pt x="768" y="989"/>
                </a:lnTo>
                <a:lnTo>
                  <a:pt x="758" y="1012"/>
                </a:lnTo>
                <a:lnTo>
                  <a:pt x="743" y="1031"/>
                </a:lnTo>
                <a:lnTo>
                  <a:pt x="724" y="1047"/>
                </a:lnTo>
                <a:lnTo>
                  <a:pt x="700" y="1056"/>
                </a:lnTo>
                <a:lnTo>
                  <a:pt x="675" y="1060"/>
                </a:lnTo>
                <a:lnTo>
                  <a:pt x="97" y="1060"/>
                </a:lnTo>
                <a:lnTo>
                  <a:pt x="71" y="1056"/>
                </a:lnTo>
                <a:lnTo>
                  <a:pt x="48" y="1047"/>
                </a:lnTo>
                <a:lnTo>
                  <a:pt x="29" y="1031"/>
                </a:lnTo>
                <a:lnTo>
                  <a:pt x="13" y="1012"/>
                </a:lnTo>
                <a:lnTo>
                  <a:pt x="4" y="989"/>
                </a:lnTo>
                <a:lnTo>
                  <a:pt x="0" y="963"/>
                </a:lnTo>
                <a:lnTo>
                  <a:pt x="0" y="530"/>
                </a:lnTo>
                <a:lnTo>
                  <a:pt x="4" y="504"/>
                </a:lnTo>
                <a:lnTo>
                  <a:pt x="13" y="482"/>
                </a:lnTo>
                <a:lnTo>
                  <a:pt x="29" y="462"/>
                </a:lnTo>
                <a:lnTo>
                  <a:pt x="48" y="446"/>
                </a:lnTo>
                <a:lnTo>
                  <a:pt x="71" y="437"/>
                </a:lnTo>
                <a:lnTo>
                  <a:pt x="97" y="433"/>
                </a:lnTo>
                <a:lnTo>
                  <a:pt x="627" y="433"/>
                </a:lnTo>
                <a:lnTo>
                  <a:pt x="627" y="289"/>
                </a:lnTo>
                <a:lnTo>
                  <a:pt x="623" y="246"/>
                </a:lnTo>
                <a:lnTo>
                  <a:pt x="611" y="205"/>
                </a:lnTo>
                <a:lnTo>
                  <a:pt x="594" y="167"/>
                </a:lnTo>
                <a:lnTo>
                  <a:pt x="569" y="133"/>
                </a:lnTo>
                <a:lnTo>
                  <a:pt x="540" y="105"/>
                </a:lnTo>
                <a:lnTo>
                  <a:pt x="508" y="81"/>
                </a:lnTo>
                <a:lnTo>
                  <a:pt x="470" y="63"/>
                </a:lnTo>
                <a:lnTo>
                  <a:pt x="429" y="52"/>
                </a:lnTo>
                <a:lnTo>
                  <a:pt x="386" y="48"/>
                </a:lnTo>
                <a:lnTo>
                  <a:pt x="343" y="52"/>
                </a:lnTo>
                <a:lnTo>
                  <a:pt x="302" y="63"/>
                </a:lnTo>
                <a:lnTo>
                  <a:pt x="264" y="81"/>
                </a:lnTo>
                <a:lnTo>
                  <a:pt x="230" y="105"/>
                </a:lnTo>
                <a:lnTo>
                  <a:pt x="201" y="133"/>
                </a:lnTo>
                <a:lnTo>
                  <a:pt x="178" y="167"/>
                </a:lnTo>
                <a:lnTo>
                  <a:pt x="160" y="205"/>
                </a:lnTo>
                <a:lnTo>
                  <a:pt x="149" y="246"/>
                </a:lnTo>
                <a:lnTo>
                  <a:pt x="145" y="289"/>
                </a:lnTo>
                <a:lnTo>
                  <a:pt x="141" y="301"/>
                </a:lnTo>
                <a:lnTo>
                  <a:pt x="133" y="310"/>
                </a:lnTo>
                <a:lnTo>
                  <a:pt x="120" y="313"/>
                </a:lnTo>
                <a:lnTo>
                  <a:pt x="108" y="310"/>
                </a:lnTo>
                <a:lnTo>
                  <a:pt x="99" y="301"/>
                </a:lnTo>
                <a:lnTo>
                  <a:pt x="97" y="289"/>
                </a:lnTo>
                <a:lnTo>
                  <a:pt x="101" y="242"/>
                </a:lnTo>
                <a:lnTo>
                  <a:pt x="111" y="197"/>
                </a:lnTo>
                <a:lnTo>
                  <a:pt x="129" y="156"/>
                </a:lnTo>
                <a:lnTo>
                  <a:pt x="153" y="118"/>
                </a:lnTo>
                <a:lnTo>
                  <a:pt x="182" y="85"/>
                </a:lnTo>
                <a:lnTo>
                  <a:pt x="215" y="56"/>
                </a:lnTo>
                <a:lnTo>
                  <a:pt x="252" y="33"/>
                </a:lnTo>
                <a:lnTo>
                  <a:pt x="294" y="14"/>
                </a:lnTo>
                <a:lnTo>
                  <a:pt x="339" y="4"/>
                </a:lnTo>
                <a:lnTo>
                  <a:pt x="386"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1" name="Freeform 5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36104" y="1714199"/>
            <a:ext cx="364287" cy="445380"/>
          </a:xfrm>
          <a:custGeom>
            <a:avLst/>
            <a:gdLst>
              <a:gd name="T0" fmla="*/ 577 w 867"/>
              <a:gd name="T1" fmla="*/ 217 h 1060"/>
              <a:gd name="T2" fmla="*/ 674 w 867"/>
              <a:gd name="T3" fmla="*/ 217 h 1060"/>
              <a:gd name="T4" fmla="*/ 577 w 867"/>
              <a:gd name="T5" fmla="*/ 48 h 1060"/>
              <a:gd name="T6" fmla="*/ 241 w 867"/>
              <a:gd name="T7" fmla="*/ 1012 h 1060"/>
              <a:gd name="T8" fmla="*/ 789 w 867"/>
              <a:gd name="T9" fmla="*/ 1008 h 1060"/>
              <a:gd name="T10" fmla="*/ 816 w 867"/>
              <a:gd name="T11" fmla="*/ 983 h 1060"/>
              <a:gd name="T12" fmla="*/ 818 w 867"/>
              <a:gd name="T13" fmla="*/ 97 h 1060"/>
              <a:gd name="T14" fmla="*/ 805 w 867"/>
              <a:gd name="T15" fmla="*/ 63 h 1060"/>
              <a:gd name="T16" fmla="*/ 771 w 867"/>
              <a:gd name="T17" fmla="*/ 48 h 1060"/>
              <a:gd name="T18" fmla="*/ 723 w 867"/>
              <a:gd name="T19" fmla="*/ 338 h 1060"/>
              <a:gd name="T20" fmla="*/ 530 w 867"/>
              <a:gd name="T21" fmla="*/ 338 h 1060"/>
              <a:gd name="T22" fmla="*/ 241 w 867"/>
              <a:gd name="T23" fmla="*/ 48 h 1060"/>
              <a:gd name="T24" fmla="*/ 77 w 867"/>
              <a:gd name="T25" fmla="*/ 52 h 1060"/>
              <a:gd name="T26" fmla="*/ 52 w 867"/>
              <a:gd name="T27" fmla="*/ 78 h 1060"/>
              <a:gd name="T28" fmla="*/ 48 w 867"/>
              <a:gd name="T29" fmla="*/ 963 h 1060"/>
              <a:gd name="T30" fmla="*/ 62 w 867"/>
              <a:gd name="T31" fmla="*/ 997 h 1060"/>
              <a:gd name="T32" fmla="*/ 96 w 867"/>
              <a:gd name="T33" fmla="*/ 1012 h 1060"/>
              <a:gd name="T34" fmla="*/ 192 w 867"/>
              <a:gd name="T35" fmla="*/ 48 h 1060"/>
              <a:gd name="T36" fmla="*/ 96 w 867"/>
              <a:gd name="T37" fmla="*/ 0 h 1060"/>
              <a:gd name="T38" fmla="*/ 796 w 867"/>
              <a:gd name="T39" fmla="*/ 4 h 1060"/>
              <a:gd name="T40" fmla="*/ 839 w 867"/>
              <a:gd name="T41" fmla="*/ 29 h 1060"/>
              <a:gd name="T42" fmla="*/ 864 w 867"/>
              <a:gd name="T43" fmla="*/ 71 h 1060"/>
              <a:gd name="T44" fmla="*/ 867 w 867"/>
              <a:gd name="T45" fmla="*/ 963 h 1060"/>
              <a:gd name="T46" fmla="*/ 853 w 867"/>
              <a:gd name="T47" fmla="*/ 1013 h 1060"/>
              <a:gd name="T48" fmla="*/ 819 w 867"/>
              <a:gd name="T49" fmla="*/ 1047 h 1060"/>
              <a:gd name="T50" fmla="*/ 771 w 867"/>
              <a:gd name="T51" fmla="*/ 1060 h 1060"/>
              <a:gd name="T52" fmla="*/ 71 w 867"/>
              <a:gd name="T53" fmla="*/ 1056 h 1060"/>
              <a:gd name="T54" fmla="*/ 27 w 867"/>
              <a:gd name="T55" fmla="*/ 1031 h 1060"/>
              <a:gd name="T56" fmla="*/ 3 w 867"/>
              <a:gd name="T57" fmla="*/ 990 h 1060"/>
              <a:gd name="T58" fmla="*/ 0 w 867"/>
              <a:gd name="T59" fmla="*/ 97 h 1060"/>
              <a:gd name="T60" fmla="*/ 13 w 867"/>
              <a:gd name="T61" fmla="*/ 48 h 1060"/>
              <a:gd name="T62" fmla="*/ 47 w 867"/>
              <a:gd name="T63" fmla="*/ 14 h 1060"/>
              <a:gd name="T64" fmla="*/ 96 w 867"/>
              <a:gd name="T65"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7" h="1060">
                <a:moveTo>
                  <a:pt x="577" y="48"/>
                </a:moveTo>
                <a:lnTo>
                  <a:pt x="577" y="217"/>
                </a:lnTo>
                <a:lnTo>
                  <a:pt x="626" y="169"/>
                </a:lnTo>
                <a:lnTo>
                  <a:pt x="674" y="217"/>
                </a:lnTo>
                <a:lnTo>
                  <a:pt x="674" y="48"/>
                </a:lnTo>
                <a:lnTo>
                  <a:pt x="577" y="48"/>
                </a:lnTo>
                <a:close/>
                <a:moveTo>
                  <a:pt x="241" y="48"/>
                </a:moveTo>
                <a:lnTo>
                  <a:pt x="241" y="1012"/>
                </a:lnTo>
                <a:lnTo>
                  <a:pt x="771" y="1012"/>
                </a:lnTo>
                <a:lnTo>
                  <a:pt x="789" y="1008"/>
                </a:lnTo>
                <a:lnTo>
                  <a:pt x="805" y="997"/>
                </a:lnTo>
                <a:lnTo>
                  <a:pt x="816" y="983"/>
                </a:lnTo>
                <a:lnTo>
                  <a:pt x="818" y="963"/>
                </a:lnTo>
                <a:lnTo>
                  <a:pt x="818" y="97"/>
                </a:lnTo>
                <a:lnTo>
                  <a:pt x="816" y="78"/>
                </a:lnTo>
                <a:lnTo>
                  <a:pt x="805" y="63"/>
                </a:lnTo>
                <a:lnTo>
                  <a:pt x="789" y="52"/>
                </a:lnTo>
                <a:lnTo>
                  <a:pt x="771" y="48"/>
                </a:lnTo>
                <a:lnTo>
                  <a:pt x="723" y="48"/>
                </a:lnTo>
                <a:lnTo>
                  <a:pt x="723" y="338"/>
                </a:lnTo>
                <a:lnTo>
                  <a:pt x="626" y="241"/>
                </a:lnTo>
                <a:lnTo>
                  <a:pt x="530" y="338"/>
                </a:lnTo>
                <a:lnTo>
                  <a:pt x="530" y="48"/>
                </a:lnTo>
                <a:lnTo>
                  <a:pt x="241" y="48"/>
                </a:lnTo>
                <a:close/>
                <a:moveTo>
                  <a:pt x="96" y="48"/>
                </a:moveTo>
                <a:lnTo>
                  <a:pt x="77" y="52"/>
                </a:lnTo>
                <a:lnTo>
                  <a:pt x="62" y="63"/>
                </a:lnTo>
                <a:lnTo>
                  <a:pt x="52" y="78"/>
                </a:lnTo>
                <a:lnTo>
                  <a:pt x="48" y="97"/>
                </a:lnTo>
                <a:lnTo>
                  <a:pt x="48" y="963"/>
                </a:lnTo>
                <a:lnTo>
                  <a:pt x="52" y="983"/>
                </a:lnTo>
                <a:lnTo>
                  <a:pt x="62" y="997"/>
                </a:lnTo>
                <a:lnTo>
                  <a:pt x="77" y="1008"/>
                </a:lnTo>
                <a:lnTo>
                  <a:pt x="96" y="1012"/>
                </a:lnTo>
                <a:lnTo>
                  <a:pt x="192" y="1012"/>
                </a:lnTo>
                <a:lnTo>
                  <a:pt x="192" y="48"/>
                </a:lnTo>
                <a:lnTo>
                  <a:pt x="96" y="48"/>
                </a:lnTo>
                <a:close/>
                <a:moveTo>
                  <a:pt x="96" y="0"/>
                </a:moveTo>
                <a:lnTo>
                  <a:pt x="771" y="0"/>
                </a:lnTo>
                <a:lnTo>
                  <a:pt x="796" y="4"/>
                </a:lnTo>
                <a:lnTo>
                  <a:pt x="819" y="14"/>
                </a:lnTo>
                <a:lnTo>
                  <a:pt x="839" y="29"/>
                </a:lnTo>
                <a:lnTo>
                  <a:pt x="853" y="48"/>
                </a:lnTo>
                <a:lnTo>
                  <a:pt x="864" y="71"/>
                </a:lnTo>
                <a:lnTo>
                  <a:pt x="867" y="97"/>
                </a:lnTo>
                <a:lnTo>
                  <a:pt x="867" y="963"/>
                </a:lnTo>
                <a:lnTo>
                  <a:pt x="864" y="990"/>
                </a:lnTo>
                <a:lnTo>
                  <a:pt x="853" y="1013"/>
                </a:lnTo>
                <a:lnTo>
                  <a:pt x="839" y="1031"/>
                </a:lnTo>
                <a:lnTo>
                  <a:pt x="819" y="1047"/>
                </a:lnTo>
                <a:lnTo>
                  <a:pt x="796" y="1056"/>
                </a:lnTo>
                <a:lnTo>
                  <a:pt x="771" y="1060"/>
                </a:lnTo>
                <a:lnTo>
                  <a:pt x="96" y="1060"/>
                </a:lnTo>
                <a:lnTo>
                  <a:pt x="71" y="1056"/>
                </a:lnTo>
                <a:lnTo>
                  <a:pt x="47" y="1047"/>
                </a:lnTo>
                <a:lnTo>
                  <a:pt x="27" y="1031"/>
                </a:lnTo>
                <a:lnTo>
                  <a:pt x="13" y="1013"/>
                </a:lnTo>
                <a:lnTo>
                  <a:pt x="3" y="990"/>
                </a:lnTo>
                <a:lnTo>
                  <a:pt x="0" y="963"/>
                </a:lnTo>
                <a:lnTo>
                  <a:pt x="0" y="97"/>
                </a:lnTo>
                <a:lnTo>
                  <a:pt x="3" y="71"/>
                </a:lnTo>
                <a:lnTo>
                  <a:pt x="13" y="48"/>
                </a:lnTo>
                <a:lnTo>
                  <a:pt x="27" y="29"/>
                </a:lnTo>
                <a:lnTo>
                  <a:pt x="47" y="14"/>
                </a:lnTo>
                <a:lnTo>
                  <a:pt x="71" y="4"/>
                </a:lnTo>
                <a:lnTo>
                  <a:pt x="96"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2" name="Freeform 5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51781" y="1714199"/>
            <a:ext cx="364707" cy="445380"/>
          </a:xfrm>
          <a:custGeom>
            <a:avLst/>
            <a:gdLst>
              <a:gd name="T0" fmla="*/ 771 w 868"/>
              <a:gd name="T1" fmla="*/ 1012 h 1060"/>
              <a:gd name="T2" fmla="*/ 816 w 868"/>
              <a:gd name="T3" fmla="*/ 983 h 1060"/>
              <a:gd name="T4" fmla="*/ 816 w 868"/>
              <a:gd name="T5" fmla="*/ 78 h 1060"/>
              <a:gd name="T6" fmla="*/ 771 w 868"/>
              <a:gd name="T7" fmla="*/ 48 h 1060"/>
              <a:gd name="T8" fmla="*/ 126 w 868"/>
              <a:gd name="T9" fmla="*/ 52 h 1060"/>
              <a:gd name="T10" fmla="*/ 97 w 868"/>
              <a:gd name="T11" fmla="*/ 97 h 1060"/>
              <a:gd name="T12" fmla="*/ 134 w 868"/>
              <a:gd name="T13" fmla="*/ 148 h 1060"/>
              <a:gd name="T14" fmla="*/ 142 w 868"/>
              <a:gd name="T15" fmla="*/ 182 h 1060"/>
              <a:gd name="T16" fmla="*/ 97 w 868"/>
              <a:gd name="T17" fmla="*/ 194 h 1060"/>
              <a:gd name="T18" fmla="*/ 134 w 868"/>
              <a:gd name="T19" fmla="*/ 293 h 1060"/>
              <a:gd name="T20" fmla="*/ 142 w 868"/>
              <a:gd name="T21" fmla="*/ 326 h 1060"/>
              <a:gd name="T22" fmla="*/ 97 w 868"/>
              <a:gd name="T23" fmla="*/ 338 h 1060"/>
              <a:gd name="T24" fmla="*/ 134 w 868"/>
              <a:gd name="T25" fmla="*/ 437 h 1060"/>
              <a:gd name="T26" fmla="*/ 142 w 868"/>
              <a:gd name="T27" fmla="*/ 470 h 1060"/>
              <a:gd name="T28" fmla="*/ 97 w 868"/>
              <a:gd name="T29" fmla="*/ 482 h 1060"/>
              <a:gd name="T30" fmla="*/ 134 w 868"/>
              <a:gd name="T31" fmla="*/ 582 h 1060"/>
              <a:gd name="T32" fmla="*/ 142 w 868"/>
              <a:gd name="T33" fmla="*/ 615 h 1060"/>
              <a:gd name="T34" fmla="*/ 97 w 868"/>
              <a:gd name="T35" fmla="*/ 627 h 1060"/>
              <a:gd name="T36" fmla="*/ 134 w 868"/>
              <a:gd name="T37" fmla="*/ 726 h 1060"/>
              <a:gd name="T38" fmla="*/ 142 w 868"/>
              <a:gd name="T39" fmla="*/ 759 h 1060"/>
              <a:gd name="T40" fmla="*/ 97 w 868"/>
              <a:gd name="T41" fmla="*/ 771 h 1060"/>
              <a:gd name="T42" fmla="*/ 134 w 868"/>
              <a:gd name="T43" fmla="*/ 870 h 1060"/>
              <a:gd name="T44" fmla="*/ 142 w 868"/>
              <a:gd name="T45" fmla="*/ 904 h 1060"/>
              <a:gd name="T46" fmla="*/ 97 w 868"/>
              <a:gd name="T47" fmla="*/ 916 h 1060"/>
              <a:gd name="T48" fmla="*/ 112 w 868"/>
              <a:gd name="T49" fmla="*/ 997 h 1060"/>
              <a:gd name="T50" fmla="*/ 241 w 868"/>
              <a:gd name="T51" fmla="*/ 1012 h 1060"/>
              <a:gd name="T52" fmla="*/ 146 w 868"/>
              <a:gd name="T53" fmla="*/ 0 h 1060"/>
              <a:gd name="T54" fmla="*/ 820 w 868"/>
              <a:gd name="T55" fmla="*/ 14 h 1060"/>
              <a:gd name="T56" fmla="*/ 864 w 868"/>
              <a:gd name="T57" fmla="*/ 71 h 1060"/>
              <a:gd name="T58" fmla="*/ 864 w 868"/>
              <a:gd name="T59" fmla="*/ 990 h 1060"/>
              <a:gd name="T60" fmla="*/ 820 w 868"/>
              <a:gd name="T61" fmla="*/ 1047 h 1060"/>
              <a:gd name="T62" fmla="*/ 146 w 868"/>
              <a:gd name="T63" fmla="*/ 1060 h 1060"/>
              <a:gd name="T64" fmla="*/ 78 w 868"/>
              <a:gd name="T65" fmla="*/ 1031 h 1060"/>
              <a:gd name="T66" fmla="*/ 49 w 868"/>
              <a:gd name="T67" fmla="*/ 963 h 1060"/>
              <a:gd name="T68" fmla="*/ 12 w 868"/>
              <a:gd name="T69" fmla="*/ 912 h 1060"/>
              <a:gd name="T70" fmla="*/ 4 w 868"/>
              <a:gd name="T71" fmla="*/ 880 h 1060"/>
              <a:gd name="T72" fmla="*/ 49 w 868"/>
              <a:gd name="T73" fmla="*/ 868 h 1060"/>
              <a:gd name="T74" fmla="*/ 12 w 868"/>
              <a:gd name="T75" fmla="*/ 768 h 1060"/>
              <a:gd name="T76" fmla="*/ 4 w 868"/>
              <a:gd name="T77" fmla="*/ 736 h 1060"/>
              <a:gd name="T78" fmla="*/ 49 w 868"/>
              <a:gd name="T79" fmla="*/ 723 h 1060"/>
              <a:gd name="T80" fmla="*/ 12 w 868"/>
              <a:gd name="T81" fmla="*/ 623 h 1060"/>
              <a:gd name="T82" fmla="*/ 4 w 868"/>
              <a:gd name="T83" fmla="*/ 590 h 1060"/>
              <a:gd name="T84" fmla="*/ 49 w 868"/>
              <a:gd name="T85" fmla="*/ 579 h 1060"/>
              <a:gd name="T86" fmla="*/ 12 w 868"/>
              <a:gd name="T87" fmla="*/ 479 h 1060"/>
              <a:gd name="T88" fmla="*/ 4 w 868"/>
              <a:gd name="T89" fmla="*/ 446 h 1060"/>
              <a:gd name="T90" fmla="*/ 49 w 868"/>
              <a:gd name="T91" fmla="*/ 435 h 1060"/>
              <a:gd name="T92" fmla="*/ 12 w 868"/>
              <a:gd name="T93" fmla="*/ 335 h 1060"/>
              <a:gd name="T94" fmla="*/ 4 w 868"/>
              <a:gd name="T95" fmla="*/ 301 h 1060"/>
              <a:gd name="T96" fmla="*/ 49 w 868"/>
              <a:gd name="T97" fmla="*/ 289 h 1060"/>
              <a:gd name="T98" fmla="*/ 12 w 868"/>
              <a:gd name="T99" fmla="*/ 190 h 1060"/>
              <a:gd name="T100" fmla="*/ 4 w 868"/>
              <a:gd name="T101" fmla="*/ 157 h 1060"/>
              <a:gd name="T102" fmla="*/ 49 w 868"/>
              <a:gd name="T103" fmla="*/ 145 h 1060"/>
              <a:gd name="T104" fmla="*/ 62 w 868"/>
              <a:gd name="T105" fmla="*/ 48 h 1060"/>
              <a:gd name="T106" fmla="*/ 120 w 868"/>
              <a:gd name="T107" fmla="*/ 4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60">
                <a:moveTo>
                  <a:pt x="290" y="48"/>
                </a:moveTo>
                <a:lnTo>
                  <a:pt x="290" y="1012"/>
                </a:lnTo>
                <a:lnTo>
                  <a:pt x="771" y="1012"/>
                </a:lnTo>
                <a:lnTo>
                  <a:pt x="790" y="1008"/>
                </a:lnTo>
                <a:lnTo>
                  <a:pt x="805" y="997"/>
                </a:lnTo>
                <a:lnTo>
                  <a:pt x="816" y="983"/>
                </a:lnTo>
                <a:lnTo>
                  <a:pt x="820" y="963"/>
                </a:lnTo>
                <a:lnTo>
                  <a:pt x="820" y="97"/>
                </a:lnTo>
                <a:lnTo>
                  <a:pt x="816" y="78"/>
                </a:lnTo>
                <a:lnTo>
                  <a:pt x="805" y="63"/>
                </a:lnTo>
                <a:lnTo>
                  <a:pt x="790" y="52"/>
                </a:lnTo>
                <a:lnTo>
                  <a:pt x="771" y="48"/>
                </a:lnTo>
                <a:lnTo>
                  <a:pt x="290" y="48"/>
                </a:lnTo>
                <a:close/>
                <a:moveTo>
                  <a:pt x="146" y="48"/>
                </a:moveTo>
                <a:lnTo>
                  <a:pt x="126" y="52"/>
                </a:lnTo>
                <a:lnTo>
                  <a:pt x="112" y="63"/>
                </a:lnTo>
                <a:lnTo>
                  <a:pt x="101" y="78"/>
                </a:lnTo>
                <a:lnTo>
                  <a:pt x="97" y="97"/>
                </a:lnTo>
                <a:lnTo>
                  <a:pt x="97" y="145"/>
                </a:lnTo>
                <a:lnTo>
                  <a:pt x="121" y="145"/>
                </a:lnTo>
                <a:lnTo>
                  <a:pt x="134" y="148"/>
                </a:lnTo>
                <a:lnTo>
                  <a:pt x="142" y="157"/>
                </a:lnTo>
                <a:lnTo>
                  <a:pt x="146" y="169"/>
                </a:lnTo>
                <a:lnTo>
                  <a:pt x="142" y="182"/>
                </a:lnTo>
                <a:lnTo>
                  <a:pt x="134" y="190"/>
                </a:lnTo>
                <a:lnTo>
                  <a:pt x="121" y="194"/>
                </a:lnTo>
                <a:lnTo>
                  <a:pt x="97" y="194"/>
                </a:lnTo>
                <a:lnTo>
                  <a:pt x="97" y="289"/>
                </a:lnTo>
                <a:lnTo>
                  <a:pt x="121" y="289"/>
                </a:lnTo>
                <a:lnTo>
                  <a:pt x="134" y="293"/>
                </a:lnTo>
                <a:lnTo>
                  <a:pt x="142" y="301"/>
                </a:lnTo>
                <a:lnTo>
                  <a:pt x="146" y="314"/>
                </a:lnTo>
                <a:lnTo>
                  <a:pt x="142" y="326"/>
                </a:lnTo>
                <a:lnTo>
                  <a:pt x="134" y="335"/>
                </a:lnTo>
                <a:lnTo>
                  <a:pt x="121" y="338"/>
                </a:lnTo>
                <a:lnTo>
                  <a:pt x="97" y="338"/>
                </a:lnTo>
                <a:lnTo>
                  <a:pt x="97" y="435"/>
                </a:lnTo>
                <a:lnTo>
                  <a:pt x="121" y="435"/>
                </a:lnTo>
                <a:lnTo>
                  <a:pt x="134" y="437"/>
                </a:lnTo>
                <a:lnTo>
                  <a:pt x="142" y="446"/>
                </a:lnTo>
                <a:lnTo>
                  <a:pt x="146" y="458"/>
                </a:lnTo>
                <a:lnTo>
                  <a:pt x="142" y="470"/>
                </a:lnTo>
                <a:lnTo>
                  <a:pt x="134" y="479"/>
                </a:lnTo>
                <a:lnTo>
                  <a:pt x="121" y="482"/>
                </a:lnTo>
                <a:lnTo>
                  <a:pt x="97" y="482"/>
                </a:lnTo>
                <a:lnTo>
                  <a:pt x="97" y="579"/>
                </a:lnTo>
                <a:lnTo>
                  <a:pt x="121" y="579"/>
                </a:lnTo>
                <a:lnTo>
                  <a:pt x="134" y="582"/>
                </a:lnTo>
                <a:lnTo>
                  <a:pt x="142" y="590"/>
                </a:lnTo>
                <a:lnTo>
                  <a:pt x="146" y="602"/>
                </a:lnTo>
                <a:lnTo>
                  <a:pt x="142" y="615"/>
                </a:lnTo>
                <a:lnTo>
                  <a:pt x="134" y="623"/>
                </a:lnTo>
                <a:lnTo>
                  <a:pt x="121" y="627"/>
                </a:lnTo>
                <a:lnTo>
                  <a:pt x="97" y="627"/>
                </a:lnTo>
                <a:lnTo>
                  <a:pt x="97" y="723"/>
                </a:lnTo>
                <a:lnTo>
                  <a:pt x="121" y="723"/>
                </a:lnTo>
                <a:lnTo>
                  <a:pt x="134" y="726"/>
                </a:lnTo>
                <a:lnTo>
                  <a:pt x="142" y="736"/>
                </a:lnTo>
                <a:lnTo>
                  <a:pt x="146" y="747"/>
                </a:lnTo>
                <a:lnTo>
                  <a:pt x="142" y="759"/>
                </a:lnTo>
                <a:lnTo>
                  <a:pt x="134" y="768"/>
                </a:lnTo>
                <a:lnTo>
                  <a:pt x="121" y="771"/>
                </a:lnTo>
                <a:lnTo>
                  <a:pt x="97" y="771"/>
                </a:lnTo>
                <a:lnTo>
                  <a:pt x="97" y="868"/>
                </a:lnTo>
                <a:lnTo>
                  <a:pt x="121" y="868"/>
                </a:lnTo>
                <a:lnTo>
                  <a:pt x="134" y="870"/>
                </a:lnTo>
                <a:lnTo>
                  <a:pt x="142" y="880"/>
                </a:lnTo>
                <a:lnTo>
                  <a:pt x="146" y="891"/>
                </a:lnTo>
                <a:lnTo>
                  <a:pt x="142" y="904"/>
                </a:lnTo>
                <a:lnTo>
                  <a:pt x="134" y="912"/>
                </a:lnTo>
                <a:lnTo>
                  <a:pt x="121" y="916"/>
                </a:lnTo>
                <a:lnTo>
                  <a:pt x="97" y="916"/>
                </a:lnTo>
                <a:lnTo>
                  <a:pt x="97" y="963"/>
                </a:lnTo>
                <a:lnTo>
                  <a:pt x="101" y="983"/>
                </a:lnTo>
                <a:lnTo>
                  <a:pt x="112" y="997"/>
                </a:lnTo>
                <a:lnTo>
                  <a:pt x="126" y="1008"/>
                </a:lnTo>
                <a:lnTo>
                  <a:pt x="146" y="1012"/>
                </a:lnTo>
                <a:lnTo>
                  <a:pt x="241" y="1012"/>
                </a:lnTo>
                <a:lnTo>
                  <a:pt x="241" y="48"/>
                </a:lnTo>
                <a:lnTo>
                  <a:pt x="146" y="48"/>
                </a:lnTo>
                <a:close/>
                <a:moveTo>
                  <a:pt x="146" y="0"/>
                </a:moveTo>
                <a:lnTo>
                  <a:pt x="771" y="0"/>
                </a:lnTo>
                <a:lnTo>
                  <a:pt x="798" y="4"/>
                </a:lnTo>
                <a:lnTo>
                  <a:pt x="820" y="14"/>
                </a:lnTo>
                <a:lnTo>
                  <a:pt x="839" y="29"/>
                </a:lnTo>
                <a:lnTo>
                  <a:pt x="855" y="48"/>
                </a:lnTo>
                <a:lnTo>
                  <a:pt x="864" y="71"/>
                </a:lnTo>
                <a:lnTo>
                  <a:pt x="868" y="97"/>
                </a:lnTo>
                <a:lnTo>
                  <a:pt x="868" y="963"/>
                </a:lnTo>
                <a:lnTo>
                  <a:pt x="864" y="990"/>
                </a:lnTo>
                <a:lnTo>
                  <a:pt x="855" y="1013"/>
                </a:lnTo>
                <a:lnTo>
                  <a:pt x="839" y="1031"/>
                </a:lnTo>
                <a:lnTo>
                  <a:pt x="820" y="1047"/>
                </a:lnTo>
                <a:lnTo>
                  <a:pt x="798" y="1056"/>
                </a:lnTo>
                <a:lnTo>
                  <a:pt x="771" y="1060"/>
                </a:lnTo>
                <a:lnTo>
                  <a:pt x="146" y="1060"/>
                </a:lnTo>
                <a:lnTo>
                  <a:pt x="120" y="1056"/>
                </a:lnTo>
                <a:lnTo>
                  <a:pt x="96" y="1047"/>
                </a:lnTo>
                <a:lnTo>
                  <a:pt x="78" y="1031"/>
                </a:lnTo>
                <a:lnTo>
                  <a:pt x="62" y="1013"/>
                </a:lnTo>
                <a:lnTo>
                  <a:pt x="53" y="990"/>
                </a:lnTo>
                <a:lnTo>
                  <a:pt x="49" y="963"/>
                </a:lnTo>
                <a:lnTo>
                  <a:pt x="49" y="916"/>
                </a:lnTo>
                <a:lnTo>
                  <a:pt x="25" y="916"/>
                </a:lnTo>
                <a:lnTo>
                  <a:pt x="12" y="912"/>
                </a:lnTo>
                <a:lnTo>
                  <a:pt x="4" y="904"/>
                </a:lnTo>
                <a:lnTo>
                  <a:pt x="0" y="891"/>
                </a:lnTo>
                <a:lnTo>
                  <a:pt x="4" y="880"/>
                </a:lnTo>
                <a:lnTo>
                  <a:pt x="12" y="870"/>
                </a:lnTo>
                <a:lnTo>
                  <a:pt x="25" y="868"/>
                </a:lnTo>
                <a:lnTo>
                  <a:pt x="49" y="868"/>
                </a:lnTo>
                <a:lnTo>
                  <a:pt x="49" y="771"/>
                </a:lnTo>
                <a:lnTo>
                  <a:pt x="25" y="771"/>
                </a:lnTo>
                <a:lnTo>
                  <a:pt x="12" y="768"/>
                </a:lnTo>
                <a:lnTo>
                  <a:pt x="4" y="759"/>
                </a:lnTo>
                <a:lnTo>
                  <a:pt x="0" y="747"/>
                </a:lnTo>
                <a:lnTo>
                  <a:pt x="4" y="736"/>
                </a:lnTo>
                <a:lnTo>
                  <a:pt x="12" y="726"/>
                </a:lnTo>
                <a:lnTo>
                  <a:pt x="25" y="723"/>
                </a:lnTo>
                <a:lnTo>
                  <a:pt x="49" y="723"/>
                </a:lnTo>
                <a:lnTo>
                  <a:pt x="49" y="627"/>
                </a:lnTo>
                <a:lnTo>
                  <a:pt x="25" y="627"/>
                </a:lnTo>
                <a:lnTo>
                  <a:pt x="12" y="623"/>
                </a:lnTo>
                <a:lnTo>
                  <a:pt x="4" y="615"/>
                </a:lnTo>
                <a:lnTo>
                  <a:pt x="0" y="602"/>
                </a:lnTo>
                <a:lnTo>
                  <a:pt x="4" y="590"/>
                </a:lnTo>
                <a:lnTo>
                  <a:pt x="12" y="582"/>
                </a:lnTo>
                <a:lnTo>
                  <a:pt x="25" y="579"/>
                </a:lnTo>
                <a:lnTo>
                  <a:pt x="49" y="579"/>
                </a:lnTo>
                <a:lnTo>
                  <a:pt x="49" y="482"/>
                </a:lnTo>
                <a:lnTo>
                  <a:pt x="25" y="482"/>
                </a:lnTo>
                <a:lnTo>
                  <a:pt x="12" y="479"/>
                </a:lnTo>
                <a:lnTo>
                  <a:pt x="4" y="470"/>
                </a:lnTo>
                <a:lnTo>
                  <a:pt x="0" y="458"/>
                </a:lnTo>
                <a:lnTo>
                  <a:pt x="4" y="446"/>
                </a:lnTo>
                <a:lnTo>
                  <a:pt x="12" y="437"/>
                </a:lnTo>
                <a:lnTo>
                  <a:pt x="25" y="435"/>
                </a:lnTo>
                <a:lnTo>
                  <a:pt x="49" y="435"/>
                </a:lnTo>
                <a:lnTo>
                  <a:pt x="49" y="338"/>
                </a:lnTo>
                <a:lnTo>
                  <a:pt x="25" y="338"/>
                </a:lnTo>
                <a:lnTo>
                  <a:pt x="12" y="335"/>
                </a:lnTo>
                <a:lnTo>
                  <a:pt x="4" y="326"/>
                </a:lnTo>
                <a:lnTo>
                  <a:pt x="0" y="314"/>
                </a:lnTo>
                <a:lnTo>
                  <a:pt x="4" y="301"/>
                </a:lnTo>
                <a:lnTo>
                  <a:pt x="12" y="293"/>
                </a:lnTo>
                <a:lnTo>
                  <a:pt x="25" y="289"/>
                </a:lnTo>
                <a:lnTo>
                  <a:pt x="49" y="289"/>
                </a:lnTo>
                <a:lnTo>
                  <a:pt x="49" y="194"/>
                </a:lnTo>
                <a:lnTo>
                  <a:pt x="25" y="194"/>
                </a:lnTo>
                <a:lnTo>
                  <a:pt x="12" y="190"/>
                </a:lnTo>
                <a:lnTo>
                  <a:pt x="4" y="182"/>
                </a:lnTo>
                <a:lnTo>
                  <a:pt x="0" y="169"/>
                </a:lnTo>
                <a:lnTo>
                  <a:pt x="4" y="157"/>
                </a:lnTo>
                <a:lnTo>
                  <a:pt x="12" y="148"/>
                </a:lnTo>
                <a:lnTo>
                  <a:pt x="25" y="145"/>
                </a:lnTo>
                <a:lnTo>
                  <a:pt x="49" y="145"/>
                </a:lnTo>
                <a:lnTo>
                  <a:pt x="49" y="97"/>
                </a:lnTo>
                <a:lnTo>
                  <a:pt x="53" y="71"/>
                </a:lnTo>
                <a:lnTo>
                  <a:pt x="62" y="48"/>
                </a:lnTo>
                <a:lnTo>
                  <a:pt x="78" y="29"/>
                </a:lnTo>
                <a:lnTo>
                  <a:pt x="96" y="14"/>
                </a:lnTo>
                <a:lnTo>
                  <a:pt x="120" y="4"/>
                </a:lnTo>
                <a:lnTo>
                  <a:pt x="146"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3" name="Freeform 5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67879" y="1714199"/>
            <a:ext cx="364707" cy="445380"/>
          </a:xfrm>
          <a:custGeom>
            <a:avLst/>
            <a:gdLst>
              <a:gd name="T0" fmla="*/ 507 w 868"/>
              <a:gd name="T1" fmla="*/ 796 h 1060"/>
              <a:gd name="T2" fmla="*/ 526 w 868"/>
              <a:gd name="T3" fmla="*/ 808 h 1060"/>
              <a:gd name="T4" fmla="*/ 526 w 868"/>
              <a:gd name="T5" fmla="*/ 831 h 1060"/>
              <a:gd name="T6" fmla="*/ 507 w 868"/>
              <a:gd name="T7" fmla="*/ 843 h 1060"/>
              <a:gd name="T8" fmla="*/ 204 w 868"/>
              <a:gd name="T9" fmla="*/ 840 h 1060"/>
              <a:gd name="T10" fmla="*/ 193 w 868"/>
              <a:gd name="T11" fmla="*/ 819 h 1060"/>
              <a:gd name="T12" fmla="*/ 204 w 868"/>
              <a:gd name="T13" fmla="*/ 798 h 1060"/>
              <a:gd name="T14" fmla="*/ 218 w 868"/>
              <a:gd name="T15" fmla="*/ 602 h 1060"/>
              <a:gd name="T16" fmla="*/ 663 w 868"/>
              <a:gd name="T17" fmla="*/ 606 h 1060"/>
              <a:gd name="T18" fmla="*/ 674 w 868"/>
              <a:gd name="T19" fmla="*/ 627 h 1060"/>
              <a:gd name="T20" fmla="*/ 663 w 868"/>
              <a:gd name="T21" fmla="*/ 648 h 1060"/>
              <a:gd name="T22" fmla="*/ 218 w 868"/>
              <a:gd name="T23" fmla="*/ 651 h 1060"/>
              <a:gd name="T24" fmla="*/ 197 w 868"/>
              <a:gd name="T25" fmla="*/ 639 h 1060"/>
              <a:gd name="T26" fmla="*/ 197 w 868"/>
              <a:gd name="T27" fmla="*/ 615 h 1060"/>
              <a:gd name="T28" fmla="*/ 218 w 868"/>
              <a:gd name="T29" fmla="*/ 602 h 1060"/>
              <a:gd name="T30" fmla="*/ 651 w 868"/>
              <a:gd name="T31" fmla="*/ 410 h 1060"/>
              <a:gd name="T32" fmla="*/ 672 w 868"/>
              <a:gd name="T33" fmla="*/ 421 h 1060"/>
              <a:gd name="T34" fmla="*/ 672 w 868"/>
              <a:gd name="T35" fmla="*/ 446 h 1060"/>
              <a:gd name="T36" fmla="*/ 651 w 868"/>
              <a:gd name="T37" fmla="*/ 458 h 1060"/>
              <a:gd name="T38" fmla="*/ 204 w 868"/>
              <a:gd name="T39" fmla="*/ 455 h 1060"/>
              <a:gd name="T40" fmla="*/ 193 w 868"/>
              <a:gd name="T41" fmla="*/ 435 h 1060"/>
              <a:gd name="T42" fmla="*/ 204 w 868"/>
              <a:gd name="T43" fmla="*/ 414 h 1060"/>
              <a:gd name="T44" fmla="*/ 218 w 868"/>
              <a:gd name="T45" fmla="*/ 217 h 1060"/>
              <a:gd name="T46" fmla="*/ 350 w 868"/>
              <a:gd name="T47" fmla="*/ 221 h 1060"/>
              <a:gd name="T48" fmla="*/ 362 w 868"/>
              <a:gd name="T49" fmla="*/ 241 h 1060"/>
              <a:gd name="T50" fmla="*/ 350 w 868"/>
              <a:gd name="T51" fmla="*/ 262 h 1060"/>
              <a:gd name="T52" fmla="*/ 218 w 868"/>
              <a:gd name="T53" fmla="*/ 266 h 1060"/>
              <a:gd name="T54" fmla="*/ 197 w 868"/>
              <a:gd name="T55" fmla="*/ 254 h 1060"/>
              <a:gd name="T56" fmla="*/ 197 w 868"/>
              <a:gd name="T57" fmla="*/ 229 h 1060"/>
              <a:gd name="T58" fmla="*/ 218 w 868"/>
              <a:gd name="T59" fmla="*/ 217 h 1060"/>
              <a:gd name="T60" fmla="*/ 579 w 868"/>
              <a:gd name="T61" fmla="*/ 289 h 1060"/>
              <a:gd name="T62" fmla="*/ 602 w 868"/>
              <a:gd name="T63" fmla="*/ 48 h 1060"/>
              <a:gd name="T64" fmla="*/ 97 w 868"/>
              <a:gd name="T65" fmla="*/ 48 h 1060"/>
              <a:gd name="T66" fmla="*/ 63 w 868"/>
              <a:gd name="T67" fmla="*/ 63 h 1060"/>
              <a:gd name="T68" fmla="*/ 49 w 868"/>
              <a:gd name="T69" fmla="*/ 97 h 1060"/>
              <a:gd name="T70" fmla="*/ 53 w 868"/>
              <a:gd name="T71" fmla="*/ 983 h 1060"/>
              <a:gd name="T72" fmla="*/ 78 w 868"/>
              <a:gd name="T73" fmla="*/ 1008 h 1060"/>
              <a:gd name="T74" fmla="*/ 771 w 868"/>
              <a:gd name="T75" fmla="*/ 1012 h 1060"/>
              <a:gd name="T76" fmla="*/ 805 w 868"/>
              <a:gd name="T77" fmla="*/ 997 h 1060"/>
              <a:gd name="T78" fmla="*/ 820 w 868"/>
              <a:gd name="T79" fmla="*/ 963 h 1060"/>
              <a:gd name="T80" fmla="*/ 579 w 868"/>
              <a:gd name="T81" fmla="*/ 338 h 1060"/>
              <a:gd name="T82" fmla="*/ 545 w 868"/>
              <a:gd name="T83" fmla="*/ 323 h 1060"/>
              <a:gd name="T84" fmla="*/ 530 w 868"/>
              <a:gd name="T85" fmla="*/ 289 h 1060"/>
              <a:gd name="T86" fmla="*/ 97 w 868"/>
              <a:gd name="T87" fmla="*/ 48 h 1060"/>
              <a:gd name="T88" fmla="*/ 627 w 868"/>
              <a:gd name="T89" fmla="*/ 0 h 1060"/>
              <a:gd name="T90" fmla="*/ 868 w 868"/>
              <a:gd name="T91" fmla="*/ 963 h 1060"/>
              <a:gd name="T92" fmla="*/ 854 w 868"/>
              <a:gd name="T93" fmla="*/ 1013 h 1060"/>
              <a:gd name="T94" fmla="*/ 820 w 868"/>
              <a:gd name="T95" fmla="*/ 1047 h 1060"/>
              <a:gd name="T96" fmla="*/ 771 w 868"/>
              <a:gd name="T97" fmla="*/ 1060 h 1060"/>
              <a:gd name="T98" fmla="*/ 71 w 868"/>
              <a:gd name="T99" fmla="*/ 1056 h 1060"/>
              <a:gd name="T100" fmla="*/ 29 w 868"/>
              <a:gd name="T101" fmla="*/ 1031 h 1060"/>
              <a:gd name="T102" fmla="*/ 4 w 868"/>
              <a:gd name="T103" fmla="*/ 990 h 1060"/>
              <a:gd name="T104" fmla="*/ 0 w 868"/>
              <a:gd name="T105" fmla="*/ 97 h 1060"/>
              <a:gd name="T106" fmla="*/ 13 w 868"/>
              <a:gd name="T107" fmla="*/ 48 h 1060"/>
              <a:gd name="T108" fmla="*/ 49 w 868"/>
              <a:gd name="T109" fmla="*/ 14 h 1060"/>
              <a:gd name="T110" fmla="*/ 97 w 868"/>
              <a:gd name="T111"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8" h="1060">
                <a:moveTo>
                  <a:pt x="218" y="796"/>
                </a:moveTo>
                <a:lnTo>
                  <a:pt x="507" y="796"/>
                </a:lnTo>
                <a:lnTo>
                  <a:pt x="519" y="798"/>
                </a:lnTo>
                <a:lnTo>
                  <a:pt x="526" y="808"/>
                </a:lnTo>
                <a:lnTo>
                  <a:pt x="530" y="819"/>
                </a:lnTo>
                <a:lnTo>
                  <a:pt x="526" y="831"/>
                </a:lnTo>
                <a:lnTo>
                  <a:pt x="519" y="840"/>
                </a:lnTo>
                <a:lnTo>
                  <a:pt x="507" y="843"/>
                </a:lnTo>
                <a:lnTo>
                  <a:pt x="218" y="843"/>
                </a:lnTo>
                <a:lnTo>
                  <a:pt x="204" y="840"/>
                </a:lnTo>
                <a:lnTo>
                  <a:pt x="197" y="831"/>
                </a:lnTo>
                <a:lnTo>
                  <a:pt x="193" y="819"/>
                </a:lnTo>
                <a:lnTo>
                  <a:pt x="197" y="808"/>
                </a:lnTo>
                <a:lnTo>
                  <a:pt x="204" y="798"/>
                </a:lnTo>
                <a:lnTo>
                  <a:pt x="218" y="796"/>
                </a:lnTo>
                <a:close/>
                <a:moveTo>
                  <a:pt x="218" y="602"/>
                </a:moveTo>
                <a:lnTo>
                  <a:pt x="651" y="602"/>
                </a:lnTo>
                <a:lnTo>
                  <a:pt x="663" y="606"/>
                </a:lnTo>
                <a:lnTo>
                  <a:pt x="672" y="615"/>
                </a:lnTo>
                <a:lnTo>
                  <a:pt x="674" y="627"/>
                </a:lnTo>
                <a:lnTo>
                  <a:pt x="672" y="639"/>
                </a:lnTo>
                <a:lnTo>
                  <a:pt x="663" y="648"/>
                </a:lnTo>
                <a:lnTo>
                  <a:pt x="651" y="651"/>
                </a:lnTo>
                <a:lnTo>
                  <a:pt x="218" y="651"/>
                </a:lnTo>
                <a:lnTo>
                  <a:pt x="204" y="648"/>
                </a:lnTo>
                <a:lnTo>
                  <a:pt x="197" y="639"/>
                </a:lnTo>
                <a:lnTo>
                  <a:pt x="193" y="627"/>
                </a:lnTo>
                <a:lnTo>
                  <a:pt x="197" y="615"/>
                </a:lnTo>
                <a:lnTo>
                  <a:pt x="204" y="606"/>
                </a:lnTo>
                <a:lnTo>
                  <a:pt x="218" y="602"/>
                </a:lnTo>
                <a:close/>
                <a:moveTo>
                  <a:pt x="218" y="410"/>
                </a:moveTo>
                <a:lnTo>
                  <a:pt x="651" y="410"/>
                </a:lnTo>
                <a:lnTo>
                  <a:pt x="663" y="414"/>
                </a:lnTo>
                <a:lnTo>
                  <a:pt x="672" y="421"/>
                </a:lnTo>
                <a:lnTo>
                  <a:pt x="674" y="435"/>
                </a:lnTo>
                <a:lnTo>
                  <a:pt x="672" y="446"/>
                </a:lnTo>
                <a:lnTo>
                  <a:pt x="663" y="455"/>
                </a:lnTo>
                <a:lnTo>
                  <a:pt x="651" y="458"/>
                </a:lnTo>
                <a:lnTo>
                  <a:pt x="218" y="458"/>
                </a:lnTo>
                <a:lnTo>
                  <a:pt x="204" y="455"/>
                </a:lnTo>
                <a:lnTo>
                  <a:pt x="197" y="446"/>
                </a:lnTo>
                <a:lnTo>
                  <a:pt x="193" y="435"/>
                </a:lnTo>
                <a:lnTo>
                  <a:pt x="197" y="421"/>
                </a:lnTo>
                <a:lnTo>
                  <a:pt x="204" y="414"/>
                </a:lnTo>
                <a:lnTo>
                  <a:pt x="218" y="410"/>
                </a:lnTo>
                <a:close/>
                <a:moveTo>
                  <a:pt x="218" y="217"/>
                </a:moveTo>
                <a:lnTo>
                  <a:pt x="338" y="217"/>
                </a:lnTo>
                <a:lnTo>
                  <a:pt x="350" y="221"/>
                </a:lnTo>
                <a:lnTo>
                  <a:pt x="359" y="229"/>
                </a:lnTo>
                <a:lnTo>
                  <a:pt x="362" y="241"/>
                </a:lnTo>
                <a:lnTo>
                  <a:pt x="359" y="254"/>
                </a:lnTo>
                <a:lnTo>
                  <a:pt x="350" y="262"/>
                </a:lnTo>
                <a:lnTo>
                  <a:pt x="338" y="266"/>
                </a:lnTo>
                <a:lnTo>
                  <a:pt x="218" y="266"/>
                </a:lnTo>
                <a:lnTo>
                  <a:pt x="204" y="262"/>
                </a:lnTo>
                <a:lnTo>
                  <a:pt x="197" y="254"/>
                </a:lnTo>
                <a:lnTo>
                  <a:pt x="193" y="241"/>
                </a:lnTo>
                <a:lnTo>
                  <a:pt x="197" y="229"/>
                </a:lnTo>
                <a:lnTo>
                  <a:pt x="204" y="221"/>
                </a:lnTo>
                <a:lnTo>
                  <a:pt x="218" y="217"/>
                </a:lnTo>
                <a:close/>
                <a:moveTo>
                  <a:pt x="579" y="48"/>
                </a:moveTo>
                <a:lnTo>
                  <a:pt x="579" y="289"/>
                </a:lnTo>
                <a:lnTo>
                  <a:pt x="820" y="289"/>
                </a:lnTo>
                <a:lnTo>
                  <a:pt x="602" y="48"/>
                </a:lnTo>
                <a:lnTo>
                  <a:pt x="579" y="48"/>
                </a:lnTo>
                <a:close/>
                <a:moveTo>
                  <a:pt x="97" y="48"/>
                </a:moveTo>
                <a:lnTo>
                  <a:pt x="78" y="52"/>
                </a:lnTo>
                <a:lnTo>
                  <a:pt x="63" y="63"/>
                </a:lnTo>
                <a:lnTo>
                  <a:pt x="53" y="78"/>
                </a:lnTo>
                <a:lnTo>
                  <a:pt x="49" y="97"/>
                </a:lnTo>
                <a:lnTo>
                  <a:pt x="49" y="963"/>
                </a:lnTo>
                <a:lnTo>
                  <a:pt x="53" y="983"/>
                </a:lnTo>
                <a:lnTo>
                  <a:pt x="63" y="997"/>
                </a:lnTo>
                <a:lnTo>
                  <a:pt x="78" y="1008"/>
                </a:lnTo>
                <a:lnTo>
                  <a:pt x="97" y="1012"/>
                </a:lnTo>
                <a:lnTo>
                  <a:pt x="771" y="1012"/>
                </a:lnTo>
                <a:lnTo>
                  <a:pt x="790" y="1008"/>
                </a:lnTo>
                <a:lnTo>
                  <a:pt x="805" y="997"/>
                </a:lnTo>
                <a:lnTo>
                  <a:pt x="816" y="983"/>
                </a:lnTo>
                <a:lnTo>
                  <a:pt x="820" y="963"/>
                </a:lnTo>
                <a:lnTo>
                  <a:pt x="820" y="338"/>
                </a:lnTo>
                <a:lnTo>
                  <a:pt x="579" y="338"/>
                </a:lnTo>
                <a:lnTo>
                  <a:pt x="559" y="334"/>
                </a:lnTo>
                <a:lnTo>
                  <a:pt x="545" y="323"/>
                </a:lnTo>
                <a:lnTo>
                  <a:pt x="534" y="309"/>
                </a:lnTo>
                <a:lnTo>
                  <a:pt x="530" y="289"/>
                </a:lnTo>
                <a:lnTo>
                  <a:pt x="530" y="48"/>
                </a:lnTo>
                <a:lnTo>
                  <a:pt x="97" y="48"/>
                </a:lnTo>
                <a:close/>
                <a:moveTo>
                  <a:pt x="97" y="0"/>
                </a:moveTo>
                <a:lnTo>
                  <a:pt x="627" y="0"/>
                </a:lnTo>
                <a:lnTo>
                  <a:pt x="868" y="266"/>
                </a:lnTo>
                <a:lnTo>
                  <a:pt x="868" y="963"/>
                </a:lnTo>
                <a:lnTo>
                  <a:pt x="864" y="990"/>
                </a:lnTo>
                <a:lnTo>
                  <a:pt x="854" y="1013"/>
                </a:lnTo>
                <a:lnTo>
                  <a:pt x="839" y="1031"/>
                </a:lnTo>
                <a:lnTo>
                  <a:pt x="820" y="1047"/>
                </a:lnTo>
                <a:lnTo>
                  <a:pt x="797" y="1056"/>
                </a:lnTo>
                <a:lnTo>
                  <a:pt x="771" y="1060"/>
                </a:lnTo>
                <a:lnTo>
                  <a:pt x="97" y="1060"/>
                </a:lnTo>
                <a:lnTo>
                  <a:pt x="71" y="1056"/>
                </a:lnTo>
                <a:lnTo>
                  <a:pt x="49" y="1047"/>
                </a:lnTo>
                <a:lnTo>
                  <a:pt x="29" y="1031"/>
                </a:lnTo>
                <a:lnTo>
                  <a:pt x="13" y="1013"/>
                </a:lnTo>
                <a:lnTo>
                  <a:pt x="4" y="990"/>
                </a:lnTo>
                <a:lnTo>
                  <a:pt x="0" y="963"/>
                </a:lnTo>
                <a:lnTo>
                  <a:pt x="0" y="97"/>
                </a:lnTo>
                <a:lnTo>
                  <a:pt x="4" y="71"/>
                </a:lnTo>
                <a:lnTo>
                  <a:pt x="13" y="48"/>
                </a:lnTo>
                <a:lnTo>
                  <a:pt x="29" y="29"/>
                </a:lnTo>
                <a:lnTo>
                  <a:pt x="49" y="14"/>
                </a:lnTo>
                <a:lnTo>
                  <a:pt x="71" y="4"/>
                </a:lnTo>
                <a:lnTo>
                  <a:pt x="9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4" name="Freeform 5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96844" y="1714409"/>
            <a:ext cx="364707" cy="444960"/>
          </a:xfrm>
          <a:custGeom>
            <a:avLst/>
            <a:gdLst>
              <a:gd name="T0" fmla="*/ 374 w 868"/>
              <a:gd name="T1" fmla="*/ 870 h 1059"/>
              <a:gd name="T2" fmla="*/ 382 w 868"/>
              <a:gd name="T3" fmla="*/ 903 h 1059"/>
              <a:gd name="T4" fmla="*/ 169 w 868"/>
              <a:gd name="T5" fmla="*/ 915 h 1059"/>
              <a:gd name="T6" fmla="*/ 145 w 868"/>
              <a:gd name="T7" fmla="*/ 890 h 1059"/>
              <a:gd name="T8" fmla="*/ 169 w 868"/>
              <a:gd name="T9" fmla="*/ 866 h 1059"/>
              <a:gd name="T10" fmla="*/ 470 w 868"/>
              <a:gd name="T11" fmla="*/ 725 h 1059"/>
              <a:gd name="T12" fmla="*/ 479 w 868"/>
              <a:gd name="T13" fmla="*/ 757 h 1059"/>
              <a:gd name="T14" fmla="*/ 169 w 868"/>
              <a:gd name="T15" fmla="*/ 769 h 1059"/>
              <a:gd name="T16" fmla="*/ 145 w 868"/>
              <a:gd name="T17" fmla="*/ 746 h 1059"/>
              <a:gd name="T18" fmla="*/ 169 w 868"/>
              <a:gd name="T19" fmla="*/ 722 h 1059"/>
              <a:gd name="T20" fmla="*/ 470 w 868"/>
              <a:gd name="T21" fmla="*/ 581 h 1059"/>
              <a:gd name="T22" fmla="*/ 479 w 868"/>
              <a:gd name="T23" fmla="*/ 613 h 1059"/>
              <a:gd name="T24" fmla="*/ 169 w 868"/>
              <a:gd name="T25" fmla="*/ 625 h 1059"/>
              <a:gd name="T26" fmla="*/ 145 w 868"/>
              <a:gd name="T27" fmla="*/ 602 h 1059"/>
              <a:gd name="T28" fmla="*/ 169 w 868"/>
              <a:gd name="T29" fmla="*/ 577 h 1059"/>
              <a:gd name="T30" fmla="*/ 277 w 868"/>
              <a:gd name="T31" fmla="*/ 435 h 1059"/>
              <a:gd name="T32" fmla="*/ 286 w 868"/>
              <a:gd name="T33" fmla="*/ 469 h 1059"/>
              <a:gd name="T34" fmla="*/ 169 w 868"/>
              <a:gd name="T35" fmla="*/ 481 h 1059"/>
              <a:gd name="T36" fmla="*/ 145 w 868"/>
              <a:gd name="T37" fmla="*/ 456 h 1059"/>
              <a:gd name="T38" fmla="*/ 169 w 868"/>
              <a:gd name="T39" fmla="*/ 433 h 1059"/>
              <a:gd name="T40" fmla="*/ 560 w 868"/>
              <a:gd name="T41" fmla="*/ 433 h 1059"/>
              <a:gd name="T42" fmla="*/ 78 w 868"/>
              <a:gd name="T43" fmla="*/ 291 h 1059"/>
              <a:gd name="T44" fmla="*/ 48 w 868"/>
              <a:gd name="T45" fmla="*/ 336 h 1059"/>
              <a:gd name="T46" fmla="*/ 63 w 868"/>
              <a:gd name="T47" fmla="*/ 997 h 1059"/>
              <a:gd name="T48" fmla="*/ 530 w 868"/>
              <a:gd name="T49" fmla="*/ 1010 h 1059"/>
              <a:gd name="T50" fmla="*/ 574 w 868"/>
              <a:gd name="T51" fmla="*/ 981 h 1059"/>
              <a:gd name="T52" fmla="*/ 434 w 868"/>
              <a:gd name="T53" fmla="*/ 481 h 1059"/>
              <a:gd name="T54" fmla="*/ 390 w 868"/>
              <a:gd name="T55" fmla="*/ 451 h 1059"/>
              <a:gd name="T56" fmla="*/ 97 w 868"/>
              <a:gd name="T57" fmla="*/ 288 h 1059"/>
              <a:gd name="T58" fmla="*/ 627 w 868"/>
              <a:gd name="T59" fmla="*/ 433 h 1059"/>
              <a:gd name="T60" fmla="*/ 614 w 868"/>
              <a:gd name="T61" fmla="*/ 1011 h 1059"/>
              <a:gd name="T62" fmla="*/ 556 w 868"/>
              <a:gd name="T63" fmla="*/ 1056 h 1059"/>
              <a:gd name="T64" fmla="*/ 70 w 868"/>
              <a:gd name="T65" fmla="*/ 1056 h 1059"/>
              <a:gd name="T66" fmla="*/ 14 w 868"/>
              <a:gd name="T67" fmla="*/ 1011 h 1059"/>
              <a:gd name="T68" fmla="*/ 0 w 868"/>
              <a:gd name="T69" fmla="*/ 336 h 1059"/>
              <a:gd name="T70" fmla="*/ 28 w 868"/>
              <a:gd name="T71" fmla="*/ 268 h 1059"/>
              <a:gd name="T72" fmla="*/ 97 w 868"/>
              <a:gd name="T73" fmla="*/ 240 h 1059"/>
              <a:gd name="T74" fmla="*/ 801 w 868"/>
              <a:gd name="T75" fmla="*/ 192 h 1059"/>
              <a:gd name="T76" fmla="*/ 699 w 868"/>
              <a:gd name="T77" fmla="*/ 0 h 1059"/>
              <a:gd name="T78" fmla="*/ 864 w 868"/>
              <a:gd name="T79" fmla="*/ 747 h 1059"/>
              <a:gd name="T80" fmla="*/ 819 w 868"/>
              <a:gd name="T81" fmla="*/ 805 h 1059"/>
              <a:gd name="T82" fmla="*/ 699 w 868"/>
              <a:gd name="T83" fmla="*/ 818 h 1059"/>
              <a:gd name="T84" fmla="*/ 675 w 868"/>
              <a:gd name="T85" fmla="*/ 794 h 1059"/>
              <a:gd name="T86" fmla="*/ 699 w 868"/>
              <a:gd name="T87" fmla="*/ 769 h 1059"/>
              <a:gd name="T88" fmla="*/ 805 w 868"/>
              <a:gd name="T89" fmla="*/ 756 h 1059"/>
              <a:gd name="T90" fmla="*/ 819 w 868"/>
              <a:gd name="T91" fmla="*/ 240 h 1059"/>
              <a:gd name="T92" fmla="*/ 641 w 868"/>
              <a:gd name="T93" fmla="*/ 226 h 1059"/>
              <a:gd name="T94" fmla="*/ 627 w 868"/>
              <a:gd name="T95" fmla="*/ 47 h 1059"/>
              <a:gd name="T96" fmla="*/ 303 w 868"/>
              <a:gd name="T97" fmla="*/ 61 h 1059"/>
              <a:gd name="T98" fmla="*/ 289 w 868"/>
              <a:gd name="T99" fmla="*/ 167 h 1059"/>
              <a:gd name="T100" fmla="*/ 265 w 868"/>
              <a:gd name="T101" fmla="*/ 192 h 1059"/>
              <a:gd name="T102" fmla="*/ 241 w 868"/>
              <a:gd name="T103" fmla="*/ 167 h 1059"/>
              <a:gd name="T104" fmla="*/ 254 w 868"/>
              <a:gd name="T105" fmla="*/ 47 h 1059"/>
              <a:gd name="T106" fmla="*/ 311 w 868"/>
              <a:gd name="T107" fmla="*/ 2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59">
                <a:moveTo>
                  <a:pt x="169" y="866"/>
                </a:moveTo>
                <a:lnTo>
                  <a:pt x="361" y="866"/>
                </a:lnTo>
                <a:lnTo>
                  <a:pt x="374" y="870"/>
                </a:lnTo>
                <a:lnTo>
                  <a:pt x="382" y="878"/>
                </a:lnTo>
                <a:lnTo>
                  <a:pt x="386" y="890"/>
                </a:lnTo>
                <a:lnTo>
                  <a:pt x="382" y="903"/>
                </a:lnTo>
                <a:lnTo>
                  <a:pt x="374" y="911"/>
                </a:lnTo>
                <a:lnTo>
                  <a:pt x="361" y="915"/>
                </a:lnTo>
                <a:lnTo>
                  <a:pt x="169" y="915"/>
                </a:lnTo>
                <a:lnTo>
                  <a:pt x="157" y="911"/>
                </a:lnTo>
                <a:lnTo>
                  <a:pt x="148" y="903"/>
                </a:lnTo>
                <a:lnTo>
                  <a:pt x="145" y="890"/>
                </a:lnTo>
                <a:lnTo>
                  <a:pt x="148" y="878"/>
                </a:lnTo>
                <a:lnTo>
                  <a:pt x="157" y="870"/>
                </a:lnTo>
                <a:lnTo>
                  <a:pt x="169" y="866"/>
                </a:lnTo>
                <a:close/>
                <a:moveTo>
                  <a:pt x="169" y="722"/>
                </a:moveTo>
                <a:lnTo>
                  <a:pt x="458" y="722"/>
                </a:lnTo>
                <a:lnTo>
                  <a:pt x="470" y="725"/>
                </a:lnTo>
                <a:lnTo>
                  <a:pt x="479" y="734"/>
                </a:lnTo>
                <a:lnTo>
                  <a:pt x="481" y="746"/>
                </a:lnTo>
                <a:lnTo>
                  <a:pt x="479" y="757"/>
                </a:lnTo>
                <a:lnTo>
                  <a:pt x="470" y="767"/>
                </a:lnTo>
                <a:lnTo>
                  <a:pt x="458" y="769"/>
                </a:lnTo>
                <a:lnTo>
                  <a:pt x="169" y="769"/>
                </a:lnTo>
                <a:lnTo>
                  <a:pt x="157" y="767"/>
                </a:lnTo>
                <a:lnTo>
                  <a:pt x="148" y="757"/>
                </a:lnTo>
                <a:lnTo>
                  <a:pt x="145" y="746"/>
                </a:lnTo>
                <a:lnTo>
                  <a:pt x="148" y="734"/>
                </a:lnTo>
                <a:lnTo>
                  <a:pt x="157" y="725"/>
                </a:lnTo>
                <a:lnTo>
                  <a:pt x="169" y="722"/>
                </a:lnTo>
                <a:close/>
                <a:moveTo>
                  <a:pt x="169" y="577"/>
                </a:moveTo>
                <a:lnTo>
                  <a:pt x="458" y="577"/>
                </a:lnTo>
                <a:lnTo>
                  <a:pt x="470" y="581"/>
                </a:lnTo>
                <a:lnTo>
                  <a:pt x="479" y="589"/>
                </a:lnTo>
                <a:lnTo>
                  <a:pt x="481" y="602"/>
                </a:lnTo>
                <a:lnTo>
                  <a:pt x="479" y="613"/>
                </a:lnTo>
                <a:lnTo>
                  <a:pt x="470" y="621"/>
                </a:lnTo>
                <a:lnTo>
                  <a:pt x="458" y="625"/>
                </a:lnTo>
                <a:lnTo>
                  <a:pt x="169" y="625"/>
                </a:lnTo>
                <a:lnTo>
                  <a:pt x="157" y="621"/>
                </a:lnTo>
                <a:lnTo>
                  <a:pt x="148" y="613"/>
                </a:lnTo>
                <a:lnTo>
                  <a:pt x="145" y="602"/>
                </a:lnTo>
                <a:lnTo>
                  <a:pt x="148" y="589"/>
                </a:lnTo>
                <a:lnTo>
                  <a:pt x="157" y="581"/>
                </a:lnTo>
                <a:lnTo>
                  <a:pt x="169" y="577"/>
                </a:lnTo>
                <a:close/>
                <a:moveTo>
                  <a:pt x="169" y="433"/>
                </a:moveTo>
                <a:lnTo>
                  <a:pt x="265" y="433"/>
                </a:lnTo>
                <a:lnTo>
                  <a:pt x="277" y="435"/>
                </a:lnTo>
                <a:lnTo>
                  <a:pt x="286" y="445"/>
                </a:lnTo>
                <a:lnTo>
                  <a:pt x="289" y="456"/>
                </a:lnTo>
                <a:lnTo>
                  <a:pt x="286" y="469"/>
                </a:lnTo>
                <a:lnTo>
                  <a:pt x="277" y="477"/>
                </a:lnTo>
                <a:lnTo>
                  <a:pt x="265" y="481"/>
                </a:lnTo>
                <a:lnTo>
                  <a:pt x="169" y="481"/>
                </a:lnTo>
                <a:lnTo>
                  <a:pt x="157" y="477"/>
                </a:lnTo>
                <a:lnTo>
                  <a:pt x="148" y="469"/>
                </a:lnTo>
                <a:lnTo>
                  <a:pt x="145" y="456"/>
                </a:lnTo>
                <a:lnTo>
                  <a:pt x="148" y="445"/>
                </a:lnTo>
                <a:lnTo>
                  <a:pt x="157" y="435"/>
                </a:lnTo>
                <a:lnTo>
                  <a:pt x="169" y="433"/>
                </a:lnTo>
                <a:close/>
                <a:moveTo>
                  <a:pt x="434" y="291"/>
                </a:moveTo>
                <a:lnTo>
                  <a:pt x="434" y="433"/>
                </a:lnTo>
                <a:lnTo>
                  <a:pt x="560" y="433"/>
                </a:lnTo>
                <a:lnTo>
                  <a:pt x="434" y="291"/>
                </a:lnTo>
                <a:close/>
                <a:moveTo>
                  <a:pt x="97" y="288"/>
                </a:moveTo>
                <a:lnTo>
                  <a:pt x="78" y="291"/>
                </a:lnTo>
                <a:lnTo>
                  <a:pt x="63" y="302"/>
                </a:lnTo>
                <a:lnTo>
                  <a:pt x="52" y="318"/>
                </a:lnTo>
                <a:lnTo>
                  <a:pt x="48" y="336"/>
                </a:lnTo>
                <a:lnTo>
                  <a:pt x="48" y="963"/>
                </a:lnTo>
                <a:lnTo>
                  <a:pt x="52" y="981"/>
                </a:lnTo>
                <a:lnTo>
                  <a:pt x="63" y="997"/>
                </a:lnTo>
                <a:lnTo>
                  <a:pt x="78" y="1008"/>
                </a:lnTo>
                <a:lnTo>
                  <a:pt x="97" y="1010"/>
                </a:lnTo>
                <a:lnTo>
                  <a:pt x="530" y="1010"/>
                </a:lnTo>
                <a:lnTo>
                  <a:pt x="549" y="1008"/>
                </a:lnTo>
                <a:lnTo>
                  <a:pt x="564" y="997"/>
                </a:lnTo>
                <a:lnTo>
                  <a:pt x="574" y="981"/>
                </a:lnTo>
                <a:lnTo>
                  <a:pt x="578" y="963"/>
                </a:lnTo>
                <a:lnTo>
                  <a:pt x="578" y="481"/>
                </a:lnTo>
                <a:lnTo>
                  <a:pt x="434" y="481"/>
                </a:lnTo>
                <a:lnTo>
                  <a:pt x="415" y="477"/>
                </a:lnTo>
                <a:lnTo>
                  <a:pt x="400" y="467"/>
                </a:lnTo>
                <a:lnTo>
                  <a:pt x="390" y="451"/>
                </a:lnTo>
                <a:lnTo>
                  <a:pt x="386" y="433"/>
                </a:lnTo>
                <a:lnTo>
                  <a:pt x="386" y="288"/>
                </a:lnTo>
                <a:lnTo>
                  <a:pt x="97" y="288"/>
                </a:lnTo>
                <a:close/>
                <a:moveTo>
                  <a:pt x="97" y="240"/>
                </a:moveTo>
                <a:lnTo>
                  <a:pt x="458" y="240"/>
                </a:lnTo>
                <a:lnTo>
                  <a:pt x="627" y="433"/>
                </a:lnTo>
                <a:lnTo>
                  <a:pt x="627" y="963"/>
                </a:lnTo>
                <a:lnTo>
                  <a:pt x="623" y="988"/>
                </a:lnTo>
                <a:lnTo>
                  <a:pt x="614" y="1011"/>
                </a:lnTo>
                <a:lnTo>
                  <a:pt x="598" y="1031"/>
                </a:lnTo>
                <a:lnTo>
                  <a:pt x="578" y="1045"/>
                </a:lnTo>
                <a:lnTo>
                  <a:pt x="556" y="1056"/>
                </a:lnTo>
                <a:lnTo>
                  <a:pt x="530" y="1059"/>
                </a:lnTo>
                <a:lnTo>
                  <a:pt x="97" y="1059"/>
                </a:lnTo>
                <a:lnTo>
                  <a:pt x="70" y="1056"/>
                </a:lnTo>
                <a:lnTo>
                  <a:pt x="48" y="1045"/>
                </a:lnTo>
                <a:lnTo>
                  <a:pt x="28" y="1031"/>
                </a:lnTo>
                <a:lnTo>
                  <a:pt x="14" y="1011"/>
                </a:lnTo>
                <a:lnTo>
                  <a:pt x="4" y="988"/>
                </a:lnTo>
                <a:lnTo>
                  <a:pt x="0" y="963"/>
                </a:lnTo>
                <a:lnTo>
                  <a:pt x="0" y="336"/>
                </a:lnTo>
                <a:lnTo>
                  <a:pt x="4" y="311"/>
                </a:lnTo>
                <a:lnTo>
                  <a:pt x="14" y="288"/>
                </a:lnTo>
                <a:lnTo>
                  <a:pt x="28" y="268"/>
                </a:lnTo>
                <a:lnTo>
                  <a:pt x="48" y="253"/>
                </a:lnTo>
                <a:lnTo>
                  <a:pt x="70" y="243"/>
                </a:lnTo>
                <a:lnTo>
                  <a:pt x="97" y="240"/>
                </a:lnTo>
                <a:close/>
                <a:moveTo>
                  <a:pt x="675" y="51"/>
                </a:moveTo>
                <a:lnTo>
                  <a:pt x="675" y="192"/>
                </a:lnTo>
                <a:lnTo>
                  <a:pt x="801" y="192"/>
                </a:lnTo>
                <a:lnTo>
                  <a:pt x="675" y="51"/>
                </a:lnTo>
                <a:close/>
                <a:moveTo>
                  <a:pt x="337" y="0"/>
                </a:moveTo>
                <a:lnTo>
                  <a:pt x="699" y="0"/>
                </a:lnTo>
                <a:lnTo>
                  <a:pt x="868" y="192"/>
                </a:lnTo>
                <a:lnTo>
                  <a:pt x="868" y="722"/>
                </a:lnTo>
                <a:lnTo>
                  <a:pt x="864" y="747"/>
                </a:lnTo>
                <a:lnTo>
                  <a:pt x="854" y="771"/>
                </a:lnTo>
                <a:lnTo>
                  <a:pt x="839" y="790"/>
                </a:lnTo>
                <a:lnTo>
                  <a:pt x="819" y="805"/>
                </a:lnTo>
                <a:lnTo>
                  <a:pt x="797" y="815"/>
                </a:lnTo>
                <a:lnTo>
                  <a:pt x="771" y="818"/>
                </a:lnTo>
                <a:lnTo>
                  <a:pt x="699" y="818"/>
                </a:lnTo>
                <a:lnTo>
                  <a:pt x="687" y="815"/>
                </a:lnTo>
                <a:lnTo>
                  <a:pt x="678" y="806"/>
                </a:lnTo>
                <a:lnTo>
                  <a:pt x="675" y="794"/>
                </a:lnTo>
                <a:lnTo>
                  <a:pt x="678" y="782"/>
                </a:lnTo>
                <a:lnTo>
                  <a:pt x="687" y="773"/>
                </a:lnTo>
                <a:lnTo>
                  <a:pt x="699" y="769"/>
                </a:lnTo>
                <a:lnTo>
                  <a:pt x="771" y="769"/>
                </a:lnTo>
                <a:lnTo>
                  <a:pt x="790" y="767"/>
                </a:lnTo>
                <a:lnTo>
                  <a:pt x="805" y="756"/>
                </a:lnTo>
                <a:lnTo>
                  <a:pt x="815" y="740"/>
                </a:lnTo>
                <a:lnTo>
                  <a:pt x="819" y="722"/>
                </a:lnTo>
                <a:lnTo>
                  <a:pt x="819" y="240"/>
                </a:lnTo>
                <a:lnTo>
                  <a:pt x="675" y="240"/>
                </a:lnTo>
                <a:lnTo>
                  <a:pt x="656" y="236"/>
                </a:lnTo>
                <a:lnTo>
                  <a:pt x="641" y="226"/>
                </a:lnTo>
                <a:lnTo>
                  <a:pt x="631" y="210"/>
                </a:lnTo>
                <a:lnTo>
                  <a:pt x="627" y="192"/>
                </a:lnTo>
                <a:lnTo>
                  <a:pt x="627" y="47"/>
                </a:lnTo>
                <a:lnTo>
                  <a:pt x="337" y="47"/>
                </a:lnTo>
                <a:lnTo>
                  <a:pt x="319" y="51"/>
                </a:lnTo>
                <a:lnTo>
                  <a:pt x="303" y="61"/>
                </a:lnTo>
                <a:lnTo>
                  <a:pt x="293" y="77"/>
                </a:lnTo>
                <a:lnTo>
                  <a:pt x="289" y="95"/>
                </a:lnTo>
                <a:lnTo>
                  <a:pt x="289" y="167"/>
                </a:lnTo>
                <a:lnTo>
                  <a:pt x="286" y="180"/>
                </a:lnTo>
                <a:lnTo>
                  <a:pt x="277" y="188"/>
                </a:lnTo>
                <a:lnTo>
                  <a:pt x="265" y="192"/>
                </a:lnTo>
                <a:lnTo>
                  <a:pt x="254" y="188"/>
                </a:lnTo>
                <a:lnTo>
                  <a:pt x="244" y="180"/>
                </a:lnTo>
                <a:lnTo>
                  <a:pt x="241" y="167"/>
                </a:lnTo>
                <a:lnTo>
                  <a:pt x="241" y="95"/>
                </a:lnTo>
                <a:lnTo>
                  <a:pt x="244" y="70"/>
                </a:lnTo>
                <a:lnTo>
                  <a:pt x="254" y="47"/>
                </a:lnTo>
                <a:lnTo>
                  <a:pt x="269" y="27"/>
                </a:lnTo>
                <a:lnTo>
                  <a:pt x="289" y="13"/>
                </a:lnTo>
                <a:lnTo>
                  <a:pt x="311" y="2"/>
                </a:lnTo>
                <a:lnTo>
                  <a:pt x="33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5" name="Freeform 5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0747" y="1714199"/>
            <a:ext cx="364707" cy="445380"/>
          </a:xfrm>
          <a:custGeom>
            <a:avLst/>
            <a:gdLst>
              <a:gd name="T0" fmla="*/ 579 w 868"/>
              <a:gd name="T1" fmla="*/ 48 h 1060"/>
              <a:gd name="T2" fmla="*/ 579 w 868"/>
              <a:gd name="T3" fmla="*/ 289 h 1060"/>
              <a:gd name="T4" fmla="*/ 819 w 868"/>
              <a:gd name="T5" fmla="*/ 289 h 1060"/>
              <a:gd name="T6" fmla="*/ 602 w 868"/>
              <a:gd name="T7" fmla="*/ 48 h 1060"/>
              <a:gd name="T8" fmla="*/ 579 w 868"/>
              <a:gd name="T9" fmla="*/ 48 h 1060"/>
              <a:gd name="T10" fmla="*/ 97 w 868"/>
              <a:gd name="T11" fmla="*/ 48 h 1060"/>
              <a:gd name="T12" fmla="*/ 79 w 868"/>
              <a:gd name="T13" fmla="*/ 52 h 1060"/>
              <a:gd name="T14" fmla="*/ 63 w 868"/>
              <a:gd name="T15" fmla="*/ 62 h 1060"/>
              <a:gd name="T16" fmla="*/ 52 w 868"/>
              <a:gd name="T17" fmla="*/ 78 h 1060"/>
              <a:gd name="T18" fmla="*/ 48 w 868"/>
              <a:gd name="T19" fmla="*/ 97 h 1060"/>
              <a:gd name="T20" fmla="*/ 48 w 868"/>
              <a:gd name="T21" fmla="*/ 963 h 1060"/>
              <a:gd name="T22" fmla="*/ 52 w 868"/>
              <a:gd name="T23" fmla="*/ 983 h 1060"/>
              <a:gd name="T24" fmla="*/ 63 w 868"/>
              <a:gd name="T25" fmla="*/ 997 h 1060"/>
              <a:gd name="T26" fmla="*/ 79 w 868"/>
              <a:gd name="T27" fmla="*/ 1008 h 1060"/>
              <a:gd name="T28" fmla="*/ 97 w 868"/>
              <a:gd name="T29" fmla="*/ 1012 h 1060"/>
              <a:gd name="T30" fmla="*/ 771 w 868"/>
              <a:gd name="T31" fmla="*/ 1012 h 1060"/>
              <a:gd name="T32" fmla="*/ 791 w 868"/>
              <a:gd name="T33" fmla="*/ 1008 h 1060"/>
              <a:gd name="T34" fmla="*/ 805 w 868"/>
              <a:gd name="T35" fmla="*/ 997 h 1060"/>
              <a:gd name="T36" fmla="*/ 815 w 868"/>
              <a:gd name="T37" fmla="*/ 983 h 1060"/>
              <a:gd name="T38" fmla="*/ 819 w 868"/>
              <a:gd name="T39" fmla="*/ 963 h 1060"/>
              <a:gd name="T40" fmla="*/ 819 w 868"/>
              <a:gd name="T41" fmla="*/ 337 h 1060"/>
              <a:gd name="T42" fmla="*/ 579 w 868"/>
              <a:gd name="T43" fmla="*/ 337 h 1060"/>
              <a:gd name="T44" fmla="*/ 560 w 868"/>
              <a:gd name="T45" fmla="*/ 333 h 1060"/>
              <a:gd name="T46" fmla="*/ 545 w 868"/>
              <a:gd name="T47" fmla="*/ 323 h 1060"/>
              <a:gd name="T48" fmla="*/ 534 w 868"/>
              <a:gd name="T49" fmla="*/ 309 h 1060"/>
              <a:gd name="T50" fmla="*/ 530 w 868"/>
              <a:gd name="T51" fmla="*/ 289 h 1060"/>
              <a:gd name="T52" fmla="*/ 530 w 868"/>
              <a:gd name="T53" fmla="*/ 48 h 1060"/>
              <a:gd name="T54" fmla="*/ 97 w 868"/>
              <a:gd name="T55" fmla="*/ 48 h 1060"/>
              <a:gd name="T56" fmla="*/ 97 w 868"/>
              <a:gd name="T57" fmla="*/ 0 h 1060"/>
              <a:gd name="T58" fmla="*/ 627 w 868"/>
              <a:gd name="T59" fmla="*/ 0 h 1060"/>
              <a:gd name="T60" fmla="*/ 868 w 868"/>
              <a:gd name="T61" fmla="*/ 265 h 1060"/>
              <a:gd name="T62" fmla="*/ 868 w 868"/>
              <a:gd name="T63" fmla="*/ 963 h 1060"/>
              <a:gd name="T64" fmla="*/ 864 w 868"/>
              <a:gd name="T65" fmla="*/ 989 h 1060"/>
              <a:gd name="T66" fmla="*/ 855 w 868"/>
              <a:gd name="T67" fmla="*/ 1013 h 1060"/>
              <a:gd name="T68" fmla="*/ 839 w 868"/>
              <a:gd name="T69" fmla="*/ 1031 h 1060"/>
              <a:gd name="T70" fmla="*/ 819 w 868"/>
              <a:gd name="T71" fmla="*/ 1047 h 1060"/>
              <a:gd name="T72" fmla="*/ 797 w 868"/>
              <a:gd name="T73" fmla="*/ 1056 h 1060"/>
              <a:gd name="T74" fmla="*/ 771 w 868"/>
              <a:gd name="T75" fmla="*/ 1060 h 1060"/>
              <a:gd name="T76" fmla="*/ 97 w 868"/>
              <a:gd name="T77" fmla="*/ 1060 h 1060"/>
              <a:gd name="T78" fmla="*/ 71 w 868"/>
              <a:gd name="T79" fmla="*/ 1056 h 1060"/>
              <a:gd name="T80" fmla="*/ 48 w 868"/>
              <a:gd name="T81" fmla="*/ 1047 h 1060"/>
              <a:gd name="T82" fmla="*/ 29 w 868"/>
              <a:gd name="T83" fmla="*/ 1031 h 1060"/>
              <a:gd name="T84" fmla="*/ 13 w 868"/>
              <a:gd name="T85" fmla="*/ 1013 h 1060"/>
              <a:gd name="T86" fmla="*/ 4 w 868"/>
              <a:gd name="T87" fmla="*/ 989 h 1060"/>
              <a:gd name="T88" fmla="*/ 0 w 868"/>
              <a:gd name="T89" fmla="*/ 963 h 1060"/>
              <a:gd name="T90" fmla="*/ 0 w 868"/>
              <a:gd name="T91" fmla="*/ 97 h 1060"/>
              <a:gd name="T92" fmla="*/ 4 w 868"/>
              <a:gd name="T93" fmla="*/ 70 h 1060"/>
              <a:gd name="T94" fmla="*/ 13 w 868"/>
              <a:gd name="T95" fmla="*/ 48 h 1060"/>
              <a:gd name="T96" fmla="*/ 29 w 868"/>
              <a:gd name="T97" fmla="*/ 28 h 1060"/>
              <a:gd name="T98" fmla="*/ 48 w 868"/>
              <a:gd name="T99" fmla="*/ 13 h 1060"/>
              <a:gd name="T100" fmla="*/ 71 w 868"/>
              <a:gd name="T101" fmla="*/ 4 h 1060"/>
              <a:gd name="T102" fmla="*/ 97 w 868"/>
              <a:gd name="T103"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8" h="1060">
                <a:moveTo>
                  <a:pt x="579" y="48"/>
                </a:moveTo>
                <a:lnTo>
                  <a:pt x="579" y="289"/>
                </a:lnTo>
                <a:lnTo>
                  <a:pt x="819" y="289"/>
                </a:lnTo>
                <a:lnTo>
                  <a:pt x="602" y="48"/>
                </a:lnTo>
                <a:lnTo>
                  <a:pt x="579" y="48"/>
                </a:lnTo>
                <a:close/>
                <a:moveTo>
                  <a:pt x="97" y="48"/>
                </a:moveTo>
                <a:lnTo>
                  <a:pt x="79" y="52"/>
                </a:lnTo>
                <a:lnTo>
                  <a:pt x="63" y="62"/>
                </a:lnTo>
                <a:lnTo>
                  <a:pt x="52" y="78"/>
                </a:lnTo>
                <a:lnTo>
                  <a:pt x="48" y="97"/>
                </a:lnTo>
                <a:lnTo>
                  <a:pt x="48" y="963"/>
                </a:lnTo>
                <a:lnTo>
                  <a:pt x="52" y="983"/>
                </a:lnTo>
                <a:lnTo>
                  <a:pt x="63" y="997"/>
                </a:lnTo>
                <a:lnTo>
                  <a:pt x="79" y="1008"/>
                </a:lnTo>
                <a:lnTo>
                  <a:pt x="97" y="1012"/>
                </a:lnTo>
                <a:lnTo>
                  <a:pt x="771" y="1012"/>
                </a:lnTo>
                <a:lnTo>
                  <a:pt x="791" y="1008"/>
                </a:lnTo>
                <a:lnTo>
                  <a:pt x="805" y="997"/>
                </a:lnTo>
                <a:lnTo>
                  <a:pt x="815" y="983"/>
                </a:lnTo>
                <a:lnTo>
                  <a:pt x="819" y="963"/>
                </a:lnTo>
                <a:lnTo>
                  <a:pt x="819" y="337"/>
                </a:lnTo>
                <a:lnTo>
                  <a:pt x="579" y="337"/>
                </a:lnTo>
                <a:lnTo>
                  <a:pt x="560" y="333"/>
                </a:lnTo>
                <a:lnTo>
                  <a:pt x="545" y="323"/>
                </a:lnTo>
                <a:lnTo>
                  <a:pt x="534" y="309"/>
                </a:lnTo>
                <a:lnTo>
                  <a:pt x="530" y="289"/>
                </a:lnTo>
                <a:lnTo>
                  <a:pt x="530" y="48"/>
                </a:lnTo>
                <a:lnTo>
                  <a:pt x="97" y="48"/>
                </a:lnTo>
                <a:close/>
                <a:moveTo>
                  <a:pt x="97" y="0"/>
                </a:moveTo>
                <a:lnTo>
                  <a:pt x="627" y="0"/>
                </a:lnTo>
                <a:lnTo>
                  <a:pt x="868" y="265"/>
                </a:lnTo>
                <a:lnTo>
                  <a:pt x="868" y="963"/>
                </a:lnTo>
                <a:lnTo>
                  <a:pt x="864" y="989"/>
                </a:lnTo>
                <a:lnTo>
                  <a:pt x="855" y="1013"/>
                </a:lnTo>
                <a:lnTo>
                  <a:pt x="839" y="1031"/>
                </a:lnTo>
                <a:lnTo>
                  <a:pt x="819" y="1047"/>
                </a:lnTo>
                <a:lnTo>
                  <a:pt x="797" y="1056"/>
                </a:lnTo>
                <a:lnTo>
                  <a:pt x="771" y="1060"/>
                </a:lnTo>
                <a:lnTo>
                  <a:pt x="97" y="1060"/>
                </a:lnTo>
                <a:lnTo>
                  <a:pt x="71" y="1056"/>
                </a:lnTo>
                <a:lnTo>
                  <a:pt x="48" y="1047"/>
                </a:lnTo>
                <a:lnTo>
                  <a:pt x="29" y="1031"/>
                </a:lnTo>
                <a:lnTo>
                  <a:pt x="13" y="1013"/>
                </a:lnTo>
                <a:lnTo>
                  <a:pt x="4" y="989"/>
                </a:lnTo>
                <a:lnTo>
                  <a:pt x="0" y="963"/>
                </a:lnTo>
                <a:lnTo>
                  <a:pt x="0" y="97"/>
                </a:lnTo>
                <a:lnTo>
                  <a:pt x="4" y="70"/>
                </a:lnTo>
                <a:lnTo>
                  <a:pt x="13" y="48"/>
                </a:lnTo>
                <a:lnTo>
                  <a:pt x="29" y="28"/>
                </a:lnTo>
                <a:lnTo>
                  <a:pt x="48" y="13"/>
                </a:lnTo>
                <a:lnTo>
                  <a:pt x="71" y="4"/>
                </a:lnTo>
                <a:lnTo>
                  <a:pt x="9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6" name="Freeform 5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12942" y="1714802"/>
            <a:ext cx="364128" cy="444176"/>
          </a:xfrm>
          <a:custGeom>
            <a:avLst/>
            <a:gdLst>
              <a:gd name="T0" fmla="*/ 302 w 605"/>
              <a:gd name="T1" fmla="*/ 302 h 738"/>
              <a:gd name="T2" fmla="*/ 302 w 605"/>
              <a:gd name="T3" fmla="*/ 204 h 738"/>
              <a:gd name="T4" fmla="*/ 54 w 605"/>
              <a:gd name="T5" fmla="*/ 204 h 738"/>
              <a:gd name="T6" fmla="*/ 35 w 605"/>
              <a:gd name="T7" fmla="*/ 222 h 738"/>
              <a:gd name="T8" fmla="*/ 33 w 605"/>
              <a:gd name="T9" fmla="*/ 671 h 738"/>
              <a:gd name="T10" fmla="*/ 43 w 605"/>
              <a:gd name="T11" fmla="*/ 695 h 738"/>
              <a:gd name="T12" fmla="*/ 67 w 605"/>
              <a:gd name="T13" fmla="*/ 706 h 738"/>
              <a:gd name="T14" fmla="*/ 382 w 605"/>
              <a:gd name="T15" fmla="*/ 703 h 738"/>
              <a:gd name="T16" fmla="*/ 401 w 605"/>
              <a:gd name="T17" fmla="*/ 685 h 738"/>
              <a:gd name="T18" fmla="*/ 403 w 605"/>
              <a:gd name="T19" fmla="*/ 336 h 738"/>
              <a:gd name="T20" fmla="*/ 289 w 605"/>
              <a:gd name="T21" fmla="*/ 334 h 738"/>
              <a:gd name="T22" fmla="*/ 271 w 605"/>
              <a:gd name="T23" fmla="*/ 315 h 738"/>
              <a:gd name="T24" fmla="*/ 268 w 605"/>
              <a:gd name="T25" fmla="*/ 202 h 738"/>
              <a:gd name="T26" fmla="*/ 67 w 605"/>
              <a:gd name="T27" fmla="*/ 167 h 738"/>
              <a:gd name="T28" fmla="*/ 436 w 605"/>
              <a:gd name="T29" fmla="*/ 302 h 738"/>
              <a:gd name="T30" fmla="*/ 433 w 605"/>
              <a:gd name="T31" fmla="*/ 692 h 738"/>
              <a:gd name="T32" fmla="*/ 408 w 605"/>
              <a:gd name="T33" fmla="*/ 726 h 738"/>
              <a:gd name="T34" fmla="*/ 369 w 605"/>
              <a:gd name="T35" fmla="*/ 738 h 738"/>
              <a:gd name="T36" fmla="*/ 46 w 605"/>
              <a:gd name="T37" fmla="*/ 736 h 738"/>
              <a:gd name="T38" fmla="*/ 13 w 605"/>
              <a:gd name="T39" fmla="*/ 711 h 738"/>
              <a:gd name="T40" fmla="*/ 0 w 605"/>
              <a:gd name="T41" fmla="*/ 671 h 738"/>
              <a:gd name="T42" fmla="*/ 2 w 605"/>
              <a:gd name="T43" fmla="*/ 213 h 738"/>
              <a:gd name="T44" fmla="*/ 27 w 605"/>
              <a:gd name="T45" fmla="*/ 181 h 738"/>
              <a:gd name="T46" fmla="*/ 67 w 605"/>
              <a:gd name="T47" fmla="*/ 167 h 738"/>
              <a:gd name="T48" fmla="*/ 470 w 605"/>
              <a:gd name="T49" fmla="*/ 135 h 738"/>
              <a:gd name="T50" fmla="*/ 470 w 605"/>
              <a:gd name="T51" fmla="*/ 37 h 738"/>
              <a:gd name="T52" fmla="*/ 487 w 605"/>
              <a:gd name="T53" fmla="*/ 0 h 738"/>
              <a:gd name="T54" fmla="*/ 605 w 605"/>
              <a:gd name="T55" fmla="*/ 504 h 738"/>
              <a:gd name="T56" fmla="*/ 592 w 605"/>
              <a:gd name="T57" fmla="*/ 543 h 738"/>
              <a:gd name="T58" fmla="*/ 559 w 605"/>
              <a:gd name="T59" fmla="*/ 568 h 738"/>
              <a:gd name="T60" fmla="*/ 487 w 605"/>
              <a:gd name="T61" fmla="*/ 571 h 738"/>
              <a:gd name="T62" fmla="*/ 476 w 605"/>
              <a:gd name="T63" fmla="*/ 568 h 738"/>
              <a:gd name="T64" fmla="*/ 471 w 605"/>
              <a:gd name="T65" fmla="*/ 559 h 738"/>
              <a:gd name="T66" fmla="*/ 471 w 605"/>
              <a:gd name="T67" fmla="*/ 548 h 738"/>
              <a:gd name="T68" fmla="*/ 476 w 605"/>
              <a:gd name="T69" fmla="*/ 541 h 738"/>
              <a:gd name="T70" fmla="*/ 487 w 605"/>
              <a:gd name="T71" fmla="*/ 537 h 738"/>
              <a:gd name="T72" fmla="*/ 550 w 605"/>
              <a:gd name="T73" fmla="*/ 534 h 738"/>
              <a:gd name="T74" fmla="*/ 568 w 605"/>
              <a:gd name="T75" fmla="*/ 517 h 738"/>
              <a:gd name="T76" fmla="*/ 571 w 605"/>
              <a:gd name="T77" fmla="*/ 167 h 738"/>
              <a:gd name="T78" fmla="*/ 457 w 605"/>
              <a:gd name="T79" fmla="*/ 165 h 738"/>
              <a:gd name="T80" fmla="*/ 439 w 605"/>
              <a:gd name="T81" fmla="*/ 148 h 738"/>
              <a:gd name="T82" fmla="*/ 436 w 605"/>
              <a:gd name="T83" fmla="*/ 34 h 738"/>
              <a:gd name="T84" fmla="*/ 221 w 605"/>
              <a:gd name="T85" fmla="*/ 37 h 738"/>
              <a:gd name="T86" fmla="*/ 204 w 605"/>
              <a:gd name="T87" fmla="*/ 54 h 738"/>
              <a:gd name="T88" fmla="*/ 202 w 605"/>
              <a:gd name="T89" fmla="*/ 118 h 738"/>
              <a:gd name="T90" fmla="*/ 198 w 605"/>
              <a:gd name="T91" fmla="*/ 127 h 738"/>
              <a:gd name="T92" fmla="*/ 190 w 605"/>
              <a:gd name="T93" fmla="*/ 133 h 738"/>
              <a:gd name="T94" fmla="*/ 179 w 605"/>
              <a:gd name="T95" fmla="*/ 133 h 738"/>
              <a:gd name="T96" fmla="*/ 171 w 605"/>
              <a:gd name="T97" fmla="*/ 127 h 738"/>
              <a:gd name="T98" fmla="*/ 167 w 605"/>
              <a:gd name="T99" fmla="*/ 118 h 738"/>
              <a:gd name="T100" fmla="*/ 171 w 605"/>
              <a:gd name="T101" fmla="*/ 46 h 738"/>
              <a:gd name="T102" fmla="*/ 195 w 605"/>
              <a:gd name="T103" fmla="*/ 13 h 738"/>
              <a:gd name="T104" fmla="*/ 234 w 605"/>
              <a:gd name="T105" fmla="*/ 0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5" h="738">
                <a:moveTo>
                  <a:pt x="302" y="204"/>
                </a:moveTo>
                <a:lnTo>
                  <a:pt x="302" y="302"/>
                </a:lnTo>
                <a:lnTo>
                  <a:pt x="390" y="302"/>
                </a:lnTo>
                <a:lnTo>
                  <a:pt x="302" y="204"/>
                </a:lnTo>
                <a:close/>
                <a:moveTo>
                  <a:pt x="67" y="202"/>
                </a:moveTo>
                <a:lnTo>
                  <a:pt x="54" y="204"/>
                </a:lnTo>
                <a:lnTo>
                  <a:pt x="43" y="211"/>
                </a:lnTo>
                <a:lnTo>
                  <a:pt x="35" y="222"/>
                </a:lnTo>
                <a:lnTo>
                  <a:pt x="33" y="236"/>
                </a:lnTo>
                <a:lnTo>
                  <a:pt x="33" y="671"/>
                </a:lnTo>
                <a:lnTo>
                  <a:pt x="35" y="685"/>
                </a:lnTo>
                <a:lnTo>
                  <a:pt x="43" y="695"/>
                </a:lnTo>
                <a:lnTo>
                  <a:pt x="54" y="703"/>
                </a:lnTo>
                <a:lnTo>
                  <a:pt x="67" y="706"/>
                </a:lnTo>
                <a:lnTo>
                  <a:pt x="369" y="706"/>
                </a:lnTo>
                <a:lnTo>
                  <a:pt x="382" y="703"/>
                </a:lnTo>
                <a:lnTo>
                  <a:pt x="393" y="695"/>
                </a:lnTo>
                <a:lnTo>
                  <a:pt x="401" y="685"/>
                </a:lnTo>
                <a:lnTo>
                  <a:pt x="403" y="671"/>
                </a:lnTo>
                <a:lnTo>
                  <a:pt x="403" y="336"/>
                </a:lnTo>
                <a:lnTo>
                  <a:pt x="302" y="336"/>
                </a:lnTo>
                <a:lnTo>
                  <a:pt x="289" y="334"/>
                </a:lnTo>
                <a:lnTo>
                  <a:pt x="279" y="326"/>
                </a:lnTo>
                <a:lnTo>
                  <a:pt x="271" y="315"/>
                </a:lnTo>
                <a:lnTo>
                  <a:pt x="268" y="302"/>
                </a:lnTo>
                <a:lnTo>
                  <a:pt x="268" y="202"/>
                </a:lnTo>
                <a:lnTo>
                  <a:pt x="67" y="202"/>
                </a:lnTo>
                <a:close/>
                <a:moveTo>
                  <a:pt x="67" y="167"/>
                </a:moveTo>
                <a:lnTo>
                  <a:pt x="319" y="167"/>
                </a:lnTo>
                <a:lnTo>
                  <a:pt x="436" y="302"/>
                </a:lnTo>
                <a:lnTo>
                  <a:pt x="436" y="671"/>
                </a:lnTo>
                <a:lnTo>
                  <a:pt x="433" y="692"/>
                </a:lnTo>
                <a:lnTo>
                  <a:pt x="423" y="711"/>
                </a:lnTo>
                <a:lnTo>
                  <a:pt x="408" y="726"/>
                </a:lnTo>
                <a:lnTo>
                  <a:pt x="390" y="736"/>
                </a:lnTo>
                <a:lnTo>
                  <a:pt x="369" y="738"/>
                </a:lnTo>
                <a:lnTo>
                  <a:pt x="67" y="738"/>
                </a:lnTo>
                <a:lnTo>
                  <a:pt x="46" y="736"/>
                </a:lnTo>
                <a:lnTo>
                  <a:pt x="27" y="726"/>
                </a:lnTo>
                <a:lnTo>
                  <a:pt x="13" y="711"/>
                </a:lnTo>
                <a:lnTo>
                  <a:pt x="2" y="692"/>
                </a:lnTo>
                <a:lnTo>
                  <a:pt x="0" y="671"/>
                </a:lnTo>
                <a:lnTo>
                  <a:pt x="0" y="236"/>
                </a:lnTo>
                <a:lnTo>
                  <a:pt x="2" y="213"/>
                </a:lnTo>
                <a:lnTo>
                  <a:pt x="13" y="195"/>
                </a:lnTo>
                <a:lnTo>
                  <a:pt x="27" y="181"/>
                </a:lnTo>
                <a:lnTo>
                  <a:pt x="46" y="171"/>
                </a:lnTo>
                <a:lnTo>
                  <a:pt x="67" y="167"/>
                </a:lnTo>
                <a:close/>
                <a:moveTo>
                  <a:pt x="470" y="37"/>
                </a:moveTo>
                <a:lnTo>
                  <a:pt x="470" y="135"/>
                </a:lnTo>
                <a:lnTo>
                  <a:pt x="558" y="135"/>
                </a:lnTo>
                <a:lnTo>
                  <a:pt x="470" y="37"/>
                </a:lnTo>
                <a:close/>
                <a:moveTo>
                  <a:pt x="234" y="0"/>
                </a:moveTo>
                <a:lnTo>
                  <a:pt x="487" y="0"/>
                </a:lnTo>
                <a:lnTo>
                  <a:pt x="605" y="135"/>
                </a:lnTo>
                <a:lnTo>
                  <a:pt x="605" y="504"/>
                </a:lnTo>
                <a:lnTo>
                  <a:pt x="601" y="525"/>
                </a:lnTo>
                <a:lnTo>
                  <a:pt x="592" y="543"/>
                </a:lnTo>
                <a:lnTo>
                  <a:pt x="577" y="558"/>
                </a:lnTo>
                <a:lnTo>
                  <a:pt x="559" y="568"/>
                </a:lnTo>
                <a:lnTo>
                  <a:pt x="537" y="571"/>
                </a:lnTo>
                <a:lnTo>
                  <a:pt x="487" y="571"/>
                </a:lnTo>
                <a:lnTo>
                  <a:pt x="482" y="569"/>
                </a:lnTo>
                <a:lnTo>
                  <a:pt x="476" y="568"/>
                </a:lnTo>
                <a:lnTo>
                  <a:pt x="474" y="564"/>
                </a:lnTo>
                <a:lnTo>
                  <a:pt x="471" y="559"/>
                </a:lnTo>
                <a:lnTo>
                  <a:pt x="470" y="554"/>
                </a:lnTo>
                <a:lnTo>
                  <a:pt x="471" y="548"/>
                </a:lnTo>
                <a:lnTo>
                  <a:pt x="474" y="545"/>
                </a:lnTo>
                <a:lnTo>
                  <a:pt x="476" y="541"/>
                </a:lnTo>
                <a:lnTo>
                  <a:pt x="482" y="538"/>
                </a:lnTo>
                <a:lnTo>
                  <a:pt x="487" y="537"/>
                </a:lnTo>
                <a:lnTo>
                  <a:pt x="537" y="537"/>
                </a:lnTo>
                <a:lnTo>
                  <a:pt x="550" y="534"/>
                </a:lnTo>
                <a:lnTo>
                  <a:pt x="560" y="527"/>
                </a:lnTo>
                <a:lnTo>
                  <a:pt x="568" y="517"/>
                </a:lnTo>
                <a:lnTo>
                  <a:pt x="571" y="504"/>
                </a:lnTo>
                <a:lnTo>
                  <a:pt x="571" y="167"/>
                </a:lnTo>
                <a:lnTo>
                  <a:pt x="470" y="167"/>
                </a:lnTo>
                <a:lnTo>
                  <a:pt x="457" y="165"/>
                </a:lnTo>
                <a:lnTo>
                  <a:pt x="446" y="158"/>
                </a:lnTo>
                <a:lnTo>
                  <a:pt x="439" y="148"/>
                </a:lnTo>
                <a:lnTo>
                  <a:pt x="436" y="135"/>
                </a:lnTo>
                <a:lnTo>
                  <a:pt x="436" y="34"/>
                </a:lnTo>
                <a:lnTo>
                  <a:pt x="234" y="34"/>
                </a:lnTo>
                <a:lnTo>
                  <a:pt x="221" y="37"/>
                </a:lnTo>
                <a:lnTo>
                  <a:pt x="211" y="43"/>
                </a:lnTo>
                <a:lnTo>
                  <a:pt x="204" y="54"/>
                </a:lnTo>
                <a:lnTo>
                  <a:pt x="202" y="67"/>
                </a:lnTo>
                <a:lnTo>
                  <a:pt x="202" y="118"/>
                </a:lnTo>
                <a:lnTo>
                  <a:pt x="200" y="123"/>
                </a:lnTo>
                <a:lnTo>
                  <a:pt x="198" y="127"/>
                </a:lnTo>
                <a:lnTo>
                  <a:pt x="195" y="131"/>
                </a:lnTo>
                <a:lnTo>
                  <a:pt x="190" y="133"/>
                </a:lnTo>
                <a:lnTo>
                  <a:pt x="184" y="135"/>
                </a:lnTo>
                <a:lnTo>
                  <a:pt x="179" y="133"/>
                </a:lnTo>
                <a:lnTo>
                  <a:pt x="174" y="131"/>
                </a:lnTo>
                <a:lnTo>
                  <a:pt x="171" y="127"/>
                </a:lnTo>
                <a:lnTo>
                  <a:pt x="169" y="123"/>
                </a:lnTo>
                <a:lnTo>
                  <a:pt x="167" y="118"/>
                </a:lnTo>
                <a:lnTo>
                  <a:pt x="167" y="67"/>
                </a:lnTo>
                <a:lnTo>
                  <a:pt x="171" y="46"/>
                </a:lnTo>
                <a:lnTo>
                  <a:pt x="181" y="27"/>
                </a:lnTo>
                <a:lnTo>
                  <a:pt x="195" y="13"/>
                </a:lnTo>
                <a:lnTo>
                  <a:pt x="213" y="4"/>
                </a:lnTo>
                <a:lnTo>
                  <a:pt x="234"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7" name="Freeform 5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28460" y="1714802"/>
            <a:ext cx="445380" cy="444176"/>
          </a:xfrm>
          <a:custGeom>
            <a:avLst/>
            <a:gdLst>
              <a:gd name="T0" fmla="*/ 168 w 740"/>
              <a:gd name="T1" fmla="*/ 689 h 738"/>
              <a:gd name="T2" fmla="*/ 51 w 740"/>
              <a:gd name="T3" fmla="*/ 571 h 738"/>
              <a:gd name="T4" fmla="*/ 487 w 740"/>
              <a:gd name="T5" fmla="*/ 369 h 738"/>
              <a:gd name="T6" fmla="*/ 498 w 740"/>
              <a:gd name="T7" fmla="*/ 373 h 738"/>
              <a:gd name="T8" fmla="*/ 503 w 740"/>
              <a:gd name="T9" fmla="*/ 381 h 738"/>
              <a:gd name="T10" fmla="*/ 503 w 740"/>
              <a:gd name="T11" fmla="*/ 391 h 738"/>
              <a:gd name="T12" fmla="*/ 498 w 740"/>
              <a:gd name="T13" fmla="*/ 399 h 738"/>
              <a:gd name="T14" fmla="*/ 487 w 740"/>
              <a:gd name="T15" fmla="*/ 403 h 738"/>
              <a:gd name="T16" fmla="*/ 147 w 740"/>
              <a:gd name="T17" fmla="*/ 402 h 738"/>
              <a:gd name="T18" fmla="*/ 138 w 740"/>
              <a:gd name="T19" fmla="*/ 397 h 738"/>
              <a:gd name="T20" fmla="*/ 135 w 740"/>
              <a:gd name="T21" fmla="*/ 386 h 738"/>
              <a:gd name="T22" fmla="*/ 138 w 740"/>
              <a:gd name="T23" fmla="*/ 376 h 738"/>
              <a:gd name="T24" fmla="*/ 147 w 740"/>
              <a:gd name="T25" fmla="*/ 370 h 738"/>
              <a:gd name="T26" fmla="*/ 152 w 740"/>
              <a:gd name="T27" fmla="*/ 268 h 738"/>
              <a:gd name="T28" fmla="*/ 594 w 740"/>
              <a:gd name="T29" fmla="*/ 270 h 738"/>
              <a:gd name="T30" fmla="*/ 603 w 740"/>
              <a:gd name="T31" fmla="*/ 275 h 738"/>
              <a:gd name="T32" fmla="*/ 605 w 740"/>
              <a:gd name="T33" fmla="*/ 285 h 738"/>
              <a:gd name="T34" fmla="*/ 603 w 740"/>
              <a:gd name="T35" fmla="*/ 296 h 738"/>
              <a:gd name="T36" fmla="*/ 594 w 740"/>
              <a:gd name="T37" fmla="*/ 301 h 738"/>
              <a:gd name="T38" fmla="*/ 152 w 740"/>
              <a:gd name="T39" fmla="*/ 302 h 738"/>
              <a:gd name="T40" fmla="*/ 142 w 740"/>
              <a:gd name="T41" fmla="*/ 298 h 738"/>
              <a:gd name="T42" fmla="*/ 135 w 740"/>
              <a:gd name="T43" fmla="*/ 291 h 738"/>
              <a:gd name="T44" fmla="*/ 135 w 740"/>
              <a:gd name="T45" fmla="*/ 280 h 738"/>
              <a:gd name="T46" fmla="*/ 142 w 740"/>
              <a:gd name="T47" fmla="*/ 272 h 738"/>
              <a:gd name="T48" fmla="*/ 152 w 740"/>
              <a:gd name="T49" fmla="*/ 268 h 738"/>
              <a:gd name="T50" fmla="*/ 354 w 740"/>
              <a:gd name="T51" fmla="*/ 167 h 738"/>
              <a:gd name="T52" fmla="*/ 363 w 740"/>
              <a:gd name="T53" fmla="*/ 171 h 738"/>
              <a:gd name="T54" fmla="*/ 370 w 740"/>
              <a:gd name="T55" fmla="*/ 179 h 738"/>
              <a:gd name="T56" fmla="*/ 370 w 740"/>
              <a:gd name="T57" fmla="*/ 190 h 738"/>
              <a:gd name="T58" fmla="*/ 363 w 740"/>
              <a:gd name="T59" fmla="*/ 198 h 738"/>
              <a:gd name="T60" fmla="*/ 354 w 740"/>
              <a:gd name="T61" fmla="*/ 202 h 738"/>
              <a:gd name="T62" fmla="*/ 147 w 740"/>
              <a:gd name="T63" fmla="*/ 200 h 738"/>
              <a:gd name="T64" fmla="*/ 138 w 740"/>
              <a:gd name="T65" fmla="*/ 195 h 738"/>
              <a:gd name="T66" fmla="*/ 135 w 740"/>
              <a:gd name="T67" fmla="*/ 185 h 738"/>
              <a:gd name="T68" fmla="*/ 138 w 740"/>
              <a:gd name="T69" fmla="*/ 174 h 738"/>
              <a:gd name="T70" fmla="*/ 147 w 740"/>
              <a:gd name="T71" fmla="*/ 169 h 738"/>
              <a:gd name="T72" fmla="*/ 34 w 740"/>
              <a:gd name="T73" fmla="*/ 34 h 738"/>
              <a:gd name="T74" fmla="*/ 185 w 740"/>
              <a:gd name="T75" fmla="*/ 537 h 738"/>
              <a:gd name="T76" fmla="*/ 195 w 740"/>
              <a:gd name="T77" fmla="*/ 541 h 738"/>
              <a:gd name="T78" fmla="*/ 201 w 740"/>
              <a:gd name="T79" fmla="*/ 548 h 738"/>
              <a:gd name="T80" fmla="*/ 202 w 740"/>
              <a:gd name="T81" fmla="*/ 706 h 738"/>
              <a:gd name="T82" fmla="*/ 706 w 740"/>
              <a:gd name="T83" fmla="*/ 34 h 738"/>
              <a:gd name="T84" fmla="*/ 34 w 740"/>
              <a:gd name="T85" fmla="*/ 0 h 738"/>
              <a:gd name="T86" fmla="*/ 719 w 740"/>
              <a:gd name="T87" fmla="*/ 3 h 738"/>
              <a:gd name="T88" fmla="*/ 738 w 740"/>
              <a:gd name="T89" fmla="*/ 21 h 738"/>
              <a:gd name="T90" fmla="*/ 740 w 740"/>
              <a:gd name="T91" fmla="*/ 706 h 738"/>
              <a:gd name="T92" fmla="*/ 730 w 740"/>
              <a:gd name="T93" fmla="*/ 729 h 738"/>
              <a:gd name="T94" fmla="*/ 706 w 740"/>
              <a:gd name="T95" fmla="*/ 738 h 738"/>
              <a:gd name="T96" fmla="*/ 0 w 740"/>
              <a:gd name="T97" fmla="*/ 571 h 738"/>
              <a:gd name="T98" fmla="*/ 3 w 740"/>
              <a:gd name="T99" fmla="*/ 21 h 738"/>
              <a:gd name="T100" fmla="*/ 21 w 740"/>
              <a:gd name="T101" fmla="*/ 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0" h="738">
                <a:moveTo>
                  <a:pt x="51" y="571"/>
                </a:moveTo>
                <a:lnTo>
                  <a:pt x="168" y="689"/>
                </a:lnTo>
                <a:lnTo>
                  <a:pt x="168" y="571"/>
                </a:lnTo>
                <a:lnTo>
                  <a:pt x="51" y="571"/>
                </a:lnTo>
                <a:close/>
                <a:moveTo>
                  <a:pt x="152" y="369"/>
                </a:moveTo>
                <a:lnTo>
                  <a:pt x="487" y="369"/>
                </a:lnTo>
                <a:lnTo>
                  <a:pt x="493" y="370"/>
                </a:lnTo>
                <a:lnTo>
                  <a:pt x="498" y="373"/>
                </a:lnTo>
                <a:lnTo>
                  <a:pt x="502" y="376"/>
                </a:lnTo>
                <a:lnTo>
                  <a:pt x="503" y="381"/>
                </a:lnTo>
                <a:lnTo>
                  <a:pt x="504" y="386"/>
                </a:lnTo>
                <a:lnTo>
                  <a:pt x="503" y="391"/>
                </a:lnTo>
                <a:lnTo>
                  <a:pt x="502" y="397"/>
                </a:lnTo>
                <a:lnTo>
                  <a:pt x="498" y="399"/>
                </a:lnTo>
                <a:lnTo>
                  <a:pt x="493" y="402"/>
                </a:lnTo>
                <a:lnTo>
                  <a:pt x="487" y="403"/>
                </a:lnTo>
                <a:lnTo>
                  <a:pt x="152" y="403"/>
                </a:lnTo>
                <a:lnTo>
                  <a:pt x="147" y="402"/>
                </a:lnTo>
                <a:lnTo>
                  <a:pt x="142" y="399"/>
                </a:lnTo>
                <a:lnTo>
                  <a:pt x="138" y="397"/>
                </a:lnTo>
                <a:lnTo>
                  <a:pt x="135" y="391"/>
                </a:lnTo>
                <a:lnTo>
                  <a:pt x="135" y="386"/>
                </a:lnTo>
                <a:lnTo>
                  <a:pt x="135" y="381"/>
                </a:lnTo>
                <a:lnTo>
                  <a:pt x="138" y="376"/>
                </a:lnTo>
                <a:lnTo>
                  <a:pt x="142" y="373"/>
                </a:lnTo>
                <a:lnTo>
                  <a:pt x="147" y="370"/>
                </a:lnTo>
                <a:lnTo>
                  <a:pt x="152" y="369"/>
                </a:lnTo>
                <a:close/>
                <a:moveTo>
                  <a:pt x="152" y="268"/>
                </a:moveTo>
                <a:lnTo>
                  <a:pt x="588" y="268"/>
                </a:lnTo>
                <a:lnTo>
                  <a:pt x="594" y="270"/>
                </a:lnTo>
                <a:lnTo>
                  <a:pt x="599" y="272"/>
                </a:lnTo>
                <a:lnTo>
                  <a:pt x="603" y="275"/>
                </a:lnTo>
                <a:lnTo>
                  <a:pt x="604" y="280"/>
                </a:lnTo>
                <a:lnTo>
                  <a:pt x="605" y="285"/>
                </a:lnTo>
                <a:lnTo>
                  <a:pt x="604" y="291"/>
                </a:lnTo>
                <a:lnTo>
                  <a:pt x="603" y="296"/>
                </a:lnTo>
                <a:lnTo>
                  <a:pt x="599" y="298"/>
                </a:lnTo>
                <a:lnTo>
                  <a:pt x="594" y="301"/>
                </a:lnTo>
                <a:lnTo>
                  <a:pt x="588" y="302"/>
                </a:lnTo>
                <a:lnTo>
                  <a:pt x="152" y="302"/>
                </a:lnTo>
                <a:lnTo>
                  <a:pt x="147" y="301"/>
                </a:lnTo>
                <a:lnTo>
                  <a:pt x="142" y="298"/>
                </a:lnTo>
                <a:lnTo>
                  <a:pt x="138" y="296"/>
                </a:lnTo>
                <a:lnTo>
                  <a:pt x="135" y="291"/>
                </a:lnTo>
                <a:lnTo>
                  <a:pt x="135" y="285"/>
                </a:lnTo>
                <a:lnTo>
                  <a:pt x="135" y="280"/>
                </a:lnTo>
                <a:lnTo>
                  <a:pt x="138" y="275"/>
                </a:lnTo>
                <a:lnTo>
                  <a:pt x="142" y="272"/>
                </a:lnTo>
                <a:lnTo>
                  <a:pt x="147" y="270"/>
                </a:lnTo>
                <a:lnTo>
                  <a:pt x="152" y="268"/>
                </a:lnTo>
                <a:close/>
                <a:moveTo>
                  <a:pt x="152" y="167"/>
                </a:moveTo>
                <a:lnTo>
                  <a:pt x="354" y="167"/>
                </a:lnTo>
                <a:lnTo>
                  <a:pt x="359" y="169"/>
                </a:lnTo>
                <a:lnTo>
                  <a:pt x="363" y="171"/>
                </a:lnTo>
                <a:lnTo>
                  <a:pt x="367" y="174"/>
                </a:lnTo>
                <a:lnTo>
                  <a:pt x="370" y="179"/>
                </a:lnTo>
                <a:lnTo>
                  <a:pt x="370" y="185"/>
                </a:lnTo>
                <a:lnTo>
                  <a:pt x="370" y="190"/>
                </a:lnTo>
                <a:lnTo>
                  <a:pt x="367" y="195"/>
                </a:lnTo>
                <a:lnTo>
                  <a:pt x="363" y="198"/>
                </a:lnTo>
                <a:lnTo>
                  <a:pt x="359" y="200"/>
                </a:lnTo>
                <a:lnTo>
                  <a:pt x="354" y="202"/>
                </a:lnTo>
                <a:lnTo>
                  <a:pt x="152" y="202"/>
                </a:lnTo>
                <a:lnTo>
                  <a:pt x="147" y="200"/>
                </a:lnTo>
                <a:lnTo>
                  <a:pt x="142" y="198"/>
                </a:lnTo>
                <a:lnTo>
                  <a:pt x="138" y="195"/>
                </a:lnTo>
                <a:lnTo>
                  <a:pt x="135" y="190"/>
                </a:lnTo>
                <a:lnTo>
                  <a:pt x="135" y="185"/>
                </a:lnTo>
                <a:lnTo>
                  <a:pt x="135" y="179"/>
                </a:lnTo>
                <a:lnTo>
                  <a:pt x="138" y="174"/>
                </a:lnTo>
                <a:lnTo>
                  <a:pt x="142" y="171"/>
                </a:lnTo>
                <a:lnTo>
                  <a:pt x="147" y="169"/>
                </a:lnTo>
                <a:lnTo>
                  <a:pt x="152" y="167"/>
                </a:lnTo>
                <a:close/>
                <a:moveTo>
                  <a:pt x="34" y="34"/>
                </a:moveTo>
                <a:lnTo>
                  <a:pt x="34" y="537"/>
                </a:lnTo>
                <a:lnTo>
                  <a:pt x="185" y="537"/>
                </a:lnTo>
                <a:lnTo>
                  <a:pt x="190" y="538"/>
                </a:lnTo>
                <a:lnTo>
                  <a:pt x="195" y="541"/>
                </a:lnTo>
                <a:lnTo>
                  <a:pt x="199" y="545"/>
                </a:lnTo>
                <a:lnTo>
                  <a:pt x="201" y="548"/>
                </a:lnTo>
                <a:lnTo>
                  <a:pt x="202" y="554"/>
                </a:lnTo>
                <a:lnTo>
                  <a:pt x="202" y="706"/>
                </a:lnTo>
                <a:lnTo>
                  <a:pt x="706" y="706"/>
                </a:lnTo>
                <a:lnTo>
                  <a:pt x="706" y="34"/>
                </a:lnTo>
                <a:lnTo>
                  <a:pt x="34" y="34"/>
                </a:lnTo>
                <a:close/>
                <a:moveTo>
                  <a:pt x="34" y="0"/>
                </a:moveTo>
                <a:lnTo>
                  <a:pt x="706" y="0"/>
                </a:lnTo>
                <a:lnTo>
                  <a:pt x="719" y="3"/>
                </a:lnTo>
                <a:lnTo>
                  <a:pt x="730" y="9"/>
                </a:lnTo>
                <a:lnTo>
                  <a:pt x="738" y="21"/>
                </a:lnTo>
                <a:lnTo>
                  <a:pt x="740" y="34"/>
                </a:lnTo>
                <a:lnTo>
                  <a:pt x="740" y="706"/>
                </a:lnTo>
                <a:lnTo>
                  <a:pt x="738" y="719"/>
                </a:lnTo>
                <a:lnTo>
                  <a:pt x="730" y="729"/>
                </a:lnTo>
                <a:lnTo>
                  <a:pt x="719" y="736"/>
                </a:lnTo>
                <a:lnTo>
                  <a:pt x="706" y="738"/>
                </a:lnTo>
                <a:lnTo>
                  <a:pt x="168" y="738"/>
                </a:lnTo>
                <a:lnTo>
                  <a:pt x="0" y="571"/>
                </a:lnTo>
                <a:lnTo>
                  <a:pt x="0" y="34"/>
                </a:lnTo>
                <a:lnTo>
                  <a:pt x="3" y="21"/>
                </a:lnTo>
                <a:lnTo>
                  <a:pt x="11" y="9"/>
                </a:lnTo>
                <a:lnTo>
                  <a:pt x="21" y="3"/>
                </a:lnTo>
                <a:lnTo>
                  <a:pt x="34"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8" name="Freeform 5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25231" y="1714802"/>
            <a:ext cx="364128" cy="444176"/>
          </a:xfrm>
          <a:custGeom>
            <a:avLst/>
            <a:gdLst>
              <a:gd name="T0" fmla="*/ 101 w 605"/>
              <a:gd name="T1" fmla="*/ 470 h 738"/>
              <a:gd name="T2" fmla="*/ 419 w 605"/>
              <a:gd name="T3" fmla="*/ 482 h 738"/>
              <a:gd name="T4" fmla="*/ 408 w 605"/>
              <a:gd name="T5" fmla="*/ 503 h 738"/>
              <a:gd name="T6" fmla="*/ 87 w 605"/>
              <a:gd name="T7" fmla="*/ 497 h 738"/>
              <a:gd name="T8" fmla="*/ 91 w 605"/>
              <a:gd name="T9" fmla="*/ 474 h 738"/>
              <a:gd name="T10" fmla="*/ 509 w 605"/>
              <a:gd name="T11" fmla="*/ 370 h 738"/>
              <a:gd name="T12" fmla="*/ 520 w 605"/>
              <a:gd name="T13" fmla="*/ 391 h 738"/>
              <a:gd name="T14" fmla="*/ 101 w 605"/>
              <a:gd name="T15" fmla="*/ 403 h 738"/>
              <a:gd name="T16" fmla="*/ 83 w 605"/>
              <a:gd name="T17" fmla="*/ 386 h 738"/>
              <a:gd name="T18" fmla="*/ 101 w 605"/>
              <a:gd name="T19" fmla="*/ 369 h 738"/>
              <a:gd name="T20" fmla="*/ 315 w 605"/>
              <a:gd name="T21" fmla="*/ 275 h 738"/>
              <a:gd name="T22" fmla="*/ 313 w 605"/>
              <a:gd name="T23" fmla="*/ 298 h 738"/>
              <a:gd name="T24" fmla="*/ 91 w 605"/>
              <a:gd name="T25" fmla="*/ 298 h 738"/>
              <a:gd name="T26" fmla="*/ 87 w 605"/>
              <a:gd name="T27" fmla="*/ 275 h 738"/>
              <a:gd name="T28" fmla="*/ 34 w 605"/>
              <a:gd name="T29" fmla="*/ 554 h 738"/>
              <a:gd name="T30" fmla="*/ 487 w 605"/>
              <a:gd name="T31" fmla="*/ 150 h 738"/>
              <a:gd name="T32" fmla="*/ 470 w 605"/>
              <a:gd name="T33" fmla="*/ 167 h 738"/>
              <a:gd name="T34" fmla="*/ 454 w 605"/>
              <a:gd name="T35" fmla="*/ 150 h 738"/>
              <a:gd name="T36" fmla="*/ 416 w 605"/>
              <a:gd name="T37" fmla="*/ 161 h 738"/>
              <a:gd name="T38" fmla="*/ 394 w 605"/>
              <a:gd name="T39" fmla="*/ 165 h 738"/>
              <a:gd name="T40" fmla="*/ 353 w 605"/>
              <a:gd name="T41" fmla="*/ 101 h 738"/>
              <a:gd name="T42" fmla="*/ 341 w 605"/>
              <a:gd name="T43" fmla="*/ 167 h 738"/>
              <a:gd name="T44" fmla="*/ 320 w 605"/>
              <a:gd name="T45" fmla="*/ 156 h 738"/>
              <a:gd name="T46" fmla="*/ 285 w 605"/>
              <a:gd name="T47" fmla="*/ 156 h 738"/>
              <a:gd name="T48" fmla="*/ 263 w 605"/>
              <a:gd name="T49" fmla="*/ 167 h 738"/>
              <a:gd name="T50" fmla="*/ 252 w 605"/>
              <a:gd name="T51" fmla="*/ 101 h 738"/>
              <a:gd name="T52" fmla="*/ 212 w 605"/>
              <a:gd name="T53" fmla="*/ 165 h 738"/>
              <a:gd name="T54" fmla="*/ 188 w 605"/>
              <a:gd name="T55" fmla="*/ 161 h 738"/>
              <a:gd name="T56" fmla="*/ 152 w 605"/>
              <a:gd name="T57" fmla="*/ 150 h 738"/>
              <a:gd name="T58" fmla="*/ 135 w 605"/>
              <a:gd name="T59" fmla="*/ 167 h 738"/>
              <a:gd name="T60" fmla="*/ 118 w 605"/>
              <a:gd name="T61" fmla="*/ 150 h 738"/>
              <a:gd name="T62" fmla="*/ 144 w 605"/>
              <a:gd name="T63" fmla="*/ 3 h 738"/>
              <a:gd name="T64" fmla="*/ 184 w 605"/>
              <a:gd name="T65" fmla="*/ 67 h 738"/>
              <a:gd name="T66" fmla="*/ 196 w 605"/>
              <a:gd name="T67" fmla="*/ 1 h 738"/>
              <a:gd name="T68" fmla="*/ 217 w 605"/>
              <a:gd name="T69" fmla="*/ 12 h 738"/>
              <a:gd name="T70" fmla="*/ 252 w 605"/>
              <a:gd name="T71" fmla="*/ 12 h 738"/>
              <a:gd name="T72" fmla="*/ 275 w 605"/>
              <a:gd name="T73" fmla="*/ 1 h 738"/>
              <a:gd name="T74" fmla="*/ 285 w 605"/>
              <a:gd name="T75" fmla="*/ 67 h 738"/>
              <a:gd name="T76" fmla="*/ 326 w 605"/>
              <a:gd name="T77" fmla="*/ 3 h 738"/>
              <a:gd name="T78" fmla="*/ 349 w 605"/>
              <a:gd name="T79" fmla="*/ 6 h 738"/>
              <a:gd name="T80" fmla="*/ 386 w 605"/>
              <a:gd name="T81" fmla="*/ 17 h 738"/>
              <a:gd name="T82" fmla="*/ 403 w 605"/>
              <a:gd name="T83" fmla="*/ 0 h 738"/>
              <a:gd name="T84" fmla="*/ 420 w 605"/>
              <a:gd name="T85" fmla="*/ 17 h 738"/>
              <a:gd name="T86" fmla="*/ 457 w 605"/>
              <a:gd name="T87" fmla="*/ 6 h 738"/>
              <a:gd name="T88" fmla="*/ 480 w 605"/>
              <a:gd name="T89" fmla="*/ 3 h 738"/>
              <a:gd name="T90" fmla="*/ 571 w 605"/>
              <a:gd name="T91" fmla="*/ 67 h 738"/>
              <a:gd name="T92" fmla="*/ 605 w 605"/>
              <a:gd name="T93" fmla="*/ 706 h 738"/>
              <a:gd name="T94" fmla="*/ 34 w 605"/>
              <a:gd name="T95" fmla="*/ 738 h 738"/>
              <a:gd name="T96" fmla="*/ 0 w 605"/>
              <a:gd name="T97" fmla="*/ 101 h 738"/>
              <a:gd name="T98" fmla="*/ 118 w 605"/>
              <a:gd name="T99" fmla="*/ 67 h 738"/>
              <a:gd name="T100" fmla="*/ 129 w 605"/>
              <a:gd name="T101" fmla="*/ 1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5" h="738">
                <a:moveTo>
                  <a:pt x="34" y="605"/>
                </a:moveTo>
                <a:lnTo>
                  <a:pt x="34" y="706"/>
                </a:lnTo>
                <a:lnTo>
                  <a:pt x="135" y="706"/>
                </a:lnTo>
                <a:lnTo>
                  <a:pt x="34" y="605"/>
                </a:lnTo>
                <a:close/>
                <a:moveTo>
                  <a:pt x="101" y="470"/>
                </a:moveTo>
                <a:lnTo>
                  <a:pt x="403" y="470"/>
                </a:lnTo>
                <a:lnTo>
                  <a:pt x="408" y="471"/>
                </a:lnTo>
                <a:lnTo>
                  <a:pt x="413" y="474"/>
                </a:lnTo>
                <a:lnTo>
                  <a:pt x="416" y="476"/>
                </a:lnTo>
                <a:lnTo>
                  <a:pt x="419" y="482"/>
                </a:lnTo>
                <a:lnTo>
                  <a:pt x="420" y="487"/>
                </a:lnTo>
                <a:lnTo>
                  <a:pt x="419" y="492"/>
                </a:lnTo>
                <a:lnTo>
                  <a:pt x="416" y="497"/>
                </a:lnTo>
                <a:lnTo>
                  <a:pt x="413" y="500"/>
                </a:lnTo>
                <a:lnTo>
                  <a:pt x="408" y="503"/>
                </a:lnTo>
                <a:lnTo>
                  <a:pt x="403" y="504"/>
                </a:lnTo>
                <a:lnTo>
                  <a:pt x="101" y="504"/>
                </a:lnTo>
                <a:lnTo>
                  <a:pt x="95" y="503"/>
                </a:lnTo>
                <a:lnTo>
                  <a:pt x="91" y="500"/>
                </a:lnTo>
                <a:lnTo>
                  <a:pt x="87" y="497"/>
                </a:lnTo>
                <a:lnTo>
                  <a:pt x="85" y="492"/>
                </a:lnTo>
                <a:lnTo>
                  <a:pt x="83" y="487"/>
                </a:lnTo>
                <a:lnTo>
                  <a:pt x="85" y="482"/>
                </a:lnTo>
                <a:lnTo>
                  <a:pt x="87" y="476"/>
                </a:lnTo>
                <a:lnTo>
                  <a:pt x="91" y="474"/>
                </a:lnTo>
                <a:lnTo>
                  <a:pt x="95" y="471"/>
                </a:lnTo>
                <a:lnTo>
                  <a:pt x="101" y="470"/>
                </a:lnTo>
                <a:close/>
                <a:moveTo>
                  <a:pt x="101" y="369"/>
                </a:moveTo>
                <a:lnTo>
                  <a:pt x="504" y="369"/>
                </a:lnTo>
                <a:lnTo>
                  <a:pt x="509" y="370"/>
                </a:lnTo>
                <a:lnTo>
                  <a:pt x="514" y="373"/>
                </a:lnTo>
                <a:lnTo>
                  <a:pt x="517" y="376"/>
                </a:lnTo>
                <a:lnTo>
                  <a:pt x="520" y="381"/>
                </a:lnTo>
                <a:lnTo>
                  <a:pt x="521" y="386"/>
                </a:lnTo>
                <a:lnTo>
                  <a:pt x="520" y="391"/>
                </a:lnTo>
                <a:lnTo>
                  <a:pt x="517" y="397"/>
                </a:lnTo>
                <a:lnTo>
                  <a:pt x="514" y="399"/>
                </a:lnTo>
                <a:lnTo>
                  <a:pt x="509" y="402"/>
                </a:lnTo>
                <a:lnTo>
                  <a:pt x="504" y="403"/>
                </a:lnTo>
                <a:lnTo>
                  <a:pt x="101" y="403"/>
                </a:lnTo>
                <a:lnTo>
                  <a:pt x="95" y="402"/>
                </a:lnTo>
                <a:lnTo>
                  <a:pt x="91" y="399"/>
                </a:lnTo>
                <a:lnTo>
                  <a:pt x="87" y="397"/>
                </a:lnTo>
                <a:lnTo>
                  <a:pt x="85" y="391"/>
                </a:lnTo>
                <a:lnTo>
                  <a:pt x="83" y="386"/>
                </a:lnTo>
                <a:lnTo>
                  <a:pt x="85" y="381"/>
                </a:lnTo>
                <a:lnTo>
                  <a:pt x="87" y="376"/>
                </a:lnTo>
                <a:lnTo>
                  <a:pt x="91" y="373"/>
                </a:lnTo>
                <a:lnTo>
                  <a:pt x="95" y="370"/>
                </a:lnTo>
                <a:lnTo>
                  <a:pt x="101" y="369"/>
                </a:lnTo>
                <a:close/>
                <a:moveTo>
                  <a:pt x="101" y="268"/>
                </a:moveTo>
                <a:lnTo>
                  <a:pt x="302" y="268"/>
                </a:lnTo>
                <a:lnTo>
                  <a:pt x="307" y="270"/>
                </a:lnTo>
                <a:lnTo>
                  <a:pt x="313" y="272"/>
                </a:lnTo>
                <a:lnTo>
                  <a:pt x="315" y="275"/>
                </a:lnTo>
                <a:lnTo>
                  <a:pt x="318" y="280"/>
                </a:lnTo>
                <a:lnTo>
                  <a:pt x="319" y="285"/>
                </a:lnTo>
                <a:lnTo>
                  <a:pt x="318" y="291"/>
                </a:lnTo>
                <a:lnTo>
                  <a:pt x="315" y="296"/>
                </a:lnTo>
                <a:lnTo>
                  <a:pt x="313" y="298"/>
                </a:lnTo>
                <a:lnTo>
                  <a:pt x="307" y="301"/>
                </a:lnTo>
                <a:lnTo>
                  <a:pt x="302" y="302"/>
                </a:lnTo>
                <a:lnTo>
                  <a:pt x="101" y="302"/>
                </a:lnTo>
                <a:lnTo>
                  <a:pt x="95" y="301"/>
                </a:lnTo>
                <a:lnTo>
                  <a:pt x="91" y="298"/>
                </a:lnTo>
                <a:lnTo>
                  <a:pt x="87" y="296"/>
                </a:lnTo>
                <a:lnTo>
                  <a:pt x="85" y="291"/>
                </a:lnTo>
                <a:lnTo>
                  <a:pt x="83" y="285"/>
                </a:lnTo>
                <a:lnTo>
                  <a:pt x="85" y="280"/>
                </a:lnTo>
                <a:lnTo>
                  <a:pt x="87" y="275"/>
                </a:lnTo>
                <a:lnTo>
                  <a:pt x="91" y="272"/>
                </a:lnTo>
                <a:lnTo>
                  <a:pt x="95" y="270"/>
                </a:lnTo>
                <a:lnTo>
                  <a:pt x="101" y="268"/>
                </a:lnTo>
                <a:close/>
                <a:moveTo>
                  <a:pt x="34" y="101"/>
                </a:moveTo>
                <a:lnTo>
                  <a:pt x="34" y="554"/>
                </a:lnTo>
                <a:lnTo>
                  <a:pt x="184" y="706"/>
                </a:lnTo>
                <a:lnTo>
                  <a:pt x="571" y="706"/>
                </a:lnTo>
                <a:lnTo>
                  <a:pt x="571" y="101"/>
                </a:lnTo>
                <a:lnTo>
                  <a:pt x="487" y="101"/>
                </a:lnTo>
                <a:lnTo>
                  <a:pt x="487" y="150"/>
                </a:lnTo>
                <a:lnTo>
                  <a:pt x="487" y="156"/>
                </a:lnTo>
                <a:lnTo>
                  <a:pt x="484" y="161"/>
                </a:lnTo>
                <a:lnTo>
                  <a:pt x="480" y="165"/>
                </a:lnTo>
                <a:lnTo>
                  <a:pt x="475" y="167"/>
                </a:lnTo>
                <a:lnTo>
                  <a:pt x="470" y="167"/>
                </a:lnTo>
                <a:lnTo>
                  <a:pt x="465" y="167"/>
                </a:lnTo>
                <a:lnTo>
                  <a:pt x="461" y="165"/>
                </a:lnTo>
                <a:lnTo>
                  <a:pt x="457" y="161"/>
                </a:lnTo>
                <a:lnTo>
                  <a:pt x="454" y="156"/>
                </a:lnTo>
                <a:lnTo>
                  <a:pt x="454" y="150"/>
                </a:lnTo>
                <a:lnTo>
                  <a:pt x="454" y="101"/>
                </a:lnTo>
                <a:lnTo>
                  <a:pt x="420" y="101"/>
                </a:lnTo>
                <a:lnTo>
                  <a:pt x="420" y="150"/>
                </a:lnTo>
                <a:lnTo>
                  <a:pt x="419" y="156"/>
                </a:lnTo>
                <a:lnTo>
                  <a:pt x="416" y="161"/>
                </a:lnTo>
                <a:lnTo>
                  <a:pt x="413" y="165"/>
                </a:lnTo>
                <a:lnTo>
                  <a:pt x="408" y="167"/>
                </a:lnTo>
                <a:lnTo>
                  <a:pt x="403" y="167"/>
                </a:lnTo>
                <a:lnTo>
                  <a:pt x="398" y="167"/>
                </a:lnTo>
                <a:lnTo>
                  <a:pt x="394" y="165"/>
                </a:lnTo>
                <a:lnTo>
                  <a:pt x="390" y="161"/>
                </a:lnTo>
                <a:lnTo>
                  <a:pt x="387" y="156"/>
                </a:lnTo>
                <a:lnTo>
                  <a:pt x="386" y="150"/>
                </a:lnTo>
                <a:lnTo>
                  <a:pt x="386" y="101"/>
                </a:lnTo>
                <a:lnTo>
                  <a:pt x="353" y="101"/>
                </a:lnTo>
                <a:lnTo>
                  <a:pt x="353" y="150"/>
                </a:lnTo>
                <a:lnTo>
                  <a:pt x="352" y="156"/>
                </a:lnTo>
                <a:lnTo>
                  <a:pt x="349" y="161"/>
                </a:lnTo>
                <a:lnTo>
                  <a:pt x="345" y="165"/>
                </a:lnTo>
                <a:lnTo>
                  <a:pt x="341" y="167"/>
                </a:lnTo>
                <a:lnTo>
                  <a:pt x="336" y="167"/>
                </a:lnTo>
                <a:lnTo>
                  <a:pt x="331" y="167"/>
                </a:lnTo>
                <a:lnTo>
                  <a:pt x="326" y="165"/>
                </a:lnTo>
                <a:lnTo>
                  <a:pt x="322" y="161"/>
                </a:lnTo>
                <a:lnTo>
                  <a:pt x="320" y="156"/>
                </a:lnTo>
                <a:lnTo>
                  <a:pt x="319" y="150"/>
                </a:lnTo>
                <a:lnTo>
                  <a:pt x="319" y="101"/>
                </a:lnTo>
                <a:lnTo>
                  <a:pt x="285" y="101"/>
                </a:lnTo>
                <a:lnTo>
                  <a:pt x="285" y="150"/>
                </a:lnTo>
                <a:lnTo>
                  <a:pt x="285" y="156"/>
                </a:lnTo>
                <a:lnTo>
                  <a:pt x="283" y="161"/>
                </a:lnTo>
                <a:lnTo>
                  <a:pt x="279" y="165"/>
                </a:lnTo>
                <a:lnTo>
                  <a:pt x="275" y="167"/>
                </a:lnTo>
                <a:lnTo>
                  <a:pt x="268" y="167"/>
                </a:lnTo>
                <a:lnTo>
                  <a:pt x="263" y="167"/>
                </a:lnTo>
                <a:lnTo>
                  <a:pt x="259" y="165"/>
                </a:lnTo>
                <a:lnTo>
                  <a:pt x="255" y="161"/>
                </a:lnTo>
                <a:lnTo>
                  <a:pt x="252" y="156"/>
                </a:lnTo>
                <a:lnTo>
                  <a:pt x="252" y="150"/>
                </a:lnTo>
                <a:lnTo>
                  <a:pt x="252" y="101"/>
                </a:lnTo>
                <a:lnTo>
                  <a:pt x="218" y="101"/>
                </a:lnTo>
                <a:lnTo>
                  <a:pt x="218" y="150"/>
                </a:lnTo>
                <a:lnTo>
                  <a:pt x="217" y="156"/>
                </a:lnTo>
                <a:lnTo>
                  <a:pt x="214" y="161"/>
                </a:lnTo>
                <a:lnTo>
                  <a:pt x="212" y="165"/>
                </a:lnTo>
                <a:lnTo>
                  <a:pt x="207" y="167"/>
                </a:lnTo>
                <a:lnTo>
                  <a:pt x="201" y="167"/>
                </a:lnTo>
                <a:lnTo>
                  <a:pt x="196" y="167"/>
                </a:lnTo>
                <a:lnTo>
                  <a:pt x="192" y="165"/>
                </a:lnTo>
                <a:lnTo>
                  <a:pt x="188" y="161"/>
                </a:lnTo>
                <a:lnTo>
                  <a:pt x="186" y="156"/>
                </a:lnTo>
                <a:lnTo>
                  <a:pt x="184" y="150"/>
                </a:lnTo>
                <a:lnTo>
                  <a:pt x="184" y="101"/>
                </a:lnTo>
                <a:lnTo>
                  <a:pt x="152" y="101"/>
                </a:lnTo>
                <a:lnTo>
                  <a:pt x="152" y="150"/>
                </a:lnTo>
                <a:lnTo>
                  <a:pt x="150" y="156"/>
                </a:lnTo>
                <a:lnTo>
                  <a:pt x="148" y="161"/>
                </a:lnTo>
                <a:lnTo>
                  <a:pt x="144" y="165"/>
                </a:lnTo>
                <a:lnTo>
                  <a:pt x="140" y="167"/>
                </a:lnTo>
                <a:lnTo>
                  <a:pt x="135" y="167"/>
                </a:lnTo>
                <a:lnTo>
                  <a:pt x="129" y="167"/>
                </a:lnTo>
                <a:lnTo>
                  <a:pt x="124" y="165"/>
                </a:lnTo>
                <a:lnTo>
                  <a:pt x="120" y="161"/>
                </a:lnTo>
                <a:lnTo>
                  <a:pt x="119" y="156"/>
                </a:lnTo>
                <a:lnTo>
                  <a:pt x="118" y="150"/>
                </a:lnTo>
                <a:lnTo>
                  <a:pt x="118" y="101"/>
                </a:lnTo>
                <a:lnTo>
                  <a:pt x="34" y="101"/>
                </a:lnTo>
                <a:close/>
                <a:moveTo>
                  <a:pt x="135" y="0"/>
                </a:moveTo>
                <a:lnTo>
                  <a:pt x="140" y="1"/>
                </a:lnTo>
                <a:lnTo>
                  <a:pt x="144" y="3"/>
                </a:lnTo>
                <a:lnTo>
                  <a:pt x="148" y="6"/>
                </a:lnTo>
                <a:lnTo>
                  <a:pt x="150" y="12"/>
                </a:lnTo>
                <a:lnTo>
                  <a:pt x="152" y="17"/>
                </a:lnTo>
                <a:lnTo>
                  <a:pt x="152" y="67"/>
                </a:lnTo>
                <a:lnTo>
                  <a:pt x="184" y="67"/>
                </a:lnTo>
                <a:lnTo>
                  <a:pt x="184" y="17"/>
                </a:lnTo>
                <a:lnTo>
                  <a:pt x="186" y="12"/>
                </a:lnTo>
                <a:lnTo>
                  <a:pt x="188" y="6"/>
                </a:lnTo>
                <a:lnTo>
                  <a:pt x="192" y="3"/>
                </a:lnTo>
                <a:lnTo>
                  <a:pt x="196" y="1"/>
                </a:lnTo>
                <a:lnTo>
                  <a:pt x="201" y="0"/>
                </a:lnTo>
                <a:lnTo>
                  <a:pt x="207" y="1"/>
                </a:lnTo>
                <a:lnTo>
                  <a:pt x="212" y="3"/>
                </a:lnTo>
                <a:lnTo>
                  <a:pt x="214" y="6"/>
                </a:lnTo>
                <a:lnTo>
                  <a:pt x="217" y="12"/>
                </a:lnTo>
                <a:lnTo>
                  <a:pt x="218" y="17"/>
                </a:lnTo>
                <a:lnTo>
                  <a:pt x="218" y="67"/>
                </a:lnTo>
                <a:lnTo>
                  <a:pt x="252" y="67"/>
                </a:lnTo>
                <a:lnTo>
                  <a:pt x="252" y="17"/>
                </a:lnTo>
                <a:lnTo>
                  <a:pt x="252" y="12"/>
                </a:lnTo>
                <a:lnTo>
                  <a:pt x="255" y="6"/>
                </a:lnTo>
                <a:lnTo>
                  <a:pt x="259" y="3"/>
                </a:lnTo>
                <a:lnTo>
                  <a:pt x="263" y="1"/>
                </a:lnTo>
                <a:lnTo>
                  <a:pt x="268" y="0"/>
                </a:lnTo>
                <a:lnTo>
                  <a:pt x="275" y="1"/>
                </a:lnTo>
                <a:lnTo>
                  <a:pt x="279" y="3"/>
                </a:lnTo>
                <a:lnTo>
                  <a:pt x="283" y="6"/>
                </a:lnTo>
                <a:lnTo>
                  <a:pt x="285" y="12"/>
                </a:lnTo>
                <a:lnTo>
                  <a:pt x="285" y="17"/>
                </a:lnTo>
                <a:lnTo>
                  <a:pt x="285" y="67"/>
                </a:lnTo>
                <a:lnTo>
                  <a:pt x="319" y="67"/>
                </a:lnTo>
                <a:lnTo>
                  <a:pt x="319" y="17"/>
                </a:lnTo>
                <a:lnTo>
                  <a:pt x="320" y="12"/>
                </a:lnTo>
                <a:lnTo>
                  <a:pt x="322" y="6"/>
                </a:lnTo>
                <a:lnTo>
                  <a:pt x="326" y="3"/>
                </a:lnTo>
                <a:lnTo>
                  <a:pt x="331" y="1"/>
                </a:lnTo>
                <a:lnTo>
                  <a:pt x="336" y="0"/>
                </a:lnTo>
                <a:lnTo>
                  <a:pt x="341" y="1"/>
                </a:lnTo>
                <a:lnTo>
                  <a:pt x="345" y="3"/>
                </a:lnTo>
                <a:lnTo>
                  <a:pt x="349" y="6"/>
                </a:lnTo>
                <a:lnTo>
                  <a:pt x="352" y="12"/>
                </a:lnTo>
                <a:lnTo>
                  <a:pt x="353" y="17"/>
                </a:lnTo>
                <a:lnTo>
                  <a:pt x="353" y="67"/>
                </a:lnTo>
                <a:lnTo>
                  <a:pt x="386" y="67"/>
                </a:lnTo>
                <a:lnTo>
                  <a:pt x="386" y="17"/>
                </a:lnTo>
                <a:lnTo>
                  <a:pt x="387" y="12"/>
                </a:lnTo>
                <a:lnTo>
                  <a:pt x="390" y="6"/>
                </a:lnTo>
                <a:lnTo>
                  <a:pt x="394" y="3"/>
                </a:lnTo>
                <a:lnTo>
                  <a:pt x="398" y="1"/>
                </a:lnTo>
                <a:lnTo>
                  <a:pt x="403" y="0"/>
                </a:lnTo>
                <a:lnTo>
                  <a:pt x="408" y="1"/>
                </a:lnTo>
                <a:lnTo>
                  <a:pt x="413" y="3"/>
                </a:lnTo>
                <a:lnTo>
                  <a:pt x="416" y="6"/>
                </a:lnTo>
                <a:lnTo>
                  <a:pt x="419" y="12"/>
                </a:lnTo>
                <a:lnTo>
                  <a:pt x="420" y="17"/>
                </a:lnTo>
                <a:lnTo>
                  <a:pt x="420" y="67"/>
                </a:lnTo>
                <a:lnTo>
                  <a:pt x="454" y="67"/>
                </a:lnTo>
                <a:lnTo>
                  <a:pt x="454" y="17"/>
                </a:lnTo>
                <a:lnTo>
                  <a:pt x="454" y="12"/>
                </a:lnTo>
                <a:lnTo>
                  <a:pt x="457" y="6"/>
                </a:lnTo>
                <a:lnTo>
                  <a:pt x="461" y="3"/>
                </a:lnTo>
                <a:lnTo>
                  <a:pt x="465" y="1"/>
                </a:lnTo>
                <a:lnTo>
                  <a:pt x="470" y="0"/>
                </a:lnTo>
                <a:lnTo>
                  <a:pt x="475" y="1"/>
                </a:lnTo>
                <a:lnTo>
                  <a:pt x="480" y="3"/>
                </a:lnTo>
                <a:lnTo>
                  <a:pt x="484" y="6"/>
                </a:lnTo>
                <a:lnTo>
                  <a:pt x="487" y="12"/>
                </a:lnTo>
                <a:lnTo>
                  <a:pt x="487" y="17"/>
                </a:lnTo>
                <a:lnTo>
                  <a:pt x="487" y="67"/>
                </a:lnTo>
                <a:lnTo>
                  <a:pt x="571" y="67"/>
                </a:lnTo>
                <a:lnTo>
                  <a:pt x="584" y="69"/>
                </a:lnTo>
                <a:lnTo>
                  <a:pt x="595" y="77"/>
                </a:lnTo>
                <a:lnTo>
                  <a:pt x="602" y="88"/>
                </a:lnTo>
                <a:lnTo>
                  <a:pt x="605" y="101"/>
                </a:lnTo>
                <a:lnTo>
                  <a:pt x="605" y="706"/>
                </a:lnTo>
                <a:lnTo>
                  <a:pt x="602" y="719"/>
                </a:lnTo>
                <a:lnTo>
                  <a:pt x="595" y="729"/>
                </a:lnTo>
                <a:lnTo>
                  <a:pt x="584" y="736"/>
                </a:lnTo>
                <a:lnTo>
                  <a:pt x="571" y="738"/>
                </a:lnTo>
                <a:lnTo>
                  <a:pt x="34" y="738"/>
                </a:lnTo>
                <a:lnTo>
                  <a:pt x="21" y="736"/>
                </a:lnTo>
                <a:lnTo>
                  <a:pt x="10" y="729"/>
                </a:lnTo>
                <a:lnTo>
                  <a:pt x="2" y="719"/>
                </a:lnTo>
                <a:lnTo>
                  <a:pt x="0" y="706"/>
                </a:lnTo>
                <a:lnTo>
                  <a:pt x="0" y="101"/>
                </a:lnTo>
                <a:lnTo>
                  <a:pt x="2" y="88"/>
                </a:lnTo>
                <a:lnTo>
                  <a:pt x="10" y="77"/>
                </a:lnTo>
                <a:lnTo>
                  <a:pt x="21" y="69"/>
                </a:lnTo>
                <a:lnTo>
                  <a:pt x="34" y="67"/>
                </a:lnTo>
                <a:lnTo>
                  <a:pt x="118" y="67"/>
                </a:lnTo>
                <a:lnTo>
                  <a:pt x="118" y="17"/>
                </a:lnTo>
                <a:lnTo>
                  <a:pt x="119" y="12"/>
                </a:lnTo>
                <a:lnTo>
                  <a:pt x="120" y="6"/>
                </a:lnTo>
                <a:lnTo>
                  <a:pt x="124" y="3"/>
                </a:lnTo>
                <a:lnTo>
                  <a:pt x="129" y="1"/>
                </a:lnTo>
                <a:lnTo>
                  <a:pt x="135"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9" name="Freeform 5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0749" y="1714802"/>
            <a:ext cx="364128" cy="444176"/>
          </a:xfrm>
          <a:custGeom>
            <a:avLst/>
            <a:gdLst>
              <a:gd name="T0" fmla="*/ 424 w 605"/>
              <a:gd name="T1" fmla="*/ 538 h 738"/>
              <a:gd name="T2" fmla="*/ 436 w 605"/>
              <a:gd name="T3" fmla="*/ 549 h 738"/>
              <a:gd name="T4" fmla="*/ 433 w 605"/>
              <a:gd name="T5" fmla="*/ 564 h 738"/>
              <a:gd name="T6" fmla="*/ 419 w 605"/>
              <a:gd name="T7" fmla="*/ 571 h 738"/>
              <a:gd name="T8" fmla="*/ 107 w 605"/>
              <a:gd name="T9" fmla="*/ 567 h 738"/>
              <a:gd name="T10" fmla="*/ 101 w 605"/>
              <a:gd name="T11" fmla="*/ 554 h 738"/>
              <a:gd name="T12" fmla="*/ 107 w 605"/>
              <a:gd name="T13" fmla="*/ 541 h 738"/>
              <a:gd name="T14" fmla="*/ 117 w 605"/>
              <a:gd name="T15" fmla="*/ 436 h 738"/>
              <a:gd name="T16" fmla="*/ 496 w 605"/>
              <a:gd name="T17" fmla="*/ 440 h 738"/>
              <a:gd name="T18" fmla="*/ 504 w 605"/>
              <a:gd name="T19" fmla="*/ 453 h 738"/>
              <a:gd name="T20" fmla="*/ 496 w 605"/>
              <a:gd name="T21" fmla="*/ 466 h 738"/>
              <a:gd name="T22" fmla="*/ 117 w 605"/>
              <a:gd name="T23" fmla="*/ 470 h 738"/>
              <a:gd name="T24" fmla="*/ 103 w 605"/>
              <a:gd name="T25" fmla="*/ 464 h 738"/>
              <a:gd name="T26" fmla="*/ 101 w 605"/>
              <a:gd name="T27" fmla="*/ 448 h 738"/>
              <a:gd name="T28" fmla="*/ 111 w 605"/>
              <a:gd name="T29" fmla="*/ 437 h 738"/>
              <a:gd name="T30" fmla="*/ 318 w 605"/>
              <a:gd name="T31" fmla="*/ 335 h 738"/>
              <a:gd name="T32" fmla="*/ 333 w 605"/>
              <a:gd name="T33" fmla="*/ 342 h 738"/>
              <a:gd name="T34" fmla="*/ 335 w 605"/>
              <a:gd name="T35" fmla="*/ 358 h 738"/>
              <a:gd name="T36" fmla="*/ 323 w 605"/>
              <a:gd name="T37" fmla="*/ 368 h 738"/>
              <a:gd name="T38" fmla="*/ 111 w 605"/>
              <a:gd name="T39" fmla="*/ 368 h 738"/>
              <a:gd name="T40" fmla="*/ 101 w 605"/>
              <a:gd name="T41" fmla="*/ 358 h 738"/>
              <a:gd name="T42" fmla="*/ 103 w 605"/>
              <a:gd name="T43" fmla="*/ 342 h 738"/>
              <a:gd name="T44" fmla="*/ 117 w 605"/>
              <a:gd name="T45" fmla="*/ 335 h 738"/>
              <a:gd name="T46" fmla="*/ 571 w 605"/>
              <a:gd name="T47" fmla="*/ 704 h 738"/>
              <a:gd name="T48" fmla="*/ 33 w 605"/>
              <a:gd name="T49" fmla="*/ 134 h 738"/>
              <a:gd name="T50" fmla="*/ 571 w 605"/>
              <a:gd name="T51" fmla="*/ 134 h 738"/>
              <a:gd name="T52" fmla="*/ 427 w 605"/>
              <a:gd name="T53" fmla="*/ 157 h 738"/>
              <a:gd name="T54" fmla="*/ 202 w 605"/>
              <a:gd name="T55" fmla="*/ 168 h 738"/>
              <a:gd name="T56" fmla="*/ 170 w 605"/>
              <a:gd name="T57" fmla="*/ 147 h 738"/>
              <a:gd name="T58" fmla="*/ 202 w 605"/>
              <a:gd name="T59" fmla="*/ 67 h 738"/>
              <a:gd name="T60" fmla="*/ 403 w 605"/>
              <a:gd name="T61" fmla="*/ 67 h 738"/>
              <a:gd name="T62" fmla="*/ 316 w 605"/>
              <a:gd name="T63" fmla="*/ 3 h 738"/>
              <a:gd name="T64" fmla="*/ 335 w 605"/>
              <a:gd name="T65" fmla="*/ 33 h 738"/>
              <a:gd name="T66" fmla="*/ 427 w 605"/>
              <a:gd name="T67" fmla="*/ 43 h 738"/>
              <a:gd name="T68" fmla="*/ 436 w 605"/>
              <a:gd name="T69" fmla="*/ 101 h 738"/>
              <a:gd name="T70" fmla="*/ 595 w 605"/>
              <a:gd name="T71" fmla="*/ 110 h 738"/>
              <a:gd name="T72" fmla="*/ 605 w 605"/>
              <a:gd name="T73" fmla="*/ 704 h 738"/>
              <a:gd name="T74" fmla="*/ 584 w 605"/>
              <a:gd name="T75" fmla="*/ 736 h 738"/>
              <a:gd name="T76" fmla="*/ 20 w 605"/>
              <a:gd name="T77" fmla="*/ 736 h 738"/>
              <a:gd name="T78" fmla="*/ 0 w 605"/>
              <a:gd name="T79" fmla="*/ 704 h 738"/>
              <a:gd name="T80" fmla="*/ 9 w 605"/>
              <a:gd name="T81" fmla="*/ 110 h 738"/>
              <a:gd name="T82" fmla="*/ 168 w 605"/>
              <a:gd name="T83" fmla="*/ 101 h 738"/>
              <a:gd name="T84" fmla="*/ 177 w 605"/>
              <a:gd name="T85" fmla="*/ 43 h 738"/>
              <a:gd name="T86" fmla="*/ 268 w 605"/>
              <a:gd name="T87" fmla="*/ 33 h 738"/>
              <a:gd name="T88" fmla="*/ 289 w 605"/>
              <a:gd name="T89" fmla="*/ 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5" h="738">
                <a:moveTo>
                  <a:pt x="117" y="537"/>
                </a:moveTo>
                <a:lnTo>
                  <a:pt x="419" y="537"/>
                </a:lnTo>
                <a:lnTo>
                  <a:pt x="424" y="538"/>
                </a:lnTo>
                <a:lnTo>
                  <a:pt x="430" y="541"/>
                </a:lnTo>
                <a:lnTo>
                  <a:pt x="433" y="543"/>
                </a:lnTo>
                <a:lnTo>
                  <a:pt x="436" y="549"/>
                </a:lnTo>
                <a:lnTo>
                  <a:pt x="436" y="554"/>
                </a:lnTo>
                <a:lnTo>
                  <a:pt x="436" y="559"/>
                </a:lnTo>
                <a:lnTo>
                  <a:pt x="433" y="564"/>
                </a:lnTo>
                <a:lnTo>
                  <a:pt x="430" y="567"/>
                </a:lnTo>
                <a:lnTo>
                  <a:pt x="424" y="570"/>
                </a:lnTo>
                <a:lnTo>
                  <a:pt x="419" y="571"/>
                </a:lnTo>
                <a:lnTo>
                  <a:pt x="117" y="571"/>
                </a:lnTo>
                <a:lnTo>
                  <a:pt x="111" y="570"/>
                </a:lnTo>
                <a:lnTo>
                  <a:pt x="107" y="567"/>
                </a:lnTo>
                <a:lnTo>
                  <a:pt x="103" y="564"/>
                </a:lnTo>
                <a:lnTo>
                  <a:pt x="101" y="559"/>
                </a:lnTo>
                <a:lnTo>
                  <a:pt x="101" y="554"/>
                </a:lnTo>
                <a:lnTo>
                  <a:pt x="101" y="549"/>
                </a:lnTo>
                <a:lnTo>
                  <a:pt x="103" y="543"/>
                </a:lnTo>
                <a:lnTo>
                  <a:pt x="107" y="541"/>
                </a:lnTo>
                <a:lnTo>
                  <a:pt x="111" y="538"/>
                </a:lnTo>
                <a:lnTo>
                  <a:pt x="117" y="537"/>
                </a:lnTo>
                <a:close/>
                <a:moveTo>
                  <a:pt x="117" y="436"/>
                </a:moveTo>
                <a:lnTo>
                  <a:pt x="487" y="436"/>
                </a:lnTo>
                <a:lnTo>
                  <a:pt x="492" y="437"/>
                </a:lnTo>
                <a:lnTo>
                  <a:pt x="496" y="440"/>
                </a:lnTo>
                <a:lnTo>
                  <a:pt x="500" y="443"/>
                </a:lnTo>
                <a:lnTo>
                  <a:pt x="503" y="448"/>
                </a:lnTo>
                <a:lnTo>
                  <a:pt x="504" y="453"/>
                </a:lnTo>
                <a:lnTo>
                  <a:pt x="503" y="458"/>
                </a:lnTo>
                <a:lnTo>
                  <a:pt x="500" y="464"/>
                </a:lnTo>
                <a:lnTo>
                  <a:pt x="496" y="466"/>
                </a:lnTo>
                <a:lnTo>
                  <a:pt x="492" y="469"/>
                </a:lnTo>
                <a:lnTo>
                  <a:pt x="487" y="470"/>
                </a:lnTo>
                <a:lnTo>
                  <a:pt x="117" y="470"/>
                </a:lnTo>
                <a:lnTo>
                  <a:pt x="111" y="469"/>
                </a:lnTo>
                <a:lnTo>
                  <a:pt x="107" y="466"/>
                </a:lnTo>
                <a:lnTo>
                  <a:pt x="103" y="464"/>
                </a:lnTo>
                <a:lnTo>
                  <a:pt x="101" y="458"/>
                </a:lnTo>
                <a:lnTo>
                  <a:pt x="101" y="453"/>
                </a:lnTo>
                <a:lnTo>
                  <a:pt x="101" y="448"/>
                </a:lnTo>
                <a:lnTo>
                  <a:pt x="103" y="443"/>
                </a:lnTo>
                <a:lnTo>
                  <a:pt x="107" y="440"/>
                </a:lnTo>
                <a:lnTo>
                  <a:pt x="111" y="437"/>
                </a:lnTo>
                <a:lnTo>
                  <a:pt x="117" y="436"/>
                </a:lnTo>
                <a:close/>
                <a:moveTo>
                  <a:pt x="117" y="335"/>
                </a:moveTo>
                <a:lnTo>
                  <a:pt x="318" y="335"/>
                </a:lnTo>
                <a:lnTo>
                  <a:pt x="323" y="337"/>
                </a:lnTo>
                <a:lnTo>
                  <a:pt x="329" y="339"/>
                </a:lnTo>
                <a:lnTo>
                  <a:pt x="333" y="342"/>
                </a:lnTo>
                <a:lnTo>
                  <a:pt x="335" y="347"/>
                </a:lnTo>
                <a:lnTo>
                  <a:pt x="335" y="352"/>
                </a:lnTo>
                <a:lnTo>
                  <a:pt x="335" y="358"/>
                </a:lnTo>
                <a:lnTo>
                  <a:pt x="333" y="363"/>
                </a:lnTo>
                <a:lnTo>
                  <a:pt x="329" y="365"/>
                </a:lnTo>
                <a:lnTo>
                  <a:pt x="323" y="368"/>
                </a:lnTo>
                <a:lnTo>
                  <a:pt x="318" y="369"/>
                </a:lnTo>
                <a:lnTo>
                  <a:pt x="117" y="369"/>
                </a:lnTo>
                <a:lnTo>
                  <a:pt x="111" y="368"/>
                </a:lnTo>
                <a:lnTo>
                  <a:pt x="107" y="365"/>
                </a:lnTo>
                <a:lnTo>
                  <a:pt x="103" y="363"/>
                </a:lnTo>
                <a:lnTo>
                  <a:pt x="101" y="358"/>
                </a:lnTo>
                <a:lnTo>
                  <a:pt x="101" y="352"/>
                </a:lnTo>
                <a:lnTo>
                  <a:pt x="101" y="347"/>
                </a:lnTo>
                <a:lnTo>
                  <a:pt x="103" y="342"/>
                </a:lnTo>
                <a:lnTo>
                  <a:pt x="107" y="339"/>
                </a:lnTo>
                <a:lnTo>
                  <a:pt x="111" y="337"/>
                </a:lnTo>
                <a:lnTo>
                  <a:pt x="117" y="335"/>
                </a:lnTo>
                <a:close/>
                <a:moveTo>
                  <a:pt x="33" y="234"/>
                </a:moveTo>
                <a:lnTo>
                  <a:pt x="33" y="704"/>
                </a:lnTo>
                <a:lnTo>
                  <a:pt x="571" y="704"/>
                </a:lnTo>
                <a:lnTo>
                  <a:pt x="571" y="234"/>
                </a:lnTo>
                <a:lnTo>
                  <a:pt x="33" y="234"/>
                </a:lnTo>
                <a:close/>
                <a:moveTo>
                  <a:pt x="33" y="134"/>
                </a:moveTo>
                <a:lnTo>
                  <a:pt x="33" y="202"/>
                </a:lnTo>
                <a:lnTo>
                  <a:pt x="571" y="202"/>
                </a:lnTo>
                <a:lnTo>
                  <a:pt x="571" y="134"/>
                </a:lnTo>
                <a:lnTo>
                  <a:pt x="436" y="134"/>
                </a:lnTo>
                <a:lnTo>
                  <a:pt x="433" y="147"/>
                </a:lnTo>
                <a:lnTo>
                  <a:pt x="427" y="157"/>
                </a:lnTo>
                <a:lnTo>
                  <a:pt x="416" y="165"/>
                </a:lnTo>
                <a:lnTo>
                  <a:pt x="403" y="168"/>
                </a:lnTo>
                <a:lnTo>
                  <a:pt x="202" y="168"/>
                </a:lnTo>
                <a:lnTo>
                  <a:pt x="189" y="165"/>
                </a:lnTo>
                <a:lnTo>
                  <a:pt x="177" y="157"/>
                </a:lnTo>
                <a:lnTo>
                  <a:pt x="170" y="147"/>
                </a:lnTo>
                <a:lnTo>
                  <a:pt x="168" y="134"/>
                </a:lnTo>
                <a:lnTo>
                  <a:pt x="33" y="134"/>
                </a:lnTo>
                <a:close/>
                <a:moveTo>
                  <a:pt x="202" y="67"/>
                </a:moveTo>
                <a:lnTo>
                  <a:pt x="202" y="134"/>
                </a:lnTo>
                <a:lnTo>
                  <a:pt x="403" y="134"/>
                </a:lnTo>
                <a:lnTo>
                  <a:pt x="403" y="67"/>
                </a:lnTo>
                <a:lnTo>
                  <a:pt x="202" y="67"/>
                </a:lnTo>
                <a:close/>
                <a:moveTo>
                  <a:pt x="303" y="0"/>
                </a:moveTo>
                <a:lnTo>
                  <a:pt x="316" y="3"/>
                </a:lnTo>
                <a:lnTo>
                  <a:pt x="326" y="9"/>
                </a:lnTo>
                <a:lnTo>
                  <a:pt x="333" y="20"/>
                </a:lnTo>
                <a:lnTo>
                  <a:pt x="335" y="33"/>
                </a:lnTo>
                <a:lnTo>
                  <a:pt x="403" y="33"/>
                </a:lnTo>
                <a:lnTo>
                  <a:pt x="416" y="36"/>
                </a:lnTo>
                <a:lnTo>
                  <a:pt x="427" y="43"/>
                </a:lnTo>
                <a:lnTo>
                  <a:pt x="433" y="54"/>
                </a:lnTo>
                <a:lnTo>
                  <a:pt x="436" y="67"/>
                </a:lnTo>
                <a:lnTo>
                  <a:pt x="436" y="101"/>
                </a:lnTo>
                <a:lnTo>
                  <a:pt x="571" y="101"/>
                </a:lnTo>
                <a:lnTo>
                  <a:pt x="584" y="104"/>
                </a:lnTo>
                <a:lnTo>
                  <a:pt x="595" y="110"/>
                </a:lnTo>
                <a:lnTo>
                  <a:pt x="602" y="121"/>
                </a:lnTo>
                <a:lnTo>
                  <a:pt x="605" y="134"/>
                </a:lnTo>
                <a:lnTo>
                  <a:pt x="605" y="704"/>
                </a:lnTo>
                <a:lnTo>
                  <a:pt x="602" y="718"/>
                </a:lnTo>
                <a:lnTo>
                  <a:pt x="595" y="729"/>
                </a:lnTo>
                <a:lnTo>
                  <a:pt x="584" y="736"/>
                </a:lnTo>
                <a:lnTo>
                  <a:pt x="571" y="738"/>
                </a:lnTo>
                <a:lnTo>
                  <a:pt x="33" y="738"/>
                </a:lnTo>
                <a:lnTo>
                  <a:pt x="20" y="736"/>
                </a:lnTo>
                <a:lnTo>
                  <a:pt x="9" y="729"/>
                </a:lnTo>
                <a:lnTo>
                  <a:pt x="3" y="718"/>
                </a:lnTo>
                <a:lnTo>
                  <a:pt x="0" y="704"/>
                </a:lnTo>
                <a:lnTo>
                  <a:pt x="0" y="134"/>
                </a:lnTo>
                <a:lnTo>
                  <a:pt x="3" y="121"/>
                </a:lnTo>
                <a:lnTo>
                  <a:pt x="9" y="110"/>
                </a:lnTo>
                <a:lnTo>
                  <a:pt x="20" y="104"/>
                </a:lnTo>
                <a:lnTo>
                  <a:pt x="33" y="101"/>
                </a:lnTo>
                <a:lnTo>
                  <a:pt x="168" y="101"/>
                </a:lnTo>
                <a:lnTo>
                  <a:pt x="168" y="67"/>
                </a:lnTo>
                <a:lnTo>
                  <a:pt x="170" y="54"/>
                </a:lnTo>
                <a:lnTo>
                  <a:pt x="177" y="43"/>
                </a:lnTo>
                <a:lnTo>
                  <a:pt x="189" y="36"/>
                </a:lnTo>
                <a:lnTo>
                  <a:pt x="202" y="33"/>
                </a:lnTo>
                <a:lnTo>
                  <a:pt x="268" y="33"/>
                </a:lnTo>
                <a:lnTo>
                  <a:pt x="271" y="20"/>
                </a:lnTo>
                <a:lnTo>
                  <a:pt x="278" y="9"/>
                </a:lnTo>
                <a:lnTo>
                  <a:pt x="289" y="3"/>
                </a:lnTo>
                <a:lnTo>
                  <a:pt x="303"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0" name="Freeform 5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2556268" y="1785219"/>
            <a:ext cx="444777" cy="303339"/>
          </a:xfrm>
          <a:custGeom>
            <a:avLst/>
            <a:gdLst>
              <a:gd name="T0" fmla="*/ 722 w 739"/>
              <a:gd name="T1" fmla="*/ 0 h 504"/>
              <a:gd name="T2" fmla="*/ 728 w 739"/>
              <a:gd name="T3" fmla="*/ 1 h 504"/>
              <a:gd name="T4" fmla="*/ 732 w 739"/>
              <a:gd name="T5" fmla="*/ 4 h 504"/>
              <a:gd name="T6" fmla="*/ 735 w 739"/>
              <a:gd name="T7" fmla="*/ 8 h 504"/>
              <a:gd name="T8" fmla="*/ 738 w 739"/>
              <a:gd name="T9" fmla="*/ 11 h 504"/>
              <a:gd name="T10" fmla="*/ 739 w 739"/>
              <a:gd name="T11" fmla="*/ 17 h 504"/>
              <a:gd name="T12" fmla="*/ 738 w 739"/>
              <a:gd name="T13" fmla="*/ 22 h 504"/>
              <a:gd name="T14" fmla="*/ 737 w 739"/>
              <a:gd name="T15" fmla="*/ 25 h 504"/>
              <a:gd name="T16" fmla="*/ 734 w 739"/>
              <a:gd name="T17" fmla="*/ 28 h 504"/>
              <a:gd name="T18" fmla="*/ 734 w 739"/>
              <a:gd name="T19" fmla="*/ 28 h 504"/>
              <a:gd name="T20" fmla="*/ 281 w 739"/>
              <a:gd name="T21" fmla="*/ 498 h 504"/>
              <a:gd name="T22" fmla="*/ 281 w 739"/>
              <a:gd name="T23" fmla="*/ 498 h 504"/>
              <a:gd name="T24" fmla="*/ 277 w 739"/>
              <a:gd name="T25" fmla="*/ 501 h 504"/>
              <a:gd name="T26" fmla="*/ 273 w 739"/>
              <a:gd name="T27" fmla="*/ 504 h 504"/>
              <a:gd name="T28" fmla="*/ 268 w 739"/>
              <a:gd name="T29" fmla="*/ 504 h 504"/>
              <a:gd name="T30" fmla="*/ 264 w 739"/>
              <a:gd name="T31" fmla="*/ 504 h 504"/>
              <a:gd name="T32" fmla="*/ 260 w 739"/>
              <a:gd name="T33" fmla="*/ 502 h 504"/>
              <a:gd name="T34" fmla="*/ 256 w 739"/>
              <a:gd name="T35" fmla="*/ 500 h 504"/>
              <a:gd name="T36" fmla="*/ 5 w 739"/>
              <a:gd name="T37" fmla="*/ 247 h 504"/>
              <a:gd name="T38" fmla="*/ 2 w 739"/>
              <a:gd name="T39" fmla="*/ 243 h 504"/>
              <a:gd name="T40" fmla="*/ 0 w 739"/>
              <a:gd name="T41" fmla="*/ 239 h 504"/>
              <a:gd name="T42" fmla="*/ 0 w 739"/>
              <a:gd name="T43" fmla="*/ 235 h 504"/>
              <a:gd name="T44" fmla="*/ 1 w 739"/>
              <a:gd name="T45" fmla="*/ 230 h 504"/>
              <a:gd name="T46" fmla="*/ 3 w 739"/>
              <a:gd name="T47" fmla="*/ 225 h 504"/>
              <a:gd name="T48" fmla="*/ 6 w 739"/>
              <a:gd name="T49" fmla="*/ 222 h 504"/>
              <a:gd name="T50" fmla="*/ 11 w 739"/>
              <a:gd name="T51" fmla="*/ 220 h 504"/>
              <a:gd name="T52" fmla="*/ 17 w 739"/>
              <a:gd name="T53" fmla="*/ 218 h 504"/>
              <a:gd name="T54" fmla="*/ 20 w 739"/>
              <a:gd name="T55" fmla="*/ 220 h 504"/>
              <a:gd name="T56" fmla="*/ 24 w 739"/>
              <a:gd name="T57" fmla="*/ 221 h 504"/>
              <a:gd name="T58" fmla="*/ 28 w 739"/>
              <a:gd name="T59" fmla="*/ 224 h 504"/>
              <a:gd name="T60" fmla="*/ 268 w 739"/>
              <a:gd name="T61" fmla="*/ 463 h 504"/>
              <a:gd name="T62" fmla="*/ 709 w 739"/>
              <a:gd name="T63" fmla="*/ 5 h 504"/>
              <a:gd name="T64" fmla="*/ 709 w 739"/>
              <a:gd name="T65" fmla="*/ 5 h 504"/>
              <a:gd name="T66" fmla="*/ 713 w 739"/>
              <a:gd name="T67" fmla="*/ 2 h 504"/>
              <a:gd name="T68" fmla="*/ 717 w 739"/>
              <a:gd name="T69" fmla="*/ 1 h 504"/>
              <a:gd name="T70" fmla="*/ 722 w 739"/>
              <a:gd name="T71" fmla="*/ 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39" h="504">
                <a:moveTo>
                  <a:pt x="722" y="0"/>
                </a:moveTo>
                <a:lnTo>
                  <a:pt x="728" y="1"/>
                </a:lnTo>
                <a:lnTo>
                  <a:pt x="732" y="4"/>
                </a:lnTo>
                <a:lnTo>
                  <a:pt x="735" y="8"/>
                </a:lnTo>
                <a:lnTo>
                  <a:pt x="738" y="11"/>
                </a:lnTo>
                <a:lnTo>
                  <a:pt x="739" y="17"/>
                </a:lnTo>
                <a:lnTo>
                  <a:pt x="738" y="22"/>
                </a:lnTo>
                <a:lnTo>
                  <a:pt x="737" y="25"/>
                </a:lnTo>
                <a:lnTo>
                  <a:pt x="734" y="28"/>
                </a:lnTo>
                <a:lnTo>
                  <a:pt x="734" y="28"/>
                </a:lnTo>
                <a:lnTo>
                  <a:pt x="281" y="498"/>
                </a:lnTo>
                <a:lnTo>
                  <a:pt x="281" y="498"/>
                </a:lnTo>
                <a:lnTo>
                  <a:pt x="277" y="501"/>
                </a:lnTo>
                <a:lnTo>
                  <a:pt x="273" y="504"/>
                </a:lnTo>
                <a:lnTo>
                  <a:pt x="268" y="504"/>
                </a:lnTo>
                <a:lnTo>
                  <a:pt x="264" y="504"/>
                </a:lnTo>
                <a:lnTo>
                  <a:pt x="260" y="502"/>
                </a:lnTo>
                <a:lnTo>
                  <a:pt x="256" y="500"/>
                </a:lnTo>
                <a:lnTo>
                  <a:pt x="5" y="247"/>
                </a:lnTo>
                <a:lnTo>
                  <a:pt x="2" y="243"/>
                </a:lnTo>
                <a:lnTo>
                  <a:pt x="0" y="239"/>
                </a:lnTo>
                <a:lnTo>
                  <a:pt x="0" y="235"/>
                </a:lnTo>
                <a:lnTo>
                  <a:pt x="1" y="230"/>
                </a:lnTo>
                <a:lnTo>
                  <a:pt x="3" y="225"/>
                </a:lnTo>
                <a:lnTo>
                  <a:pt x="6" y="222"/>
                </a:lnTo>
                <a:lnTo>
                  <a:pt x="11" y="220"/>
                </a:lnTo>
                <a:lnTo>
                  <a:pt x="17" y="218"/>
                </a:lnTo>
                <a:lnTo>
                  <a:pt x="20" y="220"/>
                </a:lnTo>
                <a:lnTo>
                  <a:pt x="24" y="221"/>
                </a:lnTo>
                <a:lnTo>
                  <a:pt x="28" y="224"/>
                </a:lnTo>
                <a:lnTo>
                  <a:pt x="268" y="463"/>
                </a:lnTo>
                <a:lnTo>
                  <a:pt x="709" y="5"/>
                </a:lnTo>
                <a:lnTo>
                  <a:pt x="709" y="5"/>
                </a:lnTo>
                <a:lnTo>
                  <a:pt x="713" y="2"/>
                </a:lnTo>
                <a:lnTo>
                  <a:pt x="717" y="1"/>
                </a:lnTo>
                <a:lnTo>
                  <a:pt x="722"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1" name="Freeform 5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52435" y="1714802"/>
            <a:ext cx="444777" cy="444176"/>
          </a:xfrm>
          <a:custGeom>
            <a:avLst/>
            <a:gdLst>
              <a:gd name="T0" fmla="*/ 732 w 739"/>
              <a:gd name="T1" fmla="*/ 104 h 738"/>
              <a:gd name="T2" fmla="*/ 739 w 739"/>
              <a:gd name="T3" fmla="*/ 117 h 738"/>
              <a:gd name="T4" fmla="*/ 735 w 739"/>
              <a:gd name="T5" fmla="*/ 128 h 738"/>
              <a:gd name="T6" fmla="*/ 686 w 739"/>
              <a:gd name="T7" fmla="*/ 180 h 738"/>
              <a:gd name="T8" fmla="*/ 381 w 739"/>
              <a:gd name="T9" fmla="*/ 499 h 738"/>
              <a:gd name="T10" fmla="*/ 373 w 739"/>
              <a:gd name="T11" fmla="*/ 503 h 738"/>
              <a:gd name="T12" fmla="*/ 360 w 739"/>
              <a:gd name="T13" fmla="*/ 502 h 738"/>
              <a:gd name="T14" fmla="*/ 187 w 739"/>
              <a:gd name="T15" fmla="*/ 327 h 738"/>
              <a:gd name="T16" fmla="*/ 185 w 739"/>
              <a:gd name="T17" fmla="*/ 313 h 738"/>
              <a:gd name="T18" fmla="*/ 197 w 739"/>
              <a:gd name="T19" fmla="*/ 303 h 738"/>
              <a:gd name="T20" fmla="*/ 210 w 739"/>
              <a:gd name="T21" fmla="*/ 304 h 738"/>
              <a:gd name="T22" fmla="*/ 643 w 739"/>
              <a:gd name="T23" fmla="*/ 176 h 738"/>
              <a:gd name="T24" fmla="*/ 667 w 739"/>
              <a:gd name="T25" fmla="*/ 151 h 738"/>
              <a:gd name="T26" fmla="*/ 714 w 739"/>
              <a:gd name="T27" fmla="*/ 102 h 738"/>
              <a:gd name="T28" fmla="*/ 369 w 739"/>
              <a:gd name="T29" fmla="*/ 0 h 738"/>
              <a:gd name="T30" fmla="*/ 515 w 739"/>
              <a:gd name="T31" fmla="*/ 29 h 738"/>
              <a:gd name="T32" fmla="*/ 633 w 739"/>
              <a:gd name="T33" fmla="*/ 110 h 738"/>
              <a:gd name="T34" fmla="*/ 639 w 739"/>
              <a:gd name="T35" fmla="*/ 119 h 738"/>
              <a:gd name="T36" fmla="*/ 627 w 739"/>
              <a:gd name="T37" fmla="*/ 140 h 738"/>
              <a:gd name="T38" fmla="*/ 612 w 739"/>
              <a:gd name="T39" fmla="*/ 136 h 738"/>
              <a:gd name="T40" fmla="*/ 503 w 739"/>
              <a:gd name="T41" fmla="*/ 60 h 738"/>
              <a:gd name="T42" fmla="*/ 369 w 739"/>
              <a:gd name="T43" fmla="*/ 33 h 738"/>
              <a:gd name="T44" fmla="*/ 228 w 739"/>
              <a:gd name="T45" fmla="*/ 64 h 738"/>
              <a:gd name="T46" fmla="*/ 115 w 739"/>
              <a:gd name="T47" fmla="*/ 148 h 738"/>
              <a:gd name="T48" fmla="*/ 47 w 739"/>
              <a:gd name="T49" fmla="*/ 272 h 738"/>
              <a:gd name="T50" fmla="*/ 37 w 739"/>
              <a:gd name="T51" fmla="*/ 419 h 738"/>
              <a:gd name="T52" fmla="*/ 88 w 739"/>
              <a:gd name="T53" fmla="*/ 553 h 738"/>
              <a:gd name="T54" fmla="*/ 186 w 739"/>
              <a:gd name="T55" fmla="*/ 651 h 738"/>
              <a:gd name="T56" fmla="*/ 320 w 739"/>
              <a:gd name="T57" fmla="*/ 702 h 738"/>
              <a:gd name="T58" fmla="*/ 466 w 739"/>
              <a:gd name="T59" fmla="*/ 691 h 738"/>
              <a:gd name="T60" fmla="*/ 589 w 739"/>
              <a:gd name="T61" fmla="*/ 622 h 738"/>
              <a:gd name="T62" fmla="*/ 674 w 739"/>
              <a:gd name="T63" fmla="*/ 511 h 738"/>
              <a:gd name="T64" fmla="*/ 706 w 739"/>
              <a:gd name="T65" fmla="*/ 369 h 738"/>
              <a:gd name="T66" fmla="*/ 681 w 739"/>
              <a:gd name="T67" fmla="*/ 245 h 738"/>
              <a:gd name="T68" fmla="*/ 681 w 739"/>
              <a:gd name="T69" fmla="*/ 236 h 738"/>
              <a:gd name="T70" fmla="*/ 693 w 739"/>
              <a:gd name="T71" fmla="*/ 223 h 738"/>
              <a:gd name="T72" fmla="*/ 711 w 739"/>
              <a:gd name="T73" fmla="*/ 231 h 738"/>
              <a:gd name="T74" fmla="*/ 736 w 739"/>
              <a:gd name="T75" fmla="*/ 322 h 738"/>
              <a:gd name="T76" fmla="*/ 723 w 739"/>
              <a:gd name="T77" fmla="*/ 475 h 738"/>
              <a:gd name="T78" fmla="*/ 648 w 739"/>
              <a:gd name="T79" fmla="*/ 612 h 738"/>
              <a:gd name="T80" fmla="*/ 525 w 739"/>
              <a:gd name="T81" fmla="*/ 704 h 738"/>
              <a:gd name="T82" fmla="*/ 369 w 739"/>
              <a:gd name="T83" fmla="*/ 738 h 738"/>
              <a:gd name="T84" fmla="*/ 214 w 739"/>
              <a:gd name="T85" fmla="*/ 704 h 738"/>
              <a:gd name="T86" fmla="*/ 90 w 739"/>
              <a:gd name="T87" fmla="*/ 612 h 738"/>
              <a:gd name="T88" fmla="*/ 16 w 739"/>
              <a:gd name="T89" fmla="*/ 475 h 738"/>
              <a:gd name="T90" fmla="*/ 4 w 739"/>
              <a:gd name="T91" fmla="*/ 314 h 738"/>
              <a:gd name="T92" fmla="*/ 59 w 739"/>
              <a:gd name="T93" fmla="*/ 168 h 738"/>
              <a:gd name="T94" fmla="*/ 168 w 739"/>
              <a:gd name="T95" fmla="*/ 59 h 738"/>
              <a:gd name="T96" fmla="*/ 314 w 739"/>
              <a:gd name="T97" fmla="*/ 4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9" h="738">
                <a:moveTo>
                  <a:pt x="722" y="101"/>
                </a:moveTo>
                <a:lnTo>
                  <a:pt x="727" y="101"/>
                </a:lnTo>
                <a:lnTo>
                  <a:pt x="732" y="104"/>
                </a:lnTo>
                <a:lnTo>
                  <a:pt x="736" y="108"/>
                </a:lnTo>
                <a:lnTo>
                  <a:pt x="739" y="111"/>
                </a:lnTo>
                <a:lnTo>
                  <a:pt x="739" y="117"/>
                </a:lnTo>
                <a:lnTo>
                  <a:pt x="739" y="122"/>
                </a:lnTo>
                <a:lnTo>
                  <a:pt x="737" y="126"/>
                </a:lnTo>
                <a:lnTo>
                  <a:pt x="735" y="128"/>
                </a:lnTo>
                <a:lnTo>
                  <a:pt x="735" y="128"/>
                </a:lnTo>
                <a:lnTo>
                  <a:pt x="686" y="180"/>
                </a:lnTo>
                <a:lnTo>
                  <a:pt x="686" y="180"/>
                </a:lnTo>
                <a:lnTo>
                  <a:pt x="663" y="204"/>
                </a:lnTo>
                <a:lnTo>
                  <a:pt x="661" y="204"/>
                </a:lnTo>
                <a:lnTo>
                  <a:pt x="381" y="499"/>
                </a:lnTo>
                <a:lnTo>
                  <a:pt x="381" y="498"/>
                </a:lnTo>
                <a:lnTo>
                  <a:pt x="379" y="502"/>
                </a:lnTo>
                <a:lnTo>
                  <a:pt x="373" y="503"/>
                </a:lnTo>
                <a:lnTo>
                  <a:pt x="369" y="503"/>
                </a:lnTo>
                <a:lnTo>
                  <a:pt x="365" y="503"/>
                </a:lnTo>
                <a:lnTo>
                  <a:pt x="360" y="502"/>
                </a:lnTo>
                <a:lnTo>
                  <a:pt x="358" y="499"/>
                </a:lnTo>
                <a:lnTo>
                  <a:pt x="190" y="330"/>
                </a:lnTo>
                <a:lnTo>
                  <a:pt x="187" y="327"/>
                </a:lnTo>
                <a:lnTo>
                  <a:pt x="185" y="324"/>
                </a:lnTo>
                <a:lnTo>
                  <a:pt x="185" y="318"/>
                </a:lnTo>
                <a:lnTo>
                  <a:pt x="185" y="313"/>
                </a:lnTo>
                <a:lnTo>
                  <a:pt x="187" y="309"/>
                </a:lnTo>
                <a:lnTo>
                  <a:pt x="191" y="305"/>
                </a:lnTo>
                <a:lnTo>
                  <a:pt x="197" y="303"/>
                </a:lnTo>
                <a:lnTo>
                  <a:pt x="202" y="303"/>
                </a:lnTo>
                <a:lnTo>
                  <a:pt x="206" y="303"/>
                </a:lnTo>
                <a:lnTo>
                  <a:pt x="210" y="304"/>
                </a:lnTo>
                <a:lnTo>
                  <a:pt x="214" y="306"/>
                </a:lnTo>
                <a:lnTo>
                  <a:pt x="369" y="462"/>
                </a:lnTo>
                <a:lnTo>
                  <a:pt x="643" y="176"/>
                </a:lnTo>
                <a:lnTo>
                  <a:pt x="643" y="176"/>
                </a:lnTo>
                <a:lnTo>
                  <a:pt x="667" y="151"/>
                </a:lnTo>
                <a:lnTo>
                  <a:pt x="667" y="151"/>
                </a:lnTo>
                <a:lnTo>
                  <a:pt x="710" y="106"/>
                </a:lnTo>
                <a:lnTo>
                  <a:pt x="710" y="106"/>
                </a:lnTo>
                <a:lnTo>
                  <a:pt x="714" y="102"/>
                </a:lnTo>
                <a:lnTo>
                  <a:pt x="718" y="101"/>
                </a:lnTo>
                <a:lnTo>
                  <a:pt x="722" y="101"/>
                </a:lnTo>
                <a:close/>
                <a:moveTo>
                  <a:pt x="369" y="0"/>
                </a:moveTo>
                <a:lnTo>
                  <a:pt x="420" y="3"/>
                </a:lnTo>
                <a:lnTo>
                  <a:pt x="469" y="13"/>
                </a:lnTo>
                <a:lnTo>
                  <a:pt x="515" y="29"/>
                </a:lnTo>
                <a:lnTo>
                  <a:pt x="557" y="51"/>
                </a:lnTo>
                <a:lnTo>
                  <a:pt x="596" y="79"/>
                </a:lnTo>
                <a:lnTo>
                  <a:pt x="633" y="110"/>
                </a:lnTo>
                <a:lnTo>
                  <a:pt x="633" y="110"/>
                </a:lnTo>
                <a:lnTo>
                  <a:pt x="634" y="111"/>
                </a:lnTo>
                <a:lnTo>
                  <a:pt x="639" y="119"/>
                </a:lnTo>
                <a:lnTo>
                  <a:pt x="639" y="127"/>
                </a:lnTo>
                <a:lnTo>
                  <a:pt x="634" y="135"/>
                </a:lnTo>
                <a:lnTo>
                  <a:pt x="627" y="140"/>
                </a:lnTo>
                <a:lnTo>
                  <a:pt x="618" y="140"/>
                </a:lnTo>
                <a:lnTo>
                  <a:pt x="612" y="136"/>
                </a:lnTo>
                <a:lnTo>
                  <a:pt x="612" y="136"/>
                </a:lnTo>
                <a:lnTo>
                  <a:pt x="579" y="106"/>
                </a:lnTo>
                <a:lnTo>
                  <a:pt x="542" y="81"/>
                </a:lnTo>
                <a:lnTo>
                  <a:pt x="503" y="60"/>
                </a:lnTo>
                <a:lnTo>
                  <a:pt x="461" y="46"/>
                </a:lnTo>
                <a:lnTo>
                  <a:pt x="417" y="37"/>
                </a:lnTo>
                <a:lnTo>
                  <a:pt x="369" y="33"/>
                </a:lnTo>
                <a:lnTo>
                  <a:pt x="320" y="37"/>
                </a:lnTo>
                <a:lnTo>
                  <a:pt x="272" y="47"/>
                </a:lnTo>
                <a:lnTo>
                  <a:pt x="228" y="64"/>
                </a:lnTo>
                <a:lnTo>
                  <a:pt x="186" y="88"/>
                </a:lnTo>
                <a:lnTo>
                  <a:pt x="149" y="115"/>
                </a:lnTo>
                <a:lnTo>
                  <a:pt x="115" y="148"/>
                </a:lnTo>
                <a:lnTo>
                  <a:pt x="88" y="186"/>
                </a:lnTo>
                <a:lnTo>
                  <a:pt x="64" y="228"/>
                </a:lnTo>
                <a:lnTo>
                  <a:pt x="47" y="272"/>
                </a:lnTo>
                <a:lnTo>
                  <a:pt x="37" y="320"/>
                </a:lnTo>
                <a:lnTo>
                  <a:pt x="33" y="369"/>
                </a:lnTo>
                <a:lnTo>
                  <a:pt x="37" y="419"/>
                </a:lnTo>
                <a:lnTo>
                  <a:pt x="47" y="466"/>
                </a:lnTo>
                <a:lnTo>
                  <a:pt x="64" y="511"/>
                </a:lnTo>
                <a:lnTo>
                  <a:pt x="88" y="553"/>
                </a:lnTo>
                <a:lnTo>
                  <a:pt x="115" y="589"/>
                </a:lnTo>
                <a:lnTo>
                  <a:pt x="149" y="622"/>
                </a:lnTo>
                <a:lnTo>
                  <a:pt x="186" y="651"/>
                </a:lnTo>
                <a:lnTo>
                  <a:pt x="228" y="674"/>
                </a:lnTo>
                <a:lnTo>
                  <a:pt x="272" y="691"/>
                </a:lnTo>
                <a:lnTo>
                  <a:pt x="320" y="702"/>
                </a:lnTo>
                <a:lnTo>
                  <a:pt x="369" y="704"/>
                </a:lnTo>
                <a:lnTo>
                  <a:pt x="419" y="702"/>
                </a:lnTo>
                <a:lnTo>
                  <a:pt x="466" y="691"/>
                </a:lnTo>
                <a:lnTo>
                  <a:pt x="511" y="674"/>
                </a:lnTo>
                <a:lnTo>
                  <a:pt x="553" y="651"/>
                </a:lnTo>
                <a:lnTo>
                  <a:pt x="589" y="622"/>
                </a:lnTo>
                <a:lnTo>
                  <a:pt x="623" y="589"/>
                </a:lnTo>
                <a:lnTo>
                  <a:pt x="651" y="553"/>
                </a:lnTo>
                <a:lnTo>
                  <a:pt x="674" y="511"/>
                </a:lnTo>
                <a:lnTo>
                  <a:pt x="691" y="466"/>
                </a:lnTo>
                <a:lnTo>
                  <a:pt x="702" y="419"/>
                </a:lnTo>
                <a:lnTo>
                  <a:pt x="706" y="369"/>
                </a:lnTo>
                <a:lnTo>
                  <a:pt x="702" y="326"/>
                </a:lnTo>
                <a:lnTo>
                  <a:pt x="694" y="284"/>
                </a:lnTo>
                <a:lnTo>
                  <a:pt x="681" y="245"/>
                </a:lnTo>
                <a:lnTo>
                  <a:pt x="682" y="245"/>
                </a:lnTo>
                <a:lnTo>
                  <a:pt x="681" y="241"/>
                </a:lnTo>
                <a:lnTo>
                  <a:pt x="681" y="236"/>
                </a:lnTo>
                <a:lnTo>
                  <a:pt x="682" y="232"/>
                </a:lnTo>
                <a:lnTo>
                  <a:pt x="685" y="228"/>
                </a:lnTo>
                <a:lnTo>
                  <a:pt x="693" y="223"/>
                </a:lnTo>
                <a:lnTo>
                  <a:pt x="702" y="223"/>
                </a:lnTo>
                <a:lnTo>
                  <a:pt x="710" y="228"/>
                </a:lnTo>
                <a:lnTo>
                  <a:pt x="711" y="231"/>
                </a:lnTo>
                <a:lnTo>
                  <a:pt x="714" y="234"/>
                </a:lnTo>
                <a:lnTo>
                  <a:pt x="727" y="278"/>
                </a:lnTo>
                <a:lnTo>
                  <a:pt x="736" y="322"/>
                </a:lnTo>
                <a:lnTo>
                  <a:pt x="739" y="369"/>
                </a:lnTo>
                <a:lnTo>
                  <a:pt x="735" y="424"/>
                </a:lnTo>
                <a:lnTo>
                  <a:pt x="723" y="475"/>
                </a:lnTo>
                <a:lnTo>
                  <a:pt x="705" y="525"/>
                </a:lnTo>
                <a:lnTo>
                  <a:pt x="680" y="571"/>
                </a:lnTo>
                <a:lnTo>
                  <a:pt x="648" y="612"/>
                </a:lnTo>
                <a:lnTo>
                  <a:pt x="612" y="648"/>
                </a:lnTo>
                <a:lnTo>
                  <a:pt x="571" y="680"/>
                </a:lnTo>
                <a:lnTo>
                  <a:pt x="525" y="704"/>
                </a:lnTo>
                <a:lnTo>
                  <a:pt x="475" y="723"/>
                </a:lnTo>
                <a:lnTo>
                  <a:pt x="424" y="735"/>
                </a:lnTo>
                <a:lnTo>
                  <a:pt x="369" y="738"/>
                </a:lnTo>
                <a:lnTo>
                  <a:pt x="314" y="735"/>
                </a:lnTo>
                <a:lnTo>
                  <a:pt x="262" y="723"/>
                </a:lnTo>
                <a:lnTo>
                  <a:pt x="214" y="704"/>
                </a:lnTo>
                <a:lnTo>
                  <a:pt x="168" y="680"/>
                </a:lnTo>
                <a:lnTo>
                  <a:pt x="127" y="648"/>
                </a:lnTo>
                <a:lnTo>
                  <a:pt x="90" y="612"/>
                </a:lnTo>
                <a:lnTo>
                  <a:pt x="59" y="571"/>
                </a:lnTo>
                <a:lnTo>
                  <a:pt x="34" y="525"/>
                </a:lnTo>
                <a:lnTo>
                  <a:pt x="16" y="475"/>
                </a:lnTo>
                <a:lnTo>
                  <a:pt x="4" y="424"/>
                </a:lnTo>
                <a:lnTo>
                  <a:pt x="0" y="369"/>
                </a:lnTo>
                <a:lnTo>
                  <a:pt x="4" y="314"/>
                </a:lnTo>
                <a:lnTo>
                  <a:pt x="16" y="262"/>
                </a:lnTo>
                <a:lnTo>
                  <a:pt x="34" y="214"/>
                </a:lnTo>
                <a:lnTo>
                  <a:pt x="59" y="168"/>
                </a:lnTo>
                <a:lnTo>
                  <a:pt x="90" y="127"/>
                </a:lnTo>
                <a:lnTo>
                  <a:pt x="127" y="90"/>
                </a:lnTo>
                <a:lnTo>
                  <a:pt x="168" y="59"/>
                </a:lnTo>
                <a:lnTo>
                  <a:pt x="214" y="34"/>
                </a:lnTo>
                <a:lnTo>
                  <a:pt x="262" y="16"/>
                </a:lnTo>
                <a:lnTo>
                  <a:pt x="314" y="4"/>
                </a:lnTo>
                <a:lnTo>
                  <a:pt x="369"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2" name="Freeform 5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4348603" y="1754825"/>
            <a:ext cx="364128" cy="364128"/>
          </a:xfrm>
          <a:custGeom>
            <a:avLst/>
            <a:gdLst>
              <a:gd name="T0" fmla="*/ 17 w 605"/>
              <a:gd name="T1" fmla="*/ 0 h 605"/>
              <a:gd name="T2" fmla="*/ 21 w 605"/>
              <a:gd name="T3" fmla="*/ 1 h 605"/>
              <a:gd name="T4" fmla="*/ 25 w 605"/>
              <a:gd name="T5" fmla="*/ 3 h 605"/>
              <a:gd name="T6" fmla="*/ 29 w 605"/>
              <a:gd name="T7" fmla="*/ 5 h 605"/>
              <a:gd name="T8" fmla="*/ 302 w 605"/>
              <a:gd name="T9" fmla="*/ 279 h 605"/>
              <a:gd name="T10" fmla="*/ 576 w 605"/>
              <a:gd name="T11" fmla="*/ 5 h 605"/>
              <a:gd name="T12" fmla="*/ 580 w 605"/>
              <a:gd name="T13" fmla="*/ 3 h 605"/>
              <a:gd name="T14" fmla="*/ 584 w 605"/>
              <a:gd name="T15" fmla="*/ 1 h 605"/>
              <a:gd name="T16" fmla="*/ 588 w 605"/>
              <a:gd name="T17" fmla="*/ 0 h 605"/>
              <a:gd name="T18" fmla="*/ 593 w 605"/>
              <a:gd name="T19" fmla="*/ 1 h 605"/>
              <a:gd name="T20" fmla="*/ 598 w 605"/>
              <a:gd name="T21" fmla="*/ 4 h 605"/>
              <a:gd name="T22" fmla="*/ 602 w 605"/>
              <a:gd name="T23" fmla="*/ 7 h 605"/>
              <a:gd name="T24" fmla="*/ 603 w 605"/>
              <a:gd name="T25" fmla="*/ 12 h 605"/>
              <a:gd name="T26" fmla="*/ 605 w 605"/>
              <a:gd name="T27" fmla="*/ 17 h 605"/>
              <a:gd name="T28" fmla="*/ 605 w 605"/>
              <a:gd name="T29" fmla="*/ 21 h 605"/>
              <a:gd name="T30" fmla="*/ 602 w 605"/>
              <a:gd name="T31" fmla="*/ 25 h 605"/>
              <a:gd name="T32" fmla="*/ 600 w 605"/>
              <a:gd name="T33" fmla="*/ 29 h 605"/>
              <a:gd name="T34" fmla="*/ 326 w 605"/>
              <a:gd name="T35" fmla="*/ 302 h 605"/>
              <a:gd name="T36" fmla="*/ 600 w 605"/>
              <a:gd name="T37" fmla="*/ 576 h 605"/>
              <a:gd name="T38" fmla="*/ 602 w 605"/>
              <a:gd name="T39" fmla="*/ 580 h 605"/>
              <a:gd name="T40" fmla="*/ 605 w 605"/>
              <a:gd name="T41" fmla="*/ 584 h 605"/>
              <a:gd name="T42" fmla="*/ 605 w 605"/>
              <a:gd name="T43" fmla="*/ 588 h 605"/>
              <a:gd name="T44" fmla="*/ 603 w 605"/>
              <a:gd name="T45" fmla="*/ 593 h 605"/>
              <a:gd name="T46" fmla="*/ 602 w 605"/>
              <a:gd name="T47" fmla="*/ 598 h 605"/>
              <a:gd name="T48" fmla="*/ 598 w 605"/>
              <a:gd name="T49" fmla="*/ 601 h 605"/>
              <a:gd name="T50" fmla="*/ 593 w 605"/>
              <a:gd name="T51" fmla="*/ 604 h 605"/>
              <a:gd name="T52" fmla="*/ 588 w 605"/>
              <a:gd name="T53" fmla="*/ 605 h 605"/>
              <a:gd name="T54" fmla="*/ 584 w 605"/>
              <a:gd name="T55" fmla="*/ 604 h 605"/>
              <a:gd name="T56" fmla="*/ 580 w 605"/>
              <a:gd name="T57" fmla="*/ 602 h 605"/>
              <a:gd name="T58" fmla="*/ 576 w 605"/>
              <a:gd name="T59" fmla="*/ 600 h 605"/>
              <a:gd name="T60" fmla="*/ 302 w 605"/>
              <a:gd name="T61" fmla="*/ 326 h 605"/>
              <a:gd name="T62" fmla="*/ 29 w 605"/>
              <a:gd name="T63" fmla="*/ 600 h 605"/>
              <a:gd name="T64" fmla="*/ 25 w 605"/>
              <a:gd name="T65" fmla="*/ 602 h 605"/>
              <a:gd name="T66" fmla="*/ 21 w 605"/>
              <a:gd name="T67" fmla="*/ 604 h 605"/>
              <a:gd name="T68" fmla="*/ 17 w 605"/>
              <a:gd name="T69" fmla="*/ 605 h 605"/>
              <a:gd name="T70" fmla="*/ 12 w 605"/>
              <a:gd name="T71" fmla="*/ 604 h 605"/>
              <a:gd name="T72" fmla="*/ 6 w 605"/>
              <a:gd name="T73" fmla="*/ 601 h 605"/>
              <a:gd name="T74" fmla="*/ 4 w 605"/>
              <a:gd name="T75" fmla="*/ 598 h 605"/>
              <a:gd name="T76" fmla="*/ 1 w 605"/>
              <a:gd name="T77" fmla="*/ 593 h 605"/>
              <a:gd name="T78" fmla="*/ 0 w 605"/>
              <a:gd name="T79" fmla="*/ 588 h 605"/>
              <a:gd name="T80" fmla="*/ 1 w 605"/>
              <a:gd name="T81" fmla="*/ 584 h 605"/>
              <a:gd name="T82" fmla="*/ 2 w 605"/>
              <a:gd name="T83" fmla="*/ 580 h 605"/>
              <a:gd name="T84" fmla="*/ 5 w 605"/>
              <a:gd name="T85" fmla="*/ 576 h 605"/>
              <a:gd name="T86" fmla="*/ 279 w 605"/>
              <a:gd name="T87" fmla="*/ 302 h 605"/>
              <a:gd name="T88" fmla="*/ 5 w 605"/>
              <a:gd name="T89" fmla="*/ 29 h 605"/>
              <a:gd name="T90" fmla="*/ 2 w 605"/>
              <a:gd name="T91" fmla="*/ 25 h 605"/>
              <a:gd name="T92" fmla="*/ 1 w 605"/>
              <a:gd name="T93" fmla="*/ 21 h 605"/>
              <a:gd name="T94" fmla="*/ 0 w 605"/>
              <a:gd name="T95" fmla="*/ 17 h 605"/>
              <a:gd name="T96" fmla="*/ 1 w 605"/>
              <a:gd name="T97" fmla="*/ 12 h 605"/>
              <a:gd name="T98" fmla="*/ 4 w 605"/>
              <a:gd name="T99" fmla="*/ 7 h 605"/>
              <a:gd name="T100" fmla="*/ 6 w 605"/>
              <a:gd name="T101" fmla="*/ 4 h 605"/>
              <a:gd name="T102" fmla="*/ 12 w 605"/>
              <a:gd name="T103" fmla="*/ 1 h 605"/>
              <a:gd name="T104" fmla="*/ 17 w 605"/>
              <a:gd name="T10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5" h="605">
                <a:moveTo>
                  <a:pt x="17" y="0"/>
                </a:moveTo>
                <a:lnTo>
                  <a:pt x="21" y="1"/>
                </a:lnTo>
                <a:lnTo>
                  <a:pt x="25" y="3"/>
                </a:lnTo>
                <a:lnTo>
                  <a:pt x="29" y="5"/>
                </a:lnTo>
                <a:lnTo>
                  <a:pt x="302" y="279"/>
                </a:lnTo>
                <a:lnTo>
                  <a:pt x="576" y="5"/>
                </a:lnTo>
                <a:lnTo>
                  <a:pt x="580" y="3"/>
                </a:lnTo>
                <a:lnTo>
                  <a:pt x="584" y="1"/>
                </a:lnTo>
                <a:lnTo>
                  <a:pt x="588" y="0"/>
                </a:lnTo>
                <a:lnTo>
                  <a:pt x="593" y="1"/>
                </a:lnTo>
                <a:lnTo>
                  <a:pt x="598" y="4"/>
                </a:lnTo>
                <a:lnTo>
                  <a:pt x="602" y="7"/>
                </a:lnTo>
                <a:lnTo>
                  <a:pt x="603" y="12"/>
                </a:lnTo>
                <a:lnTo>
                  <a:pt x="605" y="17"/>
                </a:lnTo>
                <a:lnTo>
                  <a:pt x="605" y="21"/>
                </a:lnTo>
                <a:lnTo>
                  <a:pt x="602" y="25"/>
                </a:lnTo>
                <a:lnTo>
                  <a:pt x="600" y="29"/>
                </a:lnTo>
                <a:lnTo>
                  <a:pt x="326" y="302"/>
                </a:lnTo>
                <a:lnTo>
                  <a:pt x="600" y="576"/>
                </a:lnTo>
                <a:lnTo>
                  <a:pt x="602" y="580"/>
                </a:lnTo>
                <a:lnTo>
                  <a:pt x="605" y="584"/>
                </a:lnTo>
                <a:lnTo>
                  <a:pt x="605" y="588"/>
                </a:lnTo>
                <a:lnTo>
                  <a:pt x="603" y="593"/>
                </a:lnTo>
                <a:lnTo>
                  <a:pt x="602" y="598"/>
                </a:lnTo>
                <a:lnTo>
                  <a:pt x="598" y="601"/>
                </a:lnTo>
                <a:lnTo>
                  <a:pt x="593" y="604"/>
                </a:lnTo>
                <a:lnTo>
                  <a:pt x="588" y="605"/>
                </a:lnTo>
                <a:lnTo>
                  <a:pt x="584" y="604"/>
                </a:lnTo>
                <a:lnTo>
                  <a:pt x="580" y="602"/>
                </a:lnTo>
                <a:lnTo>
                  <a:pt x="576" y="600"/>
                </a:lnTo>
                <a:lnTo>
                  <a:pt x="302" y="326"/>
                </a:lnTo>
                <a:lnTo>
                  <a:pt x="29" y="600"/>
                </a:lnTo>
                <a:lnTo>
                  <a:pt x="25" y="602"/>
                </a:lnTo>
                <a:lnTo>
                  <a:pt x="21" y="604"/>
                </a:lnTo>
                <a:lnTo>
                  <a:pt x="17" y="605"/>
                </a:lnTo>
                <a:lnTo>
                  <a:pt x="12" y="604"/>
                </a:lnTo>
                <a:lnTo>
                  <a:pt x="6" y="601"/>
                </a:lnTo>
                <a:lnTo>
                  <a:pt x="4" y="598"/>
                </a:lnTo>
                <a:lnTo>
                  <a:pt x="1" y="593"/>
                </a:lnTo>
                <a:lnTo>
                  <a:pt x="0" y="588"/>
                </a:lnTo>
                <a:lnTo>
                  <a:pt x="1" y="584"/>
                </a:lnTo>
                <a:lnTo>
                  <a:pt x="2" y="580"/>
                </a:lnTo>
                <a:lnTo>
                  <a:pt x="5" y="576"/>
                </a:lnTo>
                <a:lnTo>
                  <a:pt x="279" y="302"/>
                </a:lnTo>
                <a:lnTo>
                  <a:pt x="5" y="29"/>
                </a:lnTo>
                <a:lnTo>
                  <a:pt x="2" y="25"/>
                </a:lnTo>
                <a:lnTo>
                  <a:pt x="1" y="21"/>
                </a:lnTo>
                <a:lnTo>
                  <a:pt x="0" y="17"/>
                </a:lnTo>
                <a:lnTo>
                  <a:pt x="1" y="12"/>
                </a:lnTo>
                <a:lnTo>
                  <a:pt x="4" y="7"/>
                </a:lnTo>
                <a:lnTo>
                  <a:pt x="6" y="4"/>
                </a:lnTo>
                <a:lnTo>
                  <a:pt x="12" y="1"/>
                </a:lnTo>
                <a:lnTo>
                  <a:pt x="1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3" name="Freeform 5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64122" y="1714500"/>
            <a:ext cx="444176" cy="444777"/>
          </a:xfrm>
          <a:custGeom>
            <a:avLst/>
            <a:gdLst>
              <a:gd name="T0" fmla="*/ 671 w 738"/>
              <a:gd name="T1" fmla="*/ 672 h 739"/>
              <a:gd name="T2" fmla="*/ 66 w 738"/>
              <a:gd name="T3" fmla="*/ 638 h 739"/>
              <a:gd name="T4" fmla="*/ 66 w 738"/>
              <a:gd name="T5" fmla="*/ 672 h 739"/>
              <a:gd name="T6" fmla="*/ 671 w 738"/>
              <a:gd name="T7" fmla="*/ 571 h 739"/>
              <a:gd name="T8" fmla="*/ 637 w 738"/>
              <a:gd name="T9" fmla="*/ 571 h 739"/>
              <a:gd name="T10" fmla="*/ 99 w 738"/>
              <a:gd name="T11" fmla="*/ 605 h 739"/>
              <a:gd name="T12" fmla="*/ 637 w 738"/>
              <a:gd name="T13" fmla="*/ 504 h 739"/>
              <a:gd name="T14" fmla="*/ 637 w 738"/>
              <a:gd name="T15" fmla="*/ 537 h 739"/>
              <a:gd name="T16" fmla="*/ 99 w 738"/>
              <a:gd name="T17" fmla="*/ 504 h 739"/>
              <a:gd name="T18" fmla="*/ 66 w 738"/>
              <a:gd name="T19" fmla="*/ 504 h 739"/>
              <a:gd name="T20" fmla="*/ 671 w 738"/>
              <a:gd name="T21" fmla="*/ 470 h 739"/>
              <a:gd name="T22" fmla="*/ 66 w 738"/>
              <a:gd name="T23" fmla="*/ 436 h 739"/>
              <a:gd name="T24" fmla="*/ 66 w 738"/>
              <a:gd name="T25" fmla="*/ 470 h 739"/>
              <a:gd name="T26" fmla="*/ 603 w 738"/>
              <a:gd name="T27" fmla="*/ 706 h 739"/>
              <a:gd name="T28" fmla="*/ 695 w 738"/>
              <a:gd name="T29" fmla="*/ 695 h 739"/>
              <a:gd name="T30" fmla="*/ 704 w 738"/>
              <a:gd name="T31" fmla="*/ 386 h 739"/>
              <a:gd name="T32" fmla="*/ 167 w 738"/>
              <a:gd name="T33" fmla="*/ 706 h 739"/>
              <a:gd name="T34" fmla="*/ 167 w 738"/>
              <a:gd name="T35" fmla="*/ 386 h 739"/>
              <a:gd name="T36" fmla="*/ 35 w 738"/>
              <a:gd name="T37" fmla="*/ 685 h 739"/>
              <a:gd name="T38" fmla="*/ 66 w 738"/>
              <a:gd name="T39" fmla="*/ 706 h 739"/>
              <a:gd name="T40" fmla="*/ 32 w 738"/>
              <a:gd name="T41" fmla="*/ 386 h 739"/>
              <a:gd name="T42" fmla="*/ 671 w 738"/>
              <a:gd name="T43" fmla="*/ 303 h 739"/>
              <a:gd name="T44" fmla="*/ 66 w 738"/>
              <a:gd name="T45" fmla="*/ 269 h 739"/>
              <a:gd name="T46" fmla="*/ 66 w 738"/>
              <a:gd name="T47" fmla="*/ 303 h 739"/>
              <a:gd name="T48" fmla="*/ 671 w 738"/>
              <a:gd name="T49" fmla="*/ 202 h 739"/>
              <a:gd name="T50" fmla="*/ 637 w 738"/>
              <a:gd name="T51" fmla="*/ 202 h 739"/>
              <a:gd name="T52" fmla="*/ 99 w 738"/>
              <a:gd name="T53" fmla="*/ 235 h 739"/>
              <a:gd name="T54" fmla="*/ 637 w 738"/>
              <a:gd name="T55" fmla="*/ 134 h 739"/>
              <a:gd name="T56" fmla="*/ 637 w 738"/>
              <a:gd name="T57" fmla="*/ 168 h 739"/>
              <a:gd name="T58" fmla="*/ 99 w 738"/>
              <a:gd name="T59" fmla="*/ 134 h 739"/>
              <a:gd name="T60" fmla="*/ 66 w 738"/>
              <a:gd name="T61" fmla="*/ 134 h 739"/>
              <a:gd name="T62" fmla="*/ 671 w 738"/>
              <a:gd name="T63" fmla="*/ 101 h 739"/>
              <a:gd name="T64" fmla="*/ 66 w 738"/>
              <a:gd name="T65" fmla="*/ 67 h 739"/>
              <a:gd name="T66" fmla="*/ 66 w 738"/>
              <a:gd name="T67" fmla="*/ 101 h 739"/>
              <a:gd name="T68" fmla="*/ 603 w 738"/>
              <a:gd name="T69" fmla="*/ 352 h 739"/>
              <a:gd name="T70" fmla="*/ 701 w 738"/>
              <a:gd name="T71" fmla="*/ 54 h 739"/>
              <a:gd name="T72" fmla="*/ 671 w 738"/>
              <a:gd name="T73" fmla="*/ 33 h 739"/>
              <a:gd name="T74" fmla="*/ 167 w 738"/>
              <a:gd name="T75" fmla="*/ 352 h 739"/>
              <a:gd name="T76" fmla="*/ 167 w 738"/>
              <a:gd name="T77" fmla="*/ 33 h 739"/>
              <a:gd name="T78" fmla="*/ 43 w 738"/>
              <a:gd name="T79" fmla="*/ 43 h 739"/>
              <a:gd name="T80" fmla="*/ 32 w 738"/>
              <a:gd name="T81" fmla="*/ 352 h 739"/>
              <a:gd name="T82" fmla="*/ 66 w 738"/>
              <a:gd name="T83" fmla="*/ 33 h 739"/>
              <a:gd name="T84" fmla="*/ 692 w 738"/>
              <a:gd name="T85" fmla="*/ 3 h 739"/>
              <a:gd name="T86" fmla="*/ 734 w 738"/>
              <a:gd name="T87" fmla="*/ 46 h 739"/>
              <a:gd name="T88" fmla="*/ 734 w 738"/>
              <a:gd name="T89" fmla="*/ 693 h 739"/>
              <a:gd name="T90" fmla="*/ 692 w 738"/>
              <a:gd name="T91" fmla="*/ 736 h 739"/>
              <a:gd name="T92" fmla="*/ 45 w 738"/>
              <a:gd name="T93" fmla="*/ 736 h 739"/>
              <a:gd name="T94" fmla="*/ 2 w 738"/>
              <a:gd name="T95" fmla="*/ 693 h 739"/>
              <a:gd name="T96" fmla="*/ 2 w 738"/>
              <a:gd name="T97" fmla="*/ 46 h 739"/>
              <a:gd name="T98" fmla="*/ 45 w 738"/>
              <a:gd name="T99" fmla="*/ 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8" h="739">
                <a:moveTo>
                  <a:pt x="637" y="638"/>
                </a:moveTo>
                <a:lnTo>
                  <a:pt x="671" y="638"/>
                </a:lnTo>
                <a:lnTo>
                  <a:pt x="671" y="672"/>
                </a:lnTo>
                <a:lnTo>
                  <a:pt x="637" y="672"/>
                </a:lnTo>
                <a:lnTo>
                  <a:pt x="637" y="638"/>
                </a:lnTo>
                <a:close/>
                <a:moveTo>
                  <a:pt x="66" y="638"/>
                </a:moveTo>
                <a:lnTo>
                  <a:pt x="99" y="638"/>
                </a:lnTo>
                <a:lnTo>
                  <a:pt x="99" y="672"/>
                </a:lnTo>
                <a:lnTo>
                  <a:pt x="66" y="672"/>
                </a:lnTo>
                <a:lnTo>
                  <a:pt x="66" y="638"/>
                </a:lnTo>
                <a:close/>
                <a:moveTo>
                  <a:pt x="637" y="571"/>
                </a:moveTo>
                <a:lnTo>
                  <a:pt x="671" y="571"/>
                </a:lnTo>
                <a:lnTo>
                  <a:pt x="671" y="605"/>
                </a:lnTo>
                <a:lnTo>
                  <a:pt x="637" y="605"/>
                </a:lnTo>
                <a:lnTo>
                  <a:pt x="637" y="571"/>
                </a:lnTo>
                <a:close/>
                <a:moveTo>
                  <a:pt x="66" y="571"/>
                </a:moveTo>
                <a:lnTo>
                  <a:pt x="99" y="571"/>
                </a:lnTo>
                <a:lnTo>
                  <a:pt x="99" y="605"/>
                </a:lnTo>
                <a:lnTo>
                  <a:pt x="66" y="605"/>
                </a:lnTo>
                <a:lnTo>
                  <a:pt x="66" y="571"/>
                </a:lnTo>
                <a:close/>
                <a:moveTo>
                  <a:pt x="637" y="504"/>
                </a:moveTo>
                <a:lnTo>
                  <a:pt x="671" y="504"/>
                </a:lnTo>
                <a:lnTo>
                  <a:pt x="671" y="537"/>
                </a:lnTo>
                <a:lnTo>
                  <a:pt x="637" y="537"/>
                </a:lnTo>
                <a:lnTo>
                  <a:pt x="637" y="504"/>
                </a:lnTo>
                <a:close/>
                <a:moveTo>
                  <a:pt x="66" y="504"/>
                </a:moveTo>
                <a:lnTo>
                  <a:pt x="99" y="504"/>
                </a:lnTo>
                <a:lnTo>
                  <a:pt x="99" y="537"/>
                </a:lnTo>
                <a:lnTo>
                  <a:pt x="66" y="537"/>
                </a:lnTo>
                <a:lnTo>
                  <a:pt x="66" y="504"/>
                </a:lnTo>
                <a:close/>
                <a:moveTo>
                  <a:pt x="637" y="436"/>
                </a:moveTo>
                <a:lnTo>
                  <a:pt x="671" y="436"/>
                </a:lnTo>
                <a:lnTo>
                  <a:pt x="671" y="470"/>
                </a:lnTo>
                <a:lnTo>
                  <a:pt x="637" y="470"/>
                </a:lnTo>
                <a:lnTo>
                  <a:pt x="637" y="436"/>
                </a:lnTo>
                <a:close/>
                <a:moveTo>
                  <a:pt x="66" y="436"/>
                </a:moveTo>
                <a:lnTo>
                  <a:pt x="99" y="436"/>
                </a:lnTo>
                <a:lnTo>
                  <a:pt x="99" y="470"/>
                </a:lnTo>
                <a:lnTo>
                  <a:pt x="66" y="470"/>
                </a:lnTo>
                <a:lnTo>
                  <a:pt x="66" y="436"/>
                </a:lnTo>
                <a:close/>
                <a:moveTo>
                  <a:pt x="603" y="386"/>
                </a:moveTo>
                <a:lnTo>
                  <a:pt x="603" y="706"/>
                </a:lnTo>
                <a:lnTo>
                  <a:pt x="671" y="706"/>
                </a:lnTo>
                <a:lnTo>
                  <a:pt x="684" y="703"/>
                </a:lnTo>
                <a:lnTo>
                  <a:pt x="695" y="695"/>
                </a:lnTo>
                <a:lnTo>
                  <a:pt x="701" y="685"/>
                </a:lnTo>
                <a:lnTo>
                  <a:pt x="704" y="672"/>
                </a:lnTo>
                <a:lnTo>
                  <a:pt x="704" y="386"/>
                </a:lnTo>
                <a:lnTo>
                  <a:pt x="603" y="386"/>
                </a:lnTo>
                <a:close/>
                <a:moveTo>
                  <a:pt x="167" y="386"/>
                </a:moveTo>
                <a:lnTo>
                  <a:pt x="167" y="706"/>
                </a:lnTo>
                <a:lnTo>
                  <a:pt x="571" y="706"/>
                </a:lnTo>
                <a:lnTo>
                  <a:pt x="571" y="386"/>
                </a:lnTo>
                <a:lnTo>
                  <a:pt x="167" y="386"/>
                </a:lnTo>
                <a:close/>
                <a:moveTo>
                  <a:pt x="32" y="386"/>
                </a:moveTo>
                <a:lnTo>
                  <a:pt x="32" y="672"/>
                </a:lnTo>
                <a:lnTo>
                  <a:pt x="35" y="685"/>
                </a:lnTo>
                <a:lnTo>
                  <a:pt x="43" y="695"/>
                </a:lnTo>
                <a:lnTo>
                  <a:pt x="53" y="703"/>
                </a:lnTo>
                <a:lnTo>
                  <a:pt x="66" y="706"/>
                </a:lnTo>
                <a:lnTo>
                  <a:pt x="133" y="706"/>
                </a:lnTo>
                <a:lnTo>
                  <a:pt x="133" y="386"/>
                </a:lnTo>
                <a:lnTo>
                  <a:pt x="32" y="386"/>
                </a:lnTo>
                <a:close/>
                <a:moveTo>
                  <a:pt x="637" y="269"/>
                </a:moveTo>
                <a:lnTo>
                  <a:pt x="671" y="269"/>
                </a:lnTo>
                <a:lnTo>
                  <a:pt x="671" y="303"/>
                </a:lnTo>
                <a:lnTo>
                  <a:pt x="637" y="303"/>
                </a:lnTo>
                <a:lnTo>
                  <a:pt x="637" y="269"/>
                </a:lnTo>
                <a:close/>
                <a:moveTo>
                  <a:pt x="66" y="269"/>
                </a:moveTo>
                <a:lnTo>
                  <a:pt x="99" y="269"/>
                </a:lnTo>
                <a:lnTo>
                  <a:pt x="99" y="303"/>
                </a:lnTo>
                <a:lnTo>
                  <a:pt x="66" y="303"/>
                </a:lnTo>
                <a:lnTo>
                  <a:pt x="66" y="269"/>
                </a:lnTo>
                <a:close/>
                <a:moveTo>
                  <a:pt x="637" y="202"/>
                </a:moveTo>
                <a:lnTo>
                  <a:pt x="671" y="202"/>
                </a:lnTo>
                <a:lnTo>
                  <a:pt x="671" y="235"/>
                </a:lnTo>
                <a:lnTo>
                  <a:pt x="637" y="235"/>
                </a:lnTo>
                <a:lnTo>
                  <a:pt x="637" y="202"/>
                </a:lnTo>
                <a:close/>
                <a:moveTo>
                  <a:pt x="66" y="202"/>
                </a:moveTo>
                <a:lnTo>
                  <a:pt x="99" y="202"/>
                </a:lnTo>
                <a:lnTo>
                  <a:pt x="99" y="235"/>
                </a:lnTo>
                <a:lnTo>
                  <a:pt x="66" y="235"/>
                </a:lnTo>
                <a:lnTo>
                  <a:pt x="66" y="202"/>
                </a:lnTo>
                <a:close/>
                <a:moveTo>
                  <a:pt x="637" y="134"/>
                </a:moveTo>
                <a:lnTo>
                  <a:pt x="671" y="134"/>
                </a:lnTo>
                <a:lnTo>
                  <a:pt x="671" y="168"/>
                </a:lnTo>
                <a:lnTo>
                  <a:pt x="637" y="168"/>
                </a:lnTo>
                <a:lnTo>
                  <a:pt x="637" y="134"/>
                </a:lnTo>
                <a:close/>
                <a:moveTo>
                  <a:pt x="66" y="134"/>
                </a:moveTo>
                <a:lnTo>
                  <a:pt x="99" y="134"/>
                </a:lnTo>
                <a:lnTo>
                  <a:pt x="99" y="168"/>
                </a:lnTo>
                <a:lnTo>
                  <a:pt x="66" y="168"/>
                </a:lnTo>
                <a:lnTo>
                  <a:pt x="66" y="134"/>
                </a:lnTo>
                <a:close/>
                <a:moveTo>
                  <a:pt x="637" y="67"/>
                </a:moveTo>
                <a:lnTo>
                  <a:pt x="671" y="67"/>
                </a:lnTo>
                <a:lnTo>
                  <a:pt x="671" y="101"/>
                </a:lnTo>
                <a:lnTo>
                  <a:pt x="637" y="101"/>
                </a:lnTo>
                <a:lnTo>
                  <a:pt x="637" y="67"/>
                </a:lnTo>
                <a:close/>
                <a:moveTo>
                  <a:pt x="66" y="67"/>
                </a:moveTo>
                <a:lnTo>
                  <a:pt x="99" y="67"/>
                </a:lnTo>
                <a:lnTo>
                  <a:pt x="99" y="101"/>
                </a:lnTo>
                <a:lnTo>
                  <a:pt x="66" y="101"/>
                </a:lnTo>
                <a:lnTo>
                  <a:pt x="66" y="67"/>
                </a:lnTo>
                <a:close/>
                <a:moveTo>
                  <a:pt x="603" y="33"/>
                </a:moveTo>
                <a:lnTo>
                  <a:pt x="603" y="352"/>
                </a:lnTo>
                <a:lnTo>
                  <a:pt x="704" y="352"/>
                </a:lnTo>
                <a:lnTo>
                  <a:pt x="704" y="67"/>
                </a:lnTo>
                <a:lnTo>
                  <a:pt x="701" y="54"/>
                </a:lnTo>
                <a:lnTo>
                  <a:pt x="695" y="43"/>
                </a:lnTo>
                <a:lnTo>
                  <a:pt x="684" y="36"/>
                </a:lnTo>
                <a:lnTo>
                  <a:pt x="671" y="33"/>
                </a:lnTo>
                <a:lnTo>
                  <a:pt x="603" y="33"/>
                </a:lnTo>
                <a:close/>
                <a:moveTo>
                  <a:pt x="167" y="33"/>
                </a:moveTo>
                <a:lnTo>
                  <a:pt x="167" y="352"/>
                </a:lnTo>
                <a:lnTo>
                  <a:pt x="571" y="352"/>
                </a:lnTo>
                <a:lnTo>
                  <a:pt x="571" y="33"/>
                </a:lnTo>
                <a:lnTo>
                  <a:pt x="167" y="33"/>
                </a:lnTo>
                <a:close/>
                <a:moveTo>
                  <a:pt x="66" y="33"/>
                </a:moveTo>
                <a:lnTo>
                  <a:pt x="53" y="36"/>
                </a:lnTo>
                <a:lnTo>
                  <a:pt x="43" y="43"/>
                </a:lnTo>
                <a:lnTo>
                  <a:pt x="35" y="54"/>
                </a:lnTo>
                <a:lnTo>
                  <a:pt x="32" y="67"/>
                </a:lnTo>
                <a:lnTo>
                  <a:pt x="32" y="352"/>
                </a:lnTo>
                <a:lnTo>
                  <a:pt x="133" y="352"/>
                </a:lnTo>
                <a:lnTo>
                  <a:pt x="133" y="33"/>
                </a:lnTo>
                <a:lnTo>
                  <a:pt x="66" y="33"/>
                </a:lnTo>
                <a:close/>
                <a:moveTo>
                  <a:pt x="66" y="0"/>
                </a:moveTo>
                <a:lnTo>
                  <a:pt x="671" y="0"/>
                </a:lnTo>
                <a:lnTo>
                  <a:pt x="692" y="3"/>
                </a:lnTo>
                <a:lnTo>
                  <a:pt x="711" y="13"/>
                </a:lnTo>
                <a:lnTo>
                  <a:pt x="725" y="28"/>
                </a:lnTo>
                <a:lnTo>
                  <a:pt x="734" y="46"/>
                </a:lnTo>
                <a:lnTo>
                  <a:pt x="738" y="67"/>
                </a:lnTo>
                <a:lnTo>
                  <a:pt x="738" y="672"/>
                </a:lnTo>
                <a:lnTo>
                  <a:pt x="734" y="693"/>
                </a:lnTo>
                <a:lnTo>
                  <a:pt x="725" y="711"/>
                </a:lnTo>
                <a:lnTo>
                  <a:pt x="711" y="726"/>
                </a:lnTo>
                <a:lnTo>
                  <a:pt x="692" y="736"/>
                </a:lnTo>
                <a:lnTo>
                  <a:pt x="671" y="739"/>
                </a:lnTo>
                <a:lnTo>
                  <a:pt x="66" y="739"/>
                </a:lnTo>
                <a:lnTo>
                  <a:pt x="45" y="736"/>
                </a:lnTo>
                <a:lnTo>
                  <a:pt x="27" y="726"/>
                </a:lnTo>
                <a:lnTo>
                  <a:pt x="11" y="711"/>
                </a:lnTo>
                <a:lnTo>
                  <a:pt x="2" y="693"/>
                </a:lnTo>
                <a:lnTo>
                  <a:pt x="0" y="672"/>
                </a:lnTo>
                <a:lnTo>
                  <a:pt x="0" y="67"/>
                </a:lnTo>
                <a:lnTo>
                  <a:pt x="2" y="46"/>
                </a:lnTo>
                <a:lnTo>
                  <a:pt x="11" y="28"/>
                </a:lnTo>
                <a:lnTo>
                  <a:pt x="27" y="13"/>
                </a:lnTo>
                <a:lnTo>
                  <a:pt x="45" y="3"/>
                </a:lnTo>
                <a:lnTo>
                  <a:pt x="66"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4" name="Freeform 5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687" y="1714500"/>
            <a:ext cx="445380" cy="444777"/>
          </a:xfrm>
          <a:custGeom>
            <a:avLst/>
            <a:gdLst>
              <a:gd name="T0" fmla="*/ 538 w 740"/>
              <a:gd name="T1" fmla="*/ 672 h 739"/>
              <a:gd name="T2" fmla="*/ 68 w 740"/>
              <a:gd name="T3" fmla="*/ 638 h 739"/>
              <a:gd name="T4" fmla="*/ 68 w 740"/>
              <a:gd name="T5" fmla="*/ 672 h 739"/>
              <a:gd name="T6" fmla="*/ 538 w 740"/>
              <a:gd name="T7" fmla="*/ 571 h 739"/>
              <a:gd name="T8" fmla="*/ 504 w 740"/>
              <a:gd name="T9" fmla="*/ 571 h 739"/>
              <a:gd name="T10" fmla="*/ 101 w 740"/>
              <a:gd name="T11" fmla="*/ 605 h 739"/>
              <a:gd name="T12" fmla="*/ 504 w 740"/>
              <a:gd name="T13" fmla="*/ 504 h 739"/>
              <a:gd name="T14" fmla="*/ 504 w 740"/>
              <a:gd name="T15" fmla="*/ 537 h 739"/>
              <a:gd name="T16" fmla="*/ 101 w 740"/>
              <a:gd name="T17" fmla="*/ 504 h 739"/>
              <a:gd name="T18" fmla="*/ 68 w 740"/>
              <a:gd name="T19" fmla="*/ 504 h 739"/>
              <a:gd name="T20" fmla="*/ 538 w 740"/>
              <a:gd name="T21" fmla="*/ 706 h 739"/>
              <a:gd name="T22" fmla="*/ 568 w 740"/>
              <a:gd name="T23" fmla="*/ 685 h 739"/>
              <a:gd name="T24" fmla="*/ 470 w 740"/>
              <a:gd name="T25" fmla="*/ 453 h 739"/>
              <a:gd name="T26" fmla="*/ 437 w 740"/>
              <a:gd name="T27" fmla="*/ 706 h 739"/>
              <a:gd name="T28" fmla="*/ 34 w 740"/>
              <a:gd name="T29" fmla="*/ 453 h 739"/>
              <a:gd name="T30" fmla="*/ 43 w 740"/>
              <a:gd name="T31" fmla="*/ 695 h 739"/>
              <a:gd name="T32" fmla="*/ 135 w 740"/>
              <a:gd name="T33" fmla="*/ 706 h 739"/>
              <a:gd name="T34" fmla="*/ 504 w 740"/>
              <a:gd name="T35" fmla="*/ 335 h 739"/>
              <a:gd name="T36" fmla="*/ 504 w 740"/>
              <a:gd name="T37" fmla="*/ 369 h 739"/>
              <a:gd name="T38" fmla="*/ 101 w 740"/>
              <a:gd name="T39" fmla="*/ 335 h 739"/>
              <a:gd name="T40" fmla="*/ 68 w 740"/>
              <a:gd name="T41" fmla="*/ 335 h 739"/>
              <a:gd name="T42" fmla="*/ 538 w 740"/>
              <a:gd name="T43" fmla="*/ 303 h 739"/>
              <a:gd name="T44" fmla="*/ 68 w 740"/>
              <a:gd name="T45" fmla="*/ 269 h 739"/>
              <a:gd name="T46" fmla="*/ 68 w 740"/>
              <a:gd name="T47" fmla="*/ 303 h 739"/>
              <a:gd name="T48" fmla="*/ 538 w 740"/>
              <a:gd name="T49" fmla="*/ 202 h 739"/>
              <a:gd name="T50" fmla="*/ 504 w 740"/>
              <a:gd name="T51" fmla="*/ 202 h 739"/>
              <a:gd name="T52" fmla="*/ 101 w 740"/>
              <a:gd name="T53" fmla="*/ 235 h 739"/>
              <a:gd name="T54" fmla="*/ 470 w 740"/>
              <a:gd name="T55" fmla="*/ 168 h 739"/>
              <a:gd name="T56" fmla="*/ 571 w 740"/>
              <a:gd name="T57" fmla="*/ 202 h 739"/>
              <a:gd name="T58" fmla="*/ 551 w 740"/>
              <a:gd name="T59" fmla="*/ 170 h 739"/>
              <a:gd name="T60" fmla="*/ 169 w 740"/>
              <a:gd name="T61" fmla="*/ 168 h 739"/>
              <a:gd name="T62" fmla="*/ 437 w 740"/>
              <a:gd name="T63" fmla="*/ 168 h 739"/>
              <a:gd name="T64" fmla="*/ 55 w 740"/>
              <a:gd name="T65" fmla="*/ 170 h 739"/>
              <a:gd name="T66" fmla="*/ 34 w 740"/>
              <a:gd name="T67" fmla="*/ 202 h 739"/>
              <a:gd name="T68" fmla="*/ 135 w 740"/>
              <a:gd name="T69" fmla="*/ 168 h 739"/>
              <a:gd name="T70" fmla="*/ 538 w 740"/>
              <a:gd name="T71" fmla="*/ 134 h 739"/>
              <a:gd name="T72" fmla="*/ 592 w 740"/>
              <a:gd name="T73" fmla="*/ 161 h 739"/>
              <a:gd name="T74" fmla="*/ 605 w 740"/>
              <a:gd name="T75" fmla="*/ 672 h 739"/>
              <a:gd name="T76" fmla="*/ 577 w 740"/>
              <a:gd name="T77" fmla="*/ 726 h 739"/>
              <a:gd name="T78" fmla="*/ 68 w 740"/>
              <a:gd name="T79" fmla="*/ 739 h 739"/>
              <a:gd name="T80" fmla="*/ 13 w 740"/>
              <a:gd name="T81" fmla="*/ 711 h 739"/>
              <a:gd name="T82" fmla="*/ 0 w 740"/>
              <a:gd name="T83" fmla="*/ 202 h 739"/>
              <a:gd name="T84" fmla="*/ 27 w 740"/>
              <a:gd name="T85" fmla="*/ 147 h 739"/>
              <a:gd name="T86" fmla="*/ 202 w 740"/>
              <a:gd name="T87" fmla="*/ 0 h 739"/>
              <a:gd name="T88" fmla="*/ 712 w 740"/>
              <a:gd name="T89" fmla="*/ 13 h 739"/>
              <a:gd name="T90" fmla="*/ 740 w 740"/>
              <a:gd name="T91" fmla="*/ 67 h 739"/>
              <a:gd name="T92" fmla="*/ 727 w 740"/>
              <a:gd name="T93" fmla="*/ 578 h 739"/>
              <a:gd name="T94" fmla="*/ 672 w 740"/>
              <a:gd name="T95" fmla="*/ 605 h 739"/>
              <a:gd name="T96" fmla="*/ 645 w 740"/>
              <a:gd name="T97" fmla="*/ 601 h 739"/>
              <a:gd name="T98" fmla="*/ 639 w 740"/>
              <a:gd name="T99" fmla="*/ 588 h 739"/>
              <a:gd name="T100" fmla="*/ 645 w 740"/>
              <a:gd name="T101" fmla="*/ 574 h 739"/>
              <a:gd name="T102" fmla="*/ 672 w 740"/>
              <a:gd name="T103" fmla="*/ 571 h 739"/>
              <a:gd name="T104" fmla="*/ 703 w 740"/>
              <a:gd name="T105" fmla="*/ 550 h 739"/>
              <a:gd name="T106" fmla="*/ 703 w 740"/>
              <a:gd name="T107" fmla="*/ 54 h 739"/>
              <a:gd name="T108" fmla="*/ 672 w 740"/>
              <a:gd name="T109" fmla="*/ 33 h 739"/>
              <a:gd name="T110" fmla="*/ 178 w 740"/>
              <a:gd name="T111" fmla="*/ 43 h 739"/>
              <a:gd name="T112" fmla="*/ 169 w 740"/>
              <a:gd name="T113" fmla="*/ 84 h 739"/>
              <a:gd name="T114" fmla="*/ 161 w 740"/>
              <a:gd name="T115" fmla="*/ 97 h 739"/>
              <a:gd name="T116" fmla="*/ 147 w 740"/>
              <a:gd name="T117" fmla="*/ 100 h 739"/>
              <a:gd name="T118" fmla="*/ 135 w 740"/>
              <a:gd name="T119" fmla="*/ 89 h 739"/>
              <a:gd name="T120" fmla="*/ 137 w 740"/>
              <a:gd name="T121" fmla="*/ 46 h 739"/>
              <a:gd name="T122" fmla="*/ 181 w 740"/>
              <a:gd name="T123" fmla="*/ 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0" h="739">
                <a:moveTo>
                  <a:pt x="504" y="638"/>
                </a:moveTo>
                <a:lnTo>
                  <a:pt x="538" y="638"/>
                </a:lnTo>
                <a:lnTo>
                  <a:pt x="538" y="672"/>
                </a:lnTo>
                <a:lnTo>
                  <a:pt x="504" y="672"/>
                </a:lnTo>
                <a:lnTo>
                  <a:pt x="504" y="638"/>
                </a:lnTo>
                <a:close/>
                <a:moveTo>
                  <a:pt x="68" y="638"/>
                </a:moveTo>
                <a:lnTo>
                  <a:pt x="101" y="638"/>
                </a:lnTo>
                <a:lnTo>
                  <a:pt x="101" y="672"/>
                </a:lnTo>
                <a:lnTo>
                  <a:pt x="68" y="672"/>
                </a:lnTo>
                <a:lnTo>
                  <a:pt x="68" y="638"/>
                </a:lnTo>
                <a:close/>
                <a:moveTo>
                  <a:pt x="504" y="571"/>
                </a:moveTo>
                <a:lnTo>
                  <a:pt x="538" y="571"/>
                </a:lnTo>
                <a:lnTo>
                  <a:pt x="538" y="605"/>
                </a:lnTo>
                <a:lnTo>
                  <a:pt x="504" y="605"/>
                </a:lnTo>
                <a:lnTo>
                  <a:pt x="504" y="571"/>
                </a:lnTo>
                <a:close/>
                <a:moveTo>
                  <a:pt x="68" y="571"/>
                </a:moveTo>
                <a:lnTo>
                  <a:pt x="101" y="571"/>
                </a:lnTo>
                <a:lnTo>
                  <a:pt x="101" y="605"/>
                </a:lnTo>
                <a:lnTo>
                  <a:pt x="68" y="605"/>
                </a:lnTo>
                <a:lnTo>
                  <a:pt x="68" y="571"/>
                </a:lnTo>
                <a:close/>
                <a:moveTo>
                  <a:pt x="504" y="504"/>
                </a:moveTo>
                <a:lnTo>
                  <a:pt x="538" y="504"/>
                </a:lnTo>
                <a:lnTo>
                  <a:pt x="538" y="537"/>
                </a:lnTo>
                <a:lnTo>
                  <a:pt x="504" y="537"/>
                </a:lnTo>
                <a:lnTo>
                  <a:pt x="504" y="504"/>
                </a:lnTo>
                <a:close/>
                <a:moveTo>
                  <a:pt x="68" y="504"/>
                </a:moveTo>
                <a:lnTo>
                  <a:pt x="101" y="504"/>
                </a:lnTo>
                <a:lnTo>
                  <a:pt x="101" y="537"/>
                </a:lnTo>
                <a:lnTo>
                  <a:pt x="68" y="537"/>
                </a:lnTo>
                <a:lnTo>
                  <a:pt x="68" y="504"/>
                </a:lnTo>
                <a:close/>
                <a:moveTo>
                  <a:pt x="470" y="453"/>
                </a:moveTo>
                <a:lnTo>
                  <a:pt x="470" y="706"/>
                </a:lnTo>
                <a:lnTo>
                  <a:pt x="538" y="706"/>
                </a:lnTo>
                <a:lnTo>
                  <a:pt x="551" y="703"/>
                </a:lnTo>
                <a:lnTo>
                  <a:pt x="562" y="695"/>
                </a:lnTo>
                <a:lnTo>
                  <a:pt x="568" y="685"/>
                </a:lnTo>
                <a:lnTo>
                  <a:pt x="571" y="672"/>
                </a:lnTo>
                <a:lnTo>
                  <a:pt x="571" y="453"/>
                </a:lnTo>
                <a:lnTo>
                  <a:pt x="470" y="453"/>
                </a:lnTo>
                <a:close/>
                <a:moveTo>
                  <a:pt x="169" y="453"/>
                </a:moveTo>
                <a:lnTo>
                  <a:pt x="169" y="706"/>
                </a:lnTo>
                <a:lnTo>
                  <a:pt x="437" y="706"/>
                </a:lnTo>
                <a:lnTo>
                  <a:pt x="437" y="453"/>
                </a:lnTo>
                <a:lnTo>
                  <a:pt x="169" y="453"/>
                </a:lnTo>
                <a:close/>
                <a:moveTo>
                  <a:pt x="34" y="453"/>
                </a:moveTo>
                <a:lnTo>
                  <a:pt x="34" y="672"/>
                </a:lnTo>
                <a:lnTo>
                  <a:pt x="37" y="685"/>
                </a:lnTo>
                <a:lnTo>
                  <a:pt x="43" y="695"/>
                </a:lnTo>
                <a:lnTo>
                  <a:pt x="55" y="703"/>
                </a:lnTo>
                <a:lnTo>
                  <a:pt x="68" y="706"/>
                </a:lnTo>
                <a:lnTo>
                  <a:pt x="135" y="706"/>
                </a:lnTo>
                <a:lnTo>
                  <a:pt x="135" y="453"/>
                </a:lnTo>
                <a:lnTo>
                  <a:pt x="34" y="453"/>
                </a:lnTo>
                <a:close/>
                <a:moveTo>
                  <a:pt x="504" y="335"/>
                </a:moveTo>
                <a:lnTo>
                  <a:pt x="538" y="335"/>
                </a:lnTo>
                <a:lnTo>
                  <a:pt x="538" y="369"/>
                </a:lnTo>
                <a:lnTo>
                  <a:pt x="504" y="369"/>
                </a:lnTo>
                <a:lnTo>
                  <a:pt x="504" y="335"/>
                </a:lnTo>
                <a:close/>
                <a:moveTo>
                  <a:pt x="68" y="335"/>
                </a:moveTo>
                <a:lnTo>
                  <a:pt x="101" y="335"/>
                </a:lnTo>
                <a:lnTo>
                  <a:pt x="101" y="369"/>
                </a:lnTo>
                <a:lnTo>
                  <a:pt x="68" y="369"/>
                </a:lnTo>
                <a:lnTo>
                  <a:pt x="68" y="335"/>
                </a:lnTo>
                <a:close/>
                <a:moveTo>
                  <a:pt x="504" y="269"/>
                </a:moveTo>
                <a:lnTo>
                  <a:pt x="538" y="269"/>
                </a:lnTo>
                <a:lnTo>
                  <a:pt x="538" y="303"/>
                </a:lnTo>
                <a:lnTo>
                  <a:pt x="504" y="303"/>
                </a:lnTo>
                <a:lnTo>
                  <a:pt x="504" y="269"/>
                </a:lnTo>
                <a:close/>
                <a:moveTo>
                  <a:pt x="68" y="269"/>
                </a:moveTo>
                <a:lnTo>
                  <a:pt x="101" y="269"/>
                </a:lnTo>
                <a:lnTo>
                  <a:pt x="101" y="303"/>
                </a:lnTo>
                <a:lnTo>
                  <a:pt x="68" y="303"/>
                </a:lnTo>
                <a:lnTo>
                  <a:pt x="68" y="269"/>
                </a:lnTo>
                <a:close/>
                <a:moveTo>
                  <a:pt x="504" y="202"/>
                </a:moveTo>
                <a:lnTo>
                  <a:pt x="538" y="202"/>
                </a:lnTo>
                <a:lnTo>
                  <a:pt x="538" y="235"/>
                </a:lnTo>
                <a:lnTo>
                  <a:pt x="504" y="235"/>
                </a:lnTo>
                <a:lnTo>
                  <a:pt x="504" y="202"/>
                </a:lnTo>
                <a:close/>
                <a:moveTo>
                  <a:pt x="68" y="202"/>
                </a:moveTo>
                <a:lnTo>
                  <a:pt x="101" y="202"/>
                </a:lnTo>
                <a:lnTo>
                  <a:pt x="101" y="235"/>
                </a:lnTo>
                <a:lnTo>
                  <a:pt x="68" y="235"/>
                </a:lnTo>
                <a:lnTo>
                  <a:pt x="68" y="202"/>
                </a:lnTo>
                <a:close/>
                <a:moveTo>
                  <a:pt x="470" y="168"/>
                </a:moveTo>
                <a:lnTo>
                  <a:pt x="470" y="421"/>
                </a:lnTo>
                <a:lnTo>
                  <a:pt x="571" y="421"/>
                </a:lnTo>
                <a:lnTo>
                  <a:pt x="571" y="202"/>
                </a:lnTo>
                <a:lnTo>
                  <a:pt x="568" y="189"/>
                </a:lnTo>
                <a:lnTo>
                  <a:pt x="562" y="178"/>
                </a:lnTo>
                <a:lnTo>
                  <a:pt x="551" y="170"/>
                </a:lnTo>
                <a:lnTo>
                  <a:pt x="538" y="168"/>
                </a:lnTo>
                <a:lnTo>
                  <a:pt x="470" y="168"/>
                </a:lnTo>
                <a:close/>
                <a:moveTo>
                  <a:pt x="169" y="168"/>
                </a:moveTo>
                <a:lnTo>
                  <a:pt x="169" y="421"/>
                </a:lnTo>
                <a:lnTo>
                  <a:pt x="437" y="421"/>
                </a:lnTo>
                <a:lnTo>
                  <a:pt x="437" y="168"/>
                </a:lnTo>
                <a:lnTo>
                  <a:pt x="169" y="168"/>
                </a:lnTo>
                <a:close/>
                <a:moveTo>
                  <a:pt x="68" y="168"/>
                </a:moveTo>
                <a:lnTo>
                  <a:pt x="55" y="170"/>
                </a:lnTo>
                <a:lnTo>
                  <a:pt x="43" y="178"/>
                </a:lnTo>
                <a:lnTo>
                  <a:pt x="37" y="189"/>
                </a:lnTo>
                <a:lnTo>
                  <a:pt x="34" y="202"/>
                </a:lnTo>
                <a:lnTo>
                  <a:pt x="34" y="421"/>
                </a:lnTo>
                <a:lnTo>
                  <a:pt x="135" y="421"/>
                </a:lnTo>
                <a:lnTo>
                  <a:pt x="135" y="168"/>
                </a:lnTo>
                <a:lnTo>
                  <a:pt x="68" y="168"/>
                </a:lnTo>
                <a:close/>
                <a:moveTo>
                  <a:pt x="68" y="134"/>
                </a:moveTo>
                <a:lnTo>
                  <a:pt x="538" y="134"/>
                </a:lnTo>
                <a:lnTo>
                  <a:pt x="559" y="138"/>
                </a:lnTo>
                <a:lnTo>
                  <a:pt x="577" y="147"/>
                </a:lnTo>
                <a:lnTo>
                  <a:pt x="592" y="161"/>
                </a:lnTo>
                <a:lnTo>
                  <a:pt x="601" y="180"/>
                </a:lnTo>
                <a:lnTo>
                  <a:pt x="605" y="202"/>
                </a:lnTo>
                <a:lnTo>
                  <a:pt x="605" y="672"/>
                </a:lnTo>
                <a:lnTo>
                  <a:pt x="601" y="693"/>
                </a:lnTo>
                <a:lnTo>
                  <a:pt x="592" y="711"/>
                </a:lnTo>
                <a:lnTo>
                  <a:pt x="577" y="726"/>
                </a:lnTo>
                <a:lnTo>
                  <a:pt x="559" y="736"/>
                </a:lnTo>
                <a:lnTo>
                  <a:pt x="538" y="739"/>
                </a:lnTo>
                <a:lnTo>
                  <a:pt x="68" y="739"/>
                </a:lnTo>
                <a:lnTo>
                  <a:pt x="46" y="736"/>
                </a:lnTo>
                <a:lnTo>
                  <a:pt x="27" y="726"/>
                </a:lnTo>
                <a:lnTo>
                  <a:pt x="13" y="711"/>
                </a:lnTo>
                <a:lnTo>
                  <a:pt x="4" y="693"/>
                </a:lnTo>
                <a:lnTo>
                  <a:pt x="0" y="672"/>
                </a:lnTo>
                <a:lnTo>
                  <a:pt x="0" y="202"/>
                </a:lnTo>
                <a:lnTo>
                  <a:pt x="4" y="180"/>
                </a:lnTo>
                <a:lnTo>
                  <a:pt x="13" y="161"/>
                </a:lnTo>
                <a:lnTo>
                  <a:pt x="27" y="147"/>
                </a:lnTo>
                <a:lnTo>
                  <a:pt x="46" y="138"/>
                </a:lnTo>
                <a:lnTo>
                  <a:pt x="68" y="134"/>
                </a:lnTo>
                <a:close/>
                <a:moveTo>
                  <a:pt x="202" y="0"/>
                </a:moveTo>
                <a:lnTo>
                  <a:pt x="672" y="0"/>
                </a:lnTo>
                <a:lnTo>
                  <a:pt x="694" y="3"/>
                </a:lnTo>
                <a:lnTo>
                  <a:pt x="712" y="13"/>
                </a:lnTo>
                <a:lnTo>
                  <a:pt x="727" y="28"/>
                </a:lnTo>
                <a:lnTo>
                  <a:pt x="736" y="46"/>
                </a:lnTo>
                <a:lnTo>
                  <a:pt x="740" y="67"/>
                </a:lnTo>
                <a:lnTo>
                  <a:pt x="740" y="537"/>
                </a:lnTo>
                <a:lnTo>
                  <a:pt x="736" y="559"/>
                </a:lnTo>
                <a:lnTo>
                  <a:pt x="727" y="578"/>
                </a:lnTo>
                <a:lnTo>
                  <a:pt x="712" y="592"/>
                </a:lnTo>
                <a:lnTo>
                  <a:pt x="694" y="601"/>
                </a:lnTo>
                <a:lnTo>
                  <a:pt x="672" y="605"/>
                </a:lnTo>
                <a:lnTo>
                  <a:pt x="656" y="605"/>
                </a:lnTo>
                <a:lnTo>
                  <a:pt x="651" y="604"/>
                </a:lnTo>
                <a:lnTo>
                  <a:pt x="645" y="601"/>
                </a:lnTo>
                <a:lnTo>
                  <a:pt x="641" y="597"/>
                </a:lnTo>
                <a:lnTo>
                  <a:pt x="639" y="593"/>
                </a:lnTo>
                <a:lnTo>
                  <a:pt x="639" y="588"/>
                </a:lnTo>
                <a:lnTo>
                  <a:pt x="639" y="583"/>
                </a:lnTo>
                <a:lnTo>
                  <a:pt x="641" y="578"/>
                </a:lnTo>
                <a:lnTo>
                  <a:pt x="645" y="574"/>
                </a:lnTo>
                <a:lnTo>
                  <a:pt x="651" y="572"/>
                </a:lnTo>
                <a:lnTo>
                  <a:pt x="656" y="571"/>
                </a:lnTo>
                <a:lnTo>
                  <a:pt x="672" y="571"/>
                </a:lnTo>
                <a:lnTo>
                  <a:pt x="685" y="568"/>
                </a:lnTo>
                <a:lnTo>
                  <a:pt x="696" y="561"/>
                </a:lnTo>
                <a:lnTo>
                  <a:pt x="703" y="550"/>
                </a:lnTo>
                <a:lnTo>
                  <a:pt x="706" y="537"/>
                </a:lnTo>
                <a:lnTo>
                  <a:pt x="706" y="67"/>
                </a:lnTo>
                <a:lnTo>
                  <a:pt x="703" y="54"/>
                </a:lnTo>
                <a:lnTo>
                  <a:pt x="696" y="43"/>
                </a:lnTo>
                <a:lnTo>
                  <a:pt x="685" y="36"/>
                </a:lnTo>
                <a:lnTo>
                  <a:pt x="672" y="33"/>
                </a:lnTo>
                <a:lnTo>
                  <a:pt x="202" y="33"/>
                </a:lnTo>
                <a:lnTo>
                  <a:pt x="188" y="36"/>
                </a:lnTo>
                <a:lnTo>
                  <a:pt x="178" y="43"/>
                </a:lnTo>
                <a:lnTo>
                  <a:pt x="171" y="54"/>
                </a:lnTo>
                <a:lnTo>
                  <a:pt x="169" y="67"/>
                </a:lnTo>
                <a:lnTo>
                  <a:pt x="169" y="84"/>
                </a:lnTo>
                <a:lnTo>
                  <a:pt x="167" y="89"/>
                </a:lnTo>
                <a:lnTo>
                  <a:pt x="165" y="93"/>
                </a:lnTo>
                <a:lnTo>
                  <a:pt x="161" y="97"/>
                </a:lnTo>
                <a:lnTo>
                  <a:pt x="157" y="100"/>
                </a:lnTo>
                <a:lnTo>
                  <a:pt x="152" y="101"/>
                </a:lnTo>
                <a:lnTo>
                  <a:pt x="147" y="100"/>
                </a:lnTo>
                <a:lnTo>
                  <a:pt x="141" y="97"/>
                </a:lnTo>
                <a:lnTo>
                  <a:pt x="137" y="93"/>
                </a:lnTo>
                <a:lnTo>
                  <a:pt x="135" y="89"/>
                </a:lnTo>
                <a:lnTo>
                  <a:pt x="135" y="84"/>
                </a:lnTo>
                <a:lnTo>
                  <a:pt x="135" y="67"/>
                </a:lnTo>
                <a:lnTo>
                  <a:pt x="137" y="46"/>
                </a:lnTo>
                <a:lnTo>
                  <a:pt x="148" y="28"/>
                </a:lnTo>
                <a:lnTo>
                  <a:pt x="162" y="13"/>
                </a:lnTo>
                <a:lnTo>
                  <a:pt x="181" y="3"/>
                </a:lnTo>
                <a:lnTo>
                  <a:pt x="202"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5" name="Freeform 5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6464" y="1714199"/>
            <a:ext cx="445380" cy="445380"/>
          </a:xfrm>
          <a:custGeom>
            <a:avLst/>
            <a:gdLst>
              <a:gd name="T0" fmla="*/ 672 w 740"/>
              <a:gd name="T1" fmla="*/ 673 h 740"/>
              <a:gd name="T2" fmla="*/ 67 w 740"/>
              <a:gd name="T3" fmla="*/ 639 h 740"/>
              <a:gd name="T4" fmla="*/ 67 w 740"/>
              <a:gd name="T5" fmla="*/ 673 h 740"/>
              <a:gd name="T6" fmla="*/ 672 w 740"/>
              <a:gd name="T7" fmla="*/ 572 h 740"/>
              <a:gd name="T8" fmla="*/ 639 w 740"/>
              <a:gd name="T9" fmla="*/ 572 h 740"/>
              <a:gd name="T10" fmla="*/ 101 w 740"/>
              <a:gd name="T11" fmla="*/ 605 h 740"/>
              <a:gd name="T12" fmla="*/ 639 w 740"/>
              <a:gd name="T13" fmla="*/ 504 h 740"/>
              <a:gd name="T14" fmla="*/ 639 w 740"/>
              <a:gd name="T15" fmla="*/ 538 h 740"/>
              <a:gd name="T16" fmla="*/ 101 w 740"/>
              <a:gd name="T17" fmla="*/ 504 h 740"/>
              <a:gd name="T18" fmla="*/ 67 w 740"/>
              <a:gd name="T19" fmla="*/ 504 h 740"/>
              <a:gd name="T20" fmla="*/ 672 w 740"/>
              <a:gd name="T21" fmla="*/ 472 h 740"/>
              <a:gd name="T22" fmla="*/ 67 w 740"/>
              <a:gd name="T23" fmla="*/ 438 h 740"/>
              <a:gd name="T24" fmla="*/ 67 w 740"/>
              <a:gd name="T25" fmla="*/ 472 h 740"/>
              <a:gd name="T26" fmla="*/ 605 w 740"/>
              <a:gd name="T27" fmla="*/ 706 h 740"/>
              <a:gd name="T28" fmla="*/ 695 w 740"/>
              <a:gd name="T29" fmla="*/ 697 h 740"/>
              <a:gd name="T30" fmla="*/ 706 w 740"/>
              <a:gd name="T31" fmla="*/ 388 h 740"/>
              <a:gd name="T32" fmla="*/ 34 w 740"/>
              <a:gd name="T33" fmla="*/ 673 h 740"/>
              <a:gd name="T34" fmla="*/ 54 w 740"/>
              <a:gd name="T35" fmla="*/ 703 h 740"/>
              <a:gd name="T36" fmla="*/ 135 w 740"/>
              <a:gd name="T37" fmla="*/ 388 h 740"/>
              <a:gd name="T38" fmla="*/ 302 w 740"/>
              <a:gd name="T39" fmla="*/ 457 h 740"/>
              <a:gd name="T40" fmla="*/ 639 w 740"/>
              <a:gd name="T41" fmla="*/ 270 h 740"/>
              <a:gd name="T42" fmla="*/ 639 w 740"/>
              <a:gd name="T43" fmla="*/ 303 h 740"/>
              <a:gd name="T44" fmla="*/ 101 w 740"/>
              <a:gd name="T45" fmla="*/ 270 h 740"/>
              <a:gd name="T46" fmla="*/ 67 w 740"/>
              <a:gd name="T47" fmla="*/ 270 h 740"/>
              <a:gd name="T48" fmla="*/ 293 w 740"/>
              <a:gd name="T49" fmla="*/ 239 h 740"/>
              <a:gd name="T50" fmla="*/ 481 w 740"/>
              <a:gd name="T51" fmla="*/ 358 h 740"/>
              <a:gd name="T52" fmla="*/ 486 w 740"/>
              <a:gd name="T53" fmla="*/ 366 h 740"/>
              <a:gd name="T54" fmla="*/ 484 w 740"/>
              <a:gd name="T55" fmla="*/ 380 h 740"/>
              <a:gd name="T56" fmla="*/ 296 w 740"/>
              <a:gd name="T57" fmla="*/ 502 h 740"/>
              <a:gd name="T58" fmla="*/ 289 w 740"/>
              <a:gd name="T59" fmla="*/ 504 h 740"/>
              <a:gd name="T60" fmla="*/ 276 w 740"/>
              <a:gd name="T61" fmla="*/ 502 h 740"/>
              <a:gd name="T62" fmla="*/ 268 w 740"/>
              <a:gd name="T63" fmla="*/ 489 h 740"/>
              <a:gd name="T64" fmla="*/ 272 w 740"/>
              <a:gd name="T65" fmla="*/ 243 h 740"/>
              <a:gd name="T66" fmla="*/ 285 w 740"/>
              <a:gd name="T67" fmla="*/ 236 h 740"/>
              <a:gd name="T68" fmla="*/ 672 w 740"/>
              <a:gd name="T69" fmla="*/ 236 h 740"/>
              <a:gd name="T70" fmla="*/ 67 w 740"/>
              <a:gd name="T71" fmla="*/ 202 h 740"/>
              <a:gd name="T72" fmla="*/ 67 w 740"/>
              <a:gd name="T73" fmla="*/ 236 h 740"/>
              <a:gd name="T74" fmla="*/ 672 w 740"/>
              <a:gd name="T75" fmla="*/ 135 h 740"/>
              <a:gd name="T76" fmla="*/ 639 w 740"/>
              <a:gd name="T77" fmla="*/ 135 h 740"/>
              <a:gd name="T78" fmla="*/ 101 w 740"/>
              <a:gd name="T79" fmla="*/ 169 h 740"/>
              <a:gd name="T80" fmla="*/ 639 w 740"/>
              <a:gd name="T81" fmla="*/ 68 h 740"/>
              <a:gd name="T82" fmla="*/ 639 w 740"/>
              <a:gd name="T83" fmla="*/ 101 h 740"/>
              <a:gd name="T84" fmla="*/ 101 w 740"/>
              <a:gd name="T85" fmla="*/ 68 h 740"/>
              <a:gd name="T86" fmla="*/ 67 w 740"/>
              <a:gd name="T87" fmla="*/ 68 h 740"/>
              <a:gd name="T88" fmla="*/ 706 w 740"/>
              <a:gd name="T89" fmla="*/ 354 h 740"/>
              <a:gd name="T90" fmla="*/ 695 w 740"/>
              <a:gd name="T91" fmla="*/ 45 h 740"/>
              <a:gd name="T92" fmla="*/ 605 w 740"/>
              <a:gd name="T93" fmla="*/ 34 h 740"/>
              <a:gd name="T94" fmla="*/ 571 w 740"/>
              <a:gd name="T95" fmla="*/ 706 h 740"/>
              <a:gd name="T96" fmla="*/ 67 w 740"/>
              <a:gd name="T97" fmla="*/ 34 h 740"/>
              <a:gd name="T98" fmla="*/ 37 w 740"/>
              <a:gd name="T99" fmla="*/ 55 h 740"/>
              <a:gd name="T100" fmla="*/ 135 w 740"/>
              <a:gd name="T101" fmla="*/ 354 h 740"/>
              <a:gd name="T102" fmla="*/ 67 w 740"/>
              <a:gd name="T103" fmla="*/ 0 h 740"/>
              <a:gd name="T104" fmla="*/ 711 w 740"/>
              <a:gd name="T105" fmla="*/ 13 h 740"/>
              <a:gd name="T106" fmla="*/ 740 w 740"/>
              <a:gd name="T107" fmla="*/ 68 h 740"/>
              <a:gd name="T108" fmla="*/ 727 w 740"/>
              <a:gd name="T109" fmla="*/ 713 h 740"/>
              <a:gd name="T110" fmla="*/ 672 w 740"/>
              <a:gd name="T111" fmla="*/ 740 h 740"/>
              <a:gd name="T112" fmla="*/ 27 w 740"/>
              <a:gd name="T113" fmla="*/ 727 h 740"/>
              <a:gd name="T114" fmla="*/ 0 w 740"/>
              <a:gd name="T115" fmla="*/ 673 h 740"/>
              <a:gd name="T116" fmla="*/ 13 w 740"/>
              <a:gd name="T117" fmla="*/ 29 h 740"/>
              <a:gd name="T118" fmla="*/ 67 w 740"/>
              <a:gd name="T119"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740">
                <a:moveTo>
                  <a:pt x="639" y="639"/>
                </a:moveTo>
                <a:lnTo>
                  <a:pt x="672" y="639"/>
                </a:lnTo>
                <a:lnTo>
                  <a:pt x="672" y="673"/>
                </a:lnTo>
                <a:lnTo>
                  <a:pt x="639" y="673"/>
                </a:lnTo>
                <a:lnTo>
                  <a:pt x="639" y="639"/>
                </a:lnTo>
                <a:close/>
                <a:moveTo>
                  <a:pt x="67" y="639"/>
                </a:moveTo>
                <a:lnTo>
                  <a:pt x="101" y="639"/>
                </a:lnTo>
                <a:lnTo>
                  <a:pt x="101" y="673"/>
                </a:lnTo>
                <a:lnTo>
                  <a:pt x="67" y="673"/>
                </a:lnTo>
                <a:lnTo>
                  <a:pt x="67" y="639"/>
                </a:lnTo>
                <a:close/>
                <a:moveTo>
                  <a:pt x="639" y="572"/>
                </a:moveTo>
                <a:lnTo>
                  <a:pt x="672" y="572"/>
                </a:lnTo>
                <a:lnTo>
                  <a:pt x="672" y="605"/>
                </a:lnTo>
                <a:lnTo>
                  <a:pt x="639" y="605"/>
                </a:lnTo>
                <a:lnTo>
                  <a:pt x="639" y="572"/>
                </a:lnTo>
                <a:close/>
                <a:moveTo>
                  <a:pt x="67" y="572"/>
                </a:moveTo>
                <a:lnTo>
                  <a:pt x="101" y="572"/>
                </a:lnTo>
                <a:lnTo>
                  <a:pt x="101" y="605"/>
                </a:lnTo>
                <a:lnTo>
                  <a:pt x="67" y="605"/>
                </a:lnTo>
                <a:lnTo>
                  <a:pt x="67" y="572"/>
                </a:lnTo>
                <a:close/>
                <a:moveTo>
                  <a:pt x="639" y="504"/>
                </a:moveTo>
                <a:lnTo>
                  <a:pt x="672" y="504"/>
                </a:lnTo>
                <a:lnTo>
                  <a:pt x="672" y="538"/>
                </a:lnTo>
                <a:lnTo>
                  <a:pt x="639" y="538"/>
                </a:lnTo>
                <a:lnTo>
                  <a:pt x="639" y="504"/>
                </a:lnTo>
                <a:close/>
                <a:moveTo>
                  <a:pt x="67" y="504"/>
                </a:moveTo>
                <a:lnTo>
                  <a:pt x="101" y="504"/>
                </a:lnTo>
                <a:lnTo>
                  <a:pt x="101" y="538"/>
                </a:lnTo>
                <a:lnTo>
                  <a:pt x="67" y="538"/>
                </a:lnTo>
                <a:lnTo>
                  <a:pt x="67" y="504"/>
                </a:lnTo>
                <a:close/>
                <a:moveTo>
                  <a:pt x="639" y="438"/>
                </a:moveTo>
                <a:lnTo>
                  <a:pt x="672" y="438"/>
                </a:lnTo>
                <a:lnTo>
                  <a:pt x="672" y="472"/>
                </a:lnTo>
                <a:lnTo>
                  <a:pt x="639" y="472"/>
                </a:lnTo>
                <a:lnTo>
                  <a:pt x="639" y="438"/>
                </a:lnTo>
                <a:close/>
                <a:moveTo>
                  <a:pt x="67" y="438"/>
                </a:moveTo>
                <a:lnTo>
                  <a:pt x="101" y="438"/>
                </a:lnTo>
                <a:lnTo>
                  <a:pt x="101" y="472"/>
                </a:lnTo>
                <a:lnTo>
                  <a:pt x="67" y="472"/>
                </a:lnTo>
                <a:lnTo>
                  <a:pt x="67" y="438"/>
                </a:lnTo>
                <a:close/>
                <a:moveTo>
                  <a:pt x="605" y="388"/>
                </a:moveTo>
                <a:lnTo>
                  <a:pt x="605" y="706"/>
                </a:lnTo>
                <a:lnTo>
                  <a:pt x="672" y="706"/>
                </a:lnTo>
                <a:lnTo>
                  <a:pt x="685" y="703"/>
                </a:lnTo>
                <a:lnTo>
                  <a:pt x="695" y="697"/>
                </a:lnTo>
                <a:lnTo>
                  <a:pt x="703" y="686"/>
                </a:lnTo>
                <a:lnTo>
                  <a:pt x="706" y="673"/>
                </a:lnTo>
                <a:lnTo>
                  <a:pt x="706" y="388"/>
                </a:lnTo>
                <a:lnTo>
                  <a:pt x="605" y="388"/>
                </a:lnTo>
                <a:close/>
                <a:moveTo>
                  <a:pt x="34" y="388"/>
                </a:moveTo>
                <a:lnTo>
                  <a:pt x="34" y="673"/>
                </a:lnTo>
                <a:lnTo>
                  <a:pt x="37" y="686"/>
                </a:lnTo>
                <a:lnTo>
                  <a:pt x="43" y="697"/>
                </a:lnTo>
                <a:lnTo>
                  <a:pt x="54" y="703"/>
                </a:lnTo>
                <a:lnTo>
                  <a:pt x="67" y="706"/>
                </a:lnTo>
                <a:lnTo>
                  <a:pt x="135" y="706"/>
                </a:lnTo>
                <a:lnTo>
                  <a:pt x="135" y="388"/>
                </a:lnTo>
                <a:lnTo>
                  <a:pt x="34" y="388"/>
                </a:lnTo>
                <a:close/>
                <a:moveTo>
                  <a:pt x="302" y="283"/>
                </a:moveTo>
                <a:lnTo>
                  <a:pt x="302" y="457"/>
                </a:lnTo>
                <a:lnTo>
                  <a:pt x="439" y="371"/>
                </a:lnTo>
                <a:lnTo>
                  <a:pt x="302" y="283"/>
                </a:lnTo>
                <a:close/>
                <a:moveTo>
                  <a:pt x="639" y="270"/>
                </a:moveTo>
                <a:lnTo>
                  <a:pt x="672" y="270"/>
                </a:lnTo>
                <a:lnTo>
                  <a:pt x="672" y="303"/>
                </a:lnTo>
                <a:lnTo>
                  <a:pt x="639" y="303"/>
                </a:lnTo>
                <a:lnTo>
                  <a:pt x="639" y="270"/>
                </a:lnTo>
                <a:close/>
                <a:moveTo>
                  <a:pt x="67" y="270"/>
                </a:moveTo>
                <a:lnTo>
                  <a:pt x="101" y="270"/>
                </a:lnTo>
                <a:lnTo>
                  <a:pt x="101" y="303"/>
                </a:lnTo>
                <a:lnTo>
                  <a:pt x="67" y="303"/>
                </a:lnTo>
                <a:lnTo>
                  <a:pt x="67" y="270"/>
                </a:lnTo>
                <a:close/>
                <a:moveTo>
                  <a:pt x="285" y="236"/>
                </a:moveTo>
                <a:lnTo>
                  <a:pt x="289" y="236"/>
                </a:lnTo>
                <a:lnTo>
                  <a:pt x="293" y="239"/>
                </a:lnTo>
                <a:lnTo>
                  <a:pt x="296" y="240"/>
                </a:lnTo>
                <a:lnTo>
                  <a:pt x="296" y="240"/>
                </a:lnTo>
                <a:lnTo>
                  <a:pt x="481" y="358"/>
                </a:lnTo>
                <a:lnTo>
                  <a:pt x="481" y="358"/>
                </a:lnTo>
                <a:lnTo>
                  <a:pt x="484" y="362"/>
                </a:lnTo>
                <a:lnTo>
                  <a:pt x="486" y="366"/>
                </a:lnTo>
                <a:lnTo>
                  <a:pt x="487" y="371"/>
                </a:lnTo>
                <a:lnTo>
                  <a:pt x="486" y="376"/>
                </a:lnTo>
                <a:lnTo>
                  <a:pt x="484" y="380"/>
                </a:lnTo>
                <a:lnTo>
                  <a:pt x="481" y="384"/>
                </a:lnTo>
                <a:lnTo>
                  <a:pt x="481" y="384"/>
                </a:lnTo>
                <a:lnTo>
                  <a:pt x="296" y="502"/>
                </a:lnTo>
                <a:lnTo>
                  <a:pt x="296" y="500"/>
                </a:lnTo>
                <a:lnTo>
                  <a:pt x="293" y="503"/>
                </a:lnTo>
                <a:lnTo>
                  <a:pt x="289" y="504"/>
                </a:lnTo>
                <a:lnTo>
                  <a:pt x="285" y="504"/>
                </a:lnTo>
                <a:lnTo>
                  <a:pt x="280" y="504"/>
                </a:lnTo>
                <a:lnTo>
                  <a:pt x="276" y="502"/>
                </a:lnTo>
                <a:lnTo>
                  <a:pt x="272" y="498"/>
                </a:lnTo>
                <a:lnTo>
                  <a:pt x="270" y="494"/>
                </a:lnTo>
                <a:lnTo>
                  <a:pt x="268" y="489"/>
                </a:lnTo>
                <a:lnTo>
                  <a:pt x="268" y="253"/>
                </a:lnTo>
                <a:lnTo>
                  <a:pt x="270" y="248"/>
                </a:lnTo>
                <a:lnTo>
                  <a:pt x="272" y="243"/>
                </a:lnTo>
                <a:lnTo>
                  <a:pt x="276" y="240"/>
                </a:lnTo>
                <a:lnTo>
                  <a:pt x="280" y="237"/>
                </a:lnTo>
                <a:lnTo>
                  <a:pt x="285" y="236"/>
                </a:lnTo>
                <a:close/>
                <a:moveTo>
                  <a:pt x="639" y="202"/>
                </a:moveTo>
                <a:lnTo>
                  <a:pt x="672" y="202"/>
                </a:lnTo>
                <a:lnTo>
                  <a:pt x="672" y="236"/>
                </a:lnTo>
                <a:lnTo>
                  <a:pt x="639" y="236"/>
                </a:lnTo>
                <a:lnTo>
                  <a:pt x="639" y="202"/>
                </a:lnTo>
                <a:close/>
                <a:moveTo>
                  <a:pt x="67" y="202"/>
                </a:moveTo>
                <a:lnTo>
                  <a:pt x="101" y="202"/>
                </a:lnTo>
                <a:lnTo>
                  <a:pt x="101" y="236"/>
                </a:lnTo>
                <a:lnTo>
                  <a:pt x="67" y="236"/>
                </a:lnTo>
                <a:lnTo>
                  <a:pt x="67" y="202"/>
                </a:lnTo>
                <a:close/>
                <a:moveTo>
                  <a:pt x="639" y="135"/>
                </a:moveTo>
                <a:lnTo>
                  <a:pt x="672" y="135"/>
                </a:lnTo>
                <a:lnTo>
                  <a:pt x="672" y="169"/>
                </a:lnTo>
                <a:lnTo>
                  <a:pt x="639" y="169"/>
                </a:lnTo>
                <a:lnTo>
                  <a:pt x="639" y="135"/>
                </a:lnTo>
                <a:close/>
                <a:moveTo>
                  <a:pt x="67" y="135"/>
                </a:moveTo>
                <a:lnTo>
                  <a:pt x="101" y="135"/>
                </a:lnTo>
                <a:lnTo>
                  <a:pt x="101" y="169"/>
                </a:lnTo>
                <a:lnTo>
                  <a:pt x="67" y="169"/>
                </a:lnTo>
                <a:lnTo>
                  <a:pt x="67" y="135"/>
                </a:lnTo>
                <a:close/>
                <a:moveTo>
                  <a:pt x="639" y="68"/>
                </a:moveTo>
                <a:lnTo>
                  <a:pt x="672" y="68"/>
                </a:lnTo>
                <a:lnTo>
                  <a:pt x="672" y="101"/>
                </a:lnTo>
                <a:lnTo>
                  <a:pt x="639" y="101"/>
                </a:lnTo>
                <a:lnTo>
                  <a:pt x="639" y="68"/>
                </a:lnTo>
                <a:close/>
                <a:moveTo>
                  <a:pt x="67" y="68"/>
                </a:moveTo>
                <a:lnTo>
                  <a:pt x="101" y="68"/>
                </a:lnTo>
                <a:lnTo>
                  <a:pt x="101" y="101"/>
                </a:lnTo>
                <a:lnTo>
                  <a:pt x="67" y="101"/>
                </a:lnTo>
                <a:lnTo>
                  <a:pt x="67" y="68"/>
                </a:lnTo>
                <a:close/>
                <a:moveTo>
                  <a:pt x="605" y="34"/>
                </a:moveTo>
                <a:lnTo>
                  <a:pt x="605" y="354"/>
                </a:lnTo>
                <a:lnTo>
                  <a:pt x="706" y="354"/>
                </a:lnTo>
                <a:lnTo>
                  <a:pt x="706" y="68"/>
                </a:lnTo>
                <a:lnTo>
                  <a:pt x="703" y="55"/>
                </a:lnTo>
                <a:lnTo>
                  <a:pt x="695" y="45"/>
                </a:lnTo>
                <a:lnTo>
                  <a:pt x="685" y="37"/>
                </a:lnTo>
                <a:lnTo>
                  <a:pt x="672" y="34"/>
                </a:lnTo>
                <a:lnTo>
                  <a:pt x="605" y="34"/>
                </a:lnTo>
                <a:close/>
                <a:moveTo>
                  <a:pt x="168" y="34"/>
                </a:moveTo>
                <a:lnTo>
                  <a:pt x="168" y="706"/>
                </a:lnTo>
                <a:lnTo>
                  <a:pt x="571" y="706"/>
                </a:lnTo>
                <a:lnTo>
                  <a:pt x="571" y="34"/>
                </a:lnTo>
                <a:lnTo>
                  <a:pt x="168" y="34"/>
                </a:lnTo>
                <a:close/>
                <a:moveTo>
                  <a:pt x="67" y="34"/>
                </a:moveTo>
                <a:lnTo>
                  <a:pt x="54" y="37"/>
                </a:lnTo>
                <a:lnTo>
                  <a:pt x="43" y="45"/>
                </a:lnTo>
                <a:lnTo>
                  <a:pt x="37" y="55"/>
                </a:lnTo>
                <a:lnTo>
                  <a:pt x="34" y="68"/>
                </a:lnTo>
                <a:lnTo>
                  <a:pt x="34" y="354"/>
                </a:lnTo>
                <a:lnTo>
                  <a:pt x="135" y="354"/>
                </a:lnTo>
                <a:lnTo>
                  <a:pt x="135" y="34"/>
                </a:lnTo>
                <a:lnTo>
                  <a:pt x="67" y="34"/>
                </a:lnTo>
                <a:close/>
                <a:moveTo>
                  <a:pt x="67" y="0"/>
                </a:moveTo>
                <a:lnTo>
                  <a:pt x="672" y="0"/>
                </a:lnTo>
                <a:lnTo>
                  <a:pt x="693" y="4"/>
                </a:lnTo>
                <a:lnTo>
                  <a:pt x="711" y="13"/>
                </a:lnTo>
                <a:lnTo>
                  <a:pt x="727" y="29"/>
                </a:lnTo>
                <a:lnTo>
                  <a:pt x="736" y="47"/>
                </a:lnTo>
                <a:lnTo>
                  <a:pt x="740" y="68"/>
                </a:lnTo>
                <a:lnTo>
                  <a:pt x="740" y="673"/>
                </a:lnTo>
                <a:lnTo>
                  <a:pt x="736" y="694"/>
                </a:lnTo>
                <a:lnTo>
                  <a:pt x="727" y="713"/>
                </a:lnTo>
                <a:lnTo>
                  <a:pt x="711" y="727"/>
                </a:lnTo>
                <a:lnTo>
                  <a:pt x="693" y="736"/>
                </a:lnTo>
                <a:lnTo>
                  <a:pt x="672" y="740"/>
                </a:lnTo>
                <a:lnTo>
                  <a:pt x="67" y="740"/>
                </a:lnTo>
                <a:lnTo>
                  <a:pt x="46" y="736"/>
                </a:lnTo>
                <a:lnTo>
                  <a:pt x="27" y="727"/>
                </a:lnTo>
                <a:lnTo>
                  <a:pt x="13" y="713"/>
                </a:lnTo>
                <a:lnTo>
                  <a:pt x="4" y="694"/>
                </a:lnTo>
                <a:lnTo>
                  <a:pt x="0" y="673"/>
                </a:lnTo>
                <a:lnTo>
                  <a:pt x="0" y="68"/>
                </a:lnTo>
                <a:lnTo>
                  <a:pt x="4" y="47"/>
                </a:lnTo>
                <a:lnTo>
                  <a:pt x="13" y="29"/>
                </a:lnTo>
                <a:lnTo>
                  <a:pt x="27" y="13"/>
                </a:lnTo>
                <a:lnTo>
                  <a:pt x="46" y="4"/>
                </a:lnTo>
                <a:lnTo>
                  <a:pt x="6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6" name="Freeform 5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704" y="2514533"/>
            <a:ext cx="444773" cy="445380"/>
          </a:xfrm>
          <a:custGeom>
            <a:avLst/>
            <a:gdLst>
              <a:gd name="T0" fmla="*/ 407 w 734"/>
              <a:gd name="T1" fmla="*/ 351 h 735"/>
              <a:gd name="T2" fmla="*/ 694 w 734"/>
              <a:gd name="T3" fmla="*/ 304 h 735"/>
              <a:gd name="T4" fmla="*/ 664 w 734"/>
              <a:gd name="T5" fmla="*/ 218 h 735"/>
              <a:gd name="T6" fmla="*/ 614 w 734"/>
              <a:gd name="T7" fmla="*/ 144 h 735"/>
              <a:gd name="T8" fmla="*/ 317 w 734"/>
              <a:gd name="T9" fmla="*/ 38 h 735"/>
              <a:gd name="T10" fmla="*/ 227 w 734"/>
              <a:gd name="T11" fmla="*/ 66 h 735"/>
              <a:gd name="T12" fmla="*/ 148 w 734"/>
              <a:gd name="T13" fmla="*/ 115 h 735"/>
              <a:gd name="T14" fmla="*/ 86 w 734"/>
              <a:gd name="T15" fmla="*/ 186 h 735"/>
              <a:gd name="T16" fmla="*/ 47 w 734"/>
              <a:gd name="T17" fmla="*/ 271 h 735"/>
              <a:gd name="T18" fmla="*/ 33 w 734"/>
              <a:gd name="T19" fmla="*/ 368 h 735"/>
              <a:gd name="T20" fmla="*/ 47 w 734"/>
              <a:gd name="T21" fmla="*/ 464 h 735"/>
              <a:gd name="T22" fmla="*/ 86 w 734"/>
              <a:gd name="T23" fmla="*/ 550 h 735"/>
              <a:gd name="T24" fmla="*/ 148 w 734"/>
              <a:gd name="T25" fmla="*/ 619 h 735"/>
              <a:gd name="T26" fmla="*/ 227 w 734"/>
              <a:gd name="T27" fmla="*/ 670 h 735"/>
              <a:gd name="T28" fmla="*/ 317 w 734"/>
              <a:gd name="T29" fmla="*/ 698 h 735"/>
              <a:gd name="T30" fmla="*/ 419 w 734"/>
              <a:gd name="T31" fmla="*/ 698 h 735"/>
              <a:gd name="T32" fmla="*/ 516 w 734"/>
              <a:gd name="T33" fmla="*/ 667 h 735"/>
              <a:gd name="T34" fmla="*/ 597 w 734"/>
              <a:gd name="T35" fmla="*/ 609 h 735"/>
              <a:gd name="T36" fmla="*/ 658 w 734"/>
              <a:gd name="T37" fmla="*/ 530 h 735"/>
              <a:gd name="T38" fmla="*/ 693 w 734"/>
              <a:gd name="T39" fmla="*/ 436 h 735"/>
              <a:gd name="T40" fmla="*/ 367 w 734"/>
              <a:gd name="T41" fmla="*/ 385 h 735"/>
              <a:gd name="T42" fmla="*/ 356 w 734"/>
              <a:gd name="T43" fmla="*/ 381 h 735"/>
              <a:gd name="T44" fmla="*/ 351 w 734"/>
              <a:gd name="T45" fmla="*/ 373 h 735"/>
              <a:gd name="T46" fmla="*/ 351 w 734"/>
              <a:gd name="T47" fmla="*/ 363 h 735"/>
              <a:gd name="T48" fmla="*/ 355 w 734"/>
              <a:gd name="T49" fmla="*/ 356 h 735"/>
              <a:gd name="T50" fmla="*/ 553 w 734"/>
              <a:gd name="T51" fmla="*/ 91 h 735"/>
              <a:gd name="T52" fmla="*/ 466 w 734"/>
              <a:gd name="T53" fmla="*/ 49 h 735"/>
              <a:gd name="T54" fmla="*/ 367 w 734"/>
              <a:gd name="T55" fmla="*/ 34 h 735"/>
              <a:gd name="T56" fmla="*/ 421 w 734"/>
              <a:gd name="T57" fmla="*/ 4 h 735"/>
              <a:gd name="T58" fmla="*/ 521 w 734"/>
              <a:gd name="T59" fmla="*/ 36 h 735"/>
              <a:gd name="T60" fmla="*/ 608 w 734"/>
              <a:gd name="T61" fmla="*/ 91 h 735"/>
              <a:gd name="T62" fmla="*/ 675 w 734"/>
              <a:gd name="T63" fmla="*/ 168 h 735"/>
              <a:gd name="T64" fmla="*/ 719 w 734"/>
              <a:gd name="T65" fmla="*/ 262 h 735"/>
              <a:gd name="T66" fmla="*/ 734 w 734"/>
              <a:gd name="T67" fmla="*/ 368 h 735"/>
              <a:gd name="T68" fmla="*/ 719 w 734"/>
              <a:gd name="T69" fmla="*/ 474 h 735"/>
              <a:gd name="T70" fmla="*/ 675 w 734"/>
              <a:gd name="T71" fmla="*/ 568 h 735"/>
              <a:gd name="T72" fmla="*/ 608 w 734"/>
              <a:gd name="T73" fmla="*/ 644 h 735"/>
              <a:gd name="T74" fmla="*/ 521 w 734"/>
              <a:gd name="T75" fmla="*/ 701 h 735"/>
              <a:gd name="T76" fmla="*/ 421 w 734"/>
              <a:gd name="T77" fmla="*/ 731 h 735"/>
              <a:gd name="T78" fmla="*/ 313 w 734"/>
              <a:gd name="T79" fmla="*/ 731 h 735"/>
              <a:gd name="T80" fmla="*/ 212 w 734"/>
              <a:gd name="T81" fmla="*/ 701 h 735"/>
              <a:gd name="T82" fmla="*/ 126 w 734"/>
              <a:gd name="T83" fmla="*/ 644 h 735"/>
              <a:gd name="T84" fmla="*/ 59 w 734"/>
              <a:gd name="T85" fmla="*/ 568 h 735"/>
              <a:gd name="T86" fmla="*/ 16 w 734"/>
              <a:gd name="T87" fmla="*/ 474 h 735"/>
              <a:gd name="T88" fmla="*/ 0 w 734"/>
              <a:gd name="T89" fmla="*/ 368 h 735"/>
              <a:gd name="T90" fmla="*/ 16 w 734"/>
              <a:gd name="T91" fmla="*/ 262 h 735"/>
              <a:gd name="T92" fmla="*/ 59 w 734"/>
              <a:gd name="T93" fmla="*/ 168 h 735"/>
              <a:gd name="T94" fmla="*/ 126 w 734"/>
              <a:gd name="T95" fmla="*/ 91 h 735"/>
              <a:gd name="T96" fmla="*/ 212 w 734"/>
              <a:gd name="T97" fmla="*/ 36 h 735"/>
              <a:gd name="T98" fmla="*/ 313 w 734"/>
              <a:gd name="T99" fmla="*/ 4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4" h="735">
                <a:moveTo>
                  <a:pt x="614" y="144"/>
                </a:moveTo>
                <a:lnTo>
                  <a:pt x="407" y="351"/>
                </a:lnTo>
                <a:lnTo>
                  <a:pt x="700" y="351"/>
                </a:lnTo>
                <a:lnTo>
                  <a:pt x="694" y="304"/>
                </a:lnTo>
                <a:lnTo>
                  <a:pt x="683" y="259"/>
                </a:lnTo>
                <a:lnTo>
                  <a:pt x="664" y="218"/>
                </a:lnTo>
                <a:lnTo>
                  <a:pt x="642" y="180"/>
                </a:lnTo>
                <a:lnTo>
                  <a:pt x="614" y="144"/>
                </a:lnTo>
                <a:close/>
                <a:moveTo>
                  <a:pt x="367" y="34"/>
                </a:moveTo>
                <a:lnTo>
                  <a:pt x="317" y="38"/>
                </a:lnTo>
                <a:lnTo>
                  <a:pt x="270" y="49"/>
                </a:lnTo>
                <a:lnTo>
                  <a:pt x="227" y="66"/>
                </a:lnTo>
                <a:lnTo>
                  <a:pt x="185" y="88"/>
                </a:lnTo>
                <a:lnTo>
                  <a:pt x="148" y="115"/>
                </a:lnTo>
                <a:lnTo>
                  <a:pt x="115" y="149"/>
                </a:lnTo>
                <a:lnTo>
                  <a:pt x="86" y="186"/>
                </a:lnTo>
                <a:lnTo>
                  <a:pt x="64" y="227"/>
                </a:lnTo>
                <a:lnTo>
                  <a:pt x="47" y="271"/>
                </a:lnTo>
                <a:lnTo>
                  <a:pt x="37" y="318"/>
                </a:lnTo>
                <a:lnTo>
                  <a:pt x="33" y="368"/>
                </a:lnTo>
                <a:lnTo>
                  <a:pt x="37" y="418"/>
                </a:lnTo>
                <a:lnTo>
                  <a:pt x="47" y="464"/>
                </a:lnTo>
                <a:lnTo>
                  <a:pt x="64" y="508"/>
                </a:lnTo>
                <a:lnTo>
                  <a:pt x="86" y="550"/>
                </a:lnTo>
                <a:lnTo>
                  <a:pt x="115" y="587"/>
                </a:lnTo>
                <a:lnTo>
                  <a:pt x="148" y="619"/>
                </a:lnTo>
                <a:lnTo>
                  <a:pt x="185" y="648"/>
                </a:lnTo>
                <a:lnTo>
                  <a:pt x="227" y="670"/>
                </a:lnTo>
                <a:lnTo>
                  <a:pt x="270" y="688"/>
                </a:lnTo>
                <a:lnTo>
                  <a:pt x="317" y="698"/>
                </a:lnTo>
                <a:lnTo>
                  <a:pt x="367" y="702"/>
                </a:lnTo>
                <a:lnTo>
                  <a:pt x="419" y="698"/>
                </a:lnTo>
                <a:lnTo>
                  <a:pt x="469" y="686"/>
                </a:lnTo>
                <a:lnTo>
                  <a:pt x="516" y="667"/>
                </a:lnTo>
                <a:lnTo>
                  <a:pt x="559" y="640"/>
                </a:lnTo>
                <a:lnTo>
                  <a:pt x="597" y="609"/>
                </a:lnTo>
                <a:lnTo>
                  <a:pt x="630" y="572"/>
                </a:lnTo>
                <a:lnTo>
                  <a:pt x="658" y="530"/>
                </a:lnTo>
                <a:lnTo>
                  <a:pt x="679" y="486"/>
                </a:lnTo>
                <a:lnTo>
                  <a:pt x="693" y="436"/>
                </a:lnTo>
                <a:lnTo>
                  <a:pt x="700" y="385"/>
                </a:lnTo>
                <a:lnTo>
                  <a:pt x="367" y="385"/>
                </a:lnTo>
                <a:lnTo>
                  <a:pt x="362" y="384"/>
                </a:lnTo>
                <a:lnTo>
                  <a:pt x="356" y="381"/>
                </a:lnTo>
                <a:lnTo>
                  <a:pt x="354" y="377"/>
                </a:lnTo>
                <a:lnTo>
                  <a:pt x="351" y="373"/>
                </a:lnTo>
                <a:lnTo>
                  <a:pt x="350" y="368"/>
                </a:lnTo>
                <a:lnTo>
                  <a:pt x="351" y="363"/>
                </a:lnTo>
                <a:lnTo>
                  <a:pt x="352" y="359"/>
                </a:lnTo>
                <a:lnTo>
                  <a:pt x="355" y="356"/>
                </a:lnTo>
                <a:lnTo>
                  <a:pt x="591" y="121"/>
                </a:lnTo>
                <a:lnTo>
                  <a:pt x="553" y="91"/>
                </a:lnTo>
                <a:lnTo>
                  <a:pt x="511" y="67"/>
                </a:lnTo>
                <a:lnTo>
                  <a:pt x="466" y="49"/>
                </a:lnTo>
                <a:lnTo>
                  <a:pt x="418" y="38"/>
                </a:lnTo>
                <a:lnTo>
                  <a:pt x="367" y="34"/>
                </a:lnTo>
                <a:close/>
                <a:moveTo>
                  <a:pt x="367" y="0"/>
                </a:moveTo>
                <a:lnTo>
                  <a:pt x="421" y="4"/>
                </a:lnTo>
                <a:lnTo>
                  <a:pt x="473" y="16"/>
                </a:lnTo>
                <a:lnTo>
                  <a:pt x="521" y="36"/>
                </a:lnTo>
                <a:lnTo>
                  <a:pt x="567" y="60"/>
                </a:lnTo>
                <a:lnTo>
                  <a:pt x="608" y="91"/>
                </a:lnTo>
                <a:lnTo>
                  <a:pt x="645" y="127"/>
                </a:lnTo>
                <a:lnTo>
                  <a:pt x="675" y="168"/>
                </a:lnTo>
                <a:lnTo>
                  <a:pt x="700" y="214"/>
                </a:lnTo>
                <a:lnTo>
                  <a:pt x="719" y="262"/>
                </a:lnTo>
                <a:lnTo>
                  <a:pt x="730" y="313"/>
                </a:lnTo>
                <a:lnTo>
                  <a:pt x="734" y="368"/>
                </a:lnTo>
                <a:lnTo>
                  <a:pt x="730" y="422"/>
                </a:lnTo>
                <a:lnTo>
                  <a:pt x="719" y="474"/>
                </a:lnTo>
                <a:lnTo>
                  <a:pt x="700" y="523"/>
                </a:lnTo>
                <a:lnTo>
                  <a:pt x="675" y="568"/>
                </a:lnTo>
                <a:lnTo>
                  <a:pt x="645" y="609"/>
                </a:lnTo>
                <a:lnTo>
                  <a:pt x="608" y="644"/>
                </a:lnTo>
                <a:lnTo>
                  <a:pt x="567" y="676"/>
                </a:lnTo>
                <a:lnTo>
                  <a:pt x="521" y="701"/>
                </a:lnTo>
                <a:lnTo>
                  <a:pt x="473" y="719"/>
                </a:lnTo>
                <a:lnTo>
                  <a:pt x="421" y="731"/>
                </a:lnTo>
                <a:lnTo>
                  <a:pt x="367" y="735"/>
                </a:lnTo>
                <a:lnTo>
                  <a:pt x="313" y="731"/>
                </a:lnTo>
                <a:lnTo>
                  <a:pt x="261" y="719"/>
                </a:lnTo>
                <a:lnTo>
                  <a:pt x="212" y="701"/>
                </a:lnTo>
                <a:lnTo>
                  <a:pt x="166" y="676"/>
                </a:lnTo>
                <a:lnTo>
                  <a:pt x="126" y="644"/>
                </a:lnTo>
                <a:lnTo>
                  <a:pt x="89" y="609"/>
                </a:lnTo>
                <a:lnTo>
                  <a:pt x="59" y="568"/>
                </a:lnTo>
                <a:lnTo>
                  <a:pt x="34" y="523"/>
                </a:lnTo>
                <a:lnTo>
                  <a:pt x="16" y="474"/>
                </a:lnTo>
                <a:lnTo>
                  <a:pt x="4" y="422"/>
                </a:lnTo>
                <a:lnTo>
                  <a:pt x="0" y="368"/>
                </a:lnTo>
                <a:lnTo>
                  <a:pt x="4" y="313"/>
                </a:lnTo>
                <a:lnTo>
                  <a:pt x="16" y="262"/>
                </a:lnTo>
                <a:lnTo>
                  <a:pt x="34" y="214"/>
                </a:lnTo>
                <a:lnTo>
                  <a:pt x="59" y="168"/>
                </a:lnTo>
                <a:lnTo>
                  <a:pt x="89" y="127"/>
                </a:lnTo>
                <a:lnTo>
                  <a:pt x="126" y="91"/>
                </a:lnTo>
                <a:lnTo>
                  <a:pt x="166" y="60"/>
                </a:lnTo>
                <a:lnTo>
                  <a:pt x="212" y="36"/>
                </a:lnTo>
                <a:lnTo>
                  <a:pt x="261" y="16"/>
                </a:lnTo>
                <a:lnTo>
                  <a:pt x="313" y="4"/>
                </a:lnTo>
                <a:lnTo>
                  <a:pt x="36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7" name="Freeform 5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59151" y="2555134"/>
            <a:ext cx="445380" cy="364181"/>
          </a:xfrm>
          <a:custGeom>
            <a:avLst/>
            <a:gdLst>
              <a:gd name="T0" fmla="*/ 34 w 735"/>
              <a:gd name="T1" fmla="*/ 568 h 601"/>
              <a:gd name="T2" fmla="*/ 101 w 735"/>
              <a:gd name="T3" fmla="*/ 401 h 601"/>
              <a:gd name="T4" fmla="*/ 17 w 735"/>
              <a:gd name="T5" fmla="*/ 368 h 601"/>
              <a:gd name="T6" fmla="*/ 122 w 735"/>
              <a:gd name="T7" fmla="*/ 368 h 601"/>
              <a:gd name="T8" fmla="*/ 131 w 735"/>
              <a:gd name="T9" fmla="*/ 374 h 601"/>
              <a:gd name="T10" fmla="*/ 133 w 735"/>
              <a:gd name="T11" fmla="*/ 385 h 601"/>
              <a:gd name="T12" fmla="*/ 132 w 735"/>
              <a:gd name="T13" fmla="*/ 590 h 601"/>
              <a:gd name="T14" fmla="*/ 127 w 735"/>
              <a:gd name="T15" fmla="*/ 598 h 601"/>
              <a:gd name="T16" fmla="*/ 116 w 735"/>
              <a:gd name="T17" fmla="*/ 601 h 601"/>
              <a:gd name="T18" fmla="*/ 11 w 735"/>
              <a:gd name="T19" fmla="*/ 601 h 601"/>
              <a:gd name="T20" fmla="*/ 4 w 735"/>
              <a:gd name="T21" fmla="*/ 594 h 601"/>
              <a:gd name="T22" fmla="*/ 0 w 735"/>
              <a:gd name="T23" fmla="*/ 584 h 601"/>
              <a:gd name="T24" fmla="*/ 1 w 735"/>
              <a:gd name="T25" fmla="*/ 380 h 601"/>
              <a:gd name="T26" fmla="*/ 6 w 735"/>
              <a:gd name="T27" fmla="*/ 370 h 601"/>
              <a:gd name="T28" fmla="*/ 17 w 735"/>
              <a:gd name="T29" fmla="*/ 368 h 601"/>
              <a:gd name="T30" fmla="*/ 435 w 735"/>
              <a:gd name="T31" fmla="*/ 568 h 601"/>
              <a:gd name="T32" fmla="*/ 501 w 735"/>
              <a:gd name="T33" fmla="*/ 301 h 601"/>
              <a:gd name="T34" fmla="*/ 418 w 735"/>
              <a:gd name="T35" fmla="*/ 267 h 601"/>
              <a:gd name="T36" fmla="*/ 522 w 735"/>
              <a:gd name="T37" fmla="*/ 268 h 601"/>
              <a:gd name="T38" fmla="*/ 532 w 735"/>
              <a:gd name="T39" fmla="*/ 275 h 601"/>
              <a:gd name="T40" fmla="*/ 534 w 735"/>
              <a:gd name="T41" fmla="*/ 284 h 601"/>
              <a:gd name="T42" fmla="*/ 533 w 735"/>
              <a:gd name="T43" fmla="*/ 590 h 601"/>
              <a:gd name="T44" fmla="*/ 528 w 735"/>
              <a:gd name="T45" fmla="*/ 598 h 601"/>
              <a:gd name="T46" fmla="*/ 517 w 735"/>
              <a:gd name="T47" fmla="*/ 601 h 601"/>
              <a:gd name="T48" fmla="*/ 412 w 735"/>
              <a:gd name="T49" fmla="*/ 601 h 601"/>
              <a:gd name="T50" fmla="*/ 404 w 735"/>
              <a:gd name="T51" fmla="*/ 594 h 601"/>
              <a:gd name="T52" fmla="*/ 401 w 735"/>
              <a:gd name="T53" fmla="*/ 584 h 601"/>
              <a:gd name="T54" fmla="*/ 402 w 735"/>
              <a:gd name="T55" fmla="*/ 279 h 601"/>
              <a:gd name="T56" fmla="*/ 407 w 735"/>
              <a:gd name="T57" fmla="*/ 271 h 601"/>
              <a:gd name="T58" fmla="*/ 418 w 735"/>
              <a:gd name="T59" fmla="*/ 267 h 601"/>
              <a:gd name="T60" fmla="*/ 234 w 735"/>
              <a:gd name="T61" fmla="*/ 568 h 601"/>
              <a:gd name="T62" fmla="*/ 301 w 735"/>
              <a:gd name="T63" fmla="*/ 101 h 601"/>
              <a:gd name="T64" fmla="*/ 217 w 735"/>
              <a:gd name="T65" fmla="*/ 67 h 601"/>
              <a:gd name="T66" fmla="*/ 322 w 735"/>
              <a:gd name="T67" fmla="*/ 68 h 601"/>
              <a:gd name="T68" fmla="*/ 331 w 735"/>
              <a:gd name="T69" fmla="*/ 75 h 601"/>
              <a:gd name="T70" fmla="*/ 334 w 735"/>
              <a:gd name="T71" fmla="*/ 84 h 601"/>
              <a:gd name="T72" fmla="*/ 332 w 735"/>
              <a:gd name="T73" fmla="*/ 590 h 601"/>
              <a:gd name="T74" fmla="*/ 327 w 735"/>
              <a:gd name="T75" fmla="*/ 598 h 601"/>
              <a:gd name="T76" fmla="*/ 317 w 735"/>
              <a:gd name="T77" fmla="*/ 601 h 601"/>
              <a:gd name="T78" fmla="*/ 212 w 735"/>
              <a:gd name="T79" fmla="*/ 601 h 601"/>
              <a:gd name="T80" fmla="*/ 204 w 735"/>
              <a:gd name="T81" fmla="*/ 594 h 601"/>
              <a:gd name="T82" fmla="*/ 200 w 735"/>
              <a:gd name="T83" fmla="*/ 584 h 601"/>
              <a:gd name="T84" fmla="*/ 201 w 735"/>
              <a:gd name="T85" fmla="*/ 79 h 601"/>
              <a:gd name="T86" fmla="*/ 207 w 735"/>
              <a:gd name="T87" fmla="*/ 71 h 601"/>
              <a:gd name="T88" fmla="*/ 217 w 735"/>
              <a:gd name="T89" fmla="*/ 67 h 601"/>
              <a:gd name="T90" fmla="*/ 634 w 735"/>
              <a:gd name="T91" fmla="*/ 568 h 601"/>
              <a:gd name="T92" fmla="*/ 701 w 735"/>
              <a:gd name="T93" fmla="*/ 34 h 601"/>
              <a:gd name="T94" fmla="*/ 618 w 735"/>
              <a:gd name="T95" fmla="*/ 0 h 601"/>
              <a:gd name="T96" fmla="*/ 723 w 735"/>
              <a:gd name="T97" fmla="*/ 1 h 601"/>
              <a:gd name="T98" fmla="*/ 731 w 735"/>
              <a:gd name="T99" fmla="*/ 8 h 601"/>
              <a:gd name="T100" fmla="*/ 735 w 735"/>
              <a:gd name="T101" fmla="*/ 17 h 601"/>
              <a:gd name="T102" fmla="*/ 733 w 735"/>
              <a:gd name="T103" fmla="*/ 590 h 601"/>
              <a:gd name="T104" fmla="*/ 728 w 735"/>
              <a:gd name="T105" fmla="*/ 598 h 601"/>
              <a:gd name="T106" fmla="*/ 718 w 735"/>
              <a:gd name="T107" fmla="*/ 601 h 601"/>
              <a:gd name="T108" fmla="*/ 613 w 735"/>
              <a:gd name="T109" fmla="*/ 601 h 601"/>
              <a:gd name="T110" fmla="*/ 604 w 735"/>
              <a:gd name="T111" fmla="*/ 594 h 601"/>
              <a:gd name="T112" fmla="*/ 601 w 735"/>
              <a:gd name="T113" fmla="*/ 584 h 601"/>
              <a:gd name="T114" fmla="*/ 602 w 735"/>
              <a:gd name="T115" fmla="*/ 12 h 601"/>
              <a:gd name="T116" fmla="*/ 608 w 735"/>
              <a:gd name="T117" fmla="*/ 4 h 601"/>
              <a:gd name="T118" fmla="*/ 618 w 735"/>
              <a:gd name="T119"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5" h="601">
                <a:moveTo>
                  <a:pt x="34" y="401"/>
                </a:moveTo>
                <a:lnTo>
                  <a:pt x="34" y="568"/>
                </a:lnTo>
                <a:lnTo>
                  <a:pt x="101" y="568"/>
                </a:lnTo>
                <a:lnTo>
                  <a:pt x="101" y="401"/>
                </a:lnTo>
                <a:lnTo>
                  <a:pt x="34" y="401"/>
                </a:lnTo>
                <a:close/>
                <a:moveTo>
                  <a:pt x="17" y="368"/>
                </a:moveTo>
                <a:lnTo>
                  <a:pt x="116" y="368"/>
                </a:lnTo>
                <a:lnTo>
                  <a:pt x="122" y="368"/>
                </a:lnTo>
                <a:lnTo>
                  <a:pt x="127" y="370"/>
                </a:lnTo>
                <a:lnTo>
                  <a:pt x="131" y="374"/>
                </a:lnTo>
                <a:lnTo>
                  <a:pt x="132" y="380"/>
                </a:lnTo>
                <a:lnTo>
                  <a:pt x="133" y="385"/>
                </a:lnTo>
                <a:lnTo>
                  <a:pt x="133" y="584"/>
                </a:lnTo>
                <a:lnTo>
                  <a:pt x="132" y="590"/>
                </a:lnTo>
                <a:lnTo>
                  <a:pt x="131" y="594"/>
                </a:lnTo>
                <a:lnTo>
                  <a:pt x="127" y="598"/>
                </a:lnTo>
                <a:lnTo>
                  <a:pt x="122" y="601"/>
                </a:lnTo>
                <a:lnTo>
                  <a:pt x="116" y="601"/>
                </a:lnTo>
                <a:lnTo>
                  <a:pt x="17" y="601"/>
                </a:lnTo>
                <a:lnTo>
                  <a:pt x="11" y="601"/>
                </a:lnTo>
                <a:lnTo>
                  <a:pt x="6" y="598"/>
                </a:lnTo>
                <a:lnTo>
                  <a:pt x="4" y="594"/>
                </a:lnTo>
                <a:lnTo>
                  <a:pt x="1" y="590"/>
                </a:lnTo>
                <a:lnTo>
                  <a:pt x="0" y="584"/>
                </a:lnTo>
                <a:lnTo>
                  <a:pt x="0" y="385"/>
                </a:lnTo>
                <a:lnTo>
                  <a:pt x="1" y="380"/>
                </a:lnTo>
                <a:lnTo>
                  <a:pt x="4" y="374"/>
                </a:lnTo>
                <a:lnTo>
                  <a:pt x="6" y="370"/>
                </a:lnTo>
                <a:lnTo>
                  <a:pt x="11" y="368"/>
                </a:lnTo>
                <a:lnTo>
                  <a:pt x="17" y="368"/>
                </a:lnTo>
                <a:close/>
                <a:moveTo>
                  <a:pt x="435" y="301"/>
                </a:moveTo>
                <a:lnTo>
                  <a:pt x="435" y="568"/>
                </a:lnTo>
                <a:lnTo>
                  <a:pt x="501" y="568"/>
                </a:lnTo>
                <a:lnTo>
                  <a:pt x="501" y="301"/>
                </a:lnTo>
                <a:lnTo>
                  <a:pt x="435" y="301"/>
                </a:lnTo>
                <a:close/>
                <a:moveTo>
                  <a:pt x="418" y="267"/>
                </a:moveTo>
                <a:lnTo>
                  <a:pt x="517" y="267"/>
                </a:lnTo>
                <a:lnTo>
                  <a:pt x="522" y="268"/>
                </a:lnTo>
                <a:lnTo>
                  <a:pt x="528" y="271"/>
                </a:lnTo>
                <a:lnTo>
                  <a:pt x="532" y="275"/>
                </a:lnTo>
                <a:lnTo>
                  <a:pt x="533" y="279"/>
                </a:lnTo>
                <a:lnTo>
                  <a:pt x="534" y="284"/>
                </a:lnTo>
                <a:lnTo>
                  <a:pt x="534" y="584"/>
                </a:lnTo>
                <a:lnTo>
                  <a:pt x="533" y="590"/>
                </a:lnTo>
                <a:lnTo>
                  <a:pt x="532" y="594"/>
                </a:lnTo>
                <a:lnTo>
                  <a:pt x="528" y="598"/>
                </a:lnTo>
                <a:lnTo>
                  <a:pt x="522" y="601"/>
                </a:lnTo>
                <a:lnTo>
                  <a:pt x="517" y="601"/>
                </a:lnTo>
                <a:lnTo>
                  <a:pt x="418" y="601"/>
                </a:lnTo>
                <a:lnTo>
                  <a:pt x="412" y="601"/>
                </a:lnTo>
                <a:lnTo>
                  <a:pt x="407" y="598"/>
                </a:lnTo>
                <a:lnTo>
                  <a:pt x="404" y="594"/>
                </a:lnTo>
                <a:lnTo>
                  <a:pt x="402" y="590"/>
                </a:lnTo>
                <a:lnTo>
                  <a:pt x="401" y="584"/>
                </a:lnTo>
                <a:lnTo>
                  <a:pt x="401" y="284"/>
                </a:lnTo>
                <a:lnTo>
                  <a:pt x="402" y="279"/>
                </a:lnTo>
                <a:lnTo>
                  <a:pt x="404" y="275"/>
                </a:lnTo>
                <a:lnTo>
                  <a:pt x="407" y="271"/>
                </a:lnTo>
                <a:lnTo>
                  <a:pt x="412" y="268"/>
                </a:lnTo>
                <a:lnTo>
                  <a:pt x="418" y="267"/>
                </a:lnTo>
                <a:close/>
                <a:moveTo>
                  <a:pt x="234" y="101"/>
                </a:moveTo>
                <a:lnTo>
                  <a:pt x="234" y="568"/>
                </a:lnTo>
                <a:lnTo>
                  <a:pt x="301" y="568"/>
                </a:lnTo>
                <a:lnTo>
                  <a:pt x="301" y="101"/>
                </a:lnTo>
                <a:lnTo>
                  <a:pt x="234" y="101"/>
                </a:lnTo>
                <a:close/>
                <a:moveTo>
                  <a:pt x="217" y="67"/>
                </a:moveTo>
                <a:lnTo>
                  <a:pt x="317" y="67"/>
                </a:lnTo>
                <a:lnTo>
                  <a:pt x="322" y="68"/>
                </a:lnTo>
                <a:lnTo>
                  <a:pt x="327" y="71"/>
                </a:lnTo>
                <a:lnTo>
                  <a:pt x="331" y="75"/>
                </a:lnTo>
                <a:lnTo>
                  <a:pt x="332" y="79"/>
                </a:lnTo>
                <a:lnTo>
                  <a:pt x="334" y="84"/>
                </a:lnTo>
                <a:lnTo>
                  <a:pt x="334" y="584"/>
                </a:lnTo>
                <a:lnTo>
                  <a:pt x="332" y="590"/>
                </a:lnTo>
                <a:lnTo>
                  <a:pt x="331" y="594"/>
                </a:lnTo>
                <a:lnTo>
                  <a:pt x="327" y="598"/>
                </a:lnTo>
                <a:lnTo>
                  <a:pt x="322" y="601"/>
                </a:lnTo>
                <a:lnTo>
                  <a:pt x="317" y="601"/>
                </a:lnTo>
                <a:lnTo>
                  <a:pt x="217" y="601"/>
                </a:lnTo>
                <a:lnTo>
                  <a:pt x="212" y="601"/>
                </a:lnTo>
                <a:lnTo>
                  <a:pt x="207" y="598"/>
                </a:lnTo>
                <a:lnTo>
                  <a:pt x="204" y="594"/>
                </a:lnTo>
                <a:lnTo>
                  <a:pt x="201" y="590"/>
                </a:lnTo>
                <a:lnTo>
                  <a:pt x="200" y="584"/>
                </a:lnTo>
                <a:lnTo>
                  <a:pt x="200" y="84"/>
                </a:lnTo>
                <a:lnTo>
                  <a:pt x="201" y="79"/>
                </a:lnTo>
                <a:lnTo>
                  <a:pt x="204" y="75"/>
                </a:lnTo>
                <a:lnTo>
                  <a:pt x="207" y="71"/>
                </a:lnTo>
                <a:lnTo>
                  <a:pt x="212" y="68"/>
                </a:lnTo>
                <a:lnTo>
                  <a:pt x="217" y="67"/>
                </a:lnTo>
                <a:close/>
                <a:moveTo>
                  <a:pt x="634" y="34"/>
                </a:moveTo>
                <a:lnTo>
                  <a:pt x="634" y="568"/>
                </a:lnTo>
                <a:lnTo>
                  <a:pt x="701" y="568"/>
                </a:lnTo>
                <a:lnTo>
                  <a:pt x="701" y="34"/>
                </a:lnTo>
                <a:lnTo>
                  <a:pt x="634" y="34"/>
                </a:lnTo>
                <a:close/>
                <a:moveTo>
                  <a:pt x="618" y="0"/>
                </a:moveTo>
                <a:lnTo>
                  <a:pt x="718" y="0"/>
                </a:lnTo>
                <a:lnTo>
                  <a:pt x="723" y="1"/>
                </a:lnTo>
                <a:lnTo>
                  <a:pt x="728" y="4"/>
                </a:lnTo>
                <a:lnTo>
                  <a:pt x="731" y="8"/>
                </a:lnTo>
                <a:lnTo>
                  <a:pt x="733" y="12"/>
                </a:lnTo>
                <a:lnTo>
                  <a:pt x="735" y="17"/>
                </a:lnTo>
                <a:lnTo>
                  <a:pt x="735" y="584"/>
                </a:lnTo>
                <a:lnTo>
                  <a:pt x="733" y="590"/>
                </a:lnTo>
                <a:lnTo>
                  <a:pt x="731" y="594"/>
                </a:lnTo>
                <a:lnTo>
                  <a:pt x="728" y="598"/>
                </a:lnTo>
                <a:lnTo>
                  <a:pt x="723" y="601"/>
                </a:lnTo>
                <a:lnTo>
                  <a:pt x="718" y="601"/>
                </a:lnTo>
                <a:lnTo>
                  <a:pt x="618" y="601"/>
                </a:lnTo>
                <a:lnTo>
                  <a:pt x="613" y="601"/>
                </a:lnTo>
                <a:lnTo>
                  <a:pt x="608" y="598"/>
                </a:lnTo>
                <a:lnTo>
                  <a:pt x="604" y="594"/>
                </a:lnTo>
                <a:lnTo>
                  <a:pt x="602" y="590"/>
                </a:lnTo>
                <a:lnTo>
                  <a:pt x="601" y="584"/>
                </a:lnTo>
                <a:lnTo>
                  <a:pt x="601" y="17"/>
                </a:lnTo>
                <a:lnTo>
                  <a:pt x="602" y="12"/>
                </a:lnTo>
                <a:lnTo>
                  <a:pt x="604" y="8"/>
                </a:lnTo>
                <a:lnTo>
                  <a:pt x="608" y="4"/>
                </a:lnTo>
                <a:lnTo>
                  <a:pt x="613" y="1"/>
                </a:lnTo>
                <a:lnTo>
                  <a:pt x="61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8" name="Freeform 5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4206" y="2514533"/>
            <a:ext cx="445380" cy="445380"/>
          </a:xfrm>
          <a:custGeom>
            <a:avLst/>
            <a:gdLst>
              <a:gd name="T0" fmla="*/ 180 w 735"/>
              <a:gd name="T1" fmla="*/ 644 h 735"/>
              <a:gd name="T2" fmla="*/ 315 w 735"/>
              <a:gd name="T3" fmla="*/ 698 h 735"/>
              <a:gd name="T4" fmla="*/ 466 w 735"/>
              <a:gd name="T5" fmla="*/ 686 h 735"/>
              <a:gd name="T6" fmla="*/ 590 w 735"/>
              <a:gd name="T7" fmla="*/ 616 h 735"/>
              <a:gd name="T8" fmla="*/ 444 w 735"/>
              <a:gd name="T9" fmla="*/ 571 h 735"/>
              <a:gd name="T10" fmla="*/ 327 w 735"/>
              <a:gd name="T11" fmla="*/ 581 h 735"/>
              <a:gd name="T12" fmla="*/ 225 w 735"/>
              <a:gd name="T13" fmla="*/ 533 h 735"/>
              <a:gd name="T14" fmla="*/ 296 w 735"/>
              <a:gd name="T15" fmla="*/ 199 h 735"/>
              <a:gd name="T16" fmla="*/ 215 w 735"/>
              <a:gd name="T17" fmla="*/ 265 h 735"/>
              <a:gd name="T18" fmla="*/ 183 w 735"/>
              <a:gd name="T19" fmla="*/ 368 h 735"/>
              <a:gd name="T20" fmla="*/ 215 w 735"/>
              <a:gd name="T21" fmla="*/ 470 h 735"/>
              <a:gd name="T22" fmla="*/ 296 w 735"/>
              <a:gd name="T23" fmla="*/ 537 h 735"/>
              <a:gd name="T24" fmla="*/ 403 w 735"/>
              <a:gd name="T25" fmla="*/ 547 h 735"/>
              <a:gd name="T26" fmla="*/ 496 w 735"/>
              <a:gd name="T27" fmla="*/ 498 h 735"/>
              <a:gd name="T28" fmla="*/ 546 w 735"/>
              <a:gd name="T29" fmla="*/ 405 h 735"/>
              <a:gd name="T30" fmla="*/ 535 w 735"/>
              <a:gd name="T31" fmla="*/ 296 h 735"/>
              <a:gd name="T32" fmla="*/ 470 w 735"/>
              <a:gd name="T33" fmla="*/ 216 h 735"/>
              <a:gd name="T34" fmla="*/ 366 w 735"/>
              <a:gd name="T35" fmla="*/ 185 h 735"/>
              <a:gd name="T36" fmla="*/ 554 w 735"/>
              <a:gd name="T37" fmla="*/ 257 h 735"/>
              <a:gd name="T38" fmla="*/ 584 w 735"/>
              <a:gd name="T39" fmla="*/ 368 h 735"/>
              <a:gd name="T40" fmla="*/ 554 w 735"/>
              <a:gd name="T41" fmla="*/ 478 h 735"/>
              <a:gd name="T42" fmla="*/ 644 w 735"/>
              <a:gd name="T43" fmla="*/ 554 h 735"/>
              <a:gd name="T44" fmla="*/ 697 w 735"/>
              <a:gd name="T45" fmla="*/ 419 h 735"/>
              <a:gd name="T46" fmla="*/ 686 w 735"/>
              <a:gd name="T47" fmla="*/ 269 h 735"/>
              <a:gd name="T48" fmla="*/ 614 w 735"/>
              <a:gd name="T49" fmla="*/ 144 h 735"/>
              <a:gd name="T50" fmla="*/ 65 w 735"/>
              <a:gd name="T51" fmla="*/ 224 h 735"/>
              <a:gd name="T52" fmla="*/ 32 w 735"/>
              <a:gd name="T53" fmla="*/ 368 h 735"/>
              <a:gd name="T54" fmla="*/ 65 w 735"/>
              <a:gd name="T55" fmla="*/ 512 h 735"/>
              <a:gd name="T56" fmla="*/ 201 w 735"/>
              <a:gd name="T57" fmla="*/ 509 h 735"/>
              <a:gd name="T58" fmla="*/ 153 w 735"/>
              <a:gd name="T59" fmla="*/ 407 h 735"/>
              <a:gd name="T60" fmla="*/ 163 w 735"/>
              <a:gd name="T61" fmla="*/ 291 h 735"/>
              <a:gd name="T62" fmla="*/ 119 w 735"/>
              <a:gd name="T63" fmla="*/ 144 h 735"/>
              <a:gd name="T64" fmla="*/ 268 w 735"/>
              <a:gd name="T65" fmla="*/ 49 h 735"/>
              <a:gd name="T66" fmla="*/ 142 w 735"/>
              <a:gd name="T67" fmla="*/ 121 h 735"/>
              <a:gd name="T68" fmla="*/ 290 w 735"/>
              <a:gd name="T69" fmla="*/ 165 h 735"/>
              <a:gd name="T70" fmla="*/ 406 w 735"/>
              <a:gd name="T71" fmla="*/ 155 h 735"/>
              <a:gd name="T72" fmla="*/ 508 w 735"/>
              <a:gd name="T73" fmla="*/ 203 h 735"/>
              <a:gd name="T74" fmla="*/ 511 w 735"/>
              <a:gd name="T75" fmla="*/ 67 h 735"/>
              <a:gd name="T76" fmla="*/ 366 w 735"/>
              <a:gd name="T77" fmla="*/ 34 h 735"/>
              <a:gd name="T78" fmla="*/ 473 w 735"/>
              <a:gd name="T79" fmla="*/ 16 h 735"/>
              <a:gd name="T80" fmla="*/ 608 w 735"/>
              <a:gd name="T81" fmla="*/ 91 h 735"/>
              <a:gd name="T82" fmla="*/ 699 w 735"/>
              <a:gd name="T83" fmla="*/ 214 h 735"/>
              <a:gd name="T84" fmla="*/ 735 w 735"/>
              <a:gd name="T85" fmla="*/ 368 h 735"/>
              <a:gd name="T86" fmla="*/ 699 w 735"/>
              <a:gd name="T87" fmla="*/ 523 h 735"/>
              <a:gd name="T88" fmla="*/ 608 w 735"/>
              <a:gd name="T89" fmla="*/ 644 h 735"/>
              <a:gd name="T90" fmla="*/ 473 w 735"/>
              <a:gd name="T91" fmla="*/ 719 h 735"/>
              <a:gd name="T92" fmla="*/ 313 w 735"/>
              <a:gd name="T93" fmla="*/ 731 h 735"/>
              <a:gd name="T94" fmla="*/ 166 w 735"/>
              <a:gd name="T95" fmla="*/ 676 h 735"/>
              <a:gd name="T96" fmla="*/ 59 w 735"/>
              <a:gd name="T97" fmla="*/ 568 h 735"/>
              <a:gd name="T98" fmla="*/ 4 w 735"/>
              <a:gd name="T99" fmla="*/ 422 h 735"/>
              <a:gd name="T100" fmla="*/ 15 w 735"/>
              <a:gd name="T101" fmla="*/ 262 h 735"/>
              <a:gd name="T102" fmla="*/ 90 w 735"/>
              <a:gd name="T103" fmla="*/ 127 h 735"/>
              <a:gd name="T104" fmla="*/ 212 w 735"/>
              <a:gd name="T105" fmla="*/ 36 h 735"/>
              <a:gd name="T106" fmla="*/ 366 w 735"/>
              <a:gd name="T107"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5" h="735">
                <a:moveTo>
                  <a:pt x="225" y="533"/>
                </a:moveTo>
                <a:lnTo>
                  <a:pt x="142" y="616"/>
                </a:lnTo>
                <a:lnTo>
                  <a:pt x="180" y="644"/>
                </a:lnTo>
                <a:lnTo>
                  <a:pt x="222" y="669"/>
                </a:lnTo>
                <a:lnTo>
                  <a:pt x="268" y="686"/>
                </a:lnTo>
                <a:lnTo>
                  <a:pt x="315" y="698"/>
                </a:lnTo>
                <a:lnTo>
                  <a:pt x="366" y="702"/>
                </a:lnTo>
                <a:lnTo>
                  <a:pt x="418" y="698"/>
                </a:lnTo>
                <a:lnTo>
                  <a:pt x="466" y="686"/>
                </a:lnTo>
                <a:lnTo>
                  <a:pt x="511" y="669"/>
                </a:lnTo>
                <a:lnTo>
                  <a:pt x="552" y="644"/>
                </a:lnTo>
                <a:lnTo>
                  <a:pt x="590" y="616"/>
                </a:lnTo>
                <a:lnTo>
                  <a:pt x="508" y="533"/>
                </a:lnTo>
                <a:lnTo>
                  <a:pt x="478" y="554"/>
                </a:lnTo>
                <a:lnTo>
                  <a:pt x="444" y="571"/>
                </a:lnTo>
                <a:lnTo>
                  <a:pt x="406" y="581"/>
                </a:lnTo>
                <a:lnTo>
                  <a:pt x="366" y="585"/>
                </a:lnTo>
                <a:lnTo>
                  <a:pt x="327" y="581"/>
                </a:lnTo>
                <a:lnTo>
                  <a:pt x="290" y="571"/>
                </a:lnTo>
                <a:lnTo>
                  <a:pt x="256" y="554"/>
                </a:lnTo>
                <a:lnTo>
                  <a:pt x="225" y="533"/>
                </a:lnTo>
                <a:close/>
                <a:moveTo>
                  <a:pt x="366" y="185"/>
                </a:moveTo>
                <a:lnTo>
                  <a:pt x="330" y="187"/>
                </a:lnTo>
                <a:lnTo>
                  <a:pt x="296" y="199"/>
                </a:lnTo>
                <a:lnTo>
                  <a:pt x="264" y="216"/>
                </a:lnTo>
                <a:lnTo>
                  <a:pt x="237" y="238"/>
                </a:lnTo>
                <a:lnTo>
                  <a:pt x="215" y="265"/>
                </a:lnTo>
                <a:lnTo>
                  <a:pt x="197" y="296"/>
                </a:lnTo>
                <a:lnTo>
                  <a:pt x="187" y="331"/>
                </a:lnTo>
                <a:lnTo>
                  <a:pt x="183" y="368"/>
                </a:lnTo>
                <a:lnTo>
                  <a:pt x="187" y="405"/>
                </a:lnTo>
                <a:lnTo>
                  <a:pt x="197" y="439"/>
                </a:lnTo>
                <a:lnTo>
                  <a:pt x="215" y="470"/>
                </a:lnTo>
                <a:lnTo>
                  <a:pt x="237" y="498"/>
                </a:lnTo>
                <a:lnTo>
                  <a:pt x="264" y="520"/>
                </a:lnTo>
                <a:lnTo>
                  <a:pt x="296" y="537"/>
                </a:lnTo>
                <a:lnTo>
                  <a:pt x="330" y="547"/>
                </a:lnTo>
                <a:lnTo>
                  <a:pt x="366" y="551"/>
                </a:lnTo>
                <a:lnTo>
                  <a:pt x="403" y="547"/>
                </a:lnTo>
                <a:lnTo>
                  <a:pt x="439" y="537"/>
                </a:lnTo>
                <a:lnTo>
                  <a:pt x="470" y="520"/>
                </a:lnTo>
                <a:lnTo>
                  <a:pt x="496" y="498"/>
                </a:lnTo>
                <a:lnTo>
                  <a:pt x="518" y="470"/>
                </a:lnTo>
                <a:lnTo>
                  <a:pt x="535" y="439"/>
                </a:lnTo>
                <a:lnTo>
                  <a:pt x="546" y="405"/>
                </a:lnTo>
                <a:lnTo>
                  <a:pt x="550" y="368"/>
                </a:lnTo>
                <a:lnTo>
                  <a:pt x="546" y="331"/>
                </a:lnTo>
                <a:lnTo>
                  <a:pt x="535" y="296"/>
                </a:lnTo>
                <a:lnTo>
                  <a:pt x="518" y="265"/>
                </a:lnTo>
                <a:lnTo>
                  <a:pt x="496" y="238"/>
                </a:lnTo>
                <a:lnTo>
                  <a:pt x="470" y="216"/>
                </a:lnTo>
                <a:lnTo>
                  <a:pt x="439" y="199"/>
                </a:lnTo>
                <a:lnTo>
                  <a:pt x="403" y="187"/>
                </a:lnTo>
                <a:lnTo>
                  <a:pt x="366" y="185"/>
                </a:lnTo>
                <a:close/>
                <a:moveTo>
                  <a:pt x="614" y="144"/>
                </a:moveTo>
                <a:lnTo>
                  <a:pt x="532" y="227"/>
                </a:lnTo>
                <a:lnTo>
                  <a:pt x="554" y="257"/>
                </a:lnTo>
                <a:lnTo>
                  <a:pt x="570" y="291"/>
                </a:lnTo>
                <a:lnTo>
                  <a:pt x="580" y="329"/>
                </a:lnTo>
                <a:lnTo>
                  <a:pt x="584" y="368"/>
                </a:lnTo>
                <a:lnTo>
                  <a:pt x="580" y="407"/>
                </a:lnTo>
                <a:lnTo>
                  <a:pt x="570" y="444"/>
                </a:lnTo>
                <a:lnTo>
                  <a:pt x="554" y="478"/>
                </a:lnTo>
                <a:lnTo>
                  <a:pt x="532" y="509"/>
                </a:lnTo>
                <a:lnTo>
                  <a:pt x="614" y="592"/>
                </a:lnTo>
                <a:lnTo>
                  <a:pt x="644" y="554"/>
                </a:lnTo>
                <a:lnTo>
                  <a:pt x="668" y="512"/>
                </a:lnTo>
                <a:lnTo>
                  <a:pt x="686" y="466"/>
                </a:lnTo>
                <a:lnTo>
                  <a:pt x="697" y="419"/>
                </a:lnTo>
                <a:lnTo>
                  <a:pt x="701" y="368"/>
                </a:lnTo>
                <a:lnTo>
                  <a:pt x="697" y="317"/>
                </a:lnTo>
                <a:lnTo>
                  <a:pt x="686" y="269"/>
                </a:lnTo>
                <a:lnTo>
                  <a:pt x="668" y="224"/>
                </a:lnTo>
                <a:lnTo>
                  <a:pt x="644" y="182"/>
                </a:lnTo>
                <a:lnTo>
                  <a:pt x="614" y="144"/>
                </a:lnTo>
                <a:close/>
                <a:moveTo>
                  <a:pt x="119" y="144"/>
                </a:moveTo>
                <a:lnTo>
                  <a:pt x="90" y="182"/>
                </a:lnTo>
                <a:lnTo>
                  <a:pt x="65" y="224"/>
                </a:lnTo>
                <a:lnTo>
                  <a:pt x="48" y="269"/>
                </a:lnTo>
                <a:lnTo>
                  <a:pt x="36" y="317"/>
                </a:lnTo>
                <a:lnTo>
                  <a:pt x="32" y="368"/>
                </a:lnTo>
                <a:lnTo>
                  <a:pt x="36" y="419"/>
                </a:lnTo>
                <a:lnTo>
                  <a:pt x="48" y="466"/>
                </a:lnTo>
                <a:lnTo>
                  <a:pt x="65" y="512"/>
                </a:lnTo>
                <a:lnTo>
                  <a:pt x="90" y="554"/>
                </a:lnTo>
                <a:lnTo>
                  <a:pt x="119" y="592"/>
                </a:lnTo>
                <a:lnTo>
                  <a:pt x="201" y="509"/>
                </a:lnTo>
                <a:lnTo>
                  <a:pt x="180" y="478"/>
                </a:lnTo>
                <a:lnTo>
                  <a:pt x="163" y="444"/>
                </a:lnTo>
                <a:lnTo>
                  <a:pt x="153" y="407"/>
                </a:lnTo>
                <a:lnTo>
                  <a:pt x="149" y="368"/>
                </a:lnTo>
                <a:lnTo>
                  <a:pt x="153" y="329"/>
                </a:lnTo>
                <a:lnTo>
                  <a:pt x="163" y="291"/>
                </a:lnTo>
                <a:lnTo>
                  <a:pt x="180" y="257"/>
                </a:lnTo>
                <a:lnTo>
                  <a:pt x="201" y="227"/>
                </a:lnTo>
                <a:lnTo>
                  <a:pt x="119" y="144"/>
                </a:lnTo>
                <a:close/>
                <a:moveTo>
                  <a:pt x="366" y="34"/>
                </a:moveTo>
                <a:lnTo>
                  <a:pt x="315" y="38"/>
                </a:lnTo>
                <a:lnTo>
                  <a:pt x="268" y="49"/>
                </a:lnTo>
                <a:lnTo>
                  <a:pt x="222" y="67"/>
                </a:lnTo>
                <a:lnTo>
                  <a:pt x="180" y="91"/>
                </a:lnTo>
                <a:lnTo>
                  <a:pt x="142" y="121"/>
                </a:lnTo>
                <a:lnTo>
                  <a:pt x="225" y="203"/>
                </a:lnTo>
                <a:lnTo>
                  <a:pt x="256" y="181"/>
                </a:lnTo>
                <a:lnTo>
                  <a:pt x="290" y="165"/>
                </a:lnTo>
                <a:lnTo>
                  <a:pt x="327" y="155"/>
                </a:lnTo>
                <a:lnTo>
                  <a:pt x="366" y="151"/>
                </a:lnTo>
                <a:lnTo>
                  <a:pt x="406" y="155"/>
                </a:lnTo>
                <a:lnTo>
                  <a:pt x="444" y="165"/>
                </a:lnTo>
                <a:lnTo>
                  <a:pt x="478" y="181"/>
                </a:lnTo>
                <a:lnTo>
                  <a:pt x="508" y="203"/>
                </a:lnTo>
                <a:lnTo>
                  <a:pt x="590" y="121"/>
                </a:lnTo>
                <a:lnTo>
                  <a:pt x="552" y="91"/>
                </a:lnTo>
                <a:lnTo>
                  <a:pt x="511" y="67"/>
                </a:lnTo>
                <a:lnTo>
                  <a:pt x="466" y="49"/>
                </a:lnTo>
                <a:lnTo>
                  <a:pt x="418" y="38"/>
                </a:lnTo>
                <a:lnTo>
                  <a:pt x="366" y="34"/>
                </a:lnTo>
                <a:close/>
                <a:moveTo>
                  <a:pt x="366" y="0"/>
                </a:moveTo>
                <a:lnTo>
                  <a:pt x="421" y="4"/>
                </a:lnTo>
                <a:lnTo>
                  <a:pt x="473" y="16"/>
                </a:lnTo>
                <a:lnTo>
                  <a:pt x="521" y="36"/>
                </a:lnTo>
                <a:lnTo>
                  <a:pt x="567" y="60"/>
                </a:lnTo>
                <a:lnTo>
                  <a:pt x="608" y="91"/>
                </a:lnTo>
                <a:lnTo>
                  <a:pt x="644" y="127"/>
                </a:lnTo>
                <a:lnTo>
                  <a:pt x="674" y="168"/>
                </a:lnTo>
                <a:lnTo>
                  <a:pt x="699" y="214"/>
                </a:lnTo>
                <a:lnTo>
                  <a:pt x="719" y="262"/>
                </a:lnTo>
                <a:lnTo>
                  <a:pt x="729" y="313"/>
                </a:lnTo>
                <a:lnTo>
                  <a:pt x="735" y="368"/>
                </a:lnTo>
                <a:lnTo>
                  <a:pt x="729" y="422"/>
                </a:lnTo>
                <a:lnTo>
                  <a:pt x="719" y="474"/>
                </a:lnTo>
                <a:lnTo>
                  <a:pt x="699" y="523"/>
                </a:lnTo>
                <a:lnTo>
                  <a:pt x="674" y="568"/>
                </a:lnTo>
                <a:lnTo>
                  <a:pt x="644" y="609"/>
                </a:lnTo>
                <a:lnTo>
                  <a:pt x="608" y="644"/>
                </a:lnTo>
                <a:lnTo>
                  <a:pt x="567" y="676"/>
                </a:lnTo>
                <a:lnTo>
                  <a:pt x="521" y="701"/>
                </a:lnTo>
                <a:lnTo>
                  <a:pt x="473" y="719"/>
                </a:lnTo>
                <a:lnTo>
                  <a:pt x="421" y="731"/>
                </a:lnTo>
                <a:lnTo>
                  <a:pt x="366" y="735"/>
                </a:lnTo>
                <a:lnTo>
                  <a:pt x="313" y="731"/>
                </a:lnTo>
                <a:lnTo>
                  <a:pt x="260" y="719"/>
                </a:lnTo>
                <a:lnTo>
                  <a:pt x="212" y="701"/>
                </a:lnTo>
                <a:lnTo>
                  <a:pt x="166" y="676"/>
                </a:lnTo>
                <a:lnTo>
                  <a:pt x="125" y="644"/>
                </a:lnTo>
                <a:lnTo>
                  <a:pt x="90" y="609"/>
                </a:lnTo>
                <a:lnTo>
                  <a:pt x="59" y="568"/>
                </a:lnTo>
                <a:lnTo>
                  <a:pt x="34" y="523"/>
                </a:lnTo>
                <a:lnTo>
                  <a:pt x="15" y="474"/>
                </a:lnTo>
                <a:lnTo>
                  <a:pt x="4" y="422"/>
                </a:lnTo>
                <a:lnTo>
                  <a:pt x="0" y="368"/>
                </a:lnTo>
                <a:lnTo>
                  <a:pt x="4" y="313"/>
                </a:lnTo>
                <a:lnTo>
                  <a:pt x="15" y="262"/>
                </a:lnTo>
                <a:lnTo>
                  <a:pt x="34" y="214"/>
                </a:lnTo>
                <a:lnTo>
                  <a:pt x="59" y="168"/>
                </a:lnTo>
                <a:lnTo>
                  <a:pt x="90" y="127"/>
                </a:lnTo>
                <a:lnTo>
                  <a:pt x="125" y="91"/>
                </a:lnTo>
                <a:lnTo>
                  <a:pt x="166" y="60"/>
                </a:lnTo>
                <a:lnTo>
                  <a:pt x="212" y="36"/>
                </a:lnTo>
                <a:lnTo>
                  <a:pt x="260" y="16"/>
                </a:lnTo>
                <a:lnTo>
                  <a:pt x="313" y="4"/>
                </a:lnTo>
                <a:lnTo>
                  <a:pt x="366"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9" name="Freeform 5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9261" y="2686627"/>
            <a:ext cx="444167" cy="101195"/>
          </a:xfrm>
          <a:custGeom>
            <a:avLst/>
            <a:gdLst>
              <a:gd name="T0" fmla="*/ 631 w 733"/>
              <a:gd name="T1" fmla="*/ 38 h 167"/>
              <a:gd name="T2" fmla="*/ 604 w 733"/>
              <a:gd name="T3" fmla="*/ 65 h 167"/>
              <a:gd name="T4" fmla="*/ 604 w 733"/>
              <a:gd name="T5" fmla="*/ 104 h 167"/>
              <a:gd name="T6" fmla="*/ 631 w 733"/>
              <a:gd name="T7" fmla="*/ 130 h 167"/>
              <a:gd name="T8" fmla="*/ 671 w 733"/>
              <a:gd name="T9" fmla="*/ 130 h 167"/>
              <a:gd name="T10" fmla="*/ 697 w 733"/>
              <a:gd name="T11" fmla="*/ 104 h 167"/>
              <a:gd name="T12" fmla="*/ 697 w 733"/>
              <a:gd name="T13" fmla="*/ 65 h 167"/>
              <a:gd name="T14" fmla="*/ 671 w 733"/>
              <a:gd name="T15" fmla="*/ 38 h 167"/>
              <a:gd name="T16" fmla="*/ 367 w 733"/>
              <a:gd name="T17" fmla="*/ 35 h 167"/>
              <a:gd name="T18" fmla="*/ 331 w 733"/>
              <a:gd name="T19" fmla="*/ 49 h 167"/>
              <a:gd name="T20" fmla="*/ 317 w 733"/>
              <a:gd name="T21" fmla="*/ 84 h 167"/>
              <a:gd name="T22" fmla="*/ 331 w 733"/>
              <a:gd name="T23" fmla="*/ 120 h 167"/>
              <a:gd name="T24" fmla="*/ 367 w 733"/>
              <a:gd name="T25" fmla="*/ 134 h 167"/>
              <a:gd name="T26" fmla="*/ 402 w 733"/>
              <a:gd name="T27" fmla="*/ 120 h 167"/>
              <a:gd name="T28" fmla="*/ 416 w 733"/>
              <a:gd name="T29" fmla="*/ 84 h 167"/>
              <a:gd name="T30" fmla="*/ 402 w 733"/>
              <a:gd name="T31" fmla="*/ 49 h 167"/>
              <a:gd name="T32" fmla="*/ 367 w 733"/>
              <a:gd name="T33" fmla="*/ 35 h 167"/>
              <a:gd name="T34" fmla="*/ 63 w 733"/>
              <a:gd name="T35" fmla="*/ 38 h 167"/>
              <a:gd name="T36" fmla="*/ 37 w 733"/>
              <a:gd name="T37" fmla="*/ 65 h 167"/>
              <a:gd name="T38" fmla="*/ 37 w 733"/>
              <a:gd name="T39" fmla="*/ 104 h 167"/>
              <a:gd name="T40" fmla="*/ 63 w 733"/>
              <a:gd name="T41" fmla="*/ 130 h 167"/>
              <a:gd name="T42" fmla="*/ 102 w 733"/>
              <a:gd name="T43" fmla="*/ 130 h 167"/>
              <a:gd name="T44" fmla="*/ 130 w 733"/>
              <a:gd name="T45" fmla="*/ 104 h 167"/>
              <a:gd name="T46" fmla="*/ 130 w 733"/>
              <a:gd name="T47" fmla="*/ 65 h 167"/>
              <a:gd name="T48" fmla="*/ 102 w 733"/>
              <a:gd name="T49" fmla="*/ 38 h 167"/>
              <a:gd name="T50" fmla="*/ 651 w 733"/>
              <a:gd name="T51" fmla="*/ 0 h 167"/>
              <a:gd name="T52" fmla="*/ 693 w 733"/>
              <a:gd name="T53" fmla="*/ 12 h 167"/>
              <a:gd name="T54" fmla="*/ 723 w 733"/>
              <a:gd name="T55" fmla="*/ 42 h 167"/>
              <a:gd name="T56" fmla="*/ 733 w 733"/>
              <a:gd name="T57" fmla="*/ 84 h 167"/>
              <a:gd name="T58" fmla="*/ 723 w 733"/>
              <a:gd name="T59" fmla="*/ 126 h 167"/>
              <a:gd name="T60" fmla="*/ 693 w 733"/>
              <a:gd name="T61" fmla="*/ 156 h 167"/>
              <a:gd name="T62" fmla="*/ 651 w 733"/>
              <a:gd name="T63" fmla="*/ 167 h 167"/>
              <a:gd name="T64" fmla="*/ 608 w 733"/>
              <a:gd name="T65" fmla="*/ 156 h 167"/>
              <a:gd name="T66" fmla="*/ 579 w 733"/>
              <a:gd name="T67" fmla="*/ 126 h 167"/>
              <a:gd name="T68" fmla="*/ 567 w 733"/>
              <a:gd name="T69" fmla="*/ 84 h 167"/>
              <a:gd name="T70" fmla="*/ 579 w 733"/>
              <a:gd name="T71" fmla="*/ 42 h 167"/>
              <a:gd name="T72" fmla="*/ 608 w 733"/>
              <a:gd name="T73" fmla="*/ 12 h 167"/>
              <a:gd name="T74" fmla="*/ 651 w 733"/>
              <a:gd name="T75" fmla="*/ 0 h 167"/>
              <a:gd name="T76" fmla="*/ 389 w 733"/>
              <a:gd name="T77" fmla="*/ 3 h 167"/>
              <a:gd name="T78" fmla="*/ 426 w 733"/>
              <a:gd name="T79" fmla="*/ 25 h 167"/>
              <a:gd name="T80" fmla="*/ 447 w 733"/>
              <a:gd name="T81" fmla="*/ 62 h 167"/>
              <a:gd name="T82" fmla="*/ 447 w 733"/>
              <a:gd name="T83" fmla="*/ 107 h 167"/>
              <a:gd name="T84" fmla="*/ 426 w 733"/>
              <a:gd name="T85" fmla="*/ 143 h 167"/>
              <a:gd name="T86" fmla="*/ 389 w 733"/>
              <a:gd name="T87" fmla="*/ 164 h 167"/>
              <a:gd name="T88" fmla="*/ 344 w 733"/>
              <a:gd name="T89" fmla="*/ 164 h 167"/>
              <a:gd name="T90" fmla="*/ 308 w 733"/>
              <a:gd name="T91" fmla="*/ 143 h 167"/>
              <a:gd name="T92" fmla="*/ 287 w 733"/>
              <a:gd name="T93" fmla="*/ 107 h 167"/>
              <a:gd name="T94" fmla="*/ 287 w 733"/>
              <a:gd name="T95" fmla="*/ 62 h 167"/>
              <a:gd name="T96" fmla="*/ 308 w 733"/>
              <a:gd name="T97" fmla="*/ 25 h 167"/>
              <a:gd name="T98" fmla="*/ 344 w 733"/>
              <a:gd name="T99" fmla="*/ 3 h 167"/>
              <a:gd name="T100" fmla="*/ 82 w 733"/>
              <a:gd name="T101" fmla="*/ 0 h 167"/>
              <a:gd name="T102" fmla="*/ 124 w 733"/>
              <a:gd name="T103" fmla="*/ 12 h 167"/>
              <a:gd name="T104" fmla="*/ 154 w 733"/>
              <a:gd name="T105" fmla="*/ 42 h 167"/>
              <a:gd name="T106" fmla="*/ 166 w 733"/>
              <a:gd name="T107" fmla="*/ 84 h 167"/>
              <a:gd name="T108" fmla="*/ 154 w 733"/>
              <a:gd name="T109" fmla="*/ 126 h 167"/>
              <a:gd name="T110" fmla="*/ 124 w 733"/>
              <a:gd name="T111" fmla="*/ 156 h 167"/>
              <a:gd name="T112" fmla="*/ 82 w 733"/>
              <a:gd name="T113" fmla="*/ 167 h 167"/>
              <a:gd name="T114" fmla="*/ 40 w 733"/>
              <a:gd name="T115" fmla="*/ 156 h 167"/>
              <a:gd name="T116" fmla="*/ 10 w 733"/>
              <a:gd name="T117" fmla="*/ 126 h 167"/>
              <a:gd name="T118" fmla="*/ 0 w 733"/>
              <a:gd name="T119" fmla="*/ 84 h 167"/>
              <a:gd name="T120" fmla="*/ 10 w 733"/>
              <a:gd name="T121" fmla="*/ 42 h 167"/>
              <a:gd name="T122" fmla="*/ 40 w 733"/>
              <a:gd name="T123" fmla="*/ 12 h 167"/>
              <a:gd name="T124" fmla="*/ 82 w 733"/>
              <a:gd name="T12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3" h="167">
                <a:moveTo>
                  <a:pt x="651" y="35"/>
                </a:moveTo>
                <a:lnTo>
                  <a:pt x="631" y="38"/>
                </a:lnTo>
                <a:lnTo>
                  <a:pt x="616" y="49"/>
                </a:lnTo>
                <a:lnTo>
                  <a:pt x="604" y="65"/>
                </a:lnTo>
                <a:lnTo>
                  <a:pt x="600" y="84"/>
                </a:lnTo>
                <a:lnTo>
                  <a:pt x="604" y="104"/>
                </a:lnTo>
                <a:lnTo>
                  <a:pt x="616" y="120"/>
                </a:lnTo>
                <a:lnTo>
                  <a:pt x="631" y="130"/>
                </a:lnTo>
                <a:lnTo>
                  <a:pt x="651" y="134"/>
                </a:lnTo>
                <a:lnTo>
                  <a:pt x="671" y="130"/>
                </a:lnTo>
                <a:lnTo>
                  <a:pt x="686" y="120"/>
                </a:lnTo>
                <a:lnTo>
                  <a:pt x="697" y="104"/>
                </a:lnTo>
                <a:lnTo>
                  <a:pt x="701" y="84"/>
                </a:lnTo>
                <a:lnTo>
                  <a:pt x="697" y="65"/>
                </a:lnTo>
                <a:lnTo>
                  <a:pt x="686" y="49"/>
                </a:lnTo>
                <a:lnTo>
                  <a:pt x="671" y="38"/>
                </a:lnTo>
                <a:lnTo>
                  <a:pt x="651" y="35"/>
                </a:lnTo>
                <a:close/>
                <a:moveTo>
                  <a:pt x="367" y="35"/>
                </a:moveTo>
                <a:lnTo>
                  <a:pt x="347" y="38"/>
                </a:lnTo>
                <a:lnTo>
                  <a:pt x="331" y="49"/>
                </a:lnTo>
                <a:lnTo>
                  <a:pt x="321" y="65"/>
                </a:lnTo>
                <a:lnTo>
                  <a:pt x="317" y="84"/>
                </a:lnTo>
                <a:lnTo>
                  <a:pt x="321" y="104"/>
                </a:lnTo>
                <a:lnTo>
                  <a:pt x="331" y="120"/>
                </a:lnTo>
                <a:lnTo>
                  <a:pt x="347" y="130"/>
                </a:lnTo>
                <a:lnTo>
                  <a:pt x="367" y="134"/>
                </a:lnTo>
                <a:lnTo>
                  <a:pt x="386" y="130"/>
                </a:lnTo>
                <a:lnTo>
                  <a:pt x="402" y="120"/>
                </a:lnTo>
                <a:lnTo>
                  <a:pt x="412" y="104"/>
                </a:lnTo>
                <a:lnTo>
                  <a:pt x="416" y="84"/>
                </a:lnTo>
                <a:lnTo>
                  <a:pt x="412" y="65"/>
                </a:lnTo>
                <a:lnTo>
                  <a:pt x="402" y="49"/>
                </a:lnTo>
                <a:lnTo>
                  <a:pt x="386" y="38"/>
                </a:lnTo>
                <a:lnTo>
                  <a:pt x="367" y="35"/>
                </a:lnTo>
                <a:close/>
                <a:moveTo>
                  <a:pt x="82" y="35"/>
                </a:moveTo>
                <a:lnTo>
                  <a:pt x="63" y="38"/>
                </a:lnTo>
                <a:lnTo>
                  <a:pt x="47" y="49"/>
                </a:lnTo>
                <a:lnTo>
                  <a:pt x="37" y="65"/>
                </a:lnTo>
                <a:lnTo>
                  <a:pt x="33" y="84"/>
                </a:lnTo>
                <a:lnTo>
                  <a:pt x="37" y="104"/>
                </a:lnTo>
                <a:lnTo>
                  <a:pt x="47" y="120"/>
                </a:lnTo>
                <a:lnTo>
                  <a:pt x="63" y="130"/>
                </a:lnTo>
                <a:lnTo>
                  <a:pt x="82" y="134"/>
                </a:lnTo>
                <a:lnTo>
                  <a:pt x="102" y="130"/>
                </a:lnTo>
                <a:lnTo>
                  <a:pt x="118" y="120"/>
                </a:lnTo>
                <a:lnTo>
                  <a:pt x="130" y="104"/>
                </a:lnTo>
                <a:lnTo>
                  <a:pt x="133" y="84"/>
                </a:lnTo>
                <a:lnTo>
                  <a:pt x="130" y="65"/>
                </a:lnTo>
                <a:lnTo>
                  <a:pt x="118" y="49"/>
                </a:lnTo>
                <a:lnTo>
                  <a:pt x="102" y="38"/>
                </a:lnTo>
                <a:lnTo>
                  <a:pt x="82" y="35"/>
                </a:lnTo>
                <a:close/>
                <a:moveTo>
                  <a:pt x="651" y="0"/>
                </a:moveTo>
                <a:lnTo>
                  <a:pt x="673" y="3"/>
                </a:lnTo>
                <a:lnTo>
                  <a:pt x="693" y="12"/>
                </a:lnTo>
                <a:lnTo>
                  <a:pt x="710" y="25"/>
                </a:lnTo>
                <a:lnTo>
                  <a:pt x="723" y="42"/>
                </a:lnTo>
                <a:lnTo>
                  <a:pt x="731" y="62"/>
                </a:lnTo>
                <a:lnTo>
                  <a:pt x="733" y="84"/>
                </a:lnTo>
                <a:lnTo>
                  <a:pt x="731" y="107"/>
                </a:lnTo>
                <a:lnTo>
                  <a:pt x="723" y="126"/>
                </a:lnTo>
                <a:lnTo>
                  <a:pt x="710" y="143"/>
                </a:lnTo>
                <a:lnTo>
                  <a:pt x="693" y="156"/>
                </a:lnTo>
                <a:lnTo>
                  <a:pt x="673" y="164"/>
                </a:lnTo>
                <a:lnTo>
                  <a:pt x="651" y="167"/>
                </a:lnTo>
                <a:lnTo>
                  <a:pt x="629" y="164"/>
                </a:lnTo>
                <a:lnTo>
                  <a:pt x="608" y="156"/>
                </a:lnTo>
                <a:lnTo>
                  <a:pt x="592" y="143"/>
                </a:lnTo>
                <a:lnTo>
                  <a:pt x="579" y="126"/>
                </a:lnTo>
                <a:lnTo>
                  <a:pt x="570" y="107"/>
                </a:lnTo>
                <a:lnTo>
                  <a:pt x="567" y="84"/>
                </a:lnTo>
                <a:lnTo>
                  <a:pt x="570" y="62"/>
                </a:lnTo>
                <a:lnTo>
                  <a:pt x="579" y="42"/>
                </a:lnTo>
                <a:lnTo>
                  <a:pt x="592" y="25"/>
                </a:lnTo>
                <a:lnTo>
                  <a:pt x="608" y="12"/>
                </a:lnTo>
                <a:lnTo>
                  <a:pt x="629" y="3"/>
                </a:lnTo>
                <a:lnTo>
                  <a:pt x="651" y="0"/>
                </a:lnTo>
                <a:close/>
                <a:moveTo>
                  <a:pt x="367" y="0"/>
                </a:moveTo>
                <a:lnTo>
                  <a:pt x="389" y="3"/>
                </a:lnTo>
                <a:lnTo>
                  <a:pt x="409" y="12"/>
                </a:lnTo>
                <a:lnTo>
                  <a:pt x="426" y="25"/>
                </a:lnTo>
                <a:lnTo>
                  <a:pt x="439" y="42"/>
                </a:lnTo>
                <a:lnTo>
                  <a:pt x="447" y="62"/>
                </a:lnTo>
                <a:lnTo>
                  <a:pt x="450" y="84"/>
                </a:lnTo>
                <a:lnTo>
                  <a:pt x="447" y="107"/>
                </a:lnTo>
                <a:lnTo>
                  <a:pt x="439" y="126"/>
                </a:lnTo>
                <a:lnTo>
                  <a:pt x="426" y="143"/>
                </a:lnTo>
                <a:lnTo>
                  <a:pt x="409" y="156"/>
                </a:lnTo>
                <a:lnTo>
                  <a:pt x="389" y="164"/>
                </a:lnTo>
                <a:lnTo>
                  <a:pt x="367" y="167"/>
                </a:lnTo>
                <a:lnTo>
                  <a:pt x="344" y="164"/>
                </a:lnTo>
                <a:lnTo>
                  <a:pt x="325" y="156"/>
                </a:lnTo>
                <a:lnTo>
                  <a:pt x="308" y="143"/>
                </a:lnTo>
                <a:lnTo>
                  <a:pt x="295" y="126"/>
                </a:lnTo>
                <a:lnTo>
                  <a:pt x="287" y="107"/>
                </a:lnTo>
                <a:lnTo>
                  <a:pt x="283" y="84"/>
                </a:lnTo>
                <a:lnTo>
                  <a:pt x="287" y="62"/>
                </a:lnTo>
                <a:lnTo>
                  <a:pt x="295" y="42"/>
                </a:lnTo>
                <a:lnTo>
                  <a:pt x="308" y="25"/>
                </a:lnTo>
                <a:lnTo>
                  <a:pt x="325" y="12"/>
                </a:lnTo>
                <a:lnTo>
                  <a:pt x="344" y="3"/>
                </a:lnTo>
                <a:lnTo>
                  <a:pt x="367" y="0"/>
                </a:lnTo>
                <a:close/>
                <a:moveTo>
                  <a:pt x="82" y="0"/>
                </a:moveTo>
                <a:lnTo>
                  <a:pt x="105" y="3"/>
                </a:lnTo>
                <a:lnTo>
                  <a:pt x="124" y="12"/>
                </a:lnTo>
                <a:lnTo>
                  <a:pt x="141" y="25"/>
                </a:lnTo>
                <a:lnTo>
                  <a:pt x="154" y="42"/>
                </a:lnTo>
                <a:lnTo>
                  <a:pt x="164" y="62"/>
                </a:lnTo>
                <a:lnTo>
                  <a:pt x="166" y="84"/>
                </a:lnTo>
                <a:lnTo>
                  <a:pt x="164" y="107"/>
                </a:lnTo>
                <a:lnTo>
                  <a:pt x="154" y="126"/>
                </a:lnTo>
                <a:lnTo>
                  <a:pt x="141" y="143"/>
                </a:lnTo>
                <a:lnTo>
                  <a:pt x="124" y="156"/>
                </a:lnTo>
                <a:lnTo>
                  <a:pt x="105" y="164"/>
                </a:lnTo>
                <a:lnTo>
                  <a:pt x="82" y="167"/>
                </a:lnTo>
                <a:lnTo>
                  <a:pt x="60" y="164"/>
                </a:lnTo>
                <a:lnTo>
                  <a:pt x="40" y="156"/>
                </a:lnTo>
                <a:lnTo>
                  <a:pt x="23" y="143"/>
                </a:lnTo>
                <a:lnTo>
                  <a:pt x="10" y="126"/>
                </a:lnTo>
                <a:lnTo>
                  <a:pt x="2" y="107"/>
                </a:lnTo>
                <a:lnTo>
                  <a:pt x="0" y="84"/>
                </a:lnTo>
                <a:lnTo>
                  <a:pt x="2" y="62"/>
                </a:lnTo>
                <a:lnTo>
                  <a:pt x="10" y="42"/>
                </a:lnTo>
                <a:lnTo>
                  <a:pt x="23" y="25"/>
                </a:lnTo>
                <a:lnTo>
                  <a:pt x="40" y="12"/>
                </a:lnTo>
                <a:lnTo>
                  <a:pt x="60" y="3"/>
                </a:lnTo>
                <a:lnTo>
                  <a:pt x="82"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0" name="Freeform 5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3103" y="2514533"/>
            <a:ext cx="444773" cy="445380"/>
          </a:xfrm>
          <a:custGeom>
            <a:avLst/>
            <a:gdLst>
              <a:gd name="T0" fmla="*/ 537 w 734"/>
              <a:gd name="T1" fmla="*/ 358 h 735"/>
              <a:gd name="T2" fmla="*/ 537 w 734"/>
              <a:gd name="T3" fmla="*/ 377 h 735"/>
              <a:gd name="T4" fmla="*/ 556 w 734"/>
              <a:gd name="T5" fmla="*/ 384 h 735"/>
              <a:gd name="T6" fmla="*/ 567 w 734"/>
              <a:gd name="T7" fmla="*/ 368 h 735"/>
              <a:gd name="T8" fmla="*/ 556 w 734"/>
              <a:gd name="T9" fmla="*/ 353 h 735"/>
              <a:gd name="T10" fmla="*/ 357 w 734"/>
              <a:gd name="T11" fmla="*/ 354 h 735"/>
              <a:gd name="T12" fmla="*/ 351 w 734"/>
              <a:gd name="T13" fmla="*/ 373 h 735"/>
              <a:gd name="T14" fmla="*/ 368 w 734"/>
              <a:gd name="T15" fmla="*/ 384 h 735"/>
              <a:gd name="T16" fmla="*/ 383 w 734"/>
              <a:gd name="T17" fmla="*/ 373 h 735"/>
              <a:gd name="T18" fmla="*/ 377 w 734"/>
              <a:gd name="T19" fmla="*/ 354 h 735"/>
              <a:gd name="T20" fmla="*/ 178 w 734"/>
              <a:gd name="T21" fmla="*/ 353 h 735"/>
              <a:gd name="T22" fmla="*/ 167 w 734"/>
              <a:gd name="T23" fmla="*/ 368 h 735"/>
              <a:gd name="T24" fmla="*/ 178 w 734"/>
              <a:gd name="T25" fmla="*/ 384 h 735"/>
              <a:gd name="T26" fmla="*/ 197 w 734"/>
              <a:gd name="T27" fmla="*/ 377 h 735"/>
              <a:gd name="T28" fmla="*/ 197 w 734"/>
              <a:gd name="T29" fmla="*/ 358 h 735"/>
              <a:gd name="T30" fmla="*/ 551 w 734"/>
              <a:gd name="T31" fmla="*/ 319 h 735"/>
              <a:gd name="T32" fmla="*/ 601 w 734"/>
              <a:gd name="T33" fmla="*/ 368 h 735"/>
              <a:gd name="T34" fmla="*/ 551 w 734"/>
              <a:gd name="T35" fmla="*/ 418 h 735"/>
              <a:gd name="T36" fmla="*/ 501 w 734"/>
              <a:gd name="T37" fmla="*/ 368 h 735"/>
              <a:gd name="T38" fmla="*/ 551 w 734"/>
              <a:gd name="T39" fmla="*/ 319 h 735"/>
              <a:gd name="T40" fmla="*/ 413 w 734"/>
              <a:gd name="T41" fmla="*/ 349 h 735"/>
              <a:gd name="T42" fmla="*/ 386 w 734"/>
              <a:gd name="T43" fmla="*/ 414 h 735"/>
              <a:gd name="T44" fmla="*/ 320 w 734"/>
              <a:gd name="T45" fmla="*/ 388 h 735"/>
              <a:gd name="T46" fmla="*/ 348 w 734"/>
              <a:gd name="T47" fmla="*/ 322 h 735"/>
              <a:gd name="T48" fmla="*/ 218 w 734"/>
              <a:gd name="T49" fmla="*/ 333 h 735"/>
              <a:gd name="T50" fmla="*/ 218 w 734"/>
              <a:gd name="T51" fmla="*/ 404 h 735"/>
              <a:gd name="T52" fmla="*/ 148 w 734"/>
              <a:gd name="T53" fmla="*/ 404 h 735"/>
              <a:gd name="T54" fmla="*/ 148 w 734"/>
              <a:gd name="T55" fmla="*/ 333 h 735"/>
              <a:gd name="T56" fmla="*/ 318 w 734"/>
              <a:gd name="T57" fmla="*/ 38 h 735"/>
              <a:gd name="T58" fmla="*/ 148 w 734"/>
              <a:gd name="T59" fmla="*/ 116 h 735"/>
              <a:gd name="T60" fmla="*/ 47 w 734"/>
              <a:gd name="T61" fmla="*/ 271 h 735"/>
              <a:gd name="T62" fmla="*/ 47 w 734"/>
              <a:gd name="T63" fmla="*/ 464 h 735"/>
              <a:gd name="T64" fmla="*/ 148 w 734"/>
              <a:gd name="T65" fmla="*/ 620 h 735"/>
              <a:gd name="T66" fmla="*/ 318 w 734"/>
              <a:gd name="T67" fmla="*/ 698 h 735"/>
              <a:gd name="T68" fmla="*/ 508 w 734"/>
              <a:gd name="T69" fmla="*/ 671 h 735"/>
              <a:gd name="T70" fmla="*/ 647 w 734"/>
              <a:gd name="T71" fmla="*/ 550 h 735"/>
              <a:gd name="T72" fmla="*/ 700 w 734"/>
              <a:gd name="T73" fmla="*/ 368 h 735"/>
              <a:gd name="T74" fmla="*/ 647 w 734"/>
              <a:gd name="T75" fmla="*/ 186 h 735"/>
              <a:gd name="T76" fmla="*/ 508 w 734"/>
              <a:gd name="T77" fmla="*/ 66 h 735"/>
              <a:gd name="T78" fmla="*/ 368 w 734"/>
              <a:gd name="T79" fmla="*/ 0 h 735"/>
              <a:gd name="T80" fmla="*/ 567 w 734"/>
              <a:gd name="T81" fmla="*/ 61 h 735"/>
              <a:gd name="T82" fmla="*/ 700 w 734"/>
              <a:gd name="T83" fmla="*/ 214 h 735"/>
              <a:gd name="T84" fmla="*/ 730 w 734"/>
              <a:gd name="T85" fmla="*/ 422 h 735"/>
              <a:gd name="T86" fmla="*/ 644 w 734"/>
              <a:gd name="T87" fmla="*/ 609 h 735"/>
              <a:gd name="T88" fmla="*/ 474 w 734"/>
              <a:gd name="T89" fmla="*/ 719 h 735"/>
              <a:gd name="T90" fmla="*/ 262 w 734"/>
              <a:gd name="T91" fmla="*/ 719 h 735"/>
              <a:gd name="T92" fmla="*/ 90 w 734"/>
              <a:gd name="T93" fmla="*/ 609 h 735"/>
              <a:gd name="T94" fmla="*/ 3 w 734"/>
              <a:gd name="T95" fmla="*/ 422 h 735"/>
              <a:gd name="T96" fmla="*/ 34 w 734"/>
              <a:gd name="T97" fmla="*/ 214 h 735"/>
              <a:gd name="T98" fmla="*/ 167 w 734"/>
              <a:gd name="T99" fmla="*/ 61 h 735"/>
              <a:gd name="T100" fmla="*/ 368 w 734"/>
              <a:gd name="T101"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4" h="735">
                <a:moveTo>
                  <a:pt x="551" y="351"/>
                </a:moveTo>
                <a:lnTo>
                  <a:pt x="546" y="353"/>
                </a:lnTo>
                <a:lnTo>
                  <a:pt x="541" y="354"/>
                </a:lnTo>
                <a:lnTo>
                  <a:pt x="537" y="358"/>
                </a:lnTo>
                <a:lnTo>
                  <a:pt x="535" y="363"/>
                </a:lnTo>
                <a:lnTo>
                  <a:pt x="534" y="368"/>
                </a:lnTo>
                <a:lnTo>
                  <a:pt x="535" y="373"/>
                </a:lnTo>
                <a:lnTo>
                  <a:pt x="537" y="377"/>
                </a:lnTo>
                <a:lnTo>
                  <a:pt x="541" y="381"/>
                </a:lnTo>
                <a:lnTo>
                  <a:pt x="546" y="384"/>
                </a:lnTo>
                <a:lnTo>
                  <a:pt x="551" y="384"/>
                </a:lnTo>
                <a:lnTo>
                  <a:pt x="556" y="384"/>
                </a:lnTo>
                <a:lnTo>
                  <a:pt x="560" y="381"/>
                </a:lnTo>
                <a:lnTo>
                  <a:pt x="564" y="377"/>
                </a:lnTo>
                <a:lnTo>
                  <a:pt x="567" y="373"/>
                </a:lnTo>
                <a:lnTo>
                  <a:pt x="567" y="368"/>
                </a:lnTo>
                <a:lnTo>
                  <a:pt x="567" y="363"/>
                </a:lnTo>
                <a:lnTo>
                  <a:pt x="564" y="358"/>
                </a:lnTo>
                <a:lnTo>
                  <a:pt x="560" y="354"/>
                </a:lnTo>
                <a:lnTo>
                  <a:pt x="556" y="353"/>
                </a:lnTo>
                <a:lnTo>
                  <a:pt x="551" y="351"/>
                </a:lnTo>
                <a:close/>
                <a:moveTo>
                  <a:pt x="368" y="351"/>
                </a:moveTo>
                <a:lnTo>
                  <a:pt x="362" y="353"/>
                </a:lnTo>
                <a:lnTo>
                  <a:pt x="357" y="354"/>
                </a:lnTo>
                <a:lnTo>
                  <a:pt x="353" y="358"/>
                </a:lnTo>
                <a:lnTo>
                  <a:pt x="351" y="363"/>
                </a:lnTo>
                <a:lnTo>
                  <a:pt x="351" y="368"/>
                </a:lnTo>
                <a:lnTo>
                  <a:pt x="351" y="373"/>
                </a:lnTo>
                <a:lnTo>
                  <a:pt x="353" y="377"/>
                </a:lnTo>
                <a:lnTo>
                  <a:pt x="357" y="381"/>
                </a:lnTo>
                <a:lnTo>
                  <a:pt x="362" y="384"/>
                </a:lnTo>
                <a:lnTo>
                  <a:pt x="368" y="384"/>
                </a:lnTo>
                <a:lnTo>
                  <a:pt x="373" y="384"/>
                </a:lnTo>
                <a:lnTo>
                  <a:pt x="377" y="381"/>
                </a:lnTo>
                <a:lnTo>
                  <a:pt x="381" y="377"/>
                </a:lnTo>
                <a:lnTo>
                  <a:pt x="383" y="373"/>
                </a:lnTo>
                <a:lnTo>
                  <a:pt x="383" y="368"/>
                </a:lnTo>
                <a:lnTo>
                  <a:pt x="383" y="363"/>
                </a:lnTo>
                <a:lnTo>
                  <a:pt x="381" y="358"/>
                </a:lnTo>
                <a:lnTo>
                  <a:pt x="377" y="354"/>
                </a:lnTo>
                <a:lnTo>
                  <a:pt x="373" y="353"/>
                </a:lnTo>
                <a:lnTo>
                  <a:pt x="368" y="351"/>
                </a:lnTo>
                <a:close/>
                <a:moveTo>
                  <a:pt x="183" y="351"/>
                </a:moveTo>
                <a:lnTo>
                  <a:pt x="178" y="353"/>
                </a:lnTo>
                <a:lnTo>
                  <a:pt x="174" y="354"/>
                </a:lnTo>
                <a:lnTo>
                  <a:pt x="170" y="358"/>
                </a:lnTo>
                <a:lnTo>
                  <a:pt x="167" y="363"/>
                </a:lnTo>
                <a:lnTo>
                  <a:pt x="167" y="368"/>
                </a:lnTo>
                <a:lnTo>
                  <a:pt x="167" y="373"/>
                </a:lnTo>
                <a:lnTo>
                  <a:pt x="170" y="377"/>
                </a:lnTo>
                <a:lnTo>
                  <a:pt x="174" y="381"/>
                </a:lnTo>
                <a:lnTo>
                  <a:pt x="178" y="384"/>
                </a:lnTo>
                <a:lnTo>
                  <a:pt x="183" y="384"/>
                </a:lnTo>
                <a:lnTo>
                  <a:pt x="188" y="384"/>
                </a:lnTo>
                <a:lnTo>
                  <a:pt x="193" y="381"/>
                </a:lnTo>
                <a:lnTo>
                  <a:pt x="197" y="377"/>
                </a:lnTo>
                <a:lnTo>
                  <a:pt x="199" y="373"/>
                </a:lnTo>
                <a:lnTo>
                  <a:pt x="200" y="368"/>
                </a:lnTo>
                <a:lnTo>
                  <a:pt x="199" y="363"/>
                </a:lnTo>
                <a:lnTo>
                  <a:pt x="197" y="358"/>
                </a:lnTo>
                <a:lnTo>
                  <a:pt x="193" y="354"/>
                </a:lnTo>
                <a:lnTo>
                  <a:pt x="188" y="353"/>
                </a:lnTo>
                <a:lnTo>
                  <a:pt x="183" y="351"/>
                </a:lnTo>
                <a:close/>
                <a:moveTo>
                  <a:pt x="551" y="319"/>
                </a:moveTo>
                <a:lnTo>
                  <a:pt x="571" y="322"/>
                </a:lnTo>
                <a:lnTo>
                  <a:pt x="586" y="333"/>
                </a:lnTo>
                <a:lnTo>
                  <a:pt x="597" y="349"/>
                </a:lnTo>
                <a:lnTo>
                  <a:pt x="601" y="368"/>
                </a:lnTo>
                <a:lnTo>
                  <a:pt x="597" y="388"/>
                </a:lnTo>
                <a:lnTo>
                  <a:pt x="586" y="404"/>
                </a:lnTo>
                <a:lnTo>
                  <a:pt x="571" y="414"/>
                </a:lnTo>
                <a:lnTo>
                  <a:pt x="551" y="418"/>
                </a:lnTo>
                <a:lnTo>
                  <a:pt x="531" y="414"/>
                </a:lnTo>
                <a:lnTo>
                  <a:pt x="516" y="404"/>
                </a:lnTo>
                <a:lnTo>
                  <a:pt x="505" y="388"/>
                </a:lnTo>
                <a:lnTo>
                  <a:pt x="501" y="368"/>
                </a:lnTo>
                <a:lnTo>
                  <a:pt x="505" y="349"/>
                </a:lnTo>
                <a:lnTo>
                  <a:pt x="516" y="333"/>
                </a:lnTo>
                <a:lnTo>
                  <a:pt x="531" y="322"/>
                </a:lnTo>
                <a:lnTo>
                  <a:pt x="551" y="319"/>
                </a:lnTo>
                <a:close/>
                <a:moveTo>
                  <a:pt x="368" y="319"/>
                </a:moveTo>
                <a:lnTo>
                  <a:pt x="386" y="322"/>
                </a:lnTo>
                <a:lnTo>
                  <a:pt x="403" y="333"/>
                </a:lnTo>
                <a:lnTo>
                  <a:pt x="413" y="349"/>
                </a:lnTo>
                <a:lnTo>
                  <a:pt x="417" y="368"/>
                </a:lnTo>
                <a:lnTo>
                  <a:pt x="413" y="388"/>
                </a:lnTo>
                <a:lnTo>
                  <a:pt x="403" y="404"/>
                </a:lnTo>
                <a:lnTo>
                  <a:pt x="386" y="414"/>
                </a:lnTo>
                <a:lnTo>
                  <a:pt x="368" y="418"/>
                </a:lnTo>
                <a:lnTo>
                  <a:pt x="348" y="414"/>
                </a:lnTo>
                <a:lnTo>
                  <a:pt x="332" y="404"/>
                </a:lnTo>
                <a:lnTo>
                  <a:pt x="320" y="388"/>
                </a:lnTo>
                <a:lnTo>
                  <a:pt x="317" y="368"/>
                </a:lnTo>
                <a:lnTo>
                  <a:pt x="320" y="349"/>
                </a:lnTo>
                <a:lnTo>
                  <a:pt x="332" y="333"/>
                </a:lnTo>
                <a:lnTo>
                  <a:pt x="348" y="322"/>
                </a:lnTo>
                <a:lnTo>
                  <a:pt x="368" y="319"/>
                </a:lnTo>
                <a:close/>
                <a:moveTo>
                  <a:pt x="183" y="319"/>
                </a:moveTo>
                <a:lnTo>
                  <a:pt x="203" y="322"/>
                </a:lnTo>
                <a:lnTo>
                  <a:pt x="218" y="333"/>
                </a:lnTo>
                <a:lnTo>
                  <a:pt x="230" y="349"/>
                </a:lnTo>
                <a:lnTo>
                  <a:pt x="234" y="368"/>
                </a:lnTo>
                <a:lnTo>
                  <a:pt x="230" y="388"/>
                </a:lnTo>
                <a:lnTo>
                  <a:pt x="218" y="404"/>
                </a:lnTo>
                <a:lnTo>
                  <a:pt x="203" y="414"/>
                </a:lnTo>
                <a:lnTo>
                  <a:pt x="183" y="418"/>
                </a:lnTo>
                <a:lnTo>
                  <a:pt x="163" y="414"/>
                </a:lnTo>
                <a:lnTo>
                  <a:pt x="148" y="404"/>
                </a:lnTo>
                <a:lnTo>
                  <a:pt x="137" y="388"/>
                </a:lnTo>
                <a:lnTo>
                  <a:pt x="133" y="368"/>
                </a:lnTo>
                <a:lnTo>
                  <a:pt x="137" y="349"/>
                </a:lnTo>
                <a:lnTo>
                  <a:pt x="148" y="333"/>
                </a:lnTo>
                <a:lnTo>
                  <a:pt x="163" y="322"/>
                </a:lnTo>
                <a:lnTo>
                  <a:pt x="183" y="319"/>
                </a:lnTo>
                <a:close/>
                <a:moveTo>
                  <a:pt x="368" y="34"/>
                </a:moveTo>
                <a:lnTo>
                  <a:pt x="318" y="38"/>
                </a:lnTo>
                <a:lnTo>
                  <a:pt x="271" y="49"/>
                </a:lnTo>
                <a:lnTo>
                  <a:pt x="226" y="66"/>
                </a:lnTo>
                <a:lnTo>
                  <a:pt x="186" y="88"/>
                </a:lnTo>
                <a:lnTo>
                  <a:pt x="148" y="116"/>
                </a:lnTo>
                <a:lnTo>
                  <a:pt x="115" y="150"/>
                </a:lnTo>
                <a:lnTo>
                  <a:pt x="87" y="186"/>
                </a:lnTo>
                <a:lnTo>
                  <a:pt x="64" y="227"/>
                </a:lnTo>
                <a:lnTo>
                  <a:pt x="47" y="271"/>
                </a:lnTo>
                <a:lnTo>
                  <a:pt x="36" y="319"/>
                </a:lnTo>
                <a:lnTo>
                  <a:pt x="34" y="368"/>
                </a:lnTo>
                <a:lnTo>
                  <a:pt x="36" y="417"/>
                </a:lnTo>
                <a:lnTo>
                  <a:pt x="47" y="464"/>
                </a:lnTo>
                <a:lnTo>
                  <a:pt x="64" y="508"/>
                </a:lnTo>
                <a:lnTo>
                  <a:pt x="87" y="550"/>
                </a:lnTo>
                <a:lnTo>
                  <a:pt x="115" y="587"/>
                </a:lnTo>
                <a:lnTo>
                  <a:pt x="148" y="620"/>
                </a:lnTo>
                <a:lnTo>
                  <a:pt x="186" y="648"/>
                </a:lnTo>
                <a:lnTo>
                  <a:pt x="226" y="671"/>
                </a:lnTo>
                <a:lnTo>
                  <a:pt x="271" y="688"/>
                </a:lnTo>
                <a:lnTo>
                  <a:pt x="318" y="698"/>
                </a:lnTo>
                <a:lnTo>
                  <a:pt x="368" y="702"/>
                </a:lnTo>
                <a:lnTo>
                  <a:pt x="416" y="698"/>
                </a:lnTo>
                <a:lnTo>
                  <a:pt x="463" y="688"/>
                </a:lnTo>
                <a:lnTo>
                  <a:pt x="508" y="671"/>
                </a:lnTo>
                <a:lnTo>
                  <a:pt x="548" y="648"/>
                </a:lnTo>
                <a:lnTo>
                  <a:pt x="586" y="620"/>
                </a:lnTo>
                <a:lnTo>
                  <a:pt x="619" y="587"/>
                </a:lnTo>
                <a:lnTo>
                  <a:pt x="647" y="550"/>
                </a:lnTo>
                <a:lnTo>
                  <a:pt x="670" y="508"/>
                </a:lnTo>
                <a:lnTo>
                  <a:pt x="687" y="464"/>
                </a:lnTo>
                <a:lnTo>
                  <a:pt x="698" y="417"/>
                </a:lnTo>
                <a:lnTo>
                  <a:pt x="700" y="368"/>
                </a:lnTo>
                <a:lnTo>
                  <a:pt x="698" y="319"/>
                </a:lnTo>
                <a:lnTo>
                  <a:pt x="687" y="271"/>
                </a:lnTo>
                <a:lnTo>
                  <a:pt x="670" y="227"/>
                </a:lnTo>
                <a:lnTo>
                  <a:pt x="647" y="186"/>
                </a:lnTo>
                <a:lnTo>
                  <a:pt x="619" y="150"/>
                </a:lnTo>
                <a:lnTo>
                  <a:pt x="586" y="116"/>
                </a:lnTo>
                <a:lnTo>
                  <a:pt x="548" y="88"/>
                </a:lnTo>
                <a:lnTo>
                  <a:pt x="508" y="66"/>
                </a:lnTo>
                <a:lnTo>
                  <a:pt x="463" y="49"/>
                </a:lnTo>
                <a:lnTo>
                  <a:pt x="416" y="38"/>
                </a:lnTo>
                <a:lnTo>
                  <a:pt x="368" y="34"/>
                </a:lnTo>
                <a:close/>
                <a:moveTo>
                  <a:pt x="368" y="0"/>
                </a:moveTo>
                <a:lnTo>
                  <a:pt x="421" y="4"/>
                </a:lnTo>
                <a:lnTo>
                  <a:pt x="474" y="16"/>
                </a:lnTo>
                <a:lnTo>
                  <a:pt x="522" y="34"/>
                </a:lnTo>
                <a:lnTo>
                  <a:pt x="567" y="61"/>
                </a:lnTo>
                <a:lnTo>
                  <a:pt x="609" y="91"/>
                </a:lnTo>
                <a:lnTo>
                  <a:pt x="644" y="127"/>
                </a:lnTo>
                <a:lnTo>
                  <a:pt x="675" y="168"/>
                </a:lnTo>
                <a:lnTo>
                  <a:pt x="700" y="214"/>
                </a:lnTo>
                <a:lnTo>
                  <a:pt x="719" y="262"/>
                </a:lnTo>
                <a:lnTo>
                  <a:pt x="730" y="313"/>
                </a:lnTo>
                <a:lnTo>
                  <a:pt x="734" y="368"/>
                </a:lnTo>
                <a:lnTo>
                  <a:pt x="730" y="422"/>
                </a:lnTo>
                <a:lnTo>
                  <a:pt x="719" y="474"/>
                </a:lnTo>
                <a:lnTo>
                  <a:pt x="700" y="523"/>
                </a:lnTo>
                <a:lnTo>
                  <a:pt x="675" y="567"/>
                </a:lnTo>
                <a:lnTo>
                  <a:pt x="644" y="609"/>
                </a:lnTo>
                <a:lnTo>
                  <a:pt x="609" y="644"/>
                </a:lnTo>
                <a:lnTo>
                  <a:pt x="567" y="676"/>
                </a:lnTo>
                <a:lnTo>
                  <a:pt x="522" y="701"/>
                </a:lnTo>
                <a:lnTo>
                  <a:pt x="474" y="719"/>
                </a:lnTo>
                <a:lnTo>
                  <a:pt x="421" y="731"/>
                </a:lnTo>
                <a:lnTo>
                  <a:pt x="368" y="735"/>
                </a:lnTo>
                <a:lnTo>
                  <a:pt x="313" y="731"/>
                </a:lnTo>
                <a:lnTo>
                  <a:pt x="262" y="719"/>
                </a:lnTo>
                <a:lnTo>
                  <a:pt x="212" y="701"/>
                </a:lnTo>
                <a:lnTo>
                  <a:pt x="167" y="676"/>
                </a:lnTo>
                <a:lnTo>
                  <a:pt x="127" y="644"/>
                </a:lnTo>
                <a:lnTo>
                  <a:pt x="90" y="609"/>
                </a:lnTo>
                <a:lnTo>
                  <a:pt x="58" y="567"/>
                </a:lnTo>
                <a:lnTo>
                  <a:pt x="34" y="523"/>
                </a:lnTo>
                <a:lnTo>
                  <a:pt x="15" y="474"/>
                </a:lnTo>
                <a:lnTo>
                  <a:pt x="3" y="422"/>
                </a:lnTo>
                <a:lnTo>
                  <a:pt x="0" y="368"/>
                </a:lnTo>
                <a:lnTo>
                  <a:pt x="3" y="313"/>
                </a:lnTo>
                <a:lnTo>
                  <a:pt x="15" y="262"/>
                </a:lnTo>
                <a:lnTo>
                  <a:pt x="34" y="214"/>
                </a:lnTo>
                <a:lnTo>
                  <a:pt x="58" y="168"/>
                </a:lnTo>
                <a:lnTo>
                  <a:pt x="90" y="127"/>
                </a:lnTo>
                <a:lnTo>
                  <a:pt x="127" y="91"/>
                </a:lnTo>
                <a:lnTo>
                  <a:pt x="167" y="61"/>
                </a:lnTo>
                <a:lnTo>
                  <a:pt x="212" y="34"/>
                </a:lnTo>
                <a:lnTo>
                  <a:pt x="262" y="16"/>
                </a:lnTo>
                <a:lnTo>
                  <a:pt x="313" y="4"/>
                </a:lnTo>
                <a:lnTo>
                  <a:pt x="36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1" name="Freeform 5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37550" y="2514533"/>
            <a:ext cx="444773" cy="445380"/>
          </a:xfrm>
          <a:custGeom>
            <a:avLst/>
            <a:gdLst>
              <a:gd name="T0" fmla="*/ 226 w 734"/>
              <a:gd name="T1" fmla="*/ 510 h 735"/>
              <a:gd name="T2" fmla="*/ 300 w 734"/>
              <a:gd name="T3" fmla="*/ 435 h 735"/>
              <a:gd name="T4" fmla="*/ 570 w 734"/>
              <a:gd name="T5" fmla="*/ 95 h 735"/>
              <a:gd name="T6" fmla="*/ 335 w 734"/>
              <a:gd name="T7" fmla="*/ 401 h 735"/>
              <a:gd name="T8" fmla="*/ 641 w 734"/>
              <a:gd name="T9" fmla="*/ 165 h 735"/>
              <a:gd name="T10" fmla="*/ 652 w 734"/>
              <a:gd name="T11" fmla="*/ 34 h 735"/>
              <a:gd name="T12" fmla="*/ 616 w 734"/>
              <a:gd name="T13" fmla="*/ 49 h 735"/>
              <a:gd name="T14" fmla="*/ 665 w 734"/>
              <a:gd name="T15" fmla="*/ 142 h 735"/>
              <a:gd name="T16" fmla="*/ 697 w 734"/>
              <a:gd name="T17" fmla="*/ 104 h 735"/>
              <a:gd name="T18" fmla="*/ 697 w 734"/>
              <a:gd name="T19" fmla="*/ 65 h 735"/>
              <a:gd name="T20" fmla="*/ 671 w 734"/>
              <a:gd name="T21" fmla="*/ 38 h 735"/>
              <a:gd name="T22" fmla="*/ 652 w 734"/>
              <a:gd name="T23" fmla="*/ 0 h 735"/>
              <a:gd name="T24" fmla="*/ 693 w 734"/>
              <a:gd name="T25" fmla="*/ 12 h 735"/>
              <a:gd name="T26" fmla="*/ 724 w 734"/>
              <a:gd name="T27" fmla="*/ 42 h 735"/>
              <a:gd name="T28" fmla="*/ 734 w 734"/>
              <a:gd name="T29" fmla="*/ 84 h 735"/>
              <a:gd name="T30" fmla="*/ 724 w 734"/>
              <a:gd name="T31" fmla="*/ 126 h 735"/>
              <a:gd name="T32" fmla="*/ 327 w 734"/>
              <a:gd name="T33" fmla="*/ 527 h 735"/>
              <a:gd name="T34" fmla="*/ 209 w 734"/>
              <a:gd name="T35" fmla="*/ 409 h 735"/>
              <a:gd name="T36" fmla="*/ 610 w 734"/>
              <a:gd name="T37" fmla="*/ 12 h 735"/>
              <a:gd name="T38" fmla="*/ 652 w 734"/>
              <a:gd name="T39" fmla="*/ 0 h 735"/>
              <a:gd name="T40" fmla="*/ 468 w 734"/>
              <a:gd name="T41" fmla="*/ 0 h 735"/>
              <a:gd name="T42" fmla="*/ 477 w 734"/>
              <a:gd name="T43" fmla="*/ 4 h 735"/>
              <a:gd name="T44" fmla="*/ 484 w 734"/>
              <a:gd name="T45" fmla="*/ 12 h 735"/>
              <a:gd name="T46" fmla="*/ 484 w 734"/>
              <a:gd name="T47" fmla="*/ 23 h 735"/>
              <a:gd name="T48" fmla="*/ 477 w 734"/>
              <a:gd name="T49" fmla="*/ 31 h 735"/>
              <a:gd name="T50" fmla="*/ 468 w 734"/>
              <a:gd name="T51" fmla="*/ 34 h 735"/>
              <a:gd name="T52" fmla="*/ 79 w 734"/>
              <a:gd name="T53" fmla="*/ 37 h 735"/>
              <a:gd name="T54" fmla="*/ 46 w 734"/>
              <a:gd name="T55" fmla="*/ 62 h 735"/>
              <a:gd name="T56" fmla="*/ 33 w 734"/>
              <a:gd name="T57" fmla="*/ 101 h 735"/>
              <a:gd name="T58" fmla="*/ 37 w 734"/>
              <a:gd name="T59" fmla="*/ 656 h 735"/>
              <a:gd name="T60" fmla="*/ 61 w 734"/>
              <a:gd name="T61" fmla="*/ 689 h 735"/>
              <a:gd name="T62" fmla="*/ 100 w 734"/>
              <a:gd name="T63" fmla="*/ 702 h 735"/>
              <a:gd name="T64" fmla="*/ 655 w 734"/>
              <a:gd name="T65" fmla="*/ 698 h 735"/>
              <a:gd name="T66" fmla="*/ 688 w 734"/>
              <a:gd name="T67" fmla="*/ 675 h 735"/>
              <a:gd name="T68" fmla="*/ 701 w 734"/>
              <a:gd name="T69" fmla="*/ 635 h 735"/>
              <a:gd name="T70" fmla="*/ 703 w 734"/>
              <a:gd name="T71" fmla="*/ 262 h 735"/>
              <a:gd name="T72" fmla="*/ 708 w 734"/>
              <a:gd name="T73" fmla="*/ 254 h 735"/>
              <a:gd name="T74" fmla="*/ 718 w 734"/>
              <a:gd name="T75" fmla="*/ 252 h 735"/>
              <a:gd name="T76" fmla="*/ 728 w 734"/>
              <a:gd name="T77" fmla="*/ 254 h 735"/>
              <a:gd name="T78" fmla="*/ 734 w 734"/>
              <a:gd name="T79" fmla="*/ 262 h 735"/>
              <a:gd name="T80" fmla="*/ 734 w 734"/>
              <a:gd name="T81" fmla="*/ 635 h 735"/>
              <a:gd name="T82" fmla="*/ 721 w 734"/>
              <a:gd name="T83" fmla="*/ 685 h 735"/>
              <a:gd name="T84" fmla="*/ 686 w 734"/>
              <a:gd name="T85" fmla="*/ 722 h 735"/>
              <a:gd name="T86" fmla="*/ 635 w 734"/>
              <a:gd name="T87" fmla="*/ 735 h 735"/>
              <a:gd name="T88" fmla="*/ 74 w 734"/>
              <a:gd name="T89" fmla="*/ 731 h 735"/>
              <a:gd name="T90" fmla="*/ 29 w 734"/>
              <a:gd name="T91" fmla="*/ 706 h 735"/>
              <a:gd name="T92" fmla="*/ 3 w 734"/>
              <a:gd name="T93" fmla="*/ 661 h 735"/>
              <a:gd name="T94" fmla="*/ 0 w 734"/>
              <a:gd name="T95" fmla="*/ 101 h 735"/>
              <a:gd name="T96" fmla="*/ 14 w 734"/>
              <a:gd name="T97" fmla="*/ 50 h 735"/>
              <a:gd name="T98" fmla="*/ 50 w 734"/>
              <a:gd name="T99" fmla="*/ 15 h 735"/>
              <a:gd name="T100" fmla="*/ 100 w 734"/>
              <a:gd name="T101"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4" h="735">
                <a:moveTo>
                  <a:pt x="239" y="435"/>
                </a:moveTo>
                <a:lnTo>
                  <a:pt x="226" y="510"/>
                </a:lnTo>
                <a:lnTo>
                  <a:pt x="300" y="497"/>
                </a:lnTo>
                <a:lnTo>
                  <a:pt x="300" y="435"/>
                </a:lnTo>
                <a:lnTo>
                  <a:pt x="239" y="435"/>
                </a:lnTo>
                <a:close/>
                <a:moveTo>
                  <a:pt x="570" y="95"/>
                </a:moveTo>
                <a:lnTo>
                  <a:pt x="264" y="401"/>
                </a:lnTo>
                <a:lnTo>
                  <a:pt x="335" y="401"/>
                </a:lnTo>
                <a:lnTo>
                  <a:pt x="335" y="472"/>
                </a:lnTo>
                <a:lnTo>
                  <a:pt x="641" y="165"/>
                </a:lnTo>
                <a:lnTo>
                  <a:pt x="570" y="95"/>
                </a:lnTo>
                <a:close/>
                <a:moveTo>
                  <a:pt x="652" y="34"/>
                </a:moveTo>
                <a:lnTo>
                  <a:pt x="632" y="38"/>
                </a:lnTo>
                <a:lnTo>
                  <a:pt x="616" y="49"/>
                </a:lnTo>
                <a:lnTo>
                  <a:pt x="594" y="71"/>
                </a:lnTo>
                <a:lnTo>
                  <a:pt x="665" y="142"/>
                </a:lnTo>
                <a:lnTo>
                  <a:pt x="687" y="120"/>
                </a:lnTo>
                <a:lnTo>
                  <a:pt x="697" y="104"/>
                </a:lnTo>
                <a:lnTo>
                  <a:pt x="701" y="84"/>
                </a:lnTo>
                <a:lnTo>
                  <a:pt x="697" y="65"/>
                </a:lnTo>
                <a:lnTo>
                  <a:pt x="687" y="49"/>
                </a:lnTo>
                <a:lnTo>
                  <a:pt x="671" y="38"/>
                </a:lnTo>
                <a:lnTo>
                  <a:pt x="652" y="34"/>
                </a:lnTo>
                <a:close/>
                <a:moveTo>
                  <a:pt x="652" y="0"/>
                </a:moveTo>
                <a:lnTo>
                  <a:pt x="674" y="4"/>
                </a:lnTo>
                <a:lnTo>
                  <a:pt x="693" y="12"/>
                </a:lnTo>
                <a:lnTo>
                  <a:pt x="710" y="25"/>
                </a:lnTo>
                <a:lnTo>
                  <a:pt x="724" y="42"/>
                </a:lnTo>
                <a:lnTo>
                  <a:pt x="731" y="62"/>
                </a:lnTo>
                <a:lnTo>
                  <a:pt x="734" y="84"/>
                </a:lnTo>
                <a:lnTo>
                  <a:pt x="731" y="106"/>
                </a:lnTo>
                <a:lnTo>
                  <a:pt x="724" y="126"/>
                </a:lnTo>
                <a:lnTo>
                  <a:pt x="710" y="143"/>
                </a:lnTo>
                <a:lnTo>
                  <a:pt x="327" y="527"/>
                </a:lnTo>
                <a:lnTo>
                  <a:pt x="184" y="552"/>
                </a:lnTo>
                <a:lnTo>
                  <a:pt x="209" y="409"/>
                </a:lnTo>
                <a:lnTo>
                  <a:pt x="593" y="25"/>
                </a:lnTo>
                <a:lnTo>
                  <a:pt x="610" y="12"/>
                </a:lnTo>
                <a:lnTo>
                  <a:pt x="629" y="4"/>
                </a:lnTo>
                <a:lnTo>
                  <a:pt x="652" y="0"/>
                </a:lnTo>
                <a:close/>
                <a:moveTo>
                  <a:pt x="100" y="0"/>
                </a:moveTo>
                <a:lnTo>
                  <a:pt x="468" y="0"/>
                </a:lnTo>
                <a:lnTo>
                  <a:pt x="473" y="2"/>
                </a:lnTo>
                <a:lnTo>
                  <a:pt x="477" y="4"/>
                </a:lnTo>
                <a:lnTo>
                  <a:pt x="481" y="8"/>
                </a:lnTo>
                <a:lnTo>
                  <a:pt x="484" y="12"/>
                </a:lnTo>
                <a:lnTo>
                  <a:pt x="484" y="17"/>
                </a:lnTo>
                <a:lnTo>
                  <a:pt x="484" y="23"/>
                </a:lnTo>
                <a:lnTo>
                  <a:pt x="481" y="28"/>
                </a:lnTo>
                <a:lnTo>
                  <a:pt x="477" y="31"/>
                </a:lnTo>
                <a:lnTo>
                  <a:pt x="473" y="33"/>
                </a:lnTo>
                <a:lnTo>
                  <a:pt x="468" y="34"/>
                </a:lnTo>
                <a:lnTo>
                  <a:pt x="100" y="34"/>
                </a:lnTo>
                <a:lnTo>
                  <a:pt x="79" y="37"/>
                </a:lnTo>
                <a:lnTo>
                  <a:pt x="61" y="48"/>
                </a:lnTo>
                <a:lnTo>
                  <a:pt x="46" y="62"/>
                </a:lnTo>
                <a:lnTo>
                  <a:pt x="37" y="80"/>
                </a:lnTo>
                <a:lnTo>
                  <a:pt x="33" y="101"/>
                </a:lnTo>
                <a:lnTo>
                  <a:pt x="33" y="635"/>
                </a:lnTo>
                <a:lnTo>
                  <a:pt x="37" y="656"/>
                </a:lnTo>
                <a:lnTo>
                  <a:pt x="46" y="675"/>
                </a:lnTo>
                <a:lnTo>
                  <a:pt x="61" y="689"/>
                </a:lnTo>
                <a:lnTo>
                  <a:pt x="79" y="698"/>
                </a:lnTo>
                <a:lnTo>
                  <a:pt x="100" y="702"/>
                </a:lnTo>
                <a:lnTo>
                  <a:pt x="635" y="702"/>
                </a:lnTo>
                <a:lnTo>
                  <a:pt x="655" y="698"/>
                </a:lnTo>
                <a:lnTo>
                  <a:pt x="674" y="689"/>
                </a:lnTo>
                <a:lnTo>
                  <a:pt x="688" y="675"/>
                </a:lnTo>
                <a:lnTo>
                  <a:pt x="697" y="656"/>
                </a:lnTo>
                <a:lnTo>
                  <a:pt x="701" y="635"/>
                </a:lnTo>
                <a:lnTo>
                  <a:pt x="701" y="267"/>
                </a:lnTo>
                <a:lnTo>
                  <a:pt x="703" y="262"/>
                </a:lnTo>
                <a:lnTo>
                  <a:pt x="704" y="258"/>
                </a:lnTo>
                <a:lnTo>
                  <a:pt x="708" y="254"/>
                </a:lnTo>
                <a:lnTo>
                  <a:pt x="713" y="252"/>
                </a:lnTo>
                <a:lnTo>
                  <a:pt x="718" y="252"/>
                </a:lnTo>
                <a:lnTo>
                  <a:pt x="724" y="252"/>
                </a:lnTo>
                <a:lnTo>
                  <a:pt x="728" y="254"/>
                </a:lnTo>
                <a:lnTo>
                  <a:pt x="731" y="258"/>
                </a:lnTo>
                <a:lnTo>
                  <a:pt x="734" y="262"/>
                </a:lnTo>
                <a:lnTo>
                  <a:pt x="734" y="267"/>
                </a:lnTo>
                <a:lnTo>
                  <a:pt x="734" y="635"/>
                </a:lnTo>
                <a:lnTo>
                  <a:pt x="731" y="661"/>
                </a:lnTo>
                <a:lnTo>
                  <a:pt x="721" y="685"/>
                </a:lnTo>
                <a:lnTo>
                  <a:pt x="705" y="706"/>
                </a:lnTo>
                <a:lnTo>
                  <a:pt x="686" y="722"/>
                </a:lnTo>
                <a:lnTo>
                  <a:pt x="661" y="731"/>
                </a:lnTo>
                <a:lnTo>
                  <a:pt x="635" y="735"/>
                </a:lnTo>
                <a:lnTo>
                  <a:pt x="100" y="735"/>
                </a:lnTo>
                <a:lnTo>
                  <a:pt x="74" y="731"/>
                </a:lnTo>
                <a:lnTo>
                  <a:pt x="50" y="722"/>
                </a:lnTo>
                <a:lnTo>
                  <a:pt x="29" y="706"/>
                </a:lnTo>
                <a:lnTo>
                  <a:pt x="14" y="685"/>
                </a:lnTo>
                <a:lnTo>
                  <a:pt x="3" y="661"/>
                </a:lnTo>
                <a:lnTo>
                  <a:pt x="0" y="635"/>
                </a:lnTo>
                <a:lnTo>
                  <a:pt x="0" y="101"/>
                </a:lnTo>
                <a:lnTo>
                  <a:pt x="3" y="74"/>
                </a:lnTo>
                <a:lnTo>
                  <a:pt x="14" y="50"/>
                </a:lnTo>
                <a:lnTo>
                  <a:pt x="29" y="31"/>
                </a:lnTo>
                <a:lnTo>
                  <a:pt x="50" y="15"/>
                </a:lnTo>
                <a:lnTo>
                  <a:pt x="74" y="4"/>
                </a:lnTo>
                <a:lnTo>
                  <a:pt x="100"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2" name="Freeform 5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81998" y="2514533"/>
            <a:ext cx="444167" cy="445380"/>
          </a:xfrm>
          <a:custGeom>
            <a:avLst/>
            <a:gdLst>
              <a:gd name="T0" fmla="*/ 86 w 733"/>
              <a:gd name="T1" fmla="*/ 517 h 735"/>
              <a:gd name="T2" fmla="*/ 59 w 733"/>
              <a:gd name="T3" fmla="*/ 635 h 735"/>
              <a:gd name="T4" fmla="*/ 99 w 733"/>
              <a:gd name="T5" fmla="*/ 635 h 735"/>
              <a:gd name="T6" fmla="*/ 99 w 733"/>
              <a:gd name="T7" fmla="*/ 675 h 735"/>
              <a:gd name="T8" fmla="*/ 216 w 733"/>
              <a:gd name="T9" fmla="*/ 648 h 735"/>
              <a:gd name="T10" fmla="*/ 216 w 733"/>
              <a:gd name="T11" fmla="*/ 517 h 735"/>
              <a:gd name="T12" fmla="*/ 86 w 733"/>
              <a:gd name="T13" fmla="*/ 517 h 735"/>
              <a:gd name="T14" fmla="*/ 467 w 733"/>
              <a:gd name="T15" fmla="*/ 125 h 735"/>
              <a:gd name="T16" fmla="*/ 109 w 733"/>
              <a:gd name="T17" fmla="*/ 485 h 735"/>
              <a:gd name="T18" fmla="*/ 233 w 733"/>
              <a:gd name="T19" fmla="*/ 485 h 735"/>
              <a:gd name="T20" fmla="*/ 238 w 733"/>
              <a:gd name="T21" fmla="*/ 485 h 735"/>
              <a:gd name="T22" fmla="*/ 243 w 733"/>
              <a:gd name="T23" fmla="*/ 487 h 735"/>
              <a:gd name="T24" fmla="*/ 246 w 733"/>
              <a:gd name="T25" fmla="*/ 491 h 735"/>
              <a:gd name="T26" fmla="*/ 249 w 733"/>
              <a:gd name="T27" fmla="*/ 496 h 735"/>
              <a:gd name="T28" fmla="*/ 250 w 733"/>
              <a:gd name="T29" fmla="*/ 502 h 735"/>
              <a:gd name="T30" fmla="*/ 250 w 733"/>
              <a:gd name="T31" fmla="*/ 626 h 735"/>
              <a:gd name="T32" fmla="*/ 609 w 733"/>
              <a:gd name="T33" fmla="*/ 266 h 735"/>
              <a:gd name="T34" fmla="*/ 467 w 733"/>
              <a:gd name="T35" fmla="*/ 125 h 735"/>
              <a:gd name="T36" fmla="*/ 600 w 733"/>
              <a:gd name="T37" fmla="*/ 34 h 735"/>
              <a:gd name="T38" fmla="*/ 580 w 733"/>
              <a:gd name="T39" fmla="*/ 36 h 735"/>
              <a:gd name="T40" fmla="*/ 563 w 733"/>
              <a:gd name="T41" fmla="*/ 41 h 735"/>
              <a:gd name="T42" fmla="*/ 549 w 733"/>
              <a:gd name="T43" fmla="*/ 49 h 735"/>
              <a:gd name="T44" fmla="*/ 538 w 733"/>
              <a:gd name="T45" fmla="*/ 55 h 735"/>
              <a:gd name="T46" fmla="*/ 532 w 733"/>
              <a:gd name="T47" fmla="*/ 61 h 735"/>
              <a:gd name="T48" fmla="*/ 529 w 733"/>
              <a:gd name="T49" fmla="*/ 63 h 735"/>
              <a:gd name="T50" fmla="*/ 491 w 733"/>
              <a:gd name="T51" fmla="*/ 101 h 735"/>
              <a:gd name="T52" fmla="*/ 633 w 733"/>
              <a:gd name="T53" fmla="*/ 243 h 735"/>
              <a:gd name="T54" fmla="*/ 671 w 733"/>
              <a:gd name="T55" fmla="*/ 205 h 735"/>
              <a:gd name="T56" fmla="*/ 686 w 733"/>
              <a:gd name="T57" fmla="*/ 185 h 735"/>
              <a:gd name="T58" fmla="*/ 697 w 733"/>
              <a:gd name="T59" fmla="*/ 160 h 735"/>
              <a:gd name="T60" fmla="*/ 701 w 733"/>
              <a:gd name="T61" fmla="*/ 134 h 735"/>
              <a:gd name="T62" fmla="*/ 697 w 733"/>
              <a:gd name="T63" fmla="*/ 108 h 735"/>
              <a:gd name="T64" fmla="*/ 686 w 733"/>
              <a:gd name="T65" fmla="*/ 84 h 735"/>
              <a:gd name="T66" fmla="*/ 671 w 733"/>
              <a:gd name="T67" fmla="*/ 63 h 735"/>
              <a:gd name="T68" fmla="*/ 651 w 733"/>
              <a:gd name="T69" fmla="*/ 47 h 735"/>
              <a:gd name="T70" fmla="*/ 627 w 733"/>
              <a:gd name="T71" fmla="*/ 37 h 735"/>
              <a:gd name="T72" fmla="*/ 600 w 733"/>
              <a:gd name="T73" fmla="*/ 34 h 735"/>
              <a:gd name="T74" fmla="*/ 600 w 733"/>
              <a:gd name="T75" fmla="*/ 0 h 735"/>
              <a:gd name="T76" fmla="*/ 631 w 733"/>
              <a:gd name="T77" fmla="*/ 4 h 735"/>
              <a:gd name="T78" fmla="*/ 659 w 733"/>
              <a:gd name="T79" fmla="*/ 15 h 735"/>
              <a:gd name="T80" fmla="*/ 684 w 733"/>
              <a:gd name="T81" fmla="*/ 30 h 735"/>
              <a:gd name="T82" fmla="*/ 705 w 733"/>
              <a:gd name="T83" fmla="*/ 50 h 735"/>
              <a:gd name="T84" fmla="*/ 720 w 733"/>
              <a:gd name="T85" fmla="*/ 75 h 735"/>
              <a:gd name="T86" fmla="*/ 731 w 733"/>
              <a:gd name="T87" fmla="*/ 104 h 735"/>
              <a:gd name="T88" fmla="*/ 733 w 733"/>
              <a:gd name="T89" fmla="*/ 134 h 735"/>
              <a:gd name="T90" fmla="*/ 731 w 733"/>
              <a:gd name="T91" fmla="*/ 161 h 735"/>
              <a:gd name="T92" fmla="*/ 723 w 733"/>
              <a:gd name="T93" fmla="*/ 186 h 735"/>
              <a:gd name="T94" fmla="*/ 711 w 733"/>
              <a:gd name="T95" fmla="*/ 208 h 735"/>
              <a:gd name="T96" fmla="*/ 695 w 733"/>
              <a:gd name="T97" fmla="*/ 228 h 735"/>
              <a:gd name="T98" fmla="*/ 243 w 733"/>
              <a:gd name="T99" fmla="*/ 678 h 735"/>
              <a:gd name="T100" fmla="*/ 0 w 733"/>
              <a:gd name="T101" fmla="*/ 735 h 735"/>
              <a:gd name="T102" fmla="*/ 55 w 733"/>
              <a:gd name="T103" fmla="*/ 490 h 735"/>
              <a:gd name="T104" fmla="*/ 505 w 733"/>
              <a:gd name="T105" fmla="*/ 40 h 735"/>
              <a:gd name="T106" fmla="*/ 525 w 733"/>
              <a:gd name="T107" fmla="*/ 24 h 735"/>
              <a:gd name="T108" fmla="*/ 549 w 733"/>
              <a:gd name="T109" fmla="*/ 11 h 735"/>
              <a:gd name="T110" fmla="*/ 574 w 733"/>
              <a:gd name="T111" fmla="*/ 3 h 735"/>
              <a:gd name="T112" fmla="*/ 600 w 733"/>
              <a:gd name="T113"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3" h="735">
                <a:moveTo>
                  <a:pt x="86" y="517"/>
                </a:moveTo>
                <a:lnTo>
                  <a:pt x="59" y="635"/>
                </a:lnTo>
                <a:lnTo>
                  <a:pt x="99" y="635"/>
                </a:lnTo>
                <a:lnTo>
                  <a:pt x="99" y="675"/>
                </a:lnTo>
                <a:lnTo>
                  <a:pt x="216" y="648"/>
                </a:lnTo>
                <a:lnTo>
                  <a:pt x="216" y="517"/>
                </a:lnTo>
                <a:lnTo>
                  <a:pt x="86" y="517"/>
                </a:lnTo>
                <a:close/>
                <a:moveTo>
                  <a:pt x="467" y="125"/>
                </a:moveTo>
                <a:lnTo>
                  <a:pt x="109" y="485"/>
                </a:lnTo>
                <a:lnTo>
                  <a:pt x="233" y="485"/>
                </a:lnTo>
                <a:lnTo>
                  <a:pt x="238" y="485"/>
                </a:lnTo>
                <a:lnTo>
                  <a:pt x="243" y="487"/>
                </a:lnTo>
                <a:lnTo>
                  <a:pt x="246" y="491"/>
                </a:lnTo>
                <a:lnTo>
                  <a:pt x="249" y="496"/>
                </a:lnTo>
                <a:lnTo>
                  <a:pt x="250" y="502"/>
                </a:lnTo>
                <a:lnTo>
                  <a:pt x="250" y="626"/>
                </a:lnTo>
                <a:lnTo>
                  <a:pt x="609" y="266"/>
                </a:lnTo>
                <a:lnTo>
                  <a:pt x="467" y="125"/>
                </a:lnTo>
                <a:close/>
                <a:moveTo>
                  <a:pt x="600" y="34"/>
                </a:moveTo>
                <a:lnTo>
                  <a:pt x="580" y="36"/>
                </a:lnTo>
                <a:lnTo>
                  <a:pt x="563" y="41"/>
                </a:lnTo>
                <a:lnTo>
                  <a:pt x="549" y="49"/>
                </a:lnTo>
                <a:lnTo>
                  <a:pt x="538" y="55"/>
                </a:lnTo>
                <a:lnTo>
                  <a:pt x="532" y="61"/>
                </a:lnTo>
                <a:lnTo>
                  <a:pt x="529" y="63"/>
                </a:lnTo>
                <a:lnTo>
                  <a:pt x="491" y="101"/>
                </a:lnTo>
                <a:lnTo>
                  <a:pt x="633" y="243"/>
                </a:lnTo>
                <a:lnTo>
                  <a:pt x="671" y="205"/>
                </a:lnTo>
                <a:lnTo>
                  <a:pt x="686" y="185"/>
                </a:lnTo>
                <a:lnTo>
                  <a:pt x="697" y="160"/>
                </a:lnTo>
                <a:lnTo>
                  <a:pt x="701" y="134"/>
                </a:lnTo>
                <a:lnTo>
                  <a:pt x="697" y="108"/>
                </a:lnTo>
                <a:lnTo>
                  <a:pt x="686" y="84"/>
                </a:lnTo>
                <a:lnTo>
                  <a:pt x="671" y="63"/>
                </a:lnTo>
                <a:lnTo>
                  <a:pt x="651" y="47"/>
                </a:lnTo>
                <a:lnTo>
                  <a:pt x="627" y="37"/>
                </a:lnTo>
                <a:lnTo>
                  <a:pt x="600" y="34"/>
                </a:lnTo>
                <a:close/>
                <a:moveTo>
                  <a:pt x="600" y="0"/>
                </a:moveTo>
                <a:lnTo>
                  <a:pt x="631" y="4"/>
                </a:lnTo>
                <a:lnTo>
                  <a:pt x="659" y="15"/>
                </a:lnTo>
                <a:lnTo>
                  <a:pt x="684" y="30"/>
                </a:lnTo>
                <a:lnTo>
                  <a:pt x="705" y="50"/>
                </a:lnTo>
                <a:lnTo>
                  <a:pt x="720" y="75"/>
                </a:lnTo>
                <a:lnTo>
                  <a:pt x="731" y="104"/>
                </a:lnTo>
                <a:lnTo>
                  <a:pt x="733" y="134"/>
                </a:lnTo>
                <a:lnTo>
                  <a:pt x="731" y="161"/>
                </a:lnTo>
                <a:lnTo>
                  <a:pt x="723" y="186"/>
                </a:lnTo>
                <a:lnTo>
                  <a:pt x="711" y="208"/>
                </a:lnTo>
                <a:lnTo>
                  <a:pt x="695" y="228"/>
                </a:lnTo>
                <a:lnTo>
                  <a:pt x="243" y="678"/>
                </a:lnTo>
                <a:lnTo>
                  <a:pt x="0" y="735"/>
                </a:lnTo>
                <a:lnTo>
                  <a:pt x="55" y="490"/>
                </a:lnTo>
                <a:lnTo>
                  <a:pt x="505" y="40"/>
                </a:lnTo>
                <a:lnTo>
                  <a:pt x="525" y="24"/>
                </a:lnTo>
                <a:lnTo>
                  <a:pt x="549" y="11"/>
                </a:lnTo>
                <a:lnTo>
                  <a:pt x="574" y="3"/>
                </a:lnTo>
                <a:lnTo>
                  <a:pt x="600"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3" name="Freeform 5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25839" y="2535135"/>
            <a:ext cx="444773" cy="404175"/>
          </a:xfrm>
          <a:custGeom>
            <a:avLst/>
            <a:gdLst>
              <a:gd name="T0" fmla="*/ 318 w 734"/>
              <a:gd name="T1" fmla="*/ 36 h 667"/>
              <a:gd name="T2" fmla="*/ 226 w 734"/>
              <a:gd name="T3" fmla="*/ 58 h 667"/>
              <a:gd name="T4" fmla="*/ 148 w 734"/>
              <a:gd name="T5" fmla="*/ 99 h 667"/>
              <a:gd name="T6" fmla="*/ 87 w 734"/>
              <a:gd name="T7" fmla="*/ 155 h 667"/>
              <a:gd name="T8" fmla="*/ 47 w 734"/>
              <a:gd name="T9" fmla="*/ 223 h 667"/>
              <a:gd name="T10" fmla="*/ 34 w 734"/>
              <a:gd name="T11" fmla="*/ 300 h 667"/>
              <a:gd name="T12" fmla="*/ 48 w 734"/>
              <a:gd name="T13" fmla="*/ 380 h 667"/>
              <a:gd name="T14" fmla="*/ 93 w 734"/>
              <a:gd name="T15" fmla="*/ 452 h 667"/>
              <a:gd name="T16" fmla="*/ 133 w 734"/>
              <a:gd name="T17" fmla="*/ 494 h 667"/>
              <a:gd name="T18" fmla="*/ 136 w 734"/>
              <a:gd name="T19" fmla="*/ 517 h 667"/>
              <a:gd name="T20" fmla="*/ 251 w 734"/>
              <a:gd name="T21" fmla="*/ 558 h 667"/>
              <a:gd name="T22" fmla="*/ 264 w 734"/>
              <a:gd name="T23" fmla="*/ 555 h 667"/>
              <a:gd name="T24" fmla="*/ 319 w 734"/>
              <a:gd name="T25" fmla="*/ 565 h 667"/>
              <a:gd name="T26" fmla="*/ 416 w 734"/>
              <a:gd name="T27" fmla="*/ 565 h 667"/>
              <a:gd name="T28" fmla="*/ 508 w 734"/>
              <a:gd name="T29" fmla="*/ 542 h 667"/>
              <a:gd name="T30" fmla="*/ 586 w 734"/>
              <a:gd name="T31" fmla="*/ 502 h 667"/>
              <a:gd name="T32" fmla="*/ 647 w 734"/>
              <a:gd name="T33" fmla="*/ 445 h 667"/>
              <a:gd name="T34" fmla="*/ 687 w 734"/>
              <a:gd name="T35" fmla="*/ 377 h 667"/>
              <a:gd name="T36" fmla="*/ 700 w 734"/>
              <a:gd name="T37" fmla="*/ 300 h 667"/>
              <a:gd name="T38" fmla="*/ 687 w 734"/>
              <a:gd name="T39" fmla="*/ 223 h 667"/>
              <a:gd name="T40" fmla="*/ 647 w 734"/>
              <a:gd name="T41" fmla="*/ 155 h 667"/>
              <a:gd name="T42" fmla="*/ 586 w 734"/>
              <a:gd name="T43" fmla="*/ 99 h 667"/>
              <a:gd name="T44" fmla="*/ 508 w 734"/>
              <a:gd name="T45" fmla="*/ 58 h 667"/>
              <a:gd name="T46" fmla="*/ 416 w 734"/>
              <a:gd name="T47" fmla="*/ 36 h 667"/>
              <a:gd name="T48" fmla="*/ 368 w 734"/>
              <a:gd name="T49" fmla="*/ 0 h 667"/>
              <a:gd name="T50" fmla="*/ 474 w 734"/>
              <a:gd name="T51" fmla="*/ 12 h 667"/>
              <a:gd name="T52" fmla="*/ 567 w 734"/>
              <a:gd name="T53" fmla="*/ 49 h 667"/>
              <a:gd name="T54" fmla="*/ 644 w 734"/>
              <a:gd name="T55" fmla="*/ 104 h 667"/>
              <a:gd name="T56" fmla="*/ 700 w 734"/>
              <a:gd name="T57" fmla="*/ 173 h 667"/>
              <a:gd name="T58" fmla="*/ 730 w 734"/>
              <a:gd name="T59" fmla="*/ 256 h 667"/>
              <a:gd name="T60" fmla="*/ 730 w 734"/>
              <a:gd name="T61" fmla="*/ 345 h 667"/>
              <a:gd name="T62" fmla="*/ 700 w 734"/>
              <a:gd name="T63" fmla="*/ 427 h 667"/>
              <a:gd name="T64" fmla="*/ 644 w 734"/>
              <a:gd name="T65" fmla="*/ 498 h 667"/>
              <a:gd name="T66" fmla="*/ 567 w 734"/>
              <a:gd name="T67" fmla="*/ 553 h 667"/>
              <a:gd name="T68" fmla="*/ 474 w 734"/>
              <a:gd name="T69" fmla="*/ 588 h 667"/>
              <a:gd name="T70" fmla="*/ 368 w 734"/>
              <a:gd name="T71" fmla="*/ 601 h 667"/>
              <a:gd name="T72" fmla="*/ 264 w 734"/>
              <a:gd name="T73" fmla="*/ 588 h 667"/>
              <a:gd name="T74" fmla="*/ 104 w 734"/>
              <a:gd name="T75" fmla="*/ 510 h 667"/>
              <a:gd name="T76" fmla="*/ 48 w 734"/>
              <a:gd name="T77" fmla="*/ 449 h 667"/>
              <a:gd name="T78" fmla="*/ 13 w 734"/>
              <a:gd name="T79" fmla="*/ 379 h 667"/>
              <a:gd name="T80" fmla="*/ 0 w 734"/>
              <a:gd name="T81" fmla="*/ 300 h 667"/>
              <a:gd name="T82" fmla="*/ 15 w 734"/>
              <a:gd name="T83" fmla="*/ 214 h 667"/>
              <a:gd name="T84" fmla="*/ 58 w 734"/>
              <a:gd name="T85" fmla="*/ 137 h 667"/>
              <a:gd name="T86" fmla="*/ 127 w 734"/>
              <a:gd name="T87" fmla="*/ 74 h 667"/>
              <a:gd name="T88" fmla="*/ 212 w 734"/>
              <a:gd name="T89" fmla="*/ 28 h 667"/>
              <a:gd name="T90" fmla="*/ 313 w 734"/>
              <a:gd name="T91" fmla="*/ 3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4" h="667">
                <a:moveTo>
                  <a:pt x="368" y="33"/>
                </a:moveTo>
                <a:lnTo>
                  <a:pt x="318" y="36"/>
                </a:lnTo>
                <a:lnTo>
                  <a:pt x="271" y="45"/>
                </a:lnTo>
                <a:lnTo>
                  <a:pt x="226" y="58"/>
                </a:lnTo>
                <a:lnTo>
                  <a:pt x="186" y="76"/>
                </a:lnTo>
                <a:lnTo>
                  <a:pt x="148" y="99"/>
                </a:lnTo>
                <a:lnTo>
                  <a:pt x="115" y="125"/>
                </a:lnTo>
                <a:lnTo>
                  <a:pt x="87" y="155"/>
                </a:lnTo>
                <a:lnTo>
                  <a:pt x="64" y="188"/>
                </a:lnTo>
                <a:lnTo>
                  <a:pt x="47" y="223"/>
                </a:lnTo>
                <a:lnTo>
                  <a:pt x="36" y="261"/>
                </a:lnTo>
                <a:lnTo>
                  <a:pt x="34" y="300"/>
                </a:lnTo>
                <a:lnTo>
                  <a:pt x="37" y="341"/>
                </a:lnTo>
                <a:lnTo>
                  <a:pt x="48" y="380"/>
                </a:lnTo>
                <a:lnTo>
                  <a:pt x="68" y="418"/>
                </a:lnTo>
                <a:lnTo>
                  <a:pt x="93" y="452"/>
                </a:lnTo>
                <a:lnTo>
                  <a:pt x="125" y="483"/>
                </a:lnTo>
                <a:lnTo>
                  <a:pt x="133" y="494"/>
                </a:lnTo>
                <a:lnTo>
                  <a:pt x="137" y="504"/>
                </a:lnTo>
                <a:lnTo>
                  <a:pt x="136" y="517"/>
                </a:lnTo>
                <a:lnTo>
                  <a:pt x="113" y="613"/>
                </a:lnTo>
                <a:lnTo>
                  <a:pt x="251" y="558"/>
                </a:lnTo>
                <a:lnTo>
                  <a:pt x="258" y="555"/>
                </a:lnTo>
                <a:lnTo>
                  <a:pt x="264" y="555"/>
                </a:lnTo>
                <a:lnTo>
                  <a:pt x="272" y="555"/>
                </a:lnTo>
                <a:lnTo>
                  <a:pt x="319" y="565"/>
                </a:lnTo>
                <a:lnTo>
                  <a:pt x="368" y="567"/>
                </a:lnTo>
                <a:lnTo>
                  <a:pt x="416" y="565"/>
                </a:lnTo>
                <a:lnTo>
                  <a:pt x="463" y="555"/>
                </a:lnTo>
                <a:lnTo>
                  <a:pt x="508" y="542"/>
                </a:lnTo>
                <a:lnTo>
                  <a:pt x="548" y="524"/>
                </a:lnTo>
                <a:lnTo>
                  <a:pt x="586" y="502"/>
                </a:lnTo>
                <a:lnTo>
                  <a:pt x="619" y="476"/>
                </a:lnTo>
                <a:lnTo>
                  <a:pt x="647" y="445"/>
                </a:lnTo>
                <a:lnTo>
                  <a:pt x="670" y="413"/>
                </a:lnTo>
                <a:lnTo>
                  <a:pt x="687" y="377"/>
                </a:lnTo>
                <a:lnTo>
                  <a:pt x="698" y="339"/>
                </a:lnTo>
                <a:lnTo>
                  <a:pt x="700" y="300"/>
                </a:lnTo>
                <a:lnTo>
                  <a:pt x="698" y="261"/>
                </a:lnTo>
                <a:lnTo>
                  <a:pt x="687" y="223"/>
                </a:lnTo>
                <a:lnTo>
                  <a:pt x="670" y="188"/>
                </a:lnTo>
                <a:lnTo>
                  <a:pt x="647" y="155"/>
                </a:lnTo>
                <a:lnTo>
                  <a:pt x="619" y="125"/>
                </a:lnTo>
                <a:lnTo>
                  <a:pt x="586" y="99"/>
                </a:lnTo>
                <a:lnTo>
                  <a:pt x="548" y="76"/>
                </a:lnTo>
                <a:lnTo>
                  <a:pt x="508" y="58"/>
                </a:lnTo>
                <a:lnTo>
                  <a:pt x="463" y="45"/>
                </a:lnTo>
                <a:lnTo>
                  <a:pt x="416" y="36"/>
                </a:lnTo>
                <a:lnTo>
                  <a:pt x="368" y="33"/>
                </a:lnTo>
                <a:close/>
                <a:moveTo>
                  <a:pt x="368" y="0"/>
                </a:moveTo>
                <a:lnTo>
                  <a:pt x="421" y="3"/>
                </a:lnTo>
                <a:lnTo>
                  <a:pt x="474" y="12"/>
                </a:lnTo>
                <a:lnTo>
                  <a:pt x="522" y="28"/>
                </a:lnTo>
                <a:lnTo>
                  <a:pt x="567" y="49"/>
                </a:lnTo>
                <a:lnTo>
                  <a:pt x="609" y="74"/>
                </a:lnTo>
                <a:lnTo>
                  <a:pt x="644" y="104"/>
                </a:lnTo>
                <a:lnTo>
                  <a:pt x="675" y="137"/>
                </a:lnTo>
                <a:lnTo>
                  <a:pt x="700" y="173"/>
                </a:lnTo>
                <a:lnTo>
                  <a:pt x="719" y="214"/>
                </a:lnTo>
                <a:lnTo>
                  <a:pt x="730" y="256"/>
                </a:lnTo>
                <a:lnTo>
                  <a:pt x="734" y="300"/>
                </a:lnTo>
                <a:lnTo>
                  <a:pt x="730" y="345"/>
                </a:lnTo>
                <a:lnTo>
                  <a:pt x="719" y="387"/>
                </a:lnTo>
                <a:lnTo>
                  <a:pt x="700" y="427"/>
                </a:lnTo>
                <a:lnTo>
                  <a:pt x="675" y="464"/>
                </a:lnTo>
                <a:lnTo>
                  <a:pt x="644" y="498"/>
                </a:lnTo>
                <a:lnTo>
                  <a:pt x="609" y="527"/>
                </a:lnTo>
                <a:lnTo>
                  <a:pt x="567" y="553"/>
                </a:lnTo>
                <a:lnTo>
                  <a:pt x="522" y="572"/>
                </a:lnTo>
                <a:lnTo>
                  <a:pt x="474" y="588"/>
                </a:lnTo>
                <a:lnTo>
                  <a:pt x="421" y="597"/>
                </a:lnTo>
                <a:lnTo>
                  <a:pt x="368" y="601"/>
                </a:lnTo>
                <a:lnTo>
                  <a:pt x="314" y="597"/>
                </a:lnTo>
                <a:lnTo>
                  <a:pt x="264" y="588"/>
                </a:lnTo>
                <a:lnTo>
                  <a:pt x="66" y="667"/>
                </a:lnTo>
                <a:lnTo>
                  <a:pt x="104" y="510"/>
                </a:lnTo>
                <a:lnTo>
                  <a:pt x="74" y="481"/>
                </a:lnTo>
                <a:lnTo>
                  <a:pt x="48" y="449"/>
                </a:lnTo>
                <a:lnTo>
                  <a:pt x="27" y="415"/>
                </a:lnTo>
                <a:lnTo>
                  <a:pt x="13" y="379"/>
                </a:lnTo>
                <a:lnTo>
                  <a:pt x="3" y="341"/>
                </a:lnTo>
                <a:lnTo>
                  <a:pt x="0" y="300"/>
                </a:lnTo>
                <a:lnTo>
                  <a:pt x="3" y="256"/>
                </a:lnTo>
                <a:lnTo>
                  <a:pt x="15" y="214"/>
                </a:lnTo>
                <a:lnTo>
                  <a:pt x="34" y="173"/>
                </a:lnTo>
                <a:lnTo>
                  <a:pt x="58" y="137"/>
                </a:lnTo>
                <a:lnTo>
                  <a:pt x="90" y="104"/>
                </a:lnTo>
                <a:lnTo>
                  <a:pt x="127" y="74"/>
                </a:lnTo>
                <a:lnTo>
                  <a:pt x="167" y="49"/>
                </a:lnTo>
                <a:lnTo>
                  <a:pt x="212" y="28"/>
                </a:lnTo>
                <a:lnTo>
                  <a:pt x="262" y="12"/>
                </a:lnTo>
                <a:lnTo>
                  <a:pt x="313" y="3"/>
                </a:lnTo>
                <a:lnTo>
                  <a:pt x="36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4" name="Freeform 5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70287" y="2535135"/>
            <a:ext cx="444773" cy="404175"/>
          </a:xfrm>
          <a:custGeom>
            <a:avLst/>
            <a:gdLst>
              <a:gd name="T0" fmla="*/ 570 w 734"/>
              <a:gd name="T1" fmla="*/ 265 h 667"/>
              <a:gd name="T2" fmla="*/ 581 w 734"/>
              <a:gd name="T3" fmla="*/ 320 h 667"/>
              <a:gd name="T4" fmla="*/ 535 w 734"/>
              <a:gd name="T5" fmla="*/ 350 h 667"/>
              <a:gd name="T6" fmla="*/ 488 w 734"/>
              <a:gd name="T7" fmla="*/ 320 h 667"/>
              <a:gd name="T8" fmla="*/ 500 w 734"/>
              <a:gd name="T9" fmla="*/ 265 h 667"/>
              <a:gd name="T10" fmla="*/ 367 w 734"/>
              <a:gd name="T11" fmla="*/ 250 h 667"/>
              <a:gd name="T12" fmla="*/ 413 w 734"/>
              <a:gd name="T13" fmla="*/ 281 h 667"/>
              <a:gd name="T14" fmla="*/ 403 w 734"/>
              <a:gd name="T15" fmla="*/ 335 h 667"/>
              <a:gd name="T16" fmla="*/ 348 w 734"/>
              <a:gd name="T17" fmla="*/ 346 h 667"/>
              <a:gd name="T18" fmla="*/ 317 w 734"/>
              <a:gd name="T19" fmla="*/ 300 h 667"/>
              <a:gd name="T20" fmla="*/ 348 w 734"/>
              <a:gd name="T21" fmla="*/ 254 h 667"/>
              <a:gd name="T22" fmla="*/ 221 w 734"/>
              <a:gd name="T23" fmla="*/ 254 h 667"/>
              <a:gd name="T24" fmla="*/ 251 w 734"/>
              <a:gd name="T25" fmla="*/ 300 h 667"/>
              <a:gd name="T26" fmla="*/ 221 w 734"/>
              <a:gd name="T27" fmla="*/ 346 h 667"/>
              <a:gd name="T28" fmla="*/ 166 w 734"/>
              <a:gd name="T29" fmla="*/ 335 h 667"/>
              <a:gd name="T30" fmla="*/ 154 w 734"/>
              <a:gd name="T31" fmla="*/ 281 h 667"/>
              <a:gd name="T32" fmla="*/ 201 w 734"/>
              <a:gd name="T33" fmla="*/ 250 h 667"/>
              <a:gd name="T34" fmla="*/ 272 w 734"/>
              <a:gd name="T35" fmla="*/ 45 h 667"/>
              <a:gd name="T36" fmla="*/ 149 w 734"/>
              <a:gd name="T37" fmla="*/ 99 h 667"/>
              <a:gd name="T38" fmla="*/ 65 w 734"/>
              <a:gd name="T39" fmla="*/ 188 h 667"/>
              <a:gd name="T40" fmla="*/ 33 w 734"/>
              <a:gd name="T41" fmla="*/ 300 h 667"/>
              <a:gd name="T42" fmla="*/ 67 w 734"/>
              <a:gd name="T43" fmla="*/ 418 h 667"/>
              <a:gd name="T44" fmla="*/ 133 w 734"/>
              <a:gd name="T45" fmla="*/ 494 h 667"/>
              <a:gd name="T46" fmla="*/ 114 w 734"/>
              <a:gd name="T47" fmla="*/ 613 h 667"/>
              <a:gd name="T48" fmla="*/ 264 w 734"/>
              <a:gd name="T49" fmla="*/ 555 h 667"/>
              <a:gd name="T50" fmla="*/ 367 w 734"/>
              <a:gd name="T51" fmla="*/ 567 h 667"/>
              <a:gd name="T52" fmla="*/ 507 w 734"/>
              <a:gd name="T53" fmla="*/ 542 h 667"/>
              <a:gd name="T54" fmla="*/ 619 w 734"/>
              <a:gd name="T55" fmla="*/ 476 h 667"/>
              <a:gd name="T56" fmla="*/ 687 w 734"/>
              <a:gd name="T57" fmla="*/ 377 h 667"/>
              <a:gd name="T58" fmla="*/ 697 w 734"/>
              <a:gd name="T59" fmla="*/ 261 h 667"/>
              <a:gd name="T60" fmla="*/ 648 w 734"/>
              <a:gd name="T61" fmla="*/ 155 h 667"/>
              <a:gd name="T62" fmla="*/ 549 w 734"/>
              <a:gd name="T63" fmla="*/ 76 h 667"/>
              <a:gd name="T64" fmla="*/ 417 w 734"/>
              <a:gd name="T65" fmla="*/ 36 h 667"/>
              <a:gd name="T66" fmla="*/ 422 w 734"/>
              <a:gd name="T67" fmla="*/ 3 h 667"/>
              <a:gd name="T68" fmla="*/ 568 w 734"/>
              <a:gd name="T69" fmla="*/ 49 h 667"/>
              <a:gd name="T70" fmla="*/ 675 w 734"/>
              <a:gd name="T71" fmla="*/ 137 h 667"/>
              <a:gd name="T72" fmla="*/ 730 w 734"/>
              <a:gd name="T73" fmla="*/ 256 h 667"/>
              <a:gd name="T74" fmla="*/ 720 w 734"/>
              <a:gd name="T75" fmla="*/ 387 h 667"/>
              <a:gd name="T76" fmla="*/ 645 w 734"/>
              <a:gd name="T77" fmla="*/ 498 h 667"/>
              <a:gd name="T78" fmla="*/ 522 w 734"/>
              <a:gd name="T79" fmla="*/ 572 h 667"/>
              <a:gd name="T80" fmla="*/ 367 w 734"/>
              <a:gd name="T81" fmla="*/ 601 h 667"/>
              <a:gd name="T82" fmla="*/ 67 w 734"/>
              <a:gd name="T83" fmla="*/ 667 h 667"/>
              <a:gd name="T84" fmla="*/ 49 w 734"/>
              <a:gd name="T85" fmla="*/ 449 h 667"/>
              <a:gd name="T86" fmla="*/ 3 w 734"/>
              <a:gd name="T87" fmla="*/ 341 h 667"/>
              <a:gd name="T88" fmla="*/ 16 w 734"/>
              <a:gd name="T89" fmla="*/ 214 h 667"/>
              <a:gd name="T90" fmla="*/ 90 w 734"/>
              <a:gd name="T91" fmla="*/ 104 h 667"/>
              <a:gd name="T92" fmla="*/ 213 w 734"/>
              <a:gd name="T93" fmla="*/ 28 h 667"/>
              <a:gd name="T94" fmla="*/ 367 w 734"/>
              <a:gd name="T95" fmla="*/ 0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4" h="667">
                <a:moveTo>
                  <a:pt x="535" y="250"/>
                </a:moveTo>
                <a:lnTo>
                  <a:pt x="553" y="254"/>
                </a:lnTo>
                <a:lnTo>
                  <a:pt x="570" y="265"/>
                </a:lnTo>
                <a:lnTo>
                  <a:pt x="581" y="281"/>
                </a:lnTo>
                <a:lnTo>
                  <a:pt x="585" y="300"/>
                </a:lnTo>
                <a:lnTo>
                  <a:pt x="581" y="320"/>
                </a:lnTo>
                <a:lnTo>
                  <a:pt x="570" y="335"/>
                </a:lnTo>
                <a:lnTo>
                  <a:pt x="553" y="346"/>
                </a:lnTo>
                <a:lnTo>
                  <a:pt x="535" y="350"/>
                </a:lnTo>
                <a:lnTo>
                  <a:pt x="515" y="346"/>
                </a:lnTo>
                <a:lnTo>
                  <a:pt x="500" y="335"/>
                </a:lnTo>
                <a:lnTo>
                  <a:pt x="488" y="320"/>
                </a:lnTo>
                <a:lnTo>
                  <a:pt x="484" y="300"/>
                </a:lnTo>
                <a:lnTo>
                  <a:pt x="488" y="281"/>
                </a:lnTo>
                <a:lnTo>
                  <a:pt x="500" y="265"/>
                </a:lnTo>
                <a:lnTo>
                  <a:pt x="515" y="254"/>
                </a:lnTo>
                <a:lnTo>
                  <a:pt x="535" y="250"/>
                </a:lnTo>
                <a:close/>
                <a:moveTo>
                  <a:pt x="367" y="250"/>
                </a:moveTo>
                <a:lnTo>
                  <a:pt x="387" y="254"/>
                </a:lnTo>
                <a:lnTo>
                  <a:pt x="403" y="265"/>
                </a:lnTo>
                <a:lnTo>
                  <a:pt x="413" y="281"/>
                </a:lnTo>
                <a:lnTo>
                  <a:pt x="417" y="300"/>
                </a:lnTo>
                <a:lnTo>
                  <a:pt x="413" y="320"/>
                </a:lnTo>
                <a:lnTo>
                  <a:pt x="403" y="335"/>
                </a:lnTo>
                <a:lnTo>
                  <a:pt x="387" y="346"/>
                </a:lnTo>
                <a:lnTo>
                  <a:pt x="367" y="350"/>
                </a:lnTo>
                <a:lnTo>
                  <a:pt x="348" y="346"/>
                </a:lnTo>
                <a:lnTo>
                  <a:pt x="332" y="335"/>
                </a:lnTo>
                <a:lnTo>
                  <a:pt x="321" y="320"/>
                </a:lnTo>
                <a:lnTo>
                  <a:pt x="317" y="300"/>
                </a:lnTo>
                <a:lnTo>
                  <a:pt x="321" y="281"/>
                </a:lnTo>
                <a:lnTo>
                  <a:pt x="332" y="265"/>
                </a:lnTo>
                <a:lnTo>
                  <a:pt x="348" y="254"/>
                </a:lnTo>
                <a:lnTo>
                  <a:pt x="367" y="250"/>
                </a:lnTo>
                <a:close/>
                <a:moveTo>
                  <a:pt x="201" y="250"/>
                </a:moveTo>
                <a:lnTo>
                  <a:pt x="221" y="254"/>
                </a:lnTo>
                <a:lnTo>
                  <a:pt x="236" y="265"/>
                </a:lnTo>
                <a:lnTo>
                  <a:pt x="247" y="281"/>
                </a:lnTo>
                <a:lnTo>
                  <a:pt x="251" y="300"/>
                </a:lnTo>
                <a:lnTo>
                  <a:pt x="247" y="320"/>
                </a:lnTo>
                <a:lnTo>
                  <a:pt x="236" y="335"/>
                </a:lnTo>
                <a:lnTo>
                  <a:pt x="221" y="346"/>
                </a:lnTo>
                <a:lnTo>
                  <a:pt x="201" y="350"/>
                </a:lnTo>
                <a:lnTo>
                  <a:pt x="181" y="346"/>
                </a:lnTo>
                <a:lnTo>
                  <a:pt x="166" y="335"/>
                </a:lnTo>
                <a:lnTo>
                  <a:pt x="154" y="320"/>
                </a:lnTo>
                <a:lnTo>
                  <a:pt x="150" y="300"/>
                </a:lnTo>
                <a:lnTo>
                  <a:pt x="154" y="281"/>
                </a:lnTo>
                <a:lnTo>
                  <a:pt x="166" y="265"/>
                </a:lnTo>
                <a:lnTo>
                  <a:pt x="181" y="254"/>
                </a:lnTo>
                <a:lnTo>
                  <a:pt x="201" y="250"/>
                </a:lnTo>
                <a:close/>
                <a:moveTo>
                  <a:pt x="367" y="33"/>
                </a:moveTo>
                <a:lnTo>
                  <a:pt x="317" y="36"/>
                </a:lnTo>
                <a:lnTo>
                  <a:pt x="272" y="45"/>
                </a:lnTo>
                <a:lnTo>
                  <a:pt x="227" y="58"/>
                </a:lnTo>
                <a:lnTo>
                  <a:pt x="185" y="76"/>
                </a:lnTo>
                <a:lnTo>
                  <a:pt x="149" y="99"/>
                </a:lnTo>
                <a:lnTo>
                  <a:pt x="116" y="125"/>
                </a:lnTo>
                <a:lnTo>
                  <a:pt x="87" y="155"/>
                </a:lnTo>
                <a:lnTo>
                  <a:pt x="65" y="188"/>
                </a:lnTo>
                <a:lnTo>
                  <a:pt x="48" y="223"/>
                </a:lnTo>
                <a:lnTo>
                  <a:pt x="37" y="261"/>
                </a:lnTo>
                <a:lnTo>
                  <a:pt x="33" y="300"/>
                </a:lnTo>
                <a:lnTo>
                  <a:pt x="37" y="341"/>
                </a:lnTo>
                <a:lnTo>
                  <a:pt x="49" y="380"/>
                </a:lnTo>
                <a:lnTo>
                  <a:pt x="67" y="418"/>
                </a:lnTo>
                <a:lnTo>
                  <a:pt x="93" y="452"/>
                </a:lnTo>
                <a:lnTo>
                  <a:pt x="126" y="483"/>
                </a:lnTo>
                <a:lnTo>
                  <a:pt x="133" y="494"/>
                </a:lnTo>
                <a:lnTo>
                  <a:pt x="137" y="504"/>
                </a:lnTo>
                <a:lnTo>
                  <a:pt x="137" y="517"/>
                </a:lnTo>
                <a:lnTo>
                  <a:pt x="114" y="613"/>
                </a:lnTo>
                <a:lnTo>
                  <a:pt x="252" y="558"/>
                </a:lnTo>
                <a:lnTo>
                  <a:pt x="259" y="555"/>
                </a:lnTo>
                <a:lnTo>
                  <a:pt x="264" y="555"/>
                </a:lnTo>
                <a:lnTo>
                  <a:pt x="272" y="555"/>
                </a:lnTo>
                <a:lnTo>
                  <a:pt x="320" y="565"/>
                </a:lnTo>
                <a:lnTo>
                  <a:pt x="367" y="567"/>
                </a:lnTo>
                <a:lnTo>
                  <a:pt x="417" y="565"/>
                </a:lnTo>
                <a:lnTo>
                  <a:pt x="464" y="555"/>
                </a:lnTo>
                <a:lnTo>
                  <a:pt x="507" y="542"/>
                </a:lnTo>
                <a:lnTo>
                  <a:pt x="549" y="524"/>
                </a:lnTo>
                <a:lnTo>
                  <a:pt x="586" y="502"/>
                </a:lnTo>
                <a:lnTo>
                  <a:pt x="619" y="476"/>
                </a:lnTo>
                <a:lnTo>
                  <a:pt x="648" y="445"/>
                </a:lnTo>
                <a:lnTo>
                  <a:pt x="670" y="413"/>
                </a:lnTo>
                <a:lnTo>
                  <a:pt x="687" y="377"/>
                </a:lnTo>
                <a:lnTo>
                  <a:pt x="697" y="339"/>
                </a:lnTo>
                <a:lnTo>
                  <a:pt x="701" y="300"/>
                </a:lnTo>
                <a:lnTo>
                  <a:pt x="697" y="261"/>
                </a:lnTo>
                <a:lnTo>
                  <a:pt x="687" y="223"/>
                </a:lnTo>
                <a:lnTo>
                  <a:pt x="670" y="188"/>
                </a:lnTo>
                <a:lnTo>
                  <a:pt x="648" y="155"/>
                </a:lnTo>
                <a:lnTo>
                  <a:pt x="619" y="125"/>
                </a:lnTo>
                <a:lnTo>
                  <a:pt x="586" y="99"/>
                </a:lnTo>
                <a:lnTo>
                  <a:pt x="549" y="76"/>
                </a:lnTo>
                <a:lnTo>
                  <a:pt x="507" y="58"/>
                </a:lnTo>
                <a:lnTo>
                  <a:pt x="464" y="45"/>
                </a:lnTo>
                <a:lnTo>
                  <a:pt x="417" y="36"/>
                </a:lnTo>
                <a:lnTo>
                  <a:pt x="367" y="33"/>
                </a:lnTo>
                <a:close/>
                <a:moveTo>
                  <a:pt x="367" y="0"/>
                </a:moveTo>
                <a:lnTo>
                  <a:pt x="422" y="3"/>
                </a:lnTo>
                <a:lnTo>
                  <a:pt x="473" y="12"/>
                </a:lnTo>
                <a:lnTo>
                  <a:pt x="522" y="28"/>
                </a:lnTo>
                <a:lnTo>
                  <a:pt x="568" y="49"/>
                </a:lnTo>
                <a:lnTo>
                  <a:pt x="608" y="74"/>
                </a:lnTo>
                <a:lnTo>
                  <a:pt x="645" y="104"/>
                </a:lnTo>
                <a:lnTo>
                  <a:pt x="675" y="137"/>
                </a:lnTo>
                <a:lnTo>
                  <a:pt x="700" y="173"/>
                </a:lnTo>
                <a:lnTo>
                  <a:pt x="720" y="214"/>
                </a:lnTo>
                <a:lnTo>
                  <a:pt x="730" y="256"/>
                </a:lnTo>
                <a:lnTo>
                  <a:pt x="734" y="300"/>
                </a:lnTo>
                <a:lnTo>
                  <a:pt x="730" y="345"/>
                </a:lnTo>
                <a:lnTo>
                  <a:pt x="720" y="387"/>
                </a:lnTo>
                <a:lnTo>
                  <a:pt x="700" y="427"/>
                </a:lnTo>
                <a:lnTo>
                  <a:pt x="675" y="464"/>
                </a:lnTo>
                <a:lnTo>
                  <a:pt x="645" y="498"/>
                </a:lnTo>
                <a:lnTo>
                  <a:pt x="608" y="527"/>
                </a:lnTo>
                <a:lnTo>
                  <a:pt x="568" y="553"/>
                </a:lnTo>
                <a:lnTo>
                  <a:pt x="522" y="572"/>
                </a:lnTo>
                <a:lnTo>
                  <a:pt x="473" y="588"/>
                </a:lnTo>
                <a:lnTo>
                  <a:pt x="422" y="597"/>
                </a:lnTo>
                <a:lnTo>
                  <a:pt x="367" y="601"/>
                </a:lnTo>
                <a:lnTo>
                  <a:pt x="315" y="597"/>
                </a:lnTo>
                <a:lnTo>
                  <a:pt x="264" y="588"/>
                </a:lnTo>
                <a:lnTo>
                  <a:pt x="67" y="667"/>
                </a:lnTo>
                <a:lnTo>
                  <a:pt x="104" y="510"/>
                </a:lnTo>
                <a:lnTo>
                  <a:pt x="74" y="481"/>
                </a:lnTo>
                <a:lnTo>
                  <a:pt x="49" y="449"/>
                </a:lnTo>
                <a:lnTo>
                  <a:pt x="28" y="415"/>
                </a:lnTo>
                <a:lnTo>
                  <a:pt x="12" y="379"/>
                </a:lnTo>
                <a:lnTo>
                  <a:pt x="3" y="341"/>
                </a:lnTo>
                <a:lnTo>
                  <a:pt x="0" y="300"/>
                </a:lnTo>
                <a:lnTo>
                  <a:pt x="4" y="256"/>
                </a:lnTo>
                <a:lnTo>
                  <a:pt x="16" y="214"/>
                </a:lnTo>
                <a:lnTo>
                  <a:pt x="35" y="173"/>
                </a:lnTo>
                <a:lnTo>
                  <a:pt x="59" y="137"/>
                </a:lnTo>
                <a:lnTo>
                  <a:pt x="90" y="104"/>
                </a:lnTo>
                <a:lnTo>
                  <a:pt x="126" y="74"/>
                </a:lnTo>
                <a:lnTo>
                  <a:pt x="167" y="49"/>
                </a:lnTo>
                <a:lnTo>
                  <a:pt x="213" y="28"/>
                </a:lnTo>
                <a:lnTo>
                  <a:pt x="261" y="12"/>
                </a:lnTo>
                <a:lnTo>
                  <a:pt x="314" y="3"/>
                </a:lnTo>
                <a:lnTo>
                  <a:pt x="36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5" name="Freeform 5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14734" y="2534834"/>
            <a:ext cx="445380" cy="404780"/>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6" name="Freeform 5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59789" y="2514533"/>
            <a:ext cx="444119" cy="445380"/>
          </a:xfrm>
          <a:custGeom>
            <a:avLst/>
            <a:gdLst>
              <a:gd name="T0" fmla="*/ 86 w 705"/>
              <a:gd name="T1" fmla="*/ 175 h 707"/>
              <a:gd name="T2" fmla="*/ 45 w 705"/>
              <a:gd name="T3" fmla="*/ 259 h 707"/>
              <a:gd name="T4" fmla="*/ 31 w 705"/>
              <a:gd name="T5" fmla="*/ 353 h 707"/>
              <a:gd name="T6" fmla="*/ 45 w 705"/>
              <a:gd name="T7" fmla="*/ 446 h 707"/>
              <a:gd name="T8" fmla="*/ 83 w 705"/>
              <a:gd name="T9" fmla="*/ 529 h 707"/>
              <a:gd name="T10" fmla="*/ 142 w 705"/>
              <a:gd name="T11" fmla="*/ 596 h 707"/>
              <a:gd name="T12" fmla="*/ 217 w 705"/>
              <a:gd name="T13" fmla="*/ 645 h 707"/>
              <a:gd name="T14" fmla="*/ 305 w 705"/>
              <a:gd name="T15" fmla="*/ 672 h 707"/>
              <a:gd name="T16" fmla="*/ 401 w 705"/>
              <a:gd name="T17" fmla="*/ 672 h 707"/>
              <a:gd name="T18" fmla="*/ 490 w 705"/>
              <a:gd name="T19" fmla="*/ 643 h 707"/>
              <a:gd name="T20" fmla="*/ 568 w 705"/>
              <a:gd name="T21" fmla="*/ 592 h 707"/>
              <a:gd name="T22" fmla="*/ 353 w 705"/>
              <a:gd name="T23" fmla="*/ 33 h 707"/>
              <a:gd name="T24" fmla="*/ 257 w 705"/>
              <a:gd name="T25" fmla="*/ 47 h 707"/>
              <a:gd name="T26" fmla="*/ 174 w 705"/>
              <a:gd name="T27" fmla="*/ 88 h 707"/>
              <a:gd name="T28" fmla="*/ 590 w 705"/>
              <a:gd name="T29" fmla="*/ 569 h 707"/>
              <a:gd name="T30" fmla="*/ 642 w 705"/>
              <a:gd name="T31" fmla="*/ 492 h 707"/>
              <a:gd name="T32" fmla="*/ 670 w 705"/>
              <a:gd name="T33" fmla="*/ 402 h 707"/>
              <a:gd name="T34" fmla="*/ 670 w 705"/>
              <a:gd name="T35" fmla="*/ 306 h 707"/>
              <a:gd name="T36" fmla="*/ 644 w 705"/>
              <a:gd name="T37" fmla="*/ 219 h 707"/>
              <a:gd name="T38" fmla="*/ 595 w 705"/>
              <a:gd name="T39" fmla="*/ 143 h 707"/>
              <a:gd name="T40" fmla="*/ 527 w 705"/>
              <a:gd name="T41" fmla="*/ 84 h 707"/>
              <a:gd name="T42" fmla="*/ 445 w 705"/>
              <a:gd name="T43" fmla="*/ 46 h 707"/>
              <a:gd name="T44" fmla="*/ 353 w 705"/>
              <a:gd name="T45" fmla="*/ 33 h 707"/>
              <a:gd name="T46" fmla="*/ 404 w 705"/>
              <a:gd name="T47" fmla="*/ 4 h 707"/>
              <a:gd name="T48" fmla="*/ 501 w 705"/>
              <a:gd name="T49" fmla="*/ 34 h 707"/>
              <a:gd name="T50" fmla="*/ 585 w 705"/>
              <a:gd name="T51" fmla="*/ 88 h 707"/>
              <a:gd name="T52" fmla="*/ 649 w 705"/>
              <a:gd name="T53" fmla="*/ 161 h 707"/>
              <a:gd name="T54" fmla="*/ 691 w 705"/>
              <a:gd name="T55" fmla="*/ 251 h 707"/>
              <a:gd name="T56" fmla="*/ 705 w 705"/>
              <a:gd name="T57" fmla="*/ 353 h 707"/>
              <a:gd name="T58" fmla="*/ 691 w 705"/>
              <a:gd name="T59" fmla="*/ 456 h 707"/>
              <a:gd name="T60" fmla="*/ 649 w 705"/>
              <a:gd name="T61" fmla="*/ 546 h 707"/>
              <a:gd name="T62" fmla="*/ 585 w 705"/>
              <a:gd name="T63" fmla="*/ 621 h 707"/>
              <a:gd name="T64" fmla="*/ 501 w 705"/>
              <a:gd name="T65" fmla="*/ 674 h 707"/>
              <a:gd name="T66" fmla="*/ 404 w 705"/>
              <a:gd name="T67" fmla="*/ 703 h 707"/>
              <a:gd name="T68" fmla="*/ 301 w 705"/>
              <a:gd name="T69" fmla="*/ 703 h 707"/>
              <a:gd name="T70" fmla="*/ 204 w 705"/>
              <a:gd name="T71" fmla="*/ 674 h 707"/>
              <a:gd name="T72" fmla="*/ 121 w 705"/>
              <a:gd name="T73" fmla="*/ 621 h 707"/>
              <a:gd name="T74" fmla="*/ 56 w 705"/>
              <a:gd name="T75" fmla="*/ 546 h 707"/>
              <a:gd name="T76" fmla="*/ 14 w 705"/>
              <a:gd name="T77" fmla="*/ 456 h 707"/>
              <a:gd name="T78" fmla="*/ 0 w 705"/>
              <a:gd name="T79" fmla="*/ 353 h 707"/>
              <a:gd name="T80" fmla="*/ 14 w 705"/>
              <a:gd name="T81" fmla="*/ 251 h 707"/>
              <a:gd name="T82" fmla="*/ 56 w 705"/>
              <a:gd name="T83" fmla="*/ 161 h 707"/>
              <a:gd name="T84" fmla="*/ 121 w 705"/>
              <a:gd name="T85" fmla="*/ 88 h 707"/>
              <a:gd name="T86" fmla="*/ 204 w 705"/>
              <a:gd name="T87" fmla="*/ 34 h 707"/>
              <a:gd name="T88" fmla="*/ 301 w 705"/>
              <a:gd name="T89"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5" h="707">
                <a:moveTo>
                  <a:pt x="115" y="139"/>
                </a:moveTo>
                <a:lnTo>
                  <a:pt x="86" y="175"/>
                </a:lnTo>
                <a:lnTo>
                  <a:pt x="62" y="215"/>
                </a:lnTo>
                <a:lnTo>
                  <a:pt x="45" y="259"/>
                </a:lnTo>
                <a:lnTo>
                  <a:pt x="35" y="305"/>
                </a:lnTo>
                <a:lnTo>
                  <a:pt x="31" y="353"/>
                </a:lnTo>
                <a:lnTo>
                  <a:pt x="35" y="401"/>
                </a:lnTo>
                <a:lnTo>
                  <a:pt x="45" y="446"/>
                </a:lnTo>
                <a:lnTo>
                  <a:pt x="61" y="490"/>
                </a:lnTo>
                <a:lnTo>
                  <a:pt x="83" y="529"/>
                </a:lnTo>
                <a:lnTo>
                  <a:pt x="110" y="564"/>
                </a:lnTo>
                <a:lnTo>
                  <a:pt x="142" y="596"/>
                </a:lnTo>
                <a:lnTo>
                  <a:pt x="178" y="623"/>
                </a:lnTo>
                <a:lnTo>
                  <a:pt x="217" y="645"/>
                </a:lnTo>
                <a:lnTo>
                  <a:pt x="260" y="661"/>
                </a:lnTo>
                <a:lnTo>
                  <a:pt x="305" y="672"/>
                </a:lnTo>
                <a:lnTo>
                  <a:pt x="353" y="674"/>
                </a:lnTo>
                <a:lnTo>
                  <a:pt x="401" y="672"/>
                </a:lnTo>
                <a:lnTo>
                  <a:pt x="447" y="660"/>
                </a:lnTo>
                <a:lnTo>
                  <a:pt x="490" y="643"/>
                </a:lnTo>
                <a:lnTo>
                  <a:pt x="531" y="621"/>
                </a:lnTo>
                <a:lnTo>
                  <a:pt x="568" y="592"/>
                </a:lnTo>
                <a:lnTo>
                  <a:pt x="115" y="139"/>
                </a:lnTo>
                <a:close/>
                <a:moveTo>
                  <a:pt x="353" y="33"/>
                </a:moveTo>
                <a:lnTo>
                  <a:pt x="303" y="37"/>
                </a:lnTo>
                <a:lnTo>
                  <a:pt x="257" y="47"/>
                </a:lnTo>
                <a:lnTo>
                  <a:pt x="214" y="64"/>
                </a:lnTo>
                <a:lnTo>
                  <a:pt x="174" y="88"/>
                </a:lnTo>
                <a:lnTo>
                  <a:pt x="137" y="117"/>
                </a:lnTo>
                <a:lnTo>
                  <a:pt x="590" y="569"/>
                </a:lnTo>
                <a:lnTo>
                  <a:pt x="619" y="533"/>
                </a:lnTo>
                <a:lnTo>
                  <a:pt x="642" y="492"/>
                </a:lnTo>
                <a:lnTo>
                  <a:pt x="659" y="449"/>
                </a:lnTo>
                <a:lnTo>
                  <a:pt x="670" y="402"/>
                </a:lnTo>
                <a:lnTo>
                  <a:pt x="674" y="353"/>
                </a:lnTo>
                <a:lnTo>
                  <a:pt x="670" y="306"/>
                </a:lnTo>
                <a:lnTo>
                  <a:pt x="659" y="261"/>
                </a:lnTo>
                <a:lnTo>
                  <a:pt x="644" y="219"/>
                </a:lnTo>
                <a:lnTo>
                  <a:pt x="621" y="179"/>
                </a:lnTo>
                <a:lnTo>
                  <a:pt x="595" y="143"/>
                </a:lnTo>
                <a:lnTo>
                  <a:pt x="562" y="111"/>
                </a:lnTo>
                <a:lnTo>
                  <a:pt x="527" y="84"/>
                </a:lnTo>
                <a:lnTo>
                  <a:pt x="488" y="63"/>
                </a:lnTo>
                <a:lnTo>
                  <a:pt x="445" y="46"/>
                </a:lnTo>
                <a:lnTo>
                  <a:pt x="400" y="37"/>
                </a:lnTo>
                <a:lnTo>
                  <a:pt x="353" y="33"/>
                </a:lnTo>
                <a:close/>
                <a:moveTo>
                  <a:pt x="353" y="0"/>
                </a:moveTo>
                <a:lnTo>
                  <a:pt x="404" y="4"/>
                </a:lnTo>
                <a:lnTo>
                  <a:pt x="454" y="16"/>
                </a:lnTo>
                <a:lnTo>
                  <a:pt x="501" y="34"/>
                </a:lnTo>
                <a:lnTo>
                  <a:pt x="544" y="58"/>
                </a:lnTo>
                <a:lnTo>
                  <a:pt x="585" y="88"/>
                </a:lnTo>
                <a:lnTo>
                  <a:pt x="619" y="122"/>
                </a:lnTo>
                <a:lnTo>
                  <a:pt x="649" y="161"/>
                </a:lnTo>
                <a:lnTo>
                  <a:pt x="672" y="204"/>
                </a:lnTo>
                <a:lnTo>
                  <a:pt x="691" y="251"/>
                </a:lnTo>
                <a:lnTo>
                  <a:pt x="701" y="301"/>
                </a:lnTo>
                <a:lnTo>
                  <a:pt x="705" y="353"/>
                </a:lnTo>
                <a:lnTo>
                  <a:pt x="701" y="406"/>
                </a:lnTo>
                <a:lnTo>
                  <a:pt x="691" y="456"/>
                </a:lnTo>
                <a:lnTo>
                  <a:pt x="672" y="503"/>
                </a:lnTo>
                <a:lnTo>
                  <a:pt x="649" y="546"/>
                </a:lnTo>
                <a:lnTo>
                  <a:pt x="619" y="585"/>
                </a:lnTo>
                <a:lnTo>
                  <a:pt x="585" y="621"/>
                </a:lnTo>
                <a:lnTo>
                  <a:pt x="544" y="651"/>
                </a:lnTo>
                <a:lnTo>
                  <a:pt x="501" y="674"/>
                </a:lnTo>
                <a:lnTo>
                  <a:pt x="454" y="693"/>
                </a:lnTo>
                <a:lnTo>
                  <a:pt x="404" y="703"/>
                </a:lnTo>
                <a:lnTo>
                  <a:pt x="353" y="707"/>
                </a:lnTo>
                <a:lnTo>
                  <a:pt x="301" y="703"/>
                </a:lnTo>
                <a:lnTo>
                  <a:pt x="251" y="693"/>
                </a:lnTo>
                <a:lnTo>
                  <a:pt x="204" y="674"/>
                </a:lnTo>
                <a:lnTo>
                  <a:pt x="161" y="651"/>
                </a:lnTo>
                <a:lnTo>
                  <a:pt x="121" y="621"/>
                </a:lnTo>
                <a:lnTo>
                  <a:pt x="86" y="585"/>
                </a:lnTo>
                <a:lnTo>
                  <a:pt x="56" y="546"/>
                </a:lnTo>
                <a:lnTo>
                  <a:pt x="32" y="503"/>
                </a:lnTo>
                <a:lnTo>
                  <a:pt x="14" y="456"/>
                </a:lnTo>
                <a:lnTo>
                  <a:pt x="4" y="406"/>
                </a:lnTo>
                <a:lnTo>
                  <a:pt x="0" y="353"/>
                </a:lnTo>
                <a:lnTo>
                  <a:pt x="4" y="301"/>
                </a:lnTo>
                <a:lnTo>
                  <a:pt x="14" y="251"/>
                </a:lnTo>
                <a:lnTo>
                  <a:pt x="32" y="204"/>
                </a:lnTo>
                <a:lnTo>
                  <a:pt x="56" y="161"/>
                </a:lnTo>
                <a:lnTo>
                  <a:pt x="86" y="122"/>
                </a:lnTo>
                <a:lnTo>
                  <a:pt x="121" y="88"/>
                </a:lnTo>
                <a:lnTo>
                  <a:pt x="161" y="58"/>
                </a:lnTo>
                <a:lnTo>
                  <a:pt x="204" y="34"/>
                </a:lnTo>
                <a:lnTo>
                  <a:pt x="251" y="16"/>
                </a:lnTo>
                <a:lnTo>
                  <a:pt x="301" y="4"/>
                </a:lnTo>
                <a:lnTo>
                  <a:pt x="353"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7" name="Freeform 5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3583" y="2514533"/>
            <a:ext cx="444119" cy="445380"/>
          </a:xfrm>
          <a:custGeom>
            <a:avLst/>
            <a:gdLst>
              <a:gd name="T0" fmla="*/ 377 w 705"/>
              <a:gd name="T1" fmla="*/ 302 h 707"/>
              <a:gd name="T2" fmla="*/ 402 w 705"/>
              <a:gd name="T3" fmla="*/ 330 h 707"/>
              <a:gd name="T4" fmla="*/ 403 w 705"/>
              <a:gd name="T5" fmla="*/ 352 h 707"/>
              <a:gd name="T6" fmla="*/ 398 w 705"/>
              <a:gd name="T7" fmla="*/ 378 h 707"/>
              <a:gd name="T8" fmla="*/ 376 w 705"/>
              <a:gd name="T9" fmla="*/ 461 h 707"/>
              <a:gd name="T10" fmla="*/ 373 w 705"/>
              <a:gd name="T11" fmla="*/ 477 h 707"/>
              <a:gd name="T12" fmla="*/ 377 w 705"/>
              <a:gd name="T13" fmla="*/ 491 h 707"/>
              <a:gd name="T14" fmla="*/ 387 w 705"/>
              <a:gd name="T15" fmla="*/ 497 h 707"/>
              <a:gd name="T16" fmla="*/ 407 w 705"/>
              <a:gd name="T17" fmla="*/ 497 h 707"/>
              <a:gd name="T18" fmla="*/ 425 w 705"/>
              <a:gd name="T19" fmla="*/ 494 h 707"/>
              <a:gd name="T20" fmla="*/ 403 w 705"/>
              <a:gd name="T21" fmla="*/ 520 h 707"/>
              <a:gd name="T22" fmla="*/ 355 w 705"/>
              <a:gd name="T23" fmla="*/ 530 h 707"/>
              <a:gd name="T24" fmla="*/ 313 w 705"/>
              <a:gd name="T25" fmla="*/ 517 h 707"/>
              <a:gd name="T26" fmla="*/ 297 w 705"/>
              <a:gd name="T27" fmla="*/ 484 h 707"/>
              <a:gd name="T28" fmla="*/ 300 w 705"/>
              <a:gd name="T29" fmla="*/ 459 h 707"/>
              <a:gd name="T30" fmla="*/ 323 w 705"/>
              <a:gd name="T31" fmla="*/ 374 h 707"/>
              <a:gd name="T32" fmla="*/ 327 w 705"/>
              <a:gd name="T33" fmla="*/ 351 h 707"/>
              <a:gd name="T34" fmla="*/ 323 w 705"/>
              <a:gd name="T35" fmla="*/ 336 h 707"/>
              <a:gd name="T36" fmla="*/ 314 w 705"/>
              <a:gd name="T37" fmla="*/ 330 h 707"/>
              <a:gd name="T38" fmla="*/ 293 w 705"/>
              <a:gd name="T39" fmla="*/ 329 h 707"/>
              <a:gd name="T40" fmla="*/ 272 w 705"/>
              <a:gd name="T41" fmla="*/ 335 h 707"/>
              <a:gd name="T42" fmla="*/ 330 w 705"/>
              <a:gd name="T43" fmla="*/ 298 h 707"/>
              <a:gd name="T44" fmla="*/ 406 w 705"/>
              <a:gd name="T45" fmla="*/ 181 h 707"/>
              <a:gd name="T46" fmla="*/ 433 w 705"/>
              <a:gd name="T47" fmla="*/ 219 h 707"/>
              <a:gd name="T48" fmla="*/ 406 w 705"/>
              <a:gd name="T49" fmla="*/ 257 h 707"/>
              <a:gd name="T50" fmla="*/ 356 w 705"/>
              <a:gd name="T51" fmla="*/ 247 h 707"/>
              <a:gd name="T52" fmla="*/ 345 w 705"/>
              <a:gd name="T53" fmla="*/ 203 h 707"/>
              <a:gd name="T54" fmla="*/ 387 w 705"/>
              <a:gd name="T55" fmla="*/ 177 h 707"/>
              <a:gd name="T56" fmla="*/ 260 w 705"/>
              <a:gd name="T57" fmla="*/ 46 h 707"/>
              <a:gd name="T58" fmla="*/ 143 w 705"/>
              <a:gd name="T59" fmla="*/ 111 h 707"/>
              <a:gd name="T60" fmla="*/ 61 w 705"/>
              <a:gd name="T61" fmla="*/ 219 h 707"/>
              <a:gd name="T62" fmla="*/ 31 w 705"/>
              <a:gd name="T63" fmla="*/ 353 h 707"/>
              <a:gd name="T64" fmla="*/ 61 w 705"/>
              <a:gd name="T65" fmla="*/ 490 h 707"/>
              <a:gd name="T66" fmla="*/ 143 w 705"/>
              <a:gd name="T67" fmla="*/ 596 h 707"/>
              <a:gd name="T68" fmla="*/ 260 w 705"/>
              <a:gd name="T69" fmla="*/ 661 h 707"/>
              <a:gd name="T70" fmla="*/ 400 w 705"/>
              <a:gd name="T71" fmla="*/ 672 h 707"/>
              <a:gd name="T72" fmla="*/ 527 w 705"/>
              <a:gd name="T73" fmla="*/ 623 h 707"/>
              <a:gd name="T74" fmla="*/ 622 w 705"/>
              <a:gd name="T75" fmla="*/ 529 h 707"/>
              <a:gd name="T76" fmla="*/ 670 w 705"/>
              <a:gd name="T77" fmla="*/ 401 h 707"/>
              <a:gd name="T78" fmla="*/ 660 w 705"/>
              <a:gd name="T79" fmla="*/ 261 h 707"/>
              <a:gd name="T80" fmla="*/ 596 w 705"/>
              <a:gd name="T81" fmla="*/ 143 h 707"/>
              <a:gd name="T82" fmla="*/ 488 w 705"/>
              <a:gd name="T83" fmla="*/ 63 h 707"/>
              <a:gd name="T84" fmla="*/ 353 w 705"/>
              <a:gd name="T85" fmla="*/ 33 h 707"/>
              <a:gd name="T86" fmla="*/ 454 w 705"/>
              <a:gd name="T87" fmla="*/ 16 h 707"/>
              <a:gd name="T88" fmla="*/ 585 w 705"/>
              <a:gd name="T89" fmla="*/ 88 h 707"/>
              <a:gd name="T90" fmla="*/ 673 w 705"/>
              <a:gd name="T91" fmla="*/ 204 h 707"/>
              <a:gd name="T92" fmla="*/ 705 w 705"/>
              <a:gd name="T93" fmla="*/ 353 h 707"/>
              <a:gd name="T94" fmla="*/ 673 w 705"/>
              <a:gd name="T95" fmla="*/ 503 h 707"/>
              <a:gd name="T96" fmla="*/ 585 w 705"/>
              <a:gd name="T97" fmla="*/ 621 h 707"/>
              <a:gd name="T98" fmla="*/ 454 w 705"/>
              <a:gd name="T99" fmla="*/ 693 h 707"/>
              <a:gd name="T100" fmla="*/ 301 w 705"/>
              <a:gd name="T101" fmla="*/ 703 h 707"/>
              <a:gd name="T102" fmla="*/ 161 w 705"/>
              <a:gd name="T103" fmla="*/ 651 h 707"/>
              <a:gd name="T104" fmla="*/ 56 w 705"/>
              <a:gd name="T105" fmla="*/ 546 h 707"/>
              <a:gd name="T106" fmla="*/ 4 w 705"/>
              <a:gd name="T107" fmla="*/ 406 h 707"/>
              <a:gd name="T108" fmla="*/ 14 w 705"/>
              <a:gd name="T109" fmla="*/ 251 h 707"/>
              <a:gd name="T110" fmla="*/ 86 w 705"/>
              <a:gd name="T111" fmla="*/ 122 h 707"/>
              <a:gd name="T112" fmla="*/ 204 w 705"/>
              <a:gd name="T113" fmla="*/ 34 h 707"/>
              <a:gd name="T114" fmla="*/ 353 w 705"/>
              <a:gd name="T115"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5" h="707">
                <a:moveTo>
                  <a:pt x="345" y="297"/>
                </a:moveTo>
                <a:lnTo>
                  <a:pt x="363" y="298"/>
                </a:lnTo>
                <a:lnTo>
                  <a:pt x="377" y="302"/>
                </a:lnTo>
                <a:lnTo>
                  <a:pt x="389" y="309"/>
                </a:lnTo>
                <a:lnTo>
                  <a:pt x="397" y="319"/>
                </a:lnTo>
                <a:lnTo>
                  <a:pt x="402" y="330"/>
                </a:lnTo>
                <a:lnTo>
                  <a:pt x="403" y="343"/>
                </a:lnTo>
                <a:lnTo>
                  <a:pt x="403" y="347"/>
                </a:lnTo>
                <a:lnTo>
                  <a:pt x="403" y="352"/>
                </a:lnTo>
                <a:lnTo>
                  <a:pt x="402" y="357"/>
                </a:lnTo>
                <a:lnTo>
                  <a:pt x="400" y="368"/>
                </a:lnTo>
                <a:lnTo>
                  <a:pt x="398" y="378"/>
                </a:lnTo>
                <a:lnTo>
                  <a:pt x="380" y="442"/>
                </a:lnTo>
                <a:lnTo>
                  <a:pt x="377" y="452"/>
                </a:lnTo>
                <a:lnTo>
                  <a:pt x="376" y="461"/>
                </a:lnTo>
                <a:lnTo>
                  <a:pt x="374" y="467"/>
                </a:lnTo>
                <a:lnTo>
                  <a:pt x="373" y="473"/>
                </a:lnTo>
                <a:lnTo>
                  <a:pt x="373" y="477"/>
                </a:lnTo>
                <a:lnTo>
                  <a:pt x="373" y="482"/>
                </a:lnTo>
                <a:lnTo>
                  <a:pt x="374" y="487"/>
                </a:lnTo>
                <a:lnTo>
                  <a:pt x="377" y="491"/>
                </a:lnTo>
                <a:lnTo>
                  <a:pt x="380" y="494"/>
                </a:lnTo>
                <a:lnTo>
                  <a:pt x="382" y="496"/>
                </a:lnTo>
                <a:lnTo>
                  <a:pt x="387" y="497"/>
                </a:lnTo>
                <a:lnTo>
                  <a:pt x="393" y="499"/>
                </a:lnTo>
                <a:lnTo>
                  <a:pt x="400" y="499"/>
                </a:lnTo>
                <a:lnTo>
                  <a:pt x="407" y="497"/>
                </a:lnTo>
                <a:lnTo>
                  <a:pt x="416" y="496"/>
                </a:lnTo>
                <a:lnTo>
                  <a:pt x="421" y="495"/>
                </a:lnTo>
                <a:lnTo>
                  <a:pt x="425" y="494"/>
                </a:lnTo>
                <a:lnTo>
                  <a:pt x="428" y="492"/>
                </a:lnTo>
                <a:lnTo>
                  <a:pt x="423" y="512"/>
                </a:lnTo>
                <a:lnTo>
                  <a:pt x="403" y="520"/>
                </a:lnTo>
                <a:lnTo>
                  <a:pt x="387" y="525"/>
                </a:lnTo>
                <a:lnTo>
                  <a:pt x="372" y="529"/>
                </a:lnTo>
                <a:lnTo>
                  <a:pt x="355" y="530"/>
                </a:lnTo>
                <a:lnTo>
                  <a:pt x="338" y="529"/>
                </a:lnTo>
                <a:lnTo>
                  <a:pt x="323" y="525"/>
                </a:lnTo>
                <a:lnTo>
                  <a:pt x="313" y="517"/>
                </a:lnTo>
                <a:lnTo>
                  <a:pt x="304" y="508"/>
                </a:lnTo>
                <a:lnTo>
                  <a:pt x="298" y="496"/>
                </a:lnTo>
                <a:lnTo>
                  <a:pt x="297" y="484"/>
                </a:lnTo>
                <a:lnTo>
                  <a:pt x="297" y="475"/>
                </a:lnTo>
                <a:lnTo>
                  <a:pt x="298" y="467"/>
                </a:lnTo>
                <a:lnTo>
                  <a:pt x="300" y="459"/>
                </a:lnTo>
                <a:lnTo>
                  <a:pt x="301" y="449"/>
                </a:lnTo>
                <a:lnTo>
                  <a:pt x="321" y="384"/>
                </a:lnTo>
                <a:lnTo>
                  <a:pt x="323" y="374"/>
                </a:lnTo>
                <a:lnTo>
                  <a:pt x="325" y="367"/>
                </a:lnTo>
                <a:lnTo>
                  <a:pt x="326" y="357"/>
                </a:lnTo>
                <a:lnTo>
                  <a:pt x="327" y="351"/>
                </a:lnTo>
                <a:lnTo>
                  <a:pt x="326" y="344"/>
                </a:lnTo>
                <a:lnTo>
                  <a:pt x="326" y="340"/>
                </a:lnTo>
                <a:lnTo>
                  <a:pt x="323" y="336"/>
                </a:lnTo>
                <a:lnTo>
                  <a:pt x="322" y="333"/>
                </a:lnTo>
                <a:lnTo>
                  <a:pt x="318" y="331"/>
                </a:lnTo>
                <a:lnTo>
                  <a:pt x="314" y="330"/>
                </a:lnTo>
                <a:lnTo>
                  <a:pt x="308" y="329"/>
                </a:lnTo>
                <a:lnTo>
                  <a:pt x="301" y="329"/>
                </a:lnTo>
                <a:lnTo>
                  <a:pt x="293" y="329"/>
                </a:lnTo>
                <a:lnTo>
                  <a:pt x="285" y="330"/>
                </a:lnTo>
                <a:lnTo>
                  <a:pt x="279" y="333"/>
                </a:lnTo>
                <a:lnTo>
                  <a:pt x="272" y="335"/>
                </a:lnTo>
                <a:lnTo>
                  <a:pt x="277" y="314"/>
                </a:lnTo>
                <a:lnTo>
                  <a:pt x="314" y="302"/>
                </a:lnTo>
                <a:lnTo>
                  <a:pt x="330" y="298"/>
                </a:lnTo>
                <a:lnTo>
                  <a:pt x="345" y="297"/>
                </a:lnTo>
                <a:close/>
                <a:moveTo>
                  <a:pt x="387" y="177"/>
                </a:moveTo>
                <a:lnTo>
                  <a:pt x="406" y="181"/>
                </a:lnTo>
                <a:lnTo>
                  <a:pt x="420" y="189"/>
                </a:lnTo>
                <a:lnTo>
                  <a:pt x="429" y="203"/>
                </a:lnTo>
                <a:lnTo>
                  <a:pt x="433" y="219"/>
                </a:lnTo>
                <a:lnTo>
                  <a:pt x="429" y="234"/>
                </a:lnTo>
                <a:lnTo>
                  <a:pt x="420" y="247"/>
                </a:lnTo>
                <a:lnTo>
                  <a:pt x="406" y="257"/>
                </a:lnTo>
                <a:lnTo>
                  <a:pt x="387" y="259"/>
                </a:lnTo>
                <a:lnTo>
                  <a:pt x="370" y="257"/>
                </a:lnTo>
                <a:lnTo>
                  <a:pt x="356" y="247"/>
                </a:lnTo>
                <a:lnTo>
                  <a:pt x="345" y="234"/>
                </a:lnTo>
                <a:lnTo>
                  <a:pt x="343" y="219"/>
                </a:lnTo>
                <a:lnTo>
                  <a:pt x="345" y="203"/>
                </a:lnTo>
                <a:lnTo>
                  <a:pt x="356" y="189"/>
                </a:lnTo>
                <a:lnTo>
                  <a:pt x="370" y="181"/>
                </a:lnTo>
                <a:lnTo>
                  <a:pt x="387" y="177"/>
                </a:lnTo>
                <a:close/>
                <a:moveTo>
                  <a:pt x="353" y="33"/>
                </a:moveTo>
                <a:lnTo>
                  <a:pt x="305" y="37"/>
                </a:lnTo>
                <a:lnTo>
                  <a:pt x="260" y="46"/>
                </a:lnTo>
                <a:lnTo>
                  <a:pt x="217" y="63"/>
                </a:lnTo>
                <a:lnTo>
                  <a:pt x="178" y="84"/>
                </a:lnTo>
                <a:lnTo>
                  <a:pt x="143" y="111"/>
                </a:lnTo>
                <a:lnTo>
                  <a:pt x="110" y="143"/>
                </a:lnTo>
                <a:lnTo>
                  <a:pt x="84" y="179"/>
                </a:lnTo>
                <a:lnTo>
                  <a:pt x="61" y="219"/>
                </a:lnTo>
                <a:lnTo>
                  <a:pt x="46" y="261"/>
                </a:lnTo>
                <a:lnTo>
                  <a:pt x="35" y="306"/>
                </a:lnTo>
                <a:lnTo>
                  <a:pt x="31" y="353"/>
                </a:lnTo>
                <a:lnTo>
                  <a:pt x="35" y="401"/>
                </a:lnTo>
                <a:lnTo>
                  <a:pt x="46" y="446"/>
                </a:lnTo>
                <a:lnTo>
                  <a:pt x="61" y="490"/>
                </a:lnTo>
                <a:lnTo>
                  <a:pt x="84" y="529"/>
                </a:lnTo>
                <a:lnTo>
                  <a:pt x="110" y="564"/>
                </a:lnTo>
                <a:lnTo>
                  <a:pt x="143" y="596"/>
                </a:lnTo>
                <a:lnTo>
                  <a:pt x="178" y="623"/>
                </a:lnTo>
                <a:lnTo>
                  <a:pt x="217" y="645"/>
                </a:lnTo>
                <a:lnTo>
                  <a:pt x="260" y="661"/>
                </a:lnTo>
                <a:lnTo>
                  <a:pt x="305" y="672"/>
                </a:lnTo>
                <a:lnTo>
                  <a:pt x="353" y="674"/>
                </a:lnTo>
                <a:lnTo>
                  <a:pt x="400" y="672"/>
                </a:lnTo>
                <a:lnTo>
                  <a:pt x="445" y="661"/>
                </a:lnTo>
                <a:lnTo>
                  <a:pt x="488" y="645"/>
                </a:lnTo>
                <a:lnTo>
                  <a:pt x="527" y="623"/>
                </a:lnTo>
                <a:lnTo>
                  <a:pt x="563" y="596"/>
                </a:lnTo>
                <a:lnTo>
                  <a:pt x="596" y="564"/>
                </a:lnTo>
                <a:lnTo>
                  <a:pt x="622" y="529"/>
                </a:lnTo>
                <a:lnTo>
                  <a:pt x="644" y="490"/>
                </a:lnTo>
                <a:lnTo>
                  <a:pt x="660" y="446"/>
                </a:lnTo>
                <a:lnTo>
                  <a:pt x="670" y="401"/>
                </a:lnTo>
                <a:lnTo>
                  <a:pt x="674" y="353"/>
                </a:lnTo>
                <a:lnTo>
                  <a:pt x="670" y="306"/>
                </a:lnTo>
                <a:lnTo>
                  <a:pt x="660" y="261"/>
                </a:lnTo>
                <a:lnTo>
                  <a:pt x="644" y="219"/>
                </a:lnTo>
                <a:lnTo>
                  <a:pt x="622" y="179"/>
                </a:lnTo>
                <a:lnTo>
                  <a:pt x="596" y="143"/>
                </a:lnTo>
                <a:lnTo>
                  <a:pt x="563" y="111"/>
                </a:lnTo>
                <a:lnTo>
                  <a:pt x="527" y="84"/>
                </a:lnTo>
                <a:lnTo>
                  <a:pt x="488" y="63"/>
                </a:lnTo>
                <a:lnTo>
                  <a:pt x="445" y="46"/>
                </a:lnTo>
                <a:lnTo>
                  <a:pt x="400" y="37"/>
                </a:lnTo>
                <a:lnTo>
                  <a:pt x="353" y="33"/>
                </a:lnTo>
                <a:close/>
                <a:moveTo>
                  <a:pt x="353" y="0"/>
                </a:moveTo>
                <a:lnTo>
                  <a:pt x="404" y="4"/>
                </a:lnTo>
                <a:lnTo>
                  <a:pt x="454" y="16"/>
                </a:lnTo>
                <a:lnTo>
                  <a:pt x="501" y="34"/>
                </a:lnTo>
                <a:lnTo>
                  <a:pt x="544" y="58"/>
                </a:lnTo>
                <a:lnTo>
                  <a:pt x="585" y="88"/>
                </a:lnTo>
                <a:lnTo>
                  <a:pt x="619" y="122"/>
                </a:lnTo>
                <a:lnTo>
                  <a:pt x="649" y="161"/>
                </a:lnTo>
                <a:lnTo>
                  <a:pt x="673" y="204"/>
                </a:lnTo>
                <a:lnTo>
                  <a:pt x="691" y="251"/>
                </a:lnTo>
                <a:lnTo>
                  <a:pt x="702" y="301"/>
                </a:lnTo>
                <a:lnTo>
                  <a:pt x="705" y="353"/>
                </a:lnTo>
                <a:lnTo>
                  <a:pt x="702" y="406"/>
                </a:lnTo>
                <a:lnTo>
                  <a:pt x="691" y="456"/>
                </a:lnTo>
                <a:lnTo>
                  <a:pt x="673" y="503"/>
                </a:lnTo>
                <a:lnTo>
                  <a:pt x="649" y="546"/>
                </a:lnTo>
                <a:lnTo>
                  <a:pt x="619" y="585"/>
                </a:lnTo>
                <a:lnTo>
                  <a:pt x="585" y="621"/>
                </a:lnTo>
                <a:lnTo>
                  <a:pt x="544" y="651"/>
                </a:lnTo>
                <a:lnTo>
                  <a:pt x="501" y="674"/>
                </a:lnTo>
                <a:lnTo>
                  <a:pt x="454" y="693"/>
                </a:lnTo>
                <a:lnTo>
                  <a:pt x="404" y="703"/>
                </a:lnTo>
                <a:lnTo>
                  <a:pt x="353" y="707"/>
                </a:lnTo>
                <a:lnTo>
                  <a:pt x="301" y="703"/>
                </a:lnTo>
                <a:lnTo>
                  <a:pt x="251" y="693"/>
                </a:lnTo>
                <a:lnTo>
                  <a:pt x="204" y="674"/>
                </a:lnTo>
                <a:lnTo>
                  <a:pt x="161" y="651"/>
                </a:lnTo>
                <a:lnTo>
                  <a:pt x="122" y="621"/>
                </a:lnTo>
                <a:lnTo>
                  <a:pt x="86" y="585"/>
                </a:lnTo>
                <a:lnTo>
                  <a:pt x="56" y="546"/>
                </a:lnTo>
                <a:lnTo>
                  <a:pt x="33" y="503"/>
                </a:lnTo>
                <a:lnTo>
                  <a:pt x="14" y="456"/>
                </a:lnTo>
                <a:lnTo>
                  <a:pt x="4" y="406"/>
                </a:lnTo>
                <a:lnTo>
                  <a:pt x="0" y="353"/>
                </a:lnTo>
                <a:lnTo>
                  <a:pt x="4" y="301"/>
                </a:lnTo>
                <a:lnTo>
                  <a:pt x="14" y="251"/>
                </a:lnTo>
                <a:lnTo>
                  <a:pt x="33" y="204"/>
                </a:lnTo>
                <a:lnTo>
                  <a:pt x="56" y="161"/>
                </a:lnTo>
                <a:lnTo>
                  <a:pt x="86" y="122"/>
                </a:lnTo>
                <a:lnTo>
                  <a:pt x="122" y="88"/>
                </a:lnTo>
                <a:lnTo>
                  <a:pt x="161" y="58"/>
                </a:lnTo>
                <a:lnTo>
                  <a:pt x="204" y="34"/>
                </a:lnTo>
                <a:lnTo>
                  <a:pt x="251" y="16"/>
                </a:lnTo>
                <a:lnTo>
                  <a:pt x="301" y="4"/>
                </a:lnTo>
                <a:lnTo>
                  <a:pt x="353"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8" name="Freeform 5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47376" y="2514533"/>
            <a:ext cx="444750" cy="445380"/>
          </a:xfrm>
          <a:custGeom>
            <a:avLst/>
            <a:gdLst>
              <a:gd name="T0" fmla="*/ 379 w 706"/>
              <a:gd name="T1" fmla="*/ 514 h 707"/>
              <a:gd name="T2" fmla="*/ 359 w 706"/>
              <a:gd name="T3" fmla="*/ 194 h 707"/>
              <a:gd name="T4" fmla="*/ 411 w 706"/>
              <a:gd name="T5" fmla="*/ 206 h 707"/>
              <a:gd name="T6" fmla="*/ 445 w 706"/>
              <a:gd name="T7" fmla="*/ 241 h 707"/>
              <a:gd name="T8" fmla="*/ 451 w 706"/>
              <a:gd name="T9" fmla="*/ 300 h 707"/>
              <a:gd name="T10" fmla="*/ 413 w 706"/>
              <a:gd name="T11" fmla="*/ 352 h 707"/>
              <a:gd name="T12" fmla="*/ 384 w 706"/>
              <a:gd name="T13" fmla="*/ 381 h 707"/>
              <a:gd name="T14" fmla="*/ 376 w 706"/>
              <a:gd name="T15" fmla="*/ 398 h 707"/>
              <a:gd name="T16" fmla="*/ 373 w 706"/>
              <a:gd name="T17" fmla="*/ 433 h 707"/>
              <a:gd name="T18" fmla="*/ 337 w 706"/>
              <a:gd name="T19" fmla="*/ 433 h 707"/>
              <a:gd name="T20" fmla="*/ 343 w 706"/>
              <a:gd name="T21" fmla="*/ 386 h 707"/>
              <a:gd name="T22" fmla="*/ 376 w 706"/>
              <a:gd name="T23" fmla="*/ 342 h 707"/>
              <a:gd name="T24" fmla="*/ 410 w 706"/>
              <a:gd name="T25" fmla="*/ 306 h 707"/>
              <a:gd name="T26" fmla="*/ 415 w 706"/>
              <a:gd name="T27" fmla="*/ 266 h 707"/>
              <a:gd name="T28" fmla="*/ 405 w 706"/>
              <a:gd name="T29" fmla="*/ 243 h 707"/>
              <a:gd name="T30" fmla="*/ 388 w 706"/>
              <a:gd name="T31" fmla="*/ 230 h 707"/>
              <a:gd name="T32" fmla="*/ 358 w 706"/>
              <a:gd name="T33" fmla="*/ 224 h 707"/>
              <a:gd name="T34" fmla="*/ 316 w 706"/>
              <a:gd name="T35" fmla="*/ 236 h 707"/>
              <a:gd name="T36" fmla="*/ 293 w 706"/>
              <a:gd name="T37" fmla="*/ 268 h 707"/>
              <a:gd name="T38" fmla="*/ 291 w 706"/>
              <a:gd name="T39" fmla="*/ 302 h 707"/>
              <a:gd name="T40" fmla="*/ 257 w 706"/>
              <a:gd name="T41" fmla="*/ 276 h 707"/>
              <a:gd name="T42" fmla="*/ 282 w 706"/>
              <a:gd name="T43" fmla="*/ 223 h 707"/>
              <a:gd name="T44" fmla="*/ 335 w 706"/>
              <a:gd name="T45" fmla="*/ 195 h 707"/>
              <a:gd name="T46" fmla="*/ 305 w 706"/>
              <a:gd name="T47" fmla="*/ 37 h 707"/>
              <a:gd name="T48" fmla="*/ 178 w 706"/>
              <a:gd name="T49" fmla="*/ 84 h 707"/>
              <a:gd name="T50" fmla="*/ 84 w 706"/>
              <a:gd name="T51" fmla="*/ 179 h 707"/>
              <a:gd name="T52" fmla="*/ 36 w 706"/>
              <a:gd name="T53" fmla="*/ 306 h 707"/>
              <a:gd name="T54" fmla="*/ 46 w 706"/>
              <a:gd name="T55" fmla="*/ 446 h 707"/>
              <a:gd name="T56" fmla="*/ 111 w 706"/>
              <a:gd name="T57" fmla="*/ 564 h 707"/>
              <a:gd name="T58" fmla="*/ 217 w 706"/>
              <a:gd name="T59" fmla="*/ 645 h 707"/>
              <a:gd name="T60" fmla="*/ 354 w 706"/>
              <a:gd name="T61" fmla="*/ 674 h 707"/>
              <a:gd name="T62" fmla="*/ 488 w 706"/>
              <a:gd name="T63" fmla="*/ 645 h 707"/>
              <a:gd name="T64" fmla="*/ 596 w 706"/>
              <a:gd name="T65" fmla="*/ 564 h 707"/>
              <a:gd name="T66" fmla="*/ 660 w 706"/>
              <a:gd name="T67" fmla="*/ 446 h 707"/>
              <a:gd name="T68" fmla="*/ 670 w 706"/>
              <a:gd name="T69" fmla="*/ 306 h 707"/>
              <a:gd name="T70" fmla="*/ 622 w 706"/>
              <a:gd name="T71" fmla="*/ 179 h 707"/>
              <a:gd name="T72" fmla="*/ 528 w 706"/>
              <a:gd name="T73" fmla="*/ 84 h 707"/>
              <a:gd name="T74" fmla="*/ 401 w 706"/>
              <a:gd name="T75" fmla="*/ 37 h 707"/>
              <a:gd name="T76" fmla="*/ 405 w 706"/>
              <a:gd name="T77" fmla="*/ 4 h 707"/>
              <a:gd name="T78" fmla="*/ 546 w 706"/>
              <a:gd name="T79" fmla="*/ 58 h 707"/>
              <a:gd name="T80" fmla="*/ 649 w 706"/>
              <a:gd name="T81" fmla="*/ 161 h 707"/>
              <a:gd name="T82" fmla="*/ 702 w 706"/>
              <a:gd name="T83" fmla="*/ 301 h 707"/>
              <a:gd name="T84" fmla="*/ 691 w 706"/>
              <a:gd name="T85" fmla="*/ 456 h 707"/>
              <a:gd name="T86" fmla="*/ 619 w 706"/>
              <a:gd name="T87" fmla="*/ 585 h 707"/>
              <a:gd name="T88" fmla="*/ 502 w 706"/>
              <a:gd name="T89" fmla="*/ 674 h 707"/>
              <a:gd name="T90" fmla="*/ 354 w 706"/>
              <a:gd name="T91" fmla="*/ 707 h 707"/>
              <a:gd name="T92" fmla="*/ 204 w 706"/>
              <a:gd name="T93" fmla="*/ 674 h 707"/>
              <a:gd name="T94" fmla="*/ 87 w 706"/>
              <a:gd name="T95" fmla="*/ 585 h 707"/>
              <a:gd name="T96" fmla="*/ 15 w 706"/>
              <a:gd name="T97" fmla="*/ 456 h 707"/>
              <a:gd name="T98" fmla="*/ 4 w 706"/>
              <a:gd name="T99" fmla="*/ 301 h 707"/>
              <a:gd name="T100" fmla="*/ 56 w 706"/>
              <a:gd name="T101" fmla="*/ 161 h 707"/>
              <a:gd name="T102" fmla="*/ 161 w 706"/>
              <a:gd name="T103" fmla="*/ 58 h 707"/>
              <a:gd name="T104" fmla="*/ 301 w 706"/>
              <a:gd name="T10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6" h="707">
                <a:moveTo>
                  <a:pt x="333" y="461"/>
                </a:moveTo>
                <a:lnTo>
                  <a:pt x="379" y="461"/>
                </a:lnTo>
                <a:lnTo>
                  <a:pt x="379" y="514"/>
                </a:lnTo>
                <a:lnTo>
                  <a:pt x="333" y="514"/>
                </a:lnTo>
                <a:lnTo>
                  <a:pt x="333" y="461"/>
                </a:lnTo>
                <a:close/>
                <a:moveTo>
                  <a:pt x="359" y="194"/>
                </a:moveTo>
                <a:lnTo>
                  <a:pt x="377" y="195"/>
                </a:lnTo>
                <a:lnTo>
                  <a:pt x="396" y="199"/>
                </a:lnTo>
                <a:lnTo>
                  <a:pt x="411" y="206"/>
                </a:lnTo>
                <a:lnTo>
                  <a:pt x="424" y="215"/>
                </a:lnTo>
                <a:lnTo>
                  <a:pt x="436" y="226"/>
                </a:lnTo>
                <a:lnTo>
                  <a:pt x="445" y="241"/>
                </a:lnTo>
                <a:lnTo>
                  <a:pt x="451" y="258"/>
                </a:lnTo>
                <a:lnTo>
                  <a:pt x="453" y="276"/>
                </a:lnTo>
                <a:lnTo>
                  <a:pt x="451" y="300"/>
                </a:lnTo>
                <a:lnTo>
                  <a:pt x="441" y="319"/>
                </a:lnTo>
                <a:lnTo>
                  <a:pt x="428" y="336"/>
                </a:lnTo>
                <a:lnTo>
                  <a:pt x="413" y="352"/>
                </a:lnTo>
                <a:lnTo>
                  <a:pt x="401" y="364"/>
                </a:lnTo>
                <a:lnTo>
                  <a:pt x="392" y="373"/>
                </a:lnTo>
                <a:lnTo>
                  <a:pt x="384" y="381"/>
                </a:lnTo>
                <a:lnTo>
                  <a:pt x="380" y="387"/>
                </a:lnTo>
                <a:lnTo>
                  <a:pt x="377" y="391"/>
                </a:lnTo>
                <a:lnTo>
                  <a:pt x="376" y="398"/>
                </a:lnTo>
                <a:lnTo>
                  <a:pt x="375" y="403"/>
                </a:lnTo>
                <a:lnTo>
                  <a:pt x="373" y="416"/>
                </a:lnTo>
                <a:lnTo>
                  <a:pt x="373" y="433"/>
                </a:lnTo>
                <a:lnTo>
                  <a:pt x="373" y="437"/>
                </a:lnTo>
                <a:lnTo>
                  <a:pt x="338" y="437"/>
                </a:lnTo>
                <a:lnTo>
                  <a:pt x="337" y="433"/>
                </a:lnTo>
                <a:lnTo>
                  <a:pt x="338" y="415"/>
                </a:lnTo>
                <a:lnTo>
                  <a:pt x="339" y="399"/>
                </a:lnTo>
                <a:lnTo>
                  <a:pt x="343" y="386"/>
                </a:lnTo>
                <a:lnTo>
                  <a:pt x="348" y="374"/>
                </a:lnTo>
                <a:lnTo>
                  <a:pt x="365" y="352"/>
                </a:lnTo>
                <a:lnTo>
                  <a:pt x="376" y="342"/>
                </a:lnTo>
                <a:lnTo>
                  <a:pt x="389" y="330"/>
                </a:lnTo>
                <a:lnTo>
                  <a:pt x="401" y="319"/>
                </a:lnTo>
                <a:lnTo>
                  <a:pt x="410" y="306"/>
                </a:lnTo>
                <a:lnTo>
                  <a:pt x="415" y="293"/>
                </a:lnTo>
                <a:lnTo>
                  <a:pt x="416" y="278"/>
                </a:lnTo>
                <a:lnTo>
                  <a:pt x="415" y="266"/>
                </a:lnTo>
                <a:lnTo>
                  <a:pt x="413" y="255"/>
                </a:lnTo>
                <a:lnTo>
                  <a:pt x="409" y="250"/>
                </a:lnTo>
                <a:lnTo>
                  <a:pt x="405" y="243"/>
                </a:lnTo>
                <a:lnTo>
                  <a:pt x="399" y="240"/>
                </a:lnTo>
                <a:lnTo>
                  <a:pt x="394" y="234"/>
                </a:lnTo>
                <a:lnTo>
                  <a:pt x="388" y="230"/>
                </a:lnTo>
                <a:lnTo>
                  <a:pt x="381" y="228"/>
                </a:lnTo>
                <a:lnTo>
                  <a:pt x="369" y="225"/>
                </a:lnTo>
                <a:lnTo>
                  <a:pt x="358" y="224"/>
                </a:lnTo>
                <a:lnTo>
                  <a:pt x="342" y="225"/>
                </a:lnTo>
                <a:lnTo>
                  <a:pt x="327" y="229"/>
                </a:lnTo>
                <a:lnTo>
                  <a:pt x="316" y="236"/>
                </a:lnTo>
                <a:lnTo>
                  <a:pt x="307" y="245"/>
                </a:lnTo>
                <a:lnTo>
                  <a:pt x="299" y="255"/>
                </a:lnTo>
                <a:lnTo>
                  <a:pt x="293" y="268"/>
                </a:lnTo>
                <a:lnTo>
                  <a:pt x="291" y="283"/>
                </a:lnTo>
                <a:lnTo>
                  <a:pt x="291" y="298"/>
                </a:lnTo>
                <a:lnTo>
                  <a:pt x="291" y="302"/>
                </a:lnTo>
                <a:lnTo>
                  <a:pt x="254" y="302"/>
                </a:lnTo>
                <a:lnTo>
                  <a:pt x="254" y="298"/>
                </a:lnTo>
                <a:lnTo>
                  <a:pt x="257" y="276"/>
                </a:lnTo>
                <a:lnTo>
                  <a:pt x="261" y="255"/>
                </a:lnTo>
                <a:lnTo>
                  <a:pt x="270" y="237"/>
                </a:lnTo>
                <a:lnTo>
                  <a:pt x="282" y="223"/>
                </a:lnTo>
                <a:lnTo>
                  <a:pt x="297" y="209"/>
                </a:lnTo>
                <a:lnTo>
                  <a:pt x="314" y="200"/>
                </a:lnTo>
                <a:lnTo>
                  <a:pt x="335" y="195"/>
                </a:lnTo>
                <a:lnTo>
                  <a:pt x="359" y="194"/>
                </a:lnTo>
                <a:close/>
                <a:moveTo>
                  <a:pt x="354" y="33"/>
                </a:moveTo>
                <a:lnTo>
                  <a:pt x="305" y="37"/>
                </a:lnTo>
                <a:lnTo>
                  <a:pt x="261" y="46"/>
                </a:lnTo>
                <a:lnTo>
                  <a:pt x="217" y="63"/>
                </a:lnTo>
                <a:lnTo>
                  <a:pt x="178" y="84"/>
                </a:lnTo>
                <a:lnTo>
                  <a:pt x="143" y="111"/>
                </a:lnTo>
                <a:lnTo>
                  <a:pt x="111" y="143"/>
                </a:lnTo>
                <a:lnTo>
                  <a:pt x="84" y="179"/>
                </a:lnTo>
                <a:lnTo>
                  <a:pt x="62" y="219"/>
                </a:lnTo>
                <a:lnTo>
                  <a:pt x="46" y="261"/>
                </a:lnTo>
                <a:lnTo>
                  <a:pt x="36" y="306"/>
                </a:lnTo>
                <a:lnTo>
                  <a:pt x="32" y="353"/>
                </a:lnTo>
                <a:lnTo>
                  <a:pt x="36" y="401"/>
                </a:lnTo>
                <a:lnTo>
                  <a:pt x="46" y="446"/>
                </a:lnTo>
                <a:lnTo>
                  <a:pt x="62" y="490"/>
                </a:lnTo>
                <a:lnTo>
                  <a:pt x="84" y="529"/>
                </a:lnTo>
                <a:lnTo>
                  <a:pt x="111" y="564"/>
                </a:lnTo>
                <a:lnTo>
                  <a:pt x="143" y="596"/>
                </a:lnTo>
                <a:lnTo>
                  <a:pt x="178" y="623"/>
                </a:lnTo>
                <a:lnTo>
                  <a:pt x="217" y="645"/>
                </a:lnTo>
                <a:lnTo>
                  <a:pt x="261" y="661"/>
                </a:lnTo>
                <a:lnTo>
                  <a:pt x="305" y="672"/>
                </a:lnTo>
                <a:lnTo>
                  <a:pt x="354" y="674"/>
                </a:lnTo>
                <a:lnTo>
                  <a:pt x="401" y="672"/>
                </a:lnTo>
                <a:lnTo>
                  <a:pt x="445" y="661"/>
                </a:lnTo>
                <a:lnTo>
                  <a:pt x="488" y="645"/>
                </a:lnTo>
                <a:lnTo>
                  <a:pt x="528" y="623"/>
                </a:lnTo>
                <a:lnTo>
                  <a:pt x="564" y="596"/>
                </a:lnTo>
                <a:lnTo>
                  <a:pt x="596" y="564"/>
                </a:lnTo>
                <a:lnTo>
                  <a:pt x="622" y="529"/>
                </a:lnTo>
                <a:lnTo>
                  <a:pt x="644" y="490"/>
                </a:lnTo>
                <a:lnTo>
                  <a:pt x="660" y="446"/>
                </a:lnTo>
                <a:lnTo>
                  <a:pt x="670" y="401"/>
                </a:lnTo>
                <a:lnTo>
                  <a:pt x="674" y="353"/>
                </a:lnTo>
                <a:lnTo>
                  <a:pt x="670" y="306"/>
                </a:lnTo>
                <a:lnTo>
                  <a:pt x="660" y="261"/>
                </a:lnTo>
                <a:lnTo>
                  <a:pt x="644" y="219"/>
                </a:lnTo>
                <a:lnTo>
                  <a:pt x="622" y="179"/>
                </a:lnTo>
                <a:lnTo>
                  <a:pt x="596" y="143"/>
                </a:lnTo>
                <a:lnTo>
                  <a:pt x="564" y="111"/>
                </a:lnTo>
                <a:lnTo>
                  <a:pt x="528" y="84"/>
                </a:lnTo>
                <a:lnTo>
                  <a:pt x="488" y="63"/>
                </a:lnTo>
                <a:lnTo>
                  <a:pt x="445" y="46"/>
                </a:lnTo>
                <a:lnTo>
                  <a:pt x="401" y="37"/>
                </a:lnTo>
                <a:lnTo>
                  <a:pt x="354" y="33"/>
                </a:lnTo>
                <a:close/>
                <a:moveTo>
                  <a:pt x="354" y="0"/>
                </a:moveTo>
                <a:lnTo>
                  <a:pt x="405" y="4"/>
                </a:lnTo>
                <a:lnTo>
                  <a:pt x="456" y="16"/>
                </a:lnTo>
                <a:lnTo>
                  <a:pt x="502" y="34"/>
                </a:lnTo>
                <a:lnTo>
                  <a:pt x="546" y="58"/>
                </a:lnTo>
                <a:lnTo>
                  <a:pt x="585" y="88"/>
                </a:lnTo>
                <a:lnTo>
                  <a:pt x="619" y="122"/>
                </a:lnTo>
                <a:lnTo>
                  <a:pt x="649" y="161"/>
                </a:lnTo>
                <a:lnTo>
                  <a:pt x="673" y="204"/>
                </a:lnTo>
                <a:lnTo>
                  <a:pt x="691" y="251"/>
                </a:lnTo>
                <a:lnTo>
                  <a:pt x="702" y="301"/>
                </a:lnTo>
                <a:lnTo>
                  <a:pt x="706" y="353"/>
                </a:lnTo>
                <a:lnTo>
                  <a:pt x="702" y="406"/>
                </a:lnTo>
                <a:lnTo>
                  <a:pt x="691" y="456"/>
                </a:lnTo>
                <a:lnTo>
                  <a:pt x="673" y="503"/>
                </a:lnTo>
                <a:lnTo>
                  <a:pt x="649" y="546"/>
                </a:lnTo>
                <a:lnTo>
                  <a:pt x="619" y="585"/>
                </a:lnTo>
                <a:lnTo>
                  <a:pt x="585" y="621"/>
                </a:lnTo>
                <a:lnTo>
                  <a:pt x="546" y="651"/>
                </a:lnTo>
                <a:lnTo>
                  <a:pt x="502" y="674"/>
                </a:lnTo>
                <a:lnTo>
                  <a:pt x="456" y="693"/>
                </a:lnTo>
                <a:lnTo>
                  <a:pt x="405" y="703"/>
                </a:lnTo>
                <a:lnTo>
                  <a:pt x="354" y="707"/>
                </a:lnTo>
                <a:lnTo>
                  <a:pt x="301" y="703"/>
                </a:lnTo>
                <a:lnTo>
                  <a:pt x="252" y="693"/>
                </a:lnTo>
                <a:lnTo>
                  <a:pt x="204" y="674"/>
                </a:lnTo>
                <a:lnTo>
                  <a:pt x="161" y="651"/>
                </a:lnTo>
                <a:lnTo>
                  <a:pt x="122" y="621"/>
                </a:lnTo>
                <a:lnTo>
                  <a:pt x="87" y="585"/>
                </a:lnTo>
                <a:lnTo>
                  <a:pt x="56" y="546"/>
                </a:lnTo>
                <a:lnTo>
                  <a:pt x="33" y="503"/>
                </a:lnTo>
                <a:lnTo>
                  <a:pt x="15" y="456"/>
                </a:lnTo>
                <a:lnTo>
                  <a:pt x="4" y="406"/>
                </a:lnTo>
                <a:lnTo>
                  <a:pt x="0" y="353"/>
                </a:lnTo>
                <a:lnTo>
                  <a:pt x="4" y="301"/>
                </a:lnTo>
                <a:lnTo>
                  <a:pt x="15" y="251"/>
                </a:lnTo>
                <a:lnTo>
                  <a:pt x="33" y="204"/>
                </a:lnTo>
                <a:lnTo>
                  <a:pt x="56" y="161"/>
                </a:lnTo>
                <a:lnTo>
                  <a:pt x="87" y="122"/>
                </a:lnTo>
                <a:lnTo>
                  <a:pt x="122" y="88"/>
                </a:lnTo>
                <a:lnTo>
                  <a:pt x="161" y="58"/>
                </a:lnTo>
                <a:lnTo>
                  <a:pt x="204" y="34"/>
                </a:lnTo>
                <a:lnTo>
                  <a:pt x="252" y="16"/>
                </a:lnTo>
                <a:lnTo>
                  <a:pt x="301" y="4"/>
                </a:lnTo>
                <a:lnTo>
                  <a:pt x="354"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9" name="Freeform 5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91801" y="2514850"/>
            <a:ext cx="444750" cy="444749"/>
          </a:xfrm>
          <a:custGeom>
            <a:avLst/>
            <a:gdLst>
              <a:gd name="T0" fmla="*/ 376 w 706"/>
              <a:gd name="T1" fmla="*/ 459 h 706"/>
              <a:gd name="T2" fmla="*/ 382 w 706"/>
              <a:gd name="T3" fmla="*/ 494 h 706"/>
              <a:gd name="T4" fmla="*/ 354 w 706"/>
              <a:gd name="T5" fmla="*/ 514 h 706"/>
              <a:gd name="T6" fmla="*/ 323 w 706"/>
              <a:gd name="T7" fmla="*/ 494 h 706"/>
              <a:gd name="T8" fmla="*/ 330 w 706"/>
              <a:gd name="T9" fmla="*/ 459 h 706"/>
              <a:gd name="T10" fmla="*/ 321 w 706"/>
              <a:gd name="T11" fmla="*/ 192 h 706"/>
              <a:gd name="T12" fmla="*/ 394 w 706"/>
              <a:gd name="T13" fmla="*/ 196 h 706"/>
              <a:gd name="T14" fmla="*/ 401 w 706"/>
              <a:gd name="T15" fmla="*/ 209 h 706"/>
              <a:gd name="T16" fmla="*/ 385 w 706"/>
              <a:gd name="T17" fmla="*/ 403 h 706"/>
              <a:gd name="T18" fmla="*/ 381 w 706"/>
              <a:gd name="T19" fmla="*/ 412 h 706"/>
              <a:gd name="T20" fmla="*/ 369 w 706"/>
              <a:gd name="T21" fmla="*/ 417 h 706"/>
              <a:gd name="T22" fmla="*/ 327 w 706"/>
              <a:gd name="T23" fmla="*/ 415 h 706"/>
              <a:gd name="T24" fmla="*/ 321 w 706"/>
              <a:gd name="T25" fmla="*/ 403 h 706"/>
              <a:gd name="T26" fmla="*/ 305 w 706"/>
              <a:gd name="T27" fmla="*/ 210 h 706"/>
              <a:gd name="T28" fmla="*/ 308 w 706"/>
              <a:gd name="T29" fmla="*/ 200 h 706"/>
              <a:gd name="T30" fmla="*/ 321 w 706"/>
              <a:gd name="T31" fmla="*/ 192 h 706"/>
              <a:gd name="T32" fmla="*/ 261 w 706"/>
              <a:gd name="T33" fmla="*/ 45 h 706"/>
              <a:gd name="T34" fmla="*/ 143 w 706"/>
              <a:gd name="T35" fmla="*/ 111 h 706"/>
              <a:gd name="T36" fmla="*/ 62 w 706"/>
              <a:gd name="T37" fmla="*/ 218 h 706"/>
              <a:gd name="T38" fmla="*/ 32 w 706"/>
              <a:gd name="T39" fmla="*/ 353 h 706"/>
              <a:gd name="T40" fmla="*/ 62 w 706"/>
              <a:gd name="T41" fmla="*/ 489 h 706"/>
              <a:gd name="T42" fmla="*/ 143 w 706"/>
              <a:gd name="T43" fmla="*/ 595 h 706"/>
              <a:gd name="T44" fmla="*/ 261 w 706"/>
              <a:gd name="T45" fmla="*/ 661 h 706"/>
              <a:gd name="T46" fmla="*/ 401 w 706"/>
              <a:gd name="T47" fmla="*/ 671 h 706"/>
              <a:gd name="T48" fmla="*/ 528 w 706"/>
              <a:gd name="T49" fmla="*/ 623 h 706"/>
              <a:gd name="T50" fmla="*/ 622 w 706"/>
              <a:gd name="T51" fmla="*/ 528 h 706"/>
              <a:gd name="T52" fmla="*/ 670 w 706"/>
              <a:gd name="T53" fmla="*/ 400 h 706"/>
              <a:gd name="T54" fmla="*/ 661 w 706"/>
              <a:gd name="T55" fmla="*/ 260 h 706"/>
              <a:gd name="T56" fmla="*/ 596 w 706"/>
              <a:gd name="T57" fmla="*/ 142 h 706"/>
              <a:gd name="T58" fmla="*/ 488 w 706"/>
              <a:gd name="T59" fmla="*/ 62 h 706"/>
              <a:gd name="T60" fmla="*/ 354 w 706"/>
              <a:gd name="T61" fmla="*/ 32 h 706"/>
              <a:gd name="T62" fmla="*/ 456 w 706"/>
              <a:gd name="T63" fmla="*/ 15 h 706"/>
              <a:gd name="T64" fmla="*/ 585 w 706"/>
              <a:gd name="T65" fmla="*/ 87 h 706"/>
              <a:gd name="T66" fmla="*/ 673 w 706"/>
              <a:gd name="T67" fmla="*/ 204 h 706"/>
              <a:gd name="T68" fmla="*/ 706 w 706"/>
              <a:gd name="T69" fmla="*/ 353 h 706"/>
              <a:gd name="T70" fmla="*/ 673 w 706"/>
              <a:gd name="T71" fmla="*/ 502 h 706"/>
              <a:gd name="T72" fmla="*/ 585 w 706"/>
              <a:gd name="T73" fmla="*/ 620 h 706"/>
              <a:gd name="T74" fmla="*/ 456 w 706"/>
              <a:gd name="T75" fmla="*/ 691 h 706"/>
              <a:gd name="T76" fmla="*/ 301 w 706"/>
              <a:gd name="T77" fmla="*/ 703 h 706"/>
              <a:gd name="T78" fmla="*/ 161 w 706"/>
              <a:gd name="T79" fmla="*/ 649 h 706"/>
              <a:gd name="T80" fmla="*/ 56 w 706"/>
              <a:gd name="T81" fmla="*/ 545 h 706"/>
              <a:gd name="T82" fmla="*/ 4 w 706"/>
              <a:gd name="T83" fmla="*/ 405 h 706"/>
              <a:gd name="T84" fmla="*/ 15 w 706"/>
              <a:gd name="T85" fmla="*/ 251 h 706"/>
              <a:gd name="T86" fmla="*/ 87 w 706"/>
              <a:gd name="T87" fmla="*/ 121 h 706"/>
              <a:gd name="T88" fmla="*/ 204 w 706"/>
              <a:gd name="T89" fmla="*/ 32 h 706"/>
              <a:gd name="T90" fmla="*/ 354 w 706"/>
              <a:gd name="T91" fmla="*/ 0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6" h="706">
                <a:moveTo>
                  <a:pt x="354" y="450"/>
                </a:moveTo>
                <a:lnTo>
                  <a:pt x="365" y="452"/>
                </a:lnTo>
                <a:lnTo>
                  <a:pt x="376" y="459"/>
                </a:lnTo>
                <a:lnTo>
                  <a:pt x="382" y="469"/>
                </a:lnTo>
                <a:lnTo>
                  <a:pt x="385" y="481"/>
                </a:lnTo>
                <a:lnTo>
                  <a:pt x="382" y="494"/>
                </a:lnTo>
                <a:lnTo>
                  <a:pt x="376" y="505"/>
                </a:lnTo>
                <a:lnTo>
                  <a:pt x="365" y="511"/>
                </a:lnTo>
                <a:lnTo>
                  <a:pt x="354" y="514"/>
                </a:lnTo>
                <a:lnTo>
                  <a:pt x="340" y="511"/>
                </a:lnTo>
                <a:lnTo>
                  <a:pt x="330" y="505"/>
                </a:lnTo>
                <a:lnTo>
                  <a:pt x="323" y="494"/>
                </a:lnTo>
                <a:lnTo>
                  <a:pt x="321" y="481"/>
                </a:lnTo>
                <a:lnTo>
                  <a:pt x="323" y="469"/>
                </a:lnTo>
                <a:lnTo>
                  <a:pt x="330" y="459"/>
                </a:lnTo>
                <a:lnTo>
                  <a:pt x="340" y="452"/>
                </a:lnTo>
                <a:lnTo>
                  <a:pt x="354" y="450"/>
                </a:lnTo>
                <a:close/>
                <a:moveTo>
                  <a:pt x="321" y="192"/>
                </a:moveTo>
                <a:lnTo>
                  <a:pt x="385" y="192"/>
                </a:lnTo>
                <a:lnTo>
                  <a:pt x="390" y="193"/>
                </a:lnTo>
                <a:lnTo>
                  <a:pt x="394" y="196"/>
                </a:lnTo>
                <a:lnTo>
                  <a:pt x="398" y="200"/>
                </a:lnTo>
                <a:lnTo>
                  <a:pt x="401" y="204"/>
                </a:lnTo>
                <a:lnTo>
                  <a:pt x="401" y="209"/>
                </a:lnTo>
                <a:lnTo>
                  <a:pt x="401" y="210"/>
                </a:lnTo>
                <a:lnTo>
                  <a:pt x="401" y="210"/>
                </a:lnTo>
                <a:lnTo>
                  <a:pt x="385" y="403"/>
                </a:lnTo>
                <a:lnTo>
                  <a:pt x="385" y="403"/>
                </a:lnTo>
                <a:lnTo>
                  <a:pt x="384" y="407"/>
                </a:lnTo>
                <a:lnTo>
                  <a:pt x="381" y="412"/>
                </a:lnTo>
                <a:lnTo>
                  <a:pt x="378" y="415"/>
                </a:lnTo>
                <a:lnTo>
                  <a:pt x="375" y="417"/>
                </a:lnTo>
                <a:lnTo>
                  <a:pt x="369" y="417"/>
                </a:lnTo>
                <a:lnTo>
                  <a:pt x="337" y="417"/>
                </a:lnTo>
                <a:lnTo>
                  <a:pt x="333" y="417"/>
                </a:lnTo>
                <a:lnTo>
                  <a:pt x="327" y="415"/>
                </a:lnTo>
                <a:lnTo>
                  <a:pt x="325" y="412"/>
                </a:lnTo>
                <a:lnTo>
                  <a:pt x="322" y="407"/>
                </a:lnTo>
                <a:lnTo>
                  <a:pt x="321" y="403"/>
                </a:lnTo>
                <a:lnTo>
                  <a:pt x="321" y="403"/>
                </a:lnTo>
                <a:lnTo>
                  <a:pt x="305" y="210"/>
                </a:lnTo>
                <a:lnTo>
                  <a:pt x="305" y="210"/>
                </a:lnTo>
                <a:lnTo>
                  <a:pt x="305" y="209"/>
                </a:lnTo>
                <a:lnTo>
                  <a:pt x="305" y="204"/>
                </a:lnTo>
                <a:lnTo>
                  <a:pt x="308" y="200"/>
                </a:lnTo>
                <a:lnTo>
                  <a:pt x="312" y="196"/>
                </a:lnTo>
                <a:lnTo>
                  <a:pt x="316" y="193"/>
                </a:lnTo>
                <a:lnTo>
                  <a:pt x="321" y="192"/>
                </a:lnTo>
                <a:close/>
                <a:moveTo>
                  <a:pt x="354" y="32"/>
                </a:moveTo>
                <a:lnTo>
                  <a:pt x="305" y="36"/>
                </a:lnTo>
                <a:lnTo>
                  <a:pt x="261" y="45"/>
                </a:lnTo>
                <a:lnTo>
                  <a:pt x="217" y="62"/>
                </a:lnTo>
                <a:lnTo>
                  <a:pt x="178" y="83"/>
                </a:lnTo>
                <a:lnTo>
                  <a:pt x="143" y="111"/>
                </a:lnTo>
                <a:lnTo>
                  <a:pt x="111" y="142"/>
                </a:lnTo>
                <a:lnTo>
                  <a:pt x="84" y="179"/>
                </a:lnTo>
                <a:lnTo>
                  <a:pt x="62" y="218"/>
                </a:lnTo>
                <a:lnTo>
                  <a:pt x="46" y="260"/>
                </a:lnTo>
                <a:lnTo>
                  <a:pt x="35" y="306"/>
                </a:lnTo>
                <a:lnTo>
                  <a:pt x="32" y="353"/>
                </a:lnTo>
                <a:lnTo>
                  <a:pt x="35" y="400"/>
                </a:lnTo>
                <a:lnTo>
                  <a:pt x="46" y="446"/>
                </a:lnTo>
                <a:lnTo>
                  <a:pt x="62" y="489"/>
                </a:lnTo>
                <a:lnTo>
                  <a:pt x="84" y="528"/>
                </a:lnTo>
                <a:lnTo>
                  <a:pt x="111" y="564"/>
                </a:lnTo>
                <a:lnTo>
                  <a:pt x="143" y="595"/>
                </a:lnTo>
                <a:lnTo>
                  <a:pt x="178" y="623"/>
                </a:lnTo>
                <a:lnTo>
                  <a:pt x="217" y="645"/>
                </a:lnTo>
                <a:lnTo>
                  <a:pt x="261" y="661"/>
                </a:lnTo>
                <a:lnTo>
                  <a:pt x="305" y="671"/>
                </a:lnTo>
                <a:lnTo>
                  <a:pt x="354" y="674"/>
                </a:lnTo>
                <a:lnTo>
                  <a:pt x="401" y="671"/>
                </a:lnTo>
                <a:lnTo>
                  <a:pt x="445" y="661"/>
                </a:lnTo>
                <a:lnTo>
                  <a:pt x="488" y="645"/>
                </a:lnTo>
                <a:lnTo>
                  <a:pt x="528" y="623"/>
                </a:lnTo>
                <a:lnTo>
                  <a:pt x="564" y="595"/>
                </a:lnTo>
                <a:lnTo>
                  <a:pt x="596" y="564"/>
                </a:lnTo>
                <a:lnTo>
                  <a:pt x="622" y="528"/>
                </a:lnTo>
                <a:lnTo>
                  <a:pt x="644" y="489"/>
                </a:lnTo>
                <a:lnTo>
                  <a:pt x="661" y="446"/>
                </a:lnTo>
                <a:lnTo>
                  <a:pt x="670" y="400"/>
                </a:lnTo>
                <a:lnTo>
                  <a:pt x="674" y="353"/>
                </a:lnTo>
                <a:lnTo>
                  <a:pt x="670" y="306"/>
                </a:lnTo>
                <a:lnTo>
                  <a:pt x="661" y="260"/>
                </a:lnTo>
                <a:lnTo>
                  <a:pt x="644" y="218"/>
                </a:lnTo>
                <a:lnTo>
                  <a:pt x="622" y="179"/>
                </a:lnTo>
                <a:lnTo>
                  <a:pt x="596" y="142"/>
                </a:lnTo>
                <a:lnTo>
                  <a:pt x="564" y="111"/>
                </a:lnTo>
                <a:lnTo>
                  <a:pt x="528" y="83"/>
                </a:lnTo>
                <a:lnTo>
                  <a:pt x="488" y="62"/>
                </a:lnTo>
                <a:lnTo>
                  <a:pt x="445" y="45"/>
                </a:lnTo>
                <a:lnTo>
                  <a:pt x="401" y="36"/>
                </a:lnTo>
                <a:lnTo>
                  <a:pt x="354" y="32"/>
                </a:lnTo>
                <a:close/>
                <a:moveTo>
                  <a:pt x="354" y="0"/>
                </a:moveTo>
                <a:lnTo>
                  <a:pt x="406" y="3"/>
                </a:lnTo>
                <a:lnTo>
                  <a:pt x="456" y="15"/>
                </a:lnTo>
                <a:lnTo>
                  <a:pt x="501" y="32"/>
                </a:lnTo>
                <a:lnTo>
                  <a:pt x="546" y="57"/>
                </a:lnTo>
                <a:lnTo>
                  <a:pt x="585" y="87"/>
                </a:lnTo>
                <a:lnTo>
                  <a:pt x="619" y="121"/>
                </a:lnTo>
                <a:lnTo>
                  <a:pt x="649" y="161"/>
                </a:lnTo>
                <a:lnTo>
                  <a:pt x="673" y="204"/>
                </a:lnTo>
                <a:lnTo>
                  <a:pt x="691" y="251"/>
                </a:lnTo>
                <a:lnTo>
                  <a:pt x="702" y="301"/>
                </a:lnTo>
                <a:lnTo>
                  <a:pt x="706" y="353"/>
                </a:lnTo>
                <a:lnTo>
                  <a:pt x="702" y="405"/>
                </a:lnTo>
                <a:lnTo>
                  <a:pt x="691" y="455"/>
                </a:lnTo>
                <a:lnTo>
                  <a:pt x="673" y="502"/>
                </a:lnTo>
                <a:lnTo>
                  <a:pt x="649" y="545"/>
                </a:lnTo>
                <a:lnTo>
                  <a:pt x="619" y="585"/>
                </a:lnTo>
                <a:lnTo>
                  <a:pt x="585" y="620"/>
                </a:lnTo>
                <a:lnTo>
                  <a:pt x="546" y="649"/>
                </a:lnTo>
                <a:lnTo>
                  <a:pt x="501" y="674"/>
                </a:lnTo>
                <a:lnTo>
                  <a:pt x="456" y="691"/>
                </a:lnTo>
                <a:lnTo>
                  <a:pt x="406" y="703"/>
                </a:lnTo>
                <a:lnTo>
                  <a:pt x="354" y="706"/>
                </a:lnTo>
                <a:lnTo>
                  <a:pt x="301" y="703"/>
                </a:lnTo>
                <a:lnTo>
                  <a:pt x="251" y="691"/>
                </a:lnTo>
                <a:lnTo>
                  <a:pt x="204" y="674"/>
                </a:lnTo>
                <a:lnTo>
                  <a:pt x="161" y="649"/>
                </a:lnTo>
                <a:lnTo>
                  <a:pt x="122" y="620"/>
                </a:lnTo>
                <a:lnTo>
                  <a:pt x="87" y="585"/>
                </a:lnTo>
                <a:lnTo>
                  <a:pt x="56" y="545"/>
                </a:lnTo>
                <a:lnTo>
                  <a:pt x="33" y="502"/>
                </a:lnTo>
                <a:lnTo>
                  <a:pt x="15" y="455"/>
                </a:lnTo>
                <a:lnTo>
                  <a:pt x="4" y="405"/>
                </a:lnTo>
                <a:lnTo>
                  <a:pt x="0" y="353"/>
                </a:lnTo>
                <a:lnTo>
                  <a:pt x="4" y="301"/>
                </a:lnTo>
                <a:lnTo>
                  <a:pt x="15" y="251"/>
                </a:lnTo>
                <a:lnTo>
                  <a:pt x="33" y="204"/>
                </a:lnTo>
                <a:lnTo>
                  <a:pt x="56" y="161"/>
                </a:lnTo>
                <a:lnTo>
                  <a:pt x="87" y="121"/>
                </a:lnTo>
                <a:lnTo>
                  <a:pt x="122" y="87"/>
                </a:lnTo>
                <a:lnTo>
                  <a:pt x="161" y="57"/>
                </a:lnTo>
                <a:lnTo>
                  <a:pt x="204" y="32"/>
                </a:lnTo>
                <a:lnTo>
                  <a:pt x="251" y="15"/>
                </a:lnTo>
                <a:lnTo>
                  <a:pt x="301" y="3"/>
                </a:lnTo>
                <a:lnTo>
                  <a:pt x="354"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0" name="Freeform 5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36226" y="2555167"/>
            <a:ext cx="444750" cy="364115"/>
          </a:xfrm>
          <a:custGeom>
            <a:avLst/>
            <a:gdLst>
              <a:gd name="T0" fmla="*/ 161 w 706"/>
              <a:gd name="T1" fmla="*/ 546 h 578"/>
              <a:gd name="T2" fmla="*/ 675 w 706"/>
              <a:gd name="T3" fmla="*/ 161 h 578"/>
              <a:gd name="T4" fmla="*/ 161 w 706"/>
              <a:gd name="T5" fmla="*/ 128 h 578"/>
              <a:gd name="T6" fmla="*/ 686 w 706"/>
              <a:gd name="T7" fmla="*/ 131 h 578"/>
              <a:gd name="T8" fmla="*/ 705 w 706"/>
              <a:gd name="T9" fmla="*/ 148 h 578"/>
              <a:gd name="T10" fmla="*/ 706 w 706"/>
              <a:gd name="T11" fmla="*/ 546 h 578"/>
              <a:gd name="T12" fmla="*/ 697 w 706"/>
              <a:gd name="T13" fmla="*/ 569 h 578"/>
              <a:gd name="T14" fmla="*/ 675 w 706"/>
              <a:gd name="T15" fmla="*/ 578 h 578"/>
              <a:gd name="T16" fmla="*/ 148 w 706"/>
              <a:gd name="T17" fmla="*/ 576 h 578"/>
              <a:gd name="T18" fmla="*/ 131 w 706"/>
              <a:gd name="T19" fmla="*/ 559 h 578"/>
              <a:gd name="T20" fmla="*/ 129 w 706"/>
              <a:gd name="T21" fmla="*/ 161 h 578"/>
              <a:gd name="T22" fmla="*/ 138 w 706"/>
              <a:gd name="T23" fmla="*/ 138 h 578"/>
              <a:gd name="T24" fmla="*/ 161 w 706"/>
              <a:gd name="T25" fmla="*/ 128 h 578"/>
              <a:gd name="T26" fmla="*/ 546 w 706"/>
              <a:gd name="T27" fmla="*/ 0 h 578"/>
              <a:gd name="T28" fmla="*/ 569 w 706"/>
              <a:gd name="T29" fmla="*/ 10 h 578"/>
              <a:gd name="T30" fmla="*/ 578 w 706"/>
              <a:gd name="T31" fmla="*/ 32 h 578"/>
              <a:gd name="T32" fmla="*/ 578 w 706"/>
              <a:gd name="T33" fmla="*/ 86 h 578"/>
              <a:gd name="T34" fmla="*/ 571 w 706"/>
              <a:gd name="T35" fmla="*/ 94 h 578"/>
              <a:gd name="T36" fmla="*/ 562 w 706"/>
              <a:gd name="T37" fmla="*/ 97 h 578"/>
              <a:gd name="T38" fmla="*/ 553 w 706"/>
              <a:gd name="T39" fmla="*/ 94 h 578"/>
              <a:gd name="T40" fmla="*/ 546 w 706"/>
              <a:gd name="T41" fmla="*/ 86 h 578"/>
              <a:gd name="T42" fmla="*/ 546 w 706"/>
              <a:gd name="T43" fmla="*/ 32 h 578"/>
              <a:gd name="T44" fmla="*/ 32 w 706"/>
              <a:gd name="T45" fmla="*/ 417 h 578"/>
              <a:gd name="T46" fmla="*/ 86 w 706"/>
              <a:gd name="T47" fmla="*/ 419 h 578"/>
              <a:gd name="T48" fmla="*/ 93 w 706"/>
              <a:gd name="T49" fmla="*/ 424 h 578"/>
              <a:gd name="T50" fmla="*/ 96 w 706"/>
              <a:gd name="T51" fmla="*/ 433 h 578"/>
              <a:gd name="T52" fmla="*/ 93 w 706"/>
              <a:gd name="T53" fmla="*/ 443 h 578"/>
              <a:gd name="T54" fmla="*/ 86 w 706"/>
              <a:gd name="T55" fmla="*/ 449 h 578"/>
              <a:gd name="T56" fmla="*/ 32 w 706"/>
              <a:gd name="T57" fmla="*/ 450 h 578"/>
              <a:gd name="T58" fmla="*/ 10 w 706"/>
              <a:gd name="T59" fmla="*/ 441 h 578"/>
              <a:gd name="T60" fmla="*/ 0 w 706"/>
              <a:gd name="T61" fmla="*/ 417 h 578"/>
              <a:gd name="T62" fmla="*/ 3 w 706"/>
              <a:gd name="T63" fmla="*/ 19 h 578"/>
              <a:gd name="T64" fmla="*/ 20 w 706"/>
              <a:gd name="T65" fmla="*/ 2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06" h="578">
                <a:moveTo>
                  <a:pt x="161" y="161"/>
                </a:moveTo>
                <a:lnTo>
                  <a:pt x="161" y="546"/>
                </a:lnTo>
                <a:lnTo>
                  <a:pt x="675" y="546"/>
                </a:lnTo>
                <a:lnTo>
                  <a:pt x="675" y="161"/>
                </a:lnTo>
                <a:lnTo>
                  <a:pt x="161" y="161"/>
                </a:lnTo>
                <a:close/>
                <a:moveTo>
                  <a:pt x="161" y="128"/>
                </a:moveTo>
                <a:lnTo>
                  <a:pt x="675" y="128"/>
                </a:lnTo>
                <a:lnTo>
                  <a:pt x="686" y="131"/>
                </a:lnTo>
                <a:lnTo>
                  <a:pt x="697" y="138"/>
                </a:lnTo>
                <a:lnTo>
                  <a:pt x="705" y="148"/>
                </a:lnTo>
                <a:lnTo>
                  <a:pt x="706" y="161"/>
                </a:lnTo>
                <a:lnTo>
                  <a:pt x="706" y="546"/>
                </a:lnTo>
                <a:lnTo>
                  <a:pt x="705" y="559"/>
                </a:lnTo>
                <a:lnTo>
                  <a:pt x="697" y="569"/>
                </a:lnTo>
                <a:lnTo>
                  <a:pt x="686" y="576"/>
                </a:lnTo>
                <a:lnTo>
                  <a:pt x="675" y="578"/>
                </a:lnTo>
                <a:lnTo>
                  <a:pt x="161" y="578"/>
                </a:lnTo>
                <a:lnTo>
                  <a:pt x="148" y="576"/>
                </a:lnTo>
                <a:lnTo>
                  <a:pt x="138" y="569"/>
                </a:lnTo>
                <a:lnTo>
                  <a:pt x="131" y="559"/>
                </a:lnTo>
                <a:lnTo>
                  <a:pt x="129" y="546"/>
                </a:lnTo>
                <a:lnTo>
                  <a:pt x="129" y="161"/>
                </a:lnTo>
                <a:lnTo>
                  <a:pt x="131" y="148"/>
                </a:lnTo>
                <a:lnTo>
                  <a:pt x="138" y="138"/>
                </a:lnTo>
                <a:lnTo>
                  <a:pt x="148" y="131"/>
                </a:lnTo>
                <a:lnTo>
                  <a:pt x="161" y="128"/>
                </a:lnTo>
                <a:close/>
                <a:moveTo>
                  <a:pt x="32" y="0"/>
                </a:moveTo>
                <a:lnTo>
                  <a:pt x="546" y="0"/>
                </a:lnTo>
                <a:lnTo>
                  <a:pt x="558" y="2"/>
                </a:lnTo>
                <a:lnTo>
                  <a:pt x="569" y="10"/>
                </a:lnTo>
                <a:lnTo>
                  <a:pt x="575" y="19"/>
                </a:lnTo>
                <a:lnTo>
                  <a:pt x="578" y="32"/>
                </a:lnTo>
                <a:lnTo>
                  <a:pt x="578" y="81"/>
                </a:lnTo>
                <a:lnTo>
                  <a:pt x="578" y="86"/>
                </a:lnTo>
                <a:lnTo>
                  <a:pt x="575" y="90"/>
                </a:lnTo>
                <a:lnTo>
                  <a:pt x="571" y="94"/>
                </a:lnTo>
                <a:lnTo>
                  <a:pt x="567" y="95"/>
                </a:lnTo>
                <a:lnTo>
                  <a:pt x="562" y="97"/>
                </a:lnTo>
                <a:lnTo>
                  <a:pt x="557" y="95"/>
                </a:lnTo>
                <a:lnTo>
                  <a:pt x="553" y="94"/>
                </a:lnTo>
                <a:lnTo>
                  <a:pt x="549" y="90"/>
                </a:lnTo>
                <a:lnTo>
                  <a:pt x="546" y="86"/>
                </a:lnTo>
                <a:lnTo>
                  <a:pt x="546" y="81"/>
                </a:lnTo>
                <a:lnTo>
                  <a:pt x="546" y="32"/>
                </a:lnTo>
                <a:lnTo>
                  <a:pt x="32" y="32"/>
                </a:lnTo>
                <a:lnTo>
                  <a:pt x="32" y="417"/>
                </a:lnTo>
                <a:lnTo>
                  <a:pt x="80" y="417"/>
                </a:lnTo>
                <a:lnTo>
                  <a:pt x="86" y="419"/>
                </a:lnTo>
                <a:lnTo>
                  <a:pt x="89" y="421"/>
                </a:lnTo>
                <a:lnTo>
                  <a:pt x="93" y="424"/>
                </a:lnTo>
                <a:lnTo>
                  <a:pt x="96" y="429"/>
                </a:lnTo>
                <a:lnTo>
                  <a:pt x="96" y="433"/>
                </a:lnTo>
                <a:lnTo>
                  <a:pt x="96" y="438"/>
                </a:lnTo>
                <a:lnTo>
                  <a:pt x="93" y="443"/>
                </a:lnTo>
                <a:lnTo>
                  <a:pt x="89" y="446"/>
                </a:lnTo>
                <a:lnTo>
                  <a:pt x="86" y="449"/>
                </a:lnTo>
                <a:lnTo>
                  <a:pt x="80" y="450"/>
                </a:lnTo>
                <a:lnTo>
                  <a:pt x="32" y="450"/>
                </a:lnTo>
                <a:lnTo>
                  <a:pt x="20" y="447"/>
                </a:lnTo>
                <a:lnTo>
                  <a:pt x="10" y="441"/>
                </a:lnTo>
                <a:lnTo>
                  <a:pt x="3" y="430"/>
                </a:lnTo>
                <a:lnTo>
                  <a:pt x="0" y="417"/>
                </a:lnTo>
                <a:lnTo>
                  <a:pt x="0" y="32"/>
                </a:lnTo>
                <a:lnTo>
                  <a:pt x="3" y="19"/>
                </a:lnTo>
                <a:lnTo>
                  <a:pt x="10" y="10"/>
                </a:lnTo>
                <a:lnTo>
                  <a:pt x="20" y="2"/>
                </a:lnTo>
                <a:lnTo>
                  <a:pt x="32"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1" name="Freeform 5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80651" y="2514850"/>
            <a:ext cx="444119" cy="444749"/>
          </a:xfrm>
          <a:custGeom>
            <a:avLst/>
            <a:gdLst>
              <a:gd name="T0" fmla="*/ 161 w 705"/>
              <a:gd name="T1" fmla="*/ 674 h 706"/>
              <a:gd name="T2" fmla="*/ 674 w 705"/>
              <a:gd name="T3" fmla="*/ 578 h 706"/>
              <a:gd name="T4" fmla="*/ 161 w 705"/>
              <a:gd name="T5" fmla="*/ 161 h 706"/>
              <a:gd name="T6" fmla="*/ 674 w 705"/>
              <a:gd name="T7" fmla="*/ 545 h 706"/>
              <a:gd name="T8" fmla="*/ 161 w 705"/>
              <a:gd name="T9" fmla="*/ 161 h 706"/>
              <a:gd name="T10" fmla="*/ 674 w 705"/>
              <a:gd name="T11" fmla="*/ 128 h 706"/>
              <a:gd name="T12" fmla="*/ 696 w 705"/>
              <a:gd name="T13" fmla="*/ 138 h 706"/>
              <a:gd name="T14" fmla="*/ 705 w 705"/>
              <a:gd name="T15" fmla="*/ 161 h 706"/>
              <a:gd name="T16" fmla="*/ 704 w 705"/>
              <a:gd name="T17" fmla="*/ 687 h 706"/>
              <a:gd name="T18" fmla="*/ 687 w 705"/>
              <a:gd name="T19" fmla="*/ 704 h 706"/>
              <a:gd name="T20" fmla="*/ 161 w 705"/>
              <a:gd name="T21" fmla="*/ 706 h 706"/>
              <a:gd name="T22" fmla="*/ 137 w 705"/>
              <a:gd name="T23" fmla="*/ 697 h 706"/>
              <a:gd name="T24" fmla="*/ 128 w 705"/>
              <a:gd name="T25" fmla="*/ 674 h 706"/>
              <a:gd name="T26" fmla="*/ 131 w 705"/>
              <a:gd name="T27" fmla="*/ 147 h 706"/>
              <a:gd name="T28" fmla="*/ 148 w 705"/>
              <a:gd name="T29" fmla="*/ 130 h 706"/>
              <a:gd name="T30" fmla="*/ 31 w 705"/>
              <a:gd name="T31" fmla="*/ 0 h 706"/>
              <a:gd name="T32" fmla="*/ 557 w 705"/>
              <a:gd name="T33" fmla="*/ 2 h 706"/>
              <a:gd name="T34" fmla="*/ 574 w 705"/>
              <a:gd name="T35" fmla="*/ 19 h 706"/>
              <a:gd name="T36" fmla="*/ 577 w 705"/>
              <a:gd name="T37" fmla="*/ 81 h 706"/>
              <a:gd name="T38" fmla="*/ 574 w 705"/>
              <a:gd name="T39" fmla="*/ 90 h 706"/>
              <a:gd name="T40" fmla="*/ 567 w 705"/>
              <a:gd name="T41" fmla="*/ 95 h 706"/>
              <a:gd name="T42" fmla="*/ 556 w 705"/>
              <a:gd name="T43" fmla="*/ 95 h 706"/>
              <a:gd name="T44" fmla="*/ 548 w 705"/>
              <a:gd name="T45" fmla="*/ 90 h 706"/>
              <a:gd name="T46" fmla="*/ 546 w 705"/>
              <a:gd name="T47" fmla="*/ 81 h 706"/>
              <a:gd name="T48" fmla="*/ 31 w 705"/>
              <a:gd name="T49" fmla="*/ 32 h 706"/>
              <a:gd name="T50" fmla="*/ 80 w 705"/>
              <a:gd name="T51" fmla="*/ 417 h 706"/>
              <a:gd name="T52" fmla="*/ 90 w 705"/>
              <a:gd name="T53" fmla="*/ 421 h 706"/>
              <a:gd name="T54" fmla="*/ 95 w 705"/>
              <a:gd name="T55" fmla="*/ 429 h 706"/>
              <a:gd name="T56" fmla="*/ 95 w 705"/>
              <a:gd name="T57" fmla="*/ 438 h 706"/>
              <a:gd name="T58" fmla="*/ 90 w 705"/>
              <a:gd name="T59" fmla="*/ 446 h 706"/>
              <a:gd name="T60" fmla="*/ 80 w 705"/>
              <a:gd name="T61" fmla="*/ 450 h 706"/>
              <a:gd name="T62" fmla="*/ 31 w 705"/>
              <a:gd name="T63" fmla="*/ 545 h 706"/>
              <a:gd name="T64" fmla="*/ 85 w 705"/>
              <a:gd name="T65" fmla="*/ 547 h 706"/>
              <a:gd name="T66" fmla="*/ 93 w 705"/>
              <a:gd name="T67" fmla="*/ 552 h 706"/>
              <a:gd name="T68" fmla="*/ 97 w 705"/>
              <a:gd name="T69" fmla="*/ 562 h 706"/>
              <a:gd name="T70" fmla="*/ 93 w 705"/>
              <a:gd name="T71" fmla="*/ 572 h 706"/>
              <a:gd name="T72" fmla="*/ 85 w 705"/>
              <a:gd name="T73" fmla="*/ 577 h 706"/>
              <a:gd name="T74" fmla="*/ 31 w 705"/>
              <a:gd name="T75" fmla="*/ 578 h 706"/>
              <a:gd name="T76" fmla="*/ 9 w 705"/>
              <a:gd name="T77" fmla="*/ 569 h 706"/>
              <a:gd name="T78" fmla="*/ 0 w 705"/>
              <a:gd name="T79" fmla="*/ 545 h 706"/>
              <a:gd name="T80" fmla="*/ 2 w 705"/>
              <a:gd name="T81" fmla="*/ 19 h 706"/>
              <a:gd name="T82" fmla="*/ 19 w 705"/>
              <a:gd name="T83" fmla="*/ 2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05" h="706">
                <a:moveTo>
                  <a:pt x="161" y="578"/>
                </a:moveTo>
                <a:lnTo>
                  <a:pt x="161" y="674"/>
                </a:lnTo>
                <a:lnTo>
                  <a:pt x="674" y="674"/>
                </a:lnTo>
                <a:lnTo>
                  <a:pt x="674" y="578"/>
                </a:lnTo>
                <a:lnTo>
                  <a:pt x="161" y="578"/>
                </a:lnTo>
                <a:close/>
                <a:moveTo>
                  <a:pt x="161" y="161"/>
                </a:moveTo>
                <a:lnTo>
                  <a:pt x="161" y="545"/>
                </a:lnTo>
                <a:lnTo>
                  <a:pt x="674" y="545"/>
                </a:lnTo>
                <a:lnTo>
                  <a:pt x="674" y="161"/>
                </a:lnTo>
                <a:lnTo>
                  <a:pt x="161" y="161"/>
                </a:lnTo>
                <a:close/>
                <a:moveTo>
                  <a:pt x="161" y="128"/>
                </a:moveTo>
                <a:lnTo>
                  <a:pt x="674" y="128"/>
                </a:lnTo>
                <a:lnTo>
                  <a:pt x="687" y="130"/>
                </a:lnTo>
                <a:lnTo>
                  <a:pt x="696" y="138"/>
                </a:lnTo>
                <a:lnTo>
                  <a:pt x="704" y="147"/>
                </a:lnTo>
                <a:lnTo>
                  <a:pt x="705" y="161"/>
                </a:lnTo>
                <a:lnTo>
                  <a:pt x="705" y="674"/>
                </a:lnTo>
                <a:lnTo>
                  <a:pt x="704" y="687"/>
                </a:lnTo>
                <a:lnTo>
                  <a:pt x="696" y="697"/>
                </a:lnTo>
                <a:lnTo>
                  <a:pt x="687" y="704"/>
                </a:lnTo>
                <a:lnTo>
                  <a:pt x="674" y="706"/>
                </a:lnTo>
                <a:lnTo>
                  <a:pt x="161" y="706"/>
                </a:lnTo>
                <a:lnTo>
                  <a:pt x="148" y="704"/>
                </a:lnTo>
                <a:lnTo>
                  <a:pt x="137" y="697"/>
                </a:lnTo>
                <a:lnTo>
                  <a:pt x="131" y="687"/>
                </a:lnTo>
                <a:lnTo>
                  <a:pt x="128" y="674"/>
                </a:lnTo>
                <a:lnTo>
                  <a:pt x="128" y="161"/>
                </a:lnTo>
                <a:lnTo>
                  <a:pt x="131" y="147"/>
                </a:lnTo>
                <a:lnTo>
                  <a:pt x="137" y="138"/>
                </a:lnTo>
                <a:lnTo>
                  <a:pt x="148" y="130"/>
                </a:lnTo>
                <a:lnTo>
                  <a:pt x="161" y="128"/>
                </a:lnTo>
                <a:close/>
                <a:moveTo>
                  <a:pt x="31" y="0"/>
                </a:moveTo>
                <a:lnTo>
                  <a:pt x="546" y="0"/>
                </a:lnTo>
                <a:lnTo>
                  <a:pt x="557" y="2"/>
                </a:lnTo>
                <a:lnTo>
                  <a:pt x="568" y="10"/>
                </a:lnTo>
                <a:lnTo>
                  <a:pt x="574" y="19"/>
                </a:lnTo>
                <a:lnTo>
                  <a:pt x="577" y="32"/>
                </a:lnTo>
                <a:lnTo>
                  <a:pt x="577" y="81"/>
                </a:lnTo>
                <a:lnTo>
                  <a:pt x="577" y="86"/>
                </a:lnTo>
                <a:lnTo>
                  <a:pt x="574" y="90"/>
                </a:lnTo>
                <a:lnTo>
                  <a:pt x="570" y="94"/>
                </a:lnTo>
                <a:lnTo>
                  <a:pt x="567" y="95"/>
                </a:lnTo>
                <a:lnTo>
                  <a:pt x="561" y="96"/>
                </a:lnTo>
                <a:lnTo>
                  <a:pt x="556" y="95"/>
                </a:lnTo>
                <a:lnTo>
                  <a:pt x="552" y="94"/>
                </a:lnTo>
                <a:lnTo>
                  <a:pt x="548" y="90"/>
                </a:lnTo>
                <a:lnTo>
                  <a:pt x="546" y="86"/>
                </a:lnTo>
                <a:lnTo>
                  <a:pt x="546" y="81"/>
                </a:lnTo>
                <a:lnTo>
                  <a:pt x="546" y="32"/>
                </a:lnTo>
                <a:lnTo>
                  <a:pt x="31" y="32"/>
                </a:lnTo>
                <a:lnTo>
                  <a:pt x="31" y="417"/>
                </a:lnTo>
                <a:lnTo>
                  <a:pt x="80" y="417"/>
                </a:lnTo>
                <a:lnTo>
                  <a:pt x="85" y="418"/>
                </a:lnTo>
                <a:lnTo>
                  <a:pt x="90" y="421"/>
                </a:lnTo>
                <a:lnTo>
                  <a:pt x="93" y="424"/>
                </a:lnTo>
                <a:lnTo>
                  <a:pt x="95" y="429"/>
                </a:lnTo>
                <a:lnTo>
                  <a:pt x="97" y="433"/>
                </a:lnTo>
                <a:lnTo>
                  <a:pt x="95" y="438"/>
                </a:lnTo>
                <a:lnTo>
                  <a:pt x="93" y="443"/>
                </a:lnTo>
                <a:lnTo>
                  <a:pt x="90" y="446"/>
                </a:lnTo>
                <a:lnTo>
                  <a:pt x="85" y="449"/>
                </a:lnTo>
                <a:lnTo>
                  <a:pt x="80" y="450"/>
                </a:lnTo>
                <a:lnTo>
                  <a:pt x="31" y="450"/>
                </a:lnTo>
                <a:lnTo>
                  <a:pt x="31" y="545"/>
                </a:lnTo>
                <a:lnTo>
                  <a:pt x="80" y="545"/>
                </a:lnTo>
                <a:lnTo>
                  <a:pt x="85" y="547"/>
                </a:lnTo>
                <a:lnTo>
                  <a:pt x="90" y="549"/>
                </a:lnTo>
                <a:lnTo>
                  <a:pt x="93" y="552"/>
                </a:lnTo>
                <a:lnTo>
                  <a:pt x="95" y="557"/>
                </a:lnTo>
                <a:lnTo>
                  <a:pt x="97" y="562"/>
                </a:lnTo>
                <a:lnTo>
                  <a:pt x="95" y="566"/>
                </a:lnTo>
                <a:lnTo>
                  <a:pt x="93" y="572"/>
                </a:lnTo>
                <a:lnTo>
                  <a:pt x="90" y="574"/>
                </a:lnTo>
                <a:lnTo>
                  <a:pt x="85" y="577"/>
                </a:lnTo>
                <a:lnTo>
                  <a:pt x="80" y="578"/>
                </a:lnTo>
                <a:lnTo>
                  <a:pt x="31" y="578"/>
                </a:lnTo>
                <a:lnTo>
                  <a:pt x="19" y="576"/>
                </a:lnTo>
                <a:lnTo>
                  <a:pt x="9" y="569"/>
                </a:lnTo>
                <a:lnTo>
                  <a:pt x="2" y="559"/>
                </a:lnTo>
                <a:lnTo>
                  <a:pt x="0" y="545"/>
                </a:lnTo>
                <a:lnTo>
                  <a:pt x="0" y="32"/>
                </a:lnTo>
                <a:lnTo>
                  <a:pt x="2" y="19"/>
                </a:lnTo>
                <a:lnTo>
                  <a:pt x="9" y="10"/>
                </a:lnTo>
                <a:lnTo>
                  <a:pt x="19" y="2"/>
                </a:lnTo>
                <a:lnTo>
                  <a:pt x="31"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2" name="Freeform 5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24444" y="2554852"/>
            <a:ext cx="444750" cy="364745"/>
          </a:xfrm>
          <a:custGeom>
            <a:avLst/>
            <a:gdLst>
              <a:gd name="T0" fmla="*/ 31 w 706"/>
              <a:gd name="T1" fmla="*/ 546 h 579"/>
              <a:gd name="T2" fmla="*/ 674 w 706"/>
              <a:gd name="T3" fmla="*/ 161 h 579"/>
              <a:gd name="T4" fmla="*/ 31 w 706"/>
              <a:gd name="T5" fmla="*/ 129 h 579"/>
              <a:gd name="T6" fmla="*/ 686 w 706"/>
              <a:gd name="T7" fmla="*/ 131 h 579"/>
              <a:gd name="T8" fmla="*/ 703 w 706"/>
              <a:gd name="T9" fmla="*/ 148 h 579"/>
              <a:gd name="T10" fmla="*/ 706 w 706"/>
              <a:gd name="T11" fmla="*/ 546 h 579"/>
              <a:gd name="T12" fmla="*/ 696 w 706"/>
              <a:gd name="T13" fmla="*/ 569 h 579"/>
              <a:gd name="T14" fmla="*/ 674 w 706"/>
              <a:gd name="T15" fmla="*/ 579 h 579"/>
              <a:gd name="T16" fmla="*/ 20 w 706"/>
              <a:gd name="T17" fmla="*/ 576 h 579"/>
              <a:gd name="T18" fmla="*/ 3 w 706"/>
              <a:gd name="T19" fmla="*/ 559 h 579"/>
              <a:gd name="T20" fmla="*/ 0 w 706"/>
              <a:gd name="T21" fmla="*/ 161 h 579"/>
              <a:gd name="T22" fmla="*/ 9 w 706"/>
              <a:gd name="T23" fmla="*/ 138 h 579"/>
              <a:gd name="T24" fmla="*/ 31 w 706"/>
              <a:gd name="T25" fmla="*/ 129 h 579"/>
              <a:gd name="T26" fmla="*/ 626 w 706"/>
              <a:gd name="T27" fmla="*/ 65 h 579"/>
              <a:gd name="T28" fmla="*/ 635 w 706"/>
              <a:gd name="T29" fmla="*/ 69 h 579"/>
              <a:gd name="T30" fmla="*/ 641 w 706"/>
              <a:gd name="T31" fmla="*/ 76 h 579"/>
              <a:gd name="T32" fmla="*/ 641 w 706"/>
              <a:gd name="T33" fmla="*/ 86 h 579"/>
              <a:gd name="T34" fmla="*/ 635 w 706"/>
              <a:gd name="T35" fmla="*/ 93 h 579"/>
              <a:gd name="T36" fmla="*/ 626 w 706"/>
              <a:gd name="T37" fmla="*/ 97 h 579"/>
              <a:gd name="T38" fmla="*/ 75 w 706"/>
              <a:gd name="T39" fmla="*/ 96 h 579"/>
              <a:gd name="T40" fmla="*/ 67 w 706"/>
              <a:gd name="T41" fmla="*/ 91 h 579"/>
              <a:gd name="T42" fmla="*/ 64 w 706"/>
              <a:gd name="T43" fmla="*/ 80 h 579"/>
              <a:gd name="T44" fmla="*/ 67 w 706"/>
              <a:gd name="T45" fmla="*/ 71 h 579"/>
              <a:gd name="T46" fmla="*/ 75 w 706"/>
              <a:gd name="T47" fmla="*/ 66 h 579"/>
              <a:gd name="T48" fmla="*/ 144 w 706"/>
              <a:gd name="T49" fmla="*/ 0 h 579"/>
              <a:gd name="T50" fmla="*/ 567 w 706"/>
              <a:gd name="T51" fmla="*/ 2 h 579"/>
              <a:gd name="T52" fmla="*/ 575 w 706"/>
              <a:gd name="T53" fmla="*/ 7 h 579"/>
              <a:gd name="T54" fmla="*/ 577 w 706"/>
              <a:gd name="T55" fmla="*/ 16 h 579"/>
              <a:gd name="T56" fmla="*/ 575 w 706"/>
              <a:gd name="T57" fmla="*/ 27 h 579"/>
              <a:gd name="T58" fmla="*/ 567 w 706"/>
              <a:gd name="T59" fmla="*/ 32 h 579"/>
              <a:gd name="T60" fmla="*/ 144 w 706"/>
              <a:gd name="T61" fmla="*/ 33 h 579"/>
              <a:gd name="T62" fmla="*/ 135 w 706"/>
              <a:gd name="T63" fmla="*/ 29 h 579"/>
              <a:gd name="T64" fmla="*/ 130 w 706"/>
              <a:gd name="T65" fmla="*/ 21 h 579"/>
              <a:gd name="T66" fmla="*/ 130 w 706"/>
              <a:gd name="T67" fmla="*/ 12 h 579"/>
              <a:gd name="T68" fmla="*/ 135 w 706"/>
              <a:gd name="T69" fmla="*/ 4 h 579"/>
              <a:gd name="T70" fmla="*/ 144 w 706"/>
              <a:gd name="T71" fmla="*/ 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06" h="579">
                <a:moveTo>
                  <a:pt x="31" y="161"/>
                </a:moveTo>
                <a:lnTo>
                  <a:pt x="31" y="546"/>
                </a:lnTo>
                <a:lnTo>
                  <a:pt x="674" y="546"/>
                </a:lnTo>
                <a:lnTo>
                  <a:pt x="674" y="161"/>
                </a:lnTo>
                <a:lnTo>
                  <a:pt x="31" y="161"/>
                </a:lnTo>
                <a:close/>
                <a:moveTo>
                  <a:pt x="31" y="129"/>
                </a:moveTo>
                <a:lnTo>
                  <a:pt x="674" y="129"/>
                </a:lnTo>
                <a:lnTo>
                  <a:pt x="686" y="131"/>
                </a:lnTo>
                <a:lnTo>
                  <a:pt x="696" y="138"/>
                </a:lnTo>
                <a:lnTo>
                  <a:pt x="703" y="148"/>
                </a:lnTo>
                <a:lnTo>
                  <a:pt x="706" y="161"/>
                </a:lnTo>
                <a:lnTo>
                  <a:pt x="706" y="546"/>
                </a:lnTo>
                <a:lnTo>
                  <a:pt x="703" y="559"/>
                </a:lnTo>
                <a:lnTo>
                  <a:pt x="696" y="569"/>
                </a:lnTo>
                <a:lnTo>
                  <a:pt x="686" y="576"/>
                </a:lnTo>
                <a:lnTo>
                  <a:pt x="674" y="579"/>
                </a:lnTo>
                <a:lnTo>
                  <a:pt x="31" y="579"/>
                </a:lnTo>
                <a:lnTo>
                  <a:pt x="20" y="576"/>
                </a:lnTo>
                <a:lnTo>
                  <a:pt x="9" y="569"/>
                </a:lnTo>
                <a:lnTo>
                  <a:pt x="3" y="559"/>
                </a:lnTo>
                <a:lnTo>
                  <a:pt x="0" y="546"/>
                </a:lnTo>
                <a:lnTo>
                  <a:pt x="0" y="161"/>
                </a:lnTo>
                <a:lnTo>
                  <a:pt x="3" y="148"/>
                </a:lnTo>
                <a:lnTo>
                  <a:pt x="9" y="138"/>
                </a:lnTo>
                <a:lnTo>
                  <a:pt x="20" y="131"/>
                </a:lnTo>
                <a:lnTo>
                  <a:pt x="31" y="129"/>
                </a:lnTo>
                <a:close/>
                <a:moveTo>
                  <a:pt x="80" y="65"/>
                </a:moveTo>
                <a:lnTo>
                  <a:pt x="626" y="65"/>
                </a:lnTo>
                <a:lnTo>
                  <a:pt x="631" y="66"/>
                </a:lnTo>
                <a:lnTo>
                  <a:pt x="635" y="69"/>
                </a:lnTo>
                <a:lnTo>
                  <a:pt x="639" y="71"/>
                </a:lnTo>
                <a:lnTo>
                  <a:pt x="641" y="76"/>
                </a:lnTo>
                <a:lnTo>
                  <a:pt x="641" y="80"/>
                </a:lnTo>
                <a:lnTo>
                  <a:pt x="641" y="86"/>
                </a:lnTo>
                <a:lnTo>
                  <a:pt x="639" y="91"/>
                </a:lnTo>
                <a:lnTo>
                  <a:pt x="635" y="93"/>
                </a:lnTo>
                <a:lnTo>
                  <a:pt x="631" y="96"/>
                </a:lnTo>
                <a:lnTo>
                  <a:pt x="626" y="97"/>
                </a:lnTo>
                <a:lnTo>
                  <a:pt x="80" y="97"/>
                </a:lnTo>
                <a:lnTo>
                  <a:pt x="75" y="96"/>
                </a:lnTo>
                <a:lnTo>
                  <a:pt x="71" y="93"/>
                </a:lnTo>
                <a:lnTo>
                  <a:pt x="67" y="91"/>
                </a:lnTo>
                <a:lnTo>
                  <a:pt x="64" y="86"/>
                </a:lnTo>
                <a:lnTo>
                  <a:pt x="64" y="80"/>
                </a:lnTo>
                <a:lnTo>
                  <a:pt x="64" y="76"/>
                </a:lnTo>
                <a:lnTo>
                  <a:pt x="67" y="71"/>
                </a:lnTo>
                <a:lnTo>
                  <a:pt x="71" y="69"/>
                </a:lnTo>
                <a:lnTo>
                  <a:pt x="75" y="66"/>
                </a:lnTo>
                <a:lnTo>
                  <a:pt x="80" y="65"/>
                </a:lnTo>
                <a:close/>
                <a:moveTo>
                  <a:pt x="144" y="0"/>
                </a:moveTo>
                <a:lnTo>
                  <a:pt x="562" y="0"/>
                </a:lnTo>
                <a:lnTo>
                  <a:pt x="567" y="2"/>
                </a:lnTo>
                <a:lnTo>
                  <a:pt x="571" y="4"/>
                </a:lnTo>
                <a:lnTo>
                  <a:pt x="575" y="7"/>
                </a:lnTo>
                <a:lnTo>
                  <a:pt x="577" y="12"/>
                </a:lnTo>
                <a:lnTo>
                  <a:pt x="577" y="16"/>
                </a:lnTo>
                <a:lnTo>
                  <a:pt x="577" y="21"/>
                </a:lnTo>
                <a:lnTo>
                  <a:pt x="575" y="27"/>
                </a:lnTo>
                <a:lnTo>
                  <a:pt x="571" y="29"/>
                </a:lnTo>
                <a:lnTo>
                  <a:pt x="567" y="32"/>
                </a:lnTo>
                <a:lnTo>
                  <a:pt x="562" y="33"/>
                </a:lnTo>
                <a:lnTo>
                  <a:pt x="144" y="33"/>
                </a:lnTo>
                <a:lnTo>
                  <a:pt x="139" y="32"/>
                </a:lnTo>
                <a:lnTo>
                  <a:pt x="135" y="29"/>
                </a:lnTo>
                <a:lnTo>
                  <a:pt x="131" y="27"/>
                </a:lnTo>
                <a:lnTo>
                  <a:pt x="130" y="21"/>
                </a:lnTo>
                <a:lnTo>
                  <a:pt x="128" y="16"/>
                </a:lnTo>
                <a:lnTo>
                  <a:pt x="130" y="12"/>
                </a:lnTo>
                <a:lnTo>
                  <a:pt x="131" y="7"/>
                </a:lnTo>
                <a:lnTo>
                  <a:pt x="135" y="4"/>
                </a:lnTo>
                <a:lnTo>
                  <a:pt x="139" y="2"/>
                </a:lnTo>
                <a:lnTo>
                  <a:pt x="144"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3" name="Freeform 5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68869" y="2514533"/>
            <a:ext cx="444750" cy="445380"/>
          </a:xfrm>
          <a:custGeom>
            <a:avLst/>
            <a:gdLst>
              <a:gd name="T0" fmla="*/ 564 w 706"/>
              <a:gd name="T1" fmla="*/ 579 h 707"/>
              <a:gd name="T2" fmla="*/ 377 w 706"/>
              <a:gd name="T3" fmla="*/ 479 h 707"/>
              <a:gd name="T4" fmla="*/ 366 w 706"/>
              <a:gd name="T5" fmla="*/ 482 h 707"/>
              <a:gd name="T6" fmla="*/ 358 w 706"/>
              <a:gd name="T7" fmla="*/ 477 h 707"/>
              <a:gd name="T8" fmla="*/ 274 w 706"/>
              <a:gd name="T9" fmla="*/ 351 h 707"/>
              <a:gd name="T10" fmla="*/ 282 w 706"/>
              <a:gd name="T11" fmla="*/ 308 h 707"/>
              <a:gd name="T12" fmla="*/ 372 w 706"/>
              <a:gd name="T13" fmla="*/ 441 h 707"/>
              <a:gd name="T14" fmla="*/ 445 w 706"/>
              <a:gd name="T15" fmla="*/ 371 h 707"/>
              <a:gd name="T16" fmla="*/ 458 w 706"/>
              <a:gd name="T17" fmla="*/ 372 h 707"/>
              <a:gd name="T18" fmla="*/ 465 w 706"/>
              <a:gd name="T19" fmla="*/ 380 h 707"/>
              <a:gd name="T20" fmla="*/ 609 w 706"/>
              <a:gd name="T21" fmla="*/ 588 h 707"/>
              <a:gd name="T22" fmla="*/ 610 w 706"/>
              <a:gd name="T23" fmla="*/ 591 h 707"/>
              <a:gd name="T24" fmla="*/ 606 w 706"/>
              <a:gd name="T25" fmla="*/ 604 h 707"/>
              <a:gd name="T26" fmla="*/ 595 w 706"/>
              <a:gd name="T27" fmla="*/ 610 h 707"/>
              <a:gd name="T28" fmla="*/ 102 w 706"/>
              <a:gd name="T29" fmla="*/ 608 h 707"/>
              <a:gd name="T30" fmla="*/ 96 w 706"/>
              <a:gd name="T31" fmla="*/ 595 h 707"/>
              <a:gd name="T32" fmla="*/ 98 w 706"/>
              <a:gd name="T33" fmla="*/ 585 h 707"/>
              <a:gd name="T34" fmla="*/ 263 w 706"/>
              <a:gd name="T35" fmla="*/ 309 h 707"/>
              <a:gd name="T36" fmla="*/ 177 w 706"/>
              <a:gd name="T37" fmla="*/ 129 h 707"/>
              <a:gd name="T38" fmla="*/ 133 w 706"/>
              <a:gd name="T39" fmla="*/ 159 h 707"/>
              <a:gd name="T40" fmla="*/ 143 w 706"/>
              <a:gd name="T41" fmla="*/ 211 h 707"/>
              <a:gd name="T42" fmla="*/ 195 w 706"/>
              <a:gd name="T43" fmla="*/ 222 h 707"/>
              <a:gd name="T44" fmla="*/ 225 w 706"/>
              <a:gd name="T45" fmla="*/ 177 h 707"/>
              <a:gd name="T46" fmla="*/ 195 w 706"/>
              <a:gd name="T47" fmla="*/ 133 h 707"/>
              <a:gd name="T48" fmla="*/ 198 w 706"/>
              <a:gd name="T49" fmla="*/ 100 h 707"/>
              <a:gd name="T50" fmla="*/ 246 w 706"/>
              <a:gd name="T51" fmla="*/ 136 h 707"/>
              <a:gd name="T52" fmla="*/ 254 w 706"/>
              <a:gd name="T53" fmla="*/ 198 h 707"/>
              <a:gd name="T54" fmla="*/ 218 w 706"/>
              <a:gd name="T55" fmla="*/ 246 h 707"/>
              <a:gd name="T56" fmla="*/ 155 w 706"/>
              <a:gd name="T57" fmla="*/ 254 h 707"/>
              <a:gd name="T58" fmla="*/ 108 w 706"/>
              <a:gd name="T59" fmla="*/ 218 h 707"/>
              <a:gd name="T60" fmla="*/ 100 w 706"/>
              <a:gd name="T61" fmla="*/ 156 h 707"/>
              <a:gd name="T62" fmla="*/ 136 w 706"/>
              <a:gd name="T63" fmla="*/ 108 h 707"/>
              <a:gd name="T64" fmla="*/ 64 w 706"/>
              <a:gd name="T65" fmla="*/ 33 h 707"/>
              <a:gd name="T66" fmla="*/ 34 w 706"/>
              <a:gd name="T67" fmla="*/ 53 h 707"/>
              <a:gd name="T68" fmla="*/ 34 w 706"/>
              <a:gd name="T69" fmla="*/ 655 h 707"/>
              <a:gd name="T70" fmla="*/ 64 w 706"/>
              <a:gd name="T71" fmla="*/ 674 h 707"/>
              <a:gd name="T72" fmla="*/ 665 w 706"/>
              <a:gd name="T73" fmla="*/ 665 h 707"/>
              <a:gd name="T74" fmla="*/ 674 w 706"/>
              <a:gd name="T75" fmla="*/ 64 h 707"/>
              <a:gd name="T76" fmla="*/ 655 w 706"/>
              <a:gd name="T77" fmla="*/ 36 h 707"/>
              <a:gd name="T78" fmla="*/ 64 w 706"/>
              <a:gd name="T79" fmla="*/ 0 h 707"/>
              <a:gd name="T80" fmla="*/ 680 w 706"/>
              <a:gd name="T81" fmla="*/ 13 h 707"/>
              <a:gd name="T82" fmla="*/ 706 w 706"/>
              <a:gd name="T83" fmla="*/ 64 h 707"/>
              <a:gd name="T84" fmla="*/ 694 w 706"/>
              <a:gd name="T85" fmla="*/ 681 h 707"/>
              <a:gd name="T86" fmla="*/ 642 w 706"/>
              <a:gd name="T87" fmla="*/ 707 h 707"/>
              <a:gd name="T88" fmla="*/ 26 w 706"/>
              <a:gd name="T89" fmla="*/ 694 h 707"/>
              <a:gd name="T90" fmla="*/ 0 w 706"/>
              <a:gd name="T91" fmla="*/ 643 h 707"/>
              <a:gd name="T92" fmla="*/ 12 w 706"/>
              <a:gd name="T93" fmla="*/ 26 h 707"/>
              <a:gd name="T94" fmla="*/ 64 w 706"/>
              <a:gd name="T95"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6" h="707">
                <a:moveTo>
                  <a:pt x="274" y="351"/>
                </a:moveTo>
                <a:lnTo>
                  <a:pt x="140" y="579"/>
                </a:lnTo>
                <a:lnTo>
                  <a:pt x="564" y="579"/>
                </a:lnTo>
                <a:lnTo>
                  <a:pt x="448" y="410"/>
                </a:lnTo>
                <a:lnTo>
                  <a:pt x="381" y="477"/>
                </a:lnTo>
                <a:lnTo>
                  <a:pt x="377" y="479"/>
                </a:lnTo>
                <a:lnTo>
                  <a:pt x="373" y="482"/>
                </a:lnTo>
                <a:lnTo>
                  <a:pt x="369" y="482"/>
                </a:lnTo>
                <a:lnTo>
                  <a:pt x="366" y="482"/>
                </a:lnTo>
                <a:lnTo>
                  <a:pt x="362" y="479"/>
                </a:lnTo>
                <a:lnTo>
                  <a:pt x="358" y="477"/>
                </a:lnTo>
                <a:lnTo>
                  <a:pt x="358" y="477"/>
                </a:lnTo>
                <a:lnTo>
                  <a:pt x="356" y="475"/>
                </a:lnTo>
                <a:lnTo>
                  <a:pt x="355" y="472"/>
                </a:lnTo>
                <a:lnTo>
                  <a:pt x="274" y="351"/>
                </a:lnTo>
                <a:close/>
                <a:moveTo>
                  <a:pt x="273" y="305"/>
                </a:moveTo>
                <a:lnTo>
                  <a:pt x="278" y="307"/>
                </a:lnTo>
                <a:lnTo>
                  <a:pt x="282" y="308"/>
                </a:lnTo>
                <a:lnTo>
                  <a:pt x="286" y="312"/>
                </a:lnTo>
                <a:lnTo>
                  <a:pt x="288" y="316"/>
                </a:lnTo>
                <a:lnTo>
                  <a:pt x="372" y="441"/>
                </a:lnTo>
                <a:lnTo>
                  <a:pt x="439" y="375"/>
                </a:lnTo>
                <a:lnTo>
                  <a:pt x="441" y="372"/>
                </a:lnTo>
                <a:lnTo>
                  <a:pt x="445" y="371"/>
                </a:lnTo>
                <a:lnTo>
                  <a:pt x="449" y="369"/>
                </a:lnTo>
                <a:lnTo>
                  <a:pt x="455" y="371"/>
                </a:lnTo>
                <a:lnTo>
                  <a:pt x="458" y="372"/>
                </a:lnTo>
                <a:lnTo>
                  <a:pt x="462" y="376"/>
                </a:lnTo>
                <a:lnTo>
                  <a:pt x="465" y="380"/>
                </a:lnTo>
                <a:lnTo>
                  <a:pt x="465" y="380"/>
                </a:lnTo>
                <a:lnTo>
                  <a:pt x="605" y="583"/>
                </a:lnTo>
                <a:lnTo>
                  <a:pt x="608" y="585"/>
                </a:lnTo>
                <a:lnTo>
                  <a:pt x="609" y="588"/>
                </a:lnTo>
                <a:lnTo>
                  <a:pt x="609" y="588"/>
                </a:lnTo>
                <a:lnTo>
                  <a:pt x="609" y="588"/>
                </a:lnTo>
                <a:lnTo>
                  <a:pt x="610" y="591"/>
                </a:lnTo>
                <a:lnTo>
                  <a:pt x="610" y="595"/>
                </a:lnTo>
                <a:lnTo>
                  <a:pt x="609" y="600"/>
                </a:lnTo>
                <a:lnTo>
                  <a:pt x="606" y="604"/>
                </a:lnTo>
                <a:lnTo>
                  <a:pt x="604" y="608"/>
                </a:lnTo>
                <a:lnTo>
                  <a:pt x="599" y="609"/>
                </a:lnTo>
                <a:lnTo>
                  <a:pt x="595" y="610"/>
                </a:lnTo>
                <a:lnTo>
                  <a:pt x="113" y="610"/>
                </a:lnTo>
                <a:lnTo>
                  <a:pt x="108" y="609"/>
                </a:lnTo>
                <a:lnTo>
                  <a:pt x="102" y="608"/>
                </a:lnTo>
                <a:lnTo>
                  <a:pt x="100" y="604"/>
                </a:lnTo>
                <a:lnTo>
                  <a:pt x="97" y="600"/>
                </a:lnTo>
                <a:lnTo>
                  <a:pt x="96" y="595"/>
                </a:lnTo>
                <a:lnTo>
                  <a:pt x="97" y="589"/>
                </a:lnTo>
                <a:lnTo>
                  <a:pt x="100" y="585"/>
                </a:lnTo>
                <a:lnTo>
                  <a:pt x="98" y="585"/>
                </a:lnTo>
                <a:lnTo>
                  <a:pt x="259" y="313"/>
                </a:lnTo>
                <a:lnTo>
                  <a:pt x="259" y="313"/>
                </a:lnTo>
                <a:lnTo>
                  <a:pt x="263" y="309"/>
                </a:lnTo>
                <a:lnTo>
                  <a:pt x="267" y="307"/>
                </a:lnTo>
                <a:lnTo>
                  <a:pt x="273" y="305"/>
                </a:lnTo>
                <a:close/>
                <a:moveTo>
                  <a:pt x="177" y="129"/>
                </a:moveTo>
                <a:lnTo>
                  <a:pt x="157" y="133"/>
                </a:lnTo>
                <a:lnTo>
                  <a:pt x="143" y="143"/>
                </a:lnTo>
                <a:lnTo>
                  <a:pt x="133" y="159"/>
                </a:lnTo>
                <a:lnTo>
                  <a:pt x="129" y="177"/>
                </a:lnTo>
                <a:lnTo>
                  <a:pt x="133" y="195"/>
                </a:lnTo>
                <a:lnTo>
                  <a:pt x="143" y="211"/>
                </a:lnTo>
                <a:lnTo>
                  <a:pt x="157" y="222"/>
                </a:lnTo>
                <a:lnTo>
                  <a:pt x="177" y="225"/>
                </a:lnTo>
                <a:lnTo>
                  <a:pt x="195" y="222"/>
                </a:lnTo>
                <a:lnTo>
                  <a:pt x="211" y="211"/>
                </a:lnTo>
                <a:lnTo>
                  <a:pt x="222" y="195"/>
                </a:lnTo>
                <a:lnTo>
                  <a:pt x="225" y="177"/>
                </a:lnTo>
                <a:lnTo>
                  <a:pt x="222" y="159"/>
                </a:lnTo>
                <a:lnTo>
                  <a:pt x="211" y="143"/>
                </a:lnTo>
                <a:lnTo>
                  <a:pt x="195" y="133"/>
                </a:lnTo>
                <a:lnTo>
                  <a:pt x="177" y="129"/>
                </a:lnTo>
                <a:close/>
                <a:moveTo>
                  <a:pt x="177" y="97"/>
                </a:moveTo>
                <a:lnTo>
                  <a:pt x="198" y="100"/>
                </a:lnTo>
                <a:lnTo>
                  <a:pt x="218" y="108"/>
                </a:lnTo>
                <a:lnTo>
                  <a:pt x="233" y="121"/>
                </a:lnTo>
                <a:lnTo>
                  <a:pt x="246" y="136"/>
                </a:lnTo>
                <a:lnTo>
                  <a:pt x="254" y="156"/>
                </a:lnTo>
                <a:lnTo>
                  <a:pt x="257" y="177"/>
                </a:lnTo>
                <a:lnTo>
                  <a:pt x="254" y="198"/>
                </a:lnTo>
                <a:lnTo>
                  <a:pt x="246" y="218"/>
                </a:lnTo>
                <a:lnTo>
                  <a:pt x="233" y="233"/>
                </a:lnTo>
                <a:lnTo>
                  <a:pt x="218" y="246"/>
                </a:lnTo>
                <a:lnTo>
                  <a:pt x="198" y="254"/>
                </a:lnTo>
                <a:lnTo>
                  <a:pt x="177" y="257"/>
                </a:lnTo>
                <a:lnTo>
                  <a:pt x="155" y="254"/>
                </a:lnTo>
                <a:lnTo>
                  <a:pt x="136" y="246"/>
                </a:lnTo>
                <a:lnTo>
                  <a:pt x="119" y="233"/>
                </a:lnTo>
                <a:lnTo>
                  <a:pt x="108" y="218"/>
                </a:lnTo>
                <a:lnTo>
                  <a:pt x="100" y="198"/>
                </a:lnTo>
                <a:lnTo>
                  <a:pt x="96" y="177"/>
                </a:lnTo>
                <a:lnTo>
                  <a:pt x="100" y="156"/>
                </a:lnTo>
                <a:lnTo>
                  <a:pt x="108" y="136"/>
                </a:lnTo>
                <a:lnTo>
                  <a:pt x="119" y="121"/>
                </a:lnTo>
                <a:lnTo>
                  <a:pt x="136" y="108"/>
                </a:lnTo>
                <a:lnTo>
                  <a:pt x="155" y="100"/>
                </a:lnTo>
                <a:lnTo>
                  <a:pt x="177" y="97"/>
                </a:lnTo>
                <a:close/>
                <a:moveTo>
                  <a:pt x="64" y="33"/>
                </a:moveTo>
                <a:lnTo>
                  <a:pt x="51" y="36"/>
                </a:lnTo>
                <a:lnTo>
                  <a:pt x="42" y="42"/>
                </a:lnTo>
                <a:lnTo>
                  <a:pt x="34" y="53"/>
                </a:lnTo>
                <a:lnTo>
                  <a:pt x="32" y="64"/>
                </a:lnTo>
                <a:lnTo>
                  <a:pt x="32" y="643"/>
                </a:lnTo>
                <a:lnTo>
                  <a:pt x="34" y="655"/>
                </a:lnTo>
                <a:lnTo>
                  <a:pt x="42" y="665"/>
                </a:lnTo>
                <a:lnTo>
                  <a:pt x="51" y="672"/>
                </a:lnTo>
                <a:lnTo>
                  <a:pt x="64" y="674"/>
                </a:lnTo>
                <a:lnTo>
                  <a:pt x="642" y="674"/>
                </a:lnTo>
                <a:lnTo>
                  <a:pt x="655" y="672"/>
                </a:lnTo>
                <a:lnTo>
                  <a:pt x="665" y="665"/>
                </a:lnTo>
                <a:lnTo>
                  <a:pt x="672" y="655"/>
                </a:lnTo>
                <a:lnTo>
                  <a:pt x="674" y="643"/>
                </a:lnTo>
                <a:lnTo>
                  <a:pt x="674" y="64"/>
                </a:lnTo>
                <a:lnTo>
                  <a:pt x="672" y="53"/>
                </a:lnTo>
                <a:lnTo>
                  <a:pt x="665" y="42"/>
                </a:lnTo>
                <a:lnTo>
                  <a:pt x="655" y="36"/>
                </a:lnTo>
                <a:lnTo>
                  <a:pt x="642" y="33"/>
                </a:lnTo>
                <a:lnTo>
                  <a:pt x="64" y="33"/>
                </a:lnTo>
                <a:close/>
                <a:moveTo>
                  <a:pt x="64" y="0"/>
                </a:moveTo>
                <a:lnTo>
                  <a:pt x="642" y="0"/>
                </a:lnTo>
                <a:lnTo>
                  <a:pt x="663" y="4"/>
                </a:lnTo>
                <a:lnTo>
                  <a:pt x="680" y="13"/>
                </a:lnTo>
                <a:lnTo>
                  <a:pt x="694" y="26"/>
                </a:lnTo>
                <a:lnTo>
                  <a:pt x="703" y="45"/>
                </a:lnTo>
                <a:lnTo>
                  <a:pt x="706" y="64"/>
                </a:lnTo>
                <a:lnTo>
                  <a:pt x="706" y="643"/>
                </a:lnTo>
                <a:lnTo>
                  <a:pt x="703" y="663"/>
                </a:lnTo>
                <a:lnTo>
                  <a:pt x="694" y="681"/>
                </a:lnTo>
                <a:lnTo>
                  <a:pt x="680" y="694"/>
                </a:lnTo>
                <a:lnTo>
                  <a:pt x="663" y="703"/>
                </a:lnTo>
                <a:lnTo>
                  <a:pt x="642" y="707"/>
                </a:lnTo>
                <a:lnTo>
                  <a:pt x="64" y="707"/>
                </a:lnTo>
                <a:lnTo>
                  <a:pt x="43" y="703"/>
                </a:lnTo>
                <a:lnTo>
                  <a:pt x="26" y="694"/>
                </a:lnTo>
                <a:lnTo>
                  <a:pt x="12" y="681"/>
                </a:lnTo>
                <a:lnTo>
                  <a:pt x="3" y="663"/>
                </a:lnTo>
                <a:lnTo>
                  <a:pt x="0" y="643"/>
                </a:lnTo>
                <a:lnTo>
                  <a:pt x="0" y="64"/>
                </a:lnTo>
                <a:lnTo>
                  <a:pt x="3" y="45"/>
                </a:lnTo>
                <a:lnTo>
                  <a:pt x="12" y="26"/>
                </a:lnTo>
                <a:lnTo>
                  <a:pt x="26" y="13"/>
                </a:lnTo>
                <a:lnTo>
                  <a:pt x="43" y="4"/>
                </a:lnTo>
                <a:lnTo>
                  <a:pt x="64"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4" name="Freeform 5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13295" y="2514533"/>
            <a:ext cx="444119" cy="445380"/>
          </a:xfrm>
          <a:custGeom>
            <a:avLst/>
            <a:gdLst>
              <a:gd name="T0" fmla="*/ 366 w 705"/>
              <a:gd name="T1" fmla="*/ 460 h 707"/>
              <a:gd name="T2" fmla="*/ 305 w 705"/>
              <a:gd name="T3" fmla="*/ 515 h 707"/>
              <a:gd name="T4" fmla="*/ 290 w 705"/>
              <a:gd name="T5" fmla="*/ 504 h 707"/>
              <a:gd name="T6" fmla="*/ 250 w 705"/>
              <a:gd name="T7" fmla="*/ 389 h 707"/>
              <a:gd name="T8" fmla="*/ 357 w 705"/>
              <a:gd name="T9" fmla="*/ 423 h 707"/>
              <a:gd name="T10" fmla="*/ 374 w 705"/>
              <a:gd name="T11" fmla="*/ 419 h 707"/>
              <a:gd name="T12" fmla="*/ 383 w 705"/>
              <a:gd name="T13" fmla="*/ 428 h 707"/>
              <a:gd name="T14" fmla="*/ 480 w 705"/>
              <a:gd name="T15" fmla="*/ 588 h 707"/>
              <a:gd name="T16" fmla="*/ 477 w 705"/>
              <a:gd name="T17" fmla="*/ 604 h 707"/>
              <a:gd name="T18" fmla="*/ 112 w 705"/>
              <a:gd name="T19" fmla="*/ 610 h 707"/>
              <a:gd name="T20" fmla="*/ 96 w 705"/>
              <a:gd name="T21" fmla="*/ 600 h 707"/>
              <a:gd name="T22" fmla="*/ 99 w 705"/>
              <a:gd name="T23" fmla="*/ 585 h 707"/>
              <a:gd name="T24" fmla="*/ 235 w 705"/>
              <a:gd name="T25" fmla="*/ 386 h 707"/>
              <a:gd name="T26" fmla="*/ 137 w 705"/>
              <a:gd name="T27" fmla="*/ 266 h 707"/>
              <a:gd name="T28" fmla="*/ 137 w 705"/>
              <a:gd name="T29" fmla="*/ 312 h 707"/>
              <a:gd name="T30" fmla="*/ 183 w 705"/>
              <a:gd name="T31" fmla="*/ 312 h 707"/>
              <a:gd name="T32" fmla="*/ 183 w 705"/>
              <a:gd name="T33" fmla="*/ 266 h 707"/>
              <a:gd name="T34" fmla="*/ 180 w 705"/>
              <a:gd name="T35" fmla="*/ 228 h 707"/>
              <a:gd name="T36" fmla="*/ 225 w 705"/>
              <a:gd name="T37" fmla="*/ 290 h 707"/>
              <a:gd name="T38" fmla="*/ 180 w 705"/>
              <a:gd name="T39" fmla="*/ 350 h 707"/>
              <a:gd name="T40" fmla="*/ 108 w 705"/>
              <a:gd name="T41" fmla="*/ 328 h 707"/>
              <a:gd name="T42" fmla="*/ 108 w 705"/>
              <a:gd name="T43" fmla="*/ 252 h 707"/>
              <a:gd name="T44" fmla="*/ 64 w 705"/>
              <a:gd name="T45" fmla="*/ 161 h 707"/>
              <a:gd name="T46" fmla="*/ 31 w 705"/>
              <a:gd name="T47" fmla="*/ 193 h 707"/>
              <a:gd name="T48" fmla="*/ 51 w 705"/>
              <a:gd name="T49" fmla="*/ 672 h 707"/>
              <a:gd name="T50" fmla="*/ 536 w 705"/>
              <a:gd name="T51" fmla="*/ 665 h 707"/>
              <a:gd name="T52" fmla="*/ 543 w 705"/>
              <a:gd name="T53" fmla="*/ 181 h 707"/>
              <a:gd name="T54" fmla="*/ 64 w 705"/>
              <a:gd name="T55" fmla="*/ 161 h 707"/>
              <a:gd name="T56" fmla="*/ 551 w 705"/>
              <a:gd name="T57" fmla="*/ 142 h 707"/>
              <a:gd name="T58" fmla="*/ 577 w 705"/>
              <a:gd name="T59" fmla="*/ 643 h 707"/>
              <a:gd name="T60" fmla="*/ 534 w 705"/>
              <a:gd name="T61" fmla="*/ 703 h 707"/>
              <a:gd name="T62" fmla="*/ 26 w 705"/>
              <a:gd name="T63" fmla="*/ 694 h 707"/>
              <a:gd name="T64" fmla="*/ 0 w 705"/>
              <a:gd name="T65" fmla="*/ 193 h 707"/>
              <a:gd name="T66" fmla="*/ 43 w 705"/>
              <a:gd name="T67" fmla="*/ 133 h 707"/>
              <a:gd name="T68" fmla="*/ 662 w 705"/>
              <a:gd name="T69" fmla="*/ 4 h 707"/>
              <a:gd name="T70" fmla="*/ 705 w 705"/>
              <a:gd name="T71" fmla="*/ 64 h 707"/>
              <a:gd name="T72" fmla="*/ 679 w 705"/>
              <a:gd name="T73" fmla="*/ 566 h 707"/>
              <a:gd name="T74" fmla="*/ 620 w 705"/>
              <a:gd name="T75" fmla="*/ 578 h 707"/>
              <a:gd name="T76" fmla="*/ 610 w 705"/>
              <a:gd name="T77" fmla="*/ 562 h 707"/>
              <a:gd name="T78" fmla="*/ 620 w 705"/>
              <a:gd name="T79" fmla="*/ 547 h 707"/>
              <a:gd name="T80" fmla="*/ 665 w 705"/>
              <a:gd name="T81" fmla="*/ 537 h 707"/>
              <a:gd name="T82" fmla="*/ 671 w 705"/>
              <a:gd name="T83" fmla="*/ 53 h 707"/>
              <a:gd name="T84" fmla="*/ 192 w 705"/>
              <a:gd name="T85" fmla="*/ 33 h 707"/>
              <a:gd name="T86" fmla="*/ 161 w 705"/>
              <a:gd name="T87" fmla="*/ 64 h 707"/>
              <a:gd name="T88" fmla="*/ 154 w 705"/>
              <a:gd name="T89" fmla="*/ 93 h 707"/>
              <a:gd name="T90" fmla="*/ 134 w 705"/>
              <a:gd name="T91" fmla="*/ 93 h 707"/>
              <a:gd name="T92" fmla="*/ 128 w 705"/>
              <a:gd name="T93" fmla="*/ 64 h 707"/>
              <a:gd name="T94" fmla="*/ 172 w 705"/>
              <a:gd name="T9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5" h="707">
                <a:moveTo>
                  <a:pt x="240" y="431"/>
                </a:moveTo>
                <a:lnTo>
                  <a:pt x="142" y="579"/>
                </a:lnTo>
                <a:lnTo>
                  <a:pt x="437" y="579"/>
                </a:lnTo>
                <a:lnTo>
                  <a:pt x="366" y="460"/>
                </a:lnTo>
                <a:lnTo>
                  <a:pt x="316" y="510"/>
                </a:lnTo>
                <a:lnTo>
                  <a:pt x="312" y="512"/>
                </a:lnTo>
                <a:lnTo>
                  <a:pt x="309" y="513"/>
                </a:lnTo>
                <a:lnTo>
                  <a:pt x="305" y="515"/>
                </a:lnTo>
                <a:lnTo>
                  <a:pt x="299" y="513"/>
                </a:lnTo>
                <a:lnTo>
                  <a:pt x="295" y="511"/>
                </a:lnTo>
                <a:lnTo>
                  <a:pt x="291" y="508"/>
                </a:lnTo>
                <a:lnTo>
                  <a:pt x="290" y="504"/>
                </a:lnTo>
                <a:lnTo>
                  <a:pt x="240" y="431"/>
                </a:lnTo>
                <a:close/>
                <a:moveTo>
                  <a:pt x="240" y="385"/>
                </a:moveTo>
                <a:lnTo>
                  <a:pt x="244" y="386"/>
                </a:lnTo>
                <a:lnTo>
                  <a:pt x="250" y="389"/>
                </a:lnTo>
                <a:lnTo>
                  <a:pt x="252" y="392"/>
                </a:lnTo>
                <a:lnTo>
                  <a:pt x="255" y="396"/>
                </a:lnTo>
                <a:lnTo>
                  <a:pt x="307" y="473"/>
                </a:lnTo>
                <a:lnTo>
                  <a:pt x="357" y="423"/>
                </a:lnTo>
                <a:lnTo>
                  <a:pt x="361" y="421"/>
                </a:lnTo>
                <a:lnTo>
                  <a:pt x="365" y="418"/>
                </a:lnTo>
                <a:lnTo>
                  <a:pt x="369" y="418"/>
                </a:lnTo>
                <a:lnTo>
                  <a:pt x="374" y="419"/>
                </a:lnTo>
                <a:lnTo>
                  <a:pt x="378" y="421"/>
                </a:lnTo>
                <a:lnTo>
                  <a:pt x="381" y="424"/>
                </a:lnTo>
                <a:lnTo>
                  <a:pt x="383" y="428"/>
                </a:lnTo>
                <a:lnTo>
                  <a:pt x="383" y="428"/>
                </a:lnTo>
                <a:lnTo>
                  <a:pt x="479" y="587"/>
                </a:lnTo>
                <a:lnTo>
                  <a:pt x="480" y="588"/>
                </a:lnTo>
                <a:lnTo>
                  <a:pt x="480" y="588"/>
                </a:lnTo>
                <a:lnTo>
                  <a:pt x="480" y="588"/>
                </a:lnTo>
                <a:lnTo>
                  <a:pt x="481" y="591"/>
                </a:lnTo>
                <a:lnTo>
                  <a:pt x="481" y="595"/>
                </a:lnTo>
                <a:lnTo>
                  <a:pt x="480" y="600"/>
                </a:lnTo>
                <a:lnTo>
                  <a:pt x="477" y="604"/>
                </a:lnTo>
                <a:lnTo>
                  <a:pt x="475" y="608"/>
                </a:lnTo>
                <a:lnTo>
                  <a:pt x="470" y="609"/>
                </a:lnTo>
                <a:lnTo>
                  <a:pt x="466" y="610"/>
                </a:lnTo>
                <a:lnTo>
                  <a:pt x="112" y="610"/>
                </a:lnTo>
                <a:lnTo>
                  <a:pt x="107" y="609"/>
                </a:lnTo>
                <a:lnTo>
                  <a:pt x="102" y="608"/>
                </a:lnTo>
                <a:lnTo>
                  <a:pt x="99" y="604"/>
                </a:lnTo>
                <a:lnTo>
                  <a:pt x="96" y="600"/>
                </a:lnTo>
                <a:lnTo>
                  <a:pt x="95" y="595"/>
                </a:lnTo>
                <a:lnTo>
                  <a:pt x="96" y="589"/>
                </a:lnTo>
                <a:lnTo>
                  <a:pt x="99" y="585"/>
                </a:lnTo>
                <a:lnTo>
                  <a:pt x="99" y="585"/>
                </a:lnTo>
                <a:lnTo>
                  <a:pt x="227" y="393"/>
                </a:lnTo>
                <a:lnTo>
                  <a:pt x="227" y="393"/>
                </a:lnTo>
                <a:lnTo>
                  <a:pt x="230" y="389"/>
                </a:lnTo>
                <a:lnTo>
                  <a:pt x="235" y="386"/>
                </a:lnTo>
                <a:lnTo>
                  <a:pt x="240" y="385"/>
                </a:lnTo>
                <a:close/>
                <a:moveTo>
                  <a:pt x="161" y="257"/>
                </a:moveTo>
                <a:lnTo>
                  <a:pt x="148" y="259"/>
                </a:lnTo>
                <a:lnTo>
                  <a:pt x="137" y="266"/>
                </a:lnTo>
                <a:lnTo>
                  <a:pt x="130" y="277"/>
                </a:lnTo>
                <a:lnTo>
                  <a:pt x="128" y="290"/>
                </a:lnTo>
                <a:lnTo>
                  <a:pt x="130" y="301"/>
                </a:lnTo>
                <a:lnTo>
                  <a:pt x="137" y="312"/>
                </a:lnTo>
                <a:lnTo>
                  <a:pt x="148" y="318"/>
                </a:lnTo>
                <a:lnTo>
                  <a:pt x="161" y="321"/>
                </a:lnTo>
                <a:lnTo>
                  <a:pt x="172" y="318"/>
                </a:lnTo>
                <a:lnTo>
                  <a:pt x="183" y="312"/>
                </a:lnTo>
                <a:lnTo>
                  <a:pt x="189" y="301"/>
                </a:lnTo>
                <a:lnTo>
                  <a:pt x="192" y="290"/>
                </a:lnTo>
                <a:lnTo>
                  <a:pt x="189" y="277"/>
                </a:lnTo>
                <a:lnTo>
                  <a:pt x="183" y="266"/>
                </a:lnTo>
                <a:lnTo>
                  <a:pt x="172" y="259"/>
                </a:lnTo>
                <a:lnTo>
                  <a:pt x="161" y="257"/>
                </a:lnTo>
                <a:close/>
                <a:moveTo>
                  <a:pt x="161" y="225"/>
                </a:moveTo>
                <a:lnTo>
                  <a:pt x="180" y="228"/>
                </a:lnTo>
                <a:lnTo>
                  <a:pt x="197" y="237"/>
                </a:lnTo>
                <a:lnTo>
                  <a:pt x="212" y="252"/>
                </a:lnTo>
                <a:lnTo>
                  <a:pt x="221" y="269"/>
                </a:lnTo>
                <a:lnTo>
                  <a:pt x="225" y="290"/>
                </a:lnTo>
                <a:lnTo>
                  <a:pt x="221" y="309"/>
                </a:lnTo>
                <a:lnTo>
                  <a:pt x="212" y="328"/>
                </a:lnTo>
                <a:lnTo>
                  <a:pt x="197" y="341"/>
                </a:lnTo>
                <a:lnTo>
                  <a:pt x="180" y="350"/>
                </a:lnTo>
                <a:lnTo>
                  <a:pt x="161" y="354"/>
                </a:lnTo>
                <a:lnTo>
                  <a:pt x="140" y="350"/>
                </a:lnTo>
                <a:lnTo>
                  <a:pt x="123" y="341"/>
                </a:lnTo>
                <a:lnTo>
                  <a:pt x="108" y="328"/>
                </a:lnTo>
                <a:lnTo>
                  <a:pt x="99" y="309"/>
                </a:lnTo>
                <a:lnTo>
                  <a:pt x="95" y="290"/>
                </a:lnTo>
                <a:lnTo>
                  <a:pt x="99" y="269"/>
                </a:lnTo>
                <a:lnTo>
                  <a:pt x="108" y="252"/>
                </a:lnTo>
                <a:lnTo>
                  <a:pt x="123" y="237"/>
                </a:lnTo>
                <a:lnTo>
                  <a:pt x="140" y="228"/>
                </a:lnTo>
                <a:lnTo>
                  <a:pt x="161" y="225"/>
                </a:lnTo>
                <a:close/>
                <a:moveTo>
                  <a:pt x="64" y="161"/>
                </a:moveTo>
                <a:lnTo>
                  <a:pt x="51" y="164"/>
                </a:lnTo>
                <a:lnTo>
                  <a:pt x="41" y="170"/>
                </a:lnTo>
                <a:lnTo>
                  <a:pt x="34" y="181"/>
                </a:lnTo>
                <a:lnTo>
                  <a:pt x="31" y="193"/>
                </a:lnTo>
                <a:lnTo>
                  <a:pt x="31" y="643"/>
                </a:lnTo>
                <a:lnTo>
                  <a:pt x="34" y="655"/>
                </a:lnTo>
                <a:lnTo>
                  <a:pt x="41" y="665"/>
                </a:lnTo>
                <a:lnTo>
                  <a:pt x="51" y="672"/>
                </a:lnTo>
                <a:lnTo>
                  <a:pt x="64" y="674"/>
                </a:lnTo>
                <a:lnTo>
                  <a:pt x="513" y="674"/>
                </a:lnTo>
                <a:lnTo>
                  <a:pt x="526" y="672"/>
                </a:lnTo>
                <a:lnTo>
                  <a:pt x="536" y="665"/>
                </a:lnTo>
                <a:lnTo>
                  <a:pt x="543" y="655"/>
                </a:lnTo>
                <a:lnTo>
                  <a:pt x="545" y="643"/>
                </a:lnTo>
                <a:lnTo>
                  <a:pt x="545" y="193"/>
                </a:lnTo>
                <a:lnTo>
                  <a:pt x="543" y="181"/>
                </a:lnTo>
                <a:lnTo>
                  <a:pt x="536" y="170"/>
                </a:lnTo>
                <a:lnTo>
                  <a:pt x="526" y="164"/>
                </a:lnTo>
                <a:lnTo>
                  <a:pt x="513" y="161"/>
                </a:lnTo>
                <a:lnTo>
                  <a:pt x="64" y="161"/>
                </a:lnTo>
                <a:close/>
                <a:moveTo>
                  <a:pt x="64" y="129"/>
                </a:moveTo>
                <a:lnTo>
                  <a:pt x="513" y="129"/>
                </a:lnTo>
                <a:lnTo>
                  <a:pt x="534" y="133"/>
                </a:lnTo>
                <a:lnTo>
                  <a:pt x="551" y="142"/>
                </a:lnTo>
                <a:lnTo>
                  <a:pt x="565" y="155"/>
                </a:lnTo>
                <a:lnTo>
                  <a:pt x="574" y="173"/>
                </a:lnTo>
                <a:lnTo>
                  <a:pt x="577" y="193"/>
                </a:lnTo>
                <a:lnTo>
                  <a:pt x="577" y="643"/>
                </a:lnTo>
                <a:lnTo>
                  <a:pt x="574" y="663"/>
                </a:lnTo>
                <a:lnTo>
                  <a:pt x="565" y="681"/>
                </a:lnTo>
                <a:lnTo>
                  <a:pt x="551" y="694"/>
                </a:lnTo>
                <a:lnTo>
                  <a:pt x="534" y="703"/>
                </a:lnTo>
                <a:lnTo>
                  <a:pt x="513" y="707"/>
                </a:lnTo>
                <a:lnTo>
                  <a:pt x="64" y="707"/>
                </a:lnTo>
                <a:lnTo>
                  <a:pt x="43" y="703"/>
                </a:lnTo>
                <a:lnTo>
                  <a:pt x="26" y="694"/>
                </a:lnTo>
                <a:lnTo>
                  <a:pt x="11" y="681"/>
                </a:lnTo>
                <a:lnTo>
                  <a:pt x="2" y="663"/>
                </a:lnTo>
                <a:lnTo>
                  <a:pt x="0" y="643"/>
                </a:lnTo>
                <a:lnTo>
                  <a:pt x="0" y="193"/>
                </a:lnTo>
                <a:lnTo>
                  <a:pt x="2" y="173"/>
                </a:lnTo>
                <a:lnTo>
                  <a:pt x="11" y="155"/>
                </a:lnTo>
                <a:lnTo>
                  <a:pt x="26" y="142"/>
                </a:lnTo>
                <a:lnTo>
                  <a:pt x="43" y="133"/>
                </a:lnTo>
                <a:lnTo>
                  <a:pt x="64" y="129"/>
                </a:lnTo>
                <a:close/>
                <a:moveTo>
                  <a:pt x="192" y="0"/>
                </a:moveTo>
                <a:lnTo>
                  <a:pt x="641" y="0"/>
                </a:lnTo>
                <a:lnTo>
                  <a:pt x="662" y="4"/>
                </a:lnTo>
                <a:lnTo>
                  <a:pt x="679" y="13"/>
                </a:lnTo>
                <a:lnTo>
                  <a:pt x="693" y="26"/>
                </a:lnTo>
                <a:lnTo>
                  <a:pt x="703" y="45"/>
                </a:lnTo>
                <a:lnTo>
                  <a:pt x="705" y="64"/>
                </a:lnTo>
                <a:lnTo>
                  <a:pt x="705" y="515"/>
                </a:lnTo>
                <a:lnTo>
                  <a:pt x="703" y="534"/>
                </a:lnTo>
                <a:lnTo>
                  <a:pt x="693" y="551"/>
                </a:lnTo>
                <a:lnTo>
                  <a:pt x="679" y="566"/>
                </a:lnTo>
                <a:lnTo>
                  <a:pt x="662" y="575"/>
                </a:lnTo>
                <a:lnTo>
                  <a:pt x="641" y="579"/>
                </a:lnTo>
                <a:lnTo>
                  <a:pt x="625" y="579"/>
                </a:lnTo>
                <a:lnTo>
                  <a:pt x="620" y="578"/>
                </a:lnTo>
                <a:lnTo>
                  <a:pt x="616" y="575"/>
                </a:lnTo>
                <a:lnTo>
                  <a:pt x="612" y="572"/>
                </a:lnTo>
                <a:lnTo>
                  <a:pt x="610" y="567"/>
                </a:lnTo>
                <a:lnTo>
                  <a:pt x="610" y="562"/>
                </a:lnTo>
                <a:lnTo>
                  <a:pt x="610" y="557"/>
                </a:lnTo>
                <a:lnTo>
                  <a:pt x="612" y="553"/>
                </a:lnTo>
                <a:lnTo>
                  <a:pt x="616" y="549"/>
                </a:lnTo>
                <a:lnTo>
                  <a:pt x="620" y="547"/>
                </a:lnTo>
                <a:lnTo>
                  <a:pt x="625" y="546"/>
                </a:lnTo>
                <a:lnTo>
                  <a:pt x="641" y="546"/>
                </a:lnTo>
                <a:lnTo>
                  <a:pt x="654" y="544"/>
                </a:lnTo>
                <a:lnTo>
                  <a:pt x="665" y="537"/>
                </a:lnTo>
                <a:lnTo>
                  <a:pt x="671" y="527"/>
                </a:lnTo>
                <a:lnTo>
                  <a:pt x="674" y="515"/>
                </a:lnTo>
                <a:lnTo>
                  <a:pt x="674" y="64"/>
                </a:lnTo>
                <a:lnTo>
                  <a:pt x="671" y="53"/>
                </a:lnTo>
                <a:lnTo>
                  <a:pt x="665" y="42"/>
                </a:lnTo>
                <a:lnTo>
                  <a:pt x="654" y="36"/>
                </a:lnTo>
                <a:lnTo>
                  <a:pt x="641" y="33"/>
                </a:lnTo>
                <a:lnTo>
                  <a:pt x="192" y="33"/>
                </a:lnTo>
                <a:lnTo>
                  <a:pt x="180" y="36"/>
                </a:lnTo>
                <a:lnTo>
                  <a:pt x="170" y="42"/>
                </a:lnTo>
                <a:lnTo>
                  <a:pt x="162" y="53"/>
                </a:lnTo>
                <a:lnTo>
                  <a:pt x="161" y="64"/>
                </a:lnTo>
                <a:lnTo>
                  <a:pt x="161" y="80"/>
                </a:lnTo>
                <a:lnTo>
                  <a:pt x="159" y="85"/>
                </a:lnTo>
                <a:lnTo>
                  <a:pt x="157" y="91"/>
                </a:lnTo>
                <a:lnTo>
                  <a:pt x="154" y="93"/>
                </a:lnTo>
                <a:lnTo>
                  <a:pt x="149" y="96"/>
                </a:lnTo>
                <a:lnTo>
                  <a:pt x="144" y="97"/>
                </a:lnTo>
                <a:lnTo>
                  <a:pt x="138" y="96"/>
                </a:lnTo>
                <a:lnTo>
                  <a:pt x="134" y="93"/>
                </a:lnTo>
                <a:lnTo>
                  <a:pt x="130" y="91"/>
                </a:lnTo>
                <a:lnTo>
                  <a:pt x="129" y="85"/>
                </a:lnTo>
                <a:lnTo>
                  <a:pt x="128" y="80"/>
                </a:lnTo>
                <a:lnTo>
                  <a:pt x="128" y="64"/>
                </a:lnTo>
                <a:lnTo>
                  <a:pt x="132" y="45"/>
                </a:lnTo>
                <a:lnTo>
                  <a:pt x="140" y="26"/>
                </a:lnTo>
                <a:lnTo>
                  <a:pt x="154" y="13"/>
                </a:lnTo>
                <a:lnTo>
                  <a:pt x="172" y="4"/>
                </a:lnTo>
                <a:lnTo>
                  <a:pt x="192"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5" name="Freeform 5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7094" y="2514533"/>
            <a:ext cx="444750" cy="445380"/>
          </a:xfrm>
          <a:custGeom>
            <a:avLst/>
            <a:gdLst>
              <a:gd name="T0" fmla="*/ 321 w 706"/>
              <a:gd name="T1" fmla="*/ 515 h 707"/>
              <a:gd name="T2" fmla="*/ 160 w 706"/>
              <a:gd name="T3" fmla="*/ 579 h 707"/>
              <a:gd name="T4" fmla="*/ 567 w 706"/>
              <a:gd name="T5" fmla="*/ 483 h 707"/>
              <a:gd name="T6" fmla="*/ 577 w 706"/>
              <a:gd name="T7" fmla="*/ 600 h 707"/>
              <a:gd name="T8" fmla="*/ 461 w 706"/>
              <a:gd name="T9" fmla="*/ 610 h 707"/>
              <a:gd name="T10" fmla="*/ 450 w 706"/>
              <a:gd name="T11" fmla="*/ 494 h 707"/>
              <a:gd name="T12" fmla="*/ 241 w 706"/>
              <a:gd name="T13" fmla="*/ 482 h 707"/>
              <a:gd name="T14" fmla="*/ 257 w 706"/>
              <a:gd name="T15" fmla="*/ 594 h 707"/>
              <a:gd name="T16" fmla="*/ 144 w 706"/>
              <a:gd name="T17" fmla="*/ 610 h 707"/>
              <a:gd name="T18" fmla="*/ 128 w 706"/>
              <a:gd name="T19" fmla="*/ 499 h 707"/>
              <a:gd name="T20" fmla="*/ 482 w 706"/>
              <a:gd name="T21" fmla="*/ 354 h 707"/>
              <a:gd name="T22" fmla="*/ 321 w 706"/>
              <a:gd name="T23" fmla="*/ 418 h 707"/>
              <a:gd name="T24" fmla="*/ 224 w 706"/>
              <a:gd name="T25" fmla="*/ 418 h 707"/>
              <a:gd name="T26" fmla="*/ 571 w 706"/>
              <a:gd name="T27" fmla="*/ 325 h 707"/>
              <a:gd name="T28" fmla="*/ 575 w 706"/>
              <a:gd name="T29" fmla="*/ 444 h 707"/>
              <a:gd name="T30" fmla="*/ 456 w 706"/>
              <a:gd name="T31" fmla="*/ 446 h 707"/>
              <a:gd name="T32" fmla="*/ 453 w 706"/>
              <a:gd name="T33" fmla="*/ 329 h 707"/>
              <a:gd name="T34" fmla="*/ 406 w 706"/>
              <a:gd name="T35" fmla="*/ 322 h 707"/>
              <a:gd name="T36" fmla="*/ 416 w 706"/>
              <a:gd name="T37" fmla="*/ 439 h 707"/>
              <a:gd name="T38" fmla="*/ 300 w 706"/>
              <a:gd name="T39" fmla="*/ 449 h 707"/>
              <a:gd name="T40" fmla="*/ 289 w 706"/>
              <a:gd name="T41" fmla="*/ 333 h 707"/>
              <a:gd name="T42" fmla="*/ 241 w 706"/>
              <a:gd name="T43" fmla="*/ 322 h 707"/>
              <a:gd name="T44" fmla="*/ 257 w 706"/>
              <a:gd name="T45" fmla="*/ 435 h 707"/>
              <a:gd name="T46" fmla="*/ 144 w 706"/>
              <a:gd name="T47" fmla="*/ 450 h 707"/>
              <a:gd name="T48" fmla="*/ 128 w 706"/>
              <a:gd name="T49" fmla="*/ 338 h 707"/>
              <a:gd name="T50" fmla="*/ 482 w 706"/>
              <a:gd name="T51" fmla="*/ 194 h 707"/>
              <a:gd name="T52" fmla="*/ 321 w 706"/>
              <a:gd name="T53" fmla="*/ 258 h 707"/>
              <a:gd name="T54" fmla="*/ 224 w 706"/>
              <a:gd name="T55" fmla="*/ 258 h 707"/>
              <a:gd name="T56" fmla="*/ 571 w 706"/>
              <a:gd name="T57" fmla="*/ 164 h 707"/>
              <a:gd name="T58" fmla="*/ 575 w 706"/>
              <a:gd name="T59" fmla="*/ 283 h 707"/>
              <a:gd name="T60" fmla="*/ 456 w 706"/>
              <a:gd name="T61" fmla="*/ 287 h 707"/>
              <a:gd name="T62" fmla="*/ 453 w 706"/>
              <a:gd name="T63" fmla="*/ 168 h 707"/>
              <a:gd name="T64" fmla="*/ 406 w 706"/>
              <a:gd name="T65" fmla="*/ 162 h 707"/>
              <a:gd name="T66" fmla="*/ 416 w 706"/>
              <a:gd name="T67" fmla="*/ 279 h 707"/>
              <a:gd name="T68" fmla="*/ 300 w 706"/>
              <a:gd name="T69" fmla="*/ 289 h 707"/>
              <a:gd name="T70" fmla="*/ 289 w 706"/>
              <a:gd name="T71" fmla="*/ 172 h 707"/>
              <a:gd name="T72" fmla="*/ 241 w 706"/>
              <a:gd name="T73" fmla="*/ 161 h 707"/>
              <a:gd name="T74" fmla="*/ 257 w 706"/>
              <a:gd name="T75" fmla="*/ 274 h 707"/>
              <a:gd name="T76" fmla="*/ 144 w 706"/>
              <a:gd name="T77" fmla="*/ 289 h 707"/>
              <a:gd name="T78" fmla="*/ 128 w 706"/>
              <a:gd name="T79" fmla="*/ 177 h 707"/>
              <a:gd name="T80" fmla="*/ 64 w 706"/>
              <a:gd name="T81" fmla="*/ 97 h 707"/>
              <a:gd name="T82" fmla="*/ 296 w 706"/>
              <a:gd name="T83" fmla="*/ 486 h 707"/>
              <a:gd name="T84" fmla="*/ 414 w 706"/>
              <a:gd name="T85" fmla="*/ 488 h 707"/>
              <a:gd name="T86" fmla="*/ 64 w 706"/>
              <a:gd name="T87" fmla="*/ 97 h 707"/>
              <a:gd name="T88" fmla="*/ 48 w 706"/>
              <a:gd name="T89" fmla="*/ 0 h 707"/>
              <a:gd name="T90" fmla="*/ 674 w 706"/>
              <a:gd name="T91" fmla="*/ 17 h 707"/>
              <a:gd name="T92" fmla="*/ 706 w 706"/>
              <a:gd name="T93" fmla="*/ 76 h 707"/>
              <a:gd name="T94" fmla="*/ 690 w 706"/>
              <a:gd name="T95" fmla="*/ 97 h 707"/>
              <a:gd name="T96" fmla="*/ 662 w 706"/>
              <a:gd name="T97" fmla="*/ 706 h 707"/>
              <a:gd name="T98" fmla="*/ 33 w 706"/>
              <a:gd name="T99" fmla="*/ 697 h 707"/>
              <a:gd name="T100" fmla="*/ 3 w 706"/>
              <a:gd name="T101" fmla="*/ 90 h 707"/>
              <a:gd name="T102" fmla="*/ 10 w 706"/>
              <a:gd name="T103" fmla="*/ 66 h 707"/>
              <a:gd name="T104" fmla="*/ 38 w 706"/>
              <a:gd name="T10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6" h="707">
                <a:moveTo>
                  <a:pt x="482" y="515"/>
                </a:moveTo>
                <a:lnTo>
                  <a:pt x="482" y="579"/>
                </a:lnTo>
                <a:lnTo>
                  <a:pt x="546" y="579"/>
                </a:lnTo>
                <a:lnTo>
                  <a:pt x="546" y="515"/>
                </a:lnTo>
                <a:lnTo>
                  <a:pt x="482" y="515"/>
                </a:lnTo>
                <a:close/>
                <a:moveTo>
                  <a:pt x="321" y="515"/>
                </a:moveTo>
                <a:lnTo>
                  <a:pt x="321" y="674"/>
                </a:lnTo>
                <a:lnTo>
                  <a:pt x="385" y="674"/>
                </a:lnTo>
                <a:lnTo>
                  <a:pt x="385" y="515"/>
                </a:lnTo>
                <a:lnTo>
                  <a:pt x="321" y="515"/>
                </a:lnTo>
                <a:close/>
                <a:moveTo>
                  <a:pt x="160" y="515"/>
                </a:moveTo>
                <a:lnTo>
                  <a:pt x="160" y="579"/>
                </a:lnTo>
                <a:lnTo>
                  <a:pt x="224" y="579"/>
                </a:lnTo>
                <a:lnTo>
                  <a:pt x="224" y="515"/>
                </a:lnTo>
                <a:lnTo>
                  <a:pt x="160" y="515"/>
                </a:lnTo>
                <a:close/>
                <a:moveTo>
                  <a:pt x="465" y="482"/>
                </a:moveTo>
                <a:lnTo>
                  <a:pt x="562" y="482"/>
                </a:lnTo>
                <a:lnTo>
                  <a:pt x="567" y="483"/>
                </a:lnTo>
                <a:lnTo>
                  <a:pt x="571" y="486"/>
                </a:lnTo>
                <a:lnTo>
                  <a:pt x="575" y="488"/>
                </a:lnTo>
                <a:lnTo>
                  <a:pt x="577" y="494"/>
                </a:lnTo>
                <a:lnTo>
                  <a:pt x="577" y="499"/>
                </a:lnTo>
                <a:lnTo>
                  <a:pt x="577" y="594"/>
                </a:lnTo>
                <a:lnTo>
                  <a:pt x="577" y="600"/>
                </a:lnTo>
                <a:lnTo>
                  <a:pt x="575" y="604"/>
                </a:lnTo>
                <a:lnTo>
                  <a:pt x="571" y="608"/>
                </a:lnTo>
                <a:lnTo>
                  <a:pt x="567" y="610"/>
                </a:lnTo>
                <a:lnTo>
                  <a:pt x="562" y="610"/>
                </a:lnTo>
                <a:lnTo>
                  <a:pt x="465" y="610"/>
                </a:lnTo>
                <a:lnTo>
                  <a:pt x="461" y="610"/>
                </a:lnTo>
                <a:lnTo>
                  <a:pt x="456" y="608"/>
                </a:lnTo>
                <a:lnTo>
                  <a:pt x="453" y="604"/>
                </a:lnTo>
                <a:lnTo>
                  <a:pt x="450" y="600"/>
                </a:lnTo>
                <a:lnTo>
                  <a:pt x="449" y="594"/>
                </a:lnTo>
                <a:lnTo>
                  <a:pt x="449" y="499"/>
                </a:lnTo>
                <a:lnTo>
                  <a:pt x="450" y="494"/>
                </a:lnTo>
                <a:lnTo>
                  <a:pt x="453" y="488"/>
                </a:lnTo>
                <a:lnTo>
                  <a:pt x="456" y="486"/>
                </a:lnTo>
                <a:lnTo>
                  <a:pt x="461" y="483"/>
                </a:lnTo>
                <a:lnTo>
                  <a:pt x="465" y="482"/>
                </a:lnTo>
                <a:close/>
                <a:moveTo>
                  <a:pt x="144" y="482"/>
                </a:moveTo>
                <a:lnTo>
                  <a:pt x="241" y="482"/>
                </a:lnTo>
                <a:lnTo>
                  <a:pt x="246" y="483"/>
                </a:lnTo>
                <a:lnTo>
                  <a:pt x="250" y="486"/>
                </a:lnTo>
                <a:lnTo>
                  <a:pt x="254" y="488"/>
                </a:lnTo>
                <a:lnTo>
                  <a:pt x="255" y="494"/>
                </a:lnTo>
                <a:lnTo>
                  <a:pt x="257" y="499"/>
                </a:lnTo>
                <a:lnTo>
                  <a:pt x="257" y="594"/>
                </a:lnTo>
                <a:lnTo>
                  <a:pt x="255" y="600"/>
                </a:lnTo>
                <a:lnTo>
                  <a:pt x="254" y="604"/>
                </a:lnTo>
                <a:lnTo>
                  <a:pt x="250" y="608"/>
                </a:lnTo>
                <a:lnTo>
                  <a:pt x="246" y="610"/>
                </a:lnTo>
                <a:lnTo>
                  <a:pt x="241" y="610"/>
                </a:lnTo>
                <a:lnTo>
                  <a:pt x="144" y="610"/>
                </a:lnTo>
                <a:lnTo>
                  <a:pt x="139" y="610"/>
                </a:lnTo>
                <a:lnTo>
                  <a:pt x="135" y="608"/>
                </a:lnTo>
                <a:lnTo>
                  <a:pt x="131" y="604"/>
                </a:lnTo>
                <a:lnTo>
                  <a:pt x="130" y="600"/>
                </a:lnTo>
                <a:lnTo>
                  <a:pt x="128" y="594"/>
                </a:lnTo>
                <a:lnTo>
                  <a:pt x="128" y="499"/>
                </a:lnTo>
                <a:lnTo>
                  <a:pt x="130" y="494"/>
                </a:lnTo>
                <a:lnTo>
                  <a:pt x="131" y="488"/>
                </a:lnTo>
                <a:lnTo>
                  <a:pt x="135" y="486"/>
                </a:lnTo>
                <a:lnTo>
                  <a:pt x="139" y="483"/>
                </a:lnTo>
                <a:lnTo>
                  <a:pt x="144" y="482"/>
                </a:lnTo>
                <a:close/>
                <a:moveTo>
                  <a:pt x="482" y="354"/>
                </a:moveTo>
                <a:lnTo>
                  <a:pt x="482" y="418"/>
                </a:lnTo>
                <a:lnTo>
                  <a:pt x="546" y="418"/>
                </a:lnTo>
                <a:lnTo>
                  <a:pt x="546" y="354"/>
                </a:lnTo>
                <a:lnTo>
                  <a:pt x="482" y="354"/>
                </a:lnTo>
                <a:close/>
                <a:moveTo>
                  <a:pt x="321" y="354"/>
                </a:moveTo>
                <a:lnTo>
                  <a:pt x="321" y="418"/>
                </a:lnTo>
                <a:lnTo>
                  <a:pt x="385" y="418"/>
                </a:lnTo>
                <a:lnTo>
                  <a:pt x="385" y="354"/>
                </a:lnTo>
                <a:lnTo>
                  <a:pt x="321" y="354"/>
                </a:lnTo>
                <a:close/>
                <a:moveTo>
                  <a:pt x="160" y="354"/>
                </a:moveTo>
                <a:lnTo>
                  <a:pt x="160" y="418"/>
                </a:lnTo>
                <a:lnTo>
                  <a:pt x="224" y="418"/>
                </a:lnTo>
                <a:lnTo>
                  <a:pt x="224" y="354"/>
                </a:lnTo>
                <a:lnTo>
                  <a:pt x="160" y="354"/>
                </a:lnTo>
                <a:close/>
                <a:moveTo>
                  <a:pt x="465" y="322"/>
                </a:moveTo>
                <a:lnTo>
                  <a:pt x="562" y="322"/>
                </a:lnTo>
                <a:lnTo>
                  <a:pt x="567" y="322"/>
                </a:lnTo>
                <a:lnTo>
                  <a:pt x="571" y="325"/>
                </a:lnTo>
                <a:lnTo>
                  <a:pt x="575" y="329"/>
                </a:lnTo>
                <a:lnTo>
                  <a:pt x="577" y="333"/>
                </a:lnTo>
                <a:lnTo>
                  <a:pt x="577" y="338"/>
                </a:lnTo>
                <a:lnTo>
                  <a:pt x="577" y="435"/>
                </a:lnTo>
                <a:lnTo>
                  <a:pt x="577" y="439"/>
                </a:lnTo>
                <a:lnTo>
                  <a:pt x="575" y="444"/>
                </a:lnTo>
                <a:lnTo>
                  <a:pt x="571" y="446"/>
                </a:lnTo>
                <a:lnTo>
                  <a:pt x="567" y="449"/>
                </a:lnTo>
                <a:lnTo>
                  <a:pt x="562" y="450"/>
                </a:lnTo>
                <a:lnTo>
                  <a:pt x="465" y="450"/>
                </a:lnTo>
                <a:lnTo>
                  <a:pt x="461" y="449"/>
                </a:lnTo>
                <a:lnTo>
                  <a:pt x="456" y="446"/>
                </a:lnTo>
                <a:lnTo>
                  <a:pt x="453" y="444"/>
                </a:lnTo>
                <a:lnTo>
                  <a:pt x="450" y="439"/>
                </a:lnTo>
                <a:lnTo>
                  <a:pt x="449" y="435"/>
                </a:lnTo>
                <a:lnTo>
                  <a:pt x="449" y="338"/>
                </a:lnTo>
                <a:lnTo>
                  <a:pt x="450" y="333"/>
                </a:lnTo>
                <a:lnTo>
                  <a:pt x="453" y="329"/>
                </a:lnTo>
                <a:lnTo>
                  <a:pt x="456" y="325"/>
                </a:lnTo>
                <a:lnTo>
                  <a:pt x="461" y="322"/>
                </a:lnTo>
                <a:lnTo>
                  <a:pt x="465" y="322"/>
                </a:lnTo>
                <a:close/>
                <a:moveTo>
                  <a:pt x="305" y="322"/>
                </a:moveTo>
                <a:lnTo>
                  <a:pt x="401" y="322"/>
                </a:lnTo>
                <a:lnTo>
                  <a:pt x="406" y="322"/>
                </a:lnTo>
                <a:lnTo>
                  <a:pt x="411" y="325"/>
                </a:lnTo>
                <a:lnTo>
                  <a:pt x="414" y="329"/>
                </a:lnTo>
                <a:lnTo>
                  <a:pt x="416" y="333"/>
                </a:lnTo>
                <a:lnTo>
                  <a:pt x="418" y="338"/>
                </a:lnTo>
                <a:lnTo>
                  <a:pt x="418" y="435"/>
                </a:lnTo>
                <a:lnTo>
                  <a:pt x="416" y="439"/>
                </a:lnTo>
                <a:lnTo>
                  <a:pt x="414" y="444"/>
                </a:lnTo>
                <a:lnTo>
                  <a:pt x="411" y="446"/>
                </a:lnTo>
                <a:lnTo>
                  <a:pt x="406" y="449"/>
                </a:lnTo>
                <a:lnTo>
                  <a:pt x="401" y="450"/>
                </a:lnTo>
                <a:lnTo>
                  <a:pt x="305" y="450"/>
                </a:lnTo>
                <a:lnTo>
                  <a:pt x="300" y="449"/>
                </a:lnTo>
                <a:lnTo>
                  <a:pt x="296" y="446"/>
                </a:lnTo>
                <a:lnTo>
                  <a:pt x="292" y="444"/>
                </a:lnTo>
                <a:lnTo>
                  <a:pt x="289" y="439"/>
                </a:lnTo>
                <a:lnTo>
                  <a:pt x="289" y="435"/>
                </a:lnTo>
                <a:lnTo>
                  <a:pt x="289" y="338"/>
                </a:lnTo>
                <a:lnTo>
                  <a:pt x="289" y="333"/>
                </a:lnTo>
                <a:lnTo>
                  <a:pt x="292" y="329"/>
                </a:lnTo>
                <a:lnTo>
                  <a:pt x="296" y="325"/>
                </a:lnTo>
                <a:lnTo>
                  <a:pt x="300" y="322"/>
                </a:lnTo>
                <a:lnTo>
                  <a:pt x="305" y="322"/>
                </a:lnTo>
                <a:close/>
                <a:moveTo>
                  <a:pt x="144" y="322"/>
                </a:moveTo>
                <a:lnTo>
                  <a:pt x="241" y="322"/>
                </a:lnTo>
                <a:lnTo>
                  <a:pt x="246" y="322"/>
                </a:lnTo>
                <a:lnTo>
                  <a:pt x="250" y="325"/>
                </a:lnTo>
                <a:lnTo>
                  <a:pt x="254" y="329"/>
                </a:lnTo>
                <a:lnTo>
                  <a:pt x="255" y="333"/>
                </a:lnTo>
                <a:lnTo>
                  <a:pt x="257" y="338"/>
                </a:lnTo>
                <a:lnTo>
                  <a:pt x="257" y="435"/>
                </a:lnTo>
                <a:lnTo>
                  <a:pt x="255" y="439"/>
                </a:lnTo>
                <a:lnTo>
                  <a:pt x="254" y="444"/>
                </a:lnTo>
                <a:lnTo>
                  <a:pt x="250" y="446"/>
                </a:lnTo>
                <a:lnTo>
                  <a:pt x="246" y="449"/>
                </a:lnTo>
                <a:lnTo>
                  <a:pt x="241" y="450"/>
                </a:lnTo>
                <a:lnTo>
                  <a:pt x="144" y="450"/>
                </a:lnTo>
                <a:lnTo>
                  <a:pt x="139" y="449"/>
                </a:lnTo>
                <a:lnTo>
                  <a:pt x="135" y="446"/>
                </a:lnTo>
                <a:lnTo>
                  <a:pt x="131" y="444"/>
                </a:lnTo>
                <a:lnTo>
                  <a:pt x="130" y="439"/>
                </a:lnTo>
                <a:lnTo>
                  <a:pt x="128" y="435"/>
                </a:lnTo>
                <a:lnTo>
                  <a:pt x="128" y="338"/>
                </a:lnTo>
                <a:lnTo>
                  <a:pt x="130" y="333"/>
                </a:lnTo>
                <a:lnTo>
                  <a:pt x="131" y="329"/>
                </a:lnTo>
                <a:lnTo>
                  <a:pt x="135" y="325"/>
                </a:lnTo>
                <a:lnTo>
                  <a:pt x="139" y="322"/>
                </a:lnTo>
                <a:lnTo>
                  <a:pt x="144" y="322"/>
                </a:lnTo>
                <a:close/>
                <a:moveTo>
                  <a:pt x="482" y="194"/>
                </a:moveTo>
                <a:lnTo>
                  <a:pt x="482" y="258"/>
                </a:lnTo>
                <a:lnTo>
                  <a:pt x="546" y="258"/>
                </a:lnTo>
                <a:lnTo>
                  <a:pt x="546" y="194"/>
                </a:lnTo>
                <a:lnTo>
                  <a:pt x="482" y="194"/>
                </a:lnTo>
                <a:close/>
                <a:moveTo>
                  <a:pt x="321" y="194"/>
                </a:moveTo>
                <a:lnTo>
                  <a:pt x="321" y="258"/>
                </a:lnTo>
                <a:lnTo>
                  <a:pt x="385" y="258"/>
                </a:lnTo>
                <a:lnTo>
                  <a:pt x="385" y="194"/>
                </a:lnTo>
                <a:lnTo>
                  <a:pt x="321" y="194"/>
                </a:lnTo>
                <a:close/>
                <a:moveTo>
                  <a:pt x="160" y="194"/>
                </a:moveTo>
                <a:lnTo>
                  <a:pt x="160" y="258"/>
                </a:lnTo>
                <a:lnTo>
                  <a:pt x="224" y="258"/>
                </a:lnTo>
                <a:lnTo>
                  <a:pt x="224" y="194"/>
                </a:lnTo>
                <a:lnTo>
                  <a:pt x="160" y="194"/>
                </a:lnTo>
                <a:close/>
                <a:moveTo>
                  <a:pt x="465" y="161"/>
                </a:moveTo>
                <a:lnTo>
                  <a:pt x="562" y="161"/>
                </a:lnTo>
                <a:lnTo>
                  <a:pt x="567" y="162"/>
                </a:lnTo>
                <a:lnTo>
                  <a:pt x="571" y="164"/>
                </a:lnTo>
                <a:lnTo>
                  <a:pt x="575" y="168"/>
                </a:lnTo>
                <a:lnTo>
                  <a:pt x="577" y="172"/>
                </a:lnTo>
                <a:lnTo>
                  <a:pt x="577" y="177"/>
                </a:lnTo>
                <a:lnTo>
                  <a:pt x="577" y="274"/>
                </a:lnTo>
                <a:lnTo>
                  <a:pt x="577" y="279"/>
                </a:lnTo>
                <a:lnTo>
                  <a:pt x="575" y="283"/>
                </a:lnTo>
                <a:lnTo>
                  <a:pt x="571" y="287"/>
                </a:lnTo>
                <a:lnTo>
                  <a:pt x="567" y="289"/>
                </a:lnTo>
                <a:lnTo>
                  <a:pt x="562" y="289"/>
                </a:lnTo>
                <a:lnTo>
                  <a:pt x="465" y="289"/>
                </a:lnTo>
                <a:lnTo>
                  <a:pt x="461" y="289"/>
                </a:lnTo>
                <a:lnTo>
                  <a:pt x="456" y="287"/>
                </a:lnTo>
                <a:lnTo>
                  <a:pt x="453" y="283"/>
                </a:lnTo>
                <a:lnTo>
                  <a:pt x="450" y="279"/>
                </a:lnTo>
                <a:lnTo>
                  <a:pt x="449" y="274"/>
                </a:lnTo>
                <a:lnTo>
                  <a:pt x="449" y="177"/>
                </a:lnTo>
                <a:lnTo>
                  <a:pt x="450" y="172"/>
                </a:lnTo>
                <a:lnTo>
                  <a:pt x="453" y="168"/>
                </a:lnTo>
                <a:lnTo>
                  <a:pt x="456" y="164"/>
                </a:lnTo>
                <a:lnTo>
                  <a:pt x="461" y="162"/>
                </a:lnTo>
                <a:lnTo>
                  <a:pt x="465" y="161"/>
                </a:lnTo>
                <a:close/>
                <a:moveTo>
                  <a:pt x="305" y="161"/>
                </a:moveTo>
                <a:lnTo>
                  <a:pt x="401" y="161"/>
                </a:lnTo>
                <a:lnTo>
                  <a:pt x="406" y="162"/>
                </a:lnTo>
                <a:lnTo>
                  <a:pt x="411" y="164"/>
                </a:lnTo>
                <a:lnTo>
                  <a:pt x="414" y="168"/>
                </a:lnTo>
                <a:lnTo>
                  <a:pt x="416" y="172"/>
                </a:lnTo>
                <a:lnTo>
                  <a:pt x="418" y="177"/>
                </a:lnTo>
                <a:lnTo>
                  <a:pt x="418" y="274"/>
                </a:lnTo>
                <a:lnTo>
                  <a:pt x="416" y="279"/>
                </a:lnTo>
                <a:lnTo>
                  <a:pt x="414" y="283"/>
                </a:lnTo>
                <a:lnTo>
                  <a:pt x="411" y="287"/>
                </a:lnTo>
                <a:lnTo>
                  <a:pt x="406" y="289"/>
                </a:lnTo>
                <a:lnTo>
                  <a:pt x="401" y="289"/>
                </a:lnTo>
                <a:lnTo>
                  <a:pt x="305" y="289"/>
                </a:lnTo>
                <a:lnTo>
                  <a:pt x="300" y="289"/>
                </a:lnTo>
                <a:lnTo>
                  <a:pt x="296" y="287"/>
                </a:lnTo>
                <a:lnTo>
                  <a:pt x="292" y="283"/>
                </a:lnTo>
                <a:lnTo>
                  <a:pt x="289" y="279"/>
                </a:lnTo>
                <a:lnTo>
                  <a:pt x="289" y="274"/>
                </a:lnTo>
                <a:lnTo>
                  <a:pt x="289" y="177"/>
                </a:lnTo>
                <a:lnTo>
                  <a:pt x="289" y="172"/>
                </a:lnTo>
                <a:lnTo>
                  <a:pt x="292" y="168"/>
                </a:lnTo>
                <a:lnTo>
                  <a:pt x="296" y="164"/>
                </a:lnTo>
                <a:lnTo>
                  <a:pt x="300" y="162"/>
                </a:lnTo>
                <a:lnTo>
                  <a:pt x="305" y="161"/>
                </a:lnTo>
                <a:close/>
                <a:moveTo>
                  <a:pt x="144" y="161"/>
                </a:moveTo>
                <a:lnTo>
                  <a:pt x="241" y="161"/>
                </a:lnTo>
                <a:lnTo>
                  <a:pt x="246" y="162"/>
                </a:lnTo>
                <a:lnTo>
                  <a:pt x="250" y="164"/>
                </a:lnTo>
                <a:lnTo>
                  <a:pt x="254" y="168"/>
                </a:lnTo>
                <a:lnTo>
                  <a:pt x="255" y="172"/>
                </a:lnTo>
                <a:lnTo>
                  <a:pt x="257" y="177"/>
                </a:lnTo>
                <a:lnTo>
                  <a:pt x="257" y="274"/>
                </a:lnTo>
                <a:lnTo>
                  <a:pt x="255" y="279"/>
                </a:lnTo>
                <a:lnTo>
                  <a:pt x="254" y="283"/>
                </a:lnTo>
                <a:lnTo>
                  <a:pt x="250" y="287"/>
                </a:lnTo>
                <a:lnTo>
                  <a:pt x="246" y="289"/>
                </a:lnTo>
                <a:lnTo>
                  <a:pt x="241" y="289"/>
                </a:lnTo>
                <a:lnTo>
                  <a:pt x="144" y="289"/>
                </a:lnTo>
                <a:lnTo>
                  <a:pt x="139" y="289"/>
                </a:lnTo>
                <a:lnTo>
                  <a:pt x="135" y="287"/>
                </a:lnTo>
                <a:lnTo>
                  <a:pt x="131" y="283"/>
                </a:lnTo>
                <a:lnTo>
                  <a:pt x="130" y="279"/>
                </a:lnTo>
                <a:lnTo>
                  <a:pt x="128" y="274"/>
                </a:lnTo>
                <a:lnTo>
                  <a:pt x="128" y="177"/>
                </a:lnTo>
                <a:lnTo>
                  <a:pt x="130" y="172"/>
                </a:lnTo>
                <a:lnTo>
                  <a:pt x="131" y="168"/>
                </a:lnTo>
                <a:lnTo>
                  <a:pt x="135" y="164"/>
                </a:lnTo>
                <a:lnTo>
                  <a:pt x="139" y="162"/>
                </a:lnTo>
                <a:lnTo>
                  <a:pt x="144" y="161"/>
                </a:lnTo>
                <a:close/>
                <a:moveTo>
                  <a:pt x="64" y="97"/>
                </a:moveTo>
                <a:lnTo>
                  <a:pt x="64" y="674"/>
                </a:lnTo>
                <a:lnTo>
                  <a:pt x="289" y="674"/>
                </a:lnTo>
                <a:lnTo>
                  <a:pt x="289" y="499"/>
                </a:lnTo>
                <a:lnTo>
                  <a:pt x="289" y="494"/>
                </a:lnTo>
                <a:lnTo>
                  <a:pt x="292" y="488"/>
                </a:lnTo>
                <a:lnTo>
                  <a:pt x="296" y="486"/>
                </a:lnTo>
                <a:lnTo>
                  <a:pt x="300" y="483"/>
                </a:lnTo>
                <a:lnTo>
                  <a:pt x="305" y="482"/>
                </a:lnTo>
                <a:lnTo>
                  <a:pt x="401" y="482"/>
                </a:lnTo>
                <a:lnTo>
                  <a:pt x="406" y="483"/>
                </a:lnTo>
                <a:lnTo>
                  <a:pt x="411" y="486"/>
                </a:lnTo>
                <a:lnTo>
                  <a:pt x="414" y="488"/>
                </a:lnTo>
                <a:lnTo>
                  <a:pt x="416" y="494"/>
                </a:lnTo>
                <a:lnTo>
                  <a:pt x="418" y="499"/>
                </a:lnTo>
                <a:lnTo>
                  <a:pt x="418" y="674"/>
                </a:lnTo>
                <a:lnTo>
                  <a:pt x="641" y="674"/>
                </a:lnTo>
                <a:lnTo>
                  <a:pt x="641" y="97"/>
                </a:lnTo>
                <a:lnTo>
                  <a:pt x="64" y="97"/>
                </a:lnTo>
                <a:close/>
                <a:moveTo>
                  <a:pt x="64" y="33"/>
                </a:moveTo>
                <a:lnTo>
                  <a:pt x="64" y="66"/>
                </a:lnTo>
                <a:lnTo>
                  <a:pt x="641" y="66"/>
                </a:lnTo>
                <a:lnTo>
                  <a:pt x="641" y="33"/>
                </a:lnTo>
                <a:lnTo>
                  <a:pt x="64" y="33"/>
                </a:lnTo>
                <a:close/>
                <a:moveTo>
                  <a:pt x="48" y="0"/>
                </a:moveTo>
                <a:lnTo>
                  <a:pt x="658" y="0"/>
                </a:lnTo>
                <a:lnTo>
                  <a:pt x="662" y="1"/>
                </a:lnTo>
                <a:lnTo>
                  <a:pt x="668" y="4"/>
                </a:lnTo>
                <a:lnTo>
                  <a:pt x="670" y="7"/>
                </a:lnTo>
                <a:lnTo>
                  <a:pt x="673" y="12"/>
                </a:lnTo>
                <a:lnTo>
                  <a:pt x="674" y="17"/>
                </a:lnTo>
                <a:lnTo>
                  <a:pt x="674" y="66"/>
                </a:lnTo>
                <a:lnTo>
                  <a:pt x="690" y="66"/>
                </a:lnTo>
                <a:lnTo>
                  <a:pt x="695" y="66"/>
                </a:lnTo>
                <a:lnTo>
                  <a:pt x="699" y="68"/>
                </a:lnTo>
                <a:lnTo>
                  <a:pt x="703" y="72"/>
                </a:lnTo>
                <a:lnTo>
                  <a:pt x="706" y="76"/>
                </a:lnTo>
                <a:lnTo>
                  <a:pt x="706" y="81"/>
                </a:lnTo>
                <a:lnTo>
                  <a:pt x="706" y="86"/>
                </a:lnTo>
                <a:lnTo>
                  <a:pt x="703" y="90"/>
                </a:lnTo>
                <a:lnTo>
                  <a:pt x="699" y="94"/>
                </a:lnTo>
                <a:lnTo>
                  <a:pt x="695" y="96"/>
                </a:lnTo>
                <a:lnTo>
                  <a:pt x="690" y="97"/>
                </a:lnTo>
                <a:lnTo>
                  <a:pt x="674" y="97"/>
                </a:lnTo>
                <a:lnTo>
                  <a:pt x="674" y="691"/>
                </a:lnTo>
                <a:lnTo>
                  <a:pt x="673" y="697"/>
                </a:lnTo>
                <a:lnTo>
                  <a:pt x="670" y="700"/>
                </a:lnTo>
                <a:lnTo>
                  <a:pt x="668" y="704"/>
                </a:lnTo>
                <a:lnTo>
                  <a:pt x="662" y="706"/>
                </a:lnTo>
                <a:lnTo>
                  <a:pt x="658" y="707"/>
                </a:lnTo>
                <a:lnTo>
                  <a:pt x="48" y="707"/>
                </a:lnTo>
                <a:lnTo>
                  <a:pt x="43" y="706"/>
                </a:lnTo>
                <a:lnTo>
                  <a:pt x="38" y="704"/>
                </a:lnTo>
                <a:lnTo>
                  <a:pt x="35" y="700"/>
                </a:lnTo>
                <a:lnTo>
                  <a:pt x="33" y="697"/>
                </a:lnTo>
                <a:lnTo>
                  <a:pt x="31" y="691"/>
                </a:lnTo>
                <a:lnTo>
                  <a:pt x="31" y="97"/>
                </a:lnTo>
                <a:lnTo>
                  <a:pt x="16" y="97"/>
                </a:lnTo>
                <a:lnTo>
                  <a:pt x="10" y="96"/>
                </a:lnTo>
                <a:lnTo>
                  <a:pt x="7" y="94"/>
                </a:lnTo>
                <a:lnTo>
                  <a:pt x="3" y="90"/>
                </a:lnTo>
                <a:lnTo>
                  <a:pt x="0" y="86"/>
                </a:lnTo>
                <a:lnTo>
                  <a:pt x="0" y="81"/>
                </a:lnTo>
                <a:lnTo>
                  <a:pt x="0" y="76"/>
                </a:lnTo>
                <a:lnTo>
                  <a:pt x="3" y="72"/>
                </a:lnTo>
                <a:lnTo>
                  <a:pt x="7" y="68"/>
                </a:lnTo>
                <a:lnTo>
                  <a:pt x="10" y="66"/>
                </a:lnTo>
                <a:lnTo>
                  <a:pt x="16" y="66"/>
                </a:lnTo>
                <a:lnTo>
                  <a:pt x="31" y="66"/>
                </a:lnTo>
                <a:lnTo>
                  <a:pt x="31" y="17"/>
                </a:lnTo>
                <a:lnTo>
                  <a:pt x="33" y="12"/>
                </a:lnTo>
                <a:lnTo>
                  <a:pt x="35" y="7"/>
                </a:lnTo>
                <a:lnTo>
                  <a:pt x="38" y="4"/>
                </a:lnTo>
                <a:lnTo>
                  <a:pt x="43" y="1"/>
                </a:lnTo>
                <a:lnTo>
                  <a:pt x="4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6" name="Freeform 58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3355751"/>
            <a:ext cx="445380" cy="363612"/>
          </a:xfrm>
          <a:custGeom>
            <a:avLst/>
            <a:gdLst>
              <a:gd name="T0" fmla="*/ 261 w 719"/>
              <a:gd name="T1" fmla="*/ 260 h 587"/>
              <a:gd name="T2" fmla="*/ 457 w 719"/>
              <a:gd name="T3" fmla="*/ 227 h 587"/>
              <a:gd name="T4" fmla="*/ 261 w 719"/>
              <a:gd name="T5" fmla="*/ 196 h 587"/>
              <a:gd name="T6" fmla="*/ 470 w 719"/>
              <a:gd name="T7" fmla="*/ 199 h 587"/>
              <a:gd name="T8" fmla="*/ 487 w 719"/>
              <a:gd name="T9" fmla="*/ 216 h 587"/>
              <a:gd name="T10" fmla="*/ 490 w 719"/>
              <a:gd name="T11" fmla="*/ 260 h 587"/>
              <a:gd name="T12" fmla="*/ 481 w 719"/>
              <a:gd name="T13" fmla="*/ 284 h 587"/>
              <a:gd name="T14" fmla="*/ 457 w 719"/>
              <a:gd name="T15" fmla="*/ 293 h 587"/>
              <a:gd name="T16" fmla="*/ 249 w 719"/>
              <a:gd name="T17" fmla="*/ 290 h 587"/>
              <a:gd name="T18" fmla="*/ 231 w 719"/>
              <a:gd name="T19" fmla="*/ 273 h 587"/>
              <a:gd name="T20" fmla="*/ 229 w 719"/>
              <a:gd name="T21" fmla="*/ 227 h 587"/>
              <a:gd name="T22" fmla="*/ 239 w 719"/>
              <a:gd name="T23" fmla="*/ 205 h 587"/>
              <a:gd name="T24" fmla="*/ 261 w 719"/>
              <a:gd name="T25" fmla="*/ 196 h 587"/>
              <a:gd name="T26" fmla="*/ 99 w 719"/>
              <a:gd name="T27" fmla="*/ 555 h 587"/>
              <a:gd name="T28" fmla="*/ 621 w 719"/>
              <a:gd name="T29" fmla="*/ 131 h 587"/>
              <a:gd name="T30" fmla="*/ 33 w 719"/>
              <a:gd name="T31" fmla="*/ 32 h 587"/>
              <a:gd name="T32" fmla="*/ 686 w 719"/>
              <a:gd name="T33" fmla="*/ 98 h 587"/>
              <a:gd name="T34" fmla="*/ 33 w 719"/>
              <a:gd name="T35" fmla="*/ 32 h 587"/>
              <a:gd name="T36" fmla="*/ 686 w 719"/>
              <a:gd name="T37" fmla="*/ 0 h 587"/>
              <a:gd name="T38" fmla="*/ 709 w 719"/>
              <a:gd name="T39" fmla="*/ 9 h 587"/>
              <a:gd name="T40" fmla="*/ 719 w 719"/>
              <a:gd name="T41" fmla="*/ 32 h 587"/>
              <a:gd name="T42" fmla="*/ 716 w 719"/>
              <a:gd name="T43" fmla="*/ 110 h 587"/>
              <a:gd name="T44" fmla="*/ 698 w 719"/>
              <a:gd name="T45" fmla="*/ 128 h 587"/>
              <a:gd name="T46" fmla="*/ 654 w 719"/>
              <a:gd name="T47" fmla="*/ 131 h 587"/>
              <a:gd name="T48" fmla="*/ 651 w 719"/>
              <a:gd name="T49" fmla="*/ 568 h 587"/>
              <a:gd name="T50" fmla="*/ 633 w 719"/>
              <a:gd name="T51" fmla="*/ 585 h 587"/>
              <a:gd name="T52" fmla="*/ 99 w 719"/>
              <a:gd name="T53" fmla="*/ 587 h 587"/>
              <a:gd name="T54" fmla="*/ 75 w 719"/>
              <a:gd name="T55" fmla="*/ 577 h 587"/>
              <a:gd name="T56" fmla="*/ 66 w 719"/>
              <a:gd name="T57" fmla="*/ 555 h 587"/>
              <a:gd name="T58" fmla="*/ 33 w 719"/>
              <a:gd name="T59" fmla="*/ 131 h 587"/>
              <a:gd name="T60" fmla="*/ 10 w 719"/>
              <a:gd name="T61" fmla="*/ 120 h 587"/>
              <a:gd name="T62" fmla="*/ 0 w 719"/>
              <a:gd name="T63" fmla="*/ 98 h 587"/>
              <a:gd name="T64" fmla="*/ 3 w 719"/>
              <a:gd name="T65" fmla="*/ 19 h 587"/>
              <a:gd name="T66" fmla="*/ 20 w 719"/>
              <a:gd name="T67" fmla="*/ 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9" h="587">
                <a:moveTo>
                  <a:pt x="261" y="227"/>
                </a:moveTo>
                <a:lnTo>
                  <a:pt x="261" y="260"/>
                </a:lnTo>
                <a:lnTo>
                  <a:pt x="457" y="260"/>
                </a:lnTo>
                <a:lnTo>
                  <a:pt x="457" y="227"/>
                </a:lnTo>
                <a:lnTo>
                  <a:pt x="261" y="227"/>
                </a:lnTo>
                <a:close/>
                <a:moveTo>
                  <a:pt x="261" y="196"/>
                </a:moveTo>
                <a:lnTo>
                  <a:pt x="457" y="196"/>
                </a:lnTo>
                <a:lnTo>
                  <a:pt x="470" y="199"/>
                </a:lnTo>
                <a:lnTo>
                  <a:pt x="481" y="205"/>
                </a:lnTo>
                <a:lnTo>
                  <a:pt x="487" y="216"/>
                </a:lnTo>
                <a:lnTo>
                  <a:pt x="490" y="227"/>
                </a:lnTo>
                <a:lnTo>
                  <a:pt x="490" y="260"/>
                </a:lnTo>
                <a:lnTo>
                  <a:pt x="487" y="273"/>
                </a:lnTo>
                <a:lnTo>
                  <a:pt x="481" y="284"/>
                </a:lnTo>
                <a:lnTo>
                  <a:pt x="470" y="290"/>
                </a:lnTo>
                <a:lnTo>
                  <a:pt x="457" y="293"/>
                </a:lnTo>
                <a:lnTo>
                  <a:pt x="261" y="293"/>
                </a:lnTo>
                <a:lnTo>
                  <a:pt x="249" y="290"/>
                </a:lnTo>
                <a:lnTo>
                  <a:pt x="239" y="284"/>
                </a:lnTo>
                <a:lnTo>
                  <a:pt x="231" y="273"/>
                </a:lnTo>
                <a:lnTo>
                  <a:pt x="229" y="260"/>
                </a:lnTo>
                <a:lnTo>
                  <a:pt x="229" y="227"/>
                </a:lnTo>
                <a:lnTo>
                  <a:pt x="231" y="216"/>
                </a:lnTo>
                <a:lnTo>
                  <a:pt x="239" y="205"/>
                </a:lnTo>
                <a:lnTo>
                  <a:pt x="249" y="199"/>
                </a:lnTo>
                <a:lnTo>
                  <a:pt x="261" y="196"/>
                </a:lnTo>
                <a:close/>
                <a:moveTo>
                  <a:pt x="99" y="131"/>
                </a:moveTo>
                <a:lnTo>
                  <a:pt x="99" y="555"/>
                </a:lnTo>
                <a:lnTo>
                  <a:pt x="621" y="555"/>
                </a:lnTo>
                <a:lnTo>
                  <a:pt x="621" y="131"/>
                </a:lnTo>
                <a:lnTo>
                  <a:pt x="99" y="131"/>
                </a:lnTo>
                <a:close/>
                <a:moveTo>
                  <a:pt x="33" y="32"/>
                </a:moveTo>
                <a:lnTo>
                  <a:pt x="33" y="98"/>
                </a:lnTo>
                <a:lnTo>
                  <a:pt x="686" y="98"/>
                </a:lnTo>
                <a:lnTo>
                  <a:pt x="686" y="32"/>
                </a:lnTo>
                <a:lnTo>
                  <a:pt x="33" y="32"/>
                </a:lnTo>
                <a:close/>
                <a:moveTo>
                  <a:pt x="33" y="0"/>
                </a:moveTo>
                <a:lnTo>
                  <a:pt x="686" y="0"/>
                </a:lnTo>
                <a:lnTo>
                  <a:pt x="698" y="2"/>
                </a:lnTo>
                <a:lnTo>
                  <a:pt x="709" y="9"/>
                </a:lnTo>
                <a:lnTo>
                  <a:pt x="716" y="19"/>
                </a:lnTo>
                <a:lnTo>
                  <a:pt x="719" y="32"/>
                </a:lnTo>
                <a:lnTo>
                  <a:pt x="719" y="98"/>
                </a:lnTo>
                <a:lnTo>
                  <a:pt x="716" y="110"/>
                </a:lnTo>
                <a:lnTo>
                  <a:pt x="709" y="120"/>
                </a:lnTo>
                <a:lnTo>
                  <a:pt x="698" y="128"/>
                </a:lnTo>
                <a:lnTo>
                  <a:pt x="686" y="131"/>
                </a:lnTo>
                <a:lnTo>
                  <a:pt x="654" y="131"/>
                </a:lnTo>
                <a:lnTo>
                  <a:pt x="654" y="555"/>
                </a:lnTo>
                <a:lnTo>
                  <a:pt x="651" y="568"/>
                </a:lnTo>
                <a:lnTo>
                  <a:pt x="643" y="577"/>
                </a:lnTo>
                <a:lnTo>
                  <a:pt x="633" y="585"/>
                </a:lnTo>
                <a:lnTo>
                  <a:pt x="621" y="587"/>
                </a:lnTo>
                <a:lnTo>
                  <a:pt x="99" y="587"/>
                </a:lnTo>
                <a:lnTo>
                  <a:pt x="86" y="585"/>
                </a:lnTo>
                <a:lnTo>
                  <a:pt x="75" y="577"/>
                </a:lnTo>
                <a:lnTo>
                  <a:pt x="68" y="568"/>
                </a:lnTo>
                <a:lnTo>
                  <a:pt x="66" y="555"/>
                </a:lnTo>
                <a:lnTo>
                  <a:pt x="66" y="131"/>
                </a:lnTo>
                <a:lnTo>
                  <a:pt x="33" y="131"/>
                </a:lnTo>
                <a:lnTo>
                  <a:pt x="20" y="128"/>
                </a:lnTo>
                <a:lnTo>
                  <a:pt x="10" y="120"/>
                </a:lnTo>
                <a:lnTo>
                  <a:pt x="3" y="110"/>
                </a:lnTo>
                <a:lnTo>
                  <a:pt x="0" y="98"/>
                </a:lnTo>
                <a:lnTo>
                  <a:pt x="0" y="32"/>
                </a:lnTo>
                <a:lnTo>
                  <a:pt x="3" y="19"/>
                </a:lnTo>
                <a:lnTo>
                  <a:pt x="10" y="9"/>
                </a:lnTo>
                <a:lnTo>
                  <a:pt x="20" y="2"/>
                </a:lnTo>
                <a:lnTo>
                  <a:pt x="33"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7" name="Freeform 58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2026" y="3355751"/>
            <a:ext cx="444761" cy="363612"/>
          </a:xfrm>
          <a:custGeom>
            <a:avLst/>
            <a:gdLst>
              <a:gd name="T0" fmla="*/ 496 w 718"/>
              <a:gd name="T1" fmla="*/ 330 h 587"/>
              <a:gd name="T2" fmla="*/ 489 w 718"/>
              <a:gd name="T3" fmla="*/ 343 h 587"/>
              <a:gd name="T4" fmla="*/ 496 w 718"/>
              <a:gd name="T5" fmla="*/ 356 h 587"/>
              <a:gd name="T6" fmla="*/ 512 w 718"/>
              <a:gd name="T7" fmla="*/ 358 h 587"/>
              <a:gd name="T8" fmla="*/ 522 w 718"/>
              <a:gd name="T9" fmla="*/ 348 h 587"/>
              <a:gd name="T10" fmla="*/ 519 w 718"/>
              <a:gd name="T11" fmla="*/ 332 h 587"/>
              <a:gd name="T12" fmla="*/ 506 w 718"/>
              <a:gd name="T13" fmla="*/ 326 h 587"/>
              <a:gd name="T14" fmla="*/ 349 w 718"/>
              <a:gd name="T15" fmla="*/ 330 h 587"/>
              <a:gd name="T16" fmla="*/ 343 w 718"/>
              <a:gd name="T17" fmla="*/ 343 h 587"/>
              <a:gd name="T18" fmla="*/ 349 w 718"/>
              <a:gd name="T19" fmla="*/ 356 h 587"/>
              <a:gd name="T20" fmla="*/ 365 w 718"/>
              <a:gd name="T21" fmla="*/ 358 h 587"/>
              <a:gd name="T22" fmla="*/ 374 w 718"/>
              <a:gd name="T23" fmla="*/ 348 h 587"/>
              <a:gd name="T24" fmla="*/ 373 w 718"/>
              <a:gd name="T25" fmla="*/ 332 h 587"/>
              <a:gd name="T26" fmla="*/ 360 w 718"/>
              <a:gd name="T27" fmla="*/ 326 h 587"/>
              <a:gd name="T28" fmla="*/ 203 w 718"/>
              <a:gd name="T29" fmla="*/ 330 h 587"/>
              <a:gd name="T30" fmla="*/ 196 w 718"/>
              <a:gd name="T31" fmla="*/ 343 h 587"/>
              <a:gd name="T32" fmla="*/ 203 w 718"/>
              <a:gd name="T33" fmla="*/ 356 h 587"/>
              <a:gd name="T34" fmla="*/ 217 w 718"/>
              <a:gd name="T35" fmla="*/ 358 h 587"/>
              <a:gd name="T36" fmla="*/ 228 w 718"/>
              <a:gd name="T37" fmla="*/ 348 h 587"/>
              <a:gd name="T38" fmla="*/ 225 w 718"/>
              <a:gd name="T39" fmla="*/ 332 h 587"/>
              <a:gd name="T40" fmla="*/ 212 w 718"/>
              <a:gd name="T41" fmla="*/ 326 h 587"/>
              <a:gd name="T42" fmla="*/ 540 w 718"/>
              <a:gd name="T43" fmla="*/ 307 h 587"/>
              <a:gd name="T44" fmla="*/ 551 w 718"/>
              <a:gd name="T45" fmla="*/ 361 h 587"/>
              <a:gd name="T46" fmla="*/ 506 w 718"/>
              <a:gd name="T47" fmla="*/ 391 h 587"/>
              <a:gd name="T48" fmla="*/ 460 w 718"/>
              <a:gd name="T49" fmla="*/ 361 h 587"/>
              <a:gd name="T50" fmla="*/ 471 w 718"/>
              <a:gd name="T51" fmla="*/ 307 h 587"/>
              <a:gd name="T52" fmla="*/ 360 w 718"/>
              <a:gd name="T53" fmla="*/ 293 h 587"/>
              <a:gd name="T54" fmla="*/ 404 w 718"/>
              <a:gd name="T55" fmla="*/ 323 h 587"/>
              <a:gd name="T56" fmla="*/ 394 w 718"/>
              <a:gd name="T57" fmla="*/ 377 h 587"/>
              <a:gd name="T58" fmla="*/ 340 w 718"/>
              <a:gd name="T59" fmla="*/ 387 h 587"/>
              <a:gd name="T60" fmla="*/ 310 w 718"/>
              <a:gd name="T61" fmla="*/ 343 h 587"/>
              <a:gd name="T62" fmla="*/ 340 w 718"/>
              <a:gd name="T63" fmla="*/ 297 h 587"/>
              <a:gd name="T64" fmla="*/ 231 w 718"/>
              <a:gd name="T65" fmla="*/ 297 h 587"/>
              <a:gd name="T66" fmla="*/ 262 w 718"/>
              <a:gd name="T67" fmla="*/ 343 h 587"/>
              <a:gd name="T68" fmla="*/ 231 w 718"/>
              <a:gd name="T69" fmla="*/ 387 h 587"/>
              <a:gd name="T70" fmla="*/ 178 w 718"/>
              <a:gd name="T71" fmla="*/ 377 h 587"/>
              <a:gd name="T72" fmla="*/ 167 w 718"/>
              <a:gd name="T73" fmla="*/ 323 h 587"/>
              <a:gd name="T74" fmla="*/ 212 w 718"/>
              <a:gd name="T75" fmla="*/ 293 h 587"/>
              <a:gd name="T76" fmla="*/ 620 w 718"/>
              <a:gd name="T77" fmla="*/ 555 h 587"/>
              <a:gd name="T78" fmla="*/ 32 w 718"/>
              <a:gd name="T79" fmla="*/ 32 h 587"/>
              <a:gd name="T80" fmla="*/ 686 w 718"/>
              <a:gd name="T81" fmla="*/ 32 h 587"/>
              <a:gd name="T82" fmla="*/ 686 w 718"/>
              <a:gd name="T83" fmla="*/ 0 h 587"/>
              <a:gd name="T84" fmla="*/ 716 w 718"/>
              <a:gd name="T85" fmla="*/ 19 h 587"/>
              <a:gd name="T86" fmla="*/ 716 w 718"/>
              <a:gd name="T87" fmla="*/ 110 h 587"/>
              <a:gd name="T88" fmla="*/ 686 w 718"/>
              <a:gd name="T89" fmla="*/ 131 h 587"/>
              <a:gd name="T90" fmla="*/ 650 w 718"/>
              <a:gd name="T91" fmla="*/ 568 h 587"/>
              <a:gd name="T92" fmla="*/ 620 w 718"/>
              <a:gd name="T93" fmla="*/ 587 h 587"/>
              <a:gd name="T94" fmla="*/ 74 w 718"/>
              <a:gd name="T95" fmla="*/ 577 h 587"/>
              <a:gd name="T96" fmla="*/ 65 w 718"/>
              <a:gd name="T97" fmla="*/ 131 h 587"/>
              <a:gd name="T98" fmla="*/ 10 w 718"/>
              <a:gd name="T99" fmla="*/ 120 h 587"/>
              <a:gd name="T100" fmla="*/ 0 w 718"/>
              <a:gd name="T101" fmla="*/ 32 h 587"/>
              <a:gd name="T102" fmla="*/ 21 w 718"/>
              <a:gd name="T103" fmla="*/ 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8" h="587">
                <a:moveTo>
                  <a:pt x="506" y="326"/>
                </a:moveTo>
                <a:lnTo>
                  <a:pt x="501" y="327"/>
                </a:lnTo>
                <a:lnTo>
                  <a:pt x="496" y="330"/>
                </a:lnTo>
                <a:lnTo>
                  <a:pt x="493" y="332"/>
                </a:lnTo>
                <a:lnTo>
                  <a:pt x="491" y="337"/>
                </a:lnTo>
                <a:lnTo>
                  <a:pt x="489" y="343"/>
                </a:lnTo>
                <a:lnTo>
                  <a:pt x="491" y="348"/>
                </a:lnTo>
                <a:lnTo>
                  <a:pt x="493" y="352"/>
                </a:lnTo>
                <a:lnTo>
                  <a:pt x="496" y="356"/>
                </a:lnTo>
                <a:lnTo>
                  <a:pt x="501" y="358"/>
                </a:lnTo>
                <a:lnTo>
                  <a:pt x="506" y="358"/>
                </a:lnTo>
                <a:lnTo>
                  <a:pt x="512" y="358"/>
                </a:lnTo>
                <a:lnTo>
                  <a:pt x="515" y="356"/>
                </a:lnTo>
                <a:lnTo>
                  <a:pt x="519" y="352"/>
                </a:lnTo>
                <a:lnTo>
                  <a:pt x="522" y="348"/>
                </a:lnTo>
                <a:lnTo>
                  <a:pt x="522" y="343"/>
                </a:lnTo>
                <a:lnTo>
                  <a:pt x="522" y="337"/>
                </a:lnTo>
                <a:lnTo>
                  <a:pt x="519" y="332"/>
                </a:lnTo>
                <a:lnTo>
                  <a:pt x="515" y="330"/>
                </a:lnTo>
                <a:lnTo>
                  <a:pt x="512" y="327"/>
                </a:lnTo>
                <a:lnTo>
                  <a:pt x="506" y="326"/>
                </a:lnTo>
                <a:close/>
                <a:moveTo>
                  <a:pt x="360" y="326"/>
                </a:moveTo>
                <a:lnTo>
                  <a:pt x="354" y="327"/>
                </a:lnTo>
                <a:lnTo>
                  <a:pt x="349" y="330"/>
                </a:lnTo>
                <a:lnTo>
                  <a:pt x="347" y="332"/>
                </a:lnTo>
                <a:lnTo>
                  <a:pt x="343" y="337"/>
                </a:lnTo>
                <a:lnTo>
                  <a:pt x="343" y="343"/>
                </a:lnTo>
                <a:lnTo>
                  <a:pt x="343" y="348"/>
                </a:lnTo>
                <a:lnTo>
                  <a:pt x="347" y="352"/>
                </a:lnTo>
                <a:lnTo>
                  <a:pt x="349" y="356"/>
                </a:lnTo>
                <a:lnTo>
                  <a:pt x="354" y="358"/>
                </a:lnTo>
                <a:lnTo>
                  <a:pt x="360" y="358"/>
                </a:lnTo>
                <a:lnTo>
                  <a:pt x="365" y="358"/>
                </a:lnTo>
                <a:lnTo>
                  <a:pt x="369" y="356"/>
                </a:lnTo>
                <a:lnTo>
                  <a:pt x="373" y="352"/>
                </a:lnTo>
                <a:lnTo>
                  <a:pt x="374" y="348"/>
                </a:lnTo>
                <a:lnTo>
                  <a:pt x="375" y="343"/>
                </a:lnTo>
                <a:lnTo>
                  <a:pt x="374" y="337"/>
                </a:lnTo>
                <a:lnTo>
                  <a:pt x="373" y="332"/>
                </a:lnTo>
                <a:lnTo>
                  <a:pt x="369" y="330"/>
                </a:lnTo>
                <a:lnTo>
                  <a:pt x="365" y="327"/>
                </a:lnTo>
                <a:lnTo>
                  <a:pt x="360" y="326"/>
                </a:lnTo>
                <a:close/>
                <a:moveTo>
                  <a:pt x="212" y="326"/>
                </a:moveTo>
                <a:lnTo>
                  <a:pt x="207" y="327"/>
                </a:lnTo>
                <a:lnTo>
                  <a:pt x="203" y="330"/>
                </a:lnTo>
                <a:lnTo>
                  <a:pt x="199" y="332"/>
                </a:lnTo>
                <a:lnTo>
                  <a:pt x="197" y="337"/>
                </a:lnTo>
                <a:lnTo>
                  <a:pt x="196" y="343"/>
                </a:lnTo>
                <a:lnTo>
                  <a:pt x="197" y="348"/>
                </a:lnTo>
                <a:lnTo>
                  <a:pt x="199" y="352"/>
                </a:lnTo>
                <a:lnTo>
                  <a:pt x="203" y="356"/>
                </a:lnTo>
                <a:lnTo>
                  <a:pt x="207" y="358"/>
                </a:lnTo>
                <a:lnTo>
                  <a:pt x="212" y="358"/>
                </a:lnTo>
                <a:lnTo>
                  <a:pt x="217" y="358"/>
                </a:lnTo>
                <a:lnTo>
                  <a:pt x="222" y="356"/>
                </a:lnTo>
                <a:lnTo>
                  <a:pt x="225" y="352"/>
                </a:lnTo>
                <a:lnTo>
                  <a:pt x="228" y="348"/>
                </a:lnTo>
                <a:lnTo>
                  <a:pt x="229" y="343"/>
                </a:lnTo>
                <a:lnTo>
                  <a:pt x="228" y="337"/>
                </a:lnTo>
                <a:lnTo>
                  <a:pt x="225" y="332"/>
                </a:lnTo>
                <a:lnTo>
                  <a:pt x="222" y="330"/>
                </a:lnTo>
                <a:lnTo>
                  <a:pt x="217" y="327"/>
                </a:lnTo>
                <a:lnTo>
                  <a:pt x="212" y="326"/>
                </a:lnTo>
                <a:close/>
                <a:moveTo>
                  <a:pt x="506" y="293"/>
                </a:moveTo>
                <a:lnTo>
                  <a:pt x="525" y="297"/>
                </a:lnTo>
                <a:lnTo>
                  <a:pt x="540" y="307"/>
                </a:lnTo>
                <a:lnTo>
                  <a:pt x="551" y="323"/>
                </a:lnTo>
                <a:lnTo>
                  <a:pt x="555" y="343"/>
                </a:lnTo>
                <a:lnTo>
                  <a:pt x="551" y="361"/>
                </a:lnTo>
                <a:lnTo>
                  <a:pt x="540" y="377"/>
                </a:lnTo>
                <a:lnTo>
                  <a:pt x="525" y="387"/>
                </a:lnTo>
                <a:lnTo>
                  <a:pt x="506" y="391"/>
                </a:lnTo>
                <a:lnTo>
                  <a:pt x="487" y="387"/>
                </a:lnTo>
                <a:lnTo>
                  <a:pt x="471" y="377"/>
                </a:lnTo>
                <a:lnTo>
                  <a:pt x="460" y="361"/>
                </a:lnTo>
                <a:lnTo>
                  <a:pt x="457" y="343"/>
                </a:lnTo>
                <a:lnTo>
                  <a:pt x="460" y="323"/>
                </a:lnTo>
                <a:lnTo>
                  <a:pt x="471" y="307"/>
                </a:lnTo>
                <a:lnTo>
                  <a:pt x="487" y="297"/>
                </a:lnTo>
                <a:lnTo>
                  <a:pt x="506" y="293"/>
                </a:lnTo>
                <a:close/>
                <a:moveTo>
                  <a:pt x="360" y="293"/>
                </a:moveTo>
                <a:lnTo>
                  <a:pt x="378" y="297"/>
                </a:lnTo>
                <a:lnTo>
                  <a:pt x="394" y="307"/>
                </a:lnTo>
                <a:lnTo>
                  <a:pt x="404" y="323"/>
                </a:lnTo>
                <a:lnTo>
                  <a:pt x="408" y="343"/>
                </a:lnTo>
                <a:lnTo>
                  <a:pt x="404" y="361"/>
                </a:lnTo>
                <a:lnTo>
                  <a:pt x="394" y="377"/>
                </a:lnTo>
                <a:lnTo>
                  <a:pt x="378" y="387"/>
                </a:lnTo>
                <a:lnTo>
                  <a:pt x="360" y="391"/>
                </a:lnTo>
                <a:lnTo>
                  <a:pt x="340" y="387"/>
                </a:lnTo>
                <a:lnTo>
                  <a:pt x="324" y="377"/>
                </a:lnTo>
                <a:lnTo>
                  <a:pt x="314" y="361"/>
                </a:lnTo>
                <a:lnTo>
                  <a:pt x="310" y="343"/>
                </a:lnTo>
                <a:lnTo>
                  <a:pt x="314" y="323"/>
                </a:lnTo>
                <a:lnTo>
                  <a:pt x="324" y="307"/>
                </a:lnTo>
                <a:lnTo>
                  <a:pt x="340" y="297"/>
                </a:lnTo>
                <a:lnTo>
                  <a:pt x="360" y="293"/>
                </a:lnTo>
                <a:close/>
                <a:moveTo>
                  <a:pt x="212" y="293"/>
                </a:moveTo>
                <a:lnTo>
                  <a:pt x="231" y="297"/>
                </a:lnTo>
                <a:lnTo>
                  <a:pt x="247" y="307"/>
                </a:lnTo>
                <a:lnTo>
                  <a:pt x="258" y="323"/>
                </a:lnTo>
                <a:lnTo>
                  <a:pt x="262" y="343"/>
                </a:lnTo>
                <a:lnTo>
                  <a:pt x="258" y="361"/>
                </a:lnTo>
                <a:lnTo>
                  <a:pt x="247" y="377"/>
                </a:lnTo>
                <a:lnTo>
                  <a:pt x="231" y="387"/>
                </a:lnTo>
                <a:lnTo>
                  <a:pt x="212" y="391"/>
                </a:lnTo>
                <a:lnTo>
                  <a:pt x="193" y="387"/>
                </a:lnTo>
                <a:lnTo>
                  <a:pt x="178" y="377"/>
                </a:lnTo>
                <a:lnTo>
                  <a:pt x="167" y="361"/>
                </a:lnTo>
                <a:lnTo>
                  <a:pt x="163" y="343"/>
                </a:lnTo>
                <a:lnTo>
                  <a:pt x="167" y="323"/>
                </a:lnTo>
                <a:lnTo>
                  <a:pt x="178" y="307"/>
                </a:lnTo>
                <a:lnTo>
                  <a:pt x="193" y="297"/>
                </a:lnTo>
                <a:lnTo>
                  <a:pt x="212" y="293"/>
                </a:lnTo>
                <a:close/>
                <a:moveTo>
                  <a:pt x="98" y="131"/>
                </a:moveTo>
                <a:lnTo>
                  <a:pt x="98" y="555"/>
                </a:lnTo>
                <a:lnTo>
                  <a:pt x="620" y="555"/>
                </a:lnTo>
                <a:lnTo>
                  <a:pt x="620" y="131"/>
                </a:lnTo>
                <a:lnTo>
                  <a:pt x="98" y="131"/>
                </a:lnTo>
                <a:close/>
                <a:moveTo>
                  <a:pt x="32" y="32"/>
                </a:moveTo>
                <a:lnTo>
                  <a:pt x="32" y="98"/>
                </a:lnTo>
                <a:lnTo>
                  <a:pt x="686" y="98"/>
                </a:lnTo>
                <a:lnTo>
                  <a:pt x="686" y="32"/>
                </a:lnTo>
                <a:lnTo>
                  <a:pt x="32" y="32"/>
                </a:lnTo>
                <a:close/>
                <a:moveTo>
                  <a:pt x="32" y="0"/>
                </a:moveTo>
                <a:lnTo>
                  <a:pt x="686" y="0"/>
                </a:lnTo>
                <a:lnTo>
                  <a:pt x="699" y="2"/>
                </a:lnTo>
                <a:lnTo>
                  <a:pt x="709" y="9"/>
                </a:lnTo>
                <a:lnTo>
                  <a:pt x="716" y="19"/>
                </a:lnTo>
                <a:lnTo>
                  <a:pt x="718" y="32"/>
                </a:lnTo>
                <a:lnTo>
                  <a:pt x="718" y="98"/>
                </a:lnTo>
                <a:lnTo>
                  <a:pt x="716" y="110"/>
                </a:lnTo>
                <a:lnTo>
                  <a:pt x="709" y="120"/>
                </a:lnTo>
                <a:lnTo>
                  <a:pt x="699" y="128"/>
                </a:lnTo>
                <a:lnTo>
                  <a:pt x="686" y="131"/>
                </a:lnTo>
                <a:lnTo>
                  <a:pt x="653" y="131"/>
                </a:lnTo>
                <a:lnTo>
                  <a:pt x="653" y="555"/>
                </a:lnTo>
                <a:lnTo>
                  <a:pt x="650" y="568"/>
                </a:lnTo>
                <a:lnTo>
                  <a:pt x="644" y="577"/>
                </a:lnTo>
                <a:lnTo>
                  <a:pt x="633" y="585"/>
                </a:lnTo>
                <a:lnTo>
                  <a:pt x="620" y="587"/>
                </a:lnTo>
                <a:lnTo>
                  <a:pt x="98" y="587"/>
                </a:lnTo>
                <a:lnTo>
                  <a:pt x="85" y="585"/>
                </a:lnTo>
                <a:lnTo>
                  <a:pt x="74" y="577"/>
                </a:lnTo>
                <a:lnTo>
                  <a:pt x="68" y="568"/>
                </a:lnTo>
                <a:lnTo>
                  <a:pt x="65" y="555"/>
                </a:lnTo>
                <a:lnTo>
                  <a:pt x="65" y="131"/>
                </a:lnTo>
                <a:lnTo>
                  <a:pt x="32" y="131"/>
                </a:lnTo>
                <a:lnTo>
                  <a:pt x="21" y="128"/>
                </a:lnTo>
                <a:lnTo>
                  <a:pt x="10" y="120"/>
                </a:lnTo>
                <a:lnTo>
                  <a:pt x="2" y="110"/>
                </a:lnTo>
                <a:lnTo>
                  <a:pt x="0" y="98"/>
                </a:lnTo>
                <a:lnTo>
                  <a:pt x="0" y="32"/>
                </a:lnTo>
                <a:lnTo>
                  <a:pt x="2" y="19"/>
                </a:lnTo>
                <a:lnTo>
                  <a:pt x="10" y="9"/>
                </a:lnTo>
                <a:lnTo>
                  <a:pt x="21" y="2"/>
                </a:lnTo>
                <a:lnTo>
                  <a:pt x="32"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8" name="Freeform 5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29031" y="3314867"/>
            <a:ext cx="444761" cy="445380"/>
          </a:xfrm>
          <a:custGeom>
            <a:avLst/>
            <a:gdLst>
              <a:gd name="T0" fmla="*/ 299 w 718"/>
              <a:gd name="T1" fmla="*/ 164 h 719"/>
              <a:gd name="T2" fmla="*/ 309 w 718"/>
              <a:gd name="T3" fmla="*/ 174 h 719"/>
              <a:gd name="T4" fmla="*/ 307 w 718"/>
              <a:gd name="T5" fmla="*/ 190 h 719"/>
              <a:gd name="T6" fmla="*/ 294 w 718"/>
              <a:gd name="T7" fmla="*/ 197 h 719"/>
              <a:gd name="T8" fmla="*/ 294 w 718"/>
              <a:gd name="T9" fmla="*/ 262 h 719"/>
              <a:gd name="T10" fmla="*/ 307 w 718"/>
              <a:gd name="T11" fmla="*/ 269 h 719"/>
              <a:gd name="T12" fmla="*/ 309 w 718"/>
              <a:gd name="T13" fmla="*/ 283 h 719"/>
              <a:gd name="T14" fmla="*/ 299 w 718"/>
              <a:gd name="T15" fmla="*/ 293 h 719"/>
              <a:gd name="T16" fmla="*/ 97 w 718"/>
              <a:gd name="T17" fmla="*/ 686 h 719"/>
              <a:gd name="T18" fmla="*/ 424 w 718"/>
              <a:gd name="T19" fmla="*/ 293 h 719"/>
              <a:gd name="T20" fmla="*/ 411 w 718"/>
              <a:gd name="T21" fmla="*/ 287 h 719"/>
              <a:gd name="T22" fmla="*/ 409 w 718"/>
              <a:gd name="T23" fmla="*/ 273 h 719"/>
              <a:gd name="T24" fmla="*/ 419 w 718"/>
              <a:gd name="T25" fmla="*/ 262 h 719"/>
              <a:gd name="T26" fmla="*/ 685 w 718"/>
              <a:gd name="T27" fmla="*/ 197 h 719"/>
              <a:gd name="T28" fmla="*/ 414 w 718"/>
              <a:gd name="T29" fmla="*/ 193 h 719"/>
              <a:gd name="T30" fmla="*/ 407 w 718"/>
              <a:gd name="T31" fmla="*/ 180 h 719"/>
              <a:gd name="T32" fmla="*/ 414 w 718"/>
              <a:gd name="T33" fmla="*/ 166 h 719"/>
              <a:gd name="T34" fmla="*/ 685 w 718"/>
              <a:gd name="T35" fmla="*/ 164 h 719"/>
              <a:gd name="T36" fmla="*/ 715 w 718"/>
              <a:gd name="T37" fmla="*/ 184 h 719"/>
              <a:gd name="T38" fmla="*/ 715 w 718"/>
              <a:gd name="T39" fmla="*/ 274 h 719"/>
              <a:gd name="T40" fmla="*/ 685 w 718"/>
              <a:gd name="T41" fmla="*/ 293 h 719"/>
              <a:gd name="T42" fmla="*/ 650 w 718"/>
              <a:gd name="T43" fmla="*/ 698 h 719"/>
              <a:gd name="T44" fmla="*/ 620 w 718"/>
              <a:gd name="T45" fmla="*/ 719 h 719"/>
              <a:gd name="T46" fmla="*/ 75 w 718"/>
              <a:gd name="T47" fmla="*/ 708 h 719"/>
              <a:gd name="T48" fmla="*/ 65 w 718"/>
              <a:gd name="T49" fmla="*/ 293 h 719"/>
              <a:gd name="T50" fmla="*/ 10 w 718"/>
              <a:gd name="T51" fmla="*/ 284 h 719"/>
              <a:gd name="T52" fmla="*/ 0 w 718"/>
              <a:gd name="T53" fmla="*/ 197 h 719"/>
              <a:gd name="T54" fmla="*/ 20 w 718"/>
              <a:gd name="T55" fmla="*/ 166 h 719"/>
              <a:gd name="T56" fmla="*/ 364 w 718"/>
              <a:gd name="T57" fmla="*/ 2 h 719"/>
              <a:gd name="T58" fmla="*/ 375 w 718"/>
              <a:gd name="T59" fmla="*/ 12 h 719"/>
              <a:gd name="T60" fmla="*/ 445 w 718"/>
              <a:gd name="T61" fmla="*/ 397 h 719"/>
              <a:gd name="T62" fmla="*/ 457 w 718"/>
              <a:gd name="T63" fmla="*/ 392 h 719"/>
              <a:gd name="T64" fmla="*/ 470 w 718"/>
              <a:gd name="T65" fmla="*/ 398 h 719"/>
              <a:gd name="T66" fmla="*/ 473 w 718"/>
              <a:gd name="T67" fmla="*/ 413 h 719"/>
              <a:gd name="T68" fmla="*/ 371 w 718"/>
              <a:gd name="T69" fmla="*/ 517 h 719"/>
              <a:gd name="T70" fmla="*/ 359 w 718"/>
              <a:gd name="T71" fmla="*/ 523 h 719"/>
              <a:gd name="T72" fmla="*/ 347 w 718"/>
              <a:gd name="T73" fmla="*/ 517 h 719"/>
              <a:gd name="T74" fmla="*/ 245 w 718"/>
              <a:gd name="T75" fmla="*/ 413 h 719"/>
              <a:gd name="T76" fmla="*/ 248 w 718"/>
              <a:gd name="T77" fmla="*/ 398 h 719"/>
              <a:gd name="T78" fmla="*/ 261 w 718"/>
              <a:gd name="T79" fmla="*/ 392 h 719"/>
              <a:gd name="T80" fmla="*/ 273 w 718"/>
              <a:gd name="T81" fmla="*/ 397 h 719"/>
              <a:gd name="T82" fmla="*/ 343 w 718"/>
              <a:gd name="T83" fmla="*/ 12 h 719"/>
              <a:gd name="T84" fmla="*/ 354 w 718"/>
              <a:gd name="T85"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8" h="719">
                <a:moveTo>
                  <a:pt x="33" y="164"/>
                </a:moveTo>
                <a:lnTo>
                  <a:pt x="294" y="164"/>
                </a:lnTo>
                <a:lnTo>
                  <a:pt x="299" y="164"/>
                </a:lnTo>
                <a:lnTo>
                  <a:pt x="303" y="166"/>
                </a:lnTo>
                <a:lnTo>
                  <a:pt x="307" y="170"/>
                </a:lnTo>
                <a:lnTo>
                  <a:pt x="309" y="174"/>
                </a:lnTo>
                <a:lnTo>
                  <a:pt x="311" y="180"/>
                </a:lnTo>
                <a:lnTo>
                  <a:pt x="309" y="185"/>
                </a:lnTo>
                <a:lnTo>
                  <a:pt x="307" y="190"/>
                </a:lnTo>
                <a:lnTo>
                  <a:pt x="303" y="193"/>
                </a:lnTo>
                <a:lnTo>
                  <a:pt x="299" y="195"/>
                </a:lnTo>
                <a:lnTo>
                  <a:pt x="294" y="197"/>
                </a:lnTo>
                <a:lnTo>
                  <a:pt x="33" y="197"/>
                </a:lnTo>
                <a:lnTo>
                  <a:pt x="33" y="262"/>
                </a:lnTo>
                <a:lnTo>
                  <a:pt x="294" y="262"/>
                </a:lnTo>
                <a:lnTo>
                  <a:pt x="299" y="262"/>
                </a:lnTo>
                <a:lnTo>
                  <a:pt x="303" y="265"/>
                </a:lnTo>
                <a:lnTo>
                  <a:pt x="307" y="269"/>
                </a:lnTo>
                <a:lnTo>
                  <a:pt x="309" y="273"/>
                </a:lnTo>
                <a:lnTo>
                  <a:pt x="311" y="278"/>
                </a:lnTo>
                <a:lnTo>
                  <a:pt x="309" y="283"/>
                </a:lnTo>
                <a:lnTo>
                  <a:pt x="307" y="287"/>
                </a:lnTo>
                <a:lnTo>
                  <a:pt x="303" y="291"/>
                </a:lnTo>
                <a:lnTo>
                  <a:pt x="299" y="293"/>
                </a:lnTo>
                <a:lnTo>
                  <a:pt x="294" y="293"/>
                </a:lnTo>
                <a:lnTo>
                  <a:pt x="97" y="293"/>
                </a:lnTo>
                <a:lnTo>
                  <a:pt x="97" y="686"/>
                </a:lnTo>
                <a:lnTo>
                  <a:pt x="620" y="686"/>
                </a:lnTo>
                <a:lnTo>
                  <a:pt x="620" y="293"/>
                </a:lnTo>
                <a:lnTo>
                  <a:pt x="424" y="293"/>
                </a:lnTo>
                <a:lnTo>
                  <a:pt x="419" y="293"/>
                </a:lnTo>
                <a:lnTo>
                  <a:pt x="414" y="291"/>
                </a:lnTo>
                <a:lnTo>
                  <a:pt x="411" y="287"/>
                </a:lnTo>
                <a:lnTo>
                  <a:pt x="409" y="283"/>
                </a:lnTo>
                <a:lnTo>
                  <a:pt x="407" y="278"/>
                </a:lnTo>
                <a:lnTo>
                  <a:pt x="409" y="273"/>
                </a:lnTo>
                <a:lnTo>
                  <a:pt x="411" y="269"/>
                </a:lnTo>
                <a:lnTo>
                  <a:pt x="414" y="265"/>
                </a:lnTo>
                <a:lnTo>
                  <a:pt x="419" y="262"/>
                </a:lnTo>
                <a:lnTo>
                  <a:pt x="424" y="262"/>
                </a:lnTo>
                <a:lnTo>
                  <a:pt x="685" y="262"/>
                </a:lnTo>
                <a:lnTo>
                  <a:pt x="685" y="197"/>
                </a:lnTo>
                <a:lnTo>
                  <a:pt x="424" y="197"/>
                </a:lnTo>
                <a:lnTo>
                  <a:pt x="419" y="195"/>
                </a:lnTo>
                <a:lnTo>
                  <a:pt x="414" y="193"/>
                </a:lnTo>
                <a:lnTo>
                  <a:pt x="411" y="190"/>
                </a:lnTo>
                <a:lnTo>
                  <a:pt x="409" y="185"/>
                </a:lnTo>
                <a:lnTo>
                  <a:pt x="407" y="180"/>
                </a:lnTo>
                <a:lnTo>
                  <a:pt x="409" y="174"/>
                </a:lnTo>
                <a:lnTo>
                  <a:pt x="411" y="170"/>
                </a:lnTo>
                <a:lnTo>
                  <a:pt x="414" y="166"/>
                </a:lnTo>
                <a:lnTo>
                  <a:pt x="419" y="164"/>
                </a:lnTo>
                <a:lnTo>
                  <a:pt x="424" y="164"/>
                </a:lnTo>
                <a:lnTo>
                  <a:pt x="685" y="164"/>
                </a:lnTo>
                <a:lnTo>
                  <a:pt x="698" y="166"/>
                </a:lnTo>
                <a:lnTo>
                  <a:pt x="709" y="173"/>
                </a:lnTo>
                <a:lnTo>
                  <a:pt x="715" y="184"/>
                </a:lnTo>
                <a:lnTo>
                  <a:pt x="718" y="197"/>
                </a:lnTo>
                <a:lnTo>
                  <a:pt x="718" y="262"/>
                </a:lnTo>
                <a:lnTo>
                  <a:pt x="715" y="274"/>
                </a:lnTo>
                <a:lnTo>
                  <a:pt x="709" y="284"/>
                </a:lnTo>
                <a:lnTo>
                  <a:pt x="698" y="292"/>
                </a:lnTo>
                <a:lnTo>
                  <a:pt x="685" y="293"/>
                </a:lnTo>
                <a:lnTo>
                  <a:pt x="652" y="293"/>
                </a:lnTo>
                <a:lnTo>
                  <a:pt x="652" y="686"/>
                </a:lnTo>
                <a:lnTo>
                  <a:pt x="650" y="698"/>
                </a:lnTo>
                <a:lnTo>
                  <a:pt x="643" y="708"/>
                </a:lnTo>
                <a:lnTo>
                  <a:pt x="633" y="716"/>
                </a:lnTo>
                <a:lnTo>
                  <a:pt x="620" y="719"/>
                </a:lnTo>
                <a:lnTo>
                  <a:pt x="97" y="719"/>
                </a:lnTo>
                <a:lnTo>
                  <a:pt x="86" y="716"/>
                </a:lnTo>
                <a:lnTo>
                  <a:pt x="75" y="708"/>
                </a:lnTo>
                <a:lnTo>
                  <a:pt x="67" y="698"/>
                </a:lnTo>
                <a:lnTo>
                  <a:pt x="65" y="686"/>
                </a:lnTo>
                <a:lnTo>
                  <a:pt x="65" y="293"/>
                </a:lnTo>
                <a:lnTo>
                  <a:pt x="33" y="293"/>
                </a:lnTo>
                <a:lnTo>
                  <a:pt x="20" y="292"/>
                </a:lnTo>
                <a:lnTo>
                  <a:pt x="10" y="284"/>
                </a:lnTo>
                <a:lnTo>
                  <a:pt x="3" y="274"/>
                </a:lnTo>
                <a:lnTo>
                  <a:pt x="0" y="262"/>
                </a:lnTo>
                <a:lnTo>
                  <a:pt x="0" y="197"/>
                </a:lnTo>
                <a:lnTo>
                  <a:pt x="3" y="184"/>
                </a:lnTo>
                <a:lnTo>
                  <a:pt x="10" y="173"/>
                </a:lnTo>
                <a:lnTo>
                  <a:pt x="20" y="166"/>
                </a:lnTo>
                <a:lnTo>
                  <a:pt x="33" y="164"/>
                </a:lnTo>
                <a:close/>
                <a:moveTo>
                  <a:pt x="359" y="0"/>
                </a:moveTo>
                <a:lnTo>
                  <a:pt x="364" y="2"/>
                </a:lnTo>
                <a:lnTo>
                  <a:pt x="368" y="3"/>
                </a:lnTo>
                <a:lnTo>
                  <a:pt x="372" y="7"/>
                </a:lnTo>
                <a:lnTo>
                  <a:pt x="375" y="12"/>
                </a:lnTo>
                <a:lnTo>
                  <a:pt x="375" y="17"/>
                </a:lnTo>
                <a:lnTo>
                  <a:pt x="375" y="466"/>
                </a:lnTo>
                <a:lnTo>
                  <a:pt x="445" y="397"/>
                </a:lnTo>
                <a:lnTo>
                  <a:pt x="448" y="394"/>
                </a:lnTo>
                <a:lnTo>
                  <a:pt x="452" y="393"/>
                </a:lnTo>
                <a:lnTo>
                  <a:pt x="457" y="392"/>
                </a:lnTo>
                <a:lnTo>
                  <a:pt x="462" y="393"/>
                </a:lnTo>
                <a:lnTo>
                  <a:pt x="466" y="396"/>
                </a:lnTo>
                <a:lnTo>
                  <a:pt x="470" y="398"/>
                </a:lnTo>
                <a:lnTo>
                  <a:pt x="473" y="403"/>
                </a:lnTo>
                <a:lnTo>
                  <a:pt x="473" y="409"/>
                </a:lnTo>
                <a:lnTo>
                  <a:pt x="473" y="413"/>
                </a:lnTo>
                <a:lnTo>
                  <a:pt x="470" y="417"/>
                </a:lnTo>
                <a:lnTo>
                  <a:pt x="469" y="420"/>
                </a:lnTo>
                <a:lnTo>
                  <a:pt x="371" y="517"/>
                </a:lnTo>
                <a:lnTo>
                  <a:pt x="367" y="520"/>
                </a:lnTo>
                <a:lnTo>
                  <a:pt x="363" y="523"/>
                </a:lnTo>
                <a:lnTo>
                  <a:pt x="359" y="523"/>
                </a:lnTo>
                <a:lnTo>
                  <a:pt x="355" y="523"/>
                </a:lnTo>
                <a:lnTo>
                  <a:pt x="351" y="520"/>
                </a:lnTo>
                <a:lnTo>
                  <a:pt x="347" y="517"/>
                </a:lnTo>
                <a:lnTo>
                  <a:pt x="249" y="420"/>
                </a:lnTo>
                <a:lnTo>
                  <a:pt x="246" y="417"/>
                </a:lnTo>
                <a:lnTo>
                  <a:pt x="245" y="413"/>
                </a:lnTo>
                <a:lnTo>
                  <a:pt x="245" y="409"/>
                </a:lnTo>
                <a:lnTo>
                  <a:pt x="245" y="403"/>
                </a:lnTo>
                <a:lnTo>
                  <a:pt x="248" y="398"/>
                </a:lnTo>
                <a:lnTo>
                  <a:pt x="252" y="396"/>
                </a:lnTo>
                <a:lnTo>
                  <a:pt x="256" y="393"/>
                </a:lnTo>
                <a:lnTo>
                  <a:pt x="261" y="392"/>
                </a:lnTo>
                <a:lnTo>
                  <a:pt x="265" y="393"/>
                </a:lnTo>
                <a:lnTo>
                  <a:pt x="269" y="394"/>
                </a:lnTo>
                <a:lnTo>
                  <a:pt x="273" y="397"/>
                </a:lnTo>
                <a:lnTo>
                  <a:pt x="342" y="466"/>
                </a:lnTo>
                <a:lnTo>
                  <a:pt x="342" y="17"/>
                </a:lnTo>
                <a:lnTo>
                  <a:pt x="343" y="12"/>
                </a:lnTo>
                <a:lnTo>
                  <a:pt x="346" y="7"/>
                </a:lnTo>
                <a:lnTo>
                  <a:pt x="350" y="3"/>
                </a:lnTo>
                <a:lnTo>
                  <a:pt x="354" y="2"/>
                </a:lnTo>
                <a:lnTo>
                  <a:pt x="359"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9" name="Freeform 5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86037" y="3315178"/>
            <a:ext cx="444140" cy="444761"/>
          </a:xfrm>
          <a:custGeom>
            <a:avLst/>
            <a:gdLst>
              <a:gd name="T0" fmla="*/ 298 w 717"/>
              <a:gd name="T1" fmla="*/ 164 h 718"/>
              <a:gd name="T2" fmla="*/ 309 w 717"/>
              <a:gd name="T3" fmla="*/ 174 h 718"/>
              <a:gd name="T4" fmla="*/ 306 w 717"/>
              <a:gd name="T5" fmla="*/ 189 h 718"/>
              <a:gd name="T6" fmla="*/ 293 w 717"/>
              <a:gd name="T7" fmla="*/ 195 h 718"/>
              <a:gd name="T8" fmla="*/ 293 w 717"/>
              <a:gd name="T9" fmla="*/ 261 h 718"/>
              <a:gd name="T10" fmla="*/ 306 w 717"/>
              <a:gd name="T11" fmla="*/ 267 h 718"/>
              <a:gd name="T12" fmla="*/ 309 w 717"/>
              <a:gd name="T13" fmla="*/ 283 h 718"/>
              <a:gd name="T14" fmla="*/ 298 w 717"/>
              <a:gd name="T15" fmla="*/ 294 h 718"/>
              <a:gd name="T16" fmla="*/ 97 w 717"/>
              <a:gd name="T17" fmla="*/ 685 h 718"/>
              <a:gd name="T18" fmla="*/ 424 w 717"/>
              <a:gd name="T19" fmla="*/ 294 h 718"/>
              <a:gd name="T20" fmla="*/ 411 w 717"/>
              <a:gd name="T21" fmla="*/ 287 h 718"/>
              <a:gd name="T22" fmla="*/ 408 w 717"/>
              <a:gd name="T23" fmla="*/ 273 h 718"/>
              <a:gd name="T24" fmla="*/ 419 w 717"/>
              <a:gd name="T25" fmla="*/ 262 h 718"/>
              <a:gd name="T26" fmla="*/ 685 w 717"/>
              <a:gd name="T27" fmla="*/ 195 h 718"/>
              <a:gd name="T28" fmla="*/ 414 w 717"/>
              <a:gd name="T29" fmla="*/ 193 h 718"/>
              <a:gd name="T30" fmla="*/ 407 w 717"/>
              <a:gd name="T31" fmla="*/ 180 h 718"/>
              <a:gd name="T32" fmla="*/ 414 w 717"/>
              <a:gd name="T33" fmla="*/ 167 h 718"/>
              <a:gd name="T34" fmla="*/ 685 w 717"/>
              <a:gd name="T35" fmla="*/ 163 h 718"/>
              <a:gd name="T36" fmla="*/ 715 w 717"/>
              <a:gd name="T37" fmla="*/ 184 h 718"/>
              <a:gd name="T38" fmla="*/ 715 w 717"/>
              <a:gd name="T39" fmla="*/ 274 h 718"/>
              <a:gd name="T40" fmla="*/ 685 w 717"/>
              <a:gd name="T41" fmla="*/ 294 h 718"/>
              <a:gd name="T42" fmla="*/ 649 w 717"/>
              <a:gd name="T43" fmla="*/ 698 h 718"/>
              <a:gd name="T44" fmla="*/ 619 w 717"/>
              <a:gd name="T45" fmla="*/ 718 h 718"/>
              <a:gd name="T46" fmla="*/ 75 w 717"/>
              <a:gd name="T47" fmla="*/ 709 h 718"/>
              <a:gd name="T48" fmla="*/ 64 w 717"/>
              <a:gd name="T49" fmla="*/ 294 h 718"/>
              <a:gd name="T50" fmla="*/ 9 w 717"/>
              <a:gd name="T51" fmla="*/ 284 h 718"/>
              <a:gd name="T52" fmla="*/ 0 w 717"/>
              <a:gd name="T53" fmla="*/ 195 h 718"/>
              <a:gd name="T54" fmla="*/ 20 w 717"/>
              <a:gd name="T55" fmla="*/ 165 h 718"/>
              <a:gd name="T56" fmla="*/ 363 w 717"/>
              <a:gd name="T57" fmla="*/ 0 h 718"/>
              <a:gd name="T58" fmla="*/ 469 w 717"/>
              <a:gd name="T59" fmla="*/ 102 h 718"/>
              <a:gd name="T60" fmla="*/ 472 w 717"/>
              <a:gd name="T61" fmla="*/ 114 h 718"/>
              <a:gd name="T62" fmla="*/ 466 w 717"/>
              <a:gd name="T63" fmla="*/ 127 h 718"/>
              <a:gd name="T64" fmla="*/ 452 w 717"/>
              <a:gd name="T65" fmla="*/ 130 h 718"/>
              <a:gd name="T66" fmla="*/ 374 w 717"/>
              <a:gd name="T67" fmla="*/ 55 h 718"/>
              <a:gd name="T68" fmla="*/ 372 w 717"/>
              <a:gd name="T69" fmla="*/ 516 h 718"/>
              <a:gd name="T70" fmla="*/ 359 w 717"/>
              <a:gd name="T71" fmla="*/ 523 h 718"/>
              <a:gd name="T72" fmla="*/ 346 w 717"/>
              <a:gd name="T73" fmla="*/ 516 h 718"/>
              <a:gd name="T74" fmla="*/ 342 w 717"/>
              <a:gd name="T75" fmla="*/ 55 h 718"/>
              <a:gd name="T76" fmla="*/ 264 w 717"/>
              <a:gd name="T77" fmla="*/ 130 h 718"/>
              <a:gd name="T78" fmla="*/ 251 w 717"/>
              <a:gd name="T79" fmla="*/ 127 h 718"/>
              <a:gd name="T80" fmla="*/ 245 w 717"/>
              <a:gd name="T81" fmla="*/ 114 h 718"/>
              <a:gd name="T82" fmla="*/ 249 w 717"/>
              <a:gd name="T83" fmla="*/ 102 h 718"/>
              <a:gd name="T84" fmla="*/ 355 w 717"/>
              <a:gd name="T85"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7" h="718">
                <a:moveTo>
                  <a:pt x="33" y="163"/>
                </a:moveTo>
                <a:lnTo>
                  <a:pt x="293" y="163"/>
                </a:lnTo>
                <a:lnTo>
                  <a:pt x="298" y="164"/>
                </a:lnTo>
                <a:lnTo>
                  <a:pt x="302" y="167"/>
                </a:lnTo>
                <a:lnTo>
                  <a:pt x="306" y="171"/>
                </a:lnTo>
                <a:lnTo>
                  <a:pt x="309" y="174"/>
                </a:lnTo>
                <a:lnTo>
                  <a:pt x="309" y="180"/>
                </a:lnTo>
                <a:lnTo>
                  <a:pt x="309" y="185"/>
                </a:lnTo>
                <a:lnTo>
                  <a:pt x="306" y="189"/>
                </a:lnTo>
                <a:lnTo>
                  <a:pt x="302" y="193"/>
                </a:lnTo>
                <a:lnTo>
                  <a:pt x="298" y="195"/>
                </a:lnTo>
                <a:lnTo>
                  <a:pt x="293" y="195"/>
                </a:lnTo>
                <a:lnTo>
                  <a:pt x="33" y="195"/>
                </a:lnTo>
                <a:lnTo>
                  <a:pt x="33" y="261"/>
                </a:lnTo>
                <a:lnTo>
                  <a:pt x="293" y="261"/>
                </a:lnTo>
                <a:lnTo>
                  <a:pt x="298" y="262"/>
                </a:lnTo>
                <a:lnTo>
                  <a:pt x="302" y="265"/>
                </a:lnTo>
                <a:lnTo>
                  <a:pt x="306" y="267"/>
                </a:lnTo>
                <a:lnTo>
                  <a:pt x="309" y="273"/>
                </a:lnTo>
                <a:lnTo>
                  <a:pt x="309" y="278"/>
                </a:lnTo>
                <a:lnTo>
                  <a:pt x="309" y="283"/>
                </a:lnTo>
                <a:lnTo>
                  <a:pt x="306" y="287"/>
                </a:lnTo>
                <a:lnTo>
                  <a:pt x="302" y="291"/>
                </a:lnTo>
                <a:lnTo>
                  <a:pt x="298" y="294"/>
                </a:lnTo>
                <a:lnTo>
                  <a:pt x="293" y="294"/>
                </a:lnTo>
                <a:lnTo>
                  <a:pt x="97" y="294"/>
                </a:lnTo>
                <a:lnTo>
                  <a:pt x="97" y="685"/>
                </a:lnTo>
                <a:lnTo>
                  <a:pt x="619" y="685"/>
                </a:lnTo>
                <a:lnTo>
                  <a:pt x="619" y="294"/>
                </a:lnTo>
                <a:lnTo>
                  <a:pt x="424" y="294"/>
                </a:lnTo>
                <a:lnTo>
                  <a:pt x="419" y="294"/>
                </a:lnTo>
                <a:lnTo>
                  <a:pt x="414" y="291"/>
                </a:lnTo>
                <a:lnTo>
                  <a:pt x="411" y="287"/>
                </a:lnTo>
                <a:lnTo>
                  <a:pt x="408" y="283"/>
                </a:lnTo>
                <a:lnTo>
                  <a:pt x="407" y="278"/>
                </a:lnTo>
                <a:lnTo>
                  <a:pt x="408" y="273"/>
                </a:lnTo>
                <a:lnTo>
                  <a:pt x="411" y="267"/>
                </a:lnTo>
                <a:lnTo>
                  <a:pt x="414" y="265"/>
                </a:lnTo>
                <a:lnTo>
                  <a:pt x="419" y="262"/>
                </a:lnTo>
                <a:lnTo>
                  <a:pt x="424" y="261"/>
                </a:lnTo>
                <a:lnTo>
                  <a:pt x="685" y="261"/>
                </a:lnTo>
                <a:lnTo>
                  <a:pt x="685" y="195"/>
                </a:lnTo>
                <a:lnTo>
                  <a:pt x="424" y="195"/>
                </a:lnTo>
                <a:lnTo>
                  <a:pt x="419" y="195"/>
                </a:lnTo>
                <a:lnTo>
                  <a:pt x="414" y="193"/>
                </a:lnTo>
                <a:lnTo>
                  <a:pt x="411" y="189"/>
                </a:lnTo>
                <a:lnTo>
                  <a:pt x="408" y="185"/>
                </a:lnTo>
                <a:lnTo>
                  <a:pt x="407" y="180"/>
                </a:lnTo>
                <a:lnTo>
                  <a:pt x="408" y="174"/>
                </a:lnTo>
                <a:lnTo>
                  <a:pt x="411" y="171"/>
                </a:lnTo>
                <a:lnTo>
                  <a:pt x="414" y="167"/>
                </a:lnTo>
                <a:lnTo>
                  <a:pt x="419" y="164"/>
                </a:lnTo>
                <a:lnTo>
                  <a:pt x="424" y="163"/>
                </a:lnTo>
                <a:lnTo>
                  <a:pt x="685" y="163"/>
                </a:lnTo>
                <a:lnTo>
                  <a:pt x="698" y="165"/>
                </a:lnTo>
                <a:lnTo>
                  <a:pt x="708" y="173"/>
                </a:lnTo>
                <a:lnTo>
                  <a:pt x="715" y="184"/>
                </a:lnTo>
                <a:lnTo>
                  <a:pt x="717" y="195"/>
                </a:lnTo>
                <a:lnTo>
                  <a:pt x="717" y="261"/>
                </a:lnTo>
                <a:lnTo>
                  <a:pt x="715" y="274"/>
                </a:lnTo>
                <a:lnTo>
                  <a:pt x="708" y="284"/>
                </a:lnTo>
                <a:lnTo>
                  <a:pt x="698" y="291"/>
                </a:lnTo>
                <a:lnTo>
                  <a:pt x="685" y="294"/>
                </a:lnTo>
                <a:lnTo>
                  <a:pt x="652" y="294"/>
                </a:lnTo>
                <a:lnTo>
                  <a:pt x="652" y="685"/>
                </a:lnTo>
                <a:lnTo>
                  <a:pt x="649" y="698"/>
                </a:lnTo>
                <a:lnTo>
                  <a:pt x="643" y="709"/>
                </a:lnTo>
                <a:lnTo>
                  <a:pt x="632" y="715"/>
                </a:lnTo>
                <a:lnTo>
                  <a:pt x="619" y="718"/>
                </a:lnTo>
                <a:lnTo>
                  <a:pt x="97" y="718"/>
                </a:lnTo>
                <a:lnTo>
                  <a:pt x="85" y="715"/>
                </a:lnTo>
                <a:lnTo>
                  <a:pt x="75" y="709"/>
                </a:lnTo>
                <a:lnTo>
                  <a:pt x="67" y="698"/>
                </a:lnTo>
                <a:lnTo>
                  <a:pt x="64" y="685"/>
                </a:lnTo>
                <a:lnTo>
                  <a:pt x="64" y="294"/>
                </a:lnTo>
                <a:lnTo>
                  <a:pt x="33" y="294"/>
                </a:lnTo>
                <a:lnTo>
                  <a:pt x="20" y="291"/>
                </a:lnTo>
                <a:lnTo>
                  <a:pt x="9" y="284"/>
                </a:lnTo>
                <a:lnTo>
                  <a:pt x="3" y="274"/>
                </a:lnTo>
                <a:lnTo>
                  <a:pt x="0" y="261"/>
                </a:lnTo>
                <a:lnTo>
                  <a:pt x="0" y="195"/>
                </a:lnTo>
                <a:lnTo>
                  <a:pt x="3" y="184"/>
                </a:lnTo>
                <a:lnTo>
                  <a:pt x="9" y="173"/>
                </a:lnTo>
                <a:lnTo>
                  <a:pt x="20" y="165"/>
                </a:lnTo>
                <a:lnTo>
                  <a:pt x="33" y="163"/>
                </a:lnTo>
                <a:close/>
                <a:moveTo>
                  <a:pt x="359" y="0"/>
                </a:moveTo>
                <a:lnTo>
                  <a:pt x="363" y="0"/>
                </a:lnTo>
                <a:lnTo>
                  <a:pt x="366" y="3"/>
                </a:lnTo>
                <a:lnTo>
                  <a:pt x="370" y="4"/>
                </a:lnTo>
                <a:lnTo>
                  <a:pt x="469" y="102"/>
                </a:lnTo>
                <a:lnTo>
                  <a:pt x="470" y="106"/>
                </a:lnTo>
                <a:lnTo>
                  <a:pt x="472" y="110"/>
                </a:lnTo>
                <a:lnTo>
                  <a:pt x="472" y="114"/>
                </a:lnTo>
                <a:lnTo>
                  <a:pt x="472" y="119"/>
                </a:lnTo>
                <a:lnTo>
                  <a:pt x="470" y="123"/>
                </a:lnTo>
                <a:lnTo>
                  <a:pt x="466" y="127"/>
                </a:lnTo>
                <a:lnTo>
                  <a:pt x="462" y="130"/>
                </a:lnTo>
                <a:lnTo>
                  <a:pt x="457" y="131"/>
                </a:lnTo>
                <a:lnTo>
                  <a:pt x="452" y="130"/>
                </a:lnTo>
                <a:lnTo>
                  <a:pt x="448" y="129"/>
                </a:lnTo>
                <a:lnTo>
                  <a:pt x="445" y="126"/>
                </a:lnTo>
                <a:lnTo>
                  <a:pt x="374" y="55"/>
                </a:lnTo>
                <a:lnTo>
                  <a:pt x="374" y="506"/>
                </a:lnTo>
                <a:lnTo>
                  <a:pt x="374" y="511"/>
                </a:lnTo>
                <a:lnTo>
                  <a:pt x="372" y="516"/>
                </a:lnTo>
                <a:lnTo>
                  <a:pt x="368" y="519"/>
                </a:lnTo>
                <a:lnTo>
                  <a:pt x="364" y="521"/>
                </a:lnTo>
                <a:lnTo>
                  <a:pt x="359" y="523"/>
                </a:lnTo>
                <a:lnTo>
                  <a:pt x="353" y="521"/>
                </a:lnTo>
                <a:lnTo>
                  <a:pt x="349" y="519"/>
                </a:lnTo>
                <a:lnTo>
                  <a:pt x="346" y="516"/>
                </a:lnTo>
                <a:lnTo>
                  <a:pt x="343" y="511"/>
                </a:lnTo>
                <a:lnTo>
                  <a:pt x="342" y="506"/>
                </a:lnTo>
                <a:lnTo>
                  <a:pt x="342" y="55"/>
                </a:lnTo>
                <a:lnTo>
                  <a:pt x="272" y="126"/>
                </a:lnTo>
                <a:lnTo>
                  <a:pt x="268" y="129"/>
                </a:lnTo>
                <a:lnTo>
                  <a:pt x="264" y="130"/>
                </a:lnTo>
                <a:lnTo>
                  <a:pt x="260" y="131"/>
                </a:lnTo>
                <a:lnTo>
                  <a:pt x="255" y="130"/>
                </a:lnTo>
                <a:lnTo>
                  <a:pt x="251" y="127"/>
                </a:lnTo>
                <a:lnTo>
                  <a:pt x="247" y="123"/>
                </a:lnTo>
                <a:lnTo>
                  <a:pt x="245" y="119"/>
                </a:lnTo>
                <a:lnTo>
                  <a:pt x="245" y="114"/>
                </a:lnTo>
                <a:lnTo>
                  <a:pt x="245" y="110"/>
                </a:lnTo>
                <a:lnTo>
                  <a:pt x="246" y="106"/>
                </a:lnTo>
                <a:lnTo>
                  <a:pt x="249" y="102"/>
                </a:lnTo>
                <a:lnTo>
                  <a:pt x="347" y="4"/>
                </a:lnTo>
                <a:lnTo>
                  <a:pt x="351" y="3"/>
                </a:lnTo>
                <a:lnTo>
                  <a:pt x="355" y="0"/>
                </a:lnTo>
                <a:lnTo>
                  <a:pt x="359"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50" name="Freeform 5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42421" y="3315178"/>
            <a:ext cx="444761" cy="444761"/>
          </a:xfrm>
          <a:custGeom>
            <a:avLst/>
            <a:gdLst>
              <a:gd name="T0" fmla="*/ 261 w 718"/>
              <a:gd name="T1" fmla="*/ 457 h 718"/>
              <a:gd name="T2" fmla="*/ 457 w 718"/>
              <a:gd name="T3" fmla="*/ 424 h 718"/>
              <a:gd name="T4" fmla="*/ 261 w 718"/>
              <a:gd name="T5" fmla="*/ 392 h 718"/>
              <a:gd name="T6" fmla="*/ 470 w 718"/>
              <a:gd name="T7" fmla="*/ 394 h 718"/>
              <a:gd name="T8" fmla="*/ 487 w 718"/>
              <a:gd name="T9" fmla="*/ 411 h 718"/>
              <a:gd name="T10" fmla="*/ 490 w 718"/>
              <a:gd name="T11" fmla="*/ 457 h 718"/>
              <a:gd name="T12" fmla="*/ 481 w 718"/>
              <a:gd name="T13" fmla="*/ 481 h 718"/>
              <a:gd name="T14" fmla="*/ 457 w 718"/>
              <a:gd name="T15" fmla="*/ 490 h 718"/>
              <a:gd name="T16" fmla="*/ 249 w 718"/>
              <a:gd name="T17" fmla="*/ 487 h 718"/>
              <a:gd name="T18" fmla="*/ 231 w 718"/>
              <a:gd name="T19" fmla="*/ 470 h 718"/>
              <a:gd name="T20" fmla="*/ 228 w 718"/>
              <a:gd name="T21" fmla="*/ 424 h 718"/>
              <a:gd name="T22" fmla="*/ 239 w 718"/>
              <a:gd name="T23" fmla="*/ 401 h 718"/>
              <a:gd name="T24" fmla="*/ 261 w 718"/>
              <a:gd name="T25" fmla="*/ 392 h 718"/>
              <a:gd name="T26" fmla="*/ 99 w 718"/>
              <a:gd name="T27" fmla="*/ 685 h 718"/>
              <a:gd name="T28" fmla="*/ 621 w 718"/>
              <a:gd name="T29" fmla="*/ 326 h 718"/>
              <a:gd name="T30" fmla="*/ 33 w 718"/>
              <a:gd name="T31" fmla="*/ 228 h 718"/>
              <a:gd name="T32" fmla="*/ 686 w 718"/>
              <a:gd name="T33" fmla="*/ 294 h 718"/>
              <a:gd name="T34" fmla="*/ 33 w 718"/>
              <a:gd name="T35" fmla="*/ 228 h 718"/>
              <a:gd name="T36" fmla="*/ 523 w 718"/>
              <a:gd name="T37" fmla="*/ 99 h 718"/>
              <a:gd name="T38" fmla="*/ 588 w 718"/>
              <a:gd name="T39" fmla="*/ 195 h 718"/>
              <a:gd name="T40" fmla="*/ 490 w 718"/>
              <a:gd name="T41" fmla="*/ 66 h 718"/>
              <a:gd name="T42" fmla="*/ 424 w 718"/>
              <a:gd name="T43" fmla="*/ 99 h 718"/>
              <a:gd name="T44" fmla="*/ 424 w 718"/>
              <a:gd name="T45" fmla="*/ 49 h 718"/>
              <a:gd name="T46" fmla="*/ 131 w 718"/>
              <a:gd name="T47" fmla="*/ 195 h 718"/>
              <a:gd name="T48" fmla="*/ 490 w 718"/>
              <a:gd name="T49" fmla="*/ 131 h 718"/>
              <a:gd name="T50" fmla="*/ 403 w 718"/>
              <a:gd name="T51" fmla="*/ 130 h 718"/>
              <a:gd name="T52" fmla="*/ 396 w 718"/>
              <a:gd name="T53" fmla="*/ 123 h 718"/>
              <a:gd name="T54" fmla="*/ 392 w 718"/>
              <a:gd name="T55" fmla="*/ 114 h 718"/>
              <a:gd name="T56" fmla="*/ 131 w 718"/>
              <a:gd name="T57" fmla="*/ 33 h 718"/>
              <a:gd name="T58" fmla="*/ 424 w 718"/>
              <a:gd name="T59" fmla="*/ 0 h 718"/>
              <a:gd name="T60" fmla="*/ 588 w 718"/>
              <a:gd name="T61" fmla="*/ 33 h 718"/>
              <a:gd name="T62" fmla="*/ 610 w 718"/>
              <a:gd name="T63" fmla="*/ 42 h 718"/>
              <a:gd name="T64" fmla="*/ 621 w 718"/>
              <a:gd name="T65" fmla="*/ 66 h 718"/>
              <a:gd name="T66" fmla="*/ 686 w 718"/>
              <a:gd name="T67" fmla="*/ 195 h 718"/>
              <a:gd name="T68" fmla="*/ 708 w 718"/>
              <a:gd name="T69" fmla="*/ 206 h 718"/>
              <a:gd name="T70" fmla="*/ 718 w 718"/>
              <a:gd name="T71" fmla="*/ 228 h 718"/>
              <a:gd name="T72" fmla="*/ 716 w 718"/>
              <a:gd name="T73" fmla="*/ 307 h 718"/>
              <a:gd name="T74" fmla="*/ 698 w 718"/>
              <a:gd name="T75" fmla="*/ 324 h 718"/>
              <a:gd name="T76" fmla="*/ 653 w 718"/>
              <a:gd name="T77" fmla="*/ 326 h 718"/>
              <a:gd name="T78" fmla="*/ 651 w 718"/>
              <a:gd name="T79" fmla="*/ 698 h 718"/>
              <a:gd name="T80" fmla="*/ 633 w 718"/>
              <a:gd name="T81" fmla="*/ 715 h 718"/>
              <a:gd name="T82" fmla="*/ 99 w 718"/>
              <a:gd name="T83" fmla="*/ 718 h 718"/>
              <a:gd name="T84" fmla="*/ 75 w 718"/>
              <a:gd name="T85" fmla="*/ 709 h 718"/>
              <a:gd name="T86" fmla="*/ 66 w 718"/>
              <a:gd name="T87" fmla="*/ 685 h 718"/>
              <a:gd name="T88" fmla="*/ 33 w 718"/>
              <a:gd name="T89" fmla="*/ 326 h 718"/>
              <a:gd name="T90" fmla="*/ 10 w 718"/>
              <a:gd name="T91" fmla="*/ 317 h 718"/>
              <a:gd name="T92" fmla="*/ 0 w 718"/>
              <a:gd name="T93" fmla="*/ 294 h 718"/>
              <a:gd name="T94" fmla="*/ 3 w 718"/>
              <a:gd name="T95" fmla="*/ 216 h 718"/>
              <a:gd name="T96" fmla="*/ 20 w 718"/>
              <a:gd name="T97" fmla="*/ 198 h 718"/>
              <a:gd name="T98" fmla="*/ 99 w 718"/>
              <a:gd name="T99" fmla="*/ 195 h 718"/>
              <a:gd name="T100" fmla="*/ 101 w 718"/>
              <a:gd name="T101" fmla="*/ 20 h 718"/>
              <a:gd name="T102" fmla="*/ 118 w 718"/>
              <a:gd name="T103" fmla="*/ 3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8" h="718">
                <a:moveTo>
                  <a:pt x="261" y="424"/>
                </a:moveTo>
                <a:lnTo>
                  <a:pt x="261" y="457"/>
                </a:lnTo>
                <a:lnTo>
                  <a:pt x="457" y="457"/>
                </a:lnTo>
                <a:lnTo>
                  <a:pt x="457" y="424"/>
                </a:lnTo>
                <a:lnTo>
                  <a:pt x="261" y="424"/>
                </a:lnTo>
                <a:close/>
                <a:moveTo>
                  <a:pt x="261" y="392"/>
                </a:moveTo>
                <a:lnTo>
                  <a:pt x="457" y="392"/>
                </a:lnTo>
                <a:lnTo>
                  <a:pt x="470" y="394"/>
                </a:lnTo>
                <a:lnTo>
                  <a:pt x="481" y="401"/>
                </a:lnTo>
                <a:lnTo>
                  <a:pt x="487" y="411"/>
                </a:lnTo>
                <a:lnTo>
                  <a:pt x="490" y="424"/>
                </a:lnTo>
                <a:lnTo>
                  <a:pt x="490" y="457"/>
                </a:lnTo>
                <a:lnTo>
                  <a:pt x="487" y="470"/>
                </a:lnTo>
                <a:lnTo>
                  <a:pt x="481" y="481"/>
                </a:lnTo>
                <a:lnTo>
                  <a:pt x="470" y="487"/>
                </a:lnTo>
                <a:lnTo>
                  <a:pt x="457" y="490"/>
                </a:lnTo>
                <a:lnTo>
                  <a:pt x="261" y="490"/>
                </a:lnTo>
                <a:lnTo>
                  <a:pt x="249" y="487"/>
                </a:lnTo>
                <a:lnTo>
                  <a:pt x="239" y="481"/>
                </a:lnTo>
                <a:lnTo>
                  <a:pt x="231" y="470"/>
                </a:lnTo>
                <a:lnTo>
                  <a:pt x="228" y="457"/>
                </a:lnTo>
                <a:lnTo>
                  <a:pt x="228" y="424"/>
                </a:lnTo>
                <a:lnTo>
                  <a:pt x="231" y="411"/>
                </a:lnTo>
                <a:lnTo>
                  <a:pt x="239" y="401"/>
                </a:lnTo>
                <a:lnTo>
                  <a:pt x="249" y="394"/>
                </a:lnTo>
                <a:lnTo>
                  <a:pt x="261" y="392"/>
                </a:lnTo>
                <a:close/>
                <a:moveTo>
                  <a:pt x="99" y="326"/>
                </a:moveTo>
                <a:lnTo>
                  <a:pt x="99" y="685"/>
                </a:lnTo>
                <a:lnTo>
                  <a:pt x="621" y="685"/>
                </a:lnTo>
                <a:lnTo>
                  <a:pt x="621" y="326"/>
                </a:lnTo>
                <a:lnTo>
                  <a:pt x="99" y="326"/>
                </a:lnTo>
                <a:close/>
                <a:moveTo>
                  <a:pt x="33" y="228"/>
                </a:moveTo>
                <a:lnTo>
                  <a:pt x="33" y="294"/>
                </a:lnTo>
                <a:lnTo>
                  <a:pt x="686" y="294"/>
                </a:lnTo>
                <a:lnTo>
                  <a:pt x="686" y="228"/>
                </a:lnTo>
                <a:lnTo>
                  <a:pt x="33" y="228"/>
                </a:lnTo>
                <a:close/>
                <a:moveTo>
                  <a:pt x="490" y="66"/>
                </a:moveTo>
                <a:lnTo>
                  <a:pt x="523" y="99"/>
                </a:lnTo>
                <a:lnTo>
                  <a:pt x="523" y="195"/>
                </a:lnTo>
                <a:lnTo>
                  <a:pt x="588" y="195"/>
                </a:lnTo>
                <a:lnTo>
                  <a:pt x="588" y="66"/>
                </a:lnTo>
                <a:lnTo>
                  <a:pt x="490" y="66"/>
                </a:lnTo>
                <a:close/>
                <a:moveTo>
                  <a:pt x="424" y="49"/>
                </a:moveTo>
                <a:lnTo>
                  <a:pt x="424" y="99"/>
                </a:lnTo>
                <a:lnTo>
                  <a:pt x="473" y="99"/>
                </a:lnTo>
                <a:lnTo>
                  <a:pt x="424" y="49"/>
                </a:lnTo>
                <a:close/>
                <a:moveTo>
                  <a:pt x="131" y="33"/>
                </a:moveTo>
                <a:lnTo>
                  <a:pt x="131" y="195"/>
                </a:lnTo>
                <a:lnTo>
                  <a:pt x="490" y="195"/>
                </a:lnTo>
                <a:lnTo>
                  <a:pt x="490" y="131"/>
                </a:lnTo>
                <a:lnTo>
                  <a:pt x="409" y="131"/>
                </a:lnTo>
                <a:lnTo>
                  <a:pt x="403" y="130"/>
                </a:lnTo>
                <a:lnTo>
                  <a:pt x="398" y="127"/>
                </a:lnTo>
                <a:lnTo>
                  <a:pt x="396" y="123"/>
                </a:lnTo>
                <a:lnTo>
                  <a:pt x="392" y="119"/>
                </a:lnTo>
                <a:lnTo>
                  <a:pt x="392" y="114"/>
                </a:lnTo>
                <a:lnTo>
                  <a:pt x="392" y="33"/>
                </a:lnTo>
                <a:lnTo>
                  <a:pt x="131" y="33"/>
                </a:lnTo>
                <a:close/>
                <a:moveTo>
                  <a:pt x="131" y="0"/>
                </a:moveTo>
                <a:lnTo>
                  <a:pt x="424" y="0"/>
                </a:lnTo>
                <a:lnTo>
                  <a:pt x="457" y="33"/>
                </a:lnTo>
                <a:lnTo>
                  <a:pt x="588" y="33"/>
                </a:lnTo>
                <a:lnTo>
                  <a:pt x="600" y="36"/>
                </a:lnTo>
                <a:lnTo>
                  <a:pt x="610" y="42"/>
                </a:lnTo>
                <a:lnTo>
                  <a:pt x="618" y="53"/>
                </a:lnTo>
                <a:lnTo>
                  <a:pt x="621" y="66"/>
                </a:lnTo>
                <a:lnTo>
                  <a:pt x="621" y="195"/>
                </a:lnTo>
                <a:lnTo>
                  <a:pt x="686" y="195"/>
                </a:lnTo>
                <a:lnTo>
                  <a:pt x="698" y="198"/>
                </a:lnTo>
                <a:lnTo>
                  <a:pt x="708" y="206"/>
                </a:lnTo>
                <a:lnTo>
                  <a:pt x="716" y="216"/>
                </a:lnTo>
                <a:lnTo>
                  <a:pt x="718" y="228"/>
                </a:lnTo>
                <a:lnTo>
                  <a:pt x="718" y="294"/>
                </a:lnTo>
                <a:lnTo>
                  <a:pt x="716" y="307"/>
                </a:lnTo>
                <a:lnTo>
                  <a:pt x="708" y="317"/>
                </a:lnTo>
                <a:lnTo>
                  <a:pt x="698" y="324"/>
                </a:lnTo>
                <a:lnTo>
                  <a:pt x="686" y="326"/>
                </a:lnTo>
                <a:lnTo>
                  <a:pt x="653" y="326"/>
                </a:lnTo>
                <a:lnTo>
                  <a:pt x="653" y="685"/>
                </a:lnTo>
                <a:lnTo>
                  <a:pt x="651" y="698"/>
                </a:lnTo>
                <a:lnTo>
                  <a:pt x="643" y="709"/>
                </a:lnTo>
                <a:lnTo>
                  <a:pt x="633" y="715"/>
                </a:lnTo>
                <a:lnTo>
                  <a:pt x="621" y="718"/>
                </a:lnTo>
                <a:lnTo>
                  <a:pt x="99" y="718"/>
                </a:lnTo>
                <a:lnTo>
                  <a:pt x="85" y="715"/>
                </a:lnTo>
                <a:lnTo>
                  <a:pt x="75" y="709"/>
                </a:lnTo>
                <a:lnTo>
                  <a:pt x="68" y="698"/>
                </a:lnTo>
                <a:lnTo>
                  <a:pt x="66" y="685"/>
                </a:lnTo>
                <a:lnTo>
                  <a:pt x="66" y="326"/>
                </a:lnTo>
                <a:lnTo>
                  <a:pt x="33" y="326"/>
                </a:lnTo>
                <a:lnTo>
                  <a:pt x="20" y="324"/>
                </a:lnTo>
                <a:lnTo>
                  <a:pt x="10" y="317"/>
                </a:lnTo>
                <a:lnTo>
                  <a:pt x="3" y="307"/>
                </a:lnTo>
                <a:lnTo>
                  <a:pt x="0" y="294"/>
                </a:lnTo>
                <a:lnTo>
                  <a:pt x="0" y="228"/>
                </a:lnTo>
                <a:lnTo>
                  <a:pt x="3" y="216"/>
                </a:lnTo>
                <a:lnTo>
                  <a:pt x="10" y="206"/>
                </a:lnTo>
                <a:lnTo>
                  <a:pt x="20" y="198"/>
                </a:lnTo>
                <a:lnTo>
                  <a:pt x="33" y="195"/>
                </a:lnTo>
                <a:lnTo>
                  <a:pt x="99" y="195"/>
                </a:lnTo>
                <a:lnTo>
                  <a:pt x="99" y="33"/>
                </a:lnTo>
                <a:lnTo>
                  <a:pt x="101" y="20"/>
                </a:lnTo>
                <a:lnTo>
                  <a:pt x="108" y="10"/>
                </a:lnTo>
                <a:lnTo>
                  <a:pt x="118" y="3"/>
                </a:lnTo>
                <a:lnTo>
                  <a:pt x="131"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51" name="Freeform 5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99427" y="3320442"/>
            <a:ext cx="444761" cy="434229"/>
          </a:xfrm>
          <a:custGeom>
            <a:avLst/>
            <a:gdLst>
              <a:gd name="T0" fmla="*/ 261 w 718"/>
              <a:gd name="T1" fmla="*/ 440 h 701"/>
              <a:gd name="T2" fmla="*/ 456 w 718"/>
              <a:gd name="T3" fmla="*/ 407 h 701"/>
              <a:gd name="T4" fmla="*/ 261 w 718"/>
              <a:gd name="T5" fmla="*/ 375 h 701"/>
              <a:gd name="T6" fmla="*/ 470 w 718"/>
              <a:gd name="T7" fmla="*/ 377 h 701"/>
              <a:gd name="T8" fmla="*/ 487 w 718"/>
              <a:gd name="T9" fmla="*/ 394 h 701"/>
              <a:gd name="T10" fmla="*/ 489 w 718"/>
              <a:gd name="T11" fmla="*/ 440 h 701"/>
              <a:gd name="T12" fmla="*/ 480 w 718"/>
              <a:gd name="T13" fmla="*/ 464 h 701"/>
              <a:gd name="T14" fmla="*/ 456 w 718"/>
              <a:gd name="T15" fmla="*/ 473 h 701"/>
              <a:gd name="T16" fmla="*/ 248 w 718"/>
              <a:gd name="T17" fmla="*/ 470 h 701"/>
              <a:gd name="T18" fmla="*/ 231 w 718"/>
              <a:gd name="T19" fmla="*/ 453 h 701"/>
              <a:gd name="T20" fmla="*/ 229 w 718"/>
              <a:gd name="T21" fmla="*/ 407 h 701"/>
              <a:gd name="T22" fmla="*/ 238 w 718"/>
              <a:gd name="T23" fmla="*/ 384 h 701"/>
              <a:gd name="T24" fmla="*/ 261 w 718"/>
              <a:gd name="T25" fmla="*/ 375 h 701"/>
              <a:gd name="T26" fmla="*/ 98 w 718"/>
              <a:gd name="T27" fmla="*/ 668 h 701"/>
              <a:gd name="T28" fmla="*/ 620 w 718"/>
              <a:gd name="T29" fmla="*/ 309 h 701"/>
              <a:gd name="T30" fmla="*/ 32 w 718"/>
              <a:gd name="T31" fmla="*/ 211 h 701"/>
              <a:gd name="T32" fmla="*/ 686 w 718"/>
              <a:gd name="T33" fmla="*/ 277 h 701"/>
              <a:gd name="T34" fmla="*/ 32 w 718"/>
              <a:gd name="T35" fmla="*/ 211 h 701"/>
              <a:gd name="T36" fmla="*/ 250 w 718"/>
              <a:gd name="T37" fmla="*/ 138 h 701"/>
              <a:gd name="T38" fmla="*/ 205 w 718"/>
              <a:gd name="T39" fmla="*/ 150 h 701"/>
              <a:gd name="T40" fmla="*/ 543 w 718"/>
              <a:gd name="T41" fmla="*/ 89 h 701"/>
              <a:gd name="T42" fmla="*/ 467 w 718"/>
              <a:gd name="T43" fmla="*/ 108 h 701"/>
              <a:gd name="T44" fmla="*/ 508 w 718"/>
              <a:gd name="T45" fmla="*/ 135 h 701"/>
              <a:gd name="T46" fmla="*/ 538 w 718"/>
              <a:gd name="T47" fmla="*/ 122 h 701"/>
              <a:gd name="T48" fmla="*/ 542 w 718"/>
              <a:gd name="T49" fmla="*/ 155 h 701"/>
              <a:gd name="T50" fmla="*/ 587 w 718"/>
              <a:gd name="T51" fmla="*/ 178 h 701"/>
              <a:gd name="T52" fmla="*/ 564 w 718"/>
              <a:gd name="T53" fmla="*/ 101 h 701"/>
              <a:gd name="T54" fmla="*/ 543 w 718"/>
              <a:gd name="T55" fmla="*/ 89 h 701"/>
              <a:gd name="T56" fmla="*/ 302 w 718"/>
              <a:gd name="T57" fmla="*/ 178 h 701"/>
              <a:gd name="T58" fmla="*/ 356 w 718"/>
              <a:gd name="T59" fmla="*/ 85 h 701"/>
              <a:gd name="T60" fmla="*/ 282 w 718"/>
              <a:gd name="T61" fmla="*/ 82 h 701"/>
              <a:gd name="T62" fmla="*/ 238 w 718"/>
              <a:gd name="T63" fmla="*/ 93 h 701"/>
              <a:gd name="T64" fmla="*/ 259 w 718"/>
              <a:gd name="T65" fmla="*/ 32 h 701"/>
              <a:gd name="T66" fmla="*/ 235 w 718"/>
              <a:gd name="T67" fmla="*/ 38 h 701"/>
              <a:gd name="T68" fmla="*/ 152 w 718"/>
              <a:gd name="T69" fmla="*/ 178 h 701"/>
              <a:gd name="T70" fmla="*/ 189 w 718"/>
              <a:gd name="T71" fmla="*/ 178 h 701"/>
              <a:gd name="T72" fmla="*/ 264 w 718"/>
              <a:gd name="T73" fmla="*/ 178 h 701"/>
              <a:gd name="T74" fmla="*/ 271 w 718"/>
              <a:gd name="T75" fmla="*/ 37 h 701"/>
              <a:gd name="T76" fmla="*/ 247 w 718"/>
              <a:gd name="T77" fmla="*/ 0 h 701"/>
              <a:gd name="T78" fmla="*/ 288 w 718"/>
              <a:gd name="T79" fmla="*/ 8 h 701"/>
              <a:gd name="T80" fmla="*/ 521 w 718"/>
              <a:gd name="T81" fmla="*/ 59 h 701"/>
              <a:gd name="T82" fmla="*/ 561 w 718"/>
              <a:gd name="T83" fmla="*/ 61 h 701"/>
              <a:gd name="T84" fmla="*/ 593 w 718"/>
              <a:gd name="T85" fmla="*/ 85 h 701"/>
              <a:gd name="T86" fmla="*/ 621 w 718"/>
              <a:gd name="T87" fmla="*/ 178 h 701"/>
              <a:gd name="T88" fmla="*/ 699 w 718"/>
              <a:gd name="T89" fmla="*/ 181 h 701"/>
              <a:gd name="T90" fmla="*/ 716 w 718"/>
              <a:gd name="T91" fmla="*/ 199 h 701"/>
              <a:gd name="T92" fmla="*/ 718 w 718"/>
              <a:gd name="T93" fmla="*/ 277 h 701"/>
              <a:gd name="T94" fmla="*/ 709 w 718"/>
              <a:gd name="T95" fmla="*/ 300 h 701"/>
              <a:gd name="T96" fmla="*/ 686 w 718"/>
              <a:gd name="T97" fmla="*/ 309 h 701"/>
              <a:gd name="T98" fmla="*/ 653 w 718"/>
              <a:gd name="T99" fmla="*/ 668 h 701"/>
              <a:gd name="T100" fmla="*/ 644 w 718"/>
              <a:gd name="T101" fmla="*/ 692 h 701"/>
              <a:gd name="T102" fmla="*/ 620 w 718"/>
              <a:gd name="T103" fmla="*/ 701 h 701"/>
              <a:gd name="T104" fmla="*/ 85 w 718"/>
              <a:gd name="T105" fmla="*/ 698 h 701"/>
              <a:gd name="T106" fmla="*/ 68 w 718"/>
              <a:gd name="T107" fmla="*/ 681 h 701"/>
              <a:gd name="T108" fmla="*/ 65 w 718"/>
              <a:gd name="T109" fmla="*/ 309 h 701"/>
              <a:gd name="T110" fmla="*/ 19 w 718"/>
              <a:gd name="T111" fmla="*/ 307 h 701"/>
              <a:gd name="T112" fmla="*/ 2 w 718"/>
              <a:gd name="T113" fmla="*/ 290 h 701"/>
              <a:gd name="T114" fmla="*/ 0 w 718"/>
              <a:gd name="T115" fmla="*/ 211 h 701"/>
              <a:gd name="T116" fmla="*/ 10 w 718"/>
              <a:gd name="T117" fmla="*/ 189 h 701"/>
              <a:gd name="T118" fmla="*/ 32 w 718"/>
              <a:gd name="T119" fmla="*/ 178 h 701"/>
              <a:gd name="T120" fmla="*/ 199 w 718"/>
              <a:gd name="T121" fmla="*/ 32 h 701"/>
              <a:gd name="T122" fmla="*/ 229 w 718"/>
              <a:gd name="T123" fmla="*/ 6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8" h="701">
                <a:moveTo>
                  <a:pt x="261" y="407"/>
                </a:moveTo>
                <a:lnTo>
                  <a:pt x="261" y="440"/>
                </a:lnTo>
                <a:lnTo>
                  <a:pt x="456" y="440"/>
                </a:lnTo>
                <a:lnTo>
                  <a:pt x="456" y="407"/>
                </a:lnTo>
                <a:lnTo>
                  <a:pt x="261" y="407"/>
                </a:lnTo>
                <a:close/>
                <a:moveTo>
                  <a:pt x="261" y="375"/>
                </a:moveTo>
                <a:lnTo>
                  <a:pt x="456" y="375"/>
                </a:lnTo>
                <a:lnTo>
                  <a:pt x="470" y="377"/>
                </a:lnTo>
                <a:lnTo>
                  <a:pt x="480" y="384"/>
                </a:lnTo>
                <a:lnTo>
                  <a:pt x="487" y="394"/>
                </a:lnTo>
                <a:lnTo>
                  <a:pt x="489" y="407"/>
                </a:lnTo>
                <a:lnTo>
                  <a:pt x="489" y="440"/>
                </a:lnTo>
                <a:lnTo>
                  <a:pt x="487" y="453"/>
                </a:lnTo>
                <a:lnTo>
                  <a:pt x="480" y="464"/>
                </a:lnTo>
                <a:lnTo>
                  <a:pt x="470" y="470"/>
                </a:lnTo>
                <a:lnTo>
                  <a:pt x="456" y="473"/>
                </a:lnTo>
                <a:lnTo>
                  <a:pt x="261" y="473"/>
                </a:lnTo>
                <a:lnTo>
                  <a:pt x="248" y="470"/>
                </a:lnTo>
                <a:lnTo>
                  <a:pt x="238" y="464"/>
                </a:lnTo>
                <a:lnTo>
                  <a:pt x="231" y="453"/>
                </a:lnTo>
                <a:lnTo>
                  <a:pt x="229" y="440"/>
                </a:lnTo>
                <a:lnTo>
                  <a:pt x="229" y="407"/>
                </a:lnTo>
                <a:lnTo>
                  <a:pt x="231" y="394"/>
                </a:lnTo>
                <a:lnTo>
                  <a:pt x="238" y="384"/>
                </a:lnTo>
                <a:lnTo>
                  <a:pt x="248" y="377"/>
                </a:lnTo>
                <a:lnTo>
                  <a:pt x="261" y="375"/>
                </a:lnTo>
                <a:close/>
                <a:moveTo>
                  <a:pt x="98" y="309"/>
                </a:moveTo>
                <a:lnTo>
                  <a:pt x="98" y="668"/>
                </a:lnTo>
                <a:lnTo>
                  <a:pt x="620" y="668"/>
                </a:lnTo>
                <a:lnTo>
                  <a:pt x="620" y="309"/>
                </a:lnTo>
                <a:lnTo>
                  <a:pt x="98" y="309"/>
                </a:lnTo>
                <a:close/>
                <a:moveTo>
                  <a:pt x="32" y="211"/>
                </a:moveTo>
                <a:lnTo>
                  <a:pt x="32" y="277"/>
                </a:lnTo>
                <a:lnTo>
                  <a:pt x="686" y="277"/>
                </a:lnTo>
                <a:lnTo>
                  <a:pt x="686" y="211"/>
                </a:lnTo>
                <a:lnTo>
                  <a:pt x="32" y="211"/>
                </a:lnTo>
                <a:close/>
                <a:moveTo>
                  <a:pt x="222" y="121"/>
                </a:moveTo>
                <a:lnTo>
                  <a:pt x="250" y="138"/>
                </a:lnTo>
                <a:lnTo>
                  <a:pt x="234" y="165"/>
                </a:lnTo>
                <a:lnTo>
                  <a:pt x="205" y="150"/>
                </a:lnTo>
                <a:lnTo>
                  <a:pt x="222" y="121"/>
                </a:lnTo>
                <a:close/>
                <a:moveTo>
                  <a:pt x="543" y="89"/>
                </a:moveTo>
                <a:lnTo>
                  <a:pt x="530" y="91"/>
                </a:lnTo>
                <a:lnTo>
                  <a:pt x="467" y="108"/>
                </a:lnTo>
                <a:lnTo>
                  <a:pt x="468" y="113"/>
                </a:lnTo>
                <a:lnTo>
                  <a:pt x="508" y="135"/>
                </a:lnTo>
                <a:lnTo>
                  <a:pt x="506" y="130"/>
                </a:lnTo>
                <a:lnTo>
                  <a:pt x="538" y="122"/>
                </a:lnTo>
                <a:lnTo>
                  <a:pt x="547" y="154"/>
                </a:lnTo>
                <a:lnTo>
                  <a:pt x="542" y="155"/>
                </a:lnTo>
                <a:lnTo>
                  <a:pt x="583" y="178"/>
                </a:lnTo>
                <a:lnTo>
                  <a:pt x="587" y="178"/>
                </a:lnTo>
                <a:lnTo>
                  <a:pt x="569" y="113"/>
                </a:lnTo>
                <a:lnTo>
                  <a:pt x="564" y="101"/>
                </a:lnTo>
                <a:lnTo>
                  <a:pt x="555" y="93"/>
                </a:lnTo>
                <a:lnTo>
                  <a:pt x="543" y="89"/>
                </a:lnTo>
                <a:close/>
                <a:moveTo>
                  <a:pt x="356" y="85"/>
                </a:moveTo>
                <a:lnTo>
                  <a:pt x="302" y="178"/>
                </a:lnTo>
                <a:lnTo>
                  <a:pt x="518" y="178"/>
                </a:lnTo>
                <a:lnTo>
                  <a:pt x="356" y="85"/>
                </a:lnTo>
                <a:close/>
                <a:moveTo>
                  <a:pt x="255" y="65"/>
                </a:moveTo>
                <a:lnTo>
                  <a:pt x="282" y="82"/>
                </a:lnTo>
                <a:lnTo>
                  <a:pt x="267" y="109"/>
                </a:lnTo>
                <a:lnTo>
                  <a:pt x="238" y="93"/>
                </a:lnTo>
                <a:lnTo>
                  <a:pt x="255" y="65"/>
                </a:lnTo>
                <a:close/>
                <a:moveTo>
                  <a:pt x="259" y="32"/>
                </a:moveTo>
                <a:lnTo>
                  <a:pt x="246" y="33"/>
                </a:lnTo>
                <a:lnTo>
                  <a:pt x="235" y="38"/>
                </a:lnTo>
                <a:lnTo>
                  <a:pt x="226" y="49"/>
                </a:lnTo>
                <a:lnTo>
                  <a:pt x="152" y="178"/>
                </a:lnTo>
                <a:lnTo>
                  <a:pt x="188" y="178"/>
                </a:lnTo>
                <a:lnTo>
                  <a:pt x="189" y="178"/>
                </a:lnTo>
                <a:lnTo>
                  <a:pt x="191" y="178"/>
                </a:lnTo>
                <a:lnTo>
                  <a:pt x="264" y="178"/>
                </a:lnTo>
                <a:lnTo>
                  <a:pt x="327" y="70"/>
                </a:lnTo>
                <a:lnTo>
                  <a:pt x="271" y="37"/>
                </a:lnTo>
                <a:lnTo>
                  <a:pt x="259" y="32"/>
                </a:lnTo>
                <a:close/>
                <a:moveTo>
                  <a:pt x="247" y="0"/>
                </a:moveTo>
                <a:lnTo>
                  <a:pt x="268" y="0"/>
                </a:lnTo>
                <a:lnTo>
                  <a:pt x="288" y="8"/>
                </a:lnTo>
                <a:lnTo>
                  <a:pt x="421" y="85"/>
                </a:lnTo>
                <a:lnTo>
                  <a:pt x="521" y="59"/>
                </a:lnTo>
                <a:lnTo>
                  <a:pt x="542" y="57"/>
                </a:lnTo>
                <a:lnTo>
                  <a:pt x="561" y="61"/>
                </a:lnTo>
                <a:lnTo>
                  <a:pt x="580" y="71"/>
                </a:lnTo>
                <a:lnTo>
                  <a:pt x="593" y="85"/>
                </a:lnTo>
                <a:lnTo>
                  <a:pt x="600" y="105"/>
                </a:lnTo>
                <a:lnTo>
                  <a:pt x="621" y="178"/>
                </a:lnTo>
                <a:lnTo>
                  <a:pt x="686" y="178"/>
                </a:lnTo>
                <a:lnTo>
                  <a:pt x="699" y="181"/>
                </a:lnTo>
                <a:lnTo>
                  <a:pt x="709" y="189"/>
                </a:lnTo>
                <a:lnTo>
                  <a:pt x="716" y="199"/>
                </a:lnTo>
                <a:lnTo>
                  <a:pt x="718" y="211"/>
                </a:lnTo>
                <a:lnTo>
                  <a:pt x="718" y="277"/>
                </a:lnTo>
                <a:lnTo>
                  <a:pt x="716" y="290"/>
                </a:lnTo>
                <a:lnTo>
                  <a:pt x="709" y="300"/>
                </a:lnTo>
                <a:lnTo>
                  <a:pt x="699" y="307"/>
                </a:lnTo>
                <a:lnTo>
                  <a:pt x="686" y="309"/>
                </a:lnTo>
                <a:lnTo>
                  <a:pt x="653" y="309"/>
                </a:lnTo>
                <a:lnTo>
                  <a:pt x="653" y="668"/>
                </a:lnTo>
                <a:lnTo>
                  <a:pt x="650" y="681"/>
                </a:lnTo>
                <a:lnTo>
                  <a:pt x="644" y="692"/>
                </a:lnTo>
                <a:lnTo>
                  <a:pt x="633" y="698"/>
                </a:lnTo>
                <a:lnTo>
                  <a:pt x="620" y="701"/>
                </a:lnTo>
                <a:lnTo>
                  <a:pt x="98" y="701"/>
                </a:lnTo>
                <a:lnTo>
                  <a:pt x="85" y="698"/>
                </a:lnTo>
                <a:lnTo>
                  <a:pt x="74" y="692"/>
                </a:lnTo>
                <a:lnTo>
                  <a:pt x="68" y="681"/>
                </a:lnTo>
                <a:lnTo>
                  <a:pt x="65" y="668"/>
                </a:lnTo>
                <a:lnTo>
                  <a:pt x="65" y="309"/>
                </a:lnTo>
                <a:lnTo>
                  <a:pt x="32" y="309"/>
                </a:lnTo>
                <a:lnTo>
                  <a:pt x="19" y="307"/>
                </a:lnTo>
                <a:lnTo>
                  <a:pt x="10" y="300"/>
                </a:lnTo>
                <a:lnTo>
                  <a:pt x="2" y="290"/>
                </a:lnTo>
                <a:lnTo>
                  <a:pt x="0" y="277"/>
                </a:lnTo>
                <a:lnTo>
                  <a:pt x="0" y="211"/>
                </a:lnTo>
                <a:lnTo>
                  <a:pt x="2" y="199"/>
                </a:lnTo>
                <a:lnTo>
                  <a:pt x="10" y="189"/>
                </a:lnTo>
                <a:lnTo>
                  <a:pt x="19" y="181"/>
                </a:lnTo>
                <a:lnTo>
                  <a:pt x="32" y="178"/>
                </a:lnTo>
                <a:lnTo>
                  <a:pt x="114" y="178"/>
                </a:lnTo>
                <a:lnTo>
                  <a:pt x="199" y="32"/>
                </a:lnTo>
                <a:lnTo>
                  <a:pt x="212" y="16"/>
                </a:lnTo>
                <a:lnTo>
                  <a:pt x="229" y="6"/>
                </a:lnTo>
                <a:lnTo>
                  <a:pt x="24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52" name="Freeform 5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56432" y="3314867"/>
            <a:ext cx="445380" cy="445380"/>
          </a:xfrm>
          <a:custGeom>
            <a:avLst/>
            <a:gdLst>
              <a:gd name="T0" fmla="*/ 266 w 719"/>
              <a:gd name="T1" fmla="*/ 37 h 719"/>
              <a:gd name="T2" fmla="*/ 183 w 719"/>
              <a:gd name="T3" fmla="*/ 64 h 719"/>
              <a:gd name="T4" fmla="*/ 114 w 719"/>
              <a:gd name="T5" fmla="*/ 114 h 719"/>
              <a:gd name="T6" fmla="*/ 64 w 719"/>
              <a:gd name="T7" fmla="*/ 183 h 719"/>
              <a:gd name="T8" fmla="*/ 37 w 719"/>
              <a:gd name="T9" fmla="*/ 266 h 719"/>
              <a:gd name="T10" fmla="*/ 37 w 719"/>
              <a:gd name="T11" fmla="*/ 356 h 719"/>
              <a:gd name="T12" fmla="*/ 64 w 719"/>
              <a:gd name="T13" fmla="*/ 439 h 719"/>
              <a:gd name="T14" fmla="*/ 114 w 719"/>
              <a:gd name="T15" fmla="*/ 507 h 719"/>
              <a:gd name="T16" fmla="*/ 183 w 719"/>
              <a:gd name="T17" fmla="*/ 558 h 719"/>
              <a:gd name="T18" fmla="*/ 266 w 719"/>
              <a:gd name="T19" fmla="*/ 584 h 719"/>
              <a:gd name="T20" fmla="*/ 356 w 719"/>
              <a:gd name="T21" fmla="*/ 584 h 719"/>
              <a:gd name="T22" fmla="*/ 439 w 719"/>
              <a:gd name="T23" fmla="*/ 558 h 719"/>
              <a:gd name="T24" fmla="*/ 507 w 719"/>
              <a:gd name="T25" fmla="*/ 507 h 719"/>
              <a:gd name="T26" fmla="*/ 558 w 719"/>
              <a:gd name="T27" fmla="*/ 439 h 719"/>
              <a:gd name="T28" fmla="*/ 585 w 719"/>
              <a:gd name="T29" fmla="*/ 356 h 719"/>
              <a:gd name="T30" fmla="*/ 585 w 719"/>
              <a:gd name="T31" fmla="*/ 266 h 719"/>
              <a:gd name="T32" fmla="*/ 558 w 719"/>
              <a:gd name="T33" fmla="*/ 183 h 719"/>
              <a:gd name="T34" fmla="*/ 507 w 719"/>
              <a:gd name="T35" fmla="*/ 114 h 719"/>
              <a:gd name="T36" fmla="*/ 439 w 719"/>
              <a:gd name="T37" fmla="*/ 64 h 719"/>
              <a:gd name="T38" fmla="*/ 356 w 719"/>
              <a:gd name="T39" fmla="*/ 37 h 719"/>
              <a:gd name="T40" fmla="*/ 310 w 719"/>
              <a:gd name="T41" fmla="*/ 0 h 719"/>
              <a:gd name="T42" fmla="*/ 408 w 719"/>
              <a:gd name="T43" fmla="*/ 16 h 719"/>
              <a:gd name="T44" fmla="*/ 494 w 719"/>
              <a:gd name="T45" fmla="*/ 60 h 719"/>
              <a:gd name="T46" fmla="*/ 562 w 719"/>
              <a:gd name="T47" fmla="*/ 127 h 719"/>
              <a:gd name="T48" fmla="*/ 605 w 719"/>
              <a:gd name="T49" fmla="*/ 212 h 719"/>
              <a:gd name="T50" fmla="*/ 621 w 719"/>
              <a:gd name="T51" fmla="*/ 310 h 719"/>
              <a:gd name="T52" fmla="*/ 607 w 719"/>
              <a:gd name="T53" fmla="*/ 402 h 719"/>
              <a:gd name="T54" fmla="*/ 568 w 719"/>
              <a:gd name="T55" fmla="*/ 483 h 719"/>
              <a:gd name="T56" fmla="*/ 713 w 719"/>
              <a:gd name="T57" fmla="*/ 691 h 719"/>
              <a:gd name="T58" fmla="*/ 719 w 719"/>
              <a:gd name="T59" fmla="*/ 698 h 719"/>
              <a:gd name="T60" fmla="*/ 717 w 719"/>
              <a:gd name="T61" fmla="*/ 707 h 719"/>
              <a:gd name="T62" fmla="*/ 712 w 719"/>
              <a:gd name="T63" fmla="*/ 716 h 719"/>
              <a:gd name="T64" fmla="*/ 703 w 719"/>
              <a:gd name="T65" fmla="*/ 719 h 719"/>
              <a:gd name="T66" fmla="*/ 694 w 719"/>
              <a:gd name="T67" fmla="*/ 716 h 719"/>
              <a:gd name="T68" fmla="*/ 518 w 719"/>
              <a:gd name="T69" fmla="*/ 541 h 719"/>
              <a:gd name="T70" fmla="*/ 444 w 719"/>
              <a:gd name="T71" fmla="*/ 591 h 719"/>
              <a:gd name="T72" fmla="*/ 357 w 719"/>
              <a:gd name="T73" fmla="*/ 617 h 719"/>
              <a:gd name="T74" fmla="*/ 261 w 719"/>
              <a:gd name="T75" fmla="*/ 617 h 719"/>
              <a:gd name="T76" fmla="*/ 168 w 719"/>
              <a:gd name="T77" fmla="*/ 587 h 719"/>
              <a:gd name="T78" fmla="*/ 92 w 719"/>
              <a:gd name="T79" fmla="*/ 530 h 719"/>
              <a:gd name="T80" fmla="*/ 35 w 719"/>
              <a:gd name="T81" fmla="*/ 453 h 719"/>
              <a:gd name="T82" fmla="*/ 5 w 719"/>
              <a:gd name="T83" fmla="*/ 361 h 719"/>
              <a:gd name="T84" fmla="*/ 5 w 719"/>
              <a:gd name="T85" fmla="*/ 261 h 719"/>
              <a:gd name="T86" fmla="*/ 35 w 719"/>
              <a:gd name="T87" fmla="*/ 168 h 719"/>
              <a:gd name="T88" fmla="*/ 92 w 719"/>
              <a:gd name="T89" fmla="*/ 92 h 719"/>
              <a:gd name="T90" fmla="*/ 168 w 719"/>
              <a:gd name="T91" fmla="*/ 35 h 719"/>
              <a:gd name="T92" fmla="*/ 261 w 719"/>
              <a:gd name="T93" fmla="*/ 4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9" h="719">
                <a:moveTo>
                  <a:pt x="310" y="33"/>
                </a:moveTo>
                <a:lnTo>
                  <a:pt x="266" y="37"/>
                </a:lnTo>
                <a:lnTo>
                  <a:pt x="223" y="47"/>
                </a:lnTo>
                <a:lnTo>
                  <a:pt x="183" y="64"/>
                </a:lnTo>
                <a:lnTo>
                  <a:pt x="147" y="87"/>
                </a:lnTo>
                <a:lnTo>
                  <a:pt x="114" y="114"/>
                </a:lnTo>
                <a:lnTo>
                  <a:pt x="87" y="147"/>
                </a:lnTo>
                <a:lnTo>
                  <a:pt x="64" y="183"/>
                </a:lnTo>
                <a:lnTo>
                  <a:pt x="47" y="223"/>
                </a:lnTo>
                <a:lnTo>
                  <a:pt x="37" y="266"/>
                </a:lnTo>
                <a:lnTo>
                  <a:pt x="33" y="310"/>
                </a:lnTo>
                <a:lnTo>
                  <a:pt x="37" y="356"/>
                </a:lnTo>
                <a:lnTo>
                  <a:pt x="47" y="398"/>
                </a:lnTo>
                <a:lnTo>
                  <a:pt x="64" y="439"/>
                </a:lnTo>
                <a:lnTo>
                  <a:pt x="87" y="474"/>
                </a:lnTo>
                <a:lnTo>
                  <a:pt x="114" y="507"/>
                </a:lnTo>
                <a:lnTo>
                  <a:pt x="147" y="534"/>
                </a:lnTo>
                <a:lnTo>
                  <a:pt x="183" y="558"/>
                </a:lnTo>
                <a:lnTo>
                  <a:pt x="223" y="574"/>
                </a:lnTo>
                <a:lnTo>
                  <a:pt x="266" y="584"/>
                </a:lnTo>
                <a:lnTo>
                  <a:pt x="310" y="588"/>
                </a:lnTo>
                <a:lnTo>
                  <a:pt x="356" y="584"/>
                </a:lnTo>
                <a:lnTo>
                  <a:pt x="398" y="574"/>
                </a:lnTo>
                <a:lnTo>
                  <a:pt x="439" y="558"/>
                </a:lnTo>
                <a:lnTo>
                  <a:pt x="475" y="534"/>
                </a:lnTo>
                <a:lnTo>
                  <a:pt x="507" y="507"/>
                </a:lnTo>
                <a:lnTo>
                  <a:pt x="534" y="474"/>
                </a:lnTo>
                <a:lnTo>
                  <a:pt x="558" y="439"/>
                </a:lnTo>
                <a:lnTo>
                  <a:pt x="573" y="398"/>
                </a:lnTo>
                <a:lnTo>
                  <a:pt x="585" y="356"/>
                </a:lnTo>
                <a:lnTo>
                  <a:pt x="588" y="310"/>
                </a:lnTo>
                <a:lnTo>
                  <a:pt x="585" y="266"/>
                </a:lnTo>
                <a:lnTo>
                  <a:pt x="573" y="223"/>
                </a:lnTo>
                <a:lnTo>
                  <a:pt x="558" y="183"/>
                </a:lnTo>
                <a:lnTo>
                  <a:pt x="534" y="147"/>
                </a:lnTo>
                <a:lnTo>
                  <a:pt x="507" y="114"/>
                </a:lnTo>
                <a:lnTo>
                  <a:pt x="475" y="87"/>
                </a:lnTo>
                <a:lnTo>
                  <a:pt x="439" y="64"/>
                </a:lnTo>
                <a:lnTo>
                  <a:pt x="398" y="47"/>
                </a:lnTo>
                <a:lnTo>
                  <a:pt x="356" y="37"/>
                </a:lnTo>
                <a:lnTo>
                  <a:pt x="310" y="33"/>
                </a:lnTo>
                <a:close/>
                <a:moveTo>
                  <a:pt x="310" y="0"/>
                </a:moveTo>
                <a:lnTo>
                  <a:pt x="361" y="4"/>
                </a:lnTo>
                <a:lnTo>
                  <a:pt x="408" y="16"/>
                </a:lnTo>
                <a:lnTo>
                  <a:pt x="453" y="35"/>
                </a:lnTo>
                <a:lnTo>
                  <a:pt x="494" y="60"/>
                </a:lnTo>
                <a:lnTo>
                  <a:pt x="530" y="92"/>
                </a:lnTo>
                <a:lnTo>
                  <a:pt x="562" y="127"/>
                </a:lnTo>
                <a:lnTo>
                  <a:pt x="586" y="168"/>
                </a:lnTo>
                <a:lnTo>
                  <a:pt x="605" y="212"/>
                </a:lnTo>
                <a:lnTo>
                  <a:pt x="617" y="261"/>
                </a:lnTo>
                <a:lnTo>
                  <a:pt x="621" y="310"/>
                </a:lnTo>
                <a:lnTo>
                  <a:pt x="618" y="358"/>
                </a:lnTo>
                <a:lnTo>
                  <a:pt x="607" y="402"/>
                </a:lnTo>
                <a:lnTo>
                  <a:pt x="590" y="444"/>
                </a:lnTo>
                <a:lnTo>
                  <a:pt x="568" y="483"/>
                </a:lnTo>
                <a:lnTo>
                  <a:pt x="541" y="519"/>
                </a:lnTo>
                <a:lnTo>
                  <a:pt x="713" y="691"/>
                </a:lnTo>
                <a:lnTo>
                  <a:pt x="716" y="694"/>
                </a:lnTo>
                <a:lnTo>
                  <a:pt x="719" y="698"/>
                </a:lnTo>
                <a:lnTo>
                  <a:pt x="719" y="703"/>
                </a:lnTo>
                <a:lnTo>
                  <a:pt x="717" y="707"/>
                </a:lnTo>
                <a:lnTo>
                  <a:pt x="716" y="712"/>
                </a:lnTo>
                <a:lnTo>
                  <a:pt x="712" y="716"/>
                </a:lnTo>
                <a:lnTo>
                  <a:pt x="708" y="718"/>
                </a:lnTo>
                <a:lnTo>
                  <a:pt x="703" y="719"/>
                </a:lnTo>
                <a:lnTo>
                  <a:pt x="698" y="719"/>
                </a:lnTo>
                <a:lnTo>
                  <a:pt x="694" y="716"/>
                </a:lnTo>
                <a:lnTo>
                  <a:pt x="691" y="714"/>
                </a:lnTo>
                <a:lnTo>
                  <a:pt x="518" y="541"/>
                </a:lnTo>
                <a:lnTo>
                  <a:pt x="483" y="568"/>
                </a:lnTo>
                <a:lnTo>
                  <a:pt x="444" y="591"/>
                </a:lnTo>
                <a:lnTo>
                  <a:pt x="402" y="608"/>
                </a:lnTo>
                <a:lnTo>
                  <a:pt x="357" y="617"/>
                </a:lnTo>
                <a:lnTo>
                  <a:pt x="310" y="621"/>
                </a:lnTo>
                <a:lnTo>
                  <a:pt x="261" y="617"/>
                </a:lnTo>
                <a:lnTo>
                  <a:pt x="212" y="605"/>
                </a:lnTo>
                <a:lnTo>
                  <a:pt x="168" y="587"/>
                </a:lnTo>
                <a:lnTo>
                  <a:pt x="127" y="560"/>
                </a:lnTo>
                <a:lnTo>
                  <a:pt x="92" y="530"/>
                </a:lnTo>
                <a:lnTo>
                  <a:pt x="60" y="494"/>
                </a:lnTo>
                <a:lnTo>
                  <a:pt x="35" y="453"/>
                </a:lnTo>
                <a:lnTo>
                  <a:pt x="17" y="409"/>
                </a:lnTo>
                <a:lnTo>
                  <a:pt x="5" y="361"/>
                </a:lnTo>
                <a:lnTo>
                  <a:pt x="0" y="310"/>
                </a:lnTo>
                <a:lnTo>
                  <a:pt x="5" y="261"/>
                </a:lnTo>
                <a:lnTo>
                  <a:pt x="17" y="212"/>
                </a:lnTo>
                <a:lnTo>
                  <a:pt x="35" y="168"/>
                </a:lnTo>
                <a:lnTo>
                  <a:pt x="60" y="127"/>
                </a:lnTo>
                <a:lnTo>
                  <a:pt x="92" y="92"/>
                </a:lnTo>
                <a:lnTo>
                  <a:pt x="127" y="60"/>
                </a:lnTo>
                <a:lnTo>
                  <a:pt x="168" y="35"/>
                </a:lnTo>
                <a:lnTo>
                  <a:pt x="212" y="16"/>
                </a:lnTo>
                <a:lnTo>
                  <a:pt x="261" y="4"/>
                </a:lnTo>
                <a:lnTo>
                  <a:pt x="310"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53" name="Freeform 5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14057" y="3314867"/>
            <a:ext cx="444140" cy="445380"/>
          </a:xfrm>
          <a:custGeom>
            <a:avLst/>
            <a:gdLst>
              <a:gd name="T0" fmla="*/ 319 w 717"/>
              <a:gd name="T1" fmla="*/ 151 h 719"/>
              <a:gd name="T2" fmla="*/ 326 w 717"/>
              <a:gd name="T3" fmla="*/ 164 h 719"/>
              <a:gd name="T4" fmla="*/ 462 w 717"/>
              <a:gd name="T5" fmla="*/ 295 h 719"/>
              <a:gd name="T6" fmla="*/ 472 w 717"/>
              <a:gd name="T7" fmla="*/ 305 h 719"/>
              <a:gd name="T8" fmla="*/ 470 w 717"/>
              <a:gd name="T9" fmla="*/ 321 h 719"/>
              <a:gd name="T10" fmla="*/ 457 w 717"/>
              <a:gd name="T11" fmla="*/ 327 h 719"/>
              <a:gd name="T12" fmla="*/ 324 w 717"/>
              <a:gd name="T13" fmla="*/ 462 h 719"/>
              <a:gd name="T14" fmla="*/ 315 w 717"/>
              <a:gd name="T15" fmla="*/ 473 h 719"/>
              <a:gd name="T16" fmla="*/ 300 w 717"/>
              <a:gd name="T17" fmla="*/ 471 h 719"/>
              <a:gd name="T18" fmla="*/ 293 w 717"/>
              <a:gd name="T19" fmla="*/ 457 h 719"/>
              <a:gd name="T20" fmla="*/ 158 w 717"/>
              <a:gd name="T21" fmla="*/ 326 h 719"/>
              <a:gd name="T22" fmla="*/ 148 w 717"/>
              <a:gd name="T23" fmla="*/ 316 h 719"/>
              <a:gd name="T24" fmla="*/ 149 w 717"/>
              <a:gd name="T25" fmla="*/ 301 h 719"/>
              <a:gd name="T26" fmla="*/ 162 w 717"/>
              <a:gd name="T27" fmla="*/ 295 h 719"/>
              <a:gd name="T28" fmla="*/ 294 w 717"/>
              <a:gd name="T29" fmla="*/ 159 h 719"/>
              <a:gd name="T30" fmla="*/ 305 w 717"/>
              <a:gd name="T31" fmla="*/ 148 h 719"/>
              <a:gd name="T32" fmla="*/ 264 w 717"/>
              <a:gd name="T33" fmla="*/ 37 h 719"/>
              <a:gd name="T34" fmla="*/ 145 w 717"/>
              <a:gd name="T35" fmla="*/ 87 h 719"/>
              <a:gd name="T36" fmla="*/ 63 w 717"/>
              <a:gd name="T37" fmla="*/ 183 h 719"/>
              <a:gd name="T38" fmla="*/ 33 w 717"/>
              <a:gd name="T39" fmla="*/ 310 h 719"/>
              <a:gd name="T40" fmla="*/ 63 w 717"/>
              <a:gd name="T41" fmla="*/ 439 h 719"/>
              <a:gd name="T42" fmla="*/ 145 w 717"/>
              <a:gd name="T43" fmla="*/ 534 h 719"/>
              <a:gd name="T44" fmla="*/ 264 w 717"/>
              <a:gd name="T45" fmla="*/ 584 h 719"/>
              <a:gd name="T46" fmla="*/ 398 w 717"/>
              <a:gd name="T47" fmla="*/ 574 h 719"/>
              <a:gd name="T48" fmla="*/ 506 w 717"/>
              <a:gd name="T49" fmla="*/ 507 h 719"/>
              <a:gd name="T50" fmla="*/ 573 w 717"/>
              <a:gd name="T51" fmla="*/ 398 h 719"/>
              <a:gd name="T52" fmla="*/ 584 w 717"/>
              <a:gd name="T53" fmla="*/ 266 h 719"/>
              <a:gd name="T54" fmla="*/ 534 w 717"/>
              <a:gd name="T55" fmla="*/ 147 h 719"/>
              <a:gd name="T56" fmla="*/ 437 w 717"/>
              <a:gd name="T57" fmla="*/ 64 h 719"/>
              <a:gd name="T58" fmla="*/ 310 w 717"/>
              <a:gd name="T59" fmla="*/ 33 h 719"/>
              <a:gd name="T60" fmla="*/ 408 w 717"/>
              <a:gd name="T61" fmla="*/ 16 h 719"/>
              <a:gd name="T62" fmla="*/ 529 w 717"/>
              <a:gd name="T63" fmla="*/ 92 h 719"/>
              <a:gd name="T64" fmla="*/ 603 w 717"/>
              <a:gd name="T65" fmla="*/ 212 h 719"/>
              <a:gd name="T66" fmla="*/ 616 w 717"/>
              <a:gd name="T67" fmla="*/ 358 h 719"/>
              <a:gd name="T68" fmla="*/ 567 w 717"/>
              <a:gd name="T69" fmla="*/ 483 h 719"/>
              <a:gd name="T70" fmla="*/ 716 w 717"/>
              <a:gd name="T71" fmla="*/ 694 h 719"/>
              <a:gd name="T72" fmla="*/ 717 w 717"/>
              <a:gd name="T73" fmla="*/ 707 h 719"/>
              <a:gd name="T74" fmla="*/ 707 w 717"/>
              <a:gd name="T75" fmla="*/ 718 h 719"/>
              <a:gd name="T76" fmla="*/ 693 w 717"/>
              <a:gd name="T77" fmla="*/ 716 h 719"/>
              <a:gd name="T78" fmla="*/ 481 w 717"/>
              <a:gd name="T79" fmla="*/ 568 h 719"/>
              <a:gd name="T80" fmla="*/ 356 w 717"/>
              <a:gd name="T81" fmla="*/ 617 h 719"/>
              <a:gd name="T82" fmla="*/ 212 w 717"/>
              <a:gd name="T83" fmla="*/ 605 h 719"/>
              <a:gd name="T84" fmla="*/ 90 w 717"/>
              <a:gd name="T85" fmla="*/ 530 h 719"/>
              <a:gd name="T86" fmla="*/ 15 w 717"/>
              <a:gd name="T87" fmla="*/ 409 h 719"/>
              <a:gd name="T88" fmla="*/ 4 w 717"/>
              <a:gd name="T89" fmla="*/ 261 h 719"/>
              <a:gd name="T90" fmla="*/ 59 w 717"/>
              <a:gd name="T91" fmla="*/ 127 h 719"/>
              <a:gd name="T92" fmla="*/ 167 w 717"/>
              <a:gd name="T93" fmla="*/ 35 h 719"/>
              <a:gd name="T94" fmla="*/ 310 w 717"/>
              <a:gd name="T95" fmla="*/ 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17" h="719">
                <a:moveTo>
                  <a:pt x="310" y="148"/>
                </a:moveTo>
                <a:lnTo>
                  <a:pt x="315" y="148"/>
                </a:lnTo>
                <a:lnTo>
                  <a:pt x="319" y="151"/>
                </a:lnTo>
                <a:lnTo>
                  <a:pt x="323" y="155"/>
                </a:lnTo>
                <a:lnTo>
                  <a:pt x="324" y="159"/>
                </a:lnTo>
                <a:lnTo>
                  <a:pt x="326" y="164"/>
                </a:lnTo>
                <a:lnTo>
                  <a:pt x="326" y="295"/>
                </a:lnTo>
                <a:lnTo>
                  <a:pt x="457" y="295"/>
                </a:lnTo>
                <a:lnTo>
                  <a:pt x="462" y="295"/>
                </a:lnTo>
                <a:lnTo>
                  <a:pt x="466" y="297"/>
                </a:lnTo>
                <a:lnTo>
                  <a:pt x="470" y="301"/>
                </a:lnTo>
                <a:lnTo>
                  <a:pt x="472" y="305"/>
                </a:lnTo>
                <a:lnTo>
                  <a:pt x="472" y="310"/>
                </a:lnTo>
                <a:lnTo>
                  <a:pt x="472" y="316"/>
                </a:lnTo>
                <a:lnTo>
                  <a:pt x="470" y="321"/>
                </a:lnTo>
                <a:lnTo>
                  <a:pt x="466" y="323"/>
                </a:lnTo>
                <a:lnTo>
                  <a:pt x="462" y="326"/>
                </a:lnTo>
                <a:lnTo>
                  <a:pt x="457" y="327"/>
                </a:lnTo>
                <a:lnTo>
                  <a:pt x="326" y="327"/>
                </a:lnTo>
                <a:lnTo>
                  <a:pt x="326" y="457"/>
                </a:lnTo>
                <a:lnTo>
                  <a:pt x="324" y="462"/>
                </a:lnTo>
                <a:lnTo>
                  <a:pt x="323" y="467"/>
                </a:lnTo>
                <a:lnTo>
                  <a:pt x="319" y="471"/>
                </a:lnTo>
                <a:lnTo>
                  <a:pt x="315" y="473"/>
                </a:lnTo>
                <a:lnTo>
                  <a:pt x="310" y="474"/>
                </a:lnTo>
                <a:lnTo>
                  <a:pt x="305" y="473"/>
                </a:lnTo>
                <a:lnTo>
                  <a:pt x="300" y="471"/>
                </a:lnTo>
                <a:lnTo>
                  <a:pt x="297" y="467"/>
                </a:lnTo>
                <a:lnTo>
                  <a:pt x="294" y="462"/>
                </a:lnTo>
                <a:lnTo>
                  <a:pt x="293" y="457"/>
                </a:lnTo>
                <a:lnTo>
                  <a:pt x="293" y="327"/>
                </a:lnTo>
                <a:lnTo>
                  <a:pt x="162" y="327"/>
                </a:lnTo>
                <a:lnTo>
                  <a:pt x="158" y="326"/>
                </a:lnTo>
                <a:lnTo>
                  <a:pt x="153" y="323"/>
                </a:lnTo>
                <a:lnTo>
                  <a:pt x="149" y="321"/>
                </a:lnTo>
                <a:lnTo>
                  <a:pt x="148" y="316"/>
                </a:lnTo>
                <a:lnTo>
                  <a:pt x="146" y="310"/>
                </a:lnTo>
                <a:lnTo>
                  <a:pt x="148" y="305"/>
                </a:lnTo>
                <a:lnTo>
                  <a:pt x="149" y="301"/>
                </a:lnTo>
                <a:lnTo>
                  <a:pt x="153" y="297"/>
                </a:lnTo>
                <a:lnTo>
                  <a:pt x="158" y="295"/>
                </a:lnTo>
                <a:lnTo>
                  <a:pt x="162" y="295"/>
                </a:lnTo>
                <a:lnTo>
                  <a:pt x="293" y="295"/>
                </a:lnTo>
                <a:lnTo>
                  <a:pt x="293" y="164"/>
                </a:lnTo>
                <a:lnTo>
                  <a:pt x="294" y="159"/>
                </a:lnTo>
                <a:lnTo>
                  <a:pt x="297" y="155"/>
                </a:lnTo>
                <a:lnTo>
                  <a:pt x="300" y="151"/>
                </a:lnTo>
                <a:lnTo>
                  <a:pt x="305" y="148"/>
                </a:lnTo>
                <a:lnTo>
                  <a:pt x="310" y="148"/>
                </a:lnTo>
                <a:close/>
                <a:moveTo>
                  <a:pt x="310" y="33"/>
                </a:moveTo>
                <a:lnTo>
                  <a:pt x="264" y="37"/>
                </a:lnTo>
                <a:lnTo>
                  <a:pt x="222" y="47"/>
                </a:lnTo>
                <a:lnTo>
                  <a:pt x="182" y="64"/>
                </a:lnTo>
                <a:lnTo>
                  <a:pt x="145" y="87"/>
                </a:lnTo>
                <a:lnTo>
                  <a:pt x="114" y="114"/>
                </a:lnTo>
                <a:lnTo>
                  <a:pt x="86" y="147"/>
                </a:lnTo>
                <a:lnTo>
                  <a:pt x="63" y="183"/>
                </a:lnTo>
                <a:lnTo>
                  <a:pt x="47" y="223"/>
                </a:lnTo>
                <a:lnTo>
                  <a:pt x="35" y="266"/>
                </a:lnTo>
                <a:lnTo>
                  <a:pt x="33" y="310"/>
                </a:lnTo>
                <a:lnTo>
                  <a:pt x="35" y="356"/>
                </a:lnTo>
                <a:lnTo>
                  <a:pt x="47" y="398"/>
                </a:lnTo>
                <a:lnTo>
                  <a:pt x="63" y="439"/>
                </a:lnTo>
                <a:lnTo>
                  <a:pt x="86" y="474"/>
                </a:lnTo>
                <a:lnTo>
                  <a:pt x="114" y="507"/>
                </a:lnTo>
                <a:lnTo>
                  <a:pt x="145" y="534"/>
                </a:lnTo>
                <a:lnTo>
                  <a:pt x="182" y="558"/>
                </a:lnTo>
                <a:lnTo>
                  <a:pt x="222" y="574"/>
                </a:lnTo>
                <a:lnTo>
                  <a:pt x="264" y="584"/>
                </a:lnTo>
                <a:lnTo>
                  <a:pt x="310" y="588"/>
                </a:lnTo>
                <a:lnTo>
                  <a:pt x="354" y="584"/>
                </a:lnTo>
                <a:lnTo>
                  <a:pt x="398" y="574"/>
                </a:lnTo>
                <a:lnTo>
                  <a:pt x="437" y="558"/>
                </a:lnTo>
                <a:lnTo>
                  <a:pt x="474" y="534"/>
                </a:lnTo>
                <a:lnTo>
                  <a:pt x="506" y="507"/>
                </a:lnTo>
                <a:lnTo>
                  <a:pt x="534" y="474"/>
                </a:lnTo>
                <a:lnTo>
                  <a:pt x="556" y="439"/>
                </a:lnTo>
                <a:lnTo>
                  <a:pt x="573" y="398"/>
                </a:lnTo>
                <a:lnTo>
                  <a:pt x="584" y="356"/>
                </a:lnTo>
                <a:lnTo>
                  <a:pt x="587" y="310"/>
                </a:lnTo>
                <a:lnTo>
                  <a:pt x="584" y="266"/>
                </a:lnTo>
                <a:lnTo>
                  <a:pt x="573" y="223"/>
                </a:lnTo>
                <a:lnTo>
                  <a:pt x="556" y="183"/>
                </a:lnTo>
                <a:lnTo>
                  <a:pt x="534" y="147"/>
                </a:lnTo>
                <a:lnTo>
                  <a:pt x="506" y="114"/>
                </a:lnTo>
                <a:lnTo>
                  <a:pt x="474" y="87"/>
                </a:lnTo>
                <a:lnTo>
                  <a:pt x="437" y="64"/>
                </a:lnTo>
                <a:lnTo>
                  <a:pt x="398" y="47"/>
                </a:lnTo>
                <a:lnTo>
                  <a:pt x="354" y="37"/>
                </a:lnTo>
                <a:lnTo>
                  <a:pt x="310" y="33"/>
                </a:lnTo>
                <a:close/>
                <a:moveTo>
                  <a:pt x="310" y="0"/>
                </a:moveTo>
                <a:lnTo>
                  <a:pt x="360" y="4"/>
                </a:lnTo>
                <a:lnTo>
                  <a:pt x="408" y="16"/>
                </a:lnTo>
                <a:lnTo>
                  <a:pt x="453" y="35"/>
                </a:lnTo>
                <a:lnTo>
                  <a:pt x="493" y="60"/>
                </a:lnTo>
                <a:lnTo>
                  <a:pt x="529" y="92"/>
                </a:lnTo>
                <a:lnTo>
                  <a:pt x="560" y="127"/>
                </a:lnTo>
                <a:lnTo>
                  <a:pt x="585" y="168"/>
                </a:lnTo>
                <a:lnTo>
                  <a:pt x="603" y="212"/>
                </a:lnTo>
                <a:lnTo>
                  <a:pt x="615" y="261"/>
                </a:lnTo>
                <a:lnTo>
                  <a:pt x="620" y="310"/>
                </a:lnTo>
                <a:lnTo>
                  <a:pt x="616" y="358"/>
                </a:lnTo>
                <a:lnTo>
                  <a:pt x="606" y="402"/>
                </a:lnTo>
                <a:lnTo>
                  <a:pt x="589" y="444"/>
                </a:lnTo>
                <a:lnTo>
                  <a:pt x="567" y="483"/>
                </a:lnTo>
                <a:lnTo>
                  <a:pt x="540" y="519"/>
                </a:lnTo>
                <a:lnTo>
                  <a:pt x="713" y="691"/>
                </a:lnTo>
                <a:lnTo>
                  <a:pt x="716" y="694"/>
                </a:lnTo>
                <a:lnTo>
                  <a:pt x="717" y="698"/>
                </a:lnTo>
                <a:lnTo>
                  <a:pt x="717" y="703"/>
                </a:lnTo>
                <a:lnTo>
                  <a:pt x="717" y="707"/>
                </a:lnTo>
                <a:lnTo>
                  <a:pt x="714" y="712"/>
                </a:lnTo>
                <a:lnTo>
                  <a:pt x="710" y="716"/>
                </a:lnTo>
                <a:lnTo>
                  <a:pt x="707" y="718"/>
                </a:lnTo>
                <a:lnTo>
                  <a:pt x="701" y="719"/>
                </a:lnTo>
                <a:lnTo>
                  <a:pt x="697" y="719"/>
                </a:lnTo>
                <a:lnTo>
                  <a:pt x="693" y="716"/>
                </a:lnTo>
                <a:lnTo>
                  <a:pt x="690" y="714"/>
                </a:lnTo>
                <a:lnTo>
                  <a:pt x="517" y="541"/>
                </a:lnTo>
                <a:lnTo>
                  <a:pt x="481" y="568"/>
                </a:lnTo>
                <a:lnTo>
                  <a:pt x="443" y="591"/>
                </a:lnTo>
                <a:lnTo>
                  <a:pt x="402" y="608"/>
                </a:lnTo>
                <a:lnTo>
                  <a:pt x="356" y="617"/>
                </a:lnTo>
                <a:lnTo>
                  <a:pt x="310" y="621"/>
                </a:lnTo>
                <a:lnTo>
                  <a:pt x="259" y="617"/>
                </a:lnTo>
                <a:lnTo>
                  <a:pt x="212" y="605"/>
                </a:lnTo>
                <a:lnTo>
                  <a:pt x="167" y="587"/>
                </a:lnTo>
                <a:lnTo>
                  <a:pt x="127" y="560"/>
                </a:lnTo>
                <a:lnTo>
                  <a:pt x="90" y="530"/>
                </a:lnTo>
                <a:lnTo>
                  <a:pt x="59" y="494"/>
                </a:lnTo>
                <a:lnTo>
                  <a:pt x="34" y="453"/>
                </a:lnTo>
                <a:lnTo>
                  <a:pt x="15" y="409"/>
                </a:lnTo>
                <a:lnTo>
                  <a:pt x="4" y="361"/>
                </a:lnTo>
                <a:lnTo>
                  <a:pt x="0" y="310"/>
                </a:lnTo>
                <a:lnTo>
                  <a:pt x="4" y="261"/>
                </a:lnTo>
                <a:lnTo>
                  <a:pt x="15" y="212"/>
                </a:lnTo>
                <a:lnTo>
                  <a:pt x="34" y="168"/>
                </a:lnTo>
                <a:lnTo>
                  <a:pt x="59" y="127"/>
                </a:lnTo>
                <a:lnTo>
                  <a:pt x="90" y="92"/>
                </a:lnTo>
                <a:lnTo>
                  <a:pt x="127" y="60"/>
                </a:lnTo>
                <a:lnTo>
                  <a:pt x="167" y="35"/>
                </a:lnTo>
                <a:lnTo>
                  <a:pt x="212" y="16"/>
                </a:lnTo>
                <a:lnTo>
                  <a:pt x="259" y="4"/>
                </a:lnTo>
                <a:lnTo>
                  <a:pt x="310"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54" name="Freeform 5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70441" y="3314867"/>
            <a:ext cx="445380" cy="445380"/>
          </a:xfrm>
          <a:custGeom>
            <a:avLst/>
            <a:gdLst>
              <a:gd name="T0" fmla="*/ 457 w 719"/>
              <a:gd name="T1" fmla="*/ 295 h 719"/>
              <a:gd name="T2" fmla="*/ 467 w 719"/>
              <a:gd name="T3" fmla="*/ 297 h 719"/>
              <a:gd name="T4" fmla="*/ 473 w 719"/>
              <a:gd name="T5" fmla="*/ 305 h 719"/>
              <a:gd name="T6" fmla="*/ 473 w 719"/>
              <a:gd name="T7" fmla="*/ 316 h 719"/>
              <a:gd name="T8" fmla="*/ 467 w 719"/>
              <a:gd name="T9" fmla="*/ 323 h 719"/>
              <a:gd name="T10" fmla="*/ 457 w 719"/>
              <a:gd name="T11" fmla="*/ 327 h 719"/>
              <a:gd name="T12" fmla="*/ 159 w 719"/>
              <a:gd name="T13" fmla="*/ 326 h 719"/>
              <a:gd name="T14" fmla="*/ 151 w 719"/>
              <a:gd name="T15" fmla="*/ 321 h 719"/>
              <a:gd name="T16" fmla="*/ 147 w 719"/>
              <a:gd name="T17" fmla="*/ 310 h 719"/>
              <a:gd name="T18" fmla="*/ 151 w 719"/>
              <a:gd name="T19" fmla="*/ 301 h 719"/>
              <a:gd name="T20" fmla="*/ 159 w 719"/>
              <a:gd name="T21" fmla="*/ 295 h 719"/>
              <a:gd name="T22" fmla="*/ 310 w 719"/>
              <a:gd name="T23" fmla="*/ 33 h 719"/>
              <a:gd name="T24" fmla="*/ 223 w 719"/>
              <a:gd name="T25" fmla="*/ 47 h 719"/>
              <a:gd name="T26" fmla="*/ 147 w 719"/>
              <a:gd name="T27" fmla="*/ 87 h 719"/>
              <a:gd name="T28" fmla="*/ 87 w 719"/>
              <a:gd name="T29" fmla="*/ 147 h 719"/>
              <a:gd name="T30" fmla="*/ 47 w 719"/>
              <a:gd name="T31" fmla="*/ 223 h 719"/>
              <a:gd name="T32" fmla="*/ 33 w 719"/>
              <a:gd name="T33" fmla="*/ 310 h 719"/>
              <a:gd name="T34" fmla="*/ 47 w 719"/>
              <a:gd name="T35" fmla="*/ 398 h 719"/>
              <a:gd name="T36" fmla="*/ 87 w 719"/>
              <a:gd name="T37" fmla="*/ 474 h 719"/>
              <a:gd name="T38" fmla="*/ 147 w 719"/>
              <a:gd name="T39" fmla="*/ 534 h 719"/>
              <a:gd name="T40" fmla="*/ 223 w 719"/>
              <a:gd name="T41" fmla="*/ 574 h 719"/>
              <a:gd name="T42" fmla="*/ 310 w 719"/>
              <a:gd name="T43" fmla="*/ 588 h 719"/>
              <a:gd name="T44" fmla="*/ 398 w 719"/>
              <a:gd name="T45" fmla="*/ 574 h 719"/>
              <a:gd name="T46" fmla="*/ 474 w 719"/>
              <a:gd name="T47" fmla="*/ 534 h 719"/>
              <a:gd name="T48" fmla="*/ 534 w 719"/>
              <a:gd name="T49" fmla="*/ 474 h 719"/>
              <a:gd name="T50" fmla="*/ 573 w 719"/>
              <a:gd name="T51" fmla="*/ 398 h 719"/>
              <a:gd name="T52" fmla="*/ 588 w 719"/>
              <a:gd name="T53" fmla="*/ 310 h 719"/>
              <a:gd name="T54" fmla="*/ 573 w 719"/>
              <a:gd name="T55" fmla="*/ 223 h 719"/>
              <a:gd name="T56" fmla="*/ 534 w 719"/>
              <a:gd name="T57" fmla="*/ 147 h 719"/>
              <a:gd name="T58" fmla="*/ 474 w 719"/>
              <a:gd name="T59" fmla="*/ 87 h 719"/>
              <a:gd name="T60" fmla="*/ 398 w 719"/>
              <a:gd name="T61" fmla="*/ 47 h 719"/>
              <a:gd name="T62" fmla="*/ 310 w 719"/>
              <a:gd name="T63" fmla="*/ 33 h 719"/>
              <a:gd name="T64" fmla="*/ 360 w 719"/>
              <a:gd name="T65" fmla="*/ 4 h 719"/>
              <a:gd name="T66" fmla="*/ 453 w 719"/>
              <a:gd name="T67" fmla="*/ 35 h 719"/>
              <a:gd name="T68" fmla="*/ 529 w 719"/>
              <a:gd name="T69" fmla="*/ 92 h 719"/>
              <a:gd name="T70" fmla="*/ 585 w 719"/>
              <a:gd name="T71" fmla="*/ 168 h 719"/>
              <a:gd name="T72" fmla="*/ 617 w 719"/>
              <a:gd name="T73" fmla="*/ 261 h 719"/>
              <a:gd name="T74" fmla="*/ 617 w 719"/>
              <a:gd name="T75" fmla="*/ 358 h 719"/>
              <a:gd name="T76" fmla="*/ 590 w 719"/>
              <a:gd name="T77" fmla="*/ 444 h 719"/>
              <a:gd name="T78" fmla="*/ 541 w 719"/>
              <a:gd name="T79" fmla="*/ 519 h 719"/>
              <a:gd name="T80" fmla="*/ 716 w 719"/>
              <a:gd name="T81" fmla="*/ 694 h 719"/>
              <a:gd name="T82" fmla="*/ 719 w 719"/>
              <a:gd name="T83" fmla="*/ 703 h 719"/>
              <a:gd name="T84" fmla="*/ 715 w 719"/>
              <a:gd name="T85" fmla="*/ 712 h 719"/>
              <a:gd name="T86" fmla="*/ 707 w 719"/>
              <a:gd name="T87" fmla="*/ 718 h 719"/>
              <a:gd name="T88" fmla="*/ 698 w 719"/>
              <a:gd name="T89" fmla="*/ 719 h 719"/>
              <a:gd name="T90" fmla="*/ 690 w 719"/>
              <a:gd name="T91" fmla="*/ 714 h 719"/>
              <a:gd name="T92" fmla="*/ 483 w 719"/>
              <a:gd name="T93" fmla="*/ 568 h 719"/>
              <a:gd name="T94" fmla="*/ 402 w 719"/>
              <a:gd name="T95" fmla="*/ 608 h 719"/>
              <a:gd name="T96" fmla="*/ 310 w 719"/>
              <a:gd name="T97" fmla="*/ 621 h 719"/>
              <a:gd name="T98" fmla="*/ 212 w 719"/>
              <a:gd name="T99" fmla="*/ 605 h 719"/>
              <a:gd name="T100" fmla="*/ 127 w 719"/>
              <a:gd name="T101" fmla="*/ 560 h 719"/>
              <a:gd name="T102" fmla="*/ 60 w 719"/>
              <a:gd name="T103" fmla="*/ 494 h 719"/>
              <a:gd name="T104" fmla="*/ 16 w 719"/>
              <a:gd name="T105" fmla="*/ 409 h 719"/>
              <a:gd name="T106" fmla="*/ 0 w 719"/>
              <a:gd name="T107" fmla="*/ 310 h 719"/>
              <a:gd name="T108" fmla="*/ 16 w 719"/>
              <a:gd name="T109" fmla="*/ 212 h 719"/>
              <a:gd name="T110" fmla="*/ 60 w 719"/>
              <a:gd name="T111" fmla="*/ 127 h 719"/>
              <a:gd name="T112" fmla="*/ 127 w 719"/>
              <a:gd name="T113" fmla="*/ 60 h 719"/>
              <a:gd name="T114" fmla="*/ 212 w 719"/>
              <a:gd name="T115" fmla="*/ 16 h 719"/>
              <a:gd name="T116" fmla="*/ 310 w 719"/>
              <a:gd name="T117" fmla="*/ 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19" h="719">
                <a:moveTo>
                  <a:pt x="164" y="295"/>
                </a:moveTo>
                <a:lnTo>
                  <a:pt x="457" y="295"/>
                </a:lnTo>
                <a:lnTo>
                  <a:pt x="462" y="295"/>
                </a:lnTo>
                <a:lnTo>
                  <a:pt x="467" y="297"/>
                </a:lnTo>
                <a:lnTo>
                  <a:pt x="470" y="301"/>
                </a:lnTo>
                <a:lnTo>
                  <a:pt x="473" y="305"/>
                </a:lnTo>
                <a:lnTo>
                  <a:pt x="474" y="310"/>
                </a:lnTo>
                <a:lnTo>
                  <a:pt x="473" y="316"/>
                </a:lnTo>
                <a:lnTo>
                  <a:pt x="470" y="321"/>
                </a:lnTo>
                <a:lnTo>
                  <a:pt x="467" y="323"/>
                </a:lnTo>
                <a:lnTo>
                  <a:pt x="462" y="326"/>
                </a:lnTo>
                <a:lnTo>
                  <a:pt x="457" y="327"/>
                </a:lnTo>
                <a:lnTo>
                  <a:pt x="164" y="327"/>
                </a:lnTo>
                <a:lnTo>
                  <a:pt x="159" y="326"/>
                </a:lnTo>
                <a:lnTo>
                  <a:pt x="153" y="323"/>
                </a:lnTo>
                <a:lnTo>
                  <a:pt x="151" y="321"/>
                </a:lnTo>
                <a:lnTo>
                  <a:pt x="148" y="316"/>
                </a:lnTo>
                <a:lnTo>
                  <a:pt x="147" y="310"/>
                </a:lnTo>
                <a:lnTo>
                  <a:pt x="148" y="305"/>
                </a:lnTo>
                <a:lnTo>
                  <a:pt x="151" y="301"/>
                </a:lnTo>
                <a:lnTo>
                  <a:pt x="153" y="297"/>
                </a:lnTo>
                <a:lnTo>
                  <a:pt x="159" y="295"/>
                </a:lnTo>
                <a:lnTo>
                  <a:pt x="164" y="295"/>
                </a:lnTo>
                <a:close/>
                <a:moveTo>
                  <a:pt x="310" y="33"/>
                </a:moveTo>
                <a:lnTo>
                  <a:pt x="266" y="37"/>
                </a:lnTo>
                <a:lnTo>
                  <a:pt x="223" y="47"/>
                </a:lnTo>
                <a:lnTo>
                  <a:pt x="183" y="64"/>
                </a:lnTo>
                <a:lnTo>
                  <a:pt x="147" y="87"/>
                </a:lnTo>
                <a:lnTo>
                  <a:pt x="114" y="114"/>
                </a:lnTo>
                <a:lnTo>
                  <a:pt x="87" y="147"/>
                </a:lnTo>
                <a:lnTo>
                  <a:pt x="64" y="183"/>
                </a:lnTo>
                <a:lnTo>
                  <a:pt x="47" y="223"/>
                </a:lnTo>
                <a:lnTo>
                  <a:pt x="37" y="266"/>
                </a:lnTo>
                <a:lnTo>
                  <a:pt x="33" y="310"/>
                </a:lnTo>
                <a:lnTo>
                  <a:pt x="37" y="356"/>
                </a:lnTo>
                <a:lnTo>
                  <a:pt x="47" y="398"/>
                </a:lnTo>
                <a:lnTo>
                  <a:pt x="64" y="439"/>
                </a:lnTo>
                <a:lnTo>
                  <a:pt x="87" y="474"/>
                </a:lnTo>
                <a:lnTo>
                  <a:pt x="114" y="507"/>
                </a:lnTo>
                <a:lnTo>
                  <a:pt x="147" y="534"/>
                </a:lnTo>
                <a:lnTo>
                  <a:pt x="183" y="558"/>
                </a:lnTo>
                <a:lnTo>
                  <a:pt x="223" y="574"/>
                </a:lnTo>
                <a:lnTo>
                  <a:pt x="266" y="584"/>
                </a:lnTo>
                <a:lnTo>
                  <a:pt x="310" y="588"/>
                </a:lnTo>
                <a:lnTo>
                  <a:pt x="355" y="584"/>
                </a:lnTo>
                <a:lnTo>
                  <a:pt x="398" y="574"/>
                </a:lnTo>
                <a:lnTo>
                  <a:pt x="437" y="558"/>
                </a:lnTo>
                <a:lnTo>
                  <a:pt x="474" y="534"/>
                </a:lnTo>
                <a:lnTo>
                  <a:pt x="507" y="507"/>
                </a:lnTo>
                <a:lnTo>
                  <a:pt x="534" y="474"/>
                </a:lnTo>
                <a:lnTo>
                  <a:pt x="556" y="439"/>
                </a:lnTo>
                <a:lnTo>
                  <a:pt x="573" y="398"/>
                </a:lnTo>
                <a:lnTo>
                  <a:pt x="584" y="356"/>
                </a:lnTo>
                <a:lnTo>
                  <a:pt x="588" y="310"/>
                </a:lnTo>
                <a:lnTo>
                  <a:pt x="584" y="266"/>
                </a:lnTo>
                <a:lnTo>
                  <a:pt x="573" y="223"/>
                </a:lnTo>
                <a:lnTo>
                  <a:pt x="556" y="183"/>
                </a:lnTo>
                <a:lnTo>
                  <a:pt x="534" y="147"/>
                </a:lnTo>
                <a:lnTo>
                  <a:pt x="507" y="114"/>
                </a:lnTo>
                <a:lnTo>
                  <a:pt x="474" y="87"/>
                </a:lnTo>
                <a:lnTo>
                  <a:pt x="437" y="64"/>
                </a:lnTo>
                <a:lnTo>
                  <a:pt x="398" y="47"/>
                </a:lnTo>
                <a:lnTo>
                  <a:pt x="355" y="37"/>
                </a:lnTo>
                <a:lnTo>
                  <a:pt x="310" y="33"/>
                </a:lnTo>
                <a:close/>
                <a:moveTo>
                  <a:pt x="310" y="0"/>
                </a:moveTo>
                <a:lnTo>
                  <a:pt x="360" y="4"/>
                </a:lnTo>
                <a:lnTo>
                  <a:pt x="408" y="16"/>
                </a:lnTo>
                <a:lnTo>
                  <a:pt x="453" y="35"/>
                </a:lnTo>
                <a:lnTo>
                  <a:pt x="494" y="60"/>
                </a:lnTo>
                <a:lnTo>
                  <a:pt x="529" y="92"/>
                </a:lnTo>
                <a:lnTo>
                  <a:pt x="560" y="127"/>
                </a:lnTo>
                <a:lnTo>
                  <a:pt x="585" y="168"/>
                </a:lnTo>
                <a:lnTo>
                  <a:pt x="605" y="212"/>
                </a:lnTo>
                <a:lnTo>
                  <a:pt x="617" y="261"/>
                </a:lnTo>
                <a:lnTo>
                  <a:pt x="621" y="310"/>
                </a:lnTo>
                <a:lnTo>
                  <a:pt x="617" y="358"/>
                </a:lnTo>
                <a:lnTo>
                  <a:pt x="606" y="402"/>
                </a:lnTo>
                <a:lnTo>
                  <a:pt x="590" y="444"/>
                </a:lnTo>
                <a:lnTo>
                  <a:pt x="568" y="483"/>
                </a:lnTo>
                <a:lnTo>
                  <a:pt x="541" y="519"/>
                </a:lnTo>
                <a:lnTo>
                  <a:pt x="713" y="691"/>
                </a:lnTo>
                <a:lnTo>
                  <a:pt x="716" y="694"/>
                </a:lnTo>
                <a:lnTo>
                  <a:pt x="717" y="698"/>
                </a:lnTo>
                <a:lnTo>
                  <a:pt x="719" y="703"/>
                </a:lnTo>
                <a:lnTo>
                  <a:pt x="717" y="707"/>
                </a:lnTo>
                <a:lnTo>
                  <a:pt x="715" y="712"/>
                </a:lnTo>
                <a:lnTo>
                  <a:pt x="712" y="716"/>
                </a:lnTo>
                <a:lnTo>
                  <a:pt x="707" y="718"/>
                </a:lnTo>
                <a:lnTo>
                  <a:pt x="702" y="719"/>
                </a:lnTo>
                <a:lnTo>
                  <a:pt x="698" y="719"/>
                </a:lnTo>
                <a:lnTo>
                  <a:pt x="694" y="716"/>
                </a:lnTo>
                <a:lnTo>
                  <a:pt x="690" y="714"/>
                </a:lnTo>
                <a:lnTo>
                  <a:pt x="517" y="541"/>
                </a:lnTo>
                <a:lnTo>
                  <a:pt x="483" y="568"/>
                </a:lnTo>
                <a:lnTo>
                  <a:pt x="444" y="591"/>
                </a:lnTo>
                <a:lnTo>
                  <a:pt x="402" y="608"/>
                </a:lnTo>
                <a:lnTo>
                  <a:pt x="357" y="617"/>
                </a:lnTo>
                <a:lnTo>
                  <a:pt x="310" y="621"/>
                </a:lnTo>
                <a:lnTo>
                  <a:pt x="261" y="617"/>
                </a:lnTo>
                <a:lnTo>
                  <a:pt x="212" y="605"/>
                </a:lnTo>
                <a:lnTo>
                  <a:pt x="168" y="587"/>
                </a:lnTo>
                <a:lnTo>
                  <a:pt x="127" y="560"/>
                </a:lnTo>
                <a:lnTo>
                  <a:pt x="90" y="530"/>
                </a:lnTo>
                <a:lnTo>
                  <a:pt x="60" y="494"/>
                </a:lnTo>
                <a:lnTo>
                  <a:pt x="35" y="453"/>
                </a:lnTo>
                <a:lnTo>
                  <a:pt x="16" y="409"/>
                </a:lnTo>
                <a:lnTo>
                  <a:pt x="4" y="361"/>
                </a:lnTo>
                <a:lnTo>
                  <a:pt x="0" y="310"/>
                </a:lnTo>
                <a:lnTo>
                  <a:pt x="4" y="261"/>
                </a:lnTo>
                <a:lnTo>
                  <a:pt x="16" y="212"/>
                </a:lnTo>
                <a:lnTo>
                  <a:pt x="35" y="168"/>
                </a:lnTo>
                <a:lnTo>
                  <a:pt x="60" y="127"/>
                </a:lnTo>
                <a:lnTo>
                  <a:pt x="90" y="92"/>
                </a:lnTo>
                <a:lnTo>
                  <a:pt x="127" y="60"/>
                </a:lnTo>
                <a:lnTo>
                  <a:pt x="168" y="35"/>
                </a:lnTo>
                <a:lnTo>
                  <a:pt x="212" y="16"/>
                </a:lnTo>
                <a:lnTo>
                  <a:pt x="261" y="4"/>
                </a:lnTo>
                <a:lnTo>
                  <a:pt x="310"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55" name="Freeform 59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28066" y="3314867"/>
            <a:ext cx="404496" cy="445380"/>
          </a:xfrm>
          <a:custGeom>
            <a:avLst/>
            <a:gdLst>
              <a:gd name="T0" fmla="*/ 86 w 653"/>
              <a:gd name="T1" fmla="*/ 223 h 719"/>
              <a:gd name="T2" fmla="*/ 184 w 653"/>
              <a:gd name="T3" fmla="*/ 309 h 719"/>
              <a:gd name="T4" fmla="*/ 269 w 653"/>
              <a:gd name="T5" fmla="*/ 400 h 719"/>
              <a:gd name="T6" fmla="*/ 310 w 653"/>
              <a:gd name="T7" fmla="*/ 490 h 719"/>
              <a:gd name="T8" fmla="*/ 326 w 653"/>
              <a:gd name="T9" fmla="*/ 502 h 719"/>
              <a:gd name="T10" fmla="*/ 321 w 653"/>
              <a:gd name="T11" fmla="*/ 520 h 719"/>
              <a:gd name="T12" fmla="*/ 294 w 653"/>
              <a:gd name="T13" fmla="*/ 555 h 719"/>
              <a:gd name="T14" fmla="*/ 323 w 653"/>
              <a:gd name="T15" fmla="*/ 562 h 719"/>
              <a:gd name="T16" fmla="*/ 323 w 653"/>
              <a:gd name="T17" fmla="*/ 582 h 719"/>
              <a:gd name="T18" fmla="*/ 294 w 653"/>
              <a:gd name="T19" fmla="*/ 588 h 719"/>
              <a:gd name="T20" fmla="*/ 304 w 653"/>
              <a:gd name="T21" fmla="*/ 678 h 719"/>
              <a:gd name="T22" fmla="*/ 339 w 653"/>
              <a:gd name="T23" fmla="*/ 686 h 719"/>
              <a:gd name="T24" fmla="*/ 356 w 653"/>
              <a:gd name="T25" fmla="*/ 650 h 719"/>
              <a:gd name="T26" fmla="*/ 360 w 653"/>
              <a:gd name="T27" fmla="*/ 490 h 719"/>
              <a:gd name="T28" fmla="*/ 402 w 653"/>
              <a:gd name="T29" fmla="*/ 375 h 719"/>
              <a:gd name="T30" fmla="*/ 493 w 653"/>
              <a:gd name="T31" fmla="*/ 288 h 719"/>
              <a:gd name="T32" fmla="*/ 586 w 653"/>
              <a:gd name="T33" fmla="*/ 199 h 719"/>
              <a:gd name="T34" fmla="*/ 543 w 653"/>
              <a:gd name="T35" fmla="*/ 172 h 719"/>
              <a:gd name="T36" fmla="*/ 327 w 653"/>
              <a:gd name="T37" fmla="*/ 197 h 719"/>
              <a:gd name="T38" fmla="*/ 111 w 653"/>
              <a:gd name="T39" fmla="*/ 172 h 719"/>
              <a:gd name="T40" fmla="*/ 273 w 653"/>
              <a:gd name="T41" fmla="*/ 34 h 719"/>
              <a:gd name="T42" fmla="*/ 102 w 653"/>
              <a:gd name="T43" fmla="*/ 57 h 719"/>
              <a:gd name="T44" fmla="*/ 33 w 653"/>
              <a:gd name="T45" fmla="*/ 98 h 719"/>
              <a:gd name="T46" fmla="*/ 102 w 653"/>
              <a:gd name="T47" fmla="*/ 140 h 719"/>
              <a:gd name="T48" fmla="*/ 273 w 653"/>
              <a:gd name="T49" fmla="*/ 163 h 719"/>
              <a:gd name="T50" fmla="*/ 475 w 653"/>
              <a:gd name="T51" fmla="*/ 155 h 719"/>
              <a:gd name="T52" fmla="*/ 602 w 653"/>
              <a:gd name="T53" fmla="*/ 122 h 719"/>
              <a:gd name="T54" fmla="*/ 602 w 653"/>
              <a:gd name="T55" fmla="*/ 76 h 719"/>
              <a:gd name="T56" fmla="*/ 475 w 653"/>
              <a:gd name="T57" fmla="*/ 42 h 719"/>
              <a:gd name="T58" fmla="*/ 327 w 653"/>
              <a:gd name="T59" fmla="*/ 0 h 719"/>
              <a:gd name="T60" fmla="*/ 519 w 653"/>
              <a:gd name="T61" fmla="*/ 20 h 719"/>
              <a:gd name="T62" fmla="*/ 636 w 653"/>
              <a:gd name="T63" fmla="*/ 68 h 719"/>
              <a:gd name="T64" fmla="*/ 642 w 653"/>
              <a:gd name="T65" fmla="*/ 165 h 719"/>
              <a:gd name="T66" fmla="*/ 571 w 653"/>
              <a:gd name="T67" fmla="*/ 266 h 719"/>
              <a:gd name="T68" fmla="*/ 475 w 653"/>
              <a:gd name="T69" fmla="*/ 346 h 719"/>
              <a:gd name="T70" fmla="*/ 403 w 653"/>
              <a:gd name="T71" fmla="*/ 435 h 719"/>
              <a:gd name="T72" fmla="*/ 391 w 653"/>
              <a:gd name="T73" fmla="*/ 589 h 719"/>
              <a:gd name="T74" fmla="*/ 378 w 653"/>
              <a:gd name="T75" fmla="*/ 695 h 719"/>
              <a:gd name="T76" fmla="*/ 327 w 653"/>
              <a:gd name="T77" fmla="*/ 719 h 719"/>
              <a:gd name="T78" fmla="*/ 275 w 653"/>
              <a:gd name="T79" fmla="*/ 692 h 719"/>
              <a:gd name="T80" fmla="*/ 262 w 653"/>
              <a:gd name="T81" fmla="*/ 574 h 719"/>
              <a:gd name="T82" fmla="*/ 262 w 653"/>
              <a:gd name="T83" fmla="*/ 507 h 719"/>
              <a:gd name="T84" fmla="*/ 237 w 653"/>
              <a:gd name="T85" fmla="*/ 410 h 719"/>
              <a:gd name="T86" fmla="*/ 156 w 653"/>
              <a:gd name="T87" fmla="*/ 326 h 719"/>
              <a:gd name="T88" fmla="*/ 61 w 653"/>
              <a:gd name="T89" fmla="*/ 244 h 719"/>
              <a:gd name="T90" fmla="*/ 4 w 653"/>
              <a:gd name="T91" fmla="*/ 134 h 719"/>
              <a:gd name="T92" fmla="*/ 37 w 653"/>
              <a:gd name="T93" fmla="*/ 54 h 719"/>
              <a:gd name="T94" fmla="*/ 177 w 653"/>
              <a:gd name="T95" fmla="*/ 1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3" h="719">
                <a:moveTo>
                  <a:pt x="39" y="146"/>
                </a:moveTo>
                <a:lnTo>
                  <a:pt x="51" y="173"/>
                </a:lnTo>
                <a:lnTo>
                  <a:pt x="67" y="199"/>
                </a:lnTo>
                <a:lnTo>
                  <a:pt x="86" y="223"/>
                </a:lnTo>
                <a:lnTo>
                  <a:pt x="110" y="245"/>
                </a:lnTo>
                <a:lnTo>
                  <a:pt x="135" y="267"/>
                </a:lnTo>
                <a:lnTo>
                  <a:pt x="161" y="288"/>
                </a:lnTo>
                <a:lnTo>
                  <a:pt x="184" y="309"/>
                </a:lnTo>
                <a:lnTo>
                  <a:pt x="209" y="330"/>
                </a:lnTo>
                <a:lnTo>
                  <a:pt x="232" y="351"/>
                </a:lnTo>
                <a:lnTo>
                  <a:pt x="252" y="375"/>
                </a:lnTo>
                <a:lnTo>
                  <a:pt x="269" y="400"/>
                </a:lnTo>
                <a:lnTo>
                  <a:pt x="283" y="427"/>
                </a:lnTo>
                <a:lnTo>
                  <a:pt x="290" y="457"/>
                </a:lnTo>
                <a:lnTo>
                  <a:pt x="294" y="490"/>
                </a:lnTo>
                <a:lnTo>
                  <a:pt x="310" y="490"/>
                </a:lnTo>
                <a:lnTo>
                  <a:pt x="315" y="491"/>
                </a:lnTo>
                <a:lnTo>
                  <a:pt x="321" y="494"/>
                </a:lnTo>
                <a:lnTo>
                  <a:pt x="323" y="498"/>
                </a:lnTo>
                <a:lnTo>
                  <a:pt x="326" y="502"/>
                </a:lnTo>
                <a:lnTo>
                  <a:pt x="327" y="507"/>
                </a:lnTo>
                <a:lnTo>
                  <a:pt x="326" y="512"/>
                </a:lnTo>
                <a:lnTo>
                  <a:pt x="323" y="516"/>
                </a:lnTo>
                <a:lnTo>
                  <a:pt x="321" y="520"/>
                </a:lnTo>
                <a:lnTo>
                  <a:pt x="315" y="523"/>
                </a:lnTo>
                <a:lnTo>
                  <a:pt x="310" y="523"/>
                </a:lnTo>
                <a:lnTo>
                  <a:pt x="294" y="523"/>
                </a:lnTo>
                <a:lnTo>
                  <a:pt x="294" y="555"/>
                </a:lnTo>
                <a:lnTo>
                  <a:pt x="310" y="555"/>
                </a:lnTo>
                <a:lnTo>
                  <a:pt x="315" y="557"/>
                </a:lnTo>
                <a:lnTo>
                  <a:pt x="321" y="559"/>
                </a:lnTo>
                <a:lnTo>
                  <a:pt x="323" y="562"/>
                </a:lnTo>
                <a:lnTo>
                  <a:pt x="326" y="567"/>
                </a:lnTo>
                <a:lnTo>
                  <a:pt x="327" y="572"/>
                </a:lnTo>
                <a:lnTo>
                  <a:pt x="326" y="578"/>
                </a:lnTo>
                <a:lnTo>
                  <a:pt x="323" y="582"/>
                </a:lnTo>
                <a:lnTo>
                  <a:pt x="321" y="585"/>
                </a:lnTo>
                <a:lnTo>
                  <a:pt x="315" y="588"/>
                </a:lnTo>
                <a:lnTo>
                  <a:pt x="310" y="588"/>
                </a:lnTo>
                <a:lnTo>
                  <a:pt x="294" y="588"/>
                </a:lnTo>
                <a:lnTo>
                  <a:pt x="296" y="623"/>
                </a:lnTo>
                <a:lnTo>
                  <a:pt x="298" y="650"/>
                </a:lnTo>
                <a:lnTo>
                  <a:pt x="301" y="671"/>
                </a:lnTo>
                <a:lnTo>
                  <a:pt x="304" y="678"/>
                </a:lnTo>
                <a:lnTo>
                  <a:pt x="307" y="684"/>
                </a:lnTo>
                <a:lnTo>
                  <a:pt x="314" y="686"/>
                </a:lnTo>
                <a:lnTo>
                  <a:pt x="327" y="686"/>
                </a:lnTo>
                <a:lnTo>
                  <a:pt x="339" y="686"/>
                </a:lnTo>
                <a:lnTo>
                  <a:pt x="347" y="684"/>
                </a:lnTo>
                <a:lnTo>
                  <a:pt x="349" y="678"/>
                </a:lnTo>
                <a:lnTo>
                  <a:pt x="352" y="671"/>
                </a:lnTo>
                <a:lnTo>
                  <a:pt x="356" y="650"/>
                </a:lnTo>
                <a:lnTo>
                  <a:pt x="357" y="622"/>
                </a:lnTo>
                <a:lnTo>
                  <a:pt x="358" y="587"/>
                </a:lnTo>
                <a:lnTo>
                  <a:pt x="360" y="542"/>
                </a:lnTo>
                <a:lnTo>
                  <a:pt x="360" y="490"/>
                </a:lnTo>
                <a:lnTo>
                  <a:pt x="362" y="457"/>
                </a:lnTo>
                <a:lnTo>
                  <a:pt x="372" y="427"/>
                </a:lnTo>
                <a:lnTo>
                  <a:pt x="385" y="400"/>
                </a:lnTo>
                <a:lnTo>
                  <a:pt x="402" y="375"/>
                </a:lnTo>
                <a:lnTo>
                  <a:pt x="421" y="351"/>
                </a:lnTo>
                <a:lnTo>
                  <a:pt x="445" y="330"/>
                </a:lnTo>
                <a:lnTo>
                  <a:pt x="468" y="309"/>
                </a:lnTo>
                <a:lnTo>
                  <a:pt x="493" y="288"/>
                </a:lnTo>
                <a:lnTo>
                  <a:pt x="519" y="267"/>
                </a:lnTo>
                <a:lnTo>
                  <a:pt x="544" y="246"/>
                </a:lnTo>
                <a:lnTo>
                  <a:pt x="567" y="223"/>
                </a:lnTo>
                <a:lnTo>
                  <a:pt x="586" y="199"/>
                </a:lnTo>
                <a:lnTo>
                  <a:pt x="602" y="173"/>
                </a:lnTo>
                <a:lnTo>
                  <a:pt x="614" y="146"/>
                </a:lnTo>
                <a:lnTo>
                  <a:pt x="582" y="160"/>
                </a:lnTo>
                <a:lnTo>
                  <a:pt x="543" y="172"/>
                </a:lnTo>
                <a:lnTo>
                  <a:pt x="496" y="182"/>
                </a:lnTo>
                <a:lnTo>
                  <a:pt x="444" y="190"/>
                </a:lnTo>
                <a:lnTo>
                  <a:pt x="387" y="195"/>
                </a:lnTo>
                <a:lnTo>
                  <a:pt x="327" y="197"/>
                </a:lnTo>
                <a:lnTo>
                  <a:pt x="266" y="195"/>
                </a:lnTo>
                <a:lnTo>
                  <a:pt x="209" y="190"/>
                </a:lnTo>
                <a:lnTo>
                  <a:pt x="157" y="182"/>
                </a:lnTo>
                <a:lnTo>
                  <a:pt x="111" y="172"/>
                </a:lnTo>
                <a:lnTo>
                  <a:pt x="72" y="160"/>
                </a:lnTo>
                <a:lnTo>
                  <a:pt x="39" y="146"/>
                </a:lnTo>
                <a:close/>
                <a:moveTo>
                  <a:pt x="327" y="33"/>
                </a:moveTo>
                <a:lnTo>
                  <a:pt x="273" y="34"/>
                </a:lnTo>
                <a:lnTo>
                  <a:pt x="224" y="37"/>
                </a:lnTo>
                <a:lnTo>
                  <a:pt x="178" y="42"/>
                </a:lnTo>
                <a:lnTo>
                  <a:pt x="137" y="49"/>
                </a:lnTo>
                <a:lnTo>
                  <a:pt x="102" y="57"/>
                </a:lnTo>
                <a:lnTo>
                  <a:pt x="73" y="66"/>
                </a:lnTo>
                <a:lnTo>
                  <a:pt x="51" y="76"/>
                </a:lnTo>
                <a:lnTo>
                  <a:pt x="38" y="87"/>
                </a:lnTo>
                <a:lnTo>
                  <a:pt x="33" y="98"/>
                </a:lnTo>
                <a:lnTo>
                  <a:pt x="38" y="110"/>
                </a:lnTo>
                <a:lnTo>
                  <a:pt x="51" y="122"/>
                </a:lnTo>
                <a:lnTo>
                  <a:pt x="73" y="131"/>
                </a:lnTo>
                <a:lnTo>
                  <a:pt x="102" y="140"/>
                </a:lnTo>
                <a:lnTo>
                  <a:pt x="137" y="148"/>
                </a:lnTo>
                <a:lnTo>
                  <a:pt x="178" y="155"/>
                </a:lnTo>
                <a:lnTo>
                  <a:pt x="224" y="160"/>
                </a:lnTo>
                <a:lnTo>
                  <a:pt x="273" y="163"/>
                </a:lnTo>
                <a:lnTo>
                  <a:pt x="327" y="164"/>
                </a:lnTo>
                <a:lnTo>
                  <a:pt x="379" y="163"/>
                </a:lnTo>
                <a:lnTo>
                  <a:pt x="429" y="160"/>
                </a:lnTo>
                <a:lnTo>
                  <a:pt x="475" y="155"/>
                </a:lnTo>
                <a:lnTo>
                  <a:pt x="516" y="148"/>
                </a:lnTo>
                <a:lnTo>
                  <a:pt x="551" y="140"/>
                </a:lnTo>
                <a:lnTo>
                  <a:pt x="581" y="131"/>
                </a:lnTo>
                <a:lnTo>
                  <a:pt x="602" y="122"/>
                </a:lnTo>
                <a:lnTo>
                  <a:pt x="616" y="110"/>
                </a:lnTo>
                <a:lnTo>
                  <a:pt x="620" y="98"/>
                </a:lnTo>
                <a:lnTo>
                  <a:pt x="616" y="87"/>
                </a:lnTo>
                <a:lnTo>
                  <a:pt x="602" y="76"/>
                </a:lnTo>
                <a:lnTo>
                  <a:pt x="581" y="66"/>
                </a:lnTo>
                <a:lnTo>
                  <a:pt x="551" y="57"/>
                </a:lnTo>
                <a:lnTo>
                  <a:pt x="516" y="49"/>
                </a:lnTo>
                <a:lnTo>
                  <a:pt x="475" y="42"/>
                </a:lnTo>
                <a:lnTo>
                  <a:pt x="429" y="37"/>
                </a:lnTo>
                <a:lnTo>
                  <a:pt x="379" y="34"/>
                </a:lnTo>
                <a:lnTo>
                  <a:pt x="327" y="33"/>
                </a:lnTo>
                <a:close/>
                <a:moveTo>
                  <a:pt x="327" y="0"/>
                </a:moveTo>
                <a:lnTo>
                  <a:pt x="379" y="2"/>
                </a:lnTo>
                <a:lnTo>
                  <a:pt x="430" y="6"/>
                </a:lnTo>
                <a:lnTo>
                  <a:pt x="476" y="12"/>
                </a:lnTo>
                <a:lnTo>
                  <a:pt x="519" y="20"/>
                </a:lnTo>
                <a:lnTo>
                  <a:pt x="557" y="29"/>
                </a:lnTo>
                <a:lnTo>
                  <a:pt x="590" y="41"/>
                </a:lnTo>
                <a:lnTo>
                  <a:pt x="616" y="54"/>
                </a:lnTo>
                <a:lnTo>
                  <a:pt x="636" y="68"/>
                </a:lnTo>
                <a:lnTo>
                  <a:pt x="649" y="83"/>
                </a:lnTo>
                <a:lnTo>
                  <a:pt x="653" y="98"/>
                </a:lnTo>
                <a:lnTo>
                  <a:pt x="650" y="134"/>
                </a:lnTo>
                <a:lnTo>
                  <a:pt x="642" y="165"/>
                </a:lnTo>
                <a:lnTo>
                  <a:pt x="629" y="194"/>
                </a:lnTo>
                <a:lnTo>
                  <a:pt x="612" y="220"/>
                </a:lnTo>
                <a:lnTo>
                  <a:pt x="593" y="244"/>
                </a:lnTo>
                <a:lnTo>
                  <a:pt x="571" y="266"/>
                </a:lnTo>
                <a:lnTo>
                  <a:pt x="547" y="287"/>
                </a:lnTo>
                <a:lnTo>
                  <a:pt x="522" y="307"/>
                </a:lnTo>
                <a:lnTo>
                  <a:pt x="499" y="326"/>
                </a:lnTo>
                <a:lnTo>
                  <a:pt x="475" y="346"/>
                </a:lnTo>
                <a:lnTo>
                  <a:pt x="453" y="367"/>
                </a:lnTo>
                <a:lnTo>
                  <a:pt x="433" y="388"/>
                </a:lnTo>
                <a:lnTo>
                  <a:pt x="416" y="410"/>
                </a:lnTo>
                <a:lnTo>
                  <a:pt x="403" y="435"/>
                </a:lnTo>
                <a:lnTo>
                  <a:pt x="395" y="461"/>
                </a:lnTo>
                <a:lnTo>
                  <a:pt x="393" y="490"/>
                </a:lnTo>
                <a:lnTo>
                  <a:pt x="393" y="545"/>
                </a:lnTo>
                <a:lnTo>
                  <a:pt x="391" y="589"/>
                </a:lnTo>
                <a:lnTo>
                  <a:pt x="390" y="626"/>
                </a:lnTo>
                <a:lnTo>
                  <a:pt x="387" y="656"/>
                </a:lnTo>
                <a:lnTo>
                  <a:pt x="383" y="678"/>
                </a:lnTo>
                <a:lnTo>
                  <a:pt x="378" y="695"/>
                </a:lnTo>
                <a:lnTo>
                  <a:pt x="370" y="707"/>
                </a:lnTo>
                <a:lnTo>
                  <a:pt x="358" y="714"/>
                </a:lnTo>
                <a:lnTo>
                  <a:pt x="344" y="718"/>
                </a:lnTo>
                <a:lnTo>
                  <a:pt x="327" y="719"/>
                </a:lnTo>
                <a:lnTo>
                  <a:pt x="309" y="718"/>
                </a:lnTo>
                <a:lnTo>
                  <a:pt x="294" y="714"/>
                </a:lnTo>
                <a:lnTo>
                  <a:pt x="283" y="705"/>
                </a:lnTo>
                <a:lnTo>
                  <a:pt x="275" y="692"/>
                </a:lnTo>
                <a:lnTo>
                  <a:pt x="268" y="673"/>
                </a:lnTo>
                <a:lnTo>
                  <a:pt x="264" y="648"/>
                </a:lnTo>
                <a:lnTo>
                  <a:pt x="263" y="614"/>
                </a:lnTo>
                <a:lnTo>
                  <a:pt x="262" y="574"/>
                </a:lnTo>
                <a:lnTo>
                  <a:pt x="262" y="572"/>
                </a:lnTo>
                <a:lnTo>
                  <a:pt x="262" y="571"/>
                </a:lnTo>
                <a:lnTo>
                  <a:pt x="262" y="541"/>
                </a:lnTo>
                <a:lnTo>
                  <a:pt x="262" y="507"/>
                </a:lnTo>
                <a:lnTo>
                  <a:pt x="262" y="490"/>
                </a:lnTo>
                <a:lnTo>
                  <a:pt x="259" y="461"/>
                </a:lnTo>
                <a:lnTo>
                  <a:pt x="250" y="435"/>
                </a:lnTo>
                <a:lnTo>
                  <a:pt x="237" y="410"/>
                </a:lnTo>
                <a:lnTo>
                  <a:pt x="221" y="388"/>
                </a:lnTo>
                <a:lnTo>
                  <a:pt x="201" y="367"/>
                </a:lnTo>
                <a:lnTo>
                  <a:pt x="179" y="346"/>
                </a:lnTo>
                <a:lnTo>
                  <a:pt x="156" y="326"/>
                </a:lnTo>
                <a:lnTo>
                  <a:pt x="131" y="307"/>
                </a:lnTo>
                <a:lnTo>
                  <a:pt x="107" y="287"/>
                </a:lnTo>
                <a:lnTo>
                  <a:pt x="84" y="266"/>
                </a:lnTo>
                <a:lnTo>
                  <a:pt x="61" y="244"/>
                </a:lnTo>
                <a:lnTo>
                  <a:pt x="42" y="220"/>
                </a:lnTo>
                <a:lnTo>
                  <a:pt x="25" y="194"/>
                </a:lnTo>
                <a:lnTo>
                  <a:pt x="12" y="165"/>
                </a:lnTo>
                <a:lnTo>
                  <a:pt x="4" y="134"/>
                </a:lnTo>
                <a:lnTo>
                  <a:pt x="0" y="98"/>
                </a:lnTo>
                <a:lnTo>
                  <a:pt x="5" y="83"/>
                </a:lnTo>
                <a:lnTo>
                  <a:pt x="17" y="68"/>
                </a:lnTo>
                <a:lnTo>
                  <a:pt x="37" y="54"/>
                </a:lnTo>
                <a:lnTo>
                  <a:pt x="63" y="41"/>
                </a:lnTo>
                <a:lnTo>
                  <a:pt x="95" y="29"/>
                </a:lnTo>
                <a:lnTo>
                  <a:pt x="133" y="20"/>
                </a:lnTo>
                <a:lnTo>
                  <a:pt x="177" y="12"/>
                </a:lnTo>
                <a:lnTo>
                  <a:pt x="224" y="6"/>
                </a:lnTo>
                <a:lnTo>
                  <a:pt x="273" y="2"/>
                </a:lnTo>
                <a:lnTo>
                  <a:pt x="32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56" name="Freeform 6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44807" y="3314867"/>
            <a:ext cx="445380" cy="445380"/>
          </a:xfrm>
          <a:custGeom>
            <a:avLst/>
            <a:gdLst>
              <a:gd name="T0" fmla="*/ 671 w 779"/>
              <a:gd name="T1" fmla="*/ 437 h 779"/>
              <a:gd name="T2" fmla="*/ 771 w 779"/>
              <a:gd name="T3" fmla="*/ 534 h 779"/>
              <a:gd name="T4" fmla="*/ 775 w 779"/>
              <a:gd name="T5" fmla="*/ 559 h 779"/>
              <a:gd name="T6" fmla="*/ 673 w 779"/>
              <a:gd name="T7" fmla="*/ 654 h 779"/>
              <a:gd name="T8" fmla="*/ 654 w 779"/>
              <a:gd name="T9" fmla="*/ 672 h 779"/>
              <a:gd name="T10" fmla="*/ 637 w 779"/>
              <a:gd name="T11" fmla="*/ 654 h 779"/>
              <a:gd name="T12" fmla="*/ 534 w 779"/>
              <a:gd name="T13" fmla="*/ 559 h 779"/>
              <a:gd name="T14" fmla="*/ 538 w 779"/>
              <a:gd name="T15" fmla="*/ 534 h 779"/>
              <a:gd name="T16" fmla="*/ 637 w 779"/>
              <a:gd name="T17" fmla="*/ 437 h 779"/>
              <a:gd name="T18" fmla="*/ 42 w 779"/>
              <a:gd name="T19" fmla="*/ 157 h 779"/>
              <a:gd name="T20" fmla="*/ 146 w 779"/>
              <a:gd name="T21" fmla="*/ 289 h 779"/>
              <a:gd name="T22" fmla="*/ 263 w 779"/>
              <a:gd name="T23" fmla="*/ 394 h 779"/>
              <a:gd name="T24" fmla="*/ 318 w 779"/>
              <a:gd name="T25" fmla="*/ 530 h 779"/>
              <a:gd name="T26" fmla="*/ 354 w 779"/>
              <a:gd name="T27" fmla="*/ 543 h 779"/>
              <a:gd name="T28" fmla="*/ 342 w 779"/>
              <a:gd name="T29" fmla="*/ 565 h 779"/>
              <a:gd name="T30" fmla="*/ 342 w 779"/>
              <a:gd name="T31" fmla="*/ 602 h 779"/>
              <a:gd name="T32" fmla="*/ 354 w 779"/>
              <a:gd name="T33" fmla="*/ 624 h 779"/>
              <a:gd name="T34" fmla="*/ 320 w 779"/>
              <a:gd name="T35" fmla="*/ 636 h 779"/>
              <a:gd name="T36" fmla="*/ 333 w 779"/>
              <a:gd name="T37" fmla="*/ 739 h 779"/>
              <a:gd name="T38" fmla="*/ 378 w 779"/>
              <a:gd name="T39" fmla="*/ 734 h 779"/>
              <a:gd name="T40" fmla="*/ 389 w 779"/>
              <a:gd name="T41" fmla="*/ 587 h 779"/>
              <a:gd name="T42" fmla="*/ 427 w 779"/>
              <a:gd name="T43" fmla="*/ 416 h 779"/>
              <a:gd name="T44" fmla="*/ 534 w 779"/>
              <a:gd name="T45" fmla="*/ 311 h 779"/>
              <a:gd name="T46" fmla="*/ 653 w 779"/>
              <a:gd name="T47" fmla="*/ 187 h 779"/>
              <a:gd name="T48" fmla="*/ 514 w 779"/>
              <a:gd name="T49" fmla="*/ 200 h 779"/>
              <a:gd name="T50" fmla="*/ 244 w 779"/>
              <a:gd name="T51" fmla="*/ 206 h 779"/>
              <a:gd name="T52" fmla="*/ 42 w 779"/>
              <a:gd name="T53" fmla="*/ 157 h 779"/>
              <a:gd name="T54" fmla="*/ 166 w 779"/>
              <a:gd name="T55" fmla="*/ 48 h 779"/>
              <a:gd name="T56" fmla="*/ 40 w 779"/>
              <a:gd name="T57" fmla="*/ 94 h 779"/>
              <a:gd name="T58" fmla="*/ 97 w 779"/>
              <a:gd name="T59" fmla="*/ 148 h 779"/>
              <a:gd name="T60" fmla="*/ 303 w 779"/>
              <a:gd name="T61" fmla="*/ 175 h 779"/>
              <a:gd name="T62" fmla="*/ 542 w 779"/>
              <a:gd name="T63" fmla="*/ 163 h 779"/>
              <a:gd name="T64" fmla="*/ 668 w 779"/>
              <a:gd name="T65" fmla="*/ 117 h 779"/>
              <a:gd name="T66" fmla="*/ 611 w 779"/>
              <a:gd name="T67" fmla="*/ 64 h 779"/>
              <a:gd name="T68" fmla="*/ 406 w 779"/>
              <a:gd name="T69" fmla="*/ 36 h 779"/>
              <a:gd name="T70" fmla="*/ 517 w 779"/>
              <a:gd name="T71" fmla="*/ 11 h 779"/>
              <a:gd name="T72" fmla="*/ 690 w 779"/>
              <a:gd name="T73" fmla="*/ 72 h 779"/>
              <a:gd name="T74" fmla="*/ 685 w 779"/>
              <a:gd name="T75" fmla="*/ 204 h 779"/>
              <a:gd name="T76" fmla="*/ 579 w 779"/>
              <a:gd name="T77" fmla="*/ 322 h 779"/>
              <a:gd name="T78" fmla="*/ 465 w 779"/>
              <a:gd name="T79" fmla="*/ 425 h 779"/>
              <a:gd name="T80" fmla="*/ 424 w 779"/>
              <a:gd name="T81" fmla="*/ 583 h 779"/>
              <a:gd name="T82" fmla="*/ 414 w 779"/>
              <a:gd name="T83" fmla="*/ 743 h 779"/>
              <a:gd name="T84" fmla="*/ 354 w 779"/>
              <a:gd name="T85" fmla="*/ 779 h 779"/>
              <a:gd name="T86" fmla="*/ 295 w 779"/>
              <a:gd name="T87" fmla="*/ 741 h 779"/>
              <a:gd name="T88" fmla="*/ 283 w 779"/>
              <a:gd name="T89" fmla="*/ 619 h 779"/>
              <a:gd name="T90" fmla="*/ 283 w 779"/>
              <a:gd name="T91" fmla="*/ 548 h 779"/>
              <a:gd name="T92" fmla="*/ 259 w 779"/>
              <a:gd name="T93" fmla="*/ 449 h 779"/>
              <a:gd name="T94" fmla="*/ 155 w 779"/>
              <a:gd name="T95" fmla="*/ 341 h 779"/>
              <a:gd name="T96" fmla="*/ 40 w 779"/>
              <a:gd name="T97" fmla="*/ 230 h 779"/>
              <a:gd name="T98" fmla="*/ 6 w 779"/>
              <a:gd name="T99" fmla="*/ 89 h 779"/>
              <a:gd name="T100" fmla="*/ 146 w 779"/>
              <a:gd name="T101" fmla="*/ 2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9" h="779">
                <a:moveTo>
                  <a:pt x="654" y="424"/>
                </a:moveTo>
                <a:lnTo>
                  <a:pt x="660" y="425"/>
                </a:lnTo>
                <a:lnTo>
                  <a:pt x="665" y="428"/>
                </a:lnTo>
                <a:lnTo>
                  <a:pt x="669" y="432"/>
                </a:lnTo>
                <a:lnTo>
                  <a:pt x="671" y="437"/>
                </a:lnTo>
                <a:lnTo>
                  <a:pt x="673" y="442"/>
                </a:lnTo>
                <a:lnTo>
                  <a:pt x="673" y="530"/>
                </a:lnTo>
                <a:lnTo>
                  <a:pt x="760" y="530"/>
                </a:lnTo>
                <a:lnTo>
                  <a:pt x="766" y="531"/>
                </a:lnTo>
                <a:lnTo>
                  <a:pt x="771" y="534"/>
                </a:lnTo>
                <a:lnTo>
                  <a:pt x="775" y="538"/>
                </a:lnTo>
                <a:lnTo>
                  <a:pt x="777" y="543"/>
                </a:lnTo>
                <a:lnTo>
                  <a:pt x="779" y="548"/>
                </a:lnTo>
                <a:lnTo>
                  <a:pt x="777" y="553"/>
                </a:lnTo>
                <a:lnTo>
                  <a:pt x="775" y="559"/>
                </a:lnTo>
                <a:lnTo>
                  <a:pt x="771" y="563"/>
                </a:lnTo>
                <a:lnTo>
                  <a:pt x="766" y="565"/>
                </a:lnTo>
                <a:lnTo>
                  <a:pt x="760" y="565"/>
                </a:lnTo>
                <a:lnTo>
                  <a:pt x="673" y="565"/>
                </a:lnTo>
                <a:lnTo>
                  <a:pt x="673" y="654"/>
                </a:lnTo>
                <a:lnTo>
                  <a:pt x="671" y="659"/>
                </a:lnTo>
                <a:lnTo>
                  <a:pt x="669" y="665"/>
                </a:lnTo>
                <a:lnTo>
                  <a:pt x="665" y="669"/>
                </a:lnTo>
                <a:lnTo>
                  <a:pt x="660" y="671"/>
                </a:lnTo>
                <a:lnTo>
                  <a:pt x="654" y="672"/>
                </a:lnTo>
                <a:lnTo>
                  <a:pt x="649" y="671"/>
                </a:lnTo>
                <a:lnTo>
                  <a:pt x="644" y="669"/>
                </a:lnTo>
                <a:lnTo>
                  <a:pt x="640" y="665"/>
                </a:lnTo>
                <a:lnTo>
                  <a:pt x="637" y="659"/>
                </a:lnTo>
                <a:lnTo>
                  <a:pt x="637" y="654"/>
                </a:lnTo>
                <a:lnTo>
                  <a:pt x="637" y="565"/>
                </a:lnTo>
                <a:lnTo>
                  <a:pt x="548" y="565"/>
                </a:lnTo>
                <a:lnTo>
                  <a:pt x="543" y="565"/>
                </a:lnTo>
                <a:lnTo>
                  <a:pt x="538" y="563"/>
                </a:lnTo>
                <a:lnTo>
                  <a:pt x="534" y="559"/>
                </a:lnTo>
                <a:lnTo>
                  <a:pt x="531" y="553"/>
                </a:lnTo>
                <a:lnTo>
                  <a:pt x="531" y="548"/>
                </a:lnTo>
                <a:lnTo>
                  <a:pt x="531" y="543"/>
                </a:lnTo>
                <a:lnTo>
                  <a:pt x="534" y="538"/>
                </a:lnTo>
                <a:lnTo>
                  <a:pt x="538" y="534"/>
                </a:lnTo>
                <a:lnTo>
                  <a:pt x="543" y="531"/>
                </a:lnTo>
                <a:lnTo>
                  <a:pt x="548" y="530"/>
                </a:lnTo>
                <a:lnTo>
                  <a:pt x="637" y="530"/>
                </a:lnTo>
                <a:lnTo>
                  <a:pt x="637" y="442"/>
                </a:lnTo>
                <a:lnTo>
                  <a:pt x="637" y="437"/>
                </a:lnTo>
                <a:lnTo>
                  <a:pt x="640" y="432"/>
                </a:lnTo>
                <a:lnTo>
                  <a:pt x="644" y="428"/>
                </a:lnTo>
                <a:lnTo>
                  <a:pt x="649" y="425"/>
                </a:lnTo>
                <a:lnTo>
                  <a:pt x="654" y="424"/>
                </a:lnTo>
                <a:close/>
                <a:moveTo>
                  <a:pt x="42" y="157"/>
                </a:moveTo>
                <a:lnTo>
                  <a:pt x="55" y="187"/>
                </a:lnTo>
                <a:lnTo>
                  <a:pt x="72" y="214"/>
                </a:lnTo>
                <a:lnTo>
                  <a:pt x="95" y="240"/>
                </a:lnTo>
                <a:lnTo>
                  <a:pt x="118" y="265"/>
                </a:lnTo>
                <a:lnTo>
                  <a:pt x="146" y="289"/>
                </a:lnTo>
                <a:lnTo>
                  <a:pt x="174" y="311"/>
                </a:lnTo>
                <a:lnTo>
                  <a:pt x="198" y="331"/>
                </a:lnTo>
                <a:lnTo>
                  <a:pt x="221" y="350"/>
                </a:lnTo>
                <a:lnTo>
                  <a:pt x="242" y="371"/>
                </a:lnTo>
                <a:lnTo>
                  <a:pt x="263" y="394"/>
                </a:lnTo>
                <a:lnTo>
                  <a:pt x="282" y="416"/>
                </a:lnTo>
                <a:lnTo>
                  <a:pt x="297" y="441"/>
                </a:lnTo>
                <a:lnTo>
                  <a:pt x="309" y="468"/>
                </a:lnTo>
                <a:lnTo>
                  <a:pt x="316" y="498"/>
                </a:lnTo>
                <a:lnTo>
                  <a:pt x="318" y="530"/>
                </a:lnTo>
                <a:lnTo>
                  <a:pt x="337" y="530"/>
                </a:lnTo>
                <a:lnTo>
                  <a:pt x="342" y="531"/>
                </a:lnTo>
                <a:lnTo>
                  <a:pt x="347" y="534"/>
                </a:lnTo>
                <a:lnTo>
                  <a:pt x="351" y="538"/>
                </a:lnTo>
                <a:lnTo>
                  <a:pt x="354" y="543"/>
                </a:lnTo>
                <a:lnTo>
                  <a:pt x="354" y="548"/>
                </a:lnTo>
                <a:lnTo>
                  <a:pt x="354" y="553"/>
                </a:lnTo>
                <a:lnTo>
                  <a:pt x="351" y="559"/>
                </a:lnTo>
                <a:lnTo>
                  <a:pt x="347" y="563"/>
                </a:lnTo>
                <a:lnTo>
                  <a:pt x="342" y="565"/>
                </a:lnTo>
                <a:lnTo>
                  <a:pt x="337" y="565"/>
                </a:lnTo>
                <a:lnTo>
                  <a:pt x="318" y="565"/>
                </a:lnTo>
                <a:lnTo>
                  <a:pt x="318" y="600"/>
                </a:lnTo>
                <a:lnTo>
                  <a:pt x="337" y="600"/>
                </a:lnTo>
                <a:lnTo>
                  <a:pt x="342" y="602"/>
                </a:lnTo>
                <a:lnTo>
                  <a:pt x="347" y="604"/>
                </a:lnTo>
                <a:lnTo>
                  <a:pt x="351" y="608"/>
                </a:lnTo>
                <a:lnTo>
                  <a:pt x="354" y="614"/>
                </a:lnTo>
                <a:lnTo>
                  <a:pt x="354" y="619"/>
                </a:lnTo>
                <a:lnTo>
                  <a:pt x="354" y="624"/>
                </a:lnTo>
                <a:lnTo>
                  <a:pt x="351" y="629"/>
                </a:lnTo>
                <a:lnTo>
                  <a:pt x="347" y="633"/>
                </a:lnTo>
                <a:lnTo>
                  <a:pt x="342" y="636"/>
                </a:lnTo>
                <a:lnTo>
                  <a:pt x="337" y="636"/>
                </a:lnTo>
                <a:lnTo>
                  <a:pt x="320" y="636"/>
                </a:lnTo>
                <a:lnTo>
                  <a:pt x="321" y="674"/>
                </a:lnTo>
                <a:lnTo>
                  <a:pt x="322" y="704"/>
                </a:lnTo>
                <a:lnTo>
                  <a:pt x="326" y="725"/>
                </a:lnTo>
                <a:lnTo>
                  <a:pt x="329" y="734"/>
                </a:lnTo>
                <a:lnTo>
                  <a:pt x="333" y="739"/>
                </a:lnTo>
                <a:lnTo>
                  <a:pt x="340" y="742"/>
                </a:lnTo>
                <a:lnTo>
                  <a:pt x="354" y="743"/>
                </a:lnTo>
                <a:lnTo>
                  <a:pt x="368" y="742"/>
                </a:lnTo>
                <a:lnTo>
                  <a:pt x="374" y="739"/>
                </a:lnTo>
                <a:lnTo>
                  <a:pt x="378" y="734"/>
                </a:lnTo>
                <a:lnTo>
                  <a:pt x="381" y="725"/>
                </a:lnTo>
                <a:lnTo>
                  <a:pt x="385" y="703"/>
                </a:lnTo>
                <a:lnTo>
                  <a:pt x="388" y="672"/>
                </a:lnTo>
                <a:lnTo>
                  <a:pt x="389" y="635"/>
                </a:lnTo>
                <a:lnTo>
                  <a:pt x="389" y="587"/>
                </a:lnTo>
                <a:lnTo>
                  <a:pt x="389" y="530"/>
                </a:lnTo>
                <a:lnTo>
                  <a:pt x="391" y="498"/>
                </a:lnTo>
                <a:lnTo>
                  <a:pt x="399" y="468"/>
                </a:lnTo>
                <a:lnTo>
                  <a:pt x="411" y="441"/>
                </a:lnTo>
                <a:lnTo>
                  <a:pt x="427" y="416"/>
                </a:lnTo>
                <a:lnTo>
                  <a:pt x="445" y="394"/>
                </a:lnTo>
                <a:lnTo>
                  <a:pt x="465" y="371"/>
                </a:lnTo>
                <a:lnTo>
                  <a:pt x="487" y="350"/>
                </a:lnTo>
                <a:lnTo>
                  <a:pt x="511" y="331"/>
                </a:lnTo>
                <a:lnTo>
                  <a:pt x="534" y="311"/>
                </a:lnTo>
                <a:lnTo>
                  <a:pt x="563" y="289"/>
                </a:lnTo>
                <a:lnTo>
                  <a:pt x="589" y="265"/>
                </a:lnTo>
                <a:lnTo>
                  <a:pt x="614" y="240"/>
                </a:lnTo>
                <a:lnTo>
                  <a:pt x="635" y="216"/>
                </a:lnTo>
                <a:lnTo>
                  <a:pt x="653" y="187"/>
                </a:lnTo>
                <a:lnTo>
                  <a:pt x="665" y="157"/>
                </a:lnTo>
                <a:lnTo>
                  <a:pt x="636" y="170"/>
                </a:lnTo>
                <a:lnTo>
                  <a:pt x="601" y="182"/>
                </a:lnTo>
                <a:lnTo>
                  <a:pt x="560" y="192"/>
                </a:lnTo>
                <a:lnTo>
                  <a:pt x="514" y="200"/>
                </a:lnTo>
                <a:lnTo>
                  <a:pt x="463" y="206"/>
                </a:lnTo>
                <a:lnTo>
                  <a:pt x="410" y="210"/>
                </a:lnTo>
                <a:lnTo>
                  <a:pt x="354" y="212"/>
                </a:lnTo>
                <a:lnTo>
                  <a:pt x="297" y="210"/>
                </a:lnTo>
                <a:lnTo>
                  <a:pt x="244" y="206"/>
                </a:lnTo>
                <a:lnTo>
                  <a:pt x="194" y="200"/>
                </a:lnTo>
                <a:lnTo>
                  <a:pt x="148" y="192"/>
                </a:lnTo>
                <a:lnTo>
                  <a:pt x="108" y="182"/>
                </a:lnTo>
                <a:lnTo>
                  <a:pt x="72" y="170"/>
                </a:lnTo>
                <a:lnTo>
                  <a:pt x="42" y="157"/>
                </a:lnTo>
                <a:close/>
                <a:moveTo>
                  <a:pt x="354" y="35"/>
                </a:moveTo>
                <a:lnTo>
                  <a:pt x="303" y="36"/>
                </a:lnTo>
                <a:lnTo>
                  <a:pt x="253" y="39"/>
                </a:lnTo>
                <a:lnTo>
                  <a:pt x="208" y="43"/>
                </a:lnTo>
                <a:lnTo>
                  <a:pt x="166" y="48"/>
                </a:lnTo>
                <a:lnTo>
                  <a:pt x="129" y="56"/>
                </a:lnTo>
                <a:lnTo>
                  <a:pt x="97" y="64"/>
                </a:lnTo>
                <a:lnTo>
                  <a:pt x="71" y="73"/>
                </a:lnTo>
                <a:lnTo>
                  <a:pt x="53" y="83"/>
                </a:lnTo>
                <a:lnTo>
                  <a:pt x="40" y="94"/>
                </a:lnTo>
                <a:lnTo>
                  <a:pt x="36" y="106"/>
                </a:lnTo>
                <a:lnTo>
                  <a:pt x="40" y="117"/>
                </a:lnTo>
                <a:lnTo>
                  <a:pt x="53" y="128"/>
                </a:lnTo>
                <a:lnTo>
                  <a:pt x="71" y="138"/>
                </a:lnTo>
                <a:lnTo>
                  <a:pt x="97" y="148"/>
                </a:lnTo>
                <a:lnTo>
                  <a:pt x="129" y="155"/>
                </a:lnTo>
                <a:lnTo>
                  <a:pt x="166" y="163"/>
                </a:lnTo>
                <a:lnTo>
                  <a:pt x="208" y="168"/>
                </a:lnTo>
                <a:lnTo>
                  <a:pt x="253" y="172"/>
                </a:lnTo>
                <a:lnTo>
                  <a:pt x="303" y="175"/>
                </a:lnTo>
                <a:lnTo>
                  <a:pt x="354" y="176"/>
                </a:lnTo>
                <a:lnTo>
                  <a:pt x="406" y="175"/>
                </a:lnTo>
                <a:lnTo>
                  <a:pt x="454" y="172"/>
                </a:lnTo>
                <a:lnTo>
                  <a:pt x="500" y="168"/>
                </a:lnTo>
                <a:lnTo>
                  <a:pt x="542" y="163"/>
                </a:lnTo>
                <a:lnTo>
                  <a:pt x="579" y="155"/>
                </a:lnTo>
                <a:lnTo>
                  <a:pt x="611" y="148"/>
                </a:lnTo>
                <a:lnTo>
                  <a:pt x="636" y="138"/>
                </a:lnTo>
                <a:lnTo>
                  <a:pt x="656" y="128"/>
                </a:lnTo>
                <a:lnTo>
                  <a:pt x="668" y="117"/>
                </a:lnTo>
                <a:lnTo>
                  <a:pt x="673" y="106"/>
                </a:lnTo>
                <a:lnTo>
                  <a:pt x="668" y="94"/>
                </a:lnTo>
                <a:lnTo>
                  <a:pt x="656" y="83"/>
                </a:lnTo>
                <a:lnTo>
                  <a:pt x="636" y="73"/>
                </a:lnTo>
                <a:lnTo>
                  <a:pt x="611" y="64"/>
                </a:lnTo>
                <a:lnTo>
                  <a:pt x="579" y="56"/>
                </a:lnTo>
                <a:lnTo>
                  <a:pt x="542" y="48"/>
                </a:lnTo>
                <a:lnTo>
                  <a:pt x="500" y="43"/>
                </a:lnTo>
                <a:lnTo>
                  <a:pt x="454" y="39"/>
                </a:lnTo>
                <a:lnTo>
                  <a:pt x="406" y="36"/>
                </a:lnTo>
                <a:lnTo>
                  <a:pt x="354" y="35"/>
                </a:lnTo>
                <a:close/>
                <a:moveTo>
                  <a:pt x="354" y="0"/>
                </a:moveTo>
                <a:lnTo>
                  <a:pt x="411" y="1"/>
                </a:lnTo>
                <a:lnTo>
                  <a:pt x="466" y="5"/>
                </a:lnTo>
                <a:lnTo>
                  <a:pt x="517" y="11"/>
                </a:lnTo>
                <a:lnTo>
                  <a:pt x="563" y="21"/>
                </a:lnTo>
                <a:lnTo>
                  <a:pt x="603" y="31"/>
                </a:lnTo>
                <a:lnTo>
                  <a:pt x="639" y="43"/>
                </a:lnTo>
                <a:lnTo>
                  <a:pt x="668" y="57"/>
                </a:lnTo>
                <a:lnTo>
                  <a:pt x="690" y="72"/>
                </a:lnTo>
                <a:lnTo>
                  <a:pt x="703" y="89"/>
                </a:lnTo>
                <a:lnTo>
                  <a:pt x="708" y="106"/>
                </a:lnTo>
                <a:lnTo>
                  <a:pt x="704" y="141"/>
                </a:lnTo>
                <a:lnTo>
                  <a:pt x="696" y="174"/>
                </a:lnTo>
                <a:lnTo>
                  <a:pt x="685" y="204"/>
                </a:lnTo>
                <a:lnTo>
                  <a:pt x="668" y="230"/>
                </a:lnTo>
                <a:lnTo>
                  <a:pt x="649" y="255"/>
                </a:lnTo>
                <a:lnTo>
                  <a:pt x="627" y="278"/>
                </a:lnTo>
                <a:lnTo>
                  <a:pt x="603" y="301"/>
                </a:lnTo>
                <a:lnTo>
                  <a:pt x="579" y="322"/>
                </a:lnTo>
                <a:lnTo>
                  <a:pt x="554" y="341"/>
                </a:lnTo>
                <a:lnTo>
                  <a:pt x="529" y="361"/>
                </a:lnTo>
                <a:lnTo>
                  <a:pt x="505" y="382"/>
                </a:lnTo>
                <a:lnTo>
                  <a:pt x="484" y="403"/>
                </a:lnTo>
                <a:lnTo>
                  <a:pt x="465" y="425"/>
                </a:lnTo>
                <a:lnTo>
                  <a:pt x="448" y="449"/>
                </a:lnTo>
                <a:lnTo>
                  <a:pt x="436" y="474"/>
                </a:lnTo>
                <a:lnTo>
                  <a:pt x="428" y="501"/>
                </a:lnTo>
                <a:lnTo>
                  <a:pt x="424" y="530"/>
                </a:lnTo>
                <a:lnTo>
                  <a:pt x="424" y="583"/>
                </a:lnTo>
                <a:lnTo>
                  <a:pt x="424" y="629"/>
                </a:lnTo>
                <a:lnTo>
                  <a:pt x="423" y="667"/>
                </a:lnTo>
                <a:lnTo>
                  <a:pt x="422" y="699"/>
                </a:lnTo>
                <a:lnTo>
                  <a:pt x="418" y="724"/>
                </a:lnTo>
                <a:lnTo>
                  <a:pt x="414" y="743"/>
                </a:lnTo>
                <a:lnTo>
                  <a:pt x="406" y="758"/>
                </a:lnTo>
                <a:lnTo>
                  <a:pt x="398" y="767"/>
                </a:lnTo>
                <a:lnTo>
                  <a:pt x="386" y="773"/>
                </a:lnTo>
                <a:lnTo>
                  <a:pt x="372" y="777"/>
                </a:lnTo>
                <a:lnTo>
                  <a:pt x="354" y="779"/>
                </a:lnTo>
                <a:lnTo>
                  <a:pt x="337" y="777"/>
                </a:lnTo>
                <a:lnTo>
                  <a:pt x="321" y="773"/>
                </a:lnTo>
                <a:lnTo>
                  <a:pt x="310" y="767"/>
                </a:lnTo>
                <a:lnTo>
                  <a:pt x="301" y="756"/>
                </a:lnTo>
                <a:lnTo>
                  <a:pt x="295" y="741"/>
                </a:lnTo>
                <a:lnTo>
                  <a:pt x="289" y="720"/>
                </a:lnTo>
                <a:lnTo>
                  <a:pt x="287" y="693"/>
                </a:lnTo>
                <a:lnTo>
                  <a:pt x="284" y="661"/>
                </a:lnTo>
                <a:lnTo>
                  <a:pt x="284" y="620"/>
                </a:lnTo>
                <a:lnTo>
                  <a:pt x="283" y="619"/>
                </a:lnTo>
                <a:lnTo>
                  <a:pt x="284" y="618"/>
                </a:lnTo>
                <a:lnTo>
                  <a:pt x="283" y="585"/>
                </a:lnTo>
                <a:lnTo>
                  <a:pt x="283" y="548"/>
                </a:lnTo>
                <a:lnTo>
                  <a:pt x="283" y="548"/>
                </a:lnTo>
                <a:lnTo>
                  <a:pt x="283" y="548"/>
                </a:lnTo>
                <a:lnTo>
                  <a:pt x="283" y="539"/>
                </a:lnTo>
                <a:lnTo>
                  <a:pt x="283" y="530"/>
                </a:lnTo>
                <a:lnTo>
                  <a:pt x="280" y="501"/>
                </a:lnTo>
                <a:lnTo>
                  <a:pt x="272" y="474"/>
                </a:lnTo>
                <a:lnTo>
                  <a:pt x="259" y="449"/>
                </a:lnTo>
                <a:lnTo>
                  <a:pt x="244" y="425"/>
                </a:lnTo>
                <a:lnTo>
                  <a:pt x="224" y="403"/>
                </a:lnTo>
                <a:lnTo>
                  <a:pt x="203" y="382"/>
                </a:lnTo>
                <a:lnTo>
                  <a:pt x="180" y="361"/>
                </a:lnTo>
                <a:lnTo>
                  <a:pt x="155" y="341"/>
                </a:lnTo>
                <a:lnTo>
                  <a:pt x="130" y="322"/>
                </a:lnTo>
                <a:lnTo>
                  <a:pt x="105" y="301"/>
                </a:lnTo>
                <a:lnTo>
                  <a:pt x="81" y="278"/>
                </a:lnTo>
                <a:lnTo>
                  <a:pt x="59" y="255"/>
                </a:lnTo>
                <a:lnTo>
                  <a:pt x="40" y="230"/>
                </a:lnTo>
                <a:lnTo>
                  <a:pt x="24" y="204"/>
                </a:lnTo>
                <a:lnTo>
                  <a:pt x="11" y="174"/>
                </a:lnTo>
                <a:lnTo>
                  <a:pt x="3" y="141"/>
                </a:lnTo>
                <a:lnTo>
                  <a:pt x="0" y="106"/>
                </a:lnTo>
                <a:lnTo>
                  <a:pt x="6" y="89"/>
                </a:lnTo>
                <a:lnTo>
                  <a:pt x="19" y="72"/>
                </a:lnTo>
                <a:lnTo>
                  <a:pt x="40" y="57"/>
                </a:lnTo>
                <a:lnTo>
                  <a:pt x="68" y="43"/>
                </a:lnTo>
                <a:lnTo>
                  <a:pt x="104" y="31"/>
                </a:lnTo>
                <a:lnTo>
                  <a:pt x="146" y="21"/>
                </a:lnTo>
                <a:lnTo>
                  <a:pt x="191" y="11"/>
                </a:lnTo>
                <a:lnTo>
                  <a:pt x="242" y="5"/>
                </a:lnTo>
                <a:lnTo>
                  <a:pt x="297" y="1"/>
                </a:lnTo>
                <a:lnTo>
                  <a:pt x="354"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57" name="Freeform 6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302432" y="3314867"/>
            <a:ext cx="445380" cy="445380"/>
          </a:xfrm>
          <a:custGeom>
            <a:avLst/>
            <a:gdLst>
              <a:gd name="T0" fmla="*/ 771 w 779"/>
              <a:gd name="T1" fmla="*/ 534 h 779"/>
              <a:gd name="T2" fmla="*/ 777 w 779"/>
              <a:gd name="T3" fmla="*/ 553 h 779"/>
              <a:gd name="T4" fmla="*/ 760 w 779"/>
              <a:gd name="T5" fmla="*/ 565 h 779"/>
              <a:gd name="T6" fmla="*/ 534 w 779"/>
              <a:gd name="T7" fmla="*/ 559 h 779"/>
              <a:gd name="T8" fmla="*/ 534 w 779"/>
              <a:gd name="T9" fmla="*/ 538 h 779"/>
              <a:gd name="T10" fmla="*/ 43 w 779"/>
              <a:gd name="T11" fmla="*/ 157 h 779"/>
              <a:gd name="T12" fmla="*/ 119 w 779"/>
              <a:gd name="T13" fmla="*/ 265 h 779"/>
              <a:gd name="T14" fmla="*/ 221 w 779"/>
              <a:gd name="T15" fmla="*/ 350 h 779"/>
              <a:gd name="T16" fmla="*/ 297 w 779"/>
              <a:gd name="T17" fmla="*/ 441 h 779"/>
              <a:gd name="T18" fmla="*/ 336 w 779"/>
              <a:gd name="T19" fmla="*/ 530 h 779"/>
              <a:gd name="T20" fmla="*/ 353 w 779"/>
              <a:gd name="T21" fmla="*/ 543 h 779"/>
              <a:gd name="T22" fmla="*/ 347 w 779"/>
              <a:gd name="T23" fmla="*/ 563 h 779"/>
              <a:gd name="T24" fmla="*/ 319 w 779"/>
              <a:gd name="T25" fmla="*/ 600 h 779"/>
              <a:gd name="T26" fmla="*/ 351 w 779"/>
              <a:gd name="T27" fmla="*/ 608 h 779"/>
              <a:gd name="T28" fmla="*/ 351 w 779"/>
              <a:gd name="T29" fmla="*/ 629 h 779"/>
              <a:gd name="T30" fmla="*/ 319 w 779"/>
              <a:gd name="T31" fmla="*/ 636 h 779"/>
              <a:gd name="T32" fmla="*/ 330 w 779"/>
              <a:gd name="T33" fmla="*/ 734 h 779"/>
              <a:gd name="T34" fmla="*/ 368 w 779"/>
              <a:gd name="T35" fmla="*/ 742 h 779"/>
              <a:gd name="T36" fmla="*/ 386 w 779"/>
              <a:gd name="T37" fmla="*/ 703 h 779"/>
              <a:gd name="T38" fmla="*/ 390 w 779"/>
              <a:gd name="T39" fmla="*/ 530 h 779"/>
              <a:gd name="T40" fmla="*/ 427 w 779"/>
              <a:gd name="T41" fmla="*/ 416 h 779"/>
              <a:gd name="T42" fmla="*/ 510 w 779"/>
              <a:gd name="T43" fmla="*/ 331 h 779"/>
              <a:gd name="T44" fmla="*/ 614 w 779"/>
              <a:gd name="T45" fmla="*/ 240 h 779"/>
              <a:gd name="T46" fmla="*/ 636 w 779"/>
              <a:gd name="T47" fmla="*/ 170 h 779"/>
              <a:gd name="T48" fmla="*/ 465 w 779"/>
              <a:gd name="T49" fmla="*/ 206 h 779"/>
              <a:gd name="T50" fmla="*/ 243 w 779"/>
              <a:gd name="T51" fmla="*/ 206 h 779"/>
              <a:gd name="T52" fmla="*/ 72 w 779"/>
              <a:gd name="T53" fmla="*/ 170 h 779"/>
              <a:gd name="T54" fmla="*/ 254 w 779"/>
              <a:gd name="T55" fmla="*/ 39 h 779"/>
              <a:gd name="T56" fmla="*/ 97 w 779"/>
              <a:gd name="T57" fmla="*/ 64 h 779"/>
              <a:gd name="T58" fmla="*/ 35 w 779"/>
              <a:gd name="T59" fmla="*/ 106 h 779"/>
              <a:gd name="T60" fmla="*/ 97 w 779"/>
              <a:gd name="T61" fmla="*/ 148 h 779"/>
              <a:gd name="T62" fmla="*/ 254 w 779"/>
              <a:gd name="T63" fmla="*/ 172 h 779"/>
              <a:gd name="T64" fmla="*/ 454 w 779"/>
              <a:gd name="T65" fmla="*/ 172 h 779"/>
              <a:gd name="T66" fmla="*/ 611 w 779"/>
              <a:gd name="T67" fmla="*/ 148 h 779"/>
              <a:gd name="T68" fmla="*/ 673 w 779"/>
              <a:gd name="T69" fmla="*/ 106 h 779"/>
              <a:gd name="T70" fmla="*/ 611 w 779"/>
              <a:gd name="T71" fmla="*/ 64 h 779"/>
              <a:gd name="T72" fmla="*/ 454 w 779"/>
              <a:gd name="T73" fmla="*/ 39 h 779"/>
              <a:gd name="T74" fmla="*/ 411 w 779"/>
              <a:gd name="T75" fmla="*/ 1 h 779"/>
              <a:gd name="T76" fmla="*/ 605 w 779"/>
              <a:gd name="T77" fmla="*/ 31 h 779"/>
              <a:gd name="T78" fmla="*/ 703 w 779"/>
              <a:gd name="T79" fmla="*/ 89 h 779"/>
              <a:gd name="T80" fmla="*/ 684 w 779"/>
              <a:gd name="T81" fmla="*/ 204 h 779"/>
              <a:gd name="T82" fmla="*/ 603 w 779"/>
              <a:gd name="T83" fmla="*/ 301 h 779"/>
              <a:gd name="T84" fmla="*/ 505 w 779"/>
              <a:gd name="T85" fmla="*/ 382 h 779"/>
              <a:gd name="T86" fmla="*/ 436 w 779"/>
              <a:gd name="T87" fmla="*/ 474 h 779"/>
              <a:gd name="T88" fmla="*/ 424 w 779"/>
              <a:gd name="T89" fmla="*/ 629 h 779"/>
              <a:gd name="T90" fmla="*/ 414 w 779"/>
              <a:gd name="T91" fmla="*/ 743 h 779"/>
              <a:gd name="T92" fmla="*/ 372 w 779"/>
              <a:gd name="T93" fmla="*/ 777 h 779"/>
              <a:gd name="T94" fmla="*/ 310 w 779"/>
              <a:gd name="T95" fmla="*/ 767 h 779"/>
              <a:gd name="T96" fmla="*/ 287 w 779"/>
              <a:gd name="T97" fmla="*/ 693 h 779"/>
              <a:gd name="T98" fmla="*/ 284 w 779"/>
              <a:gd name="T99" fmla="*/ 618 h 779"/>
              <a:gd name="T100" fmla="*/ 284 w 779"/>
              <a:gd name="T101" fmla="*/ 548 h 779"/>
              <a:gd name="T102" fmla="*/ 272 w 779"/>
              <a:gd name="T103" fmla="*/ 474 h 779"/>
              <a:gd name="T104" fmla="*/ 203 w 779"/>
              <a:gd name="T105" fmla="*/ 382 h 779"/>
              <a:gd name="T106" fmla="*/ 105 w 779"/>
              <a:gd name="T107" fmla="*/ 301 h 779"/>
              <a:gd name="T108" fmla="*/ 24 w 779"/>
              <a:gd name="T109" fmla="*/ 204 h 779"/>
              <a:gd name="T110" fmla="*/ 5 w 779"/>
              <a:gd name="T111" fmla="*/ 89 h 779"/>
              <a:gd name="T112" fmla="*/ 104 w 779"/>
              <a:gd name="T113" fmla="*/ 31 h 779"/>
              <a:gd name="T114" fmla="*/ 297 w 779"/>
              <a:gd name="T115" fmla="*/ 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9" h="779">
                <a:moveTo>
                  <a:pt x="548" y="530"/>
                </a:moveTo>
                <a:lnTo>
                  <a:pt x="760" y="530"/>
                </a:lnTo>
                <a:lnTo>
                  <a:pt x="767" y="531"/>
                </a:lnTo>
                <a:lnTo>
                  <a:pt x="771" y="534"/>
                </a:lnTo>
                <a:lnTo>
                  <a:pt x="775" y="538"/>
                </a:lnTo>
                <a:lnTo>
                  <a:pt x="777" y="543"/>
                </a:lnTo>
                <a:lnTo>
                  <a:pt x="779" y="548"/>
                </a:lnTo>
                <a:lnTo>
                  <a:pt x="777" y="553"/>
                </a:lnTo>
                <a:lnTo>
                  <a:pt x="775" y="559"/>
                </a:lnTo>
                <a:lnTo>
                  <a:pt x="771" y="563"/>
                </a:lnTo>
                <a:lnTo>
                  <a:pt x="767" y="565"/>
                </a:lnTo>
                <a:lnTo>
                  <a:pt x="760" y="565"/>
                </a:lnTo>
                <a:lnTo>
                  <a:pt x="548" y="565"/>
                </a:lnTo>
                <a:lnTo>
                  <a:pt x="543" y="565"/>
                </a:lnTo>
                <a:lnTo>
                  <a:pt x="538" y="563"/>
                </a:lnTo>
                <a:lnTo>
                  <a:pt x="534" y="559"/>
                </a:lnTo>
                <a:lnTo>
                  <a:pt x="531" y="553"/>
                </a:lnTo>
                <a:lnTo>
                  <a:pt x="531" y="548"/>
                </a:lnTo>
                <a:lnTo>
                  <a:pt x="531" y="543"/>
                </a:lnTo>
                <a:lnTo>
                  <a:pt x="534" y="538"/>
                </a:lnTo>
                <a:lnTo>
                  <a:pt x="538" y="534"/>
                </a:lnTo>
                <a:lnTo>
                  <a:pt x="543" y="531"/>
                </a:lnTo>
                <a:lnTo>
                  <a:pt x="548" y="530"/>
                </a:lnTo>
                <a:close/>
                <a:moveTo>
                  <a:pt x="43" y="157"/>
                </a:moveTo>
                <a:lnTo>
                  <a:pt x="55" y="187"/>
                </a:lnTo>
                <a:lnTo>
                  <a:pt x="72" y="214"/>
                </a:lnTo>
                <a:lnTo>
                  <a:pt x="94" y="240"/>
                </a:lnTo>
                <a:lnTo>
                  <a:pt x="119" y="265"/>
                </a:lnTo>
                <a:lnTo>
                  <a:pt x="145" y="289"/>
                </a:lnTo>
                <a:lnTo>
                  <a:pt x="174" y="311"/>
                </a:lnTo>
                <a:lnTo>
                  <a:pt x="198" y="331"/>
                </a:lnTo>
                <a:lnTo>
                  <a:pt x="221" y="350"/>
                </a:lnTo>
                <a:lnTo>
                  <a:pt x="243" y="371"/>
                </a:lnTo>
                <a:lnTo>
                  <a:pt x="263" y="394"/>
                </a:lnTo>
                <a:lnTo>
                  <a:pt x="281" y="416"/>
                </a:lnTo>
                <a:lnTo>
                  <a:pt x="297" y="441"/>
                </a:lnTo>
                <a:lnTo>
                  <a:pt x="309" y="468"/>
                </a:lnTo>
                <a:lnTo>
                  <a:pt x="317" y="498"/>
                </a:lnTo>
                <a:lnTo>
                  <a:pt x="319" y="530"/>
                </a:lnTo>
                <a:lnTo>
                  <a:pt x="336" y="530"/>
                </a:lnTo>
                <a:lnTo>
                  <a:pt x="342" y="531"/>
                </a:lnTo>
                <a:lnTo>
                  <a:pt x="347" y="534"/>
                </a:lnTo>
                <a:lnTo>
                  <a:pt x="351" y="538"/>
                </a:lnTo>
                <a:lnTo>
                  <a:pt x="353" y="543"/>
                </a:lnTo>
                <a:lnTo>
                  <a:pt x="355" y="548"/>
                </a:lnTo>
                <a:lnTo>
                  <a:pt x="353" y="553"/>
                </a:lnTo>
                <a:lnTo>
                  <a:pt x="351" y="559"/>
                </a:lnTo>
                <a:lnTo>
                  <a:pt x="347" y="563"/>
                </a:lnTo>
                <a:lnTo>
                  <a:pt x="342" y="565"/>
                </a:lnTo>
                <a:lnTo>
                  <a:pt x="336" y="565"/>
                </a:lnTo>
                <a:lnTo>
                  <a:pt x="319" y="565"/>
                </a:lnTo>
                <a:lnTo>
                  <a:pt x="319" y="600"/>
                </a:lnTo>
                <a:lnTo>
                  <a:pt x="336" y="600"/>
                </a:lnTo>
                <a:lnTo>
                  <a:pt x="342" y="602"/>
                </a:lnTo>
                <a:lnTo>
                  <a:pt x="347" y="604"/>
                </a:lnTo>
                <a:lnTo>
                  <a:pt x="351" y="608"/>
                </a:lnTo>
                <a:lnTo>
                  <a:pt x="353" y="614"/>
                </a:lnTo>
                <a:lnTo>
                  <a:pt x="355" y="619"/>
                </a:lnTo>
                <a:lnTo>
                  <a:pt x="353" y="624"/>
                </a:lnTo>
                <a:lnTo>
                  <a:pt x="351" y="629"/>
                </a:lnTo>
                <a:lnTo>
                  <a:pt x="347" y="633"/>
                </a:lnTo>
                <a:lnTo>
                  <a:pt x="342" y="636"/>
                </a:lnTo>
                <a:lnTo>
                  <a:pt x="336" y="636"/>
                </a:lnTo>
                <a:lnTo>
                  <a:pt x="319" y="636"/>
                </a:lnTo>
                <a:lnTo>
                  <a:pt x="321" y="674"/>
                </a:lnTo>
                <a:lnTo>
                  <a:pt x="323" y="704"/>
                </a:lnTo>
                <a:lnTo>
                  <a:pt x="326" y="725"/>
                </a:lnTo>
                <a:lnTo>
                  <a:pt x="330" y="734"/>
                </a:lnTo>
                <a:lnTo>
                  <a:pt x="334" y="739"/>
                </a:lnTo>
                <a:lnTo>
                  <a:pt x="340" y="742"/>
                </a:lnTo>
                <a:lnTo>
                  <a:pt x="355" y="743"/>
                </a:lnTo>
                <a:lnTo>
                  <a:pt x="368" y="742"/>
                </a:lnTo>
                <a:lnTo>
                  <a:pt x="376" y="739"/>
                </a:lnTo>
                <a:lnTo>
                  <a:pt x="380" y="734"/>
                </a:lnTo>
                <a:lnTo>
                  <a:pt x="382" y="725"/>
                </a:lnTo>
                <a:lnTo>
                  <a:pt x="386" y="703"/>
                </a:lnTo>
                <a:lnTo>
                  <a:pt x="387" y="672"/>
                </a:lnTo>
                <a:lnTo>
                  <a:pt x="389" y="635"/>
                </a:lnTo>
                <a:lnTo>
                  <a:pt x="390" y="587"/>
                </a:lnTo>
                <a:lnTo>
                  <a:pt x="390" y="530"/>
                </a:lnTo>
                <a:lnTo>
                  <a:pt x="393" y="498"/>
                </a:lnTo>
                <a:lnTo>
                  <a:pt x="399" y="468"/>
                </a:lnTo>
                <a:lnTo>
                  <a:pt x="411" y="441"/>
                </a:lnTo>
                <a:lnTo>
                  <a:pt x="427" y="416"/>
                </a:lnTo>
                <a:lnTo>
                  <a:pt x="445" y="394"/>
                </a:lnTo>
                <a:lnTo>
                  <a:pt x="465" y="371"/>
                </a:lnTo>
                <a:lnTo>
                  <a:pt x="487" y="350"/>
                </a:lnTo>
                <a:lnTo>
                  <a:pt x="510" y="331"/>
                </a:lnTo>
                <a:lnTo>
                  <a:pt x="534" y="311"/>
                </a:lnTo>
                <a:lnTo>
                  <a:pt x="563" y="289"/>
                </a:lnTo>
                <a:lnTo>
                  <a:pt x="589" y="265"/>
                </a:lnTo>
                <a:lnTo>
                  <a:pt x="614" y="240"/>
                </a:lnTo>
                <a:lnTo>
                  <a:pt x="636" y="216"/>
                </a:lnTo>
                <a:lnTo>
                  <a:pt x="653" y="187"/>
                </a:lnTo>
                <a:lnTo>
                  <a:pt x="665" y="157"/>
                </a:lnTo>
                <a:lnTo>
                  <a:pt x="636" y="170"/>
                </a:lnTo>
                <a:lnTo>
                  <a:pt x="601" y="182"/>
                </a:lnTo>
                <a:lnTo>
                  <a:pt x="560" y="192"/>
                </a:lnTo>
                <a:lnTo>
                  <a:pt x="514" y="200"/>
                </a:lnTo>
                <a:lnTo>
                  <a:pt x="465" y="206"/>
                </a:lnTo>
                <a:lnTo>
                  <a:pt x="411" y="210"/>
                </a:lnTo>
                <a:lnTo>
                  <a:pt x="355" y="212"/>
                </a:lnTo>
                <a:lnTo>
                  <a:pt x="297" y="210"/>
                </a:lnTo>
                <a:lnTo>
                  <a:pt x="243" y="206"/>
                </a:lnTo>
                <a:lnTo>
                  <a:pt x="194" y="200"/>
                </a:lnTo>
                <a:lnTo>
                  <a:pt x="148" y="192"/>
                </a:lnTo>
                <a:lnTo>
                  <a:pt x="107" y="182"/>
                </a:lnTo>
                <a:lnTo>
                  <a:pt x="72" y="170"/>
                </a:lnTo>
                <a:lnTo>
                  <a:pt x="43" y="157"/>
                </a:lnTo>
                <a:close/>
                <a:moveTo>
                  <a:pt x="355" y="35"/>
                </a:moveTo>
                <a:lnTo>
                  <a:pt x="302" y="36"/>
                </a:lnTo>
                <a:lnTo>
                  <a:pt x="254" y="39"/>
                </a:lnTo>
                <a:lnTo>
                  <a:pt x="208" y="43"/>
                </a:lnTo>
                <a:lnTo>
                  <a:pt x="166" y="48"/>
                </a:lnTo>
                <a:lnTo>
                  <a:pt x="130" y="56"/>
                </a:lnTo>
                <a:lnTo>
                  <a:pt x="97" y="64"/>
                </a:lnTo>
                <a:lnTo>
                  <a:pt x="71" y="73"/>
                </a:lnTo>
                <a:lnTo>
                  <a:pt x="52" y="83"/>
                </a:lnTo>
                <a:lnTo>
                  <a:pt x="39" y="94"/>
                </a:lnTo>
                <a:lnTo>
                  <a:pt x="35" y="106"/>
                </a:lnTo>
                <a:lnTo>
                  <a:pt x="39" y="117"/>
                </a:lnTo>
                <a:lnTo>
                  <a:pt x="52" y="128"/>
                </a:lnTo>
                <a:lnTo>
                  <a:pt x="71" y="138"/>
                </a:lnTo>
                <a:lnTo>
                  <a:pt x="97" y="148"/>
                </a:lnTo>
                <a:lnTo>
                  <a:pt x="130" y="155"/>
                </a:lnTo>
                <a:lnTo>
                  <a:pt x="166" y="163"/>
                </a:lnTo>
                <a:lnTo>
                  <a:pt x="208" y="168"/>
                </a:lnTo>
                <a:lnTo>
                  <a:pt x="254" y="172"/>
                </a:lnTo>
                <a:lnTo>
                  <a:pt x="302" y="175"/>
                </a:lnTo>
                <a:lnTo>
                  <a:pt x="355" y="176"/>
                </a:lnTo>
                <a:lnTo>
                  <a:pt x="406" y="175"/>
                </a:lnTo>
                <a:lnTo>
                  <a:pt x="454" y="172"/>
                </a:lnTo>
                <a:lnTo>
                  <a:pt x="500" y="168"/>
                </a:lnTo>
                <a:lnTo>
                  <a:pt x="542" y="163"/>
                </a:lnTo>
                <a:lnTo>
                  <a:pt x="580" y="155"/>
                </a:lnTo>
                <a:lnTo>
                  <a:pt x="611" y="148"/>
                </a:lnTo>
                <a:lnTo>
                  <a:pt x="637" y="138"/>
                </a:lnTo>
                <a:lnTo>
                  <a:pt x="656" y="128"/>
                </a:lnTo>
                <a:lnTo>
                  <a:pt x="669" y="117"/>
                </a:lnTo>
                <a:lnTo>
                  <a:pt x="673" y="106"/>
                </a:lnTo>
                <a:lnTo>
                  <a:pt x="669" y="94"/>
                </a:lnTo>
                <a:lnTo>
                  <a:pt x="656" y="83"/>
                </a:lnTo>
                <a:lnTo>
                  <a:pt x="637" y="73"/>
                </a:lnTo>
                <a:lnTo>
                  <a:pt x="611" y="64"/>
                </a:lnTo>
                <a:lnTo>
                  <a:pt x="580" y="56"/>
                </a:lnTo>
                <a:lnTo>
                  <a:pt x="542" y="48"/>
                </a:lnTo>
                <a:lnTo>
                  <a:pt x="500" y="43"/>
                </a:lnTo>
                <a:lnTo>
                  <a:pt x="454" y="39"/>
                </a:lnTo>
                <a:lnTo>
                  <a:pt x="406" y="36"/>
                </a:lnTo>
                <a:lnTo>
                  <a:pt x="355" y="35"/>
                </a:lnTo>
                <a:close/>
                <a:moveTo>
                  <a:pt x="355" y="0"/>
                </a:moveTo>
                <a:lnTo>
                  <a:pt x="411" y="1"/>
                </a:lnTo>
                <a:lnTo>
                  <a:pt x="466" y="5"/>
                </a:lnTo>
                <a:lnTo>
                  <a:pt x="517" y="11"/>
                </a:lnTo>
                <a:lnTo>
                  <a:pt x="563" y="21"/>
                </a:lnTo>
                <a:lnTo>
                  <a:pt x="605" y="31"/>
                </a:lnTo>
                <a:lnTo>
                  <a:pt x="640" y="43"/>
                </a:lnTo>
                <a:lnTo>
                  <a:pt x="669" y="57"/>
                </a:lnTo>
                <a:lnTo>
                  <a:pt x="690" y="72"/>
                </a:lnTo>
                <a:lnTo>
                  <a:pt x="703" y="89"/>
                </a:lnTo>
                <a:lnTo>
                  <a:pt x="708" y="106"/>
                </a:lnTo>
                <a:lnTo>
                  <a:pt x="705" y="141"/>
                </a:lnTo>
                <a:lnTo>
                  <a:pt x="697" y="174"/>
                </a:lnTo>
                <a:lnTo>
                  <a:pt x="684" y="204"/>
                </a:lnTo>
                <a:lnTo>
                  <a:pt x="669" y="230"/>
                </a:lnTo>
                <a:lnTo>
                  <a:pt x="649" y="255"/>
                </a:lnTo>
                <a:lnTo>
                  <a:pt x="627" y="278"/>
                </a:lnTo>
                <a:lnTo>
                  <a:pt x="603" y="301"/>
                </a:lnTo>
                <a:lnTo>
                  <a:pt x="578" y="322"/>
                </a:lnTo>
                <a:lnTo>
                  <a:pt x="554" y="341"/>
                </a:lnTo>
                <a:lnTo>
                  <a:pt x="529" y="361"/>
                </a:lnTo>
                <a:lnTo>
                  <a:pt x="505" y="382"/>
                </a:lnTo>
                <a:lnTo>
                  <a:pt x="484" y="403"/>
                </a:lnTo>
                <a:lnTo>
                  <a:pt x="465" y="425"/>
                </a:lnTo>
                <a:lnTo>
                  <a:pt x="448" y="449"/>
                </a:lnTo>
                <a:lnTo>
                  <a:pt x="436" y="474"/>
                </a:lnTo>
                <a:lnTo>
                  <a:pt x="428" y="501"/>
                </a:lnTo>
                <a:lnTo>
                  <a:pt x="425" y="530"/>
                </a:lnTo>
                <a:lnTo>
                  <a:pt x="425" y="583"/>
                </a:lnTo>
                <a:lnTo>
                  <a:pt x="424" y="629"/>
                </a:lnTo>
                <a:lnTo>
                  <a:pt x="424" y="667"/>
                </a:lnTo>
                <a:lnTo>
                  <a:pt x="421" y="699"/>
                </a:lnTo>
                <a:lnTo>
                  <a:pt x="419" y="724"/>
                </a:lnTo>
                <a:lnTo>
                  <a:pt x="414" y="743"/>
                </a:lnTo>
                <a:lnTo>
                  <a:pt x="407" y="758"/>
                </a:lnTo>
                <a:lnTo>
                  <a:pt x="398" y="767"/>
                </a:lnTo>
                <a:lnTo>
                  <a:pt x="386" y="773"/>
                </a:lnTo>
                <a:lnTo>
                  <a:pt x="372" y="777"/>
                </a:lnTo>
                <a:lnTo>
                  <a:pt x="355" y="779"/>
                </a:lnTo>
                <a:lnTo>
                  <a:pt x="336" y="777"/>
                </a:lnTo>
                <a:lnTo>
                  <a:pt x="322" y="773"/>
                </a:lnTo>
                <a:lnTo>
                  <a:pt x="310" y="767"/>
                </a:lnTo>
                <a:lnTo>
                  <a:pt x="301" y="756"/>
                </a:lnTo>
                <a:lnTo>
                  <a:pt x="295" y="741"/>
                </a:lnTo>
                <a:lnTo>
                  <a:pt x="289" y="720"/>
                </a:lnTo>
                <a:lnTo>
                  <a:pt x="287" y="693"/>
                </a:lnTo>
                <a:lnTo>
                  <a:pt x="284" y="661"/>
                </a:lnTo>
                <a:lnTo>
                  <a:pt x="284" y="620"/>
                </a:lnTo>
                <a:lnTo>
                  <a:pt x="284" y="619"/>
                </a:lnTo>
                <a:lnTo>
                  <a:pt x="284" y="618"/>
                </a:lnTo>
                <a:lnTo>
                  <a:pt x="284" y="585"/>
                </a:lnTo>
                <a:lnTo>
                  <a:pt x="284" y="548"/>
                </a:lnTo>
                <a:lnTo>
                  <a:pt x="284" y="548"/>
                </a:lnTo>
                <a:lnTo>
                  <a:pt x="284" y="548"/>
                </a:lnTo>
                <a:lnTo>
                  <a:pt x="284" y="539"/>
                </a:lnTo>
                <a:lnTo>
                  <a:pt x="284" y="530"/>
                </a:lnTo>
                <a:lnTo>
                  <a:pt x="280" y="501"/>
                </a:lnTo>
                <a:lnTo>
                  <a:pt x="272" y="474"/>
                </a:lnTo>
                <a:lnTo>
                  <a:pt x="260" y="449"/>
                </a:lnTo>
                <a:lnTo>
                  <a:pt x="243" y="425"/>
                </a:lnTo>
                <a:lnTo>
                  <a:pt x="224" y="403"/>
                </a:lnTo>
                <a:lnTo>
                  <a:pt x="203" y="382"/>
                </a:lnTo>
                <a:lnTo>
                  <a:pt x="179" y="361"/>
                </a:lnTo>
                <a:lnTo>
                  <a:pt x="155" y="341"/>
                </a:lnTo>
                <a:lnTo>
                  <a:pt x="130" y="322"/>
                </a:lnTo>
                <a:lnTo>
                  <a:pt x="105" y="301"/>
                </a:lnTo>
                <a:lnTo>
                  <a:pt x="81" y="278"/>
                </a:lnTo>
                <a:lnTo>
                  <a:pt x="59" y="255"/>
                </a:lnTo>
                <a:lnTo>
                  <a:pt x="41" y="230"/>
                </a:lnTo>
                <a:lnTo>
                  <a:pt x="24" y="204"/>
                </a:lnTo>
                <a:lnTo>
                  <a:pt x="12" y="174"/>
                </a:lnTo>
                <a:lnTo>
                  <a:pt x="3" y="141"/>
                </a:lnTo>
                <a:lnTo>
                  <a:pt x="0" y="106"/>
                </a:lnTo>
                <a:lnTo>
                  <a:pt x="5" y="89"/>
                </a:lnTo>
                <a:lnTo>
                  <a:pt x="18" y="72"/>
                </a:lnTo>
                <a:lnTo>
                  <a:pt x="39" y="57"/>
                </a:lnTo>
                <a:lnTo>
                  <a:pt x="68" y="43"/>
                </a:lnTo>
                <a:lnTo>
                  <a:pt x="104" y="31"/>
                </a:lnTo>
                <a:lnTo>
                  <a:pt x="145" y="21"/>
                </a:lnTo>
                <a:lnTo>
                  <a:pt x="191" y="11"/>
                </a:lnTo>
                <a:lnTo>
                  <a:pt x="242" y="5"/>
                </a:lnTo>
                <a:lnTo>
                  <a:pt x="297" y="1"/>
                </a:lnTo>
                <a:lnTo>
                  <a:pt x="355"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58" name="Freeform 6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60058" y="3314867"/>
            <a:ext cx="403643" cy="445380"/>
          </a:xfrm>
          <a:custGeom>
            <a:avLst/>
            <a:gdLst>
              <a:gd name="T0" fmla="*/ 70 w 706"/>
              <a:gd name="T1" fmla="*/ 640 h 779"/>
              <a:gd name="T2" fmla="*/ 44 w 706"/>
              <a:gd name="T3" fmla="*/ 658 h 779"/>
              <a:gd name="T4" fmla="*/ 35 w 706"/>
              <a:gd name="T5" fmla="*/ 690 h 779"/>
              <a:gd name="T6" fmla="*/ 44 w 706"/>
              <a:gd name="T7" fmla="*/ 721 h 779"/>
              <a:gd name="T8" fmla="*/ 70 w 706"/>
              <a:gd name="T9" fmla="*/ 741 h 779"/>
              <a:gd name="T10" fmla="*/ 158 w 706"/>
              <a:gd name="T11" fmla="*/ 743 h 779"/>
              <a:gd name="T12" fmla="*/ 189 w 706"/>
              <a:gd name="T13" fmla="*/ 733 h 779"/>
              <a:gd name="T14" fmla="*/ 209 w 706"/>
              <a:gd name="T15" fmla="*/ 707 h 779"/>
              <a:gd name="T16" fmla="*/ 209 w 706"/>
              <a:gd name="T17" fmla="*/ 672 h 779"/>
              <a:gd name="T18" fmla="*/ 189 w 706"/>
              <a:gd name="T19" fmla="*/ 646 h 779"/>
              <a:gd name="T20" fmla="*/ 158 w 706"/>
              <a:gd name="T21" fmla="*/ 636 h 779"/>
              <a:gd name="T22" fmla="*/ 546 w 706"/>
              <a:gd name="T23" fmla="*/ 530 h 779"/>
              <a:gd name="T24" fmla="*/ 516 w 706"/>
              <a:gd name="T25" fmla="*/ 540 h 779"/>
              <a:gd name="T26" fmla="*/ 497 w 706"/>
              <a:gd name="T27" fmla="*/ 566 h 779"/>
              <a:gd name="T28" fmla="*/ 497 w 706"/>
              <a:gd name="T29" fmla="*/ 600 h 779"/>
              <a:gd name="T30" fmla="*/ 516 w 706"/>
              <a:gd name="T31" fmla="*/ 627 h 779"/>
              <a:gd name="T32" fmla="*/ 546 w 706"/>
              <a:gd name="T33" fmla="*/ 636 h 779"/>
              <a:gd name="T34" fmla="*/ 634 w 706"/>
              <a:gd name="T35" fmla="*/ 633 h 779"/>
              <a:gd name="T36" fmla="*/ 660 w 706"/>
              <a:gd name="T37" fmla="*/ 615 h 779"/>
              <a:gd name="T38" fmla="*/ 671 w 706"/>
              <a:gd name="T39" fmla="*/ 583 h 779"/>
              <a:gd name="T40" fmla="*/ 660 w 706"/>
              <a:gd name="T41" fmla="*/ 552 h 779"/>
              <a:gd name="T42" fmla="*/ 634 w 706"/>
              <a:gd name="T43" fmla="*/ 532 h 779"/>
              <a:gd name="T44" fmla="*/ 546 w 706"/>
              <a:gd name="T45" fmla="*/ 530 h 779"/>
              <a:gd name="T46" fmla="*/ 247 w 706"/>
              <a:gd name="T47" fmla="*/ 103 h 779"/>
              <a:gd name="T48" fmla="*/ 671 w 706"/>
              <a:gd name="T49" fmla="*/ 179 h 779"/>
              <a:gd name="T50" fmla="*/ 689 w 706"/>
              <a:gd name="T51" fmla="*/ 0 h 779"/>
              <a:gd name="T52" fmla="*/ 700 w 706"/>
              <a:gd name="T53" fmla="*/ 4 h 779"/>
              <a:gd name="T54" fmla="*/ 705 w 706"/>
              <a:gd name="T55" fmla="*/ 11 h 779"/>
              <a:gd name="T56" fmla="*/ 706 w 706"/>
              <a:gd name="T57" fmla="*/ 583 h 779"/>
              <a:gd name="T58" fmla="*/ 694 w 706"/>
              <a:gd name="T59" fmla="*/ 628 h 779"/>
              <a:gd name="T60" fmla="*/ 663 w 706"/>
              <a:gd name="T61" fmla="*/ 659 h 779"/>
              <a:gd name="T62" fmla="*/ 618 w 706"/>
              <a:gd name="T63" fmla="*/ 672 h 779"/>
              <a:gd name="T64" fmla="*/ 524 w 706"/>
              <a:gd name="T65" fmla="*/ 669 h 779"/>
              <a:gd name="T66" fmla="*/ 485 w 706"/>
              <a:gd name="T67" fmla="*/ 646 h 779"/>
              <a:gd name="T68" fmla="*/ 461 w 706"/>
              <a:gd name="T69" fmla="*/ 607 h 779"/>
              <a:gd name="T70" fmla="*/ 461 w 706"/>
              <a:gd name="T71" fmla="*/ 560 h 779"/>
              <a:gd name="T72" fmla="*/ 485 w 706"/>
              <a:gd name="T73" fmla="*/ 521 h 779"/>
              <a:gd name="T74" fmla="*/ 524 w 706"/>
              <a:gd name="T75" fmla="*/ 498 h 779"/>
              <a:gd name="T76" fmla="*/ 618 w 706"/>
              <a:gd name="T77" fmla="*/ 494 h 779"/>
              <a:gd name="T78" fmla="*/ 655 w 706"/>
              <a:gd name="T79" fmla="*/ 504 h 779"/>
              <a:gd name="T80" fmla="*/ 671 w 706"/>
              <a:gd name="T81" fmla="*/ 214 h 779"/>
              <a:gd name="T82" fmla="*/ 247 w 706"/>
              <a:gd name="T83" fmla="*/ 690 h 779"/>
              <a:gd name="T84" fmla="*/ 234 w 706"/>
              <a:gd name="T85" fmla="*/ 734 h 779"/>
              <a:gd name="T86" fmla="*/ 202 w 706"/>
              <a:gd name="T87" fmla="*/ 765 h 779"/>
              <a:gd name="T88" fmla="*/ 158 w 706"/>
              <a:gd name="T89" fmla="*/ 779 h 779"/>
              <a:gd name="T90" fmla="*/ 64 w 706"/>
              <a:gd name="T91" fmla="*/ 775 h 779"/>
              <a:gd name="T92" fmla="*/ 24 w 706"/>
              <a:gd name="T93" fmla="*/ 752 h 779"/>
              <a:gd name="T94" fmla="*/ 2 w 706"/>
              <a:gd name="T95" fmla="*/ 713 h 779"/>
              <a:gd name="T96" fmla="*/ 2 w 706"/>
              <a:gd name="T97" fmla="*/ 666 h 779"/>
              <a:gd name="T98" fmla="*/ 24 w 706"/>
              <a:gd name="T99" fmla="*/ 627 h 779"/>
              <a:gd name="T100" fmla="*/ 64 w 706"/>
              <a:gd name="T101" fmla="*/ 604 h 779"/>
              <a:gd name="T102" fmla="*/ 158 w 706"/>
              <a:gd name="T103" fmla="*/ 600 h 779"/>
              <a:gd name="T104" fmla="*/ 196 w 706"/>
              <a:gd name="T105" fmla="*/ 610 h 779"/>
              <a:gd name="T106" fmla="*/ 212 w 706"/>
              <a:gd name="T107" fmla="*/ 89 h 779"/>
              <a:gd name="T108" fmla="*/ 214 w 706"/>
              <a:gd name="T109" fmla="*/ 78 h 779"/>
              <a:gd name="T110" fmla="*/ 222 w 706"/>
              <a:gd name="T111" fmla="*/ 73 h 779"/>
              <a:gd name="T112" fmla="*/ 226 w 706"/>
              <a:gd name="T113" fmla="*/ 70 h 779"/>
              <a:gd name="T114" fmla="*/ 686 w 706"/>
              <a:gd name="T115" fmla="*/ 0 h 779"/>
              <a:gd name="T116" fmla="*/ 689 w 706"/>
              <a:gd name="T117"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6" h="779">
                <a:moveTo>
                  <a:pt x="87" y="636"/>
                </a:moveTo>
                <a:lnTo>
                  <a:pt x="70" y="640"/>
                </a:lnTo>
                <a:lnTo>
                  <a:pt x="56" y="646"/>
                </a:lnTo>
                <a:lnTo>
                  <a:pt x="44" y="658"/>
                </a:lnTo>
                <a:lnTo>
                  <a:pt x="38" y="672"/>
                </a:lnTo>
                <a:lnTo>
                  <a:pt x="35" y="690"/>
                </a:lnTo>
                <a:lnTo>
                  <a:pt x="38" y="707"/>
                </a:lnTo>
                <a:lnTo>
                  <a:pt x="44" y="721"/>
                </a:lnTo>
                <a:lnTo>
                  <a:pt x="56" y="733"/>
                </a:lnTo>
                <a:lnTo>
                  <a:pt x="70" y="741"/>
                </a:lnTo>
                <a:lnTo>
                  <a:pt x="87" y="743"/>
                </a:lnTo>
                <a:lnTo>
                  <a:pt x="158" y="743"/>
                </a:lnTo>
                <a:lnTo>
                  <a:pt x="175" y="741"/>
                </a:lnTo>
                <a:lnTo>
                  <a:pt x="189" y="733"/>
                </a:lnTo>
                <a:lnTo>
                  <a:pt x="201" y="721"/>
                </a:lnTo>
                <a:lnTo>
                  <a:pt x="209" y="707"/>
                </a:lnTo>
                <a:lnTo>
                  <a:pt x="212" y="690"/>
                </a:lnTo>
                <a:lnTo>
                  <a:pt x="209" y="672"/>
                </a:lnTo>
                <a:lnTo>
                  <a:pt x="201" y="658"/>
                </a:lnTo>
                <a:lnTo>
                  <a:pt x="189" y="646"/>
                </a:lnTo>
                <a:lnTo>
                  <a:pt x="175" y="640"/>
                </a:lnTo>
                <a:lnTo>
                  <a:pt x="158" y="636"/>
                </a:lnTo>
                <a:lnTo>
                  <a:pt x="87" y="636"/>
                </a:lnTo>
                <a:close/>
                <a:moveTo>
                  <a:pt x="546" y="530"/>
                </a:moveTo>
                <a:lnTo>
                  <a:pt x="531" y="532"/>
                </a:lnTo>
                <a:lnTo>
                  <a:pt x="516" y="540"/>
                </a:lnTo>
                <a:lnTo>
                  <a:pt x="505" y="552"/>
                </a:lnTo>
                <a:lnTo>
                  <a:pt x="497" y="566"/>
                </a:lnTo>
                <a:lnTo>
                  <a:pt x="494" y="583"/>
                </a:lnTo>
                <a:lnTo>
                  <a:pt x="497" y="600"/>
                </a:lnTo>
                <a:lnTo>
                  <a:pt x="505" y="615"/>
                </a:lnTo>
                <a:lnTo>
                  <a:pt x="516" y="627"/>
                </a:lnTo>
                <a:lnTo>
                  <a:pt x="531" y="633"/>
                </a:lnTo>
                <a:lnTo>
                  <a:pt x="546" y="636"/>
                </a:lnTo>
                <a:lnTo>
                  <a:pt x="618" y="636"/>
                </a:lnTo>
                <a:lnTo>
                  <a:pt x="634" y="633"/>
                </a:lnTo>
                <a:lnTo>
                  <a:pt x="649" y="627"/>
                </a:lnTo>
                <a:lnTo>
                  <a:pt x="660" y="615"/>
                </a:lnTo>
                <a:lnTo>
                  <a:pt x="668" y="600"/>
                </a:lnTo>
                <a:lnTo>
                  <a:pt x="671" y="583"/>
                </a:lnTo>
                <a:lnTo>
                  <a:pt x="668" y="566"/>
                </a:lnTo>
                <a:lnTo>
                  <a:pt x="660" y="552"/>
                </a:lnTo>
                <a:lnTo>
                  <a:pt x="649" y="540"/>
                </a:lnTo>
                <a:lnTo>
                  <a:pt x="634" y="532"/>
                </a:lnTo>
                <a:lnTo>
                  <a:pt x="618" y="530"/>
                </a:lnTo>
                <a:lnTo>
                  <a:pt x="546" y="530"/>
                </a:lnTo>
                <a:close/>
                <a:moveTo>
                  <a:pt x="671" y="38"/>
                </a:moveTo>
                <a:lnTo>
                  <a:pt x="247" y="103"/>
                </a:lnTo>
                <a:lnTo>
                  <a:pt x="247" y="244"/>
                </a:lnTo>
                <a:lnTo>
                  <a:pt x="671" y="179"/>
                </a:lnTo>
                <a:lnTo>
                  <a:pt x="671" y="38"/>
                </a:lnTo>
                <a:close/>
                <a:moveTo>
                  <a:pt x="689" y="0"/>
                </a:moveTo>
                <a:lnTo>
                  <a:pt x="694" y="1"/>
                </a:lnTo>
                <a:lnTo>
                  <a:pt x="700" y="4"/>
                </a:lnTo>
                <a:lnTo>
                  <a:pt x="702" y="7"/>
                </a:lnTo>
                <a:lnTo>
                  <a:pt x="705" y="11"/>
                </a:lnTo>
                <a:lnTo>
                  <a:pt x="706" y="17"/>
                </a:lnTo>
                <a:lnTo>
                  <a:pt x="706" y="583"/>
                </a:lnTo>
                <a:lnTo>
                  <a:pt x="703" y="607"/>
                </a:lnTo>
                <a:lnTo>
                  <a:pt x="694" y="628"/>
                </a:lnTo>
                <a:lnTo>
                  <a:pt x="680" y="646"/>
                </a:lnTo>
                <a:lnTo>
                  <a:pt x="663" y="659"/>
                </a:lnTo>
                <a:lnTo>
                  <a:pt x="641" y="669"/>
                </a:lnTo>
                <a:lnTo>
                  <a:pt x="618" y="672"/>
                </a:lnTo>
                <a:lnTo>
                  <a:pt x="546" y="672"/>
                </a:lnTo>
                <a:lnTo>
                  <a:pt x="524" y="669"/>
                </a:lnTo>
                <a:lnTo>
                  <a:pt x="502" y="659"/>
                </a:lnTo>
                <a:lnTo>
                  <a:pt x="485" y="646"/>
                </a:lnTo>
                <a:lnTo>
                  <a:pt x="471" y="628"/>
                </a:lnTo>
                <a:lnTo>
                  <a:pt x="461" y="607"/>
                </a:lnTo>
                <a:lnTo>
                  <a:pt x="459" y="583"/>
                </a:lnTo>
                <a:lnTo>
                  <a:pt x="461" y="560"/>
                </a:lnTo>
                <a:lnTo>
                  <a:pt x="471" y="539"/>
                </a:lnTo>
                <a:lnTo>
                  <a:pt x="485" y="521"/>
                </a:lnTo>
                <a:lnTo>
                  <a:pt x="502" y="508"/>
                </a:lnTo>
                <a:lnTo>
                  <a:pt x="524" y="498"/>
                </a:lnTo>
                <a:lnTo>
                  <a:pt x="546" y="494"/>
                </a:lnTo>
                <a:lnTo>
                  <a:pt x="618" y="494"/>
                </a:lnTo>
                <a:lnTo>
                  <a:pt x="637" y="497"/>
                </a:lnTo>
                <a:lnTo>
                  <a:pt x="655" y="504"/>
                </a:lnTo>
                <a:lnTo>
                  <a:pt x="671" y="513"/>
                </a:lnTo>
                <a:lnTo>
                  <a:pt x="671" y="214"/>
                </a:lnTo>
                <a:lnTo>
                  <a:pt x="247" y="280"/>
                </a:lnTo>
                <a:lnTo>
                  <a:pt x="247" y="690"/>
                </a:lnTo>
                <a:lnTo>
                  <a:pt x="243" y="713"/>
                </a:lnTo>
                <a:lnTo>
                  <a:pt x="234" y="734"/>
                </a:lnTo>
                <a:lnTo>
                  <a:pt x="221" y="752"/>
                </a:lnTo>
                <a:lnTo>
                  <a:pt x="202" y="765"/>
                </a:lnTo>
                <a:lnTo>
                  <a:pt x="181" y="775"/>
                </a:lnTo>
                <a:lnTo>
                  <a:pt x="158" y="779"/>
                </a:lnTo>
                <a:lnTo>
                  <a:pt x="87" y="779"/>
                </a:lnTo>
                <a:lnTo>
                  <a:pt x="64" y="775"/>
                </a:lnTo>
                <a:lnTo>
                  <a:pt x="43" y="765"/>
                </a:lnTo>
                <a:lnTo>
                  <a:pt x="24" y="752"/>
                </a:lnTo>
                <a:lnTo>
                  <a:pt x="11" y="734"/>
                </a:lnTo>
                <a:lnTo>
                  <a:pt x="2" y="713"/>
                </a:lnTo>
                <a:lnTo>
                  <a:pt x="0" y="690"/>
                </a:lnTo>
                <a:lnTo>
                  <a:pt x="2" y="666"/>
                </a:lnTo>
                <a:lnTo>
                  <a:pt x="11" y="645"/>
                </a:lnTo>
                <a:lnTo>
                  <a:pt x="24" y="627"/>
                </a:lnTo>
                <a:lnTo>
                  <a:pt x="43" y="614"/>
                </a:lnTo>
                <a:lnTo>
                  <a:pt x="64" y="604"/>
                </a:lnTo>
                <a:lnTo>
                  <a:pt x="87" y="600"/>
                </a:lnTo>
                <a:lnTo>
                  <a:pt x="158" y="600"/>
                </a:lnTo>
                <a:lnTo>
                  <a:pt x="178" y="603"/>
                </a:lnTo>
                <a:lnTo>
                  <a:pt x="196" y="610"/>
                </a:lnTo>
                <a:lnTo>
                  <a:pt x="212" y="619"/>
                </a:lnTo>
                <a:lnTo>
                  <a:pt x="212" y="89"/>
                </a:lnTo>
                <a:lnTo>
                  <a:pt x="212" y="83"/>
                </a:lnTo>
                <a:lnTo>
                  <a:pt x="214" y="78"/>
                </a:lnTo>
                <a:lnTo>
                  <a:pt x="217" y="76"/>
                </a:lnTo>
                <a:lnTo>
                  <a:pt x="222" y="73"/>
                </a:lnTo>
                <a:lnTo>
                  <a:pt x="226" y="70"/>
                </a:lnTo>
                <a:lnTo>
                  <a:pt x="226" y="70"/>
                </a:lnTo>
                <a:lnTo>
                  <a:pt x="686" y="0"/>
                </a:lnTo>
                <a:lnTo>
                  <a:pt x="686" y="0"/>
                </a:lnTo>
                <a:lnTo>
                  <a:pt x="688" y="0"/>
                </a:lnTo>
                <a:lnTo>
                  <a:pt x="689"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59" name="Freeform 6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75945" y="3315153"/>
            <a:ext cx="283008" cy="444807"/>
          </a:xfrm>
          <a:custGeom>
            <a:avLst/>
            <a:gdLst>
              <a:gd name="T0" fmla="*/ 72 w 495"/>
              <a:gd name="T1" fmla="*/ 639 h 778"/>
              <a:gd name="T2" fmla="*/ 45 w 495"/>
              <a:gd name="T3" fmla="*/ 658 h 778"/>
              <a:gd name="T4" fmla="*/ 35 w 495"/>
              <a:gd name="T5" fmla="*/ 690 h 778"/>
              <a:gd name="T6" fmla="*/ 45 w 495"/>
              <a:gd name="T7" fmla="*/ 721 h 778"/>
              <a:gd name="T8" fmla="*/ 72 w 495"/>
              <a:gd name="T9" fmla="*/ 740 h 778"/>
              <a:gd name="T10" fmla="*/ 159 w 495"/>
              <a:gd name="T11" fmla="*/ 742 h 778"/>
              <a:gd name="T12" fmla="*/ 191 w 495"/>
              <a:gd name="T13" fmla="*/ 732 h 778"/>
              <a:gd name="T14" fmla="*/ 209 w 495"/>
              <a:gd name="T15" fmla="*/ 706 h 778"/>
              <a:gd name="T16" fmla="*/ 209 w 495"/>
              <a:gd name="T17" fmla="*/ 673 h 778"/>
              <a:gd name="T18" fmla="*/ 191 w 495"/>
              <a:gd name="T19" fmla="*/ 647 h 778"/>
              <a:gd name="T20" fmla="*/ 159 w 495"/>
              <a:gd name="T21" fmla="*/ 636 h 778"/>
              <a:gd name="T22" fmla="*/ 247 w 495"/>
              <a:gd name="T23" fmla="*/ 37 h 778"/>
              <a:gd name="T24" fmla="*/ 459 w 495"/>
              <a:gd name="T25" fmla="*/ 209 h 778"/>
              <a:gd name="T26" fmla="*/ 247 w 495"/>
              <a:gd name="T27" fmla="*/ 37 h 778"/>
              <a:gd name="T28" fmla="*/ 234 w 495"/>
              <a:gd name="T29" fmla="*/ 0 h 778"/>
              <a:gd name="T30" fmla="*/ 475 w 495"/>
              <a:gd name="T31" fmla="*/ 35 h 778"/>
              <a:gd name="T32" fmla="*/ 476 w 495"/>
              <a:gd name="T33" fmla="*/ 35 h 778"/>
              <a:gd name="T34" fmla="*/ 482 w 495"/>
              <a:gd name="T35" fmla="*/ 35 h 778"/>
              <a:gd name="T36" fmla="*/ 492 w 495"/>
              <a:gd name="T37" fmla="*/ 42 h 778"/>
              <a:gd name="T38" fmla="*/ 495 w 495"/>
              <a:gd name="T39" fmla="*/ 52 h 778"/>
              <a:gd name="T40" fmla="*/ 494 w 495"/>
              <a:gd name="T41" fmla="*/ 234 h 778"/>
              <a:gd name="T42" fmla="*/ 489 w 495"/>
              <a:gd name="T43" fmla="*/ 242 h 778"/>
              <a:gd name="T44" fmla="*/ 480 w 495"/>
              <a:gd name="T45" fmla="*/ 246 h 778"/>
              <a:gd name="T46" fmla="*/ 478 w 495"/>
              <a:gd name="T47" fmla="*/ 247 h 778"/>
              <a:gd name="T48" fmla="*/ 473 w 495"/>
              <a:gd name="T49" fmla="*/ 246 h 778"/>
              <a:gd name="T50" fmla="*/ 247 w 495"/>
              <a:gd name="T51" fmla="*/ 213 h 778"/>
              <a:gd name="T52" fmla="*/ 244 w 495"/>
              <a:gd name="T53" fmla="*/ 713 h 778"/>
              <a:gd name="T54" fmla="*/ 222 w 495"/>
              <a:gd name="T55" fmla="*/ 751 h 778"/>
              <a:gd name="T56" fmla="*/ 183 w 495"/>
              <a:gd name="T57" fmla="*/ 775 h 778"/>
              <a:gd name="T58" fmla="*/ 89 w 495"/>
              <a:gd name="T59" fmla="*/ 778 h 778"/>
              <a:gd name="T60" fmla="*/ 44 w 495"/>
              <a:gd name="T61" fmla="*/ 766 h 778"/>
              <a:gd name="T62" fmla="*/ 11 w 495"/>
              <a:gd name="T63" fmla="*/ 734 h 778"/>
              <a:gd name="T64" fmla="*/ 0 w 495"/>
              <a:gd name="T65" fmla="*/ 690 h 778"/>
              <a:gd name="T66" fmla="*/ 11 w 495"/>
              <a:gd name="T67" fmla="*/ 645 h 778"/>
              <a:gd name="T68" fmla="*/ 44 w 495"/>
              <a:gd name="T69" fmla="*/ 613 h 778"/>
              <a:gd name="T70" fmla="*/ 89 w 495"/>
              <a:gd name="T71" fmla="*/ 601 h 778"/>
              <a:gd name="T72" fmla="*/ 179 w 495"/>
              <a:gd name="T73" fmla="*/ 603 h 778"/>
              <a:gd name="T74" fmla="*/ 212 w 495"/>
              <a:gd name="T75" fmla="*/ 619 h 778"/>
              <a:gd name="T76" fmla="*/ 213 w 495"/>
              <a:gd name="T77" fmla="*/ 12 h 778"/>
              <a:gd name="T78" fmla="*/ 218 w 495"/>
              <a:gd name="T79" fmla="*/ 4 h 778"/>
              <a:gd name="T80" fmla="*/ 227 w 495"/>
              <a:gd name="T81" fmla="*/ 0 h 778"/>
              <a:gd name="T82" fmla="*/ 227 w 495"/>
              <a:gd name="T83"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5" h="778">
                <a:moveTo>
                  <a:pt x="89" y="636"/>
                </a:moveTo>
                <a:lnTo>
                  <a:pt x="72" y="639"/>
                </a:lnTo>
                <a:lnTo>
                  <a:pt x="57" y="647"/>
                </a:lnTo>
                <a:lnTo>
                  <a:pt x="45" y="658"/>
                </a:lnTo>
                <a:lnTo>
                  <a:pt x="38" y="673"/>
                </a:lnTo>
                <a:lnTo>
                  <a:pt x="35" y="690"/>
                </a:lnTo>
                <a:lnTo>
                  <a:pt x="38" y="706"/>
                </a:lnTo>
                <a:lnTo>
                  <a:pt x="45" y="721"/>
                </a:lnTo>
                <a:lnTo>
                  <a:pt x="57" y="732"/>
                </a:lnTo>
                <a:lnTo>
                  <a:pt x="72" y="740"/>
                </a:lnTo>
                <a:lnTo>
                  <a:pt x="89" y="742"/>
                </a:lnTo>
                <a:lnTo>
                  <a:pt x="159" y="742"/>
                </a:lnTo>
                <a:lnTo>
                  <a:pt x="176" y="740"/>
                </a:lnTo>
                <a:lnTo>
                  <a:pt x="191" y="732"/>
                </a:lnTo>
                <a:lnTo>
                  <a:pt x="201" y="721"/>
                </a:lnTo>
                <a:lnTo>
                  <a:pt x="209" y="706"/>
                </a:lnTo>
                <a:lnTo>
                  <a:pt x="212" y="690"/>
                </a:lnTo>
                <a:lnTo>
                  <a:pt x="209" y="673"/>
                </a:lnTo>
                <a:lnTo>
                  <a:pt x="201" y="658"/>
                </a:lnTo>
                <a:lnTo>
                  <a:pt x="191" y="647"/>
                </a:lnTo>
                <a:lnTo>
                  <a:pt x="176" y="639"/>
                </a:lnTo>
                <a:lnTo>
                  <a:pt x="159" y="636"/>
                </a:lnTo>
                <a:lnTo>
                  <a:pt x="89" y="636"/>
                </a:lnTo>
                <a:close/>
                <a:moveTo>
                  <a:pt x="247" y="37"/>
                </a:moveTo>
                <a:lnTo>
                  <a:pt x="247" y="179"/>
                </a:lnTo>
                <a:lnTo>
                  <a:pt x="459" y="209"/>
                </a:lnTo>
                <a:lnTo>
                  <a:pt x="459" y="67"/>
                </a:lnTo>
                <a:lnTo>
                  <a:pt x="247" y="37"/>
                </a:lnTo>
                <a:close/>
                <a:moveTo>
                  <a:pt x="230" y="0"/>
                </a:moveTo>
                <a:lnTo>
                  <a:pt x="234" y="0"/>
                </a:lnTo>
                <a:lnTo>
                  <a:pt x="236" y="1"/>
                </a:lnTo>
                <a:lnTo>
                  <a:pt x="475" y="35"/>
                </a:lnTo>
                <a:lnTo>
                  <a:pt x="475" y="35"/>
                </a:lnTo>
                <a:lnTo>
                  <a:pt x="476" y="35"/>
                </a:lnTo>
                <a:lnTo>
                  <a:pt x="477" y="35"/>
                </a:lnTo>
                <a:lnTo>
                  <a:pt x="482" y="35"/>
                </a:lnTo>
                <a:lnTo>
                  <a:pt x="488" y="38"/>
                </a:lnTo>
                <a:lnTo>
                  <a:pt x="492" y="42"/>
                </a:lnTo>
                <a:lnTo>
                  <a:pt x="494" y="47"/>
                </a:lnTo>
                <a:lnTo>
                  <a:pt x="495" y="52"/>
                </a:lnTo>
                <a:lnTo>
                  <a:pt x="495" y="229"/>
                </a:lnTo>
                <a:lnTo>
                  <a:pt x="494" y="234"/>
                </a:lnTo>
                <a:lnTo>
                  <a:pt x="492" y="238"/>
                </a:lnTo>
                <a:lnTo>
                  <a:pt x="489" y="242"/>
                </a:lnTo>
                <a:lnTo>
                  <a:pt x="485" y="245"/>
                </a:lnTo>
                <a:lnTo>
                  <a:pt x="480" y="246"/>
                </a:lnTo>
                <a:lnTo>
                  <a:pt x="480" y="247"/>
                </a:lnTo>
                <a:lnTo>
                  <a:pt x="478" y="247"/>
                </a:lnTo>
                <a:lnTo>
                  <a:pt x="477" y="247"/>
                </a:lnTo>
                <a:lnTo>
                  <a:pt x="473" y="246"/>
                </a:lnTo>
                <a:lnTo>
                  <a:pt x="469" y="246"/>
                </a:lnTo>
                <a:lnTo>
                  <a:pt x="247" y="213"/>
                </a:lnTo>
                <a:lnTo>
                  <a:pt x="247" y="690"/>
                </a:lnTo>
                <a:lnTo>
                  <a:pt x="244" y="713"/>
                </a:lnTo>
                <a:lnTo>
                  <a:pt x="235" y="734"/>
                </a:lnTo>
                <a:lnTo>
                  <a:pt x="222" y="751"/>
                </a:lnTo>
                <a:lnTo>
                  <a:pt x="204" y="766"/>
                </a:lnTo>
                <a:lnTo>
                  <a:pt x="183" y="775"/>
                </a:lnTo>
                <a:lnTo>
                  <a:pt x="159" y="778"/>
                </a:lnTo>
                <a:lnTo>
                  <a:pt x="89" y="778"/>
                </a:lnTo>
                <a:lnTo>
                  <a:pt x="65" y="775"/>
                </a:lnTo>
                <a:lnTo>
                  <a:pt x="44" y="766"/>
                </a:lnTo>
                <a:lnTo>
                  <a:pt x="26" y="751"/>
                </a:lnTo>
                <a:lnTo>
                  <a:pt x="11" y="734"/>
                </a:lnTo>
                <a:lnTo>
                  <a:pt x="4" y="713"/>
                </a:lnTo>
                <a:lnTo>
                  <a:pt x="0" y="690"/>
                </a:lnTo>
                <a:lnTo>
                  <a:pt x="4" y="666"/>
                </a:lnTo>
                <a:lnTo>
                  <a:pt x="11" y="645"/>
                </a:lnTo>
                <a:lnTo>
                  <a:pt x="26" y="627"/>
                </a:lnTo>
                <a:lnTo>
                  <a:pt x="44" y="613"/>
                </a:lnTo>
                <a:lnTo>
                  <a:pt x="65" y="603"/>
                </a:lnTo>
                <a:lnTo>
                  <a:pt x="89" y="601"/>
                </a:lnTo>
                <a:lnTo>
                  <a:pt x="159" y="601"/>
                </a:lnTo>
                <a:lnTo>
                  <a:pt x="179" y="603"/>
                </a:lnTo>
                <a:lnTo>
                  <a:pt x="196" y="609"/>
                </a:lnTo>
                <a:lnTo>
                  <a:pt x="212" y="619"/>
                </a:lnTo>
                <a:lnTo>
                  <a:pt x="212" y="17"/>
                </a:lnTo>
                <a:lnTo>
                  <a:pt x="213" y="12"/>
                </a:lnTo>
                <a:lnTo>
                  <a:pt x="214" y="8"/>
                </a:lnTo>
                <a:lnTo>
                  <a:pt x="218" y="4"/>
                </a:lnTo>
                <a:lnTo>
                  <a:pt x="222" y="1"/>
                </a:lnTo>
                <a:lnTo>
                  <a:pt x="227" y="0"/>
                </a:lnTo>
                <a:lnTo>
                  <a:pt x="227" y="0"/>
                </a:lnTo>
                <a:lnTo>
                  <a:pt x="227" y="0"/>
                </a:lnTo>
                <a:lnTo>
                  <a:pt x="230"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60" name="Freeform 6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1198" y="3315153"/>
            <a:ext cx="445380" cy="444807"/>
          </a:xfrm>
          <a:custGeom>
            <a:avLst/>
            <a:gdLst>
              <a:gd name="T0" fmla="*/ 390 w 779"/>
              <a:gd name="T1" fmla="*/ 101 h 778"/>
              <a:gd name="T2" fmla="*/ 317 w 779"/>
              <a:gd name="T3" fmla="*/ 295 h 778"/>
              <a:gd name="T4" fmla="*/ 308 w 779"/>
              <a:gd name="T5" fmla="*/ 318 h 778"/>
              <a:gd name="T6" fmla="*/ 105 w 779"/>
              <a:gd name="T7" fmla="*/ 318 h 778"/>
              <a:gd name="T8" fmla="*/ 251 w 779"/>
              <a:gd name="T9" fmla="*/ 431 h 778"/>
              <a:gd name="T10" fmla="*/ 272 w 779"/>
              <a:gd name="T11" fmla="*/ 446 h 778"/>
              <a:gd name="T12" fmla="*/ 264 w 779"/>
              <a:gd name="T13" fmla="*/ 470 h 778"/>
              <a:gd name="T14" fmla="*/ 193 w 779"/>
              <a:gd name="T15" fmla="*/ 683 h 778"/>
              <a:gd name="T16" fmla="*/ 369 w 779"/>
              <a:gd name="T17" fmla="*/ 555 h 778"/>
              <a:gd name="T18" fmla="*/ 390 w 779"/>
              <a:gd name="T19" fmla="*/ 539 h 778"/>
              <a:gd name="T20" fmla="*/ 410 w 779"/>
              <a:gd name="T21" fmla="*/ 555 h 778"/>
              <a:gd name="T22" fmla="*/ 586 w 779"/>
              <a:gd name="T23" fmla="*/ 683 h 778"/>
              <a:gd name="T24" fmla="*/ 514 w 779"/>
              <a:gd name="T25" fmla="*/ 470 h 778"/>
              <a:gd name="T26" fmla="*/ 506 w 779"/>
              <a:gd name="T27" fmla="*/ 446 h 778"/>
              <a:gd name="T28" fmla="*/ 527 w 779"/>
              <a:gd name="T29" fmla="*/ 431 h 778"/>
              <a:gd name="T30" fmla="*/ 674 w 779"/>
              <a:gd name="T31" fmla="*/ 318 h 778"/>
              <a:gd name="T32" fmla="*/ 471 w 779"/>
              <a:gd name="T33" fmla="*/ 318 h 778"/>
              <a:gd name="T34" fmla="*/ 462 w 779"/>
              <a:gd name="T35" fmla="*/ 295 h 778"/>
              <a:gd name="T36" fmla="*/ 390 w 779"/>
              <a:gd name="T37" fmla="*/ 101 h 778"/>
              <a:gd name="T38" fmla="*/ 390 w 779"/>
              <a:gd name="T39" fmla="*/ 0 h 778"/>
              <a:gd name="T40" fmla="*/ 496 w 779"/>
              <a:gd name="T41" fmla="*/ 283 h 778"/>
              <a:gd name="T42" fmla="*/ 779 w 779"/>
              <a:gd name="T43" fmla="*/ 283 h 778"/>
              <a:gd name="T44" fmla="*/ 548 w 779"/>
              <a:gd name="T45" fmla="*/ 459 h 778"/>
              <a:gd name="T46" fmla="*/ 654 w 779"/>
              <a:gd name="T47" fmla="*/ 778 h 778"/>
              <a:gd name="T48" fmla="*/ 390 w 779"/>
              <a:gd name="T49" fmla="*/ 584 h 778"/>
              <a:gd name="T50" fmla="*/ 124 w 779"/>
              <a:gd name="T51" fmla="*/ 778 h 778"/>
              <a:gd name="T52" fmla="*/ 230 w 779"/>
              <a:gd name="T53" fmla="*/ 459 h 778"/>
              <a:gd name="T54" fmla="*/ 0 w 779"/>
              <a:gd name="T55" fmla="*/ 283 h 778"/>
              <a:gd name="T56" fmla="*/ 283 w 779"/>
              <a:gd name="T57" fmla="*/ 283 h 778"/>
              <a:gd name="T58" fmla="*/ 390 w 779"/>
              <a:gd name="T59"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79" h="778">
                <a:moveTo>
                  <a:pt x="390" y="101"/>
                </a:moveTo>
                <a:lnTo>
                  <a:pt x="317" y="295"/>
                </a:lnTo>
                <a:lnTo>
                  <a:pt x="308" y="318"/>
                </a:lnTo>
                <a:lnTo>
                  <a:pt x="105" y="318"/>
                </a:lnTo>
                <a:lnTo>
                  <a:pt x="251" y="431"/>
                </a:lnTo>
                <a:lnTo>
                  <a:pt x="272" y="446"/>
                </a:lnTo>
                <a:lnTo>
                  <a:pt x="264" y="470"/>
                </a:lnTo>
                <a:lnTo>
                  <a:pt x="193" y="683"/>
                </a:lnTo>
                <a:lnTo>
                  <a:pt x="369" y="555"/>
                </a:lnTo>
                <a:lnTo>
                  <a:pt x="390" y="539"/>
                </a:lnTo>
                <a:lnTo>
                  <a:pt x="410" y="555"/>
                </a:lnTo>
                <a:lnTo>
                  <a:pt x="586" y="683"/>
                </a:lnTo>
                <a:lnTo>
                  <a:pt x="514" y="470"/>
                </a:lnTo>
                <a:lnTo>
                  <a:pt x="506" y="446"/>
                </a:lnTo>
                <a:lnTo>
                  <a:pt x="527" y="431"/>
                </a:lnTo>
                <a:lnTo>
                  <a:pt x="674" y="318"/>
                </a:lnTo>
                <a:lnTo>
                  <a:pt x="471" y="318"/>
                </a:lnTo>
                <a:lnTo>
                  <a:pt x="462" y="295"/>
                </a:lnTo>
                <a:lnTo>
                  <a:pt x="390" y="101"/>
                </a:lnTo>
                <a:close/>
                <a:moveTo>
                  <a:pt x="390" y="0"/>
                </a:moveTo>
                <a:lnTo>
                  <a:pt x="496" y="283"/>
                </a:lnTo>
                <a:lnTo>
                  <a:pt x="779" y="283"/>
                </a:lnTo>
                <a:lnTo>
                  <a:pt x="548" y="459"/>
                </a:lnTo>
                <a:lnTo>
                  <a:pt x="654" y="778"/>
                </a:lnTo>
                <a:lnTo>
                  <a:pt x="390" y="584"/>
                </a:lnTo>
                <a:lnTo>
                  <a:pt x="124" y="778"/>
                </a:lnTo>
                <a:lnTo>
                  <a:pt x="230" y="459"/>
                </a:lnTo>
                <a:lnTo>
                  <a:pt x="0" y="283"/>
                </a:lnTo>
                <a:lnTo>
                  <a:pt x="283" y="283"/>
                </a:lnTo>
                <a:lnTo>
                  <a:pt x="390"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61" name="Freeform 6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8823" y="3315153"/>
            <a:ext cx="444807" cy="444807"/>
          </a:xfrm>
          <a:custGeom>
            <a:avLst/>
            <a:gdLst>
              <a:gd name="T0" fmla="*/ 266 w 778"/>
              <a:gd name="T1" fmla="*/ 348 h 778"/>
              <a:gd name="T2" fmla="*/ 226 w 778"/>
              <a:gd name="T3" fmla="*/ 453 h 778"/>
              <a:gd name="T4" fmla="*/ 219 w 778"/>
              <a:gd name="T5" fmla="*/ 476 h 778"/>
              <a:gd name="T6" fmla="*/ 105 w 778"/>
              <a:gd name="T7" fmla="*/ 476 h 778"/>
              <a:gd name="T8" fmla="*/ 179 w 778"/>
              <a:gd name="T9" fmla="*/ 533 h 778"/>
              <a:gd name="T10" fmla="*/ 199 w 778"/>
              <a:gd name="T11" fmla="*/ 548 h 778"/>
              <a:gd name="T12" fmla="*/ 191 w 778"/>
              <a:gd name="T13" fmla="*/ 572 h 778"/>
              <a:gd name="T14" fmla="*/ 153 w 778"/>
              <a:gd name="T15" fmla="*/ 683 h 778"/>
              <a:gd name="T16" fmla="*/ 245 w 778"/>
              <a:gd name="T17" fmla="*/ 617 h 778"/>
              <a:gd name="T18" fmla="*/ 266 w 778"/>
              <a:gd name="T19" fmla="*/ 601 h 778"/>
              <a:gd name="T20" fmla="*/ 287 w 778"/>
              <a:gd name="T21" fmla="*/ 617 h 778"/>
              <a:gd name="T22" fmla="*/ 378 w 778"/>
              <a:gd name="T23" fmla="*/ 683 h 778"/>
              <a:gd name="T24" fmla="*/ 340 w 778"/>
              <a:gd name="T25" fmla="*/ 572 h 778"/>
              <a:gd name="T26" fmla="*/ 332 w 778"/>
              <a:gd name="T27" fmla="*/ 548 h 778"/>
              <a:gd name="T28" fmla="*/ 353 w 778"/>
              <a:gd name="T29" fmla="*/ 533 h 778"/>
              <a:gd name="T30" fmla="*/ 427 w 778"/>
              <a:gd name="T31" fmla="*/ 476 h 778"/>
              <a:gd name="T32" fmla="*/ 314 w 778"/>
              <a:gd name="T33" fmla="*/ 476 h 778"/>
              <a:gd name="T34" fmla="*/ 305 w 778"/>
              <a:gd name="T35" fmla="*/ 453 h 778"/>
              <a:gd name="T36" fmla="*/ 266 w 778"/>
              <a:gd name="T37" fmla="*/ 348 h 778"/>
              <a:gd name="T38" fmla="*/ 266 w 778"/>
              <a:gd name="T39" fmla="*/ 247 h 778"/>
              <a:gd name="T40" fmla="*/ 338 w 778"/>
              <a:gd name="T41" fmla="*/ 441 h 778"/>
              <a:gd name="T42" fmla="*/ 531 w 778"/>
              <a:gd name="T43" fmla="*/ 441 h 778"/>
              <a:gd name="T44" fmla="*/ 374 w 778"/>
              <a:gd name="T45" fmla="*/ 560 h 778"/>
              <a:gd name="T46" fmla="*/ 446 w 778"/>
              <a:gd name="T47" fmla="*/ 778 h 778"/>
              <a:gd name="T48" fmla="*/ 266 w 778"/>
              <a:gd name="T49" fmla="*/ 645 h 778"/>
              <a:gd name="T50" fmla="*/ 85 w 778"/>
              <a:gd name="T51" fmla="*/ 778 h 778"/>
              <a:gd name="T52" fmla="*/ 157 w 778"/>
              <a:gd name="T53" fmla="*/ 560 h 778"/>
              <a:gd name="T54" fmla="*/ 0 w 778"/>
              <a:gd name="T55" fmla="*/ 441 h 778"/>
              <a:gd name="T56" fmla="*/ 194 w 778"/>
              <a:gd name="T57" fmla="*/ 441 h 778"/>
              <a:gd name="T58" fmla="*/ 266 w 778"/>
              <a:gd name="T59" fmla="*/ 247 h 778"/>
              <a:gd name="T60" fmla="*/ 584 w 778"/>
              <a:gd name="T61" fmla="*/ 99 h 778"/>
              <a:gd name="T62" fmla="*/ 564 w 778"/>
              <a:gd name="T63" fmla="*/ 153 h 778"/>
              <a:gd name="T64" fmla="*/ 556 w 778"/>
              <a:gd name="T65" fmla="*/ 177 h 778"/>
              <a:gd name="T66" fmla="*/ 493 w 778"/>
              <a:gd name="T67" fmla="*/ 177 h 778"/>
              <a:gd name="T68" fmla="*/ 526 w 778"/>
              <a:gd name="T69" fmla="*/ 202 h 778"/>
              <a:gd name="T70" fmla="*/ 546 w 778"/>
              <a:gd name="T71" fmla="*/ 217 h 778"/>
              <a:gd name="T72" fmla="*/ 538 w 778"/>
              <a:gd name="T73" fmla="*/ 241 h 778"/>
              <a:gd name="T74" fmla="*/ 521 w 778"/>
              <a:gd name="T75" fmla="*/ 295 h 778"/>
              <a:gd name="T76" fmla="*/ 563 w 778"/>
              <a:gd name="T77" fmla="*/ 263 h 778"/>
              <a:gd name="T78" fmla="*/ 584 w 778"/>
              <a:gd name="T79" fmla="*/ 247 h 778"/>
              <a:gd name="T80" fmla="*/ 604 w 778"/>
              <a:gd name="T81" fmla="*/ 263 h 778"/>
              <a:gd name="T82" fmla="*/ 648 w 778"/>
              <a:gd name="T83" fmla="*/ 295 h 778"/>
              <a:gd name="T84" fmla="*/ 631 w 778"/>
              <a:gd name="T85" fmla="*/ 241 h 778"/>
              <a:gd name="T86" fmla="*/ 621 w 778"/>
              <a:gd name="T87" fmla="*/ 217 h 778"/>
              <a:gd name="T88" fmla="*/ 642 w 778"/>
              <a:gd name="T89" fmla="*/ 202 h 778"/>
              <a:gd name="T90" fmla="*/ 675 w 778"/>
              <a:gd name="T91" fmla="*/ 177 h 778"/>
              <a:gd name="T92" fmla="*/ 612 w 778"/>
              <a:gd name="T93" fmla="*/ 177 h 778"/>
              <a:gd name="T94" fmla="*/ 604 w 778"/>
              <a:gd name="T95" fmla="*/ 153 h 778"/>
              <a:gd name="T96" fmla="*/ 584 w 778"/>
              <a:gd name="T97" fmla="*/ 99 h 778"/>
              <a:gd name="T98" fmla="*/ 584 w 778"/>
              <a:gd name="T99" fmla="*/ 0 h 778"/>
              <a:gd name="T100" fmla="*/ 637 w 778"/>
              <a:gd name="T101" fmla="*/ 141 h 778"/>
              <a:gd name="T102" fmla="*/ 778 w 778"/>
              <a:gd name="T103" fmla="*/ 141 h 778"/>
              <a:gd name="T104" fmla="*/ 663 w 778"/>
              <a:gd name="T105" fmla="*/ 229 h 778"/>
              <a:gd name="T106" fmla="*/ 717 w 778"/>
              <a:gd name="T107" fmla="*/ 389 h 778"/>
              <a:gd name="T108" fmla="*/ 584 w 778"/>
              <a:gd name="T109" fmla="*/ 292 h 778"/>
              <a:gd name="T110" fmla="*/ 451 w 778"/>
              <a:gd name="T111" fmla="*/ 389 h 778"/>
              <a:gd name="T112" fmla="*/ 505 w 778"/>
              <a:gd name="T113" fmla="*/ 229 h 778"/>
              <a:gd name="T114" fmla="*/ 390 w 778"/>
              <a:gd name="T115" fmla="*/ 141 h 778"/>
              <a:gd name="T116" fmla="*/ 531 w 778"/>
              <a:gd name="T117" fmla="*/ 141 h 778"/>
              <a:gd name="T118" fmla="*/ 584 w 778"/>
              <a:gd name="T119"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8" h="778">
                <a:moveTo>
                  <a:pt x="266" y="348"/>
                </a:moveTo>
                <a:lnTo>
                  <a:pt x="226" y="453"/>
                </a:lnTo>
                <a:lnTo>
                  <a:pt x="219" y="476"/>
                </a:lnTo>
                <a:lnTo>
                  <a:pt x="105" y="476"/>
                </a:lnTo>
                <a:lnTo>
                  <a:pt x="179" y="533"/>
                </a:lnTo>
                <a:lnTo>
                  <a:pt x="199" y="548"/>
                </a:lnTo>
                <a:lnTo>
                  <a:pt x="191" y="572"/>
                </a:lnTo>
                <a:lnTo>
                  <a:pt x="153" y="683"/>
                </a:lnTo>
                <a:lnTo>
                  <a:pt x="245" y="617"/>
                </a:lnTo>
                <a:lnTo>
                  <a:pt x="266" y="601"/>
                </a:lnTo>
                <a:lnTo>
                  <a:pt x="287" y="617"/>
                </a:lnTo>
                <a:lnTo>
                  <a:pt x="378" y="683"/>
                </a:lnTo>
                <a:lnTo>
                  <a:pt x="340" y="572"/>
                </a:lnTo>
                <a:lnTo>
                  <a:pt x="332" y="548"/>
                </a:lnTo>
                <a:lnTo>
                  <a:pt x="353" y="533"/>
                </a:lnTo>
                <a:lnTo>
                  <a:pt x="427" y="476"/>
                </a:lnTo>
                <a:lnTo>
                  <a:pt x="314" y="476"/>
                </a:lnTo>
                <a:lnTo>
                  <a:pt x="305" y="453"/>
                </a:lnTo>
                <a:lnTo>
                  <a:pt x="266" y="348"/>
                </a:lnTo>
                <a:close/>
                <a:moveTo>
                  <a:pt x="266" y="247"/>
                </a:moveTo>
                <a:lnTo>
                  <a:pt x="338" y="441"/>
                </a:lnTo>
                <a:lnTo>
                  <a:pt x="531" y="441"/>
                </a:lnTo>
                <a:lnTo>
                  <a:pt x="374" y="560"/>
                </a:lnTo>
                <a:lnTo>
                  <a:pt x="446" y="778"/>
                </a:lnTo>
                <a:lnTo>
                  <a:pt x="266" y="645"/>
                </a:lnTo>
                <a:lnTo>
                  <a:pt x="85" y="778"/>
                </a:lnTo>
                <a:lnTo>
                  <a:pt x="157" y="560"/>
                </a:lnTo>
                <a:lnTo>
                  <a:pt x="0" y="441"/>
                </a:lnTo>
                <a:lnTo>
                  <a:pt x="194" y="441"/>
                </a:lnTo>
                <a:lnTo>
                  <a:pt x="266" y="247"/>
                </a:lnTo>
                <a:close/>
                <a:moveTo>
                  <a:pt x="584" y="99"/>
                </a:moveTo>
                <a:lnTo>
                  <a:pt x="564" y="153"/>
                </a:lnTo>
                <a:lnTo>
                  <a:pt x="556" y="177"/>
                </a:lnTo>
                <a:lnTo>
                  <a:pt x="493" y="177"/>
                </a:lnTo>
                <a:lnTo>
                  <a:pt x="526" y="202"/>
                </a:lnTo>
                <a:lnTo>
                  <a:pt x="546" y="217"/>
                </a:lnTo>
                <a:lnTo>
                  <a:pt x="538" y="241"/>
                </a:lnTo>
                <a:lnTo>
                  <a:pt x="521" y="295"/>
                </a:lnTo>
                <a:lnTo>
                  <a:pt x="563" y="263"/>
                </a:lnTo>
                <a:lnTo>
                  <a:pt x="584" y="247"/>
                </a:lnTo>
                <a:lnTo>
                  <a:pt x="604" y="263"/>
                </a:lnTo>
                <a:lnTo>
                  <a:pt x="648" y="295"/>
                </a:lnTo>
                <a:lnTo>
                  <a:pt x="631" y="241"/>
                </a:lnTo>
                <a:lnTo>
                  <a:pt x="621" y="217"/>
                </a:lnTo>
                <a:lnTo>
                  <a:pt x="642" y="202"/>
                </a:lnTo>
                <a:lnTo>
                  <a:pt x="675" y="177"/>
                </a:lnTo>
                <a:lnTo>
                  <a:pt x="612" y="177"/>
                </a:lnTo>
                <a:lnTo>
                  <a:pt x="604" y="153"/>
                </a:lnTo>
                <a:lnTo>
                  <a:pt x="584" y="99"/>
                </a:lnTo>
                <a:close/>
                <a:moveTo>
                  <a:pt x="584" y="0"/>
                </a:moveTo>
                <a:lnTo>
                  <a:pt x="637" y="141"/>
                </a:lnTo>
                <a:lnTo>
                  <a:pt x="778" y="141"/>
                </a:lnTo>
                <a:lnTo>
                  <a:pt x="663" y="229"/>
                </a:lnTo>
                <a:lnTo>
                  <a:pt x="717" y="389"/>
                </a:lnTo>
                <a:lnTo>
                  <a:pt x="584" y="292"/>
                </a:lnTo>
                <a:lnTo>
                  <a:pt x="451" y="389"/>
                </a:lnTo>
                <a:lnTo>
                  <a:pt x="505" y="229"/>
                </a:lnTo>
                <a:lnTo>
                  <a:pt x="390" y="141"/>
                </a:lnTo>
                <a:lnTo>
                  <a:pt x="531" y="141"/>
                </a:lnTo>
                <a:lnTo>
                  <a:pt x="584"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62" name="Freeform 6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85875" y="3314867"/>
            <a:ext cx="444807" cy="445380"/>
          </a:xfrm>
          <a:custGeom>
            <a:avLst/>
            <a:gdLst>
              <a:gd name="T0" fmla="*/ 353 w 778"/>
              <a:gd name="T1" fmla="*/ 331 h 779"/>
              <a:gd name="T2" fmla="*/ 262 w 778"/>
              <a:gd name="T3" fmla="*/ 354 h 779"/>
              <a:gd name="T4" fmla="*/ 331 w 778"/>
              <a:gd name="T5" fmla="*/ 407 h 779"/>
              <a:gd name="T6" fmla="*/ 298 w 778"/>
              <a:gd name="T7" fmla="*/ 507 h 779"/>
              <a:gd name="T8" fmla="*/ 381 w 778"/>
              <a:gd name="T9" fmla="*/ 447 h 779"/>
              <a:gd name="T10" fmla="*/ 462 w 778"/>
              <a:gd name="T11" fmla="*/ 507 h 779"/>
              <a:gd name="T12" fmla="*/ 429 w 778"/>
              <a:gd name="T13" fmla="*/ 407 h 779"/>
              <a:gd name="T14" fmla="*/ 498 w 778"/>
              <a:gd name="T15" fmla="*/ 354 h 779"/>
              <a:gd name="T16" fmla="*/ 407 w 778"/>
              <a:gd name="T17" fmla="*/ 331 h 779"/>
              <a:gd name="T18" fmla="*/ 381 w 778"/>
              <a:gd name="T19" fmla="*/ 159 h 779"/>
              <a:gd name="T20" fmla="*/ 600 w 778"/>
              <a:gd name="T21" fmla="*/ 318 h 779"/>
              <a:gd name="T22" fmla="*/ 531 w 778"/>
              <a:gd name="T23" fmla="*/ 601 h 779"/>
              <a:gd name="T24" fmla="*/ 229 w 778"/>
              <a:gd name="T25" fmla="*/ 601 h 779"/>
              <a:gd name="T26" fmla="*/ 160 w 778"/>
              <a:gd name="T27" fmla="*/ 318 h 779"/>
              <a:gd name="T28" fmla="*/ 381 w 778"/>
              <a:gd name="T29" fmla="*/ 159 h 779"/>
              <a:gd name="T30" fmla="*/ 336 w 778"/>
              <a:gd name="T31" fmla="*/ 39 h 779"/>
              <a:gd name="T32" fmla="*/ 239 w 778"/>
              <a:gd name="T33" fmla="*/ 68 h 779"/>
              <a:gd name="T34" fmla="*/ 157 w 778"/>
              <a:gd name="T35" fmla="*/ 123 h 779"/>
              <a:gd name="T36" fmla="*/ 93 w 778"/>
              <a:gd name="T37" fmla="*/ 197 h 779"/>
              <a:gd name="T38" fmla="*/ 50 w 778"/>
              <a:gd name="T39" fmla="*/ 288 h 779"/>
              <a:gd name="T40" fmla="*/ 35 w 778"/>
              <a:gd name="T41" fmla="*/ 390 h 779"/>
              <a:gd name="T42" fmla="*/ 50 w 778"/>
              <a:gd name="T43" fmla="*/ 492 h 779"/>
              <a:gd name="T44" fmla="*/ 93 w 778"/>
              <a:gd name="T45" fmla="*/ 583 h 779"/>
              <a:gd name="T46" fmla="*/ 157 w 778"/>
              <a:gd name="T47" fmla="*/ 657 h 779"/>
              <a:gd name="T48" fmla="*/ 239 w 778"/>
              <a:gd name="T49" fmla="*/ 711 h 779"/>
              <a:gd name="T50" fmla="*/ 336 w 778"/>
              <a:gd name="T51" fmla="*/ 740 h 779"/>
              <a:gd name="T52" fmla="*/ 441 w 778"/>
              <a:gd name="T53" fmla="*/ 740 h 779"/>
              <a:gd name="T54" fmla="*/ 538 w 778"/>
              <a:gd name="T55" fmla="*/ 711 h 779"/>
              <a:gd name="T56" fmla="*/ 621 w 778"/>
              <a:gd name="T57" fmla="*/ 657 h 779"/>
              <a:gd name="T58" fmla="*/ 686 w 778"/>
              <a:gd name="T59" fmla="*/ 583 h 779"/>
              <a:gd name="T60" fmla="*/ 727 w 778"/>
              <a:gd name="T61" fmla="*/ 492 h 779"/>
              <a:gd name="T62" fmla="*/ 743 w 778"/>
              <a:gd name="T63" fmla="*/ 390 h 779"/>
              <a:gd name="T64" fmla="*/ 727 w 778"/>
              <a:gd name="T65" fmla="*/ 288 h 779"/>
              <a:gd name="T66" fmla="*/ 686 w 778"/>
              <a:gd name="T67" fmla="*/ 197 h 779"/>
              <a:gd name="T68" fmla="*/ 621 w 778"/>
              <a:gd name="T69" fmla="*/ 123 h 779"/>
              <a:gd name="T70" fmla="*/ 538 w 778"/>
              <a:gd name="T71" fmla="*/ 68 h 779"/>
              <a:gd name="T72" fmla="*/ 441 w 778"/>
              <a:gd name="T73" fmla="*/ 39 h 779"/>
              <a:gd name="T74" fmla="*/ 389 w 778"/>
              <a:gd name="T75" fmla="*/ 0 h 779"/>
              <a:gd name="T76" fmla="*/ 492 w 778"/>
              <a:gd name="T77" fmla="*/ 15 h 779"/>
              <a:gd name="T78" fmla="*/ 585 w 778"/>
              <a:gd name="T79" fmla="*/ 54 h 779"/>
              <a:gd name="T80" fmla="*/ 665 w 778"/>
              <a:gd name="T81" fmla="*/ 114 h 779"/>
              <a:gd name="T82" fmla="*/ 725 w 778"/>
              <a:gd name="T83" fmla="*/ 194 h 779"/>
              <a:gd name="T84" fmla="*/ 764 w 778"/>
              <a:gd name="T85" fmla="*/ 287 h 779"/>
              <a:gd name="T86" fmla="*/ 778 w 778"/>
              <a:gd name="T87" fmla="*/ 390 h 779"/>
              <a:gd name="T88" fmla="*/ 764 w 778"/>
              <a:gd name="T89" fmla="*/ 494 h 779"/>
              <a:gd name="T90" fmla="*/ 725 w 778"/>
              <a:gd name="T91" fmla="*/ 587 h 779"/>
              <a:gd name="T92" fmla="*/ 665 w 778"/>
              <a:gd name="T93" fmla="*/ 665 h 779"/>
              <a:gd name="T94" fmla="*/ 585 w 778"/>
              <a:gd name="T95" fmla="*/ 725 h 779"/>
              <a:gd name="T96" fmla="*/ 492 w 778"/>
              <a:gd name="T97" fmla="*/ 765 h 779"/>
              <a:gd name="T98" fmla="*/ 389 w 778"/>
              <a:gd name="T99" fmla="*/ 779 h 779"/>
              <a:gd name="T100" fmla="*/ 285 w 778"/>
              <a:gd name="T101" fmla="*/ 765 h 779"/>
              <a:gd name="T102" fmla="*/ 192 w 778"/>
              <a:gd name="T103" fmla="*/ 725 h 779"/>
              <a:gd name="T104" fmla="*/ 114 w 778"/>
              <a:gd name="T105" fmla="*/ 665 h 779"/>
              <a:gd name="T106" fmla="*/ 54 w 778"/>
              <a:gd name="T107" fmla="*/ 587 h 779"/>
              <a:gd name="T108" fmla="*/ 14 w 778"/>
              <a:gd name="T109" fmla="*/ 494 h 779"/>
              <a:gd name="T110" fmla="*/ 0 w 778"/>
              <a:gd name="T111" fmla="*/ 390 h 779"/>
              <a:gd name="T112" fmla="*/ 14 w 778"/>
              <a:gd name="T113" fmla="*/ 287 h 779"/>
              <a:gd name="T114" fmla="*/ 54 w 778"/>
              <a:gd name="T115" fmla="*/ 194 h 779"/>
              <a:gd name="T116" fmla="*/ 114 w 778"/>
              <a:gd name="T117" fmla="*/ 114 h 779"/>
              <a:gd name="T118" fmla="*/ 192 w 778"/>
              <a:gd name="T119" fmla="*/ 54 h 779"/>
              <a:gd name="T120" fmla="*/ 285 w 778"/>
              <a:gd name="T121" fmla="*/ 15 h 779"/>
              <a:gd name="T122" fmla="*/ 389 w 778"/>
              <a:gd name="T123"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8" h="779">
                <a:moveTo>
                  <a:pt x="381" y="259"/>
                </a:moveTo>
                <a:lnTo>
                  <a:pt x="353" y="331"/>
                </a:lnTo>
                <a:lnTo>
                  <a:pt x="344" y="354"/>
                </a:lnTo>
                <a:lnTo>
                  <a:pt x="262" y="354"/>
                </a:lnTo>
                <a:lnTo>
                  <a:pt x="311" y="392"/>
                </a:lnTo>
                <a:lnTo>
                  <a:pt x="331" y="407"/>
                </a:lnTo>
                <a:lnTo>
                  <a:pt x="323" y="431"/>
                </a:lnTo>
                <a:lnTo>
                  <a:pt x="298" y="507"/>
                </a:lnTo>
                <a:lnTo>
                  <a:pt x="360" y="462"/>
                </a:lnTo>
                <a:lnTo>
                  <a:pt x="381" y="447"/>
                </a:lnTo>
                <a:lnTo>
                  <a:pt x="402" y="462"/>
                </a:lnTo>
                <a:lnTo>
                  <a:pt x="462" y="507"/>
                </a:lnTo>
                <a:lnTo>
                  <a:pt x="437" y="431"/>
                </a:lnTo>
                <a:lnTo>
                  <a:pt x="429" y="407"/>
                </a:lnTo>
                <a:lnTo>
                  <a:pt x="449" y="392"/>
                </a:lnTo>
                <a:lnTo>
                  <a:pt x="498" y="354"/>
                </a:lnTo>
                <a:lnTo>
                  <a:pt x="416" y="354"/>
                </a:lnTo>
                <a:lnTo>
                  <a:pt x="407" y="331"/>
                </a:lnTo>
                <a:lnTo>
                  <a:pt x="381" y="259"/>
                </a:lnTo>
                <a:close/>
                <a:moveTo>
                  <a:pt x="381" y="159"/>
                </a:moveTo>
                <a:lnTo>
                  <a:pt x="441" y="318"/>
                </a:lnTo>
                <a:lnTo>
                  <a:pt x="600" y="318"/>
                </a:lnTo>
                <a:lnTo>
                  <a:pt x="471" y="420"/>
                </a:lnTo>
                <a:lnTo>
                  <a:pt x="531" y="601"/>
                </a:lnTo>
                <a:lnTo>
                  <a:pt x="381" y="491"/>
                </a:lnTo>
                <a:lnTo>
                  <a:pt x="229" y="601"/>
                </a:lnTo>
                <a:lnTo>
                  <a:pt x="289" y="420"/>
                </a:lnTo>
                <a:lnTo>
                  <a:pt x="160" y="318"/>
                </a:lnTo>
                <a:lnTo>
                  <a:pt x="319" y="318"/>
                </a:lnTo>
                <a:lnTo>
                  <a:pt x="381" y="159"/>
                </a:lnTo>
                <a:close/>
                <a:moveTo>
                  <a:pt x="389" y="35"/>
                </a:moveTo>
                <a:lnTo>
                  <a:pt x="336" y="39"/>
                </a:lnTo>
                <a:lnTo>
                  <a:pt x="287" y="51"/>
                </a:lnTo>
                <a:lnTo>
                  <a:pt x="239" y="68"/>
                </a:lnTo>
                <a:lnTo>
                  <a:pt x="196" y="93"/>
                </a:lnTo>
                <a:lnTo>
                  <a:pt x="157" y="123"/>
                </a:lnTo>
                <a:lnTo>
                  <a:pt x="122" y="157"/>
                </a:lnTo>
                <a:lnTo>
                  <a:pt x="93" y="197"/>
                </a:lnTo>
                <a:lnTo>
                  <a:pt x="68" y="241"/>
                </a:lnTo>
                <a:lnTo>
                  <a:pt x="50" y="288"/>
                </a:lnTo>
                <a:lnTo>
                  <a:pt x="39" y="338"/>
                </a:lnTo>
                <a:lnTo>
                  <a:pt x="35" y="390"/>
                </a:lnTo>
                <a:lnTo>
                  <a:pt x="39" y="443"/>
                </a:lnTo>
                <a:lnTo>
                  <a:pt x="50" y="492"/>
                </a:lnTo>
                <a:lnTo>
                  <a:pt x="68" y="539"/>
                </a:lnTo>
                <a:lnTo>
                  <a:pt x="93" y="583"/>
                </a:lnTo>
                <a:lnTo>
                  <a:pt x="122" y="622"/>
                </a:lnTo>
                <a:lnTo>
                  <a:pt x="157" y="657"/>
                </a:lnTo>
                <a:lnTo>
                  <a:pt x="196" y="686"/>
                </a:lnTo>
                <a:lnTo>
                  <a:pt x="239" y="711"/>
                </a:lnTo>
                <a:lnTo>
                  <a:pt x="287" y="729"/>
                </a:lnTo>
                <a:lnTo>
                  <a:pt x="336" y="740"/>
                </a:lnTo>
                <a:lnTo>
                  <a:pt x="389" y="744"/>
                </a:lnTo>
                <a:lnTo>
                  <a:pt x="441" y="740"/>
                </a:lnTo>
                <a:lnTo>
                  <a:pt x="491" y="729"/>
                </a:lnTo>
                <a:lnTo>
                  <a:pt x="538" y="711"/>
                </a:lnTo>
                <a:lnTo>
                  <a:pt x="581" y="686"/>
                </a:lnTo>
                <a:lnTo>
                  <a:pt x="621" y="657"/>
                </a:lnTo>
                <a:lnTo>
                  <a:pt x="655" y="622"/>
                </a:lnTo>
                <a:lnTo>
                  <a:pt x="686" y="583"/>
                </a:lnTo>
                <a:lnTo>
                  <a:pt x="709" y="539"/>
                </a:lnTo>
                <a:lnTo>
                  <a:pt x="727" y="492"/>
                </a:lnTo>
                <a:lnTo>
                  <a:pt x="739" y="443"/>
                </a:lnTo>
                <a:lnTo>
                  <a:pt x="743" y="390"/>
                </a:lnTo>
                <a:lnTo>
                  <a:pt x="739" y="338"/>
                </a:lnTo>
                <a:lnTo>
                  <a:pt x="727" y="288"/>
                </a:lnTo>
                <a:lnTo>
                  <a:pt x="709" y="241"/>
                </a:lnTo>
                <a:lnTo>
                  <a:pt x="686" y="197"/>
                </a:lnTo>
                <a:lnTo>
                  <a:pt x="655" y="157"/>
                </a:lnTo>
                <a:lnTo>
                  <a:pt x="621" y="123"/>
                </a:lnTo>
                <a:lnTo>
                  <a:pt x="581" y="93"/>
                </a:lnTo>
                <a:lnTo>
                  <a:pt x="538" y="68"/>
                </a:lnTo>
                <a:lnTo>
                  <a:pt x="491" y="51"/>
                </a:lnTo>
                <a:lnTo>
                  <a:pt x="441" y="39"/>
                </a:lnTo>
                <a:lnTo>
                  <a:pt x="389" y="35"/>
                </a:lnTo>
                <a:close/>
                <a:moveTo>
                  <a:pt x="389" y="0"/>
                </a:moveTo>
                <a:lnTo>
                  <a:pt x="442" y="4"/>
                </a:lnTo>
                <a:lnTo>
                  <a:pt x="492" y="15"/>
                </a:lnTo>
                <a:lnTo>
                  <a:pt x="540" y="32"/>
                </a:lnTo>
                <a:lnTo>
                  <a:pt x="585" y="54"/>
                </a:lnTo>
                <a:lnTo>
                  <a:pt x="627" y="81"/>
                </a:lnTo>
                <a:lnTo>
                  <a:pt x="665" y="114"/>
                </a:lnTo>
                <a:lnTo>
                  <a:pt x="697" y="152"/>
                </a:lnTo>
                <a:lnTo>
                  <a:pt x="725" y="194"/>
                </a:lnTo>
                <a:lnTo>
                  <a:pt x="747" y="238"/>
                </a:lnTo>
                <a:lnTo>
                  <a:pt x="764" y="287"/>
                </a:lnTo>
                <a:lnTo>
                  <a:pt x="774" y="337"/>
                </a:lnTo>
                <a:lnTo>
                  <a:pt x="778" y="390"/>
                </a:lnTo>
                <a:lnTo>
                  <a:pt x="774" y="443"/>
                </a:lnTo>
                <a:lnTo>
                  <a:pt x="764" y="494"/>
                </a:lnTo>
                <a:lnTo>
                  <a:pt x="747" y="541"/>
                </a:lnTo>
                <a:lnTo>
                  <a:pt x="725" y="587"/>
                </a:lnTo>
                <a:lnTo>
                  <a:pt x="697" y="627"/>
                </a:lnTo>
                <a:lnTo>
                  <a:pt x="665" y="665"/>
                </a:lnTo>
                <a:lnTo>
                  <a:pt x="627" y="698"/>
                </a:lnTo>
                <a:lnTo>
                  <a:pt x="585" y="725"/>
                </a:lnTo>
                <a:lnTo>
                  <a:pt x="540" y="749"/>
                </a:lnTo>
                <a:lnTo>
                  <a:pt x="492" y="765"/>
                </a:lnTo>
                <a:lnTo>
                  <a:pt x="442" y="775"/>
                </a:lnTo>
                <a:lnTo>
                  <a:pt x="389" y="779"/>
                </a:lnTo>
                <a:lnTo>
                  <a:pt x="336" y="775"/>
                </a:lnTo>
                <a:lnTo>
                  <a:pt x="285" y="765"/>
                </a:lnTo>
                <a:lnTo>
                  <a:pt x="238" y="749"/>
                </a:lnTo>
                <a:lnTo>
                  <a:pt x="192" y="725"/>
                </a:lnTo>
                <a:lnTo>
                  <a:pt x="152" y="698"/>
                </a:lnTo>
                <a:lnTo>
                  <a:pt x="114" y="665"/>
                </a:lnTo>
                <a:lnTo>
                  <a:pt x="81" y="627"/>
                </a:lnTo>
                <a:lnTo>
                  <a:pt x="54" y="587"/>
                </a:lnTo>
                <a:lnTo>
                  <a:pt x="30" y="541"/>
                </a:lnTo>
                <a:lnTo>
                  <a:pt x="14" y="494"/>
                </a:lnTo>
                <a:lnTo>
                  <a:pt x="4" y="443"/>
                </a:lnTo>
                <a:lnTo>
                  <a:pt x="0" y="390"/>
                </a:lnTo>
                <a:lnTo>
                  <a:pt x="4" y="337"/>
                </a:lnTo>
                <a:lnTo>
                  <a:pt x="14" y="287"/>
                </a:lnTo>
                <a:lnTo>
                  <a:pt x="30" y="238"/>
                </a:lnTo>
                <a:lnTo>
                  <a:pt x="54" y="194"/>
                </a:lnTo>
                <a:lnTo>
                  <a:pt x="81" y="152"/>
                </a:lnTo>
                <a:lnTo>
                  <a:pt x="114" y="114"/>
                </a:lnTo>
                <a:lnTo>
                  <a:pt x="152" y="81"/>
                </a:lnTo>
                <a:lnTo>
                  <a:pt x="192" y="54"/>
                </a:lnTo>
                <a:lnTo>
                  <a:pt x="238" y="32"/>
                </a:lnTo>
                <a:lnTo>
                  <a:pt x="285" y="15"/>
                </a:lnTo>
                <a:lnTo>
                  <a:pt x="336" y="4"/>
                </a:lnTo>
                <a:lnTo>
                  <a:pt x="389"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63" name="Freeform 6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2927" y="3314867"/>
            <a:ext cx="444807" cy="445380"/>
          </a:xfrm>
          <a:custGeom>
            <a:avLst/>
            <a:gdLst>
              <a:gd name="T0" fmla="*/ 659 w 778"/>
              <a:gd name="T1" fmla="*/ 585 h 779"/>
              <a:gd name="T2" fmla="*/ 671 w 778"/>
              <a:gd name="T3" fmla="*/ 597 h 779"/>
              <a:gd name="T4" fmla="*/ 668 w 778"/>
              <a:gd name="T5" fmla="*/ 613 h 779"/>
              <a:gd name="T6" fmla="*/ 654 w 778"/>
              <a:gd name="T7" fmla="*/ 619 h 779"/>
              <a:gd name="T8" fmla="*/ 326 w 778"/>
              <a:gd name="T9" fmla="*/ 617 h 779"/>
              <a:gd name="T10" fmla="*/ 318 w 778"/>
              <a:gd name="T11" fmla="*/ 602 h 779"/>
              <a:gd name="T12" fmla="*/ 326 w 778"/>
              <a:gd name="T13" fmla="*/ 588 h 779"/>
              <a:gd name="T14" fmla="*/ 176 w 778"/>
              <a:gd name="T15" fmla="*/ 532 h 779"/>
              <a:gd name="T16" fmla="*/ 205 w 778"/>
              <a:gd name="T17" fmla="*/ 615 h 779"/>
              <a:gd name="T18" fmla="*/ 128 w 778"/>
              <a:gd name="T19" fmla="*/ 673 h 779"/>
              <a:gd name="T20" fmla="*/ 158 w 778"/>
              <a:gd name="T21" fmla="*/ 583 h 779"/>
              <a:gd name="T22" fmla="*/ 654 w 778"/>
              <a:gd name="T23" fmla="*/ 372 h 779"/>
              <a:gd name="T24" fmla="*/ 668 w 778"/>
              <a:gd name="T25" fmla="*/ 380 h 779"/>
              <a:gd name="T26" fmla="*/ 671 w 778"/>
              <a:gd name="T27" fmla="*/ 395 h 779"/>
              <a:gd name="T28" fmla="*/ 659 w 778"/>
              <a:gd name="T29" fmla="*/ 406 h 779"/>
              <a:gd name="T30" fmla="*/ 331 w 778"/>
              <a:gd name="T31" fmla="*/ 406 h 779"/>
              <a:gd name="T32" fmla="*/ 319 w 778"/>
              <a:gd name="T33" fmla="*/ 395 h 779"/>
              <a:gd name="T34" fmla="*/ 322 w 778"/>
              <a:gd name="T35" fmla="*/ 380 h 779"/>
              <a:gd name="T36" fmla="*/ 336 w 778"/>
              <a:gd name="T37" fmla="*/ 372 h 779"/>
              <a:gd name="T38" fmla="*/ 247 w 778"/>
              <a:gd name="T39" fmla="*/ 371 h 779"/>
              <a:gd name="T40" fmla="*/ 176 w 778"/>
              <a:gd name="T41" fmla="*/ 426 h 779"/>
              <a:gd name="T42" fmla="*/ 106 w 778"/>
              <a:gd name="T43" fmla="*/ 371 h 779"/>
              <a:gd name="T44" fmla="*/ 336 w 778"/>
              <a:gd name="T45" fmla="*/ 160 h 779"/>
              <a:gd name="T46" fmla="*/ 664 w 778"/>
              <a:gd name="T47" fmla="*/ 164 h 779"/>
              <a:gd name="T48" fmla="*/ 672 w 778"/>
              <a:gd name="T49" fmla="*/ 177 h 779"/>
              <a:gd name="T50" fmla="*/ 664 w 778"/>
              <a:gd name="T51" fmla="*/ 191 h 779"/>
              <a:gd name="T52" fmla="*/ 336 w 778"/>
              <a:gd name="T53" fmla="*/ 195 h 779"/>
              <a:gd name="T54" fmla="*/ 322 w 778"/>
              <a:gd name="T55" fmla="*/ 187 h 779"/>
              <a:gd name="T56" fmla="*/ 319 w 778"/>
              <a:gd name="T57" fmla="*/ 172 h 779"/>
              <a:gd name="T58" fmla="*/ 331 w 778"/>
              <a:gd name="T59" fmla="*/ 161 h 779"/>
              <a:gd name="T60" fmla="*/ 196 w 778"/>
              <a:gd name="T61" fmla="*/ 159 h 779"/>
              <a:gd name="T62" fmla="*/ 225 w 778"/>
              <a:gd name="T63" fmla="*/ 249 h 779"/>
              <a:gd name="T64" fmla="*/ 148 w 778"/>
              <a:gd name="T65" fmla="*/ 190 h 779"/>
              <a:gd name="T66" fmla="*/ 176 w 778"/>
              <a:gd name="T67" fmla="*/ 106 h 779"/>
              <a:gd name="T68" fmla="*/ 46 w 778"/>
              <a:gd name="T69" fmla="*/ 46 h 779"/>
              <a:gd name="T70" fmla="*/ 35 w 778"/>
              <a:gd name="T71" fmla="*/ 708 h 779"/>
              <a:gd name="T72" fmla="*/ 57 w 778"/>
              <a:gd name="T73" fmla="*/ 741 h 779"/>
              <a:gd name="T74" fmla="*/ 721 w 778"/>
              <a:gd name="T75" fmla="*/ 741 h 779"/>
              <a:gd name="T76" fmla="*/ 743 w 778"/>
              <a:gd name="T77" fmla="*/ 708 h 779"/>
              <a:gd name="T78" fmla="*/ 732 w 778"/>
              <a:gd name="T79" fmla="*/ 46 h 779"/>
              <a:gd name="T80" fmla="*/ 70 w 778"/>
              <a:gd name="T81" fmla="*/ 35 h 779"/>
              <a:gd name="T82" fmla="*/ 730 w 778"/>
              <a:gd name="T83" fmla="*/ 4 h 779"/>
              <a:gd name="T84" fmla="*/ 774 w 778"/>
              <a:gd name="T85" fmla="*/ 49 h 779"/>
              <a:gd name="T86" fmla="*/ 774 w 778"/>
              <a:gd name="T87" fmla="*/ 731 h 779"/>
              <a:gd name="T88" fmla="*/ 730 w 778"/>
              <a:gd name="T89" fmla="*/ 775 h 779"/>
              <a:gd name="T90" fmla="*/ 48 w 778"/>
              <a:gd name="T91" fmla="*/ 775 h 779"/>
              <a:gd name="T92" fmla="*/ 4 w 778"/>
              <a:gd name="T93" fmla="*/ 731 h 779"/>
              <a:gd name="T94" fmla="*/ 4 w 778"/>
              <a:gd name="T95" fmla="*/ 49 h 779"/>
              <a:gd name="T96" fmla="*/ 48 w 778"/>
              <a:gd name="T97" fmla="*/ 4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8" h="779">
                <a:moveTo>
                  <a:pt x="336" y="584"/>
                </a:moveTo>
                <a:lnTo>
                  <a:pt x="654" y="584"/>
                </a:lnTo>
                <a:lnTo>
                  <a:pt x="659" y="585"/>
                </a:lnTo>
                <a:lnTo>
                  <a:pt x="664" y="588"/>
                </a:lnTo>
                <a:lnTo>
                  <a:pt x="668" y="592"/>
                </a:lnTo>
                <a:lnTo>
                  <a:pt x="671" y="597"/>
                </a:lnTo>
                <a:lnTo>
                  <a:pt x="672" y="602"/>
                </a:lnTo>
                <a:lnTo>
                  <a:pt x="671" y="608"/>
                </a:lnTo>
                <a:lnTo>
                  <a:pt x="668" y="613"/>
                </a:lnTo>
                <a:lnTo>
                  <a:pt x="664" y="617"/>
                </a:lnTo>
                <a:lnTo>
                  <a:pt x="659" y="619"/>
                </a:lnTo>
                <a:lnTo>
                  <a:pt x="654" y="619"/>
                </a:lnTo>
                <a:lnTo>
                  <a:pt x="336" y="619"/>
                </a:lnTo>
                <a:lnTo>
                  <a:pt x="331" y="619"/>
                </a:lnTo>
                <a:lnTo>
                  <a:pt x="326" y="617"/>
                </a:lnTo>
                <a:lnTo>
                  <a:pt x="322" y="613"/>
                </a:lnTo>
                <a:lnTo>
                  <a:pt x="319" y="608"/>
                </a:lnTo>
                <a:lnTo>
                  <a:pt x="318" y="602"/>
                </a:lnTo>
                <a:lnTo>
                  <a:pt x="319" y="597"/>
                </a:lnTo>
                <a:lnTo>
                  <a:pt x="322" y="592"/>
                </a:lnTo>
                <a:lnTo>
                  <a:pt x="326" y="588"/>
                </a:lnTo>
                <a:lnTo>
                  <a:pt x="331" y="585"/>
                </a:lnTo>
                <a:lnTo>
                  <a:pt x="336" y="584"/>
                </a:lnTo>
                <a:close/>
                <a:moveTo>
                  <a:pt x="176" y="532"/>
                </a:moveTo>
                <a:lnTo>
                  <a:pt x="196" y="583"/>
                </a:lnTo>
                <a:lnTo>
                  <a:pt x="247" y="583"/>
                </a:lnTo>
                <a:lnTo>
                  <a:pt x="205" y="615"/>
                </a:lnTo>
                <a:lnTo>
                  <a:pt x="225" y="673"/>
                </a:lnTo>
                <a:lnTo>
                  <a:pt x="176" y="638"/>
                </a:lnTo>
                <a:lnTo>
                  <a:pt x="128" y="673"/>
                </a:lnTo>
                <a:lnTo>
                  <a:pt x="148" y="615"/>
                </a:lnTo>
                <a:lnTo>
                  <a:pt x="106" y="583"/>
                </a:lnTo>
                <a:lnTo>
                  <a:pt x="158" y="583"/>
                </a:lnTo>
                <a:lnTo>
                  <a:pt x="176" y="532"/>
                </a:lnTo>
                <a:close/>
                <a:moveTo>
                  <a:pt x="336" y="372"/>
                </a:moveTo>
                <a:lnTo>
                  <a:pt x="654" y="372"/>
                </a:lnTo>
                <a:lnTo>
                  <a:pt x="659" y="373"/>
                </a:lnTo>
                <a:lnTo>
                  <a:pt x="664" y="376"/>
                </a:lnTo>
                <a:lnTo>
                  <a:pt x="668" y="380"/>
                </a:lnTo>
                <a:lnTo>
                  <a:pt x="671" y="384"/>
                </a:lnTo>
                <a:lnTo>
                  <a:pt x="672" y="390"/>
                </a:lnTo>
                <a:lnTo>
                  <a:pt x="671" y="395"/>
                </a:lnTo>
                <a:lnTo>
                  <a:pt x="668" y="401"/>
                </a:lnTo>
                <a:lnTo>
                  <a:pt x="664" y="405"/>
                </a:lnTo>
                <a:lnTo>
                  <a:pt x="659" y="406"/>
                </a:lnTo>
                <a:lnTo>
                  <a:pt x="654" y="407"/>
                </a:lnTo>
                <a:lnTo>
                  <a:pt x="336" y="407"/>
                </a:lnTo>
                <a:lnTo>
                  <a:pt x="331" y="406"/>
                </a:lnTo>
                <a:lnTo>
                  <a:pt x="326" y="405"/>
                </a:lnTo>
                <a:lnTo>
                  <a:pt x="322" y="401"/>
                </a:lnTo>
                <a:lnTo>
                  <a:pt x="319" y="395"/>
                </a:lnTo>
                <a:lnTo>
                  <a:pt x="318" y="390"/>
                </a:lnTo>
                <a:lnTo>
                  <a:pt x="319" y="384"/>
                </a:lnTo>
                <a:lnTo>
                  <a:pt x="322" y="380"/>
                </a:lnTo>
                <a:lnTo>
                  <a:pt x="326" y="376"/>
                </a:lnTo>
                <a:lnTo>
                  <a:pt x="331" y="373"/>
                </a:lnTo>
                <a:lnTo>
                  <a:pt x="336" y="372"/>
                </a:lnTo>
                <a:close/>
                <a:moveTo>
                  <a:pt x="176" y="320"/>
                </a:moveTo>
                <a:lnTo>
                  <a:pt x="196" y="371"/>
                </a:lnTo>
                <a:lnTo>
                  <a:pt x="247" y="371"/>
                </a:lnTo>
                <a:lnTo>
                  <a:pt x="205" y="402"/>
                </a:lnTo>
                <a:lnTo>
                  <a:pt x="225" y="461"/>
                </a:lnTo>
                <a:lnTo>
                  <a:pt x="176" y="426"/>
                </a:lnTo>
                <a:lnTo>
                  <a:pt x="128" y="461"/>
                </a:lnTo>
                <a:lnTo>
                  <a:pt x="148" y="402"/>
                </a:lnTo>
                <a:lnTo>
                  <a:pt x="106" y="371"/>
                </a:lnTo>
                <a:lnTo>
                  <a:pt x="158" y="371"/>
                </a:lnTo>
                <a:lnTo>
                  <a:pt x="176" y="320"/>
                </a:lnTo>
                <a:close/>
                <a:moveTo>
                  <a:pt x="336" y="160"/>
                </a:moveTo>
                <a:lnTo>
                  <a:pt x="654" y="160"/>
                </a:lnTo>
                <a:lnTo>
                  <a:pt x="659" y="161"/>
                </a:lnTo>
                <a:lnTo>
                  <a:pt x="664" y="164"/>
                </a:lnTo>
                <a:lnTo>
                  <a:pt x="668" y="168"/>
                </a:lnTo>
                <a:lnTo>
                  <a:pt x="671" y="172"/>
                </a:lnTo>
                <a:lnTo>
                  <a:pt x="672" y="177"/>
                </a:lnTo>
                <a:lnTo>
                  <a:pt x="671" y="183"/>
                </a:lnTo>
                <a:lnTo>
                  <a:pt x="668" y="187"/>
                </a:lnTo>
                <a:lnTo>
                  <a:pt x="664" y="191"/>
                </a:lnTo>
                <a:lnTo>
                  <a:pt x="659" y="194"/>
                </a:lnTo>
                <a:lnTo>
                  <a:pt x="654" y="195"/>
                </a:lnTo>
                <a:lnTo>
                  <a:pt x="336" y="195"/>
                </a:lnTo>
                <a:lnTo>
                  <a:pt x="331" y="194"/>
                </a:lnTo>
                <a:lnTo>
                  <a:pt x="326" y="191"/>
                </a:lnTo>
                <a:lnTo>
                  <a:pt x="322" y="187"/>
                </a:lnTo>
                <a:lnTo>
                  <a:pt x="319" y="183"/>
                </a:lnTo>
                <a:lnTo>
                  <a:pt x="318" y="177"/>
                </a:lnTo>
                <a:lnTo>
                  <a:pt x="319" y="172"/>
                </a:lnTo>
                <a:lnTo>
                  <a:pt x="322" y="168"/>
                </a:lnTo>
                <a:lnTo>
                  <a:pt x="326" y="164"/>
                </a:lnTo>
                <a:lnTo>
                  <a:pt x="331" y="161"/>
                </a:lnTo>
                <a:lnTo>
                  <a:pt x="336" y="160"/>
                </a:lnTo>
                <a:close/>
                <a:moveTo>
                  <a:pt x="176" y="106"/>
                </a:moveTo>
                <a:lnTo>
                  <a:pt x="196" y="159"/>
                </a:lnTo>
                <a:lnTo>
                  <a:pt x="247" y="159"/>
                </a:lnTo>
                <a:lnTo>
                  <a:pt x="205" y="190"/>
                </a:lnTo>
                <a:lnTo>
                  <a:pt x="225" y="249"/>
                </a:lnTo>
                <a:lnTo>
                  <a:pt x="176" y="214"/>
                </a:lnTo>
                <a:lnTo>
                  <a:pt x="128" y="249"/>
                </a:lnTo>
                <a:lnTo>
                  <a:pt x="148" y="190"/>
                </a:lnTo>
                <a:lnTo>
                  <a:pt x="106" y="159"/>
                </a:lnTo>
                <a:lnTo>
                  <a:pt x="158" y="159"/>
                </a:lnTo>
                <a:lnTo>
                  <a:pt x="176" y="106"/>
                </a:lnTo>
                <a:close/>
                <a:moveTo>
                  <a:pt x="70" y="35"/>
                </a:moveTo>
                <a:lnTo>
                  <a:pt x="57" y="38"/>
                </a:lnTo>
                <a:lnTo>
                  <a:pt x="46" y="46"/>
                </a:lnTo>
                <a:lnTo>
                  <a:pt x="38" y="58"/>
                </a:lnTo>
                <a:lnTo>
                  <a:pt x="35" y="71"/>
                </a:lnTo>
                <a:lnTo>
                  <a:pt x="35" y="708"/>
                </a:lnTo>
                <a:lnTo>
                  <a:pt x="38" y="721"/>
                </a:lnTo>
                <a:lnTo>
                  <a:pt x="46" y="733"/>
                </a:lnTo>
                <a:lnTo>
                  <a:pt x="57" y="741"/>
                </a:lnTo>
                <a:lnTo>
                  <a:pt x="70" y="744"/>
                </a:lnTo>
                <a:lnTo>
                  <a:pt x="708" y="744"/>
                </a:lnTo>
                <a:lnTo>
                  <a:pt x="721" y="741"/>
                </a:lnTo>
                <a:lnTo>
                  <a:pt x="732" y="733"/>
                </a:lnTo>
                <a:lnTo>
                  <a:pt x="740" y="721"/>
                </a:lnTo>
                <a:lnTo>
                  <a:pt x="743" y="708"/>
                </a:lnTo>
                <a:lnTo>
                  <a:pt x="743" y="71"/>
                </a:lnTo>
                <a:lnTo>
                  <a:pt x="740" y="58"/>
                </a:lnTo>
                <a:lnTo>
                  <a:pt x="732" y="46"/>
                </a:lnTo>
                <a:lnTo>
                  <a:pt x="721" y="38"/>
                </a:lnTo>
                <a:lnTo>
                  <a:pt x="708" y="35"/>
                </a:lnTo>
                <a:lnTo>
                  <a:pt x="70" y="35"/>
                </a:lnTo>
                <a:close/>
                <a:moveTo>
                  <a:pt x="70" y="0"/>
                </a:moveTo>
                <a:lnTo>
                  <a:pt x="708" y="0"/>
                </a:lnTo>
                <a:lnTo>
                  <a:pt x="730" y="4"/>
                </a:lnTo>
                <a:lnTo>
                  <a:pt x="749" y="15"/>
                </a:lnTo>
                <a:lnTo>
                  <a:pt x="764" y="29"/>
                </a:lnTo>
                <a:lnTo>
                  <a:pt x="774" y="49"/>
                </a:lnTo>
                <a:lnTo>
                  <a:pt x="778" y="71"/>
                </a:lnTo>
                <a:lnTo>
                  <a:pt x="778" y="708"/>
                </a:lnTo>
                <a:lnTo>
                  <a:pt x="774" y="731"/>
                </a:lnTo>
                <a:lnTo>
                  <a:pt x="764" y="750"/>
                </a:lnTo>
                <a:lnTo>
                  <a:pt x="749" y="766"/>
                </a:lnTo>
                <a:lnTo>
                  <a:pt x="730" y="775"/>
                </a:lnTo>
                <a:lnTo>
                  <a:pt x="708" y="779"/>
                </a:lnTo>
                <a:lnTo>
                  <a:pt x="70" y="779"/>
                </a:lnTo>
                <a:lnTo>
                  <a:pt x="48" y="775"/>
                </a:lnTo>
                <a:lnTo>
                  <a:pt x="29" y="766"/>
                </a:lnTo>
                <a:lnTo>
                  <a:pt x="14" y="750"/>
                </a:lnTo>
                <a:lnTo>
                  <a:pt x="4" y="731"/>
                </a:lnTo>
                <a:lnTo>
                  <a:pt x="0" y="708"/>
                </a:lnTo>
                <a:lnTo>
                  <a:pt x="0" y="71"/>
                </a:lnTo>
                <a:lnTo>
                  <a:pt x="4" y="49"/>
                </a:lnTo>
                <a:lnTo>
                  <a:pt x="14" y="29"/>
                </a:lnTo>
                <a:lnTo>
                  <a:pt x="29" y="15"/>
                </a:lnTo>
                <a:lnTo>
                  <a:pt x="48" y="4"/>
                </a:lnTo>
                <a:lnTo>
                  <a:pt x="70"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64" name="Freeform 6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99979" y="3314867"/>
            <a:ext cx="444807" cy="445380"/>
          </a:xfrm>
          <a:custGeom>
            <a:avLst/>
            <a:gdLst>
              <a:gd name="T0" fmla="*/ 523 w 778"/>
              <a:gd name="T1" fmla="*/ 499 h 779"/>
              <a:gd name="T2" fmla="*/ 531 w 778"/>
              <a:gd name="T3" fmla="*/ 513 h 779"/>
              <a:gd name="T4" fmla="*/ 526 w 778"/>
              <a:gd name="T5" fmla="*/ 526 h 779"/>
              <a:gd name="T6" fmla="*/ 412 w 778"/>
              <a:gd name="T7" fmla="*/ 636 h 779"/>
              <a:gd name="T8" fmla="*/ 396 w 778"/>
              <a:gd name="T9" fmla="*/ 634 h 779"/>
              <a:gd name="T10" fmla="*/ 390 w 778"/>
              <a:gd name="T11" fmla="*/ 619 h 779"/>
              <a:gd name="T12" fmla="*/ 395 w 778"/>
              <a:gd name="T13" fmla="*/ 608 h 779"/>
              <a:gd name="T14" fmla="*/ 509 w 778"/>
              <a:gd name="T15" fmla="*/ 496 h 779"/>
              <a:gd name="T16" fmla="*/ 376 w 778"/>
              <a:gd name="T17" fmla="*/ 496 h 779"/>
              <a:gd name="T18" fmla="*/ 388 w 778"/>
              <a:gd name="T19" fmla="*/ 508 h 779"/>
              <a:gd name="T20" fmla="*/ 387 w 778"/>
              <a:gd name="T21" fmla="*/ 522 h 779"/>
              <a:gd name="T22" fmla="*/ 345 w 778"/>
              <a:gd name="T23" fmla="*/ 564 h 779"/>
              <a:gd name="T24" fmla="*/ 331 w 778"/>
              <a:gd name="T25" fmla="*/ 566 h 779"/>
              <a:gd name="T26" fmla="*/ 319 w 778"/>
              <a:gd name="T27" fmla="*/ 555 h 779"/>
              <a:gd name="T28" fmla="*/ 322 w 778"/>
              <a:gd name="T29" fmla="*/ 539 h 779"/>
              <a:gd name="T30" fmla="*/ 362 w 778"/>
              <a:gd name="T31" fmla="*/ 499 h 779"/>
              <a:gd name="T32" fmla="*/ 495 w 778"/>
              <a:gd name="T33" fmla="*/ 372 h 779"/>
              <a:gd name="T34" fmla="*/ 510 w 778"/>
              <a:gd name="T35" fmla="*/ 380 h 779"/>
              <a:gd name="T36" fmla="*/ 513 w 778"/>
              <a:gd name="T37" fmla="*/ 394 h 779"/>
              <a:gd name="T38" fmla="*/ 437 w 778"/>
              <a:gd name="T39" fmla="*/ 473 h 779"/>
              <a:gd name="T40" fmla="*/ 425 w 778"/>
              <a:gd name="T41" fmla="*/ 478 h 779"/>
              <a:gd name="T42" fmla="*/ 410 w 778"/>
              <a:gd name="T43" fmla="*/ 471 h 779"/>
              <a:gd name="T44" fmla="*/ 408 w 778"/>
              <a:gd name="T45" fmla="*/ 456 h 779"/>
              <a:gd name="T46" fmla="*/ 482 w 778"/>
              <a:gd name="T47" fmla="*/ 377 h 779"/>
              <a:gd name="T48" fmla="*/ 495 w 778"/>
              <a:gd name="T49" fmla="*/ 372 h 779"/>
              <a:gd name="T50" fmla="*/ 149 w 778"/>
              <a:gd name="T51" fmla="*/ 145 h 779"/>
              <a:gd name="T52" fmla="*/ 142 w 778"/>
              <a:gd name="T53" fmla="*/ 160 h 779"/>
              <a:gd name="T54" fmla="*/ 149 w 778"/>
              <a:gd name="T55" fmla="*/ 174 h 779"/>
              <a:gd name="T56" fmla="*/ 165 w 778"/>
              <a:gd name="T57" fmla="*/ 177 h 779"/>
              <a:gd name="T58" fmla="*/ 176 w 778"/>
              <a:gd name="T59" fmla="*/ 165 h 779"/>
              <a:gd name="T60" fmla="*/ 174 w 778"/>
              <a:gd name="T61" fmla="*/ 149 h 779"/>
              <a:gd name="T62" fmla="*/ 159 w 778"/>
              <a:gd name="T63" fmla="*/ 142 h 779"/>
              <a:gd name="T64" fmla="*/ 191 w 778"/>
              <a:gd name="T65" fmla="*/ 117 h 779"/>
              <a:gd name="T66" fmla="*/ 213 w 778"/>
              <a:gd name="T67" fmla="*/ 160 h 779"/>
              <a:gd name="T68" fmla="*/ 191 w 778"/>
              <a:gd name="T69" fmla="*/ 203 h 779"/>
              <a:gd name="T70" fmla="*/ 142 w 778"/>
              <a:gd name="T71" fmla="*/ 210 h 779"/>
              <a:gd name="T72" fmla="*/ 110 w 778"/>
              <a:gd name="T73" fmla="*/ 177 h 779"/>
              <a:gd name="T74" fmla="*/ 116 w 778"/>
              <a:gd name="T75" fmla="*/ 128 h 779"/>
              <a:gd name="T76" fmla="*/ 159 w 778"/>
              <a:gd name="T77" fmla="*/ 106 h 779"/>
              <a:gd name="T78" fmla="*/ 43 w 778"/>
              <a:gd name="T79" fmla="*/ 39 h 779"/>
              <a:gd name="T80" fmla="*/ 35 w 778"/>
              <a:gd name="T81" fmla="*/ 54 h 779"/>
              <a:gd name="T82" fmla="*/ 735 w 778"/>
              <a:gd name="T83" fmla="*/ 407 h 779"/>
              <a:gd name="T84" fmla="*/ 53 w 778"/>
              <a:gd name="T85" fmla="*/ 0 h 779"/>
              <a:gd name="T86" fmla="*/ 380 w 778"/>
              <a:gd name="T87" fmla="*/ 3 h 779"/>
              <a:gd name="T88" fmla="*/ 775 w 778"/>
              <a:gd name="T89" fmla="*/ 398 h 779"/>
              <a:gd name="T90" fmla="*/ 778 w 778"/>
              <a:gd name="T91" fmla="*/ 413 h 779"/>
              <a:gd name="T92" fmla="*/ 420 w 778"/>
              <a:gd name="T93" fmla="*/ 774 h 779"/>
              <a:gd name="T94" fmla="*/ 407 w 778"/>
              <a:gd name="T95" fmla="*/ 779 h 779"/>
              <a:gd name="T96" fmla="*/ 395 w 778"/>
              <a:gd name="T97" fmla="*/ 774 h 779"/>
              <a:gd name="T98" fmla="*/ 1 w 778"/>
              <a:gd name="T99" fmla="*/ 377 h 779"/>
              <a:gd name="T100" fmla="*/ 2 w 778"/>
              <a:gd name="T101" fmla="*/ 37 h 779"/>
              <a:gd name="T102" fmla="*/ 36 w 778"/>
              <a:gd name="T103" fmla="*/ 3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8" h="779">
                <a:moveTo>
                  <a:pt x="513" y="496"/>
                </a:moveTo>
                <a:lnTo>
                  <a:pt x="519" y="496"/>
                </a:lnTo>
                <a:lnTo>
                  <a:pt x="523" y="499"/>
                </a:lnTo>
                <a:lnTo>
                  <a:pt x="527" y="503"/>
                </a:lnTo>
                <a:lnTo>
                  <a:pt x="530" y="508"/>
                </a:lnTo>
                <a:lnTo>
                  <a:pt x="531" y="513"/>
                </a:lnTo>
                <a:lnTo>
                  <a:pt x="530" y="519"/>
                </a:lnTo>
                <a:lnTo>
                  <a:pt x="528" y="522"/>
                </a:lnTo>
                <a:lnTo>
                  <a:pt x="526" y="526"/>
                </a:lnTo>
                <a:lnTo>
                  <a:pt x="420" y="632"/>
                </a:lnTo>
                <a:lnTo>
                  <a:pt x="416" y="635"/>
                </a:lnTo>
                <a:lnTo>
                  <a:pt x="412" y="636"/>
                </a:lnTo>
                <a:lnTo>
                  <a:pt x="407" y="638"/>
                </a:lnTo>
                <a:lnTo>
                  <a:pt x="401" y="636"/>
                </a:lnTo>
                <a:lnTo>
                  <a:pt x="396" y="634"/>
                </a:lnTo>
                <a:lnTo>
                  <a:pt x="392" y="630"/>
                </a:lnTo>
                <a:lnTo>
                  <a:pt x="390" y="626"/>
                </a:lnTo>
                <a:lnTo>
                  <a:pt x="390" y="619"/>
                </a:lnTo>
                <a:lnTo>
                  <a:pt x="390" y="615"/>
                </a:lnTo>
                <a:lnTo>
                  <a:pt x="392" y="611"/>
                </a:lnTo>
                <a:lnTo>
                  <a:pt x="395" y="608"/>
                </a:lnTo>
                <a:lnTo>
                  <a:pt x="501" y="502"/>
                </a:lnTo>
                <a:lnTo>
                  <a:pt x="505" y="499"/>
                </a:lnTo>
                <a:lnTo>
                  <a:pt x="509" y="496"/>
                </a:lnTo>
                <a:lnTo>
                  <a:pt x="513" y="496"/>
                </a:lnTo>
                <a:close/>
                <a:moveTo>
                  <a:pt x="371" y="496"/>
                </a:moveTo>
                <a:lnTo>
                  <a:pt x="376" y="496"/>
                </a:lnTo>
                <a:lnTo>
                  <a:pt x="382" y="499"/>
                </a:lnTo>
                <a:lnTo>
                  <a:pt x="386" y="503"/>
                </a:lnTo>
                <a:lnTo>
                  <a:pt x="388" y="508"/>
                </a:lnTo>
                <a:lnTo>
                  <a:pt x="390" y="513"/>
                </a:lnTo>
                <a:lnTo>
                  <a:pt x="388" y="519"/>
                </a:lnTo>
                <a:lnTo>
                  <a:pt x="387" y="522"/>
                </a:lnTo>
                <a:lnTo>
                  <a:pt x="384" y="526"/>
                </a:lnTo>
                <a:lnTo>
                  <a:pt x="349" y="562"/>
                </a:lnTo>
                <a:lnTo>
                  <a:pt x="345" y="564"/>
                </a:lnTo>
                <a:lnTo>
                  <a:pt x="341" y="566"/>
                </a:lnTo>
                <a:lnTo>
                  <a:pt x="336" y="567"/>
                </a:lnTo>
                <a:lnTo>
                  <a:pt x="331" y="566"/>
                </a:lnTo>
                <a:lnTo>
                  <a:pt x="325" y="563"/>
                </a:lnTo>
                <a:lnTo>
                  <a:pt x="322" y="559"/>
                </a:lnTo>
                <a:lnTo>
                  <a:pt x="319" y="555"/>
                </a:lnTo>
                <a:lnTo>
                  <a:pt x="319" y="549"/>
                </a:lnTo>
                <a:lnTo>
                  <a:pt x="319" y="545"/>
                </a:lnTo>
                <a:lnTo>
                  <a:pt x="322" y="539"/>
                </a:lnTo>
                <a:lnTo>
                  <a:pt x="324" y="537"/>
                </a:lnTo>
                <a:lnTo>
                  <a:pt x="359" y="502"/>
                </a:lnTo>
                <a:lnTo>
                  <a:pt x="362" y="499"/>
                </a:lnTo>
                <a:lnTo>
                  <a:pt x="367" y="496"/>
                </a:lnTo>
                <a:lnTo>
                  <a:pt x="371" y="496"/>
                </a:lnTo>
                <a:close/>
                <a:moveTo>
                  <a:pt x="495" y="372"/>
                </a:moveTo>
                <a:lnTo>
                  <a:pt x="501" y="373"/>
                </a:lnTo>
                <a:lnTo>
                  <a:pt x="506" y="376"/>
                </a:lnTo>
                <a:lnTo>
                  <a:pt x="510" y="380"/>
                </a:lnTo>
                <a:lnTo>
                  <a:pt x="513" y="384"/>
                </a:lnTo>
                <a:lnTo>
                  <a:pt x="513" y="390"/>
                </a:lnTo>
                <a:lnTo>
                  <a:pt x="513" y="394"/>
                </a:lnTo>
                <a:lnTo>
                  <a:pt x="510" y="398"/>
                </a:lnTo>
                <a:lnTo>
                  <a:pt x="507" y="402"/>
                </a:lnTo>
                <a:lnTo>
                  <a:pt x="437" y="473"/>
                </a:lnTo>
                <a:lnTo>
                  <a:pt x="434" y="475"/>
                </a:lnTo>
                <a:lnTo>
                  <a:pt x="429" y="478"/>
                </a:lnTo>
                <a:lnTo>
                  <a:pt x="425" y="478"/>
                </a:lnTo>
                <a:lnTo>
                  <a:pt x="418" y="478"/>
                </a:lnTo>
                <a:lnTo>
                  <a:pt x="414" y="475"/>
                </a:lnTo>
                <a:lnTo>
                  <a:pt x="410" y="471"/>
                </a:lnTo>
                <a:lnTo>
                  <a:pt x="408" y="466"/>
                </a:lnTo>
                <a:lnTo>
                  <a:pt x="407" y="461"/>
                </a:lnTo>
                <a:lnTo>
                  <a:pt x="408" y="456"/>
                </a:lnTo>
                <a:lnTo>
                  <a:pt x="409" y="452"/>
                </a:lnTo>
                <a:lnTo>
                  <a:pt x="412" y="448"/>
                </a:lnTo>
                <a:lnTo>
                  <a:pt x="482" y="377"/>
                </a:lnTo>
                <a:lnTo>
                  <a:pt x="486" y="375"/>
                </a:lnTo>
                <a:lnTo>
                  <a:pt x="490" y="373"/>
                </a:lnTo>
                <a:lnTo>
                  <a:pt x="495" y="372"/>
                </a:lnTo>
                <a:close/>
                <a:moveTo>
                  <a:pt x="159" y="142"/>
                </a:moveTo>
                <a:lnTo>
                  <a:pt x="154" y="143"/>
                </a:lnTo>
                <a:lnTo>
                  <a:pt x="149" y="145"/>
                </a:lnTo>
                <a:lnTo>
                  <a:pt x="145" y="149"/>
                </a:lnTo>
                <a:lnTo>
                  <a:pt x="142" y="155"/>
                </a:lnTo>
                <a:lnTo>
                  <a:pt x="142" y="160"/>
                </a:lnTo>
                <a:lnTo>
                  <a:pt x="142" y="165"/>
                </a:lnTo>
                <a:lnTo>
                  <a:pt x="145" y="170"/>
                </a:lnTo>
                <a:lnTo>
                  <a:pt x="149" y="174"/>
                </a:lnTo>
                <a:lnTo>
                  <a:pt x="154" y="177"/>
                </a:lnTo>
                <a:lnTo>
                  <a:pt x="159" y="177"/>
                </a:lnTo>
                <a:lnTo>
                  <a:pt x="165" y="177"/>
                </a:lnTo>
                <a:lnTo>
                  <a:pt x="170" y="174"/>
                </a:lnTo>
                <a:lnTo>
                  <a:pt x="174" y="170"/>
                </a:lnTo>
                <a:lnTo>
                  <a:pt x="176" y="165"/>
                </a:lnTo>
                <a:lnTo>
                  <a:pt x="178" y="160"/>
                </a:lnTo>
                <a:lnTo>
                  <a:pt x="176" y="155"/>
                </a:lnTo>
                <a:lnTo>
                  <a:pt x="174" y="149"/>
                </a:lnTo>
                <a:lnTo>
                  <a:pt x="170" y="145"/>
                </a:lnTo>
                <a:lnTo>
                  <a:pt x="165" y="143"/>
                </a:lnTo>
                <a:lnTo>
                  <a:pt x="159" y="142"/>
                </a:lnTo>
                <a:close/>
                <a:moveTo>
                  <a:pt x="159" y="106"/>
                </a:moveTo>
                <a:lnTo>
                  <a:pt x="176" y="109"/>
                </a:lnTo>
                <a:lnTo>
                  <a:pt x="191" y="117"/>
                </a:lnTo>
                <a:lnTo>
                  <a:pt x="202" y="128"/>
                </a:lnTo>
                <a:lnTo>
                  <a:pt x="210" y="143"/>
                </a:lnTo>
                <a:lnTo>
                  <a:pt x="213" y="160"/>
                </a:lnTo>
                <a:lnTo>
                  <a:pt x="210" y="177"/>
                </a:lnTo>
                <a:lnTo>
                  <a:pt x="202" y="191"/>
                </a:lnTo>
                <a:lnTo>
                  <a:pt x="191" y="203"/>
                </a:lnTo>
                <a:lnTo>
                  <a:pt x="176" y="210"/>
                </a:lnTo>
                <a:lnTo>
                  <a:pt x="159" y="214"/>
                </a:lnTo>
                <a:lnTo>
                  <a:pt x="142" y="210"/>
                </a:lnTo>
                <a:lnTo>
                  <a:pt x="128" y="203"/>
                </a:lnTo>
                <a:lnTo>
                  <a:pt x="116" y="191"/>
                </a:lnTo>
                <a:lnTo>
                  <a:pt x="110" y="177"/>
                </a:lnTo>
                <a:lnTo>
                  <a:pt x="106" y="160"/>
                </a:lnTo>
                <a:lnTo>
                  <a:pt x="110" y="143"/>
                </a:lnTo>
                <a:lnTo>
                  <a:pt x="116" y="128"/>
                </a:lnTo>
                <a:lnTo>
                  <a:pt x="128" y="117"/>
                </a:lnTo>
                <a:lnTo>
                  <a:pt x="142" y="109"/>
                </a:lnTo>
                <a:lnTo>
                  <a:pt x="159" y="106"/>
                </a:lnTo>
                <a:close/>
                <a:moveTo>
                  <a:pt x="53" y="35"/>
                </a:moveTo>
                <a:lnTo>
                  <a:pt x="48" y="37"/>
                </a:lnTo>
                <a:lnTo>
                  <a:pt x="43" y="39"/>
                </a:lnTo>
                <a:lnTo>
                  <a:pt x="39" y="43"/>
                </a:lnTo>
                <a:lnTo>
                  <a:pt x="36" y="49"/>
                </a:lnTo>
                <a:lnTo>
                  <a:pt x="35" y="54"/>
                </a:lnTo>
                <a:lnTo>
                  <a:pt x="35" y="365"/>
                </a:lnTo>
                <a:lnTo>
                  <a:pt x="407" y="736"/>
                </a:lnTo>
                <a:lnTo>
                  <a:pt x="735" y="407"/>
                </a:lnTo>
                <a:lnTo>
                  <a:pt x="365" y="35"/>
                </a:lnTo>
                <a:lnTo>
                  <a:pt x="53" y="35"/>
                </a:lnTo>
                <a:close/>
                <a:moveTo>
                  <a:pt x="53" y="0"/>
                </a:moveTo>
                <a:lnTo>
                  <a:pt x="371" y="0"/>
                </a:lnTo>
                <a:lnTo>
                  <a:pt x="376" y="1"/>
                </a:lnTo>
                <a:lnTo>
                  <a:pt x="380" y="3"/>
                </a:lnTo>
                <a:lnTo>
                  <a:pt x="384" y="5"/>
                </a:lnTo>
                <a:lnTo>
                  <a:pt x="773" y="395"/>
                </a:lnTo>
                <a:lnTo>
                  <a:pt x="775" y="398"/>
                </a:lnTo>
                <a:lnTo>
                  <a:pt x="778" y="403"/>
                </a:lnTo>
                <a:lnTo>
                  <a:pt x="778" y="407"/>
                </a:lnTo>
                <a:lnTo>
                  <a:pt x="778" y="413"/>
                </a:lnTo>
                <a:lnTo>
                  <a:pt x="775" y="416"/>
                </a:lnTo>
                <a:lnTo>
                  <a:pt x="773" y="420"/>
                </a:lnTo>
                <a:lnTo>
                  <a:pt x="420" y="774"/>
                </a:lnTo>
                <a:lnTo>
                  <a:pt x="416" y="776"/>
                </a:lnTo>
                <a:lnTo>
                  <a:pt x="412" y="778"/>
                </a:lnTo>
                <a:lnTo>
                  <a:pt x="407" y="779"/>
                </a:lnTo>
                <a:lnTo>
                  <a:pt x="403" y="778"/>
                </a:lnTo>
                <a:lnTo>
                  <a:pt x="397" y="776"/>
                </a:lnTo>
                <a:lnTo>
                  <a:pt x="395" y="774"/>
                </a:lnTo>
                <a:lnTo>
                  <a:pt x="5" y="385"/>
                </a:lnTo>
                <a:lnTo>
                  <a:pt x="2" y="381"/>
                </a:lnTo>
                <a:lnTo>
                  <a:pt x="1" y="377"/>
                </a:lnTo>
                <a:lnTo>
                  <a:pt x="0" y="372"/>
                </a:lnTo>
                <a:lnTo>
                  <a:pt x="0" y="54"/>
                </a:lnTo>
                <a:lnTo>
                  <a:pt x="2" y="37"/>
                </a:lnTo>
                <a:lnTo>
                  <a:pt x="10" y="22"/>
                </a:lnTo>
                <a:lnTo>
                  <a:pt x="22" y="11"/>
                </a:lnTo>
                <a:lnTo>
                  <a:pt x="36" y="3"/>
                </a:lnTo>
                <a:lnTo>
                  <a:pt x="53"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65" name="Freeform 6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7037" y="3314867"/>
            <a:ext cx="444807" cy="445380"/>
          </a:xfrm>
          <a:custGeom>
            <a:avLst/>
            <a:gdLst>
              <a:gd name="T0" fmla="*/ 456 w 778"/>
              <a:gd name="T1" fmla="*/ 538 h 779"/>
              <a:gd name="T2" fmla="*/ 457 w 778"/>
              <a:gd name="T3" fmla="*/ 558 h 779"/>
              <a:gd name="T4" fmla="*/ 376 w 778"/>
              <a:gd name="T5" fmla="*/ 636 h 779"/>
              <a:gd name="T6" fmla="*/ 357 w 778"/>
              <a:gd name="T7" fmla="*/ 630 h 779"/>
              <a:gd name="T8" fmla="*/ 357 w 778"/>
              <a:gd name="T9" fmla="*/ 611 h 779"/>
              <a:gd name="T10" fmla="*/ 438 w 778"/>
              <a:gd name="T11" fmla="*/ 532 h 779"/>
              <a:gd name="T12" fmla="*/ 329 w 778"/>
              <a:gd name="T13" fmla="*/ 517 h 779"/>
              <a:gd name="T14" fmla="*/ 336 w 778"/>
              <a:gd name="T15" fmla="*/ 536 h 779"/>
              <a:gd name="T16" fmla="*/ 310 w 778"/>
              <a:gd name="T17" fmla="*/ 564 h 779"/>
              <a:gd name="T18" fmla="*/ 290 w 778"/>
              <a:gd name="T19" fmla="*/ 563 h 779"/>
              <a:gd name="T20" fmla="*/ 283 w 778"/>
              <a:gd name="T21" fmla="*/ 545 h 779"/>
              <a:gd name="T22" fmla="*/ 310 w 778"/>
              <a:gd name="T23" fmla="*/ 516 h 779"/>
              <a:gd name="T24" fmla="*/ 412 w 778"/>
              <a:gd name="T25" fmla="*/ 426 h 779"/>
              <a:gd name="T26" fmla="*/ 425 w 778"/>
              <a:gd name="T27" fmla="*/ 443 h 779"/>
              <a:gd name="T28" fmla="*/ 384 w 778"/>
              <a:gd name="T29" fmla="*/ 491 h 779"/>
              <a:gd name="T30" fmla="*/ 366 w 778"/>
              <a:gd name="T31" fmla="*/ 495 h 779"/>
              <a:gd name="T32" fmla="*/ 354 w 778"/>
              <a:gd name="T33" fmla="*/ 478 h 779"/>
              <a:gd name="T34" fmla="*/ 395 w 778"/>
              <a:gd name="T35" fmla="*/ 431 h 779"/>
              <a:gd name="T36" fmla="*/ 159 w 778"/>
              <a:gd name="T37" fmla="*/ 249 h 779"/>
              <a:gd name="T38" fmla="*/ 142 w 778"/>
              <a:gd name="T39" fmla="*/ 261 h 779"/>
              <a:gd name="T40" fmla="*/ 149 w 778"/>
              <a:gd name="T41" fmla="*/ 280 h 779"/>
              <a:gd name="T42" fmla="*/ 170 w 778"/>
              <a:gd name="T43" fmla="*/ 280 h 779"/>
              <a:gd name="T44" fmla="*/ 176 w 778"/>
              <a:gd name="T45" fmla="*/ 261 h 779"/>
              <a:gd name="T46" fmla="*/ 159 w 778"/>
              <a:gd name="T47" fmla="*/ 249 h 779"/>
              <a:gd name="T48" fmla="*/ 202 w 778"/>
              <a:gd name="T49" fmla="*/ 234 h 779"/>
              <a:gd name="T50" fmla="*/ 202 w 778"/>
              <a:gd name="T51" fmla="*/ 297 h 779"/>
              <a:gd name="T52" fmla="*/ 142 w 778"/>
              <a:gd name="T53" fmla="*/ 317 h 779"/>
              <a:gd name="T54" fmla="*/ 106 w 778"/>
              <a:gd name="T55" fmla="*/ 266 h 779"/>
              <a:gd name="T56" fmla="*/ 142 w 778"/>
              <a:gd name="T57" fmla="*/ 216 h 779"/>
              <a:gd name="T58" fmla="*/ 43 w 778"/>
              <a:gd name="T59" fmla="*/ 145 h 779"/>
              <a:gd name="T60" fmla="*/ 35 w 778"/>
              <a:gd name="T61" fmla="*/ 401 h 779"/>
              <a:gd name="T62" fmla="*/ 53 w 778"/>
              <a:gd name="T63" fmla="*/ 141 h 779"/>
              <a:gd name="T64" fmla="*/ 310 w 778"/>
              <a:gd name="T65" fmla="*/ 109 h 779"/>
              <a:gd name="T66" fmla="*/ 671 w 778"/>
              <a:gd name="T67" fmla="*/ 474 h 779"/>
              <a:gd name="T68" fmla="*/ 667 w 778"/>
              <a:gd name="T69" fmla="*/ 491 h 779"/>
              <a:gd name="T70" fmla="*/ 371 w 778"/>
              <a:gd name="T71" fmla="*/ 779 h 779"/>
              <a:gd name="T72" fmla="*/ 5 w 778"/>
              <a:gd name="T73" fmla="*/ 420 h 779"/>
              <a:gd name="T74" fmla="*/ 0 w 778"/>
              <a:gd name="T75" fmla="*/ 160 h 779"/>
              <a:gd name="T76" fmla="*/ 36 w 778"/>
              <a:gd name="T77" fmla="*/ 110 h 779"/>
              <a:gd name="T78" fmla="*/ 412 w 778"/>
              <a:gd name="T79" fmla="*/ 1 h 779"/>
              <a:gd name="T80" fmla="*/ 775 w 778"/>
              <a:gd name="T81" fmla="*/ 363 h 779"/>
              <a:gd name="T82" fmla="*/ 775 w 778"/>
              <a:gd name="T83" fmla="*/ 381 h 779"/>
              <a:gd name="T84" fmla="*/ 713 w 778"/>
              <a:gd name="T85" fmla="*/ 443 h 779"/>
              <a:gd name="T86" fmla="*/ 693 w 778"/>
              <a:gd name="T87" fmla="*/ 436 h 779"/>
              <a:gd name="T88" fmla="*/ 692 w 778"/>
              <a:gd name="T89" fmla="*/ 416 h 779"/>
              <a:gd name="T90" fmla="*/ 159 w 778"/>
              <a:gd name="T91" fmla="*/ 35 h 779"/>
              <a:gd name="T92" fmla="*/ 142 w 778"/>
              <a:gd name="T93" fmla="*/ 49 h 779"/>
              <a:gd name="T94" fmla="*/ 134 w 778"/>
              <a:gd name="T95" fmla="*/ 68 h 779"/>
              <a:gd name="T96" fmla="*/ 113 w 778"/>
              <a:gd name="T97" fmla="*/ 68 h 779"/>
              <a:gd name="T98" fmla="*/ 109 w 778"/>
              <a:gd name="T99" fmla="*/ 37 h 779"/>
              <a:gd name="T100" fmla="*/ 159 w 778"/>
              <a:gd name="T101"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8" h="779">
                <a:moveTo>
                  <a:pt x="442" y="532"/>
                </a:moveTo>
                <a:lnTo>
                  <a:pt x="447" y="532"/>
                </a:lnTo>
                <a:lnTo>
                  <a:pt x="452" y="534"/>
                </a:lnTo>
                <a:lnTo>
                  <a:pt x="456" y="538"/>
                </a:lnTo>
                <a:lnTo>
                  <a:pt x="459" y="543"/>
                </a:lnTo>
                <a:lnTo>
                  <a:pt x="460" y="549"/>
                </a:lnTo>
                <a:lnTo>
                  <a:pt x="459" y="554"/>
                </a:lnTo>
                <a:lnTo>
                  <a:pt x="457" y="558"/>
                </a:lnTo>
                <a:lnTo>
                  <a:pt x="455" y="562"/>
                </a:lnTo>
                <a:lnTo>
                  <a:pt x="384" y="632"/>
                </a:lnTo>
                <a:lnTo>
                  <a:pt x="380" y="635"/>
                </a:lnTo>
                <a:lnTo>
                  <a:pt x="376" y="636"/>
                </a:lnTo>
                <a:lnTo>
                  <a:pt x="371" y="638"/>
                </a:lnTo>
                <a:lnTo>
                  <a:pt x="366" y="636"/>
                </a:lnTo>
                <a:lnTo>
                  <a:pt x="361" y="634"/>
                </a:lnTo>
                <a:lnTo>
                  <a:pt x="357" y="630"/>
                </a:lnTo>
                <a:lnTo>
                  <a:pt x="354" y="626"/>
                </a:lnTo>
                <a:lnTo>
                  <a:pt x="354" y="619"/>
                </a:lnTo>
                <a:lnTo>
                  <a:pt x="354" y="615"/>
                </a:lnTo>
                <a:lnTo>
                  <a:pt x="357" y="611"/>
                </a:lnTo>
                <a:lnTo>
                  <a:pt x="359" y="608"/>
                </a:lnTo>
                <a:lnTo>
                  <a:pt x="430" y="537"/>
                </a:lnTo>
                <a:lnTo>
                  <a:pt x="433" y="534"/>
                </a:lnTo>
                <a:lnTo>
                  <a:pt x="438" y="532"/>
                </a:lnTo>
                <a:lnTo>
                  <a:pt x="442" y="532"/>
                </a:lnTo>
                <a:close/>
                <a:moveTo>
                  <a:pt x="319" y="513"/>
                </a:moveTo>
                <a:lnTo>
                  <a:pt x="324" y="515"/>
                </a:lnTo>
                <a:lnTo>
                  <a:pt x="329" y="517"/>
                </a:lnTo>
                <a:lnTo>
                  <a:pt x="333" y="521"/>
                </a:lnTo>
                <a:lnTo>
                  <a:pt x="334" y="526"/>
                </a:lnTo>
                <a:lnTo>
                  <a:pt x="336" y="532"/>
                </a:lnTo>
                <a:lnTo>
                  <a:pt x="336" y="536"/>
                </a:lnTo>
                <a:lnTo>
                  <a:pt x="333" y="541"/>
                </a:lnTo>
                <a:lnTo>
                  <a:pt x="331" y="543"/>
                </a:lnTo>
                <a:lnTo>
                  <a:pt x="314" y="562"/>
                </a:lnTo>
                <a:lnTo>
                  <a:pt x="310" y="564"/>
                </a:lnTo>
                <a:lnTo>
                  <a:pt x="306" y="566"/>
                </a:lnTo>
                <a:lnTo>
                  <a:pt x="300" y="567"/>
                </a:lnTo>
                <a:lnTo>
                  <a:pt x="295" y="566"/>
                </a:lnTo>
                <a:lnTo>
                  <a:pt x="290" y="563"/>
                </a:lnTo>
                <a:lnTo>
                  <a:pt x="286" y="559"/>
                </a:lnTo>
                <a:lnTo>
                  <a:pt x="283" y="555"/>
                </a:lnTo>
                <a:lnTo>
                  <a:pt x="283" y="549"/>
                </a:lnTo>
                <a:lnTo>
                  <a:pt x="283" y="545"/>
                </a:lnTo>
                <a:lnTo>
                  <a:pt x="285" y="539"/>
                </a:lnTo>
                <a:lnTo>
                  <a:pt x="289" y="537"/>
                </a:lnTo>
                <a:lnTo>
                  <a:pt x="306" y="518"/>
                </a:lnTo>
                <a:lnTo>
                  <a:pt x="310" y="516"/>
                </a:lnTo>
                <a:lnTo>
                  <a:pt x="314" y="515"/>
                </a:lnTo>
                <a:lnTo>
                  <a:pt x="319" y="513"/>
                </a:lnTo>
                <a:close/>
                <a:moveTo>
                  <a:pt x="406" y="426"/>
                </a:moveTo>
                <a:lnTo>
                  <a:pt x="412" y="426"/>
                </a:lnTo>
                <a:lnTo>
                  <a:pt x="417" y="428"/>
                </a:lnTo>
                <a:lnTo>
                  <a:pt x="421" y="432"/>
                </a:lnTo>
                <a:lnTo>
                  <a:pt x="423" y="437"/>
                </a:lnTo>
                <a:lnTo>
                  <a:pt x="425" y="443"/>
                </a:lnTo>
                <a:lnTo>
                  <a:pt x="423" y="448"/>
                </a:lnTo>
                <a:lnTo>
                  <a:pt x="422" y="452"/>
                </a:lnTo>
                <a:lnTo>
                  <a:pt x="420" y="456"/>
                </a:lnTo>
                <a:lnTo>
                  <a:pt x="384" y="491"/>
                </a:lnTo>
                <a:lnTo>
                  <a:pt x="380" y="494"/>
                </a:lnTo>
                <a:lnTo>
                  <a:pt x="376" y="495"/>
                </a:lnTo>
                <a:lnTo>
                  <a:pt x="371" y="496"/>
                </a:lnTo>
                <a:lnTo>
                  <a:pt x="366" y="495"/>
                </a:lnTo>
                <a:lnTo>
                  <a:pt x="361" y="492"/>
                </a:lnTo>
                <a:lnTo>
                  <a:pt x="357" y="488"/>
                </a:lnTo>
                <a:lnTo>
                  <a:pt x="354" y="484"/>
                </a:lnTo>
                <a:lnTo>
                  <a:pt x="354" y="478"/>
                </a:lnTo>
                <a:lnTo>
                  <a:pt x="354" y="474"/>
                </a:lnTo>
                <a:lnTo>
                  <a:pt x="357" y="469"/>
                </a:lnTo>
                <a:lnTo>
                  <a:pt x="359" y="466"/>
                </a:lnTo>
                <a:lnTo>
                  <a:pt x="395" y="431"/>
                </a:lnTo>
                <a:lnTo>
                  <a:pt x="397" y="428"/>
                </a:lnTo>
                <a:lnTo>
                  <a:pt x="403" y="426"/>
                </a:lnTo>
                <a:lnTo>
                  <a:pt x="406" y="426"/>
                </a:lnTo>
                <a:close/>
                <a:moveTo>
                  <a:pt x="159" y="249"/>
                </a:moveTo>
                <a:lnTo>
                  <a:pt x="154" y="249"/>
                </a:lnTo>
                <a:lnTo>
                  <a:pt x="149" y="251"/>
                </a:lnTo>
                <a:lnTo>
                  <a:pt x="145" y="255"/>
                </a:lnTo>
                <a:lnTo>
                  <a:pt x="142" y="261"/>
                </a:lnTo>
                <a:lnTo>
                  <a:pt x="141" y="266"/>
                </a:lnTo>
                <a:lnTo>
                  <a:pt x="142" y="271"/>
                </a:lnTo>
                <a:lnTo>
                  <a:pt x="145" y="276"/>
                </a:lnTo>
                <a:lnTo>
                  <a:pt x="149" y="280"/>
                </a:lnTo>
                <a:lnTo>
                  <a:pt x="154" y="283"/>
                </a:lnTo>
                <a:lnTo>
                  <a:pt x="159" y="284"/>
                </a:lnTo>
                <a:lnTo>
                  <a:pt x="164" y="283"/>
                </a:lnTo>
                <a:lnTo>
                  <a:pt x="170" y="280"/>
                </a:lnTo>
                <a:lnTo>
                  <a:pt x="174" y="276"/>
                </a:lnTo>
                <a:lnTo>
                  <a:pt x="176" y="271"/>
                </a:lnTo>
                <a:lnTo>
                  <a:pt x="178" y="266"/>
                </a:lnTo>
                <a:lnTo>
                  <a:pt x="176" y="261"/>
                </a:lnTo>
                <a:lnTo>
                  <a:pt x="174" y="255"/>
                </a:lnTo>
                <a:lnTo>
                  <a:pt x="170" y="251"/>
                </a:lnTo>
                <a:lnTo>
                  <a:pt x="164" y="249"/>
                </a:lnTo>
                <a:lnTo>
                  <a:pt x="159" y="249"/>
                </a:lnTo>
                <a:close/>
                <a:moveTo>
                  <a:pt x="159" y="213"/>
                </a:moveTo>
                <a:lnTo>
                  <a:pt x="176" y="216"/>
                </a:lnTo>
                <a:lnTo>
                  <a:pt x="191" y="223"/>
                </a:lnTo>
                <a:lnTo>
                  <a:pt x="202" y="234"/>
                </a:lnTo>
                <a:lnTo>
                  <a:pt x="209" y="249"/>
                </a:lnTo>
                <a:lnTo>
                  <a:pt x="213" y="266"/>
                </a:lnTo>
                <a:lnTo>
                  <a:pt x="209" y="283"/>
                </a:lnTo>
                <a:lnTo>
                  <a:pt x="202" y="297"/>
                </a:lnTo>
                <a:lnTo>
                  <a:pt x="191" y="309"/>
                </a:lnTo>
                <a:lnTo>
                  <a:pt x="176" y="317"/>
                </a:lnTo>
                <a:lnTo>
                  <a:pt x="159" y="320"/>
                </a:lnTo>
                <a:lnTo>
                  <a:pt x="142" y="317"/>
                </a:lnTo>
                <a:lnTo>
                  <a:pt x="128" y="309"/>
                </a:lnTo>
                <a:lnTo>
                  <a:pt x="116" y="297"/>
                </a:lnTo>
                <a:lnTo>
                  <a:pt x="109" y="283"/>
                </a:lnTo>
                <a:lnTo>
                  <a:pt x="106" y="266"/>
                </a:lnTo>
                <a:lnTo>
                  <a:pt x="109" y="249"/>
                </a:lnTo>
                <a:lnTo>
                  <a:pt x="116" y="234"/>
                </a:lnTo>
                <a:lnTo>
                  <a:pt x="128" y="223"/>
                </a:lnTo>
                <a:lnTo>
                  <a:pt x="142" y="216"/>
                </a:lnTo>
                <a:lnTo>
                  <a:pt x="159" y="213"/>
                </a:lnTo>
                <a:close/>
                <a:moveTo>
                  <a:pt x="53" y="141"/>
                </a:moveTo>
                <a:lnTo>
                  <a:pt x="48" y="143"/>
                </a:lnTo>
                <a:lnTo>
                  <a:pt x="43" y="145"/>
                </a:lnTo>
                <a:lnTo>
                  <a:pt x="39" y="149"/>
                </a:lnTo>
                <a:lnTo>
                  <a:pt x="36" y="155"/>
                </a:lnTo>
                <a:lnTo>
                  <a:pt x="35" y="160"/>
                </a:lnTo>
                <a:lnTo>
                  <a:pt x="35" y="401"/>
                </a:lnTo>
                <a:lnTo>
                  <a:pt x="371" y="736"/>
                </a:lnTo>
                <a:lnTo>
                  <a:pt x="629" y="478"/>
                </a:lnTo>
                <a:lnTo>
                  <a:pt x="294" y="141"/>
                </a:lnTo>
                <a:lnTo>
                  <a:pt x="53" y="141"/>
                </a:lnTo>
                <a:close/>
                <a:moveTo>
                  <a:pt x="53" y="106"/>
                </a:moveTo>
                <a:lnTo>
                  <a:pt x="300" y="106"/>
                </a:lnTo>
                <a:lnTo>
                  <a:pt x="306" y="107"/>
                </a:lnTo>
                <a:lnTo>
                  <a:pt x="310" y="109"/>
                </a:lnTo>
                <a:lnTo>
                  <a:pt x="314" y="111"/>
                </a:lnTo>
                <a:lnTo>
                  <a:pt x="667" y="466"/>
                </a:lnTo>
                <a:lnTo>
                  <a:pt x="669" y="469"/>
                </a:lnTo>
                <a:lnTo>
                  <a:pt x="671" y="474"/>
                </a:lnTo>
                <a:lnTo>
                  <a:pt x="672" y="478"/>
                </a:lnTo>
                <a:lnTo>
                  <a:pt x="671" y="483"/>
                </a:lnTo>
                <a:lnTo>
                  <a:pt x="669" y="487"/>
                </a:lnTo>
                <a:lnTo>
                  <a:pt x="667" y="491"/>
                </a:lnTo>
                <a:lnTo>
                  <a:pt x="384" y="774"/>
                </a:lnTo>
                <a:lnTo>
                  <a:pt x="380" y="776"/>
                </a:lnTo>
                <a:lnTo>
                  <a:pt x="376" y="779"/>
                </a:lnTo>
                <a:lnTo>
                  <a:pt x="371" y="779"/>
                </a:lnTo>
                <a:lnTo>
                  <a:pt x="367" y="779"/>
                </a:lnTo>
                <a:lnTo>
                  <a:pt x="362" y="776"/>
                </a:lnTo>
                <a:lnTo>
                  <a:pt x="359" y="774"/>
                </a:lnTo>
                <a:lnTo>
                  <a:pt x="5" y="420"/>
                </a:lnTo>
                <a:lnTo>
                  <a:pt x="2" y="416"/>
                </a:lnTo>
                <a:lnTo>
                  <a:pt x="1" y="412"/>
                </a:lnTo>
                <a:lnTo>
                  <a:pt x="0" y="407"/>
                </a:lnTo>
                <a:lnTo>
                  <a:pt x="0" y="160"/>
                </a:lnTo>
                <a:lnTo>
                  <a:pt x="2" y="143"/>
                </a:lnTo>
                <a:lnTo>
                  <a:pt x="10" y="128"/>
                </a:lnTo>
                <a:lnTo>
                  <a:pt x="22" y="117"/>
                </a:lnTo>
                <a:lnTo>
                  <a:pt x="36" y="110"/>
                </a:lnTo>
                <a:lnTo>
                  <a:pt x="53" y="106"/>
                </a:lnTo>
                <a:close/>
                <a:moveTo>
                  <a:pt x="159" y="0"/>
                </a:moveTo>
                <a:lnTo>
                  <a:pt x="406" y="0"/>
                </a:lnTo>
                <a:lnTo>
                  <a:pt x="412" y="1"/>
                </a:lnTo>
                <a:lnTo>
                  <a:pt x="416" y="3"/>
                </a:lnTo>
                <a:lnTo>
                  <a:pt x="420" y="5"/>
                </a:lnTo>
                <a:lnTo>
                  <a:pt x="773" y="360"/>
                </a:lnTo>
                <a:lnTo>
                  <a:pt x="775" y="363"/>
                </a:lnTo>
                <a:lnTo>
                  <a:pt x="778" y="368"/>
                </a:lnTo>
                <a:lnTo>
                  <a:pt x="778" y="372"/>
                </a:lnTo>
                <a:lnTo>
                  <a:pt x="778" y="377"/>
                </a:lnTo>
                <a:lnTo>
                  <a:pt x="775" y="381"/>
                </a:lnTo>
                <a:lnTo>
                  <a:pt x="773" y="385"/>
                </a:lnTo>
                <a:lnTo>
                  <a:pt x="719" y="437"/>
                </a:lnTo>
                <a:lnTo>
                  <a:pt x="716" y="440"/>
                </a:lnTo>
                <a:lnTo>
                  <a:pt x="713" y="443"/>
                </a:lnTo>
                <a:lnTo>
                  <a:pt x="707" y="443"/>
                </a:lnTo>
                <a:lnTo>
                  <a:pt x="702" y="443"/>
                </a:lnTo>
                <a:lnTo>
                  <a:pt x="697" y="440"/>
                </a:lnTo>
                <a:lnTo>
                  <a:pt x="693" y="436"/>
                </a:lnTo>
                <a:lnTo>
                  <a:pt x="690" y="431"/>
                </a:lnTo>
                <a:lnTo>
                  <a:pt x="689" y="426"/>
                </a:lnTo>
                <a:lnTo>
                  <a:pt x="690" y="420"/>
                </a:lnTo>
                <a:lnTo>
                  <a:pt x="692" y="416"/>
                </a:lnTo>
                <a:lnTo>
                  <a:pt x="694" y="412"/>
                </a:lnTo>
                <a:lnTo>
                  <a:pt x="735" y="372"/>
                </a:lnTo>
                <a:lnTo>
                  <a:pt x="400" y="35"/>
                </a:lnTo>
                <a:lnTo>
                  <a:pt x="159" y="35"/>
                </a:lnTo>
                <a:lnTo>
                  <a:pt x="154" y="37"/>
                </a:lnTo>
                <a:lnTo>
                  <a:pt x="149" y="39"/>
                </a:lnTo>
                <a:lnTo>
                  <a:pt x="145" y="43"/>
                </a:lnTo>
                <a:lnTo>
                  <a:pt x="142" y="49"/>
                </a:lnTo>
                <a:lnTo>
                  <a:pt x="141" y="54"/>
                </a:lnTo>
                <a:lnTo>
                  <a:pt x="141" y="59"/>
                </a:lnTo>
                <a:lnTo>
                  <a:pt x="138" y="64"/>
                </a:lnTo>
                <a:lnTo>
                  <a:pt x="134" y="68"/>
                </a:lnTo>
                <a:lnTo>
                  <a:pt x="129" y="71"/>
                </a:lnTo>
                <a:lnTo>
                  <a:pt x="124" y="71"/>
                </a:lnTo>
                <a:lnTo>
                  <a:pt x="119" y="71"/>
                </a:lnTo>
                <a:lnTo>
                  <a:pt x="113" y="68"/>
                </a:lnTo>
                <a:lnTo>
                  <a:pt x="109" y="64"/>
                </a:lnTo>
                <a:lnTo>
                  <a:pt x="107" y="59"/>
                </a:lnTo>
                <a:lnTo>
                  <a:pt x="106" y="54"/>
                </a:lnTo>
                <a:lnTo>
                  <a:pt x="109" y="37"/>
                </a:lnTo>
                <a:lnTo>
                  <a:pt x="116" y="22"/>
                </a:lnTo>
                <a:lnTo>
                  <a:pt x="128" y="11"/>
                </a:lnTo>
                <a:lnTo>
                  <a:pt x="142" y="3"/>
                </a:lnTo>
                <a:lnTo>
                  <a:pt x="159"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67"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880763"/>
            <a:ext cx="7946232" cy="461665"/>
          </a:xfrm>
          <a:prstGeom prst="rect">
            <a:avLst/>
          </a:prstGeom>
          <a:noFill/>
        </p:spPr>
        <p:txBody>
          <a:bodyPr wrap="square" rtlCol="0">
            <a:spAutoFit/>
          </a:bodyPr>
          <a:lstStyle/>
          <a:p>
            <a:pPr algn="ctr"/>
            <a:r>
              <a:rPr lang="en-US" altLang="zh-CN" sz="2400" dirty="0">
                <a:solidFill>
                  <a:schemeClr val="tx1">
                    <a:lumMod val="75000"/>
                    <a:lumOff val="25000"/>
                  </a:schemeClr>
                </a:solidFill>
                <a:latin typeface="Montserrat Alternates Medium" panose="00000600000000000000" pitchFamily="50" charset="0"/>
                <a:ea typeface="Lato Black" panose="020F0502020204030203" pitchFamily="34" charset="0"/>
                <a:cs typeface="Lato Black" panose="020F0502020204030203" pitchFamily="34" charset="0"/>
              </a:rPr>
              <a:t>General</a:t>
            </a:r>
            <a:endParaRPr lang="zh-CN" altLang="en-US" sz="2400" dirty="0">
              <a:solidFill>
                <a:schemeClr val="tx1">
                  <a:lumMod val="75000"/>
                  <a:lumOff val="25000"/>
                </a:schemeClr>
              </a:solidFill>
              <a:latin typeface="Montserrat Alternates Medium" panose="00000600000000000000" pitchFamily="50" charset="0"/>
              <a:cs typeface="Lato Black" panose="020F0502020204030203" pitchFamily="34" charset="0"/>
            </a:endParaRPr>
          </a:p>
        </p:txBody>
      </p:sp>
      <p:sp>
        <p:nvSpPr>
          <p:cNvPr id="69" name="Freeform 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7952" y="4115201"/>
            <a:ext cx="364305" cy="445595"/>
          </a:xfrm>
          <a:custGeom>
            <a:avLst/>
            <a:gdLst>
              <a:gd name="T0" fmla="*/ 224 w 605"/>
              <a:gd name="T1" fmla="*/ 572 h 740"/>
              <a:gd name="T2" fmla="*/ 234 w 605"/>
              <a:gd name="T3" fmla="*/ 583 h 740"/>
              <a:gd name="T4" fmla="*/ 231 w 605"/>
              <a:gd name="T5" fmla="*/ 599 h 740"/>
              <a:gd name="T6" fmla="*/ 218 w 605"/>
              <a:gd name="T7" fmla="*/ 605 h 740"/>
              <a:gd name="T8" fmla="*/ 141 w 605"/>
              <a:gd name="T9" fmla="*/ 601 h 740"/>
              <a:gd name="T10" fmla="*/ 135 w 605"/>
              <a:gd name="T11" fmla="*/ 588 h 740"/>
              <a:gd name="T12" fmla="*/ 141 w 605"/>
              <a:gd name="T13" fmla="*/ 575 h 740"/>
              <a:gd name="T14" fmla="*/ 152 w 605"/>
              <a:gd name="T15" fmla="*/ 504 h 740"/>
              <a:gd name="T16" fmla="*/ 262 w 605"/>
              <a:gd name="T17" fmla="*/ 507 h 740"/>
              <a:gd name="T18" fmla="*/ 269 w 605"/>
              <a:gd name="T19" fmla="*/ 521 h 740"/>
              <a:gd name="T20" fmla="*/ 262 w 605"/>
              <a:gd name="T21" fmla="*/ 534 h 740"/>
              <a:gd name="T22" fmla="*/ 152 w 605"/>
              <a:gd name="T23" fmla="*/ 538 h 740"/>
              <a:gd name="T24" fmla="*/ 137 w 605"/>
              <a:gd name="T25" fmla="*/ 530 h 740"/>
              <a:gd name="T26" fmla="*/ 136 w 605"/>
              <a:gd name="T27" fmla="*/ 516 h 740"/>
              <a:gd name="T28" fmla="*/ 146 w 605"/>
              <a:gd name="T29" fmla="*/ 506 h 740"/>
              <a:gd name="T30" fmla="*/ 297 w 605"/>
              <a:gd name="T31" fmla="*/ 169 h 740"/>
              <a:gd name="T32" fmla="*/ 286 w 605"/>
              <a:gd name="T33" fmla="*/ 180 h 740"/>
              <a:gd name="T34" fmla="*/ 289 w 605"/>
              <a:gd name="T35" fmla="*/ 195 h 740"/>
              <a:gd name="T36" fmla="*/ 302 w 605"/>
              <a:gd name="T37" fmla="*/ 202 h 740"/>
              <a:gd name="T38" fmla="*/ 317 w 605"/>
              <a:gd name="T39" fmla="*/ 195 h 740"/>
              <a:gd name="T40" fmla="*/ 318 w 605"/>
              <a:gd name="T41" fmla="*/ 180 h 740"/>
              <a:gd name="T42" fmla="*/ 307 w 605"/>
              <a:gd name="T43" fmla="*/ 169 h 740"/>
              <a:gd name="T44" fmla="*/ 34 w 605"/>
              <a:gd name="T45" fmla="*/ 672 h 740"/>
              <a:gd name="T46" fmla="*/ 55 w 605"/>
              <a:gd name="T47" fmla="*/ 703 h 740"/>
              <a:gd name="T48" fmla="*/ 551 w 605"/>
              <a:gd name="T49" fmla="*/ 703 h 740"/>
              <a:gd name="T50" fmla="*/ 572 w 605"/>
              <a:gd name="T51" fmla="*/ 672 h 740"/>
              <a:gd name="T52" fmla="*/ 510 w 605"/>
              <a:gd name="T53" fmla="*/ 164 h 740"/>
              <a:gd name="T54" fmla="*/ 392 w 605"/>
              <a:gd name="T55" fmla="*/ 194 h 740"/>
              <a:gd name="T56" fmla="*/ 332 w 605"/>
              <a:gd name="T57" fmla="*/ 225 h 740"/>
              <a:gd name="T58" fmla="*/ 286 w 605"/>
              <a:gd name="T59" fmla="*/ 233 h 740"/>
              <a:gd name="T60" fmla="*/ 255 w 605"/>
              <a:gd name="T61" fmla="*/ 199 h 740"/>
              <a:gd name="T62" fmla="*/ 132 w 605"/>
              <a:gd name="T63" fmla="*/ 177 h 740"/>
              <a:gd name="T64" fmla="*/ 34 w 605"/>
              <a:gd name="T65" fmla="*/ 133 h 740"/>
              <a:gd name="T66" fmla="*/ 43 w 605"/>
              <a:gd name="T67" fmla="*/ 44 h 740"/>
              <a:gd name="T68" fmla="*/ 34 w 605"/>
              <a:gd name="T69" fmla="*/ 88 h 740"/>
              <a:gd name="T70" fmla="*/ 128 w 605"/>
              <a:gd name="T71" fmla="*/ 139 h 740"/>
              <a:gd name="T72" fmla="*/ 256 w 605"/>
              <a:gd name="T73" fmla="*/ 167 h 740"/>
              <a:gd name="T74" fmla="*/ 288 w 605"/>
              <a:gd name="T75" fmla="*/ 136 h 740"/>
              <a:gd name="T76" fmla="*/ 331 w 605"/>
              <a:gd name="T77" fmla="*/ 143 h 740"/>
              <a:gd name="T78" fmla="*/ 394 w 605"/>
              <a:gd name="T79" fmla="*/ 160 h 740"/>
              <a:gd name="T80" fmla="*/ 514 w 605"/>
              <a:gd name="T81" fmla="*/ 125 h 740"/>
              <a:gd name="T82" fmla="*/ 572 w 605"/>
              <a:gd name="T83" fmla="*/ 67 h 740"/>
              <a:gd name="T84" fmla="*/ 551 w 605"/>
              <a:gd name="T85" fmla="*/ 37 h 740"/>
              <a:gd name="T86" fmla="*/ 68 w 605"/>
              <a:gd name="T87" fmla="*/ 0 h 740"/>
              <a:gd name="T88" fmla="*/ 577 w 605"/>
              <a:gd name="T89" fmla="*/ 13 h 740"/>
              <a:gd name="T90" fmla="*/ 605 w 605"/>
              <a:gd name="T91" fmla="*/ 67 h 740"/>
              <a:gd name="T92" fmla="*/ 591 w 605"/>
              <a:gd name="T93" fmla="*/ 712 h 740"/>
              <a:gd name="T94" fmla="*/ 538 w 605"/>
              <a:gd name="T95" fmla="*/ 740 h 740"/>
              <a:gd name="T96" fmla="*/ 27 w 605"/>
              <a:gd name="T97" fmla="*/ 727 h 740"/>
              <a:gd name="T98" fmla="*/ 0 w 605"/>
              <a:gd name="T99" fmla="*/ 672 h 740"/>
              <a:gd name="T100" fmla="*/ 13 w 605"/>
              <a:gd name="T101" fmla="*/ 28 h 740"/>
              <a:gd name="T102" fmla="*/ 68 w 605"/>
              <a:gd name="T103"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5" h="740">
                <a:moveTo>
                  <a:pt x="152" y="571"/>
                </a:moveTo>
                <a:lnTo>
                  <a:pt x="218" y="571"/>
                </a:lnTo>
                <a:lnTo>
                  <a:pt x="224" y="572"/>
                </a:lnTo>
                <a:lnTo>
                  <a:pt x="229" y="575"/>
                </a:lnTo>
                <a:lnTo>
                  <a:pt x="231" y="578"/>
                </a:lnTo>
                <a:lnTo>
                  <a:pt x="234" y="583"/>
                </a:lnTo>
                <a:lnTo>
                  <a:pt x="235" y="588"/>
                </a:lnTo>
                <a:lnTo>
                  <a:pt x="234" y="593"/>
                </a:lnTo>
                <a:lnTo>
                  <a:pt x="231" y="599"/>
                </a:lnTo>
                <a:lnTo>
                  <a:pt x="229" y="601"/>
                </a:lnTo>
                <a:lnTo>
                  <a:pt x="224" y="604"/>
                </a:lnTo>
                <a:lnTo>
                  <a:pt x="218" y="605"/>
                </a:lnTo>
                <a:lnTo>
                  <a:pt x="152" y="605"/>
                </a:lnTo>
                <a:lnTo>
                  <a:pt x="146" y="604"/>
                </a:lnTo>
                <a:lnTo>
                  <a:pt x="141" y="601"/>
                </a:lnTo>
                <a:lnTo>
                  <a:pt x="137" y="599"/>
                </a:lnTo>
                <a:lnTo>
                  <a:pt x="136" y="593"/>
                </a:lnTo>
                <a:lnTo>
                  <a:pt x="135" y="588"/>
                </a:lnTo>
                <a:lnTo>
                  <a:pt x="136" y="583"/>
                </a:lnTo>
                <a:lnTo>
                  <a:pt x="137" y="578"/>
                </a:lnTo>
                <a:lnTo>
                  <a:pt x="141" y="575"/>
                </a:lnTo>
                <a:lnTo>
                  <a:pt x="146" y="572"/>
                </a:lnTo>
                <a:lnTo>
                  <a:pt x="152" y="571"/>
                </a:lnTo>
                <a:close/>
                <a:moveTo>
                  <a:pt x="152" y="504"/>
                </a:moveTo>
                <a:lnTo>
                  <a:pt x="252" y="504"/>
                </a:lnTo>
                <a:lnTo>
                  <a:pt x="258" y="506"/>
                </a:lnTo>
                <a:lnTo>
                  <a:pt x="262" y="507"/>
                </a:lnTo>
                <a:lnTo>
                  <a:pt x="265" y="511"/>
                </a:lnTo>
                <a:lnTo>
                  <a:pt x="268" y="516"/>
                </a:lnTo>
                <a:lnTo>
                  <a:pt x="269" y="521"/>
                </a:lnTo>
                <a:lnTo>
                  <a:pt x="268" y="527"/>
                </a:lnTo>
                <a:lnTo>
                  <a:pt x="265" y="530"/>
                </a:lnTo>
                <a:lnTo>
                  <a:pt x="262" y="534"/>
                </a:lnTo>
                <a:lnTo>
                  <a:pt x="258" y="537"/>
                </a:lnTo>
                <a:lnTo>
                  <a:pt x="252" y="538"/>
                </a:lnTo>
                <a:lnTo>
                  <a:pt x="152" y="538"/>
                </a:lnTo>
                <a:lnTo>
                  <a:pt x="146" y="537"/>
                </a:lnTo>
                <a:lnTo>
                  <a:pt x="141" y="534"/>
                </a:lnTo>
                <a:lnTo>
                  <a:pt x="137" y="530"/>
                </a:lnTo>
                <a:lnTo>
                  <a:pt x="136" y="527"/>
                </a:lnTo>
                <a:lnTo>
                  <a:pt x="135" y="521"/>
                </a:lnTo>
                <a:lnTo>
                  <a:pt x="136" y="516"/>
                </a:lnTo>
                <a:lnTo>
                  <a:pt x="137" y="511"/>
                </a:lnTo>
                <a:lnTo>
                  <a:pt x="141" y="507"/>
                </a:lnTo>
                <a:lnTo>
                  <a:pt x="146" y="506"/>
                </a:lnTo>
                <a:lnTo>
                  <a:pt x="152" y="504"/>
                </a:lnTo>
                <a:close/>
                <a:moveTo>
                  <a:pt x="302" y="168"/>
                </a:moveTo>
                <a:lnTo>
                  <a:pt x="297" y="169"/>
                </a:lnTo>
                <a:lnTo>
                  <a:pt x="293" y="172"/>
                </a:lnTo>
                <a:lnTo>
                  <a:pt x="289" y="176"/>
                </a:lnTo>
                <a:lnTo>
                  <a:pt x="286" y="180"/>
                </a:lnTo>
                <a:lnTo>
                  <a:pt x="285" y="185"/>
                </a:lnTo>
                <a:lnTo>
                  <a:pt x="286" y="190"/>
                </a:lnTo>
                <a:lnTo>
                  <a:pt x="289" y="195"/>
                </a:lnTo>
                <a:lnTo>
                  <a:pt x="293" y="198"/>
                </a:lnTo>
                <a:lnTo>
                  <a:pt x="297" y="201"/>
                </a:lnTo>
                <a:lnTo>
                  <a:pt x="302" y="202"/>
                </a:lnTo>
                <a:lnTo>
                  <a:pt x="307" y="201"/>
                </a:lnTo>
                <a:lnTo>
                  <a:pt x="313" y="198"/>
                </a:lnTo>
                <a:lnTo>
                  <a:pt x="317" y="195"/>
                </a:lnTo>
                <a:lnTo>
                  <a:pt x="318" y="190"/>
                </a:lnTo>
                <a:lnTo>
                  <a:pt x="319" y="185"/>
                </a:lnTo>
                <a:lnTo>
                  <a:pt x="318" y="180"/>
                </a:lnTo>
                <a:lnTo>
                  <a:pt x="317" y="176"/>
                </a:lnTo>
                <a:lnTo>
                  <a:pt x="313" y="172"/>
                </a:lnTo>
                <a:lnTo>
                  <a:pt x="307" y="169"/>
                </a:lnTo>
                <a:lnTo>
                  <a:pt x="302" y="168"/>
                </a:lnTo>
                <a:close/>
                <a:moveTo>
                  <a:pt x="34" y="133"/>
                </a:moveTo>
                <a:lnTo>
                  <a:pt x="34" y="672"/>
                </a:lnTo>
                <a:lnTo>
                  <a:pt x="36" y="685"/>
                </a:lnTo>
                <a:lnTo>
                  <a:pt x="43" y="695"/>
                </a:lnTo>
                <a:lnTo>
                  <a:pt x="55" y="703"/>
                </a:lnTo>
                <a:lnTo>
                  <a:pt x="68" y="706"/>
                </a:lnTo>
                <a:lnTo>
                  <a:pt x="538" y="706"/>
                </a:lnTo>
                <a:lnTo>
                  <a:pt x="551" y="703"/>
                </a:lnTo>
                <a:lnTo>
                  <a:pt x="561" y="695"/>
                </a:lnTo>
                <a:lnTo>
                  <a:pt x="569" y="685"/>
                </a:lnTo>
                <a:lnTo>
                  <a:pt x="572" y="672"/>
                </a:lnTo>
                <a:lnTo>
                  <a:pt x="572" y="133"/>
                </a:lnTo>
                <a:lnTo>
                  <a:pt x="543" y="150"/>
                </a:lnTo>
                <a:lnTo>
                  <a:pt x="510" y="164"/>
                </a:lnTo>
                <a:lnTo>
                  <a:pt x="474" y="177"/>
                </a:lnTo>
                <a:lnTo>
                  <a:pt x="433" y="186"/>
                </a:lnTo>
                <a:lnTo>
                  <a:pt x="392" y="194"/>
                </a:lnTo>
                <a:lnTo>
                  <a:pt x="351" y="199"/>
                </a:lnTo>
                <a:lnTo>
                  <a:pt x="344" y="214"/>
                </a:lnTo>
                <a:lnTo>
                  <a:pt x="332" y="225"/>
                </a:lnTo>
                <a:lnTo>
                  <a:pt x="319" y="233"/>
                </a:lnTo>
                <a:lnTo>
                  <a:pt x="302" y="236"/>
                </a:lnTo>
                <a:lnTo>
                  <a:pt x="286" y="233"/>
                </a:lnTo>
                <a:lnTo>
                  <a:pt x="272" y="225"/>
                </a:lnTo>
                <a:lnTo>
                  <a:pt x="262" y="214"/>
                </a:lnTo>
                <a:lnTo>
                  <a:pt x="255" y="199"/>
                </a:lnTo>
                <a:lnTo>
                  <a:pt x="213" y="194"/>
                </a:lnTo>
                <a:lnTo>
                  <a:pt x="171" y="186"/>
                </a:lnTo>
                <a:lnTo>
                  <a:pt x="132" y="177"/>
                </a:lnTo>
                <a:lnTo>
                  <a:pt x="95" y="164"/>
                </a:lnTo>
                <a:lnTo>
                  <a:pt x="61" y="150"/>
                </a:lnTo>
                <a:lnTo>
                  <a:pt x="34" y="133"/>
                </a:lnTo>
                <a:close/>
                <a:moveTo>
                  <a:pt x="68" y="34"/>
                </a:moveTo>
                <a:lnTo>
                  <a:pt x="55" y="37"/>
                </a:lnTo>
                <a:lnTo>
                  <a:pt x="43" y="44"/>
                </a:lnTo>
                <a:lnTo>
                  <a:pt x="36" y="54"/>
                </a:lnTo>
                <a:lnTo>
                  <a:pt x="34" y="67"/>
                </a:lnTo>
                <a:lnTo>
                  <a:pt x="34" y="88"/>
                </a:lnTo>
                <a:lnTo>
                  <a:pt x="59" y="108"/>
                </a:lnTo>
                <a:lnTo>
                  <a:pt x="91" y="125"/>
                </a:lnTo>
                <a:lnTo>
                  <a:pt x="128" y="139"/>
                </a:lnTo>
                <a:lnTo>
                  <a:pt x="169" y="151"/>
                </a:lnTo>
                <a:lnTo>
                  <a:pt x="212" y="160"/>
                </a:lnTo>
                <a:lnTo>
                  <a:pt x="256" y="167"/>
                </a:lnTo>
                <a:lnTo>
                  <a:pt x="263" y="153"/>
                </a:lnTo>
                <a:lnTo>
                  <a:pt x="275" y="143"/>
                </a:lnTo>
                <a:lnTo>
                  <a:pt x="288" y="136"/>
                </a:lnTo>
                <a:lnTo>
                  <a:pt x="302" y="135"/>
                </a:lnTo>
                <a:lnTo>
                  <a:pt x="318" y="136"/>
                </a:lnTo>
                <a:lnTo>
                  <a:pt x="331" y="143"/>
                </a:lnTo>
                <a:lnTo>
                  <a:pt x="341" y="153"/>
                </a:lnTo>
                <a:lnTo>
                  <a:pt x="349" y="167"/>
                </a:lnTo>
                <a:lnTo>
                  <a:pt x="394" y="160"/>
                </a:lnTo>
                <a:lnTo>
                  <a:pt x="437" y="151"/>
                </a:lnTo>
                <a:lnTo>
                  <a:pt x="478" y="139"/>
                </a:lnTo>
                <a:lnTo>
                  <a:pt x="514" y="125"/>
                </a:lnTo>
                <a:lnTo>
                  <a:pt x="546" y="108"/>
                </a:lnTo>
                <a:lnTo>
                  <a:pt x="572" y="88"/>
                </a:lnTo>
                <a:lnTo>
                  <a:pt x="572" y="67"/>
                </a:lnTo>
                <a:lnTo>
                  <a:pt x="569" y="54"/>
                </a:lnTo>
                <a:lnTo>
                  <a:pt x="561" y="44"/>
                </a:lnTo>
                <a:lnTo>
                  <a:pt x="551" y="37"/>
                </a:lnTo>
                <a:lnTo>
                  <a:pt x="538" y="34"/>
                </a:lnTo>
                <a:lnTo>
                  <a:pt x="68" y="34"/>
                </a:lnTo>
                <a:close/>
                <a:moveTo>
                  <a:pt x="68" y="0"/>
                </a:moveTo>
                <a:lnTo>
                  <a:pt x="538" y="0"/>
                </a:lnTo>
                <a:lnTo>
                  <a:pt x="559" y="4"/>
                </a:lnTo>
                <a:lnTo>
                  <a:pt x="577" y="13"/>
                </a:lnTo>
                <a:lnTo>
                  <a:pt x="591" y="28"/>
                </a:lnTo>
                <a:lnTo>
                  <a:pt x="602" y="46"/>
                </a:lnTo>
                <a:lnTo>
                  <a:pt x="605" y="67"/>
                </a:lnTo>
                <a:lnTo>
                  <a:pt x="605" y="672"/>
                </a:lnTo>
                <a:lnTo>
                  <a:pt x="602" y="693"/>
                </a:lnTo>
                <a:lnTo>
                  <a:pt x="591" y="712"/>
                </a:lnTo>
                <a:lnTo>
                  <a:pt x="577" y="727"/>
                </a:lnTo>
                <a:lnTo>
                  <a:pt x="559" y="736"/>
                </a:lnTo>
                <a:lnTo>
                  <a:pt x="538" y="740"/>
                </a:lnTo>
                <a:lnTo>
                  <a:pt x="68" y="740"/>
                </a:lnTo>
                <a:lnTo>
                  <a:pt x="46" y="736"/>
                </a:lnTo>
                <a:lnTo>
                  <a:pt x="27" y="727"/>
                </a:lnTo>
                <a:lnTo>
                  <a:pt x="13" y="712"/>
                </a:lnTo>
                <a:lnTo>
                  <a:pt x="4" y="693"/>
                </a:lnTo>
                <a:lnTo>
                  <a:pt x="0" y="672"/>
                </a:lnTo>
                <a:lnTo>
                  <a:pt x="0" y="67"/>
                </a:lnTo>
                <a:lnTo>
                  <a:pt x="4" y="46"/>
                </a:lnTo>
                <a:lnTo>
                  <a:pt x="13" y="28"/>
                </a:lnTo>
                <a:lnTo>
                  <a:pt x="27" y="13"/>
                </a:lnTo>
                <a:lnTo>
                  <a:pt x="46" y="4"/>
                </a:lnTo>
                <a:lnTo>
                  <a:pt x="6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70" name="Freeform 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16465" y="4115201"/>
            <a:ext cx="364305" cy="445595"/>
          </a:xfrm>
          <a:custGeom>
            <a:avLst/>
            <a:gdLst>
              <a:gd name="T0" fmla="*/ 161 w 605"/>
              <a:gd name="T1" fmla="*/ 608 h 740"/>
              <a:gd name="T2" fmla="*/ 167 w 605"/>
              <a:gd name="T3" fmla="*/ 627 h 740"/>
              <a:gd name="T4" fmla="*/ 152 w 605"/>
              <a:gd name="T5" fmla="*/ 639 h 740"/>
              <a:gd name="T6" fmla="*/ 105 w 605"/>
              <a:gd name="T7" fmla="*/ 631 h 740"/>
              <a:gd name="T8" fmla="*/ 105 w 605"/>
              <a:gd name="T9" fmla="*/ 612 h 740"/>
              <a:gd name="T10" fmla="*/ 118 w 605"/>
              <a:gd name="T11" fmla="*/ 538 h 740"/>
              <a:gd name="T12" fmla="*/ 199 w 605"/>
              <a:gd name="T13" fmla="*/ 545 h 740"/>
              <a:gd name="T14" fmla="*/ 199 w 605"/>
              <a:gd name="T15" fmla="*/ 565 h 740"/>
              <a:gd name="T16" fmla="*/ 118 w 605"/>
              <a:gd name="T17" fmla="*/ 571 h 740"/>
              <a:gd name="T18" fmla="*/ 102 w 605"/>
              <a:gd name="T19" fmla="*/ 559 h 740"/>
              <a:gd name="T20" fmla="*/ 107 w 605"/>
              <a:gd name="T21" fmla="*/ 541 h 740"/>
              <a:gd name="T22" fmla="*/ 230 w 605"/>
              <a:gd name="T23" fmla="*/ 270 h 740"/>
              <a:gd name="T24" fmla="*/ 219 w 605"/>
              <a:gd name="T25" fmla="*/ 286 h 740"/>
              <a:gd name="T26" fmla="*/ 230 w 605"/>
              <a:gd name="T27" fmla="*/ 301 h 740"/>
              <a:gd name="T28" fmla="*/ 249 w 605"/>
              <a:gd name="T29" fmla="*/ 296 h 740"/>
              <a:gd name="T30" fmla="*/ 249 w 605"/>
              <a:gd name="T31" fmla="*/ 275 h 740"/>
              <a:gd name="T32" fmla="*/ 34 w 605"/>
              <a:gd name="T33" fmla="*/ 250 h 740"/>
              <a:gd name="T34" fmla="*/ 55 w 605"/>
              <a:gd name="T35" fmla="*/ 703 h 740"/>
              <a:gd name="T36" fmla="*/ 427 w 605"/>
              <a:gd name="T37" fmla="*/ 695 h 740"/>
              <a:gd name="T38" fmla="*/ 412 w 605"/>
              <a:gd name="T39" fmla="*/ 267 h 740"/>
              <a:gd name="T40" fmla="*/ 283 w 605"/>
              <a:gd name="T41" fmla="*/ 301 h 740"/>
              <a:gd name="T42" fmla="*/ 236 w 605"/>
              <a:gd name="T43" fmla="*/ 337 h 740"/>
              <a:gd name="T44" fmla="*/ 187 w 605"/>
              <a:gd name="T45" fmla="*/ 301 h 740"/>
              <a:gd name="T46" fmla="*/ 59 w 605"/>
              <a:gd name="T47" fmla="*/ 267 h 740"/>
              <a:gd name="T48" fmla="*/ 43 w 605"/>
              <a:gd name="T49" fmla="*/ 178 h 740"/>
              <a:gd name="T50" fmla="*/ 55 w 605"/>
              <a:gd name="T51" fmla="*/ 227 h 740"/>
              <a:gd name="T52" fmla="*/ 188 w 605"/>
              <a:gd name="T53" fmla="*/ 267 h 740"/>
              <a:gd name="T54" fmla="*/ 236 w 605"/>
              <a:gd name="T55" fmla="*/ 236 h 740"/>
              <a:gd name="T56" fmla="*/ 283 w 605"/>
              <a:gd name="T57" fmla="*/ 267 h 740"/>
              <a:gd name="T58" fmla="*/ 415 w 605"/>
              <a:gd name="T59" fmla="*/ 227 h 740"/>
              <a:gd name="T60" fmla="*/ 427 w 605"/>
              <a:gd name="T61" fmla="*/ 178 h 740"/>
              <a:gd name="T62" fmla="*/ 68 w 605"/>
              <a:gd name="T63" fmla="*/ 135 h 740"/>
              <a:gd name="T64" fmla="*/ 458 w 605"/>
              <a:gd name="T65" fmla="*/ 163 h 740"/>
              <a:gd name="T66" fmla="*/ 467 w 605"/>
              <a:gd name="T67" fmla="*/ 693 h 740"/>
              <a:gd name="T68" fmla="*/ 403 w 605"/>
              <a:gd name="T69" fmla="*/ 740 h 740"/>
              <a:gd name="T70" fmla="*/ 13 w 605"/>
              <a:gd name="T71" fmla="*/ 712 h 740"/>
              <a:gd name="T72" fmla="*/ 4 w 605"/>
              <a:gd name="T73" fmla="*/ 181 h 740"/>
              <a:gd name="T74" fmla="*/ 68 w 605"/>
              <a:gd name="T75" fmla="*/ 135 h 740"/>
              <a:gd name="T76" fmla="*/ 577 w 605"/>
              <a:gd name="T77" fmla="*/ 13 h 740"/>
              <a:gd name="T78" fmla="*/ 605 w 605"/>
              <a:gd name="T79" fmla="*/ 538 h 740"/>
              <a:gd name="T80" fmla="*/ 559 w 605"/>
              <a:gd name="T81" fmla="*/ 601 h 740"/>
              <a:gd name="T82" fmla="*/ 510 w 605"/>
              <a:gd name="T83" fmla="*/ 601 h 740"/>
              <a:gd name="T84" fmla="*/ 505 w 605"/>
              <a:gd name="T85" fmla="*/ 583 h 740"/>
              <a:gd name="T86" fmla="*/ 521 w 605"/>
              <a:gd name="T87" fmla="*/ 571 h 740"/>
              <a:gd name="T88" fmla="*/ 569 w 605"/>
              <a:gd name="T89" fmla="*/ 551 h 740"/>
              <a:gd name="T90" fmla="*/ 562 w 605"/>
              <a:gd name="T91" fmla="*/ 44 h 740"/>
              <a:gd name="T92" fmla="*/ 188 w 605"/>
              <a:gd name="T93" fmla="*/ 37 h 740"/>
              <a:gd name="T94" fmla="*/ 169 w 605"/>
              <a:gd name="T95" fmla="*/ 84 h 740"/>
              <a:gd name="T96" fmla="*/ 157 w 605"/>
              <a:gd name="T97" fmla="*/ 100 h 740"/>
              <a:gd name="T98" fmla="*/ 137 w 605"/>
              <a:gd name="T99" fmla="*/ 95 h 740"/>
              <a:gd name="T100" fmla="*/ 139 w 605"/>
              <a:gd name="T101" fmla="*/ 46 h 740"/>
              <a:gd name="T102" fmla="*/ 202 w 605"/>
              <a:gd name="T103"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5" h="740">
                <a:moveTo>
                  <a:pt x="118" y="605"/>
                </a:moveTo>
                <a:lnTo>
                  <a:pt x="152" y="605"/>
                </a:lnTo>
                <a:lnTo>
                  <a:pt x="157" y="606"/>
                </a:lnTo>
                <a:lnTo>
                  <a:pt x="161" y="608"/>
                </a:lnTo>
                <a:lnTo>
                  <a:pt x="165" y="612"/>
                </a:lnTo>
                <a:lnTo>
                  <a:pt x="167" y="617"/>
                </a:lnTo>
                <a:lnTo>
                  <a:pt x="169" y="622"/>
                </a:lnTo>
                <a:lnTo>
                  <a:pt x="167" y="627"/>
                </a:lnTo>
                <a:lnTo>
                  <a:pt x="165" y="631"/>
                </a:lnTo>
                <a:lnTo>
                  <a:pt x="161" y="635"/>
                </a:lnTo>
                <a:lnTo>
                  <a:pt x="157" y="638"/>
                </a:lnTo>
                <a:lnTo>
                  <a:pt x="152" y="639"/>
                </a:lnTo>
                <a:lnTo>
                  <a:pt x="118" y="639"/>
                </a:lnTo>
                <a:lnTo>
                  <a:pt x="113" y="638"/>
                </a:lnTo>
                <a:lnTo>
                  <a:pt x="107" y="635"/>
                </a:lnTo>
                <a:lnTo>
                  <a:pt x="105" y="631"/>
                </a:lnTo>
                <a:lnTo>
                  <a:pt x="102" y="627"/>
                </a:lnTo>
                <a:lnTo>
                  <a:pt x="101" y="622"/>
                </a:lnTo>
                <a:lnTo>
                  <a:pt x="102" y="617"/>
                </a:lnTo>
                <a:lnTo>
                  <a:pt x="105" y="612"/>
                </a:lnTo>
                <a:lnTo>
                  <a:pt x="107" y="608"/>
                </a:lnTo>
                <a:lnTo>
                  <a:pt x="113" y="606"/>
                </a:lnTo>
                <a:lnTo>
                  <a:pt x="118" y="605"/>
                </a:lnTo>
                <a:close/>
                <a:moveTo>
                  <a:pt x="118" y="538"/>
                </a:moveTo>
                <a:lnTo>
                  <a:pt x="185" y="538"/>
                </a:lnTo>
                <a:lnTo>
                  <a:pt x="190" y="538"/>
                </a:lnTo>
                <a:lnTo>
                  <a:pt x="195" y="541"/>
                </a:lnTo>
                <a:lnTo>
                  <a:pt x="199" y="545"/>
                </a:lnTo>
                <a:lnTo>
                  <a:pt x="202" y="549"/>
                </a:lnTo>
                <a:lnTo>
                  <a:pt x="202" y="554"/>
                </a:lnTo>
                <a:lnTo>
                  <a:pt x="202" y="559"/>
                </a:lnTo>
                <a:lnTo>
                  <a:pt x="199" y="565"/>
                </a:lnTo>
                <a:lnTo>
                  <a:pt x="195" y="568"/>
                </a:lnTo>
                <a:lnTo>
                  <a:pt x="190" y="571"/>
                </a:lnTo>
                <a:lnTo>
                  <a:pt x="185" y="571"/>
                </a:lnTo>
                <a:lnTo>
                  <a:pt x="118" y="571"/>
                </a:lnTo>
                <a:lnTo>
                  <a:pt x="113" y="571"/>
                </a:lnTo>
                <a:lnTo>
                  <a:pt x="107" y="568"/>
                </a:lnTo>
                <a:lnTo>
                  <a:pt x="105" y="565"/>
                </a:lnTo>
                <a:lnTo>
                  <a:pt x="102" y="559"/>
                </a:lnTo>
                <a:lnTo>
                  <a:pt x="101" y="554"/>
                </a:lnTo>
                <a:lnTo>
                  <a:pt x="102" y="549"/>
                </a:lnTo>
                <a:lnTo>
                  <a:pt x="105" y="545"/>
                </a:lnTo>
                <a:lnTo>
                  <a:pt x="107" y="541"/>
                </a:lnTo>
                <a:lnTo>
                  <a:pt x="113" y="538"/>
                </a:lnTo>
                <a:lnTo>
                  <a:pt x="118" y="538"/>
                </a:lnTo>
                <a:close/>
                <a:moveTo>
                  <a:pt x="236" y="269"/>
                </a:moveTo>
                <a:lnTo>
                  <a:pt x="230" y="270"/>
                </a:lnTo>
                <a:lnTo>
                  <a:pt x="225" y="273"/>
                </a:lnTo>
                <a:lnTo>
                  <a:pt x="222" y="275"/>
                </a:lnTo>
                <a:lnTo>
                  <a:pt x="220" y="280"/>
                </a:lnTo>
                <a:lnTo>
                  <a:pt x="219" y="286"/>
                </a:lnTo>
                <a:lnTo>
                  <a:pt x="220" y="291"/>
                </a:lnTo>
                <a:lnTo>
                  <a:pt x="222" y="296"/>
                </a:lnTo>
                <a:lnTo>
                  <a:pt x="225" y="299"/>
                </a:lnTo>
                <a:lnTo>
                  <a:pt x="230" y="301"/>
                </a:lnTo>
                <a:lnTo>
                  <a:pt x="236" y="303"/>
                </a:lnTo>
                <a:lnTo>
                  <a:pt x="241" y="301"/>
                </a:lnTo>
                <a:lnTo>
                  <a:pt x="245" y="299"/>
                </a:lnTo>
                <a:lnTo>
                  <a:pt x="249" y="296"/>
                </a:lnTo>
                <a:lnTo>
                  <a:pt x="251" y="291"/>
                </a:lnTo>
                <a:lnTo>
                  <a:pt x="253" y="286"/>
                </a:lnTo>
                <a:lnTo>
                  <a:pt x="251" y="280"/>
                </a:lnTo>
                <a:lnTo>
                  <a:pt x="249" y="275"/>
                </a:lnTo>
                <a:lnTo>
                  <a:pt x="245" y="273"/>
                </a:lnTo>
                <a:lnTo>
                  <a:pt x="241" y="270"/>
                </a:lnTo>
                <a:lnTo>
                  <a:pt x="236" y="269"/>
                </a:lnTo>
                <a:close/>
                <a:moveTo>
                  <a:pt x="34" y="250"/>
                </a:moveTo>
                <a:lnTo>
                  <a:pt x="34" y="672"/>
                </a:lnTo>
                <a:lnTo>
                  <a:pt x="37" y="685"/>
                </a:lnTo>
                <a:lnTo>
                  <a:pt x="43" y="695"/>
                </a:lnTo>
                <a:lnTo>
                  <a:pt x="55" y="703"/>
                </a:lnTo>
                <a:lnTo>
                  <a:pt x="68" y="706"/>
                </a:lnTo>
                <a:lnTo>
                  <a:pt x="403" y="706"/>
                </a:lnTo>
                <a:lnTo>
                  <a:pt x="416" y="703"/>
                </a:lnTo>
                <a:lnTo>
                  <a:pt x="427" y="695"/>
                </a:lnTo>
                <a:lnTo>
                  <a:pt x="435" y="685"/>
                </a:lnTo>
                <a:lnTo>
                  <a:pt x="437" y="672"/>
                </a:lnTo>
                <a:lnTo>
                  <a:pt x="437" y="250"/>
                </a:lnTo>
                <a:lnTo>
                  <a:pt x="412" y="267"/>
                </a:lnTo>
                <a:lnTo>
                  <a:pt x="385" y="280"/>
                </a:lnTo>
                <a:lnTo>
                  <a:pt x="355" y="291"/>
                </a:lnTo>
                <a:lnTo>
                  <a:pt x="321" y="297"/>
                </a:lnTo>
                <a:lnTo>
                  <a:pt x="283" y="301"/>
                </a:lnTo>
                <a:lnTo>
                  <a:pt x="276" y="314"/>
                </a:lnTo>
                <a:lnTo>
                  <a:pt x="266" y="326"/>
                </a:lnTo>
                <a:lnTo>
                  <a:pt x="251" y="334"/>
                </a:lnTo>
                <a:lnTo>
                  <a:pt x="236" y="337"/>
                </a:lnTo>
                <a:lnTo>
                  <a:pt x="220" y="334"/>
                </a:lnTo>
                <a:lnTo>
                  <a:pt x="205" y="326"/>
                </a:lnTo>
                <a:lnTo>
                  <a:pt x="195" y="314"/>
                </a:lnTo>
                <a:lnTo>
                  <a:pt x="187" y="301"/>
                </a:lnTo>
                <a:lnTo>
                  <a:pt x="150" y="297"/>
                </a:lnTo>
                <a:lnTo>
                  <a:pt x="116" y="291"/>
                </a:lnTo>
                <a:lnTo>
                  <a:pt x="86" y="280"/>
                </a:lnTo>
                <a:lnTo>
                  <a:pt x="59" y="267"/>
                </a:lnTo>
                <a:lnTo>
                  <a:pt x="34" y="250"/>
                </a:lnTo>
                <a:close/>
                <a:moveTo>
                  <a:pt x="68" y="168"/>
                </a:moveTo>
                <a:lnTo>
                  <a:pt x="55" y="170"/>
                </a:lnTo>
                <a:lnTo>
                  <a:pt x="43" y="178"/>
                </a:lnTo>
                <a:lnTo>
                  <a:pt x="37" y="189"/>
                </a:lnTo>
                <a:lnTo>
                  <a:pt x="34" y="202"/>
                </a:lnTo>
                <a:lnTo>
                  <a:pt x="34" y="208"/>
                </a:lnTo>
                <a:lnTo>
                  <a:pt x="55" y="227"/>
                </a:lnTo>
                <a:lnTo>
                  <a:pt x="81" y="242"/>
                </a:lnTo>
                <a:lnTo>
                  <a:pt x="113" y="254"/>
                </a:lnTo>
                <a:lnTo>
                  <a:pt x="148" y="262"/>
                </a:lnTo>
                <a:lnTo>
                  <a:pt x="188" y="267"/>
                </a:lnTo>
                <a:lnTo>
                  <a:pt x="196" y="254"/>
                </a:lnTo>
                <a:lnTo>
                  <a:pt x="207" y="244"/>
                </a:lnTo>
                <a:lnTo>
                  <a:pt x="220" y="237"/>
                </a:lnTo>
                <a:lnTo>
                  <a:pt x="236" y="236"/>
                </a:lnTo>
                <a:lnTo>
                  <a:pt x="251" y="237"/>
                </a:lnTo>
                <a:lnTo>
                  <a:pt x="264" y="244"/>
                </a:lnTo>
                <a:lnTo>
                  <a:pt x="275" y="254"/>
                </a:lnTo>
                <a:lnTo>
                  <a:pt x="283" y="267"/>
                </a:lnTo>
                <a:lnTo>
                  <a:pt x="323" y="262"/>
                </a:lnTo>
                <a:lnTo>
                  <a:pt x="359" y="254"/>
                </a:lnTo>
                <a:lnTo>
                  <a:pt x="390" y="242"/>
                </a:lnTo>
                <a:lnTo>
                  <a:pt x="415" y="227"/>
                </a:lnTo>
                <a:lnTo>
                  <a:pt x="437" y="208"/>
                </a:lnTo>
                <a:lnTo>
                  <a:pt x="437" y="202"/>
                </a:lnTo>
                <a:lnTo>
                  <a:pt x="435" y="189"/>
                </a:lnTo>
                <a:lnTo>
                  <a:pt x="427" y="178"/>
                </a:lnTo>
                <a:lnTo>
                  <a:pt x="416" y="170"/>
                </a:lnTo>
                <a:lnTo>
                  <a:pt x="403" y="168"/>
                </a:lnTo>
                <a:lnTo>
                  <a:pt x="68" y="168"/>
                </a:lnTo>
                <a:close/>
                <a:moveTo>
                  <a:pt x="68" y="135"/>
                </a:moveTo>
                <a:lnTo>
                  <a:pt x="403" y="135"/>
                </a:lnTo>
                <a:lnTo>
                  <a:pt x="424" y="138"/>
                </a:lnTo>
                <a:lnTo>
                  <a:pt x="444" y="147"/>
                </a:lnTo>
                <a:lnTo>
                  <a:pt x="458" y="163"/>
                </a:lnTo>
                <a:lnTo>
                  <a:pt x="467" y="181"/>
                </a:lnTo>
                <a:lnTo>
                  <a:pt x="471" y="202"/>
                </a:lnTo>
                <a:lnTo>
                  <a:pt x="471" y="672"/>
                </a:lnTo>
                <a:lnTo>
                  <a:pt x="467" y="693"/>
                </a:lnTo>
                <a:lnTo>
                  <a:pt x="458" y="712"/>
                </a:lnTo>
                <a:lnTo>
                  <a:pt x="444" y="727"/>
                </a:lnTo>
                <a:lnTo>
                  <a:pt x="424" y="736"/>
                </a:lnTo>
                <a:lnTo>
                  <a:pt x="403" y="740"/>
                </a:lnTo>
                <a:lnTo>
                  <a:pt x="68" y="740"/>
                </a:lnTo>
                <a:lnTo>
                  <a:pt x="46" y="736"/>
                </a:lnTo>
                <a:lnTo>
                  <a:pt x="27" y="727"/>
                </a:lnTo>
                <a:lnTo>
                  <a:pt x="13" y="712"/>
                </a:lnTo>
                <a:lnTo>
                  <a:pt x="4" y="693"/>
                </a:lnTo>
                <a:lnTo>
                  <a:pt x="0" y="672"/>
                </a:lnTo>
                <a:lnTo>
                  <a:pt x="0" y="202"/>
                </a:lnTo>
                <a:lnTo>
                  <a:pt x="4" y="181"/>
                </a:lnTo>
                <a:lnTo>
                  <a:pt x="13" y="163"/>
                </a:lnTo>
                <a:lnTo>
                  <a:pt x="27" y="147"/>
                </a:lnTo>
                <a:lnTo>
                  <a:pt x="46" y="138"/>
                </a:lnTo>
                <a:lnTo>
                  <a:pt x="68" y="135"/>
                </a:lnTo>
                <a:close/>
                <a:moveTo>
                  <a:pt x="202" y="0"/>
                </a:moveTo>
                <a:lnTo>
                  <a:pt x="538" y="0"/>
                </a:lnTo>
                <a:lnTo>
                  <a:pt x="559" y="4"/>
                </a:lnTo>
                <a:lnTo>
                  <a:pt x="577" y="13"/>
                </a:lnTo>
                <a:lnTo>
                  <a:pt x="592" y="28"/>
                </a:lnTo>
                <a:lnTo>
                  <a:pt x="602" y="46"/>
                </a:lnTo>
                <a:lnTo>
                  <a:pt x="605" y="67"/>
                </a:lnTo>
                <a:lnTo>
                  <a:pt x="605" y="538"/>
                </a:lnTo>
                <a:lnTo>
                  <a:pt x="602" y="559"/>
                </a:lnTo>
                <a:lnTo>
                  <a:pt x="592" y="578"/>
                </a:lnTo>
                <a:lnTo>
                  <a:pt x="577" y="592"/>
                </a:lnTo>
                <a:lnTo>
                  <a:pt x="559" y="601"/>
                </a:lnTo>
                <a:lnTo>
                  <a:pt x="538" y="605"/>
                </a:lnTo>
                <a:lnTo>
                  <a:pt x="521" y="605"/>
                </a:lnTo>
                <a:lnTo>
                  <a:pt x="516" y="604"/>
                </a:lnTo>
                <a:lnTo>
                  <a:pt x="510" y="601"/>
                </a:lnTo>
                <a:lnTo>
                  <a:pt x="508" y="599"/>
                </a:lnTo>
                <a:lnTo>
                  <a:pt x="505" y="593"/>
                </a:lnTo>
                <a:lnTo>
                  <a:pt x="504" y="588"/>
                </a:lnTo>
                <a:lnTo>
                  <a:pt x="505" y="583"/>
                </a:lnTo>
                <a:lnTo>
                  <a:pt x="508" y="578"/>
                </a:lnTo>
                <a:lnTo>
                  <a:pt x="510" y="575"/>
                </a:lnTo>
                <a:lnTo>
                  <a:pt x="516" y="572"/>
                </a:lnTo>
                <a:lnTo>
                  <a:pt x="521" y="571"/>
                </a:lnTo>
                <a:lnTo>
                  <a:pt x="538" y="571"/>
                </a:lnTo>
                <a:lnTo>
                  <a:pt x="551" y="568"/>
                </a:lnTo>
                <a:lnTo>
                  <a:pt x="562" y="562"/>
                </a:lnTo>
                <a:lnTo>
                  <a:pt x="569" y="551"/>
                </a:lnTo>
                <a:lnTo>
                  <a:pt x="572" y="538"/>
                </a:lnTo>
                <a:lnTo>
                  <a:pt x="572" y="67"/>
                </a:lnTo>
                <a:lnTo>
                  <a:pt x="569" y="54"/>
                </a:lnTo>
                <a:lnTo>
                  <a:pt x="562" y="44"/>
                </a:lnTo>
                <a:lnTo>
                  <a:pt x="551" y="37"/>
                </a:lnTo>
                <a:lnTo>
                  <a:pt x="538" y="34"/>
                </a:lnTo>
                <a:lnTo>
                  <a:pt x="202" y="34"/>
                </a:lnTo>
                <a:lnTo>
                  <a:pt x="188" y="37"/>
                </a:lnTo>
                <a:lnTo>
                  <a:pt x="178" y="44"/>
                </a:lnTo>
                <a:lnTo>
                  <a:pt x="171" y="54"/>
                </a:lnTo>
                <a:lnTo>
                  <a:pt x="169" y="67"/>
                </a:lnTo>
                <a:lnTo>
                  <a:pt x="169" y="84"/>
                </a:lnTo>
                <a:lnTo>
                  <a:pt x="167" y="89"/>
                </a:lnTo>
                <a:lnTo>
                  <a:pt x="165" y="95"/>
                </a:lnTo>
                <a:lnTo>
                  <a:pt x="161" y="97"/>
                </a:lnTo>
                <a:lnTo>
                  <a:pt x="157" y="100"/>
                </a:lnTo>
                <a:lnTo>
                  <a:pt x="152" y="101"/>
                </a:lnTo>
                <a:lnTo>
                  <a:pt x="147" y="100"/>
                </a:lnTo>
                <a:lnTo>
                  <a:pt x="141" y="97"/>
                </a:lnTo>
                <a:lnTo>
                  <a:pt x="137" y="95"/>
                </a:lnTo>
                <a:lnTo>
                  <a:pt x="136" y="89"/>
                </a:lnTo>
                <a:lnTo>
                  <a:pt x="135" y="84"/>
                </a:lnTo>
                <a:lnTo>
                  <a:pt x="135" y="67"/>
                </a:lnTo>
                <a:lnTo>
                  <a:pt x="139" y="46"/>
                </a:lnTo>
                <a:lnTo>
                  <a:pt x="148" y="28"/>
                </a:lnTo>
                <a:lnTo>
                  <a:pt x="162" y="13"/>
                </a:lnTo>
                <a:lnTo>
                  <a:pt x="181" y="4"/>
                </a:lnTo>
                <a:lnTo>
                  <a:pt x="202"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71" name="Freeform 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484979" y="4115201"/>
            <a:ext cx="445595" cy="445595"/>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72" name="Freeform 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34781" y="4135675"/>
            <a:ext cx="444993" cy="404648"/>
          </a:xfrm>
          <a:custGeom>
            <a:avLst/>
            <a:gdLst>
              <a:gd name="T0" fmla="*/ 284 w 739"/>
              <a:gd name="T1" fmla="*/ 553 h 672"/>
              <a:gd name="T2" fmla="*/ 273 w 739"/>
              <a:gd name="T3" fmla="*/ 608 h 672"/>
              <a:gd name="T4" fmla="*/ 319 w 739"/>
              <a:gd name="T5" fmla="*/ 638 h 672"/>
              <a:gd name="T6" fmla="*/ 366 w 739"/>
              <a:gd name="T7" fmla="*/ 608 h 672"/>
              <a:gd name="T8" fmla="*/ 354 w 739"/>
              <a:gd name="T9" fmla="*/ 553 h 672"/>
              <a:gd name="T10" fmla="*/ 319 w 739"/>
              <a:gd name="T11" fmla="*/ 504 h 672"/>
              <a:gd name="T12" fmla="*/ 381 w 739"/>
              <a:gd name="T13" fmla="*/ 530 h 672"/>
              <a:gd name="T14" fmla="*/ 722 w 739"/>
              <a:gd name="T15" fmla="*/ 571 h 672"/>
              <a:gd name="T16" fmla="*/ 735 w 739"/>
              <a:gd name="T17" fmla="*/ 577 h 672"/>
              <a:gd name="T18" fmla="*/ 738 w 739"/>
              <a:gd name="T19" fmla="*/ 593 h 672"/>
              <a:gd name="T20" fmla="*/ 728 w 739"/>
              <a:gd name="T21" fmla="*/ 604 h 672"/>
              <a:gd name="T22" fmla="*/ 394 w 739"/>
              <a:gd name="T23" fmla="*/ 626 h 672"/>
              <a:gd name="T24" fmla="*/ 343 w 739"/>
              <a:gd name="T25" fmla="*/ 669 h 672"/>
              <a:gd name="T26" fmla="*/ 275 w 739"/>
              <a:gd name="T27" fmla="*/ 659 h 672"/>
              <a:gd name="T28" fmla="*/ 237 w 739"/>
              <a:gd name="T29" fmla="*/ 605 h 672"/>
              <a:gd name="T30" fmla="*/ 8 w 739"/>
              <a:gd name="T31" fmla="*/ 601 h 672"/>
              <a:gd name="T32" fmla="*/ 0 w 739"/>
              <a:gd name="T33" fmla="*/ 588 h 672"/>
              <a:gd name="T34" fmla="*/ 8 w 739"/>
              <a:gd name="T35" fmla="*/ 575 h 672"/>
              <a:gd name="T36" fmla="*/ 237 w 739"/>
              <a:gd name="T37" fmla="*/ 571 h 672"/>
              <a:gd name="T38" fmla="*/ 275 w 739"/>
              <a:gd name="T39" fmla="*/ 516 h 672"/>
              <a:gd name="T40" fmla="*/ 588 w 739"/>
              <a:gd name="T41" fmla="*/ 286 h 672"/>
              <a:gd name="T42" fmla="*/ 542 w 739"/>
              <a:gd name="T43" fmla="*/ 316 h 672"/>
              <a:gd name="T44" fmla="*/ 552 w 739"/>
              <a:gd name="T45" fmla="*/ 372 h 672"/>
              <a:gd name="T46" fmla="*/ 607 w 739"/>
              <a:gd name="T47" fmla="*/ 382 h 672"/>
              <a:gd name="T48" fmla="*/ 639 w 739"/>
              <a:gd name="T49" fmla="*/ 335 h 672"/>
              <a:gd name="T50" fmla="*/ 607 w 739"/>
              <a:gd name="T51" fmla="*/ 289 h 672"/>
              <a:gd name="T52" fmla="*/ 611 w 739"/>
              <a:gd name="T53" fmla="*/ 255 h 672"/>
              <a:gd name="T54" fmla="*/ 662 w 739"/>
              <a:gd name="T55" fmla="*/ 297 h 672"/>
              <a:gd name="T56" fmla="*/ 728 w 739"/>
              <a:gd name="T57" fmla="*/ 320 h 672"/>
              <a:gd name="T58" fmla="*/ 738 w 739"/>
              <a:gd name="T59" fmla="*/ 330 h 672"/>
              <a:gd name="T60" fmla="*/ 735 w 739"/>
              <a:gd name="T61" fmla="*/ 346 h 672"/>
              <a:gd name="T62" fmla="*/ 722 w 739"/>
              <a:gd name="T63" fmla="*/ 352 h 672"/>
              <a:gd name="T64" fmla="*/ 650 w 739"/>
              <a:gd name="T65" fmla="*/ 393 h 672"/>
              <a:gd name="T66" fmla="*/ 588 w 739"/>
              <a:gd name="T67" fmla="*/ 420 h 672"/>
              <a:gd name="T68" fmla="*/ 526 w 739"/>
              <a:gd name="T69" fmla="*/ 393 h 672"/>
              <a:gd name="T70" fmla="*/ 17 w 739"/>
              <a:gd name="T71" fmla="*/ 352 h 672"/>
              <a:gd name="T72" fmla="*/ 4 w 739"/>
              <a:gd name="T73" fmla="*/ 346 h 672"/>
              <a:gd name="T74" fmla="*/ 1 w 739"/>
              <a:gd name="T75" fmla="*/ 330 h 672"/>
              <a:gd name="T76" fmla="*/ 12 w 739"/>
              <a:gd name="T77" fmla="*/ 320 h 672"/>
              <a:gd name="T78" fmla="*/ 513 w 739"/>
              <a:gd name="T79" fmla="*/ 297 h 672"/>
              <a:gd name="T80" fmla="*/ 565 w 739"/>
              <a:gd name="T81" fmla="*/ 255 h 672"/>
              <a:gd name="T82" fmla="*/ 165 w 739"/>
              <a:gd name="T83" fmla="*/ 37 h 672"/>
              <a:gd name="T84" fmla="*/ 135 w 739"/>
              <a:gd name="T85" fmla="*/ 84 h 672"/>
              <a:gd name="T86" fmla="*/ 165 w 739"/>
              <a:gd name="T87" fmla="*/ 130 h 672"/>
              <a:gd name="T88" fmla="*/ 221 w 739"/>
              <a:gd name="T89" fmla="*/ 119 h 672"/>
              <a:gd name="T90" fmla="*/ 231 w 739"/>
              <a:gd name="T91" fmla="*/ 64 h 672"/>
              <a:gd name="T92" fmla="*/ 184 w 739"/>
              <a:gd name="T93" fmla="*/ 33 h 672"/>
              <a:gd name="T94" fmla="*/ 229 w 739"/>
              <a:gd name="T95" fmla="*/ 12 h 672"/>
              <a:gd name="T96" fmla="*/ 267 w 739"/>
              <a:gd name="T97" fmla="*/ 67 h 672"/>
              <a:gd name="T98" fmla="*/ 733 w 739"/>
              <a:gd name="T99" fmla="*/ 71 h 672"/>
              <a:gd name="T100" fmla="*/ 739 w 739"/>
              <a:gd name="T101" fmla="*/ 84 h 672"/>
              <a:gd name="T102" fmla="*/ 733 w 739"/>
              <a:gd name="T103" fmla="*/ 97 h 672"/>
              <a:gd name="T104" fmla="*/ 267 w 739"/>
              <a:gd name="T105" fmla="*/ 101 h 672"/>
              <a:gd name="T106" fmla="*/ 229 w 739"/>
              <a:gd name="T107" fmla="*/ 155 h 672"/>
              <a:gd name="T108" fmla="*/ 162 w 739"/>
              <a:gd name="T109" fmla="*/ 165 h 672"/>
              <a:gd name="T110" fmla="*/ 110 w 739"/>
              <a:gd name="T111" fmla="*/ 122 h 672"/>
              <a:gd name="T112" fmla="*/ 12 w 739"/>
              <a:gd name="T113" fmla="*/ 100 h 672"/>
              <a:gd name="T114" fmla="*/ 1 w 739"/>
              <a:gd name="T115" fmla="*/ 89 h 672"/>
              <a:gd name="T116" fmla="*/ 4 w 739"/>
              <a:gd name="T117" fmla="*/ 73 h 672"/>
              <a:gd name="T118" fmla="*/ 17 w 739"/>
              <a:gd name="T119" fmla="*/ 67 h 672"/>
              <a:gd name="T120" fmla="*/ 123 w 739"/>
              <a:gd name="T121" fmla="*/ 26 h 672"/>
              <a:gd name="T122" fmla="*/ 184 w 739"/>
              <a:gd name="T123"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9" h="672">
                <a:moveTo>
                  <a:pt x="319" y="537"/>
                </a:moveTo>
                <a:lnTo>
                  <a:pt x="300" y="541"/>
                </a:lnTo>
                <a:lnTo>
                  <a:pt x="284" y="553"/>
                </a:lnTo>
                <a:lnTo>
                  <a:pt x="273" y="568"/>
                </a:lnTo>
                <a:lnTo>
                  <a:pt x="269" y="588"/>
                </a:lnTo>
                <a:lnTo>
                  <a:pt x="273" y="608"/>
                </a:lnTo>
                <a:lnTo>
                  <a:pt x="284" y="623"/>
                </a:lnTo>
                <a:lnTo>
                  <a:pt x="300" y="634"/>
                </a:lnTo>
                <a:lnTo>
                  <a:pt x="319" y="638"/>
                </a:lnTo>
                <a:lnTo>
                  <a:pt x="339" y="634"/>
                </a:lnTo>
                <a:lnTo>
                  <a:pt x="354" y="623"/>
                </a:lnTo>
                <a:lnTo>
                  <a:pt x="366" y="608"/>
                </a:lnTo>
                <a:lnTo>
                  <a:pt x="370" y="588"/>
                </a:lnTo>
                <a:lnTo>
                  <a:pt x="366" y="568"/>
                </a:lnTo>
                <a:lnTo>
                  <a:pt x="354" y="553"/>
                </a:lnTo>
                <a:lnTo>
                  <a:pt x="339" y="541"/>
                </a:lnTo>
                <a:lnTo>
                  <a:pt x="319" y="537"/>
                </a:lnTo>
                <a:close/>
                <a:moveTo>
                  <a:pt x="319" y="504"/>
                </a:moveTo>
                <a:lnTo>
                  <a:pt x="343" y="507"/>
                </a:lnTo>
                <a:lnTo>
                  <a:pt x="364" y="516"/>
                </a:lnTo>
                <a:lnTo>
                  <a:pt x="381" y="530"/>
                </a:lnTo>
                <a:lnTo>
                  <a:pt x="394" y="549"/>
                </a:lnTo>
                <a:lnTo>
                  <a:pt x="402" y="571"/>
                </a:lnTo>
                <a:lnTo>
                  <a:pt x="722" y="571"/>
                </a:lnTo>
                <a:lnTo>
                  <a:pt x="728" y="572"/>
                </a:lnTo>
                <a:lnTo>
                  <a:pt x="733" y="575"/>
                </a:lnTo>
                <a:lnTo>
                  <a:pt x="735" y="577"/>
                </a:lnTo>
                <a:lnTo>
                  <a:pt x="738" y="583"/>
                </a:lnTo>
                <a:lnTo>
                  <a:pt x="739" y="588"/>
                </a:lnTo>
                <a:lnTo>
                  <a:pt x="738" y="593"/>
                </a:lnTo>
                <a:lnTo>
                  <a:pt x="735" y="597"/>
                </a:lnTo>
                <a:lnTo>
                  <a:pt x="733" y="601"/>
                </a:lnTo>
                <a:lnTo>
                  <a:pt x="728" y="604"/>
                </a:lnTo>
                <a:lnTo>
                  <a:pt x="722" y="605"/>
                </a:lnTo>
                <a:lnTo>
                  <a:pt x="402" y="605"/>
                </a:lnTo>
                <a:lnTo>
                  <a:pt x="394" y="626"/>
                </a:lnTo>
                <a:lnTo>
                  <a:pt x="381" y="644"/>
                </a:lnTo>
                <a:lnTo>
                  <a:pt x="364" y="659"/>
                </a:lnTo>
                <a:lnTo>
                  <a:pt x="343" y="669"/>
                </a:lnTo>
                <a:lnTo>
                  <a:pt x="319" y="672"/>
                </a:lnTo>
                <a:lnTo>
                  <a:pt x="296" y="669"/>
                </a:lnTo>
                <a:lnTo>
                  <a:pt x="275" y="659"/>
                </a:lnTo>
                <a:lnTo>
                  <a:pt x="258" y="644"/>
                </a:lnTo>
                <a:lnTo>
                  <a:pt x="245" y="626"/>
                </a:lnTo>
                <a:lnTo>
                  <a:pt x="237" y="605"/>
                </a:lnTo>
                <a:lnTo>
                  <a:pt x="17" y="605"/>
                </a:lnTo>
                <a:lnTo>
                  <a:pt x="12" y="604"/>
                </a:lnTo>
                <a:lnTo>
                  <a:pt x="8" y="601"/>
                </a:lnTo>
                <a:lnTo>
                  <a:pt x="4" y="597"/>
                </a:lnTo>
                <a:lnTo>
                  <a:pt x="1" y="593"/>
                </a:lnTo>
                <a:lnTo>
                  <a:pt x="0" y="588"/>
                </a:lnTo>
                <a:lnTo>
                  <a:pt x="1" y="583"/>
                </a:lnTo>
                <a:lnTo>
                  <a:pt x="4" y="577"/>
                </a:lnTo>
                <a:lnTo>
                  <a:pt x="8" y="575"/>
                </a:lnTo>
                <a:lnTo>
                  <a:pt x="12" y="572"/>
                </a:lnTo>
                <a:lnTo>
                  <a:pt x="17" y="571"/>
                </a:lnTo>
                <a:lnTo>
                  <a:pt x="237" y="571"/>
                </a:lnTo>
                <a:lnTo>
                  <a:pt x="245" y="549"/>
                </a:lnTo>
                <a:lnTo>
                  <a:pt x="258" y="530"/>
                </a:lnTo>
                <a:lnTo>
                  <a:pt x="275" y="516"/>
                </a:lnTo>
                <a:lnTo>
                  <a:pt x="296" y="507"/>
                </a:lnTo>
                <a:lnTo>
                  <a:pt x="319" y="504"/>
                </a:lnTo>
                <a:close/>
                <a:moveTo>
                  <a:pt x="588" y="286"/>
                </a:moveTo>
                <a:lnTo>
                  <a:pt x="568" y="289"/>
                </a:lnTo>
                <a:lnTo>
                  <a:pt x="552" y="300"/>
                </a:lnTo>
                <a:lnTo>
                  <a:pt x="542" y="316"/>
                </a:lnTo>
                <a:lnTo>
                  <a:pt x="538" y="335"/>
                </a:lnTo>
                <a:lnTo>
                  <a:pt x="542" y="355"/>
                </a:lnTo>
                <a:lnTo>
                  <a:pt x="552" y="372"/>
                </a:lnTo>
                <a:lnTo>
                  <a:pt x="568" y="382"/>
                </a:lnTo>
                <a:lnTo>
                  <a:pt x="588" y="386"/>
                </a:lnTo>
                <a:lnTo>
                  <a:pt x="607" y="382"/>
                </a:lnTo>
                <a:lnTo>
                  <a:pt x="624" y="372"/>
                </a:lnTo>
                <a:lnTo>
                  <a:pt x="635" y="355"/>
                </a:lnTo>
                <a:lnTo>
                  <a:pt x="639" y="335"/>
                </a:lnTo>
                <a:lnTo>
                  <a:pt x="635" y="316"/>
                </a:lnTo>
                <a:lnTo>
                  <a:pt x="624" y="300"/>
                </a:lnTo>
                <a:lnTo>
                  <a:pt x="607" y="289"/>
                </a:lnTo>
                <a:lnTo>
                  <a:pt x="588" y="286"/>
                </a:lnTo>
                <a:close/>
                <a:moveTo>
                  <a:pt x="588" y="251"/>
                </a:moveTo>
                <a:lnTo>
                  <a:pt x="611" y="255"/>
                </a:lnTo>
                <a:lnTo>
                  <a:pt x="632" y="265"/>
                </a:lnTo>
                <a:lnTo>
                  <a:pt x="650" y="279"/>
                </a:lnTo>
                <a:lnTo>
                  <a:pt x="662" y="297"/>
                </a:lnTo>
                <a:lnTo>
                  <a:pt x="670" y="320"/>
                </a:lnTo>
                <a:lnTo>
                  <a:pt x="722" y="320"/>
                </a:lnTo>
                <a:lnTo>
                  <a:pt x="728" y="320"/>
                </a:lnTo>
                <a:lnTo>
                  <a:pt x="733" y="322"/>
                </a:lnTo>
                <a:lnTo>
                  <a:pt x="735" y="326"/>
                </a:lnTo>
                <a:lnTo>
                  <a:pt x="738" y="330"/>
                </a:lnTo>
                <a:lnTo>
                  <a:pt x="739" y="335"/>
                </a:lnTo>
                <a:lnTo>
                  <a:pt x="738" y="341"/>
                </a:lnTo>
                <a:lnTo>
                  <a:pt x="735" y="346"/>
                </a:lnTo>
                <a:lnTo>
                  <a:pt x="733" y="350"/>
                </a:lnTo>
                <a:lnTo>
                  <a:pt x="728" y="352"/>
                </a:lnTo>
                <a:lnTo>
                  <a:pt x="722" y="352"/>
                </a:lnTo>
                <a:lnTo>
                  <a:pt x="670" y="352"/>
                </a:lnTo>
                <a:lnTo>
                  <a:pt x="662" y="375"/>
                </a:lnTo>
                <a:lnTo>
                  <a:pt x="650" y="393"/>
                </a:lnTo>
                <a:lnTo>
                  <a:pt x="632" y="407"/>
                </a:lnTo>
                <a:lnTo>
                  <a:pt x="611" y="416"/>
                </a:lnTo>
                <a:lnTo>
                  <a:pt x="588" y="420"/>
                </a:lnTo>
                <a:lnTo>
                  <a:pt x="565" y="416"/>
                </a:lnTo>
                <a:lnTo>
                  <a:pt x="544" y="407"/>
                </a:lnTo>
                <a:lnTo>
                  <a:pt x="526" y="393"/>
                </a:lnTo>
                <a:lnTo>
                  <a:pt x="513" y="375"/>
                </a:lnTo>
                <a:lnTo>
                  <a:pt x="506" y="352"/>
                </a:lnTo>
                <a:lnTo>
                  <a:pt x="17" y="352"/>
                </a:lnTo>
                <a:lnTo>
                  <a:pt x="12" y="352"/>
                </a:lnTo>
                <a:lnTo>
                  <a:pt x="8" y="350"/>
                </a:lnTo>
                <a:lnTo>
                  <a:pt x="4" y="346"/>
                </a:lnTo>
                <a:lnTo>
                  <a:pt x="1" y="341"/>
                </a:lnTo>
                <a:lnTo>
                  <a:pt x="0" y="335"/>
                </a:lnTo>
                <a:lnTo>
                  <a:pt x="1" y="330"/>
                </a:lnTo>
                <a:lnTo>
                  <a:pt x="4" y="326"/>
                </a:lnTo>
                <a:lnTo>
                  <a:pt x="8" y="322"/>
                </a:lnTo>
                <a:lnTo>
                  <a:pt x="12" y="320"/>
                </a:lnTo>
                <a:lnTo>
                  <a:pt x="17" y="320"/>
                </a:lnTo>
                <a:lnTo>
                  <a:pt x="506" y="320"/>
                </a:lnTo>
                <a:lnTo>
                  <a:pt x="513" y="297"/>
                </a:lnTo>
                <a:lnTo>
                  <a:pt x="526" y="279"/>
                </a:lnTo>
                <a:lnTo>
                  <a:pt x="544" y="265"/>
                </a:lnTo>
                <a:lnTo>
                  <a:pt x="565" y="255"/>
                </a:lnTo>
                <a:lnTo>
                  <a:pt x="588" y="251"/>
                </a:lnTo>
                <a:close/>
                <a:moveTo>
                  <a:pt x="184" y="33"/>
                </a:moveTo>
                <a:lnTo>
                  <a:pt x="165" y="37"/>
                </a:lnTo>
                <a:lnTo>
                  <a:pt x="149" y="49"/>
                </a:lnTo>
                <a:lnTo>
                  <a:pt x="138" y="64"/>
                </a:lnTo>
                <a:lnTo>
                  <a:pt x="135" y="84"/>
                </a:lnTo>
                <a:lnTo>
                  <a:pt x="138" y="104"/>
                </a:lnTo>
                <a:lnTo>
                  <a:pt x="149" y="119"/>
                </a:lnTo>
                <a:lnTo>
                  <a:pt x="165" y="130"/>
                </a:lnTo>
                <a:lnTo>
                  <a:pt x="184" y="134"/>
                </a:lnTo>
                <a:lnTo>
                  <a:pt x="204" y="130"/>
                </a:lnTo>
                <a:lnTo>
                  <a:pt x="221" y="119"/>
                </a:lnTo>
                <a:lnTo>
                  <a:pt x="231" y="104"/>
                </a:lnTo>
                <a:lnTo>
                  <a:pt x="235" y="84"/>
                </a:lnTo>
                <a:lnTo>
                  <a:pt x="231" y="64"/>
                </a:lnTo>
                <a:lnTo>
                  <a:pt x="221" y="49"/>
                </a:lnTo>
                <a:lnTo>
                  <a:pt x="204" y="37"/>
                </a:lnTo>
                <a:lnTo>
                  <a:pt x="184" y="33"/>
                </a:lnTo>
                <a:close/>
                <a:moveTo>
                  <a:pt x="184" y="0"/>
                </a:moveTo>
                <a:lnTo>
                  <a:pt x="208" y="3"/>
                </a:lnTo>
                <a:lnTo>
                  <a:pt x="229" y="12"/>
                </a:lnTo>
                <a:lnTo>
                  <a:pt x="247" y="26"/>
                </a:lnTo>
                <a:lnTo>
                  <a:pt x="259" y="46"/>
                </a:lnTo>
                <a:lnTo>
                  <a:pt x="267" y="67"/>
                </a:lnTo>
                <a:lnTo>
                  <a:pt x="722" y="67"/>
                </a:lnTo>
                <a:lnTo>
                  <a:pt x="728" y="68"/>
                </a:lnTo>
                <a:lnTo>
                  <a:pt x="733" y="71"/>
                </a:lnTo>
                <a:lnTo>
                  <a:pt x="735" y="73"/>
                </a:lnTo>
                <a:lnTo>
                  <a:pt x="738" y="79"/>
                </a:lnTo>
                <a:lnTo>
                  <a:pt x="739" y="84"/>
                </a:lnTo>
                <a:lnTo>
                  <a:pt x="738" y="89"/>
                </a:lnTo>
                <a:lnTo>
                  <a:pt x="735" y="94"/>
                </a:lnTo>
                <a:lnTo>
                  <a:pt x="733" y="97"/>
                </a:lnTo>
                <a:lnTo>
                  <a:pt x="728" y="100"/>
                </a:lnTo>
                <a:lnTo>
                  <a:pt x="722" y="101"/>
                </a:lnTo>
                <a:lnTo>
                  <a:pt x="267" y="101"/>
                </a:lnTo>
                <a:lnTo>
                  <a:pt x="259" y="122"/>
                </a:lnTo>
                <a:lnTo>
                  <a:pt x="247" y="140"/>
                </a:lnTo>
                <a:lnTo>
                  <a:pt x="229" y="155"/>
                </a:lnTo>
                <a:lnTo>
                  <a:pt x="208" y="165"/>
                </a:lnTo>
                <a:lnTo>
                  <a:pt x="184" y="168"/>
                </a:lnTo>
                <a:lnTo>
                  <a:pt x="162" y="165"/>
                </a:lnTo>
                <a:lnTo>
                  <a:pt x="141" y="155"/>
                </a:lnTo>
                <a:lnTo>
                  <a:pt x="123" y="140"/>
                </a:lnTo>
                <a:lnTo>
                  <a:pt x="110" y="122"/>
                </a:lnTo>
                <a:lnTo>
                  <a:pt x="103" y="101"/>
                </a:lnTo>
                <a:lnTo>
                  <a:pt x="17" y="101"/>
                </a:lnTo>
                <a:lnTo>
                  <a:pt x="12" y="100"/>
                </a:lnTo>
                <a:lnTo>
                  <a:pt x="8" y="97"/>
                </a:lnTo>
                <a:lnTo>
                  <a:pt x="4" y="94"/>
                </a:lnTo>
                <a:lnTo>
                  <a:pt x="1" y="89"/>
                </a:lnTo>
                <a:lnTo>
                  <a:pt x="0" y="84"/>
                </a:lnTo>
                <a:lnTo>
                  <a:pt x="1" y="79"/>
                </a:lnTo>
                <a:lnTo>
                  <a:pt x="4" y="73"/>
                </a:lnTo>
                <a:lnTo>
                  <a:pt x="8" y="71"/>
                </a:lnTo>
                <a:lnTo>
                  <a:pt x="12" y="68"/>
                </a:lnTo>
                <a:lnTo>
                  <a:pt x="17" y="67"/>
                </a:lnTo>
                <a:lnTo>
                  <a:pt x="103" y="67"/>
                </a:lnTo>
                <a:lnTo>
                  <a:pt x="110" y="46"/>
                </a:lnTo>
                <a:lnTo>
                  <a:pt x="123" y="26"/>
                </a:lnTo>
                <a:lnTo>
                  <a:pt x="141" y="12"/>
                </a:lnTo>
                <a:lnTo>
                  <a:pt x="162" y="3"/>
                </a:lnTo>
                <a:lnTo>
                  <a:pt x="184"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73"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83982" y="4135675"/>
            <a:ext cx="445595" cy="404648"/>
          </a:xfrm>
          <a:custGeom>
            <a:avLst/>
            <a:gdLst>
              <a:gd name="T0" fmla="*/ 671 w 740"/>
              <a:gd name="T1" fmla="*/ 583 h 672"/>
              <a:gd name="T2" fmla="*/ 661 w 740"/>
              <a:gd name="T3" fmla="*/ 604 h 672"/>
              <a:gd name="T4" fmla="*/ 640 w 740"/>
              <a:gd name="T5" fmla="*/ 593 h 672"/>
              <a:gd name="T6" fmla="*/ 651 w 740"/>
              <a:gd name="T7" fmla="*/ 572 h 672"/>
              <a:gd name="T8" fmla="*/ 98 w 740"/>
              <a:gd name="T9" fmla="*/ 577 h 672"/>
              <a:gd name="T10" fmla="*/ 94 w 740"/>
              <a:gd name="T11" fmla="*/ 601 h 672"/>
              <a:gd name="T12" fmla="*/ 71 w 740"/>
              <a:gd name="T13" fmla="*/ 597 h 672"/>
              <a:gd name="T14" fmla="*/ 75 w 740"/>
              <a:gd name="T15" fmla="*/ 575 h 672"/>
              <a:gd name="T16" fmla="*/ 254 w 740"/>
              <a:gd name="T17" fmla="*/ 384 h 672"/>
              <a:gd name="T18" fmla="*/ 238 w 740"/>
              <a:gd name="T19" fmla="*/ 466 h 672"/>
              <a:gd name="T20" fmla="*/ 169 w 740"/>
              <a:gd name="T21" fmla="*/ 420 h 672"/>
              <a:gd name="T22" fmla="*/ 521 w 740"/>
              <a:gd name="T23" fmla="*/ 202 h 672"/>
              <a:gd name="T24" fmla="*/ 568 w 740"/>
              <a:gd name="T25" fmla="*/ 271 h 672"/>
              <a:gd name="T26" fmla="*/ 486 w 740"/>
              <a:gd name="T27" fmla="*/ 287 h 672"/>
              <a:gd name="T28" fmla="*/ 501 w 740"/>
              <a:gd name="T29" fmla="*/ 206 h 672"/>
              <a:gd name="T30" fmla="*/ 462 w 740"/>
              <a:gd name="T31" fmla="*/ 193 h 672"/>
              <a:gd name="T32" fmla="*/ 440 w 740"/>
              <a:gd name="T33" fmla="*/ 443 h 672"/>
              <a:gd name="T34" fmla="*/ 521 w 740"/>
              <a:gd name="T35" fmla="*/ 504 h 672"/>
              <a:gd name="T36" fmla="*/ 602 w 740"/>
              <a:gd name="T37" fmla="*/ 443 h 672"/>
              <a:gd name="T38" fmla="*/ 580 w 740"/>
              <a:gd name="T39" fmla="*/ 193 h 672"/>
              <a:gd name="T40" fmla="*/ 196 w 740"/>
              <a:gd name="T41" fmla="*/ 170 h 672"/>
              <a:gd name="T42" fmla="*/ 135 w 740"/>
              <a:gd name="T43" fmla="*/ 251 h 672"/>
              <a:gd name="T44" fmla="*/ 177 w 740"/>
              <a:gd name="T45" fmla="*/ 492 h 672"/>
              <a:gd name="T46" fmla="*/ 277 w 740"/>
              <a:gd name="T47" fmla="*/ 479 h 672"/>
              <a:gd name="T48" fmla="*/ 300 w 740"/>
              <a:gd name="T49" fmla="*/ 229 h 672"/>
              <a:gd name="T50" fmla="*/ 219 w 740"/>
              <a:gd name="T51" fmla="*/ 168 h 672"/>
              <a:gd name="T52" fmla="*/ 613 w 740"/>
              <a:gd name="T53" fmla="*/ 178 h 672"/>
              <a:gd name="T54" fmla="*/ 636 w 740"/>
              <a:gd name="T55" fmla="*/ 447 h 672"/>
              <a:gd name="T56" fmla="*/ 548 w 740"/>
              <a:gd name="T57" fmla="*/ 534 h 672"/>
              <a:gd name="T58" fmla="*/ 429 w 740"/>
              <a:gd name="T59" fmla="*/ 494 h 672"/>
              <a:gd name="T60" fmla="*/ 407 w 740"/>
              <a:gd name="T61" fmla="*/ 225 h 672"/>
              <a:gd name="T62" fmla="*/ 493 w 740"/>
              <a:gd name="T63" fmla="*/ 138 h 672"/>
              <a:gd name="T64" fmla="*/ 292 w 740"/>
              <a:gd name="T65" fmla="*/ 160 h 672"/>
              <a:gd name="T66" fmla="*/ 336 w 740"/>
              <a:gd name="T67" fmla="*/ 420 h 672"/>
              <a:gd name="T68" fmla="*/ 271 w 740"/>
              <a:gd name="T69" fmla="*/ 525 h 672"/>
              <a:gd name="T70" fmla="*/ 145 w 740"/>
              <a:gd name="T71" fmla="*/ 512 h 672"/>
              <a:gd name="T72" fmla="*/ 101 w 740"/>
              <a:gd name="T73" fmla="*/ 251 h 672"/>
              <a:gd name="T74" fmla="*/ 167 w 740"/>
              <a:gd name="T75" fmla="*/ 147 h 672"/>
              <a:gd name="T76" fmla="*/ 665 w 740"/>
              <a:gd name="T77" fmla="*/ 71 h 672"/>
              <a:gd name="T78" fmla="*/ 669 w 740"/>
              <a:gd name="T79" fmla="*/ 94 h 672"/>
              <a:gd name="T80" fmla="*/ 645 w 740"/>
              <a:gd name="T81" fmla="*/ 97 h 672"/>
              <a:gd name="T82" fmla="*/ 641 w 740"/>
              <a:gd name="T83" fmla="*/ 73 h 672"/>
              <a:gd name="T84" fmla="*/ 89 w 740"/>
              <a:gd name="T85" fmla="*/ 68 h 672"/>
              <a:gd name="T86" fmla="*/ 101 w 740"/>
              <a:gd name="T87" fmla="*/ 89 h 672"/>
              <a:gd name="T88" fmla="*/ 78 w 740"/>
              <a:gd name="T89" fmla="*/ 100 h 672"/>
              <a:gd name="T90" fmla="*/ 68 w 740"/>
              <a:gd name="T91" fmla="*/ 79 h 672"/>
              <a:gd name="T92" fmla="*/ 34 w 740"/>
              <a:gd name="T93" fmla="*/ 33 h 672"/>
              <a:gd name="T94" fmla="*/ 34 w 740"/>
              <a:gd name="T95" fmla="*/ 0 h 672"/>
              <a:gd name="T96" fmla="*/ 740 w 740"/>
              <a:gd name="T97" fmla="*/ 33 h 672"/>
              <a:gd name="T98" fmla="*/ 706 w 740"/>
              <a:gd name="T99" fmla="*/ 672 h 672"/>
              <a:gd name="T100" fmla="*/ 0 w 740"/>
              <a:gd name="T101" fmla="*/ 638 h 672"/>
              <a:gd name="T102" fmla="*/ 34 w 740"/>
              <a:gd name="T103"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0" h="672">
                <a:moveTo>
                  <a:pt x="656" y="571"/>
                </a:moveTo>
                <a:lnTo>
                  <a:pt x="661" y="572"/>
                </a:lnTo>
                <a:lnTo>
                  <a:pt x="665" y="575"/>
                </a:lnTo>
                <a:lnTo>
                  <a:pt x="669" y="577"/>
                </a:lnTo>
                <a:lnTo>
                  <a:pt x="671" y="583"/>
                </a:lnTo>
                <a:lnTo>
                  <a:pt x="673" y="588"/>
                </a:lnTo>
                <a:lnTo>
                  <a:pt x="671" y="593"/>
                </a:lnTo>
                <a:lnTo>
                  <a:pt x="669" y="597"/>
                </a:lnTo>
                <a:lnTo>
                  <a:pt x="665" y="601"/>
                </a:lnTo>
                <a:lnTo>
                  <a:pt x="661" y="604"/>
                </a:lnTo>
                <a:lnTo>
                  <a:pt x="656" y="605"/>
                </a:lnTo>
                <a:lnTo>
                  <a:pt x="651" y="604"/>
                </a:lnTo>
                <a:lnTo>
                  <a:pt x="645" y="601"/>
                </a:lnTo>
                <a:lnTo>
                  <a:pt x="641" y="597"/>
                </a:lnTo>
                <a:lnTo>
                  <a:pt x="640" y="593"/>
                </a:lnTo>
                <a:lnTo>
                  <a:pt x="639" y="588"/>
                </a:lnTo>
                <a:lnTo>
                  <a:pt x="640" y="583"/>
                </a:lnTo>
                <a:lnTo>
                  <a:pt x="641" y="577"/>
                </a:lnTo>
                <a:lnTo>
                  <a:pt x="645" y="575"/>
                </a:lnTo>
                <a:lnTo>
                  <a:pt x="651" y="572"/>
                </a:lnTo>
                <a:lnTo>
                  <a:pt x="656" y="571"/>
                </a:lnTo>
                <a:close/>
                <a:moveTo>
                  <a:pt x="84" y="571"/>
                </a:moveTo>
                <a:lnTo>
                  <a:pt x="89" y="572"/>
                </a:lnTo>
                <a:lnTo>
                  <a:pt x="94" y="575"/>
                </a:lnTo>
                <a:lnTo>
                  <a:pt x="98" y="577"/>
                </a:lnTo>
                <a:lnTo>
                  <a:pt x="101" y="583"/>
                </a:lnTo>
                <a:lnTo>
                  <a:pt x="101" y="588"/>
                </a:lnTo>
                <a:lnTo>
                  <a:pt x="101" y="593"/>
                </a:lnTo>
                <a:lnTo>
                  <a:pt x="98" y="597"/>
                </a:lnTo>
                <a:lnTo>
                  <a:pt x="94" y="601"/>
                </a:lnTo>
                <a:lnTo>
                  <a:pt x="89" y="604"/>
                </a:lnTo>
                <a:lnTo>
                  <a:pt x="84" y="605"/>
                </a:lnTo>
                <a:lnTo>
                  <a:pt x="78" y="604"/>
                </a:lnTo>
                <a:lnTo>
                  <a:pt x="75" y="601"/>
                </a:lnTo>
                <a:lnTo>
                  <a:pt x="71" y="597"/>
                </a:lnTo>
                <a:lnTo>
                  <a:pt x="68" y="593"/>
                </a:lnTo>
                <a:lnTo>
                  <a:pt x="68" y="588"/>
                </a:lnTo>
                <a:lnTo>
                  <a:pt x="68" y="583"/>
                </a:lnTo>
                <a:lnTo>
                  <a:pt x="71" y="577"/>
                </a:lnTo>
                <a:lnTo>
                  <a:pt x="75" y="575"/>
                </a:lnTo>
                <a:lnTo>
                  <a:pt x="78" y="572"/>
                </a:lnTo>
                <a:lnTo>
                  <a:pt x="84" y="571"/>
                </a:lnTo>
                <a:close/>
                <a:moveTo>
                  <a:pt x="219" y="369"/>
                </a:moveTo>
                <a:lnTo>
                  <a:pt x="238" y="373"/>
                </a:lnTo>
                <a:lnTo>
                  <a:pt x="254" y="384"/>
                </a:lnTo>
                <a:lnTo>
                  <a:pt x="266" y="401"/>
                </a:lnTo>
                <a:lnTo>
                  <a:pt x="270" y="420"/>
                </a:lnTo>
                <a:lnTo>
                  <a:pt x="266" y="440"/>
                </a:lnTo>
                <a:lnTo>
                  <a:pt x="254" y="456"/>
                </a:lnTo>
                <a:lnTo>
                  <a:pt x="238" y="466"/>
                </a:lnTo>
                <a:lnTo>
                  <a:pt x="219" y="470"/>
                </a:lnTo>
                <a:lnTo>
                  <a:pt x="199" y="466"/>
                </a:lnTo>
                <a:lnTo>
                  <a:pt x="183" y="456"/>
                </a:lnTo>
                <a:lnTo>
                  <a:pt x="173" y="440"/>
                </a:lnTo>
                <a:lnTo>
                  <a:pt x="169" y="420"/>
                </a:lnTo>
                <a:lnTo>
                  <a:pt x="173" y="401"/>
                </a:lnTo>
                <a:lnTo>
                  <a:pt x="183" y="384"/>
                </a:lnTo>
                <a:lnTo>
                  <a:pt x="199" y="373"/>
                </a:lnTo>
                <a:lnTo>
                  <a:pt x="219" y="369"/>
                </a:lnTo>
                <a:close/>
                <a:moveTo>
                  <a:pt x="521" y="202"/>
                </a:moveTo>
                <a:lnTo>
                  <a:pt x="541" y="206"/>
                </a:lnTo>
                <a:lnTo>
                  <a:pt x="556" y="216"/>
                </a:lnTo>
                <a:lnTo>
                  <a:pt x="568" y="232"/>
                </a:lnTo>
                <a:lnTo>
                  <a:pt x="572" y="251"/>
                </a:lnTo>
                <a:lnTo>
                  <a:pt x="568" y="271"/>
                </a:lnTo>
                <a:lnTo>
                  <a:pt x="556" y="287"/>
                </a:lnTo>
                <a:lnTo>
                  <a:pt x="541" y="299"/>
                </a:lnTo>
                <a:lnTo>
                  <a:pt x="521" y="303"/>
                </a:lnTo>
                <a:lnTo>
                  <a:pt x="501" y="299"/>
                </a:lnTo>
                <a:lnTo>
                  <a:pt x="486" y="287"/>
                </a:lnTo>
                <a:lnTo>
                  <a:pt x="475" y="271"/>
                </a:lnTo>
                <a:lnTo>
                  <a:pt x="471" y="251"/>
                </a:lnTo>
                <a:lnTo>
                  <a:pt x="475" y="232"/>
                </a:lnTo>
                <a:lnTo>
                  <a:pt x="486" y="216"/>
                </a:lnTo>
                <a:lnTo>
                  <a:pt x="501" y="206"/>
                </a:lnTo>
                <a:lnTo>
                  <a:pt x="521" y="202"/>
                </a:lnTo>
                <a:close/>
                <a:moveTo>
                  <a:pt x="521" y="168"/>
                </a:moveTo>
                <a:lnTo>
                  <a:pt x="499" y="170"/>
                </a:lnTo>
                <a:lnTo>
                  <a:pt x="479" y="179"/>
                </a:lnTo>
                <a:lnTo>
                  <a:pt x="462" y="193"/>
                </a:lnTo>
                <a:lnTo>
                  <a:pt x="449" y="210"/>
                </a:lnTo>
                <a:lnTo>
                  <a:pt x="440" y="229"/>
                </a:lnTo>
                <a:lnTo>
                  <a:pt x="437" y="251"/>
                </a:lnTo>
                <a:lnTo>
                  <a:pt x="437" y="420"/>
                </a:lnTo>
                <a:lnTo>
                  <a:pt x="440" y="443"/>
                </a:lnTo>
                <a:lnTo>
                  <a:pt x="449" y="462"/>
                </a:lnTo>
                <a:lnTo>
                  <a:pt x="462" y="479"/>
                </a:lnTo>
                <a:lnTo>
                  <a:pt x="479" y="492"/>
                </a:lnTo>
                <a:lnTo>
                  <a:pt x="499" y="500"/>
                </a:lnTo>
                <a:lnTo>
                  <a:pt x="521" y="504"/>
                </a:lnTo>
                <a:lnTo>
                  <a:pt x="543" y="500"/>
                </a:lnTo>
                <a:lnTo>
                  <a:pt x="563" y="492"/>
                </a:lnTo>
                <a:lnTo>
                  <a:pt x="580" y="479"/>
                </a:lnTo>
                <a:lnTo>
                  <a:pt x="593" y="462"/>
                </a:lnTo>
                <a:lnTo>
                  <a:pt x="602" y="443"/>
                </a:lnTo>
                <a:lnTo>
                  <a:pt x="605" y="420"/>
                </a:lnTo>
                <a:lnTo>
                  <a:pt x="605" y="251"/>
                </a:lnTo>
                <a:lnTo>
                  <a:pt x="602" y="229"/>
                </a:lnTo>
                <a:lnTo>
                  <a:pt x="593" y="210"/>
                </a:lnTo>
                <a:lnTo>
                  <a:pt x="580" y="193"/>
                </a:lnTo>
                <a:lnTo>
                  <a:pt x="563" y="179"/>
                </a:lnTo>
                <a:lnTo>
                  <a:pt x="543" y="170"/>
                </a:lnTo>
                <a:lnTo>
                  <a:pt x="521" y="168"/>
                </a:lnTo>
                <a:close/>
                <a:moveTo>
                  <a:pt x="219" y="168"/>
                </a:moveTo>
                <a:lnTo>
                  <a:pt x="196" y="170"/>
                </a:lnTo>
                <a:lnTo>
                  <a:pt x="177" y="179"/>
                </a:lnTo>
                <a:lnTo>
                  <a:pt x="160" y="193"/>
                </a:lnTo>
                <a:lnTo>
                  <a:pt x="147" y="210"/>
                </a:lnTo>
                <a:lnTo>
                  <a:pt x="137" y="229"/>
                </a:lnTo>
                <a:lnTo>
                  <a:pt x="135" y="251"/>
                </a:lnTo>
                <a:lnTo>
                  <a:pt x="135" y="420"/>
                </a:lnTo>
                <a:lnTo>
                  <a:pt x="137" y="443"/>
                </a:lnTo>
                <a:lnTo>
                  <a:pt x="147" y="462"/>
                </a:lnTo>
                <a:lnTo>
                  <a:pt x="160" y="479"/>
                </a:lnTo>
                <a:lnTo>
                  <a:pt x="177" y="492"/>
                </a:lnTo>
                <a:lnTo>
                  <a:pt x="196" y="500"/>
                </a:lnTo>
                <a:lnTo>
                  <a:pt x="219" y="504"/>
                </a:lnTo>
                <a:lnTo>
                  <a:pt x="241" y="500"/>
                </a:lnTo>
                <a:lnTo>
                  <a:pt x="260" y="492"/>
                </a:lnTo>
                <a:lnTo>
                  <a:pt x="277" y="479"/>
                </a:lnTo>
                <a:lnTo>
                  <a:pt x="291" y="462"/>
                </a:lnTo>
                <a:lnTo>
                  <a:pt x="300" y="443"/>
                </a:lnTo>
                <a:lnTo>
                  <a:pt x="302" y="420"/>
                </a:lnTo>
                <a:lnTo>
                  <a:pt x="302" y="251"/>
                </a:lnTo>
                <a:lnTo>
                  <a:pt x="300" y="229"/>
                </a:lnTo>
                <a:lnTo>
                  <a:pt x="291" y="210"/>
                </a:lnTo>
                <a:lnTo>
                  <a:pt x="277" y="193"/>
                </a:lnTo>
                <a:lnTo>
                  <a:pt x="260" y="179"/>
                </a:lnTo>
                <a:lnTo>
                  <a:pt x="241" y="170"/>
                </a:lnTo>
                <a:lnTo>
                  <a:pt x="219" y="168"/>
                </a:lnTo>
                <a:close/>
                <a:moveTo>
                  <a:pt x="521" y="134"/>
                </a:moveTo>
                <a:lnTo>
                  <a:pt x="548" y="138"/>
                </a:lnTo>
                <a:lnTo>
                  <a:pt x="573" y="147"/>
                </a:lnTo>
                <a:lnTo>
                  <a:pt x="594" y="160"/>
                </a:lnTo>
                <a:lnTo>
                  <a:pt x="613" y="178"/>
                </a:lnTo>
                <a:lnTo>
                  <a:pt x="627" y="200"/>
                </a:lnTo>
                <a:lnTo>
                  <a:pt x="636" y="225"/>
                </a:lnTo>
                <a:lnTo>
                  <a:pt x="639" y="251"/>
                </a:lnTo>
                <a:lnTo>
                  <a:pt x="639" y="420"/>
                </a:lnTo>
                <a:lnTo>
                  <a:pt x="636" y="447"/>
                </a:lnTo>
                <a:lnTo>
                  <a:pt x="627" y="471"/>
                </a:lnTo>
                <a:lnTo>
                  <a:pt x="613" y="494"/>
                </a:lnTo>
                <a:lnTo>
                  <a:pt x="594" y="512"/>
                </a:lnTo>
                <a:lnTo>
                  <a:pt x="573" y="525"/>
                </a:lnTo>
                <a:lnTo>
                  <a:pt x="548" y="534"/>
                </a:lnTo>
                <a:lnTo>
                  <a:pt x="521" y="537"/>
                </a:lnTo>
                <a:lnTo>
                  <a:pt x="493" y="534"/>
                </a:lnTo>
                <a:lnTo>
                  <a:pt x="470" y="525"/>
                </a:lnTo>
                <a:lnTo>
                  <a:pt x="448" y="512"/>
                </a:lnTo>
                <a:lnTo>
                  <a:pt x="429" y="494"/>
                </a:lnTo>
                <a:lnTo>
                  <a:pt x="415" y="471"/>
                </a:lnTo>
                <a:lnTo>
                  <a:pt x="407" y="447"/>
                </a:lnTo>
                <a:lnTo>
                  <a:pt x="403" y="420"/>
                </a:lnTo>
                <a:lnTo>
                  <a:pt x="403" y="251"/>
                </a:lnTo>
                <a:lnTo>
                  <a:pt x="407" y="225"/>
                </a:lnTo>
                <a:lnTo>
                  <a:pt x="415" y="200"/>
                </a:lnTo>
                <a:lnTo>
                  <a:pt x="429" y="178"/>
                </a:lnTo>
                <a:lnTo>
                  <a:pt x="448" y="160"/>
                </a:lnTo>
                <a:lnTo>
                  <a:pt x="470" y="147"/>
                </a:lnTo>
                <a:lnTo>
                  <a:pt x="493" y="138"/>
                </a:lnTo>
                <a:lnTo>
                  <a:pt x="521" y="134"/>
                </a:lnTo>
                <a:close/>
                <a:moveTo>
                  <a:pt x="219" y="134"/>
                </a:moveTo>
                <a:lnTo>
                  <a:pt x="246" y="138"/>
                </a:lnTo>
                <a:lnTo>
                  <a:pt x="271" y="147"/>
                </a:lnTo>
                <a:lnTo>
                  <a:pt x="292" y="160"/>
                </a:lnTo>
                <a:lnTo>
                  <a:pt x="310" y="178"/>
                </a:lnTo>
                <a:lnTo>
                  <a:pt x="325" y="200"/>
                </a:lnTo>
                <a:lnTo>
                  <a:pt x="334" y="225"/>
                </a:lnTo>
                <a:lnTo>
                  <a:pt x="336" y="251"/>
                </a:lnTo>
                <a:lnTo>
                  <a:pt x="336" y="420"/>
                </a:lnTo>
                <a:lnTo>
                  <a:pt x="334" y="447"/>
                </a:lnTo>
                <a:lnTo>
                  <a:pt x="325" y="471"/>
                </a:lnTo>
                <a:lnTo>
                  <a:pt x="310" y="494"/>
                </a:lnTo>
                <a:lnTo>
                  <a:pt x="292" y="512"/>
                </a:lnTo>
                <a:lnTo>
                  <a:pt x="271" y="525"/>
                </a:lnTo>
                <a:lnTo>
                  <a:pt x="246" y="534"/>
                </a:lnTo>
                <a:lnTo>
                  <a:pt x="219" y="537"/>
                </a:lnTo>
                <a:lnTo>
                  <a:pt x="191" y="534"/>
                </a:lnTo>
                <a:lnTo>
                  <a:pt x="167" y="525"/>
                </a:lnTo>
                <a:lnTo>
                  <a:pt x="145" y="512"/>
                </a:lnTo>
                <a:lnTo>
                  <a:pt x="127" y="494"/>
                </a:lnTo>
                <a:lnTo>
                  <a:pt x="113" y="471"/>
                </a:lnTo>
                <a:lnTo>
                  <a:pt x="105" y="447"/>
                </a:lnTo>
                <a:lnTo>
                  <a:pt x="101" y="420"/>
                </a:lnTo>
                <a:lnTo>
                  <a:pt x="101" y="251"/>
                </a:lnTo>
                <a:lnTo>
                  <a:pt x="105" y="225"/>
                </a:lnTo>
                <a:lnTo>
                  <a:pt x="113" y="200"/>
                </a:lnTo>
                <a:lnTo>
                  <a:pt x="127" y="178"/>
                </a:lnTo>
                <a:lnTo>
                  <a:pt x="145" y="160"/>
                </a:lnTo>
                <a:lnTo>
                  <a:pt x="167" y="147"/>
                </a:lnTo>
                <a:lnTo>
                  <a:pt x="191" y="138"/>
                </a:lnTo>
                <a:lnTo>
                  <a:pt x="219" y="134"/>
                </a:lnTo>
                <a:close/>
                <a:moveTo>
                  <a:pt x="656" y="67"/>
                </a:moveTo>
                <a:lnTo>
                  <a:pt x="661" y="68"/>
                </a:lnTo>
                <a:lnTo>
                  <a:pt x="665" y="71"/>
                </a:lnTo>
                <a:lnTo>
                  <a:pt x="669" y="73"/>
                </a:lnTo>
                <a:lnTo>
                  <a:pt x="671" y="79"/>
                </a:lnTo>
                <a:lnTo>
                  <a:pt x="673" y="84"/>
                </a:lnTo>
                <a:lnTo>
                  <a:pt x="671" y="89"/>
                </a:lnTo>
                <a:lnTo>
                  <a:pt x="669" y="94"/>
                </a:lnTo>
                <a:lnTo>
                  <a:pt x="665" y="97"/>
                </a:lnTo>
                <a:lnTo>
                  <a:pt x="661" y="100"/>
                </a:lnTo>
                <a:lnTo>
                  <a:pt x="656" y="101"/>
                </a:lnTo>
                <a:lnTo>
                  <a:pt x="651" y="100"/>
                </a:lnTo>
                <a:lnTo>
                  <a:pt x="645" y="97"/>
                </a:lnTo>
                <a:lnTo>
                  <a:pt x="641" y="94"/>
                </a:lnTo>
                <a:lnTo>
                  <a:pt x="640" y="89"/>
                </a:lnTo>
                <a:lnTo>
                  <a:pt x="639" y="84"/>
                </a:lnTo>
                <a:lnTo>
                  <a:pt x="640" y="79"/>
                </a:lnTo>
                <a:lnTo>
                  <a:pt x="641" y="73"/>
                </a:lnTo>
                <a:lnTo>
                  <a:pt x="645" y="71"/>
                </a:lnTo>
                <a:lnTo>
                  <a:pt x="651" y="68"/>
                </a:lnTo>
                <a:lnTo>
                  <a:pt x="656" y="67"/>
                </a:lnTo>
                <a:close/>
                <a:moveTo>
                  <a:pt x="84" y="67"/>
                </a:moveTo>
                <a:lnTo>
                  <a:pt x="89" y="68"/>
                </a:lnTo>
                <a:lnTo>
                  <a:pt x="94" y="71"/>
                </a:lnTo>
                <a:lnTo>
                  <a:pt x="98" y="73"/>
                </a:lnTo>
                <a:lnTo>
                  <a:pt x="101" y="79"/>
                </a:lnTo>
                <a:lnTo>
                  <a:pt x="101" y="84"/>
                </a:lnTo>
                <a:lnTo>
                  <a:pt x="101" y="89"/>
                </a:lnTo>
                <a:lnTo>
                  <a:pt x="98" y="94"/>
                </a:lnTo>
                <a:lnTo>
                  <a:pt x="94" y="97"/>
                </a:lnTo>
                <a:lnTo>
                  <a:pt x="89" y="100"/>
                </a:lnTo>
                <a:lnTo>
                  <a:pt x="84" y="101"/>
                </a:lnTo>
                <a:lnTo>
                  <a:pt x="78" y="100"/>
                </a:lnTo>
                <a:lnTo>
                  <a:pt x="75" y="97"/>
                </a:lnTo>
                <a:lnTo>
                  <a:pt x="71" y="94"/>
                </a:lnTo>
                <a:lnTo>
                  <a:pt x="68" y="89"/>
                </a:lnTo>
                <a:lnTo>
                  <a:pt x="68" y="84"/>
                </a:lnTo>
                <a:lnTo>
                  <a:pt x="68" y="79"/>
                </a:lnTo>
                <a:lnTo>
                  <a:pt x="71" y="73"/>
                </a:lnTo>
                <a:lnTo>
                  <a:pt x="75" y="71"/>
                </a:lnTo>
                <a:lnTo>
                  <a:pt x="78" y="68"/>
                </a:lnTo>
                <a:lnTo>
                  <a:pt x="84" y="67"/>
                </a:lnTo>
                <a:close/>
                <a:moveTo>
                  <a:pt x="34" y="33"/>
                </a:moveTo>
                <a:lnTo>
                  <a:pt x="34" y="638"/>
                </a:lnTo>
                <a:lnTo>
                  <a:pt x="706" y="638"/>
                </a:lnTo>
                <a:lnTo>
                  <a:pt x="706" y="33"/>
                </a:lnTo>
                <a:lnTo>
                  <a:pt x="34" y="33"/>
                </a:lnTo>
                <a:close/>
                <a:moveTo>
                  <a:pt x="34" y="0"/>
                </a:moveTo>
                <a:lnTo>
                  <a:pt x="706" y="0"/>
                </a:lnTo>
                <a:lnTo>
                  <a:pt x="719" y="3"/>
                </a:lnTo>
                <a:lnTo>
                  <a:pt x="729" y="9"/>
                </a:lnTo>
                <a:lnTo>
                  <a:pt x="737" y="20"/>
                </a:lnTo>
                <a:lnTo>
                  <a:pt x="740" y="33"/>
                </a:lnTo>
                <a:lnTo>
                  <a:pt x="740" y="638"/>
                </a:lnTo>
                <a:lnTo>
                  <a:pt x="737" y="651"/>
                </a:lnTo>
                <a:lnTo>
                  <a:pt x="729" y="663"/>
                </a:lnTo>
                <a:lnTo>
                  <a:pt x="719" y="669"/>
                </a:lnTo>
                <a:lnTo>
                  <a:pt x="706" y="672"/>
                </a:lnTo>
                <a:lnTo>
                  <a:pt x="34" y="672"/>
                </a:lnTo>
                <a:lnTo>
                  <a:pt x="21" y="669"/>
                </a:lnTo>
                <a:lnTo>
                  <a:pt x="10" y="663"/>
                </a:lnTo>
                <a:lnTo>
                  <a:pt x="3" y="651"/>
                </a:lnTo>
                <a:lnTo>
                  <a:pt x="0" y="638"/>
                </a:lnTo>
                <a:lnTo>
                  <a:pt x="0" y="33"/>
                </a:lnTo>
                <a:lnTo>
                  <a:pt x="3" y="20"/>
                </a:lnTo>
                <a:lnTo>
                  <a:pt x="10" y="9"/>
                </a:lnTo>
                <a:lnTo>
                  <a:pt x="21" y="3"/>
                </a:lnTo>
                <a:lnTo>
                  <a:pt x="34"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74"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33785" y="4115201"/>
            <a:ext cx="445595" cy="445595"/>
          </a:xfrm>
          <a:custGeom>
            <a:avLst/>
            <a:gdLst>
              <a:gd name="T0" fmla="*/ 305 w 740"/>
              <a:gd name="T1" fmla="*/ 542 h 740"/>
              <a:gd name="T2" fmla="*/ 323 w 740"/>
              <a:gd name="T3" fmla="*/ 585 h 740"/>
              <a:gd name="T4" fmla="*/ 367 w 740"/>
              <a:gd name="T5" fmla="*/ 568 h 740"/>
              <a:gd name="T6" fmla="*/ 350 w 740"/>
              <a:gd name="T7" fmla="*/ 524 h 740"/>
              <a:gd name="T8" fmla="*/ 377 w 740"/>
              <a:gd name="T9" fmla="*/ 501 h 740"/>
              <a:gd name="T10" fmla="*/ 627 w 740"/>
              <a:gd name="T11" fmla="*/ 538 h 740"/>
              <a:gd name="T12" fmla="*/ 639 w 740"/>
              <a:gd name="T13" fmla="*/ 555 h 740"/>
              <a:gd name="T14" fmla="*/ 627 w 740"/>
              <a:gd name="T15" fmla="*/ 571 h 740"/>
              <a:gd name="T16" fmla="*/ 377 w 740"/>
              <a:gd name="T17" fmla="*/ 608 h 740"/>
              <a:gd name="T18" fmla="*/ 295 w 740"/>
              <a:gd name="T19" fmla="*/ 608 h 740"/>
              <a:gd name="T20" fmla="*/ 113 w 740"/>
              <a:gd name="T21" fmla="*/ 571 h 740"/>
              <a:gd name="T22" fmla="*/ 101 w 740"/>
              <a:gd name="T23" fmla="*/ 555 h 740"/>
              <a:gd name="T24" fmla="*/ 113 w 740"/>
              <a:gd name="T25" fmla="*/ 538 h 740"/>
              <a:gd name="T26" fmla="*/ 295 w 740"/>
              <a:gd name="T27" fmla="*/ 501 h 740"/>
              <a:gd name="T28" fmla="*/ 491 w 740"/>
              <a:gd name="T29" fmla="*/ 339 h 740"/>
              <a:gd name="T30" fmla="*/ 474 w 740"/>
              <a:gd name="T31" fmla="*/ 382 h 740"/>
              <a:gd name="T32" fmla="*/ 517 w 740"/>
              <a:gd name="T33" fmla="*/ 401 h 740"/>
              <a:gd name="T34" fmla="*/ 536 w 740"/>
              <a:gd name="T35" fmla="*/ 356 h 740"/>
              <a:gd name="T36" fmla="*/ 504 w 740"/>
              <a:gd name="T37" fmla="*/ 303 h 740"/>
              <a:gd name="T38" fmla="*/ 570 w 740"/>
              <a:gd name="T39" fmla="*/ 354 h 740"/>
              <a:gd name="T40" fmla="*/ 635 w 740"/>
              <a:gd name="T41" fmla="*/ 360 h 740"/>
              <a:gd name="T42" fmla="*/ 635 w 740"/>
              <a:gd name="T43" fmla="*/ 380 h 740"/>
              <a:gd name="T44" fmla="*/ 570 w 740"/>
              <a:gd name="T45" fmla="*/ 386 h 740"/>
              <a:gd name="T46" fmla="*/ 504 w 740"/>
              <a:gd name="T47" fmla="*/ 437 h 740"/>
              <a:gd name="T48" fmla="*/ 440 w 740"/>
              <a:gd name="T49" fmla="*/ 386 h 740"/>
              <a:gd name="T50" fmla="*/ 105 w 740"/>
              <a:gd name="T51" fmla="*/ 380 h 740"/>
              <a:gd name="T52" fmla="*/ 105 w 740"/>
              <a:gd name="T53" fmla="*/ 360 h 740"/>
              <a:gd name="T54" fmla="*/ 440 w 740"/>
              <a:gd name="T55" fmla="*/ 354 h 740"/>
              <a:gd name="T56" fmla="*/ 504 w 740"/>
              <a:gd name="T57" fmla="*/ 303 h 740"/>
              <a:gd name="T58" fmla="*/ 238 w 740"/>
              <a:gd name="T59" fmla="*/ 172 h 740"/>
              <a:gd name="T60" fmla="*/ 257 w 740"/>
              <a:gd name="T61" fmla="*/ 216 h 740"/>
              <a:gd name="T62" fmla="*/ 300 w 740"/>
              <a:gd name="T63" fmla="*/ 198 h 740"/>
              <a:gd name="T64" fmla="*/ 283 w 740"/>
              <a:gd name="T65" fmla="*/ 155 h 740"/>
              <a:gd name="T66" fmla="*/ 310 w 740"/>
              <a:gd name="T67" fmla="*/ 132 h 740"/>
              <a:gd name="T68" fmla="*/ 627 w 740"/>
              <a:gd name="T69" fmla="*/ 169 h 740"/>
              <a:gd name="T70" fmla="*/ 639 w 740"/>
              <a:gd name="T71" fmla="*/ 185 h 740"/>
              <a:gd name="T72" fmla="*/ 627 w 740"/>
              <a:gd name="T73" fmla="*/ 200 h 740"/>
              <a:gd name="T74" fmla="*/ 310 w 740"/>
              <a:gd name="T75" fmla="*/ 238 h 740"/>
              <a:gd name="T76" fmla="*/ 228 w 740"/>
              <a:gd name="T77" fmla="*/ 238 h 740"/>
              <a:gd name="T78" fmla="*/ 113 w 740"/>
              <a:gd name="T79" fmla="*/ 200 h 740"/>
              <a:gd name="T80" fmla="*/ 101 w 740"/>
              <a:gd name="T81" fmla="*/ 185 h 740"/>
              <a:gd name="T82" fmla="*/ 113 w 740"/>
              <a:gd name="T83" fmla="*/ 169 h 740"/>
              <a:gd name="T84" fmla="*/ 228 w 740"/>
              <a:gd name="T85" fmla="*/ 132 h 740"/>
              <a:gd name="T86" fmla="*/ 55 w 740"/>
              <a:gd name="T87" fmla="*/ 37 h 740"/>
              <a:gd name="T88" fmla="*/ 34 w 740"/>
              <a:gd name="T89" fmla="*/ 672 h 740"/>
              <a:gd name="T90" fmla="*/ 68 w 740"/>
              <a:gd name="T91" fmla="*/ 706 h 740"/>
              <a:gd name="T92" fmla="*/ 703 w 740"/>
              <a:gd name="T93" fmla="*/ 685 h 740"/>
              <a:gd name="T94" fmla="*/ 697 w 740"/>
              <a:gd name="T95" fmla="*/ 43 h 740"/>
              <a:gd name="T96" fmla="*/ 68 w 740"/>
              <a:gd name="T97" fmla="*/ 0 h 740"/>
              <a:gd name="T98" fmla="*/ 727 w 740"/>
              <a:gd name="T99" fmla="*/ 28 h 740"/>
              <a:gd name="T100" fmla="*/ 736 w 740"/>
              <a:gd name="T101" fmla="*/ 694 h 740"/>
              <a:gd name="T102" fmla="*/ 673 w 740"/>
              <a:gd name="T103" fmla="*/ 740 h 740"/>
              <a:gd name="T104" fmla="*/ 13 w 740"/>
              <a:gd name="T105" fmla="*/ 712 h 740"/>
              <a:gd name="T106" fmla="*/ 4 w 740"/>
              <a:gd name="T107" fmla="*/ 46 h 740"/>
              <a:gd name="T108" fmla="*/ 68 w 740"/>
              <a:gd name="T109"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0" h="740">
                <a:moveTo>
                  <a:pt x="337" y="521"/>
                </a:moveTo>
                <a:lnTo>
                  <a:pt x="323" y="524"/>
                </a:lnTo>
                <a:lnTo>
                  <a:pt x="313" y="530"/>
                </a:lnTo>
                <a:lnTo>
                  <a:pt x="305" y="542"/>
                </a:lnTo>
                <a:lnTo>
                  <a:pt x="303" y="555"/>
                </a:lnTo>
                <a:lnTo>
                  <a:pt x="305" y="568"/>
                </a:lnTo>
                <a:lnTo>
                  <a:pt x="313" y="579"/>
                </a:lnTo>
                <a:lnTo>
                  <a:pt x="323" y="585"/>
                </a:lnTo>
                <a:lnTo>
                  <a:pt x="337" y="588"/>
                </a:lnTo>
                <a:lnTo>
                  <a:pt x="350" y="585"/>
                </a:lnTo>
                <a:lnTo>
                  <a:pt x="360" y="579"/>
                </a:lnTo>
                <a:lnTo>
                  <a:pt x="367" y="568"/>
                </a:lnTo>
                <a:lnTo>
                  <a:pt x="371" y="555"/>
                </a:lnTo>
                <a:lnTo>
                  <a:pt x="367" y="542"/>
                </a:lnTo>
                <a:lnTo>
                  <a:pt x="360" y="530"/>
                </a:lnTo>
                <a:lnTo>
                  <a:pt x="350" y="524"/>
                </a:lnTo>
                <a:lnTo>
                  <a:pt x="337" y="521"/>
                </a:lnTo>
                <a:close/>
                <a:moveTo>
                  <a:pt x="337" y="487"/>
                </a:moveTo>
                <a:lnTo>
                  <a:pt x="359" y="491"/>
                </a:lnTo>
                <a:lnTo>
                  <a:pt x="377" y="501"/>
                </a:lnTo>
                <a:lnTo>
                  <a:pt x="393" y="517"/>
                </a:lnTo>
                <a:lnTo>
                  <a:pt x="401" y="538"/>
                </a:lnTo>
                <a:lnTo>
                  <a:pt x="622" y="538"/>
                </a:lnTo>
                <a:lnTo>
                  <a:pt x="627" y="538"/>
                </a:lnTo>
                <a:lnTo>
                  <a:pt x="632" y="541"/>
                </a:lnTo>
                <a:lnTo>
                  <a:pt x="635" y="545"/>
                </a:lnTo>
                <a:lnTo>
                  <a:pt x="638" y="550"/>
                </a:lnTo>
                <a:lnTo>
                  <a:pt x="639" y="555"/>
                </a:lnTo>
                <a:lnTo>
                  <a:pt x="638" y="560"/>
                </a:lnTo>
                <a:lnTo>
                  <a:pt x="635" y="564"/>
                </a:lnTo>
                <a:lnTo>
                  <a:pt x="632" y="568"/>
                </a:lnTo>
                <a:lnTo>
                  <a:pt x="627" y="571"/>
                </a:lnTo>
                <a:lnTo>
                  <a:pt x="622" y="571"/>
                </a:lnTo>
                <a:lnTo>
                  <a:pt x="401" y="571"/>
                </a:lnTo>
                <a:lnTo>
                  <a:pt x="393" y="592"/>
                </a:lnTo>
                <a:lnTo>
                  <a:pt x="377" y="608"/>
                </a:lnTo>
                <a:lnTo>
                  <a:pt x="359" y="618"/>
                </a:lnTo>
                <a:lnTo>
                  <a:pt x="337" y="622"/>
                </a:lnTo>
                <a:lnTo>
                  <a:pt x="314" y="618"/>
                </a:lnTo>
                <a:lnTo>
                  <a:pt x="295" y="608"/>
                </a:lnTo>
                <a:lnTo>
                  <a:pt x="280" y="592"/>
                </a:lnTo>
                <a:lnTo>
                  <a:pt x="271" y="571"/>
                </a:lnTo>
                <a:lnTo>
                  <a:pt x="118" y="571"/>
                </a:lnTo>
                <a:lnTo>
                  <a:pt x="113" y="571"/>
                </a:lnTo>
                <a:lnTo>
                  <a:pt x="107" y="568"/>
                </a:lnTo>
                <a:lnTo>
                  <a:pt x="105" y="564"/>
                </a:lnTo>
                <a:lnTo>
                  <a:pt x="102" y="560"/>
                </a:lnTo>
                <a:lnTo>
                  <a:pt x="101" y="555"/>
                </a:lnTo>
                <a:lnTo>
                  <a:pt x="102" y="550"/>
                </a:lnTo>
                <a:lnTo>
                  <a:pt x="105" y="545"/>
                </a:lnTo>
                <a:lnTo>
                  <a:pt x="107" y="541"/>
                </a:lnTo>
                <a:lnTo>
                  <a:pt x="113" y="538"/>
                </a:lnTo>
                <a:lnTo>
                  <a:pt x="118" y="538"/>
                </a:lnTo>
                <a:lnTo>
                  <a:pt x="271" y="538"/>
                </a:lnTo>
                <a:lnTo>
                  <a:pt x="280" y="517"/>
                </a:lnTo>
                <a:lnTo>
                  <a:pt x="295" y="501"/>
                </a:lnTo>
                <a:lnTo>
                  <a:pt x="314" y="491"/>
                </a:lnTo>
                <a:lnTo>
                  <a:pt x="337" y="487"/>
                </a:lnTo>
                <a:close/>
                <a:moveTo>
                  <a:pt x="504" y="337"/>
                </a:moveTo>
                <a:lnTo>
                  <a:pt x="491" y="339"/>
                </a:lnTo>
                <a:lnTo>
                  <a:pt x="481" y="346"/>
                </a:lnTo>
                <a:lnTo>
                  <a:pt x="474" y="356"/>
                </a:lnTo>
                <a:lnTo>
                  <a:pt x="471" y="369"/>
                </a:lnTo>
                <a:lnTo>
                  <a:pt x="474" y="382"/>
                </a:lnTo>
                <a:lnTo>
                  <a:pt x="481" y="394"/>
                </a:lnTo>
                <a:lnTo>
                  <a:pt x="491" y="401"/>
                </a:lnTo>
                <a:lnTo>
                  <a:pt x="504" y="403"/>
                </a:lnTo>
                <a:lnTo>
                  <a:pt x="517" y="401"/>
                </a:lnTo>
                <a:lnTo>
                  <a:pt x="528" y="394"/>
                </a:lnTo>
                <a:lnTo>
                  <a:pt x="536" y="382"/>
                </a:lnTo>
                <a:lnTo>
                  <a:pt x="538" y="369"/>
                </a:lnTo>
                <a:lnTo>
                  <a:pt x="536" y="356"/>
                </a:lnTo>
                <a:lnTo>
                  <a:pt x="528" y="346"/>
                </a:lnTo>
                <a:lnTo>
                  <a:pt x="517" y="339"/>
                </a:lnTo>
                <a:lnTo>
                  <a:pt x="504" y="337"/>
                </a:lnTo>
                <a:close/>
                <a:moveTo>
                  <a:pt x="504" y="303"/>
                </a:moveTo>
                <a:lnTo>
                  <a:pt x="526" y="306"/>
                </a:lnTo>
                <a:lnTo>
                  <a:pt x="546" y="317"/>
                </a:lnTo>
                <a:lnTo>
                  <a:pt x="560" y="333"/>
                </a:lnTo>
                <a:lnTo>
                  <a:pt x="570" y="354"/>
                </a:lnTo>
                <a:lnTo>
                  <a:pt x="622" y="354"/>
                </a:lnTo>
                <a:lnTo>
                  <a:pt x="627" y="354"/>
                </a:lnTo>
                <a:lnTo>
                  <a:pt x="632" y="356"/>
                </a:lnTo>
                <a:lnTo>
                  <a:pt x="635" y="360"/>
                </a:lnTo>
                <a:lnTo>
                  <a:pt x="638" y="364"/>
                </a:lnTo>
                <a:lnTo>
                  <a:pt x="639" y="369"/>
                </a:lnTo>
                <a:lnTo>
                  <a:pt x="638" y="375"/>
                </a:lnTo>
                <a:lnTo>
                  <a:pt x="635" y="380"/>
                </a:lnTo>
                <a:lnTo>
                  <a:pt x="632" y="384"/>
                </a:lnTo>
                <a:lnTo>
                  <a:pt x="627" y="386"/>
                </a:lnTo>
                <a:lnTo>
                  <a:pt x="622" y="386"/>
                </a:lnTo>
                <a:lnTo>
                  <a:pt x="570" y="386"/>
                </a:lnTo>
                <a:lnTo>
                  <a:pt x="560" y="407"/>
                </a:lnTo>
                <a:lnTo>
                  <a:pt x="546" y="423"/>
                </a:lnTo>
                <a:lnTo>
                  <a:pt x="526" y="433"/>
                </a:lnTo>
                <a:lnTo>
                  <a:pt x="504" y="437"/>
                </a:lnTo>
                <a:lnTo>
                  <a:pt x="482" y="433"/>
                </a:lnTo>
                <a:lnTo>
                  <a:pt x="464" y="423"/>
                </a:lnTo>
                <a:lnTo>
                  <a:pt x="448" y="407"/>
                </a:lnTo>
                <a:lnTo>
                  <a:pt x="440" y="386"/>
                </a:lnTo>
                <a:lnTo>
                  <a:pt x="118" y="386"/>
                </a:lnTo>
                <a:lnTo>
                  <a:pt x="113" y="386"/>
                </a:lnTo>
                <a:lnTo>
                  <a:pt x="107" y="384"/>
                </a:lnTo>
                <a:lnTo>
                  <a:pt x="105" y="380"/>
                </a:lnTo>
                <a:lnTo>
                  <a:pt x="102" y="375"/>
                </a:lnTo>
                <a:lnTo>
                  <a:pt x="101" y="369"/>
                </a:lnTo>
                <a:lnTo>
                  <a:pt x="102" y="364"/>
                </a:lnTo>
                <a:lnTo>
                  <a:pt x="105" y="360"/>
                </a:lnTo>
                <a:lnTo>
                  <a:pt x="107" y="356"/>
                </a:lnTo>
                <a:lnTo>
                  <a:pt x="113" y="354"/>
                </a:lnTo>
                <a:lnTo>
                  <a:pt x="118" y="354"/>
                </a:lnTo>
                <a:lnTo>
                  <a:pt x="440" y="354"/>
                </a:lnTo>
                <a:lnTo>
                  <a:pt x="448" y="333"/>
                </a:lnTo>
                <a:lnTo>
                  <a:pt x="464" y="317"/>
                </a:lnTo>
                <a:lnTo>
                  <a:pt x="482" y="306"/>
                </a:lnTo>
                <a:lnTo>
                  <a:pt x="504" y="303"/>
                </a:lnTo>
                <a:close/>
                <a:moveTo>
                  <a:pt x="270" y="152"/>
                </a:moveTo>
                <a:lnTo>
                  <a:pt x="257" y="155"/>
                </a:lnTo>
                <a:lnTo>
                  <a:pt x="245" y="161"/>
                </a:lnTo>
                <a:lnTo>
                  <a:pt x="238" y="172"/>
                </a:lnTo>
                <a:lnTo>
                  <a:pt x="236" y="185"/>
                </a:lnTo>
                <a:lnTo>
                  <a:pt x="238" y="198"/>
                </a:lnTo>
                <a:lnTo>
                  <a:pt x="245" y="208"/>
                </a:lnTo>
                <a:lnTo>
                  <a:pt x="257" y="216"/>
                </a:lnTo>
                <a:lnTo>
                  <a:pt x="270" y="219"/>
                </a:lnTo>
                <a:lnTo>
                  <a:pt x="283" y="216"/>
                </a:lnTo>
                <a:lnTo>
                  <a:pt x="293" y="208"/>
                </a:lnTo>
                <a:lnTo>
                  <a:pt x="300" y="198"/>
                </a:lnTo>
                <a:lnTo>
                  <a:pt x="303" y="185"/>
                </a:lnTo>
                <a:lnTo>
                  <a:pt x="300" y="172"/>
                </a:lnTo>
                <a:lnTo>
                  <a:pt x="293" y="161"/>
                </a:lnTo>
                <a:lnTo>
                  <a:pt x="283" y="155"/>
                </a:lnTo>
                <a:lnTo>
                  <a:pt x="270" y="152"/>
                </a:lnTo>
                <a:close/>
                <a:moveTo>
                  <a:pt x="270" y="118"/>
                </a:moveTo>
                <a:lnTo>
                  <a:pt x="292" y="122"/>
                </a:lnTo>
                <a:lnTo>
                  <a:pt x="310" y="132"/>
                </a:lnTo>
                <a:lnTo>
                  <a:pt x="325" y="148"/>
                </a:lnTo>
                <a:lnTo>
                  <a:pt x="334" y="168"/>
                </a:lnTo>
                <a:lnTo>
                  <a:pt x="622" y="168"/>
                </a:lnTo>
                <a:lnTo>
                  <a:pt x="627" y="169"/>
                </a:lnTo>
                <a:lnTo>
                  <a:pt x="632" y="172"/>
                </a:lnTo>
                <a:lnTo>
                  <a:pt x="635" y="176"/>
                </a:lnTo>
                <a:lnTo>
                  <a:pt x="638" y="179"/>
                </a:lnTo>
                <a:lnTo>
                  <a:pt x="639" y="185"/>
                </a:lnTo>
                <a:lnTo>
                  <a:pt x="638" y="190"/>
                </a:lnTo>
                <a:lnTo>
                  <a:pt x="635" y="195"/>
                </a:lnTo>
                <a:lnTo>
                  <a:pt x="632" y="199"/>
                </a:lnTo>
                <a:lnTo>
                  <a:pt x="627" y="200"/>
                </a:lnTo>
                <a:lnTo>
                  <a:pt x="622" y="202"/>
                </a:lnTo>
                <a:lnTo>
                  <a:pt x="334" y="202"/>
                </a:lnTo>
                <a:lnTo>
                  <a:pt x="325" y="221"/>
                </a:lnTo>
                <a:lnTo>
                  <a:pt x="310" y="238"/>
                </a:lnTo>
                <a:lnTo>
                  <a:pt x="292" y="249"/>
                </a:lnTo>
                <a:lnTo>
                  <a:pt x="270" y="253"/>
                </a:lnTo>
                <a:lnTo>
                  <a:pt x="248" y="249"/>
                </a:lnTo>
                <a:lnTo>
                  <a:pt x="228" y="238"/>
                </a:lnTo>
                <a:lnTo>
                  <a:pt x="214" y="221"/>
                </a:lnTo>
                <a:lnTo>
                  <a:pt x="204" y="202"/>
                </a:lnTo>
                <a:lnTo>
                  <a:pt x="118" y="202"/>
                </a:lnTo>
                <a:lnTo>
                  <a:pt x="113" y="200"/>
                </a:lnTo>
                <a:lnTo>
                  <a:pt x="107" y="199"/>
                </a:lnTo>
                <a:lnTo>
                  <a:pt x="105" y="195"/>
                </a:lnTo>
                <a:lnTo>
                  <a:pt x="102" y="190"/>
                </a:lnTo>
                <a:lnTo>
                  <a:pt x="101" y="185"/>
                </a:lnTo>
                <a:lnTo>
                  <a:pt x="102" y="179"/>
                </a:lnTo>
                <a:lnTo>
                  <a:pt x="105" y="176"/>
                </a:lnTo>
                <a:lnTo>
                  <a:pt x="107" y="172"/>
                </a:lnTo>
                <a:lnTo>
                  <a:pt x="113" y="169"/>
                </a:lnTo>
                <a:lnTo>
                  <a:pt x="118" y="168"/>
                </a:lnTo>
                <a:lnTo>
                  <a:pt x="204" y="168"/>
                </a:lnTo>
                <a:lnTo>
                  <a:pt x="214" y="148"/>
                </a:lnTo>
                <a:lnTo>
                  <a:pt x="228" y="132"/>
                </a:lnTo>
                <a:lnTo>
                  <a:pt x="248" y="122"/>
                </a:lnTo>
                <a:lnTo>
                  <a:pt x="270" y="118"/>
                </a:lnTo>
                <a:close/>
                <a:moveTo>
                  <a:pt x="68" y="34"/>
                </a:moveTo>
                <a:lnTo>
                  <a:pt x="55" y="37"/>
                </a:lnTo>
                <a:lnTo>
                  <a:pt x="43" y="43"/>
                </a:lnTo>
                <a:lnTo>
                  <a:pt x="37" y="54"/>
                </a:lnTo>
                <a:lnTo>
                  <a:pt x="34" y="67"/>
                </a:lnTo>
                <a:lnTo>
                  <a:pt x="34" y="672"/>
                </a:lnTo>
                <a:lnTo>
                  <a:pt x="37" y="685"/>
                </a:lnTo>
                <a:lnTo>
                  <a:pt x="43" y="697"/>
                </a:lnTo>
                <a:lnTo>
                  <a:pt x="55" y="703"/>
                </a:lnTo>
                <a:lnTo>
                  <a:pt x="68" y="706"/>
                </a:lnTo>
                <a:lnTo>
                  <a:pt x="673" y="706"/>
                </a:lnTo>
                <a:lnTo>
                  <a:pt x="686" y="703"/>
                </a:lnTo>
                <a:lnTo>
                  <a:pt x="697" y="697"/>
                </a:lnTo>
                <a:lnTo>
                  <a:pt x="703" y="685"/>
                </a:lnTo>
                <a:lnTo>
                  <a:pt x="706" y="672"/>
                </a:lnTo>
                <a:lnTo>
                  <a:pt x="706" y="67"/>
                </a:lnTo>
                <a:lnTo>
                  <a:pt x="703" y="54"/>
                </a:lnTo>
                <a:lnTo>
                  <a:pt x="697" y="43"/>
                </a:lnTo>
                <a:lnTo>
                  <a:pt x="686" y="37"/>
                </a:lnTo>
                <a:lnTo>
                  <a:pt x="673" y="34"/>
                </a:lnTo>
                <a:lnTo>
                  <a:pt x="68" y="34"/>
                </a:lnTo>
                <a:close/>
                <a:moveTo>
                  <a:pt x="68" y="0"/>
                </a:moveTo>
                <a:lnTo>
                  <a:pt x="673" y="0"/>
                </a:lnTo>
                <a:lnTo>
                  <a:pt x="694" y="4"/>
                </a:lnTo>
                <a:lnTo>
                  <a:pt x="712" y="13"/>
                </a:lnTo>
                <a:lnTo>
                  <a:pt x="727" y="28"/>
                </a:lnTo>
                <a:lnTo>
                  <a:pt x="736" y="46"/>
                </a:lnTo>
                <a:lnTo>
                  <a:pt x="740" y="67"/>
                </a:lnTo>
                <a:lnTo>
                  <a:pt x="740" y="672"/>
                </a:lnTo>
                <a:lnTo>
                  <a:pt x="736" y="694"/>
                </a:lnTo>
                <a:lnTo>
                  <a:pt x="727" y="712"/>
                </a:lnTo>
                <a:lnTo>
                  <a:pt x="712" y="727"/>
                </a:lnTo>
                <a:lnTo>
                  <a:pt x="694" y="736"/>
                </a:lnTo>
                <a:lnTo>
                  <a:pt x="673" y="740"/>
                </a:lnTo>
                <a:lnTo>
                  <a:pt x="68" y="740"/>
                </a:lnTo>
                <a:lnTo>
                  <a:pt x="46" y="736"/>
                </a:lnTo>
                <a:lnTo>
                  <a:pt x="28" y="727"/>
                </a:lnTo>
                <a:lnTo>
                  <a:pt x="13" y="712"/>
                </a:lnTo>
                <a:lnTo>
                  <a:pt x="4" y="694"/>
                </a:lnTo>
                <a:lnTo>
                  <a:pt x="0" y="672"/>
                </a:lnTo>
                <a:lnTo>
                  <a:pt x="0" y="67"/>
                </a:lnTo>
                <a:lnTo>
                  <a:pt x="4" y="46"/>
                </a:lnTo>
                <a:lnTo>
                  <a:pt x="13" y="28"/>
                </a:lnTo>
                <a:lnTo>
                  <a:pt x="28" y="13"/>
                </a:lnTo>
                <a:lnTo>
                  <a:pt x="46" y="4"/>
                </a:lnTo>
                <a:lnTo>
                  <a:pt x="6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75"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83587" y="4115501"/>
            <a:ext cx="444392" cy="444993"/>
          </a:xfrm>
          <a:custGeom>
            <a:avLst/>
            <a:gdLst>
              <a:gd name="T0" fmla="*/ 264 w 738"/>
              <a:gd name="T1" fmla="*/ 285 h 739"/>
              <a:gd name="T2" fmla="*/ 249 w 738"/>
              <a:gd name="T3" fmla="*/ 429 h 739"/>
              <a:gd name="T4" fmla="*/ 369 w 738"/>
              <a:gd name="T5" fmla="*/ 504 h 739"/>
              <a:gd name="T6" fmla="*/ 490 w 738"/>
              <a:gd name="T7" fmla="*/ 429 h 739"/>
              <a:gd name="T8" fmla="*/ 474 w 738"/>
              <a:gd name="T9" fmla="*/ 285 h 739"/>
              <a:gd name="T10" fmla="*/ 369 w 738"/>
              <a:gd name="T11" fmla="*/ 201 h 739"/>
              <a:gd name="T12" fmla="*/ 508 w 738"/>
              <a:gd name="T13" fmla="*/ 276 h 739"/>
              <a:gd name="T14" fmla="*/ 524 w 738"/>
              <a:gd name="T15" fmla="*/ 436 h 739"/>
              <a:gd name="T16" fmla="*/ 403 w 738"/>
              <a:gd name="T17" fmla="*/ 534 h 739"/>
              <a:gd name="T18" fmla="*/ 250 w 738"/>
              <a:gd name="T19" fmla="*/ 488 h 739"/>
              <a:gd name="T20" fmla="*/ 204 w 738"/>
              <a:gd name="T21" fmla="*/ 336 h 739"/>
              <a:gd name="T22" fmla="*/ 304 w 738"/>
              <a:gd name="T23" fmla="*/ 214 h 739"/>
              <a:gd name="T24" fmla="*/ 314 w 738"/>
              <a:gd name="T25" fmla="*/ 79 h 739"/>
              <a:gd name="T26" fmla="*/ 220 w 738"/>
              <a:gd name="T27" fmla="*/ 124 h 739"/>
              <a:gd name="T28" fmla="*/ 192 w 738"/>
              <a:gd name="T29" fmla="*/ 121 h 739"/>
              <a:gd name="T30" fmla="*/ 124 w 738"/>
              <a:gd name="T31" fmla="*/ 204 h 739"/>
              <a:gd name="T32" fmla="*/ 86 w 738"/>
              <a:gd name="T33" fmla="*/ 306 h 739"/>
              <a:gd name="T34" fmla="*/ 34 w 738"/>
              <a:gd name="T35" fmla="*/ 411 h 739"/>
              <a:gd name="T36" fmla="*/ 105 w 738"/>
              <a:gd name="T37" fmla="*/ 479 h 739"/>
              <a:gd name="T38" fmla="*/ 102 w 738"/>
              <a:gd name="T39" fmla="*/ 578 h 739"/>
              <a:gd name="T40" fmla="*/ 203 w 738"/>
              <a:gd name="T41" fmla="*/ 614 h 739"/>
              <a:gd name="T42" fmla="*/ 259 w 738"/>
              <a:gd name="T43" fmla="*/ 634 h 739"/>
              <a:gd name="T44" fmla="*/ 327 w 738"/>
              <a:gd name="T45" fmla="*/ 705 h 739"/>
              <a:gd name="T46" fmla="*/ 432 w 738"/>
              <a:gd name="T47" fmla="*/ 652 h 739"/>
              <a:gd name="T48" fmla="*/ 524 w 738"/>
              <a:gd name="T49" fmla="*/ 614 h 739"/>
              <a:gd name="T50" fmla="*/ 577 w 738"/>
              <a:gd name="T51" fmla="*/ 636 h 739"/>
              <a:gd name="T52" fmla="*/ 613 w 738"/>
              <a:gd name="T53" fmla="*/ 525 h 739"/>
              <a:gd name="T54" fmla="*/ 660 w 738"/>
              <a:gd name="T55" fmla="*/ 425 h 739"/>
              <a:gd name="T56" fmla="*/ 670 w 738"/>
              <a:gd name="T57" fmla="*/ 319 h 739"/>
              <a:gd name="T58" fmla="*/ 618 w 738"/>
              <a:gd name="T59" fmla="*/ 226 h 739"/>
              <a:gd name="T60" fmla="*/ 636 w 738"/>
              <a:gd name="T61" fmla="*/ 162 h 739"/>
              <a:gd name="T62" fmla="*/ 529 w 738"/>
              <a:gd name="T63" fmla="*/ 127 h 739"/>
              <a:gd name="T64" fmla="*/ 444 w 738"/>
              <a:gd name="T65" fmla="*/ 93 h 739"/>
              <a:gd name="T66" fmla="*/ 411 w 738"/>
              <a:gd name="T67" fmla="*/ 34 h 739"/>
              <a:gd name="T68" fmla="*/ 435 w 738"/>
              <a:gd name="T69" fmla="*/ 7 h 739"/>
              <a:gd name="T70" fmla="*/ 529 w 738"/>
              <a:gd name="T71" fmla="*/ 93 h 739"/>
              <a:gd name="T72" fmla="*/ 585 w 738"/>
              <a:gd name="T73" fmla="*/ 68 h 739"/>
              <a:gd name="T74" fmla="*/ 672 w 738"/>
              <a:gd name="T75" fmla="*/ 159 h 739"/>
              <a:gd name="T76" fmla="*/ 678 w 738"/>
              <a:gd name="T77" fmla="*/ 286 h 739"/>
              <a:gd name="T78" fmla="*/ 738 w 738"/>
              <a:gd name="T79" fmla="*/ 320 h 739"/>
              <a:gd name="T80" fmla="*/ 713 w 738"/>
              <a:gd name="T81" fmla="*/ 443 h 739"/>
              <a:gd name="T82" fmla="*/ 669 w 738"/>
              <a:gd name="T83" fmla="*/ 570 h 739"/>
              <a:gd name="T84" fmla="*/ 590 w 738"/>
              <a:gd name="T85" fmla="*/ 669 h 739"/>
              <a:gd name="T86" fmla="*/ 560 w 738"/>
              <a:gd name="T87" fmla="*/ 666 h 739"/>
              <a:gd name="T88" fmla="*/ 440 w 738"/>
              <a:gd name="T89" fmla="*/ 724 h 739"/>
              <a:gd name="T90" fmla="*/ 310 w 738"/>
              <a:gd name="T91" fmla="*/ 737 h 739"/>
              <a:gd name="T92" fmla="*/ 246 w 738"/>
              <a:gd name="T93" fmla="*/ 665 h 739"/>
              <a:gd name="T94" fmla="*/ 157 w 738"/>
              <a:gd name="T95" fmla="*/ 671 h 739"/>
              <a:gd name="T96" fmla="*/ 68 w 738"/>
              <a:gd name="T97" fmla="*/ 587 h 739"/>
              <a:gd name="T98" fmla="*/ 73 w 738"/>
              <a:gd name="T99" fmla="*/ 492 h 739"/>
              <a:gd name="T100" fmla="*/ 1 w 738"/>
              <a:gd name="T101" fmla="*/ 428 h 739"/>
              <a:gd name="T102" fmla="*/ 16 w 738"/>
              <a:gd name="T103" fmla="*/ 299 h 739"/>
              <a:gd name="T104" fmla="*/ 73 w 738"/>
              <a:gd name="T105" fmla="*/ 178 h 739"/>
              <a:gd name="T106" fmla="*/ 143 w 738"/>
              <a:gd name="T107" fmla="*/ 73 h 739"/>
              <a:gd name="T108" fmla="*/ 171 w 738"/>
              <a:gd name="T109" fmla="*/ 70 h 739"/>
              <a:gd name="T110" fmla="*/ 295 w 738"/>
              <a:gd name="T111" fmla="*/ 24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8" h="739">
                <a:moveTo>
                  <a:pt x="369" y="235"/>
                </a:moveTo>
                <a:lnTo>
                  <a:pt x="338" y="239"/>
                </a:lnTo>
                <a:lnTo>
                  <a:pt x="310" y="248"/>
                </a:lnTo>
                <a:lnTo>
                  <a:pt x="285" y="264"/>
                </a:lnTo>
                <a:lnTo>
                  <a:pt x="264" y="285"/>
                </a:lnTo>
                <a:lnTo>
                  <a:pt x="249" y="310"/>
                </a:lnTo>
                <a:lnTo>
                  <a:pt x="238" y="339"/>
                </a:lnTo>
                <a:lnTo>
                  <a:pt x="234" y="370"/>
                </a:lnTo>
                <a:lnTo>
                  <a:pt x="238" y="400"/>
                </a:lnTo>
                <a:lnTo>
                  <a:pt x="249" y="429"/>
                </a:lnTo>
                <a:lnTo>
                  <a:pt x="264" y="454"/>
                </a:lnTo>
                <a:lnTo>
                  <a:pt x="285" y="475"/>
                </a:lnTo>
                <a:lnTo>
                  <a:pt x="310" y="490"/>
                </a:lnTo>
                <a:lnTo>
                  <a:pt x="338" y="501"/>
                </a:lnTo>
                <a:lnTo>
                  <a:pt x="369" y="504"/>
                </a:lnTo>
                <a:lnTo>
                  <a:pt x="399" y="501"/>
                </a:lnTo>
                <a:lnTo>
                  <a:pt x="428" y="490"/>
                </a:lnTo>
                <a:lnTo>
                  <a:pt x="453" y="475"/>
                </a:lnTo>
                <a:lnTo>
                  <a:pt x="474" y="454"/>
                </a:lnTo>
                <a:lnTo>
                  <a:pt x="490" y="429"/>
                </a:lnTo>
                <a:lnTo>
                  <a:pt x="500" y="400"/>
                </a:lnTo>
                <a:lnTo>
                  <a:pt x="504" y="370"/>
                </a:lnTo>
                <a:lnTo>
                  <a:pt x="500" y="339"/>
                </a:lnTo>
                <a:lnTo>
                  <a:pt x="490" y="310"/>
                </a:lnTo>
                <a:lnTo>
                  <a:pt x="474" y="285"/>
                </a:lnTo>
                <a:lnTo>
                  <a:pt x="453" y="264"/>
                </a:lnTo>
                <a:lnTo>
                  <a:pt x="428" y="248"/>
                </a:lnTo>
                <a:lnTo>
                  <a:pt x="399" y="239"/>
                </a:lnTo>
                <a:lnTo>
                  <a:pt x="369" y="235"/>
                </a:lnTo>
                <a:close/>
                <a:moveTo>
                  <a:pt x="369" y="201"/>
                </a:moveTo>
                <a:lnTo>
                  <a:pt x="403" y="205"/>
                </a:lnTo>
                <a:lnTo>
                  <a:pt x="435" y="214"/>
                </a:lnTo>
                <a:lnTo>
                  <a:pt x="463" y="230"/>
                </a:lnTo>
                <a:lnTo>
                  <a:pt x="488" y="251"/>
                </a:lnTo>
                <a:lnTo>
                  <a:pt x="508" y="276"/>
                </a:lnTo>
                <a:lnTo>
                  <a:pt x="524" y="305"/>
                </a:lnTo>
                <a:lnTo>
                  <a:pt x="534" y="336"/>
                </a:lnTo>
                <a:lnTo>
                  <a:pt x="537" y="370"/>
                </a:lnTo>
                <a:lnTo>
                  <a:pt x="534" y="403"/>
                </a:lnTo>
                <a:lnTo>
                  <a:pt x="524" y="436"/>
                </a:lnTo>
                <a:lnTo>
                  <a:pt x="508" y="463"/>
                </a:lnTo>
                <a:lnTo>
                  <a:pt x="488" y="488"/>
                </a:lnTo>
                <a:lnTo>
                  <a:pt x="463" y="509"/>
                </a:lnTo>
                <a:lnTo>
                  <a:pt x="435" y="525"/>
                </a:lnTo>
                <a:lnTo>
                  <a:pt x="403" y="534"/>
                </a:lnTo>
                <a:lnTo>
                  <a:pt x="369" y="538"/>
                </a:lnTo>
                <a:lnTo>
                  <a:pt x="335" y="534"/>
                </a:lnTo>
                <a:lnTo>
                  <a:pt x="304" y="525"/>
                </a:lnTo>
                <a:lnTo>
                  <a:pt x="275" y="509"/>
                </a:lnTo>
                <a:lnTo>
                  <a:pt x="250" y="488"/>
                </a:lnTo>
                <a:lnTo>
                  <a:pt x="229" y="463"/>
                </a:lnTo>
                <a:lnTo>
                  <a:pt x="215" y="436"/>
                </a:lnTo>
                <a:lnTo>
                  <a:pt x="204" y="403"/>
                </a:lnTo>
                <a:lnTo>
                  <a:pt x="202" y="370"/>
                </a:lnTo>
                <a:lnTo>
                  <a:pt x="204" y="336"/>
                </a:lnTo>
                <a:lnTo>
                  <a:pt x="215" y="305"/>
                </a:lnTo>
                <a:lnTo>
                  <a:pt x="229" y="276"/>
                </a:lnTo>
                <a:lnTo>
                  <a:pt x="250" y="251"/>
                </a:lnTo>
                <a:lnTo>
                  <a:pt x="275" y="230"/>
                </a:lnTo>
                <a:lnTo>
                  <a:pt x="304" y="214"/>
                </a:lnTo>
                <a:lnTo>
                  <a:pt x="335" y="205"/>
                </a:lnTo>
                <a:lnTo>
                  <a:pt x="369" y="201"/>
                </a:lnTo>
                <a:close/>
                <a:moveTo>
                  <a:pt x="327" y="34"/>
                </a:moveTo>
                <a:lnTo>
                  <a:pt x="319" y="69"/>
                </a:lnTo>
                <a:lnTo>
                  <a:pt x="314" y="79"/>
                </a:lnTo>
                <a:lnTo>
                  <a:pt x="305" y="87"/>
                </a:lnTo>
                <a:lnTo>
                  <a:pt x="295" y="93"/>
                </a:lnTo>
                <a:lnTo>
                  <a:pt x="259" y="104"/>
                </a:lnTo>
                <a:lnTo>
                  <a:pt x="226" y="121"/>
                </a:lnTo>
                <a:lnTo>
                  <a:pt x="220" y="124"/>
                </a:lnTo>
                <a:lnTo>
                  <a:pt x="215" y="125"/>
                </a:lnTo>
                <a:lnTo>
                  <a:pt x="209" y="127"/>
                </a:lnTo>
                <a:lnTo>
                  <a:pt x="203" y="125"/>
                </a:lnTo>
                <a:lnTo>
                  <a:pt x="198" y="124"/>
                </a:lnTo>
                <a:lnTo>
                  <a:pt x="192" y="121"/>
                </a:lnTo>
                <a:lnTo>
                  <a:pt x="161" y="103"/>
                </a:lnTo>
                <a:lnTo>
                  <a:pt x="102" y="162"/>
                </a:lnTo>
                <a:lnTo>
                  <a:pt x="102" y="162"/>
                </a:lnTo>
                <a:lnTo>
                  <a:pt x="120" y="192"/>
                </a:lnTo>
                <a:lnTo>
                  <a:pt x="124" y="204"/>
                </a:lnTo>
                <a:lnTo>
                  <a:pt x="124" y="216"/>
                </a:lnTo>
                <a:lnTo>
                  <a:pt x="120" y="226"/>
                </a:lnTo>
                <a:lnTo>
                  <a:pt x="105" y="260"/>
                </a:lnTo>
                <a:lnTo>
                  <a:pt x="92" y="295"/>
                </a:lnTo>
                <a:lnTo>
                  <a:pt x="86" y="306"/>
                </a:lnTo>
                <a:lnTo>
                  <a:pt x="79" y="315"/>
                </a:lnTo>
                <a:lnTo>
                  <a:pt x="68" y="319"/>
                </a:lnTo>
                <a:lnTo>
                  <a:pt x="33" y="328"/>
                </a:lnTo>
                <a:lnTo>
                  <a:pt x="33" y="411"/>
                </a:lnTo>
                <a:lnTo>
                  <a:pt x="34" y="411"/>
                </a:lnTo>
                <a:lnTo>
                  <a:pt x="68" y="420"/>
                </a:lnTo>
                <a:lnTo>
                  <a:pt x="79" y="425"/>
                </a:lnTo>
                <a:lnTo>
                  <a:pt x="86" y="433"/>
                </a:lnTo>
                <a:lnTo>
                  <a:pt x="92" y="443"/>
                </a:lnTo>
                <a:lnTo>
                  <a:pt x="105" y="479"/>
                </a:lnTo>
                <a:lnTo>
                  <a:pt x="120" y="513"/>
                </a:lnTo>
                <a:lnTo>
                  <a:pt x="124" y="525"/>
                </a:lnTo>
                <a:lnTo>
                  <a:pt x="124" y="536"/>
                </a:lnTo>
                <a:lnTo>
                  <a:pt x="120" y="547"/>
                </a:lnTo>
                <a:lnTo>
                  <a:pt x="102" y="578"/>
                </a:lnTo>
                <a:lnTo>
                  <a:pt x="161" y="636"/>
                </a:lnTo>
                <a:lnTo>
                  <a:pt x="161" y="636"/>
                </a:lnTo>
                <a:lnTo>
                  <a:pt x="192" y="617"/>
                </a:lnTo>
                <a:lnTo>
                  <a:pt x="198" y="615"/>
                </a:lnTo>
                <a:lnTo>
                  <a:pt x="203" y="614"/>
                </a:lnTo>
                <a:lnTo>
                  <a:pt x="209" y="614"/>
                </a:lnTo>
                <a:lnTo>
                  <a:pt x="215" y="614"/>
                </a:lnTo>
                <a:lnTo>
                  <a:pt x="220" y="615"/>
                </a:lnTo>
                <a:lnTo>
                  <a:pt x="226" y="617"/>
                </a:lnTo>
                <a:lnTo>
                  <a:pt x="259" y="634"/>
                </a:lnTo>
                <a:lnTo>
                  <a:pt x="295" y="646"/>
                </a:lnTo>
                <a:lnTo>
                  <a:pt x="305" y="652"/>
                </a:lnTo>
                <a:lnTo>
                  <a:pt x="314" y="659"/>
                </a:lnTo>
                <a:lnTo>
                  <a:pt x="319"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5" y="614"/>
                </a:lnTo>
                <a:lnTo>
                  <a:pt x="541" y="615"/>
                </a:lnTo>
                <a:lnTo>
                  <a:pt x="546" y="617"/>
                </a:lnTo>
                <a:lnTo>
                  <a:pt x="577" y="636"/>
                </a:lnTo>
                <a:lnTo>
                  <a:pt x="577" y="636"/>
                </a:lnTo>
                <a:lnTo>
                  <a:pt x="636" y="578"/>
                </a:lnTo>
                <a:lnTo>
                  <a:pt x="618" y="547"/>
                </a:lnTo>
                <a:lnTo>
                  <a:pt x="613" y="536"/>
                </a:lnTo>
                <a:lnTo>
                  <a:pt x="613" y="525"/>
                </a:lnTo>
                <a:lnTo>
                  <a:pt x="618" y="513"/>
                </a:lnTo>
                <a:lnTo>
                  <a:pt x="634" y="479"/>
                </a:lnTo>
                <a:lnTo>
                  <a:pt x="645" y="443"/>
                </a:lnTo>
                <a:lnTo>
                  <a:pt x="651" y="433"/>
                </a:lnTo>
                <a:lnTo>
                  <a:pt x="660" y="425"/>
                </a:lnTo>
                <a:lnTo>
                  <a:pt x="670" y="420"/>
                </a:lnTo>
                <a:lnTo>
                  <a:pt x="704" y="411"/>
                </a:lnTo>
                <a:lnTo>
                  <a:pt x="706" y="411"/>
                </a:lnTo>
                <a:lnTo>
                  <a:pt x="706" y="328"/>
                </a:lnTo>
                <a:lnTo>
                  <a:pt x="670" y="319"/>
                </a:lnTo>
                <a:lnTo>
                  <a:pt x="660" y="315"/>
                </a:lnTo>
                <a:lnTo>
                  <a:pt x="651" y="306"/>
                </a:lnTo>
                <a:lnTo>
                  <a:pt x="645" y="295"/>
                </a:lnTo>
                <a:lnTo>
                  <a:pt x="634" y="260"/>
                </a:lnTo>
                <a:lnTo>
                  <a:pt x="618" y="226"/>
                </a:lnTo>
                <a:lnTo>
                  <a:pt x="613" y="216"/>
                </a:lnTo>
                <a:lnTo>
                  <a:pt x="613" y="204"/>
                </a:lnTo>
                <a:lnTo>
                  <a:pt x="618" y="192"/>
                </a:lnTo>
                <a:lnTo>
                  <a:pt x="636" y="162"/>
                </a:lnTo>
                <a:lnTo>
                  <a:pt x="636" y="162"/>
                </a:lnTo>
                <a:lnTo>
                  <a:pt x="577" y="103"/>
                </a:lnTo>
                <a:lnTo>
                  <a:pt x="546" y="121"/>
                </a:lnTo>
                <a:lnTo>
                  <a:pt x="541" y="124"/>
                </a:lnTo>
                <a:lnTo>
                  <a:pt x="535"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19" y="0"/>
                </a:moveTo>
                <a:lnTo>
                  <a:pt x="419" y="0"/>
                </a:lnTo>
                <a:lnTo>
                  <a:pt x="427" y="2"/>
                </a:lnTo>
                <a:lnTo>
                  <a:pt x="435" y="7"/>
                </a:lnTo>
                <a:lnTo>
                  <a:pt x="440" y="15"/>
                </a:lnTo>
                <a:lnTo>
                  <a:pt x="442" y="24"/>
                </a:lnTo>
                <a:lnTo>
                  <a:pt x="452" y="60"/>
                </a:lnTo>
                <a:lnTo>
                  <a:pt x="492" y="74"/>
                </a:lnTo>
                <a:lnTo>
                  <a:pt x="529" y="93"/>
                </a:lnTo>
                <a:lnTo>
                  <a:pt x="560" y="73"/>
                </a:lnTo>
                <a:lnTo>
                  <a:pt x="567" y="70"/>
                </a:lnTo>
                <a:lnTo>
                  <a:pt x="573" y="68"/>
                </a:lnTo>
                <a:lnTo>
                  <a:pt x="580" y="68"/>
                </a:lnTo>
                <a:lnTo>
                  <a:pt x="585" y="68"/>
                </a:lnTo>
                <a:lnTo>
                  <a:pt x="590" y="70"/>
                </a:lnTo>
                <a:lnTo>
                  <a:pt x="596" y="73"/>
                </a:lnTo>
                <a:lnTo>
                  <a:pt x="665" y="144"/>
                </a:lnTo>
                <a:lnTo>
                  <a:pt x="670" y="151"/>
                </a:lnTo>
                <a:lnTo>
                  <a:pt x="672" y="159"/>
                </a:lnTo>
                <a:lnTo>
                  <a:pt x="669" y="168"/>
                </a:lnTo>
                <a:lnTo>
                  <a:pt x="665" y="178"/>
                </a:lnTo>
                <a:lnTo>
                  <a:pt x="647" y="209"/>
                </a:lnTo>
                <a:lnTo>
                  <a:pt x="665" y="247"/>
                </a:lnTo>
                <a:lnTo>
                  <a:pt x="678" y="286"/>
                </a:lnTo>
                <a:lnTo>
                  <a:pt x="713" y="295"/>
                </a:lnTo>
                <a:lnTo>
                  <a:pt x="723" y="299"/>
                </a:lnTo>
                <a:lnTo>
                  <a:pt x="730" y="305"/>
                </a:lnTo>
                <a:lnTo>
                  <a:pt x="737" y="311"/>
                </a:lnTo>
                <a:lnTo>
                  <a:pt x="738" y="320"/>
                </a:lnTo>
                <a:lnTo>
                  <a:pt x="738" y="418"/>
                </a:lnTo>
                <a:lnTo>
                  <a:pt x="737" y="428"/>
                </a:lnTo>
                <a:lnTo>
                  <a:pt x="730" y="434"/>
                </a:lnTo>
                <a:lnTo>
                  <a:pt x="723" y="439"/>
                </a:lnTo>
                <a:lnTo>
                  <a:pt x="713" y="443"/>
                </a:lnTo>
                <a:lnTo>
                  <a:pt x="678" y="453"/>
                </a:lnTo>
                <a:lnTo>
                  <a:pt x="665" y="492"/>
                </a:lnTo>
                <a:lnTo>
                  <a:pt x="647" y="530"/>
                </a:lnTo>
                <a:lnTo>
                  <a:pt x="665" y="561"/>
                </a:lnTo>
                <a:lnTo>
                  <a:pt x="669" y="570"/>
                </a:lnTo>
                <a:lnTo>
                  <a:pt x="672" y="580"/>
                </a:lnTo>
                <a:lnTo>
                  <a:pt x="670" y="587"/>
                </a:lnTo>
                <a:lnTo>
                  <a:pt x="665" y="597"/>
                </a:lnTo>
                <a:lnTo>
                  <a:pt x="596" y="666"/>
                </a:lnTo>
                <a:lnTo>
                  <a:pt x="590" y="669"/>
                </a:lnTo>
                <a:lnTo>
                  <a:pt x="586" y="671"/>
                </a:lnTo>
                <a:lnTo>
                  <a:pt x="581" y="671"/>
                </a:lnTo>
                <a:lnTo>
                  <a:pt x="575" y="671"/>
                </a:lnTo>
                <a:lnTo>
                  <a:pt x="567" y="669"/>
                </a:lnTo>
                <a:lnTo>
                  <a:pt x="560" y="666"/>
                </a:lnTo>
                <a:lnTo>
                  <a:pt x="529" y="646"/>
                </a:lnTo>
                <a:lnTo>
                  <a:pt x="492" y="665"/>
                </a:lnTo>
                <a:lnTo>
                  <a:pt x="452" y="679"/>
                </a:lnTo>
                <a:lnTo>
                  <a:pt x="442" y="714"/>
                </a:lnTo>
                <a:lnTo>
                  <a:pt x="440" y="724"/>
                </a:lnTo>
                <a:lnTo>
                  <a:pt x="435" y="731"/>
                </a:lnTo>
                <a:lnTo>
                  <a:pt x="427" y="737"/>
                </a:lnTo>
                <a:lnTo>
                  <a:pt x="419" y="739"/>
                </a:lnTo>
                <a:lnTo>
                  <a:pt x="319" y="739"/>
                </a:lnTo>
                <a:lnTo>
                  <a:pt x="310" y="737"/>
                </a:lnTo>
                <a:lnTo>
                  <a:pt x="304" y="731"/>
                </a:lnTo>
                <a:lnTo>
                  <a:pt x="298" y="724"/>
                </a:lnTo>
                <a:lnTo>
                  <a:pt x="295" y="714"/>
                </a:lnTo>
                <a:lnTo>
                  <a:pt x="287" y="679"/>
                </a:lnTo>
                <a:lnTo>
                  <a:pt x="246" y="665"/>
                </a:lnTo>
                <a:lnTo>
                  <a:pt x="209" y="646"/>
                </a:lnTo>
                <a:lnTo>
                  <a:pt x="178" y="666"/>
                </a:lnTo>
                <a:lnTo>
                  <a:pt x="171" y="669"/>
                </a:lnTo>
                <a:lnTo>
                  <a:pt x="164" y="671"/>
                </a:lnTo>
                <a:lnTo>
                  <a:pt x="157" y="671"/>
                </a:lnTo>
                <a:lnTo>
                  <a:pt x="152" y="671"/>
                </a:lnTo>
                <a:lnTo>
                  <a:pt x="147" y="669"/>
                </a:lnTo>
                <a:lnTo>
                  <a:pt x="143" y="666"/>
                </a:lnTo>
                <a:lnTo>
                  <a:pt x="73" y="597"/>
                </a:lnTo>
                <a:lnTo>
                  <a:pt x="68" y="587"/>
                </a:lnTo>
                <a:lnTo>
                  <a:pt x="67" y="580"/>
                </a:lnTo>
                <a:lnTo>
                  <a:pt x="69" y="570"/>
                </a:lnTo>
                <a:lnTo>
                  <a:pt x="73" y="561"/>
                </a:lnTo>
                <a:lnTo>
                  <a:pt x="92" y="530"/>
                </a:lnTo>
                <a:lnTo>
                  <a:pt x="73" y="492"/>
                </a:lnTo>
                <a:lnTo>
                  <a:pt x="60" y="453"/>
                </a:lnTo>
                <a:lnTo>
                  <a:pt x="24" y="443"/>
                </a:lnTo>
                <a:lnTo>
                  <a:pt x="16" y="439"/>
                </a:lnTo>
                <a:lnTo>
                  <a:pt x="8" y="434"/>
                </a:lnTo>
                <a:lnTo>
                  <a:pt x="1" y="428"/>
                </a:lnTo>
                <a:lnTo>
                  <a:pt x="0" y="418"/>
                </a:lnTo>
                <a:lnTo>
                  <a:pt x="0" y="320"/>
                </a:lnTo>
                <a:lnTo>
                  <a:pt x="1" y="311"/>
                </a:lnTo>
                <a:lnTo>
                  <a:pt x="8" y="305"/>
                </a:lnTo>
                <a:lnTo>
                  <a:pt x="16" y="299"/>
                </a:lnTo>
                <a:lnTo>
                  <a:pt x="24" y="295"/>
                </a:lnTo>
                <a:lnTo>
                  <a:pt x="60" y="286"/>
                </a:lnTo>
                <a:lnTo>
                  <a:pt x="73" y="247"/>
                </a:lnTo>
                <a:lnTo>
                  <a:pt x="92" y="209"/>
                </a:lnTo>
                <a:lnTo>
                  <a:pt x="73" y="178"/>
                </a:lnTo>
                <a:lnTo>
                  <a:pt x="69" y="168"/>
                </a:lnTo>
                <a:lnTo>
                  <a:pt x="67" y="159"/>
                </a:lnTo>
                <a:lnTo>
                  <a:pt x="68" y="151"/>
                </a:lnTo>
                <a:lnTo>
                  <a:pt x="73" y="144"/>
                </a:lnTo>
                <a:lnTo>
                  <a:pt x="143" y="73"/>
                </a:lnTo>
                <a:lnTo>
                  <a:pt x="147" y="70"/>
                </a:lnTo>
                <a:lnTo>
                  <a:pt x="152" y="68"/>
                </a:lnTo>
                <a:lnTo>
                  <a:pt x="157" y="68"/>
                </a:lnTo>
                <a:lnTo>
                  <a:pt x="165" y="68"/>
                </a:lnTo>
                <a:lnTo>
                  <a:pt x="171" y="70"/>
                </a:lnTo>
                <a:lnTo>
                  <a:pt x="178" y="73"/>
                </a:lnTo>
                <a:lnTo>
                  <a:pt x="209" y="93"/>
                </a:lnTo>
                <a:lnTo>
                  <a:pt x="246" y="74"/>
                </a:lnTo>
                <a:lnTo>
                  <a:pt x="287" y="60"/>
                </a:lnTo>
                <a:lnTo>
                  <a:pt x="295" y="24"/>
                </a:lnTo>
                <a:lnTo>
                  <a:pt x="298" y="15"/>
                </a:lnTo>
                <a:lnTo>
                  <a:pt x="304" y="7"/>
                </a:lnTo>
                <a:lnTo>
                  <a:pt x="310" y="2"/>
                </a:lnTo>
                <a:lnTo>
                  <a:pt x="319"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76"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32186" y="4115501"/>
            <a:ext cx="444993" cy="444993"/>
          </a:xfrm>
          <a:custGeom>
            <a:avLst/>
            <a:gdLst>
              <a:gd name="T0" fmla="*/ 338 w 739"/>
              <a:gd name="T1" fmla="*/ 383 h 739"/>
              <a:gd name="T2" fmla="*/ 401 w 739"/>
              <a:gd name="T3" fmla="*/ 383 h 739"/>
              <a:gd name="T4" fmla="*/ 524 w 739"/>
              <a:gd name="T5" fmla="*/ 303 h 739"/>
              <a:gd name="T6" fmla="*/ 406 w 739"/>
              <a:gd name="T7" fmla="*/ 425 h 739"/>
              <a:gd name="T8" fmla="*/ 504 w 739"/>
              <a:gd name="T9" fmla="*/ 470 h 739"/>
              <a:gd name="T10" fmla="*/ 215 w 739"/>
              <a:gd name="T11" fmla="*/ 303 h 739"/>
              <a:gd name="T12" fmla="*/ 257 w 739"/>
              <a:gd name="T13" fmla="*/ 494 h 739"/>
              <a:gd name="T14" fmla="*/ 317 w 739"/>
              <a:gd name="T15" fmla="*/ 411 h 739"/>
              <a:gd name="T16" fmla="*/ 369 w 739"/>
              <a:gd name="T17" fmla="*/ 201 h 739"/>
              <a:gd name="T18" fmla="*/ 321 w 739"/>
              <a:gd name="T19" fmla="*/ 323 h 739"/>
              <a:gd name="T20" fmla="*/ 418 w 739"/>
              <a:gd name="T21" fmla="*/ 323 h 739"/>
              <a:gd name="T22" fmla="*/ 369 w 739"/>
              <a:gd name="T23" fmla="*/ 201 h 739"/>
              <a:gd name="T24" fmla="*/ 537 w 739"/>
              <a:gd name="T25" fmla="*/ 256 h 739"/>
              <a:gd name="T26" fmla="*/ 537 w 739"/>
              <a:gd name="T27" fmla="*/ 483 h 739"/>
              <a:gd name="T28" fmla="*/ 329 w 739"/>
              <a:gd name="T29" fmla="*/ 566 h 739"/>
              <a:gd name="T30" fmla="*/ 172 w 739"/>
              <a:gd name="T31" fmla="*/ 411 h 739"/>
              <a:gd name="T32" fmla="*/ 257 w 739"/>
              <a:gd name="T33" fmla="*/ 202 h 739"/>
              <a:gd name="T34" fmla="*/ 314 w 739"/>
              <a:gd name="T35" fmla="*/ 79 h 739"/>
              <a:gd name="T36" fmla="*/ 215 w 739"/>
              <a:gd name="T37" fmla="*/ 125 h 739"/>
              <a:gd name="T38" fmla="*/ 102 w 739"/>
              <a:gd name="T39" fmla="*/ 162 h 739"/>
              <a:gd name="T40" fmla="*/ 105 w 739"/>
              <a:gd name="T41" fmla="*/ 260 h 739"/>
              <a:gd name="T42" fmla="*/ 33 w 739"/>
              <a:gd name="T43" fmla="*/ 411 h 739"/>
              <a:gd name="T44" fmla="*/ 105 w 739"/>
              <a:gd name="T45" fmla="*/ 479 h 739"/>
              <a:gd name="T46" fmla="*/ 161 w 739"/>
              <a:gd name="T47" fmla="*/ 636 h 739"/>
              <a:gd name="T48" fmla="*/ 215 w 739"/>
              <a:gd name="T49" fmla="*/ 614 h 739"/>
              <a:gd name="T50" fmla="*/ 314 w 739"/>
              <a:gd name="T51" fmla="*/ 659 h 739"/>
              <a:gd name="T52" fmla="*/ 424 w 739"/>
              <a:gd name="T53" fmla="*/ 659 h 739"/>
              <a:gd name="T54" fmla="*/ 524 w 739"/>
              <a:gd name="T55" fmla="*/ 614 h 739"/>
              <a:gd name="T56" fmla="*/ 578 w 739"/>
              <a:gd name="T57" fmla="*/ 636 h 739"/>
              <a:gd name="T58" fmla="*/ 634 w 739"/>
              <a:gd name="T59" fmla="*/ 479 h 739"/>
              <a:gd name="T60" fmla="*/ 706 w 739"/>
              <a:gd name="T61" fmla="*/ 411 h 739"/>
              <a:gd name="T62" fmla="*/ 634 w 739"/>
              <a:gd name="T63" fmla="*/ 260 h 739"/>
              <a:gd name="T64" fmla="*/ 636 w 739"/>
              <a:gd name="T65" fmla="*/ 162 h 739"/>
              <a:gd name="T66" fmla="*/ 524 w 739"/>
              <a:gd name="T67" fmla="*/ 125 h 739"/>
              <a:gd name="T68" fmla="*/ 424 w 739"/>
              <a:gd name="T69" fmla="*/ 79 h 739"/>
              <a:gd name="T70" fmla="*/ 419 w 739"/>
              <a:gd name="T71" fmla="*/ 0 h 739"/>
              <a:gd name="T72" fmla="*/ 492 w 739"/>
              <a:gd name="T73" fmla="*/ 74 h 739"/>
              <a:gd name="T74" fmla="*/ 585 w 739"/>
              <a:gd name="T75" fmla="*/ 68 h 739"/>
              <a:gd name="T76" fmla="*/ 669 w 739"/>
              <a:gd name="T77" fmla="*/ 168 h 739"/>
              <a:gd name="T78" fmla="*/ 723 w 739"/>
              <a:gd name="T79" fmla="*/ 299 h 739"/>
              <a:gd name="T80" fmla="*/ 731 w 739"/>
              <a:gd name="T81" fmla="*/ 434 h 739"/>
              <a:gd name="T82" fmla="*/ 665 w 739"/>
              <a:gd name="T83" fmla="*/ 561 h 739"/>
              <a:gd name="T84" fmla="*/ 591 w 739"/>
              <a:gd name="T85" fmla="*/ 669 h 739"/>
              <a:gd name="T86" fmla="*/ 529 w 739"/>
              <a:gd name="T87" fmla="*/ 646 h 739"/>
              <a:gd name="T88" fmla="*/ 427 w 739"/>
              <a:gd name="T89" fmla="*/ 737 h 739"/>
              <a:gd name="T90" fmla="*/ 295 w 739"/>
              <a:gd name="T91" fmla="*/ 714 h 739"/>
              <a:gd name="T92" fmla="*/ 164 w 739"/>
              <a:gd name="T93" fmla="*/ 671 h 739"/>
              <a:gd name="T94" fmla="*/ 68 w 739"/>
              <a:gd name="T95" fmla="*/ 587 h 739"/>
              <a:gd name="T96" fmla="*/ 60 w 739"/>
              <a:gd name="T97" fmla="*/ 453 h 739"/>
              <a:gd name="T98" fmla="*/ 0 w 739"/>
              <a:gd name="T99" fmla="*/ 320 h 739"/>
              <a:gd name="T100" fmla="*/ 74 w 739"/>
              <a:gd name="T101" fmla="*/ 247 h 739"/>
              <a:gd name="T102" fmla="*/ 74 w 739"/>
              <a:gd name="T103" fmla="*/ 144 h 739"/>
              <a:gd name="T104" fmla="*/ 172 w 739"/>
              <a:gd name="T105" fmla="*/ 70 h 739"/>
              <a:gd name="T106" fmla="*/ 299 w 739"/>
              <a:gd name="T107" fmla="*/ 1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739">
                <a:moveTo>
                  <a:pt x="369" y="336"/>
                </a:moveTo>
                <a:lnTo>
                  <a:pt x="356" y="339"/>
                </a:lnTo>
                <a:lnTo>
                  <a:pt x="346" y="345"/>
                </a:lnTo>
                <a:lnTo>
                  <a:pt x="338" y="357"/>
                </a:lnTo>
                <a:lnTo>
                  <a:pt x="335" y="370"/>
                </a:lnTo>
                <a:lnTo>
                  <a:pt x="338" y="383"/>
                </a:lnTo>
                <a:lnTo>
                  <a:pt x="346" y="394"/>
                </a:lnTo>
                <a:lnTo>
                  <a:pt x="356" y="400"/>
                </a:lnTo>
                <a:lnTo>
                  <a:pt x="369" y="403"/>
                </a:lnTo>
                <a:lnTo>
                  <a:pt x="382" y="400"/>
                </a:lnTo>
                <a:lnTo>
                  <a:pt x="393" y="394"/>
                </a:lnTo>
                <a:lnTo>
                  <a:pt x="401" y="383"/>
                </a:lnTo>
                <a:lnTo>
                  <a:pt x="403" y="370"/>
                </a:lnTo>
                <a:lnTo>
                  <a:pt x="401" y="357"/>
                </a:lnTo>
                <a:lnTo>
                  <a:pt x="393" y="345"/>
                </a:lnTo>
                <a:lnTo>
                  <a:pt x="382" y="339"/>
                </a:lnTo>
                <a:lnTo>
                  <a:pt x="369" y="336"/>
                </a:lnTo>
                <a:close/>
                <a:moveTo>
                  <a:pt x="524" y="303"/>
                </a:moveTo>
                <a:lnTo>
                  <a:pt x="434" y="353"/>
                </a:lnTo>
                <a:lnTo>
                  <a:pt x="436" y="361"/>
                </a:lnTo>
                <a:lnTo>
                  <a:pt x="436" y="370"/>
                </a:lnTo>
                <a:lnTo>
                  <a:pt x="432" y="392"/>
                </a:lnTo>
                <a:lnTo>
                  <a:pt x="422" y="411"/>
                </a:lnTo>
                <a:lnTo>
                  <a:pt x="406" y="425"/>
                </a:lnTo>
                <a:lnTo>
                  <a:pt x="386" y="434"/>
                </a:lnTo>
                <a:lnTo>
                  <a:pt x="386" y="536"/>
                </a:lnTo>
                <a:lnTo>
                  <a:pt x="422" y="530"/>
                </a:lnTo>
                <a:lnTo>
                  <a:pt x="453" y="515"/>
                </a:lnTo>
                <a:lnTo>
                  <a:pt x="481" y="494"/>
                </a:lnTo>
                <a:lnTo>
                  <a:pt x="504" y="470"/>
                </a:lnTo>
                <a:lnTo>
                  <a:pt x="523" y="439"/>
                </a:lnTo>
                <a:lnTo>
                  <a:pt x="533" y="405"/>
                </a:lnTo>
                <a:lnTo>
                  <a:pt x="537" y="370"/>
                </a:lnTo>
                <a:lnTo>
                  <a:pt x="533" y="335"/>
                </a:lnTo>
                <a:lnTo>
                  <a:pt x="524" y="303"/>
                </a:lnTo>
                <a:close/>
                <a:moveTo>
                  <a:pt x="215" y="303"/>
                </a:moveTo>
                <a:lnTo>
                  <a:pt x="204" y="335"/>
                </a:lnTo>
                <a:lnTo>
                  <a:pt x="202" y="370"/>
                </a:lnTo>
                <a:lnTo>
                  <a:pt x="206" y="405"/>
                </a:lnTo>
                <a:lnTo>
                  <a:pt x="216" y="439"/>
                </a:lnTo>
                <a:lnTo>
                  <a:pt x="235" y="470"/>
                </a:lnTo>
                <a:lnTo>
                  <a:pt x="257" y="494"/>
                </a:lnTo>
                <a:lnTo>
                  <a:pt x="286" y="515"/>
                </a:lnTo>
                <a:lnTo>
                  <a:pt x="317" y="530"/>
                </a:lnTo>
                <a:lnTo>
                  <a:pt x="352" y="536"/>
                </a:lnTo>
                <a:lnTo>
                  <a:pt x="352" y="434"/>
                </a:lnTo>
                <a:lnTo>
                  <a:pt x="333" y="425"/>
                </a:lnTo>
                <a:lnTo>
                  <a:pt x="317" y="411"/>
                </a:lnTo>
                <a:lnTo>
                  <a:pt x="305" y="392"/>
                </a:lnTo>
                <a:lnTo>
                  <a:pt x="303" y="370"/>
                </a:lnTo>
                <a:lnTo>
                  <a:pt x="303" y="361"/>
                </a:lnTo>
                <a:lnTo>
                  <a:pt x="304" y="353"/>
                </a:lnTo>
                <a:lnTo>
                  <a:pt x="215" y="303"/>
                </a:lnTo>
                <a:close/>
                <a:moveTo>
                  <a:pt x="369" y="201"/>
                </a:moveTo>
                <a:lnTo>
                  <a:pt x="335" y="205"/>
                </a:lnTo>
                <a:lnTo>
                  <a:pt x="305" y="214"/>
                </a:lnTo>
                <a:lnTo>
                  <a:pt x="276" y="230"/>
                </a:lnTo>
                <a:lnTo>
                  <a:pt x="252" y="250"/>
                </a:lnTo>
                <a:lnTo>
                  <a:pt x="232" y="273"/>
                </a:lnTo>
                <a:lnTo>
                  <a:pt x="321" y="323"/>
                </a:lnTo>
                <a:lnTo>
                  <a:pt x="334" y="312"/>
                </a:lnTo>
                <a:lnTo>
                  <a:pt x="351" y="305"/>
                </a:lnTo>
                <a:lnTo>
                  <a:pt x="369" y="302"/>
                </a:lnTo>
                <a:lnTo>
                  <a:pt x="388" y="305"/>
                </a:lnTo>
                <a:lnTo>
                  <a:pt x="403" y="312"/>
                </a:lnTo>
                <a:lnTo>
                  <a:pt x="418" y="323"/>
                </a:lnTo>
                <a:lnTo>
                  <a:pt x="507" y="273"/>
                </a:lnTo>
                <a:lnTo>
                  <a:pt x="487" y="250"/>
                </a:lnTo>
                <a:lnTo>
                  <a:pt x="462" y="230"/>
                </a:lnTo>
                <a:lnTo>
                  <a:pt x="434" y="214"/>
                </a:lnTo>
                <a:lnTo>
                  <a:pt x="402" y="205"/>
                </a:lnTo>
                <a:lnTo>
                  <a:pt x="369" y="201"/>
                </a:lnTo>
                <a:close/>
                <a:moveTo>
                  <a:pt x="369" y="168"/>
                </a:moveTo>
                <a:lnTo>
                  <a:pt x="410" y="172"/>
                </a:lnTo>
                <a:lnTo>
                  <a:pt x="448" y="184"/>
                </a:lnTo>
                <a:lnTo>
                  <a:pt x="482" y="202"/>
                </a:lnTo>
                <a:lnTo>
                  <a:pt x="512" y="227"/>
                </a:lnTo>
                <a:lnTo>
                  <a:pt x="537" y="256"/>
                </a:lnTo>
                <a:lnTo>
                  <a:pt x="555" y="292"/>
                </a:lnTo>
                <a:lnTo>
                  <a:pt x="567" y="329"/>
                </a:lnTo>
                <a:lnTo>
                  <a:pt x="571" y="370"/>
                </a:lnTo>
                <a:lnTo>
                  <a:pt x="567" y="411"/>
                </a:lnTo>
                <a:lnTo>
                  <a:pt x="555" y="449"/>
                </a:lnTo>
                <a:lnTo>
                  <a:pt x="537" y="483"/>
                </a:lnTo>
                <a:lnTo>
                  <a:pt x="512" y="511"/>
                </a:lnTo>
                <a:lnTo>
                  <a:pt x="482" y="536"/>
                </a:lnTo>
                <a:lnTo>
                  <a:pt x="448" y="555"/>
                </a:lnTo>
                <a:lnTo>
                  <a:pt x="410" y="566"/>
                </a:lnTo>
                <a:lnTo>
                  <a:pt x="369" y="572"/>
                </a:lnTo>
                <a:lnTo>
                  <a:pt x="329" y="566"/>
                </a:lnTo>
                <a:lnTo>
                  <a:pt x="291" y="555"/>
                </a:lnTo>
                <a:lnTo>
                  <a:pt x="257" y="536"/>
                </a:lnTo>
                <a:lnTo>
                  <a:pt x="227" y="511"/>
                </a:lnTo>
                <a:lnTo>
                  <a:pt x="202" y="483"/>
                </a:lnTo>
                <a:lnTo>
                  <a:pt x="183" y="449"/>
                </a:lnTo>
                <a:lnTo>
                  <a:pt x="172" y="411"/>
                </a:lnTo>
                <a:lnTo>
                  <a:pt x="168" y="370"/>
                </a:lnTo>
                <a:lnTo>
                  <a:pt x="172" y="329"/>
                </a:lnTo>
                <a:lnTo>
                  <a:pt x="183" y="292"/>
                </a:lnTo>
                <a:lnTo>
                  <a:pt x="202" y="256"/>
                </a:lnTo>
                <a:lnTo>
                  <a:pt x="227" y="227"/>
                </a:lnTo>
                <a:lnTo>
                  <a:pt x="257" y="202"/>
                </a:lnTo>
                <a:lnTo>
                  <a:pt x="291" y="184"/>
                </a:lnTo>
                <a:lnTo>
                  <a:pt x="329" y="172"/>
                </a:lnTo>
                <a:lnTo>
                  <a:pt x="369" y="168"/>
                </a:lnTo>
                <a:close/>
                <a:moveTo>
                  <a:pt x="327" y="34"/>
                </a:moveTo>
                <a:lnTo>
                  <a:pt x="318" y="69"/>
                </a:lnTo>
                <a:lnTo>
                  <a:pt x="314" y="79"/>
                </a:lnTo>
                <a:lnTo>
                  <a:pt x="305" y="87"/>
                </a:lnTo>
                <a:lnTo>
                  <a:pt x="295" y="93"/>
                </a:lnTo>
                <a:lnTo>
                  <a:pt x="259" y="104"/>
                </a:lnTo>
                <a:lnTo>
                  <a:pt x="227" y="121"/>
                </a:lnTo>
                <a:lnTo>
                  <a:pt x="220" y="124"/>
                </a:lnTo>
                <a:lnTo>
                  <a:pt x="215" y="125"/>
                </a:lnTo>
                <a:lnTo>
                  <a:pt x="210" y="127"/>
                </a:lnTo>
                <a:lnTo>
                  <a:pt x="203" y="125"/>
                </a:lnTo>
                <a:lnTo>
                  <a:pt x="198" y="124"/>
                </a:lnTo>
                <a:lnTo>
                  <a:pt x="193" y="121"/>
                </a:lnTo>
                <a:lnTo>
                  <a:pt x="161" y="103"/>
                </a:lnTo>
                <a:lnTo>
                  <a:pt x="102" y="162"/>
                </a:lnTo>
                <a:lnTo>
                  <a:pt x="102" y="162"/>
                </a:lnTo>
                <a:lnTo>
                  <a:pt x="121" y="192"/>
                </a:lnTo>
                <a:lnTo>
                  <a:pt x="125" y="204"/>
                </a:lnTo>
                <a:lnTo>
                  <a:pt x="125" y="216"/>
                </a:lnTo>
                <a:lnTo>
                  <a:pt x="121" y="226"/>
                </a:lnTo>
                <a:lnTo>
                  <a:pt x="105" y="260"/>
                </a:lnTo>
                <a:lnTo>
                  <a:pt x="92" y="295"/>
                </a:lnTo>
                <a:lnTo>
                  <a:pt x="87" y="306"/>
                </a:lnTo>
                <a:lnTo>
                  <a:pt x="79" y="315"/>
                </a:lnTo>
                <a:lnTo>
                  <a:pt x="68" y="319"/>
                </a:lnTo>
                <a:lnTo>
                  <a:pt x="33" y="328"/>
                </a:lnTo>
                <a:lnTo>
                  <a:pt x="33" y="411"/>
                </a:lnTo>
                <a:lnTo>
                  <a:pt x="34" y="411"/>
                </a:lnTo>
                <a:lnTo>
                  <a:pt x="68" y="420"/>
                </a:lnTo>
                <a:lnTo>
                  <a:pt x="79" y="425"/>
                </a:lnTo>
                <a:lnTo>
                  <a:pt x="87" y="433"/>
                </a:lnTo>
                <a:lnTo>
                  <a:pt x="92" y="443"/>
                </a:lnTo>
                <a:lnTo>
                  <a:pt x="105" y="479"/>
                </a:lnTo>
                <a:lnTo>
                  <a:pt x="121" y="513"/>
                </a:lnTo>
                <a:lnTo>
                  <a:pt x="125" y="525"/>
                </a:lnTo>
                <a:lnTo>
                  <a:pt x="125" y="536"/>
                </a:lnTo>
                <a:lnTo>
                  <a:pt x="121" y="547"/>
                </a:lnTo>
                <a:lnTo>
                  <a:pt x="102" y="578"/>
                </a:lnTo>
                <a:lnTo>
                  <a:pt x="161" y="636"/>
                </a:lnTo>
                <a:lnTo>
                  <a:pt x="161" y="636"/>
                </a:lnTo>
                <a:lnTo>
                  <a:pt x="193" y="617"/>
                </a:lnTo>
                <a:lnTo>
                  <a:pt x="198" y="615"/>
                </a:lnTo>
                <a:lnTo>
                  <a:pt x="203" y="614"/>
                </a:lnTo>
                <a:lnTo>
                  <a:pt x="210" y="614"/>
                </a:lnTo>
                <a:lnTo>
                  <a:pt x="215" y="614"/>
                </a:lnTo>
                <a:lnTo>
                  <a:pt x="220" y="615"/>
                </a:lnTo>
                <a:lnTo>
                  <a:pt x="227" y="617"/>
                </a:lnTo>
                <a:lnTo>
                  <a:pt x="259" y="634"/>
                </a:lnTo>
                <a:lnTo>
                  <a:pt x="295" y="646"/>
                </a:lnTo>
                <a:lnTo>
                  <a:pt x="305" y="652"/>
                </a:lnTo>
                <a:lnTo>
                  <a:pt x="314" y="659"/>
                </a:lnTo>
                <a:lnTo>
                  <a:pt x="318"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6" y="614"/>
                </a:lnTo>
                <a:lnTo>
                  <a:pt x="541" y="615"/>
                </a:lnTo>
                <a:lnTo>
                  <a:pt x="546" y="617"/>
                </a:lnTo>
                <a:lnTo>
                  <a:pt x="578" y="636"/>
                </a:lnTo>
                <a:lnTo>
                  <a:pt x="578" y="636"/>
                </a:lnTo>
                <a:lnTo>
                  <a:pt x="636" y="578"/>
                </a:lnTo>
                <a:lnTo>
                  <a:pt x="618" y="547"/>
                </a:lnTo>
                <a:lnTo>
                  <a:pt x="613" y="536"/>
                </a:lnTo>
                <a:lnTo>
                  <a:pt x="613" y="525"/>
                </a:lnTo>
                <a:lnTo>
                  <a:pt x="617" y="513"/>
                </a:lnTo>
                <a:lnTo>
                  <a:pt x="634" y="479"/>
                </a:lnTo>
                <a:lnTo>
                  <a:pt x="646" y="443"/>
                </a:lnTo>
                <a:lnTo>
                  <a:pt x="651" y="433"/>
                </a:lnTo>
                <a:lnTo>
                  <a:pt x="660" y="425"/>
                </a:lnTo>
                <a:lnTo>
                  <a:pt x="670" y="420"/>
                </a:lnTo>
                <a:lnTo>
                  <a:pt x="704" y="411"/>
                </a:lnTo>
                <a:lnTo>
                  <a:pt x="706" y="411"/>
                </a:lnTo>
                <a:lnTo>
                  <a:pt x="706" y="328"/>
                </a:lnTo>
                <a:lnTo>
                  <a:pt x="670" y="319"/>
                </a:lnTo>
                <a:lnTo>
                  <a:pt x="660" y="315"/>
                </a:lnTo>
                <a:lnTo>
                  <a:pt x="651" y="306"/>
                </a:lnTo>
                <a:lnTo>
                  <a:pt x="646" y="295"/>
                </a:lnTo>
                <a:lnTo>
                  <a:pt x="634" y="260"/>
                </a:lnTo>
                <a:lnTo>
                  <a:pt x="617" y="226"/>
                </a:lnTo>
                <a:lnTo>
                  <a:pt x="613" y="216"/>
                </a:lnTo>
                <a:lnTo>
                  <a:pt x="613" y="204"/>
                </a:lnTo>
                <a:lnTo>
                  <a:pt x="618" y="192"/>
                </a:lnTo>
                <a:lnTo>
                  <a:pt x="636" y="162"/>
                </a:lnTo>
                <a:lnTo>
                  <a:pt x="636" y="162"/>
                </a:lnTo>
                <a:lnTo>
                  <a:pt x="578" y="103"/>
                </a:lnTo>
                <a:lnTo>
                  <a:pt x="546" y="121"/>
                </a:lnTo>
                <a:lnTo>
                  <a:pt x="541" y="124"/>
                </a:lnTo>
                <a:lnTo>
                  <a:pt x="536"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20" y="0"/>
                </a:moveTo>
                <a:lnTo>
                  <a:pt x="419" y="0"/>
                </a:lnTo>
                <a:lnTo>
                  <a:pt x="427" y="2"/>
                </a:lnTo>
                <a:lnTo>
                  <a:pt x="435" y="7"/>
                </a:lnTo>
                <a:lnTo>
                  <a:pt x="440" y="15"/>
                </a:lnTo>
                <a:lnTo>
                  <a:pt x="443" y="24"/>
                </a:lnTo>
                <a:lnTo>
                  <a:pt x="452" y="60"/>
                </a:lnTo>
                <a:lnTo>
                  <a:pt x="492" y="74"/>
                </a:lnTo>
                <a:lnTo>
                  <a:pt x="529" y="93"/>
                </a:lnTo>
                <a:lnTo>
                  <a:pt x="560" y="73"/>
                </a:lnTo>
                <a:lnTo>
                  <a:pt x="567" y="70"/>
                </a:lnTo>
                <a:lnTo>
                  <a:pt x="574" y="68"/>
                </a:lnTo>
                <a:lnTo>
                  <a:pt x="580" y="68"/>
                </a:lnTo>
                <a:lnTo>
                  <a:pt x="585" y="68"/>
                </a:lnTo>
                <a:lnTo>
                  <a:pt x="591" y="70"/>
                </a:lnTo>
                <a:lnTo>
                  <a:pt x="596" y="73"/>
                </a:lnTo>
                <a:lnTo>
                  <a:pt x="665" y="144"/>
                </a:lnTo>
                <a:lnTo>
                  <a:pt x="670" y="151"/>
                </a:lnTo>
                <a:lnTo>
                  <a:pt x="672" y="159"/>
                </a:lnTo>
                <a:lnTo>
                  <a:pt x="669" y="168"/>
                </a:lnTo>
                <a:lnTo>
                  <a:pt x="665" y="178"/>
                </a:lnTo>
                <a:lnTo>
                  <a:pt x="647" y="209"/>
                </a:lnTo>
                <a:lnTo>
                  <a:pt x="665" y="247"/>
                </a:lnTo>
                <a:lnTo>
                  <a:pt x="678" y="286"/>
                </a:lnTo>
                <a:lnTo>
                  <a:pt x="714" y="295"/>
                </a:lnTo>
                <a:lnTo>
                  <a:pt x="723" y="299"/>
                </a:lnTo>
                <a:lnTo>
                  <a:pt x="731" y="305"/>
                </a:lnTo>
                <a:lnTo>
                  <a:pt x="737" y="311"/>
                </a:lnTo>
                <a:lnTo>
                  <a:pt x="739" y="320"/>
                </a:lnTo>
                <a:lnTo>
                  <a:pt x="739" y="418"/>
                </a:lnTo>
                <a:lnTo>
                  <a:pt x="737" y="428"/>
                </a:lnTo>
                <a:lnTo>
                  <a:pt x="731" y="434"/>
                </a:lnTo>
                <a:lnTo>
                  <a:pt x="723" y="439"/>
                </a:lnTo>
                <a:lnTo>
                  <a:pt x="714" y="443"/>
                </a:lnTo>
                <a:lnTo>
                  <a:pt x="678" y="453"/>
                </a:lnTo>
                <a:lnTo>
                  <a:pt x="665" y="492"/>
                </a:lnTo>
                <a:lnTo>
                  <a:pt x="647" y="530"/>
                </a:lnTo>
                <a:lnTo>
                  <a:pt x="665" y="561"/>
                </a:lnTo>
                <a:lnTo>
                  <a:pt x="669" y="570"/>
                </a:lnTo>
                <a:lnTo>
                  <a:pt x="672" y="580"/>
                </a:lnTo>
                <a:lnTo>
                  <a:pt x="670" y="587"/>
                </a:lnTo>
                <a:lnTo>
                  <a:pt x="665" y="597"/>
                </a:lnTo>
                <a:lnTo>
                  <a:pt x="596" y="666"/>
                </a:lnTo>
                <a:lnTo>
                  <a:pt x="591" y="669"/>
                </a:lnTo>
                <a:lnTo>
                  <a:pt x="587" y="671"/>
                </a:lnTo>
                <a:lnTo>
                  <a:pt x="581" y="671"/>
                </a:lnTo>
                <a:lnTo>
                  <a:pt x="574" y="671"/>
                </a:lnTo>
                <a:lnTo>
                  <a:pt x="567" y="669"/>
                </a:lnTo>
                <a:lnTo>
                  <a:pt x="560" y="666"/>
                </a:lnTo>
                <a:lnTo>
                  <a:pt x="529" y="646"/>
                </a:lnTo>
                <a:lnTo>
                  <a:pt x="492" y="665"/>
                </a:lnTo>
                <a:lnTo>
                  <a:pt x="452" y="679"/>
                </a:lnTo>
                <a:lnTo>
                  <a:pt x="443" y="714"/>
                </a:lnTo>
                <a:lnTo>
                  <a:pt x="440" y="724"/>
                </a:lnTo>
                <a:lnTo>
                  <a:pt x="435" y="731"/>
                </a:lnTo>
                <a:lnTo>
                  <a:pt x="427" y="737"/>
                </a:lnTo>
                <a:lnTo>
                  <a:pt x="419" y="739"/>
                </a:lnTo>
                <a:lnTo>
                  <a:pt x="320" y="739"/>
                </a:lnTo>
                <a:lnTo>
                  <a:pt x="310" y="737"/>
                </a:lnTo>
                <a:lnTo>
                  <a:pt x="304" y="731"/>
                </a:lnTo>
                <a:lnTo>
                  <a:pt x="299" y="724"/>
                </a:lnTo>
                <a:lnTo>
                  <a:pt x="295" y="714"/>
                </a:lnTo>
                <a:lnTo>
                  <a:pt x="287" y="679"/>
                </a:lnTo>
                <a:lnTo>
                  <a:pt x="246" y="665"/>
                </a:lnTo>
                <a:lnTo>
                  <a:pt x="210" y="646"/>
                </a:lnTo>
                <a:lnTo>
                  <a:pt x="177" y="666"/>
                </a:lnTo>
                <a:lnTo>
                  <a:pt x="170" y="669"/>
                </a:lnTo>
                <a:lnTo>
                  <a:pt x="164" y="671"/>
                </a:lnTo>
                <a:lnTo>
                  <a:pt x="157" y="671"/>
                </a:lnTo>
                <a:lnTo>
                  <a:pt x="152" y="671"/>
                </a:lnTo>
                <a:lnTo>
                  <a:pt x="147" y="669"/>
                </a:lnTo>
                <a:lnTo>
                  <a:pt x="143" y="666"/>
                </a:lnTo>
                <a:lnTo>
                  <a:pt x="74" y="597"/>
                </a:lnTo>
                <a:lnTo>
                  <a:pt x="68" y="587"/>
                </a:lnTo>
                <a:lnTo>
                  <a:pt x="67" y="580"/>
                </a:lnTo>
                <a:lnTo>
                  <a:pt x="70" y="570"/>
                </a:lnTo>
                <a:lnTo>
                  <a:pt x="74" y="561"/>
                </a:lnTo>
                <a:lnTo>
                  <a:pt x="92" y="530"/>
                </a:lnTo>
                <a:lnTo>
                  <a:pt x="74" y="492"/>
                </a:lnTo>
                <a:lnTo>
                  <a:pt x="60" y="453"/>
                </a:lnTo>
                <a:lnTo>
                  <a:pt x="24" y="443"/>
                </a:lnTo>
                <a:lnTo>
                  <a:pt x="16" y="439"/>
                </a:lnTo>
                <a:lnTo>
                  <a:pt x="8" y="434"/>
                </a:lnTo>
                <a:lnTo>
                  <a:pt x="2" y="428"/>
                </a:lnTo>
                <a:lnTo>
                  <a:pt x="0" y="418"/>
                </a:lnTo>
                <a:lnTo>
                  <a:pt x="0" y="320"/>
                </a:lnTo>
                <a:lnTo>
                  <a:pt x="2" y="311"/>
                </a:lnTo>
                <a:lnTo>
                  <a:pt x="8" y="305"/>
                </a:lnTo>
                <a:lnTo>
                  <a:pt x="16" y="299"/>
                </a:lnTo>
                <a:lnTo>
                  <a:pt x="24" y="295"/>
                </a:lnTo>
                <a:lnTo>
                  <a:pt x="60" y="286"/>
                </a:lnTo>
                <a:lnTo>
                  <a:pt x="74" y="247"/>
                </a:lnTo>
                <a:lnTo>
                  <a:pt x="92" y="209"/>
                </a:lnTo>
                <a:lnTo>
                  <a:pt x="74" y="178"/>
                </a:lnTo>
                <a:lnTo>
                  <a:pt x="70" y="168"/>
                </a:lnTo>
                <a:lnTo>
                  <a:pt x="67" y="159"/>
                </a:lnTo>
                <a:lnTo>
                  <a:pt x="68" y="151"/>
                </a:lnTo>
                <a:lnTo>
                  <a:pt x="74" y="144"/>
                </a:lnTo>
                <a:lnTo>
                  <a:pt x="143" y="73"/>
                </a:lnTo>
                <a:lnTo>
                  <a:pt x="147" y="70"/>
                </a:lnTo>
                <a:lnTo>
                  <a:pt x="152" y="68"/>
                </a:lnTo>
                <a:lnTo>
                  <a:pt x="157" y="68"/>
                </a:lnTo>
                <a:lnTo>
                  <a:pt x="165" y="68"/>
                </a:lnTo>
                <a:lnTo>
                  <a:pt x="172" y="70"/>
                </a:lnTo>
                <a:lnTo>
                  <a:pt x="177" y="73"/>
                </a:lnTo>
                <a:lnTo>
                  <a:pt x="210" y="93"/>
                </a:lnTo>
                <a:lnTo>
                  <a:pt x="246" y="74"/>
                </a:lnTo>
                <a:lnTo>
                  <a:pt x="287" y="60"/>
                </a:lnTo>
                <a:lnTo>
                  <a:pt x="295" y="24"/>
                </a:lnTo>
                <a:lnTo>
                  <a:pt x="299" y="15"/>
                </a:lnTo>
                <a:lnTo>
                  <a:pt x="304" y="7"/>
                </a:lnTo>
                <a:lnTo>
                  <a:pt x="310" y="2"/>
                </a:lnTo>
                <a:lnTo>
                  <a:pt x="320"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77"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1387" y="4115501"/>
            <a:ext cx="444993" cy="444993"/>
          </a:xfrm>
          <a:custGeom>
            <a:avLst/>
            <a:gdLst>
              <a:gd name="T0" fmla="*/ 571 w 739"/>
              <a:gd name="T1" fmla="*/ 604 h 739"/>
              <a:gd name="T2" fmla="*/ 618 w 739"/>
              <a:gd name="T3" fmla="*/ 636 h 739"/>
              <a:gd name="T4" fmla="*/ 629 w 739"/>
              <a:gd name="T5" fmla="*/ 581 h 739"/>
              <a:gd name="T6" fmla="*/ 671 w 739"/>
              <a:gd name="T7" fmla="*/ 597 h 739"/>
              <a:gd name="T8" fmla="*/ 621 w 739"/>
              <a:gd name="T9" fmla="*/ 670 h 739"/>
              <a:gd name="T10" fmla="*/ 702 w 739"/>
              <a:gd name="T11" fmla="*/ 686 h 739"/>
              <a:gd name="T12" fmla="*/ 436 w 739"/>
              <a:gd name="T13" fmla="*/ 604 h 739"/>
              <a:gd name="T14" fmla="*/ 588 w 739"/>
              <a:gd name="T15" fmla="*/ 705 h 739"/>
              <a:gd name="T16" fmla="*/ 537 w 739"/>
              <a:gd name="T17" fmla="*/ 604 h 739"/>
              <a:gd name="T18" fmla="*/ 571 w 739"/>
              <a:gd name="T19" fmla="*/ 439 h 739"/>
              <a:gd name="T20" fmla="*/ 555 w 739"/>
              <a:gd name="T21" fmla="*/ 559 h 739"/>
              <a:gd name="T22" fmla="*/ 639 w 739"/>
              <a:gd name="T23" fmla="*/ 547 h 739"/>
              <a:gd name="T24" fmla="*/ 659 w 739"/>
              <a:gd name="T25" fmla="*/ 446 h 739"/>
              <a:gd name="T26" fmla="*/ 477 w 739"/>
              <a:gd name="T27" fmla="*/ 292 h 739"/>
              <a:gd name="T28" fmla="*/ 430 w 739"/>
              <a:gd name="T29" fmla="*/ 378 h 739"/>
              <a:gd name="T30" fmla="*/ 334 w 739"/>
              <a:gd name="T31" fmla="*/ 400 h 739"/>
              <a:gd name="T32" fmla="*/ 329 w 739"/>
              <a:gd name="T33" fmla="*/ 518 h 739"/>
              <a:gd name="T34" fmla="*/ 309 w 739"/>
              <a:gd name="T35" fmla="*/ 627 h 739"/>
              <a:gd name="T36" fmla="*/ 415 w 739"/>
              <a:gd name="T37" fmla="*/ 674 h 739"/>
              <a:gd name="T38" fmla="*/ 438 w 739"/>
              <a:gd name="T39" fmla="*/ 492 h 739"/>
              <a:gd name="T40" fmla="*/ 605 w 739"/>
              <a:gd name="T41" fmla="*/ 403 h 739"/>
              <a:gd name="T42" fmla="*/ 693 w 739"/>
              <a:gd name="T43" fmla="*/ 328 h 739"/>
              <a:gd name="T44" fmla="*/ 593 w 739"/>
              <a:gd name="T45" fmla="*/ 316 h 739"/>
              <a:gd name="T46" fmla="*/ 558 w 739"/>
              <a:gd name="T47" fmla="*/ 269 h 739"/>
              <a:gd name="T48" fmla="*/ 371 w 739"/>
              <a:gd name="T49" fmla="*/ 87 h 739"/>
              <a:gd name="T50" fmla="*/ 313 w 739"/>
              <a:gd name="T51" fmla="*/ 209 h 739"/>
              <a:gd name="T52" fmla="*/ 243 w 739"/>
              <a:gd name="T53" fmla="*/ 312 h 739"/>
              <a:gd name="T54" fmla="*/ 215 w 739"/>
              <a:gd name="T55" fmla="*/ 316 h 739"/>
              <a:gd name="T56" fmla="*/ 91 w 739"/>
              <a:gd name="T57" fmla="*/ 362 h 739"/>
              <a:gd name="T58" fmla="*/ 33 w 739"/>
              <a:gd name="T59" fmla="*/ 386 h 739"/>
              <a:gd name="T60" fmla="*/ 67 w 739"/>
              <a:gd name="T61" fmla="*/ 705 h 739"/>
              <a:gd name="T62" fmla="*/ 244 w 739"/>
              <a:gd name="T63" fmla="*/ 628 h 739"/>
              <a:gd name="T64" fmla="*/ 269 w 739"/>
              <a:gd name="T65" fmla="*/ 496 h 739"/>
              <a:gd name="T66" fmla="*/ 316 w 739"/>
              <a:gd name="T67" fmla="*/ 370 h 739"/>
              <a:gd name="T68" fmla="*/ 410 w 739"/>
              <a:gd name="T69" fmla="*/ 350 h 739"/>
              <a:gd name="T70" fmla="*/ 453 w 739"/>
              <a:gd name="T71" fmla="*/ 265 h 739"/>
              <a:gd name="T72" fmla="*/ 572 w 739"/>
              <a:gd name="T73" fmla="*/ 238 h 739"/>
              <a:gd name="T74" fmla="*/ 646 w 739"/>
              <a:gd name="T75" fmla="*/ 288 h 739"/>
              <a:gd name="T76" fmla="*/ 696 w 739"/>
              <a:gd name="T77" fmla="*/ 43 h 739"/>
              <a:gd name="T78" fmla="*/ 177 w 739"/>
              <a:gd name="T79" fmla="*/ 66 h 739"/>
              <a:gd name="T80" fmla="*/ 66 w 739"/>
              <a:gd name="T81" fmla="*/ 178 h 739"/>
              <a:gd name="T82" fmla="*/ 67 w 739"/>
              <a:gd name="T83" fmla="*/ 318 h 739"/>
              <a:gd name="T84" fmla="*/ 160 w 739"/>
              <a:gd name="T85" fmla="*/ 265 h 739"/>
              <a:gd name="T86" fmla="*/ 189 w 739"/>
              <a:gd name="T87" fmla="*/ 263 h 739"/>
              <a:gd name="T88" fmla="*/ 265 w 739"/>
              <a:gd name="T89" fmla="*/ 195 h 739"/>
              <a:gd name="T90" fmla="*/ 294 w 739"/>
              <a:gd name="T91" fmla="*/ 91 h 739"/>
              <a:gd name="T92" fmla="*/ 353 w 739"/>
              <a:gd name="T93" fmla="*/ 58 h 739"/>
              <a:gd name="T94" fmla="*/ 44 w 739"/>
              <a:gd name="T95" fmla="*/ 43 h 739"/>
              <a:gd name="T96" fmla="*/ 89 w 739"/>
              <a:gd name="T97" fmla="*/ 130 h 739"/>
              <a:gd name="T98" fmla="*/ 67 w 739"/>
              <a:gd name="T99" fmla="*/ 34 h 739"/>
              <a:gd name="T100" fmla="*/ 726 w 739"/>
              <a:gd name="T101" fmla="*/ 27 h 739"/>
              <a:gd name="T102" fmla="*/ 726 w 739"/>
              <a:gd name="T103" fmla="*/ 712 h 739"/>
              <a:gd name="T104" fmla="*/ 46 w 739"/>
              <a:gd name="T105" fmla="*/ 735 h 739"/>
              <a:gd name="T106" fmla="*/ 0 w 739"/>
              <a:gd name="T107" fmla="*/ 68 h 739"/>
              <a:gd name="T108" fmla="*/ 67 w 739"/>
              <a:gd name="T109" fmla="*/ 0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9" h="739">
                <a:moveTo>
                  <a:pt x="605" y="572"/>
                </a:moveTo>
                <a:lnTo>
                  <a:pt x="592" y="574"/>
                </a:lnTo>
                <a:lnTo>
                  <a:pt x="580" y="581"/>
                </a:lnTo>
                <a:lnTo>
                  <a:pt x="574" y="591"/>
                </a:lnTo>
                <a:lnTo>
                  <a:pt x="571" y="604"/>
                </a:lnTo>
                <a:lnTo>
                  <a:pt x="574" y="617"/>
                </a:lnTo>
                <a:lnTo>
                  <a:pt x="580" y="628"/>
                </a:lnTo>
                <a:lnTo>
                  <a:pt x="592" y="636"/>
                </a:lnTo>
                <a:lnTo>
                  <a:pt x="605" y="638"/>
                </a:lnTo>
                <a:lnTo>
                  <a:pt x="618" y="636"/>
                </a:lnTo>
                <a:lnTo>
                  <a:pt x="629" y="628"/>
                </a:lnTo>
                <a:lnTo>
                  <a:pt x="635" y="617"/>
                </a:lnTo>
                <a:lnTo>
                  <a:pt x="638" y="604"/>
                </a:lnTo>
                <a:lnTo>
                  <a:pt x="635" y="591"/>
                </a:lnTo>
                <a:lnTo>
                  <a:pt x="629" y="581"/>
                </a:lnTo>
                <a:lnTo>
                  <a:pt x="618" y="574"/>
                </a:lnTo>
                <a:lnTo>
                  <a:pt x="605" y="572"/>
                </a:lnTo>
                <a:close/>
                <a:moveTo>
                  <a:pt x="706" y="568"/>
                </a:moveTo>
                <a:lnTo>
                  <a:pt x="669" y="587"/>
                </a:lnTo>
                <a:lnTo>
                  <a:pt x="671" y="597"/>
                </a:lnTo>
                <a:lnTo>
                  <a:pt x="672" y="604"/>
                </a:lnTo>
                <a:lnTo>
                  <a:pt x="668" y="627"/>
                </a:lnTo>
                <a:lnTo>
                  <a:pt x="658" y="646"/>
                </a:lnTo>
                <a:lnTo>
                  <a:pt x="642" y="661"/>
                </a:lnTo>
                <a:lnTo>
                  <a:pt x="621" y="670"/>
                </a:lnTo>
                <a:lnTo>
                  <a:pt x="621" y="705"/>
                </a:lnTo>
                <a:lnTo>
                  <a:pt x="672" y="705"/>
                </a:lnTo>
                <a:lnTo>
                  <a:pt x="685" y="703"/>
                </a:lnTo>
                <a:lnTo>
                  <a:pt x="696" y="696"/>
                </a:lnTo>
                <a:lnTo>
                  <a:pt x="702" y="686"/>
                </a:lnTo>
                <a:lnTo>
                  <a:pt x="706" y="672"/>
                </a:lnTo>
                <a:lnTo>
                  <a:pt x="706" y="568"/>
                </a:lnTo>
                <a:close/>
                <a:moveTo>
                  <a:pt x="451" y="538"/>
                </a:moveTo>
                <a:lnTo>
                  <a:pt x="440" y="570"/>
                </a:lnTo>
                <a:lnTo>
                  <a:pt x="436" y="604"/>
                </a:lnTo>
                <a:lnTo>
                  <a:pt x="439" y="632"/>
                </a:lnTo>
                <a:lnTo>
                  <a:pt x="445" y="659"/>
                </a:lnTo>
                <a:lnTo>
                  <a:pt x="456" y="683"/>
                </a:lnTo>
                <a:lnTo>
                  <a:pt x="470" y="705"/>
                </a:lnTo>
                <a:lnTo>
                  <a:pt x="588" y="705"/>
                </a:lnTo>
                <a:lnTo>
                  <a:pt x="588" y="670"/>
                </a:lnTo>
                <a:lnTo>
                  <a:pt x="567" y="661"/>
                </a:lnTo>
                <a:lnTo>
                  <a:pt x="552" y="646"/>
                </a:lnTo>
                <a:lnTo>
                  <a:pt x="541" y="627"/>
                </a:lnTo>
                <a:lnTo>
                  <a:pt x="537" y="604"/>
                </a:lnTo>
                <a:lnTo>
                  <a:pt x="538" y="597"/>
                </a:lnTo>
                <a:lnTo>
                  <a:pt x="540" y="587"/>
                </a:lnTo>
                <a:lnTo>
                  <a:pt x="451" y="538"/>
                </a:lnTo>
                <a:close/>
                <a:moveTo>
                  <a:pt x="605" y="437"/>
                </a:moveTo>
                <a:lnTo>
                  <a:pt x="571" y="439"/>
                </a:lnTo>
                <a:lnTo>
                  <a:pt x="540" y="450"/>
                </a:lnTo>
                <a:lnTo>
                  <a:pt x="512" y="464"/>
                </a:lnTo>
                <a:lnTo>
                  <a:pt x="487" y="485"/>
                </a:lnTo>
                <a:lnTo>
                  <a:pt x="466" y="509"/>
                </a:lnTo>
                <a:lnTo>
                  <a:pt x="555" y="559"/>
                </a:lnTo>
                <a:lnTo>
                  <a:pt x="570" y="547"/>
                </a:lnTo>
                <a:lnTo>
                  <a:pt x="586" y="540"/>
                </a:lnTo>
                <a:lnTo>
                  <a:pt x="605" y="538"/>
                </a:lnTo>
                <a:lnTo>
                  <a:pt x="624" y="540"/>
                </a:lnTo>
                <a:lnTo>
                  <a:pt x="639" y="547"/>
                </a:lnTo>
                <a:lnTo>
                  <a:pt x="654" y="559"/>
                </a:lnTo>
                <a:lnTo>
                  <a:pt x="706" y="530"/>
                </a:lnTo>
                <a:lnTo>
                  <a:pt x="706" y="471"/>
                </a:lnTo>
                <a:lnTo>
                  <a:pt x="684" y="456"/>
                </a:lnTo>
                <a:lnTo>
                  <a:pt x="659" y="446"/>
                </a:lnTo>
                <a:lnTo>
                  <a:pt x="633" y="439"/>
                </a:lnTo>
                <a:lnTo>
                  <a:pt x="605" y="437"/>
                </a:lnTo>
                <a:close/>
                <a:moveTo>
                  <a:pt x="558" y="269"/>
                </a:moveTo>
                <a:lnTo>
                  <a:pt x="477" y="292"/>
                </a:lnTo>
                <a:lnTo>
                  <a:pt x="477" y="292"/>
                </a:lnTo>
                <a:lnTo>
                  <a:pt x="478" y="327"/>
                </a:lnTo>
                <a:lnTo>
                  <a:pt x="476" y="339"/>
                </a:lnTo>
                <a:lnTo>
                  <a:pt x="470" y="349"/>
                </a:lnTo>
                <a:lnTo>
                  <a:pt x="461" y="357"/>
                </a:lnTo>
                <a:lnTo>
                  <a:pt x="430" y="378"/>
                </a:lnTo>
                <a:lnTo>
                  <a:pt x="402" y="401"/>
                </a:lnTo>
                <a:lnTo>
                  <a:pt x="392" y="409"/>
                </a:lnTo>
                <a:lnTo>
                  <a:pt x="380" y="412"/>
                </a:lnTo>
                <a:lnTo>
                  <a:pt x="368" y="411"/>
                </a:lnTo>
                <a:lnTo>
                  <a:pt x="334" y="400"/>
                </a:lnTo>
                <a:lnTo>
                  <a:pt x="292" y="472"/>
                </a:lnTo>
                <a:lnTo>
                  <a:pt x="294" y="473"/>
                </a:lnTo>
                <a:lnTo>
                  <a:pt x="319" y="497"/>
                </a:lnTo>
                <a:lnTo>
                  <a:pt x="325" y="508"/>
                </a:lnTo>
                <a:lnTo>
                  <a:pt x="329" y="518"/>
                </a:lnTo>
                <a:lnTo>
                  <a:pt x="328" y="531"/>
                </a:lnTo>
                <a:lnTo>
                  <a:pt x="320" y="568"/>
                </a:lnTo>
                <a:lnTo>
                  <a:pt x="319" y="604"/>
                </a:lnTo>
                <a:lnTo>
                  <a:pt x="316" y="616"/>
                </a:lnTo>
                <a:lnTo>
                  <a:pt x="309" y="627"/>
                </a:lnTo>
                <a:lnTo>
                  <a:pt x="300" y="634"/>
                </a:lnTo>
                <a:lnTo>
                  <a:pt x="269" y="652"/>
                </a:lnTo>
                <a:lnTo>
                  <a:pt x="283" y="705"/>
                </a:lnTo>
                <a:lnTo>
                  <a:pt x="431" y="705"/>
                </a:lnTo>
                <a:lnTo>
                  <a:pt x="415" y="674"/>
                </a:lnTo>
                <a:lnTo>
                  <a:pt x="406" y="641"/>
                </a:lnTo>
                <a:lnTo>
                  <a:pt x="404" y="604"/>
                </a:lnTo>
                <a:lnTo>
                  <a:pt x="408" y="564"/>
                </a:lnTo>
                <a:lnTo>
                  <a:pt x="419" y="526"/>
                </a:lnTo>
                <a:lnTo>
                  <a:pt x="438" y="492"/>
                </a:lnTo>
                <a:lnTo>
                  <a:pt x="463" y="462"/>
                </a:lnTo>
                <a:lnTo>
                  <a:pt x="491" y="438"/>
                </a:lnTo>
                <a:lnTo>
                  <a:pt x="527" y="418"/>
                </a:lnTo>
                <a:lnTo>
                  <a:pt x="563" y="407"/>
                </a:lnTo>
                <a:lnTo>
                  <a:pt x="605" y="403"/>
                </a:lnTo>
                <a:lnTo>
                  <a:pt x="641" y="407"/>
                </a:lnTo>
                <a:lnTo>
                  <a:pt x="675" y="416"/>
                </a:lnTo>
                <a:lnTo>
                  <a:pt x="706" y="430"/>
                </a:lnTo>
                <a:lnTo>
                  <a:pt x="706" y="324"/>
                </a:lnTo>
                <a:lnTo>
                  <a:pt x="693" y="328"/>
                </a:lnTo>
                <a:lnTo>
                  <a:pt x="679" y="328"/>
                </a:lnTo>
                <a:lnTo>
                  <a:pt x="642" y="320"/>
                </a:lnTo>
                <a:lnTo>
                  <a:pt x="605" y="318"/>
                </a:lnTo>
                <a:lnTo>
                  <a:pt x="599" y="318"/>
                </a:lnTo>
                <a:lnTo>
                  <a:pt x="593" y="316"/>
                </a:lnTo>
                <a:lnTo>
                  <a:pt x="588" y="314"/>
                </a:lnTo>
                <a:lnTo>
                  <a:pt x="583" y="310"/>
                </a:lnTo>
                <a:lnTo>
                  <a:pt x="579" y="306"/>
                </a:lnTo>
                <a:lnTo>
                  <a:pt x="575" y="301"/>
                </a:lnTo>
                <a:lnTo>
                  <a:pt x="558" y="269"/>
                </a:lnTo>
                <a:close/>
                <a:moveTo>
                  <a:pt x="387" y="34"/>
                </a:moveTo>
                <a:lnTo>
                  <a:pt x="387" y="66"/>
                </a:lnTo>
                <a:lnTo>
                  <a:pt x="384" y="76"/>
                </a:lnTo>
                <a:lnTo>
                  <a:pt x="379" y="82"/>
                </a:lnTo>
                <a:lnTo>
                  <a:pt x="371" y="87"/>
                </a:lnTo>
                <a:lnTo>
                  <a:pt x="362" y="91"/>
                </a:lnTo>
                <a:lnTo>
                  <a:pt x="326" y="99"/>
                </a:lnTo>
                <a:lnTo>
                  <a:pt x="312" y="140"/>
                </a:lnTo>
                <a:lnTo>
                  <a:pt x="294" y="176"/>
                </a:lnTo>
                <a:lnTo>
                  <a:pt x="313" y="209"/>
                </a:lnTo>
                <a:lnTo>
                  <a:pt x="317" y="217"/>
                </a:lnTo>
                <a:lnTo>
                  <a:pt x="319" y="226"/>
                </a:lnTo>
                <a:lnTo>
                  <a:pt x="317" y="235"/>
                </a:lnTo>
                <a:lnTo>
                  <a:pt x="313" y="243"/>
                </a:lnTo>
                <a:lnTo>
                  <a:pt x="243" y="312"/>
                </a:lnTo>
                <a:lnTo>
                  <a:pt x="239" y="316"/>
                </a:lnTo>
                <a:lnTo>
                  <a:pt x="233" y="318"/>
                </a:lnTo>
                <a:lnTo>
                  <a:pt x="228" y="319"/>
                </a:lnTo>
                <a:lnTo>
                  <a:pt x="222" y="318"/>
                </a:lnTo>
                <a:lnTo>
                  <a:pt x="215" y="316"/>
                </a:lnTo>
                <a:lnTo>
                  <a:pt x="209" y="312"/>
                </a:lnTo>
                <a:lnTo>
                  <a:pt x="177" y="294"/>
                </a:lnTo>
                <a:lnTo>
                  <a:pt x="139" y="312"/>
                </a:lnTo>
                <a:lnTo>
                  <a:pt x="100" y="326"/>
                </a:lnTo>
                <a:lnTo>
                  <a:pt x="91" y="362"/>
                </a:lnTo>
                <a:lnTo>
                  <a:pt x="87" y="370"/>
                </a:lnTo>
                <a:lnTo>
                  <a:pt x="82" y="378"/>
                </a:lnTo>
                <a:lnTo>
                  <a:pt x="75" y="384"/>
                </a:lnTo>
                <a:lnTo>
                  <a:pt x="66" y="386"/>
                </a:lnTo>
                <a:lnTo>
                  <a:pt x="33" y="386"/>
                </a:lnTo>
                <a:lnTo>
                  <a:pt x="33" y="672"/>
                </a:lnTo>
                <a:lnTo>
                  <a:pt x="36" y="686"/>
                </a:lnTo>
                <a:lnTo>
                  <a:pt x="44" y="696"/>
                </a:lnTo>
                <a:lnTo>
                  <a:pt x="54" y="703"/>
                </a:lnTo>
                <a:lnTo>
                  <a:pt x="67" y="705"/>
                </a:lnTo>
                <a:lnTo>
                  <a:pt x="249" y="705"/>
                </a:lnTo>
                <a:lnTo>
                  <a:pt x="235" y="653"/>
                </a:lnTo>
                <a:lnTo>
                  <a:pt x="235" y="644"/>
                </a:lnTo>
                <a:lnTo>
                  <a:pt x="239" y="634"/>
                </a:lnTo>
                <a:lnTo>
                  <a:pt x="244" y="628"/>
                </a:lnTo>
                <a:lnTo>
                  <a:pt x="252" y="623"/>
                </a:lnTo>
                <a:lnTo>
                  <a:pt x="284" y="604"/>
                </a:lnTo>
                <a:lnTo>
                  <a:pt x="287" y="562"/>
                </a:lnTo>
                <a:lnTo>
                  <a:pt x="295" y="522"/>
                </a:lnTo>
                <a:lnTo>
                  <a:pt x="269" y="496"/>
                </a:lnTo>
                <a:lnTo>
                  <a:pt x="261" y="487"/>
                </a:lnTo>
                <a:lnTo>
                  <a:pt x="257" y="475"/>
                </a:lnTo>
                <a:lnTo>
                  <a:pt x="260" y="463"/>
                </a:lnTo>
                <a:lnTo>
                  <a:pt x="309" y="377"/>
                </a:lnTo>
                <a:lnTo>
                  <a:pt x="316" y="370"/>
                </a:lnTo>
                <a:lnTo>
                  <a:pt x="324" y="367"/>
                </a:lnTo>
                <a:lnTo>
                  <a:pt x="333" y="366"/>
                </a:lnTo>
                <a:lnTo>
                  <a:pt x="343" y="369"/>
                </a:lnTo>
                <a:lnTo>
                  <a:pt x="377" y="378"/>
                </a:lnTo>
                <a:lnTo>
                  <a:pt x="410" y="350"/>
                </a:lnTo>
                <a:lnTo>
                  <a:pt x="444" y="327"/>
                </a:lnTo>
                <a:lnTo>
                  <a:pt x="444" y="290"/>
                </a:lnTo>
                <a:lnTo>
                  <a:pt x="445" y="281"/>
                </a:lnTo>
                <a:lnTo>
                  <a:pt x="448" y="272"/>
                </a:lnTo>
                <a:lnTo>
                  <a:pt x="453" y="265"/>
                </a:lnTo>
                <a:lnTo>
                  <a:pt x="461" y="260"/>
                </a:lnTo>
                <a:lnTo>
                  <a:pt x="557" y="235"/>
                </a:lnTo>
                <a:lnTo>
                  <a:pt x="562" y="234"/>
                </a:lnTo>
                <a:lnTo>
                  <a:pt x="567" y="235"/>
                </a:lnTo>
                <a:lnTo>
                  <a:pt x="572" y="238"/>
                </a:lnTo>
                <a:lnTo>
                  <a:pt x="578" y="242"/>
                </a:lnTo>
                <a:lnTo>
                  <a:pt x="583" y="247"/>
                </a:lnTo>
                <a:lnTo>
                  <a:pt x="587" y="252"/>
                </a:lnTo>
                <a:lnTo>
                  <a:pt x="605" y="285"/>
                </a:lnTo>
                <a:lnTo>
                  <a:pt x="646" y="288"/>
                </a:lnTo>
                <a:lnTo>
                  <a:pt x="688" y="295"/>
                </a:lnTo>
                <a:lnTo>
                  <a:pt x="706" y="277"/>
                </a:lnTo>
                <a:lnTo>
                  <a:pt x="706" y="68"/>
                </a:lnTo>
                <a:lnTo>
                  <a:pt x="702" y="55"/>
                </a:lnTo>
                <a:lnTo>
                  <a:pt x="696" y="43"/>
                </a:lnTo>
                <a:lnTo>
                  <a:pt x="685" y="36"/>
                </a:lnTo>
                <a:lnTo>
                  <a:pt x="672" y="34"/>
                </a:lnTo>
                <a:lnTo>
                  <a:pt x="387" y="34"/>
                </a:lnTo>
                <a:close/>
                <a:moveTo>
                  <a:pt x="184" y="34"/>
                </a:moveTo>
                <a:lnTo>
                  <a:pt x="177" y="66"/>
                </a:lnTo>
                <a:lnTo>
                  <a:pt x="164" y="96"/>
                </a:lnTo>
                <a:lnTo>
                  <a:pt x="146" y="124"/>
                </a:lnTo>
                <a:lnTo>
                  <a:pt x="123" y="146"/>
                </a:lnTo>
                <a:lnTo>
                  <a:pt x="96" y="165"/>
                </a:lnTo>
                <a:lnTo>
                  <a:pt x="66" y="178"/>
                </a:lnTo>
                <a:lnTo>
                  <a:pt x="33" y="184"/>
                </a:lnTo>
                <a:lnTo>
                  <a:pt x="33" y="353"/>
                </a:lnTo>
                <a:lnTo>
                  <a:pt x="58" y="353"/>
                </a:lnTo>
                <a:lnTo>
                  <a:pt x="58" y="352"/>
                </a:lnTo>
                <a:lnTo>
                  <a:pt x="67" y="318"/>
                </a:lnTo>
                <a:lnTo>
                  <a:pt x="72" y="307"/>
                </a:lnTo>
                <a:lnTo>
                  <a:pt x="80" y="298"/>
                </a:lnTo>
                <a:lnTo>
                  <a:pt x="91" y="293"/>
                </a:lnTo>
                <a:lnTo>
                  <a:pt x="126" y="281"/>
                </a:lnTo>
                <a:lnTo>
                  <a:pt x="160" y="265"/>
                </a:lnTo>
                <a:lnTo>
                  <a:pt x="165" y="263"/>
                </a:lnTo>
                <a:lnTo>
                  <a:pt x="171" y="261"/>
                </a:lnTo>
                <a:lnTo>
                  <a:pt x="177" y="260"/>
                </a:lnTo>
                <a:lnTo>
                  <a:pt x="182" y="261"/>
                </a:lnTo>
                <a:lnTo>
                  <a:pt x="189" y="263"/>
                </a:lnTo>
                <a:lnTo>
                  <a:pt x="194" y="265"/>
                </a:lnTo>
                <a:lnTo>
                  <a:pt x="224" y="284"/>
                </a:lnTo>
                <a:lnTo>
                  <a:pt x="224" y="284"/>
                </a:lnTo>
                <a:lnTo>
                  <a:pt x="283" y="225"/>
                </a:lnTo>
                <a:lnTo>
                  <a:pt x="265" y="195"/>
                </a:lnTo>
                <a:lnTo>
                  <a:pt x="261" y="183"/>
                </a:lnTo>
                <a:lnTo>
                  <a:pt x="261" y="171"/>
                </a:lnTo>
                <a:lnTo>
                  <a:pt x="265" y="161"/>
                </a:lnTo>
                <a:lnTo>
                  <a:pt x="282" y="127"/>
                </a:lnTo>
                <a:lnTo>
                  <a:pt x="294" y="91"/>
                </a:lnTo>
                <a:lnTo>
                  <a:pt x="299" y="79"/>
                </a:lnTo>
                <a:lnTo>
                  <a:pt x="307" y="72"/>
                </a:lnTo>
                <a:lnTo>
                  <a:pt x="317" y="66"/>
                </a:lnTo>
                <a:lnTo>
                  <a:pt x="353" y="58"/>
                </a:lnTo>
                <a:lnTo>
                  <a:pt x="353" y="58"/>
                </a:lnTo>
                <a:lnTo>
                  <a:pt x="353" y="34"/>
                </a:lnTo>
                <a:lnTo>
                  <a:pt x="184" y="34"/>
                </a:lnTo>
                <a:close/>
                <a:moveTo>
                  <a:pt x="67" y="34"/>
                </a:moveTo>
                <a:lnTo>
                  <a:pt x="54" y="36"/>
                </a:lnTo>
                <a:lnTo>
                  <a:pt x="44" y="43"/>
                </a:lnTo>
                <a:lnTo>
                  <a:pt x="36" y="55"/>
                </a:lnTo>
                <a:lnTo>
                  <a:pt x="33" y="68"/>
                </a:lnTo>
                <a:lnTo>
                  <a:pt x="33" y="150"/>
                </a:lnTo>
                <a:lnTo>
                  <a:pt x="62" y="144"/>
                </a:lnTo>
                <a:lnTo>
                  <a:pt x="89" y="130"/>
                </a:lnTo>
                <a:lnTo>
                  <a:pt x="112" y="112"/>
                </a:lnTo>
                <a:lnTo>
                  <a:pt x="130" y="89"/>
                </a:lnTo>
                <a:lnTo>
                  <a:pt x="143" y="62"/>
                </a:lnTo>
                <a:lnTo>
                  <a:pt x="150" y="34"/>
                </a:lnTo>
                <a:lnTo>
                  <a:pt x="67" y="34"/>
                </a:lnTo>
                <a:close/>
                <a:moveTo>
                  <a:pt x="67" y="0"/>
                </a:moveTo>
                <a:lnTo>
                  <a:pt x="672" y="0"/>
                </a:lnTo>
                <a:lnTo>
                  <a:pt x="693" y="4"/>
                </a:lnTo>
                <a:lnTo>
                  <a:pt x="711" y="13"/>
                </a:lnTo>
                <a:lnTo>
                  <a:pt x="726" y="27"/>
                </a:lnTo>
                <a:lnTo>
                  <a:pt x="736" y="45"/>
                </a:lnTo>
                <a:lnTo>
                  <a:pt x="739" y="68"/>
                </a:lnTo>
                <a:lnTo>
                  <a:pt x="739" y="672"/>
                </a:lnTo>
                <a:lnTo>
                  <a:pt x="736" y="693"/>
                </a:lnTo>
                <a:lnTo>
                  <a:pt x="726" y="712"/>
                </a:lnTo>
                <a:lnTo>
                  <a:pt x="711" y="726"/>
                </a:lnTo>
                <a:lnTo>
                  <a:pt x="693" y="735"/>
                </a:lnTo>
                <a:lnTo>
                  <a:pt x="672" y="739"/>
                </a:lnTo>
                <a:lnTo>
                  <a:pt x="67" y="739"/>
                </a:lnTo>
                <a:lnTo>
                  <a:pt x="46" y="735"/>
                </a:lnTo>
                <a:lnTo>
                  <a:pt x="28" y="726"/>
                </a:lnTo>
                <a:lnTo>
                  <a:pt x="12" y="712"/>
                </a:lnTo>
                <a:lnTo>
                  <a:pt x="3" y="693"/>
                </a:lnTo>
                <a:lnTo>
                  <a:pt x="0" y="672"/>
                </a:lnTo>
                <a:lnTo>
                  <a:pt x="0" y="68"/>
                </a:lnTo>
                <a:lnTo>
                  <a:pt x="3" y="45"/>
                </a:lnTo>
                <a:lnTo>
                  <a:pt x="12" y="27"/>
                </a:lnTo>
                <a:lnTo>
                  <a:pt x="28" y="13"/>
                </a:lnTo>
                <a:lnTo>
                  <a:pt x="46" y="4"/>
                </a:lnTo>
                <a:lnTo>
                  <a:pt x="6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78"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30588" y="4155845"/>
            <a:ext cx="444993" cy="364305"/>
          </a:xfrm>
          <a:custGeom>
            <a:avLst/>
            <a:gdLst>
              <a:gd name="T0" fmla="*/ 551 w 739"/>
              <a:gd name="T1" fmla="*/ 545 h 605"/>
              <a:gd name="T2" fmla="*/ 553 w 739"/>
              <a:gd name="T3" fmla="*/ 593 h 605"/>
              <a:gd name="T4" fmla="*/ 538 w 739"/>
              <a:gd name="T5" fmla="*/ 605 h 605"/>
              <a:gd name="T6" fmla="*/ 522 w 739"/>
              <a:gd name="T7" fmla="*/ 593 h 605"/>
              <a:gd name="T8" fmla="*/ 525 w 739"/>
              <a:gd name="T9" fmla="*/ 545 h 605"/>
              <a:gd name="T10" fmla="*/ 201 w 739"/>
              <a:gd name="T11" fmla="*/ 538 h 605"/>
              <a:gd name="T12" fmla="*/ 217 w 739"/>
              <a:gd name="T13" fmla="*/ 549 h 605"/>
              <a:gd name="T14" fmla="*/ 216 w 739"/>
              <a:gd name="T15" fmla="*/ 598 h 605"/>
              <a:gd name="T16" fmla="*/ 196 w 739"/>
              <a:gd name="T17" fmla="*/ 604 h 605"/>
              <a:gd name="T18" fmla="*/ 184 w 739"/>
              <a:gd name="T19" fmla="*/ 588 h 605"/>
              <a:gd name="T20" fmla="*/ 192 w 739"/>
              <a:gd name="T21" fmla="*/ 541 h 605"/>
              <a:gd name="T22" fmla="*/ 454 w 739"/>
              <a:gd name="T23" fmla="*/ 337 h 605"/>
              <a:gd name="T24" fmla="*/ 470 w 739"/>
              <a:gd name="T25" fmla="*/ 347 h 605"/>
              <a:gd name="T26" fmla="*/ 463 w 739"/>
              <a:gd name="T27" fmla="*/ 367 h 605"/>
              <a:gd name="T28" fmla="*/ 112 w 739"/>
              <a:gd name="T29" fmla="*/ 369 h 605"/>
              <a:gd name="T30" fmla="*/ 101 w 739"/>
              <a:gd name="T31" fmla="*/ 354 h 605"/>
              <a:gd name="T32" fmla="*/ 112 w 739"/>
              <a:gd name="T33" fmla="*/ 337 h 605"/>
              <a:gd name="T34" fmla="*/ 627 w 739"/>
              <a:gd name="T35" fmla="*/ 270 h 605"/>
              <a:gd name="T36" fmla="*/ 639 w 739"/>
              <a:gd name="T37" fmla="*/ 286 h 605"/>
              <a:gd name="T38" fmla="*/ 627 w 739"/>
              <a:gd name="T39" fmla="*/ 301 h 605"/>
              <a:gd name="T40" fmla="*/ 108 w 739"/>
              <a:gd name="T41" fmla="*/ 300 h 605"/>
              <a:gd name="T42" fmla="*/ 102 w 739"/>
              <a:gd name="T43" fmla="*/ 280 h 605"/>
              <a:gd name="T44" fmla="*/ 118 w 739"/>
              <a:gd name="T45" fmla="*/ 269 h 605"/>
              <a:gd name="T46" fmla="*/ 632 w 739"/>
              <a:gd name="T47" fmla="*/ 204 h 605"/>
              <a:gd name="T48" fmla="*/ 637 w 739"/>
              <a:gd name="T49" fmla="*/ 224 h 605"/>
              <a:gd name="T50" fmla="*/ 622 w 739"/>
              <a:gd name="T51" fmla="*/ 236 h 605"/>
              <a:gd name="T52" fmla="*/ 104 w 739"/>
              <a:gd name="T53" fmla="*/ 228 h 605"/>
              <a:gd name="T54" fmla="*/ 104 w 739"/>
              <a:gd name="T55" fmla="*/ 208 h 605"/>
              <a:gd name="T56" fmla="*/ 118 w 739"/>
              <a:gd name="T57" fmla="*/ 135 h 605"/>
              <a:gd name="T58" fmla="*/ 635 w 739"/>
              <a:gd name="T59" fmla="*/ 142 h 605"/>
              <a:gd name="T60" fmla="*/ 635 w 739"/>
              <a:gd name="T61" fmla="*/ 161 h 605"/>
              <a:gd name="T62" fmla="*/ 118 w 739"/>
              <a:gd name="T63" fmla="*/ 168 h 605"/>
              <a:gd name="T64" fmla="*/ 102 w 739"/>
              <a:gd name="T65" fmla="*/ 157 h 605"/>
              <a:gd name="T66" fmla="*/ 108 w 739"/>
              <a:gd name="T67" fmla="*/ 138 h 605"/>
              <a:gd name="T68" fmla="*/ 34 w 739"/>
              <a:gd name="T69" fmla="*/ 538 h 605"/>
              <a:gd name="T70" fmla="*/ 157 w 739"/>
              <a:gd name="T71" fmla="*/ 483 h 605"/>
              <a:gd name="T72" fmla="*/ 246 w 739"/>
              <a:gd name="T73" fmla="*/ 483 h 605"/>
              <a:gd name="T74" fmla="*/ 455 w 739"/>
              <a:gd name="T75" fmla="*/ 538 h 605"/>
              <a:gd name="T76" fmla="*/ 514 w 739"/>
              <a:gd name="T77" fmla="*/ 474 h 605"/>
              <a:gd name="T78" fmla="*/ 599 w 739"/>
              <a:gd name="T79" fmla="*/ 498 h 605"/>
              <a:gd name="T80" fmla="*/ 705 w 739"/>
              <a:gd name="T81" fmla="*/ 34 h 605"/>
              <a:gd name="T82" fmla="*/ 718 w 739"/>
              <a:gd name="T83" fmla="*/ 3 h 605"/>
              <a:gd name="T84" fmla="*/ 739 w 739"/>
              <a:gd name="T85" fmla="*/ 538 h 605"/>
              <a:gd name="T86" fmla="*/ 705 w 739"/>
              <a:gd name="T87" fmla="*/ 571 h 605"/>
              <a:gd name="T88" fmla="*/ 591 w 739"/>
              <a:gd name="T89" fmla="*/ 564 h 605"/>
              <a:gd name="T90" fmla="*/ 573 w 739"/>
              <a:gd name="T91" fmla="*/ 519 h 605"/>
              <a:gd name="T92" fmla="*/ 502 w 739"/>
              <a:gd name="T93" fmla="*/ 519 h 605"/>
              <a:gd name="T94" fmla="*/ 484 w 739"/>
              <a:gd name="T95" fmla="*/ 564 h 605"/>
              <a:gd name="T96" fmla="*/ 269 w 739"/>
              <a:gd name="T97" fmla="*/ 571 h 605"/>
              <a:gd name="T98" fmla="*/ 252 w 739"/>
              <a:gd name="T99" fmla="*/ 560 h 605"/>
              <a:gd name="T100" fmla="*/ 221 w 739"/>
              <a:gd name="T101" fmla="*/ 508 h 605"/>
              <a:gd name="T102" fmla="*/ 156 w 739"/>
              <a:gd name="T103" fmla="*/ 536 h 605"/>
              <a:gd name="T104" fmla="*/ 144 w 739"/>
              <a:gd name="T105" fmla="*/ 568 h 605"/>
              <a:gd name="T106" fmla="*/ 21 w 739"/>
              <a:gd name="T107" fmla="*/ 568 h 605"/>
              <a:gd name="T108" fmla="*/ 0 w 739"/>
              <a:gd name="T109" fmla="*/ 34 h 605"/>
              <a:gd name="T110" fmla="*/ 34 w 739"/>
              <a:gd name="T11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9" h="605">
                <a:moveTo>
                  <a:pt x="538" y="538"/>
                </a:moveTo>
                <a:lnTo>
                  <a:pt x="543" y="538"/>
                </a:lnTo>
                <a:lnTo>
                  <a:pt x="547" y="541"/>
                </a:lnTo>
                <a:lnTo>
                  <a:pt x="551" y="545"/>
                </a:lnTo>
                <a:lnTo>
                  <a:pt x="553" y="549"/>
                </a:lnTo>
                <a:lnTo>
                  <a:pt x="555" y="555"/>
                </a:lnTo>
                <a:lnTo>
                  <a:pt x="555" y="588"/>
                </a:lnTo>
                <a:lnTo>
                  <a:pt x="553" y="593"/>
                </a:lnTo>
                <a:lnTo>
                  <a:pt x="551" y="598"/>
                </a:lnTo>
                <a:lnTo>
                  <a:pt x="547" y="602"/>
                </a:lnTo>
                <a:lnTo>
                  <a:pt x="543" y="604"/>
                </a:lnTo>
                <a:lnTo>
                  <a:pt x="538" y="605"/>
                </a:lnTo>
                <a:lnTo>
                  <a:pt x="533" y="604"/>
                </a:lnTo>
                <a:lnTo>
                  <a:pt x="527" y="602"/>
                </a:lnTo>
                <a:lnTo>
                  <a:pt x="525" y="598"/>
                </a:lnTo>
                <a:lnTo>
                  <a:pt x="522" y="593"/>
                </a:lnTo>
                <a:lnTo>
                  <a:pt x="521" y="588"/>
                </a:lnTo>
                <a:lnTo>
                  <a:pt x="521" y="555"/>
                </a:lnTo>
                <a:lnTo>
                  <a:pt x="522" y="549"/>
                </a:lnTo>
                <a:lnTo>
                  <a:pt x="525" y="545"/>
                </a:lnTo>
                <a:lnTo>
                  <a:pt x="527" y="541"/>
                </a:lnTo>
                <a:lnTo>
                  <a:pt x="533" y="538"/>
                </a:lnTo>
                <a:lnTo>
                  <a:pt x="538" y="538"/>
                </a:lnTo>
                <a:close/>
                <a:moveTo>
                  <a:pt x="201" y="538"/>
                </a:moveTo>
                <a:lnTo>
                  <a:pt x="207" y="538"/>
                </a:lnTo>
                <a:lnTo>
                  <a:pt x="212" y="541"/>
                </a:lnTo>
                <a:lnTo>
                  <a:pt x="216" y="545"/>
                </a:lnTo>
                <a:lnTo>
                  <a:pt x="217" y="549"/>
                </a:lnTo>
                <a:lnTo>
                  <a:pt x="218" y="555"/>
                </a:lnTo>
                <a:lnTo>
                  <a:pt x="218" y="588"/>
                </a:lnTo>
                <a:lnTo>
                  <a:pt x="217" y="593"/>
                </a:lnTo>
                <a:lnTo>
                  <a:pt x="216" y="598"/>
                </a:lnTo>
                <a:lnTo>
                  <a:pt x="212" y="602"/>
                </a:lnTo>
                <a:lnTo>
                  <a:pt x="207" y="604"/>
                </a:lnTo>
                <a:lnTo>
                  <a:pt x="201" y="605"/>
                </a:lnTo>
                <a:lnTo>
                  <a:pt x="196" y="604"/>
                </a:lnTo>
                <a:lnTo>
                  <a:pt x="192" y="602"/>
                </a:lnTo>
                <a:lnTo>
                  <a:pt x="188" y="598"/>
                </a:lnTo>
                <a:lnTo>
                  <a:pt x="186" y="593"/>
                </a:lnTo>
                <a:lnTo>
                  <a:pt x="184" y="588"/>
                </a:lnTo>
                <a:lnTo>
                  <a:pt x="184" y="555"/>
                </a:lnTo>
                <a:lnTo>
                  <a:pt x="186" y="549"/>
                </a:lnTo>
                <a:lnTo>
                  <a:pt x="188" y="545"/>
                </a:lnTo>
                <a:lnTo>
                  <a:pt x="192" y="541"/>
                </a:lnTo>
                <a:lnTo>
                  <a:pt x="196" y="538"/>
                </a:lnTo>
                <a:lnTo>
                  <a:pt x="201" y="538"/>
                </a:lnTo>
                <a:close/>
                <a:moveTo>
                  <a:pt x="118" y="337"/>
                </a:moveTo>
                <a:lnTo>
                  <a:pt x="454" y="337"/>
                </a:lnTo>
                <a:lnTo>
                  <a:pt x="459" y="337"/>
                </a:lnTo>
                <a:lnTo>
                  <a:pt x="463" y="339"/>
                </a:lnTo>
                <a:lnTo>
                  <a:pt x="467" y="343"/>
                </a:lnTo>
                <a:lnTo>
                  <a:pt x="470" y="347"/>
                </a:lnTo>
                <a:lnTo>
                  <a:pt x="471" y="354"/>
                </a:lnTo>
                <a:lnTo>
                  <a:pt x="470" y="359"/>
                </a:lnTo>
                <a:lnTo>
                  <a:pt x="467" y="363"/>
                </a:lnTo>
                <a:lnTo>
                  <a:pt x="463" y="367"/>
                </a:lnTo>
                <a:lnTo>
                  <a:pt x="459" y="369"/>
                </a:lnTo>
                <a:lnTo>
                  <a:pt x="454" y="369"/>
                </a:lnTo>
                <a:lnTo>
                  <a:pt x="118" y="369"/>
                </a:lnTo>
                <a:lnTo>
                  <a:pt x="112" y="369"/>
                </a:lnTo>
                <a:lnTo>
                  <a:pt x="108" y="367"/>
                </a:lnTo>
                <a:lnTo>
                  <a:pt x="104" y="363"/>
                </a:lnTo>
                <a:lnTo>
                  <a:pt x="102" y="359"/>
                </a:lnTo>
                <a:lnTo>
                  <a:pt x="101" y="354"/>
                </a:lnTo>
                <a:lnTo>
                  <a:pt x="102" y="347"/>
                </a:lnTo>
                <a:lnTo>
                  <a:pt x="104" y="343"/>
                </a:lnTo>
                <a:lnTo>
                  <a:pt x="108" y="339"/>
                </a:lnTo>
                <a:lnTo>
                  <a:pt x="112" y="337"/>
                </a:lnTo>
                <a:lnTo>
                  <a:pt x="118" y="337"/>
                </a:lnTo>
                <a:close/>
                <a:moveTo>
                  <a:pt x="118" y="269"/>
                </a:moveTo>
                <a:lnTo>
                  <a:pt x="622" y="269"/>
                </a:lnTo>
                <a:lnTo>
                  <a:pt x="627" y="270"/>
                </a:lnTo>
                <a:lnTo>
                  <a:pt x="632" y="272"/>
                </a:lnTo>
                <a:lnTo>
                  <a:pt x="635" y="276"/>
                </a:lnTo>
                <a:lnTo>
                  <a:pt x="637" y="280"/>
                </a:lnTo>
                <a:lnTo>
                  <a:pt x="639" y="286"/>
                </a:lnTo>
                <a:lnTo>
                  <a:pt x="637" y="291"/>
                </a:lnTo>
                <a:lnTo>
                  <a:pt x="635" y="296"/>
                </a:lnTo>
                <a:lnTo>
                  <a:pt x="632" y="300"/>
                </a:lnTo>
                <a:lnTo>
                  <a:pt x="627" y="301"/>
                </a:lnTo>
                <a:lnTo>
                  <a:pt x="622" y="303"/>
                </a:lnTo>
                <a:lnTo>
                  <a:pt x="118" y="303"/>
                </a:lnTo>
                <a:lnTo>
                  <a:pt x="112" y="301"/>
                </a:lnTo>
                <a:lnTo>
                  <a:pt x="108" y="300"/>
                </a:lnTo>
                <a:lnTo>
                  <a:pt x="104" y="296"/>
                </a:lnTo>
                <a:lnTo>
                  <a:pt x="102" y="291"/>
                </a:lnTo>
                <a:lnTo>
                  <a:pt x="101" y="286"/>
                </a:lnTo>
                <a:lnTo>
                  <a:pt x="102" y="280"/>
                </a:lnTo>
                <a:lnTo>
                  <a:pt x="104" y="276"/>
                </a:lnTo>
                <a:lnTo>
                  <a:pt x="108" y="272"/>
                </a:lnTo>
                <a:lnTo>
                  <a:pt x="112" y="270"/>
                </a:lnTo>
                <a:lnTo>
                  <a:pt x="118" y="269"/>
                </a:lnTo>
                <a:close/>
                <a:moveTo>
                  <a:pt x="118" y="202"/>
                </a:moveTo>
                <a:lnTo>
                  <a:pt x="622" y="202"/>
                </a:lnTo>
                <a:lnTo>
                  <a:pt x="627" y="203"/>
                </a:lnTo>
                <a:lnTo>
                  <a:pt x="632" y="204"/>
                </a:lnTo>
                <a:lnTo>
                  <a:pt x="635" y="208"/>
                </a:lnTo>
                <a:lnTo>
                  <a:pt x="637" y="214"/>
                </a:lnTo>
                <a:lnTo>
                  <a:pt x="639" y="219"/>
                </a:lnTo>
                <a:lnTo>
                  <a:pt x="637" y="224"/>
                </a:lnTo>
                <a:lnTo>
                  <a:pt x="635" y="228"/>
                </a:lnTo>
                <a:lnTo>
                  <a:pt x="632" y="232"/>
                </a:lnTo>
                <a:lnTo>
                  <a:pt x="627" y="235"/>
                </a:lnTo>
                <a:lnTo>
                  <a:pt x="622" y="236"/>
                </a:lnTo>
                <a:lnTo>
                  <a:pt x="118" y="236"/>
                </a:lnTo>
                <a:lnTo>
                  <a:pt x="112" y="235"/>
                </a:lnTo>
                <a:lnTo>
                  <a:pt x="108" y="232"/>
                </a:lnTo>
                <a:lnTo>
                  <a:pt x="104" y="228"/>
                </a:lnTo>
                <a:lnTo>
                  <a:pt x="102" y="224"/>
                </a:lnTo>
                <a:lnTo>
                  <a:pt x="101" y="219"/>
                </a:lnTo>
                <a:lnTo>
                  <a:pt x="102" y="214"/>
                </a:lnTo>
                <a:lnTo>
                  <a:pt x="104" y="208"/>
                </a:lnTo>
                <a:lnTo>
                  <a:pt x="108" y="204"/>
                </a:lnTo>
                <a:lnTo>
                  <a:pt x="112" y="203"/>
                </a:lnTo>
                <a:lnTo>
                  <a:pt x="118" y="202"/>
                </a:lnTo>
                <a:close/>
                <a:moveTo>
                  <a:pt x="118" y="135"/>
                </a:moveTo>
                <a:lnTo>
                  <a:pt x="622" y="135"/>
                </a:lnTo>
                <a:lnTo>
                  <a:pt x="627" y="135"/>
                </a:lnTo>
                <a:lnTo>
                  <a:pt x="632" y="138"/>
                </a:lnTo>
                <a:lnTo>
                  <a:pt x="635" y="142"/>
                </a:lnTo>
                <a:lnTo>
                  <a:pt x="637" y="146"/>
                </a:lnTo>
                <a:lnTo>
                  <a:pt x="639" y="152"/>
                </a:lnTo>
                <a:lnTo>
                  <a:pt x="637" y="157"/>
                </a:lnTo>
                <a:lnTo>
                  <a:pt x="635" y="161"/>
                </a:lnTo>
                <a:lnTo>
                  <a:pt x="632" y="165"/>
                </a:lnTo>
                <a:lnTo>
                  <a:pt x="627" y="168"/>
                </a:lnTo>
                <a:lnTo>
                  <a:pt x="622" y="168"/>
                </a:lnTo>
                <a:lnTo>
                  <a:pt x="118" y="168"/>
                </a:lnTo>
                <a:lnTo>
                  <a:pt x="112" y="168"/>
                </a:lnTo>
                <a:lnTo>
                  <a:pt x="108" y="165"/>
                </a:lnTo>
                <a:lnTo>
                  <a:pt x="104" y="161"/>
                </a:lnTo>
                <a:lnTo>
                  <a:pt x="102" y="157"/>
                </a:lnTo>
                <a:lnTo>
                  <a:pt x="101" y="152"/>
                </a:lnTo>
                <a:lnTo>
                  <a:pt x="102" y="146"/>
                </a:lnTo>
                <a:lnTo>
                  <a:pt x="104" y="142"/>
                </a:lnTo>
                <a:lnTo>
                  <a:pt x="108" y="138"/>
                </a:lnTo>
                <a:lnTo>
                  <a:pt x="112" y="135"/>
                </a:lnTo>
                <a:lnTo>
                  <a:pt x="118" y="135"/>
                </a:lnTo>
                <a:close/>
                <a:moveTo>
                  <a:pt x="34" y="34"/>
                </a:moveTo>
                <a:lnTo>
                  <a:pt x="34" y="538"/>
                </a:lnTo>
                <a:lnTo>
                  <a:pt x="119" y="538"/>
                </a:lnTo>
                <a:lnTo>
                  <a:pt x="127" y="516"/>
                </a:lnTo>
                <a:lnTo>
                  <a:pt x="140" y="498"/>
                </a:lnTo>
                <a:lnTo>
                  <a:pt x="157" y="483"/>
                </a:lnTo>
                <a:lnTo>
                  <a:pt x="178" y="474"/>
                </a:lnTo>
                <a:lnTo>
                  <a:pt x="201" y="470"/>
                </a:lnTo>
                <a:lnTo>
                  <a:pt x="225" y="474"/>
                </a:lnTo>
                <a:lnTo>
                  <a:pt x="246" y="483"/>
                </a:lnTo>
                <a:lnTo>
                  <a:pt x="263" y="498"/>
                </a:lnTo>
                <a:lnTo>
                  <a:pt x="276" y="516"/>
                </a:lnTo>
                <a:lnTo>
                  <a:pt x="284" y="538"/>
                </a:lnTo>
                <a:lnTo>
                  <a:pt x="455" y="538"/>
                </a:lnTo>
                <a:lnTo>
                  <a:pt x="463" y="516"/>
                </a:lnTo>
                <a:lnTo>
                  <a:pt x="476" y="498"/>
                </a:lnTo>
                <a:lnTo>
                  <a:pt x="493" y="483"/>
                </a:lnTo>
                <a:lnTo>
                  <a:pt x="514" y="474"/>
                </a:lnTo>
                <a:lnTo>
                  <a:pt x="538" y="470"/>
                </a:lnTo>
                <a:lnTo>
                  <a:pt x="561" y="474"/>
                </a:lnTo>
                <a:lnTo>
                  <a:pt x="582" y="483"/>
                </a:lnTo>
                <a:lnTo>
                  <a:pt x="599" y="498"/>
                </a:lnTo>
                <a:lnTo>
                  <a:pt x="612" y="516"/>
                </a:lnTo>
                <a:lnTo>
                  <a:pt x="620" y="538"/>
                </a:lnTo>
                <a:lnTo>
                  <a:pt x="705" y="538"/>
                </a:lnTo>
                <a:lnTo>
                  <a:pt x="705" y="34"/>
                </a:lnTo>
                <a:lnTo>
                  <a:pt x="34" y="34"/>
                </a:lnTo>
                <a:close/>
                <a:moveTo>
                  <a:pt x="34" y="0"/>
                </a:moveTo>
                <a:lnTo>
                  <a:pt x="705" y="0"/>
                </a:lnTo>
                <a:lnTo>
                  <a:pt x="718" y="3"/>
                </a:lnTo>
                <a:lnTo>
                  <a:pt x="729" y="11"/>
                </a:lnTo>
                <a:lnTo>
                  <a:pt x="737" y="21"/>
                </a:lnTo>
                <a:lnTo>
                  <a:pt x="739" y="34"/>
                </a:lnTo>
                <a:lnTo>
                  <a:pt x="739" y="538"/>
                </a:lnTo>
                <a:lnTo>
                  <a:pt x="737" y="551"/>
                </a:lnTo>
                <a:lnTo>
                  <a:pt x="729" y="562"/>
                </a:lnTo>
                <a:lnTo>
                  <a:pt x="718" y="568"/>
                </a:lnTo>
                <a:lnTo>
                  <a:pt x="705" y="571"/>
                </a:lnTo>
                <a:lnTo>
                  <a:pt x="605" y="571"/>
                </a:lnTo>
                <a:lnTo>
                  <a:pt x="599" y="571"/>
                </a:lnTo>
                <a:lnTo>
                  <a:pt x="595" y="568"/>
                </a:lnTo>
                <a:lnTo>
                  <a:pt x="591" y="564"/>
                </a:lnTo>
                <a:lnTo>
                  <a:pt x="589" y="560"/>
                </a:lnTo>
                <a:lnTo>
                  <a:pt x="588" y="555"/>
                </a:lnTo>
                <a:lnTo>
                  <a:pt x="584" y="536"/>
                </a:lnTo>
                <a:lnTo>
                  <a:pt x="573" y="519"/>
                </a:lnTo>
                <a:lnTo>
                  <a:pt x="557" y="508"/>
                </a:lnTo>
                <a:lnTo>
                  <a:pt x="538" y="504"/>
                </a:lnTo>
                <a:lnTo>
                  <a:pt x="518" y="508"/>
                </a:lnTo>
                <a:lnTo>
                  <a:pt x="502" y="519"/>
                </a:lnTo>
                <a:lnTo>
                  <a:pt x="491" y="536"/>
                </a:lnTo>
                <a:lnTo>
                  <a:pt x="487" y="555"/>
                </a:lnTo>
                <a:lnTo>
                  <a:pt x="487" y="560"/>
                </a:lnTo>
                <a:lnTo>
                  <a:pt x="484" y="564"/>
                </a:lnTo>
                <a:lnTo>
                  <a:pt x="480" y="568"/>
                </a:lnTo>
                <a:lnTo>
                  <a:pt x="476" y="571"/>
                </a:lnTo>
                <a:lnTo>
                  <a:pt x="471" y="571"/>
                </a:lnTo>
                <a:lnTo>
                  <a:pt x="269" y="571"/>
                </a:lnTo>
                <a:lnTo>
                  <a:pt x="264" y="571"/>
                </a:lnTo>
                <a:lnTo>
                  <a:pt x="259" y="568"/>
                </a:lnTo>
                <a:lnTo>
                  <a:pt x="255" y="564"/>
                </a:lnTo>
                <a:lnTo>
                  <a:pt x="252" y="560"/>
                </a:lnTo>
                <a:lnTo>
                  <a:pt x="252" y="555"/>
                </a:lnTo>
                <a:lnTo>
                  <a:pt x="248" y="536"/>
                </a:lnTo>
                <a:lnTo>
                  <a:pt x="237" y="519"/>
                </a:lnTo>
                <a:lnTo>
                  <a:pt x="221" y="508"/>
                </a:lnTo>
                <a:lnTo>
                  <a:pt x="201" y="504"/>
                </a:lnTo>
                <a:lnTo>
                  <a:pt x="182" y="508"/>
                </a:lnTo>
                <a:lnTo>
                  <a:pt x="166" y="519"/>
                </a:lnTo>
                <a:lnTo>
                  <a:pt x="156" y="536"/>
                </a:lnTo>
                <a:lnTo>
                  <a:pt x="152" y="555"/>
                </a:lnTo>
                <a:lnTo>
                  <a:pt x="150" y="560"/>
                </a:lnTo>
                <a:lnTo>
                  <a:pt x="148" y="564"/>
                </a:lnTo>
                <a:lnTo>
                  <a:pt x="144" y="568"/>
                </a:lnTo>
                <a:lnTo>
                  <a:pt x="140" y="571"/>
                </a:lnTo>
                <a:lnTo>
                  <a:pt x="135" y="571"/>
                </a:lnTo>
                <a:lnTo>
                  <a:pt x="34" y="571"/>
                </a:lnTo>
                <a:lnTo>
                  <a:pt x="21" y="568"/>
                </a:lnTo>
                <a:lnTo>
                  <a:pt x="10" y="562"/>
                </a:lnTo>
                <a:lnTo>
                  <a:pt x="2" y="551"/>
                </a:lnTo>
                <a:lnTo>
                  <a:pt x="0" y="538"/>
                </a:lnTo>
                <a:lnTo>
                  <a:pt x="0" y="34"/>
                </a:lnTo>
                <a:lnTo>
                  <a:pt x="2" y="21"/>
                </a:lnTo>
                <a:lnTo>
                  <a:pt x="10" y="11"/>
                </a:lnTo>
                <a:lnTo>
                  <a:pt x="21" y="3"/>
                </a:lnTo>
                <a:lnTo>
                  <a:pt x="34"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79"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79790" y="4135549"/>
            <a:ext cx="445595" cy="404900"/>
          </a:xfrm>
          <a:custGeom>
            <a:avLst/>
            <a:gdLst>
              <a:gd name="T0" fmla="*/ 665 w 865"/>
              <a:gd name="T1" fmla="*/ 716 h 786"/>
              <a:gd name="T2" fmla="*/ 667 w 865"/>
              <a:gd name="T3" fmla="*/ 773 h 786"/>
              <a:gd name="T4" fmla="*/ 649 w 865"/>
              <a:gd name="T5" fmla="*/ 786 h 786"/>
              <a:gd name="T6" fmla="*/ 629 w 865"/>
              <a:gd name="T7" fmla="*/ 773 h 786"/>
              <a:gd name="T8" fmla="*/ 632 w 865"/>
              <a:gd name="T9" fmla="*/ 716 h 786"/>
              <a:gd name="T10" fmla="*/ 373 w 865"/>
              <a:gd name="T11" fmla="*/ 708 h 786"/>
              <a:gd name="T12" fmla="*/ 391 w 865"/>
              <a:gd name="T13" fmla="*/ 721 h 786"/>
              <a:gd name="T14" fmla="*/ 389 w 865"/>
              <a:gd name="T15" fmla="*/ 779 h 786"/>
              <a:gd name="T16" fmla="*/ 366 w 865"/>
              <a:gd name="T17" fmla="*/ 785 h 786"/>
              <a:gd name="T18" fmla="*/ 353 w 865"/>
              <a:gd name="T19" fmla="*/ 767 h 786"/>
              <a:gd name="T20" fmla="*/ 361 w 865"/>
              <a:gd name="T21" fmla="*/ 712 h 786"/>
              <a:gd name="T22" fmla="*/ 569 w 865"/>
              <a:gd name="T23" fmla="*/ 472 h 786"/>
              <a:gd name="T24" fmla="*/ 589 w 865"/>
              <a:gd name="T25" fmla="*/ 485 h 786"/>
              <a:gd name="T26" fmla="*/ 581 w 865"/>
              <a:gd name="T27" fmla="*/ 508 h 786"/>
              <a:gd name="T28" fmla="*/ 288 w 865"/>
              <a:gd name="T29" fmla="*/ 510 h 786"/>
              <a:gd name="T30" fmla="*/ 275 w 865"/>
              <a:gd name="T31" fmla="*/ 492 h 786"/>
              <a:gd name="T32" fmla="*/ 288 w 865"/>
              <a:gd name="T33" fmla="*/ 474 h 786"/>
              <a:gd name="T34" fmla="*/ 733 w 865"/>
              <a:gd name="T35" fmla="*/ 394 h 786"/>
              <a:gd name="T36" fmla="*/ 747 w 865"/>
              <a:gd name="T37" fmla="*/ 413 h 786"/>
              <a:gd name="T38" fmla="*/ 733 w 865"/>
              <a:gd name="T39" fmla="*/ 432 h 786"/>
              <a:gd name="T40" fmla="*/ 283 w 865"/>
              <a:gd name="T41" fmla="*/ 429 h 786"/>
              <a:gd name="T42" fmla="*/ 276 w 865"/>
              <a:gd name="T43" fmla="*/ 407 h 786"/>
              <a:gd name="T44" fmla="*/ 294 w 865"/>
              <a:gd name="T45" fmla="*/ 394 h 786"/>
              <a:gd name="T46" fmla="*/ 738 w 865"/>
              <a:gd name="T47" fmla="*/ 318 h 786"/>
              <a:gd name="T48" fmla="*/ 746 w 865"/>
              <a:gd name="T49" fmla="*/ 340 h 786"/>
              <a:gd name="T50" fmla="*/ 728 w 865"/>
              <a:gd name="T51" fmla="*/ 354 h 786"/>
              <a:gd name="T52" fmla="*/ 279 w 865"/>
              <a:gd name="T53" fmla="*/ 345 h 786"/>
              <a:gd name="T54" fmla="*/ 279 w 865"/>
              <a:gd name="T55" fmla="*/ 323 h 786"/>
              <a:gd name="T56" fmla="*/ 196 w 865"/>
              <a:gd name="T57" fmla="*/ 196 h 786"/>
              <a:gd name="T58" fmla="*/ 301 w 865"/>
              <a:gd name="T59" fmla="*/ 661 h 786"/>
              <a:gd name="T60" fmla="*/ 400 w 865"/>
              <a:gd name="T61" fmla="*/ 633 h 786"/>
              <a:gd name="T62" fmla="*/ 470 w 865"/>
              <a:gd name="T63" fmla="*/ 708 h 786"/>
              <a:gd name="T64" fmla="*/ 597 w 865"/>
              <a:gd name="T65" fmla="*/ 644 h 786"/>
              <a:gd name="T66" fmla="*/ 700 w 865"/>
              <a:gd name="T67" fmla="*/ 644 h 786"/>
              <a:gd name="T68" fmla="*/ 826 w 865"/>
              <a:gd name="T69" fmla="*/ 708 h 786"/>
              <a:gd name="T70" fmla="*/ 826 w 865"/>
              <a:gd name="T71" fmla="*/ 157 h 786"/>
              <a:gd name="T72" fmla="*/ 865 w 865"/>
              <a:gd name="T73" fmla="*/ 196 h 786"/>
              <a:gd name="T74" fmla="*/ 840 w 865"/>
              <a:gd name="T75" fmla="*/ 744 h 786"/>
              <a:gd name="T76" fmla="*/ 716 w 865"/>
              <a:gd name="T77" fmla="*/ 743 h 786"/>
              <a:gd name="T78" fmla="*/ 704 w 865"/>
              <a:gd name="T79" fmla="*/ 709 h 786"/>
              <a:gd name="T80" fmla="*/ 649 w 865"/>
              <a:gd name="T81" fmla="*/ 669 h 786"/>
              <a:gd name="T82" fmla="*/ 593 w 865"/>
              <a:gd name="T83" fmla="*/ 709 h 786"/>
              <a:gd name="T84" fmla="*/ 581 w 865"/>
              <a:gd name="T85" fmla="*/ 743 h 786"/>
              <a:gd name="T86" fmla="*/ 446 w 865"/>
              <a:gd name="T87" fmla="*/ 746 h 786"/>
              <a:gd name="T88" fmla="*/ 432 w 865"/>
              <a:gd name="T89" fmla="*/ 727 h 786"/>
              <a:gd name="T90" fmla="*/ 391 w 865"/>
              <a:gd name="T91" fmla="*/ 671 h 786"/>
              <a:gd name="T92" fmla="*/ 326 w 865"/>
              <a:gd name="T93" fmla="*/ 692 h 786"/>
              <a:gd name="T94" fmla="*/ 310 w 865"/>
              <a:gd name="T95" fmla="*/ 739 h 786"/>
              <a:gd name="T96" fmla="*/ 196 w 865"/>
              <a:gd name="T97" fmla="*/ 747 h 786"/>
              <a:gd name="T98" fmla="*/ 157 w 865"/>
              <a:gd name="T99" fmla="*/ 708 h 786"/>
              <a:gd name="T100" fmla="*/ 181 w 865"/>
              <a:gd name="T101" fmla="*/ 161 h 786"/>
              <a:gd name="T102" fmla="*/ 683 w 865"/>
              <a:gd name="T103" fmla="*/ 2 h 786"/>
              <a:gd name="T104" fmla="*/ 708 w 865"/>
              <a:gd name="T105" fmla="*/ 98 h 786"/>
              <a:gd name="T106" fmla="*/ 694 w 865"/>
              <a:gd name="T107" fmla="*/ 117 h 786"/>
              <a:gd name="T108" fmla="*/ 671 w 865"/>
              <a:gd name="T109" fmla="*/ 110 h 786"/>
              <a:gd name="T110" fmla="*/ 39 w 865"/>
              <a:gd name="T111" fmla="*/ 39 h 786"/>
              <a:gd name="T112" fmla="*/ 110 w 865"/>
              <a:gd name="T113" fmla="*/ 555 h 786"/>
              <a:gd name="T114" fmla="*/ 116 w 865"/>
              <a:gd name="T115" fmla="*/ 577 h 786"/>
              <a:gd name="T116" fmla="*/ 98 w 865"/>
              <a:gd name="T117" fmla="*/ 590 h 786"/>
              <a:gd name="T118" fmla="*/ 3 w 865"/>
              <a:gd name="T119" fmla="*/ 566 h 786"/>
              <a:gd name="T120" fmla="*/ 10 w 865"/>
              <a:gd name="T121" fmla="*/ 11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86">
                <a:moveTo>
                  <a:pt x="649" y="708"/>
                </a:moveTo>
                <a:lnTo>
                  <a:pt x="654" y="709"/>
                </a:lnTo>
                <a:lnTo>
                  <a:pt x="660" y="712"/>
                </a:lnTo>
                <a:lnTo>
                  <a:pt x="665" y="716"/>
                </a:lnTo>
                <a:lnTo>
                  <a:pt x="667" y="721"/>
                </a:lnTo>
                <a:lnTo>
                  <a:pt x="669" y="727"/>
                </a:lnTo>
                <a:lnTo>
                  <a:pt x="669" y="767"/>
                </a:lnTo>
                <a:lnTo>
                  <a:pt x="667" y="773"/>
                </a:lnTo>
                <a:lnTo>
                  <a:pt x="665" y="779"/>
                </a:lnTo>
                <a:lnTo>
                  <a:pt x="660" y="782"/>
                </a:lnTo>
                <a:lnTo>
                  <a:pt x="654" y="785"/>
                </a:lnTo>
                <a:lnTo>
                  <a:pt x="649" y="786"/>
                </a:lnTo>
                <a:lnTo>
                  <a:pt x="643" y="785"/>
                </a:lnTo>
                <a:lnTo>
                  <a:pt x="637" y="782"/>
                </a:lnTo>
                <a:lnTo>
                  <a:pt x="632" y="779"/>
                </a:lnTo>
                <a:lnTo>
                  <a:pt x="629" y="773"/>
                </a:lnTo>
                <a:lnTo>
                  <a:pt x="628" y="767"/>
                </a:lnTo>
                <a:lnTo>
                  <a:pt x="628" y="727"/>
                </a:lnTo>
                <a:lnTo>
                  <a:pt x="629" y="721"/>
                </a:lnTo>
                <a:lnTo>
                  <a:pt x="632" y="716"/>
                </a:lnTo>
                <a:lnTo>
                  <a:pt x="637" y="712"/>
                </a:lnTo>
                <a:lnTo>
                  <a:pt x="643" y="709"/>
                </a:lnTo>
                <a:lnTo>
                  <a:pt x="649" y="708"/>
                </a:lnTo>
                <a:close/>
                <a:moveTo>
                  <a:pt x="373" y="708"/>
                </a:moveTo>
                <a:lnTo>
                  <a:pt x="380" y="709"/>
                </a:lnTo>
                <a:lnTo>
                  <a:pt x="385" y="712"/>
                </a:lnTo>
                <a:lnTo>
                  <a:pt x="389" y="716"/>
                </a:lnTo>
                <a:lnTo>
                  <a:pt x="391" y="721"/>
                </a:lnTo>
                <a:lnTo>
                  <a:pt x="393" y="727"/>
                </a:lnTo>
                <a:lnTo>
                  <a:pt x="393" y="767"/>
                </a:lnTo>
                <a:lnTo>
                  <a:pt x="391" y="773"/>
                </a:lnTo>
                <a:lnTo>
                  <a:pt x="389" y="779"/>
                </a:lnTo>
                <a:lnTo>
                  <a:pt x="385" y="782"/>
                </a:lnTo>
                <a:lnTo>
                  <a:pt x="380" y="785"/>
                </a:lnTo>
                <a:lnTo>
                  <a:pt x="373" y="786"/>
                </a:lnTo>
                <a:lnTo>
                  <a:pt x="366" y="785"/>
                </a:lnTo>
                <a:lnTo>
                  <a:pt x="361" y="782"/>
                </a:lnTo>
                <a:lnTo>
                  <a:pt x="357" y="779"/>
                </a:lnTo>
                <a:lnTo>
                  <a:pt x="355" y="773"/>
                </a:lnTo>
                <a:lnTo>
                  <a:pt x="353" y="767"/>
                </a:lnTo>
                <a:lnTo>
                  <a:pt x="353" y="727"/>
                </a:lnTo>
                <a:lnTo>
                  <a:pt x="355" y="721"/>
                </a:lnTo>
                <a:lnTo>
                  <a:pt x="357" y="716"/>
                </a:lnTo>
                <a:lnTo>
                  <a:pt x="361" y="712"/>
                </a:lnTo>
                <a:lnTo>
                  <a:pt x="366" y="709"/>
                </a:lnTo>
                <a:lnTo>
                  <a:pt x="373" y="708"/>
                </a:lnTo>
                <a:close/>
                <a:moveTo>
                  <a:pt x="294" y="472"/>
                </a:moveTo>
                <a:lnTo>
                  <a:pt x="569" y="472"/>
                </a:lnTo>
                <a:lnTo>
                  <a:pt x="576" y="474"/>
                </a:lnTo>
                <a:lnTo>
                  <a:pt x="581" y="476"/>
                </a:lnTo>
                <a:lnTo>
                  <a:pt x="586" y="480"/>
                </a:lnTo>
                <a:lnTo>
                  <a:pt x="589" y="485"/>
                </a:lnTo>
                <a:lnTo>
                  <a:pt x="589" y="492"/>
                </a:lnTo>
                <a:lnTo>
                  <a:pt x="589" y="498"/>
                </a:lnTo>
                <a:lnTo>
                  <a:pt x="586" y="504"/>
                </a:lnTo>
                <a:lnTo>
                  <a:pt x="581" y="508"/>
                </a:lnTo>
                <a:lnTo>
                  <a:pt x="576" y="510"/>
                </a:lnTo>
                <a:lnTo>
                  <a:pt x="569" y="511"/>
                </a:lnTo>
                <a:lnTo>
                  <a:pt x="294" y="511"/>
                </a:lnTo>
                <a:lnTo>
                  <a:pt x="288" y="510"/>
                </a:lnTo>
                <a:lnTo>
                  <a:pt x="283" y="508"/>
                </a:lnTo>
                <a:lnTo>
                  <a:pt x="279" y="504"/>
                </a:lnTo>
                <a:lnTo>
                  <a:pt x="276" y="498"/>
                </a:lnTo>
                <a:lnTo>
                  <a:pt x="275" y="492"/>
                </a:lnTo>
                <a:lnTo>
                  <a:pt x="276" y="485"/>
                </a:lnTo>
                <a:lnTo>
                  <a:pt x="279" y="480"/>
                </a:lnTo>
                <a:lnTo>
                  <a:pt x="283" y="476"/>
                </a:lnTo>
                <a:lnTo>
                  <a:pt x="288" y="474"/>
                </a:lnTo>
                <a:lnTo>
                  <a:pt x="294" y="472"/>
                </a:lnTo>
                <a:close/>
                <a:moveTo>
                  <a:pt x="294" y="394"/>
                </a:moveTo>
                <a:lnTo>
                  <a:pt x="728" y="394"/>
                </a:lnTo>
                <a:lnTo>
                  <a:pt x="733" y="394"/>
                </a:lnTo>
                <a:lnTo>
                  <a:pt x="738" y="398"/>
                </a:lnTo>
                <a:lnTo>
                  <a:pt x="743" y="402"/>
                </a:lnTo>
                <a:lnTo>
                  <a:pt x="746" y="407"/>
                </a:lnTo>
                <a:lnTo>
                  <a:pt x="747" y="413"/>
                </a:lnTo>
                <a:lnTo>
                  <a:pt x="746" y="419"/>
                </a:lnTo>
                <a:lnTo>
                  <a:pt x="743" y="425"/>
                </a:lnTo>
                <a:lnTo>
                  <a:pt x="738" y="429"/>
                </a:lnTo>
                <a:lnTo>
                  <a:pt x="733" y="432"/>
                </a:lnTo>
                <a:lnTo>
                  <a:pt x="728" y="433"/>
                </a:lnTo>
                <a:lnTo>
                  <a:pt x="294" y="433"/>
                </a:lnTo>
                <a:lnTo>
                  <a:pt x="288" y="432"/>
                </a:lnTo>
                <a:lnTo>
                  <a:pt x="283" y="429"/>
                </a:lnTo>
                <a:lnTo>
                  <a:pt x="279" y="425"/>
                </a:lnTo>
                <a:lnTo>
                  <a:pt x="276" y="419"/>
                </a:lnTo>
                <a:lnTo>
                  <a:pt x="275" y="413"/>
                </a:lnTo>
                <a:lnTo>
                  <a:pt x="276" y="407"/>
                </a:lnTo>
                <a:lnTo>
                  <a:pt x="279" y="402"/>
                </a:lnTo>
                <a:lnTo>
                  <a:pt x="283" y="398"/>
                </a:lnTo>
                <a:lnTo>
                  <a:pt x="288" y="394"/>
                </a:lnTo>
                <a:lnTo>
                  <a:pt x="294" y="394"/>
                </a:lnTo>
                <a:close/>
                <a:moveTo>
                  <a:pt x="294" y="315"/>
                </a:moveTo>
                <a:lnTo>
                  <a:pt x="728" y="315"/>
                </a:lnTo>
                <a:lnTo>
                  <a:pt x="733" y="315"/>
                </a:lnTo>
                <a:lnTo>
                  <a:pt x="738" y="318"/>
                </a:lnTo>
                <a:lnTo>
                  <a:pt x="743" y="323"/>
                </a:lnTo>
                <a:lnTo>
                  <a:pt x="746" y="328"/>
                </a:lnTo>
                <a:lnTo>
                  <a:pt x="747" y="335"/>
                </a:lnTo>
                <a:lnTo>
                  <a:pt x="746" y="340"/>
                </a:lnTo>
                <a:lnTo>
                  <a:pt x="743" y="345"/>
                </a:lnTo>
                <a:lnTo>
                  <a:pt x="738" y="350"/>
                </a:lnTo>
                <a:lnTo>
                  <a:pt x="733" y="353"/>
                </a:lnTo>
                <a:lnTo>
                  <a:pt x="728" y="354"/>
                </a:lnTo>
                <a:lnTo>
                  <a:pt x="294" y="354"/>
                </a:lnTo>
                <a:lnTo>
                  <a:pt x="288" y="353"/>
                </a:lnTo>
                <a:lnTo>
                  <a:pt x="283" y="350"/>
                </a:lnTo>
                <a:lnTo>
                  <a:pt x="279" y="345"/>
                </a:lnTo>
                <a:lnTo>
                  <a:pt x="276" y="340"/>
                </a:lnTo>
                <a:lnTo>
                  <a:pt x="275" y="335"/>
                </a:lnTo>
                <a:lnTo>
                  <a:pt x="276" y="328"/>
                </a:lnTo>
                <a:lnTo>
                  <a:pt x="279" y="323"/>
                </a:lnTo>
                <a:lnTo>
                  <a:pt x="283" y="318"/>
                </a:lnTo>
                <a:lnTo>
                  <a:pt x="288" y="315"/>
                </a:lnTo>
                <a:lnTo>
                  <a:pt x="294" y="315"/>
                </a:lnTo>
                <a:close/>
                <a:moveTo>
                  <a:pt x="196" y="196"/>
                </a:moveTo>
                <a:lnTo>
                  <a:pt x="196" y="708"/>
                </a:lnTo>
                <a:lnTo>
                  <a:pt x="277" y="708"/>
                </a:lnTo>
                <a:lnTo>
                  <a:pt x="285" y="683"/>
                </a:lnTo>
                <a:lnTo>
                  <a:pt x="301" y="661"/>
                </a:lnTo>
                <a:lnTo>
                  <a:pt x="322" y="644"/>
                </a:lnTo>
                <a:lnTo>
                  <a:pt x="345" y="633"/>
                </a:lnTo>
                <a:lnTo>
                  <a:pt x="373" y="629"/>
                </a:lnTo>
                <a:lnTo>
                  <a:pt x="400" y="633"/>
                </a:lnTo>
                <a:lnTo>
                  <a:pt x="425" y="644"/>
                </a:lnTo>
                <a:lnTo>
                  <a:pt x="445" y="661"/>
                </a:lnTo>
                <a:lnTo>
                  <a:pt x="461" y="683"/>
                </a:lnTo>
                <a:lnTo>
                  <a:pt x="470" y="708"/>
                </a:lnTo>
                <a:lnTo>
                  <a:pt x="552" y="708"/>
                </a:lnTo>
                <a:lnTo>
                  <a:pt x="561" y="683"/>
                </a:lnTo>
                <a:lnTo>
                  <a:pt x="576" y="661"/>
                </a:lnTo>
                <a:lnTo>
                  <a:pt x="597" y="644"/>
                </a:lnTo>
                <a:lnTo>
                  <a:pt x="622" y="633"/>
                </a:lnTo>
                <a:lnTo>
                  <a:pt x="649" y="629"/>
                </a:lnTo>
                <a:lnTo>
                  <a:pt x="675" y="633"/>
                </a:lnTo>
                <a:lnTo>
                  <a:pt x="700" y="644"/>
                </a:lnTo>
                <a:lnTo>
                  <a:pt x="721" y="661"/>
                </a:lnTo>
                <a:lnTo>
                  <a:pt x="735" y="683"/>
                </a:lnTo>
                <a:lnTo>
                  <a:pt x="745" y="708"/>
                </a:lnTo>
                <a:lnTo>
                  <a:pt x="826" y="708"/>
                </a:lnTo>
                <a:lnTo>
                  <a:pt x="826" y="196"/>
                </a:lnTo>
                <a:lnTo>
                  <a:pt x="196" y="196"/>
                </a:lnTo>
                <a:close/>
                <a:moveTo>
                  <a:pt x="196" y="157"/>
                </a:moveTo>
                <a:lnTo>
                  <a:pt x="826" y="157"/>
                </a:lnTo>
                <a:lnTo>
                  <a:pt x="840" y="161"/>
                </a:lnTo>
                <a:lnTo>
                  <a:pt x="853" y="168"/>
                </a:lnTo>
                <a:lnTo>
                  <a:pt x="861" y="182"/>
                </a:lnTo>
                <a:lnTo>
                  <a:pt x="865" y="196"/>
                </a:lnTo>
                <a:lnTo>
                  <a:pt x="865" y="708"/>
                </a:lnTo>
                <a:lnTo>
                  <a:pt x="861" y="724"/>
                </a:lnTo>
                <a:lnTo>
                  <a:pt x="853" y="735"/>
                </a:lnTo>
                <a:lnTo>
                  <a:pt x="840" y="744"/>
                </a:lnTo>
                <a:lnTo>
                  <a:pt x="826" y="747"/>
                </a:lnTo>
                <a:lnTo>
                  <a:pt x="728" y="747"/>
                </a:lnTo>
                <a:lnTo>
                  <a:pt x="721" y="746"/>
                </a:lnTo>
                <a:lnTo>
                  <a:pt x="716" y="743"/>
                </a:lnTo>
                <a:lnTo>
                  <a:pt x="711" y="739"/>
                </a:lnTo>
                <a:lnTo>
                  <a:pt x="708" y="734"/>
                </a:lnTo>
                <a:lnTo>
                  <a:pt x="708" y="727"/>
                </a:lnTo>
                <a:lnTo>
                  <a:pt x="704" y="709"/>
                </a:lnTo>
                <a:lnTo>
                  <a:pt x="696" y="692"/>
                </a:lnTo>
                <a:lnTo>
                  <a:pt x="683" y="680"/>
                </a:lnTo>
                <a:lnTo>
                  <a:pt x="667" y="671"/>
                </a:lnTo>
                <a:lnTo>
                  <a:pt x="649" y="669"/>
                </a:lnTo>
                <a:lnTo>
                  <a:pt x="629" y="671"/>
                </a:lnTo>
                <a:lnTo>
                  <a:pt x="614" y="680"/>
                </a:lnTo>
                <a:lnTo>
                  <a:pt x="601" y="692"/>
                </a:lnTo>
                <a:lnTo>
                  <a:pt x="593" y="709"/>
                </a:lnTo>
                <a:lnTo>
                  <a:pt x="589" y="727"/>
                </a:lnTo>
                <a:lnTo>
                  <a:pt x="589" y="734"/>
                </a:lnTo>
                <a:lnTo>
                  <a:pt x="586" y="739"/>
                </a:lnTo>
                <a:lnTo>
                  <a:pt x="581" y="743"/>
                </a:lnTo>
                <a:lnTo>
                  <a:pt x="576" y="746"/>
                </a:lnTo>
                <a:lnTo>
                  <a:pt x="569" y="747"/>
                </a:lnTo>
                <a:lnTo>
                  <a:pt x="452" y="747"/>
                </a:lnTo>
                <a:lnTo>
                  <a:pt x="446" y="746"/>
                </a:lnTo>
                <a:lnTo>
                  <a:pt x="440" y="743"/>
                </a:lnTo>
                <a:lnTo>
                  <a:pt x="436" y="739"/>
                </a:lnTo>
                <a:lnTo>
                  <a:pt x="433" y="734"/>
                </a:lnTo>
                <a:lnTo>
                  <a:pt x="432" y="727"/>
                </a:lnTo>
                <a:lnTo>
                  <a:pt x="429" y="709"/>
                </a:lnTo>
                <a:lnTo>
                  <a:pt x="421" y="692"/>
                </a:lnTo>
                <a:lnTo>
                  <a:pt x="408" y="680"/>
                </a:lnTo>
                <a:lnTo>
                  <a:pt x="391" y="671"/>
                </a:lnTo>
                <a:lnTo>
                  <a:pt x="373" y="669"/>
                </a:lnTo>
                <a:lnTo>
                  <a:pt x="355" y="671"/>
                </a:lnTo>
                <a:lnTo>
                  <a:pt x="339" y="680"/>
                </a:lnTo>
                <a:lnTo>
                  <a:pt x="326" y="692"/>
                </a:lnTo>
                <a:lnTo>
                  <a:pt x="317" y="709"/>
                </a:lnTo>
                <a:lnTo>
                  <a:pt x="314" y="727"/>
                </a:lnTo>
                <a:lnTo>
                  <a:pt x="313" y="734"/>
                </a:lnTo>
                <a:lnTo>
                  <a:pt x="310" y="739"/>
                </a:lnTo>
                <a:lnTo>
                  <a:pt x="306" y="743"/>
                </a:lnTo>
                <a:lnTo>
                  <a:pt x="301" y="746"/>
                </a:lnTo>
                <a:lnTo>
                  <a:pt x="294" y="747"/>
                </a:lnTo>
                <a:lnTo>
                  <a:pt x="196" y="747"/>
                </a:lnTo>
                <a:lnTo>
                  <a:pt x="181" y="744"/>
                </a:lnTo>
                <a:lnTo>
                  <a:pt x="169" y="735"/>
                </a:lnTo>
                <a:lnTo>
                  <a:pt x="160" y="724"/>
                </a:lnTo>
                <a:lnTo>
                  <a:pt x="157" y="708"/>
                </a:lnTo>
                <a:lnTo>
                  <a:pt x="157" y="196"/>
                </a:lnTo>
                <a:lnTo>
                  <a:pt x="160" y="182"/>
                </a:lnTo>
                <a:lnTo>
                  <a:pt x="169" y="168"/>
                </a:lnTo>
                <a:lnTo>
                  <a:pt x="181" y="161"/>
                </a:lnTo>
                <a:lnTo>
                  <a:pt x="196" y="157"/>
                </a:lnTo>
                <a:close/>
                <a:moveTo>
                  <a:pt x="39" y="0"/>
                </a:moveTo>
                <a:lnTo>
                  <a:pt x="669" y="0"/>
                </a:lnTo>
                <a:lnTo>
                  <a:pt x="683" y="2"/>
                </a:lnTo>
                <a:lnTo>
                  <a:pt x="696" y="11"/>
                </a:lnTo>
                <a:lnTo>
                  <a:pt x="704" y="23"/>
                </a:lnTo>
                <a:lnTo>
                  <a:pt x="708" y="39"/>
                </a:lnTo>
                <a:lnTo>
                  <a:pt x="708" y="98"/>
                </a:lnTo>
                <a:lnTo>
                  <a:pt x="707" y="104"/>
                </a:lnTo>
                <a:lnTo>
                  <a:pt x="704" y="110"/>
                </a:lnTo>
                <a:lnTo>
                  <a:pt x="699" y="114"/>
                </a:lnTo>
                <a:lnTo>
                  <a:pt x="694" y="117"/>
                </a:lnTo>
                <a:lnTo>
                  <a:pt x="688" y="117"/>
                </a:lnTo>
                <a:lnTo>
                  <a:pt x="682" y="117"/>
                </a:lnTo>
                <a:lnTo>
                  <a:pt x="677" y="114"/>
                </a:lnTo>
                <a:lnTo>
                  <a:pt x="671" y="110"/>
                </a:lnTo>
                <a:lnTo>
                  <a:pt x="669" y="104"/>
                </a:lnTo>
                <a:lnTo>
                  <a:pt x="669" y="98"/>
                </a:lnTo>
                <a:lnTo>
                  <a:pt x="669" y="39"/>
                </a:lnTo>
                <a:lnTo>
                  <a:pt x="39" y="39"/>
                </a:lnTo>
                <a:lnTo>
                  <a:pt x="39" y="551"/>
                </a:lnTo>
                <a:lnTo>
                  <a:pt x="98" y="551"/>
                </a:lnTo>
                <a:lnTo>
                  <a:pt x="105" y="552"/>
                </a:lnTo>
                <a:lnTo>
                  <a:pt x="110" y="555"/>
                </a:lnTo>
                <a:lnTo>
                  <a:pt x="114" y="559"/>
                </a:lnTo>
                <a:lnTo>
                  <a:pt x="116" y="564"/>
                </a:lnTo>
                <a:lnTo>
                  <a:pt x="118" y="570"/>
                </a:lnTo>
                <a:lnTo>
                  <a:pt x="116" y="577"/>
                </a:lnTo>
                <a:lnTo>
                  <a:pt x="114" y="582"/>
                </a:lnTo>
                <a:lnTo>
                  <a:pt x="110" y="586"/>
                </a:lnTo>
                <a:lnTo>
                  <a:pt x="105" y="589"/>
                </a:lnTo>
                <a:lnTo>
                  <a:pt x="98" y="590"/>
                </a:lnTo>
                <a:lnTo>
                  <a:pt x="39" y="590"/>
                </a:lnTo>
                <a:lnTo>
                  <a:pt x="24" y="587"/>
                </a:lnTo>
                <a:lnTo>
                  <a:pt x="10" y="578"/>
                </a:lnTo>
                <a:lnTo>
                  <a:pt x="3" y="566"/>
                </a:lnTo>
                <a:lnTo>
                  <a:pt x="0" y="551"/>
                </a:lnTo>
                <a:lnTo>
                  <a:pt x="0" y="39"/>
                </a:lnTo>
                <a:lnTo>
                  <a:pt x="3" y="23"/>
                </a:lnTo>
                <a:lnTo>
                  <a:pt x="10" y="11"/>
                </a:lnTo>
                <a:lnTo>
                  <a:pt x="24" y="2"/>
                </a:lnTo>
                <a:lnTo>
                  <a:pt x="39"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80"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29592" y="4175729"/>
            <a:ext cx="445595" cy="324537"/>
          </a:xfrm>
          <a:custGeom>
            <a:avLst/>
            <a:gdLst>
              <a:gd name="T0" fmla="*/ 743 w 865"/>
              <a:gd name="T1" fmla="*/ 363 h 630"/>
              <a:gd name="T2" fmla="*/ 739 w 865"/>
              <a:gd name="T3" fmla="*/ 390 h 630"/>
              <a:gd name="T4" fmla="*/ 480 w 865"/>
              <a:gd name="T5" fmla="*/ 390 h 630"/>
              <a:gd name="T6" fmla="*/ 475 w 865"/>
              <a:gd name="T7" fmla="*/ 363 h 630"/>
              <a:gd name="T8" fmla="*/ 294 w 865"/>
              <a:gd name="T9" fmla="*/ 355 h 630"/>
              <a:gd name="T10" fmla="*/ 314 w 865"/>
              <a:gd name="T11" fmla="*/ 375 h 630"/>
              <a:gd name="T12" fmla="*/ 294 w 865"/>
              <a:gd name="T13" fmla="*/ 394 h 630"/>
              <a:gd name="T14" fmla="*/ 119 w 865"/>
              <a:gd name="T15" fmla="*/ 380 h 630"/>
              <a:gd name="T16" fmla="*/ 130 w 865"/>
              <a:gd name="T17" fmla="*/ 355 h 630"/>
              <a:gd name="T18" fmla="*/ 660 w 865"/>
              <a:gd name="T19" fmla="*/ 279 h 630"/>
              <a:gd name="T20" fmla="*/ 664 w 865"/>
              <a:gd name="T21" fmla="*/ 306 h 630"/>
              <a:gd name="T22" fmla="*/ 485 w 865"/>
              <a:gd name="T23" fmla="*/ 314 h 630"/>
              <a:gd name="T24" fmla="*/ 472 w 865"/>
              <a:gd name="T25" fmla="*/ 289 h 630"/>
              <a:gd name="T26" fmla="*/ 137 w 865"/>
              <a:gd name="T27" fmla="*/ 276 h 630"/>
              <a:gd name="T28" fmla="*/ 392 w 865"/>
              <a:gd name="T29" fmla="*/ 289 h 630"/>
              <a:gd name="T30" fmla="*/ 379 w 865"/>
              <a:gd name="T31" fmla="*/ 314 h 630"/>
              <a:gd name="T32" fmla="*/ 121 w 865"/>
              <a:gd name="T33" fmla="*/ 306 h 630"/>
              <a:gd name="T34" fmla="*/ 125 w 865"/>
              <a:gd name="T35" fmla="*/ 279 h 630"/>
              <a:gd name="T36" fmla="*/ 732 w 865"/>
              <a:gd name="T37" fmla="*/ 198 h 630"/>
              <a:gd name="T38" fmla="*/ 746 w 865"/>
              <a:gd name="T39" fmla="*/ 223 h 630"/>
              <a:gd name="T40" fmla="*/ 490 w 865"/>
              <a:gd name="T41" fmla="*/ 237 h 630"/>
              <a:gd name="T42" fmla="*/ 471 w 865"/>
              <a:gd name="T43" fmla="*/ 217 h 630"/>
              <a:gd name="T44" fmla="*/ 490 w 865"/>
              <a:gd name="T45" fmla="*/ 197 h 630"/>
              <a:gd name="T46" fmla="*/ 310 w 865"/>
              <a:gd name="T47" fmla="*/ 206 h 630"/>
              <a:gd name="T48" fmla="*/ 306 w 865"/>
              <a:gd name="T49" fmla="*/ 233 h 630"/>
              <a:gd name="T50" fmla="*/ 125 w 865"/>
              <a:gd name="T51" fmla="*/ 233 h 630"/>
              <a:gd name="T52" fmla="*/ 121 w 865"/>
              <a:gd name="T53" fmla="*/ 206 h 630"/>
              <a:gd name="T54" fmla="*/ 649 w 865"/>
              <a:gd name="T55" fmla="*/ 118 h 630"/>
              <a:gd name="T56" fmla="*/ 668 w 865"/>
              <a:gd name="T57" fmla="*/ 138 h 630"/>
              <a:gd name="T58" fmla="*/ 649 w 865"/>
              <a:gd name="T59" fmla="*/ 157 h 630"/>
              <a:gd name="T60" fmla="*/ 472 w 865"/>
              <a:gd name="T61" fmla="*/ 144 h 630"/>
              <a:gd name="T62" fmla="*/ 485 w 865"/>
              <a:gd name="T63" fmla="*/ 119 h 630"/>
              <a:gd name="T64" fmla="*/ 384 w 865"/>
              <a:gd name="T65" fmla="*/ 122 h 630"/>
              <a:gd name="T66" fmla="*/ 388 w 865"/>
              <a:gd name="T67" fmla="*/ 149 h 630"/>
              <a:gd name="T68" fmla="*/ 130 w 865"/>
              <a:gd name="T69" fmla="*/ 157 h 630"/>
              <a:gd name="T70" fmla="*/ 119 w 865"/>
              <a:gd name="T71" fmla="*/ 132 h 630"/>
              <a:gd name="T72" fmla="*/ 39 w 865"/>
              <a:gd name="T73" fmla="*/ 39 h 630"/>
              <a:gd name="T74" fmla="*/ 189 w 865"/>
              <a:gd name="T75" fmla="*/ 511 h 630"/>
              <a:gd name="T76" fmla="*/ 178 w 865"/>
              <a:gd name="T77" fmla="*/ 486 h 630"/>
              <a:gd name="T78" fmla="*/ 314 w 865"/>
              <a:gd name="T79" fmla="*/ 473 h 630"/>
              <a:gd name="T80" fmla="*/ 333 w 865"/>
              <a:gd name="T81" fmla="*/ 492 h 630"/>
              <a:gd name="T82" fmla="*/ 314 w 865"/>
              <a:gd name="T83" fmla="*/ 512 h 630"/>
              <a:gd name="T84" fmla="*/ 551 w 865"/>
              <a:gd name="T85" fmla="*/ 512 h 630"/>
              <a:gd name="T86" fmla="*/ 530 w 865"/>
              <a:gd name="T87" fmla="*/ 492 h 630"/>
              <a:gd name="T88" fmla="*/ 551 w 865"/>
              <a:gd name="T89" fmla="*/ 473 h 630"/>
              <a:gd name="T90" fmla="*/ 687 w 865"/>
              <a:gd name="T91" fmla="*/ 486 h 630"/>
              <a:gd name="T92" fmla="*/ 674 w 865"/>
              <a:gd name="T93" fmla="*/ 511 h 630"/>
              <a:gd name="T94" fmla="*/ 825 w 865"/>
              <a:gd name="T95" fmla="*/ 39 h 630"/>
              <a:gd name="T96" fmla="*/ 853 w 865"/>
              <a:gd name="T97" fmla="*/ 12 h 630"/>
              <a:gd name="T98" fmla="*/ 853 w 865"/>
              <a:gd name="T99" fmla="*/ 618 h 630"/>
              <a:gd name="T100" fmla="*/ 11 w 865"/>
              <a:gd name="T101" fmla="*/ 618 h 630"/>
              <a:gd name="T102" fmla="*/ 11 w 865"/>
              <a:gd name="T103" fmla="*/ 12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5" h="630">
                <a:moveTo>
                  <a:pt x="490" y="355"/>
                </a:moveTo>
                <a:lnTo>
                  <a:pt x="727" y="355"/>
                </a:lnTo>
                <a:lnTo>
                  <a:pt x="732" y="355"/>
                </a:lnTo>
                <a:lnTo>
                  <a:pt x="739" y="359"/>
                </a:lnTo>
                <a:lnTo>
                  <a:pt x="743" y="363"/>
                </a:lnTo>
                <a:lnTo>
                  <a:pt x="746" y="368"/>
                </a:lnTo>
                <a:lnTo>
                  <a:pt x="747" y="375"/>
                </a:lnTo>
                <a:lnTo>
                  <a:pt x="746" y="380"/>
                </a:lnTo>
                <a:lnTo>
                  <a:pt x="743" y="386"/>
                </a:lnTo>
                <a:lnTo>
                  <a:pt x="739" y="390"/>
                </a:lnTo>
                <a:lnTo>
                  <a:pt x="732" y="393"/>
                </a:lnTo>
                <a:lnTo>
                  <a:pt x="727" y="394"/>
                </a:lnTo>
                <a:lnTo>
                  <a:pt x="490" y="394"/>
                </a:lnTo>
                <a:lnTo>
                  <a:pt x="485" y="393"/>
                </a:lnTo>
                <a:lnTo>
                  <a:pt x="480" y="390"/>
                </a:lnTo>
                <a:lnTo>
                  <a:pt x="475" y="386"/>
                </a:lnTo>
                <a:lnTo>
                  <a:pt x="472" y="380"/>
                </a:lnTo>
                <a:lnTo>
                  <a:pt x="471" y="375"/>
                </a:lnTo>
                <a:lnTo>
                  <a:pt x="472" y="368"/>
                </a:lnTo>
                <a:lnTo>
                  <a:pt x="475" y="363"/>
                </a:lnTo>
                <a:lnTo>
                  <a:pt x="480" y="359"/>
                </a:lnTo>
                <a:lnTo>
                  <a:pt x="485" y="355"/>
                </a:lnTo>
                <a:lnTo>
                  <a:pt x="490" y="355"/>
                </a:lnTo>
                <a:close/>
                <a:moveTo>
                  <a:pt x="137" y="355"/>
                </a:moveTo>
                <a:lnTo>
                  <a:pt x="294" y="355"/>
                </a:lnTo>
                <a:lnTo>
                  <a:pt x="301" y="355"/>
                </a:lnTo>
                <a:lnTo>
                  <a:pt x="306" y="359"/>
                </a:lnTo>
                <a:lnTo>
                  <a:pt x="310" y="363"/>
                </a:lnTo>
                <a:lnTo>
                  <a:pt x="312" y="368"/>
                </a:lnTo>
                <a:lnTo>
                  <a:pt x="314" y="375"/>
                </a:lnTo>
                <a:lnTo>
                  <a:pt x="312" y="380"/>
                </a:lnTo>
                <a:lnTo>
                  <a:pt x="310" y="386"/>
                </a:lnTo>
                <a:lnTo>
                  <a:pt x="306" y="390"/>
                </a:lnTo>
                <a:lnTo>
                  <a:pt x="301" y="393"/>
                </a:lnTo>
                <a:lnTo>
                  <a:pt x="294" y="394"/>
                </a:lnTo>
                <a:lnTo>
                  <a:pt x="137" y="394"/>
                </a:lnTo>
                <a:lnTo>
                  <a:pt x="130" y="393"/>
                </a:lnTo>
                <a:lnTo>
                  <a:pt x="125" y="390"/>
                </a:lnTo>
                <a:lnTo>
                  <a:pt x="121" y="386"/>
                </a:lnTo>
                <a:lnTo>
                  <a:pt x="119" y="380"/>
                </a:lnTo>
                <a:lnTo>
                  <a:pt x="117" y="375"/>
                </a:lnTo>
                <a:lnTo>
                  <a:pt x="119" y="368"/>
                </a:lnTo>
                <a:lnTo>
                  <a:pt x="121" y="363"/>
                </a:lnTo>
                <a:lnTo>
                  <a:pt x="125" y="359"/>
                </a:lnTo>
                <a:lnTo>
                  <a:pt x="130" y="355"/>
                </a:lnTo>
                <a:lnTo>
                  <a:pt x="137" y="355"/>
                </a:lnTo>
                <a:close/>
                <a:moveTo>
                  <a:pt x="490" y="276"/>
                </a:moveTo>
                <a:lnTo>
                  <a:pt x="649" y="276"/>
                </a:lnTo>
                <a:lnTo>
                  <a:pt x="654" y="276"/>
                </a:lnTo>
                <a:lnTo>
                  <a:pt x="660" y="279"/>
                </a:lnTo>
                <a:lnTo>
                  <a:pt x="664" y="284"/>
                </a:lnTo>
                <a:lnTo>
                  <a:pt x="667" y="289"/>
                </a:lnTo>
                <a:lnTo>
                  <a:pt x="668" y="296"/>
                </a:lnTo>
                <a:lnTo>
                  <a:pt x="667" y="301"/>
                </a:lnTo>
                <a:lnTo>
                  <a:pt x="664" y="306"/>
                </a:lnTo>
                <a:lnTo>
                  <a:pt x="660" y="312"/>
                </a:lnTo>
                <a:lnTo>
                  <a:pt x="654" y="314"/>
                </a:lnTo>
                <a:lnTo>
                  <a:pt x="649" y="316"/>
                </a:lnTo>
                <a:lnTo>
                  <a:pt x="490" y="316"/>
                </a:lnTo>
                <a:lnTo>
                  <a:pt x="485" y="314"/>
                </a:lnTo>
                <a:lnTo>
                  <a:pt x="480" y="312"/>
                </a:lnTo>
                <a:lnTo>
                  <a:pt x="475" y="306"/>
                </a:lnTo>
                <a:lnTo>
                  <a:pt x="472" y="301"/>
                </a:lnTo>
                <a:lnTo>
                  <a:pt x="471" y="296"/>
                </a:lnTo>
                <a:lnTo>
                  <a:pt x="472" y="289"/>
                </a:lnTo>
                <a:lnTo>
                  <a:pt x="475" y="284"/>
                </a:lnTo>
                <a:lnTo>
                  <a:pt x="480" y="279"/>
                </a:lnTo>
                <a:lnTo>
                  <a:pt x="485" y="276"/>
                </a:lnTo>
                <a:lnTo>
                  <a:pt x="490" y="276"/>
                </a:lnTo>
                <a:close/>
                <a:moveTo>
                  <a:pt x="137" y="276"/>
                </a:moveTo>
                <a:lnTo>
                  <a:pt x="373" y="276"/>
                </a:lnTo>
                <a:lnTo>
                  <a:pt x="379" y="276"/>
                </a:lnTo>
                <a:lnTo>
                  <a:pt x="384" y="279"/>
                </a:lnTo>
                <a:lnTo>
                  <a:pt x="388" y="284"/>
                </a:lnTo>
                <a:lnTo>
                  <a:pt x="392" y="289"/>
                </a:lnTo>
                <a:lnTo>
                  <a:pt x="392" y="296"/>
                </a:lnTo>
                <a:lnTo>
                  <a:pt x="392" y="301"/>
                </a:lnTo>
                <a:lnTo>
                  <a:pt x="388" y="306"/>
                </a:lnTo>
                <a:lnTo>
                  <a:pt x="384" y="312"/>
                </a:lnTo>
                <a:lnTo>
                  <a:pt x="379" y="314"/>
                </a:lnTo>
                <a:lnTo>
                  <a:pt x="373" y="316"/>
                </a:lnTo>
                <a:lnTo>
                  <a:pt x="137" y="316"/>
                </a:lnTo>
                <a:lnTo>
                  <a:pt x="130" y="314"/>
                </a:lnTo>
                <a:lnTo>
                  <a:pt x="125" y="312"/>
                </a:lnTo>
                <a:lnTo>
                  <a:pt x="121" y="306"/>
                </a:lnTo>
                <a:lnTo>
                  <a:pt x="119" y="301"/>
                </a:lnTo>
                <a:lnTo>
                  <a:pt x="117" y="296"/>
                </a:lnTo>
                <a:lnTo>
                  <a:pt x="119" y="289"/>
                </a:lnTo>
                <a:lnTo>
                  <a:pt x="121" y="284"/>
                </a:lnTo>
                <a:lnTo>
                  <a:pt x="125" y="279"/>
                </a:lnTo>
                <a:lnTo>
                  <a:pt x="130" y="276"/>
                </a:lnTo>
                <a:lnTo>
                  <a:pt x="137" y="276"/>
                </a:lnTo>
                <a:close/>
                <a:moveTo>
                  <a:pt x="490" y="197"/>
                </a:moveTo>
                <a:lnTo>
                  <a:pt x="727" y="197"/>
                </a:lnTo>
                <a:lnTo>
                  <a:pt x="732" y="198"/>
                </a:lnTo>
                <a:lnTo>
                  <a:pt x="739" y="200"/>
                </a:lnTo>
                <a:lnTo>
                  <a:pt x="743" y="206"/>
                </a:lnTo>
                <a:lnTo>
                  <a:pt x="746" y="211"/>
                </a:lnTo>
                <a:lnTo>
                  <a:pt x="747" y="217"/>
                </a:lnTo>
                <a:lnTo>
                  <a:pt x="746" y="223"/>
                </a:lnTo>
                <a:lnTo>
                  <a:pt x="743" y="228"/>
                </a:lnTo>
                <a:lnTo>
                  <a:pt x="739" y="233"/>
                </a:lnTo>
                <a:lnTo>
                  <a:pt x="732" y="236"/>
                </a:lnTo>
                <a:lnTo>
                  <a:pt x="727" y="237"/>
                </a:lnTo>
                <a:lnTo>
                  <a:pt x="490" y="237"/>
                </a:lnTo>
                <a:lnTo>
                  <a:pt x="485" y="236"/>
                </a:lnTo>
                <a:lnTo>
                  <a:pt x="480" y="233"/>
                </a:lnTo>
                <a:lnTo>
                  <a:pt x="475" y="228"/>
                </a:lnTo>
                <a:lnTo>
                  <a:pt x="472" y="223"/>
                </a:lnTo>
                <a:lnTo>
                  <a:pt x="471" y="217"/>
                </a:lnTo>
                <a:lnTo>
                  <a:pt x="472" y="211"/>
                </a:lnTo>
                <a:lnTo>
                  <a:pt x="475" y="206"/>
                </a:lnTo>
                <a:lnTo>
                  <a:pt x="480" y="200"/>
                </a:lnTo>
                <a:lnTo>
                  <a:pt x="485" y="198"/>
                </a:lnTo>
                <a:lnTo>
                  <a:pt x="490" y="197"/>
                </a:lnTo>
                <a:close/>
                <a:moveTo>
                  <a:pt x="137" y="197"/>
                </a:moveTo>
                <a:lnTo>
                  <a:pt x="294" y="197"/>
                </a:lnTo>
                <a:lnTo>
                  <a:pt x="301" y="198"/>
                </a:lnTo>
                <a:lnTo>
                  <a:pt x="306" y="200"/>
                </a:lnTo>
                <a:lnTo>
                  <a:pt x="310" y="206"/>
                </a:lnTo>
                <a:lnTo>
                  <a:pt x="312" y="211"/>
                </a:lnTo>
                <a:lnTo>
                  <a:pt x="314" y="217"/>
                </a:lnTo>
                <a:lnTo>
                  <a:pt x="312" y="223"/>
                </a:lnTo>
                <a:lnTo>
                  <a:pt x="310" y="228"/>
                </a:lnTo>
                <a:lnTo>
                  <a:pt x="306" y="233"/>
                </a:lnTo>
                <a:lnTo>
                  <a:pt x="301" y="236"/>
                </a:lnTo>
                <a:lnTo>
                  <a:pt x="294" y="237"/>
                </a:lnTo>
                <a:lnTo>
                  <a:pt x="137" y="237"/>
                </a:lnTo>
                <a:lnTo>
                  <a:pt x="130" y="236"/>
                </a:lnTo>
                <a:lnTo>
                  <a:pt x="125" y="233"/>
                </a:lnTo>
                <a:lnTo>
                  <a:pt x="121" y="228"/>
                </a:lnTo>
                <a:lnTo>
                  <a:pt x="119" y="223"/>
                </a:lnTo>
                <a:lnTo>
                  <a:pt x="117" y="217"/>
                </a:lnTo>
                <a:lnTo>
                  <a:pt x="119" y="211"/>
                </a:lnTo>
                <a:lnTo>
                  <a:pt x="121" y="206"/>
                </a:lnTo>
                <a:lnTo>
                  <a:pt x="125" y="200"/>
                </a:lnTo>
                <a:lnTo>
                  <a:pt x="130" y="198"/>
                </a:lnTo>
                <a:lnTo>
                  <a:pt x="137" y="197"/>
                </a:lnTo>
                <a:close/>
                <a:moveTo>
                  <a:pt x="490" y="118"/>
                </a:moveTo>
                <a:lnTo>
                  <a:pt x="649" y="118"/>
                </a:lnTo>
                <a:lnTo>
                  <a:pt x="654" y="119"/>
                </a:lnTo>
                <a:lnTo>
                  <a:pt x="660" y="122"/>
                </a:lnTo>
                <a:lnTo>
                  <a:pt x="664" y="127"/>
                </a:lnTo>
                <a:lnTo>
                  <a:pt x="667" y="132"/>
                </a:lnTo>
                <a:lnTo>
                  <a:pt x="668" y="138"/>
                </a:lnTo>
                <a:lnTo>
                  <a:pt x="667" y="144"/>
                </a:lnTo>
                <a:lnTo>
                  <a:pt x="664" y="149"/>
                </a:lnTo>
                <a:lnTo>
                  <a:pt x="660" y="155"/>
                </a:lnTo>
                <a:lnTo>
                  <a:pt x="654" y="157"/>
                </a:lnTo>
                <a:lnTo>
                  <a:pt x="649" y="157"/>
                </a:lnTo>
                <a:lnTo>
                  <a:pt x="490" y="157"/>
                </a:lnTo>
                <a:lnTo>
                  <a:pt x="485" y="157"/>
                </a:lnTo>
                <a:lnTo>
                  <a:pt x="480" y="155"/>
                </a:lnTo>
                <a:lnTo>
                  <a:pt x="475" y="149"/>
                </a:lnTo>
                <a:lnTo>
                  <a:pt x="472" y="144"/>
                </a:lnTo>
                <a:lnTo>
                  <a:pt x="471" y="138"/>
                </a:lnTo>
                <a:lnTo>
                  <a:pt x="472" y="132"/>
                </a:lnTo>
                <a:lnTo>
                  <a:pt x="475" y="127"/>
                </a:lnTo>
                <a:lnTo>
                  <a:pt x="480" y="122"/>
                </a:lnTo>
                <a:lnTo>
                  <a:pt x="485" y="119"/>
                </a:lnTo>
                <a:lnTo>
                  <a:pt x="490" y="118"/>
                </a:lnTo>
                <a:close/>
                <a:moveTo>
                  <a:pt x="137" y="118"/>
                </a:moveTo>
                <a:lnTo>
                  <a:pt x="373" y="118"/>
                </a:lnTo>
                <a:lnTo>
                  <a:pt x="379" y="119"/>
                </a:lnTo>
                <a:lnTo>
                  <a:pt x="384" y="122"/>
                </a:lnTo>
                <a:lnTo>
                  <a:pt x="388" y="127"/>
                </a:lnTo>
                <a:lnTo>
                  <a:pt x="392" y="132"/>
                </a:lnTo>
                <a:lnTo>
                  <a:pt x="392" y="138"/>
                </a:lnTo>
                <a:lnTo>
                  <a:pt x="392" y="144"/>
                </a:lnTo>
                <a:lnTo>
                  <a:pt x="388" y="149"/>
                </a:lnTo>
                <a:lnTo>
                  <a:pt x="384" y="155"/>
                </a:lnTo>
                <a:lnTo>
                  <a:pt x="379" y="157"/>
                </a:lnTo>
                <a:lnTo>
                  <a:pt x="373" y="157"/>
                </a:lnTo>
                <a:lnTo>
                  <a:pt x="137" y="157"/>
                </a:lnTo>
                <a:lnTo>
                  <a:pt x="130" y="157"/>
                </a:lnTo>
                <a:lnTo>
                  <a:pt x="125" y="155"/>
                </a:lnTo>
                <a:lnTo>
                  <a:pt x="121" y="149"/>
                </a:lnTo>
                <a:lnTo>
                  <a:pt x="119" y="144"/>
                </a:lnTo>
                <a:lnTo>
                  <a:pt x="117" y="138"/>
                </a:lnTo>
                <a:lnTo>
                  <a:pt x="119" y="132"/>
                </a:lnTo>
                <a:lnTo>
                  <a:pt x="121" y="127"/>
                </a:lnTo>
                <a:lnTo>
                  <a:pt x="125" y="122"/>
                </a:lnTo>
                <a:lnTo>
                  <a:pt x="130" y="119"/>
                </a:lnTo>
                <a:lnTo>
                  <a:pt x="137" y="118"/>
                </a:lnTo>
                <a:close/>
                <a:moveTo>
                  <a:pt x="39" y="39"/>
                </a:moveTo>
                <a:lnTo>
                  <a:pt x="39" y="591"/>
                </a:lnTo>
                <a:lnTo>
                  <a:pt x="235" y="591"/>
                </a:lnTo>
                <a:lnTo>
                  <a:pt x="235" y="512"/>
                </a:lnTo>
                <a:lnTo>
                  <a:pt x="196" y="512"/>
                </a:lnTo>
                <a:lnTo>
                  <a:pt x="189" y="511"/>
                </a:lnTo>
                <a:lnTo>
                  <a:pt x="184" y="508"/>
                </a:lnTo>
                <a:lnTo>
                  <a:pt x="180" y="504"/>
                </a:lnTo>
                <a:lnTo>
                  <a:pt x="178" y="499"/>
                </a:lnTo>
                <a:lnTo>
                  <a:pt x="176" y="492"/>
                </a:lnTo>
                <a:lnTo>
                  <a:pt x="178" y="486"/>
                </a:lnTo>
                <a:lnTo>
                  <a:pt x="180" y="481"/>
                </a:lnTo>
                <a:lnTo>
                  <a:pt x="184" y="477"/>
                </a:lnTo>
                <a:lnTo>
                  <a:pt x="189" y="474"/>
                </a:lnTo>
                <a:lnTo>
                  <a:pt x="196" y="473"/>
                </a:lnTo>
                <a:lnTo>
                  <a:pt x="314" y="473"/>
                </a:lnTo>
                <a:lnTo>
                  <a:pt x="320" y="474"/>
                </a:lnTo>
                <a:lnTo>
                  <a:pt x="325" y="477"/>
                </a:lnTo>
                <a:lnTo>
                  <a:pt x="329" y="481"/>
                </a:lnTo>
                <a:lnTo>
                  <a:pt x="332" y="486"/>
                </a:lnTo>
                <a:lnTo>
                  <a:pt x="333" y="492"/>
                </a:lnTo>
                <a:lnTo>
                  <a:pt x="332" y="499"/>
                </a:lnTo>
                <a:lnTo>
                  <a:pt x="329" y="504"/>
                </a:lnTo>
                <a:lnTo>
                  <a:pt x="325" y="508"/>
                </a:lnTo>
                <a:lnTo>
                  <a:pt x="320" y="511"/>
                </a:lnTo>
                <a:lnTo>
                  <a:pt x="314" y="512"/>
                </a:lnTo>
                <a:lnTo>
                  <a:pt x="274" y="512"/>
                </a:lnTo>
                <a:lnTo>
                  <a:pt x="274" y="591"/>
                </a:lnTo>
                <a:lnTo>
                  <a:pt x="590" y="591"/>
                </a:lnTo>
                <a:lnTo>
                  <a:pt x="590" y="512"/>
                </a:lnTo>
                <a:lnTo>
                  <a:pt x="551" y="512"/>
                </a:lnTo>
                <a:lnTo>
                  <a:pt x="544" y="511"/>
                </a:lnTo>
                <a:lnTo>
                  <a:pt x="539" y="508"/>
                </a:lnTo>
                <a:lnTo>
                  <a:pt x="534" y="504"/>
                </a:lnTo>
                <a:lnTo>
                  <a:pt x="531" y="499"/>
                </a:lnTo>
                <a:lnTo>
                  <a:pt x="530" y="492"/>
                </a:lnTo>
                <a:lnTo>
                  <a:pt x="531" y="486"/>
                </a:lnTo>
                <a:lnTo>
                  <a:pt x="534" y="481"/>
                </a:lnTo>
                <a:lnTo>
                  <a:pt x="539" y="477"/>
                </a:lnTo>
                <a:lnTo>
                  <a:pt x="544" y="474"/>
                </a:lnTo>
                <a:lnTo>
                  <a:pt x="551" y="473"/>
                </a:lnTo>
                <a:lnTo>
                  <a:pt x="668" y="473"/>
                </a:lnTo>
                <a:lnTo>
                  <a:pt x="674" y="474"/>
                </a:lnTo>
                <a:lnTo>
                  <a:pt x="680" y="477"/>
                </a:lnTo>
                <a:lnTo>
                  <a:pt x="684" y="481"/>
                </a:lnTo>
                <a:lnTo>
                  <a:pt x="687" y="486"/>
                </a:lnTo>
                <a:lnTo>
                  <a:pt x="688" y="492"/>
                </a:lnTo>
                <a:lnTo>
                  <a:pt x="687" y="499"/>
                </a:lnTo>
                <a:lnTo>
                  <a:pt x="684" y="504"/>
                </a:lnTo>
                <a:lnTo>
                  <a:pt x="680" y="508"/>
                </a:lnTo>
                <a:lnTo>
                  <a:pt x="674" y="511"/>
                </a:lnTo>
                <a:lnTo>
                  <a:pt x="668" y="512"/>
                </a:lnTo>
                <a:lnTo>
                  <a:pt x="629" y="512"/>
                </a:lnTo>
                <a:lnTo>
                  <a:pt x="629" y="591"/>
                </a:lnTo>
                <a:lnTo>
                  <a:pt x="825" y="591"/>
                </a:lnTo>
                <a:lnTo>
                  <a:pt x="825" y="39"/>
                </a:lnTo>
                <a:lnTo>
                  <a:pt x="39" y="39"/>
                </a:lnTo>
                <a:close/>
                <a:moveTo>
                  <a:pt x="39" y="0"/>
                </a:moveTo>
                <a:lnTo>
                  <a:pt x="825" y="0"/>
                </a:lnTo>
                <a:lnTo>
                  <a:pt x="841" y="4"/>
                </a:lnTo>
                <a:lnTo>
                  <a:pt x="853" y="12"/>
                </a:lnTo>
                <a:lnTo>
                  <a:pt x="862" y="25"/>
                </a:lnTo>
                <a:lnTo>
                  <a:pt x="865" y="39"/>
                </a:lnTo>
                <a:lnTo>
                  <a:pt x="865" y="591"/>
                </a:lnTo>
                <a:lnTo>
                  <a:pt x="862" y="606"/>
                </a:lnTo>
                <a:lnTo>
                  <a:pt x="853" y="618"/>
                </a:lnTo>
                <a:lnTo>
                  <a:pt x="841" y="627"/>
                </a:lnTo>
                <a:lnTo>
                  <a:pt x="825" y="630"/>
                </a:lnTo>
                <a:lnTo>
                  <a:pt x="39" y="630"/>
                </a:lnTo>
                <a:lnTo>
                  <a:pt x="23" y="627"/>
                </a:lnTo>
                <a:lnTo>
                  <a:pt x="11" y="618"/>
                </a:lnTo>
                <a:lnTo>
                  <a:pt x="2" y="606"/>
                </a:lnTo>
                <a:lnTo>
                  <a:pt x="0" y="591"/>
                </a:lnTo>
                <a:lnTo>
                  <a:pt x="0" y="39"/>
                </a:lnTo>
                <a:lnTo>
                  <a:pt x="2" y="25"/>
                </a:lnTo>
                <a:lnTo>
                  <a:pt x="11" y="12"/>
                </a:lnTo>
                <a:lnTo>
                  <a:pt x="23" y="4"/>
                </a:lnTo>
                <a:lnTo>
                  <a:pt x="39"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81"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79395" y="4155638"/>
            <a:ext cx="445595" cy="364719"/>
          </a:xfrm>
          <a:custGeom>
            <a:avLst/>
            <a:gdLst>
              <a:gd name="T0" fmla="*/ 665 w 865"/>
              <a:gd name="T1" fmla="*/ 441 h 708"/>
              <a:gd name="T2" fmla="*/ 661 w 865"/>
              <a:gd name="T3" fmla="*/ 469 h 708"/>
              <a:gd name="T4" fmla="*/ 559 w 865"/>
              <a:gd name="T5" fmla="*/ 469 h 708"/>
              <a:gd name="T6" fmla="*/ 555 w 865"/>
              <a:gd name="T7" fmla="*/ 441 h 708"/>
              <a:gd name="T8" fmla="*/ 452 w 865"/>
              <a:gd name="T9" fmla="*/ 433 h 708"/>
              <a:gd name="T10" fmla="*/ 473 w 865"/>
              <a:gd name="T11" fmla="*/ 453 h 708"/>
              <a:gd name="T12" fmla="*/ 452 w 865"/>
              <a:gd name="T13" fmla="*/ 472 h 708"/>
              <a:gd name="T14" fmla="*/ 276 w 865"/>
              <a:gd name="T15" fmla="*/ 459 h 708"/>
              <a:gd name="T16" fmla="*/ 289 w 865"/>
              <a:gd name="T17" fmla="*/ 435 h 708"/>
              <a:gd name="T18" fmla="*/ 740 w 865"/>
              <a:gd name="T19" fmla="*/ 359 h 708"/>
              <a:gd name="T20" fmla="*/ 743 w 865"/>
              <a:gd name="T21" fmla="*/ 386 h 708"/>
              <a:gd name="T22" fmla="*/ 564 w 865"/>
              <a:gd name="T23" fmla="*/ 393 h 708"/>
              <a:gd name="T24" fmla="*/ 551 w 865"/>
              <a:gd name="T25" fmla="*/ 368 h 708"/>
              <a:gd name="T26" fmla="*/ 295 w 865"/>
              <a:gd name="T27" fmla="*/ 355 h 708"/>
              <a:gd name="T28" fmla="*/ 393 w 865"/>
              <a:gd name="T29" fmla="*/ 368 h 708"/>
              <a:gd name="T30" fmla="*/ 380 w 865"/>
              <a:gd name="T31" fmla="*/ 393 h 708"/>
              <a:gd name="T32" fmla="*/ 279 w 865"/>
              <a:gd name="T33" fmla="*/ 386 h 708"/>
              <a:gd name="T34" fmla="*/ 283 w 865"/>
              <a:gd name="T35" fmla="*/ 359 h 708"/>
              <a:gd name="T36" fmla="*/ 654 w 865"/>
              <a:gd name="T37" fmla="*/ 276 h 708"/>
              <a:gd name="T38" fmla="*/ 668 w 865"/>
              <a:gd name="T39" fmla="*/ 301 h 708"/>
              <a:gd name="T40" fmla="*/ 571 w 865"/>
              <a:gd name="T41" fmla="*/ 315 h 708"/>
              <a:gd name="T42" fmla="*/ 551 w 865"/>
              <a:gd name="T43" fmla="*/ 296 h 708"/>
              <a:gd name="T44" fmla="*/ 571 w 865"/>
              <a:gd name="T45" fmla="*/ 276 h 708"/>
              <a:gd name="T46" fmla="*/ 469 w 865"/>
              <a:gd name="T47" fmla="*/ 284 h 708"/>
              <a:gd name="T48" fmla="*/ 463 w 865"/>
              <a:gd name="T49" fmla="*/ 311 h 708"/>
              <a:gd name="T50" fmla="*/ 283 w 865"/>
              <a:gd name="T51" fmla="*/ 311 h 708"/>
              <a:gd name="T52" fmla="*/ 279 w 865"/>
              <a:gd name="T53" fmla="*/ 284 h 708"/>
              <a:gd name="T54" fmla="*/ 196 w 865"/>
              <a:gd name="T55" fmla="*/ 669 h 708"/>
              <a:gd name="T56" fmla="*/ 322 w 865"/>
              <a:gd name="T57" fmla="*/ 626 h 708"/>
              <a:gd name="T58" fmla="*/ 318 w 865"/>
              <a:gd name="T59" fmla="*/ 598 h 708"/>
              <a:gd name="T60" fmla="*/ 419 w 865"/>
              <a:gd name="T61" fmla="*/ 592 h 708"/>
              <a:gd name="T62" fmla="*/ 432 w 865"/>
              <a:gd name="T63" fmla="*/ 616 h 708"/>
              <a:gd name="T64" fmla="*/ 393 w 865"/>
              <a:gd name="T65" fmla="*/ 630 h 708"/>
              <a:gd name="T66" fmla="*/ 603 w 865"/>
              <a:gd name="T67" fmla="*/ 628 h 708"/>
              <a:gd name="T68" fmla="*/ 590 w 865"/>
              <a:gd name="T69" fmla="*/ 603 h 708"/>
              <a:gd name="T70" fmla="*/ 689 w 865"/>
              <a:gd name="T71" fmla="*/ 590 h 708"/>
              <a:gd name="T72" fmla="*/ 708 w 865"/>
              <a:gd name="T73" fmla="*/ 610 h 708"/>
              <a:gd name="T74" fmla="*/ 689 w 865"/>
              <a:gd name="T75" fmla="*/ 630 h 708"/>
              <a:gd name="T76" fmla="*/ 196 w 865"/>
              <a:gd name="T77" fmla="*/ 196 h 708"/>
              <a:gd name="T78" fmla="*/ 863 w 865"/>
              <a:gd name="T79" fmla="*/ 182 h 708"/>
              <a:gd name="T80" fmla="*/ 842 w 865"/>
              <a:gd name="T81" fmla="*/ 705 h 708"/>
              <a:gd name="T82" fmla="*/ 160 w 865"/>
              <a:gd name="T83" fmla="*/ 685 h 708"/>
              <a:gd name="T84" fmla="*/ 181 w 865"/>
              <a:gd name="T85" fmla="*/ 161 h 708"/>
              <a:gd name="T86" fmla="*/ 696 w 865"/>
              <a:gd name="T87" fmla="*/ 12 h 708"/>
              <a:gd name="T88" fmla="*/ 704 w 865"/>
              <a:gd name="T89" fmla="*/ 110 h 708"/>
              <a:gd name="T90" fmla="*/ 677 w 865"/>
              <a:gd name="T91" fmla="*/ 114 h 708"/>
              <a:gd name="T92" fmla="*/ 39 w 865"/>
              <a:gd name="T93" fmla="*/ 39 h 708"/>
              <a:gd name="T94" fmla="*/ 114 w 865"/>
              <a:gd name="T95" fmla="*/ 520 h 708"/>
              <a:gd name="T96" fmla="*/ 110 w 865"/>
              <a:gd name="T97" fmla="*/ 547 h 708"/>
              <a:gd name="T98" fmla="*/ 12 w 865"/>
              <a:gd name="T99" fmla="*/ 539 h 708"/>
              <a:gd name="T100" fmla="*/ 12 w 865"/>
              <a:gd name="T101" fmla="*/ 1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5" h="708">
                <a:moveTo>
                  <a:pt x="571" y="433"/>
                </a:moveTo>
                <a:lnTo>
                  <a:pt x="649" y="433"/>
                </a:lnTo>
                <a:lnTo>
                  <a:pt x="654" y="435"/>
                </a:lnTo>
                <a:lnTo>
                  <a:pt x="661" y="437"/>
                </a:lnTo>
                <a:lnTo>
                  <a:pt x="665" y="441"/>
                </a:lnTo>
                <a:lnTo>
                  <a:pt x="668" y="446"/>
                </a:lnTo>
                <a:lnTo>
                  <a:pt x="669" y="453"/>
                </a:lnTo>
                <a:lnTo>
                  <a:pt x="668" y="459"/>
                </a:lnTo>
                <a:lnTo>
                  <a:pt x="665" y="465"/>
                </a:lnTo>
                <a:lnTo>
                  <a:pt x="661" y="469"/>
                </a:lnTo>
                <a:lnTo>
                  <a:pt x="654" y="471"/>
                </a:lnTo>
                <a:lnTo>
                  <a:pt x="649" y="472"/>
                </a:lnTo>
                <a:lnTo>
                  <a:pt x="571" y="472"/>
                </a:lnTo>
                <a:lnTo>
                  <a:pt x="564" y="471"/>
                </a:lnTo>
                <a:lnTo>
                  <a:pt x="559" y="469"/>
                </a:lnTo>
                <a:lnTo>
                  <a:pt x="555" y="465"/>
                </a:lnTo>
                <a:lnTo>
                  <a:pt x="551" y="459"/>
                </a:lnTo>
                <a:lnTo>
                  <a:pt x="551" y="453"/>
                </a:lnTo>
                <a:lnTo>
                  <a:pt x="551" y="446"/>
                </a:lnTo>
                <a:lnTo>
                  <a:pt x="555" y="441"/>
                </a:lnTo>
                <a:lnTo>
                  <a:pt x="559" y="437"/>
                </a:lnTo>
                <a:lnTo>
                  <a:pt x="564" y="435"/>
                </a:lnTo>
                <a:lnTo>
                  <a:pt x="571" y="433"/>
                </a:lnTo>
                <a:close/>
                <a:moveTo>
                  <a:pt x="295" y="433"/>
                </a:moveTo>
                <a:lnTo>
                  <a:pt x="452" y="433"/>
                </a:lnTo>
                <a:lnTo>
                  <a:pt x="458" y="435"/>
                </a:lnTo>
                <a:lnTo>
                  <a:pt x="463" y="437"/>
                </a:lnTo>
                <a:lnTo>
                  <a:pt x="469" y="441"/>
                </a:lnTo>
                <a:lnTo>
                  <a:pt x="471" y="446"/>
                </a:lnTo>
                <a:lnTo>
                  <a:pt x="473" y="453"/>
                </a:lnTo>
                <a:lnTo>
                  <a:pt x="471" y="459"/>
                </a:lnTo>
                <a:lnTo>
                  <a:pt x="469" y="465"/>
                </a:lnTo>
                <a:lnTo>
                  <a:pt x="463" y="469"/>
                </a:lnTo>
                <a:lnTo>
                  <a:pt x="458" y="471"/>
                </a:lnTo>
                <a:lnTo>
                  <a:pt x="452" y="472"/>
                </a:lnTo>
                <a:lnTo>
                  <a:pt x="295" y="472"/>
                </a:lnTo>
                <a:lnTo>
                  <a:pt x="289" y="471"/>
                </a:lnTo>
                <a:lnTo>
                  <a:pt x="283" y="469"/>
                </a:lnTo>
                <a:lnTo>
                  <a:pt x="279" y="465"/>
                </a:lnTo>
                <a:lnTo>
                  <a:pt x="276" y="459"/>
                </a:lnTo>
                <a:lnTo>
                  <a:pt x="275" y="453"/>
                </a:lnTo>
                <a:lnTo>
                  <a:pt x="276" y="446"/>
                </a:lnTo>
                <a:lnTo>
                  <a:pt x="279" y="441"/>
                </a:lnTo>
                <a:lnTo>
                  <a:pt x="283" y="437"/>
                </a:lnTo>
                <a:lnTo>
                  <a:pt x="289" y="435"/>
                </a:lnTo>
                <a:lnTo>
                  <a:pt x="295" y="433"/>
                </a:lnTo>
                <a:close/>
                <a:moveTo>
                  <a:pt x="571" y="355"/>
                </a:moveTo>
                <a:lnTo>
                  <a:pt x="728" y="355"/>
                </a:lnTo>
                <a:lnTo>
                  <a:pt x="734" y="355"/>
                </a:lnTo>
                <a:lnTo>
                  <a:pt x="740" y="359"/>
                </a:lnTo>
                <a:lnTo>
                  <a:pt x="743" y="363"/>
                </a:lnTo>
                <a:lnTo>
                  <a:pt x="746" y="368"/>
                </a:lnTo>
                <a:lnTo>
                  <a:pt x="747" y="374"/>
                </a:lnTo>
                <a:lnTo>
                  <a:pt x="746" y="380"/>
                </a:lnTo>
                <a:lnTo>
                  <a:pt x="743" y="386"/>
                </a:lnTo>
                <a:lnTo>
                  <a:pt x="740" y="390"/>
                </a:lnTo>
                <a:lnTo>
                  <a:pt x="734" y="393"/>
                </a:lnTo>
                <a:lnTo>
                  <a:pt x="728" y="394"/>
                </a:lnTo>
                <a:lnTo>
                  <a:pt x="571" y="394"/>
                </a:lnTo>
                <a:lnTo>
                  <a:pt x="564" y="393"/>
                </a:lnTo>
                <a:lnTo>
                  <a:pt x="559" y="390"/>
                </a:lnTo>
                <a:lnTo>
                  <a:pt x="555" y="386"/>
                </a:lnTo>
                <a:lnTo>
                  <a:pt x="551" y="380"/>
                </a:lnTo>
                <a:lnTo>
                  <a:pt x="551" y="374"/>
                </a:lnTo>
                <a:lnTo>
                  <a:pt x="551" y="368"/>
                </a:lnTo>
                <a:lnTo>
                  <a:pt x="555" y="363"/>
                </a:lnTo>
                <a:lnTo>
                  <a:pt x="559" y="359"/>
                </a:lnTo>
                <a:lnTo>
                  <a:pt x="564" y="355"/>
                </a:lnTo>
                <a:lnTo>
                  <a:pt x="571" y="355"/>
                </a:lnTo>
                <a:close/>
                <a:moveTo>
                  <a:pt x="295" y="355"/>
                </a:moveTo>
                <a:lnTo>
                  <a:pt x="373" y="355"/>
                </a:lnTo>
                <a:lnTo>
                  <a:pt x="380" y="355"/>
                </a:lnTo>
                <a:lnTo>
                  <a:pt x="385" y="359"/>
                </a:lnTo>
                <a:lnTo>
                  <a:pt x="390" y="363"/>
                </a:lnTo>
                <a:lnTo>
                  <a:pt x="393" y="368"/>
                </a:lnTo>
                <a:lnTo>
                  <a:pt x="393" y="374"/>
                </a:lnTo>
                <a:lnTo>
                  <a:pt x="393" y="380"/>
                </a:lnTo>
                <a:lnTo>
                  <a:pt x="390" y="386"/>
                </a:lnTo>
                <a:lnTo>
                  <a:pt x="385" y="390"/>
                </a:lnTo>
                <a:lnTo>
                  <a:pt x="380" y="393"/>
                </a:lnTo>
                <a:lnTo>
                  <a:pt x="373" y="394"/>
                </a:lnTo>
                <a:lnTo>
                  <a:pt x="295" y="394"/>
                </a:lnTo>
                <a:lnTo>
                  <a:pt x="289" y="393"/>
                </a:lnTo>
                <a:lnTo>
                  <a:pt x="283" y="390"/>
                </a:lnTo>
                <a:lnTo>
                  <a:pt x="279" y="386"/>
                </a:lnTo>
                <a:lnTo>
                  <a:pt x="276" y="380"/>
                </a:lnTo>
                <a:lnTo>
                  <a:pt x="275" y="374"/>
                </a:lnTo>
                <a:lnTo>
                  <a:pt x="276" y="368"/>
                </a:lnTo>
                <a:lnTo>
                  <a:pt x="279" y="363"/>
                </a:lnTo>
                <a:lnTo>
                  <a:pt x="283" y="359"/>
                </a:lnTo>
                <a:lnTo>
                  <a:pt x="289" y="355"/>
                </a:lnTo>
                <a:lnTo>
                  <a:pt x="295" y="355"/>
                </a:lnTo>
                <a:close/>
                <a:moveTo>
                  <a:pt x="571" y="276"/>
                </a:moveTo>
                <a:lnTo>
                  <a:pt x="649" y="276"/>
                </a:lnTo>
                <a:lnTo>
                  <a:pt x="654" y="276"/>
                </a:lnTo>
                <a:lnTo>
                  <a:pt x="661" y="279"/>
                </a:lnTo>
                <a:lnTo>
                  <a:pt x="665" y="284"/>
                </a:lnTo>
                <a:lnTo>
                  <a:pt x="668" y="289"/>
                </a:lnTo>
                <a:lnTo>
                  <a:pt x="669" y="296"/>
                </a:lnTo>
                <a:lnTo>
                  <a:pt x="668" y="301"/>
                </a:lnTo>
                <a:lnTo>
                  <a:pt x="665" y="306"/>
                </a:lnTo>
                <a:lnTo>
                  <a:pt x="661" y="311"/>
                </a:lnTo>
                <a:lnTo>
                  <a:pt x="654" y="314"/>
                </a:lnTo>
                <a:lnTo>
                  <a:pt x="649" y="315"/>
                </a:lnTo>
                <a:lnTo>
                  <a:pt x="571" y="315"/>
                </a:lnTo>
                <a:lnTo>
                  <a:pt x="564" y="314"/>
                </a:lnTo>
                <a:lnTo>
                  <a:pt x="559" y="311"/>
                </a:lnTo>
                <a:lnTo>
                  <a:pt x="555" y="306"/>
                </a:lnTo>
                <a:lnTo>
                  <a:pt x="551" y="301"/>
                </a:lnTo>
                <a:lnTo>
                  <a:pt x="551" y="296"/>
                </a:lnTo>
                <a:lnTo>
                  <a:pt x="551" y="289"/>
                </a:lnTo>
                <a:lnTo>
                  <a:pt x="555" y="284"/>
                </a:lnTo>
                <a:lnTo>
                  <a:pt x="559" y="279"/>
                </a:lnTo>
                <a:lnTo>
                  <a:pt x="564" y="276"/>
                </a:lnTo>
                <a:lnTo>
                  <a:pt x="571" y="276"/>
                </a:lnTo>
                <a:close/>
                <a:moveTo>
                  <a:pt x="295" y="276"/>
                </a:moveTo>
                <a:lnTo>
                  <a:pt x="452" y="276"/>
                </a:lnTo>
                <a:lnTo>
                  <a:pt x="458" y="276"/>
                </a:lnTo>
                <a:lnTo>
                  <a:pt x="463" y="279"/>
                </a:lnTo>
                <a:lnTo>
                  <a:pt x="469" y="284"/>
                </a:lnTo>
                <a:lnTo>
                  <a:pt x="471" y="289"/>
                </a:lnTo>
                <a:lnTo>
                  <a:pt x="473" y="296"/>
                </a:lnTo>
                <a:lnTo>
                  <a:pt x="471" y="301"/>
                </a:lnTo>
                <a:lnTo>
                  <a:pt x="469" y="306"/>
                </a:lnTo>
                <a:lnTo>
                  <a:pt x="463" y="311"/>
                </a:lnTo>
                <a:lnTo>
                  <a:pt x="458" y="314"/>
                </a:lnTo>
                <a:lnTo>
                  <a:pt x="452" y="315"/>
                </a:lnTo>
                <a:lnTo>
                  <a:pt x="295" y="315"/>
                </a:lnTo>
                <a:lnTo>
                  <a:pt x="289" y="314"/>
                </a:lnTo>
                <a:lnTo>
                  <a:pt x="283" y="311"/>
                </a:lnTo>
                <a:lnTo>
                  <a:pt x="279" y="306"/>
                </a:lnTo>
                <a:lnTo>
                  <a:pt x="276" y="301"/>
                </a:lnTo>
                <a:lnTo>
                  <a:pt x="275" y="296"/>
                </a:lnTo>
                <a:lnTo>
                  <a:pt x="276" y="289"/>
                </a:lnTo>
                <a:lnTo>
                  <a:pt x="279" y="284"/>
                </a:lnTo>
                <a:lnTo>
                  <a:pt x="283" y="279"/>
                </a:lnTo>
                <a:lnTo>
                  <a:pt x="289" y="276"/>
                </a:lnTo>
                <a:lnTo>
                  <a:pt x="295" y="276"/>
                </a:lnTo>
                <a:close/>
                <a:moveTo>
                  <a:pt x="196" y="196"/>
                </a:moveTo>
                <a:lnTo>
                  <a:pt x="196" y="669"/>
                </a:lnTo>
                <a:lnTo>
                  <a:pt x="353" y="669"/>
                </a:lnTo>
                <a:lnTo>
                  <a:pt x="353" y="630"/>
                </a:lnTo>
                <a:lnTo>
                  <a:pt x="334" y="630"/>
                </a:lnTo>
                <a:lnTo>
                  <a:pt x="329" y="628"/>
                </a:lnTo>
                <a:lnTo>
                  <a:pt x="322" y="626"/>
                </a:lnTo>
                <a:lnTo>
                  <a:pt x="318" y="622"/>
                </a:lnTo>
                <a:lnTo>
                  <a:pt x="316" y="616"/>
                </a:lnTo>
                <a:lnTo>
                  <a:pt x="314" y="610"/>
                </a:lnTo>
                <a:lnTo>
                  <a:pt x="316" y="603"/>
                </a:lnTo>
                <a:lnTo>
                  <a:pt x="318" y="598"/>
                </a:lnTo>
                <a:lnTo>
                  <a:pt x="322" y="594"/>
                </a:lnTo>
                <a:lnTo>
                  <a:pt x="329" y="592"/>
                </a:lnTo>
                <a:lnTo>
                  <a:pt x="334" y="590"/>
                </a:lnTo>
                <a:lnTo>
                  <a:pt x="412" y="590"/>
                </a:lnTo>
                <a:lnTo>
                  <a:pt x="419" y="592"/>
                </a:lnTo>
                <a:lnTo>
                  <a:pt x="424" y="594"/>
                </a:lnTo>
                <a:lnTo>
                  <a:pt x="429" y="598"/>
                </a:lnTo>
                <a:lnTo>
                  <a:pt x="432" y="603"/>
                </a:lnTo>
                <a:lnTo>
                  <a:pt x="432" y="610"/>
                </a:lnTo>
                <a:lnTo>
                  <a:pt x="432" y="616"/>
                </a:lnTo>
                <a:lnTo>
                  <a:pt x="429" y="622"/>
                </a:lnTo>
                <a:lnTo>
                  <a:pt x="424" y="626"/>
                </a:lnTo>
                <a:lnTo>
                  <a:pt x="419" y="628"/>
                </a:lnTo>
                <a:lnTo>
                  <a:pt x="412" y="630"/>
                </a:lnTo>
                <a:lnTo>
                  <a:pt x="393" y="630"/>
                </a:lnTo>
                <a:lnTo>
                  <a:pt x="393" y="669"/>
                </a:lnTo>
                <a:lnTo>
                  <a:pt x="630" y="669"/>
                </a:lnTo>
                <a:lnTo>
                  <a:pt x="630" y="630"/>
                </a:lnTo>
                <a:lnTo>
                  <a:pt x="610" y="630"/>
                </a:lnTo>
                <a:lnTo>
                  <a:pt x="603" y="628"/>
                </a:lnTo>
                <a:lnTo>
                  <a:pt x="598" y="626"/>
                </a:lnTo>
                <a:lnTo>
                  <a:pt x="594" y="622"/>
                </a:lnTo>
                <a:lnTo>
                  <a:pt x="590" y="616"/>
                </a:lnTo>
                <a:lnTo>
                  <a:pt x="590" y="610"/>
                </a:lnTo>
                <a:lnTo>
                  <a:pt x="590" y="603"/>
                </a:lnTo>
                <a:lnTo>
                  <a:pt x="594" y="598"/>
                </a:lnTo>
                <a:lnTo>
                  <a:pt x="598" y="594"/>
                </a:lnTo>
                <a:lnTo>
                  <a:pt x="603" y="592"/>
                </a:lnTo>
                <a:lnTo>
                  <a:pt x="610" y="590"/>
                </a:lnTo>
                <a:lnTo>
                  <a:pt x="689" y="590"/>
                </a:lnTo>
                <a:lnTo>
                  <a:pt x="695" y="592"/>
                </a:lnTo>
                <a:lnTo>
                  <a:pt x="700" y="594"/>
                </a:lnTo>
                <a:lnTo>
                  <a:pt x="704" y="598"/>
                </a:lnTo>
                <a:lnTo>
                  <a:pt x="707" y="603"/>
                </a:lnTo>
                <a:lnTo>
                  <a:pt x="708" y="610"/>
                </a:lnTo>
                <a:lnTo>
                  <a:pt x="707" y="616"/>
                </a:lnTo>
                <a:lnTo>
                  <a:pt x="704" y="622"/>
                </a:lnTo>
                <a:lnTo>
                  <a:pt x="700" y="626"/>
                </a:lnTo>
                <a:lnTo>
                  <a:pt x="695" y="628"/>
                </a:lnTo>
                <a:lnTo>
                  <a:pt x="689" y="630"/>
                </a:lnTo>
                <a:lnTo>
                  <a:pt x="669" y="630"/>
                </a:lnTo>
                <a:lnTo>
                  <a:pt x="669" y="669"/>
                </a:lnTo>
                <a:lnTo>
                  <a:pt x="826" y="669"/>
                </a:lnTo>
                <a:lnTo>
                  <a:pt x="826" y="196"/>
                </a:lnTo>
                <a:lnTo>
                  <a:pt x="196" y="196"/>
                </a:lnTo>
                <a:close/>
                <a:moveTo>
                  <a:pt x="196" y="157"/>
                </a:moveTo>
                <a:lnTo>
                  <a:pt x="826" y="157"/>
                </a:lnTo>
                <a:lnTo>
                  <a:pt x="842" y="161"/>
                </a:lnTo>
                <a:lnTo>
                  <a:pt x="853" y="169"/>
                </a:lnTo>
                <a:lnTo>
                  <a:pt x="863" y="182"/>
                </a:lnTo>
                <a:lnTo>
                  <a:pt x="865" y="196"/>
                </a:lnTo>
                <a:lnTo>
                  <a:pt x="865" y="669"/>
                </a:lnTo>
                <a:lnTo>
                  <a:pt x="863" y="685"/>
                </a:lnTo>
                <a:lnTo>
                  <a:pt x="853" y="696"/>
                </a:lnTo>
                <a:lnTo>
                  <a:pt x="842" y="705"/>
                </a:lnTo>
                <a:lnTo>
                  <a:pt x="826" y="708"/>
                </a:lnTo>
                <a:lnTo>
                  <a:pt x="196" y="708"/>
                </a:lnTo>
                <a:lnTo>
                  <a:pt x="181" y="705"/>
                </a:lnTo>
                <a:lnTo>
                  <a:pt x="169" y="696"/>
                </a:lnTo>
                <a:lnTo>
                  <a:pt x="160" y="685"/>
                </a:lnTo>
                <a:lnTo>
                  <a:pt x="157" y="669"/>
                </a:lnTo>
                <a:lnTo>
                  <a:pt x="157" y="196"/>
                </a:lnTo>
                <a:lnTo>
                  <a:pt x="160" y="182"/>
                </a:lnTo>
                <a:lnTo>
                  <a:pt x="169" y="169"/>
                </a:lnTo>
                <a:lnTo>
                  <a:pt x="181" y="161"/>
                </a:lnTo>
                <a:lnTo>
                  <a:pt x="196" y="157"/>
                </a:lnTo>
                <a:close/>
                <a:moveTo>
                  <a:pt x="39" y="0"/>
                </a:moveTo>
                <a:lnTo>
                  <a:pt x="669" y="0"/>
                </a:lnTo>
                <a:lnTo>
                  <a:pt x="683" y="4"/>
                </a:lnTo>
                <a:lnTo>
                  <a:pt x="696" y="12"/>
                </a:lnTo>
                <a:lnTo>
                  <a:pt x="704" y="25"/>
                </a:lnTo>
                <a:lnTo>
                  <a:pt x="708" y="39"/>
                </a:lnTo>
                <a:lnTo>
                  <a:pt x="708" y="98"/>
                </a:lnTo>
                <a:lnTo>
                  <a:pt x="707" y="105"/>
                </a:lnTo>
                <a:lnTo>
                  <a:pt x="704" y="110"/>
                </a:lnTo>
                <a:lnTo>
                  <a:pt x="700" y="114"/>
                </a:lnTo>
                <a:lnTo>
                  <a:pt x="695" y="118"/>
                </a:lnTo>
                <a:lnTo>
                  <a:pt x="689" y="118"/>
                </a:lnTo>
                <a:lnTo>
                  <a:pt x="682" y="118"/>
                </a:lnTo>
                <a:lnTo>
                  <a:pt x="677" y="114"/>
                </a:lnTo>
                <a:lnTo>
                  <a:pt x="673" y="110"/>
                </a:lnTo>
                <a:lnTo>
                  <a:pt x="670" y="105"/>
                </a:lnTo>
                <a:lnTo>
                  <a:pt x="669" y="98"/>
                </a:lnTo>
                <a:lnTo>
                  <a:pt x="669" y="39"/>
                </a:lnTo>
                <a:lnTo>
                  <a:pt x="39" y="39"/>
                </a:lnTo>
                <a:lnTo>
                  <a:pt x="39" y="512"/>
                </a:lnTo>
                <a:lnTo>
                  <a:pt x="98" y="512"/>
                </a:lnTo>
                <a:lnTo>
                  <a:pt x="105" y="513"/>
                </a:lnTo>
                <a:lnTo>
                  <a:pt x="110" y="516"/>
                </a:lnTo>
                <a:lnTo>
                  <a:pt x="114" y="520"/>
                </a:lnTo>
                <a:lnTo>
                  <a:pt x="117" y="525"/>
                </a:lnTo>
                <a:lnTo>
                  <a:pt x="118" y="531"/>
                </a:lnTo>
                <a:lnTo>
                  <a:pt x="117" y="538"/>
                </a:lnTo>
                <a:lnTo>
                  <a:pt x="114" y="543"/>
                </a:lnTo>
                <a:lnTo>
                  <a:pt x="110" y="547"/>
                </a:lnTo>
                <a:lnTo>
                  <a:pt x="105" y="550"/>
                </a:lnTo>
                <a:lnTo>
                  <a:pt x="98" y="551"/>
                </a:lnTo>
                <a:lnTo>
                  <a:pt x="39" y="551"/>
                </a:lnTo>
                <a:lnTo>
                  <a:pt x="24" y="548"/>
                </a:lnTo>
                <a:lnTo>
                  <a:pt x="12" y="539"/>
                </a:lnTo>
                <a:lnTo>
                  <a:pt x="3" y="527"/>
                </a:lnTo>
                <a:lnTo>
                  <a:pt x="0" y="512"/>
                </a:lnTo>
                <a:lnTo>
                  <a:pt x="0" y="39"/>
                </a:lnTo>
                <a:lnTo>
                  <a:pt x="3" y="25"/>
                </a:lnTo>
                <a:lnTo>
                  <a:pt x="12" y="12"/>
                </a:lnTo>
                <a:lnTo>
                  <a:pt x="24" y="4"/>
                </a:lnTo>
                <a:lnTo>
                  <a:pt x="39"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82"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9197" y="4155638"/>
            <a:ext cx="445595" cy="364719"/>
          </a:xfrm>
          <a:custGeom>
            <a:avLst/>
            <a:gdLst>
              <a:gd name="T0" fmla="*/ 744 w 865"/>
              <a:gd name="T1" fmla="*/ 558 h 708"/>
              <a:gd name="T2" fmla="*/ 740 w 865"/>
              <a:gd name="T3" fmla="*/ 585 h 708"/>
              <a:gd name="T4" fmla="*/ 244 w 865"/>
              <a:gd name="T5" fmla="*/ 585 h 708"/>
              <a:gd name="T6" fmla="*/ 240 w 865"/>
              <a:gd name="T7" fmla="*/ 558 h 708"/>
              <a:gd name="T8" fmla="*/ 728 w 865"/>
              <a:gd name="T9" fmla="*/ 471 h 708"/>
              <a:gd name="T10" fmla="*/ 748 w 865"/>
              <a:gd name="T11" fmla="*/ 491 h 708"/>
              <a:gd name="T12" fmla="*/ 728 w 865"/>
              <a:gd name="T13" fmla="*/ 511 h 708"/>
              <a:gd name="T14" fmla="*/ 237 w 865"/>
              <a:gd name="T15" fmla="*/ 498 h 708"/>
              <a:gd name="T16" fmla="*/ 249 w 865"/>
              <a:gd name="T17" fmla="*/ 473 h 708"/>
              <a:gd name="T18" fmla="*/ 740 w 865"/>
              <a:gd name="T19" fmla="*/ 397 h 708"/>
              <a:gd name="T20" fmla="*/ 744 w 865"/>
              <a:gd name="T21" fmla="*/ 424 h 708"/>
              <a:gd name="T22" fmla="*/ 564 w 865"/>
              <a:gd name="T23" fmla="*/ 431 h 708"/>
              <a:gd name="T24" fmla="*/ 551 w 865"/>
              <a:gd name="T25" fmla="*/ 406 h 708"/>
              <a:gd name="T26" fmla="*/ 570 w 865"/>
              <a:gd name="T27" fmla="*/ 314 h 708"/>
              <a:gd name="T28" fmla="*/ 746 w 865"/>
              <a:gd name="T29" fmla="*/ 327 h 708"/>
              <a:gd name="T30" fmla="*/ 733 w 865"/>
              <a:gd name="T31" fmla="*/ 352 h 708"/>
              <a:gd name="T32" fmla="*/ 554 w 865"/>
              <a:gd name="T33" fmla="*/ 346 h 708"/>
              <a:gd name="T34" fmla="*/ 559 w 865"/>
              <a:gd name="T35" fmla="*/ 318 h 708"/>
              <a:gd name="T36" fmla="*/ 432 w 865"/>
              <a:gd name="T37" fmla="*/ 393 h 708"/>
              <a:gd name="T38" fmla="*/ 733 w 865"/>
              <a:gd name="T39" fmla="*/ 237 h 708"/>
              <a:gd name="T40" fmla="*/ 746 w 865"/>
              <a:gd name="T41" fmla="*/ 262 h 708"/>
              <a:gd name="T42" fmla="*/ 570 w 865"/>
              <a:gd name="T43" fmla="*/ 275 h 708"/>
              <a:gd name="T44" fmla="*/ 550 w 865"/>
              <a:gd name="T45" fmla="*/ 255 h 708"/>
              <a:gd name="T46" fmla="*/ 570 w 865"/>
              <a:gd name="T47" fmla="*/ 236 h 708"/>
              <a:gd name="T48" fmla="*/ 467 w 865"/>
              <a:gd name="T49" fmla="*/ 244 h 708"/>
              <a:gd name="T50" fmla="*/ 467 w 865"/>
              <a:gd name="T51" fmla="*/ 424 h 708"/>
              <a:gd name="T52" fmla="*/ 249 w 865"/>
              <a:gd name="T53" fmla="*/ 431 h 708"/>
              <a:gd name="T54" fmla="*/ 236 w 865"/>
              <a:gd name="T55" fmla="*/ 255 h 708"/>
              <a:gd name="T56" fmla="*/ 255 w 865"/>
              <a:gd name="T57" fmla="*/ 236 h 708"/>
              <a:gd name="T58" fmla="*/ 746 w 865"/>
              <a:gd name="T59" fmla="*/ 131 h 708"/>
              <a:gd name="T60" fmla="*/ 733 w 865"/>
              <a:gd name="T61" fmla="*/ 156 h 708"/>
              <a:gd name="T62" fmla="*/ 708 w 865"/>
              <a:gd name="T63" fmla="*/ 144 h 708"/>
              <a:gd name="T64" fmla="*/ 721 w 865"/>
              <a:gd name="T65" fmla="*/ 119 h 708"/>
              <a:gd name="T66" fmla="*/ 665 w 865"/>
              <a:gd name="T67" fmla="*/ 126 h 708"/>
              <a:gd name="T68" fmla="*/ 660 w 865"/>
              <a:gd name="T69" fmla="*/ 153 h 708"/>
              <a:gd name="T70" fmla="*/ 632 w 865"/>
              <a:gd name="T71" fmla="*/ 149 h 708"/>
              <a:gd name="T72" fmla="*/ 638 w 865"/>
              <a:gd name="T73" fmla="*/ 122 h 708"/>
              <a:gd name="T74" fmla="*/ 576 w 865"/>
              <a:gd name="T75" fmla="*/ 119 h 708"/>
              <a:gd name="T76" fmla="*/ 589 w 865"/>
              <a:gd name="T77" fmla="*/ 144 h 708"/>
              <a:gd name="T78" fmla="*/ 413 w 865"/>
              <a:gd name="T79" fmla="*/ 157 h 708"/>
              <a:gd name="T80" fmla="*/ 393 w 865"/>
              <a:gd name="T81" fmla="*/ 138 h 708"/>
              <a:gd name="T82" fmla="*/ 413 w 865"/>
              <a:gd name="T83" fmla="*/ 118 h 708"/>
              <a:gd name="T84" fmla="*/ 352 w 865"/>
              <a:gd name="T85" fmla="*/ 131 h 708"/>
              <a:gd name="T86" fmla="*/ 341 w 865"/>
              <a:gd name="T87" fmla="*/ 156 h 708"/>
              <a:gd name="T88" fmla="*/ 316 w 865"/>
              <a:gd name="T89" fmla="*/ 144 h 708"/>
              <a:gd name="T90" fmla="*/ 327 w 865"/>
              <a:gd name="T91" fmla="*/ 119 h 708"/>
              <a:gd name="T92" fmla="*/ 271 w 865"/>
              <a:gd name="T93" fmla="*/ 126 h 708"/>
              <a:gd name="T94" fmla="*/ 267 w 865"/>
              <a:gd name="T95" fmla="*/ 153 h 708"/>
              <a:gd name="T96" fmla="*/ 240 w 865"/>
              <a:gd name="T97" fmla="*/ 149 h 708"/>
              <a:gd name="T98" fmla="*/ 244 w 865"/>
              <a:gd name="T99" fmla="*/ 122 h 708"/>
              <a:gd name="T100" fmla="*/ 156 w 865"/>
              <a:gd name="T101" fmla="*/ 576 h 708"/>
              <a:gd name="T102" fmla="*/ 131 w 865"/>
              <a:gd name="T103" fmla="*/ 589 h 708"/>
              <a:gd name="T104" fmla="*/ 118 w 865"/>
              <a:gd name="T105" fmla="*/ 157 h 708"/>
              <a:gd name="T106" fmla="*/ 71 w 865"/>
              <a:gd name="T107" fmla="*/ 653 h 708"/>
              <a:gd name="T108" fmla="*/ 157 w 865"/>
              <a:gd name="T109" fmla="*/ 39 h 708"/>
              <a:gd name="T110" fmla="*/ 861 w 865"/>
              <a:gd name="T111" fmla="*/ 24 h 708"/>
              <a:gd name="T112" fmla="*/ 840 w 865"/>
              <a:gd name="T113" fmla="*/ 704 h 708"/>
              <a:gd name="T114" fmla="*/ 45 w 865"/>
              <a:gd name="T115" fmla="*/ 682 h 708"/>
              <a:gd name="T116" fmla="*/ 0 w 865"/>
              <a:gd name="T117" fmla="*/ 157 h 708"/>
              <a:gd name="T118" fmla="*/ 118 w 865"/>
              <a:gd name="T119" fmla="*/ 118 h 708"/>
              <a:gd name="T120" fmla="*/ 157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255" y="550"/>
                </a:moveTo>
                <a:lnTo>
                  <a:pt x="728" y="550"/>
                </a:lnTo>
                <a:lnTo>
                  <a:pt x="733" y="551"/>
                </a:lnTo>
                <a:lnTo>
                  <a:pt x="740" y="554"/>
                </a:lnTo>
                <a:lnTo>
                  <a:pt x="744" y="558"/>
                </a:lnTo>
                <a:lnTo>
                  <a:pt x="746" y="564"/>
                </a:lnTo>
                <a:lnTo>
                  <a:pt x="748" y="570"/>
                </a:lnTo>
                <a:lnTo>
                  <a:pt x="746" y="576"/>
                </a:lnTo>
                <a:lnTo>
                  <a:pt x="744" y="581"/>
                </a:lnTo>
                <a:lnTo>
                  <a:pt x="740" y="585"/>
                </a:lnTo>
                <a:lnTo>
                  <a:pt x="733" y="589"/>
                </a:lnTo>
                <a:lnTo>
                  <a:pt x="728" y="589"/>
                </a:lnTo>
                <a:lnTo>
                  <a:pt x="255" y="589"/>
                </a:lnTo>
                <a:lnTo>
                  <a:pt x="249" y="589"/>
                </a:lnTo>
                <a:lnTo>
                  <a:pt x="244" y="585"/>
                </a:lnTo>
                <a:lnTo>
                  <a:pt x="240" y="581"/>
                </a:lnTo>
                <a:lnTo>
                  <a:pt x="237" y="576"/>
                </a:lnTo>
                <a:lnTo>
                  <a:pt x="236" y="570"/>
                </a:lnTo>
                <a:lnTo>
                  <a:pt x="237" y="564"/>
                </a:lnTo>
                <a:lnTo>
                  <a:pt x="240" y="558"/>
                </a:lnTo>
                <a:lnTo>
                  <a:pt x="244" y="554"/>
                </a:lnTo>
                <a:lnTo>
                  <a:pt x="249" y="551"/>
                </a:lnTo>
                <a:lnTo>
                  <a:pt x="255" y="550"/>
                </a:lnTo>
                <a:close/>
                <a:moveTo>
                  <a:pt x="255" y="471"/>
                </a:moveTo>
                <a:lnTo>
                  <a:pt x="728" y="471"/>
                </a:lnTo>
                <a:lnTo>
                  <a:pt x="733" y="473"/>
                </a:lnTo>
                <a:lnTo>
                  <a:pt x="740" y="475"/>
                </a:lnTo>
                <a:lnTo>
                  <a:pt x="744" y="479"/>
                </a:lnTo>
                <a:lnTo>
                  <a:pt x="746" y="486"/>
                </a:lnTo>
                <a:lnTo>
                  <a:pt x="748" y="491"/>
                </a:lnTo>
                <a:lnTo>
                  <a:pt x="746" y="498"/>
                </a:lnTo>
                <a:lnTo>
                  <a:pt x="744" y="503"/>
                </a:lnTo>
                <a:lnTo>
                  <a:pt x="740" y="507"/>
                </a:lnTo>
                <a:lnTo>
                  <a:pt x="733" y="511"/>
                </a:lnTo>
                <a:lnTo>
                  <a:pt x="728" y="511"/>
                </a:lnTo>
                <a:lnTo>
                  <a:pt x="255" y="511"/>
                </a:lnTo>
                <a:lnTo>
                  <a:pt x="249" y="511"/>
                </a:lnTo>
                <a:lnTo>
                  <a:pt x="244" y="507"/>
                </a:lnTo>
                <a:lnTo>
                  <a:pt x="240" y="503"/>
                </a:lnTo>
                <a:lnTo>
                  <a:pt x="237" y="498"/>
                </a:lnTo>
                <a:lnTo>
                  <a:pt x="236" y="491"/>
                </a:lnTo>
                <a:lnTo>
                  <a:pt x="237" y="486"/>
                </a:lnTo>
                <a:lnTo>
                  <a:pt x="240" y="479"/>
                </a:lnTo>
                <a:lnTo>
                  <a:pt x="244" y="475"/>
                </a:lnTo>
                <a:lnTo>
                  <a:pt x="249" y="473"/>
                </a:lnTo>
                <a:lnTo>
                  <a:pt x="255" y="471"/>
                </a:lnTo>
                <a:close/>
                <a:moveTo>
                  <a:pt x="570" y="393"/>
                </a:moveTo>
                <a:lnTo>
                  <a:pt x="728" y="393"/>
                </a:lnTo>
                <a:lnTo>
                  <a:pt x="733" y="394"/>
                </a:lnTo>
                <a:lnTo>
                  <a:pt x="740" y="397"/>
                </a:lnTo>
                <a:lnTo>
                  <a:pt x="744" y="401"/>
                </a:lnTo>
                <a:lnTo>
                  <a:pt x="746" y="406"/>
                </a:lnTo>
                <a:lnTo>
                  <a:pt x="748" y="412"/>
                </a:lnTo>
                <a:lnTo>
                  <a:pt x="746" y="419"/>
                </a:lnTo>
                <a:lnTo>
                  <a:pt x="744" y="424"/>
                </a:lnTo>
                <a:lnTo>
                  <a:pt x="740" y="428"/>
                </a:lnTo>
                <a:lnTo>
                  <a:pt x="733" y="431"/>
                </a:lnTo>
                <a:lnTo>
                  <a:pt x="728" y="432"/>
                </a:lnTo>
                <a:lnTo>
                  <a:pt x="570" y="432"/>
                </a:lnTo>
                <a:lnTo>
                  <a:pt x="564" y="431"/>
                </a:lnTo>
                <a:lnTo>
                  <a:pt x="559" y="428"/>
                </a:lnTo>
                <a:lnTo>
                  <a:pt x="554" y="424"/>
                </a:lnTo>
                <a:lnTo>
                  <a:pt x="551" y="419"/>
                </a:lnTo>
                <a:lnTo>
                  <a:pt x="550" y="412"/>
                </a:lnTo>
                <a:lnTo>
                  <a:pt x="551" y="406"/>
                </a:lnTo>
                <a:lnTo>
                  <a:pt x="554" y="401"/>
                </a:lnTo>
                <a:lnTo>
                  <a:pt x="559" y="397"/>
                </a:lnTo>
                <a:lnTo>
                  <a:pt x="564" y="394"/>
                </a:lnTo>
                <a:lnTo>
                  <a:pt x="570" y="393"/>
                </a:lnTo>
                <a:close/>
                <a:moveTo>
                  <a:pt x="570" y="314"/>
                </a:moveTo>
                <a:lnTo>
                  <a:pt x="728" y="314"/>
                </a:lnTo>
                <a:lnTo>
                  <a:pt x="733" y="316"/>
                </a:lnTo>
                <a:lnTo>
                  <a:pt x="740" y="318"/>
                </a:lnTo>
                <a:lnTo>
                  <a:pt x="744" y="322"/>
                </a:lnTo>
                <a:lnTo>
                  <a:pt x="746" y="327"/>
                </a:lnTo>
                <a:lnTo>
                  <a:pt x="748" y="334"/>
                </a:lnTo>
                <a:lnTo>
                  <a:pt x="746" y="340"/>
                </a:lnTo>
                <a:lnTo>
                  <a:pt x="744" y="346"/>
                </a:lnTo>
                <a:lnTo>
                  <a:pt x="740" y="350"/>
                </a:lnTo>
                <a:lnTo>
                  <a:pt x="733" y="352"/>
                </a:lnTo>
                <a:lnTo>
                  <a:pt x="728" y="354"/>
                </a:lnTo>
                <a:lnTo>
                  <a:pt x="570" y="354"/>
                </a:lnTo>
                <a:lnTo>
                  <a:pt x="564" y="352"/>
                </a:lnTo>
                <a:lnTo>
                  <a:pt x="559" y="350"/>
                </a:lnTo>
                <a:lnTo>
                  <a:pt x="554" y="346"/>
                </a:lnTo>
                <a:lnTo>
                  <a:pt x="551" y="340"/>
                </a:lnTo>
                <a:lnTo>
                  <a:pt x="550" y="334"/>
                </a:lnTo>
                <a:lnTo>
                  <a:pt x="551" y="327"/>
                </a:lnTo>
                <a:lnTo>
                  <a:pt x="554" y="322"/>
                </a:lnTo>
                <a:lnTo>
                  <a:pt x="559" y="318"/>
                </a:lnTo>
                <a:lnTo>
                  <a:pt x="564" y="316"/>
                </a:lnTo>
                <a:lnTo>
                  <a:pt x="570" y="314"/>
                </a:lnTo>
                <a:close/>
                <a:moveTo>
                  <a:pt x="275" y="275"/>
                </a:moveTo>
                <a:lnTo>
                  <a:pt x="275" y="393"/>
                </a:lnTo>
                <a:lnTo>
                  <a:pt x="432" y="393"/>
                </a:lnTo>
                <a:lnTo>
                  <a:pt x="432" y="275"/>
                </a:lnTo>
                <a:lnTo>
                  <a:pt x="275" y="275"/>
                </a:lnTo>
                <a:close/>
                <a:moveTo>
                  <a:pt x="570" y="236"/>
                </a:moveTo>
                <a:lnTo>
                  <a:pt x="728" y="236"/>
                </a:lnTo>
                <a:lnTo>
                  <a:pt x="733" y="237"/>
                </a:lnTo>
                <a:lnTo>
                  <a:pt x="740" y="240"/>
                </a:lnTo>
                <a:lnTo>
                  <a:pt x="744" y="244"/>
                </a:lnTo>
                <a:lnTo>
                  <a:pt x="746" y="249"/>
                </a:lnTo>
                <a:lnTo>
                  <a:pt x="748" y="255"/>
                </a:lnTo>
                <a:lnTo>
                  <a:pt x="746" y="262"/>
                </a:lnTo>
                <a:lnTo>
                  <a:pt x="744" y="267"/>
                </a:lnTo>
                <a:lnTo>
                  <a:pt x="740" y="271"/>
                </a:lnTo>
                <a:lnTo>
                  <a:pt x="733" y="274"/>
                </a:lnTo>
                <a:lnTo>
                  <a:pt x="728" y="275"/>
                </a:lnTo>
                <a:lnTo>
                  <a:pt x="570" y="275"/>
                </a:lnTo>
                <a:lnTo>
                  <a:pt x="564" y="274"/>
                </a:lnTo>
                <a:lnTo>
                  <a:pt x="559" y="271"/>
                </a:lnTo>
                <a:lnTo>
                  <a:pt x="554" y="267"/>
                </a:lnTo>
                <a:lnTo>
                  <a:pt x="551" y="262"/>
                </a:lnTo>
                <a:lnTo>
                  <a:pt x="550" y="255"/>
                </a:lnTo>
                <a:lnTo>
                  <a:pt x="551" y="249"/>
                </a:lnTo>
                <a:lnTo>
                  <a:pt x="554" y="244"/>
                </a:lnTo>
                <a:lnTo>
                  <a:pt x="559" y="240"/>
                </a:lnTo>
                <a:lnTo>
                  <a:pt x="564" y="237"/>
                </a:lnTo>
                <a:lnTo>
                  <a:pt x="570" y="236"/>
                </a:lnTo>
                <a:close/>
                <a:moveTo>
                  <a:pt x="255" y="236"/>
                </a:moveTo>
                <a:lnTo>
                  <a:pt x="452" y="236"/>
                </a:lnTo>
                <a:lnTo>
                  <a:pt x="458" y="237"/>
                </a:lnTo>
                <a:lnTo>
                  <a:pt x="464" y="240"/>
                </a:lnTo>
                <a:lnTo>
                  <a:pt x="467" y="244"/>
                </a:lnTo>
                <a:lnTo>
                  <a:pt x="471" y="249"/>
                </a:lnTo>
                <a:lnTo>
                  <a:pt x="471" y="255"/>
                </a:lnTo>
                <a:lnTo>
                  <a:pt x="471" y="412"/>
                </a:lnTo>
                <a:lnTo>
                  <a:pt x="471" y="419"/>
                </a:lnTo>
                <a:lnTo>
                  <a:pt x="467" y="424"/>
                </a:lnTo>
                <a:lnTo>
                  <a:pt x="464" y="428"/>
                </a:lnTo>
                <a:lnTo>
                  <a:pt x="458" y="431"/>
                </a:lnTo>
                <a:lnTo>
                  <a:pt x="452" y="432"/>
                </a:lnTo>
                <a:lnTo>
                  <a:pt x="255" y="432"/>
                </a:lnTo>
                <a:lnTo>
                  <a:pt x="249" y="431"/>
                </a:lnTo>
                <a:lnTo>
                  <a:pt x="244" y="428"/>
                </a:lnTo>
                <a:lnTo>
                  <a:pt x="240" y="424"/>
                </a:lnTo>
                <a:lnTo>
                  <a:pt x="237" y="419"/>
                </a:lnTo>
                <a:lnTo>
                  <a:pt x="236" y="412"/>
                </a:lnTo>
                <a:lnTo>
                  <a:pt x="236" y="255"/>
                </a:lnTo>
                <a:lnTo>
                  <a:pt x="237" y="249"/>
                </a:lnTo>
                <a:lnTo>
                  <a:pt x="240" y="244"/>
                </a:lnTo>
                <a:lnTo>
                  <a:pt x="244" y="240"/>
                </a:lnTo>
                <a:lnTo>
                  <a:pt x="249" y="237"/>
                </a:lnTo>
                <a:lnTo>
                  <a:pt x="255" y="236"/>
                </a:lnTo>
                <a:close/>
                <a:moveTo>
                  <a:pt x="728" y="118"/>
                </a:moveTo>
                <a:lnTo>
                  <a:pt x="733" y="119"/>
                </a:lnTo>
                <a:lnTo>
                  <a:pt x="740" y="122"/>
                </a:lnTo>
                <a:lnTo>
                  <a:pt x="744" y="126"/>
                </a:lnTo>
                <a:lnTo>
                  <a:pt x="746" y="131"/>
                </a:lnTo>
                <a:lnTo>
                  <a:pt x="748" y="138"/>
                </a:lnTo>
                <a:lnTo>
                  <a:pt x="746" y="144"/>
                </a:lnTo>
                <a:lnTo>
                  <a:pt x="744" y="149"/>
                </a:lnTo>
                <a:lnTo>
                  <a:pt x="740" y="153"/>
                </a:lnTo>
                <a:lnTo>
                  <a:pt x="733" y="156"/>
                </a:lnTo>
                <a:lnTo>
                  <a:pt x="728" y="157"/>
                </a:lnTo>
                <a:lnTo>
                  <a:pt x="721" y="156"/>
                </a:lnTo>
                <a:lnTo>
                  <a:pt x="716" y="153"/>
                </a:lnTo>
                <a:lnTo>
                  <a:pt x="712" y="149"/>
                </a:lnTo>
                <a:lnTo>
                  <a:pt x="708" y="144"/>
                </a:lnTo>
                <a:lnTo>
                  <a:pt x="708" y="138"/>
                </a:lnTo>
                <a:lnTo>
                  <a:pt x="708" y="131"/>
                </a:lnTo>
                <a:lnTo>
                  <a:pt x="712" y="126"/>
                </a:lnTo>
                <a:lnTo>
                  <a:pt x="716" y="122"/>
                </a:lnTo>
                <a:lnTo>
                  <a:pt x="721" y="119"/>
                </a:lnTo>
                <a:lnTo>
                  <a:pt x="728" y="118"/>
                </a:lnTo>
                <a:close/>
                <a:moveTo>
                  <a:pt x="649" y="118"/>
                </a:moveTo>
                <a:lnTo>
                  <a:pt x="655" y="119"/>
                </a:lnTo>
                <a:lnTo>
                  <a:pt x="660" y="122"/>
                </a:lnTo>
                <a:lnTo>
                  <a:pt x="665" y="126"/>
                </a:lnTo>
                <a:lnTo>
                  <a:pt x="668" y="131"/>
                </a:lnTo>
                <a:lnTo>
                  <a:pt x="669" y="138"/>
                </a:lnTo>
                <a:lnTo>
                  <a:pt x="668" y="144"/>
                </a:lnTo>
                <a:lnTo>
                  <a:pt x="665" y="149"/>
                </a:lnTo>
                <a:lnTo>
                  <a:pt x="660" y="153"/>
                </a:lnTo>
                <a:lnTo>
                  <a:pt x="655" y="156"/>
                </a:lnTo>
                <a:lnTo>
                  <a:pt x="649" y="157"/>
                </a:lnTo>
                <a:lnTo>
                  <a:pt x="643" y="156"/>
                </a:lnTo>
                <a:lnTo>
                  <a:pt x="638" y="153"/>
                </a:lnTo>
                <a:lnTo>
                  <a:pt x="632" y="149"/>
                </a:lnTo>
                <a:lnTo>
                  <a:pt x="630" y="144"/>
                </a:lnTo>
                <a:lnTo>
                  <a:pt x="630" y="138"/>
                </a:lnTo>
                <a:lnTo>
                  <a:pt x="630" y="131"/>
                </a:lnTo>
                <a:lnTo>
                  <a:pt x="632" y="126"/>
                </a:lnTo>
                <a:lnTo>
                  <a:pt x="638" y="122"/>
                </a:lnTo>
                <a:lnTo>
                  <a:pt x="643" y="119"/>
                </a:lnTo>
                <a:lnTo>
                  <a:pt x="649" y="118"/>
                </a:lnTo>
                <a:close/>
                <a:moveTo>
                  <a:pt x="413" y="118"/>
                </a:moveTo>
                <a:lnTo>
                  <a:pt x="570" y="118"/>
                </a:lnTo>
                <a:lnTo>
                  <a:pt x="576" y="119"/>
                </a:lnTo>
                <a:lnTo>
                  <a:pt x="581" y="122"/>
                </a:lnTo>
                <a:lnTo>
                  <a:pt x="587" y="126"/>
                </a:lnTo>
                <a:lnTo>
                  <a:pt x="589" y="131"/>
                </a:lnTo>
                <a:lnTo>
                  <a:pt x="589" y="138"/>
                </a:lnTo>
                <a:lnTo>
                  <a:pt x="589" y="144"/>
                </a:lnTo>
                <a:lnTo>
                  <a:pt x="587" y="149"/>
                </a:lnTo>
                <a:lnTo>
                  <a:pt x="581" y="153"/>
                </a:lnTo>
                <a:lnTo>
                  <a:pt x="576" y="156"/>
                </a:lnTo>
                <a:lnTo>
                  <a:pt x="570" y="157"/>
                </a:lnTo>
                <a:lnTo>
                  <a:pt x="413" y="157"/>
                </a:lnTo>
                <a:lnTo>
                  <a:pt x="407" y="156"/>
                </a:lnTo>
                <a:lnTo>
                  <a:pt x="401" y="153"/>
                </a:lnTo>
                <a:lnTo>
                  <a:pt x="397" y="149"/>
                </a:lnTo>
                <a:lnTo>
                  <a:pt x="394" y="144"/>
                </a:lnTo>
                <a:lnTo>
                  <a:pt x="393" y="138"/>
                </a:lnTo>
                <a:lnTo>
                  <a:pt x="394" y="131"/>
                </a:lnTo>
                <a:lnTo>
                  <a:pt x="397" y="126"/>
                </a:lnTo>
                <a:lnTo>
                  <a:pt x="401" y="122"/>
                </a:lnTo>
                <a:lnTo>
                  <a:pt x="407" y="119"/>
                </a:lnTo>
                <a:lnTo>
                  <a:pt x="413" y="118"/>
                </a:lnTo>
                <a:close/>
                <a:moveTo>
                  <a:pt x="334" y="118"/>
                </a:moveTo>
                <a:lnTo>
                  <a:pt x="341" y="119"/>
                </a:lnTo>
                <a:lnTo>
                  <a:pt x="346" y="122"/>
                </a:lnTo>
                <a:lnTo>
                  <a:pt x="350" y="126"/>
                </a:lnTo>
                <a:lnTo>
                  <a:pt x="352" y="131"/>
                </a:lnTo>
                <a:lnTo>
                  <a:pt x="354" y="138"/>
                </a:lnTo>
                <a:lnTo>
                  <a:pt x="352" y="144"/>
                </a:lnTo>
                <a:lnTo>
                  <a:pt x="350" y="149"/>
                </a:lnTo>
                <a:lnTo>
                  <a:pt x="346" y="153"/>
                </a:lnTo>
                <a:lnTo>
                  <a:pt x="341" y="156"/>
                </a:lnTo>
                <a:lnTo>
                  <a:pt x="334" y="157"/>
                </a:lnTo>
                <a:lnTo>
                  <a:pt x="327" y="156"/>
                </a:lnTo>
                <a:lnTo>
                  <a:pt x="322" y="153"/>
                </a:lnTo>
                <a:lnTo>
                  <a:pt x="318" y="149"/>
                </a:lnTo>
                <a:lnTo>
                  <a:pt x="316" y="144"/>
                </a:lnTo>
                <a:lnTo>
                  <a:pt x="314" y="138"/>
                </a:lnTo>
                <a:lnTo>
                  <a:pt x="316" y="131"/>
                </a:lnTo>
                <a:lnTo>
                  <a:pt x="318" y="126"/>
                </a:lnTo>
                <a:lnTo>
                  <a:pt x="322" y="122"/>
                </a:lnTo>
                <a:lnTo>
                  <a:pt x="327" y="119"/>
                </a:lnTo>
                <a:lnTo>
                  <a:pt x="334" y="118"/>
                </a:lnTo>
                <a:close/>
                <a:moveTo>
                  <a:pt x="255" y="118"/>
                </a:moveTo>
                <a:lnTo>
                  <a:pt x="262" y="119"/>
                </a:lnTo>
                <a:lnTo>
                  <a:pt x="267" y="122"/>
                </a:lnTo>
                <a:lnTo>
                  <a:pt x="271" y="126"/>
                </a:lnTo>
                <a:lnTo>
                  <a:pt x="274" y="131"/>
                </a:lnTo>
                <a:lnTo>
                  <a:pt x="275" y="138"/>
                </a:lnTo>
                <a:lnTo>
                  <a:pt x="274" y="144"/>
                </a:lnTo>
                <a:lnTo>
                  <a:pt x="271" y="149"/>
                </a:lnTo>
                <a:lnTo>
                  <a:pt x="267" y="153"/>
                </a:lnTo>
                <a:lnTo>
                  <a:pt x="262" y="156"/>
                </a:lnTo>
                <a:lnTo>
                  <a:pt x="255" y="157"/>
                </a:lnTo>
                <a:lnTo>
                  <a:pt x="249" y="156"/>
                </a:lnTo>
                <a:lnTo>
                  <a:pt x="244" y="153"/>
                </a:lnTo>
                <a:lnTo>
                  <a:pt x="240" y="149"/>
                </a:lnTo>
                <a:lnTo>
                  <a:pt x="237" y="144"/>
                </a:lnTo>
                <a:lnTo>
                  <a:pt x="236" y="138"/>
                </a:lnTo>
                <a:lnTo>
                  <a:pt x="237" y="131"/>
                </a:lnTo>
                <a:lnTo>
                  <a:pt x="240" y="126"/>
                </a:lnTo>
                <a:lnTo>
                  <a:pt x="244" y="122"/>
                </a:lnTo>
                <a:lnTo>
                  <a:pt x="249" y="119"/>
                </a:lnTo>
                <a:lnTo>
                  <a:pt x="255" y="118"/>
                </a:lnTo>
                <a:close/>
                <a:moveTo>
                  <a:pt x="157" y="39"/>
                </a:moveTo>
                <a:lnTo>
                  <a:pt x="157" y="570"/>
                </a:lnTo>
                <a:lnTo>
                  <a:pt x="156" y="576"/>
                </a:lnTo>
                <a:lnTo>
                  <a:pt x="153" y="581"/>
                </a:lnTo>
                <a:lnTo>
                  <a:pt x="149" y="585"/>
                </a:lnTo>
                <a:lnTo>
                  <a:pt x="144" y="589"/>
                </a:lnTo>
                <a:lnTo>
                  <a:pt x="138" y="589"/>
                </a:lnTo>
                <a:lnTo>
                  <a:pt x="131" y="589"/>
                </a:lnTo>
                <a:lnTo>
                  <a:pt x="126" y="585"/>
                </a:lnTo>
                <a:lnTo>
                  <a:pt x="122" y="581"/>
                </a:lnTo>
                <a:lnTo>
                  <a:pt x="119" y="576"/>
                </a:lnTo>
                <a:lnTo>
                  <a:pt x="118" y="570"/>
                </a:lnTo>
                <a:lnTo>
                  <a:pt x="118" y="157"/>
                </a:lnTo>
                <a:lnTo>
                  <a:pt x="40" y="157"/>
                </a:lnTo>
                <a:lnTo>
                  <a:pt x="40" y="589"/>
                </a:lnTo>
                <a:lnTo>
                  <a:pt x="43" y="614"/>
                </a:lnTo>
                <a:lnTo>
                  <a:pt x="54" y="636"/>
                </a:lnTo>
                <a:lnTo>
                  <a:pt x="71" y="653"/>
                </a:lnTo>
                <a:lnTo>
                  <a:pt x="93" y="664"/>
                </a:lnTo>
                <a:lnTo>
                  <a:pt x="118" y="668"/>
                </a:lnTo>
                <a:lnTo>
                  <a:pt x="826" y="668"/>
                </a:lnTo>
                <a:lnTo>
                  <a:pt x="826" y="39"/>
                </a:lnTo>
                <a:lnTo>
                  <a:pt x="157" y="39"/>
                </a:lnTo>
                <a:close/>
                <a:moveTo>
                  <a:pt x="157" y="0"/>
                </a:moveTo>
                <a:lnTo>
                  <a:pt x="826" y="0"/>
                </a:lnTo>
                <a:lnTo>
                  <a:pt x="840" y="3"/>
                </a:lnTo>
                <a:lnTo>
                  <a:pt x="854" y="11"/>
                </a:lnTo>
                <a:lnTo>
                  <a:pt x="861" y="24"/>
                </a:lnTo>
                <a:lnTo>
                  <a:pt x="865" y="39"/>
                </a:lnTo>
                <a:lnTo>
                  <a:pt x="865" y="668"/>
                </a:lnTo>
                <a:lnTo>
                  <a:pt x="861" y="683"/>
                </a:lnTo>
                <a:lnTo>
                  <a:pt x="854" y="696"/>
                </a:lnTo>
                <a:lnTo>
                  <a:pt x="840" y="704"/>
                </a:lnTo>
                <a:lnTo>
                  <a:pt x="826" y="708"/>
                </a:lnTo>
                <a:lnTo>
                  <a:pt x="118" y="708"/>
                </a:lnTo>
                <a:lnTo>
                  <a:pt x="91" y="704"/>
                </a:lnTo>
                <a:lnTo>
                  <a:pt x="66" y="695"/>
                </a:lnTo>
                <a:lnTo>
                  <a:pt x="45" y="682"/>
                </a:lnTo>
                <a:lnTo>
                  <a:pt x="26" y="664"/>
                </a:lnTo>
                <a:lnTo>
                  <a:pt x="12" y="642"/>
                </a:lnTo>
                <a:lnTo>
                  <a:pt x="3" y="617"/>
                </a:lnTo>
                <a:lnTo>
                  <a:pt x="0" y="589"/>
                </a:lnTo>
                <a:lnTo>
                  <a:pt x="0" y="157"/>
                </a:lnTo>
                <a:lnTo>
                  <a:pt x="3" y="141"/>
                </a:lnTo>
                <a:lnTo>
                  <a:pt x="12" y="130"/>
                </a:lnTo>
                <a:lnTo>
                  <a:pt x="24" y="120"/>
                </a:lnTo>
                <a:lnTo>
                  <a:pt x="40" y="118"/>
                </a:lnTo>
                <a:lnTo>
                  <a:pt x="118" y="118"/>
                </a:lnTo>
                <a:lnTo>
                  <a:pt x="118" y="39"/>
                </a:lnTo>
                <a:lnTo>
                  <a:pt x="121" y="24"/>
                </a:lnTo>
                <a:lnTo>
                  <a:pt x="130" y="11"/>
                </a:lnTo>
                <a:lnTo>
                  <a:pt x="142" y="3"/>
                </a:lnTo>
                <a:lnTo>
                  <a:pt x="15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83"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9000" y="4115201"/>
            <a:ext cx="445595" cy="445595"/>
          </a:xfrm>
          <a:custGeom>
            <a:avLst/>
            <a:gdLst>
              <a:gd name="T0" fmla="*/ 746 w 865"/>
              <a:gd name="T1" fmla="*/ 721 h 865"/>
              <a:gd name="T2" fmla="*/ 727 w 865"/>
              <a:gd name="T3" fmla="*/ 746 h 865"/>
              <a:gd name="T4" fmla="*/ 235 w 865"/>
              <a:gd name="T5" fmla="*/ 726 h 865"/>
              <a:gd name="T6" fmla="*/ 255 w 865"/>
              <a:gd name="T7" fmla="*/ 628 h 865"/>
              <a:gd name="T8" fmla="*/ 747 w 865"/>
              <a:gd name="T9" fmla="*/ 648 h 865"/>
              <a:gd name="T10" fmla="*/ 255 w 865"/>
              <a:gd name="T11" fmla="*/ 667 h 865"/>
              <a:gd name="T12" fmla="*/ 237 w 865"/>
              <a:gd name="T13" fmla="*/ 642 h 865"/>
              <a:gd name="T14" fmla="*/ 727 w 865"/>
              <a:gd name="T15" fmla="*/ 549 h 865"/>
              <a:gd name="T16" fmla="*/ 746 w 865"/>
              <a:gd name="T17" fmla="*/ 576 h 865"/>
              <a:gd name="T18" fmla="*/ 564 w 865"/>
              <a:gd name="T19" fmla="*/ 589 h 865"/>
              <a:gd name="T20" fmla="*/ 553 w 865"/>
              <a:gd name="T21" fmla="*/ 557 h 865"/>
              <a:gd name="T22" fmla="*/ 734 w 865"/>
              <a:gd name="T23" fmla="*/ 472 h 865"/>
              <a:gd name="T24" fmla="*/ 743 w 865"/>
              <a:gd name="T25" fmla="*/ 502 h 865"/>
              <a:gd name="T26" fmla="*/ 559 w 865"/>
              <a:gd name="T27" fmla="*/ 506 h 865"/>
              <a:gd name="T28" fmla="*/ 559 w 865"/>
              <a:gd name="T29" fmla="*/ 475 h 865"/>
              <a:gd name="T30" fmla="*/ 432 w 865"/>
              <a:gd name="T31" fmla="*/ 432 h 865"/>
              <a:gd name="T32" fmla="*/ 743 w 865"/>
              <a:gd name="T33" fmla="*/ 400 h 865"/>
              <a:gd name="T34" fmla="*/ 734 w 865"/>
              <a:gd name="T35" fmla="*/ 430 h 865"/>
              <a:gd name="T36" fmla="*/ 551 w 865"/>
              <a:gd name="T37" fmla="*/ 418 h 865"/>
              <a:gd name="T38" fmla="*/ 570 w 865"/>
              <a:gd name="T39" fmla="*/ 392 h 865"/>
              <a:gd name="T40" fmla="*/ 471 w 865"/>
              <a:gd name="T41" fmla="*/ 405 h 865"/>
              <a:gd name="T42" fmla="*/ 458 w 865"/>
              <a:gd name="T43" fmla="*/ 589 h 865"/>
              <a:gd name="T44" fmla="*/ 237 w 865"/>
              <a:gd name="T45" fmla="*/ 576 h 865"/>
              <a:gd name="T46" fmla="*/ 248 w 865"/>
              <a:gd name="T47" fmla="*/ 394 h 865"/>
              <a:gd name="T48" fmla="*/ 746 w 865"/>
              <a:gd name="T49" fmla="*/ 288 h 865"/>
              <a:gd name="T50" fmla="*/ 727 w 865"/>
              <a:gd name="T51" fmla="*/ 314 h 865"/>
              <a:gd name="T52" fmla="*/ 709 w 865"/>
              <a:gd name="T53" fmla="*/ 288 h 865"/>
              <a:gd name="T54" fmla="*/ 654 w 865"/>
              <a:gd name="T55" fmla="*/ 276 h 865"/>
              <a:gd name="T56" fmla="*/ 665 w 865"/>
              <a:gd name="T57" fmla="*/ 306 h 865"/>
              <a:gd name="T58" fmla="*/ 633 w 865"/>
              <a:gd name="T59" fmla="*/ 306 h 865"/>
              <a:gd name="T60" fmla="*/ 642 w 865"/>
              <a:gd name="T61" fmla="*/ 276 h 865"/>
              <a:gd name="T62" fmla="*/ 586 w 865"/>
              <a:gd name="T63" fmla="*/ 282 h 865"/>
              <a:gd name="T64" fmla="*/ 576 w 865"/>
              <a:gd name="T65" fmla="*/ 312 h 865"/>
              <a:gd name="T66" fmla="*/ 394 w 865"/>
              <a:gd name="T67" fmla="*/ 301 h 865"/>
              <a:gd name="T68" fmla="*/ 412 w 865"/>
              <a:gd name="T69" fmla="*/ 274 h 865"/>
              <a:gd name="T70" fmla="*/ 353 w 865"/>
              <a:gd name="T71" fmla="*/ 294 h 865"/>
              <a:gd name="T72" fmla="*/ 328 w 865"/>
              <a:gd name="T73" fmla="*/ 312 h 865"/>
              <a:gd name="T74" fmla="*/ 318 w 865"/>
              <a:gd name="T75" fmla="*/ 282 h 865"/>
              <a:gd name="T76" fmla="*/ 267 w 865"/>
              <a:gd name="T77" fmla="*/ 278 h 865"/>
              <a:gd name="T78" fmla="*/ 267 w 865"/>
              <a:gd name="T79" fmla="*/ 310 h 865"/>
              <a:gd name="T80" fmla="*/ 237 w 865"/>
              <a:gd name="T81" fmla="*/ 301 h 865"/>
              <a:gd name="T82" fmla="*/ 255 w 865"/>
              <a:gd name="T83" fmla="*/ 274 h 865"/>
              <a:gd name="T84" fmla="*/ 144 w 865"/>
              <a:gd name="T85" fmla="*/ 746 h 865"/>
              <a:gd name="T86" fmla="*/ 118 w 865"/>
              <a:gd name="T87" fmla="*/ 726 h 865"/>
              <a:gd name="T88" fmla="*/ 72 w 865"/>
              <a:gd name="T89" fmla="*/ 810 h 865"/>
              <a:gd name="T90" fmla="*/ 157 w 865"/>
              <a:gd name="T91" fmla="*/ 157 h 865"/>
              <a:gd name="T92" fmla="*/ 865 w 865"/>
              <a:gd name="T93" fmla="*/ 826 h 865"/>
              <a:gd name="T94" fmla="*/ 90 w 865"/>
              <a:gd name="T95" fmla="*/ 861 h 865"/>
              <a:gd name="T96" fmla="*/ 0 w 865"/>
              <a:gd name="T97" fmla="*/ 746 h 865"/>
              <a:gd name="T98" fmla="*/ 118 w 865"/>
              <a:gd name="T99" fmla="*/ 274 h 865"/>
              <a:gd name="T100" fmla="*/ 196 w 865"/>
              <a:gd name="T101" fmla="*/ 78 h 865"/>
              <a:gd name="T102" fmla="*/ 826 w 865"/>
              <a:gd name="T103" fmla="*/ 98 h 865"/>
              <a:gd name="T104" fmla="*/ 196 w 865"/>
              <a:gd name="T105" fmla="*/ 117 h 865"/>
              <a:gd name="T106" fmla="*/ 178 w 865"/>
              <a:gd name="T107" fmla="*/ 91 h 865"/>
              <a:gd name="T108" fmla="*/ 767 w 865"/>
              <a:gd name="T109" fmla="*/ 0 h 865"/>
              <a:gd name="T110" fmla="*/ 785 w 865"/>
              <a:gd name="T111" fmla="*/ 24 h 865"/>
              <a:gd name="T112" fmla="*/ 248 w 865"/>
              <a:gd name="T113" fmla="*/ 37 h 865"/>
              <a:gd name="T114" fmla="*/ 239 w 865"/>
              <a:gd name="T115" fmla="*/ 7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5" h="865">
                <a:moveTo>
                  <a:pt x="255" y="706"/>
                </a:moveTo>
                <a:lnTo>
                  <a:pt x="727" y="706"/>
                </a:lnTo>
                <a:lnTo>
                  <a:pt x="734" y="708"/>
                </a:lnTo>
                <a:lnTo>
                  <a:pt x="739" y="710"/>
                </a:lnTo>
                <a:lnTo>
                  <a:pt x="743" y="716"/>
                </a:lnTo>
                <a:lnTo>
                  <a:pt x="746" y="721"/>
                </a:lnTo>
                <a:lnTo>
                  <a:pt x="747" y="726"/>
                </a:lnTo>
                <a:lnTo>
                  <a:pt x="746" y="733"/>
                </a:lnTo>
                <a:lnTo>
                  <a:pt x="743" y="738"/>
                </a:lnTo>
                <a:lnTo>
                  <a:pt x="739" y="743"/>
                </a:lnTo>
                <a:lnTo>
                  <a:pt x="734" y="746"/>
                </a:lnTo>
                <a:lnTo>
                  <a:pt x="727" y="746"/>
                </a:lnTo>
                <a:lnTo>
                  <a:pt x="255" y="746"/>
                </a:lnTo>
                <a:lnTo>
                  <a:pt x="248" y="746"/>
                </a:lnTo>
                <a:lnTo>
                  <a:pt x="243" y="743"/>
                </a:lnTo>
                <a:lnTo>
                  <a:pt x="239" y="738"/>
                </a:lnTo>
                <a:lnTo>
                  <a:pt x="237" y="733"/>
                </a:lnTo>
                <a:lnTo>
                  <a:pt x="235" y="726"/>
                </a:lnTo>
                <a:lnTo>
                  <a:pt x="237" y="721"/>
                </a:lnTo>
                <a:lnTo>
                  <a:pt x="239" y="716"/>
                </a:lnTo>
                <a:lnTo>
                  <a:pt x="243" y="710"/>
                </a:lnTo>
                <a:lnTo>
                  <a:pt x="248" y="708"/>
                </a:lnTo>
                <a:lnTo>
                  <a:pt x="255" y="706"/>
                </a:lnTo>
                <a:close/>
                <a:moveTo>
                  <a:pt x="255" y="628"/>
                </a:moveTo>
                <a:lnTo>
                  <a:pt x="727" y="628"/>
                </a:lnTo>
                <a:lnTo>
                  <a:pt x="734" y="629"/>
                </a:lnTo>
                <a:lnTo>
                  <a:pt x="739" y="632"/>
                </a:lnTo>
                <a:lnTo>
                  <a:pt x="743" y="636"/>
                </a:lnTo>
                <a:lnTo>
                  <a:pt x="746" y="642"/>
                </a:lnTo>
                <a:lnTo>
                  <a:pt x="747" y="648"/>
                </a:lnTo>
                <a:lnTo>
                  <a:pt x="746" y="654"/>
                </a:lnTo>
                <a:lnTo>
                  <a:pt x="743" y="659"/>
                </a:lnTo>
                <a:lnTo>
                  <a:pt x="739" y="663"/>
                </a:lnTo>
                <a:lnTo>
                  <a:pt x="734" y="667"/>
                </a:lnTo>
                <a:lnTo>
                  <a:pt x="727" y="667"/>
                </a:lnTo>
                <a:lnTo>
                  <a:pt x="255" y="667"/>
                </a:lnTo>
                <a:lnTo>
                  <a:pt x="248" y="667"/>
                </a:lnTo>
                <a:lnTo>
                  <a:pt x="243" y="663"/>
                </a:lnTo>
                <a:lnTo>
                  <a:pt x="239" y="659"/>
                </a:lnTo>
                <a:lnTo>
                  <a:pt x="237" y="654"/>
                </a:lnTo>
                <a:lnTo>
                  <a:pt x="235" y="648"/>
                </a:lnTo>
                <a:lnTo>
                  <a:pt x="237" y="642"/>
                </a:lnTo>
                <a:lnTo>
                  <a:pt x="239" y="636"/>
                </a:lnTo>
                <a:lnTo>
                  <a:pt x="243" y="632"/>
                </a:lnTo>
                <a:lnTo>
                  <a:pt x="248" y="629"/>
                </a:lnTo>
                <a:lnTo>
                  <a:pt x="255" y="628"/>
                </a:lnTo>
                <a:close/>
                <a:moveTo>
                  <a:pt x="570" y="549"/>
                </a:moveTo>
                <a:lnTo>
                  <a:pt x="727" y="549"/>
                </a:lnTo>
                <a:lnTo>
                  <a:pt x="734" y="551"/>
                </a:lnTo>
                <a:lnTo>
                  <a:pt x="739" y="553"/>
                </a:lnTo>
                <a:lnTo>
                  <a:pt x="743" y="557"/>
                </a:lnTo>
                <a:lnTo>
                  <a:pt x="746" y="564"/>
                </a:lnTo>
                <a:lnTo>
                  <a:pt x="747" y="569"/>
                </a:lnTo>
                <a:lnTo>
                  <a:pt x="746" y="576"/>
                </a:lnTo>
                <a:lnTo>
                  <a:pt x="743" y="581"/>
                </a:lnTo>
                <a:lnTo>
                  <a:pt x="739" y="585"/>
                </a:lnTo>
                <a:lnTo>
                  <a:pt x="734" y="589"/>
                </a:lnTo>
                <a:lnTo>
                  <a:pt x="727" y="589"/>
                </a:lnTo>
                <a:lnTo>
                  <a:pt x="570" y="589"/>
                </a:lnTo>
                <a:lnTo>
                  <a:pt x="564" y="589"/>
                </a:lnTo>
                <a:lnTo>
                  <a:pt x="559" y="585"/>
                </a:lnTo>
                <a:lnTo>
                  <a:pt x="553" y="581"/>
                </a:lnTo>
                <a:lnTo>
                  <a:pt x="551" y="576"/>
                </a:lnTo>
                <a:lnTo>
                  <a:pt x="551" y="569"/>
                </a:lnTo>
                <a:lnTo>
                  <a:pt x="551" y="564"/>
                </a:lnTo>
                <a:lnTo>
                  <a:pt x="553" y="557"/>
                </a:lnTo>
                <a:lnTo>
                  <a:pt x="559" y="553"/>
                </a:lnTo>
                <a:lnTo>
                  <a:pt x="564" y="551"/>
                </a:lnTo>
                <a:lnTo>
                  <a:pt x="570" y="549"/>
                </a:lnTo>
                <a:close/>
                <a:moveTo>
                  <a:pt x="570" y="471"/>
                </a:moveTo>
                <a:lnTo>
                  <a:pt x="727" y="471"/>
                </a:lnTo>
                <a:lnTo>
                  <a:pt x="734" y="472"/>
                </a:lnTo>
                <a:lnTo>
                  <a:pt x="739" y="475"/>
                </a:lnTo>
                <a:lnTo>
                  <a:pt x="743" y="479"/>
                </a:lnTo>
                <a:lnTo>
                  <a:pt x="746" y="484"/>
                </a:lnTo>
                <a:lnTo>
                  <a:pt x="747" y="490"/>
                </a:lnTo>
                <a:lnTo>
                  <a:pt x="746" y="497"/>
                </a:lnTo>
                <a:lnTo>
                  <a:pt x="743" y="502"/>
                </a:lnTo>
                <a:lnTo>
                  <a:pt x="739" y="506"/>
                </a:lnTo>
                <a:lnTo>
                  <a:pt x="734" y="509"/>
                </a:lnTo>
                <a:lnTo>
                  <a:pt x="727" y="510"/>
                </a:lnTo>
                <a:lnTo>
                  <a:pt x="570" y="510"/>
                </a:lnTo>
                <a:lnTo>
                  <a:pt x="564" y="509"/>
                </a:lnTo>
                <a:lnTo>
                  <a:pt x="559" y="506"/>
                </a:lnTo>
                <a:lnTo>
                  <a:pt x="553" y="502"/>
                </a:lnTo>
                <a:lnTo>
                  <a:pt x="551" y="497"/>
                </a:lnTo>
                <a:lnTo>
                  <a:pt x="551" y="490"/>
                </a:lnTo>
                <a:lnTo>
                  <a:pt x="551" y="484"/>
                </a:lnTo>
                <a:lnTo>
                  <a:pt x="553" y="479"/>
                </a:lnTo>
                <a:lnTo>
                  <a:pt x="559" y="475"/>
                </a:lnTo>
                <a:lnTo>
                  <a:pt x="564" y="472"/>
                </a:lnTo>
                <a:lnTo>
                  <a:pt x="570" y="471"/>
                </a:lnTo>
                <a:close/>
                <a:moveTo>
                  <a:pt x="275" y="432"/>
                </a:moveTo>
                <a:lnTo>
                  <a:pt x="275" y="549"/>
                </a:lnTo>
                <a:lnTo>
                  <a:pt x="432" y="549"/>
                </a:lnTo>
                <a:lnTo>
                  <a:pt x="432" y="432"/>
                </a:lnTo>
                <a:lnTo>
                  <a:pt x="275" y="432"/>
                </a:lnTo>
                <a:close/>
                <a:moveTo>
                  <a:pt x="570" y="392"/>
                </a:moveTo>
                <a:lnTo>
                  <a:pt x="727" y="392"/>
                </a:lnTo>
                <a:lnTo>
                  <a:pt x="734" y="394"/>
                </a:lnTo>
                <a:lnTo>
                  <a:pt x="739" y="396"/>
                </a:lnTo>
                <a:lnTo>
                  <a:pt x="743" y="400"/>
                </a:lnTo>
                <a:lnTo>
                  <a:pt x="746" y="405"/>
                </a:lnTo>
                <a:lnTo>
                  <a:pt x="747" y="412"/>
                </a:lnTo>
                <a:lnTo>
                  <a:pt x="746" y="418"/>
                </a:lnTo>
                <a:lnTo>
                  <a:pt x="743" y="424"/>
                </a:lnTo>
                <a:lnTo>
                  <a:pt x="739" y="428"/>
                </a:lnTo>
                <a:lnTo>
                  <a:pt x="734" y="430"/>
                </a:lnTo>
                <a:lnTo>
                  <a:pt x="727" y="432"/>
                </a:lnTo>
                <a:lnTo>
                  <a:pt x="570" y="432"/>
                </a:lnTo>
                <a:lnTo>
                  <a:pt x="564" y="430"/>
                </a:lnTo>
                <a:lnTo>
                  <a:pt x="559" y="428"/>
                </a:lnTo>
                <a:lnTo>
                  <a:pt x="553" y="424"/>
                </a:lnTo>
                <a:lnTo>
                  <a:pt x="551" y="418"/>
                </a:lnTo>
                <a:lnTo>
                  <a:pt x="551" y="412"/>
                </a:lnTo>
                <a:lnTo>
                  <a:pt x="551" y="405"/>
                </a:lnTo>
                <a:lnTo>
                  <a:pt x="553" y="400"/>
                </a:lnTo>
                <a:lnTo>
                  <a:pt x="559" y="396"/>
                </a:lnTo>
                <a:lnTo>
                  <a:pt x="564" y="394"/>
                </a:lnTo>
                <a:lnTo>
                  <a:pt x="570" y="392"/>
                </a:lnTo>
                <a:close/>
                <a:moveTo>
                  <a:pt x="255" y="392"/>
                </a:moveTo>
                <a:lnTo>
                  <a:pt x="451" y="392"/>
                </a:lnTo>
                <a:lnTo>
                  <a:pt x="458" y="394"/>
                </a:lnTo>
                <a:lnTo>
                  <a:pt x="463" y="396"/>
                </a:lnTo>
                <a:lnTo>
                  <a:pt x="468" y="400"/>
                </a:lnTo>
                <a:lnTo>
                  <a:pt x="471" y="405"/>
                </a:lnTo>
                <a:lnTo>
                  <a:pt x="471" y="412"/>
                </a:lnTo>
                <a:lnTo>
                  <a:pt x="471" y="569"/>
                </a:lnTo>
                <a:lnTo>
                  <a:pt x="471" y="576"/>
                </a:lnTo>
                <a:lnTo>
                  <a:pt x="468" y="581"/>
                </a:lnTo>
                <a:lnTo>
                  <a:pt x="463" y="585"/>
                </a:lnTo>
                <a:lnTo>
                  <a:pt x="458" y="589"/>
                </a:lnTo>
                <a:lnTo>
                  <a:pt x="451" y="589"/>
                </a:lnTo>
                <a:lnTo>
                  <a:pt x="255" y="589"/>
                </a:lnTo>
                <a:lnTo>
                  <a:pt x="248" y="589"/>
                </a:lnTo>
                <a:lnTo>
                  <a:pt x="243" y="585"/>
                </a:lnTo>
                <a:lnTo>
                  <a:pt x="239" y="581"/>
                </a:lnTo>
                <a:lnTo>
                  <a:pt x="237" y="576"/>
                </a:lnTo>
                <a:lnTo>
                  <a:pt x="235" y="569"/>
                </a:lnTo>
                <a:lnTo>
                  <a:pt x="235" y="412"/>
                </a:lnTo>
                <a:lnTo>
                  <a:pt x="237" y="405"/>
                </a:lnTo>
                <a:lnTo>
                  <a:pt x="239" y="400"/>
                </a:lnTo>
                <a:lnTo>
                  <a:pt x="243" y="396"/>
                </a:lnTo>
                <a:lnTo>
                  <a:pt x="248" y="394"/>
                </a:lnTo>
                <a:lnTo>
                  <a:pt x="255" y="392"/>
                </a:lnTo>
                <a:close/>
                <a:moveTo>
                  <a:pt x="727" y="274"/>
                </a:moveTo>
                <a:lnTo>
                  <a:pt x="734" y="276"/>
                </a:lnTo>
                <a:lnTo>
                  <a:pt x="739" y="278"/>
                </a:lnTo>
                <a:lnTo>
                  <a:pt x="743" y="282"/>
                </a:lnTo>
                <a:lnTo>
                  <a:pt x="746" y="288"/>
                </a:lnTo>
                <a:lnTo>
                  <a:pt x="747" y="294"/>
                </a:lnTo>
                <a:lnTo>
                  <a:pt x="746" y="301"/>
                </a:lnTo>
                <a:lnTo>
                  <a:pt x="743" y="306"/>
                </a:lnTo>
                <a:lnTo>
                  <a:pt x="739" y="310"/>
                </a:lnTo>
                <a:lnTo>
                  <a:pt x="734" y="312"/>
                </a:lnTo>
                <a:lnTo>
                  <a:pt x="727" y="314"/>
                </a:lnTo>
                <a:lnTo>
                  <a:pt x="721" y="312"/>
                </a:lnTo>
                <a:lnTo>
                  <a:pt x="716" y="310"/>
                </a:lnTo>
                <a:lnTo>
                  <a:pt x="712" y="306"/>
                </a:lnTo>
                <a:lnTo>
                  <a:pt x="709" y="301"/>
                </a:lnTo>
                <a:lnTo>
                  <a:pt x="708" y="294"/>
                </a:lnTo>
                <a:lnTo>
                  <a:pt x="709" y="288"/>
                </a:lnTo>
                <a:lnTo>
                  <a:pt x="712" y="282"/>
                </a:lnTo>
                <a:lnTo>
                  <a:pt x="716" y="278"/>
                </a:lnTo>
                <a:lnTo>
                  <a:pt x="721" y="276"/>
                </a:lnTo>
                <a:lnTo>
                  <a:pt x="727" y="274"/>
                </a:lnTo>
                <a:close/>
                <a:moveTo>
                  <a:pt x="649" y="274"/>
                </a:moveTo>
                <a:lnTo>
                  <a:pt x="654" y="276"/>
                </a:lnTo>
                <a:lnTo>
                  <a:pt x="661" y="278"/>
                </a:lnTo>
                <a:lnTo>
                  <a:pt x="665" y="282"/>
                </a:lnTo>
                <a:lnTo>
                  <a:pt x="667" y="288"/>
                </a:lnTo>
                <a:lnTo>
                  <a:pt x="669" y="294"/>
                </a:lnTo>
                <a:lnTo>
                  <a:pt x="667" y="301"/>
                </a:lnTo>
                <a:lnTo>
                  <a:pt x="665" y="306"/>
                </a:lnTo>
                <a:lnTo>
                  <a:pt x="661" y="310"/>
                </a:lnTo>
                <a:lnTo>
                  <a:pt x="654" y="312"/>
                </a:lnTo>
                <a:lnTo>
                  <a:pt x="649" y="314"/>
                </a:lnTo>
                <a:lnTo>
                  <a:pt x="642" y="312"/>
                </a:lnTo>
                <a:lnTo>
                  <a:pt x="637" y="310"/>
                </a:lnTo>
                <a:lnTo>
                  <a:pt x="633" y="306"/>
                </a:lnTo>
                <a:lnTo>
                  <a:pt x="629" y="301"/>
                </a:lnTo>
                <a:lnTo>
                  <a:pt x="629" y="294"/>
                </a:lnTo>
                <a:lnTo>
                  <a:pt x="629" y="288"/>
                </a:lnTo>
                <a:lnTo>
                  <a:pt x="633" y="282"/>
                </a:lnTo>
                <a:lnTo>
                  <a:pt x="637" y="278"/>
                </a:lnTo>
                <a:lnTo>
                  <a:pt x="642" y="276"/>
                </a:lnTo>
                <a:lnTo>
                  <a:pt x="649" y="274"/>
                </a:lnTo>
                <a:close/>
                <a:moveTo>
                  <a:pt x="412" y="274"/>
                </a:moveTo>
                <a:lnTo>
                  <a:pt x="570" y="274"/>
                </a:lnTo>
                <a:lnTo>
                  <a:pt x="576" y="276"/>
                </a:lnTo>
                <a:lnTo>
                  <a:pt x="581" y="278"/>
                </a:lnTo>
                <a:lnTo>
                  <a:pt x="586" y="282"/>
                </a:lnTo>
                <a:lnTo>
                  <a:pt x="589" y="288"/>
                </a:lnTo>
                <a:lnTo>
                  <a:pt x="590" y="294"/>
                </a:lnTo>
                <a:lnTo>
                  <a:pt x="589" y="301"/>
                </a:lnTo>
                <a:lnTo>
                  <a:pt x="586" y="306"/>
                </a:lnTo>
                <a:lnTo>
                  <a:pt x="581" y="310"/>
                </a:lnTo>
                <a:lnTo>
                  <a:pt x="576" y="312"/>
                </a:lnTo>
                <a:lnTo>
                  <a:pt x="570" y="314"/>
                </a:lnTo>
                <a:lnTo>
                  <a:pt x="412" y="314"/>
                </a:lnTo>
                <a:lnTo>
                  <a:pt x="407" y="312"/>
                </a:lnTo>
                <a:lnTo>
                  <a:pt x="402" y="310"/>
                </a:lnTo>
                <a:lnTo>
                  <a:pt x="396" y="306"/>
                </a:lnTo>
                <a:lnTo>
                  <a:pt x="394" y="301"/>
                </a:lnTo>
                <a:lnTo>
                  <a:pt x="392" y="294"/>
                </a:lnTo>
                <a:lnTo>
                  <a:pt x="394" y="288"/>
                </a:lnTo>
                <a:lnTo>
                  <a:pt x="396" y="282"/>
                </a:lnTo>
                <a:lnTo>
                  <a:pt x="402" y="278"/>
                </a:lnTo>
                <a:lnTo>
                  <a:pt x="407" y="276"/>
                </a:lnTo>
                <a:lnTo>
                  <a:pt x="412" y="274"/>
                </a:lnTo>
                <a:close/>
                <a:moveTo>
                  <a:pt x="334" y="274"/>
                </a:moveTo>
                <a:lnTo>
                  <a:pt x="340" y="276"/>
                </a:lnTo>
                <a:lnTo>
                  <a:pt x="345" y="278"/>
                </a:lnTo>
                <a:lnTo>
                  <a:pt x="349" y="282"/>
                </a:lnTo>
                <a:lnTo>
                  <a:pt x="353" y="288"/>
                </a:lnTo>
                <a:lnTo>
                  <a:pt x="353" y="294"/>
                </a:lnTo>
                <a:lnTo>
                  <a:pt x="353" y="301"/>
                </a:lnTo>
                <a:lnTo>
                  <a:pt x="349" y="306"/>
                </a:lnTo>
                <a:lnTo>
                  <a:pt x="345" y="310"/>
                </a:lnTo>
                <a:lnTo>
                  <a:pt x="340" y="312"/>
                </a:lnTo>
                <a:lnTo>
                  <a:pt x="334" y="314"/>
                </a:lnTo>
                <a:lnTo>
                  <a:pt x="328" y="312"/>
                </a:lnTo>
                <a:lnTo>
                  <a:pt x="322" y="310"/>
                </a:lnTo>
                <a:lnTo>
                  <a:pt x="318" y="306"/>
                </a:lnTo>
                <a:lnTo>
                  <a:pt x="315" y="301"/>
                </a:lnTo>
                <a:lnTo>
                  <a:pt x="314" y="294"/>
                </a:lnTo>
                <a:lnTo>
                  <a:pt x="315" y="288"/>
                </a:lnTo>
                <a:lnTo>
                  <a:pt x="318" y="282"/>
                </a:lnTo>
                <a:lnTo>
                  <a:pt x="322" y="278"/>
                </a:lnTo>
                <a:lnTo>
                  <a:pt x="328" y="276"/>
                </a:lnTo>
                <a:lnTo>
                  <a:pt x="334" y="274"/>
                </a:lnTo>
                <a:close/>
                <a:moveTo>
                  <a:pt x="255" y="274"/>
                </a:moveTo>
                <a:lnTo>
                  <a:pt x="262" y="276"/>
                </a:lnTo>
                <a:lnTo>
                  <a:pt x="267" y="278"/>
                </a:lnTo>
                <a:lnTo>
                  <a:pt x="271" y="282"/>
                </a:lnTo>
                <a:lnTo>
                  <a:pt x="273" y="288"/>
                </a:lnTo>
                <a:lnTo>
                  <a:pt x="275" y="294"/>
                </a:lnTo>
                <a:lnTo>
                  <a:pt x="273" y="301"/>
                </a:lnTo>
                <a:lnTo>
                  <a:pt x="271" y="306"/>
                </a:lnTo>
                <a:lnTo>
                  <a:pt x="267" y="310"/>
                </a:lnTo>
                <a:lnTo>
                  <a:pt x="262" y="312"/>
                </a:lnTo>
                <a:lnTo>
                  <a:pt x="255" y="314"/>
                </a:lnTo>
                <a:lnTo>
                  <a:pt x="248" y="312"/>
                </a:lnTo>
                <a:lnTo>
                  <a:pt x="243" y="310"/>
                </a:lnTo>
                <a:lnTo>
                  <a:pt x="239" y="306"/>
                </a:lnTo>
                <a:lnTo>
                  <a:pt x="237" y="301"/>
                </a:lnTo>
                <a:lnTo>
                  <a:pt x="235" y="294"/>
                </a:lnTo>
                <a:lnTo>
                  <a:pt x="237" y="288"/>
                </a:lnTo>
                <a:lnTo>
                  <a:pt x="239" y="282"/>
                </a:lnTo>
                <a:lnTo>
                  <a:pt x="243" y="278"/>
                </a:lnTo>
                <a:lnTo>
                  <a:pt x="248" y="276"/>
                </a:lnTo>
                <a:lnTo>
                  <a:pt x="255" y="274"/>
                </a:lnTo>
                <a:close/>
                <a:moveTo>
                  <a:pt x="157" y="196"/>
                </a:moveTo>
                <a:lnTo>
                  <a:pt x="157" y="726"/>
                </a:lnTo>
                <a:lnTo>
                  <a:pt x="156" y="733"/>
                </a:lnTo>
                <a:lnTo>
                  <a:pt x="153" y="738"/>
                </a:lnTo>
                <a:lnTo>
                  <a:pt x="149" y="743"/>
                </a:lnTo>
                <a:lnTo>
                  <a:pt x="144" y="746"/>
                </a:lnTo>
                <a:lnTo>
                  <a:pt x="137" y="746"/>
                </a:lnTo>
                <a:lnTo>
                  <a:pt x="131" y="746"/>
                </a:lnTo>
                <a:lnTo>
                  <a:pt x="125" y="743"/>
                </a:lnTo>
                <a:lnTo>
                  <a:pt x="122" y="738"/>
                </a:lnTo>
                <a:lnTo>
                  <a:pt x="119" y="733"/>
                </a:lnTo>
                <a:lnTo>
                  <a:pt x="118" y="726"/>
                </a:lnTo>
                <a:lnTo>
                  <a:pt x="118" y="314"/>
                </a:lnTo>
                <a:lnTo>
                  <a:pt x="39" y="314"/>
                </a:lnTo>
                <a:lnTo>
                  <a:pt x="39" y="746"/>
                </a:lnTo>
                <a:lnTo>
                  <a:pt x="43" y="771"/>
                </a:lnTo>
                <a:lnTo>
                  <a:pt x="53" y="793"/>
                </a:lnTo>
                <a:lnTo>
                  <a:pt x="72" y="810"/>
                </a:lnTo>
                <a:lnTo>
                  <a:pt x="93" y="822"/>
                </a:lnTo>
                <a:lnTo>
                  <a:pt x="118" y="826"/>
                </a:lnTo>
                <a:lnTo>
                  <a:pt x="826" y="826"/>
                </a:lnTo>
                <a:lnTo>
                  <a:pt x="826" y="196"/>
                </a:lnTo>
                <a:lnTo>
                  <a:pt x="157" y="196"/>
                </a:lnTo>
                <a:close/>
                <a:moveTo>
                  <a:pt x="157" y="157"/>
                </a:moveTo>
                <a:lnTo>
                  <a:pt x="826" y="157"/>
                </a:lnTo>
                <a:lnTo>
                  <a:pt x="841" y="159"/>
                </a:lnTo>
                <a:lnTo>
                  <a:pt x="853" y="168"/>
                </a:lnTo>
                <a:lnTo>
                  <a:pt x="862" y="180"/>
                </a:lnTo>
                <a:lnTo>
                  <a:pt x="865" y="196"/>
                </a:lnTo>
                <a:lnTo>
                  <a:pt x="865" y="826"/>
                </a:lnTo>
                <a:lnTo>
                  <a:pt x="862" y="840"/>
                </a:lnTo>
                <a:lnTo>
                  <a:pt x="853" y="853"/>
                </a:lnTo>
                <a:lnTo>
                  <a:pt x="841" y="861"/>
                </a:lnTo>
                <a:lnTo>
                  <a:pt x="826" y="865"/>
                </a:lnTo>
                <a:lnTo>
                  <a:pt x="118" y="865"/>
                </a:lnTo>
                <a:lnTo>
                  <a:pt x="90" y="861"/>
                </a:lnTo>
                <a:lnTo>
                  <a:pt x="65" y="852"/>
                </a:lnTo>
                <a:lnTo>
                  <a:pt x="44" y="839"/>
                </a:lnTo>
                <a:lnTo>
                  <a:pt x="26" y="820"/>
                </a:lnTo>
                <a:lnTo>
                  <a:pt x="12" y="798"/>
                </a:lnTo>
                <a:lnTo>
                  <a:pt x="2" y="773"/>
                </a:lnTo>
                <a:lnTo>
                  <a:pt x="0" y="746"/>
                </a:lnTo>
                <a:lnTo>
                  <a:pt x="0" y="314"/>
                </a:lnTo>
                <a:lnTo>
                  <a:pt x="2" y="298"/>
                </a:lnTo>
                <a:lnTo>
                  <a:pt x="12" y="286"/>
                </a:lnTo>
                <a:lnTo>
                  <a:pt x="23" y="277"/>
                </a:lnTo>
                <a:lnTo>
                  <a:pt x="39" y="274"/>
                </a:lnTo>
                <a:lnTo>
                  <a:pt x="118" y="274"/>
                </a:lnTo>
                <a:lnTo>
                  <a:pt x="118" y="196"/>
                </a:lnTo>
                <a:lnTo>
                  <a:pt x="120" y="180"/>
                </a:lnTo>
                <a:lnTo>
                  <a:pt x="129" y="168"/>
                </a:lnTo>
                <a:lnTo>
                  <a:pt x="141" y="159"/>
                </a:lnTo>
                <a:lnTo>
                  <a:pt x="157" y="157"/>
                </a:lnTo>
                <a:close/>
                <a:moveTo>
                  <a:pt x="196" y="78"/>
                </a:moveTo>
                <a:lnTo>
                  <a:pt x="806" y="78"/>
                </a:lnTo>
                <a:lnTo>
                  <a:pt x="813" y="78"/>
                </a:lnTo>
                <a:lnTo>
                  <a:pt x="818" y="82"/>
                </a:lnTo>
                <a:lnTo>
                  <a:pt x="822" y="86"/>
                </a:lnTo>
                <a:lnTo>
                  <a:pt x="824" y="91"/>
                </a:lnTo>
                <a:lnTo>
                  <a:pt x="826" y="98"/>
                </a:lnTo>
                <a:lnTo>
                  <a:pt x="824" y="103"/>
                </a:lnTo>
                <a:lnTo>
                  <a:pt x="822" y="109"/>
                </a:lnTo>
                <a:lnTo>
                  <a:pt x="818" y="113"/>
                </a:lnTo>
                <a:lnTo>
                  <a:pt x="813" y="116"/>
                </a:lnTo>
                <a:lnTo>
                  <a:pt x="806" y="117"/>
                </a:lnTo>
                <a:lnTo>
                  <a:pt x="196" y="117"/>
                </a:lnTo>
                <a:lnTo>
                  <a:pt x="190" y="116"/>
                </a:lnTo>
                <a:lnTo>
                  <a:pt x="184" y="113"/>
                </a:lnTo>
                <a:lnTo>
                  <a:pt x="180" y="109"/>
                </a:lnTo>
                <a:lnTo>
                  <a:pt x="178" y="103"/>
                </a:lnTo>
                <a:lnTo>
                  <a:pt x="177" y="98"/>
                </a:lnTo>
                <a:lnTo>
                  <a:pt x="178" y="91"/>
                </a:lnTo>
                <a:lnTo>
                  <a:pt x="180" y="86"/>
                </a:lnTo>
                <a:lnTo>
                  <a:pt x="184" y="82"/>
                </a:lnTo>
                <a:lnTo>
                  <a:pt x="190" y="78"/>
                </a:lnTo>
                <a:lnTo>
                  <a:pt x="196" y="78"/>
                </a:lnTo>
                <a:close/>
                <a:moveTo>
                  <a:pt x="255" y="0"/>
                </a:moveTo>
                <a:lnTo>
                  <a:pt x="767" y="0"/>
                </a:lnTo>
                <a:lnTo>
                  <a:pt x="773" y="0"/>
                </a:lnTo>
                <a:lnTo>
                  <a:pt x="779" y="2"/>
                </a:lnTo>
                <a:lnTo>
                  <a:pt x="782" y="7"/>
                </a:lnTo>
                <a:lnTo>
                  <a:pt x="785" y="13"/>
                </a:lnTo>
                <a:lnTo>
                  <a:pt x="786" y="19"/>
                </a:lnTo>
                <a:lnTo>
                  <a:pt x="785" y="24"/>
                </a:lnTo>
                <a:lnTo>
                  <a:pt x="782" y="30"/>
                </a:lnTo>
                <a:lnTo>
                  <a:pt x="779" y="35"/>
                </a:lnTo>
                <a:lnTo>
                  <a:pt x="773" y="37"/>
                </a:lnTo>
                <a:lnTo>
                  <a:pt x="767" y="39"/>
                </a:lnTo>
                <a:lnTo>
                  <a:pt x="255" y="39"/>
                </a:lnTo>
                <a:lnTo>
                  <a:pt x="248" y="37"/>
                </a:lnTo>
                <a:lnTo>
                  <a:pt x="243" y="35"/>
                </a:lnTo>
                <a:lnTo>
                  <a:pt x="239" y="30"/>
                </a:lnTo>
                <a:lnTo>
                  <a:pt x="237" y="24"/>
                </a:lnTo>
                <a:lnTo>
                  <a:pt x="235" y="19"/>
                </a:lnTo>
                <a:lnTo>
                  <a:pt x="237" y="13"/>
                </a:lnTo>
                <a:lnTo>
                  <a:pt x="239" y="7"/>
                </a:lnTo>
                <a:lnTo>
                  <a:pt x="243" y="2"/>
                </a:lnTo>
                <a:lnTo>
                  <a:pt x="248" y="0"/>
                </a:lnTo>
                <a:lnTo>
                  <a:pt x="255"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84"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8802" y="4115201"/>
            <a:ext cx="445595" cy="445595"/>
          </a:xfrm>
          <a:custGeom>
            <a:avLst/>
            <a:gdLst>
              <a:gd name="T0" fmla="*/ 444 w 865"/>
              <a:gd name="T1" fmla="*/ 200 h 865"/>
              <a:gd name="T2" fmla="*/ 453 w 865"/>
              <a:gd name="T3" fmla="*/ 216 h 865"/>
              <a:gd name="T4" fmla="*/ 656 w 865"/>
              <a:gd name="T5" fmla="*/ 413 h 865"/>
              <a:gd name="T6" fmla="*/ 668 w 865"/>
              <a:gd name="T7" fmla="*/ 425 h 865"/>
              <a:gd name="T8" fmla="*/ 665 w 865"/>
              <a:gd name="T9" fmla="*/ 443 h 865"/>
              <a:gd name="T10" fmla="*/ 650 w 865"/>
              <a:gd name="T11" fmla="*/ 451 h 865"/>
              <a:gd name="T12" fmla="*/ 452 w 865"/>
              <a:gd name="T13" fmla="*/ 654 h 865"/>
              <a:gd name="T14" fmla="*/ 439 w 865"/>
              <a:gd name="T15" fmla="*/ 667 h 865"/>
              <a:gd name="T16" fmla="*/ 422 w 865"/>
              <a:gd name="T17" fmla="*/ 663 h 865"/>
              <a:gd name="T18" fmla="*/ 413 w 865"/>
              <a:gd name="T19" fmla="*/ 648 h 865"/>
              <a:gd name="T20" fmla="*/ 210 w 865"/>
              <a:gd name="T21" fmla="*/ 450 h 865"/>
              <a:gd name="T22" fmla="*/ 198 w 865"/>
              <a:gd name="T23" fmla="*/ 438 h 865"/>
              <a:gd name="T24" fmla="*/ 201 w 865"/>
              <a:gd name="T25" fmla="*/ 420 h 865"/>
              <a:gd name="T26" fmla="*/ 216 w 865"/>
              <a:gd name="T27" fmla="*/ 412 h 865"/>
              <a:gd name="T28" fmla="*/ 414 w 865"/>
              <a:gd name="T29" fmla="*/ 209 h 865"/>
              <a:gd name="T30" fmla="*/ 427 w 865"/>
              <a:gd name="T31" fmla="*/ 197 h 865"/>
              <a:gd name="T32" fmla="*/ 380 w 865"/>
              <a:gd name="T33" fmla="*/ 41 h 865"/>
              <a:gd name="T34" fmla="*/ 235 w 865"/>
              <a:gd name="T35" fmla="*/ 92 h 865"/>
              <a:gd name="T36" fmla="*/ 122 w 865"/>
              <a:gd name="T37" fmla="*/ 191 h 865"/>
              <a:gd name="T38" fmla="*/ 54 w 865"/>
              <a:gd name="T39" fmla="*/ 327 h 865"/>
              <a:gd name="T40" fmla="*/ 44 w 865"/>
              <a:gd name="T41" fmla="*/ 485 h 865"/>
              <a:gd name="T42" fmla="*/ 93 w 865"/>
              <a:gd name="T43" fmla="*/ 630 h 865"/>
              <a:gd name="T44" fmla="*/ 193 w 865"/>
              <a:gd name="T45" fmla="*/ 743 h 865"/>
              <a:gd name="T46" fmla="*/ 329 w 865"/>
              <a:gd name="T47" fmla="*/ 811 h 865"/>
              <a:gd name="T48" fmla="*/ 486 w 865"/>
              <a:gd name="T49" fmla="*/ 822 h 865"/>
              <a:gd name="T50" fmla="*/ 631 w 865"/>
              <a:gd name="T51" fmla="*/ 772 h 865"/>
              <a:gd name="T52" fmla="*/ 744 w 865"/>
              <a:gd name="T53" fmla="*/ 672 h 865"/>
              <a:gd name="T54" fmla="*/ 812 w 865"/>
              <a:gd name="T55" fmla="*/ 536 h 865"/>
              <a:gd name="T56" fmla="*/ 822 w 865"/>
              <a:gd name="T57" fmla="*/ 378 h 865"/>
              <a:gd name="T58" fmla="*/ 773 w 865"/>
              <a:gd name="T59" fmla="*/ 233 h 865"/>
              <a:gd name="T60" fmla="*/ 673 w 865"/>
              <a:gd name="T61" fmla="*/ 120 h 865"/>
              <a:gd name="T62" fmla="*/ 537 w 865"/>
              <a:gd name="T63" fmla="*/ 52 h 865"/>
              <a:gd name="T64" fmla="*/ 434 w 865"/>
              <a:gd name="T65" fmla="*/ 0 h 865"/>
              <a:gd name="T66" fmla="*/ 601 w 865"/>
              <a:gd name="T67" fmla="*/ 32 h 865"/>
              <a:gd name="T68" fmla="*/ 739 w 865"/>
              <a:gd name="T69" fmla="*/ 125 h 865"/>
              <a:gd name="T70" fmla="*/ 831 w 865"/>
              <a:gd name="T71" fmla="*/ 263 h 865"/>
              <a:gd name="T72" fmla="*/ 865 w 865"/>
              <a:gd name="T73" fmla="*/ 432 h 865"/>
              <a:gd name="T74" fmla="*/ 831 w 865"/>
              <a:gd name="T75" fmla="*/ 600 h 865"/>
              <a:gd name="T76" fmla="*/ 739 w 865"/>
              <a:gd name="T77" fmla="*/ 738 h 865"/>
              <a:gd name="T78" fmla="*/ 601 w 865"/>
              <a:gd name="T79" fmla="*/ 831 h 865"/>
              <a:gd name="T80" fmla="*/ 434 w 865"/>
              <a:gd name="T81" fmla="*/ 865 h 865"/>
              <a:gd name="T82" fmla="*/ 265 w 865"/>
              <a:gd name="T83" fmla="*/ 831 h 865"/>
              <a:gd name="T84" fmla="*/ 127 w 865"/>
              <a:gd name="T85" fmla="*/ 738 h 865"/>
              <a:gd name="T86" fmla="*/ 34 w 865"/>
              <a:gd name="T87" fmla="*/ 600 h 865"/>
              <a:gd name="T88" fmla="*/ 0 w 865"/>
              <a:gd name="T89" fmla="*/ 432 h 865"/>
              <a:gd name="T90" fmla="*/ 34 w 865"/>
              <a:gd name="T91" fmla="*/ 263 h 865"/>
              <a:gd name="T92" fmla="*/ 127 w 865"/>
              <a:gd name="T93" fmla="*/ 125 h 865"/>
              <a:gd name="T94" fmla="*/ 265 w 865"/>
              <a:gd name="T95" fmla="*/ 32 h 865"/>
              <a:gd name="T96" fmla="*/ 434 w 865"/>
              <a:gd name="T97" fmla="*/ 0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5" h="865">
                <a:moveTo>
                  <a:pt x="434" y="196"/>
                </a:moveTo>
                <a:lnTo>
                  <a:pt x="439" y="197"/>
                </a:lnTo>
                <a:lnTo>
                  <a:pt x="444" y="200"/>
                </a:lnTo>
                <a:lnTo>
                  <a:pt x="449" y="204"/>
                </a:lnTo>
                <a:lnTo>
                  <a:pt x="452" y="209"/>
                </a:lnTo>
                <a:lnTo>
                  <a:pt x="453" y="216"/>
                </a:lnTo>
                <a:lnTo>
                  <a:pt x="453" y="412"/>
                </a:lnTo>
                <a:lnTo>
                  <a:pt x="650" y="412"/>
                </a:lnTo>
                <a:lnTo>
                  <a:pt x="656" y="413"/>
                </a:lnTo>
                <a:lnTo>
                  <a:pt x="661" y="416"/>
                </a:lnTo>
                <a:lnTo>
                  <a:pt x="665" y="420"/>
                </a:lnTo>
                <a:lnTo>
                  <a:pt x="668" y="425"/>
                </a:lnTo>
                <a:lnTo>
                  <a:pt x="669" y="432"/>
                </a:lnTo>
                <a:lnTo>
                  <a:pt x="668" y="438"/>
                </a:lnTo>
                <a:lnTo>
                  <a:pt x="665" y="443"/>
                </a:lnTo>
                <a:lnTo>
                  <a:pt x="661" y="447"/>
                </a:lnTo>
                <a:lnTo>
                  <a:pt x="656" y="450"/>
                </a:lnTo>
                <a:lnTo>
                  <a:pt x="650" y="451"/>
                </a:lnTo>
                <a:lnTo>
                  <a:pt x="453" y="451"/>
                </a:lnTo>
                <a:lnTo>
                  <a:pt x="453" y="648"/>
                </a:lnTo>
                <a:lnTo>
                  <a:pt x="452" y="654"/>
                </a:lnTo>
                <a:lnTo>
                  <a:pt x="449" y="659"/>
                </a:lnTo>
                <a:lnTo>
                  <a:pt x="444" y="663"/>
                </a:lnTo>
                <a:lnTo>
                  <a:pt x="439" y="667"/>
                </a:lnTo>
                <a:lnTo>
                  <a:pt x="434" y="667"/>
                </a:lnTo>
                <a:lnTo>
                  <a:pt x="427" y="667"/>
                </a:lnTo>
                <a:lnTo>
                  <a:pt x="422" y="663"/>
                </a:lnTo>
                <a:lnTo>
                  <a:pt x="417" y="659"/>
                </a:lnTo>
                <a:lnTo>
                  <a:pt x="414" y="654"/>
                </a:lnTo>
                <a:lnTo>
                  <a:pt x="413" y="648"/>
                </a:lnTo>
                <a:lnTo>
                  <a:pt x="413" y="451"/>
                </a:lnTo>
                <a:lnTo>
                  <a:pt x="216" y="451"/>
                </a:lnTo>
                <a:lnTo>
                  <a:pt x="210" y="450"/>
                </a:lnTo>
                <a:lnTo>
                  <a:pt x="205" y="447"/>
                </a:lnTo>
                <a:lnTo>
                  <a:pt x="201" y="443"/>
                </a:lnTo>
                <a:lnTo>
                  <a:pt x="198" y="438"/>
                </a:lnTo>
                <a:lnTo>
                  <a:pt x="197" y="432"/>
                </a:lnTo>
                <a:lnTo>
                  <a:pt x="198" y="425"/>
                </a:lnTo>
                <a:lnTo>
                  <a:pt x="201" y="420"/>
                </a:lnTo>
                <a:lnTo>
                  <a:pt x="205" y="416"/>
                </a:lnTo>
                <a:lnTo>
                  <a:pt x="210" y="413"/>
                </a:lnTo>
                <a:lnTo>
                  <a:pt x="216" y="412"/>
                </a:lnTo>
                <a:lnTo>
                  <a:pt x="413" y="412"/>
                </a:lnTo>
                <a:lnTo>
                  <a:pt x="413" y="216"/>
                </a:lnTo>
                <a:lnTo>
                  <a:pt x="414" y="209"/>
                </a:lnTo>
                <a:lnTo>
                  <a:pt x="417" y="204"/>
                </a:lnTo>
                <a:lnTo>
                  <a:pt x="422" y="200"/>
                </a:lnTo>
                <a:lnTo>
                  <a:pt x="427" y="197"/>
                </a:lnTo>
                <a:lnTo>
                  <a:pt x="434" y="196"/>
                </a:lnTo>
                <a:close/>
                <a:moveTo>
                  <a:pt x="434" y="39"/>
                </a:moveTo>
                <a:lnTo>
                  <a:pt x="380" y="41"/>
                </a:lnTo>
                <a:lnTo>
                  <a:pt x="329" y="52"/>
                </a:lnTo>
                <a:lnTo>
                  <a:pt x="280" y="69"/>
                </a:lnTo>
                <a:lnTo>
                  <a:pt x="235" y="92"/>
                </a:lnTo>
                <a:lnTo>
                  <a:pt x="193" y="120"/>
                </a:lnTo>
                <a:lnTo>
                  <a:pt x="155" y="154"/>
                </a:lnTo>
                <a:lnTo>
                  <a:pt x="122" y="191"/>
                </a:lnTo>
                <a:lnTo>
                  <a:pt x="93" y="233"/>
                </a:lnTo>
                <a:lnTo>
                  <a:pt x="71" y="278"/>
                </a:lnTo>
                <a:lnTo>
                  <a:pt x="54" y="327"/>
                </a:lnTo>
                <a:lnTo>
                  <a:pt x="44" y="378"/>
                </a:lnTo>
                <a:lnTo>
                  <a:pt x="40" y="432"/>
                </a:lnTo>
                <a:lnTo>
                  <a:pt x="44" y="485"/>
                </a:lnTo>
                <a:lnTo>
                  <a:pt x="54" y="536"/>
                </a:lnTo>
                <a:lnTo>
                  <a:pt x="71" y="585"/>
                </a:lnTo>
                <a:lnTo>
                  <a:pt x="93" y="630"/>
                </a:lnTo>
                <a:lnTo>
                  <a:pt x="122" y="672"/>
                </a:lnTo>
                <a:lnTo>
                  <a:pt x="155" y="710"/>
                </a:lnTo>
                <a:lnTo>
                  <a:pt x="193" y="743"/>
                </a:lnTo>
                <a:lnTo>
                  <a:pt x="235" y="772"/>
                </a:lnTo>
                <a:lnTo>
                  <a:pt x="280" y="794"/>
                </a:lnTo>
                <a:lnTo>
                  <a:pt x="329" y="811"/>
                </a:lnTo>
                <a:lnTo>
                  <a:pt x="380" y="822"/>
                </a:lnTo>
                <a:lnTo>
                  <a:pt x="434" y="826"/>
                </a:lnTo>
                <a:lnTo>
                  <a:pt x="486" y="822"/>
                </a:lnTo>
                <a:lnTo>
                  <a:pt x="537" y="811"/>
                </a:lnTo>
                <a:lnTo>
                  <a:pt x="585" y="794"/>
                </a:lnTo>
                <a:lnTo>
                  <a:pt x="631" y="772"/>
                </a:lnTo>
                <a:lnTo>
                  <a:pt x="673" y="743"/>
                </a:lnTo>
                <a:lnTo>
                  <a:pt x="711" y="710"/>
                </a:lnTo>
                <a:lnTo>
                  <a:pt x="744" y="672"/>
                </a:lnTo>
                <a:lnTo>
                  <a:pt x="773" y="630"/>
                </a:lnTo>
                <a:lnTo>
                  <a:pt x="795" y="585"/>
                </a:lnTo>
                <a:lnTo>
                  <a:pt x="812" y="536"/>
                </a:lnTo>
                <a:lnTo>
                  <a:pt x="822" y="485"/>
                </a:lnTo>
                <a:lnTo>
                  <a:pt x="826" y="432"/>
                </a:lnTo>
                <a:lnTo>
                  <a:pt x="822" y="378"/>
                </a:lnTo>
                <a:lnTo>
                  <a:pt x="812" y="327"/>
                </a:lnTo>
                <a:lnTo>
                  <a:pt x="795" y="278"/>
                </a:lnTo>
                <a:lnTo>
                  <a:pt x="773" y="233"/>
                </a:lnTo>
                <a:lnTo>
                  <a:pt x="744" y="191"/>
                </a:lnTo>
                <a:lnTo>
                  <a:pt x="711" y="154"/>
                </a:lnTo>
                <a:lnTo>
                  <a:pt x="673" y="120"/>
                </a:lnTo>
                <a:lnTo>
                  <a:pt x="631" y="92"/>
                </a:lnTo>
                <a:lnTo>
                  <a:pt x="585" y="69"/>
                </a:lnTo>
                <a:lnTo>
                  <a:pt x="537" y="52"/>
                </a:lnTo>
                <a:lnTo>
                  <a:pt x="486" y="41"/>
                </a:lnTo>
                <a:lnTo>
                  <a:pt x="434" y="39"/>
                </a:lnTo>
                <a:close/>
                <a:moveTo>
                  <a:pt x="434" y="0"/>
                </a:moveTo>
                <a:lnTo>
                  <a:pt x="491" y="3"/>
                </a:lnTo>
                <a:lnTo>
                  <a:pt x="547" y="14"/>
                </a:lnTo>
                <a:lnTo>
                  <a:pt x="601" y="32"/>
                </a:lnTo>
                <a:lnTo>
                  <a:pt x="651" y="58"/>
                </a:lnTo>
                <a:lnTo>
                  <a:pt x="698" y="89"/>
                </a:lnTo>
                <a:lnTo>
                  <a:pt x="739" y="125"/>
                </a:lnTo>
                <a:lnTo>
                  <a:pt x="775" y="167"/>
                </a:lnTo>
                <a:lnTo>
                  <a:pt x="807" y="213"/>
                </a:lnTo>
                <a:lnTo>
                  <a:pt x="831" y="263"/>
                </a:lnTo>
                <a:lnTo>
                  <a:pt x="850" y="316"/>
                </a:lnTo>
                <a:lnTo>
                  <a:pt x="862" y="373"/>
                </a:lnTo>
                <a:lnTo>
                  <a:pt x="865" y="432"/>
                </a:lnTo>
                <a:lnTo>
                  <a:pt x="862" y="490"/>
                </a:lnTo>
                <a:lnTo>
                  <a:pt x="850" y="547"/>
                </a:lnTo>
                <a:lnTo>
                  <a:pt x="831" y="600"/>
                </a:lnTo>
                <a:lnTo>
                  <a:pt x="807" y="650"/>
                </a:lnTo>
                <a:lnTo>
                  <a:pt x="775" y="696"/>
                </a:lnTo>
                <a:lnTo>
                  <a:pt x="739" y="738"/>
                </a:lnTo>
                <a:lnTo>
                  <a:pt x="698" y="774"/>
                </a:lnTo>
                <a:lnTo>
                  <a:pt x="651" y="805"/>
                </a:lnTo>
                <a:lnTo>
                  <a:pt x="601" y="831"/>
                </a:lnTo>
                <a:lnTo>
                  <a:pt x="547" y="849"/>
                </a:lnTo>
                <a:lnTo>
                  <a:pt x="491" y="861"/>
                </a:lnTo>
                <a:lnTo>
                  <a:pt x="434" y="865"/>
                </a:lnTo>
                <a:lnTo>
                  <a:pt x="375" y="861"/>
                </a:lnTo>
                <a:lnTo>
                  <a:pt x="318" y="849"/>
                </a:lnTo>
                <a:lnTo>
                  <a:pt x="265" y="831"/>
                </a:lnTo>
                <a:lnTo>
                  <a:pt x="215" y="805"/>
                </a:lnTo>
                <a:lnTo>
                  <a:pt x="169" y="774"/>
                </a:lnTo>
                <a:lnTo>
                  <a:pt x="127" y="738"/>
                </a:lnTo>
                <a:lnTo>
                  <a:pt x="91" y="696"/>
                </a:lnTo>
                <a:lnTo>
                  <a:pt x="59" y="650"/>
                </a:lnTo>
                <a:lnTo>
                  <a:pt x="34" y="600"/>
                </a:lnTo>
                <a:lnTo>
                  <a:pt x="16" y="547"/>
                </a:lnTo>
                <a:lnTo>
                  <a:pt x="4" y="490"/>
                </a:lnTo>
                <a:lnTo>
                  <a:pt x="0" y="432"/>
                </a:lnTo>
                <a:lnTo>
                  <a:pt x="4" y="373"/>
                </a:lnTo>
                <a:lnTo>
                  <a:pt x="16" y="316"/>
                </a:lnTo>
                <a:lnTo>
                  <a:pt x="34" y="263"/>
                </a:lnTo>
                <a:lnTo>
                  <a:pt x="59" y="213"/>
                </a:lnTo>
                <a:lnTo>
                  <a:pt x="91" y="167"/>
                </a:lnTo>
                <a:lnTo>
                  <a:pt x="127" y="125"/>
                </a:lnTo>
                <a:lnTo>
                  <a:pt x="169" y="89"/>
                </a:lnTo>
                <a:lnTo>
                  <a:pt x="215" y="58"/>
                </a:lnTo>
                <a:lnTo>
                  <a:pt x="265" y="32"/>
                </a:lnTo>
                <a:lnTo>
                  <a:pt x="318" y="14"/>
                </a:lnTo>
                <a:lnTo>
                  <a:pt x="375" y="3"/>
                </a:lnTo>
                <a:lnTo>
                  <a:pt x="434"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85"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78605" y="4115201"/>
            <a:ext cx="445595" cy="445595"/>
          </a:xfrm>
          <a:custGeom>
            <a:avLst/>
            <a:gdLst>
              <a:gd name="T0" fmla="*/ 649 w 865"/>
              <a:gd name="T1" fmla="*/ 414 h 865"/>
              <a:gd name="T2" fmla="*/ 660 w 865"/>
              <a:gd name="T3" fmla="*/ 416 h 865"/>
              <a:gd name="T4" fmla="*/ 667 w 865"/>
              <a:gd name="T5" fmla="*/ 427 h 865"/>
              <a:gd name="T6" fmla="*/ 667 w 865"/>
              <a:gd name="T7" fmla="*/ 439 h 865"/>
              <a:gd name="T8" fmla="*/ 660 w 865"/>
              <a:gd name="T9" fmla="*/ 449 h 865"/>
              <a:gd name="T10" fmla="*/ 649 w 865"/>
              <a:gd name="T11" fmla="*/ 453 h 865"/>
              <a:gd name="T12" fmla="*/ 209 w 865"/>
              <a:gd name="T13" fmla="*/ 452 h 865"/>
              <a:gd name="T14" fmla="*/ 200 w 865"/>
              <a:gd name="T15" fmla="*/ 444 h 865"/>
              <a:gd name="T16" fmla="*/ 196 w 865"/>
              <a:gd name="T17" fmla="*/ 433 h 865"/>
              <a:gd name="T18" fmla="*/ 200 w 865"/>
              <a:gd name="T19" fmla="*/ 422 h 865"/>
              <a:gd name="T20" fmla="*/ 209 w 865"/>
              <a:gd name="T21" fmla="*/ 414 h 865"/>
              <a:gd name="T22" fmla="*/ 432 w 865"/>
              <a:gd name="T23" fmla="*/ 39 h 865"/>
              <a:gd name="T24" fmla="*/ 327 w 865"/>
              <a:gd name="T25" fmla="*/ 54 h 865"/>
              <a:gd name="T26" fmla="*/ 234 w 865"/>
              <a:gd name="T27" fmla="*/ 93 h 865"/>
              <a:gd name="T28" fmla="*/ 154 w 865"/>
              <a:gd name="T29" fmla="*/ 154 h 865"/>
              <a:gd name="T30" fmla="*/ 93 w 865"/>
              <a:gd name="T31" fmla="*/ 234 h 865"/>
              <a:gd name="T32" fmla="*/ 52 w 865"/>
              <a:gd name="T33" fmla="*/ 329 h 865"/>
              <a:gd name="T34" fmla="*/ 39 w 865"/>
              <a:gd name="T35" fmla="*/ 433 h 865"/>
              <a:gd name="T36" fmla="*/ 52 w 865"/>
              <a:gd name="T37" fmla="*/ 537 h 865"/>
              <a:gd name="T38" fmla="*/ 93 w 865"/>
              <a:gd name="T39" fmla="*/ 631 h 865"/>
              <a:gd name="T40" fmla="*/ 154 w 865"/>
              <a:gd name="T41" fmla="*/ 711 h 865"/>
              <a:gd name="T42" fmla="*/ 234 w 865"/>
              <a:gd name="T43" fmla="*/ 772 h 865"/>
              <a:gd name="T44" fmla="*/ 327 w 865"/>
              <a:gd name="T45" fmla="*/ 812 h 865"/>
              <a:gd name="T46" fmla="*/ 432 w 865"/>
              <a:gd name="T47" fmla="*/ 826 h 865"/>
              <a:gd name="T48" fmla="*/ 537 w 865"/>
              <a:gd name="T49" fmla="*/ 812 h 865"/>
              <a:gd name="T50" fmla="*/ 631 w 865"/>
              <a:gd name="T51" fmla="*/ 772 h 865"/>
              <a:gd name="T52" fmla="*/ 711 w 865"/>
              <a:gd name="T53" fmla="*/ 711 h 865"/>
              <a:gd name="T54" fmla="*/ 772 w 865"/>
              <a:gd name="T55" fmla="*/ 631 h 865"/>
              <a:gd name="T56" fmla="*/ 811 w 865"/>
              <a:gd name="T57" fmla="*/ 537 h 865"/>
              <a:gd name="T58" fmla="*/ 826 w 865"/>
              <a:gd name="T59" fmla="*/ 433 h 865"/>
              <a:gd name="T60" fmla="*/ 811 w 865"/>
              <a:gd name="T61" fmla="*/ 329 h 865"/>
              <a:gd name="T62" fmla="*/ 772 w 865"/>
              <a:gd name="T63" fmla="*/ 234 h 865"/>
              <a:gd name="T64" fmla="*/ 711 w 865"/>
              <a:gd name="T65" fmla="*/ 154 h 865"/>
              <a:gd name="T66" fmla="*/ 631 w 865"/>
              <a:gd name="T67" fmla="*/ 93 h 865"/>
              <a:gd name="T68" fmla="*/ 537 w 865"/>
              <a:gd name="T69" fmla="*/ 54 h 865"/>
              <a:gd name="T70" fmla="*/ 432 w 865"/>
              <a:gd name="T71" fmla="*/ 39 h 865"/>
              <a:gd name="T72" fmla="*/ 491 w 865"/>
              <a:gd name="T73" fmla="*/ 4 h 865"/>
              <a:gd name="T74" fmla="*/ 601 w 865"/>
              <a:gd name="T75" fmla="*/ 34 h 865"/>
              <a:gd name="T76" fmla="*/ 696 w 865"/>
              <a:gd name="T77" fmla="*/ 90 h 865"/>
              <a:gd name="T78" fmla="*/ 775 w 865"/>
              <a:gd name="T79" fmla="*/ 169 h 865"/>
              <a:gd name="T80" fmla="*/ 831 w 865"/>
              <a:gd name="T81" fmla="*/ 264 h 865"/>
              <a:gd name="T82" fmla="*/ 861 w 865"/>
              <a:gd name="T83" fmla="*/ 374 h 865"/>
              <a:gd name="T84" fmla="*/ 861 w 865"/>
              <a:gd name="T85" fmla="*/ 491 h 865"/>
              <a:gd name="T86" fmla="*/ 831 w 865"/>
              <a:gd name="T87" fmla="*/ 601 h 865"/>
              <a:gd name="T88" fmla="*/ 775 w 865"/>
              <a:gd name="T89" fmla="*/ 698 h 865"/>
              <a:gd name="T90" fmla="*/ 696 w 865"/>
              <a:gd name="T91" fmla="*/ 775 h 865"/>
              <a:gd name="T92" fmla="*/ 601 w 865"/>
              <a:gd name="T93" fmla="*/ 831 h 865"/>
              <a:gd name="T94" fmla="*/ 491 w 865"/>
              <a:gd name="T95" fmla="*/ 861 h 865"/>
              <a:gd name="T96" fmla="*/ 373 w 865"/>
              <a:gd name="T97" fmla="*/ 861 h 865"/>
              <a:gd name="T98" fmla="*/ 264 w 865"/>
              <a:gd name="T99" fmla="*/ 831 h 865"/>
              <a:gd name="T100" fmla="*/ 168 w 865"/>
              <a:gd name="T101" fmla="*/ 775 h 865"/>
              <a:gd name="T102" fmla="*/ 90 w 865"/>
              <a:gd name="T103" fmla="*/ 698 h 865"/>
              <a:gd name="T104" fmla="*/ 34 w 865"/>
              <a:gd name="T105" fmla="*/ 601 h 865"/>
              <a:gd name="T106" fmla="*/ 4 w 865"/>
              <a:gd name="T107" fmla="*/ 491 h 865"/>
              <a:gd name="T108" fmla="*/ 4 w 865"/>
              <a:gd name="T109" fmla="*/ 374 h 865"/>
              <a:gd name="T110" fmla="*/ 34 w 865"/>
              <a:gd name="T111" fmla="*/ 264 h 865"/>
              <a:gd name="T112" fmla="*/ 90 w 865"/>
              <a:gd name="T113" fmla="*/ 169 h 865"/>
              <a:gd name="T114" fmla="*/ 168 w 865"/>
              <a:gd name="T115" fmla="*/ 90 h 865"/>
              <a:gd name="T116" fmla="*/ 264 w 865"/>
              <a:gd name="T117" fmla="*/ 34 h 865"/>
              <a:gd name="T118" fmla="*/ 373 w 865"/>
              <a:gd name="T119" fmla="*/ 4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5" h="865">
                <a:moveTo>
                  <a:pt x="216" y="414"/>
                </a:moveTo>
                <a:lnTo>
                  <a:pt x="649" y="414"/>
                </a:lnTo>
                <a:lnTo>
                  <a:pt x="654" y="414"/>
                </a:lnTo>
                <a:lnTo>
                  <a:pt x="660" y="416"/>
                </a:lnTo>
                <a:lnTo>
                  <a:pt x="665" y="422"/>
                </a:lnTo>
                <a:lnTo>
                  <a:pt x="667" y="427"/>
                </a:lnTo>
                <a:lnTo>
                  <a:pt x="669" y="433"/>
                </a:lnTo>
                <a:lnTo>
                  <a:pt x="667" y="439"/>
                </a:lnTo>
                <a:lnTo>
                  <a:pt x="665" y="444"/>
                </a:lnTo>
                <a:lnTo>
                  <a:pt x="660" y="449"/>
                </a:lnTo>
                <a:lnTo>
                  <a:pt x="654" y="452"/>
                </a:lnTo>
                <a:lnTo>
                  <a:pt x="649" y="453"/>
                </a:lnTo>
                <a:lnTo>
                  <a:pt x="216" y="453"/>
                </a:lnTo>
                <a:lnTo>
                  <a:pt x="209" y="452"/>
                </a:lnTo>
                <a:lnTo>
                  <a:pt x="204" y="449"/>
                </a:lnTo>
                <a:lnTo>
                  <a:pt x="200" y="444"/>
                </a:lnTo>
                <a:lnTo>
                  <a:pt x="198" y="439"/>
                </a:lnTo>
                <a:lnTo>
                  <a:pt x="196" y="433"/>
                </a:lnTo>
                <a:lnTo>
                  <a:pt x="198" y="427"/>
                </a:lnTo>
                <a:lnTo>
                  <a:pt x="200" y="422"/>
                </a:lnTo>
                <a:lnTo>
                  <a:pt x="204" y="416"/>
                </a:lnTo>
                <a:lnTo>
                  <a:pt x="209" y="414"/>
                </a:lnTo>
                <a:lnTo>
                  <a:pt x="216" y="414"/>
                </a:lnTo>
                <a:close/>
                <a:moveTo>
                  <a:pt x="432" y="39"/>
                </a:moveTo>
                <a:lnTo>
                  <a:pt x="378" y="43"/>
                </a:lnTo>
                <a:lnTo>
                  <a:pt x="327" y="54"/>
                </a:lnTo>
                <a:lnTo>
                  <a:pt x="279" y="71"/>
                </a:lnTo>
                <a:lnTo>
                  <a:pt x="234" y="93"/>
                </a:lnTo>
                <a:lnTo>
                  <a:pt x="192" y="122"/>
                </a:lnTo>
                <a:lnTo>
                  <a:pt x="154" y="154"/>
                </a:lnTo>
                <a:lnTo>
                  <a:pt x="120" y="192"/>
                </a:lnTo>
                <a:lnTo>
                  <a:pt x="93" y="234"/>
                </a:lnTo>
                <a:lnTo>
                  <a:pt x="69" y="280"/>
                </a:lnTo>
                <a:lnTo>
                  <a:pt x="52" y="329"/>
                </a:lnTo>
                <a:lnTo>
                  <a:pt x="42" y="380"/>
                </a:lnTo>
                <a:lnTo>
                  <a:pt x="39" y="433"/>
                </a:lnTo>
                <a:lnTo>
                  <a:pt x="42" y="486"/>
                </a:lnTo>
                <a:lnTo>
                  <a:pt x="52" y="537"/>
                </a:lnTo>
                <a:lnTo>
                  <a:pt x="69" y="586"/>
                </a:lnTo>
                <a:lnTo>
                  <a:pt x="93" y="631"/>
                </a:lnTo>
                <a:lnTo>
                  <a:pt x="120" y="673"/>
                </a:lnTo>
                <a:lnTo>
                  <a:pt x="154" y="711"/>
                </a:lnTo>
                <a:lnTo>
                  <a:pt x="192" y="744"/>
                </a:lnTo>
                <a:lnTo>
                  <a:pt x="234" y="772"/>
                </a:lnTo>
                <a:lnTo>
                  <a:pt x="279" y="795"/>
                </a:lnTo>
                <a:lnTo>
                  <a:pt x="327" y="812"/>
                </a:lnTo>
                <a:lnTo>
                  <a:pt x="378" y="822"/>
                </a:lnTo>
                <a:lnTo>
                  <a:pt x="432" y="826"/>
                </a:lnTo>
                <a:lnTo>
                  <a:pt x="486" y="822"/>
                </a:lnTo>
                <a:lnTo>
                  <a:pt x="537" y="812"/>
                </a:lnTo>
                <a:lnTo>
                  <a:pt x="585" y="795"/>
                </a:lnTo>
                <a:lnTo>
                  <a:pt x="631" y="772"/>
                </a:lnTo>
                <a:lnTo>
                  <a:pt x="673" y="744"/>
                </a:lnTo>
                <a:lnTo>
                  <a:pt x="711" y="711"/>
                </a:lnTo>
                <a:lnTo>
                  <a:pt x="743" y="673"/>
                </a:lnTo>
                <a:lnTo>
                  <a:pt x="772" y="631"/>
                </a:lnTo>
                <a:lnTo>
                  <a:pt x="794" y="586"/>
                </a:lnTo>
                <a:lnTo>
                  <a:pt x="811" y="537"/>
                </a:lnTo>
                <a:lnTo>
                  <a:pt x="822" y="486"/>
                </a:lnTo>
                <a:lnTo>
                  <a:pt x="826" y="433"/>
                </a:lnTo>
                <a:lnTo>
                  <a:pt x="822" y="380"/>
                </a:lnTo>
                <a:lnTo>
                  <a:pt x="811" y="329"/>
                </a:lnTo>
                <a:lnTo>
                  <a:pt x="794" y="280"/>
                </a:lnTo>
                <a:lnTo>
                  <a:pt x="772" y="234"/>
                </a:lnTo>
                <a:lnTo>
                  <a:pt x="743" y="192"/>
                </a:lnTo>
                <a:lnTo>
                  <a:pt x="711" y="154"/>
                </a:lnTo>
                <a:lnTo>
                  <a:pt x="673" y="122"/>
                </a:lnTo>
                <a:lnTo>
                  <a:pt x="631" y="93"/>
                </a:lnTo>
                <a:lnTo>
                  <a:pt x="585" y="71"/>
                </a:lnTo>
                <a:lnTo>
                  <a:pt x="537" y="54"/>
                </a:lnTo>
                <a:lnTo>
                  <a:pt x="486" y="43"/>
                </a:lnTo>
                <a:lnTo>
                  <a:pt x="432" y="39"/>
                </a:lnTo>
                <a:close/>
                <a:moveTo>
                  <a:pt x="432" y="0"/>
                </a:moveTo>
                <a:lnTo>
                  <a:pt x="491" y="4"/>
                </a:lnTo>
                <a:lnTo>
                  <a:pt x="547" y="16"/>
                </a:lnTo>
                <a:lnTo>
                  <a:pt x="601" y="34"/>
                </a:lnTo>
                <a:lnTo>
                  <a:pt x="650" y="59"/>
                </a:lnTo>
                <a:lnTo>
                  <a:pt x="696" y="90"/>
                </a:lnTo>
                <a:lnTo>
                  <a:pt x="738" y="127"/>
                </a:lnTo>
                <a:lnTo>
                  <a:pt x="775" y="169"/>
                </a:lnTo>
                <a:lnTo>
                  <a:pt x="806" y="215"/>
                </a:lnTo>
                <a:lnTo>
                  <a:pt x="831" y="264"/>
                </a:lnTo>
                <a:lnTo>
                  <a:pt x="849" y="318"/>
                </a:lnTo>
                <a:lnTo>
                  <a:pt x="861" y="374"/>
                </a:lnTo>
                <a:lnTo>
                  <a:pt x="865" y="433"/>
                </a:lnTo>
                <a:lnTo>
                  <a:pt x="861" y="491"/>
                </a:lnTo>
                <a:lnTo>
                  <a:pt x="849" y="547"/>
                </a:lnTo>
                <a:lnTo>
                  <a:pt x="831" y="601"/>
                </a:lnTo>
                <a:lnTo>
                  <a:pt x="806" y="651"/>
                </a:lnTo>
                <a:lnTo>
                  <a:pt x="775" y="698"/>
                </a:lnTo>
                <a:lnTo>
                  <a:pt x="738" y="738"/>
                </a:lnTo>
                <a:lnTo>
                  <a:pt x="696" y="775"/>
                </a:lnTo>
                <a:lnTo>
                  <a:pt x="650" y="806"/>
                </a:lnTo>
                <a:lnTo>
                  <a:pt x="601" y="831"/>
                </a:lnTo>
                <a:lnTo>
                  <a:pt x="547" y="850"/>
                </a:lnTo>
                <a:lnTo>
                  <a:pt x="491" y="861"/>
                </a:lnTo>
                <a:lnTo>
                  <a:pt x="432" y="865"/>
                </a:lnTo>
                <a:lnTo>
                  <a:pt x="373" y="861"/>
                </a:lnTo>
                <a:lnTo>
                  <a:pt x="317" y="850"/>
                </a:lnTo>
                <a:lnTo>
                  <a:pt x="264" y="831"/>
                </a:lnTo>
                <a:lnTo>
                  <a:pt x="213" y="806"/>
                </a:lnTo>
                <a:lnTo>
                  <a:pt x="168" y="775"/>
                </a:lnTo>
                <a:lnTo>
                  <a:pt x="127" y="738"/>
                </a:lnTo>
                <a:lnTo>
                  <a:pt x="90" y="698"/>
                </a:lnTo>
                <a:lnTo>
                  <a:pt x="59" y="651"/>
                </a:lnTo>
                <a:lnTo>
                  <a:pt x="34" y="601"/>
                </a:lnTo>
                <a:lnTo>
                  <a:pt x="14" y="547"/>
                </a:lnTo>
                <a:lnTo>
                  <a:pt x="4" y="491"/>
                </a:lnTo>
                <a:lnTo>
                  <a:pt x="0" y="433"/>
                </a:lnTo>
                <a:lnTo>
                  <a:pt x="4" y="374"/>
                </a:lnTo>
                <a:lnTo>
                  <a:pt x="14" y="318"/>
                </a:lnTo>
                <a:lnTo>
                  <a:pt x="34" y="264"/>
                </a:lnTo>
                <a:lnTo>
                  <a:pt x="59" y="215"/>
                </a:lnTo>
                <a:lnTo>
                  <a:pt x="90" y="169"/>
                </a:lnTo>
                <a:lnTo>
                  <a:pt x="127" y="127"/>
                </a:lnTo>
                <a:lnTo>
                  <a:pt x="168" y="90"/>
                </a:lnTo>
                <a:lnTo>
                  <a:pt x="213" y="59"/>
                </a:lnTo>
                <a:lnTo>
                  <a:pt x="264" y="34"/>
                </a:lnTo>
                <a:lnTo>
                  <a:pt x="317" y="16"/>
                </a:lnTo>
                <a:lnTo>
                  <a:pt x="373" y="4"/>
                </a:lnTo>
                <a:lnTo>
                  <a:pt x="432"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86"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28407" y="4155638"/>
            <a:ext cx="445595" cy="364719"/>
          </a:xfrm>
          <a:custGeom>
            <a:avLst/>
            <a:gdLst>
              <a:gd name="T0" fmla="*/ 261 w 865"/>
              <a:gd name="T1" fmla="*/ 236 h 708"/>
              <a:gd name="T2" fmla="*/ 273 w 865"/>
              <a:gd name="T3" fmla="*/ 250 h 708"/>
              <a:gd name="T4" fmla="*/ 270 w 865"/>
              <a:gd name="T5" fmla="*/ 267 h 708"/>
              <a:gd name="T6" fmla="*/ 255 w 865"/>
              <a:gd name="T7" fmla="*/ 274 h 708"/>
              <a:gd name="T8" fmla="*/ 204 w 865"/>
              <a:gd name="T9" fmla="*/ 272 h 708"/>
              <a:gd name="T10" fmla="*/ 196 w 865"/>
              <a:gd name="T11" fmla="*/ 255 h 708"/>
              <a:gd name="T12" fmla="*/ 204 w 865"/>
              <a:gd name="T13" fmla="*/ 239 h 708"/>
              <a:gd name="T14" fmla="*/ 216 w 865"/>
              <a:gd name="T15" fmla="*/ 157 h 708"/>
              <a:gd name="T16" fmla="*/ 345 w 865"/>
              <a:gd name="T17" fmla="*/ 161 h 708"/>
              <a:gd name="T18" fmla="*/ 353 w 865"/>
              <a:gd name="T19" fmla="*/ 176 h 708"/>
              <a:gd name="T20" fmla="*/ 345 w 865"/>
              <a:gd name="T21" fmla="*/ 192 h 708"/>
              <a:gd name="T22" fmla="*/ 216 w 865"/>
              <a:gd name="T23" fmla="*/ 196 h 708"/>
              <a:gd name="T24" fmla="*/ 200 w 865"/>
              <a:gd name="T25" fmla="*/ 188 h 708"/>
              <a:gd name="T26" fmla="*/ 197 w 865"/>
              <a:gd name="T27" fmla="*/ 171 h 708"/>
              <a:gd name="T28" fmla="*/ 209 w 865"/>
              <a:gd name="T29" fmla="*/ 158 h 708"/>
              <a:gd name="T30" fmla="*/ 747 w 865"/>
              <a:gd name="T31" fmla="*/ 551 h 708"/>
              <a:gd name="T32" fmla="*/ 763 w 865"/>
              <a:gd name="T33" fmla="*/ 559 h 708"/>
              <a:gd name="T34" fmla="*/ 765 w 865"/>
              <a:gd name="T35" fmla="*/ 577 h 708"/>
              <a:gd name="T36" fmla="*/ 753 w 865"/>
              <a:gd name="T37" fmla="*/ 589 h 708"/>
              <a:gd name="T38" fmla="*/ 825 w 865"/>
              <a:gd name="T39" fmla="*/ 668 h 708"/>
              <a:gd name="T40" fmla="*/ 157 w 865"/>
              <a:gd name="T41" fmla="*/ 117 h 708"/>
              <a:gd name="T42" fmla="*/ 168 w 865"/>
              <a:gd name="T43" fmla="*/ 555 h 708"/>
              <a:gd name="T44" fmla="*/ 176 w 865"/>
              <a:gd name="T45" fmla="*/ 570 h 708"/>
              <a:gd name="T46" fmla="*/ 168 w 865"/>
              <a:gd name="T47" fmla="*/ 586 h 708"/>
              <a:gd name="T48" fmla="*/ 157 w 865"/>
              <a:gd name="T49" fmla="*/ 668 h 708"/>
              <a:gd name="T50" fmla="*/ 701 w 865"/>
              <a:gd name="T51" fmla="*/ 589 h 708"/>
              <a:gd name="T52" fmla="*/ 688 w 865"/>
              <a:gd name="T53" fmla="*/ 577 h 708"/>
              <a:gd name="T54" fmla="*/ 692 w 865"/>
              <a:gd name="T55" fmla="*/ 559 h 708"/>
              <a:gd name="T56" fmla="*/ 708 w 865"/>
              <a:gd name="T57" fmla="*/ 551 h 708"/>
              <a:gd name="T58" fmla="*/ 39 w 865"/>
              <a:gd name="T59" fmla="*/ 117 h 708"/>
              <a:gd name="T60" fmla="*/ 117 w 865"/>
              <a:gd name="T61" fmla="*/ 590 h 708"/>
              <a:gd name="T62" fmla="*/ 102 w 865"/>
              <a:gd name="T63" fmla="*/ 582 h 708"/>
              <a:gd name="T64" fmla="*/ 99 w 865"/>
              <a:gd name="T65" fmla="*/ 564 h 708"/>
              <a:gd name="T66" fmla="*/ 111 w 865"/>
              <a:gd name="T67" fmla="*/ 552 h 708"/>
              <a:gd name="T68" fmla="*/ 39 w 865"/>
              <a:gd name="T69" fmla="*/ 117 h 708"/>
              <a:gd name="T70" fmla="*/ 325 w 865"/>
              <a:gd name="T71" fmla="*/ 51 h 708"/>
              <a:gd name="T72" fmla="*/ 551 w 865"/>
              <a:gd name="T73" fmla="*/ 78 h 708"/>
              <a:gd name="T74" fmla="*/ 526 w 865"/>
              <a:gd name="T75" fmla="*/ 43 h 708"/>
              <a:gd name="T76" fmla="*/ 353 w 865"/>
              <a:gd name="T77" fmla="*/ 0 h 708"/>
              <a:gd name="T78" fmla="*/ 557 w 865"/>
              <a:gd name="T79" fmla="*/ 15 h 708"/>
              <a:gd name="T80" fmla="*/ 590 w 865"/>
              <a:gd name="T81" fmla="*/ 78 h 708"/>
              <a:gd name="T82" fmla="*/ 853 w 865"/>
              <a:gd name="T83" fmla="*/ 90 h 708"/>
              <a:gd name="T84" fmla="*/ 865 w 865"/>
              <a:gd name="T85" fmla="*/ 668 h 708"/>
              <a:gd name="T86" fmla="*/ 841 w 865"/>
              <a:gd name="T87" fmla="*/ 705 h 708"/>
              <a:gd name="T88" fmla="*/ 23 w 865"/>
              <a:gd name="T89" fmla="*/ 705 h 708"/>
              <a:gd name="T90" fmla="*/ 0 w 865"/>
              <a:gd name="T91" fmla="*/ 668 h 708"/>
              <a:gd name="T92" fmla="*/ 11 w 865"/>
              <a:gd name="T93" fmla="*/ 90 h 708"/>
              <a:gd name="T94" fmla="*/ 274 w 865"/>
              <a:gd name="T95" fmla="*/ 78 h 708"/>
              <a:gd name="T96" fmla="*/ 307 w 865"/>
              <a:gd name="T97" fmla="*/ 15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5" h="708">
                <a:moveTo>
                  <a:pt x="216" y="235"/>
                </a:moveTo>
                <a:lnTo>
                  <a:pt x="255" y="235"/>
                </a:lnTo>
                <a:lnTo>
                  <a:pt x="261" y="236"/>
                </a:lnTo>
                <a:lnTo>
                  <a:pt x="267" y="239"/>
                </a:lnTo>
                <a:lnTo>
                  <a:pt x="270" y="244"/>
                </a:lnTo>
                <a:lnTo>
                  <a:pt x="273" y="250"/>
                </a:lnTo>
                <a:lnTo>
                  <a:pt x="274" y="255"/>
                </a:lnTo>
                <a:lnTo>
                  <a:pt x="273" y="261"/>
                </a:lnTo>
                <a:lnTo>
                  <a:pt x="270" y="267"/>
                </a:lnTo>
                <a:lnTo>
                  <a:pt x="267" y="272"/>
                </a:lnTo>
                <a:lnTo>
                  <a:pt x="261" y="274"/>
                </a:lnTo>
                <a:lnTo>
                  <a:pt x="255" y="274"/>
                </a:lnTo>
                <a:lnTo>
                  <a:pt x="216" y="274"/>
                </a:lnTo>
                <a:lnTo>
                  <a:pt x="209" y="274"/>
                </a:lnTo>
                <a:lnTo>
                  <a:pt x="204" y="272"/>
                </a:lnTo>
                <a:lnTo>
                  <a:pt x="200" y="267"/>
                </a:lnTo>
                <a:lnTo>
                  <a:pt x="197" y="261"/>
                </a:lnTo>
                <a:lnTo>
                  <a:pt x="196" y="255"/>
                </a:lnTo>
                <a:lnTo>
                  <a:pt x="197" y="250"/>
                </a:lnTo>
                <a:lnTo>
                  <a:pt x="200" y="244"/>
                </a:lnTo>
                <a:lnTo>
                  <a:pt x="204" y="239"/>
                </a:lnTo>
                <a:lnTo>
                  <a:pt x="209" y="236"/>
                </a:lnTo>
                <a:lnTo>
                  <a:pt x="216" y="235"/>
                </a:lnTo>
                <a:close/>
                <a:moveTo>
                  <a:pt x="216" y="157"/>
                </a:moveTo>
                <a:lnTo>
                  <a:pt x="333" y="157"/>
                </a:lnTo>
                <a:lnTo>
                  <a:pt x="340" y="158"/>
                </a:lnTo>
                <a:lnTo>
                  <a:pt x="345" y="161"/>
                </a:lnTo>
                <a:lnTo>
                  <a:pt x="349" y="164"/>
                </a:lnTo>
                <a:lnTo>
                  <a:pt x="352" y="171"/>
                </a:lnTo>
                <a:lnTo>
                  <a:pt x="353" y="176"/>
                </a:lnTo>
                <a:lnTo>
                  <a:pt x="352" y="183"/>
                </a:lnTo>
                <a:lnTo>
                  <a:pt x="349" y="188"/>
                </a:lnTo>
                <a:lnTo>
                  <a:pt x="345" y="192"/>
                </a:lnTo>
                <a:lnTo>
                  <a:pt x="340" y="196"/>
                </a:lnTo>
                <a:lnTo>
                  <a:pt x="333" y="196"/>
                </a:lnTo>
                <a:lnTo>
                  <a:pt x="216" y="196"/>
                </a:lnTo>
                <a:lnTo>
                  <a:pt x="209" y="196"/>
                </a:lnTo>
                <a:lnTo>
                  <a:pt x="204" y="192"/>
                </a:lnTo>
                <a:lnTo>
                  <a:pt x="200" y="188"/>
                </a:lnTo>
                <a:lnTo>
                  <a:pt x="197" y="183"/>
                </a:lnTo>
                <a:lnTo>
                  <a:pt x="196" y="176"/>
                </a:lnTo>
                <a:lnTo>
                  <a:pt x="197" y="171"/>
                </a:lnTo>
                <a:lnTo>
                  <a:pt x="200" y="164"/>
                </a:lnTo>
                <a:lnTo>
                  <a:pt x="204" y="161"/>
                </a:lnTo>
                <a:lnTo>
                  <a:pt x="209" y="158"/>
                </a:lnTo>
                <a:lnTo>
                  <a:pt x="216" y="157"/>
                </a:lnTo>
                <a:close/>
                <a:moveTo>
                  <a:pt x="747" y="117"/>
                </a:moveTo>
                <a:lnTo>
                  <a:pt x="747" y="551"/>
                </a:lnTo>
                <a:lnTo>
                  <a:pt x="753" y="552"/>
                </a:lnTo>
                <a:lnTo>
                  <a:pt x="759" y="555"/>
                </a:lnTo>
                <a:lnTo>
                  <a:pt x="763" y="559"/>
                </a:lnTo>
                <a:lnTo>
                  <a:pt x="765" y="564"/>
                </a:lnTo>
                <a:lnTo>
                  <a:pt x="766" y="570"/>
                </a:lnTo>
                <a:lnTo>
                  <a:pt x="765" y="577"/>
                </a:lnTo>
                <a:lnTo>
                  <a:pt x="763" y="582"/>
                </a:lnTo>
                <a:lnTo>
                  <a:pt x="759" y="586"/>
                </a:lnTo>
                <a:lnTo>
                  <a:pt x="753" y="589"/>
                </a:lnTo>
                <a:lnTo>
                  <a:pt x="747" y="590"/>
                </a:lnTo>
                <a:lnTo>
                  <a:pt x="747" y="668"/>
                </a:lnTo>
                <a:lnTo>
                  <a:pt x="825" y="668"/>
                </a:lnTo>
                <a:lnTo>
                  <a:pt x="825" y="117"/>
                </a:lnTo>
                <a:lnTo>
                  <a:pt x="747" y="117"/>
                </a:lnTo>
                <a:close/>
                <a:moveTo>
                  <a:pt x="157" y="117"/>
                </a:moveTo>
                <a:lnTo>
                  <a:pt x="157" y="551"/>
                </a:lnTo>
                <a:lnTo>
                  <a:pt x="163" y="552"/>
                </a:lnTo>
                <a:lnTo>
                  <a:pt x="168" y="555"/>
                </a:lnTo>
                <a:lnTo>
                  <a:pt x="172" y="559"/>
                </a:lnTo>
                <a:lnTo>
                  <a:pt x="175" y="564"/>
                </a:lnTo>
                <a:lnTo>
                  <a:pt x="176" y="570"/>
                </a:lnTo>
                <a:lnTo>
                  <a:pt x="175" y="577"/>
                </a:lnTo>
                <a:lnTo>
                  <a:pt x="172" y="582"/>
                </a:lnTo>
                <a:lnTo>
                  <a:pt x="168" y="586"/>
                </a:lnTo>
                <a:lnTo>
                  <a:pt x="163" y="589"/>
                </a:lnTo>
                <a:lnTo>
                  <a:pt x="157" y="590"/>
                </a:lnTo>
                <a:lnTo>
                  <a:pt x="157" y="668"/>
                </a:lnTo>
                <a:lnTo>
                  <a:pt x="708" y="668"/>
                </a:lnTo>
                <a:lnTo>
                  <a:pt x="708" y="590"/>
                </a:lnTo>
                <a:lnTo>
                  <a:pt x="701" y="589"/>
                </a:lnTo>
                <a:lnTo>
                  <a:pt x="696" y="586"/>
                </a:lnTo>
                <a:lnTo>
                  <a:pt x="692" y="582"/>
                </a:lnTo>
                <a:lnTo>
                  <a:pt x="688" y="577"/>
                </a:lnTo>
                <a:lnTo>
                  <a:pt x="688" y="570"/>
                </a:lnTo>
                <a:lnTo>
                  <a:pt x="688" y="564"/>
                </a:lnTo>
                <a:lnTo>
                  <a:pt x="692" y="559"/>
                </a:lnTo>
                <a:lnTo>
                  <a:pt x="696" y="555"/>
                </a:lnTo>
                <a:lnTo>
                  <a:pt x="701" y="552"/>
                </a:lnTo>
                <a:lnTo>
                  <a:pt x="708" y="551"/>
                </a:lnTo>
                <a:lnTo>
                  <a:pt x="708" y="117"/>
                </a:lnTo>
                <a:lnTo>
                  <a:pt x="157" y="117"/>
                </a:lnTo>
                <a:close/>
                <a:moveTo>
                  <a:pt x="39" y="117"/>
                </a:moveTo>
                <a:lnTo>
                  <a:pt x="39" y="668"/>
                </a:lnTo>
                <a:lnTo>
                  <a:pt x="117" y="668"/>
                </a:lnTo>
                <a:lnTo>
                  <a:pt x="117" y="590"/>
                </a:lnTo>
                <a:lnTo>
                  <a:pt x="111" y="589"/>
                </a:lnTo>
                <a:lnTo>
                  <a:pt x="106" y="586"/>
                </a:lnTo>
                <a:lnTo>
                  <a:pt x="102" y="582"/>
                </a:lnTo>
                <a:lnTo>
                  <a:pt x="99" y="577"/>
                </a:lnTo>
                <a:lnTo>
                  <a:pt x="98" y="570"/>
                </a:lnTo>
                <a:lnTo>
                  <a:pt x="99" y="564"/>
                </a:lnTo>
                <a:lnTo>
                  <a:pt x="102" y="559"/>
                </a:lnTo>
                <a:lnTo>
                  <a:pt x="106" y="555"/>
                </a:lnTo>
                <a:lnTo>
                  <a:pt x="111" y="552"/>
                </a:lnTo>
                <a:lnTo>
                  <a:pt x="117" y="551"/>
                </a:lnTo>
                <a:lnTo>
                  <a:pt x="117" y="117"/>
                </a:lnTo>
                <a:lnTo>
                  <a:pt x="39" y="117"/>
                </a:lnTo>
                <a:close/>
                <a:moveTo>
                  <a:pt x="353" y="39"/>
                </a:moveTo>
                <a:lnTo>
                  <a:pt x="339" y="43"/>
                </a:lnTo>
                <a:lnTo>
                  <a:pt x="325" y="51"/>
                </a:lnTo>
                <a:lnTo>
                  <a:pt x="318" y="62"/>
                </a:lnTo>
                <a:lnTo>
                  <a:pt x="314" y="78"/>
                </a:lnTo>
                <a:lnTo>
                  <a:pt x="551" y="78"/>
                </a:lnTo>
                <a:lnTo>
                  <a:pt x="547" y="62"/>
                </a:lnTo>
                <a:lnTo>
                  <a:pt x="539" y="51"/>
                </a:lnTo>
                <a:lnTo>
                  <a:pt x="526" y="43"/>
                </a:lnTo>
                <a:lnTo>
                  <a:pt x="510" y="39"/>
                </a:lnTo>
                <a:lnTo>
                  <a:pt x="353" y="39"/>
                </a:lnTo>
                <a:close/>
                <a:moveTo>
                  <a:pt x="353" y="0"/>
                </a:moveTo>
                <a:lnTo>
                  <a:pt x="510" y="0"/>
                </a:lnTo>
                <a:lnTo>
                  <a:pt x="535" y="3"/>
                </a:lnTo>
                <a:lnTo>
                  <a:pt x="557" y="15"/>
                </a:lnTo>
                <a:lnTo>
                  <a:pt x="574" y="32"/>
                </a:lnTo>
                <a:lnTo>
                  <a:pt x="585" y="53"/>
                </a:lnTo>
                <a:lnTo>
                  <a:pt x="590" y="78"/>
                </a:lnTo>
                <a:lnTo>
                  <a:pt x="825" y="78"/>
                </a:lnTo>
                <a:lnTo>
                  <a:pt x="841" y="82"/>
                </a:lnTo>
                <a:lnTo>
                  <a:pt x="853" y="90"/>
                </a:lnTo>
                <a:lnTo>
                  <a:pt x="862" y="103"/>
                </a:lnTo>
                <a:lnTo>
                  <a:pt x="865" y="117"/>
                </a:lnTo>
                <a:lnTo>
                  <a:pt x="865" y="668"/>
                </a:lnTo>
                <a:lnTo>
                  <a:pt x="862" y="684"/>
                </a:lnTo>
                <a:lnTo>
                  <a:pt x="853" y="696"/>
                </a:lnTo>
                <a:lnTo>
                  <a:pt x="841" y="705"/>
                </a:lnTo>
                <a:lnTo>
                  <a:pt x="825" y="708"/>
                </a:lnTo>
                <a:lnTo>
                  <a:pt x="39" y="708"/>
                </a:lnTo>
                <a:lnTo>
                  <a:pt x="23" y="705"/>
                </a:lnTo>
                <a:lnTo>
                  <a:pt x="11" y="696"/>
                </a:lnTo>
                <a:lnTo>
                  <a:pt x="2" y="684"/>
                </a:lnTo>
                <a:lnTo>
                  <a:pt x="0" y="668"/>
                </a:lnTo>
                <a:lnTo>
                  <a:pt x="0" y="117"/>
                </a:lnTo>
                <a:lnTo>
                  <a:pt x="2" y="103"/>
                </a:lnTo>
                <a:lnTo>
                  <a:pt x="11" y="90"/>
                </a:lnTo>
                <a:lnTo>
                  <a:pt x="23" y="82"/>
                </a:lnTo>
                <a:lnTo>
                  <a:pt x="39" y="78"/>
                </a:lnTo>
                <a:lnTo>
                  <a:pt x="274" y="78"/>
                </a:lnTo>
                <a:lnTo>
                  <a:pt x="278" y="53"/>
                </a:lnTo>
                <a:lnTo>
                  <a:pt x="290" y="32"/>
                </a:lnTo>
                <a:lnTo>
                  <a:pt x="307" y="15"/>
                </a:lnTo>
                <a:lnTo>
                  <a:pt x="328" y="3"/>
                </a:lnTo>
                <a:lnTo>
                  <a:pt x="353"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87"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8210" y="4135290"/>
            <a:ext cx="445595" cy="405414"/>
          </a:xfrm>
          <a:custGeom>
            <a:avLst/>
            <a:gdLst>
              <a:gd name="T0" fmla="*/ 267 w 865"/>
              <a:gd name="T1" fmla="*/ 397 h 787"/>
              <a:gd name="T2" fmla="*/ 275 w 865"/>
              <a:gd name="T3" fmla="*/ 419 h 787"/>
              <a:gd name="T4" fmla="*/ 255 w 865"/>
              <a:gd name="T5" fmla="*/ 434 h 787"/>
              <a:gd name="T6" fmla="*/ 200 w 865"/>
              <a:gd name="T7" fmla="*/ 424 h 787"/>
              <a:gd name="T8" fmla="*/ 200 w 865"/>
              <a:gd name="T9" fmla="*/ 402 h 787"/>
              <a:gd name="T10" fmla="*/ 216 w 865"/>
              <a:gd name="T11" fmla="*/ 314 h 787"/>
              <a:gd name="T12" fmla="*/ 350 w 865"/>
              <a:gd name="T13" fmla="*/ 324 h 787"/>
              <a:gd name="T14" fmla="*/ 350 w 865"/>
              <a:gd name="T15" fmla="*/ 346 h 787"/>
              <a:gd name="T16" fmla="*/ 216 w 865"/>
              <a:gd name="T17" fmla="*/ 354 h 787"/>
              <a:gd name="T18" fmla="*/ 198 w 865"/>
              <a:gd name="T19" fmla="*/ 341 h 787"/>
              <a:gd name="T20" fmla="*/ 204 w 865"/>
              <a:gd name="T21" fmla="*/ 318 h 787"/>
              <a:gd name="T22" fmla="*/ 590 w 865"/>
              <a:gd name="T23" fmla="*/ 630 h 787"/>
              <a:gd name="T24" fmla="*/ 609 w 865"/>
              <a:gd name="T25" fmla="*/ 643 h 787"/>
              <a:gd name="T26" fmla="*/ 602 w 865"/>
              <a:gd name="T27" fmla="*/ 665 h 787"/>
              <a:gd name="T28" fmla="*/ 669 w 865"/>
              <a:gd name="T29" fmla="*/ 748 h 787"/>
              <a:gd name="T30" fmla="*/ 157 w 865"/>
              <a:gd name="T31" fmla="*/ 630 h 787"/>
              <a:gd name="T32" fmla="*/ 176 w 865"/>
              <a:gd name="T33" fmla="*/ 643 h 787"/>
              <a:gd name="T34" fmla="*/ 169 w 865"/>
              <a:gd name="T35" fmla="*/ 665 h 787"/>
              <a:gd name="T36" fmla="*/ 551 w 865"/>
              <a:gd name="T37" fmla="*/ 748 h 787"/>
              <a:gd name="T38" fmla="*/ 534 w 865"/>
              <a:gd name="T39" fmla="*/ 661 h 787"/>
              <a:gd name="T40" fmla="*/ 534 w 865"/>
              <a:gd name="T41" fmla="*/ 638 h 787"/>
              <a:gd name="T42" fmla="*/ 551 w 865"/>
              <a:gd name="T43" fmla="*/ 275 h 787"/>
              <a:gd name="T44" fmla="*/ 118 w 865"/>
              <a:gd name="T45" fmla="*/ 748 h 787"/>
              <a:gd name="T46" fmla="*/ 102 w 865"/>
              <a:gd name="T47" fmla="*/ 661 h 787"/>
              <a:gd name="T48" fmla="*/ 102 w 865"/>
              <a:gd name="T49" fmla="*/ 638 h 787"/>
              <a:gd name="T50" fmla="*/ 118 w 865"/>
              <a:gd name="T51" fmla="*/ 275 h 787"/>
              <a:gd name="T52" fmla="*/ 287 w 865"/>
              <a:gd name="T53" fmla="*/ 208 h 787"/>
              <a:gd name="T54" fmla="*/ 429 w 865"/>
              <a:gd name="T55" fmla="*/ 222 h 787"/>
              <a:gd name="T56" fmla="*/ 314 w 865"/>
              <a:gd name="T57" fmla="*/ 197 h 787"/>
              <a:gd name="T58" fmla="*/ 440 w 865"/>
              <a:gd name="T59" fmla="*/ 173 h 787"/>
              <a:gd name="T60" fmla="*/ 669 w 865"/>
              <a:gd name="T61" fmla="*/ 236 h 787"/>
              <a:gd name="T62" fmla="*/ 708 w 865"/>
              <a:gd name="T63" fmla="*/ 275 h 787"/>
              <a:gd name="T64" fmla="*/ 683 w 865"/>
              <a:gd name="T65" fmla="*/ 784 h 787"/>
              <a:gd name="T66" fmla="*/ 12 w 865"/>
              <a:gd name="T67" fmla="*/ 775 h 787"/>
              <a:gd name="T68" fmla="*/ 3 w 865"/>
              <a:gd name="T69" fmla="*/ 261 h 787"/>
              <a:gd name="T70" fmla="*/ 236 w 865"/>
              <a:gd name="T71" fmla="*/ 236 h 787"/>
              <a:gd name="T72" fmla="*/ 289 w 865"/>
              <a:gd name="T73" fmla="*/ 161 h 787"/>
              <a:gd name="T74" fmla="*/ 444 w 865"/>
              <a:gd name="T75" fmla="*/ 51 h 787"/>
              <a:gd name="T76" fmla="*/ 586 w 865"/>
              <a:gd name="T77" fmla="*/ 63 h 787"/>
              <a:gd name="T78" fmla="*/ 473 w 865"/>
              <a:gd name="T79" fmla="*/ 40 h 787"/>
              <a:gd name="T80" fmla="*/ 597 w 865"/>
              <a:gd name="T81" fmla="*/ 16 h 787"/>
              <a:gd name="T82" fmla="*/ 826 w 865"/>
              <a:gd name="T83" fmla="*/ 79 h 787"/>
              <a:gd name="T84" fmla="*/ 865 w 865"/>
              <a:gd name="T85" fmla="*/ 118 h 787"/>
              <a:gd name="T86" fmla="*/ 842 w 865"/>
              <a:gd name="T87" fmla="*/ 626 h 787"/>
              <a:gd name="T88" fmla="*/ 755 w 865"/>
              <a:gd name="T89" fmla="*/ 626 h 787"/>
              <a:gd name="T90" fmla="*/ 749 w 865"/>
              <a:gd name="T91" fmla="*/ 604 h 787"/>
              <a:gd name="T92" fmla="*/ 767 w 865"/>
              <a:gd name="T93" fmla="*/ 591 h 787"/>
              <a:gd name="T94" fmla="*/ 196 w 865"/>
              <a:gd name="T95" fmla="*/ 177 h 787"/>
              <a:gd name="T96" fmla="*/ 183 w 865"/>
              <a:gd name="T97" fmla="*/ 197 h 787"/>
              <a:gd name="T98" fmla="*/ 161 w 865"/>
              <a:gd name="T99" fmla="*/ 189 h 787"/>
              <a:gd name="T100" fmla="*/ 160 w 865"/>
              <a:gd name="T101" fmla="*/ 104 h 787"/>
              <a:gd name="T102" fmla="*/ 393 w 865"/>
              <a:gd name="T103" fmla="*/ 79 h 787"/>
              <a:gd name="T104" fmla="*/ 448 w 865"/>
              <a:gd name="T105" fmla="*/ 4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5" h="787">
                <a:moveTo>
                  <a:pt x="216" y="394"/>
                </a:moveTo>
                <a:lnTo>
                  <a:pt x="255" y="394"/>
                </a:lnTo>
                <a:lnTo>
                  <a:pt x="262" y="394"/>
                </a:lnTo>
                <a:lnTo>
                  <a:pt x="267" y="397"/>
                </a:lnTo>
                <a:lnTo>
                  <a:pt x="271" y="402"/>
                </a:lnTo>
                <a:lnTo>
                  <a:pt x="275" y="407"/>
                </a:lnTo>
                <a:lnTo>
                  <a:pt x="275" y="414"/>
                </a:lnTo>
                <a:lnTo>
                  <a:pt x="275" y="419"/>
                </a:lnTo>
                <a:lnTo>
                  <a:pt x="271" y="424"/>
                </a:lnTo>
                <a:lnTo>
                  <a:pt x="267" y="430"/>
                </a:lnTo>
                <a:lnTo>
                  <a:pt x="262" y="432"/>
                </a:lnTo>
                <a:lnTo>
                  <a:pt x="255" y="434"/>
                </a:lnTo>
                <a:lnTo>
                  <a:pt x="216" y="434"/>
                </a:lnTo>
                <a:lnTo>
                  <a:pt x="210" y="432"/>
                </a:lnTo>
                <a:lnTo>
                  <a:pt x="204" y="430"/>
                </a:lnTo>
                <a:lnTo>
                  <a:pt x="200" y="424"/>
                </a:lnTo>
                <a:lnTo>
                  <a:pt x="198" y="419"/>
                </a:lnTo>
                <a:lnTo>
                  <a:pt x="196" y="414"/>
                </a:lnTo>
                <a:lnTo>
                  <a:pt x="198" y="407"/>
                </a:lnTo>
                <a:lnTo>
                  <a:pt x="200" y="402"/>
                </a:lnTo>
                <a:lnTo>
                  <a:pt x="204" y="397"/>
                </a:lnTo>
                <a:lnTo>
                  <a:pt x="210" y="394"/>
                </a:lnTo>
                <a:lnTo>
                  <a:pt x="216" y="394"/>
                </a:lnTo>
                <a:close/>
                <a:moveTo>
                  <a:pt x="216" y="314"/>
                </a:moveTo>
                <a:lnTo>
                  <a:pt x="334" y="314"/>
                </a:lnTo>
                <a:lnTo>
                  <a:pt x="340" y="316"/>
                </a:lnTo>
                <a:lnTo>
                  <a:pt x="346" y="318"/>
                </a:lnTo>
                <a:lnTo>
                  <a:pt x="350" y="324"/>
                </a:lnTo>
                <a:lnTo>
                  <a:pt x="353" y="329"/>
                </a:lnTo>
                <a:lnTo>
                  <a:pt x="353" y="334"/>
                </a:lnTo>
                <a:lnTo>
                  <a:pt x="353" y="341"/>
                </a:lnTo>
                <a:lnTo>
                  <a:pt x="350" y="346"/>
                </a:lnTo>
                <a:lnTo>
                  <a:pt x="346" y="351"/>
                </a:lnTo>
                <a:lnTo>
                  <a:pt x="340" y="354"/>
                </a:lnTo>
                <a:lnTo>
                  <a:pt x="334" y="354"/>
                </a:lnTo>
                <a:lnTo>
                  <a:pt x="216" y="354"/>
                </a:lnTo>
                <a:lnTo>
                  <a:pt x="210" y="354"/>
                </a:lnTo>
                <a:lnTo>
                  <a:pt x="204" y="351"/>
                </a:lnTo>
                <a:lnTo>
                  <a:pt x="200" y="346"/>
                </a:lnTo>
                <a:lnTo>
                  <a:pt x="198" y="341"/>
                </a:lnTo>
                <a:lnTo>
                  <a:pt x="196" y="334"/>
                </a:lnTo>
                <a:lnTo>
                  <a:pt x="198" y="329"/>
                </a:lnTo>
                <a:lnTo>
                  <a:pt x="200" y="324"/>
                </a:lnTo>
                <a:lnTo>
                  <a:pt x="204" y="318"/>
                </a:lnTo>
                <a:lnTo>
                  <a:pt x="210" y="316"/>
                </a:lnTo>
                <a:lnTo>
                  <a:pt x="216" y="314"/>
                </a:lnTo>
                <a:close/>
                <a:moveTo>
                  <a:pt x="590" y="275"/>
                </a:moveTo>
                <a:lnTo>
                  <a:pt x="590" y="630"/>
                </a:lnTo>
                <a:lnTo>
                  <a:pt x="596" y="631"/>
                </a:lnTo>
                <a:lnTo>
                  <a:pt x="602" y="634"/>
                </a:lnTo>
                <a:lnTo>
                  <a:pt x="606" y="638"/>
                </a:lnTo>
                <a:lnTo>
                  <a:pt x="609" y="643"/>
                </a:lnTo>
                <a:lnTo>
                  <a:pt x="610" y="650"/>
                </a:lnTo>
                <a:lnTo>
                  <a:pt x="609" y="656"/>
                </a:lnTo>
                <a:lnTo>
                  <a:pt x="606" y="661"/>
                </a:lnTo>
                <a:lnTo>
                  <a:pt x="602" y="665"/>
                </a:lnTo>
                <a:lnTo>
                  <a:pt x="596" y="668"/>
                </a:lnTo>
                <a:lnTo>
                  <a:pt x="590" y="669"/>
                </a:lnTo>
                <a:lnTo>
                  <a:pt x="590" y="748"/>
                </a:lnTo>
                <a:lnTo>
                  <a:pt x="669" y="748"/>
                </a:lnTo>
                <a:lnTo>
                  <a:pt x="669" y="275"/>
                </a:lnTo>
                <a:lnTo>
                  <a:pt x="590" y="275"/>
                </a:lnTo>
                <a:close/>
                <a:moveTo>
                  <a:pt x="157" y="275"/>
                </a:moveTo>
                <a:lnTo>
                  <a:pt x="157" y="630"/>
                </a:lnTo>
                <a:lnTo>
                  <a:pt x="164" y="631"/>
                </a:lnTo>
                <a:lnTo>
                  <a:pt x="169" y="634"/>
                </a:lnTo>
                <a:lnTo>
                  <a:pt x="173" y="638"/>
                </a:lnTo>
                <a:lnTo>
                  <a:pt x="176" y="643"/>
                </a:lnTo>
                <a:lnTo>
                  <a:pt x="177" y="650"/>
                </a:lnTo>
                <a:lnTo>
                  <a:pt x="176" y="656"/>
                </a:lnTo>
                <a:lnTo>
                  <a:pt x="173" y="661"/>
                </a:lnTo>
                <a:lnTo>
                  <a:pt x="169" y="665"/>
                </a:lnTo>
                <a:lnTo>
                  <a:pt x="164" y="668"/>
                </a:lnTo>
                <a:lnTo>
                  <a:pt x="157" y="669"/>
                </a:lnTo>
                <a:lnTo>
                  <a:pt x="157" y="748"/>
                </a:lnTo>
                <a:lnTo>
                  <a:pt x="551" y="748"/>
                </a:lnTo>
                <a:lnTo>
                  <a:pt x="551" y="669"/>
                </a:lnTo>
                <a:lnTo>
                  <a:pt x="545" y="668"/>
                </a:lnTo>
                <a:lnTo>
                  <a:pt x="539" y="665"/>
                </a:lnTo>
                <a:lnTo>
                  <a:pt x="534" y="661"/>
                </a:lnTo>
                <a:lnTo>
                  <a:pt x="531" y="656"/>
                </a:lnTo>
                <a:lnTo>
                  <a:pt x="531" y="650"/>
                </a:lnTo>
                <a:lnTo>
                  <a:pt x="531" y="643"/>
                </a:lnTo>
                <a:lnTo>
                  <a:pt x="534" y="638"/>
                </a:lnTo>
                <a:lnTo>
                  <a:pt x="539" y="634"/>
                </a:lnTo>
                <a:lnTo>
                  <a:pt x="545" y="631"/>
                </a:lnTo>
                <a:lnTo>
                  <a:pt x="551" y="630"/>
                </a:lnTo>
                <a:lnTo>
                  <a:pt x="551" y="275"/>
                </a:lnTo>
                <a:lnTo>
                  <a:pt x="157" y="275"/>
                </a:lnTo>
                <a:close/>
                <a:moveTo>
                  <a:pt x="39" y="275"/>
                </a:moveTo>
                <a:lnTo>
                  <a:pt x="39" y="748"/>
                </a:lnTo>
                <a:lnTo>
                  <a:pt x="118" y="748"/>
                </a:lnTo>
                <a:lnTo>
                  <a:pt x="118" y="669"/>
                </a:lnTo>
                <a:lnTo>
                  <a:pt x="111" y="668"/>
                </a:lnTo>
                <a:lnTo>
                  <a:pt x="106" y="665"/>
                </a:lnTo>
                <a:lnTo>
                  <a:pt x="102" y="661"/>
                </a:lnTo>
                <a:lnTo>
                  <a:pt x="100" y="656"/>
                </a:lnTo>
                <a:lnTo>
                  <a:pt x="98" y="650"/>
                </a:lnTo>
                <a:lnTo>
                  <a:pt x="100" y="643"/>
                </a:lnTo>
                <a:lnTo>
                  <a:pt x="102" y="638"/>
                </a:lnTo>
                <a:lnTo>
                  <a:pt x="106" y="634"/>
                </a:lnTo>
                <a:lnTo>
                  <a:pt x="111" y="631"/>
                </a:lnTo>
                <a:lnTo>
                  <a:pt x="118" y="630"/>
                </a:lnTo>
                <a:lnTo>
                  <a:pt x="118" y="275"/>
                </a:lnTo>
                <a:lnTo>
                  <a:pt x="39" y="275"/>
                </a:lnTo>
                <a:close/>
                <a:moveTo>
                  <a:pt x="314" y="197"/>
                </a:moveTo>
                <a:lnTo>
                  <a:pt x="300" y="201"/>
                </a:lnTo>
                <a:lnTo>
                  <a:pt x="287" y="208"/>
                </a:lnTo>
                <a:lnTo>
                  <a:pt x="279" y="222"/>
                </a:lnTo>
                <a:lnTo>
                  <a:pt x="275" y="236"/>
                </a:lnTo>
                <a:lnTo>
                  <a:pt x="432" y="236"/>
                </a:lnTo>
                <a:lnTo>
                  <a:pt x="429" y="222"/>
                </a:lnTo>
                <a:lnTo>
                  <a:pt x="422" y="208"/>
                </a:lnTo>
                <a:lnTo>
                  <a:pt x="408" y="201"/>
                </a:lnTo>
                <a:lnTo>
                  <a:pt x="393" y="197"/>
                </a:lnTo>
                <a:lnTo>
                  <a:pt x="314" y="197"/>
                </a:lnTo>
                <a:close/>
                <a:moveTo>
                  <a:pt x="314" y="157"/>
                </a:moveTo>
                <a:lnTo>
                  <a:pt x="393" y="157"/>
                </a:lnTo>
                <a:lnTo>
                  <a:pt x="418" y="161"/>
                </a:lnTo>
                <a:lnTo>
                  <a:pt x="440" y="173"/>
                </a:lnTo>
                <a:lnTo>
                  <a:pt x="457" y="190"/>
                </a:lnTo>
                <a:lnTo>
                  <a:pt x="467" y="211"/>
                </a:lnTo>
                <a:lnTo>
                  <a:pt x="473" y="236"/>
                </a:lnTo>
                <a:lnTo>
                  <a:pt x="669" y="236"/>
                </a:lnTo>
                <a:lnTo>
                  <a:pt x="683" y="240"/>
                </a:lnTo>
                <a:lnTo>
                  <a:pt x="696" y="248"/>
                </a:lnTo>
                <a:lnTo>
                  <a:pt x="704" y="261"/>
                </a:lnTo>
                <a:lnTo>
                  <a:pt x="708" y="275"/>
                </a:lnTo>
                <a:lnTo>
                  <a:pt x="708" y="748"/>
                </a:lnTo>
                <a:lnTo>
                  <a:pt x="704" y="763"/>
                </a:lnTo>
                <a:lnTo>
                  <a:pt x="696" y="775"/>
                </a:lnTo>
                <a:lnTo>
                  <a:pt x="683" y="784"/>
                </a:lnTo>
                <a:lnTo>
                  <a:pt x="669" y="787"/>
                </a:lnTo>
                <a:lnTo>
                  <a:pt x="39" y="787"/>
                </a:lnTo>
                <a:lnTo>
                  <a:pt x="24" y="784"/>
                </a:lnTo>
                <a:lnTo>
                  <a:pt x="12" y="775"/>
                </a:lnTo>
                <a:lnTo>
                  <a:pt x="3" y="763"/>
                </a:lnTo>
                <a:lnTo>
                  <a:pt x="0" y="748"/>
                </a:lnTo>
                <a:lnTo>
                  <a:pt x="0" y="275"/>
                </a:lnTo>
                <a:lnTo>
                  <a:pt x="3" y="261"/>
                </a:lnTo>
                <a:lnTo>
                  <a:pt x="12" y="248"/>
                </a:lnTo>
                <a:lnTo>
                  <a:pt x="24" y="240"/>
                </a:lnTo>
                <a:lnTo>
                  <a:pt x="39" y="236"/>
                </a:lnTo>
                <a:lnTo>
                  <a:pt x="236" y="236"/>
                </a:lnTo>
                <a:lnTo>
                  <a:pt x="240" y="211"/>
                </a:lnTo>
                <a:lnTo>
                  <a:pt x="251" y="190"/>
                </a:lnTo>
                <a:lnTo>
                  <a:pt x="268" y="173"/>
                </a:lnTo>
                <a:lnTo>
                  <a:pt x="289" y="161"/>
                </a:lnTo>
                <a:lnTo>
                  <a:pt x="314" y="157"/>
                </a:lnTo>
                <a:close/>
                <a:moveTo>
                  <a:pt x="473" y="40"/>
                </a:moveTo>
                <a:lnTo>
                  <a:pt x="457" y="42"/>
                </a:lnTo>
                <a:lnTo>
                  <a:pt x="444" y="51"/>
                </a:lnTo>
                <a:lnTo>
                  <a:pt x="436" y="63"/>
                </a:lnTo>
                <a:lnTo>
                  <a:pt x="432" y="79"/>
                </a:lnTo>
                <a:lnTo>
                  <a:pt x="590" y="79"/>
                </a:lnTo>
                <a:lnTo>
                  <a:pt x="586" y="63"/>
                </a:lnTo>
                <a:lnTo>
                  <a:pt x="579" y="51"/>
                </a:lnTo>
                <a:lnTo>
                  <a:pt x="566" y="42"/>
                </a:lnTo>
                <a:lnTo>
                  <a:pt x="551" y="40"/>
                </a:lnTo>
                <a:lnTo>
                  <a:pt x="473" y="40"/>
                </a:lnTo>
                <a:close/>
                <a:moveTo>
                  <a:pt x="473" y="0"/>
                </a:moveTo>
                <a:lnTo>
                  <a:pt x="551" y="0"/>
                </a:lnTo>
                <a:lnTo>
                  <a:pt x="576" y="4"/>
                </a:lnTo>
                <a:lnTo>
                  <a:pt x="597" y="16"/>
                </a:lnTo>
                <a:lnTo>
                  <a:pt x="614" y="33"/>
                </a:lnTo>
                <a:lnTo>
                  <a:pt x="626" y="54"/>
                </a:lnTo>
                <a:lnTo>
                  <a:pt x="630" y="79"/>
                </a:lnTo>
                <a:lnTo>
                  <a:pt x="826" y="79"/>
                </a:lnTo>
                <a:lnTo>
                  <a:pt x="842" y="83"/>
                </a:lnTo>
                <a:lnTo>
                  <a:pt x="853" y="91"/>
                </a:lnTo>
                <a:lnTo>
                  <a:pt x="863" y="104"/>
                </a:lnTo>
                <a:lnTo>
                  <a:pt x="865" y="118"/>
                </a:lnTo>
                <a:lnTo>
                  <a:pt x="865" y="591"/>
                </a:lnTo>
                <a:lnTo>
                  <a:pt x="863" y="606"/>
                </a:lnTo>
                <a:lnTo>
                  <a:pt x="853" y="618"/>
                </a:lnTo>
                <a:lnTo>
                  <a:pt x="842" y="626"/>
                </a:lnTo>
                <a:lnTo>
                  <a:pt x="826" y="630"/>
                </a:lnTo>
                <a:lnTo>
                  <a:pt x="767" y="630"/>
                </a:lnTo>
                <a:lnTo>
                  <a:pt x="761" y="629"/>
                </a:lnTo>
                <a:lnTo>
                  <a:pt x="755" y="626"/>
                </a:lnTo>
                <a:lnTo>
                  <a:pt x="751" y="622"/>
                </a:lnTo>
                <a:lnTo>
                  <a:pt x="749" y="617"/>
                </a:lnTo>
                <a:lnTo>
                  <a:pt x="747" y="610"/>
                </a:lnTo>
                <a:lnTo>
                  <a:pt x="749" y="604"/>
                </a:lnTo>
                <a:lnTo>
                  <a:pt x="751" y="599"/>
                </a:lnTo>
                <a:lnTo>
                  <a:pt x="755" y="595"/>
                </a:lnTo>
                <a:lnTo>
                  <a:pt x="761" y="592"/>
                </a:lnTo>
                <a:lnTo>
                  <a:pt x="767" y="591"/>
                </a:lnTo>
                <a:lnTo>
                  <a:pt x="826" y="591"/>
                </a:lnTo>
                <a:lnTo>
                  <a:pt x="826" y="118"/>
                </a:lnTo>
                <a:lnTo>
                  <a:pt x="196" y="118"/>
                </a:lnTo>
                <a:lnTo>
                  <a:pt x="196" y="177"/>
                </a:lnTo>
                <a:lnTo>
                  <a:pt x="195" y="184"/>
                </a:lnTo>
                <a:lnTo>
                  <a:pt x="193" y="189"/>
                </a:lnTo>
                <a:lnTo>
                  <a:pt x="189" y="193"/>
                </a:lnTo>
                <a:lnTo>
                  <a:pt x="183" y="197"/>
                </a:lnTo>
                <a:lnTo>
                  <a:pt x="177" y="197"/>
                </a:lnTo>
                <a:lnTo>
                  <a:pt x="170" y="197"/>
                </a:lnTo>
                <a:lnTo>
                  <a:pt x="165" y="193"/>
                </a:lnTo>
                <a:lnTo>
                  <a:pt x="161" y="189"/>
                </a:lnTo>
                <a:lnTo>
                  <a:pt x="159" y="184"/>
                </a:lnTo>
                <a:lnTo>
                  <a:pt x="157" y="177"/>
                </a:lnTo>
                <a:lnTo>
                  <a:pt x="157" y="118"/>
                </a:lnTo>
                <a:lnTo>
                  <a:pt x="160" y="104"/>
                </a:lnTo>
                <a:lnTo>
                  <a:pt x="169" y="91"/>
                </a:lnTo>
                <a:lnTo>
                  <a:pt x="181" y="83"/>
                </a:lnTo>
                <a:lnTo>
                  <a:pt x="196" y="79"/>
                </a:lnTo>
                <a:lnTo>
                  <a:pt x="393" y="79"/>
                </a:lnTo>
                <a:lnTo>
                  <a:pt x="397" y="54"/>
                </a:lnTo>
                <a:lnTo>
                  <a:pt x="408" y="33"/>
                </a:lnTo>
                <a:lnTo>
                  <a:pt x="425" y="16"/>
                </a:lnTo>
                <a:lnTo>
                  <a:pt x="448" y="4"/>
                </a:lnTo>
                <a:lnTo>
                  <a:pt x="473"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88"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8006" y="4155638"/>
            <a:ext cx="445595" cy="364719"/>
          </a:xfrm>
          <a:custGeom>
            <a:avLst/>
            <a:gdLst>
              <a:gd name="T0" fmla="*/ 79 w 865"/>
              <a:gd name="T1" fmla="*/ 669 h 708"/>
              <a:gd name="T2" fmla="*/ 787 w 865"/>
              <a:gd name="T3" fmla="*/ 355 h 708"/>
              <a:gd name="T4" fmla="*/ 708 w 865"/>
              <a:gd name="T5" fmla="*/ 394 h 708"/>
              <a:gd name="T6" fmla="*/ 696 w 865"/>
              <a:gd name="T7" fmla="*/ 421 h 708"/>
              <a:gd name="T8" fmla="*/ 669 w 865"/>
              <a:gd name="T9" fmla="*/ 433 h 708"/>
              <a:gd name="T10" fmla="*/ 575 w 865"/>
              <a:gd name="T11" fmla="*/ 429 h 708"/>
              <a:gd name="T12" fmla="*/ 554 w 865"/>
              <a:gd name="T13" fmla="*/ 408 h 708"/>
              <a:gd name="T14" fmla="*/ 550 w 865"/>
              <a:gd name="T15" fmla="*/ 355 h 708"/>
              <a:gd name="T16" fmla="*/ 314 w 865"/>
              <a:gd name="T17" fmla="*/ 394 h 708"/>
              <a:gd name="T18" fmla="*/ 302 w 865"/>
              <a:gd name="T19" fmla="*/ 421 h 708"/>
              <a:gd name="T20" fmla="*/ 275 w 865"/>
              <a:gd name="T21" fmla="*/ 433 h 708"/>
              <a:gd name="T22" fmla="*/ 181 w 865"/>
              <a:gd name="T23" fmla="*/ 429 h 708"/>
              <a:gd name="T24" fmla="*/ 160 w 865"/>
              <a:gd name="T25" fmla="*/ 408 h 708"/>
              <a:gd name="T26" fmla="*/ 157 w 865"/>
              <a:gd name="T27" fmla="*/ 355 h 708"/>
              <a:gd name="T28" fmla="*/ 589 w 865"/>
              <a:gd name="T29" fmla="*/ 275 h 708"/>
              <a:gd name="T30" fmla="*/ 669 w 865"/>
              <a:gd name="T31" fmla="*/ 394 h 708"/>
              <a:gd name="T32" fmla="*/ 589 w 865"/>
              <a:gd name="T33" fmla="*/ 275 h 708"/>
              <a:gd name="T34" fmla="*/ 196 w 865"/>
              <a:gd name="T35" fmla="*/ 394 h 708"/>
              <a:gd name="T36" fmla="*/ 275 w 865"/>
              <a:gd name="T37" fmla="*/ 275 h 708"/>
              <a:gd name="T38" fmla="*/ 39 w 865"/>
              <a:gd name="T39" fmla="*/ 118 h 708"/>
              <a:gd name="T40" fmla="*/ 157 w 865"/>
              <a:gd name="T41" fmla="*/ 314 h 708"/>
              <a:gd name="T42" fmla="*/ 160 w 865"/>
              <a:gd name="T43" fmla="*/ 260 h 708"/>
              <a:gd name="T44" fmla="*/ 181 w 865"/>
              <a:gd name="T45" fmla="*/ 239 h 708"/>
              <a:gd name="T46" fmla="*/ 275 w 865"/>
              <a:gd name="T47" fmla="*/ 235 h 708"/>
              <a:gd name="T48" fmla="*/ 302 w 865"/>
              <a:gd name="T49" fmla="*/ 247 h 708"/>
              <a:gd name="T50" fmla="*/ 314 w 865"/>
              <a:gd name="T51" fmla="*/ 275 h 708"/>
              <a:gd name="T52" fmla="*/ 550 w 865"/>
              <a:gd name="T53" fmla="*/ 314 h 708"/>
              <a:gd name="T54" fmla="*/ 554 w 865"/>
              <a:gd name="T55" fmla="*/ 260 h 708"/>
              <a:gd name="T56" fmla="*/ 575 w 865"/>
              <a:gd name="T57" fmla="*/ 239 h 708"/>
              <a:gd name="T58" fmla="*/ 669 w 865"/>
              <a:gd name="T59" fmla="*/ 235 h 708"/>
              <a:gd name="T60" fmla="*/ 696 w 865"/>
              <a:gd name="T61" fmla="*/ 247 h 708"/>
              <a:gd name="T62" fmla="*/ 708 w 865"/>
              <a:gd name="T63" fmla="*/ 275 h 708"/>
              <a:gd name="T64" fmla="*/ 826 w 865"/>
              <a:gd name="T65" fmla="*/ 314 h 708"/>
              <a:gd name="T66" fmla="*/ 39 w 865"/>
              <a:gd name="T67" fmla="*/ 118 h 708"/>
              <a:gd name="T68" fmla="*/ 338 w 865"/>
              <a:gd name="T69" fmla="*/ 43 h 708"/>
              <a:gd name="T70" fmla="*/ 317 w 865"/>
              <a:gd name="T71" fmla="*/ 64 h 708"/>
              <a:gd name="T72" fmla="*/ 550 w 865"/>
              <a:gd name="T73" fmla="*/ 78 h 708"/>
              <a:gd name="T74" fmla="*/ 539 w 865"/>
              <a:gd name="T75" fmla="*/ 51 h 708"/>
              <a:gd name="T76" fmla="*/ 510 w 865"/>
              <a:gd name="T77" fmla="*/ 39 h 708"/>
              <a:gd name="T78" fmla="*/ 353 w 865"/>
              <a:gd name="T79" fmla="*/ 0 h 708"/>
              <a:gd name="T80" fmla="*/ 535 w 865"/>
              <a:gd name="T81" fmla="*/ 4 h 708"/>
              <a:gd name="T82" fmla="*/ 575 w 865"/>
              <a:gd name="T83" fmla="*/ 33 h 708"/>
              <a:gd name="T84" fmla="*/ 589 w 865"/>
              <a:gd name="T85" fmla="*/ 78 h 708"/>
              <a:gd name="T86" fmla="*/ 840 w 865"/>
              <a:gd name="T87" fmla="*/ 82 h 708"/>
              <a:gd name="T88" fmla="*/ 861 w 865"/>
              <a:gd name="T89" fmla="*/ 103 h 708"/>
              <a:gd name="T90" fmla="*/ 865 w 865"/>
              <a:gd name="T91" fmla="*/ 314 h 708"/>
              <a:gd name="T92" fmla="*/ 853 w 865"/>
              <a:gd name="T93" fmla="*/ 343 h 708"/>
              <a:gd name="T94" fmla="*/ 826 w 865"/>
              <a:gd name="T95" fmla="*/ 355 h 708"/>
              <a:gd name="T96" fmla="*/ 822 w 865"/>
              <a:gd name="T97" fmla="*/ 684 h 708"/>
              <a:gd name="T98" fmla="*/ 801 w 865"/>
              <a:gd name="T99" fmla="*/ 705 h 708"/>
              <a:gd name="T100" fmla="*/ 79 w 865"/>
              <a:gd name="T101" fmla="*/ 708 h 708"/>
              <a:gd name="T102" fmla="*/ 51 w 865"/>
              <a:gd name="T103" fmla="*/ 696 h 708"/>
              <a:gd name="T104" fmla="*/ 39 w 865"/>
              <a:gd name="T105" fmla="*/ 669 h 708"/>
              <a:gd name="T106" fmla="*/ 24 w 865"/>
              <a:gd name="T107" fmla="*/ 351 h 708"/>
              <a:gd name="T108" fmla="*/ 3 w 865"/>
              <a:gd name="T109" fmla="*/ 330 h 708"/>
              <a:gd name="T110" fmla="*/ 0 w 865"/>
              <a:gd name="T111" fmla="*/ 118 h 708"/>
              <a:gd name="T112" fmla="*/ 10 w 865"/>
              <a:gd name="T113" fmla="*/ 90 h 708"/>
              <a:gd name="T114" fmla="*/ 39 w 865"/>
              <a:gd name="T115" fmla="*/ 78 h 708"/>
              <a:gd name="T116" fmla="*/ 279 w 865"/>
              <a:gd name="T117" fmla="*/ 53 h 708"/>
              <a:gd name="T118" fmla="*/ 308 w 865"/>
              <a:gd name="T119" fmla="*/ 15 h 708"/>
              <a:gd name="T120" fmla="*/ 353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79" y="355"/>
                </a:moveTo>
                <a:lnTo>
                  <a:pt x="79" y="669"/>
                </a:lnTo>
                <a:lnTo>
                  <a:pt x="787" y="669"/>
                </a:lnTo>
                <a:lnTo>
                  <a:pt x="787" y="355"/>
                </a:lnTo>
                <a:lnTo>
                  <a:pt x="708" y="355"/>
                </a:lnTo>
                <a:lnTo>
                  <a:pt x="708" y="394"/>
                </a:lnTo>
                <a:lnTo>
                  <a:pt x="704" y="408"/>
                </a:lnTo>
                <a:lnTo>
                  <a:pt x="696" y="421"/>
                </a:lnTo>
                <a:lnTo>
                  <a:pt x="683" y="429"/>
                </a:lnTo>
                <a:lnTo>
                  <a:pt x="669" y="433"/>
                </a:lnTo>
                <a:lnTo>
                  <a:pt x="589" y="433"/>
                </a:lnTo>
                <a:lnTo>
                  <a:pt x="575" y="429"/>
                </a:lnTo>
                <a:lnTo>
                  <a:pt x="561" y="421"/>
                </a:lnTo>
                <a:lnTo>
                  <a:pt x="554" y="408"/>
                </a:lnTo>
                <a:lnTo>
                  <a:pt x="550" y="394"/>
                </a:lnTo>
                <a:lnTo>
                  <a:pt x="550" y="355"/>
                </a:lnTo>
                <a:lnTo>
                  <a:pt x="314" y="355"/>
                </a:lnTo>
                <a:lnTo>
                  <a:pt x="314" y="394"/>
                </a:lnTo>
                <a:lnTo>
                  <a:pt x="311" y="408"/>
                </a:lnTo>
                <a:lnTo>
                  <a:pt x="302" y="421"/>
                </a:lnTo>
                <a:lnTo>
                  <a:pt x="291" y="429"/>
                </a:lnTo>
                <a:lnTo>
                  <a:pt x="275" y="433"/>
                </a:lnTo>
                <a:lnTo>
                  <a:pt x="196" y="433"/>
                </a:lnTo>
                <a:lnTo>
                  <a:pt x="181" y="429"/>
                </a:lnTo>
                <a:lnTo>
                  <a:pt x="169" y="421"/>
                </a:lnTo>
                <a:lnTo>
                  <a:pt x="160" y="408"/>
                </a:lnTo>
                <a:lnTo>
                  <a:pt x="157" y="394"/>
                </a:lnTo>
                <a:lnTo>
                  <a:pt x="157" y="355"/>
                </a:lnTo>
                <a:lnTo>
                  <a:pt x="79" y="355"/>
                </a:lnTo>
                <a:close/>
                <a:moveTo>
                  <a:pt x="589" y="275"/>
                </a:moveTo>
                <a:lnTo>
                  <a:pt x="589" y="394"/>
                </a:lnTo>
                <a:lnTo>
                  <a:pt x="669" y="394"/>
                </a:lnTo>
                <a:lnTo>
                  <a:pt x="669" y="275"/>
                </a:lnTo>
                <a:lnTo>
                  <a:pt x="589" y="275"/>
                </a:lnTo>
                <a:close/>
                <a:moveTo>
                  <a:pt x="196" y="275"/>
                </a:moveTo>
                <a:lnTo>
                  <a:pt x="196" y="394"/>
                </a:lnTo>
                <a:lnTo>
                  <a:pt x="275" y="394"/>
                </a:lnTo>
                <a:lnTo>
                  <a:pt x="275" y="275"/>
                </a:lnTo>
                <a:lnTo>
                  <a:pt x="196" y="275"/>
                </a:lnTo>
                <a:close/>
                <a:moveTo>
                  <a:pt x="39" y="118"/>
                </a:moveTo>
                <a:lnTo>
                  <a:pt x="39" y="314"/>
                </a:lnTo>
                <a:lnTo>
                  <a:pt x="157" y="314"/>
                </a:lnTo>
                <a:lnTo>
                  <a:pt x="157" y="275"/>
                </a:lnTo>
                <a:lnTo>
                  <a:pt x="160" y="260"/>
                </a:lnTo>
                <a:lnTo>
                  <a:pt x="169" y="247"/>
                </a:lnTo>
                <a:lnTo>
                  <a:pt x="181" y="239"/>
                </a:lnTo>
                <a:lnTo>
                  <a:pt x="196" y="235"/>
                </a:lnTo>
                <a:lnTo>
                  <a:pt x="275" y="235"/>
                </a:lnTo>
                <a:lnTo>
                  <a:pt x="291" y="239"/>
                </a:lnTo>
                <a:lnTo>
                  <a:pt x="302" y="247"/>
                </a:lnTo>
                <a:lnTo>
                  <a:pt x="311" y="260"/>
                </a:lnTo>
                <a:lnTo>
                  <a:pt x="314" y="275"/>
                </a:lnTo>
                <a:lnTo>
                  <a:pt x="314" y="314"/>
                </a:lnTo>
                <a:lnTo>
                  <a:pt x="550" y="314"/>
                </a:lnTo>
                <a:lnTo>
                  <a:pt x="550" y="275"/>
                </a:lnTo>
                <a:lnTo>
                  <a:pt x="554" y="260"/>
                </a:lnTo>
                <a:lnTo>
                  <a:pt x="561" y="247"/>
                </a:lnTo>
                <a:lnTo>
                  <a:pt x="575" y="239"/>
                </a:lnTo>
                <a:lnTo>
                  <a:pt x="589" y="235"/>
                </a:lnTo>
                <a:lnTo>
                  <a:pt x="669" y="235"/>
                </a:lnTo>
                <a:lnTo>
                  <a:pt x="683" y="239"/>
                </a:lnTo>
                <a:lnTo>
                  <a:pt x="696" y="247"/>
                </a:lnTo>
                <a:lnTo>
                  <a:pt x="704" y="260"/>
                </a:lnTo>
                <a:lnTo>
                  <a:pt x="708" y="275"/>
                </a:lnTo>
                <a:lnTo>
                  <a:pt x="708" y="314"/>
                </a:lnTo>
                <a:lnTo>
                  <a:pt x="826" y="314"/>
                </a:lnTo>
                <a:lnTo>
                  <a:pt x="826" y="118"/>
                </a:lnTo>
                <a:lnTo>
                  <a:pt x="39" y="118"/>
                </a:lnTo>
                <a:close/>
                <a:moveTo>
                  <a:pt x="353" y="39"/>
                </a:moveTo>
                <a:lnTo>
                  <a:pt x="338" y="43"/>
                </a:lnTo>
                <a:lnTo>
                  <a:pt x="326" y="51"/>
                </a:lnTo>
                <a:lnTo>
                  <a:pt x="317" y="64"/>
                </a:lnTo>
                <a:lnTo>
                  <a:pt x="314" y="78"/>
                </a:lnTo>
                <a:lnTo>
                  <a:pt x="550" y="78"/>
                </a:lnTo>
                <a:lnTo>
                  <a:pt x="547" y="64"/>
                </a:lnTo>
                <a:lnTo>
                  <a:pt x="539" y="51"/>
                </a:lnTo>
                <a:lnTo>
                  <a:pt x="526" y="43"/>
                </a:lnTo>
                <a:lnTo>
                  <a:pt x="510" y="39"/>
                </a:lnTo>
                <a:lnTo>
                  <a:pt x="353" y="39"/>
                </a:lnTo>
                <a:close/>
                <a:moveTo>
                  <a:pt x="353" y="0"/>
                </a:moveTo>
                <a:lnTo>
                  <a:pt x="510" y="0"/>
                </a:lnTo>
                <a:lnTo>
                  <a:pt x="535" y="4"/>
                </a:lnTo>
                <a:lnTo>
                  <a:pt x="558" y="15"/>
                </a:lnTo>
                <a:lnTo>
                  <a:pt x="575" y="33"/>
                </a:lnTo>
                <a:lnTo>
                  <a:pt x="585" y="53"/>
                </a:lnTo>
                <a:lnTo>
                  <a:pt x="589" y="78"/>
                </a:lnTo>
                <a:lnTo>
                  <a:pt x="826" y="78"/>
                </a:lnTo>
                <a:lnTo>
                  <a:pt x="840" y="82"/>
                </a:lnTo>
                <a:lnTo>
                  <a:pt x="853" y="90"/>
                </a:lnTo>
                <a:lnTo>
                  <a:pt x="861" y="103"/>
                </a:lnTo>
                <a:lnTo>
                  <a:pt x="865" y="118"/>
                </a:lnTo>
                <a:lnTo>
                  <a:pt x="865" y="314"/>
                </a:lnTo>
                <a:lnTo>
                  <a:pt x="861" y="330"/>
                </a:lnTo>
                <a:lnTo>
                  <a:pt x="853" y="343"/>
                </a:lnTo>
                <a:lnTo>
                  <a:pt x="840" y="351"/>
                </a:lnTo>
                <a:lnTo>
                  <a:pt x="826" y="355"/>
                </a:lnTo>
                <a:lnTo>
                  <a:pt x="826" y="669"/>
                </a:lnTo>
                <a:lnTo>
                  <a:pt x="822" y="684"/>
                </a:lnTo>
                <a:lnTo>
                  <a:pt x="814" y="696"/>
                </a:lnTo>
                <a:lnTo>
                  <a:pt x="801" y="705"/>
                </a:lnTo>
                <a:lnTo>
                  <a:pt x="787" y="708"/>
                </a:lnTo>
                <a:lnTo>
                  <a:pt x="79" y="708"/>
                </a:lnTo>
                <a:lnTo>
                  <a:pt x="63" y="705"/>
                </a:lnTo>
                <a:lnTo>
                  <a:pt x="51" y="696"/>
                </a:lnTo>
                <a:lnTo>
                  <a:pt x="42" y="684"/>
                </a:lnTo>
                <a:lnTo>
                  <a:pt x="39" y="669"/>
                </a:lnTo>
                <a:lnTo>
                  <a:pt x="39" y="355"/>
                </a:lnTo>
                <a:lnTo>
                  <a:pt x="24" y="351"/>
                </a:lnTo>
                <a:lnTo>
                  <a:pt x="10" y="343"/>
                </a:lnTo>
                <a:lnTo>
                  <a:pt x="3" y="330"/>
                </a:lnTo>
                <a:lnTo>
                  <a:pt x="0" y="314"/>
                </a:lnTo>
                <a:lnTo>
                  <a:pt x="0" y="118"/>
                </a:lnTo>
                <a:lnTo>
                  <a:pt x="3" y="103"/>
                </a:lnTo>
                <a:lnTo>
                  <a:pt x="10" y="90"/>
                </a:lnTo>
                <a:lnTo>
                  <a:pt x="24" y="82"/>
                </a:lnTo>
                <a:lnTo>
                  <a:pt x="39" y="78"/>
                </a:lnTo>
                <a:lnTo>
                  <a:pt x="275" y="78"/>
                </a:lnTo>
                <a:lnTo>
                  <a:pt x="279" y="53"/>
                </a:lnTo>
                <a:lnTo>
                  <a:pt x="291" y="33"/>
                </a:lnTo>
                <a:lnTo>
                  <a:pt x="308" y="15"/>
                </a:lnTo>
                <a:lnTo>
                  <a:pt x="328" y="4"/>
                </a:lnTo>
                <a:lnTo>
                  <a:pt x="353"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89"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7307" y="4915750"/>
            <a:ext cx="445595" cy="445595"/>
          </a:xfrm>
          <a:custGeom>
            <a:avLst/>
            <a:gdLst>
              <a:gd name="T0" fmla="*/ 237 w 829"/>
              <a:gd name="T1" fmla="*/ 237 h 829"/>
              <a:gd name="T2" fmla="*/ 229 w 829"/>
              <a:gd name="T3" fmla="*/ 279 h 829"/>
              <a:gd name="T4" fmla="*/ 264 w 829"/>
              <a:gd name="T5" fmla="*/ 301 h 829"/>
              <a:gd name="T6" fmla="*/ 298 w 829"/>
              <a:gd name="T7" fmla="*/ 279 h 829"/>
              <a:gd name="T8" fmla="*/ 290 w 829"/>
              <a:gd name="T9" fmla="*/ 237 h 829"/>
              <a:gd name="T10" fmla="*/ 264 w 829"/>
              <a:gd name="T11" fmla="*/ 189 h 829"/>
              <a:gd name="T12" fmla="*/ 324 w 829"/>
              <a:gd name="T13" fmla="*/ 220 h 829"/>
              <a:gd name="T14" fmla="*/ 335 w 829"/>
              <a:gd name="T15" fmla="*/ 288 h 829"/>
              <a:gd name="T16" fmla="*/ 288 w 829"/>
              <a:gd name="T17" fmla="*/ 335 h 829"/>
              <a:gd name="T18" fmla="*/ 220 w 829"/>
              <a:gd name="T19" fmla="*/ 325 h 829"/>
              <a:gd name="T20" fmla="*/ 188 w 829"/>
              <a:gd name="T21" fmla="*/ 265 h 829"/>
              <a:gd name="T22" fmla="*/ 220 w 829"/>
              <a:gd name="T23" fmla="*/ 203 h 829"/>
              <a:gd name="T24" fmla="*/ 288 w 829"/>
              <a:gd name="T25" fmla="*/ 38 h 829"/>
              <a:gd name="T26" fmla="*/ 48 w 829"/>
              <a:gd name="T27" fmla="*/ 262 h 829"/>
              <a:gd name="T28" fmla="*/ 40 w 829"/>
              <a:gd name="T29" fmla="*/ 303 h 829"/>
              <a:gd name="T30" fmla="*/ 300 w 829"/>
              <a:gd name="T31" fmla="*/ 562 h 829"/>
              <a:gd name="T32" fmla="*/ 341 w 829"/>
              <a:gd name="T33" fmla="*/ 554 h 829"/>
              <a:gd name="T34" fmla="*/ 379 w 829"/>
              <a:gd name="T35" fmla="*/ 517 h 829"/>
              <a:gd name="T36" fmla="*/ 395 w 829"/>
              <a:gd name="T37" fmla="*/ 520 h 829"/>
              <a:gd name="T38" fmla="*/ 584 w 829"/>
              <a:gd name="T39" fmla="*/ 640 h 829"/>
              <a:gd name="T40" fmla="*/ 599 w 829"/>
              <a:gd name="T41" fmla="*/ 648 h 829"/>
              <a:gd name="T42" fmla="*/ 602 w 829"/>
              <a:gd name="T43" fmla="*/ 716 h 829"/>
              <a:gd name="T44" fmla="*/ 670 w 829"/>
              <a:gd name="T45" fmla="*/ 719 h 829"/>
              <a:gd name="T46" fmla="*/ 678 w 829"/>
              <a:gd name="T47" fmla="*/ 735 h 829"/>
              <a:gd name="T48" fmla="*/ 791 w 829"/>
              <a:gd name="T49" fmla="*/ 667 h 829"/>
              <a:gd name="T50" fmla="*/ 518 w 829"/>
              <a:gd name="T51" fmla="*/ 390 h 829"/>
              <a:gd name="T52" fmla="*/ 521 w 829"/>
              <a:gd name="T53" fmla="*/ 375 h 829"/>
              <a:gd name="T54" fmla="*/ 561 w 829"/>
              <a:gd name="T55" fmla="*/ 329 h 829"/>
              <a:gd name="T56" fmla="*/ 554 w 829"/>
              <a:gd name="T57" fmla="*/ 288 h 829"/>
              <a:gd name="T58" fmla="*/ 288 w 829"/>
              <a:gd name="T59" fmla="*/ 38 h 829"/>
              <a:gd name="T60" fmla="*/ 324 w 829"/>
              <a:gd name="T61" fmla="*/ 9 h 829"/>
              <a:gd name="T62" fmla="*/ 593 w 829"/>
              <a:gd name="T63" fmla="*/ 278 h 829"/>
              <a:gd name="T64" fmla="*/ 599 w 829"/>
              <a:gd name="T65" fmla="*/ 334 h 829"/>
              <a:gd name="T66" fmla="*/ 563 w 829"/>
              <a:gd name="T67" fmla="*/ 385 h 829"/>
              <a:gd name="T68" fmla="*/ 827 w 829"/>
              <a:gd name="T69" fmla="*/ 655 h 829"/>
              <a:gd name="T70" fmla="*/ 827 w 829"/>
              <a:gd name="T71" fmla="*/ 816 h 829"/>
              <a:gd name="T72" fmla="*/ 815 w 829"/>
              <a:gd name="T73" fmla="*/ 828 h 829"/>
              <a:gd name="T74" fmla="*/ 653 w 829"/>
              <a:gd name="T75" fmla="*/ 828 h 829"/>
              <a:gd name="T76" fmla="*/ 641 w 829"/>
              <a:gd name="T77" fmla="*/ 816 h 829"/>
              <a:gd name="T78" fmla="*/ 584 w 829"/>
              <a:gd name="T79" fmla="*/ 753 h 829"/>
              <a:gd name="T80" fmla="*/ 568 w 829"/>
              <a:gd name="T81" fmla="*/ 745 h 829"/>
              <a:gd name="T82" fmla="*/ 565 w 829"/>
              <a:gd name="T83" fmla="*/ 678 h 829"/>
              <a:gd name="T84" fmla="*/ 499 w 829"/>
              <a:gd name="T85" fmla="*/ 676 h 829"/>
              <a:gd name="T86" fmla="*/ 368 w 829"/>
              <a:gd name="T87" fmla="*/ 580 h 829"/>
              <a:gd name="T88" fmla="*/ 314 w 829"/>
              <a:gd name="T89" fmla="*/ 602 h 829"/>
              <a:gd name="T90" fmla="*/ 262 w 829"/>
              <a:gd name="T91" fmla="*/ 580 h 829"/>
              <a:gd name="T92" fmla="*/ 2 w 829"/>
              <a:gd name="T93" fmla="*/ 307 h 829"/>
              <a:gd name="T94" fmla="*/ 9 w 829"/>
              <a:gd name="T95" fmla="*/ 250 h 829"/>
              <a:gd name="T96" fmla="*/ 251 w 829"/>
              <a:gd name="T97" fmla="*/ 9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9" h="829">
                <a:moveTo>
                  <a:pt x="264" y="227"/>
                </a:moveTo>
                <a:lnTo>
                  <a:pt x="248" y="229"/>
                </a:lnTo>
                <a:lnTo>
                  <a:pt x="237" y="237"/>
                </a:lnTo>
                <a:lnTo>
                  <a:pt x="229" y="249"/>
                </a:lnTo>
                <a:lnTo>
                  <a:pt x="226" y="265"/>
                </a:lnTo>
                <a:lnTo>
                  <a:pt x="229" y="279"/>
                </a:lnTo>
                <a:lnTo>
                  <a:pt x="237" y="291"/>
                </a:lnTo>
                <a:lnTo>
                  <a:pt x="248" y="299"/>
                </a:lnTo>
                <a:lnTo>
                  <a:pt x="264" y="301"/>
                </a:lnTo>
                <a:lnTo>
                  <a:pt x="279" y="299"/>
                </a:lnTo>
                <a:lnTo>
                  <a:pt x="290" y="291"/>
                </a:lnTo>
                <a:lnTo>
                  <a:pt x="298" y="279"/>
                </a:lnTo>
                <a:lnTo>
                  <a:pt x="301" y="265"/>
                </a:lnTo>
                <a:lnTo>
                  <a:pt x="298" y="249"/>
                </a:lnTo>
                <a:lnTo>
                  <a:pt x="290" y="237"/>
                </a:lnTo>
                <a:lnTo>
                  <a:pt x="279" y="229"/>
                </a:lnTo>
                <a:lnTo>
                  <a:pt x="264" y="227"/>
                </a:lnTo>
                <a:close/>
                <a:moveTo>
                  <a:pt x="264" y="189"/>
                </a:moveTo>
                <a:lnTo>
                  <a:pt x="288" y="193"/>
                </a:lnTo>
                <a:lnTo>
                  <a:pt x="307" y="203"/>
                </a:lnTo>
                <a:lnTo>
                  <a:pt x="324" y="220"/>
                </a:lnTo>
                <a:lnTo>
                  <a:pt x="335" y="240"/>
                </a:lnTo>
                <a:lnTo>
                  <a:pt x="339" y="265"/>
                </a:lnTo>
                <a:lnTo>
                  <a:pt x="335" y="288"/>
                </a:lnTo>
                <a:lnTo>
                  <a:pt x="324" y="308"/>
                </a:lnTo>
                <a:lnTo>
                  <a:pt x="307" y="325"/>
                </a:lnTo>
                <a:lnTo>
                  <a:pt x="288" y="335"/>
                </a:lnTo>
                <a:lnTo>
                  <a:pt x="264" y="339"/>
                </a:lnTo>
                <a:lnTo>
                  <a:pt x="239" y="335"/>
                </a:lnTo>
                <a:lnTo>
                  <a:pt x="220" y="325"/>
                </a:lnTo>
                <a:lnTo>
                  <a:pt x="203" y="308"/>
                </a:lnTo>
                <a:lnTo>
                  <a:pt x="192" y="288"/>
                </a:lnTo>
                <a:lnTo>
                  <a:pt x="188" y="265"/>
                </a:lnTo>
                <a:lnTo>
                  <a:pt x="192" y="240"/>
                </a:lnTo>
                <a:lnTo>
                  <a:pt x="203" y="220"/>
                </a:lnTo>
                <a:lnTo>
                  <a:pt x="220" y="203"/>
                </a:lnTo>
                <a:lnTo>
                  <a:pt x="239" y="193"/>
                </a:lnTo>
                <a:lnTo>
                  <a:pt x="264" y="189"/>
                </a:lnTo>
                <a:close/>
                <a:moveTo>
                  <a:pt x="288" y="38"/>
                </a:moveTo>
                <a:lnTo>
                  <a:pt x="273" y="41"/>
                </a:lnTo>
                <a:lnTo>
                  <a:pt x="262" y="49"/>
                </a:lnTo>
                <a:lnTo>
                  <a:pt x="48" y="262"/>
                </a:lnTo>
                <a:lnTo>
                  <a:pt x="40" y="274"/>
                </a:lnTo>
                <a:lnTo>
                  <a:pt x="38" y="288"/>
                </a:lnTo>
                <a:lnTo>
                  <a:pt x="40" y="303"/>
                </a:lnTo>
                <a:lnTo>
                  <a:pt x="48" y="314"/>
                </a:lnTo>
                <a:lnTo>
                  <a:pt x="288" y="554"/>
                </a:lnTo>
                <a:lnTo>
                  <a:pt x="300" y="562"/>
                </a:lnTo>
                <a:lnTo>
                  <a:pt x="314" y="564"/>
                </a:lnTo>
                <a:lnTo>
                  <a:pt x="328" y="562"/>
                </a:lnTo>
                <a:lnTo>
                  <a:pt x="341" y="554"/>
                </a:lnTo>
                <a:lnTo>
                  <a:pt x="372" y="524"/>
                </a:lnTo>
                <a:lnTo>
                  <a:pt x="375" y="520"/>
                </a:lnTo>
                <a:lnTo>
                  <a:pt x="379" y="517"/>
                </a:lnTo>
                <a:lnTo>
                  <a:pt x="386" y="517"/>
                </a:lnTo>
                <a:lnTo>
                  <a:pt x="390" y="517"/>
                </a:lnTo>
                <a:lnTo>
                  <a:pt x="395" y="520"/>
                </a:lnTo>
                <a:lnTo>
                  <a:pt x="399" y="523"/>
                </a:lnTo>
                <a:lnTo>
                  <a:pt x="516" y="640"/>
                </a:lnTo>
                <a:lnTo>
                  <a:pt x="584" y="640"/>
                </a:lnTo>
                <a:lnTo>
                  <a:pt x="589" y="642"/>
                </a:lnTo>
                <a:lnTo>
                  <a:pt x="594" y="644"/>
                </a:lnTo>
                <a:lnTo>
                  <a:pt x="599" y="648"/>
                </a:lnTo>
                <a:lnTo>
                  <a:pt x="602" y="653"/>
                </a:lnTo>
                <a:lnTo>
                  <a:pt x="602" y="659"/>
                </a:lnTo>
                <a:lnTo>
                  <a:pt x="602" y="716"/>
                </a:lnTo>
                <a:lnTo>
                  <a:pt x="658" y="716"/>
                </a:lnTo>
                <a:lnTo>
                  <a:pt x="665" y="716"/>
                </a:lnTo>
                <a:lnTo>
                  <a:pt x="670" y="719"/>
                </a:lnTo>
                <a:lnTo>
                  <a:pt x="674" y="723"/>
                </a:lnTo>
                <a:lnTo>
                  <a:pt x="677" y="728"/>
                </a:lnTo>
                <a:lnTo>
                  <a:pt x="678" y="735"/>
                </a:lnTo>
                <a:lnTo>
                  <a:pt x="678" y="791"/>
                </a:lnTo>
                <a:lnTo>
                  <a:pt x="791" y="791"/>
                </a:lnTo>
                <a:lnTo>
                  <a:pt x="791" y="667"/>
                </a:lnTo>
                <a:lnTo>
                  <a:pt x="522" y="398"/>
                </a:lnTo>
                <a:lnTo>
                  <a:pt x="520" y="394"/>
                </a:lnTo>
                <a:lnTo>
                  <a:pt x="518" y="390"/>
                </a:lnTo>
                <a:lnTo>
                  <a:pt x="517" y="385"/>
                </a:lnTo>
                <a:lnTo>
                  <a:pt x="518" y="380"/>
                </a:lnTo>
                <a:lnTo>
                  <a:pt x="521" y="375"/>
                </a:lnTo>
                <a:lnTo>
                  <a:pt x="523" y="371"/>
                </a:lnTo>
                <a:lnTo>
                  <a:pt x="554" y="341"/>
                </a:lnTo>
                <a:lnTo>
                  <a:pt x="561" y="329"/>
                </a:lnTo>
                <a:lnTo>
                  <a:pt x="564" y="314"/>
                </a:lnTo>
                <a:lnTo>
                  <a:pt x="561" y="300"/>
                </a:lnTo>
                <a:lnTo>
                  <a:pt x="554" y="288"/>
                </a:lnTo>
                <a:lnTo>
                  <a:pt x="314" y="49"/>
                </a:lnTo>
                <a:lnTo>
                  <a:pt x="302" y="41"/>
                </a:lnTo>
                <a:lnTo>
                  <a:pt x="288" y="38"/>
                </a:lnTo>
                <a:close/>
                <a:moveTo>
                  <a:pt x="288" y="0"/>
                </a:moveTo>
                <a:lnTo>
                  <a:pt x="306" y="3"/>
                </a:lnTo>
                <a:lnTo>
                  <a:pt x="324" y="9"/>
                </a:lnTo>
                <a:lnTo>
                  <a:pt x="341" y="22"/>
                </a:lnTo>
                <a:lnTo>
                  <a:pt x="580" y="262"/>
                </a:lnTo>
                <a:lnTo>
                  <a:pt x="593" y="278"/>
                </a:lnTo>
                <a:lnTo>
                  <a:pt x="599" y="296"/>
                </a:lnTo>
                <a:lnTo>
                  <a:pt x="602" y="314"/>
                </a:lnTo>
                <a:lnTo>
                  <a:pt x="599" y="334"/>
                </a:lnTo>
                <a:lnTo>
                  <a:pt x="593" y="352"/>
                </a:lnTo>
                <a:lnTo>
                  <a:pt x="580" y="368"/>
                </a:lnTo>
                <a:lnTo>
                  <a:pt x="563" y="385"/>
                </a:lnTo>
                <a:lnTo>
                  <a:pt x="823" y="646"/>
                </a:lnTo>
                <a:lnTo>
                  <a:pt x="826" y="650"/>
                </a:lnTo>
                <a:lnTo>
                  <a:pt x="827" y="655"/>
                </a:lnTo>
                <a:lnTo>
                  <a:pt x="829" y="659"/>
                </a:lnTo>
                <a:lnTo>
                  <a:pt x="829" y="809"/>
                </a:lnTo>
                <a:lnTo>
                  <a:pt x="827" y="816"/>
                </a:lnTo>
                <a:lnTo>
                  <a:pt x="825" y="821"/>
                </a:lnTo>
                <a:lnTo>
                  <a:pt x="821" y="825"/>
                </a:lnTo>
                <a:lnTo>
                  <a:pt x="815" y="828"/>
                </a:lnTo>
                <a:lnTo>
                  <a:pt x="809" y="829"/>
                </a:lnTo>
                <a:lnTo>
                  <a:pt x="658" y="829"/>
                </a:lnTo>
                <a:lnTo>
                  <a:pt x="653" y="828"/>
                </a:lnTo>
                <a:lnTo>
                  <a:pt x="648" y="825"/>
                </a:lnTo>
                <a:lnTo>
                  <a:pt x="644" y="821"/>
                </a:lnTo>
                <a:lnTo>
                  <a:pt x="641" y="816"/>
                </a:lnTo>
                <a:lnTo>
                  <a:pt x="640" y="809"/>
                </a:lnTo>
                <a:lnTo>
                  <a:pt x="640" y="753"/>
                </a:lnTo>
                <a:lnTo>
                  <a:pt x="584" y="753"/>
                </a:lnTo>
                <a:lnTo>
                  <a:pt x="577" y="753"/>
                </a:lnTo>
                <a:lnTo>
                  <a:pt x="572" y="749"/>
                </a:lnTo>
                <a:lnTo>
                  <a:pt x="568" y="745"/>
                </a:lnTo>
                <a:lnTo>
                  <a:pt x="565" y="740"/>
                </a:lnTo>
                <a:lnTo>
                  <a:pt x="565" y="735"/>
                </a:lnTo>
                <a:lnTo>
                  <a:pt x="565" y="678"/>
                </a:lnTo>
                <a:lnTo>
                  <a:pt x="508" y="678"/>
                </a:lnTo>
                <a:lnTo>
                  <a:pt x="504" y="677"/>
                </a:lnTo>
                <a:lnTo>
                  <a:pt x="499" y="676"/>
                </a:lnTo>
                <a:lnTo>
                  <a:pt x="495" y="673"/>
                </a:lnTo>
                <a:lnTo>
                  <a:pt x="386" y="563"/>
                </a:lnTo>
                <a:lnTo>
                  <a:pt x="368" y="580"/>
                </a:lnTo>
                <a:lnTo>
                  <a:pt x="352" y="593"/>
                </a:lnTo>
                <a:lnTo>
                  <a:pt x="334" y="600"/>
                </a:lnTo>
                <a:lnTo>
                  <a:pt x="314" y="602"/>
                </a:lnTo>
                <a:lnTo>
                  <a:pt x="296" y="600"/>
                </a:lnTo>
                <a:lnTo>
                  <a:pt x="277" y="593"/>
                </a:lnTo>
                <a:lnTo>
                  <a:pt x="262" y="580"/>
                </a:lnTo>
                <a:lnTo>
                  <a:pt x="22" y="341"/>
                </a:lnTo>
                <a:lnTo>
                  <a:pt x="9" y="325"/>
                </a:lnTo>
                <a:lnTo>
                  <a:pt x="2" y="307"/>
                </a:lnTo>
                <a:lnTo>
                  <a:pt x="0" y="288"/>
                </a:lnTo>
                <a:lnTo>
                  <a:pt x="2" y="269"/>
                </a:lnTo>
                <a:lnTo>
                  <a:pt x="9" y="250"/>
                </a:lnTo>
                <a:lnTo>
                  <a:pt x="22" y="235"/>
                </a:lnTo>
                <a:lnTo>
                  <a:pt x="234" y="22"/>
                </a:lnTo>
                <a:lnTo>
                  <a:pt x="251" y="9"/>
                </a:lnTo>
                <a:lnTo>
                  <a:pt x="268" y="3"/>
                </a:lnTo>
                <a:lnTo>
                  <a:pt x="28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90"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50900" y="4915750"/>
            <a:ext cx="444521" cy="445595"/>
          </a:xfrm>
          <a:custGeom>
            <a:avLst/>
            <a:gdLst>
              <a:gd name="T0" fmla="*/ 379 w 827"/>
              <a:gd name="T1" fmla="*/ 385 h 829"/>
              <a:gd name="T2" fmla="*/ 379 w 827"/>
              <a:gd name="T3" fmla="*/ 407 h 829"/>
              <a:gd name="T4" fmla="*/ 400 w 827"/>
              <a:gd name="T5" fmla="*/ 414 h 829"/>
              <a:gd name="T6" fmla="*/ 413 w 827"/>
              <a:gd name="T7" fmla="*/ 396 h 829"/>
              <a:gd name="T8" fmla="*/ 400 w 827"/>
              <a:gd name="T9" fmla="*/ 377 h 829"/>
              <a:gd name="T10" fmla="*/ 373 w 827"/>
              <a:gd name="T11" fmla="*/ 237 h 829"/>
              <a:gd name="T12" fmla="*/ 227 w 827"/>
              <a:gd name="T13" fmla="*/ 415 h 829"/>
              <a:gd name="T14" fmla="*/ 426 w 827"/>
              <a:gd name="T15" fmla="*/ 602 h 829"/>
              <a:gd name="T16" fmla="*/ 468 w 827"/>
              <a:gd name="T17" fmla="*/ 576 h 829"/>
              <a:gd name="T18" fmla="*/ 488 w 827"/>
              <a:gd name="T19" fmla="*/ 576 h 829"/>
              <a:gd name="T20" fmla="*/ 627 w 827"/>
              <a:gd name="T21" fmla="*/ 642 h 829"/>
              <a:gd name="T22" fmla="*/ 640 w 827"/>
              <a:gd name="T23" fmla="*/ 659 h 829"/>
              <a:gd name="T24" fmla="*/ 707 w 827"/>
              <a:gd name="T25" fmla="*/ 719 h 829"/>
              <a:gd name="T26" fmla="*/ 714 w 827"/>
              <a:gd name="T27" fmla="*/ 791 h 829"/>
              <a:gd name="T28" fmla="*/ 576 w 827"/>
              <a:gd name="T29" fmla="*/ 489 h 829"/>
              <a:gd name="T30" fmla="*/ 576 w 827"/>
              <a:gd name="T31" fmla="*/ 469 h 829"/>
              <a:gd name="T32" fmla="*/ 602 w 827"/>
              <a:gd name="T33" fmla="*/ 427 h 829"/>
              <a:gd name="T34" fmla="*/ 475 w 827"/>
              <a:gd name="T35" fmla="*/ 324 h 829"/>
              <a:gd name="T36" fmla="*/ 451 w 827"/>
              <a:gd name="T37" fmla="*/ 396 h 829"/>
              <a:gd name="T38" fmla="*/ 412 w 827"/>
              <a:gd name="T39" fmla="*/ 449 h 829"/>
              <a:gd name="T40" fmla="*/ 349 w 827"/>
              <a:gd name="T41" fmla="*/ 430 h 829"/>
              <a:gd name="T42" fmla="*/ 349 w 827"/>
              <a:gd name="T43" fmla="*/ 363 h 829"/>
              <a:gd name="T44" fmla="*/ 411 w 827"/>
              <a:gd name="T45" fmla="*/ 342 h 829"/>
              <a:gd name="T46" fmla="*/ 450 w 827"/>
              <a:gd name="T47" fmla="*/ 261 h 829"/>
              <a:gd name="T48" fmla="*/ 244 w 827"/>
              <a:gd name="T49" fmla="*/ 38 h 829"/>
              <a:gd name="T50" fmla="*/ 111 w 827"/>
              <a:gd name="T51" fmla="*/ 87 h 829"/>
              <a:gd name="T52" fmla="*/ 40 w 827"/>
              <a:gd name="T53" fmla="*/ 208 h 829"/>
              <a:gd name="T54" fmla="*/ 65 w 827"/>
              <a:gd name="T55" fmla="*/ 348 h 829"/>
              <a:gd name="T56" fmla="*/ 170 w 827"/>
              <a:gd name="T57" fmla="*/ 439 h 829"/>
              <a:gd name="T58" fmla="*/ 188 w 827"/>
              <a:gd name="T59" fmla="*/ 386 h 829"/>
              <a:gd name="T60" fmla="*/ 365 w 827"/>
              <a:gd name="T61" fmla="*/ 197 h 829"/>
              <a:gd name="T62" fmla="*/ 447 w 827"/>
              <a:gd name="T63" fmla="*/ 206 h 829"/>
              <a:gd name="T64" fmla="*/ 377 w 827"/>
              <a:gd name="T65" fmla="*/ 87 h 829"/>
              <a:gd name="T66" fmla="*/ 244 w 827"/>
              <a:gd name="T67" fmla="*/ 38 h 829"/>
              <a:gd name="T68" fmla="*/ 367 w 827"/>
              <a:gd name="T69" fmla="*/ 34 h 829"/>
              <a:gd name="T70" fmla="*/ 474 w 827"/>
              <a:gd name="T71" fmla="*/ 160 h 829"/>
              <a:gd name="T72" fmla="*/ 618 w 827"/>
              <a:gd name="T73" fmla="*/ 375 h 829"/>
              <a:gd name="T74" fmla="*/ 637 w 827"/>
              <a:gd name="T75" fmla="*/ 445 h 829"/>
              <a:gd name="T76" fmla="*/ 824 w 827"/>
              <a:gd name="T77" fmla="*/ 688 h 829"/>
              <a:gd name="T78" fmla="*/ 827 w 827"/>
              <a:gd name="T79" fmla="*/ 816 h 829"/>
              <a:gd name="T80" fmla="*/ 809 w 827"/>
              <a:gd name="T81" fmla="*/ 829 h 829"/>
              <a:gd name="T82" fmla="*/ 680 w 827"/>
              <a:gd name="T83" fmla="*/ 821 h 829"/>
              <a:gd name="T84" fmla="*/ 620 w 827"/>
              <a:gd name="T85" fmla="*/ 753 h 829"/>
              <a:gd name="T86" fmla="*/ 603 w 827"/>
              <a:gd name="T87" fmla="*/ 740 h 829"/>
              <a:gd name="T88" fmla="*/ 540 w 827"/>
              <a:gd name="T89" fmla="*/ 677 h 829"/>
              <a:gd name="T90" fmla="*/ 463 w 827"/>
              <a:gd name="T91" fmla="*/ 631 h 829"/>
              <a:gd name="T92" fmla="*/ 390 w 827"/>
              <a:gd name="T93" fmla="*/ 630 h 829"/>
              <a:gd name="T94" fmla="*/ 200 w 827"/>
              <a:gd name="T95" fmla="*/ 486 h 829"/>
              <a:gd name="T96" fmla="*/ 57 w 827"/>
              <a:gd name="T97" fmla="*/ 403 h 829"/>
              <a:gd name="T98" fmla="*/ 0 w 827"/>
              <a:gd name="T99" fmla="*/ 245 h 829"/>
              <a:gd name="T100" fmla="*/ 57 w 827"/>
              <a:gd name="T101" fmla="*/ 88 h 829"/>
              <a:gd name="T102" fmla="*/ 200 w 827"/>
              <a:gd name="T103" fmla="*/ 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7" h="829">
                <a:moveTo>
                  <a:pt x="395" y="377"/>
                </a:moveTo>
                <a:lnTo>
                  <a:pt x="388" y="377"/>
                </a:lnTo>
                <a:lnTo>
                  <a:pt x="383" y="381"/>
                </a:lnTo>
                <a:lnTo>
                  <a:pt x="379" y="385"/>
                </a:lnTo>
                <a:lnTo>
                  <a:pt x="377" y="390"/>
                </a:lnTo>
                <a:lnTo>
                  <a:pt x="375" y="396"/>
                </a:lnTo>
                <a:lnTo>
                  <a:pt x="377" y="402"/>
                </a:lnTo>
                <a:lnTo>
                  <a:pt x="379" y="407"/>
                </a:lnTo>
                <a:lnTo>
                  <a:pt x="383" y="411"/>
                </a:lnTo>
                <a:lnTo>
                  <a:pt x="388" y="414"/>
                </a:lnTo>
                <a:lnTo>
                  <a:pt x="395" y="414"/>
                </a:lnTo>
                <a:lnTo>
                  <a:pt x="400" y="414"/>
                </a:lnTo>
                <a:lnTo>
                  <a:pt x="405" y="411"/>
                </a:lnTo>
                <a:lnTo>
                  <a:pt x="409" y="407"/>
                </a:lnTo>
                <a:lnTo>
                  <a:pt x="412" y="402"/>
                </a:lnTo>
                <a:lnTo>
                  <a:pt x="413" y="396"/>
                </a:lnTo>
                <a:lnTo>
                  <a:pt x="412" y="390"/>
                </a:lnTo>
                <a:lnTo>
                  <a:pt x="409" y="385"/>
                </a:lnTo>
                <a:lnTo>
                  <a:pt x="405" y="381"/>
                </a:lnTo>
                <a:lnTo>
                  <a:pt x="400" y="377"/>
                </a:lnTo>
                <a:lnTo>
                  <a:pt x="395" y="377"/>
                </a:lnTo>
                <a:close/>
                <a:moveTo>
                  <a:pt x="400" y="225"/>
                </a:moveTo>
                <a:lnTo>
                  <a:pt x="386" y="229"/>
                </a:lnTo>
                <a:lnTo>
                  <a:pt x="373" y="237"/>
                </a:lnTo>
                <a:lnTo>
                  <a:pt x="235" y="375"/>
                </a:lnTo>
                <a:lnTo>
                  <a:pt x="227" y="386"/>
                </a:lnTo>
                <a:lnTo>
                  <a:pt x="225" y="401"/>
                </a:lnTo>
                <a:lnTo>
                  <a:pt x="227" y="415"/>
                </a:lnTo>
                <a:lnTo>
                  <a:pt x="235" y="427"/>
                </a:lnTo>
                <a:lnTo>
                  <a:pt x="400" y="592"/>
                </a:lnTo>
                <a:lnTo>
                  <a:pt x="412" y="600"/>
                </a:lnTo>
                <a:lnTo>
                  <a:pt x="426" y="602"/>
                </a:lnTo>
                <a:lnTo>
                  <a:pt x="441" y="600"/>
                </a:lnTo>
                <a:lnTo>
                  <a:pt x="453" y="592"/>
                </a:lnTo>
                <a:lnTo>
                  <a:pt x="464" y="580"/>
                </a:lnTo>
                <a:lnTo>
                  <a:pt x="468" y="576"/>
                </a:lnTo>
                <a:lnTo>
                  <a:pt x="474" y="574"/>
                </a:lnTo>
                <a:lnTo>
                  <a:pt x="479" y="574"/>
                </a:lnTo>
                <a:lnTo>
                  <a:pt x="484" y="574"/>
                </a:lnTo>
                <a:lnTo>
                  <a:pt x="488" y="576"/>
                </a:lnTo>
                <a:lnTo>
                  <a:pt x="492" y="579"/>
                </a:lnTo>
                <a:lnTo>
                  <a:pt x="553" y="640"/>
                </a:lnTo>
                <a:lnTo>
                  <a:pt x="620" y="640"/>
                </a:lnTo>
                <a:lnTo>
                  <a:pt x="627" y="642"/>
                </a:lnTo>
                <a:lnTo>
                  <a:pt x="632" y="644"/>
                </a:lnTo>
                <a:lnTo>
                  <a:pt x="636" y="648"/>
                </a:lnTo>
                <a:lnTo>
                  <a:pt x="639" y="653"/>
                </a:lnTo>
                <a:lnTo>
                  <a:pt x="640" y="659"/>
                </a:lnTo>
                <a:lnTo>
                  <a:pt x="640" y="716"/>
                </a:lnTo>
                <a:lnTo>
                  <a:pt x="696" y="716"/>
                </a:lnTo>
                <a:lnTo>
                  <a:pt x="701" y="716"/>
                </a:lnTo>
                <a:lnTo>
                  <a:pt x="707" y="719"/>
                </a:lnTo>
                <a:lnTo>
                  <a:pt x="711" y="723"/>
                </a:lnTo>
                <a:lnTo>
                  <a:pt x="713" y="728"/>
                </a:lnTo>
                <a:lnTo>
                  <a:pt x="714" y="735"/>
                </a:lnTo>
                <a:lnTo>
                  <a:pt x="714" y="791"/>
                </a:lnTo>
                <a:lnTo>
                  <a:pt x="790" y="791"/>
                </a:lnTo>
                <a:lnTo>
                  <a:pt x="790" y="705"/>
                </a:lnTo>
                <a:lnTo>
                  <a:pt x="578" y="492"/>
                </a:lnTo>
                <a:lnTo>
                  <a:pt x="576" y="489"/>
                </a:lnTo>
                <a:lnTo>
                  <a:pt x="573" y="485"/>
                </a:lnTo>
                <a:lnTo>
                  <a:pt x="573" y="479"/>
                </a:lnTo>
                <a:lnTo>
                  <a:pt x="574" y="474"/>
                </a:lnTo>
                <a:lnTo>
                  <a:pt x="576" y="469"/>
                </a:lnTo>
                <a:lnTo>
                  <a:pt x="580" y="465"/>
                </a:lnTo>
                <a:lnTo>
                  <a:pt x="590" y="454"/>
                </a:lnTo>
                <a:lnTo>
                  <a:pt x="599" y="441"/>
                </a:lnTo>
                <a:lnTo>
                  <a:pt x="602" y="427"/>
                </a:lnTo>
                <a:lnTo>
                  <a:pt x="599" y="414"/>
                </a:lnTo>
                <a:lnTo>
                  <a:pt x="590" y="401"/>
                </a:lnTo>
                <a:lnTo>
                  <a:pt x="484" y="293"/>
                </a:lnTo>
                <a:lnTo>
                  <a:pt x="475" y="324"/>
                </a:lnTo>
                <a:lnTo>
                  <a:pt x="463" y="352"/>
                </a:lnTo>
                <a:lnTo>
                  <a:pt x="449" y="379"/>
                </a:lnTo>
                <a:lnTo>
                  <a:pt x="450" y="388"/>
                </a:lnTo>
                <a:lnTo>
                  <a:pt x="451" y="396"/>
                </a:lnTo>
                <a:lnTo>
                  <a:pt x="449" y="414"/>
                </a:lnTo>
                <a:lnTo>
                  <a:pt x="441" y="430"/>
                </a:lnTo>
                <a:lnTo>
                  <a:pt x="428" y="441"/>
                </a:lnTo>
                <a:lnTo>
                  <a:pt x="412" y="449"/>
                </a:lnTo>
                <a:lnTo>
                  <a:pt x="395" y="452"/>
                </a:lnTo>
                <a:lnTo>
                  <a:pt x="377" y="449"/>
                </a:lnTo>
                <a:lnTo>
                  <a:pt x="361" y="441"/>
                </a:lnTo>
                <a:lnTo>
                  <a:pt x="349" y="430"/>
                </a:lnTo>
                <a:lnTo>
                  <a:pt x="341" y="414"/>
                </a:lnTo>
                <a:lnTo>
                  <a:pt x="339" y="396"/>
                </a:lnTo>
                <a:lnTo>
                  <a:pt x="341" y="377"/>
                </a:lnTo>
                <a:lnTo>
                  <a:pt x="349" y="363"/>
                </a:lnTo>
                <a:lnTo>
                  <a:pt x="361" y="350"/>
                </a:lnTo>
                <a:lnTo>
                  <a:pt x="377" y="342"/>
                </a:lnTo>
                <a:lnTo>
                  <a:pt x="395" y="339"/>
                </a:lnTo>
                <a:lnTo>
                  <a:pt x="411" y="342"/>
                </a:lnTo>
                <a:lnTo>
                  <a:pt x="424" y="347"/>
                </a:lnTo>
                <a:lnTo>
                  <a:pt x="437" y="321"/>
                </a:lnTo>
                <a:lnTo>
                  <a:pt x="446" y="291"/>
                </a:lnTo>
                <a:lnTo>
                  <a:pt x="450" y="261"/>
                </a:lnTo>
                <a:lnTo>
                  <a:pt x="426" y="237"/>
                </a:lnTo>
                <a:lnTo>
                  <a:pt x="415" y="229"/>
                </a:lnTo>
                <a:lnTo>
                  <a:pt x="400" y="225"/>
                </a:lnTo>
                <a:close/>
                <a:moveTo>
                  <a:pt x="244" y="38"/>
                </a:moveTo>
                <a:lnTo>
                  <a:pt x="206" y="42"/>
                </a:lnTo>
                <a:lnTo>
                  <a:pt x="172" y="51"/>
                </a:lnTo>
                <a:lnTo>
                  <a:pt x="140" y="67"/>
                </a:lnTo>
                <a:lnTo>
                  <a:pt x="111" y="87"/>
                </a:lnTo>
                <a:lnTo>
                  <a:pt x="86" y="112"/>
                </a:lnTo>
                <a:lnTo>
                  <a:pt x="65" y="140"/>
                </a:lnTo>
                <a:lnTo>
                  <a:pt x="49" y="173"/>
                </a:lnTo>
                <a:lnTo>
                  <a:pt x="40" y="208"/>
                </a:lnTo>
                <a:lnTo>
                  <a:pt x="37" y="245"/>
                </a:lnTo>
                <a:lnTo>
                  <a:pt x="40" y="282"/>
                </a:lnTo>
                <a:lnTo>
                  <a:pt x="49" y="317"/>
                </a:lnTo>
                <a:lnTo>
                  <a:pt x="65" y="348"/>
                </a:lnTo>
                <a:lnTo>
                  <a:pt x="85" y="377"/>
                </a:lnTo>
                <a:lnTo>
                  <a:pt x="110" y="402"/>
                </a:lnTo>
                <a:lnTo>
                  <a:pt x="138" y="423"/>
                </a:lnTo>
                <a:lnTo>
                  <a:pt x="170" y="439"/>
                </a:lnTo>
                <a:lnTo>
                  <a:pt x="204" y="448"/>
                </a:lnTo>
                <a:lnTo>
                  <a:pt x="193" y="428"/>
                </a:lnTo>
                <a:lnTo>
                  <a:pt x="188" y="407"/>
                </a:lnTo>
                <a:lnTo>
                  <a:pt x="188" y="386"/>
                </a:lnTo>
                <a:lnTo>
                  <a:pt x="196" y="365"/>
                </a:lnTo>
                <a:lnTo>
                  <a:pt x="209" y="347"/>
                </a:lnTo>
                <a:lnTo>
                  <a:pt x="347" y="211"/>
                </a:lnTo>
                <a:lnTo>
                  <a:pt x="365" y="197"/>
                </a:lnTo>
                <a:lnTo>
                  <a:pt x="386" y="190"/>
                </a:lnTo>
                <a:lnTo>
                  <a:pt x="407" y="189"/>
                </a:lnTo>
                <a:lnTo>
                  <a:pt x="428" y="194"/>
                </a:lnTo>
                <a:lnTo>
                  <a:pt x="447" y="206"/>
                </a:lnTo>
                <a:lnTo>
                  <a:pt x="437" y="170"/>
                </a:lnTo>
                <a:lnTo>
                  <a:pt x="422" y="139"/>
                </a:lnTo>
                <a:lnTo>
                  <a:pt x="402" y="110"/>
                </a:lnTo>
                <a:lnTo>
                  <a:pt x="377" y="87"/>
                </a:lnTo>
                <a:lnTo>
                  <a:pt x="348" y="66"/>
                </a:lnTo>
                <a:lnTo>
                  <a:pt x="315" y="51"/>
                </a:lnTo>
                <a:lnTo>
                  <a:pt x="281" y="41"/>
                </a:lnTo>
                <a:lnTo>
                  <a:pt x="244" y="38"/>
                </a:lnTo>
                <a:close/>
                <a:moveTo>
                  <a:pt x="244" y="0"/>
                </a:moveTo>
                <a:lnTo>
                  <a:pt x="288" y="4"/>
                </a:lnTo>
                <a:lnTo>
                  <a:pt x="330" y="16"/>
                </a:lnTo>
                <a:lnTo>
                  <a:pt x="367" y="34"/>
                </a:lnTo>
                <a:lnTo>
                  <a:pt x="402" y="58"/>
                </a:lnTo>
                <a:lnTo>
                  <a:pt x="432" y="88"/>
                </a:lnTo>
                <a:lnTo>
                  <a:pt x="455" y="122"/>
                </a:lnTo>
                <a:lnTo>
                  <a:pt x="474" y="160"/>
                </a:lnTo>
                <a:lnTo>
                  <a:pt x="485" y="202"/>
                </a:lnTo>
                <a:lnTo>
                  <a:pt x="489" y="245"/>
                </a:lnTo>
                <a:lnTo>
                  <a:pt x="489" y="246"/>
                </a:lnTo>
                <a:lnTo>
                  <a:pt x="618" y="375"/>
                </a:lnTo>
                <a:lnTo>
                  <a:pt x="629" y="390"/>
                </a:lnTo>
                <a:lnTo>
                  <a:pt x="636" y="407"/>
                </a:lnTo>
                <a:lnTo>
                  <a:pt x="639" y="427"/>
                </a:lnTo>
                <a:lnTo>
                  <a:pt x="637" y="445"/>
                </a:lnTo>
                <a:lnTo>
                  <a:pt x="629" y="464"/>
                </a:lnTo>
                <a:lnTo>
                  <a:pt x="619" y="479"/>
                </a:lnTo>
                <a:lnTo>
                  <a:pt x="822" y="684"/>
                </a:lnTo>
                <a:lnTo>
                  <a:pt x="824" y="688"/>
                </a:lnTo>
                <a:lnTo>
                  <a:pt x="827" y="691"/>
                </a:lnTo>
                <a:lnTo>
                  <a:pt x="827" y="697"/>
                </a:lnTo>
                <a:lnTo>
                  <a:pt x="827" y="809"/>
                </a:lnTo>
                <a:lnTo>
                  <a:pt x="827" y="816"/>
                </a:lnTo>
                <a:lnTo>
                  <a:pt x="824" y="821"/>
                </a:lnTo>
                <a:lnTo>
                  <a:pt x="821" y="825"/>
                </a:lnTo>
                <a:lnTo>
                  <a:pt x="815" y="828"/>
                </a:lnTo>
                <a:lnTo>
                  <a:pt x="809" y="829"/>
                </a:lnTo>
                <a:lnTo>
                  <a:pt x="696" y="829"/>
                </a:lnTo>
                <a:lnTo>
                  <a:pt x="690" y="828"/>
                </a:lnTo>
                <a:lnTo>
                  <a:pt x="684" y="825"/>
                </a:lnTo>
                <a:lnTo>
                  <a:pt x="680" y="821"/>
                </a:lnTo>
                <a:lnTo>
                  <a:pt x="678" y="816"/>
                </a:lnTo>
                <a:lnTo>
                  <a:pt x="677" y="809"/>
                </a:lnTo>
                <a:lnTo>
                  <a:pt x="677" y="753"/>
                </a:lnTo>
                <a:lnTo>
                  <a:pt x="620" y="753"/>
                </a:lnTo>
                <a:lnTo>
                  <a:pt x="615" y="753"/>
                </a:lnTo>
                <a:lnTo>
                  <a:pt x="610" y="749"/>
                </a:lnTo>
                <a:lnTo>
                  <a:pt x="606" y="745"/>
                </a:lnTo>
                <a:lnTo>
                  <a:pt x="603" y="740"/>
                </a:lnTo>
                <a:lnTo>
                  <a:pt x="602" y="735"/>
                </a:lnTo>
                <a:lnTo>
                  <a:pt x="602" y="678"/>
                </a:lnTo>
                <a:lnTo>
                  <a:pt x="546" y="678"/>
                </a:lnTo>
                <a:lnTo>
                  <a:pt x="540" y="677"/>
                </a:lnTo>
                <a:lnTo>
                  <a:pt x="536" y="676"/>
                </a:lnTo>
                <a:lnTo>
                  <a:pt x="532" y="673"/>
                </a:lnTo>
                <a:lnTo>
                  <a:pt x="479" y="619"/>
                </a:lnTo>
                <a:lnTo>
                  <a:pt x="463" y="631"/>
                </a:lnTo>
                <a:lnTo>
                  <a:pt x="445" y="638"/>
                </a:lnTo>
                <a:lnTo>
                  <a:pt x="426" y="640"/>
                </a:lnTo>
                <a:lnTo>
                  <a:pt x="407" y="638"/>
                </a:lnTo>
                <a:lnTo>
                  <a:pt x="390" y="630"/>
                </a:lnTo>
                <a:lnTo>
                  <a:pt x="373" y="618"/>
                </a:lnTo>
                <a:lnTo>
                  <a:pt x="244" y="490"/>
                </a:lnTo>
                <a:lnTo>
                  <a:pt x="244" y="490"/>
                </a:lnTo>
                <a:lnTo>
                  <a:pt x="200" y="486"/>
                </a:lnTo>
                <a:lnTo>
                  <a:pt x="159" y="474"/>
                </a:lnTo>
                <a:lnTo>
                  <a:pt x="120" y="456"/>
                </a:lnTo>
                <a:lnTo>
                  <a:pt x="86" y="432"/>
                </a:lnTo>
                <a:lnTo>
                  <a:pt x="57" y="403"/>
                </a:lnTo>
                <a:lnTo>
                  <a:pt x="32" y="368"/>
                </a:lnTo>
                <a:lnTo>
                  <a:pt x="15" y="330"/>
                </a:lnTo>
                <a:lnTo>
                  <a:pt x="3" y="290"/>
                </a:lnTo>
                <a:lnTo>
                  <a:pt x="0" y="245"/>
                </a:lnTo>
                <a:lnTo>
                  <a:pt x="3" y="202"/>
                </a:lnTo>
                <a:lnTo>
                  <a:pt x="15" y="160"/>
                </a:lnTo>
                <a:lnTo>
                  <a:pt x="32" y="122"/>
                </a:lnTo>
                <a:lnTo>
                  <a:pt x="57" y="88"/>
                </a:lnTo>
                <a:lnTo>
                  <a:pt x="86" y="58"/>
                </a:lnTo>
                <a:lnTo>
                  <a:pt x="120" y="34"/>
                </a:lnTo>
                <a:lnTo>
                  <a:pt x="159" y="16"/>
                </a:lnTo>
                <a:lnTo>
                  <a:pt x="200" y="4"/>
                </a:lnTo>
                <a:lnTo>
                  <a:pt x="244"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91"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93418" y="4956599"/>
            <a:ext cx="445595" cy="363894"/>
          </a:xfrm>
          <a:custGeom>
            <a:avLst/>
            <a:gdLst>
              <a:gd name="T0" fmla="*/ 62 w 829"/>
              <a:gd name="T1" fmla="*/ 567 h 677"/>
              <a:gd name="T2" fmla="*/ 41 w 829"/>
              <a:gd name="T3" fmla="*/ 588 h 677"/>
              <a:gd name="T4" fmla="*/ 41 w 829"/>
              <a:gd name="T5" fmla="*/ 617 h 677"/>
              <a:gd name="T6" fmla="*/ 62 w 829"/>
              <a:gd name="T7" fmla="*/ 636 h 677"/>
              <a:gd name="T8" fmla="*/ 753 w 829"/>
              <a:gd name="T9" fmla="*/ 640 h 677"/>
              <a:gd name="T10" fmla="*/ 781 w 829"/>
              <a:gd name="T11" fmla="*/ 629 h 677"/>
              <a:gd name="T12" fmla="*/ 791 w 829"/>
              <a:gd name="T13" fmla="*/ 602 h 677"/>
              <a:gd name="T14" fmla="*/ 781 w 829"/>
              <a:gd name="T15" fmla="*/ 575 h 677"/>
              <a:gd name="T16" fmla="*/ 753 w 829"/>
              <a:gd name="T17" fmla="*/ 564 h 677"/>
              <a:gd name="T18" fmla="*/ 76 w 829"/>
              <a:gd name="T19" fmla="*/ 526 h 677"/>
              <a:gd name="T20" fmla="*/ 778 w 829"/>
              <a:gd name="T21" fmla="*/ 530 h 677"/>
              <a:gd name="T22" fmla="*/ 815 w 829"/>
              <a:gd name="T23" fmla="*/ 558 h 677"/>
              <a:gd name="T24" fmla="*/ 829 w 829"/>
              <a:gd name="T25" fmla="*/ 602 h 677"/>
              <a:gd name="T26" fmla="*/ 815 w 829"/>
              <a:gd name="T27" fmla="*/ 647 h 677"/>
              <a:gd name="T28" fmla="*/ 778 w 829"/>
              <a:gd name="T29" fmla="*/ 673 h 677"/>
              <a:gd name="T30" fmla="*/ 76 w 829"/>
              <a:gd name="T31" fmla="*/ 677 h 677"/>
              <a:gd name="T32" fmla="*/ 31 w 829"/>
              <a:gd name="T33" fmla="*/ 663 h 677"/>
              <a:gd name="T34" fmla="*/ 4 w 829"/>
              <a:gd name="T35" fmla="*/ 626 h 677"/>
              <a:gd name="T36" fmla="*/ 4 w 829"/>
              <a:gd name="T37" fmla="*/ 579 h 677"/>
              <a:gd name="T38" fmla="*/ 31 w 829"/>
              <a:gd name="T39" fmla="*/ 541 h 677"/>
              <a:gd name="T40" fmla="*/ 76 w 829"/>
              <a:gd name="T41" fmla="*/ 526 h 677"/>
              <a:gd name="T42" fmla="*/ 62 w 829"/>
              <a:gd name="T43" fmla="*/ 304 h 677"/>
              <a:gd name="T44" fmla="*/ 41 w 829"/>
              <a:gd name="T45" fmla="*/ 324 h 677"/>
              <a:gd name="T46" fmla="*/ 41 w 829"/>
              <a:gd name="T47" fmla="*/ 354 h 677"/>
              <a:gd name="T48" fmla="*/ 62 w 829"/>
              <a:gd name="T49" fmla="*/ 373 h 677"/>
              <a:gd name="T50" fmla="*/ 753 w 829"/>
              <a:gd name="T51" fmla="*/ 376 h 677"/>
              <a:gd name="T52" fmla="*/ 781 w 829"/>
              <a:gd name="T53" fmla="*/ 365 h 677"/>
              <a:gd name="T54" fmla="*/ 791 w 829"/>
              <a:gd name="T55" fmla="*/ 339 h 677"/>
              <a:gd name="T56" fmla="*/ 781 w 829"/>
              <a:gd name="T57" fmla="*/ 312 h 677"/>
              <a:gd name="T58" fmla="*/ 753 w 829"/>
              <a:gd name="T59" fmla="*/ 301 h 677"/>
              <a:gd name="T60" fmla="*/ 76 w 829"/>
              <a:gd name="T61" fmla="*/ 263 h 677"/>
              <a:gd name="T62" fmla="*/ 778 w 829"/>
              <a:gd name="T63" fmla="*/ 267 h 677"/>
              <a:gd name="T64" fmla="*/ 815 w 829"/>
              <a:gd name="T65" fmla="*/ 295 h 677"/>
              <a:gd name="T66" fmla="*/ 829 w 829"/>
              <a:gd name="T67" fmla="*/ 339 h 677"/>
              <a:gd name="T68" fmla="*/ 815 w 829"/>
              <a:gd name="T69" fmla="*/ 382 h 677"/>
              <a:gd name="T70" fmla="*/ 778 w 829"/>
              <a:gd name="T71" fmla="*/ 410 h 677"/>
              <a:gd name="T72" fmla="*/ 76 w 829"/>
              <a:gd name="T73" fmla="*/ 414 h 677"/>
              <a:gd name="T74" fmla="*/ 31 w 829"/>
              <a:gd name="T75" fmla="*/ 399 h 677"/>
              <a:gd name="T76" fmla="*/ 4 w 829"/>
              <a:gd name="T77" fmla="*/ 363 h 677"/>
              <a:gd name="T78" fmla="*/ 4 w 829"/>
              <a:gd name="T79" fmla="*/ 314 h 677"/>
              <a:gd name="T80" fmla="*/ 31 w 829"/>
              <a:gd name="T81" fmla="*/ 278 h 677"/>
              <a:gd name="T82" fmla="*/ 76 w 829"/>
              <a:gd name="T83" fmla="*/ 263 h 677"/>
              <a:gd name="T84" fmla="*/ 62 w 829"/>
              <a:gd name="T85" fmla="*/ 41 h 677"/>
              <a:gd name="T86" fmla="*/ 41 w 829"/>
              <a:gd name="T87" fmla="*/ 60 h 677"/>
              <a:gd name="T88" fmla="*/ 41 w 829"/>
              <a:gd name="T89" fmla="*/ 89 h 677"/>
              <a:gd name="T90" fmla="*/ 62 w 829"/>
              <a:gd name="T91" fmla="*/ 110 h 677"/>
              <a:gd name="T92" fmla="*/ 753 w 829"/>
              <a:gd name="T93" fmla="*/ 113 h 677"/>
              <a:gd name="T94" fmla="*/ 781 w 829"/>
              <a:gd name="T95" fmla="*/ 102 h 677"/>
              <a:gd name="T96" fmla="*/ 791 w 829"/>
              <a:gd name="T97" fmla="*/ 75 h 677"/>
              <a:gd name="T98" fmla="*/ 781 w 829"/>
              <a:gd name="T99" fmla="*/ 49 h 677"/>
              <a:gd name="T100" fmla="*/ 753 w 829"/>
              <a:gd name="T101" fmla="*/ 37 h 677"/>
              <a:gd name="T102" fmla="*/ 76 w 829"/>
              <a:gd name="T103" fmla="*/ 0 h 677"/>
              <a:gd name="T104" fmla="*/ 778 w 829"/>
              <a:gd name="T105" fmla="*/ 4 h 677"/>
              <a:gd name="T106" fmla="*/ 815 w 829"/>
              <a:gd name="T107" fmla="*/ 30 h 677"/>
              <a:gd name="T108" fmla="*/ 829 w 829"/>
              <a:gd name="T109" fmla="*/ 75 h 677"/>
              <a:gd name="T110" fmla="*/ 815 w 829"/>
              <a:gd name="T111" fmla="*/ 119 h 677"/>
              <a:gd name="T112" fmla="*/ 778 w 829"/>
              <a:gd name="T113" fmla="*/ 147 h 677"/>
              <a:gd name="T114" fmla="*/ 76 w 829"/>
              <a:gd name="T115" fmla="*/ 151 h 677"/>
              <a:gd name="T116" fmla="*/ 31 w 829"/>
              <a:gd name="T117" fmla="*/ 136 h 677"/>
              <a:gd name="T118" fmla="*/ 4 w 829"/>
              <a:gd name="T119" fmla="*/ 98 h 677"/>
              <a:gd name="T120" fmla="*/ 4 w 829"/>
              <a:gd name="T121" fmla="*/ 51 h 677"/>
              <a:gd name="T122" fmla="*/ 31 w 829"/>
              <a:gd name="T123" fmla="*/ 15 h 677"/>
              <a:gd name="T124" fmla="*/ 76 w 829"/>
              <a:gd name="T125"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9" h="677">
                <a:moveTo>
                  <a:pt x="76" y="564"/>
                </a:moveTo>
                <a:lnTo>
                  <a:pt x="62" y="567"/>
                </a:lnTo>
                <a:lnTo>
                  <a:pt x="50" y="575"/>
                </a:lnTo>
                <a:lnTo>
                  <a:pt x="41" y="588"/>
                </a:lnTo>
                <a:lnTo>
                  <a:pt x="38" y="602"/>
                </a:lnTo>
                <a:lnTo>
                  <a:pt x="41" y="617"/>
                </a:lnTo>
                <a:lnTo>
                  <a:pt x="50" y="629"/>
                </a:lnTo>
                <a:lnTo>
                  <a:pt x="62" y="636"/>
                </a:lnTo>
                <a:lnTo>
                  <a:pt x="76" y="640"/>
                </a:lnTo>
                <a:lnTo>
                  <a:pt x="753" y="640"/>
                </a:lnTo>
                <a:lnTo>
                  <a:pt x="769" y="636"/>
                </a:lnTo>
                <a:lnTo>
                  <a:pt x="781" y="629"/>
                </a:lnTo>
                <a:lnTo>
                  <a:pt x="788" y="617"/>
                </a:lnTo>
                <a:lnTo>
                  <a:pt x="791" y="602"/>
                </a:lnTo>
                <a:lnTo>
                  <a:pt x="788" y="588"/>
                </a:lnTo>
                <a:lnTo>
                  <a:pt x="781" y="575"/>
                </a:lnTo>
                <a:lnTo>
                  <a:pt x="769" y="567"/>
                </a:lnTo>
                <a:lnTo>
                  <a:pt x="753" y="564"/>
                </a:lnTo>
                <a:lnTo>
                  <a:pt x="76" y="564"/>
                </a:lnTo>
                <a:close/>
                <a:moveTo>
                  <a:pt x="76" y="526"/>
                </a:moveTo>
                <a:lnTo>
                  <a:pt x="753" y="526"/>
                </a:lnTo>
                <a:lnTo>
                  <a:pt x="778" y="530"/>
                </a:lnTo>
                <a:lnTo>
                  <a:pt x="798" y="541"/>
                </a:lnTo>
                <a:lnTo>
                  <a:pt x="815" y="558"/>
                </a:lnTo>
                <a:lnTo>
                  <a:pt x="825" y="579"/>
                </a:lnTo>
                <a:lnTo>
                  <a:pt x="829" y="602"/>
                </a:lnTo>
                <a:lnTo>
                  <a:pt x="825" y="626"/>
                </a:lnTo>
                <a:lnTo>
                  <a:pt x="815" y="647"/>
                </a:lnTo>
                <a:lnTo>
                  <a:pt x="798" y="663"/>
                </a:lnTo>
                <a:lnTo>
                  <a:pt x="778" y="673"/>
                </a:lnTo>
                <a:lnTo>
                  <a:pt x="753" y="677"/>
                </a:lnTo>
                <a:lnTo>
                  <a:pt x="76" y="677"/>
                </a:lnTo>
                <a:lnTo>
                  <a:pt x="52" y="673"/>
                </a:lnTo>
                <a:lnTo>
                  <a:pt x="31" y="663"/>
                </a:lnTo>
                <a:lnTo>
                  <a:pt x="16" y="647"/>
                </a:lnTo>
                <a:lnTo>
                  <a:pt x="4" y="626"/>
                </a:lnTo>
                <a:lnTo>
                  <a:pt x="0" y="602"/>
                </a:lnTo>
                <a:lnTo>
                  <a:pt x="4" y="579"/>
                </a:lnTo>
                <a:lnTo>
                  <a:pt x="16" y="558"/>
                </a:lnTo>
                <a:lnTo>
                  <a:pt x="31" y="541"/>
                </a:lnTo>
                <a:lnTo>
                  <a:pt x="52" y="530"/>
                </a:lnTo>
                <a:lnTo>
                  <a:pt x="76" y="526"/>
                </a:lnTo>
                <a:close/>
                <a:moveTo>
                  <a:pt x="76" y="301"/>
                </a:moveTo>
                <a:lnTo>
                  <a:pt x="62" y="304"/>
                </a:lnTo>
                <a:lnTo>
                  <a:pt x="50" y="312"/>
                </a:lnTo>
                <a:lnTo>
                  <a:pt x="41" y="324"/>
                </a:lnTo>
                <a:lnTo>
                  <a:pt x="38" y="339"/>
                </a:lnTo>
                <a:lnTo>
                  <a:pt x="41" y="354"/>
                </a:lnTo>
                <a:lnTo>
                  <a:pt x="50" y="365"/>
                </a:lnTo>
                <a:lnTo>
                  <a:pt x="62" y="373"/>
                </a:lnTo>
                <a:lnTo>
                  <a:pt x="76" y="376"/>
                </a:lnTo>
                <a:lnTo>
                  <a:pt x="753" y="376"/>
                </a:lnTo>
                <a:lnTo>
                  <a:pt x="769" y="373"/>
                </a:lnTo>
                <a:lnTo>
                  <a:pt x="781" y="365"/>
                </a:lnTo>
                <a:lnTo>
                  <a:pt x="788" y="354"/>
                </a:lnTo>
                <a:lnTo>
                  <a:pt x="791" y="339"/>
                </a:lnTo>
                <a:lnTo>
                  <a:pt x="788" y="324"/>
                </a:lnTo>
                <a:lnTo>
                  <a:pt x="781" y="312"/>
                </a:lnTo>
                <a:lnTo>
                  <a:pt x="769" y="304"/>
                </a:lnTo>
                <a:lnTo>
                  <a:pt x="753" y="301"/>
                </a:lnTo>
                <a:lnTo>
                  <a:pt x="76" y="301"/>
                </a:lnTo>
                <a:close/>
                <a:moveTo>
                  <a:pt x="76" y="263"/>
                </a:moveTo>
                <a:lnTo>
                  <a:pt x="753" y="263"/>
                </a:lnTo>
                <a:lnTo>
                  <a:pt x="778" y="267"/>
                </a:lnTo>
                <a:lnTo>
                  <a:pt x="798" y="278"/>
                </a:lnTo>
                <a:lnTo>
                  <a:pt x="815" y="295"/>
                </a:lnTo>
                <a:lnTo>
                  <a:pt x="825" y="314"/>
                </a:lnTo>
                <a:lnTo>
                  <a:pt x="829" y="339"/>
                </a:lnTo>
                <a:lnTo>
                  <a:pt x="825" y="363"/>
                </a:lnTo>
                <a:lnTo>
                  <a:pt x="815" y="382"/>
                </a:lnTo>
                <a:lnTo>
                  <a:pt x="798" y="399"/>
                </a:lnTo>
                <a:lnTo>
                  <a:pt x="778" y="410"/>
                </a:lnTo>
                <a:lnTo>
                  <a:pt x="753" y="414"/>
                </a:lnTo>
                <a:lnTo>
                  <a:pt x="76" y="414"/>
                </a:lnTo>
                <a:lnTo>
                  <a:pt x="52" y="410"/>
                </a:lnTo>
                <a:lnTo>
                  <a:pt x="31" y="399"/>
                </a:lnTo>
                <a:lnTo>
                  <a:pt x="16" y="382"/>
                </a:lnTo>
                <a:lnTo>
                  <a:pt x="4" y="363"/>
                </a:lnTo>
                <a:lnTo>
                  <a:pt x="0" y="339"/>
                </a:lnTo>
                <a:lnTo>
                  <a:pt x="4" y="314"/>
                </a:lnTo>
                <a:lnTo>
                  <a:pt x="16" y="295"/>
                </a:lnTo>
                <a:lnTo>
                  <a:pt x="31" y="278"/>
                </a:lnTo>
                <a:lnTo>
                  <a:pt x="52" y="267"/>
                </a:lnTo>
                <a:lnTo>
                  <a:pt x="76" y="263"/>
                </a:lnTo>
                <a:close/>
                <a:moveTo>
                  <a:pt x="76" y="37"/>
                </a:moveTo>
                <a:lnTo>
                  <a:pt x="62" y="41"/>
                </a:lnTo>
                <a:lnTo>
                  <a:pt x="50" y="49"/>
                </a:lnTo>
                <a:lnTo>
                  <a:pt x="41" y="60"/>
                </a:lnTo>
                <a:lnTo>
                  <a:pt x="38" y="75"/>
                </a:lnTo>
                <a:lnTo>
                  <a:pt x="41" y="89"/>
                </a:lnTo>
                <a:lnTo>
                  <a:pt x="50" y="102"/>
                </a:lnTo>
                <a:lnTo>
                  <a:pt x="62" y="110"/>
                </a:lnTo>
                <a:lnTo>
                  <a:pt x="76" y="113"/>
                </a:lnTo>
                <a:lnTo>
                  <a:pt x="753" y="113"/>
                </a:lnTo>
                <a:lnTo>
                  <a:pt x="769" y="110"/>
                </a:lnTo>
                <a:lnTo>
                  <a:pt x="781" y="102"/>
                </a:lnTo>
                <a:lnTo>
                  <a:pt x="788" y="89"/>
                </a:lnTo>
                <a:lnTo>
                  <a:pt x="791" y="75"/>
                </a:lnTo>
                <a:lnTo>
                  <a:pt x="788" y="60"/>
                </a:lnTo>
                <a:lnTo>
                  <a:pt x="781" y="49"/>
                </a:lnTo>
                <a:lnTo>
                  <a:pt x="769" y="41"/>
                </a:lnTo>
                <a:lnTo>
                  <a:pt x="753" y="37"/>
                </a:lnTo>
                <a:lnTo>
                  <a:pt x="76" y="37"/>
                </a:lnTo>
                <a:close/>
                <a:moveTo>
                  <a:pt x="76" y="0"/>
                </a:moveTo>
                <a:lnTo>
                  <a:pt x="753" y="0"/>
                </a:lnTo>
                <a:lnTo>
                  <a:pt x="778" y="4"/>
                </a:lnTo>
                <a:lnTo>
                  <a:pt x="798" y="15"/>
                </a:lnTo>
                <a:lnTo>
                  <a:pt x="815" y="30"/>
                </a:lnTo>
                <a:lnTo>
                  <a:pt x="825" y="51"/>
                </a:lnTo>
                <a:lnTo>
                  <a:pt x="829" y="75"/>
                </a:lnTo>
                <a:lnTo>
                  <a:pt x="825" y="98"/>
                </a:lnTo>
                <a:lnTo>
                  <a:pt x="815" y="119"/>
                </a:lnTo>
                <a:lnTo>
                  <a:pt x="798" y="136"/>
                </a:lnTo>
                <a:lnTo>
                  <a:pt x="778" y="147"/>
                </a:lnTo>
                <a:lnTo>
                  <a:pt x="753" y="151"/>
                </a:lnTo>
                <a:lnTo>
                  <a:pt x="76" y="151"/>
                </a:lnTo>
                <a:lnTo>
                  <a:pt x="52" y="147"/>
                </a:lnTo>
                <a:lnTo>
                  <a:pt x="31" y="136"/>
                </a:lnTo>
                <a:lnTo>
                  <a:pt x="16" y="119"/>
                </a:lnTo>
                <a:lnTo>
                  <a:pt x="4" y="98"/>
                </a:lnTo>
                <a:lnTo>
                  <a:pt x="0" y="75"/>
                </a:lnTo>
                <a:lnTo>
                  <a:pt x="4" y="51"/>
                </a:lnTo>
                <a:lnTo>
                  <a:pt x="16" y="30"/>
                </a:lnTo>
                <a:lnTo>
                  <a:pt x="31" y="15"/>
                </a:lnTo>
                <a:lnTo>
                  <a:pt x="52" y="4"/>
                </a:lnTo>
                <a:lnTo>
                  <a:pt x="76"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92"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37011" y="4956330"/>
            <a:ext cx="445058" cy="364431"/>
          </a:xfrm>
          <a:custGeom>
            <a:avLst/>
            <a:gdLst>
              <a:gd name="T0" fmla="*/ 266 w 828"/>
              <a:gd name="T1" fmla="*/ 588 h 678"/>
              <a:gd name="T2" fmla="*/ 285 w 828"/>
              <a:gd name="T3" fmla="*/ 637 h 678"/>
              <a:gd name="T4" fmla="*/ 779 w 828"/>
              <a:gd name="T5" fmla="*/ 628 h 678"/>
              <a:gd name="T6" fmla="*/ 779 w 828"/>
              <a:gd name="T7" fmla="*/ 576 h 678"/>
              <a:gd name="T8" fmla="*/ 75 w 828"/>
              <a:gd name="T9" fmla="*/ 564 h 678"/>
              <a:gd name="T10" fmla="*/ 37 w 828"/>
              <a:gd name="T11" fmla="*/ 602 h 678"/>
              <a:gd name="T12" fmla="*/ 75 w 828"/>
              <a:gd name="T13" fmla="*/ 640 h 678"/>
              <a:gd name="T14" fmla="*/ 113 w 828"/>
              <a:gd name="T15" fmla="*/ 602 h 678"/>
              <a:gd name="T16" fmla="*/ 75 w 828"/>
              <a:gd name="T17" fmla="*/ 564 h 678"/>
              <a:gd name="T18" fmla="*/ 797 w 828"/>
              <a:gd name="T19" fmla="*/ 542 h 678"/>
              <a:gd name="T20" fmla="*/ 824 w 828"/>
              <a:gd name="T21" fmla="*/ 626 h 678"/>
              <a:gd name="T22" fmla="*/ 753 w 828"/>
              <a:gd name="T23" fmla="*/ 678 h 678"/>
              <a:gd name="T24" fmla="*/ 240 w 828"/>
              <a:gd name="T25" fmla="*/ 647 h 678"/>
              <a:gd name="T26" fmla="*/ 240 w 828"/>
              <a:gd name="T27" fmla="*/ 558 h 678"/>
              <a:gd name="T28" fmla="*/ 75 w 828"/>
              <a:gd name="T29" fmla="*/ 527 h 678"/>
              <a:gd name="T30" fmla="*/ 147 w 828"/>
              <a:gd name="T31" fmla="*/ 579 h 678"/>
              <a:gd name="T32" fmla="*/ 119 w 828"/>
              <a:gd name="T33" fmla="*/ 664 h 678"/>
              <a:gd name="T34" fmla="*/ 30 w 828"/>
              <a:gd name="T35" fmla="*/ 664 h 678"/>
              <a:gd name="T36" fmla="*/ 3 w 828"/>
              <a:gd name="T37" fmla="*/ 579 h 678"/>
              <a:gd name="T38" fmla="*/ 75 w 828"/>
              <a:gd name="T39" fmla="*/ 527 h 678"/>
              <a:gd name="T40" fmla="*/ 266 w 828"/>
              <a:gd name="T41" fmla="*/ 325 h 678"/>
              <a:gd name="T42" fmla="*/ 285 w 828"/>
              <a:gd name="T43" fmla="*/ 373 h 678"/>
              <a:gd name="T44" fmla="*/ 779 w 828"/>
              <a:gd name="T45" fmla="*/ 365 h 678"/>
              <a:gd name="T46" fmla="*/ 779 w 828"/>
              <a:gd name="T47" fmla="*/ 313 h 678"/>
              <a:gd name="T48" fmla="*/ 75 w 828"/>
              <a:gd name="T49" fmla="*/ 301 h 678"/>
              <a:gd name="T50" fmla="*/ 37 w 828"/>
              <a:gd name="T51" fmla="*/ 339 h 678"/>
              <a:gd name="T52" fmla="*/ 75 w 828"/>
              <a:gd name="T53" fmla="*/ 377 h 678"/>
              <a:gd name="T54" fmla="*/ 113 w 828"/>
              <a:gd name="T55" fmla="*/ 339 h 678"/>
              <a:gd name="T56" fmla="*/ 75 w 828"/>
              <a:gd name="T57" fmla="*/ 301 h 678"/>
              <a:gd name="T58" fmla="*/ 797 w 828"/>
              <a:gd name="T59" fmla="*/ 277 h 678"/>
              <a:gd name="T60" fmla="*/ 824 w 828"/>
              <a:gd name="T61" fmla="*/ 363 h 678"/>
              <a:gd name="T62" fmla="*/ 753 w 828"/>
              <a:gd name="T63" fmla="*/ 414 h 678"/>
              <a:gd name="T64" fmla="*/ 240 w 828"/>
              <a:gd name="T65" fmla="*/ 383 h 678"/>
              <a:gd name="T66" fmla="*/ 240 w 828"/>
              <a:gd name="T67" fmla="*/ 294 h 678"/>
              <a:gd name="T68" fmla="*/ 75 w 828"/>
              <a:gd name="T69" fmla="*/ 263 h 678"/>
              <a:gd name="T70" fmla="*/ 147 w 828"/>
              <a:gd name="T71" fmla="*/ 315 h 678"/>
              <a:gd name="T72" fmla="*/ 119 w 828"/>
              <a:gd name="T73" fmla="*/ 399 h 678"/>
              <a:gd name="T74" fmla="*/ 30 w 828"/>
              <a:gd name="T75" fmla="*/ 399 h 678"/>
              <a:gd name="T76" fmla="*/ 3 w 828"/>
              <a:gd name="T77" fmla="*/ 315 h 678"/>
              <a:gd name="T78" fmla="*/ 75 w 828"/>
              <a:gd name="T79" fmla="*/ 263 h 678"/>
              <a:gd name="T80" fmla="*/ 266 w 828"/>
              <a:gd name="T81" fmla="*/ 60 h 678"/>
              <a:gd name="T82" fmla="*/ 285 w 828"/>
              <a:gd name="T83" fmla="*/ 110 h 678"/>
              <a:gd name="T84" fmla="*/ 779 w 828"/>
              <a:gd name="T85" fmla="*/ 102 h 678"/>
              <a:gd name="T86" fmla="*/ 779 w 828"/>
              <a:gd name="T87" fmla="*/ 48 h 678"/>
              <a:gd name="T88" fmla="*/ 75 w 828"/>
              <a:gd name="T89" fmla="*/ 38 h 678"/>
              <a:gd name="T90" fmla="*/ 37 w 828"/>
              <a:gd name="T91" fmla="*/ 76 h 678"/>
              <a:gd name="T92" fmla="*/ 75 w 828"/>
              <a:gd name="T93" fmla="*/ 112 h 678"/>
              <a:gd name="T94" fmla="*/ 113 w 828"/>
              <a:gd name="T95" fmla="*/ 76 h 678"/>
              <a:gd name="T96" fmla="*/ 75 w 828"/>
              <a:gd name="T97" fmla="*/ 38 h 678"/>
              <a:gd name="T98" fmla="*/ 797 w 828"/>
              <a:gd name="T99" fmla="*/ 14 h 678"/>
              <a:gd name="T100" fmla="*/ 824 w 828"/>
              <a:gd name="T101" fmla="*/ 99 h 678"/>
              <a:gd name="T102" fmla="*/ 753 w 828"/>
              <a:gd name="T103" fmla="*/ 150 h 678"/>
              <a:gd name="T104" fmla="*/ 240 w 828"/>
              <a:gd name="T105" fmla="*/ 120 h 678"/>
              <a:gd name="T106" fmla="*/ 240 w 828"/>
              <a:gd name="T107" fmla="*/ 31 h 678"/>
              <a:gd name="T108" fmla="*/ 75 w 828"/>
              <a:gd name="T109" fmla="*/ 0 h 678"/>
              <a:gd name="T110" fmla="*/ 147 w 828"/>
              <a:gd name="T111" fmla="*/ 51 h 678"/>
              <a:gd name="T112" fmla="*/ 119 w 828"/>
              <a:gd name="T113" fmla="*/ 136 h 678"/>
              <a:gd name="T114" fmla="*/ 30 w 828"/>
              <a:gd name="T115" fmla="*/ 136 h 678"/>
              <a:gd name="T116" fmla="*/ 3 w 828"/>
              <a:gd name="T117" fmla="*/ 51 h 678"/>
              <a:gd name="T118" fmla="*/ 75 w 828"/>
              <a:gd name="T119"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8" h="678">
                <a:moveTo>
                  <a:pt x="301" y="564"/>
                </a:moveTo>
                <a:lnTo>
                  <a:pt x="285" y="568"/>
                </a:lnTo>
                <a:lnTo>
                  <a:pt x="274" y="576"/>
                </a:lnTo>
                <a:lnTo>
                  <a:pt x="266" y="588"/>
                </a:lnTo>
                <a:lnTo>
                  <a:pt x="263" y="602"/>
                </a:lnTo>
                <a:lnTo>
                  <a:pt x="266" y="616"/>
                </a:lnTo>
                <a:lnTo>
                  <a:pt x="274" y="628"/>
                </a:lnTo>
                <a:lnTo>
                  <a:pt x="285" y="637"/>
                </a:lnTo>
                <a:lnTo>
                  <a:pt x="301" y="640"/>
                </a:lnTo>
                <a:lnTo>
                  <a:pt x="753" y="640"/>
                </a:lnTo>
                <a:lnTo>
                  <a:pt x="767" y="637"/>
                </a:lnTo>
                <a:lnTo>
                  <a:pt x="779" y="628"/>
                </a:lnTo>
                <a:lnTo>
                  <a:pt x="787" y="616"/>
                </a:lnTo>
                <a:lnTo>
                  <a:pt x="790" y="602"/>
                </a:lnTo>
                <a:lnTo>
                  <a:pt x="787" y="588"/>
                </a:lnTo>
                <a:lnTo>
                  <a:pt x="779" y="576"/>
                </a:lnTo>
                <a:lnTo>
                  <a:pt x="767" y="568"/>
                </a:lnTo>
                <a:lnTo>
                  <a:pt x="753" y="564"/>
                </a:lnTo>
                <a:lnTo>
                  <a:pt x="301" y="564"/>
                </a:lnTo>
                <a:close/>
                <a:moveTo>
                  <a:pt x="75" y="564"/>
                </a:moveTo>
                <a:lnTo>
                  <a:pt x="60" y="568"/>
                </a:lnTo>
                <a:lnTo>
                  <a:pt x="48" y="576"/>
                </a:lnTo>
                <a:lnTo>
                  <a:pt x="41" y="588"/>
                </a:lnTo>
                <a:lnTo>
                  <a:pt x="37" y="602"/>
                </a:lnTo>
                <a:lnTo>
                  <a:pt x="41" y="616"/>
                </a:lnTo>
                <a:lnTo>
                  <a:pt x="48" y="628"/>
                </a:lnTo>
                <a:lnTo>
                  <a:pt x="60" y="637"/>
                </a:lnTo>
                <a:lnTo>
                  <a:pt x="75" y="640"/>
                </a:lnTo>
                <a:lnTo>
                  <a:pt x="89" y="637"/>
                </a:lnTo>
                <a:lnTo>
                  <a:pt x="101" y="628"/>
                </a:lnTo>
                <a:lnTo>
                  <a:pt x="110" y="616"/>
                </a:lnTo>
                <a:lnTo>
                  <a:pt x="113" y="602"/>
                </a:lnTo>
                <a:lnTo>
                  <a:pt x="110" y="588"/>
                </a:lnTo>
                <a:lnTo>
                  <a:pt x="101" y="576"/>
                </a:lnTo>
                <a:lnTo>
                  <a:pt x="89" y="568"/>
                </a:lnTo>
                <a:lnTo>
                  <a:pt x="75" y="564"/>
                </a:lnTo>
                <a:close/>
                <a:moveTo>
                  <a:pt x="301" y="527"/>
                </a:moveTo>
                <a:lnTo>
                  <a:pt x="753" y="527"/>
                </a:lnTo>
                <a:lnTo>
                  <a:pt x="777" y="531"/>
                </a:lnTo>
                <a:lnTo>
                  <a:pt x="797" y="542"/>
                </a:lnTo>
                <a:lnTo>
                  <a:pt x="813" y="558"/>
                </a:lnTo>
                <a:lnTo>
                  <a:pt x="824" y="579"/>
                </a:lnTo>
                <a:lnTo>
                  <a:pt x="828" y="602"/>
                </a:lnTo>
                <a:lnTo>
                  <a:pt x="824" y="626"/>
                </a:lnTo>
                <a:lnTo>
                  <a:pt x="813" y="647"/>
                </a:lnTo>
                <a:lnTo>
                  <a:pt x="797" y="664"/>
                </a:lnTo>
                <a:lnTo>
                  <a:pt x="777" y="674"/>
                </a:lnTo>
                <a:lnTo>
                  <a:pt x="753" y="678"/>
                </a:lnTo>
                <a:lnTo>
                  <a:pt x="301" y="678"/>
                </a:lnTo>
                <a:lnTo>
                  <a:pt x="276" y="674"/>
                </a:lnTo>
                <a:lnTo>
                  <a:pt x="257" y="664"/>
                </a:lnTo>
                <a:lnTo>
                  <a:pt x="240" y="647"/>
                </a:lnTo>
                <a:lnTo>
                  <a:pt x="229" y="626"/>
                </a:lnTo>
                <a:lnTo>
                  <a:pt x="225" y="602"/>
                </a:lnTo>
                <a:lnTo>
                  <a:pt x="229" y="579"/>
                </a:lnTo>
                <a:lnTo>
                  <a:pt x="240" y="558"/>
                </a:lnTo>
                <a:lnTo>
                  <a:pt x="257" y="542"/>
                </a:lnTo>
                <a:lnTo>
                  <a:pt x="276" y="531"/>
                </a:lnTo>
                <a:lnTo>
                  <a:pt x="301" y="527"/>
                </a:lnTo>
                <a:close/>
                <a:moveTo>
                  <a:pt x="75" y="527"/>
                </a:moveTo>
                <a:lnTo>
                  <a:pt x="98" y="531"/>
                </a:lnTo>
                <a:lnTo>
                  <a:pt x="119" y="542"/>
                </a:lnTo>
                <a:lnTo>
                  <a:pt x="135" y="558"/>
                </a:lnTo>
                <a:lnTo>
                  <a:pt x="147" y="579"/>
                </a:lnTo>
                <a:lnTo>
                  <a:pt x="151" y="602"/>
                </a:lnTo>
                <a:lnTo>
                  <a:pt x="147" y="626"/>
                </a:lnTo>
                <a:lnTo>
                  <a:pt x="135" y="647"/>
                </a:lnTo>
                <a:lnTo>
                  <a:pt x="119" y="664"/>
                </a:lnTo>
                <a:lnTo>
                  <a:pt x="98" y="674"/>
                </a:lnTo>
                <a:lnTo>
                  <a:pt x="75" y="678"/>
                </a:lnTo>
                <a:lnTo>
                  <a:pt x="51" y="674"/>
                </a:lnTo>
                <a:lnTo>
                  <a:pt x="30" y="664"/>
                </a:lnTo>
                <a:lnTo>
                  <a:pt x="14" y="647"/>
                </a:lnTo>
                <a:lnTo>
                  <a:pt x="3" y="626"/>
                </a:lnTo>
                <a:lnTo>
                  <a:pt x="0" y="602"/>
                </a:lnTo>
                <a:lnTo>
                  <a:pt x="3" y="579"/>
                </a:lnTo>
                <a:lnTo>
                  <a:pt x="14" y="558"/>
                </a:lnTo>
                <a:lnTo>
                  <a:pt x="30" y="542"/>
                </a:lnTo>
                <a:lnTo>
                  <a:pt x="51" y="531"/>
                </a:lnTo>
                <a:lnTo>
                  <a:pt x="75" y="527"/>
                </a:lnTo>
                <a:close/>
                <a:moveTo>
                  <a:pt x="301" y="301"/>
                </a:moveTo>
                <a:lnTo>
                  <a:pt x="285" y="304"/>
                </a:lnTo>
                <a:lnTo>
                  <a:pt x="274" y="313"/>
                </a:lnTo>
                <a:lnTo>
                  <a:pt x="266" y="325"/>
                </a:lnTo>
                <a:lnTo>
                  <a:pt x="263" y="339"/>
                </a:lnTo>
                <a:lnTo>
                  <a:pt x="266" y="353"/>
                </a:lnTo>
                <a:lnTo>
                  <a:pt x="274" y="365"/>
                </a:lnTo>
                <a:lnTo>
                  <a:pt x="285" y="373"/>
                </a:lnTo>
                <a:lnTo>
                  <a:pt x="301" y="377"/>
                </a:lnTo>
                <a:lnTo>
                  <a:pt x="753" y="377"/>
                </a:lnTo>
                <a:lnTo>
                  <a:pt x="767" y="373"/>
                </a:lnTo>
                <a:lnTo>
                  <a:pt x="779" y="365"/>
                </a:lnTo>
                <a:lnTo>
                  <a:pt x="787" y="353"/>
                </a:lnTo>
                <a:lnTo>
                  <a:pt x="790" y="339"/>
                </a:lnTo>
                <a:lnTo>
                  <a:pt x="787" y="325"/>
                </a:lnTo>
                <a:lnTo>
                  <a:pt x="779" y="313"/>
                </a:lnTo>
                <a:lnTo>
                  <a:pt x="767" y="304"/>
                </a:lnTo>
                <a:lnTo>
                  <a:pt x="753" y="301"/>
                </a:lnTo>
                <a:lnTo>
                  <a:pt x="301" y="301"/>
                </a:lnTo>
                <a:close/>
                <a:moveTo>
                  <a:pt x="75" y="301"/>
                </a:moveTo>
                <a:lnTo>
                  <a:pt x="60" y="304"/>
                </a:lnTo>
                <a:lnTo>
                  <a:pt x="48" y="313"/>
                </a:lnTo>
                <a:lnTo>
                  <a:pt x="41" y="325"/>
                </a:lnTo>
                <a:lnTo>
                  <a:pt x="37" y="339"/>
                </a:lnTo>
                <a:lnTo>
                  <a:pt x="41" y="353"/>
                </a:lnTo>
                <a:lnTo>
                  <a:pt x="48" y="365"/>
                </a:lnTo>
                <a:lnTo>
                  <a:pt x="60" y="373"/>
                </a:lnTo>
                <a:lnTo>
                  <a:pt x="75" y="377"/>
                </a:lnTo>
                <a:lnTo>
                  <a:pt x="89" y="373"/>
                </a:lnTo>
                <a:lnTo>
                  <a:pt x="101" y="365"/>
                </a:lnTo>
                <a:lnTo>
                  <a:pt x="110" y="353"/>
                </a:lnTo>
                <a:lnTo>
                  <a:pt x="113" y="339"/>
                </a:lnTo>
                <a:lnTo>
                  <a:pt x="110" y="325"/>
                </a:lnTo>
                <a:lnTo>
                  <a:pt x="101" y="313"/>
                </a:lnTo>
                <a:lnTo>
                  <a:pt x="89" y="304"/>
                </a:lnTo>
                <a:lnTo>
                  <a:pt x="75" y="301"/>
                </a:lnTo>
                <a:close/>
                <a:moveTo>
                  <a:pt x="301" y="263"/>
                </a:moveTo>
                <a:lnTo>
                  <a:pt x="753" y="263"/>
                </a:lnTo>
                <a:lnTo>
                  <a:pt x="777" y="267"/>
                </a:lnTo>
                <a:lnTo>
                  <a:pt x="797" y="277"/>
                </a:lnTo>
                <a:lnTo>
                  <a:pt x="813" y="294"/>
                </a:lnTo>
                <a:lnTo>
                  <a:pt x="824" y="315"/>
                </a:lnTo>
                <a:lnTo>
                  <a:pt x="828" y="339"/>
                </a:lnTo>
                <a:lnTo>
                  <a:pt x="824" y="363"/>
                </a:lnTo>
                <a:lnTo>
                  <a:pt x="813" y="383"/>
                </a:lnTo>
                <a:lnTo>
                  <a:pt x="797" y="399"/>
                </a:lnTo>
                <a:lnTo>
                  <a:pt x="777" y="410"/>
                </a:lnTo>
                <a:lnTo>
                  <a:pt x="753" y="414"/>
                </a:lnTo>
                <a:lnTo>
                  <a:pt x="301" y="414"/>
                </a:lnTo>
                <a:lnTo>
                  <a:pt x="276" y="410"/>
                </a:lnTo>
                <a:lnTo>
                  <a:pt x="257" y="399"/>
                </a:lnTo>
                <a:lnTo>
                  <a:pt x="240" y="383"/>
                </a:lnTo>
                <a:lnTo>
                  <a:pt x="229" y="363"/>
                </a:lnTo>
                <a:lnTo>
                  <a:pt x="225" y="339"/>
                </a:lnTo>
                <a:lnTo>
                  <a:pt x="229" y="315"/>
                </a:lnTo>
                <a:lnTo>
                  <a:pt x="240" y="294"/>
                </a:lnTo>
                <a:lnTo>
                  <a:pt x="257" y="277"/>
                </a:lnTo>
                <a:lnTo>
                  <a:pt x="276" y="267"/>
                </a:lnTo>
                <a:lnTo>
                  <a:pt x="301" y="263"/>
                </a:lnTo>
                <a:close/>
                <a:moveTo>
                  <a:pt x="75" y="263"/>
                </a:moveTo>
                <a:lnTo>
                  <a:pt x="98" y="267"/>
                </a:lnTo>
                <a:lnTo>
                  <a:pt x="119" y="277"/>
                </a:lnTo>
                <a:lnTo>
                  <a:pt x="135" y="294"/>
                </a:lnTo>
                <a:lnTo>
                  <a:pt x="147" y="315"/>
                </a:lnTo>
                <a:lnTo>
                  <a:pt x="151" y="339"/>
                </a:lnTo>
                <a:lnTo>
                  <a:pt x="147" y="363"/>
                </a:lnTo>
                <a:lnTo>
                  <a:pt x="135" y="383"/>
                </a:lnTo>
                <a:lnTo>
                  <a:pt x="119" y="399"/>
                </a:lnTo>
                <a:lnTo>
                  <a:pt x="98" y="410"/>
                </a:lnTo>
                <a:lnTo>
                  <a:pt x="75" y="414"/>
                </a:lnTo>
                <a:lnTo>
                  <a:pt x="51" y="410"/>
                </a:lnTo>
                <a:lnTo>
                  <a:pt x="30" y="399"/>
                </a:lnTo>
                <a:lnTo>
                  <a:pt x="14" y="383"/>
                </a:lnTo>
                <a:lnTo>
                  <a:pt x="3" y="363"/>
                </a:lnTo>
                <a:lnTo>
                  <a:pt x="0" y="339"/>
                </a:lnTo>
                <a:lnTo>
                  <a:pt x="3" y="315"/>
                </a:lnTo>
                <a:lnTo>
                  <a:pt x="14" y="294"/>
                </a:lnTo>
                <a:lnTo>
                  <a:pt x="30" y="277"/>
                </a:lnTo>
                <a:lnTo>
                  <a:pt x="51" y="267"/>
                </a:lnTo>
                <a:lnTo>
                  <a:pt x="75" y="263"/>
                </a:lnTo>
                <a:close/>
                <a:moveTo>
                  <a:pt x="301" y="38"/>
                </a:moveTo>
                <a:lnTo>
                  <a:pt x="285" y="40"/>
                </a:lnTo>
                <a:lnTo>
                  <a:pt x="274" y="48"/>
                </a:lnTo>
                <a:lnTo>
                  <a:pt x="266" y="60"/>
                </a:lnTo>
                <a:lnTo>
                  <a:pt x="263" y="76"/>
                </a:lnTo>
                <a:lnTo>
                  <a:pt x="266" y="90"/>
                </a:lnTo>
                <a:lnTo>
                  <a:pt x="274" y="102"/>
                </a:lnTo>
                <a:lnTo>
                  <a:pt x="285" y="110"/>
                </a:lnTo>
                <a:lnTo>
                  <a:pt x="301" y="112"/>
                </a:lnTo>
                <a:lnTo>
                  <a:pt x="753" y="112"/>
                </a:lnTo>
                <a:lnTo>
                  <a:pt x="767" y="110"/>
                </a:lnTo>
                <a:lnTo>
                  <a:pt x="779" y="102"/>
                </a:lnTo>
                <a:lnTo>
                  <a:pt x="787" y="90"/>
                </a:lnTo>
                <a:lnTo>
                  <a:pt x="790" y="76"/>
                </a:lnTo>
                <a:lnTo>
                  <a:pt x="787" y="60"/>
                </a:lnTo>
                <a:lnTo>
                  <a:pt x="779" y="48"/>
                </a:lnTo>
                <a:lnTo>
                  <a:pt x="767" y="40"/>
                </a:lnTo>
                <a:lnTo>
                  <a:pt x="753" y="38"/>
                </a:lnTo>
                <a:lnTo>
                  <a:pt x="301" y="38"/>
                </a:lnTo>
                <a:close/>
                <a:moveTo>
                  <a:pt x="75" y="38"/>
                </a:moveTo>
                <a:lnTo>
                  <a:pt x="60" y="40"/>
                </a:lnTo>
                <a:lnTo>
                  <a:pt x="48" y="48"/>
                </a:lnTo>
                <a:lnTo>
                  <a:pt x="41" y="60"/>
                </a:lnTo>
                <a:lnTo>
                  <a:pt x="37" y="76"/>
                </a:lnTo>
                <a:lnTo>
                  <a:pt x="41" y="90"/>
                </a:lnTo>
                <a:lnTo>
                  <a:pt x="48" y="102"/>
                </a:lnTo>
                <a:lnTo>
                  <a:pt x="60" y="110"/>
                </a:lnTo>
                <a:lnTo>
                  <a:pt x="75" y="112"/>
                </a:lnTo>
                <a:lnTo>
                  <a:pt x="89" y="110"/>
                </a:lnTo>
                <a:lnTo>
                  <a:pt x="101" y="102"/>
                </a:lnTo>
                <a:lnTo>
                  <a:pt x="110" y="90"/>
                </a:lnTo>
                <a:lnTo>
                  <a:pt x="113" y="76"/>
                </a:lnTo>
                <a:lnTo>
                  <a:pt x="110" y="60"/>
                </a:lnTo>
                <a:lnTo>
                  <a:pt x="101" y="48"/>
                </a:lnTo>
                <a:lnTo>
                  <a:pt x="89" y="40"/>
                </a:lnTo>
                <a:lnTo>
                  <a:pt x="75" y="38"/>
                </a:lnTo>
                <a:close/>
                <a:moveTo>
                  <a:pt x="301" y="0"/>
                </a:moveTo>
                <a:lnTo>
                  <a:pt x="753" y="0"/>
                </a:lnTo>
                <a:lnTo>
                  <a:pt x="777" y="4"/>
                </a:lnTo>
                <a:lnTo>
                  <a:pt x="797" y="14"/>
                </a:lnTo>
                <a:lnTo>
                  <a:pt x="813" y="31"/>
                </a:lnTo>
                <a:lnTo>
                  <a:pt x="824" y="51"/>
                </a:lnTo>
                <a:lnTo>
                  <a:pt x="828" y="76"/>
                </a:lnTo>
                <a:lnTo>
                  <a:pt x="824" y="99"/>
                </a:lnTo>
                <a:lnTo>
                  <a:pt x="813" y="120"/>
                </a:lnTo>
                <a:lnTo>
                  <a:pt x="797" y="136"/>
                </a:lnTo>
                <a:lnTo>
                  <a:pt x="777" y="147"/>
                </a:lnTo>
                <a:lnTo>
                  <a:pt x="753" y="150"/>
                </a:lnTo>
                <a:lnTo>
                  <a:pt x="301" y="150"/>
                </a:lnTo>
                <a:lnTo>
                  <a:pt x="276" y="147"/>
                </a:lnTo>
                <a:lnTo>
                  <a:pt x="257" y="136"/>
                </a:lnTo>
                <a:lnTo>
                  <a:pt x="240" y="120"/>
                </a:lnTo>
                <a:lnTo>
                  <a:pt x="229" y="99"/>
                </a:lnTo>
                <a:lnTo>
                  <a:pt x="225" y="76"/>
                </a:lnTo>
                <a:lnTo>
                  <a:pt x="229" y="51"/>
                </a:lnTo>
                <a:lnTo>
                  <a:pt x="240" y="31"/>
                </a:lnTo>
                <a:lnTo>
                  <a:pt x="257" y="14"/>
                </a:lnTo>
                <a:lnTo>
                  <a:pt x="276" y="4"/>
                </a:lnTo>
                <a:lnTo>
                  <a:pt x="301" y="0"/>
                </a:lnTo>
                <a:close/>
                <a:moveTo>
                  <a:pt x="75" y="0"/>
                </a:moveTo>
                <a:lnTo>
                  <a:pt x="98" y="4"/>
                </a:lnTo>
                <a:lnTo>
                  <a:pt x="119" y="14"/>
                </a:lnTo>
                <a:lnTo>
                  <a:pt x="135" y="31"/>
                </a:lnTo>
                <a:lnTo>
                  <a:pt x="147" y="51"/>
                </a:lnTo>
                <a:lnTo>
                  <a:pt x="151" y="76"/>
                </a:lnTo>
                <a:lnTo>
                  <a:pt x="147" y="99"/>
                </a:lnTo>
                <a:lnTo>
                  <a:pt x="135" y="120"/>
                </a:lnTo>
                <a:lnTo>
                  <a:pt x="119" y="136"/>
                </a:lnTo>
                <a:lnTo>
                  <a:pt x="98" y="147"/>
                </a:lnTo>
                <a:lnTo>
                  <a:pt x="75" y="150"/>
                </a:lnTo>
                <a:lnTo>
                  <a:pt x="51" y="147"/>
                </a:lnTo>
                <a:lnTo>
                  <a:pt x="30" y="136"/>
                </a:lnTo>
                <a:lnTo>
                  <a:pt x="14" y="120"/>
                </a:lnTo>
                <a:lnTo>
                  <a:pt x="3" y="99"/>
                </a:lnTo>
                <a:lnTo>
                  <a:pt x="0" y="76"/>
                </a:lnTo>
                <a:lnTo>
                  <a:pt x="3" y="51"/>
                </a:lnTo>
                <a:lnTo>
                  <a:pt x="14" y="31"/>
                </a:lnTo>
                <a:lnTo>
                  <a:pt x="30" y="14"/>
                </a:lnTo>
                <a:lnTo>
                  <a:pt x="51" y="4"/>
                </a:lnTo>
                <a:lnTo>
                  <a:pt x="75"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93"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80066" y="4956330"/>
            <a:ext cx="445058" cy="364431"/>
          </a:xfrm>
          <a:custGeom>
            <a:avLst/>
            <a:gdLst>
              <a:gd name="T0" fmla="*/ 815 w 828"/>
              <a:gd name="T1" fmla="*/ 603 h 678"/>
              <a:gd name="T2" fmla="*/ 827 w 828"/>
              <a:gd name="T3" fmla="*/ 615 h 678"/>
              <a:gd name="T4" fmla="*/ 825 w 828"/>
              <a:gd name="T5" fmla="*/ 632 h 678"/>
              <a:gd name="T6" fmla="*/ 809 w 828"/>
              <a:gd name="T7" fmla="*/ 640 h 678"/>
              <a:gd name="T8" fmla="*/ 196 w 828"/>
              <a:gd name="T9" fmla="*/ 636 h 678"/>
              <a:gd name="T10" fmla="*/ 188 w 828"/>
              <a:gd name="T11" fmla="*/ 620 h 678"/>
              <a:gd name="T12" fmla="*/ 196 w 828"/>
              <a:gd name="T13" fmla="*/ 606 h 678"/>
              <a:gd name="T14" fmla="*/ 56 w 828"/>
              <a:gd name="T15" fmla="*/ 564 h 678"/>
              <a:gd name="T16" fmla="*/ 102 w 828"/>
              <a:gd name="T17" fmla="*/ 588 h 678"/>
              <a:gd name="T18" fmla="*/ 110 w 828"/>
              <a:gd name="T19" fmla="*/ 639 h 678"/>
              <a:gd name="T20" fmla="*/ 74 w 828"/>
              <a:gd name="T21" fmla="*/ 674 h 678"/>
              <a:gd name="T22" fmla="*/ 23 w 828"/>
              <a:gd name="T23" fmla="*/ 666 h 678"/>
              <a:gd name="T24" fmla="*/ 0 w 828"/>
              <a:gd name="T25" fmla="*/ 620 h 678"/>
              <a:gd name="T26" fmla="*/ 23 w 828"/>
              <a:gd name="T27" fmla="*/ 576 h 678"/>
              <a:gd name="T28" fmla="*/ 206 w 828"/>
              <a:gd name="T29" fmla="*/ 414 h 678"/>
              <a:gd name="T30" fmla="*/ 821 w 828"/>
              <a:gd name="T31" fmla="*/ 418 h 678"/>
              <a:gd name="T32" fmla="*/ 828 w 828"/>
              <a:gd name="T33" fmla="*/ 433 h 678"/>
              <a:gd name="T34" fmla="*/ 821 w 828"/>
              <a:gd name="T35" fmla="*/ 448 h 678"/>
              <a:gd name="T36" fmla="*/ 206 w 828"/>
              <a:gd name="T37" fmla="*/ 452 h 678"/>
              <a:gd name="T38" fmla="*/ 192 w 828"/>
              <a:gd name="T39" fmla="*/ 444 h 678"/>
              <a:gd name="T40" fmla="*/ 189 w 828"/>
              <a:gd name="T41" fmla="*/ 427 h 678"/>
              <a:gd name="T42" fmla="*/ 201 w 828"/>
              <a:gd name="T43" fmla="*/ 415 h 678"/>
              <a:gd name="T44" fmla="*/ 74 w 828"/>
              <a:gd name="T45" fmla="*/ 380 h 678"/>
              <a:gd name="T46" fmla="*/ 110 w 828"/>
              <a:gd name="T47" fmla="*/ 415 h 678"/>
              <a:gd name="T48" fmla="*/ 102 w 828"/>
              <a:gd name="T49" fmla="*/ 466 h 678"/>
              <a:gd name="T50" fmla="*/ 56 w 828"/>
              <a:gd name="T51" fmla="*/ 490 h 678"/>
              <a:gd name="T52" fmla="*/ 10 w 828"/>
              <a:gd name="T53" fmla="*/ 466 h 678"/>
              <a:gd name="T54" fmla="*/ 2 w 828"/>
              <a:gd name="T55" fmla="*/ 415 h 678"/>
              <a:gd name="T56" fmla="*/ 39 w 828"/>
              <a:gd name="T57" fmla="*/ 380 h 678"/>
              <a:gd name="T58" fmla="*/ 809 w 828"/>
              <a:gd name="T59" fmla="*/ 226 h 678"/>
              <a:gd name="T60" fmla="*/ 825 w 828"/>
              <a:gd name="T61" fmla="*/ 233 h 678"/>
              <a:gd name="T62" fmla="*/ 827 w 828"/>
              <a:gd name="T63" fmla="*/ 251 h 678"/>
              <a:gd name="T64" fmla="*/ 815 w 828"/>
              <a:gd name="T65" fmla="*/ 263 h 678"/>
              <a:gd name="T66" fmla="*/ 201 w 828"/>
              <a:gd name="T67" fmla="*/ 263 h 678"/>
              <a:gd name="T68" fmla="*/ 189 w 828"/>
              <a:gd name="T69" fmla="*/ 251 h 678"/>
              <a:gd name="T70" fmla="*/ 192 w 828"/>
              <a:gd name="T71" fmla="*/ 233 h 678"/>
              <a:gd name="T72" fmla="*/ 206 w 828"/>
              <a:gd name="T73" fmla="*/ 226 h 678"/>
              <a:gd name="T74" fmla="*/ 90 w 828"/>
              <a:gd name="T75" fmla="*/ 199 h 678"/>
              <a:gd name="T76" fmla="*/ 112 w 828"/>
              <a:gd name="T77" fmla="*/ 245 h 678"/>
              <a:gd name="T78" fmla="*/ 90 w 828"/>
              <a:gd name="T79" fmla="*/ 291 h 678"/>
              <a:gd name="T80" fmla="*/ 39 w 828"/>
              <a:gd name="T81" fmla="*/ 298 h 678"/>
              <a:gd name="T82" fmla="*/ 2 w 828"/>
              <a:gd name="T83" fmla="*/ 263 h 678"/>
              <a:gd name="T84" fmla="*/ 10 w 828"/>
              <a:gd name="T85" fmla="*/ 212 h 678"/>
              <a:gd name="T86" fmla="*/ 56 w 828"/>
              <a:gd name="T87" fmla="*/ 188 h 678"/>
              <a:gd name="T88" fmla="*/ 815 w 828"/>
              <a:gd name="T89" fmla="*/ 39 h 678"/>
              <a:gd name="T90" fmla="*/ 827 w 828"/>
              <a:gd name="T91" fmla="*/ 51 h 678"/>
              <a:gd name="T92" fmla="*/ 825 w 828"/>
              <a:gd name="T93" fmla="*/ 68 h 678"/>
              <a:gd name="T94" fmla="*/ 809 w 828"/>
              <a:gd name="T95" fmla="*/ 76 h 678"/>
              <a:gd name="T96" fmla="*/ 196 w 828"/>
              <a:gd name="T97" fmla="*/ 72 h 678"/>
              <a:gd name="T98" fmla="*/ 188 w 828"/>
              <a:gd name="T99" fmla="*/ 56 h 678"/>
              <a:gd name="T100" fmla="*/ 196 w 828"/>
              <a:gd name="T101" fmla="*/ 42 h 678"/>
              <a:gd name="T102" fmla="*/ 56 w 828"/>
              <a:gd name="T103" fmla="*/ 0 h 678"/>
              <a:gd name="T104" fmla="*/ 102 w 828"/>
              <a:gd name="T105" fmla="*/ 23 h 678"/>
              <a:gd name="T106" fmla="*/ 110 w 828"/>
              <a:gd name="T107" fmla="*/ 75 h 678"/>
              <a:gd name="T108" fmla="*/ 74 w 828"/>
              <a:gd name="T109" fmla="*/ 110 h 678"/>
              <a:gd name="T110" fmla="*/ 23 w 828"/>
              <a:gd name="T111" fmla="*/ 102 h 678"/>
              <a:gd name="T112" fmla="*/ 0 w 828"/>
              <a:gd name="T113" fmla="*/ 56 h 678"/>
              <a:gd name="T114" fmla="*/ 23 w 828"/>
              <a:gd name="T115" fmla="*/ 1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8" h="678">
                <a:moveTo>
                  <a:pt x="206" y="602"/>
                </a:moveTo>
                <a:lnTo>
                  <a:pt x="809" y="602"/>
                </a:lnTo>
                <a:lnTo>
                  <a:pt x="815" y="603"/>
                </a:lnTo>
                <a:lnTo>
                  <a:pt x="821" y="606"/>
                </a:lnTo>
                <a:lnTo>
                  <a:pt x="825" y="610"/>
                </a:lnTo>
                <a:lnTo>
                  <a:pt x="827" y="615"/>
                </a:lnTo>
                <a:lnTo>
                  <a:pt x="828" y="620"/>
                </a:lnTo>
                <a:lnTo>
                  <a:pt x="827" y="627"/>
                </a:lnTo>
                <a:lnTo>
                  <a:pt x="825" y="632"/>
                </a:lnTo>
                <a:lnTo>
                  <a:pt x="821" y="636"/>
                </a:lnTo>
                <a:lnTo>
                  <a:pt x="815" y="639"/>
                </a:lnTo>
                <a:lnTo>
                  <a:pt x="809" y="640"/>
                </a:lnTo>
                <a:lnTo>
                  <a:pt x="206" y="640"/>
                </a:lnTo>
                <a:lnTo>
                  <a:pt x="201" y="639"/>
                </a:lnTo>
                <a:lnTo>
                  <a:pt x="196" y="636"/>
                </a:lnTo>
                <a:lnTo>
                  <a:pt x="192" y="632"/>
                </a:lnTo>
                <a:lnTo>
                  <a:pt x="189" y="627"/>
                </a:lnTo>
                <a:lnTo>
                  <a:pt x="188" y="620"/>
                </a:lnTo>
                <a:lnTo>
                  <a:pt x="189" y="615"/>
                </a:lnTo>
                <a:lnTo>
                  <a:pt x="192" y="610"/>
                </a:lnTo>
                <a:lnTo>
                  <a:pt x="196" y="606"/>
                </a:lnTo>
                <a:lnTo>
                  <a:pt x="201" y="603"/>
                </a:lnTo>
                <a:lnTo>
                  <a:pt x="206" y="602"/>
                </a:lnTo>
                <a:close/>
                <a:moveTo>
                  <a:pt x="56" y="564"/>
                </a:moveTo>
                <a:lnTo>
                  <a:pt x="74" y="568"/>
                </a:lnTo>
                <a:lnTo>
                  <a:pt x="90" y="576"/>
                </a:lnTo>
                <a:lnTo>
                  <a:pt x="102" y="588"/>
                </a:lnTo>
                <a:lnTo>
                  <a:pt x="110" y="603"/>
                </a:lnTo>
                <a:lnTo>
                  <a:pt x="112" y="620"/>
                </a:lnTo>
                <a:lnTo>
                  <a:pt x="110" y="639"/>
                </a:lnTo>
                <a:lnTo>
                  <a:pt x="102" y="654"/>
                </a:lnTo>
                <a:lnTo>
                  <a:pt x="90" y="666"/>
                </a:lnTo>
                <a:lnTo>
                  <a:pt x="74" y="674"/>
                </a:lnTo>
                <a:lnTo>
                  <a:pt x="56" y="678"/>
                </a:lnTo>
                <a:lnTo>
                  <a:pt x="39" y="674"/>
                </a:lnTo>
                <a:lnTo>
                  <a:pt x="23" y="666"/>
                </a:lnTo>
                <a:lnTo>
                  <a:pt x="10" y="654"/>
                </a:lnTo>
                <a:lnTo>
                  <a:pt x="2" y="639"/>
                </a:lnTo>
                <a:lnTo>
                  <a:pt x="0" y="620"/>
                </a:lnTo>
                <a:lnTo>
                  <a:pt x="2" y="603"/>
                </a:lnTo>
                <a:lnTo>
                  <a:pt x="10" y="588"/>
                </a:lnTo>
                <a:lnTo>
                  <a:pt x="23" y="576"/>
                </a:lnTo>
                <a:lnTo>
                  <a:pt x="39" y="568"/>
                </a:lnTo>
                <a:lnTo>
                  <a:pt x="56" y="564"/>
                </a:lnTo>
                <a:close/>
                <a:moveTo>
                  <a:pt x="206" y="414"/>
                </a:moveTo>
                <a:lnTo>
                  <a:pt x="809" y="414"/>
                </a:lnTo>
                <a:lnTo>
                  <a:pt x="815" y="415"/>
                </a:lnTo>
                <a:lnTo>
                  <a:pt x="821" y="418"/>
                </a:lnTo>
                <a:lnTo>
                  <a:pt x="825" y="421"/>
                </a:lnTo>
                <a:lnTo>
                  <a:pt x="827" y="427"/>
                </a:lnTo>
                <a:lnTo>
                  <a:pt x="828" y="433"/>
                </a:lnTo>
                <a:lnTo>
                  <a:pt x="827" y="438"/>
                </a:lnTo>
                <a:lnTo>
                  <a:pt x="825" y="444"/>
                </a:lnTo>
                <a:lnTo>
                  <a:pt x="821" y="448"/>
                </a:lnTo>
                <a:lnTo>
                  <a:pt x="815" y="450"/>
                </a:lnTo>
                <a:lnTo>
                  <a:pt x="809" y="452"/>
                </a:lnTo>
                <a:lnTo>
                  <a:pt x="206" y="452"/>
                </a:lnTo>
                <a:lnTo>
                  <a:pt x="201" y="450"/>
                </a:lnTo>
                <a:lnTo>
                  <a:pt x="196" y="448"/>
                </a:lnTo>
                <a:lnTo>
                  <a:pt x="192" y="444"/>
                </a:lnTo>
                <a:lnTo>
                  <a:pt x="189" y="438"/>
                </a:lnTo>
                <a:lnTo>
                  <a:pt x="188" y="433"/>
                </a:lnTo>
                <a:lnTo>
                  <a:pt x="189" y="427"/>
                </a:lnTo>
                <a:lnTo>
                  <a:pt x="192" y="421"/>
                </a:lnTo>
                <a:lnTo>
                  <a:pt x="196" y="418"/>
                </a:lnTo>
                <a:lnTo>
                  <a:pt x="201" y="415"/>
                </a:lnTo>
                <a:lnTo>
                  <a:pt x="206" y="414"/>
                </a:lnTo>
                <a:close/>
                <a:moveTo>
                  <a:pt x="56" y="377"/>
                </a:moveTo>
                <a:lnTo>
                  <a:pt x="74" y="380"/>
                </a:lnTo>
                <a:lnTo>
                  <a:pt x="90" y="387"/>
                </a:lnTo>
                <a:lnTo>
                  <a:pt x="102" y="399"/>
                </a:lnTo>
                <a:lnTo>
                  <a:pt x="110" y="415"/>
                </a:lnTo>
                <a:lnTo>
                  <a:pt x="112" y="433"/>
                </a:lnTo>
                <a:lnTo>
                  <a:pt x="110" y="450"/>
                </a:lnTo>
                <a:lnTo>
                  <a:pt x="102" y="466"/>
                </a:lnTo>
                <a:lnTo>
                  <a:pt x="90" y="479"/>
                </a:lnTo>
                <a:lnTo>
                  <a:pt x="74" y="487"/>
                </a:lnTo>
                <a:lnTo>
                  <a:pt x="56" y="490"/>
                </a:lnTo>
                <a:lnTo>
                  <a:pt x="39" y="487"/>
                </a:lnTo>
                <a:lnTo>
                  <a:pt x="23" y="479"/>
                </a:lnTo>
                <a:lnTo>
                  <a:pt x="10" y="466"/>
                </a:lnTo>
                <a:lnTo>
                  <a:pt x="2" y="450"/>
                </a:lnTo>
                <a:lnTo>
                  <a:pt x="0" y="433"/>
                </a:lnTo>
                <a:lnTo>
                  <a:pt x="2" y="415"/>
                </a:lnTo>
                <a:lnTo>
                  <a:pt x="10" y="399"/>
                </a:lnTo>
                <a:lnTo>
                  <a:pt x="23" y="387"/>
                </a:lnTo>
                <a:lnTo>
                  <a:pt x="39" y="380"/>
                </a:lnTo>
                <a:lnTo>
                  <a:pt x="56" y="377"/>
                </a:lnTo>
                <a:close/>
                <a:moveTo>
                  <a:pt x="206" y="226"/>
                </a:moveTo>
                <a:lnTo>
                  <a:pt x="809" y="226"/>
                </a:lnTo>
                <a:lnTo>
                  <a:pt x="815" y="226"/>
                </a:lnTo>
                <a:lnTo>
                  <a:pt x="821" y="229"/>
                </a:lnTo>
                <a:lnTo>
                  <a:pt x="825" y="233"/>
                </a:lnTo>
                <a:lnTo>
                  <a:pt x="827" y="238"/>
                </a:lnTo>
                <a:lnTo>
                  <a:pt x="828" y="245"/>
                </a:lnTo>
                <a:lnTo>
                  <a:pt x="827" y="251"/>
                </a:lnTo>
                <a:lnTo>
                  <a:pt x="825" y="255"/>
                </a:lnTo>
                <a:lnTo>
                  <a:pt x="821" y="260"/>
                </a:lnTo>
                <a:lnTo>
                  <a:pt x="815" y="263"/>
                </a:lnTo>
                <a:lnTo>
                  <a:pt x="809" y="263"/>
                </a:lnTo>
                <a:lnTo>
                  <a:pt x="206" y="263"/>
                </a:lnTo>
                <a:lnTo>
                  <a:pt x="201" y="263"/>
                </a:lnTo>
                <a:lnTo>
                  <a:pt x="196" y="260"/>
                </a:lnTo>
                <a:lnTo>
                  <a:pt x="192" y="255"/>
                </a:lnTo>
                <a:lnTo>
                  <a:pt x="189" y="251"/>
                </a:lnTo>
                <a:lnTo>
                  <a:pt x="188" y="245"/>
                </a:lnTo>
                <a:lnTo>
                  <a:pt x="189" y="238"/>
                </a:lnTo>
                <a:lnTo>
                  <a:pt x="192" y="233"/>
                </a:lnTo>
                <a:lnTo>
                  <a:pt x="196" y="229"/>
                </a:lnTo>
                <a:lnTo>
                  <a:pt x="201" y="226"/>
                </a:lnTo>
                <a:lnTo>
                  <a:pt x="206" y="226"/>
                </a:lnTo>
                <a:close/>
                <a:moveTo>
                  <a:pt x="56" y="188"/>
                </a:moveTo>
                <a:lnTo>
                  <a:pt x="74" y="191"/>
                </a:lnTo>
                <a:lnTo>
                  <a:pt x="90" y="199"/>
                </a:lnTo>
                <a:lnTo>
                  <a:pt x="102" y="212"/>
                </a:lnTo>
                <a:lnTo>
                  <a:pt x="110" y="226"/>
                </a:lnTo>
                <a:lnTo>
                  <a:pt x="112" y="245"/>
                </a:lnTo>
                <a:lnTo>
                  <a:pt x="110" y="263"/>
                </a:lnTo>
                <a:lnTo>
                  <a:pt x="102" y="277"/>
                </a:lnTo>
                <a:lnTo>
                  <a:pt x="90" y="291"/>
                </a:lnTo>
                <a:lnTo>
                  <a:pt x="74" y="298"/>
                </a:lnTo>
                <a:lnTo>
                  <a:pt x="56" y="301"/>
                </a:lnTo>
                <a:lnTo>
                  <a:pt x="39" y="298"/>
                </a:lnTo>
                <a:lnTo>
                  <a:pt x="23" y="291"/>
                </a:lnTo>
                <a:lnTo>
                  <a:pt x="10" y="277"/>
                </a:lnTo>
                <a:lnTo>
                  <a:pt x="2" y="263"/>
                </a:lnTo>
                <a:lnTo>
                  <a:pt x="0" y="245"/>
                </a:lnTo>
                <a:lnTo>
                  <a:pt x="2" y="226"/>
                </a:lnTo>
                <a:lnTo>
                  <a:pt x="10" y="212"/>
                </a:lnTo>
                <a:lnTo>
                  <a:pt x="23" y="199"/>
                </a:lnTo>
                <a:lnTo>
                  <a:pt x="39" y="191"/>
                </a:lnTo>
                <a:lnTo>
                  <a:pt x="56" y="188"/>
                </a:lnTo>
                <a:close/>
                <a:moveTo>
                  <a:pt x="206" y="38"/>
                </a:moveTo>
                <a:lnTo>
                  <a:pt x="809" y="38"/>
                </a:lnTo>
                <a:lnTo>
                  <a:pt x="815" y="39"/>
                </a:lnTo>
                <a:lnTo>
                  <a:pt x="821" y="42"/>
                </a:lnTo>
                <a:lnTo>
                  <a:pt x="825" y="46"/>
                </a:lnTo>
                <a:lnTo>
                  <a:pt x="827" y="51"/>
                </a:lnTo>
                <a:lnTo>
                  <a:pt x="828" y="56"/>
                </a:lnTo>
                <a:lnTo>
                  <a:pt x="827" y="63"/>
                </a:lnTo>
                <a:lnTo>
                  <a:pt x="825" y="68"/>
                </a:lnTo>
                <a:lnTo>
                  <a:pt x="821" y="72"/>
                </a:lnTo>
                <a:lnTo>
                  <a:pt x="815" y="75"/>
                </a:lnTo>
                <a:lnTo>
                  <a:pt x="809" y="76"/>
                </a:lnTo>
                <a:lnTo>
                  <a:pt x="206" y="76"/>
                </a:lnTo>
                <a:lnTo>
                  <a:pt x="201" y="75"/>
                </a:lnTo>
                <a:lnTo>
                  <a:pt x="196" y="72"/>
                </a:lnTo>
                <a:lnTo>
                  <a:pt x="192" y="68"/>
                </a:lnTo>
                <a:lnTo>
                  <a:pt x="189" y="63"/>
                </a:lnTo>
                <a:lnTo>
                  <a:pt x="188" y="56"/>
                </a:lnTo>
                <a:lnTo>
                  <a:pt x="189" y="51"/>
                </a:lnTo>
                <a:lnTo>
                  <a:pt x="192" y="46"/>
                </a:lnTo>
                <a:lnTo>
                  <a:pt x="196" y="42"/>
                </a:lnTo>
                <a:lnTo>
                  <a:pt x="201" y="39"/>
                </a:lnTo>
                <a:lnTo>
                  <a:pt x="206" y="38"/>
                </a:lnTo>
                <a:close/>
                <a:moveTo>
                  <a:pt x="56" y="0"/>
                </a:moveTo>
                <a:lnTo>
                  <a:pt x="74" y="3"/>
                </a:lnTo>
                <a:lnTo>
                  <a:pt x="90" y="10"/>
                </a:lnTo>
                <a:lnTo>
                  <a:pt x="102" y="23"/>
                </a:lnTo>
                <a:lnTo>
                  <a:pt x="110" y="39"/>
                </a:lnTo>
                <a:lnTo>
                  <a:pt x="112" y="56"/>
                </a:lnTo>
                <a:lnTo>
                  <a:pt x="110" y="75"/>
                </a:lnTo>
                <a:lnTo>
                  <a:pt x="102" y="90"/>
                </a:lnTo>
                <a:lnTo>
                  <a:pt x="90" y="102"/>
                </a:lnTo>
                <a:lnTo>
                  <a:pt x="74" y="110"/>
                </a:lnTo>
                <a:lnTo>
                  <a:pt x="56" y="112"/>
                </a:lnTo>
                <a:lnTo>
                  <a:pt x="39" y="110"/>
                </a:lnTo>
                <a:lnTo>
                  <a:pt x="23" y="102"/>
                </a:lnTo>
                <a:lnTo>
                  <a:pt x="10" y="90"/>
                </a:lnTo>
                <a:lnTo>
                  <a:pt x="2" y="75"/>
                </a:lnTo>
                <a:lnTo>
                  <a:pt x="0" y="56"/>
                </a:lnTo>
                <a:lnTo>
                  <a:pt x="2" y="39"/>
                </a:lnTo>
                <a:lnTo>
                  <a:pt x="10" y="23"/>
                </a:lnTo>
                <a:lnTo>
                  <a:pt x="23" y="10"/>
                </a:lnTo>
                <a:lnTo>
                  <a:pt x="39" y="3"/>
                </a:lnTo>
                <a:lnTo>
                  <a:pt x="56"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94"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23122" y="4956330"/>
            <a:ext cx="445058" cy="364431"/>
          </a:xfrm>
          <a:custGeom>
            <a:avLst/>
            <a:gdLst>
              <a:gd name="T0" fmla="*/ 37 w 828"/>
              <a:gd name="T1" fmla="*/ 602 h 678"/>
              <a:gd name="T2" fmla="*/ 49 w 828"/>
              <a:gd name="T3" fmla="*/ 628 h 678"/>
              <a:gd name="T4" fmla="*/ 75 w 828"/>
              <a:gd name="T5" fmla="*/ 640 h 678"/>
              <a:gd name="T6" fmla="*/ 768 w 828"/>
              <a:gd name="T7" fmla="*/ 637 h 678"/>
              <a:gd name="T8" fmla="*/ 787 w 828"/>
              <a:gd name="T9" fmla="*/ 616 h 678"/>
              <a:gd name="T10" fmla="*/ 790 w 828"/>
              <a:gd name="T11" fmla="*/ 226 h 678"/>
              <a:gd name="T12" fmla="*/ 75 w 828"/>
              <a:gd name="T13" fmla="*/ 38 h 678"/>
              <a:gd name="T14" fmla="*/ 49 w 828"/>
              <a:gd name="T15" fmla="*/ 48 h 678"/>
              <a:gd name="T16" fmla="*/ 37 w 828"/>
              <a:gd name="T17" fmla="*/ 76 h 678"/>
              <a:gd name="T18" fmla="*/ 790 w 828"/>
              <a:gd name="T19" fmla="*/ 188 h 678"/>
              <a:gd name="T20" fmla="*/ 787 w 828"/>
              <a:gd name="T21" fmla="*/ 136 h 678"/>
              <a:gd name="T22" fmla="*/ 768 w 828"/>
              <a:gd name="T23" fmla="*/ 116 h 678"/>
              <a:gd name="T24" fmla="*/ 414 w 828"/>
              <a:gd name="T25" fmla="*/ 112 h 678"/>
              <a:gd name="T26" fmla="*/ 368 w 828"/>
              <a:gd name="T27" fmla="*/ 105 h 678"/>
              <a:gd name="T28" fmla="*/ 337 w 828"/>
              <a:gd name="T29" fmla="*/ 86 h 678"/>
              <a:gd name="T30" fmla="*/ 313 w 828"/>
              <a:gd name="T31" fmla="*/ 64 h 678"/>
              <a:gd name="T32" fmla="*/ 292 w 828"/>
              <a:gd name="T33" fmla="*/ 46 h 678"/>
              <a:gd name="T34" fmla="*/ 264 w 828"/>
              <a:gd name="T35" fmla="*/ 38 h 678"/>
              <a:gd name="T36" fmla="*/ 75 w 828"/>
              <a:gd name="T37" fmla="*/ 0 h 678"/>
              <a:gd name="T38" fmla="*/ 285 w 828"/>
              <a:gd name="T39" fmla="*/ 3 h 678"/>
              <a:gd name="T40" fmla="*/ 315 w 828"/>
              <a:gd name="T41" fmla="*/ 17 h 678"/>
              <a:gd name="T42" fmla="*/ 338 w 828"/>
              <a:gd name="T43" fmla="*/ 38 h 678"/>
              <a:gd name="T44" fmla="*/ 363 w 828"/>
              <a:gd name="T45" fmla="*/ 59 h 678"/>
              <a:gd name="T46" fmla="*/ 393 w 828"/>
              <a:gd name="T47" fmla="*/ 73 h 678"/>
              <a:gd name="T48" fmla="*/ 753 w 828"/>
              <a:gd name="T49" fmla="*/ 76 h 678"/>
              <a:gd name="T50" fmla="*/ 798 w 828"/>
              <a:gd name="T51" fmla="*/ 90 h 678"/>
              <a:gd name="T52" fmla="*/ 824 w 828"/>
              <a:gd name="T53" fmla="*/ 127 h 678"/>
              <a:gd name="T54" fmla="*/ 828 w 828"/>
              <a:gd name="T55" fmla="*/ 602 h 678"/>
              <a:gd name="T56" fmla="*/ 814 w 828"/>
              <a:gd name="T57" fmla="*/ 647 h 678"/>
              <a:gd name="T58" fmla="*/ 777 w 828"/>
              <a:gd name="T59" fmla="*/ 674 h 678"/>
              <a:gd name="T60" fmla="*/ 75 w 828"/>
              <a:gd name="T61" fmla="*/ 678 h 678"/>
              <a:gd name="T62" fmla="*/ 31 w 828"/>
              <a:gd name="T63" fmla="*/ 664 h 678"/>
              <a:gd name="T64" fmla="*/ 4 w 828"/>
              <a:gd name="T65" fmla="*/ 626 h 678"/>
              <a:gd name="T66" fmla="*/ 0 w 828"/>
              <a:gd name="T67" fmla="*/ 76 h 678"/>
              <a:gd name="T68" fmla="*/ 15 w 828"/>
              <a:gd name="T69" fmla="*/ 31 h 678"/>
              <a:gd name="T70" fmla="*/ 51 w 828"/>
              <a:gd name="T71" fmla="*/ 4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28" h="678">
                <a:moveTo>
                  <a:pt x="37" y="226"/>
                </a:moveTo>
                <a:lnTo>
                  <a:pt x="37" y="602"/>
                </a:lnTo>
                <a:lnTo>
                  <a:pt x="41" y="616"/>
                </a:lnTo>
                <a:lnTo>
                  <a:pt x="49" y="628"/>
                </a:lnTo>
                <a:lnTo>
                  <a:pt x="61" y="637"/>
                </a:lnTo>
                <a:lnTo>
                  <a:pt x="75" y="640"/>
                </a:lnTo>
                <a:lnTo>
                  <a:pt x="753" y="640"/>
                </a:lnTo>
                <a:lnTo>
                  <a:pt x="768" y="637"/>
                </a:lnTo>
                <a:lnTo>
                  <a:pt x="780" y="628"/>
                </a:lnTo>
                <a:lnTo>
                  <a:pt x="787" y="616"/>
                </a:lnTo>
                <a:lnTo>
                  <a:pt x="790" y="602"/>
                </a:lnTo>
                <a:lnTo>
                  <a:pt x="790" y="226"/>
                </a:lnTo>
                <a:lnTo>
                  <a:pt x="37" y="226"/>
                </a:lnTo>
                <a:close/>
                <a:moveTo>
                  <a:pt x="75" y="38"/>
                </a:moveTo>
                <a:lnTo>
                  <a:pt x="61" y="40"/>
                </a:lnTo>
                <a:lnTo>
                  <a:pt x="49" y="48"/>
                </a:lnTo>
                <a:lnTo>
                  <a:pt x="41" y="60"/>
                </a:lnTo>
                <a:lnTo>
                  <a:pt x="37" y="76"/>
                </a:lnTo>
                <a:lnTo>
                  <a:pt x="37" y="188"/>
                </a:lnTo>
                <a:lnTo>
                  <a:pt x="790" y="188"/>
                </a:lnTo>
                <a:lnTo>
                  <a:pt x="790" y="150"/>
                </a:lnTo>
                <a:lnTo>
                  <a:pt x="787" y="136"/>
                </a:lnTo>
                <a:lnTo>
                  <a:pt x="780" y="124"/>
                </a:lnTo>
                <a:lnTo>
                  <a:pt x="768" y="116"/>
                </a:lnTo>
                <a:lnTo>
                  <a:pt x="753" y="112"/>
                </a:lnTo>
                <a:lnTo>
                  <a:pt x="414" y="112"/>
                </a:lnTo>
                <a:lnTo>
                  <a:pt x="388" y="111"/>
                </a:lnTo>
                <a:lnTo>
                  <a:pt x="368" y="105"/>
                </a:lnTo>
                <a:lnTo>
                  <a:pt x="351" y="97"/>
                </a:lnTo>
                <a:lnTo>
                  <a:pt x="337" y="86"/>
                </a:lnTo>
                <a:lnTo>
                  <a:pt x="325" y="76"/>
                </a:lnTo>
                <a:lnTo>
                  <a:pt x="313" y="64"/>
                </a:lnTo>
                <a:lnTo>
                  <a:pt x="303" y="54"/>
                </a:lnTo>
                <a:lnTo>
                  <a:pt x="292" y="46"/>
                </a:lnTo>
                <a:lnTo>
                  <a:pt x="279" y="39"/>
                </a:lnTo>
                <a:lnTo>
                  <a:pt x="264" y="38"/>
                </a:lnTo>
                <a:lnTo>
                  <a:pt x="75" y="38"/>
                </a:lnTo>
                <a:close/>
                <a:moveTo>
                  <a:pt x="75" y="0"/>
                </a:moveTo>
                <a:lnTo>
                  <a:pt x="264" y="0"/>
                </a:lnTo>
                <a:lnTo>
                  <a:pt x="285" y="3"/>
                </a:lnTo>
                <a:lnTo>
                  <a:pt x="300" y="8"/>
                </a:lnTo>
                <a:lnTo>
                  <a:pt x="315" y="17"/>
                </a:lnTo>
                <a:lnTo>
                  <a:pt x="328" y="26"/>
                </a:lnTo>
                <a:lnTo>
                  <a:pt x="338" y="38"/>
                </a:lnTo>
                <a:lnTo>
                  <a:pt x="350" y="48"/>
                </a:lnTo>
                <a:lnTo>
                  <a:pt x="363" y="59"/>
                </a:lnTo>
                <a:lnTo>
                  <a:pt x="376" y="68"/>
                </a:lnTo>
                <a:lnTo>
                  <a:pt x="393" y="73"/>
                </a:lnTo>
                <a:lnTo>
                  <a:pt x="414" y="76"/>
                </a:lnTo>
                <a:lnTo>
                  <a:pt x="753" y="76"/>
                </a:lnTo>
                <a:lnTo>
                  <a:pt x="777" y="80"/>
                </a:lnTo>
                <a:lnTo>
                  <a:pt x="798" y="90"/>
                </a:lnTo>
                <a:lnTo>
                  <a:pt x="814" y="106"/>
                </a:lnTo>
                <a:lnTo>
                  <a:pt x="824" y="127"/>
                </a:lnTo>
                <a:lnTo>
                  <a:pt x="828" y="150"/>
                </a:lnTo>
                <a:lnTo>
                  <a:pt x="828" y="602"/>
                </a:lnTo>
                <a:lnTo>
                  <a:pt x="824" y="626"/>
                </a:lnTo>
                <a:lnTo>
                  <a:pt x="814" y="647"/>
                </a:lnTo>
                <a:lnTo>
                  <a:pt x="798" y="664"/>
                </a:lnTo>
                <a:lnTo>
                  <a:pt x="777" y="674"/>
                </a:lnTo>
                <a:lnTo>
                  <a:pt x="753" y="678"/>
                </a:lnTo>
                <a:lnTo>
                  <a:pt x="75" y="678"/>
                </a:lnTo>
                <a:lnTo>
                  <a:pt x="51" y="674"/>
                </a:lnTo>
                <a:lnTo>
                  <a:pt x="31" y="664"/>
                </a:lnTo>
                <a:lnTo>
                  <a:pt x="15" y="647"/>
                </a:lnTo>
                <a:lnTo>
                  <a:pt x="4" y="626"/>
                </a:lnTo>
                <a:lnTo>
                  <a:pt x="0" y="602"/>
                </a:lnTo>
                <a:lnTo>
                  <a:pt x="0" y="76"/>
                </a:lnTo>
                <a:lnTo>
                  <a:pt x="4" y="51"/>
                </a:lnTo>
                <a:lnTo>
                  <a:pt x="15" y="31"/>
                </a:lnTo>
                <a:lnTo>
                  <a:pt x="31" y="14"/>
                </a:lnTo>
                <a:lnTo>
                  <a:pt x="51" y="4"/>
                </a:lnTo>
                <a:lnTo>
                  <a:pt x="75"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95"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66177" y="4936175"/>
            <a:ext cx="445595" cy="404744"/>
          </a:xfrm>
          <a:custGeom>
            <a:avLst/>
            <a:gdLst>
              <a:gd name="T0" fmla="*/ 40 w 829"/>
              <a:gd name="T1" fmla="*/ 693 h 753"/>
              <a:gd name="T2" fmla="*/ 76 w 829"/>
              <a:gd name="T3" fmla="*/ 716 h 753"/>
              <a:gd name="T4" fmla="*/ 628 w 829"/>
              <a:gd name="T5" fmla="*/ 705 h 753"/>
              <a:gd name="T6" fmla="*/ 640 w 829"/>
              <a:gd name="T7" fmla="*/ 377 h 753"/>
              <a:gd name="T8" fmla="*/ 60 w 829"/>
              <a:gd name="T9" fmla="*/ 191 h 753"/>
              <a:gd name="T10" fmla="*/ 38 w 829"/>
              <a:gd name="T11" fmla="*/ 227 h 753"/>
              <a:gd name="T12" fmla="*/ 640 w 829"/>
              <a:gd name="T13" fmla="*/ 301 h 753"/>
              <a:gd name="T14" fmla="*/ 616 w 829"/>
              <a:gd name="T15" fmla="*/ 267 h 753"/>
              <a:gd name="T16" fmla="*/ 351 w 829"/>
              <a:gd name="T17" fmla="*/ 262 h 753"/>
              <a:gd name="T18" fmla="*/ 298 w 829"/>
              <a:gd name="T19" fmla="*/ 237 h 753"/>
              <a:gd name="T20" fmla="*/ 266 w 829"/>
              <a:gd name="T21" fmla="*/ 206 h 753"/>
              <a:gd name="T22" fmla="*/ 226 w 829"/>
              <a:gd name="T23" fmla="*/ 189 h 753"/>
              <a:gd name="T24" fmla="*/ 226 w 829"/>
              <a:gd name="T25" fmla="*/ 151 h 753"/>
              <a:gd name="T26" fmla="*/ 277 w 829"/>
              <a:gd name="T27" fmla="*/ 168 h 753"/>
              <a:gd name="T28" fmla="*/ 313 w 829"/>
              <a:gd name="T29" fmla="*/ 201 h 753"/>
              <a:gd name="T30" fmla="*/ 356 w 829"/>
              <a:gd name="T31" fmla="*/ 224 h 753"/>
              <a:gd name="T32" fmla="*/ 626 w 829"/>
              <a:gd name="T33" fmla="*/ 231 h 753"/>
              <a:gd name="T34" fmla="*/ 674 w 829"/>
              <a:gd name="T35" fmla="*/ 278 h 753"/>
              <a:gd name="T36" fmla="*/ 674 w 829"/>
              <a:gd name="T37" fmla="*/ 702 h 753"/>
              <a:gd name="T38" fmla="*/ 626 w 829"/>
              <a:gd name="T39" fmla="*/ 749 h 753"/>
              <a:gd name="T40" fmla="*/ 51 w 829"/>
              <a:gd name="T41" fmla="*/ 749 h 753"/>
              <a:gd name="T42" fmla="*/ 4 w 829"/>
              <a:gd name="T43" fmla="*/ 702 h 753"/>
              <a:gd name="T44" fmla="*/ 4 w 829"/>
              <a:gd name="T45" fmla="*/ 203 h 753"/>
              <a:gd name="T46" fmla="*/ 51 w 829"/>
              <a:gd name="T47" fmla="*/ 155 h 753"/>
              <a:gd name="T48" fmla="*/ 377 w 829"/>
              <a:gd name="T49" fmla="*/ 0 h 753"/>
              <a:gd name="T50" fmla="*/ 428 w 829"/>
              <a:gd name="T51" fmla="*/ 17 h 753"/>
              <a:gd name="T52" fmla="*/ 463 w 829"/>
              <a:gd name="T53" fmla="*/ 50 h 753"/>
              <a:gd name="T54" fmla="*/ 506 w 829"/>
              <a:gd name="T55" fmla="*/ 74 h 753"/>
              <a:gd name="T56" fmla="*/ 776 w 829"/>
              <a:gd name="T57" fmla="*/ 80 h 753"/>
              <a:gd name="T58" fmla="*/ 825 w 829"/>
              <a:gd name="T59" fmla="*/ 127 h 753"/>
              <a:gd name="T60" fmla="*/ 825 w 829"/>
              <a:gd name="T61" fmla="*/ 551 h 753"/>
              <a:gd name="T62" fmla="*/ 776 w 829"/>
              <a:gd name="T63" fmla="*/ 599 h 753"/>
              <a:gd name="T64" fmla="*/ 728 w 829"/>
              <a:gd name="T65" fmla="*/ 602 h 753"/>
              <a:gd name="T66" fmla="*/ 716 w 829"/>
              <a:gd name="T67" fmla="*/ 591 h 753"/>
              <a:gd name="T68" fmla="*/ 719 w 829"/>
              <a:gd name="T69" fmla="*/ 574 h 753"/>
              <a:gd name="T70" fmla="*/ 734 w 829"/>
              <a:gd name="T71" fmla="*/ 566 h 753"/>
              <a:gd name="T72" fmla="*/ 779 w 829"/>
              <a:gd name="T73" fmla="*/ 554 h 753"/>
              <a:gd name="T74" fmla="*/ 791 w 829"/>
              <a:gd name="T75" fmla="*/ 151 h 753"/>
              <a:gd name="T76" fmla="*/ 767 w 829"/>
              <a:gd name="T77" fmla="*/ 117 h 753"/>
              <a:gd name="T78" fmla="*/ 501 w 829"/>
              <a:gd name="T79" fmla="*/ 112 h 753"/>
              <a:gd name="T80" fmla="*/ 449 w 829"/>
              <a:gd name="T81" fmla="*/ 87 h 753"/>
              <a:gd name="T82" fmla="*/ 416 w 829"/>
              <a:gd name="T83" fmla="*/ 55 h 753"/>
              <a:gd name="T84" fmla="*/ 377 w 829"/>
              <a:gd name="T85" fmla="*/ 38 h 753"/>
              <a:gd name="T86" fmla="*/ 199 w 829"/>
              <a:gd name="T87" fmla="*/ 50 h 753"/>
              <a:gd name="T88" fmla="*/ 188 w 829"/>
              <a:gd name="T89" fmla="*/ 95 h 753"/>
              <a:gd name="T90" fmla="*/ 180 w 829"/>
              <a:gd name="T91" fmla="*/ 110 h 753"/>
              <a:gd name="T92" fmla="*/ 163 w 829"/>
              <a:gd name="T93" fmla="*/ 113 h 753"/>
              <a:gd name="T94" fmla="*/ 152 w 829"/>
              <a:gd name="T95" fmla="*/ 101 h 753"/>
              <a:gd name="T96" fmla="*/ 154 w 829"/>
              <a:gd name="T97" fmla="*/ 53 h 753"/>
              <a:gd name="T98" fmla="*/ 201 w 829"/>
              <a:gd name="T99" fmla="*/ 4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9" h="753">
                <a:moveTo>
                  <a:pt x="38" y="377"/>
                </a:moveTo>
                <a:lnTo>
                  <a:pt x="38" y="678"/>
                </a:lnTo>
                <a:lnTo>
                  <a:pt x="40" y="693"/>
                </a:lnTo>
                <a:lnTo>
                  <a:pt x="48" y="705"/>
                </a:lnTo>
                <a:lnTo>
                  <a:pt x="60" y="712"/>
                </a:lnTo>
                <a:lnTo>
                  <a:pt x="76" y="716"/>
                </a:lnTo>
                <a:lnTo>
                  <a:pt x="602" y="716"/>
                </a:lnTo>
                <a:lnTo>
                  <a:pt x="616" y="712"/>
                </a:lnTo>
                <a:lnTo>
                  <a:pt x="628" y="705"/>
                </a:lnTo>
                <a:lnTo>
                  <a:pt x="637" y="693"/>
                </a:lnTo>
                <a:lnTo>
                  <a:pt x="640" y="678"/>
                </a:lnTo>
                <a:lnTo>
                  <a:pt x="640" y="377"/>
                </a:lnTo>
                <a:lnTo>
                  <a:pt x="38" y="377"/>
                </a:lnTo>
                <a:close/>
                <a:moveTo>
                  <a:pt x="76" y="189"/>
                </a:moveTo>
                <a:lnTo>
                  <a:pt x="60" y="191"/>
                </a:lnTo>
                <a:lnTo>
                  <a:pt x="48" y="201"/>
                </a:lnTo>
                <a:lnTo>
                  <a:pt x="40" y="212"/>
                </a:lnTo>
                <a:lnTo>
                  <a:pt x="38" y="227"/>
                </a:lnTo>
                <a:lnTo>
                  <a:pt x="38" y="339"/>
                </a:lnTo>
                <a:lnTo>
                  <a:pt x="640" y="339"/>
                </a:lnTo>
                <a:lnTo>
                  <a:pt x="640" y="301"/>
                </a:lnTo>
                <a:lnTo>
                  <a:pt x="637" y="287"/>
                </a:lnTo>
                <a:lnTo>
                  <a:pt x="628" y="275"/>
                </a:lnTo>
                <a:lnTo>
                  <a:pt x="616" y="267"/>
                </a:lnTo>
                <a:lnTo>
                  <a:pt x="602" y="265"/>
                </a:lnTo>
                <a:lnTo>
                  <a:pt x="377" y="265"/>
                </a:lnTo>
                <a:lnTo>
                  <a:pt x="351" y="262"/>
                </a:lnTo>
                <a:lnTo>
                  <a:pt x="330" y="257"/>
                </a:lnTo>
                <a:lnTo>
                  <a:pt x="313" y="248"/>
                </a:lnTo>
                <a:lnTo>
                  <a:pt x="298" y="237"/>
                </a:lnTo>
                <a:lnTo>
                  <a:pt x="286" y="227"/>
                </a:lnTo>
                <a:lnTo>
                  <a:pt x="276" y="215"/>
                </a:lnTo>
                <a:lnTo>
                  <a:pt x="266" y="206"/>
                </a:lnTo>
                <a:lnTo>
                  <a:pt x="254" y="197"/>
                </a:lnTo>
                <a:lnTo>
                  <a:pt x="241" y="191"/>
                </a:lnTo>
                <a:lnTo>
                  <a:pt x="226" y="189"/>
                </a:lnTo>
                <a:lnTo>
                  <a:pt x="76" y="189"/>
                </a:lnTo>
                <a:close/>
                <a:moveTo>
                  <a:pt x="76" y="151"/>
                </a:moveTo>
                <a:lnTo>
                  <a:pt x="226" y="151"/>
                </a:lnTo>
                <a:lnTo>
                  <a:pt x="246" y="153"/>
                </a:lnTo>
                <a:lnTo>
                  <a:pt x="263" y="159"/>
                </a:lnTo>
                <a:lnTo>
                  <a:pt x="277" y="168"/>
                </a:lnTo>
                <a:lnTo>
                  <a:pt x="289" y="178"/>
                </a:lnTo>
                <a:lnTo>
                  <a:pt x="301" y="189"/>
                </a:lnTo>
                <a:lnTo>
                  <a:pt x="313" y="201"/>
                </a:lnTo>
                <a:lnTo>
                  <a:pt x="324" y="210"/>
                </a:lnTo>
                <a:lnTo>
                  <a:pt x="339" y="219"/>
                </a:lnTo>
                <a:lnTo>
                  <a:pt x="356" y="224"/>
                </a:lnTo>
                <a:lnTo>
                  <a:pt x="377" y="227"/>
                </a:lnTo>
                <a:lnTo>
                  <a:pt x="602" y="227"/>
                </a:lnTo>
                <a:lnTo>
                  <a:pt x="626" y="231"/>
                </a:lnTo>
                <a:lnTo>
                  <a:pt x="647" y="241"/>
                </a:lnTo>
                <a:lnTo>
                  <a:pt x="662" y="257"/>
                </a:lnTo>
                <a:lnTo>
                  <a:pt x="674" y="278"/>
                </a:lnTo>
                <a:lnTo>
                  <a:pt x="678" y="301"/>
                </a:lnTo>
                <a:lnTo>
                  <a:pt x="678" y="678"/>
                </a:lnTo>
                <a:lnTo>
                  <a:pt x="674" y="702"/>
                </a:lnTo>
                <a:lnTo>
                  <a:pt x="662" y="723"/>
                </a:lnTo>
                <a:lnTo>
                  <a:pt x="647" y="739"/>
                </a:lnTo>
                <a:lnTo>
                  <a:pt x="626" y="749"/>
                </a:lnTo>
                <a:lnTo>
                  <a:pt x="602" y="753"/>
                </a:lnTo>
                <a:lnTo>
                  <a:pt x="76" y="753"/>
                </a:lnTo>
                <a:lnTo>
                  <a:pt x="51" y="749"/>
                </a:lnTo>
                <a:lnTo>
                  <a:pt x="31" y="739"/>
                </a:lnTo>
                <a:lnTo>
                  <a:pt x="14" y="723"/>
                </a:lnTo>
                <a:lnTo>
                  <a:pt x="4" y="702"/>
                </a:lnTo>
                <a:lnTo>
                  <a:pt x="0" y="678"/>
                </a:lnTo>
                <a:lnTo>
                  <a:pt x="0" y="227"/>
                </a:lnTo>
                <a:lnTo>
                  <a:pt x="4" y="203"/>
                </a:lnTo>
                <a:lnTo>
                  <a:pt x="14" y="182"/>
                </a:lnTo>
                <a:lnTo>
                  <a:pt x="31" y="165"/>
                </a:lnTo>
                <a:lnTo>
                  <a:pt x="51" y="155"/>
                </a:lnTo>
                <a:lnTo>
                  <a:pt x="76" y="151"/>
                </a:lnTo>
                <a:close/>
                <a:moveTo>
                  <a:pt x="226" y="0"/>
                </a:moveTo>
                <a:lnTo>
                  <a:pt x="377" y="0"/>
                </a:lnTo>
                <a:lnTo>
                  <a:pt x="396" y="3"/>
                </a:lnTo>
                <a:lnTo>
                  <a:pt x="414" y="8"/>
                </a:lnTo>
                <a:lnTo>
                  <a:pt x="428" y="17"/>
                </a:lnTo>
                <a:lnTo>
                  <a:pt x="440" y="28"/>
                </a:lnTo>
                <a:lnTo>
                  <a:pt x="451" y="38"/>
                </a:lnTo>
                <a:lnTo>
                  <a:pt x="463" y="50"/>
                </a:lnTo>
                <a:lnTo>
                  <a:pt x="475" y="59"/>
                </a:lnTo>
                <a:lnTo>
                  <a:pt x="489" y="68"/>
                </a:lnTo>
                <a:lnTo>
                  <a:pt x="506" y="74"/>
                </a:lnTo>
                <a:lnTo>
                  <a:pt x="527" y="76"/>
                </a:lnTo>
                <a:lnTo>
                  <a:pt x="753" y="76"/>
                </a:lnTo>
                <a:lnTo>
                  <a:pt x="776" y="80"/>
                </a:lnTo>
                <a:lnTo>
                  <a:pt x="797" y="91"/>
                </a:lnTo>
                <a:lnTo>
                  <a:pt x="814" y="106"/>
                </a:lnTo>
                <a:lnTo>
                  <a:pt x="825" y="127"/>
                </a:lnTo>
                <a:lnTo>
                  <a:pt x="829" y="151"/>
                </a:lnTo>
                <a:lnTo>
                  <a:pt x="829" y="528"/>
                </a:lnTo>
                <a:lnTo>
                  <a:pt x="825" y="551"/>
                </a:lnTo>
                <a:lnTo>
                  <a:pt x="814" y="572"/>
                </a:lnTo>
                <a:lnTo>
                  <a:pt x="797" y="588"/>
                </a:lnTo>
                <a:lnTo>
                  <a:pt x="776" y="599"/>
                </a:lnTo>
                <a:lnTo>
                  <a:pt x="753" y="602"/>
                </a:lnTo>
                <a:lnTo>
                  <a:pt x="734" y="602"/>
                </a:lnTo>
                <a:lnTo>
                  <a:pt x="728" y="602"/>
                </a:lnTo>
                <a:lnTo>
                  <a:pt x="723" y="600"/>
                </a:lnTo>
                <a:lnTo>
                  <a:pt x="719" y="596"/>
                </a:lnTo>
                <a:lnTo>
                  <a:pt x="716" y="591"/>
                </a:lnTo>
                <a:lnTo>
                  <a:pt x="715" y="584"/>
                </a:lnTo>
                <a:lnTo>
                  <a:pt x="716" y="578"/>
                </a:lnTo>
                <a:lnTo>
                  <a:pt x="719" y="574"/>
                </a:lnTo>
                <a:lnTo>
                  <a:pt x="723" y="568"/>
                </a:lnTo>
                <a:lnTo>
                  <a:pt x="728" y="566"/>
                </a:lnTo>
                <a:lnTo>
                  <a:pt x="734" y="566"/>
                </a:lnTo>
                <a:lnTo>
                  <a:pt x="753" y="566"/>
                </a:lnTo>
                <a:lnTo>
                  <a:pt x="767" y="562"/>
                </a:lnTo>
                <a:lnTo>
                  <a:pt x="779" y="554"/>
                </a:lnTo>
                <a:lnTo>
                  <a:pt x="788" y="542"/>
                </a:lnTo>
                <a:lnTo>
                  <a:pt x="791" y="528"/>
                </a:lnTo>
                <a:lnTo>
                  <a:pt x="791" y="151"/>
                </a:lnTo>
                <a:lnTo>
                  <a:pt x="788" y="136"/>
                </a:lnTo>
                <a:lnTo>
                  <a:pt x="779" y="125"/>
                </a:lnTo>
                <a:lnTo>
                  <a:pt x="767" y="117"/>
                </a:lnTo>
                <a:lnTo>
                  <a:pt x="753" y="114"/>
                </a:lnTo>
                <a:lnTo>
                  <a:pt x="527" y="114"/>
                </a:lnTo>
                <a:lnTo>
                  <a:pt x="501" y="112"/>
                </a:lnTo>
                <a:lnTo>
                  <a:pt x="480" y="106"/>
                </a:lnTo>
                <a:lnTo>
                  <a:pt x="463" y="97"/>
                </a:lnTo>
                <a:lnTo>
                  <a:pt x="449" y="87"/>
                </a:lnTo>
                <a:lnTo>
                  <a:pt x="437" y="76"/>
                </a:lnTo>
                <a:lnTo>
                  <a:pt x="427" y="64"/>
                </a:lnTo>
                <a:lnTo>
                  <a:pt x="416" y="55"/>
                </a:lnTo>
                <a:lnTo>
                  <a:pt x="404" y="46"/>
                </a:lnTo>
                <a:lnTo>
                  <a:pt x="391" y="41"/>
                </a:lnTo>
                <a:lnTo>
                  <a:pt x="377" y="38"/>
                </a:lnTo>
                <a:lnTo>
                  <a:pt x="226" y="38"/>
                </a:lnTo>
                <a:lnTo>
                  <a:pt x="211" y="41"/>
                </a:lnTo>
                <a:lnTo>
                  <a:pt x="199" y="50"/>
                </a:lnTo>
                <a:lnTo>
                  <a:pt x="191" y="62"/>
                </a:lnTo>
                <a:lnTo>
                  <a:pt x="188" y="76"/>
                </a:lnTo>
                <a:lnTo>
                  <a:pt x="188" y="95"/>
                </a:lnTo>
                <a:lnTo>
                  <a:pt x="187" y="101"/>
                </a:lnTo>
                <a:lnTo>
                  <a:pt x="184" y="106"/>
                </a:lnTo>
                <a:lnTo>
                  <a:pt x="180" y="110"/>
                </a:lnTo>
                <a:lnTo>
                  <a:pt x="175" y="113"/>
                </a:lnTo>
                <a:lnTo>
                  <a:pt x="169" y="114"/>
                </a:lnTo>
                <a:lnTo>
                  <a:pt x="163" y="113"/>
                </a:lnTo>
                <a:lnTo>
                  <a:pt x="158" y="110"/>
                </a:lnTo>
                <a:lnTo>
                  <a:pt x="154" y="106"/>
                </a:lnTo>
                <a:lnTo>
                  <a:pt x="152" y="101"/>
                </a:lnTo>
                <a:lnTo>
                  <a:pt x="150" y="95"/>
                </a:lnTo>
                <a:lnTo>
                  <a:pt x="150" y="76"/>
                </a:lnTo>
                <a:lnTo>
                  <a:pt x="154" y="53"/>
                </a:lnTo>
                <a:lnTo>
                  <a:pt x="165" y="32"/>
                </a:lnTo>
                <a:lnTo>
                  <a:pt x="182" y="15"/>
                </a:lnTo>
                <a:lnTo>
                  <a:pt x="201" y="4"/>
                </a:lnTo>
                <a:lnTo>
                  <a:pt x="226"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96"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09770" y="4956330"/>
            <a:ext cx="444521" cy="364431"/>
          </a:xfrm>
          <a:custGeom>
            <a:avLst/>
            <a:gdLst>
              <a:gd name="T0" fmla="*/ 605 w 827"/>
              <a:gd name="T1" fmla="*/ 422 h 678"/>
              <a:gd name="T2" fmla="*/ 605 w 827"/>
              <a:gd name="T3" fmla="*/ 444 h 678"/>
              <a:gd name="T4" fmla="*/ 627 w 827"/>
              <a:gd name="T5" fmla="*/ 451 h 678"/>
              <a:gd name="T6" fmla="*/ 639 w 827"/>
              <a:gd name="T7" fmla="*/ 434 h 678"/>
              <a:gd name="T8" fmla="*/ 627 w 827"/>
              <a:gd name="T9" fmla="*/ 415 h 678"/>
              <a:gd name="T10" fmla="*/ 402 w 827"/>
              <a:gd name="T11" fmla="*/ 418 h 678"/>
              <a:gd name="T12" fmla="*/ 395 w 827"/>
              <a:gd name="T13" fmla="*/ 439 h 678"/>
              <a:gd name="T14" fmla="*/ 413 w 827"/>
              <a:gd name="T15" fmla="*/ 452 h 678"/>
              <a:gd name="T16" fmla="*/ 432 w 827"/>
              <a:gd name="T17" fmla="*/ 439 h 678"/>
              <a:gd name="T18" fmla="*/ 424 w 827"/>
              <a:gd name="T19" fmla="*/ 418 h 678"/>
              <a:gd name="T20" fmla="*/ 200 w 827"/>
              <a:gd name="T21" fmla="*/ 415 h 678"/>
              <a:gd name="T22" fmla="*/ 187 w 827"/>
              <a:gd name="T23" fmla="*/ 434 h 678"/>
              <a:gd name="T24" fmla="*/ 200 w 827"/>
              <a:gd name="T25" fmla="*/ 451 h 678"/>
              <a:gd name="T26" fmla="*/ 221 w 827"/>
              <a:gd name="T27" fmla="*/ 444 h 678"/>
              <a:gd name="T28" fmla="*/ 221 w 827"/>
              <a:gd name="T29" fmla="*/ 422 h 678"/>
              <a:gd name="T30" fmla="*/ 620 w 827"/>
              <a:gd name="T31" fmla="*/ 377 h 678"/>
              <a:gd name="T32" fmla="*/ 674 w 827"/>
              <a:gd name="T33" fmla="*/ 415 h 678"/>
              <a:gd name="T34" fmla="*/ 654 w 827"/>
              <a:gd name="T35" fmla="*/ 479 h 678"/>
              <a:gd name="T36" fmla="*/ 588 w 827"/>
              <a:gd name="T37" fmla="*/ 479 h 678"/>
              <a:gd name="T38" fmla="*/ 567 w 827"/>
              <a:gd name="T39" fmla="*/ 415 h 678"/>
              <a:gd name="T40" fmla="*/ 620 w 827"/>
              <a:gd name="T41" fmla="*/ 377 h 678"/>
              <a:gd name="T42" fmla="*/ 459 w 827"/>
              <a:gd name="T43" fmla="*/ 400 h 678"/>
              <a:gd name="T44" fmla="*/ 459 w 827"/>
              <a:gd name="T45" fmla="*/ 466 h 678"/>
              <a:gd name="T46" fmla="*/ 395 w 827"/>
              <a:gd name="T47" fmla="*/ 487 h 678"/>
              <a:gd name="T48" fmla="*/ 357 w 827"/>
              <a:gd name="T49" fmla="*/ 434 h 678"/>
              <a:gd name="T50" fmla="*/ 395 w 827"/>
              <a:gd name="T51" fmla="*/ 380 h 678"/>
              <a:gd name="T52" fmla="*/ 239 w 827"/>
              <a:gd name="T53" fmla="*/ 388 h 678"/>
              <a:gd name="T54" fmla="*/ 260 w 827"/>
              <a:gd name="T55" fmla="*/ 451 h 678"/>
              <a:gd name="T56" fmla="*/ 206 w 827"/>
              <a:gd name="T57" fmla="*/ 490 h 678"/>
              <a:gd name="T58" fmla="*/ 153 w 827"/>
              <a:gd name="T59" fmla="*/ 451 h 678"/>
              <a:gd name="T60" fmla="*/ 172 w 827"/>
              <a:gd name="T61" fmla="*/ 388 h 678"/>
              <a:gd name="T62" fmla="*/ 36 w 827"/>
              <a:gd name="T63" fmla="*/ 602 h 678"/>
              <a:gd name="T64" fmla="*/ 74 w 827"/>
              <a:gd name="T65" fmla="*/ 640 h 678"/>
              <a:gd name="T66" fmla="*/ 787 w 827"/>
              <a:gd name="T67" fmla="*/ 617 h 678"/>
              <a:gd name="T68" fmla="*/ 74 w 827"/>
              <a:gd name="T69" fmla="*/ 38 h 678"/>
              <a:gd name="T70" fmla="*/ 36 w 827"/>
              <a:gd name="T71" fmla="*/ 76 h 678"/>
              <a:gd name="T72" fmla="*/ 787 w 827"/>
              <a:gd name="T73" fmla="*/ 136 h 678"/>
              <a:gd name="T74" fmla="*/ 413 w 827"/>
              <a:gd name="T75" fmla="*/ 113 h 678"/>
              <a:gd name="T76" fmla="*/ 336 w 827"/>
              <a:gd name="T77" fmla="*/ 87 h 678"/>
              <a:gd name="T78" fmla="*/ 292 w 827"/>
              <a:gd name="T79" fmla="*/ 46 h 678"/>
              <a:gd name="T80" fmla="*/ 74 w 827"/>
              <a:gd name="T81" fmla="*/ 0 h 678"/>
              <a:gd name="T82" fmla="*/ 314 w 827"/>
              <a:gd name="T83" fmla="*/ 17 h 678"/>
              <a:gd name="T84" fmla="*/ 362 w 827"/>
              <a:gd name="T85" fmla="*/ 59 h 678"/>
              <a:gd name="T86" fmla="*/ 753 w 827"/>
              <a:gd name="T87" fmla="*/ 76 h 678"/>
              <a:gd name="T88" fmla="*/ 823 w 827"/>
              <a:gd name="T89" fmla="*/ 127 h 678"/>
              <a:gd name="T90" fmla="*/ 813 w 827"/>
              <a:gd name="T91" fmla="*/ 647 h 678"/>
              <a:gd name="T92" fmla="*/ 74 w 827"/>
              <a:gd name="T93" fmla="*/ 678 h 678"/>
              <a:gd name="T94" fmla="*/ 3 w 827"/>
              <a:gd name="T95" fmla="*/ 626 h 678"/>
              <a:gd name="T96" fmla="*/ 14 w 827"/>
              <a:gd name="T97" fmla="*/ 32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7" h="678">
                <a:moveTo>
                  <a:pt x="620" y="414"/>
                </a:moveTo>
                <a:lnTo>
                  <a:pt x="615" y="415"/>
                </a:lnTo>
                <a:lnTo>
                  <a:pt x="610" y="418"/>
                </a:lnTo>
                <a:lnTo>
                  <a:pt x="605" y="422"/>
                </a:lnTo>
                <a:lnTo>
                  <a:pt x="602" y="427"/>
                </a:lnTo>
                <a:lnTo>
                  <a:pt x="602" y="434"/>
                </a:lnTo>
                <a:lnTo>
                  <a:pt x="602" y="439"/>
                </a:lnTo>
                <a:lnTo>
                  <a:pt x="605" y="444"/>
                </a:lnTo>
                <a:lnTo>
                  <a:pt x="610" y="448"/>
                </a:lnTo>
                <a:lnTo>
                  <a:pt x="615" y="451"/>
                </a:lnTo>
                <a:lnTo>
                  <a:pt x="620" y="452"/>
                </a:lnTo>
                <a:lnTo>
                  <a:pt x="627" y="451"/>
                </a:lnTo>
                <a:lnTo>
                  <a:pt x="632" y="448"/>
                </a:lnTo>
                <a:lnTo>
                  <a:pt x="636" y="444"/>
                </a:lnTo>
                <a:lnTo>
                  <a:pt x="639" y="439"/>
                </a:lnTo>
                <a:lnTo>
                  <a:pt x="639" y="434"/>
                </a:lnTo>
                <a:lnTo>
                  <a:pt x="639" y="427"/>
                </a:lnTo>
                <a:lnTo>
                  <a:pt x="636" y="422"/>
                </a:lnTo>
                <a:lnTo>
                  <a:pt x="632" y="418"/>
                </a:lnTo>
                <a:lnTo>
                  <a:pt x="627" y="415"/>
                </a:lnTo>
                <a:lnTo>
                  <a:pt x="620" y="414"/>
                </a:lnTo>
                <a:close/>
                <a:moveTo>
                  <a:pt x="413" y="414"/>
                </a:moveTo>
                <a:lnTo>
                  <a:pt x="407" y="415"/>
                </a:lnTo>
                <a:lnTo>
                  <a:pt x="402" y="418"/>
                </a:lnTo>
                <a:lnTo>
                  <a:pt x="398" y="422"/>
                </a:lnTo>
                <a:lnTo>
                  <a:pt x="395" y="427"/>
                </a:lnTo>
                <a:lnTo>
                  <a:pt x="395" y="434"/>
                </a:lnTo>
                <a:lnTo>
                  <a:pt x="395" y="439"/>
                </a:lnTo>
                <a:lnTo>
                  <a:pt x="398" y="444"/>
                </a:lnTo>
                <a:lnTo>
                  <a:pt x="402" y="448"/>
                </a:lnTo>
                <a:lnTo>
                  <a:pt x="407" y="451"/>
                </a:lnTo>
                <a:lnTo>
                  <a:pt x="413" y="452"/>
                </a:lnTo>
                <a:lnTo>
                  <a:pt x="419" y="451"/>
                </a:lnTo>
                <a:lnTo>
                  <a:pt x="424" y="448"/>
                </a:lnTo>
                <a:lnTo>
                  <a:pt x="429" y="444"/>
                </a:lnTo>
                <a:lnTo>
                  <a:pt x="432" y="439"/>
                </a:lnTo>
                <a:lnTo>
                  <a:pt x="432" y="434"/>
                </a:lnTo>
                <a:lnTo>
                  <a:pt x="432" y="427"/>
                </a:lnTo>
                <a:lnTo>
                  <a:pt x="429" y="422"/>
                </a:lnTo>
                <a:lnTo>
                  <a:pt x="424" y="418"/>
                </a:lnTo>
                <a:lnTo>
                  <a:pt x="419" y="415"/>
                </a:lnTo>
                <a:lnTo>
                  <a:pt x="413" y="414"/>
                </a:lnTo>
                <a:close/>
                <a:moveTo>
                  <a:pt x="206" y="414"/>
                </a:moveTo>
                <a:lnTo>
                  <a:pt x="200" y="415"/>
                </a:lnTo>
                <a:lnTo>
                  <a:pt x="195" y="418"/>
                </a:lnTo>
                <a:lnTo>
                  <a:pt x="191" y="422"/>
                </a:lnTo>
                <a:lnTo>
                  <a:pt x="188" y="427"/>
                </a:lnTo>
                <a:lnTo>
                  <a:pt x="187" y="434"/>
                </a:lnTo>
                <a:lnTo>
                  <a:pt x="188" y="439"/>
                </a:lnTo>
                <a:lnTo>
                  <a:pt x="191" y="444"/>
                </a:lnTo>
                <a:lnTo>
                  <a:pt x="195" y="448"/>
                </a:lnTo>
                <a:lnTo>
                  <a:pt x="200" y="451"/>
                </a:lnTo>
                <a:lnTo>
                  <a:pt x="206" y="452"/>
                </a:lnTo>
                <a:lnTo>
                  <a:pt x="212" y="451"/>
                </a:lnTo>
                <a:lnTo>
                  <a:pt x="217" y="448"/>
                </a:lnTo>
                <a:lnTo>
                  <a:pt x="221" y="444"/>
                </a:lnTo>
                <a:lnTo>
                  <a:pt x="223" y="439"/>
                </a:lnTo>
                <a:lnTo>
                  <a:pt x="225" y="434"/>
                </a:lnTo>
                <a:lnTo>
                  <a:pt x="223" y="427"/>
                </a:lnTo>
                <a:lnTo>
                  <a:pt x="221" y="422"/>
                </a:lnTo>
                <a:lnTo>
                  <a:pt x="217" y="418"/>
                </a:lnTo>
                <a:lnTo>
                  <a:pt x="212" y="415"/>
                </a:lnTo>
                <a:lnTo>
                  <a:pt x="206" y="414"/>
                </a:lnTo>
                <a:close/>
                <a:moveTo>
                  <a:pt x="620" y="377"/>
                </a:moveTo>
                <a:lnTo>
                  <a:pt x="639" y="380"/>
                </a:lnTo>
                <a:lnTo>
                  <a:pt x="654" y="388"/>
                </a:lnTo>
                <a:lnTo>
                  <a:pt x="666" y="400"/>
                </a:lnTo>
                <a:lnTo>
                  <a:pt x="674" y="415"/>
                </a:lnTo>
                <a:lnTo>
                  <a:pt x="677" y="434"/>
                </a:lnTo>
                <a:lnTo>
                  <a:pt x="674" y="451"/>
                </a:lnTo>
                <a:lnTo>
                  <a:pt x="666" y="466"/>
                </a:lnTo>
                <a:lnTo>
                  <a:pt x="654" y="479"/>
                </a:lnTo>
                <a:lnTo>
                  <a:pt x="639" y="487"/>
                </a:lnTo>
                <a:lnTo>
                  <a:pt x="620" y="490"/>
                </a:lnTo>
                <a:lnTo>
                  <a:pt x="602" y="487"/>
                </a:lnTo>
                <a:lnTo>
                  <a:pt x="588" y="479"/>
                </a:lnTo>
                <a:lnTo>
                  <a:pt x="574" y="466"/>
                </a:lnTo>
                <a:lnTo>
                  <a:pt x="567" y="451"/>
                </a:lnTo>
                <a:lnTo>
                  <a:pt x="564" y="434"/>
                </a:lnTo>
                <a:lnTo>
                  <a:pt x="567" y="415"/>
                </a:lnTo>
                <a:lnTo>
                  <a:pt x="574" y="400"/>
                </a:lnTo>
                <a:lnTo>
                  <a:pt x="588" y="388"/>
                </a:lnTo>
                <a:lnTo>
                  <a:pt x="602" y="380"/>
                </a:lnTo>
                <a:lnTo>
                  <a:pt x="620" y="377"/>
                </a:lnTo>
                <a:close/>
                <a:moveTo>
                  <a:pt x="413" y="377"/>
                </a:moveTo>
                <a:lnTo>
                  <a:pt x="432" y="380"/>
                </a:lnTo>
                <a:lnTo>
                  <a:pt x="446" y="388"/>
                </a:lnTo>
                <a:lnTo>
                  <a:pt x="459" y="400"/>
                </a:lnTo>
                <a:lnTo>
                  <a:pt x="467" y="415"/>
                </a:lnTo>
                <a:lnTo>
                  <a:pt x="470" y="434"/>
                </a:lnTo>
                <a:lnTo>
                  <a:pt x="467" y="451"/>
                </a:lnTo>
                <a:lnTo>
                  <a:pt x="459" y="466"/>
                </a:lnTo>
                <a:lnTo>
                  <a:pt x="446" y="479"/>
                </a:lnTo>
                <a:lnTo>
                  <a:pt x="432" y="487"/>
                </a:lnTo>
                <a:lnTo>
                  <a:pt x="413" y="490"/>
                </a:lnTo>
                <a:lnTo>
                  <a:pt x="395" y="487"/>
                </a:lnTo>
                <a:lnTo>
                  <a:pt x="379" y="479"/>
                </a:lnTo>
                <a:lnTo>
                  <a:pt x="368" y="466"/>
                </a:lnTo>
                <a:lnTo>
                  <a:pt x="360" y="451"/>
                </a:lnTo>
                <a:lnTo>
                  <a:pt x="357" y="434"/>
                </a:lnTo>
                <a:lnTo>
                  <a:pt x="360" y="415"/>
                </a:lnTo>
                <a:lnTo>
                  <a:pt x="368" y="400"/>
                </a:lnTo>
                <a:lnTo>
                  <a:pt x="379" y="388"/>
                </a:lnTo>
                <a:lnTo>
                  <a:pt x="395" y="380"/>
                </a:lnTo>
                <a:lnTo>
                  <a:pt x="413" y="377"/>
                </a:lnTo>
                <a:close/>
                <a:moveTo>
                  <a:pt x="206" y="377"/>
                </a:moveTo>
                <a:lnTo>
                  <a:pt x="223" y="380"/>
                </a:lnTo>
                <a:lnTo>
                  <a:pt x="239" y="388"/>
                </a:lnTo>
                <a:lnTo>
                  <a:pt x="252" y="400"/>
                </a:lnTo>
                <a:lnTo>
                  <a:pt x="260" y="415"/>
                </a:lnTo>
                <a:lnTo>
                  <a:pt x="263" y="434"/>
                </a:lnTo>
                <a:lnTo>
                  <a:pt x="260" y="451"/>
                </a:lnTo>
                <a:lnTo>
                  <a:pt x="252" y="466"/>
                </a:lnTo>
                <a:lnTo>
                  <a:pt x="239" y="479"/>
                </a:lnTo>
                <a:lnTo>
                  <a:pt x="223" y="487"/>
                </a:lnTo>
                <a:lnTo>
                  <a:pt x="206" y="490"/>
                </a:lnTo>
                <a:lnTo>
                  <a:pt x="188" y="487"/>
                </a:lnTo>
                <a:lnTo>
                  <a:pt x="172" y="479"/>
                </a:lnTo>
                <a:lnTo>
                  <a:pt x="161" y="466"/>
                </a:lnTo>
                <a:lnTo>
                  <a:pt x="153" y="451"/>
                </a:lnTo>
                <a:lnTo>
                  <a:pt x="150" y="434"/>
                </a:lnTo>
                <a:lnTo>
                  <a:pt x="153" y="415"/>
                </a:lnTo>
                <a:lnTo>
                  <a:pt x="161" y="400"/>
                </a:lnTo>
                <a:lnTo>
                  <a:pt x="172" y="388"/>
                </a:lnTo>
                <a:lnTo>
                  <a:pt x="188" y="380"/>
                </a:lnTo>
                <a:lnTo>
                  <a:pt x="206" y="377"/>
                </a:lnTo>
                <a:close/>
                <a:moveTo>
                  <a:pt x="36" y="227"/>
                </a:moveTo>
                <a:lnTo>
                  <a:pt x="36" y="602"/>
                </a:lnTo>
                <a:lnTo>
                  <a:pt x="40" y="617"/>
                </a:lnTo>
                <a:lnTo>
                  <a:pt x="48" y="629"/>
                </a:lnTo>
                <a:lnTo>
                  <a:pt x="60" y="638"/>
                </a:lnTo>
                <a:lnTo>
                  <a:pt x="74" y="640"/>
                </a:lnTo>
                <a:lnTo>
                  <a:pt x="753" y="640"/>
                </a:lnTo>
                <a:lnTo>
                  <a:pt x="767" y="638"/>
                </a:lnTo>
                <a:lnTo>
                  <a:pt x="779" y="629"/>
                </a:lnTo>
                <a:lnTo>
                  <a:pt x="787" y="617"/>
                </a:lnTo>
                <a:lnTo>
                  <a:pt x="789" y="602"/>
                </a:lnTo>
                <a:lnTo>
                  <a:pt x="789" y="227"/>
                </a:lnTo>
                <a:lnTo>
                  <a:pt x="36" y="227"/>
                </a:lnTo>
                <a:close/>
                <a:moveTo>
                  <a:pt x="74" y="38"/>
                </a:moveTo>
                <a:lnTo>
                  <a:pt x="60" y="41"/>
                </a:lnTo>
                <a:lnTo>
                  <a:pt x="48" y="49"/>
                </a:lnTo>
                <a:lnTo>
                  <a:pt x="40" y="60"/>
                </a:lnTo>
                <a:lnTo>
                  <a:pt x="36" y="76"/>
                </a:lnTo>
                <a:lnTo>
                  <a:pt x="36" y="189"/>
                </a:lnTo>
                <a:lnTo>
                  <a:pt x="789" y="189"/>
                </a:lnTo>
                <a:lnTo>
                  <a:pt x="789" y="151"/>
                </a:lnTo>
                <a:lnTo>
                  <a:pt x="787" y="136"/>
                </a:lnTo>
                <a:lnTo>
                  <a:pt x="779" y="125"/>
                </a:lnTo>
                <a:lnTo>
                  <a:pt x="767" y="117"/>
                </a:lnTo>
                <a:lnTo>
                  <a:pt x="753" y="113"/>
                </a:lnTo>
                <a:lnTo>
                  <a:pt x="413" y="113"/>
                </a:lnTo>
                <a:lnTo>
                  <a:pt x="387" y="112"/>
                </a:lnTo>
                <a:lnTo>
                  <a:pt x="366" y="105"/>
                </a:lnTo>
                <a:lnTo>
                  <a:pt x="351" y="97"/>
                </a:lnTo>
                <a:lnTo>
                  <a:pt x="336" y="87"/>
                </a:lnTo>
                <a:lnTo>
                  <a:pt x="324" y="76"/>
                </a:lnTo>
                <a:lnTo>
                  <a:pt x="313" y="64"/>
                </a:lnTo>
                <a:lnTo>
                  <a:pt x="302" y="54"/>
                </a:lnTo>
                <a:lnTo>
                  <a:pt x="292" y="46"/>
                </a:lnTo>
                <a:lnTo>
                  <a:pt x="278" y="40"/>
                </a:lnTo>
                <a:lnTo>
                  <a:pt x="263" y="38"/>
                </a:lnTo>
                <a:lnTo>
                  <a:pt x="74" y="38"/>
                </a:lnTo>
                <a:close/>
                <a:moveTo>
                  <a:pt x="74" y="0"/>
                </a:moveTo>
                <a:lnTo>
                  <a:pt x="263" y="0"/>
                </a:lnTo>
                <a:lnTo>
                  <a:pt x="284" y="3"/>
                </a:lnTo>
                <a:lnTo>
                  <a:pt x="299" y="8"/>
                </a:lnTo>
                <a:lnTo>
                  <a:pt x="314" y="17"/>
                </a:lnTo>
                <a:lnTo>
                  <a:pt x="327" y="26"/>
                </a:lnTo>
                <a:lnTo>
                  <a:pt x="337" y="38"/>
                </a:lnTo>
                <a:lnTo>
                  <a:pt x="349" y="49"/>
                </a:lnTo>
                <a:lnTo>
                  <a:pt x="362" y="59"/>
                </a:lnTo>
                <a:lnTo>
                  <a:pt x="375" y="68"/>
                </a:lnTo>
                <a:lnTo>
                  <a:pt x="392" y="74"/>
                </a:lnTo>
                <a:lnTo>
                  <a:pt x="413" y="76"/>
                </a:lnTo>
                <a:lnTo>
                  <a:pt x="753" y="76"/>
                </a:lnTo>
                <a:lnTo>
                  <a:pt x="776" y="80"/>
                </a:lnTo>
                <a:lnTo>
                  <a:pt x="797" y="91"/>
                </a:lnTo>
                <a:lnTo>
                  <a:pt x="813" y="106"/>
                </a:lnTo>
                <a:lnTo>
                  <a:pt x="823" y="127"/>
                </a:lnTo>
                <a:lnTo>
                  <a:pt x="827" y="151"/>
                </a:lnTo>
                <a:lnTo>
                  <a:pt x="827" y="602"/>
                </a:lnTo>
                <a:lnTo>
                  <a:pt x="823" y="626"/>
                </a:lnTo>
                <a:lnTo>
                  <a:pt x="813" y="647"/>
                </a:lnTo>
                <a:lnTo>
                  <a:pt x="797" y="664"/>
                </a:lnTo>
                <a:lnTo>
                  <a:pt x="776" y="674"/>
                </a:lnTo>
                <a:lnTo>
                  <a:pt x="753" y="678"/>
                </a:lnTo>
                <a:lnTo>
                  <a:pt x="74" y="678"/>
                </a:lnTo>
                <a:lnTo>
                  <a:pt x="51" y="674"/>
                </a:lnTo>
                <a:lnTo>
                  <a:pt x="30" y="664"/>
                </a:lnTo>
                <a:lnTo>
                  <a:pt x="14" y="647"/>
                </a:lnTo>
                <a:lnTo>
                  <a:pt x="3" y="626"/>
                </a:lnTo>
                <a:lnTo>
                  <a:pt x="0" y="602"/>
                </a:lnTo>
                <a:lnTo>
                  <a:pt x="0" y="76"/>
                </a:lnTo>
                <a:lnTo>
                  <a:pt x="3" y="51"/>
                </a:lnTo>
                <a:lnTo>
                  <a:pt x="14" y="32"/>
                </a:lnTo>
                <a:lnTo>
                  <a:pt x="30" y="15"/>
                </a:lnTo>
                <a:lnTo>
                  <a:pt x="51" y="4"/>
                </a:lnTo>
                <a:lnTo>
                  <a:pt x="74"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97"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52288" y="4916287"/>
            <a:ext cx="445595" cy="444521"/>
          </a:xfrm>
          <a:custGeom>
            <a:avLst/>
            <a:gdLst>
              <a:gd name="T0" fmla="*/ 373 w 829"/>
              <a:gd name="T1" fmla="*/ 239 h 827"/>
              <a:gd name="T2" fmla="*/ 279 w 829"/>
              <a:gd name="T3" fmla="*/ 305 h 827"/>
              <a:gd name="T4" fmla="*/ 231 w 829"/>
              <a:gd name="T5" fmla="*/ 411 h 827"/>
              <a:gd name="T6" fmla="*/ 241 w 829"/>
              <a:gd name="T7" fmla="*/ 530 h 827"/>
              <a:gd name="T8" fmla="*/ 307 w 829"/>
              <a:gd name="T9" fmla="*/ 624 h 827"/>
              <a:gd name="T10" fmla="*/ 411 w 829"/>
              <a:gd name="T11" fmla="*/ 673 h 827"/>
              <a:gd name="T12" fmla="*/ 530 w 829"/>
              <a:gd name="T13" fmla="*/ 662 h 827"/>
              <a:gd name="T14" fmla="*/ 625 w 829"/>
              <a:gd name="T15" fmla="*/ 597 h 827"/>
              <a:gd name="T16" fmla="*/ 674 w 829"/>
              <a:gd name="T17" fmla="*/ 492 h 827"/>
              <a:gd name="T18" fmla="*/ 664 w 829"/>
              <a:gd name="T19" fmla="*/ 371 h 827"/>
              <a:gd name="T20" fmla="*/ 597 w 829"/>
              <a:gd name="T21" fmla="*/ 278 h 827"/>
              <a:gd name="T22" fmla="*/ 492 w 829"/>
              <a:gd name="T23" fmla="*/ 229 h 827"/>
              <a:gd name="T24" fmla="*/ 495 w 829"/>
              <a:gd name="T25" fmla="*/ 191 h 827"/>
              <a:gd name="T26" fmla="*/ 608 w 829"/>
              <a:gd name="T27" fmla="*/ 238 h 827"/>
              <a:gd name="T28" fmla="*/ 686 w 829"/>
              <a:gd name="T29" fmla="*/ 330 h 827"/>
              <a:gd name="T30" fmla="*/ 716 w 829"/>
              <a:gd name="T31" fmla="*/ 451 h 827"/>
              <a:gd name="T32" fmla="*/ 692 w 829"/>
              <a:gd name="T33" fmla="*/ 561 h 827"/>
              <a:gd name="T34" fmla="*/ 824 w 829"/>
              <a:gd name="T35" fmla="*/ 796 h 827"/>
              <a:gd name="T36" fmla="*/ 829 w 829"/>
              <a:gd name="T37" fmla="*/ 809 h 827"/>
              <a:gd name="T38" fmla="*/ 821 w 829"/>
              <a:gd name="T39" fmla="*/ 823 h 827"/>
              <a:gd name="T40" fmla="*/ 805 w 829"/>
              <a:gd name="T41" fmla="*/ 827 h 827"/>
              <a:gd name="T42" fmla="*/ 651 w 829"/>
              <a:gd name="T43" fmla="*/ 676 h 827"/>
              <a:gd name="T44" fmla="*/ 625 w 829"/>
              <a:gd name="T45" fmla="*/ 650 h 827"/>
              <a:gd name="T46" fmla="*/ 528 w 829"/>
              <a:gd name="T47" fmla="*/ 703 h 827"/>
              <a:gd name="T48" fmla="*/ 410 w 829"/>
              <a:gd name="T49" fmla="*/ 710 h 827"/>
              <a:gd name="T50" fmla="*/ 296 w 829"/>
              <a:gd name="T51" fmla="*/ 663 h 827"/>
              <a:gd name="T52" fmla="*/ 217 w 829"/>
              <a:gd name="T53" fmla="*/ 572 h 827"/>
              <a:gd name="T54" fmla="*/ 189 w 829"/>
              <a:gd name="T55" fmla="*/ 451 h 827"/>
              <a:gd name="T56" fmla="*/ 217 w 829"/>
              <a:gd name="T57" fmla="*/ 330 h 827"/>
              <a:gd name="T58" fmla="*/ 296 w 829"/>
              <a:gd name="T59" fmla="*/ 238 h 827"/>
              <a:gd name="T60" fmla="*/ 410 w 829"/>
              <a:gd name="T61" fmla="*/ 191 h 827"/>
              <a:gd name="T62" fmla="*/ 263 w 829"/>
              <a:gd name="T63" fmla="*/ 0 h 827"/>
              <a:gd name="T64" fmla="*/ 316 w 829"/>
              <a:gd name="T65" fmla="*/ 15 h 827"/>
              <a:gd name="T66" fmla="*/ 351 w 829"/>
              <a:gd name="T67" fmla="*/ 48 h 827"/>
              <a:gd name="T68" fmla="*/ 394 w 829"/>
              <a:gd name="T69" fmla="*/ 73 h 827"/>
              <a:gd name="T70" fmla="*/ 777 w 829"/>
              <a:gd name="T71" fmla="*/ 78 h 827"/>
              <a:gd name="T72" fmla="*/ 825 w 829"/>
              <a:gd name="T73" fmla="*/ 125 h 827"/>
              <a:gd name="T74" fmla="*/ 825 w 829"/>
              <a:gd name="T75" fmla="*/ 624 h 827"/>
              <a:gd name="T76" fmla="*/ 781 w 829"/>
              <a:gd name="T77" fmla="*/ 671 h 827"/>
              <a:gd name="T78" fmla="*/ 753 w 829"/>
              <a:gd name="T79" fmla="*/ 638 h 827"/>
              <a:gd name="T80" fmla="*/ 788 w 829"/>
              <a:gd name="T81" fmla="*/ 616 h 827"/>
              <a:gd name="T82" fmla="*/ 651 w 829"/>
              <a:gd name="T83" fmla="*/ 225 h 827"/>
              <a:gd name="T84" fmla="*/ 791 w 829"/>
              <a:gd name="T85" fmla="*/ 187 h 827"/>
              <a:gd name="T86" fmla="*/ 781 w 829"/>
              <a:gd name="T87" fmla="*/ 123 h 827"/>
              <a:gd name="T88" fmla="*/ 415 w 829"/>
              <a:gd name="T89" fmla="*/ 112 h 827"/>
              <a:gd name="T90" fmla="*/ 351 w 829"/>
              <a:gd name="T91" fmla="*/ 95 h 827"/>
              <a:gd name="T92" fmla="*/ 314 w 829"/>
              <a:gd name="T93" fmla="*/ 64 h 827"/>
              <a:gd name="T94" fmla="*/ 279 w 829"/>
              <a:gd name="T95" fmla="*/ 39 h 827"/>
              <a:gd name="T96" fmla="*/ 62 w 829"/>
              <a:gd name="T97" fmla="*/ 40 h 827"/>
              <a:gd name="T98" fmla="*/ 38 w 829"/>
              <a:gd name="T99" fmla="*/ 74 h 827"/>
              <a:gd name="T100" fmla="*/ 279 w 829"/>
              <a:gd name="T101" fmla="*/ 205 h 827"/>
              <a:gd name="T102" fmla="*/ 38 w 829"/>
              <a:gd name="T103" fmla="*/ 602 h 827"/>
              <a:gd name="T104" fmla="*/ 62 w 829"/>
              <a:gd name="T105" fmla="*/ 636 h 827"/>
              <a:gd name="T106" fmla="*/ 234 w 829"/>
              <a:gd name="T107" fmla="*/ 658 h 827"/>
              <a:gd name="T108" fmla="*/ 52 w 829"/>
              <a:gd name="T109" fmla="*/ 673 h 827"/>
              <a:gd name="T110" fmla="*/ 4 w 829"/>
              <a:gd name="T111" fmla="*/ 625 h 827"/>
              <a:gd name="T112" fmla="*/ 4 w 829"/>
              <a:gd name="T113" fmla="*/ 51 h 827"/>
              <a:gd name="T114" fmla="*/ 52 w 829"/>
              <a:gd name="T115" fmla="*/ 4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9" h="827">
                <a:moveTo>
                  <a:pt x="452" y="225"/>
                </a:moveTo>
                <a:lnTo>
                  <a:pt x="411" y="229"/>
                </a:lnTo>
                <a:lnTo>
                  <a:pt x="373" y="239"/>
                </a:lnTo>
                <a:lnTo>
                  <a:pt x="338" y="256"/>
                </a:lnTo>
                <a:lnTo>
                  <a:pt x="307" y="278"/>
                </a:lnTo>
                <a:lnTo>
                  <a:pt x="279" y="305"/>
                </a:lnTo>
                <a:lnTo>
                  <a:pt x="257" y="337"/>
                </a:lnTo>
                <a:lnTo>
                  <a:pt x="241" y="371"/>
                </a:lnTo>
                <a:lnTo>
                  <a:pt x="231" y="411"/>
                </a:lnTo>
                <a:lnTo>
                  <a:pt x="227" y="451"/>
                </a:lnTo>
                <a:lnTo>
                  <a:pt x="231" y="492"/>
                </a:lnTo>
                <a:lnTo>
                  <a:pt x="241" y="530"/>
                </a:lnTo>
                <a:lnTo>
                  <a:pt x="257" y="565"/>
                </a:lnTo>
                <a:lnTo>
                  <a:pt x="279" y="597"/>
                </a:lnTo>
                <a:lnTo>
                  <a:pt x="307" y="624"/>
                </a:lnTo>
                <a:lnTo>
                  <a:pt x="338" y="646"/>
                </a:lnTo>
                <a:lnTo>
                  <a:pt x="373" y="662"/>
                </a:lnTo>
                <a:lnTo>
                  <a:pt x="411" y="673"/>
                </a:lnTo>
                <a:lnTo>
                  <a:pt x="452" y="676"/>
                </a:lnTo>
                <a:lnTo>
                  <a:pt x="492" y="673"/>
                </a:lnTo>
                <a:lnTo>
                  <a:pt x="530" y="662"/>
                </a:lnTo>
                <a:lnTo>
                  <a:pt x="566" y="646"/>
                </a:lnTo>
                <a:lnTo>
                  <a:pt x="597" y="624"/>
                </a:lnTo>
                <a:lnTo>
                  <a:pt x="625" y="597"/>
                </a:lnTo>
                <a:lnTo>
                  <a:pt x="647" y="565"/>
                </a:lnTo>
                <a:lnTo>
                  <a:pt x="664" y="530"/>
                </a:lnTo>
                <a:lnTo>
                  <a:pt x="674" y="492"/>
                </a:lnTo>
                <a:lnTo>
                  <a:pt x="678" y="451"/>
                </a:lnTo>
                <a:lnTo>
                  <a:pt x="674" y="411"/>
                </a:lnTo>
                <a:lnTo>
                  <a:pt x="664" y="371"/>
                </a:lnTo>
                <a:lnTo>
                  <a:pt x="647" y="337"/>
                </a:lnTo>
                <a:lnTo>
                  <a:pt x="625" y="305"/>
                </a:lnTo>
                <a:lnTo>
                  <a:pt x="597" y="278"/>
                </a:lnTo>
                <a:lnTo>
                  <a:pt x="566" y="256"/>
                </a:lnTo>
                <a:lnTo>
                  <a:pt x="530" y="239"/>
                </a:lnTo>
                <a:lnTo>
                  <a:pt x="492" y="229"/>
                </a:lnTo>
                <a:lnTo>
                  <a:pt x="452" y="225"/>
                </a:lnTo>
                <a:close/>
                <a:moveTo>
                  <a:pt x="452" y="187"/>
                </a:moveTo>
                <a:lnTo>
                  <a:pt x="495" y="191"/>
                </a:lnTo>
                <a:lnTo>
                  <a:pt x="536" y="201"/>
                </a:lnTo>
                <a:lnTo>
                  <a:pt x="574" y="217"/>
                </a:lnTo>
                <a:lnTo>
                  <a:pt x="608" y="238"/>
                </a:lnTo>
                <a:lnTo>
                  <a:pt x="639" y="264"/>
                </a:lnTo>
                <a:lnTo>
                  <a:pt x="665" y="296"/>
                </a:lnTo>
                <a:lnTo>
                  <a:pt x="686" y="330"/>
                </a:lnTo>
                <a:lnTo>
                  <a:pt x="702" y="368"/>
                </a:lnTo>
                <a:lnTo>
                  <a:pt x="712" y="408"/>
                </a:lnTo>
                <a:lnTo>
                  <a:pt x="716" y="451"/>
                </a:lnTo>
                <a:lnTo>
                  <a:pt x="712" y="489"/>
                </a:lnTo>
                <a:lnTo>
                  <a:pt x="705" y="527"/>
                </a:lnTo>
                <a:lnTo>
                  <a:pt x="692" y="561"/>
                </a:lnTo>
                <a:lnTo>
                  <a:pt x="673" y="594"/>
                </a:lnTo>
                <a:lnTo>
                  <a:pt x="651" y="623"/>
                </a:lnTo>
                <a:lnTo>
                  <a:pt x="824" y="796"/>
                </a:lnTo>
                <a:lnTo>
                  <a:pt x="826" y="800"/>
                </a:lnTo>
                <a:lnTo>
                  <a:pt x="828" y="803"/>
                </a:lnTo>
                <a:lnTo>
                  <a:pt x="829" y="809"/>
                </a:lnTo>
                <a:lnTo>
                  <a:pt x="828" y="814"/>
                </a:lnTo>
                <a:lnTo>
                  <a:pt x="825" y="819"/>
                </a:lnTo>
                <a:lnTo>
                  <a:pt x="821" y="823"/>
                </a:lnTo>
                <a:lnTo>
                  <a:pt x="816" y="826"/>
                </a:lnTo>
                <a:lnTo>
                  <a:pt x="809" y="827"/>
                </a:lnTo>
                <a:lnTo>
                  <a:pt x="805" y="827"/>
                </a:lnTo>
                <a:lnTo>
                  <a:pt x="800" y="824"/>
                </a:lnTo>
                <a:lnTo>
                  <a:pt x="796" y="822"/>
                </a:lnTo>
                <a:lnTo>
                  <a:pt x="651" y="676"/>
                </a:lnTo>
                <a:lnTo>
                  <a:pt x="651" y="676"/>
                </a:lnTo>
                <a:lnTo>
                  <a:pt x="651" y="676"/>
                </a:lnTo>
                <a:lnTo>
                  <a:pt x="625" y="650"/>
                </a:lnTo>
                <a:lnTo>
                  <a:pt x="596" y="673"/>
                </a:lnTo>
                <a:lnTo>
                  <a:pt x="563" y="690"/>
                </a:lnTo>
                <a:lnTo>
                  <a:pt x="528" y="703"/>
                </a:lnTo>
                <a:lnTo>
                  <a:pt x="491" y="712"/>
                </a:lnTo>
                <a:lnTo>
                  <a:pt x="452" y="714"/>
                </a:lnTo>
                <a:lnTo>
                  <a:pt x="410" y="710"/>
                </a:lnTo>
                <a:lnTo>
                  <a:pt x="369" y="701"/>
                </a:lnTo>
                <a:lnTo>
                  <a:pt x="331" y="684"/>
                </a:lnTo>
                <a:lnTo>
                  <a:pt x="296" y="663"/>
                </a:lnTo>
                <a:lnTo>
                  <a:pt x="266" y="637"/>
                </a:lnTo>
                <a:lnTo>
                  <a:pt x="240" y="606"/>
                </a:lnTo>
                <a:lnTo>
                  <a:pt x="217" y="572"/>
                </a:lnTo>
                <a:lnTo>
                  <a:pt x="202" y="534"/>
                </a:lnTo>
                <a:lnTo>
                  <a:pt x="193" y="493"/>
                </a:lnTo>
                <a:lnTo>
                  <a:pt x="189" y="451"/>
                </a:lnTo>
                <a:lnTo>
                  <a:pt x="193" y="408"/>
                </a:lnTo>
                <a:lnTo>
                  <a:pt x="202" y="368"/>
                </a:lnTo>
                <a:lnTo>
                  <a:pt x="217" y="330"/>
                </a:lnTo>
                <a:lnTo>
                  <a:pt x="240" y="296"/>
                </a:lnTo>
                <a:lnTo>
                  <a:pt x="266" y="264"/>
                </a:lnTo>
                <a:lnTo>
                  <a:pt x="296" y="238"/>
                </a:lnTo>
                <a:lnTo>
                  <a:pt x="331" y="217"/>
                </a:lnTo>
                <a:lnTo>
                  <a:pt x="369" y="201"/>
                </a:lnTo>
                <a:lnTo>
                  <a:pt x="410" y="191"/>
                </a:lnTo>
                <a:lnTo>
                  <a:pt x="452" y="187"/>
                </a:lnTo>
                <a:close/>
                <a:moveTo>
                  <a:pt x="76" y="0"/>
                </a:moveTo>
                <a:lnTo>
                  <a:pt x="263" y="0"/>
                </a:lnTo>
                <a:lnTo>
                  <a:pt x="284" y="1"/>
                </a:lnTo>
                <a:lnTo>
                  <a:pt x="301" y="8"/>
                </a:lnTo>
                <a:lnTo>
                  <a:pt x="316" y="15"/>
                </a:lnTo>
                <a:lnTo>
                  <a:pt x="327" y="26"/>
                </a:lnTo>
                <a:lnTo>
                  <a:pt x="339" y="36"/>
                </a:lnTo>
                <a:lnTo>
                  <a:pt x="351" y="48"/>
                </a:lnTo>
                <a:lnTo>
                  <a:pt x="363" y="59"/>
                </a:lnTo>
                <a:lnTo>
                  <a:pt x="377" y="66"/>
                </a:lnTo>
                <a:lnTo>
                  <a:pt x="394" y="73"/>
                </a:lnTo>
                <a:lnTo>
                  <a:pt x="415" y="74"/>
                </a:lnTo>
                <a:lnTo>
                  <a:pt x="753" y="74"/>
                </a:lnTo>
                <a:lnTo>
                  <a:pt x="777" y="78"/>
                </a:lnTo>
                <a:lnTo>
                  <a:pt x="798" y="89"/>
                </a:lnTo>
                <a:lnTo>
                  <a:pt x="815" y="106"/>
                </a:lnTo>
                <a:lnTo>
                  <a:pt x="825" y="125"/>
                </a:lnTo>
                <a:lnTo>
                  <a:pt x="829" y="150"/>
                </a:lnTo>
                <a:lnTo>
                  <a:pt x="829" y="602"/>
                </a:lnTo>
                <a:lnTo>
                  <a:pt x="825" y="624"/>
                </a:lnTo>
                <a:lnTo>
                  <a:pt x="815" y="645"/>
                </a:lnTo>
                <a:lnTo>
                  <a:pt x="800" y="661"/>
                </a:lnTo>
                <a:lnTo>
                  <a:pt x="781" y="671"/>
                </a:lnTo>
                <a:lnTo>
                  <a:pt x="757" y="676"/>
                </a:lnTo>
                <a:lnTo>
                  <a:pt x="720" y="638"/>
                </a:lnTo>
                <a:lnTo>
                  <a:pt x="753" y="638"/>
                </a:lnTo>
                <a:lnTo>
                  <a:pt x="767" y="636"/>
                </a:lnTo>
                <a:lnTo>
                  <a:pt x="781" y="628"/>
                </a:lnTo>
                <a:lnTo>
                  <a:pt x="788" y="616"/>
                </a:lnTo>
                <a:lnTo>
                  <a:pt x="791" y="602"/>
                </a:lnTo>
                <a:lnTo>
                  <a:pt x="791" y="225"/>
                </a:lnTo>
                <a:lnTo>
                  <a:pt x="651" y="225"/>
                </a:lnTo>
                <a:lnTo>
                  <a:pt x="626" y="205"/>
                </a:lnTo>
                <a:lnTo>
                  <a:pt x="599" y="187"/>
                </a:lnTo>
                <a:lnTo>
                  <a:pt x="791" y="187"/>
                </a:lnTo>
                <a:lnTo>
                  <a:pt x="791" y="150"/>
                </a:lnTo>
                <a:lnTo>
                  <a:pt x="788" y="134"/>
                </a:lnTo>
                <a:lnTo>
                  <a:pt x="781" y="123"/>
                </a:lnTo>
                <a:lnTo>
                  <a:pt x="767" y="115"/>
                </a:lnTo>
                <a:lnTo>
                  <a:pt x="753" y="112"/>
                </a:lnTo>
                <a:lnTo>
                  <a:pt x="415" y="112"/>
                </a:lnTo>
                <a:lnTo>
                  <a:pt x="389" y="110"/>
                </a:lnTo>
                <a:lnTo>
                  <a:pt x="368" y="104"/>
                </a:lnTo>
                <a:lnTo>
                  <a:pt x="351" y="95"/>
                </a:lnTo>
                <a:lnTo>
                  <a:pt x="337" y="86"/>
                </a:lnTo>
                <a:lnTo>
                  <a:pt x="325" y="74"/>
                </a:lnTo>
                <a:lnTo>
                  <a:pt x="314" y="64"/>
                </a:lnTo>
                <a:lnTo>
                  <a:pt x="304" y="53"/>
                </a:lnTo>
                <a:lnTo>
                  <a:pt x="292" y="44"/>
                </a:lnTo>
                <a:lnTo>
                  <a:pt x="279" y="39"/>
                </a:lnTo>
                <a:lnTo>
                  <a:pt x="263" y="36"/>
                </a:lnTo>
                <a:lnTo>
                  <a:pt x="76" y="36"/>
                </a:lnTo>
                <a:lnTo>
                  <a:pt x="62" y="40"/>
                </a:lnTo>
                <a:lnTo>
                  <a:pt x="49" y="48"/>
                </a:lnTo>
                <a:lnTo>
                  <a:pt x="41" y="60"/>
                </a:lnTo>
                <a:lnTo>
                  <a:pt x="38" y="74"/>
                </a:lnTo>
                <a:lnTo>
                  <a:pt x="38" y="187"/>
                </a:lnTo>
                <a:lnTo>
                  <a:pt x="307" y="187"/>
                </a:lnTo>
                <a:lnTo>
                  <a:pt x="279" y="205"/>
                </a:lnTo>
                <a:lnTo>
                  <a:pt x="253" y="225"/>
                </a:lnTo>
                <a:lnTo>
                  <a:pt x="38" y="225"/>
                </a:lnTo>
                <a:lnTo>
                  <a:pt x="38" y="602"/>
                </a:lnTo>
                <a:lnTo>
                  <a:pt x="41" y="616"/>
                </a:lnTo>
                <a:lnTo>
                  <a:pt x="49" y="628"/>
                </a:lnTo>
                <a:lnTo>
                  <a:pt x="62" y="636"/>
                </a:lnTo>
                <a:lnTo>
                  <a:pt x="76" y="638"/>
                </a:lnTo>
                <a:lnTo>
                  <a:pt x="217" y="638"/>
                </a:lnTo>
                <a:lnTo>
                  <a:pt x="234" y="658"/>
                </a:lnTo>
                <a:lnTo>
                  <a:pt x="253" y="676"/>
                </a:lnTo>
                <a:lnTo>
                  <a:pt x="76" y="676"/>
                </a:lnTo>
                <a:lnTo>
                  <a:pt x="52" y="673"/>
                </a:lnTo>
                <a:lnTo>
                  <a:pt x="32" y="662"/>
                </a:lnTo>
                <a:lnTo>
                  <a:pt x="15" y="646"/>
                </a:lnTo>
                <a:lnTo>
                  <a:pt x="4" y="625"/>
                </a:lnTo>
                <a:lnTo>
                  <a:pt x="0" y="602"/>
                </a:lnTo>
                <a:lnTo>
                  <a:pt x="0" y="74"/>
                </a:lnTo>
                <a:lnTo>
                  <a:pt x="4" y="51"/>
                </a:lnTo>
                <a:lnTo>
                  <a:pt x="15" y="30"/>
                </a:lnTo>
                <a:lnTo>
                  <a:pt x="32" y="14"/>
                </a:lnTo>
                <a:lnTo>
                  <a:pt x="52" y="4"/>
                </a:lnTo>
                <a:lnTo>
                  <a:pt x="76"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98"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95881" y="4915750"/>
            <a:ext cx="445595" cy="445595"/>
          </a:xfrm>
          <a:custGeom>
            <a:avLst/>
            <a:gdLst>
              <a:gd name="T0" fmla="*/ 457 w 829"/>
              <a:gd name="T1" fmla="*/ 155 h 829"/>
              <a:gd name="T2" fmla="*/ 415 w 829"/>
              <a:gd name="T3" fmla="*/ 165 h 829"/>
              <a:gd name="T4" fmla="*/ 356 w 829"/>
              <a:gd name="T5" fmla="*/ 169 h 829"/>
              <a:gd name="T6" fmla="*/ 314 w 829"/>
              <a:gd name="T7" fmla="*/ 205 h 829"/>
              <a:gd name="T8" fmla="*/ 302 w 829"/>
              <a:gd name="T9" fmla="*/ 315 h 829"/>
              <a:gd name="T10" fmla="*/ 327 w 829"/>
              <a:gd name="T11" fmla="*/ 415 h 829"/>
              <a:gd name="T12" fmla="*/ 369 w 829"/>
              <a:gd name="T13" fmla="*/ 504 h 829"/>
              <a:gd name="T14" fmla="*/ 345 w 829"/>
              <a:gd name="T15" fmla="*/ 589 h 829"/>
              <a:gd name="T16" fmla="*/ 252 w 829"/>
              <a:gd name="T17" fmla="*/ 642 h 829"/>
              <a:gd name="T18" fmla="*/ 169 w 829"/>
              <a:gd name="T19" fmla="*/ 701 h 829"/>
              <a:gd name="T20" fmla="*/ 358 w 829"/>
              <a:gd name="T21" fmla="*/ 787 h 829"/>
              <a:gd name="T22" fmla="*/ 548 w 829"/>
              <a:gd name="T23" fmla="*/ 766 h 829"/>
              <a:gd name="T24" fmla="*/ 647 w 829"/>
              <a:gd name="T25" fmla="*/ 685 h 829"/>
              <a:gd name="T26" fmla="*/ 563 w 829"/>
              <a:gd name="T27" fmla="*/ 626 h 829"/>
              <a:gd name="T28" fmla="*/ 482 w 829"/>
              <a:gd name="T29" fmla="*/ 553 h 829"/>
              <a:gd name="T30" fmla="*/ 499 w 829"/>
              <a:gd name="T31" fmla="*/ 460 h 829"/>
              <a:gd name="T32" fmla="*/ 530 w 829"/>
              <a:gd name="T33" fmla="*/ 401 h 829"/>
              <a:gd name="T34" fmla="*/ 544 w 829"/>
              <a:gd name="T35" fmla="*/ 316 h 829"/>
              <a:gd name="T36" fmla="*/ 531 w 829"/>
              <a:gd name="T37" fmla="*/ 199 h 829"/>
              <a:gd name="T38" fmla="*/ 485 w 829"/>
              <a:gd name="T39" fmla="*/ 154 h 829"/>
              <a:gd name="T40" fmla="*/ 305 w 829"/>
              <a:gd name="T41" fmla="*/ 54 h 829"/>
              <a:gd name="T42" fmla="*/ 129 w 829"/>
              <a:gd name="T43" fmla="*/ 168 h 829"/>
              <a:gd name="T44" fmla="*/ 42 w 829"/>
              <a:gd name="T45" fmla="*/ 359 h 829"/>
              <a:gd name="T46" fmla="*/ 65 w 829"/>
              <a:gd name="T47" fmla="*/ 557 h 829"/>
              <a:gd name="T48" fmla="*/ 165 w 829"/>
              <a:gd name="T49" fmla="*/ 655 h 829"/>
              <a:gd name="T50" fmla="*/ 241 w 829"/>
              <a:gd name="T51" fmla="*/ 605 h 829"/>
              <a:gd name="T52" fmla="*/ 324 w 829"/>
              <a:gd name="T53" fmla="*/ 555 h 829"/>
              <a:gd name="T54" fmla="*/ 311 w 829"/>
              <a:gd name="T55" fmla="*/ 466 h 829"/>
              <a:gd name="T56" fmla="*/ 276 w 829"/>
              <a:gd name="T57" fmla="*/ 384 h 829"/>
              <a:gd name="T58" fmla="*/ 265 w 829"/>
              <a:gd name="T59" fmla="*/ 244 h 829"/>
              <a:gd name="T60" fmla="*/ 300 w 829"/>
              <a:gd name="T61" fmla="*/ 159 h 829"/>
              <a:gd name="T62" fmla="*/ 356 w 829"/>
              <a:gd name="T63" fmla="*/ 131 h 829"/>
              <a:gd name="T64" fmla="*/ 410 w 829"/>
              <a:gd name="T65" fmla="*/ 127 h 829"/>
              <a:gd name="T66" fmla="*/ 448 w 829"/>
              <a:gd name="T67" fmla="*/ 117 h 829"/>
              <a:gd name="T68" fmla="*/ 487 w 829"/>
              <a:gd name="T69" fmla="*/ 116 h 829"/>
              <a:gd name="T70" fmla="*/ 534 w 829"/>
              <a:gd name="T71" fmla="*/ 138 h 829"/>
              <a:gd name="T72" fmla="*/ 576 w 829"/>
              <a:gd name="T73" fmla="*/ 215 h 829"/>
              <a:gd name="T74" fmla="*/ 580 w 829"/>
              <a:gd name="T75" fmla="*/ 350 h 829"/>
              <a:gd name="T76" fmla="*/ 558 w 829"/>
              <a:gd name="T77" fmla="*/ 431 h 829"/>
              <a:gd name="T78" fmla="*/ 523 w 829"/>
              <a:gd name="T79" fmla="*/ 495 h 829"/>
              <a:gd name="T80" fmla="*/ 529 w 829"/>
              <a:gd name="T81" fmla="*/ 558 h 829"/>
              <a:gd name="T82" fmla="*/ 630 w 829"/>
              <a:gd name="T83" fmla="*/ 622 h 829"/>
              <a:gd name="T84" fmla="*/ 717 w 829"/>
              <a:gd name="T85" fmla="*/ 637 h 829"/>
              <a:gd name="T86" fmla="*/ 787 w 829"/>
              <a:gd name="T87" fmla="*/ 464 h 829"/>
              <a:gd name="T88" fmla="*/ 755 w 829"/>
              <a:gd name="T89" fmla="*/ 257 h 829"/>
              <a:gd name="T90" fmla="*/ 619 w 829"/>
              <a:gd name="T91" fmla="*/ 100 h 829"/>
              <a:gd name="T92" fmla="*/ 413 w 829"/>
              <a:gd name="T93" fmla="*/ 38 h 829"/>
              <a:gd name="T94" fmla="*/ 575 w 829"/>
              <a:gd name="T95" fmla="*/ 33 h 829"/>
              <a:gd name="T96" fmla="*/ 742 w 829"/>
              <a:gd name="T97" fmla="*/ 161 h 829"/>
              <a:gd name="T98" fmla="*/ 825 w 829"/>
              <a:gd name="T99" fmla="*/ 359 h 829"/>
              <a:gd name="T100" fmla="*/ 796 w 829"/>
              <a:gd name="T101" fmla="*/ 576 h 829"/>
              <a:gd name="T102" fmla="*/ 667 w 829"/>
              <a:gd name="T103" fmla="*/ 743 h 829"/>
              <a:gd name="T104" fmla="*/ 470 w 829"/>
              <a:gd name="T105" fmla="*/ 825 h 829"/>
              <a:gd name="T106" fmla="*/ 252 w 829"/>
              <a:gd name="T107" fmla="*/ 796 h 829"/>
              <a:gd name="T108" fmla="*/ 86 w 829"/>
              <a:gd name="T109" fmla="*/ 668 h 829"/>
              <a:gd name="T110" fmla="*/ 4 w 829"/>
              <a:gd name="T111" fmla="*/ 472 h 829"/>
              <a:gd name="T112" fmla="*/ 32 w 829"/>
              <a:gd name="T113" fmla="*/ 254 h 829"/>
              <a:gd name="T114" fmla="*/ 161 w 829"/>
              <a:gd name="T115" fmla="*/ 87 h 829"/>
              <a:gd name="T116" fmla="*/ 357 w 829"/>
              <a:gd name="T117" fmla="*/ 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9" h="829">
                <a:moveTo>
                  <a:pt x="472" y="152"/>
                </a:moveTo>
                <a:lnTo>
                  <a:pt x="466" y="152"/>
                </a:lnTo>
                <a:lnTo>
                  <a:pt x="461" y="154"/>
                </a:lnTo>
                <a:lnTo>
                  <a:pt x="457" y="155"/>
                </a:lnTo>
                <a:lnTo>
                  <a:pt x="451" y="156"/>
                </a:lnTo>
                <a:lnTo>
                  <a:pt x="441" y="159"/>
                </a:lnTo>
                <a:lnTo>
                  <a:pt x="429" y="163"/>
                </a:lnTo>
                <a:lnTo>
                  <a:pt x="415" y="165"/>
                </a:lnTo>
                <a:lnTo>
                  <a:pt x="395" y="165"/>
                </a:lnTo>
                <a:lnTo>
                  <a:pt x="382" y="167"/>
                </a:lnTo>
                <a:lnTo>
                  <a:pt x="369" y="167"/>
                </a:lnTo>
                <a:lnTo>
                  <a:pt x="356" y="169"/>
                </a:lnTo>
                <a:lnTo>
                  <a:pt x="344" y="173"/>
                </a:lnTo>
                <a:lnTo>
                  <a:pt x="332" y="181"/>
                </a:lnTo>
                <a:lnTo>
                  <a:pt x="322" y="191"/>
                </a:lnTo>
                <a:lnTo>
                  <a:pt x="314" y="205"/>
                </a:lnTo>
                <a:lnTo>
                  <a:pt x="307" y="224"/>
                </a:lnTo>
                <a:lnTo>
                  <a:pt x="302" y="248"/>
                </a:lnTo>
                <a:lnTo>
                  <a:pt x="301" y="278"/>
                </a:lnTo>
                <a:lnTo>
                  <a:pt x="302" y="315"/>
                </a:lnTo>
                <a:lnTo>
                  <a:pt x="306" y="346"/>
                </a:lnTo>
                <a:lnTo>
                  <a:pt x="311" y="373"/>
                </a:lnTo>
                <a:lnTo>
                  <a:pt x="319" y="396"/>
                </a:lnTo>
                <a:lnTo>
                  <a:pt x="327" y="415"/>
                </a:lnTo>
                <a:lnTo>
                  <a:pt x="336" y="432"/>
                </a:lnTo>
                <a:lnTo>
                  <a:pt x="344" y="448"/>
                </a:lnTo>
                <a:lnTo>
                  <a:pt x="360" y="479"/>
                </a:lnTo>
                <a:lnTo>
                  <a:pt x="369" y="504"/>
                </a:lnTo>
                <a:lnTo>
                  <a:pt x="372" y="528"/>
                </a:lnTo>
                <a:lnTo>
                  <a:pt x="368" y="550"/>
                </a:lnTo>
                <a:lnTo>
                  <a:pt x="360" y="571"/>
                </a:lnTo>
                <a:lnTo>
                  <a:pt x="345" y="589"/>
                </a:lnTo>
                <a:lnTo>
                  <a:pt x="324" y="605"/>
                </a:lnTo>
                <a:lnTo>
                  <a:pt x="300" y="620"/>
                </a:lnTo>
                <a:lnTo>
                  <a:pt x="275" y="630"/>
                </a:lnTo>
                <a:lnTo>
                  <a:pt x="252" y="642"/>
                </a:lnTo>
                <a:lnTo>
                  <a:pt x="233" y="652"/>
                </a:lnTo>
                <a:lnTo>
                  <a:pt x="213" y="665"/>
                </a:lnTo>
                <a:lnTo>
                  <a:pt x="192" y="681"/>
                </a:lnTo>
                <a:lnTo>
                  <a:pt x="169" y="701"/>
                </a:lnTo>
                <a:lnTo>
                  <a:pt x="210" y="732"/>
                </a:lnTo>
                <a:lnTo>
                  <a:pt x="256" y="757"/>
                </a:lnTo>
                <a:lnTo>
                  <a:pt x="306" y="775"/>
                </a:lnTo>
                <a:lnTo>
                  <a:pt x="358" y="787"/>
                </a:lnTo>
                <a:lnTo>
                  <a:pt x="413" y="791"/>
                </a:lnTo>
                <a:lnTo>
                  <a:pt x="461" y="788"/>
                </a:lnTo>
                <a:lnTo>
                  <a:pt x="505" y="781"/>
                </a:lnTo>
                <a:lnTo>
                  <a:pt x="548" y="766"/>
                </a:lnTo>
                <a:lnTo>
                  <a:pt x="589" y="748"/>
                </a:lnTo>
                <a:lnTo>
                  <a:pt x="627" y="726"/>
                </a:lnTo>
                <a:lnTo>
                  <a:pt x="661" y="698"/>
                </a:lnTo>
                <a:lnTo>
                  <a:pt x="647" y="685"/>
                </a:lnTo>
                <a:lnTo>
                  <a:pt x="628" y="669"/>
                </a:lnTo>
                <a:lnTo>
                  <a:pt x="609" y="654"/>
                </a:lnTo>
                <a:lnTo>
                  <a:pt x="586" y="638"/>
                </a:lnTo>
                <a:lnTo>
                  <a:pt x="563" y="626"/>
                </a:lnTo>
                <a:lnTo>
                  <a:pt x="533" y="609"/>
                </a:lnTo>
                <a:lnTo>
                  <a:pt x="509" y="592"/>
                </a:lnTo>
                <a:lnTo>
                  <a:pt x="492" y="572"/>
                </a:lnTo>
                <a:lnTo>
                  <a:pt x="482" y="553"/>
                </a:lnTo>
                <a:lnTo>
                  <a:pt x="478" y="529"/>
                </a:lnTo>
                <a:lnTo>
                  <a:pt x="480" y="504"/>
                </a:lnTo>
                <a:lnTo>
                  <a:pt x="489" y="479"/>
                </a:lnTo>
                <a:lnTo>
                  <a:pt x="499" y="460"/>
                </a:lnTo>
                <a:lnTo>
                  <a:pt x="508" y="444"/>
                </a:lnTo>
                <a:lnTo>
                  <a:pt x="517" y="430"/>
                </a:lnTo>
                <a:lnTo>
                  <a:pt x="523" y="415"/>
                </a:lnTo>
                <a:lnTo>
                  <a:pt x="530" y="401"/>
                </a:lnTo>
                <a:lnTo>
                  <a:pt x="535" y="385"/>
                </a:lnTo>
                <a:lnTo>
                  <a:pt x="539" y="366"/>
                </a:lnTo>
                <a:lnTo>
                  <a:pt x="543" y="343"/>
                </a:lnTo>
                <a:lnTo>
                  <a:pt x="544" y="316"/>
                </a:lnTo>
                <a:lnTo>
                  <a:pt x="546" y="283"/>
                </a:lnTo>
                <a:lnTo>
                  <a:pt x="543" y="249"/>
                </a:lnTo>
                <a:lnTo>
                  <a:pt x="539" y="222"/>
                </a:lnTo>
                <a:lnTo>
                  <a:pt x="531" y="199"/>
                </a:lnTo>
                <a:lnTo>
                  <a:pt x="522" y="181"/>
                </a:lnTo>
                <a:lnTo>
                  <a:pt x="510" y="168"/>
                </a:lnTo>
                <a:lnTo>
                  <a:pt x="499" y="159"/>
                </a:lnTo>
                <a:lnTo>
                  <a:pt x="485" y="154"/>
                </a:lnTo>
                <a:lnTo>
                  <a:pt x="472" y="152"/>
                </a:lnTo>
                <a:close/>
                <a:moveTo>
                  <a:pt x="413" y="38"/>
                </a:moveTo>
                <a:lnTo>
                  <a:pt x="358" y="42"/>
                </a:lnTo>
                <a:lnTo>
                  <a:pt x="305" y="54"/>
                </a:lnTo>
                <a:lnTo>
                  <a:pt x="255" y="74"/>
                </a:lnTo>
                <a:lnTo>
                  <a:pt x="209" y="100"/>
                </a:lnTo>
                <a:lnTo>
                  <a:pt x="167" y="131"/>
                </a:lnTo>
                <a:lnTo>
                  <a:pt x="129" y="168"/>
                </a:lnTo>
                <a:lnTo>
                  <a:pt x="98" y="210"/>
                </a:lnTo>
                <a:lnTo>
                  <a:pt x="73" y="257"/>
                </a:lnTo>
                <a:lnTo>
                  <a:pt x="53" y="307"/>
                </a:lnTo>
                <a:lnTo>
                  <a:pt x="42" y="359"/>
                </a:lnTo>
                <a:lnTo>
                  <a:pt x="38" y="415"/>
                </a:lnTo>
                <a:lnTo>
                  <a:pt x="40" y="464"/>
                </a:lnTo>
                <a:lnTo>
                  <a:pt x="51" y="512"/>
                </a:lnTo>
                <a:lnTo>
                  <a:pt x="65" y="557"/>
                </a:lnTo>
                <a:lnTo>
                  <a:pt x="86" y="600"/>
                </a:lnTo>
                <a:lnTo>
                  <a:pt x="111" y="639"/>
                </a:lnTo>
                <a:lnTo>
                  <a:pt x="141" y="675"/>
                </a:lnTo>
                <a:lnTo>
                  <a:pt x="165" y="655"/>
                </a:lnTo>
                <a:lnTo>
                  <a:pt x="184" y="639"/>
                </a:lnTo>
                <a:lnTo>
                  <a:pt x="204" y="626"/>
                </a:lnTo>
                <a:lnTo>
                  <a:pt x="222" y="614"/>
                </a:lnTo>
                <a:lnTo>
                  <a:pt x="241" y="605"/>
                </a:lnTo>
                <a:lnTo>
                  <a:pt x="262" y="595"/>
                </a:lnTo>
                <a:lnTo>
                  <a:pt x="285" y="584"/>
                </a:lnTo>
                <a:lnTo>
                  <a:pt x="309" y="571"/>
                </a:lnTo>
                <a:lnTo>
                  <a:pt x="324" y="555"/>
                </a:lnTo>
                <a:lnTo>
                  <a:pt x="332" y="538"/>
                </a:lnTo>
                <a:lnTo>
                  <a:pt x="334" y="517"/>
                </a:lnTo>
                <a:lnTo>
                  <a:pt x="326" y="495"/>
                </a:lnTo>
                <a:lnTo>
                  <a:pt x="311" y="466"/>
                </a:lnTo>
                <a:lnTo>
                  <a:pt x="302" y="449"/>
                </a:lnTo>
                <a:lnTo>
                  <a:pt x="293" y="431"/>
                </a:lnTo>
                <a:lnTo>
                  <a:pt x="284" y="409"/>
                </a:lnTo>
                <a:lnTo>
                  <a:pt x="276" y="384"/>
                </a:lnTo>
                <a:lnTo>
                  <a:pt x="269" y="354"/>
                </a:lnTo>
                <a:lnTo>
                  <a:pt x="265" y="318"/>
                </a:lnTo>
                <a:lnTo>
                  <a:pt x="263" y="278"/>
                </a:lnTo>
                <a:lnTo>
                  <a:pt x="265" y="244"/>
                </a:lnTo>
                <a:lnTo>
                  <a:pt x="271" y="215"/>
                </a:lnTo>
                <a:lnTo>
                  <a:pt x="277" y="193"/>
                </a:lnTo>
                <a:lnTo>
                  <a:pt x="288" y="173"/>
                </a:lnTo>
                <a:lnTo>
                  <a:pt x="300" y="159"/>
                </a:lnTo>
                <a:lnTo>
                  <a:pt x="313" y="148"/>
                </a:lnTo>
                <a:lnTo>
                  <a:pt x="327" y="140"/>
                </a:lnTo>
                <a:lnTo>
                  <a:pt x="341" y="134"/>
                </a:lnTo>
                <a:lnTo>
                  <a:pt x="356" y="131"/>
                </a:lnTo>
                <a:lnTo>
                  <a:pt x="370" y="129"/>
                </a:lnTo>
                <a:lnTo>
                  <a:pt x="383" y="129"/>
                </a:lnTo>
                <a:lnTo>
                  <a:pt x="395" y="129"/>
                </a:lnTo>
                <a:lnTo>
                  <a:pt x="410" y="127"/>
                </a:lnTo>
                <a:lnTo>
                  <a:pt x="421" y="126"/>
                </a:lnTo>
                <a:lnTo>
                  <a:pt x="430" y="123"/>
                </a:lnTo>
                <a:lnTo>
                  <a:pt x="438" y="121"/>
                </a:lnTo>
                <a:lnTo>
                  <a:pt x="448" y="117"/>
                </a:lnTo>
                <a:lnTo>
                  <a:pt x="458" y="116"/>
                </a:lnTo>
                <a:lnTo>
                  <a:pt x="472" y="114"/>
                </a:lnTo>
                <a:lnTo>
                  <a:pt x="478" y="114"/>
                </a:lnTo>
                <a:lnTo>
                  <a:pt x="487" y="116"/>
                </a:lnTo>
                <a:lnTo>
                  <a:pt x="497" y="118"/>
                </a:lnTo>
                <a:lnTo>
                  <a:pt x="509" y="122"/>
                </a:lnTo>
                <a:lnTo>
                  <a:pt x="521" y="129"/>
                </a:lnTo>
                <a:lnTo>
                  <a:pt x="534" y="138"/>
                </a:lnTo>
                <a:lnTo>
                  <a:pt x="547" y="151"/>
                </a:lnTo>
                <a:lnTo>
                  <a:pt x="558" y="168"/>
                </a:lnTo>
                <a:lnTo>
                  <a:pt x="568" y="189"/>
                </a:lnTo>
                <a:lnTo>
                  <a:pt x="576" y="215"/>
                </a:lnTo>
                <a:lnTo>
                  <a:pt x="581" y="245"/>
                </a:lnTo>
                <a:lnTo>
                  <a:pt x="582" y="283"/>
                </a:lnTo>
                <a:lnTo>
                  <a:pt x="582" y="320"/>
                </a:lnTo>
                <a:lnTo>
                  <a:pt x="580" y="350"/>
                </a:lnTo>
                <a:lnTo>
                  <a:pt x="576" y="376"/>
                </a:lnTo>
                <a:lnTo>
                  <a:pt x="571" y="397"/>
                </a:lnTo>
                <a:lnTo>
                  <a:pt x="564" y="415"/>
                </a:lnTo>
                <a:lnTo>
                  <a:pt x="558" y="431"/>
                </a:lnTo>
                <a:lnTo>
                  <a:pt x="550" y="447"/>
                </a:lnTo>
                <a:lnTo>
                  <a:pt x="542" y="462"/>
                </a:lnTo>
                <a:lnTo>
                  <a:pt x="533" y="478"/>
                </a:lnTo>
                <a:lnTo>
                  <a:pt x="523" y="495"/>
                </a:lnTo>
                <a:lnTo>
                  <a:pt x="517" y="512"/>
                </a:lnTo>
                <a:lnTo>
                  <a:pt x="514" y="527"/>
                </a:lnTo>
                <a:lnTo>
                  <a:pt x="517" y="540"/>
                </a:lnTo>
                <a:lnTo>
                  <a:pt x="529" y="558"/>
                </a:lnTo>
                <a:lnTo>
                  <a:pt x="548" y="575"/>
                </a:lnTo>
                <a:lnTo>
                  <a:pt x="580" y="592"/>
                </a:lnTo>
                <a:lnTo>
                  <a:pt x="605" y="606"/>
                </a:lnTo>
                <a:lnTo>
                  <a:pt x="630" y="622"/>
                </a:lnTo>
                <a:lnTo>
                  <a:pt x="653" y="640"/>
                </a:lnTo>
                <a:lnTo>
                  <a:pt x="673" y="658"/>
                </a:lnTo>
                <a:lnTo>
                  <a:pt x="688" y="672"/>
                </a:lnTo>
                <a:lnTo>
                  <a:pt x="717" y="637"/>
                </a:lnTo>
                <a:lnTo>
                  <a:pt x="743" y="597"/>
                </a:lnTo>
                <a:lnTo>
                  <a:pt x="763" y="555"/>
                </a:lnTo>
                <a:lnTo>
                  <a:pt x="777" y="511"/>
                </a:lnTo>
                <a:lnTo>
                  <a:pt x="787" y="464"/>
                </a:lnTo>
                <a:lnTo>
                  <a:pt x="791" y="415"/>
                </a:lnTo>
                <a:lnTo>
                  <a:pt x="787" y="359"/>
                </a:lnTo>
                <a:lnTo>
                  <a:pt x="775" y="307"/>
                </a:lnTo>
                <a:lnTo>
                  <a:pt x="755" y="257"/>
                </a:lnTo>
                <a:lnTo>
                  <a:pt x="730" y="210"/>
                </a:lnTo>
                <a:lnTo>
                  <a:pt x="698" y="168"/>
                </a:lnTo>
                <a:lnTo>
                  <a:pt x="661" y="131"/>
                </a:lnTo>
                <a:lnTo>
                  <a:pt x="619" y="100"/>
                </a:lnTo>
                <a:lnTo>
                  <a:pt x="573" y="74"/>
                </a:lnTo>
                <a:lnTo>
                  <a:pt x="522" y="54"/>
                </a:lnTo>
                <a:lnTo>
                  <a:pt x="470" y="42"/>
                </a:lnTo>
                <a:lnTo>
                  <a:pt x="413" y="38"/>
                </a:lnTo>
                <a:close/>
                <a:moveTo>
                  <a:pt x="413" y="0"/>
                </a:moveTo>
                <a:lnTo>
                  <a:pt x="470" y="4"/>
                </a:lnTo>
                <a:lnTo>
                  <a:pt x="523" y="16"/>
                </a:lnTo>
                <a:lnTo>
                  <a:pt x="575" y="33"/>
                </a:lnTo>
                <a:lnTo>
                  <a:pt x="623" y="58"/>
                </a:lnTo>
                <a:lnTo>
                  <a:pt x="667" y="87"/>
                </a:lnTo>
                <a:lnTo>
                  <a:pt x="707" y="122"/>
                </a:lnTo>
                <a:lnTo>
                  <a:pt x="742" y="161"/>
                </a:lnTo>
                <a:lnTo>
                  <a:pt x="771" y="206"/>
                </a:lnTo>
                <a:lnTo>
                  <a:pt x="796" y="254"/>
                </a:lnTo>
                <a:lnTo>
                  <a:pt x="813" y="305"/>
                </a:lnTo>
                <a:lnTo>
                  <a:pt x="825" y="359"/>
                </a:lnTo>
                <a:lnTo>
                  <a:pt x="829" y="415"/>
                </a:lnTo>
                <a:lnTo>
                  <a:pt x="825" y="472"/>
                </a:lnTo>
                <a:lnTo>
                  <a:pt x="813" y="525"/>
                </a:lnTo>
                <a:lnTo>
                  <a:pt x="796" y="576"/>
                </a:lnTo>
                <a:lnTo>
                  <a:pt x="771" y="623"/>
                </a:lnTo>
                <a:lnTo>
                  <a:pt x="742" y="668"/>
                </a:lnTo>
                <a:lnTo>
                  <a:pt x="707" y="707"/>
                </a:lnTo>
                <a:lnTo>
                  <a:pt x="667" y="743"/>
                </a:lnTo>
                <a:lnTo>
                  <a:pt x="623" y="773"/>
                </a:lnTo>
                <a:lnTo>
                  <a:pt x="575" y="796"/>
                </a:lnTo>
                <a:lnTo>
                  <a:pt x="523" y="815"/>
                </a:lnTo>
                <a:lnTo>
                  <a:pt x="470" y="825"/>
                </a:lnTo>
                <a:lnTo>
                  <a:pt x="413" y="829"/>
                </a:lnTo>
                <a:lnTo>
                  <a:pt x="357" y="825"/>
                </a:lnTo>
                <a:lnTo>
                  <a:pt x="303" y="815"/>
                </a:lnTo>
                <a:lnTo>
                  <a:pt x="252" y="796"/>
                </a:lnTo>
                <a:lnTo>
                  <a:pt x="205" y="773"/>
                </a:lnTo>
                <a:lnTo>
                  <a:pt x="161" y="743"/>
                </a:lnTo>
                <a:lnTo>
                  <a:pt x="121" y="707"/>
                </a:lnTo>
                <a:lnTo>
                  <a:pt x="86" y="668"/>
                </a:lnTo>
                <a:lnTo>
                  <a:pt x="56" y="623"/>
                </a:lnTo>
                <a:lnTo>
                  <a:pt x="32" y="576"/>
                </a:lnTo>
                <a:lnTo>
                  <a:pt x="14" y="525"/>
                </a:lnTo>
                <a:lnTo>
                  <a:pt x="4" y="472"/>
                </a:lnTo>
                <a:lnTo>
                  <a:pt x="0" y="415"/>
                </a:lnTo>
                <a:lnTo>
                  <a:pt x="4" y="359"/>
                </a:lnTo>
                <a:lnTo>
                  <a:pt x="14" y="305"/>
                </a:lnTo>
                <a:lnTo>
                  <a:pt x="32" y="254"/>
                </a:lnTo>
                <a:lnTo>
                  <a:pt x="56" y="206"/>
                </a:lnTo>
                <a:lnTo>
                  <a:pt x="86" y="161"/>
                </a:lnTo>
                <a:lnTo>
                  <a:pt x="121" y="122"/>
                </a:lnTo>
                <a:lnTo>
                  <a:pt x="161" y="87"/>
                </a:lnTo>
                <a:lnTo>
                  <a:pt x="205" y="58"/>
                </a:lnTo>
                <a:lnTo>
                  <a:pt x="252" y="33"/>
                </a:lnTo>
                <a:lnTo>
                  <a:pt x="303" y="16"/>
                </a:lnTo>
                <a:lnTo>
                  <a:pt x="357" y="4"/>
                </a:lnTo>
                <a:lnTo>
                  <a:pt x="413"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99"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39473" y="4915750"/>
            <a:ext cx="445052" cy="445595"/>
          </a:xfrm>
          <a:custGeom>
            <a:avLst/>
            <a:gdLst>
              <a:gd name="T0" fmla="*/ 340 w 819"/>
              <a:gd name="T1" fmla="*/ 159 h 820"/>
              <a:gd name="T2" fmla="*/ 272 w 819"/>
              <a:gd name="T3" fmla="*/ 233 h 820"/>
              <a:gd name="T4" fmla="*/ 256 w 819"/>
              <a:gd name="T5" fmla="*/ 413 h 820"/>
              <a:gd name="T6" fmla="*/ 232 w 819"/>
              <a:gd name="T7" fmla="*/ 520 h 820"/>
              <a:gd name="T8" fmla="*/ 310 w 819"/>
              <a:gd name="T9" fmla="*/ 534 h 820"/>
              <a:gd name="T10" fmla="*/ 331 w 819"/>
              <a:gd name="T11" fmla="*/ 538 h 820"/>
              <a:gd name="T12" fmla="*/ 344 w 819"/>
              <a:gd name="T13" fmla="*/ 578 h 820"/>
              <a:gd name="T14" fmla="*/ 271 w 819"/>
              <a:gd name="T15" fmla="*/ 629 h 820"/>
              <a:gd name="T16" fmla="*/ 218 w 819"/>
              <a:gd name="T17" fmla="*/ 729 h 820"/>
              <a:gd name="T18" fmla="*/ 461 w 819"/>
              <a:gd name="T19" fmla="*/ 779 h 820"/>
              <a:gd name="T20" fmla="*/ 616 w 819"/>
              <a:gd name="T21" fmla="*/ 678 h 820"/>
              <a:gd name="T22" fmla="*/ 501 w 819"/>
              <a:gd name="T23" fmla="*/ 605 h 820"/>
              <a:gd name="T24" fmla="*/ 476 w 819"/>
              <a:gd name="T25" fmla="*/ 550 h 820"/>
              <a:gd name="T26" fmla="*/ 497 w 819"/>
              <a:gd name="T27" fmla="*/ 530 h 820"/>
              <a:gd name="T28" fmla="*/ 574 w 819"/>
              <a:gd name="T29" fmla="*/ 489 h 820"/>
              <a:gd name="T30" fmla="*/ 557 w 819"/>
              <a:gd name="T31" fmla="*/ 343 h 820"/>
              <a:gd name="T32" fmla="*/ 523 w 819"/>
              <a:gd name="T33" fmla="*/ 197 h 820"/>
              <a:gd name="T34" fmla="*/ 450 w 819"/>
              <a:gd name="T35" fmla="*/ 151 h 820"/>
              <a:gd name="T36" fmla="*/ 302 w 819"/>
              <a:gd name="T37" fmla="*/ 53 h 820"/>
              <a:gd name="T38" fmla="*/ 97 w 819"/>
              <a:gd name="T39" fmla="*/ 207 h 820"/>
              <a:gd name="T40" fmla="*/ 40 w 819"/>
              <a:gd name="T41" fmla="*/ 461 h 820"/>
              <a:gd name="T42" fmla="*/ 150 w 819"/>
              <a:gd name="T43" fmla="*/ 677 h 820"/>
              <a:gd name="T44" fmla="*/ 294 w 819"/>
              <a:gd name="T45" fmla="*/ 579 h 820"/>
              <a:gd name="T46" fmla="*/ 271 w 819"/>
              <a:gd name="T47" fmla="*/ 571 h 820"/>
              <a:gd name="T48" fmla="*/ 183 w 819"/>
              <a:gd name="T49" fmla="*/ 534 h 820"/>
              <a:gd name="T50" fmla="*/ 186 w 819"/>
              <a:gd name="T51" fmla="*/ 512 h 820"/>
              <a:gd name="T52" fmla="*/ 203 w 819"/>
              <a:gd name="T53" fmla="*/ 493 h 820"/>
              <a:gd name="T54" fmla="*/ 221 w 819"/>
              <a:gd name="T55" fmla="*/ 377 h 820"/>
              <a:gd name="T56" fmla="*/ 247 w 819"/>
              <a:gd name="T57" fmla="*/ 197 h 820"/>
              <a:gd name="T58" fmla="*/ 331 w 819"/>
              <a:gd name="T59" fmla="*/ 123 h 820"/>
              <a:gd name="T60" fmla="*/ 457 w 819"/>
              <a:gd name="T61" fmla="*/ 114 h 820"/>
              <a:gd name="T62" fmla="*/ 574 w 819"/>
              <a:gd name="T63" fmla="*/ 215 h 820"/>
              <a:gd name="T64" fmla="*/ 597 w 819"/>
              <a:gd name="T65" fmla="*/ 413 h 820"/>
              <a:gd name="T66" fmla="*/ 619 w 819"/>
              <a:gd name="T67" fmla="*/ 495 h 820"/>
              <a:gd name="T68" fmla="*/ 635 w 819"/>
              <a:gd name="T69" fmla="*/ 511 h 820"/>
              <a:gd name="T70" fmla="*/ 633 w 819"/>
              <a:gd name="T71" fmla="*/ 536 h 820"/>
              <a:gd name="T72" fmla="*/ 586 w 819"/>
              <a:gd name="T73" fmla="*/ 557 h 820"/>
              <a:gd name="T74" fmla="*/ 526 w 819"/>
              <a:gd name="T75" fmla="*/ 578 h 820"/>
              <a:gd name="T76" fmla="*/ 641 w 819"/>
              <a:gd name="T77" fmla="*/ 651 h 820"/>
              <a:gd name="T78" fmla="*/ 768 w 819"/>
              <a:gd name="T79" fmla="*/ 511 h 820"/>
              <a:gd name="T80" fmla="*/ 747 w 819"/>
              <a:gd name="T81" fmla="*/ 253 h 820"/>
              <a:gd name="T82" fmla="*/ 567 w 819"/>
              <a:gd name="T83" fmla="*/ 72 h 820"/>
              <a:gd name="T84" fmla="*/ 466 w 819"/>
              <a:gd name="T85" fmla="*/ 4 h 820"/>
              <a:gd name="T86" fmla="*/ 699 w 819"/>
              <a:gd name="T87" fmla="*/ 119 h 820"/>
              <a:gd name="T88" fmla="*/ 815 w 819"/>
              <a:gd name="T89" fmla="*/ 354 h 820"/>
              <a:gd name="T90" fmla="*/ 763 w 819"/>
              <a:gd name="T91" fmla="*/ 617 h 820"/>
              <a:gd name="T92" fmla="*/ 569 w 819"/>
              <a:gd name="T93" fmla="*/ 787 h 820"/>
              <a:gd name="T94" fmla="*/ 301 w 819"/>
              <a:gd name="T95" fmla="*/ 805 h 820"/>
              <a:gd name="T96" fmla="*/ 85 w 819"/>
              <a:gd name="T97" fmla="*/ 660 h 820"/>
              <a:gd name="T98" fmla="*/ 0 w 819"/>
              <a:gd name="T99" fmla="*/ 410 h 820"/>
              <a:gd name="T100" fmla="*/ 85 w 819"/>
              <a:gd name="T101" fmla="*/ 159 h 820"/>
              <a:gd name="T102" fmla="*/ 301 w 819"/>
              <a:gd name="T103" fmla="*/ 15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9" h="820">
                <a:moveTo>
                  <a:pt x="420" y="150"/>
                </a:moveTo>
                <a:lnTo>
                  <a:pt x="399" y="150"/>
                </a:lnTo>
                <a:lnTo>
                  <a:pt x="378" y="151"/>
                </a:lnTo>
                <a:lnTo>
                  <a:pt x="358" y="153"/>
                </a:lnTo>
                <a:lnTo>
                  <a:pt x="340" y="159"/>
                </a:lnTo>
                <a:lnTo>
                  <a:pt x="323" y="167"/>
                </a:lnTo>
                <a:lnTo>
                  <a:pt x="307" y="177"/>
                </a:lnTo>
                <a:lnTo>
                  <a:pt x="293" y="191"/>
                </a:lnTo>
                <a:lnTo>
                  <a:pt x="281" y="210"/>
                </a:lnTo>
                <a:lnTo>
                  <a:pt x="272" y="233"/>
                </a:lnTo>
                <a:lnTo>
                  <a:pt x="266" y="261"/>
                </a:lnTo>
                <a:lnTo>
                  <a:pt x="260" y="295"/>
                </a:lnTo>
                <a:lnTo>
                  <a:pt x="259" y="334"/>
                </a:lnTo>
                <a:lnTo>
                  <a:pt x="258" y="376"/>
                </a:lnTo>
                <a:lnTo>
                  <a:pt x="256" y="413"/>
                </a:lnTo>
                <a:lnTo>
                  <a:pt x="252" y="444"/>
                </a:lnTo>
                <a:lnTo>
                  <a:pt x="249" y="469"/>
                </a:lnTo>
                <a:lnTo>
                  <a:pt x="243" y="491"/>
                </a:lnTo>
                <a:lnTo>
                  <a:pt x="237" y="507"/>
                </a:lnTo>
                <a:lnTo>
                  <a:pt x="232" y="520"/>
                </a:lnTo>
                <a:lnTo>
                  <a:pt x="254" y="529"/>
                </a:lnTo>
                <a:lnTo>
                  <a:pt x="273" y="534"/>
                </a:lnTo>
                <a:lnTo>
                  <a:pt x="290" y="536"/>
                </a:lnTo>
                <a:lnTo>
                  <a:pt x="302" y="536"/>
                </a:lnTo>
                <a:lnTo>
                  <a:pt x="310" y="534"/>
                </a:lnTo>
                <a:lnTo>
                  <a:pt x="313" y="534"/>
                </a:lnTo>
                <a:lnTo>
                  <a:pt x="318" y="533"/>
                </a:lnTo>
                <a:lnTo>
                  <a:pt x="322" y="533"/>
                </a:lnTo>
                <a:lnTo>
                  <a:pt x="327" y="536"/>
                </a:lnTo>
                <a:lnTo>
                  <a:pt x="331" y="538"/>
                </a:lnTo>
                <a:lnTo>
                  <a:pt x="334" y="541"/>
                </a:lnTo>
                <a:lnTo>
                  <a:pt x="338" y="546"/>
                </a:lnTo>
                <a:lnTo>
                  <a:pt x="343" y="555"/>
                </a:lnTo>
                <a:lnTo>
                  <a:pt x="345" y="566"/>
                </a:lnTo>
                <a:lnTo>
                  <a:pt x="344" y="578"/>
                </a:lnTo>
                <a:lnTo>
                  <a:pt x="340" y="589"/>
                </a:lnTo>
                <a:lnTo>
                  <a:pt x="330" y="601"/>
                </a:lnTo>
                <a:lnTo>
                  <a:pt x="317" y="610"/>
                </a:lnTo>
                <a:lnTo>
                  <a:pt x="298" y="617"/>
                </a:lnTo>
                <a:lnTo>
                  <a:pt x="271" y="629"/>
                </a:lnTo>
                <a:lnTo>
                  <a:pt x="245" y="643"/>
                </a:lnTo>
                <a:lnTo>
                  <a:pt x="218" y="661"/>
                </a:lnTo>
                <a:lnTo>
                  <a:pt x="196" y="681"/>
                </a:lnTo>
                <a:lnTo>
                  <a:pt x="178" y="701"/>
                </a:lnTo>
                <a:lnTo>
                  <a:pt x="218" y="729"/>
                </a:lnTo>
                <a:lnTo>
                  <a:pt x="262" y="752"/>
                </a:lnTo>
                <a:lnTo>
                  <a:pt x="309" y="769"/>
                </a:lnTo>
                <a:lnTo>
                  <a:pt x="358" y="779"/>
                </a:lnTo>
                <a:lnTo>
                  <a:pt x="409" y="782"/>
                </a:lnTo>
                <a:lnTo>
                  <a:pt x="461" y="779"/>
                </a:lnTo>
                <a:lnTo>
                  <a:pt x="509" y="769"/>
                </a:lnTo>
                <a:lnTo>
                  <a:pt x="556" y="752"/>
                </a:lnTo>
                <a:lnTo>
                  <a:pt x="599" y="729"/>
                </a:lnTo>
                <a:lnTo>
                  <a:pt x="638" y="702"/>
                </a:lnTo>
                <a:lnTo>
                  <a:pt x="616" y="678"/>
                </a:lnTo>
                <a:lnTo>
                  <a:pt x="591" y="657"/>
                </a:lnTo>
                <a:lnTo>
                  <a:pt x="567" y="640"/>
                </a:lnTo>
                <a:lnTo>
                  <a:pt x="543" y="626"/>
                </a:lnTo>
                <a:lnTo>
                  <a:pt x="519" y="616"/>
                </a:lnTo>
                <a:lnTo>
                  <a:pt x="501" y="605"/>
                </a:lnTo>
                <a:lnTo>
                  <a:pt x="488" y="595"/>
                </a:lnTo>
                <a:lnTo>
                  <a:pt x="480" y="583"/>
                </a:lnTo>
                <a:lnTo>
                  <a:pt x="476" y="571"/>
                </a:lnTo>
                <a:lnTo>
                  <a:pt x="475" y="559"/>
                </a:lnTo>
                <a:lnTo>
                  <a:pt x="476" y="550"/>
                </a:lnTo>
                <a:lnTo>
                  <a:pt x="478" y="542"/>
                </a:lnTo>
                <a:lnTo>
                  <a:pt x="481" y="537"/>
                </a:lnTo>
                <a:lnTo>
                  <a:pt x="485" y="533"/>
                </a:lnTo>
                <a:lnTo>
                  <a:pt x="491" y="532"/>
                </a:lnTo>
                <a:lnTo>
                  <a:pt x="497" y="530"/>
                </a:lnTo>
                <a:lnTo>
                  <a:pt x="531" y="530"/>
                </a:lnTo>
                <a:lnTo>
                  <a:pt x="563" y="524"/>
                </a:lnTo>
                <a:lnTo>
                  <a:pt x="587" y="516"/>
                </a:lnTo>
                <a:lnTo>
                  <a:pt x="581" y="504"/>
                </a:lnTo>
                <a:lnTo>
                  <a:pt x="574" y="489"/>
                </a:lnTo>
                <a:lnTo>
                  <a:pt x="569" y="469"/>
                </a:lnTo>
                <a:lnTo>
                  <a:pt x="564" y="445"/>
                </a:lnTo>
                <a:lnTo>
                  <a:pt x="560" y="417"/>
                </a:lnTo>
                <a:lnTo>
                  <a:pt x="557" y="383"/>
                </a:lnTo>
                <a:lnTo>
                  <a:pt x="557" y="343"/>
                </a:lnTo>
                <a:lnTo>
                  <a:pt x="555" y="303"/>
                </a:lnTo>
                <a:lnTo>
                  <a:pt x="551" y="269"/>
                </a:lnTo>
                <a:lnTo>
                  <a:pt x="543" y="240"/>
                </a:lnTo>
                <a:lnTo>
                  <a:pt x="534" y="215"/>
                </a:lnTo>
                <a:lnTo>
                  <a:pt x="523" y="197"/>
                </a:lnTo>
                <a:lnTo>
                  <a:pt x="510" y="181"/>
                </a:lnTo>
                <a:lnTo>
                  <a:pt x="496" y="169"/>
                </a:lnTo>
                <a:lnTo>
                  <a:pt x="481" y="160"/>
                </a:lnTo>
                <a:lnTo>
                  <a:pt x="466" y="155"/>
                </a:lnTo>
                <a:lnTo>
                  <a:pt x="450" y="151"/>
                </a:lnTo>
                <a:lnTo>
                  <a:pt x="434" y="150"/>
                </a:lnTo>
                <a:lnTo>
                  <a:pt x="420" y="150"/>
                </a:lnTo>
                <a:close/>
                <a:moveTo>
                  <a:pt x="409" y="37"/>
                </a:moveTo>
                <a:lnTo>
                  <a:pt x="355" y="41"/>
                </a:lnTo>
                <a:lnTo>
                  <a:pt x="302" y="53"/>
                </a:lnTo>
                <a:lnTo>
                  <a:pt x="252" y="72"/>
                </a:lnTo>
                <a:lnTo>
                  <a:pt x="207" y="97"/>
                </a:lnTo>
                <a:lnTo>
                  <a:pt x="165" y="129"/>
                </a:lnTo>
                <a:lnTo>
                  <a:pt x="128" y="165"/>
                </a:lnTo>
                <a:lnTo>
                  <a:pt x="97" y="207"/>
                </a:lnTo>
                <a:lnTo>
                  <a:pt x="72" y="253"/>
                </a:lnTo>
                <a:lnTo>
                  <a:pt x="54" y="303"/>
                </a:lnTo>
                <a:lnTo>
                  <a:pt x="42" y="355"/>
                </a:lnTo>
                <a:lnTo>
                  <a:pt x="38" y="410"/>
                </a:lnTo>
                <a:lnTo>
                  <a:pt x="40" y="461"/>
                </a:lnTo>
                <a:lnTo>
                  <a:pt x="51" y="511"/>
                </a:lnTo>
                <a:lnTo>
                  <a:pt x="68" y="557"/>
                </a:lnTo>
                <a:lnTo>
                  <a:pt x="90" y="601"/>
                </a:lnTo>
                <a:lnTo>
                  <a:pt x="118" y="640"/>
                </a:lnTo>
                <a:lnTo>
                  <a:pt x="150" y="677"/>
                </a:lnTo>
                <a:lnTo>
                  <a:pt x="178" y="647"/>
                </a:lnTo>
                <a:lnTo>
                  <a:pt x="211" y="621"/>
                </a:lnTo>
                <a:lnTo>
                  <a:pt x="249" y="599"/>
                </a:lnTo>
                <a:lnTo>
                  <a:pt x="286" y="582"/>
                </a:lnTo>
                <a:lnTo>
                  <a:pt x="294" y="579"/>
                </a:lnTo>
                <a:lnTo>
                  <a:pt x="300" y="576"/>
                </a:lnTo>
                <a:lnTo>
                  <a:pt x="303" y="575"/>
                </a:lnTo>
                <a:lnTo>
                  <a:pt x="306" y="572"/>
                </a:lnTo>
                <a:lnTo>
                  <a:pt x="290" y="572"/>
                </a:lnTo>
                <a:lnTo>
                  <a:pt x="271" y="571"/>
                </a:lnTo>
                <a:lnTo>
                  <a:pt x="247" y="566"/>
                </a:lnTo>
                <a:lnTo>
                  <a:pt x="220" y="557"/>
                </a:lnTo>
                <a:lnTo>
                  <a:pt x="190" y="541"/>
                </a:lnTo>
                <a:lnTo>
                  <a:pt x="187" y="538"/>
                </a:lnTo>
                <a:lnTo>
                  <a:pt x="183" y="534"/>
                </a:lnTo>
                <a:lnTo>
                  <a:pt x="182" y="530"/>
                </a:lnTo>
                <a:lnTo>
                  <a:pt x="180" y="525"/>
                </a:lnTo>
                <a:lnTo>
                  <a:pt x="182" y="520"/>
                </a:lnTo>
                <a:lnTo>
                  <a:pt x="183" y="516"/>
                </a:lnTo>
                <a:lnTo>
                  <a:pt x="186" y="512"/>
                </a:lnTo>
                <a:lnTo>
                  <a:pt x="190" y="510"/>
                </a:lnTo>
                <a:lnTo>
                  <a:pt x="195" y="507"/>
                </a:lnTo>
                <a:lnTo>
                  <a:pt x="196" y="504"/>
                </a:lnTo>
                <a:lnTo>
                  <a:pt x="199" y="500"/>
                </a:lnTo>
                <a:lnTo>
                  <a:pt x="203" y="493"/>
                </a:lnTo>
                <a:lnTo>
                  <a:pt x="207" y="481"/>
                </a:lnTo>
                <a:lnTo>
                  <a:pt x="212" y="464"/>
                </a:lnTo>
                <a:lnTo>
                  <a:pt x="216" y="441"/>
                </a:lnTo>
                <a:lnTo>
                  <a:pt x="218" y="413"/>
                </a:lnTo>
                <a:lnTo>
                  <a:pt x="221" y="377"/>
                </a:lnTo>
                <a:lnTo>
                  <a:pt x="221" y="334"/>
                </a:lnTo>
                <a:lnTo>
                  <a:pt x="224" y="292"/>
                </a:lnTo>
                <a:lnTo>
                  <a:pt x="229" y="256"/>
                </a:lnTo>
                <a:lnTo>
                  <a:pt x="237" y="224"/>
                </a:lnTo>
                <a:lnTo>
                  <a:pt x="247" y="197"/>
                </a:lnTo>
                <a:lnTo>
                  <a:pt x="260" y="176"/>
                </a:lnTo>
                <a:lnTo>
                  <a:pt x="276" y="157"/>
                </a:lnTo>
                <a:lnTo>
                  <a:pt x="293" y="143"/>
                </a:lnTo>
                <a:lnTo>
                  <a:pt x="311" y="131"/>
                </a:lnTo>
                <a:lnTo>
                  <a:pt x="331" y="123"/>
                </a:lnTo>
                <a:lnTo>
                  <a:pt x="353" y="118"/>
                </a:lnTo>
                <a:lnTo>
                  <a:pt x="374" y="114"/>
                </a:lnTo>
                <a:lnTo>
                  <a:pt x="396" y="113"/>
                </a:lnTo>
                <a:lnTo>
                  <a:pt x="420" y="112"/>
                </a:lnTo>
                <a:lnTo>
                  <a:pt x="457" y="114"/>
                </a:lnTo>
                <a:lnTo>
                  <a:pt x="488" y="123"/>
                </a:lnTo>
                <a:lnTo>
                  <a:pt x="517" y="138"/>
                </a:lnTo>
                <a:lnTo>
                  <a:pt x="540" y="157"/>
                </a:lnTo>
                <a:lnTo>
                  <a:pt x="560" y="184"/>
                </a:lnTo>
                <a:lnTo>
                  <a:pt x="574" y="215"/>
                </a:lnTo>
                <a:lnTo>
                  <a:pt x="585" y="252"/>
                </a:lnTo>
                <a:lnTo>
                  <a:pt x="591" y="295"/>
                </a:lnTo>
                <a:lnTo>
                  <a:pt x="594" y="343"/>
                </a:lnTo>
                <a:lnTo>
                  <a:pt x="595" y="381"/>
                </a:lnTo>
                <a:lnTo>
                  <a:pt x="597" y="413"/>
                </a:lnTo>
                <a:lnTo>
                  <a:pt x="601" y="438"/>
                </a:lnTo>
                <a:lnTo>
                  <a:pt x="604" y="458"/>
                </a:lnTo>
                <a:lnTo>
                  <a:pt x="610" y="474"/>
                </a:lnTo>
                <a:lnTo>
                  <a:pt x="614" y="487"/>
                </a:lnTo>
                <a:lnTo>
                  <a:pt x="619" y="495"/>
                </a:lnTo>
                <a:lnTo>
                  <a:pt x="623" y="500"/>
                </a:lnTo>
                <a:lnTo>
                  <a:pt x="625" y="504"/>
                </a:lnTo>
                <a:lnTo>
                  <a:pt x="627" y="506"/>
                </a:lnTo>
                <a:lnTo>
                  <a:pt x="631" y="508"/>
                </a:lnTo>
                <a:lnTo>
                  <a:pt x="635" y="511"/>
                </a:lnTo>
                <a:lnTo>
                  <a:pt x="637" y="516"/>
                </a:lnTo>
                <a:lnTo>
                  <a:pt x="638" y="520"/>
                </a:lnTo>
                <a:lnTo>
                  <a:pt x="638" y="527"/>
                </a:lnTo>
                <a:lnTo>
                  <a:pt x="636" y="530"/>
                </a:lnTo>
                <a:lnTo>
                  <a:pt x="633" y="536"/>
                </a:lnTo>
                <a:lnTo>
                  <a:pt x="629" y="538"/>
                </a:lnTo>
                <a:lnTo>
                  <a:pt x="625" y="541"/>
                </a:lnTo>
                <a:lnTo>
                  <a:pt x="616" y="545"/>
                </a:lnTo>
                <a:lnTo>
                  <a:pt x="603" y="550"/>
                </a:lnTo>
                <a:lnTo>
                  <a:pt x="586" y="557"/>
                </a:lnTo>
                <a:lnTo>
                  <a:pt x="565" y="562"/>
                </a:lnTo>
                <a:lnTo>
                  <a:pt x="542" y="567"/>
                </a:lnTo>
                <a:lnTo>
                  <a:pt x="515" y="568"/>
                </a:lnTo>
                <a:lnTo>
                  <a:pt x="519" y="572"/>
                </a:lnTo>
                <a:lnTo>
                  <a:pt x="526" y="578"/>
                </a:lnTo>
                <a:lnTo>
                  <a:pt x="534" y="582"/>
                </a:lnTo>
                <a:lnTo>
                  <a:pt x="560" y="593"/>
                </a:lnTo>
                <a:lnTo>
                  <a:pt x="587" y="609"/>
                </a:lnTo>
                <a:lnTo>
                  <a:pt x="615" y="627"/>
                </a:lnTo>
                <a:lnTo>
                  <a:pt x="641" y="651"/>
                </a:lnTo>
                <a:lnTo>
                  <a:pt x="667" y="678"/>
                </a:lnTo>
                <a:lnTo>
                  <a:pt x="700" y="642"/>
                </a:lnTo>
                <a:lnTo>
                  <a:pt x="729" y="602"/>
                </a:lnTo>
                <a:lnTo>
                  <a:pt x="751" y="558"/>
                </a:lnTo>
                <a:lnTo>
                  <a:pt x="768" y="511"/>
                </a:lnTo>
                <a:lnTo>
                  <a:pt x="778" y="461"/>
                </a:lnTo>
                <a:lnTo>
                  <a:pt x="782" y="410"/>
                </a:lnTo>
                <a:lnTo>
                  <a:pt x="778" y="355"/>
                </a:lnTo>
                <a:lnTo>
                  <a:pt x="767" y="303"/>
                </a:lnTo>
                <a:lnTo>
                  <a:pt x="747" y="253"/>
                </a:lnTo>
                <a:lnTo>
                  <a:pt x="722" y="207"/>
                </a:lnTo>
                <a:lnTo>
                  <a:pt x="691" y="165"/>
                </a:lnTo>
                <a:lnTo>
                  <a:pt x="654" y="129"/>
                </a:lnTo>
                <a:lnTo>
                  <a:pt x="612" y="97"/>
                </a:lnTo>
                <a:lnTo>
                  <a:pt x="567" y="72"/>
                </a:lnTo>
                <a:lnTo>
                  <a:pt x="517" y="53"/>
                </a:lnTo>
                <a:lnTo>
                  <a:pt x="464" y="41"/>
                </a:lnTo>
                <a:lnTo>
                  <a:pt x="409" y="37"/>
                </a:lnTo>
                <a:close/>
                <a:moveTo>
                  <a:pt x="409" y="0"/>
                </a:moveTo>
                <a:lnTo>
                  <a:pt x="466" y="4"/>
                </a:lnTo>
                <a:lnTo>
                  <a:pt x="518" y="15"/>
                </a:lnTo>
                <a:lnTo>
                  <a:pt x="569" y="32"/>
                </a:lnTo>
                <a:lnTo>
                  <a:pt x="616" y="55"/>
                </a:lnTo>
                <a:lnTo>
                  <a:pt x="659" y="85"/>
                </a:lnTo>
                <a:lnTo>
                  <a:pt x="699" y="119"/>
                </a:lnTo>
                <a:lnTo>
                  <a:pt x="734" y="159"/>
                </a:lnTo>
                <a:lnTo>
                  <a:pt x="763" y="203"/>
                </a:lnTo>
                <a:lnTo>
                  <a:pt x="786" y="250"/>
                </a:lnTo>
                <a:lnTo>
                  <a:pt x="805" y="301"/>
                </a:lnTo>
                <a:lnTo>
                  <a:pt x="815" y="354"/>
                </a:lnTo>
                <a:lnTo>
                  <a:pt x="819" y="410"/>
                </a:lnTo>
                <a:lnTo>
                  <a:pt x="815" y="465"/>
                </a:lnTo>
                <a:lnTo>
                  <a:pt x="805" y="519"/>
                </a:lnTo>
                <a:lnTo>
                  <a:pt x="786" y="570"/>
                </a:lnTo>
                <a:lnTo>
                  <a:pt x="763" y="617"/>
                </a:lnTo>
                <a:lnTo>
                  <a:pt x="734" y="660"/>
                </a:lnTo>
                <a:lnTo>
                  <a:pt x="699" y="699"/>
                </a:lnTo>
                <a:lnTo>
                  <a:pt x="659" y="733"/>
                </a:lnTo>
                <a:lnTo>
                  <a:pt x="616" y="764"/>
                </a:lnTo>
                <a:lnTo>
                  <a:pt x="569" y="787"/>
                </a:lnTo>
                <a:lnTo>
                  <a:pt x="518" y="805"/>
                </a:lnTo>
                <a:lnTo>
                  <a:pt x="466" y="816"/>
                </a:lnTo>
                <a:lnTo>
                  <a:pt x="409" y="820"/>
                </a:lnTo>
                <a:lnTo>
                  <a:pt x="355" y="816"/>
                </a:lnTo>
                <a:lnTo>
                  <a:pt x="301" y="805"/>
                </a:lnTo>
                <a:lnTo>
                  <a:pt x="250" y="787"/>
                </a:lnTo>
                <a:lnTo>
                  <a:pt x="203" y="764"/>
                </a:lnTo>
                <a:lnTo>
                  <a:pt x="160" y="733"/>
                </a:lnTo>
                <a:lnTo>
                  <a:pt x="120" y="699"/>
                </a:lnTo>
                <a:lnTo>
                  <a:pt x="85" y="660"/>
                </a:lnTo>
                <a:lnTo>
                  <a:pt x="56" y="617"/>
                </a:lnTo>
                <a:lnTo>
                  <a:pt x="33" y="570"/>
                </a:lnTo>
                <a:lnTo>
                  <a:pt x="14" y="519"/>
                </a:lnTo>
                <a:lnTo>
                  <a:pt x="4" y="465"/>
                </a:lnTo>
                <a:lnTo>
                  <a:pt x="0" y="410"/>
                </a:lnTo>
                <a:lnTo>
                  <a:pt x="4" y="354"/>
                </a:lnTo>
                <a:lnTo>
                  <a:pt x="14" y="301"/>
                </a:lnTo>
                <a:lnTo>
                  <a:pt x="33" y="250"/>
                </a:lnTo>
                <a:lnTo>
                  <a:pt x="56" y="203"/>
                </a:lnTo>
                <a:lnTo>
                  <a:pt x="85" y="159"/>
                </a:lnTo>
                <a:lnTo>
                  <a:pt x="120" y="119"/>
                </a:lnTo>
                <a:lnTo>
                  <a:pt x="160" y="85"/>
                </a:lnTo>
                <a:lnTo>
                  <a:pt x="203" y="55"/>
                </a:lnTo>
                <a:lnTo>
                  <a:pt x="250" y="32"/>
                </a:lnTo>
                <a:lnTo>
                  <a:pt x="301" y="15"/>
                </a:lnTo>
                <a:lnTo>
                  <a:pt x="355" y="4"/>
                </a:lnTo>
                <a:lnTo>
                  <a:pt x="409"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00"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82523" y="4936127"/>
            <a:ext cx="445052" cy="404840"/>
          </a:xfrm>
          <a:custGeom>
            <a:avLst/>
            <a:gdLst>
              <a:gd name="T0" fmla="*/ 641 w 819"/>
              <a:gd name="T1" fmla="*/ 77 h 745"/>
              <a:gd name="T2" fmla="*/ 684 w 819"/>
              <a:gd name="T3" fmla="*/ 238 h 745"/>
              <a:gd name="T4" fmla="*/ 666 w 819"/>
              <a:gd name="T5" fmla="*/ 348 h 745"/>
              <a:gd name="T6" fmla="*/ 637 w 819"/>
              <a:gd name="T7" fmla="*/ 386 h 745"/>
              <a:gd name="T8" fmla="*/ 624 w 819"/>
              <a:gd name="T9" fmla="*/ 497 h 745"/>
              <a:gd name="T10" fmla="*/ 681 w 819"/>
              <a:gd name="T11" fmla="*/ 543 h 745"/>
              <a:gd name="T12" fmla="*/ 768 w 819"/>
              <a:gd name="T13" fmla="*/ 585 h 745"/>
              <a:gd name="T14" fmla="*/ 819 w 819"/>
              <a:gd name="T15" fmla="*/ 691 h 745"/>
              <a:gd name="T16" fmla="*/ 811 w 819"/>
              <a:gd name="T17" fmla="*/ 706 h 745"/>
              <a:gd name="T18" fmla="*/ 779 w 819"/>
              <a:gd name="T19" fmla="*/ 670 h 745"/>
              <a:gd name="T20" fmla="*/ 694 w 819"/>
              <a:gd name="T21" fmla="*/ 588 h 745"/>
              <a:gd name="T22" fmla="*/ 599 w 819"/>
              <a:gd name="T23" fmla="*/ 529 h 745"/>
              <a:gd name="T24" fmla="*/ 595 w 819"/>
              <a:gd name="T25" fmla="*/ 384 h 745"/>
              <a:gd name="T26" fmla="*/ 629 w 819"/>
              <a:gd name="T27" fmla="*/ 339 h 745"/>
              <a:gd name="T28" fmla="*/ 630 w 819"/>
              <a:gd name="T29" fmla="*/ 289 h 745"/>
              <a:gd name="T30" fmla="*/ 646 w 819"/>
              <a:gd name="T31" fmla="*/ 169 h 745"/>
              <a:gd name="T32" fmla="*/ 574 w 819"/>
              <a:gd name="T33" fmla="*/ 77 h 745"/>
              <a:gd name="T34" fmla="*/ 484 w 819"/>
              <a:gd name="T35" fmla="*/ 52 h 745"/>
              <a:gd name="T36" fmla="*/ 299 w 819"/>
              <a:gd name="T37" fmla="*/ 43 h 745"/>
              <a:gd name="T38" fmla="*/ 225 w 819"/>
              <a:gd name="T39" fmla="*/ 82 h 745"/>
              <a:gd name="T40" fmla="*/ 189 w 819"/>
              <a:gd name="T41" fmla="*/ 203 h 745"/>
              <a:gd name="T42" fmla="*/ 206 w 819"/>
              <a:gd name="T43" fmla="*/ 298 h 745"/>
              <a:gd name="T44" fmla="*/ 213 w 819"/>
              <a:gd name="T45" fmla="*/ 340 h 745"/>
              <a:gd name="T46" fmla="*/ 255 w 819"/>
              <a:gd name="T47" fmla="*/ 416 h 745"/>
              <a:gd name="T48" fmla="*/ 223 w 819"/>
              <a:gd name="T49" fmla="*/ 562 h 745"/>
              <a:gd name="T50" fmla="*/ 112 w 819"/>
              <a:gd name="T51" fmla="*/ 618 h 745"/>
              <a:gd name="T52" fmla="*/ 594 w 819"/>
              <a:gd name="T53" fmla="*/ 708 h 745"/>
              <a:gd name="T54" fmla="*/ 514 w 819"/>
              <a:gd name="T55" fmla="*/ 615 h 745"/>
              <a:gd name="T56" fmla="*/ 409 w 819"/>
              <a:gd name="T57" fmla="*/ 562 h 745"/>
              <a:gd name="T58" fmla="*/ 378 w 819"/>
              <a:gd name="T59" fmla="*/ 416 h 745"/>
              <a:gd name="T60" fmla="*/ 420 w 819"/>
              <a:gd name="T61" fmla="*/ 340 h 745"/>
              <a:gd name="T62" fmla="*/ 428 w 819"/>
              <a:gd name="T63" fmla="*/ 298 h 745"/>
              <a:gd name="T64" fmla="*/ 446 w 819"/>
              <a:gd name="T65" fmla="*/ 178 h 745"/>
              <a:gd name="T66" fmla="*/ 392 w 819"/>
              <a:gd name="T67" fmla="*/ 52 h 745"/>
              <a:gd name="T68" fmla="*/ 383 w 819"/>
              <a:gd name="T69" fmla="*/ 7 h 745"/>
              <a:gd name="T70" fmla="*/ 475 w 819"/>
              <a:gd name="T71" fmla="*/ 131 h 745"/>
              <a:gd name="T72" fmla="*/ 464 w 819"/>
              <a:gd name="T73" fmla="*/ 293 h 745"/>
              <a:gd name="T74" fmla="*/ 452 w 819"/>
              <a:gd name="T75" fmla="*/ 359 h 745"/>
              <a:gd name="T76" fmla="*/ 416 w 819"/>
              <a:gd name="T77" fmla="*/ 420 h 745"/>
              <a:gd name="T78" fmla="*/ 441 w 819"/>
              <a:gd name="T79" fmla="*/ 539 h 745"/>
              <a:gd name="T80" fmla="*/ 498 w 819"/>
              <a:gd name="T81" fmla="*/ 568 h 745"/>
              <a:gd name="T82" fmla="*/ 600 w 819"/>
              <a:gd name="T83" fmla="*/ 632 h 745"/>
              <a:gd name="T84" fmla="*/ 633 w 819"/>
              <a:gd name="T85" fmla="*/ 729 h 745"/>
              <a:gd name="T86" fmla="*/ 622 w 819"/>
              <a:gd name="T87" fmla="*/ 744 h 745"/>
              <a:gd name="T88" fmla="*/ 6 w 819"/>
              <a:gd name="T89" fmla="*/ 741 h 745"/>
              <a:gd name="T90" fmla="*/ 0 w 819"/>
              <a:gd name="T91" fmla="*/ 727 h 745"/>
              <a:gd name="T92" fmla="*/ 48 w 819"/>
              <a:gd name="T93" fmla="*/ 617 h 745"/>
              <a:gd name="T94" fmla="*/ 147 w 819"/>
              <a:gd name="T95" fmla="*/ 563 h 745"/>
              <a:gd name="T96" fmla="*/ 204 w 819"/>
              <a:gd name="T97" fmla="*/ 528 h 745"/>
              <a:gd name="T98" fmla="*/ 210 w 819"/>
              <a:gd name="T99" fmla="*/ 402 h 745"/>
              <a:gd name="T100" fmla="*/ 176 w 819"/>
              <a:gd name="T101" fmla="*/ 353 h 745"/>
              <a:gd name="T102" fmla="*/ 167 w 819"/>
              <a:gd name="T103" fmla="*/ 250 h 745"/>
              <a:gd name="T104" fmla="*/ 170 w 819"/>
              <a:gd name="T105" fmla="*/ 94 h 745"/>
              <a:gd name="T106" fmla="*/ 268 w 819"/>
              <a:gd name="T107"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9" h="745">
                <a:moveTo>
                  <a:pt x="554" y="38"/>
                </a:moveTo>
                <a:lnTo>
                  <a:pt x="573" y="39"/>
                </a:lnTo>
                <a:lnTo>
                  <a:pt x="591" y="43"/>
                </a:lnTo>
                <a:lnTo>
                  <a:pt x="608" y="50"/>
                </a:lnTo>
                <a:lnTo>
                  <a:pt x="625" y="61"/>
                </a:lnTo>
                <a:lnTo>
                  <a:pt x="641" y="77"/>
                </a:lnTo>
                <a:lnTo>
                  <a:pt x="656" y="98"/>
                </a:lnTo>
                <a:lnTo>
                  <a:pt x="670" y="124"/>
                </a:lnTo>
                <a:lnTo>
                  <a:pt x="680" y="156"/>
                </a:lnTo>
                <a:lnTo>
                  <a:pt x="687" y="185"/>
                </a:lnTo>
                <a:lnTo>
                  <a:pt x="688" y="213"/>
                </a:lnTo>
                <a:lnTo>
                  <a:pt x="684" y="238"/>
                </a:lnTo>
                <a:lnTo>
                  <a:pt x="677" y="262"/>
                </a:lnTo>
                <a:lnTo>
                  <a:pt x="666" y="280"/>
                </a:lnTo>
                <a:lnTo>
                  <a:pt x="671" y="304"/>
                </a:lnTo>
                <a:lnTo>
                  <a:pt x="671" y="323"/>
                </a:lnTo>
                <a:lnTo>
                  <a:pt x="670" y="338"/>
                </a:lnTo>
                <a:lnTo>
                  <a:pt x="666" y="348"/>
                </a:lnTo>
                <a:lnTo>
                  <a:pt x="663" y="356"/>
                </a:lnTo>
                <a:lnTo>
                  <a:pt x="660" y="360"/>
                </a:lnTo>
                <a:lnTo>
                  <a:pt x="659" y="361"/>
                </a:lnTo>
                <a:lnTo>
                  <a:pt x="653" y="368"/>
                </a:lnTo>
                <a:lnTo>
                  <a:pt x="645" y="376"/>
                </a:lnTo>
                <a:lnTo>
                  <a:pt x="637" y="386"/>
                </a:lnTo>
                <a:lnTo>
                  <a:pt x="629" y="399"/>
                </a:lnTo>
                <a:lnTo>
                  <a:pt x="621" y="415"/>
                </a:lnTo>
                <a:lnTo>
                  <a:pt x="616" y="435"/>
                </a:lnTo>
                <a:lnTo>
                  <a:pt x="615" y="458"/>
                </a:lnTo>
                <a:lnTo>
                  <a:pt x="617" y="480"/>
                </a:lnTo>
                <a:lnTo>
                  <a:pt x="624" y="497"/>
                </a:lnTo>
                <a:lnTo>
                  <a:pt x="633" y="512"/>
                </a:lnTo>
                <a:lnTo>
                  <a:pt x="643" y="524"/>
                </a:lnTo>
                <a:lnTo>
                  <a:pt x="655" y="531"/>
                </a:lnTo>
                <a:lnTo>
                  <a:pt x="666" y="538"/>
                </a:lnTo>
                <a:lnTo>
                  <a:pt x="675" y="542"/>
                </a:lnTo>
                <a:lnTo>
                  <a:pt x="681" y="543"/>
                </a:lnTo>
                <a:lnTo>
                  <a:pt x="684" y="545"/>
                </a:lnTo>
                <a:lnTo>
                  <a:pt x="698" y="550"/>
                </a:lnTo>
                <a:lnTo>
                  <a:pt x="714" y="556"/>
                </a:lnTo>
                <a:lnTo>
                  <a:pt x="732" y="564"/>
                </a:lnTo>
                <a:lnTo>
                  <a:pt x="751" y="573"/>
                </a:lnTo>
                <a:lnTo>
                  <a:pt x="768" y="585"/>
                </a:lnTo>
                <a:lnTo>
                  <a:pt x="783" y="601"/>
                </a:lnTo>
                <a:lnTo>
                  <a:pt x="798" y="618"/>
                </a:lnTo>
                <a:lnTo>
                  <a:pt x="808" y="639"/>
                </a:lnTo>
                <a:lnTo>
                  <a:pt x="816" y="664"/>
                </a:lnTo>
                <a:lnTo>
                  <a:pt x="819" y="691"/>
                </a:lnTo>
                <a:lnTo>
                  <a:pt x="819" y="691"/>
                </a:lnTo>
                <a:lnTo>
                  <a:pt x="819" y="694"/>
                </a:lnTo>
                <a:lnTo>
                  <a:pt x="819" y="695"/>
                </a:lnTo>
                <a:lnTo>
                  <a:pt x="817" y="698"/>
                </a:lnTo>
                <a:lnTo>
                  <a:pt x="816" y="702"/>
                </a:lnTo>
                <a:lnTo>
                  <a:pt x="814" y="704"/>
                </a:lnTo>
                <a:lnTo>
                  <a:pt x="811" y="706"/>
                </a:lnTo>
                <a:lnTo>
                  <a:pt x="807" y="707"/>
                </a:lnTo>
                <a:lnTo>
                  <a:pt x="802" y="708"/>
                </a:lnTo>
                <a:lnTo>
                  <a:pt x="668" y="708"/>
                </a:lnTo>
                <a:lnTo>
                  <a:pt x="666" y="689"/>
                </a:lnTo>
                <a:lnTo>
                  <a:pt x="662" y="670"/>
                </a:lnTo>
                <a:lnTo>
                  <a:pt x="779" y="670"/>
                </a:lnTo>
                <a:lnTo>
                  <a:pt x="773" y="651"/>
                </a:lnTo>
                <a:lnTo>
                  <a:pt x="762" y="632"/>
                </a:lnTo>
                <a:lnTo>
                  <a:pt x="749" y="618"/>
                </a:lnTo>
                <a:lnTo>
                  <a:pt x="732" y="606"/>
                </a:lnTo>
                <a:lnTo>
                  <a:pt x="714" y="597"/>
                </a:lnTo>
                <a:lnTo>
                  <a:pt x="694" y="588"/>
                </a:lnTo>
                <a:lnTo>
                  <a:pt x="674" y="580"/>
                </a:lnTo>
                <a:lnTo>
                  <a:pt x="659" y="576"/>
                </a:lnTo>
                <a:lnTo>
                  <a:pt x="643" y="568"/>
                </a:lnTo>
                <a:lnTo>
                  <a:pt x="628" y="558"/>
                </a:lnTo>
                <a:lnTo>
                  <a:pt x="612" y="545"/>
                </a:lnTo>
                <a:lnTo>
                  <a:pt x="599" y="529"/>
                </a:lnTo>
                <a:lnTo>
                  <a:pt x="587" y="509"/>
                </a:lnTo>
                <a:lnTo>
                  <a:pt x="581" y="486"/>
                </a:lnTo>
                <a:lnTo>
                  <a:pt x="578" y="458"/>
                </a:lnTo>
                <a:lnTo>
                  <a:pt x="579" y="429"/>
                </a:lnTo>
                <a:lnTo>
                  <a:pt x="586" y="404"/>
                </a:lnTo>
                <a:lnTo>
                  <a:pt x="595" y="384"/>
                </a:lnTo>
                <a:lnTo>
                  <a:pt x="604" y="368"/>
                </a:lnTo>
                <a:lnTo>
                  <a:pt x="615" y="355"/>
                </a:lnTo>
                <a:lnTo>
                  <a:pt x="624" y="344"/>
                </a:lnTo>
                <a:lnTo>
                  <a:pt x="625" y="343"/>
                </a:lnTo>
                <a:lnTo>
                  <a:pt x="628" y="340"/>
                </a:lnTo>
                <a:lnTo>
                  <a:pt x="629" y="339"/>
                </a:lnTo>
                <a:lnTo>
                  <a:pt x="632" y="335"/>
                </a:lnTo>
                <a:lnTo>
                  <a:pt x="633" y="332"/>
                </a:lnTo>
                <a:lnTo>
                  <a:pt x="633" y="327"/>
                </a:lnTo>
                <a:lnTo>
                  <a:pt x="634" y="318"/>
                </a:lnTo>
                <a:lnTo>
                  <a:pt x="633" y="305"/>
                </a:lnTo>
                <a:lnTo>
                  <a:pt x="630" y="289"/>
                </a:lnTo>
                <a:lnTo>
                  <a:pt x="629" y="274"/>
                </a:lnTo>
                <a:lnTo>
                  <a:pt x="636" y="258"/>
                </a:lnTo>
                <a:lnTo>
                  <a:pt x="645" y="242"/>
                </a:lnTo>
                <a:lnTo>
                  <a:pt x="650" y="223"/>
                </a:lnTo>
                <a:lnTo>
                  <a:pt x="650" y="198"/>
                </a:lnTo>
                <a:lnTo>
                  <a:pt x="646" y="169"/>
                </a:lnTo>
                <a:lnTo>
                  <a:pt x="636" y="139"/>
                </a:lnTo>
                <a:lnTo>
                  <a:pt x="624" y="115"/>
                </a:lnTo>
                <a:lnTo>
                  <a:pt x="612" y="99"/>
                </a:lnTo>
                <a:lnTo>
                  <a:pt x="600" y="89"/>
                </a:lnTo>
                <a:lnTo>
                  <a:pt x="591" y="82"/>
                </a:lnTo>
                <a:lnTo>
                  <a:pt x="574" y="77"/>
                </a:lnTo>
                <a:lnTo>
                  <a:pt x="554" y="75"/>
                </a:lnTo>
                <a:lnTo>
                  <a:pt x="531" y="77"/>
                </a:lnTo>
                <a:lnTo>
                  <a:pt x="513" y="81"/>
                </a:lnTo>
                <a:lnTo>
                  <a:pt x="498" y="86"/>
                </a:lnTo>
                <a:lnTo>
                  <a:pt x="497" y="81"/>
                </a:lnTo>
                <a:lnTo>
                  <a:pt x="484" y="52"/>
                </a:lnTo>
                <a:lnTo>
                  <a:pt x="502" y="46"/>
                </a:lnTo>
                <a:lnTo>
                  <a:pt x="527" y="39"/>
                </a:lnTo>
                <a:lnTo>
                  <a:pt x="554" y="38"/>
                </a:lnTo>
                <a:close/>
                <a:moveTo>
                  <a:pt x="342" y="38"/>
                </a:moveTo>
                <a:lnTo>
                  <a:pt x="320" y="39"/>
                </a:lnTo>
                <a:lnTo>
                  <a:pt x="299" y="43"/>
                </a:lnTo>
                <a:lnTo>
                  <a:pt x="284" y="48"/>
                </a:lnTo>
                <a:lnTo>
                  <a:pt x="273" y="54"/>
                </a:lnTo>
                <a:lnTo>
                  <a:pt x="268" y="56"/>
                </a:lnTo>
                <a:lnTo>
                  <a:pt x="252" y="64"/>
                </a:lnTo>
                <a:lnTo>
                  <a:pt x="238" y="73"/>
                </a:lnTo>
                <a:lnTo>
                  <a:pt x="225" y="82"/>
                </a:lnTo>
                <a:lnTo>
                  <a:pt x="213" y="96"/>
                </a:lnTo>
                <a:lnTo>
                  <a:pt x="201" y="114"/>
                </a:lnTo>
                <a:lnTo>
                  <a:pt x="191" y="137"/>
                </a:lnTo>
                <a:lnTo>
                  <a:pt x="185" y="158"/>
                </a:lnTo>
                <a:lnTo>
                  <a:pt x="185" y="181"/>
                </a:lnTo>
                <a:lnTo>
                  <a:pt x="189" y="203"/>
                </a:lnTo>
                <a:lnTo>
                  <a:pt x="196" y="223"/>
                </a:lnTo>
                <a:lnTo>
                  <a:pt x="202" y="240"/>
                </a:lnTo>
                <a:lnTo>
                  <a:pt x="208" y="253"/>
                </a:lnTo>
                <a:lnTo>
                  <a:pt x="212" y="264"/>
                </a:lnTo>
                <a:lnTo>
                  <a:pt x="210" y="276"/>
                </a:lnTo>
                <a:lnTo>
                  <a:pt x="206" y="298"/>
                </a:lnTo>
                <a:lnTo>
                  <a:pt x="205" y="314"/>
                </a:lnTo>
                <a:lnTo>
                  <a:pt x="206" y="326"/>
                </a:lnTo>
                <a:lnTo>
                  <a:pt x="208" y="332"/>
                </a:lnTo>
                <a:lnTo>
                  <a:pt x="209" y="336"/>
                </a:lnTo>
                <a:lnTo>
                  <a:pt x="210" y="338"/>
                </a:lnTo>
                <a:lnTo>
                  <a:pt x="213" y="340"/>
                </a:lnTo>
                <a:lnTo>
                  <a:pt x="216" y="344"/>
                </a:lnTo>
                <a:lnTo>
                  <a:pt x="223" y="353"/>
                </a:lnTo>
                <a:lnTo>
                  <a:pt x="231" y="364"/>
                </a:lnTo>
                <a:lnTo>
                  <a:pt x="240" y="378"/>
                </a:lnTo>
                <a:lnTo>
                  <a:pt x="248" y="395"/>
                </a:lnTo>
                <a:lnTo>
                  <a:pt x="255" y="416"/>
                </a:lnTo>
                <a:lnTo>
                  <a:pt x="259" y="440"/>
                </a:lnTo>
                <a:lnTo>
                  <a:pt x="261" y="469"/>
                </a:lnTo>
                <a:lnTo>
                  <a:pt x="257" y="497"/>
                </a:lnTo>
                <a:lnTo>
                  <a:pt x="250" y="522"/>
                </a:lnTo>
                <a:lnTo>
                  <a:pt x="238" y="543"/>
                </a:lnTo>
                <a:lnTo>
                  <a:pt x="223" y="562"/>
                </a:lnTo>
                <a:lnTo>
                  <a:pt x="208" y="576"/>
                </a:lnTo>
                <a:lnTo>
                  <a:pt x="191" y="586"/>
                </a:lnTo>
                <a:lnTo>
                  <a:pt x="174" y="594"/>
                </a:lnTo>
                <a:lnTo>
                  <a:pt x="159" y="600"/>
                </a:lnTo>
                <a:lnTo>
                  <a:pt x="136" y="607"/>
                </a:lnTo>
                <a:lnTo>
                  <a:pt x="112" y="618"/>
                </a:lnTo>
                <a:lnTo>
                  <a:pt x="91" y="630"/>
                </a:lnTo>
                <a:lnTo>
                  <a:pt x="73" y="644"/>
                </a:lnTo>
                <a:lnTo>
                  <a:pt x="57" y="662"/>
                </a:lnTo>
                <a:lnTo>
                  <a:pt x="45" y="683"/>
                </a:lnTo>
                <a:lnTo>
                  <a:pt x="39" y="708"/>
                </a:lnTo>
                <a:lnTo>
                  <a:pt x="594" y="708"/>
                </a:lnTo>
                <a:lnTo>
                  <a:pt x="588" y="686"/>
                </a:lnTo>
                <a:lnTo>
                  <a:pt x="579" y="666"/>
                </a:lnTo>
                <a:lnTo>
                  <a:pt x="566" y="651"/>
                </a:lnTo>
                <a:lnTo>
                  <a:pt x="551" y="636"/>
                </a:lnTo>
                <a:lnTo>
                  <a:pt x="533" y="624"/>
                </a:lnTo>
                <a:lnTo>
                  <a:pt x="514" y="615"/>
                </a:lnTo>
                <a:lnTo>
                  <a:pt x="494" y="606"/>
                </a:lnTo>
                <a:lnTo>
                  <a:pt x="473" y="600"/>
                </a:lnTo>
                <a:lnTo>
                  <a:pt x="459" y="594"/>
                </a:lnTo>
                <a:lnTo>
                  <a:pt x="442" y="586"/>
                </a:lnTo>
                <a:lnTo>
                  <a:pt x="425" y="576"/>
                </a:lnTo>
                <a:lnTo>
                  <a:pt x="409" y="562"/>
                </a:lnTo>
                <a:lnTo>
                  <a:pt x="395" y="543"/>
                </a:lnTo>
                <a:lnTo>
                  <a:pt x="383" y="522"/>
                </a:lnTo>
                <a:lnTo>
                  <a:pt x="374" y="497"/>
                </a:lnTo>
                <a:lnTo>
                  <a:pt x="371" y="469"/>
                </a:lnTo>
                <a:lnTo>
                  <a:pt x="374" y="440"/>
                </a:lnTo>
                <a:lnTo>
                  <a:pt x="378" y="416"/>
                </a:lnTo>
                <a:lnTo>
                  <a:pt x="384" y="395"/>
                </a:lnTo>
                <a:lnTo>
                  <a:pt x="392" y="378"/>
                </a:lnTo>
                <a:lnTo>
                  <a:pt x="401" y="364"/>
                </a:lnTo>
                <a:lnTo>
                  <a:pt x="409" y="353"/>
                </a:lnTo>
                <a:lnTo>
                  <a:pt x="417" y="344"/>
                </a:lnTo>
                <a:lnTo>
                  <a:pt x="420" y="340"/>
                </a:lnTo>
                <a:lnTo>
                  <a:pt x="422" y="338"/>
                </a:lnTo>
                <a:lnTo>
                  <a:pt x="425" y="334"/>
                </a:lnTo>
                <a:lnTo>
                  <a:pt x="426" y="331"/>
                </a:lnTo>
                <a:lnTo>
                  <a:pt x="428" y="325"/>
                </a:lnTo>
                <a:lnTo>
                  <a:pt x="429" y="314"/>
                </a:lnTo>
                <a:lnTo>
                  <a:pt x="428" y="298"/>
                </a:lnTo>
                <a:lnTo>
                  <a:pt x="424" y="279"/>
                </a:lnTo>
                <a:lnTo>
                  <a:pt x="424" y="263"/>
                </a:lnTo>
                <a:lnTo>
                  <a:pt x="430" y="247"/>
                </a:lnTo>
                <a:lnTo>
                  <a:pt x="439" y="230"/>
                </a:lnTo>
                <a:lnTo>
                  <a:pt x="445" y="207"/>
                </a:lnTo>
                <a:lnTo>
                  <a:pt x="446" y="178"/>
                </a:lnTo>
                <a:lnTo>
                  <a:pt x="441" y="147"/>
                </a:lnTo>
                <a:lnTo>
                  <a:pt x="429" y="111"/>
                </a:lnTo>
                <a:lnTo>
                  <a:pt x="418" y="89"/>
                </a:lnTo>
                <a:lnTo>
                  <a:pt x="409" y="72"/>
                </a:lnTo>
                <a:lnTo>
                  <a:pt x="400" y="60"/>
                </a:lnTo>
                <a:lnTo>
                  <a:pt x="392" y="52"/>
                </a:lnTo>
                <a:lnTo>
                  <a:pt x="384" y="47"/>
                </a:lnTo>
                <a:lnTo>
                  <a:pt x="365" y="39"/>
                </a:lnTo>
                <a:lnTo>
                  <a:pt x="342" y="38"/>
                </a:lnTo>
                <a:close/>
                <a:moveTo>
                  <a:pt x="342" y="0"/>
                </a:moveTo>
                <a:lnTo>
                  <a:pt x="362" y="1"/>
                </a:lnTo>
                <a:lnTo>
                  <a:pt x="383" y="7"/>
                </a:lnTo>
                <a:lnTo>
                  <a:pt x="403" y="14"/>
                </a:lnTo>
                <a:lnTo>
                  <a:pt x="420" y="27"/>
                </a:lnTo>
                <a:lnTo>
                  <a:pt x="435" y="44"/>
                </a:lnTo>
                <a:lnTo>
                  <a:pt x="448" y="67"/>
                </a:lnTo>
                <a:lnTo>
                  <a:pt x="463" y="97"/>
                </a:lnTo>
                <a:lnTo>
                  <a:pt x="475" y="131"/>
                </a:lnTo>
                <a:lnTo>
                  <a:pt x="481" y="164"/>
                </a:lnTo>
                <a:lnTo>
                  <a:pt x="482" y="195"/>
                </a:lnTo>
                <a:lnTo>
                  <a:pt x="480" y="224"/>
                </a:lnTo>
                <a:lnTo>
                  <a:pt x="472" y="249"/>
                </a:lnTo>
                <a:lnTo>
                  <a:pt x="460" y="270"/>
                </a:lnTo>
                <a:lnTo>
                  <a:pt x="464" y="293"/>
                </a:lnTo>
                <a:lnTo>
                  <a:pt x="465" y="313"/>
                </a:lnTo>
                <a:lnTo>
                  <a:pt x="464" y="329"/>
                </a:lnTo>
                <a:lnTo>
                  <a:pt x="462" y="340"/>
                </a:lnTo>
                <a:lnTo>
                  <a:pt x="459" y="349"/>
                </a:lnTo>
                <a:lnTo>
                  <a:pt x="455" y="355"/>
                </a:lnTo>
                <a:lnTo>
                  <a:pt x="452" y="359"/>
                </a:lnTo>
                <a:lnTo>
                  <a:pt x="452" y="360"/>
                </a:lnTo>
                <a:lnTo>
                  <a:pt x="446" y="368"/>
                </a:lnTo>
                <a:lnTo>
                  <a:pt x="438" y="377"/>
                </a:lnTo>
                <a:lnTo>
                  <a:pt x="430" y="387"/>
                </a:lnTo>
                <a:lnTo>
                  <a:pt x="422" y="402"/>
                </a:lnTo>
                <a:lnTo>
                  <a:pt x="416" y="420"/>
                </a:lnTo>
                <a:lnTo>
                  <a:pt x="410" y="441"/>
                </a:lnTo>
                <a:lnTo>
                  <a:pt x="409" y="469"/>
                </a:lnTo>
                <a:lnTo>
                  <a:pt x="412" y="492"/>
                </a:lnTo>
                <a:lnTo>
                  <a:pt x="418" y="512"/>
                </a:lnTo>
                <a:lnTo>
                  <a:pt x="429" y="528"/>
                </a:lnTo>
                <a:lnTo>
                  <a:pt x="441" y="539"/>
                </a:lnTo>
                <a:lnTo>
                  <a:pt x="452" y="550"/>
                </a:lnTo>
                <a:lnTo>
                  <a:pt x="464" y="556"/>
                </a:lnTo>
                <a:lnTo>
                  <a:pt x="475" y="560"/>
                </a:lnTo>
                <a:lnTo>
                  <a:pt x="481" y="563"/>
                </a:lnTo>
                <a:lnTo>
                  <a:pt x="484" y="563"/>
                </a:lnTo>
                <a:lnTo>
                  <a:pt x="498" y="568"/>
                </a:lnTo>
                <a:lnTo>
                  <a:pt x="515" y="575"/>
                </a:lnTo>
                <a:lnTo>
                  <a:pt x="532" y="583"/>
                </a:lnTo>
                <a:lnTo>
                  <a:pt x="551" y="592"/>
                </a:lnTo>
                <a:lnTo>
                  <a:pt x="568" y="603"/>
                </a:lnTo>
                <a:lnTo>
                  <a:pt x="585" y="617"/>
                </a:lnTo>
                <a:lnTo>
                  <a:pt x="600" y="632"/>
                </a:lnTo>
                <a:lnTo>
                  <a:pt x="613" y="651"/>
                </a:lnTo>
                <a:lnTo>
                  <a:pt x="624" y="673"/>
                </a:lnTo>
                <a:lnTo>
                  <a:pt x="630" y="698"/>
                </a:lnTo>
                <a:lnTo>
                  <a:pt x="633" y="727"/>
                </a:lnTo>
                <a:lnTo>
                  <a:pt x="633" y="727"/>
                </a:lnTo>
                <a:lnTo>
                  <a:pt x="633" y="729"/>
                </a:lnTo>
                <a:lnTo>
                  <a:pt x="632" y="730"/>
                </a:lnTo>
                <a:lnTo>
                  <a:pt x="632" y="733"/>
                </a:lnTo>
                <a:lnTo>
                  <a:pt x="630" y="736"/>
                </a:lnTo>
                <a:lnTo>
                  <a:pt x="629" y="738"/>
                </a:lnTo>
                <a:lnTo>
                  <a:pt x="626" y="741"/>
                </a:lnTo>
                <a:lnTo>
                  <a:pt x="622" y="744"/>
                </a:lnTo>
                <a:lnTo>
                  <a:pt x="619" y="745"/>
                </a:lnTo>
                <a:lnTo>
                  <a:pt x="615" y="745"/>
                </a:lnTo>
                <a:lnTo>
                  <a:pt x="18" y="745"/>
                </a:lnTo>
                <a:lnTo>
                  <a:pt x="13" y="745"/>
                </a:lnTo>
                <a:lnTo>
                  <a:pt x="9" y="744"/>
                </a:lnTo>
                <a:lnTo>
                  <a:pt x="6" y="741"/>
                </a:lnTo>
                <a:lnTo>
                  <a:pt x="4" y="738"/>
                </a:lnTo>
                <a:lnTo>
                  <a:pt x="2" y="736"/>
                </a:lnTo>
                <a:lnTo>
                  <a:pt x="1" y="733"/>
                </a:lnTo>
                <a:lnTo>
                  <a:pt x="0" y="730"/>
                </a:lnTo>
                <a:lnTo>
                  <a:pt x="0" y="729"/>
                </a:lnTo>
                <a:lnTo>
                  <a:pt x="0" y="727"/>
                </a:lnTo>
                <a:lnTo>
                  <a:pt x="0" y="727"/>
                </a:lnTo>
                <a:lnTo>
                  <a:pt x="2" y="698"/>
                </a:lnTo>
                <a:lnTo>
                  <a:pt x="9" y="673"/>
                </a:lnTo>
                <a:lnTo>
                  <a:pt x="19" y="651"/>
                </a:lnTo>
                <a:lnTo>
                  <a:pt x="32" y="632"/>
                </a:lnTo>
                <a:lnTo>
                  <a:pt x="48" y="617"/>
                </a:lnTo>
                <a:lnTo>
                  <a:pt x="65" y="603"/>
                </a:lnTo>
                <a:lnTo>
                  <a:pt x="82" y="592"/>
                </a:lnTo>
                <a:lnTo>
                  <a:pt x="100" y="583"/>
                </a:lnTo>
                <a:lnTo>
                  <a:pt x="117" y="575"/>
                </a:lnTo>
                <a:lnTo>
                  <a:pt x="133" y="568"/>
                </a:lnTo>
                <a:lnTo>
                  <a:pt x="147" y="563"/>
                </a:lnTo>
                <a:lnTo>
                  <a:pt x="150" y="563"/>
                </a:lnTo>
                <a:lnTo>
                  <a:pt x="158" y="560"/>
                </a:lnTo>
                <a:lnTo>
                  <a:pt x="167" y="556"/>
                </a:lnTo>
                <a:lnTo>
                  <a:pt x="179" y="550"/>
                </a:lnTo>
                <a:lnTo>
                  <a:pt x="192" y="539"/>
                </a:lnTo>
                <a:lnTo>
                  <a:pt x="204" y="528"/>
                </a:lnTo>
                <a:lnTo>
                  <a:pt x="214" y="512"/>
                </a:lnTo>
                <a:lnTo>
                  <a:pt x="221" y="492"/>
                </a:lnTo>
                <a:lnTo>
                  <a:pt x="223" y="469"/>
                </a:lnTo>
                <a:lnTo>
                  <a:pt x="222" y="441"/>
                </a:lnTo>
                <a:lnTo>
                  <a:pt x="217" y="420"/>
                </a:lnTo>
                <a:lnTo>
                  <a:pt x="210" y="402"/>
                </a:lnTo>
                <a:lnTo>
                  <a:pt x="202" y="387"/>
                </a:lnTo>
                <a:lnTo>
                  <a:pt x="195" y="377"/>
                </a:lnTo>
                <a:lnTo>
                  <a:pt x="187" y="368"/>
                </a:lnTo>
                <a:lnTo>
                  <a:pt x="180" y="360"/>
                </a:lnTo>
                <a:lnTo>
                  <a:pt x="179" y="359"/>
                </a:lnTo>
                <a:lnTo>
                  <a:pt x="176" y="353"/>
                </a:lnTo>
                <a:lnTo>
                  <a:pt x="172" y="346"/>
                </a:lnTo>
                <a:lnTo>
                  <a:pt x="170" y="332"/>
                </a:lnTo>
                <a:lnTo>
                  <a:pt x="168" y="315"/>
                </a:lnTo>
                <a:lnTo>
                  <a:pt x="170" y="295"/>
                </a:lnTo>
                <a:lnTo>
                  <a:pt x="174" y="268"/>
                </a:lnTo>
                <a:lnTo>
                  <a:pt x="167" y="250"/>
                </a:lnTo>
                <a:lnTo>
                  <a:pt x="159" y="229"/>
                </a:lnTo>
                <a:lnTo>
                  <a:pt x="151" y="204"/>
                </a:lnTo>
                <a:lnTo>
                  <a:pt x="149" y="178"/>
                </a:lnTo>
                <a:lnTo>
                  <a:pt x="149" y="151"/>
                </a:lnTo>
                <a:lnTo>
                  <a:pt x="157" y="123"/>
                </a:lnTo>
                <a:lnTo>
                  <a:pt x="170" y="94"/>
                </a:lnTo>
                <a:lnTo>
                  <a:pt x="184" y="72"/>
                </a:lnTo>
                <a:lnTo>
                  <a:pt x="199" y="56"/>
                </a:lnTo>
                <a:lnTo>
                  <a:pt x="216" y="43"/>
                </a:lnTo>
                <a:lnTo>
                  <a:pt x="234" y="33"/>
                </a:lnTo>
                <a:lnTo>
                  <a:pt x="253" y="22"/>
                </a:lnTo>
                <a:lnTo>
                  <a:pt x="268" y="16"/>
                </a:lnTo>
                <a:lnTo>
                  <a:pt x="289" y="8"/>
                </a:lnTo>
                <a:lnTo>
                  <a:pt x="314" y="3"/>
                </a:lnTo>
                <a:lnTo>
                  <a:pt x="342"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01"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25572" y="4956504"/>
            <a:ext cx="445052" cy="364083"/>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02"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68622" y="4915750"/>
            <a:ext cx="445052" cy="445595"/>
          </a:xfrm>
          <a:custGeom>
            <a:avLst/>
            <a:gdLst>
              <a:gd name="T0" fmla="*/ 123 w 819"/>
              <a:gd name="T1" fmla="*/ 693 h 820"/>
              <a:gd name="T2" fmla="*/ 131 w 819"/>
              <a:gd name="T3" fmla="*/ 707 h 820"/>
              <a:gd name="T4" fmla="*/ 123 w 819"/>
              <a:gd name="T5" fmla="*/ 723 h 820"/>
              <a:gd name="T6" fmla="*/ 106 w 819"/>
              <a:gd name="T7" fmla="*/ 726 h 820"/>
              <a:gd name="T8" fmla="*/ 94 w 819"/>
              <a:gd name="T9" fmla="*/ 714 h 820"/>
              <a:gd name="T10" fmla="*/ 96 w 819"/>
              <a:gd name="T11" fmla="*/ 698 h 820"/>
              <a:gd name="T12" fmla="*/ 107 w 819"/>
              <a:gd name="T13" fmla="*/ 690 h 820"/>
              <a:gd name="T14" fmla="*/ 548 w 819"/>
              <a:gd name="T15" fmla="*/ 0 h 820"/>
              <a:gd name="T16" fmla="*/ 657 w 819"/>
              <a:gd name="T17" fmla="*/ 29 h 820"/>
              <a:gd name="T18" fmla="*/ 548 w 819"/>
              <a:gd name="T19" fmla="*/ 139 h 820"/>
              <a:gd name="T20" fmla="*/ 569 w 819"/>
              <a:gd name="T21" fmla="*/ 38 h 820"/>
              <a:gd name="T22" fmla="*/ 534 w 819"/>
              <a:gd name="T23" fmla="*/ 38 h 820"/>
              <a:gd name="T24" fmla="*/ 483 w 819"/>
              <a:gd name="T25" fmla="*/ 55 h 820"/>
              <a:gd name="T26" fmla="*/ 351 w 819"/>
              <a:gd name="T27" fmla="*/ 191 h 820"/>
              <a:gd name="T28" fmla="*/ 336 w 819"/>
              <a:gd name="T29" fmla="*/ 262 h 820"/>
              <a:gd name="T30" fmla="*/ 377 w 819"/>
              <a:gd name="T31" fmla="*/ 346 h 820"/>
              <a:gd name="T32" fmla="*/ 379 w 819"/>
              <a:gd name="T33" fmla="*/ 352 h 820"/>
              <a:gd name="T34" fmla="*/ 378 w 819"/>
              <a:gd name="T35" fmla="*/ 364 h 820"/>
              <a:gd name="T36" fmla="*/ 373 w 819"/>
              <a:gd name="T37" fmla="*/ 372 h 820"/>
              <a:gd name="T38" fmla="*/ 39 w 819"/>
              <a:gd name="T39" fmla="*/ 688 h 820"/>
              <a:gd name="T40" fmla="*/ 51 w 819"/>
              <a:gd name="T41" fmla="*/ 752 h 820"/>
              <a:gd name="T42" fmla="*/ 111 w 819"/>
              <a:gd name="T43" fmla="*/ 782 h 820"/>
              <a:gd name="T44" fmla="*/ 165 w 819"/>
              <a:gd name="T45" fmla="*/ 761 h 820"/>
              <a:gd name="T46" fmla="*/ 451 w 819"/>
              <a:gd name="T47" fmla="*/ 443 h 820"/>
              <a:gd name="T48" fmla="*/ 465 w 819"/>
              <a:gd name="T49" fmla="*/ 438 h 820"/>
              <a:gd name="T50" fmla="*/ 474 w 819"/>
              <a:gd name="T51" fmla="*/ 441 h 820"/>
              <a:gd name="T52" fmla="*/ 526 w 819"/>
              <a:gd name="T53" fmla="*/ 466 h 820"/>
              <a:gd name="T54" fmla="*/ 586 w 819"/>
              <a:gd name="T55" fmla="*/ 482 h 820"/>
              <a:gd name="T56" fmla="*/ 620 w 819"/>
              <a:gd name="T57" fmla="*/ 482 h 820"/>
              <a:gd name="T58" fmla="*/ 752 w 819"/>
              <a:gd name="T59" fmla="*/ 360 h 820"/>
              <a:gd name="T60" fmla="*/ 783 w 819"/>
              <a:gd name="T61" fmla="*/ 288 h 820"/>
              <a:gd name="T62" fmla="*/ 707 w 819"/>
              <a:gd name="T63" fmla="*/ 297 h 820"/>
              <a:gd name="T64" fmla="*/ 665 w 819"/>
              <a:gd name="T65" fmla="*/ 325 h 820"/>
              <a:gd name="T66" fmla="*/ 585 w 819"/>
              <a:gd name="T67" fmla="*/ 332 h 820"/>
              <a:gd name="T68" fmla="*/ 513 w 819"/>
              <a:gd name="T69" fmla="*/ 287 h 820"/>
              <a:gd name="T70" fmla="*/ 484 w 819"/>
              <a:gd name="T71" fmla="*/ 205 h 820"/>
              <a:gd name="T72" fmla="*/ 506 w 819"/>
              <a:gd name="T73" fmla="*/ 133 h 820"/>
              <a:gd name="T74" fmla="*/ 534 w 819"/>
              <a:gd name="T75" fmla="*/ 157 h 820"/>
              <a:gd name="T76" fmla="*/ 525 w 819"/>
              <a:gd name="T77" fmla="*/ 229 h 820"/>
              <a:gd name="T78" fmla="*/ 568 w 819"/>
              <a:gd name="T79" fmla="*/ 286 h 820"/>
              <a:gd name="T80" fmla="*/ 639 w 819"/>
              <a:gd name="T81" fmla="*/ 295 h 820"/>
              <a:gd name="T82" fmla="*/ 680 w 819"/>
              <a:gd name="T83" fmla="*/ 271 h 820"/>
              <a:gd name="T84" fmla="*/ 789 w 819"/>
              <a:gd name="T85" fmla="*/ 163 h 820"/>
              <a:gd name="T86" fmla="*/ 818 w 819"/>
              <a:gd name="T87" fmla="*/ 256 h 820"/>
              <a:gd name="T88" fmla="*/ 807 w 819"/>
              <a:gd name="T89" fmla="*/ 341 h 820"/>
              <a:gd name="T90" fmla="*/ 678 w 819"/>
              <a:gd name="T91" fmla="*/ 489 h 820"/>
              <a:gd name="T92" fmla="*/ 622 w 819"/>
              <a:gd name="T93" fmla="*/ 520 h 820"/>
              <a:gd name="T94" fmla="*/ 576 w 819"/>
              <a:gd name="T95" fmla="*/ 519 h 820"/>
              <a:gd name="T96" fmla="*/ 499 w 819"/>
              <a:gd name="T97" fmla="*/ 495 h 820"/>
              <a:gd name="T98" fmla="*/ 167 w 819"/>
              <a:gd name="T99" fmla="*/ 804 h 820"/>
              <a:gd name="T100" fmla="*/ 82 w 819"/>
              <a:gd name="T101" fmla="*/ 816 h 820"/>
              <a:gd name="T102" fmla="*/ 16 w 819"/>
              <a:gd name="T103" fmla="*/ 764 h 820"/>
              <a:gd name="T104" fmla="*/ 4 w 819"/>
              <a:gd name="T105" fmla="*/ 678 h 820"/>
              <a:gd name="T106" fmla="*/ 338 w 819"/>
              <a:gd name="T107" fmla="*/ 354 h 820"/>
              <a:gd name="T108" fmla="*/ 300 w 819"/>
              <a:gd name="T109" fmla="*/ 266 h 820"/>
              <a:gd name="T110" fmla="*/ 318 w 819"/>
              <a:gd name="T111" fmla="*/ 174 h 820"/>
              <a:gd name="T112" fmla="*/ 463 w 819"/>
              <a:gd name="T113" fmla="*/ 24 h 820"/>
              <a:gd name="T114" fmla="*/ 548 w 819"/>
              <a:gd name="T115"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820">
                <a:moveTo>
                  <a:pt x="111" y="689"/>
                </a:moveTo>
                <a:lnTo>
                  <a:pt x="118" y="690"/>
                </a:lnTo>
                <a:lnTo>
                  <a:pt x="123" y="693"/>
                </a:lnTo>
                <a:lnTo>
                  <a:pt x="127" y="697"/>
                </a:lnTo>
                <a:lnTo>
                  <a:pt x="130" y="702"/>
                </a:lnTo>
                <a:lnTo>
                  <a:pt x="131" y="707"/>
                </a:lnTo>
                <a:lnTo>
                  <a:pt x="130" y="714"/>
                </a:lnTo>
                <a:lnTo>
                  <a:pt x="127" y="719"/>
                </a:lnTo>
                <a:lnTo>
                  <a:pt x="123" y="723"/>
                </a:lnTo>
                <a:lnTo>
                  <a:pt x="118" y="726"/>
                </a:lnTo>
                <a:lnTo>
                  <a:pt x="111" y="727"/>
                </a:lnTo>
                <a:lnTo>
                  <a:pt x="106" y="726"/>
                </a:lnTo>
                <a:lnTo>
                  <a:pt x="101" y="723"/>
                </a:lnTo>
                <a:lnTo>
                  <a:pt x="97" y="719"/>
                </a:lnTo>
                <a:lnTo>
                  <a:pt x="94" y="714"/>
                </a:lnTo>
                <a:lnTo>
                  <a:pt x="93" y="707"/>
                </a:lnTo>
                <a:lnTo>
                  <a:pt x="94" y="703"/>
                </a:lnTo>
                <a:lnTo>
                  <a:pt x="96" y="698"/>
                </a:lnTo>
                <a:lnTo>
                  <a:pt x="98" y="694"/>
                </a:lnTo>
                <a:lnTo>
                  <a:pt x="102" y="692"/>
                </a:lnTo>
                <a:lnTo>
                  <a:pt x="107" y="690"/>
                </a:lnTo>
                <a:lnTo>
                  <a:pt x="111" y="689"/>
                </a:lnTo>
                <a:close/>
                <a:moveTo>
                  <a:pt x="548" y="0"/>
                </a:moveTo>
                <a:lnTo>
                  <a:pt x="548" y="0"/>
                </a:lnTo>
                <a:lnTo>
                  <a:pt x="584" y="3"/>
                </a:lnTo>
                <a:lnTo>
                  <a:pt x="620" y="13"/>
                </a:lnTo>
                <a:lnTo>
                  <a:pt x="657" y="29"/>
                </a:lnTo>
                <a:lnTo>
                  <a:pt x="641" y="46"/>
                </a:lnTo>
                <a:lnTo>
                  <a:pt x="641" y="46"/>
                </a:lnTo>
                <a:lnTo>
                  <a:pt x="548" y="139"/>
                </a:lnTo>
                <a:lnTo>
                  <a:pt x="522" y="113"/>
                </a:lnTo>
                <a:lnTo>
                  <a:pt x="591" y="44"/>
                </a:lnTo>
                <a:lnTo>
                  <a:pt x="569" y="38"/>
                </a:lnTo>
                <a:lnTo>
                  <a:pt x="548" y="37"/>
                </a:lnTo>
                <a:lnTo>
                  <a:pt x="548" y="37"/>
                </a:lnTo>
                <a:lnTo>
                  <a:pt x="534" y="38"/>
                </a:lnTo>
                <a:lnTo>
                  <a:pt x="517" y="41"/>
                </a:lnTo>
                <a:lnTo>
                  <a:pt x="500" y="46"/>
                </a:lnTo>
                <a:lnTo>
                  <a:pt x="483" y="55"/>
                </a:lnTo>
                <a:lnTo>
                  <a:pt x="467" y="68"/>
                </a:lnTo>
                <a:lnTo>
                  <a:pt x="368" y="170"/>
                </a:lnTo>
                <a:lnTo>
                  <a:pt x="351" y="191"/>
                </a:lnTo>
                <a:lnTo>
                  <a:pt x="339" y="215"/>
                </a:lnTo>
                <a:lnTo>
                  <a:pt x="335" y="237"/>
                </a:lnTo>
                <a:lnTo>
                  <a:pt x="336" y="262"/>
                </a:lnTo>
                <a:lnTo>
                  <a:pt x="343" y="288"/>
                </a:lnTo>
                <a:lnTo>
                  <a:pt x="357" y="316"/>
                </a:lnTo>
                <a:lnTo>
                  <a:pt x="377" y="346"/>
                </a:lnTo>
                <a:lnTo>
                  <a:pt x="377" y="346"/>
                </a:lnTo>
                <a:lnTo>
                  <a:pt x="378" y="349"/>
                </a:lnTo>
                <a:lnTo>
                  <a:pt x="379" y="352"/>
                </a:lnTo>
                <a:lnTo>
                  <a:pt x="381" y="356"/>
                </a:lnTo>
                <a:lnTo>
                  <a:pt x="379" y="360"/>
                </a:lnTo>
                <a:lnTo>
                  <a:pt x="378" y="364"/>
                </a:lnTo>
                <a:lnTo>
                  <a:pt x="376" y="368"/>
                </a:lnTo>
                <a:lnTo>
                  <a:pt x="372" y="371"/>
                </a:lnTo>
                <a:lnTo>
                  <a:pt x="373" y="372"/>
                </a:lnTo>
                <a:lnTo>
                  <a:pt x="59" y="655"/>
                </a:lnTo>
                <a:lnTo>
                  <a:pt x="47" y="671"/>
                </a:lnTo>
                <a:lnTo>
                  <a:pt x="39" y="688"/>
                </a:lnTo>
                <a:lnTo>
                  <a:pt x="37" y="707"/>
                </a:lnTo>
                <a:lnTo>
                  <a:pt x="41" y="731"/>
                </a:lnTo>
                <a:lnTo>
                  <a:pt x="51" y="752"/>
                </a:lnTo>
                <a:lnTo>
                  <a:pt x="68" y="767"/>
                </a:lnTo>
                <a:lnTo>
                  <a:pt x="88" y="778"/>
                </a:lnTo>
                <a:lnTo>
                  <a:pt x="111" y="782"/>
                </a:lnTo>
                <a:lnTo>
                  <a:pt x="131" y="779"/>
                </a:lnTo>
                <a:lnTo>
                  <a:pt x="149" y="773"/>
                </a:lnTo>
                <a:lnTo>
                  <a:pt x="165" y="761"/>
                </a:lnTo>
                <a:lnTo>
                  <a:pt x="449" y="445"/>
                </a:lnTo>
                <a:lnTo>
                  <a:pt x="449" y="445"/>
                </a:lnTo>
                <a:lnTo>
                  <a:pt x="451" y="443"/>
                </a:lnTo>
                <a:lnTo>
                  <a:pt x="455" y="440"/>
                </a:lnTo>
                <a:lnTo>
                  <a:pt x="459" y="439"/>
                </a:lnTo>
                <a:lnTo>
                  <a:pt x="465" y="438"/>
                </a:lnTo>
                <a:lnTo>
                  <a:pt x="467" y="438"/>
                </a:lnTo>
                <a:lnTo>
                  <a:pt x="471" y="439"/>
                </a:lnTo>
                <a:lnTo>
                  <a:pt x="474" y="441"/>
                </a:lnTo>
                <a:lnTo>
                  <a:pt x="474" y="440"/>
                </a:lnTo>
                <a:lnTo>
                  <a:pt x="501" y="456"/>
                </a:lnTo>
                <a:lnTo>
                  <a:pt x="526" y="466"/>
                </a:lnTo>
                <a:lnTo>
                  <a:pt x="550" y="474"/>
                </a:lnTo>
                <a:lnTo>
                  <a:pt x="571" y="479"/>
                </a:lnTo>
                <a:lnTo>
                  <a:pt x="586" y="482"/>
                </a:lnTo>
                <a:lnTo>
                  <a:pt x="597" y="483"/>
                </a:lnTo>
                <a:lnTo>
                  <a:pt x="601" y="485"/>
                </a:lnTo>
                <a:lnTo>
                  <a:pt x="620" y="482"/>
                </a:lnTo>
                <a:lnTo>
                  <a:pt x="637" y="474"/>
                </a:lnTo>
                <a:lnTo>
                  <a:pt x="652" y="462"/>
                </a:lnTo>
                <a:lnTo>
                  <a:pt x="752" y="360"/>
                </a:lnTo>
                <a:lnTo>
                  <a:pt x="768" y="339"/>
                </a:lnTo>
                <a:lnTo>
                  <a:pt x="777" y="314"/>
                </a:lnTo>
                <a:lnTo>
                  <a:pt x="783" y="288"/>
                </a:lnTo>
                <a:lnTo>
                  <a:pt x="781" y="258"/>
                </a:lnTo>
                <a:lnTo>
                  <a:pt x="776" y="228"/>
                </a:lnTo>
                <a:lnTo>
                  <a:pt x="707" y="297"/>
                </a:lnTo>
                <a:lnTo>
                  <a:pt x="707" y="297"/>
                </a:lnTo>
                <a:lnTo>
                  <a:pt x="687" y="313"/>
                </a:lnTo>
                <a:lnTo>
                  <a:pt x="665" y="325"/>
                </a:lnTo>
                <a:lnTo>
                  <a:pt x="640" y="333"/>
                </a:lnTo>
                <a:lnTo>
                  <a:pt x="614" y="335"/>
                </a:lnTo>
                <a:lnTo>
                  <a:pt x="585" y="332"/>
                </a:lnTo>
                <a:lnTo>
                  <a:pt x="557" y="322"/>
                </a:lnTo>
                <a:lnTo>
                  <a:pt x="533" y="307"/>
                </a:lnTo>
                <a:lnTo>
                  <a:pt x="513" y="287"/>
                </a:lnTo>
                <a:lnTo>
                  <a:pt x="497" y="262"/>
                </a:lnTo>
                <a:lnTo>
                  <a:pt x="487" y="235"/>
                </a:lnTo>
                <a:lnTo>
                  <a:pt x="484" y="205"/>
                </a:lnTo>
                <a:lnTo>
                  <a:pt x="487" y="178"/>
                </a:lnTo>
                <a:lnTo>
                  <a:pt x="495" y="155"/>
                </a:lnTo>
                <a:lnTo>
                  <a:pt x="506" y="133"/>
                </a:lnTo>
                <a:lnTo>
                  <a:pt x="522" y="113"/>
                </a:lnTo>
                <a:lnTo>
                  <a:pt x="548" y="139"/>
                </a:lnTo>
                <a:lnTo>
                  <a:pt x="534" y="157"/>
                </a:lnTo>
                <a:lnTo>
                  <a:pt x="525" y="180"/>
                </a:lnTo>
                <a:lnTo>
                  <a:pt x="521" y="205"/>
                </a:lnTo>
                <a:lnTo>
                  <a:pt x="525" y="229"/>
                </a:lnTo>
                <a:lnTo>
                  <a:pt x="534" y="252"/>
                </a:lnTo>
                <a:lnTo>
                  <a:pt x="548" y="271"/>
                </a:lnTo>
                <a:lnTo>
                  <a:pt x="568" y="286"/>
                </a:lnTo>
                <a:lnTo>
                  <a:pt x="589" y="295"/>
                </a:lnTo>
                <a:lnTo>
                  <a:pt x="614" y="297"/>
                </a:lnTo>
                <a:lnTo>
                  <a:pt x="639" y="295"/>
                </a:lnTo>
                <a:lnTo>
                  <a:pt x="661" y="286"/>
                </a:lnTo>
                <a:lnTo>
                  <a:pt x="680" y="271"/>
                </a:lnTo>
                <a:lnTo>
                  <a:pt x="680" y="271"/>
                </a:lnTo>
                <a:lnTo>
                  <a:pt x="773" y="178"/>
                </a:lnTo>
                <a:lnTo>
                  <a:pt x="773" y="178"/>
                </a:lnTo>
                <a:lnTo>
                  <a:pt x="789" y="163"/>
                </a:lnTo>
                <a:lnTo>
                  <a:pt x="803" y="193"/>
                </a:lnTo>
                <a:lnTo>
                  <a:pt x="813" y="224"/>
                </a:lnTo>
                <a:lnTo>
                  <a:pt x="818" y="256"/>
                </a:lnTo>
                <a:lnTo>
                  <a:pt x="819" y="286"/>
                </a:lnTo>
                <a:lnTo>
                  <a:pt x="815" y="314"/>
                </a:lnTo>
                <a:lnTo>
                  <a:pt x="807" y="341"/>
                </a:lnTo>
                <a:lnTo>
                  <a:pt x="796" y="366"/>
                </a:lnTo>
                <a:lnTo>
                  <a:pt x="777" y="386"/>
                </a:lnTo>
                <a:lnTo>
                  <a:pt x="678" y="489"/>
                </a:lnTo>
                <a:lnTo>
                  <a:pt x="661" y="503"/>
                </a:lnTo>
                <a:lnTo>
                  <a:pt x="641" y="513"/>
                </a:lnTo>
                <a:lnTo>
                  <a:pt x="622" y="520"/>
                </a:lnTo>
                <a:lnTo>
                  <a:pt x="601" y="521"/>
                </a:lnTo>
                <a:lnTo>
                  <a:pt x="591" y="521"/>
                </a:lnTo>
                <a:lnTo>
                  <a:pt x="576" y="519"/>
                </a:lnTo>
                <a:lnTo>
                  <a:pt x="555" y="513"/>
                </a:lnTo>
                <a:lnTo>
                  <a:pt x="529" y="507"/>
                </a:lnTo>
                <a:lnTo>
                  <a:pt x="499" y="495"/>
                </a:lnTo>
                <a:lnTo>
                  <a:pt x="468" y="479"/>
                </a:lnTo>
                <a:lnTo>
                  <a:pt x="191" y="787"/>
                </a:lnTo>
                <a:lnTo>
                  <a:pt x="167" y="804"/>
                </a:lnTo>
                <a:lnTo>
                  <a:pt x="141" y="816"/>
                </a:lnTo>
                <a:lnTo>
                  <a:pt x="111" y="820"/>
                </a:lnTo>
                <a:lnTo>
                  <a:pt x="82" y="816"/>
                </a:lnTo>
                <a:lnTo>
                  <a:pt x="55" y="804"/>
                </a:lnTo>
                <a:lnTo>
                  <a:pt x="33" y="787"/>
                </a:lnTo>
                <a:lnTo>
                  <a:pt x="16" y="764"/>
                </a:lnTo>
                <a:lnTo>
                  <a:pt x="4" y="737"/>
                </a:lnTo>
                <a:lnTo>
                  <a:pt x="0" y="707"/>
                </a:lnTo>
                <a:lnTo>
                  <a:pt x="4" y="678"/>
                </a:lnTo>
                <a:lnTo>
                  <a:pt x="16" y="651"/>
                </a:lnTo>
                <a:lnTo>
                  <a:pt x="33" y="629"/>
                </a:lnTo>
                <a:lnTo>
                  <a:pt x="338" y="354"/>
                </a:lnTo>
                <a:lnTo>
                  <a:pt x="321" y="325"/>
                </a:lnTo>
                <a:lnTo>
                  <a:pt x="308" y="296"/>
                </a:lnTo>
                <a:lnTo>
                  <a:pt x="300" y="266"/>
                </a:lnTo>
                <a:lnTo>
                  <a:pt x="298" y="236"/>
                </a:lnTo>
                <a:lnTo>
                  <a:pt x="304" y="206"/>
                </a:lnTo>
                <a:lnTo>
                  <a:pt x="318" y="174"/>
                </a:lnTo>
                <a:lnTo>
                  <a:pt x="342" y="144"/>
                </a:lnTo>
                <a:lnTo>
                  <a:pt x="441" y="42"/>
                </a:lnTo>
                <a:lnTo>
                  <a:pt x="463" y="24"/>
                </a:lnTo>
                <a:lnTo>
                  <a:pt x="489" y="11"/>
                </a:lnTo>
                <a:lnTo>
                  <a:pt x="518" y="3"/>
                </a:lnTo>
                <a:lnTo>
                  <a:pt x="54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03"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11671" y="4915750"/>
            <a:ext cx="445052" cy="445595"/>
          </a:xfrm>
          <a:custGeom>
            <a:avLst/>
            <a:gdLst>
              <a:gd name="T0" fmla="*/ 285 w 819"/>
              <a:gd name="T1" fmla="*/ 372 h 820"/>
              <a:gd name="T2" fmla="*/ 322 w 819"/>
              <a:gd name="T3" fmla="*/ 533 h 820"/>
              <a:gd name="T4" fmla="*/ 494 w 819"/>
              <a:gd name="T5" fmla="*/ 533 h 820"/>
              <a:gd name="T6" fmla="*/ 532 w 819"/>
              <a:gd name="T7" fmla="*/ 372 h 820"/>
              <a:gd name="T8" fmla="*/ 408 w 819"/>
              <a:gd name="T9" fmla="*/ 167 h 820"/>
              <a:gd name="T10" fmla="*/ 568 w 819"/>
              <a:gd name="T11" fmla="*/ 633 h 820"/>
              <a:gd name="T12" fmla="*/ 176 w 819"/>
              <a:gd name="T13" fmla="*/ 334 h 820"/>
              <a:gd name="T14" fmla="*/ 98 w 819"/>
              <a:gd name="T15" fmla="*/ 71 h 820"/>
              <a:gd name="T16" fmla="*/ 60 w 819"/>
              <a:gd name="T17" fmla="*/ 237 h 820"/>
              <a:gd name="T18" fmla="*/ 36 w 819"/>
              <a:gd name="T19" fmla="*/ 465 h 820"/>
              <a:gd name="T20" fmla="*/ 90 w 819"/>
              <a:gd name="T21" fmla="*/ 596 h 820"/>
              <a:gd name="T22" fmla="*/ 209 w 819"/>
              <a:gd name="T23" fmla="*/ 694 h 820"/>
              <a:gd name="T24" fmla="*/ 335 w 819"/>
              <a:gd name="T25" fmla="*/ 757 h 820"/>
              <a:gd name="T26" fmla="*/ 409 w 819"/>
              <a:gd name="T27" fmla="*/ 782 h 820"/>
              <a:gd name="T28" fmla="*/ 484 w 819"/>
              <a:gd name="T29" fmla="*/ 757 h 820"/>
              <a:gd name="T30" fmla="*/ 609 w 819"/>
              <a:gd name="T31" fmla="*/ 694 h 820"/>
              <a:gd name="T32" fmla="*/ 729 w 819"/>
              <a:gd name="T33" fmla="*/ 596 h 820"/>
              <a:gd name="T34" fmla="*/ 781 w 819"/>
              <a:gd name="T35" fmla="*/ 465 h 820"/>
              <a:gd name="T36" fmla="*/ 759 w 819"/>
              <a:gd name="T37" fmla="*/ 237 h 820"/>
              <a:gd name="T38" fmla="*/ 721 w 819"/>
              <a:gd name="T39" fmla="*/ 71 h 820"/>
              <a:gd name="T40" fmla="*/ 632 w 819"/>
              <a:gd name="T41" fmla="*/ 75 h 820"/>
              <a:gd name="T42" fmla="*/ 459 w 819"/>
              <a:gd name="T43" fmla="*/ 110 h 820"/>
              <a:gd name="T44" fmla="*/ 265 w 819"/>
              <a:gd name="T45" fmla="*/ 96 h 820"/>
              <a:gd name="T46" fmla="*/ 127 w 819"/>
              <a:gd name="T47" fmla="*/ 54 h 820"/>
              <a:gd name="T48" fmla="*/ 738 w 819"/>
              <a:gd name="T49" fmla="*/ 4 h 820"/>
              <a:gd name="T50" fmla="*/ 748 w 819"/>
              <a:gd name="T51" fmla="*/ 28 h 820"/>
              <a:gd name="T52" fmla="*/ 773 w 819"/>
              <a:gd name="T53" fmla="*/ 122 h 820"/>
              <a:gd name="T54" fmla="*/ 804 w 819"/>
              <a:gd name="T55" fmla="*/ 279 h 820"/>
              <a:gd name="T56" fmla="*/ 819 w 819"/>
              <a:gd name="T57" fmla="*/ 465 h 820"/>
              <a:gd name="T58" fmla="*/ 769 w 819"/>
              <a:gd name="T59" fmla="*/ 605 h 820"/>
              <a:gd name="T60" fmla="*/ 655 w 819"/>
              <a:gd name="T61" fmla="*/ 709 h 820"/>
              <a:gd name="T62" fmla="*/ 526 w 819"/>
              <a:gd name="T63" fmla="*/ 778 h 820"/>
              <a:gd name="T64" fmla="*/ 432 w 819"/>
              <a:gd name="T65" fmla="*/ 815 h 820"/>
              <a:gd name="T66" fmla="*/ 405 w 819"/>
              <a:gd name="T67" fmla="*/ 818 h 820"/>
              <a:gd name="T68" fmla="*/ 348 w 819"/>
              <a:gd name="T69" fmla="*/ 800 h 820"/>
              <a:gd name="T70" fmla="*/ 230 w 819"/>
              <a:gd name="T71" fmla="*/ 748 h 820"/>
              <a:gd name="T72" fmla="*/ 102 w 819"/>
              <a:gd name="T73" fmla="*/ 661 h 820"/>
              <a:gd name="T74" fmla="*/ 13 w 819"/>
              <a:gd name="T75" fmla="*/ 540 h 820"/>
              <a:gd name="T76" fmla="*/ 4 w 819"/>
              <a:gd name="T77" fmla="*/ 371 h 820"/>
              <a:gd name="T78" fmla="*/ 28 w 819"/>
              <a:gd name="T79" fmla="*/ 194 h 820"/>
              <a:gd name="T80" fmla="*/ 60 w 819"/>
              <a:gd name="T81" fmla="*/ 66 h 820"/>
              <a:gd name="T82" fmla="*/ 74 w 819"/>
              <a:gd name="T83" fmla="*/ 13 h 820"/>
              <a:gd name="T84" fmla="*/ 90 w 819"/>
              <a:gd name="T85" fmla="*/ 0 h 820"/>
              <a:gd name="T86" fmla="*/ 114 w 819"/>
              <a:gd name="T87" fmla="*/ 8 h 820"/>
              <a:gd name="T88" fmla="*/ 195 w 819"/>
              <a:gd name="T89" fmla="*/ 38 h 820"/>
              <a:gd name="T90" fmla="*/ 331 w 819"/>
              <a:gd name="T91" fmla="*/ 70 h 820"/>
              <a:gd name="T92" fmla="*/ 488 w 819"/>
              <a:gd name="T93" fmla="*/ 70 h 820"/>
              <a:gd name="T94" fmla="*/ 623 w 819"/>
              <a:gd name="T95" fmla="*/ 38 h 820"/>
              <a:gd name="T96" fmla="*/ 705 w 819"/>
              <a:gd name="T97" fmla="*/ 8 h 820"/>
              <a:gd name="T98" fmla="*/ 727 w 819"/>
              <a:gd name="T99"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9" h="820">
                <a:moveTo>
                  <a:pt x="408" y="271"/>
                </a:moveTo>
                <a:lnTo>
                  <a:pt x="380" y="347"/>
                </a:lnTo>
                <a:lnTo>
                  <a:pt x="371" y="372"/>
                </a:lnTo>
                <a:lnTo>
                  <a:pt x="285" y="372"/>
                </a:lnTo>
                <a:lnTo>
                  <a:pt x="336" y="413"/>
                </a:lnTo>
                <a:lnTo>
                  <a:pt x="357" y="428"/>
                </a:lnTo>
                <a:lnTo>
                  <a:pt x="349" y="453"/>
                </a:lnTo>
                <a:lnTo>
                  <a:pt x="322" y="533"/>
                </a:lnTo>
                <a:lnTo>
                  <a:pt x="387" y="486"/>
                </a:lnTo>
                <a:lnTo>
                  <a:pt x="408" y="469"/>
                </a:lnTo>
                <a:lnTo>
                  <a:pt x="430" y="486"/>
                </a:lnTo>
                <a:lnTo>
                  <a:pt x="494" y="533"/>
                </a:lnTo>
                <a:lnTo>
                  <a:pt x="468" y="453"/>
                </a:lnTo>
                <a:lnTo>
                  <a:pt x="460" y="428"/>
                </a:lnTo>
                <a:lnTo>
                  <a:pt x="481" y="413"/>
                </a:lnTo>
                <a:lnTo>
                  <a:pt x="532" y="372"/>
                </a:lnTo>
                <a:lnTo>
                  <a:pt x="446" y="372"/>
                </a:lnTo>
                <a:lnTo>
                  <a:pt x="437" y="347"/>
                </a:lnTo>
                <a:lnTo>
                  <a:pt x="408" y="271"/>
                </a:lnTo>
                <a:close/>
                <a:moveTo>
                  <a:pt x="408" y="167"/>
                </a:moveTo>
                <a:lnTo>
                  <a:pt x="472" y="334"/>
                </a:lnTo>
                <a:lnTo>
                  <a:pt x="641" y="334"/>
                </a:lnTo>
                <a:lnTo>
                  <a:pt x="503" y="441"/>
                </a:lnTo>
                <a:lnTo>
                  <a:pt x="568" y="633"/>
                </a:lnTo>
                <a:lnTo>
                  <a:pt x="408" y="516"/>
                </a:lnTo>
                <a:lnTo>
                  <a:pt x="250" y="633"/>
                </a:lnTo>
                <a:lnTo>
                  <a:pt x="314" y="441"/>
                </a:lnTo>
                <a:lnTo>
                  <a:pt x="176" y="334"/>
                </a:lnTo>
                <a:lnTo>
                  <a:pt x="345" y="334"/>
                </a:lnTo>
                <a:lnTo>
                  <a:pt x="408" y="167"/>
                </a:lnTo>
                <a:close/>
                <a:moveTo>
                  <a:pt x="104" y="45"/>
                </a:moveTo>
                <a:lnTo>
                  <a:pt x="98" y="71"/>
                </a:lnTo>
                <a:lnTo>
                  <a:pt x="90" y="104"/>
                </a:lnTo>
                <a:lnTo>
                  <a:pt x="80" y="143"/>
                </a:lnTo>
                <a:lnTo>
                  <a:pt x="69" y="188"/>
                </a:lnTo>
                <a:lnTo>
                  <a:pt x="60" y="237"/>
                </a:lnTo>
                <a:lnTo>
                  <a:pt x="51" y="291"/>
                </a:lnTo>
                <a:lnTo>
                  <a:pt x="43" y="347"/>
                </a:lnTo>
                <a:lnTo>
                  <a:pt x="39" y="405"/>
                </a:lnTo>
                <a:lnTo>
                  <a:pt x="36" y="465"/>
                </a:lnTo>
                <a:lnTo>
                  <a:pt x="40" y="502"/>
                </a:lnTo>
                <a:lnTo>
                  <a:pt x="51" y="534"/>
                </a:lnTo>
                <a:lnTo>
                  <a:pt x="68" y="567"/>
                </a:lnTo>
                <a:lnTo>
                  <a:pt x="90" y="596"/>
                </a:lnTo>
                <a:lnTo>
                  <a:pt x="116" y="623"/>
                </a:lnTo>
                <a:lnTo>
                  <a:pt x="145" y="650"/>
                </a:lnTo>
                <a:lnTo>
                  <a:pt x="176" y="673"/>
                </a:lnTo>
                <a:lnTo>
                  <a:pt x="209" y="694"/>
                </a:lnTo>
                <a:lnTo>
                  <a:pt x="242" y="712"/>
                </a:lnTo>
                <a:lnTo>
                  <a:pt x="274" y="729"/>
                </a:lnTo>
                <a:lnTo>
                  <a:pt x="306" y="744"/>
                </a:lnTo>
                <a:lnTo>
                  <a:pt x="335" y="757"/>
                </a:lnTo>
                <a:lnTo>
                  <a:pt x="361" y="766"/>
                </a:lnTo>
                <a:lnTo>
                  <a:pt x="382" y="774"/>
                </a:lnTo>
                <a:lnTo>
                  <a:pt x="399" y="779"/>
                </a:lnTo>
                <a:lnTo>
                  <a:pt x="409" y="782"/>
                </a:lnTo>
                <a:lnTo>
                  <a:pt x="420" y="779"/>
                </a:lnTo>
                <a:lnTo>
                  <a:pt x="435" y="774"/>
                </a:lnTo>
                <a:lnTo>
                  <a:pt x="458" y="766"/>
                </a:lnTo>
                <a:lnTo>
                  <a:pt x="484" y="757"/>
                </a:lnTo>
                <a:lnTo>
                  <a:pt x="513" y="744"/>
                </a:lnTo>
                <a:lnTo>
                  <a:pt x="544" y="729"/>
                </a:lnTo>
                <a:lnTo>
                  <a:pt x="577" y="712"/>
                </a:lnTo>
                <a:lnTo>
                  <a:pt x="609" y="694"/>
                </a:lnTo>
                <a:lnTo>
                  <a:pt x="642" y="672"/>
                </a:lnTo>
                <a:lnTo>
                  <a:pt x="674" y="650"/>
                </a:lnTo>
                <a:lnTo>
                  <a:pt x="702" y="623"/>
                </a:lnTo>
                <a:lnTo>
                  <a:pt x="729" y="596"/>
                </a:lnTo>
                <a:lnTo>
                  <a:pt x="751" y="566"/>
                </a:lnTo>
                <a:lnTo>
                  <a:pt x="767" y="534"/>
                </a:lnTo>
                <a:lnTo>
                  <a:pt x="778" y="502"/>
                </a:lnTo>
                <a:lnTo>
                  <a:pt x="781" y="465"/>
                </a:lnTo>
                <a:lnTo>
                  <a:pt x="780" y="405"/>
                </a:lnTo>
                <a:lnTo>
                  <a:pt x="774" y="347"/>
                </a:lnTo>
                <a:lnTo>
                  <a:pt x="768" y="290"/>
                </a:lnTo>
                <a:lnTo>
                  <a:pt x="759" y="237"/>
                </a:lnTo>
                <a:lnTo>
                  <a:pt x="749" y="188"/>
                </a:lnTo>
                <a:lnTo>
                  <a:pt x="739" y="143"/>
                </a:lnTo>
                <a:lnTo>
                  <a:pt x="729" y="104"/>
                </a:lnTo>
                <a:lnTo>
                  <a:pt x="721" y="71"/>
                </a:lnTo>
                <a:lnTo>
                  <a:pt x="713" y="45"/>
                </a:lnTo>
                <a:lnTo>
                  <a:pt x="692" y="54"/>
                </a:lnTo>
                <a:lnTo>
                  <a:pt x="664" y="64"/>
                </a:lnTo>
                <a:lnTo>
                  <a:pt x="632" y="75"/>
                </a:lnTo>
                <a:lnTo>
                  <a:pt x="594" y="85"/>
                </a:lnTo>
                <a:lnTo>
                  <a:pt x="552" y="96"/>
                </a:lnTo>
                <a:lnTo>
                  <a:pt x="507" y="104"/>
                </a:lnTo>
                <a:lnTo>
                  <a:pt x="459" y="110"/>
                </a:lnTo>
                <a:lnTo>
                  <a:pt x="409" y="112"/>
                </a:lnTo>
                <a:lnTo>
                  <a:pt x="360" y="110"/>
                </a:lnTo>
                <a:lnTo>
                  <a:pt x="311" y="104"/>
                </a:lnTo>
                <a:lnTo>
                  <a:pt x="265" y="96"/>
                </a:lnTo>
                <a:lnTo>
                  <a:pt x="223" y="85"/>
                </a:lnTo>
                <a:lnTo>
                  <a:pt x="187" y="75"/>
                </a:lnTo>
                <a:lnTo>
                  <a:pt x="153" y="64"/>
                </a:lnTo>
                <a:lnTo>
                  <a:pt x="127" y="54"/>
                </a:lnTo>
                <a:lnTo>
                  <a:pt x="104" y="45"/>
                </a:lnTo>
                <a:close/>
                <a:moveTo>
                  <a:pt x="727" y="0"/>
                </a:moveTo>
                <a:lnTo>
                  <a:pt x="732" y="2"/>
                </a:lnTo>
                <a:lnTo>
                  <a:pt x="738" y="4"/>
                </a:lnTo>
                <a:lnTo>
                  <a:pt x="742" y="8"/>
                </a:lnTo>
                <a:lnTo>
                  <a:pt x="743" y="13"/>
                </a:lnTo>
                <a:lnTo>
                  <a:pt x="744" y="17"/>
                </a:lnTo>
                <a:lnTo>
                  <a:pt x="748" y="28"/>
                </a:lnTo>
                <a:lnTo>
                  <a:pt x="752" y="44"/>
                </a:lnTo>
                <a:lnTo>
                  <a:pt x="759" y="66"/>
                </a:lnTo>
                <a:lnTo>
                  <a:pt x="765" y="92"/>
                </a:lnTo>
                <a:lnTo>
                  <a:pt x="773" y="122"/>
                </a:lnTo>
                <a:lnTo>
                  <a:pt x="781" y="157"/>
                </a:lnTo>
                <a:lnTo>
                  <a:pt x="789" y="194"/>
                </a:lnTo>
                <a:lnTo>
                  <a:pt x="797" y="236"/>
                </a:lnTo>
                <a:lnTo>
                  <a:pt x="804" y="279"/>
                </a:lnTo>
                <a:lnTo>
                  <a:pt x="810" y="324"/>
                </a:lnTo>
                <a:lnTo>
                  <a:pt x="815" y="371"/>
                </a:lnTo>
                <a:lnTo>
                  <a:pt x="818" y="418"/>
                </a:lnTo>
                <a:lnTo>
                  <a:pt x="819" y="465"/>
                </a:lnTo>
                <a:lnTo>
                  <a:pt x="815" y="504"/>
                </a:lnTo>
                <a:lnTo>
                  <a:pt x="806" y="540"/>
                </a:lnTo>
                <a:lnTo>
                  <a:pt x="790" y="574"/>
                </a:lnTo>
                <a:lnTo>
                  <a:pt x="769" y="605"/>
                </a:lnTo>
                <a:lnTo>
                  <a:pt x="744" y="634"/>
                </a:lnTo>
                <a:lnTo>
                  <a:pt x="717" y="661"/>
                </a:lnTo>
                <a:lnTo>
                  <a:pt x="687" y="686"/>
                </a:lnTo>
                <a:lnTo>
                  <a:pt x="655" y="709"/>
                </a:lnTo>
                <a:lnTo>
                  <a:pt x="621" y="729"/>
                </a:lnTo>
                <a:lnTo>
                  <a:pt x="589" y="748"/>
                </a:lnTo>
                <a:lnTo>
                  <a:pt x="556" y="765"/>
                </a:lnTo>
                <a:lnTo>
                  <a:pt x="526" y="778"/>
                </a:lnTo>
                <a:lnTo>
                  <a:pt x="497" y="790"/>
                </a:lnTo>
                <a:lnTo>
                  <a:pt x="471" y="800"/>
                </a:lnTo>
                <a:lnTo>
                  <a:pt x="449" y="808"/>
                </a:lnTo>
                <a:lnTo>
                  <a:pt x="432" y="815"/>
                </a:lnTo>
                <a:lnTo>
                  <a:pt x="418" y="817"/>
                </a:lnTo>
                <a:lnTo>
                  <a:pt x="413" y="818"/>
                </a:lnTo>
                <a:lnTo>
                  <a:pt x="409" y="820"/>
                </a:lnTo>
                <a:lnTo>
                  <a:pt x="405" y="818"/>
                </a:lnTo>
                <a:lnTo>
                  <a:pt x="400" y="817"/>
                </a:lnTo>
                <a:lnTo>
                  <a:pt x="387" y="815"/>
                </a:lnTo>
                <a:lnTo>
                  <a:pt x="370" y="808"/>
                </a:lnTo>
                <a:lnTo>
                  <a:pt x="348" y="800"/>
                </a:lnTo>
                <a:lnTo>
                  <a:pt x="322" y="790"/>
                </a:lnTo>
                <a:lnTo>
                  <a:pt x="293" y="778"/>
                </a:lnTo>
                <a:lnTo>
                  <a:pt x="261" y="765"/>
                </a:lnTo>
                <a:lnTo>
                  <a:pt x="230" y="748"/>
                </a:lnTo>
                <a:lnTo>
                  <a:pt x="196" y="729"/>
                </a:lnTo>
                <a:lnTo>
                  <a:pt x="163" y="709"/>
                </a:lnTo>
                <a:lnTo>
                  <a:pt x="132" y="686"/>
                </a:lnTo>
                <a:lnTo>
                  <a:pt x="102" y="661"/>
                </a:lnTo>
                <a:lnTo>
                  <a:pt x="73" y="634"/>
                </a:lnTo>
                <a:lnTo>
                  <a:pt x="49" y="605"/>
                </a:lnTo>
                <a:lnTo>
                  <a:pt x="28" y="574"/>
                </a:lnTo>
                <a:lnTo>
                  <a:pt x="13" y="540"/>
                </a:lnTo>
                <a:lnTo>
                  <a:pt x="4" y="504"/>
                </a:lnTo>
                <a:lnTo>
                  <a:pt x="0" y="465"/>
                </a:lnTo>
                <a:lnTo>
                  <a:pt x="1" y="418"/>
                </a:lnTo>
                <a:lnTo>
                  <a:pt x="4" y="371"/>
                </a:lnTo>
                <a:lnTo>
                  <a:pt x="9" y="324"/>
                </a:lnTo>
                <a:lnTo>
                  <a:pt x="14" y="279"/>
                </a:lnTo>
                <a:lnTo>
                  <a:pt x="22" y="236"/>
                </a:lnTo>
                <a:lnTo>
                  <a:pt x="28" y="194"/>
                </a:lnTo>
                <a:lnTo>
                  <a:pt x="36" y="157"/>
                </a:lnTo>
                <a:lnTo>
                  <a:pt x="46" y="122"/>
                </a:lnTo>
                <a:lnTo>
                  <a:pt x="52" y="92"/>
                </a:lnTo>
                <a:lnTo>
                  <a:pt x="60" y="66"/>
                </a:lnTo>
                <a:lnTo>
                  <a:pt x="65" y="44"/>
                </a:lnTo>
                <a:lnTo>
                  <a:pt x="70" y="28"/>
                </a:lnTo>
                <a:lnTo>
                  <a:pt x="73" y="17"/>
                </a:lnTo>
                <a:lnTo>
                  <a:pt x="74" y="13"/>
                </a:lnTo>
                <a:lnTo>
                  <a:pt x="77" y="8"/>
                </a:lnTo>
                <a:lnTo>
                  <a:pt x="81" y="4"/>
                </a:lnTo>
                <a:lnTo>
                  <a:pt x="85" y="2"/>
                </a:lnTo>
                <a:lnTo>
                  <a:pt x="90" y="0"/>
                </a:lnTo>
                <a:lnTo>
                  <a:pt x="95" y="0"/>
                </a:lnTo>
                <a:lnTo>
                  <a:pt x="100" y="2"/>
                </a:lnTo>
                <a:lnTo>
                  <a:pt x="104" y="4"/>
                </a:lnTo>
                <a:lnTo>
                  <a:pt x="114" y="8"/>
                </a:lnTo>
                <a:lnTo>
                  <a:pt x="127" y="13"/>
                </a:lnTo>
                <a:lnTo>
                  <a:pt x="146" y="21"/>
                </a:lnTo>
                <a:lnTo>
                  <a:pt x="169" y="29"/>
                </a:lnTo>
                <a:lnTo>
                  <a:pt x="195" y="38"/>
                </a:lnTo>
                <a:lnTo>
                  <a:pt x="225" y="47"/>
                </a:lnTo>
                <a:lnTo>
                  <a:pt x="257" y="55"/>
                </a:lnTo>
                <a:lnTo>
                  <a:pt x="293" y="63"/>
                </a:lnTo>
                <a:lnTo>
                  <a:pt x="331" y="70"/>
                </a:lnTo>
                <a:lnTo>
                  <a:pt x="369" y="74"/>
                </a:lnTo>
                <a:lnTo>
                  <a:pt x="409" y="75"/>
                </a:lnTo>
                <a:lnTo>
                  <a:pt x="449" y="74"/>
                </a:lnTo>
                <a:lnTo>
                  <a:pt x="488" y="70"/>
                </a:lnTo>
                <a:lnTo>
                  <a:pt x="526" y="63"/>
                </a:lnTo>
                <a:lnTo>
                  <a:pt x="560" y="55"/>
                </a:lnTo>
                <a:lnTo>
                  <a:pt x="594" y="47"/>
                </a:lnTo>
                <a:lnTo>
                  <a:pt x="623" y="38"/>
                </a:lnTo>
                <a:lnTo>
                  <a:pt x="650" y="29"/>
                </a:lnTo>
                <a:lnTo>
                  <a:pt x="672" y="21"/>
                </a:lnTo>
                <a:lnTo>
                  <a:pt x="691" y="13"/>
                </a:lnTo>
                <a:lnTo>
                  <a:pt x="705" y="8"/>
                </a:lnTo>
                <a:lnTo>
                  <a:pt x="714" y="4"/>
                </a:lnTo>
                <a:lnTo>
                  <a:pt x="717" y="2"/>
                </a:lnTo>
                <a:lnTo>
                  <a:pt x="722" y="0"/>
                </a:lnTo>
                <a:lnTo>
                  <a:pt x="72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04"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54721" y="4936127"/>
            <a:ext cx="445595" cy="404840"/>
          </a:xfrm>
          <a:custGeom>
            <a:avLst/>
            <a:gdLst>
              <a:gd name="T0" fmla="*/ 745 w 820"/>
              <a:gd name="T1" fmla="*/ 708 h 745"/>
              <a:gd name="T2" fmla="*/ 75 w 820"/>
              <a:gd name="T3" fmla="*/ 522 h 745"/>
              <a:gd name="T4" fmla="*/ 392 w 820"/>
              <a:gd name="T5" fmla="*/ 522 h 745"/>
              <a:gd name="T6" fmla="*/ 428 w 820"/>
              <a:gd name="T7" fmla="*/ 484 h 745"/>
              <a:gd name="T8" fmla="*/ 546 w 820"/>
              <a:gd name="T9" fmla="*/ 298 h 745"/>
              <a:gd name="T10" fmla="*/ 580 w 820"/>
              <a:gd name="T11" fmla="*/ 334 h 745"/>
              <a:gd name="T12" fmla="*/ 594 w 820"/>
              <a:gd name="T13" fmla="*/ 349 h 745"/>
              <a:gd name="T14" fmla="*/ 588 w 820"/>
              <a:gd name="T15" fmla="*/ 370 h 745"/>
              <a:gd name="T16" fmla="*/ 577 w 820"/>
              <a:gd name="T17" fmla="*/ 374 h 745"/>
              <a:gd name="T18" fmla="*/ 564 w 820"/>
              <a:gd name="T19" fmla="*/ 370 h 745"/>
              <a:gd name="T20" fmla="*/ 543 w 820"/>
              <a:gd name="T21" fmla="*/ 349 h 745"/>
              <a:gd name="T22" fmla="*/ 496 w 820"/>
              <a:gd name="T23" fmla="*/ 298 h 745"/>
              <a:gd name="T24" fmla="*/ 75 w 820"/>
              <a:gd name="T25" fmla="*/ 484 h 745"/>
              <a:gd name="T26" fmla="*/ 322 w 820"/>
              <a:gd name="T27" fmla="*/ 298 h 745"/>
              <a:gd name="T28" fmla="*/ 277 w 820"/>
              <a:gd name="T29" fmla="*/ 349 h 745"/>
              <a:gd name="T30" fmla="*/ 254 w 820"/>
              <a:gd name="T31" fmla="*/ 370 h 745"/>
              <a:gd name="T32" fmla="*/ 242 w 820"/>
              <a:gd name="T33" fmla="*/ 374 h 745"/>
              <a:gd name="T34" fmla="*/ 231 w 820"/>
              <a:gd name="T35" fmla="*/ 370 h 745"/>
              <a:gd name="T36" fmla="*/ 225 w 820"/>
              <a:gd name="T37" fmla="*/ 349 h 745"/>
              <a:gd name="T38" fmla="*/ 239 w 820"/>
              <a:gd name="T39" fmla="*/ 334 h 745"/>
              <a:gd name="T40" fmla="*/ 274 w 820"/>
              <a:gd name="T41" fmla="*/ 298 h 745"/>
              <a:gd name="T42" fmla="*/ 428 w 820"/>
              <a:gd name="T43" fmla="*/ 260 h 745"/>
              <a:gd name="T44" fmla="*/ 428 w 820"/>
              <a:gd name="T45" fmla="*/ 192 h 745"/>
              <a:gd name="T46" fmla="*/ 350 w 820"/>
              <a:gd name="T47" fmla="*/ 260 h 745"/>
              <a:gd name="T48" fmla="*/ 468 w 820"/>
              <a:gd name="T49" fmla="*/ 187 h 745"/>
              <a:gd name="T50" fmla="*/ 782 w 820"/>
              <a:gd name="T51" fmla="*/ 260 h 745"/>
              <a:gd name="T52" fmla="*/ 37 w 820"/>
              <a:gd name="T53" fmla="*/ 187 h 745"/>
              <a:gd name="T54" fmla="*/ 328 w 820"/>
              <a:gd name="T55" fmla="*/ 226 h 745"/>
              <a:gd name="T56" fmla="*/ 284 w 820"/>
              <a:gd name="T57" fmla="*/ 38 h 745"/>
              <a:gd name="T58" fmla="*/ 225 w 820"/>
              <a:gd name="T59" fmla="*/ 55 h 745"/>
              <a:gd name="T60" fmla="*/ 206 w 820"/>
              <a:gd name="T61" fmla="*/ 109 h 745"/>
              <a:gd name="T62" fmla="*/ 369 w 820"/>
              <a:gd name="T63" fmla="*/ 149 h 745"/>
              <a:gd name="T64" fmla="*/ 365 w 820"/>
              <a:gd name="T65" fmla="*/ 82 h 745"/>
              <a:gd name="T66" fmla="*/ 308 w 820"/>
              <a:gd name="T67" fmla="*/ 42 h 745"/>
              <a:gd name="T68" fmla="*/ 511 w 820"/>
              <a:gd name="T69" fmla="*/ 42 h 745"/>
              <a:gd name="T70" fmla="*/ 454 w 820"/>
              <a:gd name="T71" fmla="*/ 82 h 745"/>
              <a:gd name="T72" fmla="*/ 449 w 820"/>
              <a:gd name="T73" fmla="*/ 149 h 745"/>
              <a:gd name="T74" fmla="*/ 614 w 820"/>
              <a:gd name="T75" fmla="*/ 109 h 745"/>
              <a:gd name="T76" fmla="*/ 593 w 820"/>
              <a:gd name="T77" fmla="*/ 55 h 745"/>
              <a:gd name="T78" fmla="*/ 534 w 820"/>
              <a:gd name="T79" fmla="*/ 38 h 745"/>
              <a:gd name="T80" fmla="*/ 602 w 820"/>
              <a:gd name="T81" fmla="*/ 16 h 745"/>
              <a:gd name="T82" fmla="*/ 648 w 820"/>
              <a:gd name="T83" fmla="*/ 75 h 745"/>
              <a:gd name="T84" fmla="*/ 640 w 820"/>
              <a:gd name="T85" fmla="*/ 149 h 745"/>
              <a:gd name="T86" fmla="*/ 809 w 820"/>
              <a:gd name="T87" fmla="*/ 160 h 745"/>
              <a:gd name="T88" fmla="*/ 820 w 820"/>
              <a:gd name="T89" fmla="*/ 260 h 745"/>
              <a:gd name="T90" fmla="*/ 796 w 820"/>
              <a:gd name="T91" fmla="*/ 296 h 745"/>
              <a:gd name="T92" fmla="*/ 779 w 820"/>
              <a:gd name="T93" fmla="*/ 723 h 745"/>
              <a:gd name="T94" fmla="*/ 745 w 820"/>
              <a:gd name="T95" fmla="*/ 745 h 745"/>
              <a:gd name="T96" fmla="*/ 49 w 820"/>
              <a:gd name="T97" fmla="*/ 734 h 745"/>
              <a:gd name="T98" fmla="*/ 37 w 820"/>
              <a:gd name="T99" fmla="*/ 298 h 745"/>
              <a:gd name="T100" fmla="*/ 3 w 820"/>
              <a:gd name="T101" fmla="*/ 275 h 745"/>
              <a:gd name="T102" fmla="*/ 3 w 820"/>
              <a:gd name="T103" fmla="*/ 171 h 745"/>
              <a:gd name="T104" fmla="*/ 37 w 820"/>
              <a:gd name="T105" fmla="*/ 149 h 745"/>
              <a:gd name="T106" fmla="*/ 168 w 820"/>
              <a:gd name="T107" fmla="*/ 99 h 745"/>
              <a:gd name="T108" fmla="*/ 197 w 820"/>
              <a:gd name="T109" fmla="*/ 31 h 745"/>
              <a:gd name="T110" fmla="*/ 266 w 820"/>
              <a:gd name="T111" fmla="*/ 0 h 745"/>
              <a:gd name="T112" fmla="*/ 350 w 820"/>
              <a:gd name="T113" fmla="*/ 20 h 745"/>
              <a:gd name="T114" fmla="*/ 403 w 820"/>
              <a:gd name="T115" fmla="*/ 75 h 745"/>
              <a:gd name="T116" fmla="*/ 406 w 820"/>
              <a:gd name="T117" fmla="*/ 73 h 745"/>
              <a:gd name="T118" fmla="*/ 413 w 820"/>
              <a:gd name="T119" fmla="*/ 73 h 745"/>
              <a:gd name="T120" fmla="*/ 417 w 820"/>
              <a:gd name="T121" fmla="*/ 75 h 745"/>
              <a:gd name="T122" fmla="*/ 470 w 820"/>
              <a:gd name="T123" fmla="*/ 20 h 745"/>
              <a:gd name="T124" fmla="*/ 553 w 820"/>
              <a:gd name="T12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0" h="745">
                <a:moveTo>
                  <a:pt x="428" y="522"/>
                </a:moveTo>
                <a:lnTo>
                  <a:pt x="428" y="708"/>
                </a:lnTo>
                <a:lnTo>
                  <a:pt x="745" y="708"/>
                </a:lnTo>
                <a:lnTo>
                  <a:pt x="745" y="522"/>
                </a:lnTo>
                <a:lnTo>
                  <a:pt x="428" y="522"/>
                </a:lnTo>
                <a:close/>
                <a:moveTo>
                  <a:pt x="75" y="522"/>
                </a:moveTo>
                <a:lnTo>
                  <a:pt x="75" y="708"/>
                </a:lnTo>
                <a:lnTo>
                  <a:pt x="392" y="708"/>
                </a:lnTo>
                <a:lnTo>
                  <a:pt x="392" y="522"/>
                </a:lnTo>
                <a:lnTo>
                  <a:pt x="75" y="522"/>
                </a:lnTo>
                <a:close/>
                <a:moveTo>
                  <a:pt x="428" y="298"/>
                </a:moveTo>
                <a:lnTo>
                  <a:pt x="428" y="484"/>
                </a:lnTo>
                <a:lnTo>
                  <a:pt x="745" y="484"/>
                </a:lnTo>
                <a:lnTo>
                  <a:pt x="745" y="298"/>
                </a:lnTo>
                <a:lnTo>
                  <a:pt x="546" y="298"/>
                </a:lnTo>
                <a:lnTo>
                  <a:pt x="559" y="313"/>
                </a:lnTo>
                <a:lnTo>
                  <a:pt x="571" y="325"/>
                </a:lnTo>
                <a:lnTo>
                  <a:pt x="580" y="334"/>
                </a:lnTo>
                <a:lnTo>
                  <a:pt x="587" y="339"/>
                </a:lnTo>
                <a:lnTo>
                  <a:pt x="588" y="342"/>
                </a:lnTo>
                <a:lnTo>
                  <a:pt x="594" y="349"/>
                </a:lnTo>
                <a:lnTo>
                  <a:pt x="594" y="359"/>
                </a:lnTo>
                <a:lnTo>
                  <a:pt x="591" y="368"/>
                </a:lnTo>
                <a:lnTo>
                  <a:pt x="588" y="370"/>
                </a:lnTo>
                <a:lnTo>
                  <a:pt x="585" y="372"/>
                </a:lnTo>
                <a:lnTo>
                  <a:pt x="581" y="373"/>
                </a:lnTo>
                <a:lnTo>
                  <a:pt x="577" y="374"/>
                </a:lnTo>
                <a:lnTo>
                  <a:pt x="572" y="374"/>
                </a:lnTo>
                <a:lnTo>
                  <a:pt x="568" y="373"/>
                </a:lnTo>
                <a:lnTo>
                  <a:pt x="564" y="370"/>
                </a:lnTo>
                <a:lnTo>
                  <a:pt x="562" y="367"/>
                </a:lnTo>
                <a:lnTo>
                  <a:pt x="554" y="360"/>
                </a:lnTo>
                <a:lnTo>
                  <a:pt x="543" y="349"/>
                </a:lnTo>
                <a:lnTo>
                  <a:pt x="529" y="336"/>
                </a:lnTo>
                <a:lnTo>
                  <a:pt x="513" y="318"/>
                </a:lnTo>
                <a:lnTo>
                  <a:pt x="496" y="298"/>
                </a:lnTo>
                <a:lnTo>
                  <a:pt x="428" y="298"/>
                </a:lnTo>
                <a:close/>
                <a:moveTo>
                  <a:pt x="75" y="298"/>
                </a:moveTo>
                <a:lnTo>
                  <a:pt x="75" y="484"/>
                </a:lnTo>
                <a:lnTo>
                  <a:pt x="392" y="484"/>
                </a:lnTo>
                <a:lnTo>
                  <a:pt x="392" y="298"/>
                </a:lnTo>
                <a:lnTo>
                  <a:pt x="322" y="298"/>
                </a:lnTo>
                <a:lnTo>
                  <a:pt x="305" y="318"/>
                </a:lnTo>
                <a:lnTo>
                  <a:pt x="290" y="336"/>
                </a:lnTo>
                <a:lnTo>
                  <a:pt x="277" y="349"/>
                </a:lnTo>
                <a:lnTo>
                  <a:pt x="265" y="360"/>
                </a:lnTo>
                <a:lnTo>
                  <a:pt x="258" y="367"/>
                </a:lnTo>
                <a:lnTo>
                  <a:pt x="254" y="370"/>
                </a:lnTo>
                <a:lnTo>
                  <a:pt x="250" y="373"/>
                </a:lnTo>
                <a:lnTo>
                  <a:pt x="246" y="374"/>
                </a:lnTo>
                <a:lnTo>
                  <a:pt x="242" y="374"/>
                </a:lnTo>
                <a:lnTo>
                  <a:pt x="237" y="373"/>
                </a:lnTo>
                <a:lnTo>
                  <a:pt x="235" y="372"/>
                </a:lnTo>
                <a:lnTo>
                  <a:pt x="231" y="370"/>
                </a:lnTo>
                <a:lnTo>
                  <a:pt x="228" y="368"/>
                </a:lnTo>
                <a:lnTo>
                  <a:pt x="224" y="359"/>
                </a:lnTo>
                <a:lnTo>
                  <a:pt x="225" y="349"/>
                </a:lnTo>
                <a:lnTo>
                  <a:pt x="231" y="342"/>
                </a:lnTo>
                <a:lnTo>
                  <a:pt x="233" y="339"/>
                </a:lnTo>
                <a:lnTo>
                  <a:pt x="239" y="334"/>
                </a:lnTo>
                <a:lnTo>
                  <a:pt x="248" y="325"/>
                </a:lnTo>
                <a:lnTo>
                  <a:pt x="259" y="313"/>
                </a:lnTo>
                <a:lnTo>
                  <a:pt x="274" y="298"/>
                </a:lnTo>
                <a:lnTo>
                  <a:pt x="75" y="298"/>
                </a:lnTo>
                <a:close/>
                <a:moveTo>
                  <a:pt x="428" y="192"/>
                </a:moveTo>
                <a:lnTo>
                  <a:pt x="428" y="260"/>
                </a:lnTo>
                <a:lnTo>
                  <a:pt x="469" y="260"/>
                </a:lnTo>
                <a:lnTo>
                  <a:pt x="448" y="229"/>
                </a:lnTo>
                <a:lnTo>
                  <a:pt x="428" y="192"/>
                </a:lnTo>
                <a:close/>
                <a:moveTo>
                  <a:pt x="392" y="191"/>
                </a:moveTo>
                <a:lnTo>
                  <a:pt x="371" y="228"/>
                </a:lnTo>
                <a:lnTo>
                  <a:pt x="350" y="260"/>
                </a:lnTo>
                <a:lnTo>
                  <a:pt x="392" y="260"/>
                </a:lnTo>
                <a:lnTo>
                  <a:pt x="392" y="191"/>
                </a:lnTo>
                <a:close/>
                <a:moveTo>
                  <a:pt x="468" y="187"/>
                </a:moveTo>
                <a:lnTo>
                  <a:pt x="491" y="226"/>
                </a:lnTo>
                <a:lnTo>
                  <a:pt x="515" y="260"/>
                </a:lnTo>
                <a:lnTo>
                  <a:pt x="782" y="260"/>
                </a:lnTo>
                <a:lnTo>
                  <a:pt x="782" y="187"/>
                </a:lnTo>
                <a:lnTo>
                  <a:pt x="468" y="187"/>
                </a:lnTo>
                <a:close/>
                <a:moveTo>
                  <a:pt x="37" y="187"/>
                </a:moveTo>
                <a:lnTo>
                  <a:pt x="37" y="260"/>
                </a:lnTo>
                <a:lnTo>
                  <a:pt x="304" y="260"/>
                </a:lnTo>
                <a:lnTo>
                  <a:pt x="328" y="226"/>
                </a:lnTo>
                <a:lnTo>
                  <a:pt x="351" y="187"/>
                </a:lnTo>
                <a:lnTo>
                  <a:pt x="37" y="187"/>
                </a:lnTo>
                <a:close/>
                <a:moveTo>
                  <a:pt x="284" y="38"/>
                </a:moveTo>
                <a:lnTo>
                  <a:pt x="263" y="38"/>
                </a:lnTo>
                <a:lnTo>
                  <a:pt x="242" y="44"/>
                </a:lnTo>
                <a:lnTo>
                  <a:pt x="225" y="55"/>
                </a:lnTo>
                <a:lnTo>
                  <a:pt x="212" y="71"/>
                </a:lnTo>
                <a:lnTo>
                  <a:pt x="206" y="89"/>
                </a:lnTo>
                <a:lnTo>
                  <a:pt x="206" y="109"/>
                </a:lnTo>
                <a:lnTo>
                  <a:pt x="211" y="130"/>
                </a:lnTo>
                <a:lnTo>
                  <a:pt x="222" y="149"/>
                </a:lnTo>
                <a:lnTo>
                  <a:pt x="369" y="149"/>
                </a:lnTo>
                <a:lnTo>
                  <a:pt x="381" y="120"/>
                </a:lnTo>
                <a:lnTo>
                  <a:pt x="376" y="102"/>
                </a:lnTo>
                <a:lnTo>
                  <a:pt x="365" y="82"/>
                </a:lnTo>
                <a:lnTo>
                  <a:pt x="350" y="67"/>
                </a:lnTo>
                <a:lnTo>
                  <a:pt x="330" y="52"/>
                </a:lnTo>
                <a:lnTo>
                  <a:pt x="308" y="42"/>
                </a:lnTo>
                <a:lnTo>
                  <a:pt x="284" y="38"/>
                </a:lnTo>
                <a:close/>
                <a:moveTo>
                  <a:pt x="534" y="38"/>
                </a:moveTo>
                <a:lnTo>
                  <a:pt x="511" y="42"/>
                </a:lnTo>
                <a:lnTo>
                  <a:pt x="488" y="52"/>
                </a:lnTo>
                <a:lnTo>
                  <a:pt x="469" y="67"/>
                </a:lnTo>
                <a:lnTo>
                  <a:pt x="454" y="82"/>
                </a:lnTo>
                <a:lnTo>
                  <a:pt x="444" y="102"/>
                </a:lnTo>
                <a:lnTo>
                  <a:pt x="439" y="120"/>
                </a:lnTo>
                <a:lnTo>
                  <a:pt x="449" y="149"/>
                </a:lnTo>
                <a:lnTo>
                  <a:pt x="597" y="149"/>
                </a:lnTo>
                <a:lnTo>
                  <a:pt x="609" y="130"/>
                </a:lnTo>
                <a:lnTo>
                  <a:pt x="614" y="109"/>
                </a:lnTo>
                <a:lnTo>
                  <a:pt x="613" y="89"/>
                </a:lnTo>
                <a:lnTo>
                  <a:pt x="606" y="71"/>
                </a:lnTo>
                <a:lnTo>
                  <a:pt x="593" y="55"/>
                </a:lnTo>
                <a:lnTo>
                  <a:pt x="576" y="44"/>
                </a:lnTo>
                <a:lnTo>
                  <a:pt x="557" y="38"/>
                </a:lnTo>
                <a:lnTo>
                  <a:pt x="534" y="38"/>
                </a:lnTo>
                <a:close/>
                <a:moveTo>
                  <a:pt x="553" y="0"/>
                </a:moveTo>
                <a:lnTo>
                  <a:pt x="579" y="5"/>
                </a:lnTo>
                <a:lnTo>
                  <a:pt x="602" y="16"/>
                </a:lnTo>
                <a:lnTo>
                  <a:pt x="623" y="31"/>
                </a:lnTo>
                <a:lnTo>
                  <a:pt x="639" y="51"/>
                </a:lnTo>
                <a:lnTo>
                  <a:pt x="648" y="75"/>
                </a:lnTo>
                <a:lnTo>
                  <a:pt x="651" y="99"/>
                </a:lnTo>
                <a:lnTo>
                  <a:pt x="648" y="124"/>
                </a:lnTo>
                <a:lnTo>
                  <a:pt x="640" y="149"/>
                </a:lnTo>
                <a:lnTo>
                  <a:pt x="782" y="149"/>
                </a:lnTo>
                <a:lnTo>
                  <a:pt x="796" y="152"/>
                </a:lnTo>
                <a:lnTo>
                  <a:pt x="809" y="160"/>
                </a:lnTo>
                <a:lnTo>
                  <a:pt x="817" y="171"/>
                </a:lnTo>
                <a:lnTo>
                  <a:pt x="820" y="187"/>
                </a:lnTo>
                <a:lnTo>
                  <a:pt x="820" y="260"/>
                </a:lnTo>
                <a:lnTo>
                  <a:pt x="817" y="275"/>
                </a:lnTo>
                <a:lnTo>
                  <a:pt x="809" y="288"/>
                </a:lnTo>
                <a:lnTo>
                  <a:pt x="796" y="296"/>
                </a:lnTo>
                <a:lnTo>
                  <a:pt x="782" y="298"/>
                </a:lnTo>
                <a:lnTo>
                  <a:pt x="782" y="708"/>
                </a:lnTo>
                <a:lnTo>
                  <a:pt x="779" y="723"/>
                </a:lnTo>
                <a:lnTo>
                  <a:pt x="771" y="734"/>
                </a:lnTo>
                <a:lnTo>
                  <a:pt x="759" y="742"/>
                </a:lnTo>
                <a:lnTo>
                  <a:pt x="745" y="745"/>
                </a:lnTo>
                <a:lnTo>
                  <a:pt x="75" y="745"/>
                </a:lnTo>
                <a:lnTo>
                  <a:pt x="61" y="742"/>
                </a:lnTo>
                <a:lnTo>
                  <a:pt x="49" y="734"/>
                </a:lnTo>
                <a:lnTo>
                  <a:pt x="41" y="723"/>
                </a:lnTo>
                <a:lnTo>
                  <a:pt x="37" y="708"/>
                </a:lnTo>
                <a:lnTo>
                  <a:pt x="37" y="298"/>
                </a:lnTo>
                <a:lnTo>
                  <a:pt x="23" y="296"/>
                </a:lnTo>
                <a:lnTo>
                  <a:pt x="11" y="288"/>
                </a:lnTo>
                <a:lnTo>
                  <a:pt x="3" y="275"/>
                </a:lnTo>
                <a:lnTo>
                  <a:pt x="0" y="260"/>
                </a:lnTo>
                <a:lnTo>
                  <a:pt x="0" y="187"/>
                </a:lnTo>
                <a:lnTo>
                  <a:pt x="3" y="171"/>
                </a:lnTo>
                <a:lnTo>
                  <a:pt x="11" y="160"/>
                </a:lnTo>
                <a:lnTo>
                  <a:pt x="23" y="152"/>
                </a:lnTo>
                <a:lnTo>
                  <a:pt x="37" y="149"/>
                </a:lnTo>
                <a:lnTo>
                  <a:pt x="178" y="149"/>
                </a:lnTo>
                <a:lnTo>
                  <a:pt x="171" y="124"/>
                </a:lnTo>
                <a:lnTo>
                  <a:pt x="168" y="99"/>
                </a:lnTo>
                <a:lnTo>
                  <a:pt x="171" y="75"/>
                </a:lnTo>
                <a:lnTo>
                  <a:pt x="181" y="51"/>
                </a:lnTo>
                <a:lnTo>
                  <a:pt x="197" y="31"/>
                </a:lnTo>
                <a:lnTo>
                  <a:pt x="216" y="16"/>
                </a:lnTo>
                <a:lnTo>
                  <a:pt x="240" y="5"/>
                </a:lnTo>
                <a:lnTo>
                  <a:pt x="266" y="0"/>
                </a:lnTo>
                <a:lnTo>
                  <a:pt x="294" y="1"/>
                </a:lnTo>
                <a:lnTo>
                  <a:pt x="322" y="8"/>
                </a:lnTo>
                <a:lnTo>
                  <a:pt x="350" y="20"/>
                </a:lnTo>
                <a:lnTo>
                  <a:pt x="371" y="35"/>
                </a:lnTo>
                <a:lnTo>
                  <a:pt x="389" y="54"/>
                </a:lnTo>
                <a:lnTo>
                  <a:pt x="403" y="75"/>
                </a:lnTo>
                <a:lnTo>
                  <a:pt x="403" y="75"/>
                </a:lnTo>
                <a:lnTo>
                  <a:pt x="405" y="75"/>
                </a:lnTo>
                <a:lnTo>
                  <a:pt x="406" y="73"/>
                </a:lnTo>
                <a:lnTo>
                  <a:pt x="407" y="73"/>
                </a:lnTo>
                <a:lnTo>
                  <a:pt x="410" y="73"/>
                </a:lnTo>
                <a:lnTo>
                  <a:pt x="413" y="73"/>
                </a:lnTo>
                <a:lnTo>
                  <a:pt x="414" y="75"/>
                </a:lnTo>
                <a:lnTo>
                  <a:pt x="415" y="75"/>
                </a:lnTo>
                <a:lnTo>
                  <a:pt x="417" y="75"/>
                </a:lnTo>
                <a:lnTo>
                  <a:pt x="430" y="54"/>
                </a:lnTo>
                <a:lnTo>
                  <a:pt x="448" y="35"/>
                </a:lnTo>
                <a:lnTo>
                  <a:pt x="470" y="20"/>
                </a:lnTo>
                <a:lnTo>
                  <a:pt x="498" y="8"/>
                </a:lnTo>
                <a:lnTo>
                  <a:pt x="525" y="1"/>
                </a:lnTo>
                <a:lnTo>
                  <a:pt x="553"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05"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98313" y="4996988"/>
            <a:ext cx="445052" cy="283116"/>
          </a:xfrm>
          <a:custGeom>
            <a:avLst/>
            <a:gdLst>
              <a:gd name="T0" fmla="*/ 454 w 819"/>
              <a:gd name="T1" fmla="*/ 228 h 521"/>
              <a:gd name="T2" fmla="*/ 454 w 819"/>
              <a:gd name="T3" fmla="*/ 295 h 521"/>
              <a:gd name="T4" fmla="*/ 391 w 819"/>
              <a:gd name="T5" fmla="*/ 314 h 521"/>
              <a:gd name="T6" fmla="*/ 353 w 819"/>
              <a:gd name="T7" fmla="*/ 261 h 521"/>
              <a:gd name="T8" fmla="*/ 391 w 819"/>
              <a:gd name="T9" fmla="*/ 208 h 521"/>
              <a:gd name="T10" fmla="*/ 344 w 819"/>
              <a:gd name="T11" fmla="*/ 127 h 521"/>
              <a:gd name="T12" fmla="*/ 264 w 819"/>
              <a:gd name="T13" fmla="*/ 227 h 521"/>
              <a:gd name="T14" fmla="*/ 293 w 819"/>
              <a:gd name="T15" fmla="*/ 355 h 521"/>
              <a:gd name="T16" fmla="*/ 410 w 819"/>
              <a:gd name="T17" fmla="*/ 410 h 521"/>
              <a:gd name="T18" fmla="*/ 526 w 819"/>
              <a:gd name="T19" fmla="*/ 355 h 521"/>
              <a:gd name="T20" fmla="*/ 555 w 819"/>
              <a:gd name="T21" fmla="*/ 227 h 521"/>
              <a:gd name="T22" fmla="*/ 475 w 819"/>
              <a:gd name="T23" fmla="*/ 127 h 521"/>
              <a:gd name="T24" fmla="*/ 448 w 819"/>
              <a:gd name="T25" fmla="*/ 79 h 521"/>
              <a:gd name="T26" fmla="*/ 564 w 819"/>
              <a:gd name="T27" fmla="*/ 157 h 521"/>
              <a:gd name="T28" fmla="*/ 591 w 819"/>
              <a:gd name="T29" fmla="*/ 299 h 521"/>
              <a:gd name="T30" fmla="*/ 513 w 819"/>
              <a:gd name="T31" fmla="*/ 415 h 521"/>
              <a:gd name="T32" fmla="*/ 372 w 819"/>
              <a:gd name="T33" fmla="*/ 444 h 521"/>
              <a:gd name="T34" fmla="*/ 255 w 819"/>
              <a:gd name="T35" fmla="*/ 365 h 521"/>
              <a:gd name="T36" fmla="*/ 228 w 819"/>
              <a:gd name="T37" fmla="*/ 224 h 521"/>
              <a:gd name="T38" fmla="*/ 305 w 819"/>
              <a:gd name="T39" fmla="*/ 106 h 521"/>
              <a:gd name="T40" fmla="*/ 410 w 819"/>
              <a:gd name="T41" fmla="*/ 38 h 521"/>
              <a:gd name="T42" fmla="*/ 234 w 819"/>
              <a:gd name="T43" fmla="*/ 76 h 521"/>
              <a:gd name="T44" fmla="*/ 103 w 819"/>
              <a:gd name="T45" fmla="*/ 160 h 521"/>
              <a:gd name="T46" fmla="*/ 41 w 819"/>
              <a:gd name="T47" fmla="*/ 245 h 521"/>
              <a:gd name="T48" fmla="*/ 63 w 819"/>
              <a:gd name="T49" fmla="*/ 317 h 521"/>
              <a:gd name="T50" fmla="*/ 162 w 819"/>
              <a:gd name="T51" fmla="*/ 407 h 521"/>
              <a:gd name="T52" fmla="*/ 318 w 819"/>
              <a:gd name="T53" fmla="*/ 474 h 521"/>
              <a:gd name="T54" fmla="*/ 501 w 819"/>
              <a:gd name="T55" fmla="*/ 474 h 521"/>
              <a:gd name="T56" fmla="*/ 657 w 819"/>
              <a:gd name="T57" fmla="*/ 407 h 521"/>
              <a:gd name="T58" fmla="*/ 756 w 819"/>
              <a:gd name="T59" fmla="*/ 317 h 521"/>
              <a:gd name="T60" fmla="*/ 779 w 819"/>
              <a:gd name="T61" fmla="*/ 245 h 521"/>
              <a:gd name="T62" fmla="*/ 714 w 819"/>
              <a:gd name="T63" fmla="*/ 160 h 521"/>
              <a:gd name="T64" fmla="*/ 585 w 819"/>
              <a:gd name="T65" fmla="*/ 76 h 521"/>
              <a:gd name="T66" fmla="*/ 410 w 819"/>
              <a:gd name="T67" fmla="*/ 38 h 521"/>
              <a:gd name="T68" fmla="*/ 547 w 819"/>
              <a:gd name="T69" fmla="*/ 24 h 521"/>
              <a:gd name="T70" fmla="*/ 699 w 819"/>
              <a:gd name="T71" fmla="*/ 102 h 521"/>
              <a:gd name="T72" fmla="*/ 796 w 819"/>
              <a:gd name="T73" fmla="*/ 201 h 521"/>
              <a:gd name="T74" fmla="*/ 817 w 819"/>
              <a:gd name="T75" fmla="*/ 279 h 521"/>
              <a:gd name="T76" fmla="*/ 755 w 819"/>
              <a:gd name="T77" fmla="*/ 371 h 521"/>
              <a:gd name="T78" fmla="*/ 629 w 819"/>
              <a:gd name="T79" fmla="*/ 464 h 521"/>
              <a:gd name="T80" fmla="*/ 457 w 819"/>
              <a:gd name="T81" fmla="*/ 519 h 521"/>
              <a:gd name="T82" fmla="*/ 271 w 819"/>
              <a:gd name="T83" fmla="*/ 499 h 521"/>
              <a:gd name="T84" fmla="*/ 120 w 819"/>
              <a:gd name="T85" fmla="*/ 419 h 521"/>
              <a:gd name="T86" fmla="*/ 24 w 819"/>
              <a:gd name="T87" fmla="*/ 321 h 521"/>
              <a:gd name="T88" fmla="*/ 3 w 819"/>
              <a:gd name="T89" fmla="*/ 244 h 521"/>
              <a:gd name="T90" fmla="*/ 64 w 819"/>
              <a:gd name="T91" fmla="*/ 152 h 521"/>
              <a:gd name="T92" fmla="*/ 190 w 819"/>
              <a:gd name="T93" fmla="*/ 58 h 521"/>
              <a:gd name="T94" fmla="*/ 361 w 819"/>
              <a:gd name="T95" fmla="*/ 3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19" h="521">
                <a:moveTo>
                  <a:pt x="410" y="206"/>
                </a:moveTo>
                <a:lnTo>
                  <a:pt x="427" y="208"/>
                </a:lnTo>
                <a:lnTo>
                  <a:pt x="442" y="216"/>
                </a:lnTo>
                <a:lnTo>
                  <a:pt x="454" y="228"/>
                </a:lnTo>
                <a:lnTo>
                  <a:pt x="462" y="244"/>
                </a:lnTo>
                <a:lnTo>
                  <a:pt x="466" y="261"/>
                </a:lnTo>
                <a:lnTo>
                  <a:pt x="462" y="279"/>
                </a:lnTo>
                <a:lnTo>
                  <a:pt x="454" y="295"/>
                </a:lnTo>
                <a:lnTo>
                  <a:pt x="442" y="307"/>
                </a:lnTo>
                <a:lnTo>
                  <a:pt x="427" y="314"/>
                </a:lnTo>
                <a:lnTo>
                  <a:pt x="410" y="317"/>
                </a:lnTo>
                <a:lnTo>
                  <a:pt x="391" y="314"/>
                </a:lnTo>
                <a:lnTo>
                  <a:pt x="377" y="307"/>
                </a:lnTo>
                <a:lnTo>
                  <a:pt x="365" y="295"/>
                </a:lnTo>
                <a:lnTo>
                  <a:pt x="356" y="279"/>
                </a:lnTo>
                <a:lnTo>
                  <a:pt x="353" y="261"/>
                </a:lnTo>
                <a:lnTo>
                  <a:pt x="356" y="244"/>
                </a:lnTo>
                <a:lnTo>
                  <a:pt x="365" y="228"/>
                </a:lnTo>
                <a:lnTo>
                  <a:pt x="377" y="216"/>
                </a:lnTo>
                <a:lnTo>
                  <a:pt x="391" y="208"/>
                </a:lnTo>
                <a:lnTo>
                  <a:pt x="410" y="206"/>
                </a:lnTo>
                <a:close/>
                <a:moveTo>
                  <a:pt x="410" y="113"/>
                </a:moveTo>
                <a:lnTo>
                  <a:pt x="376" y="117"/>
                </a:lnTo>
                <a:lnTo>
                  <a:pt x="344" y="127"/>
                </a:lnTo>
                <a:lnTo>
                  <a:pt x="317" y="146"/>
                </a:lnTo>
                <a:lnTo>
                  <a:pt x="293" y="168"/>
                </a:lnTo>
                <a:lnTo>
                  <a:pt x="276" y="195"/>
                </a:lnTo>
                <a:lnTo>
                  <a:pt x="264" y="227"/>
                </a:lnTo>
                <a:lnTo>
                  <a:pt x="260" y="261"/>
                </a:lnTo>
                <a:lnTo>
                  <a:pt x="264" y="295"/>
                </a:lnTo>
                <a:lnTo>
                  <a:pt x="276" y="326"/>
                </a:lnTo>
                <a:lnTo>
                  <a:pt x="293" y="355"/>
                </a:lnTo>
                <a:lnTo>
                  <a:pt x="317" y="377"/>
                </a:lnTo>
                <a:lnTo>
                  <a:pt x="344" y="396"/>
                </a:lnTo>
                <a:lnTo>
                  <a:pt x="376" y="406"/>
                </a:lnTo>
                <a:lnTo>
                  <a:pt x="410" y="410"/>
                </a:lnTo>
                <a:lnTo>
                  <a:pt x="444" y="406"/>
                </a:lnTo>
                <a:lnTo>
                  <a:pt x="475" y="396"/>
                </a:lnTo>
                <a:lnTo>
                  <a:pt x="502" y="377"/>
                </a:lnTo>
                <a:lnTo>
                  <a:pt x="526" y="355"/>
                </a:lnTo>
                <a:lnTo>
                  <a:pt x="543" y="326"/>
                </a:lnTo>
                <a:lnTo>
                  <a:pt x="555" y="295"/>
                </a:lnTo>
                <a:lnTo>
                  <a:pt x="559" y="261"/>
                </a:lnTo>
                <a:lnTo>
                  <a:pt x="555" y="227"/>
                </a:lnTo>
                <a:lnTo>
                  <a:pt x="543" y="195"/>
                </a:lnTo>
                <a:lnTo>
                  <a:pt x="526" y="168"/>
                </a:lnTo>
                <a:lnTo>
                  <a:pt x="502" y="146"/>
                </a:lnTo>
                <a:lnTo>
                  <a:pt x="475" y="127"/>
                </a:lnTo>
                <a:lnTo>
                  <a:pt x="444" y="117"/>
                </a:lnTo>
                <a:lnTo>
                  <a:pt x="410" y="113"/>
                </a:lnTo>
                <a:close/>
                <a:moveTo>
                  <a:pt x="410" y="75"/>
                </a:moveTo>
                <a:lnTo>
                  <a:pt x="448" y="79"/>
                </a:lnTo>
                <a:lnTo>
                  <a:pt x="482" y="89"/>
                </a:lnTo>
                <a:lnTo>
                  <a:pt x="513" y="106"/>
                </a:lnTo>
                <a:lnTo>
                  <a:pt x="542" y="130"/>
                </a:lnTo>
                <a:lnTo>
                  <a:pt x="564" y="157"/>
                </a:lnTo>
                <a:lnTo>
                  <a:pt x="581" y="189"/>
                </a:lnTo>
                <a:lnTo>
                  <a:pt x="591" y="224"/>
                </a:lnTo>
                <a:lnTo>
                  <a:pt x="595" y="261"/>
                </a:lnTo>
                <a:lnTo>
                  <a:pt x="591" y="299"/>
                </a:lnTo>
                <a:lnTo>
                  <a:pt x="581" y="334"/>
                </a:lnTo>
                <a:lnTo>
                  <a:pt x="564" y="365"/>
                </a:lnTo>
                <a:lnTo>
                  <a:pt x="542" y="393"/>
                </a:lnTo>
                <a:lnTo>
                  <a:pt x="513" y="415"/>
                </a:lnTo>
                <a:lnTo>
                  <a:pt x="482" y="432"/>
                </a:lnTo>
                <a:lnTo>
                  <a:pt x="448" y="444"/>
                </a:lnTo>
                <a:lnTo>
                  <a:pt x="410" y="448"/>
                </a:lnTo>
                <a:lnTo>
                  <a:pt x="372" y="444"/>
                </a:lnTo>
                <a:lnTo>
                  <a:pt x="338" y="432"/>
                </a:lnTo>
                <a:lnTo>
                  <a:pt x="305" y="415"/>
                </a:lnTo>
                <a:lnTo>
                  <a:pt x="277" y="393"/>
                </a:lnTo>
                <a:lnTo>
                  <a:pt x="255" y="365"/>
                </a:lnTo>
                <a:lnTo>
                  <a:pt x="238" y="334"/>
                </a:lnTo>
                <a:lnTo>
                  <a:pt x="228" y="299"/>
                </a:lnTo>
                <a:lnTo>
                  <a:pt x="224" y="261"/>
                </a:lnTo>
                <a:lnTo>
                  <a:pt x="228" y="224"/>
                </a:lnTo>
                <a:lnTo>
                  <a:pt x="238" y="189"/>
                </a:lnTo>
                <a:lnTo>
                  <a:pt x="255" y="157"/>
                </a:lnTo>
                <a:lnTo>
                  <a:pt x="277" y="130"/>
                </a:lnTo>
                <a:lnTo>
                  <a:pt x="305" y="106"/>
                </a:lnTo>
                <a:lnTo>
                  <a:pt x="338" y="89"/>
                </a:lnTo>
                <a:lnTo>
                  <a:pt x="372" y="79"/>
                </a:lnTo>
                <a:lnTo>
                  <a:pt x="410" y="75"/>
                </a:lnTo>
                <a:close/>
                <a:moveTo>
                  <a:pt x="410" y="38"/>
                </a:moveTo>
                <a:lnTo>
                  <a:pt x="362" y="41"/>
                </a:lnTo>
                <a:lnTo>
                  <a:pt x="318" y="49"/>
                </a:lnTo>
                <a:lnTo>
                  <a:pt x="275" y="60"/>
                </a:lnTo>
                <a:lnTo>
                  <a:pt x="234" y="76"/>
                </a:lnTo>
                <a:lnTo>
                  <a:pt x="196" y="94"/>
                </a:lnTo>
                <a:lnTo>
                  <a:pt x="162" y="114"/>
                </a:lnTo>
                <a:lnTo>
                  <a:pt x="131" y="136"/>
                </a:lnTo>
                <a:lnTo>
                  <a:pt x="103" y="160"/>
                </a:lnTo>
                <a:lnTo>
                  <a:pt x="81" y="182"/>
                </a:lnTo>
                <a:lnTo>
                  <a:pt x="63" y="204"/>
                </a:lnTo>
                <a:lnTo>
                  <a:pt x="48" y="225"/>
                </a:lnTo>
                <a:lnTo>
                  <a:pt x="41" y="245"/>
                </a:lnTo>
                <a:lnTo>
                  <a:pt x="37" y="261"/>
                </a:lnTo>
                <a:lnTo>
                  <a:pt x="41" y="278"/>
                </a:lnTo>
                <a:lnTo>
                  <a:pt x="48" y="296"/>
                </a:lnTo>
                <a:lnTo>
                  <a:pt x="63" y="317"/>
                </a:lnTo>
                <a:lnTo>
                  <a:pt x="81" y="339"/>
                </a:lnTo>
                <a:lnTo>
                  <a:pt x="103" y="363"/>
                </a:lnTo>
                <a:lnTo>
                  <a:pt x="131" y="385"/>
                </a:lnTo>
                <a:lnTo>
                  <a:pt x="162" y="407"/>
                </a:lnTo>
                <a:lnTo>
                  <a:pt x="196" y="428"/>
                </a:lnTo>
                <a:lnTo>
                  <a:pt x="234" y="447"/>
                </a:lnTo>
                <a:lnTo>
                  <a:pt x="275" y="462"/>
                </a:lnTo>
                <a:lnTo>
                  <a:pt x="318" y="474"/>
                </a:lnTo>
                <a:lnTo>
                  <a:pt x="362" y="482"/>
                </a:lnTo>
                <a:lnTo>
                  <a:pt x="410" y="485"/>
                </a:lnTo>
                <a:lnTo>
                  <a:pt x="457" y="482"/>
                </a:lnTo>
                <a:lnTo>
                  <a:pt x="501" y="474"/>
                </a:lnTo>
                <a:lnTo>
                  <a:pt x="544" y="462"/>
                </a:lnTo>
                <a:lnTo>
                  <a:pt x="585" y="447"/>
                </a:lnTo>
                <a:lnTo>
                  <a:pt x="622" y="428"/>
                </a:lnTo>
                <a:lnTo>
                  <a:pt x="657" y="407"/>
                </a:lnTo>
                <a:lnTo>
                  <a:pt x="688" y="385"/>
                </a:lnTo>
                <a:lnTo>
                  <a:pt x="714" y="363"/>
                </a:lnTo>
                <a:lnTo>
                  <a:pt x="738" y="339"/>
                </a:lnTo>
                <a:lnTo>
                  <a:pt x="756" y="317"/>
                </a:lnTo>
                <a:lnTo>
                  <a:pt x="771" y="296"/>
                </a:lnTo>
                <a:lnTo>
                  <a:pt x="779" y="278"/>
                </a:lnTo>
                <a:lnTo>
                  <a:pt x="781" y="261"/>
                </a:lnTo>
                <a:lnTo>
                  <a:pt x="779" y="245"/>
                </a:lnTo>
                <a:lnTo>
                  <a:pt x="771" y="225"/>
                </a:lnTo>
                <a:lnTo>
                  <a:pt x="756" y="204"/>
                </a:lnTo>
                <a:lnTo>
                  <a:pt x="738" y="182"/>
                </a:lnTo>
                <a:lnTo>
                  <a:pt x="714" y="160"/>
                </a:lnTo>
                <a:lnTo>
                  <a:pt x="688" y="136"/>
                </a:lnTo>
                <a:lnTo>
                  <a:pt x="657" y="114"/>
                </a:lnTo>
                <a:lnTo>
                  <a:pt x="622" y="94"/>
                </a:lnTo>
                <a:lnTo>
                  <a:pt x="585" y="76"/>
                </a:lnTo>
                <a:lnTo>
                  <a:pt x="544" y="60"/>
                </a:lnTo>
                <a:lnTo>
                  <a:pt x="501" y="49"/>
                </a:lnTo>
                <a:lnTo>
                  <a:pt x="457" y="41"/>
                </a:lnTo>
                <a:lnTo>
                  <a:pt x="410" y="38"/>
                </a:lnTo>
                <a:close/>
                <a:moveTo>
                  <a:pt x="410" y="0"/>
                </a:moveTo>
                <a:lnTo>
                  <a:pt x="457" y="3"/>
                </a:lnTo>
                <a:lnTo>
                  <a:pt x="504" y="11"/>
                </a:lnTo>
                <a:lnTo>
                  <a:pt x="547" y="24"/>
                </a:lnTo>
                <a:lnTo>
                  <a:pt x="590" y="40"/>
                </a:lnTo>
                <a:lnTo>
                  <a:pt x="629" y="58"/>
                </a:lnTo>
                <a:lnTo>
                  <a:pt x="666" y="80"/>
                </a:lnTo>
                <a:lnTo>
                  <a:pt x="699" y="102"/>
                </a:lnTo>
                <a:lnTo>
                  <a:pt x="729" y="127"/>
                </a:lnTo>
                <a:lnTo>
                  <a:pt x="755" y="152"/>
                </a:lnTo>
                <a:lnTo>
                  <a:pt x="777" y="177"/>
                </a:lnTo>
                <a:lnTo>
                  <a:pt x="796" y="201"/>
                </a:lnTo>
                <a:lnTo>
                  <a:pt x="809" y="223"/>
                </a:lnTo>
                <a:lnTo>
                  <a:pt x="817" y="244"/>
                </a:lnTo>
                <a:lnTo>
                  <a:pt x="819" y="261"/>
                </a:lnTo>
                <a:lnTo>
                  <a:pt x="817" y="279"/>
                </a:lnTo>
                <a:lnTo>
                  <a:pt x="809" y="299"/>
                </a:lnTo>
                <a:lnTo>
                  <a:pt x="796" y="321"/>
                </a:lnTo>
                <a:lnTo>
                  <a:pt x="777" y="346"/>
                </a:lnTo>
                <a:lnTo>
                  <a:pt x="755" y="371"/>
                </a:lnTo>
                <a:lnTo>
                  <a:pt x="729" y="396"/>
                </a:lnTo>
                <a:lnTo>
                  <a:pt x="699" y="419"/>
                </a:lnTo>
                <a:lnTo>
                  <a:pt x="666" y="443"/>
                </a:lnTo>
                <a:lnTo>
                  <a:pt x="629" y="464"/>
                </a:lnTo>
                <a:lnTo>
                  <a:pt x="590" y="483"/>
                </a:lnTo>
                <a:lnTo>
                  <a:pt x="547" y="499"/>
                </a:lnTo>
                <a:lnTo>
                  <a:pt x="504" y="511"/>
                </a:lnTo>
                <a:lnTo>
                  <a:pt x="457" y="519"/>
                </a:lnTo>
                <a:lnTo>
                  <a:pt x="410" y="521"/>
                </a:lnTo>
                <a:lnTo>
                  <a:pt x="361" y="519"/>
                </a:lnTo>
                <a:lnTo>
                  <a:pt x="315" y="511"/>
                </a:lnTo>
                <a:lnTo>
                  <a:pt x="271" y="499"/>
                </a:lnTo>
                <a:lnTo>
                  <a:pt x="229" y="483"/>
                </a:lnTo>
                <a:lnTo>
                  <a:pt x="190" y="464"/>
                </a:lnTo>
                <a:lnTo>
                  <a:pt x="153" y="443"/>
                </a:lnTo>
                <a:lnTo>
                  <a:pt x="120" y="419"/>
                </a:lnTo>
                <a:lnTo>
                  <a:pt x="90" y="396"/>
                </a:lnTo>
                <a:lnTo>
                  <a:pt x="64" y="371"/>
                </a:lnTo>
                <a:lnTo>
                  <a:pt x="42" y="346"/>
                </a:lnTo>
                <a:lnTo>
                  <a:pt x="24" y="321"/>
                </a:lnTo>
                <a:lnTo>
                  <a:pt x="10" y="299"/>
                </a:lnTo>
                <a:lnTo>
                  <a:pt x="3" y="279"/>
                </a:lnTo>
                <a:lnTo>
                  <a:pt x="0" y="261"/>
                </a:lnTo>
                <a:lnTo>
                  <a:pt x="3" y="244"/>
                </a:lnTo>
                <a:lnTo>
                  <a:pt x="10" y="223"/>
                </a:lnTo>
                <a:lnTo>
                  <a:pt x="24" y="201"/>
                </a:lnTo>
                <a:lnTo>
                  <a:pt x="42" y="177"/>
                </a:lnTo>
                <a:lnTo>
                  <a:pt x="64" y="152"/>
                </a:lnTo>
                <a:lnTo>
                  <a:pt x="90" y="127"/>
                </a:lnTo>
                <a:lnTo>
                  <a:pt x="120" y="102"/>
                </a:lnTo>
                <a:lnTo>
                  <a:pt x="153" y="80"/>
                </a:lnTo>
                <a:lnTo>
                  <a:pt x="190" y="58"/>
                </a:lnTo>
                <a:lnTo>
                  <a:pt x="229" y="40"/>
                </a:lnTo>
                <a:lnTo>
                  <a:pt x="271" y="24"/>
                </a:lnTo>
                <a:lnTo>
                  <a:pt x="315" y="11"/>
                </a:lnTo>
                <a:lnTo>
                  <a:pt x="361" y="3"/>
                </a:lnTo>
                <a:lnTo>
                  <a:pt x="410"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06"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1363" y="4916021"/>
            <a:ext cx="445052" cy="445052"/>
          </a:xfrm>
          <a:custGeom>
            <a:avLst/>
            <a:gdLst>
              <a:gd name="T0" fmla="*/ 540 w 819"/>
              <a:gd name="T1" fmla="*/ 689 h 819"/>
              <a:gd name="T2" fmla="*/ 493 w 819"/>
              <a:gd name="T3" fmla="*/ 444 h 819"/>
              <a:gd name="T4" fmla="*/ 532 w 819"/>
              <a:gd name="T5" fmla="*/ 424 h 819"/>
              <a:gd name="T6" fmla="*/ 318 w 819"/>
              <a:gd name="T7" fmla="*/ 390 h 819"/>
              <a:gd name="T8" fmla="*/ 380 w 819"/>
              <a:gd name="T9" fmla="*/ 410 h 819"/>
              <a:gd name="T10" fmla="*/ 407 w 819"/>
              <a:gd name="T11" fmla="*/ 470 h 819"/>
              <a:gd name="T12" fmla="*/ 366 w 819"/>
              <a:gd name="T13" fmla="*/ 529 h 819"/>
              <a:gd name="T14" fmla="*/ 405 w 819"/>
              <a:gd name="T15" fmla="*/ 556 h 819"/>
              <a:gd name="T16" fmla="*/ 411 w 819"/>
              <a:gd name="T17" fmla="*/ 643 h 819"/>
              <a:gd name="T18" fmla="*/ 357 w 819"/>
              <a:gd name="T19" fmla="*/ 689 h 819"/>
              <a:gd name="T20" fmla="*/ 278 w 819"/>
              <a:gd name="T21" fmla="*/ 687 h 819"/>
              <a:gd name="T22" fmla="*/ 229 w 819"/>
              <a:gd name="T23" fmla="*/ 638 h 819"/>
              <a:gd name="T24" fmla="*/ 259 w 819"/>
              <a:gd name="T25" fmla="*/ 615 h 819"/>
              <a:gd name="T26" fmla="*/ 301 w 819"/>
              <a:gd name="T27" fmla="*/ 660 h 819"/>
              <a:gd name="T28" fmla="*/ 350 w 819"/>
              <a:gd name="T29" fmla="*/ 656 h 819"/>
              <a:gd name="T30" fmla="*/ 373 w 819"/>
              <a:gd name="T31" fmla="*/ 636 h 819"/>
              <a:gd name="T32" fmla="*/ 380 w 819"/>
              <a:gd name="T33" fmla="*/ 592 h 819"/>
              <a:gd name="T34" fmla="*/ 363 w 819"/>
              <a:gd name="T35" fmla="*/ 562 h 819"/>
              <a:gd name="T36" fmla="*/ 332 w 819"/>
              <a:gd name="T37" fmla="*/ 549 h 819"/>
              <a:gd name="T38" fmla="*/ 299 w 819"/>
              <a:gd name="T39" fmla="*/ 518 h 819"/>
              <a:gd name="T40" fmla="*/ 341 w 819"/>
              <a:gd name="T41" fmla="*/ 513 h 819"/>
              <a:gd name="T42" fmla="*/ 362 w 819"/>
              <a:gd name="T43" fmla="*/ 496 h 819"/>
              <a:gd name="T44" fmla="*/ 367 w 819"/>
              <a:gd name="T45" fmla="*/ 454 h 819"/>
              <a:gd name="T46" fmla="*/ 318 w 819"/>
              <a:gd name="T47" fmla="*/ 422 h 819"/>
              <a:gd name="T48" fmla="*/ 281 w 819"/>
              <a:gd name="T49" fmla="*/ 436 h 819"/>
              <a:gd name="T50" fmla="*/ 267 w 819"/>
              <a:gd name="T51" fmla="*/ 462 h 819"/>
              <a:gd name="T52" fmla="*/ 235 w 819"/>
              <a:gd name="T53" fmla="*/ 448 h 819"/>
              <a:gd name="T54" fmla="*/ 280 w 819"/>
              <a:gd name="T55" fmla="*/ 397 h 819"/>
              <a:gd name="T56" fmla="*/ 36 w 819"/>
              <a:gd name="T57" fmla="*/ 745 h 819"/>
              <a:gd name="T58" fmla="*/ 74 w 819"/>
              <a:gd name="T59" fmla="*/ 783 h 819"/>
              <a:gd name="T60" fmla="*/ 778 w 819"/>
              <a:gd name="T61" fmla="*/ 759 h 819"/>
              <a:gd name="T62" fmla="*/ 74 w 819"/>
              <a:gd name="T63" fmla="*/ 113 h 819"/>
              <a:gd name="T64" fmla="*/ 36 w 819"/>
              <a:gd name="T65" fmla="*/ 149 h 819"/>
              <a:gd name="T66" fmla="*/ 778 w 819"/>
              <a:gd name="T67" fmla="*/ 135 h 819"/>
              <a:gd name="T68" fmla="*/ 670 w 819"/>
              <a:gd name="T69" fmla="*/ 113 h 819"/>
              <a:gd name="T70" fmla="*/ 662 w 819"/>
              <a:gd name="T71" fmla="*/ 183 h 819"/>
              <a:gd name="T72" fmla="*/ 640 w 819"/>
              <a:gd name="T73" fmla="*/ 183 h 819"/>
              <a:gd name="T74" fmla="*/ 633 w 819"/>
              <a:gd name="T75" fmla="*/ 113 h 819"/>
              <a:gd name="T76" fmla="*/ 182 w 819"/>
              <a:gd name="T77" fmla="*/ 179 h 819"/>
              <a:gd name="T78" fmla="*/ 161 w 819"/>
              <a:gd name="T79" fmla="*/ 186 h 819"/>
              <a:gd name="T80" fmla="*/ 149 w 819"/>
              <a:gd name="T81" fmla="*/ 168 h 819"/>
              <a:gd name="T82" fmla="*/ 172 w 819"/>
              <a:gd name="T83" fmla="*/ 1 h 819"/>
              <a:gd name="T84" fmla="*/ 186 w 819"/>
              <a:gd name="T85" fmla="*/ 20 h 819"/>
              <a:gd name="T86" fmla="*/ 633 w 819"/>
              <a:gd name="T87" fmla="*/ 13 h 819"/>
              <a:gd name="T88" fmla="*/ 651 w 819"/>
              <a:gd name="T89" fmla="*/ 0 h 819"/>
              <a:gd name="T90" fmla="*/ 668 w 819"/>
              <a:gd name="T91" fmla="*/ 13 h 819"/>
              <a:gd name="T92" fmla="*/ 768 w 819"/>
              <a:gd name="T93" fmla="*/ 79 h 819"/>
              <a:gd name="T94" fmla="*/ 819 w 819"/>
              <a:gd name="T95" fmla="*/ 149 h 819"/>
              <a:gd name="T96" fmla="*/ 789 w 819"/>
              <a:gd name="T97" fmla="*/ 805 h 819"/>
              <a:gd name="T98" fmla="*/ 51 w 819"/>
              <a:gd name="T99" fmla="*/ 816 h 819"/>
              <a:gd name="T100" fmla="*/ 0 w 819"/>
              <a:gd name="T101" fmla="*/ 745 h 819"/>
              <a:gd name="T102" fmla="*/ 30 w 819"/>
              <a:gd name="T103" fmla="*/ 89 h 819"/>
              <a:gd name="T104" fmla="*/ 149 w 819"/>
              <a:gd name="T105" fmla="*/ 20 h 819"/>
              <a:gd name="T106" fmla="*/ 161 w 819"/>
              <a:gd name="T107" fmla="*/ 1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9" h="819">
                <a:moveTo>
                  <a:pt x="548" y="390"/>
                </a:moveTo>
                <a:lnTo>
                  <a:pt x="575" y="390"/>
                </a:lnTo>
                <a:lnTo>
                  <a:pt x="575" y="689"/>
                </a:lnTo>
                <a:lnTo>
                  <a:pt x="540" y="689"/>
                </a:lnTo>
                <a:lnTo>
                  <a:pt x="540" y="475"/>
                </a:lnTo>
                <a:lnTo>
                  <a:pt x="466" y="475"/>
                </a:lnTo>
                <a:lnTo>
                  <a:pt x="466" y="446"/>
                </a:lnTo>
                <a:lnTo>
                  <a:pt x="493" y="444"/>
                </a:lnTo>
                <a:lnTo>
                  <a:pt x="507" y="440"/>
                </a:lnTo>
                <a:lnTo>
                  <a:pt x="519" y="435"/>
                </a:lnTo>
                <a:lnTo>
                  <a:pt x="526" y="431"/>
                </a:lnTo>
                <a:lnTo>
                  <a:pt x="532" y="424"/>
                </a:lnTo>
                <a:lnTo>
                  <a:pt x="538" y="418"/>
                </a:lnTo>
                <a:lnTo>
                  <a:pt x="544" y="406"/>
                </a:lnTo>
                <a:lnTo>
                  <a:pt x="548" y="390"/>
                </a:lnTo>
                <a:close/>
                <a:moveTo>
                  <a:pt x="318" y="390"/>
                </a:moveTo>
                <a:lnTo>
                  <a:pt x="336" y="391"/>
                </a:lnTo>
                <a:lnTo>
                  <a:pt x="353" y="394"/>
                </a:lnTo>
                <a:lnTo>
                  <a:pt x="367" y="401"/>
                </a:lnTo>
                <a:lnTo>
                  <a:pt x="380" y="410"/>
                </a:lnTo>
                <a:lnTo>
                  <a:pt x="391" y="420"/>
                </a:lnTo>
                <a:lnTo>
                  <a:pt x="400" y="435"/>
                </a:lnTo>
                <a:lnTo>
                  <a:pt x="404" y="450"/>
                </a:lnTo>
                <a:lnTo>
                  <a:pt x="407" y="470"/>
                </a:lnTo>
                <a:lnTo>
                  <a:pt x="404" y="490"/>
                </a:lnTo>
                <a:lnTo>
                  <a:pt x="395" y="505"/>
                </a:lnTo>
                <a:lnTo>
                  <a:pt x="382" y="520"/>
                </a:lnTo>
                <a:lnTo>
                  <a:pt x="366" y="529"/>
                </a:lnTo>
                <a:lnTo>
                  <a:pt x="366" y="530"/>
                </a:lnTo>
                <a:lnTo>
                  <a:pt x="382" y="535"/>
                </a:lnTo>
                <a:lnTo>
                  <a:pt x="396" y="545"/>
                </a:lnTo>
                <a:lnTo>
                  <a:pt x="405" y="556"/>
                </a:lnTo>
                <a:lnTo>
                  <a:pt x="416" y="577"/>
                </a:lnTo>
                <a:lnTo>
                  <a:pt x="418" y="603"/>
                </a:lnTo>
                <a:lnTo>
                  <a:pt x="417" y="624"/>
                </a:lnTo>
                <a:lnTo>
                  <a:pt x="411" y="643"/>
                </a:lnTo>
                <a:lnTo>
                  <a:pt x="401" y="658"/>
                </a:lnTo>
                <a:lnTo>
                  <a:pt x="390" y="670"/>
                </a:lnTo>
                <a:lnTo>
                  <a:pt x="374" y="681"/>
                </a:lnTo>
                <a:lnTo>
                  <a:pt x="357" y="689"/>
                </a:lnTo>
                <a:lnTo>
                  <a:pt x="339" y="693"/>
                </a:lnTo>
                <a:lnTo>
                  <a:pt x="319" y="694"/>
                </a:lnTo>
                <a:lnTo>
                  <a:pt x="298" y="693"/>
                </a:lnTo>
                <a:lnTo>
                  <a:pt x="278" y="687"/>
                </a:lnTo>
                <a:lnTo>
                  <a:pt x="261" y="679"/>
                </a:lnTo>
                <a:lnTo>
                  <a:pt x="248" y="669"/>
                </a:lnTo>
                <a:lnTo>
                  <a:pt x="237" y="655"/>
                </a:lnTo>
                <a:lnTo>
                  <a:pt x="229" y="638"/>
                </a:lnTo>
                <a:lnTo>
                  <a:pt x="223" y="619"/>
                </a:lnTo>
                <a:lnTo>
                  <a:pt x="222" y="597"/>
                </a:lnTo>
                <a:lnTo>
                  <a:pt x="256" y="597"/>
                </a:lnTo>
                <a:lnTo>
                  <a:pt x="259" y="615"/>
                </a:lnTo>
                <a:lnTo>
                  <a:pt x="264" y="631"/>
                </a:lnTo>
                <a:lnTo>
                  <a:pt x="273" y="644"/>
                </a:lnTo>
                <a:lnTo>
                  <a:pt x="285" y="655"/>
                </a:lnTo>
                <a:lnTo>
                  <a:pt x="301" y="660"/>
                </a:lnTo>
                <a:lnTo>
                  <a:pt x="319" y="662"/>
                </a:lnTo>
                <a:lnTo>
                  <a:pt x="331" y="661"/>
                </a:lnTo>
                <a:lnTo>
                  <a:pt x="343" y="658"/>
                </a:lnTo>
                <a:lnTo>
                  <a:pt x="350" y="656"/>
                </a:lnTo>
                <a:lnTo>
                  <a:pt x="357" y="652"/>
                </a:lnTo>
                <a:lnTo>
                  <a:pt x="363" y="647"/>
                </a:lnTo>
                <a:lnTo>
                  <a:pt x="369" y="641"/>
                </a:lnTo>
                <a:lnTo>
                  <a:pt x="373" y="636"/>
                </a:lnTo>
                <a:lnTo>
                  <a:pt x="377" y="628"/>
                </a:lnTo>
                <a:lnTo>
                  <a:pt x="380" y="618"/>
                </a:lnTo>
                <a:lnTo>
                  <a:pt x="382" y="605"/>
                </a:lnTo>
                <a:lnTo>
                  <a:pt x="380" y="592"/>
                </a:lnTo>
                <a:lnTo>
                  <a:pt x="377" y="580"/>
                </a:lnTo>
                <a:lnTo>
                  <a:pt x="373" y="573"/>
                </a:lnTo>
                <a:lnTo>
                  <a:pt x="369" y="567"/>
                </a:lnTo>
                <a:lnTo>
                  <a:pt x="363" y="562"/>
                </a:lnTo>
                <a:lnTo>
                  <a:pt x="358" y="558"/>
                </a:lnTo>
                <a:lnTo>
                  <a:pt x="352" y="554"/>
                </a:lnTo>
                <a:lnTo>
                  <a:pt x="344" y="551"/>
                </a:lnTo>
                <a:lnTo>
                  <a:pt x="332" y="549"/>
                </a:lnTo>
                <a:lnTo>
                  <a:pt x="320" y="547"/>
                </a:lnTo>
                <a:lnTo>
                  <a:pt x="309" y="547"/>
                </a:lnTo>
                <a:lnTo>
                  <a:pt x="299" y="549"/>
                </a:lnTo>
                <a:lnTo>
                  <a:pt x="299" y="518"/>
                </a:lnTo>
                <a:lnTo>
                  <a:pt x="303" y="518"/>
                </a:lnTo>
                <a:lnTo>
                  <a:pt x="314" y="518"/>
                </a:lnTo>
                <a:lnTo>
                  <a:pt x="335" y="516"/>
                </a:lnTo>
                <a:lnTo>
                  <a:pt x="341" y="513"/>
                </a:lnTo>
                <a:lnTo>
                  <a:pt x="348" y="509"/>
                </a:lnTo>
                <a:lnTo>
                  <a:pt x="353" y="507"/>
                </a:lnTo>
                <a:lnTo>
                  <a:pt x="357" y="501"/>
                </a:lnTo>
                <a:lnTo>
                  <a:pt x="362" y="496"/>
                </a:lnTo>
                <a:lnTo>
                  <a:pt x="365" y="491"/>
                </a:lnTo>
                <a:lnTo>
                  <a:pt x="369" y="480"/>
                </a:lnTo>
                <a:lnTo>
                  <a:pt x="370" y="470"/>
                </a:lnTo>
                <a:lnTo>
                  <a:pt x="367" y="454"/>
                </a:lnTo>
                <a:lnTo>
                  <a:pt x="363" y="442"/>
                </a:lnTo>
                <a:lnTo>
                  <a:pt x="354" y="433"/>
                </a:lnTo>
                <a:lnTo>
                  <a:pt x="339" y="424"/>
                </a:lnTo>
                <a:lnTo>
                  <a:pt x="318" y="422"/>
                </a:lnTo>
                <a:lnTo>
                  <a:pt x="305" y="423"/>
                </a:lnTo>
                <a:lnTo>
                  <a:pt x="294" y="427"/>
                </a:lnTo>
                <a:lnTo>
                  <a:pt x="286" y="431"/>
                </a:lnTo>
                <a:lnTo>
                  <a:pt x="281" y="436"/>
                </a:lnTo>
                <a:lnTo>
                  <a:pt x="276" y="441"/>
                </a:lnTo>
                <a:lnTo>
                  <a:pt x="272" y="448"/>
                </a:lnTo>
                <a:lnTo>
                  <a:pt x="269" y="454"/>
                </a:lnTo>
                <a:lnTo>
                  <a:pt x="267" y="462"/>
                </a:lnTo>
                <a:lnTo>
                  <a:pt x="263" y="487"/>
                </a:lnTo>
                <a:lnTo>
                  <a:pt x="229" y="487"/>
                </a:lnTo>
                <a:lnTo>
                  <a:pt x="230" y="466"/>
                </a:lnTo>
                <a:lnTo>
                  <a:pt x="235" y="448"/>
                </a:lnTo>
                <a:lnTo>
                  <a:pt x="242" y="431"/>
                </a:lnTo>
                <a:lnTo>
                  <a:pt x="252" y="416"/>
                </a:lnTo>
                <a:lnTo>
                  <a:pt x="264" y="406"/>
                </a:lnTo>
                <a:lnTo>
                  <a:pt x="280" y="397"/>
                </a:lnTo>
                <a:lnTo>
                  <a:pt x="298" y="391"/>
                </a:lnTo>
                <a:lnTo>
                  <a:pt x="318" y="390"/>
                </a:lnTo>
                <a:close/>
                <a:moveTo>
                  <a:pt x="36" y="298"/>
                </a:moveTo>
                <a:lnTo>
                  <a:pt x="36" y="745"/>
                </a:lnTo>
                <a:lnTo>
                  <a:pt x="40" y="759"/>
                </a:lnTo>
                <a:lnTo>
                  <a:pt x="48" y="772"/>
                </a:lnTo>
                <a:lnTo>
                  <a:pt x="60" y="780"/>
                </a:lnTo>
                <a:lnTo>
                  <a:pt x="74" y="783"/>
                </a:lnTo>
                <a:lnTo>
                  <a:pt x="744" y="783"/>
                </a:lnTo>
                <a:lnTo>
                  <a:pt x="759" y="780"/>
                </a:lnTo>
                <a:lnTo>
                  <a:pt x="770" y="772"/>
                </a:lnTo>
                <a:lnTo>
                  <a:pt x="778" y="759"/>
                </a:lnTo>
                <a:lnTo>
                  <a:pt x="781" y="745"/>
                </a:lnTo>
                <a:lnTo>
                  <a:pt x="781" y="298"/>
                </a:lnTo>
                <a:lnTo>
                  <a:pt x="36" y="298"/>
                </a:lnTo>
                <a:close/>
                <a:moveTo>
                  <a:pt x="74" y="113"/>
                </a:moveTo>
                <a:lnTo>
                  <a:pt x="60" y="115"/>
                </a:lnTo>
                <a:lnTo>
                  <a:pt x="48" y="123"/>
                </a:lnTo>
                <a:lnTo>
                  <a:pt x="40" y="135"/>
                </a:lnTo>
                <a:lnTo>
                  <a:pt x="36" y="149"/>
                </a:lnTo>
                <a:lnTo>
                  <a:pt x="36" y="262"/>
                </a:lnTo>
                <a:lnTo>
                  <a:pt x="781" y="262"/>
                </a:lnTo>
                <a:lnTo>
                  <a:pt x="781" y="149"/>
                </a:lnTo>
                <a:lnTo>
                  <a:pt x="778" y="135"/>
                </a:lnTo>
                <a:lnTo>
                  <a:pt x="770" y="123"/>
                </a:lnTo>
                <a:lnTo>
                  <a:pt x="759" y="115"/>
                </a:lnTo>
                <a:lnTo>
                  <a:pt x="744" y="113"/>
                </a:lnTo>
                <a:lnTo>
                  <a:pt x="670" y="113"/>
                </a:lnTo>
                <a:lnTo>
                  <a:pt x="670" y="168"/>
                </a:lnTo>
                <a:lnTo>
                  <a:pt x="668" y="174"/>
                </a:lnTo>
                <a:lnTo>
                  <a:pt x="666" y="179"/>
                </a:lnTo>
                <a:lnTo>
                  <a:pt x="662" y="183"/>
                </a:lnTo>
                <a:lnTo>
                  <a:pt x="657" y="186"/>
                </a:lnTo>
                <a:lnTo>
                  <a:pt x="651" y="187"/>
                </a:lnTo>
                <a:lnTo>
                  <a:pt x="645" y="186"/>
                </a:lnTo>
                <a:lnTo>
                  <a:pt x="640" y="183"/>
                </a:lnTo>
                <a:lnTo>
                  <a:pt x="636" y="179"/>
                </a:lnTo>
                <a:lnTo>
                  <a:pt x="633" y="174"/>
                </a:lnTo>
                <a:lnTo>
                  <a:pt x="633" y="168"/>
                </a:lnTo>
                <a:lnTo>
                  <a:pt x="633" y="113"/>
                </a:lnTo>
                <a:lnTo>
                  <a:pt x="186" y="113"/>
                </a:lnTo>
                <a:lnTo>
                  <a:pt x="186" y="168"/>
                </a:lnTo>
                <a:lnTo>
                  <a:pt x="184" y="174"/>
                </a:lnTo>
                <a:lnTo>
                  <a:pt x="182" y="179"/>
                </a:lnTo>
                <a:lnTo>
                  <a:pt x="178" y="183"/>
                </a:lnTo>
                <a:lnTo>
                  <a:pt x="172" y="186"/>
                </a:lnTo>
                <a:lnTo>
                  <a:pt x="167" y="187"/>
                </a:lnTo>
                <a:lnTo>
                  <a:pt x="161" y="186"/>
                </a:lnTo>
                <a:lnTo>
                  <a:pt x="157" y="183"/>
                </a:lnTo>
                <a:lnTo>
                  <a:pt x="151" y="179"/>
                </a:lnTo>
                <a:lnTo>
                  <a:pt x="149" y="174"/>
                </a:lnTo>
                <a:lnTo>
                  <a:pt x="149" y="168"/>
                </a:lnTo>
                <a:lnTo>
                  <a:pt x="149" y="113"/>
                </a:lnTo>
                <a:lnTo>
                  <a:pt x="74" y="113"/>
                </a:lnTo>
                <a:close/>
                <a:moveTo>
                  <a:pt x="167" y="0"/>
                </a:moveTo>
                <a:lnTo>
                  <a:pt x="172" y="1"/>
                </a:lnTo>
                <a:lnTo>
                  <a:pt x="178" y="4"/>
                </a:lnTo>
                <a:lnTo>
                  <a:pt x="182" y="8"/>
                </a:lnTo>
                <a:lnTo>
                  <a:pt x="184" y="13"/>
                </a:lnTo>
                <a:lnTo>
                  <a:pt x="186" y="20"/>
                </a:lnTo>
                <a:lnTo>
                  <a:pt x="186" y="75"/>
                </a:lnTo>
                <a:lnTo>
                  <a:pt x="633" y="75"/>
                </a:lnTo>
                <a:lnTo>
                  <a:pt x="633" y="20"/>
                </a:lnTo>
                <a:lnTo>
                  <a:pt x="633" y="13"/>
                </a:lnTo>
                <a:lnTo>
                  <a:pt x="636" y="8"/>
                </a:lnTo>
                <a:lnTo>
                  <a:pt x="640" y="4"/>
                </a:lnTo>
                <a:lnTo>
                  <a:pt x="645" y="1"/>
                </a:lnTo>
                <a:lnTo>
                  <a:pt x="651" y="0"/>
                </a:lnTo>
                <a:lnTo>
                  <a:pt x="657" y="1"/>
                </a:lnTo>
                <a:lnTo>
                  <a:pt x="662" y="4"/>
                </a:lnTo>
                <a:lnTo>
                  <a:pt x="666" y="8"/>
                </a:lnTo>
                <a:lnTo>
                  <a:pt x="668" y="13"/>
                </a:lnTo>
                <a:lnTo>
                  <a:pt x="670" y="20"/>
                </a:lnTo>
                <a:lnTo>
                  <a:pt x="670" y="75"/>
                </a:lnTo>
                <a:lnTo>
                  <a:pt x="744" y="75"/>
                </a:lnTo>
                <a:lnTo>
                  <a:pt x="768" y="79"/>
                </a:lnTo>
                <a:lnTo>
                  <a:pt x="789" y="89"/>
                </a:lnTo>
                <a:lnTo>
                  <a:pt x="804" y="106"/>
                </a:lnTo>
                <a:lnTo>
                  <a:pt x="815" y="126"/>
                </a:lnTo>
                <a:lnTo>
                  <a:pt x="819" y="149"/>
                </a:lnTo>
                <a:lnTo>
                  <a:pt x="819" y="745"/>
                </a:lnTo>
                <a:lnTo>
                  <a:pt x="815" y="768"/>
                </a:lnTo>
                <a:lnTo>
                  <a:pt x="804" y="789"/>
                </a:lnTo>
                <a:lnTo>
                  <a:pt x="789" y="805"/>
                </a:lnTo>
                <a:lnTo>
                  <a:pt x="768" y="816"/>
                </a:lnTo>
                <a:lnTo>
                  <a:pt x="744" y="819"/>
                </a:lnTo>
                <a:lnTo>
                  <a:pt x="74" y="819"/>
                </a:lnTo>
                <a:lnTo>
                  <a:pt x="51" y="816"/>
                </a:lnTo>
                <a:lnTo>
                  <a:pt x="30" y="805"/>
                </a:lnTo>
                <a:lnTo>
                  <a:pt x="14" y="789"/>
                </a:lnTo>
                <a:lnTo>
                  <a:pt x="4" y="768"/>
                </a:lnTo>
                <a:lnTo>
                  <a:pt x="0" y="745"/>
                </a:lnTo>
                <a:lnTo>
                  <a:pt x="0" y="149"/>
                </a:lnTo>
                <a:lnTo>
                  <a:pt x="4" y="126"/>
                </a:lnTo>
                <a:lnTo>
                  <a:pt x="14" y="106"/>
                </a:lnTo>
                <a:lnTo>
                  <a:pt x="30" y="89"/>
                </a:lnTo>
                <a:lnTo>
                  <a:pt x="51" y="79"/>
                </a:lnTo>
                <a:lnTo>
                  <a:pt x="74" y="75"/>
                </a:lnTo>
                <a:lnTo>
                  <a:pt x="149" y="75"/>
                </a:lnTo>
                <a:lnTo>
                  <a:pt x="149" y="20"/>
                </a:lnTo>
                <a:lnTo>
                  <a:pt x="149" y="13"/>
                </a:lnTo>
                <a:lnTo>
                  <a:pt x="151" y="8"/>
                </a:lnTo>
                <a:lnTo>
                  <a:pt x="157" y="4"/>
                </a:lnTo>
                <a:lnTo>
                  <a:pt x="161" y="1"/>
                </a:lnTo>
                <a:lnTo>
                  <a:pt x="16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07"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84412" y="4916021"/>
            <a:ext cx="445595" cy="445052"/>
          </a:xfrm>
          <a:custGeom>
            <a:avLst/>
            <a:gdLst>
              <a:gd name="T0" fmla="*/ 503 w 820"/>
              <a:gd name="T1" fmla="*/ 708 h 819"/>
              <a:gd name="T2" fmla="*/ 317 w 820"/>
              <a:gd name="T3" fmla="*/ 634 h 819"/>
              <a:gd name="T4" fmla="*/ 317 w 820"/>
              <a:gd name="T5" fmla="*/ 708 h 819"/>
              <a:gd name="T6" fmla="*/ 279 w 820"/>
              <a:gd name="T7" fmla="*/ 634 h 819"/>
              <a:gd name="T8" fmla="*/ 205 w 820"/>
              <a:gd name="T9" fmla="*/ 634 h 819"/>
              <a:gd name="T10" fmla="*/ 168 w 820"/>
              <a:gd name="T11" fmla="*/ 708 h 819"/>
              <a:gd name="T12" fmla="*/ 652 w 820"/>
              <a:gd name="T13" fmla="*/ 503 h 819"/>
              <a:gd name="T14" fmla="*/ 652 w 820"/>
              <a:gd name="T15" fmla="*/ 577 h 819"/>
              <a:gd name="T16" fmla="*/ 614 w 820"/>
              <a:gd name="T17" fmla="*/ 503 h 819"/>
              <a:gd name="T18" fmla="*/ 540 w 820"/>
              <a:gd name="T19" fmla="*/ 503 h 819"/>
              <a:gd name="T20" fmla="*/ 503 w 820"/>
              <a:gd name="T21" fmla="*/ 577 h 819"/>
              <a:gd name="T22" fmla="*/ 317 w 820"/>
              <a:gd name="T23" fmla="*/ 503 h 819"/>
              <a:gd name="T24" fmla="*/ 317 w 820"/>
              <a:gd name="T25" fmla="*/ 577 h 819"/>
              <a:gd name="T26" fmla="*/ 279 w 820"/>
              <a:gd name="T27" fmla="*/ 503 h 819"/>
              <a:gd name="T28" fmla="*/ 205 w 820"/>
              <a:gd name="T29" fmla="*/ 503 h 819"/>
              <a:gd name="T30" fmla="*/ 168 w 820"/>
              <a:gd name="T31" fmla="*/ 577 h 819"/>
              <a:gd name="T32" fmla="*/ 652 w 820"/>
              <a:gd name="T33" fmla="*/ 373 h 819"/>
              <a:gd name="T34" fmla="*/ 652 w 820"/>
              <a:gd name="T35" fmla="*/ 448 h 819"/>
              <a:gd name="T36" fmla="*/ 614 w 820"/>
              <a:gd name="T37" fmla="*/ 373 h 819"/>
              <a:gd name="T38" fmla="*/ 540 w 820"/>
              <a:gd name="T39" fmla="*/ 373 h 819"/>
              <a:gd name="T40" fmla="*/ 503 w 820"/>
              <a:gd name="T41" fmla="*/ 448 h 819"/>
              <a:gd name="T42" fmla="*/ 317 w 820"/>
              <a:gd name="T43" fmla="*/ 373 h 819"/>
              <a:gd name="T44" fmla="*/ 317 w 820"/>
              <a:gd name="T45" fmla="*/ 448 h 819"/>
              <a:gd name="T46" fmla="*/ 279 w 820"/>
              <a:gd name="T47" fmla="*/ 373 h 819"/>
              <a:gd name="T48" fmla="*/ 205 w 820"/>
              <a:gd name="T49" fmla="*/ 373 h 819"/>
              <a:gd name="T50" fmla="*/ 168 w 820"/>
              <a:gd name="T51" fmla="*/ 448 h 819"/>
              <a:gd name="T52" fmla="*/ 37 w 820"/>
              <a:gd name="T53" fmla="*/ 298 h 819"/>
              <a:gd name="T54" fmla="*/ 49 w 820"/>
              <a:gd name="T55" fmla="*/ 772 h 819"/>
              <a:gd name="T56" fmla="*/ 745 w 820"/>
              <a:gd name="T57" fmla="*/ 783 h 819"/>
              <a:gd name="T58" fmla="*/ 779 w 820"/>
              <a:gd name="T59" fmla="*/ 759 h 819"/>
              <a:gd name="T60" fmla="*/ 37 w 820"/>
              <a:gd name="T61" fmla="*/ 298 h 819"/>
              <a:gd name="T62" fmla="*/ 49 w 820"/>
              <a:gd name="T63" fmla="*/ 123 h 819"/>
              <a:gd name="T64" fmla="*/ 37 w 820"/>
              <a:gd name="T65" fmla="*/ 262 h 819"/>
              <a:gd name="T66" fmla="*/ 779 w 820"/>
              <a:gd name="T67" fmla="*/ 135 h 819"/>
              <a:gd name="T68" fmla="*/ 745 w 820"/>
              <a:gd name="T69" fmla="*/ 113 h 819"/>
              <a:gd name="T70" fmla="*/ 669 w 820"/>
              <a:gd name="T71" fmla="*/ 174 h 819"/>
              <a:gd name="T72" fmla="*/ 657 w 820"/>
              <a:gd name="T73" fmla="*/ 186 h 819"/>
              <a:gd name="T74" fmla="*/ 640 w 820"/>
              <a:gd name="T75" fmla="*/ 183 h 819"/>
              <a:gd name="T76" fmla="*/ 634 w 820"/>
              <a:gd name="T77" fmla="*/ 168 h 819"/>
              <a:gd name="T78" fmla="*/ 186 w 820"/>
              <a:gd name="T79" fmla="*/ 168 h 819"/>
              <a:gd name="T80" fmla="*/ 178 w 820"/>
              <a:gd name="T81" fmla="*/ 183 h 819"/>
              <a:gd name="T82" fmla="*/ 161 w 820"/>
              <a:gd name="T83" fmla="*/ 186 h 819"/>
              <a:gd name="T84" fmla="*/ 150 w 820"/>
              <a:gd name="T85" fmla="*/ 174 h 819"/>
              <a:gd name="T86" fmla="*/ 75 w 820"/>
              <a:gd name="T87" fmla="*/ 113 h 819"/>
              <a:gd name="T88" fmla="*/ 178 w 820"/>
              <a:gd name="T89" fmla="*/ 4 h 819"/>
              <a:gd name="T90" fmla="*/ 186 w 820"/>
              <a:gd name="T91" fmla="*/ 20 h 819"/>
              <a:gd name="T92" fmla="*/ 634 w 820"/>
              <a:gd name="T93" fmla="*/ 20 h 819"/>
              <a:gd name="T94" fmla="*/ 640 w 820"/>
              <a:gd name="T95" fmla="*/ 4 h 819"/>
              <a:gd name="T96" fmla="*/ 657 w 820"/>
              <a:gd name="T97" fmla="*/ 1 h 819"/>
              <a:gd name="T98" fmla="*/ 669 w 820"/>
              <a:gd name="T99" fmla="*/ 13 h 819"/>
              <a:gd name="T100" fmla="*/ 745 w 820"/>
              <a:gd name="T101" fmla="*/ 75 h 819"/>
              <a:gd name="T102" fmla="*/ 805 w 820"/>
              <a:gd name="T103" fmla="*/ 106 h 819"/>
              <a:gd name="T104" fmla="*/ 820 w 820"/>
              <a:gd name="T105" fmla="*/ 745 h 819"/>
              <a:gd name="T106" fmla="*/ 789 w 820"/>
              <a:gd name="T107" fmla="*/ 805 h 819"/>
              <a:gd name="T108" fmla="*/ 75 w 820"/>
              <a:gd name="T109" fmla="*/ 819 h 819"/>
              <a:gd name="T110" fmla="*/ 15 w 820"/>
              <a:gd name="T111" fmla="*/ 789 h 819"/>
              <a:gd name="T112" fmla="*/ 0 w 820"/>
              <a:gd name="T113" fmla="*/ 149 h 819"/>
              <a:gd name="T114" fmla="*/ 31 w 820"/>
              <a:gd name="T115" fmla="*/ 89 h 819"/>
              <a:gd name="T116" fmla="*/ 150 w 820"/>
              <a:gd name="T117" fmla="*/ 75 h 819"/>
              <a:gd name="T118" fmla="*/ 152 w 820"/>
              <a:gd name="T119" fmla="*/ 8 h 819"/>
              <a:gd name="T120" fmla="*/ 168 w 820"/>
              <a:gd name="T121" fmla="*/ 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0" h="819">
                <a:moveTo>
                  <a:pt x="428" y="634"/>
                </a:moveTo>
                <a:lnTo>
                  <a:pt x="503" y="634"/>
                </a:lnTo>
                <a:lnTo>
                  <a:pt x="503" y="708"/>
                </a:lnTo>
                <a:lnTo>
                  <a:pt x="428" y="708"/>
                </a:lnTo>
                <a:lnTo>
                  <a:pt x="428" y="634"/>
                </a:lnTo>
                <a:close/>
                <a:moveTo>
                  <a:pt x="317" y="634"/>
                </a:moveTo>
                <a:lnTo>
                  <a:pt x="392" y="634"/>
                </a:lnTo>
                <a:lnTo>
                  <a:pt x="392" y="708"/>
                </a:lnTo>
                <a:lnTo>
                  <a:pt x="317" y="708"/>
                </a:lnTo>
                <a:lnTo>
                  <a:pt x="317" y="634"/>
                </a:lnTo>
                <a:close/>
                <a:moveTo>
                  <a:pt x="205" y="634"/>
                </a:moveTo>
                <a:lnTo>
                  <a:pt x="279" y="634"/>
                </a:lnTo>
                <a:lnTo>
                  <a:pt x="279" y="708"/>
                </a:lnTo>
                <a:lnTo>
                  <a:pt x="205" y="708"/>
                </a:lnTo>
                <a:lnTo>
                  <a:pt x="205" y="634"/>
                </a:lnTo>
                <a:close/>
                <a:moveTo>
                  <a:pt x="93" y="634"/>
                </a:moveTo>
                <a:lnTo>
                  <a:pt x="168" y="634"/>
                </a:lnTo>
                <a:lnTo>
                  <a:pt x="168" y="708"/>
                </a:lnTo>
                <a:lnTo>
                  <a:pt x="93" y="708"/>
                </a:lnTo>
                <a:lnTo>
                  <a:pt x="93" y="634"/>
                </a:lnTo>
                <a:close/>
                <a:moveTo>
                  <a:pt x="652" y="503"/>
                </a:moveTo>
                <a:lnTo>
                  <a:pt x="727" y="503"/>
                </a:lnTo>
                <a:lnTo>
                  <a:pt x="727" y="577"/>
                </a:lnTo>
                <a:lnTo>
                  <a:pt x="652" y="577"/>
                </a:lnTo>
                <a:lnTo>
                  <a:pt x="652" y="503"/>
                </a:lnTo>
                <a:close/>
                <a:moveTo>
                  <a:pt x="540" y="503"/>
                </a:moveTo>
                <a:lnTo>
                  <a:pt x="614" y="503"/>
                </a:lnTo>
                <a:lnTo>
                  <a:pt x="614" y="577"/>
                </a:lnTo>
                <a:lnTo>
                  <a:pt x="540" y="577"/>
                </a:lnTo>
                <a:lnTo>
                  <a:pt x="540" y="503"/>
                </a:lnTo>
                <a:close/>
                <a:moveTo>
                  <a:pt x="428" y="503"/>
                </a:moveTo>
                <a:lnTo>
                  <a:pt x="503" y="503"/>
                </a:lnTo>
                <a:lnTo>
                  <a:pt x="503" y="577"/>
                </a:lnTo>
                <a:lnTo>
                  <a:pt x="428" y="577"/>
                </a:lnTo>
                <a:lnTo>
                  <a:pt x="428" y="503"/>
                </a:lnTo>
                <a:close/>
                <a:moveTo>
                  <a:pt x="317" y="503"/>
                </a:moveTo>
                <a:lnTo>
                  <a:pt x="392" y="503"/>
                </a:lnTo>
                <a:lnTo>
                  <a:pt x="392" y="577"/>
                </a:lnTo>
                <a:lnTo>
                  <a:pt x="317" y="577"/>
                </a:lnTo>
                <a:lnTo>
                  <a:pt x="317" y="503"/>
                </a:lnTo>
                <a:close/>
                <a:moveTo>
                  <a:pt x="205" y="503"/>
                </a:moveTo>
                <a:lnTo>
                  <a:pt x="279" y="503"/>
                </a:lnTo>
                <a:lnTo>
                  <a:pt x="279" y="577"/>
                </a:lnTo>
                <a:lnTo>
                  <a:pt x="205" y="577"/>
                </a:lnTo>
                <a:lnTo>
                  <a:pt x="205" y="503"/>
                </a:lnTo>
                <a:close/>
                <a:moveTo>
                  <a:pt x="93" y="503"/>
                </a:moveTo>
                <a:lnTo>
                  <a:pt x="168" y="503"/>
                </a:lnTo>
                <a:lnTo>
                  <a:pt x="168" y="577"/>
                </a:lnTo>
                <a:lnTo>
                  <a:pt x="93" y="577"/>
                </a:lnTo>
                <a:lnTo>
                  <a:pt x="93" y="503"/>
                </a:lnTo>
                <a:close/>
                <a:moveTo>
                  <a:pt x="652" y="373"/>
                </a:moveTo>
                <a:lnTo>
                  <a:pt x="727" y="373"/>
                </a:lnTo>
                <a:lnTo>
                  <a:pt x="727" y="448"/>
                </a:lnTo>
                <a:lnTo>
                  <a:pt x="652" y="448"/>
                </a:lnTo>
                <a:lnTo>
                  <a:pt x="652" y="373"/>
                </a:lnTo>
                <a:close/>
                <a:moveTo>
                  <a:pt x="540" y="373"/>
                </a:moveTo>
                <a:lnTo>
                  <a:pt x="614" y="373"/>
                </a:lnTo>
                <a:lnTo>
                  <a:pt x="614" y="448"/>
                </a:lnTo>
                <a:lnTo>
                  <a:pt x="540" y="448"/>
                </a:lnTo>
                <a:lnTo>
                  <a:pt x="540" y="373"/>
                </a:lnTo>
                <a:close/>
                <a:moveTo>
                  <a:pt x="428" y="373"/>
                </a:moveTo>
                <a:lnTo>
                  <a:pt x="503" y="373"/>
                </a:lnTo>
                <a:lnTo>
                  <a:pt x="503" y="448"/>
                </a:lnTo>
                <a:lnTo>
                  <a:pt x="428" y="448"/>
                </a:lnTo>
                <a:lnTo>
                  <a:pt x="428" y="373"/>
                </a:lnTo>
                <a:close/>
                <a:moveTo>
                  <a:pt x="317" y="373"/>
                </a:moveTo>
                <a:lnTo>
                  <a:pt x="392" y="373"/>
                </a:lnTo>
                <a:lnTo>
                  <a:pt x="392" y="448"/>
                </a:lnTo>
                <a:lnTo>
                  <a:pt x="317" y="448"/>
                </a:lnTo>
                <a:lnTo>
                  <a:pt x="317" y="373"/>
                </a:lnTo>
                <a:close/>
                <a:moveTo>
                  <a:pt x="205" y="373"/>
                </a:moveTo>
                <a:lnTo>
                  <a:pt x="279" y="373"/>
                </a:lnTo>
                <a:lnTo>
                  <a:pt x="279" y="448"/>
                </a:lnTo>
                <a:lnTo>
                  <a:pt x="205" y="448"/>
                </a:lnTo>
                <a:lnTo>
                  <a:pt x="205" y="373"/>
                </a:lnTo>
                <a:close/>
                <a:moveTo>
                  <a:pt x="93" y="373"/>
                </a:moveTo>
                <a:lnTo>
                  <a:pt x="168" y="373"/>
                </a:lnTo>
                <a:lnTo>
                  <a:pt x="168" y="448"/>
                </a:lnTo>
                <a:lnTo>
                  <a:pt x="93" y="448"/>
                </a:lnTo>
                <a:lnTo>
                  <a:pt x="93" y="373"/>
                </a:lnTo>
                <a:close/>
                <a:moveTo>
                  <a:pt x="37" y="298"/>
                </a:moveTo>
                <a:lnTo>
                  <a:pt x="37" y="745"/>
                </a:lnTo>
                <a:lnTo>
                  <a:pt x="41" y="759"/>
                </a:lnTo>
                <a:lnTo>
                  <a:pt x="49" y="772"/>
                </a:lnTo>
                <a:lnTo>
                  <a:pt x="61" y="780"/>
                </a:lnTo>
                <a:lnTo>
                  <a:pt x="75" y="783"/>
                </a:lnTo>
                <a:lnTo>
                  <a:pt x="745" y="783"/>
                </a:lnTo>
                <a:lnTo>
                  <a:pt x="759" y="780"/>
                </a:lnTo>
                <a:lnTo>
                  <a:pt x="771" y="772"/>
                </a:lnTo>
                <a:lnTo>
                  <a:pt x="779" y="759"/>
                </a:lnTo>
                <a:lnTo>
                  <a:pt x="782" y="745"/>
                </a:lnTo>
                <a:lnTo>
                  <a:pt x="782" y="298"/>
                </a:lnTo>
                <a:lnTo>
                  <a:pt x="37" y="298"/>
                </a:lnTo>
                <a:close/>
                <a:moveTo>
                  <a:pt x="75" y="113"/>
                </a:moveTo>
                <a:lnTo>
                  <a:pt x="61" y="115"/>
                </a:lnTo>
                <a:lnTo>
                  <a:pt x="49" y="123"/>
                </a:lnTo>
                <a:lnTo>
                  <a:pt x="41" y="135"/>
                </a:lnTo>
                <a:lnTo>
                  <a:pt x="37" y="149"/>
                </a:lnTo>
                <a:lnTo>
                  <a:pt x="37" y="262"/>
                </a:lnTo>
                <a:lnTo>
                  <a:pt x="782" y="262"/>
                </a:lnTo>
                <a:lnTo>
                  <a:pt x="782" y="149"/>
                </a:lnTo>
                <a:lnTo>
                  <a:pt x="779" y="135"/>
                </a:lnTo>
                <a:lnTo>
                  <a:pt x="771" y="123"/>
                </a:lnTo>
                <a:lnTo>
                  <a:pt x="759" y="115"/>
                </a:lnTo>
                <a:lnTo>
                  <a:pt x="745" y="113"/>
                </a:lnTo>
                <a:lnTo>
                  <a:pt x="670" y="113"/>
                </a:lnTo>
                <a:lnTo>
                  <a:pt x="670" y="168"/>
                </a:lnTo>
                <a:lnTo>
                  <a:pt x="669" y="174"/>
                </a:lnTo>
                <a:lnTo>
                  <a:pt x="666" y="179"/>
                </a:lnTo>
                <a:lnTo>
                  <a:pt x="663" y="183"/>
                </a:lnTo>
                <a:lnTo>
                  <a:pt x="657" y="186"/>
                </a:lnTo>
                <a:lnTo>
                  <a:pt x="652" y="187"/>
                </a:lnTo>
                <a:lnTo>
                  <a:pt x="646" y="186"/>
                </a:lnTo>
                <a:lnTo>
                  <a:pt x="640" y="183"/>
                </a:lnTo>
                <a:lnTo>
                  <a:pt x="636" y="179"/>
                </a:lnTo>
                <a:lnTo>
                  <a:pt x="634" y="174"/>
                </a:lnTo>
                <a:lnTo>
                  <a:pt x="634" y="168"/>
                </a:lnTo>
                <a:lnTo>
                  <a:pt x="634" y="113"/>
                </a:lnTo>
                <a:lnTo>
                  <a:pt x="186" y="113"/>
                </a:lnTo>
                <a:lnTo>
                  <a:pt x="186" y="168"/>
                </a:lnTo>
                <a:lnTo>
                  <a:pt x="185" y="174"/>
                </a:lnTo>
                <a:lnTo>
                  <a:pt x="182" y="179"/>
                </a:lnTo>
                <a:lnTo>
                  <a:pt x="178" y="183"/>
                </a:lnTo>
                <a:lnTo>
                  <a:pt x="173" y="186"/>
                </a:lnTo>
                <a:lnTo>
                  <a:pt x="168" y="187"/>
                </a:lnTo>
                <a:lnTo>
                  <a:pt x="161" y="186"/>
                </a:lnTo>
                <a:lnTo>
                  <a:pt x="157" y="183"/>
                </a:lnTo>
                <a:lnTo>
                  <a:pt x="152" y="179"/>
                </a:lnTo>
                <a:lnTo>
                  <a:pt x="150" y="174"/>
                </a:lnTo>
                <a:lnTo>
                  <a:pt x="150" y="168"/>
                </a:lnTo>
                <a:lnTo>
                  <a:pt x="150" y="113"/>
                </a:lnTo>
                <a:lnTo>
                  <a:pt x="75" y="113"/>
                </a:lnTo>
                <a:close/>
                <a:moveTo>
                  <a:pt x="168" y="0"/>
                </a:moveTo>
                <a:lnTo>
                  <a:pt x="173" y="1"/>
                </a:lnTo>
                <a:lnTo>
                  <a:pt x="178" y="4"/>
                </a:lnTo>
                <a:lnTo>
                  <a:pt x="182" y="8"/>
                </a:lnTo>
                <a:lnTo>
                  <a:pt x="185" y="13"/>
                </a:lnTo>
                <a:lnTo>
                  <a:pt x="186" y="20"/>
                </a:lnTo>
                <a:lnTo>
                  <a:pt x="186" y="75"/>
                </a:lnTo>
                <a:lnTo>
                  <a:pt x="634" y="75"/>
                </a:lnTo>
                <a:lnTo>
                  <a:pt x="634" y="20"/>
                </a:lnTo>
                <a:lnTo>
                  <a:pt x="634" y="13"/>
                </a:lnTo>
                <a:lnTo>
                  <a:pt x="636" y="8"/>
                </a:lnTo>
                <a:lnTo>
                  <a:pt x="640" y="4"/>
                </a:lnTo>
                <a:lnTo>
                  <a:pt x="646" y="1"/>
                </a:lnTo>
                <a:lnTo>
                  <a:pt x="652" y="0"/>
                </a:lnTo>
                <a:lnTo>
                  <a:pt x="657" y="1"/>
                </a:lnTo>
                <a:lnTo>
                  <a:pt x="663" y="4"/>
                </a:lnTo>
                <a:lnTo>
                  <a:pt x="666" y="8"/>
                </a:lnTo>
                <a:lnTo>
                  <a:pt x="669" y="13"/>
                </a:lnTo>
                <a:lnTo>
                  <a:pt x="670" y="20"/>
                </a:lnTo>
                <a:lnTo>
                  <a:pt x="670" y="75"/>
                </a:lnTo>
                <a:lnTo>
                  <a:pt x="745" y="75"/>
                </a:lnTo>
                <a:lnTo>
                  <a:pt x="769" y="79"/>
                </a:lnTo>
                <a:lnTo>
                  <a:pt x="789" y="89"/>
                </a:lnTo>
                <a:lnTo>
                  <a:pt x="805" y="106"/>
                </a:lnTo>
                <a:lnTo>
                  <a:pt x="816" y="126"/>
                </a:lnTo>
                <a:lnTo>
                  <a:pt x="820" y="149"/>
                </a:lnTo>
                <a:lnTo>
                  <a:pt x="820" y="745"/>
                </a:lnTo>
                <a:lnTo>
                  <a:pt x="816" y="768"/>
                </a:lnTo>
                <a:lnTo>
                  <a:pt x="805" y="789"/>
                </a:lnTo>
                <a:lnTo>
                  <a:pt x="789" y="805"/>
                </a:lnTo>
                <a:lnTo>
                  <a:pt x="769" y="816"/>
                </a:lnTo>
                <a:lnTo>
                  <a:pt x="745" y="819"/>
                </a:lnTo>
                <a:lnTo>
                  <a:pt x="75" y="819"/>
                </a:lnTo>
                <a:lnTo>
                  <a:pt x="51" y="816"/>
                </a:lnTo>
                <a:lnTo>
                  <a:pt x="31" y="805"/>
                </a:lnTo>
                <a:lnTo>
                  <a:pt x="15" y="789"/>
                </a:lnTo>
                <a:lnTo>
                  <a:pt x="4" y="768"/>
                </a:lnTo>
                <a:lnTo>
                  <a:pt x="0" y="745"/>
                </a:lnTo>
                <a:lnTo>
                  <a:pt x="0" y="149"/>
                </a:lnTo>
                <a:lnTo>
                  <a:pt x="4" y="126"/>
                </a:lnTo>
                <a:lnTo>
                  <a:pt x="15" y="106"/>
                </a:lnTo>
                <a:lnTo>
                  <a:pt x="31" y="89"/>
                </a:lnTo>
                <a:lnTo>
                  <a:pt x="51" y="79"/>
                </a:lnTo>
                <a:lnTo>
                  <a:pt x="75" y="75"/>
                </a:lnTo>
                <a:lnTo>
                  <a:pt x="150" y="75"/>
                </a:lnTo>
                <a:lnTo>
                  <a:pt x="150" y="20"/>
                </a:lnTo>
                <a:lnTo>
                  <a:pt x="150" y="13"/>
                </a:lnTo>
                <a:lnTo>
                  <a:pt x="152" y="8"/>
                </a:lnTo>
                <a:lnTo>
                  <a:pt x="157" y="4"/>
                </a:lnTo>
                <a:lnTo>
                  <a:pt x="161" y="1"/>
                </a:lnTo>
                <a:lnTo>
                  <a:pt x="16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08"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8006" y="4916021"/>
            <a:ext cx="445052" cy="445052"/>
          </a:xfrm>
          <a:custGeom>
            <a:avLst/>
            <a:gdLst>
              <a:gd name="T0" fmla="*/ 45 w 819"/>
              <a:gd name="T1" fmla="*/ 782 h 819"/>
              <a:gd name="T2" fmla="*/ 750 w 819"/>
              <a:gd name="T3" fmla="*/ 708 h 819"/>
              <a:gd name="T4" fmla="*/ 632 w 819"/>
              <a:gd name="T5" fmla="*/ 335 h 819"/>
              <a:gd name="T6" fmla="*/ 707 w 819"/>
              <a:gd name="T7" fmla="*/ 670 h 819"/>
              <a:gd name="T8" fmla="*/ 632 w 819"/>
              <a:gd name="T9" fmla="*/ 335 h 819"/>
              <a:gd name="T10" fmla="*/ 521 w 819"/>
              <a:gd name="T11" fmla="*/ 670 h 819"/>
              <a:gd name="T12" fmla="*/ 596 w 819"/>
              <a:gd name="T13" fmla="*/ 335 h 819"/>
              <a:gd name="T14" fmla="*/ 335 w 819"/>
              <a:gd name="T15" fmla="*/ 335 h 819"/>
              <a:gd name="T16" fmla="*/ 484 w 819"/>
              <a:gd name="T17" fmla="*/ 670 h 819"/>
              <a:gd name="T18" fmla="*/ 335 w 819"/>
              <a:gd name="T19" fmla="*/ 335 h 819"/>
              <a:gd name="T20" fmla="*/ 223 w 819"/>
              <a:gd name="T21" fmla="*/ 670 h 819"/>
              <a:gd name="T22" fmla="*/ 297 w 819"/>
              <a:gd name="T23" fmla="*/ 335 h 819"/>
              <a:gd name="T24" fmla="*/ 111 w 819"/>
              <a:gd name="T25" fmla="*/ 335 h 819"/>
              <a:gd name="T26" fmla="*/ 186 w 819"/>
              <a:gd name="T27" fmla="*/ 670 h 819"/>
              <a:gd name="T28" fmla="*/ 111 w 819"/>
              <a:gd name="T29" fmla="*/ 335 h 819"/>
              <a:gd name="T30" fmla="*/ 37 w 819"/>
              <a:gd name="T31" fmla="*/ 298 h 819"/>
              <a:gd name="T32" fmla="*/ 781 w 819"/>
              <a:gd name="T33" fmla="*/ 260 h 819"/>
              <a:gd name="T34" fmla="*/ 410 w 819"/>
              <a:gd name="T35" fmla="*/ 40 h 819"/>
              <a:gd name="T36" fmla="*/ 730 w 819"/>
              <a:gd name="T37" fmla="*/ 223 h 819"/>
              <a:gd name="T38" fmla="*/ 410 w 819"/>
              <a:gd name="T39" fmla="*/ 0 h 819"/>
              <a:gd name="T40" fmla="*/ 419 w 819"/>
              <a:gd name="T41" fmla="*/ 2 h 819"/>
              <a:gd name="T42" fmla="*/ 809 w 819"/>
              <a:gd name="T43" fmla="*/ 226 h 819"/>
              <a:gd name="T44" fmla="*/ 813 w 819"/>
              <a:gd name="T45" fmla="*/ 229 h 819"/>
              <a:gd name="T46" fmla="*/ 818 w 819"/>
              <a:gd name="T47" fmla="*/ 236 h 819"/>
              <a:gd name="T48" fmla="*/ 819 w 819"/>
              <a:gd name="T49" fmla="*/ 316 h 819"/>
              <a:gd name="T50" fmla="*/ 815 w 819"/>
              <a:gd name="T51" fmla="*/ 327 h 819"/>
              <a:gd name="T52" fmla="*/ 806 w 819"/>
              <a:gd name="T53" fmla="*/ 333 h 819"/>
              <a:gd name="T54" fmla="*/ 745 w 819"/>
              <a:gd name="T55" fmla="*/ 335 h 819"/>
              <a:gd name="T56" fmla="*/ 763 w 819"/>
              <a:gd name="T57" fmla="*/ 670 h 819"/>
              <a:gd name="T58" fmla="*/ 774 w 819"/>
              <a:gd name="T59" fmla="*/ 674 h 819"/>
              <a:gd name="T60" fmla="*/ 780 w 819"/>
              <a:gd name="T61" fmla="*/ 683 h 819"/>
              <a:gd name="T62" fmla="*/ 818 w 819"/>
              <a:gd name="T63" fmla="*/ 794 h 819"/>
              <a:gd name="T64" fmla="*/ 818 w 819"/>
              <a:gd name="T65" fmla="*/ 797 h 819"/>
              <a:gd name="T66" fmla="*/ 818 w 819"/>
              <a:gd name="T67" fmla="*/ 806 h 819"/>
              <a:gd name="T68" fmla="*/ 812 w 819"/>
              <a:gd name="T69" fmla="*/ 815 h 819"/>
              <a:gd name="T70" fmla="*/ 800 w 819"/>
              <a:gd name="T71" fmla="*/ 819 h 819"/>
              <a:gd name="T72" fmla="*/ 12 w 819"/>
              <a:gd name="T73" fmla="*/ 818 h 819"/>
              <a:gd name="T74" fmla="*/ 3 w 819"/>
              <a:gd name="T75" fmla="*/ 811 h 819"/>
              <a:gd name="T76" fmla="*/ 0 w 819"/>
              <a:gd name="T77" fmla="*/ 801 h 819"/>
              <a:gd name="T78" fmla="*/ 2 w 819"/>
              <a:gd name="T79" fmla="*/ 794 h 819"/>
              <a:gd name="T80" fmla="*/ 38 w 819"/>
              <a:gd name="T81" fmla="*/ 683 h 819"/>
              <a:gd name="T82" fmla="*/ 41 w 819"/>
              <a:gd name="T83" fmla="*/ 678 h 819"/>
              <a:gd name="T84" fmla="*/ 50 w 819"/>
              <a:gd name="T85" fmla="*/ 671 h 819"/>
              <a:gd name="T86" fmla="*/ 75 w 819"/>
              <a:gd name="T87" fmla="*/ 670 h 819"/>
              <a:gd name="T88" fmla="*/ 19 w 819"/>
              <a:gd name="T89" fmla="*/ 335 h 819"/>
              <a:gd name="T90" fmla="*/ 7 w 819"/>
              <a:gd name="T91" fmla="*/ 331 h 819"/>
              <a:gd name="T92" fmla="*/ 0 w 819"/>
              <a:gd name="T93" fmla="*/ 322 h 819"/>
              <a:gd name="T94" fmla="*/ 0 w 819"/>
              <a:gd name="T95" fmla="*/ 242 h 819"/>
              <a:gd name="T96" fmla="*/ 3 w 819"/>
              <a:gd name="T97" fmla="*/ 233 h 819"/>
              <a:gd name="T98" fmla="*/ 9 w 819"/>
              <a:gd name="T99" fmla="*/ 226 h 819"/>
              <a:gd name="T100" fmla="*/ 401 w 819"/>
              <a:gd name="T101" fmla="*/ 2 h 819"/>
              <a:gd name="T102" fmla="*/ 405 w 819"/>
              <a:gd name="T103" fmla="*/ 1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9" h="819">
                <a:moveTo>
                  <a:pt x="70" y="708"/>
                </a:moveTo>
                <a:lnTo>
                  <a:pt x="45" y="782"/>
                </a:lnTo>
                <a:lnTo>
                  <a:pt x="775" y="782"/>
                </a:lnTo>
                <a:lnTo>
                  <a:pt x="750" y="708"/>
                </a:lnTo>
                <a:lnTo>
                  <a:pt x="70" y="708"/>
                </a:lnTo>
                <a:close/>
                <a:moveTo>
                  <a:pt x="632" y="335"/>
                </a:moveTo>
                <a:lnTo>
                  <a:pt x="632" y="670"/>
                </a:lnTo>
                <a:lnTo>
                  <a:pt x="707" y="670"/>
                </a:lnTo>
                <a:lnTo>
                  <a:pt x="707" y="335"/>
                </a:lnTo>
                <a:lnTo>
                  <a:pt x="632" y="335"/>
                </a:lnTo>
                <a:close/>
                <a:moveTo>
                  <a:pt x="521" y="335"/>
                </a:moveTo>
                <a:lnTo>
                  <a:pt x="521" y="670"/>
                </a:lnTo>
                <a:lnTo>
                  <a:pt x="596" y="670"/>
                </a:lnTo>
                <a:lnTo>
                  <a:pt x="596" y="335"/>
                </a:lnTo>
                <a:lnTo>
                  <a:pt x="521" y="335"/>
                </a:lnTo>
                <a:close/>
                <a:moveTo>
                  <a:pt x="335" y="335"/>
                </a:moveTo>
                <a:lnTo>
                  <a:pt x="335" y="670"/>
                </a:lnTo>
                <a:lnTo>
                  <a:pt x="484" y="670"/>
                </a:lnTo>
                <a:lnTo>
                  <a:pt x="484" y="335"/>
                </a:lnTo>
                <a:lnTo>
                  <a:pt x="335" y="335"/>
                </a:lnTo>
                <a:close/>
                <a:moveTo>
                  <a:pt x="223" y="335"/>
                </a:moveTo>
                <a:lnTo>
                  <a:pt x="223" y="670"/>
                </a:lnTo>
                <a:lnTo>
                  <a:pt x="297" y="670"/>
                </a:lnTo>
                <a:lnTo>
                  <a:pt x="297" y="335"/>
                </a:lnTo>
                <a:lnTo>
                  <a:pt x="223" y="335"/>
                </a:lnTo>
                <a:close/>
                <a:moveTo>
                  <a:pt x="111" y="335"/>
                </a:moveTo>
                <a:lnTo>
                  <a:pt x="111" y="670"/>
                </a:lnTo>
                <a:lnTo>
                  <a:pt x="186" y="670"/>
                </a:lnTo>
                <a:lnTo>
                  <a:pt x="186" y="335"/>
                </a:lnTo>
                <a:lnTo>
                  <a:pt x="111" y="335"/>
                </a:lnTo>
                <a:close/>
                <a:moveTo>
                  <a:pt x="37" y="260"/>
                </a:moveTo>
                <a:lnTo>
                  <a:pt x="37" y="298"/>
                </a:lnTo>
                <a:lnTo>
                  <a:pt x="781" y="298"/>
                </a:lnTo>
                <a:lnTo>
                  <a:pt x="781" y="260"/>
                </a:lnTo>
                <a:lnTo>
                  <a:pt x="37" y="260"/>
                </a:lnTo>
                <a:close/>
                <a:moveTo>
                  <a:pt x="410" y="40"/>
                </a:moveTo>
                <a:lnTo>
                  <a:pt x="88" y="223"/>
                </a:lnTo>
                <a:lnTo>
                  <a:pt x="730" y="223"/>
                </a:lnTo>
                <a:lnTo>
                  <a:pt x="410" y="40"/>
                </a:lnTo>
                <a:close/>
                <a:moveTo>
                  <a:pt x="410" y="0"/>
                </a:moveTo>
                <a:lnTo>
                  <a:pt x="414" y="1"/>
                </a:lnTo>
                <a:lnTo>
                  <a:pt x="419" y="2"/>
                </a:lnTo>
                <a:lnTo>
                  <a:pt x="419" y="2"/>
                </a:lnTo>
                <a:lnTo>
                  <a:pt x="809" y="226"/>
                </a:lnTo>
                <a:lnTo>
                  <a:pt x="809" y="226"/>
                </a:lnTo>
                <a:lnTo>
                  <a:pt x="813" y="229"/>
                </a:lnTo>
                <a:lnTo>
                  <a:pt x="817" y="233"/>
                </a:lnTo>
                <a:lnTo>
                  <a:pt x="818" y="236"/>
                </a:lnTo>
                <a:lnTo>
                  <a:pt x="819" y="242"/>
                </a:lnTo>
                <a:lnTo>
                  <a:pt x="819" y="316"/>
                </a:lnTo>
                <a:lnTo>
                  <a:pt x="818" y="322"/>
                </a:lnTo>
                <a:lnTo>
                  <a:pt x="815" y="327"/>
                </a:lnTo>
                <a:lnTo>
                  <a:pt x="812" y="331"/>
                </a:lnTo>
                <a:lnTo>
                  <a:pt x="806" y="333"/>
                </a:lnTo>
                <a:lnTo>
                  <a:pt x="800" y="335"/>
                </a:lnTo>
                <a:lnTo>
                  <a:pt x="745" y="335"/>
                </a:lnTo>
                <a:lnTo>
                  <a:pt x="745" y="670"/>
                </a:lnTo>
                <a:lnTo>
                  <a:pt x="763" y="670"/>
                </a:lnTo>
                <a:lnTo>
                  <a:pt x="768" y="671"/>
                </a:lnTo>
                <a:lnTo>
                  <a:pt x="774" y="674"/>
                </a:lnTo>
                <a:lnTo>
                  <a:pt x="778" y="678"/>
                </a:lnTo>
                <a:lnTo>
                  <a:pt x="780" y="683"/>
                </a:lnTo>
                <a:lnTo>
                  <a:pt x="780" y="683"/>
                </a:lnTo>
                <a:lnTo>
                  <a:pt x="818" y="794"/>
                </a:lnTo>
                <a:lnTo>
                  <a:pt x="818" y="794"/>
                </a:lnTo>
                <a:lnTo>
                  <a:pt x="818" y="797"/>
                </a:lnTo>
                <a:lnTo>
                  <a:pt x="819" y="801"/>
                </a:lnTo>
                <a:lnTo>
                  <a:pt x="818" y="806"/>
                </a:lnTo>
                <a:lnTo>
                  <a:pt x="815" y="811"/>
                </a:lnTo>
                <a:lnTo>
                  <a:pt x="812" y="815"/>
                </a:lnTo>
                <a:lnTo>
                  <a:pt x="806" y="818"/>
                </a:lnTo>
                <a:lnTo>
                  <a:pt x="800" y="819"/>
                </a:lnTo>
                <a:lnTo>
                  <a:pt x="19" y="819"/>
                </a:lnTo>
                <a:lnTo>
                  <a:pt x="12" y="818"/>
                </a:lnTo>
                <a:lnTo>
                  <a:pt x="7" y="815"/>
                </a:lnTo>
                <a:lnTo>
                  <a:pt x="3" y="811"/>
                </a:lnTo>
                <a:lnTo>
                  <a:pt x="0" y="806"/>
                </a:lnTo>
                <a:lnTo>
                  <a:pt x="0" y="801"/>
                </a:lnTo>
                <a:lnTo>
                  <a:pt x="0" y="797"/>
                </a:lnTo>
                <a:lnTo>
                  <a:pt x="2" y="794"/>
                </a:lnTo>
                <a:lnTo>
                  <a:pt x="0" y="794"/>
                </a:lnTo>
                <a:lnTo>
                  <a:pt x="38" y="683"/>
                </a:lnTo>
                <a:lnTo>
                  <a:pt x="38" y="683"/>
                </a:lnTo>
                <a:lnTo>
                  <a:pt x="41" y="678"/>
                </a:lnTo>
                <a:lnTo>
                  <a:pt x="45" y="674"/>
                </a:lnTo>
                <a:lnTo>
                  <a:pt x="50" y="671"/>
                </a:lnTo>
                <a:lnTo>
                  <a:pt x="55" y="670"/>
                </a:lnTo>
                <a:lnTo>
                  <a:pt x="75" y="670"/>
                </a:lnTo>
                <a:lnTo>
                  <a:pt x="75" y="335"/>
                </a:lnTo>
                <a:lnTo>
                  <a:pt x="19" y="335"/>
                </a:lnTo>
                <a:lnTo>
                  <a:pt x="12" y="333"/>
                </a:lnTo>
                <a:lnTo>
                  <a:pt x="7" y="331"/>
                </a:lnTo>
                <a:lnTo>
                  <a:pt x="3" y="327"/>
                </a:lnTo>
                <a:lnTo>
                  <a:pt x="0" y="322"/>
                </a:lnTo>
                <a:lnTo>
                  <a:pt x="0" y="316"/>
                </a:lnTo>
                <a:lnTo>
                  <a:pt x="0" y="242"/>
                </a:lnTo>
                <a:lnTo>
                  <a:pt x="0" y="236"/>
                </a:lnTo>
                <a:lnTo>
                  <a:pt x="3" y="233"/>
                </a:lnTo>
                <a:lnTo>
                  <a:pt x="6" y="229"/>
                </a:lnTo>
                <a:lnTo>
                  <a:pt x="9" y="226"/>
                </a:lnTo>
                <a:lnTo>
                  <a:pt x="9" y="226"/>
                </a:lnTo>
                <a:lnTo>
                  <a:pt x="401" y="2"/>
                </a:lnTo>
                <a:lnTo>
                  <a:pt x="401" y="2"/>
                </a:lnTo>
                <a:lnTo>
                  <a:pt x="405" y="1"/>
                </a:lnTo>
                <a:lnTo>
                  <a:pt x="410"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09"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7592" y="5756802"/>
            <a:ext cx="445026" cy="364578"/>
          </a:xfrm>
          <a:custGeom>
            <a:avLst/>
            <a:gdLst>
              <a:gd name="T0" fmla="*/ 403 w 780"/>
              <a:gd name="T1" fmla="*/ 463 h 639"/>
              <a:gd name="T2" fmla="*/ 423 w 780"/>
              <a:gd name="T3" fmla="*/ 483 h 639"/>
              <a:gd name="T4" fmla="*/ 423 w 780"/>
              <a:gd name="T5" fmla="*/ 511 h 639"/>
              <a:gd name="T6" fmla="*/ 403 w 780"/>
              <a:gd name="T7" fmla="*/ 529 h 639"/>
              <a:gd name="T8" fmla="*/ 376 w 780"/>
              <a:gd name="T9" fmla="*/ 529 h 639"/>
              <a:gd name="T10" fmla="*/ 357 w 780"/>
              <a:gd name="T11" fmla="*/ 511 h 639"/>
              <a:gd name="T12" fmla="*/ 357 w 780"/>
              <a:gd name="T13" fmla="*/ 483 h 639"/>
              <a:gd name="T14" fmla="*/ 376 w 780"/>
              <a:gd name="T15" fmla="*/ 463 h 639"/>
              <a:gd name="T16" fmla="*/ 390 w 780"/>
              <a:gd name="T17" fmla="*/ 178 h 639"/>
              <a:gd name="T18" fmla="*/ 415 w 780"/>
              <a:gd name="T19" fmla="*/ 187 h 639"/>
              <a:gd name="T20" fmla="*/ 425 w 780"/>
              <a:gd name="T21" fmla="*/ 213 h 639"/>
              <a:gd name="T22" fmla="*/ 407 w 780"/>
              <a:gd name="T23" fmla="*/ 414 h 639"/>
              <a:gd name="T24" fmla="*/ 401 w 780"/>
              <a:gd name="T25" fmla="*/ 423 h 639"/>
              <a:gd name="T26" fmla="*/ 390 w 780"/>
              <a:gd name="T27" fmla="*/ 425 h 639"/>
              <a:gd name="T28" fmla="*/ 380 w 780"/>
              <a:gd name="T29" fmla="*/ 423 h 639"/>
              <a:gd name="T30" fmla="*/ 373 w 780"/>
              <a:gd name="T31" fmla="*/ 414 h 639"/>
              <a:gd name="T32" fmla="*/ 355 w 780"/>
              <a:gd name="T33" fmla="*/ 213 h 639"/>
              <a:gd name="T34" fmla="*/ 365 w 780"/>
              <a:gd name="T35" fmla="*/ 187 h 639"/>
              <a:gd name="T36" fmla="*/ 390 w 780"/>
              <a:gd name="T37" fmla="*/ 178 h 639"/>
              <a:gd name="T38" fmla="*/ 377 w 780"/>
              <a:gd name="T39" fmla="*/ 38 h 639"/>
              <a:gd name="T40" fmla="*/ 361 w 780"/>
              <a:gd name="T41" fmla="*/ 50 h 639"/>
              <a:gd name="T42" fmla="*/ 357 w 780"/>
              <a:gd name="T43" fmla="*/ 55 h 639"/>
              <a:gd name="T44" fmla="*/ 38 w 780"/>
              <a:gd name="T45" fmla="*/ 552 h 639"/>
              <a:gd name="T46" fmla="*/ 38 w 780"/>
              <a:gd name="T47" fmla="*/ 554 h 639"/>
              <a:gd name="T48" fmla="*/ 37 w 780"/>
              <a:gd name="T49" fmla="*/ 559 h 639"/>
              <a:gd name="T50" fmla="*/ 35 w 780"/>
              <a:gd name="T51" fmla="*/ 567 h 639"/>
              <a:gd name="T52" fmla="*/ 46 w 780"/>
              <a:gd name="T53" fmla="*/ 593 h 639"/>
              <a:gd name="T54" fmla="*/ 71 w 780"/>
              <a:gd name="T55" fmla="*/ 603 h 639"/>
              <a:gd name="T56" fmla="*/ 723 w 780"/>
              <a:gd name="T57" fmla="*/ 600 h 639"/>
              <a:gd name="T58" fmla="*/ 742 w 780"/>
              <a:gd name="T59" fmla="*/ 581 h 639"/>
              <a:gd name="T60" fmla="*/ 744 w 780"/>
              <a:gd name="T61" fmla="*/ 562 h 639"/>
              <a:gd name="T62" fmla="*/ 744 w 780"/>
              <a:gd name="T63" fmla="*/ 555 h 639"/>
              <a:gd name="T64" fmla="*/ 741 w 780"/>
              <a:gd name="T65" fmla="*/ 552 h 639"/>
              <a:gd name="T66" fmla="*/ 420 w 780"/>
              <a:gd name="T67" fmla="*/ 54 h 639"/>
              <a:gd name="T68" fmla="*/ 419 w 780"/>
              <a:gd name="T69" fmla="*/ 51 h 639"/>
              <a:gd name="T70" fmla="*/ 412 w 780"/>
              <a:gd name="T71" fmla="*/ 43 h 639"/>
              <a:gd name="T72" fmla="*/ 390 w 780"/>
              <a:gd name="T73" fmla="*/ 35 h 639"/>
              <a:gd name="T74" fmla="*/ 407 w 780"/>
              <a:gd name="T75" fmla="*/ 3 h 639"/>
              <a:gd name="T76" fmla="*/ 433 w 780"/>
              <a:gd name="T77" fmla="*/ 14 h 639"/>
              <a:gd name="T78" fmla="*/ 448 w 780"/>
              <a:gd name="T79" fmla="*/ 29 h 639"/>
              <a:gd name="T80" fmla="*/ 452 w 780"/>
              <a:gd name="T81" fmla="*/ 37 h 639"/>
              <a:gd name="T82" fmla="*/ 772 w 780"/>
              <a:gd name="T83" fmla="*/ 534 h 639"/>
              <a:gd name="T84" fmla="*/ 779 w 780"/>
              <a:gd name="T85" fmla="*/ 551 h 639"/>
              <a:gd name="T86" fmla="*/ 776 w 780"/>
              <a:gd name="T87" fmla="*/ 590 h 639"/>
              <a:gd name="T88" fmla="*/ 751 w 780"/>
              <a:gd name="T89" fmla="*/ 624 h 639"/>
              <a:gd name="T90" fmla="*/ 709 w 780"/>
              <a:gd name="T91" fmla="*/ 639 h 639"/>
              <a:gd name="T92" fmla="*/ 48 w 780"/>
              <a:gd name="T93" fmla="*/ 635 h 639"/>
              <a:gd name="T94" fmla="*/ 13 w 780"/>
              <a:gd name="T95" fmla="*/ 609 h 639"/>
              <a:gd name="T96" fmla="*/ 0 w 780"/>
              <a:gd name="T97" fmla="*/ 567 h 639"/>
              <a:gd name="T98" fmla="*/ 4 w 780"/>
              <a:gd name="T99" fmla="*/ 542 h 639"/>
              <a:gd name="T100" fmla="*/ 9 w 780"/>
              <a:gd name="T101" fmla="*/ 533 h 639"/>
              <a:gd name="T102" fmla="*/ 330 w 780"/>
              <a:gd name="T103" fmla="*/ 34 h 639"/>
              <a:gd name="T104" fmla="*/ 343 w 780"/>
              <a:gd name="T105" fmla="*/ 18 h 639"/>
              <a:gd name="T106" fmla="*/ 370 w 780"/>
              <a:gd name="T107" fmla="*/ 3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0" h="639">
                <a:moveTo>
                  <a:pt x="390" y="461"/>
                </a:moveTo>
                <a:lnTo>
                  <a:pt x="403" y="463"/>
                </a:lnTo>
                <a:lnTo>
                  <a:pt x="415" y="471"/>
                </a:lnTo>
                <a:lnTo>
                  <a:pt x="423" y="483"/>
                </a:lnTo>
                <a:lnTo>
                  <a:pt x="425" y="496"/>
                </a:lnTo>
                <a:lnTo>
                  <a:pt x="423" y="511"/>
                </a:lnTo>
                <a:lnTo>
                  <a:pt x="415" y="521"/>
                </a:lnTo>
                <a:lnTo>
                  <a:pt x="403" y="529"/>
                </a:lnTo>
                <a:lnTo>
                  <a:pt x="390" y="531"/>
                </a:lnTo>
                <a:lnTo>
                  <a:pt x="376" y="529"/>
                </a:lnTo>
                <a:lnTo>
                  <a:pt x="365" y="521"/>
                </a:lnTo>
                <a:lnTo>
                  <a:pt x="357" y="511"/>
                </a:lnTo>
                <a:lnTo>
                  <a:pt x="355" y="496"/>
                </a:lnTo>
                <a:lnTo>
                  <a:pt x="357" y="483"/>
                </a:lnTo>
                <a:lnTo>
                  <a:pt x="365" y="471"/>
                </a:lnTo>
                <a:lnTo>
                  <a:pt x="376" y="463"/>
                </a:lnTo>
                <a:lnTo>
                  <a:pt x="390" y="461"/>
                </a:lnTo>
                <a:close/>
                <a:moveTo>
                  <a:pt x="390" y="178"/>
                </a:moveTo>
                <a:lnTo>
                  <a:pt x="403" y="181"/>
                </a:lnTo>
                <a:lnTo>
                  <a:pt x="415" y="187"/>
                </a:lnTo>
                <a:lnTo>
                  <a:pt x="423" y="199"/>
                </a:lnTo>
                <a:lnTo>
                  <a:pt x="425" y="213"/>
                </a:lnTo>
                <a:lnTo>
                  <a:pt x="407" y="408"/>
                </a:lnTo>
                <a:lnTo>
                  <a:pt x="407" y="414"/>
                </a:lnTo>
                <a:lnTo>
                  <a:pt x="404" y="419"/>
                </a:lnTo>
                <a:lnTo>
                  <a:pt x="401" y="423"/>
                </a:lnTo>
                <a:lnTo>
                  <a:pt x="395" y="424"/>
                </a:lnTo>
                <a:lnTo>
                  <a:pt x="390" y="425"/>
                </a:lnTo>
                <a:lnTo>
                  <a:pt x="385" y="424"/>
                </a:lnTo>
                <a:lnTo>
                  <a:pt x="380" y="423"/>
                </a:lnTo>
                <a:lnTo>
                  <a:pt x="376" y="419"/>
                </a:lnTo>
                <a:lnTo>
                  <a:pt x="373" y="414"/>
                </a:lnTo>
                <a:lnTo>
                  <a:pt x="372" y="408"/>
                </a:lnTo>
                <a:lnTo>
                  <a:pt x="355" y="213"/>
                </a:lnTo>
                <a:lnTo>
                  <a:pt x="357" y="199"/>
                </a:lnTo>
                <a:lnTo>
                  <a:pt x="365" y="187"/>
                </a:lnTo>
                <a:lnTo>
                  <a:pt x="376" y="181"/>
                </a:lnTo>
                <a:lnTo>
                  <a:pt x="390" y="178"/>
                </a:lnTo>
                <a:close/>
                <a:moveTo>
                  <a:pt x="390" y="35"/>
                </a:moveTo>
                <a:lnTo>
                  <a:pt x="377" y="38"/>
                </a:lnTo>
                <a:lnTo>
                  <a:pt x="367" y="45"/>
                </a:lnTo>
                <a:lnTo>
                  <a:pt x="361" y="50"/>
                </a:lnTo>
                <a:lnTo>
                  <a:pt x="360" y="52"/>
                </a:lnTo>
                <a:lnTo>
                  <a:pt x="357" y="55"/>
                </a:lnTo>
                <a:lnTo>
                  <a:pt x="39" y="552"/>
                </a:lnTo>
                <a:lnTo>
                  <a:pt x="38" y="552"/>
                </a:lnTo>
                <a:lnTo>
                  <a:pt x="38" y="554"/>
                </a:lnTo>
                <a:lnTo>
                  <a:pt x="38" y="554"/>
                </a:lnTo>
                <a:lnTo>
                  <a:pt x="37" y="555"/>
                </a:lnTo>
                <a:lnTo>
                  <a:pt x="37" y="559"/>
                </a:lnTo>
                <a:lnTo>
                  <a:pt x="35" y="563"/>
                </a:lnTo>
                <a:lnTo>
                  <a:pt x="35" y="567"/>
                </a:lnTo>
                <a:lnTo>
                  <a:pt x="38" y="581"/>
                </a:lnTo>
                <a:lnTo>
                  <a:pt x="46" y="593"/>
                </a:lnTo>
                <a:lnTo>
                  <a:pt x="58" y="600"/>
                </a:lnTo>
                <a:lnTo>
                  <a:pt x="71" y="603"/>
                </a:lnTo>
                <a:lnTo>
                  <a:pt x="709" y="603"/>
                </a:lnTo>
                <a:lnTo>
                  <a:pt x="723" y="600"/>
                </a:lnTo>
                <a:lnTo>
                  <a:pt x="734" y="593"/>
                </a:lnTo>
                <a:lnTo>
                  <a:pt x="742" y="581"/>
                </a:lnTo>
                <a:lnTo>
                  <a:pt x="745" y="567"/>
                </a:lnTo>
                <a:lnTo>
                  <a:pt x="744" y="562"/>
                </a:lnTo>
                <a:lnTo>
                  <a:pt x="744" y="558"/>
                </a:lnTo>
                <a:lnTo>
                  <a:pt x="744" y="555"/>
                </a:lnTo>
                <a:lnTo>
                  <a:pt x="742" y="554"/>
                </a:lnTo>
                <a:lnTo>
                  <a:pt x="741" y="552"/>
                </a:lnTo>
                <a:lnTo>
                  <a:pt x="421" y="55"/>
                </a:lnTo>
                <a:lnTo>
                  <a:pt x="420" y="54"/>
                </a:lnTo>
                <a:lnTo>
                  <a:pt x="420" y="52"/>
                </a:lnTo>
                <a:lnTo>
                  <a:pt x="419" y="51"/>
                </a:lnTo>
                <a:lnTo>
                  <a:pt x="418" y="47"/>
                </a:lnTo>
                <a:lnTo>
                  <a:pt x="412" y="43"/>
                </a:lnTo>
                <a:lnTo>
                  <a:pt x="403" y="38"/>
                </a:lnTo>
                <a:lnTo>
                  <a:pt x="390" y="35"/>
                </a:lnTo>
                <a:close/>
                <a:moveTo>
                  <a:pt x="390" y="0"/>
                </a:moveTo>
                <a:lnTo>
                  <a:pt x="407" y="3"/>
                </a:lnTo>
                <a:lnTo>
                  <a:pt x="421" y="8"/>
                </a:lnTo>
                <a:lnTo>
                  <a:pt x="433" y="14"/>
                </a:lnTo>
                <a:lnTo>
                  <a:pt x="441" y="22"/>
                </a:lnTo>
                <a:lnTo>
                  <a:pt x="448" y="29"/>
                </a:lnTo>
                <a:lnTo>
                  <a:pt x="450" y="34"/>
                </a:lnTo>
                <a:lnTo>
                  <a:pt x="452" y="37"/>
                </a:lnTo>
                <a:lnTo>
                  <a:pt x="771" y="533"/>
                </a:lnTo>
                <a:lnTo>
                  <a:pt x="772" y="534"/>
                </a:lnTo>
                <a:lnTo>
                  <a:pt x="775" y="541"/>
                </a:lnTo>
                <a:lnTo>
                  <a:pt x="779" y="551"/>
                </a:lnTo>
                <a:lnTo>
                  <a:pt x="780" y="567"/>
                </a:lnTo>
                <a:lnTo>
                  <a:pt x="776" y="590"/>
                </a:lnTo>
                <a:lnTo>
                  <a:pt x="766" y="609"/>
                </a:lnTo>
                <a:lnTo>
                  <a:pt x="751" y="624"/>
                </a:lnTo>
                <a:lnTo>
                  <a:pt x="732" y="635"/>
                </a:lnTo>
                <a:lnTo>
                  <a:pt x="709" y="639"/>
                </a:lnTo>
                <a:lnTo>
                  <a:pt x="71" y="639"/>
                </a:lnTo>
                <a:lnTo>
                  <a:pt x="48" y="635"/>
                </a:lnTo>
                <a:lnTo>
                  <a:pt x="29" y="624"/>
                </a:lnTo>
                <a:lnTo>
                  <a:pt x="13" y="609"/>
                </a:lnTo>
                <a:lnTo>
                  <a:pt x="4" y="590"/>
                </a:lnTo>
                <a:lnTo>
                  <a:pt x="0" y="567"/>
                </a:lnTo>
                <a:lnTo>
                  <a:pt x="1" y="552"/>
                </a:lnTo>
                <a:lnTo>
                  <a:pt x="4" y="542"/>
                </a:lnTo>
                <a:lnTo>
                  <a:pt x="8" y="535"/>
                </a:lnTo>
                <a:lnTo>
                  <a:pt x="9" y="533"/>
                </a:lnTo>
                <a:lnTo>
                  <a:pt x="329" y="37"/>
                </a:lnTo>
                <a:lnTo>
                  <a:pt x="330" y="34"/>
                </a:lnTo>
                <a:lnTo>
                  <a:pt x="335" y="27"/>
                </a:lnTo>
                <a:lnTo>
                  <a:pt x="343" y="18"/>
                </a:lnTo>
                <a:lnTo>
                  <a:pt x="355" y="9"/>
                </a:lnTo>
                <a:lnTo>
                  <a:pt x="370" y="3"/>
                </a:lnTo>
                <a:lnTo>
                  <a:pt x="390"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10"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28647" y="5716295"/>
            <a:ext cx="364008" cy="445595"/>
          </a:xfrm>
          <a:custGeom>
            <a:avLst/>
            <a:gdLst>
              <a:gd name="T0" fmla="*/ 197 w 638"/>
              <a:gd name="T1" fmla="*/ 216 h 781"/>
              <a:gd name="T2" fmla="*/ 205 w 638"/>
              <a:gd name="T3" fmla="*/ 231 h 781"/>
              <a:gd name="T4" fmla="*/ 227 w 638"/>
              <a:gd name="T5" fmla="*/ 667 h 781"/>
              <a:gd name="T6" fmla="*/ 214 w 638"/>
              <a:gd name="T7" fmla="*/ 674 h 781"/>
              <a:gd name="T8" fmla="*/ 198 w 638"/>
              <a:gd name="T9" fmla="*/ 667 h 781"/>
              <a:gd name="T10" fmla="*/ 169 w 638"/>
              <a:gd name="T11" fmla="*/ 232 h 781"/>
              <a:gd name="T12" fmla="*/ 176 w 638"/>
              <a:gd name="T13" fmla="*/ 218 h 781"/>
              <a:gd name="T14" fmla="*/ 452 w 638"/>
              <a:gd name="T15" fmla="*/ 214 h 781"/>
              <a:gd name="T16" fmla="*/ 465 w 638"/>
              <a:gd name="T17" fmla="*/ 222 h 781"/>
              <a:gd name="T18" fmla="*/ 443 w 638"/>
              <a:gd name="T19" fmla="*/ 656 h 781"/>
              <a:gd name="T20" fmla="*/ 435 w 638"/>
              <a:gd name="T21" fmla="*/ 671 h 781"/>
              <a:gd name="T22" fmla="*/ 419 w 638"/>
              <a:gd name="T23" fmla="*/ 673 h 781"/>
              <a:gd name="T24" fmla="*/ 409 w 638"/>
              <a:gd name="T25" fmla="*/ 661 h 781"/>
              <a:gd name="T26" fmla="*/ 435 w 638"/>
              <a:gd name="T27" fmla="*/ 225 h 781"/>
              <a:gd name="T28" fmla="*/ 445 w 638"/>
              <a:gd name="T29" fmla="*/ 214 h 781"/>
              <a:gd name="T30" fmla="*/ 325 w 638"/>
              <a:gd name="T31" fmla="*/ 214 h 781"/>
              <a:gd name="T32" fmla="*/ 335 w 638"/>
              <a:gd name="T33" fmla="*/ 225 h 781"/>
              <a:gd name="T34" fmla="*/ 335 w 638"/>
              <a:gd name="T35" fmla="*/ 661 h 781"/>
              <a:gd name="T36" fmla="*/ 325 w 638"/>
              <a:gd name="T37" fmla="*/ 673 h 781"/>
              <a:gd name="T38" fmla="*/ 308 w 638"/>
              <a:gd name="T39" fmla="*/ 671 h 781"/>
              <a:gd name="T40" fmla="*/ 301 w 638"/>
              <a:gd name="T41" fmla="*/ 656 h 781"/>
              <a:gd name="T42" fmla="*/ 304 w 638"/>
              <a:gd name="T43" fmla="*/ 220 h 781"/>
              <a:gd name="T44" fmla="*/ 318 w 638"/>
              <a:gd name="T45" fmla="*/ 212 h 781"/>
              <a:gd name="T46" fmla="*/ 127 w 638"/>
              <a:gd name="T47" fmla="*/ 723 h 781"/>
              <a:gd name="T48" fmla="*/ 159 w 638"/>
              <a:gd name="T49" fmla="*/ 745 h 781"/>
              <a:gd name="T50" fmla="*/ 503 w 638"/>
              <a:gd name="T51" fmla="*/ 735 h 781"/>
              <a:gd name="T52" fmla="*/ 549 w 638"/>
              <a:gd name="T53" fmla="*/ 142 h 781"/>
              <a:gd name="T54" fmla="*/ 231 w 638"/>
              <a:gd name="T55" fmla="*/ 106 h 781"/>
              <a:gd name="T56" fmla="*/ 231 w 638"/>
              <a:gd name="T57" fmla="*/ 36 h 781"/>
              <a:gd name="T58" fmla="*/ 422 w 638"/>
              <a:gd name="T59" fmla="*/ 3 h 781"/>
              <a:gd name="T60" fmla="*/ 443 w 638"/>
              <a:gd name="T61" fmla="*/ 36 h 781"/>
              <a:gd name="T62" fmla="*/ 626 w 638"/>
              <a:gd name="T63" fmla="*/ 108 h 781"/>
              <a:gd name="T64" fmla="*/ 636 w 638"/>
              <a:gd name="T65" fmla="*/ 118 h 781"/>
              <a:gd name="T66" fmla="*/ 635 w 638"/>
              <a:gd name="T67" fmla="*/ 135 h 781"/>
              <a:gd name="T68" fmla="*/ 621 w 638"/>
              <a:gd name="T69" fmla="*/ 142 h 781"/>
              <a:gd name="T70" fmla="*/ 545 w 638"/>
              <a:gd name="T71" fmla="*/ 728 h 781"/>
              <a:gd name="T72" fmla="*/ 512 w 638"/>
              <a:gd name="T73" fmla="*/ 770 h 781"/>
              <a:gd name="T74" fmla="*/ 159 w 638"/>
              <a:gd name="T75" fmla="*/ 781 h 781"/>
              <a:gd name="T76" fmla="*/ 112 w 638"/>
              <a:gd name="T77" fmla="*/ 760 h 781"/>
              <a:gd name="T78" fmla="*/ 88 w 638"/>
              <a:gd name="T79" fmla="*/ 710 h 781"/>
              <a:gd name="T80" fmla="*/ 12 w 638"/>
              <a:gd name="T81" fmla="*/ 142 h 781"/>
              <a:gd name="T82" fmla="*/ 0 w 638"/>
              <a:gd name="T83" fmla="*/ 130 h 781"/>
              <a:gd name="T84" fmla="*/ 3 w 638"/>
              <a:gd name="T85" fmla="*/ 114 h 781"/>
              <a:gd name="T86" fmla="*/ 17 w 638"/>
              <a:gd name="T87" fmla="*/ 106 h 781"/>
              <a:gd name="T88" fmla="*/ 198 w 638"/>
              <a:gd name="T89" fmla="*/ 21 h 781"/>
              <a:gd name="T90" fmla="*/ 231 w 638"/>
              <a:gd name="T91"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8" h="781">
                <a:moveTo>
                  <a:pt x="186" y="214"/>
                </a:moveTo>
                <a:lnTo>
                  <a:pt x="191" y="214"/>
                </a:lnTo>
                <a:lnTo>
                  <a:pt x="197" y="216"/>
                </a:lnTo>
                <a:lnTo>
                  <a:pt x="201" y="220"/>
                </a:lnTo>
                <a:lnTo>
                  <a:pt x="203" y="225"/>
                </a:lnTo>
                <a:lnTo>
                  <a:pt x="205" y="231"/>
                </a:lnTo>
                <a:lnTo>
                  <a:pt x="231" y="655"/>
                </a:lnTo>
                <a:lnTo>
                  <a:pt x="229" y="661"/>
                </a:lnTo>
                <a:lnTo>
                  <a:pt x="227" y="667"/>
                </a:lnTo>
                <a:lnTo>
                  <a:pt x="224" y="671"/>
                </a:lnTo>
                <a:lnTo>
                  <a:pt x="219" y="673"/>
                </a:lnTo>
                <a:lnTo>
                  <a:pt x="214" y="674"/>
                </a:lnTo>
                <a:lnTo>
                  <a:pt x="207" y="673"/>
                </a:lnTo>
                <a:lnTo>
                  <a:pt x="203" y="671"/>
                </a:lnTo>
                <a:lnTo>
                  <a:pt x="198" y="667"/>
                </a:lnTo>
                <a:lnTo>
                  <a:pt x="195" y="663"/>
                </a:lnTo>
                <a:lnTo>
                  <a:pt x="195" y="657"/>
                </a:lnTo>
                <a:lnTo>
                  <a:pt x="169" y="232"/>
                </a:lnTo>
                <a:lnTo>
                  <a:pt x="169" y="227"/>
                </a:lnTo>
                <a:lnTo>
                  <a:pt x="172" y="222"/>
                </a:lnTo>
                <a:lnTo>
                  <a:pt x="176" y="218"/>
                </a:lnTo>
                <a:lnTo>
                  <a:pt x="180" y="215"/>
                </a:lnTo>
                <a:lnTo>
                  <a:pt x="186" y="214"/>
                </a:lnTo>
                <a:close/>
                <a:moveTo>
                  <a:pt x="452" y="214"/>
                </a:moveTo>
                <a:lnTo>
                  <a:pt x="457" y="215"/>
                </a:lnTo>
                <a:lnTo>
                  <a:pt x="462" y="218"/>
                </a:lnTo>
                <a:lnTo>
                  <a:pt x="465" y="222"/>
                </a:lnTo>
                <a:lnTo>
                  <a:pt x="468" y="227"/>
                </a:lnTo>
                <a:lnTo>
                  <a:pt x="469" y="232"/>
                </a:lnTo>
                <a:lnTo>
                  <a:pt x="443" y="656"/>
                </a:lnTo>
                <a:lnTo>
                  <a:pt x="441" y="663"/>
                </a:lnTo>
                <a:lnTo>
                  <a:pt x="439" y="667"/>
                </a:lnTo>
                <a:lnTo>
                  <a:pt x="435" y="671"/>
                </a:lnTo>
                <a:lnTo>
                  <a:pt x="430" y="673"/>
                </a:lnTo>
                <a:lnTo>
                  <a:pt x="424" y="674"/>
                </a:lnTo>
                <a:lnTo>
                  <a:pt x="419" y="673"/>
                </a:lnTo>
                <a:lnTo>
                  <a:pt x="414" y="671"/>
                </a:lnTo>
                <a:lnTo>
                  <a:pt x="410" y="667"/>
                </a:lnTo>
                <a:lnTo>
                  <a:pt x="409" y="661"/>
                </a:lnTo>
                <a:lnTo>
                  <a:pt x="407" y="656"/>
                </a:lnTo>
                <a:lnTo>
                  <a:pt x="434" y="231"/>
                </a:lnTo>
                <a:lnTo>
                  <a:pt x="435" y="225"/>
                </a:lnTo>
                <a:lnTo>
                  <a:pt x="438" y="220"/>
                </a:lnTo>
                <a:lnTo>
                  <a:pt x="441" y="216"/>
                </a:lnTo>
                <a:lnTo>
                  <a:pt x="445" y="214"/>
                </a:lnTo>
                <a:lnTo>
                  <a:pt x="452" y="214"/>
                </a:lnTo>
                <a:close/>
                <a:moveTo>
                  <a:pt x="318" y="212"/>
                </a:moveTo>
                <a:lnTo>
                  <a:pt x="325" y="214"/>
                </a:lnTo>
                <a:lnTo>
                  <a:pt x="329" y="216"/>
                </a:lnTo>
                <a:lnTo>
                  <a:pt x="333" y="220"/>
                </a:lnTo>
                <a:lnTo>
                  <a:pt x="335" y="225"/>
                </a:lnTo>
                <a:lnTo>
                  <a:pt x="337" y="231"/>
                </a:lnTo>
                <a:lnTo>
                  <a:pt x="337" y="656"/>
                </a:lnTo>
                <a:lnTo>
                  <a:pt x="335" y="661"/>
                </a:lnTo>
                <a:lnTo>
                  <a:pt x="333" y="667"/>
                </a:lnTo>
                <a:lnTo>
                  <a:pt x="329" y="671"/>
                </a:lnTo>
                <a:lnTo>
                  <a:pt x="325" y="673"/>
                </a:lnTo>
                <a:lnTo>
                  <a:pt x="318" y="674"/>
                </a:lnTo>
                <a:lnTo>
                  <a:pt x="313" y="673"/>
                </a:lnTo>
                <a:lnTo>
                  <a:pt x="308" y="671"/>
                </a:lnTo>
                <a:lnTo>
                  <a:pt x="304" y="667"/>
                </a:lnTo>
                <a:lnTo>
                  <a:pt x="303" y="661"/>
                </a:lnTo>
                <a:lnTo>
                  <a:pt x="301" y="656"/>
                </a:lnTo>
                <a:lnTo>
                  <a:pt x="301" y="231"/>
                </a:lnTo>
                <a:lnTo>
                  <a:pt x="303" y="225"/>
                </a:lnTo>
                <a:lnTo>
                  <a:pt x="304" y="220"/>
                </a:lnTo>
                <a:lnTo>
                  <a:pt x="308" y="216"/>
                </a:lnTo>
                <a:lnTo>
                  <a:pt x="313" y="214"/>
                </a:lnTo>
                <a:lnTo>
                  <a:pt x="318" y="212"/>
                </a:lnTo>
                <a:close/>
                <a:moveTo>
                  <a:pt x="88" y="142"/>
                </a:moveTo>
                <a:lnTo>
                  <a:pt x="123" y="710"/>
                </a:lnTo>
                <a:lnTo>
                  <a:pt x="127" y="723"/>
                </a:lnTo>
                <a:lnTo>
                  <a:pt x="135" y="735"/>
                </a:lnTo>
                <a:lnTo>
                  <a:pt x="146" y="743"/>
                </a:lnTo>
                <a:lnTo>
                  <a:pt x="159" y="745"/>
                </a:lnTo>
                <a:lnTo>
                  <a:pt x="478" y="745"/>
                </a:lnTo>
                <a:lnTo>
                  <a:pt x="492" y="741"/>
                </a:lnTo>
                <a:lnTo>
                  <a:pt x="503" y="735"/>
                </a:lnTo>
                <a:lnTo>
                  <a:pt x="509" y="723"/>
                </a:lnTo>
                <a:lnTo>
                  <a:pt x="513" y="710"/>
                </a:lnTo>
                <a:lnTo>
                  <a:pt x="549" y="142"/>
                </a:lnTo>
                <a:lnTo>
                  <a:pt x="88" y="142"/>
                </a:lnTo>
                <a:close/>
                <a:moveTo>
                  <a:pt x="231" y="36"/>
                </a:moveTo>
                <a:lnTo>
                  <a:pt x="231" y="106"/>
                </a:lnTo>
                <a:lnTo>
                  <a:pt x="407" y="106"/>
                </a:lnTo>
                <a:lnTo>
                  <a:pt x="407" y="36"/>
                </a:lnTo>
                <a:lnTo>
                  <a:pt x="231" y="36"/>
                </a:lnTo>
                <a:close/>
                <a:moveTo>
                  <a:pt x="231" y="0"/>
                </a:moveTo>
                <a:lnTo>
                  <a:pt x="407" y="0"/>
                </a:lnTo>
                <a:lnTo>
                  <a:pt x="422" y="3"/>
                </a:lnTo>
                <a:lnTo>
                  <a:pt x="432" y="11"/>
                </a:lnTo>
                <a:lnTo>
                  <a:pt x="440" y="21"/>
                </a:lnTo>
                <a:lnTo>
                  <a:pt x="443" y="36"/>
                </a:lnTo>
                <a:lnTo>
                  <a:pt x="443" y="106"/>
                </a:lnTo>
                <a:lnTo>
                  <a:pt x="621" y="106"/>
                </a:lnTo>
                <a:lnTo>
                  <a:pt x="626" y="108"/>
                </a:lnTo>
                <a:lnTo>
                  <a:pt x="631" y="110"/>
                </a:lnTo>
                <a:lnTo>
                  <a:pt x="635" y="114"/>
                </a:lnTo>
                <a:lnTo>
                  <a:pt x="636" y="118"/>
                </a:lnTo>
                <a:lnTo>
                  <a:pt x="638" y="125"/>
                </a:lnTo>
                <a:lnTo>
                  <a:pt x="636" y="130"/>
                </a:lnTo>
                <a:lnTo>
                  <a:pt x="635" y="135"/>
                </a:lnTo>
                <a:lnTo>
                  <a:pt x="631" y="139"/>
                </a:lnTo>
                <a:lnTo>
                  <a:pt x="626" y="142"/>
                </a:lnTo>
                <a:lnTo>
                  <a:pt x="621" y="142"/>
                </a:lnTo>
                <a:lnTo>
                  <a:pt x="584" y="142"/>
                </a:lnTo>
                <a:lnTo>
                  <a:pt x="549" y="710"/>
                </a:lnTo>
                <a:lnTo>
                  <a:pt x="545" y="728"/>
                </a:lnTo>
                <a:lnTo>
                  <a:pt x="537" y="745"/>
                </a:lnTo>
                <a:lnTo>
                  <a:pt x="527" y="760"/>
                </a:lnTo>
                <a:lnTo>
                  <a:pt x="512" y="770"/>
                </a:lnTo>
                <a:lnTo>
                  <a:pt x="496" y="778"/>
                </a:lnTo>
                <a:lnTo>
                  <a:pt x="478" y="781"/>
                </a:lnTo>
                <a:lnTo>
                  <a:pt x="159" y="781"/>
                </a:lnTo>
                <a:lnTo>
                  <a:pt x="140" y="778"/>
                </a:lnTo>
                <a:lnTo>
                  <a:pt x="125" y="770"/>
                </a:lnTo>
                <a:lnTo>
                  <a:pt x="112" y="760"/>
                </a:lnTo>
                <a:lnTo>
                  <a:pt x="101" y="745"/>
                </a:lnTo>
                <a:lnTo>
                  <a:pt x="93" y="728"/>
                </a:lnTo>
                <a:lnTo>
                  <a:pt x="88" y="710"/>
                </a:lnTo>
                <a:lnTo>
                  <a:pt x="53" y="142"/>
                </a:lnTo>
                <a:lnTo>
                  <a:pt x="17" y="142"/>
                </a:lnTo>
                <a:lnTo>
                  <a:pt x="12" y="142"/>
                </a:lnTo>
                <a:lnTo>
                  <a:pt x="7" y="139"/>
                </a:lnTo>
                <a:lnTo>
                  <a:pt x="3" y="135"/>
                </a:lnTo>
                <a:lnTo>
                  <a:pt x="0" y="130"/>
                </a:lnTo>
                <a:lnTo>
                  <a:pt x="0" y="125"/>
                </a:lnTo>
                <a:lnTo>
                  <a:pt x="0" y="118"/>
                </a:lnTo>
                <a:lnTo>
                  <a:pt x="3" y="114"/>
                </a:lnTo>
                <a:lnTo>
                  <a:pt x="7" y="110"/>
                </a:lnTo>
                <a:lnTo>
                  <a:pt x="12" y="108"/>
                </a:lnTo>
                <a:lnTo>
                  <a:pt x="17" y="106"/>
                </a:lnTo>
                <a:lnTo>
                  <a:pt x="195" y="106"/>
                </a:lnTo>
                <a:lnTo>
                  <a:pt x="195" y="36"/>
                </a:lnTo>
                <a:lnTo>
                  <a:pt x="198" y="21"/>
                </a:lnTo>
                <a:lnTo>
                  <a:pt x="205" y="11"/>
                </a:lnTo>
                <a:lnTo>
                  <a:pt x="216" y="3"/>
                </a:lnTo>
                <a:lnTo>
                  <a:pt x="231"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11"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8686" y="5716295"/>
            <a:ext cx="303531" cy="445595"/>
          </a:xfrm>
          <a:custGeom>
            <a:avLst/>
            <a:gdLst>
              <a:gd name="T0" fmla="*/ 143 w 532"/>
              <a:gd name="T1" fmla="*/ 216 h 781"/>
              <a:gd name="T2" fmla="*/ 151 w 532"/>
              <a:gd name="T3" fmla="*/ 231 h 781"/>
              <a:gd name="T4" fmla="*/ 174 w 532"/>
              <a:gd name="T5" fmla="*/ 667 h 781"/>
              <a:gd name="T6" fmla="*/ 160 w 532"/>
              <a:gd name="T7" fmla="*/ 674 h 781"/>
              <a:gd name="T8" fmla="*/ 146 w 532"/>
              <a:gd name="T9" fmla="*/ 667 h 781"/>
              <a:gd name="T10" fmla="*/ 115 w 532"/>
              <a:gd name="T11" fmla="*/ 232 h 781"/>
              <a:gd name="T12" fmla="*/ 122 w 532"/>
              <a:gd name="T13" fmla="*/ 218 h 781"/>
              <a:gd name="T14" fmla="*/ 398 w 532"/>
              <a:gd name="T15" fmla="*/ 214 h 781"/>
              <a:gd name="T16" fmla="*/ 413 w 532"/>
              <a:gd name="T17" fmla="*/ 222 h 781"/>
              <a:gd name="T18" fmla="*/ 390 w 532"/>
              <a:gd name="T19" fmla="*/ 656 h 781"/>
              <a:gd name="T20" fmla="*/ 383 w 532"/>
              <a:gd name="T21" fmla="*/ 671 h 781"/>
              <a:gd name="T22" fmla="*/ 365 w 532"/>
              <a:gd name="T23" fmla="*/ 673 h 781"/>
              <a:gd name="T24" fmla="*/ 355 w 532"/>
              <a:gd name="T25" fmla="*/ 661 h 781"/>
              <a:gd name="T26" fmla="*/ 381 w 532"/>
              <a:gd name="T27" fmla="*/ 225 h 781"/>
              <a:gd name="T28" fmla="*/ 393 w 532"/>
              <a:gd name="T29" fmla="*/ 214 h 781"/>
              <a:gd name="T30" fmla="*/ 271 w 532"/>
              <a:gd name="T31" fmla="*/ 214 h 781"/>
              <a:gd name="T32" fmla="*/ 283 w 532"/>
              <a:gd name="T33" fmla="*/ 225 h 781"/>
              <a:gd name="T34" fmla="*/ 283 w 532"/>
              <a:gd name="T35" fmla="*/ 661 h 781"/>
              <a:gd name="T36" fmla="*/ 271 w 532"/>
              <a:gd name="T37" fmla="*/ 673 h 781"/>
              <a:gd name="T38" fmla="*/ 256 w 532"/>
              <a:gd name="T39" fmla="*/ 671 h 781"/>
              <a:gd name="T40" fmla="*/ 248 w 532"/>
              <a:gd name="T41" fmla="*/ 656 h 781"/>
              <a:gd name="T42" fmla="*/ 252 w 532"/>
              <a:gd name="T43" fmla="*/ 220 h 781"/>
              <a:gd name="T44" fmla="*/ 266 w 532"/>
              <a:gd name="T45" fmla="*/ 212 h 781"/>
              <a:gd name="T46" fmla="*/ 75 w 532"/>
              <a:gd name="T47" fmla="*/ 723 h 781"/>
              <a:gd name="T48" fmla="*/ 106 w 532"/>
              <a:gd name="T49" fmla="*/ 745 h 781"/>
              <a:gd name="T50" fmla="*/ 449 w 532"/>
              <a:gd name="T51" fmla="*/ 735 h 781"/>
              <a:gd name="T52" fmla="*/ 495 w 532"/>
              <a:gd name="T53" fmla="*/ 142 h 781"/>
              <a:gd name="T54" fmla="*/ 156 w 532"/>
              <a:gd name="T55" fmla="*/ 37 h 781"/>
              <a:gd name="T56" fmla="*/ 134 w 532"/>
              <a:gd name="T57" fmla="*/ 57 h 781"/>
              <a:gd name="T58" fmla="*/ 112 w 532"/>
              <a:gd name="T59" fmla="*/ 80 h 781"/>
              <a:gd name="T60" fmla="*/ 70 w 532"/>
              <a:gd name="T61" fmla="*/ 106 h 781"/>
              <a:gd name="T62" fmla="*/ 417 w 532"/>
              <a:gd name="T63" fmla="*/ 80 h 781"/>
              <a:gd name="T64" fmla="*/ 394 w 532"/>
              <a:gd name="T65" fmla="*/ 61 h 781"/>
              <a:gd name="T66" fmla="*/ 342 w 532"/>
              <a:gd name="T67" fmla="*/ 54 h 781"/>
              <a:gd name="T68" fmla="*/ 303 w 532"/>
              <a:gd name="T69" fmla="*/ 71 h 781"/>
              <a:gd name="T70" fmla="*/ 261 w 532"/>
              <a:gd name="T71" fmla="*/ 88 h 781"/>
              <a:gd name="T72" fmla="*/ 208 w 532"/>
              <a:gd name="T73" fmla="*/ 62 h 781"/>
              <a:gd name="T74" fmla="*/ 199 w 532"/>
              <a:gd name="T75" fmla="*/ 44 h 781"/>
              <a:gd name="T76" fmla="*/ 168 w 532"/>
              <a:gd name="T77" fmla="*/ 36 h 781"/>
              <a:gd name="T78" fmla="*/ 204 w 532"/>
              <a:gd name="T79" fmla="*/ 7 h 781"/>
              <a:gd name="T80" fmla="*/ 237 w 532"/>
              <a:gd name="T81" fmla="*/ 41 h 781"/>
              <a:gd name="T82" fmla="*/ 261 w 532"/>
              <a:gd name="T83" fmla="*/ 53 h 781"/>
              <a:gd name="T84" fmla="*/ 276 w 532"/>
              <a:gd name="T85" fmla="*/ 46 h 781"/>
              <a:gd name="T86" fmla="*/ 334 w 532"/>
              <a:gd name="T87" fmla="*/ 20 h 781"/>
              <a:gd name="T88" fmla="*/ 405 w 532"/>
              <a:gd name="T89" fmla="*/ 26 h 781"/>
              <a:gd name="T90" fmla="*/ 444 w 532"/>
              <a:gd name="T91" fmla="*/ 58 h 781"/>
              <a:gd name="T92" fmla="*/ 485 w 532"/>
              <a:gd name="T93" fmla="*/ 106 h 781"/>
              <a:gd name="T94" fmla="*/ 524 w 532"/>
              <a:gd name="T95" fmla="*/ 110 h 781"/>
              <a:gd name="T96" fmla="*/ 532 w 532"/>
              <a:gd name="T97" fmla="*/ 125 h 781"/>
              <a:gd name="T98" fmla="*/ 491 w 532"/>
              <a:gd name="T99" fmla="*/ 728 h 781"/>
              <a:gd name="T100" fmla="*/ 460 w 532"/>
              <a:gd name="T101" fmla="*/ 770 h 781"/>
              <a:gd name="T102" fmla="*/ 106 w 532"/>
              <a:gd name="T103" fmla="*/ 781 h 781"/>
              <a:gd name="T104" fmla="*/ 58 w 532"/>
              <a:gd name="T105" fmla="*/ 760 h 781"/>
              <a:gd name="T106" fmla="*/ 36 w 532"/>
              <a:gd name="T107" fmla="*/ 710 h 781"/>
              <a:gd name="T108" fmla="*/ 0 w 532"/>
              <a:gd name="T109" fmla="*/ 118 h 781"/>
              <a:gd name="T110" fmla="*/ 12 w 532"/>
              <a:gd name="T111" fmla="*/ 108 h 781"/>
              <a:gd name="T112" fmla="*/ 40 w 532"/>
              <a:gd name="T113" fmla="*/ 88 h 781"/>
              <a:gd name="T114" fmla="*/ 100 w 532"/>
              <a:gd name="T115" fmla="*/ 47 h 781"/>
              <a:gd name="T116" fmla="*/ 144 w 532"/>
              <a:gd name="T117" fmla="*/ 4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2" h="781">
                <a:moveTo>
                  <a:pt x="132" y="214"/>
                </a:moveTo>
                <a:lnTo>
                  <a:pt x="139" y="214"/>
                </a:lnTo>
                <a:lnTo>
                  <a:pt x="143" y="216"/>
                </a:lnTo>
                <a:lnTo>
                  <a:pt x="147" y="220"/>
                </a:lnTo>
                <a:lnTo>
                  <a:pt x="150" y="225"/>
                </a:lnTo>
                <a:lnTo>
                  <a:pt x="151" y="231"/>
                </a:lnTo>
                <a:lnTo>
                  <a:pt x="177" y="655"/>
                </a:lnTo>
                <a:lnTo>
                  <a:pt x="177" y="661"/>
                </a:lnTo>
                <a:lnTo>
                  <a:pt x="174" y="667"/>
                </a:lnTo>
                <a:lnTo>
                  <a:pt x="170" y="671"/>
                </a:lnTo>
                <a:lnTo>
                  <a:pt x="165" y="673"/>
                </a:lnTo>
                <a:lnTo>
                  <a:pt x="160" y="674"/>
                </a:lnTo>
                <a:lnTo>
                  <a:pt x="155" y="673"/>
                </a:lnTo>
                <a:lnTo>
                  <a:pt x="150" y="671"/>
                </a:lnTo>
                <a:lnTo>
                  <a:pt x="146" y="667"/>
                </a:lnTo>
                <a:lnTo>
                  <a:pt x="143" y="663"/>
                </a:lnTo>
                <a:lnTo>
                  <a:pt x="142" y="657"/>
                </a:lnTo>
                <a:lnTo>
                  <a:pt x="115" y="232"/>
                </a:lnTo>
                <a:lnTo>
                  <a:pt x="117" y="227"/>
                </a:lnTo>
                <a:lnTo>
                  <a:pt x="118" y="222"/>
                </a:lnTo>
                <a:lnTo>
                  <a:pt x="122" y="218"/>
                </a:lnTo>
                <a:lnTo>
                  <a:pt x="127" y="215"/>
                </a:lnTo>
                <a:lnTo>
                  <a:pt x="132" y="214"/>
                </a:lnTo>
                <a:close/>
                <a:moveTo>
                  <a:pt x="398" y="214"/>
                </a:moveTo>
                <a:lnTo>
                  <a:pt x="405" y="215"/>
                </a:lnTo>
                <a:lnTo>
                  <a:pt x="409" y="218"/>
                </a:lnTo>
                <a:lnTo>
                  <a:pt x="413" y="222"/>
                </a:lnTo>
                <a:lnTo>
                  <a:pt x="415" y="227"/>
                </a:lnTo>
                <a:lnTo>
                  <a:pt x="415" y="232"/>
                </a:lnTo>
                <a:lnTo>
                  <a:pt x="390" y="656"/>
                </a:lnTo>
                <a:lnTo>
                  <a:pt x="389" y="663"/>
                </a:lnTo>
                <a:lnTo>
                  <a:pt x="386" y="667"/>
                </a:lnTo>
                <a:lnTo>
                  <a:pt x="383" y="671"/>
                </a:lnTo>
                <a:lnTo>
                  <a:pt x="377" y="673"/>
                </a:lnTo>
                <a:lnTo>
                  <a:pt x="372" y="674"/>
                </a:lnTo>
                <a:lnTo>
                  <a:pt x="365" y="673"/>
                </a:lnTo>
                <a:lnTo>
                  <a:pt x="362" y="671"/>
                </a:lnTo>
                <a:lnTo>
                  <a:pt x="358" y="667"/>
                </a:lnTo>
                <a:lnTo>
                  <a:pt x="355" y="661"/>
                </a:lnTo>
                <a:lnTo>
                  <a:pt x="355" y="656"/>
                </a:lnTo>
                <a:lnTo>
                  <a:pt x="380" y="231"/>
                </a:lnTo>
                <a:lnTo>
                  <a:pt x="381" y="225"/>
                </a:lnTo>
                <a:lnTo>
                  <a:pt x="384" y="220"/>
                </a:lnTo>
                <a:lnTo>
                  <a:pt x="388" y="216"/>
                </a:lnTo>
                <a:lnTo>
                  <a:pt x="393" y="214"/>
                </a:lnTo>
                <a:lnTo>
                  <a:pt x="398" y="214"/>
                </a:lnTo>
                <a:close/>
                <a:moveTo>
                  <a:pt x="266" y="212"/>
                </a:moveTo>
                <a:lnTo>
                  <a:pt x="271" y="214"/>
                </a:lnTo>
                <a:lnTo>
                  <a:pt x="276" y="216"/>
                </a:lnTo>
                <a:lnTo>
                  <a:pt x="280" y="220"/>
                </a:lnTo>
                <a:lnTo>
                  <a:pt x="283" y="225"/>
                </a:lnTo>
                <a:lnTo>
                  <a:pt x="283" y="231"/>
                </a:lnTo>
                <a:lnTo>
                  <a:pt x="283" y="656"/>
                </a:lnTo>
                <a:lnTo>
                  <a:pt x="283" y="661"/>
                </a:lnTo>
                <a:lnTo>
                  <a:pt x="280" y="667"/>
                </a:lnTo>
                <a:lnTo>
                  <a:pt x="276" y="671"/>
                </a:lnTo>
                <a:lnTo>
                  <a:pt x="271" y="673"/>
                </a:lnTo>
                <a:lnTo>
                  <a:pt x="266" y="674"/>
                </a:lnTo>
                <a:lnTo>
                  <a:pt x="261" y="673"/>
                </a:lnTo>
                <a:lnTo>
                  <a:pt x="256" y="671"/>
                </a:lnTo>
                <a:lnTo>
                  <a:pt x="252" y="667"/>
                </a:lnTo>
                <a:lnTo>
                  <a:pt x="249" y="661"/>
                </a:lnTo>
                <a:lnTo>
                  <a:pt x="248" y="656"/>
                </a:lnTo>
                <a:lnTo>
                  <a:pt x="248" y="231"/>
                </a:lnTo>
                <a:lnTo>
                  <a:pt x="249" y="225"/>
                </a:lnTo>
                <a:lnTo>
                  <a:pt x="252" y="220"/>
                </a:lnTo>
                <a:lnTo>
                  <a:pt x="256" y="216"/>
                </a:lnTo>
                <a:lnTo>
                  <a:pt x="261" y="214"/>
                </a:lnTo>
                <a:lnTo>
                  <a:pt x="266" y="212"/>
                </a:lnTo>
                <a:close/>
                <a:moveTo>
                  <a:pt x="37" y="142"/>
                </a:moveTo>
                <a:lnTo>
                  <a:pt x="71" y="710"/>
                </a:lnTo>
                <a:lnTo>
                  <a:pt x="75" y="723"/>
                </a:lnTo>
                <a:lnTo>
                  <a:pt x="83" y="735"/>
                </a:lnTo>
                <a:lnTo>
                  <a:pt x="93" y="743"/>
                </a:lnTo>
                <a:lnTo>
                  <a:pt x="106" y="745"/>
                </a:lnTo>
                <a:lnTo>
                  <a:pt x="426" y="745"/>
                </a:lnTo>
                <a:lnTo>
                  <a:pt x="439" y="741"/>
                </a:lnTo>
                <a:lnTo>
                  <a:pt x="449" y="735"/>
                </a:lnTo>
                <a:lnTo>
                  <a:pt x="457" y="723"/>
                </a:lnTo>
                <a:lnTo>
                  <a:pt x="461" y="710"/>
                </a:lnTo>
                <a:lnTo>
                  <a:pt x="495" y="142"/>
                </a:lnTo>
                <a:lnTo>
                  <a:pt x="37" y="142"/>
                </a:lnTo>
                <a:close/>
                <a:moveTo>
                  <a:pt x="168" y="36"/>
                </a:moveTo>
                <a:lnTo>
                  <a:pt x="156" y="37"/>
                </a:lnTo>
                <a:lnTo>
                  <a:pt x="146" y="42"/>
                </a:lnTo>
                <a:lnTo>
                  <a:pt x="138" y="49"/>
                </a:lnTo>
                <a:lnTo>
                  <a:pt x="134" y="57"/>
                </a:lnTo>
                <a:lnTo>
                  <a:pt x="129" y="67"/>
                </a:lnTo>
                <a:lnTo>
                  <a:pt x="122" y="75"/>
                </a:lnTo>
                <a:lnTo>
                  <a:pt x="112" y="80"/>
                </a:lnTo>
                <a:lnTo>
                  <a:pt x="95" y="88"/>
                </a:lnTo>
                <a:lnTo>
                  <a:pt x="80" y="97"/>
                </a:lnTo>
                <a:lnTo>
                  <a:pt x="70" y="106"/>
                </a:lnTo>
                <a:lnTo>
                  <a:pt x="435" y="106"/>
                </a:lnTo>
                <a:lnTo>
                  <a:pt x="424" y="95"/>
                </a:lnTo>
                <a:lnTo>
                  <a:pt x="417" y="80"/>
                </a:lnTo>
                <a:lnTo>
                  <a:pt x="413" y="74"/>
                </a:lnTo>
                <a:lnTo>
                  <a:pt x="405" y="67"/>
                </a:lnTo>
                <a:lnTo>
                  <a:pt x="394" y="61"/>
                </a:lnTo>
                <a:lnTo>
                  <a:pt x="381" y="55"/>
                </a:lnTo>
                <a:lnTo>
                  <a:pt x="363" y="54"/>
                </a:lnTo>
                <a:lnTo>
                  <a:pt x="342" y="54"/>
                </a:lnTo>
                <a:lnTo>
                  <a:pt x="325" y="58"/>
                </a:lnTo>
                <a:lnTo>
                  <a:pt x="312" y="63"/>
                </a:lnTo>
                <a:lnTo>
                  <a:pt x="303" y="71"/>
                </a:lnTo>
                <a:lnTo>
                  <a:pt x="291" y="80"/>
                </a:lnTo>
                <a:lnTo>
                  <a:pt x="276" y="87"/>
                </a:lnTo>
                <a:lnTo>
                  <a:pt x="261" y="88"/>
                </a:lnTo>
                <a:lnTo>
                  <a:pt x="240" y="85"/>
                </a:lnTo>
                <a:lnTo>
                  <a:pt x="223" y="76"/>
                </a:lnTo>
                <a:lnTo>
                  <a:pt x="208" y="62"/>
                </a:lnTo>
                <a:lnTo>
                  <a:pt x="204" y="57"/>
                </a:lnTo>
                <a:lnTo>
                  <a:pt x="203" y="50"/>
                </a:lnTo>
                <a:lnTo>
                  <a:pt x="199" y="44"/>
                </a:lnTo>
                <a:lnTo>
                  <a:pt x="191" y="40"/>
                </a:lnTo>
                <a:lnTo>
                  <a:pt x="181" y="37"/>
                </a:lnTo>
                <a:lnTo>
                  <a:pt x="168" y="36"/>
                </a:lnTo>
                <a:close/>
                <a:moveTo>
                  <a:pt x="168" y="0"/>
                </a:moveTo>
                <a:lnTo>
                  <a:pt x="187" y="2"/>
                </a:lnTo>
                <a:lnTo>
                  <a:pt x="204" y="7"/>
                </a:lnTo>
                <a:lnTo>
                  <a:pt x="219" y="15"/>
                </a:lnTo>
                <a:lnTo>
                  <a:pt x="229" y="26"/>
                </a:lnTo>
                <a:lnTo>
                  <a:pt x="237" y="41"/>
                </a:lnTo>
                <a:lnTo>
                  <a:pt x="244" y="47"/>
                </a:lnTo>
                <a:lnTo>
                  <a:pt x="252" y="51"/>
                </a:lnTo>
                <a:lnTo>
                  <a:pt x="261" y="53"/>
                </a:lnTo>
                <a:lnTo>
                  <a:pt x="266" y="53"/>
                </a:lnTo>
                <a:lnTo>
                  <a:pt x="273" y="50"/>
                </a:lnTo>
                <a:lnTo>
                  <a:pt x="276" y="46"/>
                </a:lnTo>
                <a:lnTo>
                  <a:pt x="291" y="34"/>
                </a:lnTo>
                <a:lnTo>
                  <a:pt x="309" y="25"/>
                </a:lnTo>
                <a:lnTo>
                  <a:pt x="334" y="20"/>
                </a:lnTo>
                <a:lnTo>
                  <a:pt x="363" y="17"/>
                </a:lnTo>
                <a:lnTo>
                  <a:pt x="386" y="20"/>
                </a:lnTo>
                <a:lnTo>
                  <a:pt x="405" y="26"/>
                </a:lnTo>
                <a:lnTo>
                  <a:pt x="420" y="34"/>
                </a:lnTo>
                <a:lnTo>
                  <a:pt x="434" y="46"/>
                </a:lnTo>
                <a:lnTo>
                  <a:pt x="444" y="58"/>
                </a:lnTo>
                <a:lnTo>
                  <a:pt x="453" y="71"/>
                </a:lnTo>
                <a:lnTo>
                  <a:pt x="468" y="92"/>
                </a:lnTo>
                <a:lnTo>
                  <a:pt x="485" y="106"/>
                </a:lnTo>
                <a:lnTo>
                  <a:pt x="513" y="106"/>
                </a:lnTo>
                <a:lnTo>
                  <a:pt x="520" y="108"/>
                </a:lnTo>
                <a:lnTo>
                  <a:pt x="524" y="110"/>
                </a:lnTo>
                <a:lnTo>
                  <a:pt x="528" y="114"/>
                </a:lnTo>
                <a:lnTo>
                  <a:pt x="530" y="118"/>
                </a:lnTo>
                <a:lnTo>
                  <a:pt x="532" y="125"/>
                </a:lnTo>
                <a:lnTo>
                  <a:pt x="532" y="125"/>
                </a:lnTo>
                <a:lnTo>
                  <a:pt x="496" y="710"/>
                </a:lnTo>
                <a:lnTo>
                  <a:pt x="491" y="728"/>
                </a:lnTo>
                <a:lnTo>
                  <a:pt x="483" y="745"/>
                </a:lnTo>
                <a:lnTo>
                  <a:pt x="473" y="760"/>
                </a:lnTo>
                <a:lnTo>
                  <a:pt x="460" y="770"/>
                </a:lnTo>
                <a:lnTo>
                  <a:pt x="444" y="778"/>
                </a:lnTo>
                <a:lnTo>
                  <a:pt x="426" y="781"/>
                </a:lnTo>
                <a:lnTo>
                  <a:pt x="106" y="781"/>
                </a:lnTo>
                <a:lnTo>
                  <a:pt x="88" y="778"/>
                </a:lnTo>
                <a:lnTo>
                  <a:pt x="72" y="770"/>
                </a:lnTo>
                <a:lnTo>
                  <a:pt x="58" y="760"/>
                </a:lnTo>
                <a:lnTo>
                  <a:pt x="47" y="745"/>
                </a:lnTo>
                <a:lnTo>
                  <a:pt x="40" y="728"/>
                </a:lnTo>
                <a:lnTo>
                  <a:pt x="36" y="710"/>
                </a:lnTo>
                <a:lnTo>
                  <a:pt x="0" y="125"/>
                </a:lnTo>
                <a:lnTo>
                  <a:pt x="0" y="125"/>
                </a:lnTo>
                <a:lnTo>
                  <a:pt x="0" y="118"/>
                </a:lnTo>
                <a:lnTo>
                  <a:pt x="3" y="114"/>
                </a:lnTo>
                <a:lnTo>
                  <a:pt x="7" y="110"/>
                </a:lnTo>
                <a:lnTo>
                  <a:pt x="12" y="108"/>
                </a:lnTo>
                <a:lnTo>
                  <a:pt x="17" y="106"/>
                </a:lnTo>
                <a:lnTo>
                  <a:pt x="30" y="106"/>
                </a:lnTo>
                <a:lnTo>
                  <a:pt x="40" y="88"/>
                </a:lnTo>
                <a:lnTo>
                  <a:pt x="55" y="72"/>
                </a:lnTo>
                <a:lnTo>
                  <a:pt x="75" y="58"/>
                </a:lnTo>
                <a:lnTo>
                  <a:pt x="100" y="47"/>
                </a:lnTo>
                <a:lnTo>
                  <a:pt x="109" y="29"/>
                </a:lnTo>
                <a:lnTo>
                  <a:pt x="125" y="13"/>
                </a:lnTo>
                <a:lnTo>
                  <a:pt x="144" y="4"/>
                </a:lnTo>
                <a:lnTo>
                  <a:pt x="16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12"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8247" y="5716578"/>
            <a:ext cx="445026" cy="445026"/>
          </a:xfrm>
          <a:custGeom>
            <a:avLst/>
            <a:gdLst>
              <a:gd name="T0" fmla="*/ 119 w 780"/>
              <a:gd name="T1" fmla="*/ 47 h 780"/>
              <a:gd name="T2" fmla="*/ 61 w 780"/>
              <a:gd name="T3" fmla="*/ 101 h 780"/>
              <a:gd name="T4" fmla="*/ 35 w 780"/>
              <a:gd name="T5" fmla="*/ 186 h 780"/>
              <a:gd name="T6" fmla="*/ 52 w 780"/>
              <a:gd name="T7" fmla="*/ 257 h 780"/>
              <a:gd name="T8" fmla="*/ 193 w 780"/>
              <a:gd name="T9" fmla="*/ 467 h 780"/>
              <a:gd name="T10" fmla="*/ 379 w 780"/>
              <a:gd name="T11" fmla="*/ 639 h 780"/>
              <a:gd name="T12" fmla="*/ 530 w 780"/>
              <a:gd name="T13" fmla="*/ 731 h 780"/>
              <a:gd name="T14" fmla="*/ 624 w 780"/>
              <a:gd name="T15" fmla="*/ 741 h 780"/>
              <a:gd name="T16" fmla="*/ 699 w 780"/>
              <a:gd name="T17" fmla="*/ 703 h 780"/>
              <a:gd name="T18" fmla="*/ 741 w 780"/>
              <a:gd name="T19" fmla="*/ 643 h 780"/>
              <a:gd name="T20" fmla="*/ 743 w 780"/>
              <a:gd name="T21" fmla="*/ 615 h 780"/>
              <a:gd name="T22" fmla="*/ 739 w 780"/>
              <a:gd name="T23" fmla="*/ 608 h 780"/>
              <a:gd name="T24" fmla="*/ 733 w 780"/>
              <a:gd name="T25" fmla="*/ 604 h 780"/>
              <a:gd name="T26" fmla="*/ 577 w 780"/>
              <a:gd name="T27" fmla="*/ 482 h 780"/>
              <a:gd name="T28" fmla="*/ 566 w 780"/>
              <a:gd name="T29" fmla="*/ 478 h 780"/>
              <a:gd name="T30" fmla="*/ 518 w 780"/>
              <a:gd name="T31" fmla="*/ 521 h 780"/>
              <a:gd name="T32" fmla="*/ 484 w 780"/>
              <a:gd name="T33" fmla="*/ 541 h 780"/>
              <a:gd name="T34" fmla="*/ 432 w 780"/>
              <a:gd name="T35" fmla="*/ 534 h 780"/>
              <a:gd name="T36" fmla="*/ 371 w 780"/>
              <a:gd name="T37" fmla="*/ 487 h 780"/>
              <a:gd name="T38" fmla="*/ 256 w 780"/>
              <a:gd name="T39" fmla="*/ 364 h 780"/>
              <a:gd name="T40" fmla="*/ 238 w 780"/>
              <a:gd name="T41" fmla="*/ 331 h 780"/>
              <a:gd name="T42" fmla="*/ 246 w 780"/>
              <a:gd name="T43" fmla="*/ 276 h 780"/>
              <a:gd name="T44" fmla="*/ 298 w 780"/>
              <a:gd name="T45" fmla="*/ 221 h 780"/>
              <a:gd name="T46" fmla="*/ 301 w 780"/>
              <a:gd name="T47" fmla="*/ 208 h 780"/>
              <a:gd name="T48" fmla="*/ 296 w 780"/>
              <a:gd name="T49" fmla="*/ 200 h 780"/>
              <a:gd name="T50" fmla="*/ 174 w 780"/>
              <a:gd name="T51" fmla="*/ 45 h 780"/>
              <a:gd name="T52" fmla="*/ 170 w 780"/>
              <a:gd name="T53" fmla="*/ 39 h 780"/>
              <a:gd name="T54" fmla="*/ 159 w 780"/>
              <a:gd name="T55" fmla="*/ 35 h 780"/>
              <a:gd name="T56" fmla="*/ 186 w 780"/>
              <a:gd name="T57" fmla="*/ 8 h 780"/>
              <a:gd name="T58" fmla="*/ 204 w 780"/>
              <a:gd name="T59" fmla="*/ 25 h 780"/>
              <a:gd name="T60" fmla="*/ 335 w 780"/>
              <a:gd name="T61" fmla="*/ 199 h 780"/>
              <a:gd name="T62" fmla="*/ 326 w 780"/>
              <a:gd name="T63" fmla="*/ 245 h 780"/>
              <a:gd name="T64" fmla="*/ 275 w 780"/>
              <a:gd name="T65" fmla="*/ 299 h 780"/>
              <a:gd name="T66" fmla="*/ 278 w 780"/>
              <a:gd name="T67" fmla="*/ 334 h 780"/>
              <a:gd name="T68" fmla="*/ 319 w 780"/>
              <a:gd name="T69" fmla="*/ 385 h 780"/>
              <a:gd name="T70" fmla="*/ 437 w 780"/>
              <a:gd name="T71" fmla="*/ 494 h 780"/>
              <a:gd name="T72" fmla="*/ 455 w 780"/>
              <a:gd name="T73" fmla="*/ 505 h 780"/>
              <a:gd name="T74" fmla="*/ 493 w 780"/>
              <a:gd name="T75" fmla="*/ 496 h 780"/>
              <a:gd name="T76" fmla="*/ 549 w 780"/>
              <a:gd name="T77" fmla="*/ 447 h 780"/>
              <a:gd name="T78" fmla="*/ 594 w 780"/>
              <a:gd name="T79" fmla="*/ 450 h 780"/>
              <a:gd name="T80" fmla="*/ 759 w 780"/>
              <a:gd name="T81" fmla="*/ 579 h 780"/>
              <a:gd name="T82" fmla="*/ 777 w 780"/>
              <a:gd name="T83" fmla="*/ 606 h 780"/>
              <a:gd name="T84" fmla="*/ 780 w 780"/>
              <a:gd name="T85" fmla="*/ 621 h 780"/>
              <a:gd name="T86" fmla="*/ 748 w 780"/>
              <a:gd name="T87" fmla="*/ 702 h 780"/>
              <a:gd name="T88" fmla="*/ 666 w 780"/>
              <a:gd name="T89" fmla="*/ 765 h 780"/>
              <a:gd name="T90" fmla="*/ 565 w 780"/>
              <a:gd name="T91" fmla="*/ 778 h 780"/>
              <a:gd name="T92" fmla="*/ 513 w 780"/>
              <a:gd name="T93" fmla="*/ 762 h 780"/>
              <a:gd name="T94" fmla="*/ 292 w 780"/>
              <a:gd name="T95" fmla="*/ 615 h 780"/>
              <a:gd name="T96" fmla="*/ 110 w 780"/>
              <a:gd name="T97" fmla="*/ 419 h 780"/>
              <a:gd name="T98" fmla="*/ 18 w 780"/>
              <a:gd name="T99" fmla="*/ 266 h 780"/>
              <a:gd name="T100" fmla="*/ 0 w 780"/>
              <a:gd name="T101" fmla="*/ 186 h 780"/>
              <a:gd name="T102" fmla="*/ 31 w 780"/>
              <a:gd name="T103" fmla="*/ 83 h 780"/>
              <a:gd name="T104" fmla="*/ 104 w 780"/>
              <a:gd name="T105" fmla="*/ 1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80" h="780">
                <a:moveTo>
                  <a:pt x="159" y="35"/>
                </a:moveTo>
                <a:lnTo>
                  <a:pt x="140" y="38"/>
                </a:lnTo>
                <a:lnTo>
                  <a:pt x="119" y="47"/>
                </a:lnTo>
                <a:lnTo>
                  <a:pt x="98" y="60"/>
                </a:lnTo>
                <a:lnTo>
                  <a:pt x="78" y="79"/>
                </a:lnTo>
                <a:lnTo>
                  <a:pt x="61" y="101"/>
                </a:lnTo>
                <a:lnTo>
                  <a:pt x="48" y="126"/>
                </a:lnTo>
                <a:lnTo>
                  <a:pt x="39" y="155"/>
                </a:lnTo>
                <a:lnTo>
                  <a:pt x="35" y="186"/>
                </a:lnTo>
                <a:lnTo>
                  <a:pt x="39" y="219"/>
                </a:lnTo>
                <a:lnTo>
                  <a:pt x="49" y="250"/>
                </a:lnTo>
                <a:lnTo>
                  <a:pt x="52" y="257"/>
                </a:lnTo>
                <a:lnTo>
                  <a:pt x="94" y="330"/>
                </a:lnTo>
                <a:lnTo>
                  <a:pt x="141" y="401"/>
                </a:lnTo>
                <a:lnTo>
                  <a:pt x="193" y="467"/>
                </a:lnTo>
                <a:lnTo>
                  <a:pt x="251" y="529"/>
                </a:lnTo>
                <a:lnTo>
                  <a:pt x="313" y="587"/>
                </a:lnTo>
                <a:lnTo>
                  <a:pt x="379" y="639"/>
                </a:lnTo>
                <a:lnTo>
                  <a:pt x="450" y="686"/>
                </a:lnTo>
                <a:lnTo>
                  <a:pt x="523" y="728"/>
                </a:lnTo>
                <a:lnTo>
                  <a:pt x="530" y="731"/>
                </a:lnTo>
                <a:lnTo>
                  <a:pt x="561" y="741"/>
                </a:lnTo>
                <a:lnTo>
                  <a:pt x="594" y="745"/>
                </a:lnTo>
                <a:lnTo>
                  <a:pt x="624" y="741"/>
                </a:lnTo>
                <a:lnTo>
                  <a:pt x="652" y="733"/>
                </a:lnTo>
                <a:lnTo>
                  <a:pt x="678" y="719"/>
                </a:lnTo>
                <a:lnTo>
                  <a:pt x="699" y="703"/>
                </a:lnTo>
                <a:lnTo>
                  <a:pt x="717" y="683"/>
                </a:lnTo>
                <a:lnTo>
                  <a:pt x="731" y="664"/>
                </a:lnTo>
                <a:lnTo>
                  <a:pt x="741" y="643"/>
                </a:lnTo>
                <a:lnTo>
                  <a:pt x="744" y="623"/>
                </a:lnTo>
                <a:lnTo>
                  <a:pt x="744" y="621"/>
                </a:lnTo>
                <a:lnTo>
                  <a:pt x="743" y="615"/>
                </a:lnTo>
                <a:lnTo>
                  <a:pt x="742" y="613"/>
                </a:lnTo>
                <a:lnTo>
                  <a:pt x="741" y="610"/>
                </a:lnTo>
                <a:lnTo>
                  <a:pt x="739" y="608"/>
                </a:lnTo>
                <a:lnTo>
                  <a:pt x="738" y="606"/>
                </a:lnTo>
                <a:lnTo>
                  <a:pt x="735" y="605"/>
                </a:lnTo>
                <a:lnTo>
                  <a:pt x="733" y="604"/>
                </a:lnTo>
                <a:lnTo>
                  <a:pt x="582" y="487"/>
                </a:lnTo>
                <a:lnTo>
                  <a:pt x="580" y="483"/>
                </a:lnTo>
                <a:lnTo>
                  <a:pt x="577" y="482"/>
                </a:lnTo>
                <a:lnTo>
                  <a:pt x="574" y="481"/>
                </a:lnTo>
                <a:lnTo>
                  <a:pt x="570" y="479"/>
                </a:lnTo>
                <a:lnTo>
                  <a:pt x="566" y="478"/>
                </a:lnTo>
                <a:lnTo>
                  <a:pt x="563" y="479"/>
                </a:lnTo>
                <a:lnTo>
                  <a:pt x="557" y="481"/>
                </a:lnTo>
                <a:lnTo>
                  <a:pt x="518" y="521"/>
                </a:lnTo>
                <a:lnTo>
                  <a:pt x="515" y="522"/>
                </a:lnTo>
                <a:lnTo>
                  <a:pt x="501" y="534"/>
                </a:lnTo>
                <a:lnTo>
                  <a:pt x="484" y="541"/>
                </a:lnTo>
                <a:lnTo>
                  <a:pt x="467" y="543"/>
                </a:lnTo>
                <a:lnTo>
                  <a:pt x="449" y="541"/>
                </a:lnTo>
                <a:lnTo>
                  <a:pt x="432" y="534"/>
                </a:lnTo>
                <a:lnTo>
                  <a:pt x="417" y="524"/>
                </a:lnTo>
                <a:lnTo>
                  <a:pt x="416" y="522"/>
                </a:lnTo>
                <a:lnTo>
                  <a:pt x="371" y="487"/>
                </a:lnTo>
                <a:lnTo>
                  <a:pt x="330" y="449"/>
                </a:lnTo>
                <a:lnTo>
                  <a:pt x="292" y="407"/>
                </a:lnTo>
                <a:lnTo>
                  <a:pt x="256" y="364"/>
                </a:lnTo>
                <a:lnTo>
                  <a:pt x="255" y="361"/>
                </a:lnTo>
                <a:lnTo>
                  <a:pt x="244" y="347"/>
                </a:lnTo>
                <a:lnTo>
                  <a:pt x="238" y="331"/>
                </a:lnTo>
                <a:lnTo>
                  <a:pt x="235" y="313"/>
                </a:lnTo>
                <a:lnTo>
                  <a:pt x="238" y="293"/>
                </a:lnTo>
                <a:lnTo>
                  <a:pt x="246" y="276"/>
                </a:lnTo>
                <a:lnTo>
                  <a:pt x="259" y="262"/>
                </a:lnTo>
                <a:lnTo>
                  <a:pt x="259" y="261"/>
                </a:lnTo>
                <a:lnTo>
                  <a:pt x="298" y="221"/>
                </a:lnTo>
                <a:lnTo>
                  <a:pt x="301" y="217"/>
                </a:lnTo>
                <a:lnTo>
                  <a:pt x="301" y="212"/>
                </a:lnTo>
                <a:lnTo>
                  <a:pt x="301" y="208"/>
                </a:lnTo>
                <a:lnTo>
                  <a:pt x="299" y="204"/>
                </a:lnTo>
                <a:lnTo>
                  <a:pt x="297" y="202"/>
                </a:lnTo>
                <a:lnTo>
                  <a:pt x="296" y="200"/>
                </a:lnTo>
                <a:lnTo>
                  <a:pt x="293" y="197"/>
                </a:lnTo>
                <a:lnTo>
                  <a:pt x="176" y="47"/>
                </a:lnTo>
                <a:lnTo>
                  <a:pt x="174" y="45"/>
                </a:lnTo>
                <a:lnTo>
                  <a:pt x="172" y="42"/>
                </a:lnTo>
                <a:lnTo>
                  <a:pt x="171" y="41"/>
                </a:lnTo>
                <a:lnTo>
                  <a:pt x="170" y="39"/>
                </a:lnTo>
                <a:lnTo>
                  <a:pt x="167" y="37"/>
                </a:lnTo>
                <a:lnTo>
                  <a:pt x="163" y="35"/>
                </a:lnTo>
                <a:lnTo>
                  <a:pt x="159" y="35"/>
                </a:lnTo>
                <a:close/>
                <a:moveTo>
                  <a:pt x="159" y="0"/>
                </a:moveTo>
                <a:lnTo>
                  <a:pt x="174" y="1"/>
                </a:lnTo>
                <a:lnTo>
                  <a:pt x="186" y="8"/>
                </a:lnTo>
                <a:lnTo>
                  <a:pt x="197" y="16"/>
                </a:lnTo>
                <a:lnTo>
                  <a:pt x="201" y="20"/>
                </a:lnTo>
                <a:lnTo>
                  <a:pt x="204" y="25"/>
                </a:lnTo>
                <a:lnTo>
                  <a:pt x="320" y="176"/>
                </a:lnTo>
                <a:lnTo>
                  <a:pt x="330" y="186"/>
                </a:lnTo>
                <a:lnTo>
                  <a:pt x="335" y="199"/>
                </a:lnTo>
                <a:lnTo>
                  <a:pt x="336" y="212"/>
                </a:lnTo>
                <a:lnTo>
                  <a:pt x="333" y="231"/>
                </a:lnTo>
                <a:lnTo>
                  <a:pt x="326" y="245"/>
                </a:lnTo>
                <a:lnTo>
                  <a:pt x="284" y="286"/>
                </a:lnTo>
                <a:lnTo>
                  <a:pt x="284" y="286"/>
                </a:lnTo>
                <a:lnTo>
                  <a:pt x="275" y="299"/>
                </a:lnTo>
                <a:lnTo>
                  <a:pt x="272" y="313"/>
                </a:lnTo>
                <a:lnTo>
                  <a:pt x="273" y="325"/>
                </a:lnTo>
                <a:lnTo>
                  <a:pt x="278" y="334"/>
                </a:lnTo>
                <a:lnTo>
                  <a:pt x="286" y="342"/>
                </a:lnTo>
                <a:lnTo>
                  <a:pt x="285" y="343"/>
                </a:lnTo>
                <a:lnTo>
                  <a:pt x="319" y="385"/>
                </a:lnTo>
                <a:lnTo>
                  <a:pt x="356" y="424"/>
                </a:lnTo>
                <a:lnTo>
                  <a:pt x="395" y="461"/>
                </a:lnTo>
                <a:lnTo>
                  <a:pt x="437" y="494"/>
                </a:lnTo>
                <a:lnTo>
                  <a:pt x="437" y="492"/>
                </a:lnTo>
                <a:lnTo>
                  <a:pt x="445" y="500"/>
                </a:lnTo>
                <a:lnTo>
                  <a:pt x="455" y="505"/>
                </a:lnTo>
                <a:lnTo>
                  <a:pt x="467" y="508"/>
                </a:lnTo>
                <a:lnTo>
                  <a:pt x="481" y="504"/>
                </a:lnTo>
                <a:lnTo>
                  <a:pt x="493" y="496"/>
                </a:lnTo>
                <a:lnTo>
                  <a:pt x="493" y="496"/>
                </a:lnTo>
                <a:lnTo>
                  <a:pt x="535" y="454"/>
                </a:lnTo>
                <a:lnTo>
                  <a:pt x="549" y="447"/>
                </a:lnTo>
                <a:lnTo>
                  <a:pt x="566" y="443"/>
                </a:lnTo>
                <a:lnTo>
                  <a:pt x="581" y="445"/>
                </a:lnTo>
                <a:lnTo>
                  <a:pt x="594" y="450"/>
                </a:lnTo>
                <a:lnTo>
                  <a:pt x="604" y="458"/>
                </a:lnTo>
                <a:lnTo>
                  <a:pt x="755" y="575"/>
                </a:lnTo>
                <a:lnTo>
                  <a:pt x="759" y="579"/>
                </a:lnTo>
                <a:lnTo>
                  <a:pt x="764" y="583"/>
                </a:lnTo>
                <a:lnTo>
                  <a:pt x="772" y="593"/>
                </a:lnTo>
                <a:lnTo>
                  <a:pt x="777" y="606"/>
                </a:lnTo>
                <a:lnTo>
                  <a:pt x="780" y="621"/>
                </a:lnTo>
                <a:lnTo>
                  <a:pt x="780" y="621"/>
                </a:lnTo>
                <a:lnTo>
                  <a:pt x="780" y="621"/>
                </a:lnTo>
                <a:lnTo>
                  <a:pt x="776" y="648"/>
                </a:lnTo>
                <a:lnTo>
                  <a:pt x="765" y="676"/>
                </a:lnTo>
                <a:lnTo>
                  <a:pt x="748" y="702"/>
                </a:lnTo>
                <a:lnTo>
                  <a:pt x="725" y="727"/>
                </a:lnTo>
                <a:lnTo>
                  <a:pt x="697" y="749"/>
                </a:lnTo>
                <a:lnTo>
                  <a:pt x="666" y="765"/>
                </a:lnTo>
                <a:lnTo>
                  <a:pt x="631" y="776"/>
                </a:lnTo>
                <a:lnTo>
                  <a:pt x="594" y="780"/>
                </a:lnTo>
                <a:lnTo>
                  <a:pt x="565" y="778"/>
                </a:lnTo>
                <a:lnTo>
                  <a:pt x="539" y="773"/>
                </a:lnTo>
                <a:lnTo>
                  <a:pt x="514" y="762"/>
                </a:lnTo>
                <a:lnTo>
                  <a:pt x="513" y="762"/>
                </a:lnTo>
                <a:lnTo>
                  <a:pt x="436" y="719"/>
                </a:lnTo>
                <a:lnTo>
                  <a:pt x="361" y="670"/>
                </a:lnTo>
                <a:lnTo>
                  <a:pt x="292" y="615"/>
                </a:lnTo>
                <a:lnTo>
                  <a:pt x="226" y="554"/>
                </a:lnTo>
                <a:lnTo>
                  <a:pt x="165" y="488"/>
                </a:lnTo>
                <a:lnTo>
                  <a:pt x="110" y="419"/>
                </a:lnTo>
                <a:lnTo>
                  <a:pt x="60" y="344"/>
                </a:lnTo>
                <a:lnTo>
                  <a:pt x="17" y="266"/>
                </a:lnTo>
                <a:lnTo>
                  <a:pt x="18" y="266"/>
                </a:lnTo>
                <a:lnTo>
                  <a:pt x="8" y="241"/>
                </a:lnTo>
                <a:lnTo>
                  <a:pt x="2" y="214"/>
                </a:lnTo>
                <a:lnTo>
                  <a:pt x="0" y="186"/>
                </a:lnTo>
                <a:lnTo>
                  <a:pt x="4" y="148"/>
                </a:lnTo>
                <a:lnTo>
                  <a:pt x="14" y="114"/>
                </a:lnTo>
                <a:lnTo>
                  <a:pt x="31" y="83"/>
                </a:lnTo>
                <a:lnTo>
                  <a:pt x="53" y="55"/>
                </a:lnTo>
                <a:lnTo>
                  <a:pt x="77" y="32"/>
                </a:lnTo>
                <a:lnTo>
                  <a:pt x="104" y="15"/>
                </a:lnTo>
                <a:lnTo>
                  <a:pt x="132" y="4"/>
                </a:lnTo>
                <a:lnTo>
                  <a:pt x="159"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13"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69304" y="5716578"/>
            <a:ext cx="445026" cy="445026"/>
          </a:xfrm>
          <a:custGeom>
            <a:avLst/>
            <a:gdLst>
              <a:gd name="T0" fmla="*/ 461 w 780"/>
              <a:gd name="T1" fmla="*/ 355 h 780"/>
              <a:gd name="T2" fmla="*/ 411 w 780"/>
              <a:gd name="T3" fmla="*/ 388 h 780"/>
              <a:gd name="T4" fmla="*/ 401 w 780"/>
              <a:gd name="T5" fmla="*/ 330 h 780"/>
              <a:gd name="T6" fmla="*/ 494 w 780"/>
              <a:gd name="T7" fmla="*/ 191 h 780"/>
              <a:gd name="T8" fmla="*/ 599 w 780"/>
              <a:gd name="T9" fmla="*/ 320 h 780"/>
              <a:gd name="T10" fmla="*/ 591 w 780"/>
              <a:gd name="T11" fmla="*/ 372 h 780"/>
              <a:gd name="T12" fmla="*/ 568 w 780"/>
              <a:gd name="T13" fmla="*/ 360 h 780"/>
              <a:gd name="T14" fmla="*/ 513 w 780"/>
              <a:gd name="T15" fmla="*/ 244 h 780"/>
              <a:gd name="T16" fmla="*/ 415 w 780"/>
              <a:gd name="T17" fmla="*/ 210 h 780"/>
              <a:gd name="T18" fmla="*/ 411 w 780"/>
              <a:gd name="T19" fmla="*/ 185 h 780"/>
              <a:gd name="T20" fmla="*/ 140 w 780"/>
              <a:gd name="T21" fmla="*/ 38 h 780"/>
              <a:gd name="T22" fmla="*/ 47 w 780"/>
              <a:gd name="T23" fmla="*/ 126 h 780"/>
              <a:gd name="T24" fmla="*/ 51 w 780"/>
              <a:gd name="T25" fmla="*/ 257 h 780"/>
              <a:gd name="T26" fmla="*/ 313 w 780"/>
              <a:gd name="T27" fmla="*/ 587 h 780"/>
              <a:gd name="T28" fmla="*/ 561 w 780"/>
              <a:gd name="T29" fmla="*/ 741 h 780"/>
              <a:gd name="T30" fmla="*/ 699 w 780"/>
              <a:gd name="T31" fmla="*/ 703 h 780"/>
              <a:gd name="T32" fmla="*/ 744 w 780"/>
              <a:gd name="T33" fmla="*/ 621 h 780"/>
              <a:gd name="T34" fmla="*/ 737 w 780"/>
              <a:gd name="T35" fmla="*/ 606 h 780"/>
              <a:gd name="T36" fmla="*/ 578 w 780"/>
              <a:gd name="T37" fmla="*/ 482 h 780"/>
              <a:gd name="T38" fmla="*/ 558 w 780"/>
              <a:gd name="T39" fmla="*/ 481 h 780"/>
              <a:gd name="T40" fmla="*/ 466 w 780"/>
              <a:gd name="T41" fmla="*/ 543 h 780"/>
              <a:gd name="T42" fmla="*/ 371 w 780"/>
              <a:gd name="T43" fmla="*/ 487 h 780"/>
              <a:gd name="T44" fmla="*/ 245 w 780"/>
              <a:gd name="T45" fmla="*/ 347 h 780"/>
              <a:gd name="T46" fmla="*/ 258 w 780"/>
              <a:gd name="T47" fmla="*/ 262 h 780"/>
              <a:gd name="T48" fmla="*/ 300 w 780"/>
              <a:gd name="T49" fmla="*/ 208 h 780"/>
              <a:gd name="T50" fmla="*/ 176 w 780"/>
              <a:gd name="T51" fmla="*/ 47 h 780"/>
              <a:gd name="T52" fmla="*/ 167 w 780"/>
              <a:gd name="T53" fmla="*/ 37 h 780"/>
              <a:gd name="T54" fmla="*/ 528 w 780"/>
              <a:gd name="T55" fmla="*/ 15 h 780"/>
              <a:gd name="T56" fmla="*/ 723 w 780"/>
              <a:gd name="T57" fmla="*/ 161 h 780"/>
              <a:gd name="T58" fmla="*/ 779 w 780"/>
              <a:gd name="T59" fmla="*/ 360 h 780"/>
              <a:gd name="T60" fmla="*/ 757 w 780"/>
              <a:gd name="T61" fmla="*/ 372 h 780"/>
              <a:gd name="T62" fmla="*/ 741 w 780"/>
              <a:gd name="T63" fmla="*/ 308 h 780"/>
              <a:gd name="T64" fmla="*/ 635 w 780"/>
              <a:gd name="T65" fmla="*/ 114 h 780"/>
              <a:gd name="T66" fmla="*/ 426 w 780"/>
              <a:gd name="T67" fmla="*/ 35 h 780"/>
              <a:gd name="T68" fmla="*/ 407 w 780"/>
              <a:gd name="T69" fmla="*/ 18 h 780"/>
              <a:gd name="T70" fmla="*/ 426 w 780"/>
              <a:gd name="T71" fmla="*/ 0 h 780"/>
              <a:gd name="T72" fmla="*/ 201 w 780"/>
              <a:gd name="T73" fmla="*/ 20 h 780"/>
              <a:gd name="T74" fmla="*/ 337 w 780"/>
              <a:gd name="T75" fmla="*/ 212 h 780"/>
              <a:gd name="T76" fmla="*/ 275 w 780"/>
              <a:gd name="T77" fmla="*/ 299 h 780"/>
              <a:gd name="T78" fmla="*/ 286 w 780"/>
              <a:gd name="T79" fmla="*/ 343 h 780"/>
              <a:gd name="T80" fmla="*/ 438 w 780"/>
              <a:gd name="T81" fmla="*/ 492 h 780"/>
              <a:gd name="T82" fmla="*/ 492 w 780"/>
              <a:gd name="T83" fmla="*/ 496 h 780"/>
              <a:gd name="T84" fmla="*/ 580 w 780"/>
              <a:gd name="T85" fmla="*/ 445 h 780"/>
              <a:gd name="T86" fmla="*/ 763 w 780"/>
              <a:gd name="T87" fmla="*/ 583 h 780"/>
              <a:gd name="T88" fmla="*/ 779 w 780"/>
              <a:gd name="T89" fmla="*/ 621 h 780"/>
              <a:gd name="T90" fmla="*/ 698 w 780"/>
              <a:gd name="T91" fmla="*/ 749 h 780"/>
              <a:gd name="T92" fmla="*/ 540 w 780"/>
              <a:gd name="T93" fmla="*/ 773 h 780"/>
              <a:gd name="T94" fmla="*/ 291 w 780"/>
              <a:gd name="T95" fmla="*/ 615 h 780"/>
              <a:gd name="T96" fmla="*/ 17 w 780"/>
              <a:gd name="T97" fmla="*/ 266 h 780"/>
              <a:gd name="T98" fmla="*/ 4 w 780"/>
              <a:gd name="T99" fmla="*/ 148 h 780"/>
              <a:gd name="T100" fmla="*/ 105 w 780"/>
              <a:gd name="T101" fmla="*/ 1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0" h="780">
                <a:moveTo>
                  <a:pt x="426" y="320"/>
                </a:moveTo>
                <a:lnTo>
                  <a:pt x="439" y="322"/>
                </a:lnTo>
                <a:lnTo>
                  <a:pt x="451" y="330"/>
                </a:lnTo>
                <a:lnTo>
                  <a:pt x="458" y="341"/>
                </a:lnTo>
                <a:lnTo>
                  <a:pt x="461" y="355"/>
                </a:lnTo>
                <a:lnTo>
                  <a:pt x="458" y="368"/>
                </a:lnTo>
                <a:lnTo>
                  <a:pt x="451" y="380"/>
                </a:lnTo>
                <a:lnTo>
                  <a:pt x="439" y="388"/>
                </a:lnTo>
                <a:lnTo>
                  <a:pt x="426" y="390"/>
                </a:lnTo>
                <a:lnTo>
                  <a:pt x="411" y="388"/>
                </a:lnTo>
                <a:lnTo>
                  <a:pt x="401" y="380"/>
                </a:lnTo>
                <a:lnTo>
                  <a:pt x="392" y="368"/>
                </a:lnTo>
                <a:lnTo>
                  <a:pt x="390" y="355"/>
                </a:lnTo>
                <a:lnTo>
                  <a:pt x="392" y="341"/>
                </a:lnTo>
                <a:lnTo>
                  <a:pt x="401" y="330"/>
                </a:lnTo>
                <a:lnTo>
                  <a:pt x="411" y="322"/>
                </a:lnTo>
                <a:lnTo>
                  <a:pt x="426" y="320"/>
                </a:lnTo>
                <a:close/>
                <a:moveTo>
                  <a:pt x="426" y="177"/>
                </a:moveTo>
                <a:lnTo>
                  <a:pt x="461" y="181"/>
                </a:lnTo>
                <a:lnTo>
                  <a:pt x="494" y="191"/>
                </a:lnTo>
                <a:lnTo>
                  <a:pt x="524" y="208"/>
                </a:lnTo>
                <a:lnTo>
                  <a:pt x="550" y="229"/>
                </a:lnTo>
                <a:lnTo>
                  <a:pt x="572" y="255"/>
                </a:lnTo>
                <a:lnTo>
                  <a:pt x="588" y="286"/>
                </a:lnTo>
                <a:lnTo>
                  <a:pt x="599" y="320"/>
                </a:lnTo>
                <a:lnTo>
                  <a:pt x="602" y="355"/>
                </a:lnTo>
                <a:lnTo>
                  <a:pt x="601" y="360"/>
                </a:lnTo>
                <a:lnTo>
                  <a:pt x="600" y="365"/>
                </a:lnTo>
                <a:lnTo>
                  <a:pt x="596" y="369"/>
                </a:lnTo>
                <a:lnTo>
                  <a:pt x="591" y="372"/>
                </a:lnTo>
                <a:lnTo>
                  <a:pt x="585" y="372"/>
                </a:lnTo>
                <a:lnTo>
                  <a:pt x="579" y="372"/>
                </a:lnTo>
                <a:lnTo>
                  <a:pt x="575" y="369"/>
                </a:lnTo>
                <a:lnTo>
                  <a:pt x="571" y="365"/>
                </a:lnTo>
                <a:lnTo>
                  <a:pt x="568" y="360"/>
                </a:lnTo>
                <a:lnTo>
                  <a:pt x="567" y="355"/>
                </a:lnTo>
                <a:lnTo>
                  <a:pt x="563" y="322"/>
                </a:lnTo>
                <a:lnTo>
                  <a:pt x="553" y="292"/>
                </a:lnTo>
                <a:lnTo>
                  <a:pt x="536" y="266"/>
                </a:lnTo>
                <a:lnTo>
                  <a:pt x="513" y="244"/>
                </a:lnTo>
                <a:lnTo>
                  <a:pt x="487" y="227"/>
                </a:lnTo>
                <a:lnTo>
                  <a:pt x="458" y="216"/>
                </a:lnTo>
                <a:lnTo>
                  <a:pt x="426" y="212"/>
                </a:lnTo>
                <a:lnTo>
                  <a:pt x="419" y="212"/>
                </a:lnTo>
                <a:lnTo>
                  <a:pt x="415" y="210"/>
                </a:lnTo>
                <a:lnTo>
                  <a:pt x="411" y="206"/>
                </a:lnTo>
                <a:lnTo>
                  <a:pt x="409" y="200"/>
                </a:lnTo>
                <a:lnTo>
                  <a:pt x="407" y="195"/>
                </a:lnTo>
                <a:lnTo>
                  <a:pt x="409" y="190"/>
                </a:lnTo>
                <a:lnTo>
                  <a:pt x="411" y="185"/>
                </a:lnTo>
                <a:lnTo>
                  <a:pt x="415" y="181"/>
                </a:lnTo>
                <a:lnTo>
                  <a:pt x="419" y="178"/>
                </a:lnTo>
                <a:lnTo>
                  <a:pt x="426" y="177"/>
                </a:lnTo>
                <a:close/>
                <a:moveTo>
                  <a:pt x="159" y="35"/>
                </a:moveTo>
                <a:lnTo>
                  <a:pt x="140" y="38"/>
                </a:lnTo>
                <a:lnTo>
                  <a:pt x="119" y="47"/>
                </a:lnTo>
                <a:lnTo>
                  <a:pt x="98" y="60"/>
                </a:lnTo>
                <a:lnTo>
                  <a:pt x="79" y="79"/>
                </a:lnTo>
                <a:lnTo>
                  <a:pt x="62" y="101"/>
                </a:lnTo>
                <a:lnTo>
                  <a:pt x="47" y="126"/>
                </a:lnTo>
                <a:lnTo>
                  <a:pt x="38" y="155"/>
                </a:lnTo>
                <a:lnTo>
                  <a:pt x="36" y="186"/>
                </a:lnTo>
                <a:lnTo>
                  <a:pt x="38" y="219"/>
                </a:lnTo>
                <a:lnTo>
                  <a:pt x="50" y="250"/>
                </a:lnTo>
                <a:lnTo>
                  <a:pt x="51" y="257"/>
                </a:lnTo>
                <a:lnTo>
                  <a:pt x="93" y="330"/>
                </a:lnTo>
                <a:lnTo>
                  <a:pt x="140" y="401"/>
                </a:lnTo>
                <a:lnTo>
                  <a:pt x="193" y="467"/>
                </a:lnTo>
                <a:lnTo>
                  <a:pt x="250" y="529"/>
                </a:lnTo>
                <a:lnTo>
                  <a:pt x="313" y="587"/>
                </a:lnTo>
                <a:lnTo>
                  <a:pt x="379" y="639"/>
                </a:lnTo>
                <a:lnTo>
                  <a:pt x="449" y="686"/>
                </a:lnTo>
                <a:lnTo>
                  <a:pt x="524" y="728"/>
                </a:lnTo>
                <a:lnTo>
                  <a:pt x="529" y="731"/>
                </a:lnTo>
                <a:lnTo>
                  <a:pt x="561" y="741"/>
                </a:lnTo>
                <a:lnTo>
                  <a:pt x="593" y="745"/>
                </a:lnTo>
                <a:lnTo>
                  <a:pt x="623" y="741"/>
                </a:lnTo>
                <a:lnTo>
                  <a:pt x="652" y="733"/>
                </a:lnTo>
                <a:lnTo>
                  <a:pt x="677" y="719"/>
                </a:lnTo>
                <a:lnTo>
                  <a:pt x="699" y="703"/>
                </a:lnTo>
                <a:lnTo>
                  <a:pt x="718" y="683"/>
                </a:lnTo>
                <a:lnTo>
                  <a:pt x="731" y="664"/>
                </a:lnTo>
                <a:lnTo>
                  <a:pt x="740" y="643"/>
                </a:lnTo>
                <a:lnTo>
                  <a:pt x="744" y="623"/>
                </a:lnTo>
                <a:lnTo>
                  <a:pt x="744" y="621"/>
                </a:lnTo>
                <a:lnTo>
                  <a:pt x="744" y="615"/>
                </a:lnTo>
                <a:lnTo>
                  <a:pt x="742" y="613"/>
                </a:lnTo>
                <a:lnTo>
                  <a:pt x="740" y="610"/>
                </a:lnTo>
                <a:lnTo>
                  <a:pt x="739" y="608"/>
                </a:lnTo>
                <a:lnTo>
                  <a:pt x="737" y="606"/>
                </a:lnTo>
                <a:lnTo>
                  <a:pt x="736" y="605"/>
                </a:lnTo>
                <a:lnTo>
                  <a:pt x="732" y="604"/>
                </a:lnTo>
                <a:lnTo>
                  <a:pt x="583" y="487"/>
                </a:lnTo>
                <a:lnTo>
                  <a:pt x="579" y="483"/>
                </a:lnTo>
                <a:lnTo>
                  <a:pt x="578" y="482"/>
                </a:lnTo>
                <a:lnTo>
                  <a:pt x="575" y="481"/>
                </a:lnTo>
                <a:lnTo>
                  <a:pt x="571" y="479"/>
                </a:lnTo>
                <a:lnTo>
                  <a:pt x="567" y="478"/>
                </a:lnTo>
                <a:lnTo>
                  <a:pt x="562" y="479"/>
                </a:lnTo>
                <a:lnTo>
                  <a:pt x="558" y="481"/>
                </a:lnTo>
                <a:lnTo>
                  <a:pt x="519" y="521"/>
                </a:lnTo>
                <a:lnTo>
                  <a:pt x="516" y="522"/>
                </a:lnTo>
                <a:lnTo>
                  <a:pt x="502" y="534"/>
                </a:lnTo>
                <a:lnTo>
                  <a:pt x="485" y="541"/>
                </a:lnTo>
                <a:lnTo>
                  <a:pt x="466" y="543"/>
                </a:lnTo>
                <a:lnTo>
                  <a:pt x="448" y="541"/>
                </a:lnTo>
                <a:lnTo>
                  <a:pt x="432" y="534"/>
                </a:lnTo>
                <a:lnTo>
                  <a:pt x="418" y="524"/>
                </a:lnTo>
                <a:lnTo>
                  <a:pt x="417" y="522"/>
                </a:lnTo>
                <a:lnTo>
                  <a:pt x="371" y="487"/>
                </a:lnTo>
                <a:lnTo>
                  <a:pt x="329" y="449"/>
                </a:lnTo>
                <a:lnTo>
                  <a:pt x="291" y="407"/>
                </a:lnTo>
                <a:lnTo>
                  <a:pt x="257" y="364"/>
                </a:lnTo>
                <a:lnTo>
                  <a:pt x="256" y="361"/>
                </a:lnTo>
                <a:lnTo>
                  <a:pt x="245" y="347"/>
                </a:lnTo>
                <a:lnTo>
                  <a:pt x="239" y="331"/>
                </a:lnTo>
                <a:lnTo>
                  <a:pt x="236" y="313"/>
                </a:lnTo>
                <a:lnTo>
                  <a:pt x="239" y="293"/>
                </a:lnTo>
                <a:lnTo>
                  <a:pt x="246" y="276"/>
                </a:lnTo>
                <a:lnTo>
                  <a:pt x="258" y="262"/>
                </a:lnTo>
                <a:lnTo>
                  <a:pt x="259" y="261"/>
                </a:lnTo>
                <a:lnTo>
                  <a:pt x="299" y="221"/>
                </a:lnTo>
                <a:lnTo>
                  <a:pt x="300" y="217"/>
                </a:lnTo>
                <a:lnTo>
                  <a:pt x="301" y="212"/>
                </a:lnTo>
                <a:lnTo>
                  <a:pt x="300" y="208"/>
                </a:lnTo>
                <a:lnTo>
                  <a:pt x="299" y="204"/>
                </a:lnTo>
                <a:lnTo>
                  <a:pt x="297" y="202"/>
                </a:lnTo>
                <a:lnTo>
                  <a:pt x="296" y="200"/>
                </a:lnTo>
                <a:lnTo>
                  <a:pt x="294" y="197"/>
                </a:lnTo>
                <a:lnTo>
                  <a:pt x="176" y="47"/>
                </a:lnTo>
                <a:lnTo>
                  <a:pt x="174" y="45"/>
                </a:lnTo>
                <a:lnTo>
                  <a:pt x="173" y="42"/>
                </a:lnTo>
                <a:lnTo>
                  <a:pt x="172" y="41"/>
                </a:lnTo>
                <a:lnTo>
                  <a:pt x="170" y="39"/>
                </a:lnTo>
                <a:lnTo>
                  <a:pt x="167" y="37"/>
                </a:lnTo>
                <a:lnTo>
                  <a:pt x="164" y="35"/>
                </a:lnTo>
                <a:lnTo>
                  <a:pt x="159" y="35"/>
                </a:lnTo>
                <a:close/>
                <a:moveTo>
                  <a:pt x="426" y="0"/>
                </a:moveTo>
                <a:lnTo>
                  <a:pt x="478" y="4"/>
                </a:lnTo>
                <a:lnTo>
                  <a:pt x="528" y="15"/>
                </a:lnTo>
                <a:lnTo>
                  <a:pt x="575" y="33"/>
                </a:lnTo>
                <a:lnTo>
                  <a:pt x="618" y="58"/>
                </a:lnTo>
                <a:lnTo>
                  <a:pt x="657" y="87"/>
                </a:lnTo>
                <a:lnTo>
                  <a:pt x="693" y="122"/>
                </a:lnTo>
                <a:lnTo>
                  <a:pt x="723" y="161"/>
                </a:lnTo>
                <a:lnTo>
                  <a:pt x="746" y="206"/>
                </a:lnTo>
                <a:lnTo>
                  <a:pt x="765" y="253"/>
                </a:lnTo>
                <a:lnTo>
                  <a:pt x="777" y="303"/>
                </a:lnTo>
                <a:lnTo>
                  <a:pt x="780" y="355"/>
                </a:lnTo>
                <a:lnTo>
                  <a:pt x="779" y="360"/>
                </a:lnTo>
                <a:lnTo>
                  <a:pt x="777" y="365"/>
                </a:lnTo>
                <a:lnTo>
                  <a:pt x="773" y="369"/>
                </a:lnTo>
                <a:lnTo>
                  <a:pt x="767" y="372"/>
                </a:lnTo>
                <a:lnTo>
                  <a:pt x="762" y="372"/>
                </a:lnTo>
                <a:lnTo>
                  <a:pt x="757" y="372"/>
                </a:lnTo>
                <a:lnTo>
                  <a:pt x="752" y="369"/>
                </a:lnTo>
                <a:lnTo>
                  <a:pt x="748" y="365"/>
                </a:lnTo>
                <a:lnTo>
                  <a:pt x="745" y="360"/>
                </a:lnTo>
                <a:lnTo>
                  <a:pt x="744" y="355"/>
                </a:lnTo>
                <a:lnTo>
                  <a:pt x="741" y="308"/>
                </a:lnTo>
                <a:lnTo>
                  <a:pt x="731" y="262"/>
                </a:lnTo>
                <a:lnTo>
                  <a:pt x="715" y="220"/>
                </a:lnTo>
                <a:lnTo>
                  <a:pt x="693" y="181"/>
                </a:lnTo>
                <a:lnTo>
                  <a:pt x="667" y="145"/>
                </a:lnTo>
                <a:lnTo>
                  <a:pt x="635" y="114"/>
                </a:lnTo>
                <a:lnTo>
                  <a:pt x="599" y="87"/>
                </a:lnTo>
                <a:lnTo>
                  <a:pt x="559" y="66"/>
                </a:lnTo>
                <a:lnTo>
                  <a:pt x="517" y="49"/>
                </a:lnTo>
                <a:lnTo>
                  <a:pt x="473" y="39"/>
                </a:lnTo>
                <a:lnTo>
                  <a:pt x="426" y="35"/>
                </a:lnTo>
                <a:lnTo>
                  <a:pt x="419" y="34"/>
                </a:lnTo>
                <a:lnTo>
                  <a:pt x="415" y="32"/>
                </a:lnTo>
                <a:lnTo>
                  <a:pt x="411" y="29"/>
                </a:lnTo>
                <a:lnTo>
                  <a:pt x="409" y="24"/>
                </a:lnTo>
                <a:lnTo>
                  <a:pt x="407" y="18"/>
                </a:lnTo>
                <a:lnTo>
                  <a:pt x="409" y="12"/>
                </a:lnTo>
                <a:lnTo>
                  <a:pt x="411" y="8"/>
                </a:lnTo>
                <a:lnTo>
                  <a:pt x="415" y="4"/>
                </a:lnTo>
                <a:lnTo>
                  <a:pt x="419" y="1"/>
                </a:lnTo>
                <a:lnTo>
                  <a:pt x="426" y="0"/>
                </a:lnTo>
                <a:close/>
                <a:moveTo>
                  <a:pt x="159" y="0"/>
                </a:moveTo>
                <a:lnTo>
                  <a:pt x="173" y="1"/>
                </a:lnTo>
                <a:lnTo>
                  <a:pt x="186" y="8"/>
                </a:lnTo>
                <a:lnTo>
                  <a:pt x="197" y="16"/>
                </a:lnTo>
                <a:lnTo>
                  <a:pt x="201" y="20"/>
                </a:lnTo>
                <a:lnTo>
                  <a:pt x="205" y="25"/>
                </a:lnTo>
                <a:lnTo>
                  <a:pt x="321" y="176"/>
                </a:lnTo>
                <a:lnTo>
                  <a:pt x="329" y="186"/>
                </a:lnTo>
                <a:lnTo>
                  <a:pt x="334" y="199"/>
                </a:lnTo>
                <a:lnTo>
                  <a:pt x="337" y="212"/>
                </a:lnTo>
                <a:lnTo>
                  <a:pt x="334" y="231"/>
                </a:lnTo>
                <a:lnTo>
                  <a:pt x="326" y="245"/>
                </a:lnTo>
                <a:lnTo>
                  <a:pt x="284" y="286"/>
                </a:lnTo>
                <a:lnTo>
                  <a:pt x="284" y="286"/>
                </a:lnTo>
                <a:lnTo>
                  <a:pt x="275" y="299"/>
                </a:lnTo>
                <a:lnTo>
                  <a:pt x="271" y="313"/>
                </a:lnTo>
                <a:lnTo>
                  <a:pt x="274" y="325"/>
                </a:lnTo>
                <a:lnTo>
                  <a:pt x="279" y="334"/>
                </a:lnTo>
                <a:lnTo>
                  <a:pt x="287" y="342"/>
                </a:lnTo>
                <a:lnTo>
                  <a:pt x="286" y="343"/>
                </a:lnTo>
                <a:lnTo>
                  <a:pt x="318" y="385"/>
                </a:lnTo>
                <a:lnTo>
                  <a:pt x="355" y="424"/>
                </a:lnTo>
                <a:lnTo>
                  <a:pt x="394" y="461"/>
                </a:lnTo>
                <a:lnTo>
                  <a:pt x="436" y="494"/>
                </a:lnTo>
                <a:lnTo>
                  <a:pt x="438" y="492"/>
                </a:lnTo>
                <a:lnTo>
                  <a:pt x="445" y="500"/>
                </a:lnTo>
                <a:lnTo>
                  <a:pt x="455" y="505"/>
                </a:lnTo>
                <a:lnTo>
                  <a:pt x="466" y="508"/>
                </a:lnTo>
                <a:lnTo>
                  <a:pt x="481" y="504"/>
                </a:lnTo>
                <a:lnTo>
                  <a:pt x="492" y="496"/>
                </a:lnTo>
                <a:lnTo>
                  <a:pt x="492" y="496"/>
                </a:lnTo>
                <a:lnTo>
                  <a:pt x="534" y="454"/>
                </a:lnTo>
                <a:lnTo>
                  <a:pt x="550" y="447"/>
                </a:lnTo>
                <a:lnTo>
                  <a:pt x="567" y="443"/>
                </a:lnTo>
                <a:lnTo>
                  <a:pt x="580" y="445"/>
                </a:lnTo>
                <a:lnTo>
                  <a:pt x="593" y="450"/>
                </a:lnTo>
                <a:lnTo>
                  <a:pt x="604" y="458"/>
                </a:lnTo>
                <a:lnTo>
                  <a:pt x="754" y="575"/>
                </a:lnTo>
                <a:lnTo>
                  <a:pt x="760" y="579"/>
                </a:lnTo>
                <a:lnTo>
                  <a:pt x="763" y="583"/>
                </a:lnTo>
                <a:lnTo>
                  <a:pt x="773" y="593"/>
                </a:lnTo>
                <a:lnTo>
                  <a:pt x="778" y="606"/>
                </a:lnTo>
                <a:lnTo>
                  <a:pt x="779" y="621"/>
                </a:lnTo>
                <a:lnTo>
                  <a:pt x="779" y="621"/>
                </a:lnTo>
                <a:lnTo>
                  <a:pt x="779" y="621"/>
                </a:lnTo>
                <a:lnTo>
                  <a:pt x="775" y="648"/>
                </a:lnTo>
                <a:lnTo>
                  <a:pt x="765" y="676"/>
                </a:lnTo>
                <a:lnTo>
                  <a:pt x="748" y="702"/>
                </a:lnTo>
                <a:lnTo>
                  <a:pt x="725" y="727"/>
                </a:lnTo>
                <a:lnTo>
                  <a:pt x="698" y="749"/>
                </a:lnTo>
                <a:lnTo>
                  <a:pt x="667" y="765"/>
                </a:lnTo>
                <a:lnTo>
                  <a:pt x="631" y="776"/>
                </a:lnTo>
                <a:lnTo>
                  <a:pt x="593" y="780"/>
                </a:lnTo>
                <a:lnTo>
                  <a:pt x="566" y="778"/>
                </a:lnTo>
                <a:lnTo>
                  <a:pt x="540" y="773"/>
                </a:lnTo>
                <a:lnTo>
                  <a:pt x="513" y="762"/>
                </a:lnTo>
                <a:lnTo>
                  <a:pt x="513" y="762"/>
                </a:lnTo>
                <a:lnTo>
                  <a:pt x="435" y="719"/>
                </a:lnTo>
                <a:lnTo>
                  <a:pt x="362" y="670"/>
                </a:lnTo>
                <a:lnTo>
                  <a:pt x="291" y="615"/>
                </a:lnTo>
                <a:lnTo>
                  <a:pt x="225" y="554"/>
                </a:lnTo>
                <a:lnTo>
                  <a:pt x="165" y="488"/>
                </a:lnTo>
                <a:lnTo>
                  <a:pt x="110" y="419"/>
                </a:lnTo>
                <a:lnTo>
                  <a:pt x="61" y="344"/>
                </a:lnTo>
                <a:lnTo>
                  <a:pt x="17" y="266"/>
                </a:lnTo>
                <a:lnTo>
                  <a:pt x="17" y="266"/>
                </a:lnTo>
                <a:lnTo>
                  <a:pt x="8" y="241"/>
                </a:lnTo>
                <a:lnTo>
                  <a:pt x="2" y="214"/>
                </a:lnTo>
                <a:lnTo>
                  <a:pt x="0" y="186"/>
                </a:lnTo>
                <a:lnTo>
                  <a:pt x="4" y="148"/>
                </a:lnTo>
                <a:lnTo>
                  <a:pt x="15" y="114"/>
                </a:lnTo>
                <a:lnTo>
                  <a:pt x="32" y="83"/>
                </a:lnTo>
                <a:lnTo>
                  <a:pt x="53" y="55"/>
                </a:lnTo>
                <a:lnTo>
                  <a:pt x="78" y="32"/>
                </a:lnTo>
                <a:lnTo>
                  <a:pt x="105" y="15"/>
                </a:lnTo>
                <a:lnTo>
                  <a:pt x="133" y="4"/>
                </a:lnTo>
                <a:lnTo>
                  <a:pt x="159"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14"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90361" y="5716578"/>
            <a:ext cx="242483" cy="445026"/>
          </a:xfrm>
          <a:custGeom>
            <a:avLst/>
            <a:gdLst>
              <a:gd name="T0" fmla="*/ 42 w 425"/>
              <a:gd name="T1" fmla="*/ 426 h 780"/>
              <a:gd name="T2" fmla="*/ 200 w 425"/>
              <a:gd name="T3" fmla="*/ 427 h 780"/>
              <a:gd name="T4" fmla="*/ 209 w 425"/>
              <a:gd name="T5" fmla="*/ 433 h 780"/>
              <a:gd name="T6" fmla="*/ 212 w 425"/>
              <a:gd name="T7" fmla="*/ 444 h 780"/>
              <a:gd name="T8" fmla="*/ 212 w 425"/>
              <a:gd name="T9" fmla="*/ 445 h 780"/>
              <a:gd name="T10" fmla="*/ 377 w 425"/>
              <a:gd name="T11" fmla="*/ 320 h 780"/>
              <a:gd name="T12" fmla="*/ 235 w 425"/>
              <a:gd name="T13" fmla="*/ 318 h 780"/>
              <a:gd name="T14" fmla="*/ 227 w 425"/>
              <a:gd name="T15" fmla="*/ 312 h 780"/>
              <a:gd name="T16" fmla="*/ 223 w 425"/>
              <a:gd name="T17" fmla="*/ 301 h 780"/>
              <a:gd name="T18" fmla="*/ 225 w 425"/>
              <a:gd name="T19" fmla="*/ 296 h 780"/>
              <a:gd name="T20" fmla="*/ 311 w 425"/>
              <a:gd name="T21" fmla="*/ 35 h 780"/>
              <a:gd name="T22" fmla="*/ 159 w 425"/>
              <a:gd name="T23" fmla="*/ 0 h 780"/>
              <a:gd name="T24" fmla="*/ 341 w 425"/>
              <a:gd name="T25" fmla="*/ 1 h 780"/>
              <a:gd name="T26" fmla="*/ 350 w 425"/>
              <a:gd name="T27" fmla="*/ 8 h 780"/>
              <a:gd name="T28" fmla="*/ 353 w 425"/>
              <a:gd name="T29" fmla="*/ 18 h 780"/>
              <a:gd name="T30" fmla="*/ 353 w 425"/>
              <a:gd name="T31" fmla="*/ 24 h 780"/>
              <a:gd name="T32" fmla="*/ 265 w 425"/>
              <a:gd name="T33" fmla="*/ 284 h 780"/>
              <a:gd name="T34" fmla="*/ 412 w 425"/>
              <a:gd name="T35" fmla="*/ 284 h 780"/>
              <a:gd name="T36" fmla="*/ 421 w 425"/>
              <a:gd name="T37" fmla="*/ 291 h 780"/>
              <a:gd name="T38" fmla="*/ 425 w 425"/>
              <a:gd name="T39" fmla="*/ 301 h 780"/>
              <a:gd name="T40" fmla="*/ 422 w 425"/>
              <a:gd name="T41" fmla="*/ 309 h 780"/>
              <a:gd name="T42" fmla="*/ 175 w 425"/>
              <a:gd name="T43" fmla="*/ 770 h 780"/>
              <a:gd name="T44" fmla="*/ 172 w 425"/>
              <a:gd name="T45" fmla="*/ 774 h 780"/>
              <a:gd name="T46" fmla="*/ 163 w 425"/>
              <a:gd name="T47" fmla="*/ 779 h 780"/>
              <a:gd name="T48" fmla="*/ 153 w 425"/>
              <a:gd name="T49" fmla="*/ 779 h 780"/>
              <a:gd name="T50" fmla="*/ 145 w 425"/>
              <a:gd name="T51" fmla="*/ 773 h 780"/>
              <a:gd name="T52" fmla="*/ 141 w 425"/>
              <a:gd name="T53" fmla="*/ 762 h 780"/>
              <a:gd name="T54" fmla="*/ 141 w 425"/>
              <a:gd name="T55" fmla="*/ 761 h 780"/>
              <a:gd name="T56" fmla="*/ 17 w 425"/>
              <a:gd name="T57" fmla="*/ 461 h 780"/>
              <a:gd name="T58" fmla="*/ 6 w 425"/>
              <a:gd name="T59" fmla="*/ 457 h 780"/>
              <a:gd name="T60" fmla="*/ 0 w 425"/>
              <a:gd name="T61" fmla="*/ 449 h 780"/>
              <a:gd name="T62" fmla="*/ 0 w 425"/>
              <a:gd name="T63" fmla="*/ 440 h 780"/>
              <a:gd name="T64" fmla="*/ 0 w 425"/>
              <a:gd name="T65" fmla="*/ 437 h 780"/>
              <a:gd name="T66" fmla="*/ 142 w 425"/>
              <a:gd name="T67" fmla="*/ 12 h 780"/>
              <a:gd name="T68" fmla="*/ 149 w 425"/>
              <a:gd name="T69" fmla="*/ 4 h 780"/>
              <a:gd name="T70" fmla="*/ 159 w 425"/>
              <a:gd name="T71" fmla="*/ 0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5" h="780">
                <a:moveTo>
                  <a:pt x="171" y="35"/>
                </a:moveTo>
                <a:lnTo>
                  <a:pt x="42" y="426"/>
                </a:lnTo>
                <a:lnTo>
                  <a:pt x="195" y="426"/>
                </a:lnTo>
                <a:lnTo>
                  <a:pt x="200" y="427"/>
                </a:lnTo>
                <a:lnTo>
                  <a:pt x="205" y="430"/>
                </a:lnTo>
                <a:lnTo>
                  <a:pt x="209" y="433"/>
                </a:lnTo>
                <a:lnTo>
                  <a:pt x="210" y="437"/>
                </a:lnTo>
                <a:lnTo>
                  <a:pt x="212" y="444"/>
                </a:lnTo>
                <a:lnTo>
                  <a:pt x="212" y="445"/>
                </a:lnTo>
                <a:lnTo>
                  <a:pt x="212" y="445"/>
                </a:lnTo>
                <a:lnTo>
                  <a:pt x="187" y="673"/>
                </a:lnTo>
                <a:lnTo>
                  <a:pt x="377" y="320"/>
                </a:lnTo>
                <a:lnTo>
                  <a:pt x="242" y="320"/>
                </a:lnTo>
                <a:lnTo>
                  <a:pt x="235" y="318"/>
                </a:lnTo>
                <a:lnTo>
                  <a:pt x="231" y="316"/>
                </a:lnTo>
                <a:lnTo>
                  <a:pt x="227" y="312"/>
                </a:lnTo>
                <a:lnTo>
                  <a:pt x="225" y="306"/>
                </a:lnTo>
                <a:lnTo>
                  <a:pt x="223" y="301"/>
                </a:lnTo>
                <a:lnTo>
                  <a:pt x="223" y="299"/>
                </a:lnTo>
                <a:lnTo>
                  <a:pt x="225" y="296"/>
                </a:lnTo>
                <a:lnTo>
                  <a:pt x="225" y="296"/>
                </a:lnTo>
                <a:lnTo>
                  <a:pt x="311" y="35"/>
                </a:lnTo>
                <a:lnTo>
                  <a:pt x="171" y="35"/>
                </a:lnTo>
                <a:close/>
                <a:moveTo>
                  <a:pt x="159" y="0"/>
                </a:moveTo>
                <a:lnTo>
                  <a:pt x="336" y="0"/>
                </a:lnTo>
                <a:lnTo>
                  <a:pt x="341" y="1"/>
                </a:lnTo>
                <a:lnTo>
                  <a:pt x="347" y="4"/>
                </a:lnTo>
                <a:lnTo>
                  <a:pt x="350" y="8"/>
                </a:lnTo>
                <a:lnTo>
                  <a:pt x="353" y="12"/>
                </a:lnTo>
                <a:lnTo>
                  <a:pt x="353" y="18"/>
                </a:lnTo>
                <a:lnTo>
                  <a:pt x="353" y="21"/>
                </a:lnTo>
                <a:lnTo>
                  <a:pt x="353" y="24"/>
                </a:lnTo>
                <a:lnTo>
                  <a:pt x="353" y="24"/>
                </a:lnTo>
                <a:lnTo>
                  <a:pt x="265" y="284"/>
                </a:lnTo>
                <a:lnTo>
                  <a:pt x="407" y="284"/>
                </a:lnTo>
                <a:lnTo>
                  <a:pt x="412" y="284"/>
                </a:lnTo>
                <a:lnTo>
                  <a:pt x="417" y="287"/>
                </a:lnTo>
                <a:lnTo>
                  <a:pt x="421" y="291"/>
                </a:lnTo>
                <a:lnTo>
                  <a:pt x="424" y="296"/>
                </a:lnTo>
                <a:lnTo>
                  <a:pt x="425" y="301"/>
                </a:lnTo>
                <a:lnTo>
                  <a:pt x="424" y="305"/>
                </a:lnTo>
                <a:lnTo>
                  <a:pt x="422" y="309"/>
                </a:lnTo>
                <a:lnTo>
                  <a:pt x="422" y="309"/>
                </a:lnTo>
                <a:lnTo>
                  <a:pt x="175" y="770"/>
                </a:lnTo>
                <a:lnTo>
                  <a:pt x="175" y="770"/>
                </a:lnTo>
                <a:lnTo>
                  <a:pt x="172" y="774"/>
                </a:lnTo>
                <a:lnTo>
                  <a:pt x="168" y="778"/>
                </a:lnTo>
                <a:lnTo>
                  <a:pt x="163" y="779"/>
                </a:lnTo>
                <a:lnTo>
                  <a:pt x="159" y="780"/>
                </a:lnTo>
                <a:lnTo>
                  <a:pt x="153" y="779"/>
                </a:lnTo>
                <a:lnTo>
                  <a:pt x="149" y="776"/>
                </a:lnTo>
                <a:lnTo>
                  <a:pt x="145" y="773"/>
                </a:lnTo>
                <a:lnTo>
                  <a:pt x="142" y="769"/>
                </a:lnTo>
                <a:lnTo>
                  <a:pt x="141" y="762"/>
                </a:lnTo>
                <a:lnTo>
                  <a:pt x="141" y="761"/>
                </a:lnTo>
                <a:lnTo>
                  <a:pt x="141" y="761"/>
                </a:lnTo>
                <a:lnTo>
                  <a:pt x="174" y="461"/>
                </a:lnTo>
                <a:lnTo>
                  <a:pt x="17" y="461"/>
                </a:lnTo>
                <a:lnTo>
                  <a:pt x="11" y="460"/>
                </a:lnTo>
                <a:lnTo>
                  <a:pt x="6" y="457"/>
                </a:lnTo>
                <a:lnTo>
                  <a:pt x="2" y="454"/>
                </a:lnTo>
                <a:lnTo>
                  <a:pt x="0" y="449"/>
                </a:lnTo>
                <a:lnTo>
                  <a:pt x="0" y="444"/>
                </a:lnTo>
                <a:lnTo>
                  <a:pt x="0" y="440"/>
                </a:lnTo>
                <a:lnTo>
                  <a:pt x="0" y="437"/>
                </a:lnTo>
                <a:lnTo>
                  <a:pt x="0" y="437"/>
                </a:lnTo>
                <a:lnTo>
                  <a:pt x="142" y="12"/>
                </a:lnTo>
                <a:lnTo>
                  <a:pt x="142" y="12"/>
                </a:lnTo>
                <a:lnTo>
                  <a:pt x="145" y="8"/>
                </a:lnTo>
                <a:lnTo>
                  <a:pt x="149" y="4"/>
                </a:lnTo>
                <a:lnTo>
                  <a:pt x="153" y="1"/>
                </a:lnTo>
                <a:lnTo>
                  <a:pt x="159"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15"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8873" y="5757087"/>
            <a:ext cx="445595" cy="364008"/>
          </a:xfrm>
          <a:custGeom>
            <a:avLst/>
            <a:gdLst>
              <a:gd name="T0" fmla="*/ 533 w 781"/>
              <a:gd name="T1" fmla="*/ 426 h 638"/>
              <a:gd name="T2" fmla="*/ 355 w 781"/>
              <a:gd name="T3" fmla="*/ 426 h 638"/>
              <a:gd name="T4" fmla="*/ 178 w 781"/>
              <a:gd name="T5" fmla="*/ 426 h 638"/>
              <a:gd name="T6" fmla="*/ 635 w 781"/>
              <a:gd name="T7" fmla="*/ 397 h 638"/>
              <a:gd name="T8" fmla="*/ 635 w 781"/>
              <a:gd name="T9" fmla="*/ 524 h 638"/>
              <a:gd name="T10" fmla="*/ 510 w 781"/>
              <a:gd name="T11" fmla="*/ 530 h 638"/>
              <a:gd name="T12" fmla="*/ 496 w 781"/>
              <a:gd name="T13" fmla="*/ 407 h 638"/>
              <a:gd name="T14" fmla="*/ 515 w 781"/>
              <a:gd name="T15" fmla="*/ 390 h 638"/>
              <a:gd name="T16" fmla="*/ 280 w 781"/>
              <a:gd name="T17" fmla="*/ 397 h 638"/>
              <a:gd name="T18" fmla="*/ 280 w 781"/>
              <a:gd name="T19" fmla="*/ 524 h 638"/>
              <a:gd name="T20" fmla="*/ 155 w 781"/>
              <a:gd name="T21" fmla="*/ 530 h 638"/>
              <a:gd name="T22" fmla="*/ 143 w 781"/>
              <a:gd name="T23" fmla="*/ 407 h 638"/>
              <a:gd name="T24" fmla="*/ 160 w 781"/>
              <a:gd name="T25" fmla="*/ 390 h 638"/>
              <a:gd name="T26" fmla="*/ 321 w 781"/>
              <a:gd name="T27" fmla="*/ 402 h 638"/>
              <a:gd name="T28" fmla="*/ 444 w 781"/>
              <a:gd name="T29" fmla="*/ 390 h 638"/>
              <a:gd name="T30" fmla="*/ 461 w 781"/>
              <a:gd name="T31" fmla="*/ 407 h 638"/>
              <a:gd name="T32" fmla="*/ 677 w 781"/>
              <a:gd name="T33" fmla="*/ 245 h 638"/>
              <a:gd name="T34" fmla="*/ 588 w 781"/>
              <a:gd name="T35" fmla="*/ 237 h 638"/>
              <a:gd name="T36" fmla="*/ 496 w 781"/>
              <a:gd name="T37" fmla="*/ 224 h 638"/>
              <a:gd name="T38" fmla="*/ 406 w 781"/>
              <a:gd name="T39" fmla="*/ 237 h 638"/>
              <a:gd name="T40" fmla="*/ 317 w 781"/>
              <a:gd name="T41" fmla="*/ 245 h 638"/>
              <a:gd name="T42" fmla="*/ 231 w 781"/>
              <a:gd name="T43" fmla="*/ 248 h 638"/>
              <a:gd name="T44" fmla="*/ 146 w 781"/>
              <a:gd name="T45" fmla="*/ 245 h 638"/>
              <a:gd name="T46" fmla="*/ 621 w 781"/>
              <a:gd name="T47" fmla="*/ 142 h 638"/>
              <a:gd name="T48" fmla="*/ 656 w 781"/>
              <a:gd name="T49" fmla="*/ 212 h 638"/>
              <a:gd name="T50" fmla="*/ 692 w 781"/>
              <a:gd name="T51" fmla="*/ 142 h 638"/>
              <a:gd name="T52" fmla="*/ 525 w 781"/>
              <a:gd name="T53" fmla="*/ 202 h 638"/>
              <a:gd name="T54" fmla="*/ 583 w 781"/>
              <a:gd name="T55" fmla="*/ 191 h 638"/>
              <a:gd name="T56" fmla="*/ 409 w 781"/>
              <a:gd name="T57" fmla="*/ 177 h 638"/>
              <a:gd name="T58" fmla="*/ 457 w 781"/>
              <a:gd name="T59" fmla="*/ 210 h 638"/>
              <a:gd name="T60" fmla="*/ 409 w 781"/>
              <a:gd name="T61" fmla="*/ 142 h 638"/>
              <a:gd name="T62" fmla="*/ 324 w 781"/>
              <a:gd name="T63" fmla="*/ 210 h 638"/>
              <a:gd name="T64" fmla="*/ 373 w 781"/>
              <a:gd name="T65" fmla="*/ 177 h 638"/>
              <a:gd name="T66" fmla="*/ 198 w 781"/>
              <a:gd name="T67" fmla="*/ 191 h 638"/>
              <a:gd name="T68" fmla="*/ 257 w 781"/>
              <a:gd name="T69" fmla="*/ 202 h 638"/>
              <a:gd name="T70" fmla="*/ 89 w 781"/>
              <a:gd name="T71" fmla="*/ 142 h 638"/>
              <a:gd name="T72" fmla="*/ 125 w 781"/>
              <a:gd name="T73" fmla="*/ 212 h 638"/>
              <a:gd name="T74" fmla="*/ 160 w 781"/>
              <a:gd name="T75" fmla="*/ 142 h 638"/>
              <a:gd name="T76" fmla="*/ 710 w 781"/>
              <a:gd name="T77" fmla="*/ 35 h 638"/>
              <a:gd name="T78" fmla="*/ 735 w 781"/>
              <a:gd name="T79" fmla="*/ 11 h 638"/>
              <a:gd name="T80" fmla="*/ 769 w 781"/>
              <a:gd name="T81" fmla="*/ 107 h 638"/>
              <a:gd name="T82" fmla="*/ 779 w 781"/>
              <a:gd name="T83" fmla="*/ 130 h 638"/>
              <a:gd name="T84" fmla="*/ 745 w 781"/>
              <a:gd name="T85" fmla="*/ 142 h 638"/>
              <a:gd name="T86" fmla="*/ 778 w 781"/>
              <a:gd name="T87" fmla="*/ 610 h 638"/>
              <a:gd name="T88" fmla="*/ 774 w 781"/>
              <a:gd name="T89" fmla="*/ 635 h 638"/>
              <a:gd name="T90" fmla="*/ 8 w 781"/>
              <a:gd name="T91" fmla="*/ 635 h 638"/>
              <a:gd name="T92" fmla="*/ 4 w 781"/>
              <a:gd name="T93" fmla="*/ 610 h 638"/>
              <a:gd name="T94" fmla="*/ 36 w 781"/>
              <a:gd name="T95" fmla="*/ 142 h 638"/>
              <a:gd name="T96" fmla="*/ 2 w 781"/>
              <a:gd name="T97" fmla="*/ 130 h 638"/>
              <a:gd name="T98" fmla="*/ 13 w 781"/>
              <a:gd name="T99" fmla="*/ 107 h 638"/>
              <a:gd name="T100" fmla="*/ 46 w 781"/>
              <a:gd name="T101" fmla="*/ 11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1" h="638">
                <a:moveTo>
                  <a:pt x="533" y="426"/>
                </a:moveTo>
                <a:lnTo>
                  <a:pt x="533" y="496"/>
                </a:lnTo>
                <a:lnTo>
                  <a:pt x="604" y="496"/>
                </a:lnTo>
                <a:lnTo>
                  <a:pt x="604" y="426"/>
                </a:lnTo>
                <a:lnTo>
                  <a:pt x="533" y="426"/>
                </a:lnTo>
                <a:close/>
                <a:moveTo>
                  <a:pt x="355" y="426"/>
                </a:moveTo>
                <a:lnTo>
                  <a:pt x="355" y="602"/>
                </a:lnTo>
                <a:lnTo>
                  <a:pt x="426" y="602"/>
                </a:lnTo>
                <a:lnTo>
                  <a:pt x="426" y="426"/>
                </a:lnTo>
                <a:lnTo>
                  <a:pt x="355" y="426"/>
                </a:lnTo>
                <a:close/>
                <a:moveTo>
                  <a:pt x="178" y="426"/>
                </a:moveTo>
                <a:lnTo>
                  <a:pt x="178" y="496"/>
                </a:lnTo>
                <a:lnTo>
                  <a:pt x="249" y="496"/>
                </a:lnTo>
                <a:lnTo>
                  <a:pt x="249" y="426"/>
                </a:lnTo>
                <a:lnTo>
                  <a:pt x="178" y="426"/>
                </a:lnTo>
                <a:close/>
                <a:moveTo>
                  <a:pt x="515" y="390"/>
                </a:moveTo>
                <a:lnTo>
                  <a:pt x="621" y="390"/>
                </a:lnTo>
                <a:lnTo>
                  <a:pt x="627" y="390"/>
                </a:lnTo>
                <a:lnTo>
                  <a:pt x="631" y="393"/>
                </a:lnTo>
                <a:lnTo>
                  <a:pt x="635" y="397"/>
                </a:lnTo>
                <a:lnTo>
                  <a:pt x="638" y="402"/>
                </a:lnTo>
                <a:lnTo>
                  <a:pt x="639" y="407"/>
                </a:lnTo>
                <a:lnTo>
                  <a:pt x="639" y="513"/>
                </a:lnTo>
                <a:lnTo>
                  <a:pt x="638" y="520"/>
                </a:lnTo>
                <a:lnTo>
                  <a:pt x="635" y="524"/>
                </a:lnTo>
                <a:lnTo>
                  <a:pt x="631" y="528"/>
                </a:lnTo>
                <a:lnTo>
                  <a:pt x="627" y="530"/>
                </a:lnTo>
                <a:lnTo>
                  <a:pt x="621" y="532"/>
                </a:lnTo>
                <a:lnTo>
                  <a:pt x="515" y="532"/>
                </a:lnTo>
                <a:lnTo>
                  <a:pt x="510" y="530"/>
                </a:lnTo>
                <a:lnTo>
                  <a:pt x="504" y="528"/>
                </a:lnTo>
                <a:lnTo>
                  <a:pt x="500" y="524"/>
                </a:lnTo>
                <a:lnTo>
                  <a:pt x="498" y="520"/>
                </a:lnTo>
                <a:lnTo>
                  <a:pt x="496" y="513"/>
                </a:lnTo>
                <a:lnTo>
                  <a:pt x="496" y="407"/>
                </a:lnTo>
                <a:lnTo>
                  <a:pt x="498" y="402"/>
                </a:lnTo>
                <a:lnTo>
                  <a:pt x="500" y="397"/>
                </a:lnTo>
                <a:lnTo>
                  <a:pt x="504" y="393"/>
                </a:lnTo>
                <a:lnTo>
                  <a:pt x="510" y="390"/>
                </a:lnTo>
                <a:lnTo>
                  <a:pt x="515" y="390"/>
                </a:lnTo>
                <a:close/>
                <a:moveTo>
                  <a:pt x="160" y="390"/>
                </a:moveTo>
                <a:lnTo>
                  <a:pt x="266" y="390"/>
                </a:lnTo>
                <a:lnTo>
                  <a:pt x="273" y="390"/>
                </a:lnTo>
                <a:lnTo>
                  <a:pt x="277" y="393"/>
                </a:lnTo>
                <a:lnTo>
                  <a:pt x="280" y="397"/>
                </a:lnTo>
                <a:lnTo>
                  <a:pt x="283" y="402"/>
                </a:lnTo>
                <a:lnTo>
                  <a:pt x="284" y="407"/>
                </a:lnTo>
                <a:lnTo>
                  <a:pt x="284" y="513"/>
                </a:lnTo>
                <a:lnTo>
                  <a:pt x="283" y="520"/>
                </a:lnTo>
                <a:lnTo>
                  <a:pt x="280" y="524"/>
                </a:lnTo>
                <a:lnTo>
                  <a:pt x="277" y="528"/>
                </a:lnTo>
                <a:lnTo>
                  <a:pt x="273" y="530"/>
                </a:lnTo>
                <a:lnTo>
                  <a:pt x="266" y="532"/>
                </a:lnTo>
                <a:lnTo>
                  <a:pt x="160" y="532"/>
                </a:lnTo>
                <a:lnTo>
                  <a:pt x="155" y="530"/>
                </a:lnTo>
                <a:lnTo>
                  <a:pt x="150" y="528"/>
                </a:lnTo>
                <a:lnTo>
                  <a:pt x="146" y="524"/>
                </a:lnTo>
                <a:lnTo>
                  <a:pt x="143" y="520"/>
                </a:lnTo>
                <a:lnTo>
                  <a:pt x="143" y="513"/>
                </a:lnTo>
                <a:lnTo>
                  <a:pt x="143" y="407"/>
                </a:lnTo>
                <a:lnTo>
                  <a:pt x="143" y="402"/>
                </a:lnTo>
                <a:lnTo>
                  <a:pt x="146" y="397"/>
                </a:lnTo>
                <a:lnTo>
                  <a:pt x="150" y="393"/>
                </a:lnTo>
                <a:lnTo>
                  <a:pt x="155" y="390"/>
                </a:lnTo>
                <a:lnTo>
                  <a:pt x="160" y="390"/>
                </a:lnTo>
                <a:close/>
                <a:moveTo>
                  <a:pt x="71" y="224"/>
                </a:moveTo>
                <a:lnTo>
                  <a:pt x="71" y="602"/>
                </a:lnTo>
                <a:lnTo>
                  <a:pt x="320" y="602"/>
                </a:lnTo>
                <a:lnTo>
                  <a:pt x="320" y="407"/>
                </a:lnTo>
                <a:lnTo>
                  <a:pt x="321" y="402"/>
                </a:lnTo>
                <a:lnTo>
                  <a:pt x="324" y="397"/>
                </a:lnTo>
                <a:lnTo>
                  <a:pt x="328" y="393"/>
                </a:lnTo>
                <a:lnTo>
                  <a:pt x="332" y="390"/>
                </a:lnTo>
                <a:lnTo>
                  <a:pt x="338" y="390"/>
                </a:lnTo>
                <a:lnTo>
                  <a:pt x="444" y="390"/>
                </a:lnTo>
                <a:lnTo>
                  <a:pt x="449" y="390"/>
                </a:lnTo>
                <a:lnTo>
                  <a:pt x="455" y="393"/>
                </a:lnTo>
                <a:lnTo>
                  <a:pt x="459" y="397"/>
                </a:lnTo>
                <a:lnTo>
                  <a:pt x="461" y="402"/>
                </a:lnTo>
                <a:lnTo>
                  <a:pt x="461" y="407"/>
                </a:lnTo>
                <a:lnTo>
                  <a:pt x="461" y="602"/>
                </a:lnTo>
                <a:lnTo>
                  <a:pt x="710" y="602"/>
                </a:lnTo>
                <a:lnTo>
                  <a:pt x="710" y="224"/>
                </a:lnTo>
                <a:lnTo>
                  <a:pt x="695" y="237"/>
                </a:lnTo>
                <a:lnTo>
                  <a:pt x="677" y="245"/>
                </a:lnTo>
                <a:lnTo>
                  <a:pt x="656" y="248"/>
                </a:lnTo>
                <a:lnTo>
                  <a:pt x="637" y="245"/>
                </a:lnTo>
                <a:lnTo>
                  <a:pt x="618" y="237"/>
                </a:lnTo>
                <a:lnTo>
                  <a:pt x="604" y="224"/>
                </a:lnTo>
                <a:lnTo>
                  <a:pt x="588" y="237"/>
                </a:lnTo>
                <a:lnTo>
                  <a:pt x="571" y="245"/>
                </a:lnTo>
                <a:lnTo>
                  <a:pt x="550" y="248"/>
                </a:lnTo>
                <a:lnTo>
                  <a:pt x="531" y="245"/>
                </a:lnTo>
                <a:lnTo>
                  <a:pt x="512" y="237"/>
                </a:lnTo>
                <a:lnTo>
                  <a:pt x="496" y="224"/>
                </a:lnTo>
                <a:lnTo>
                  <a:pt x="482" y="237"/>
                </a:lnTo>
                <a:lnTo>
                  <a:pt x="464" y="245"/>
                </a:lnTo>
                <a:lnTo>
                  <a:pt x="444" y="248"/>
                </a:lnTo>
                <a:lnTo>
                  <a:pt x="423" y="245"/>
                </a:lnTo>
                <a:lnTo>
                  <a:pt x="406" y="237"/>
                </a:lnTo>
                <a:lnTo>
                  <a:pt x="390" y="224"/>
                </a:lnTo>
                <a:lnTo>
                  <a:pt x="376" y="237"/>
                </a:lnTo>
                <a:lnTo>
                  <a:pt x="358" y="245"/>
                </a:lnTo>
                <a:lnTo>
                  <a:pt x="338" y="248"/>
                </a:lnTo>
                <a:lnTo>
                  <a:pt x="317" y="245"/>
                </a:lnTo>
                <a:lnTo>
                  <a:pt x="299" y="237"/>
                </a:lnTo>
                <a:lnTo>
                  <a:pt x="284" y="224"/>
                </a:lnTo>
                <a:lnTo>
                  <a:pt x="270" y="237"/>
                </a:lnTo>
                <a:lnTo>
                  <a:pt x="252" y="245"/>
                </a:lnTo>
                <a:lnTo>
                  <a:pt x="231" y="248"/>
                </a:lnTo>
                <a:lnTo>
                  <a:pt x="211" y="245"/>
                </a:lnTo>
                <a:lnTo>
                  <a:pt x="193" y="237"/>
                </a:lnTo>
                <a:lnTo>
                  <a:pt x="178" y="224"/>
                </a:lnTo>
                <a:lnTo>
                  <a:pt x="163" y="237"/>
                </a:lnTo>
                <a:lnTo>
                  <a:pt x="146" y="245"/>
                </a:lnTo>
                <a:lnTo>
                  <a:pt x="125" y="248"/>
                </a:lnTo>
                <a:lnTo>
                  <a:pt x="105" y="245"/>
                </a:lnTo>
                <a:lnTo>
                  <a:pt x="87" y="237"/>
                </a:lnTo>
                <a:lnTo>
                  <a:pt x="71" y="224"/>
                </a:lnTo>
                <a:close/>
                <a:moveTo>
                  <a:pt x="621" y="142"/>
                </a:moveTo>
                <a:lnTo>
                  <a:pt x="621" y="177"/>
                </a:lnTo>
                <a:lnTo>
                  <a:pt x="623" y="191"/>
                </a:lnTo>
                <a:lnTo>
                  <a:pt x="631" y="202"/>
                </a:lnTo>
                <a:lnTo>
                  <a:pt x="643" y="210"/>
                </a:lnTo>
                <a:lnTo>
                  <a:pt x="656" y="212"/>
                </a:lnTo>
                <a:lnTo>
                  <a:pt x="671" y="210"/>
                </a:lnTo>
                <a:lnTo>
                  <a:pt x="682" y="202"/>
                </a:lnTo>
                <a:lnTo>
                  <a:pt x="689" y="191"/>
                </a:lnTo>
                <a:lnTo>
                  <a:pt x="692" y="177"/>
                </a:lnTo>
                <a:lnTo>
                  <a:pt x="692" y="142"/>
                </a:lnTo>
                <a:lnTo>
                  <a:pt x="621" y="142"/>
                </a:lnTo>
                <a:close/>
                <a:moveTo>
                  <a:pt x="515" y="142"/>
                </a:moveTo>
                <a:lnTo>
                  <a:pt x="515" y="177"/>
                </a:lnTo>
                <a:lnTo>
                  <a:pt x="517" y="191"/>
                </a:lnTo>
                <a:lnTo>
                  <a:pt x="525" y="202"/>
                </a:lnTo>
                <a:lnTo>
                  <a:pt x="537" y="210"/>
                </a:lnTo>
                <a:lnTo>
                  <a:pt x="550" y="212"/>
                </a:lnTo>
                <a:lnTo>
                  <a:pt x="565" y="210"/>
                </a:lnTo>
                <a:lnTo>
                  <a:pt x="575" y="202"/>
                </a:lnTo>
                <a:lnTo>
                  <a:pt x="583" y="191"/>
                </a:lnTo>
                <a:lnTo>
                  <a:pt x="585" y="177"/>
                </a:lnTo>
                <a:lnTo>
                  <a:pt x="585" y="142"/>
                </a:lnTo>
                <a:lnTo>
                  <a:pt x="515" y="142"/>
                </a:lnTo>
                <a:close/>
                <a:moveTo>
                  <a:pt x="409" y="142"/>
                </a:moveTo>
                <a:lnTo>
                  <a:pt x="409" y="177"/>
                </a:lnTo>
                <a:lnTo>
                  <a:pt x="411" y="191"/>
                </a:lnTo>
                <a:lnTo>
                  <a:pt x="419" y="202"/>
                </a:lnTo>
                <a:lnTo>
                  <a:pt x="430" y="210"/>
                </a:lnTo>
                <a:lnTo>
                  <a:pt x="444" y="212"/>
                </a:lnTo>
                <a:lnTo>
                  <a:pt x="457" y="210"/>
                </a:lnTo>
                <a:lnTo>
                  <a:pt x="469" y="202"/>
                </a:lnTo>
                <a:lnTo>
                  <a:pt x="477" y="191"/>
                </a:lnTo>
                <a:lnTo>
                  <a:pt x="479" y="177"/>
                </a:lnTo>
                <a:lnTo>
                  <a:pt x="479" y="142"/>
                </a:lnTo>
                <a:lnTo>
                  <a:pt x="409" y="142"/>
                </a:lnTo>
                <a:close/>
                <a:moveTo>
                  <a:pt x="303" y="142"/>
                </a:moveTo>
                <a:lnTo>
                  <a:pt x="303" y="177"/>
                </a:lnTo>
                <a:lnTo>
                  <a:pt x="305" y="191"/>
                </a:lnTo>
                <a:lnTo>
                  <a:pt x="312" y="202"/>
                </a:lnTo>
                <a:lnTo>
                  <a:pt x="324" y="210"/>
                </a:lnTo>
                <a:lnTo>
                  <a:pt x="338" y="212"/>
                </a:lnTo>
                <a:lnTo>
                  <a:pt x="351" y="210"/>
                </a:lnTo>
                <a:lnTo>
                  <a:pt x="363" y="202"/>
                </a:lnTo>
                <a:lnTo>
                  <a:pt x="371" y="191"/>
                </a:lnTo>
                <a:lnTo>
                  <a:pt x="373" y="177"/>
                </a:lnTo>
                <a:lnTo>
                  <a:pt x="373" y="142"/>
                </a:lnTo>
                <a:lnTo>
                  <a:pt x="303" y="142"/>
                </a:lnTo>
                <a:close/>
                <a:moveTo>
                  <a:pt x="195" y="142"/>
                </a:moveTo>
                <a:lnTo>
                  <a:pt x="195" y="177"/>
                </a:lnTo>
                <a:lnTo>
                  <a:pt x="198" y="191"/>
                </a:lnTo>
                <a:lnTo>
                  <a:pt x="206" y="202"/>
                </a:lnTo>
                <a:lnTo>
                  <a:pt x="218" y="210"/>
                </a:lnTo>
                <a:lnTo>
                  <a:pt x="231" y="212"/>
                </a:lnTo>
                <a:lnTo>
                  <a:pt x="245" y="210"/>
                </a:lnTo>
                <a:lnTo>
                  <a:pt x="257" y="202"/>
                </a:lnTo>
                <a:lnTo>
                  <a:pt x="263" y="191"/>
                </a:lnTo>
                <a:lnTo>
                  <a:pt x="266" y="177"/>
                </a:lnTo>
                <a:lnTo>
                  <a:pt x="266" y="142"/>
                </a:lnTo>
                <a:lnTo>
                  <a:pt x="195" y="142"/>
                </a:lnTo>
                <a:close/>
                <a:moveTo>
                  <a:pt x="89" y="142"/>
                </a:moveTo>
                <a:lnTo>
                  <a:pt x="89" y="177"/>
                </a:lnTo>
                <a:lnTo>
                  <a:pt x="92" y="191"/>
                </a:lnTo>
                <a:lnTo>
                  <a:pt x="100" y="202"/>
                </a:lnTo>
                <a:lnTo>
                  <a:pt x="112" y="210"/>
                </a:lnTo>
                <a:lnTo>
                  <a:pt x="125" y="212"/>
                </a:lnTo>
                <a:lnTo>
                  <a:pt x="139" y="210"/>
                </a:lnTo>
                <a:lnTo>
                  <a:pt x="150" y="202"/>
                </a:lnTo>
                <a:lnTo>
                  <a:pt x="157" y="191"/>
                </a:lnTo>
                <a:lnTo>
                  <a:pt x="160" y="177"/>
                </a:lnTo>
                <a:lnTo>
                  <a:pt x="160" y="142"/>
                </a:lnTo>
                <a:lnTo>
                  <a:pt x="89" y="142"/>
                </a:lnTo>
                <a:close/>
                <a:moveTo>
                  <a:pt x="71" y="35"/>
                </a:moveTo>
                <a:lnTo>
                  <a:pt x="71" y="106"/>
                </a:lnTo>
                <a:lnTo>
                  <a:pt x="710" y="106"/>
                </a:lnTo>
                <a:lnTo>
                  <a:pt x="710" y="35"/>
                </a:lnTo>
                <a:lnTo>
                  <a:pt x="71" y="35"/>
                </a:lnTo>
                <a:close/>
                <a:moveTo>
                  <a:pt x="71" y="0"/>
                </a:moveTo>
                <a:lnTo>
                  <a:pt x="710" y="0"/>
                </a:lnTo>
                <a:lnTo>
                  <a:pt x="724" y="3"/>
                </a:lnTo>
                <a:lnTo>
                  <a:pt x="735" y="11"/>
                </a:lnTo>
                <a:lnTo>
                  <a:pt x="743" y="21"/>
                </a:lnTo>
                <a:lnTo>
                  <a:pt x="745" y="35"/>
                </a:lnTo>
                <a:lnTo>
                  <a:pt x="745" y="106"/>
                </a:lnTo>
                <a:lnTo>
                  <a:pt x="764" y="106"/>
                </a:lnTo>
                <a:lnTo>
                  <a:pt x="769" y="107"/>
                </a:lnTo>
                <a:lnTo>
                  <a:pt x="774" y="110"/>
                </a:lnTo>
                <a:lnTo>
                  <a:pt x="778" y="114"/>
                </a:lnTo>
                <a:lnTo>
                  <a:pt x="779" y="118"/>
                </a:lnTo>
                <a:lnTo>
                  <a:pt x="781" y="125"/>
                </a:lnTo>
                <a:lnTo>
                  <a:pt x="779" y="130"/>
                </a:lnTo>
                <a:lnTo>
                  <a:pt x="778" y="135"/>
                </a:lnTo>
                <a:lnTo>
                  <a:pt x="774" y="138"/>
                </a:lnTo>
                <a:lnTo>
                  <a:pt x="769" y="140"/>
                </a:lnTo>
                <a:lnTo>
                  <a:pt x="764" y="142"/>
                </a:lnTo>
                <a:lnTo>
                  <a:pt x="745" y="142"/>
                </a:lnTo>
                <a:lnTo>
                  <a:pt x="745" y="602"/>
                </a:lnTo>
                <a:lnTo>
                  <a:pt x="764" y="602"/>
                </a:lnTo>
                <a:lnTo>
                  <a:pt x="769" y="604"/>
                </a:lnTo>
                <a:lnTo>
                  <a:pt x="774" y="606"/>
                </a:lnTo>
                <a:lnTo>
                  <a:pt x="778" y="610"/>
                </a:lnTo>
                <a:lnTo>
                  <a:pt x="779" y="614"/>
                </a:lnTo>
                <a:lnTo>
                  <a:pt x="781" y="621"/>
                </a:lnTo>
                <a:lnTo>
                  <a:pt x="779" y="626"/>
                </a:lnTo>
                <a:lnTo>
                  <a:pt x="778" y="631"/>
                </a:lnTo>
                <a:lnTo>
                  <a:pt x="774" y="635"/>
                </a:lnTo>
                <a:lnTo>
                  <a:pt x="769" y="638"/>
                </a:lnTo>
                <a:lnTo>
                  <a:pt x="764" y="638"/>
                </a:lnTo>
                <a:lnTo>
                  <a:pt x="19" y="638"/>
                </a:lnTo>
                <a:lnTo>
                  <a:pt x="13" y="638"/>
                </a:lnTo>
                <a:lnTo>
                  <a:pt x="8" y="635"/>
                </a:lnTo>
                <a:lnTo>
                  <a:pt x="4" y="631"/>
                </a:lnTo>
                <a:lnTo>
                  <a:pt x="2" y="626"/>
                </a:lnTo>
                <a:lnTo>
                  <a:pt x="0" y="621"/>
                </a:lnTo>
                <a:lnTo>
                  <a:pt x="2" y="614"/>
                </a:lnTo>
                <a:lnTo>
                  <a:pt x="4" y="610"/>
                </a:lnTo>
                <a:lnTo>
                  <a:pt x="8" y="606"/>
                </a:lnTo>
                <a:lnTo>
                  <a:pt x="13" y="604"/>
                </a:lnTo>
                <a:lnTo>
                  <a:pt x="19" y="602"/>
                </a:lnTo>
                <a:lnTo>
                  <a:pt x="36" y="602"/>
                </a:lnTo>
                <a:lnTo>
                  <a:pt x="36" y="142"/>
                </a:lnTo>
                <a:lnTo>
                  <a:pt x="19" y="142"/>
                </a:lnTo>
                <a:lnTo>
                  <a:pt x="13" y="140"/>
                </a:lnTo>
                <a:lnTo>
                  <a:pt x="8" y="138"/>
                </a:lnTo>
                <a:lnTo>
                  <a:pt x="4" y="135"/>
                </a:lnTo>
                <a:lnTo>
                  <a:pt x="2" y="130"/>
                </a:lnTo>
                <a:lnTo>
                  <a:pt x="0" y="125"/>
                </a:lnTo>
                <a:lnTo>
                  <a:pt x="2" y="118"/>
                </a:lnTo>
                <a:lnTo>
                  <a:pt x="4" y="114"/>
                </a:lnTo>
                <a:lnTo>
                  <a:pt x="8" y="110"/>
                </a:lnTo>
                <a:lnTo>
                  <a:pt x="13" y="107"/>
                </a:lnTo>
                <a:lnTo>
                  <a:pt x="19" y="106"/>
                </a:lnTo>
                <a:lnTo>
                  <a:pt x="36" y="106"/>
                </a:lnTo>
                <a:lnTo>
                  <a:pt x="36" y="35"/>
                </a:lnTo>
                <a:lnTo>
                  <a:pt x="40" y="21"/>
                </a:lnTo>
                <a:lnTo>
                  <a:pt x="46" y="11"/>
                </a:lnTo>
                <a:lnTo>
                  <a:pt x="58" y="3"/>
                </a:lnTo>
                <a:lnTo>
                  <a:pt x="71"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16"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30500" y="5716864"/>
            <a:ext cx="364008" cy="444455"/>
          </a:xfrm>
          <a:custGeom>
            <a:avLst/>
            <a:gdLst>
              <a:gd name="T0" fmla="*/ 261 w 638"/>
              <a:gd name="T1" fmla="*/ 715 h 779"/>
              <a:gd name="T2" fmla="*/ 341 w 638"/>
              <a:gd name="T3" fmla="*/ 741 h 779"/>
              <a:gd name="T4" fmla="*/ 390 w 638"/>
              <a:gd name="T5" fmla="*/ 673 h 779"/>
              <a:gd name="T6" fmla="*/ 282 w 638"/>
              <a:gd name="T7" fmla="*/ 673 h 779"/>
              <a:gd name="T8" fmla="*/ 536 w 638"/>
              <a:gd name="T9" fmla="*/ 532 h 779"/>
              <a:gd name="T10" fmla="*/ 369 w 638"/>
              <a:gd name="T11" fmla="*/ 566 h 779"/>
              <a:gd name="T12" fmla="*/ 176 w 638"/>
              <a:gd name="T13" fmla="*/ 554 h 779"/>
              <a:gd name="T14" fmla="*/ 47 w 638"/>
              <a:gd name="T15" fmla="*/ 502 h 779"/>
              <a:gd name="T16" fmla="*/ 38 w 638"/>
              <a:gd name="T17" fmla="*/ 559 h 779"/>
              <a:gd name="T18" fmla="*/ 108 w 638"/>
              <a:gd name="T19" fmla="*/ 605 h 779"/>
              <a:gd name="T20" fmla="*/ 267 w 638"/>
              <a:gd name="T21" fmla="*/ 637 h 779"/>
              <a:gd name="T22" fmla="*/ 460 w 638"/>
              <a:gd name="T23" fmla="*/ 625 h 779"/>
              <a:gd name="T24" fmla="*/ 576 w 638"/>
              <a:gd name="T25" fmla="*/ 582 h 779"/>
              <a:gd name="T26" fmla="*/ 600 w 638"/>
              <a:gd name="T27" fmla="*/ 532 h 779"/>
              <a:gd name="T28" fmla="*/ 241 w 638"/>
              <a:gd name="T29" fmla="*/ 130 h 779"/>
              <a:gd name="T30" fmla="*/ 180 w 638"/>
              <a:gd name="T31" fmla="*/ 219 h 779"/>
              <a:gd name="T32" fmla="*/ 159 w 638"/>
              <a:gd name="T33" fmla="*/ 350 h 779"/>
              <a:gd name="T34" fmla="*/ 102 w 638"/>
              <a:gd name="T35" fmla="*/ 436 h 779"/>
              <a:gd name="T36" fmla="*/ 110 w 638"/>
              <a:gd name="T37" fmla="*/ 502 h 779"/>
              <a:gd name="T38" fmla="*/ 269 w 638"/>
              <a:gd name="T39" fmla="*/ 531 h 779"/>
              <a:gd name="T40" fmla="*/ 458 w 638"/>
              <a:gd name="T41" fmla="*/ 520 h 779"/>
              <a:gd name="T42" fmla="*/ 572 w 638"/>
              <a:gd name="T43" fmla="*/ 476 h 779"/>
              <a:gd name="T44" fmla="*/ 505 w 638"/>
              <a:gd name="T45" fmla="*/ 398 h 779"/>
              <a:gd name="T46" fmla="*/ 463 w 638"/>
              <a:gd name="T47" fmla="*/ 287 h 779"/>
              <a:gd name="T48" fmla="*/ 436 w 638"/>
              <a:gd name="T49" fmla="*/ 168 h 779"/>
              <a:gd name="T50" fmla="*/ 357 w 638"/>
              <a:gd name="T51" fmla="*/ 130 h 779"/>
              <a:gd name="T52" fmla="*/ 280 w 638"/>
              <a:gd name="T53" fmla="*/ 130 h 779"/>
              <a:gd name="T54" fmla="*/ 294 w 638"/>
              <a:gd name="T55" fmla="*/ 46 h 779"/>
              <a:gd name="T56" fmla="*/ 294 w 638"/>
              <a:gd name="T57" fmla="*/ 96 h 779"/>
              <a:gd name="T58" fmla="*/ 344 w 638"/>
              <a:gd name="T59" fmla="*/ 96 h 779"/>
              <a:gd name="T60" fmla="*/ 344 w 638"/>
              <a:gd name="T61" fmla="*/ 46 h 779"/>
              <a:gd name="T62" fmla="*/ 341 w 638"/>
              <a:gd name="T63" fmla="*/ 3 h 779"/>
              <a:gd name="T64" fmla="*/ 390 w 638"/>
              <a:gd name="T65" fmla="*/ 71 h 779"/>
              <a:gd name="T66" fmla="*/ 445 w 638"/>
              <a:gd name="T67" fmla="*/ 124 h 779"/>
              <a:gd name="T68" fmla="*/ 496 w 638"/>
              <a:gd name="T69" fmla="*/ 248 h 779"/>
              <a:gd name="T70" fmla="*/ 525 w 638"/>
              <a:gd name="T71" fmla="*/ 363 h 779"/>
              <a:gd name="T72" fmla="*/ 582 w 638"/>
              <a:gd name="T73" fmla="*/ 435 h 779"/>
              <a:gd name="T74" fmla="*/ 631 w 638"/>
              <a:gd name="T75" fmla="*/ 503 h 779"/>
              <a:gd name="T76" fmla="*/ 621 w 638"/>
              <a:gd name="T77" fmla="*/ 588 h 779"/>
              <a:gd name="T78" fmla="*/ 510 w 638"/>
              <a:gd name="T79" fmla="*/ 648 h 779"/>
              <a:gd name="T80" fmla="*/ 421 w 638"/>
              <a:gd name="T81" fmla="*/ 702 h 779"/>
              <a:gd name="T82" fmla="*/ 347 w 638"/>
              <a:gd name="T83" fmla="*/ 777 h 779"/>
              <a:gd name="T84" fmla="*/ 243 w 638"/>
              <a:gd name="T85" fmla="*/ 749 h 779"/>
              <a:gd name="T86" fmla="*/ 213 w 638"/>
              <a:gd name="T87" fmla="*/ 667 h 779"/>
              <a:gd name="T88" fmla="*/ 60 w 638"/>
              <a:gd name="T89" fmla="*/ 622 h 779"/>
              <a:gd name="T90" fmla="*/ 0 w 638"/>
              <a:gd name="T91" fmla="*/ 549 h 779"/>
              <a:gd name="T92" fmla="*/ 27 w 638"/>
              <a:gd name="T93" fmla="*/ 466 h 779"/>
              <a:gd name="T94" fmla="*/ 86 w 638"/>
              <a:gd name="T95" fmla="*/ 402 h 779"/>
              <a:gd name="T96" fmla="*/ 133 w 638"/>
              <a:gd name="T97" fmla="*/ 315 h 779"/>
              <a:gd name="T98" fmla="*/ 155 w 638"/>
              <a:gd name="T99" fmla="*/ 180 h 779"/>
              <a:gd name="T100" fmla="*/ 250 w 638"/>
              <a:gd name="T101" fmla="*/ 86 h 779"/>
              <a:gd name="T102" fmla="*/ 261 w 638"/>
              <a:gd name="T103" fmla="*/ 29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8" h="779">
                <a:moveTo>
                  <a:pt x="248" y="671"/>
                </a:moveTo>
                <a:lnTo>
                  <a:pt x="248" y="673"/>
                </a:lnTo>
                <a:lnTo>
                  <a:pt x="251" y="696"/>
                </a:lnTo>
                <a:lnTo>
                  <a:pt x="261" y="715"/>
                </a:lnTo>
                <a:lnTo>
                  <a:pt x="277" y="731"/>
                </a:lnTo>
                <a:lnTo>
                  <a:pt x="297" y="741"/>
                </a:lnTo>
                <a:lnTo>
                  <a:pt x="319" y="744"/>
                </a:lnTo>
                <a:lnTo>
                  <a:pt x="341" y="741"/>
                </a:lnTo>
                <a:lnTo>
                  <a:pt x="361" y="731"/>
                </a:lnTo>
                <a:lnTo>
                  <a:pt x="375" y="715"/>
                </a:lnTo>
                <a:lnTo>
                  <a:pt x="386" y="696"/>
                </a:lnTo>
                <a:lnTo>
                  <a:pt x="390" y="673"/>
                </a:lnTo>
                <a:lnTo>
                  <a:pt x="390" y="671"/>
                </a:lnTo>
                <a:lnTo>
                  <a:pt x="354" y="673"/>
                </a:lnTo>
                <a:lnTo>
                  <a:pt x="319" y="673"/>
                </a:lnTo>
                <a:lnTo>
                  <a:pt x="282" y="673"/>
                </a:lnTo>
                <a:lnTo>
                  <a:pt x="248" y="671"/>
                </a:lnTo>
                <a:close/>
                <a:moveTo>
                  <a:pt x="590" y="502"/>
                </a:moveTo>
                <a:lnTo>
                  <a:pt x="566" y="518"/>
                </a:lnTo>
                <a:lnTo>
                  <a:pt x="536" y="532"/>
                </a:lnTo>
                <a:lnTo>
                  <a:pt x="501" y="544"/>
                </a:lnTo>
                <a:lnTo>
                  <a:pt x="460" y="554"/>
                </a:lnTo>
                <a:lnTo>
                  <a:pt x="416" y="561"/>
                </a:lnTo>
                <a:lnTo>
                  <a:pt x="369" y="566"/>
                </a:lnTo>
                <a:lnTo>
                  <a:pt x="319" y="567"/>
                </a:lnTo>
                <a:lnTo>
                  <a:pt x="268" y="566"/>
                </a:lnTo>
                <a:lnTo>
                  <a:pt x="221" y="561"/>
                </a:lnTo>
                <a:lnTo>
                  <a:pt x="176" y="554"/>
                </a:lnTo>
                <a:lnTo>
                  <a:pt x="137" y="544"/>
                </a:lnTo>
                <a:lnTo>
                  <a:pt x="102" y="532"/>
                </a:lnTo>
                <a:lnTo>
                  <a:pt x="72" y="518"/>
                </a:lnTo>
                <a:lnTo>
                  <a:pt x="47" y="502"/>
                </a:lnTo>
                <a:lnTo>
                  <a:pt x="40" y="516"/>
                </a:lnTo>
                <a:lnTo>
                  <a:pt x="36" y="532"/>
                </a:lnTo>
                <a:lnTo>
                  <a:pt x="35" y="549"/>
                </a:lnTo>
                <a:lnTo>
                  <a:pt x="38" y="559"/>
                </a:lnTo>
                <a:lnTo>
                  <a:pt x="47" y="570"/>
                </a:lnTo>
                <a:lnTo>
                  <a:pt x="61" y="582"/>
                </a:lnTo>
                <a:lnTo>
                  <a:pt x="82" y="593"/>
                </a:lnTo>
                <a:lnTo>
                  <a:pt x="108" y="605"/>
                </a:lnTo>
                <a:lnTo>
                  <a:pt x="140" y="616"/>
                </a:lnTo>
                <a:lnTo>
                  <a:pt x="176" y="625"/>
                </a:lnTo>
                <a:lnTo>
                  <a:pt x="218" y="631"/>
                </a:lnTo>
                <a:lnTo>
                  <a:pt x="267" y="637"/>
                </a:lnTo>
                <a:lnTo>
                  <a:pt x="319" y="638"/>
                </a:lnTo>
                <a:lnTo>
                  <a:pt x="371" y="637"/>
                </a:lnTo>
                <a:lnTo>
                  <a:pt x="419" y="631"/>
                </a:lnTo>
                <a:lnTo>
                  <a:pt x="460" y="625"/>
                </a:lnTo>
                <a:lnTo>
                  <a:pt x="498" y="616"/>
                </a:lnTo>
                <a:lnTo>
                  <a:pt x="530" y="605"/>
                </a:lnTo>
                <a:lnTo>
                  <a:pt x="556" y="593"/>
                </a:lnTo>
                <a:lnTo>
                  <a:pt x="576" y="582"/>
                </a:lnTo>
                <a:lnTo>
                  <a:pt x="590" y="570"/>
                </a:lnTo>
                <a:lnTo>
                  <a:pt x="599" y="559"/>
                </a:lnTo>
                <a:lnTo>
                  <a:pt x="602" y="549"/>
                </a:lnTo>
                <a:lnTo>
                  <a:pt x="600" y="532"/>
                </a:lnTo>
                <a:lnTo>
                  <a:pt x="597" y="516"/>
                </a:lnTo>
                <a:lnTo>
                  <a:pt x="590" y="502"/>
                </a:lnTo>
                <a:close/>
                <a:moveTo>
                  <a:pt x="265" y="117"/>
                </a:moveTo>
                <a:lnTo>
                  <a:pt x="241" y="130"/>
                </a:lnTo>
                <a:lnTo>
                  <a:pt x="220" y="147"/>
                </a:lnTo>
                <a:lnTo>
                  <a:pt x="201" y="168"/>
                </a:lnTo>
                <a:lnTo>
                  <a:pt x="188" y="193"/>
                </a:lnTo>
                <a:lnTo>
                  <a:pt x="180" y="219"/>
                </a:lnTo>
                <a:lnTo>
                  <a:pt x="176" y="248"/>
                </a:lnTo>
                <a:lnTo>
                  <a:pt x="175" y="287"/>
                </a:lnTo>
                <a:lnTo>
                  <a:pt x="169" y="321"/>
                </a:lnTo>
                <a:lnTo>
                  <a:pt x="159" y="350"/>
                </a:lnTo>
                <a:lnTo>
                  <a:pt x="148" y="376"/>
                </a:lnTo>
                <a:lnTo>
                  <a:pt x="133" y="398"/>
                </a:lnTo>
                <a:lnTo>
                  <a:pt x="117" y="419"/>
                </a:lnTo>
                <a:lnTo>
                  <a:pt x="102" y="436"/>
                </a:lnTo>
                <a:lnTo>
                  <a:pt x="87" y="453"/>
                </a:lnTo>
                <a:lnTo>
                  <a:pt x="65" y="476"/>
                </a:lnTo>
                <a:lnTo>
                  <a:pt x="83" y="489"/>
                </a:lnTo>
                <a:lnTo>
                  <a:pt x="110" y="502"/>
                </a:lnTo>
                <a:lnTo>
                  <a:pt x="142" y="511"/>
                </a:lnTo>
                <a:lnTo>
                  <a:pt x="180" y="520"/>
                </a:lnTo>
                <a:lnTo>
                  <a:pt x="222" y="527"/>
                </a:lnTo>
                <a:lnTo>
                  <a:pt x="269" y="531"/>
                </a:lnTo>
                <a:lnTo>
                  <a:pt x="319" y="532"/>
                </a:lnTo>
                <a:lnTo>
                  <a:pt x="369" y="531"/>
                </a:lnTo>
                <a:lnTo>
                  <a:pt x="415" y="527"/>
                </a:lnTo>
                <a:lnTo>
                  <a:pt x="458" y="520"/>
                </a:lnTo>
                <a:lnTo>
                  <a:pt x="496" y="511"/>
                </a:lnTo>
                <a:lnTo>
                  <a:pt x="527" y="501"/>
                </a:lnTo>
                <a:lnTo>
                  <a:pt x="553" y="489"/>
                </a:lnTo>
                <a:lnTo>
                  <a:pt x="572" y="476"/>
                </a:lnTo>
                <a:lnTo>
                  <a:pt x="551" y="453"/>
                </a:lnTo>
                <a:lnTo>
                  <a:pt x="535" y="436"/>
                </a:lnTo>
                <a:lnTo>
                  <a:pt x="519" y="419"/>
                </a:lnTo>
                <a:lnTo>
                  <a:pt x="505" y="398"/>
                </a:lnTo>
                <a:lnTo>
                  <a:pt x="491" y="376"/>
                </a:lnTo>
                <a:lnTo>
                  <a:pt x="479" y="350"/>
                </a:lnTo>
                <a:lnTo>
                  <a:pt x="470" y="321"/>
                </a:lnTo>
                <a:lnTo>
                  <a:pt x="463" y="287"/>
                </a:lnTo>
                <a:lnTo>
                  <a:pt x="460" y="248"/>
                </a:lnTo>
                <a:lnTo>
                  <a:pt x="458" y="219"/>
                </a:lnTo>
                <a:lnTo>
                  <a:pt x="449" y="193"/>
                </a:lnTo>
                <a:lnTo>
                  <a:pt x="436" y="168"/>
                </a:lnTo>
                <a:lnTo>
                  <a:pt x="419" y="147"/>
                </a:lnTo>
                <a:lnTo>
                  <a:pt x="396" y="130"/>
                </a:lnTo>
                <a:lnTo>
                  <a:pt x="373" y="117"/>
                </a:lnTo>
                <a:lnTo>
                  <a:pt x="357" y="130"/>
                </a:lnTo>
                <a:lnTo>
                  <a:pt x="339" y="139"/>
                </a:lnTo>
                <a:lnTo>
                  <a:pt x="319" y="142"/>
                </a:lnTo>
                <a:lnTo>
                  <a:pt x="298" y="139"/>
                </a:lnTo>
                <a:lnTo>
                  <a:pt x="280" y="130"/>
                </a:lnTo>
                <a:lnTo>
                  <a:pt x="265" y="117"/>
                </a:lnTo>
                <a:close/>
                <a:moveTo>
                  <a:pt x="319" y="36"/>
                </a:moveTo>
                <a:lnTo>
                  <a:pt x="305" y="38"/>
                </a:lnTo>
                <a:lnTo>
                  <a:pt x="294" y="46"/>
                </a:lnTo>
                <a:lnTo>
                  <a:pt x="286" y="57"/>
                </a:lnTo>
                <a:lnTo>
                  <a:pt x="284" y="71"/>
                </a:lnTo>
                <a:lnTo>
                  <a:pt x="286" y="84"/>
                </a:lnTo>
                <a:lnTo>
                  <a:pt x="294" y="96"/>
                </a:lnTo>
                <a:lnTo>
                  <a:pt x="305" y="104"/>
                </a:lnTo>
                <a:lnTo>
                  <a:pt x="319" y="106"/>
                </a:lnTo>
                <a:lnTo>
                  <a:pt x="332" y="104"/>
                </a:lnTo>
                <a:lnTo>
                  <a:pt x="344" y="96"/>
                </a:lnTo>
                <a:lnTo>
                  <a:pt x="352" y="84"/>
                </a:lnTo>
                <a:lnTo>
                  <a:pt x="354" y="71"/>
                </a:lnTo>
                <a:lnTo>
                  <a:pt x="352" y="57"/>
                </a:lnTo>
                <a:lnTo>
                  <a:pt x="344" y="46"/>
                </a:lnTo>
                <a:lnTo>
                  <a:pt x="332" y="38"/>
                </a:lnTo>
                <a:lnTo>
                  <a:pt x="319" y="36"/>
                </a:lnTo>
                <a:close/>
                <a:moveTo>
                  <a:pt x="319" y="0"/>
                </a:moveTo>
                <a:lnTo>
                  <a:pt x="341" y="3"/>
                </a:lnTo>
                <a:lnTo>
                  <a:pt x="361" y="14"/>
                </a:lnTo>
                <a:lnTo>
                  <a:pt x="375" y="29"/>
                </a:lnTo>
                <a:lnTo>
                  <a:pt x="386" y="49"/>
                </a:lnTo>
                <a:lnTo>
                  <a:pt x="390" y="71"/>
                </a:lnTo>
                <a:lnTo>
                  <a:pt x="390" y="78"/>
                </a:lnTo>
                <a:lnTo>
                  <a:pt x="388" y="86"/>
                </a:lnTo>
                <a:lnTo>
                  <a:pt x="419" y="101"/>
                </a:lnTo>
                <a:lnTo>
                  <a:pt x="445" y="124"/>
                </a:lnTo>
                <a:lnTo>
                  <a:pt x="466" y="150"/>
                </a:lnTo>
                <a:lnTo>
                  <a:pt x="483" y="180"/>
                </a:lnTo>
                <a:lnTo>
                  <a:pt x="492" y="213"/>
                </a:lnTo>
                <a:lnTo>
                  <a:pt x="496" y="248"/>
                </a:lnTo>
                <a:lnTo>
                  <a:pt x="498" y="283"/>
                </a:lnTo>
                <a:lnTo>
                  <a:pt x="504" y="315"/>
                </a:lnTo>
                <a:lnTo>
                  <a:pt x="513" y="341"/>
                </a:lnTo>
                <a:lnTo>
                  <a:pt x="525" y="363"/>
                </a:lnTo>
                <a:lnTo>
                  <a:pt x="538" y="384"/>
                </a:lnTo>
                <a:lnTo>
                  <a:pt x="552" y="402"/>
                </a:lnTo>
                <a:lnTo>
                  <a:pt x="566" y="418"/>
                </a:lnTo>
                <a:lnTo>
                  <a:pt x="582" y="435"/>
                </a:lnTo>
                <a:lnTo>
                  <a:pt x="597" y="451"/>
                </a:lnTo>
                <a:lnTo>
                  <a:pt x="610" y="466"/>
                </a:lnTo>
                <a:lnTo>
                  <a:pt x="621" y="484"/>
                </a:lnTo>
                <a:lnTo>
                  <a:pt x="631" y="503"/>
                </a:lnTo>
                <a:lnTo>
                  <a:pt x="636" y="524"/>
                </a:lnTo>
                <a:lnTo>
                  <a:pt x="638" y="549"/>
                </a:lnTo>
                <a:lnTo>
                  <a:pt x="633" y="570"/>
                </a:lnTo>
                <a:lnTo>
                  <a:pt x="621" y="588"/>
                </a:lnTo>
                <a:lnTo>
                  <a:pt x="603" y="605"/>
                </a:lnTo>
                <a:lnTo>
                  <a:pt x="578" y="622"/>
                </a:lnTo>
                <a:lnTo>
                  <a:pt x="547" y="637"/>
                </a:lnTo>
                <a:lnTo>
                  <a:pt x="510" y="648"/>
                </a:lnTo>
                <a:lnTo>
                  <a:pt x="470" y="659"/>
                </a:lnTo>
                <a:lnTo>
                  <a:pt x="425" y="667"/>
                </a:lnTo>
                <a:lnTo>
                  <a:pt x="425" y="673"/>
                </a:lnTo>
                <a:lnTo>
                  <a:pt x="421" y="702"/>
                </a:lnTo>
                <a:lnTo>
                  <a:pt x="411" y="727"/>
                </a:lnTo>
                <a:lnTo>
                  <a:pt x="394" y="749"/>
                </a:lnTo>
                <a:lnTo>
                  <a:pt x="373" y="765"/>
                </a:lnTo>
                <a:lnTo>
                  <a:pt x="347" y="777"/>
                </a:lnTo>
                <a:lnTo>
                  <a:pt x="319" y="779"/>
                </a:lnTo>
                <a:lnTo>
                  <a:pt x="290" y="777"/>
                </a:lnTo>
                <a:lnTo>
                  <a:pt x="265" y="765"/>
                </a:lnTo>
                <a:lnTo>
                  <a:pt x="243" y="749"/>
                </a:lnTo>
                <a:lnTo>
                  <a:pt x="227" y="727"/>
                </a:lnTo>
                <a:lnTo>
                  <a:pt x="216" y="702"/>
                </a:lnTo>
                <a:lnTo>
                  <a:pt x="213" y="673"/>
                </a:lnTo>
                <a:lnTo>
                  <a:pt x="213" y="667"/>
                </a:lnTo>
                <a:lnTo>
                  <a:pt x="169" y="659"/>
                </a:lnTo>
                <a:lnTo>
                  <a:pt x="127" y="648"/>
                </a:lnTo>
                <a:lnTo>
                  <a:pt x="91" y="637"/>
                </a:lnTo>
                <a:lnTo>
                  <a:pt x="60" y="622"/>
                </a:lnTo>
                <a:lnTo>
                  <a:pt x="35" y="605"/>
                </a:lnTo>
                <a:lnTo>
                  <a:pt x="15" y="588"/>
                </a:lnTo>
                <a:lnTo>
                  <a:pt x="4" y="570"/>
                </a:lnTo>
                <a:lnTo>
                  <a:pt x="0" y="549"/>
                </a:lnTo>
                <a:lnTo>
                  <a:pt x="2" y="524"/>
                </a:lnTo>
                <a:lnTo>
                  <a:pt x="8" y="503"/>
                </a:lnTo>
                <a:lnTo>
                  <a:pt x="17" y="484"/>
                </a:lnTo>
                <a:lnTo>
                  <a:pt x="27" y="466"/>
                </a:lnTo>
                <a:lnTo>
                  <a:pt x="42" y="451"/>
                </a:lnTo>
                <a:lnTo>
                  <a:pt x="56" y="435"/>
                </a:lnTo>
                <a:lnTo>
                  <a:pt x="70" y="418"/>
                </a:lnTo>
                <a:lnTo>
                  <a:pt x="86" y="402"/>
                </a:lnTo>
                <a:lnTo>
                  <a:pt x="100" y="384"/>
                </a:lnTo>
                <a:lnTo>
                  <a:pt x="114" y="363"/>
                </a:lnTo>
                <a:lnTo>
                  <a:pt x="125" y="341"/>
                </a:lnTo>
                <a:lnTo>
                  <a:pt x="133" y="315"/>
                </a:lnTo>
                <a:lnTo>
                  <a:pt x="140" y="283"/>
                </a:lnTo>
                <a:lnTo>
                  <a:pt x="141" y="248"/>
                </a:lnTo>
                <a:lnTo>
                  <a:pt x="145" y="213"/>
                </a:lnTo>
                <a:lnTo>
                  <a:pt x="155" y="180"/>
                </a:lnTo>
                <a:lnTo>
                  <a:pt x="171" y="150"/>
                </a:lnTo>
                <a:lnTo>
                  <a:pt x="193" y="124"/>
                </a:lnTo>
                <a:lnTo>
                  <a:pt x="220" y="101"/>
                </a:lnTo>
                <a:lnTo>
                  <a:pt x="250" y="86"/>
                </a:lnTo>
                <a:lnTo>
                  <a:pt x="248" y="78"/>
                </a:lnTo>
                <a:lnTo>
                  <a:pt x="248" y="71"/>
                </a:lnTo>
                <a:lnTo>
                  <a:pt x="251" y="49"/>
                </a:lnTo>
                <a:lnTo>
                  <a:pt x="261" y="29"/>
                </a:lnTo>
                <a:lnTo>
                  <a:pt x="277" y="14"/>
                </a:lnTo>
                <a:lnTo>
                  <a:pt x="297" y="3"/>
                </a:lnTo>
                <a:lnTo>
                  <a:pt x="319"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17"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70537" y="5716864"/>
            <a:ext cx="445026" cy="444455"/>
          </a:xfrm>
          <a:custGeom>
            <a:avLst/>
            <a:gdLst>
              <a:gd name="T0" fmla="*/ 439 w 780"/>
              <a:gd name="T1" fmla="*/ 662 h 779"/>
              <a:gd name="T2" fmla="*/ 563 w 780"/>
              <a:gd name="T3" fmla="*/ 248 h 779"/>
              <a:gd name="T4" fmla="*/ 390 w 780"/>
              <a:gd name="T5" fmla="*/ 701 h 779"/>
              <a:gd name="T6" fmla="*/ 256 w 780"/>
              <a:gd name="T7" fmla="*/ 248 h 779"/>
              <a:gd name="T8" fmla="*/ 342 w 780"/>
              <a:gd name="T9" fmla="*/ 662 h 779"/>
              <a:gd name="T10" fmla="*/ 53 w 780"/>
              <a:gd name="T11" fmla="*/ 248 h 779"/>
              <a:gd name="T12" fmla="*/ 561 w 780"/>
              <a:gd name="T13" fmla="*/ 213 h 779"/>
              <a:gd name="T14" fmla="*/ 544 w 780"/>
              <a:gd name="T15" fmla="*/ 36 h 779"/>
              <a:gd name="T16" fmla="*/ 348 w 780"/>
              <a:gd name="T17" fmla="*/ 36 h 779"/>
              <a:gd name="T18" fmla="*/ 521 w 780"/>
              <a:gd name="T19" fmla="*/ 213 h 779"/>
              <a:gd name="T20" fmla="*/ 348 w 780"/>
              <a:gd name="T21" fmla="*/ 36 h 779"/>
              <a:gd name="T22" fmla="*/ 61 w 780"/>
              <a:gd name="T23" fmla="*/ 213 h 779"/>
              <a:gd name="T24" fmla="*/ 309 w 780"/>
              <a:gd name="T25" fmla="*/ 36 h 779"/>
              <a:gd name="T26" fmla="*/ 231 w 780"/>
              <a:gd name="T27" fmla="*/ 0 h 779"/>
              <a:gd name="T28" fmla="*/ 555 w 780"/>
              <a:gd name="T29" fmla="*/ 0 h 779"/>
              <a:gd name="T30" fmla="*/ 564 w 780"/>
              <a:gd name="T31" fmla="*/ 7 h 779"/>
              <a:gd name="T32" fmla="*/ 775 w 780"/>
              <a:gd name="T33" fmla="*/ 218 h 779"/>
              <a:gd name="T34" fmla="*/ 778 w 780"/>
              <a:gd name="T35" fmla="*/ 219 h 779"/>
              <a:gd name="T36" fmla="*/ 779 w 780"/>
              <a:gd name="T37" fmla="*/ 223 h 779"/>
              <a:gd name="T38" fmla="*/ 780 w 780"/>
              <a:gd name="T39" fmla="*/ 231 h 779"/>
              <a:gd name="T40" fmla="*/ 779 w 780"/>
              <a:gd name="T41" fmla="*/ 237 h 779"/>
              <a:gd name="T42" fmla="*/ 777 w 780"/>
              <a:gd name="T43" fmla="*/ 241 h 779"/>
              <a:gd name="T44" fmla="*/ 405 w 780"/>
              <a:gd name="T45" fmla="*/ 773 h 779"/>
              <a:gd name="T46" fmla="*/ 396 w 780"/>
              <a:gd name="T47" fmla="*/ 779 h 779"/>
              <a:gd name="T48" fmla="*/ 385 w 780"/>
              <a:gd name="T49" fmla="*/ 779 h 779"/>
              <a:gd name="T50" fmla="*/ 377 w 780"/>
              <a:gd name="T51" fmla="*/ 773 h 779"/>
              <a:gd name="T52" fmla="*/ 4 w 780"/>
              <a:gd name="T53" fmla="*/ 241 h 779"/>
              <a:gd name="T54" fmla="*/ 3 w 780"/>
              <a:gd name="T55" fmla="*/ 237 h 779"/>
              <a:gd name="T56" fmla="*/ 0 w 780"/>
              <a:gd name="T57" fmla="*/ 231 h 779"/>
              <a:gd name="T58" fmla="*/ 3 w 780"/>
              <a:gd name="T59" fmla="*/ 223 h 779"/>
              <a:gd name="T60" fmla="*/ 4 w 780"/>
              <a:gd name="T61" fmla="*/ 219 h 779"/>
              <a:gd name="T62" fmla="*/ 7 w 780"/>
              <a:gd name="T63" fmla="*/ 218 h 779"/>
              <a:gd name="T64" fmla="*/ 218 w 780"/>
              <a:gd name="T65" fmla="*/ 7 h 779"/>
              <a:gd name="T66" fmla="*/ 225 w 780"/>
              <a:gd name="T67"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0" h="779">
                <a:moveTo>
                  <a:pt x="563" y="248"/>
                </a:moveTo>
                <a:lnTo>
                  <a:pt x="439" y="662"/>
                </a:lnTo>
                <a:lnTo>
                  <a:pt x="729" y="248"/>
                </a:lnTo>
                <a:lnTo>
                  <a:pt x="563" y="248"/>
                </a:lnTo>
                <a:close/>
                <a:moveTo>
                  <a:pt x="256" y="248"/>
                </a:moveTo>
                <a:lnTo>
                  <a:pt x="390" y="701"/>
                </a:lnTo>
                <a:lnTo>
                  <a:pt x="527" y="248"/>
                </a:lnTo>
                <a:lnTo>
                  <a:pt x="256" y="248"/>
                </a:lnTo>
                <a:close/>
                <a:moveTo>
                  <a:pt x="53" y="248"/>
                </a:moveTo>
                <a:lnTo>
                  <a:pt x="342" y="662"/>
                </a:lnTo>
                <a:lnTo>
                  <a:pt x="218" y="248"/>
                </a:lnTo>
                <a:lnTo>
                  <a:pt x="53" y="248"/>
                </a:lnTo>
                <a:close/>
                <a:moveTo>
                  <a:pt x="473" y="36"/>
                </a:moveTo>
                <a:lnTo>
                  <a:pt x="561" y="213"/>
                </a:lnTo>
                <a:lnTo>
                  <a:pt x="720" y="213"/>
                </a:lnTo>
                <a:lnTo>
                  <a:pt x="544" y="36"/>
                </a:lnTo>
                <a:lnTo>
                  <a:pt x="473" y="36"/>
                </a:lnTo>
                <a:close/>
                <a:moveTo>
                  <a:pt x="348" y="36"/>
                </a:moveTo>
                <a:lnTo>
                  <a:pt x="259" y="213"/>
                </a:lnTo>
                <a:lnTo>
                  <a:pt x="521" y="213"/>
                </a:lnTo>
                <a:lnTo>
                  <a:pt x="434" y="36"/>
                </a:lnTo>
                <a:lnTo>
                  <a:pt x="348" y="36"/>
                </a:lnTo>
                <a:close/>
                <a:moveTo>
                  <a:pt x="239" y="36"/>
                </a:moveTo>
                <a:lnTo>
                  <a:pt x="61" y="213"/>
                </a:lnTo>
                <a:lnTo>
                  <a:pt x="220" y="213"/>
                </a:lnTo>
                <a:lnTo>
                  <a:pt x="309" y="36"/>
                </a:lnTo>
                <a:lnTo>
                  <a:pt x="239" y="36"/>
                </a:lnTo>
                <a:close/>
                <a:moveTo>
                  <a:pt x="231" y="0"/>
                </a:moveTo>
                <a:lnTo>
                  <a:pt x="550" y="0"/>
                </a:lnTo>
                <a:lnTo>
                  <a:pt x="555" y="0"/>
                </a:lnTo>
                <a:lnTo>
                  <a:pt x="561" y="3"/>
                </a:lnTo>
                <a:lnTo>
                  <a:pt x="564" y="7"/>
                </a:lnTo>
                <a:lnTo>
                  <a:pt x="564" y="7"/>
                </a:lnTo>
                <a:lnTo>
                  <a:pt x="775" y="218"/>
                </a:lnTo>
                <a:lnTo>
                  <a:pt x="777" y="219"/>
                </a:lnTo>
                <a:lnTo>
                  <a:pt x="778" y="219"/>
                </a:lnTo>
                <a:lnTo>
                  <a:pt x="777" y="220"/>
                </a:lnTo>
                <a:lnTo>
                  <a:pt x="779" y="223"/>
                </a:lnTo>
                <a:lnTo>
                  <a:pt x="780" y="227"/>
                </a:lnTo>
                <a:lnTo>
                  <a:pt x="780" y="231"/>
                </a:lnTo>
                <a:lnTo>
                  <a:pt x="780" y="235"/>
                </a:lnTo>
                <a:lnTo>
                  <a:pt x="779" y="237"/>
                </a:lnTo>
                <a:lnTo>
                  <a:pt x="777" y="241"/>
                </a:lnTo>
                <a:lnTo>
                  <a:pt x="777" y="241"/>
                </a:lnTo>
                <a:lnTo>
                  <a:pt x="405" y="773"/>
                </a:lnTo>
                <a:lnTo>
                  <a:pt x="405" y="773"/>
                </a:lnTo>
                <a:lnTo>
                  <a:pt x="401" y="777"/>
                </a:lnTo>
                <a:lnTo>
                  <a:pt x="396" y="779"/>
                </a:lnTo>
                <a:lnTo>
                  <a:pt x="390" y="779"/>
                </a:lnTo>
                <a:lnTo>
                  <a:pt x="385" y="779"/>
                </a:lnTo>
                <a:lnTo>
                  <a:pt x="381" y="777"/>
                </a:lnTo>
                <a:lnTo>
                  <a:pt x="377" y="773"/>
                </a:lnTo>
                <a:lnTo>
                  <a:pt x="377" y="773"/>
                </a:lnTo>
                <a:lnTo>
                  <a:pt x="4" y="241"/>
                </a:lnTo>
                <a:lnTo>
                  <a:pt x="6" y="241"/>
                </a:lnTo>
                <a:lnTo>
                  <a:pt x="3" y="237"/>
                </a:lnTo>
                <a:lnTo>
                  <a:pt x="2" y="235"/>
                </a:lnTo>
                <a:lnTo>
                  <a:pt x="0" y="231"/>
                </a:lnTo>
                <a:lnTo>
                  <a:pt x="2" y="227"/>
                </a:lnTo>
                <a:lnTo>
                  <a:pt x="3" y="223"/>
                </a:lnTo>
                <a:lnTo>
                  <a:pt x="4" y="220"/>
                </a:lnTo>
                <a:lnTo>
                  <a:pt x="4" y="219"/>
                </a:lnTo>
                <a:lnTo>
                  <a:pt x="6" y="219"/>
                </a:lnTo>
                <a:lnTo>
                  <a:pt x="7" y="218"/>
                </a:lnTo>
                <a:lnTo>
                  <a:pt x="218" y="7"/>
                </a:lnTo>
                <a:lnTo>
                  <a:pt x="218" y="7"/>
                </a:lnTo>
                <a:lnTo>
                  <a:pt x="222" y="3"/>
                </a:lnTo>
                <a:lnTo>
                  <a:pt x="225" y="0"/>
                </a:lnTo>
                <a:lnTo>
                  <a:pt x="231"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18"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91596" y="5716578"/>
            <a:ext cx="445026" cy="445026"/>
          </a:xfrm>
          <a:custGeom>
            <a:avLst/>
            <a:gdLst>
              <a:gd name="T0" fmla="*/ 155 w 780"/>
              <a:gd name="T1" fmla="*/ 51 h 780"/>
              <a:gd name="T2" fmla="*/ 69 w 780"/>
              <a:gd name="T3" fmla="*/ 122 h 780"/>
              <a:gd name="T4" fmla="*/ 35 w 780"/>
              <a:gd name="T5" fmla="*/ 230 h 780"/>
              <a:gd name="T6" fmla="*/ 38 w 780"/>
              <a:gd name="T7" fmla="*/ 252 h 780"/>
              <a:gd name="T8" fmla="*/ 72 w 780"/>
              <a:gd name="T9" fmla="*/ 365 h 780"/>
              <a:gd name="T10" fmla="*/ 141 w 780"/>
              <a:gd name="T11" fmla="*/ 480 h 780"/>
              <a:gd name="T12" fmla="*/ 226 w 780"/>
              <a:gd name="T13" fmla="*/ 588 h 780"/>
              <a:gd name="T14" fmla="*/ 310 w 780"/>
              <a:gd name="T15" fmla="*/ 675 h 780"/>
              <a:gd name="T16" fmla="*/ 375 w 780"/>
              <a:gd name="T17" fmla="*/ 732 h 780"/>
              <a:gd name="T18" fmla="*/ 424 w 780"/>
              <a:gd name="T19" fmla="*/ 717 h 780"/>
              <a:gd name="T20" fmla="*/ 497 w 780"/>
              <a:gd name="T21" fmla="*/ 649 h 780"/>
              <a:gd name="T22" fmla="*/ 584 w 780"/>
              <a:gd name="T23" fmla="*/ 554 h 780"/>
              <a:gd name="T24" fmla="*/ 666 w 780"/>
              <a:gd name="T25" fmla="*/ 442 h 780"/>
              <a:gd name="T26" fmla="*/ 725 w 780"/>
              <a:gd name="T27" fmla="*/ 327 h 780"/>
              <a:gd name="T28" fmla="*/ 743 w 780"/>
              <a:gd name="T29" fmla="*/ 250 h 780"/>
              <a:gd name="T30" fmla="*/ 741 w 780"/>
              <a:gd name="T31" fmla="*/ 191 h 780"/>
              <a:gd name="T32" fmla="*/ 687 w 780"/>
              <a:gd name="T33" fmla="*/ 93 h 780"/>
              <a:gd name="T34" fmla="*/ 589 w 780"/>
              <a:gd name="T35" fmla="*/ 39 h 780"/>
              <a:gd name="T36" fmla="*/ 477 w 780"/>
              <a:gd name="T37" fmla="*/ 50 h 780"/>
              <a:gd name="T38" fmla="*/ 390 w 780"/>
              <a:gd name="T39" fmla="*/ 114 h 780"/>
              <a:gd name="T40" fmla="*/ 303 w 780"/>
              <a:gd name="T41" fmla="*/ 50 h 780"/>
              <a:gd name="T42" fmla="*/ 230 w 780"/>
              <a:gd name="T43" fmla="*/ 0 h 780"/>
              <a:gd name="T44" fmla="*/ 334 w 780"/>
              <a:gd name="T45" fmla="*/ 25 h 780"/>
              <a:gd name="T46" fmla="*/ 417 w 780"/>
              <a:gd name="T47" fmla="*/ 43 h 780"/>
              <a:gd name="T48" fmla="*/ 513 w 780"/>
              <a:gd name="T49" fmla="*/ 2 h 780"/>
              <a:gd name="T50" fmla="*/ 631 w 780"/>
              <a:gd name="T51" fmla="*/ 14 h 780"/>
              <a:gd name="T52" fmla="*/ 726 w 780"/>
              <a:gd name="T53" fmla="*/ 82 h 780"/>
              <a:gd name="T54" fmla="*/ 776 w 780"/>
              <a:gd name="T55" fmla="*/ 190 h 780"/>
              <a:gd name="T56" fmla="*/ 779 w 780"/>
              <a:gd name="T57" fmla="*/ 251 h 780"/>
              <a:gd name="T58" fmla="*/ 772 w 780"/>
              <a:gd name="T59" fmla="*/ 293 h 780"/>
              <a:gd name="T60" fmla="*/ 728 w 780"/>
              <a:gd name="T61" fmla="*/ 407 h 780"/>
              <a:gd name="T62" fmla="*/ 657 w 780"/>
              <a:gd name="T63" fmla="*/ 518 h 780"/>
              <a:gd name="T64" fmla="*/ 574 w 780"/>
              <a:gd name="T65" fmla="*/ 620 h 780"/>
              <a:gd name="T66" fmla="*/ 492 w 780"/>
              <a:gd name="T67" fmla="*/ 703 h 780"/>
              <a:gd name="T68" fmla="*/ 426 w 780"/>
              <a:gd name="T69" fmla="*/ 759 h 780"/>
              <a:gd name="T70" fmla="*/ 390 w 780"/>
              <a:gd name="T71" fmla="*/ 780 h 780"/>
              <a:gd name="T72" fmla="*/ 354 w 780"/>
              <a:gd name="T73" fmla="*/ 759 h 780"/>
              <a:gd name="T74" fmla="*/ 289 w 780"/>
              <a:gd name="T75" fmla="*/ 703 h 780"/>
              <a:gd name="T76" fmla="*/ 207 w 780"/>
              <a:gd name="T77" fmla="*/ 620 h 780"/>
              <a:gd name="T78" fmla="*/ 123 w 780"/>
              <a:gd name="T79" fmla="*/ 518 h 780"/>
              <a:gd name="T80" fmla="*/ 52 w 780"/>
              <a:gd name="T81" fmla="*/ 407 h 780"/>
              <a:gd name="T82" fmla="*/ 8 w 780"/>
              <a:gd name="T83" fmla="*/ 293 h 780"/>
              <a:gd name="T84" fmla="*/ 1 w 780"/>
              <a:gd name="T85" fmla="*/ 251 h 780"/>
              <a:gd name="T86" fmla="*/ 4 w 780"/>
              <a:gd name="T87" fmla="*/ 190 h 780"/>
              <a:gd name="T88" fmla="*/ 55 w 780"/>
              <a:gd name="T89" fmla="*/ 82 h 780"/>
              <a:gd name="T90" fmla="*/ 150 w 780"/>
              <a:gd name="T91" fmla="*/ 14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0" h="780">
                <a:moveTo>
                  <a:pt x="230" y="35"/>
                </a:moveTo>
                <a:lnTo>
                  <a:pt x="191" y="39"/>
                </a:lnTo>
                <a:lnTo>
                  <a:pt x="155" y="51"/>
                </a:lnTo>
                <a:lnTo>
                  <a:pt x="121" y="69"/>
                </a:lnTo>
                <a:lnTo>
                  <a:pt x="93" y="93"/>
                </a:lnTo>
                <a:lnTo>
                  <a:pt x="69" y="122"/>
                </a:lnTo>
                <a:lnTo>
                  <a:pt x="51" y="154"/>
                </a:lnTo>
                <a:lnTo>
                  <a:pt x="40" y="191"/>
                </a:lnTo>
                <a:lnTo>
                  <a:pt x="35" y="230"/>
                </a:lnTo>
                <a:lnTo>
                  <a:pt x="36" y="242"/>
                </a:lnTo>
                <a:lnTo>
                  <a:pt x="36" y="250"/>
                </a:lnTo>
                <a:lnTo>
                  <a:pt x="38" y="252"/>
                </a:lnTo>
                <a:lnTo>
                  <a:pt x="44" y="289"/>
                </a:lnTo>
                <a:lnTo>
                  <a:pt x="56" y="327"/>
                </a:lnTo>
                <a:lnTo>
                  <a:pt x="72" y="365"/>
                </a:lnTo>
                <a:lnTo>
                  <a:pt x="91" y="404"/>
                </a:lnTo>
                <a:lnTo>
                  <a:pt x="115" y="442"/>
                </a:lnTo>
                <a:lnTo>
                  <a:pt x="141" y="480"/>
                </a:lnTo>
                <a:lnTo>
                  <a:pt x="169" y="518"/>
                </a:lnTo>
                <a:lnTo>
                  <a:pt x="196" y="554"/>
                </a:lnTo>
                <a:lnTo>
                  <a:pt x="226" y="588"/>
                </a:lnTo>
                <a:lnTo>
                  <a:pt x="255" y="619"/>
                </a:lnTo>
                <a:lnTo>
                  <a:pt x="284" y="649"/>
                </a:lnTo>
                <a:lnTo>
                  <a:pt x="310" y="675"/>
                </a:lnTo>
                <a:lnTo>
                  <a:pt x="335" y="698"/>
                </a:lnTo>
                <a:lnTo>
                  <a:pt x="357" y="717"/>
                </a:lnTo>
                <a:lnTo>
                  <a:pt x="375" y="732"/>
                </a:lnTo>
                <a:lnTo>
                  <a:pt x="390" y="742"/>
                </a:lnTo>
                <a:lnTo>
                  <a:pt x="404" y="732"/>
                </a:lnTo>
                <a:lnTo>
                  <a:pt x="424" y="717"/>
                </a:lnTo>
                <a:lnTo>
                  <a:pt x="446" y="698"/>
                </a:lnTo>
                <a:lnTo>
                  <a:pt x="470" y="675"/>
                </a:lnTo>
                <a:lnTo>
                  <a:pt x="497" y="649"/>
                </a:lnTo>
                <a:lnTo>
                  <a:pt x="526" y="619"/>
                </a:lnTo>
                <a:lnTo>
                  <a:pt x="555" y="588"/>
                </a:lnTo>
                <a:lnTo>
                  <a:pt x="584" y="554"/>
                </a:lnTo>
                <a:lnTo>
                  <a:pt x="612" y="518"/>
                </a:lnTo>
                <a:lnTo>
                  <a:pt x="640" y="480"/>
                </a:lnTo>
                <a:lnTo>
                  <a:pt x="666" y="442"/>
                </a:lnTo>
                <a:lnTo>
                  <a:pt x="688" y="404"/>
                </a:lnTo>
                <a:lnTo>
                  <a:pt x="709" y="365"/>
                </a:lnTo>
                <a:lnTo>
                  <a:pt x="725" y="327"/>
                </a:lnTo>
                <a:lnTo>
                  <a:pt x="737" y="289"/>
                </a:lnTo>
                <a:lnTo>
                  <a:pt x="743" y="252"/>
                </a:lnTo>
                <a:lnTo>
                  <a:pt x="743" y="250"/>
                </a:lnTo>
                <a:lnTo>
                  <a:pt x="745" y="242"/>
                </a:lnTo>
                <a:lnTo>
                  <a:pt x="745" y="230"/>
                </a:lnTo>
                <a:lnTo>
                  <a:pt x="741" y="191"/>
                </a:lnTo>
                <a:lnTo>
                  <a:pt x="729" y="154"/>
                </a:lnTo>
                <a:lnTo>
                  <a:pt x="712" y="122"/>
                </a:lnTo>
                <a:lnTo>
                  <a:pt x="687" y="93"/>
                </a:lnTo>
                <a:lnTo>
                  <a:pt x="658" y="69"/>
                </a:lnTo>
                <a:lnTo>
                  <a:pt x="625" y="51"/>
                </a:lnTo>
                <a:lnTo>
                  <a:pt x="589" y="39"/>
                </a:lnTo>
                <a:lnTo>
                  <a:pt x="549" y="35"/>
                </a:lnTo>
                <a:lnTo>
                  <a:pt x="513" y="39"/>
                </a:lnTo>
                <a:lnTo>
                  <a:pt x="477" y="50"/>
                </a:lnTo>
                <a:lnTo>
                  <a:pt x="445" y="67"/>
                </a:lnTo>
                <a:lnTo>
                  <a:pt x="415" y="90"/>
                </a:lnTo>
                <a:lnTo>
                  <a:pt x="390" y="114"/>
                </a:lnTo>
                <a:lnTo>
                  <a:pt x="366" y="90"/>
                </a:lnTo>
                <a:lnTo>
                  <a:pt x="336" y="67"/>
                </a:lnTo>
                <a:lnTo>
                  <a:pt x="303" y="50"/>
                </a:lnTo>
                <a:lnTo>
                  <a:pt x="268" y="39"/>
                </a:lnTo>
                <a:lnTo>
                  <a:pt x="230" y="35"/>
                </a:lnTo>
                <a:close/>
                <a:moveTo>
                  <a:pt x="230" y="0"/>
                </a:moveTo>
                <a:lnTo>
                  <a:pt x="267" y="2"/>
                </a:lnTo>
                <a:lnTo>
                  <a:pt x="302" y="12"/>
                </a:lnTo>
                <a:lnTo>
                  <a:pt x="334" y="25"/>
                </a:lnTo>
                <a:lnTo>
                  <a:pt x="364" y="43"/>
                </a:lnTo>
                <a:lnTo>
                  <a:pt x="390" y="64"/>
                </a:lnTo>
                <a:lnTo>
                  <a:pt x="417" y="43"/>
                </a:lnTo>
                <a:lnTo>
                  <a:pt x="446" y="25"/>
                </a:lnTo>
                <a:lnTo>
                  <a:pt x="479" y="12"/>
                </a:lnTo>
                <a:lnTo>
                  <a:pt x="513" y="2"/>
                </a:lnTo>
                <a:lnTo>
                  <a:pt x="549" y="0"/>
                </a:lnTo>
                <a:lnTo>
                  <a:pt x="591" y="4"/>
                </a:lnTo>
                <a:lnTo>
                  <a:pt x="631" y="14"/>
                </a:lnTo>
                <a:lnTo>
                  <a:pt x="666" y="31"/>
                </a:lnTo>
                <a:lnTo>
                  <a:pt x="699" y="55"/>
                </a:lnTo>
                <a:lnTo>
                  <a:pt x="726" y="82"/>
                </a:lnTo>
                <a:lnTo>
                  <a:pt x="748" y="114"/>
                </a:lnTo>
                <a:lnTo>
                  <a:pt x="765" y="150"/>
                </a:lnTo>
                <a:lnTo>
                  <a:pt x="776" y="190"/>
                </a:lnTo>
                <a:lnTo>
                  <a:pt x="780" y="230"/>
                </a:lnTo>
                <a:lnTo>
                  <a:pt x="780" y="242"/>
                </a:lnTo>
                <a:lnTo>
                  <a:pt x="779" y="251"/>
                </a:lnTo>
                <a:lnTo>
                  <a:pt x="779" y="258"/>
                </a:lnTo>
                <a:lnTo>
                  <a:pt x="779" y="256"/>
                </a:lnTo>
                <a:lnTo>
                  <a:pt x="772" y="293"/>
                </a:lnTo>
                <a:lnTo>
                  <a:pt x="762" y="331"/>
                </a:lnTo>
                <a:lnTo>
                  <a:pt x="746" y="369"/>
                </a:lnTo>
                <a:lnTo>
                  <a:pt x="728" y="407"/>
                </a:lnTo>
                <a:lnTo>
                  <a:pt x="707" y="444"/>
                </a:lnTo>
                <a:lnTo>
                  <a:pt x="683" y="482"/>
                </a:lnTo>
                <a:lnTo>
                  <a:pt x="657" y="518"/>
                </a:lnTo>
                <a:lnTo>
                  <a:pt x="631" y="554"/>
                </a:lnTo>
                <a:lnTo>
                  <a:pt x="602" y="588"/>
                </a:lnTo>
                <a:lnTo>
                  <a:pt x="574" y="620"/>
                </a:lnTo>
                <a:lnTo>
                  <a:pt x="546" y="650"/>
                </a:lnTo>
                <a:lnTo>
                  <a:pt x="518" y="678"/>
                </a:lnTo>
                <a:lnTo>
                  <a:pt x="492" y="703"/>
                </a:lnTo>
                <a:lnTo>
                  <a:pt x="467" y="725"/>
                </a:lnTo>
                <a:lnTo>
                  <a:pt x="446" y="745"/>
                </a:lnTo>
                <a:lnTo>
                  <a:pt x="426" y="759"/>
                </a:lnTo>
                <a:lnTo>
                  <a:pt x="411" y="771"/>
                </a:lnTo>
                <a:lnTo>
                  <a:pt x="398" y="777"/>
                </a:lnTo>
                <a:lnTo>
                  <a:pt x="390" y="780"/>
                </a:lnTo>
                <a:lnTo>
                  <a:pt x="382" y="777"/>
                </a:lnTo>
                <a:lnTo>
                  <a:pt x="370" y="771"/>
                </a:lnTo>
                <a:lnTo>
                  <a:pt x="354" y="759"/>
                </a:lnTo>
                <a:lnTo>
                  <a:pt x="335" y="745"/>
                </a:lnTo>
                <a:lnTo>
                  <a:pt x="313" y="725"/>
                </a:lnTo>
                <a:lnTo>
                  <a:pt x="289" y="703"/>
                </a:lnTo>
                <a:lnTo>
                  <a:pt x="263" y="678"/>
                </a:lnTo>
                <a:lnTo>
                  <a:pt x="235" y="650"/>
                </a:lnTo>
                <a:lnTo>
                  <a:pt x="207" y="620"/>
                </a:lnTo>
                <a:lnTo>
                  <a:pt x="179" y="588"/>
                </a:lnTo>
                <a:lnTo>
                  <a:pt x="150" y="554"/>
                </a:lnTo>
                <a:lnTo>
                  <a:pt x="123" y="518"/>
                </a:lnTo>
                <a:lnTo>
                  <a:pt x="98" y="482"/>
                </a:lnTo>
                <a:lnTo>
                  <a:pt x="74" y="444"/>
                </a:lnTo>
                <a:lnTo>
                  <a:pt x="52" y="407"/>
                </a:lnTo>
                <a:lnTo>
                  <a:pt x="34" y="369"/>
                </a:lnTo>
                <a:lnTo>
                  <a:pt x="19" y="331"/>
                </a:lnTo>
                <a:lnTo>
                  <a:pt x="8" y="293"/>
                </a:lnTo>
                <a:lnTo>
                  <a:pt x="2" y="256"/>
                </a:lnTo>
                <a:lnTo>
                  <a:pt x="2" y="258"/>
                </a:lnTo>
                <a:lnTo>
                  <a:pt x="1" y="251"/>
                </a:lnTo>
                <a:lnTo>
                  <a:pt x="1" y="242"/>
                </a:lnTo>
                <a:lnTo>
                  <a:pt x="0" y="230"/>
                </a:lnTo>
                <a:lnTo>
                  <a:pt x="4" y="190"/>
                </a:lnTo>
                <a:lnTo>
                  <a:pt x="14" y="150"/>
                </a:lnTo>
                <a:lnTo>
                  <a:pt x="31" y="114"/>
                </a:lnTo>
                <a:lnTo>
                  <a:pt x="55" y="82"/>
                </a:lnTo>
                <a:lnTo>
                  <a:pt x="82" y="55"/>
                </a:lnTo>
                <a:lnTo>
                  <a:pt x="115" y="31"/>
                </a:lnTo>
                <a:lnTo>
                  <a:pt x="150" y="14"/>
                </a:lnTo>
                <a:lnTo>
                  <a:pt x="190" y="4"/>
                </a:lnTo>
                <a:lnTo>
                  <a:pt x="230"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25" name="文本框 1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6333335"/>
            <a:ext cx="7946232" cy="461665"/>
          </a:xfrm>
          <a:prstGeom prst="rect">
            <a:avLst/>
          </a:prstGeom>
          <a:noFill/>
        </p:spPr>
        <p:txBody>
          <a:bodyPr wrap="square" rtlCol="0">
            <a:spAutoFit/>
          </a:bodyPr>
          <a:lstStyle/>
          <a:p>
            <a:pPr algn="ctr"/>
            <a:r>
              <a:rPr lang="en-US" altLang="zh-CN" sz="2400" dirty="0">
                <a:latin typeface="Montserrat Alternates Medium" panose="00000600000000000000" pitchFamily="50" charset="0"/>
                <a:cs typeface="Lato Black" panose="020F0502020204030203" pitchFamily="34" charset="0"/>
              </a:rPr>
              <a:t>Electronics</a:t>
            </a:r>
            <a:endParaRPr lang="zh-CN" altLang="en-US" sz="2400" dirty="0">
              <a:latin typeface="Montserrat Alternates Medium" panose="00000600000000000000" pitchFamily="50" charset="0"/>
              <a:cs typeface="Lato Black" panose="020F0502020204030203" pitchFamily="34" charset="0"/>
            </a:endParaRPr>
          </a:p>
        </p:txBody>
      </p:sp>
      <p:sp>
        <p:nvSpPr>
          <p:cNvPr id="127" name="Freeform 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9021" y="7207146"/>
            <a:ext cx="241961" cy="442890"/>
          </a:xfrm>
          <a:custGeom>
            <a:avLst/>
            <a:gdLst>
              <a:gd name="T0" fmla="*/ 26 w 401"/>
              <a:gd name="T1" fmla="*/ 338 h 734"/>
              <a:gd name="T2" fmla="*/ 34 w 401"/>
              <a:gd name="T3" fmla="*/ 351 h 734"/>
              <a:gd name="T4" fmla="*/ 47 w 401"/>
              <a:gd name="T5" fmla="*/ 466 h 734"/>
              <a:gd name="T6" fmla="*/ 107 w 401"/>
              <a:gd name="T7" fmla="*/ 539 h 734"/>
              <a:gd name="T8" fmla="*/ 200 w 401"/>
              <a:gd name="T9" fmla="*/ 568 h 734"/>
              <a:gd name="T10" fmla="*/ 295 w 401"/>
              <a:gd name="T11" fmla="*/ 539 h 734"/>
              <a:gd name="T12" fmla="*/ 355 w 401"/>
              <a:gd name="T13" fmla="*/ 466 h 734"/>
              <a:gd name="T14" fmla="*/ 368 w 401"/>
              <a:gd name="T15" fmla="*/ 351 h 734"/>
              <a:gd name="T16" fmla="*/ 375 w 401"/>
              <a:gd name="T17" fmla="*/ 338 h 734"/>
              <a:gd name="T18" fmla="*/ 390 w 401"/>
              <a:gd name="T19" fmla="*/ 335 h 734"/>
              <a:gd name="T20" fmla="*/ 401 w 401"/>
              <a:gd name="T21" fmla="*/ 346 h 734"/>
              <a:gd name="T22" fmla="*/ 397 w 401"/>
              <a:gd name="T23" fmla="*/ 440 h 734"/>
              <a:gd name="T24" fmla="*/ 348 w 401"/>
              <a:gd name="T25" fmla="*/ 537 h 734"/>
              <a:gd name="T26" fmla="*/ 255 w 401"/>
              <a:gd name="T27" fmla="*/ 594 h 734"/>
              <a:gd name="T28" fmla="*/ 334 w 401"/>
              <a:gd name="T29" fmla="*/ 702 h 734"/>
              <a:gd name="T30" fmla="*/ 348 w 401"/>
              <a:gd name="T31" fmla="*/ 708 h 734"/>
              <a:gd name="T32" fmla="*/ 350 w 401"/>
              <a:gd name="T33" fmla="*/ 724 h 734"/>
              <a:gd name="T34" fmla="*/ 339 w 401"/>
              <a:gd name="T35" fmla="*/ 734 h 734"/>
              <a:gd name="T36" fmla="*/ 61 w 401"/>
              <a:gd name="T37" fmla="*/ 734 h 734"/>
              <a:gd name="T38" fmla="*/ 51 w 401"/>
              <a:gd name="T39" fmla="*/ 724 h 734"/>
              <a:gd name="T40" fmla="*/ 54 w 401"/>
              <a:gd name="T41" fmla="*/ 708 h 734"/>
              <a:gd name="T42" fmla="*/ 67 w 401"/>
              <a:gd name="T43" fmla="*/ 702 h 734"/>
              <a:gd name="T44" fmla="*/ 147 w 401"/>
              <a:gd name="T45" fmla="*/ 594 h 734"/>
              <a:gd name="T46" fmla="*/ 54 w 401"/>
              <a:gd name="T47" fmla="*/ 537 h 734"/>
              <a:gd name="T48" fmla="*/ 4 w 401"/>
              <a:gd name="T49" fmla="*/ 440 h 734"/>
              <a:gd name="T50" fmla="*/ 1 w 401"/>
              <a:gd name="T51" fmla="*/ 346 h 734"/>
              <a:gd name="T52" fmla="*/ 12 w 401"/>
              <a:gd name="T53" fmla="*/ 335 h 734"/>
              <a:gd name="T54" fmla="*/ 101 w 401"/>
              <a:gd name="T55" fmla="*/ 401 h 734"/>
              <a:gd name="T56" fmla="*/ 129 w 401"/>
              <a:gd name="T57" fmla="*/ 471 h 734"/>
              <a:gd name="T58" fmla="*/ 200 w 401"/>
              <a:gd name="T59" fmla="*/ 501 h 734"/>
              <a:gd name="T60" fmla="*/ 271 w 401"/>
              <a:gd name="T61" fmla="*/ 471 h 734"/>
              <a:gd name="T62" fmla="*/ 301 w 401"/>
              <a:gd name="T63" fmla="*/ 401 h 734"/>
              <a:gd name="T64" fmla="*/ 200 w 401"/>
              <a:gd name="T65" fmla="*/ 34 h 734"/>
              <a:gd name="T66" fmla="*/ 129 w 401"/>
              <a:gd name="T67" fmla="*/ 63 h 734"/>
              <a:gd name="T68" fmla="*/ 101 w 401"/>
              <a:gd name="T69" fmla="*/ 133 h 734"/>
              <a:gd name="T70" fmla="*/ 301 w 401"/>
              <a:gd name="T71" fmla="*/ 133 h 734"/>
              <a:gd name="T72" fmla="*/ 271 w 401"/>
              <a:gd name="T73" fmla="*/ 63 h 734"/>
              <a:gd name="T74" fmla="*/ 200 w 401"/>
              <a:gd name="T75" fmla="*/ 34 h 734"/>
              <a:gd name="T76" fmla="*/ 259 w 401"/>
              <a:gd name="T77" fmla="*/ 14 h 734"/>
              <a:gd name="T78" fmla="*/ 321 w 401"/>
              <a:gd name="T79" fmla="*/ 75 h 734"/>
              <a:gd name="T80" fmla="*/ 334 w 401"/>
              <a:gd name="T81" fmla="*/ 401 h 734"/>
              <a:gd name="T82" fmla="*/ 305 w 401"/>
              <a:gd name="T83" fmla="*/ 484 h 734"/>
              <a:gd name="T84" fmla="*/ 232 w 401"/>
              <a:gd name="T85" fmla="*/ 531 h 734"/>
              <a:gd name="T86" fmla="*/ 141 w 401"/>
              <a:gd name="T87" fmla="*/ 521 h 734"/>
              <a:gd name="T88" fmla="*/ 81 w 401"/>
              <a:gd name="T89" fmla="*/ 459 h 734"/>
              <a:gd name="T90" fmla="*/ 67 w 401"/>
              <a:gd name="T91" fmla="*/ 133 h 734"/>
              <a:gd name="T92" fmla="*/ 97 w 401"/>
              <a:gd name="T93" fmla="*/ 51 h 734"/>
              <a:gd name="T94" fmla="*/ 170 w 401"/>
              <a:gd name="T95" fmla="*/ 4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1" h="734">
                <a:moveTo>
                  <a:pt x="17" y="334"/>
                </a:moveTo>
                <a:lnTo>
                  <a:pt x="22" y="335"/>
                </a:lnTo>
                <a:lnTo>
                  <a:pt x="26" y="338"/>
                </a:lnTo>
                <a:lnTo>
                  <a:pt x="30" y="342"/>
                </a:lnTo>
                <a:lnTo>
                  <a:pt x="33" y="346"/>
                </a:lnTo>
                <a:lnTo>
                  <a:pt x="34" y="351"/>
                </a:lnTo>
                <a:lnTo>
                  <a:pt x="34" y="401"/>
                </a:lnTo>
                <a:lnTo>
                  <a:pt x="36" y="435"/>
                </a:lnTo>
                <a:lnTo>
                  <a:pt x="47" y="466"/>
                </a:lnTo>
                <a:lnTo>
                  <a:pt x="61" y="495"/>
                </a:lnTo>
                <a:lnTo>
                  <a:pt x="82" y="520"/>
                </a:lnTo>
                <a:lnTo>
                  <a:pt x="107" y="539"/>
                </a:lnTo>
                <a:lnTo>
                  <a:pt x="136" y="555"/>
                </a:lnTo>
                <a:lnTo>
                  <a:pt x="167" y="564"/>
                </a:lnTo>
                <a:lnTo>
                  <a:pt x="200" y="568"/>
                </a:lnTo>
                <a:lnTo>
                  <a:pt x="234" y="564"/>
                </a:lnTo>
                <a:lnTo>
                  <a:pt x="266" y="555"/>
                </a:lnTo>
                <a:lnTo>
                  <a:pt x="295" y="539"/>
                </a:lnTo>
                <a:lnTo>
                  <a:pt x="318" y="520"/>
                </a:lnTo>
                <a:lnTo>
                  <a:pt x="339" y="495"/>
                </a:lnTo>
                <a:lnTo>
                  <a:pt x="355" y="466"/>
                </a:lnTo>
                <a:lnTo>
                  <a:pt x="364" y="435"/>
                </a:lnTo>
                <a:lnTo>
                  <a:pt x="368" y="401"/>
                </a:lnTo>
                <a:lnTo>
                  <a:pt x="368" y="351"/>
                </a:lnTo>
                <a:lnTo>
                  <a:pt x="368" y="346"/>
                </a:lnTo>
                <a:lnTo>
                  <a:pt x="371" y="342"/>
                </a:lnTo>
                <a:lnTo>
                  <a:pt x="375" y="338"/>
                </a:lnTo>
                <a:lnTo>
                  <a:pt x="378" y="335"/>
                </a:lnTo>
                <a:lnTo>
                  <a:pt x="385" y="334"/>
                </a:lnTo>
                <a:lnTo>
                  <a:pt x="390" y="335"/>
                </a:lnTo>
                <a:lnTo>
                  <a:pt x="394" y="338"/>
                </a:lnTo>
                <a:lnTo>
                  <a:pt x="398" y="342"/>
                </a:lnTo>
                <a:lnTo>
                  <a:pt x="401" y="346"/>
                </a:lnTo>
                <a:lnTo>
                  <a:pt x="401" y="351"/>
                </a:lnTo>
                <a:lnTo>
                  <a:pt x="401" y="401"/>
                </a:lnTo>
                <a:lnTo>
                  <a:pt x="397" y="440"/>
                </a:lnTo>
                <a:lnTo>
                  <a:pt x="386" y="475"/>
                </a:lnTo>
                <a:lnTo>
                  <a:pt x="371" y="508"/>
                </a:lnTo>
                <a:lnTo>
                  <a:pt x="348" y="537"/>
                </a:lnTo>
                <a:lnTo>
                  <a:pt x="321" y="562"/>
                </a:lnTo>
                <a:lnTo>
                  <a:pt x="289" y="581"/>
                </a:lnTo>
                <a:lnTo>
                  <a:pt x="255" y="594"/>
                </a:lnTo>
                <a:lnTo>
                  <a:pt x="217" y="601"/>
                </a:lnTo>
                <a:lnTo>
                  <a:pt x="217" y="702"/>
                </a:lnTo>
                <a:lnTo>
                  <a:pt x="334" y="702"/>
                </a:lnTo>
                <a:lnTo>
                  <a:pt x="339" y="703"/>
                </a:lnTo>
                <a:lnTo>
                  <a:pt x="344" y="704"/>
                </a:lnTo>
                <a:lnTo>
                  <a:pt x="348" y="708"/>
                </a:lnTo>
                <a:lnTo>
                  <a:pt x="350" y="713"/>
                </a:lnTo>
                <a:lnTo>
                  <a:pt x="351" y="719"/>
                </a:lnTo>
                <a:lnTo>
                  <a:pt x="350" y="724"/>
                </a:lnTo>
                <a:lnTo>
                  <a:pt x="348" y="728"/>
                </a:lnTo>
                <a:lnTo>
                  <a:pt x="344" y="732"/>
                </a:lnTo>
                <a:lnTo>
                  <a:pt x="339" y="734"/>
                </a:lnTo>
                <a:lnTo>
                  <a:pt x="334" y="734"/>
                </a:lnTo>
                <a:lnTo>
                  <a:pt x="67" y="734"/>
                </a:lnTo>
                <a:lnTo>
                  <a:pt x="61" y="734"/>
                </a:lnTo>
                <a:lnTo>
                  <a:pt x="57" y="732"/>
                </a:lnTo>
                <a:lnTo>
                  <a:pt x="54" y="728"/>
                </a:lnTo>
                <a:lnTo>
                  <a:pt x="51" y="724"/>
                </a:lnTo>
                <a:lnTo>
                  <a:pt x="50" y="719"/>
                </a:lnTo>
                <a:lnTo>
                  <a:pt x="51" y="713"/>
                </a:lnTo>
                <a:lnTo>
                  <a:pt x="54" y="708"/>
                </a:lnTo>
                <a:lnTo>
                  <a:pt x="57" y="704"/>
                </a:lnTo>
                <a:lnTo>
                  <a:pt x="61" y="703"/>
                </a:lnTo>
                <a:lnTo>
                  <a:pt x="67" y="702"/>
                </a:lnTo>
                <a:lnTo>
                  <a:pt x="183" y="702"/>
                </a:lnTo>
                <a:lnTo>
                  <a:pt x="183" y="601"/>
                </a:lnTo>
                <a:lnTo>
                  <a:pt x="147" y="594"/>
                </a:lnTo>
                <a:lnTo>
                  <a:pt x="111" y="581"/>
                </a:lnTo>
                <a:lnTo>
                  <a:pt x="81" y="562"/>
                </a:lnTo>
                <a:lnTo>
                  <a:pt x="54" y="537"/>
                </a:lnTo>
                <a:lnTo>
                  <a:pt x="31" y="508"/>
                </a:lnTo>
                <a:lnTo>
                  <a:pt x="14" y="475"/>
                </a:lnTo>
                <a:lnTo>
                  <a:pt x="4" y="440"/>
                </a:lnTo>
                <a:lnTo>
                  <a:pt x="0" y="401"/>
                </a:lnTo>
                <a:lnTo>
                  <a:pt x="0" y="351"/>
                </a:lnTo>
                <a:lnTo>
                  <a:pt x="1" y="346"/>
                </a:lnTo>
                <a:lnTo>
                  <a:pt x="4" y="342"/>
                </a:lnTo>
                <a:lnTo>
                  <a:pt x="6" y="338"/>
                </a:lnTo>
                <a:lnTo>
                  <a:pt x="12" y="335"/>
                </a:lnTo>
                <a:lnTo>
                  <a:pt x="17" y="334"/>
                </a:lnTo>
                <a:close/>
                <a:moveTo>
                  <a:pt x="101" y="301"/>
                </a:moveTo>
                <a:lnTo>
                  <a:pt x="101" y="401"/>
                </a:lnTo>
                <a:lnTo>
                  <a:pt x="103" y="428"/>
                </a:lnTo>
                <a:lnTo>
                  <a:pt x="114" y="452"/>
                </a:lnTo>
                <a:lnTo>
                  <a:pt x="129" y="471"/>
                </a:lnTo>
                <a:lnTo>
                  <a:pt x="150" y="487"/>
                </a:lnTo>
                <a:lnTo>
                  <a:pt x="174" y="497"/>
                </a:lnTo>
                <a:lnTo>
                  <a:pt x="200" y="501"/>
                </a:lnTo>
                <a:lnTo>
                  <a:pt x="228" y="497"/>
                </a:lnTo>
                <a:lnTo>
                  <a:pt x="251" y="487"/>
                </a:lnTo>
                <a:lnTo>
                  <a:pt x="271" y="471"/>
                </a:lnTo>
                <a:lnTo>
                  <a:pt x="287" y="452"/>
                </a:lnTo>
                <a:lnTo>
                  <a:pt x="297" y="428"/>
                </a:lnTo>
                <a:lnTo>
                  <a:pt x="301" y="401"/>
                </a:lnTo>
                <a:lnTo>
                  <a:pt x="301" y="301"/>
                </a:lnTo>
                <a:lnTo>
                  <a:pt x="101" y="301"/>
                </a:lnTo>
                <a:close/>
                <a:moveTo>
                  <a:pt x="200" y="34"/>
                </a:moveTo>
                <a:lnTo>
                  <a:pt x="174" y="38"/>
                </a:lnTo>
                <a:lnTo>
                  <a:pt x="150" y="47"/>
                </a:lnTo>
                <a:lnTo>
                  <a:pt x="129" y="63"/>
                </a:lnTo>
                <a:lnTo>
                  <a:pt x="114" y="84"/>
                </a:lnTo>
                <a:lnTo>
                  <a:pt x="103" y="107"/>
                </a:lnTo>
                <a:lnTo>
                  <a:pt x="101" y="133"/>
                </a:lnTo>
                <a:lnTo>
                  <a:pt x="101" y="267"/>
                </a:lnTo>
                <a:lnTo>
                  <a:pt x="301" y="267"/>
                </a:lnTo>
                <a:lnTo>
                  <a:pt x="301" y="133"/>
                </a:lnTo>
                <a:lnTo>
                  <a:pt x="297" y="107"/>
                </a:lnTo>
                <a:lnTo>
                  <a:pt x="287" y="84"/>
                </a:lnTo>
                <a:lnTo>
                  <a:pt x="271" y="63"/>
                </a:lnTo>
                <a:lnTo>
                  <a:pt x="251" y="47"/>
                </a:lnTo>
                <a:lnTo>
                  <a:pt x="228" y="38"/>
                </a:lnTo>
                <a:lnTo>
                  <a:pt x="200" y="34"/>
                </a:lnTo>
                <a:close/>
                <a:moveTo>
                  <a:pt x="200" y="0"/>
                </a:moveTo>
                <a:lnTo>
                  <a:pt x="232" y="4"/>
                </a:lnTo>
                <a:lnTo>
                  <a:pt x="259" y="14"/>
                </a:lnTo>
                <a:lnTo>
                  <a:pt x="284" y="30"/>
                </a:lnTo>
                <a:lnTo>
                  <a:pt x="305" y="51"/>
                </a:lnTo>
                <a:lnTo>
                  <a:pt x="321" y="75"/>
                </a:lnTo>
                <a:lnTo>
                  <a:pt x="331" y="103"/>
                </a:lnTo>
                <a:lnTo>
                  <a:pt x="334" y="133"/>
                </a:lnTo>
                <a:lnTo>
                  <a:pt x="334" y="401"/>
                </a:lnTo>
                <a:lnTo>
                  <a:pt x="331" y="432"/>
                </a:lnTo>
                <a:lnTo>
                  <a:pt x="321" y="459"/>
                </a:lnTo>
                <a:lnTo>
                  <a:pt x="305" y="484"/>
                </a:lnTo>
                <a:lnTo>
                  <a:pt x="284" y="505"/>
                </a:lnTo>
                <a:lnTo>
                  <a:pt x="259" y="521"/>
                </a:lnTo>
                <a:lnTo>
                  <a:pt x="232" y="531"/>
                </a:lnTo>
                <a:lnTo>
                  <a:pt x="200" y="534"/>
                </a:lnTo>
                <a:lnTo>
                  <a:pt x="170" y="531"/>
                </a:lnTo>
                <a:lnTo>
                  <a:pt x="141" y="521"/>
                </a:lnTo>
                <a:lnTo>
                  <a:pt x="116" y="505"/>
                </a:lnTo>
                <a:lnTo>
                  <a:pt x="97" y="484"/>
                </a:lnTo>
                <a:lnTo>
                  <a:pt x="81" y="459"/>
                </a:lnTo>
                <a:lnTo>
                  <a:pt x="71" y="432"/>
                </a:lnTo>
                <a:lnTo>
                  <a:pt x="67" y="401"/>
                </a:lnTo>
                <a:lnTo>
                  <a:pt x="67" y="133"/>
                </a:lnTo>
                <a:lnTo>
                  <a:pt x="71" y="103"/>
                </a:lnTo>
                <a:lnTo>
                  <a:pt x="81" y="75"/>
                </a:lnTo>
                <a:lnTo>
                  <a:pt x="97" y="51"/>
                </a:lnTo>
                <a:lnTo>
                  <a:pt x="116" y="30"/>
                </a:lnTo>
                <a:lnTo>
                  <a:pt x="141" y="14"/>
                </a:lnTo>
                <a:lnTo>
                  <a:pt x="170" y="4"/>
                </a:lnTo>
                <a:lnTo>
                  <a:pt x="200"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28" name="Freeform 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10556" y="7206544"/>
            <a:ext cx="443495" cy="444098"/>
          </a:xfrm>
          <a:custGeom>
            <a:avLst/>
            <a:gdLst>
              <a:gd name="T0" fmla="*/ 335 w 735"/>
              <a:gd name="T1" fmla="*/ 424 h 736"/>
              <a:gd name="T2" fmla="*/ 406 w 735"/>
              <a:gd name="T3" fmla="*/ 208 h 736"/>
              <a:gd name="T4" fmla="*/ 153 w 735"/>
              <a:gd name="T5" fmla="*/ 500 h 736"/>
              <a:gd name="T6" fmla="*/ 163 w 735"/>
              <a:gd name="T7" fmla="*/ 558 h 736"/>
              <a:gd name="T8" fmla="*/ 217 w 735"/>
              <a:gd name="T9" fmla="*/ 585 h 736"/>
              <a:gd name="T10" fmla="*/ 264 w 735"/>
              <a:gd name="T11" fmla="*/ 565 h 736"/>
              <a:gd name="T12" fmla="*/ 473 w 735"/>
              <a:gd name="T13" fmla="*/ 305 h 736"/>
              <a:gd name="T14" fmla="*/ 415 w 735"/>
              <a:gd name="T15" fmla="*/ 236 h 736"/>
              <a:gd name="T16" fmla="*/ 524 w 735"/>
              <a:gd name="T17" fmla="*/ 41 h 736"/>
              <a:gd name="T18" fmla="*/ 454 w 735"/>
              <a:gd name="T19" fmla="*/ 97 h 736"/>
              <a:gd name="T20" fmla="*/ 435 w 735"/>
              <a:gd name="T21" fmla="*/ 182 h 736"/>
              <a:gd name="T22" fmla="*/ 473 w 735"/>
              <a:gd name="T23" fmla="*/ 262 h 736"/>
              <a:gd name="T24" fmla="*/ 553 w 735"/>
              <a:gd name="T25" fmla="*/ 300 h 736"/>
              <a:gd name="T26" fmla="*/ 638 w 735"/>
              <a:gd name="T27" fmla="*/ 281 h 736"/>
              <a:gd name="T28" fmla="*/ 694 w 735"/>
              <a:gd name="T29" fmla="*/ 211 h 736"/>
              <a:gd name="T30" fmla="*/ 694 w 735"/>
              <a:gd name="T31" fmla="*/ 124 h 736"/>
              <a:gd name="T32" fmla="*/ 638 w 735"/>
              <a:gd name="T33" fmla="*/ 54 h 736"/>
              <a:gd name="T34" fmla="*/ 553 w 735"/>
              <a:gd name="T35" fmla="*/ 35 h 736"/>
              <a:gd name="T36" fmla="*/ 630 w 735"/>
              <a:gd name="T37" fmla="*/ 12 h 736"/>
              <a:gd name="T38" fmla="*/ 707 w 735"/>
              <a:gd name="T39" fmla="*/ 75 h 736"/>
              <a:gd name="T40" fmla="*/ 735 w 735"/>
              <a:gd name="T41" fmla="*/ 167 h 736"/>
              <a:gd name="T42" fmla="*/ 707 w 735"/>
              <a:gd name="T43" fmla="*/ 259 h 736"/>
              <a:gd name="T44" fmla="*/ 632 w 735"/>
              <a:gd name="T45" fmla="*/ 321 h 736"/>
              <a:gd name="T46" fmla="*/ 288 w 735"/>
              <a:gd name="T47" fmla="*/ 589 h 736"/>
              <a:gd name="T48" fmla="*/ 217 w 735"/>
              <a:gd name="T49" fmla="*/ 618 h 736"/>
              <a:gd name="T50" fmla="*/ 153 w 735"/>
              <a:gd name="T51" fmla="*/ 594 h 736"/>
              <a:gd name="T52" fmla="*/ 112 w 735"/>
              <a:gd name="T53" fmla="*/ 626 h 736"/>
              <a:gd name="T54" fmla="*/ 116 w 735"/>
              <a:gd name="T55" fmla="*/ 664 h 736"/>
              <a:gd name="T56" fmla="*/ 115 w 735"/>
              <a:gd name="T57" fmla="*/ 696 h 736"/>
              <a:gd name="T58" fmla="*/ 85 w 735"/>
              <a:gd name="T59" fmla="*/ 723 h 736"/>
              <a:gd name="T60" fmla="*/ 36 w 735"/>
              <a:gd name="T61" fmla="*/ 734 h 736"/>
              <a:gd name="T62" fmla="*/ 17 w 735"/>
              <a:gd name="T63" fmla="*/ 734 h 736"/>
              <a:gd name="T64" fmla="*/ 2 w 735"/>
              <a:gd name="T65" fmla="*/ 728 h 736"/>
              <a:gd name="T66" fmla="*/ 1 w 735"/>
              <a:gd name="T67" fmla="*/ 713 h 736"/>
              <a:gd name="T68" fmla="*/ 11 w 735"/>
              <a:gd name="T69" fmla="*/ 703 h 736"/>
              <a:gd name="T70" fmla="*/ 31 w 735"/>
              <a:gd name="T71" fmla="*/ 700 h 736"/>
              <a:gd name="T72" fmla="*/ 76 w 735"/>
              <a:gd name="T73" fmla="*/ 690 h 736"/>
              <a:gd name="T74" fmla="*/ 85 w 735"/>
              <a:gd name="T75" fmla="*/ 682 h 736"/>
              <a:gd name="T76" fmla="*/ 83 w 735"/>
              <a:gd name="T77" fmla="*/ 674 h 736"/>
              <a:gd name="T78" fmla="*/ 80 w 735"/>
              <a:gd name="T79" fmla="*/ 618 h 736"/>
              <a:gd name="T80" fmla="*/ 112 w 735"/>
              <a:gd name="T81" fmla="*/ 580 h 736"/>
              <a:gd name="T82" fmla="*/ 116 w 735"/>
              <a:gd name="T83" fmla="*/ 518 h 736"/>
              <a:gd name="T84" fmla="*/ 146 w 735"/>
              <a:gd name="T85" fmla="*/ 448 h 736"/>
              <a:gd name="T86" fmla="*/ 414 w 735"/>
              <a:gd name="T87" fmla="*/ 102 h 736"/>
              <a:gd name="T88" fmla="*/ 475 w 735"/>
              <a:gd name="T89" fmla="*/ 27 h 736"/>
              <a:gd name="T90" fmla="*/ 567 w 735"/>
              <a:gd name="T91" fmla="*/ 0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5" h="736">
                <a:moveTo>
                  <a:pt x="394" y="294"/>
                </a:moveTo>
                <a:lnTo>
                  <a:pt x="441" y="342"/>
                </a:lnTo>
                <a:lnTo>
                  <a:pt x="335" y="424"/>
                </a:lnTo>
                <a:lnTo>
                  <a:pt x="311" y="401"/>
                </a:lnTo>
                <a:lnTo>
                  <a:pt x="394" y="294"/>
                </a:lnTo>
                <a:close/>
                <a:moveTo>
                  <a:pt x="406" y="208"/>
                </a:moveTo>
                <a:lnTo>
                  <a:pt x="170" y="471"/>
                </a:lnTo>
                <a:lnTo>
                  <a:pt x="159" y="484"/>
                </a:lnTo>
                <a:lnTo>
                  <a:pt x="153" y="500"/>
                </a:lnTo>
                <a:lnTo>
                  <a:pt x="150" y="518"/>
                </a:lnTo>
                <a:lnTo>
                  <a:pt x="153" y="539"/>
                </a:lnTo>
                <a:lnTo>
                  <a:pt x="163" y="558"/>
                </a:lnTo>
                <a:lnTo>
                  <a:pt x="178" y="572"/>
                </a:lnTo>
                <a:lnTo>
                  <a:pt x="196" y="581"/>
                </a:lnTo>
                <a:lnTo>
                  <a:pt x="217" y="585"/>
                </a:lnTo>
                <a:lnTo>
                  <a:pt x="234" y="582"/>
                </a:lnTo>
                <a:lnTo>
                  <a:pt x="251" y="576"/>
                </a:lnTo>
                <a:lnTo>
                  <a:pt x="264" y="565"/>
                </a:lnTo>
                <a:lnTo>
                  <a:pt x="526" y="329"/>
                </a:lnTo>
                <a:lnTo>
                  <a:pt x="499" y="319"/>
                </a:lnTo>
                <a:lnTo>
                  <a:pt x="473" y="305"/>
                </a:lnTo>
                <a:lnTo>
                  <a:pt x="449" y="285"/>
                </a:lnTo>
                <a:lnTo>
                  <a:pt x="429" y="262"/>
                </a:lnTo>
                <a:lnTo>
                  <a:pt x="415" y="236"/>
                </a:lnTo>
                <a:lnTo>
                  <a:pt x="406" y="208"/>
                </a:lnTo>
                <a:close/>
                <a:moveTo>
                  <a:pt x="553" y="35"/>
                </a:moveTo>
                <a:lnTo>
                  <a:pt x="524" y="41"/>
                </a:lnTo>
                <a:lnTo>
                  <a:pt x="497" y="54"/>
                </a:lnTo>
                <a:lnTo>
                  <a:pt x="473" y="73"/>
                </a:lnTo>
                <a:lnTo>
                  <a:pt x="454" y="97"/>
                </a:lnTo>
                <a:lnTo>
                  <a:pt x="441" y="124"/>
                </a:lnTo>
                <a:lnTo>
                  <a:pt x="435" y="153"/>
                </a:lnTo>
                <a:lnTo>
                  <a:pt x="435" y="182"/>
                </a:lnTo>
                <a:lnTo>
                  <a:pt x="441" y="211"/>
                </a:lnTo>
                <a:lnTo>
                  <a:pt x="454" y="238"/>
                </a:lnTo>
                <a:lnTo>
                  <a:pt x="473" y="262"/>
                </a:lnTo>
                <a:lnTo>
                  <a:pt x="497" y="281"/>
                </a:lnTo>
                <a:lnTo>
                  <a:pt x="524" y="294"/>
                </a:lnTo>
                <a:lnTo>
                  <a:pt x="553" y="300"/>
                </a:lnTo>
                <a:lnTo>
                  <a:pt x="583" y="300"/>
                </a:lnTo>
                <a:lnTo>
                  <a:pt x="610" y="294"/>
                </a:lnTo>
                <a:lnTo>
                  <a:pt x="638" y="281"/>
                </a:lnTo>
                <a:lnTo>
                  <a:pt x="663" y="262"/>
                </a:lnTo>
                <a:lnTo>
                  <a:pt x="681" y="238"/>
                </a:lnTo>
                <a:lnTo>
                  <a:pt x="694" y="211"/>
                </a:lnTo>
                <a:lnTo>
                  <a:pt x="701" y="182"/>
                </a:lnTo>
                <a:lnTo>
                  <a:pt x="701" y="153"/>
                </a:lnTo>
                <a:lnTo>
                  <a:pt x="694" y="124"/>
                </a:lnTo>
                <a:lnTo>
                  <a:pt x="681" y="97"/>
                </a:lnTo>
                <a:lnTo>
                  <a:pt x="663" y="73"/>
                </a:lnTo>
                <a:lnTo>
                  <a:pt x="638" y="54"/>
                </a:lnTo>
                <a:lnTo>
                  <a:pt x="610" y="41"/>
                </a:lnTo>
                <a:lnTo>
                  <a:pt x="583" y="35"/>
                </a:lnTo>
                <a:lnTo>
                  <a:pt x="553" y="35"/>
                </a:lnTo>
                <a:close/>
                <a:moveTo>
                  <a:pt x="567" y="0"/>
                </a:moveTo>
                <a:lnTo>
                  <a:pt x="600" y="3"/>
                </a:lnTo>
                <a:lnTo>
                  <a:pt x="630" y="12"/>
                </a:lnTo>
                <a:lnTo>
                  <a:pt x="660" y="27"/>
                </a:lnTo>
                <a:lnTo>
                  <a:pt x="686" y="48"/>
                </a:lnTo>
                <a:lnTo>
                  <a:pt x="707" y="75"/>
                </a:lnTo>
                <a:lnTo>
                  <a:pt x="723" y="105"/>
                </a:lnTo>
                <a:lnTo>
                  <a:pt x="732" y="135"/>
                </a:lnTo>
                <a:lnTo>
                  <a:pt x="735" y="167"/>
                </a:lnTo>
                <a:lnTo>
                  <a:pt x="732" y="199"/>
                </a:lnTo>
                <a:lnTo>
                  <a:pt x="723" y="230"/>
                </a:lnTo>
                <a:lnTo>
                  <a:pt x="707" y="259"/>
                </a:lnTo>
                <a:lnTo>
                  <a:pt x="686" y="285"/>
                </a:lnTo>
                <a:lnTo>
                  <a:pt x="660" y="306"/>
                </a:lnTo>
                <a:lnTo>
                  <a:pt x="632" y="321"/>
                </a:lnTo>
                <a:lnTo>
                  <a:pt x="604" y="330"/>
                </a:lnTo>
                <a:lnTo>
                  <a:pt x="573" y="334"/>
                </a:lnTo>
                <a:lnTo>
                  <a:pt x="288" y="589"/>
                </a:lnTo>
                <a:lnTo>
                  <a:pt x="267" y="605"/>
                </a:lnTo>
                <a:lnTo>
                  <a:pt x="243" y="614"/>
                </a:lnTo>
                <a:lnTo>
                  <a:pt x="217" y="618"/>
                </a:lnTo>
                <a:lnTo>
                  <a:pt x="194" y="615"/>
                </a:lnTo>
                <a:lnTo>
                  <a:pt x="171" y="607"/>
                </a:lnTo>
                <a:lnTo>
                  <a:pt x="153" y="594"/>
                </a:lnTo>
                <a:lnTo>
                  <a:pt x="133" y="606"/>
                </a:lnTo>
                <a:lnTo>
                  <a:pt x="120" y="617"/>
                </a:lnTo>
                <a:lnTo>
                  <a:pt x="112" y="626"/>
                </a:lnTo>
                <a:lnTo>
                  <a:pt x="110" y="636"/>
                </a:lnTo>
                <a:lnTo>
                  <a:pt x="111" y="648"/>
                </a:lnTo>
                <a:lnTo>
                  <a:pt x="116" y="664"/>
                </a:lnTo>
                <a:lnTo>
                  <a:pt x="119" y="677"/>
                </a:lnTo>
                <a:lnTo>
                  <a:pt x="118" y="687"/>
                </a:lnTo>
                <a:lnTo>
                  <a:pt x="115" y="696"/>
                </a:lnTo>
                <a:lnTo>
                  <a:pt x="111" y="703"/>
                </a:lnTo>
                <a:lnTo>
                  <a:pt x="99" y="715"/>
                </a:lnTo>
                <a:lnTo>
                  <a:pt x="85" y="723"/>
                </a:lnTo>
                <a:lnTo>
                  <a:pt x="68" y="729"/>
                </a:lnTo>
                <a:lnTo>
                  <a:pt x="52" y="732"/>
                </a:lnTo>
                <a:lnTo>
                  <a:pt x="36" y="734"/>
                </a:lnTo>
                <a:lnTo>
                  <a:pt x="25" y="734"/>
                </a:lnTo>
                <a:lnTo>
                  <a:pt x="17" y="736"/>
                </a:lnTo>
                <a:lnTo>
                  <a:pt x="17" y="734"/>
                </a:lnTo>
                <a:lnTo>
                  <a:pt x="11" y="734"/>
                </a:lnTo>
                <a:lnTo>
                  <a:pt x="6" y="732"/>
                </a:lnTo>
                <a:lnTo>
                  <a:pt x="2" y="728"/>
                </a:lnTo>
                <a:lnTo>
                  <a:pt x="1" y="724"/>
                </a:lnTo>
                <a:lnTo>
                  <a:pt x="0" y="719"/>
                </a:lnTo>
                <a:lnTo>
                  <a:pt x="1" y="713"/>
                </a:lnTo>
                <a:lnTo>
                  <a:pt x="2" y="708"/>
                </a:lnTo>
                <a:lnTo>
                  <a:pt x="6" y="704"/>
                </a:lnTo>
                <a:lnTo>
                  <a:pt x="11" y="703"/>
                </a:lnTo>
                <a:lnTo>
                  <a:pt x="17" y="702"/>
                </a:lnTo>
                <a:lnTo>
                  <a:pt x="17" y="702"/>
                </a:lnTo>
                <a:lnTo>
                  <a:pt x="31" y="700"/>
                </a:lnTo>
                <a:lnTo>
                  <a:pt x="47" y="699"/>
                </a:lnTo>
                <a:lnTo>
                  <a:pt x="62" y="695"/>
                </a:lnTo>
                <a:lnTo>
                  <a:pt x="76" y="690"/>
                </a:lnTo>
                <a:lnTo>
                  <a:pt x="83" y="683"/>
                </a:lnTo>
                <a:lnTo>
                  <a:pt x="83" y="683"/>
                </a:lnTo>
                <a:lnTo>
                  <a:pt x="85" y="682"/>
                </a:lnTo>
                <a:lnTo>
                  <a:pt x="85" y="679"/>
                </a:lnTo>
                <a:lnTo>
                  <a:pt x="85" y="677"/>
                </a:lnTo>
                <a:lnTo>
                  <a:pt x="83" y="674"/>
                </a:lnTo>
                <a:lnTo>
                  <a:pt x="78" y="652"/>
                </a:lnTo>
                <a:lnTo>
                  <a:pt x="77" y="634"/>
                </a:lnTo>
                <a:lnTo>
                  <a:pt x="80" y="618"/>
                </a:lnTo>
                <a:lnTo>
                  <a:pt x="87" y="603"/>
                </a:lnTo>
                <a:lnTo>
                  <a:pt x="98" y="592"/>
                </a:lnTo>
                <a:lnTo>
                  <a:pt x="112" y="580"/>
                </a:lnTo>
                <a:lnTo>
                  <a:pt x="131" y="568"/>
                </a:lnTo>
                <a:lnTo>
                  <a:pt x="120" y="545"/>
                </a:lnTo>
                <a:lnTo>
                  <a:pt x="116" y="518"/>
                </a:lnTo>
                <a:lnTo>
                  <a:pt x="120" y="491"/>
                </a:lnTo>
                <a:lnTo>
                  <a:pt x="131" y="467"/>
                </a:lnTo>
                <a:lnTo>
                  <a:pt x="146" y="448"/>
                </a:lnTo>
                <a:lnTo>
                  <a:pt x="401" y="162"/>
                </a:lnTo>
                <a:lnTo>
                  <a:pt x="404" y="132"/>
                </a:lnTo>
                <a:lnTo>
                  <a:pt x="414" y="102"/>
                </a:lnTo>
                <a:lnTo>
                  <a:pt x="428" y="75"/>
                </a:lnTo>
                <a:lnTo>
                  <a:pt x="449" y="48"/>
                </a:lnTo>
                <a:lnTo>
                  <a:pt x="475" y="27"/>
                </a:lnTo>
                <a:lnTo>
                  <a:pt x="504" y="12"/>
                </a:lnTo>
                <a:lnTo>
                  <a:pt x="535" y="3"/>
                </a:lnTo>
                <a:lnTo>
                  <a:pt x="56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29" name="Freeform 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73624" y="7287398"/>
            <a:ext cx="443495" cy="282387"/>
          </a:xfrm>
          <a:custGeom>
            <a:avLst/>
            <a:gdLst>
              <a:gd name="T0" fmla="*/ 43 w 735"/>
              <a:gd name="T1" fmla="*/ 425 h 468"/>
              <a:gd name="T2" fmla="*/ 468 w 735"/>
              <a:gd name="T3" fmla="*/ 435 h 468"/>
              <a:gd name="T4" fmla="*/ 499 w 735"/>
              <a:gd name="T5" fmla="*/ 414 h 468"/>
              <a:gd name="T6" fmla="*/ 702 w 735"/>
              <a:gd name="T7" fmla="*/ 112 h 468"/>
              <a:gd name="T8" fmla="*/ 702 w 735"/>
              <a:gd name="T9" fmla="*/ 358 h 468"/>
              <a:gd name="T10" fmla="*/ 346 w 735"/>
              <a:gd name="T11" fmla="*/ 101 h 468"/>
              <a:gd name="T12" fmla="*/ 335 w 735"/>
              <a:gd name="T13" fmla="*/ 113 h 468"/>
              <a:gd name="T14" fmla="*/ 338 w 735"/>
              <a:gd name="T15" fmla="*/ 127 h 468"/>
              <a:gd name="T16" fmla="*/ 351 w 735"/>
              <a:gd name="T17" fmla="*/ 134 h 468"/>
              <a:gd name="T18" fmla="*/ 364 w 735"/>
              <a:gd name="T19" fmla="*/ 127 h 468"/>
              <a:gd name="T20" fmla="*/ 367 w 735"/>
              <a:gd name="T21" fmla="*/ 113 h 468"/>
              <a:gd name="T22" fmla="*/ 356 w 735"/>
              <a:gd name="T23" fmla="*/ 101 h 468"/>
              <a:gd name="T24" fmla="*/ 457 w 735"/>
              <a:gd name="T25" fmla="*/ 69 h 468"/>
              <a:gd name="T26" fmla="*/ 468 w 735"/>
              <a:gd name="T27" fmla="*/ 79 h 468"/>
              <a:gd name="T28" fmla="*/ 465 w 735"/>
              <a:gd name="T29" fmla="*/ 95 h 468"/>
              <a:gd name="T30" fmla="*/ 452 w 735"/>
              <a:gd name="T31" fmla="*/ 101 h 468"/>
              <a:gd name="T32" fmla="*/ 437 w 735"/>
              <a:gd name="T33" fmla="*/ 95 h 468"/>
              <a:gd name="T34" fmla="*/ 436 w 735"/>
              <a:gd name="T35" fmla="*/ 79 h 468"/>
              <a:gd name="T36" fmla="*/ 447 w 735"/>
              <a:gd name="T37" fmla="*/ 69 h 468"/>
              <a:gd name="T38" fmla="*/ 371 w 735"/>
              <a:gd name="T39" fmla="*/ 71 h 468"/>
              <a:gd name="T40" fmla="*/ 401 w 735"/>
              <a:gd name="T41" fmla="*/ 118 h 468"/>
              <a:gd name="T42" fmla="*/ 371 w 735"/>
              <a:gd name="T43" fmla="*/ 164 h 468"/>
              <a:gd name="T44" fmla="*/ 316 w 735"/>
              <a:gd name="T45" fmla="*/ 154 h 468"/>
              <a:gd name="T46" fmla="*/ 305 w 735"/>
              <a:gd name="T47" fmla="*/ 99 h 468"/>
              <a:gd name="T48" fmla="*/ 351 w 735"/>
              <a:gd name="T49" fmla="*/ 67 h 468"/>
              <a:gd name="T50" fmla="*/ 43 w 735"/>
              <a:gd name="T51" fmla="*/ 44 h 468"/>
              <a:gd name="T52" fmla="*/ 34 w 735"/>
              <a:gd name="T53" fmla="*/ 368 h 468"/>
              <a:gd name="T54" fmla="*/ 499 w 735"/>
              <a:gd name="T55" fmla="*/ 54 h 468"/>
              <a:gd name="T56" fmla="*/ 468 w 735"/>
              <a:gd name="T57" fmla="*/ 34 h 468"/>
              <a:gd name="T58" fmla="*/ 468 w 735"/>
              <a:gd name="T59" fmla="*/ 0 h 468"/>
              <a:gd name="T60" fmla="*/ 523 w 735"/>
              <a:gd name="T61" fmla="*/ 28 h 468"/>
              <a:gd name="T62" fmla="*/ 534 w 735"/>
              <a:gd name="T63" fmla="*/ 158 h 468"/>
              <a:gd name="T64" fmla="*/ 715 w 735"/>
              <a:gd name="T65" fmla="*/ 69 h 468"/>
              <a:gd name="T66" fmla="*/ 728 w 735"/>
              <a:gd name="T67" fmla="*/ 71 h 468"/>
              <a:gd name="T68" fmla="*/ 735 w 735"/>
              <a:gd name="T69" fmla="*/ 84 h 468"/>
              <a:gd name="T70" fmla="*/ 732 w 735"/>
              <a:gd name="T71" fmla="*/ 394 h 468"/>
              <a:gd name="T72" fmla="*/ 719 w 735"/>
              <a:gd name="T73" fmla="*/ 401 h 468"/>
              <a:gd name="T74" fmla="*/ 711 w 735"/>
              <a:gd name="T75" fmla="*/ 400 h 468"/>
              <a:gd name="T76" fmla="*/ 532 w 735"/>
              <a:gd name="T77" fmla="*/ 423 h 468"/>
              <a:gd name="T78" fmla="*/ 490 w 735"/>
              <a:gd name="T79" fmla="*/ 465 h 468"/>
              <a:gd name="T80" fmla="*/ 46 w 735"/>
              <a:gd name="T81" fmla="*/ 465 h 468"/>
              <a:gd name="T82" fmla="*/ 4 w 735"/>
              <a:gd name="T83" fmla="*/ 423 h 468"/>
              <a:gd name="T84" fmla="*/ 4 w 735"/>
              <a:gd name="T85" fmla="*/ 46 h 468"/>
              <a:gd name="T86" fmla="*/ 46 w 735"/>
              <a:gd name="T87" fmla="*/ 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35" h="468">
                <a:moveTo>
                  <a:pt x="34" y="401"/>
                </a:moveTo>
                <a:lnTo>
                  <a:pt x="37" y="414"/>
                </a:lnTo>
                <a:lnTo>
                  <a:pt x="43" y="425"/>
                </a:lnTo>
                <a:lnTo>
                  <a:pt x="54" y="432"/>
                </a:lnTo>
                <a:lnTo>
                  <a:pt x="67" y="435"/>
                </a:lnTo>
                <a:lnTo>
                  <a:pt x="468" y="435"/>
                </a:lnTo>
                <a:lnTo>
                  <a:pt x="481" y="432"/>
                </a:lnTo>
                <a:lnTo>
                  <a:pt x="491" y="425"/>
                </a:lnTo>
                <a:lnTo>
                  <a:pt x="499" y="414"/>
                </a:lnTo>
                <a:lnTo>
                  <a:pt x="502" y="401"/>
                </a:lnTo>
                <a:lnTo>
                  <a:pt x="34" y="401"/>
                </a:lnTo>
                <a:close/>
                <a:moveTo>
                  <a:pt x="702" y="112"/>
                </a:moveTo>
                <a:lnTo>
                  <a:pt x="534" y="194"/>
                </a:lnTo>
                <a:lnTo>
                  <a:pt x="534" y="274"/>
                </a:lnTo>
                <a:lnTo>
                  <a:pt x="702" y="358"/>
                </a:lnTo>
                <a:lnTo>
                  <a:pt x="702" y="112"/>
                </a:lnTo>
                <a:close/>
                <a:moveTo>
                  <a:pt x="351" y="101"/>
                </a:moveTo>
                <a:lnTo>
                  <a:pt x="346" y="101"/>
                </a:lnTo>
                <a:lnTo>
                  <a:pt x="342" y="104"/>
                </a:lnTo>
                <a:lnTo>
                  <a:pt x="338" y="108"/>
                </a:lnTo>
                <a:lnTo>
                  <a:pt x="335" y="113"/>
                </a:lnTo>
                <a:lnTo>
                  <a:pt x="334" y="118"/>
                </a:lnTo>
                <a:lnTo>
                  <a:pt x="335" y="124"/>
                </a:lnTo>
                <a:lnTo>
                  <a:pt x="338" y="127"/>
                </a:lnTo>
                <a:lnTo>
                  <a:pt x="342" y="131"/>
                </a:lnTo>
                <a:lnTo>
                  <a:pt x="346" y="134"/>
                </a:lnTo>
                <a:lnTo>
                  <a:pt x="351" y="134"/>
                </a:lnTo>
                <a:lnTo>
                  <a:pt x="356" y="134"/>
                </a:lnTo>
                <a:lnTo>
                  <a:pt x="361" y="131"/>
                </a:lnTo>
                <a:lnTo>
                  <a:pt x="364" y="127"/>
                </a:lnTo>
                <a:lnTo>
                  <a:pt x="367" y="124"/>
                </a:lnTo>
                <a:lnTo>
                  <a:pt x="368" y="118"/>
                </a:lnTo>
                <a:lnTo>
                  <a:pt x="367" y="113"/>
                </a:lnTo>
                <a:lnTo>
                  <a:pt x="364" y="108"/>
                </a:lnTo>
                <a:lnTo>
                  <a:pt x="361" y="104"/>
                </a:lnTo>
                <a:lnTo>
                  <a:pt x="356" y="101"/>
                </a:lnTo>
                <a:lnTo>
                  <a:pt x="351" y="101"/>
                </a:lnTo>
                <a:close/>
                <a:moveTo>
                  <a:pt x="452" y="67"/>
                </a:moveTo>
                <a:lnTo>
                  <a:pt x="457" y="69"/>
                </a:lnTo>
                <a:lnTo>
                  <a:pt x="461" y="71"/>
                </a:lnTo>
                <a:lnTo>
                  <a:pt x="465" y="75"/>
                </a:lnTo>
                <a:lnTo>
                  <a:pt x="468" y="79"/>
                </a:lnTo>
                <a:lnTo>
                  <a:pt x="468" y="84"/>
                </a:lnTo>
                <a:lnTo>
                  <a:pt x="468" y="89"/>
                </a:lnTo>
                <a:lnTo>
                  <a:pt x="465" y="95"/>
                </a:lnTo>
                <a:lnTo>
                  <a:pt x="461" y="97"/>
                </a:lnTo>
                <a:lnTo>
                  <a:pt x="457" y="100"/>
                </a:lnTo>
                <a:lnTo>
                  <a:pt x="452" y="101"/>
                </a:lnTo>
                <a:lnTo>
                  <a:pt x="447" y="100"/>
                </a:lnTo>
                <a:lnTo>
                  <a:pt x="441" y="97"/>
                </a:lnTo>
                <a:lnTo>
                  <a:pt x="437" y="95"/>
                </a:lnTo>
                <a:lnTo>
                  <a:pt x="436" y="89"/>
                </a:lnTo>
                <a:lnTo>
                  <a:pt x="435" y="84"/>
                </a:lnTo>
                <a:lnTo>
                  <a:pt x="436" y="79"/>
                </a:lnTo>
                <a:lnTo>
                  <a:pt x="437" y="75"/>
                </a:lnTo>
                <a:lnTo>
                  <a:pt x="441" y="71"/>
                </a:lnTo>
                <a:lnTo>
                  <a:pt x="447" y="69"/>
                </a:lnTo>
                <a:lnTo>
                  <a:pt x="452" y="67"/>
                </a:lnTo>
                <a:close/>
                <a:moveTo>
                  <a:pt x="351" y="67"/>
                </a:moveTo>
                <a:lnTo>
                  <a:pt x="371" y="71"/>
                </a:lnTo>
                <a:lnTo>
                  <a:pt x="386" y="83"/>
                </a:lnTo>
                <a:lnTo>
                  <a:pt x="397" y="99"/>
                </a:lnTo>
                <a:lnTo>
                  <a:pt x="401" y="118"/>
                </a:lnTo>
                <a:lnTo>
                  <a:pt x="397" y="137"/>
                </a:lnTo>
                <a:lnTo>
                  <a:pt x="386" y="154"/>
                </a:lnTo>
                <a:lnTo>
                  <a:pt x="371" y="164"/>
                </a:lnTo>
                <a:lnTo>
                  <a:pt x="351" y="168"/>
                </a:lnTo>
                <a:lnTo>
                  <a:pt x="331" y="164"/>
                </a:lnTo>
                <a:lnTo>
                  <a:pt x="316" y="154"/>
                </a:lnTo>
                <a:lnTo>
                  <a:pt x="305" y="137"/>
                </a:lnTo>
                <a:lnTo>
                  <a:pt x="301" y="118"/>
                </a:lnTo>
                <a:lnTo>
                  <a:pt x="305" y="99"/>
                </a:lnTo>
                <a:lnTo>
                  <a:pt x="316" y="83"/>
                </a:lnTo>
                <a:lnTo>
                  <a:pt x="331" y="71"/>
                </a:lnTo>
                <a:lnTo>
                  <a:pt x="351" y="67"/>
                </a:lnTo>
                <a:close/>
                <a:moveTo>
                  <a:pt x="67" y="34"/>
                </a:moveTo>
                <a:lnTo>
                  <a:pt x="54" y="37"/>
                </a:lnTo>
                <a:lnTo>
                  <a:pt x="43" y="44"/>
                </a:lnTo>
                <a:lnTo>
                  <a:pt x="37" y="54"/>
                </a:lnTo>
                <a:lnTo>
                  <a:pt x="34" y="67"/>
                </a:lnTo>
                <a:lnTo>
                  <a:pt x="34" y="368"/>
                </a:lnTo>
                <a:lnTo>
                  <a:pt x="502" y="368"/>
                </a:lnTo>
                <a:lnTo>
                  <a:pt x="502" y="67"/>
                </a:lnTo>
                <a:lnTo>
                  <a:pt x="499" y="54"/>
                </a:lnTo>
                <a:lnTo>
                  <a:pt x="491" y="44"/>
                </a:lnTo>
                <a:lnTo>
                  <a:pt x="481" y="37"/>
                </a:lnTo>
                <a:lnTo>
                  <a:pt x="468" y="34"/>
                </a:lnTo>
                <a:lnTo>
                  <a:pt x="67" y="34"/>
                </a:lnTo>
                <a:close/>
                <a:moveTo>
                  <a:pt x="67" y="0"/>
                </a:moveTo>
                <a:lnTo>
                  <a:pt x="468" y="0"/>
                </a:lnTo>
                <a:lnTo>
                  <a:pt x="490" y="4"/>
                </a:lnTo>
                <a:lnTo>
                  <a:pt x="508" y="14"/>
                </a:lnTo>
                <a:lnTo>
                  <a:pt x="523" y="28"/>
                </a:lnTo>
                <a:lnTo>
                  <a:pt x="532" y="46"/>
                </a:lnTo>
                <a:lnTo>
                  <a:pt x="534" y="67"/>
                </a:lnTo>
                <a:lnTo>
                  <a:pt x="534" y="158"/>
                </a:lnTo>
                <a:lnTo>
                  <a:pt x="711" y="70"/>
                </a:lnTo>
                <a:lnTo>
                  <a:pt x="711" y="70"/>
                </a:lnTo>
                <a:lnTo>
                  <a:pt x="715" y="69"/>
                </a:lnTo>
                <a:lnTo>
                  <a:pt x="719" y="67"/>
                </a:lnTo>
                <a:lnTo>
                  <a:pt x="724" y="69"/>
                </a:lnTo>
                <a:lnTo>
                  <a:pt x="728" y="71"/>
                </a:lnTo>
                <a:lnTo>
                  <a:pt x="732" y="75"/>
                </a:lnTo>
                <a:lnTo>
                  <a:pt x="735" y="79"/>
                </a:lnTo>
                <a:lnTo>
                  <a:pt x="735" y="84"/>
                </a:lnTo>
                <a:lnTo>
                  <a:pt x="735" y="385"/>
                </a:lnTo>
                <a:lnTo>
                  <a:pt x="735" y="391"/>
                </a:lnTo>
                <a:lnTo>
                  <a:pt x="732" y="394"/>
                </a:lnTo>
                <a:lnTo>
                  <a:pt x="728" y="398"/>
                </a:lnTo>
                <a:lnTo>
                  <a:pt x="724" y="401"/>
                </a:lnTo>
                <a:lnTo>
                  <a:pt x="719" y="401"/>
                </a:lnTo>
                <a:lnTo>
                  <a:pt x="715" y="401"/>
                </a:lnTo>
                <a:lnTo>
                  <a:pt x="711" y="400"/>
                </a:lnTo>
                <a:lnTo>
                  <a:pt x="711" y="400"/>
                </a:lnTo>
                <a:lnTo>
                  <a:pt x="534" y="312"/>
                </a:lnTo>
                <a:lnTo>
                  <a:pt x="534" y="401"/>
                </a:lnTo>
                <a:lnTo>
                  <a:pt x="532" y="423"/>
                </a:lnTo>
                <a:lnTo>
                  <a:pt x="523" y="442"/>
                </a:lnTo>
                <a:lnTo>
                  <a:pt x="508" y="456"/>
                </a:lnTo>
                <a:lnTo>
                  <a:pt x="490" y="465"/>
                </a:lnTo>
                <a:lnTo>
                  <a:pt x="468" y="468"/>
                </a:lnTo>
                <a:lnTo>
                  <a:pt x="67" y="468"/>
                </a:lnTo>
                <a:lnTo>
                  <a:pt x="46" y="465"/>
                </a:lnTo>
                <a:lnTo>
                  <a:pt x="27" y="456"/>
                </a:lnTo>
                <a:lnTo>
                  <a:pt x="13" y="442"/>
                </a:lnTo>
                <a:lnTo>
                  <a:pt x="4" y="423"/>
                </a:lnTo>
                <a:lnTo>
                  <a:pt x="0" y="401"/>
                </a:lnTo>
                <a:lnTo>
                  <a:pt x="0" y="67"/>
                </a:lnTo>
                <a:lnTo>
                  <a:pt x="4" y="46"/>
                </a:lnTo>
                <a:lnTo>
                  <a:pt x="13" y="28"/>
                </a:lnTo>
                <a:lnTo>
                  <a:pt x="27" y="14"/>
                </a:lnTo>
                <a:lnTo>
                  <a:pt x="46" y="4"/>
                </a:lnTo>
                <a:lnTo>
                  <a:pt x="6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30" name="Freeform 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36693" y="7287699"/>
            <a:ext cx="443495" cy="281784"/>
          </a:xfrm>
          <a:custGeom>
            <a:avLst/>
            <a:gdLst>
              <a:gd name="T0" fmla="*/ 338 w 735"/>
              <a:gd name="T1" fmla="*/ 264 h 467"/>
              <a:gd name="T2" fmla="*/ 364 w 735"/>
              <a:gd name="T3" fmla="*/ 330 h 467"/>
              <a:gd name="T4" fmla="*/ 431 w 735"/>
              <a:gd name="T5" fmla="*/ 304 h 467"/>
              <a:gd name="T6" fmla="*/ 404 w 735"/>
              <a:gd name="T7" fmla="*/ 238 h 467"/>
              <a:gd name="T8" fmla="*/ 148 w 735"/>
              <a:gd name="T9" fmla="*/ 249 h 467"/>
              <a:gd name="T10" fmla="*/ 148 w 735"/>
              <a:gd name="T11" fmla="*/ 319 h 467"/>
              <a:gd name="T12" fmla="*/ 219 w 735"/>
              <a:gd name="T13" fmla="*/ 319 h 467"/>
              <a:gd name="T14" fmla="*/ 219 w 735"/>
              <a:gd name="T15" fmla="*/ 249 h 467"/>
              <a:gd name="T16" fmla="*/ 206 w 735"/>
              <a:gd name="T17" fmla="*/ 203 h 467"/>
              <a:gd name="T18" fmla="*/ 265 w 735"/>
              <a:gd name="T19" fmla="*/ 262 h 467"/>
              <a:gd name="T20" fmla="*/ 250 w 735"/>
              <a:gd name="T21" fmla="*/ 334 h 467"/>
              <a:gd name="T22" fmla="*/ 300 w 735"/>
              <a:gd name="T23" fmla="*/ 284 h 467"/>
              <a:gd name="T24" fmla="*/ 342 w 735"/>
              <a:gd name="T25" fmla="*/ 212 h 467"/>
              <a:gd name="T26" fmla="*/ 426 w 735"/>
              <a:gd name="T27" fmla="*/ 212 h 467"/>
              <a:gd name="T28" fmla="*/ 468 w 735"/>
              <a:gd name="T29" fmla="*/ 284 h 467"/>
              <a:gd name="T30" fmla="*/ 426 w 735"/>
              <a:gd name="T31" fmla="*/ 356 h 467"/>
              <a:gd name="T32" fmla="*/ 161 w 735"/>
              <a:gd name="T33" fmla="*/ 364 h 467"/>
              <a:gd name="T34" fmla="*/ 104 w 735"/>
              <a:gd name="T35" fmla="*/ 306 h 467"/>
              <a:gd name="T36" fmla="*/ 124 w 735"/>
              <a:gd name="T37" fmla="*/ 225 h 467"/>
              <a:gd name="T38" fmla="*/ 33 w 735"/>
              <a:gd name="T39" fmla="*/ 168 h 467"/>
              <a:gd name="T40" fmla="*/ 54 w 735"/>
              <a:gd name="T41" fmla="*/ 432 h 467"/>
              <a:gd name="T42" fmla="*/ 525 w 735"/>
              <a:gd name="T43" fmla="*/ 424 h 467"/>
              <a:gd name="T44" fmla="*/ 33 w 735"/>
              <a:gd name="T45" fmla="*/ 168 h 467"/>
              <a:gd name="T46" fmla="*/ 635 w 735"/>
              <a:gd name="T47" fmla="*/ 323 h 467"/>
              <a:gd name="T48" fmla="*/ 668 w 735"/>
              <a:gd name="T49" fmla="*/ 340 h 467"/>
              <a:gd name="T50" fmla="*/ 490 w 735"/>
              <a:gd name="T51" fmla="*/ 68 h 467"/>
              <a:gd name="T52" fmla="*/ 502 w 735"/>
              <a:gd name="T53" fmla="*/ 84 h 467"/>
              <a:gd name="T54" fmla="*/ 490 w 735"/>
              <a:gd name="T55" fmla="*/ 99 h 467"/>
              <a:gd name="T56" fmla="*/ 470 w 735"/>
              <a:gd name="T57" fmla="*/ 93 h 467"/>
              <a:gd name="T58" fmla="*/ 470 w 735"/>
              <a:gd name="T59" fmla="*/ 73 h 467"/>
              <a:gd name="T60" fmla="*/ 418 w 735"/>
              <a:gd name="T61" fmla="*/ 67 h 467"/>
              <a:gd name="T62" fmla="*/ 434 w 735"/>
              <a:gd name="T63" fmla="*/ 78 h 467"/>
              <a:gd name="T64" fmla="*/ 427 w 735"/>
              <a:gd name="T65" fmla="*/ 97 h 467"/>
              <a:gd name="T66" fmla="*/ 407 w 735"/>
              <a:gd name="T67" fmla="*/ 97 h 467"/>
              <a:gd name="T68" fmla="*/ 402 w 735"/>
              <a:gd name="T69" fmla="*/ 78 h 467"/>
              <a:gd name="T70" fmla="*/ 418 w 735"/>
              <a:gd name="T71" fmla="*/ 67 h 467"/>
              <a:gd name="T72" fmla="*/ 35 w 735"/>
              <a:gd name="T73" fmla="*/ 54 h 467"/>
              <a:gd name="T74" fmla="*/ 535 w 735"/>
              <a:gd name="T75" fmla="*/ 67 h 467"/>
              <a:gd name="T76" fmla="*/ 502 w 735"/>
              <a:gd name="T77" fmla="*/ 34 h 467"/>
              <a:gd name="T78" fmla="*/ 523 w 735"/>
              <a:gd name="T79" fmla="*/ 4 h 467"/>
              <a:gd name="T80" fmla="*/ 569 w 735"/>
              <a:gd name="T81" fmla="*/ 67 h 467"/>
              <a:gd name="T82" fmla="*/ 714 w 735"/>
              <a:gd name="T83" fmla="*/ 67 h 467"/>
              <a:gd name="T84" fmla="*/ 732 w 735"/>
              <a:gd name="T85" fmla="*/ 73 h 467"/>
              <a:gd name="T86" fmla="*/ 734 w 735"/>
              <a:gd name="T87" fmla="*/ 389 h 467"/>
              <a:gd name="T88" fmla="*/ 718 w 735"/>
              <a:gd name="T89" fmla="*/ 401 h 467"/>
              <a:gd name="T90" fmla="*/ 569 w 735"/>
              <a:gd name="T91" fmla="*/ 327 h 467"/>
              <a:gd name="T92" fmla="*/ 541 w 735"/>
              <a:gd name="T93" fmla="*/ 454 h 467"/>
              <a:gd name="T94" fmla="*/ 46 w 735"/>
              <a:gd name="T95" fmla="*/ 465 h 467"/>
              <a:gd name="T96" fmla="*/ 0 w 735"/>
              <a:gd name="T97" fmla="*/ 401 h 467"/>
              <a:gd name="T98" fmla="*/ 28 w 735"/>
              <a:gd name="T99" fmla="*/ 13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5" h="467">
                <a:moveTo>
                  <a:pt x="384" y="234"/>
                </a:moveTo>
                <a:lnTo>
                  <a:pt x="364" y="238"/>
                </a:lnTo>
                <a:lnTo>
                  <a:pt x="349" y="249"/>
                </a:lnTo>
                <a:lnTo>
                  <a:pt x="338" y="264"/>
                </a:lnTo>
                <a:lnTo>
                  <a:pt x="334" y="284"/>
                </a:lnTo>
                <a:lnTo>
                  <a:pt x="338" y="304"/>
                </a:lnTo>
                <a:lnTo>
                  <a:pt x="349" y="319"/>
                </a:lnTo>
                <a:lnTo>
                  <a:pt x="364" y="330"/>
                </a:lnTo>
                <a:lnTo>
                  <a:pt x="384" y="334"/>
                </a:lnTo>
                <a:lnTo>
                  <a:pt x="404" y="330"/>
                </a:lnTo>
                <a:lnTo>
                  <a:pt x="419" y="319"/>
                </a:lnTo>
                <a:lnTo>
                  <a:pt x="431" y="304"/>
                </a:lnTo>
                <a:lnTo>
                  <a:pt x="435" y="284"/>
                </a:lnTo>
                <a:lnTo>
                  <a:pt x="431" y="264"/>
                </a:lnTo>
                <a:lnTo>
                  <a:pt x="419" y="249"/>
                </a:lnTo>
                <a:lnTo>
                  <a:pt x="404" y="238"/>
                </a:lnTo>
                <a:lnTo>
                  <a:pt x="384" y="234"/>
                </a:lnTo>
                <a:close/>
                <a:moveTo>
                  <a:pt x="183" y="234"/>
                </a:moveTo>
                <a:lnTo>
                  <a:pt x="164" y="238"/>
                </a:lnTo>
                <a:lnTo>
                  <a:pt x="148" y="249"/>
                </a:lnTo>
                <a:lnTo>
                  <a:pt x="138" y="264"/>
                </a:lnTo>
                <a:lnTo>
                  <a:pt x="134" y="284"/>
                </a:lnTo>
                <a:lnTo>
                  <a:pt x="138" y="304"/>
                </a:lnTo>
                <a:lnTo>
                  <a:pt x="148" y="319"/>
                </a:lnTo>
                <a:lnTo>
                  <a:pt x="164" y="330"/>
                </a:lnTo>
                <a:lnTo>
                  <a:pt x="183" y="334"/>
                </a:lnTo>
                <a:lnTo>
                  <a:pt x="203" y="330"/>
                </a:lnTo>
                <a:lnTo>
                  <a:pt x="219" y="319"/>
                </a:lnTo>
                <a:lnTo>
                  <a:pt x="229" y="304"/>
                </a:lnTo>
                <a:lnTo>
                  <a:pt x="233" y="284"/>
                </a:lnTo>
                <a:lnTo>
                  <a:pt x="229" y="264"/>
                </a:lnTo>
                <a:lnTo>
                  <a:pt x="219" y="249"/>
                </a:lnTo>
                <a:lnTo>
                  <a:pt x="203" y="238"/>
                </a:lnTo>
                <a:lnTo>
                  <a:pt x="183" y="234"/>
                </a:lnTo>
                <a:close/>
                <a:moveTo>
                  <a:pt x="183" y="200"/>
                </a:moveTo>
                <a:lnTo>
                  <a:pt x="206" y="203"/>
                </a:lnTo>
                <a:lnTo>
                  <a:pt x="225" y="212"/>
                </a:lnTo>
                <a:lnTo>
                  <a:pt x="242" y="225"/>
                </a:lnTo>
                <a:lnTo>
                  <a:pt x="255" y="242"/>
                </a:lnTo>
                <a:lnTo>
                  <a:pt x="265" y="262"/>
                </a:lnTo>
                <a:lnTo>
                  <a:pt x="267" y="284"/>
                </a:lnTo>
                <a:lnTo>
                  <a:pt x="265" y="302"/>
                </a:lnTo>
                <a:lnTo>
                  <a:pt x="259" y="319"/>
                </a:lnTo>
                <a:lnTo>
                  <a:pt x="250" y="334"/>
                </a:lnTo>
                <a:lnTo>
                  <a:pt x="318" y="334"/>
                </a:lnTo>
                <a:lnTo>
                  <a:pt x="309" y="319"/>
                </a:lnTo>
                <a:lnTo>
                  <a:pt x="303" y="302"/>
                </a:lnTo>
                <a:lnTo>
                  <a:pt x="300" y="284"/>
                </a:lnTo>
                <a:lnTo>
                  <a:pt x="304" y="262"/>
                </a:lnTo>
                <a:lnTo>
                  <a:pt x="312" y="242"/>
                </a:lnTo>
                <a:lnTo>
                  <a:pt x="325" y="225"/>
                </a:lnTo>
                <a:lnTo>
                  <a:pt x="342" y="212"/>
                </a:lnTo>
                <a:lnTo>
                  <a:pt x="362" y="203"/>
                </a:lnTo>
                <a:lnTo>
                  <a:pt x="384" y="200"/>
                </a:lnTo>
                <a:lnTo>
                  <a:pt x="406" y="203"/>
                </a:lnTo>
                <a:lnTo>
                  <a:pt x="426" y="212"/>
                </a:lnTo>
                <a:lnTo>
                  <a:pt x="443" y="225"/>
                </a:lnTo>
                <a:lnTo>
                  <a:pt x="456" y="242"/>
                </a:lnTo>
                <a:lnTo>
                  <a:pt x="465" y="262"/>
                </a:lnTo>
                <a:lnTo>
                  <a:pt x="468" y="284"/>
                </a:lnTo>
                <a:lnTo>
                  <a:pt x="465" y="306"/>
                </a:lnTo>
                <a:lnTo>
                  <a:pt x="456" y="326"/>
                </a:lnTo>
                <a:lnTo>
                  <a:pt x="443" y="343"/>
                </a:lnTo>
                <a:lnTo>
                  <a:pt x="426" y="356"/>
                </a:lnTo>
                <a:lnTo>
                  <a:pt x="406" y="364"/>
                </a:lnTo>
                <a:lnTo>
                  <a:pt x="384" y="368"/>
                </a:lnTo>
                <a:lnTo>
                  <a:pt x="183" y="368"/>
                </a:lnTo>
                <a:lnTo>
                  <a:pt x="161" y="364"/>
                </a:lnTo>
                <a:lnTo>
                  <a:pt x="142" y="356"/>
                </a:lnTo>
                <a:lnTo>
                  <a:pt x="124" y="343"/>
                </a:lnTo>
                <a:lnTo>
                  <a:pt x="111" y="326"/>
                </a:lnTo>
                <a:lnTo>
                  <a:pt x="104" y="306"/>
                </a:lnTo>
                <a:lnTo>
                  <a:pt x="100" y="284"/>
                </a:lnTo>
                <a:lnTo>
                  <a:pt x="104" y="262"/>
                </a:lnTo>
                <a:lnTo>
                  <a:pt x="111" y="242"/>
                </a:lnTo>
                <a:lnTo>
                  <a:pt x="124" y="225"/>
                </a:lnTo>
                <a:lnTo>
                  <a:pt x="142" y="212"/>
                </a:lnTo>
                <a:lnTo>
                  <a:pt x="161" y="203"/>
                </a:lnTo>
                <a:lnTo>
                  <a:pt x="183" y="200"/>
                </a:lnTo>
                <a:close/>
                <a:moveTo>
                  <a:pt x="33" y="168"/>
                </a:moveTo>
                <a:lnTo>
                  <a:pt x="33" y="401"/>
                </a:lnTo>
                <a:lnTo>
                  <a:pt x="35" y="414"/>
                </a:lnTo>
                <a:lnTo>
                  <a:pt x="43" y="424"/>
                </a:lnTo>
                <a:lnTo>
                  <a:pt x="54" y="432"/>
                </a:lnTo>
                <a:lnTo>
                  <a:pt x="67" y="435"/>
                </a:lnTo>
                <a:lnTo>
                  <a:pt x="502" y="435"/>
                </a:lnTo>
                <a:lnTo>
                  <a:pt x="514" y="432"/>
                </a:lnTo>
                <a:lnTo>
                  <a:pt x="525" y="424"/>
                </a:lnTo>
                <a:lnTo>
                  <a:pt x="532" y="414"/>
                </a:lnTo>
                <a:lnTo>
                  <a:pt x="535" y="401"/>
                </a:lnTo>
                <a:lnTo>
                  <a:pt x="535" y="168"/>
                </a:lnTo>
                <a:lnTo>
                  <a:pt x="33" y="168"/>
                </a:lnTo>
                <a:close/>
                <a:moveTo>
                  <a:pt x="635" y="144"/>
                </a:moveTo>
                <a:lnTo>
                  <a:pt x="569" y="177"/>
                </a:lnTo>
                <a:lnTo>
                  <a:pt x="569" y="291"/>
                </a:lnTo>
                <a:lnTo>
                  <a:pt x="635" y="323"/>
                </a:lnTo>
                <a:lnTo>
                  <a:pt x="635" y="144"/>
                </a:lnTo>
                <a:close/>
                <a:moveTo>
                  <a:pt x="702" y="110"/>
                </a:moveTo>
                <a:lnTo>
                  <a:pt x="668" y="127"/>
                </a:lnTo>
                <a:lnTo>
                  <a:pt x="668" y="340"/>
                </a:lnTo>
                <a:lnTo>
                  <a:pt x="702" y="357"/>
                </a:lnTo>
                <a:lnTo>
                  <a:pt x="702" y="110"/>
                </a:lnTo>
                <a:close/>
                <a:moveTo>
                  <a:pt x="485" y="67"/>
                </a:moveTo>
                <a:lnTo>
                  <a:pt x="490" y="68"/>
                </a:lnTo>
                <a:lnTo>
                  <a:pt x="494" y="69"/>
                </a:lnTo>
                <a:lnTo>
                  <a:pt x="498" y="73"/>
                </a:lnTo>
                <a:lnTo>
                  <a:pt x="500" y="78"/>
                </a:lnTo>
                <a:lnTo>
                  <a:pt x="502" y="84"/>
                </a:lnTo>
                <a:lnTo>
                  <a:pt x="500" y="89"/>
                </a:lnTo>
                <a:lnTo>
                  <a:pt x="498" y="93"/>
                </a:lnTo>
                <a:lnTo>
                  <a:pt x="494" y="97"/>
                </a:lnTo>
                <a:lnTo>
                  <a:pt x="490" y="99"/>
                </a:lnTo>
                <a:lnTo>
                  <a:pt x="485" y="101"/>
                </a:lnTo>
                <a:lnTo>
                  <a:pt x="480" y="99"/>
                </a:lnTo>
                <a:lnTo>
                  <a:pt x="474" y="97"/>
                </a:lnTo>
                <a:lnTo>
                  <a:pt x="470" y="93"/>
                </a:lnTo>
                <a:lnTo>
                  <a:pt x="469" y="89"/>
                </a:lnTo>
                <a:lnTo>
                  <a:pt x="468" y="84"/>
                </a:lnTo>
                <a:lnTo>
                  <a:pt x="469" y="78"/>
                </a:lnTo>
                <a:lnTo>
                  <a:pt x="470" y="73"/>
                </a:lnTo>
                <a:lnTo>
                  <a:pt x="474" y="69"/>
                </a:lnTo>
                <a:lnTo>
                  <a:pt x="480" y="68"/>
                </a:lnTo>
                <a:lnTo>
                  <a:pt x="485" y="67"/>
                </a:lnTo>
                <a:close/>
                <a:moveTo>
                  <a:pt x="418" y="67"/>
                </a:moveTo>
                <a:lnTo>
                  <a:pt x="423" y="68"/>
                </a:lnTo>
                <a:lnTo>
                  <a:pt x="427" y="69"/>
                </a:lnTo>
                <a:lnTo>
                  <a:pt x="431" y="73"/>
                </a:lnTo>
                <a:lnTo>
                  <a:pt x="434" y="78"/>
                </a:lnTo>
                <a:lnTo>
                  <a:pt x="435" y="84"/>
                </a:lnTo>
                <a:lnTo>
                  <a:pt x="434" y="89"/>
                </a:lnTo>
                <a:lnTo>
                  <a:pt x="431" y="93"/>
                </a:lnTo>
                <a:lnTo>
                  <a:pt x="427" y="97"/>
                </a:lnTo>
                <a:lnTo>
                  <a:pt x="423" y="99"/>
                </a:lnTo>
                <a:lnTo>
                  <a:pt x="418" y="101"/>
                </a:lnTo>
                <a:lnTo>
                  <a:pt x="413" y="99"/>
                </a:lnTo>
                <a:lnTo>
                  <a:pt x="407" y="97"/>
                </a:lnTo>
                <a:lnTo>
                  <a:pt x="404" y="93"/>
                </a:lnTo>
                <a:lnTo>
                  <a:pt x="402" y="89"/>
                </a:lnTo>
                <a:lnTo>
                  <a:pt x="401" y="84"/>
                </a:lnTo>
                <a:lnTo>
                  <a:pt x="402" y="78"/>
                </a:lnTo>
                <a:lnTo>
                  <a:pt x="404" y="73"/>
                </a:lnTo>
                <a:lnTo>
                  <a:pt x="407" y="69"/>
                </a:lnTo>
                <a:lnTo>
                  <a:pt x="413" y="68"/>
                </a:lnTo>
                <a:lnTo>
                  <a:pt x="418" y="67"/>
                </a:lnTo>
                <a:close/>
                <a:moveTo>
                  <a:pt x="67" y="34"/>
                </a:moveTo>
                <a:lnTo>
                  <a:pt x="54" y="37"/>
                </a:lnTo>
                <a:lnTo>
                  <a:pt x="43" y="43"/>
                </a:lnTo>
                <a:lnTo>
                  <a:pt x="35" y="54"/>
                </a:lnTo>
                <a:lnTo>
                  <a:pt x="33" y="67"/>
                </a:lnTo>
                <a:lnTo>
                  <a:pt x="33" y="133"/>
                </a:lnTo>
                <a:lnTo>
                  <a:pt x="535" y="133"/>
                </a:lnTo>
                <a:lnTo>
                  <a:pt x="535" y="67"/>
                </a:lnTo>
                <a:lnTo>
                  <a:pt x="532" y="54"/>
                </a:lnTo>
                <a:lnTo>
                  <a:pt x="525" y="43"/>
                </a:lnTo>
                <a:lnTo>
                  <a:pt x="514" y="37"/>
                </a:lnTo>
                <a:lnTo>
                  <a:pt x="502" y="34"/>
                </a:lnTo>
                <a:lnTo>
                  <a:pt x="67" y="34"/>
                </a:lnTo>
                <a:close/>
                <a:moveTo>
                  <a:pt x="67" y="0"/>
                </a:moveTo>
                <a:lnTo>
                  <a:pt x="502" y="0"/>
                </a:lnTo>
                <a:lnTo>
                  <a:pt x="523" y="4"/>
                </a:lnTo>
                <a:lnTo>
                  <a:pt x="541" y="13"/>
                </a:lnTo>
                <a:lnTo>
                  <a:pt x="556" y="27"/>
                </a:lnTo>
                <a:lnTo>
                  <a:pt x="565" y="46"/>
                </a:lnTo>
                <a:lnTo>
                  <a:pt x="569" y="67"/>
                </a:lnTo>
                <a:lnTo>
                  <a:pt x="569" y="140"/>
                </a:lnTo>
                <a:lnTo>
                  <a:pt x="711" y="68"/>
                </a:lnTo>
                <a:lnTo>
                  <a:pt x="711" y="68"/>
                </a:lnTo>
                <a:lnTo>
                  <a:pt x="714" y="67"/>
                </a:lnTo>
                <a:lnTo>
                  <a:pt x="718" y="67"/>
                </a:lnTo>
                <a:lnTo>
                  <a:pt x="723" y="68"/>
                </a:lnTo>
                <a:lnTo>
                  <a:pt x="728" y="69"/>
                </a:lnTo>
                <a:lnTo>
                  <a:pt x="732" y="73"/>
                </a:lnTo>
                <a:lnTo>
                  <a:pt x="734" y="78"/>
                </a:lnTo>
                <a:lnTo>
                  <a:pt x="735" y="84"/>
                </a:lnTo>
                <a:lnTo>
                  <a:pt x="735" y="384"/>
                </a:lnTo>
                <a:lnTo>
                  <a:pt x="734" y="389"/>
                </a:lnTo>
                <a:lnTo>
                  <a:pt x="732" y="394"/>
                </a:lnTo>
                <a:lnTo>
                  <a:pt x="728" y="398"/>
                </a:lnTo>
                <a:lnTo>
                  <a:pt x="723" y="399"/>
                </a:lnTo>
                <a:lnTo>
                  <a:pt x="718" y="401"/>
                </a:lnTo>
                <a:lnTo>
                  <a:pt x="714" y="401"/>
                </a:lnTo>
                <a:lnTo>
                  <a:pt x="711" y="399"/>
                </a:lnTo>
                <a:lnTo>
                  <a:pt x="711" y="399"/>
                </a:lnTo>
                <a:lnTo>
                  <a:pt x="569" y="327"/>
                </a:lnTo>
                <a:lnTo>
                  <a:pt x="569" y="401"/>
                </a:lnTo>
                <a:lnTo>
                  <a:pt x="565" y="421"/>
                </a:lnTo>
                <a:lnTo>
                  <a:pt x="556" y="440"/>
                </a:lnTo>
                <a:lnTo>
                  <a:pt x="541" y="454"/>
                </a:lnTo>
                <a:lnTo>
                  <a:pt x="523" y="465"/>
                </a:lnTo>
                <a:lnTo>
                  <a:pt x="502" y="467"/>
                </a:lnTo>
                <a:lnTo>
                  <a:pt x="67" y="467"/>
                </a:lnTo>
                <a:lnTo>
                  <a:pt x="46" y="465"/>
                </a:lnTo>
                <a:lnTo>
                  <a:pt x="28" y="454"/>
                </a:lnTo>
                <a:lnTo>
                  <a:pt x="13" y="440"/>
                </a:lnTo>
                <a:lnTo>
                  <a:pt x="4" y="421"/>
                </a:lnTo>
                <a:lnTo>
                  <a:pt x="0" y="401"/>
                </a:lnTo>
                <a:lnTo>
                  <a:pt x="0" y="67"/>
                </a:lnTo>
                <a:lnTo>
                  <a:pt x="4" y="46"/>
                </a:lnTo>
                <a:lnTo>
                  <a:pt x="13" y="27"/>
                </a:lnTo>
                <a:lnTo>
                  <a:pt x="28" y="13"/>
                </a:lnTo>
                <a:lnTo>
                  <a:pt x="46" y="4"/>
                </a:lnTo>
                <a:lnTo>
                  <a:pt x="6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31"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9761" y="7287699"/>
            <a:ext cx="443495" cy="281784"/>
          </a:xfrm>
          <a:custGeom>
            <a:avLst/>
            <a:gdLst>
              <a:gd name="T0" fmla="*/ 569 w 735"/>
              <a:gd name="T1" fmla="*/ 161 h 467"/>
              <a:gd name="T2" fmla="*/ 702 w 735"/>
              <a:gd name="T3" fmla="*/ 360 h 467"/>
              <a:gd name="T4" fmla="*/ 720 w 735"/>
              <a:gd name="T5" fmla="*/ 67 h 467"/>
              <a:gd name="T6" fmla="*/ 729 w 735"/>
              <a:gd name="T7" fmla="*/ 69 h 467"/>
              <a:gd name="T8" fmla="*/ 735 w 735"/>
              <a:gd name="T9" fmla="*/ 78 h 467"/>
              <a:gd name="T10" fmla="*/ 735 w 735"/>
              <a:gd name="T11" fmla="*/ 384 h 467"/>
              <a:gd name="T12" fmla="*/ 733 w 735"/>
              <a:gd name="T13" fmla="*/ 394 h 467"/>
              <a:gd name="T14" fmla="*/ 725 w 735"/>
              <a:gd name="T15" fmla="*/ 399 h 467"/>
              <a:gd name="T16" fmla="*/ 716 w 735"/>
              <a:gd name="T17" fmla="*/ 401 h 467"/>
              <a:gd name="T18" fmla="*/ 712 w 735"/>
              <a:gd name="T19" fmla="*/ 399 h 467"/>
              <a:gd name="T20" fmla="*/ 545 w 735"/>
              <a:gd name="T21" fmla="*/ 332 h 467"/>
              <a:gd name="T22" fmla="*/ 544 w 735"/>
              <a:gd name="T23" fmla="*/ 332 h 467"/>
              <a:gd name="T24" fmla="*/ 537 w 735"/>
              <a:gd name="T25" fmla="*/ 326 h 467"/>
              <a:gd name="T26" fmla="*/ 535 w 735"/>
              <a:gd name="T27" fmla="*/ 317 h 467"/>
              <a:gd name="T28" fmla="*/ 536 w 735"/>
              <a:gd name="T29" fmla="*/ 145 h 467"/>
              <a:gd name="T30" fmla="*/ 541 w 735"/>
              <a:gd name="T31" fmla="*/ 137 h 467"/>
              <a:gd name="T32" fmla="*/ 544 w 735"/>
              <a:gd name="T33" fmla="*/ 135 h 467"/>
              <a:gd name="T34" fmla="*/ 545 w 735"/>
              <a:gd name="T35" fmla="*/ 135 h 467"/>
              <a:gd name="T36" fmla="*/ 712 w 735"/>
              <a:gd name="T37" fmla="*/ 68 h 467"/>
              <a:gd name="T38" fmla="*/ 720 w 735"/>
              <a:gd name="T39" fmla="*/ 67 h 467"/>
              <a:gd name="T40" fmla="*/ 54 w 735"/>
              <a:gd name="T41" fmla="*/ 37 h 467"/>
              <a:gd name="T42" fmla="*/ 37 w 735"/>
              <a:gd name="T43" fmla="*/ 54 h 467"/>
              <a:gd name="T44" fmla="*/ 34 w 735"/>
              <a:gd name="T45" fmla="*/ 401 h 467"/>
              <a:gd name="T46" fmla="*/ 43 w 735"/>
              <a:gd name="T47" fmla="*/ 424 h 467"/>
              <a:gd name="T48" fmla="*/ 67 w 735"/>
              <a:gd name="T49" fmla="*/ 435 h 467"/>
              <a:gd name="T50" fmla="*/ 448 w 735"/>
              <a:gd name="T51" fmla="*/ 432 h 467"/>
              <a:gd name="T52" fmla="*/ 465 w 735"/>
              <a:gd name="T53" fmla="*/ 414 h 467"/>
              <a:gd name="T54" fmla="*/ 468 w 735"/>
              <a:gd name="T55" fmla="*/ 67 h 467"/>
              <a:gd name="T56" fmla="*/ 459 w 735"/>
              <a:gd name="T57" fmla="*/ 43 h 467"/>
              <a:gd name="T58" fmla="*/ 435 w 735"/>
              <a:gd name="T59" fmla="*/ 34 h 467"/>
              <a:gd name="T60" fmla="*/ 67 w 735"/>
              <a:gd name="T61" fmla="*/ 0 h 467"/>
              <a:gd name="T62" fmla="*/ 456 w 735"/>
              <a:gd name="T63" fmla="*/ 4 h 467"/>
              <a:gd name="T64" fmla="*/ 489 w 735"/>
              <a:gd name="T65" fmla="*/ 27 h 467"/>
              <a:gd name="T66" fmla="*/ 502 w 735"/>
              <a:gd name="T67" fmla="*/ 67 h 467"/>
              <a:gd name="T68" fmla="*/ 498 w 735"/>
              <a:gd name="T69" fmla="*/ 421 h 467"/>
              <a:gd name="T70" fmla="*/ 475 w 735"/>
              <a:gd name="T71" fmla="*/ 454 h 467"/>
              <a:gd name="T72" fmla="*/ 435 w 735"/>
              <a:gd name="T73" fmla="*/ 467 h 467"/>
              <a:gd name="T74" fmla="*/ 46 w 735"/>
              <a:gd name="T75" fmla="*/ 465 h 467"/>
              <a:gd name="T76" fmla="*/ 13 w 735"/>
              <a:gd name="T77" fmla="*/ 440 h 467"/>
              <a:gd name="T78" fmla="*/ 0 w 735"/>
              <a:gd name="T79" fmla="*/ 401 h 467"/>
              <a:gd name="T80" fmla="*/ 4 w 735"/>
              <a:gd name="T81" fmla="*/ 46 h 467"/>
              <a:gd name="T82" fmla="*/ 28 w 735"/>
              <a:gd name="T83" fmla="*/ 13 h 467"/>
              <a:gd name="T84" fmla="*/ 67 w 735"/>
              <a:gd name="T8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35" h="467">
                <a:moveTo>
                  <a:pt x="702" y="109"/>
                </a:moveTo>
                <a:lnTo>
                  <a:pt x="569" y="161"/>
                </a:lnTo>
                <a:lnTo>
                  <a:pt x="569" y="306"/>
                </a:lnTo>
                <a:lnTo>
                  <a:pt x="702" y="360"/>
                </a:lnTo>
                <a:lnTo>
                  <a:pt x="702" y="109"/>
                </a:lnTo>
                <a:close/>
                <a:moveTo>
                  <a:pt x="720" y="67"/>
                </a:moveTo>
                <a:lnTo>
                  <a:pt x="725" y="68"/>
                </a:lnTo>
                <a:lnTo>
                  <a:pt x="729" y="69"/>
                </a:lnTo>
                <a:lnTo>
                  <a:pt x="733" y="73"/>
                </a:lnTo>
                <a:lnTo>
                  <a:pt x="735" y="78"/>
                </a:lnTo>
                <a:lnTo>
                  <a:pt x="735" y="84"/>
                </a:lnTo>
                <a:lnTo>
                  <a:pt x="735" y="384"/>
                </a:lnTo>
                <a:lnTo>
                  <a:pt x="735" y="389"/>
                </a:lnTo>
                <a:lnTo>
                  <a:pt x="733" y="394"/>
                </a:lnTo>
                <a:lnTo>
                  <a:pt x="729" y="398"/>
                </a:lnTo>
                <a:lnTo>
                  <a:pt x="725" y="399"/>
                </a:lnTo>
                <a:lnTo>
                  <a:pt x="720" y="401"/>
                </a:lnTo>
                <a:lnTo>
                  <a:pt x="716" y="401"/>
                </a:lnTo>
                <a:lnTo>
                  <a:pt x="712" y="399"/>
                </a:lnTo>
                <a:lnTo>
                  <a:pt x="712" y="399"/>
                </a:lnTo>
                <a:lnTo>
                  <a:pt x="545" y="332"/>
                </a:lnTo>
                <a:lnTo>
                  <a:pt x="545" y="332"/>
                </a:lnTo>
                <a:lnTo>
                  <a:pt x="544" y="332"/>
                </a:lnTo>
                <a:lnTo>
                  <a:pt x="544" y="332"/>
                </a:lnTo>
                <a:lnTo>
                  <a:pt x="541" y="330"/>
                </a:lnTo>
                <a:lnTo>
                  <a:pt x="537" y="326"/>
                </a:lnTo>
                <a:lnTo>
                  <a:pt x="536" y="322"/>
                </a:lnTo>
                <a:lnTo>
                  <a:pt x="535" y="317"/>
                </a:lnTo>
                <a:lnTo>
                  <a:pt x="535" y="150"/>
                </a:lnTo>
                <a:lnTo>
                  <a:pt x="536" y="145"/>
                </a:lnTo>
                <a:lnTo>
                  <a:pt x="537" y="141"/>
                </a:lnTo>
                <a:lnTo>
                  <a:pt x="541" y="137"/>
                </a:lnTo>
                <a:lnTo>
                  <a:pt x="544" y="136"/>
                </a:lnTo>
                <a:lnTo>
                  <a:pt x="544" y="135"/>
                </a:lnTo>
                <a:lnTo>
                  <a:pt x="545" y="135"/>
                </a:lnTo>
                <a:lnTo>
                  <a:pt x="545" y="135"/>
                </a:lnTo>
                <a:lnTo>
                  <a:pt x="712" y="68"/>
                </a:lnTo>
                <a:lnTo>
                  <a:pt x="712" y="68"/>
                </a:lnTo>
                <a:lnTo>
                  <a:pt x="716" y="67"/>
                </a:lnTo>
                <a:lnTo>
                  <a:pt x="720" y="67"/>
                </a:lnTo>
                <a:close/>
                <a:moveTo>
                  <a:pt x="67" y="34"/>
                </a:moveTo>
                <a:lnTo>
                  <a:pt x="54" y="37"/>
                </a:lnTo>
                <a:lnTo>
                  <a:pt x="43" y="43"/>
                </a:lnTo>
                <a:lnTo>
                  <a:pt x="37" y="54"/>
                </a:lnTo>
                <a:lnTo>
                  <a:pt x="34" y="67"/>
                </a:lnTo>
                <a:lnTo>
                  <a:pt x="34" y="401"/>
                </a:lnTo>
                <a:lnTo>
                  <a:pt x="37" y="414"/>
                </a:lnTo>
                <a:lnTo>
                  <a:pt x="43" y="424"/>
                </a:lnTo>
                <a:lnTo>
                  <a:pt x="54" y="432"/>
                </a:lnTo>
                <a:lnTo>
                  <a:pt x="67" y="435"/>
                </a:lnTo>
                <a:lnTo>
                  <a:pt x="435" y="435"/>
                </a:lnTo>
                <a:lnTo>
                  <a:pt x="448" y="432"/>
                </a:lnTo>
                <a:lnTo>
                  <a:pt x="459" y="424"/>
                </a:lnTo>
                <a:lnTo>
                  <a:pt x="465" y="414"/>
                </a:lnTo>
                <a:lnTo>
                  <a:pt x="468" y="401"/>
                </a:lnTo>
                <a:lnTo>
                  <a:pt x="468" y="67"/>
                </a:lnTo>
                <a:lnTo>
                  <a:pt x="465" y="54"/>
                </a:lnTo>
                <a:lnTo>
                  <a:pt x="459" y="43"/>
                </a:lnTo>
                <a:lnTo>
                  <a:pt x="448" y="37"/>
                </a:lnTo>
                <a:lnTo>
                  <a:pt x="435" y="34"/>
                </a:lnTo>
                <a:lnTo>
                  <a:pt x="67" y="34"/>
                </a:lnTo>
                <a:close/>
                <a:moveTo>
                  <a:pt x="67" y="0"/>
                </a:moveTo>
                <a:lnTo>
                  <a:pt x="435" y="0"/>
                </a:lnTo>
                <a:lnTo>
                  <a:pt x="456" y="4"/>
                </a:lnTo>
                <a:lnTo>
                  <a:pt x="475" y="13"/>
                </a:lnTo>
                <a:lnTo>
                  <a:pt x="489" y="27"/>
                </a:lnTo>
                <a:lnTo>
                  <a:pt x="498" y="46"/>
                </a:lnTo>
                <a:lnTo>
                  <a:pt x="502" y="67"/>
                </a:lnTo>
                <a:lnTo>
                  <a:pt x="502" y="401"/>
                </a:lnTo>
                <a:lnTo>
                  <a:pt x="498" y="421"/>
                </a:lnTo>
                <a:lnTo>
                  <a:pt x="489" y="440"/>
                </a:lnTo>
                <a:lnTo>
                  <a:pt x="475" y="454"/>
                </a:lnTo>
                <a:lnTo>
                  <a:pt x="456" y="465"/>
                </a:lnTo>
                <a:lnTo>
                  <a:pt x="435" y="467"/>
                </a:lnTo>
                <a:lnTo>
                  <a:pt x="67" y="467"/>
                </a:lnTo>
                <a:lnTo>
                  <a:pt x="46" y="465"/>
                </a:lnTo>
                <a:lnTo>
                  <a:pt x="28" y="454"/>
                </a:lnTo>
                <a:lnTo>
                  <a:pt x="13" y="440"/>
                </a:lnTo>
                <a:lnTo>
                  <a:pt x="4" y="421"/>
                </a:lnTo>
                <a:lnTo>
                  <a:pt x="0" y="401"/>
                </a:lnTo>
                <a:lnTo>
                  <a:pt x="0" y="67"/>
                </a:lnTo>
                <a:lnTo>
                  <a:pt x="4" y="46"/>
                </a:lnTo>
                <a:lnTo>
                  <a:pt x="13" y="27"/>
                </a:lnTo>
                <a:lnTo>
                  <a:pt x="28" y="13"/>
                </a:lnTo>
                <a:lnTo>
                  <a:pt x="46" y="4"/>
                </a:lnTo>
                <a:lnTo>
                  <a:pt x="6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32"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62830" y="7226758"/>
            <a:ext cx="443495" cy="403670"/>
          </a:xfrm>
          <a:custGeom>
            <a:avLst/>
            <a:gdLst>
              <a:gd name="T0" fmla="*/ 498 w 735"/>
              <a:gd name="T1" fmla="*/ 575 h 669"/>
              <a:gd name="T2" fmla="*/ 494 w 735"/>
              <a:gd name="T3" fmla="*/ 598 h 669"/>
              <a:gd name="T4" fmla="*/ 73 w 735"/>
              <a:gd name="T5" fmla="*/ 598 h 669"/>
              <a:gd name="T6" fmla="*/ 69 w 735"/>
              <a:gd name="T7" fmla="*/ 575 h 669"/>
              <a:gd name="T8" fmla="*/ 567 w 735"/>
              <a:gd name="T9" fmla="*/ 395 h 669"/>
              <a:gd name="T10" fmla="*/ 111 w 735"/>
              <a:gd name="T11" fmla="*/ 335 h 669"/>
              <a:gd name="T12" fmla="*/ 101 w 735"/>
              <a:gd name="T13" fmla="*/ 356 h 669"/>
              <a:gd name="T14" fmla="*/ 122 w 735"/>
              <a:gd name="T15" fmla="*/ 367 h 669"/>
              <a:gd name="T16" fmla="*/ 132 w 735"/>
              <a:gd name="T17" fmla="*/ 346 h 669"/>
              <a:gd name="T18" fmla="*/ 216 w 735"/>
              <a:gd name="T19" fmla="*/ 301 h 669"/>
              <a:gd name="T20" fmla="*/ 233 w 735"/>
              <a:gd name="T21" fmla="*/ 318 h 669"/>
              <a:gd name="T22" fmla="*/ 216 w 735"/>
              <a:gd name="T23" fmla="*/ 335 h 669"/>
              <a:gd name="T24" fmla="*/ 200 w 735"/>
              <a:gd name="T25" fmla="*/ 318 h 669"/>
              <a:gd name="T26" fmla="*/ 216 w 735"/>
              <a:gd name="T27" fmla="*/ 301 h 669"/>
              <a:gd name="T28" fmla="*/ 166 w 735"/>
              <a:gd name="T29" fmla="*/ 351 h 669"/>
              <a:gd name="T30" fmla="*/ 97 w 735"/>
              <a:gd name="T31" fmla="*/ 398 h 669"/>
              <a:gd name="T32" fmla="*/ 81 w 735"/>
              <a:gd name="T33" fmla="*/ 316 h 669"/>
              <a:gd name="T34" fmla="*/ 43 w 735"/>
              <a:gd name="T35" fmla="*/ 278 h 669"/>
              <a:gd name="T36" fmla="*/ 43 w 735"/>
              <a:gd name="T37" fmla="*/ 626 h 669"/>
              <a:gd name="T38" fmla="*/ 524 w 735"/>
              <a:gd name="T39" fmla="*/ 626 h 669"/>
              <a:gd name="T40" fmla="*/ 524 w 735"/>
              <a:gd name="T41" fmla="*/ 278 h 669"/>
              <a:gd name="T42" fmla="*/ 271 w 735"/>
              <a:gd name="T43" fmla="*/ 217 h 669"/>
              <a:gd name="T44" fmla="*/ 401 w 735"/>
              <a:gd name="T45" fmla="*/ 101 h 669"/>
              <a:gd name="T46" fmla="*/ 431 w 735"/>
              <a:gd name="T47" fmla="*/ 147 h 669"/>
              <a:gd name="T48" fmla="*/ 377 w 735"/>
              <a:gd name="T49" fmla="*/ 159 h 669"/>
              <a:gd name="T50" fmla="*/ 388 w 735"/>
              <a:gd name="T51" fmla="*/ 104 h 669"/>
              <a:gd name="T52" fmla="*/ 198 w 735"/>
              <a:gd name="T53" fmla="*/ 122 h 669"/>
              <a:gd name="T54" fmla="*/ 166 w 735"/>
              <a:gd name="T55" fmla="*/ 168 h 669"/>
              <a:gd name="T56" fmla="*/ 136 w 735"/>
              <a:gd name="T57" fmla="*/ 122 h 669"/>
              <a:gd name="T58" fmla="*/ 373 w 735"/>
              <a:gd name="T59" fmla="*/ 38 h 669"/>
              <a:gd name="T60" fmla="*/ 300 w 735"/>
              <a:gd name="T61" fmla="*/ 135 h 669"/>
              <a:gd name="T62" fmla="*/ 373 w 735"/>
              <a:gd name="T63" fmla="*/ 231 h 669"/>
              <a:gd name="T64" fmla="*/ 487 w 735"/>
              <a:gd name="T65" fmla="*/ 185 h 669"/>
              <a:gd name="T66" fmla="*/ 471 w 735"/>
              <a:gd name="T67" fmla="*/ 63 h 669"/>
              <a:gd name="T68" fmla="*/ 140 w 735"/>
              <a:gd name="T69" fmla="*/ 38 h 669"/>
              <a:gd name="T70" fmla="*/ 67 w 735"/>
              <a:gd name="T71" fmla="*/ 135 h 669"/>
              <a:gd name="T72" fmla="*/ 140 w 735"/>
              <a:gd name="T73" fmla="*/ 231 h 669"/>
              <a:gd name="T74" fmla="*/ 253 w 735"/>
              <a:gd name="T75" fmla="*/ 185 h 669"/>
              <a:gd name="T76" fmla="*/ 237 w 735"/>
              <a:gd name="T77" fmla="*/ 63 h 669"/>
              <a:gd name="T78" fmla="*/ 195 w 735"/>
              <a:gd name="T79" fmla="*/ 4 h 669"/>
              <a:gd name="T80" fmla="*/ 300 w 735"/>
              <a:gd name="T81" fmla="*/ 47 h 669"/>
              <a:gd name="T82" fmla="*/ 431 w 735"/>
              <a:gd name="T83" fmla="*/ 4 h 669"/>
              <a:gd name="T84" fmla="*/ 530 w 735"/>
              <a:gd name="T85" fmla="*/ 104 h 669"/>
              <a:gd name="T86" fmla="*/ 488 w 735"/>
              <a:gd name="T87" fmla="*/ 234 h 669"/>
              <a:gd name="T88" fmla="*/ 564 w 735"/>
              <a:gd name="T89" fmla="*/ 280 h 669"/>
              <a:gd name="T90" fmla="*/ 714 w 735"/>
              <a:gd name="T91" fmla="*/ 301 h 669"/>
              <a:gd name="T92" fmla="*/ 733 w 735"/>
              <a:gd name="T93" fmla="*/ 313 h 669"/>
              <a:gd name="T94" fmla="*/ 727 w 735"/>
              <a:gd name="T95" fmla="*/ 598 h 669"/>
              <a:gd name="T96" fmla="*/ 710 w 735"/>
              <a:gd name="T97" fmla="*/ 600 h 669"/>
              <a:gd name="T98" fmla="*/ 540 w 735"/>
              <a:gd name="T99" fmla="*/ 656 h 669"/>
              <a:gd name="T100" fmla="*/ 26 w 735"/>
              <a:gd name="T101" fmla="*/ 656 h 669"/>
              <a:gd name="T102" fmla="*/ 2 w 735"/>
              <a:gd name="T103" fmla="*/ 280 h 669"/>
              <a:gd name="T104" fmla="*/ 78 w 735"/>
              <a:gd name="T105" fmla="*/ 234 h 669"/>
              <a:gd name="T106" fmla="*/ 36 w 735"/>
              <a:gd name="T107" fmla="*/ 104 h 669"/>
              <a:gd name="T108" fmla="*/ 136 w 735"/>
              <a:gd name="T109" fmla="*/ 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669">
                <a:moveTo>
                  <a:pt x="82" y="568"/>
                </a:moveTo>
                <a:lnTo>
                  <a:pt x="483" y="568"/>
                </a:lnTo>
                <a:lnTo>
                  <a:pt x="488" y="570"/>
                </a:lnTo>
                <a:lnTo>
                  <a:pt x="494" y="572"/>
                </a:lnTo>
                <a:lnTo>
                  <a:pt x="498" y="575"/>
                </a:lnTo>
                <a:lnTo>
                  <a:pt x="500" y="580"/>
                </a:lnTo>
                <a:lnTo>
                  <a:pt x="500" y="585"/>
                </a:lnTo>
                <a:lnTo>
                  <a:pt x="500" y="591"/>
                </a:lnTo>
                <a:lnTo>
                  <a:pt x="498" y="594"/>
                </a:lnTo>
                <a:lnTo>
                  <a:pt x="494" y="598"/>
                </a:lnTo>
                <a:lnTo>
                  <a:pt x="488" y="601"/>
                </a:lnTo>
                <a:lnTo>
                  <a:pt x="483" y="602"/>
                </a:lnTo>
                <a:lnTo>
                  <a:pt x="82" y="602"/>
                </a:lnTo>
                <a:lnTo>
                  <a:pt x="77" y="601"/>
                </a:lnTo>
                <a:lnTo>
                  <a:pt x="73" y="598"/>
                </a:lnTo>
                <a:lnTo>
                  <a:pt x="69" y="594"/>
                </a:lnTo>
                <a:lnTo>
                  <a:pt x="67" y="591"/>
                </a:lnTo>
                <a:lnTo>
                  <a:pt x="67" y="585"/>
                </a:lnTo>
                <a:lnTo>
                  <a:pt x="67" y="580"/>
                </a:lnTo>
                <a:lnTo>
                  <a:pt x="69" y="575"/>
                </a:lnTo>
                <a:lnTo>
                  <a:pt x="73" y="572"/>
                </a:lnTo>
                <a:lnTo>
                  <a:pt x="77" y="570"/>
                </a:lnTo>
                <a:lnTo>
                  <a:pt x="82" y="568"/>
                </a:lnTo>
                <a:close/>
                <a:moveTo>
                  <a:pt x="701" y="343"/>
                </a:moveTo>
                <a:lnTo>
                  <a:pt x="567" y="395"/>
                </a:lnTo>
                <a:lnTo>
                  <a:pt x="567" y="507"/>
                </a:lnTo>
                <a:lnTo>
                  <a:pt x="701" y="560"/>
                </a:lnTo>
                <a:lnTo>
                  <a:pt x="701" y="343"/>
                </a:lnTo>
                <a:close/>
                <a:moveTo>
                  <a:pt x="116" y="335"/>
                </a:moveTo>
                <a:lnTo>
                  <a:pt x="111" y="335"/>
                </a:lnTo>
                <a:lnTo>
                  <a:pt x="106" y="338"/>
                </a:lnTo>
                <a:lnTo>
                  <a:pt x="103" y="342"/>
                </a:lnTo>
                <a:lnTo>
                  <a:pt x="101" y="346"/>
                </a:lnTo>
                <a:lnTo>
                  <a:pt x="99" y="351"/>
                </a:lnTo>
                <a:lnTo>
                  <a:pt x="101" y="356"/>
                </a:lnTo>
                <a:lnTo>
                  <a:pt x="103" y="361"/>
                </a:lnTo>
                <a:lnTo>
                  <a:pt x="106" y="365"/>
                </a:lnTo>
                <a:lnTo>
                  <a:pt x="111" y="367"/>
                </a:lnTo>
                <a:lnTo>
                  <a:pt x="116" y="368"/>
                </a:lnTo>
                <a:lnTo>
                  <a:pt x="122" y="367"/>
                </a:lnTo>
                <a:lnTo>
                  <a:pt x="126" y="365"/>
                </a:lnTo>
                <a:lnTo>
                  <a:pt x="129" y="361"/>
                </a:lnTo>
                <a:lnTo>
                  <a:pt x="132" y="356"/>
                </a:lnTo>
                <a:lnTo>
                  <a:pt x="133" y="351"/>
                </a:lnTo>
                <a:lnTo>
                  <a:pt x="132" y="346"/>
                </a:lnTo>
                <a:lnTo>
                  <a:pt x="129" y="342"/>
                </a:lnTo>
                <a:lnTo>
                  <a:pt x="126" y="338"/>
                </a:lnTo>
                <a:lnTo>
                  <a:pt x="122" y="335"/>
                </a:lnTo>
                <a:lnTo>
                  <a:pt x="116" y="335"/>
                </a:lnTo>
                <a:close/>
                <a:moveTo>
                  <a:pt x="216" y="301"/>
                </a:moveTo>
                <a:lnTo>
                  <a:pt x="221" y="303"/>
                </a:lnTo>
                <a:lnTo>
                  <a:pt x="226" y="305"/>
                </a:lnTo>
                <a:lnTo>
                  <a:pt x="230" y="308"/>
                </a:lnTo>
                <a:lnTo>
                  <a:pt x="232" y="313"/>
                </a:lnTo>
                <a:lnTo>
                  <a:pt x="233" y="318"/>
                </a:lnTo>
                <a:lnTo>
                  <a:pt x="232" y="323"/>
                </a:lnTo>
                <a:lnTo>
                  <a:pt x="230" y="327"/>
                </a:lnTo>
                <a:lnTo>
                  <a:pt x="226" y="331"/>
                </a:lnTo>
                <a:lnTo>
                  <a:pt x="221" y="334"/>
                </a:lnTo>
                <a:lnTo>
                  <a:pt x="216" y="335"/>
                </a:lnTo>
                <a:lnTo>
                  <a:pt x="211" y="334"/>
                </a:lnTo>
                <a:lnTo>
                  <a:pt x="207" y="331"/>
                </a:lnTo>
                <a:lnTo>
                  <a:pt x="203" y="327"/>
                </a:lnTo>
                <a:lnTo>
                  <a:pt x="200" y="323"/>
                </a:lnTo>
                <a:lnTo>
                  <a:pt x="200" y="318"/>
                </a:lnTo>
                <a:lnTo>
                  <a:pt x="200" y="313"/>
                </a:lnTo>
                <a:lnTo>
                  <a:pt x="203" y="308"/>
                </a:lnTo>
                <a:lnTo>
                  <a:pt x="207" y="305"/>
                </a:lnTo>
                <a:lnTo>
                  <a:pt x="211" y="303"/>
                </a:lnTo>
                <a:lnTo>
                  <a:pt x="216" y="301"/>
                </a:lnTo>
                <a:close/>
                <a:moveTo>
                  <a:pt x="116" y="301"/>
                </a:moveTo>
                <a:lnTo>
                  <a:pt x="136" y="305"/>
                </a:lnTo>
                <a:lnTo>
                  <a:pt x="152" y="316"/>
                </a:lnTo>
                <a:lnTo>
                  <a:pt x="162" y="331"/>
                </a:lnTo>
                <a:lnTo>
                  <a:pt x="166" y="351"/>
                </a:lnTo>
                <a:lnTo>
                  <a:pt x="162" y="371"/>
                </a:lnTo>
                <a:lnTo>
                  <a:pt x="152" y="386"/>
                </a:lnTo>
                <a:lnTo>
                  <a:pt x="136" y="398"/>
                </a:lnTo>
                <a:lnTo>
                  <a:pt x="116" y="402"/>
                </a:lnTo>
                <a:lnTo>
                  <a:pt x="97" y="398"/>
                </a:lnTo>
                <a:lnTo>
                  <a:pt x="81" y="386"/>
                </a:lnTo>
                <a:lnTo>
                  <a:pt x="70" y="371"/>
                </a:lnTo>
                <a:lnTo>
                  <a:pt x="67" y="351"/>
                </a:lnTo>
                <a:lnTo>
                  <a:pt x="70" y="331"/>
                </a:lnTo>
                <a:lnTo>
                  <a:pt x="81" y="316"/>
                </a:lnTo>
                <a:lnTo>
                  <a:pt x="97" y="305"/>
                </a:lnTo>
                <a:lnTo>
                  <a:pt x="116" y="301"/>
                </a:lnTo>
                <a:close/>
                <a:moveTo>
                  <a:pt x="67" y="269"/>
                </a:moveTo>
                <a:lnTo>
                  <a:pt x="53" y="271"/>
                </a:lnTo>
                <a:lnTo>
                  <a:pt x="43" y="278"/>
                </a:lnTo>
                <a:lnTo>
                  <a:pt x="35" y="288"/>
                </a:lnTo>
                <a:lnTo>
                  <a:pt x="32" y="301"/>
                </a:lnTo>
                <a:lnTo>
                  <a:pt x="32" y="602"/>
                </a:lnTo>
                <a:lnTo>
                  <a:pt x="35" y="615"/>
                </a:lnTo>
                <a:lnTo>
                  <a:pt x="43" y="626"/>
                </a:lnTo>
                <a:lnTo>
                  <a:pt x="53" y="632"/>
                </a:lnTo>
                <a:lnTo>
                  <a:pt x="67" y="635"/>
                </a:lnTo>
                <a:lnTo>
                  <a:pt x="500" y="635"/>
                </a:lnTo>
                <a:lnTo>
                  <a:pt x="513" y="632"/>
                </a:lnTo>
                <a:lnTo>
                  <a:pt x="524" y="626"/>
                </a:lnTo>
                <a:lnTo>
                  <a:pt x="532" y="615"/>
                </a:lnTo>
                <a:lnTo>
                  <a:pt x="534" y="602"/>
                </a:lnTo>
                <a:lnTo>
                  <a:pt x="534" y="301"/>
                </a:lnTo>
                <a:lnTo>
                  <a:pt x="532" y="288"/>
                </a:lnTo>
                <a:lnTo>
                  <a:pt x="524" y="278"/>
                </a:lnTo>
                <a:lnTo>
                  <a:pt x="513" y="271"/>
                </a:lnTo>
                <a:lnTo>
                  <a:pt x="500" y="269"/>
                </a:lnTo>
                <a:lnTo>
                  <a:pt x="67" y="269"/>
                </a:lnTo>
                <a:close/>
                <a:moveTo>
                  <a:pt x="283" y="199"/>
                </a:moveTo>
                <a:lnTo>
                  <a:pt x="271" y="217"/>
                </a:lnTo>
                <a:lnTo>
                  <a:pt x="254" y="234"/>
                </a:lnTo>
                <a:lnTo>
                  <a:pt x="312" y="234"/>
                </a:lnTo>
                <a:lnTo>
                  <a:pt x="296" y="217"/>
                </a:lnTo>
                <a:lnTo>
                  <a:pt x="283" y="199"/>
                </a:lnTo>
                <a:close/>
                <a:moveTo>
                  <a:pt x="401" y="101"/>
                </a:moveTo>
                <a:lnTo>
                  <a:pt x="414" y="104"/>
                </a:lnTo>
                <a:lnTo>
                  <a:pt x="424" y="110"/>
                </a:lnTo>
                <a:lnTo>
                  <a:pt x="431" y="122"/>
                </a:lnTo>
                <a:lnTo>
                  <a:pt x="433" y="135"/>
                </a:lnTo>
                <a:lnTo>
                  <a:pt x="431" y="147"/>
                </a:lnTo>
                <a:lnTo>
                  <a:pt x="424" y="159"/>
                </a:lnTo>
                <a:lnTo>
                  <a:pt x="414" y="165"/>
                </a:lnTo>
                <a:lnTo>
                  <a:pt x="401" y="168"/>
                </a:lnTo>
                <a:lnTo>
                  <a:pt x="388" y="165"/>
                </a:lnTo>
                <a:lnTo>
                  <a:pt x="377" y="159"/>
                </a:lnTo>
                <a:lnTo>
                  <a:pt x="369" y="147"/>
                </a:lnTo>
                <a:lnTo>
                  <a:pt x="367" y="135"/>
                </a:lnTo>
                <a:lnTo>
                  <a:pt x="369" y="122"/>
                </a:lnTo>
                <a:lnTo>
                  <a:pt x="377" y="110"/>
                </a:lnTo>
                <a:lnTo>
                  <a:pt x="388" y="104"/>
                </a:lnTo>
                <a:lnTo>
                  <a:pt x="401" y="101"/>
                </a:lnTo>
                <a:close/>
                <a:moveTo>
                  <a:pt x="166" y="101"/>
                </a:moveTo>
                <a:lnTo>
                  <a:pt x="179" y="104"/>
                </a:lnTo>
                <a:lnTo>
                  <a:pt x="190" y="110"/>
                </a:lnTo>
                <a:lnTo>
                  <a:pt x="198" y="122"/>
                </a:lnTo>
                <a:lnTo>
                  <a:pt x="200" y="135"/>
                </a:lnTo>
                <a:lnTo>
                  <a:pt x="198" y="147"/>
                </a:lnTo>
                <a:lnTo>
                  <a:pt x="190" y="159"/>
                </a:lnTo>
                <a:lnTo>
                  <a:pt x="179" y="165"/>
                </a:lnTo>
                <a:lnTo>
                  <a:pt x="166" y="168"/>
                </a:lnTo>
                <a:lnTo>
                  <a:pt x="153" y="165"/>
                </a:lnTo>
                <a:lnTo>
                  <a:pt x="143" y="159"/>
                </a:lnTo>
                <a:lnTo>
                  <a:pt x="136" y="147"/>
                </a:lnTo>
                <a:lnTo>
                  <a:pt x="133" y="135"/>
                </a:lnTo>
                <a:lnTo>
                  <a:pt x="136" y="122"/>
                </a:lnTo>
                <a:lnTo>
                  <a:pt x="143" y="110"/>
                </a:lnTo>
                <a:lnTo>
                  <a:pt x="153" y="104"/>
                </a:lnTo>
                <a:lnTo>
                  <a:pt x="166" y="101"/>
                </a:lnTo>
                <a:close/>
                <a:moveTo>
                  <a:pt x="401" y="34"/>
                </a:moveTo>
                <a:lnTo>
                  <a:pt x="373" y="38"/>
                </a:lnTo>
                <a:lnTo>
                  <a:pt x="350" y="47"/>
                </a:lnTo>
                <a:lnTo>
                  <a:pt x="330" y="63"/>
                </a:lnTo>
                <a:lnTo>
                  <a:pt x="314" y="84"/>
                </a:lnTo>
                <a:lnTo>
                  <a:pt x="304" y="107"/>
                </a:lnTo>
                <a:lnTo>
                  <a:pt x="300" y="135"/>
                </a:lnTo>
                <a:lnTo>
                  <a:pt x="304" y="161"/>
                </a:lnTo>
                <a:lnTo>
                  <a:pt x="314" y="185"/>
                </a:lnTo>
                <a:lnTo>
                  <a:pt x="330" y="206"/>
                </a:lnTo>
                <a:lnTo>
                  <a:pt x="350" y="221"/>
                </a:lnTo>
                <a:lnTo>
                  <a:pt x="373" y="231"/>
                </a:lnTo>
                <a:lnTo>
                  <a:pt x="401" y="234"/>
                </a:lnTo>
                <a:lnTo>
                  <a:pt x="427" y="231"/>
                </a:lnTo>
                <a:lnTo>
                  <a:pt x="450" y="221"/>
                </a:lnTo>
                <a:lnTo>
                  <a:pt x="471" y="206"/>
                </a:lnTo>
                <a:lnTo>
                  <a:pt x="487" y="185"/>
                </a:lnTo>
                <a:lnTo>
                  <a:pt x="496" y="161"/>
                </a:lnTo>
                <a:lnTo>
                  <a:pt x="500" y="135"/>
                </a:lnTo>
                <a:lnTo>
                  <a:pt x="496" y="107"/>
                </a:lnTo>
                <a:lnTo>
                  <a:pt x="487" y="84"/>
                </a:lnTo>
                <a:lnTo>
                  <a:pt x="471" y="63"/>
                </a:lnTo>
                <a:lnTo>
                  <a:pt x="450" y="47"/>
                </a:lnTo>
                <a:lnTo>
                  <a:pt x="427" y="38"/>
                </a:lnTo>
                <a:lnTo>
                  <a:pt x="401" y="34"/>
                </a:lnTo>
                <a:close/>
                <a:moveTo>
                  <a:pt x="166" y="34"/>
                </a:moveTo>
                <a:lnTo>
                  <a:pt x="140" y="38"/>
                </a:lnTo>
                <a:lnTo>
                  <a:pt x="115" y="47"/>
                </a:lnTo>
                <a:lnTo>
                  <a:pt x="95" y="63"/>
                </a:lnTo>
                <a:lnTo>
                  <a:pt x="80" y="84"/>
                </a:lnTo>
                <a:lnTo>
                  <a:pt x="69" y="107"/>
                </a:lnTo>
                <a:lnTo>
                  <a:pt x="67" y="135"/>
                </a:lnTo>
                <a:lnTo>
                  <a:pt x="69" y="161"/>
                </a:lnTo>
                <a:lnTo>
                  <a:pt x="80" y="185"/>
                </a:lnTo>
                <a:lnTo>
                  <a:pt x="95" y="206"/>
                </a:lnTo>
                <a:lnTo>
                  <a:pt x="115" y="221"/>
                </a:lnTo>
                <a:lnTo>
                  <a:pt x="140" y="231"/>
                </a:lnTo>
                <a:lnTo>
                  <a:pt x="166" y="234"/>
                </a:lnTo>
                <a:lnTo>
                  <a:pt x="192" y="231"/>
                </a:lnTo>
                <a:lnTo>
                  <a:pt x="217" y="221"/>
                </a:lnTo>
                <a:lnTo>
                  <a:pt x="237" y="206"/>
                </a:lnTo>
                <a:lnTo>
                  <a:pt x="253" y="185"/>
                </a:lnTo>
                <a:lnTo>
                  <a:pt x="263" y="161"/>
                </a:lnTo>
                <a:lnTo>
                  <a:pt x="267" y="135"/>
                </a:lnTo>
                <a:lnTo>
                  <a:pt x="263" y="107"/>
                </a:lnTo>
                <a:lnTo>
                  <a:pt x="253" y="84"/>
                </a:lnTo>
                <a:lnTo>
                  <a:pt x="237" y="63"/>
                </a:lnTo>
                <a:lnTo>
                  <a:pt x="217" y="47"/>
                </a:lnTo>
                <a:lnTo>
                  <a:pt x="192" y="38"/>
                </a:lnTo>
                <a:lnTo>
                  <a:pt x="166" y="34"/>
                </a:lnTo>
                <a:close/>
                <a:moveTo>
                  <a:pt x="166" y="0"/>
                </a:moveTo>
                <a:lnTo>
                  <a:pt x="195" y="4"/>
                </a:lnTo>
                <a:lnTo>
                  <a:pt x="222" y="13"/>
                </a:lnTo>
                <a:lnTo>
                  <a:pt x="246" y="28"/>
                </a:lnTo>
                <a:lnTo>
                  <a:pt x="267" y="47"/>
                </a:lnTo>
                <a:lnTo>
                  <a:pt x="283" y="70"/>
                </a:lnTo>
                <a:lnTo>
                  <a:pt x="300" y="47"/>
                </a:lnTo>
                <a:lnTo>
                  <a:pt x="319" y="28"/>
                </a:lnTo>
                <a:lnTo>
                  <a:pt x="344" y="13"/>
                </a:lnTo>
                <a:lnTo>
                  <a:pt x="371" y="4"/>
                </a:lnTo>
                <a:lnTo>
                  <a:pt x="401" y="0"/>
                </a:lnTo>
                <a:lnTo>
                  <a:pt x="431" y="4"/>
                </a:lnTo>
                <a:lnTo>
                  <a:pt x="460" y="15"/>
                </a:lnTo>
                <a:lnTo>
                  <a:pt x="483" y="30"/>
                </a:lnTo>
                <a:lnTo>
                  <a:pt x="504" y="51"/>
                </a:lnTo>
                <a:lnTo>
                  <a:pt x="520" y="76"/>
                </a:lnTo>
                <a:lnTo>
                  <a:pt x="530" y="104"/>
                </a:lnTo>
                <a:lnTo>
                  <a:pt x="534" y="135"/>
                </a:lnTo>
                <a:lnTo>
                  <a:pt x="530" y="164"/>
                </a:lnTo>
                <a:lnTo>
                  <a:pt x="521" y="190"/>
                </a:lnTo>
                <a:lnTo>
                  <a:pt x="507" y="214"/>
                </a:lnTo>
                <a:lnTo>
                  <a:pt x="488" y="234"/>
                </a:lnTo>
                <a:lnTo>
                  <a:pt x="500" y="234"/>
                </a:lnTo>
                <a:lnTo>
                  <a:pt x="521" y="238"/>
                </a:lnTo>
                <a:lnTo>
                  <a:pt x="540" y="248"/>
                </a:lnTo>
                <a:lnTo>
                  <a:pt x="554" y="262"/>
                </a:lnTo>
                <a:lnTo>
                  <a:pt x="564" y="280"/>
                </a:lnTo>
                <a:lnTo>
                  <a:pt x="567" y="301"/>
                </a:lnTo>
                <a:lnTo>
                  <a:pt x="567" y="360"/>
                </a:lnTo>
                <a:lnTo>
                  <a:pt x="710" y="303"/>
                </a:lnTo>
                <a:lnTo>
                  <a:pt x="710" y="304"/>
                </a:lnTo>
                <a:lnTo>
                  <a:pt x="714" y="301"/>
                </a:lnTo>
                <a:lnTo>
                  <a:pt x="718" y="301"/>
                </a:lnTo>
                <a:lnTo>
                  <a:pt x="723" y="303"/>
                </a:lnTo>
                <a:lnTo>
                  <a:pt x="727" y="305"/>
                </a:lnTo>
                <a:lnTo>
                  <a:pt x="731" y="308"/>
                </a:lnTo>
                <a:lnTo>
                  <a:pt x="733" y="313"/>
                </a:lnTo>
                <a:lnTo>
                  <a:pt x="735" y="318"/>
                </a:lnTo>
                <a:lnTo>
                  <a:pt x="735" y="585"/>
                </a:lnTo>
                <a:lnTo>
                  <a:pt x="733" y="591"/>
                </a:lnTo>
                <a:lnTo>
                  <a:pt x="731" y="594"/>
                </a:lnTo>
                <a:lnTo>
                  <a:pt x="727" y="598"/>
                </a:lnTo>
                <a:lnTo>
                  <a:pt x="723" y="601"/>
                </a:lnTo>
                <a:lnTo>
                  <a:pt x="718" y="602"/>
                </a:lnTo>
                <a:lnTo>
                  <a:pt x="714" y="601"/>
                </a:lnTo>
                <a:lnTo>
                  <a:pt x="710" y="600"/>
                </a:lnTo>
                <a:lnTo>
                  <a:pt x="710" y="600"/>
                </a:lnTo>
                <a:lnTo>
                  <a:pt x="567" y="543"/>
                </a:lnTo>
                <a:lnTo>
                  <a:pt x="567" y="602"/>
                </a:lnTo>
                <a:lnTo>
                  <a:pt x="564" y="623"/>
                </a:lnTo>
                <a:lnTo>
                  <a:pt x="554" y="642"/>
                </a:lnTo>
                <a:lnTo>
                  <a:pt x="540" y="656"/>
                </a:lnTo>
                <a:lnTo>
                  <a:pt x="521" y="665"/>
                </a:lnTo>
                <a:lnTo>
                  <a:pt x="500" y="669"/>
                </a:lnTo>
                <a:lnTo>
                  <a:pt x="67" y="669"/>
                </a:lnTo>
                <a:lnTo>
                  <a:pt x="44" y="665"/>
                </a:lnTo>
                <a:lnTo>
                  <a:pt x="26" y="656"/>
                </a:lnTo>
                <a:lnTo>
                  <a:pt x="12" y="642"/>
                </a:lnTo>
                <a:lnTo>
                  <a:pt x="2" y="623"/>
                </a:lnTo>
                <a:lnTo>
                  <a:pt x="0" y="602"/>
                </a:lnTo>
                <a:lnTo>
                  <a:pt x="0" y="301"/>
                </a:lnTo>
                <a:lnTo>
                  <a:pt x="2" y="280"/>
                </a:lnTo>
                <a:lnTo>
                  <a:pt x="12" y="262"/>
                </a:lnTo>
                <a:lnTo>
                  <a:pt x="26" y="248"/>
                </a:lnTo>
                <a:lnTo>
                  <a:pt x="44" y="238"/>
                </a:lnTo>
                <a:lnTo>
                  <a:pt x="67" y="234"/>
                </a:lnTo>
                <a:lnTo>
                  <a:pt x="78" y="234"/>
                </a:lnTo>
                <a:lnTo>
                  <a:pt x="59" y="214"/>
                </a:lnTo>
                <a:lnTo>
                  <a:pt x="44" y="190"/>
                </a:lnTo>
                <a:lnTo>
                  <a:pt x="35" y="164"/>
                </a:lnTo>
                <a:lnTo>
                  <a:pt x="32" y="135"/>
                </a:lnTo>
                <a:lnTo>
                  <a:pt x="36" y="104"/>
                </a:lnTo>
                <a:lnTo>
                  <a:pt x="46" y="76"/>
                </a:lnTo>
                <a:lnTo>
                  <a:pt x="61" y="51"/>
                </a:lnTo>
                <a:lnTo>
                  <a:pt x="82" y="30"/>
                </a:lnTo>
                <a:lnTo>
                  <a:pt x="107" y="15"/>
                </a:lnTo>
                <a:lnTo>
                  <a:pt x="136" y="4"/>
                </a:lnTo>
                <a:lnTo>
                  <a:pt x="166"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33"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25898" y="7207146"/>
            <a:ext cx="241961" cy="442890"/>
          </a:xfrm>
          <a:custGeom>
            <a:avLst/>
            <a:gdLst>
              <a:gd name="T0" fmla="*/ 205 w 401"/>
              <a:gd name="T1" fmla="*/ 652 h 734"/>
              <a:gd name="T2" fmla="*/ 215 w 401"/>
              <a:gd name="T3" fmla="*/ 657 h 734"/>
              <a:gd name="T4" fmla="*/ 217 w 401"/>
              <a:gd name="T5" fmla="*/ 668 h 734"/>
              <a:gd name="T6" fmla="*/ 215 w 401"/>
              <a:gd name="T7" fmla="*/ 677 h 734"/>
              <a:gd name="T8" fmla="*/ 205 w 401"/>
              <a:gd name="T9" fmla="*/ 683 h 734"/>
              <a:gd name="T10" fmla="*/ 195 w 401"/>
              <a:gd name="T11" fmla="*/ 683 h 734"/>
              <a:gd name="T12" fmla="*/ 187 w 401"/>
              <a:gd name="T13" fmla="*/ 677 h 734"/>
              <a:gd name="T14" fmla="*/ 185 w 401"/>
              <a:gd name="T15" fmla="*/ 668 h 734"/>
              <a:gd name="T16" fmla="*/ 187 w 401"/>
              <a:gd name="T17" fmla="*/ 657 h 734"/>
              <a:gd name="T18" fmla="*/ 195 w 401"/>
              <a:gd name="T19" fmla="*/ 652 h 734"/>
              <a:gd name="T20" fmla="*/ 34 w 401"/>
              <a:gd name="T21" fmla="*/ 633 h 734"/>
              <a:gd name="T22" fmla="*/ 36 w 401"/>
              <a:gd name="T23" fmla="*/ 681 h 734"/>
              <a:gd name="T24" fmla="*/ 53 w 401"/>
              <a:gd name="T25" fmla="*/ 698 h 734"/>
              <a:gd name="T26" fmla="*/ 334 w 401"/>
              <a:gd name="T27" fmla="*/ 700 h 734"/>
              <a:gd name="T28" fmla="*/ 357 w 401"/>
              <a:gd name="T29" fmla="*/ 691 h 734"/>
              <a:gd name="T30" fmla="*/ 368 w 401"/>
              <a:gd name="T31" fmla="*/ 668 h 734"/>
              <a:gd name="T32" fmla="*/ 34 w 401"/>
              <a:gd name="T33" fmla="*/ 633 h 734"/>
              <a:gd name="T34" fmla="*/ 34 w 401"/>
              <a:gd name="T35" fmla="*/ 601 h 734"/>
              <a:gd name="T36" fmla="*/ 368 w 401"/>
              <a:gd name="T37" fmla="*/ 133 h 734"/>
              <a:gd name="T38" fmla="*/ 185 w 401"/>
              <a:gd name="T39" fmla="*/ 50 h 734"/>
              <a:gd name="T40" fmla="*/ 223 w 401"/>
              <a:gd name="T41" fmla="*/ 50 h 734"/>
              <a:gd name="T42" fmla="*/ 230 w 401"/>
              <a:gd name="T43" fmla="*/ 56 h 734"/>
              <a:gd name="T44" fmla="*/ 234 w 401"/>
              <a:gd name="T45" fmla="*/ 67 h 734"/>
              <a:gd name="T46" fmla="*/ 230 w 401"/>
              <a:gd name="T47" fmla="*/ 76 h 734"/>
              <a:gd name="T48" fmla="*/ 223 w 401"/>
              <a:gd name="T49" fmla="*/ 82 h 734"/>
              <a:gd name="T50" fmla="*/ 185 w 401"/>
              <a:gd name="T51" fmla="*/ 82 h 734"/>
              <a:gd name="T52" fmla="*/ 174 w 401"/>
              <a:gd name="T53" fmla="*/ 80 h 734"/>
              <a:gd name="T54" fmla="*/ 167 w 401"/>
              <a:gd name="T55" fmla="*/ 72 h 734"/>
              <a:gd name="T56" fmla="*/ 167 w 401"/>
              <a:gd name="T57" fmla="*/ 61 h 734"/>
              <a:gd name="T58" fmla="*/ 174 w 401"/>
              <a:gd name="T59" fmla="*/ 52 h 734"/>
              <a:gd name="T60" fmla="*/ 185 w 401"/>
              <a:gd name="T61" fmla="*/ 50 h 734"/>
              <a:gd name="T62" fmla="*/ 53 w 401"/>
              <a:gd name="T63" fmla="*/ 35 h 734"/>
              <a:gd name="T64" fmla="*/ 36 w 401"/>
              <a:gd name="T65" fmla="*/ 54 h 734"/>
              <a:gd name="T66" fmla="*/ 34 w 401"/>
              <a:gd name="T67" fmla="*/ 99 h 734"/>
              <a:gd name="T68" fmla="*/ 368 w 401"/>
              <a:gd name="T69" fmla="*/ 67 h 734"/>
              <a:gd name="T70" fmla="*/ 357 w 401"/>
              <a:gd name="T71" fmla="*/ 43 h 734"/>
              <a:gd name="T72" fmla="*/ 334 w 401"/>
              <a:gd name="T73" fmla="*/ 33 h 734"/>
              <a:gd name="T74" fmla="*/ 67 w 401"/>
              <a:gd name="T75" fmla="*/ 0 h 734"/>
              <a:gd name="T76" fmla="*/ 355 w 401"/>
              <a:gd name="T77" fmla="*/ 3 h 734"/>
              <a:gd name="T78" fmla="*/ 389 w 401"/>
              <a:gd name="T79" fmla="*/ 26 h 734"/>
              <a:gd name="T80" fmla="*/ 401 w 401"/>
              <a:gd name="T81" fmla="*/ 67 h 734"/>
              <a:gd name="T82" fmla="*/ 398 w 401"/>
              <a:gd name="T83" fmla="*/ 688 h 734"/>
              <a:gd name="T84" fmla="*/ 373 w 401"/>
              <a:gd name="T85" fmla="*/ 721 h 734"/>
              <a:gd name="T86" fmla="*/ 334 w 401"/>
              <a:gd name="T87" fmla="*/ 734 h 734"/>
              <a:gd name="T88" fmla="*/ 46 w 401"/>
              <a:gd name="T89" fmla="*/ 730 h 734"/>
              <a:gd name="T90" fmla="*/ 13 w 401"/>
              <a:gd name="T91" fmla="*/ 707 h 734"/>
              <a:gd name="T92" fmla="*/ 0 w 401"/>
              <a:gd name="T93" fmla="*/ 668 h 734"/>
              <a:gd name="T94" fmla="*/ 4 w 401"/>
              <a:gd name="T95" fmla="*/ 44 h 734"/>
              <a:gd name="T96" fmla="*/ 27 w 401"/>
              <a:gd name="T97" fmla="*/ 12 h 734"/>
              <a:gd name="T98" fmla="*/ 67 w 401"/>
              <a:gd name="T99"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1" h="734">
                <a:moveTo>
                  <a:pt x="200" y="651"/>
                </a:moveTo>
                <a:lnTo>
                  <a:pt x="205" y="652"/>
                </a:lnTo>
                <a:lnTo>
                  <a:pt x="211" y="653"/>
                </a:lnTo>
                <a:lnTo>
                  <a:pt x="215" y="657"/>
                </a:lnTo>
                <a:lnTo>
                  <a:pt x="216" y="662"/>
                </a:lnTo>
                <a:lnTo>
                  <a:pt x="217" y="668"/>
                </a:lnTo>
                <a:lnTo>
                  <a:pt x="216" y="673"/>
                </a:lnTo>
                <a:lnTo>
                  <a:pt x="215" y="677"/>
                </a:lnTo>
                <a:lnTo>
                  <a:pt x="211" y="681"/>
                </a:lnTo>
                <a:lnTo>
                  <a:pt x="205" y="683"/>
                </a:lnTo>
                <a:lnTo>
                  <a:pt x="200" y="683"/>
                </a:lnTo>
                <a:lnTo>
                  <a:pt x="195" y="683"/>
                </a:lnTo>
                <a:lnTo>
                  <a:pt x="191" y="681"/>
                </a:lnTo>
                <a:lnTo>
                  <a:pt x="187" y="677"/>
                </a:lnTo>
                <a:lnTo>
                  <a:pt x="185" y="673"/>
                </a:lnTo>
                <a:lnTo>
                  <a:pt x="185" y="668"/>
                </a:lnTo>
                <a:lnTo>
                  <a:pt x="185" y="662"/>
                </a:lnTo>
                <a:lnTo>
                  <a:pt x="187" y="657"/>
                </a:lnTo>
                <a:lnTo>
                  <a:pt x="191" y="653"/>
                </a:lnTo>
                <a:lnTo>
                  <a:pt x="195" y="652"/>
                </a:lnTo>
                <a:lnTo>
                  <a:pt x="200" y="651"/>
                </a:lnTo>
                <a:close/>
                <a:moveTo>
                  <a:pt x="34" y="633"/>
                </a:moveTo>
                <a:lnTo>
                  <a:pt x="34" y="668"/>
                </a:lnTo>
                <a:lnTo>
                  <a:pt x="36" y="681"/>
                </a:lnTo>
                <a:lnTo>
                  <a:pt x="43" y="691"/>
                </a:lnTo>
                <a:lnTo>
                  <a:pt x="53" y="698"/>
                </a:lnTo>
                <a:lnTo>
                  <a:pt x="67" y="700"/>
                </a:lnTo>
                <a:lnTo>
                  <a:pt x="334" y="700"/>
                </a:lnTo>
                <a:lnTo>
                  <a:pt x="347" y="698"/>
                </a:lnTo>
                <a:lnTo>
                  <a:pt x="357" y="691"/>
                </a:lnTo>
                <a:lnTo>
                  <a:pt x="365" y="681"/>
                </a:lnTo>
                <a:lnTo>
                  <a:pt x="368" y="668"/>
                </a:lnTo>
                <a:lnTo>
                  <a:pt x="368" y="633"/>
                </a:lnTo>
                <a:lnTo>
                  <a:pt x="34" y="633"/>
                </a:lnTo>
                <a:close/>
                <a:moveTo>
                  <a:pt x="34" y="133"/>
                </a:moveTo>
                <a:lnTo>
                  <a:pt x="34" y="601"/>
                </a:lnTo>
                <a:lnTo>
                  <a:pt x="368" y="601"/>
                </a:lnTo>
                <a:lnTo>
                  <a:pt x="368" y="133"/>
                </a:lnTo>
                <a:lnTo>
                  <a:pt x="34" y="133"/>
                </a:lnTo>
                <a:close/>
                <a:moveTo>
                  <a:pt x="185" y="50"/>
                </a:moveTo>
                <a:lnTo>
                  <a:pt x="217" y="50"/>
                </a:lnTo>
                <a:lnTo>
                  <a:pt x="223" y="50"/>
                </a:lnTo>
                <a:lnTo>
                  <a:pt x="228" y="52"/>
                </a:lnTo>
                <a:lnTo>
                  <a:pt x="230" y="56"/>
                </a:lnTo>
                <a:lnTo>
                  <a:pt x="233" y="61"/>
                </a:lnTo>
                <a:lnTo>
                  <a:pt x="234" y="67"/>
                </a:lnTo>
                <a:lnTo>
                  <a:pt x="233" y="72"/>
                </a:lnTo>
                <a:lnTo>
                  <a:pt x="230" y="76"/>
                </a:lnTo>
                <a:lnTo>
                  <a:pt x="228" y="80"/>
                </a:lnTo>
                <a:lnTo>
                  <a:pt x="223" y="82"/>
                </a:lnTo>
                <a:lnTo>
                  <a:pt x="217" y="82"/>
                </a:lnTo>
                <a:lnTo>
                  <a:pt x="185" y="82"/>
                </a:lnTo>
                <a:lnTo>
                  <a:pt x="179" y="82"/>
                </a:lnTo>
                <a:lnTo>
                  <a:pt x="174" y="80"/>
                </a:lnTo>
                <a:lnTo>
                  <a:pt x="170" y="76"/>
                </a:lnTo>
                <a:lnTo>
                  <a:pt x="167" y="72"/>
                </a:lnTo>
                <a:lnTo>
                  <a:pt x="167" y="67"/>
                </a:lnTo>
                <a:lnTo>
                  <a:pt x="167" y="61"/>
                </a:lnTo>
                <a:lnTo>
                  <a:pt x="170" y="56"/>
                </a:lnTo>
                <a:lnTo>
                  <a:pt x="174" y="52"/>
                </a:lnTo>
                <a:lnTo>
                  <a:pt x="179" y="50"/>
                </a:lnTo>
                <a:lnTo>
                  <a:pt x="185" y="50"/>
                </a:lnTo>
                <a:close/>
                <a:moveTo>
                  <a:pt x="67" y="33"/>
                </a:moveTo>
                <a:lnTo>
                  <a:pt x="53" y="35"/>
                </a:lnTo>
                <a:lnTo>
                  <a:pt x="43" y="43"/>
                </a:lnTo>
                <a:lnTo>
                  <a:pt x="36" y="54"/>
                </a:lnTo>
                <a:lnTo>
                  <a:pt x="34" y="67"/>
                </a:lnTo>
                <a:lnTo>
                  <a:pt x="34" y="99"/>
                </a:lnTo>
                <a:lnTo>
                  <a:pt x="368" y="99"/>
                </a:lnTo>
                <a:lnTo>
                  <a:pt x="368" y="67"/>
                </a:lnTo>
                <a:lnTo>
                  <a:pt x="365" y="54"/>
                </a:lnTo>
                <a:lnTo>
                  <a:pt x="357" y="43"/>
                </a:lnTo>
                <a:lnTo>
                  <a:pt x="347" y="35"/>
                </a:lnTo>
                <a:lnTo>
                  <a:pt x="334" y="33"/>
                </a:lnTo>
                <a:lnTo>
                  <a:pt x="67" y="33"/>
                </a:lnTo>
                <a:close/>
                <a:moveTo>
                  <a:pt x="67" y="0"/>
                </a:moveTo>
                <a:lnTo>
                  <a:pt x="334" y="0"/>
                </a:lnTo>
                <a:lnTo>
                  <a:pt x="355" y="3"/>
                </a:lnTo>
                <a:lnTo>
                  <a:pt x="373" y="12"/>
                </a:lnTo>
                <a:lnTo>
                  <a:pt x="389" y="26"/>
                </a:lnTo>
                <a:lnTo>
                  <a:pt x="398" y="44"/>
                </a:lnTo>
                <a:lnTo>
                  <a:pt x="401" y="67"/>
                </a:lnTo>
                <a:lnTo>
                  <a:pt x="401" y="668"/>
                </a:lnTo>
                <a:lnTo>
                  <a:pt x="398" y="688"/>
                </a:lnTo>
                <a:lnTo>
                  <a:pt x="389" y="707"/>
                </a:lnTo>
                <a:lnTo>
                  <a:pt x="373" y="721"/>
                </a:lnTo>
                <a:lnTo>
                  <a:pt x="355" y="730"/>
                </a:lnTo>
                <a:lnTo>
                  <a:pt x="334" y="734"/>
                </a:lnTo>
                <a:lnTo>
                  <a:pt x="67" y="734"/>
                </a:lnTo>
                <a:lnTo>
                  <a:pt x="46" y="730"/>
                </a:lnTo>
                <a:lnTo>
                  <a:pt x="27" y="721"/>
                </a:lnTo>
                <a:lnTo>
                  <a:pt x="13" y="707"/>
                </a:lnTo>
                <a:lnTo>
                  <a:pt x="4" y="688"/>
                </a:lnTo>
                <a:lnTo>
                  <a:pt x="0" y="668"/>
                </a:lnTo>
                <a:lnTo>
                  <a:pt x="0" y="67"/>
                </a:lnTo>
                <a:lnTo>
                  <a:pt x="4" y="44"/>
                </a:lnTo>
                <a:lnTo>
                  <a:pt x="13" y="26"/>
                </a:lnTo>
                <a:lnTo>
                  <a:pt x="27" y="12"/>
                </a:lnTo>
                <a:lnTo>
                  <a:pt x="46" y="3"/>
                </a:lnTo>
                <a:lnTo>
                  <a:pt x="6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34"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87432" y="7207146"/>
            <a:ext cx="322815" cy="442890"/>
          </a:xfrm>
          <a:custGeom>
            <a:avLst/>
            <a:gdLst>
              <a:gd name="T0" fmla="*/ 273 w 535"/>
              <a:gd name="T1" fmla="*/ 652 h 734"/>
              <a:gd name="T2" fmla="*/ 281 w 535"/>
              <a:gd name="T3" fmla="*/ 657 h 734"/>
              <a:gd name="T4" fmla="*/ 283 w 535"/>
              <a:gd name="T5" fmla="*/ 668 h 734"/>
              <a:gd name="T6" fmla="*/ 281 w 535"/>
              <a:gd name="T7" fmla="*/ 677 h 734"/>
              <a:gd name="T8" fmla="*/ 273 w 535"/>
              <a:gd name="T9" fmla="*/ 683 h 734"/>
              <a:gd name="T10" fmla="*/ 263 w 535"/>
              <a:gd name="T11" fmla="*/ 683 h 734"/>
              <a:gd name="T12" fmla="*/ 253 w 535"/>
              <a:gd name="T13" fmla="*/ 677 h 734"/>
              <a:gd name="T14" fmla="*/ 251 w 535"/>
              <a:gd name="T15" fmla="*/ 668 h 734"/>
              <a:gd name="T16" fmla="*/ 253 w 535"/>
              <a:gd name="T17" fmla="*/ 657 h 734"/>
              <a:gd name="T18" fmla="*/ 263 w 535"/>
              <a:gd name="T19" fmla="*/ 652 h 734"/>
              <a:gd name="T20" fmla="*/ 100 w 535"/>
              <a:gd name="T21" fmla="*/ 133 h 734"/>
              <a:gd name="T22" fmla="*/ 434 w 535"/>
              <a:gd name="T23" fmla="*/ 601 h 734"/>
              <a:gd name="T24" fmla="*/ 100 w 535"/>
              <a:gd name="T25" fmla="*/ 133 h 734"/>
              <a:gd name="T26" fmla="*/ 468 w 535"/>
              <a:gd name="T27" fmla="*/ 99 h 734"/>
              <a:gd name="T28" fmla="*/ 67 w 535"/>
              <a:gd name="T29" fmla="*/ 633 h 734"/>
              <a:gd name="T30" fmla="*/ 251 w 535"/>
              <a:gd name="T31" fmla="*/ 50 h 734"/>
              <a:gd name="T32" fmla="*/ 289 w 535"/>
              <a:gd name="T33" fmla="*/ 50 h 734"/>
              <a:gd name="T34" fmla="*/ 298 w 535"/>
              <a:gd name="T35" fmla="*/ 56 h 734"/>
              <a:gd name="T36" fmla="*/ 301 w 535"/>
              <a:gd name="T37" fmla="*/ 67 h 734"/>
              <a:gd name="T38" fmla="*/ 298 w 535"/>
              <a:gd name="T39" fmla="*/ 76 h 734"/>
              <a:gd name="T40" fmla="*/ 289 w 535"/>
              <a:gd name="T41" fmla="*/ 82 h 734"/>
              <a:gd name="T42" fmla="*/ 251 w 535"/>
              <a:gd name="T43" fmla="*/ 82 h 734"/>
              <a:gd name="T44" fmla="*/ 240 w 535"/>
              <a:gd name="T45" fmla="*/ 80 h 734"/>
              <a:gd name="T46" fmla="*/ 235 w 535"/>
              <a:gd name="T47" fmla="*/ 72 h 734"/>
              <a:gd name="T48" fmla="*/ 235 w 535"/>
              <a:gd name="T49" fmla="*/ 61 h 734"/>
              <a:gd name="T50" fmla="*/ 240 w 535"/>
              <a:gd name="T51" fmla="*/ 52 h 734"/>
              <a:gd name="T52" fmla="*/ 251 w 535"/>
              <a:gd name="T53" fmla="*/ 50 h 734"/>
              <a:gd name="T54" fmla="*/ 54 w 535"/>
              <a:gd name="T55" fmla="*/ 35 h 734"/>
              <a:gd name="T56" fmla="*/ 36 w 535"/>
              <a:gd name="T57" fmla="*/ 54 h 734"/>
              <a:gd name="T58" fmla="*/ 33 w 535"/>
              <a:gd name="T59" fmla="*/ 668 h 734"/>
              <a:gd name="T60" fmla="*/ 44 w 535"/>
              <a:gd name="T61" fmla="*/ 691 h 734"/>
              <a:gd name="T62" fmla="*/ 67 w 535"/>
              <a:gd name="T63" fmla="*/ 700 h 734"/>
              <a:gd name="T64" fmla="*/ 481 w 535"/>
              <a:gd name="T65" fmla="*/ 698 h 734"/>
              <a:gd name="T66" fmla="*/ 498 w 535"/>
              <a:gd name="T67" fmla="*/ 681 h 734"/>
              <a:gd name="T68" fmla="*/ 501 w 535"/>
              <a:gd name="T69" fmla="*/ 67 h 734"/>
              <a:gd name="T70" fmla="*/ 492 w 535"/>
              <a:gd name="T71" fmla="*/ 43 h 734"/>
              <a:gd name="T72" fmla="*/ 468 w 535"/>
              <a:gd name="T73" fmla="*/ 33 h 734"/>
              <a:gd name="T74" fmla="*/ 67 w 535"/>
              <a:gd name="T75" fmla="*/ 0 h 734"/>
              <a:gd name="T76" fmla="*/ 489 w 535"/>
              <a:gd name="T77" fmla="*/ 3 h 734"/>
              <a:gd name="T78" fmla="*/ 522 w 535"/>
              <a:gd name="T79" fmla="*/ 26 h 734"/>
              <a:gd name="T80" fmla="*/ 535 w 535"/>
              <a:gd name="T81" fmla="*/ 67 h 734"/>
              <a:gd name="T82" fmla="*/ 531 w 535"/>
              <a:gd name="T83" fmla="*/ 688 h 734"/>
              <a:gd name="T84" fmla="*/ 508 w 535"/>
              <a:gd name="T85" fmla="*/ 721 h 734"/>
              <a:gd name="T86" fmla="*/ 468 w 535"/>
              <a:gd name="T87" fmla="*/ 734 h 734"/>
              <a:gd name="T88" fmla="*/ 45 w 535"/>
              <a:gd name="T89" fmla="*/ 730 h 734"/>
              <a:gd name="T90" fmla="*/ 12 w 535"/>
              <a:gd name="T91" fmla="*/ 707 h 734"/>
              <a:gd name="T92" fmla="*/ 0 w 535"/>
              <a:gd name="T93" fmla="*/ 668 h 734"/>
              <a:gd name="T94" fmla="*/ 3 w 535"/>
              <a:gd name="T95" fmla="*/ 44 h 734"/>
              <a:gd name="T96" fmla="*/ 27 w 535"/>
              <a:gd name="T97" fmla="*/ 12 h 734"/>
              <a:gd name="T98" fmla="*/ 67 w 535"/>
              <a:gd name="T99"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35" h="734">
                <a:moveTo>
                  <a:pt x="268" y="651"/>
                </a:moveTo>
                <a:lnTo>
                  <a:pt x="273" y="652"/>
                </a:lnTo>
                <a:lnTo>
                  <a:pt x="277" y="653"/>
                </a:lnTo>
                <a:lnTo>
                  <a:pt x="281" y="657"/>
                </a:lnTo>
                <a:lnTo>
                  <a:pt x="283" y="662"/>
                </a:lnTo>
                <a:lnTo>
                  <a:pt x="283" y="668"/>
                </a:lnTo>
                <a:lnTo>
                  <a:pt x="283" y="673"/>
                </a:lnTo>
                <a:lnTo>
                  <a:pt x="281" y="677"/>
                </a:lnTo>
                <a:lnTo>
                  <a:pt x="277" y="681"/>
                </a:lnTo>
                <a:lnTo>
                  <a:pt x="273" y="683"/>
                </a:lnTo>
                <a:lnTo>
                  <a:pt x="268" y="683"/>
                </a:lnTo>
                <a:lnTo>
                  <a:pt x="263" y="683"/>
                </a:lnTo>
                <a:lnTo>
                  <a:pt x="257" y="681"/>
                </a:lnTo>
                <a:lnTo>
                  <a:pt x="253" y="677"/>
                </a:lnTo>
                <a:lnTo>
                  <a:pt x="252" y="673"/>
                </a:lnTo>
                <a:lnTo>
                  <a:pt x="251" y="668"/>
                </a:lnTo>
                <a:lnTo>
                  <a:pt x="252" y="662"/>
                </a:lnTo>
                <a:lnTo>
                  <a:pt x="253" y="657"/>
                </a:lnTo>
                <a:lnTo>
                  <a:pt x="257" y="653"/>
                </a:lnTo>
                <a:lnTo>
                  <a:pt x="263" y="652"/>
                </a:lnTo>
                <a:lnTo>
                  <a:pt x="268" y="651"/>
                </a:lnTo>
                <a:close/>
                <a:moveTo>
                  <a:pt x="100" y="133"/>
                </a:moveTo>
                <a:lnTo>
                  <a:pt x="100" y="601"/>
                </a:lnTo>
                <a:lnTo>
                  <a:pt x="434" y="601"/>
                </a:lnTo>
                <a:lnTo>
                  <a:pt x="434" y="133"/>
                </a:lnTo>
                <a:lnTo>
                  <a:pt x="100" y="133"/>
                </a:lnTo>
                <a:close/>
                <a:moveTo>
                  <a:pt x="67" y="99"/>
                </a:moveTo>
                <a:lnTo>
                  <a:pt x="468" y="99"/>
                </a:lnTo>
                <a:lnTo>
                  <a:pt x="468" y="633"/>
                </a:lnTo>
                <a:lnTo>
                  <a:pt x="67" y="633"/>
                </a:lnTo>
                <a:lnTo>
                  <a:pt x="67" y="99"/>
                </a:lnTo>
                <a:close/>
                <a:moveTo>
                  <a:pt x="251" y="50"/>
                </a:moveTo>
                <a:lnTo>
                  <a:pt x="283" y="50"/>
                </a:lnTo>
                <a:lnTo>
                  <a:pt x="289" y="50"/>
                </a:lnTo>
                <a:lnTo>
                  <a:pt x="294" y="52"/>
                </a:lnTo>
                <a:lnTo>
                  <a:pt x="298" y="56"/>
                </a:lnTo>
                <a:lnTo>
                  <a:pt x="301" y="61"/>
                </a:lnTo>
                <a:lnTo>
                  <a:pt x="301" y="67"/>
                </a:lnTo>
                <a:lnTo>
                  <a:pt x="301" y="72"/>
                </a:lnTo>
                <a:lnTo>
                  <a:pt x="298" y="76"/>
                </a:lnTo>
                <a:lnTo>
                  <a:pt x="294" y="80"/>
                </a:lnTo>
                <a:lnTo>
                  <a:pt x="289" y="82"/>
                </a:lnTo>
                <a:lnTo>
                  <a:pt x="283" y="82"/>
                </a:lnTo>
                <a:lnTo>
                  <a:pt x="251" y="82"/>
                </a:lnTo>
                <a:lnTo>
                  <a:pt x="245" y="82"/>
                </a:lnTo>
                <a:lnTo>
                  <a:pt x="240" y="80"/>
                </a:lnTo>
                <a:lnTo>
                  <a:pt x="238" y="76"/>
                </a:lnTo>
                <a:lnTo>
                  <a:pt x="235" y="72"/>
                </a:lnTo>
                <a:lnTo>
                  <a:pt x="234" y="67"/>
                </a:lnTo>
                <a:lnTo>
                  <a:pt x="235" y="61"/>
                </a:lnTo>
                <a:lnTo>
                  <a:pt x="238" y="56"/>
                </a:lnTo>
                <a:lnTo>
                  <a:pt x="240" y="52"/>
                </a:lnTo>
                <a:lnTo>
                  <a:pt x="245" y="50"/>
                </a:lnTo>
                <a:lnTo>
                  <a:pt x="251" y="50"/>
                </a:lnTo>
                <a:close/>
                <a:moveTo>
                  <a:pt x="67" y="33"/>
                </a:moveTo>
                <a:lnTo>
                  <a:pt x="54" y="35"/>
                </a:lnTo>
                <a:lnTo>
                  <a:pt x="44" y="43"/>
                </a:lnTo>
                <a:lnTo>
                  <a:pt x="36" y="54"/>
                </a:lnTo>
                <a:lnTo>
                  <a:pt x="33" y="67"/>
                </a:lnTo>
                <a:lnTo>
                  <a:pt x="33" y="668"/>
                </a:lnTo>
                <a:lnTo>
                  <a:pt x="36" y="681"/>
                </a:lnTo>
                <a:lnTo>
                  <a:pt x="44" y="691"/>
                </a:lnTo>
                <a:lnTo>
                  <a:pt x="54" y="698"/>
                </a:lnTo>
                <a:lnTo>
                  <a:pt x="67" y="700"/>
                </a:lnTo>
                <a:lnTo>
                  <a:pt x="468" y="700"/>
                </a:lnTo>
                <a:lnTo>
                  <a:pt x="481" y="698"/>
                </a:lnTo>
                <a:lnTo>
                  <a:pt x="492" y="691"/>
                </a:lnTo>
                <a:lnTo>
                  <a:pt x="498" y="681"/>
                </a:lnTo>
                <a:lnTo>
                  <a:pt x="501" y="668"/>
                </a:lnTo>
                <a:lnTo>
                  <a:pt x="501" y="67"/>
                </a:lnTo>
                <a:lnTo>
                  <a:pt x="498" y="54"/>
                </a:lnTo>
                <a:lnTo>
                  <a:pt x="492" y="43"/>
                </a:lnTo>
                <a:lnTo>
                  <a:pt x="481" y="35"/>
                </a:lnTo>
                <a:lnTo>
                  <a:pt x="468" y="33"/>
                </a:lnTo>
                <a:lnTo>
                  <a:pt x="67" y="33"/>
                </a:lnTo>
                <a:close/>
                <a:moveTo>
                  <a:pt x="67" y="0"/>
                </a:moveTo>
                <a:lnTo>
                  <a:pt x="468" y="0"/>
                </a:lnTo>
                <a:lnTo>
                  <a:pt x="489" y="3"/>
                </a:lnTo>
                <a:lnTo>
                  <a:pt x="508" y="12"/>
                </a:lnTo>
                <a:lnTo>
                  <a:pt x="522" y="26"/>
                </a:lnTo>
                <a:lnTo>
                  <a:pt x="531" y="44"/>
                </a:lnTo>
                <a:lnTo>
                  <a:pt x="535" y="67"/>
                </a:lnTo>
                <a:lnTo>
                  <a:pt x="535" y="668"/>
                </a:lnTo>
                <a:lnTo>
                  <a:pt x="531" y="688"/>
                </a:lnTo>
                <a:lnTo>
                  <a:pt x="522" y="707"/>
                </a:lnTo>
                <a:lnTo>
                  <a:pt x="508" y="721"/>
                </a:lnTo>
                <a:lnTo>
                  <a:pt x="489" y="730"/>
                </a:lnTo>
                <a:lnTo>
                  <a:pt x="468" y="734"/>
                </a:lnTo>
                <a:lnTo>
                  <a:pt x="67" y="734"/>
                </a:lnTo>
                <a:lnTo>
                  <a:pt x="45" y="730"/>
                </a:lnTo>
                <a:lnTo>
                  <a:pt x="27" y="721"/>
                </a:lnTo>
                <a:lnTo>
                  <a:pt x="12" y="707"/>
                </a:lnTo>
                <a:lnTo>
                  <a:pt x="3" y="688"/>
                </a:lnTo>
                <a:lnTo>
                  <a:pt x="0" y="668"/>
                </a:lnTo>
                <a:lnTo>
                  <a:pt x="0" y="67"/>
                </a:lnTo>
                <a:lnTo>
                  <a:pt x="3" y="44"/>
                </a:lnTo>
                <a:lnTo>
                  <a:pt x="12" y="26"/>
                </a:lnTo>
                <a:lnTo>
                  <a:pt x="27" y="12"/>
                </a:lnTo>
                <a:lnTo>
                  <a:pt x="45" y="3"/>
                </a:lnTo>
                <a:lnTo>
                  <a:pt x="6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35"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429822" y="7267485"/>
            <a:ext cx="444098" cy="322212"/>
          </a:xfrm>
          <a:custGeom>
            <a:avLst/>
            <a:gdLst>
              <a:gd name="T0" fmla="*/ 94 w 736"/>
              <a:gd name="T1" fmla="*/ 434 h 534"/>
              <a:gd name="T2" fmla="*/ 48 w 736"/>
              <a:gd name="T3" fmla="*/ 502 h 534"/>
              <a:gd name="T4" fmla="*/ 688 w 736"/>
              <a:gd name="T5" fmla="*/ 502 h 534"/>
              <a:gd name="T6" fmla="*/ 642 w 736"/>
              <a:gd name="T7" fmla="*/ 434 h 534"/>
              <a:gd name="T8" fmla="*/ 639 w 736"/>
              <a:gd name="T9" fmla="*/ 434 h 534"/>
              <a:gd name="T10" fmla="*/ 635 w 736"/>
              <a:gd name="T11" fmla="*/ 435 h 534"/>
              <a:gd name="T12" fmla="*/ 101 w 736"/>
              <a:gd name="T13" fmla="*/ 435 h 534"/>
              <a:gd name="T14" fmla="*/ 97 w 736"/>
              <a:gd name="T15" fmla="*/ 434 h 534"/>
              <a:gd name="T16" fmla="*/ 94 w 736"/>
              <a:gd name="T17" fmla="*/ 434 h 534"/>
              <a:gd name="T18" fmla="*/ 101 w 736"/>
              <a:gd name="T19" fmla="*/ 34 h 534"/>
              <a:gd name="T20" fmla="*/ 101 w 736"/>
              <a:gd name="T21" fmla="*/ 401 h 534"/>
              <a:gd name="T22" fmla="*/ 635 w 736"/>
              <a:gd name="T23" fmla="*/ 401 h 534"/>
              <a:gd name="T24" fmla="*/ 635 w 736"/>
              <a:gd name="T25" fmla="*/ 34 h 534"/>
              <a:gd name="T26" fmla="*/ 101 w 736"/>
              <a:gd name="T27" fmla="*/ 34 h 534"/>
              <a:gd name="T28" fmla="*/ 101 w 736"/>
              <a:gd name="T29" fmla="*/ 0 h 534"/>
              <a:gd name="T30" fmla="*/ 635 w 736"/>
              <a:gd name="T31" fmla="*/ 0 h 534"/>
              <a:gd name="T32" fmla="*/ 648 w 736"/>
              <a:gd name="T33" fmla="*/ 3 h 534"/>
              <a:gd name="T34" fmla="*/ 659 w 736"/>
              <a:gd name="T35" fmla="*/ 11 h 534"/>
              <a:gd name="T36" fmla="*/ 667 w 736"/>
              <a:gd name="T37" fmla="*/ 21 h 534"/>
              <a:gd name="T38" fmla="*/ 669 w 736"/>
              <a:gd name="T39" fmla="*/ 34 h 534"/>
              <a:gd name="T40" fmla="*/ 669 w 736"/>
              <a:gd name="T41" fmla="*/ 401 h 534"/>
              <a:gd name="T42" fmla="*/ 668 w 736"/>
              <a:gd name="T43" fmla="*/ 406 h 534"/>
              <a:gd name="T44" fmla="*/ 667 w 736"/>
              <a:gd name="T45" fmla="*/ 410 h 534"/>
              <a:gd name="T46" fmla="*/ 732 w 736"/>
              <a:gd name="T47" fmla="*/ 508 h 534"/>
              <a:gd name="T48" fmla="*/ 732 w 736"/>
              <a:gd name="T49" fmla="*/ 510 h 534"/>
              <a:gd name="T50" fmla="*/ 735 w 736"/>
              <a:gd name="T51" fmla="*/ 514 h 534"/>
              <a:gd name="T52" fmla="*/ 736 w 736"/>
              <a:gd name="T53" fmla="*/ 517 h 534"/>
              <a:gd name="T54" fmla="*/ 735 w 736"/>
              <a:gd name="T55" fmla="*/ 523 h 534"/>
              <a:gd name="T56" fmla="*/ 732 w 736"/>
              <a:gd name="T57" fmla="*/ 528 h 534"/>
              <a:gd name="T58" fmla="*/ 728 w 736"/>
              <a:gd name="T59" fmla="*/ 532 h 534"/>
              <a:gd name="T60" fmla="*/ 724 w 736"/>
              <a:gd name="T61" fmla="*/ 534 h 534"/>
              <a:gd name="T62" fmla="*/ 719 w 736"/>
              <a:gd name="T63" fmla="*/ 534 h 534"/>
              <a:gd name="T64" fmla="*/ 17 w 736"/>
              <a:gd name="T65" fmla="*/ 534 h 534"/>
              <a:gd name="T66" fmla="*/ 12 w 736"/>
              <a:gd name="T67" fmla="*/ 534 h 534"/>
              <a:gd name="T68" fmla="*/ 8 w 736"/>
              <a:gd name="T69" fmla="*/ 532 h 534"/>
              <a:gd name="T70" fmla="*/ 4 w 736"/>
              <a:gd name="T71" fmla="*/ 528 h 534"/>
              <a:gd name="T72" fmla="*/ 1 w 736"/>
              <a:gd name="T73" fmla="*/ 523 h 534"/>
              <a:gd name="T74" fmla="*/ 0 w 736"/>
              <a:gd name="T75" fmla="*/ 517 h 534"/>
              <a:gd name="T76" fmla="*/ 1 w 736"/>
              <a:gd name="T77" fmla="*/ 514 h 534"/>
              <a:gd name="T78" fmla="*/ 4 w 736"/>
              <a:gd name="T79" fmla="*/ 510 h 534"/>
              <a:gd name="T80" fmla="*/ 4 w 736"/>
              <a:gd name="T81" fmla="*/ 508 h 534"/>
              <a:gd name="T82" fmla="*/ 69 w 736"/>
              <a:gd name="T83" fmla="*/ 410 h 534"/>
              <a:gd name="T84" fmla="*/ 68 w 736"/>
              <a:gd name="T85" fmla="*/ 406 h 534"/>
              <a:gd name="T86" fmla="*/ 67 w 736"/>
              <a:gd name="T87" fmla="*/ 401 h 534"/>
              <a:gd name="T88" fmla="*/ 67 w 736"/>
              <a:gd name="T89" fmla="*/ 34 h 534"/>
              <a:gd name="T90" fmla="*/ 69 w 736"/>
              <a:gd name="T91" fmla="*/ 21 h 534"/>
              <a:gd name="T92" fmla="*/ 77 w 736"/>
              <a:gd name="T93" fmla="*/ 11 h 534"/>
              <a:gd name="T94" fmla="*/ 88 w 736"/>
              <a:gd name="T95" fmla="*/ 3 h 534"/>
              <a:gd name="T96" fmla="*/ 101 w 736"/>
              <a:gd name="T97"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6" h="534">
                <a:moveTo>
                  <a:pt x="94" y="434"/>
                </a:moveTo>
                <a:lnTo>
                  <a:pt x="48" y="502"/>
                </a:lnTo>
                <a:lnTo>
                  <a:pt x="688" y="502"/>
                </a:lnTo>
                <a:lnTo>
                  <a:pt x="642" y="434"/>
                </a:lnTo>
                <a:lnTo>
                  <a:pt x="639" y="434"/>
                </a:lnTo>
                <a:lnTo>
                  <a:pt x="635" y="435"/>
                </a:lnTo>
                <a:lnTo>
                  <a:pt x="101" y="435"/>
                </a:lnTo>
                <a:lnTo>
                  <a:pt x="97" y="434"/>
                </a:lnTo>
                <a:lnTo>
                  <a:pt x="94" y="434"/>
                </a:lnTo>
                <a:close/>
                <a:moveTo>
                  <a:pt x="101" y="34"/>
                </a:moveTo>
                <a:lnTo>
                  <a:pt x="101" y="401"/>
                </a:lnTo>
                <a:lnTo>
                  <a:pt x="635" y="401"/>
                </a:lnTo>
                <a:lnTo>
                  <a:pt x="635" y="34"/>
                </a:lnTo>
                <a:lnTo>
                  <a:pt x="101" y="34"/>
                </a:lnTo>
                <a:close/>
                <a:moveTo>
                  <a:pt x="101" y="0"/>
                </a:moveTo>
                <a:lnTo>
                  <a:pt x="635" y="0"/>
                </a:lnTo>
                <a:lnTo>
                  <a:pt x="648" y="3"/>
                </a:lnTo>
                <a:lnTo>
                  <a:pt x="659" y="11"/>
                </a:lnTo>
                <a:lnTo>
                  <a:pt x="667" y="21"/>
                </a:lnTo>
                <a:lnTo>
                  <a:pt x="669" y="34"/>
                </a:lnTo>
                <a:lnTo>
                  <a:pt x="669" y="401"/>
                </a:lnTo>
                <a:lnTo>
                  <a:pt x="668" y="406"/>
                </a:lnTo>
                <a:lnTo>
                  <a:pt x="667" y="410"/>
                </a:lnTo>
                <a:lnTo>
                  <a:pt x="732" y="508"/>
                </a:lnTo>
                <a:lnTo>
                  <a:pt x="732" y="510"/>
                </a:lnTo>
                <a:lnTo>
                  <a:pt x="735" y="514"/>
                </a:lnTo>
                <a:lnTo>
                  <a:pt x="736" y="517"/>
                </a:lnTo>
                <a:lnTo>
                  <a:pt x="735" y="523"/>
                </a:lnTo>
                <a:lnTo>
                  <a:pt x="732" y="528"/>
                </a:lnTo>
                <a:lnTo>
                  <a:pt x="728" y="532"/>
                </a:lnTo>
                <a:lnTo>
                  <a:pt x="724" y="534"/>
                </a:lnTo>
                <a:lnTo>
                  <a:pt x="719" y="534"/>
                </a:lnTo>
                <a:lnTo>
                  <a:pt x="17" y="534"/>
                </a:lnTo>
                <a:lnTo>
                  <a:pt x="12" y="534"/>
                </a:lnTo>
                <a:lnTo>
                  <a:pt x="8" y="532"/>
                </a:lnTo>
                <a:lnTo>
                  <a:pt x="4" y="528"/>
                </a:lnTo>
                <a:lnTo>
                  <a:pt x="1" y="523"/>
                </a:lnTo>
                <a:lnTo>
                  <a:pt x="0" y="517"/>
                </a:lnTo>
                <a:lnTo>
                  <a:pt x="1" y="514"/>
                </a:lnTo>
                <a:lnTo>
                  <a:pt x="4" y="510"/>
                </a:lnTo>
                <a:lnTo>
                  <a:pt x="4" y="508"/>
                </a:lnTo>
                <a:lnTo>
                  <a:pt x="69" y="410"/>
                </a:lnTo>
                <a:lnTo>
                  <a:pt x="68" y="406"/>
                </a:lnTo>
                <a:lnTo>
                  <a:pt x="67" y="401"/>
                </a:lnTo>
                <a:lnTo>
                  <a:pt x="67" y="34"/>
                </a:lnTo>
                <a:lnTo>
                  <a:pt x="69" y="21"/>
                </a:lnTo>
                <a:lnTo>
                  <a:pt x="77" y="11"/>
                </a:lnTo>
                <a:lnTo>
                  <a:pt x="88" y="3"/>
                </a:lnTo>
                <a:lnTo>
                  <a:pt x="101"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36"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293493" y="7207146"/>
            <a:ext cx="443495" cy="442890"/>
          </a:xfrm>
          <a:custGeom>
            <a:avLst/>
            <a:gdLst>
              <a:gd name="T0" fmla="*/ 334 w 735"/>
              <a:gd name="T1" fmla="*/ 700 h 734"/>
              <a:gd name="T2" fmla="*/ 401 w 735"/>
              <a:gd name="T3" fmla="*/ 633 h 734"/>
              <a:gd name="T4" fmla="*/ 33 w 735"/>
              <a:gd name="T5" fmla="*/ 534 h 734"/>
              <a:gd name="T6" fmla="*/ 35 w 735"/>
              <a:gd name="T7" fmla="*/ 580 h 734"/>
              <a:gd name="T8" fmla="*/ 54 w 735"/>
              <a:gd name="T9" fmla="*/ 598 h 734"/>
              <a:gd name="T10" fmla="*/ 668 w 735"/>
              <a:gd name="T11" fmla="*/ 600 h 734"/>
              <a:gd name="T12" fmla="*/ 692 w 735"/>
              <a:gd name="T13" fmla="*/ 590 h 734"/>
              <a:gd name="T14" fmla="*/ 702 w 735"/>
              <a:gd name="T15" fmla="*/ 566 h 734"/>
              <a:gd name="T16" fmla="*/ 33 w 735"/>
              <a:gd name="T17" fmla="*/ 534 h 734"/>
              <a:gd name="T18" fmla="*/ 54 w 735"/>
              <a:gd name="T19" fmla="*/ 35 h 734"/>
              <a:gd name="T20" fmla="*/ 35 w 735"/>
              <a:gd name="T21" fmla="*/ 53 h 734"/>
              <a:gd name="T22" fmla="*/ 33 w 735"/>
              <a:gd name="T23" fmla="*/ 500 h 734"/>
              <a:gd name="T24" fmla="*/ 702 w 735"/>
              <a:gd name="T25" fmla="*/ 66 h 734"/>
              <a:gd name="T26" fmla="*/ 692 w 735"/>
              <a:gd name="T27" fmla="*/ 43 h 734"/>
              <a:gd name="T28" fmla="*/ 668 w 735"/>
              <a:gd name="T29" fmla="*/ 32 h 734"/>
              <a:gd name="T30" fmla="*/ 67 w 735"/>
              <a:gd name="T31" fmla="*/ 0 h 734"/>
              <a:gd name="T32" fmla="*/ 689 w 735"/>
              <a:gd name="T33" fmla="*/ 2 h 734"/>
              <a:gd name="T34" fmla="*/ 722 w 735"/>
              <a:gd name="T35" fmla="*/ 27 h 734"/>
              <a:gd name="T36" fmla="*/ 735 w 735"/>
              <a:gd name="T37" fmla="*/ 66 h 734"/>
              <a:gd name="T38" fmla="*/ 731 w 735"/>
              <a:gd name="T39" fmla="*/ 589 h 734"/>
              <a:gd name="T40" fmla="*/ 707 w 735"/>
              <a:gd name="T41" fmla="*/ 621 h 734"/>
              <a:gd name="T42" fmla="*/ 668 w 735"/>
              <a:gd name="T43" fmla="*/ 633 h 734"/>
              <a:gd name="T44" fmla="*/ 435 w 735"/>
              <a:gd name="T45" fmla="*/ 700 h 734"/>
              <a:gd name="T46" fmla="*/ 490 w 735"/>
              <a:gd name="T47" fmla="*/ 701 h 734"/>
              <a:gd name="T48" fmla="*/ 498 w 735"/>
              <a:gd name="T49" fmla="*/ 708 h 734"/>
              <a:gd name="T50" fmla="*/ 502 w 735"/>
              <a:gd name="T51" fmla="*/ 717 h 734"/>
              <a:gd name="T52" fmla="*/ 498 w 735"/>
              <a:gd name="T53" fmla="*/ 727 h 734"/>
              <a:gd name="T54" fmla="*/ 490 w 735"/>
              <a:gd name="T55" fmla="*/ 733 h 734"/>
              <a:gd name="T56" fmla="*/ 250 w 735"/>
              <a:gd name="T57" fmla="*/ 734 h 734"/>
              <a:gd name="T58" fmla="*/ 241 w 735"/>
              <a:gd name="T59" fmla="*/ 731 h 734"/>
              <a:gd name="T60" fmla="*/ 234 w 735"/>
              <a:gd name="T61" fmla="*/ 722 h 734"/>
              <a:gd name="T62" fmla="*/ 234 w 735"/>
              <a:gd name="T63" fmla="*/ 712 h 734"/>
              <a:gd name="T64" fmla="*/ 241 w 735"/>
              <a:gd name="T65" fmla="*/ 704 h 734"/>
              <a:gd name="T66" fmla="*/ 250 w 735"/>
              <a:gd name="T67" fmla="*/ 700 h 734"/>
              <a:gd name="T68" fmla="*/ 300 w 735"/>
              <a:gd name="T69" fmla="*/ 633 h 734"/>
              <a:gd name="T70" fmla="*/ 46 w 735"/>
              <a:gd name="T71" fmla="*/ 631 h 734"/>
              <a:gd name="T72" fmla="*/ 13 w 735"/>
              <a:gd name="T73" fmla="*/ 607 h 734"/>
              <a:gd name="T74" fmla="*/ 0 w 735"/>
              <a:gd name="T75" fmla="*/ 566 h 734"/>
              <a:gd name="T76" fmla="*/ 4 w 735"/>
              <a:gd name="T77" fmla="*/ 45 h 734"/>
              <a:gd name="T78" fmla="*/ 27 w 735"/>
              <a:gd name="T79" fmla="*/ 13 h 734"/>
              <a:gd name="T80" fmla="*/ 67 w 735"/>
              <a:gd name="T81"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5" h="734">
                <a:moveTo>
                  <a:pt x="334" y="633"/>
                </a:moveTo>
                <a:lnTo>
                  <a:pt x="334" y="700"/>
                </a:lnTo>
                <a:lnTo>
                  <a:pt x="401" y="700"/>
                </a:lnTo>
                <a:lnTo>
                  <a:pt x="401" y="633"/>
                </a:lnTo>
                <a:lnTo>
                  <a:pt x="334" y="633"/>
                </a:lnTo>
                <a:close/>
                <a:moveTo>
                  <a:pt x="33" y="534"/>
                </a:moveTo>
                <a:lnTo>
                  <a:pt x="33" y="566"/>
                </a:lnTo>
                <a:lnTo>
                  <a:pt x="35" y="580"/>
                </a:lnTo>
                <a:lnTo>
                  <a:pt x="43" y="590"/>
                </a:lnTo>
                <a:lnTo>
                  <a:pt x="54" y="598"/>
                </a:lnTo>
                <a:lnTo>
                  <a:pt x="67" y="600"/>
                </a:lnTo>
                <a:lnTo>
                  <a:pt x="668" y="600"/>
                </a:lnTo>
                <a:lnTo>
                  <a:pt x="681" y="598"/>
                </a:lnTo>
                <a:lnTo>
                  <a:pt x="692" y="590"/>
                </a:lnTo>
                <a:lnTo>
                  <a:pt x="699" y="580"/>
                </a:lnTo>
                <a:lnTo>
                  <a:pt x="702" y="566"/>
                </a:lnTo>
                <a:lnTo>
                  <a:pt x="702" y="534"/>
                </a:lnTo>
                <a:lnTo>
                  <a:pt x="33" y="534"/>
                </a:lnTo>
                <a:close/>
                <a:moveTo>
                  <a:pt x="67" y="32"/>
                </a:moveTo>
                <a:lnTo>
                  <a:pt x="54" y="35"/>
                </a:lnTo>
                <a:lnTo>
                  <a:pt x="43" y="43"/>
                </a:lnTo>
                <a:lnTo>
                  <a:pt x="35" y="53"/>
                </a:lnTo>
                <a:lnTo>
                  <a:pt x="33" y="66"/>
                </a:lnTo>
                <a:lnTo>
                  <a:pt x="33" y="500"/>
                </a:lnTo>
                <a:lnTo>
                  <a:pt x="702" y="500"/>
                </a:lnTo>
                <a:lnTo>
                  <a:pt x="702" y="66"/>
                </a:lnTo>
                <a:lnTo>
                  <a:pt x="699" y="53"/>
                </a:lnTo>
                <a:lnTo>
                  <a:pt x="692" y="43"/>
                </a:lnTo>
                <a:lnTo>
                  <a:pt x="681" y="35"/>
                </a:lnTo>
                <a:lnTo>
                  <a:pt x="668" y="32"/>
                </a:lnTo>
                <a:lnTo>
                  <a:pt x="67" y="32"/>
                </a:lnTo>
                <a:close/>
                <a:moveTo>
                  <a:pt x="67" y="0"/>
                </a:moveTo>
                <a:lnTo>
                  <a:pt x="668" y="0"/>
                </a:lnTo>
                <a:lnTo>
                  <a:pt x="689" y="2"/>
                </a:lnTo>
                <a:lnTo>
                  <a:pt x="707" y="13"/>
                </a:lnTo>
                <a:lnTo>
                  <a:pt x="722" y="27"/>
                </a:lnTo>
                <a:lnTo>
                  <a:pt x="731" y="45"/>
                </a:lnTo>
                <a:lnTo>
                  <a:pt x="735" y="66"/>
                </a:lnTo>
                <a:lnTo>
                  <a:pt x="735" y="566"/>
                </a:lnTo>
                <a:lnTo>
                  <a:pt x="731" y="589"/>
                </a:lnTo>
                <a:lnTo>
                  <a:pt x="722" y="607"/>
                </a:lnTo>
                <a:lnTo>
                  <a:pt x="707" y="621"/>
                </a:lnTo>
                <a:lnTo>
                  <a:pt x="689" y="631"/>
                </a:lnTo>
                <a:lnTo>
                  <a:pt x="668" y="633"/>
                </a:lnTo>
                <a:lnTo>
                  <a:pt x="435" y="633"/>
                </a:lnTo>
                <a:lnTo>
                  <a:pt x="435" y="700"/>
                </a:lnTo>
                <a:lnTo>
                  <a:pt x="485" y="700"/>
                </a:lnTo>
                <a:lnTo>
                  <a:pt x="490" y="701"/>
                </a:lnTo>
                <a:lnTo>
                  <a:pt x="494" y="704"/>
                </a:lnTo>
                <a:lnTo>
                  <a:pt x="498" y="708"/>
                </a:lnTo>
                <a:lnTo>
                  <a:pt x="500" y="712"/>
                </a:lnTo>
                <a:lnTo>
                  <a:pt x="502" y="717"/>
                </a:lnTo>
                <a:lnTo>
                  <a:pt x="500" y="722"/>
                </a:lnTo>
                <a:lnTo>
                  <a:pt x="498" y="727"/>
                </a:lnTo>
                <a:lnTo>
                  <a:pt x="494" y="731"/>
                </a:lnTo>
                <a:lnTo>
                  <a:pt x="490" y="733"/>
                </a:lnTo>
                <a:lnTo>
                  <a:pt x="485" y="734"/>
                </a:lnTo>
                <a:lnTo>
                  <a:pt x="250" y="734"/>
                </a:lnTo>
                <a:lnTo>
                  <a:pt x="245" y="733"/>
                </a:lnTo>
                <a:lnTo>
                  <a:pt x="241" y="731"/>
                </a:lnTo>
                <a:lnTo>
                  <a:pt x="237" y="727"/>
                </a:lnTo>
                <a:lnTo>
                  <a:pt x="234" y="722"/>
                </a:lnTo>
                <a:lnTo>
                  <a:pt x="233" y="717"/>
                </a:lnTo>
                <a:lnTo>
                  <a:pt x="234" y="712"/>
                </a:lnTo>
                <a:lnTo>
                  <a:pt x="237" y="708"/>
                </a:lnTo>
                <a:lnTo>
                  <a:pt x="241" y="704"/>
                </a:lnTo>
                <a:lnTo>
                  <a:pt x="245" y="701"/>
                </a:lnTo>
                <a:lnTo>
                  <a:pt x="250" y="700"/>
                </a:lnTo>
                <a:lnTo>
                  <a:pt x="300" y="700"/>
                </a:lnTo>
                <a:lnTo>
                  <a:pt x="300" y="633"/>
                </a:lnTo>
                <a:lnTo>
                  <a:pt x="67" y="633"/>
                </a:lnTo>
                <a:lnTo>
                  <a:pt x="46" y="631"/>
                </a:lnTo>
                <a:lnTo>
                  <a:pt x="27" y="621"/>
                </a:lnTo>
                <a:lnTo>
                  <a:pt x="13" y="607"/>
                </a:lnTo>
                <a:lnTo>
                  <a:pt x="4" y="589"/>
                </a:lnTo>
                <a:lnTo>
                  <a:pt x="0" y="566"/>
                </a:lnTo>
                <a:lnTo>
                  <a:pt x="0" y="66"/>
                </a:lnTo>
                <a:lnTo>
                  <a:pt x="4" y="45"/>
                </a:lnTo>
                <a:lnTo>
                  <a:pt x="13" y="27"/>
                </a:lnTo>
                <a:lnTo>
                  <a:pt x="27" y="13"/>
                </a:lnTo>
                <a:lnTo>
                  <a:pt x="46" y="2"/>
                </a:lnTo>
                <a:lnTo>
                  <a:pt x="6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37"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56562" y="7206842"/>
            <a:ext cx="443501" cy="443501"/>
          </a:xfrm>
          <a:custGeom>
            <a:avLst/>
            <a:gdLst>
              <a:gd name="T0" fmla="*/ 404 w 742"/>
              <a:gd name="T1" fmla="*/ 708 h 742"/>
              <a:gd name="T2" fmla="*/ 34 w 742"/>
              <a:gd name="T3" fmla="*/ 539 h 742"/>
              <a:gd name="T4" fmla="*/ 44 w 742"/>
              <a:gd name="T5" fmla="*/ 597 h 742"/>
              <a:gd name="T6" fmla="*/ 675 w 742"/>
              <a:gd name="T7" fmla="*/ 607 h 742"/>
              <a:gd name="T8" fmla="*/ 705 w 742"/>
              <a:gd name="T9" fmla="*/ 586 h 742"/>
              <a:gd name="T10" fmla="*/ 34 w 742"/>
              <a:gd name="T11" fmla="*/ 539 h 742"/>
              <a:gd name="T12" fmla="*/ 449 w 742"/>
              <a:gd name="T13" fmla="*/ 204 h 742"/>
              <a:gd name="T14" fmla="*/ 472 w 742"/>
              <a:gd name="T15" fmla="*/ 269 h 742"/>
              <a:gd name="T16" fmla="*/ 450 w 742"/>
              <a:gd name="T17" fmla="*/ 332 h 742"/>
              <a:gd name="T18" fmla="*/ 466 w 742"/>
              <a:gd name="T19" fmla="*/ 357 h 742"/>
              <a:gd name="T20" fmla="*/ 474 w 742"/>
              <a:gd name="T21" fmla="*/ 371 h 742"/>
              <a:gd name="T22" fmla="*/ 460 w 742"/>
              <a:gd name="T23" fmla="*/ 388 h 742"/>
              <a:gd name="T24" fmla="*/ 385 w 742"/>
              <a:gd name="T25" fmla="*/ 369 h 742"/>
              <a:gd name="T26" fmla="*/ 379 w 742"/>
              <a:gd name="T27" fmla="*/ 367 h 742"/>
              <a:gd name="T28" fmla="*/ 371 w 742"/>
              <a:gd name="T29" fmla="*/ 357 h 742"/>
              <a:gd name="T30" fmla="*/ 371 w 742"/>
              <a:gd name="T31" fmla="*/ 349 h 742"/>
              <a:gd name="T32" fmla="*/ 394 w 742"/>
              <a:gd name="T33" fmla="*/ 272 h 742"/>
              <a:gd name="T34" fmla="*/ 415 w 742"/>
              <a:gd name="T35" fmla="*/ 269 h 742"/>
              <a:gd name="T36" fmla="*/ 422 w 742"/>
              <a:gd name="T37" fmla="*/ 284 h 742"/>
              <a:gd name="T38" fmla="*/ 426 w 742"/>
              <a:gd name="T39" fmla="*/ 307 h 742"/>
              <a:gd name="T40" fmla="*/ 436 w 742"/>
              <a:gd name="T41" fmla="*/ 251 h 742"/>
              <a:gd name="T42" fmla="*/ 402 w 742"/>
              <a:gd name="T43" fmla="*/ 210 h 742"/>
              <a:gd name="T44" fmla="*/ 290 w 742"/>
              <a:gd name="T45" fmla="*/ 151 h 742"/>
              <a:gd name="T46" fmla="*/ 361 w 742"/>
              <a:gd name="T47" fmla="*/ 171 h 742"/>
              <a:gd name="T48" fmla="*/ 370 w 742"/>
              <a:gd name="T49" fmla="*/ 179 h 742"/>
              <a:gd name="T50" fmla="*/ 371 w 742"/>
              <a:gd name="T51" fmla="*/ 191 h 742"/>
              <a:gd name="T52" fmla="*/ 349 w 742"/>
              <a:gd name="T53" fmla="*/ 268 h 742"/>
              <a:gd name="T54" fmla="*/ 328 w 742"/>
              <a:gd name="T55" fmla="*/ 271 h 742"/>
              <a:gd name="T56" fmla="*/ 320 w 742"/>
              <a:gd name="T57" fmla="*/ 256 h 742"/>
              <a:gd name="T58" fmla="*/ 316 w 742"/>
              <a:gd name="T59" fmla="*/ 231 h 742"/>
              <a:gd name="T60" fmla="*/ 306 w 742"/>
              <a:gd name="T61" fmla="*/ 289 h 742"/>
              <a:gd name="T62" fmla="*/ 341 w 742"/>
              <a:gd name="T63" fmla="*/ 330 h 742"/>
              <a:gd name="T64" fmla="*/ 294 w 742"/>
              <a:gd name="T65" fmla="*/ 336 h 742"/>
              <a:gd name="T66" fmla="*/ 269 w 742"/>
              <a:gd name="T67" fmla="*/ 269 h 742"/>
              <a:gd name="T68" fmla="*/ 293 w 742"/>
              <a:gd name="T69" fmla="*/ 206 h 742"/>
              <a:gd name="T70" fmla="*/ 278 w 742"/>
              <a:gd name="T71" fmla="*/ 183 h 742"/>
              <a:gd name="T72" fmla="*/ 269 w 742"/>
              <a:gd name="T73" fmla="*/ 168 h 742"/>
              <a:gd name="T74" fmla="*/ 282 w 742"/>
              <a:gd name="T75" fmla="*/ 151 h 742"/>
              <a:gd name="T76" fmla="*/ 55 w 742"/>
              <a:gd name="T77" fmla="*/ 36 h 742"/>
              <a:gd name="T78" fmla="*/ 34 w 742"/>
              <a:gd name="T79" fmla="*/ 68 h 742"/>
              <a:gd name="T80" fmla="*/ 708 w 742"/>
              <a:gd name="T81" fmla="*/ 68 h 742"/>
              <a:gd name="T82" fmla="*/ 688 w 742"/>
              <a:gd name="T83" fmla="*/ 36 h 742"/>
              <a:gd name="T84" fmla="*/ 68 w 742"/>
              <a:gd name="T85" fmla="*/ 0 h 742"/>
              <a:gd name="T86" fmla="*/ 714 w 742"/>
              <a:gd name="T87" fmla="*/ 13 h 742"/>
              <a:gd name="T88" fmla="*/ 742 w 742"/>
              <a:gd name="T89" fmla="*/ 68 h 742"/>
              <a:gd name="T90" fmla="*/ 729 w 742"/>
              <a:gd name="T91" fmla="*/ 614 h 742"/>
              <a:gd name="T92" fmla="*/ 675 w 742"/>
              <a:gd name="T93" fmla="*/ 641 h 742"/>
              <a:gd name="T94" fmla="*/ 489 w 742"/>
              <a:gd name="T95" fmla="*/ 708 h 742"/>
              <a:gd name="T96" fmla="*/ 502 w 742"/>
              <a:gd name="T97" fmla="*/ 714 h 742"/>
              <a:gd name="T98" fmla="*/ 505 w 742"/>
              <a:gd name="T99" fmla="*/ 730 h 742"/>
              <a:gd name="T100" fmla="*/ 494 w 742"/>
              <a:gd name="T101" fmla="*/ 741 h 742"/>
              <a:gd name="T102" fmla="*/ 247 w 742"/>
              <a:gd name="T103" fmla="*/ 741 h 742"/>
              <a:gd name="T104" fmla="*/ 237 w 742"/>
              <a:gd name="T105" fmla="*/ 730 h 742"/>
              <a:gd name="T106" fmla="*/ 239 w 742"/>
              <a:gd name="T107" fmla="*/ 714 h 742"/>
              <a:gd name="T108" fmla="*/ 254 w 742"/>
              <a:gd name="T109" fmla="*/ 708 h 742"/>
              <a:gd name="T110" fmla="*/ 68 w 742"/>
              <a:gd name="T111" fmla="*/ 641 h 742"/>
              <a:gd name="T112" fmla="*/ 13 w 742"/>
              <a:gd name="T113" fmla="*/ 614 h 742"/>
              <a:gd name="T114" fmla="*/ 0 w 742"/>
              <a:gd name="T115" fmla="*/ 68 h 742"/>
              <a:gd name="T116" fmla="*/ 27 w 742"/>
              <a:gd name="T117" fmla="*/ 13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2" h="742">
                <a:moveTo>
                  <a:pt x="337" y="641"/>
                </a:moveTo>
                <a:lnTo>
                  <a:pt x="337" y="708"/>
                </a:lnTo>
                <a:lnTo>
                  <a:pt x="404" y="708"/>
                </a:lnTo>
                <a:lnTo>
                  <a:pt x="404" y="641"/>
                </a:lnTo>
                <a:lnTo>
                  <a:pt x="337" y="641"/>
                </a:lnTo>
                <a:close/>
                <a:moveTo>
                  <a:pt x="34" y="539"/>
                </a:moveTo>
                <a:lnTo>
                  <a:pt x="34" y="573"/>
                </a:lnTo>
                <a:lnTo>
                  <a:pt x="36" y="586"/>
                </a:lnTo>
                <a:lnTo>
                  <a:pt x="44" y="597"/>
                </a:lnTo>
                <a:lnTo>
                  <a:pt x="55" y="604"/>
                </a:lnTo>
                <a:lnTo>
                  <a:pt x="68" y="607"/>
                </a:lnTo>
                <a:lnTo>
                  <a:pt x="675" y="607"/>
                </a:lnTo>
                <a:lnTo>
                  <a:pt x="688" y="604"/>
                </a:lnTo>
                <a:lnTo>
                  <a:pt x="699" y="597"/>
                </a:lnTo>
                <a:lnTo>
                  <a:pt x="705" y="586"/>
                </a:lnTo>
                <a:lnTo>
                  <a:pt x="708" y="573"/>
                </a:lnTo>
                <a:lnTo>
                  <a:pt x="708" y="539"/>
                </a:lnTo>
                <a:lnTo>
                  <a:pt x="34" y="539"/>
                </a:lnTo>
                <a:close/>
                <a:moveTo>
                  <a:pt x="411" y="176"/>
                </a:moveTo>
                <a:lnTo>
                  <a:pt x="432" y="188"/>
                </a:lnTo>
                <a:lnTo>
                  <a:pt x="449" y="204"/>
                </a:lnTo>
                <a:lnTo>
                  <a:pt x="460" y="223"/>
                </a:lnTo>
                <a:lnTo>
                  <a:pt x="470" y="246"/>
                </a:lnTo>
                <a:lnTo>
                  <a:pt x="472" y="269"/>
                </a:lnTo>
                <a:lnTo>
                  <a:pt x="470" y="293"/>
                </a:lnTo>
                <a:lnTo>
                  <a:pt x="462" y="314"/>
                </a:lnTo>
                <a:lnTo>
                  <a:pt x="450" y="332"/>
                </a:lnTo>
                <a:lnTo>
                  <a:pt x="434" y="348"/>
                </a:lnTo>
                <a:lnTo>
                  <a:pt x="460" y="356"/>
                </a:lnTo>
                <a:lnTo>
                  <a:pt x="466" y="357"/>
                </a:lnTo>
                <a:lnTo>
                  <a:pt x="468" y="360"/>
                </a:lnTo>
                <a:lnTo>
                  <a:pt x="471" y="364"/>
                </a:lnTo>
                <a:lnTo>
                  <a:pt x="474" y="371"/>
                </a:lnTo>
                <a:lnTo>
                  <a:pt x="471" y="379"/>
                </a:lnTo>
                <a:lnTo>
                  <a:pt x="466" y="386"/>
                </a:lnTo>
                <a:lnTo>
                  <a:pt x="460" y="388"/>
                </a:lnTo>
                <a:lnTo>
                  <a:pt x="457" y="388"/>
                </a:lnTo>
                <a:lnTo>
                  <a:pt x="453" y="387"/>
                </a:lnTo>
                <a:lnTo>
                  <a:pt x="385" y="369"/>
                </a:lnTo>
                <a:lnTo>
                  <a:pt x="382" y="370"/>
                </a:lnTo>
                <a:lnTo>
                  <a:pt x="382" y="369"/>
                </a:lnTo>
                <a:lnTo>
                  <a:pt x="379" y="367"/>
                </a:lnTo>
                <a:lnTo>
                  <a:pt x="375" y="365"/>
                </a:lnTo>
                <a:lnTo>
                  <a:pt x="373" y="361"/>
                </a:lnTo>
                <a:lnTo>
                  <a:pt x="371" y="357"/>
                </a:lnTo>
                <a:lnTo>
                  <a:pt x="370" y="353"/>
                </a:lnTo>
                <a:lnTo>
                  <a:pt x="371" y="349"/>
                </a:lnTo>
                <a:lnTo>
                  <a:pt x="371" y="349"/>
                </a:lnTo>
                <a:lnTo>
                  <a:pt x="390" y="280"/>
                </a:lnTo>
                <a:lnTo>
                  <a:pt x="391" y="276"/>
                </a:lnTo>
                <a:lnTo>
                  <a:pt x="394" y="272"/>
                </a:lnTo>
                <a:lnTo>
                  <a:pt x="398" y="269"/>
                </a:lnTo>
                <a:lnTo>
                  <a:pt x="407" y="267"/>
                </a:lnTo>
                <a:lnTo>
                  <a:pt x="415" y="269"/>
                </a:lnTo>
                <a:lnTo>
                  <a:pt x="421" y="276"/>
                </a:lnTo>
                <a:lnTo>
                  <a:pt x="422" y="280"/>
                </a:lnTo>
                <a:lnTo>
                  <a:pt x="422" y="284"/>
                </a:lnTo>
                <a:lnTo>
                  <a:pt x="422" y="288"/>
                </a:lnTo>
                <a:lnTo>
                  <a:pt x="413" y="322"/>
                </a:lnTo>
                <a:lnTo>
                  <a:pt x="426" y="307"/>
                </a:lnTo>
                <a:lnTo>
                  <a:pt x="436" y="290"/>
                </a:lnTo>
                <a:lnTo>
                  <a:pt x="438" y="269"/>
                </a:lnTo>
                <a:lnTo>
                  <a:pt x="436" y="251"/>
                </a:lnTo>
                <a:lnTo>
                  <a:pt x="428" y="234"/>
                </a:lnTo>
                <a:lnTo>
                  <a:pt x="417" y="221"/>
                </a:lnTo>
                <a:lnTo>
                  <a:pt x="402" y="210"/>
                </a:lnTo>
                <a:lnTo>
                  <a:pt x="411" y="176"/>
                </a:lnTo>
                <a:close/>
                <a:moveTo>
                  <a:pt x="286" y="151"/>
                </a:moveTo>
                <a:lnTo>
                  <a:pt x="290" y="151"/>
                </a:lnTo>
                <a:lnTo>
                  <a:pt x="358" y="170"/>
                </a:lnTo>
                <a:lnTo>
                  <a:pt x="361" y="170"/>
                </a:lnTo>
                <a:lnTo>
                  <a:pt x="361" y="171"/>
                </a:lnTo>
                <a:lnTo>
                  <a:pt x="365" y="172"/>
                </a:lnTo>
                <a:lnTo>
                  <a:pt x="368" y="175"/>
                </a:lnTo>
                <a:lnTo>
                  <a:pt x="370" y="179"/>
                </a:lnTo>
                <a:lnTo>
                  <a:pt x="371" y="183"/>
                </a:lnTo>
                <a:lnTo>
                  <a:pt x="373" y="187"/>
                </a:lnTo>
                <a:lnTo>
                  <a:pt x="371" y="191"/>
                </a:lnTo>
                <a:lnTo>
                  <a:pt x="353" y="260"/>
                </a:lnTo>
                <a:lnTo>
                  <a:pt x="352" y="264"/>
                </a:lnTo>
                <a:lnTo>
                  <a:pt x="349" y="268"/>
                </a:lnTo>
                <a:lnTo>
                  <a:pt x="345" y="271"/>
                </a:lnTo>
                <a:lnTo>
                  <a:pt x="337" y="273"/>
                </a:lnTo>
                <a:lnTo>
                  <a:pt x="328" y="271"/>
                </a:lnTo>
                <a:lnTo>
                  <a:pt x="323" y="264"/>
                </a:lnTo>
                <a:lnTo>
                  <a:pt x="320" y="260"/>
                </a:lnTo>
                <a:lnTo>
                  <a:pt x="320" y="256"/>
                </a:lnTo>
                <a:lnTo>
                  <a:pt x="320" y="252"/>
                </a:lnTo>
                <a:lnTo>
                  <a:pt x="330" y="217"/>
                </a:lnTo>
                <a:lnTo>
                  <a:pt x="316" y="231"/>
                </a:lnTo>
                <a:lnTo>
                  <a:pt x="307" y="248"/>
                </a:lnTo>
                <a:lnTo>
                  <a:pt x="303" y="269"/>
                </a:lnTo>
                <a:lnTo>
                  <a:pt x="306" y="289"/>
                </a:lnTo>
                <a:lnTo>
                  <a:pt x="314" y="306"/>
                </a:lnTo>
                <a:lnTo>
                  <a:pt x="326" y="319"/>
                </a:lnTo>
                <a:lnTo>
                  <a:pt x="341" y="330"/>
                </a:lnTo>
                <a:lnTo>
                  <a:pt x="332" y="364"/>
                </a:lnTo>
                <a:lnTo>
                  <a:pt x="311" y="352"/>
                </a:lnTo>
                <a:lnTo>
                  <a:pt x="294" y="336"/>
                </a:lnTo>
                <a:lnTo>
                  <a:pt x="281" y="316"/>
                </a:lnTo>
                <a:lnTo>
                  <a:pt x="273" y="294"/>
                </a:lnTo>
                <a:lnTo>
                  <a:pt x="269" y="269"/>
                </a:lnTo>
                <a:lnTo>
                  <a:pt x="272" y="247"/>
                </a:lnTo>
                <a:lnTo>
                  <a:pt x="280" y="226"/>
                </a:lnTo>
                <a:lnTo>
                  <a:pt x="293" y="206"/>
                </a:lnTo>
                <a:lnTo>
                  <a:pt x="309" y="192"/>
                </a:lnTo>
                <a:lnTo>
                  <a:pt x="282" y="184"/>
                </a:lnTo>
                <a:lnTo>
                  <a:pt x="278" y="183"/>
                </a:lnTo>
                <a:lnTo>
                  <a:pt x="275" y="180"/>
                </a:lnTo>
                <a:lnTo>
                  <a:pt x="272" y="176"/>
                </a:lnTo>
                <a:lnTo>
                  <a:pt x="269" y="168"/>
                </a:lnTo>
                <a:lnTo>
                  <a:pt x="272" y="161"/>
                </a:lnTo>
                <a:lnTo>
                  <a:pt x="278" y="154"/>
                </a:lnTo>
                <a:lnTo>
                  <a:pt x="282" y="151"/>
                </a:lnTo>
                <a:lnTo>
                  <a:pt x="286" y="151"/>
                </a:lnTo>
                <a:close/>
                <a:moveTo>
                  <a:pt x="68" y="34"/>
                </a:moveTo>
                <a:lnTo>
                  <a:pt x="55" y="36"/>
                </a:lnTo>
                <a:lnTo>
                  <a:pt x="44" y="43"/>
                </a:lnTo>
                <a:lnTo>
                  <a:pt x="36" y="55"/>
                </a:lnTo>
                <a:lnTo>
                  <a:pt x="34" y="68"/>
                </a:lnTo>
                <a:lnTo>
                  <a:pt x="34" y="506"/>
                </a:lnTo>
                <a:lnTo>
                  <a:pt x="708" y="506"/>
                </a:lnTo>
                <a:lnTo>
                  <a:pt x="708" y="68"/>
                </a:lnTo>
                <a:lnTo>
                  <a:pt x="705" y="55"/>
                </a:lnTo>
                <a:lnTo>
                  <a:pt x="699" y="43"/>
                </a:lnTo>
                <a:lnTo>
                  <a:pt x="688" y="36"/>
                </a:lnTo>
                <a:lnTo>
                  <a:pt x="675" y="34"/>
                </a:lnTo>
                <a:lnTo>
                  <a:pt x="68" y="34"/>
                </a:lnTo>
                <a:close/>
                <a:moveTo>
                  <a:pt x="68" y="0"/>
                </a:moveTo>
                <a:lnTo>
                  <a:pt x="675" y="0"/>
                </a:lnTo>
                <a:lnTo>
                  <a:pt x="696" y="4"/>
                </a:lnTo>
                <a:lnTo>
                  <a:pt x="714" y="13"/>
                </a:lnTo>
                <a:lnTo>
                  <a:pt x="729" y="27"/>
                </a:lnTo>
                <a:lnTo>
                  <a:pt x="739" y="45"/>
                </a:lnTo>
                <a:lnTo>
                  <a:pt x="742" y="68"/>
                </a:lnTo>
                <a:lnTo>
                  <a:pt x="742" y="573"/>
                </a:lnTo>
                <a:lnTo>
                  <a:pt x="739" y="594"/>
                </a:lnTo>
                <a:lnTo>
                  <a:pt x="729" y="614"/>
                </a:lnTo>
                <a:lnTo>
                  <a:pt x="714" y="628"/>
                </a:lnTo>
                <a:lnTo>
                  <a:pt x="696" y="637"/>
                </a:lnTo>
                <a:lnTo>
                  <a:pt x="675" y="641"/>
                </a:lnTo>
                <a:lnTo>
                  <a:pt x="438" y="641"/>
                </a:lnTo>
                <a:lnTo>
                  <a:pt x="438" y="708"/>
                </a:lnTo>
                <a:lnTo>
                  <a:pt x="489" y="708"/>
                </a:lnTo>
                <a:lnTo>
                  <a:pt x="494" y="709"/>
                </a:lnTo>
                <a:lnTo>
                  <a:pt x="498" y="712"/>
                </a:lnTo>
                <a:lnTo>
                  <a:pt x="502" y="714"/>
                </a:lnTo>
                <a:lnTo>
                  <a:pt x="505" y="720"/>
                </a:lnTo>
                <a:lnTo>
                  <a:pt x="506" y="725"/>
                </a:lnTo>
                <a:lnTo>
                  <a:pt x="505" y="730"/>
                </a:lnTo>
                <a:lnTo>
                  <a:pt x="502" y="735"/>
                </a:lnTo>
                <a:lnTo>
                  <a:pt x="498" y="739"/>
                </a:lnTo>
                <a:lnTo>
                  <a:pt x="494" y="741"/>
                </a:lnTo>
                <a:lnTo>
                  <a:pt x="489" y="742"/>
                </a:lnTo>
                <a:lnTo>
                  <a:pt x="254" y="742"/>
                </a:lnTo>
                <a:lnTo>
                  <a:pt x="247" y="741"/>
                </a:lnTo>
                <a:lnTo>
                  <a:pt x="243" y="739"/>
                </a:lnTo>
                <a:lnTo>
                  <a:pt x="239" y="735"/>
                </a:lnTo>
                <a:lnTo>
                  <a:pt x="237" y="730"/>
                </a:lnTo>
                <a:lnTo>
                  <a:pt x="237" y="725"/>
                </a:lnTo>
                <a:lnTo>
                  <a:pt x="237" y="720"/>
                </a:lnTo>
                <a:lnTo>
                  <a:pt x="239" y="714"/>
                </a:lnTo>
                <a:lnTo>
                  <a:pt x="243" y="712"/>
                </a:lnTo>
                <a:lnTo>
                  <a:pt x="247" y="709"/>
                </a:lnTo>
                <a:lnTo>
                  <a:pt x="254" y="708"/>
                </a:lnTo>
                <a:lnTo>
                  <a:pt x="303" y="708"/>
                </a:lnTo>
                <a:lnTo>
                  <a:pt x="303" y="641"/>
                </a:lnTo>
                <a:lnTo>
                  <a:pt x="68" y="641"/>
                </a:lnTo>
                <a:lnTo>
                  <a:pt x="47" y="637"/>
                </a:lnTo>
                <a:lnTo>
                  <a:pt x="27" y="628"/>
                </a:lnTo>
                <a:lnTo>
                  <a:pt x="13" y="614"/>
                </a:lnTo>
                <a:lnTo>
                  <a:pt x="4" y="594"/>
                </a:lnTo>
                <a:lnTo>
                  <a:pt x="0" y="573"/>
                </a:lnTo>
                <a:lnTo>
                  <a:pt x="0" y="68"/>
                </a:lnTo>
                <a:lnTo>
                  <a:pt x="4" y="45"/>
                </a:lnTo>
                <a:lnTo>
                  <a:pt x="13" y="27"/>
                </a:lnTo>
                <a:lnTo>
                  <a:pt x="27" y="13"/>
                </a:lnTo>
                <a:lnTo>
                  <a:pt x="47" y="4"/>
                </a:lnTo>
                <a:lnTo>
                  <a:pt x="6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38"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19636" y="7206842"/>
            <a:ext cx="443501" cy="443501"/>
          </a:xfrm>
          <a:custGeom>
            <a:avLst/>
            <a:gdLst>
              <a:gd name="T0" fmla="*/ 338 w 742"/>
              <a:gd name="T1" fmla="*/ 708 h 742"/>
              <a:gd name="T2" fmla="*/ 406 w 742"/>
              <a:gd name="T3" fmla="*/ 641 h 742"/>
              <a:gd name="T4" fmla="*/ 34 w 742"/>
              <a:gd name="T5" fmla="*/ 539 h 742"/>
              <a:gd name="T6" fmla="*/ 37 w 742"/>
              <a:gd name="T7" fmla="*/ 586 h 742"/>
              <a:gd name="T8" fmla="*/ 55 w 742"/>
              <a:gd name="T9" fmla="*/ 604 h 742"/>
              <a:gd name="T10" fmla="*/ 675 w 742"/>
              <a:gd name="T11" fmla="*/ 607 h 742"/>
              <a:gd name="T12" fmla="*/ 699 w 742"/>
              <a:gd name="T13" fmla="*/ 597 h 742"/>
              <a:gd name="T14" fmla="*/ 709 w 742"/>
              <a:gd name="T15" fmla="*/ 573 h 742"/>
              <a:gd name="T16" fmla="*/ 34 w 742"/>
              <a:gd name="T17" fmla="*/ 539 h 742"/>
              <a:gd name="T18" fmla="*/ 377 w 742"/>
              <a:gd name="T19" fmla="*/ 136 h 742"/>
              <a:gd name="T20" fmla="*/ 385 w 742"/>
              <a:gd name="T21" fmla="*/ 141 h 742"/>
              <a:gd name="T22" fmla="*/ 389 w 742"/>
              <a:gd name="T23" fmla="*/ 151 h 742"/>
              <a:gd name="T24" fmla="*/ 427 w 742"/>
              <a:gd name="T25" fmla="*/ 309 h 742"/>
              <a:gd name="T26" fmla="*/ 435 w 742"/>
              <a:gd name="T27" fmla="*/ 305 h 742"/>
              <a:gd name="T28" fmla="*/ 444 w 742"/>
              <a:gd name="T29" fmla="*/ 305 h 742"/>
              <a:gd name="T30" fmla="*/ 453 w 742"/>
              <a:gd name="T31" fmla="*/ 310 h 742"/>
              <a:gd name="T32" fmla="*/ 455 w 742"/>
              <a:gd name="T33" fmla="*/ 320 h 742"/>
              <a:gd name="T34" fmla="*/ 454 w 742"/>
              <a:gd name="T35" fmla="*/ 328 h 742"/>
              <a:gd name="T36" fmla="*/ 383 w 742"/>
              <a:gd name="T37" fmla="*/ 400 h 742"/>
              <a:gd name="T38" fmla="*/ 376 w 742"/>
              <a:gd name="T39" fmla="*/ 404 h 742"/>
              <a:gd name="T40" fmla="*/ 366 w 742"/>
              <a:gd name="T41" fmla="*/ 404 h 742"/>
              <a:gd name="T42" fmla="*/ 360 w 742"/>
              <a:gd name="T43" fmla="*/ 400 h 742"/>
              <a:gd name="T44" fmla="*/ 289 w 742"/>
              <a:gd name="T45" fmla="*/ 328 h 742"/>
              <a:gd name="T46" fmla="*/ 287 w 742"/>
              <a:gd name="T47" fmla="*/ 320 h 742"/>
              <a:gd name="T48" fmla="*/ 291 w 742"/>
              <a:gd name="T49" fmla="*/ 310 h 742"/>
              <a:gd name="T50" fmla="*/ 298 w 742"/>
              <a:gd name="T51" fmla="*/ 305 h 742"/>
              <a:gd name="T52" fmla="*/ 309 w 742"/>
              <a:gd name="T53" fmla="*/ 305 h 742"/>
              <a:gd name="T54" fmla="*/ 315 w 742"/>
              <a:gd name="T55" fmla="*/ 309 h 742"/>
              <a:gd name="T56" fmla="*/ 355 w 742"/>
              <a:gd name="T57" fmla="*/ 151 h 742"/>
              <a:gd name="T58" fmla="*/ 357 w 742"/>
              <a:gd name="T59" fmla="*/ 141 h 742"/>
              <a:gd name="T60" fmla="*/ 366 w 742"/>
              <a:gd name="T61" fmla="*/ 136 h 742"/>
              <a:gd name="T62" fmla="*/ 68 w 742"/>
              <a:gd name="T63" fmla="*/ 34 h 742"/>
              <a:gd name="T64" fmla="*/ 44 w 742"/>
              <a:gd name="T65" fmla="*/ 43 h 742"/>
              <a:gd name="T66" fmla="*/ 34 w 742"/>
              <a:gd name="T67" fmla="*/ 68 h 742"/>
              <a:gd name="T68" fmla="*/ 709 w 742"/>
              <a:gd name="T69" fmla="*/ 506 h 742"/>
              <a:gd name="T70" fmla="*/ 705 w 742"/>
              <a:gd name="T71" fmla="*/ 55 h 742"/>
              <a:gd name="T72" fmla="*/ 688 w 742"/>
              <a:gd name="T73" fmla="*/ 36 h 742"/>
              <a:gd name="T74" fmla="*/ 68 w 742"/>
              <a:gd name="T75" fmla="*/ 34 h 742"/>
              <a:gd name="T76" fmla="*/ 675 w 742"/>
              <a:gd name="T77" fmla="*/ 0 h 742"/>
              <a:gd name="T78" fmla="*/ 715 w 742"/>
              <a:gd name="T79" fmla="*/ 13 h 742"/>
              <a:gd name="T80" fmla="*/ 740 w 742"/>
              <a:gd name="T81" fmla="*/ 45 h 742"/>
              <a:gd name="T82" fmla="*/ 742 w 742"/>
              <a:gd name="T83" fmla="*/ 573 h 742"/>
              <a:gd name="T84" fmla="*/ 729 w 742"/>
              <a:gd name="T85" fmla="*/ 614 h 742"/>
              <a:gd name="T86" fmla="*/ 696 w 742"/>
              <a:gd name="T87" fmla="*/ 637 h 742"/>
              <a:gd name="T88" fmla="*/ 438 w 742"/>
              <a:gd name="T89" fmla="*/ 641 h 742"/>
              <a:gd name="T90" fmla="*/ 490 w 742"/>
              <a:gd name="T91" fmla="*/ 708 h 742"/>
              <a:gd name="T92" fmla="*/ 500 w 742"/>
              <a:gd name="T93" fmla="*/ 712 h 742"/>
              <a:gd name="T94" fmla="*/ 505 w 742"/>
              <a:gd name="T95" fmla="*/ 720 h 742"/>
              <a:gd name="T96" fmla="*/ 505 w 742"/>
              <a:gd name="T97" fmla="*/ 730 h 742"/>
              <a:gd name="T98" fmla="*/ 500 w 742"/>
              <a:gd name="T99" fmla="*/ 739 h 742"/>
              <a:gd name="T100" fmla="*/ 490 w 742"/>
              <a:gd name="T101" fmla="*/ 742 h 742"/>
              <a:gd name="T102" fmla="*/ 249 w 742"/>
              <a:gd name="T103" fmla="*/ 741 h 742"/>
              <a:gd name="T104" fmla="*/ 240 w 742"/>
              <a:gd name="T105" fmla="*/ 735 h 742"/>
              <a:gd name="T106" fmla="*/ 237 w 742"/>
              <a:gd name="T107" fmla="*/ 725 h 742"/>
              <a:gd name="T108" fmla="*/ 240 w 742"/>
              <a:gd name="T109" fmla="*/ 714 h 742"/>
              <a:gd name="T110" fmla="*/ 249 w 742"/>
              <a:gd name="T111" fmla="*/ 709 h 742"/>
              <a:gd name="T112" fmla="*/ 304 w 742"/>
              <a:gd name="T113" fmla="*/ 708 h 742"/>
              <a:gd name="T114" fmla="*/ 68 w 742"/>
              <a:gd name="T115" fmla="*/ 641 h 742"/>
              <a:gd name="T116" fmla="*/ 29 w 742"/>
              <a:gd name="T117" fmla="*/ 628 h 742"/>
              <a:gd name="T118" fmla="*/ 4 w 742"/>
              <a:gd name="T119" fmla="*/ 594 h 742"/>
              <a:gd name="T120" fmla="*/ 0 w 742"/>
              <a:gd name="T121" fmla="*/ 68 h 742"/>
              <a:gd name="T122" fmla="*/ 13 w 742"/>
              <a:gd name="T123" fmla="*/ 27 h 742"/>
              <a:gd name="T124" fmla="*/ 47 w 742"/>
              <a:gd name="T125" fmla="*/ 4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2" h="742">
                <a:moveTo>
                  <a:pt x="338" y="641"/>
                </a:moveTo>
                <a:lnTo>
                  <a:pt x="338" y="708"/>
                </a:lnTo>
                <a:lnTo>
                  <a:pt x="406" y="708"/>
                </a:lnTo>
                <a:lnTo>
                  <a:pt x="406" y="641"/>
                </a:lnTo>
                <a:lnTo>
                  <a:pt x="338" y="641"/>
                </a:lnTo>
                <a:close/>
                <a:moveTo>
                  <a:pt x="34" y="539"/>
                </a:moveTo>
                <a:lnTo>
                  <a:pt x="34" y="573"/>
                </a:lnTo>
                <a:lnTo>
                  <a:pt x="37" y="586"/>
                </a:lnTo>
                <a:lnTo>
                  <a:pt x="44" y="597"/>
                </a:lnTo>
                <a:lnTo>
                  <a:pt x="55" y="604"/>
                </a:lnTo>
                <a:lnTo>
                  <a:pt x="68" y="607"/>
                </a:lnTo>
                <a:lnTo>
                  <a:pt x="675" y="607"/>
                </a:lnTo>
                <a:lnTo>
                  <a:pt x="688" y="604"/>
                </a:lnTo>
                <a:lnTo>
                  <a:pt x="699" y="597"/>
                </a:lnTo>
                <a:lnTo>
                  <a:pt x="705" y="586"/>
                </a:lnTo>
                <a:lnTo>
                  <a:pt x="709" y="573"/>
                </a:lnTo>
                <a:lnTo>
                  <a:pt x="709" y="539"/>
                </a:lnTo>
                <a:lnTo>
                  <a:pt x="34" y="539"/>
                </a:lnTo>
                <a:close/>
                <a:moveTo>
                  <a:pt x="372" y="134"/>
                </a:moveTo>
                <a:lnTo>
                  <a:pt x="377" y="136"/>
                </a:lnTo>
                <a:lnTo>
                  <a:pt x="381" y="138"/>
                </a:lnTo>
                <a:lnTo>
                  <a:pt x="385" y="141"/>
                </a:lnTo>
                <a:lnTo>
                  <a:pt x="387" y="146"/>
                </a:lnTo>
                <a:lnTo>
                  <a:pt x="389" y="151"/>
                </a:lnTo>
                <a:lnTo>
                  <a:pt x="389" y="347"/>
                </a:lnTo>
                <a:lnTo>
                  <a:pt x="427" y="309"/>
                </a:lnTo>
                <a:lnTo>
                  <a:pt x="431" y="306"/>
                </a:lnTo>
                <a:lnTo>
                  <a:pt x="435" y="305"/>
                </a:lnTo>
                <a:lnTo>
                  <a:pt x="438" y="303"/>
                </a:lnTo>
                <a:lnTo>
                  <a:pt x="444" y="305"/>
                </a:lnTo>
                <a:lnTo>
                  <a:pt x="449" y="307"/>
                </a:lnTo>
                <a:lnTo>
                  <a:pt x="453" y="310"/>
                </a:lnTo>
                <a:lnTo>
                  <a:pt x="455" y="315"/>
                </a:lnTo>
                <a:lnTo>
                  <a:pt x="455" y="320"/>
                </a:lnTo>
                <a:lnTo>
                  <a:pt x="455" y="324"/>
                </a:lnTo>
                <a:lnTo>
                  <a:pt x="454" y="328"/>
                </a:lnTo>
                <a:lnTo>
                  <a:pt x="450" y="332"/>
                </a:lnTo>
                <a:lnTo>
                  <a:pt x="383" y="400"/>
                </a:lnTo>
                <a:lnTo>
                  <a:pt x="380" y="403"/>
                </a:lnTo>
                <a:lnTo>
                  <a:pt x="376" y="404"/>
                </a:lnTo>
                <a:lnTo>
                  <a:pt x="372" y="404"/>
                </a:lnTo>
                <a:lnTo>
                  <a:pt x="366" y="404"/>
                </a:lnTo>
                <a:lnTo>
                  <a:pt x="363" y="403"/>
                </a:lnTo>
                <a:lnTo>
                  <a:pt x="360" y="400"/>
                </a:lnTo>
                <a:lnTo>
                  <a:pt x="292" y="332"/>
                </a:lnTo>
                <a:lnTo>
                  <a:pt x="289" y="328"/>
                </a:lnTo>
                <a:lnTo>
                  <a:pt x="288" y="324"/>
                </a:lnTo>
                <a:lnTo>
                  <a:pt x="287" y="320"/>
                </a:lnTo>
                <a:lnTo>
                  <a:pt x="288" y="315"/>
                </a:lnTo>
                <a:lnTo>
                  <a:pt x="291" y="310"/>
                </a:lnTo>
                <a:lnTo>
                  <a:pt x="294" y="307"/>
                </a:lnTo>
                <a:lnTo>
                  <a:pt x="298" y="305"/>
                </a:lnTo>
                <a:lnTo>
                  <a:pt x="304" y="303"/>
                </a:lnTo>
                <a:lnTo>
                  <a:pt x="309" y="305"/>
                </a:lnTo>
                <a:lnTo>
                  <a:pt x="313" y="306"/>
                </a:lnTo>
                <a:lnTo>
                  <a:pt x="315" y="309"/>
                </a:lnTo>
                <a:lnTo>
                  <a:pt x="355" y="347"/>
                </a:lnTo>
                <a:lnTo>
                  <a:pt x="355" y="151"/>
                </a:lnTo>
                <a:lnTo>
                  <a:pt x="356" y="146"/>
                </a:lnTo>
                <a:lnTo>
                  <a:pt x="357" y="141"/>
                </a:lnTo>
                <a:lnTo>
                  <a:pt x="361" y="138"/>
                </a:lnTo>
                <a:lnTo>
                  <a:pt x="366" y="136"/>
                </a:lnTo>
                <a:lnTo>
                  <a:pt x="372" y="134"/>
                </a:lnTo>
                <a:close/>
                <a:moveTo>
                  <a:pt x="68" y="34"/>
                </a:moveTo>
                <a:lnTo>
                  <a:pt x="55" y="36"/>
                </a:lnTo>
                <a:lnTo>
                  <a:pt x="44" y="43"/>
                </a:lnTo>
                <a:lnTo>
                  <a:pt x="37" y="55"/>
                </a:lnTo>
                <a:lnTo>
                  <a:pt x="34" y="68"/>
                </a:lnTo>
                <a:lnTo>
                  <a:pt x="34" y="506"/>
                </a:lnTo>
                <a:lnTo>
                  <a:pt x="709" y="506"/>
                </a:lnTo>
                <a:lnTo>
                  <a:pt x="709" y="68"/>
                </a:lnTo>
                <a:lnTo>
                  <a:pt x="705" y="55"/>
                </a:lnTo>
                <a:lnTo>
                  <a:pt x="699" y="43"/>
                </a:lnTo>
                <a:lnTo>
                  <a:pt x="688" y="36"/>
                </a:lnTo>
                <a:lnTo>
                  <a:pt x="675" y="34"/>
                </a:lnTo>
                <a:lnTo>
                  <a:pt x="68" y="34"/>
                </a:lnTo>
                <a:close/>
                <a:moveTo>
                  <a:pt x="68" y="0"/>
                </a:moveTo>
                <a:lnTo>
                  <a:pt x="675" y="0"/>
                </a:lnTo>
                <a:lnTo>
                  <a:pt x="696" y="4"/>
                </a:lnTo>
                <a:lnTo>
                  <a:pt x="715" y="13"/>
                </a:lnTo>
                <a:lnTo>
                  <a:pt x="729" y="27"/>
                </a:lnTo>
                <a:lnTo>
                  <a:pt x="740" y="45"/>
                </a:lnTo>
                <a:lnTo>
                  <a:pt x="742" y="68"/>
                </a:lnTo>
                <a:lnTo>
                  <a:pt x="742" y="573"/>
                </a:lnTo>
                <a:lnTo>
                  <a:pt x="740" y="594"/>
                </a:lnTo>
                <a:lnTo>
                  <a:pt x="729" y="614"/>
                </a:lnTo>
                <a:lnTo>
                  <a:pt x="715" y="628"/>
                </a:lnTo>
                <a:lnTo>
                  <a:pt x="696" y="637"/>
                </a:lnTo>
                <a:lnTo>
                  <a:pt x="675" y="641"/>
                </a:lnTo>
                <a:lnTo>
                  <a:pt x="438" y="641"/>
                </a:lnTo>
                <a:lnTo>
                  <a:pt x="438" y="708"/>
                </a:lnTo>
                <a:lnTo>
                  <a:pt x="490" y="708"/>
                </a:lnTo>
                <a:lnTo>
                  <a:pt x="495" y="709"/>
                </a:lnTo>
                <a:lnTo>
                  <a:pt x="500" y="712"/>
                </a:lnTo>
                <a:lnTo>
                  <a:pt x="503" y="714"/>
                </a:lnTo>
                <a:lnTo>
                  <a:pt x="505" y="720"/>
                </a:lnTo>
                <a:lnTo>
                  <a:pt x="507" y="725"/>
                </a:lnTo>
                <a:lnTo>
                  <a:pt x="505" y="730"/>
                </a:lnTo>
                <a:lnTo>
                  <a:pt x="503" y="735"/>
                </a:lnTo>
                <a:lnTo>
                  <a:pt x="500" y="739"/>
                </a:lnTo>
                <a:lnTo>
                  <a:pt x="495" y="741"/>
                </a:lnTo>
                <a:lnTo>
                  <a:pt x="490" y="742"/>
                </a:lnTo>
                <a:lnTo>
                  <a:pt x="254" y="742"/>
                </a:lnTo>
                <a:lnTo>
                  <a:pt x="249" y="741"/>
                </a:lnTo>
                <a:lnTo>
                  <a:pt x="243" y="739"/>
                </a:lnTo>
                <a:lnTo>
                  <a:pt x="240" y="735"/>
                </a:lnTo>
                <a:lnTo>
                  <a:pt x="237" y="730"/>
                </a:lnTo>
                <a:lnTo>
                  <a:pt x="237" y="725"/>
                </a:lnTo>
                <a:lnTo>
                  <a:pt x="237" y="720"/>
                </a:lnTo>
                <a:lnTo>
                  <a:pt x="240" y="714"/>
                </a:lnTo>
                <a:lnTo>
                  <a:pt x="243" y="712"/>
                </a:lnTo>
                <a:lnTo>
                  <a:pt x="249" y="709"/>
                </a:lnTo>
                <a:lnTo>
                  <a:pt x="254" y="708"/>
                </a:lnTo>
                <a:lnTo>
                  <a:pt x="304" y="708"/>
                </a:lnTo>
                <a:lnTo>
                  <a:pt x="304" y="641"/>
                </a:lnTo>
                <a:lnTo>
                  <a:pt x="68" y="641"/>
                </a:lnTo>
                <a:lnTo>
                  <a:pt x="47" y="637"/>
                </a:lnTo>
                <a:lnTo>
                  <a:pt x="29" y="628"/>
                </a:lnTo>
                <a:lnTo>
                  <a:pt x="13" y="614"/>
                </a:lnTo>
                <a:lnTo>
                  <a:pt x="4" y="594"/>
                </a:lnTo>
                <a:lnTo>
                  <a:pt x="0" y="573"/>
                </a:lnTo>
                <a:lnTo>
                  <a:pt x="0" y="68"/>
                </a:lnTo>
                <a:lnTo>
                  <a:pt x="4" y="45"/>
                </a:lnTo>
                <a:lnTo>
                  <a:pt x="13" y="27"/>
                </a:lnTo>
                <a:lnTo>
                  <a:pt x="29" y="13"/>
                </a:lnTo>
                <a:lnTo>
                  <a:pt x="47" y="4"/>
                </a:lnTo>
                <a:lnTo>
                  <a:pt x="6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39"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882711" y="7206842"/>
            <a:ext cx="442304" cy="443501"/>
          </a:xfrm>
          <a:custGeom>
            <a:avLst/>
            <a:gdLst>
              <a:gd name="T0" fmla="*/ 336 w 740"/>
              <a:gd name="T1" fmla="*/ 708 h 742"/>
              <a:gd name="T2" fmla="*/ 404 w 740"/>
              <a:gd name="T3" fmla="*/ 641 h 742"/>
              <a:gd name="T4" fmla="*/ 32 w 740"/>
              <a:gd name="T5" fmla="*/ 539 h 742"/>
              <a:gd name="T6" fmla="*/ 35 w 740"/>
              <a:gd name="T7" fmla="*/ 586 h 742"/>
              <a:gd name="T8" fmla="*/ 53 w 740"/>
              <a:gd name="T9" fmla="*/ 604 h 742"/>
              <a:gd name="T10" fmla="*/ 674 w 740"/>
              <a:gd name="T11" fmla="*/ 607 h 742"/>
              <a:gd name="T12" fmla="*/ 697 w 740"/>
              <a:gd name="T13" fmla="*/ 597 h 742"/>
              <a:gd name="T14" fmla="*/ 708 w 740"/>
              <a:gd name="T15" fmla="*/ 573 h 742"/>
              <a:gd name="T16" fmla="*/ 32 w 740"/>
              <a:gd name="T17" fmla="*/ 539 h 742"/>
              <a:gd name="T18" fmla="*/ 374 w 740"/>
              <a:gd name="T19" fmla="*/ 136 h 742"/>
              <a:gd name="T20" fmla="*/ 382 w 740"/>
              <a:gd name="T21" fmla="*/ 140 h 742"/>
              <a:gd name="T22" fmla="*/ 452 w 740"/>
              <a:gd name="T23" fmla="*/ 210 h 742"/>
              <a:gd name="T24" fmla="*/ 454 w 740"/>
              <a:gd name="T25" fmla="*/ 220 h 742"/>
              <a:gd name="T26" fmla="*/ 451 w 740"/>
              <a:gd name="T27" fmla="*/ 229 h 742"/>
              <a:gd name="T28" fmla="*/ 443 w 740"/>
              <a:gd name="T29" fmla="*/ 235 h 742"/>
              <a:gd name="T30" fmla="*/ 433 w 740"/>
              <a:gd name="T31" fmla="*/ 235 h 742"/>
              <a:gd name="T32" fmla="*/ 425 w 740"/>
              <a:gd name="T33" fmla="*/ 231 h 742"/>
              <a:gd name="T34" fmla="*/ 387 w 740"/>
              <a:gd name="T35" fmla="*/ 387 h 742"/>
              <a:gd name="T36" fmla="*/ 383 w 740"/>
              <a:gd name="T37" fmla="*/ 398 h 742"/>
              <a:gd name="T38" fmla="*/ 375 w 740"/>
              <a:gd name="T39" fmla="*/ 404 h 742"/>
              <a:gd name="T40" fmla="*/ 365 w 740"/>
              <a:gd name="T41" fmla="*/ 404 h 742"/>
              <a:gd name="T42" fmla="*/ 357 w 740"/>
              <a:gd name="T43" fmla="*/ 398 h 742"/>
              <a:gd name="T44" fmla="*/ 353 w 740"/>
              <a:gd name="T45" fmla="*/ 387 h 742"/>
              <a:gd name="T46" fmla="*/ 315 w 740"/>
              <a:gd name="T47" fmla="*/ 231 h 742"/>
              <a:gd name="T48" fmla="*/ 307 w 740"/>
              <a:gd name="T49" fmla="*/ 235 h 742"/>
              <a:gd name="T50" fmla="*/ 297 w 740"/>
              <a:gd name="T51" fmla="*/ 235 h 742"/>
              <a:gd name="T52" fmla="*/ 289 w 740"/>
              <a:gd name="T53" fmla="*/ 229 h 742"/>
              <a:gd name="T54" fmla="*/ 286 w 740"/>
              <a:gd name="T55" fmla="*/ 220 h 742"/>
              <a:gd name="T56" fmla="*/ 288 w 740"/>
              <a:gd name="T57" fmla="*/ 210 h 742"/>
              <a:gd name="T58" fmla="*/ 358 w 740"/>
              <a:gd name="T59" fmla="*/ 140 h 742"/>
              <a:gd name="T60" fmla="*/ 366 w 740"/>
              <a:gd name="T61" fmla="*/ 136 h 742"/>
              <a:gd name="T62" fmla="*/ 66 w 740"/>
              <a:gd name="T63" fmla="*/ 34 h 742"/>
              <a:gd name="T64" fmla="*/ 43 w 740"/>
              <a:gd name="T65" fmla="*/ 43 h 742"/>
              <a:gd name="T66" fmla="*/ 32 w 740"/>
              <a:gd name="T67" fmla="*/ 68 h 742"/>
              <a:gd name="T68" fmla="*/ 708 w 740"/>
              <a:gd name="T69" fmla="*/ 506 h 742"/>
              <a:gd name="T70" fmla="*/ 705 w 740"/>
              <a:gd name="T71" fmla="*/ 55 h 742"/>
              <a:gd name="T72" fmla="*/ 687 w 740"/>
              <a:gd name="T73" fmla="*/ 36 h 742"/>
              <a:gd name="T74" fmla="*/ 66 w 740"/>
              <a:gd name="T75" fmla="*/ 34 h 742"/>
              <a:gd name="T76" fmla="*/ 674 w 740"/>
              <a:gd name="T77" fmla="*/ 0 h 742"/>
              <a:gd name="T78" fmla="*/ 713 w 740"/>
              <a:gd name="T79" fmla="*/ 13 h 742"/>
              <a:gd name="T80" fmla="*/ 738 w 740"/>
              <a:gd name="T81" fmla="*/ 45 h 742"/>
              <a:gd name="T82" fmla="*/ 740 w 740"/>
              <a:gd name="T83" fmla="*/ 573 h 742"/>
              <a:gd name="T84" fmla="*/ 727 w 740"/>
              <a:gd name="T85" fmla="*/ 614 h 742"/>
              <a:gd name="T86" fmla="*/ 695 w 740"/>
              <a:gd name="T87" fmla="*/ 637 h 742"/>
              <a:gd name="T88" fmla="*/ 438 w 740"/>
              <a:gd name="T89" fmla="*/ 641 h 742"/>
              <a:gd name="T90" fmla="*/ 488 w 740"/>
              <a:gd name="T91" fmla="*/ 708 h 742"/>
              <a:gd name="T92" fmla="*/ 498 w 740"/>
              <a:gd name="T93" fmla="*/ 712 h 742"/>
              <a:gd name="T94" fmla="*/ 504 w 740"/>
              <a:gd name="T95" fmla="*/ 720 h 742"/>
              <a:gd name="T96" fmla="*/ 504 w 740"/>
              <a:gd name="T97" fmla="*/ 730 h 742"/>
              <a:gd name="T98" fmla="*/ 498 w 740"/>
              <a:gd name="T99" fmla="*/ 739 h 742"/>
              <a:gd name="T100" fmla="*/ 488 w 740"/>
              <a:gd name="T101" fmla="*/ 742 h 742"/>
              <a:gd name="T102" fmla="*/ 247 w 740"/>
              <a:gd name="T103" fmla="*/ 741 h 742"/>
              <a:gd name="T104" fmla="*/ 238 w 740"/>
              <a:gd name="T105" fmla="*/ 735 h 742"/>
              <a:gd name="T106" fmla="*/ 235 w 740"/>
              <a:gd name="T107" fmla="*/ 725 h 742"/>
              <a:gd name="T108" fmla="*/ 238 w 740"/>
              <a:gd name="T109" fmla="*/ 714 h 742"/>
              <a:gd name="T110" fmla="*/ 247 w 740"/>
              <a:gd name="T111" fmla="*/ 709 h 742"/>
              <a:gd name="T112" fmla="*/ 302 w 740"/>
              <a:gd name="T113" fmla="*/ 708 h 742"/>
              <a:gd name="T114" fmla="*/ 66 w 740"/>
              <a:gd name="T115" fmla="*/ 641 h 742"/>
              <a:gd name="T116" fmla="*/ 27 w 740"/>
              <a:gd name="T117" fmla="*/ 628 h 742"/>
              <a:gd name="T118" fmla="*/ 2 w 740"/>
              <a:gd name="T119" fmla="*/ 594 h 742"/>
              <a:gd name="T120" fmla="*/ 0 w 740"/>
              <a:gd name="T121" fmla="*/ 68 h 742"/>
              <a:gd name="T122" fmla="*/ 13 w 740"/>
              <a:gd name="T123" fmla="*/ 27 h 742"/>
              <a:gd name="T124" fmla="*/ 45 w 740"/>
              <a:gd name="T125" fmla="*/ 4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0" h="742">
                <a:moveTo>
                  <a:pt x="336" y="641"/>
                </a:moveTo>
                <a:lnTo>
                  <a:pt x="336" y="708"/>
                </a:lnTo>
                <a:lnTo>
                  <a:pt x="404" y="708"/>
                </a:lnTo>
                <a:lnTo>
                  <a:pt x="404" y="641"/>
                </a:lnTo>
                <a:lnTo>
                  <a:pt x="336" y="641"/>
                </a:lnTo>
                <a:close/>
                <a:moveTo>
                  <a:pt x="32" y="539"/>
                </a:moveTo>
                <a:lnTo>
                  <a:pt x="32" y="573"/>
                </a:lnTo>
                <a:lnTo>
                  <a:pt x="35" y="586"/>
                </a:lnTo>
                <a:lnTo>
                  <a:pt x="43" y="597"/>
                </a:lnTo>
                <a:lnTo>
                  <a:pt x="53" y="604"/>
                </a:lnTo>
                <a:lnTo>
                  <a:pt x="66" y="607"/>
                </a:lnTo>
                <a:lnTo>
                  <a:pt x="674" y="607"/>
                </a:lnTo>
                <a:lnTo>
                  <a:pt x="687" y="604"/>
                </a:lnTo>
                <a:lnTo>
                  <a:pt x="697" y="597"/>
                </a:lnTo>
                <a:lnTo>
                  <a:pt x="705" y="586"/>
                </a:lnTo>
                <a:lnTo>
                  <a:pt x="708" y="573"/>
                </a:lnTo>
                <a:lnTo>
                  <a:pt x="708" y="539"/>
                </a:lnTo>
                <a:lnTo>
                  <a:pt x="32" y="539"/>
                </a:lnTo>
                <a:close/>
                <a:moveTo>
                  <a:pt x="370" y="134"/>
                </a:moveTo>
                <a:lnTo>
                  <a:pt x="374" y="136"/>
                </a:lnTo>
                <a:lnTo>
                  <a:pt x="379" y="137"/>
                </a:lnTo>
                <a:lnTo>
                  <a:pt x="382" y="140"/>
                </a:lnTo>
                <a:lnTo>
                  <a:pt x="450" y="208"/>
                </a:lnTo>
                <a:lnTo>
                  <a:pt x="452" y="210"/>
                </a:lnTo>
                <a:lnTo>
                  <a:pt x="454" y="214"/>
                </a:lnTo>
                <a:lnTo>
                  <a:pt x="454" y="220"/>
                </a:lnTo>
                <a:lnTo>
                  <a:pt x="454" y="225"/>
                </a:lnTo>
                <a:lnTo>
                  <a:pt x="451" y="229"/>
                </a:lnTo>
                <a:lnTo>
                  <a:pt x="447" y="233"/>
                </a:lnTo>
                <a:lnTo>
                  <a:pt x="443" y="235"/>
                </a:lnTo>
                <a:lnTo>
                  <a:pt x="438" y="237"/>
                </a:lnTo>
                <a:lnTo>
                  <a:pt x="433" y="235"/>
                </a:lnTo>
                <a:lnTo>
                  <a:pt x="429" y="234"/>
                </a:lnTo>
                <a:lnTo>
                  <a:pt x="425" y="231"/>
                </a:lnTo>
                <a:lnTo>
                  <a:pt x="387" y="192"/>
                </a:lnTo>
                <a:lnTo>
                  <a:pt x="387" y="387"/>
                </a:lnTo>
                <a:lnTo>
                  <a:pt x="386" y="394"/>
                </a:lnTo>
                <a:lnTo>
                  <a:pt x="383" y="398"/>
                </a:lnTo>
                <a:lnTo>
                  <a:pt x="380" y="402"/>
                </a:lnTo>
                <a:lnTo>
                  <a:pt x="375" y="404"/>
                </a:lnTo>
                <a:lnTo>
                  <a:pt x="370" y="404"/>
                </a:lnTo>
                <a:lnTo>
                  <a:pt x="365" y="404"/>
                </a:lnTo>
                <a:lnTo>
                  <a:pt x="360" y="402"/>
                </a:lnTo>
                <a:lnTo>
                  <a:pt x="357" y="398"/>
                </a:lnTo>
                <a:lnTo>
                  <a:pt x="354" y="394"/>
                </a:lnTo>
                <a:lnTo>
                  <a:pt x="353" y="387"/>
                </a:lnTo>
                <a:lnTo>
                  <a:pt x="353" y="192"/>
                </a:lnTo>
                <a:lnTo>
                  <a:pt x="315" y="231"/>
                </a:lnTo>
                <a:lnTo>
                  <a:pt x="311" y="234"/>
                </a:lnTo>
                <a:lnTo>
                  <a:pt x="307" y="235"/>
                </a:lnTo>
                <a:lnTo>
                  <a:pt x="302" y="237"/>
                </a:lnTo>
                <a:lnTo>
                  <a:pt x="297" y="235"/>
                </a:lnTo>
                <a:lnTo>
                  <a:pt x="293" y="233"/>
                </a:lnTo>
                <a:lnTo>
                  <a:pt x="289" y="229"/>
                </a:lnTo>
                <a:lnTo>
                  <a:pt x="286" y="225"/>
                </a:lnTo>
                <a:lnTo>
                  <a:pt x="286" y="220"/>
                </a:lnTo>
                <a:lnTo>
                  <a:pt x="286" y="214"/>
                </a:lnTo>
                <a:lnTo>
                  <a:pt x="288" y="210"/>
                </a:lnTo>
                <a:lnTo>
                  <a:pt x="290" y="208"/>
                </a:lnTo>
                <a:lnTo>
                  <a:pt x="358" y="140"/>
                </a:lnTo>
                <a:lnTo>
                  <a:pt x="362" y="137"/>
                </a:lnTo>
                <a:lnTo>
                  <a:pt x="366" y="136"/>
                </a:lnTo>
                <a:lnTo>
                  <a:pt x="370" y="134"/>
                </a:lnTo>
                <a:close/>
                <a:moveTo>
                  <a:pt x="66" y="34"/>
                </a:moveTo>
                <a:lnTo>
                  <a:pt x="53" y="36"/>
                </a:lnTo>
                <a:lnTo>
                  <a:pt x="43" y="43"/>
                </a:lnTo>
                <a:lnTo>
                  <a:pt x="35" y="55"/>
                </a:lnTo>
                <a:lnTo>
                  <a:pt x="32" y="68"/>
                </a:lnTo>
                <a:lnTo>
                  <a:pt x="32" y="506"/>
                </a:lnTo>
                <a:lnTo>
                  <a:pt x="708" y="506"/>
                </a:lnTo>
                <a:lnTo>
                  <a:pt x="708" y="68"/>
                </a:lnTo>
                <a:lnTo>
                  <a:pt x="705" y="55"/>
                </a:lnTo>
                <a:lnTo>
                  <a:pt x="697" y="43"/>
                </a:lnTo>
                <a:lnTo>
                  <a:pt x="687" y="36"/>
                </a:lnTo>
                <a:lnTo>
                  <a:pt x="674" y="34"/>
                </a:lnTo>
                <a:lnTo>
                  <a:pt x="66" y="34"/>
                </a:lnTo>
                <a:close/>
                <a:moveTo>
                  <a:pt x="66" y="0"/>
                </a:moveTo>
                <a:lnTo>
                  <a:pt x="674" y="0"/>
                </a:lnTo>
                <a:lnTo>
                  <a:pt x="695" y="4"/>
                </a:lnTo>
                <a:lnTo>
                  <a:pt x="713" y="13"/>
                </a:lnTo>
                <a:lnTo>
                  <a:pt x="727" y="27"/>
                </a:lnTo>
                <a:lnTo>
                  <a:pt x="738" y="45"/>
                </a:lnTo>
                <a:lnTo>
                  <a:pt x="740" y="68"/>
                </a:lnTo>
                <a:lnTo>
                  <a:pt x="740" y="573"/>
                </a:lnTo>
                <a:lnTo>
                  <a:pt x="738" y="594"/>
                </a:lnTo>
                <a:lnTo>
                  <a:pt x="727" y="614"/>
                </a:lnTo>
                <a:lnTo>
                  <a:pt x="713" y="628"/>
                </a:lnTo>
                <a:lnTo>
                  <a:pt x="695" y="637"/>
                </a:lnTo>
                <a:lnTo>
                  <a:pt x="674" y="641"/>
                </a:lnTo>
                <a:lnTo>
                  <a:pt x="438" y="641"/>
                </a:lnTo>
                <a:lnTo>
                  <a:pt x="438" y="708"/>
                </a:lnTo>
                <a:lnTo>
                  <a:pt x="488" y="708"/>
                </a:lnTo>
                <a:lnTo>
                  <a:pt x="493" y="709"/>
                </a:lnTo>
                <a:lnTo>
                  <a:pt x="498" y="712"/>
                </a:lnTo>
                <a:lnTo>
                  <a:pt x="502" y="714"/>
                </a:lnTo>
                <a:lnTo>
                  <a:pt x="504" y="720"/>
                </a:lnTo>
                <a:lnTo>
                  <a:pt x="505" y="725"/>
                </a:lnTo>
                <a:lnTo>
                  <a:pt x="504" y="730"/>
                </a:lnTo>
                <a:lnTo>
                  <a:pt x="502" y="735"/>
                </a:lnTo>
                <a:lnTo>
                  <a:pt x="498" y="739"/>
                </a:lnTo>
                <a:lnTo>
                  <a:pt x="493" y="741"/>
                </a:lnTo>
                <a:lnTo>
                  <a:pt x="488" y="742"/>
                </a:lnTo>
                <a:lnTo>
                  <a:pt x="252" y="742"/>
                </a:lnTo>
                <a:lnTo>
                  <a:pt x="247" y="741"/>
                </a:lnTo>
                <a:lnTo>
                  <a:pt x="242" y="739"/>
                </a:lnTo>
                <a:lnTo>
                  <a:pt x="238" y="735"/>
                </a:lnTo>
                <a:lnTo>
                  <a:pt x="236" y="730"/>
                </a:lnTo>
                <a:lnTo>
                  <a:pt x="235" y="725"/>
                </a:lnTo>
                <a:lnTo>
                  <a:pt x="236" y="720"/>
                </a:lnTo>
                <a:lnTo>
                  <a:pt x="238" y="714"/>
                </a:lnTo>
                <a:lnTo>
                  <a:pt x="242" y="712"/>
                </a:lnTo>
                <a:lnTo>
                  <a:pt x="247" y="709"/>
                </a:lnTo>
                <a:lnTo>
                  <a:pt x="252" y="708"/>
                </a:lnTo>
                <a:lnTo>
                  <a:pt x="302" y="708"/>
                </a:lnTo>
                <a:lnTo>
                  <a:pt x="302" y="641"/>
                </a:lnTo>
                <a:lnTo>
                  <a:pt x="66" y="641"/>
                </a:lnTo>
                <a:lnTo>
                  <a:pt x="45" y="637"/>
                </a:lnTo>
                <a:lnTo>
                  <a:pt x="27" y="628"/>
                </a:lnTo>
                <a:lnTo>
                  <a:pt x="13" y="614"/>
                </a:lnTo>
                <a:lnTo>
                  <a:pt x="2" y="594"/>
                </a:lnTo>
                <a:lnTo>
                  <a:pt x="0" y="573"/>
                </a:lnTo>
                <a:lnTo>
                  <a:pt x="0" y="68"/>
                </a:lnTo>
                <a:lnTo>
                  <a:pt x="2" y="45"/>
                </a:lnTo>
                <a:lnTo>
                  <a:pt x="13" y="27"/>
                </a:lnTo>
                <a:lnTo>
                  <a:pt x="27" y="13"/>
                </a:lnTo>
                <a:lnTo>
                  <a:pt x="45" y="4"/>
                </a:lnTo>
                <a:lnTo>
                  <a:pt x="66"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40"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4588" y="7206544"/>
            <a:ext cx="443501" cy="444098"/>
          </a:xfrm>
          <a:custGeom>
            <a:avLst/>
            <a:gdLst>
              <a:gd name="T0" fmla="*/ 337 w 742"/>
              <a:gd name="T1" fmla="*/ 709 h 743"/>
              <a:gd name="T2" fmla="*/ 404 w 742"/>
              <a:gd name="T3" fmla="*/ 642 h 743"/>
              <a:gd name="T4" fmla="*/ 34 w 742"/>
              <a:gd name="T5" fmla="*/ 540 h 743"/>
              <a:gd name="T6" fmla="*/ 36 w 742"/>
              <a:gd name="T7" fmla="*/ 587 h 743"/>
              <a:gd name="T8" fmla="*/ 55 w 742"/>
              <a:gd name="T9" fmla="*/ 605 h 743"/>
              <a:gd name="T10" fmla="*/ 674 w 742"/>
              <a:gd name="T11" fmla="*/ 608 h 743"/>
              <a:gd name="T12" fmla="*/ 699 w 742"/>
              <a:gd name="T13" fmla="*/ 597 h 743"/>
              <a:gd name="T14" fmla="*/ 708 w 742"/>
              <a:gd name="T15" fmla="*/ 574 h 743"/>
              <a:gd name="T16" fmla="*/ 34 w 742"/>
              <a:gd name="T17" fmla="*/ 540 h 743"/>
              <a:gd name="T18" fmla="*/ 326 w 742"/>
              <a:gd name="T19" fmla="*/ 188 h 743"/>
              <a:gd name="T20" fmla="*/ 334 w 742"/>
              <a:gd name="T21" fmla="*/ 193 h 743"/>
              <a:gd name="T22" fmla="*/ 337 w 742"/>
              <a:gd name="T23" fmla="*/ 203 h 743"/>
              <a:gd name="T24" fmla="*/ 335 w 742"/>
              <a:gd name="T25" fmla="*/ 211 h 743"/>
              <a:gd name="T26" fmla="*/ 293 w 742"/>
              <a:gd name="T27" fmla="*/ 253 h 743"/>
              <a:gd name="T28" fmla="*/ 495 w 742"/>
              <a:gd name="T29" fmla="*/ 254 h 743"/>
              <a:gd name="T30" fmla="*/ 502 w 742"/>
              <a:gd name="T31" fmla="*/ 261 h 743"/>
              <a:gd name="T32" fmla="*/ 506 w 742"/>
              <a:gd name="T33" fmla="*/ 270 h 743"/>
              <a:gd name="T34" fmla="*/ 502 w 742"/>
              <a:gd name="T35" fmla="*/ 281 h 743"/>
              <a:gd name="T36" fmla="*/ 495 w 742"/>
              <a:gd name="T37" fmla="*/ 286 h 743"/>
              <a:gd name="T38" fmla="*/ 293 w 742"/>
              <a:gd name="T39" fmla="*/ 287 h 743"/>
              <a:gd name="T40" fmla="*/ 335 w 742"/>
              <a:gd name="T41" fmla="*/ 329 h 743"/>
              <a:gd name="T42" fmla="*/ 337 w 742"/>
              <a:gd name="T43" fmla="*/ 338 h 743"/>
              <a:gd name="T44" fmla="*/ 334 w 742"/>
              <a:gd name="T45" fmla="*/ 347 h 743"/>
              <a:gd name="T46" fmla="*/ 326 w 742"/>
              <a:gd name="T47" fmla="*/ 354 h 743"/>
              <a:gd name="T48" fmla="*/ 315 w 742"/>
              <a:gd name="T49" fmla="*/ 354 h 743"/>
              <a:gd name="T50" fmla="*/ 309 w 742"/>
              <a:gd name="T51" fmla="*/ 350 h 743"/>
              <a:gd name="T52" fmla="*/ 238 w 742"/>
              <a:gd name="T53" fmla="*/ 279 h 743"/>
              <a:gd name="T54" fmla="*/ 235 w 742"/>
              <a:gd name="T55" fmla="*/ 270 h 743"/>
              <a:gd name="T56" fmla="*/ 238 w 742"/>
              <a:gd name="T57" fmla="*/ 262 h 743"/>
              <a:gd name="T58" fmla="*/ 309 w 742"/>
              <a:gd name="T59" fmla="*/ 192 h 743"/>
              <a:gd name="T60" fmla="*/ 315 w 742"/>
              <a:gd name="T61" fmla="*/ 186 h 743"/>
              <a:gd name="T62" fmla="*/ 68 w 742"/>
              <a:gd name="T63" fmla="*/ 34 h 743"/>
              <a:gd name="T64" fmla="*/ 43 w 742"/>
              <a:gd name="T65" fmla="*/ 44 h 743"/>
              <a:gd name="T66" fmla="*/ 34 w 742"/>
              <a:gd name="T67" fmla="*/ 68 h 743"/>
              <a:gd name="T68" fmla="*/ 708 w 742"/>
              <a:gd name="T69" fmla="*/ 507 h 743"/>
              <a:gd name="T70" fmla="*/ 705 w 742"/>
              <a:gd name="T71" fmla="*/ 55 h 743"/>
              <a:gd name="T72" fmla="*/ 687 w 742"/>
              <a:gd name="T73" fmla="*/ 37 h 743"/>
              <a:gd name="T74" fmla="*/ 68 w 742"/>
              <a:gd name="T75" fmla="*/ 34 h 743"/>
              <a:gd name="T76" fmla="*/ 674 w 742"/>
              <a:gd name="T77" fmla="*/ 0 h 743"/>
              <a:gd name="T78" fmla="*/ 714 w 742"/>
              <a:gd name="T79" fmla="*/ 13 h 743"/>
              <a:gd name="T80" fmla="*/ 738 w 742"/>
              <a:gd name="T81" fmla="*/ 46 h 743"/>
              <a:gd name="T82" fmla="*/ 742 w 742"/>
              <a:gd name="T83" fmla="*/ 574 h 743"/>
              <a:gd name="T84" fmla="*/ 729 w 742"/>
              <a:gd name="T85" fmla="*/ 614 h 743"/>
              <a:gd name="T86" fmla="*/ 696 w 742"/>
              <a:gd name="T87" fmla="*/ 638 h 743"/>
              <a:gd name="T88" fmla="*/ 438 w 742"/>
              <a:gd name="T89" fmla="*/ 642 h 743"/>
              <a:gd name="T90" fmla="*/ 489 w 742"/>
              <a:gd name="T91" fmla="*/ 709 h 743"/>
              <a:gd name="T92" fmla="*/ 498 w 742"/>
              <a:gd name="T93" fmla="*/ 713 h 743"/>
              <a:gd name="T94" fmla="*/ 505 w 742"/>
              <a:gd name="T95" fmla="*/ 720 h 743"/>
              <a:gd name="T96" fmla="*/ 505 w 742"/>
              <a:gd name="T97" fmla="*/ 731 h 743"/>
              <a:gd name="T98" fmla="*/ 498 w 742"/>
              <a:gd name="T99" fmla="*/ 739 h 743"/>
              <a:gd name="T100" fmla="*/ 489 w 742"/>
              <a:gd name="T101" fmla="*/ 743 h 743"/>
              <a:gd name="T102" fmla="*/ 247 w 742"/>
              <a:gd name="T103" fmla="*/ 741 h 743"/>
              <a:gd name="T104" fmla="*/ 239 w 742"/>
              <a:gd name="T105" fmla="*/ 736 h 743"/>
              <a:gd name="T106" fmla="*/ 235 w 742"/>
              <a:gd name="T107" fmla="*/ 726 h 743"/>
              <a:gd name="T108" fmla="*/ 239 w 742"/>
              <a:gd name="T109" fmla="*/ 715 h 743"/>
              <a:gd name="T110" fmla="*/ 247 w 742"/>
              <a:gd name="T111" fmla="*/ 710 h 743"/>
              <a:gd name="T112" fmla="*/ 303 w 742"/>
              <a:gd name="T113" fmla="*/ 709 h 743"/>
              <a:gd name="T114" fmla="*/ 68 w 742"/>
              <a:gd name="T115" fmla="*/ 642 h 743"/>
              <a:gd name="T116" fmla="*/ 27 w 742"/>
              <a:gd name="T117" fmla="*/ 629 h 743"/>
              <a:gd name="T118" fmla="*/ 4 w 742"/>
              <a:gd name="T119" fmla="*/ 595 h 743"/>
              <a:gd name="T120" fmla="*/ 0 w 742"/>
              <a:gd name="T121" fmla="*/ 68 h 743"/>
              <a:gd name="T122" fmla="*/ 13 w 742"/>
              <a:gd name="T123" fmla="*/ 28 h 743"/>
              <a:gd name="T124" fmla="*/ 46 w 742"/>
              <a:gd name="T125" fmla="*/ 4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2" h="743">
                <a:moveTo>
                  <a:pt x="337" y="642"/>
                </a:moveTo>
                <a:lnTo>
                  <a:pt x="337" y="709"/>
                </a:lnTo>
                <a:lnTo>
                  <a:pt x="404" y="709"/>
                </a:lnTo>
                <a:lnTo>
                  <a:pt x="404" y="642"/>
                </a:lnTo>
                <a:lnTo>
                  <a:pt x="337" y="642"/>
                </a:lnTo>
                <a:close/>
                <a:moveTo>
                  <a:pt x="34" y="540"/>
                </a:moveTo>
                <a:lnTo>
                  <a:pt x="34" y="574"/>
                </a:lnTo>
                <a:lnTo>
                  <a:pt x="36" y="587"/>
                </a:lnTo>
                <a:lnTo>
                  <a:pt x="43" y="597"/>
                </a:lnTo>
                <a:lnTo>
                  <a:pt x="55" y="605"/>
                </a:lnTo>
                <a:lnTo>
                  <a:pt x="68" y="608"/>
                </a:lnTo>
                <a:lnTo>
                  <a:pt x="674" y="608"/>
                </a:lnTo>
                <a:lnTo>
                  <a:pt x="687" y="605"/>
                </a:lnTo>
                <a:lnTo>
                  <a:pt x="699" y="597"/>
                </a:lnTo>
                <a:lnTo>
                  <a:pt x="705" y="587"/>
                </a:lnTo>
                <a:lnTo>
                  <a:pt x="708" y="574"/>
                </a:lnTo>
                <a:lnTo>
                  <a:pt x="708" y="540"/>
                </a:lnTo>
                <a:lnTo>
                  <a:pt x="34" y="540"/>
                </a:lnTo>
                <a:close/>
                <a:moveTo>
                  <a:pt x="320" y="186"/>
                </a:moveTo>
                <a:lnTo>
                  <a:pt x="326" y="188"/>
                </a:lnTo>
                <a:lnTo>
                  <a:pt x="330" y="189"/>
                </a:lnTo>
                <a:lnTo>
                  <a:pt x="334" y="193"/>
                </a:lnTo>
                <a:lnTo>
                  <a:pt x="336" y="198"/>
                </a:lnTo>
                <a:lnTo>
                  <a:pt x="337" y="203"/>
                </a:lnTo>
                <a:lnTo>
                  <a:pt x="336" y="207"/>
                </a:lnTo>
                <a:lnTo>
                  <a:pt x="335" y="211"/>
                </a:lnTo>
                <a:lnTo>
                  <a:pt x="332" y="215"/>
                </a:lnTo>
                <a:lnTo>
                  <a:pt x="293" y="253"/>
                </a:lnTo>
                <a:lnTo>
                  <a:pt x="489" y="253"/>
                </a:lnTo>
                <a:lnTo>
                  <a:pt x="495" y="254"/>
                </a:lnTo>
                <a:lnTo>
                  <a:pt x="498" y="257"/>
                </a:lnTo>
                <a:lnTo>
                  <a:pt x="502" y="261"/>
                </a:lnTo>
                <a:lnTo>
                  <a:pt x="505" y="265"/>
                </a:lnTo>
                <a:lnTo>
                  <a:pt x="506" y="270"/>
                </a:lnTo>
                <a:lnTo>
                  <a:pt x="505" y="275"/>
                </a:lnTo>
                <a:lnTo>
                  <a:pt x="502" y="281"/>
                </a:lnTo>
                <a:lnTo>
                  <a:pt x="498" y="284"/>
                </a:lnTo>
                <a:lnTo>
                  <a:pt x="495" y="286"/>
                </a:lnTo>
                <a:lnTo>
                  <a:pt x="489" y="287"/>
                </a:lnTo>
                <a:lnTo>
                  <a:pt x="293" y="287"/>
                </a:lnTo>
                <a:lnTo>
                  <a:pt x="332" y="326"/>
                </a:lnTo>
                <a:lnTo>
                  <a:pt x="335" y="329"/>
                </a:lnTo>
                <a:lnTo>
                  <a:pt x="336" y="333"/>
                </a:lnTo>
                <a:lnTo>
                  <a:pt x="337" y="338"/>
                </a:lnTo>
                <a:lnTo>
                  <a:pt x="336" y="343"/>
                </a:lnTo>
                <a:lnTo>
                  <a:pt x="334" y="347"/>
                </a:lnTo>
                <a:lnTo>
                  <a:pt x="330" y="351"/>
                </a:lnTo>
                <a:lnTo>
                  <a:pt x="326" y="354"/>
                </a:lnTo>
                <a:lnTo>
                  <a:pt x="320" y="355"/>
                </a:lnTo>
                <a:lnTo>
                  <a:pt x="315" y="354"/>
                </a:lnTo>
                <a:lnTo>
                  <a:pt x="311" y="353"/>
                </a:lnTo>
                <a:lnTo>
                  <a:pt x="309" y="350"/>
                </a:lnTo>
                <a:lnTo>
                  <a:pt x="241" y="282"/>
                </a:lnTo>
                <a:lnTo>
                  <a:pt x="238" y="279"/>
                </a:lnTo>
                <a:lnTo>
                  <a:pt x="237" y="275"/>
                </a:lnTo>
                <a:lnTo>
                  <a:pt x="235" y="270"/>
                </a:lnTo>
                <a:lnTo>
                  <a:pt x="237" y="266"/>
                </a:lnTo>
                <a:lnTo>
                  <a:pt x="238" y="262"/>
                </a:lnTo>
                <a:lnTo>
                  <a:pt x="241" y="258"/>
                </a:lnTo>
                <a:lnTo>
                  <a:pt x="309" y="192"/>
                </a:lnTo>
                <a:lnTo>
                  <a:pt x="311" y="189"/>
                </a:lnTo>
                <a:lnTo>
                  <a:pt x="315" y="186"/>
                </a:lnTo>
                <a:lnTo>
                  <a:pt x="320" y="186"/>
                </a:lnTo>
                <a:close/>
                <a:moveTo>
                  <a:pt x="68" y="34"/>
                </a:moveTo>
                <a:lnTo>
                  <a:pt x="55" y="37"/>
                </a:lnTo>
                <a:lnTo>
                  <a:pt x="43" y="44"/>
                </a:lnTo>
                <a:lnTo>
                  <a:pt x="36" y="55"/>
                </a:lnTo>
                <a:lnTo>
                  <a:pt x="34" y="68"/>
                </a:lnTo>
                <a:lnTo>
                  <a:pt x="34" y="507"/>
                </a:lnTo>
                <a:lnTo>
                  <a:pt x="708" y="507"/>
                </a:lnTo>
                <a:lnTo>
                  <a:pt x="708" y="68"/>
                </a:lnTo>
                <a:lnTo>
                  <a:pt x="705" y="55"/>
                </a:lnTo>
                <a:lnTo>
                  <a:pt x="699" y="44"/>
                </a:lnTo>
                <a:lnTo>
                  <a:pt x="687" y="37"/>
                </a:lnTo>
                <a:lnTo>
                  <a:pt x="674" y="34"/>
                </a:lnTo>
                <a:lnTo>
                  <a:pt x="68" y="34"/>
                </a:lnTo>
                <a:close/>
                <a:moveTo>
                  <a:pt x="68" y="0"/>
                </a:moveTo>
                <a:lnTo>
                  <a:pt x="674" y="0"/>
                </a:lnTo>
                <a:lnTo>
                  <a:pt x="696" y="4"/>
                </a:lnTo>
                <a:lnTo>
                  <a:pt x="714" y="13"/>
                </a:lnTo>
                <a:lnTo>
                  <a:pt x="729" y="28"/>
                </a:lnTo>
                <a:lnTo>
                  <a:pt x="738" y="46"/>
                </a:lnTo>
                <a:lnTo>
                  <a:pt x="742" y="68"/>
                </a:lnTo>
                <a:lnTo>
                  <a:pt x="742" y="574"/>
                </a:lnTo>
                <a:lnTo>
                  <a:pt x="738" y="595"/>
                </a:lnTo>
                <a:lnTo>
                  <a:pt x="729" y="614"/>
                </a:lnTo>
                <a:lnTo>
                  <a:pt x="714" y="629"/>
                </a:lnTo>
                <a:lnTo>
                  <a:pt x="696" y="638"/>
                </a:lnTo>
                <a:lnTo>
                  <a:pt x="674" y="642"/>
                </a:lnTo>
                <a:lnTo>
                  <a:pt x="438" y="642"/>
                </a:lnTo>
                <a:lnTo>
                  <a:pt x="438" y="709"/>
                </a:lnTo>
                <a:lnTo>
                  <a:pt x="489" y="709"/>
                </a:lnTo>
                <a:lnTo>
                  <a:pt x="495" y="710"/>
                </a:lnTo>
                <a:lnTo>
                  <a:pt x="498" y="713"/>
                </a:lnTo>
                <a:lnTo>
                  <a:pt x="502" y="715"/>
                </a:lnTo>
                <a:lnTo>
                  <a:pt x="505" y="720"/>
                </a:lnTo>
                <a:lnTo>
                  <a:pt x="506" y="726"/>
                </a:lnTo>
                <a:lnTo>
                  <a:pt x="505" y="731"/>
                </a:lnTo>
                <a:lnTo>
                  <a:pt x="502" y="736"/>
                </a:lnTo>
                <a:lnTo>
                  <a:pt x="498" y="739"/>
                </a:lnTo>
                <a:lnTo>
                  <a:pt x="495" y="741"/>
                </a:lnTo>
                <a:lnTo>
                  <a:pt x="489" y="743"/>
                </a:lnTo>
                <a:lnTo>
                  <a:pt x="252" y="743"/>
                </a:lnTo>
                <a:lnTo>
                  <a:pt x="247" y="741"/>
                </a:lnTo>
                <a:lnTo>
                  <a:pt x="243" y="739"/>
                </a:lnTo>
                <a:lnTo>
                  <a:pt x="239" y="736"/>
                </a:lnTo>
                <a:lnTo>
                  <a:pt x="237" y="731"/>
                </a:lnTo>
                <a:lnTo>
                  <a:pt x="235" y="726"/>
                </a:lnTo>
                <a:lnTo>
                  <a:pt x="237" y="720"/>
                </a:lnTo>
                <a:lnTo>
                  <a:pt x="239" y="715"/>
                </a:lnTo>
                <a:lnTo>
                  <a:pt x="243" y="713"/>
                </a:lnTo>
                <a:lnTo>
                  <a:pt x="247" y="710"/>
                </a:lnTo>
                <a:lnTo>
                  <a:pt x="252" y="709"/>
                </a:lnTo>
                <a:lnTo>
                  <a:pt x="303" y="709"/>
                </a:lnTo>
                <a:lnTo>
                  <a:pt x="303" y="642"/>
                </a:lnTo>
                <a:lnTo>
                  <a:pt x="68" y="642"/>
                </a:lnTo>
                <a:lnTo>
                  <a:pt x="46" y="638"/>
                </a:lnTo>
                <a:lnTo>
                  <a:pt x="27" y="629"/>
                </a:lnTo>
                <a:lnTo>
                  <a:pt x="13" y="614"/>
                </a:lnTo>
                <a:lnTo>
                  <a:pt x="4" y="595"/>
                </a:lnTo>
                <a:lnTo>
                  <a:pt x="0" y="574"/>
                </a:lnTo>
                <a:lnTo>
                  <a:pt x="0" y="68"/>
                </a:lnTo>
                <a:lnTo>
                  <a:pt x="4" y="46"/>
                </a:lnTo>
                <a:lnTo>
                  <a:pt x="13" y="28"/>
                </a:lnTo>
                <a:lnTo>
                  <a:pt x="27" y="13"/>
                </a:lnTo>
                <a:lnTo>
                  <a:pt x="46" y="4"/>
                </a:lnTo>
                <a:lnTo>
                  <a:pt x="6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41"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07663" y="7206544"/>
            <a:ext cx="443501" cy="444098"/>
          </a:xfrm>
          <a:custGeom>
            <a:avLst/>
            <a:gdLst>
              <a:gd name="T0" fmla="*/ 404 w 742"/>
              <a:gd name="T1" fmla="*/ 709 h 743"/>
              <a:gd name="T2" fmla="*/ 34 w 742"/>
              <a:gd name="T3" fmla="*/ 540 h 743"/>
              <a:gd name="T4" fmla="*/ 45 w 742"/>
              <a:gd name="T5" fmla="*/ 597 h 743"/>
              <a:gd name="T6" fmla="*/ 675 w 742"/>
              <a:gd name="T7" fmla="*/ 608 h 743"/>
              <a:gd name="T8" fmla="*/ 706 w 742"/>
              <a:gd name="T9" fmla="*/ 587 h 743"/>
              <a:gd name="T10" fmla="*/ 34 w 742"/>
              <a:gd name="T11" fmla="*/ 540 h 743"/>
              <a:gd name="T12" fmla="*/ 431 w 742"/>
              <a:gd name="T13" fmla="*/ 189 h 743"/>
              <a:gd name="T14" fmla="*/ 501 w 742"/>
              <a:gd name="T15" fmla="*/ 258 h 743"/>
              <a:gd name="T16" fmla="*/ 507 w 742"/>
              <a:gd name="T17" fmla="*/ 270 h 743"/>
              <a:gd name="T18" fmla="*/ 501 w 742"/>
              <a:gd name="T19" fmla="*/ 282 h 743"/>
              <a:gd name="T20" fmla="*/ 427 w 742"/>
              <a:gd name="T21" fmla="*/ 354 h 743"/>
              <a:gd name="T22" fmla="*/ 412 w 742"/>
              <a:gd name="T23" fmla="*/ 351 h 743"/>
              <a:gd name="T24" fmla="*/ 404 w 742"/>
              <a:gd name="T25" fmla="*/ 338 h 743"/>
              <a:gd name="T26" fmla="*/ 410 w 742"/>
              <a:gd name="T27" fmla="*/ 326 h 743"/>
              <a:gd name="T28" fmla="*/ 247 w 742"/>
              <a:gd name="T29" fmla="*/ 286 h 743"/>
              <a:gd name="T30" fmla="*/ 237 w 742"/>
              <a:gd name="T31" fmla="*/ 275 h 743"/>
              <a:gd name="T32" fmla="*/ 240 w 742"/>
              <a:gd name="T33" fmla="*/ 261 h 743"/>
              <a:gd name="T34" fmla="*/ 253 w 742"/>
              <a:gd name="T35" fmla="*/ 253 h 743"/>
              <a:gd name="T36" fmla="*/ 407 w 742"/>
              <a:gd name="T37" fmla="*/ 211 h 743"/>
              <a:gd name="T38" fmla="*/ 406 w 742"/>
              <a:gd name="T39" fmla="*/ 198 h 743"/>
              <a:gd name="T40" fmla="*/ 416 w 742"/>
              <a:gd name="T41" fmla="*/ 188 h 743"/>
              <a:gd name="T42" fmla="*/ 55 w 742"/>
              <a:gd name="T43" fmla="*/ 37 h 743"/>
              <a:gd name="T44" fmla="*/ 34 w 742"/>
              <a:gd name="T45" fmla="*/ 68 h 743"/>
              <a:gd name="T46" fmla="*/ 708 w 742"/>
              <a:gd name="T47" fmla="*/ 68 h 743"/>
              <a:gd name="T48" fmla="*/ 689 w 742"/>
              <a:gd name="T49" fmla="*/ 37 h 743"/>
              <a:gd name="T50" fmla="*/ 68 w 742"/>
              <a:gd name="T51" fmla="*/ 0 h 743"/>
              <a:gd name="T52" fmla="*/ 715 w 742"/>
              <a:gd name="T53" fmla="*/ 13 h 743"/>
              <a:gd name="T54" fmla="*/ 742 w 742"/>
              <a:gd name="T55" fmla="*/ 68 h 743"/>
              <a:gd name="T56" fmla="*/ 729 w 742"/>
              <a:gd name="T57" fmla="*/ 614 h 743"/>
              <a:gd name="T58" fmla="*/ 675 w 742"/>
              <a:gd name="T59" fmla="*/ 642 h 743"/>
              <a:gd name="T60" fmla="*/ 490 w 742"/>
              <a:gd name="T61" fmla="*/ 709 h 743"/>
              <a:gd name="T62" fmla="*/ 503 w 742"/>
              <a:gd name="T63" fmla="*/ 715 h 743"/>
              <a:gd name="T64" fmla="*/ 505 w 742"/>
              <a:gd name="T65" fmla="*/ 731 h 743"/>
              <a:gd name="T66" fmla="*/ 495 w 742"/>
              <a:gd name="T67" fmla="*/ 741 h 743"/>
              <a:gd name="T68" fmla="*/ 247 w 742"/>
              <a:gd name="T69" fmla="*/ 741 h 743"/>
              <a:gd name="T70" fmla="*/ 237 w 742"/>
              <a:gd name="T71" fmla="*/ 731 h 743"/>
              <a:gd name="T72" fmla="*/ 240 w 742"/>
              <a:gd name="T73" fmla="*/ 715 h 743"/>
              <a:gd name="T74" fmla="*/ 253 w 742"/>
              <a:gd name="T75" fmla="*/ 709 h 743"/>
              <a:gd name="T76" fmla="*/ 68 w 742"/>
              <a:gd name="T77" fmla="*/ 642 h 743"/>
              <a:gd name="T78" fmla="*/ 13 w 742"/>
              <a:gd name="T79" fmla="*/ 614 h 743"/>
              <a:gd name="T80" fmla="*/ 0 w 742"/>
              <a:gd name="T81" fmla="*/ 68 h 743"/>
              <a:gd name="T82" fmla="*/ 27 w 742"/>
              <a:gd name="T83" fmla="*/ 13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2" h="743">
                <a:moveTo>
                  <a:pt x="338" y="642"/>
                </a:moveTo>
                <a:lnTo>
                  <a:pt x="338" y="709"/>
                </a:lnTo>
                <a:lnTo>
                  <a:pt x="404" y="709"/>
                </a:lnTo>
                <a:lnTo>
                  <a:pt x="404" y="642"/>
                </a:lnTo>
                <a:lnTo>
                  <a:pt x="338" y="642"/>
                </a:lnTo>
                <a:close/>
                <a:moveTo>
                  <a:pt x="34" y="540"/>
                </a:moveTo>
                <a:lnTo>
                  <a:pt x="34" y="574"/>
                </a:lnTo>
                <a:lnTo>
                  <a:pt x="37" y="587"/>
                </a:lnTo>
                <a:lnTo>
                  <a:pt x="45" y="597"/>
                </a:lnTo>
                <a:lnTo>
                  <a:pt x="55" y="605"/>
                </a:lnTo>
                <a:lnTo>
                  <a:pt x="68" y="608"/>
                </a:lnTo>
                <a:lnTo>
                  <a:pt x="675" y="608"/>
                </a:lnTo>
                <a:lnTo>
                  <a:pt x="689" y="605"/>
                </a:lnTo>
                <a:lnTo>
                  <a:pt x="699" y="597"/>
                </a:lnTo>
                <a:lnTo>
                  <a:pt x="706" y="587"/>
                </a:lnTo>
                <a:lnTo>
                  <a:pt x="708" y="574"/>
                </a:lnTo>
                <a:lnTo>
                  <a:pt x="708" y="540"/>
                </a:lnTo>
                <a:lnTo>
                  <a:pt x="34" y="540"/>
                </a:lnTo>
                <a:close/>
                <a:moveTo>
                  <a:pt x="421" y="186"/>
                </a:moveTo>
                <a:lnTo>
                  <a:pt x="427" y="186"/>
                </a:lnTo>
                <a:lnTo>
                  <a:pt x="431" y="189"/>
                </a:lnTo>
                <a:lnTo>
                  <a:pt x="433" y="192"/>
                </a:lnTo>
                <a:lnTo>
                  <a:pt x="501" y="258"/>
                </a:lnTo>
                <a:lnTo>
                  <a:pt x="501" y="258"/>
                </a:lnTo>
                <a:lnTo>
                  <a:pt x="504" y="262"/>
                </a:lnTo>
                <a:lnTo>
                  <a:pt x="505" y="266"/>
                </a:lnTo>
                <a:lnTo>
                  <a:pt x="507" y="270"/>
                </a:lnTo>
                <a:lnTo>
                  <a:pt x="505" y="275"/>
                </a:lnTo>
                <a:lnTo>
                  <a:pt x="504" y="279"/>
                </a:lnTo>
                <a:lnTo>
                  <a:pt x="501" y="282"/>
                </a:lnTo>
                <a:lnTo>
                  <a:pt x="433" y="350"/>
                </a:lnTo>
                <a:lnTo>
                  <a:pt x="431" y="353"/>
                </a:lnTo>
                <a:lnTo>
                  <a:pt x="427" y="354"/>
                </a:lnTo>
                <a:lnTo>
                  <a:pt x="421" y="355"/>
                </a:lnTo>
                <a:lnTo>
                  <a:pt x="416" y="354"/>
                </a:lnTo>
                <a:lnTo>
                  <a:pt x="412" y="351"/>
                </a:lnTo>
                <a:lnTo>
                  <a:pt x="408" y="347"/>
                </a:lnTo>
                <a:lnTo>
                  <a:pt x="406" y="343"/>
                </a:lnTo>
                <a:lnTo>
                  <a:pt x="404" y="338"/>
                </a:lnTo>
                <a:lnTo>
                  <a:pt x="406" y="333"/>
                </a:lnTo>
                <a:lnTo>
                  <a:pt x="407" y="329"/>
                </a:lnTo>
                <a:lnTo>
                  <a:pt x="410" y="326"/>
                </a:lnTo>
                <a:lnTo>
                  <a:pt x="449" y="287"/>
                </a:lnTo>
                <a:lnTo>
                  <a:pt x="253" y="287"/>
                </a:lnTo>
                <a:lnTo>
                  <a:pt x="247" y="286"/>
                </a:lnTo>
                <a:lnTo>
                  <a:pt x="243" y="284"/>
                </a:lnTo>
                <a:lnTo>
                  <a:pt x="240" y="281"/>
                </a:lnTo>
                <a:lnTo>
                  <a:pt x="237" y="275"/>
                </a:lnTo>
                <a:lnTo>
                  <a:pt x="237" y="270"/>
                </a:lnTo>
                <a:lnTo>
                  <a:pt x="237" y="265"/>
                </a:lnTo>
                <a:lnTo>
                  <a:pt x="240" y="261"/>
                </a:lnTo>
                <a:lnTo>
                  <a:pt x="243" y="257"/>
                </a:lnTo>
                <a:lnTo>
                  <a:pt x="247" y="254"/>
                </a:lnTo>
                <a:lnTo>
                  <a:pt x="253" y="253"/>
                </a:lnTo>
                <a:lnTo>
                  <a:pt x="449" y="253"/>
                </a:lnTo>
                <a:lnTo>
                  <a:pt x="410" y="215"/>
                </a:lnTo>
                <a:lnTo>
                  <a:pt x="407" y="211"/>
                </a:lnTo>
                <a:lnTo>
                  <a:pt x="406" y="207"/>
                </a:lnTo>
                <a:lnTo>
                  <a:pt x="404" y="203"/>
                </a:lnTo>
                <a:lnTo>
                  <a:pt x="406" y="198"/>
                </a:lnTo>
                <a:lnTo>
                  <a:pt x="408" y="193"/>
                </a:lnTo>
                <a:lnTo>
                  <a:pt x="412" y="189"/>
                </a:lnTo>
                <a:lnTo>
                  <a:pt x="416" y="188"/>
                </a:lnTo>
                <a:lnTo>
                  <a:pt x="421" y="186"/>
                </a:lnTo>
                <a:close/>
                <a:moveTo>
                  <a:pt x="68" y="34"/>
                </a:moveTo>
                <a:lnTo>
                  <a:pt x="55" y="37"/>
                </a:lnTo>
                <a:lnTo>
                  <a:pt x="45" y="44"/>
                </a:lnTo>
                <a:lnTo>
                  <a:pt x="37" y="55"/>
                </a:lnTo>
                <a:lnTo>
                  <a:pt x="34" y="68"/>
                </a:lnTo>
                <a:lnTo>
                  <a:pt x="34" y="507"/>
                </a:lnTo>
                <a:lnTo>
                  <a:pt x="708" y="507"/>
                </a:lnTo>
                <a:lnTo>
                  <a:pt x="708" y="68"/>
                </a:lnTo>
                <a:lnTo>
                  <a:pt x="706" y="55"/>
                </a:lnTo>
                <a:lnTo>
                  <a:pt x="699" y="44"/>
                </a:lnTo>
                <a:lnTo>
                  <a:pt x="689" y="37"/>
                </a:lnTo>
                <a:lnTo>
                  <a:pt x="675" y="34"/>
                </a:lnTo>
                <a:lnTo>
                  <a:pt x="68" y="34"/>
                </a:lnTo>
                <a:close/>
                <a:moveTo>
                  <a:pt x="68" y="0"/>
                </a:moveTo>
                <a:lnTo>
                  <a:pt x="675" y="0"/>
                </a:lnTo>
                <a:lnTo>
                  <a:pt x="696" y="4"/>
                </a:lnTo>
                <a:lnTo>
                  <a:pt x="715" y="13"/>
                </a:lnTo>
                <a:lnTo>
                  <a:pt x="729" y="28"/>
                </a:lnTo>
                <a:lnTo>
                  <a:pt x="738" y="46"/>
                </a:lnTo>
                <a:lnTo>
                  <a:pt x="742" y="68"/>
                </a:lnTo>
                <a:lnTo>
                  <a:pt x="742" y="574"/>
                </a:lnTo>
                <a:lnTo>
                  <a:pt x="738" y="595"/>
                </a:lnTo>
                <a:lnTo>
                  <a:pt x="729" y="614"/>
                </a:lnTo>
                <a:lnTo>
                  <a:pt x="715" y="629"/>
                </a:lnTo>
                <a:lnTo>
                  <a:pt x="696" y="638"/>
                </a:lnTo>
                <a:lnTo>
                  <a:pt x="675" y="642"/>
                </a:lnTo>
                <a:lnTo>
                  <a:pt x="439" y="642"/>
                </a:lnTo>
                <a:lnTo>
                  <a:pt x="439" y="709"/>
                </a:lnTo>
                <a:lnTo>
                  <a:pt x="490" y="709"/>
                </a:lnTo>
                <a:lnTo>
                  <a:pt x="495" y="710"/>
                </a:lnTo>
                <a:lnTo>
                  <a:pt x="499" y="713"/>
                </a:lnTo>
                <a:lnTo>
                  <a:pt x="503" y="715"/>
                </a:lnTo>
                <a:lnTo>
                  <a:pt x="505" y="720"/>
                </a:lnTo>
                <a:lnTo>
                  <a:pt x="507" y="726"/>
                </a:lnTo>
                <a:lnTo>
                  <a:pt x="505" y="731"/>
                </a:lnTo>
                <a:lnTo>
                  <a:pt x="503" y="736"/>
                </a:lnTo>
                <a:lnTo>
                  <a:pt x="499" y="739"/>
                </a:lnTo>
                <a:lnTo>
                  <a:pt x="495" y="741"/>
                </a:lnTo>
                <a:lnTo>
                  <a:pt x="490" y="743"/>
                </a:lnTo>
                <a:lnTo>
                  <a:pt x="253" y="743"/>
                </a:lnTo>
                <a:lnTo>
                  <a:pt x="247" y="741"/>
                </a:lnTo>
                <a:lnTo>
                  <a:pt x="243" y="739"/>
                </a:lnTo>
                <a:lnTo>
                  <a:pt x="240" y="736"/>
                </a:lnTo>
                <a:lnTo>
                  <a:pt x="237" y="731"/>
                </a:lnTo>
                <a:lnTo>
                  <a:pt x="237" y="726"/>
                </a:lnTo>
                <a:lnTo>
                  <a:pt x="237" y="720"/>
                </a:lnTo>
                <a:lnTo>
                  <a:pt x="240" y="715"/>
                </a:lnTo>
                <a:lnTo>
                  <a:pt x="243" y="713"/>
                </a:lnTo>
                <a:lnTo>
                  <a:pt x="247" y="710"/>
                </a:lnTo>
                <a:lnTo>
                  <a:pt x="253" y="709"/>
                </a:lnTo>
                <a:lnTo>
                  <a:pt x="304" y="709"/>
                </a:lnTo>
                <a:lnTo>
                  <a:pt x="304" y="642"/>
                </a:lnTo>
                <a:lnTo>
                  <a:pt x="68" y="642"/>
                </a:lnTo>
                <a:lnTo>
                  <a:pt x="46" y="638"/>
                </a:lnTo>
                <a:lnTo>
                  <a:pt x="27" y="629"/>
                </a:lnTo>
                <a:lnTo>
                  <a:pt x="13" y="614"/>
                </a:lnTo>
                <a:lnTo>
                  <a:pt x="4" y="595"/>
                </a:lnTo>
                <a:lnTo>
                  <a:pt x="0" y="574"/>
                </a:lnTo>
                <a:lnTo>
                  <a:pt x="0" y="68"/>
                </a:lnTo>
                <a:lnTo>
                  <a:pt x="4" y="46"/>
                </a:lnTo>
                <a:lnTo>
                  <a:pt x="13" y="28"/>
                </a:lnTo>
                <a:lnTo>
                  <a:pt x="27" y="13"/>
                </a:lnTo>
                <a:lnTo>
                  <a:pt x="46" y="4"/>
                </a:lnTo>
                <a:lnTo>
                  <a:pt x="6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42"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70737" y="7206544"/>
            <a:ext cx="443501" cy="444098"/>
          </a:xfrm>
          <a:custGeom>
            <a:avLst/>
            <a:gdLst>
              <a:gd name="T0" fmla="*/ 55 w 742"/>
              <a:gd name="T1" fmla="*/ 706 h 743"/>
              <a:gd name="T2" fmla="*/ 706 w 742"/>
              <a:gd name="T3" fmla="*/ 688 h 743"/>
              <a:gd name="T4" fmla="*/ 68 w 742"/>
              <a:gd name="T5" fmla="*/ 642 h 743"/>
              <a:gd name="T6" fmla="*/ 668 w 742"/>
              <a:gd name="T7" fmla="*/ 544 h 743"/>
              <a:gd name="T8" fmla="*/ 672 w 742"/>
              <a:gd name="T9" fmla="*/ 567 h 743"/>
              <a:gd name="T10" fmla="*/ 648 w 742"/>
              <a:gd name="T11" fmla="*/ 571 h 743"/>
              <a:gd name="T12" fmla="*/ 644 w 742"/>
              <a:gd name="T13" fmla="*/ 548 h 743"/>
              <a:gd name="T14" fmla="*/ 91 w 742"/>
              <a:gd name="T15" fmla="*/ 541 h 743"/>
              <a:gd name="T16" fmla="*/ 101 w 742"/>
              <a:gd name="T17" fmla="*/ 562 h 743"/>
              <a:gd name="T18" fmla="*/ 80 w 742"/>
              <a:gd name="T19" fmla="*/ 574 h 743"/>
              <a:gd name="T20" fmla="*/ 70 w 742"/>
              <a:gd name="T21" fmla="*/ 552 h 743"/>
              <a:gd name="T22" fmla="*/ 372 w 742"/>
              <a:gd name="T23" fmla="*/ 355 h 743"/>
              <a:gd name="T24" fmla="*/ 341 w 742"/>
              <a:gd name="T25" fmla="*/ 379 h 743"/>
              <a:gd name="T26" fmla="*/ 396 w 742"/>
              <a:gd name="T27" fmla="*/ 384 h 743"/>
              <a:gd name="T28" fmla="*/ 385 w 742"/>
              <a:gd name="T29" fmla="*/ 356 h 743"/>
              <a:gd name="T30" fmla="*/ 426 w 742"/>
              <a:gd name="T31" fmla="*/ 342 h 743"/>
              <a:gd name="T32" fmla="*/ 411 w 742"/>
              <a:gd name="T33" fmla="*/ 413 h 743"/>
              <a:gd name="T34" fmla="*/ 317 w 742"/>
              <a:gd name="T35" fmla="*/ 401 h 743"/>
              <a:gd name="T36" fmla="*/ 331 w 742"/>
              <a:gd name="T37" fmla="*/ 330 h 743"/>
              <a:gd name="T38" fmla="*/ 443 w 742"/>
              <a:gd name="T39" fmla="*/ 245 h 743"/>
              <a:gd name="T40" fmla="*/ 258 w 742"/>
              <a:gd name="T41" fmla="*/ 260 h 743"/>
              <a:gd name="T42" fmla="*/ 169 w 742"/>
              <a:gd name="T43" fmla="*/ 372 h 743"/>
              <a:gd name="T44" fmla="*/ 258 w 742"/>
              <a:gd name="T45" fmla="*/ 483 h 743"/>
              <a:gd name="T46" fmla="*/ 451 w 742"/>
              <a:gd name="T47" fmla="*/ 497 h 743"/>
              <a:gd name="T48" fmla="*/ 570 w 742"/>
              <a:gd name="T49" fmla="*/ 398 h 743"/>
              <a:gd name="T50" fmla="*/ 541 w 742"/>
              <a:gd name="T51" fmla="*/ 174 h 743"/>
              <a:gd name="T52" fmla="*/ 439 w 742"/>
              <a:gd name="T53" fmla="*/ 127 h 743"/>
              <a:gd name="T54" fmla="*/ 182 w 742"/>
              <a:gd name="T55" fmla="*/ 148 h 743"/>
              <a:gd name="T56" fmla="*/ 194 w 742"/>
              <a:gd name="T57" fmla="*/ 101 h 743"/>
              <a:gd name="T58" fmla="*/ 674 w 742"/>
              <a:gd name="T59" fmla="*/ 79 h 743"/>
              <a:gd name="T60" fmla="*/ 664 w 742"/>
              <a:gd name="T61" fmla="*/ 101 h 743"/>
              <a:gd name="T62" fmla="*/ 643 w 742"/>
              <a:gd name="T63" fmla="*/ 91 h 743"/>
              <a:gd name="T64" fmla="*/ 653 w 742"/>
              <a:gd name="T65" fmla="*/ 68 h 743"/>
              <a:gd name="T66" fmla="*/ 604 w 742"/>
              <a:gd name="T67" fmla="*/ 341 h 743"/>
              <a:gd name="T68" fmla="*/ 553 w 742"/>
              <a:gd name="T69" fmla="*/ 481 h 743"/>
              <a:gd name="T70" fmla="*/ 372 w 742"/>
              <a:gd name="T71" fmla="*/ 540 h 743"/>
              <a:gd name="T72" fmla="*/ 191 w 742"/>
              <a:gd name="T73" fmla="*/ 481 h 743"/>
              <a:gd name="T74" fmla="*/ 139 w 742"/>
              <a:gd name="T75" fmla="*/ 341 h 743"/>
              <a:gd name="T76" fmla="*/ 253 w 742"/>
              <a:gd name="T77" fmla="*/ 226 h 743"/>
              <a:gd name="T78" fmla="*/ 460 w 742"/>
              <a:gd name="T79" fmla="*/ 215 h 743"/>
              <a:gd name="T80" fmla="*/ 98 w 742"/>
              <a:gd name="T81" fmla="*/ 75 h 743"/>
              <a:gd name="T82" fmla="*/ 95 w 742"/>
              <a:gd name="T83" fmla="*/ 99 h 743"/>
              <a:gd name="T84" fmla="*/ 71 w 742"/>
              <a:gd name="T85" fmla="*/ 95 h 743"/>
              <a:gd name="T86" fmla="*/ 75 w 742"/>
              <a:gd name="T87" fmla="*/ 71 h 743"/>
              <a:gd name="T88" fmla="*/ 45 w 742"/>
              <a:gd name="T89" fmla="*/ 44 h 743"/>
              <a:gd name="T90" fmla="*/ 45 w 742"/>
              <a:gd name="T91" fmla="*/ 597 h 743"/>
              <a:gd name="T92" fmla="*/ 699 w 742"/>
              <a:gd name="T93" fmla="*/ 597 h 743"/>
              <a:gd name="T94" fmla="*/ 699 w 742"/>
              <a:gd name="T95" fmla="*/ 44 h 743"/>
              <a:gd name="T96" fmla="*/ 676 w 742"/>
              <a:gd name="T97" fmla="*/ 0 h 743"/>
              <a:gd name="T98" fmla="*/ 742 w 742"/>
              <a:gd name="T99" fmla="*/ 68 h 743"/>
              <a:gd name="T100" fmla="*/ 697 w 742"/>
              <a:gd name="T101" fmla="*/ 739 h 743"/>
              <a:gd name="T102" fmla="*/ 13 w 742"/>
              <a:gd name="T103" fmla="*/ 715 h 743"/>
              <a:gd name="T104" fmla="*/ 13 w 742"/>
              <a:gd name="T105" fmla="*/ 28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2" h="743">
                <a:moveTo>
                  <a:pt x="34" y="633"/>
                </a:moveTo>
                <a:lnTo>
                  <a:pt x="34" y="675"/>
                </a:lnTo>
                <a:lnTo>
                  <a:pt x="37" y="688"/>
                </a:lnTo>
                <a:lnTo>
                  <a:pt x="45" y="699"/>
                </a:lnTo>
                <a:lnTo>
                  <a:pt x="55" y="706"/>
                </a:lnTo>
                <a:lnTo>
                  <a:pt x="68" y="709"/>
                </a:lnTo>
                <a:lnTo>
                  <a:pt x="676" y="709"/>
                </a:lnTo>
                <a:lnTo>
                  <a:pt x="689" y="706"/>
                </a:lnTo>
                <a:lnTo>
                  <a:pt x="699" y="699"/>
                </a:lnTo>
                <a:lnTo>
                  <a:pt x="706" y="688"/>
                </a:lnTo>
                <a:lnTo>
                  <a:pt x="708" y="675"/>
                </a:lnTo>
                <a:lnTo>
                  <a:pt x="708" y="633"/>
                </a:lnTo>
                <a:lnTo>
                  <a:pt x="693" y="639"/>
                </a:lnTo>
                <a:lnTo>
                  <a:pt x="676" y="642"/>
                </a:lnTo>
                <a:lnTo>
                  <a:pt x="68" y="642"/>
                </a:lnTo>
                <a:lnTo>
                  <a:pt x="50" y="639"/>
                </a:lnTo>
                <a:lnTo>
                  <a:pt x="34" y="633"/>
                </a:lnTo>
                <a:close/>
                <a:moveTo>
                  <a:pt x="659" y="540"/>
                </a:moveTo>
                <a:lnTo>
                  <a:pt x="664" y="541"/>
                </a:lnTo>
                <a:lnTo>
                  <a:pt x="668" y="544"/>
                </a:lnTo>
                <a:lnTo>
                  <a:pt x="672" y="548"/>
                </a:lnTo>
                <a:lnTo>
                  <a:pt x="674" y="552"/>
                </a:lnTo>
                <a:lnTo>
                  <a:pt x="676" y="557"/>
                </a:lnTo>
                <a:lnTo>
                  <a:pt x="674" y="562"/>
                </a:lnTo>
                <a:lnTo>
                  <a:pt x="672" y="567"/>
                </a:lnTo>
                <a:lnTo>
                  <a:pt x="668" y="571"/>
                </a:lnTo>
                <a:lnTo>
                  <a:pt x="664" y="574"/>
                </a:lnTo>
                <a:lnTo>
                  <a:pt x="659" y="574"/>
                </a:lnTo>
                <a:lnTo>
                  <a:pt x="653" y="574"/>
                </a:lnTo>
                <a:lnTo>
                  <a:pt x="648" y="571"/>
                </a:lnTo>
                <a:lnTo>
                  <a:pt x="644" y="567"/>
                </a:lnTo>
                <a:lnTo>
                  <a:pt x="643" y="562"/>
                </a:lnTo>
                <a:lnTo>
                  <a:pt x="642" y="557"/>
                </a:lnTo>
                <a:lnTo>
                  <a:pt x="643" y="552"/>
                </a:lnTo>
                <a:lnTo>
                  <a:pt x="644" y="548"/>
                </a:lnTo>
                <a:lnTo>
                  <a:pt x="648" y="544"/>
                </a:lnTo>
                <a:lnTo>
                  <a:pt x="653" y="541"/>
                </a:lnTo>
                <a:lnTo>
                  <a:pt x="659" y="540"/>
                </a:lnTo>
                <a:close/>
                <a:moveTo>
                  <a:pt x="85" y="540"/>
                </a:moveTo>
                <a:lnTo>
                  <a:pt x="91" y="541"/>
                </a:lnTo>
                <a:lnTo>
                  <a:pt x="95" y="544"/>
                </a:lnTo>
                <a:lnTo>
                  <a:pt x="98" y="548"/>
                </a:lnTo>
                <a:lnTo>
                  <a:pt x="101" y="552"/>
                </a:lnTo>
                <a:lnTo>
                  <a:pt x="102" y="557"/>
                </a:lnTo>
                <a:lnTo>
                  <a:pt x="101" y="562"/>
                </a:lnTo>
                <a:lnTo>
                  <a:pt x="98" y="567"/>
                </a:lnTo>
                <a:lnTo>
                  <a:pt x="95" y="571"/>
                </a:lnTo>
                <a:lnTo>
                  <a:pt x="91" y="574"/>
                </a:lnTo>
                <a:lnTo>
                  <a:pt x="85" y="574"/>
                </a:lnTo>
                <a:lnTo>
                  <a:pt x="80" y="574"/>
                </a:lnTo>
                <a:lnTo>
                  <a:pt x="75" y="571"/>
                </a:lnTo>
                <a:lnTo>
                  <a:pt x="71" y="567"/>
                </a:lnTo>
                <a:lnTo>
                  <a:pt x="70" y="562"/>
                </a:lnTo>
                <a:lnTo>
                  <a:pt x="68" y="557"/>
                </a:lnTo>
                <a:lnTo>
                  <a:pt x="70" y="552"/>
                </a:lnTo>
                <a:lnTo>
                  <a:pt x="71" y="548"/>
                </a:lnTo>
                <a:lnTo>
                  <a:pt x="75" y="544"/>
                </a:lnTo>
                <a:lnTo>
                  <a:pt x="80" y="541"/>
                </a:lnTo>
                <a:lnTo>
                  <a:pt x="85" y="540"/>
                </a:lnTo>
                <a:close/>
                <a:moveTo>
                  <a:pt x="372" y="355"/>
                </a:moveTo>
                <a:lnTo>
                  <a:pt x="359" y="356"/>
                </a:lnTo>
                <a:lnTo>
                  <a:pt x="348" y="359"/>
                </a:lnTo>
                <a:lnTo>
                  <a:pt x="341" y="366"/>
                </a:lnTo>
                <a:lnTo>
                  <a:pt x="338" y="372"/>
                </a:lnTo>
                <a:lnTo>
                  <a:pt x="341" y="379"/>
                </a:lnTo>
                <a:lnTo>
                  <a:pt x="348" y="384"/>
                </a:lnTo>
                <a:lnTo>
                  <a:pt x="359" y="387"/>
                </a:lnTo>
                <a:lnTo>
                  <a:pt x="372" y="388"/>
                </a:lnTo>
                <a:lnTo>
                  <a:pt x="385" y="387"/>
                </a:lnTo>
                <a:lnTo>
                  <a:pt x="396" y="384"/>
                </a:lnTo>
                <a:lnTo>
                  <a:pt x="403" y="379"/>
                </a:lnTo>
                <a:lnTo>
                  <a:pt x="406" y="372"/>
                </a:lnTo>
                <a:lnTo>
                  <a:pt x="403" y="366"/>
                </a:lnTo>
                <a:lnTo>
                  <a:pt x="396" y="359"/>
                </a:lnTo>
                <a:lnTo>
                  <a:pt x="385" y="356"/>
                </a:lnTo>
                <a:lnTo>
                  <a:pt x="372" y="355"/>
                </a:lnTo>
                <a:close/>
                <a:moveTo>
                  <a:pt x="372" y="321"/>
                </a:moveTo>
                <a:lnTo>
                  <a:pt x="393" y="324"/>
                </a:lnTo>
                <a:lnTo>
                  <a:pt x="411" y="330"/>
                </a:lnTo>
                <a:lnTo>
                  <a:pt x="426" y="342"/>
                </a:lnTo>
                <a:lnTo>
                  <a:pt x="436" y="355"/>
                </a:lnTo>
                <a:lnTo>
                  <a:pt x="439" y="372"/>
                </a:lnTo>
                <a:lnTo>
                  <a:pt x="436" y="388"/>
                </a:lnTo>
                <a:lnTo>
                  <a:pt x="426" y="401"/>
                </a:lnTo>
                <a:lnTo>
                  <a:pt x="411" y="413"/>
                </a:lnTo>
                <a:lnTo>
                  <a:pt x="393" y="419"/>
                </a:lnTo>
                <a:lnTo>
                  <a:pt x="372" y="422"/>
                </a:lnTo>
                <a:lnTo>
                  <a:pt x="350" y="419"/>
                </a:lnTo>
                <a:lnTo>
                  <a:pt x="331" y="413"/>
                </a:lnTo>
                <a:lnTo>
                  <a:pt x="317" y="401"/>
                </a:lnTo>
                <a:lnTo>
                  <a:pt x="308" y="388"/>
                </a:lnTo>
                <a:lnTo>
                  <a:pt x="304" y="372"/>
                </a:lnTo>
                <a:lnTo>
                  <a:pt x="308" y="355"/>
                </a:lnTo>
                <a:lnTo>
                  <a:pt x="317" y="342"/>
                </a:lnTo>
                <a:lnTo>
                  <a:pt x="331" y="330"/>
                </a:lnTo>
                <a:lnTo>
                  <a:pt x="350" y="324"/>
                </a:lnTo>
                <a:lnTo>
                  <a:pt x="372" y="321"/>
                </a:lnTo>
                <a:close/>
                <a:moveTo>
                  <a:pt x="541" y="174"/>
                </a:moveTo>
                <a:lnTo>
                  <a:pt x="474" y="256"/>
                </a:lnTo>
                <a:lnTo>
                  <a:pt x="443" y="245"/>
                </a:lnTo>
                <a:lnTo>
                  <a:pt x="409" y="239"/>
                </a:lnTo>
                <a:lnTo>
                  <a:pt x="372" y="237"/>
                </a:lnTo>
                <a:lnTo>
                  <a:pt x="331" y="240"/>
                </a:lnTo>
                <a:lnTo>
                  <a:pt x="293" y="248"/>
                </a:lnTo>
                <a:lnTo>
                  <a:pt x="258" y="260"/>
                </a:lnTo>
                <a:lnTo>
                  <a:pt x="228" y="277"/>
                </a:lnTo>
                <a:lnTo>
                  <a:pt x="204" y="296"/>
                </a:lnTo>
                <a:lnTo>
                  <a:pt x="185" y="318"/>
                </a:lnTo>
                <a:lnTo>
                  <a:pt x="173" y="345"/>
                </a:lnTo>
                <a:lnTo>
                  <a:pt x="169" y="372"/>
                </a:lnTo>
                <a:lnTo>
                  <a:pt x="173" y="398"/>
                </a:lnTo>
                <a:lnTo>
                  <a:pt x="185" y="425"/>
                </a:lnTo>
                <a:lnTo>
                  <a:pt x="204" y="447"/>
                </a:lnTo>
                <a:lnTo>
                  <a:pt x="228" y="466"/>
                </a:lnTo>
                <a:lnTo>
                  <a:pt x="258" y="483"/>
                </a:lnTo>
                <a:lnTo>
                  <a:pt x="293" y="497"/>
                </a:lnTo>
                <a:lnTo>
                  <a:pt x="331" y="504"/>
                </a:lnTo>
                <a:lnTo>
                  <a:pt x="372" y="507"/>
                </a:lnTo>
                <a:lnTo>
                  <a:pt x="413" y="504"/>
                </a:lnTo>
                <a:lnTo>
                  <a:pt x="451" y="497"/>
                </a:lnTo>
                <a:lnTo>
                  <a:pt x="485" y="483"/>
                </a:lnTo>
                <a:lnTo>
                  <a:pt x="515" y="466"/>
                </a:lnTo>
                <a:lnTo>
                  <a:pt x="540" y="447"/>
                </a:lnTo>
                <a:lnTo>
                  <a:pt x="558" y="425"/>
                </a:lnTo>
                <a:lnTo>
                  <a:pt x="570" y="398"/>
                </a:lnTo>
                <a:lnTo>
                  <a:pt x="574" y="372"/>
                </a:lnTo>
                <a:lnTo>
                  <a:pt x="570" y="345"/>
                </a:lnTo>
                <a:lnTo>
                  <a:pt x="559" y="320"/>
                </a:lnTo>
                <a:lnTo>
                  <a:pt x="541" y="298"/>
                </a:lnTo>
                <a:lnTo>
                  <a:pt x="541" y="174"/>
                </a:lnTo>
                <a:close/>
                <a:moveTo>
                  <a:pt x="194" y="101"/>
                </a:moveTo>
                <a:lnTo>
                  <a:pt x="414" y="101"/>
                </a:lnTo>
                <a:lnTo>
                  <a:pt x="427" y="105"/>
                </a:lnTo>
                <a:lnTo>
                  <a:pt x="436" y="114"/>
                </a:lnTo>
                <a:lnTo>
                  <a:pt x="439" y="127"/>
                </a:lnTo>
                <a:lnTo>
                  <a:pt x="436" y="140"/>
                </a:lnTo>
                <a:lnTo>
                  <a:pt x="427" y="148"/>
                </a:lnTo>
                <a:lnTo>
                  <a:pt x="414" y="152"/>
                </a:lnTo>
                <a:lnTo>
                  <a:pt x="194" y="152"/>
                </a:lnTo>
                <a:lnTo>
                  <a:pt x="182" y="148"/>
                </a:lnTo>
                <a:lnTo>
                  <a:pt x="173" y="140"/>
                </a:lnTo>
                <a:lnTo>
                  <a:pt x="169" y="127"/>
                </a:lnTo>
                <a:lnTo>
                  <a:pt x="173" y="114"/>
                </a:lnTo>
                <a:lnTo>
                  <a:pt x="182" y="105"/>
                </a:lnTo>
                <a:lnTo>
                  <a:pt x="194" y="101"/>
                </a:lnTo>
                <a:close/>
                <a:moveTo>
                  <a:pt x="659" y="68"/>
                </a:moveTo>
                <a:lnTo>
                  <a:pt x="664" y="68"/>
                </a:lnTo>
                <a:lnTo>
                  <a:pt x="668" y="71"/>
                </a:lnTo>
                <a:lnTo>
                  <a:pt x="672" y="75"/>
                </a:lnTo>
                <a:lnTo>
                  <a:pt x="674" y="79"/>
                </a:lnTo>
                <a:lnTo>
                  <a:pt x="676" y="85"/>
                </a:lnTo>
                <a:lnTo>
                  <a:pt x="674" y="91"/>
                </a:lnTo>
                <a:lnTo>
                  <a:pt x="672" y="95"/>
                </a:lnTo>
                <a:lnTo>
                  <a:pt x="668" y="99"/>
                </a:lnTo>
                <a:lnTo>
                  <a:pt x="664" y="101"/>
                </a:lnTo>
                <a:lnTo>
                  <a:pt x="659" y="101"/>
                </a:lnTo>
                <a:lnTo>
                  <a:pt x="653" y="101"/>
                </a:lnTo>
                <a:lnTo>
                  <a:pt x="648" y="99"/>
                </a:lnTo>
                <a:lnTo>
                  <a:pt x="644" y="95"/>
                </a:lnTo>
                <a:lnTo>
                  <a:pt x="643" y="91"/>
                </a:lnTo>
                <a:lnTo>
                  <a:pt x="642" y="85"/>
                </a:lnTo>
                <a:lnTo>
                  <a:pt x="643" y="79"/>
                </a:lnTo>
                <a:lnTo>
                  <a:pt x="644" y="75"/>
                </a:lnTo>
                <a:lnTo>
                  <a:pt x="648" y="71"/>
                </a:lnTo>
                <a:lnTo>
                  <a:pt x="653" y="68"/>
                </a:lnTo>
                <a:lnTo>
                  <a:pt x="659" y="68"/>
                </a:lnTo>
                <a:close/>
                <a:moveTo>
                  <a:pt x="574" y="68"/>
                </a:moveTo>
                <a:lnTo>
                  <a:pt x="574" y="284"/>
                </a:lnTo>
                <a:lnTo>
                  <a:pt x="592" y="312"/>
                </a:lnTo>
                <a:lnTo>
                  <a:pt x="604" y="341"/>
                </a:lnTo>
                <a:lnTo>
                  <a:pt x="608" y="372"/>
                </a:lnTo>
                <a:lnTo>
                  <a:pt x="604" y="402"/>
                </a:lnTo>
                <a:lnTo>
                  <a:pt x="593" y="431"/>
                </a:lnTo>
                <a:lnTo>
                  <a:pt x="576" y="457"/>
                </a:lnTo>
                <a:lnTo>
                  <a:pt x="553" y="481"/>
                </a:lnTo>
                <a:lnTo>
                  <a:pt x="524" y="500"/>
                </a:lnTo>
                <a:lnTo>
                  <a:pt x="491" y="517"/>
                </a:lnTo>
                <a:lnTo>
                  <a:pt x="454" y="529"/>
                </a:lnTo>
                <a:lnTo>
                  <a:pt x="414" y="537"/>
                </a:lnTo>
                <a:lnTo>
                  <a:pt x="372" y="540"/>
                </a:lnTo>
                <a:lnTo>
                  <a:pt x="329" y="537"/>
                </a:lnTo>
                <a:lnTo>
                  <a:pt x="290" y="529"/>
                </a:lnTo>
                <a:lnTo>
                  <a:pt x="253" y="517"/>
                </a:lnTo>
                <a:lnTo>
                  <a:pt x="220" y="500"/>
                </a:lnTo>
                <a:lnTo>
                  <a:pt x="191" y="481"/>
                </a:lnTo>
                <a:lnTo>
                  <a:pt x="168" y="457"/>
                </a:lnTo>
                <a:lnTo>
                  <a:pt x="151" y="431"/>
                </a:lnTo>
                <a:lnTo>
                  <a:pt x="139" y="402"/>
                </a:lnTo>
                <a:lnTo>
                  <a:pt x="135" y="372"/>
                </a:lnTo>
                <a:lnTo>
                  <a:pt x="139" y="341"/>
                </a:lnTo>
                <a:lnTo>
                  <a:pt x="151" y="313"/>
                </a:lnTo>
                <a:lnTo>
                  <a:pt x="168" y="287"/>
                </a:lnTo>
                <a:lnTo>
                  <a:pt x="191" y="264"/>
                </a:lnTo>
                <a:lnTo>
                  <a:pt x="220" y="243"/>
                </a:lnTo>
                <a:lnTo>
                  <a:pt x="253" y="226"/>
                </a:lnTo>
                <a:lnTo>
                  <a:pt x="290" y="214"/>
                </a:lnTo>
                <a:lnTo>
                  <a:pt x="329" y="206"/>
                </a:lnTo>
                <a:lnTo>
                  <a:pt x="372" y="203"/>
                </a:lnTo>
                <a:lnTo>
                  <a:pt x="417" y="206"/>
                </a:lnTo>
                <a:lnTo>
                  <a:pt x="460" y="215"/>
                </a:lnTo>
                <a:lnTo>
                  <a:pt x="574" y="68"/>
                </a:lnTo>
                <a:close/>
                <a:moveTo>
                  <a:pt x="85" y="68"/>
                </a:moveTo>
                <a:lnTo>
                  <a:pt x="91" y="68"/>
                </a:lnTo>
                <a:lnTo>
                  <a:pt x="95" y="71"/>
                </a:lnTo>
                <a:lnTo>
                  <a:pt x="98" y="75"/>
                </a:lnTo>
                <a:lnTo>
                  <a:pt x="101" y="79"/>
                </a:lnTo>
                <a:lnTo>
                  <a:pt x="102" y="85"/>
                </a:lnTo>
                <a:lnTo>
                  <a:pt x="101" y="91"/>
                </a:lnTo>
                <a:lnTo>
                  <a:pt x="98" y="95"/>
                </a:lnTo>
                <a:lnTo>
                  <a:pt x="95" y="99"/>
                </a:lnTo>
                <a:lnTo>
                  <a:pt x="91" y="101"/>
                </a:lnTo>
                <a:lnTo>
                  <a:pt x="85" y="101"/>
                </a:lnTo>
                <a:lnTo>
                  <a:pt x="80" y="101"/>
                </a:lnTo>
                <a:lnTo>
                  <a:pt x="75" y="99"/>
                </a:lnTo>
                <a:lnTo>
                  <a:pt x="71" y="95"/>
                </a:lnTo>
                <a:lnTo>
                  <a:pt x="70" y="91"/>
                </a:lnTo>
                <a:lnTo>
                  <a:pt x="68" y="85"/>
                </a:lnTo>
                <a:lnTo>
                  <a:pt x="70" y="79"/>
                </a:lnTo>
                <a:lnTo>
                  <a:pt x="71" y="75"/>
                </a:lnTo>
                <a:lnTo>
                  <a:pt x="75" y="71"/>
                </a:lnTo>
                <a:lnTo>
                  <a:pt x="80" y="68"/>
                </a:lnTo>
                <a:lnTo>
                  <a:pt x="85" y="68"/>
                </a:lnTo>
                <a:close/>
                <a:moveTo>
                  <a:pt x="68" y="34"/>
                </a:moveTo>
                <a:lnTo>
                  <a:pt x="55" y="37"/>
                </a:lnTo>
                <a:lnTo>
                  <a:pt x="45" y="44"/>
                </a:lnTo>
                <a:lnTo>
                  <a:pt x="37" y="55"/>
                </a:lnTo>
                <a:lnTo>
                  <a:pt x="34" y="68"/>
                </a:lnTo>
                <a:lnTo>
                  <a:pt x="34" y="574"/>
                </a:lnTo>
                <a:lnTo>
                  <a:pt x="37" y="587"/>
                </a:lnTo>
                <a:lnTo>
                  <a:pt x="45" y="597"/>
                </a:lnTo>
                <a:lnTo>
                  <a:pt x="55" y="605"/>
                </a:lnTo>
                <a:lnTo>
                  <a:pt x="68" y="608"/>
                </a:lnTo>
                <a:lnTo>
                  <a:pt x="676" y="608"/>
                </a:lnTo>
                <a:lnTo>
                  <a:pt x="689" y="605"/>
                </a:lnTo>
                <a:lnTo>
                  <a:pt x="699" y="597"/>
                </a:lnTo>
                <a:lnTo>
                  <a:pt x="706" y="587"/>
                </a:lnTo>
                <a:lnTo>
                  <a:pt x="708" y="574"/>
                </a:lnTo>
                <a:lnTo>
                  <a:pt x="708" y="68"/>
                </a:lnTo>
                <a:lnTo>
                  <a:pt x="706" y="55"/>
                </a:lnTo>
                <a:lnTo>
                  <a:pt x="699" y="44"/>
                </a:lnTo>
                <a:lnTo>
                  <a:pt x="689" y="37"/>
                </a:lnTo>
                <a:lnTo>
                  <a:pt x="676" y="34"/>
                </a:lnTo>
                <a:lnTo>
                  <a:pt x="68" y="34"/>
                </a:lnTo>
                <a:close/>
                <a:moveTo>
                  <a:pt x="68" y="0"/>
                </a:moveTo>
                <a:lnTo>
                  <a:pt x="676" y="0"/>
                </a:lnTo>
                <a:lnTo>
                  <a:pt x="697" y="4"/>
                </a:lnTo>
                <a:lnTo>
                  <a:pt x="715" y="13"/>
                </a:lnTo>
                <a:lnTo>
                  <a:pt x="729" y="28"/>
                </a:lnTo>
                <a:lnTo>
                  <a:pt x="740" y="46"/>
                </a:lnTo>
                <a:lnTo>
                  <a:pt x="742" y="68"/>
                </a:lnTo>
                <a:lnTo>
                  <a:pt x="742" y="675"/>
                </a:lnTo>
                <a:lnTo>
                  <a:pt x="740" y="697"/>
                </a:lnTo>
                <a:lnTo>
                  <a:pt x="729" y="715"/>
                </a:lnTo>
                <a:lnTo>
                  <a:pt x="715" y="730"/>
                </a:lnTo>
                <a:lnTo>
                  <a:pt x="697" y="739"/>
                </a:lnTo>
                <a:lnTo>
                  <a:pt x="676" y="743"/>
                </a:lnTo>
                <a:lnTo>
                  <a:pt x="68" y="743"/>
                </a:lnTo>
                <a:lnTo>
                  <a:pt x="47" y="739"/>
                </a:lnTo>
                <a:lnTo>
                  <a:pt x="28" y="730"/>
                </a:lnTo>
                <a:lnTo>
                  <a:pt x="13" y="715"/>
                </a:lnTo>
                <a:lnTo>
                  <a:pt x="4" y="697"/>
                </a:lnTo>
                <a:lnTo>
                  <a:pt x="0" y="675"/>
                </a:lnTo>
                <a:lnTo>
                  <a:pt x="0" y="68"/>
                </a:lnTo>
                <a:lnTo>
                  <a:pt x="4" y="46"/>
                </a:lnTo>
                <a:lnTo>
                  <a:pt x="13" y="28"/>
                </a:lnTo>
                <a:lnTo>
                  <a:pt x="28" y="13"/>
                </a:lnTo>
                <a:lnTo>
                  <a:pt x="47" y="4"/>
                </a:lnTo>
                <a:lnTo>
                  <a:pt x="6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43"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3812" y="7207140"/>
            <a:ext cx="443501" cy="442902"/>
          </a:xfrm>
          <a:custGeom>
            <a:avLst/>
            <a:gdLst>
              <a:gd name="T0" fmla="*/ 135 w 742"/>
              <a:gd name="T1" fmla="*/ 708 h 741"/>
              <a:gd name="T2" fmla="*/ 607 w 742"/>
              <a:gd name="T3" fmla="*/ 405 h 741"/>
              <a:gd name="T4" fmla="*/ 237 w 742"/>
              <a:gd name="T5" fmla="*/ 135 h 741"/>
              <a:gd name="T6" fmla="*/ 337 w 742"/>
              <a:gd name="T7" fmla="*/ 168 h 741"/>
              <a:gd name="T8" fmla="*/ 237 w 742"/>
              <a:gd name="T9" fmla="*/ 135 h 741"/>
              <a:gd name="T10" fmla="*/ 506 w 742"/>
              <a:gd name="T11" fmla="*/ 67 h 741"/>
              <a:gd name="T12" fmla="*/ 438 w 742"/>
              <a:gd name="T13" fmla="*/ 202 h 741"/>
              <a:gd name="T14" fmla="*/ 237 w 742"/>
              <a:gd name="T15" fmla="*/ 67 h 741"/>
              <a:gd name="T16" fmla="*/ 371 w 742"/>
              <a:gd name="T17" fmla="*/ 101 h 741"/>
              <a:gd name="T18" fmla="*/ 237 w 742"/>
              <a:gd name="T19" fmla="*/ 67 h 741"/>
              <a:gd name="T20" fmla="*/ 203 w 742"/>
              <a:gd name="T21" fmla="*/ 236 h 741"/>
              <a:gd name="T22" fmla="*/ 540 w 742"/>
              <a:gd name="T23" fmla="*/ 33 h 741"/>
              <a:gd name="T24" fmla="*/ 68 w 742"/>
              <a:gd name="T25" fmla="*/ 33 h 741"/>
              <a:gd name="T26" fmla="*/ 44 w 742"/>
              <a:gd name="T27" fmla="*/ 43 h 741"/>
              <a:gd name="T28" fmla="*/ 34 w 742"/>
              <a:gd name="T29" fmla="*/ 67 h 741"/>
              <a:gd name="T30" fmla="*/ 36 w 742"/>
              <a:gd name="T31" fmla="*/ 687 h 741"/>
              <a:gd name="T32" fmla="*/ 55 w 742"/>
              <a:gd name="T33" fmla="*/ 706 h 741"/>
              <a:gd name="T34" fmla="*/ 102 w 742"/>
              <a:gd name="T35" fmla="*/ 708 h 741"/>
              <a:gd name="T36" fmla="*/ 104 w 742"/>
              <a:gd name="T37" fmla="*/ 392 h 741"/>
              <a:gd name="T38" fmla="*/ 121 w 742"/>
              <a:gd name="T39" fmla="*/ 373 h 741"/>
              <a:gd name="T40" fmla="*/ 607 w 742"/>
              <a:gd name="T41" fmla="*/ 371 h 741"/>
              <a:gd name="T42" fmla="*/ 631 w 742"/>
              <a:gd name="T43" fmla="*/ 381 h 741"/>
              <a:gd name="T44" fmla="*/ 641 w 742"/>
              <a:gd name="T45" fmla="*/ 405 h 741"/>
              <a:gd name="T46" fmla="*/ 675 w 742"/>
              <a:gd name="T47" fmla="*/ 708 h 741"/>
              <a:gd name="T48" fmla="*/ 699 w 742"/>
              <a:gd name="T49" fmla="*/ 698 h 741"/>
              <a:gd name="T50" fmla="*/ 708 w 742"/>
              <a:gd name="T51" fmla="*/ 674 h 741"/>
              <a:gd name="T52" fmla="*/ 590 w 742"/>
              <a:gd name="T53" fmla="*/ 33 h 741"/>
              <a:gd name="T54" fmla="*/ 573 w 742"/>
              <a:gd name="T55" fmla="*/ 236 h 741"/>
              <a:gd name="T56" fmla="*/ 564 w 742"/>
              <a:gd name="T57" fmla="*/ 259 h 741"/>
              <a:gd name="T58" fmla="*/ 540 w 742"/>
              <a:gd name="T59" fmla="*/ 270 h 741"/>
              <a:gd name="T60" fmla="*/ 189 w 742"/>
              <a:gd name="T61" fmla="*/ 267 h 741"/>
              <a:gd name="T62" fmla="*/ 171 w 742"/>
              <a:gd name="T63" fmla="*/ 249 h 741"/>
              <a:gd name="T64" fmla="*/ 169 w 742"/>
              <a:gd name="T65" fmla="*/ 33 h 741"/>
              <a:gd name="T66" fmla="*/ 68 w 742"/>
              <a:gd name="T67" fmla="*/ 0 h 741"/>
              <a:gd name="T68" fmla="*/ 742 w 742"/>
              <a:gd name="T69" fmla="*/ 135 h 741"/>
              <a:gd name="T70" fmla="*/ 739 w 742"/>
              <a:gd name="T71" fmla="*/ 695 h 741"/>
              <a:gd name="T72" fmla="*/ 714 w 742"/>
              <a:gd name="T73" fmla="*/ 729 h 741"/>
              <a:gd name="T74" fmla="*/ 675 w 742"/>
              <a:gd name="T75" fmla="*/ 741 h 741"/>
              <a:gd name="T76" fmla="*/ 47 w 742"/>
              <a:gd name="T77" fmla="*/ 739 h 741"/>
              <a:gd name="T78" fmla="*/ 13 w 742"/>
              <a:gd name="T79" fmla="*/ 714 h 741"/>
              <a:gd name="T80" fmla="*/ 0 w 742"/>
              <a:gd name="T81" fmla="*/ 674 h 741"/>
              <a:gd name="T82" fmla="*/ 4 w 742"/>
              <a:gd name="T83" fmla="*/ 46 h 741"/>
              <a:gd name="T84" fmla="*/ 27 w 742"/>
              <a:gd name="T85" fmla="*/ 13 h 741"/>
              <a:gd name="T86" fmla="*/ 68 w 742"/>
              <a:gd name="T87" fmla="*/ 0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42" h="741">
                <a:moveTo>
                  <a:pt x="135" y="405"/>
                </a:moveTo>
                <a:lnTo>
                  <a:pt x="135" y="708"/>
                </a:lnTo>
                <a:lnTo>
                  <a:pt x="607" y="708"/>
                </a:lnTo>
                <a:lnTo>
                  <a:pt x="607" y="405"/>
                </a:lnTo>
                <a:lnTo>
                  <a:pt x="135" y="405"/>
                </a:lnTo>
                <a:close/>
                <a:moveTo>
                  <a:pt x="237" y="135"/>
                </a:moveTo>
                <a:lnTo>
                  <a:pt x="337" y="135"/>
                </a:lnTo>
                <a:lnTo>
                  <a:pt x="337" y="168"/>
                </a:lnTo>
                <a:lnTo>
                  <a:pt x="237" y="168"/>
                </a:lnTo>
                <a:lnTo>
                  <a:pt x="237" y="135"/>
                </a:lnTo>
                <a:close/>
                <a:moveTo>
                  <a:pt x="438" y="67"/>
                </a:moveTo>
                <a:lnTo>
                  <a:pt x="506" y="67"/>
                </a:lnTo>
                <a:lnTo>
                  <a:pt x="506" y="202"/>
                </a:lnTo>
                <a:lnTo>
                  <a:pt x="438" y="202"/>
                </a:lnTo>
                <a:lnTo>
                  <a:pt x="438" y="67"/>
                </a:lnTo>
                <a:close/>
                <a:moveTo>
                  <a:pt x="237" y="67"/>
                </a:moveTo>
                <a:lnTo>
                  <a:pt x="371" y="67"/>
                </a:lnTo>
                <a:lnTo>
                  <a:pt x="371" y="101"/>
                </a:lnTo>
                <a:lnTo>
                  <a:pt x="237" y="101"/>
                </a:lnTo>
                <a:lnTo>
                  <a:pt x="237" y="67"/>
                </a:lnTo>
                <a:close/>
                <a:moveTo>
                  <a:pt x="203" y="33"/>
                </a:moveTo>
                <a:lnTo>
                  <a:pt x="203" y="236"/>
                </a:lnTo>
                <a:lnTo>
                  <a:pt x="540" y="236"/>
                </a:lnTo>
                <a:lnTo>
                  <a:pt x="540" y="33"/>
                </a:lnTo>
                <a:lnTo>
                  <a:pt x="203" y="33"/>
                </a:lnTo>
                <a:close/>
                <a:moveTo>
                  <a:pt x="68" y="33"/>
                </a:moveTo>
                <a:lnTo>
                  <a:pt x="55" y="36"/>
                </a:lnTo>
                <a:lnTo>
                  <a:pt x="44" y="43"/>
                </a:lnTo>
                <a:lnTo>
                  <a:pt x="36" y="54"/>
                </a:lnTo>
                <a:lnTo>
                  <a:pt x="34" y="67"/>
                </a:lnTo>
                <a:lnTo>
                  <a:pt x="34" y="674"/>
                </a:lnTo>
                <a:lnTo>
                  <a:pt x="36" y="687"/>
                </a:lnTo>
                <a:lnTo>
                  <a:pt x="44" y="698"/>
                </a:lnTo>
                <a:lnTo>
                  <a:pt x="55" y="706"/>
                </a:lnTo>
                <a:lnTo>
                  <a:pt x="68" y="708"/>
                </a:lnTo>
                <a:lnTo>
                  <a:pt x="102" y="708"/>
                </a:lnTo>
                <a:lnTo>
                  <a:pt x="102" y="405"/>
                </a:lnTo>
                <a:lnTo>
                  <a:pt x="104" y="392"/>
                </a:lnTo>
                <a:lnTo>
                  <a:pt x="111" y="381"/>
                </a:lnTo>
                <a:lnTo>
                  <a:pt x="121" y="373"/>
                </a:lnTo>
                <a:lnTo>
                  <a:pt x="135" y="371"/>
                </a:lnTo>
                <a:lnTo>
                  <a:pt x="607" y="371"/>
                </a:lnTo>
                <a:lnTo>
                  <a:pt x="620" y="373"/>
                </a:lnTo>
                <a:lnTo>
                  <a:pt x="631" y="381"/>
                </a:lnTo>
                <a:lnTo>
                  <a:pt x="638" y="392"/>
                </a:lnTo>
                <a:lnTo>
                  <a:pt x="641" y="405"/>
                </a:lnTo>
                <a:lnTo>
                  <a:pt x="641" y="708"/>
                </a:lnTo>
                <a:lnTo>
                  <a:pt x="675" y="708"/>
                </a:lnTo>
                <a:lnTo>
                  <a:pt x="688" y="706"/>
                </a:lnTo>
                <a:lnTo>
                  <a:pt x="699" y="698"/>
                </a:lnTo>
                <a:lnTo>
                  <a:pt x="705" y="687"/>
                </a:lnTo>
                <a:lnTo>
                  <a:pt x="708" y="674"/>
                </a:lnTo>
                <a:lnTo>
                  <a:pt x="708" y="152"/>
                </a:lnTo>
                <a:lnTo>
                  <a:pt x="590" y="33"/>
                </a:lnTo>
                <a:lnTo>
                  <a:pt x="573" y="33"/>
                </a:lnTo>
                <a:lnTo>
                  <a:pt x="573" y="236"/>
                </a:lnTo>
                <a:lnTo>
                  <a:pt x="570" y="249"/>
                </a:lnTo>
                <a:lnTo>
                  <a:pt x="564" y="259"/>
                </a:lnTo>
                <a:lnTo>
                  <a:pt x="553" y="267"/>
                </a:lnTo>
                <a:lnTo>
                  <a:pt x="540" y="270"/>
                </a:lnTo>
                <a:lnTo>
                  <a:pt x="203" y="270"/>
                </a:lnTo>
                <a:lnTo>
                  <a:pt x="189" y="267"/>
                </a:lnTo>
                <a:lnTo>
                  <a:pt x="179" y="259"/>
                </a:lnTo>
                <a:lnTo>
                  <a:pt x="171" y="249"/>
                </a:lnTo>
                <a:lnTo>
                  <a:pt x="169" y="236"/>
                </a:lnTo>
                <a:lnTo>
                  <a:pt x="169" y="33"/>
                </a:lnTo>
                <a:lnTo>
                  <a:pt x="68" y="33"/>
                </a:lnTo>
                <a:close/>
                <a:moveTo>
                  <a:pt x="68" y="0"/>
                </a:moveTo>
                <a:lnTo>
                  <a:pt x="607" y="0"/>
                </a:lnTo>
                <a:lnTo>
                  <a:pt x="742" y="135"/>
                </a:lnTo>
                <a:lnTo>
                  <a:pt x="742" y="674"/>
                </a:lnTo>
                <a:lnTo>
                  <a:pt x="739" y="695"/>
                </a:lnTo>
                <a:lnTo>
                  <a:pt x="729" y="714"/>
                </a:lnTo>
                <a:lnTo>
                  <a:pt x="714" y="729"/>
                </a:lnTo>
                <a:lnTo>
                  <a:pt x="696" y="739"/>
                </a:lnTo>
                <a:lnTo>
                  <a:pt x="675" y="741"/>
                </a:lnTo>
                <a:lnTo>
                  <a:pt x="68" y="741"/>
                </a:lnTo>
                <a:lnTo>
                  <a:pt x="47" y="739"/>
                </a:lnTo>
                <a:lnTo>
                  <a:pt x="27" y="729"/>
                </a:lnTo>
                <a:lnTo>
                  <a:pt x="13" y="714"/>
                </a:lnTo>
                <a:lnTo>
                  <a:pt x="4" y="695"/>
                </a:lnTo>
                <a:lnTo>
                  <a:pt x="0" y="674"/>
                </a:lnTo>
                <a:lnTo>
                  <a:pt x="0" y="67"/>
                </a:lnTo>
                <a:lnTo>
                  <a:pt x="4" y="46"/>
                </a:lnTo>
                <a:lnTo>
                  <a:pt x="13" y="28"/>
                </a:lnTo>
                <a:lnTo>
                  <a:pt x="27" y="13"/>
                </a:lnTo>
                <a:lnTo>
                  <a:pt x="47" y="3"/>
                </a:lnTo>
                <a:lnTo>
                  <a:pt x="6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44"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96886" y="7207140"/>
            <a:ext cx="443501" cy="442902"/>
          </a:xfrm>
          <a:custGeom>
            <a:avLst/>
            <a:gdLst>
              <a:gd name="T0" fmla="*/ 541 w 742"/>
              <a:gd name="T1" fmla="*/ 606 h 741"/>
              <a:gd name="T2" fmla="*/ 203 w 742"/>
              <a:gd name="T3" fmla="*/ 640 h 741"/>
              <a:gd name="T4" fmla="*/ 203 w 742"/>
              <a:gd name="T5" fmla="*/ 540 h 741"/>
              <a:gd name="T6" fmla="*/ 541 w 742"/>
              <a:gd name="T7" fmla="*/ 574 h 741"/>
              <a:gd name="T8" fmla="*/ 203 w 742"/>
              <a:gd name="T9" fmla="*/ 540 h 741"/>
              <a:gd name="T10" fmla="*/ 406 w 742"/>
              <a:gd name="T11" fmla="*/ 471 h 741"/>
              <a:gd name="T12" fmla="*/ 203 w 742"/>
              <a:gd name="T13" fmla="*/ 506 h 741"/>
              <a:gd name="T14" fmla="*/ 135 w 742"/>
              <a:gd name="T15" fmla="*/ 405 h 741"/>
              <a:gd name="T16" fmla="*/ 607 w 742"/>
              <a:gd name="T17" fmla="*/ 708 h 741"/>
              <a:gd name="T18" fmla="*/ 135 w 742"/>
              <a:gd name="T19" fmla="*/ 405 h 741"/>
              <a:gd name="T20" fmla="*/ 507 w 742"/>
              <a:gd name="T21" fmla="*/ 67 h 741"/>
              <a:gd name="T22" fmla="*/ 438 w 742"/>
              <a:gd name="T23" fmla="*/ 202 h 741"/>
              <a:gd name="T24" fmla="*/ 203 w 742"/>
              <a:gd name="T25" fmla="*/ 33 h 741"/>
              <a:gd name="T26" fmla="*/ 541 w 742"/>
              <a:gd name="T27" fmla="*/ 236 h 741"/>
              <a:gd name="T28" fmla="*/ 203 w 742"/>
              <a:gd name="T29" fmla="*/ 33 h 741"/>
              <a:gd name="T30" fmla="*/ 55 w 742"/>
              <a:gd name="T31" fmla="*/ 36 h 741"/>
              <a:gd name="T32" fmla="*/ 37 w 742"/>
              <a:gd name="T33" fmla="*/ 54 h 741"/>
              <a:gd name="T34" fmla="*/ 34 w 742"/>
              <a:gd name="T35" fmla="*/ 674 h 741"/>
              <a:gd name="T36" fmla="*/ 44 w 742"/>
              <a:gd name="T37" fmla="*/ 698 h 741"/>
              <a:gd name="T38" fmla="*/ 68 w 742"/>
              <a:gd name="T39" fmla="*/ 708 h 741"/>
              <a:gd name="T40" fmla="*/ 102 w 742"/>
              <a:gd name="T41" fmla="*/ 405 h 741"/>
              <a:gd name="T42" fmla="*/ 111 w 742"/>
              <a:gd name="T43" fmla="*/ 381 h 741"/>
              <a:gd name="T44" fmla="*/ 135 w 742"/>
              <a:gd name="T45" fmla="*/ 371 h 741"/>
              <a:gd name="T46" fmla="*/ 620 w 742"/>
              <a:gd name="T47" fmla="*/ 373 h 741"/>
              <a:gd name="T48" fmla="*/ 639 w 742"/>
              <a:gd name="T49" fmla="*/ 392 h 741"/>
              <a:gd name="T50" fmla="*/ 641 w 742"/>
              <a:gd name="T51" fmla="*/ 708 h 741"/>
              <a:gd name="T52" fmla="*/ 688 w 742"/>
              <a:gd name="T53" fmla="*/ 706 h 741"/>
              <a:gd name="T54" fmla="*/ 705 w 742"/>
              <a:gd name="T55" fmla="*/ 687 h 741"/>
              <a:gd name="T56" fmla="*/ 709 w 742"/>
              <a:gd name="T57" fmla="*/ 152 h 741"/>
              <a:gd name="T58" fmla="*/ 573 w 742"/>
              <a:gd name="T59" fmla="*/ 33 h 741"/>
              <a:gd name="T60" fmla="*/ 571 w 742"/>
              <a:gd name="T61" fmla="*/ 249 h 741"/>
              <a:gd name="T62" fmla="*/ 554 w 742"/>
              <a:gd name="T63" fmla="*/ 267 h 741"/>
              <a:gd name="T64" fmla="*/ 203 w 742"/>
              <a:gd name="T65" fmla="*/ 270 h 741"/>
              <a:gd name="T66" fmla="*/ 179 w 742"/>
              <a:gd name="T67" fmla="*/ 259 h 741"/>
              <a:gd name="T68" fmla="*/ 169 w 742"/>
              <a:gd name="T69" fmla="*/ 236 h 741"/>
              <a:gd name="T70" fmla="*/ 68 w 742"/>
              <a:gd name="T71" fmla="*/ 33 h 741"/>
              <a:gd name="T72" fmla="*/ 607 w 742"/>
              <a:gd name="T73" fmla="*/ 0 h 741"/>
              <a:gd name="T74" fmla="*/ 742 w 742"/>
              <a:gd name="T75" fmla="*/ 674 h 741"/>
              <a:gd name="T76" fmla="*/ 729 w 742"/>
              <a:gd name="T77" fmla="*/ 714 h 741"/>
              <a:gd name="T78" fmla="*/ 696 w 742"/>
              <a:gd name="T79" fmla="*/ 739 h 741"/>
              <a:gd name="T80" fmla="*/ 68 w 742"/>
              <a:gd name="T81" fmla="*/ 741 h 741"/>
              <a:gd name="T82" fmla="*/ 29 w 742"/>
              <a:gd name="T83" fmla="*/ 729 h 741"/>
              <a:gd name="T84" fmla="*/ 4 w 742"/>
              <a:gd name="T85" fmla="*/ 695 h 741"/>
              <a:gd name="T86" fmla="*/ 0 w 742"/>
              <a:gd name="T87" fmla="*/ 67 h 741"/>
              <a:gd name="T88" fmla="*/ 13 w 742"/>
              <a:gd name="T89" fmla="*/ 28 h 741"/>
              <a:gd name="T90" fmla="*/ 47 w 742"/>
              <a:gd name="T91" fmla="*/ 3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42" h="741">
                <a:moveTo>
                  <a:pt x="203" y="606"/>
                </a:moveTo>
                <a:lnTo>
                  <a:pt x="541" y="606"/>
                </a:lnTo>
                <a:lnTo>
                  <a:pt x="541" y="640"/>
                </a:lnTo>
                <a:lnTo>
                  <a:pt x="203" y="640"/>
                </a:lnTo>
                <a:lnTo>
                  <a:pt x="203" y="606"/>
                </a:lnTo>
                <a:close/>
                <a:moveTo>
                  <a:pt x="203" y="540"/>
                </a:moveTo>
                <a:lnTo>
                  <a:pt x="541" y="540"/>
                </a:lnTo>
                <a:lnTo>
                  <a:pt x="541" y="574"/>
                </a:lnTo>
                <a:lnTo>
                  <a:pt x="203" y="574"/>
                </a:lnTo>
                <a:lnTo>
                  <a:pt x="203" y="540"/>
                </a:lnTo>
                <a:close/>
                <a:moveTo>
                  <a:pt x="203" y="471"/>
                </a:moveTo>
                <a:lnTo>
                  <a:pt x="406" y="471"/>
                </a:lnTo>
                <a:lnTo>
                  <a:pt x="406" y="506"/>
                </a:lnTo>
                <a:lnTo>
                  <a:pt x="203" y="506"/>
                </a:lnTo>
                <a:lnTo>
                  <a:pt x="203" y="471"/>
                </a:lnTo>
                <a:close/>
                <a:moveTo>
                  <a:pt x="135" y="405"/>
                </a:moveTo>
                <a:lnTo>
                  <a:pt x="135" y="708"/>
                </a:lnTo>
                <a:lnTo>
                  <a:pt x="607" y="708"/>
                </a:lnTo>
                <a:lnTo>
                  <a:pt x="607" y="405"/>
                </a:lnTo>
                <a:lnTo>
                  <a:pt x="135" y="405"/>
                </a:lnTo>
                <a:close/>
                <a:moveTo>
                  <a:pt x="438" y="67"/>
                </a:moveTo>
                <a:lnTo>
                  <a:pt x="507" y="67"/>
                </a:lnTo>
                <a:lnTo>
                  <a:pt x="507" y="202"/>
                </a:lnTo>
                <a:lnTo>
                  <a:pt x="438" y="202"/>
                </a:lnTo>
                <a:lnTo>
                  <a:pt x="438" y="67"/>
                </a:lnTo>
                <a:close/>
                <a:moveTo>
                  <a:pt x="203" y="33"/>
                </a:moveTo>
                <a:lnTo>
                  <a:pt x="203" y="236"/>
                </a:lnTo>
                <a:lnTo>
                  <a:pt x="541" y="236"/>
                </a:lnTo>
                <a:lnTo>
                  <a:pt x="541" y="33"/>
                </a:lnTo>
                <a:lnTo>
                  <a:pt x="203" y="33"/>
                </a:lnTo>
                <a:close/>
                <a:moveTo>
                  <a:pt x="68" y="33"/>
                </a:moveTo>
                <a:lnTo>
                  <a:pt x="55" y="36"/>
                </a:lnTo>
                <a:lnTo>
                  <a:pt x="44" y="43"/>
                </a:lnTo>
                <a:lnTo>
                  <a:pt x="37" y="54"/>
                </a:lnTo>
                <a:lnTo>
                  <a:pt x="34" y="67"/>
                </a:lnTo>
                <a:lnTo>
                  <a:pt x="34" y="674"/>
                </a:lnTo>
                <a:lnTo>
                  <a:pt x="37" y="687"/>
                </a:lnTo>
                <a:lnTo>
                  <a:pt x="44" y="698"/>
                </a:lnTo>
                <a:lnTo>
                  <a:pt x="55" y="706"/>
                </a:lnTo>
                <a:lnTo>
                  <a:pt x="68" y="708"/>
                </a:lnTo>
                <a:lnTo>
                  <a:pt x="102" y="708"/>
                </a:lnTo>
                <a:lnTo>
                  <a:pt x="102" y="405"/>
                </a:lnTo>
                <a:lnTo>
                  <a:pt x="105" y="392"/>
                </a:lnTo>
                <a:lnTo>
                  <a:pt x="111" y="381"/>
                </a:lnTo>
                <a:lnTo>
                  <a:pt x="122" y="373"/>
                </a:lnTo>
                <a:lnTo>
                  <a:pt x="135" y="371"/>
                </a:lnTo>
                <a:lnTo>
                  <a:pt x="607" y="371"/>
                </a:lnTo>
                <a:lnTo>
                  <a:pt x="620" y="373"/>
                </a:lnTo>
                <a:lnTo>
                  <a:pt x="631" y="381"/>
                </a:lnTo>
                <a:lnTo>
                  <a:pt x="639" y="392"/>
                </a:lnTo>
                <a:lnTo>
                  <a:pt x="641" y="405"/>
                </a:lnTo>
                <a:lnTo>
                  <a:pt x="641" y="708"/>
                </a:lnTo>
                <a:lnTo>
                  <a:pt x="675" y="708"/>
                </a:lnTo>
                <a:lnTo>
                  <a:pt x="688" y="706"/>
                </a:lnTo>
                <a:lnTo>
                  <a:pt x="699" y="698"/>
                </a:lnTo>
                <a:lnTo>
                  <a:pt x="705" y="687"/>
                </a:lnTo>
                <a:lnTo>
                  <a:pt x="709" y="674"/>
                </a:lnTo>
                <a:lnTo>
                  <a:pt x="709" y="152"/>
                </a:lnTo>
                <a:lnTo>
                  <a:pt x="590" y="33"/>
                </a:lnTo>
                <a:lnTo>
                  <a:pt x="573" y="33"/>
                </a:lnTo>
                <a:lnTo>
                  <a:pt x="573" y="236"/>
                </a:lnTo>
                <a:lnTo>
                  <a:pt x="571" y="249"/>
                </a:lnTo>
                <a:lnTo>
                  <a:pt x="564" y="259"/>
                </a:lnTo>
                <a:lnTo>
                  <a:pt x="554" y="267"/>
                </a:lnTo>
                <a:lnTo>
                  <a:pt x="541" y="270"/>
                </a:lnTo>
                <a:lnTo>
                  <a:pt x="203" y="270"/>
                </a:lnTo>
                <a:lnTo>
                  <a:pt x="190" y="267"/>
                </a:lnTo>
                <a:lnTo>
                  <a:pt x="179" y="259"/>
                </a:lnTo>
                <a:lnTo>
                  <a:pt x="171" y="249"/>
                </a:lnTo>
                <a:lnTo>
                  <a:pt x="169" y="236"/>
                </a:lnTo>
                <a:lnTo>
                  <a:pt x="169" y="33"/>
                </a:lnTo>
                <a:lnTo>
                  <a:pt x="68" y="33"/>
                </a:lnTo>
                <a:close/>
                <a:moveTo>
                  <a:pt x="68" y="0"/>
                </a:moveTo>
                <a:lnTo>
                  <a:pt x="607" y="0"/>
                </a:lnTo>
                <a:lnTo>
                  <a:pt x="742" y="135"/>
                </a:lnTo>
                <a:lnTo>
                  <a:pt x="742" y="674"/>
                </a:lnTo>
                <a:lnTo>
                  <a:pt x="740" y="695"/>
                </a:lnTo>
                <a:lnTo>
                  <a:pt x="729" y="714"/>
                </a:lnTo>
                <a:lnTo>
                  <a:pt x="715" y="729"/>
                </a:lnTo>
                <a:lnTo>
                  <a:pt x="696" y="739"/>
                </a:lnTo>
                <a:lnTo>
                  <a:pt x="675" y="741"/>
                </a:lnTo>
                <a:lnTo>
                  <a:pt x="68" y="741"/>
                </a:lnTo>
                <a:lnTo>
                  <a:pt x="47" y="739"/>
                </a:lnTo>
                <a:lnTo>
                  <a:pt x="29" y="729"/>
                </a:lnTo>
                <a:lnTo>
                  <a:pt x="13" y="714"/>
                </a:lnTo>
                <a:lnTo>
                  <a:pt x="4" y="695"/>
                </a:lnTo>
                <a:lnTo>
                  <a:pt x="0" y="674"/>
                </a:lnTo>
                <a:lnTo>
                  <a:pt x="0" y="67"/>
                </a:lnTo>
                <a:lnTo>
                  <a:pt x="4" y="46"/>
                </a:lnTo>
                <a:lnTo>
                  <a:pt x="13" y="28"/>
                </a:lnTo>
                <a:lnTo>
                  <a:pt x="29" y="13"/>
                </a:lnTo>
                <a:lnTo>
                  <a:pt x="47" y="3"/>
                </a:lnTo>
                <a:lnTo>
                  <a:pt x="6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45"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961" y="7247188"/>
            <a:ext cx="442304" cy="362810"/>
          </a:xfrm>
          <a:custGeom>
            <a:avLst/>
            <a:gdLst>
              <a:gd name="T0" fmla="*/ 638 w 740"/>
              <a:gd name="T1" fmla="*/ 281 h 607"/>
              <a:gd name="T2" fmla="*/ 628 w 740"/>
              <a:gd name="T3" fmla="*/ 302 h 607"/>
              <a:gd name="T4" fmla="*/ 607 w 740"/>
              <a:gd name="T5" fmla="*/ 292 h 607"/>
              <a:gd name="T6" fmla="*/ 617 w 740"/>
              <a:gd name="T7" fmla="*/ 271 h 607"/>
              <a:gd name="T8" fmla="*/ 315 w 740"/>
              <a:gd name="T9" fmla="*/ 297 h 607"/>
              <a:gd name="T10" fmla="*/ 331 w 740"/>
              <a:gd name="T11" fmla="*/ 391 h 607"/>
              <a:gd name="T12" fmla="*/ 425 w 740"/>
              <a:gd name="T13" fmla="*/ 377 h 607"/>
              <a:gd name="T14" fmla="*/ 409 w 740"/>
              <a:gd name="T15" fmla="*/ 283 h 607"/>
              <a:gd name="T16" fmla="*/ 421 w 740"/>
              <a:gd name="T17" fmla="*/ 250 h 607"/>
              <a:gd name="T18" fmla="*/ 468 w 740"/>
              <a:gd name="T19" fmla="*/ 364 h 607"/>
              <a:gd name="T20" fmla="*/ 370 w 740"/>
              <a:gd name="T21" fmla="*/ 439 h 607"/>
              <a:gd name="T22" fmla="*/ 272 w 740"/>
              <a:gd name="T23" fmla="*/ 364 h 607"/>
              <a:gd name="T24" fmla="*/ 319 w 740"/>
              <a:gd name="T25" fmla="*/ 250 h 607"/>
              <a:gd name="T26" fmla="*/ 311 w 740"/>
              <a:gd name="T27" fmla="*/ 216 h 607"/>
              <a:gd name="T28" fmla="*/ 235 w 740"/>
              <a:gd name="T29" fmla="*/ 338 h 607"/>
              <a:gd name="T30" fmla="*/ 311 w 740"/>
              <a:gd name="T31" fmla="*/ 458 h 607"/>
              <a:gd name="T32" fmla="*/ 454 w 740"/>
              <a:gd name="T33" fmla="*/ 442 h 607"/>
              <a:gd name="T34" fmla="*/ 501 w 740"/>
              <a:gd name="T35" fmla="*/ 306 h 607"/>
              <a:gd name="T36" fmla="*/ 401 w 740"/>
              <a:gd name="T37" fmla="*/ 206 h 607"/>
              <a:gd name="T38" fmla="*/ 610 w 740"/>
              <a:gd name="T39" fmla="*/ 175 h 607"/>
              <a:gd name="T40" fmla="*/ 613 w 740"/>
              <a:gd name="T41" fmla="*/ 199 h 607"/>
              <a:gd name="T42" fmla="*/ 637 w 740"/>
              <a:gd name="T43" fmla="*/ 195 h 607"/>
              <a:gd name="T44" fmla="*/ 633 w 740"/>
              <a:gd name="T45" fmla="*/ 171 h 607"/>
              <a:gd name="T46" fmla="*/ 435 w 740"/>
              <a:gd name="T47" fmla="*/ 182 h 607"/>
              <a:gd name="T48" fmla="*/ 535 w 740"/>
              <a:gd name="T49" fmla="*/ 304 h 607"/>
              <a:gd name="T50" fmla="*/ 489 w 740"/>
              <a:gd name="T51" fmla="*/ 457 h 607"/>
              <a:gd name="T52" fmla="*/ 336 w 740"/>
              <a:gd name="T53" fmla="*/ 503 h 607"/>
              <a:gd name="T54" fmla="*/ 214 w 740"/>
              <a:gd name="T55" fmla="*/ 403 h 607"/>
              <a:gd name="T56" fmla="*/ 230 w 740"/>
              <a:gd name="T57" fmla="*/ 243 h 607"/>
              <a:gd name="T58" fmla="*/ 370 w 740"/>
              <a:gd name="T59" fmla="*/ 169 h 607"/>
              <a:gd name="T60" fmla="*/ 671 w 740"/>
              <a:gd name="T61" fmla="*/ 170 h 607"/>
              <a:gd name="T62" fmla="*/ 638 w 740"/>
              <a:gd name="T63" fmla="*/ 234 h 607"/>
              <a:gd name="T64" fmla="*/ 575 w 740"/>
              <a:gd name="T65" fmla="*/ 202 h 607"/>
              <a:gd name="T66" fmla="*/ 607 w 740"/>
              <a:gd name="T67" fmla="*/ 137 h 607"/>
              <a:gd name="T68" fmla="*/ 464 w 740"/>
              <a:gd name="T69" fmla="*/ 71 h 607"/>
              <a:gd name="T70" fmla="*/ 468 w 740"/>
              <a:gd name="T71" fmla="*/ 94 h 607"/>
              <a:gd name="T72" fmla="*/ 281 w 740"/>
              <a:gd name="T73" fmla="*/ 101 h 607"/>
              <a:gd name="T74" fmla="*/ 269 w 740"/>
              <a:gd name="T75" fmla="*/ 80 h 607"/>
              <a:gd name="T76" fmla="*/ 290 w 740"/>
              <a:gd name="T77" fmla="*/ 34 h 607"/>
              <a:gd name="T78" fmla="*/ 214 w 740"/>
              <a:gd name="T79" fmla="*/ 51 h 607"/>
              <a:gd name="T80" fmla="*/ 154 w 740"/>
              <a:gd name="T81" fmla="*/ 99 h 607"/>
              <a:gd name="T82" fmla="*/ 35 w 740"/>
              <a:gd name="T83" fmla="*/ 122 h 607"/>
              <a:gd name="T84" fmla="*/ 32 w 740"/>
              <a:gd name="T85" fmla="*/ 439 h 607"/>
              <a:gd name="T86" fmla="*/ 66 w 740"/>
              <a:gd name="T87" fmla="*/ 573 h 607"/>
              <a:gd name="T88" fmla="*/ 708 w 740"/>
              <a:gd name="T89" fmla="*/ 539 h 607"/>
              <a:gd name="T90" fmla="*/ 708 w 740"/>
              <a:gd name="T91" fmla="*/ 135 h 607"/>
              <a:gd name="T92" fmla="*/ 606 w 740"/>
              <a:gd name="T93" fmla="*/ 101 h 607"/>
              <a:gd name="T94" fmla="*/ 536 w 740"/>
              <a:gd name="T95" fmla="*/ 62 h 607"/>
              <a:gd name="T96" fmla="*/ 471 w 740"/>
              <a:gd name="T97" fmla="*/ 34 h 607"/>
              <a:gd name="T98" fmla="*/ 375 w 740"/>
              <a:gd name="T99" fmla="*/ 34 h 607"/>
              <a:gd name="T100" fmla="*/ 290 w 740"/>
              <a:gd name="T101" fmla="*/ 34 h 607"/>
              <a:gd name="T102" fmla="*/ 538 w 740"/>
              <a:gd name="T103" fmla="*/ 18 h 607"/>
              <a:gd name="T104" fmla="*/ 591 w 740"/>
              <a:gd name="T105" fmla="*/ 65 h 607"/>
              <a:gd name="T106" fmla="*/ 727 w 740"/>
              <a:gd name="T107" fmla="*/ 96 h 607"/>
              <a:gd name="T108" fmla="*/ 727 w 740"/>
              <a:gd name="T109" fmla="*/ 580 h 607"/>
              <a:gd name="T110" fmla="*/ 45 w 740"/>
              <a:gd name="T111" fmla="*/ 603 h 607"/>
              <a:gd name="T112" fmla="*/ 0 w 740"/>
              <a:gd name="T113" fmla="*/ 135 h 607"/>
              <a:gd name="T114" fmla="*/ 66 w 740"/>
              <a:gd name="T115" fmla="*/ 68 h 607"/>
              <a:gd name="T116" fmla="*/ 182 w 740"/>
              <a:gd name="T117" fmla="*/ 39 h 607"/>
              <a:gd name="T118" fmla="*/ 252 w 740"/>
              <a:gd name="T119" fmla="*/ 0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607">
                <a:moveTo>
                  <a:pt x="623" y="270"/>
                </a:moveTo>
                <a:lnTo>
                  <a:pt x="628" y="271"/>
                </a:lnTo>
                <a:lnTo>
                  <a:pt x="633" y="274"/>
                </a:lnTo>
                <a:lnTo>
                  <a:pt x="637" y="278"/>
                </a:lnTo>
                <a:lnTo>
                  <a:pt x="638" y="281"/>
                </a:lnTo>
                <a:lnTo>
                  <a:pt x="640" y="287"/>
                </a:lnTo>
                <a:lnTo>
                  <a:pt x="638" y="292"/>
                </a:lnTo>
                <a:lnTo>
                  <a:pt x="637" y="297"/>
                </a:lnTo>
                <a:lnTo>
                  <a:pt x="633" y="301"/>
                </a:lnTo>
                <a:lnTo>
                  <a:pt x="628" y="302"/>
                </a:lnTo>
                <a:lnTo>
                  <a:pt x="623" y="304"/>
                </a:lnTo>
                <a:lnTo>
                  <a:pt x="617" y="302"/>
                </a:lnTo>
                <a:lnTo>
                  <a:pt x="613" y="301"/>
                </a:lnTo>
                <a:lnTo>
                  <a:pt x="610" y="297"/>
                </a:lnTo>
                <a:lnTo>
                  <a:pt x="607" y="292"/>
                </a:lnTo>
                <a:lnTo>
                  <a:pt x="606" y="287"/>
                </a:lnTo>
                <a:lnTo>
                  <a:pt x="607" y="281"/>
                </a:lnTo>
                <a:lnTo>
                  <a:pt x="610" y="278"/>
                </a:lnTo>
                <a:lnTo>
                  <a:pt x="613" y="274"/>
                </a:lnTo>
                <a:lnTo>
                  <a:pt x="617" y="271"/>
                </a:lnTo>
                <a:lnTo>
                  <a:pt x="623" y="270"/>
                </a:lnTo>
                <a:close/>
                <a:moveTo>
                  <a:pt x="370" y="270"/>
                </a:moveTo>
                <a:lnTo>
                  <a:pt x="349" y="274"/>
                </a:lnTo>
                <a:lnTo>
                  <a:pt x="331" y="283"/>
                </a:lnTo>
                <a:lnTo>
                  <a:pt x="315" y="297"/>
                </a:lnTo>
                <a:lnTo>
                  <a:pt x="306" y="317"/>
                </a:lnTo>
                <a:lnTo>
                  <a:pt x="302" y="338"/>
                </a:lnTo>
                <a:lnTo>
                  <a:pt x="306" y="359"/>
                </a:lnTo>
                <a:lnTo>
                  <a:pt x="315" y="377"/>
                </a:lnTo>
                <a:lnTo>
                  <a:pt x="331" y="391"/>
                </a:lnTo>
                <a:lnTo>
                  <a:pt x="349" y="402"/>
                </a:lnTo>
                <a:lnTo>
                  <a:pt x="370" y="404"/>
                </a:lnTo>
                <a:lnTo>
                  <a:pt x="391" y="402"/>
                </a:lnTo>
                <a:lnTo>
                  <a:pt x="409" y="391"/>
                </a:lnTo>
                <a:lnTo>
                  <a:pt x="425" y="377"/>
                </a:lnTo>
                <a:lnTo>
                  <a:pt x="434" y="359"/>
                </a:lnTo>
                <a:lnTo>
                  <a:pt x="438" y="338"/>
                </a:lnTo>
                <a:lnTo>
                  <a:pt x="434" y="317"/>
                </a:lnTo>
                <a:lnTo>
                  <a:pt x="425" y="297"/>
                </a:lnTo>
                <a:lnTo>
                  <a:pt x="409" y="283"/>
                </a:lnTo>
                <a:lnTo>
                  <a:pt x="391" y="274"/>
                </a:lnTo>
                <a:lnTo>
                  <a:pt x="370" y="270"/>
                </a:lnTo>
                <a:close/>
                <a:moveTo>
                  <a:pt x="370" y="237"/>
                </a:moveTo>
                <a:lnTo>
                  <a:pt x="397" y="240"/>
                </a:lnTo>
                <a:lnTo>
                  <a:pt x="421" y="250"/>
                </a:lnTo>
                <a:lnTo>
                  <a:pt x="442" y="266"/>
                </a:lnTo>
                <a:lnTo>
                  <a:pt x="458" y="287"/>
                </a:lnTo>
                <a:lnTo>
                  <a:pt x="468" y="310"/>
                </a:lnTo>
                <a:lnTo>
                  <a:pt x="471" y="338"/>
                </a:lnTo>
                <a:lnTo>
                  <a:pt x="468" y="364"/>
                </a:lnTo>
                <a:lnTo>
                  <a:pt x="458" y="389"/>
                </a:lnTo>
                <a:lnTo>
                  <a:pt x="442" y="408"/>
                </a:lnTo>
                <a:lnTo>
                  <a:pt x="421" y="425"/>
                </a:lnTo>
                <a:lnTo>
                  <a:pt x="397" y="435"/>
                </a:lnTo>
                <a:lnTo>
                  <a:pt x="370" y="439"/>
                </a:lnTo>
                <a:lnTo>
                  <a:pt x="343" y="435"/>
                </a:lnTo>
                <a:lnTo>
                  <a:pt x="319" y="425"/>
                </a:lnTo>
                <a:lnTo>
                  <a:pt x="298" y="408"/>
                </a:lnTo>
                <a:lnTo>
                  <a:pt x="282" y="389"/>
                </a:lnTo>
                <a:lnTo>
                  <a:pt x="272" y="364"/>
                </a:lnTo>
                <a:lnTo>
                  <a:pt x="269" y="338"/>
                </a:lnTo>
                <a:lnTo>
                  <a:pt x="272" y="310"/>
                </a:lnTo>
                <a:lnTo>
                  <a:pt x="282" y="287"/>
                </a:lnTo>
                <a:lnTo>
                  <a:pt x="298" y="266"/>
                </a:lnTo>
                <a:lnTo>
                  <a:pt x="319" y="250"/>
                </a:lnTo>
                <a:lnTo>
                  <a:pt x="343" y="240"/>
                </a:lnTo>
                <a:lnTo>
                  <a:pt x="370" y="237"/>
                </a:lnTo>
                <a:close/>
                <a:moveTo>
                  <a:pt x="370" y="203"/>
                </a:moveTo>
                <a:lnTo>
                  <a:pt x="339" y="206"/>
                </a:lnTo>
                <a:lnTo>
                  <a:pt x="311" y="216"/>
                </a:lnTo>
                <a:lnTo>
                  <a:pt x="286" y="232"/>
                </a:lnTo>
                <a:lnTo>
                  <a:pt x="265" y="253"/>
                </a:lnTo>
                <a:lnTo>
                  <a:pt x="248" y="279"/>
                </a:lnTo>
                <a:lnTo>
                  <a:pt x="239" y="306"/>
                </a:lnTo>
                <a:lnTo>
                  <a:pt x="235" y="338"/>
                </a:lnTo>
                <a:lnTo>
                  <a:pt x="239" y="368"/>
                </a:lnTo>
                <a:lnTo>
                  <a:pt x="248" y="397"/>
                </a:lnTo>
                <a:lnTo>
                  <a:pt x="265" y="422"/>
                </a:lnTo>
                <a:lnTo>
                  <a:pt x="286" y="442"/>
                </a:lnTo>
                <a:lnTo>
                  <a:pt x="311" y="458"/>
                </a:lnTo>
                <a:lnTo>
                  <a:pt x="339" y="469"/>
                </a:lnTo>
                <a:lnTo>
                  <a:pt x="370" y="473"/>
                </a:lnTo>
                <a:lnTo>
                  <a:pt x="401" y="469"/>
                </a:lnTo>
                <a:lnTo>
                  <a:pt x="429" y="458"/>
                </a:lnTo>
                <a:lnTo>
                  <a:pt x="454" y="442"/>
                </a:lnTo>
                <a:lnTo>
                  <a:pt x="475" y="422"/>
                </a:lnTo>
                <a:lnTo>
                  <a:pt x="492" y="397"/>
                </a:lnTo>
                <a:lnTo>
                  <a:pt x="501" y="368"/>
                </a:lnTo>
                <a:lnTo>
                  <a:pt x="505" y="338"/>
                </a:lnTo>
                <a:lnTo>
                  <a:pt x="501" y="306"/>
                </a:lnTo>
                <a:lnTo>
                  <a:pt x="492" y="279"/>
                </a:lnTo>
                <a:lnTo>
                  <a:pt x="475" y="253"/>
                </a:lnTo>
                <a:lnTo>
                  <a:pt x="454" y="232"/>
                </a:lnTo>
                <a:lnTo>
                  <a:pt x="429" y="216"/>
                </a:lnTo>
                <a:lnTo>
                  <a:pt x="401" y="206"/>
                </a:lnTo>
                <a:lnTo>
                  <a:pt x="370" y="203"/>
                </a:lnTo>
                <a:close/>
                <a:moveTo>
                  <a:pt x="623" y="169"/>
                </a:moveTo>
                <a:lnTo>
                  <a:pt x="617" y="170"/>
                </a:lnTo>
                <a:lnTo>
                  <a:pt x="613" y="171"/>
                </a:lnTo>
                <a:lnTo>
                  <a:pt x="610" y="175"/>
                </a:lnTo>
                <a:lnTo>
                  <a:pt x="607" y="181"/>
                </a:lnTo>
                <a:lnTo>
                  <a:pt x="606" y="186"/>
                </a:lnTo>
                <a:lnTo>
                  <a:pt x="607" y="191"/>
                </a:lnTo>
                <a:lnTo>
                  <a:pt x="610" y="195"/>
                </a:lnTo>
                <a:lnTo>
                  <a:pt x="613" y="199"/>
                </a:lnTo>
                <a:lnTo>
                  <a:pt x="617" y="202"/>
                </a:lnTo>
                <a:lnTo>
                  <a:pt x="623" y="203"/>
                </a:lnTo>
                <a:lnTo>
                  <a:pt x="628" y="202"/>
                </a:lnTo>
                <a:lnTo>
                  <a:pt x="633" y="199"/>
                </a:lnTo>
                <a:lnTo>
                  <a:pt x="637" y="195"/>
                </a:lnTo>
                <a:lnTo>
                  <a:pt x="638" y="191"/>
                </a:lnTo>
                <a:lnTo>
                  <a:pt x="640" y="186"/>
                </a:lnTo>
                <a:lnTo>
                  <a:pt x="638" y="181"/>
                </a:lnTo>
                <a:lnTo>
                  <a:pt x="637" y="175"/>
                </a:lnTo>
                <a:lnTo>
                  <a:pt x="633" y="171"/>
                </a:lnTo>
                <a:lnTo>
                  <a:pt x="628" y="170"/>
                </a:lnTo>
                <a:lnTo>
                  <a:pt x="623" y="169"/>
                </a:lnTo>
                <a:close/>
                <a:moveTo>
                  <a:pt x="370" y="169"/>
                </a:moveTo>
                <a:lnTo>
                  <a:pt x="404" y="173"/>
                </a:lnTo>
                <a:lnTo>
                  <a:pt x="435" y="182"/>
                </a:lnTo>
                <a:lnTo>
                  <a:pt x="464" y="198"/>
                </a:lnTo>
                <a:lnTo>
                  <a:pt x="489" y="219"/>
                </a:lnTo>
                <a:lnTo>
                  <a:pt x="510" y="243"/>
                </a:lnTo>
                <a:lnTo>
                  <a:pt x="526" y="272"/>
                </a:lnTo>
                <a:lnTo>
                  <a:pt x="535" y="304"/>
                </a:lnTo>
                <a:lnTo>
                  <a:pt x="539" y="338"/>
                </a:lnTo>
                <a:lnTo>
                  <a:pt x="535" y="372"/>
                </a:lnTo>
                <a:lnTo>
                  <a:pt x="526" y="403"/>
                </a:lnTo>
                <a:lnTo>
                  <a:pt x="510" y="432"/>
                </a:lnTo>
                <a:lnTo>
                  <a:pt x="489" y="457"/>
                </a:lnTo>
                <a:lnTo>
                  <a:pt x="464" y="478"/>
                </a:lnTo>
                <a:lnTo>
                  <a:pt x="435" y="494"/>
                </a:lnTo>
                <a:lnTo>
                  <a:pt x="404" y="503"/>
                </a:lnTo>
                <a:lnTo>
                  <a:pt x="370" y="507"/>
                </a:lnTo>
                <a:lnTo>
                  <a:pt x="336" y="503"/>
                </a:lnTo>
                <a:lnTo>
                  <a:pt x="305" y="494"/>
                </a:lnTo>
                <a:lnTo>
                  <a:pt x="276" y="478"/>
                </a:lnTo>
                <a:lnTo>
                  <a:pt x="251" y="457"/>
                </a:lnTo>
                <a:lnTo>
                  <a:pt x="230" y="432"/>
                </a:lnTo>
                <a:lnTo>
                  <a:pt x="214" y="403"/>
                </a:lnTo>
                <a:lnTo>
                  <a:pt x="205" y="372"/>
                </a:lnTo>
                <a:lnTo>
                  <a:pt x="201" y="338"/>
                </a:lnTo>
                <a:lnTo>
                  <a:pt x="205" y="304"/>
                </a:lnTo>
                <a:lnTo>
                  <a:pt x="214" y="272"/>
                </a:lnTo>
                <a:lnTo>
                  <a:pt x="230" y="243"/>
                </a:lnTo>
                <a:lnTo>
                  <a:pt x="251" y="219"/>
                </a:lnTo>
                <a:lnTo>
                  <a:pt x="276" y="198"/>
                </a:lnTo>
                <a:lnTo>
                  <a:pt x="305" y="182"/>
                </a:lnTo>
                <a:lnTo>
                  <a:pt x="336" y="173"/>
                </a:lnTo>
                <a:lnTo>
                  <a:pt x="370" y="169"/>
                </a:lnTo>
                <a:close/>
                <a:moveTo>
                  <a:pt x="623" y="135"/>
                </a:moveTo>
                <a:lnTo>
                  <a:pt x="638" y="137"/>
                </a:lnTo>
                <a:lnTo>
                  <a:pt x="653" y="145"/>
                </a:lnTo>
                <a:lnTo>
                  <a:pt x="663" y="156"/>
                </a:lnTo>
                <a:lnTo>
                  <a:pt x="671" y="170"/>
                </a:lnTo>
                <a:lnTo>
                  <a:pt x="674" y="186"/>
                </a:lnTo>
                <a:lnTo>
                  <a:pt x="671" y="202"/>
                </a:lnTo>
                <a:lnTo>
                  <a:pt x="663" y="216"/>
                </a:lnTo>
                <a:lnTo>
                  <a:pt x="653" y="226"/>
                </a:lnTo>
                <a:lnTo>
                  <a:pt x="638" y="234"/>
                </a:lnTo>
                <a:lnTo>
                  <a:pt x="623" y="237"/>
                </a:lnTo>
                <a:lnTo>
                  <a:pt x="607" y="234"/>
                </a:lnTo>
                <a:lnTo>
                  <a:pt x="593" y="226"/>
                </a:lnTo>
                <a:lnTo>
                  <a:pt x="582" y="216"/>
                </a:lnTo>
                <a:lnTo>
                  <a:pt x="575" y="202"/>
                </a:lnTo>
                <a:lnTo>
                  <a:pt x="573" y="186"/>
                </a:lnTo>
                <a:lnTo>
                  <a:pt x="575" y="170"/>
                </a:lnTo>
                <a:lnTo>
                  <a:pt x="582" y="156"/>
                </a:lnTo>
                <a:lnTo>
                  <a:pt x="593" y="145"/>
                </a:lnTo>
                <a:lnTo>
                  <a:pt x="607" y="137"/>
                </a:lnTo>
                <a:lnTo>
                  <a:pt x="623" y="135"/>
                </a:lnTo>
                <a:close/>
                <a:moveTo>
                  <a:pt x="286" y="68"/>
                </a:moveTo>
                <a:lnTo>
                  <a:pt x="454" y="68"/>
                </a:lnTo>
                <a:lnTo>
                  <a:pt x="459" y="68"/>
                </a:lnTo>
                <a:lnTo>
                  <a:pt x="464" y="71"/>
                </a:lnTo>
                <a:lnTo>
                  <a:pt x="468" y="75"/>
                </a:lnTo>
                <a:lnTo>
                  <a:pt x="471" y="80"/>
                </a:lnTo>
                <a:lnTo>
                  <a:pt x="471" y="85"/>
                </a:lnTo>
                <a:lnTo>
                  <a:pt x="471" y="90"/>
                </a:lnTo>
                <a:lnTo>
                  <a:pt x="468" y="94"/>
                </a:lnTo>
                <a:lnTo>
                  <a:pt x="464" y="98"/>
                </a:lnTo>
                <a:lnTo>
                  <a:pt x="459" y="101"/>
                </a:lnTo>
                <a:lnTo>
                  <a:pt x="454" y="101"/>
                </a:lnTo>
                <a:lnTo>
                  <a:pt x="286" y="101"/>
                </a:lnTo>
                <a:lnTo>
                  <a:pt x="281" y="101"/>
                </a:lnTo>
                <a:lnTo>
                  <a:pt x="276" y="98"/>
                </a:lnTo>
                <a:lnTo>
                  <a:pt x="272" y="94"/>
                </a:lnTo>
                <a:lnTo>
                  <a:pt x="269" y="90"/>
                </a:lnTo>
                <a:lnTo>
                  <a:pt x="269" y="85"/>
                </a:lnTo>
                <a:lnTo>
                  <a:pt x="269" y="80"/>
                </a:lnTo>
                <a:lnTo>
                  <a:pt x="272" y="75"/>
                </a:lnTo>
                <a:lnTo>
                  <a:pt x="276" y="71"/>
                </a:lnTo>
                <a:lnTo>
                  <a:pt x="281" y="68"/>
                </a:lnTo>
                <a:lnTo>
                  <a:pt x="286" y="68"/>
                </a:lnTo>
                <a:close/>
                <a:moveTo>
                  <a:pt x="290" y="34"/>
                </a:moveTo>
                <a:lnTo>
                  <a:pt x="269" y="34"/>
                </a:lnTo>
                <a:lnTo>
                  <a:pt x="252" y="34"/>
                </a:lnTo>
                <a:lnTo>
                  <a:pt x="236" y="37"/>
                </a:lnTo>
                <a:lnTo>
                  <a:pt x="225" y="42"/>
                </a:lnTo>
                <a:lnTo>
                  <a:pt x="214" y="51"/>
                </a:lnTo>
                <a:lnTo>
                  <a:pt x="204" y="62"/>
                </a:lnTo>
                <a:lnTo>
                  <a:pt x="195" y="73"/>
                </a:lnTo>
                <a:lnTo>
                  <a:pt x="183" y="84"/>
                </a:lnTo>
                <a:lnTo>
                  <a:pt x="170" y="93"/>
                </a:lnTo>
                <a:lnTo>
                  <a:pt x="154" y="99"/>
                </a:lnTo>
                <a:lnTo>
                  <a:pt x="134" y="101"/>
                </a:lnTo>
                <a:lnTo>
                  <a:pt x="66" y="101"/>
                </a:lnTo>
                <a:lnTo>
                  <a:pt x="53" y="105"/>
                </a:lnTo>
                <a:lnTo>
                  <a:pt x="43" y="111"/>
                </a:lnTo>
                <a:lnTo>
                  <a:pt x="35" y="122"/>
                </a:lnTo>
                <a:lnTo>
                  <a:pt x="32" y="135"/>
                </a:lnTo>
                <a:lnTo>
                  <a:pt x="32" y="404"/>
                </a:lnTo>
                <a:lnTo>
                  <a:pt x="179" y="404"/>
                </a:lnTo>
                <a:lnTo>
                  <a:pt x="195" y="439"/>
                </a:lnTo>
                <a:lnTo>
                  <a:pt x="32" y="439"/>
                </a:lnTo>
                <a:lnTo>
                  <a:pt x="32" y="539"/>
                </a:lnTo>
                <a:lnTo>
                  <a:pt x="35" y="552"/>
                </a:lnTo>
                <a:lnTo>
                  <a:pt x="43" y="564"/>
                </a:lnTo>
                <a:lnTo>
                  <a:pt x="53" y="571"/>
                </a:lnTo>
                <a:lnTo>
                  <a:pt x="66" y="573"/>
                </a:lnTo>
                <a:lnTo>
                  <a:pt x="674" y="573"/>
                </a:lnTo>
                <a:lnTo>
                  <a:pt x="687" y="571"/>
                </a:lnTo>
                <a:lnTo>
                  <a:pt x="697" y="564"/>
                </a:lnTo>
                <a:lnTo>
                  <a:pt x="705" y="552"/>
                </a:lnTo>
                <a:lnTo>
                  <a:pt x="708" y="539"/>
                </a:lnTo>
                <a:lnTo>
                  <a:pt x="708" y="439"/>
                </a:lnTo>
                <a:lnTo>
                  <a:pt x="545" y="439"/>
                </a:lnTo>
                <a:lnTo>
                  <a:pt x="561" y="404"/>
                </a:lnTo>
                <a:lnTo>
                  <a:pt x="708" y="404"/>
                </a:lnTo>
                <a:lnTo>
                  <a:pt x="708" y="135"/>
                </a:lnTo>
                <a:lnTo>
                  <a:pt x="705" y="122"/>
                </a:lnTo>
                <a:lnTo>
                  <a:pt x="697" y="111"/>
                </a:lnTo>
                <a:lnTo>
                  <a:pt x="687" y="105"/>
                </a:lnTo>
                <a:lnTo>
                  <a:pt x="674" y="101"/>
                </a:lnTo>
                <a:lnTo>
                  <a:pt x="606" y="101"/>
                </a:lnTo>
                <a:lnTo>
                  <a:pt x="586" y="99"/>
                </a:lnTo>
                <a:lnTo>
                  <a:pt x="570" y="93"/>
                </a:lnTo>
                <a:lnTo>
                  <a:pt x="557" y="84"/>
                </a:lnTo>
                <a:lnTo>
                  <a:pt x="545" y="73"/>
                </a:lnTo>
                <a:lnTo>
                  <a:pt x="536" y="62"/>
                </a:lnTo>
                <a:lnTo>
                  <a:pt x="526" y="51"/>
                </a:lnTo>
                <a:lnTo>
                  <a:pt x="515" y="42"/>
                </a:lnTo>
                <a:lnTo>
                  <a:pt x="504" y="37"/>
                </a:lnTo>
                <a:lnTo>
                  <a:pt x="488" y="34"/>
                </a:lnTo>
                <a:lnTo>
                  <a:pt x="471" y="34"/>
                </a:lnTo>
                <a:lnTo>
                  <a:pt x="450" y="34"/>
                </a:lnTo>
                <a:lnTo>
                  <a:pt x="428" y="34"/>
                </a:lnTo>
                <a:lnTo>
                  <a:pt x="405" y="34"/>
                </a:lnTo>
                <a:lnTo>
                  <a:pt x="387" y="34"/>
                </a:lnTo>
                <a:lnTo>
                  <a:pt x="375" y="34"/>
                </a:lnTo>
                <a:lnTo>
                  <a:pt x="365" y="34"/>
                </a:lnTo>
                <a:lnTo>
                  <a:pt x="353" y="34"/>
                </a:lnTo>
                <a:lnTo>
                  <a:pt x="335" y="34"/>
                </a:lnTo>
                <a:lnTo>
                  <a:pt x="312" y="34"/>
                </a:lnTo>
                <a:lnTo>
                  <a:pt x="290" y="34"/>
                </a:lnTo>
                <a:close/>
                <a:moveTo>
                  <a:pt x="252" y="0"/>
                </a:moveTo>
                <a:lnTo>
                  <a:pt x="488" y="0"/>
                </a:lnTo>
                <a:lnTo>
                  <a:pt x="509" y="3"/>
                </a:lnTo>
                <a:lnTo>
                  <a:pt x="524" y="9"/>
                </a:lnTo>
                <a:lnTo>
                  <a:pt x="538" y="18"/>
                </a:lnTo>
                <a:lnTo>
                  <a:pt x="548" y="29"/>
                </a:lnTo>
                <a:lnTo>
                  <a:pt x="558" y="39"/>
                </a:lnTo>
                <a:lnTo>
                  <a:pt x="568" y="50"/>
                </a:lnTo>
                <a:lnTo>
                  <a:pt x="578" y="59"/>
                </a:lnTo>
                <a:lnTo>
                  <a:pt x="591" y="65"/>
                </a:lnTo>
                <a:lnTo>
                  <a:pt x="606" y="68"/>
                </a:lnTo>
                <a:lnTo>
                  <a:pt x="674" y="68"/>
                </a:lnTo>
                <a:lnTo>
                  <a:pt x="695" y="71"/>
                </a:lnTo>
                <a:lnTo>
                  <a:pt x="713" y="81"/>
                </a:lnTo>
                <a:lnTo>
                  <a:pt x="727" y="96"/>
                </a:lnTo>
                <a:lnTo>
                  <a:pt x="738" y="114"/>
                </a:lnTo>
                <a:lnTo>
                  <a:pt x="740" y="135"/>
                </a:lnTo>
                <a:lnTo>
                  <a:pt x="740" y="539"/>
                </a:lnTo>
                <a:lnTo>
                  <a:pt x="738" y="562"/>
                </a:lnTo>
                <a:lnTo>
                  <a:pt x="727" y="580"/>
                </a:lnTo>
                <a:lnTo>
                  <a:pt x="713" y="594"/>
                </a:lnTo>
                <a:lnTo>
                  <a:pt x="695" y="603"/>
                </a:lnTo>
                <a:lnTo>
                  <a:pt x="674" y="607"/>
                </a:lnTo>
                <a:lnTo>
                  <a:pt x="66" y="607"/>
                </a:lnTo>
                <a:lnTo>
                  <a:pt x="45" y="603"/>
                </a:lnTo>
                <a:lnTo>
                  <a:pt x="27" y="594"/>
                </a:lnTo>
                <a:lnTo>
                  <a:pt x="13" y="580"/>
                </a:lnTo>
                <a:lnTo>
                  <a:pt x="2" y="562"/>
                </a:lnTo>
                <a:lnTo>
                  <a:pt x="0" y="539"/>
                </a:lnTo>
                <a:lnTo>
                  <a:pt x="0" y="135"/>
                </a:lnTo>
                <a:lnTo>
                  <a:pt x="2" y="114"/>
                </a:lnTo>
                <a:lnTo>
                  <a:pt x="13" y="96"/>
                </a:lnTo>
                <a:lnTo>
                  <a:pt x="27" y="81"/>
                </a:lnTo>
                <a:lnTo>
                  <a:pt x="45" y="71"/>
                </a:lnTo>
                <a:lnTo>
                  <a:pt x="66" y="68"/>
                </a:lnTo>
                <a:lnTo>
                  <a:pt x="134" y="68"/>
                </a:lnTo>
                <a:lnTo>
                  <a:pt x="149" y="65"/>
                </a:lnTo>
                <a:lnTo>
                  <a:pt x="162" y="59"/>
                </a:lnTo>
                <a:lnTo>
                  <a:pt x="172" y="50"/>
                </a:lnTo>
                <a:lnTo>
                  <a:pt x="182" y="39"/>
                </a:lnTo>
                <a:lnTo>
                  <a:pt x="192" y="29"/>
                </a:lnTo>
                <a:lnTo>
                  <a:pt x="202" y="18"/>
                </a:lnTo>
                <a:lnTo>
                  <a:pt x="216" y="9"/>
                </a:lnTo>
                <a:lnTo>
                  <a:pt x="231" y="3"/>
                </a:lnTo>
                <a:lnTo>
                  <a:pt x="252"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46"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1852" y="7206842"/>
            <a:ext cx="443501" cy="443501"/>
          </a:xfrm>
          <a:custGeom>
            <a:avLst/>
            <a:gdLst>
              <a:gd name="T0" fmla="*/ 522 w 742"/>
              <a:gd name="T1" fmla="*/ 484 h 742"/>
              <a:gd name="T2" fmla="*/ 512 w 742"/>
              <a:gd name="T3" fmla="*/ 505 h 742"/>
              <a:gd name="T4" fmla="*/ 489 w 742"/>
              <a:gd name="T5" fmla="*/ 495 h 742"/>
              <a:gd name="T6" fmla="*/ 500 w 742"/>
              <a:gd name="T7" fmla="*/ 474 h 742"/>
              <a:gd name="T8" fmla="*/ 272 w 742"/>
              <a:gd name="T9" fmla="*/ 493 h 742"/>
              <a:gd name="T10" fmla="*/ 303 w 742"/>
              <a:gd name="T11" fmla="*/ 539 h 742"/>
              <a:gd name="T12" fmla="*/ 335 w 742"/>
              <a:gd name="T13" fmla="*/ 493 h 742"/>
              <a:gd name="T14" fmla="*/ 324 w 742"/>
              <a:gd name="T15" fmla="*/ 442 h 742"/>
              <a:gd name="T16" fmla="*/ 368 w 742"/>
              <a:gd name="T17" fmla="*/ 527 h 742"/>
              <a:gd name="T18" fmla="*/ 282 w 742"/>
              <a:gd name="T19" fmla="*/ 571 h 742"/>
              <a:gd name="T20" fmla="*/ 239 w 742"/>
              <a:gd name="T21" fmla="*/ 484 h 742"/>
              <a:gd name="T22" fmla="*/ 303 w 742"/>
              <a:gd name="T23" fmla="*/ 404 h 742"/>
              <a:gd name="T24" fmla="*/ 205 w 742"/>
              <a:gd name="T25" fmla="*/ 479 h 742"/>
              <a:gd name="T26" fmla="*/ 252 w 742"/>
              <a:gd name="T27" fmla="*/ 593 h 742"/>
              <a:gd name="T28" fmla="*/ 375 w 742"/>
              <a:gd name="T29" fmla="*/ 577 h 742"/>
              <a:gd name="T30" fmla="*/ 391 w 742"/>
              <a:gd name="T31" fmla="*/ 455 h 742"/>
              <a:gd name="T32" fmla="*/ 506 w 742"/>
              <a:gd name="T33" fmla="*/ 372 h 742"/>
              <a:gd name="T34" fmla="*/ 536 w 742"/>
              <a:gd name="T35" fmla="*/ 417 h 742"/>
              <a:gd name="T36" fmla="*/ 481 w 742"/>
              <a:gd name="T37" fmla="*/ 429 h 742"/>
              <a:gd name="T38" fmla="*/ 493 w 742"/>
              <a:gd name="T39" fmla="*/ 374 h 742"/>
              <a:gd name="T40" fmla="*/ 387 w 742"/>
              <a:gd name="T41" fmla="*/ 400 h 742"/>
              <a:gd name="T42" fmla="*/ 434 w 742"/>
              <a:gd name="T43" fmla="*/ 536 h 742"/>
              <a:gd name="T44" fmla="*/ 335 w 742"/>
              <a:gd name="T45" fmla="*/ 637 h 742"/>
              <a:gd name="T46" fmla="*/ 199 w 742"/>
              <a:gd name="T47" fmla="*/ 590 h 742"/>
              <a:gd name="T48" fmla="*/ 182 w 742"/>
              <a:gd name="T49" fmla="*/ 446 h 742"/>
              <a:gd name="T50" fmla="*/ 303 w 742"/>
              <a:gd name="T51" fmla="*/ 372 h 742"/>
              <a:gd name="T52" fmla="*/ 205 w 742"/>
              <a:gd name="T53" fmla="*/ 298 h 742"/>
              <a:gd name="T54" fmla="*/ 135 w 742"/>
              <a:gd name="T55" fmla="*/ 337 h 742"/>
              <a:gd name="T56" fmla="*/ 34 w 742"/>
              <a:gd name="T57" fmla="*/ 372 h 742"/>
              <a:gd name="T58" fmla="*/ 68 w 742"/>
              <a:gd name="T59" fmla="*/ 708 h 742"/>
              <a:gd name="T60" fmla="*/ 573 w 742"/>
              <a:gd name="T61" fmla="*/ 674 h 742"/>
              <a:gd name="T62" fmla="*/ 539 w 742"/>
              <a:gd name="T63" fmla="*/ 337 h 742"/>
              <a:gd name="T64" fmla="*/ 412 w 742"/>
              <a:gd name="T65" fmla="*/ 309 h 742"/>
              <a:gd name="T66" fmla="*/ 354 w 742"/>
              <a:gd name="T67" fmla="*/ 269 h 742"/>
              <a:gd name="T68" fmla="*/ 390 w 742"/>
              <a:gd name="T69" fmla="*/ 245 h 742"/>
              <a:gd name="T70" fmla="*/ 445 w 742"/>
              <a:gd name="T71" fmla="*/ 296 h 742"/>
              <a:gd name="T72" fmla="*/ 580 w 742"/>
              <a:gd name="T73" fmla="*/ 317 h 742"/>
              <a:gd name="T74" fmla="*/ 603 w 742"/>
              <a:gd name="T75" fmla="*/ 696 h 742"/>
              <a:gd name="T76" fmla="*/ 68 w 742"/>
              <a:gd name="T77" fmla="*/ 742 h 742"/>
              <a:gd name="T78" fmla="*/ 0 w 742"/>
              <a:gd name="T79" fmla="*/ 674 h 742"/>
              <a:gd name="T80" fmla="*/ 46 w 742"/>
              <a:gd name="T81" fmla="*/ 307 h 742"/>
              <a:gd name="T82" fmla="*/ 173 w 742"/>
              <a:gd name="T83" fmla="*/ 286 h 742"/>
              <a:gd name="T84" fmla="*/ 233 w 742"/>
              <a:gd name="T85" fmla="*/ 238 h 742"/>
              <a:gd name="T86" fmla="*/ 731 w 742"/>
              <a:gd name="T87" fmla="*/ 10 h 742"/>
              <a:gd name="T88" fmla="*/ 731 w 742"/>
              <a:gd name="T89" fmla="*/ 597 h 742"/>
              <a:gd name="T90" fmla="*/ 648 w 742"/>
              <a:gd name="T91" fmla="*/ 603 h 742"/>
              <a:gd name="T92" fmla="*/ 644 w 742"/>
              <a:gd name="T93" fmla="*/ 580 h 742"/>
              <a:gd name="T94" fmla="*/ 708 w 742"/>
              <a:gd name="T95" fmla="*/ 472 h 742"/>
              <a:gd name="T96" fmla="*/ 641 w 742"/>
              <a:gd name="T97" fmla="*/ 461 h 742"/>
              <a:gd name="T98" fmla="*/ 652 w 742"/>
              <a:gd name="T99" fmla="*/ 440 h 742"/>
              <a:gd name="T100" fmla="*/ 169 w 742"/>
              <a:gd name="T101" fmla="*/ 203 h 742"/>
              <a:gd name="T102" fmla="*/ 152 w 742"/>
              <a:gd name="T103" fmla="*/ 220 h 742"/>
              <a:gd name="T104" fmla="*/ 135 w 742"/>
              <a:gd name="T105" fmla="*/ 203 h 742"/>
              <a:gd name="T106" fmla="*/ 169 w 742"/>
              <a:gd name="T107" fmla="*/ 0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42" h="742">
                <a:moveTo>
                  <a:pt x="506" y="472"/>
                </a:moveTo>
                <a:lnTo>
                  <a:pt x="512" y="474"/>
                </a:lnTo>
                <a:lnTo>
                  <a:pt x="515" y="475"/>
                </a:lnTo>
                <a:lnTo>
                  <a:pt x="519" y="479"/>
                </a:lnTo>
                <a:lnTo>
                  <a:pt x="522" y="484"/>
                </a:lnTo>
                <a:lnTo>
                  <a:pt x="522" y="489"/>
                </a:lnTo>
                <a:lnTo>
                  <a:pt x="522" y="495"/>
                </a:lnTo>
                <a:lnTo>
                  <a:pt x="519" y="499"/>
                </a:lnTo>
                <a:lnTo>
                  <a:pt x="515" y="502"/>
                </a:lnTo>
                <a:lnTo>
                  <a:pt x="512" y="505"/>
                </a:lnTo>
                <a:lnTo>
                  <a:pt x="506" y="506"/>
                </a:lnTo>
                <a:lnTo>
                  <a:pt x="500" y="505"/>
                </a:lnTo>
                <a:lnTo>
                  <a:pt x="496" y="502"/>
                </a:lnTo>
                <a:lnTo>
                  <a:pt x="492" y="499"/>
                </a:lnTo>
                <a:lnTo>
                  <a:pt x="489" y="495"/>
                </a:lnTo>
                <a:lnTo>
                  <a:pt x="489" y="489"/>
                </a:lnTo>
                <a:lnTo>
                  <a:pt x="489" y="484"/>
                </a:lnTo>
                <a:lnTo>
                  <a:pt x="492" y="479"/>
                </a:lnTo>
                <a:lnTo>
                  <a:pt x="496" y="475"/>
                </a:lnTo>
                <a:lnTo>
                  <a:pt x="500" y="474"/>
                </a:lnTo>
                <a:lnTo>
                  <a:pt x="506" y="472"/>
                </a:lnTo>
                <a:close/>
                <a:moveTo>
                  <a:pt x="303" y="472"/>
                </a:moveTo>
                <a:lnTo>
                  <a:pt x="290" y="475"/>
                </a:lnTo>
                <a:lnTo>
                  <a:pt x="280" y="481"/>
                </a:lnTo>
                <a:lnTo>
                  <a:pt x="272" y="493"/>
                </a:lnTo>
                <a:lnTo>
                  <a:pt x="269" y="506"/>
                </a:lnTo>
                <a:lnTo>
                  <a:pt x="272" y="519"/>
                </a:lnTo>
                <a:lnTo>
                  <a:pt x="280" y="530"/>
                </a:lnTo>
                <a:lnTo>
                  <a:pt x="290" y="536"/>
                </a:lnTo>
                <a:lnTo>
                  <a:pt x="303" y="539"/>
                </a:lnTo>
                <a:lnTo>
                  <a:pt x="316" y="536"/>
                </a:lnTo>
                <a:lnTo>
                  <a:pt x="327" y="530"/>
                </a:lnTo>
                <a:lnTo>
                  <a:pt x="335" y="519"/>
                </a:lnTo>
                <a:lnTo>
                  <a:pt x="337" y="506"/>
                </a:lnTo>
                <a:lnTo>
                  <a:pt x="335" y="493"/>
                </a:lnTo>
                <a:lnTo>
                  <a:pt x="327" y="481"/>
                </a:lnTo>
                <a:lnTo>
                  <a:pt x="316" y="475"/>
                </a:lnTo>
                <a:lnTo>
                  <a:pt x="303" y="472"/>
                </a:lnTo>
                <a:close/>
                <a:moveTo>
                  <a:pt x="303" y="438"/>
                </a:moveTo>
                <a:lnTo>
                  <a:pt x="324" y="442"/>
                </a:lnTo>
                <a:lnTo>
                  <a:pt x="343" y="451"/>
                </a:lnTo>
                <a:lnTo>
                  <a:pt x="358" y="466"/>
                </a:lnTo>
                <a:lnTo>
                  <a:pt x="368" y="484"/>
                </a:lnTo>
                <a:lnTo>
                  <a:pt x="370" y="506"/>
                </a:lnTo>
                <a:lnTo>
                  <a:pt x="368" y="527"/>
                </a:lnTo>
                <a:lnTo>
                  <a:pt x="358" y="546"/>
                </a:lnTo>
                <a:lnTo>
                  <a:pt x="343" y="560"/>
                </a:lnTo>
                <a:lnTo>
                  <a:pt x="324" y="571"/>
                </a:lnTo>
                <a:lnTo>
                  <a:pt x="303" y="573"/>
                </a:lnTo>
                <a:lnTo>
                  <a:pt x="282" y="571"/>
                </a:lnTo>
                <a:lnTo>
                  <a:pt x="264" y="560"/>
                </a:lnTo>
                <a:lnTo>
                  <a:pt x="248" y="546"/>
                </a:lnTo>
                <a:lnTo>
                  <a:pt x="239" y="527"/>
                </a:lnTo>
                <a:lnTo>
                  <a:pt x="235" y="506"/>
                </a:lnTo>
                <a:lnTo>
                  <a:pt x="239" y="484"/>
                </a:lnTo>
                <a:lnTo>
                  <a:pt x="248" y="466"/>
                </a:lnTo>
                <a:lnTo>
                  <a:pt x="264" y="451"/>
                </a:lnTo>
                <a:lnTo>
                  <a:pt x="282" y="442"/>
                </a:lnTo>
                <a:lnTo>
                  <a:pt x="303" y="438"/>
                </a:lnTo>
                <a:close/>
                <a:moveTo>
                  <a:pt x="303" y="404"/>
                </a:moveTo>
                <a:lnTo>
                  <a:pt x="276" y="408"/>
                </a:lnTo>
                <a:lnTo>
                  <a:pt x="252" y="419"/>
                </a:lnTo>
                <a:lnTo>
                  <a:pt x="231" y="434"/>
                </a:lnTo>
                <a:lnTo>
                  <a:pt x="216" y="455"/>
                </a:lnTo>
                <a:lnTo>
                  <a:pt x="205" y="479"/>
                </a:lnTo>
                <a:lnTo>
                  <a:pt x="203" y="506"/>
                </a:lnTo>
                <a:lnTo>
                  <a:pt x="205" y="533"/>
                </a:lnTo>
                <a:lnTo>
                  <a:pt x="216" y="557"/>
                </a:lnTo>
                <a:lnTo>
                  <a:pt x="231" y="577"/>
                </a:lnTo>
                <a:lnTo>
                  <a:pt x="252" y="593"/>
                </a:lnTo>
                <a:lnTo>
                  <a:pt x="276" y="603"/>
                </a:lnTo>
                <a:lnTo>
                  <a:pt x="303" y="607"/>
                </a:lnTo>
                <a:lnTo>
                  <a:pt x="330" y="603"/>
                </a:lnTo>
                <a:lnTo>
                  <a:pt x="354" y="593"/>
                </a:lnTo>
                <a:lnTo>
                  <a:pt x="375" y="577"/>
                </a:lnTo>
                <a:lnTo>
                  <a:pt x="391" y="557"/>
                </a:lnTo>
                <a:lnTo>
                  <a:pt x="400" y="533"/>
                </a:lnTo>
                <a:lnTo>
                  <a:pt x="404" y="506"/>
                </a:lnTo>
                <a:lnTo>
                  <a:pt x="400" y="479"/>
                </a:lnTo>
                <a:lnTo>
                  <a:pt x="391" y="455"/>
                </a:lnTo>
                <a:lnTo>
                  <a:pt x="375" y="434"/>
                </a:lnTo>
                <a:lnTo>
                  <a:pt x="354" y="419"/>
                </a:lnTo>
                <a:lnTo>
                  <a:pt x="330" y="408"/>
                </a:lnTo>
                <a:lnTo>
                  <a:pt x="303" y="404"/>
                </a:lnTo>
                <a:close/>
                <a:moveTo>
                  <a:pt x="506" y="372"/>
                </a:moveTo>
                <a:lnTo>
                  <a:pt x="519" y="374"/>
                </a:lnTo>
                <a:lnTo>
                  <a:pt x="530" y="381"/>
                </a:lnTo>
                <a:lnTo>
                  <a:pt x="536" y="391"/>
                </a:lnTo>
                <a:lnTo>
                  <a:pt x="539" y="404"/>
                </a:lnTo>
                <a:lnTo>
                  <a:pt x="536" y="417"/>
                </a:lnTo>
                <a:lnTo>
                  <a:pt x="530" y="429"/>
                </a:lnTo>
                <a:lnTo>
                  <a:pt x="519" y="436"/>
                </a:lnTo>
                <a:lnTo>
                  <a:pt x="506" y="438"/>
                </a:lnTo>
                <a:lnTo>
                  <a:pt x="493" y="436"/>
                </a:lnTo>
                <a:lnTo>
                  <a:pt x="481" y="429"/>
                </a:lnTo>
                <a:lnTo>
                  <a:pt x="475" y="417"/>
                </a:lnTo>
                <a:lnTo>
                  <a:pt x="472" y="404"/>
                </a:lnTo>
                <a:lnTo>
                  <a:pt x="475" y="391"/>
                </a:lnTo>
                <a:lnTo>
                  <a:pt x="481" y="381"/>
                </a:lnTo>
                <a:lnTo>
                  <a:pt x="493" y="374"/>
                </a:lnTo>
                <a:lnTo>
                  <a:pt x="506" y="372"/>
                </a:lnTo>
                <a:close/>
                <a:moveTo>
                  <a:pt x="303" y="372"/>
                </a:moveTo>
                <a:lnTo>
                  <a:pt x="335" y="374"/>
                </a:lnTo>
                <a:lnTo>
                  <a:pt x="362" y="385"/>
                </a:lnTo>
                <a:lnTo>
                  <a:pt x="387" y="400"/>
                </a:lnTo>
                <a:lnTo>
                  <a:pt x="408" y="421"/>
                </a:lnTo>
                <a:lnTo>
                  <a:pt x="425" y="446"/>
                </a:lnTo>
                <a:lnTo>
                  <a:pt x="434" y="475"/>
                </a:lnTo>
                <a:lnTo>
                  <a:pt x="438" y="506"/>
                </a:lnTo>
                <a:lnTo>
                  <a:pt x="434" y="536"/>
                </a:lnTo>
                <a:lnTo>
                  <a:pt x="425" y="565"/>
                </a:lnTo>
                <a:lnTo>
                  <a:pt x="408" y="590"/>
                </a:lnTo>
                <a:lnTo>
                  <a:pt x="387" y="611"/>
                </a:lnTo>
                <a:lnTo>
                  <a:pt x="362" y="627"/>
                </a:lnTo>
                <a:lnTo>
                  <a:pt x="335" y="637"/>
                </a:lnTo>
                <a:lnTo>
                  <a:pt x="303" y="641"/>
                </a:lnTo>
                <a:lnTo>
                  <a:pt x="272" y="637"/>
                </a:lnTo>
                <a:lnTo>
                  <a:pt x="244" y="627"/>
                </a:lnTo>
                <a:lnTo>
                  <a:pt x="218" y="611"/>
                </a:lnTo>
                <a:lnTo>
                  <a:pt x="199" y="590"/>
                </a:lnTo>
                <a:lnTo>
                  <a:pt x="182" y="565"/>
                </a:lnTo>
                <a:lnTo>
                  <a:pt x="173" y="536"/>
                </a:lnTo>
                <a:lnTo>
                  <a:pt x="169" y="506"/>
                </a:lnTo>
                <a:lnTo>
                  <a:pt x="173" y="475"/>
                </a:lnTo>
                <a:lnTo>
                  <a:pt x="182" y="446"/>
                </a:lnTo>
                <a:lnTo>
                  <a:pt x="199" y="421"/>
                </a:lnTo>
                <a:lnTo>
                  <a:pt x="218" y="400"/>
                </a:lnTo>
                <a:lnTo>
                  <a:pt x="244" y="385"/>
                </a:lnTo>
                <a:lnTo>
                  <a:pt x="272" y="374"/>
                </a:lnTo>
                <a:lnTo>
                  <a:pt x="303" y="372"/>
                </a:lnTo>
                <a:close/>
                <a:moveTo>
                  <a:pt x="252" y="269"/>
                </a:moveTo>
                <a:lnTo>
                  <a:pt x="238" y="272"/>
                </a:lnTo>
                <a:lnTo>
                  <a:pt x="225" y="279"/>
                </a:lnTo>
                <a:lnTo>
                  <a:pt x="214" y="288"/>
                </a:lnTo>
                <a:lnTo>
                  <a:pt x="205" y="298"/>
                </a:lnTo>
                <a:lnTo>
                  <a:pt x="195" y="309"/>
                </a:lnTo>
                <a:lnTo>
                  <a:pt x="184" y="319"/>
                </a:lnTo>
                <a:lnTo>
                  <a:pt x="171" y="328"/>
                </a:lnTo>
                <a:lnTo>
                  <a:pt x="155" y="335"/>
                </a:lnTo>
                <a:lnTo>
                  <a:pt x="135" y="337"/>
                </a:lnTo>
                <a:lnTo>
                  <a:pt x="68" y="337"/>
                </a:lnTo>
                <a:lnTo>
                  <a:pt x="55" y="340"/>
                </a:lnTo>
                <a:lnTo>
                  <a:pt x="43" y="347"/>
                </a:lnTo>
                <a:lnTo>
                  <a:pt x="36" y="358"/>
                </a:lnTo>
                <a:lnTo>
                  <a:pt x="34" y="372"/>
                </a:lnTo>
                <a:lnTo>
                  <a:pt x="34" y="674"/>
                </a:lnTo>
                <a:lnTo>
                  <a:pt x="36" y="687"/>
                </a:lnTo>
                <a:lnTo>
                  <a:pt x="43" y="699"/>
                </a:lnTo>
                <a:lnTo>
                  <a:pt x="55" y="705"/>
                </a:lnTo>
                <a:lnTo>
                  <a:pt x="68" y="708"/>
                </a:lnTo>
                <a:lnTo>
                  <a:pt x="539" y="708"/>
                </a:lnTo>
                <a:lnTo>
                  <a:pt x="552" y="705"/>
                </a:lnTo>
                <a:lnTo>
                  <a:pt x="564" y="699"/>
                </a:lnTo>
                <a:lnTo>
                  <a:pt x="570" y="687"/>
                </a:lnTo>
                <a:lnTo>
                  <a:pt x="573" y="674"/>
                </a:lnTo>
                <a:lnTo>
                  <a:pt x="573" y="372"/>
                </a:lnTo>
                <a:lnTo>
                  <a:pt x="570" y="358"/>
                </a:lnTo>
                <a:lnTo>
                  <a:pt x="564" y="347"/>
                </a:lnTo>
                <a:lnTo>
                  <a:pt x="552" y="340"/>
                </a:lnTo>
                <a:lnTo>
                  <a:pt x="539" y="337"/>
                </a:lnTo>
                <a:lnTo>
                  <a:pt x="472" y="337"/>
                </a:lnTo>
                <a:lnTo>
                  <a:pt x="451" y="335"/>
                </a:lnTo>
                <a:lnTo>
                  <a:pt x="436" y="328"/>
                </a:lnTo>
                <a:lnTo>
                  <a:pt x="423" y="319"/>
                </a:lnTo>
                <a:lnTo>
                  <a:pt x="412" y="309"/>
                </a:lnTo>
                <a:lnTo>
                  <a:pt x="402" y="298"/>
                </a:lnTo>
                <a:lnTo>
                  <a:pt x="392" y="288"/>
                </a:lnTo>
                <a:lnTo>
                  <a:pt x="382" y="279"/>
                </a:lnTo>
                <a:lnTo>
                  <a:pt x="369" y="272"/>
                </a:lnTo>
                <a:lnTo>
                  <a:pt x="354" y="269"/>
                </a:lnTo>
                <a:lnTo>
                  <a:pt x="252" y="269"/>
                </a:lnTo>
                <a:close/>
                <a:moveTo>
                  <a:pt x="252" y="237"/>
                </a:moveTo>
                <a:lnTo>
                  <a:pt x="354" y="237"/>
                </a:lnTo>
                <a:lnTo>
                  <a:pt x="374" y="238"/>
                </a:lnTo>
                <a:lnTo>
                  <a:pt x="390" y="245"/>
                </a:lnTo>
                <a:lnTo>
                  <a:pt x="403" y="254"/>
                </a:lnTo>
                <a:lnTo>
                  <a:pt x="415" y="264"/>
                </a:lnTo>
                <a:lnTo>
                  <a:pt x="424" y="276"/>
                </a:lnTo>
                <a:lnTo>
                  <a:pt x="434" y="286"/>
                </a:lnTo>
                <a:lnTo>
                  <a:pt x="445" y="296"/>
                </a:lnTo>
                <a:lnTo>
                  <a:pt x="457" y="301"/>
                </a:lnTo>
                <a:lnTo>
                  <a:pt x="472" y="303"/>
                </a:lnTo>
                <a:lnTo>
                  <a:pt x="539" y="303"/>
                </a:lnTo>
                <a:lnTo>
                  <a:pt x="561" y="307"/>
                </a:lnTo>
                <a:lnTo>
                  <a:pt x="580" y="317"/>
                </a:lnTo>
                <a:lnTo>
                  <a:pt x="594" y="331"/>
                </a:lnTo>
                <a:lnTo>
                  <a:pt x="603" y="349"/>
                </a:lnTo>
                <a:lnTo>
                  <a:pt x="607" y="372"/>
                </a:lnTo>
                <a:lnTo>
                  <a:pt x="607" y="674"/>
                </a:lnTo>
                <a:lnTo>
                  <a:pt x="603" y="696"/>
                </a:lnTo>
                <a:lnTo>
                  <a:pt x="594" y="715"/>
                </a:lnTo>
                <a:lnTo>
                  <a:pt x="580" y="729"/>
                </a:lnTo>
                <a:lnTo>
                  <a:pt x="561" y="738"/>
                </a:lnTo>
                <a:lnTo>
                  <a:pt x="539" y="742"/>
                </a:lnTo>
                <a:lnTo>
                  <a:pt x="68" y="742"/>
                </a:lnTo>
                <a:lnTo>
                  <a:pt x="46" y="738"/>
                </a:lnTo>
                <a:lnTo>
                  <a:pt x="27" y="729"/>
                </a:lnTo>
                <a:lnTo>
                  <a:pt x="13" y="715"/>
                </a:lnTo>
                <a:lnTo>
                  <a:pt x="4" y="696"/>
                </a:lnTo>
                <a:lnTo>
                  <a:pt x="0" y="674"/>
                </a:lnTo>
                <a:lnTo>
                  <a:pt x="0" y="372"/>
                </a:lnTo>
                <a:lnTo>
                  <a:pt x="4" y="349"/>
                </a:lnTo>
                <a:lnTo>
                  <a:pt x="13" y="331"/>
                </a:lnTo>
                <a:lnTo>
                  <a:pt x="27" y="317"/>
                </a:lnTo>
                <a:lnTo>
                  <a:pt x="46" y="307"/>
                </a:lnTo>
                <a:lnTo>
                  <a:pt x="68" y="303"/>
                </a:lnTo>
                <a:lnTo>
                  <a:pt x="135" y="303"/>
                </a:lnTo>
                <a:lnTo>
                  <a:pt x="150" y="301"/>
                </a:lnTo>
                <a:lnTo>
                  <a:pt x="162" y="296"/>
                </a:lnTo>
                <a:lnTo>
                  <a:pt x="173" y="286"/>
                </a:lnTo>
                <a:lnTo>
                  <a:pt x="183" y="276"/>
                </a:lnTo>
                <a:lnTo>
                  <a:pt x="192" y="264"/>
                </a:lnTo>
                <a:lnTo>
                  <a:pt x="204" y="254"/>
                </a:lnTo>
                <a:lnTo>
                  <a:pt x="217" y="245"/>
                </a:lnTo>
                <a:lnTo>
                  <a:pt x="233" y="238"/>
                </a:lnTo>
                <a:lnTo>
                  <a:pt x="252" y="237"/>
                </a:lnTo>
                <a:close/>
                <a:moveTo>
                  <a:pt x="169" y="0"/>
                </a:moveTo>
                <a:lnTo>
                  <a:pt x="708" y="0"/>
                </a:lnTo>
                <a:lnTo>
                  <a:pt x="721" y="2"/>
                </a:lnTo>
                <a:lnTo>
                  <a:pt x="731" y="10"/>
                </a:lnTo>
                <a:lnTo>
                  <a:pt x="739" y="21"/>
                </a:lnTo>
                <a:lnTo>
                  <a:pt x="742" y="34"/>
                </a:lnTo>
                <a:lnTo>
                  <a:pt x="742" y="573"/>
                </a:lnTo>
                <a:lnTo>
                  <a:pt x="739" y="586"/>
                </a:lnTo>
                <a:lnTo>
                  <a:pt x="731" y="597"/>
                </a:lnTo>
                <a:lnTo>
                  <a:pt x="721" y="605"/>
                </a:lnTo>
                <a:lnTo>
                  <a:pt x="708" y="607"/>
                </a:lnTo>
                <a:lnTo>
                  <a:pt x="657" y="607"/>
                </a:lnTo>
                <a:lnTo>
                  <a:pt x="652" y="606"/>
                </a:lnTo>
                <a:lnTo>
                  <a:pt x="648" y="603"/>
                </a:lnTo>
                <a:lnTo>
                  <a:pt x="644" y="601"/>
                </a:lnTo>
                <a:lnTo>
                  <a:pt x="641" y="595"/>
                </a:lnTo>
                <a:lnTo>
                  <a:pt x="641" y="590"/>
                </a:lnTo>
                <a:lnTo>
                  <a:pt x="641" y="585"/>
                </a:lnTo>
                <a:lnTo>
                  <a:pt x="644" y="580"/>
                </a:lnTo>
                <a:lnTo>
                  <a:pt x="648" y="577"/>
                </a:lnTo>
                <a:lnTo>
                  <a:pt x="652" y="574"/>
                </a:lnTo>
                <a:lnTo>
                  <a:pt x="657" y="573"/>
                </a:lnTo>
                <a:lnTo>
                  <a:pt x="708" y="573"/>
                </a:lnTo>
                <a:lnTo>
                  <a:pt x="708" y="472"/>
                </a:lnTo>
                <a:lnTo>
                  <a:pt x="657" y="472"/>
                </a:lnTo>
                <a:lnTo>
                  <a:pt x="652" y="471"/>
                </a:lnTo>
                <a:lnTo>
                  <a:pt x="648" y="468"/>
                </a:lnTo>
                <a:lnTo>
                  <a:pt x="644" y="466"/>
                </a:lnTo>
                <a:lnTo>
                  <a:pt x="641" y="461"/>
                </a:lnTo>
                <a:lnTo>
                  <a:pt x="641" y="455"/>
                </a:lnTo>
                <a:lnTo>
                  <a:pt x="641" y="450"/>
                </a:lnTo>
                <a:lnTo>
                  <a:pt x="644" y="445"/>
                </a:lnTo>
                <a:lnTo>
                  <a:pt x="648" y="442"/>
                </a:lnTo>
                <a:lnTo>
                  <a:pt x="652" y="440"/>
                </a:lnTo>
                <a:lnTo>
                  <a:pt x="657" y="438"/>
                </a:lnTo>
                <a:lnTo>
                  <a:pt x="708" y="438"/>
                </a:lnTo>
                <a:lnTo>
                  <a:pt x="708" y="34"/>
                </a:lnTo>
                <a:lnTo>
                  <a:pt x="169" y="34"/>
                </a:lnTo>
                <a:lnTo>
                  <a:pt x="169" y="203"/>
                </a:lnTo>
                <a:lnTo>
                  <a:pt x="167" y="208"/>
                </a:lnTo>
                <a:lnTo>
                  <a:pt x="165" y="212"/>
                </a:lnTo>
                <a:lnTo>
                  <a:pt x="162" y="216"/>
                </a:lnTo>
                <a:lnTo>
                  <a:pt x="157" y="218"/>
                </a:lnTo>
                <a:lnTo>
                  <a:pt x="152" y="220"/>
                </a:lnTo>
                <a:lnTo>
                  <a:pt x="146" y="218"/>
                </a:lnTo>
                <a:lnTo>
                  <a:pt x="141" y="216"/>
                </a:lnTo>
                <a:lnTo>
                  <a:pt x="138" y="212"/>
                </a:lnTo>
                <a:lnTo>
                  <a:pt x="136" y="208"/>
                </a:lnTo>
                <a:lnTo>
                  <a:pt x="135" y="203"/>
                </a:lnTo>
                <a:lnTo>
                  <a:pt x="135" y="34"/>
                </a:lnTo>
                <a:lnTo>
                  <a:pt x="137" y="21"/>
                </a:lnTo>
                <a:lnTo>
                  <a:pt x="145" y="10"/>
                </a:lnTo>
                <a:lnTo>
                  <a:pt x="155" y="2"/>
                </a:lnTo>
                <a:lnTo>
                  <a:pt x="169"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47"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8463" y="7857521"/>
            <a:ext cx="443078" cy="443078"/>
          </a:xfrm>
          <a:custGeom>
            <a:avLst/>
            <a:gdLst>
              <a:gd name="T0" fmla="*/ 598 w 869"/>
              <a:gd name="T1" fmla="*/ 553 h 869"/>
              <a:gd name="T2" fmla="*/ 610 w 869"/>
              <a:gd name="T3" fmla="*/ 583 h 869"/>
              <a:gd name="T4" fmla="*/ 578 w 869"/>
              <a:gd name="T5" fmla="*/ 587 h 869"/>
              <a:gd name="T6" fmla="*/ 582 w 869"/>
              <a:gd name="T7" fmla="*/ 556 h 869"/>
              <a:gd name="T8" fmla="*/ 316 w 869"/>
              <a:gd name="T9" fmla="*/ 593 h 869"/>
              <a:gd name="T10" fmla="*/ 392 w 869"/>
              <a:gd name="T11" fmla="*/ 608 h 869"/>
              <a:gd name="T12" fmla="*/ 790 w 869"/>
              <a:gd name="T13" fmla="*/ 514 h 869"/>
              <a:gd name="T14" fmla="*/ 412 w 869"/>
              <a:gd name="T15" fmla="*/ 536 h 869"/>
              <a:gd name="T16" fmla="*/ 395 w 869"/>
              <a:gd name="T17" fmla="*/ 661 h 869"/>
              <a:gd name="T18" fmla="*/ 280 w 869"/>
              <a:gd name="T19" fmla="*/ 614 h 869"/>
              <a:gd name="T20" fmla="*/ 356 w 869"/>
              <a:gd name="T21" fmla="*/ 514 h 869"/>
              <a:gd name="T22" fmla="*/ 241 w 869"/>
              <a:gd name="T23" fmla="*/ 565 h 869"/>
              <a:gd name="T24" fmla="*/ 328 w 869"/>
              <a:gd name="T25" fmla="*/ 708 h 869"/>
              <a:gd name="T26" fmla="*/ 471 w 869"/>
              <a:gd name="T27" fmla="*/ 620 h 869"/>
              <a:gd name="T28" fmla="*/ 383 w 869"/>
              <a:gd name="T29" fmla="*/ 477 h 869"/>
              <a:gd name="T30" fmla="*/ 593 w 869"/>
              <a:gd name="T31" fmla="*/ 434 h 869"/>
              <a:gd name="T32" fmla="*/ 608 w 869"/>
              <a:gd name="T33" fmla="*/ 510 h 869"/>
              <a:gd name="T34" fmla="*/ 565 w 869"/>
              <a:gd name="T35" fmla="*/ 446 h 869"/>
              <a:gd name="T36" fmla="*/ 467 w 869"/>
              <a:gd name="T37" fmla="*/ 481 h 869"/>
              <a:gd name="T38" fmla="*/ 487 w 869"/>
              <a:gd name="T39" fmla="*/ 682 h 869"/>
              <a:gd name="T40" fmla="*/ 294 w 869"/>
              <a:gd name="T41" fmla="*/ 738 h 869"/>
              <a:gd name="T42" fmla="*/ 201 w 869"/>
              <a:gd name="T43" fmla="*/ 561 h 869"/>
              <a:gd name="T44" fmla="*/ 356 w 869"/>
              <a:gd name="T45" fmla="*/ 434 h 869"/>
              <a:gd name="T46" fmla="*/ 235 w 869"/>
              <a:gd name="T47" fmla="*/ 356 h 869"/>
              <a:gd name="T48" fmla="*/ 64 w 869"/>
              <a:gd name="T49" fmla="*/ 399 h 869"/>
              <a:gd name="T50" fmla="*/ 64 w 869"/>
              <a:gd name="T51" fmla="*/ 827 h 869"/>
              <a:gd name="T52" fmla="*/ 671 w 869"/>
              <a:gd name="T53" fmla="*/ 434 h 869"/>
              <a:gd name="T54" fmla="*/ 514 w 869"/>
              <a:gd name="T55" fmla="*/ 387 h 869"/>
              <a:gd name="T56" fmla="*/ 432 w 869"/>
              <a:gd name="T57" fmla="*/ 319 h 869"/>
              <a:gd name="T58" fmla="*/ 297 w 869"/>
              <a:gd name="T59" fmla="*/ 277 h 869"/>
              <a:gd name="T60" fmla="*/ 502 w 869"/>
              <a:gd name="T61" fmla="*/ 328 h 869"/>
              <a:gd name="T62" fmla="*/ 673 w 869"/>
              <a:gd name="T63" fmla="*/ 366 h 869"/>
              <a:gd name="T64" fmla="*/ 700 w 869"/>
              <a:gd name="T65" fmla="*/ 831 h 869"/>
              <a:gd name="T66" fmla="*/ 39 w 869"/>
              <a:gd name="T67" fmla="*/ 858 h 869"/>
              <a:gd name="T68" fmla="*/ 11 w 869"/>
              <a:gd name="T69" fmla="*/ 395 h 869"/>
              <a:gd name="T70" fmla="*/ 188 w 869"/>
              <a:gd name="T71" fmla="*/ 348 h 869"/>
              <a:gd name="T72" fmla="*/ 275 w 869"/>
              <a:gd name="T73" fmla="*/ 278 h 869"/>
              <a:gd name="T74" fmla="*/ 751 w 869"/>
              <a:gd name="T75" fmla="*/ 158 h 869"/>
              <a:gd name="T76" fmla="*/ 277 w 869"/>
              <a:gd name="T77" fmla="*/ 197 h 869"/>
              <a:gd name="T78" fmla="*/ 751 w 869"/>
              <a:gd name="T79" fmla="*/ 79 h 869"/>
              <a:gd name="T80" fmla="*/ 830 w 869"/>
              <a:gd name="T81" fmla="*/ 0 h 869"/>
              <a:gd name="T82" fmla="*/ 858 w 869"/>
              <a:gd name="T83" fmla="*/ 700 h 869"/>
              <a:gd name="T84" fmla="*/ 765 w 869"/>
              <a:gd name="T85" fmla="*/ 710 h 869"/>
              <a:gd name="T86" fmla="*/ 754 w 869"/>
              <a:gd name="T87" fmla="*/ 682 h 869"/>
              <a:gd name="T88" fmla="*/ 818 w 869"/>
              <a:gd name="T89" fmla="*/ 661 h 869"/>
              <a:gd name="T90" fmla="*/ 756 w 869"/>
              <a:gd name="T91" fmla="*/ 370 h 869"/>
              <a:gd name="T92" fmla="*/ 760 w 869"/>
              <a:gd name="T93" fmla="*/ 339 h 869"/>
              <a:gd name="T94" fmla="*/ 806 w 869"/>
              <a:gd name="T95" fmla="*/ 43 h 869"/>
              <a:gd name="T96" fmla="*/ 701 w 869"/>
              <a:gd name="T97" fmla="*/ 314 h 869"/>
              <a:gd name="T98" fmla="*/ 673 w 869"/>
              <a:gd name="T99" fmla="*/ 302 h 869"/>
              <a:gd name="T100" fmla="*/ 351 w 869"/>
              <a:gd name="T101" fmla="*/ 231 h 869"/>
              <a:gd name="T102" fmla="*/ 319 w 869"/>
              <a:gd name="T103" fmla="*/ 227 h 869"/>
              <a:gd name="T104" fmla="*/ 201 w 869"/>
              <a:gd name="T105" fmla="*/ 64 h 869"/>
              <a:gd name="T106" fmla="*/ 183 w 869"/>
              <a:gd name="T107" fmla="*/ 256 h 869"/>
              <a:gd name="T108" fmla="*/ 158 w 869"/>
              <a:gd name="T109" fmla="*/ 237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869">
                <a:moveTo>
                  <a:pt x="751" y="593"/>
                </a:moveTo>
                <a:lnTo>
                  <a:pt x="790" y="593"/>
                </a:lnTo>
                <a:lnTo>
                  <a:pt x="790" y="632"/>
                </a:lnTo>
                <a:lnTo>
                  <a:pt x="751" y="632"/>
                </a:lnTo>
                <a:lnTo>
                  <a:pt x="751" y="593"/>
                </a:lnTo>
                <a:close/>
                <a:moveTo>
                  <a:pt x="593" y="553"/>
                </a:moveTo>
                <a:lnTo>
                  <a:pt x="598" y="553"/>
                </a:lnTo>
                <a:lnTo>
                  <a:pt x="603" y="556"/>
                </a:lnTo>
                <a:lnTo>
                  <a:pt x="607" y="559"/>
                </a:lnTo>
                <a:lnTo>
                  <a:pt x="610" y="563"/>
                </a:lnTo>
                <a:lnTo>
                  <a:pt x="612" y="568"/>
                </a:lnTo>
                <a:lnTo>
                  <a:pt x="612" y="573"/>
                </a:lnTo>
                <a:lnTo>
                  <a:pt x="612" y="578"/>
                </a:lnTo>
                <a:lnTo>
                  <a:pt x="610" y="583"/>
                </a:lnTo>
                <a:lnTo>
                  <a:pt x="607" y="587"/>
                </a:lnTo>
                <a:lnTo>
                  <a:pt x="603" y="590"/>
                </a:lnTo>
                <a:lnTo>
                  <a:pt x="598" y="593"/>
                </a:lnTo>
                <a:lnTo>
                  <a:pt x="593" y="593"/>
                </a:lnTo>
                <a:lnTo>
                  <a:pt x="587" y="593"/>
                </a:lnTo>
                <a:lnTo>
                  <a:pt x="582" y="590"/>
                </a:lnTo>
                <a:lnTo>
                  <a:pt x="578" y="587"/>
                </a:lnTo>
                <a:lnTo>
                  <a:pt x="576" y="583"/>
                </a:lnTo>
                <a:lnTo>
                  <a:pt x="574" y="578"/>
                </a:lnTo>
                <a:lnTo>
                  <a:pt x="573" y="573"/>
                </a:lnTo>
                <a:lnTo>
                  <a:pt x="574" y="568"/>
                </a:lnTo>
                <a:lnTo>
                  <a:pt x="576" y="563"/>
                </a:lnTo>
                <a:lnTo>
                  <a:pt x="578" y="559"/>
                </a:lnTo>
                <a:lnTo>
                  <a:pt x="582" y="556"/>
                </a:lnTo>
                <a:lnTo>
                  <a:pt x="587" y="553"/>
                </a:lnTo>
                <a:lnTo>
                  <a:pt x="593" y="553"/>
                </a:lnTo>
                <a:close/>
                <a:moveTo>
                  <a:pt x="356" y="553"/>
                </a:moveTo>
                <a:lnTo>
                  <a:pt x="340" y="556"/>
                </a:lnTo>
                <a:lnTo>
                  <a:pt x="328" y="565"/>
                </a:lnTo>
                <a:lnTo>
                  <a:pt x="319" y="577"/>
                </a:lnTo>
                <a:lnTo>
                  <a:pt x="316" y="593"/>
                </a:lnTo>
                <a:lnTo>
                  <a:pt x="319" y="608"/>
                </a:lnTo>
                <a:lnTo>
                  <a:pt x="328" y="620"/>
                </a:lnTo>
                <a:lnTo>
                  <a:pt x="340" y="629"/>
                </a:lnTo>
                <a:lnTo>
                  <a:pt x="356" y="632"/>
                </a:lnTo>
                <a:lnTo>
                  <a:pt x="371" y="629"/>
                </a:lnTo>
                <a:lnTo>
                  <a:pt x="383" y="620"/>
                </a:lnTo>
                <a:lnTo>
                  <a:pt x="392" y="608"/>
                </a:lnTo>
                <a:lnTo>
                  <a:pt x="395" y="593"/>
                </a:lnTo>
                <a:lnTo>
                  <a:pt x="392" y="577"/>
                </a:lnTo>
                <a:lnTo>
                  <a:pt x="383" y="565"/>
                </a:lnTo>
                <a:lnTo>
                  <a:pt x="371" y="556"/>
                </a:lnTo>
                <a:lnTo>
                  <a:pt x="356" y="553"/>
                </a:lnTo>
                <a:close/>
                <a:moveTo>
                  <a:pt x="751" y="514"/>
                </a:moveTo>
                <a:lnTo>
                  <a:pt x="790" y="514"/>
                </a:lnTo>
                <a:lnTo>
                  <a:pt x="790" y="553"/>
                </a:lnTo>
                <a:lnTo>
                  <a:pt x="751" y="553"/>
                </a:lnTo>
                <a:lnTo>
                  <a:pt x="751" y="514"/>
                </a:lnTo>
                <a:close/>
                <a:moveTo>
                  <a:pt x="356" y="514"/>
                </a:moveTo>
                <a:lnTo>
                  <a:pt x="377" y="517"/>
                </a:lnTo>
                <a:lnTo>
                  <a:pt x="395" y="525"/>
                </a:lnTo>
                <a:lnTo>
                  <a:pt x="412" y="536"/>
                </a:lnTo>
                <a:lnTo>
                  <a:pt x="424" y="553"/>
                </a:lnTo>
                <a:lnTo>
                  <a:pt x="432" y="572"/>
                </a:lnTo>
                <a:lnTo>
                  <a:pt x="434" y="593"/>
                </a:lnTo>
                <a:lnTo>
                  <a:pt x="432" y="614"/>
                </a:lnTo>
                <a:lnTo>
                  <a:pt x="424" y="633"/>
                </a:lnTo>
                <a:lnTo>
                  <a:pt x="412" y="649"/>
                </a:lnTo>
                <a:lnTo>
                  <a:pt x="395" y="661"/>
                </a:lnTo>
                <a:lnTo>
                  <a:pt x="377" y="669"/>
                </a:lnTo>
                <a:lnTo>
                  <a:pt x="356" y="672"/>
                </a:lnTo>
                <a:lnTo>
                  <a:pt x="335" y="669"/>
                </a:lnTo>
                <a:lnTo>
                  <a:pt x="316" y="661"/>
                </a:lnTo>
                <a:lnTo>
                  <a:pt x="299" y="649"/>
                </a:lnTo>
                <a:lnTo>
                  <a:pt x="288" y="633"/>
                </a:lnTo>
                <a:lnTo>
                  <a:pt x="280" y="614"/>
                </a:lnTo>
                <a:lnTo>
                  <a:pt x="277" y="593"/>
                </a:lnTo>
                <a:lnTo>
                  <a:pt x="280" y="572"/>
                </a:lnTo>
                <a:lnTo>
                  <a:pt x="288" y="553"/>
                </a:lnTo>
                <a:lnTo>
                  <a:pt x="299" y="536"/>
                </a:lnTo>
                <a:lnTo>
                  <a:pt x="316" y="525"/>
                </a:lnTo>
                <a:lnTo>
                  <a:pt x="335" y="517"/>
                </a:lnTo>
                <a:lnTo>
                  <a:pt x="356" y="514"/>
                </a:lnTo>
                <a:close/>
                <a:moveTo>
                  <a:pt x="356" y="475"/>
                </a:moveTo>
                <a:lnTo>
                  <a:pt x="328" y="477"/>
                </a:lnTo>
                <a:lnTo>
                  <a:pt x="303" y="487"/>
                </a:lnTo>
                <a:lnTo>
                  <a:pt x="281" y="500"/>
                </a:lnTo>
                <a:lnTo>
                  <a:pt x="263" y="519"/>
                </a:lnTo>
                <a:lnTo>
                  <a:pt x="250" y="540"/>
                </a:lnTo>
                <a:lnTo>
                  <a:pt x="241" y="565"/>
                </a:lnTo>
                <a:lnTo>
                  <a:pt x="237" y="593"/>
                </a:lnTo>
                <a:lnTo>
                  <a:pt x="241" y="620"/>
                </a:lnTo>
                <a:lnTo>
                  <a:pt x="250" y="645"/>
                </a:lnTo>
                <a:lnTo>
                  <a:pt x="263" y="667"/>
                </a:lnTo>
                <a:lnTo>
                  <a:pt x="281" y="686"/>
                </a:lnTo>
                <a:lnTo>
                  <a:pt x="303" y="699"/>
                </a:lnTo>
                <a:lnTo>
                  <a:pt x="328" y="708"/>
                </a:lnTo>
                <a:lnTo>
                  <a:pt x="356" y="712"/>
                </a:lnTo>
                <a:lnTo>
                  <a:pt x="383" y="708"/>
                </a:lnTo>
                <a:lnTo>
                  <a:pt x="408" y="699"/>
                </a:lnTo>
                <a:lnTo>
                  <a:pt x="430" y="686"/>
                </a:lnTo>
                <a:lnTo>
                  <a:pt x="449" y="667"/>
                </a:lnTo>
                <a:lnTo>
                  <a:pt x="462" y="645"/>
                </a:lnTo>
                <a:lnTo>
                  <a:pt x="471" y="620"/>
                </a:lnTo>
                <a:lnTo>
                  <a:pt x="475" y="593"/>
                </a:lnTo>
                <a:lnTo>
                  <a:pt x="471" y="565"/>
                </a:lnTo>
                <a:lnTo>
                  <a:pt x="462" y="540"/>
                </a:lnTo>
                <a:lnTo>
                  <a:pt x="449" y="519"/>
                </a:lnTo>
                <a:lnTo>
                  <a:pt x="430" y="500"/>
                </a:lnTo>
                <a:lnTo>
                  <a:pt x="408" y="487"/>
                </a:lnTo>
                <a:lnTo>
                  <a:pt x="383" y="477"/>
                </a:lnTo>
                <a:lnTo>
                  <a:pt x="356" y="475"/>
                </a:lnTo>
                <a:close/>
                <a:moveTo>
                  <a:pt x="751" y="434"/>
                </a:moveTo>
                <a:lnTo>
                  <a:pt x="790" y="434"/>
                </a:lnTo>
                <a:lnTo>
                  <a:pt x="790" y="475"/>
                </a:lnTo>
                <a:lnTo>
                  <a:pt x="751" y="475"/>
                </a:lnTo>
                <a:lnTo>
                  <a:pt x="751" y="434"/>
                </a:lnTo>
                <a:close/>
                <a:moveTo>
                  <a:pt x="593" y="434"/>
                </a:moveTo>
                <a:lnTo>
                  <a:pt x="608" y="438"/>
                </a:lnTo>
                <a:lnTo>
                  <a:pt x="620" y="446"/>
                </a:lnTo>
                <a:lnTo>
                  <a:pt x="629" y="459"/>
                </a:lnTo>
                <a:lnTo>
                  <a:pt x="632" y="475"/>
                </a:lnTo>
                <a:lnTo>
                  <a:pt x="629" y="489"/>
                </a:lnTo>
                <a:lnTo>
                  <a:pt x="620" y="502"/>
                </a:lnTo>
                <a:lnTo>
                  <a:pt x="608" y="510"/>
                </a:lnTo>
                <a:lnTo>
                  <a:pt x="593" y="514"/>
                </a:lnTo>
                <a:lnTo>
                  <a:pt x="577" y="510"/>
                </a:lnTo>
                <a:lnTo>
                  <a:pt x="565" y="502"/>
                </a:lnTo>
                <a:lnTo>
                  <a:pt x="556" y="489"/>
                </a:lnTo>
                <a:lnTo>
                  <a:pt x="553" y="475"/>
                </a:lnTo>
                <a:lnTo>
                  <a:pt x="556" y="459"/>
                </a:lnTo>
                <a:lnTo>
                  <a:pt x="565" y="446"/>
                </a:lnTo>
                <a:lnTo>
                  <a:pt x="577" y="438"/>
                </a:lnTo>
                <a:lnTo>
                  <a:pt x="593" y="434"/>
                </a:lnTo>
                <a:close/>
                <a:moveTo>
                  <a:pt x="356" y="434"/>
                </a:moveTo>
                <a:lnTo>
                  <a:pt x="387" y="438"/>
                </a:lnTo>
                <a:lnTo>
                  <a:pt x="417" y="447"/>
                </a:lnTo>
                <a:lnTo>
                  <a:pt x="443" y="462"/>
                </a:lnTo>
                <a:lnTo>
                  <a:pt x="467" y="481"/>
                </a:lnTo>
                <a:lnTo>
                  <a:pt x="487" y="505"/>
                </a:lnTo>
                <a:lnTo>
                  <a:pt x="501" y="531"/>
                </a:lnTo>
                <a:lnTo>
                  <a:pt x="510" y="561"/>
                </a:lnTo>
                <a:lnTo>
                  <a:pt x="514" y="593"/>
                </a:lnTo>
                <a:lnTo>
                  <a:pt x="510" y="624"/>
                </a:lnTo>
                <a:lnTo>
                  <a:pt x="501" y="654"/>
                </a:lnTo>
                <a:lnTo>
                  <a:pt x="487" y="682"/>
                </a:lnTo>
                <a:lnTo>
                  <a:pt x="467" y="705"/>
                </a:lnTo>
                <a:lnTo>
                  <a:pt x="443" y="724"/>
                </a:lnTo>
                <a:lnTo>
                  <a:pt x="417" y="738"/>
                </a:lnTo>
                <a:lnTo>
                  <a:pt x="387" y="747"/>
                </a:lnTo>
                <a:lnTo>
                  <a:pt x="356" y="751"/>
                </a:lnTo>
                <a:lnTo>
                  <a:pt x="324" y="747"/>
                </a:lnTo>
                <a:lnTo>
                  <a:pt x="294" y="738"/>
                </a:lnTo>
                <a:lnTo>
                  <a:pt x="267" y="724"/>
                </a:lnTo>
                <a:lnTo>
                  <a:pt x="244" y="705"/>
                </a:lnTo>
                <a:lnTo>
                  <a:pt x="225" y="682"/>
                </a:lnTo>
                <a:lnTo>
                  <a:pt x="210" y="654"/>
                </a:lnTo>
                <a:lnTo>
                  <a:pt x="201" y="624"/>
                </a:lnTo>
                <a:lnTo>
                  <a:pt x="197" y="593"/>
                </a:lnTo>
                <a:lnTo>
                  <a:pt x="201" y="561"/>
                </a:lnTo>
                <a:lnTo>
                  <a:pt x="210" y="531"/>
                </a:lnTo>
                <a:lnTo>
                  <a:pt x="225" y="505"/>
                </a:lnTo>
                <a:lnTo>
                  <a:pt x="244" y="481"/>
                </a:lnTo>
                <a:lnTo>
                  <a:pt x="267" y="462"/>
                </a:lnTo>
                <a:lnTo>
                  <a:pt x="294" y="447"/>
                </a:lnTo>
                <a:lnTo>
                  <a:pt x="324" y="438"/>
                </a:lnTo>
                <a:lnTo>
                  <a:pt x="356" y="434"/>
                </a:lnTo>
                <a:close/>
                <a:moveTo>
                  <a:pt x="323" y="316"/>
                </a:moveTo>
                <a:lnTo>
                  <a:pt x="297" y="316"/>
                </a:lnTo>
                <a:lnTo>
                  <a:pt x="280" y="319"/>
                </a:lnTo>
                <a:lnTo>
                  <a:pt x="267" y="324"/>
                </a:lnTo>
                <a:lnTo>
                  <a:pt x="255" y="333"/>
                </a:lnTo>
                <a:lnTo>
                  <a:pt x="244" y="344"/>
                </a:lnTo>
                <a:lnTo>
                  <a:pt x="235" y="356"/>
                </a:lnTo>
                <a:lnTo>
                  <a:pt x="224" y="367"/>
                </a:lnTo>
                <a:lnTo>
                  <a:pt x="212" y="378"/>
                </a:lnTo>
                <a:lnTo>
                  <a:pt x="197" y="387"/>
                </a:lnTo>
                <a:lnTo>
                  <a:pt x="179" y="394"/>
                </a:lnTo>
                <a:lnTo>
                  <a:pt x="158" y="395"/>
                </a:lnTo>
                <a:lnTo>
                  <a:pt x="80" y="395"/>
                </a:lnTo>
                <a:lnTo>
                  <a:pt x="64" y="399"/>
                </a:lnTo>
                <a:lnTo>
                  <a:pt x="51" y="407"/>
                </a:lnTo>
                <a:lnTo>
                  <a:pt x="43" y="420"/>
                </a:lnTo>
                <a:lnTo>
                  <a:pt x="39" y="434"/>
                </a:lnTo>
                <a:lnTo>
                  <a:pt x="39" y="790"/>
                </a:lnTo>
                <a:lnTo>
                  <a:pt x="43" y="806"/>
                </a:lnTo>
                <a:lnTo>
                  <a:pt x="51" y="818"/>
                </a:lnTo>
                <a:lnTo>
                  <a:pt x="64" y="827"/>
                </a:lnTo>
                <a:lnTo>
                  <a:pt x="80" y="830"/>
                </a:lnTo>
                <a:lnTo>
                  <a:pt x="632" y="830"/>
                </a:lnTo>
                <a:lnTo>
                  <a:pt x="648" y="827"/>
                </a:lnTo>
                <a:lnTo>
                  <a:pt x="661" y="818"/>
                </a:lnTo>
                <a:lnTo>
                  <a:pt x="669" y="806"/>
                </a:lnTo>
                <a:lnTo>
                  <a:pt x="671" y="790"/>
                </a:lnTo>
                <a:lnTo>
                  <a:pt x="671" y="434"/>
                </a:lnTo>
                <a:lnTo>
                  <a:pt x="669" y="420"/>
                </a:lnTo>
                <a:lnTo>
                  <a:pt x="661" y="407"/>
                </a:lnTo>
                <a:lnTo>
                  <a:pt x="648" y="399"/>
                </a:lnTo>
                <a:lnTo>
                  <a:pt x="632" y="395"/>
                </a:lnTo>
                <a:lnTo>
                  <a:pt x="553" y="395"/>
                </a:lnTo>
                <a:lnTo>
                  <a:pt x="532" y="394"/>
                </a:lnTo>
                <a:lnTo>
                  <a:pt x="514" y="387"/>
                </a:lnTo>
                <a:lnTo>
                  <a:pt x="500" y="378"/>
                </a:lnTo>
                <a:lnTo>
                  <a:pt x="488" y="367"/>
                </a:lnTo>
                <a:lnTo>
                  <a:pt x="476" y="356"/>
                </a:lnTo>
                <a:lnTo>
                  <a:pt x="467" y="344"/>
                </a:lnTo>
                <a:lnTo>
                  <a:pt x="457" y="333"/>
                </a:lnTo>
                <a:lnTo>
                  <a:pt x="445" y="324"/>
                </a:lnTo>
                <a:lnTo>
                  <a:pt x="432" y="319"/>
                </a:lnTo>
                <a:lnTo>
                  <a:pt x="415" y="316"/>
                </a:lnTo>
                <a:lnTo>
                  <a:pt x="370" y="316"/>
                </a:lnTo>
                <a:lnTo>
                  <a:pt x="360" y="316"/>
                </a:lnTo>
                <a:lnTo>
                  <a:pt x="356" y="316"/>
                </a:lnTo>
                <a:lnTo>
                  <a:pt x="341" y="316"/>
                </a:lnTo>
                <a:lnTo>
                  <a:pt x="323" y="316"/>
                </a:lnTo>
                <a:close/>
                <a:moveTo>
                  <a:pt x="297" y="277"/>
                </a:moveTo>
                <a:lnTo>
                  <a:pt x="415" y="277"/>
                </a:lnTo>
                <a:lnTo>
                  <a:pt x="437" y="278"/>
                </a:lnTo>
                <a:lnTo>
                  <a:pt x="454" y="285"/>
                </a:lnTo>
                <a:lnTo>
                  <a:pt x="468" y="294"/>
                </a:lnTo>
                <a:lnTo>
                  <a:pt x="480" y="305"/>
                </a:lnTo>
                <a:lnTo>
                  <a:pt x="492" y="316"/>
                </a:lnTo>
                <a:lnTo>
                  <a:pt x="502" y="328"/>
                </a:lnTo>
                <a:lnTo>
                  <a:pt x="513" y="339"/>
                </a:lnTo>
                <a:lnTo>
                  <a:pt x="523" y="348"/>
                </a:lnTo>
                <a:lnTo>
                  <a:pt x="538" y="353"/>
                </a:lnTo>
                <a:lnTo>
                  <a:pt x="553" y="356"/>
                </a:lnTo>
                <a:lnTo>
                  <a:pt x="632" y="356"/>
                </a:lnTo>
                <a:lnTo>
                  <a:pt x="653" y="358"/>
                </a:lnTo>
                <a:lnTo>
                  <a:pt x="673" y="366"/>
                </a:lnTo>
                <a:lnTo>
                  <a:pt x="688" y="379"/>
                </a:lnTo>
                <a:lnTo>
                  <a:pt x="700" y="395"/>
                </a:lnTo>
                <a:lnTo>
                  <a:pt x="708" y="413"/>
                </a:lnTo>
                <a:lnTo>
                  <a:pt x="712" y="434"/>
                </a:lnTo>
                <a:lnTo>
                  <a:pt x="712" y="790"/>
                </a:lnTo>
                <a:lnTo>
                  <a:pt x="708" y="811"/>
                </a:lnTo>
                <a:lnTo>
                  <a:pt x="700" y="831"/>
                </a:lnTo>
                <a:lnTo>
                  <a:pt x="688" y="847"/>
                </a:lnTo>
                <a:lnTo>
                  <a:pt x="673" y="858"/>
                </a:lnTo>
                <a:lnTo>
                  <a:pt x="653" y="866"/>
                </a:lnTo>
                <a:lnTo>
                  <a:pt x="632" y="869"/>
                </a:lnTo>
                <a:lnTo>
                  <a:pt x="80" y="869"/>
                </a:lnTo>
                <a:lnTo>
                  <a:pt x="59" y="866"/>
                </a:lnTo>
                <a:lnTo>
                  <a:pt x="39" y="858"/>
                </a:lnTo>
                <a:lnTo>
                  <a:pt x="23" y="847"/>
                </a:lnTo>
                <a:lnTo>
                  <a:pt x="11" y="831"/>
                </a:lnTo>
                <a:lnTo>
                  <a:pt x="2" y="811"/>
                </a:lnTo>
                <a:lnTo>
                  <a:pt x="0" y="790"/>
                </a:lnTo>
                <a:lnTo>
                  <a:pt x="0" y="434"/>
                </a:lnTo>
                <a:lnTo>
                  <a:pt x="2" y="413"/>
                </a:lnTo>
                <a:lnTo>
                  <a:pt x="11" y="395"/>
                </a:lnTo>
                <a:lnTo>
                  <a:pt x="23" y="379"/>
                </a:lnTo>
                <a:lnTo>
                  <a:pt x="39" y="366"/>
                </a:lnTo>
                <a:lnTo>
                  <a:pt x="59" y="358"/>
                </a:lnTo>
                <a:lnTo>
                  <a:pt x="80" y="356"/>
                </a:lnTo>
                <a:lnTo>
                  <a:pt x="158" y="356"/>
                </a:lnTo>
                <a:lnTo>
                  <a:pt x="174" y="353"/>
                </a:lnTo>
                <a:lnTo>
                  <a:pt x="188" y="348"/>
                </a:lnTo>
                <a:lnTo>
                  <a:pt x="199" y="339"/>
                </a:lnTo>
                <a:lnTo>
                  <a:pt x="209" y="328"/>
                </a:lnTo>
                <a:lnTo>
                  <a:pt x="220" y="316"/>
                </a:lnTo>
                <a:lnTo>
                  <a:pt x="230" y="305"/>
                </a:lnTo>
                <a:lnTo>
                  <a:pt x="243" y="294"/>
                </a:lnTo>
                <a:lnTo>
                  <a:pt x="258" y="285"/>
                </a:lnTo>
                <a:lnTo>
                  <a:pt x="275" y="278"/>
                </a:lnTo>
                <a:lnTo>
                  <a:pt x="297" y="277"/>
                </a:lnTo>
                <a:close/>
                <a:moveTo>
                  <a:pt x="751" y="237"/>
                </a:moveTo>
                <a:lnTo>
                  <a:pt x="790" y="237"/>
                </a:lnTo>
                <a:lnTo>
                  <a:pt x="790" y="277"/>
                </a:lnTo>
                <a:lnTo>
                  <a:pt x="751" y="277"/>
                </a:lnTo>
                <a:lnTo>
                  <a:pt x="751" y="237"/>
                </a:lnTo>
                <a:close/>
                <a:moveTo>
                  <a:pt x="751" y="158"/>
                </a:moveTo>
                <a:lnTo>
                  <a:pt x="790" y="158"/>
                </a:lnTo>
                <a:lnTo>
                  <a:pt x="790" y="197"/>
                </a:lnTo>
                <a:lnTo>
                  <a:pt x="751" y="197"/>
                </a:lnTo>
                <a:lnTo>
                  <a:pt x="751" y="158"/>
                </a:lnTo>
                <a:close/>
                <a:moveTo>
                  <a:pt x="237" y="158"/>
                </a:moveTo>
                <a:lnTo>
                  <a:pt x="277" y="158"/>
                </a:lnTo>
                <a:lnTo>
                  <a:pt x="277" y="197"/>
                </a:lnTo>
                <a:lnTo>
                  <a:pt x="237" y="197"/>
                </a:lnTo>
                <a:lnTo>
                  <a:pt x="237" y="158"/>
                </a:lnTo>
                <a:close/>
                <a:moveTo>
                  <a:pt x="751" y="79"/>
                </a:moveTo>
                <a:lnTo>
                  <a:pt x="790" y="79"/>
                </a:lnTo>
                <a:lnTo>
                  <a:pt x="790" y="119"/>
                </a:lnTo>
                <a:lnTo>
                  <a:pt x="751" y="119"/>
                </a:lnTo>
                <a:lnTo>
                  <a:pt x="751" y="79"/>
                </a:lnTo>
                <a:close/>
                <a:moveTo>
                  <a:pt x="237" y="79"/>
                </a:moveTo>
                <a:lnTo>
                  <a:pt x="277" y="79"/>
                </a:lnTo>
                <a:lnTo>
                  <a:pt x="277" y="119"/>
                </a:lnTo>
                <a:lnTo>
                  <a:pt x="237" y="119"/>
                </a:lnTo>
                <a:lnTo>
                  <a:pt x="237" y="79"/>
                </a:lnTo>
                <a:close/>
                <a:moveTo>
                  <a:pt x="197" y="0"/>
                </a:moveTo>
                <a:lnTo>
                  <a:pt x="830" y="0"/>
                </a:lnTo>
                <a:lnTo>
                  <a:pt x="845" y="4"/>
                </a:lnTo>
                <a:lnTo>
                  <a:pt x="858" y="11"/>
                </a:lnTo>
                <a:lnTo>
                  <a:pt x="866" y="24"/>
                </a:lnTo>
                <a:lnTo>
                  <a:pt x="869" y="40"/>
                </a:lnTo>
                <a:lnTo>
                  <a:pt x="869" y="672"/>
                </a:lnTo>
                <a:lnTo>
                  <a:pt x="866" y="687"/>
                </a:lnTo>
                <a:lnTo>
                  <a:pt x="858" y="700"/>
                </a:lnTo>
                <a:lnTo>
                  <a:pt x="845" y="708"/>
                </a:lnTo>
                <a:lnTo>
                  <a:pt x="830" y="712"/>
                </a:lnTo>
                <a:lnTo>
                  <a:pt x="790" y="712"/>
                </a:lnTo>
                <a:lnTo>
                  <a:pt x="790" y="712"/>
                </a:lnTo>
                <a:lnTo>
                  <a:pt x="771" y="712"/>
                </a:lnTo>
                <a:lnTo>
                  <a:pt x="771" y="712"/>
                </a:lnTo>
                <a:lnTo>
                  <a:pt x="765" y="710"/>
                </a:lnTo>
                <a:lnTo>
                  <a:pt x="760" y="709"/>
                </a:lnTo>
                <a:lnTo>
                  <a:pt x="756" y="705"/>
                </a:lnTo>
                <a:lnTo>
                  <a:pt x="754" y="701"/>
                </a:lnTo>
                <a:lnTo>
                  <a:pt x="751" y="697"/>
                </a:lnTo>
                <a:lnTo>
                  <a:pt x="751" y="692"/>
                </a:lnTo>
                <a:lnTo>
                  <a:pt x="751" y="687"/>
                </a:lnTo>
                <a:lnTo>
                  <a:pt x="754" y="682"/>
                </a:lnTo>
                <a:lnTo>
                  <a:pt x="756" y="678"/>
                </a:lnTo>
                <a:lnTo>
                  <a:pt x="760" y="675"/>
                </a:lnTo>
                <a:lnTo>
                  <a:pt x="765" y="672"/>
                </a:lnTo>
                <a:lnTo>
                  <a:pt x="771" y="672"/>
                </a:lnTo>
                <a:lnTo>
                  <a:pt x="790" y="672"/>
                </a:lnTo>
                <a:lnTo>
                  <a:pt x="806" y="669"/>
                </a:lnTo>
                <a:lnTo>
                  <a:pt x="818" y="661"/>
                </a:lnTo>
                <a:lnTo>
                  <a:pt x="827" y="648"/>
                </a:lnTo>
                <a:lnTo>
                  <a:pt x="830" y="632"/>
                </a:lnTo>
                <a:lnTo>
                  <a:pt x="830" y="375"/>
                </a:lnTo>
                <a:lnTo>
                  <a:pt x="771" y="375"/>
                </a:lnTo>
                <a:lnTo>
                  <a:pt x="765" y="375"/>
                </a:lnTo>
                <a:lnTo>
                  <a:pt x="760" y="373"/>
                </a:lnTo>
                <a:lnTo>
                  <a:pt x="756" y="370"/>
                </a:lnTo>
                <a:lnTo>
                  <a:pt x="754" y="366"/>
                </a:lnTo>
                <a:lnTo>
                  <a:pt x="751" y="361"/>
                </a:lnTo>
                <a:lnTo>
                  <a:pt x="751" y="356"/>
                </a:lnTo>
                <a:lnTo>
                  <a:pt x="751" y="350"/>
                </a:lnTo>
                <a:lnTo>
                  <a:pt x="754" y="345"/>
                </a:lnTo>
                <a:lnTo>
                  <a:pt x="756" y="341"/>
                </a:lnTo>
                <a:lnTo>
                  <a:pt x="760" y="339"/>
                </a:lnTo>
                <a:lnTo>
                  <a:pt x="765" y="336"/>
                </a:lnTo>
                <a:lnTo>
                  <a:pt x="771" y="336"/>
                </a:lnTo>
                <a:lnTo>
                  <a:pt x="830" y="336"/>
                </a:lnTo>
                <a:lnTo>
                  <a:pt x="830" y="79"/>
                </a:lnTo>
                <a:lnTo>
                  <a:pt x="827" y="64"/>
                </a:lnTo>
                <a:lnTo>
                  <a:pt x="818" y="51"/>
                </a:lnTo>
                <a:lnTo>
                  <a:pt x="806" y="43"/>
                </a:lnTo>
                <a:lnTo>
                  <a:pt x="790" y="40"/>
                </a:lnTo>
                <a:lnTo>
                  <a:pt x="712" y="40"/>
                </a:lnTo>
                <a:lnTo>
                  <a:pt x="712" y="297"/>
                </a:lnTo>
                <a:lnTo>
                  <a:pt x="710" y="302"/>
                </a:lnTo>
                <a:lnTo>
                  <a:pt x="709" y="306"/>
                </a:lnTo>
                <a:lnTo>
                  <a:pt x="705" y="310"/>
                </a:lnTo>
                <a:lnTo>
                  <a:pt x="701" y="314"/>
                </a:lnTo>
                <a:lnTo>
                  <a:pt x="697" y="315"/>
                </a:lnTo>
                <a:lnTo>
                  <a:pt x="692" y="316"/>
                </a:lnTo>
                <a:lnTo>
                  <a:pt x="687" y="315"/>
                </a:lnTo>
                <a:lnTo>
                  <a:pt x="682" y="314"/>
                </a:lnTo>
                <a:lnTo>
                  <a:pt x="678" y="310"/>
                </a:lnTo>
                <a:lnTo>
                  <a:pt x="675" y="306"/>
                </a:lnTo>
                <a:lnTo>
                  <a:pt x="673" y="302"/>
                </a:lnTo>
                <a:lnTo>
                  <a:pt x="671" y="297"/>
                </a:lnTo>
                <a:lnTo>
                  <a:pt x="671" y="40"/>
                </a:lnTo>
                <a:lnTo>
                  <a:pt x="356" y="40"/>
                </a:lnTo>
                <a:lnTo>
                  <a:pt x="356" y="217"/>
                </a:lnTo>
                <a:lnTo>
                  <a:pt x="354" y="222"/>
                </a:lnTo>
                <a:lnTo>
                  <a:pt x="353" y="227"/>
                </a:lnTo>
                <a:lnTo>
                  <a:pt x="351" y="231"/>
                </a:lnTo>
                <a:lnTo>
                  <a:pt x="347" y="234"/>
                </a:lnTo>
                <a:lnTo>
                  <a:pt x="341" y="237"/>
                </a:lnTo>
                <a:lnTo>
                  <a:pt x="336" y="237"/>
                </a:lnTo>
                <a:lnTo>
                  <a:pt x="331" y="237"/>
                </a:lnTo>
                <a:lnTo>
                  <a:pt x="326" y="234"/>
                </a:lnTo>
                <a:lnTo>
                  <a:pt x="322" y="231"/>
                </a:lnTo>
                <a:lnTo>
                  <a:pt x="319" y="227"/>
                </a:lnTo>
                <a:lnTo>
                  <a:pt x="316" y="222"/>
                </a:lnTo>
                <a:lnTo>
                  <a:pt x="316" y="217"/>
                </a:lnTo>
                <a:lnTo>
                  <a:pt x="316" y="40"/>
                </a:lnTo>
                <a:lnTo>
                  <a:pt x="237" y="40"/>
                </a:lnTo>
                <a:lnTo>
                  <a:pt x="222" y="43"/>
                </a:lnTo>
                <a:lnTo>
                  <a:pt x="209" y="51"/>
                </a:lnTo>
                <a:lnTo>
                  <a:pt x="201" y="64"/>
                </a:lnTo>
                <a:lnTo>
                  <a:pt x="197" y="79"/>
                </a:lnTo>
                <a:lnTo>
                  <a:pt x="197" y="237"/>
                </a:lnTo>
                <a:lnTo>
                  <a:pt x="197" y="242"/>
                </a:lnTo>
                <a:lnTo>
                  <a:pt x="195" y="247"/>
                </a:lnTo>
                <a:lnTo>
                  <a:pt x="192" y="251"/>
                </a:lnTo>
                <a:lnTo>
                  <a:pt x="188" y="255"/>
                </a:lnTo>
                <a:lnTo>
                  <a:pt x="183" y="256"/>
                </a:lnTo>
                <a:lnTo>
                  <a:pt x="178" y="258"/>
                </a:lnTo>
                <a:lnTo>
                  <a:pt x="172" y="256"/>
                </a:lnTo>
                <a:lnTo>
                  <a:pt x="169" y="255"/>
                </a:lnTo>
                <a:lnTo>
                  <a:pt x="163" y="251"/>
                </a:lnTo>
                <a:lnTo>
                  <a:pt x="161" y="247"/>
                </a:lnTo>
                <a:lnTo>
                  <a:pt x="159" y="242"/>
                </a:lnTo>
                <a:lnTo>
                  <a:pt x="158" y="237"/>
                </a:lnTo>
                <a:lnTo>
                  <a:pt x="158" y="40"/>
                </a:lnTo>
                <a:lnTo>
                  <a:pt x="161" y="24"/>
                </a:lnTo>
                <a:lnTo>
                  <a:pt x="170" y="11"/>
                </a:lnTo>
                <a:lnTo>
                  <a:pt x="182" y="4"/>
                </a:lnTo>
                <a:lnTo>
                  <a:pt x="19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48"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9013" y="7857521"/>
            <a:ext cx="443078" cy="443078"/>
          </a:xfrm>
          <a:custGeom>
            <a:avLst/>
            <a:gdLst>
              <a:gd name="T0" fmla="*/ 691 w 869"/>
              <a:gd name="T1" fmla="*/ 568 h 869"/>
              <a:gd name="T2" fmla="*/ 676 w 869"/>
              <a:gd name="T3" fmla="*/ 593 h 869"/>
              <a:gd name="T4" fmla="*/ 653 w 869"/>
              <a:gd name="T5" fmla="*/ 578 h 869"/>
              <a:gd name="T6" fmla="*/ 666 w 869"/>
              <a:gd name="T7" fmla="*/ 553 h 869"/>
              <a:gd name="T8" fmla="*/ 395 w 869"/>
              <a:gd name="T9" fmla="*/ 593 h 869"/>
              <a:gd name="T10" fmla="*/ 462 w 869"/>
              <a:gd name="T11" fmla="*/ 620 h 869"/>
              <a:gd name="T12" fmla="*/ 434 w 869"/>
              <a:gd name="T13" fmla="*/ 553 h 869"/>
              <a:gd name="T14" fmla="*/ 510 w 869"/>
              <a:gd name="T15" fmla="*/ 572 h 869"/>
              <a:gd name="T16" fmla="*/ 455 w 869"/>
              <a:gd name="T17" fmla="*/ 669 h 869"/>
              <a:gd name="T18" fmla="*/ 358 w 869"/>
              <a:gd name="T19" fmla="*/ 614 h 869"/>
              <a:gd name="T20" fmla="*/ 413 w 869"/>
              <a:gd name="T21" fmla="*/ 517 h 869"/>
              <a:gd name="T22" fmla="*/ 341 w 869"/>
              <a:gd name="T23" fmla="*/ 519 h 869"/>
              <a:gd name="T24" fmla="*/ 341 w 869"/>
              <a:gd name="T25" fmla="*/ 667 h 869"/>
              <a:gd name="T26" fmla="*/ 487 w 869"/>
              <a:gd name="T27" fmla="*/ 699 h 869"/>
              <a:gd name="T28" fmla="*/ 549 w 869"/>
              <a:gd name="T29" fmla="*/ 565 h 869"/>
              <a:gd name="T30" fmla="*/ 434 w 869"/>
              <a:gd name="T31" fmla="*/ 475 h 869"/>
              <a:gd name="T32" fmla="*/ 708 w 869"/>
              <a:gd name="T33" fmla="*/ 489 h 869"/>
              <a:gd name="T34" fmla="*/ 634 w 869"/>
              <a:gd name="T35" fmla="*/ 489 h 869"/>
              <a:gd name="T36" fmla="*/ 434 w 869"/>
              <a:gd name="T37" fmla="*/ 434 h 869"/>
              <a:gd name="T38" fmla="*/ 579 w 869"/>
              <a:gd name="T39" fmla="*/ 531 h 869"/>
              <a:gd name="T40" fmla="*/ 547 w 869"/>
              <a:gd name="T41" fmla="*/ 705 h 869"/>
              <a:gd name="T42" fmla="*/ 373 w 869"/>
              <a:gd name="T43" fmla="*/ 738 h 869"/>
              <a:gd name="T44" fmla="*/ 276 w 869"/>
              <a:gd name="T45" fmla="*/ 593 h 869"/>
              <a:gd name="T46" fmla="*/ 373 w 869"/>
              <a:gd name="T47" fmla="*/ 447 h 869"/>
              <a:gd name="T48" fmla="*/ 345 w 869"/>
              <a:gd name="T49" fmla="*/ 324 h 869"/>
              <a:gd name="T50" fmla="*/ 276 w 869"/>
              <a:gd name="T51" fmla="*/ 387 h 869"/>
              <a:gd name="T52" fmla="*/ 121 w 869"/>
              <a:gd name="T53" fmla="*/ 420 h 869"/>
              <a:gd name="T54" fmla="*/ 158 w 869"/>
              <a:gd name="T55" fmla="*/ 830 h 869"/>
              <a:gd name="T56" fmla="*/ 751 w 869"/>
              <a:gd name="T57" fmla="*/ 434 h 869"/>
              <a:gd name="T58" fmla="*/ 611 w 869"/>
              <a:gd name="T59" fmla="*/ 394 h 869"/>
              <a:gd name="T60" fmla="*/ 535 w 869"/>
              <a:gd name="T61" fmla="*/ 333 h 869"/>
              <a:gd name="T62" fmla="*/ 434 w 869"/>
              <a:gd name="T63" fmla="*/ 316 h 869"/>
              <a:gd name="T64" fmla="*/ 705 w 869"/>
              <a:gd name="T65" fmla="*/ 124 h 869"/>
              <a:gd name="T66" fmla="*/ 788 w 869"/>
              <a:gd name="T67" fmla="*/ 227 h 869"/>
              <a:gd name="T68" fmla="*/ 685 w 869"/>
              <a:gd name="T69" fmla="*/ 315 h 869"/>
              <a:gd name="T70" fmla="*/ 672 w 869"/>
              <a:gd name="T71" fmla="*/ 292 h 869"/>
              <a:gd name="T72" fmla="*/ 562 w 869"/>
              <a:gd name="T73" fmla="*/ 234 h 869"/>
              <a:gd name="T74" fmla="*/ 556 w 869"/>
              <a:gd name="T75" fmla="*/ 208 h 869"/>
              <a:gd name="T76" fmla="*/ 678 w 869"/>
              <a:gd name="T77" fmla="*/ 153 h 869"/>
              <a:gd name="T78" fmla="*/ 678 w 869"/>
              <a:gd name="T79" fmla="*/ 124 h 869"/>
              <a:gd name="T80" fmla="*/ 188 w 869"/>
              <a:gd name="T81" fmla="*/ 121 h 869"/>
              <a:gd name="T82" fmla="*/ 195 w 869"/>
              <a:gd name="T83" fmla="*/ 149 h 869"/>
              <a:gd name="T84" fmla="*/ 310 w 869"/>
              <a:gd name="T85" fmla="*/ 204 h 869"/>
              <a:gd name="T86" fmla="*/ 310 w 869"/>
              <a:gd name="T87" fmla="*/ 231 h 869"/>
              <a:gd name="T88" fmla="*/ 195 w 869"/>
              <a:gd name="T89" fmla="*/ 286 h 869"/>
              <a:gd name="T90" fmla="*/ 188 w 869"/>
              <a:gd name="T91" fmla="*/ 314 h 869"/>
              <a:gd name="T92" fmla="*/ 85 w 869"/>
              <a:gd name="T93" fmla="*/ 231 h 869"/>
              <a:gd name="T94" fmla="*/ 85 w 869"/>
              <a:gd name="T95" fmla="*/ 204 h 869"/>
              <a:gd name="T96" fmla="*/ 39 w 869"/>
              <a:gd name="T97" fmla="*/ 632 h 869"/>
              <a:gd name="T98" fmla="*/ 117 w 869"/>
              <a:gd name="T99" fmla="*/ 366 h 869"/>
              <a:gd name="T100" fmla="*/ 278 w 869"/>
              <a:gd name="T101" fmla="*/ 339 h 869"/>
              <a:gd name="T102" fmla="*/ 353 w 869"/>
              <a:gd name="T103" fmla="*/ 278 h 869"/>
              <a:gd name="T104" fmla="*/ 560 w 869"/>
              <a:gd name="T105" fmla="*/ 305 h 869"/>
              <a:gd name="T106" fmla="*/ 632 w 869"/>
              <a:gd name="T107" fmla="*/ 356 h 869"/>
              <a:gd name="T108" fmla="*/ 788 w 869"/>
              <a:gd name="T109" fmla="*/ 413 h 869"/>
              <a:gd name="T110" fmla="*/ 39 w 869"/>
              <a:gd name="T111" fmla="*/ 0 h 869"/>
              <a:gd name="T112" fmla="*/ 869 w 869"/>
              <a:gd name="T113" fmla="*/ 632 h 869"/>
              <a:gd name="T114" fmla="*/ 790 w 869"/>
              <a:gd name="T115" fmla="*/ 790 h 869"/>
              <a:gd name="T116" fmla="*/ 710 w 869"/>
              <a:gd name="T117" fmla="*/ 869 h 869"/>
              <a:gd name="T118" fmla="*/ 82 w 869"/>
              <a:gd name="T119" fmla="*/ 811 h 869"/>
              <a:gd name="T120" fmla="*/ 2 w 869"/>
              <a:gd name="T121" fmla="*/ 648 h 869"/>
              <a:gd name="T122" fmla="*/ 39 w 869"/>
              <a:gd name="T123" fmla="*/ 0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9" h="869">
                <a:moveTo>
                  <a:pt x="671" y="553"/>
                </a:moveTo>
                <a:lnTo>
                  <a:pt x="676" y="553"/>
                </a:lnTo>
                <a:lnTo>
                  <a:pt x="682" y="556"/>
                </a:lnTo>
                <a:lnTo>
                  <a:pt x="685" y="559"/>
                </a:lnTo>
                <a:lnTo>
                  <a:pt x="688" y="563"/>
                </a:lnTo>
                <a:lnTo>
                  <a:pt x="691" y="568"/>
                </a:lnTo>
                <a:lnTo>
                  <a:pt x="691" y="573"/>
                </a:lnTo>
                <a:lnTo>
                  <a:pt x="691" y="578"/>
                </a:lnTo>
                <a:lnTo>
                  <a:pt x="688" y="583"/>
                </a:lnTo>
                <a:lnTo>
                  <a:pt x="685" y="587"/>
                </a:lnTo>
                <a:lnTo>
                  <a:pt x="682" y="590"/>
                </a:lnTo>
                <a:lnTo>
                  <a:pt x="676" y="593"/>
                </a:lnTo>
                <a:lnTo>
                  <a:pt x="671" y="593"/>
                </a:lnTo>
                <a:lnTo>
                  <a:pt x="666" y="593"/>
                </a:lnTo>
                <a:lnTo>
                  <a:pt x="662" y="590"/>
                </a:lnTo>
                <a:lnTo>
                  <a:pt x="658" y="587"/>
                </a:lnTo>
                <a:lnTo>
                  <a:pt x="654" y="583"/>
                </a:lnTo>
                <a:lnTo>
                  <a:pt x="653" y="578"/>
                </a:lnTo>
                <a:lnTo>
                  <a:pt x="651" y="573"/>
                </a:lnTo>
                <a:lnTo>
                  <a:pt x="653" y="568"/>
                </a:lnTo>
                <a:lnTo>
                  <a:pt x="654" y="563"/>
                </a:lnTo>
                <a:lnTo>
                  <a:pt x="658" y="559"/>
                </a:lnTo>
                <a:lnTo>
                  <a:pt x="662" y="556"/>
                </a:lnTo>
                <a:lnTo>
                  <a:pt x="666" y="553"/>
                </a:lnTo>
                <a:lnTo>
                  <a:pt x="671" y="553"/>
                </a:lnTo>
                <a:close/>
                <a:moveTo>
                  <a:pt x="434" y="553"/>
                </a:moveTo>
                <a:lnTo>
                  <a:pt x="418" y="556"/>
                </a:lnTo>
                <a:lnTo>
                  <a:pt x="407" y="565"/>
                </a:lnTo>
                <a:lnTo>
                  <a:pt x="397" y="577"/>
                </a:lnTo>
                <a:lnTo>
                  <a:pt x="395" y="593"/>
                </a:lnTo>
                <a:lnTo>
                  <a:pt x="397" y="608"/>
                </a:lnTo>
                <a:lnTo>
                  <a:pt x="407" y="620"/>
                </a:lnTo>
                <a:lnTo>
                  <a:pt x="418" y="629"/>
                </a:lnTo>
                <a:lnTo>
                  <a:pt x="434" y="632"/>
                </a:lnTo>
                <a:lnTo>
                  <a:pt x="450" y="629"/>
                </a:lnTo>
                <a:lnTo>
                  <a:pt x="462" y="620"/>
                </a:lnTo>
                <a:lnTo>
                  <a:pt x="471" y="608"/>
                </a:lnTo>
                <a:lnTo>
                  <a:pt x="473" y="593"/>
                </a:lnTo>
                <a:lnTo>
                  <a:pt x="471" y="577"/>
                </a:lnTo>
                <a:lnTo>
                  <a:pt x="462" y="565"/>
                </a:lnTo>
                <a:lnTo>
                  <a:pt x="450" y="556"/>
                </a:lnTo>
                <a:lnTo>
                  <a:pt x="434" y="553"/>
                </a:lnTo>
                <a:close/>
                <a:moveTo>
                  <a:pt x="434" y="514"/>
                </a:moveTo>
                <a:lnTo>
                  <a:pt x="455" y="517"/>
                </a:lnTo>
                <a:lnTo>
                  <a:pt x="475" y="525"/>
                </a:lnTo>
                <a:lnTo>
                  <a:pt x="490" y="536"/>
                </a:lnTo>
                <a:lnTo>
                  <a:pt x="502" y="553"/>
                </a:lnTo>
                <a:lnTo>
                  <a:pt x="510" y="572"/>
                </a:lnTo>
                <a:lnTo>
                  <a:pt x="514" y="593"/>
                </a:lnTo>
                <a:lnTo>
                  <a:pt x="510" y="614"/>
                </a:lnTo>
                <a:lnTo>
                  <a:pt x="502" y="633"/>
                </a:lnTo>
                <a:lnTo>
                  <a:pt x="490" y="649"/>
                </a:lnTo>
                <a:lnTo>
                  <a:pt x="475" y="661"/>
                </a:lnTo>
                <a:lnTo>
                  <a:pt x="455" y="669"/>
                </a:lnTo>
                <a:lnTo>
                  <a:pt x="434" y="672"/>
                </a:lnTo>
                <a:lnTo>
                  <a:pt x="413" y="669"/>
                </a:lnTo>
                <a:lnTo>
                  <a:pt x="395" y="661"/>
                </a:lnTo>
                <a:lnTo>
                  <a:pt x="378" y="649"/>
                </a:lnTo>
                <a:lnTo>
                  <a:pt x="366" y="633"/>
                </a:lnTo>
                <a:lnTo>
                  <a:pt x="358" y="614"/>
                </a:lnTo>
                <a:lnTo>
                  <a:pt x="356" y="593"/>
                </a:lnTo>
                <a:lnTo>
                  <a:pt x="358" y="572"/>
                </a:lnTo>
                <a:lnTo>
                  <a:pt x="366" y="553"/>
                </a:lnTo>
                <a:lnTo>
                  <a:pt x="378" y="536"/>
                </a:lnTo>
                <a:lnTo>
                  <a:pt x="395" y="525"/>
                </a:lnTo>
                <a:lnTo>
                  <a:pt x="413" y="517"/>
                </a:lnTo>
                <a:lnTo>
                  <a:pt x="434" y="514"/>
                </a:lnTo>
                <a:close/>
                <a:moveTo>
                  <a:pt x="434" y="475"/>
                </a:moveTo>
                <a:lnTo>
                  <a:pt x="407" y="477"/>
                </a:lnTo>
                <a:lnTo>
                  <a:pt x="382" y="487"/>
                </a:lnTo>
                <a:lnTo>
                  <a:pt x="361" y="500"/>
                </a:lnTo>
                <a:lnTo>
                  <a:pt x="341" y="519"/>
                </a:lnTo>
                <a:lnTo>
                  <a:pt x="328" y="540"/>
                </a:lnTo>
                <a:lnTo>
                  <a:pt x="319" y="565"/>
                </a:lnTo>
                <a:lnTo>
                  <a:pt x="316" y="593"/>
                </a:lnTo>
                <a:lnTo>
                  <a:pt x="319" y="620"/>
                </a:lnTo>
                <a:lnTo>
                  <a:pt x="328" y="645"/>
                </a:lnTo>
                <a:lnTo>
                  <a:pt x="341" y="667"/>
                </a:lnTo>
                <a:lnTo>
                  <a:pt x="361" y="686"/>
                </a:lnTo>
                <a:lnTo>
                  <a:pt x="382" y="699"/>
                </a:lnTo>
                <a:lnTo>
                  <a:pt x="407" y="708"/>
                </a:lnTo>
                <a:lnTo>
                  <a:pt x="434" y="712"/>
                </a:lnTo>
                <a:lnTo>
                  <a:pt x="462" y="708"/>
                </a:lnTo>
                <a:lnTo>
                  <a:pt x="487" y="699"/>
                </a:lnTo>
                <a:lnTo>
                  <a:pt x="509" y="686"/>
                </a:lnTo>
                <a:lnTo>
                  <a:pt x="527" y="667"/>
                </a:lnTo>
                <a:lnTo>
                  <a:pt x="541" y="645"/>
                </a:lnTo>
                <a:lnTo>
                  <a:pt x="549" y="620"/>
                </a:lnTo>
                <a:lnTo>
                  <a:pt x="553" y="593"/>
                </a:lnTo>
                <a:lnTo>
                  <a:pt x="549" y="565"/>
                </a:lnTo>
                <a:lnTo>
                  <a:pt x="541" y="540"/>
                </a:lnTo>
                <a:lnTo>
                  <a:pt x="527" y="519"/>
                </a:lnTo>
                <a:lnTo>
                  <a:pt x="509" y="500"/>
                </a:lnTo>
                <a:lnTo>
                  <a:pt x="487" y="487"/>
                </a:lnTo>
                <a:lnTo>
                  <a:pt x="462" y="477"/>
                </a:lnTo>
                <a:lnTo>
                  <a:pt x="434" y="475"/>
                </a:lnTo>
                <a:close/>
                <a:moveTo>
                  <a:pt x="671" y="434"/>
                </a:moveTo>
                <a:lnTo>
                  <a:pt x="687" y="438"/>
                </a:lnTo>
                <a:lnTo>
                  <a:pt x="700" y="446"/>
                </a:lnTo>
                <a:lnTo>
                  <a:pt x="708" y="459"/>
                </a:lnTo>
                <a:lnTo>
                  <a:pt x="710" y="475"/>
                </a:lnTo>
                <a:lnTo>
                  <a:pt x="708" y="489"/>
                </a:lnTo>
                <a:lnTo>
                  <a:pt x="700" y="502"/>
                </a:lnTo>
                <a:lnTo>
                  <a:pt x="687" y="510"/>
                </a:lnTo>
                <a:lnTo>
                  <a:pt x="671" y="514"/>
                </a:lnTo>
                <a:lnTo>
                  <a:pt x="657" y="510"/>
                </a:lnTo>
                <a:lnTo>
                  <a:pt x="644" y="502"/>
                </a:lnTo>
                <a:lnTo>
                  <a:pt x="634" y="489"/>
                </a:lnTo>
                <a:lnTo>
                  <a:pt x="632" y="475"/>
                </a:lnTo>
                <a:lnTo>
                  <a:pt x="634" y="459"/>
                </a:lnTo>
                <a:lnTo>
                  <a:pt x="644" y="446"/>
                </a:lnTo>
                <a:lnTo>
                  <a:pt x="657" y="438"/>
                </a:lnTo>
                <a:lnTo>
                  <a:pt x="671" y="434"/>
                </a:lnTo>
                <a:close/>
                <a:moveTo>
                  <a:pt x="434" y="434"/>
                </a:moveTo>
                <a:lnTo>
                  <a:pt x="466" y="438"/>
                </a:lnTo>
                <a:lnTo>
                  <a:pt x="496" y="447"/>
                </a:lnTo>
                <a:lnTo>
                  <a:pt x="523" y="462"/>
                </a:lnTo>
                <a:lnTo>
                  <a:pt x="547" y="481"/>
                </a:lnTo>
                <a:lnTo>
                  <a:pt x="565" y="505"/>
                </a:lnTo>
                <a:lnTo>
                  <a:pt x="579" y="531"/>
                </a:lnTo>
                <a:lnTo>
                  <a:pt x="589" y="561"/>
                </a:lnTo>
                <a:lnTo>
                  <a:pt x="593" y="593"/>
                </a:lnTo>
                <a:lnTo>
                  <a:pt x="589" y="624"/>
                </a:lnTo>
                <a:lnTo>
                  <a:pt x="579" y="654"/>
                </a:lnTo>
                <a:lnTo>
                  <a:pt x="565" y="682"/>
                </a:lnTo>
                <a:lnTo>
                  <a:pt x="547" y="705"/>
                </a:lnTo>
                <a:lnTo>
                  <a:pt x="523" y="724"/>
                </a:lnTo>
                <a:lnTo>
                  <a:pt x="496" y="738"/>
                </a:lnTo>
                <a:lnTo>
                  <a:pt x="466" y="747"/>
                </a:lnTo>
                <a:lnTo>
                  <a:pt x="434" y="751"/>
                </a:lnTo>
                <a:lnTo>
                  <a:pt x="403" y="747"/>
                </a:lnTo>
                <a:lnTo>
                  <a:pt x="373" y="738"/>
                </a:lnTo>
                <a:lnTo>
                  <a:pt x="346" y="724"/>
                </a:lnTo>
                <a:lnTo>
                  <a:pt x="323" y="705"/>
                </a:lnTo>
                <a:lnTo>
                  <a:pt x="303" y="682"/>
                </a:lnTo>
                <a:lnTo>
                  <a:pt x="289" y="654"/>
                </a:lnTo>
                <a:lnTo>
                  <a:pt x="280" y="624"/>
                </a:lnTo>
                <a:lnTo>
                  <a:pt x="276" y="593"/>
                </a:lnTo>
                <a:lnTo>
                  <a:pt x="280" y="561"/>
                </a:lnTo>
                <a:lnTo>
                  <a:pt x="289" y="531"/>
                </a:lnTo>
                <a:lnTo>
                  <a:pt x="303" y="505"/>
                </a:lnTo>
                <a:lnTo>
                  <a:pt x="323" y="481"/>
                </a:lnTo>
                <a:lnTo>
                  <a:pt x="346" y="462"/>
                </a:lnTo>
                <a:lnTo>
                  <a:pt x="373" y="447"/>
                </a:lnTo>
                <a:lnTo>
                  <a:pt x="403" y="438"/>
                </a:lnTo>
                <a:lnTo>
                  <a:pt x="434" y="434"/>
                </a:lnTo>
                <a:close/>
                <a:moveTo>
                  <a:pt x="401" y="316"/>
                </a:moveTo>
                <a:lnTo>
                  <a:pt x="375" y="316"/>
                </a:lnTo>
                <a:lnTo>
                  <a:pt x="360" y="319"/>
                </a:lnTo>
                <a:lnTo>
                  <a:pt x="345" y="324"/>
                </a:lnTo>
                <a:lnTo>
                  <a:pt x="333" y="333"/>
                </a:lnTo>
                <a:lnTo>
                  <a:pt x="324" y="344"/>
                </a:lnTo>
                <a:lnTo>
                  <a:pt x="314" y="356"/>
                </a:lnTo>
                <a:lnTo>
                  <a:pt x="302" y="367"/>
                </a:lnTo>
                <a:lnTo>
                  <a:pt x="290" y="378"/>
                </a:lnTo>
                <a:lnTo>
                  <a:pt x="276" y="387"/>
                </a:lnTo>
                <a:lnTo>
                  <a:pt x="259" y="394"/>
                </a:lnTo>
                <a:lnTo>
                  <a:pt x="236" y="395"/>
                </a:lnTo>
                <a:lnTo>
                  <a:pt x="158" y="395"/>
                </a:lnTo>
                <a:lnTo>
                  <a:pt x="142" y="399"/>
                </a:lnTo>
                <a:lnTo>
                  <a:pt x="130" y="407"/>
                </a:lnTo>
                <a:lnTo>
                  <a:pt x="121" y="420"/>
                </a:lnTo>
                <a:lnTo>
                  <a:pt x="119" y="434"/>
                </a:lnTo>
                <a:lnTo>
                  <a:pt x="119" y="790"/>
                </a:lnTo>
                <a:lnTo>
                  <a:pt x="121" y="806"/>
                </a:lnTo>
                <a:lnTo>
                  <a:pt x="130" y="818"/>
                </a:lnTo>
                <a:lnTo>
                  <a:pt x="142" y="827"/>
                </a:lnTo>
                <a:lnTo>
                  <a:pt x="158" y="830"/>
                </a:lnTo>
                <a:lnTo>
                  <a:pt x="710" y="830"/>
                </a:lnTo>
                <a:lnTo>
                  <a:pt x="726" y="827"/>
                </a:lnTo>
                <a:lnTo>
                  <a:pt x="739" y="818"/>
                </a:lnTo>
                <a:lnTo>
                  <a:pt x="747" y="806"/>
                </a:lnTo>
                <a:lnTo>
                  <a:pt x="751" y="790"/>
                </a:lnTo>
                <a:lnTo>
                  <a:pt x="751" y="434"/>
                </a:lnTo>
                <a:lnTo>
                  <a:pt x="747" y="420"/>
                </a:lnTo>
                <a:lnTo>
                  <a:pt x="739" y="407"/>
                </a:lnTo>
                <a:lnTo>
                  <a:pt x="726" y="399"/>
                </a:lnTo>
                <a:lnTo>
                  <a:pt x="710" y="395"/>
                </a:lnTo>
                <a:lnTo>
                  <a:pt x="632" y="395"/>
                </a:lnTo>
                <a:lnTo>
                  <a:pt x="611" y="394"/>
                </a:lnTo>
                <a:lnTo>
                  <a:pt x="593" y="387"/>
                </a:lnTo>
                <a:lnTo>
                  <a:pt x="578" y="378"/>
                </a:lnTo>
                <a:lnTo>
                  <a:pt x="566" y="367"/>
                </a:lnTo>
                <a:lnTo>
                  <a:pt x="556" y="356"/>
                </a:lnTo>
                <a:lnTo>
                  <a:pt x="545" y="344"/>
                </a:lnTo>
                <a:lnTo>
                  <a:pt x="535" y="333"/>
                </a:lnTo>
                <a:lnTo>
                  <a:pt x="523" y="324"/>
                </a:lnTo>
                <a:lnTo>
                  <a:pt x="510" y="319"/>
                </a:lnTo>
                <a:lnTo>
                  <a:pt x="493" y="316"/>
                </a:lnTo>
                <a:lnTo>
                  <a:pt x="449" y="316"/>
                </a:lnTo>
                <a:lnTo>
                  <a:pt x="438" y="316"/>
                </a:lnTo>
                <a:lnTo>
                  <a:pt x="434" y="316"/>
                </a:lnTo>
                <a:lnTo>
                  <a:pt x="420" y="316"/>
                </a:lnTo>
                <a:lnTo>
                  <a:pt x="401" y="316"/>
                </a:lnTo>
                <a:close/>
                <a:moveTo>
                  <a:pt x="691" y="119"/>
                </a:moveTo>
                <a:lnTo>
                  <a:pt x="696" y="119"/>
                </a:lnTo>
                <a:lnTo>
                  <a:pt x="701" y="121"/>
                </a:lnTo>
                <a:lnTo>
                  <a:pt x="705" y="124"/>
                </a:lnTo>
                <a:lnTo>
                  <a:pt x="784" y="204"/>
                </a:lnTo>
                <a:lnTo>
                  <a:pt x="788" y="208"/>
                </a:lnTo>
                <a:lnTo>
                  <a:pt x="789" y="212"/>
                </a:lnTo>
                <a:lnTo>
                  <a:pt x="790" y="217"/>
                </a:lnTo>
                <a:lnTo>
                  <a:pt x="789" y="222"/>
                </a:lnTo>
                <a:lnTo>
                  <a:pt x="788" y="227"/>
                </a:lnTo>
                <a:lnTo>
                  <a:pt x="784" y="231"/>
                </a:lnTo>
                <a:lnTo>
                  <a:pt x="705" y="310"/>
                </a:lnTo>
                <a:lnTo>
                  <a:pt x="701" y="314"/>
                </a:lnTo>
                <a:lnTo>
                  <a:pt x="696" y="315"/>
                </a:lnTo>
                <a:lnTo>
                  <a:pt x="691" y="316"/>
                </a:lnTo>
                <a:lnTo>
                  <a:pt x="685" y="315"/>
                </a:lnTo>
                <a:lnTo>
                  <a:pt x="682" y="314"/>
                </a:lnTo>
                <a:lnTo>
                  <a:pt x="678" y="310"/>
                </a:lnTo>
                <a:lnTo>
                  <a:pt x="674" y="306"/>
                </a:lnTo>
                <a:lnTo>
                  <a:pt x="672" y="302"/>
                </a:lnTo>
                <a:lnTo>
                  <a:pt x="671" y="297"/>
                </a:lnTo>
                <a:lnTo>
                  <a:pt x="672" y="292"/>
                </a:lnTo>
                <a:lnTo>
                  <a:pt x="674" y="286"/>
                </a:lnTo>
                <a:lnTo>
                  <a:pt x="678" y="282"/>
                </a:lnTo>
                <a:lnTo>
                  <a:pt x="722" y="237"/>
                </a:lnTo>
                <a:lnTo>
                  <a:pt x="573" y="237"/>
                </a:lnTo>
                <a:lnTo>
                  <a:pt x="568" y="237"/>
                </a:lnTo>
                <a:lnTo>
                  <a:pt x="562" y="234"/>
                </a:lnTo>
                <a:lnTo>
                  <a:pt x="559" y="231"/>
                </a:lnTo>
                <a:lnTo>
                  <a:pt x="556" y="227"/>
                </a:lnTo>
                <a:lnTo>
                  <a:pt x="553" y="222"/>
                </a:lnTo>
                <a:lnTo>
                  <a:pt x="553" y="217"/>
                </a:lnTo>
                <a:lnTo>
                  <a:pt x="553" y="212"/>
                </a:lnTo>
                <a:lnTo>
                  <a:pt x="556" y="208"/>
                </a:lnTo>
                <a:lnTo>
                  <a:pt x="559" y="204"/>
                </a:lnTo>
                <a:lnTo>
                  <a:pt x="562" y="200"/>
                </a:lnTo>
                <a:lnTo>
                  <a:pt x="568" y="199"/>
                </a:lnTo>
                <a:lnTo>
                  <a:pt x="573" y="197"/>
                </a:lnTo>
                <a:lnTo>
                  <a:pt x="722" y="197"/>
                </a:lnTo>
                <a:lnTo>
                  <a:pt x="678" y="153"/>
                </a:lnTo>
                <a:lnTo>
                  <a:pt x="674" y="149"/>
                </a:lnTo>
                <a:lnTo>
                  <a:pt x="672" y="144"/>
                </a:lnTo>
                <a:lnTo>
                  <a:pt x="671" y="138"/>
                </a:lnTo>
                <a:lnTo>
                  <a:pt x="672" y="133"/>
                </a:lnTo>
                <a:lnTo>
                  <a:pt x="674" y="128"/>
                </a:lnTo>
                <a:lnTo>
                  <a:pt x="678" y="124"/>
                </a:lnTo>
                <a:lnTo>
                  <a:pt x="682" y="121"/>
                </a:lnTo>
                <a:lnTo>
                  <a:pt x="685" y="119"/>
                </a:lnTo>
                <a:lnTo>
                  <a:pt x="691" y="119"/>
                </a:lnTo>
                <a:close/>
                <a:moveTo>
                  <a:pt x="178" y="119"/>
                </a:moveTo>
                <a:lnTo>
                  <a:pt x="183" y="119"/>
                </a:lnTo>
                <a:lnTo>
                  <a:pt x="188" y="121"/>
                </a:lnTo>
                <a:lnTo>
                  <a:pt x="192" y="124"/>
                </a:lnTo>
                <a:lnTo>
                  <a:pt x="195" y="128"/>
                </a:lnTo>
                <a:lnTo>
                  <a:pt x="196" y="133"/>
                </a:lnTo>
                <a:lnTo>
                  <a:pt x="197" y="138"/>
                </a:lnTo>
                <a:lnTo>
                  <a:pt x="196" y="144"/>
                </a:lnTo>
                <a:lnTo>
                  <a:pt x="195" y="149"/>
                </a:lnTo>
                <a:lnTo>
                  <a:pt x="192" y="153"/>
                </a:lnTo>
                <a:lnTo>
                  <a:pt x="146" y="197"/>
                </a:lnTo>
                <a:lnTo>
                  <a:pt x="295" y="197"/>
                </a:lnTo>
                <a:lnTo>
                  <a:pt x="302" y="199"/>
                </a:lnTo>
                <a:lnTo>
                  <a:pt x="306" y="200"/>
                </a:lnTo>
                <a:lnTo>
                  <a:pt x="310" y="204"/>
                </a:lnTo>
                <a:lnTo>
                  <a:pt x="314" y="208"/>
                </a:lnTo>
                <a:lnTo>
                  <a:pt x="315" y="212"/>
                </a:lnTo>
                <a:lnTo>
                  <a:pt x="316" y="217"/>
                </a:lnTo>
                <a:lnTo>
                  <a:pt x="315" y="222"/>
                </a:lnTo>
                <a:lnTo>
                  <a:pt x="314" y="227"/>
                </a:lnTo>
                <a:lnTo>
                  <a:pt x="310" y="231"/>
                </a:lnTo>
                <a:lnTo>
                  <a:pt x="306" y="234"/>
                </a:lnTo>
                <a:lnTo>
                  <a:pt x="302" y="237"/>
                </a:lnTo>
                <a:lnTo>
                  <a:pt x="295" y="237"/>
                </a:lnTo>
                <a:lnTo>
                  <a:pt x="146" y="237"/>
                </a:lnTo>
                <a:lnTo>
                  <a:pt x="192" y="282"/>
                </a:lnTo>
                <a:lnTo>
                  <a:pt x="195" y="286"/>
                </a:lnTo>
                <a:lnTo>
                  <a:pt x="196" y="292"/>
                </a:lnTo>
                <a:lnTo>
                  <a:pt x="197" y="297"/>
                </a:lnTo>
                <a:lnTo>
                  <a:pt x="196" y="302"/>
                </a:lnTo>
                <a:lnTo>
                  <a:pt x="195" y="306"/>
                </a:lnTo>
                <a:lnTo>
                  <a:pt x="192" y="310"/>
                </a:lnTo>
                <a:lnTo>
                  <a:pt x="188" y="314"/>
                </a:lnTo>
                <a:lnTo>
                  <a:pt x="183" y="315"/>
                </a:lnTo>
                <a:lnTo>
                  <a:pt x="178" y="316"/>
                </a:lnTo>
                <a:lnTo>
                  <a:pt x="172" y="315"/>
                </a:lnTo>
                <a:lnTo>
                  <a:pt x="167" y="314"/>
                </a:lnTo>
                <a:lnTo>
                  <a:pt x="163" y="310"/>
                </a:lnTo>
                <a:lnTo>
                  <a:pt x="85" y="231"/>
                </a:lnTo>
                <a:lnTo>
                  <a:pt x="82" y="227"/>
                </a:lnTo>
                <a:lnTo>
                  <a:pt x="79" y="222"/>
                </a:lnTo>
                <a:lnTo>
                  <a:pt x="78" y="217"/>
                </a:lnTo>
                <a:lnTo>
                  <a:pt x="79" y="212"/>
                </a:lnTo>
                <a:lnTo>
                  <a:pt x="82" y="208"/>
                </a:lnTo>
                <a:lnTo>
                  <a:pt x="85" y="204"/>
                </a:lnTo>
                <a:lnTo>
                  <a:pt x="163" y="124"/>
                </a:lnTo>
                <a:lnTo>
                  <a:pt x="167" y="121"/>
                </a:lnTo>
                <a:lnTo>
                  <a:pt x="172" y="119"/>
                </a:lnTo>
                <a:lnTo>
                  <a:pt x="178" y="119"/>
                </a:lnTo>
                <a:close/>
                <a:moveTo>
                  <a:pt x="39" y="40"/>
                </a:moveTo>
                <a:lnTo>
                  <a:pt x="39" y="632"/>
                </a:lnTo>
                <a:lnTo>
                  <a:pt x="78" y="632"/>
                </a:lnTo>
                <a:lnTo>
                  <a:pt x="78" y="434"/>
                </a:lnTo>
                <a:lnTo>
                  <a:pt x="82" y="413"/>
                </a:lnTo>
                <a:lnTo>
                  <a:pt x="90" y="395"/>
                </a:lnTo>
                <a:lnTo>
                  <a:pt x="102" y="379"/>
                </a:lnTo>
                <a:lnTo>
                  <a:pt x="117" y="366"/>
                </a:lnTo>
                <a:lnTo>
                  <a:pt x="137" y="358"/>
                </a:lnTo>
                <a:lnTo>
                  <a:pt x="158" y="356"/>
                </a:lnTo>
                <a:lnTo>
                  <a:pt x="236" y="356"/>
                </a:lnTo>
                <a:lnTo>
                  <a:pt x="254" y="353"/>
                </a:lnTo>
                <a:lnTo>
                  <a:pt x="267" y="348"/>
                </a:lnTo>
                <a:lnTo>
                  <a:pt x="278" y="339"/>
                </a:lnTo>
                <a:lnTo>
                  <a:pt x="289" y="328"/>
                </a:lnTo>
                <a:lnTo>
                  <a:pt x="298" y="316"/>
                </a:lnTo>
                <a:lnTo>
                  <a:pt x="310" y="305"/>
                </a:lnTo>
                <a:lnTo>
                  <a:pt x="322" y="294"/>
                </a:lnTo>
                <a:lnTo>
                  <a:pt x="336" y="285"/>
                </a:lnTo>
                <a:lnTo>
                  <a:pt x="353" y="278"/>
                </a:lnTo>
                <a:lnTo>
                  <a:pt x="375" y="277"/>
                </a:lnTo>
                <a:lnTo>
                  <a:pt x="493" y="277"/>
                </a:lnTo>
                <a:lnTo>
                  <a:pt x="515" y="278"/>
                </a:lnTo>
                <a:lnTo>
                  <a:pt x="532" y="285"/>
                </a:lnTo>
                <a:lnTo>
                  <a:pt x="547" y="294"/>
                </a:lnTo>
                <a:lnTo>
                  <a:pt x="560" y="305"/>
                </a:lnTo>
                <a:lnTo>
                  <a:pt x="570" y="316"/>
                </a:lnTo>
                <a:lnTo>
                  <a:pt x="581" y="328"/>
                </a:lnTo>
                <a:lnTo>
                  <a:pt x="591" y="339"/>
                </a:lnTo>
                <a:lnTo>
                  <a:pt x="603" y="348"/>
                </a:lnTo>
                <a:lnTo>
                  <a:pt x="616" y="353"/>
                </a:lnTo>
                <a:lnTo>
                  <a:pt x="632" y="356"/>
                </a:lnTo>
                <a:lnTo>
                  <a:pt x="710" y="356"/>
                </a:lnTo>
                <a:lnTo>
                  <a:pt x="731" y="358"/>
                </a:lnTo>
                <a:lnTo>
                  <a:pt x="751" y="366"/>
                </a:lnTo>
                <a:lnTo>
                  <a:pt x="767" y="379"/>
                </a:lnTo>
                <a:lnTo>
                  <a:pt x="780" y="395"/>
                </a:lnTo>
                <a:lnTo>
                  <a:pt x="788" y="413"/>
                </a:lnTo>
                <a:lnTo>
                  <a:pt x="790" y="434"/>
                </a:lnTo>
                <a:lnTo>
                  <a:pt x="790" y="632"/>
                </a:lnTo>
                <a:lnTo>
                  <a:pt x="829" y="632"/>
                </a:lnTo>
                <a:lnTo>
                  <a:pt x="829" y="40"/>
                </a:lnTo>
                <a:lnTo>
                  <a:pt x="39" y="40"/>
                </a:lnTo>
                <a:close/>
                <a:moveTo>
                  <a:pt x="39" y="0"/>
                </a:moveTo>
                <a:lnTo>
                  <a:pt x="829" y="0"/>
                </a:lnTo>
                <a:lnTo>
                  <a:pt x="845" y="4"/>
                </a:lnTo>
                <a:lnTo>
                  <a:pt x="857" y="11"/>
                </a:lnTo>
                <a:lnTo>
                  <a:pt x="866" y="24"/>
                </a:lnTo>
                <a:lnTo>
                  <a:pt x="869" y="40"/>
                </a:lnTo>
                <a:lnTo>
                  <a:pt x="869" y="632"/>
                </a:lnTo>
                <a:lnTo>
                  <a:pt x="866" y="648"/>
                </a:lnTo>
                <a:lnTo>
                  <a:pt x="857" y="661"/>
                </a:lnTo>
                <a:lnTo>
                  <a:pt x="845" y="669"/>
                </a:lnTo>
                <a:lnTo>
                  <a:pt x="829" y="672"/>
                </a:lnTo>
                <a:lnTo>
                  <a:pt x="790" y="672"/>
                </a:lnTo>
                <a:lnTo>
                  <a:pt x="790" y="790"/>
                </a:lnTo>
                <a:lnTo>
                  <a:pt x="788" y="811"/>
                </a:lnTo>
                <a:lnTo>
                  <a:pt x="780" y="831"/>
                </a:lnTo>
                <a:lnTo>
                  <a:pt x="767" y="847"/>
                </a:lnTo>
                <a:lnTo>
                  <a:pt x="751" y="858"/>
                </a:lnTo>
                <a:lnTo>
                  <a:pt x="731" y="866"/>
                </a:lnTo>
                <a:lnTo>
                  <a:pt x="710" y="869"/>
                </a:lnTo>
                <a:lnTo>
                  <a:pt x="158" y="869"/>
                </a:lnTo>
                <a:lnTo>
                  <a:pt x="137" y="866"/>
                </a:lnTo>
                <a:lnTo>
                  <a:pt x="117" y="858"/>
                </a:lnTo>
                <a:lnTo>
                  <a:pt x="102" y="847"/>
                </a:lnTo>
                <a:lnTo>
                  <a:pt x="90" y="831"/>
                </a:lnTo>
                <a:lnTo>
                  <a:pt x="82" y="811"/>
                </a:lnTo>
                <a:lnTo>
                  <a:pt x="78" y="790"/>
                </a:lnTo>
                <a:lnTo>
                  <a:pt x="78" y="672"/>
                </a:lnTo>
                <a:lnTo>
                  <a:pt x="39" y="672"/>
                </a:lnTo>
                <a:lnTo>
                  <a:pt x="24" y="669"/>
                </a:lnTo>
                <a:lnTo>
                  <a:pt x="11" y="661"/>
                </a:lnTo>
                <a:lnTo>
                  <a:pt x="2" y="648"/>
                </a:lnTo>
                <a:lnTo>
                  <a:pt x="0" y="632"/>
                </a:lnTo>
                <a:lnTo>
                  <a:pt x="0" y="40"/>
                </a:lnTo>
                <a:lnTo>
                  <a:pt x="2" y="24"/>
                </a:lnTo>
                <a:lnTo>
                  <a:pt x="11" y="11"/>
                </a:lnTo>
                <a:lnTo>
                  <a:pt x="24" y="4"/>
                </a:lnTo>
                <a:lnTo>
                  <a:pt x="39"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49"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9563" y="7857521"/>
            <a:ext cx="443588" cy="443078"/>
          </a:xfrm>
          <a:custGeom>
            <a:avLst/>
            <a:gdLst>
              <a:gd name="T0" fmla="*/ 613 w 870"/>
              <a:gd name="T1" fmla="*/ 573 h 869"/>
              <a:gd name="T2" fmla="*/ 588 w 870"/>
              <a:gd name="T3" fmla="*/ 593 h 869"/>
              <a:gd name="T4" fmla="*/ 576 w 870"/>
              <a:gd name="T5" fmla="*/ 563 h 869"/>
              <a:gd name="T6" fmla="*/ 328 w 870"/>
              <a:gd name="T7" fmla="*/ 565 h 869"/>
              <a:gd name="T8" fmla="*/ 371 w 870"/>
              <a:gd name="T9" fmla="*/ 629 h 869"/>
              <a:gd name="T10" fmla="*/ 356 w 870"/>
              <a:gd name="T11" fmla="*/ 553 h 869"/>
              <a:gd name="T12" fmla="*/ 435 w 870"/>
              <a:gd name="T13" fmla="*/ 593 h 869"/>
              <a:gd name="T14" fmla="*/ 336 w 870"/>
              <a:gd name="T15" fmla="*/ 669 h 869"/>
              <a:gd name="T16" fmla="*/ 287 w 870"/>
              <a:gd name="T17" fmla="*/ 553 h 869"/>
              <a:gd name="T18" fmla="*/ 304 w 870"/>
              <a:gd name="T19" fmla="*/ 487 h 869"/>
              <a:gd name="T20" fmla="*/ 249 w 870"/>
              <a:gd name="T21" fmla="*/ 645 h 869"/>
              <a:gd name="T22" fmla="*/ 408 w 870"/>
              <a:gd name="T23" fmla="*/ 699 h 869"/>
              <a:gd name="T24" fmla="*/ 462 w 870"/>
              <a:gd name="T25" fmla="*/ 540 h 869"/>
              <a:gd name="T26" fmla="*/ 608 w 870"/>
              <a:gd name="T27" fmla="*/ 438 h 869"/>
              <a:gd name="T28" fmla="*/ 593 w 870"/>
              <a:gd name="T29" fmla="*/ 514 h 869"/>
              <a:gd name="T30" fmla="*/ 578 w 870"/>
              <a:gd name="T31" fmla="*/ 438 h 869"/>
              <a:gd name="T32" fmla="*/ 487 w 870"/>
              <a:gd name="T33" fmla="*/ 505 h 869"/>
              <a:gd name="T34" fmla="*/ 468 w 870"/>
              <a:gd name="T35" fmla="*/ 705 h 869"/>
              <a:gd name="T36" fmla="*/ 267 w 870"/>
              <a:gd name="T37" fmla="*/ 724 h 869"/>
              <a:gd name="T38" fmla="*/ 210 w 870"/>
              <a:gd name="T39" fmla="*/ 531 h 869"/>
              <a:gd name="T40" fmla="*/ 322 w 870"/>
              <a:gd name="T41" fmla="*/ 316 h 869"/>
              <a:gd name="T42" fmla="*/ 224 w 870"/>
              <a:gd name="T43" fmla="*/ 367 h 869"/>
              <a:gd name="T44" fmla="*/ 51 w 870"/>
              <a:gd name="T45" fmla="*/ 407 h 869"/>
              <a:gd name="T46" fmla="*/ 79 w 870"/>
              <a:gd name="T47" fmla="*/ 830 h 869"/>
              <a:gd name="T48" fmla="*/ 669 w 870"/>
              <a:gd name="T49" fmla="*/ 420 h 869"/>
              <a:gd name="T50" fmla="*/ 500 w 870"/>
              <a:gd name="T51" fmla="*/ 378 h 869"/>
              <a:gd name="T52" fmla="*/ 415 w 870"/>
              <a:gd name="T53" fmla="*/ 316 h 869"/>
              <a:gd name="T54" fmla="*/ 756 w 870"/>
              <a:gd name="T55" fmla="*/ 277 h 869"/>
              <a:gd name="T56" fmla="*/ 767 w 870"/>
              <a:gd name="T57" fmla="*/ 306 h 869"/>
              <a:gd name="T58" fmla="*/ 737 w 870"/>
              <a:gd name="T59" fmla="*/ 310 h 869"/>
              <a:gd name="T60" fmla="*/ 741 w 870"/>
              <a:gd name="T61" fmla="*/ 280 h 869"/>
              <a:gd name="T62" fmla="*/ 469 w 870"/>
              <a:gd name="T63" fmla="*/ 294 h 869"/>
              <a:gd name="T64" fmla="*/ 554 w 870"/>
              <a:gd name="T65" fmla="*/ 356 h 869"/>
              <a:gd name="T66" fmla="*/ 711 w 870"/>
              <a:gd name="T67" fmla="*/ 434 h 869"/>
              <a:gd name="T68" fmla="*/ 633 w 870"/>
              <a:gd name="T69" fmla="*/ 869 h 869"/>
              <a:gd name="T70" fmla="*/ 0 w 870"/>
              <a:gd name="T71" fmla="*/ 790 h 869"/>
              <a:gd name="T72" fmla="*/ 79 w 870"/>
              <a:gd name="T73" fmla="*/ 356 h 869"/>
              <a:gd name="T74" fmla="*/ 231 w 870"/>
              <a:gd name="T75" fmla="*/ 305 h 869"/>
              <a:gd name="T76" fmla="*/ 554 w 870"/>
              <a:gd name="T77" fmla="*/ 248 h 869"/>
              <a:gd name="T78" fmla="*/ 542 w 870"/>
              <a:gd name="T79" fmla="*/ 289 h 869"/>
              <a:gd name="T80" fmla="*/ 514 w 870"/>
              <a:gd name="T81" fmla="*/ 237 h 869"/>
              <a:gd name="T82" fmla="*/ 779 w 870"/>
              <a:gd name="T83" fmla="*/ 226 h 869"/>
              <a:gd name="T84" fmla="*/ 715 w 870"/>
              <a:gd name="T85" fmla="*/ 183 h 869"/>
              <a:gd name="T86" fmla="*/ 603 w 870"/>
              <a:gd name="T87" fmla="*/ 186 h 869"/>
              <a:gd name="T88" fmla="*/ 652 w 870"/>
              <a:gd name="T89" fmla="*/ 318 h 869"/>
              <a:gd name="T90" fmla="*/ 541 w 870"/>
              <a:gd name="T91" fmla="*/ 201 h 869"/>
              <a:gd name="T92" fmla="*/ 415 w 870"/>
              <a:gd name="T93" fmla="*/ 237 h 869"/>
              <a:gd name="T94" fmla="*/ 455 w 870"/>
              <a:gd name="T95" fmla="*/ 0 h 869"/>
              <a:gd name="T96" fmla="*/ 660 w 870"/>
              <a:gd name="T97" fmla="*/ 51 h 869"/>
              <a:gd name="T98" fmla="*/ 830 w 870"/>
              <a:gd name="T99" fmla="*/ 90 h 869"/>
              <a:gd name="T100" fmla="*/ 859 w 870"/>
              <a:gd name="T101" fmla="*/ 553 h 869"/>
              <a:gd name="T102" fmla="*/ 791 w 870"/>
              <a:gd name="T103" fmla="*/ 553 h 869"/>
              <a:gd name="T104" fmla="*/ 819 w 870"/>
              <a:gd name="T105" fmla="*/ 131 h 869"/>
              <a:gd name="T106" fmla="*/ 646 w 870"/>
              <a:gd name="T107" fmla="*/ 91 h 869"/>
              <a:gd name="T108" fmla="*/ 455 w 870"/>
              <a:gd name="T109" fmla="*/ 40 h 869"/>
              <a:gd name="T110" fmla="*/ 370 w 870"/>
              <a:gd name="T111" fmla="*/ 102 h 869"/>
              <a:gd name="T112" fmla="*/ 201 w 870"/>
              <a:gd name="T113" fmla="*/ 142 h 869"/>
              <a:gd name="T114" fmla="*/ 164 w 870"/>
              <a:gd name="T115" fmla="*/ 315 h 869"/>
              <a:gd name="T116" fmla="*/ 216 w 870"/>
              <a:gd name="T117" fmla="*/ 82 h 869"/>
              <a:gd name="T118" fmla="*/ 379 w 870"/>
              <a:gd name="T119" fmla="*/ 40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0" h="869">
                <a:moveTo>
                  <a:pt x="593" y="553"/>
                </a:moveTo>
                <a:lnTo>
                  <a:pt x="599" y="553"/>
                </a:lnTo>
                <a:lnTo>
                  <a:pt x="603" y="556"/>
                </a:lnTo>
                <a:lnTo>
                  <a:pt x="606" y="559"/>
                </a:lnTo>
                <a:lnTo>
                  <a:pt x="610" y="563"/>
                </a:lnTo>
                <a:lnTo>
                  <a:pt x="612" y="568"/>
                </a:lnTo>
                <a:lnTo>
                  <a:pt x="613" y="573"/>
                </a:lnTo>
                <a:lnTo>
                  <a:pt x="612" y="578"/>
                </a:lnTo>
                <a:lnTo>
                  <a:pt x="610" y="583"/>
                </a:lnTo>
                <a:lnTo>
                  <a:pt x="606" y="587"/>
                </a:lnTo>
                <a:lnTo>
                  <a:pt x="603" y="590"/>
                </a:lnTo>
                <a:lnTo>
                  <a:pt x="599" y="593"/>
                </a:lnTo>
                <a:lnTo>
                  <a:pt x="593" y="593"/>
                </a:lnTo>
                <a:lnTo>
                  <a:pt x="588" y="593"/>
                </a:lnTo>
                <a:lnTo>
                  <a:pt x="583" y="590"/>
                </a:lnTo>
                <a:lnTo>
                  <a:pt x="579" y="587"/>
                </a:lnTo>
                <a:lnTo>
                  <a:pt x="576" y="583"/>
                </a:lnTo>
                <a:lnTo>
                  <a:pt x="574" y="578"/>
                </a:lnTo>
                <a:lnTo>
                  <a:pt x="574" y="573"/>
                </a:lnTo>
                <a:lnTo>
                  <a:pt x="574" y="568"/>
                </a:lnTo>
                <a:lnTo>
                  <a:pt x="576" y="563"/>
                </a:lnTo>
                <a:lnTo>
                  <a:pt x="579" y="559"/>
                </a:lnTo>
                <a:lnTo>
                  <a:pt x="583" y="556"/>
                </a:lnTo>
                <a:lnTo>
                  <a:pt x="588" y="553"/>
                </a:lnTo>
                <a:lnTo>
                  <a:pt x="593" y="553"/>
                </a:lnTo>
                <a:close/>
                <a:moveTo>
                  <a:pt x="356" y="553"/>
                </a:moveTo>
                <a:lnTo>
                  <a:pt x="341" y="556"/>
                </a:lnTo>
                <a:lnTo>
                  <a:pt x="328" y="565"/>
                </a:lnTo>
                <a:lnTo>
                  <a:pt x="320" y="577"/>
                </a:lnTo>
                <a:lnTo>
                  <a:pt x="316" y="593"/>
                </a:lnTo>
                <a:lnTo>
                  <a:pt x="320" y="608"/>
                </a:lnTo>
                <a:lnTo>
                  <a:pt x="328" y="620"/>
                </a:lnTo>
                <a:lnTo>
                  <a:pt x="341" y="629"/>
                </a:lnTo>
                <a:lnTo>
                  <a:pt x="356" y="632"/>
                </a:lnTo>
                <a:lnTo>
                  <a:pt x="371" y="629"/>
                </a:lnTo>
                <a:lnTo>
                  <a:pt x="384" y="620"/>
                </a:lnTo>
                <a:lnTo>
                  <a:pt x="392" y="608"/>
                </a:lnTo>
                <a:lnTo>
                  <a:pt x="396" y="593"/>
                </a:lnTo>
                <a:lnTo>
                  <a:pt x="392" y="577"/>
                </a:lnTo>
                <a:lnTo>
                  <a:pt x="384" y="565"/>
                </a:lnTo>
                <a:lnTo>
                  <a:pt x="371" y="556"/>
                </a:lnTo>
                <a:lnTo>
                  <a:pt x="356" y="553"/>
                </a:lnTo>
                <a:close/>
                <a:moveTo>
                  <a:pt x="356" y="514"/>
                </a:moveTo>
                <a:lnTo>
                  <a:pt x="377" y="517"/>
                </a:lnTo>
                <a:lnTo>
                  <a:pt x="396" y="525"/>
                </a:lnTo>
                <a:lnTo>
                  <a:pt x="411" y="536"/>
                </a:lnTo>
                <a:lnTo>
                  <a:pt x="425" y="553"/>
                </a:lnTo>
                <a:lnTo>
                  <a:pt x="432" y="572"/>
                </a:lnTo>
                <a:lnTo>
                  <a:pt x="435" y="593"/>
                </a:lnTo>
                <a:lnTo>
                  <a:pt x="432" y="614"/>
                </a:lnTo>
                <a:lnTo>
                  <a:pt x="425" y="633"/>
                </a:lnTo>
                <a:lnTo>
                  <a:pt x="411" y="649"/>
                </a:lnTo>
                <a:lnTo>
                  <a:pt x="396" y="661"/>
                </a:lnTo>
                <a:lnTo>
                  <a:pt x="377" y="669"/>
                </a:lnTo>
                <a:lnTo>
                  <a:pt x="356" y="672"/>
                </a:lnTo>
                <a:lnTo>
                  <a:pt x="336" y="669"/>
                </a:lnTo>
                <a:lnTo>
                  <a:pt x="316" y="661"/>
                </a:lnTo>
                <a:lnTo>
                  <a:pt x="300" y="649"/>
                </a:lnTo>
                <a:lnTo>
                  <a:pt x="287" y="633"/>
                </a:lnTo>
                <a:lnTo>
                  <a:pt x="279" y="614"/>
                </a:lnTo>
                <a:lnTo>
                  <a:pt x="277" y="593"/>
                </a:lnTo>
                <a:lnTo>
                  <a:pt x="279" y="572"/>
                </a:lnTo>
                <a:lnTo>
                  <a:pt x="287" y="553"/>
                </a:lnTo>
                <a:lnTo>
                  <a:pt x="300" y="536"/>
                </a:lnTo>
                <a:lnTo>
                  <a:pt x="316" y="525"/>
                </a:lnTo>
                <a:lnTo>
                  <a:pt x="336" y="517"/>
                </a:lnTo>
                <a:lnTo>
                  <a:pt x="356" y="514"/>
                </a:lnTo>
                <a:close/>
                <a:moveTo>
                  <a:pt x="356" y="475"/>
                </a:moveTo>
                <a:lnTo>
                  <a:pt x="329" y="477"/>
                </a:lnTo>
                <a:lnTo>
                  <a:pt x="304" y="487"/>
                </a:lnTo>
                <a:lnTo>
                  <a:pt x="282" y="500"/>
                </a:lnTo>
                <a:lnTo>
                  <a:pt x="264" y="519"/>
                </a:lnTo>
                <a:lnTo>
                  <a:pt x="249" y="540"/>
                </a:lnTo>
                <a:lnTo>
                  <a:pt x="240" y="565"/>
                </a:lnTo>
                <a:lnTo>
                  <a:pt x="237" y="593"/>
                </a:lnTo>
                <a:lnTo>
                  <a:pt x="240" y="620"/>
                </a:lnTo>
                <a:lnTo>
                  <a:pt x="249" y="645"/>
                </a:lnTo>
                <a:lnTo>
                  <a:pt x="264" y="667"/>
                </a:lnTo>
                <a:lnTo>
                  <a:pt x="282" y="686"/>
                </a:lnTo>
                <a:lnTo>
                  <a:pt x="304" y="699"/>
                </a:lnTo>
                <a:lnTo>
                  <a:pt x="329" y="708"/>
                </a:lnTo>
                <a:lnTo>
                  <a:pt x="356" y="712"/>
                </a:lnTo>
                <a:lnTo>
                  <a:pt x="383" y="708"/>
                </a:lnTo>
                <a:lnTo>
                  <a:pt x="408" y="699"/>
                </a:lnTo>
                <a:lnTo>
                  <a:pt x="430" y="686"/>
                </a:lnTo>
                <a:lnTo>
                  <a:pt x="448" y="667"/>
                </a:lnTo>
                <a:lnTo>
                  <a:pt x="462" y="645"/>
                </a:lnTo>
                <a:lnTo>
                  <a:pt x="472" y="620"/>
                </a:lnTo>
                <a:lnTo>
                  <a:pt x="474" y="593"/>
                </a:lnTo>
                <a:lnTo>
                  <a:pt x="472" y="565"/>
                </a:lnTo>
                <a:lnTo>
                  <a:pt x="462" y="540"/>
                </a:lnTo>
                <a:lnTo>
                  <a:pt x="448" y="519"/>
                </a:lnTo>
                <a:lnTo>
                  <a:pt x="430" y="500"/>
                </a:lnTo>
                <a:lnTo>
                  <a:pt x="408" y="487"/>
                </a:lnTo>
                <a:lnTo>
                  <a:pt x="383" y="477"/>
                </a:lnTo>
                <a:lnTo>
                  <a:pt x="356" y="475"/>
                </a:lnTo>
                <a:close/>
                <a:moveTo>
                  <a:pt x="593" y="434"/>
                </a:moveTo>
                <a:lnTo>
                  <a:pt x="608" y="438"/>
                </a:lnTo>
                <a:lnTo>
                  <a:pt x="621" y="446"/>
                </a:lnTo>
                <a:lnTo>
                  <a:pt x="630" y="459"/>
                </a:lnTo>
                <a:lnTo>
                  <a:pt x="633" y="475"/>
                </a:lnTo>
                <a:lnTo>
                  <a:pt x="630" y="489"/>
                </a:lnTo>
                <a:lnTo>
                  <a:pt x="621" y="502"/>
                </a:lnTo>
                <a:lnTo>
                  <a:pt x="608" y="510"/>
                </a:lnTo>
                <a:lnTo>
                  <a:pt x="593" y="514"/>
                </a:lnTo>
                <a:lnTo>
                  <a:pt x="578" y="510"/>
                </a:lnTo>
                <a:lnTo>
                  <a:pt x="565" y="502"/>
                </a:lnTo>
                <a:lnTo>
                  <a:pt x="557" y="489"/>
                </a:lnTo>
                <a:lnTo>
                  <a:pt x="554" y="475"/>
                </a:lnTo>
                <a:lnTo>
                  <a:pt x="557" y="459"/>
                </a:lnTo>
                <a:lnTo>
                  <a:pt x="565" y="446"/>
                </a:lnTo>
                <a:lnTo>
                  <a:pt x="578" y="438"/>
                </a:lnTo>
                <a:lnTo>
                  <a:pt x="593" y="434"/>
                </a:lnTo>
                <a:close/>
                <a:moveTo>
                  <a:pt x="356" y="434"/>
                </a:moveTo>
                <a:lnTo>
                  <a:pt x="388" y="438"/>
                </a:lnTo>
                <a:lnTo>
                  <a:pt x="418" y="447"/>
                </a:lnTo>
                <a:lnTo>
                  <a:pt x="444" y="462"/>
                </a:lnTo>
                <a:lnTo>
                  <a:pt x="468" y="481"/>
                </a:lnTo>
                <a:lnTo>
                  <a:pt x="487" y="505"/>
                </a:lnTo>
                <a:lnTo>
                  <a:pt x="502" y="531"/>
                </a:lnTo>
                <a:lnTo>
                  <a:pt x="511" y="561"/>
                </a:lnTo>
                <a:lnTo>
                  <a:pt x="514" y="593"/>
                </a:lnTo>
                <a:lnTo>
                  <a:pt x="511" y="624"/>
                </a:lnTo>
                <a:lnTo>
                  <a:pt x="502" y="654"/>
                </a:lnTo>
                <a:lnTo>
                  <a:pt x="487" y="682"/>
                </a:lnTo>
                <a:lnTo>
                  <a:pt x="468" y="705"/>
                </a:lnTo>
                <a:lnTo>
                  <a:pt x="444" y="724"/>
                </a:lnTo>
                <a:lnTo>
                  <a:pt x="418" y="738"/>
                </a:lnTo>
                <a:lnTo>
                  <a:pt x="388" y="747"/>
                </a:lnTo>
                <a:lnTo>
                  <a:pt x="356" y="751"/>
                </a:lnTo>
                <a:lnTo>
                  <a:pt x="324" y="747"/>
                </a:lnTo>
                <a:lnTo>
                  <a:pt x="295" y="738"/>
                </a:lnTo>
                <a:lnTo>
                  <a:pt x="267" y="724"/>
                </a:lnTo>
                <a:lnTo>
                  <a:pt x="244" y="705"/>
                </a:lnTo>
                <a:lnTo>
                  <a:pt x="224" y="682"/>
                </a:lnTo>
                <a:lnTo>
                  <a:pt x="210" y="654"/>
                </a:lnTo>
                <a:lnTo>
                  <a:pt x="201" y="624"/>
                </a:lnTo>
                <a:lnTo>
                  <a:pt x="198" y="593"/>
                </a:lnTo>
                <a:lnTo>
                  <a:pt x="201" y="561"/>
                </a:lnTo>
                <a:lnTo>
                  <a:pt x="210" y="531"/>
                </a:lnTo>
                <a:lnTo>
                  <a:pt x="224" y="505"/>
                </a:lnTo>
                <a:lnTo>
                  <a:pt x="244" y="481"/>
                </a:lnTo>
                <a:lnTo>
                  <a:pt x="267" y="462"/>
                </a:lnTo>
                <a:lnTo>
                  <a:pt x="295" y="447"/>
                </a:lnTo>
                <a:lnTo>
                  <a:pt x="324" y="438"/>
                </a:lnTo>
                <a:lnTo>
                  <a:pt x="356" y="434"/>
                </a:lnTo>
                <a:close/>
                <a:moveTo>
                  <a:pt x="322" y="316"/>
                </a:moveTo>
                <a:lnTo>
                  <a:pt x="296" y="316"/>
                </a:lnTo>
                <a:lnTo>
                  <a:pt x="281" y="319"/>
                </a:lnTo>
                <a:lnTo>
                  <a:pt x="267" y="324"/>
                </a:lnTo>
                <a:lnTo>
                  <a:pt x="256" y="333"/>
                </a:lnTo>
                <a:lnTo>
                  <a:pt x="245" y="344"/>
                </a:lnTo>
                <a:lnTo>
                  <a:pt x="235" y="356"/>
                </a:lnTo>
                <a:lnTo>
                  <a:pt x="224" y="367"/>
                </a:lnTo>
                <a:lnTo>
                  <a:pt x="212" y="378"/>
                </a:lnTo>
                <a:lnTo>
                  <a:pt x="197" y="387"/>
                </a:lnTo>
                <a:lnTo>
                  <a:pt x="180" y="394"/>
                </a:lnTo>
                <a:lnTo>
                  <a:pt x="159" y="395"/>
                </a:lnTo>
                <a:lnTo>
                  <a:pt x="79" y="395"/>
                </a:lnTo>
                <a:lnTo>
                  <a:pt x="65" y="399"/>
                </a:lnTo>
                <a:lnTo>
                  <a:pt x="51" y="407"/>
                </a:lnTo>
                <a:lnTo>
                  <a:pt x="42" y="420"/>
                </a:lnTo>
                <a:lnTo>
                  <a:pt x="40" y="434"/>
                </a:lnTo>
                <a:lnTo>
                  <a:pt x="40" y="790"/>
                </a:lnTo>
                <a:lnTo>
                  <a:pt x="42" y="806"/>
                </a:lnTo>
                <a:lnTo>
                  <a:pt x="51" y="818"/>
                </a:lnTo>
                <a:lnTo>
                  <a:pt x="65" y="827"/>
                </a:lnTo>
                <a:lnTo>
                  <a:pt x="79" y="830"/>
                </a:lnTo>
                <a:lnTo>
                  <a:pt x="633" y="830"/>
                </a:lnTo>
                <a:lnTo>
                  <a:pt x="648" y="827"/>
                </a:lnTo>
                <a:lnTo>
                  <a:pt x="660" y="818"/>
                </a:lnTo>
                <a:lnTo>
                  <a:pt x="669" y="806"/>
                </a:lnTo>
                <a:lnTo>
                  <a:pt x="672" y="790"/>
                </a:lnTo>
                <a:lnTo>
                  <a:pt x="672" y="434"/>
                </a:lnTo>
                <a:lnTo>
                  <a:pt x="669" y="420"/>
                </a:lnTo>
                <a:lnTo>
                  <a:pt x="660" y="407"/>
                </a:lnTo>
                <a:lnTo>
                  <a:pt x="648" y="399"/>
                </a:lnTo>
                <a:lnTo>
                  <a:pt x="633" y="395"/>
                </a:lnTo>
                <a:lnTo>
                  <a:pt x="554" y="395"/>
                </a:lnTo>
                <a:lnTo>
                  <a:pt x="532" y="394"/>
                </a:lnTo>
                <a:lnTo>
                  <a:pt x="515" y="387"/>
                </a:lnTo>
                <a:lnTo>
                  <a:pt x="500" y="378"/>
                </a:lnTo>
                <a:lnTo>
                  <a:pt x="487" y="367"/>
                </a:lnTo>
                <a:lnTo>
                  <a:pt x="477" y="356"/>
                </a:lnTo>
                <a:lnTo>
                  <a:pt x="466" y="344"/>
                </a:lnTo>
                <a:lnTo>
                  <a:pt x="456" y="333"/>
                </a:lnTo>
                <a:lnTo>
                  <a:pt x="444" y="324"/>
                </a:lnTo>
                <a:lnTo>
                  <a:pt x="431" y="319"/>
                </a:lnTo>
                <a:lnTo>
                  <a:pt x="415" y="316"/>
                </a:lnTo>
                <a:lnTo>
                  <a:pt x="371" y="316"/>
                </a:lnTo>
                <a:lnTo>
                  <a:pt x="359" y="316"/>
                </a:lnTo>
                <a:lnTo>
                  <a:pt x="356" y="316"/>
                </a:lnTo>
                <a:lnTo>
                  <a:pt x="341" y="316"/>
                </a:lnTo>
                <a:lnTo>
                  <a:pt x="322" y="316"/>
                </a:lnTo>
                <a:close/>
                <a:moveTo>
                  <a:pt x="750" y="277"/>
                </a:moveTo>
                <a:lnTo>
                  <a:pt x="756" y="277"/>
                </a:lnTo>
                <a:lnTo>
                  <a:pt x="761" y="280"/>
                </a:lnTo>
                <a:lnTo>
                  <a:pt x="765" y="282"/>
                </a:lnTo>
                <a:lnTo>
                  <a:pt x="767" y="286"/>
                </a:lnTo>
                <a:lnTo>
                  <a:pt x="770" y="292"/>
                </a:lnTo>
                <a:lnTo>
                  <a:pt x="771" y="297"/>
                </a:lnTo>
                <a:lnTo>
                  <a:pt x="770" y="302"/>
                </a:lnTo>
                <a:lnTo>
                  <a:pt x="767" y="306"/>
                </a:lnTo>
                <a:lnTo>
                  <a:pt x="765" y="310"/>
                </a:lnTo>
                <a:lnTo>
                  <a:pt x="761" y="314"/>
                </a:lnTo>
                <a:lnTo>
                  <a:pt x="756" y="315"/>
                </a:lnTo>
                <a:lnTo>
                  <a:pt x="750" y="316"/>
                </a:lnTo>
                <a:lnTo>
                  <a:pt x="745" y="315"/>
                </a:lnTo>
                <a:lnTo>
                  <a:pt x="741" y="314"/>
                </a:lnTo>
                <a:lnTo>
                  <a:pt x="737" y="310"/>
                </a:lnTo>
                <a:lnTo>
                  <a:pt x="733" y="306"/>
                </a:lnTo>
                <a:lnTo>
                  <a:pt x="732" y="302"/>
                </a:lnTo>
                <a:lnTo>
                  <a:pt x="731" y="297"/>
                </a:lnTo>
                <a:lnTo>
                  <a:pt x="732" y="292"/>
                </a:lnTo>
                <a:lnTo>
                  <a:pt x="733" y="286"/>
                </a:lnTo>
                <a:lnTo>
                  <a:pt x="737" y="282"/>
                </a:lnTo>
                <a:lnTo>
                  <a:pt x="741" y="280"/>
                </a:lnTo>
                <a:lnTo>
                  <a:pt x="745" y="277"/>
                </a:lnTo>
                <a:lnTo>
                  <a:pt x="750" y="277"/>
                </a:lnTo>
                <a:close/>
                <a:moveTo>
                  <a:pt x="296" y="277"/>
                </a:moveTo>
                <a:lnTo>
                  <a:pt x="415" y="277"/>
                </a:lnTo>
                <a:lnTo>
                  <a:pt x="436" y="278"/>
                </a:lnTo>
                <a:lnTo>
                  <a:pt x="455" y="285"/>
                </a:lnTo>
                <a:lnTo>
                  <a:pt x="469" y="294"/>
                </a:lnTo>
                <a:lnTo>
                  <a:pt x="481" y="305"/>
                </a:lnTo>
                <a:lnTo>
                  <a:pt x="491" y="316"/>
                </a:lnTo>
                <a:lnTo>
                  <a:pt x="502" y="328"/>
                </a:lnTo>
                <a:lnTo>
                  <a:pt x="512" y="339"/>
                </a:lnTo>
                <a:lnTo>
                  <a:pt x="524" y="348"/>
                </a:lnTo>
                <a:lnTo>
                  <a:pt x="537" y="353"/>
                </a:lnTo>
                <a:lnTo>
                  <a:pt x="554" y="356"/>
                </a:lnTo>
                <a:lnTo>
                  <a:pt x="633" y="356"/>
                </a:lnTo>
                <a:lnTo>
                  <a:pt x="654" y="358"/>
                </a:lnTo>
                <a:lnTo>
                  <a:pt x="672" y="366"/>
                </a:lnTo>
                <a:lnTo>
                  <a:pt x="689" y="379"/>
                </a:lnTo>
                <a:lnTo>
                  <a:pt x="701" y="395"/>
                </a:lnTo>
                <a:lnTo>
                  <a:pt x="709" y="413"/>
                </a:lnTo>
                <a:lnTo>
                  <a:pt x="711" y="434"/>
                </a:lnTo>
                <a:lnTo>
                  <a:pt x="711" y="790"/>
                </a:lnTo>
                <a:lnTo>
                  <a:pt x="709" y="811"/>
                </a:lnTo>
                <a:lnTo>
                  <a:pt x="701" y="831"/>
                </a:lnTo>
                <a:lnTo>
                  <a:pt x="689" y="847"/>
                </a:lnTo>
                <a:lnTo>
                  <a:pt x="672" y="858"/>
                </a:lnTo>
                <a:lnTo>
                  <a:pt x="654" y="866"/>
                </a:lnTo>
                <a:lnTo>
                  <a:pt x="633" y="869"/>
                </a:lnTo>
                <a:lnTo>
                  <a:pt x="79" y="869"/>
                </a:lnTo>
                <a:lnTo>
                  <a:pt x="58" y="866"/>
                </a:lnTo>
                <a:lnTo>
                  <a:pt x="40" y="858"/>
                </a:lnTo>
                <a:lnTo>
                  <a:pt x="24" y="847"/>
                </a:lnTo>
                <a:lnTo>
                  <a:pt x="11" y="831"/>
                </a:lnTo>
                <a:lnTo>
                  <a:pt x="3" y="811"/>
                </a:lnTo>
                <a:lnTo>
                  <a:pt x="0" y="790"/>
                </a:lnTo>
                <a:lnTo>
                  <a:pt x="0" y="434"/>
                </a:lnTo>
                <a:lnTo>
                  <a:pt x="3" y="413"/>
                </a:lnTo>
                <a:lnTo>
                  <a:pt x="11" y="395"/>
                </a:lnTo>
                <a:lnTo>
                  <a:pt x="24" y="379"/>
                </a:lnTo>
                <a:lnTo>
                  <a:pt x="40" y="366"/>
                </a:lnTo>
                <a:lnTo>
                  <a:pt x="58" y="358"/>
                </a:lnTo>
                <a:lnTo>
                  <a:pt x="79" y="356"/>
                </a:lnTo>
                <a:lnTo>
                  <a:pt x="159" y="356"/>
                </a:lnTo>
                <a:lnTo>
                  <a:pt x="175" y="353"/>
                </a:lnTo>
                <a:lnTo>
                  <a:pt x="188" y="348"/>
                </a:lnTo>
                <a:lnTo>
                  <a:pt x="199" y="339"/>
                </a:lnTo>
                <a:lnTo>
                  <a:pt x="210" y="328"/>
                </a:lnTo>
                <a:lnTo>
                  <a:pt x="220" y="316"/>
                </a:lnTo>
                <a:lnTo>
                  <a:pt x="231" y="305"/>
                </a:lnTo>
                <a:lnTo>
                  <a:pt x="243" y="294"/>
                </a:lnTo>
                <a:lnTo>
                  <a:pt x="257" y="285"/>
                </a:lnTo>
                <a:lnTo>
                  <a:pt x="275" y="278"/>
                </a:lnTo>
                <a:lnTo>
                  <a:pt x="296" y="277"/>
                </a:lnTo>
                <a:close/>
                <a:moveTo>
                  <a:pt x="514" y="237"/>
                </a:moveTo>
                <a:lnTo>
                  <a:pt x="534" y="240"/>
                </a:lnTo>
                <a:lnTo>
                  <a:pt x="554" y="248"/>
                </a:lnTo>
                <a:lnTo>
                  <a:pt x="570" y="260"/>
                </a:lnTo>
                <a:lnTo>
                  <a:pt x="582" y="276"/>
                </a:lnTo>
                <a:lnTo>
                  <a:pt x="591" y="295"/>
                </a:lnTo>
                <a:lnTo>
                  <a:pt x="593" y="316"/>
                </a:lnTo>
                <a:lnTo>
                  <a:pt x="554" y="316"/>
                </a:lnTo>
                <a:lnTo>
                  <a:pt x="550" y="301"/>
                </a:lnTo>
                <a:lnTo>
                  <a:pt x="542" y="289"/>
                </a:lnTo>
                <a:lnTo>
                  <a:pt x="529" y="280"/>
                </a:lnTo>
                <a:lnTo>
                  <a:pt x="514" y="277"/>
                </a:lnTo>
                <a:lnTo>
                  <a:pt x="510" y="277"/>
                </a:lnTo>
                <a:lnTo>
                  <a:pt x="493" y="263"/>
                </a:lnTo>
                <a:lnTo>
                  <a:pt x="472" y="250"/>
                </a:lnTo>
                <a:lnTo>
                  <a:pt x="491" y="240"/>
                </a:lnTo>
                <a:lnTo>
                  <a:pt x="514" y="237"/>
                </a:lnTo>
                <a:close/>
                <a:moveTo>
                  <a:pt x="750" y="158"/>
                </a:moveTo>
                <a:lnTo>
                  <a:pt x="766" y="161"/>
                </a:lnTo>
                <a:lnTo>
                  <a:pt x="779" y="170"/>
                </a:lnTo>
                <a:lnTo>
                  <a:pt x="787" y="183"/>
                </a:lnTo>
                <a:lnTo>
                  <a:pt x="791" y="197"/>
                </a:lnTo>
                <a:lnTo>
                  <a:pt x="787" y="213"/>
                </a:lnTo>
                <a:lnTo>
                  <a:pt x="779" y="226"/>
                </a:lnTo>
                <a:lnTo>
                  <a:pt x="766" y="234"/>
                </a:lnTo>
                <a:lnTo>
                  <a:pt x="750" y="237"/>
                </a:lnTo>
                <a:lnTo>
                  <a:pt x="736" y="234"/>
                </a:lnTo>
                <a:lnTo>
                  <a:pt x="723" y="226"/>
                </a:lnTo>
                <a:lnTo>
                  <a:pt x="715" y="213"/>
                </a:lnTo>
                <a:lnTo>
                  <a:pt x="711" y="197"/>
                </a:lnTo>
                <a:lnTo>
                  <a:pt x="715" y="183"/>
                </a:lnTo>
                <a:lnTo>
                  <a:pt x="723" y="170"/>
                </a:lnTo>
                <a:lnTo>
                  <a:pt x="736" y="161"/>
                </a:lnTo>
                <a:lnTo>
                  <a:pt x="750" y="158"/>
                </a:lnTo>
                <a:close/>
                <a:moveTo>
                  <a:pt x="514" y="158"/>
                </a:moveTo>
                <a:lnTo>
                  <a:pt x="546" y="162"/>
                </a:lnTo>
                <a:lnTo>
                  <a:pt x="575" y="171"/>
                </a:lnTo>
                <a:lnTo>
                  <a:pt x="603" y="186"/>
                </a:lnTo>
                <a:lnTo>
                  <a:pt x="626" y="204"/>
                </a:lnTo>
                <a:lnTo>
                  <a:pt x="644" y="227"/>
                </a:lnTo>
                <a:lnTo>
                  <a:pt x="660" y="255"/>
                </a:lnTo>
                <a:lnTo>
                  <a:pt x="669" y="285"/>
                </a:lnTo>
                <a:lnTo>
                  <a:pt x="672" y="316"/>
                </a:lnTo>
                <a:lnTo>
                  <a:pt x="672" y="323"/>
                </a:lnTo>
                <a:lnTo>
                  <a:pt x="652" y="318"/>
                </a:lnTo>
                <a:lnTo>
                  <a:pt x="633" y="316"/>
                </a:lnTo>
                <a:lnTo>
                  <a:pt x="629" y="289"/>
                </a:lnTo>
                <a:lnTo>
                  <a:pt x="621" y="264"/>
                </a:lnTo>
                <a:lnTo>
                  <a:pt x="606" y="242"/>
                </a:lnTo>
                <a:lnTo>
                  <a:pt x="588" y="223"/>
                </a:lnTo>
                <a:lnTo>
                  <a:pt x="566" y="209"/>
                </a:lnTo>
                <a:lnTo>
                  <a:pt x="541" y="201"/>
                </a:lnTo>
                <a:lnTo>
                  <a:pt x="514" y="197"/>
                </a:lnTo>
                <a:lnTo>
                  <a:pt x="489" y="200"/>
                </a:lnTo>
                <a:lnTo>
                  <a:pt x="465" y="209"/>
                </a:lnTo>
                <a:lnTo>
                  <a:pt x="444" y="221"/>
                </a:lnTo>
                <a:lnTo>
                  <a:pt x="426" y="238"/>
                </a:lnTo>
                <a:lnTo>
                  <a:pt x="421" y="238"/>
                </a:lnTo>
                <a:lnTo>
                  <a:pt x="415" y="237"/>
                </a:lnTo>
                <a:lnTo>
                  <a:pt x="377" y="237"/>
                </a:lnTo>
                <a:lnTo>
                  <a:pt x="396" y="210"/>
                </a:lnTo>
                <a:lnTo>
                  <a:pt x="421" y="189"/>
                </a:lnTo>
                <a:lnTo>
                  <a:pt x="448" y="172"/>
                </a:lnTo>
                <a:lnTo>
                  <a:pt x="480" y="162"/>
                </a:lnTo>
                <a:lnTo>
                  <a:pt x="514" y="158"/>
                </a:lnTo>
                <a:close/>
                <a:moveTo>
                  <a:pt x="455" y="0"/>
                </a:moveTo>
                <a:lnTo>
                  <a:pt x="574" y="0"/>
                </a:lnTo>
                <a:lnTo>
                  <a:pt x="595" y="2"/>
                </a:lnTo>
                <a:lnTo>
                  <a:pt x="612" y="9"/>
                </a:lnTo>
                <a:lnTo>
                  <a:pt x="626" y="17"/>
                </a:lnTo>
                <a:lnTo>
                  <a:pt x="639" y="28"/>
                </a:lnTo>
                <a:lnTo>
                  <a:pt x="650" y="40"/>
                </a:lnTo>
                <a:lnTo>
                  <a:pt x="660" y="51"/>
                </a:lnTo>
                <a:lnTo>
                  <a:pt x="671" y="62"/>
                </a:lnTo>
                <a:lnTo>
                  <a:pt x="682" y="70"/>
                </a:lnTo>
                <a:lnTo>
                  <a:pt x="696" y="77"/>
                </a:lnTo>
                <a:lnTo>
                  <a:pt x="711" y="79"/>
                </a:lnTo>
                <a:lnTo>
                  <a:pt x="791" y="79"/>
                </a:lnTo>
                <a:lnTo>
                  <a:pt x="812" y="82"/>
                </a:lnTo>
                <a:lnTo>
                  <a:pt x="830" y="90"/>
                </a:lnTo>
                <a:lnTo>
                  <a:pt x="846" y="102"/>
                </a:lnTo>
                <a:lnTo>
                  <a:pt x="859" y="119"/>
                </a:lnTo>
                <a:lnTo>
                  <a:pt x="867" y="137"/>
                </a:lnTo>
                <a:lnTo>
                  <a:pt x="870" y="158"/>
                </a:lnTo>
                <a:lnTo>
                  <a:pt x="870" y="514"/>
                </a:lnTo>
                <a:lnTo>
                  <a:pt x="867" y="535"/>
                </a:lnTo>
                <a:lnTo>
                  <a:pt x="859" y="553"/>
                </a:lnTo>
                <a:lnTo>
                  <a:pt x="846" y="569"/>
                </a:lnTo>
                <a:lnTo>
                  <a:pt x="830" y="582"/>
                </a:lnTo>
                <a:lnTo>
                  <a:pt x="812" y="590"/>
                </a:lnTo>
                <a:lnTo>
                  <a:pt x="791" y="593"/>
                </a:lnTo>
                <a:lnTo>
                  <a:pt x="750" y="593"/>
                </a:lnTo>
                <a:lnTo>
                  <a:pt x="750" y="553"/>
                </a:lnTo>
                <a:lnTo>
                  <a:pt x="791" y="553"/>
                </a:lnTo>
                <a:lnTo>
                  <a:pt x="805" y="551"/>
                </a:lnTo>
                <a:lnTo>
                  <a:pt x="819" y="542"/>
                </a:lnTo>
                <a:lnTo>
                  <a:pt x="826" y="530"/>
                </a:lnTo>
                <a:lnTo>
                  <a:pt x="830" y="514"/>
                </a:lnTo>
                <a:lnTo>
                  <a:pt x="830" y="158"/>
                </a:lnTo>
                <a:lnTo>
                  <a:pt x="826" y="142"/>
                </a:lnTo>
                <a:lnTo>
                  <a:pt x="819" y="131"/>
                </a:lnTo>
                <a:lnTo>
                  <a:pt x="805" y="121"/>
                </a:lnTo>
                <a:lnTo>
                  <a:pt x="791" y="119"/>
                </a:lnTo>
                <a:lnTo>
                  <a:pt x="711" y="119"/>
                </a:lnTo>
                <a:lnTo>
                  <a:pt x="690" y="116"/>
                </a:lnTo>
                <a:lnTo>
                  <a:pt x="672" y="111"/>
                </a:lnTo>
                <a:lnTo>
                  <a:pt x="658" y="102"/>
                </a:lnTo>
                <a:lnTo>
                  <a:pt x="646" y="91"/>
                </a:lnTo>
                <a:lnTo>
                  <a:pt x="635" y="79"/>
                </a:lnTo>
                <a:lnTo>
                  <a:pt x="625" y="68"/>
                </a:lnTo>
                <a:lnTo>
                  <a:pt x="614" y="57"/>
                </a:lnTo>
                <a:lnTo>
                  <a:pt x="603" y="48"/>
                </a:lnTo>
                <a:lnTo>
                  <a:pt x="589" y="42"/>
                </a:lnTo>
                <a:lnTo>
                  <a:pt x="574" y="40"/>
                </a:lnTo>
                <a:lnTo>
                  <a:pt x="455" y="40"/>
                </a:lnTo>
                <a:lnTo>
                  <a:pt x="439" y="42"/>
                </a:lnTo>
                <a:lnTo>
                  <a:pt x="425" y="48"/>
                </a:lnTo>
                <a:lnTo>
                  <a:pt x="414" y="57"/>
                </a:lnTo>
                <a:lnTo>
                  <a:pt x="404" y="68"/>
                </a:lnTo>
                <a:lnTo>
                  <a:pt x="393" y="79"/>
                </a:lnTo>
                <a:lnTo>
                  <a:pt x="383" y="91"/>
                </a:lnTo>
                <a:lnTo>
                  <a:pt x="370" y="102"/>
                </a:lnTo>
                <a:lnTo>
                  <a:pt x="355" y="111"/>
                </a:lnTo>
                <a:lnTo>
                  <a:pt x="338" y="116"/>
                </a:lnTo>
                <a:lnTo>
                  <a:pt x="316" y="119"/>
                </a:lnTo>
                <a:lnTo>
                  <a:pt x="237" y="119"/>
                </a:lnTo>
                <a:lnTo>
                  <a:pt x="222" y="121"/>
                </a:lnTo>
                <a:lnTo>
                  <a:pt x="210" y="131"/>
                </a:lnTo>
                <a:lnTo>
                  <a:pt x="201" y="142"/>
                </a:lnTo>
                <a:lnTo>
                  <a:pt x="198" y="158"/>
                </a:lnTo>
                <a:lnTo>
                  <a:pt x="198" y="282"/>
                </a:lnTo>
                <a:lnTo>
                  <a:pt x="192" y="289"/>
                </a:lnTo>
                <a:lnTo>
                  <a:pt x="186" y="294"/>
                </a:lnTo>
                <a:lnTo>
                  <a:pt x="177" y="306"/>
                </a:lnTo>
                <a:lnTo>
                  <a:pt x="169" y="312"/>
                </a:lnTo>
                <a:lnTo>
                  <a:pt x="164" y="315"/>
                </a:lnTo>
                <a:lnTo>
                  <a:pt x="159" y="316"/>
                </a:lnTo>
                <a:lnTo>
                  <a:pt x="159" y="158"/>
                </a:lnTo>
                <a:lnTo>
                  <a:pt x="161" y="137"/>
                </a:lnTo>
                <a:lnTo>
                  <a:pt x="169" y="119"/>
                </a:lnTo>
                <a:lnTo>
                  <a:pt x="181" y="102"/>
                </a:lnTo>
                <a:lnTo>
                  <a:pt x="198" y="90"/>
                </a:lnTo>
                <a:lnTo>
                  <a:pt x="216" y="82"/>
                </a:lnTo>
                <a:lnTo>
                  <a:pt x="237" y="79"/>
                </a:lnTo>
                <a:lnTo>
                  <a:pt x="316" y="79"/>
                </a:lnTo>
                <a:lnTo>
                  <a:pt x="333" y="77"/>
                </a:lnTo>
                <a:lnTo>
                  <a:pt x="346" y="70"/>
                </a:lnTo>
                <a:lnTo>
                  <a:pt x="358" y="62"/>
                </a:lnTo>
                <a:lnTo>
                  <a:pt x="368" y="51"/>
                </a:lnTo>
                <a:lnTo>
                  <a:pt x="379" y="40"/>
                </a:lnTo>
                <a:lnTo>
                  <a:pt x="389" y="28"/>
                </a:lnTo>
                <a:lnTo>
                  <a:pt x="401" y="17"/>
                </a:lnTo>
                <a:lnTo>
                  <a:pt x="415" y="9"/>
                </a:lnTo>
                <a:lnTo>
                  <a:pt x="434" y="2"/>
                </a:lnTo>
                <a:lnTo>
                  <a:pt x="455"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50"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30623" y="7857011"/>
            <a:ext cx="443078" cy="444098"/>
          </a:xfrm>
          <a:custGeom>
            <a:avLst/>
            <a:gdLst>
              <a:gd name="T0" fmla="*/ 64 w 869"/>
              <a:gd name="T1" fmla="*/ 202 h 871"/>
              <a:gd name="T2" fmla="*/ 43 w 869"/>
              <a:gd name="T3" fmla="*/ 223 h 871"/>
              <a:gd name="T4" fmla="*/ 39 w 869"/>
              <a:gd name="T5" fmla="*/ 713 h 871"/>
              <a:gd name="T6" fmla="*/ 51 w 869"/>
              <a:gd name="T7" fmla="*/ 740 h 871"/>
              <a:gd name="T8" fmla="*/ 80 w 869"/>
              <a:gd name="T9" fmla="*/ 752 h 871"/>
              <a:gd name="T10" fmla="*/ 806 w 869"/>
              <a:gd name="T11" fmla="*/ 749 h 871"/>
              <a:gd name="T12" fmla="*/ 827 w 869"/>
              <a:gd name="T13" fmla="*/ 728 h 871"/>
              <a:gd name="T14" fmla="*/ 830 w 869"/>
              <a:gd name="T15" fmla="*/ 239 h 871"/>
              <a:gd name="T16" fmla="*/ 818 w 869"/>
              <a:gd name="T17" fmla="*/ 210 h 871"/>
              <a:gd name="T18" fmla="*/ 790 w 869"/>
              <a:gd name="T19" fmla="*/ 198 h 871"/>
              <a:gd name="T20" fmla="*/ 277 w 869"/>
              <a:gd name="T21" fmla="*/ 0 h 871"/>
              <a:gd name="T22" fmla="*/ 305 w 869"/>
              <a:gd name="T23" fmla="*/ 12 h 871"/>
              <a:gd name="T24" fmla="*/ 316 w 869"/>
              <a:gd name="T25" fmla="*/ 41 h 871"/>
              <a:gd name="T26" fmla="*/ 315 w 869"/>
              <a:gd name="T27" fmla="*/ 50 h 871"/>
              <a:gd name="T28" fmla="*/ 446 w 869"/>
              <a:gd name="T29" fmla="*/ 159 h 871"/>
              <a:gd name="T30" fmla="*/ 553 w 869"/>
              <a:gd name="T31" fmla="*/ 46 h 871"/>
              <a:gd name="T32" fmla="*/ 556 w 869"/>
              <a:gd name="T33" fmla="*/ 25 h 871"/>
              <a:gd name="T34" fmla="*/ 577 w 869"/>
              <a:gd name="T35" fmla="*/ 4 h 871"/>
              <a:gd name="T36" fmla="*/ 608 w 869"/>
              <a:gd name="T37" fmla="*/ 4 h 871"/>
              <a:gd name="T38" fmla="*/ 629 w 869"/>
              <a:gd name="T39" fmla="*/ 25 h 871"/>
              <a:gd name="T40" fmla="*/ 629 w 869"/>
              <a:gd name="T41" fmla="*/ 55 h 871"/>
              <a:gd name="T42" fmla="*/ 608 w 869"/>
              <a:gd name="T43" fmla="*/ 76 h 871"/>
              <a:gd name="T44" fmla="*/ 587 w 869"/>
              <a:gd name="T45" fmla="*/ 79 h 871"/>
              <a:gd name="T46" fmla="*/ 502 w 869"/>
              <a:gd name="T47" fmla="*/ 159 h 871"/>
              <a:gd name="T48" fmla="*/ 811 w 869"/>
              <a:gd name="T49" fmla="*/ 161 h 871"/>
              <a:gd name="T50" fmla="*/ 847 w 869"/>
              <a:gd name="T51" fmla="*/ 182 h 871"/>
              <a:gd name="T52" fmla="*/ 866 w 869"/>
              <a:gd name="T53" fmla="*/ 216 h 871"/>
              <a:gd name="T54" fmla="*/ 869 w 869"/>
              <a:gd name="T55" fmla="*/ 713 h 871"/>
              <a:gd name="T56" fmla="*/ 858 w 869"/>
              <a:gd name="T57" fmla="*/ 752 h 871"/>
              <a:gd name="T58" fmla="*/ 830 w 869"/>
              <a:gd name="T59" fmla="*/ 781 h 871"/>
              <a:gd name="T60" fmla="*/ 790 w 869"/>
              <a:gd name="T61" fmla="*/ 791 h 871"/>
              <a:gd name="T62" fmla="*/ 712 w 869"/>
              <a:gd name="T63" fmla="*/ 850 h 871"/>
              <a:gd name="T64" fmla="*/ 709 w 869"/>
              <a:gd name="T65" fmla="*/ 861 h 871"/>
              <a:gd name="T66" fmla="*/ 701 w 869"/>
              <a:gd name="T67" fmla="*/ 867 h 871"/>
              <a:gd name="T68" fmla="*/ 692 w 869"/>
              <a:gd name="T69" fmla="*/ 871 h 871"/>
              <a:gd name="T70" fmla="*/ 682 w 869"/>
              <a:gd name="T71" fmla="*/ 867 h 871"/>
              <a:gd name="T72" fmla="*/ 675 w 869"/>
              <a:gd name="T73" fmla="*/ 861 h 871"/>
              <a:gd name="T74" fmla="*/ 671 w 869"/>
              <a:gd name="T75" fmla="*/ 850 h 871"/>
              <a:gd name="T76" fmla="*/ 197 w 869"/>
              <a:gd name="T77" fmla="*/ 830 h 871"/>
              <a:gd name="T78" fmla="*/ 197 w 869"/>
              <a:gd name="T79" fmla="*/ 855 h 871"/>
              <a:gd name="T80" fmla="*/ 192 w 869"/>
              <a:gd name="T81" fmla="*/ 864 h 871"/>
              <a:gd name="T82" fmla="*/ 183 w 869"/>
              <a:gd name="T83" fmla="*/ 870 h 871"/>
              <a:gd name="T84" fmla="*/ 172 w 869"/>
              <a:gd name="T85" fmla="*/ 870 h 871"/>
              <a:gd name="T86" fmla="*/ 163 w 869"/>
              <a:gd name="T87" fmla="*/ 864 h 871"/>
              <a:gd name="T88" fmla="*/ 159 w 869"/>
              <a:gd name="T89" fmla="*/ 855 h 871"/>
              <a:gd name="T90" fmla="*/ 158 w 869"/>
              <a:gd name="T91" fmla="*/ 791 h 871"/>
              <a:gd name="T92" fmla="*/ 59 w 869"/>
              <a:gd name="T93" fmla="*/ 789 h 871"/>
              <a:gd name="T94" fmla="*/ 23 w 869"/>
              <a:gd name="T95" fmla="*/ 768 h 871"/>
              <a:gd name="T96" fmla="*/ 2 w 869"/>
              <a:gd name="T97" fmla="*/ 734 h 871"/>
              <a:gd name="T98" fmla="*/ 0 w 869"/>
              <a:gd name="T99" fmla="*/ 239 h 871"/>
              <a:gd name="T100" fmla="*/ 11 w 869"/>
              <a:gd name="T101" fmla="*/ 198 h 871"/>
              <a:gd name="T102" fmla="*/ 39 w 869"/>
              <a:gd name="T103" fmla="*/ 169 h 871"/>
              <a:gd name="T104" fmla="*/ 80 w 869"/>
              <a:gd name="T105" fmla="*/ 159 h 871"/>
              <a:gd name="T106" fmla="*/ 286 w 869"/>
              <a:gd name="T107" fmla="*/ 79 h 871"/>
              <a:gd name="T108" fmla="*/ 277 w 869"/>
              <a:gd name="T109" fmla="*/ 80 h 871"/>
              <a:gd name="T110" fmla="*/ 248 w 869"/>
              <a:gd name="T111" fmla="*/ 69 h 871"/>
              <a:gd name="T112" fmla="*/ 237 w 869"/>
              <a:gd name="T113" fmla="*/ 41 h 871"/>
              <a:gd name="T114" fmla="*/ 248 w 869"/>
              <a:gd name="T115" fmla="*/ 12 h 871"/>
              <a:gd name="T116" fmla="*/ 277 w 869"/>
              <a:gd name="T117"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9" h="871">
                <a:moveTo>
                  <a:pt x="80" y="198"/>
                </a:moveTo>
                <a:lnTo>
                  <a:pt x="64" y="202"/>
                </a:lnTo>
                <a:lnTo>
                  <a:pt x="51" y="210"/>
                </a:lnTo>
                <a:lnTo>
                  <a:pt x="43" y="223"/>
                </a:lnTo>
                <a:lnTo>
                  <a:pt x="39" y="239"/>
                </a:lnTo>
                <a:lnTo>
                  <a:pt x="39" y="713"/>
                </a:lnTo>
                <a:lnTo>
                  <a:pt x="43" y="728"/>
                </a:lnTo>
                <a:lnTo>
                  <a:pt x="51" y="740"/>
                </a:lnTo>
                <a:lnTo>
                  <a:pt x="64" y="749"/>
                </a:lnTo>
                <a:lnTo>
                  <a:pt x="80" y="752"/>
                </a:lnTo>
                <a:lnTo>
                  <a:pt x="790" y="752"/>
                </a:lnTo>
                <a:lnTo>
                  <a:pt x="806" y="749"/>
                </a:lnTo>
                <a:lnTo>
                  <a:pt x="818" y="740"/>
                </a:lnTo>
                <a:lnTo>
                  <a:pt x="827" y="728"/>
                </a:lnTo>
                <a:lnTo>
                  <a:pt x="830" y="713"/>
                </a:lnTo>
                <a:lnTo>
                  <a:pt x="830" y="239"/>
                </a:lnTo>
                <a:lnTo>
                  <a:pt x="827" y="223"/>
                </a:lnTo>
                <a:lnTo>
                  <a:pt x="818" y="210"/>
                </a:lnTo>
                <a:lnTo>
                  <a:pt x="806" y="202"/>
                </a:lnTo>
                <a:lnTo>
                  <a:pt x="790" y="198"/>
                </a:lnTo>
                <a:lnTo>
                  <a:pt x="80" y="198"/>
                </a:lnTo>
                <a:close/>
                <a:moveTo>
                  <a:pt x="277" y="0"/>
                </a:moveTo>
                <a:lnTo>
                  <a:pt x="292" y="4"/>
                </a:lnTo>
                <a:lnTo>
                  <a:pt x="305" y="12"/>
                </a:lnTo>
                <a:lnTo>
                  <a:pt x="313" y="25"/>
                </a:lnTo>
                <a:lnTo>
                  <a:pt x="316" y="41"/>
                </a:lnTo>
                <a:lnTo>
                  <a:pt x="315" y="46"/>
                </a:lnTo>
                <a:lnTo>
                  <a:pt x="315" y="50"/>
                </a:lnTo>
                <a:lnTo>
                  <a:pt x="424" y="159"/>
                </a:lnTo>
                <a:lnTo>
                  <a:pt x="446" y="159"/>
                </a:lnTo>
                <a:lnTo>
                  <a:pt x="555" y="50"/>
                </a:lnTo>
                <a:lnTo>
                  <a:pt x="553" y="46"/>
                </a:lnTo>
                <a:lnTo>
                  <a:pt x="553" y="41"/>
                </a:lnTo>
                <a:lnTo>
                  <a:pt x="556" y="25"/>
                </a:lnTo>
                <a:lnTo>
                  <a:pt x="565" y="12"/>
                </a:lnTo>
                <a:lnTo>
                  <a:pt x="577" y="4"/>
                </a:lnTo>
                <a:lnTo>
                  <a:pt x="593" y="0"/>
                </a:lnTo>
                <a:lnTo>
                  <a:pt x="608" y="4"/>
                </a:lnTo>
                <a:lnTo>
                  <a:pt x="620" y="12"/>
                </a:lnTo>
                <a:lnTo>
                  <a:pt x="629" y="25"/>
                </a:lnTo>
                <a:lnTo>
                  <a:pt x="632" y="41"/>
                </a:lnTo>
                <a:lnTo>
                  <a:pt x="629" y="55"/>
                </a:lnTo>
                <a:lnTo>
                  <a:pt x="620" y="69"/>
                </a:lnTo>
                <a:lnTo>
                  <a:pt x="608" y="76"/>
                </a:lnTo>
                <a:lnTo>
                  <a:pt x="593" y="80"/>
                </a:lnTo>
                <a:lnTo>
                  <a:pt x="587" y="79"/>
                </a:lnTo>
                <a:lnTo>
                  <a:pt x="582" y="79"/>
                </a:lnTo>
                <a:lnTo>
                  <a:pt x="502" y="159"/>
                </a:lnTo>
                <a:lnTo>
                  <a:pt x="790" y="159"/>
                </a:lnTo>
                <a:lnTo>
                  <a:pt x="811" y="161"/>
                </a:lnTo>
                <a:lnTo>
                  <a:pt x="830" y="169"/>
                </a:lnTo>
                <a:lnTo>
                  <a:pt x="847" y="182"/>
                </a:lnTo>
                <a:lnTo>
                  <a:pt x="858" y="198"/>
                </a:lnTo>
                <a:lnTo>
                  <a:pt x="866" y="216"/>
                </a:lnTo>
                <a:lnTo>
                  <a:pt x="869" y="239"/>
                </a:lnTo>
                <a:lnTo>
                  <a:pt x="869" y="713"/>
                </a:lnTo>
                <a:lnTo>
                  <a:pt x="866" y="734"/>
                </a:lnTo>
                <a:lnTo>
                  <a:pt x="858" y="752"/>
                </a:lnTo>
                <a:lnTo>
                  <a:pt x="847" y="768"/>
                </a:lnTo>
                <a:lnTo>
                  <a:pt x="830" y="781"/>
                </a:lnTo>
                <a:lnTo>
                  <a:pt x="811" y="789"/>
                </a:lnTo>
                <a:lnTo>
                  <a:pt x="790" y="791"/>
                </a:lnTo>
                <a:lnTo>
                  <a:pt x="712" y="791"/>
                </a:lnTo>
                <a:lnTo>
                  <a:pt x="712" y="850"/>
                </a:lnTo>
                <a:lnTo>
                  <a:pt x="710" y="855"/>
                </a:lnTo>
                <a:lnTo>
                  <a:pt x="709" y="861"/>
                </a:lnTo>
                <a:lnTo>
                  <a:pt x="705" y="864"/>
                </a:lnTo>
                <a:lnTo>
                  <a:pt x="701" y="867"/>
                </a:lnTo>
                <a:lnTo>
                  <a:pt x="697" y="870"/>
                </a:lnTo>
                <a:lnTo>
                  <a:pt x="692" y="871"/>
                </a:lnTo>
                <a:lnTo>
                  <a:pt x="687" y="870"/>
                </a:lnTo>
                <a:lnTo>
                  <a:pt x="682" y="867"/>
                </a:lnTo>
                <a:lnTo>
                  <a:pt x="678" y="864"/>
                </a:lnTo>
                <a:lnTo>
                  <a:pt x="675" y="861"/>
                </a:lnTo>
                <a:lnTo>
                  <a:pt x="673" y="855"/>
                </a:lnTo>
                <a:lnTo>
                  <a:pt x="671" y="850"/>
                </a:lnTo>
                <a:lnTo>
                  <a:pt x="671" y="830"/>
                </a:lnTo>
                <a:lnTo>
                  <a:pt x="197" y="830"/>
                </a:lnTo>
                <a:lnTo>
                  <a:pt x="197" y="850"/>
                </a:lnTo>
                <a:lnTo>
                  <a:pt x="197" y="855"/>
                </a:lnTo>
                <a:lnTo>
                  <a:pt x="195" y="861"/>
                </a:lnTo>
                <a:lnTo>
                  <a:pt x="192" y="864"/>
                </a:lnTo>
                <a:lnTo>
                  <a:pt x="188" y="867"/>
                </a:lnTo>
                <a:lnTo>
                  <a:pt x="183" y="870"/>
                </a:lnTo>
                <a:lnTo>
                  <a:pt x="178" y="871"/>
                </a:lnTo>
                <a:lnTo>
                  <a:pt x="172" y="870"/>
                </a:lnTo>
                <a:lnTo>
                  <a:pt x="169" y="867"/>
                </a:lnTo>
                <a:lnTo>
                  <a:pt x="163" y="864"/>
                </a:lnTo>
                <a:lnTo>
                  <a:pt x="161" y="861"/>
                </a:lnTo>
                <a:lnTo>
                  <a:pt x="159" y="855"/>
                </a:lnTo>
                <a:lnTo>
                  <a:pt x="158" y="850"/>
                </a:lnTo>
                <a:lnTo>
                  <a:pt x="158" y="791"/>
                </a:lnTo>
                <a:lnTo>
                  <a:pt x="80" y="791"/>
                </a:lnTo>
                <a:lnTo>
                  <a:pt x="59" y="789"/>
                </a:lnTo>
                <a:lnTo>
                  <a:pt x="39" y="781"/>
                </a:lnTo>
                <a:lnTo>
                  <a:pt x="23" y="768"/>
                </a:lnTo>
                <a:lnTo>
                  <a:pt x="11" y="752"/>
                </a:lnTo>
                <a:lnTo>
                  <a:pt x="2" y="734"/>
                </a:lnTo>
                <a:lnTo>
                  <a:pt x="0" y="713"/>
                </a:lnTo>
                <a:lnTo>
                  <a:pt x="0" y="239"/>
                </a:lnTo>
                <a:lnTo>
                  <a:pt x="2" y="216"/>
                </a:lnTo>
                <a:lnTo>
                  <a:pt x="11" y="198"/>
                </a:lnTo>
                <a:lnTo>
                  <a:pt x="23" y="182"/>
                </a:lnTo>
                <a:lnTo>
                  <a:pt x="39" y="169"/>
                </a:lnTo>
                <a:lnTo>
                  <a:pt x="59" y="161"/>
                </a:lnTo>
                <a:lnTo>
                  <a:pt x="80" y="159"/>
                </a:lnTo>
                <a:lnTo>
                  <a:pt x="368" y="159"/>
                </a:lnTo>
                <a:lnTo>
                  <a:pt x="286" y="79"/>
                </a:lnTo>
                <a:lnTo>
                  <a:pt x="282" y="79"/>
                </a:lnTo>
                <a:lnTo>
                  <a:pt x="277" y="80"/>
                </a:lnTo>
                <a:lnTo>
                  <a:pt x="261" y="76"/>
                </a:lnTo>
                <a:lnTo>
                  <a:pt x="248" y="69"/>
                </a:lnTo>
                <a:lnTo>
                  <a:pt x="241" y="55"/>
                </a:lnTo>
                <a:lnTo>
                  <a:pt x="237" y="41"/>
                </a:lnTo>
                <a:lnTo>
                  <a:pt x="241" y="25"/>
                </a:lnTo>
                <a:lnTo>
                  <a:pt x="248" y="12"/>
                </a:lnTo>
                <a:lnTo>
                  <a:pt x="261" y="4"/>
                </a:lnTo>
                <a:lnTo>
                  <a:pt x="27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51"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91173" y="7857011"/>
            <a:ext cx="443078" cy="444096"/>
          </a:xfrm>
          <a:custGeom>
            <a:avLst/>
            <a:gdLst>
              <a:gd name="T0" fmla="*/ 632 w 869"/>
              <a:gd name="T1" fmla="*/ 713 h 871"/>
              <a:gd name="T2" fmla="*/ 553 w 869"/>
              <a:gd name="T3" fmla="*/ 713 h 871"/>
              <a:gd name="T4" fmla="*/ 395 w 869"/>
              <a:gd name="T5" fmla="*/ 633 h 871"/>
              <a:gd name="T6" fmla="*/ 158 w 869"/>
              <a:gd name="T7" fmla="*/ 633 h 871"/>
              <a:gd name="T8" fmla="*/ 158 w 869"/>
              <a:gd name="T9" fmla="*/ 633 h 871"/>
              <a:gd name="T10" fmla="*/ 710 w 869"/>
              <a:gd name="T11" fmla="*/ 633 h 871"/>
              <a:gd name="T12" fmla="*/ 632 w 869"/>
              <a:gd name="T13" fmla="*/ 633 h 871"/>
              <a:gd name="T14" fmla="*/ 473 w 869"/>
              <a:gd name="T15" fmla="*/ 554 h 871"/>
              <a:gd name="T16" fmla="*/ 236 w 869"/>
              <a:gd name="T17" fmla="*/ 554 h 871"/>
              <a:gd name="T18" fmla="*/ 236 w 869"/>
              <a:gd name="T19" fmla="*/ 554 h 871"/>
              <a:gd name="T20" fmla="*/ 78 w 869"/>
              <a:gd name="T21" fmla="*/ 633 h 871"/>
              <a:gd name="T22" fmla="*/ 710 w 869"/>
              <a:gd name="T23" fmla="*/ 554 h 871"/>
              <a:gd name="T24" fmla="*/ 553 w 869"/>
              <a:gd name="T25" fmla="*/ 476 h 871"/>
              <a:gd name="T26" fmla="*/ 316 w 869"/>
              <a:gd name="T27" fmla="*/ 476 h 871"/>
              <a:gd name="T28" fmla="*/ 316 w 869"/>
              <a:gd name="T29" fmla="*/ 476 h 871"/>
              <a:gd name="T30" fmla="*/ 158 w 869"/>
              <a:gd name="T31" fmla="*/ 554 h 871"/>
              <a:gd name="T32" fmla="*/ 790 w 869"/>
              <a:gd name="T33" fmla="*/ 476 h 871"/>
              <a:gd name="T34" fmla="*/ 632 w 869"/>
              <a:gd name="T35" fmla="*/ 396 h 871"/>
              <a:gd name="T36" fmla="*/ 395 w 869"/>
              <a:gd name="T37" fmla="*/ 396 h 871"/>
              <a:gd name="T38" fmla="*/ 395 w 869"/>
              <a:gd name="T39" fmla="*/ 396 h 871"/>
              <a:gd name="T40" fmla="*/ 236 w 869"/>
              <a:gd name="T41" fmla="*/ 476 h 871"/>
              <a:gd name="T42" fmla="*/ 158 w 869"/>
              <a:gd name="T43" fmla="*/ 476 h 871"/>
              <a:gd name="T44" fmla="*/ 710 w 869"/>
              <a:gd name="T45" fmla="*/ 317 h 871"/>
              <a:gd name="T46" fmla="*/ 473 w 869"/>
              <a:gd name="T47" fmla="*/ 317 h 871"/>
              <a:gd name="T48" fmla="*/ 473 w 869"/>
              <a:gd name="T49" fmla="*/ 317 h 871"/>
              <a:gd name="T50" fmla="*/ 316 w 869"/>
              <a:gd name="T51" fmla="*/ 396 h 871"/>
              <a:gd name="T52" fmla="*/ 236 w 869"/>
              <a:gd name="T53" fmla="*/ 396 h 871"/>
              <a:gd name="T54" fmla="*/ 790 w 869"/>
              <a:gd name="T55" fmla="*/ 239 h 871"/>
              <a:gd name="T56" fmla="*/ 553 w 869"/>
              <a:gd name="T57" fmla="*/ 239 h 871"/>
              <a:gd name="T58" fmla="*/ 553 w 869"/>
              <a:gd name="T59" fmla="*/ 239 h 871"/>
              <a:gd name="T60" fmla="*/ 395 w 869"/>
              <a:gd name="T61" fmla="*/ 317 h 871"/>
              <a:gd name="T62" fmla="*/ 316 w 869"/>
              <a:gd name="T63" fmla="*/ 317 h 871"/>
              <a:gd name="T64" fmla="*/ 158 w 869"/>
              <a:gd name="T65" fmla="*/ 239 h 871"/>
              <a:gd name="T66" fmla="*/ 78 w 869"/>
              <a:gd name="T67" fmla="*/ 198 h 871"/>
              <a:gd name="T68" fmla="*/ 39 w 869"/>
              <a:gd name="T69" fmla="*/ 239 h 871"/>
              <a:gd name="T70" fmla="*/ 64 w 869"/>
              <a:gd name="T71" fmla="*/ 749 h 871"/>
              <a:gd name="T72" fmla="*/ 818 w 869"/>
              <a:gd name="T73" fmla="*/ 740 h 871"/>
              <a:gd name="T74" fmla="*/ 827 w 869"/>
              <a:gd name="T75" fmla="*/ 223 h 871"/>
              <a:gd name="T76" fmla="*/ 78 w 869"/>
              <a:gd name="T77" fmla="*/ 198 h 871"/>
              <a:gd name="T78" fmla="*/ 312 w 869"/>
              <a:gd name="T79" fmla="*/ 25 h 871"/>
              <a:gd name="T80" fmla="*/ 422 w 869"/>
              <a:gd name="T81" fmla="*/ 159 h 871"/>
              <a:gd name="T82" fmla="*/ 553 w 869"/>
              <a:gd name="T83" fmla="*/ 41 h 871"/>
              <a:gd name="T84" fmla="*/ 593 w 869"/>
              <a:gd name="T85" fmla="*/ 0 h 871"/>
              <a:gd name="T86" fmla="*/ 632 w 869"/>
              <a:gd name="T87" fmla="*/ 41 h 871"/>
              <a:gd name="T88" fmla="*/ 593 w 869"/>
              <a:gd name="T89" fmla="*/ 80 h 871"/>
              <a:gd name="T90" fmla="*/ 790 w 869"/>
              <a:gd name="T91" fmla="*/ 159 h 871"/>
              <a:gd name="T92" fmla="*/ 858 w 869"/>
              <a:gd name="T93" fmla="*/ 198 h 871"/>
              <a:gd name="T94" fmla="*/ 866 w 869"/>
              <a:gd name="T95" fmla="*/ 734 h 871"/>
              <a:gd name="T96" fmla="*/ 811 w 869"/>
              <a:gd name="T97" fmla="*/ 789 h 871"/>
              <a:gd name="T98" fmla="*/ 710 w 869"/>
              <a:gd name="T99" fmla="*/ 855 h 871"/>
              <a:gd name="T100" fmla="*/ 696 w 869"/>
              <a:gd name="T101" fmla="*/ 870 h 871"/>
              <a:gd name="T102" fmla="*/ 678 w 869"/>
              <a:gd name="T103" fmla="*/ 864 h 871"/>
              <a:gd name="T104" fmla="*/ 671 w 869"/>
              <a:gd name="T105" fmla="*/ 830 h 871"/>
              <a:gd name="T106" fmla="*/ 195 w 869"/>
              <a:gd name="T107" fmla="*/ 861 h 871"/>
              <a:gd name="T108" fmla="*/ 178 w 869"/>
              <a:gd name="T109" fmla="*/ 871 h 871"/>
              <a:gd name="T110" fmla="*/ 161 w 869"/>
              <a:gd name="T111" fmla="*/ 861 h 871"/>
              <a:gd name="T112" fmla="*/ 78 w 869"/>
              <a:gd name="T113" fmla="*/ 791 h 871"/>
              <a:gd name="T114" fmla="*/ 10 w 869"/>
              <a:gd name="T115" fmla="*/ 752 h 871"/>
              <a:gd name="T116" fmla="*/ 2 w 869"/>
              <a:gd name="T117" fmla="*/ 216 h 871"/>
              <a:gd name="T118" fmla="*/ 57 w 869"/>
              <a:gd name="T119" fmla="*/ 161 h 871"/>
              <a:gd name="T120" fmla="*/ 281 w 869"/>
              <a:gd name="T121" fmla="*/ 79 h 871"/>
              <a:gd name="T122" fmla="*/ 240 w 869"/>
              <a:gd name="T123" fmla="*/ 55 h 871"/>
              <a:gd name="T124" fmla="*/ 261 w 869"/>
              <a:gd name="T125" fmla="*/ 4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9" h="871">
                <a:moveTo>
                  <a:pt x="632" y="633"/>
                </a:moveTo>
                <a:lnTo>
                  <a:pt x="710" y="633"/>
                </a:lnTo>
                <a:lnTo>
                  <a:pt x="710" y="713"/>
                </a:lnTo>
                <a:lnTo>
                  <a:pt x="632" y="713"/>
                </a:lnTo>
                <a:lnTo>
                  <a:pt x="632" y="633"/>
                </a:lnTo>
                <a:close/>
                <a:moveTo>
                  <a:pt x="473" y="633"/>
                </a:moveTo>
                <a:lnTo>
                  <a:pt x="553" y="633"/>
                </a:lnTo>
                <a:lnTo>
                  <a:pt x="553" y="713"/>
                </a:lnTo>
                <a:lnTo>
                  <a:pt x="473" y="713"/>
                </a:lnTo>
                <a:lnTo>
                  <a:pt x="473" y="633"/>
                </a:lnTo>
                <a:close/>
                <a:moveTo>
                  <a:pt x="316" y="633"/>
                </a:moveTo>
                <a:lnTo>
                  <a:pt x="395" y="633"/>
                </a:lnTo>
                <a:lnTo>
                  <a:pt x="395" y="713"/>
                </a:lnTo>
                <a:lnTo>
                  <a:pt x="316" y="713"/>
                </a:lnTo>
                <a:lnTo>
                  <a:pt x="316" y="633"/>
                </a:lnTo>
                <a:close/>
                <a:moveTo>
                  <a:pt x="158" y="633"/>
                </a:moveTo>
                <a:lnTo>
                  <a:pt x="236" y="633"/>
                </a:lnTo>
                <a:lnTo>
                  <a:pt x="236" y="713"/>
                </a:lnTo>
                <a:lnTo>
                  <a:pt x="158" y="713"/>
                </a:lnTo>
                <a:lnTo>
                  <a:pt x="158" y="633"/>
                </a:lnTo>
                <a:close/>
                <a:moveTo>
                  <a:pt x="710" y="554"/>
                </a:moveTo>
                <a:lnTo>
                  <a:pt x="790" y="554"/>
                </a:lnTo>
                <a:lnTo>
                  <a:pt x="790" y="633"/>
                </a:lnTo>
                <a:lnTo>
                  <a:pt x="710" y="633"/>
                </a:lnTo>
                <a:lnTo>
                  <a:pt x="710" y="554"/>
                </a:lnTo>
                <a:close/>
                <a:moveTo>
                  <a:pt x="553" y="554"/>
                </a:moveTo>
                <a:lnTo>
                  <a:pt x="632" y="554"/>
                </a:lnTo>
                <a:lnTo>
                  <a:pt x="632" y="633"/>
                </a:lnTo>
                <a:lnTo>
                  <a:pt x="553" y="633"/>
                </a:lnTo>
                <a:lnTo>
                  <a:pt x="553" y="554"/>
                </a:lnTo>
                <a:close/>
                <a:moveTo>
                  <a:pt x="395" y="554"/>
                </a:moveTo>
                <a:lnTo>
                  <a:pt x="473" y="554"/>
                </a:lnTo>
                <a:lnTo>
                  <a:pt x="473" y="633"/>
                </a:lnTo>
                <a:lnTo>
                  <a:pt x="395" y="633"/>
                </a:lnTo>
                <a:lnTo>
                  <a:pt x="395" y="554"/>
                </a:lnTo>
                <a:close/>
                <a:moveTo>
                  <a:pt x="236" y="554"/>
                </a:moveTo>
                <a:lnTo>
                  <a:pt x="316" y="554"/>
                </a:lnTo>
                <a:lnTo>
                  <a:pt x="316" y="633"/>
                </a:lnTo>
                <a:lnTo>
                  <a:pt x="236" y="633"/>
                </a:lnTo>
                <a:lnTo>
                  <a:pt x="236" y="554"/>
                </a:lnTo>
                <a:close/>
                <a:moveTo>
                  <a:pt x="78" y="554"/>
                </a:moveTo>
                <a:lnTo>
                  <a:pt x="158" y="554"/>
                </a:lnTo>
                <a:lnTo>
                  <a:pt x="158" y="633"/>
                </a:lnTo>
                <a:lnTo>
                  <a:pt x="78" y="633"/>
                </a:lnTo>
                <a:lnTo>
                  <a:pt x="78" y="554"/>
                </a:lnTo>
                <a:close/>
                <a:moveTo>
                  <a:pt x="632" y="476"/>
                </a:moveTo>
                <a:lnTo>
                  <a:pt x="710" y="476"/>
                </a:lnTo>
                <a:lnTo>
                  <a:pt x="710" y="554"/>
                </a:lnTo>
                <a:lnTo>
                  <a:pt x="632" y="554"/>
                </a:lnTo>
                <a:lnTo>
                  <a:pt x="632" y="476"/>
                </a:lnTo>
                <a:close/>
                <a:moveTo>
                  <a:pt x="473" y="476"/>
                </a:moveTo>
                <a:lnTo>
                  <a:pt x="553" y="476"/>
                </a:lnTo>
                <a:lnTo>
                  <a:pt x="553" y="554"/>
                </a:lnTo>
                <a:lnTo>
                  <a:pt x="473" y="554"/>
                </a:lnTo>
                <a:lnTo>
                  <a:pt x="473" y="476"/>
                </a:lnTo>
                <a:close/>
                <a:moveTo>
                  <a:pt x="316" y="476"/>
                </a:moveTo>
                <a:lnTo>
                  <a:pt x="395" y="476"/>
                </a:lnTo>
                <a:lnTo>
                  <a:pt x="395" y="554"/>
                </a:lnTo>
                <a:lnTo>
                  <a:pt x="316" y="554"/>
                </a:lnTo>
                <a:lnTo>
                  <a:pt x="316" y="476"/>
                </a:lnTo>
                <a:close/>
                <a:moveTo>
                  <a:pt x="158" y="476"/>
                </a:moveTo>
                <a:lnTo>
                  <a:pt x="236" y="476"/>
                </a:lnTo>
                <a:lnTo>
                  <a:pt x="236" y="554"/>
                </a:lnTo>
                <a:lnTo>
                  <a:pt x="158" y="554"/>
                </a:lnTo>
                <a:lnTo>
                  <a:pt x="158" y="476"/>
                </a:lnTo>
                <a:close/>
                <a:moveTo>
                  <a:pt x="710" y="396"/>
                </a:moveTo>
                <a:lnTo>
                  <a:pt x="790" y="396"/>
                </a:lnTo>
                <a:lnTo>
                  <a:pt x="790" y="476"/>
                </a:lnTo>
                <a:lnTo>
                  <a:pt x="710" y="476"/>
                </a:lnTo>
                <a:lnTo>
                  <a:pt x="710" y="396"/>
                </a:lnTo>
                <a:close/>
                <a:moveTo>
                  <a:pt x="553" y="396"/>
                </a:moveTo>
                <a:lnTo>
                  <a:pt x="632" y="396"/>
                </a:lnTo>
                <a:lnTo>
                  <a:pt x="632" y="476"/>
                </a:lnTo>
                <a:lnTo>
                  <a:pt x="553" y="476"/>
                </a:lnTo>
                <a:lnTo>
                  <a:pt x="553" y="396"/>
                </a:lnTo>
                <a:close/>
                <a:moveTo>
                  <a:pt x="395" y="396"/>
                </a:moveTo>
                <a:lnTo>
                  <a:pt x="473" y="396"/>
                </a:lnTo>
                <a:lnTo>
                  <a:pt x="473" y="476"/>
                </a:lnTo>
                <a:lnTo>
                  <a:pt x="395" y="476"/>
                </a:lnTo>
                <a:lnTo>
                  <a:pt x="395" y="396"/>
                </a:lnTo>
                <a:close/>
                <a:moveTo>
                  <a:pt x="236" y="396"/>
                </a:moveTo>
                <a:lnTo>
                  <a:pt x="316" y="396"/>
                </a:lnTo>
                <a:lnTo>
                  <a:pt x="316" y="476"/>
                </a:lnTo>
                <a:lnTo>
                  <a:pt x="236" y="476"/>
                </a:lnTo>
                <a:lnTo>
                  <a:pt x="236" y="396"/>
                </a:lnTo>
                <a:close/>
                <a:moveTo>
                  <a:pt x="78" y="396"/>
                </a:moveTo>
                <a:lnTo>
                  <a:pt x="158" y="396"/>
                </a:lnTo>
                <a:lnTo>
                  <a:pt x="158" y="476"/>
                </a:lnTo>
                <a:lnTo>
                  <a:pt x="78" y="476"/>
                </a:lnTo>
                <a:lnTo>
                  <a:pt x="78" y="396"/>
                </a:lnTo>
                <a:close/>
                <a:moveTo>
                  <a:pt x="632" y="317"/>
                </a:moveTo>
                <a:lnTo>
                  <a:pt x="710" y="317"/>
                </a:lnTo>
                <a:lnTo>
                  <a:pt x="710" y="396"/>
                </a:lnTo>
                <a:lnTo>
                  <a:pt x="632" y="396"/>
                </a:lnTo>
                <a:lnTo>
                  <a:pt x="632" y="317"/>
                </a:lnTo>
                <a:close/>
                <a:moveTo>
                  <a:pt x="473" y="317"/>
                </a:moveTo>
                <a:lnTo>
                  <a:pt x="553" y="317"/>
                </a:lnTo>
                <a:lnTo>
                  <a:pt x="553" y="396"/>
                </a:lnTo>
                <a:lnTo>
                  <a:pt x="473" y="396"/>
                </a:lnTo>
                <a:lnTo>
                  <a:pt x="473" y="317"/>
                </a:lnTo>
                <a:close/>
                <a:moveTo>
                  <a:pt x="316" y="317"/>
                </a:moveTo>
                <a:lnTo>
                  <a:pt x="395" y="317"/>
                </a:lnTo>
                <a:lnTo>
                  <a:pt x="395" y="396"/>
                </a:lnTo>
                <a:lnTo>
                  <a:pt x="316" y="396"/>
                </a:lnTo>
                <a:lnTo>
                  <a:pt x="316" y="317"/>
                </a:lnTo>
                <a:close/>
                <a:moveTo>
                  <a:pt x="158" y="317"/>
                </a:moveTo>
                <a:lnTo>
                  <a:pt x="236" y="317"/>
                </a:lnTo>
                <a:lnTo>
                  <a:pt x="236" y="396"/>
                </a:lnTo>
                <a:lnTo>
                  <a:pt x="158" y="396"/>
                </a:lnTo>
                <a:lnTo>
                  <a:pt x="158" y="317"/>
                </a:lnTo>
                <a:close/>
                <a:moveTo>
                  <a:pt x="710" y="239"/>
                </a:moveTo>
                <a:lnTo>
                  <a:pt x="790" y="239"/>
                </a:lnTo>
                <a:lnTo>
                  <a:pt x="790" y="317"/>
                </a:lnTo>
                <a:lnTo>
                  <a:pt x="710" y="317"/>
                </a:lnTo>
                <a:lnTo>
                  <a:pt x="710" y="239"/>
                </a:lnTo>
                <a:close/>
                <a:moveTo>
                  <a:pt x="553" y="239"/>
                </a:moveTo>
                <a:lnTo>
                  <a:pt x="632" y="239"/>
                </a:lnTo>
                <a:lnTo>
                  <a:pt x="632" y="317"/>
                </a:lnTo>
                <a:lnTo>
                  <a:pt x="553" y="317"/>
                </a:lnTo>
                <a:lnTo>
                  <a:pt x="553" y="239"/>
                </a:lnTo>
                <a:close/>
                <a:moveTo>
                  <a:pt x="395" y="239"/>
                </a:moveTo>
                <a:lnTo>
                  <a:pt x="473" y="239"/>
                </a:lnTo>
                <a:lnTo>
                  <a:pt x="473" y="317"/>
                </a:lnTo>
                <a:lnTo>
                  <a:pt x="395" y="317"/>
                </a:lnTo>
                <a:lnTo>
                  <a:pt x="395" y="239"/>
                </a:lnTo>
                <a:close/>
                <a:moveTo>
                  <a:pt x="236" y="239"/>
                </a:moveTo>
                <a:lnTo>
                  <a:pt x="316" y="239"/>
                </a:lnTo>
                <a:lnTo>
                  <a:pt x="316" y="317"/>
                </a:lnTo>
                <a:lnTo>
                  <a:pt x="236" y="317"/>
                </a:lnTo>
                <a:lnTo>
                  <a:pt x="236" y="239"/>
                </a:lnTo>
                <a:close/>
                <a:moveTo>
                  <a:pt x="78" y="239"/>
                </a:moveTo>
                <a:lnTo>
                  <a:pt x="158" y="239"/>
                </a:lnTo>
                <a:lnTo>
                  <a:pt x="158" y="317"/>
                </a:lnTo>
                <a:lnTo>
                  <a:pt x="78" y="317"/>
                </a:lnTo>
                <a:lnTo>
                  <a:pt x="78" y="239"/>
                </a:lnTo>
                <a:close/>
                <a:moveTo>
                  <a:pt x="78" y="198"/>
                </a:moveTo>
                <a:lnTo>
                  <a:pt x="64" y="202"/>
                </a:lnTo>
                <a:lnTo>
                  <a:pt x="51" y="210"/>
                </a:lnTo>
                <a:lnTo>
                  <a:pt x="43" y="223"/>
                </a:lnTo>
                <a:lnTo>
                  <a:pt x="39" y="239"/>
                </a:lnTo>
                <a:lnTo>
                  <a:pt x="39" y="713"/>
                </a:lnTo>
                <a:lnTo>
                  <a:pt x="43" y="728"/>
                </a:lnTo>
                <a:lnTo>
                  <a:pt x="51" y="740"/>
                </a:lnTo>
                <a:lnTo>
                  <a:pt x="64" y="749"/>
                </a:lnTo>
                <a:lnTo>
                  <a:pt x="78" y="752"/>
                </a:lnTo>
                <a:lnTo>
                  <a:pt x="790" y="752"/>
                </a:lnTo>
                <a:lnTo>
                  <a:pt x="806" y="749"/>
                </a:lnTo>
                <a:lnTo>
                  <a:pt x="818" y="740"/>
                </a:lnTo>
                <a:lnTo>
                  <a:pt x="827" y="728"/>
                </a:lnTo>
                <a:lnTo>
                  <a:pt x="829" y="713"/>
                </a:lnTo>
                <a:lnTo>
                  <a:pt x="829" y="239"/>
                </a:lnTo>
                <a:lnTo>
                  <a:pt x="827" y="223"/>
                </a:lnTo>
                <a:lnTo>
                  <a:pt x="818" y="210"/>
                </a:lnTo>
                <a:lnTo>
                  <a:pt x="806" y="202"/>
                </a:lnTo>
                <a:lnTo>
                  <a:pt x="790" y="198"/>
                </a:lnTo>
                <a:lnTo>
                  <a:pt x="78" y="198"/>
                </a:lnTo>
                <a:close/>
                <a:moveTo>
                  <a:pt x="276" y="0"/>
                </a:moveTo>
                <a:lnTo>
                  <a:pt x="291" y="4"/>
                </a:lnTo>
                <a:lnTo>
                  <a:pt x="305" y="12"/>
                </a:lnTo>
                <a:lnTo>
                  <a:pt x="312" y="25"/>
                </a:lnTo>
                <a:lnTo>
                  <a:pt x="316" y="41"/>
                </a:lnTo>
                <a:lnTo>
                  <a:pt x="315" y="46"/>
                </a:lnTo>
                <a:lnTo>
                  <a:pt x="314" y="50"/>
                </a:lnTo>
                <a:lnTo>
                  <a:pt x="422" y="159"/>
                </a:lnTo>
                <a:lnTo>
                  <a:pt x="446" y="159"/>
                </a:lnTo>
                <a:lnTo>
                  <a:pt x="555" y="50"/>
                </a:lnTo>
                <a:lnTo>
                  <a:pt x="553" y="46"/>
                </a:lnTo>
                <a:lnTo>
                  <a:pt x="553" y="41"/>
                </a:lnTo>
                <a:lnTo>
                  <a:pt x="556" y="25"/>
                </a:lnTo>
                <a:lnTo>
                  <a:pt x="565" y="12"/>
                </a:lnTo>
                <a:lnTo>
                  <a:pt x="577" y="4"/>
                </a:lnTo>
                <a:lnTo>
                  <a:pt x="593" y="0"/>
                </a:lnTo>
                <a:lnTo>
                  <a:pt x="608" y="4"/>
                </a:lnTo>
                <a:lnTo>
                  <a:pt x="620" y="12"/>
                </a:lnTo>
                <a:lnTo>
                  <a:pt x="629" y="25"/>
                </a:lnTo>
                <a:lnTo>
                  <a:pt x="632" y="41"/>
                </a:lnTo>
                <a:lnTo>
                  <a:pt x="629" y="55"/>
                </a:lnTo>
                <a:lnTo>
                  <a:pt x="620" y="69"/>
                </a:lnTo>
                <a:lnTo>
                  <a:pt x="608" y="76"/>
                </a:lnTo>
                <a:lnTo>
                  <a:pt x="593" y="80"/>
                </a:lnTo>
                <a:lnTo>
                  <a:pt x="587" y="79"/>
                </a:lnTo>
                <a:lnTo>
                  <a:pt x="582" y="79"/>
                </a:lnTo>
                <a:lnTo>
                  <a:pt x="502" y="159"/>
                </a:lnTo>
                <a:lnTo>
                  <a:pt x="790" y="159"/>
                </a:lnTo>
                <a:lnTo>
                  <a:pt x="811" y="161"/>
                </a:lnTo>
                <a:lnTo>
                  <a:pt x="829" y="169"/>
                </a:lnTo>
                <a:lnTo>
                  <a:pt x="846" y="182"/>
                </a:lnTo>
                <a:lnTo>
                  <a:pt x="858" y="198"/>
                </a:lnTo>
                <a:lnTo>
                  <a:pt x="866" y="216"/>
                </a:lnTo>
                <a:lnTo>
                  <a:pt x="869" y="239"/>
                </a:lnTo>
                <a:lnTo>
                  <a:pt x="869" y="713"/>
                </a:lnTo>
                <a:lnTo>
                  <a:pt x="866" y="734"/>
                </a:lnTo>
                <a:lnTo>
                  <a:pt x="858" y="752"/>
                </a:lnTo>
                <a:lnTo>
                  <a:pt x="846" y="768"/>
                </a:lnTo>
                <a:lnTo>
                  <a:pt x="829" y="781"/>
                </a:lnTo>
                <a:lnTo>
                  <a:pt x="811" y="789"/>
                </a:lnTo>
                <a:lnTo>
                  <a:pt x="790" y="791"/>
                </a:lnTo>
                <a:lnTo>
                  <a:pt x="710" y="791"/>
                </a:lnTo>
                <a:lnTo>
                  <a:pt x="710" y="850"/>
                </a:lnTo>
                <a:lnTo>
                  <a:pt x="710" y="855"/>
                </a:lnTo>
                <a:lnTo>
                  <a:pt x="708" y="861"/>
                </a:lnTo>
                <a:lnTo>
                  <a:pt x="705" y="864"/>
                </a:lnTo>
                <a:lnTo>
                  <a:pt x="701" y="867"/>
                </a:lnTo>
                <a:lnTo>
                  <a:pt x="696" y="870"/>
                </a:lnTo>
                <a:lnTo>
                  <a:pt x="691" y="871"/>
                </a:lnTo>
                <a:lnTo>
                  <a:pt x="685" y="870"/>
                </a:lnTo>
                <a:lnTo>
                  <a:pt x="682" y="867"/>
                </a:lnTo>
                <a:lnTo>
                  <a:pt x="678" y="864"/>
                </a:lnTo>
                <a:lnTo>
                  <a:pt x="674" y="861"/>
                </a:lnTo>
                <a:lnTo>
                  <a:pt x="672" y="855"/>
                </a:lnTo>
                <a:lnTo>
                  <a:pt x="671" y="850"/>
                </a:lnTo>
                <a:lnTo>
                  <a:pt x="671" y="830"/>
                </a:lnTo>
                <a:lnTo>
                  <a:pt x="197" y="830"/>
                </a:lnTo>
                <a:lnTo>
                  <a:pt x="197" y="850"/>
                </a:lnTo>
                <a:lnTo>
                  <a:pt x="196" y="855"/>
                </a:lnTo>
                <a:lnTo>
                  <a:pt x="195" y="861"/>
                </a:lnTo>
                <a:lnTo>
                  <a:pt x="192" y="864"/>
                </a:lnTo>
                <a:lnTo>
                  <a:pt x="188" y="867"/>
                </a:lnTo>
                <a:lnTo>
                  <a:pt x="183" y="870"/>
                </a:lnTo>
                <a:lnTo>
                  <a:pt x="178" y="871"/>
                </a:lnTo>
                <a:lnTo>
                  <a:pt x="172" y="870"/>
                </a:lnTo>
                <a:lnTo>
                  <a:pt x="167" y="867"/>
                </a:lnTo>
                <a:lnTo>
                  <a:pt x="163" y="864"/>
                </a:lnTo>
                <a:lnTo>
                  <a:pt x="161" y="861"/>
                </a:lnTo>
                <a:lnTo>
                  <a:pt x="158" y="855"/>
                </a:lnTo>
                <a:lnTo>
                  <a:pt x="158" y="850"/>
                </a:lnTo>
                <a:lnTo>
                  <a:pt x="158" y="791"/>
                </a:lnTo>
                <a:lnTo>
                  <a:pt x="78" y="791"/>
                </a:lnTo>
                <a:lnTo>
                  <a:pt x="57" y="789"/>
                </a:lnTo>
                <a:lnTo>
                  <a:pt x="39" y="781"/>
                </a:lnTo>
                <a:lnTo>
                  <a:pt x="23" y="768"/>
                </a:lnTo>
                <a:lnTo>
                  <a:pt x="10" y="752"/>
                </a:lnTo>
                <a:lnTo>
                  <a:pt x="2" y="734"/>
                </a:lnTo>
                <a:lnTo>
                  <a:pt x="0" y="713"/>
                </a:lnTo>
                <a:lnTo>
                  <a:pt x="0" y="239"/>
                </a:lnTo>
                <a:lnTo>
                  <a:pt x="2" y="216"/>
                </a:lnTo>
                <a:lnTo>
                  <a:pt x="10" y="198"/>
                </a:lnTo>
                <a:lnTo>
                  <a:pt x="23" y="182"/>
                </a:lnTo>
                <a:lnTo>
                  <a:pt x="39" y="169"/>
                </a:lnTo>
                <a:lnTo>
                  <a:pt x="57" y="161"/>
                </a:lnTo>
                <a:lnTo>
                  <a:pt x="78" y="159"/>
                </a:lnTo>
                <a:lnTo>
                  <a:pt x="367" y="159"/>
                </a:lnTo>
                <a:lnTo>
                  <a:pt x="286" y="79"/>
                </a:lnTo>
                <a:lnTo>
                  <a:pt x="281" y="79"/>
                </a:lnTo>
                <a:lnTo>
                  <a:pt x="276" y="80"/>
                </a:lnTo>
                <a:lnTo>
                  <a:pt x="261" y="76"/>
                </a:lnTo>
                <a:lnTo>
                  <a:pt x="248" y="69"/>
                </a:lnTo>
                <a:lnTo>
                  <a:pt x="240" y="55"/>
                </a:lnTo>
                <a:lnTo>
                  <a:pt x="236" y="41"/>
                </a:lnTo>
                <a:lnTo>
                  <a:pt x="240" y="25"/>
                </a:lnTo>
                <a:lnTo>
                  <a:pt x="248" y="12"/>
                </a:lnTo>
                <a:lnTo>
                  <a:pt x="261" y="4"/>
                </a:lnTo>
                <a:lnTo>
                  <a:pt x="276"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52"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51723" y="7857011"/>
            <a:ext cx="443588" cy="444098"/>
          </a:xfrm>
          <a:custGeom>
            <a:avLst/>
            <a:gdLst>
              <a:gd name="T0" fmla="*/ 761 w 870"/>
              <a:gd name="T1" fmla="*/ 557 h 871"/>
              <a:gd name="T2" fmla="*/ 770 w 870"/>
              <a:gd name="T3" fmla="*/ 569 h 871"/>
              <a:gd name="T4" fmla="*/ 767 w 870"/>
              <a:gd name="T5" fmla="*/ 584 h 871"/>
              <a:gd name="T6" fmla="*/ 756 w 870"/>
              <a:gd name="T7" fmla="*/ 593 h 871"/>
              <a:gd name="T8" fmla="*/ 741 w 870"/>
              <a:gd name="T9" fmla="*/ 591 h 871"/>
              <a:gd name="T10" fmla="*/ 732 w 870"/>
              <a:gd name="T11" fmla="*/ 579 h 871"/>
              <a:gd name="T12" fmla="*/ 733 w 870"/>
              <a:gd name="T13" fmla="*/ 565 h 871"/>
              <a:gd name="T14" fmla="*/ 745 w 870"/>
              <a:gd name="T15" fmla="*/ 556 h 871"/>
              <a:gd name="T16" fmla="*/ 756 w 870"/>
              <a:gd name="T17" fmla="*/ 476 h 871"/>
              <a:gd name="T18" fmla="*/ 767 w 870"/>
              <a:gd name="T19" fmla="*/ 485 h 871"/>
              <a:gd name="T20" fmla="*/ 770 w 870"/>
              <a:gd name="T21" fmla="*/ 501 h 871"/>
              <a:gd name="T22" fmla="*/ 761 w 870"/>
              <a:gd name="T23" fmla="*/ 512 h 871"/>
              <a:gd name="T24" fmla="*/ 745 w 870"/>
              <a:gd name="T25" fmla="*/ 514 h 871"/>
              <a:gd name="T26" fmla="*/ 733 w 870"/>
              <a:gd name="T27" fmla="*/ 504 h 871"/>
              <a:gd name="T28" fmla="*/ 732 w 870"/>
              <a:gd name="T29" fmla="*/ 490 h 871"/>
              <a:gd name="T30" fmla="*/ 741 w 870"/>
              <a:gd name="T31" fmla="*/ 478 h 871"/>
              <a:gd name="T32" fmla="*/ 159 w 870"/>
              <a:gd name="T33" fmla="*/ 396 h 871"/>
              <a:gd name="T34" fmla="*/ 514 w 870"/>
              <a:gd name="T35" fmla="*/ 396 h 871"/>
              <a:gd name="T36" fmla="*/ 766 w 870"/>
              <a:gd name="T37" fmla="*/ 359 h 871"/>
              <a:gd name="T38" fmla="*/ 791 w 870"/>
              <a:gd name="T39" fmla="*/ 396 h 871"/>
              <a:gd name="T40" fmla="*/ 766 w 870"/>
              <a:gd name="T41" fmla="*/ 432 h 871"/>
              <a:gd name="T42" fmla="*/ 723 w 870"/>
              <a:gd name="T43" fmla="*/ 425 h 871"/>
              <a:gd name="T44" fmla="*/ 715 w 870"/>
              <a:gd name="T45" fmla="*/ 381 h 871"/>
              <a:gd name="T46" fmla="*/ 750 w 870"/>
              <a:gd name="T47" fmla="*/ 357 h 871"/>
              <a:gd name="T48" fmla="*/ 554 w 870"/>
              <a:gd name="T49" fmla="*/ 752 h 871"/>
              <a:gd name="T50" fmla="*/ 672 w 870"/>
              <a:gd name="T51" fmla="*/ 278 h 871"/>
              <a:gd name="T52" fmla="*/ 805 w 870"/>
              <a:gd name="T53" fmla="*/ 828 h 871"/>
              <a:gd name="T54" fmla="*/ 830 w 870"/>
              <a:gd name="T55" fmla="*/ 791 h 871"/>
              <a:gd name="T56" fmla="*/ 819 w 870"/>
              <a:gd name="T57" fmla="*/ 290 h 871"/>
              <a:gd name="T58" fmla="*/ 672 w 870"/>
              <a:gd name="T59" fmla="*/ 278 h 871"/>
              <a:gd name="T60" fmla="*/ 51 w 870"/>
              <a:gd name="T61" fmla="*/ 290 h 871"/>
              <a:gd name="T62" fmla="*/ 40 w 870"/>
              <a:gd name="T63" fmla="*/ 791 h 871"/>
              <a:gd name="T64" fmla="*/ 65 w 870"/>
              <a:gd name="T65" fmla="*/ 828 h 871"/>
              <a:gd name="T66" fmla="*/ 633 w 870"/>
              <a:gd name="T67" fmla="*/ 278 h 871"/>
              <a:gd name="T68" fmla="*/ 292 w 870"/>
              <a:gd name="T69" fmla="*/ 4 h 871"/>
              <a:gd name="T70" fmla="*/ 316 w 870"/>
              <a:gd name="T71" fmla="*/ 41 h 871"/>
              <a:gd name="T72" fmla="*/ 425 w 870"/>
              <a:gd name="T73" fmla="*/ 160 h 871"/>
              <a:gd name="T74" fmla="*/ 440 w 870"/>
              <a:gd name="T75" fmla="*/ 159 h 871"/>
              <a:gd name="T76" fmla="*/ 554 w 870"/>
              <a:gd name="T77" fmla="*/ 46 h 871"/>
              <a:gd name="T78" fmla="*/ 565 w 870"/>
              <a:gd name="T79" fmla="*/ 12 h 871"/>
              <a:gd name="T80" fmla="*/ 608 w 870"/>
              <a:gd name="T81" fmla="*/ 4 h 871"/>
              <a:gd name="T82" fmla="*/ 633 w 870"/>
              <a:gd name="T83" fmla="*/ 41 h 871"/>
              <a:gd name="T84" fmla="*/ 608 w 870"/>
              <a:gd name="T85" fmla="*/ 76 h 871"/>
              <a:gd name="T86" fmla="*/ 583 w 870"/>
              <a:gd name="T87" fmla="*/ 79 h 871"/>
              <a:gd name="T88" fmla="*/ 523 w 870"/>
              <a:gd name="T89" fmla="*/ 213 h 871"/>
              <a:gd name="T90" fmla="*/ 812 w 870"/>
              <a:gd name="T91" fmla="*/ 241 h 871"/>
              <a:gd name="T92" fmla="*/ 859 w 870"/>
              <a:gd name="T93" fmla="*/ 277 h 871"/>
              <a:gd name="T94" fmla="*/ 870 w 870"/>
              <a:gd name="T95" fmla="*/ 791 h 871"/>
              <a:gd name="T96" fmla="*/ 846 w 870"/>
              <a:gd name="T97" fmla="*/ 847 h 871"/>
              <a:gd name="T98" fmla="*/ 791 w 870"/>
              <a:gd name="T99" fmla="*/ 871 h 871"/>
              <a:gd name="T100" fmla="*/ 40 w 870"/>
              <a:gd name="T101" fmla="*/ 859 h 871"/>
              <a:gd name="T102" fmla="*/ 3 w 870"/>
              <a:gd name="T103" fmla="*/ 812 h 871"/>
              <a:gd name="T104" fmla="*/ 3 w 870"/>
              <a:gd name="T105" fmla="*/ 296 h 871"/>
              <a:gd name="T106" fmla="*/ 40 w 870"/>
              <a:gd name="T107" fmla="*/ 249 h 871"/>
              <a:gd name="T108" fmla="*/ 338 w 870"/>
              <a:gd name="T109" fmla="*/ 239 h 871"/>
              <a:gd name="T110" fmla="*/ 383 w 870"/>
              <a:gd name="T111" fmla="*/ 175 h 871"/>
              <a:gd name="T112" fmla="*/ 277 w 870"/>
              <a:gd name="T113" fmla="*/ 80 h 871"/>
              <a:gd name="T114" fmla="*/ 240 w 870"/>
              <a:gd name="T115" fmla="*/ 55 h 871"/>
              <a:gd name="T116" fmla="*/ 249 w 870"/>
              <a:gd name="T117" fmla="*/ 1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70" h="871">
                <a:moveTo>
                  <a:pt x="750" y="554"/>
                </a:moveTo>
                <a:lnTo>
                  <a:pt x="756" y="556"/>
                </a:lnTo>
                <a:lnTo>
                  <a:pt x="761" y="557"/>
                </a:lnTo>
                <a:lnTo>
                  <a:pt x="765" y="559"/>
                </a:lnTo>
                <a:lnTo>
                  <a:pt x="767" y="565"/>
                </a:lnTo>
                <a:lnTo>
                  <a:pt x="770" y="569"/>
                </a:lnTo>
                <a:lnTo>
                  <a:pt x="771" y="574"/>
                </a:lnTo>
                <a:lnTo>
                  <a:pt x="770" y="579"/>
                </a:lnTo>
                <a:lnTo>
                  <a:pt x="767" y="584"/>
                </a:lnTo>
                <a:lnTo>
                  <a:pt x="765" y="588"/>
                </a:lnTo>
                <a:lnTo>
                  <a:pt x="761" y="591"/>
                </a:lnTo>
                <a:lnTo>
                  <a:pt x="756" y="593"/>
                </a:lnTo>
                <a:lnTo>
                  <a:pt x="750" y="593"/>
                </a:lnTo>
                <a:lnTo>
                  <a:pt x="745" y="593"/>
                </a:lnTo>
                <a:lnTo>
                  <a:pt x="741" y="591"/>
                </a:lnTo>
                <a:lnTo>
                  <a:pt x="737" y="588"/>
                </a:lnTo>
                <a:lnTo>
                  <a:pt x="733" y="584"/>
                </a:lnTo>
                <a:lnTo>
                  <a:pt x="732" y="579"/>
                </a:lnTo>
                <a:lnTo>
                  <a:pt x="731" y="574"/>
                </a:lnTo>
                <a:lnTo>
                  <a:pt x="732" y="569"/>
                </a:lnTo>
                <a:lnTo>
                  <a:pt x="733" y="565"/>
                </a:lnTo>
                <a:lnTo>
                  <a:pt x="737" y="559"/>
                </a:lnTo>
                <a:lnTo>
                  <a:pt x="741" y="557"/>
                </a:lnTo>
                <a:lnTo>
                  <a:pt x="745" y="556"/>
                </a:lnTo>
                <a:lnTo>
                  <a:pt x="750" y="554"/>
                </a:lnTo>
                <a:close/>
                <a:moveTo>
                  <a:pt x="750" y="476"/>
                </a:moveTo>
                <a:lnTo>
                  <a:pt x="756" y="476"/>
                </a:lnTo>
                <a:lnTo>
                  <a:pt x="761" y="478"/>
                </a:lnTo>
                <a:lnTo>
                  <a:pt x="765" y="481"/>
                </a:lnTo>
                <a:lnTo>
                  <a:pt x="767" y="485"/>
                </a:lnTo>
                <a:lnTo>
                  <a:pt x="770" y="490"/>
                </a:lnTo>
                <a:lnTo>
                  <a:pt x="771" y="495"/>
                </a:lnTo>
                <a:lnTo>
                  <a:pt x="770" y="501"/>
                </a:lnTo>
                <a:lnTo>
                  <a:pt x="767" y="504"/>
                </a:lnTo>
                <a:lnTo>
                  <a:pt x="765" y="508"/>
                </a:lnTo>
                <a:lnTo>
                  <a:pt x="761" y="512"/>
                </a:lnTo>
                <a:lnTo>
                  <a:pt x="756" y="514"/>
                </a:lnTo>
                <a:lnTo>
                  <a:pt x="750" y="515"/>
                </a:lnTo>
                <a:lnTo>
                  <a:pt x="745" y="514"/>
                </a:lnTo>
                <a:lnTo>
                  <a:pt x="741" y="512"/>
                </a:lnTo>
                <a:lnTo>
                  <a:pt x="737" y="508"/>
                </a:lnTo>
                <a:lnTo>
                  <a:pt x="733" y="504"/>
                </a:lnTo>
                <a:lnTo>
                  <a:pt x="732" y="501"/>
                </a:lnTo>
                <a:lnTo>
                  <a:pt x="731" y="495"/>
                </a:lnTo>
                <a:lnTo>
                  <a:pt x="732" y="490"/>
                </a:lnTo>
                <a:lnTo>
                  <a:pt x="733" y="485"/>
                </a:lnTo>
                <a:lnTo>
                  <a:pt x="737" y="481"/>
                </a:lnTo>
                <a:lnTo>
                  <a:pt x="741" y="478"/>
                </a:lnTo>
                <a:lnTo>
                  <a:pt x="745" y="476"/>
                </a:lnTo>
                <a:lnTo>
                  <a:pt x="750" y="476"/>
                </a:lnTo>
                <a:close/>
                <a:moveTo>
                  <a:pt x="159" y="396"/>
                </a:moveTo>
                <a:lnTo>
                  <a:pt x="159" y="713"/>
                </a:lnTo>
                <a:lnTo>
                  <a:pt x="514" y="713"/>
                </a:lnTo>
                <a:lnTo>
                  <a:pt x="514" y="396"/>
                </a:lnTo>
                <a:lnTo>
                  <a:pt x="159" y="396"/>
                </a:lnTo>
                <a:close/>
                <a:moveTo>
                  <a:pt x="750" y="357"/>
                </a:moveTo>
                <a:lnTo>
                  <a:pt x="766" y="359"/>
                </a:lnTo>
                <a:lnTo>
                  <a:pt x="779" y="368"/>
                </a:lnTo>
                <a:lnTo>
                  <a:pt x="787" y="381"/>
                </a:lnTo>
                <a:lnTo>
                  <a:pt x="791" y="396"/>
                </a:lnTo>
                <a:lnTo>
                  <a:pt x="787" y="412"/>
                </a:lnTo>
                <a:lnTo>
                  <a:pt x="779" y="425"/>
                </a:lnTo>
                <a:lnTo>
                  <a:pt x="766" y="432"/>
                </a:lnTo>
                <a:lnTo>
                  <a:pt x="750" y="435"/>
                </a:lnTo>
                <a:lnTo>
                  <a:pt x="736" y="432"/>
                </a:lnTo>
                <a:lnTo>
                  <a:pt x="723" y="425"/>
                </a:lnTo>
                <a:lnTo>
                  <a:pt x="715" y="412"/>
                </a:lnTo>
                <a:lnTo>
                  <a:pt x="711" y="396"/>
                </a:lnTo>
                <a:lnTo>
                  <a:pt x="715" y="381"/>
                </a:lnTo>
                <a:lnTo>
                  <a:pt x="723" y="368"/>
                </a:lnTo>
                <a:lnTo>
                  <a:pt x="736" y="359"/>
                </a:lnTo>
                <a:lnTo>
                  <a:pt x="750" y="357"/>
                </a:lnTo>
                <a:close/>
                <a:moveTo>
                  <a:pt x="118" y="357"/>
                </a:moveTo>
                <a:lnTo>
                  <a:pt x="554" y="357"/>
                </a:lnTo>
                <a:lnTo>
                  <a:pt x="554" y="752"/>
                </a:lnTo>
                <a:lnTo>
                  <a:pt x="118" y="752"/>
                </a:lnTo>
                <a:lnTo>
                  <a:pt x="118" y="357"/>
                </a:lnTo>
                <a:close/>
                <a:moveTo>
                  <a:pt x="672" y="278"/>
                </a:moveTo>
                <a:lnTo>
                  <a:pt x="672" y="830"/>
                </a:lnTo>
                <a:lnTo>
                  <a:pt x="791" y="830"/>
                </a:lnTo>
                <a:lnTo>
                  <a:pt x="805" y="828"/>
                </a:lnTo>
                <a:lnTo>
                  <a:pt x="819" y="819"/>
                </a:lnTo>
                <a:lnTo>
                  <a:pt x="826" y="807"/>
                </a:lnTo>
                <a:lnTo>
                  <a:pt x="830" y="791"/>
                </a:lnTo>
                <a:lnTo>
                  <a:pt x="830" y="317"/>
                </a:lnTo>
                <a:lnTo>
                  <a:pt x="826" y="302"/>
                </a:lnTo>
                <a:lnTo>
                  <a:pt x="819" y="290"/>
                </a:lnTo>
                <a:lnTo>
                  <a:pt x="805" y="281"/>
                </a:lnTo>
                <a:lnTo>
                  <a:pt x="791" y="278"/>
                </a:lnTo>
                <a:lnTo>
                  <a:pt x="672" y="278"/>
                </a:lnTo>
                <a:close/>
                <a:moveTo>
                  <a:pt x="79" y="278"/>
                </a:moveTo>
                <a:lnTo>
                  <a:pt x="65" y="281"/>
                </a:lnTo>
                <a:lnTo>
                  <a:pt x="51" y="290"/>
                </a:lnTo>
                <a:lnTo>
                  <a:pt x="42" y="302"/>
                </a:lnTo>
                <a:lnTo>
                  <a:pt x="40" y="317"/>
                </a:lnTo>
                <a:lnTo>
                  <a:pt x="40" y="791"/>
                </a:lnTo>
                <a:lnTo>
                  <a:pt x="42" y="807"/>
                </a:lnTo>
                <a:lnTo>
                  <a:pt x="51" y="819"/>
                </a:lnTo>
                <a:lnTo>
                  <a:pt x="65" y="828"/>
                </a:lnTo>
                <a:lnTo>
                  <a:pt x="79" y="830"/>
                </a:lnTo>
                <a:lnTo>
                  <a:pt x="633" y="830"/>
                </a:lnTo>
                <a:lnTo>
                  <a:pt x="633" y="278"/>
                </a:lnTo>
                <a:lnTo>
                  <a:pt x="79" y="278"/>
                </a:lnTo>
                <a:close/>
                <a:moveTo>
                  <a:pt x="277" y="0"/>
                </a:moveTo>
                <a:lnTo>
                  <a:pt x="292" y="4"/>
                </a:lnTo>
                <a:lnTo>
                  <a:pt x="305" y="12"/>
                </a:lnTo>
                <a:lnTo>
                  <a:pt x="313" y="25"/>
                </a:lnTo>
                <a:lnTo>
                  <a:pt x="316" y="41"/>
                </a:lnTo>
                <a:lnTo>
                  <a:pt x="316" y="46"/>
                </a:lnTo>
                <a:lnTo>
                  <a:pt x="315" y="50"/>
                </a:lnTo>
                <a:lnTo>
                  <a:pt x="425" y="160"/>
                </a:lnTo>
                <a:lnTo>
                  <a:pt x="430" y="159"/>
                </a:lnTo>
                <a:lnTo>
                  <a:pt x="435" y="159"/>
                </a:lnTo>
                <a:lnTo>
                  <a:pt x="440" y="159"/>
                </a:lnTo>
                <a:lnTo>
                  <a:pt x="445" y="160"/>
                </a:lnTo>
                <a:lnTo>
                  <a:pt x="555" y="50"/>
                </a:lnTo>
                <a:lnTo>
                  <a:pt x="554" y="46"/>
                </a:lnTo>
                <a:lnTo>
                  <a:pt x="554" y="41"/>
                </a:lnTo>
                <a:lnTo>
                  <a:pt x="557" y="25"/>
                </a:lnTo>
                <a:lnTo>
                  <a:pt x="565" y="12"/>
                </a:lnTo>
                <a:lnTo>
                  <a:pt x="578" y="4"/>
                </a:lnTo>
                <a:lnTo>
                  <a:pt x="593" y="0"/>
                </a:lnTo>
                <a:lnTo>
                  <a:pt x="608" y="4"/>
                </a:lnTo>
                <a:lnTo>
                  <a:pt x="621" y="12"/>
                </a:lnTo>
                <a:lnTo>
                  <a:pt x="630" y="25"/>
                </a:lnTo>
                <a:lnTo>
                  <a:pt x="633" y="41"/>
                </a:lnTo>
                <a:lnTo>
                  <a:pt x="630" y="55"/>
                </a:lnTo>
                <a:lnTo>
                  <a:pt x="621" y="69"/>
                </a:lnTo>
                <a:lnTo>
                  <a:pt x="608" y="76"/>
                </a:lnTo>
                <a:lnTo>
                  <a:pt x="593" y="80"/>
                </a:lnTo>
                <a:lnTo>
                  <a:pt x="588" y="79"/>
                </a:lnTo>
                <a:lnTo>
                  <a:pt x="583" y="79"/>
                </a:lnTo>
                <a:lnTo>
                  <a:pt x="487" y="175"/>
                </a:lnTo>
                <a:lnTo>
                  <a:pt x="507" y="192"/>
                </a:lnTo>
                <a:lnTo>
                  <a:pt x="523" y="213"/>
                </a:lnTo>
                <a:lnTo>
                  <a:pt x="532" y="239"/>
                </a:lnTo>
                <a:lnTo>
                  <a:pt x="791" y="239"/>
                </a:lnTo>
                <a:lnTo>
                  <a:pt x="812" y="241"/>
                </a:lnTo>
                <a:lnTo>
                  <a:pt x="830" y="249"/>
                </a:lnTo>
                <a:lnTo>
                  <a:pt x="846" y="261"/>
                </a:lnTo>
                <a:lnTo>
                  <a:pt x="859" y="277"/>
                </a:lnTo>
                <a:lnTo>
                  <a:pt x="867" y="296"/>
                </a:lnTo>
                <a:lnTo>
                  <a:pt x="870" y="317"/>
                </a:lnTo>
                <a:lnTo>
                  <a:pt x="870" y="791"/>
                </a:lnTo>
                <a:lnTo>
                  <a:pt x="867" y="812"/>
                </a:lnTo>
                <a:lnTo>
                  <a:pt x="859" y="832"/>
                </a:lnTo>
                <a:lnTo>
                  <a:pt x="846" y="847"/>
                </a:lnTo>
                <a:lnTo>
                  <a:pt x="830" y="859"/>
                </a:lnTo>
                <a:lnTo>
                  <a:pt x="812" y="867"/>
                </a:lnTo>
                <a:lnTo>
                  <a:pt x="791" y="871"/>
                </a:lnTo>
                <a:lnTo>
                  <a:pt x="79" y="871"/>
                </a:lnTo>
                <a:lnTo>
                  <a:pt x="58" y="867"/>
                </a:lnTo>
                <a:lnTo>
                  <a:pt x="40" y="859"/>
                </a:lnTo>
                <a:lnTo>
                  <a:pt x="24" y="847"/>
                </a:lnTo>
                <a:lnTo>
                  <a:pt x="11" y="832"/>
                </a:lnTo>
                <a:lnTo>
                  <a:pt x="3" y="812"/>
                </a:lnTo>
                <a:lnTo>
                  <a:pt x="0" y="791"/>
                </a:lnTo>
                <a:lnTo>
                  <a:pt x="0" y="317"/>
                </a:lnTo>
                <a:lnTo>
                  <a:pt x="3" y="296"/>
                </a:lnTo>
                <a:lnTo>
                  <a:pt x="11" y="277"/>
                </a:lnTo>
                <a:lnTo>
                  <a:pt x="24" y="261"/>
                </a:lnTo>
                <a:lnTo>
                  <a:pt x="40" y="249"/>
                </a:lnTo>
                <a:lnTo>
                  <a:pt x="58" y="241"/>
                </a:lnTo>
                <a:lnTo>
                  <a:pt x="79" y="239"/>
                </a:lnTo>
                <a:lnTo>
                  <a:pt x="338" y="239"/>
                </a:lnTo>
                <a:lnTo>
                  <a:pt x="347" y="213"/>
                </a:lnTo>
                <a:lnTo>
                  <a:pt x="363" y="192"/>
                </a:lnTo>
                <a:lnTo>
                  <a:pt x="383" y="175"/>
                </a:lnTo>
                <a:lnTo>
                  <a:pt x="287" y="79"/>
                </a:lnTo>
                <a:lnTo>
                  <a:pt x="282" y="79"/>
                </a:lnTo>
                <a:lnTo>
                  <a:pt x="277" y="80"/>
                </a:lnTo>
                <a:lnTo>
                  <a:pt x="261" y="76"/>
                </a:lnTo>
                <a:lnTo>
                  <a:pt x="249" y="69"/>
                </a:lnTo>
                <a:lnTo>
                  <a:pt x="240" y="55"/>
                </a:lnTo>
                <a:lnTo>
                  <a:pt x="237" y="41"/>
                </a:lnTo>
                <a:lnTo>
                  <a:pt x="240" y="25"/>
                </a:lnTo>
                <a:lnTo>
                  <a:pt x="249" y="12"/>
                </a:lnTo>
                <a:lnTo>
                  <a:pt x="261" y="4"/>
                </a:lnTo>
                <a:lnTo>
                  <a:pt x="27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53"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12783" y="7958221"/>
            <a:ext cx="443078" cy="241679"/>
          </a:xfrm>
          <a:custGeom>
            <a:avLst/>
            <a:gdLst>
              <a:gd name="T0" fmla="*/ 473 w 869"/>
              <a:gd name="T1" fmla="*/ 237 h 474"/>
              <a:gd name="T2" fmla="*/ 395 w 869"/>
              <a:gd name="T3" fmla="*/ 356 h 474"/>
              <a:gd name="T4" fmla="*/ 157 w 869"/>
              <a:gd name="T5" fmla="*/ 237 h 474"/>
              <a:gd name="T6" fmla="*/ 78 w 869"/>
              <a:gd name="T7" fmla="*/ 39 h 474"/>
              <a:gd name="T8" fmla="*/ 51 w 869"/>
              <a:gd name="T9" fmla="*/ 51 h 474"/>
              <a:gd name="T10" fmla="*/ 39 w 869"/>
              <a:gd name="T11" fmla="*/ 79 h 474"/>
              <a:gd name="T12" fmla="*/ 41 w 869"/>
              <a:gd name="T13" fmla="*/ 411 h 474"/>
              <a:gd name="T14" fmla="*/ 62 w 869"/>
              <a:gd name="T15" fmla="*/ 432 h 474"/>
              <a:gd name="T16" fmla="*/ 750 w 869"/>
              <a:gd name="T17" fmla="*/ 435 h 474"/>
              <a:gd name="T18" fmla="*/ 778 w 869"/>
              <a:gd name="T19" fmla="*/ 423 h 474"/>
              <a:gd name="T20" fmla="*/ 789 w 869"/>
              <a:gd name="T21" fmla="*/ 395 h 474"/>
              <a:gd name="T22" fmla="*/ 786 w 869"/>
              <a:gd name="T23" fmla="*/ 64 h 474"/>
              <a:gd name="T24" fmla="*/ 765 w 869"/>
              <a:gd name="T25" fmla="*/ 43 h 474"/>
              <a:gd name="T26" fmla="*/ 78 w 869"/>
              <a:gd name="T27" fmla="*/ 39 h 474"/>
              <a:gd name="T28" fmla="*/ 750 w 869"/>
              <a:gd name="T29" fmla="*/ 0 h 474"/>
              <a:gd name="T30" fmla="*/ 790 w 869"/>
              <a:gd name="T31" fmla="*/ 11 h 474"/>
              <a:gd name="T32" fmla="*/ 818 w 869"/>
              <a:gd name="T33" fmla="*/ 39 h 474"/>
              <a:gd name="T34" fmla="*/ 829 w 869"/>
              <a:gd name="T35" fmla="*/ 79 h 474"/>
              <a:gd name="T36" fmla="*/ 844 w 869"/>
              <a:gd name="T37" fmla="*/ 161 h 474"/>
              <a:gd name="T38" fmla="*/ 865 w 869"/>
              <a:gd name="T39" fmla="*/ 182 h 474"/>
              <a:gd name="T40" fmla="*/ 869 w 869"/>
              <a:gd name="T41" fmla="*/ 276 h 474"/>
              <a:gd name="T42" fmla="*/ 857 w 869"/>
              <a:gd name="T43" fmla="*/ 305 h 474"/>
              <a:gd name="T44" fmla="*/ 829 w 869"/>
              <a:gd name="T45" fmla="*/ 316 h 474"/>
              <a:gd name="T46" fmla="*/ 826 w 869"/>
              <a:gd name="T47" fmla="*/ 416 h 474"/>
              <a:gd name="T48" fmla="*/ 806 w 869"/>
              <a:gd name="T49" fmla="*/ 452 h 474"/>
              <a:gd name="T50" fmla="*/ 771 w 869"/>
              <a:gd name="T51" fmla="*/ 471 h 474"/>
              <a:gd name="T52" fmla="*/ 78 w 869"/>
              <a:gd name="T53" fmla="*/ 474 h 474"/>
              <a:gd name="T54" fmla="*/ 39 w 869"/>
              <a:gd name="T55" fmla="*/ 464 h 474"/>
              <a:gd name="T56" fmla="*/ 10 w 869"/>
              <a:gd name="T57" fmla="*/ 435 h 474"/>
              <a:gd name="T58" fmla="*/ 0 w 869"/>
              <a:gd name="T59" fmla="*/ 395 h 474"/>
              <a:gd name="T60" fmla="*/ 2 w 869"/>
              <a:gd name="T61" fmla="*/ 58 h 474"/>
              <a:gd name="T62" fmla="*/ 22 w 869"/>
              <a:gd name="T63" fmla="*/ 24 h 474"/>
              <a:gd name="T64" fmla="*/ 57 w 869"/>
              <a:gd name="T65"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9" h="474">
                <a:moveTo>
                  <a:pt x="434" y="119"/>
                </a:moveTo>
                <a:lnTo>
                  <a:pt x="473" y="237"/>
                </a:lnTo>
                <a:lnTo>
                  <a:pt x="671" y="237"/>
                </a:lnTo>
                <a:lnTo>
                  <a:pt x="395" y="356"/>
                </a:lnTo>
                <a:lnTo>
                  <a:pt x="354" y="237"/>
                </a:lnTo>
                <a:lnTo>
                  <a:pt x="157" y="237"/>
                </a:lnTo>
                <a:lnTo>
                  <a:pt x="434" y="119"/>
                </a:lnTo>
                <a:close/>
                <a:moveTo>
                  <a:pt x="78" y="39"/>
                </a:moveTo>
                <a:lnTo>
                  <a:pt x="62" y="43"/>
                </a:lnTo>
                <a:lnTo>
                  <a:pt x="51" y="51"/>
                </a:lnTo>
                <a:lnTo>
                  <a:pt x="41" y="64"/>
                </a:lnTo>
                <a:lnTo>
                  <a:pt x="39" y="79"/>
                </a:lnTo>
                <a:lnTo>
                  <a:pt x="39" y="395"/>
                </a:lnTo>
                <a:lnTo>
                  <a:pt x="41" y="411"/>
                </a:lnTo>
                <a:lnTo>
                  <a:pt x="51" y="423"/>
                </a:lnTo>
                <a:lnTo>
                  <a:pt x="62" y="432"/>
                </a:lnTo>
                <a:lnTo>
                  <a:pt x="78" y="435"/>
                </a:lnTo>
                <a:lnTo>
                  <a:pt x="750" y="435"/>
                </a:lnTo>
                <a:lnTo>
                  <a:pt x="765" y="432"/>
                </a:lnTo>
                <a:lnTo>
                  <a:pt x="778" y="423"/>
                </a:lnTo>
                <a:lnTo>
                  <a:pt x="786" y="411"/>
                </a:lnTo>
                <a:lnTo>
                  <a:pt x="789" y="395"/>
                </a:lnTo>
                <a:lnTo>
                  <a:pt x="789" y="79"/>
                </a:lnTo>
                <a:lnTo>
                  <a:pt x="786" y="64"/>
                </a:lnTo>
                <a:lnTo>
                  <a:pt x="778" y="51"/>
                </a:lnTo>
                <a:lnTo>
                  <a:pt x="765" y="43"/>
                </a:lnTo>
                <a:lnTo>
                  <a:pt x="750" y="39"/>
                </a:lnTo>
                <a:lnTo>
                  <a:pt x="78" y="39"/>
                </a:lnTo>
                <a:close/>
                <a:moveTo>
                  <a:pt x="78" y="0"/>
                </a:moveTo>
                <a:lnTo>
                  <a:pt x="750" y="0"/>
                </a:lnTo>
                <a:lnTo>
                  <a:pt x="771" y="3"/>
                </a:lnTo>
                <a:lnTo>
                  <a:pt x="790" y="11"/>
                </a:lnTo>
                <a:lnTo>
                  <a:pt x="806" y="24"/>
                </a:lnTo>
                <a:lnTo>
                  <a:pt x="818" y="39"/>
                </a:lnTo>
                <a:lnTo>
                  <a:pt x="826" y="58"/>
                </a:lnTo>
                <a:lnTo>
                  <a:pt x="829" y="79"/>
                </a:lnTo>
                <a:lnTo>
                  <a:pt x="829" y="159"/>
                </a:lnTo>
                <a:lnTo>
                  <a:pt x="844" y="161"/>
                </a:lnTo>
                <a:lnTo>
                  <a:pt x="857" y="170"/>
                </a:lnTo>
                <a:lnTo>
                  <a:pt x="865" y="182"/>
                </a:lnTo>
                <a:lnTo>
                  <a:pt x="869" y="198"/>
                </a:lnTo>
                <a:lnTo>
                  <a:pt x="869" y="276"/>
                </a:lnTo>
                <a:lnTo>
                  <a:pt x="865" y="292"/>
                </a:lnTo>
                <a:lnTo>
                  <a:pt x="857" y="305"/>
                </a:lnTo>
                <a:lnTo>
                  <a:pt x="844" y="313"/>
                </a:lnTo>
                <a:lnTo>
                  <a:pt x="829" y="316"/>
                </a:lnTo>
                <a:lnTo>
                  <a:pt x="829" y="395"/>
                </a:lnTo>
                <a:lnTo>
                  <a:pt x="826" y="416"/>
                </a:lnTo>
                <a:lnTo>
                  <a:pt x="818" y="435"/>
                </a:lnTo>
                <a:lnTo>
                  <a:pt x="806" y="452"/>
                </a:lnTo>
                <a:lnTo>
                  <a:pt x="790" y="464"/>
                </a:lnTo>
                <a:lnTo>
                  <a:pt x="771" y="471"/>
                </a:lnTo>
                <a:lnTo>
                  <a:pt x="750" y="474"/>
                </a:lnTo>
                <a:lnTo>
                  <a:pt x="78" y="474"/>
                </a:lnTo>
                <a:lnTo>
                  <a:pt x="57" y="471"/>
                </a:lnTo>
                <a:lnTo>
                  <a:pt x="39" y="464"/>
                </a:lnTo>
                <a:lnTo>
                  <a:pt x="22" y="452"/>
                </a:lnTo>
                <a:lnTo>
                  <a:pt x="10" y="435"/>
                </a:lnTo>
                <a:lnTo>
                  <a:pt x="2" y="416"/>
                </a:lnTo>
                <a:lnTo>
                  <a:pt x="0" y="395"/>
                </a:lnTo>
                <a:lnTo>
                  <a:pt x="0" y="79"/>
                </a:lnTo>
                <a:lnTo>
                  <a:pt x="2" y="58"/>
                </a:lnTo>
                <a:lnTo>
                  <a:pt x="10" y="39"/>
                </a:lnTo>
                <a:lnTo>
                  <a:pt x="22" y="24"/>
                </a:lnTo>
                <a:lnTo>
                  <a:pt x="39" y="11"/>
                </a:lnTo>
                <a:lnTo>
                  <a:pt x="57" y="3"/>
                </a:lnTo>
                <a:lnTo>
                  <a:pt x="7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54"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73333" y="7958221"/>
            <a:ext cx="444098" cy="241679"/>
          </a:xfrm>
          <a:custGeom>
            <a:avLst/>
            <a:gdLst>
              <a:gd name="T0" fmla="*/ 80 w 871"/>
              <a:gd name="T1" fmla="*/ 39 h 474"/>
              <a:gd name="T2" fmla="*/ 64 w 871"/>
              <a:gd name="T3" fmla="*/ 43 h 474"/>
              <a:gd name="T4" fmla="*/ 52 w 871"/>
              <a:gd name="T5" fmla="*/ 51 h 474"/>
              <a:gd name="T6" fmla="*/ 43 w 871"/>
              <a:gd name="T7" fmla="*/ 64 h 474"/>
              <a:gd name="T8" fmla="*/ 41 w 871"/>
              <a:gd name="T9" fmla="*/ 79 h 474"/>
              <a:gd name="T10" fmla="*/ 41 w 871"/>
              <a:gd name="T11" fmla="*/ 395 h 474"/>
              <a:gd name="T12" fmla="*/ 43 w 871"/>
              <a:gd name="T13" fmla="*/ 411 h 474"/>
              <a:gd name="T14" fmla="*/ 52 w 871"/>
              <a:gd name="T15" fmla="*/ 423 h 474"/>
              <a:gd name="T16" fmla="*/ 64 w 871"/>
              <a:gd name="T17" fmla="*/ 432 h 474"/>
              <a:gd name="T18" fmla="*/ 80 w 871"/>
              <a:gd name="T19" fmla="*/ 435 h 474"/>
              <a:gd name="T20" fmla="*/ 751 w 871"/>
              <a:gd name="T21" fmla="*/ 435 h 474"/>
              <a:gd name="T22" fmla="*/ 767 w 871"/>
              <a:gd name="T23" fmla="*/ 432 h 474"/>
              <a:gd name="T24" fmla="*/ 779 w 871"/>
              <a:gd name="T25" fmla="*/ 423 h 474"/>
              <a:gd name="T26" fmla="*/ 788 w 871"/>
              <a:gd name="T27" fmla="*/ 411 h 474"/>
              <a:gd name="T28" fmla="*/ 791 w 871"/>
              <a:gd name="T29" fmla="*/ 395 h 474"/>
              <a:gd name="T30" fmla="*/ 791 w 871"/>
              <a:gd name="T31" fmla="*/ 79 h 474"/>
              <a:gd name="T32" fmla="*/ 788 w 871"/>
              <a:gd name="T33" fmla="*/ 64 h 474"/>
              <a:gd name="T34" fmla="*/ 779 w 871"/>
              <a:gd name="T35" fmla="*/ 51 h 474"/>
              <a:gd name="T36" fmla="*/ 767 w 871"/>
              <a:gd name="T37" fmla="*/ 43 h 474"/>
              <a:gd name="T38" fmla="*/ 751 w 871"/>
              <a:gd name="T39" fmla="*/ 39 h 474"/>
              <a:gd name="T40" fmla="*/ 80 w 871"/>
              <a:gd name="T41" fmla="*/ 39 h 474"/>
              <a:gd name="T42" fmla="*/ 80 w 871"/>
              <a:gd name="T43" fmla="*/ 0 h 474"/>
              <a:gd name="T44" fmla="*/ 751 w 871"/>
              <a:gd name="T45" fmla="*/ 0 h 474"/>
              <a:gd name="T46" fmla="*/ 772 w 871"/>
              <a:gd name="T47" fmla="*/ 3 h 474"/>
              <a:gd name="T48" fmla="*/ 791 w 871"/>
              <a:gd name="T49" fmla="*/ 11 h 474"/>
              <a:gd name="T50" fmla="*/ 808 w 871"/>
              <a:gd name="T51" fmla="*/ 24 h 474"/>
              <a:gd name="T52" fmla="*/ 820 w 871"/>
              <a:gd name="T53" fmla="*/ 39 h 474"/>
              <a:gd name="T54" fmla="*/ 827 w 871"/>
              <a:gd name="T55" fmla="*/ 58 h 474"/>
              <a:gd name="T56" fmla="*/ 830 w 871"/>
              <a:gd name="T57" fmla="*/ 79 h 474"/>
              <a:gd name="T58" fmla="*/ 830 w 871"/>
              <a:gd name="T59" fmla="*/ 159 h 474"/>
              <a:gd name="T60" fmla="*/ 846 w 871"/>
              <a:gd name="T61" fmla="*/ 161 h 474"/>
              <a:gd name="T62" fmla="*/ 859 w 871"/>
              <a:gd name="T63" fmla="*/ 170 h 474"/>
              <a:gd name="T64" fmla="*/ 867 w 871"/>
              <a:gd name="T65" fmla="*/ 182 h 474"/>
              <a:gd name="T66" fmla="*/ 871 w 871"/>
              <a:gd name="T67" fmla="*/ 198 h 474"/>
              <a:gd name="T68" fmla="*/ 871 w 871"/>
              <a:gd name="T69" fmla="*/ 276 h 474"/>
              <a:gd name="T70" fmla="*/ 867 w 871"/>
              <a:gd name="T71" fmla="*/ 292 h 474"/>
              <a:gd name="T72" fmla="*/ 859 w 871"/>
              <a:gd name="T73" fmla="*/ 305 h 474"/>
              <a:gd name="T74" fmla="*/ 846 w 871"/>
              <a:gd name="T75" fmla="*/ 313 h 474"/>
              <a:gd name="T76" fmla="*/ 830 w 871"/>
              <a:gd name="T77" fmla="*/ 316 h 474"/>
              <a:gd name="T78" fmla="*/ 830 w 871"/>
              <a:gd name="T79" fmla="*/ 395 h 474"/>
              <a:gd name="T80" fmla="*/ 827 w 871"/>
              <a:gd name="T81" fmla="*/ 416 h 474"/>
              <a:gd name="T82" fmla="*/ 820 w 871"/>
              <a:gd name="T83" fmla="*/ 435 h 474"/>
              <a:gd name="T84" fmla="*/ 808 w 871"/>
              <a:gd name="T85" fmla="*/ 452 h 474"/>
              <a:gd name="T86" fmla="*/ 791 w 871"/>
              <a:gd name="T87" fmla="*/ 464 h 474"/>
              <a:gd name="T88" fmla="*/ 772 w 871"/>
              <a:gd name="T89" fmla="*/ 471 h 474"/>
              <a:gd name="T90" fmla="*/ 751 w 871"/>
              <a:gd name="T91" fmla="*/ 474 h 474"/>
              <a:gd name="T92" fmla="*/ 80 w 871"/>
              <a:gd name="T93" fmla="*/ 474 h 474"/>
              <a:gd name="T94" fmla="*/ 59 w 871"/>
              <a:gd name="T95" fmla="*/ 471 h 474"/>
              <a:gd name="T96" fmla="*/ 39 w 871"/>
              <a:gd name="T97" fmla="*/ 464 h 474"/>
              <a:gd name="T98" fmla="*/ 24 w 871"/>
              <a:gd name="T99" fmla="*/ 452 h 474"/>
              <a:gd name="T100" fmla="*/ 12 w 871"/>
              <a:gd name="T101" fmla="*/ 435 h 474"/>
              <a:gd name="T102" fmla="*/ 4 w 871"/>
              <a:gd name="T103" fmla="*/ 416 h 474"/>
              <a:gd name="T104" fmla="*/ 0 w 871"/>
              <a:gd name="T105" fmla="*/ 395 h 474"/>
              <a:gd name="T106" fmla="*/ 0 w 871"/>
              <a:gd name="T107" fmla="*/ 79 h 474"/>
              <a:gd name="T108" fmla="*/ 4 w 871"/>
              <a:gd name="T109" fmla="*/ 58 h 474"/>
              <a:gd name="T110" fmla="*/ 12 w 871"/>
              <a:gd name="T111" fmla="*/ 39 h 474"/>
              <a:gd name="T112" fmla="*/ 24 w 871"/>
              <a:gd name="T113" fmla="*/ 24 h 474"/>
              <a:gd name="T114" fmla="*/ 39 w 871"/>
              <a:gd name="T115" fmla="*/ 11 h 474"/>
              <a:gd name="T116" fmla="*/ 59 w 871"/>
              <a:gd name="T117" fmla="*/ 3 h 474"/>
              <a:gd name="T118" fmla="*/ 80 w 871"/>
              <a:gd name="T119"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1" h="474">
                <a:moveTo>
                  <a:pt x="80" y="39"/>
                </a:moveTo>
                <a:lnTo>
                  <a:pt x="64" y="43"/>
                </a:lnTo>
                <a:lnTo>
                  <a:pt x="52" y="51"/>
                </a:lnTo>
                <a:lnTo>
                  <a:pt x="43" y="64"/>
                </a:lnTo>
                <a:lnTo>
                  <a:pt x="41" y="79"/>
                </a:lnTo>
                <a:lnTo>
                  <a:pt x="41" y="395"/>
                </a:lnTo>
                <a:lnTo>
                  <a:pt x="43" y="411"/>
                </a:lnTo>
                <a:lnTo>
                  <a:pt x="52" y="423"/>
                </a:lnTo>
                <a:lnTo>
                  <a:pt x="64" y="432"/>
                </a:lnTo>
                <a:lnTo>
                  <a:pt x="80" y="435"/>
                </a:lnTo>
                <a:lnTo>
                  <a:pt x="751" y="435"/>
                </a:lnTo>
                <a:lnTo>
                  <a:pt x="767" y="432"/>
                </a:lnTo>
                <a:lnTo>
                  <a:pt x="779" y="423"/>
                </a:lnTo>
                <a:lnTo>
                  <a:pt x="788" y="411"/>
                </a:lnTo>
                <a:lnTo>
                  <a:pt x="791" y="395"/>
                </a:lnTo>
                <a:lnTo>
                  <a:pt x="791" y="79"/>
                </a:lnTo>
                <a:lnTo>
                  <a:pt x="788" y="64"/>
                </a:lnTo>
                <a:lnTo>
                  <a:pt x="779" y="51"/>
                </a:lnTo>
                <a:lnTo>
                  <a:pt x="767" y="43"/>
                </a:lnTo>
                <a:lnTo>
                  <a:pt x="751" y="39"/>
                </a:lnTo>
                <a:lnTo>
                  <a:pt x="80" y="39"/>
                </a:lnTo>
                <a:close/>
                <a:moveTo>
                  <a:pt x="80" y="0"/>
                </a:moveTo>
                <a:lnTo>
                  <a:pt x="751" y="0"/>
                </a:lnTo>
                <a:lnTo>
                  <a:pt x="772" y="3"/>
                </a:lnTo>
                <a:lnTo>
                  <a:pt x="791" y="11"/>
                </a:lnTo>
                <a:lnTo>
                  <a:pt x="808" y="24"/>
                </a:lnTo>
                <a:lnTo>
                  <a:pt x="820" y="39"/>
                </a:lnTo>
                <a:lnTo>
                  <a:pt x="827" y="58"/>
                </a:lnTo>
                <a:lnTo>
                  <a:pt x="830" y="79"/>
                </a:lnTo>
                <a:lnTo>
                  <a:pt x="830" y="159"/>
                </a:lnTo>
                <a:lnTo>
                  <a:pt x="846" y="161"/>
                </a:lnTo>
                <a:lnTo>
                  <a:pt x="859" y="170"/>
                </a:lnTo>
                <a:lnTo>
                  <a:pt x="867" y="182"/>
                </a:lnTo>
                <a:lnTo>
                  <a:pt x="871" y="198"/>
                </a:lnTo>
                <a:lnTo>
                  <a:pt x="871" y="276"/>
                </a:lnTo>
                <a:lnTo>
                  <a:pt x="867" y="292"/>
                </a:lnTo>
                <a:lnTo>
                  <a:pt x="859" y="305"/>
                </a:lnTo>
                <a:lnTo>
                  <a:pt x="846" y="313"/>
                </a:lnTo>
                <a:lnTo>
                  <a:pt x="830" y="316"/>
                </a:lnTo>
                <a:lnTo>
                  <a:pt x="830" y="395"/>
                </a:lnTo>
                <a:lnTo>
                  <a:pt x="827" y="416"/>
                </a:lnTo>
                <a:lnTo>
                  <a:pt x="820" y="435"/>
                </a:lnTo>
                <a:lnTo>
                  <a:pt x="808" y="452"/>
                </a:lnTo>
                <a:lnTo>
                  <a:pt x="791" y="464"/>
                </a:lnTo>
                <a:lnTo>
                  <a:pt x="772" y="471"/>
                </a:lnTo>
                <a:lnTo>
                  <a:pt x="751" y="474"/>
                </a:lnTo>
                <a:lnTo>
                  <a:pt x="80" y="474"/>
                </a:lnTo>
                <a:lnTo>
                  <a:pt x="59" y="471"/>
                </a:lnTo>
                <a:lnTo>
                  <a:pt x="39" y="464"/>
                </a:lnTo>
                <a:lnTo>
                  <a:pt x="24" y="452"/>
                </a:lnTo>
                <a:lnTo>
                  <a:pt x="12" y="435"/>
                </a:lnTo>
                <a:lnTo>
                  <a:pt x="4" y="416"/>
                </a:lnTo>
                <a:lnTo>
                  <a:pt x="0" y="395"/>
                </a:lnTo>
                <a:lnTo>
                  <a:pt x="0" y="79"/>
                </a:lnTo>
                <a:lnTo>
                  <a:pt x="4" y="58"/>
                </a:lnTo>
                <a:lnTo>
                  <a:pt x="12" y="39"/>
                </a:lnTo>
                <a:lnTo>
                  <a:pt x="24" y="24"/>
                </a:lnTo>
                <a:lnTo>
                  <a:pt x="39" y="11"/>
                </a:lnTo>
                <a:lnTo>
                  <a:pt x="59" y="3"/>
                </a:lnTo>
                <a:lnTo>
                  <a:pt x="80"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55"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34903" y="7958221"/>
            <a:ext cx="443078" cy="241679"/>
          </a:xfrm>
          <a:custGeom>
            <a:avLst/>
            <a:gdLst>
              <a:gd name="T0" fmla="*/ 277 w 869"/>
              <a:gd name="T1" fmla="*/ 79 h 474"/>
              <a:gd name="T2" fmla="*/ 80 w 869"/>
              <a:gd name="T3" fmla="*/ 395 h 474"/>
              <a:gd name="T4" fmla="*/ 80 w 869"/>
              <a:gd name="T5" fmla="*/ 39 h 474"/>
              <a:gd name="T6" fmla="*/ 51 w 869"/>
              <a:gd name="T7" fmla="*/ 51 h 474"/>
              <a:gd name="T8" fmla="*/ 39 w 869"/>
              <a:gd name="T9" fmla="*/ 79 h 474"/>
              <a:gd name="T10" fmla="*/ 43 w 869"/>
              <a:gd name="T11" fmla="*/ 411 h 474"/>
              <a:gd name="T12" fmla="*/ 64 w 869"/>
              <a:gd name="T13" fmla="*/ 432 h 474"/>
              <a:gd name="T14" fmla="*/ 751 w 869"/>
              <a:gd name="T15" fmla="*/ 435 h 474"/>
              <a:gd name="T16" fmla="*/ 779 w 869"/>
              <a:gd name="T17" fmla="*/ 423 h 474"/>
              <a:gd name="T18" fmla="*/ 791 w 869"/>
              <a:gd name="T19" fmla="*/ 395 h 474"/>
              <a:gd name="T20" fmla="*/ 788 w 869"/>
              <a:gd name="T21" fmla="*/ 64 h 474"/>
              <a:gd name="T22" fmla="*/ 767 w 869"/>
              <a:gd name="T23" fmla="*/ 43 h 474"/>
              <a:gd name="T24" fmla="*/ 80 w 869"/>
              <a:gd name="T25" fmla="*/ 39 h 474"/>
              <a:gd name="T26" fmla="*/ 751 w 869"/>
              <a:gd name="T27" fmla="*/ 0 h 474"/>
              <a:gd name="T28" fmla="*/ 791 w 869"/>
              <a:gd name="T29" fmla="*/ 11 h 474"/>
              <a:gd name="T30" fmla="*/ 819 w 869"/>
              <a:gd name="T31" fmla="*/ 39 h 474"/>
              <a:gd name="T32" fmla="*/ 830 w 869"/>
              <a:gd name="T33" fmla="*/ 79 h 474"/>
              <a:gd name="T34" fmla="*/ 846 w 869"/>
              <a:gd name="T35" fmla="*/ 161 h 474"/>
              <a:gd name="T36" fmla="*/ 867 w 869"/>
              <a:gd name="T37" fmla="*/ 182 h 474"/>
              <a:gd name="T38" fmla="*/ 869 w 869"/>
              <a:gd name="T39" fmla="*/ 276 h 474"/>
              <a:gd name="T40" fmla="*/ 859 w 869"/>
              <a:gd name="T41" fmla="*/ 305 h 474"/>
              <a:gd name="T42" fmla="*/ 830 w 869"/>
              <a:gd name="T43" fmla="*/ 316 h 474"/>
              <a:gd name="T44" fmla="*/ 827 w 869"/>
              <a:gd name="T45" fmla="*/ 416 h 474"/>
              <a:gd name="T46" fmla="*/ 806 w 869"/>
              <a:gd name="T47" fmla="*/ 452 h 474"/>
              <a:gd name="T48" fmla="*/ 772 w 869"/>
              <a:gd name="T49" fmla="*/ 471 h 474"/>
              <a:gd name="T50" fmla="*/ 80 w 869"/>
              <a:gd name="T51" fmla="*/ 474 h 474"/>
              <a:gd name="T52" fmla="*/ 39 w 869"/>
              <a:gd name="T53" fmla="*/ 464 h 474"/>
              <a:gd name="T54" fmla="*/ 12 w 869"/>
              <a:gd name="T55" fmla="*/ 435 h 474"/>
              <a:gd name="T56" fmla="*/ 0 w 869"/>
              <a:gd name="T57" fmla="*/ 395 h 474"/>
              <a:gd name="T58" fmla="*/ 3 w 869"/>
              <a:gd name="T59" fmla="*/ 58 h 474"/>
              <a:gd name="T60" fmla="*/ 24 w 869"/>
              <a:gd name="T61" fmla="*/ 24 h 474"/>
              <a:gd name="T62" fmla="*/ 59 w 869"/>
              <a:gd name="T63"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9" h="474">
                <a:moveTo>
                  <a:pt x="80" y="79"/>
                </a:moveTo>
                <a:lnTo>
                  <a:pt x="277" y="79"/>
                </a:lnTo>
                <a:lnTo>
                  <a:pt x="277" y="395"/>
                </a:lnTo>
                <a:lnTo>
                  <a:pt x="80" y="395"/>
                </a:lnTo>
                <a:lnTo>
                  <a:pt x="80" y="79"/>
                </a:lnTo>
                <a:close/>
                <a:moveTo>
                  <a:pt x="80" y="39"/>
                </a:moveTo>
                <a:lnTo>
                  <a:pt x="64" y="43"/>
                </a:lnTo>
                <a:lnTo>
                  <a:pt x="51" y="51"/>
                </a:lnTo>
                <a:lnTo>
                  <a:pt x="43" y="64"/>
                </a:lnTo>
                <a:lnTo>
                  <a:pt x="39" y="79"/>
                </a:lnTo>
                <a:lnTo>
                  <a:pt x="39" y="395"/>
                </a:lnTo>
                <a:lnTo>
                  <a:pt x="43" y="411"/>
                </a:lnTo>
                <a:lnTo>
                  <a:pt x="51" y="423"/>
                </a:lnTo>
                <a:lnTo>
                  <a:pt x="64" y="432"/>
                </a:lnTo>
                <a:lnTo>
                  <a:pt x="80" y="435"/>
                </a:lnTo>
                <a:lnTo>
                  <a:pt x="751" y="435"/>
                </a:lnTo>
                <a:lnTo>
                  <a:pt x="767" y="432"/>
                </a:lnTo>
                <a:lnTo>
                  <a:pt x="779" y="423"/>
                </a:lnTo>
                <a:lnTo>
                  <a:pt x="788" y="411"/>
                </a:lnTo>
                <a:lnTo>
                  <a:pt x="791" y="395"/>
                </a:lnTo>
                <a:lnTo>
                  <a:pt x="791" y="79"/>
                </a:lnTo>
                <a:lnTo>
                  <a:pt x="788" y="64"/>
                </a:lnTo>
                <a:lnTo>
                  <a:pt x="779" y="51"/>
                </a:lnTo>
                <a:lnTo>
                  <a:pt x="767" y="43"/>
                </a:lnTo>
                <a:lnTo>
                  <a:pt x="751" y="39"/>
                </a:lnTo>
                <a:lnTo>
                  <a:pt x="80" y="39"/>
                </a:lnTo>
                <a:close/>
                <a:moveTo>
                  <a:pt x="80" y="0"/>
                </a:moveTo>
                <a:lnTo>
                  <a:pt x="751" y="0"/>
                </a:lnTo>
                <a:lnTo>
                  <a:pt x="772" y="3"/>
                </a:lnTo>
                <a:lnTo>
                  <a:pt x="791" y="11"/>
                </a:lnTo>
                <a:lnTo>
                  <a:pt x="806" y="24"/>
                </a:lnTo>
                <a:lnTo>
                  <a:pt x="819" y="39"/>
                </a:lnTo>
                <a:lnTo>
                  <a:pt x="827" y="58"/>
                </a:lnTo>
                <a:lnTo>
                  <a:pt x="830" y="79"/>
                </a:lnTo>
                <a:lnTo>
                  <a:pt x="830" y="159"/>
                </a:lnTo>
                <a:lnTo>
                  <a:pt x="846" y="161"/>
                </a:lnTo>
                <a:lnTo>
                  <a:pt x="859" y="170"/>
                </a:lnTo>
                <a:lnTo>
                  <a:pt x="867" y="182"/>
                </a:lnTo>
                <a:lnTo>
                  <a:pt x="869" y="198"/>
                </a:lnTo>
                <a:lnTo>
                  <a:pt x="869" y="276"/>
                </a:lnTo>
                <a:lnTo>
                  <a:pt x="867" y="292"/>
                </a:lnTo>
                <a:lnTo>
                  <a:pt x="859" y="305"/>
                </a:lnTo>
                <a:lnTo>
                  <a:pt x="846" y="313"/>
                </a:lnTo>
                <a:lnTo>
                  <a:pt x="830" y="316"/>
                </a:lnTo>
                <a:lnTo>
                  <a:pt x="830" y="395"/>
                </a:lnTo>
                <a:lnTo>
                  <a:pt x="827" y="416"/>
                </a:lnTo>
                <a:lnTo>
                  <a:pt x="819" y="435"/>
                </a:lnTo>
                <a:lnTo>
                  <a:pt x="806" y="452"/>
                </a:lnTo>
                <a:lnTo>
                  <a:pt x="791" y="464"/>
                </a:lnTo>
                <a:lnTo>
                  <a:pt x="772" y="471"/>
                </a:lnTo>
                <a:lnTo>
                  <a:pt x="751" y="474"/>
                </a:lnTo>
                <a:lnTo>
                  <a:pt x="80" y="474"/>
                </a:lnTo>
                <a:lnTo>
                  <a:pt x="59" y="471"/>
                </a:lnTo>
                <a:lnTo>
                  <a:pt x="39" y="464"/>
                </a:lnTo>
                <a:lnTo>
                  <a:pt x="24" y="452"/>
                </a:lnTo>
                <a:lnTo>
                  <a:pt x="12" y="435"/>
                </a:lnTo>
                <a:lnTo>
                  <a:pt x="3" y="416"/>
                </a:lnTo>
                <a:lnTo>
                  <a:pt x="0" y="395"/>
                </a:lnTo>
                <a:lnTo>
                  <a:pt x="0" y="79"/>
                </a:lnTo>
                <a:lnTo>
                  <a:pt x="3" y="58"/>
                </a:lnTo>
                <a:lnTo>
                  <a:pt x="12" y="39"/>
                </a:lnTo>
                <a:lnTo>
                  <a:pt x="24" y="24"/>
                </a:lnTo>
                <a:lnTo>
                  <a:pt x="39" y="11"/>
                </a:lnTo>
                <a:lnTo>
                  <a:pt x="59" y="3"/>
                </a:lnTo>
                <a:lnTo>
                  <a:pt x="80"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56"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95453" y="7958221"/>
            <a:ext cx="443078" cy="241679"/>
          </a:xfrm>
          <a:custGeom>
            <a:avLst/>
            <a:gdLst>
              <a:gd name="T0" fmla="*/ 434 w 869"/>
              <a:gd name="T1" fmla="*/ 79 h 474"/>
              <a:gd name="T2" fmla="*/ 78 w 869"/>
              <a:gd name="T3" fmla="*/ 395 h 474"/>
              <a:gd name="T4" fmla="*/ 78 w 869"/>
              <a:gd name="T5" fmla="*/ 39 h 474"/>
              <a:gd name="T6" fmla="*/ 51 w 869"/>
              <a:gd name="T7" fmla="*/ 51 h 474"/>
              <a:gd name="T8" fmla="*/ 39 w 869"/>
              <a:gd name="T9" fmla="*/ 79 h 474"/>
              <a:gd name="T10" fmla="*/ 41 w 869"/>
              <a:gd name="T11" fmla="*/ 410 h 474"/>
              <a:gd name="T12" fmla="*/ 62 w 869"/>
              <a:gd name="T13" fmla="*/ 431 h 474"/>
              <a:gd name="T14" fmla="*/ 750 w 869"/>
              <a:gd name="T15" fmla="*/ 435 h 474"/>
              <a:gd name="T16" fmla="*/ 778 w 869"/>
              <a:gd name="T17" fmla="*/ 423 h 474"/>
              <a:gd name="T18" fmla="*/ 789 w 869"/>
              <a:gd name="T19" fmla="*/ 395 h 474"/>
              <a:gd name="T20" fmla="*/ 786 w 869"/>
              <a:gd name="T21" fmla="*/ 63 h 474"/>
              <a:gd name="T22" fmla="*/ 765 w 869"/>
              <a:gd name="T23" fmla="*/ 42 h 474"/>
              <a:gd name="T24" fmla="*/ 78 w 869"/>
              <a:gd name="T25" fmla="*/ 39 h 474"/>
              <a:gd name="T26" fmla="*/ 750 w 869"/>
              <a:gd name="T27" fmla="*/ 0 h 474"/>
              <a:gd name="T28" fmla="*/ 790 w 869"/>
              <a:gd name="T29" fmla="*/ 11 h 474"/>
              <a:gd name="T30" fmla="*/ 818 w 869"/>
              <a:gd name="T31" fmla="*/ 39 h 474"/>
              <a:gd name="T32" fmla="*/ 829 w 869"/>
              <a:gd name="T33" fmla="*/ 79 h 474"/>
              <a:gd name="T34" fmla="*/ 844 w 869"/>
              <a:gd name="T35" fmla="*/ 161 h 474"/>
              <a:gd name="T36" fmla="*/ 865 w 869"/>
              <a:gd name="T37" fmla="*/ 182 h 474"/>
              <a:gd name="T38" fmla="*/ 869 w 869"/>
              <a:gd name="T39" fmla="*/ 276 h 474"/>
              <a:gd name="T40" fmla="*/ 857 w 869"/>
              <a:gd name="T41" fmla="*/ 304 h 474"/>
              <a:gd name="T42" fmla="*/ 829 w 869"/>
              <a:gd name="T43" fmla="*/ 316 h 474"/>
              <a:gd name="T44" fmla="*/ 826 w 869"/>
              <a:gd name="T45" fmla="*/ 416 h 474"/>
              <a:gd name="T46" fmla="*/ 806 w 869"/>
              <a:gd name="T47" fmla="*/ 450 h 474"/>
              <a:gd name="T48" fmla="*/ 771 w 869"/>
              <a:gd name="T49" fmla="*/ 471 h 474"/>
              <a:gd name="T50" fmla="*/ 78 w 869"/>
              <a:gd name="T51" fmla="*/ 474 h 474"/>
              <a:gd name="T52" fmla="*/ 39 w 869"/>
              <a:gd name="T53" fmla="*/ 464 h 474"/>
              <a:gd name="T54" fmla="*/ 10 w 869"/>
              <a:gd name="T55" fmla="*/ 435 h 474"/>
              <a:gd name="T56" fmla="*/ 0 w 869"/>
              <a:gd name="T57" fmla="*/ 395 h 474"/>
              <a:gd name="T58" fmla="*/ 2 w 869"/>
              <a:gd name="T59" fmla="*/ 58 h 474"/>
              <a:gd name="T60" fmla="*/ 22 w 869"/>
              <a:gd name="T61" fmla="*/ 22 h 474"/>
              <a:gd name="T62" fmla="*/ 57 w 869"/>
              <a:gd name="T63"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9" h="474">
                <a:moveTo>
                  <a:pt x="78" y="79"/>
                </a:moveTo>
                <a:lnTo>
                  <a:pt x="434" y="79"/>
                </a:lnTo>
                <a:lnTo>
                  <a:pt x="434" y="395"/>
                </a:lnTo>
                <a:lnTo>
                  <a:pt x="78" y="395"/>
                </a:lnTo>
                <a:lnTo>
                  <a:pt x="78" y="79"/>
                </a:lnTo>
                <a:close/>
                <a:moveTo>
                  <a:pt x="78" y="39"/>
                </a:moveTo>
                <a:lnTo>
                  <a:pt x="62" y="42"/>
                </a:lnTo>
                <a:lnTo>
                  <a:pt x="51" y="51"/>
                </a:lnTo>
                <a:lnTo>
                  <a:pt x="41" y="63"/>
                </a:lnTo>
                <a:lnTo>
                  <a:pt x="39" y="79"/>
                </a:lnTo>
                <a:lnTo>
                  <a:pt x="39" y="395"/>
                </a:lnTo>
                <a:lnTo>
                  <a:pt x="41" y="410"/>
                </a:lnTo>
                <a:lnTo>
                  <a:pt x="51" y="423"/>
                </a:lnTo>
                <a:lnTo>
                  <a:pt x="62" y="431"/>
                </a:lnTo>
                <a:lnTo>
                  <a:pt x="78" y="435"/>
                </a:lnTo>
                <a:lnTo>
                  <a:pt x="750" y="435"/>
                </a:lnTo>
                <a:lnTo>
                  <a:pt x="765" y="431"/>
                </a:lnTo>
                <a:lnTo>
                  <a:pt x="778" y="423"/>
                </a:lnTo>
                <a:lnTo>
                  <a:pt x="786" y="410"/>
                </a:lnTo>
                <a:lnTo>
                  <a:pt x="789" y="395"/>
                </a:lnTo>
                <a:lnTo>
                  <a:pt x="789" y="79"/>
                </a:lnTo>
                <a:lnTo>
                  <a:pt x="786" y="63"/>
                </a:lnTo>
                <a:lnTo>
                  <a:pt x="778" y="51"/>
                </a:lnTo>
                <a:lnTo>
                  <a:pt x="765" y="42"/>
                </a:lnTo>
                <a:lnTo>
                  <a:pt x="750" y="39"/>
                </a:lnTo>
                <a:lnTo>
                  <a:pt x="78" y="39"/>
                </a:lnTo>
                <a:close/>
                <a:moveTo>
                  <a:pt x="78" y="0"/>
                </a:moveTo>
                <a:lnTo>
                  <a:pt x="750" y="0"/>
                </a:lnTo>
                <a:lnTo>
                  <a:pt x="771" y="3"/>
                </a:lnTo>
                <a:lnTo>
                  <a:pt x="790" y="11"/>
                </a:lnTo>
                <a:lnTo>
                  <a:pt x="806" y="22"/>
                </a:lnTo>
                <a:lnTo>
                  <a:pt x="818" y="39"/>
                </a:lnTo>
                <a:lnTo>
                  <a:pt x="826" y="58"/>
                </a:lnTo>
                <a:lnTo>
                  <a:pt x="829" y="79"/>
                </a:lnTo>
                <a:lnTo>
                  <a:pt x="829" y="159"/>
                </a:lnTo>
                <a:lnTo>
                  <a:pt x="844" y="161"/>
                </a:lnTo>
                <a:lnTo>
                  <a:pt x="857" y="169"/>
                </a:lnTo>
                <a:lnTo>
                  <a:pt x="865" y="182"/>
                </a:lnTo>
                <a:lnTo>
                  <a:pt x="869" y="198"/>
                </a:lnTo>
                <a:lnTo>
                  <a:pt x="869" y="276"/>
                </a:lnTo>
                <a:lnTo>
                  <a:pt x="865" y="292"/>
                </a:lnTo>
                <a:lnTo>
                  <a:pt x="857" y="304"/>
                </a:lnTo>
                <a:lnTo>
                  <a:pt x="844" y="313"/>
                </a:lnTo>
                <a:lnTo>
                  <a:pt x="829" y="316"/>
                </a:lnTo>
                <a:lnTo>
                  <a:pt x="829" y="395"/>
                </a:lnTo>
                <a:lnTo>
                  <a:pt x="826" y="416"/>
                </a:lnTo>
                <a:lnTo>
                  <a:pt x="818" y="435"/>
                </a:lnTo>
                <a:lnTo>
                  <a:pt x="806" y="450"/>
                </a:lnTo>
                <a:lnTo>
                  <a:pt x="790" y="464"/>
                </a:lnTo>
                <a:lnTo>
                  <a:pt x="771" y="471"/>
                </a:lnTo>
                <a:lnTo>
                  <a:pt x="750" y="474"/>
                </a:lnTo>
                <a:lnTo>
                  <a:pt x="78" y="474"/>
                </a:lnTo>
                <a:lnTo>
                  <a:pt x="57" y="471"/>
                </a:lnTo>
                <a:lnTo>
                  <a:pt x="39" y="464"/>
                </a:lnTo>
                <a:lnTo>
                  <a:pt x="22" y="450"/>
                </a:lnTo>
                <a:lnTo>
                  <a:pt x="10" y="435"/>
                </a:lnTo>
                <a:lnTo>
                  <a:pt x="2" y="416"/>
                </a:lnTo>
                <a:lnTo>
                  <a:pt x="0" y="395"/>
                </a:lnTo>
                <a:lnTo>
                  <a:pt x="0" y="79"/>
                </a:lnTo>
                <a:lnTo>
                  <a:pt x="2" y="58"/>
                </a:lnTo>
                <a:lnTo>
                  <a:pt x="10" y="39"/>
                </a:lnTo>
                <a:lnTo>
                  <a:pt x="22" y="22"/>
                </a:lnTo>
                <a:lnTo>
                  <a:pt x="39" y="11"/>
                </a:lnTo>
                <a:lnTo>
                  <a:pt x="57" y="3"/>
                </a:lnTo>
                <a:lnTo>
                  <a:pt x="7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57"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556002" y="7957745"/>
            <a:ext cx="443556" cy="242630"/>
          </a:xfrm>
          <a:custGeom>
            <a:avLst/>
            <a:gdLst>
              <a:gd name="T0" fmla="*/ 74 w 819"/>
              <a:gd name="T1" fmla="*/ 75 h 448"/>
              <a:gd name="T2" fmla="*/ 559 w 819"/>
              <a:gd name="T3" fmla="*/ 75 h 448"/>
              <a:gd name="T4" fmla="*/ 559 w 819"/>
              <a:gd name="T5" fmla="*/ 373 h 448"/>
              <a:gd name="T6" fmla="*/ 74 w 819"/>
              <a:gd name="T7" fmla="*/ 373 h 448"/>
              <a:gd name="T8" fmla="*/ 74 w 819"/>
              <a:gd name="T9" fmla="*/ 75 h 448"/>
              <a:gd name="T10" fmla="*/ 74 w 819"/>
              <a:gd name="T11" fmla="*/ 38 h 448"/>
              <a:gd name="T12" fmla="*/ 60 w 819"/>
              <a:gd name="T13" fmla="*/ 41 h 448"/>
              <a:gd name="T14" fmla="*/ 48 w 819"/>
              <a:gd name="T15" fmla="*/ 49 h 448"/>
              <a:gd name="T16" fmla="*/ 40 w 819"/>
              <a:gd name="T17" fmla="*/ 60 h 448"/>
              <a:gd name="T18" fmla="*/ 38 w 819"/>
              <a:gd name="T19" fmla="*/ 75 h 448"/>
              <a:gd name="T20" fmla="*/ 38 w 819"/>
              <a:gd name="T21" fmla="*/ 373 h 448"/>
              <a:gd name="T22" fmla="*/ 40 w 819"/>
              <a:gd name="T23" fmla="*/ 388 h 448"/>
              <a:gd name="T24" fmla="*/ 48 w 819"/>
              <a:gd name="T25" fmla="*/ 399 h 448"/>
              <a:gd name="T26" fmla="*/ 60 w 819"/>
              <a:gd name="T27" fmla="*/ 407 h 448"/>
              <a:gd name="T28" fmla="*/ 74 w 819"/>
              <a:gd name="T29" fmla="*/ 410 h 448"/>
              <a:gd name="T30" fmla="*/ 708 w 819"/>
              <a:gd name="T31" fmla="*/ 410 h 448"/>
              <a:gd name="T32" fmla="*/ 723 w 819"/>
              <a:gd name="T33" fmla="*/ 407 h 448"/>
              <a:gd name="T34" fmla="*/ 734 w 819"/>
              <a:gd name="T35" fmla="*/ 399 h 448"/>
              <a:gd name="T36" fmla="*/ 742 w 819"/>
              <a:gd name="T37" fmla="*/ 388 h 448"/>
              <a:gd name="T38" fmla="*/ 745 w 819"/>
              <a:gd name="T39" fmla="*/ 373 h 448"/>
              <a:gd name="T40" fmla="*/ 745 w 819"/>
              <a:gd name="T41" fmla="*/ 75 h 448"/>
              <a:gd name="T42" fmla="*/ 742 w 819"/>
              <a:gd name="T43" fmla="*/ 60 h 448"/>
              <a:gd name="T44" fmla="*/ 734 w 819"/>
              <a:gd name="T45" fmla="*/ 49 h 448"/>
              <a:gd name="T46" fmla="*/ 723 w 819"/>
              <a:gd name="T47" fmla="*/ 41 h 448"/>
              <a:gd name="T48" fmla="*/ 708 w 819"/>
              <a:gd name="T49" fmla="*/ 38 h 448"/>
              <a:gd name="T50" fmla="*/ 74 w 819"/>
              <a:gd name="T51" fmla="*/ 38 h 448"/>
              <a:gd name="T52" fmla="*/ 74 w 819"/>
              <a:gd name="T53" fmla="*/ 0 h 448"/>
              <a:gd name="T54" fmla="*/ 708 w 819"/>
              <a:gd name="T55" fmla="*/ 0 h 448"/>
              <a:gd name="T56" fmla="*/ 732 w 819"/>
              <a:gd name="T57" fmla="*/ 4 h 448"/>
              <a:gd name="T58" fmla="*/ 753 w 819"/>
              <a:gd name="T59" fmla="*/ 15 h 448"/>
              <a:gd name="T60" fmla="*/ 768 w 819"/>
              <a:gd name="T61" fmla="*/ 32 h 448"/>
              <a:gd name="T62" fmla="*/ 779 w 819"/>
              <a:gd name="T63" fmla="*/ 51 h 448"/>
              <a:gd name="T64" fmla="*/ 783 w 819"/>
              <a:gd name="T65" fmla="*/ 75 h 448"/>
              <a:gd name="T66" fmla="*/ 783 w 819"/>
              <a:gd name="T67" fmla="*/ 149 h 448"/>
              <a:gd name="T68" fmla="*/ 797 w 819"/>
              <a:gd name="T69" fmla="*/ 152 h 448"/>
              <a:gd name="T70" fmla="*/ 809 w 819"/>
              <a:gd name="T71" fmla="*/ 160 h 448"/>
              <a:gd name="T72" fmla="*/ 817 w 819"/>
              <a:gd name="T73" fmla="*/ 172 h 448"/>
              <a:gd name="T74" fmla="*/ 819 w 819"/>
              <a:gd name="T75" fmla="*/ 186 h 448"/>
              <a:gd name="T76" fmla="*/ 819 w 819"/>
              <a:gd name="T77" fmla="*/ 261 h 448"/>
              <a:gd name="T78" fmla="*/ 817 w 819"/>
              <a:gd name="T79" fmla="*/ 275 h 448"/>
              <a:gd name="T80" fmla="*/ 809 w 819"/>
              <a:gd name="T81" fmla="*/ 288 h 448"/>
              <a:gd name="T82" fmla="*/ 797 w 819"/>
              <a:gd name="T83" fmla="*/ 296 h 448"/>
              <a:gd name="T84" fmla="*/ 783 w 819"/>
              <a:gd name="T85" fmla="*/ 299 h 448"/>
              <a:gd name="T86" fmla="*/ 783 w 819"/>
              <a:gd name="T87" fmla="*/ 373 h 448"/>
              <a:gd name="T88" fmla="*/ 779 w 819"/>
              <a:gd name="T89" fmla="*/ 397 h 448"/>
              <a:gd name="T90" fmla="*/ 768 w 819"/>
              <a:gd name="T91" fmla="*/ 416 h 448"/>
              <a:gd name="T92" fmla="*/ 753 w 819"/>
              <a:gd name="T93" fmla="*/ 434 h 448"/>
              <a:gd name="T94" fmla="*/ 732 w 819"/>
              <a:gd name="T95" fmla="*/ 444 h 448"/>
              <a:gd name="T96" fmla="*/ 708 w 819"/>
              <a:gd name="T97" fmla="*/ 448 h 448"/>
              <a:gd name="T98" fmla="*/ 74 w 819"/>
              <a:gd name="T99" fmla="*/ 448 h 448"/>
              <a:gd name="T100" fmla="*/ 51 w 819"/>
              <a:gd name="T101" fmla="*/ 444 h 448"/>
              <a:gd name="T102" fmla="*/ 31 w 819"/>
              <a:gd name="T103" fmla="*/ 434 h 448"/>
              <a:gd name="T104" fmla="*/ 14 w 819"/>
              <a:gd name="T105" fmla="*/ 416 h 448"/>
              <a:gd name="T106" fmla="*/ 4 w 819"/>
              <a:gd name="T107" fmla="*/ 397 h 448"/>
              <a:gd name="T108" fmla="*/ 0 w 819"/>
              <a:gd name="T109" fmla="*/ 373 h 448"/>
              <a:gd name="T110" fmla="*/ 0 w 819"/>
              <a:gd name="T111" fmla="*/ 75 h 448"/>
              <a:gd name="T112" fmla="*/ 4 w 819"/>
              <a:gd name="T113" fmla="*/ 51 h 448"/>
              <a:gd name="T114" fmla="*/ 14 w 819"/>
              <a:gd name="T115" fmla="*/ 32 h 448"/>
              <a:gd name="T116" fmla="*/ 31 w 819"/>
              <a:gd name="T117" fmla="*/ 15 h 448"/>
              <a:gd name="T118" fmla="*/ 51 w 819"/>
              <a:gd name="T119" fmla="*/ 4 h 448"/>
              <a:gd name="T120" fmla="*/ 74 w 819"/>
              <a:gd name="T12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448">
                <a:moveTo>
                  <a:pt x="74" y="75"/>
                </a:moveTo>
                <a:lnTo>
                  <a:pt x="559" y="75"/>
                </a:lnTo>
                <a:lnTo>
                  <a:pt x="559" y="373"/>
                </a:lnTo>
                <a:lnTo>
                  <a:pt x="74" y="373"/>
                </a:lnTo>
                <a:lnTo>
                  <a:pt x="74" y="75"/>
                </a:lnTo>
                <a:close/>
                <a:moveTo>
                  <a:pt x="74" y="38"/>
                </a:moveTo>
                <a:lnTo>
                  <a:pt x="60" y="41"/>
                </a:lnTo>
                <a:lnTo>
                  <a:pt x="48" y="49"/>
                </a:lnTo>
                <a:lnTo>
                  <a:pt x="40" y="60"/>
                </a:lnTo>
                <a:lnTo>
                  <a:pt x="38" y="75"/>
                </a:lnTo>
                <a:lnTo>
                  <a:pt x="38" y="373"/>
                </a:lnTo>
                <a:lnTo>
                  <a:pt x="40" y="388"/>
                </a:lnTo>
                <a:lnTo>
                  <a:pt x="48" y="399"/>
                </a:lnTo>
                <a:lnTo>
                  <a:pt x="60" y="407"/>
                </a:lnTo>
                <a:lnTo>
                  <a:pt x="74" y="410"/>
                </a:lnTo>
                <a:lnTo>
                  <a:pt x="708" y="410"/>
                </a:lnTo>
                <a:lnTo>
                  <a:pt x="723" y="407"/>
                </a:lnTo>
                <a:lnTo>
                  <a:pt x="734" y="399"/>
                </a:lnTo>
                <a:lnTo>
                  <a:pt x="742" y="388"/>
                </a:lnTo>
                <a:lnTo>
                  <a:pt x="745" y="373"/>
                </a:lnTo>
                <a:lnTo>
                  <a:pt x="745" y="75"/>
                </a:lnTo>
                <a:lnTo>
                  <a:pt x="742" y="60"/>
                </a:lnTo>
                <a:lnTo>
                  <a:pt x="734" y="49"/>
                </a:lnTo>
                <a:lnTo>
                  <a:pt x="723" y="41"/>
                </a:lnTo>
                <a:lnTo>
                  <a:pt x="708" y="38"/>
                </a:lnTo>
                <a:lnTo>
                  <a:pt x="74" y="38"/>
                </a:lnTo>
                <a:close/>
                <a:moveTo>
                  <a:pt x="74" y="0"/>
                </a:moveTo>
                <a:lnTo>
                  <a:pt x="708" y="0"/>
                </a:lnTo>
                <a:lnTo>
                  <a:pt x="732" y="4"/>
                </a:lnTo>
                <a:lnTo>
                  <a:pt x="753" y="15"/>
                </a:lnTo>
                <a:lnTo>
                  <a:pt x="768" y="32"/>
                </a:lnTo>
                <a:lnTo>
                  <a:pt x="779" y="51"/>
                </a:lnTo>
                <a:lnTo>
                  <a:pt x="783" y="75"/>
                </a:lnTo>
                <a:lnTo>
                  <a:pt x="783" y="149"/>
                </a:lnTo>
                <a:lnTo>
                  <a:pt x="797" y="152"/>
                </a:lnTo>
                <a:lnTo>
                  <a:pt x="809" y="160"/>
                </a:lnTo>
                <a:lnTo>
                  <a:pt x="817" y="172"/>
                </a:lnTo>
                <a:lnTo>
                  <a:pt x="819" y="186"/>
                </a:lnTo>
                <a:lnTo>
                  <a:pt x="819" y="261"/>
                </a:lnTo>
                <a:lnTo>
                  <a:pt x="817" y="275"/>
                </a:lnTo>
                <a:lnTo>
                  <a:pt x="809" y="288"/>
                </a:lnTo>
                <a:lnTo>
                  <a:pt x="797" y="296"/>
                </a:lnTo>
                <a:lnTo>
                  <a:pt x="783" y="299"/>
                </a:lnTo>
                <a:lnTo>
                  <a:pt x="783" y="373"/>
                </a:lnTo>
                <a:lnTo>
                  <a:pt x="779" y="397"/>
                </a:lnTo>
                <a:lnTo>
                  <a:pt x="768" y="416"/>
                </a:lnTo>
                <a:lnTo>
                  <a:pt x="753" y="434"/>
                </a:lnTo>
                <a:lnTo>
                  <a:pt x="732" y="444"/>
                </a:lnTo>
                <a:lnTo>
                  <a:pt x="708" y="448"/>
                </a:lnTo>
                <a:lnTo>
                  <a:pt x="74" y="448"/>
                </a:lnTo>
                <a:lnTo>
                  <a:pt x="51" y="444"/>
                </a:lnTo>
                <a:lnTo>
                  <a:pt x="31" y="434"/>
                </a:lnTo>
                <a:lnTo>
                  <a:pt x="14" y="416"/>
                </a:lnTo>
                <a:lnTo>
                  <a:pt x="4" y="397"/>
                </a:lnTo>
                <a:lnTo>
                  <a:pt x="0" y="373"/>
                </a:lnTo>
                <a:lnTo>
                  <a:pt x="0" y="75"/>
                </a:lnTo>
                <a:lnTo>
                  <a:pt x="4" y="51"/>
                </a:lnTo>
                <a:lnTo>
                  <a:pt x="14" y="32"/>
                </a:lnTo>
                <a:lnTo>
                  <a:pt x="31" y="15"/>
                </a:lnTo>
                <a:lnTo>
                  <a:pt x="51" y="4"/>
                </a:lnTo>
                <a:lnTo>
                  <a:pt x="74"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58"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17031" y="7957745"/>
            <a:ext cx="444098" cy="242630"/>
          </a:xfrm>
          <a:custGeom>
            <a:avLst/>
            <a:gdLst>
              <a:gd name="T0" fmla="*/ 75 w 820"/>
              <a:gd name="T1" fmla="*/ 75 h 448"/>
              <a:gd name="T2" fmla="*/ 709 w 820"/>
              <a:gd name="T3" fmla="*/ 75 h 448"/>
              <a:gd name="T4" fmla="*/ 709 w 820"/>
              <a:gd name="T5" fmla="*/ 373 h 448"/>
              <a:gd name="T6" fmla="*/ 75 w 820"/>
              <a:gd name="T7" fmla="*/ 373 h 448"/>
              <a:gd name="T8" fmla="*/ 75 w 820"/>
              <a:gd name="T9" fmla="*/ 75 h 448"/>
              <a:gd name="T10" fmla="*/ 75 w 820"/>
              <a:gd name="T11" fmla="*/ 38 h 448"/>
              <a:gd name="T12" fmla="*/ 61 w 820"/>
              <a:gd name="T13" fmla="*/ 41 h 448"/>
              <a:gd name="T14" fmla="*/ 49 w 820"/>
              <a:gd name="T15" fmla="*/ 49 h 448"/>
              <a:gd name="T16" fmla="*/ 41 w 820"/>
              <a:gd name="T17" fmla="*/ 60 h 448"/>
              <a:gd name="T18" fmla="*/ 38 w 820"/>
              <a:gd name="T19" fmla="*/ 75 h 448"/>
              <a:gd name="T20" fmla="*/ 38 w 820"/>
              <a:gd name="T21" fmla="*/ 373 h 448"/>
              <a:gd name="T22" fmla="*/ 41 w 820"/>
              <a:gd name="T23" fmla="*/ 388 h 448"/>
              <a:gd name="T24" fmla="*/ 49 w 820"/>
              <a:gd name="T25" fmla="*/ 399 h 448"/>
              <a:gd name="T26" fmla="*/ 61 w 820"/>
              <a:gd name="T27" fmla="*/ 407 h 448"/>
              <a:gd name="T28" fmla="*/ 75 w 820"/>
              <a:gd name="T29" fmla="*/ 410 h 448"/>
              <a:gd name="T30" fmla="*/ 709 w 820"/>
              <a:gd name="T31" fmla="*/ 410 h 448"/>
              <a:gd name="T32" fmla="*/ 723 w 820"/>
              <a:gd name="T33" fmla="*/ 407 h 448"/>
              <a:gd name="T34" fmla="*/ 735 w 820"/>
              <a:gd name="T35" fmla="*/ 399 h 448"/>
              <a:gd name="T36" fmla="*/ 743 w 820"/>
              <a:gd name="T37" fmla="*/ 388 h 448"/>
              <a:gd name="T38" fmla="*/ 746 w 820"/>
              <a:gd name="T39" fmla="*/ 373 h 448"/>
              <a:gd name="T40" fmla="*/ 746 w 820"/>
              <a:gd name="T41" fmla="*/ 75 h 448"/>
              <a:gd name="T42" fmla="*/ 743 w 820"/>
              <a:gd name="T43" fmla="*/ 60 h 448"/>
              <a:gd name="T44" fmla="*/ 735 w 820"/>
              <a:gd name="T45" fmla="*/ 49 h 448"/>
              <a:gd name="T46" fmla="*/ 723 w 820"/>
              <a:gd name="T47" fmla="*/ 41 h 448"/>
              <a:gd name="T48" fmla="*/ 709 w 820"/>
              <a:gd name="T49" fmla="*/ 38 h 448"/>
              <a:gd name="T50" fmla="*/ 75 w 820"/>
              <a:gd name="T51" fmla="*/ 38 h 448"/>
              <a:gd name="T52" fmla="*/ 75 w 820"/>
              <a:gd name="T53" fmla="*/ 0 h 448"/>
              <a:gd name="T54" fmla="*/ 709 w 820"/>
              <a:gd name="T55" fmla="*/ 0 h 448"/>
              <a:gd name="T56" fmla="*/ 732 w 820"/>
              <a:gd name="T57" fmla="*/ 4 h 448"/>
              <a:gd name="T58" fmla="*/ 753 w 820"/>
              <a:gd name="T59" fmla="*/ 15 h 448"/>
              <a:gd name="T60" fmla="*/ 769 w 820"/>
              <a:gd name="T61" fmla="*/ 32 h 448"/>
              <a:gd name="T62" fmla="*/ 780 w 820"/>
              <a:gd name="T63" fmla="*/ 51 h 448"/>
              <a:gd name="T64" fmla="*/ 784 w 820"/>
              <a:gd name="T65" fmla="*/ 75 h 448"/>
              <a:gd name="T66" fmla="*/ 784 w 820"/>
              <a:gd name="T67" fmla="*/ 149 h 448"/>
              <a:gd name="T68" fmla="*/ 798 w 820"/>
              <a:gd name="T69" fmla="*/ 152 h 448"/>
              <a:gd name="T70" fmla="*/ 810 w 820"/>
              <a:gd name="T71" fmla="*/ 160 h 448"/>
              <a:gd name="T72" fmla="*/ 818 w 820"/>
              <a:gd name="T73" fmla="*/ 172 h 448"/>
              <a:gd name="T74" fmla="*/ 820 w 820"/>
              <a:gd name="T75" fmla="*/ 186 h 448"/>
              <a:gd name="T76" fmla="*/ 820 w 820"/>
              <a:gd name="T77" fmla="*/ 261 h 448"/>
              <a:gd name="T78" fmla="*/ 818 w 820"/>
              <a:gd name="T79" fmla="*/ 275 h 448"/>
              <a:gd name="T80" fmla="*/ 810 w 820"/>
              <a:gd name="T81" fmla="*/ 288 h 448"/>
              <a:gd name="T82" fmla="*/ 798 w 820"/>
              <a:gd name="T83" fmla="*/ 296 h 448"/>
              <a:gd name="T84" fmla="*/ 784 w 820"/>
              <a:gd name="T85" fmla="*/ 299 h 448"/>
              <a:gd name="T86" fmla="*/ 784 w 820"/>
              <a:gd name="T87" fmla="*/ 373 h 448"/>
              <a:gd name="T88" fmla="*/ 780 w 820"/>
              <a:gd name="T89" fmla="*/ 397 h 448"/>
              <a:gd name="T90" fmla="*/ 769 w 820"/>
              <a:gd name="T91" fmla="*/ 416 h 448"/>
              <a:gd name="T92" fmla="*/ 753 w 820"/>
              <a:gd name="T93" fmla="*/ 434 h 448"/>
              <a:gd name="T94" fmla="*/ 732 w 820"/>
              <a:gd name="T95" fmla="*/ 444 h 448"/>
              <a:gd name="T96" fmla="*/ 709 w 820"/>
              <a:gd name="T97" fmla="*/ 448 h 448"/>
              <a:gd name="T98" fmla="*/ 75 w 820"/>
              <a:gd name="T99" fmla="*/ 448 h 448"/>
              <a:gd name="T100" fmla="*/ 52 w 820"/>
              <a:gd name="T101" fmla="*/ 444 h 448"/>
              <a:gd name="T102" fmla="*/ 32 w 820"/>
              <a:gd name="T103" fmla="*/ 434 h 448"/>
              <a:gd name="T104" fmla="*/ 15 w 820"/>
              <a:gd name="T105" fmla="*/ 416 h 448"/>
              <a:gd name="T106" fmla="*/ 4 w 820"/>
              <a:gd name="T107" fmla="*/ 397 h 448"/>
              <a:gd name="T108" fmla="*/ 0 w 820"/>
              <a:gd name="T109" fmla="*/ 373 h 448"/>
              <a:gd name="T110" fmla="*/ 0 w 820"/>
              <a:gd name="T111" fmla="*/ 75 h 448"/>
              <a:gd name="T112" fmla="*/ 4 w 820"/>
              <a:gd name="T113" fmla="*/ 51 h 448"/>
              <a:gd name="T114" fmla="*/ 15 w 820"/>
              <a:gd name="T115" fmla="*/ 32 h 448"/>
              <a:gd name="T116" fmla="*/ 32 w 820"/>
              <a:gd name="T117" fmla="*/ 15 h 448"/>
              <a:gd name="T118" fmla="*/ 52 w 820"/>
              <a:gd name="T119" fmla="*/ 4 h 448"/>
              <a:gd name="T120" fmla="*/ 75 w 820"/>
              <a:gd name="T12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0" h="448">
                <a:moveTo>
                  <a:pt x="75" y="75"/>
                </a:moveTo>
                <a:lnTo>
                  <a:pt x="709" y="75"/>
                </a:lnTo>
                <a:lnTo>
                  <a:pt x="709" y="373"/>
                </a:lnTo>
                <a:lnTo>
                  <a:pt x="75" y="373"/>
                </a:lnTo>
                <a:lnTo>
                  <a:pt x="75" y="75"/>
                </a:lnTo>
                <a:close/>
                <a:moveTo>
                  <a:pt x="75" y="38"/>
                </a:moveTo>
                <a:lnTo>
                  <a:pt x="61" y="41"/>
                </a:lnTo>
                <a:lnTo>
                  <a:pt x="49" y="49"/>
                </a:lnTo>
                <a:lnTo>
                  <a:pt x="41" y="60"/>
                </a:lnTo>
                <a:lnTo>
                  <a:pt x="38" y="75"/>
                </a:lnTo>
                <a:lnTo>
                  <a:pt x="38" y="373"/>
                </a:lnTo>
                <a:lnTo>
                  <a:pt x="41" y="388"/>
                </a:lnTo>
                <a:lnTo>
                  <a:pt x="49" y="399"/>
                </a:lnTo>
                <a:lnTo>
                  <a:pt x="61" y="407"/>
                </a:lnTo>
                <a:lnTo>
                  <a:pt x="75" y="410"/>
                </a:lnTo>
                <a:lnTo>
                  <a:pt x="709" y="410"/>
                </a:lnTo>
                <a:lnTo>
                  <a:pt x="723" y="407"/>
                </a:lnTo>
                <a:lnTo>
                  <a:pt x="735" y="399"/>
                </a:lnTo>
                <a:lnTo>
                  <a:pt x="743" y="388"/>
                </a:lnTo>
                <a:lnTo>
                  <a:pt x="746" y="373"/>
                </a:lnTo>
                <a:lnTo>
                  <a:pt x="746" y="75"/>
                </a:lnTo>
                <a:lnTo>
                  <a:pt x="743" y="60"/>
                </a:lnTo>
                <a:lnTo>
                  <a:pt x="735" y="49"/>
                </a:lnTo>
                <a:lnTo>
                  <a:pt x="723" y="41"/>
                </a:lnTo>
                <a:lnTo>
                  <a:pt x="709" y="38"/>
                </a:lnTo>
                <a:lnTo>
                  <a:pt x="75" y="38"/>
                </a:lnTo>
                <a:close/>
                <a:moveTo>
                  <a:pt x="75" y="0"/>
                </a:moveTo>
                <a:lnTo>
                  <a:pt x="709" y="0"/>
                </a:lnTo>
                <a:lnTo>
                  <a:pt x="732" y="4"/>
                </a:lnTo>
                <a:lnTo>
                  <a:pt x="753" y="15"/>
                </a:lnTo>
                <a:lnTo>
                  <a:pt x="769" y="32"/>
                </a:lnTo>
                <a:lnTo>
                  <a:pt x="780" y="51"/>
                </a:lnTo>
                <a:lnTo>
                  <a:pt x="784" y="75"/>
                </a:lnTo>
                <a:lnTo>
                  <a:pt x="784" y="149"/>
                </a:lnTo>
                <a:lnTo>
                  <a:pt x="798" y="152"/>
                </a:lnTo>
                <a:lnTo>
                  <a:pt x="810" y="160"/>
                </a:lnTo>
                <a:lnTo>
                  <a:pt x="818" y="172"/>
                </a:lnTo>
                <a:lnTo>
                  <a:pt x="820" y="186"/>
                </a:lnTo>
                <a:lnTo>
                  <a:pt x="820" y="261"/>
                </a:lnTo>
                <a:lnTo>
                  <a:pt x="818" y="275"/>
                </a:lnTo>
                <a:lnTo>
                  <a:pt x="810" y="288"/>
                </a:lnTo>
                <a:lnTo>
                  <a:pt x="798" y="296"/>
                </a:lnTo>
                <a:lnTo>
                  <a:pt x="784" y="299"/>
                </a:lnTo>
                <a:lnTo>
                  <a:pt x="784" y="373"/>
                </a:lnTo>
                <a:lnTo>
                  <a:pt x="780" y="397"/>
                </a:lnTo>
                <a:lnTo>
                  <a:pt x="769" y="416"/>
                </a:lnTo>
                <a:lnTo>
                  <a:pt x="753" y="434"/>
                </a:lnTo>
                <a:lnTo>
                  <a:pt x="732" y="444"/>
                </a:lnTo>
                <a:lnTo>
                  <a:pt x="709" y="448"/>
                </a:lnTo>
                <a:lnTo>
                  <a:pt x="75" y="448"/>
                </a:lnTo>
                <a:lnTo>
                  <a:pt x="52" y="444"/>
                </a:lnTo>
                <a:lnTo>
                  <a:pt x="32" y="434"/>
                </a:lnTo>
                <a:lnTo>
                  <a:pt x="15" y="416"/>
                </a:lnTo>
                <a:lnTo>
                  <a:pt x="4" y="397"/>
                </a:lnTo>
                <a:lnTo>
                  <a:pt x="0" y="373"/>
                </a:lnTo>
                <a:lnTo>
                  <a:pt x="0" y="75"/>
                </a:lnTo>
                <a:lnTo>
                  <a:pt x="4" y="51"/>
                </a:lnTo>
                <a:lnTo>
                  <a:pt x="15" y="32"/>
                </a:lnTo>
                <a:lnTo>
                  <a:pt x="32" y="15"/>
                </a:lnTo>
                <a:lnTo>
                  <a:pt x="52" y="4"/>
                </a:lnTo>
                <a:lnTo>
                  <a:pt x="75"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59"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278601" y="7857011"/>
            <a:ext cx="403479" cy="444098"/>
          </a:xfrm>
          <a:custGeom>
            <a:avLst/>
            <a:gdLst>
              <a:gd name="T0" fmla="*/ 304 w 745"/>
              <a:gd name="T1" fmla="*/ 84 h 820"/>
              <a:gd name="T2" fmla="*/ 316 w 745"/>
              <a:gd name="T3" fmla="*/ 96 h 820"/>
              <a:gd name="T4" fmla="*/ 313 w 745"/>
              <a:gd name="T5" fmla="*/ 113 h 820"/>
              <a:gd name="T6" fmla="*/ 298 w 745"/>
              <a:gd name="T7" fmla="*/ 121 h 820"/>
              <a:gd name="T8" fmla="*/ 205 w 745"/>
              <a:gd name="T9" fmla="*/ 157 h 820"/>
              <a:gd name="T10" fmla="*/ 97 w 745"/>
              <a:gd name="T11" fmla="*/ 257 h 820"/>
              <a:gd name="T12" fmla="*/ 41 w 745"/>
              <a:gd name="T13" fmla="*/ 396 h 820"/>
              <a:gd name="T14" fmla="*/ 51 w 745"/>
              <a:gd name="T15" fmla="*/ 544 h 820"/>
              <a:gd name="T16" fmla="*/ 119 w 745"/>
              <a:gd name="T17" fmla="*/ 667 h 820"/>
              <a:gd name="T18" fmla="*/ 231 w 745"/>
              <a:gd name="T19" fmla="*/ 752 h 820"/>
              <a:gd name="T20" fmla="*/ 372 w 745"/>
              <a:gd name="T21" fmla="*/ 782 h 820"/>
              <a:gd name="T22" fmla="*/ 514 w 745"/>
              <a:gd name="T23" fmla="*/ 752 h 820"/>
              <a:gd name="T24" fmla="*/ 626 w 745"/>
              <a:gd name="T25" fmla="*/ 667 h 820"/>
              <a:gd name="T26" fmla="*/ 694 w 745"/>
              <a:gd name="T27" fmla="*/ 544 h 820"/>
              <a:gd name="T28" fmla="*/ 703 w 745"/>
              <a:gd name="T29" fmla="*/ 396 h 820"/>
              <a:gd name="T30" fmla="*/ 648 w 745"/>
              <a:gd name="T31" fmla="*/ 257 h 820"/>
              <a:gd name="T32" fmla="*/ 540 w 745"/>
              <a:gd name="T33" fmla="*/ 157 h 820"/>
              <a:gd name="T34" fmla="*/ 447 w 745"/>
              <a:gd name="T35" fmla="*/ 121 h 820"/>
              <a:gd name="T36" fmla="*/ 432 w 745"/>
              <a:gd name="T37" fmla="*/ 113 h 820"/>
              <a:gd name="T38" fmla="*/ 430 w 745"/>
              <a:gd name="T39" fmla="*/ 96 h 820"/>
              <a:gd name="T40" fmla="*/ 442 w 745"/>
              <a:gd name="T41" fmla="*/ 84 h 820"/>
              <a:gd name="T42" fmla="*/ 497 w 745"/>
              <a:gd name="T43" fmla="*/ 96 h 820"/>
              <a:gd name="T44" fmla="*/ 625 w 745"/>
              <a:gd name="T45" fmla="*/ 173 h 820"/>
              <a:gd name="T46" fmla="*/ 713 w 745"/>
              <a:gd name="T47" fmla="*/ 295 h 820"/>
              <a:gd name="T48" fmla="*/ 745 w 745"/>
              <a:gd name="T49" fmla="*/ 447 h 820"/>
              <a:gd name="T50" fmla="*/ 710 w 745"/>
              <a:gd name="T51" fmla="*/ 604 h 820"/>
              <a:gd name="T52" fmla="*/ 617 w 745"/>
              <a:gd name="T53" fmla="*/ 728 h 820"/>
              <a:gd name="T54" fmla="*/ 480 w 745"/>
              <a:gd name="T55" fmla="*/ 804 h 820"/>
              <a:gd name="T56" fmla="*/ 317 w 745"/>
              <a:gd name="T57" fmla="*/ 816 h 820"/>
              <a:gd name="T58" fmla="*/ 169 w 745"/>
              <a:gd name="T59" fmla="*/ 760 h 820"/>
              <a:gd name="T60" fmla="*/ 60 w 745"/>
              <a:gd name="T61" fmla="*/ 650 h 820"/>
              <a:gd name="T62" fmla="*/ 4 w 745"/>
              <a:gd name="T63" fmla="*/ 502 h 820"/>
              <a:gd name="T64" fmla="*/ 15 w 745"/>
              <a:gd name="T65" fmla="*/ 343 h 820"/>
              <a:gd name="T66" fmla="*/ 85 w 745"/>
              <a:gd name="T67" fmla="*/ 210 h 820"/>
              <a:gd name="T68" fmla="*/ 202 w 745"/>
              <a:gd name="T69" fmla="*/ 117 h 820"/>
              <a:gd name="T70" fmla="*/ 372 w 745"/>
              <a:gd name="T71" fmla="*/ 0 h 820"/>
              <a:gd name="T72" fmla="*/ 388 w 745"/>
              <a:gd name="T73" fmla="*/ 8 h 820"/>
              <a:gd name="T74" fmla="*/ 392 w 745"/>
              <a:gd name="T75" fmla="*/ 466 h 820"/>
              <a:gd name="T76" fmla="*/ 384 w 745"/>
              <a:gd name="T77" fmla="*/ 481 h 820"/>
              <a:gd name="T78" fmla="*/ 367 w 745"/>
              <a:gd name="T79" fmla="*/ 483 h 820"/>
              <a:gd name="T80" fmla="*/ 355 w 745"/>
              <a:gd name="T81" fmla="*/ 472 h 820"/>
              <a:gd name="T82" fmla="*/ 355 w 745"/>
              <a:gd name="T83" fmla="*/ 13 h 820"/>
              <a:gd name="T84" fmla="*/ 367 w 745"/>
              <a:gd name="T85" fmla="*/ 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5" h="820">
                <a:moveTo>
                  <a:pt x="298" y="83"/>
                </a:moveTo>
                <a:lnTo>
                  <a:pt x="298" y="83"/>
                </a:lnTo>
                <a:lnTo>
                  <a:pt x="304" y="84"/>
                </a:lnTo>
                <a:lnTo>
                  <a:pt x="309" y="87"/>
                </a:lnTo>
                <a:lnTo>
                  <a:pt x="313" y="91"/>
                </a:lnTo>
                <a:lnTo>
                  <a:pt x="316" y="96"/>
                </a:lnTo>
                <a:lnTo>
                  <a:pt x="317" y="101"/>
                </a:lnTo>
                <a:lnTo>
                  <a:pt x="316" y="108"/>
                </a:lnTo>
                <a:lnTo>
                  <a:pt x="313" y="113"/>
                </a:lnTo>
                <a:lnTo>
                  <a:pt x="309" y="117"/>
                </a:lnTo>
                <a:lnTo>
                  <a:pt x="304" y="119"/>
                </a:lnTo>
                <a:lnTo>
                  <a:pt x="298" y="121"/>
                </a:lnTo>
                <a:lnTo>
                  <a:pt x="298" y="121"/>
                </a:lnTo>
                <a:lnTo>
                  <a:pt x="250" y="135"/>
                </a:lnTo>
                <a:lnTo>
                  <a:pt x="205" y="157"/>
                </a:lnTo>
                <a:lnTo>
                  <a:pt x="164" y="185"/>
                </a:lnTo>
                <a:lnTo>
                  <a:pt x="127" y="218"/>
                </a:lnTo>
                <a:lnTo>
                  <a:pt x="97" y="257"/>
                </a:lnTo>
                <a:lnTo>
                  <a:pt x="72" y="299"/>
                </a:lnTo>
                <a:lnTo>
                  <a:pt x="53" y="346"/>
                </a:lnTo>
                <a:lnTo>
                  <a:pt x="41" y="396"/>
                </a:lnTo>
                <a:lnTo>
                  <a:pt x="37" y="447"/>
                </a:lnTo>
                <a:lnTo>
                  <a:pt x="41" y="496"/>
                </a:lnTo>
                <a:lnTo>
                  <a:pt x="51" y="544"/>
                </a:lnTo>
                <a:lnTo>
                  <a:pt x="68" y="588"/>
                </a:lnTo>
                <a:lnTo>
                  <a:pt x="91" y="630"/>
                </a:lnTo>
                <a:lnTo>
                  <a:pt x="119" y="667"/>
                </a:lnTo>
                <a:lnTo>
                  <a:pt x="152" y="701"/>
                </a:lnTo>
                <a:lnTo>
                  <a:pt x="190" y="728"/>
                </a:lnTo>
                <a:lnTo>
                  <a:pt x="231" y="752"/>
                </a:lnTo>
                <a:lnTo>
                  <a:pt x="275" y="769"/>
                </a:lnTo>
                <a:lnTo>
                  <a:pt x="322" y="779"/>
                </a:lnTo>
                <a:lnTo>
                  <a:pt x="372" y="782"/>
                </a:lnTo>
                <a:lnTo>
                  <a:pt x="422" y="779"/>
                </a:lnTo>
                <a:lnTo>
                  <a:pt x="469" y="769"/>
                </a:lnTo>
                <a:lnTo>
                  <a:pt x="514" y="752"/>
                </a:lnTo>
                <a:lnTo>
                  <a:pt x="555" y="728"/>
                </a:lnTo>
                <a:lnTo>
                  <a:pt x="592" y="701"/>
                </a:lnTo>
                <a:lnTo>
                  <a:pt x="626" y="667"/>
                </a:lnTo>
                <a:lnTo>
                  <a:pt x="654" y="630"/>
                </a:lnTo>
                <a:lnTo>
                  <a:pt x="677" y="588"/>
                </a:lnTo>
                <a:lnTo>
                  <a:pt x="694" y="544"/>
                </a:lnTo>
                <a:lnTo>
                  <a:pt x="705" y="496"/>
                </a:lnTo>
                <a:lnTo>
                  <a:pt x="707" y="447"/>
                </a:lnTo>
                <a:lnTo>
                  <a:pt x="703" y="396"/>
                </a:lnTo>
                <a:lnTo>
                  <a:pt x="692" y="346"/>
                </a:lnTo>
                <a:lnTo>
                  <a:pt x="673" y="299"/>
                </a:lnTo>
                <a:lnTo>
                  <a:pt x="648" y="257"/>
                </a:lnTo>
                <a:lnTo>
                  <a:pt x="617" y="218"/>
                </a:lnTo>
                <a:lnTo>
                  <a:pt x="582" y="185"/>
                </a:lnTo>
                <a:lnTo>
                  <a:pt x="540" y="157"/>
                </a:lnTo>
                <a:lnTo>
                  <a:pt x="495" y="135"/>
                </a:lnTo>
                <a:lnTo>
                  <a:pt x="447" y="121"/>
                </a:lnTo>
                <a:lnTo>
                  <a:pt x="447" y="121"/>
                </a:lnTo>
                <a:lnTo>
                  <a:pt x="442" y="119"/>
                </a:lnTo>
                <a:lnTo>
                  <a:pt x="436" y="117"/>
                </a:lnTo>
                <a:lnTo>
                  <a:pt x="432" y="113"/>
                </a:lnTo>
                <a:lnTo>
                  <a:pt x="430" y="108"/>
                </a:lnTo>
                <a:lnTo>
                  <a:pt x="428" y="101"/>
                </a:lnTo>
                <a:lnTo>
                  <a:pt x="430" y="96"/>
                </a:lnTo>
                <a:lnTo>
                  <a:pt x="432" y="91"/>
                </a:lnTo>
                <a:lnTo>
                  <a:pt x="436" y="87"/>
                </a:lnTo>
                <a:lnTo>
                  <a:pt x="442" y="84"/>
                </a:lnTo>
                <a:lnTo>
                  <a:pt x="447" y="83"/>
                </a:lnTo>
                <a:lnTo>
                  <a:pt x="447" y="83"/>
                </a:lnTo>
                <a:lnTo>
                  <a:pt x="497" y="96"/>
                </a:lnTo>
                <a:lnTo>
                  <a:pt x="544" y="117"/>
                </a:lnTo>
                <a:lnTo>
                  <a:pt x="587" y="142"/>
                </a:lnTo>
                <a:lnTo>
                  <a:pt x="625" y="173"/>
                </a:lnTo>
                <a:lnTo>
                  <a:pt x="660" y="210"/>
                </a:lnTo>
                <a:lnTo>
                  <a:pt x="689" y="250"/>
                </a:lnTo>
                <a:lnTo>
                  <a:pt x="713" y="295"/>
                </a:lnTo>
                <a:lnTo>
                  <a:pt x="731" y="343"/>
                </a:lnTo>
                <a:lnTo>
                  <a:pt x="741" y="394"/>
                </a:lnTo>
                <a:lnTo>
                  <a:pt x="745" y="447"/>
                </a:lnTo>
                <a:lnTo>
                  <a:pt x="741" y="502"/>
                </a:lnTo>
                <a:lnTo>
                  <a:pt x="730" y="555"/>
                </a:lnTo>
                <a:lnTo>
                  <a:pt x="710" y="604"/>
                </a:lnTo>
                <a:lnTo>
                  <a:pt x="685" y="650"/>
                </a:lnTo>
                <a:lnTo>
                  <a:pt x="654" y="692"/>
                </a:lnTo>
                <a:lnTo>
                  <a:pt x="617" y="728"/>
                </a:lnTo>
                <a:lnTo>
                  <a:pt x="575" y="760"/>
                </a:lnTo>
                <a:lnTo>
                  <a:pt x="529" y="784"/>
                </a:lnTo>
                <a:lnTo>
                  <a:pt x="480" y="804"/>
                </a:lnTo>
                <a:lnTo>
                  <a:pt x="427" y="816"/>
                </a:lnTo>
                <a:lnTo>
                  <a:pt x="372" y="820"/>
                </a:lnTo>
                <a:lnTo>
                  <a:pt x="317" y="816"/>
                </a:lnTo>
                <a:lnTo>
                  <a:pt x="265" y="804"/>
                </a:lnTo>
                <a:lnTo>
                  <a:pt x="215" y="784"/>
                </a:lnTo>
                <a:lnTo>
                  <a:pt x="169" y="760"/>
                </a:lnTo>
                <a:lnTo>
                  <a:pt x="129" y="728"/>
                </a:lnTo>
                <a:lnTo>
                  <a:pt x="92" y="692"/>
                </a:lnTo>
                <a:lnTo>
                  <a:pt x="60" y="650"/>
                </a:lnTo>
                <a:lnTo>
                  <a:pt x="34" y="604"/>
                </a:lnTo>
                <a:lnTo>
                  <a:pt x="16" y="555"/>
                </a:lnTo>
                <a:lnTo>
                  <a:pt x="4" y="502"/>
                </a:lnTo>
                <a:lnTo>
                  <a:pt x="0" y="447"/>
                </a:lnTo>
                <a:lnTo>
                  <a:pt x="4" y="394"/>
                </a:lnTo>
                <a:lnTo>
                  <a:pt x="15" y="343"/>
                </a:lnTo>
                <a:lnTo>
                  <a:pt x="32" y="295"/>
                </a:lnTo>
                <a:lnTo>
                  <a:pt x="55" y="250"/>
                </a:lnTo>
                <a:lnTo>
                  <a:pt x="85" y="210"/>
                </a:lnTo>
                <a:lnTo>
                  <a:pt x="119" y="173"/>
                </a:lnTo>
                <a:lnTo>
                  <a:pt x="159" y="142"/>
                </a:lnTo>
                <a:lnTo>
                  <a:pt x="202" y="117"/>
                </a:lnTo>
                <a:lnTo>
                  <a:pt x="248" y="96"/>
                </a:lnTo>
                <a:lnTo>
                  <a:pt x="298" y="83"/>
                </a:lnTo>
                <a:close/>
                <a:moveTo>
                  <a:pt x="372" y="0"/>
                </a:moveTo>
                <a:lnTo>
                  <a:pt x="379" y="2"/>
                </a:lnTo>
                <a:lnTo>
                  <a:pt x="384" y="4"/>
                </a:lnTo>
                <a:lnTo>
                  <a:pt x="388" y="8"/>
                </a:lnTo>
                <a:lnTo>
                  <a:pt x="390" y="13"/>
                </a:lnTo>
                <a:lnTo>
                  <a:pt x="392" y="19"/>
                </a:lnTo>
                <a:lnTo>
                  <a:pt x="392" y="466"/>
                </a:lnTo>
                <a:lnTo>
                  <a:pt x="390" y="472"/>
                </a:lnTo>
                <a:lnTo>
                  <a:pt x="388" y="477"/>
                </a:lnTo>
                <a:lnTo>
                  <a:pt x="384" y="481"/>
                </a:lnTo>
                <a:lnTo>
                  <a:pt x="379" y="483"/>
                </a:lnTo>
                <a:lnTo>
                  <a:pt x="372" y="485"/>
                </a:lnTo>
                <a:lnTo>
                  <a:pt x="367" y="483"/>
                </a:lnTo>
                <a:lnTo>
                  <a:pt x="362" y="481"/>
                </a:lnTo>
                <a:lnTo>
                  <a:pt x="358" y="477"/>
                </a:lnTo>
                <a:lnTo>
                  <a:pt x="355" y="472"/>
                </a:lnTo>
                <a:lnTo>
                  <a:pt x="354" y="466"/>
                </a:lnTo>
                <a:lnTo>
                  <a:pt x="354" y="19"/>
                </a:lnTo>
                <a:lnTo>
                  <a:pt x="355" y="13"/>
                </a:lnTo>
                <a:lnTo>
                  <a:pt x="358" y="8"/>
                </a:lnTo>
                <a:lnTo>
                  <a:pt x="362" y="4"/>
                </a:lnTo>
                <a:lnTo>
                  <a:pt x="367" y="2"/>
                </a:lnTo>
                <a:lnTo>
                  <a:pt x="372"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60"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99553" y="7917396"/>
            <a:ext cx="444098" cy="323325"/>
          </a:xfrm>
          <a:custGeom>
            <a:avLst/>
            <a:gdLst>
              <a:gd name="T0" fmla="*/ 745 w 820"/>
              <a:gd name="T1" fmla="*/ 0 h 597"/>
              <a:gd name="T2" fmla="*/ 782 w 820"/>
              <a:gd name="T3" fmla="*/ 0 h 597"/>
              <a:gd name="T4" fmla="*/ 796 w 820"/>
              <a:gd name="T5" fmla="*/ 4 h 597"/>
              <a:gd name="T6" fmla="*/ 808 w 820"/>
              <a:gd name="T7" fmla="*/ 12 h 597"/>
              <a:gd name="T8" fmla="*/ 816 w 820"/>
              <a:gd name="T9" fmla="*/ 24 h 597"/>
              <a:gd name="T10" fmla="*/ 820 w 820"/>
              <a:gd name="T11" fmla="*/ 38 h 597"/>
              <a:gd name="T12" fmla="*/ 820 w 820"/>
              <a:gd name="T13" fmla="*/ 559 h 597"/>
              <a:gd name="T14" fmla="*/ 816 w 820"/>
              <a:gd name="T15" fmla="*/ 574 h 597"/>
              <a:gd name="T16" fmla="*/ 808 w 820"/>
              <a:gd name="T17" fmla="*/ 585 h 597"/>
              <a:gd name="T18" fmla="*/ 796 w 820"/>
              <a:gd name="T19" fmla="*/ 593 h 597"/>
              <a:gd name="T20" fmla="*/ 782 w 820"/>
              <a:gd name="T21" fmla="*/ 597 h 597"/>
              <a:gd name="T22" fmla="*/ 745 w 820"/>
              <a:gd name="T23" fmla="*/ 597 h 597"/>
              <a:gd name="T24" fmla="*/ 745 w 820"/>
              <a:gd name="T25" fmla="*/ 0 h 597"/>
              <a:gd name="T26" fmla="*/ 671 w 820"/>
              <a:gd name="T27" fmla="*/ 0 h 597"/>
              <a:gd name="T28" fmla="*/ 707 w 820"/>
              <a:gd name="T29" fmla="*/ 0 h 597"/>
              <a:gd name="T30" fmla="*/ 707 w 820"/>
              <a:gd name="T31" fmla="*/ 597 h 597"/>
              <a:gd name="T32" fmla="*/ 671 w 820"/>
              <a:gd name="T33" fmla="*/ 597 h 597"/>
              <a:gd name="T34" fmla="*/ 671 w 820"/>
              <a:gd name="T35" fmla="*/ 0 h 597"/>
              <a:gd name="T36" fmla="*/ 540 w 820"/>
              <a:gd name="T37" fmla="*/ 0 h 597"/>
              <a:gd name="T38" fmla="*/ 633 w 820"/>
              <a:gd name="T39" fmla="*/ 0 h 597"/>
              <a:gd name="T40" fmla="*/ 633 w 820"/>
              <a:gd name="T41" fmla="*/ 597 h 597"/>
              <a:gd name="T42" fmla="*/ 540 w 820"/>
              <a:gd name="T43" fmla="*/ 597 h 597"/>
              <a:gd name="T44" fmla="*/ 540 w 820"/>
              <a:gd name="T45" fmla="*/ 0 h 597"/>
              <a:gd name="T46" fmla="*/ 465 w 820"/>
              <a:gd name="T47" fmla="*/ 0 h 597"/>
              <a:gd name="T48" fmla="*/ 503 w 820"/>
              <a:gd name="T49" fmla="*/ 0 h 597"/>
              <a:gd name="T50" fmla="*/ 503 w 820"/>
              <a:gd name="T51" fmla="*/ 597 h 597"/>
              <a:gd name="T52" fmla="*/ 465 w 820"/>
              <a:gd name="T53" fmla="*/ 597 h 597"/>
              <a:gd name="T54" fmla="*/ 465 w 820"/>
              <a:gd name="T55" fmla="*/ 0 h 597"/>
              <a:gd name="T56" fmla="*/ 390 w 820"/>
              <a:gd name="T57" fmla="*/ 0 h 597"/>
              <a:gd name="T58" fmla="*/ 428 w 820"/>
              <a:gd name="T59" fmla="*/ 0 h 597"/>
              <a:gd name="T60" fmla="*/ 428 w 820"/>
              <a:gd name="T61" fmla="*/ 597 h 597"/>
              <a:gd name="T62" fmla="*/ 390 w 820"/>
              <a:gd name="T63" fmla="*/ 597 h 597"/>
              <a:gd name="T64" fmla="*/ 390 w 820"/>
              <a:gd name="T65" fmla="*/ 0 h 597"/>
              <a:gd name="T66" fmla="*/ 261 w 820"/>
              <a:gd name="T67" fmla="*/ 0 h 597"/>
              <a:gd name="T68" fmla="*/ 354 w 820"/>
              <a:gd name="T69" fmla="*/ 0 h 597"/>
              <a:gd name="T70" fmla="*/ 354 w 820"/>
              <a:gd name="T71" fmla="*/ 597 h 597"/>
              <a:gd name="T72" fmla="*/ 261 w 820"/>
              <a:gd name="T73" fmla="*/ 597 h 597"/>
              <a:gd name="T74" fmla="*/ 261 w 820"/>
              <a:gd name="T75" fmla="*/ 0 h 597"/>
              <a:gd name="T76" fmla="*/ 186 w 820"/>
              <a:gd name="T77" fmla="*/ 0 h 597"/>
              <a:gd name="T78" fmla="*/ 223 w 820"/>
              <a:gd name="T79" fmla="*/ 0 h 597"/>
              <a:gd name="T80" fmla="*/ 223 w 820"/>
              <a:gd name="T81" fmla="*/ 597 h 597"/>
              <a:gd name="T82" fmla="*/ 186 w 820"/>
              <a:gd name="T83" fmla="*/ 597 h 597"/>
              <a:gd name="T84" fmla="*/ 186 w 820"/>
              <a:gd name="T85" fmla="*/ 0 h 597"/>
              <a:gd name="T86" fmla="*/ 73 w 820"/>
              <a:gd name="T87" fmla="*/ 0 h 597"/>
              <a:gd name="T88" fmla="*/ 148 w 820"/>
              <a:gd name="T89" fmla="*/ 0 h 597"/>
              <a:gd name="T90" fmla="*/ 148 w 820"/>
              <a:gd name="T91" fmla="*/ 597 h 597"/>
              <a:gd name="T92" fmla="*/ 73 w 820"/>
              <a:gd name="T93" fmla="*/ 597 h 597"/>
              <a:gd name="T94" fmla="*/ 73 w 820"/>
              <a:gd name="T95" fmla="*/ 0 h 597"/>
              <a:gd name="T96" fmla="*/ 37 w 820"/>
              <a:gd name="T97" fmla="*/ 0 h 597"/>
              <a:gd name="T98" fmla="*/ 37 w 820"/>
              <a:gd name="T99" fmla="*/ 597 h 597"/>
              <a:gd name="T100" fmla="*/ 22 w 820"/>
              <a:gd name="T101" fmla="*/ 593 h 597"/>
              <a:gd name="T102" fmla="*/ 11 w 820"/>
              <a:gd name="T103" fmla="*/ 585 h 597"/>
              <a:gd name="T104" fmla="*/ 3 w 820"/>
              <a:gd name="T105" fmla="*/ 574 h 597"/>
              <a:gd name="T106" fmla="*/ 0 w 820"/>
              <a:gd name="T107" fmla="*/ 559 h 597"/>
              <a:gd name="T108" fmla="*/ 0 w 820"/>
              <a:gd name="T109" fmla="*/ 38 h 597"/>
              <a:gd name="T110" fmla="*/ 3 w 820"/>
              <a:gd name="T111" fmla="*/ 24 h 597"/>
              <a:gd name="T112" fmla="*/ 11 w 820"/>
              <a:gd name="T113" fmla="*/ 12 h 597"/>
              <a:gd name="T114" fmla="*/ 22 w 820"/>
              <a:gd name="T115" fmla="*/ 4 h 597"/>
              <a:gd name="T116" fmla="*/ 37 w 820"/>
              <a:gd name="T1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0" h="597">
                <a:moveTo>
                  <a:pt x="745" y="0"/>
                </a:moveTo>
                <a:lnTo>
                  <a:pt x="782" y="0"/>
                </a:lnTo>
                <a:lnTo>
                  <a:pt x="796" y="4"/>
                </a:lnTo>
                <a:lnTo>
                  <a:pt x="808" y="12"/>
                </a:lnTo>
                <a:lnTo>
                  <a:pt x="816" y="24"/>
                </a:lnTo>
                <a:lnTo>
                  <a:pt x="820" y="38"/>
                </a:lnTo>
                <a:lnTo>
                  <a:pt x="820" y="559"/>
                </a:lnTo>
                <a:lnTo>
                  <a:pt x="816" y="574"/>
                </a:lnTo>
                <a:lnTo>
                  <a:pt x="808" y="585"/>
                </a:lnTo>
                <a:lnTo>
                  <a:pt x="796" y="593"/>
                </a:lnTo>
                <a:lnTo>
                  <a:pt x="782" y="597"/>
                </a:lnTo>
                <a:lnTo>
                  <a:pt x="745" y="597"/>
                </a:lnTo>
                <a:lnTo>
                  <a:pt x="745" y="0"/>
                </a:lnTo>
                <a:close/>
                <a:moveTo>
                  <a:pt x="671" y="0"/>
                </a:moveTo>
                <a:lnTo>
                  <a:pt x="707" y="0"/>
                </a:lnTo>
                <a:lnTo>
                  <a:pt x="707" y="597"/>
                </a:lnTo>
                <a:lnTo>
                  <a:pt x="671" y="597"/>
                </a:lnTo>
                <a:lnTo>
                  <a:pt x="671" y="0"/>
                </a:lnTo>
                <a:close/>
                <a:moveTo>
                  <a:pt x="540" y="0"/>
                </a:moveTo>
                <a:lnTo>
                  <a:pt x="633" y="0"/>
                </a:lnTo>
                <a:lnTo>
                  <a:pt x="633" y="597"/>
                </a:lnTo>
                <a:lnTo>
                  <a:pt x="540" y="597"/>
                </a:lnTo>
                <a:lnTo>
                  <a:pt x="540" y="0"/>
                </a:lnTo>
                <a:close/>
                <a:moveTo>
                  <a:pt x="465" y="0"/>
                </a:moveTo>
                <a:lnTo>
                  <a:pt x="503" y="0"/>
                </a:lnTo>
                <a:lnTo>
                  <a:pt x="503" y="597"/>
                </a:lnTo>
                <a:lnTo>
                  <a:pt x="465" y="597"/>
                </a:lnTo>
                <a:lnTo>
                  <a:pt x="465" y="0"/>
                </a:lnTo>
                <a:close/>
                <a:moveTo>
                  <a:pt x="390" y="0"/>
                </a:moveTo>
                <a:lnTo>
                  <a:pt x="428" y="0"/>
                </a:lnTo>
                <a:lnTo>
                  <a:pt x="428" y="597"/>
                </a:lnTo>
                <a:lnTo>
                  <a:pt x="390" y="597"/>
                </a:lnTo>
                <a:lnTo>
                  <a:pt x="390" y="0"/>
                </a:lnTo>
                <a:close/>
                <a:moveTo>
                  <a:pt x="261" y="0"/>
                </a:moveTo>
                <a:lnTo>
                  <a:pt x="354" y="0"/>
                </a:lnTo>
                <a:lnTo>
                  <a:pt x="354" y="597"/>
                </a:lnTo>
                <a:lnTo>
                  <a:pt x="261" y="597"/>
                </a:lnTo>
                <a:lnTo>
                  <a:pt x="261" y="0"/>
                </a:lnTo>
                <a:close/>
                <a:moveTo>
                  <a:pt x="186" y="0"/>
                </a:moveTo>
                <a:lnTo>
                  <a:pt x="223" y="0"/>
                </a:lnTo>
                <a:lnTo>
                  <a:pt x="223" y="597"/>
                </a:lnTo>
                <a:lnTo>
                  <a:pt x="186" y="597"/>
                </a:lnTo>
                <a:lnTo>
                  <a:pt x="186" y="0"/>
                </a:lnTo>
                <a:close/>
                <a:moveTo>
                  <a:pt x="73" y="0"/>
                </a:moveTo>
                <a:lnTo>
                  <a:pt x="148" y="0"/>
                </a:lnTo>
                <a:lnTo>
                  <a:pt x="148" y="597"/>
                </a:lnTo>
                <a:lnTo>
                  <a:pt x="73" y="597"/>
                </a:lnTo>
                <a:lnTo>
                  <a:pt x="73" y="0"/>
                </a:lnTo>
                <a:close/>
                <a:moveTo>
                  <a:pt x="37" y="0"/>
                </a:moveTo>
                <a:lnTo>
                  <a:pt x="37" y="597"/>
                </a:lnTo>
                <a:lnTo>
                  <a:pt x="22" y="593"/>
                </a:lnTo>
                <a:lnTo>
                  <a:pt x="11" y="585"/>
                </a:lnTo>
                <a:lnTo>
                  <a:pt x="3" y="574"/>
                </a:lnTo>
                <a:lnTo>
                  <a:pt x="0" y="559"/>
                </a:lnTo>
                <a:lnTo>
                  <a:pt x="0" y="38"/>
                </a:lnTo>
                <a:lnTo>
                  <a:pt x="3" y="24"/>
                </a:lnTo>
                <a:lnTo>
                  <a:pt x="11" y="12"/>
                </a:lnTo>
                <a:lnTo>
                  <a:pt x="22" y="4"/>
                </a:lnTo>
                <a:lnTo>
                  <a:pt x="3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61"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961123" y="7857281"/>
            <a:ext cx="444098" cy="443556"/>
          </a:xfrm>
          <a:custGeom>
            <a:avLst/>
            <a:gdLst>
              <a:gd name="T0" fmla="*/ 73 w 820"/>
              <a:gd name="T1" fmla="*/ 592 h 819"/>
              <a:gd name="T2" fmla="*/ 610 w 820"/>
              <a:gd name="T3" fmla="*/ 562 h 819"/>
              <a:gd name="T4" fmla="*/ 465 w 820"/>
              <a:gd name="T5" fmla="*/ 374 h 819"/>
              <a:gd name="T6" fmla="*/ 482 w 820"/>
              <a:gd name="T7" fmla="*/ 473 h 819"/>
              <a:gd name="T8" fmla="*/ 223 w 820"/>
              <a:gd name="T9" fmla="*/ 348 h 819"/>
              <a:gd name="T10" fmla="*/ 188 w 820"/>
              <a:gd name="T11" fmla="*/ 475 h 819"/>
              <a:gd name="T12" fmla="*/ 207 w 820"/>
              <a:gd name="T13" fmla="*/ 370 h 819"/>
              <a:gd name="T14" fmla="*/ 428 w 820"/>
              <a:gd name="T15" fmla="*/ 331 h 819"/>
              <a:gd name="T16" fmla="*/ 390 w 820"/>
              <a:gd name="T17" fmla="*/ 309 h 819"/>
              <a:gd name="T18" fmla="*/ 353 w 820"/>
              <a:gd name="T19" fmla="*/ 594 h 819"/>
              <a:gd name="T20" fmla="*/ 283 w 820"/>
              <a:gd name="T21" fmla="*/ 586 h 819"/>
              <a:gd name="T22" fmla="*/ 308 w 820"/>
              <a:gd name="T23" fmla="*/ 301 h 819"/>
              <a:gd name="T24" fmla="*/ 257 w 820"/>
              <a:gd name="T25" fmla="*/ 238 h 819"/>
              <a:gd name="T26" fmla="*/ 141 w 820"/>
              <a:gd name="T27" fmla="*/ 334 h 819"/>
              <a:gd name="T28" fmla="*/ 115 w 820"/>
              <a:gd name="T29" fmla="*/ 487 h 819"/>
              <a:gd name="T30" fmla="*/ 191 w 820"/>
              <a:gd name="T31" fmla="*/ 618 h 819"/>
              <a:gd name="T32" fmla="*/ 335 w 820"/>
              <a:gd name="T33" fmla="*/ 670 h 819"/>
              <a:gd name="T34" fmla="*/ 479 w 820"/>
              <a:gd name="T35" fmla="*/ 618 h 819"/>
              <a:gd name="T36" fmla="*/ 555 w 820"/>
              <a:gd name="T37" fmla="*/ 487 h 819"/>
              <a:gd name="T38" fmla="*/ 528 w 820"/>
              <a:gd name="T39" fmla="*/ 334 h 819"/>
              <a:gd name="T40" fmla="*/ 412 w 820"/>
              <a:gd name="T41" fmla="*/ 238 h 819"/>
              <a:gd name="T42" fmla="*/ 377 w 820"/>
              <a:gd name="T43" fmla="*/ 190 h 819"/>
              <a:gd name="T44" fmla="*/ 518 w 820"/>
              <a:gd name="T45" fmla="*/ 263 h 819"/>
              <a:gd name="T46" fmla="*/ 592 w 820"/>
              <a:gd name="T47" fmla="*/ 404 h 819"/>
              <a:gd name="T48" fmla="*/ 571 w 820"/>
              <a:gd name="T49" fmla="*/ 556 h 819"/>
              <a:gd name="T50" fmla="*/ 704 w 820"/>
              <a:gd name="T51" fmla="*/ 792 h 819"/>
              <a:gd name="T52" fmla="*/ 703 w 820"/>
              <a:gd name="T53" fmla="*/ 812 h 819"/>
              <a:gd name="T54" fmla="*/ 683 w 820"/>
              <a:gd name="T55" fmla="*/ 819 h 819"/>
              <a:gd name="T56" fmla="*/ 477 w 820"/>
              <a:gd name="T57" fmla="*/ 666 h 819"/>
              <a:gd name="T58" fmla="*/ 335 w 820"/>
              <a:gd name="T59" fmla="*/ 708 h 819"/>
              <a:gd name="T60" fmla="*/ 181 w 820"/>
              <a:gd name="T61" fmla="*/ 657 h 819"/>
              <a:gd name="T62" fmla="*/ 88 w 820"/>
              <a:gd name="T63" fmla="*/ 529 h 819"/>
              <a:gd name="T64" fmla="*/ 88 w 820"/>
              <a:gd name="T65" fmla="*/ 365 h 819"/>
              <a:gd name="T66" fmla="*/ 181 w 820"/>
              <a:gd name="T67" fmla="*/ 237 h 819"/>
              <a:gd name="T68" fmla="*/ 335 w 820"/>
              <a:gd name="T69" fmla="*/ 186 h 819"/>
              <a:gd name="T70" fmla="*/ 808 w 820"/>
              <a:gd name="T71" fmla="*/ 10 h 819"/>
              <a:gd name="T72" fmla="*/ 816 w 820"/>
              <a:gd name="T73" fmla="*/ 573 h 819"/>
              <a:gd name="T74" fmla="*/ 745 w 820"/>
              <a:gd name="T75" fmla="*/ 596 h 819"/>
              <a:gd name="T76" fmla="*/ 707 w 820"/>
              <a:gd name="T77" fmla="*/ 596 h 819"/>
              <a:gd name="T78" fmla="*/ 632 w 820"/>
              <a:gd name="T79" fmla="*/ 0 h 819"/>
              <a:gd name="T80" fmla="*/ 608 w 820"/>
              <a:gd name="T81" fmla="*/ 327 h 819"/>
              <a:gd name="T82" fmla="*/ 539 w 820"/>
              <a:gd name="T83" fmla="*/ 0 h 819"/>
              <a:gd name="T84" fmla="*/ 484 w 820"/>
              <a:gd name="T85" fmla="*/ 190 h 819"/>
              <a:gd name="T86" fmla="*/ 428 w 820"/>
              <a:gd name="T87" fmla="*/ 0 h 819"/>
              <a:gd name="T88" fmla="*/ 261 w 820"/>
              <a:gd name="T89" fmla="*/ 0 h 819"/>
              <a:gd name="T90" fmla="*/ 335 w 820"/>
              <a:gd name="T91" fmla="*/ 149 h 819"/>
              <a:gd name="T92" fmla="*/ 186 w 820"/>
              <a:gd name="T93" fmla="*/ 0 h 819"/>
              <a:gd name="T94" fmla="*/ 186 w 820"/>
              <a:gd name="T95" fmla="*/ 0 h 819"/>
              <a:gd name="T96" fmla="*/ 120 w 820"/>
              <a:gd name="T97" fmla="*/ 241 h 819"/>
              <a:gd name="T98" fmla="*/ 37 w 820"/>
              <a:gd name="T99" fmla="*/ 0 h 819"/>
              <a:gd name="T100" fmla="*/ 3 w 820"/>
              <a:gd name="T101" fmla="*/ 573 h 819"/>
              <a:gd name="T102" fmla="*/ 10 w 820"/>
              <a:gd name="T103" fmla="*/ 1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0" h="819">
                <a:moveTo>
                  <a:pt x="73" y="592"/>
                </a:moveTo>
                <a:lnTo>
                  <a:pt x="77" y="596"/>
                </a:lnTo>
                <a:lnTo>
                  <a:pt x="73" y="596"/>
                </a:lnTo>
                <a:lnTo>
                  <a:pt x="73" y="592"/>
                </a:lnTo>
                <a:close/>
                <a:moveTo>
                  <a:pt x="632" y="448"/>
                </a:moveTo>
                <a:lnTo>
                  <a:pt x="632" y="596"/>
                </a:lnTo>
                <a:lnTo>
                  <a:pt x="593" y="596"/>
                </a:lnTo>
                <a:lnTo>
                  <a:pt x="610" y="562"/>
                </a:lnTo>
                <a:lnTo>
                  <a:pt x="622" y="525"/>
                </a:lnTo>
                <a:lnTo>
                  <a:pt x="630" y="487"/>
                </a:lnTo>
                <a:lnTo>
                  <a:pt x="632" y="448"/>
                </a:lnTo>
                <a:close/>
                <a:moveTo>
                  <a:pt x="465" y="374"/>
                </a:moveTo>
                <a:lnTo>
                  <a:pt x="475" y="398"/>
                </a:lnTo>
                <a:lnTo>
                  <a:pt x="482" y="421"/>
                </a:lnTo>
                <a:lnTo>
                  <a:pt x="483" y="448"/>
                </a:lnTo>
                <a:lnTo>
                  <a:pt x="482" y="473"/>
                </a:lnTo>
                <a:lnTo>
                  <a:pt x="475" y="497"/>
                </a:lnTo>
                <a:lnTo>
                  <a:pt x="465" y="520"/>
                </a:lnTo>
                <a:lnTo>
                  <a:pt x="465" y="374"/>
                </a:lnTo>
                <a:close/>
                <a:moveTo>
                  <a:pt x="223" y="348"/>
                </a:moveTo>
                <a:lnTo>
                  <a:pt x="223" y="546"/>
                </a:lnTo>
                <a:lnTo>
                  <a:pt x="207" y="525"/>
                </a:lnTo>
                <a:lnTo>
                  <a:pt x="195" y="500"/>
                </a:lnTo>
                <a:lnTo>
                  <a:pt x="188" y="475"/>
                </a:lnTo>
                <a:lnTo>
                  <a:pt x="186" y="448"/>
                </a:lnTo>
                <a:lnTo>
                  <a:pt x="188" y="419"/>
                </a:lnTo>
                <a:lnTo>
                  <a:pt x="195" y="394"/>
                </a:lnTo>
                <a:lnTo>
                  <a:pt x="207" y="370"/>
                </a:lnTo>
                <a:lnTo>
                  <a:pt x="223" y="348"/>
                </a:lnTo>
                <a:close/>
                <a:moveTo>
                  <a:pt x="390" y="309"/>
                </a:moveTo>
                <a:lnTo>
                  <a:pt x="410" y="318"/>
                </a:lnTo>
                <a:lnTo>
                  <a:pt x="428" y="331"/>
                </a:lnTo>
                <a:lnTo>
                  <a:pt x="428" y="563"/>
                </a:lnTo>
                <a:lnTo>
                  <a:pt x="410" y="576"/>
                </a:lnTo>
                <a:lnTo>
                  <a:pt x="390" y="585"/>
                </a:lnTo>
                <a:lnTo>
                  <a:pt x="390" y="309"/>
                </a:lnTo>
                <a:close/>
                <a:moveTo>
                  <a:pt x="335" y="298"/>
                </a:moveTo>
                <a:lnTo>
                  <a:pt x="344" y="298"/>
                </a:lnTo>
                <a:lnTo>
                  <a:pt x="353" y="300"/>
                </a:lnTo>
                <a:lnTo>
                  <a:pt x="353" y="594"/>
                </a:lnTo>
                <a:lnTo>
                  <a:pt x="344" y="596"/>
                </a:lnTo>
                <a:lnTo>
                  <a:pt x="335" y="596"/>
                </a:lnTo>
                <a:lnTo>
                  <a:pt x="308" y="594"/>
                </a:lnTo>
                <a:lnTo>
                  <a:pt x="283" y="586"/>
                </a:lnTo>
                <a:lnTo>
                  <a:pt x="261" y="576"/>
                </a:lnTo>
                <a:lnTo>
                  <a:pt x="261" y="318"/>
                </a:lnTo>
                <a:lnTo>
                  <a:pt x="283" y="308"/>
                </a:lnTo>
                <a:lnTo>
                  <a:pt x="308" y="301"/>
                </a:lnTo>
                <a:lnTo>
                  <a:pt x="335" y="298"/>
                </a:lnTo>
                <a:close/>
                <a:moveTo>
                  <a:pt x="335" y="224"/>
                </a:moveTo>
                <a:lnTo>
                  <a:pt x="295" y="228"/>
                </a:lnTo>
                <a:lnTo>
                  <a:pt x="257" y="238"/>
                </a:lnTo>
                <a:lnTo>
                  <a:pt x="221" y="254"/>
                </a:lnTo>
                <a:lnTo>
                  <a:pt x="191" y="276"/>
                </a:lnTo>
                <a:lnTo>
                  <a:pt x="164" y="304"/>
                </a:lnTo>
                <a:lnTo>
                  <a:pt x="141" y="334"/>
                </a:lnTo>
                <a:lnTo>
                  <a:pt x="126" y="369"/>
                </a:lnTo>
                <a:lnTo>
                  <a:pt x="115" y="407"/>
                </a:lnTo>
                <a:lnTo>
                  <a:pt x="111" y="448"/>
                </a:lnTo>
                <a:lnTo>
                  <a:pt x="115" y="487"/>
                </a:lnTo>
                <a:lnTo>
                  <a:pt x="126" y="525"/>
                </a:lnTo>
                <a:lnTo>
                  <a:pt x="141" y="560"/>
                </a:lnTo>
                <a:lnTo>
                  <a:pt x="164" y="592"/>
                </a:lnTo>
                <a:lnTo>
                  <a:pt x="191" y="618"/>
                </a:lnTo>
                <a:lnTo>
                  <a:pt x="221" y="640"/>
                </a:lnTo>
                <a:lnTo>
                  <a:pt x="257" y="657"/>
                </a:lnTo>
                <a:lnTo>
                  <a:pt x="295" y="668"/>
                </a:lnTo>
                <a:lnTo>
                  <a:pt x="335" y="670"/>
                </a:lnTo>
                <a:lnTo>
                  <a:pt x="374" y="668"/>
                </a:lnTo>
                <a:lnTo>
                  <a:pt x="412" y="657"/>
                </a:lnTo>
                <a:lnTo>
                  <a:pt x="448" y="640"/>
                </a:lnTo>
                <a:lnTo>
                  <a:pt x="479" y="618"/>
                </a:lnTo>
                <a:lnTo>
                  <a:pt x="505" y="592"/>
                </a:lnTo>
                <a:lnTo>
                  <a:pt x="528" y="560"/>
                </a:lnTo>
                <a:lnTo>
                  <a:pt x="545" y="525"/>
                </a:lnTo>
                <a:lnTo>
                  <a:pt x="555" y="487"/>
                </a:lnTo>
                <a:lnTo>
                  <a:pt x="558" y="448"/>
                </a:lnTo>
                <a:lnTo>
                  <a:pt x="555" y="407"/>
                </a:lnTo>
                <a:lnTo>
                  <a:pt x="545" y="369"/>
                </a:lnTo>
                <a:lnTo>
                  <a:pt x="528" y="334"/>
                </a:lnTo>
                <a:lnTo>
                  <a:pt x="505" y="304"/>
                </a:lnTo>
                <a:lnTo>
                  <a:pt x="479" y="276"/>
                </a:lnTo>
                <a:lnTo>
                  <a:pt x="448" y="254"/>
                </a:lnTo>
                <a:lnTo>
                  <a:pt x="412" y="238"/>
                </a:lnTo>
                <a:lnTo>
                  <a:pt x="374" y="228"/>
                </a:lnTo>
                <a:lnTo>
                  <a:pt x="335" y="224"/>
                </a:lnTo>
                <a:close/>
                <a:moveTo>
                  <a:pt x="335" y="186"/>
                </a:moveTo>
                <a:lnTo>
                  <a:pt x="377" y="190"/>
                </a:lnTo>
                <a:lnTo>
                  <a:pt x="418" y="200"/>
                </a:lnTo>
                <a:lnTo>
                  <a:pt x="454" y="216"/>
                </a:lnTo>
                <a:lnTo>
                  <a:pt x="488" y="237"/>
                </a:lnTo>
                <a:lnTo>
                  <a:pt x="518" y="263"/>
                </a:lnTo>
                <a:lnTo>
                  <a:pt x="545" y="293"/>
                </a:lnTo>
                <a:lnTo>
                  <a:pt x="567" y="327"/>
                </a:lnTo>
                <a:lnTo>
                  <a:pt x="583" y="365"/>
                </a:lnTo>
                <a:lnTo>
                  <a:pt x="592" y="404"/>
                </a:lnTo>
                <a:lnTo>
                  <a:pt x="596" y="448"/>
                </a:lnTo>
                <a:lnTo>
                  <a:pt x="593" y="486"/>
                </a:lnTo>
                <a:lnTo>
                  <a:pt x="584" y="522"/>
                </a:lnTo>
                <a:lnTo>
                  <a:pt x="571" y="556"/>
                </a:lnTo>
                <a:lnTo>
                  <a:pt x="554" y="589"/>
                </a:lnTo>
                <a:lnTo>
                  <a:pt x="532" y="618"/>
                </a:lnTo>
                <a:lnTo>
                  <a:pt x="702" y="788"/>
                </a:lnTo>
                <a:lnTo>
                  <a:pt x="704" y="792"/>
                </a:lnTo>
                <a:lnTo>
                  <a:pt x="707" y="796"/>
                </a:lnTo>
                <a:lnTo>
                  <a:pt x="707" y="801"/>
                </a:lnTo>
                <a:lnTo>
                  <a:pt x="706" y="806"/>
                </a:lnTo>
                <a:lnTo>
                  <a:pt x="703" y="812"/>
                </a:lnTo>
                <a:lnTo>
                  <a:pt x="699" y="815"/>
                </a:lnTo>
                <a:lnTo>
                  <a:pt x="694" y="818"/>
                </a:lnTo>
                <a:lnTo>
                  <a:pt x="689" y="819"/>
                </a:lnTo>
                <a:lnTo>
                  <a:pt x="683" y="819"/>
                </a:lnTo>
                <a:lnTo>
                  <a:pt x="680" y="817"/>
                </a:lnTo>
                <a:lnTo>
                  <a:pt x="676" y="814"/>
                </a:lnTo>
                <a:lnTo>
                  <a:pt x="505" y="644"/>
                </a:lnTo>
                <a:lnTo>
                  <a:pt x="477" y="666"/>
                </a:lnTo>
                <a:lnTo>
                  <a:pt x="444" y="683"/>
                </a:lnTo>
                <a:lnTo>
                  <a:pt x="410" y="696"/>
                </a:lnTo>
                <a:lnTo>
                  <a:pt x="373" y="706"/>
                </a:lnTo>
                <a:lnTo>
                  <a:pt x="335" y="708"/>
                </a:lnTo>
                <a:lnTo>
                  <a:pt x="292" y="704"/>
                </a:lnTo>
                <a:lnTo>
                  <a:pt x="253" y="695"/>
                </a:lnTo>
                <a:lnTo>
                  <a:pt x="215" y="678"/>
                </a:lnTo>
                <a:lnTo>
                  <a:pt x="181" y="657"/>
                </a:lnTo>
                <a:lnTo>
                  <a:pt x="151" y="631"/>
                </a:lnTo>
                <a:lnTo>
                  <a:pt x="124" y="601"/>
                </a:lnTo>
                <a:lnTo>
                  <a:pt x="103" y="567"/>
                </a:lnTo>
                <a:lnTo>
                  <a:pt x="88" y="529"/>
                </a:lnTo>
                <a:lnTo>
                  <a:pt x="77" y="490"/>
                </a:lnTo>
                <a:lnTo>
                  <a:pt x="73" y="448"/>
                </a:lnTo>
                <a:lnTo>
                  <a:pt x="77" y="404"/>
                </a:lnTo>
                <a:lnTo>
                  <a:pt x="88" y="365"/>
                </a:lnTo>
                <a:lnTo>
                  <a:pt x="103" y="327"/>
                </a:lnTo>
                <a:lnTo>
                  <a:pt x="124" y="293"/>
                </a:lnTo>
                <a:lnTo>
                  <a:pt x="151" y="263"/>
                </a:lnTo>
                <a:lnTo>
                  <a:pt x="181" y="237"/>
                </a:lnTo>
                <a:lnTo>
                  <a:pt x="215" y="216"/>
                </a:lnTo>
                <a:lnTo>
                  <a:pt x="253" y="200"/>
                </a:lnTo>
                <a:lnTo>
                  <a:pt x="292" y="190"/>
                </a:lnTo>
                <a:lnTo>
                  <a:pt x="335" y="186"/>
                </a:lnTo>
                <a:close/>
                <a:moveTo>
                  <a:pt x="745" y="0"/>
                </a:moveTo>
                <a:lnTo>
                  <a:pt x="782" y="0"/>
                </a:lnTo>
                <a:lnTo>
                  <a:pt x="796" y="3"/>
                </a:lnTo>
                <a:lnTo>
                  <a:pt x="808" y="10"/>
                </a:lnTo>
                <a:lnTo>
                  <a:pt x="816" y="22"/>
                </a:lnTo>
                <a:lnTo>
                  <a:pt x="820" y="38"/>
                </a:lnTo>
                <a:lnTo>
                  <a:pt x="820" y="559"/>
                </a:lnTo>
                <a:lnTo>
                  <a:pt x="816" y="573"/>
                </a:lnTo>
                <a:lnTo>
                  <a:pt x="808" y="585"/>
                </a:lnTo>
                <a:lnTo>
                  <a:pt x="796" y="593"/>
                </a:lnTo>
                <a:lnTo>
                  <a:pt x="782" y="596"/>
                </a:lnTo>
                <a:lnTo>
                  <a:pt x="745" y="596"/>
                </a:lnTo>
                <a:lnTo>
                  <a:pt x="745" y="0"/>
                </a:lnTo>
                <a:close/>
                <a:moveTo>
                  <a:pt x="670" y="0"/>
                </a:moveTo>
                <a:lnTo>
                  <a:pt x="707" y="0"/>
                </a:lnTo>
                <a:lnTo>
                  <a:pt x="707" y="596"/>
                </a:lnTo>
                <a:lnTo>
                  <a:pt x="670" y="596"/>
                </a:lnTo>
                <a:lnTo>
                  <a:pt x="670" y="0"/>
                </a:lnTo>
                <a:close/>
                <a:moveTo>
                  <a:pt x="539" y="0"/>
                </a:moveTo>
                <a:lnTo>
                  <a:pt x="632" y="0"/>
                </a:lnTo>
                <a:lnTo>
                  <a:pt x="632" y="448"/>
                </a:lnTo>
                <a:lnTo>
                  <a:pt x="630" y="406"/>
                </a:lnTo>
                <a:lnTo>
                  <a:pt x="622" y="365"/>
                </a:lnTo>
                <a:lnTo>
                  <a:pt x="608" y="327"/>
                </a:lnTo>
                <a:lnTo>
                  <a:pt x="589" y="292"/>
                </a:lnTo>
                <a:lnTo>
                  <a:pt x="567" y="260"/>
                </a:lnTo>
                <a:lnTo>
                  <a:pt x="539" y="232"/>
                </a:lnTo>
                <a:lnTo>
                  <a:pt x="539" y="0"/>
                </a:lnTo>
                <a:close/>
                <a:moveTo>
                  <a:pt x="465" y="0"/>
                </a:moveTo>
                <a:lnTo>
                  <a:pt x="503" y="0"/>
                </a:lnTo>
                <a:lnTo>
                  <a:pt x="503" y="200"/>
                </a:lnTo>
                <a:lnTo>
                  <a:pt x="484" y="190"/>
                </a:lnTo>
                <a:lnTo>
                  <a:pt x="465" y="179"/>
                </a:lnTo>
                <a:lnTo>
                  <a:pt x="465" y="0"/>
                </a:lnTo>
                <a:close/>
                <a:moveTo>
                  <a:pt x="390" y="0"/>
                </a:moveTo>
                <a:lnTo>
                  <a:pt x="428" y="0"/>
                </a:lnTo>
                <a:lnTo>
                  <a:pt x="428" y="164"/>
                </a:lnTo>
                <a:lnTo>
                  <a:pt x="390" y="154"/>
                </a:lnTo>
                <a:lnTo>
                  <a:pt x="390" y="0"/>
                </a:lnTo>
                <a:close/>
                <a:moveTo>
                  <a:pt x="261" y="0"/>
                </a:moveTo>
                <a:lnTo>
                  <a:pt x="353" y="0"/>
                </a:lnTo>
                <a:lnTo>
                  <a:pt x="353" y="150"/>
                </a:lnTo>
                <a:lnTo>
                  <a:pt x="344" y="149"/>
                </a:lnTo>
                <a:lnTo>
                  <a:pt x="335" y="149"/>
                </a:lnTo>
                <a:lnTo>
                  <a:pt x="297" y="152"/>
                </a:lnTo>
                <a:lnTo>
                  <a:pt x="261" y="158"/>
                </a:lnTo>
                <a:lnTo>
                  <a:pt x="261" y="0"/>
                </a:lnTo>
                <a:close/>
                <a:moveTo>
                  <a:pt x="186" y="0"/>
                </a:moveTo>
                <a:lnTo>
                  <a:pt x="223" y="0"/>
                </a:lnTo>
                <a:lnTo>
                  <a:pt x="223" y="171"/>
                </a:lnTo>
                <a:lnTo>
                  <a:pt x="186" y="190"/>
                </a:lnTo>
                <a:lnTo>
                  <a:pt x="186" y="0"/>
                </a:lnTo>
                <a:close/>
                <a:moveTo>
                  <a:pt x="73" y="0"/>
                </a:moveTo>
                <a:lnTo>
                  <a:pt x="148" y="0"/>
                </a:lnTo>
                <a:lnTo>
                  <a:pt x="148" y="215"/>
                </a:lnTo>
                <a:lnTo>
                  <a:pt x="120" y="241"/>
                </a:lnTo>
                <a:lnTo>
                  <a:pt x="96" y="270"/>
                </a:lnTo>
                <a:lnTo>
                  <a:pt x="73" y="302"/>
                </a:lnTo>
                <a:lnTo>
                  <a:pt x="73" y="0"/>
                </a:lnTo>
                <a:close/>
                <a:moveTo>
                  <a:pt x="37" y="0"/>
                </a:moveTo>
                <a:lnTo>
                  <a:pt x="37" y="596"/>
                </a:lnTo>
                <a:lnTo>
                  <a:pt x="22" y="593"/>
                </a:lnTo>
                <a:lnTo>
                  <a:pt x="10" y="585"/>
                </a:lnTo>
                <a:lnTo>
                  <a:pt x="3" y="573"/>
                </a:lnTo>
                <a:lnTo>
                  <a:pt x="0" y="559"/>
                </a:lnTo>
                <a:lnTo>
                  <a:pt x="0" y="38"/>
                </a:lnTo>
                <a:lnTo>
                  <a:pt x="3" y="22"/>
                </a:lnTo>
                <a:lnTo>
                  <a:pt x="10" y="10"/>
                </a:lnTo>
                <a:lnTo>
                  <a:pt x="22" y="3"/>
                </a:lnTo>
                <a:lnTo>
                  <a:pt x="3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62"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822692" y="7917396"/>
            <a:ext cx="443556" cy="323325"/>
          </a:xfrm>
          <a:custGeom>
            <a:avLst/>
            <a:gdLst>
              <a:gd name="T0" fmla="*/ 781 w 819"/>
              <a:gd name="T1" fmla="*/ 559 h 597"/>
              <a:gd name="T2" fmla="*/ 759 w 819"/>
              <a:gd name="T3" fmla="*/ 593 h 597"/>
              <a:gd name="T4" fmla="*/ 707 w 819"/>
              <a:gd name="T5" fmla="*/ 485 h 597"/>
              <a:gd name="T6" fmla="*/ 670 w 819"/>
              <a:gd name="T7" fmla="*/ 597 h 597"/>
              <a:gd name="T8" fmla="*/ 558 w 819"/>
              <a:gd name="T9" fmla="*/ 485 h 597"/>
              <a:gd name="T10" fmla="*/ 558 w 819"/>
              <a:gd name="T11" fmla="*/ 597 h 597"/>
              <a:gd name="T12" fmla="*/ 521 w 819"/>
              <a:gd name="T13" fmla="*/ 485 h 597"/>
              <a:gd name="T14" fmla="*/ 483 w 819"/>
              <a:gd name="T15" fmla="*/ 485 h 597"/>
              <a:gd name="T16" fmla="*/ 446 w 819"/>
              <a:gd name="T17" fmla="*/ 597 h 597"/>
              <a:gd name="T18" fmla="*/ 297 w 819"/>
              <a:gd name="T19" fmla="*/ 485 h 597"/>
              <a:gd name="T20" fmla="*/ 297 w 819"/>
              <a:gd name="T21" fmla="*/ 597 h 597"/>
              <a:gd name="T22" fmla="*/ 260 w 819"/>
              <a:gd name="T23" fmla="*/ 485 h 597"/>
              <a:gd name="T24" fmla="*/ 186 w 819"/>
              <a:gd name="T25" fmla="*/ 485 h 597"/>
              <a:gd name="T26" fmla="*/ 148 w 819"/>
              <a:gd name="T27" fmla="*/ 597 h 597"/>
              <a:gd name="T28" fmla="*/ 36 w 819"/>
              <a:gd name="T29" fmla="*/ 485 h 597"/>
              <a:gd name="T30" fmla="*/ 59 w 819"/>
              <a:gd name="T31" fmla="*/ 593 h 597"/>
              <a:gd name="T32" fmla="*/ 36 w 819"/>
              <a:gd name="T33" fmla="*/ 559 h 597"/>
              <a:gd name="T34" fmla="*/ 36 w 819"/>
              <a:gd name="T35" fmla="*/ 410 h 597"/>
              <a:gd name="T36" fmla="*/ 36 w 819"/>
              <a:gd name="T37" fmla="*/ 373 h 597"/>
              <a:gd name="T38" fmla="*/ 796 w 819"/>
              <a:gd name="T39" fmla="*/ 339 h 597"/>
              <a:gd name="T40" fmla="*/ 819 w 819"/>
              <a:gd name="T41" fmla="*/ 373 h 597"/>
              <a:gd name="T42" fmla="*/ 808 w 819"/>
              <a:gd name="T43" fmla="*/ 437 h 597"/>
              <a:gd name="T44" fmla="*/ 36 w 819"/>
              <a:gd name="T45" fmla="*/ 448 h 597"/>
              <a:gd name="T46" fmla="*/ 2 w 819"/>
              <a:gd name="T47" fmla="*/ 426 h 597"/>
              <a:gd name="T48" fmla="*/ 2 w 819"/>
              <a:gd name="T49" fmla="*/ 359 h 597"/>
              <a:gd name="T50" fmla="*/ 36 w 819"/>
              <a:gd name="T51" fmla="*/ 337 h 597"/>
              <a:gd name="T52" fmla="*/ 759 w 819"/>
              <a:gd name="T53" fmla="*/ 4 h 597"/>
              <a:gd name="T54" fmla="*/ 781 w 819"/>
              <a:gd name="T55" fmla="*/ 38 h 597"/>
              <a:gd name="T56" fmla="*/ 707 w 819"/>
              <a:gd name="T57" fmla="*/ 0 h 597"/>
              <a:gd name="T58" fmla="*/ 670 w 819"/>
              <a:gd name="T59" fmla="*/ 299 h 597"/>
              <a:gd name="T60" fmla="*/ 558 w 819"/>
              <a:gd name="T61" fmla="*/ 0 h 597"/>
              <a:gd name="T62" fmla="*/ 558 w 819"/>
              <a:gd name="T63" fmla="*/ 299 h 597"/>
              <a:gd name="T64" fmla="*/ 521 w 819"/>
              <a:gd name="T65" fmla="*/ 0 h 597"/>
              <a:gd name="T66" fmla="*/ 483 w 819"/>
              <a:gd name="T67" fmla="*/ 0 h 597"/>
              <a:gd name="T68" fmla="*/ 446 w 819"/>
              <a:gd name="T69" fmla="*/ 299 h 597"/>
              <a:gd name="T70" fmla="*/ 297 w 819"/>
              <a:gd name="T71" fmla="*/ 0 h 597"/>
              <a:gd name="T72" fmla="*/ 297 w 819"/>
              <a:gd name="T73" fmla="*/ 299 h 597"/>
              <a:gd name="T74" fmla="*/ 260 w 819"/>
              <a:gd name="T75" fmla="*/ 0 h 597"/>
              <a:gd name="T76" fmla="*/ 186 w 819"/>
              <a:gd name="T77" fmla="*/ 0 h 597"/>
              <a:gd name="T78" fmla="*/ 148 w 819"/>
              <a:gd name="T79" fmla="*/ 299 h 597"/>
              <a:gd name="T80" fmla="*/ 73 w 819"/>
              <a:gd name="T81" fmla="*/ 0 h 597"/>
              <a:gd name="T82" fmla="*/ 36 w 819"/>
              <a:gd name="T83" fmla="*/ 38 h 597"/>
              <a:gd name="T84" fmla="*/ 59 w 819"/>
              <a:gd name="T85" fmla="*/ 4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9" h="597">
                <a:moveTo>
                  <a:pt x="707" y="485"/>
                </a:moveTo>
                <a:lnTo>
                  <a:pt x="781" y="485"/>
                </a:lnTo>
                <a:lnTo>
                  <a:pt x="781" y="559"/>
                </a:lnTo>
                <a:lnTo>
                  <a:pt x="779" y="574"/>
                </a:lnTo>
                <a:lnTo>
                  <a:pt x="771" y="585"/>
                </a:lnTo>
                <a:lnTo>
                  <a:pt x="759" y="593"/>
                </a:lnTo>
                <a:lnTo>
                  <a:pt x="745" y="597"/>
                </a:lnTo>
                <a:lnTo>
                  <a:pt x="707" y="597"/>
                </a:lnTo>
                <a:lnTo>
                  <a:pt x="707" y="485"/>
                </a:lnTo>
                <a:close/>
                <a:moveTo>
                  <a:pt x="632" y="485"/>
                </a:moveTo>
                <a:lnTo>
                  <a:pt x="670" y="485"/>
                </a:lnTo>
                <a:lnTo>
                  <a:pt x="670" y="597"/>
                </a:lnTo>
                <a:lnTo>
                  <a:pt x="632" y="597"/>
                </a:lnTo>
                <a:lnTo>
                  <a:pt x="632" y="485"/>
                </a:lnTo>
                <a:close/>
                <a:moveTo>
                  <a:pt x="558" y="485"/>
                </a:moveTo>
                <a:lnTo>
                  <a:pt x="596" y="485"/>
                </a:lnTo>
                <a:lnTo>
                  <a:pt x="596" y="597"/>
                </a:lnTo>
                <a:lnTo>
                  <a:pt x="558" y="597"/>
                </a:lnTo>
                <a:lnTo>
                  <a:pt x="558" y="485"/>
                </a:lnTo>
                <a:close/>
                <a:moveTo>
                  <a:pt x="483" y="485"/>
                </a:moveTo>
                <a:lnTo>
                  <a:pt x="521" y="485"/>
                </a:lnTo>
                <a:lnTo>
                  <a:pt x="521" y="597"/>
                </a:lnTo>
                <a:lnTo>
                  <a:pt x="483" y="597"/>
                </a:lnTo>
                <a:lnTo>
                  <a:pt x="483" y="485"/>
                </a:lnTo>
                <a:close/>
                <a:moveTo>
                  <a:pt x="372" y="485"/>
                </a:moveTo>
                <a:lnTo>
                  <a:pt x="446" y="485"/>
                </a:lnTo>
                <a:lnTo>
                  <a:pt x="446" y="597"/>
                </a:lnTo>
                <a:lnTo>
                  <a:pt x="372" y="597"/>
                </a:lnTo>
                <a:lnTo>
                  <a:pt x="372" y="485"/>
                </a:lnTo>
                <a:close/>
                <a:moveTo>
                  <a:pt x="297" y="485"/>
                </a:moveTo>
                <a:lnTo>
                  <a:pt x="335" y="485"/>
                </a:lnTo>
                <a:lnTo>
                  <a:pt x="335" y="597"/>
                </a:lnTo>
                <a:lnTo>
                  <a:pt x="297" y="597"/>
                </a:lnTo>
                <a:lnTo>
                  <a:pt x="297" y="485"/>
                </a:lnTo>
                <a:close/>
                <a:moveTo>
                  <a:pt x="186" y="485"/>
                </a:moveTo>
                <a:lnTo>
                  <a:pt x="260" y="485"/>
                </a:lnTo>
                <a:lnTo>
                  <a:pt x="260" y="597"/>
                </a:lnTo>
                <a:lnTo>
                  <a:pt x="186" y="597"/>
                </a:lnTo>
                <a:lnTo>
                  <a:pt x="186" y="485"/>
                </a:lnTo>
                <a:close/>
                <a:moveTo>
                  <a:pt x="111" y="485"/>
                </a:moveTo>
                <a:lnTo>
                  <a:pt x="148" y="485"/>
                </a:lnTo>
                <a:lnTo>
                  <a:pt x="148" y="597"/>
                </a:lnTo>
                <a:lnTo>
                  <a:pt x="111" y="597"/>
                </a:lnTo>
                <a:lnTo>
                  <a:pt x="111" y="485"/>
                </a:lnTo>
                <a:close/>
                <a:moveTo>
                  <a:pt x="36" y="485"/>
                </a:moveTo>
                <a:lnTo>
                  <a:pt x="73" y="485"/>
                </a:lnTo>
                <a:lnTo>
                  <a:pt x="73" y="597"/>
                </a:lnTo>
                <a:lnTo>
                  <a:pt x="59" y="593"/>
                </a:lnTo>
                <a:lnTo>
                  <a:pt x="47" y="585"/>
                </a:lnTo>
                <a:lnTo>
                  <a:pt x="39" y="574"/>
                </a:lnTo>
                <a:lnTo>
                  <a:pt x="36" y="559"/>
                </a:lnTo>
                <a:lnTo>
                  <a:pt x="36" y="485"/>
                </a:lnTo>
                <a:close/>
                <a:moveTo>
                  <a:pt x="36" y="373"/>
                </a:moveTo>
                <a:lnTo>
                  <a:pt x="36" y="410"/>
                </a:lnTo>
                <a:lnTo>
                  <a:pt x="781" y="410"/>
                </a:lnTo>
                <a:lnTo>
                  <a:pt x="781" y="373"/>
                </a:lnTo>
                <a:lnTo>
                  <a:pt x="36" y="373"/>
                </a:lnTo>
                <a:close/>
                <a:moveTo>
                  <a:pt x="36" y="337"/>
                </a:moveTo>
                <a:lnTo>
                  <a:pt x="781" y="337"/>
                </a:lnTo>
                <a:lnTo>
                  <a:pt x="796" y="339"/>
                </a:lnTo>
                <a:lnTo>
                  <a:pt x="808" y="347"/>
                </a:lnTo>
                <a:lnTo>
                  <a:pt x="816" y="359"/>
                </a:lnTo>
                <a:lnTo>
                  <a:pt x="819" y="373"/>
                </a:lnTo>
                <a:lnTo>
                  <a:pt x="819" y="410"/>
                </a:lnTo>
                <a:lnTo>
                  <a:pt x="816" y="426"/>
                </a:lnTo>
                <a:lnTo>
                  <a:pt x="808" y="437"/>
                </a:lnTo>
                <a:lnTo>
                  <a:pt x="796" y="445"/>
                </a:lnTo>
                <a:lnTo>
                  <a:pt x="781" y="448"/>
                </a:lnTo>
                <a:lnTo>
                  <a:pt x="36" y="448"/>
                </a:lnTo>
                <a:lnTo>
                  <a:pt x="22" y="445"/>
                </a:lnTo>
                <a:lnTo>
                  <a:pt x="10" y="437"/>
                </a:lnTo>
                <a:lnTo>
                  <a:pt x="2" y="426"/>
                </a:lnTo>
                <a:lnTo>
                  <a:pt x="0" y="410"/>
                </a:lnTo>
                <a:lnTo>
                  <a:pt x="0" y="373"/>
                </a:lnTo>
                <a:lnTo>
                  <a:pt x="2" y="359"/>
                </a:lnTo>
                <a:lnTo>
                  <a:pt x="10" y="347"/>
                </a:lnTo>
                <a:lnTo>
                  <a:pt x="22" y="339"/>
                </a:lnTo>
                <a:lnTo>
                  <a:pt x="36" y="337"/>
                </a:lnTo>
                <a:close/>
                <a:moveTo>
                  <a:pt x="707" y="0"/>
                </a:moveTo>
                <a:lnTo>
                  <a:pt x="745" y="0"/>
                </a:lnTo>
                <a:lnTo>
                  <a:pt x="759" y="4"/>
                </a:lnTo>
                <a:lnTo>
                  <a:pt x="771" y="12"/>
                </a:lnTo>
                <a:lnTo>
                  <a:pt x="779" y="24"/>
                </a:lnTo>
                <a:lnTo>
                  <a:pt x="781" y="38"/>
                </a:lnTo>
                <a:lnTo>
                  <a:pt x="781" y="299"/>
                </a:lnTo>
                <a:lnTo>
                  <a:pt x="707" y="299"/>
                </a:lnTo>
                <a:lnTo>
                  <a:pt x="707" y="0"/>
                </a:lnTo>
                <a:close/>
                <a:moveTo>
                  <a:pt x="632" y="0"/>
                </a:moveTo>
                <a:lnTo>
                  <a:pt x="670" y="0"/>
                </a:lnTo>
                <a:lnTo>
                  <a:pt x="670" y="299"/>
                </a:lnTo>
                <a:lnTo>
                  <a:pt x="632" y="299"/>
                </a:lnTo>
                <a:lnTo>
                  <a:pt x="632" y="0"/>
                </a:lnTo>
                <a:close/>
                <a:moveTo>
                  <a:pt x="558" y="0"/>
                </a:moveTo>
                <a:lnTo>
                  <a:pt x="596" y="0"/>
                </a:lnTo>
                <a:lnTo>
                  <a:pt x="596" y="299"/>
                </a:lnTo>
                <a:lnTo>
                  <a:pt x="558" y="299"/>
                </a:lnTo>
                <a:lnTo>
                  <a:pt x="558" y="0"/>
                </a:lnTo>
                <a:close/>
                <a:moveTo>
                  <a:pt x="483" y="0"/>
                </a:moveTo>
                <a:lnTo>
                  <a:pt x="521" y="0"/>
                </a:lnTo>
                <a:lnTo>
                  <a:pt x="521" y="299"/>
                </a:lnTo>
                <a:lnTo>
                  <a:pt x="483" y="299"/>
                </a:lnTo>
                <a:lnTo>
                  <a:pt x="483" y="0"/>
                </a:lnTo>
                <a:close/>
                <a:moveTo>
                  <a:pt x="372" y="0"/>
                </a:moveTo>
                <a:lnTo>
                  <a:pt x="446" y="0"/>
                </a:lnTo>
                <a:lnTo>
                  <a:pt x="446" y="299"/>
                </a:lnTo>
                <a:lnTo>
                  <a:pt x="372" y="299"/>
                </a:lnTo>
                <a:lnTo>
                  <a:pt x="372" y="0"/>
                </a:lnTo>
                <a:close/>
                <a:moveTo>
                  <a:pt x="297" y="0"/>
                </a:moveTo>
                <a:lnTo>
                  <a:pt x="335" y="0"/>
                </a:lnTo>
                <a:lnTo>
                  <a:pt x="335" y="299"/>
                </a:lnTo>
                <a:lnTo>
                  <a:pt x="297" y="299"/>
                </a:lnTo>
                <a:lnTo>
                  <a:pt x="297" y="0"/>
                </a:lnTo>
                <a:close/>
                <a:moveTo>
                  <a:pt x="186" y="0"/>
                </a:moveTo>
                <a:lnTo>
                  <a:pt x="260" y="0"/>
                </a:lnTo>
                <a:lnTo>
                  <a:pt x="260" y="299"/>
                </a:lnTo>
                <a:lnTo>
                  <a:pt x="186" y="299"/>
                </a:lnTo>
                <a:lnTo>
                  <a:pt x="186" y="0"/>
                </a:lnTo>
                <a:close/>
                <a:moveTo>
                  <a:pt x="111" y="0"/>
                </a:moveTo>
                <a:lnTo>
                  <a:pt x="148" y="0"/>
                </a:lnTo>
                <a:lnTo>
                  <a:pt x="148" y="299"/>
                </a:lnTo>
                <a:lnTo>
                  <a:pt x="111" y="299"/>
                </a:lnTo>
                <a:lnTo>
                  <a:pt x="111" y="0"/>
                </a:lnTo>
                <a:close/>
                <a:moveTo>
                  <a:pt x="73" y="0"/>
                </a:moveTo>
                <a:lnTo>
                  <a:pt x="73" y="299"/>
                </a:lnTo>
                <a:lnTo>
                  <a:pt x="36" y="299"/>
                </a:lnTo>
                <a:lnTo>
                  <a:pt x="36" y="38"/>
                </a:lnTo>
                <a:lnTo>
                  <a:pt x="39" y="24"/>
                </a:lnTo>
                <a:lnTo>
                  <a:pt x="47" y="12"/>
                </a:lnTo>
                <a:lnTo>
                  <a:pt x="59" y="4"/>
                </a:lnTo>
                <a:lnTo>
                  <a:pt x="73"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63"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683721" y="7857011"/>
            <a:ext cx="443556" cy="444098"/>
          </a:xfrm>
          <a:custGeom>
            <a:avLst/>
            <a:gdLst>
              <a:gd name="T0" fmla="*/ 183 w 819"/>
              <a:gd name="T1" fmla="*/ 362 h 820"/>
              <a:gd name="T2" fmla="*/ 183 w 819"/>
              <a:gd name="T3" fmla="*/ 384 h 820"/>
              <a:gd name="T4" fmla="*/ 162 w 819"/>
              <a:gd name="T5" fmla="*/ 391 h 820"/>
              <a:gd name="T6" fmla="*/ 149 w 819"/>
              <a:gd name="T7" fmla="*/ 374 h 820"/>
              <a:gd name="T8" fmla="*/ 162 w 819"/>
              <a:gd name="T9" fmla="*/ 355 h 820"/>
              <a:gd name="T10" fmla="*/ 104 w 819"/>
              <a:gd name="T11" fmla="*/ 358 h 820"/>
              <a:gd name="T12" fmla="*/ 111 w 819"/>
              <a:gd name="T13" fmla="*/ 379 h 820"/>
              <a:gd name="T14" fmla="*/ 94 w 819"/>
              <a:gd name="T15" fmla="*/ 392 h 820"/>
              <a:gd name="T16" fmla="*/ 76 w 819"/>
              <a:gd name="T17" fmla="*/ 379 h 820"/>
              <a:gd name="T18" fmla="*/ 82 w 819"/>
              <a:gd name="T19" fmla="*/ 358 h 820"/>
              <a:gd name="T20" fmla="*/ 38 w 819"/>
              <a:gd name="T21" fmla="*/ 448 h 820"/>
              <a:gd name="T22" fmla="*/ 205 w 819"/>
              <a:gd name="T23" fmla="*/ 150 h 820"/>
              <a:gd name="T24" fmla="*/ 482 w 819"/>
              <a:gd name="T25" fmla="*/ 158 h 820"/>
              <a:gd name="T26" fmla="*/ 482 w 819"/>
              <a:gd name="T27" fmla="*/ 180 h 820"/>
              <a:gd name="T28" fmla="*/ 205 w 819"/>
              <a:gd name="T29" fmla="*/ 186 h 820"/>
              <a:gd name="T30" fmla="*/ 187 w 819"/>
              <a:gd name="T31" fmla="*/ 175 h 820"/>
              <a:gd name="T32" fmla="*/ 193 w 819"/>
              <a:gd name="T33" fmla="*/ 154 h 820"/>
              <a:gd name="T34" fmla="*/ 597 w 819"/>
              <a:gd name="T35" fmla="*/ 150 h 820"/>
              <a:gd name="T36" fmla="*/ 112 w 819"/>
              <a:gd name="T37" fmla="*/ 261 h 820"/>
              <a:gd name="T38" fmla="*/ 572 w 819"/>
              <a:gd name="T39" fmla="*/ 186 h 820"/>
              <a:gd name="T40" fmla="*/ 559 w 819"/>
              <a:gd name="T41" fmla="*/ 168 h 820"/>
              <a:gd name="T42" fmla="*/ 597 w 819"/>
              <a:gd name="T43" fmla="*/ 0 h 820"/>
              <a:gd name="T44" fmla="*/ 783 w 819"/>
              <a:gd name="T45" fmla="*/ 261 h 820"/>
              <a:gd name="T46" fmla="*/ 819 w 819"/>
              <a:gd name="T47" fmla="*/ 299 h 820"/>
              <a:gd name="T48" fmla="*/ 797 w 819"/>
              <a:gd name="T49" fmla="*/ 482 h 820"/>
              <a:gd name="T50" fmla="*/ 745 w 819"/>
              <a:gd name="T51" fmla="*/ 732 h 820"/>
              <a:gd name="T52" fmla="*/ 726 w 819"/>
              <a:gd name="T53" fmla="*/ 745 h 820"/>
              <a:gd name="T54" fmla="*/ 709 w 819"/>
              <a:gd name="T55" fmla="*/ 732 h 820"/>
              <a:gd name="T56" fmla="*/ 671 w 819"/>
              <a:gd name="T57" fmla="*/ 764 h 820"/>
              <a:gd name="T58" fmla="*/ 658 w 819"/>
              <a:gd name="T59" fmla="*/ 782 h 820"/>
              <a:gd name="T60" fmla="*/ 637 w 819"/>
              <a:gd name="T61" fmla="*/ 775 h 820"/>
              <a:gd name="T62" fmla="*/ 597 w 819"/>
              <a:gd name="T63" fmla="*/ 485 h 820"/>
              <a:gd name="T64" fmla="*/ 589 w 819"/>
              <a:gd name="T65" fmla="*/ 668 h 820"/>
              <a:gd name="T66" fmla="*/ 567 w 819"/>
              <a:gd name="T67" fmla="*/ 668 h 820"/>
              <a:gd name="T68" fmla="*/ 559 w 819"/>
              <a:gd name="T69" fmla="*/ 485 h 820"/>
              <a:gd name="T70" fmla="*/ 518 w 819"/>
              <a:gd name="T71" fmla="*/ 626 h 820"/>
              <a:gd name="T72" fmla="*/ 497 w 819"/>
              <a:gd name="T73" fmla="*/ 633 h 820"/>
              <a:gd name="T74" fmla="*/ 484 w 819"/>
              <a:gd name="T75" fmla="*/ 616 h 820"/>
              <a:gd name="T76" fmla="*/ 428 w 819"/>
              <a:gd name="T77" fmla="*/ 732 h 820"/>
              <a:gd name="T78" fmla="*/ 410 w 819"/>
              <a:gd name="T79" fmla="*/ 745 h 820"/>
              <a:gd name="T80" fmla="*/ 392 w 819"/>
              <a:gd name="T81" fmla="*/ 732 h 820"/>
              <a:gd name="T82" fmla="*/ 335 w 819"/>
              <a:gd name="T83" fmla="*/ 764 h 820"/>
              <a:gd name="T84" fmla="*/ 323 w 819"/>
              <a:gd name="T85" fmla="*/ 782 h 820"/>
              <a:gd name="T86" fmla="*/ 302 w 819"/>
              <a:gd name="T87" fmla="*/ 775 h 820"/>
              <a:gd name="T88" fmla="*/ 262 w 819"/>
              <a:gd name="T89" fmla="*/ 485 h 820"/>
              <a:gd name="T90" fmla="*/ 254 w 819"/>
              <a:gd name="T91" fmla="*/ 594 h 820"/>
              <a:gd name="T92" fmla="*/ 231 w 819"/>
              <a:gd name="T93" fmla="*/ 594 h 820"/>
              <a:gd name="T94" fmla="*/ 224 w 819"/>
              <a:gd name="T95" fmla="*/ 485 h 820"/>
              <a:gd name="T96" fmla="*/ 183 w 819"/>
              <a:gd name="T97" fmla="*/ 701 h 820"/>
              <a:gd name="T98" fmla="*/ 162 w 819"/>
              <a:gd name="T99" fmla="*/ 707 h 820"/>
              <a:gd name="T100" fmla="*/ 149 w 819"/>
              <a:gd name="T101" fmla="*/ 690 h 820"/>
              <a:gd name="T102" fmla="*/ 111 w 819"/>
              <a:gd name="T103" fmla="*/ 807 h 820"/>
              <a:gd name="T104" fmla="*/ 94 w 819"/>
              <a:gd name="T105" fmla="*/ 820 h 820"/>
              <a:gd name="T106" fmla="*/ 76 w 819"/>
              <a:gd name="T107" fmla="*/ 807 h 820"/>
              <a:gd name="T108" fmla="*/ 23 w 819"/>
              <a:gd name="T109" fmla="*/ 482 h 820"/>
              <a:gd name="T110" fmla="*/ 0 w 819"/>
              <a:gd name="T111" fmla="*/ 299 h 820"/>
              <a:gd name="T112" fmla="*/ 38 w 819"/>
              <a:gd name="T113" fmla="*/ 261 h 820"/>
              <a:gd name="T114" fmla="*/ 86 w 819"/>
              <a:gd name="T115" fmla="*/ 11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820">
                <a:moveTo>
                  <a:pt x="167" y="354"/>
                </a:moveTo>
                <a:lnTo>
                  <a:pt x="174" y="355"/>
                </a:lnTo>
                <a:lnTo>
                  <a:pt x="179" y="358"/>
                </a:lnTo>
                <a:lnTo>
                  <a:pt x="183" y="362"/>
                </a:lnTo>
                <a:lnTo>
                  <a:pt x="186" y="367"/>
                </a:lnTo>
                <a:lnTo>
                  <a:pt x="187" y="374"/>
                </a:lnTo>
                <a:lnTo>
                  <a:pt x="186" y="379"/>
                </a:lnTo>
                <a:lnTo>
                  <a:pt x="183" y="384"/>
                </a:lnTo>
                <a:lnTo>
                  <a:pt x="179" y="388"/>
                </a:lnTo>
                <a:lnTo>
                  <a:pt x="174" y="391"/>
                </a:lnTo>
                <a:lnTo>
                  <a:pt x="167" y="392"/>
                </a:lnTo>
                <a:lnTo>
                  <a:pt x="162" y="391"/>
                </a:lnTo>
                <a:lnTo>
                  <a:pt x="157" y="388"/>
                </a:lnTo>
                <a:lnTo>
                  <a:pt x="153" y="384"/>
                </a:lnTo>
                <a:lnTo>
                  <a:pt x="150" y="379"/>
                </a:lnTo>
                <a:lnTo>
                  <a:pt x="149" y="374"/>
                </a:lnTo>
                <a:lnTo>
                  <a:pt x="150" y="367"/>
                </a:lnTo>
                <a:lnTo>
                  <a:pt x="153" y="362"/>
                </a:lnTo>
                <a:lnTo>
                  <a:pt x="157" y="358"/>
                </a:lnTo>
                <a:lnTo>
                  <a:pt x="162" y="355"/>
                </a:lnTo>
                <a:lnTo>
                  <a:pt x="167" y="354"/>
                </a:lnTo>
                <a:close/>
                <a:moveTo>
                  <a:pt x="94" y="354"/>
                </a:moveTo>
                <a:lnTo>
                  <a:pt x="99" y="355"/>
                </a:lnTo>
                <a:lnTo>
                  <a:pt x="104" y="358"/>
                </a:lnTo>
                <a:lnTo>
                  <a:pt x="108" y="362"/>
                </a:lnTo>
                <a:lnTo>
                  <a:pt x="111" y="367"/>
                </a:lnTo>
                <a:lnTo>
                  <a:pt x="112" y="374"/>
                </a:lnTo>
                <a:lnTo>
                  <a:pt x="111" y="379"/>
                </a:lnTo>
                <a:lnTo>
                  <a:pt x="108" y="384"/>
                </a:lnTo>
                <a:lnTo>
                  <a:pt x="104" y="388"/>
                </a:lnTo>
                <a:lnTo>
                  <a:pt x="99" y="391"/>
                </a:lnTo>
                <a:lnTo>
                  <a:pt x="94" y="392"/>
                </a:lnTo>
                <a:lnTo>
                  <a:pt x="87" y="391"/>
                </a:lnTo>
                <a:lnTo>
                  <a:pt x="82" y="388"/>
                </a:lnTo>
                <a:lnTo>
                  <a:pt x="78" y="384"/>
                </a:lnTo>
                <a:lnTo>
                  <a:pt x="76" y="379"/>
                </a:lnTo>
                <a:lnTo>
                  <a:pt x="74" y="374"/>
                </a:lnTo>
                <a:lnTo>
                  <a:pt x="76" y="367"/>
                </a:lnTo>
                <a:lnTo>
                  <a:pt x="78" y="362"/>
                </a:lnTo>
                <a:lnTo>
                  <a:pt x="82" y="358"/>
                </a:lnTo>
                <a:lnTo>
                  <a:pt x="87" y="355"/>
                </a:lnTo>
                <a:lnTo>
                  <a:pt x="94" y="354"/>
                </a:lnTo>
                <a:close/>
                <a:moveTo>
                  <a:pt x="38" y="299"/>
                </a:moveTo>
                <a:lnTo>
                  <a:pt x="38" y="448"/>
                </a:lnTo>
                <a:lnTo>
                  <a:pt x="783" y="448"/>
                </a:lnTo>
                <a:lnTo>
                  <a:pt x="783" y="299"/>
                </a:lnTo>
                <a:lnTo>
                  <a:pt x="38" y="299"/>
                </a:lnTo>
                <a:close/>
                <a:moveTo>
                  <a:pt x="205" y="150"/>
                </a:moveTo>
                <a:lnTo>
                  <a:pt x="466" y="150"/>
                </a:lnTo>
                <a:lnTo>
                  <a:pt x="472" y="151"/>
                </a:lnTo>
                <a:lnTo>
                  <a:pt x="476" y="154"/>
                </a:lnTo>
                <a:lnTo>
                  <a:pt x="482" y="158"/>
                </a:lnTo>
                <a:lnTo>
                  <a:pt x="484" y="163"/>
                </a:lnTo>
                <a:lnTo>
                  <a:pt x="484" y="168"/>
                </a:lnTo>
                <a:lnTo>
                  <a:pt x="484" y="175"/>
                </a:lnTo>
                <a:lnTo>
                  <a:pt x="482" y="180"/>
                </a:lnTo>
                <a:lnTo>
                  <a:pt x="476" y="184"/>
                </a:lnTo>
                <a:lnTo>
                  <a:pt x="472" y="186"/>
                </a:lnTo>
                <a:lnTo>
                  <a:pt x="466" y="186"/>
                </a:lnTo>
                <a:lnTo>
                  <a:pt x="205" y="186"/>
                </a:lnTo>
                <a:lnTo>
                  <a:pt x="199" y="186"/>
                </a:lnTo>
                <a:lnTo>
                  <a:pt x="193" y="184"/>
                </a:lnTo>
                <a:lnTo>
                  <a:pt x="190" y="180"/>
                </a:lnTo>
                <a:lnTo>
                  <a:pt x="187" y="175"/>
                </a:lnTo>
                <a:lnTo>
                  <a:pt x="187" y="168"/>
                </a:lnTo>
                <a:lnTo>
                  <a:pt x="187" y="163"/>
                </a:lnTo>
                <a:lnTo>
                  <a:pt x="190" y="158"/>
                </a:lnTo>
                <a:lnTo>
                  <a:pt x="193" y="154"/>
                </a:lnTo>
                <a:lnTo>
                  <a:pt x="199" y="151"/>
                </a:lnTo>
                <a:lnTo>
                  <a:pt x="205" y="150"/>
                </a:lnTo>
                <a:close/>
                <a:moveTo>
                  <a:pt x="597" y="57"/>
                </a:moveTo>
                <a:lnTo>
                  <a:pt x="597" y="150"/>
                </a:lnTo>
                <a:lnTo>
                  <a:pt x="690" y="150"/>
                </a:lnTo>
                <a:lnTo>
                  <a:pt x="597" y="57"/>
                </a:lnTo>
                <a:close/>
                <a:moveTo>
                  <a:pt x="112" y="38"/>
                </a:moveTo>
                <a:lnTo>
                  <a:pt x="112" y="261"/>
                </a:lnTo>
                <a:lnTo>
                  <a:pt x="708" y="261"/>
                </a:lnTo>
                <a:lnTo>
                  <a:pt x="708" y="186"/>
                </a:lnTo>
                <a:lnTo>
                  <a:pt x="577" y="186"/>
                </a:lnTo>
                <a:lnTo>
                  <a:pt x="572" y="186"/>
                </a:lnTo>
                <a:lnTo>
                  <a:pt x="567" y="184"/>
                </a:lnTo>
                <a:lnTo>
                  <a:pt x="563" y="180"/>
                </a:lnTo>
                <a:lnTo>
                  <a:pt x="560" y="175"/>
                </a:lnTo>
                <a:lnTo>
                  <a:pt x="559" y="168"/>
                </a:lnTo>
                <a:lnTo>
                  <a:pt x="559" y="38"/>
                </a:lnTo>
                <a:lnTo>
                  <a:pt x="112" y="38"/>
                </a:lnTo>
                <a:close/>
                <a:moveTo>
                  <a:pt x="112" y="0"/>
                </a:moveTo>
                <a:lnTo>
                  <a:pt x="597" y="0"/>
                </a:lnTo>
                <a:lnTo>
                  <a:pt x="708" y="113"/>
                </a:lnTo>
                <a:lnTo>
                  <a:pt x="745" y="150"/>
                </a:lnTo>
                <a:lnTo>
                  <a:pt x="745" y="261"/>
                </a:lnTo>
                <a:lnTo>
                  <a:pt x="783" y="261"/>
                </a:lnTo>
                <a:lnTo>
                  <a:pt x="797" y="265"/>
                </a:lnTo>
                <a:lnTo>
                  <a:pt x="809" y="273"/>
                </a:lnTo>
                <a:lnTo>
                  <a:pt x="817" y="285"/>
                </a:lnTo>
                <a:lnTo>
                  <a:pt x="819" y="299"/>
                </a:lnTo>
                <a:lnTo>
                  <a:pt x="819" y="448"/>
                </a:lnTo>
                <a:lnTo>
                  <a:pt x="817" y="463"/>
                </a:lnTo>
                <a:lnTo>
                  <a:pt x="809" y="474"/>
                </a:lnTo>
                <a:lnTo>
                  <a:pt x="797" y="482"/>
                </a:lnTo>
                <a:lnTo>
                  <a:pt x="783" y="485"/>
                </a:lnTo>
                <a:lnTo>
                  <a:pt x="745" y="485"/>
                </a:lnTo>
                <a:lnTo>
                  <a:pt x="745" y="727"/>
                </a:lnTo>
                <a:lnTo>
                  <a:pt x="745" y="732"/>
                </a:lnTo>
                <a:lnTo>
                  <a:pt x="742" y="738"/>
                </a:lnTo>
                <a:lnTo>
                  <a:pt x="738" y="741"/>
                </a:lnTo>
                <a:lnTo>
                  <a:pt x="733" y="744"/>
                </a:lnTo>
                <a:lnTo>
                  <a:pt x="726" y="745"/>
                </a:lnTo>
                <a:lnTo>
                  <a:pt x="721" y="744"/>
                </a:lnTo>
                <a:lnTo>
                  <a:pt x="716" y="741"/>
                </a:lnTo>
                <a:lnTo>
                  <a:pt x="712" y="738"/>
                </a:lnTo>
                <a:lnTo>
                  <a:pt x="709" y="732"/>
                </a:lnTo>
                <a:lnTo>
                  <a:pt x="708" y="727"/>
                </a:lnTo>
                <a:lnTo>
                  <a:pt x="708" y="485"/>
                </a:lnTo>
                <a:lnTo>
                  <a:pt x="671" y="485"/>
                </a:lnTo>
                <a:lnTo>
                  <a:pt x="671" y="764"/>
                </a:lnTo>
                <a:lnTo>
                  <a:pt x="670" y="770"/>
                </a:lnTo>
                <a:lnTo>
                  <a:pt x="667" y="775"/>
                </a:lnTo>
                <a:lnTo>
                  <a:pt x="664" y="779"/>
                </a:lnTo>
                <a:lnTo>
                  <a:pt x="658" y="782"/>
                </a:lnTo>
                <a:lnTo>
                  <a:pt x="652" y="783"/>
                </a:lnTo>
                <a:lnTo>
                  <a:pt x="647" y="782"/>
                </a:lnTo>
                <a:lnTo>
                  <a:pt x="641" y="779"/>
                </a:lnTo>
                <a:lnTo>
                  <a:pt x="637" y="775"/>
                </a:lnTo>
                <a:lnTo>
                  <a:pt x="635" y="770"/>
                </a:lnTo>
                <a:lnTo>
                  <a:pt x="633" y="764"/>
                </a:lnTo>
                <a:lnTo>
                  <a:pt x="633" y="485"/>
                </a:lnTo>
                <a:lnTo>
                  <a:pt x="597" y="485"/>
                </a:lnTo>
                <a:lnTo>
                  <a:pt x="597" y="652"/>
                </a:lnTo>
                <a:lnTo>
                  <a:pt x="595" y="659"/>
                </a:lnTo>
                <a:lnTo>
                  <a:pt x="593" y="663"/>
                </a:lnTo>
                <a:lnTo>
                  <a:pt x="589" y="668"/>
                </a:lnTo>
                <a:lnTo>
                  <a:pt x="584" y="671"/>
                </a:lnTo>
                <a:lnTo>
                  <a:pt x="577" y="671"/>
                </a:lnTo>
                <a:lnTo>
                  <a:pt x="572" y="671"/>
                </a:lnTo>
                <a:lnTo>
                  <a:pt x="567" y="668"/>
                </a:lnTo>
                <a:lnTo>
                  <a:pt x="563" y="663"/>
                </a:lnTo>
                <a:lnTo>
                  <a:pt x="560" y="659"/>
                </a:lnTo>
                <a:lnTo>
                  <a:pt x="559" y="652"/>
                </a:lnTo>
                <a:lnTo>
                  <a:pt x="559" y="485"/>
                </a:lnTo>
                <a:lnTo>
                  <a:pt x="522" y="485"/>
                </a:lnTo>
                <a:lnTo>
                  <a:pt x="522" y="616"/>
                </a:lnTo>
                <a:lnTo>
                  <a:pt x="521" y="621"/>
                </a:lnTo>
                <a:lnTo>
                  <a:pt x="518" y="626"/>
                </a:lnTo>
                <a:lnTo>
                  <a:pt x="514" y="630"/>
                </a:lnTo>
                <a:lnTo>
                  <a:pt x="509" y="633"/>
                </a:lnTo>
                <a:lnTo>
                  <a:pt x="502" y="634"/>
                </a:lnTo>
                <a:lnTo>
                  <a:pt x="497" y="633"/>
                </a:lnTo>
                <a:lnTo>
                  <a:pt x="492" y="630"/>
                </a:lnTo>
                <a:lnTo>
                  <a:pt x="488" y="626"/>
                </a:lnTo>
                <a:lnTo>
                  <a:pt x="485" y="621"/>
                </a:lnTo>
                <a:lnTo>
                  <a:pt x="484" y="616"/>
                </a:lnTo>
                <a:lnTo>
                  <a:pt x="484" y="485"/>
                </a:lnTo>
                <a:lnTo>
                  <a:pt x="429" y="485"/>
                </a:lnTo>
                <a:lnTo>
                  <a:pt x="429" y="727"/>
                </a:lnTo>
                <a:lnTo>
                  <a:pt x="428" y="732"/>
                </a:lnTo>
                <a:lnTo>
                  <a:pt x="425" y="738"/>
                </a:lnTo>
                <a:lnTo>
                  <a:pt x="421" y="741"/>
                </a:lnTo>
                <a:lnTo>
                  <a:pt x="416" y="744"/>
                </a:lnTo>
                <a:lnTo>
                  <a:pt x="410" y="745"/>
                </a:lnTo>
                <a:lnTo>
                  <a:pt x="404" y="744"/>
                </a:lnTo>
                <a:lnTo>
                  <a:pt x="399" y="741"/>
                </a:lnTo>
                <a:lnTo>
                  <a:pt x="395" y="738"/>
                </a:lnTo>
                <a:lnTo>
                  <a:pt x="392" y="732"/>
                </a:lnTo>
                <a:lnTo>
                  <a:pt x="391" y="727"/>
                </a:lnTo>
                <a:lnTo>
                  <a:pt x="391" y="485"/>
                </a:lnTo>
                <a:lnTo>
                  <a:pt x="335" y="485"/>
                </a:lnTo>
                <a:lnTo>
                  <a:pt x="335" y="764"/>
                </a:lnTo>
                <a:lnTo>
                  <a:pt x="335" y="770"/>
                </a:lnTo>
                <a:lnTo>
                  <a:pt x="332" y="775"/>
                </a:lnTo>
                <a:lnTo>
                  <a:pt x="328" y="779"/>
                </a:lnTo>
                <a:lnTo>
                  <a:pt x="323" y="782"/>
                </a:lnTo>
                <a:lnTo>
                  <a:pt x="317" y="783"/>
                </a:lnTo>
                <a:lnTo>
                  <a:pt x="311" y="782"/>
                </a:lnTo>
                <a:lnTo>
                  <a:pt x="306" y="779"/>
                </a:lnTo>
                <a:lnTo>
                  <a:pt x="302" y="775"/>
                </a:lnTo>
                <a:lnTo>
                  <a:pt x="300" y="770"/>
                </a:lnTo>
                <a:lnTo>
                  <a:pt x="298" y="764"/>
                </a:lnTo>
                <a:lnTo>
                  <a:pt x="298" y="485"/>
                </a:lnTo>
                <a:lnTo>
                  <a:pt x="262" y="485"/>
                </a:lnTo>
                <a:lnTo>
                  <a:pt x="262" y="578"/>
                </a:lnTo>
                <a:lnTo>
                  <a:pt x="260" y="584"/>
                </a:lnTo>
                <a:lnTo>
                  <a:pt x="258" y="590"/>
                </a:lnTo>
                <a:lnTo>
                  <a:pt x="254" y="594"/>
                </a:lnTo>
                <a:lnTo>
                  <a:pt x="248" y="596"/>
                </a:lnTo>
                <a:lnTo>
                  <a:pt x="242" y="596"/>
                </a:lnTo>
                <a:lnTo>
                  <a:pt x="237" y="596"/>
                </a:lnTo>
                <a:lnTo>
                  <a:pt x="231" y="594"/>
                </a:lnTo>
                <a:lnTo>
                  <a:pt x="228" y="590"/>
                </a:lnTo>
                <a:lnTo>
                  <a:pt x="225" y="584"/>
                </a:lnTo>
                <a:lnTo>
                  <a:pt x="224" y="578"/>
                </a:lnTo>
                <a:lnTo>
                  <a:pt x="224" y="485"/>
                </a:lnTo>
                <a:lnTo>
                  <a:pt x="187" y="485"/>
                </a:lnTo>
                <a:lnTo>
                  <a:pt x="187" y="690"/>
                </a:lnTo>
                <a:lnTo>
                  <a:pt x="186" y="696"/>
                </a:lnTo>
                <a:lnTo>
                  <a:pt x="183" y="701"/>
                </a:lnTo>
                <a:lnTo>
                  <a:pt x="179" y="705"/>
                </a:lnTo>
                <a:lnTo>
                  <a:pt x="174" y="707"/>
                </a:lnTo>
                <a:lnTo>
                  <a:pt x="167" y="709"/>
                </a:lnTo>
                <a:lnTo>
                  <a:pt x="162" y="707"/>
                </a:lnTo>
                <a:lnTo>
                  <a:pt x="157" y="705"/>
                </a:lnTo>
                <a:lnTo>
                  <a:pt x="153" y="701"/>
                </a:lnTo>
                <a:lnTo>
                  <a:pt x="150" y="696"/>
                </a:lnTo>
                <a:lnTo>
                  <a:pt x="149" y="690"/>
                </a:lnTo>
                <a:lnTo>
                  <a:pt x="149" y="485"/>
                </a:lnTo>
                <a:lnTo>
                  <a:pt x="112" y="485"/>
                </a:lnTo>
                <a:lnTo>
                  <a:pt x="112" y="802"/>
                </a:lnTo>
                <a:lnTo>
                  <a:pt x="111" y="807"/>
                </a:lnTo>
                <a:lnTo>
                  <a:pt x="108" y="812"/>
                </a:lnTo>
                <a:lnTo>
                  <a:pt x="104" y="816"/>
                </a:lnTo>
                <a:lnTo>
                  <a:pt x="99" y="819"/>
                </a:lnTo>
                <a:lnTo>
                  <a:pt x="94" y="820"/>
                </a:lnTo>
                <a:lnTo>
                  <a:pt x="87" y="819"/>
                </a:lnTo>
                <a:lnTo>
                  <a:pt x="82" y="816"/>
                </a:lnTo>
                <a:lnTo>
                  <a:pt x="78" y="812"/>
                </a:lnTo>
                <a:lnTo>
                  <a:pt x="76" y="807"/>
                </a:lnTo>
                <a:lnTo>
                  <a:pt x="74" y="802"/>
                </a:lnTo>
                <a:lnTo>
                  <a:pt x="74" y="485"/>
                </a:lnTo>
                <a:lnTo>
                  <a:pt x="38" y="485"/>
                </a:lnTo>
                <a:lnTo>
                  <a:pt x="23" y="482"/>
                </a:lnTo>
                <a:lnTo>
                  <a:pt x="11" y="474"/>
                </a:lnTo>
                <a:lnTo>
                  <a:pt x="4" y="463"/>
                </a:lnTo>
                <a:lnTo>
                  <a:pt x="0" y="448"/>
                </a:lnTo>
                <a:lnTo>
                  <a:pt x="0" y="299"/>
                </a:lnTo>
                <a:lnTo>
                  <a:pt x="4" y="285"/>
                </a:lnTo>
                <a:lnTo>
                  <a:pt x="11" y="273"/>
                </a:lnTo>
                <a:lnTo>
                  <a:pt x="23" y="265"/>
                </a:lnTo>
                <a:lnTo>
                  <a:pt x="38" y="261"/>
                </a:lnTo>
                <a:lnTo>
                  <a:pt x="74" y="261"/>
                </a:lnTo>
                <a:lnTo>
                  <a:pt x="74" y="38"/>
                </a:lnTo>
                <a:lnTo>
                  <a:pt x="78" y="24"/>
                </a:lnTo>
                <a:lnTo>
                  <a:pt x="86" y="11"/>
                </a:lnTo>
                <a:lnTo>
                  <a:pt x="98" y="3"/>
                </a:lnTo>
                <a:lnTo>
                  <a:pt x="112"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64"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544749" y="7857011"/>
            <a:ext cx="404019" cy="444098"/>
          </a:xfrm>
          <a:custGeom>
            <a:avLst/>
            <a:gdLst>
              <a:gd name="T0" fmla="*/ 550 w 746"/>
              <a:gd name="T1" fmla="*/ 302 h 820"/>
              <a:gd name="T2" fmla="*/ 714 w 746"/>
              <a:gd name="T3" fmla="*/ 304 h 820"/>
              <a:gd name="T4" fmla="*/ 727 w 746"/>
              <a:gd name="T5" fmla="*/ 299 h 820"/>
              <a:gd name="T6" fmla="*/ 742 w 746"/>
              <a:gd name="T7" fmla="*/ 307 h 820"/>
              <a:gd name="T8" fmla="*/ 744 w 746"/>
              <a:gd name="T9" fmla="*/ 323 h 820"/>
              <a:gd name="T10" fmla="*/ 660 w 746"/>
              <a:gd name="T11" fmla="*/ 410 h 820"/>
              <a:gd name="T12" fmla="*/ 744 w 746"/>
              <a:gd name="T13" fmla="*/ 498 h 820"/>
              <a:gd name="T14" fmla="*/ 742 w 746"/>
              <a:gd name="T15" fmla="*/ 515 h 820"/>
              <a:gd name="T16" fmla="*/ 727 w 746"/>
              <a:gd name="T17" fmla="*/ 522 h 820"/>
              <a:gd name="T18" fmla="*/ 714 w 746"/>
              <a:gd name="T19" fmla="*/ 516 h 820"/>
              <a:gd name="T20" fmla="*/ 550 w 746"/>
              <a:gd name="T21" fmla="*/ 520 h 820"/>
              <a:gd name="T22" fmla="*/ 535 w 746"/>
              <a:gd name="T23" fmla="*/ 522 h 820"/>
              <a:gd name="T24" fmla="*/ 523 w 746"/>
              <a:gd name="T25" fmla="*/ 510 h 820"/>
              <a:gd name="T26" fmla="*/ 524 w 746"/>
              <a:gd name="T27" fmla="*/ 494 h 820"/>
              <a:gd name="T28" fmla="*/ 527 w 746"/>
              <a:gd name="T29" fmla="*/ 330 h 820"/>
              <a:gd name="T30" fmla="*/ 522 w 746"/>
              <a:gd name="T31" fmla="*/ 317 h 820"/>
              <a:gd name="T32" fmla="*/ 529 w 746"/>
              <a:gd name="T33" fmla="*/ 303 h 820"/>
              <a:gd name="T34" fmla="*/ 112 w 746"/>
              <a:gd name="T35" fmla="*/ 265 h 820"/>
              <a:gd name="T36" fmla="*/ 59 w 746"/>
              <a:gd name="T37" fmla="*/ 316 h 820"/>
              <a:gd name="T38" fmla="*/ 37 w 746"/>
              <a:gd name="T39" fmla="*/ 410 h 820"/>
              <a:gd name="T40" fmla="*/ 59 w 746"/>
              <a:gd name="T41" fmla="*/ 506 h 820"/>
              <a:gd name="T42" fmla="*/ 112 w 746"/>
              <a:gd name="T43" fmla="*/ 557 h 820"/>
              <a:gd name="T44" fmla="*/ 158 w 746"/>
              <a:gd name="T45" fmla="*/ 244 h 820"/>
              <a:gd name="T46" fmla="*/ 150 w 746"/>
              <a:gd name="T47" fmla="*/ 569 h 820"/>
              <a:gd name="T48" fmla="*/ 391 w 746"/>
              <a:gd name="T49" fmla="*/ 38 h 820"/>
              <a:gd name="T50" fmla="*/ 379 w 746"/>
              <a:gd name="T51" fmla="*/ 44 h 820"/>
              <a:gd name="T52" fmla="*/ 372 w 746"/>
              <a:gd name="T53" fmla="*/ 773 h 820"/>
              <a:gd name="T54" fmla="*/ 381 w 746"/>
              <a:gd name="T55" fmla="*/ 779 h 820"/>
              <a:gd name="T56" fmla="*/ 397 w 746"/>
              <a:gd name="T57" fmla="*/ 782 h 820"/>
              <a:gd name="T58" fmla="*/ 409 w 746"/>
              <a:gd name="T59" fmla="*/ 770 h 820"/>
              <a:gd name="T60" fmla="*/ 409 w 746"/>
              <a:gd name="T61" fmla="*/ 52 h 820"/>
              <a:gd name="T62" fmla="*/ 397 w 746"/>
              <a:gd name="T63" fmla="*/ 40 h 820"/>
              <a:gd name="T64" fmla="*/ 409 w 746"/>
              <a:gd name="T65" fmla="*/ 3 h 820"/>
              <a:gd name="T66" fmla="*/ 444 w 746"/>
              <a:gd name="T67" fmla="*/ 38 h 820"/>
              <a:gd name="T68" fmla="*/ 447 w 746"/>
              <a:gd name="T69" fmla="*/ 762 h 820"/>
              <a:gd name="T70" fmla="*/ 436 w 746"/>
              <a:gd name="T71" fmla="*/ 798 h 820"/>
              <a:gd name="T72" fmla="*/ 392 w 746"/>
              <a:gd name="T73" fmla="*/ 820 h 820"/>
              <a:gd name="T74" fmla="*/ 351 w 746"/>
              <a:gd name="T75" fmla="*/ 803 h 820"/>
              <a:gd name="T76" fmla="*/ 75 w 746"/>
              <a:gd name="T77" fmla="*/ 579 h 820"/>
              <a:gd name="T78" fmla="*/ 21 w 746"/>
              <a:gd name="T79" fmla="*/ 511 h 820"/>
              <a:gd name="T80" fmla="*/ 0 w 746"/>
              <a:gd name="T81" fmla="*/ 410 h 820"/>
              <a:gd name="T82" fmla="*/ 21 w 746"/>
              <a:gd name="T83" fmla="*/ 309 h 820"/>
              <a:gd name="T84" fmla="*/ 75 w 746"/>
              <a:gd name="T85" fmla="*/ 243 h 820"/>
              <a:gd name="T86" fmla="*/ 351 w 746"/>
              <a:gd name="T87" fmla="*/ 18 h 820"/>
              <a:gd name="T88" fmla="*/ 392 w 746"/>
              <a:gd name="T89"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6" h="820">
                <a:moveTo>
                  <a:pt x="540" y="299"/>
                </a:moveTo>
                <a:lnTo>
                  <a:pt x="545" y="299"/>
                </a:lnTo>
                <a:lnTo>
                  <a:pt x="550" y="302"/>
                </a:lnTo>
                <a:lnTo>
                  <a:pt x="553" y="304"/>
                </a:lnTo>
                <a:lnTo>
                  <a:pt x="634" y="384"/>
                </a:lnTo>
                <a:lnTo>
                  <a:pt x="714" y="304"/>
                </a:lnTo>
                <a:lnTo>
                  <a:pt x="717" y="302"/>
                </a:lnTo>
                <a:lnTo>
                  <a:pt x="722" y="299"/>
                </a:lnTo>
                <a:lnTo>
                  <a:pt x="727" y="299"/>
                </a:lnTo>
                <a:lnTo>
                  <a:pt x="732" y="300"/>
                </a:lnTo>
                <a:lnTo>
                  <a:pt x="738" y="303"/>
                </a:lnTo>
                <a:lnTo>
                  <a:pt x="742" y="307"/>
                </a:lnTo>
                <a:lnTo>
                  <a:pt x="744" y="312"/>
                </a:lnTo>
                <a:lnTo>
                  <a:pt x="746" y="317"/>
                </a:lnTo>
                <a:lnTo>
                  <a:pt x="744" y="323"/>
                </a:lnTo>
                <a:lnTo>
                  <a:pt x="743" y="326"/>
                </a:lnTo>
                <a:lnTo>
                  <a:pt x="740" y="330"/>
                </a:lnTo>
                <a:lnTo>
                  <a:pt x="660" y="410"/>
                </a:lnTo>
                <a:lnTo>
                  <a:pt x="740" y="490"/>
                </a:lnTo>
                <a:lnTo>
                  <a:pt x="743" y="494"/>
                </a:lnTo>
                <a:lnTo>
                  <a:pt x="744" y="498"/>
                </a:lnTo>
                <a:lnTo>
                  <a:pt x="746" y="503"/>
                </a:lnTo>
                <a:lnTo>
                  <a:pt x="744" y="510"/>
                </a:lnTo>
                <a:lnTo>
                  <a:pt x="742" y="515"/>
                </a:lnTo>
                <a:lnTo>
                  <a:pt x="738" y="519"/>
                </a:lnTo>
                <a:lnTo>
                  <a:pt x="732" y="522"/>
                </a:lnTo>
                <a:lnTo>
                  <a:pt x="727" y="522"/>
                </a:lnTo>
                <a:lnTo>
                  <a:pt x="722" y="522"/>
                </a:lnTo>
                <a:lnTo>
                  <a:pt x="717" y="520"/>
                </a:lnTo>
                <a:lnTo>
                  <a:pt x="714" y="516"/>
                </a:lnTo>
                <a:lnTo>
                  <a:pt x="634" y="436"/>
                </a:lnTo>
                <a:lnTo>
                  <a:pt x="553" y="516"/>
                </a:lnTo>
                <a:lnTo>
                  <a:pt x="550" y="520"/>
                </a:lnTo>
                <a:lnTo>
                  <a:pt x="545" y="522"/>
                </a:lnTo>
                <a:lnTo>
                  <a:pt x="540" y="522"/>
                </a:lnTo>
                <a:lnTo>
                  <a:pt x="535" y="522"/>
                </a:lnTo>
                <a:lnTo>
                  <a:pt x="529" y="519"/>
                </a:lnTo>
                <a:lnTo>
                  <a:pt x="526" y="515"/>
                </a:lnTo>
                <a:lnTo>
                  <a:pt x="523" y="510"/>
                </a:lnTo>
                <a:lnTo>
                  <a:pt x="522" y="503"/>
                </a:lnTo>
                <a:lnTo>
                  <a:pt x="523" y="498"/>
                </a:lnTo>
                <a:lnTo>
                  <a:pt x="524" y="494"/>
                </a:lnTo>
                <a:lnTo>
                  <a:pt x="527" y="490"/>
                </a:lnTo>
                <a:lnTo>
                  <a:pt x="607" y="410"/>
                </a:lnTo>
                <a:lnTo>
                  <a:pt x="527" y="330"/>
                </a:lnTo>
                <a:lnTo>
                  <a:pt x="524" y="326"/>
                </a:lnTo>
                <a:lnTo>
                  <a:pt x="523" y="323"/>
                </a:lnTo>
                <a:lnTo>
                  <a:pt x="522" y="317"/>
                </a:lnTo>
                <a:lnTo>
                  <a:pt x="523" y="312"/>
                </a:lnTo>
                <a:lnTo>
                  <a:pt x="526" y="307"/>
                </a:lnTo>
                <a:lnTo>
                  <a:pt x="529" y="303"/>
                </a:lnTo>
                <a:lnTo>
                  <a:pt x="535" y="300"/>
                </a:lnTo>
                <a:lnTo>
                  <a:pt x="540" y="299"/>
                </a:lnTo>
                <a:close/>
                <a:moveTo>
                  <a:pt x="112" y="265"/>
                </a:moveTo>
                <a:lnTo>
                  <a:pt x="92" y="275"/>
                </a:lnTo>
                <a:lnTo>
                  <a:pt x="74" y="292"/>
                </a:lnTo>
                <a:lnTo>
                  <a:pt x="59" y="316"/>
                </a:lnTo>
                <a:lnTo>
                  <a:pt x="48" y="343"/>
                </a:lnTo>
                <a:lnTo>
                  <a:pt x="40" y="375"/>
                </a:lnTo>
                <a:lnTo>
                  <a:pt x="37" y="410"/>
                </a:lnTo>
                <a:lnTo>
                  <a:pt x="40" y="446"/>
                </a:lnTo>
                <a:lnTo>
                  <a:pt x="48" y="477"/>
                </a:lnTo>
                <a:lnTo>
                  <a:pt x="59" y="506"/>
                </a:lnTo>
                <a:lnTo>
                  <a:pt x="74" y="528"/>
                </a:lnTo>
                <a:lnTo>
                  <a:pt x="92" y="546"/>
                </a:lnTo>
                <a:lnTo>
                  <a:pt x="112" y="557"/>
                </a:lnTo>
                <a:lnTo>
                  <a:pt x="112" y="265"/>
                </a:lnTo>
                <a:close/>
                <a:moveTo>
                  <a:pt x="336" y="82"/>
                </a:moveTo>
                <a:lnTo>
                  <a:pt x="158" y="244"/>
                </a:lnTo>
                <a:lnTo>
                  <a:pt x="158" y="244"/>
                </a:lnTo>
                <a:lnTo>
                  <a:pt x="150" y="252"/>
                </a:lnTo>
                <a:lnTo>
                  <a:pt x="150" y="569"/>
                </a:lnTo>
                <a:lnTo>
                  <a:pt x="336" y="739"/>
                </a:lnTo>
                <a:lnTo>
                  <a:pt x="336" y="82"/>
                </a:lnTo>
                <a:close/>
                <a:moveTo>
                  <a:pt x="391" y="38"/>
                </a:moveTo>
                <a:lnTo>
                  <a:pt x="387" y="38"/>
                </a:lnTo>
                <a:lnTo>
                  <a:pt x="381" y="41"/>
                </a:lnTo>
                <a:lnTo>
                  <a:pt x="379" y="44"/>
                </a:lnTo>
                <a:lnTo>
                  <a:pt x="379" y="44"/>
                </a:lnTo>
                <a:lnTo>
                  <a:pt x="372" y="49"/>
                </a:lnTo>
                <a:lnTo>
                  <a:pt x="372" y="773"/>
                </a:lnTo>
                <a:lnTo>
                  <a:pt x="378" y="777"/>
                </a:lnTo>
                <a:lnTo>
                  <a:pt x="378" y="777"/>
                </a:lnTo>
                <a:lnTo>
                  <a:pt x="381" y="779"/>
                </a:lnTo>
                <a:lnTo>
                  <a:pt x="387" y="782"/>
                </a:lnTo>
                <a:lnTo>
                  <a:pt x="391" y="782"/>
                </a:lnTo>
                <a:lnTo>
                  <a:pt x="397" y="782"/>
                </a:lnTo>
                <a:lnTo>
                  <a:pt x="402" y="779"/>
                </a:lnTo>
                <a:lnTo>
                  <a:pt x="406" y="775"/>
                </a:lnTo>
                <a:lnTo>
                  <a:pt x="409" y="770"/>
                </a:lnTo>
                <a:lnTo>
                  <a:pt x="410" y="764"/>
                </a:lnTo>
                <a:lnTo>
                  <a:pt x="410" y="57"/>
                </a:lnTo>
                <a:lnTo>
                  <a:pt x="409" y="52"/>
                </a:lnTo>
                <a:lnTo>
                  <a:pt x="406" y="46"/>
                </a:lnTo>
                <a:lnTo>
                  <a:pt x="402" y="42"/>
                </a:lnTo>
                <a:lnTo>
                  <a:pt x="397" y="40"/>
                </a:lnTo>
                <a:lnTo>
                  <a:pt x="391" y="38"/>
                </a:lnTo>
                <a:close/>
                <a:moveTo>
                  <a:pt x="392" y="0"/>
                </a:moveTo>
                <a:lnTo>
                  <a:pt x="409" y="3"/>
                </a:lnTo>
                <a:lnTo>
                  <a:pt x="425" y="11"/>
                </a:lnTo>
                <a:lnTo>
                  <a:pt x="436" y="24"/>
                </a:lnTo>
                <a:lnTo>
                  <a:pt x="444" y="38"/>
                </a:lnTo>
                <a:lnTo>
                  <a:pt x="447" y="57"/>
                </a:lnTo>
                <a:lnTo>
                  <a:pt x="447" y="58"/>
                </a:lnTo>
                <a:lnTo>
                  <a:pt x="447" y="762"/>
                </a:lnTo>
                <a:lnTo>
                  <a:pt x="447" y="764"/>
                </a:lnTo>
                <a:lnTo>
                  <a:pt x="444" y="782"/>
                </a:lnTo>
                <a:lnTo>
                  <a:pt x="436" y="798"/>
                </a:lnTo>
                <a:lnTo>
                  <a:pt x="425" y="810"/>
                </a:lnTo>
                <a:lnTo>
                  <a:pt x="409" y="817"/>
                </a:lnTo>
                <a:lnTo>
                  <a:pt x="392" y="820"/>
                </a:lnTo>
                <a:lnTo>
                  <a:pt x="376" y="819"/>
                </a:lnTo>
                <a:lnTo>
                  <a:pt x="363" y="812"/>
                </a:lnTo>
                <a:lnTo>
                  <a:pt x="351" y="803"/>
                </a:lnTo>
                <a:lnTo>
                  <a:pt x="124" y="596"/>
                </a:lnTo>
                <a:lnTo>
                  <a:pt x="99" y="591"/>
                </a:lnTo>
                <a:lnTo>
                  <a:pt x="75" y="579"/>
                </a:lnTo>
                <a:lnTo>
                  <a:pt x="54" y="561"/>
                </a:lnTo>
                <a:lnTo>
                  <a:pt x="36" y="539"/>
                </a:lnTo>
                <a:lnTo>
                  <a:pt x="21" y="511"/>
                </a:lnTo>
                <a:lnTo>
                  <a:pt x="10" y="481"/>
                </a:lnTo>
                <a:lnTo>
                  <a:pt x="3" y="447"/>
                </a:lnTo>
                <a:lnTo>
                  <a:pt x="0" y="410"/>
                </a:lnTo>
                <a:lnTo>
                  <a:pt x="3" y="374"/>
                </a:lnTo>
                <a:lnTo>
                  <a:pt x="10" y="341"/>
                </a:lnTo>
                <a:lnTo>
                  <a:pt x="21" y="309"/>
                </a:lnTo>
                <a:lnTo>
                  <a:pt x="36" y="282"/>
                </a:lnTo>
                <a:lnTo>
                  <a:pt x="54" y="260"/>
                </a:lnTo>
                <a:lnTo>
                  <a:pt x="75" y="243"/>
                </a:lnTo>
                <a:lnTo>
                  <a:pt x="99" y="230"/>
                </a:lnTo>
                <a:lnTo>
                  <a:pt x="124" y="224"/>
                </a:lnTo>
                <a:lnTo>
                  <a:pt x="351" y="18"/>
                </a:lnTo>
                <a:lnTo>
                  <a:pt x="363" y="8"/>
                </a:lnTo>
                <a:lnTo>
                  <a:pt x="376" y="3"/>
                </a:lnTo>
                <a:lnTo>
                  <a:pt x="392"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65"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366241" y="7857011"/>
            <a:ext cx="241547" cy="444098"/>
          </a:xfrm>
          <a:custGeom>
            <a:avLst/>
            <a:gdLst>
              <a:gd name="T0" fmla="*/ 90 w 446"/>
              <a:gd name="T1" fmla="*/ 275 h 820"/>
              <a:gd name="T2" fmla="*/ 57 w 446"/>
              <a:gd name="T3" fmla="*/ 316 h 820"/>
              <a:gd name="T4" fmla="*/ 39 w 446"/>
              <a:gd name="T5" fmla="*/ 375 h 820"/>
              <a:gd name="T6" fmla="*/ 39 w 446"/>
              <a:gd name="T7" fmla="*/ 446 h 820"/>
              <a:gd name="T8" fmla="*/ 57 w 446"/>
              <a:gd name="T9" fmla="*/ 506 h 820"/>
              <a:gd name="T10" fmla="*/ 90 w 446"/>
              <a:gd name="T11" fmla="*/ 546 h 820"/>
              <a:gd name="T12" fmla="*/ 111 w 446"/>
              <a:gd name="T13" fmla="*/ 265 h 820"/>
              <a:gd name="T14" fmla="*/ 157 w 446"/>
              <a:gd name="T15" fmla="*/ 244 h 820"/>
              <a:gd name="T16" fmla="*/ 147 w 446"/>
              <a:gd name="T17" fmla="*/ 252 h 820"/>
              <a:gd name="T18" fmla="*/ 335 w 446"/>
              <a:gd name="T19" fmla="*/ 739 h 820"/>
              <a:gd name="T20" fmla="*/ 390 w 446"/>
              <a:gd name="T21" fmla="*/ 38 h 820"/>
              <a:gd name="T22" fmla="*/ 381 w 446"/>
              <a:gd name="T23" fmla="*/ 41 h 820"/>
              <a:gd name="T24" fmla="*/ 377 w 446"/>
              <a:gd name="T25" fmla="*/ 44 h 820"/>
              <a:gd name="T26" fmla="*/ 371 w 446"/>
              <a:gd name="T27" fmla="*/ 773 h 820"/>
              <a:gd name="T28" fmla="*/ 377 w 446"/>
              <a:gd name="T29" fmla="*/ 777 h 820"/>
              <a:gd name="T30" fmla="*/ 384 w 446"/>
              <a:gd name="T31" fmla="*/ 782 h 820"/>
              <a:gd name="T32" fmla="*/ 396 w 446"/>
              <a:gd name="T33" fmla="*/ 782 h 820"/>
              <a:gd name="T34" fmla="*/ 405 w 446"/>
              <a:gd name="T35" fmla="*/ 775 h 820"/>
              <a:gd name="T36" fmla="*/ 409 w 446"/>
              <a:gd name="T37" fmla="*/ 764 h 820"/>
              <a:gd name="T38" fmla="*/ 408 w 446"/>
              <a:gd name="T39" fmla="*/ 52 h 820"/>
              <a:gd name="T40" fmla="*/ 402 w 446"/>
              <a:gd name="T41" fmla="*/ 42 h 820"/>
              <a:gd name="T42" fmla="*/ 390 w 446"/>
              <a:gd name="T43" fmla="*/ 38 h 820"/>
              <a:gd name="T44" fmla="*/ 408 w 446"/>
              <a:gd name="T45" fmla="*/ 3 h 820"/>
              <a:gd name="T46" fmla="*/ 436 w 446"/>
              <a:gd name="T47" fmla="*/ 24 h 820"/>
              <a:gd name="T48" fmla="*/ 446 w 446"/>
              <a:gd name="T49" fmla="*/ 57 h 820"/>
              <a:gd name="T50" fmla="*/ 446 w 446"/>
              <a:gd name="T51" fmla="*/ 762 h 820"/>
              <a:gd name="T52" fmla="*/ 443 w 446"/>
              <a:gd name="T53" fmla="*/ 782 h 820"/>
              <a:gd name="T54" fmla="*/ 424 w 446"/>
              <a:gd name="T55" fmla="*/ 810 h 820"/>
              <a:gd name="T56" fmla="*/ 390 w 446"/>
              <a:gd name="T57" fmla="*/ 820 h 820"/>
              <a:gd name="T58" fmla="*/ 361 w 446"/>
              <a:gd name="T59" fmla="*/ 812 h 820"/>
              <a:gd name="T60" fmla="*/ 123 w 446"/>
              <a:gd name="T61" fmla="*/ 596 h 820"/>
              <a:gd name="T62" fmla="*/ 74 w 446"/>
              <a:gd name="T63" fmla="*/ 579 h 820"/>
              <a:gd name="T64" fmla="*/ 35 w 446"/>
              <a:gd name="T65" fmla="*/ 539 h 820"/>
              <a:gd name="T66" fmla="*/ 9 w 446"/>
              <a:gd name="T67" fmla="*/ 481 h 820"/>
              <a:gd name="T68" fmla="*/ 0 w 446"/>
              <a:gd name="T69" fmla="*/ 410 h 820"/>
              <a:gd name="T70" fmla="*/ 9 w 446"/>
              <a:gd name="T71" fmla="*/ 341 h 820"/>
              <a:gd name="T72" fmla="*/ 35 w 446"/>
              <a:gd name="T73" fmla="*/ 282 h 820"/>
              <a:gd name="T74" fmla="*/ 74 w 446"/>
              <a:gd name="T75" fmla="*/ 243 h 820"/>
              <a:gd name="T76" fmla="*/ 123 w 446"/>
              <a:gd name="T77" fmla="*/ 224 h 820"/>
              <a:gd name="T78" fmla="*/ 361 w 446"/>
              <a:gd name="T79" fmla="*/ 8 h 820"/>
              <a:gd name="T80" fmla="*/ 390 w 446"/>
              <a:gd name="T81"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6" h="820">
                <a:moveTo>
                  <a:pt x="111" y="265"/>
                </a:moveTo>
                <a:lnTo>
                  <a:pt x="90" y="275"/>
                </a:lnTo>
                <a:lnTo>
                  <a:pt x="73" y="292"/>
                </a:lnTo>
                <a:lnTo>
                  <a:pt x="57" y="316"/>
                </a:lnTo>
                <a:lnTo>
                  <a:pt x="47" y="343"/>
                </a:lnTo>
                <a:lnTo>
                  <a:pt x="39" y="375"/>
                </a:lnTo>
                <a:lnTo>
                  <a:pt x="36" y="410"/>
                </a:lnTo>
                <a:lnTo>
                  <a:pt x="39" y="446"/>
                </a:lnTo>
                <a:lnTo>
                  <a:pt x="47" y="477"/>
                </a:lnTo>
                <a:lnTo>
                  <a:pt x="57" y="506"/>
                </a:lnTo>
                <a:lnTo>
                  <a:pt x="73" y="528"/>
                </a:lnTo>
                <a:lnTo>
                  <a:pt x="90" y="546"/>
                </a:lnTo>
                <a:lnTo>
                  <a:pt x="111" y="557"/>
                </a:lnTo>
                <a:lnTo>
                  <a:pt x="111" y="265"/>
                </a:lnTo>
                <a:close/>
                <a:moveTo>
                  <a:pt x="335" y="82"/>
                </a:moveTo>
                <a:lnTo>
                  <a:pt x="157" y="244"/>
                </a:lnTo>
                <a:lnTo>
                  <a:pt x="157" y="244"/>
                </a:lnTo>
                <a:lnTo>
                  <a:pt x="147" y="252"/>
                </a:lnTo>
                <a:lnTo>
                  <a:pt x="147" y="569"/>
                </a:lnTo>
                <a:lnTo>
                  <a:pt x="335" y="739"/>
                </a:lnTo>
                <a:lnTo>
                  <a:pt x="335" y="82"/>
                </a:lnTo>
                <a:close/>
                <a:moveTo>
                  <a:pt x="390" y="38"/>
                </a:moveTo>
                <a:lnTo>
                  <a:pt x="386" y="38"/>
                </a:lnTo>
                <a:lnTo>
                  <a:pt x="381" y="41"/>
                </a:lnTo>
                <a:lnTo>
                  <a:pt x="377" y="44"/>
                </a:lnTo>
                <a:lnTo>
                  <a:pt x="377" y="44"/>
                </a:lnTo>
                <a:lnTo>
                  <a:pt x="371" y="49"/>
                </a:lnTo>
                <a:lnTo>
                  <a:pt x="371" y="773"/>
                </a:lnTo>
                <a:lnTo>
                  <a:pt x="377" y="777"/>
                </a:lnTo>
                <a:lnTo>
                  <a:pt x="377" y="777"/>
                </a:lnTo>
                <a:lnTo>
                  <a:pt x="381" y="779"/>
                </a:lnTo>
                <a:lnTo>
                  <a:pt x="384" y="782"/>
                </a:lnTo>
                <a:lnTo>
                  <a:pt x="390" y="782"/>
                </a:lnTo>
                <a:lnTo>
                  <a:pt x="396" y="782"/>
                </a:lnTo>
                <a:lnTo>
                  <a:pt x="402" y="779"/>
                </a:lnTo>
                <a:lnTo>
                  <a:pt x="405" y="775"/>
                </a:lnTo>
                <a:lnTo>
                  <a:pt x="408" y="770"/>
                </a:lnTo>
                <a:lnTo>
                  <a:pt x="409" y="764"/>
                </a:lnTo>
                <a:lnTo>
                  <a:pt x="409" y="57"/>
                </a:lnTo>
                <a:lnTo>
                  <a:pt x="408" y="52"/>
                </a:lnTo>
                <a:lnTo>
                  <a:pt x="405" y="46"/>
                </a:lnTo>
                <a:lnTo>
                  <a:pt x="402" y="42"/>
                </a:lnTo>
                <a:lnTo>
                  <a:pt x="396" y="40"/>
                </a:lnTo>
                <a:lnTo>
                  <a:pt x="390" y="38"/>
                </a:lnTo>
                <a:close/>
                <a:moveTo>
                  <a:pt x="390" y="0"/>
                </a:moveTo>
                <a:lnTo>
                  <a:pt x="408" y="3"/>
                </a:lnTo>
                <a:lnTo>
                  <a:pt x="424" y="11"/>
                </a:lnTo>
                <a:lnTo>
                  <a:pt x="436" y="24"/>
                </a:lnTo>
                <a:lnTo>
                  <a:pt x="443" y="38"/>
                </a:lnTo>
                <a:lnTo>
                  <a:pt x="446" y="57"/>
                </a:lnTo>
                <a:lnTo>
                  <a:pt x="446" y="58"/>
                </a:lnTo>
                <a:lnTo>
                  <a:pt x="446" y="762"/>
                </a:lnTo>
                <a:lnTo>
                  <a:pt x="446" y="764"/>
                </a:lnTo>
                <a:lnTo>
                  <a:pt x="443" y="782"/>
                </a:lnTo>
                <a:lnTo>
                  <a:pt x="436" y="798"/>
                </a:lnTo>
                <a:lnTo>
                  <a:pt x="424" y="810"/>
                </a:lnTo>
                <a:lnTo>
                  <a:pt x="408" y="817"/>
                </a:lnTo>
                <a:lnTo>
                  <a:pt x="390" y="820"/>
                </a:lnTo>
                <a:lnTo>
                  <a:pt x="375" y="819"/>
                </a:lnTo>
                <a:lnTo>
                  <a:pt x="361" y="812"/>
                </a:lnTo>
                <a:lnTo>
                  <a:pt x="350" y="803"/>
                </a:lnTo>
                <a:lnTo>
                  <a:pt x="123" y="596"/>
                </a:lnTo>
                <a:lnTo>
                  <a:pt x="98" y="591"/>
                </a:lnTo>
                <a:lnTo>
                  <a:pt x="74" y="579"/>
                </a:lnTo>
                <a:lnTo>
                  <a:pt x="53" y="561"/>
                </a:lnTo>
                <a:lnTo>
                  <a:pt x="35" y="539"/>
                </a:lnTo>
                <a:lnTo>
                  <a:pt x="20" y="511"/>
                </a:lnTo>
                <a:lnTo>
                  <a:pt x="9" y="481"/>
                </a:lnTo>
                <a:lnTo>
                  <a:pt x="2" y="447"/>
                </a:lnTo>
                <a:lnTo>
                  <a:pt x="0" y="410"/>
                </a:lnTo>
                <a:lnTo>
                  <a:pt x="2" y="374"/>
                </a:lnTo>
                <a:lnTo>
                  <a:pt x="9" y="341"/>
                </a:lnTo>
                <a:lnTo>
                  <a:pt x="20" y="309"/>
                </a:lnTo>
                <a:lnTo>
                  <a:pt x="35" y="282"/>
                </a:lnTo>
                <a:lnTo>
                  <a:pt x="53" y="260"/>
                </a:lnTo>
                <a:lnTo>
                  <a:pt x="74" y="243"/>
                </a:lnTo>
                <a:lnTo>
                  <a:pt x="96" y="230"/>
                </a:lnTo>
                <a:lnTo>
                  <a:pt x="123" y="224"/>
                </a:lnTo>
                <a:lnTo>
                  <a:pt x="350" y="18"/>
                </a:lnTo>
                <a:lnTo>
                  <a:pt x="361" y="8"/>
                </a:lnTo>
                <a:lnTo>
                  <a:pt x="375" y="3"/>
                </a:lnTo>
                <a:lnTo>
                  <a:pt x="390"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66"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025248" y="7857281"/>
            <a:ext cx="322784" cy="443556"/>
          </a:xfrm>
          <a:custGeom>
            <a:avLst/>
            <a:gdLst>
              <a:gd name="T0" fmla="*/ 528 w 596"/>
              <a:gd name="T1" fmla="*/ 302 h 819"/>
              <a:gd name="T2" fmla="*/ 569 w 596"/>
              <a:gd name="T3" fmla="*/ 331 h 819"/>
              <a:gd name="T4" fmla="*/ 594 w 596"/>
              <a:gd name="T5" fmla="*/ 379 h 819"/>
              <a:gd name="T6" fmla="*/ 594 w 596"/>
              <a:gd name="T7" fmla="*/ 439 h 819"/>
              <a:gd name="T8" fmla="*/ 569 w 596"/>
              <a:gd name="T9" fmla="*/ 488 h 819"/>
              <a:gd name="T10" fmla="*/ 528 w 596"/>
              <a:gd name="T11" fmla="*/ 517 h 819"/>
              <a:gd name="T12" fmla="*/ 498 w 596"/>
              <a:gd name="T13" fmla="*/ 521 h 819"/>
              <a:gd name="T14" fmla="*/ 489 w 596"/>
              <a:gd name="T15" fmla="*/ 514 h 819"/>
              <a:gd name="T16" fmla="*/ 485 w 596"/>
              <a:gd name="T17" fmla="*/ 502 h 819"/>
              <a:gd name="T18" fmla="*/ 489 w 596"/>
              <a:gd name="T19" fmla="*/ 492 h 819"/>
              <a:gd name="T20" fmla="*/ 498 w 596"/>
              <a:gd name="T21" fmla="*/ 485 h 819"/>
              <a:gd name="T22" fmla="*/ 522 w 596"/>
              <a:gd name="T23" fmla="*/ 480 h 819"/>
              <a:gd name="T24" fmla="*/ 548 w 596"/>
              <a:gd name="T25" fmla="*/ 454 h 819"/>
              <a:gd name="T26" fmla="*/ 560 w 596"/>
              <a:gd name="T27" fmla="*/ 409 h 819"/>
              <a:gd name="T28" fmla="*/ 548 w 596"/>
              <a:gd name="T29" fmla="*/ 365 h 819"/>
              <a:gd name="T30" fmla="*/ 522 w 596"/>
              <a:gd name="T31" fmla="*/ 339 h 819"/>
              <a:gd name="T32" fmla="*/ 498 w 596"/>
              <a:gd name="T33" fmla="*/ 333 h 819"/>
              <a:gd name="T34" fmla="*/ 489 w 596"/>
              <a:gd name="T35" fmla="*/ 327 h 819"/>
              <a:gd name="T36" fmla="*/ 485 w 596"/>
              <a:gd name="T37" fmla="*/ 316 h 819"/>
              <a:gd name="T38" fmla="*/ 489 w 596"/>
              <a:gd name="T39" fmla="*/ 305 h 819"/>
              <a:gd name="T40" fmla="*/ 498 w 596"/>
              <a:gd name="T41" fmla="*/ 298 h 819"/>
              <a:gd name="T42" fmla="*/ 112 w 596"/>
              <a:gd name="T43" fmla="*/ 264 h 819"/>
              <a:gd name="T44" fmla="*/ 74 w 596"/>
              <a:gd name="T45" fmla="*/ 291 h 819"/>
              <a:gd name="T46" fmla="*/ 48 w 596"/>
              <a:gd name="T47" fmla="*/ 342 h 819"/>
              <a:gd name="T48" fmla="*/ 37 w 596"/>
              <a:gd name="T49" fmla="*/ 409 h 819"/>
              <a:gd name="T50" fmla="*/ 48 w 596"/>
              <a:gd name="T51" fmla="*/ 476 h 819"/>
              <a:gd name="T52" fmla="*/ 74 w 596"/>
              <a:gd name="T53" fmla="*/ 527 h 819"/>
              <a:gd name="T54" fmla="*/ 112 w 596"/>
              <a:gd name="T55" fmla="*/ 556 h 819"/>
              <a:gd name="T56" fmla="*/ 336 w 596"/>
              <a:gd name="T57" fmla="*/ 81 h 819"/>
              <a:gd name="T58" fmla="*/ 158 w 596"/>
              <a:gd name="T59" fmla="*/ 243 h 819"/>
              <a:gd name="T60" fmla="*/ 150 w 596"/>
              <a:gd name="T61" fmla="*/ 568 h 819"/>
              <a:gd name="T62" fmla="*/ 336 w 596"/>
              <a:gd name="T63" fmla="*/ 81 h 819"/>
              <a:gd name="T64" fmla="*/ 387 w 596"/>
              <a:gd name="T65" fmla="*/ 37 h 819"/>
              <a:gd name="T66" fmla="*/ 379 w 596"/>
              <a:gd name="T67" fmla="*/ 43 h 819"/>
              <a:gd name="T68" fmla="*/ 372 w 596"/>
              <a:gd name="T69" fmla="*/ 47 h 819"/>
              <a:gd name="T70" fmla="*/ 378 w 596"/>
              <a:gd name="T71" fmla="*/ 776 h 819"/>
              <a:gd name="T72" fmla="*/ 381 w 596"/>
              <a:gd name="T73" fmla="*/ 778 h 819"/>
              <a:gd name="T74" fmla="*/ 392 w 596"/>
              <a:gd name="T75" fmla="*/ 781 h 819"/>
              <a:gd name="T76" fmla="*/ 402 w 596"/>
              <a:gd name="T77" fmla="*/ 778 h 819"/>
              <a:gd name="T78" fmla="*/ 409 w 596"/>
              <a:gd name="T79" fmla="*/ 769 h 819"/>
              <a:gd name="T80" fmla="*/ 410 w 596"/>
              <a:gd name="T81" fmla="*/ 56 h 819"/>
              <a:gd name="T82" fmla="*/ 406 w 596"/>
              <a:gd name="T83" fmla="*/ 45 h 819"/>
              <a:gd name="T84" fmla="*/ 397 w 596"/>
              <a:gd name="T85" fmla="*/ 37 h 819"/>
              <a:gd name="T86" fmla="*/ 392 w 596"/>
              <a:gd name="T87" fmla="*/ 0 h 819"/>
              <a:gd name="T88" fmla="*/ 425 w 596"/>
              <a:gd name="T89" fmla="*/ 10 h 819"/>
              <a:gd name="T90" fmla="*/ 444 w 596"/>
              <a:gd name="T91" fmla="*/ 37 h 819"/>
              <a:gd name="T92" fmla="*/ 447 w 596"/>
              <a:gd name="T93" fmla="*/ 57 h 819"/>
              <a:gd name="T94" fmla="*/ 448 w 596"/>
              <a:gd name="T95" fmla="*/ 763 h 819"/>
              <a:gd name="T96" fmla="*/ 436 w 596"/>
              <a:gd name="T97" fmla="*/ 797 h 819"/>
              <a:gd name="T98" fmla="*/ 409 w 596"/>
              <a:gd name="T99" fmla="*/ 816 h 819"/>
              <a:gd name="T100" fmla="*/ 376 w 596"/>
              <a:gd name="T101" fmla="*/ 816 h 819"/>
              <a:gd name="T102" fmla="*/ 351 w 596"/>
              <a:gd name="T103" fmla="*/ 802 h 819"/>
              <a:gd name="T104" fmla="*/ 99 w 596"/>
              <a:gd name="T105" fmla="*/ 590 h 819"/>
              <a:gd name="T106" fmla="*/ 54 w 596"/>
              <a:gd name="T107" fmla="*/ 560 h 819"/>
              <a:gd name="T108" fmla="*/ 21 w 596"/>
              <a:gd name="T109" fmla="*/ 510 h 819"/>
              <a:gd name="T110" fmla="*/ 3 w 596"/>
              <a:gd name="T111" fmla="*/ 446 h 819"/>
              <a:gd name="T112" fmla="*/ 3 w 596"/>
              <a:gd name="T113" fmla="*/ 373 h 819"/>
              <a:gd name="T114" fmla="*/ 21 w 596"/>
              <a:gd name="T115" fmla="*/ 308 h 819"/>
              <a:gd name="T116" fmla="*/ 54 w 596"/>
              <a:gd name="T117" fmla="*/ 259 h 819"/>
              <a:gd name="T118" fmla="*/ 99 w 596"/>
              <a:gd name="T119" fmla="*/ 229 h 819"/>
              <a:gd name="T120" fmla="*/ 351 w 596"/>
              <a:gd name="T121" fmla="*/ 17 h 819"/>
              <a:gd name="T122" fmla="*/ 376 w 596"/>
              <a:gd name="T123" fmla="*/ 2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6" h="819">
                <a:moveTo>
                  <a:pt x="503" y="298"/>
                </a:moveTo>
                <a:lnTo>
                  <a:pt x="528" y="302"/>
                </a:lnTo>
                <a:lnTo>
                  <a:pt x="550" y="312"/>
                </a:lnTo>
                <a:lnTo>
                  <a:pt x="569" y="331"/>
                </a:lnTo>
                <a:lnTo>
                  <a:pt x="583" y="353"/>
                </a:lnTo>
                <a:lnTo>
                  <a:pt x="594" y="379"/>
                </a:lnTo>
                <a:lnTo>
                  <a:pt x="596" y="409"/>
                </a:lnTo>
                <a:lnTo>
                  <a:pt x="594" y="439"/>
                </a:lnTo>
                <a:lnTo>
                  <a:pt x="583" y="466"/>
                </a:lnTo>
                <a:lnTo>
                  <a:pt x="569" y="488"/>
                </a:lnTo>
                <a:lnTo>
                  <a:pt x="550" y="506"/>
                </a:lnTo>
                <a:lnTo>
                  <a:pt x="528" y="517"/>
                </a:lnTo>
                <a:lnTo>
                  <a:pt x="503" y="521"/>
                </a:lnTo>
                <a:lnTo>
                  <a:pt x="498" y="521"/>
                </a:lnTo>
                <a:lnTo>
                  <a:pt x="493" y="518"/>
                </a:lnTo>
                <a:lnTo>
                  <a:pt x="489" y="514"/>
                </a:lnTo>
                <a:lnTo>
                  <a:pt x="486" y="509"/>
                </a:lnTo>
                <a:lnTo>
                  <a:pt x="485" y="502"/>
                </a:lnTo>
                <a:lnTo>
                  <a:pt x="486" y="497"/>
                </a:lnTo>
                <a:lnTo>
                  <a:pt x="489" y="492"/>
                </a:lnTo>
                <a:lnTo>
                  <a:pt x="493" y="488"/>
                </a:lnTo>
                <a:lnTo>
                  <a:pt x="498" y="485"/>
                </a:lnTo>
                <a:lnTo>
                  <a:pt x="503" y="484"/>
                </a:lnTo>
                <a:lnTo>
                  <a:pt x="522" y="480"/>
                </a:lnTo>
                <a:lnTo>
                  <a:pt x="536" y="469"/>
                </a:lnTo>
                <a:lnTo>
                  <a:pt x="548" y="454"/>
                </a:lnTo>
                <a:lnTo>
                  <a:pt x="557" y="433"/>
                </a:lnTo>
                <a:lnTo>
                  <a:pt x="560" y="409"/>
                </a:lnTo>
                <a:lnTo>
                  <a:pt x="557" y="386"/>
                </a:lnTo>
                <a:lnTo>
                  <a:pt x="548" y="365"/>
                </a:lnTo>
                <a:lnTo>
                  <a:pt x="536" y="349"/>
                </a:lnTo>
                <a:lnTo>
                  <a:pt x="522" y="339"/>
                </a:lnTo>
                <a:lnTo>
                  <a:pt x="503" y="335"/>
                </a:lnTo>
                <a:lnTo>
                  <a:pt x="498" y="333"/>
                </a:lnTo>
                <a:lnTo>
                  <a:pt x="493" y="331"/>
                </a:lnTo>
                <a:lnTo>
                  <a:pt x="489" y="327"/>
                </a:lnTo>
                <a:lnTo>
                  <a:pt x="486" y="322"/>
                </a:lnTo>
                <a:lnTo>
                  <a:pt x="485" y="316"/>
                </a:lnTo>
                <a:lnTo>
                  <a:pt x="486" y="310"/>
                </a:lnTo>
                <a:lnTo>
                  <a:pt x="489" y="305"/>
                </a:lnTo>
                <a:lnTo>
                  <a:pt x="493" y="301"/>
                </a:lnTo>
                <a:lnTo>
                  <a:pt x="498" y="298"/>
                </a:lnTo>
                <a:lnTo>
                  <a:pt x="503" y="298"/>
                </a:lnTo>
                <a:close/>
                <a:moveTo>
                  <a:pt x="112" y="264"/>
                </a:moveTo>
                <a:lnTo>
                  <a:pt x="92" y="274"/>
                </a:lnTo>
                <a:lnTo>
                  <a:pt x="74" y="291"/>
                </a:lnTo>
                <a:lnTo>
                  <a:pt x="59" y="315"/>
                </a:lnTo>
                <a:lnTo>
                  <a:pt x="48" y="342"/>
                </a:lnTo>
                <a:lnTo>
                  <a:pt x="40" y="374"/>
                </a:lnTo>
                <a:lnTo>
                  <a:pt x="37" y="409"/>
                </a:lnTo>
                <a:lnTo>
                  <a:pt x="40" y="445"/>
                </a:lnTo>
                <a:lnTo>
                  <a:pt x="48" y="476"/>
                </a:lnTo>
                <a:lnTo>
                  <a:pt x="59" y="504"/>
                </a:lnTo>
                <a:lnTo>
                  <a:pt x="74" y="527"/>
                </a:lnTo>
                <a:lnTo>
                  <a:pt x="92" y="544"/>
                </a:lnTo>
                <a:lnTo>
                  <a:pt x="112" y="556"/>
                </a:lnTo>
                <a:lnTo>
                  <a:pt x="112" y="264"/>
                </a:lnTo>
                <a:close/>
                <a:moveTo>
                  <a:pt x="336" y="81"/>
                </a:moveTo>
                <a:lnTo>
                  <a:pt x="158" y="243"/>
                </a:lnTo>
                <a:lnTo>
                  <a:pt x="158" y="243"/>
                </a:lnTo>
                <a:lnTo>
                  <a:pt x="150" y="251"/>
                </a:lnTo>
                <a:lnTo>
                  <a:pt x="150" y="568"/>
                </a:lnTo>
                <a:lnTo>
                  <a:pt x="336" y="738"/>
                </a:lnTo>
                <a:lnTo>
                  <a:pt x="336" y="81"/>
                </a:lnTo>
                <a:close/>
                <a:moveTo>
                  <a:pt x="392" y="37"/>
                </a:moveTo>
                <a:lnTo>
                  <a:pt x="387" y="37"/>
                </a:lnTo>
                <a:lnTo>
                  <a:pt x="383" y="40"/>
                </a:lnTo>
                <a:lnTo>
                  <a:pt x="379" y="43"/>
                </a:lnTo>
                <a:lnTo>
                  <a:pt x="379" y="43"/>
                </a:lnTo>
                <a:lnTo>
                  <a:pt x="372" y="47"/>
                </a:lnTo>
                <a:lnTo>
                  <a:pt x="372" y="772"/>
                </a:lnTo>
                <a:lnTo>
                  <a:pt x="378" y="776"/>
                </a:lnTo>
                <a:lnTo>
                  <a:pt x="378" y="776"/>
                </a:lnTo>
                <a:lnTo>
                  <a:pt x="381" y="778"/>
                </a:lnTo>
                <a:lnTo>
                  <a:pt x="387" y="781"/>
                </a:lnTo>
                <a:lnTo>
                  <a:pt x="392" y="781"/>
                </a:lnTo>
                <a:lnTo>
                  <a:pt x="397" y="781"/>
                </a:lnTo>
                <a:lnTo>
                  <a:pt x="402" y="778"/>
                </a:lnTo>
                <a:lnTo>
                  <a:pt x="406" y="774"/>
                </a:lnTo>
                <a:lnTo>
                  <a:pt x="409" y="769"/>
                </a:lnTo>
                <a:lnTo>
                  <a:pt x="410" y="763"/>
                </a:lnTo>
                <a:lnTo>
                  <a:pt x="410" y="56"/>
                </a:lnTo>
                <a:lnTo>
                  <a:pt x="409" y="49"/>
                </a:lnTo>
                <a:lnTo>
                  <a:pt x="406" y="45"/>
                </a:lnTo>
                <a:lnTo>
                  <a:pt x="402" y="40"/>
                </a:lnTo>
                <a:lnTo>
                  <a:pt x="397" y="37"/>
                </a:lnTo>
                <a:lnTo>
                  <a:pt x="392" y="37"/>
                </a:lnTo>
                <a:close/>
                <a:moveTo>
                  <a:pt x="392" y="0"/>
                </a:moveTo>
                <a:lnTo>
                  <a:pt x="409" y="2"/>
                </a:lnTo>
                <a:lnTo>
                  <a:pt x="425" y="10"/>
                </a:lnTo>
                <a:lnTo>
                  <a:pt x="436" y="23"/>
                </a:lnTo>
                <a:lnTo>
                  <a:pt x="444" y="37"/>
                </a:lnTo>
                <a:lnTo>
                  <a:pt x="448" y="56"/>
                </a:lnTo>
                <a:lnTo>
                  <a:pt x="447" y="57"/>
                </a:lnTo>
                <a:lnTo>
                  <a:pt x="447" y="761"/>
                </a:lnTo>
                <a:lnTo>
                  <a:pt x="448" y="763"/>
                </a:lnTo>
                <a:lnTo>
                  <a:pt x="444" y="781"/>
                </a:lnTo>
                <a:lnTo>
                  <a:pt x="436" y="797"/>
                </a:lnTo>
                <a:lnTo>
                  <a:pt x="425" y="809"/>
                </a:lnTo>
                <a:lnTo>
                  <a:pt x="409" y="816"/>
                </a:lnTo>
                <a:lnTo>
                  <a:pt x="392" y="819"/>
                </a:lnTo>
                <a:lnTo>
                  <a:pt x="376" y="816"/>
                </a:lnTo>
                <a:lnTo>
                  <a:pt x="363" y="811"/>
                </a:lnTo>
                <a:lnTo>
                  <a:pt x="351" y="802"/>
                </a:lnTo>
                <a:lnTo>
                  <a:pt x="124" y="595"/>
                </a:lnTo>
                <a:lnTo>
                  <a:pt x="99" y="590"/>
                </a:lnTo>
                <a:lnTo>
                  <a:pt x="75" y="578"/>
                </a:lnTo>
                <a:lnTo>
                  <a:pt x="54" y="560"/>
                </a:lnTo>
                <a:lnTo>
                  <a:pt x="36" y="538"/>
                </a:lnTo>
                <a:lnTo>
                  <a:pt x="21" y="510"/>
                </a:lnTo>
                <a:lnTo>
                  <a:pt x="10" y="480"/>
                </a:lnTo>
                <a:lnTo>
                  <a:pt x="3" y="446"/>
                </a:lnTo>
                <a:lnTo>
                  <a:pt x="0" y="409"/>
                </a:lnTo>
                <a:lnTo>
                  <a:pt x="3" y="373"/>
                </a:lnTo>
                <a:lnTo>
                  <a:pt x="10" y="339"/>
                </a:lnTo>
                <a:lnTo>
                  <a:pt x="21" y="308"/>
                </a:lnTo>
                <a:lnTo>
                  <a:pt x="36" y="281"/>
                </a:lnTo>
                <a:lnTo>
                  <a:pt x="54" y="259"/>
                </a:lnTo>
                <a:lnTo>
                  <a:pt x="75" y="240"/>
                </a:lnTo>
                <a:lnTo>
                  <a:pt x="99" y="229"/>
                </a:lnTo>
                <a:lnTo>
                  <a:pt x="124" y="223"/>
                </a:lnTo>
                <a:lnTo>
                  <a:pt x="351" y="17"/>
                </a:lnTo>
                <a:lnTo>
                  <a:pt x="363" y="7"/>
                </a:lnTo>
                <a:lnTo>
                  <a:pt x="376" y="2"/>
                </a:lnTo>
                <a:lnTo>
                  <a:pt x="392"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67"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8238" y="8507479"/>
            <a:ext cx="403524" cy="444098"/>
          </a:xfrm>
          <a:custGeom>
            <a:avLst/>
            <a:gdLst>
              <a:gd name="T0" fmla="*/ 580 w 736"/>
              <a:gd name="T1" fmla="*/ 309 h 810"/>
              <a:gd name="T2" fmla="*/ 622 w 736"/>
              <a:gd name="T3" fmla="*/ 375 h 810"/>
              <a:gd name="T4" fmla="*/ 613 w 736"/>
              <a:gd name="T5" fmla="*/ 460 h 810"/>
              <a:gd name="T6" fmla="*/ 558 w 736"/>
              <a:gd name="T7" fmla="*/ 511 h 810"/>
              <a:gd name="T8" fmla="*/ 523 w 736"/>
              <a:gd name="T9" fmla="*/ 511 h 810"/>
              <a:gd name="T10" fmla="*/ 515 w 736"/>
              <a:gd name="T11" fmla="*/ 497 h 810"/>
              <a:gd name="T12" fmla="*/ 523 w 736"/>
              <a:gd name="T13" fmla="*/ 481 h 810"/>
              <a:gd name="T14" fmla="*/ 552 w 736"/>
              <a:gd name="T15" fmla="*/ 475 h 810"/>
              <a:gd name="T16" fmla="*/ 586 w 736"/>
              <a:gd name="T17" fmla="*/ 428 h 810"/>
              <a:gd name="T18" fmla="*/ 578 w 736"/>
              <a:gd name="T19" fmla="*/ 361 h 810"/>
              <a:gd name="T20" fmla="*/ 533 w 736"/>
              <a:gd name="T21" fmla="*/ 331 h 810"/>
              <a:gd name="T22" fmla="*/ 519 w 736"/>
              <a:gd name="T23" fmla="*/ 323 h 810"/>
              <a:gd name="T24" fmla="*/ 516 w 736"/>
              <a:gd name="T25" fmla="*/ 306 h 810"/>
              <a:gd name="T26" fmla="*/ 528 w 736"/>
              <a:gd name="T27" fmla="*/ 295 h 810"/>
              <a:gd name="T28" fmla="*/ 90 w 736"/>
              <a:gd name="T29" fmla="*/ 271 h 810"/>
              <a:gd name="T30" fmla="*/ 46 w 736"/>
              <a:gd name="T31" fmla="*/ 339 h 810"/>
              <a:gd name="T32" fmla="*/ 39 w 736"/>
              <a:gd name="T33" fmla="*/ 439 h 810"/>
              <a:gd name="T34" fmla="*/ 72 w 736"/>
              <a:gd name="T35" fmla="*/ 521 h 810"/>
              <a:gd name="T36" fmla="*/ 110 w 736"/>
              <a:gd name="T37" fmla="*/ 260 h 810"/>
              <a:gd name="T38" fmla="*/ 629 w 736"/>
              <a:gd name="T39" fmla="*/ 210 h 810"/>
              <a:gd name="T40" fmla="*/ 685 w 736"/>
              <a:gd name="T41" fmla="*/ 258 h 810"/>
              <a:gd name="T42" fmla="*/ 732 w 736"/>
              <a:gd name="T43" fmla="*/ 364 h 810"/>
              <a:gd name="T44" fmla="*/ 723 w 736"/>
              <a:gd name="T45" fmla="*/ 484 h 810"/>
              <a:gd name="T46" fmla="*/ 660 w 736"/>
              <a:gd name="T47" fmla="*/ 577 h 810"/>
              <a:gd name="T48" fmla="*/ 625 w 736"/>
              <a:gd name="T49" fmla="*/ 600 h 810"/>
              <a:gd name="T50" fmla="*/ 609 w 736"/>
              <a:gd name="T51" fmla="*/ 598 h 810"/>
              <a:gd name="T52" fmla="*/ 603 w 736"/>
              <a:gd name="T53" fmla="*/ 582 h 810"/>
              <a:gd name="T54" fmla="*/ 608 w 736"/>
              <a:gd name="T55" fmla="*/ 570 h 810"/>
              <a:gd name="T56" fmla="*/ 635 w 736"/>
              <a:gd name="T57" fmla="*/ 549 h 810"/>
              <a:gd name="T58" fmla="*/ 688 w 736"/>
              <a:gd name="T59" fmla="*/ 471 h 810"/>
              <a:gd name="T60" fmla="*/ 697 w 736"/>
              <a:gd name="T61" fmla="*/ 370 h 810"/>
              <a:gd name="T62" fmla="*/ 658 w 736"/>
              <a:gd name="T63" fmla="*/ 281 h 810"/>
              <a:gd name="T64" fmla="*/ 610 w 736"/>
              <a:gd name="T65" fmla="*/ 242 h 810"/>
              <a:gd name="T66" fmla="*/ 603 w 736"/>
              <a:gd name="T67" fmla="*/ 230 h 810"/>
              <a:gd name="T68" fmla="*/ 605 w 736"/>
              <a:gd name="T69" fmla="*/ 216 h 810"/>
              <a:gd name="T70" fmla="*/ 621 w 736"/>
              <a:gd name="T71" fmla="*/ 208 h 810"/>
              <a:gd name="T72" fmla="*/ 155 w 736"/>
              <a:gd name="T73" fmla="*/ 239 h 810"/>
              <a:gd name="T74" fmla="*/ 331 w 736"/>
              <a:gd name="T75" fmla="*/ 729 h 810"/>
              <a:gd name="T76" fmla="*/ 381 w 736"/>
              <a:gd name="T77" fmla="*/ 38 h 810"/>
              <a:gd name="T78" fmla="*/ 373 w 736"/>
              <a:gd name="T79" fmla="*/ 42 h 810"/>
              <a:gd name="T80" fmla="*/ 372 w 736"/>
              <a:gd name="T81" fmla="*/ 767 h 810"/>
              <a:gd name="T82" fmla="*/ 381 w 736"/>
              <a:gd name="T83" fmla="*/ 772 h 810"/>
              <a:gd name="T84" fmla="*/ 397 w 736"/>
              <a:gd name="T85" fmla="*/ 769 h 810"/>
              <a:gd name="T86" fmla="*/ 405 w 736"/>
              <a:gd name="T87" fmla="*/ 754 h 810"/>
              <a:gd name="T88" fmla="*/ 401 w 736"/>
              <a:gd name="T89" fmla="*/ 44 h 810"/>
              <a:gd name="T90" fmla="*/ 386 w 736"/>
              <a:gd name="T91" fmla="*/ 36 h 810"/>
              <a:gd name="T92" fmla="*/ 419 w 736"/>
              <a:gd name="T93" fmla="*/ 10 h 810"/>
              <a:gd name="T94" fmla="*/ 441 w 736"/>
              <a:gd name="T95" fmla="*/ 55 h 810"/>
              <a:gd name="T96" fmla="*/ 441 w 736"/>
              <a:gd name="T97" fmla="*/ 754 h 810"/>
              <a:gd name="T98" fmla="*/ 419 w 736"/>
              <a:gd name="T99" fmla="*/ 799 h 810"/>
              <a:gd name="T100" fmla="*/ 371 w 736"/>
              <a:gd name="T101" fmla="*/ 807 h 810"/>
              <a:gd name="T102" fmla="*/ 122 w 736"/>
              <a:gd name="T103" fmla="*/ 589 h 810"/>
              <a:gd name="T104" fmla="*/ 52 w 736"/>
              <a:gd name="T105" fmla="*/ 553 h 810"/>
              <a:gd name="T106" fmla="*/ 9 w 736"/>
              <a:gd name="T107" fmla="*/ 474 h 810"/>
              <a:gd name="T108" fmla="*/ 1 w 736"/>
              <a:gd name="T109" fmla="*/ 369 h 810"/>
              <a:gd name="T110" fmla="*/ 35 w 736"/>
              <a:gd name="T111" fmla="*/ 278 h 810"/>
              <a:gd name="T112" fmla="*/ 97 w 736"/>
              <a:gd name="T113" fmla="*/ 226 h 810"/>
              <a:gd name="T114" fmla="*/ 358 w 736"/>
              <a:gd name="T115" fmla="*/ 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6" h="810">
                <a:moveTo>
                  <a:pt x="533" y="294"/>
                </a:moveTo>
                <a:lnTo>
                  <a:pt x="558" y="298"/>
                </a:lnTo>
                <a:lnTo>
                  <a:pt x="580" y="309"/>
                </a:lnTo>
                <a:lnTo>
                  <a:pt x="599" y="327"/>
                </a:lnTo>
                <a:lnTo>
                  <a:pt x="613" y="349"/>
                </a:lnTo>
                <a:lnTo>
                  <a:pt x="622" y="375"/>
                </a:lnTo>
                <a:lnTo>
                  <a:pt x="626" y="404"/>
                </a:lnTo>
                <a:lnTo>
                  <a:pt x="622" y="434"/>
                </a:lnTo>
                <a:lnTo>
                  <a:pt x="613" y="460"/>
                </a:lnTo>
                <a:lnTo>
                  <a:pt x="599" y="483"/>
                </a:lnTo>
                <a:lnTo>
                  <a:pt x="580" y="500"/>
                </a:lnTo>
                <a:lnTo>
                  <a:pt x="558" y="511"/>
                </a:lnTo>
                <a:lnTo>
                  <a:pt x="533" y="515"/>
                </a:lnTo>
                <a:lnTo>
                  <a:pt x="528" y="514"/>
                </a:lnTo>
                <a:lnTo>
                  <a:pt x="523" y="511"/>
                </a:lnTo>
                <a:lnTo>
                  <a:pt x="519" y="508"/>
                </a:lnTo>
                <a:lnTo>
                  <a:pt x="516" y="502"/>
                </a:lnTo>
                <a:lnTo>
                  <a:pt x="515" y="497"/>
                </a:lnTo>
                <a:lnTo>
                  <a:pt x="516" y="491"/>
                </a:lnTo>
                <a:lnTo>
                  <a:pt x="519" y="485"/>
                </a:lnTo>
                <a:lnTo>
                  <a:pt x="523" y="481"/>
                </a:lnTo>
                <a:lnTo>
                  <a:pt x="528" y="479"/>
                </a:lnTo>
                <a:lnTo>
                  <a:pt x="533" y="477"/>
                </a:lnTo>
                <a:lnTo>
                  <a:pt x="552" y="475"/>
                </a:lnTo>
                <a:lnTo>
                  <a:pt x="566" y="464"/>
                </a:lnTo>
                <a:lnTo>
                  <a:pt x="578" y="447"/>
                </a:lnTo>
                <a:lnTo>
                  <a:pt x="586" y="428"/>
                </a:lnTo>
                <a:lnTo>
                  <a:pt x="590" y="404"/>
                </a:lnTo>
                <a:lnTo>
                  <a:pt x="586" y="381"/>
                </a:lnTo>
                <a:lnTo>
                  <a:pt x="578" y="361"/>
                </a:lnTo>
                <a:lnTo>
                  <a:pt x="566" y="345"/>
                </a:lnTo>
                <a:lnTo>
                  <a:pt x="552" y="335"/>
                </a:lnTo>
                <a:lnTo>
                  <a:pt x="533" y="331"/>
                </a:lnTo>
                <a:lnTo>
                  <a:pt x="528" y="330"/>
                </a:lnTo>
                <a:lnTo>
                  <a:pt x="523" y="327"/>
                </a:lnTo>
                <a:lnTo>
                  <a:pt x="519" y="323"/>
                </a:lnTo>
                <a:lnTo>
                  <a:pt x="516" y="318"/>
                </a:lnTo>
                <a:lnTo>
                  <a:pt x="515" y="312"/>
                </a:lnTo>
                <a:lnTo>
                  <a:pt x="516" y="306"/>
                </a:lnTo>
                <a:lnTo>
                  <a:pt x="519" y="302"/>
                </a:lnTo>
                <a:lnTo>
                  <a:pt x="523" y="298"/>
                </a:lnTo>
                <a:lnTo>
                  <a:pt x="528" y="295"/>
                </a:lnTo>
                <a:lnTo>
                  <a:pt x="533" y="294"/>
                </a:lnTo>
                <a:close/>
                <a:moveTo>
                  <a:pt x="110" y="260"/>
                </a:moveTo>
                <a:lnTo>
                  <a:pt x="90" y="271"/>
                </a:lnTo>
                <a:lnTo>
                  <a:pt x="72" y="288"/>
                </a:lnTo>
                <a:lnTo>
                  <a:pt x="58" y="311"/>
                </a:lnTo>
                <a:lnTo>
                  <a:pt x="46" y="339"/>
                </a:lnTo>
                <a:lnTo>
                  <a:pt x="39" y="370"/>
                </a:lnTo>
                <a:lnTo>
                  <a:pt x="37" y="404"/>
                </a:lnTo>
                <a:lnTo>
                  <a:pt x="39" y="439"/>
                </a:lnTo>
                <a:lnTo>
                  <a:pt x="46" y="471"/>
                </a:lnTo>
                <a:lnTo>
                  <a:pt x="58" y="498"/>
                </a:lnTo>
                <a:lnTo>
                  <a:pt x="72" y="521"/>
                </a:lnTo>
                <a:lnTo>
                  <a:pt x="90" y="538"/>
                </a:lnTo>
                <a:lnTo>
                  <a:pt x="110" y="548"/>
                </a:lnTo>
                <a:lnTo>
                  <a:pt x="110" y="260"/>
                </a:lnTo>
                <a:close/>
                <a:moveTo>
                  <a:pt x="621" y="208"/>
                </a:moveTo>
                <a:lnTo>
                  <a:pt x="625" y="208"/>
                </a:lnTo>
                <a:lnTo>
                  <a:pt x="629" y="210"/>
                </a:lnTo>
                <a:lnTo>
                  <a:pt x="630" y="210"/>
                </a:lnTo>
                <a:lnTo>
                  <a:pt x="660" y="231"/>
                </a:lnTo>
                <a:lnTo>
                  <a:pt x="685" y="258"/>
                </a:lnTo>
                <a:lnTo>
                  <a:pt x="707" y="289"/>
                </a:lnTo>
                <a:lnTo>
                  <a:pt x="723" y="324"/>
                </a:lnTo>
                <a:lnTo>
                  <a:pt x="732" y="364"/>
                </a:lnTo>
                <a:lnTo>
                  <a:pt x="736" y="404"/>
                </a:lnTo>
                <a:lnTo>
                  <a:pt x="732" y="446"/>
                </a:lnTo>
                <a:lnTo>
                  <a:pt x="723" y="484"/>
                </a:lnTo>
                <a:lnTo>
                  <a:pt x="707" y="519"/>
                </a:lnTo>
                <a:lnTo>
                  <a:pt x="685" y="551"/>
                </a:lnTo>
                <a:lnTo>
                  <a:pt x="660" y="577"/>
                </a:lnTo>
                <a:lnTo>
                  <a:pt x="630" y="599"/>
                </a:lnTo>
                <a:lnTo>
                  <a:pt x="630" y="598"/>
                </a:lnTo>
                <a:lnTo>
                  <a:pt x="625" y="600"/>
                </a:lnTo>
                <a:lnTo>
                  <a:pt x="621" y="602"/>
                </a:lnTo>
                <a:lnTo>
                  <a:pt x="614" y="600"/>
                </a:lnTo>
                <a:lnTo>
                  <a:pt x="609" y="598"/>
                </a:lnTo>
                <a:lnTo>
                  <a:pt x="605" y="594"/>
                </a:lnTo>
                <a:lnTo>
                  <a:pt x="603" y="589"/>
                </a:lnTo>
                <a:lnTo>
                  <a:pt x="603" y="582"/>
                </a:lnTo>
                <a:lnTo>
                  <a:pt x="603" y="578"/>
                </a:lnTo>
                <a:lnTo>
                  <a:pt x="605" y="574"/>
                </a:lnTo>
                <a:lnTo>
                  <a:pt x="608" y="570"/>
                </a:lnTo>
                <a:lnTo>
                  <a:pt x="610" y="568"/>
                </a:lnTo>
                <a:lnTo>
                  <a:pt x="610" y="568"/>
                </a:lnTo>
                <a:lnTo>
                  <a:pt x="635" y="549"/>
                </a:lnTo>
                <a:lnTo>
                  <a:pt x="658" y="527"/>
                </a:lnTo>
                <a:lnTo>
                  <a:pt x="675" y="501"/>
                </a:lnTo>
                <a:lnTo>
                  <a:pt x="688" y="471"/>
                </a:lnTo>
                <a:lnTo>
                  <a:pt x="697" y="439"/>
                </a:lnTo>
                <a:lnTo>
                  <a:pt x="700" y="404"/>
                </a:lnTo>
                <a:lnTo>
                  <a:pt x="697" y="370"/>
                </a:lnTo>
                <a:lnTo>
                  <a:pt x="688" y="337"/>
                </a:lnTo>
                <a:lnTo>
                  <a:pt x="675" y="307"/>
                </a:lnTo>
                <a:lnTo>
                  <a:pt x="658" y="281"/>
                </a:lnTo>
                <a:lnTo>
                  <a:pt x="635" y="259"/>
                </a:lnTo>
                <a:lnTo>
                  <a:pt x="610" y="242"/>
                </a:lnTo>
                <a:lnTo>
                  <a:pt x="610" y="242"/>
                </a:lnTo>
                <a:lnTo>
                  <a:pt x="607" y="238"/>
                </a:lnTo>
                <a:lnTo>
                  <a:pt x="604" y="235"/>
                </a:lnTo>
                <a:lnTo>
                  <a:pt x="603" y="230"/>
                </a:lnTo>
                <a:lnTo>
                  <a:pt x="601" y="226"/>
                </a:lnTo>
                <a:lnTo>
                  <a:pt x="603" y="221"/>
                </a:lnTo>
                <a:lnTo>
                  <a:pt x="605" y="216"/>
                </a:lnTo>
                <a:lnTo>
                  <a:pt x="609" y="212"/>
                </a:lnTo>
                <a:lnTo>
                  <a:pt x="614" y="209"/>
                </a:lnTo>
                <a:lnTo>
                  <a:pt x="621" y="208"/>
                </a:lnTo>
                <a:close/>
                <a:moveTo>
                  <a:pt x="331" y="79"/>
                </a:moveTo>
                <a:lnTo>
                  <a:pt x="155" y="239"/>
                </a:lnTo>
                <a:lnTo>
                  <a:pt x="155" y="239"/>
                </a:lnTo>
                <a:lnTo>
                  <a:pt x="147" y="247"/>
                </a:lnTo>
                <a:lnTo>
                  <a:pt x="147" y="561"/>
                </a:lnTo>
                <a:lnTo>
                  <a:pt x="331" y="729"/>
                </a:lnTo>
                <a:lnTo>
                  <a:pt x="331" y="79"/>
                </a:lnTo>
                <a:close/>
                <a:moveTo>
                  <a:pt x="386" y="36"/>
                </a:moveTo>
                <a:lnTo>
                  <a:pt x="381" y="38"/>
                </a:lnTo>
                <a:lnTo>
                  <a:pt x="377" y="39"/>
                </a:lnTo>
                <a:lnTo>
                  <a:pt x="373" y="42"/>
                </a:lnTo>
                <a:lnTo>
                  <a:pt x="373" y="42"/>
                </a:lnTo>
                <a:lnTo>
                  <a:pt x="368" y="47"/>
                </a:lnTo>
                <a:lnTo>
                  <a:pt x="368" y="763"/>
                </a:lnTo>
                <a:lnTo>
                  <a:pt x="372" y="767"/>
                </a:lnTo>
                <a:lnTo>
                  <a:pt x="373" y="767"/>
                </a:lnTo>
                <a:lnTo>
                  <a:pt x="376" y="769"/>
                </a:lnTo>
                <a:lnTo>
                  <a:pt x="381" y="772"/>
                </a:lnTo>
                <a:lnTo>
                  <a:pt x="386" y="772"/>
                </a:lnTo>
                <a:lnTo>
                  <a:pt x="392" y="772"/>
                </a:lnTo>
                <a:lnTo>
                  <a:pt x="397" y="769"/>
                </a:lnTo>
                <a:lnTo>
                  <a:pt x="401" y="765"/>
                </a:lnTo>
                <a:lnTo>
                  <a:pt x="403" y="760"/>
                </a:lnTo>
                <a:lnTo>
                  <a:pt x="405" y="754"/>
                </a:lnTo>
                <a:lnTo>
                  <a:pt x="405" y="55"/>
                </a:lnTo>
                <a:lnTo>
                  <a:pt x="403" y="49"/>
                </a:lnTo>
                <a:lnTo>
                  <a:pt x="401" y="44"/>
                </a:lnTo>
                <a:lnTo>
                  <a:pt x="397" y="40"/>
                </a:lnTo>
                <a:lnTo>
                  <a:pt x="392" y="38"/>
                </a:lnTo>
                <a:lnTo>
                  <a:pt x="386" y="36"/>
                </a:lnTo>
                <a:close/>
                <a:moveTo>
                  <a:pt x="386" y="0"/>
                </a:moveTo>
                <a:lnTo>
                  <a:pt x="403" y="2"/>
                </a:lnTo>
                <a:lnTo>
                  <a:pt x="419" y="10"/>
                </a:lnTo>
                <a:lnTo>
                  <a:pt x="431" y="22"/>
                </a:lnTo>
                <a:lnTo>
                  <a:pt x="439" y="38"/>
                </a:lnTo>
                <a:lnTo>
                  <a:pt x="441" y="55"/>
                </a:lnTo>
                <a:lnTo>
                  <a:pt x="441" y="57"/>
                </a:lnTo>
                <a:lnTo>
                  <a:pt x="441" y="752"/>
                </a:lnTo>
                <a:lnTo>
                  <a:pt x="441" y="754"/>
                </a:lnTo>
                <a:lnTo>
                  <a:pt x="439" y="772"/>
                </a:lnTo>
                <a:lnTo>
                  <a:pt x="431" y="786"/>
                </a:lnTo>
                <a:lnTo>
                  <a:pt x="419" y="799"/>
                </a:lnTo>
                <a:lnTo>
                  <a:pt x="403" y="807"/>
                </a:lnTo>
                <a:lnTo>
                  <a:pt x="386" y="810"/>
                </a:lnTo>
                <a:lnTo>
                  <a:pt x="371" y="807"/>
                </a:lnTo>
                <a:lnTo>
                  <a:pt x="358" y="802"/>
                </a:lnTo>
                <a:lnTo>
                  <a:pt x="346" y="793"/>
                </a:lnTo>
                <a:lnTo>
                  <a:pt x="122" y="589"/>
                </a:lnTo>
                <a:lnTo>
                  <a:pt x="97" y="582"/>
                </a:lnTo>
                <a:lnTo>
                  <a:pt x="73" y="572"/>
                </a:lnTo>
                <a:lnTo>
                  <a:pt x="52" y="553"/>
                </a:lnTo>
                <a:lnTo>
                  <a:pt x="35" y="531"/>
                </a:lnTo>
                <a:lnTo>
                  <a:pt x="20" y="505"/>
                </a:lnTo>
                <a:lnTo>
                  <a:pt x="9" y="474"/>
                </a:lnTo>
                <a:lnTo>
                  <a:pt x="1" y="441"/>
                </a:lnTo>
                <a:lnTo>
                  <a:pt x="0" y="404"/>
                </a:lnTo>
                <a:lnTo>
                  <a:pt x="1" y="369"/>
                </a:lnTo>
                <a:lnTo>
                  <a:pt x="9" y="335"/>
                </a:lnTo>
                <a:lnTo>
                  <a:pt x="20" y="305"/>
                </a:lnTo>
                <a:lnTo>
                  <a:pt x="35" y="278"/>
                </a:lnTo>
                <a:lnTo>
                  <a:pt x="52" y="255"/>
                </a:lnTo>
                <a:lnTo>
                  <a:pt x="73" y="238"/>
                </a:lnTo>
                <a:lnTo>
                  <a:pt x="97" y="226"/>
                </a:lnTo>
                <a:lnTo>
                  <a:pt x="121" y="221"/>
                </a:lnTo>
                <a:lnTo>
                  <a:pt x="346" y="17"/>
                </a:lnTo>
                <a:lnTo>
                  <a:pt x="358" y="7"/>
                </a:lnTo>
                <a:lnTo>
                  <a:pt x="371" y="1"/>
                </a:lnTo>
                <a:lnTo>
                  <a:pt x="386"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68"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0421" y="8507479"/>
            <a:ext cx="444645" cy="444098"/>
          </a:xfrm>
          <a:custGeom>
            <a:avLst/>
            <a:gdLst>
              <a:gd name="T0" fmla="*/ 562 w 811"/>
              <a:gd name="T1" fmla="*/ 327 h 810"/>
              <a:gd name="T2" fmla="*/ 586 w 811"/>
              <a:gd name="T3" fmla="*/ 434 h 810"/>
              <a:gd name="T4" fmla="*/ 522 w 811"/>
              <a:gd name="T5" fmla="*/ 511 h 810"/>
              <a:gd name="T6" fmla="*/ 483 w 811"/>
              <a:gd name="T7" fmla="*/ 508 h 810"/>
              <a:gd name="T8" fmla="*/ 483 w 811"/>
              <a:gd name="T9" fmla="*/ 485 h 810"/>
              <a:gd name="T10" fmla="*/ 515 w 811"/>
              <a:gd name="T11" fmla="*/ 475 h 810"/>
              <a:gd name="T12" fmla="*/ 553 w 811"/>
              <a:gd name="T13" fmla="*/ 404 h 810"/>
              <a:gd name="T14" fmla="*/ 515 w 811"/>
              <a:gd name="T15" fmla="*/ 335 h 810"/>
              <a:gd name="T16" fmla="*/ 483 w 811"/>
              <a:gd name="T17" fmla="*/ 323 h 810"/>
              <a:gd name="T18" fmla="*/ 483 w 811"/>
              <a:gd name="T19" fmla="*/ 302 h 810"/>
              <a:gd name="T20" fmla="*/ 110 w 811"/>
              <a:gd name="T21" fmla="*/ 260 h 810"/>
              <a:gd name="T22" fmla="*/ 46 w 811"/>
              <a:gd name="T23" fmla="*/ 339 h 810"/>
              <a:gd name="T24" fmla="*/ 46 w 811"/>
              <a:gd name="T25" fmla="*/ 471 h 810"/>
              <a:gd name="T26" fmla="*/ 110 w 811"/>
              <a:gd name="T27" fmla="*/ 548 h 810"/>
              <a:gd name="T28" fmla="*/ 594 w 811"/>
              <a:gd name="T29" fmla="*/ 210 h 810"/>
              <a:gd name="T30" fmla="*/ 671 w 811"/>
              <a:gd name="T31" fmla="*/ 289 h 810"/>
              <a:gd name="T32" fmla="*/ 697 w 811"/>
              <a:gd name="T33" fmla="*/ 446 h 810"/>
              <a:gd name="T34" fmla="*/ 624 w 811"/>
              <a:gd name="T35" fmla="*/ 577 h 810"/>
              <a:gd name="T36" fmla="*/ 585 w 811"/>
              <a:gd name="T37" fmla="*/ 602 h 810"/>
              <a:gd name="T38" fmla="*/ 568 w 811"/>
              <a:gd name="T39" fmla="*/ 589 h 810"/>
              <a:gd name="T40" fmla="*/ 572 w 811"/>
              <a:gd name="T41" fmla="*/ 570 h 810"/>
              <a:gd name="T42" fmla="*/ 621 w 811"/>
              <a:gd name="T43" fmla="*/ 527 h 810"/>
              <a:gd name="T44" fmla="*/ 663 w 811"/>
              <a:gd name="T45" fmla="*/ 404 h 810"/>
              <a:gd name="T46" fmla="*/ 621 w 811"/>
              <a:gd name="T47" fmla="*/ 281 h 810"/>
              <a:gd name="T48" fmla="*/ 572 w 811"/>
              <a:gd name="T49" fmla="*/ 238 h 810"/>
              <a:gd name="T50" fmla="*/ 566 w 811"/>
              <a:gd name="T51" fmla="*/ 221 h 810"/>
              <a:gd name="T52" fmla="*/ 585 w 811"/>
              <a:gd name="T53" fmla="*/ 208 h 810"/>
              <a:gd name="T54" fmla="*/ 674 w 811"/>
              <a:gd name="T55" fmla="*/ 131 h 810"/>
              <a:gd name="T56" fmla="*/ 763 w 811"/>
              <a:gd name="T57" fmla="*/ 227 h 810"/>
              <a:gd name="T58" fmla="*/ 811 w 811"/>
              <a:gd name="T59" fmla="*/ 404 h 810"/>
              <a:gd name="T60" fmla="*/ 764 w 811"/>
              <a:gd name="T61" fmla="*/ 580 h 810"/>
              <a:gd name="T62" fmla="*/ 676 w 811"/>
              <a:gd name="T63" fmla="*/ 676 h 810"/>
              <a:gd name="T64" fmla="*/ 667 w 811"/>
              <a:gd name="T65" fmla="*/ 680 h 810"/>
              <a:gd name="T66" fmla="*/ 649 w 811"/>
              <a:gd name="T67" fmla="*/ 674 h 810"/>
              <a:gd name="T68" fmla="*/ 649 w 811"/>
              <a:gd name="T69" fmla="*/ 653 h 810"/>
              <a:gd name="T70" fmla="*/ 717 w 811"/>
              <a:gd name="T71" fmla="*/ 583 h 810"/>
              <a:gd name="T72" fmla="*/ 775 w 811"/>
              <a:gd name="T73" fmla="*/ 404 h 810"/>
              <a:gd name="T74" fmla="*/ 717 w 811"/>
              <a:gd name="T75" fmla="*/ 225 h 810"/>
              <a:gd name="T76" fmla="*/ 648 w 811"/>
              <a:gd name="T77" fmla="*/ 154 h 810"/>
              <a:gd name="T78" fmla="*/ 649 w 811"/>
              <a:gd name="T79" fmla="*/ 136 h 810"/>
              <a:gd name="T80" fmla="*/ 332 w 811"/>
              <a:gd name="T81" fmla="*/ 79 h 810"/>
              <a:gd name="T82" fmla="*/ 147 w 811"/>
              <a:gd name="T83" fmla="*/ 561 h 810"/>
              <a:gd name="T84" fmla="*/ 382 w 811"/>
              <a:gd name="T85" fmla="*/ 38 h 810"/>
              <a:gd name="T86" fmla="*/ 369 w 811"/>
              <a:gd name="T87" fmla="*/ 47 h 810"/>
              <a:gd name="T88" fmla="*/ 378 w 811"/>
              <a:gd name="T89" fmla="*/ 769 h 810"/>
              <a:gd name="T90" fmla="*/ 399 w 811"/>
              <a:gd name="T91" fmla="*/ 769 h 810"/>
              <a:gd name="T92" fmla="*/ 405 w 811"/>
              <a:gd name="T93" fmla="*/ 55 h 810"/>
              <a:gd name="T94" fmla="*/ 393 w 811"/>
              <a:gd name="T95" fmla="*/ 38 h 810"/>
              <a:gd name="T96" fmla="*/ 420 w 811"/>
              <a:gd name="T97" fmla="*/ 10 h 810"/>
              <a:gd name="T98" fmla="*/ 442 w 811"/>
              <a:gd name="T99" fmla="*/ 57 h 810"/>
              <a:gd name="T100" fmla="*/ 431 w 811"/>
              <a:gd name="T101" fmla="*/ 786 h 810"/>
              <a:gd name="T102" fmla="*/ 372 w 811"/>
              <a:gd name="T103" fmla="*/ 807 h 810"/>
              <a:gd name="T104" fmla="*/ 97 w 811"/>
              <a:gd name="T105" fmla="*/ 582 h 810"/>
              <a:gd name="T106" fmla="*/ 21 w 811"/>
              <a:gd name="T107" fmla="*/ 505 h 810"/>
              <a:gd name="T108" fmla="*/ 3 w 811"/>
              <a:gd name="T109" fmla="*/ 369 h 810"/>
              <a:gd name="T110" fmla="*/ 54 w 811"/>
              <a:gd name="T111" fmla="*/ 255 h 810"/>
              <a:gd name="T112" fmla="*/ 348 w 811"/>
              <a:gd name="T113" fmla="*/ 1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1" h="810">
                <a:moveTo>
                  <a:pt x="498" y="294"/>
                </a:moveTo>
                <a:lnTo>
                  <a:pt x="522" y="298"/>
                </a:lnTo>
                <a:lnTo>
                  <a:pt x="544" y="309"/>
                </a:lnTo>
                <a:lnTo>
                  <a:pt x="562" y="327"/>
                </a:lnTo>
                <a:lnTo>
                  <a:pt x="577" y="349"/>
                </a:lnTo>
                <a:lnTo>
                  <a:pt x="586" y="375"/>
                </a:lnTo>
                <a:lnTo>
                  <a:pt x="590" y="404"/>
                </a:lnTo>
                <a:lnTo>
                  <a:pt x="586" y="434"/>
                </a:lnTo>
                <a:lnTo>
                  <a:pt x="577" y="460"/>
                </a:lnTo>
                <a:lnTo>
                  <a:pt x="562" y="483"/>
                </a:lnTo>
                <a:lnTo>
                  <a:pt x="544" y="500"/>
                </a:lnTo>
                <a:lnTo>
                  <a:pt x="522" y="511"/>
                </a:lnTo>
                <a:lnTo>
                  <a:pt x="498" y="515"/>
                </a:lnTo>
                <a:lnTo>
                  <a:pt x="492" y="514"/>
                </a:lnTo>
                <a:lnTo>
                  <a:pt x="486" y="511"/>
                </a:lnTo>
                <a:lnTo>
                  <a:pt x="483" y="508"/>
                </a:lnTo>
                <a:lnTo>
                  <a:pt x="480" y="502"/>
                </a:lnTo>
                <a:lnTo>
                  <a:pt x="480" y="497"/>
                </a:lnTo>
                <a:lnTo>
                  <a:pt x="480" y="491"/>
                </a:lnTo>
                <a:lnTo>
                  <a:pt x="483" y="485"/>
                </a:lnTo>
                <a:lnTo>
                  <a:pt x="486" y="481"/>
                </a:lnTo>
                <a:lnTo>
                  <a:pt x="492" y="479"/>
                </a:lnTo>
                <a:lnTo>
                  <a:pt x="498" y="477"/>
                </a:lnTo>
                <a:lnTo>
                  <a:pt x="515" y="475"/>
                </a:lnTo>
                <a:lnTo>
                  <a:pt x="531" y="464"/>
                </a:lnTo>
                <a:lnTo>
                  <a:pt x="543" y="447"/>
                </a:lnTo>
                <a:lnTo>
                  <a:pt x="551" y="428"/>
                </a:lnTo>
                <a:lnTo>
                  <a:pt x="553" y="404"/>
                </a:lnTo>
                <a:lnTo>
                  <a:pt x="551" y="381"/>
                </a:lnTo>
                <a:lnTo>
                  <a:pt x="543" y="361"/>
                </a:lnTo>
                <a:lnTo>
                  <a:pt x="531" y="345"/>
                </a:lnTo>
                <a:lnTo>
                  <a:pt x="515" y="335"/>
                </a:lnTo>
                <a:lnTo>
                  <a:pt x="498" y="331"/>
                </a:lnTo>
                <a:lnTo>
                  <a:pt x="492" y="330"/>
                </a:lnTo>
                <a:lnTo>
                  <a:pt x="486" y="327"/>
                </a:lnTo>
                <a:lnTo>
                  <a:pt x="483" y="323"/>
                </a:lnTo>
                <a:lnTo>
                  <a:pt x="480" y="318"/>
                </a:lnTo>
                <a:lnTo>
                  <a:pt x="480" y="312"/>
                </a:lnTo>
                <a:lnTo>
                  <a:pt x="480" y="306"/>
                </a:lnTo>
                <a:lnTo>
                  <a:pt x="483" y="302"/>
                </a:lnTo>
                <a:lnTo>
                  <a:pt x="486" y="298"/>
                </a:lnTo>
                <a:lnTo>
                  <a:pt x="492" y="295"/>
                </a:lnTo>
                <a:lnTo>
                  <a:pt x="498" y="294"/>
                </a:lnTo>
                <a:close/>
                <a:moveTo>
                  <a:pt x="110" y="260"/>
                </a:moveTo>
                <a:lnTo>
                  <a:pt x="91" y="271"/>
                </a:lnTo>
                <a:lnTo>
                  <a:pt x="72" y="288"/>
                </a:lnTo>
                <a:lnTo>
                  <a:pt x="58" y="311"/>
                </a:lnTo>
                <a:lnTo>
                  <a:pt x="46" y="339"/>
                </a:lnTo>
                <a:lnTo>
                  <a:pt x="40" y="370"/>
                </a:lnTo>
                <a:lnTo>
                  <a:pt x="37" y="404"/>
                </a:lnTo>
                <a:lnTo>
                  <a:pt x="40" y="439"/>
                </a:lnTo>
                <a:lnTo>
                  <a:pt x="46" y="471"/>
                </a:lnTo>
                <a:lnTo>
                  <a:pt x="58" y="498"/>
                </a:lnTo>
                <a:lnTo>
                  <a:pt x="72" y="521"/>
                </a:lnTo>
                <a:lnTo>
                  <a:pt x="91" y="538"/>
                </a:lnTo>
                <a:lnTo>
                  <a:pt x="110" y="548"/>
                </a:lnTo>
                <a:lnTo>
                  <a:pt x="110" y="260"/>
                </a:lnTo>
                <a:close/>
                <a:moveTo>
                  <a:pt x="585" y="208"/>
                </a:moveTo>
                <a:lnTo>
                  <a:pt x="589" y="208"/>
                </a:lnTo>
                <a:lnTo>
                  <a:pt x="594" y="210"/>
                </a:lnTo>
                <a:lnTo>
                  <a:pt x="594" y="210"/>
                </a:lnTo>
                <a:lnTo>
                  <a:pt x="624" y="231"/>
                </a:lnTo>
                <a:lnTo>
                  <a:pt x="650" y="258"/>
                </a:lnTo>
                <a:lnTo>
                  <a:pt x="671" y="289"/>
                </a:lnTo>
                <a:lnTo>
                  <a:pt x="687" y="324"/>
                </a:lnTo>
                <a:lnTo>
                  <a:pt x="697" y="364"/>
                </a:lnTo>
                <a:lnTo>
                  <a:pt x="700" y="404"/>
                </a:lnTo>
                <a:lnTo>
                  <a:pt x="697" y="446"/>
                </a:lnTo>
                <a:lnTo>
                  <a:pt x="687" y="484"/>
                </a:lnTo>
                <a:lnTo>
                  <a:pt x="671" y="519"/>
                </a:lnTo>
                <a:lnTo>
                  <a:pt x="650" y="551"/>
                </a:lnTo>
                <a:lnTo>
                  <a:pt x="624" y="577"/>
                </a:lnTo>
                <a:lnTo>
                  <a:pt x="594" y="599"/>
                </a:lnTo>
                <a:lnTo>
                  <a:pt x="594" y="598"/>
                </a:lnTo>
                <a:lnTo>
                  <a:pt x="590" y="600"/>
                </a:lnTo>
                <a:lnTo>
                  <a:pt x="585" y="602"/>
                </a:lnTo>
                <a:lnTo>
                  <a:pt x="579" y="600"/>
                </a:lnTo>
                <a:lnTo>
                  <a:pt x="574" y="598"/>
                </a:lnTo>
                <a:lnTo>
                  <a:pt x="570" y="594"/>
                </a:lnTo>
                <a:lnTo>
                  <a:pt x="568" y="589"/>
                </a:lnTo>
                <a:lnTo>
                  <a:pt x="566" y="582"/>
                </a:lnTo>
                <a:lnTo>
                  <a:pt x="566" y="578"/>
                </a:lnTo>
                <a:lnTo>
                  <a:pt x="569" y="574"/>
                </a:lnTo>
                <a:lnTo>
                  <a:pt x="572" y="570"/>
                </a:lnTo>
                <a:lnTo>
                  <a:pt x="574" y="568"/>
                </a:lnTo>
                <a:lnTo>
                  <a:pt x="574" y="568"/>
                </a:lnTo>
                <a:lnTo>
                  <a:pt x="599" y="549"/>
                </a:lnTo>
                <a:lnTo>
                  <a:pt x="621" y="527"/>
                </a:lnTo>
                <a:lnTo>
                  <a:pt x="638" y="501"/>
                </a:lnTo>
                <a:lnTo>
                  <a:pt x="653" y="471"/>
                </a:lnTo>
                <a:lnTo>
                  <a:pt x="661" y="439"/>
                </a:lnTo>
                <a:lnTo>
                  <a:pt x="663" y="404"/>
                </a:lnTo>
                <a:lnTo>
                  <a:pt x="661" y="370"/>
                </a:lnTo>
                <a:lnTo>
                  <a:pt x="653" y="337"/>
                </a:lnTo>
                <a:lnTo>
                  <a:pt x="638" y="307"/>
                </a:lnTo>
                <a:lnTo>
                  <a:pt x="621" y="281"/>
                </a:lnTo>
                <a:lnTo>
                  <a:pt x="599" y="259"/>
                </a:lnTo>
                <a:lnTo>
                  <a:pt x="574" y="242"/>
                </a:lnTo>
                <a:lnTo>
                  <a:pt x="574" y="242"/>
                </a:lnTo>
                <a:lnTo>
                  <a:pt x="572" y="238"/>
                </a:lnTo>
                <a:lnTo>
                  <a:pt x="569" y="235"/>
                </a:lnTo>
                <a:lnTo>
                  <a:pt x="566" y="230"/>
                </a:lnTo>
                <a:lnTo>
                  <a:pt x="566" y="226"/>
                </a:lnTo>
                <a:lnTo>
                  <a:pt x="566" y="221"/>
                </a:lnTo>
                <a:lnTo>
                  <a:pt x="569" y="216"/>
                </a:lnTo>
                <a:lnTo>
                  <a:pt x="573" y="212"/>
                </a:lnTo>
                <a:lnTo>
                  <a:pt x="578" y="209"/>
                </a:lnTo>
                <a:lnTo>
                  <a:pt x="585" y="208"/>
                </a:lnTo>
                <a:close/>
                <a:moveTo>
                  <a:pt x="663" y="128"/>
                </a:moveTo>
                <a:lnTo>
                  <a:pt x="667" y="128"/>
                </a:lnTo>
                <a:lnTo>
                  <a:pt x="671" y="129"/>
                </a:lnTo>
                <a:lnTo>
                  <a:pt x="674" y="131"/>
                </a:lnTo>
                <a:lnTo>
                  <a:pt x="674" y="131"/>
                </a:lnTo>
                <a:lnTo>
                  <a:pt x="708" y="158"/>
                </a:lnTo>
                <a:lnTo>
                  <a:pt x="737" y="191"/>
                </a:lnTo>
                <a:lnTo>
                  <a:pt x="763" y="227"/>
                </a:lnTo>
                <a:lnTo>
                  <a:pt x="783" y="268"/>
                </a:lnTo>
                <a:lnTo>
                  <a:pt x="798" y="311"/>
                </a:lnTo>
                <a:lnTo>
                  <a:pt x="807" y="357"/>
                </a:lnTo>
                <a:lnTo>
                  <a:pt x="811" y="404"/>
                </a:lnTo>
                <a:lnTo>
                  <a:pt x="807" y="451"/>
                </a:lnTo>
                <a:lnTo>
                  <a:pt x="798" y="497"/>
                </a:lnTo>
                <a:lnTo>
                  <a:pt x="784" y="539"/>
                </a:lnTo>
                <a:lnTo>
                  <a:pt x="764" y="580"/>
                </a:lnTo>
                <a:lnTo>
                  <a:pt x="739" y="615"/>
                </a:lnTo>
                <a:lnTo>
                  <a:pt x="710" y="648"/>
                </a:lnTo>
                <a:lnTo>
                  <a:pt x="678" y="675"/>
                </a:lnTo>
                <a:lnTo>
                  <a:pt x="676" y="676"/>
                </a:lnTo>
                <a:lnTo>
                  <a:pt x="674" y="678"/>
                </a:lnTo>
                <a:lnTo>
                  <a:pt x="674" y="678"/>
                </a:lnTo>
                <a:lnTo>
                  <a:pt x="671" y="679"/>
                </a:lnTo>
                <a:lnTo>
                  <a:pt x="667" y="680"/>
                </a:lnTo>
                <a:lnTo>
                  <a:pt x="665" y="682"/>
                </a:lnTo>
                <a:lnTo>
                  <a:pt x="658" y="680"/>
                </a:lnTo>
                <a:lnTo>
                  <a:pt x="653" y="678"/>
                </a:lnTo>
                <a:lnTo>
                  <a:pt x="649" y="674"/>
                </a:lnTo>
                <a:lnTo>
                  <a:pt x="646" y="669"/>
                </a:lnTo>
                <a:lnTo>
                  <a:pt x="646" y="663"/>
                </a:lnTo>
                <a:lnTo>
                  <a:pt x="646" y="657"/>
                </a:lnTo>
                <a:lnTo>
                  <a:pt x="649" y="653"/>
                </a:lnTo>
                <a:lnTo>
                  <a:pt x="653" y="649"/>
                </a:lnTo>
                <a:lnTo>
                  <a:pt x="653" y="649"/>
                </a:lnTo>
                <a:lnTo>
                  <a:pt x="687" y="619"/>
                </a:lnTo>
                <a:lnTo>
                  <a:pt x="717" y="583"/>
                </a:lnTo>
                <a:lnTo>
                  <a:pt x="741" y="544"/>
                </a:lnTo>
                <a:lnTo>
                  <a:pt x="759" y="501"/>
                </a:lnTo>
                <a:lnTo>
                  <a:pt x="771" y="454"/>
                </a:lnTo>
                <a:lnTo>
                  <a:pt x="775" y="404"/>
                </a:lnTo>
                <a:lnTo>
                  <a:pt x="771" y="354"/>
                </a:lnTo>
                <a:lnTo>
                  <a:pt x="759" y="307"/>
                </a:lnTo>
                <a:lnTo>
                  <a:pt x="741" y="264"/>
                </a:lnTo>
                <a:lnTo>
                  <a:pt x="717" y="225"/>
                </a:lnTo>
                <a:lnTo>
                  <a:pt x="687" y="189"/>
                </a:lnTo>
                <a:lnTo>
                  <a:pt x="653" y="161"/>
                </a:lnTo>
                <a:lnTo>
                  <a:pt x="650" y="158"/>
                </a:lnTo>
                <a:lnTo>
                  <a:pt x="648" y="154"/>
                </a:lnTo>
                <a:lnTo>
                  <a:pt x="646" y="150"/>
                </a:lnTo>
                <a:lnTo>
                  <a:pt x="645" y="146"/>
                </a:lnTo>
                <a:lnTo>
                  <a:pt x="646" y="140"/>
                </a:lnTo>
                <a:lnTo>
                  <a:pt x="649" y="136"/>
                </a:lnTo>
                <a:lnTo>
                  <a:pt x="653" y="132"/>
                </a:lnTo>
                <a:lnTo>
                  <a:pt x="658" y="129"/>
                </a:lnTo>
                <a:lnTo>
                  <a:pt x="663" y="128"/>
                </a:lnTo>
                <a:close/>
                <a:moveTo>
                  <a:pt x="332" y="79"/>
                </a:moveTo>
                <a:lnTo>
                  <a:pt x="156" y="239"/>
                </a:lnTo>
                <a:lnTo>
                  <a:pt x="156" y="239"/>
                </a:lnTo>
                <a:lnTo>
                  <a:pt x="147" y="247"/>
                </a:lnTo>
                <a:lnTo>
                  <a:pt x="147" y="561"/>
                </a:lnTo>
                <a:lnTo>
                  <a:pt x="332" y="729"/>
                </a:lnTo>
                <a:lnTo>
                  <a:pt x="332" y="79"/>
                </a:lnTo>
                <a:close/>
                <a:moveTo>
                  <a:pt x="387" y="36"/>
                </a:moveTo>
                <a:lnTo>
                  <a:pt x="382" y="38"/>
                </a:lnTo>
                <a:lnTo>
                  <a:pt x="378" y="39"/>
                </a:lnTo>
                <a:lnTo>
                  <a:pt x="374" y="42"/>
                </a:lnTo>
                <a:lnTo>
                  <a:pt x="374" y="42"/>
                </a:lnTo>
                <a:lnTo>
                  <a:pt x="369" y="47"/>
                </a:lnTo>
                <a:lnTo>
                  <a:pt x="369" y="763"/>
                </a:lnTo>
                <a:lnTo>
                  <a:pt x="374" y="767"/>
                </a:lnTo>
                <a:lnTo>
                  <a:pt x="374" y="767"/>
                </a:lnTo>
                <a:lnTo>
                  <a:pt x="378" y="769"/>
                </a:lnTo>
                <a:lnTo>
                  <a:pt x="382" y="772"/>
                </a:lnTo>
                <a:lnTo>
                  <a:pt x="387" y="772"/>
                </a:lnTo>
                <a:lnTo>
                  <a:pt x="393" y="772"/>
                </a:lnTo>
                <a:lnTo>
                  <a:pt x="399" y="769"/>
                </a:lnTo>
                <a:lnTo>
                  <a:pt x="403" y="765"/>
                </a:lnTo>
                <a:lnTo>
                  <a:pt x="405" y="760"/>
                </a:lnTo>
                <a:lnTo>
                  <a:pt x="405" y="754"/>
                </a:lnTo>
                <a:lnTo>
                  <a:pt x="405" y="55"/>
                </a:lnTo>
                <a:lnTo>
                  <a:pt x="405" y="49"/>
                </a:lnTo>
                <a:lnTo>
                  <a:pt x="403" y="44"/>
                </a:lnTo>
                <a:lnTo>
                  <a:pt x="399" y="40"/>
                </a:lnTo>
                <a:lnTo>
                  <a:pt x="393" y="38"/>
                </a:lnTo>
                <a:lnTo>
                  <a:pt x="387" y="36"/>
                </a:lnTo>
                <a:close/>
                <a:moveTo>
                  <a:pt x="387" y="0"/>
                </a:moveTo>
                <a:lnTo>
                  <a:pt x="405" y="2"/>
                </a:lnTo>
                <a:lnTo>
                  <a:pt x="420" y="10"/>
                </a:lnTo>
                <a:lnTo>
                  <a:pt x="431" y="22"/>
                </a:lnTo>
                <a:lnTo>
                  <a:pt x="439" y="38"/>
                </a:lnTo>
                <a:lnTo>
                  <a:pt x="443" y="55"/>
                </a:lnTo>
                <a:lnTo>
                  <a:pt x="442" y="57"/>
                </a:lnTo>
                <a:lnTo>
                  <a:pt x="442" y="752"/>
                </a:lnTo>
                <a:lnTo>
                  <a:pt x="443" y="754"/>
                </a:lnTo>
                <a:lnTo>
                  <a:pt x="439" y="772"/>
                </a:lnTo>
                <a:lnTo>
                  <a:pt x="431" y="786"/>
                </a:lnTo>
                <a:lnTo>
                  <a:pt x="420" y="799"/>
                </a:lnTo>
                <a:lnTo>
                  <a:pt x="405" y="807"/>
                </a:lnTo>
                <a:lnTo>
                  <a:pt x="387" y="810"/>
                </a:lnTo>
                <a:lnTo>
                  <a:pt x="372" y="807"/>
                </a:lnTo>
                <a:lnTo>
                  <a:pt x="358" y="802"/>
                </a:lnTo>
                <a:lnTo>
                  <a:pt x="348" y="793"/>
                </a:lnTo>
                <a:lnTo>
                  <a:pt x="122" y="589"/>
                </a:lnTo>
                <a:lnTo>
                  <a:pt x="97" y="582"/>
                </a:lnTo>
                <a:lnTo>
                  <a:pt x="75" y="572"/>
                </a:lnTo>
                <a:lnTo>
                  <a:pt x="54" y="553"/>
                </a:lnTo>
                <a:lnTo>
                  <a:pt x="36" y="531"/>
                </a:lnTo>
                <a:lnTo>
                  <a:pt x="21" y="505"/>
                </a:lnTo>
                <a:lnTo>
                  <a:pt x="10" y="474"/>
                </a:lnTo>
                <a:lnTo>
                  <a:pt x="3" y="441"/>
                </a:lnTo>
                <a:lnTo>
                  <a:pt x="0" y="404"/>
                </a:lnTo>
                <a:lnTo>
                  <a:pt x="3" y="369"/>
                </a:lnTo>
                <a:lnTo>
                  <a:pt x="10" y="335"/>
                </a:lnTo>
                <a:lnTo>
                  <a:pt x="21" y="305"/>
                </a:lnTo>
                <a:lnTo>
                  <a:pt x="36" y="278"/>
                </a:lnTo>
                <a:lnTo>
                  <a:pt x="54" y="255"/>
                </a:lnTo>
                <a:lnTo>
                  <a:pt x="74" y="238"/>
                </a:lnTo>
                <a:lnTo>
                  <a:pt x="97" y="226"/>
                </a:lnTo>
                <a:lnTo>
                  <a:pt x="122" y="221"/>
                </a:lnTo>
                <a:lnTo>
                  <a:pt x="348" y="17"/>
                </a:lnTo>
                <a:lnTo>
                  <a:pt x="358" y="7"/>
                </a:lnTo>
                <a:lnTo>
                  <a:pt x="372" y="1"/>
                </a:lnTo>
                <a:lnTo>
                  <a:pt x="38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69"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3726" y="8527490"/>
            <a:ext cx="444098" cy="404073"/>
          </a:xfrm>
          <a:custGeom>
            <a:avLst/>
            <a:gdLst>
              <a:gd name="T0" fmla="*/ 609 w 810"/>
              <a:gd name="T1" fmla="*/ 571 h 737"/>
              <a:gd name="T2" fmla="*/ 556 w 810"/>
              <a:gd name="T3" fmla="*/ 605 h 737"/>
              <a:gd name="T4" fmla="*/ 546 w 810"/>
              <a:gd name="T5" fmla="*/ 545 h 737"/>
              <a:gd name="T6" fmla="*/ 672 w 810"/>
              <a:gd name="T7" fmla="*/ 472 h 737"/>
              <a:gd name="T8" fmla="*/ 660 w 810"/>
              <a:gd name="T9" fmla="*/ 532 h 737"/>
              <a:gd name="T10" fmla="*/ 609 w 810"/>
              <a:gd name="T11" fmla="*/ 498 h 737"/>
              <a:gd name="T12" fmla="*/ 203 w 810"/>
              <a:gd name="T13" fmla="*/ 461 h 737"/>
              <a:gd name="T14" fmla="*/ 221 w 810"/>
              <a:gd name="T15" fmla="*/ 479 h 737"/>
              <a:gd name="T16" fmla="*/ 273 w 810"/>
              <a:gd name="T17" fmla="*/ 523 h 737"/>
              <a:gd name="T18" fmla="*/ 269 w 810"/>
              <a:gd name="T19" fmla="*/ 549 h 737"/>
              <a:gd name="T20" fmla="*/ 220 w 810"/>
              <a:gd name="T21" fmla="*/ 595 h 737"/>
              <a:gd name="T22" fmla="*/ 197 w 810"/>
              <a:gd name="T23" fmla="*/ 606 h 737"/>
              <a:gd name="T24" fmla="*/ 184 w 810"/>
              <a:gd name="T25" fmla="*/ 553 h 737"/>
              <a:gd name="T26" fmla="*/ 131 w 810"/>
              <a:gd name="T27" fmla="*/ 540 h 737"/>
              <a:gd name="T28" fmla="*/ 141 w 810"/>
              <a:gd name="T29" fmla="*/ 516 h 737"/>
              <a:gd name="T30" fmla="*/ 188 w 810"/>
              <a:gd name="T31" fmla="*/ 468 h 737"/>
              <a:gd name="T32" fmla="*/ 466 w 810"/>
              <a:gd name="T33" fmla="*/ 424 h 737"/>
              <a:gd name="T34" fmla="*/ 478 w 810"/>
              <a:gd name="T35" fmla="*/ 448 h 737"/>
              <a:gd name="T36" fmla="*/ 455 w 810"/>
              <a:gd name="T37" fmla="*/ 460 h 737"/>
              <a:gd name="T38" fmla="*/ 444 w 810"/>
              <a:gd name="T39" fmla="*/ 436 h 737"/>
              <a:gd name="T40" fmla="*/ 351 w 810"/>
              <a:gd name="T41" fmla="*/ 423 h 737"/>
              <a:gd name="T42" fmla="*/ 369 w 810"/>
              <a:gd name="T43" fmla="*/ 441 h 737"/>
              <a:gd name="T44" fmla="*/ 351 w 810"/>
              <a:gd name="T45" fmla="*/ 461 h 737"/>
              <a:gd name="T46" fmla="*/ 332 w 810"/>
              <a:gd name="T47" fmla="*/ 441 h 737"/>
              <a:gd name="T48" fmla="*/ 351 w 810"/>
              <a:gd name="T49" fmla="*/ 423 h 737"/>
              <a:gd name="T50" fmla="*/ 86 w 810"/>
              <a:gd name="T51" fmla="*/ 417 h 737"/>
              <a:gd name="T52" fmla="*/ 40 w 810"/>
              <a:gd name="T53" fmla="*/ 567 h 737"/>
              <a:gd name="T54" fmla="*/ 138 w 810"/>
              <a:gd name="T55" fmla="*/ 686 h 737"/>
              <a:gd name="T56" fmla="*/ 296 w 810"/>
              <a:gd name="T57" fmla="*/ 672 h 737"/>
              <a:gd name="T58" fmla="*/ 516 w 810"/>
              <a:gd name="T59" fmla="*/ 672 h 737"/>
              <a:gd name="T60" fmla="*/ 673 w 810"/>
              <a:gd name="T61" fmla="*/ 686 h 737"/>
              <a:gd name="T62" fmla="*/ 771 w 810"/>
              <a:gd name="T63" fmla="*/ 567 h 737"/>
              <a:gd name="T64" fmla="*/ 725 w 810"/>
              <a:gd name="T65" fmla="*/ 417 h 737"/>
              <a:gd name="T66" fmla="*/ 203 w 810"/>
              <a:gd name="T67" fmla="*/ 368 h 737"/>
              <a:gd name="T68" fmla="*/ 406 w 810"/>
              <a:gd name="T69" fmla="*/ 19 h 737"/>
              <a:gd name="T70" fmla="*/ 486 w 810"/>
              <a:gd name="T71" fmla="*/ 110 h 737"/>
              <a:gd name="T72" fmla="*/ 475 w 810"/>
              <a:gd name="T73" fmla="*/ 227 h 737"/>
              <a:gd name="T74" fmla="*/ 420 w 810"/>
              <a:gd name="T75" fmla="*/ 291 h 737"/>
              <a:gd name="T76" fmla="*/ 644 w 810"/>
              <a:gd name="T77" fmla="*/ 335 h 737"/>
              <a:gd name="T78" fmla="*/ 783 w 810"/>
              <a:gd name="T79" fmla="*/ 432 h 737"/>
              <a:gd name="T80" fmla="*/ 799 w 810"/>
              <a:gd name="T81" fmla="*/ 605 h 737"/>
              <a:gd name="T82" fmla="*/ 679 w 810"/>
              <a:gd name="T83" fmla="*/ 724 h 737"/>
              <a:gd name="T84" fmla="*/ 505 w 810"/>
              <a:gd name="T85" fmla="*/ 708 h 737"/>
              <a:gd name="T86" fmla="*/ 306 w 810"/>
              <a:gd name="T87" fmla="*/ 708 h 737"/>
              <a:gd name="T88" fmla="*/ 132 w 810"/>
              <a:gd name="T89" fmla="*/ 724 h 737"/>
              <a:gd name="T90" fmla="*/ 13 w 810"/>
              <a:gd name="T91" fmla="*/ 605 h 737"/>
              <a:gd name="T92" fmla="*/ 28 w 810"/>
              <a:gd name="T93" fmla="*/ 432 h 737"/>
              <a:gd name="T94" fmla="*/ 166 w 810"/>
              <a:gd name="T95" fmla="*/ 335 h 737"/>
              <a:gd name="T96" fmla="*/ 385 w 810"/>
              <a:gd name="T97" fmla="*/ 279 h 737"/>
              <a:gd name="T98" fmla="*/ 437 w 810"/>
              <a:gd name="T99" fmla="*/ 215 h 737"/>
              <a:gd name="T100" fmla="*/ 450 w 810"/>
              <a:gd name="T101" fmla="*/ 122 h 737"/>
              <a:gd name="T102" fmla="*/ 382 w 810"/>
              <a:gd name="T103" fmla="*/ 49 h 737"/>
              <a:gd name="T104" fmla="*/ 351 w 810"/>
              <a:gd name="T105" fmla="*/ 2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10" h="737">
                <a:moveTo>
                  <a:pt x="571" y="534"/>
                </a:moveTo>
                <a:lnTo>
                  <a:pt x="585" y="537"/>
                </a:lnTo>
                <a:lnTo>
                  <a:pt x="597" y="545"/>
                </a:lnTo>
                <a:lnTo>
                  <a:pt x="605" y="557"/>
                </a:lnTo>
                <a:lnTo>
                  <a:pt x="609" y="571"/>
                </a:lnTo>
                <a:lnTo>
                  <a:pt x="605" y="585"/>
                </a:lnTo>
                <a:lnTo>
                  <a:pt x="597" y="597"/>
                </a:lnTo>
                <a:lnTo>
                  <a:pt x="585" y="605"/>
                </a:lnTo>
                <a:lnTo>
                  <a:pt x="571" y="608"/>
                </a:lnTo>
                <a:lnTo>
                  <a:pt x="556" y="605"/>
                </a:lnTo>
                <a:lnTo>
                  <a:pt x="546" y="597"/>
                </a:lnTo>
                <a:lnTo>
                  <a:pt x="538" y="585"/>
                </a:lnTo>
                <a:lnTo>
                  <a:pt x="534" y="571"/>
                </a:lnTo>
                <a:lnTo>
                  <a:pt x="538" y="557"/>
                </a:lnTo>
                <a:lnTo>
                  <a:pt x="546" y="545"/>
                </a:lnTo>
                <a:lnTo>
                  <a:pt x="556" y="537"/>
                </a:lnTo>
                <a:lnTo>
                  <a:pt x="571" y="534"/>
                </a:lnTo>
                <a:close/>
                <a:moveTo>
                  <a:pt x="645" y="461"/>
                </a:moveTo>
                <a:lnTo>
                  <a:pt x="660" y="464"/>
                </a:lnTo>
                <a:lnTo>
                  <a:pt x="672" y="472"/>
                </a:lnTo>
                <a:lnTo>
                  <a:pt x="679" y="483"/>
                </a:lnTo>
                <a:lnTo>
                  <a:pt x="682" y="498"/>
                </a:lnTo>
                <a:lnTo>
                  <a:pt x="679" y="512"/>
                </a:lnTo>
                <a:lnTo>
                  <a:pt x="672" y="524"/>
                </a:lnTo>
                <a:lnTo>
                  <a:pt x="660" y="532"/>
                </a:lnTo>
                <a:lnTo>
                  <a:pt x="645" y="534"/>
                </a:lnTo>
                <a:lnTo>
                  <a:pt x="631" y="532"/>
                </a:lnTo>
                <a:lnTo>
                  <a:pt x="619" y="524"/>
                </a:lnTo>
                <a:lnTo>
                  <a:pt x="611" y="512"/>
                </a:lnTo>
                <a:lnTo>
                  <a:pt x="609" y="498"/>
                </a:lnTo>
                <a:lnTo>
                  <a:pt x="611" y="483"/>
                </a:lnTo>
                <a:lnTo>
                  <a:pt x="619" y="472"/>
                </a:lnTo>
                <a:lnTo>
                  <a:pt x="631" y="464"/>
                </a:lnTo>
                <a:lnTo>
                  <a:pt x="645" y="461"/>
                </a:lnTo>
                <a:close/>
                <a:moveTo>
                  <a:pt x="203" y="461"/>
                </a:moveTo>
                <a:lnTo>
                  <a:pt x="209" y="461"/>
                </a:lnTo>
                <a:lnTo>
                  <a:pt x="213" y="464"/>
                </a:lnTo>
                <a:lnTo>
                  <a:pt x="217" y="468"/>
                </a:lnTo>
                <a:lnTo>
                  <a:pt x="220" y="473"/>
                </a:lnTo>
                <a:lnTo>
                  <a:pt x="221" y="479"/>
                </a:lnTo>
                <a:lnTo>
                  <a:pt x="221" y="516"/>
                </a:lnTo>
                <a:lnTo>
                  <a:pt x="258" y="516"/>
                </a:lnTo>
                <a:lnTo>
                  <a:pt x="264" y="516"/>
                </a:lnTo>
                <a:lnTo>
                  <a:pt x="269" y="519"/>
                </a:lnTo>
                <a:lnTo>
                  <a:pt x="273" y="523"/>
                </a:lnTo>
                <a:lnTo>
                  <a:pt x="276" y="528"/>
                </a:lnTo>
                <a:lnTo>
                  <a:pt x="276" y="534"/>
                </a:lnTo>
                <a:lnTo>
                  <a:pt x="276" y="540"/>
                </a:lnTo>
                <a:lnTo>
                  <a:pt x="273" y="545"/>
                </a:lnTo>
                <a:lnTo>
                  <a:pt x="269" y="549"/>
                </a:lnTo>
                <a:lnTo>
                  <a:pt x="264" y="551"/>
                </a:lnTo>
                <a:lnTo>
                  <a:pt x="258" y="553"/>
                </a:lnTo>
                <a:lnTo>
                  <a:pt x="221" y="553"/>
                </a:lnTo>
                <a:lnTo>
                  <a:pt x="221" y="589"/>
                </a:lnTo>
                <a:lnTo>
                  <a:pt x="220" y="595"/>
                </a:lnTo>
                <a:lnTo>
                  <a:pt x="217" y="600"/>
                </a:lnTo>
                <a:lnTo>
                  <a:pt x="213" y="604"/>
                </a:lnTo>
                <a:lnTo>
                  <a:pt x="209" y="606"/>
                </a:lnTo>
                <a:lnTo>
                  <a:pt x="203" y="608"/>
                </a:lnTo>
                <a:lnTo>
                  <a:pt x="197" y="606"/>
                </a:lnTo>
                <a:lnTo>
                  <a:pt x="192" y="604"/>
                </a:lnTo>
                <a:lnTo>
                  <a:pt x="188" y="600"/>
                </a:lnTo>
                <a:lnTo>
                  <a:pt x="186" y="595"/>
                </a:lnTo>
                <a:lnTo>
                  <a:pt x="184" y="589"/>
                </a:lnTo>
                <a:lnTo>
                  <a:pt x="184" y="553"/>
                </a:lnTo>
                <a:lnTo>
                  <a:pt x="148" y="553"/>
                </a:lnTo>
                <a:lnTo>
                  <a:pt x="141" y="551"/>
                </a:lnTo>
                <a:lnTo>
                  <a:pt x="137" y="549"/>
                </a:lnTo>
                <a:lnTo>
                  <a:pt x="133" y="545"/>
                </a:lnTo>
                <a:lnTo>
                  <a:pt x="131" y="540"/>
                </a:lnTo>
                <a:lnTo>
                  <a:pt x="129" y="534"/>
                </a:lnTo>
                <a:lnTo>
                  <a:pt x="131" y="528"/>
                </a:lnTo>
                <a:lnTo>
                  <a:pt x="133" y="523"/>
                </a:lnTo>
                <a:lnTo>
                  <a:pt x="137" y="519"/>
                </a:lnTo>
                <a:lnTo>
                  <a:pt x="141" y="516"/>
                </a:lnTo>
                <a:lnTo>
                  <a:pt x="148" y="516"/>
                </a:lnTo>
                <a:lnTo>
                  <a:pt x="184" y="516"/>
                </a:lnTo>
                <a:lnTo>
                  <a:pt x="184" y="479"/>
                </a:lnTo>
                <a:lnTo>
                  <a:pt x="186" y="473"/>
                </a:lnTo>
                <a:lnTo>
                  <a:pt x="188" y="468"/>
                </a:lnTo>
                <a:lnTo>
                  <a:pt x="192" y="464"/>
                </a:lnTo>
                <a:lnTo>
                  <a:pt x="197" y="461"/>
                </a:lnTo>
                <a:lnTo>
                  <a:pt x="203" y="461"/>
                </a:lnTo>
                <a:close/>
                <a:moveTo>
                  <a:pt x="461" y="423"/>
                </a:moveTo>
                <a:lnTo>
                  <a:pt x="466" y="424"/>
                </a:lnTo>
                <a:lnTo>
                  <a:pt x="471" y="427"/>
                </a:lnTo>
                <a:lnTo>
                  <a:pt x="475" y="431"/>
                </a:lnTo>
                <a:lnTo>
                  <a:pt x="478" y="436"/>
                </a:lnTo>
                <a:lnTo>
                  <a:pt x="479" y="441"/>
                </a:lnTo>
                <a:lnTo>
                  <a:pt x="478" y="448"/>
                </a:lnTo>
                <a:lnTo>
                  <a:pt x="475" y="453"/>
                </a:lnTo>
                <a:lnTo>
                  <a:pt x="471" y="457"/>
                </a:lnTo>
                <a:lnTo>
                  <a:pt x="466" y="460"/>
                </a:lnTo>
                <a:lnTo>
                  <a:pt x="461" y="461"/>
                </a:lnTo>
                <a:lnTo>
                  <a:pt x="455" y="460"/>
                </a:lnTo>
                <a:lnTo>
                  <a:pt x="450" y="457"/>
                </a:lnTo>
                <a:lnTo>
                  <a:pt x="446" y="453"/>
                </a:lnTo>
                <a:lnTo>
                  <a:pt x="444" y="448"/>
                </a:lnTo>
                <a:lnTo>
                  <a:pt x="442" y="441"/>
                </a:lnTo>
                <a:lnTo>
                  <a:pt x="444" y="436"/>
                </a:lnTo>
                <a:lnTo>
                  <a:pt x="446" y="431"/>
                </a:lnTo>
                <a:lnTo>
                  <a:pt x="450" y="427"/>
                </a:lnTo>
                <a:lnTo>
                  <a:pt x="455" y="424"/>
                </a:lnTo>
                <a:lnTo>
                  <a:pt x="461" y="423"/>
                </a:lnTo>
                <a:close/>
                <a:moveTo>
                  <a:pt x="351" y="423"/>
                </a:moveTo>
                <a:lnTo>
                  <a:pt x="356" y="424"/>
                </a:lnTo>
                <a:lnTo>
                  <a:pt x="361" y="427"/>
                </a:lnTo>
                <a:lnTo>
                  <a:pt x="365" y="431"/>
                </a:lnTo>
                <a:lnTo>
                  <a:pt x="368" y="436"/>
                </a:lnTo>
                <a:lnTo>
                  <a:pt x="369" y="441"/>
                </a:lnTo>
                <a:lnTo>
                  <a:pt x="368" y="448"/>
                </a:lnTo>
                <a:lnTo>
                  <a:pt x="365" y="453"/>
                </a:lnTo>
                <a:lnTo>
                  <a:pt x="361" y="457"/>
                </a:lnTo>
                <a:lnTo>
                  <a:pt x="356" y="460"/>
                </a:lnTo>
                <a:lnTo>
                  <a:pt x="351" y="461"/>
                </a:lnTo>
                <a:lnTo>
                  <a:pt x="344" y="460"/>
                </a:lnTo>
                <a:lnTo>
                  <a:pt x="339" y="457"/>
                </a:lnTo>
                <a:lnTo>
                  <a:pt x="335" y="453"/>
                </a:lnTo>
                <a:lnTo>
                  <a:pt x="332" y="448"/>
                </a:lnTo>
                <a:lnTo>
                  <a:pt x="332" y="441"/>
                </a:lnTo>
                <a:lnTo>
                  <a:pt x="332" y="436"/>
                </a:lnTo>
                <a:lnTo>
                  <a:pt x="335" y="431"/>
                </a:lnTo>
                <a:lnTo>
                  <a:pt x="339" y="427"/>
                </a:lnTo>
                <a:lnTo>
                  <a:pt x="344" y="424"/>
                </a:lnTo>
                <a:lnTo>
                  <a:pt x="351" y="423"/>
                </a:lnTo>
                <a:close/>
                <a:moveTo>
                  <a:pt x="203" y="368"/>
                </a:moveTo>
                <a:lnTo>
                  <a:pt x="170" y="372"/>
                </a:lnTo>
                <a:lnTo>
                  <a:pt x="138" y="381"/>
                </a:lnTo>
                <a:lnTo>
                  <a:pt x="110" y="397"/>
                </a:lnTo>
                <a:lnTo>
                  <a:pt x="86" y="417"/>
                </a:lnTo>
                <a:lnTo>
                  <a:pt x="65" y="441"/>
                </a:lnTo>
                <a:lnTo>
                  <a:pt x="49" y="470"/>
                </a:lnTo>
                <a:lnTo>
                  <a:pt x="40" y="500"/>
                </a:lnTo>
                <a:lnTo>
                  <a:pt x="38" y="534"/>
                </a:lnTo>
                <a:lnTo>
                  <a:pt x="40" y="567"/>
                </a:lnTo>
                <a:lnTo>
                  <a:pt x="49" y="599"/>
                </a:lnTo>
                <a:lnTo>
                  <a:pt x="65" y="627"/>
                </a:lnTo>
                <a:lnTo>
                  <a:pt x="86" y="651"/>
                </a:lnTo>
                <a:lnTo>
                  <a:pt x="110" y="672"/>
                </a:lnTo>
                <a:lnTo>
                  <a:pt x="138" y="686"/>
                </a:lnTo>
                <a:lnTo>
                  <a:pt x="170" y="697"/>
                </a:lnTo>
                <a:lnTo>
                  <a:pt x="203" y="699"/>
                </a:lnTo>
                <a:lnTo>
                  <a:pt x="237" y="697"/>
                </a:lnTo>
                <a:lnTo>
                  <a:pt x="268" y="686"/>
                </a:lnTo>
                <a:lnTo>
                  <a:pt x="296" y="672"/>
                </a:lnTo>
                <a:lnTo>
                  <a:pt x="320" y="651"/>
                </a:lnTo>
                <a:lnTo>
                  <a:pt x="340" y="626"/>
                </a:lnTo>
                <a:lnTo>
                  <a:pt x="470" y="626"/>
                </a:lnTo>
                <a:lnTo>
                  <a:pt x="491" y="651"/>
                </a:lnTo>
                <a:lnTo>
                  <a:pt x="516" y="672"/>
                </a:lnTo>
                <a:lnTo>
                  <a:pt x="543" y="686"/>
                </a:lnTo>
                <a:lnTo>
                  <a:pt x="575" y="697"/>
                </a:lnTo>
                <a:lnTo>
                  <a:pt x="609" y="699"/>
                </a:lnTo>
                <a:lnTo>
                  <a:pt x="641" y="697"/>
                </a:lnTo>
                <a:lnTo>
                  <a:pt x="673" y="686"/>
                </a:lnTo>
                <a:lnTo>
                  <a:pt x="700" y="672"/>
                </a:lnTo>
                <a:lnTo>
                  <a:pt x="725" y="651"/>
                </a:lnTo>
                <a:lnTo>
                  <a:pt x="746" y="627"/>
                </a:lnTo>
                <a:lnTo>
                  <a:pt x="761" y="599"/>
                </a:lnTo>
                <a:lnTo>
                  <a:pt x="771" y="567"/>
                </a:lnTo>
                <a:lnTo>
                  <a:pt x="774" y="534"/>
                </a:lnTo>
                <a:lnTo>
                  <a:pt x="771" y="500"/>
                </a:lnTo>
                <a:lnTo>
                  <a:pt x="761" y="470"/>
                </a:lnTo>
                <a:lnTo>
                  <a:pt x="746" y="441"/>
                </a:lnTo>
                <a:lnTo>
                  <a:pt x="725" y="417"/>
                </a:lnTo>
                <a:lnTo>
                  <a:pt x="700" y="397"/>
                </a:lnTo>
                <a:lnTo>
                  <a:pt x="673" y="381"/>
                </a:lnTo>
                <a:lnTo>
                  <a:pt x="641" y="372"/>
                </a:lnTo>
                <a:lnTo>
                  <a:pt x="609" y="368"/>
                </a:lnTo>
                <a:lnTo>
                  <a:pt x="203" y="368"/>
                </a:lnTo>
                <a:close/>
                <a:moveTo>
                  <a:pt x="368" y="0"/>
                </a:moveTo>
                <a:lnTo>
                  <a:pt x="377" y="2"/>
                </a:lnTo>
                <a:lnTo>
                  <a:pt x="381" y="4"/>
                </a:lnTo>
                <a:lnTo>
                  <a:pt x="391" y="11"/>
                </a:lnTo>
                <a:lnTo>
                  <a:pt x="406" y="19"/>
                </a:lnTo>
                <a:lnTo>
                  <a:pt x="421" y="32"/>
                </a:lnTo>
                <a:lnTo>
                  <a:pt x="438" y="46"/>
                </a:lnTo>
                <a:lnTo>
                  <a:pt x="457" y="64"/>
                </a:lnTo>
                <a:lnTo>
                  <a:pt x="472" y="85"/>
                </a:lnTo>
                <a:lnTo>
                  <a:pt x="486" y="110"/>
                </a:lnTo>
                <a:lnTo>
                  <a:pt x="495" y="136"/>
                </a:lnTo>
                <a:lnTo>
                  <a:pt x="497" y="167"/>
                </a:lnTo>
                <a:lnTo>
                  <a:pt x="495" y="189"/>
                </a:lnTo>
                <a:lnTo>
                  <a:pt x="487" y="208"/>
                </a:lnTo>
                <a:lnTo>
                  <a:pt x="475" y="227"/>
                </a:lnTo>
                <a:lnTo>
                  <a:pt x="462" y="241"/>
                </a:lnTo>
                <a:lnTo>
                  <a:pt x="449" y="256"/>
                </a:lnTo>
                <a:lnTo>
                  <a:pt x="436" y="267"/>
                </a:lnTo>
                <a:lnTo>
                  <a:pt x="427" y="279"/>
                </a:lnTo>
                <a:lnTo>
                  <a:pt x="420" y="291"/>
                </a:lnTo>
                <a:lnTo>
                  <a:pt x="417" y="303"/>
                </a:lnTo>
                <a:lnTo>
                  <a:pt x="419" y="316"/>
                </a:lnTo>
                <a:lnTo>
                  <a:pt x="425" y="331"/>
                </a:lnTo>
                <a:lnTo>
                  <a:pt x="609" y="331"/>
                </a:lnTo>
                <a:lnTo>
                  <a:pt x="644" y="335"/>
                </a:lnTo>
                <a:lnTo>
                  <a:pt x="679" y="345"/>
                </a:lnTo>
                <a:lnTo>
                  <a:pt x="711" y="359"/>
                </a:lnTo>
                <a:lnTo>
                  <a:pt x="738" y="379"/>
                </a:lnTo>
                <a:lnTo>
                  <a:pt x="763" y="403"/>
                </a:lnTo>
                <a:lnTo>
                  <a:pt x="783" y="432"/>
                </a:lnTo>
                <a:lnTo>
                  <a:pt x="799" y="464"/>
                </a:lnTo>
                <a:lnTo>
                  <a:pt x="808" y="498"/>
                </a:lnTo>
                <a:lnTo>
                  <a:pt x="810" y="534"/>
                </a:lnTo>
                <a:lnTo>
                  <a:pt x="808" y="571"/>
                </a:lnTo>
                <a:lnTo>
                  <a:pt x="799" y="605"/>
                </a:lnTo>
                <a:lnTo>
                  <a:pt x="783" y="636"/>
                </a:lnTo>
                <a:lnTo>
                  <a:pt x="763" y="664"/>
                </a:lnTo>
                <a:lnTo>
                  <a:pt x="738" y="689"/>
                </a:lnTo>
                <a:lnTo>
                  <a:pt x="711" y="708"/>
                </a:lnTo>
                <a:lnTo>
                  <a:pt x="679" y="724"/>
                </a:lnTo>
                <a:lnTo>
                  <a:pt x="644" y="733"/>
                </a:lnTo>
                <a:lnTo>
                  <a:pt x="609" y="737"/>
                </a:lnTo>
                <a:lnTo>
                  <a:pt x="571" y="733"/>
                </a:lnTo>
                <a:lnTo>
                  <a:pt x="537" y="724"/>
                </a:lnTo>
                <a:lnTo>
                  <a:pt x="505" y="708"/>
                </a:lnTo>
                <a:lnTo>
                  <a:pt x="476" y="688"/>
                </a:lnTo>
                <a:lnTo>
                  <a:pt x="451" y="663"/>
                </a:lnTo>
                <a:lnTo>
                  <a:pt x="358" y="663"/>
                </a:lnTo>
                <a:lnTo>
                  <a:pt x="335" y="688"/>
                </a:lnTo>
                <a:lnTo>
                  <a:pt x="306" y="708"/>
                </a:lnTo>
                <a:lnTo>
                  <a:pt x="275" y="724"/>
                </a:lnTo>
                <a:lnTo>
                  <a:pt x="239" y="733"/>
                </a:lnTo>
                <a:lnTo>
                  <a:pt x="203" y="737"/>
                </a:lnTo>
                <a:lnTo>
                  <a:pt x="166" y="733"/>
                </a:lnTo>
                <a:lnTo>
                  <a:pt x="132" y="724"/>
                </a:lnTo>
                <a:lnTo>
                  <a:pt x="100" y="708"/>
                </a:lnTo>
                <a:lnTo>
                  <a:pt x="72" y="689"/>
                </a:lnTo>
                <a:lnTo>
                  <a:pt x="48" y="664"/>
                </a:lnTo>
                <a:lnTo>
                  <a:pt x="28" y="636"/>
                </a:lnTo>
                <a:lnTo>
                  <a:pt x="13" y="605"/>
                </a:lnTo>
                <a:lnTo>
                  <a:pt x="3" y="571"/>
                </a:lnTo>
                <a:lnTo>
                  <a:pt x="0" y="534"/>
                </a:lnTo>
                <a:lnTo>
                  <a:pt x="3" y="498"/>
                </a:lnTo>
                <a:lnTo>
                  <a:pt x="13" y="464"/>
                </a:lnTo>
                <a:lnTo>
                  <a:pt x="28" y="432"/>
                </a:lnTo>
                <a:lnTo>
                  <a:pt x="48" y="403"/>
                </a:lnTo>
                <a:lnTo>
                  <a:pt x="72" y="379"/>
                </a:lnTo>
                <a:lnTo>
                  <a:pt x="100" y="359"/>
                </a:lnTo>
                <a:lnTo>
                  <a:pt x="132" y="345"/>
                </a:lnTo>
                <a:lnTo>
                  <a:pt x="166" y="335"/>
                </a:lnTo>
                <a:lnTo>
                  <a:pt x="203" y="331"/>
                </a:lnTo>
                <a:lnTo>
                  <a:pt x="386" y="331"/>
                </a:lnTo>
                <a:lnTo>
                  <a:pt x="381" y="312"/>
                </a:lnTo>
                <a:lnTo>
                  <a:pt x="381" y="295"/>
                </a:lnTo>
                <a:lnTo>
                  <a:pt x="385" y="279"/>
                </a:lnTo>
                <a:lnTo>
                  <a:pt x="391" y="265"/>
                </a:lnTo>
                <a:lnTo>
                  <a:pt x="400" y="252"/>
                </a:lnTo>
                <a:lnTo>
                  <a:pt x="412" y="240"/>
                </a:lnTo>
                <a:lnTo>
                  <a:pt x="423" y="228"/>
                </a:lnTo>
                <a:lnTo>
                  <a:pt x="437" y="215"/>
                </a:lnTo>
                <a:lnTo>
                  <a:pt x="449" y="199"/>
                </a:lnTo>
                <a:lnTo>
                  <a:pt x="458" y="184"/>
                </a:lnTo>
                <a:lnTo>
                  <a:pt x="461" y="167"/>
                </a:lnTo>
                <a:lnTo>
                  <a:pt x="458" y="143"/>
                </a:lnTo>
                <a:lnTo>
                  <a:pt x="450" y="122"/>
                </a:lnTo>
                <a:lnTo>
                  <a:pt x="440" y="102"/>
                </a:lnTo>
                <a:lnTo>
                  <a:pt x="425" y="85"/>
                </a:lnTo>
                <a:lnTo>
                  <a:pt x="411" y="71"/>
                </a:lnTo>
                <a:lnTo>
                  <a:pt x="396" y="58"/>
                </a:lnTo>
                <a:lnTo>
                  <a:pt x="382" y="49"/>
                </a:lnTo>
                <a:lnTo>
                  <a:pt x="372" y="41"/>
                </a:lnTo>
                <a:lnTo>
                  <a:pt x="364" y="37"/>
                </a:lnTo>
                <a:lnTo>
                  <a:pt x="360" y="36"/>
                </a:lnTo>
                <a:lnTo>
                  <a:pt x="353" y="29"/>
                </a:lnTo>
                <a:lnTo>
                  <a:pt x="351" y="20"/>
                </a:lnTo>
                <a:lnTo>
                  <a:pt x="352" y="11"/>
                </a:lnTo>
                <a:lnTo>
                  <a:pt x="358" y="3"/>
                </a:lnTo>
                <a:lnTo>
                  <a:pt x="36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70"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16482" y="8507479"/>
            <a:ext cx="444098" cy="444098"/>
          </a:xfrm>
          <a:custGeom>
            <a:avLst/>
            <a:gdLst>
              <a:gd name="T0" fmla="*/ 497 w 810"/>
              <a:gd name="T1" fmla="*/ 589 h 810"/>
              <a:gd name="T2" fmla="*/ 509 w 810"/>
              <a:gd name="T3" fmla="*/ 593 h 810"/>
              <a:gd name="T4" fmla="*/ 515 w 810"/>
              <a:gd name="T5" fmla="*/ 602 h 810"/>
              <a:gd name="T6" fmla="*/ 515 w 810"/>
              <a:gd name="T7" fmla="*/ 614 h 810"/>
              <a:gd name="T8" fmla="*/ 509 w 810"/>
              <a:gd name="T9" fmla="*/ 622 h 810"/>
              <a:gd name="T10" fmla="*/ 497 w 810"/>
              <a:gd name="T11" fmla="*/ 626 h 810"/>
              <a:gd name="T12" fmla="*/ 382 w 810"/>
              <a:gd name="T13" fmla="*/ 624 h 810"/>
              <a:gd name="T14" fmla="*/ 372 w 810"/>
              <a:gd name="T15" fmla="*/ 618 h 810"/>
              <a:gd name="T16" fmla="*/ 368 w 810"/>
              <a:gd name="T17" fmla="*/ 607 h 810"/>
              <a:gd name="T18" fmla="*/ 372 w 810"/>
              <a:gd name="T19" fmla="*/ 597 h 810"/>
              <a:gd name="T20" fmla="*/ 382 w 810"/>
              <a:gd name="T21" fmla="*/ 590 h 810"/>
              <a:gd name="T22" fmla="*/ 202 w 810"/>
              <a:gd name="T23" fmla="*/ 331 h 810"/>
              <a:gd name="T24" fmla="*/ 210 w 810"/>
              <a:gd name="T25" fmla="*/ 334 h 810"/>
              <a:gd name="T26" fmla="*/ 214 w 810"/>
              <a:gd name="T27" fmla="*/ 335 h 810"/>
              <a:gd name="T28" fmla="*/ 361 w 810"/>
              <a:gd name="T29" fmla="*/ 445 h 810"/>
              <a:gd name="T30" fmla="*/ 366 w 810"/>
              <a:gd name="T31" fmla="*/ 451 h 810"/>
              <a:gd name="T32" fmla="*/ 368 w 810"/>
              <a:gd name="T33" fmla="*/ 461 h 810"/>
              <a:gd name="T34" fmla="*/ 366 w 810"/>
              <a:gd name="T35" fmla="*/ 468 h 810"/>
              <a:gd name="T36" fmla="*/ 361 w 810"/>
              <a:gd name="T37" fmla="*/ 475 h 810"/>
              <a:gd name="T38" fmla="*/ 214 w 810"/>
              <a:gd name="T39" fmla="*/ 585 h 810"/>
              <a:gd name="T40" fmla="*/ 210 w 810"/>
              <a:gd name="T41" fmla="*/ 588 h 810"/>
              <a:gd name="T42" fmla="*/ 202 w 810"/>
              <a:gd name="T43" fmla="*/ 589 h 810"/>
              <a:gd name="T44" fmla="*/ 192 w 810"/>
              <a:gd name="T45" fmla="*/ 585 h 810"/>
              <a:gd name="T46" fmla="*/ 185 w 810"/>
              <a:gd name="T47" fmla="*/ 576 h 810"/>
              <a:gd name="T48" fmla="*/ 185 w 810"/>
              <a:gd name="T49" fmla="*/ 567 h 810"/>
              <a:gd name="T50" fmla="*/ 189 w 810"/>
              <a:gd name="T51" fmla="*/ 559 h 810"/>
              <a:gd name="T52" fmla="*/ 192 w 810"/>
              <a:gd name="T53" fmla="*/ 556 h 810"/>
              <a:gd name="T54" fmla="*/ 192 w 810"/>
              <a:gd name="T55" fmla="*/ 364 h 810"/>
              <a:gd name="T56" fmla="*/ 189 w 810"/>
              <a:gd name="T57" fmla="*/ 361 h 810"/>
              <a:gd name="T58" fmla="*/ 185 w 810"/>
              <a:gd name="T59" fmla="*/ 353 h 810"/>
              <a:gd name="T60" fmla="*/ 185 w 810"/>
              <a:gd name="T61" fmla="*/ 344 h 810"/>
              <a:gd name="T62" fmla="*/ 192 w 810"/>
              <a:gd name="T63" fmla="*/ 335 h 810"/>
              <a:gd name="T64" fmla="*/ 202 w 810"/>
              <a:gd name="T65" fmla="*/ 331 h 810"/>
              <a:gd name="T66" fmla="*/ 59 w 810"/>
              <a:gd name="T67" fmla="*/ 39 h 810"/>
              <a:gd name="T68" fmla="*/ 40 w 810"/>
              <a:gd name="T69" fmla="*/ 59 h 810"/>
              <a:gd name="T70" fmla="*/ 37 w 810"/>
              <a:gd name="T71" fmla="*/ 737 h 810"/>
              <a:gd name="T72" fmla="*/ 48 w 810"/>
              <a:gd name="T73" fmla="*/ 762 h 810"/>
              <a:gd name="T74" fmla="*/ 74 w 810"/>
              <a:gd name="T75" fmla="*/ 773 h 810"/>
              <a:gd name="T76" fmla="*/ 751 w 810"/>
              <a:gd name="T77" fmla="*/ 770 h 810"/>
              <a:gd name="T78" fmla="*/ 771 w 810"/>
              <a:gd name="T79" fmla="*/ 750 h 810"/>
              <a:gd name="T80" fmla="*/ 773 w 810"/>
              <a:gd name="T81" fmla="*/ 73 h 810"/>
              <a:gd name="T82" fmla="*/ 763 w 810"/>
              <a:gd name="T83" fmla="*/ 47 h 810"/>
              <a:gd name="T84" fmla="*/ 737 w 810"/>
              <a:gd name="T85" fmla="*/ 36 h 810"/>
              <a:gd name="T86" fmla="*/ 74 w 810"/>
              <a:gd name="T87" fmla="*/ 0 h 810"/>
              <a:gd name="T88" fmla="*/ 760 w 810"/>
              <a:gd name="T89" fmla="*/ 4 h 810"/>
              <a:gd name="T90" fmla="*/ 797 w 810"/>
              <a:gd name="T91" fmla="*/ 30 h 810"/>
              <a:gd name="T92" fmla="*/ 810 w 810"/>
              <a:gd name="T93" fmla="*/ 73 h 810"/>
              <a:gd name="T94" fmla="*/ 807 w 810"/>
              <a:gd name="T95" fmla="*/ 759 h 810"/>
              <a:gd name="T96" fmla="*/ 780 w 810"/>
              <a:gd name="T97" fmla="*/ 796 h 810"/>
              <a:gd name="T98" fmla="*/ 737 w 810"/>
              <a:gd name="T99" fmla="*/ 810 h 810"/>
              <a:gd name="T100" fmla="*/ 50 w 810"/>
              <a:gd name="T101" fmla="*/ 806 h 810"/>
              <a:gd name="T102" fmla="*/ 13 w 810"/>
              <a:gd name="T103" fmla="*/ 780 h 810"/>
              <a:gd name="T104" fmla="*/ 0 w 810"/>
              <a:gd name="T105" fmla="*/ 737 h 810"/>
              <a:gd name="T106" fmla="*/ 3 w 810"/>
              <a:gd name="T107" fmla="*/ 50 h 810"/>
              <a:gd name="T108" fmla="*/ 30 w 810"/>
              <a:gd name="T109" fmla="*/ 14 h 810"/>
              <a:gd name="T110" fmla="*/ 74 w 810"/>
              <a:gd name="T111"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0" h="810">
                <a:moveTo>
                  <a:pt x="387" y="589"/>
                </a:moveTo>
                <a:lnTo>
                  <a:pt x="497" y="589"/>
                </a:lnTo>
                <a:lnTo>
                  <a:pt x="503" y="590"/>
                </a:lnTo>
                <a:lnTo>
                  <a:pt x="509" y="593"/>
                </a:lnTo>
                <a:lnTo>
                  <a:pt x="513" y="597"/>
                </a:lnTo>
                <a:lnTo>
                  <a:pt x="515" y="602"/>
                </a:lnTo>
                <a:lnTo>
                  <a:pt x="515" y="607"/>
                </a:lnTo>
                <a:lnTo>
                  <a:pt x="515" y="614"/>
                </a:lnTo>
                <a:lnTo>
                  <a:pt x="513" y="618"/>
                </a:lnTo>
                <a:lnTo>
                  <a:pt x="509" y="622"/>
                </a:lnTo>
                <a:lnTo>
                  <a:pt x="503" y="624"/>
                </a:lnTo>
                <a:lnTo>
                  <a:pt x="497" y="626"/>
                </a:lnTo>
                <a:lnTo>
                  <a:pt x="387" y="626"/>
                </a:lnTo>
                <a:lnTo>
                  <a:pt x="382" y="624"/>
                </a:lnTo>
                <a:lnTo>
                  <a:pt x="376" y="622"/>
                </a:lnTo>
                <a:lnTo>
                  <a:pt x="372" y="618"/>
                </a:lnTo>
                <a:lnTo>
                  <a:pt x="370" y="614"/>
                </a:lnTo>
                <a:lnTo>
                  <a:pt x="368" y="607"/>
                </a:lnTo>
                <a:lnTo>
                  <a:pt x="370" y="602"/>
                </a:lnTo>
                <a:lnTo>
                  <a:pt x="372" y="597"/>
                </a:lnTo>
                <a:lnTo>
                  <a:pt x="376" y="593"/>
                </a:lnTo>
                <a:lnTo>
                  <a:pt x="382" y="590"/>
                </a:lnTo>
                <a:lnTo>
                  <a:pt x="387" y="589"/>
                </a:lnTo>
                <a:close/>
                <a:moveTo>
                  <a:pt x="202" y="331"/>
                </a:moveTo>
                <a:lnTo>
                  <a:pt x="206" y="331"/>
                </a:lnTo>
                <a:lnTo>
                  <a:pt x="210" y="334"/>
                </a:lnTo>
                <a:lnTo>
                  <a:pt x="214" y="335"/>
                </a:lnTo>
                <a:lnTo>
                  <a:pt x="214" y="335"/>
                </a:lnTo>
                <a:lnTo>
                  <a:pt x="361" y="445"/>
                </a:lnTo>
                <a:lnTo>
                  <a:pt x="361" y="445"/>
                </a:lnTo>
                <a:lnTo>
                  <a:pt x="363" y="449"/>
                </a:lnTo>
                <a:lnTo>
                  <a:pt x="366" y="451"/>
                </a:lnTo>
                <a:lnTo>
                  <a:pt x="367" y="455"/>
                </a:lnTo>
                <a:lnTo>
                  <a:pt x="368" y="461"/>
                </a:lnTo>
                <a:lnTo>
                  <a:pt x="367" y="465"/>
                </a:lnTo>
                <a:lnTo>
                  <a:pt x="366" y="468"/>
                </a:lnTo>
                <a:lnTo>
                  <a:pt x="363" y="471"/>
                </a:lnTo>
                <a:lnTo>
                  <a:pt x="361" y="475"/>
                </a:lnTo>
                <a:lnTo>
                  <a:pt x="361" y="475"/>
                </a:lnTo>
                <a:lnTo>
                  <a:pt x="214" y="585"/>
                </a:lnTo>
                <a:lnTo>
                  <a:pt x="214" y="585"/>
                </a:lnTo>
                <a:lnTo>
                  <a:pt x="210" y="588"/>
                </a:lnTo>
                <a:lnTo>
                  <a:pt x="206" y="589"/>
                </a:lnTo>
                <a:lnTo>
                  <a:pt x="202" y="589"/>
                </a:lnTo>
                <a:lnTo>
                  <a:pt x="197" y="588"/>
                </a:lnTo>
                <a:lnTo>
                  <a:pt x="192" y="585"/>
                </a:lnTo>
                <a:lnTo>
                  <a:pt x="188" y="581"/>
                </a:lnTo>
                <a:lnTo>
                  <a:pt x="185" y="576"/>
                </a:lnTo>
                <a:lnTo>
                  <a:pt x="184" y="571"/>
                </a:lnTo>
                <a:lnTo>
                  <a:pt x="185" y="567"/>
                </a:lnTo>
                <a:lnTo>
                  <a:pt x="186" y="563"/>
                </a:lnTo>
                <a:lnTo>
                  <a:pt x="189" y="559"/>
                </a:lnTo>
                <a:lnTo>
                  <a:pt x="192" y="556"/>
                </a:lnTo>
                <a:lnTo>
                  <a:pt x="192" y="556"/>
                </a:lnTo>
                <a:lnTo>
                  <a:pt x="319" y="461"/>
                </a:lnTo>
                <a:lnTo>
                  <a:pt x="192" y="364"/>
                </a:lnTo>
                <a:lnTo>
                  <a:pt x="192" y="364"/>
                </a:lnTo>
                <a:lnTo>
                  <a:pt x="189" y="361"/>
                </a:lnTo>
                <a:lnTo>
                  <a:pt x="186" y="357"/>
                </a:lnTo>
                <a:lnTo>
                  <a:pt x="185" y="353"/>
                </a:lnTo>
                <a:lnTo>
                  <a:pt x="184" y="349"/>
                </a:lnTo>
                <a:lnTo>
                  <a:pt x="185" y="344"/>
                </a:lnTo>
                <a:lnTo>
                  <a:pt x="188" y="339"/>
                </a:lnTo>
                <a:lnTo>
                  <a:pt x="192" y="335"/>
                </a:lnTo>
                <a:lnTo>
                  <a:pt x="197" y="332"/>
                </a:lnTo>
                <a:lnTo>
                  <a:pt x="202" y="331"/>
                </a:lnTo>
                <a:close/>
                <a:moveTo>
                  <a:pt x="74" y="36"/>
                </a:moveTo>
                <a:lnTo>
                  <a:pt x="59" y="39"/>
                </a:lnTo>
                <a:lnTo>
                  <a:pt x="48" y="47"/>
                </a:lnTo>
                <a:lnTo>
                  <a:pt x="40" y="59"/>
                </a:lnTo>
                <a:lnTo>
                  <a:pt x="37" y="73"/>
                </a:lnTo>
                <a:lnTo>
                  <a:pt x="37" y="737"/>
                </a:lnTo>
                <a:lnTo>
                  <a:pt x="40" y="750"/>
                </a:lnTo>
                <a:lnTo>
                  <a:pt x="48" y="762"/>
                </a:lnTo>
                <a:lnTo>
                  <a:pt x="59" y="770"/>
                </a:lnTo>
                <a:lnTo>
                  <a:pt x="74" y="773"/>
                </a:lnTo>
                <a:lnTo>
                  <a:pt x="737" y="773"/>
                </a:lnTo>
                <a:lnTo>
                  <a:pt x="751" y="770"/>
                </a:lnTo>
                <a:lnTo>
                  <a:pt x="763" y="762"/>
                </a:lnTo>
                <a:lnTo>
                  <a:pt x="771" y="750"/>
                </a:lnTo>
                <a:lnTo>
                  <a:pt x="773" y="737"/>
                </a:lnTo>
                <a:lnTo>
                  <a:pt x="773" y="73"/>
                </a:lnTo>
                <a:lnTo>
                  <a:pt x="771" y="59"/>
                </a:lnTo>
                <a:lnTo>
                  <a:pt x="763" y="47"/>
                </a:lnTo>
                <a:lnTo>
                  <a:pt x="751" y="39"/>
                </a:lnTo>
                <a:lnTo>
                  <a:pt x="737" y="36"/>
                </a:lnTo>
                <a:lnTo>
                  <a:pt x="74" y="36"/>
                </a:lnTo>
                <a:close/>
                <a:moveTo>
                  <a:pt x="74" y="0"/>
                </a:moveTo>
                <a:lnTo>
                  <a:pt x="737" y="0"/>
                </a:lnTo>
                <a:lnTo>
                  <a:pt x="760" y="4"/>
                </a:lnTo>
                <a:lnTo>
                  <a:pt x="780" y="14"/>
                </a:lnTo>
                <a:lnTo>
                  <a:pt x="797" y="30"/>
                </a:lnTo>
                <a:lnTo>
                  <a:pt x="807" y="50"/>
                </a:lnTo>
                <a:lnTo>
                  <a:pt x="810" y="73"/>
                </a:lnTo>
                <a:lnTo>
                  <a:pt x="810" y="737"/>
                </a:lnTo>
                <a:lnTo>
                  <a:pt x="807" y="759"/>
                </a:lnTo>
                <a:lnTo>
                  <a:pt x="797" y="780"/>
                </a:lnTo>
                <a:lnTo>
                  <a:pt x="780" y="796"/>
                </a:lnTo>
                <a:lnTo>
                  <a:pt x="760" y="806"/>
                </a:lnTo>
                <a:lnTo>
                  <a:pt x="737" y="810"/>
                </a:lnTo>
                <a:lnTo>
                  <a:pt x="74" y="810"/>
                </a:lnTo>
                <a:lnTo>
                  <a:pt x="50" y="806"/>
                </a:lnTo>
                <a:lnTo>
                  <a:pt x="30" y="796"/>
                </a:lnTo>
                <a:lnTo>
                  <a:pt x="13" y="780"/>
                </a:lnTo>
                <a:lnTo>
                  <a:pt x="3" y="759"/>
                </a:lnTo>
                <a:lnTo>
                  <a:pt x="0" y="737"/>
                </a:lnTo>
                <a:lnTo>
                  <a:pt x="0" y="73"/>
                </a:lnTo>
                <a:lnTo>
                  <a:pt x="3" y="50"/>
                </a:lnTo>
                <a:lnTo>
                  <a:pt x="13" y="30"/>
                </a:lnTo>
                <a:lnTo>
                  <a:pt x="30" y="14"/>
                </a:lnTo>
                <a:lnTo>
                  <a:pt x="50" y="4"/>
                </a:lnTo>
                <a:lnTo>
                  <a:pt x="74"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71"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79238" y="8507479"/>
            <a:ext cx="444645" cy="444098"/>
          </a:xfrm>
          <a:custGeom>
            <a:avLst/>
            <a:gdLst>
              <a:gd name="T0" fmla="*/ 435 w 811"/>
              <a:gd name="T1" fmla="*/ 703 h 810"/>
              <a:gd name="T2" fmla="*/ 442 w 811"/>
              <a:gd name="T3" fmla="*/ 724 h 810"/>
              <a:gd name="T4" fmla="*/ 425 w 811"/>
              <a:gd name="T5" fmla="*/ 737 h 810"/>
              <a:gd name="T6" fmla="*/ 226 w 811"/>
              <a:gd name="T7" fmla="*/ 729 h 810"/>
              <a:gd name="T8" fmla="*/ 226 w 811"/>
              <a:gd name="T9" fmla="*/ 707 h 810"/>
              <a:gd name="T10" fmla="*/ 167 w 811"/>
              <a:gd name="T11" fmla="*/ 699 h 810"/>
              <a:gd name="T12" fmla="*/ 184 w 811"/>
              <a:gd name="T13" fmla="*/ 712 h 810"/>
              <a:gd name="T14" fmla="*/ 177 w 811"/>
              <a:gd name="T15" fmla="*/ 733 h 810"/>
              <a:gd name="T16" fmla="*/ 155 w 811"/>
              <a:gd name="T17" fmla="*/ 733 h 810"/>
              <a:gd name="T18" fmla="*/ 148 w 811"/>
              <a:gd name="T19" fmla="*/ 712 h 810"/>
              <a:gd name="T20" fmla="*/ 167 w 811"/>
              <a:gd name="T21" fmla="*/ 699 h 810"/>
              <a:gd name="T22" fmla="*/ 108 w 811"/>
              <a:gd name="T23" fmla="*/ 707 h 810"/>
              <a:gd name="T24" fmla="*/ 108 w 811"/>
              <a:gd name="T25" fmla="*/ 729 h 810"/>
              <a:gd name="T26" fmla="*/ 87 w 811"/>
              <a:gd name="T27" fmla="*/ 736 h 810"/>
              <a:gd name="T28" fmla="*/ 74 w 811"/>
              <a:gd name="T29" fmla="*/ 717 h 810"/>
              <a:gd name="T30" fmla="*/ 87 w 811"/>
              <a:gd name="T31" fmla="*/ 700 h 810"/>
              <a:gd name="T32" fmla="*/ 40 w 811"/>
              <a:gd name="T33" fmla="*/ 750 h 810"/>
              <a:gd name="T34" fmla="*/ 738 w 811"/>
              <a:gd name="T35" fmla="*/ 773 h 810"/>
              <a:gd name="T36" fmla="*/ 775 w 811"/>
              <a:gd name="T37" fmla="*/ 737 h 810"/>
              <a:gd name="T38" fmla="*/ 44 w 811"/>
              <a:gd name="T39" fmla="*/ 626 h 810"/>
              <a:gd name="T40" fmla="*/ 407 w 811"/>
              <a:gd name="T41" fmla="*/ 146 h 810"/>
              <a:gd name="T42" fmla="*/ 424 w 811"/>
              <a:gd name="T43" fmla="*/ 160 h 810"/>
              <a:gd name="T44" fmla="*/ 417 w 811"/>
              <a:gd name="T45" fmla="*/ 180 h 810"/>
              <a:gd name="T46" fmla="*/ 395 w 811"/>
              <a:gd name="T47" fmla="*/ 180 h 810"/>
              <a:gd name="T48" fmla="*/ 388 w 811"/>
              <a:gd name="T49" fmla="*/ 160 h 810"/>
              <a:gd name="T50" fmla="*/ 407 w 811"/>
              <a:gd name="T51" fmla="*/ 146 h 810"/>
              <a:gd name="T52" fmla="*/ 163 w 811"/>
              <a:gd name="T53" fmla="*/ 136 h 810"/>
              <a:gd name="T54" fmla="*/ 645 w 811"/>
              <a:gd name="T55" fmla="*/ 368 h 810"/>
              <a:gd name="T56" fmla="*/ 653 w 811"/>
              <a:gd name="T57" fmla="*/ 132 h 810"/>
              <a:gd name="T58" fmla="*/ 675 w 811"/>
              <a:gd name="T59" fmla="*/ 132 h 810"/>
              <a:gd name="T60" fmla="*/ 683 w 811"/>
              <a:gd name="T61" fmla="*/ 368 h 810"/>
              <a:gd name="T62" fmla="*/ 734 w 811"/>
              <a:gd name="T63" fmla="*/ 376 h 810"/>
              <a:gd name="T64" fmla="*/ 810 w 811"/>
              <a:gd name="T65" fmla="*/ 637 h 810"/>
              <a:gd name="T66" fmla="*/ 809 w 811"/>
              <a:gd name="T67" fmla="*/ 681 h 810"/>
              <a:gd name="T68" fmla="*/ 807 w 811"/>
              <a:gd name="T69" fmla="*/ 759 h 810"/>
              <a:gd name="T70" fmla="*/ 738 w 811"/>
              <a:gd name="T71" fmla="*/ 810 h 810"/>
              <a:gd name="T72" fmla="*/ 15 w 811"/>
              <a:gd name="T73" fmla="*/ 780 h 810"/>
              <a:gd name="T74" fmla="*/ 2 w 811"/>
              <a:gd name="T75" fmla="*/ 690 h 810"/>
              <a:gd name="T76" fmla="*/ 0 w 811"/>
              <a:gd name="T77" fmla="*/ 641 h 810"/>
              <a:gd name="T78" fmla="*/ 75 w 811"/>
              <a:gd name="T79" fmla="*/ 379 h 810"/>
              <a:gd name="T80" fmla="*/ 92 w 811"/>
              <a:gd name="T81" fmla="*/ 368 h 810"/>
              <a:gd name="T82" fmla="*/ 133 w 811"/>
              <a:gd name="T83" fmla="*/ 136 h 810"/>
              <a:gd name="T84" fmla="*/ 407 w 811"/>
              <a:gd name="T85" fmla="*/ 73 h 810"/>
              <a:gd name="T86" fmla="*/ 476 w 811"/>
              <a:gd name="T87" fmla="*/ 106 h 810"/>
              <a:gd name="T88" fmla="*/ 407 w 811"/>
              <a:gd name="T89" fmla="*/ 110 h 810"/>
              <a:gd name="T90" fmla="*/ 332 w 811"/>
              <a:gd name="T91" fmla="*/ 110 h 810"/>
              <a:gd name="T92" fmla="*/ 407 w 811"/>
              <a:gd name="T93" fmla="*/ 73 h 810"/>
              <a:gd name="T94" fmla="*/ 501 w 811"/>
              <a:gd name="T95" fmla="*/ 30 h 810"/>
              <a:gd name="T96" fmla="*/ 459 w 811"/>
              <a:gd name="T97" fmla="*/ 48 h 810"/>
              <a:gd name="T98" fmla="*/ 350 w 811"/>
              <a:gd name="T99" fmla="*/ 50 h 810"/>
              <a:gd name="T100" fmla="*/ 300 w 811"/>
              <a:gd name="T101" fmla="*/ 38 h 810"/>
              <a:gd name="T102" fmla="*/ 407 w 811"/>
              <a:gd name="T103"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1" h="810">
                <a:moveTo>
                  <a:pt x="240" y="699"/>
                </a:moveTo>
                <a:lnTo>
                  <a:pt x="425" y="699"/>
                </a:lnTo>
                <a:lnTo>
                  <a:pt x="430" y="700"/>
                </a:lnTo>
                <a:lnTo>
                  <a:pt x="435" y="703"/>
                </a:lnTo>
                <a:lnTo>
                  <a:pt x="439" y="707"/>
                </a:lnTo>
                <a:lnTo>
                  <a:pt x="442" y="712"/>
                </a:lnTo>
                <a:lnTo>
                  <a:pt x="443" y="717"/>
                </a:lnTo>
                <a:lnTo>
                  <a:pt x="442" y="724"/>
                </a:lnTo>
                <a:lnTo>
                  <a:pt x="439" y="729"/>
                </a:lnTo>
                <a:lnTo>
                  <a:pt x="435" y="733"/>
                </a:lnTo>
                <a:lnTo>
                  <a:pt x="430" y="736"/>
                </a:lnTo>
                <a:lnTo>
                  <a:pt x="425" y="737"/>
                </a:lnTo>
                <a:lnTo>
                  <a:pt x="240" y="737"/>
                </a:lnTo>
                <a:lnTo>
                  <a:pt x="234" y="736"/>
                </a:lnTo>
                <a:lnTo>
                  <a:pt x="230" y="733"/>
                </a:lnTo>
                <a:lnTo>
                  <a:pt x="226" y="729"/>
                </a:lnTo>
                <a:lnTo>
                  <a:pt x="223" y="724"/>
                </a:lnTo>
                <a:lnTo>
                  <a:pt x="222" y="717"/>
                </a:lnTo>
                <a:lnTo>
                  <a:pt x="223" y="712"/>
                </a:lnTo>
                <a:lnTo>
                  <a:pt x="226" y="707"/>
                </a:lnTo>
                <a:lnTo>
                  <a:pt x="230" y="703"/>
                </a:lnTo>
                <a:lnTo>
                  <a:pt x="234" y="700"/>
                </a:lnTo>
                <a:lnTo>
                  <a:pt x="240" y="699"/>
                </a:lnTo>
                <a:close/>
                <a:moveTo>
                  <a:pt x="167" y="699"/>
                </a:moveTo>
                <a:lnTo>
                  <a:pt x="172" y="700"/>
                </a:lnTo>
                <a:lnTo>
                  <a:pt x="177" y="703"/>
                </a:lnTo>
                <a:lnTo>
                  <a:pt x="181" y="707"/>
                </a:lnTo>
                <a:lnTo>
                  <a:pt x="184" y="712"/>
                </a:lnTo>
                <a:lnTo>
                  <a:pt x="185" y="717"/>
                </a:lnTo>
                <a:lnTo>
                  <a:pt x="184" y="724"/>
                </a:lnTo>
                <a:lnTo>
                  <a:pt x="181" y="729"/>
                </a:lnTo>
                <a:lnTo>
                  <a:pt x="177" y="733"/>
                </a:lnTo>
                <a:lnTo>
                  <a:pt x="172" y="736"/>
                </a:lnTo>
                <a:lnTo>
                  <a:pt x="167" y="737"/>
                </a:lnTo>
                <a:lnTo>
                  <a:pt x="160" y="736"/>
                </a:lnTo>
                <a:lnTo>
                  <a:pt x="155" y="733"/>
                </a:lnTo>
                <a:lnTo>
                  <a:pt x="151" y="729"/>
                </a:lnTo>
                <a:lnTo>
                  <a:pt x="148" y="724"/>
                </a:lnTo>
                <a:lnTo>
                  <a:pt x="148" y="717"/>
                </a:lnTo>
                <a:lnTo>
                  <a:pt x="148" y="712"/>
                </a:lnTo>
                <a:lnTo>
                  <a:pt x="151" y="707"/>
                </a:lnTo>
                <a:lnTo>
                  <a:pt x="155" y="703"/>
                </a:lnTo>
                <a:lnTo>
                  <a:pt x="160" y="700"/>
                </a:lnTo>
                <a:lnTo>
                  <a:pt x="167" y="699"/>
                </a:lnTo>
                <a:close/>
                <a:moveTo>
                  <a:pt x="92" y="699"/>
                </a:moveTo>
                <a:lnTo>
                  <a:pt x="99" y="700"/>
                </a:lnTo>
                <a:lnTo>
                  <a:pt x="104" y="703"/>
                </a:lnTo>
                <a:lnTo>
                  <a:pt x="108" y="707"/>
                </a:lnTo>
                <a:lnTo>
                  <a:pt x="110" y="712"/>
                </a:lnTo>
                <a:lnTo>
                  <a:pt x="110" y="717"/>
                </a:lnTo>
                <a:lnTo>
                  <a:pt x="110" y="724"/>
                </a:lnTo>
                <a:lnTo>
                  <a:pt x="108" y="729"/>
                </a:lnTo>
                <a:lnTo>
                  <a:pt x="104" y="733"/>
                </a:lnTo>
                <a:lnTo>
                  <a:pt x="99" y="736"/>
                </a:lnTo>
                <a:lnTo>
                  <a:pt x="92" y="737"/>
                </a:lnTo>
                <a:lnTo>
                  <a:pt x="87" y="736"/>
                </a:lnTo>
                <a:lnTo>
                  <a:pt x="82" y="733"/>
                </a:lnTo>
                <a:lnTo>
                  <a:pt x="78" y="729"/>
                </a:lnTo>
                <a:lnTo>
                  <a:pt x="75" y="724"/>
                </a:lnTo>
                <a:lnTo>
                  <a:pt x="74" y="717"/>
                </a:lnTo>
                <a:lnTo>
                  <a:pt x="75" y="712"/>
                </a:lnTo>
                <a:lnTo>
                  <a:pt x="78" y="707"/>
                </a:lnTo>
                <a:lnTo>
                  <a:pt x="82" y="703"/>
                </a:lnTo>
                <a:lnTo>
                  <a:pt x="87" y="700"/>
                </a:lnTo>
                <a:lnTo>
                  <a:pt x="92" y="699"/>
                </a:lnTo>
                <a:close/>
                <a:moveTo>
                  <a:pt x="37" y="662"/>
                </a:moveTo>
                <a:lnTo>
                  <a:pt x="37" y="737"/>
                </a:lnTo>
                <a:lnTo>
                  <a:pt x="40" y="750"/>
                </a:lnTo>
                <a:lnTo>
                  <a:pt x="48" y="762"/>
                </a:lnTo>
                <a:lnTo>
                  <a:pt x="59" y="770"/>
                </a:lnTo>
                <a:lnTo>
                  <a:pt x="74" y="773"/>
                </a:lnTo>
                <a:lnTo>
                  <a:pt x="738" y="773"/>
                </a:lnTo>
                <a:lnTo>
                  <a:pt x="752" y="770"/>
                </a:lnTo>
                <a:lnTo>
                  <a:pt x="764" y="762"/>
                </a:lnTo>
                <a:lnTo>
                  <a:pt x="772" y="750"/>
                </a:lnTo>
                <a:lnTo>
                  <a:pt x="775" y="737"/>
                </a:lnTo>
                <a:lnTo>
                  <a:pt x="775" y="662"/>
                </a:lnTo>
                <a:lnTo>
                  <a:pt x="37" y="662"/>
                </a:lnTo>
                <a:close/>
                <a:moveTo>
                  <a:pt x="107" y="404"/>
                </a:moveTo>
                <a:lnTo>
                  <a:pt x="44" y="626"/>
                </a:lnTo>
                <a:lnTo>
                  <a:pt x="768" y="626"/>
                </a:lnTo>
                <a:lnTo>
                  <a:pt x="705" y="404"/>
                </a:lnTo>
                <a:lnTo>
                  <a:pt x="107" y="404"/>
                </a:lnTo>
                <a:close/>
                <a:moveTo>
                  <a:pt x="407" y="146"/>
                </a:moveTo>
                <a:lnTo>
                  <a:pt x="412" y="148"/>
                </a:lnTo>
                <a:lnTo>
                  <a:pt x="417" y="150"/>
                </a:lnTo>
                <a:lnTo>
                  <a:pt x="421" y="154"/>
                </a:lnTo>
                <a:lnTo>
                  <a:pt x="424" y="160"/>
                </a:lnTo>
                <a:lnTo>
                  <a:pt x="425" y="166"/>
                </a:lnTo>
                <a:lnTo>
                  <a:pt x="424" y="171"/>
                </a:lnTo>
                <a:lnTo>
                  <a:pt x="421" y="177"/>
                </a:lnTo>
                <a:lnTo>
                  <a:pt x="417" y="180"/>
                </a:lnTo>
                <a:lnTo>
                  <a:pt x="412" y="183"/>
                </a:lnTo>
                <a:lnTo>
                  <a:pt x="407" y="184"/>
                </a:lnTo>
                <a:lnTo>
                  <a:pt x="400" y="183"/>
                </a:lnTo>
                <a:lnTo>
                  <a:pt x="395" y="180"/>
                </a:lnTo>
                <a:lnTo>
                  <a:pt x="391" y="177"/>
                </a:lnTo>
                <a:lnTo>
                  <a:pt x="388" y="171"/>
                </a:lnTo>
                <a:lnTo>
                  <a:pt x="387" y="166"/>
                </a:lnTo>
                <a:lnTo>
                  <a:pt x="388" y="160"/>
                </a:lnTo>
                <a:lnTo>
                  <a:pt x="391" y="154"/>
                </a:lnTo>
                <a:lnTo>
                  <a:pt x="395" y="150"/>
                </a:lnTo>
                <a:lnTo>
                  <a:pt x="400" y="148"/>
                </a:lnTo>
                <a:lnTo>
                  <a:pt x="407" y="146"/>
                </a:lnTo>
                <a:close/>
                <a:moveTo>
                  <a:pt x="148" y="128"/>
                </a:moveTo>
                <a:lnTo>
                  <a:pt x="154" y="129"/>
                </a:lnTo>
                <a:lnTo>
                  <a:pt x="159" y="132"/>
                </a:lnTo>
                <a:lnTo>
                  <a:pt x="163" y="136"/>
                </a:lnTo>
                <a:lnTo>
                  <a:pt x="166" y="141"/>
                </a:lnTo>
                <a:lnTo>
                  <a:pt x="167" y="146"/>
                </a:lnTo>
                <a:lnTo>
                  <a:pt x="167" y="368"/>
                </a:lnTo>
                <a:lnTo>
                  <a:pt x="645" y="368"/>
                </a:lnTo>
                <a:lnTo>
                  <a:pt x="645" y="146"/>
                </a:lnTo>
                <a:lnTo>
                  <a:pt x="646" y="141"/>
                </a:lnTo>
                <a:lnTo>
                  <a:pt x="649" y="136"/>
                </a:lnTo>
                <a:lnTo>
                  <a:pt x="653" y="132"/>
                </a:lnTo>
                <a:lnTo>
                  <a:pt x="658" y="129"/>
                </a:lnTo>
                <a:lnTo>
                  <a:pt x="663" y="128"/>
                </a:lnTo>
                <a:lnTo>
                  <a:pt x="670" y="129"/>
                </a:lnTo>
                <a:lnTo>
                  <a:pt x="675" y="132"/>
                </a:lnTo>
                <a:lnTo>
                  <a:pt x="679" y="136"/>
                </a:lnTo>
                <a:lnTo>
                  <a:pt x="682" y="141"/>
                </a:lnTo>
                <a:lnTo>
                  <a:pt x="683" y="146"/>
                </a:lnTo>
                <a:lnTo>
                  <a:pt x="683" y="368"/>
                </a:lnTo>
                <a:lnTo>
                  <a:pt x="720" y="368"/>
                </a:lnTo>
                <a:lnTo>
                  <a:pt x="725" y="369"/>
                </a:lnTo>
                <a:lnTo>
                  <a:pt x="730" y="372"/>
                </a:lnTo>
                <a:lnTo>
                  <a:pt x="734" y="376"/>
                </a:lnTo>
                <a:lnTo>
                  <a:pt x="737" y="379"/>
                </a:lnTo>
                <a:lnTo>
                  <a:pt x="737" y="379"/>
                </a:lnTo>
                <a:lnTo>
                  <a:pt x="810" y="637"/>
                </a:lnTo>
                <a:lnTo>
                  <a:pt x="810" y="637"/>
                </a:lnTo>
                <a:lnTo>
                  <a:pt x="811" y="641"/>
                </a:lnTo>
                <a:lnTo>
                  <a:pt x="811" y="644"/>
                </a:lnTo>
                <a:lnTo>
                  <a:pt x="811" y="681"/>
                </a:lnTo>
                <a:lnTo>
                  <a:pt x="809" y="681"/>
                </a:lnTo>
                <a:lnTo>
                  <a:pt x="810" y="690"/>
                </a:lnTo>
                <a:lnTo>
                  <a:pt x="811" y="699"/>
                </a:lnTo>
                <a:lnTo>
                  <a:pt x="811" y="737"/>
                </a:lnTo>
                <a:lnTo>
                  <a:pt x="807" y="759"/>
                </a:lnTo>
                <a:lnTo>
                  <a:pt x="797" y="780"/>
                </a:lnTo>
                <a:lnTo>
                  <a:pt x="781" y="796"/>
                </a:lnTo>
                <a:lnTo>
                  <a:pt x="760" y="806"/>
                </a:lnTo>
                <a:lnTo>
                  <a:pt x="738" y="810"/>
                </a:lnTo>
                <a:lnTo>
                  <a:pt x="74" y="810"/>
                </a:lnTo>
                <a:lnTo>
                  <a:pt x="52" y="806"/>
                </a:lnTo>
                <a:lnTo>
                  <a:pt x="31" y="796"/>
                </a:lnTo>
                <a:lnTo>
                  <a:pt x="15" y="780"/>
                </a:lnTo>
                <a:lnTo>
                  <a:pt x="4" y="759"/>
                </a:lnTo>
                <a:lnTo>
                  <a:pt x="0" y="737"/>
                </a:lnTo>
                <a:lnTo>
                  <a:pt x="0" y="699"/>
                </a:lnTo>
                <a:lnTo>
                  <a:pt x="2" y="690"/>
                </a:lnTo>
                <a:lnTo>
                  <a:pt x="3" y="681"/>
                </a:lnTo>
                <a:lnTo>
                  <a:pt x="0" y="681"/>
                </a:lnTo>
                <a:lnTo>
                  <a:pt x="0" y="644"/>
                </a:lnTo>
                <a:lnTo>
                  <a:pt x="0" y="641"/>
                </a:lnTo>
                <a:lnTo>
                  <a:pt x="2" y="637"/>
                </a:lnTo>
                <a:lnTo>
                  <a:pt x="2" y="637"/>
                </a:lnTo>
                <a:lnTo>
                  <a:pt x="75" y="379"/>
                </a:lnTo>
                <a:lnTo>
                  <a:pt x="75" y="379"/>
                </a:lnTo>
                <a:lnTo>
                  <a:pt x="78" y="376"/>
                </a:lnTo>
                <a:lnTo>
                  <a:pt x="82" y="372"/>
                </a:lnTo>
                <a:lnTo>
                  <a:pt x="87" y="369"/>
                </a:lnTo>
                <a:lnTo>
                  <a:pt x="92" y="368"/>
                </a:lnTo>
                <a:lnTo>
                  <a:pt x="130" y="368"/>
                </a:lnTo>
                <a:lnTo>
                  <a:pt x="130" y="146"/>
                </a:lnTo>
                <a:lnTo>
                  <a:pt x="130" y="141"/>
                </a:lnTo>
                <a:lnTo>
                  <a:pt x="133" y="136"/>
                </a:lnTo>
                <a:lnTo>
                  <a:pt x="137" y="132"/>
                </a:lnTo>
                <a:lnTo>
                  <a:pt x="142" y="129"/>
                </a:lnTo>
                <a:lnTo>
                  <a:pt x="148" y="128"/>
                </a:lnTo>
                <a:close/>
                <a:moveTo>
                  <a:pt x="407" y="73"/>
                </a:moveTo>
                <a:lnTo>
                  <a:pt x="426" y="76"/>
                </a:lnTo>
                <a:lnTo>
                  <a:pt x="445" y="82"/>
                </a:lnTo>
                <a:lnTo>
                  <a:pt x="462" y="93"/>
                </a:lnTo>
                <a:lnTo>
                  <a:pt x="476" y="106"/>
                </a:lnTo>
                <a:lnTo>
                  <a:pt x="451" y="133"/>
                </a:lnTo>
                <a:lnTo>
                  <a:pt x="439" y="122"/>
                </a:lnTo>
                <a:lnTo>
                  <a:pt x="424" y="114"/>
                </a:lnTo>
                <a:lnTo>
                  <a:pt x="407" y="110"/>
                </a:lnTo>
                <a:lnTo>
                  <a:pt x="387" y="114"/>
                </a:lnTo>
                <a:lnTo>
                  <a:pt x="371" y="123"/>
                </a:lnTo>
                <a:lnTo>
                  <a:pt x="359" y="137"/>
                </a:lnTo>
                <a:lnTo>
                  <a:pt x="332" y="110"/>
                </a:lnTo>
                <a:lnTo>
                  <a:pt x="346" y="95"/>
                </a:lnTo>
                <a:lnTo>
                  <a:pt x="365" y="84"/>
                </a:lnTo>
                <a:lnTo>
                  <a:pt x="384" y="76"/>
                </a:lnTo>
                <a:lnTo>
                  <a:pt x="407" y="73"/>
                </a:lnTo>
                <a:close/>
                <a:moveTo>
                  <a:pt x="407" y="0"/>
                </a:moveTo>
                <a:lnTo>
                  <a:pt x="441" y="4"/>
                </a:lnTo>
                <a:lnTo>
                  <a:pt x="472" y="13"/>
                </a:lnTo>
                <a:lnTo>
                  <a:pt x="501" y="30"/>
                </a:lnTo>
                <a:lnTo>
                  <a:pt x="526" y="51"/>
                </a:lnTo>
                <a:lnTo>
                  <a:pt x="501" y="78"/>
                </a:lnTo>
                <a:lnTo>
                  <a:pt x="481" y="61"/>
                </a:lnTo>
                <a:lnTo>
                  <a:pt x="459" y="48"/>
                </a:lnTo>
                <a:lnTo>
                  <a:pt x="433" y="39"/>
                </a:lnTo>
                <a:lnTo>
                  <a:pt x="407" y="36"/>
                </a:lnTo>
                <a:lnTo>
                  <a:pt x="376" y="40"/>
                </a:lnTo>
                <a:lnTo>
                  <a:pt x="350" y="50"/>
                </a:lnTo>
                <a:lnTo>
                  <a:pt x="325" y="64"/>
                </a:lnTo>
                <a:lnTo>
                  <a:pt x="306" y="84"/>
                </a:lnTo>
                <a:lnTo>
                  <a:pt x="279" y="57"/>
                </a:lnTo>
                <a:lnTo>
                  <a:pt x="300" y="38"/>
                </a:lnTo>
                <a:lnTo>
                  <a:pt x="323" y="22"/>
                </a:lnTo>
                <a:lnTo>
                  <a:pt x="349" y="10"/>
                </a:lnTo>
                <a:lnTo>
                  <a:pt x="376" y="2"/>
                </a:lnTo>
                <a:lnTo>
                  <a:pt x="40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72"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42543" y="8507479"/>
            <a:ext cx="443549" cy="444098"/>
          </a:xfrm>
          <a:custGeom>
            <a:avLst/>
            <a:gdLst>
              <a:gd name="T0" fmla="*/ 540 w 809"/>
              <a:gd name="T1" fmla="*/ 664 h 810"/>
              <a:gd name="T2" fmla="*/ 551 w 809"/>
              <a:gd name="T3" fmla="*/ 675 h 810"/>
              <a:gd name="T4" fmla="*/ 549 w 809"/>
              <a:gd name="T5" fmla="*/ 692 h 810"/>
              <a:gd name="T6" fmla="*/ 533 w 809"/>
              <a:gd name="T7" fmla="*/ 699 h 810"/>
              <a:gd name="T8" fmla="*/ 264 w 809"/>
              <a:gd name="T9" fmla="*/ 696 h 810"/>
              <a:gd name="T10" fmla="*/ 258 w 809"/>
              <a:gd name="T11" fmla="*/ 681 h 810"/>
              <a:gd name="T12" fmla="*/ 264 w 809"/>
              <a:gd name="T13" fmla="*/ 666 h 810"/>
              <a:gd name="T14" fmla="*/ 276 w 809"/>
              <a:gd name="T15" fmla="*/ 589 h 810"/>
              <a:gd name="T16" fmla="*/ 471 w 809"/>
              <a:gd name="T17" fmla="*/ 593 h 810"/>
              <a:gd name="T18" fmla="*/ 478 w 809"/>
              <a:gd name="T19" fmla="*/ 607 h 810"/>
              <a:gd name="T20" fmla="*/ 471 w 809"/>
              <a:gd name="T21" fmla="*/ 622 h 810"/>
              <a:gd name="T22" fmla="*/ 276 w 809"/>
              <a:gd name="T23" fmla="*/ 626 h 810"/>
              <a:gd name="T24" fmla="*/ 261 w 809"/>
              <a:gd name="T25" fmla="*/ 618 h 810"/>
              <a:gd name="T26" fmla="*/ 258 w 809"/>
              <a:gd name="T27" fmla="*/ 602 h 810"/>
              <a:gd name="T28" fmla="*/ 270 w 809"/>
              <a:gd name="T29" fmla="*/ 590 h 810"/>
              <a:gd name="T30" fmla="*/ 183 w 809"/>
              <a:gd name="T31" fmla="*/ 773 h 810"/>
              <a:gd name="T32" fmla="*/ 183 w 809"/>
              <a:gd name="T33" fmla="*/ 552 h 810"/>
              <a:gd name="T34" fmla="*/ 689 w 809"/>
              <a:gd name="T35" fmla="*/ 341 h 810"/>
              <a:gd name="T36" fmla="*/ 697 w 809"/>
              <a:gd name="T37" fmla="*/ 382 h 810"/>
              <a:gd name="T38" fmla="*/ 663 w 809"/>
              <a:gd name="T39" fmla="*/ 404 h 810"/>
              <a:gd name="T40" fmla="*/ 629 w 809"/>
              <a:gd name="T41" fmla="*/ 382 h 810"/>
              <a:gd name="T42" fmla="*/ 637 w 809"/>
              <a:gd name="T43" fmla="*/ 341 h 810"/>
              <a:gd name="T44" fmla="*/ 553 w 809"/>
              <a:gd name="T45" fmla="*/ 331 h 810"/>
              <a:gd name="T46" fmla="*/ 585 w 809"/>
              <a:gd name="T47" fmla="*/ 353 h 810"/>
              <a:gd name="T48" fmla="*/ 578 w 809"/>
              <a:gd name="T49" fmla="*/ 394 h 810"/>
              <a:gd name="T50" fmla="*/ 538 w 809"/>
              <a:gd name="T51" fmla="*/ 402 h 810"/>
              <a:gd name="T52" fmla="*/ 515 w 809"/>
              <a:gd name="T53" fmla="*/ 368 h 810"/>
              <a:gd name="T54" fmla="*/ 538 w 809"/>
              <a:gd name="T55" fmla="*/ 334 h 810"/>
              <a:gd name="T56" fmla="*/ 86 w 809"/>
              <a:gd name="T57" fmla="*/ 262 h 810"/>
              <a:gd name="T58" fmla="*/ 40 w 809"/>
              <a:gd name="T59" fmla="*/ 307 h 810"/>
              <a:gd name="T60" fmla="*/ 40 w 809"/>
              <a:gd name="T61" fmla="*/ 649 h 810"/>
              <a:gd name="T62" fmla="*/ 86 w 809"/>
              <a:gd name="T63" fmla="*/ 696 h 810"/>
              <a:gd name="T64" fmla="*/ 147 w 809"/>
              <a:gd name="T65" fmla="*/ 552 h 810"/>
              <a:gd name="T66" fmla="*/ 169 w 809"/>
              <a:gd name="T67" fmla="*/ 518 h 810"/>
              <a:gd name="T68" fmla="*/ 640 w 809"/>
              <a:gd name="T69" fmla="*/ 518 h 810"/>
              <a:gd name="T70" fmla="*/ 663 w 809"/>
              <a:gd name="T71" fmla="*/ 552 h 810"/>
              <a:gd name="T72" fmla="*/ 723 w 809"/>
              <a:gd name="T73" fmla="*/ 696 h 810"/>
              <a:gd name="T74" fmla="*/ 769 w 809"/>
              <a:gd name="T75" fmla="*/ 649 h 810"/>
              <a:gd name="T76" fmla="*/ 769 w 809"/>
              <a:gd name="T77" fmla="*/ 307 h 810"/>
              <a:gd name="T78" fmla="*/ 723 w 809"/>
              <a:gd name="T79" fmla="*/ 262 h 810"/>
              <a:gd name="T80" fmla="*/ 183 w 809"/>
              <a:gd name="T81" fmla="*/ 36 h 810"/>
              <a:gd name="T82" fmla="*/ 626 w 809"/>
              <a:gd name="T83" fmla="*/ 36 h 810"/>
              <a:gd name="T84" fmla="*/ 626 w 809"/>
              <a:gd name="T85" fmla="*/ 0 h 810"/>
              <a:gd name="T86" fmla="*/ 660 w 809"/>
              <a:gd name="T87" fmla="*/ 22 h 810"/>
              <a:gd name="T88" fmla="*/ 699 w 809"/>
              <a:gd name="T89" fmla="*/ 221 h 810"/>
              <a:gd name="T90" fmla="*/ 778 w 809"/>
              <a:gd name="T91" fmla="*/ 252 h 810"/>
              <a:gd name="T92" fmla="*/ 809 w 809"/>
              <a:gd name="T93" fmla="*/ 331 h 810"/>
              <a:gd name="T94" fmla="*/ 795 w 809"/>
              <a:gd name="T95" fmla="*/ 682 h 810"/>
              <a:gd name="T96" fmla="*/ 730 w 809"/>
              <a:gd name="T97" fmla="*/ 733 h 810"/>
              <a:gd name="T98" fmla="*/ 663 w 809"/>
              <a:gd name="T99" fmla="*/ 773 h 810"/>
              <a:gd name="T100" fmla="*/ 640 w 809"/>
              <a:gd name="T101" fmla="*/ 808 h 810"/>
              <a:gd name="T102" fmla="*/ 169 w 809"/>
              <a:gd name="T103" fmla="*/ 808 h 810"/>
              <a:gd name="T104" fmla="*/ 147 w 809"/>
              <a:gd name="T105" fmla="*/ 773 h 810"/>
              <a:gd name="T106" fmla="*/ 81 w 809"/>
              <a:gd name="T107" fmla="*/ 733 h 810"/>
              <a:gd name="T108" fmla="*/ 14 w 809"/>
              <a:gd name="T109" fmla="*/ 682 h 810"/>
              <a:gd name="T110" fmla="*/ 0 w 809"/>
              <a:gd name="T111" fmla="*/ 331 h 810"/>
              <a:gd name="T112" fmla="*/ 31 w 809"/>
              <a:gd name="T113" fmla="*/ 252 h 810"/>
              <a:gd name="T114" fmla="*/ 110 w 809"/>
              <a:gd name="T115" fmla="*/ 221 h 810"/>
              <a:gd name="T116" fmla="*/ 149 w 809"/>
              <a:gd name="T117" fmla="*/ 22 h 810"/>
              <a:gd name="T118" fmla="*/ 183 w 809"/>
              <a:gd name="T11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9" h="810">
                <a:moveTo>
                  <a:pt x="276" y="662"/>
                </a:moveTo>
                <a:lnTo>
                  <a:pt x="533" y="662"/>
                </a:lnTo>
                <a:lnTo>
                  <a:pt x="540" y="664"/>
                </a:lnTo>
                <a:lnTo>
                  <a:pt x="545" y="666"/>
                </a:lnTo>
                <a:lnTo>
                  <a:pt x="549" y="670"/>
                </a:lnTo>
                <a:lnTo>
                  <a:pt x="551" y="675"/>
                </a:lnTo>
                <a:lnTo>
                  <a:pt x="553" y="681"/>
                </a:lnTo>
                <a:lnTo>
                  <a:pt x="551" y="687"/>
                </a:lnTo>
                <a:lnTo>
                  <a:pt x="549" y="692"/>
                </a:lnTo>
                <a:lnTo>
                  <a:pt x="545" y="696"/>
                </a:lnTo>
                <a:lnTo>
                  <a:pt x="540" y="699"/>
                </a:lnTo>
                <a:lnTo>
                  <a:pt x="533" y="699"/>
                </a:lnTo>
                <a:lnTo>
                  <a:pt x="276" y="699"/>
                </a:lnTo>
                <a:lnTo>
                  <a:pt x="270" y="699"/>
                </a:lnTo>
                <a:lnTo>
                  <a:pt x="264" y="696"/>
                </a:lnTo>
                <a:lnTo>
                  <a:pt x="261" y="692"/>
                </a:lnTo>
                <a:lnTo>
                  <a:pt x="258" y="687"/>
                </a:lnTo>
                <a:lnTo>
                  <a:pt x="258" y="681"/>
                </a:lnTo>
                <a:lnTo>
                  <a:pt x="258" y="675"/>
                </a:lnTo>
                <a:lnTo>
                  <a:pt x="261" y="670"/>
                </a:lnTo>
                <a:lnTo>
                  <a:pt x="264" y="666"/>
                </a:lnTo>
                <a:lnTo>
                  <a:pt x="270" y="664"/>
                </a:lnTo>
                <a:lnTo>
                  <a:pt x="276" y="662"/>
                </a:lnTo>
                <a:close/>
                <a:moveTo>
                  <a:pt x="276" y="589"/>
                </a:moveTo>
                <a:lnTo>
                  <a:pt x="460" y="589"/>
                </a:lnTo>
                <a:lnTo>
                  <a:pt x="466" y="590"/>
                </a:lnTo>
                <a:lnTo>
                  <a:pt x="471" y="593"/>
                </a:lnTo>
                <a:lnTo>
                  <a:pt x="475" y="597"/>
                </a:lnTo>
                <a:lnTo>
                  <a:pt x="478" y="602"/>
                </a:lnTo>
                <a:lnTo>
                  <a:pt x="478" y="607"/>
                </a:lnTo>
                <a:lnTo>
                  <a:pt x="478" y="614"/>
                </a:lnTo>
                <a:lnTo>
                  <a:pt x="475" y="618"/>
                </a:lnTo>
                <a:lnTo>
                  <a:pt x="471" y="622"/>
                </a:lnTo>
                <a:lnTo>
                  <a:pt x="466" y="624"/>
                </a:lnTo>
                <a:lnTo>
                  <a:pt x="460" y="626"/>
                </a:lnTo>
                <a:lnTo>
                  <a:pt x="276" y="626"/>
                </a:lnTo>
                <a:lnTo>
                  <a:pt x="270" y="624"/>
                </a:lnTo>
                <a:lnTo>
                  <a:pt x="264" y="622"/>
                </a:lnTo>
                <a:lnTo>
                  <a:pt x="261" y="618"/>
                </a:lnTo>
                <a:lnTo>
                  <a:pt x="258" y="614"/>
                </a:lnTo>
                <a:lnTo>
                  <a:pt x="258" y="607"/>
                </a:lnTo>
                <a:lnTo>
                  <a:pt x="258" y="602"/>
                </a:lnTo>
                <a:lnTo>
                  <a:pt x="261" y="597"/>
                </a:lnTo>
                <a:lnTo>
                  <a:pt x="264" y="593"/>
                </a:lnTo>
                <a:lnTo>
                  <a:pt x="270" y="590"/>
                </a:lnTo>
                <a:lnTo>
                  <a:pt x="276" y="589"/>
                </a:lnTo>
                <a:close/>
                <a:moveTo>
                  <a:pt x="183" y="552"/>
                </a:moveTo>
                <a:lnTo>
                  <a:pt x="183" y="773"/>
                </a:lnTo>
                <a:lnTo>
                  <a:pt x="626" y="773"/>
                </a:lnTo>
                <a:lnTo>
                  <a:pt x="626" y="552"/>
                </a:lnTo>
                <a:lnTo>
                  <a:pt x="183" y="552"/>
                </a:lnTo>
                <a:close/>
                <a:moveTo>
                  <a:pt x="663" y="331"/>
                </a:moveTo>
                <a:lnTo>
                  <a:pt x="677" y="334"/>
                </a:lnTo>
                <a:lnTo>
                  <a:pt x="689" y="341"/>
                </a:lnTo>
                <a:lnTo>
                  <a:pt x="697" y="353"/>
                </a:lnTo>
                <a:lnTo>
                  <a:pt x="699" y="368"/>
                </a:lnTo>
                <a:lnTo>
                  <a:pt x="697" y="382"/>
                </a:lnTo>
                <a:lnTo>
                  <a:pt x="689" y="394"/>
                </a:lnTo>
                <a:lnTo>
                  <a:pt x="677" y="402"/>
                </a:lnTo>
                <a:lnTo>
                  <a:pt x="663" y="404"/>
                </a:lnTo>
                <a:lnTo>
                  <a:pt x="648" y="402"/>
                </a:lnTo>
                <a:lnTo>
                  <a:pt x="637" y="394"/>
                </a:lnTo>
                <a:lnTo>
                  <a:pt x="629" y="382"/>
                </a:lnTo>
                <a:lnTo>
                  <a:pt x="626" y="368"/>
                </a:lnTo>
                <a:lnTo>
                  <a:pt x="629" y="353"/>
                </a:lnTo>
                <a:lnTo>
                  <a:pt x="637" y="341"/>
                </a:lnTo>
                <a:lnTo>
                  <a:pt x="648" y="334"/>
                </a:lnTo>
                <a:lnTo>
                  <a:pt x="663" y="331"/>
                </a:lnTo>
                <a:close/>
                <a:moveTo>
                  <a:pt x="553" y="331"/>
                </a:moveTo>
                <a:lnTo>
                  <a:pt x="567" y="334"/>
                </a:lnTo>
                <a:lnTo>
                  <a:pt x="578" y="341"/>
                </a:lnTo>
                <a:lnTo>
                  <a:pt x="585" y="353"/>
                </a:lnTo>
                <a:lnTo>
                  <a:pt x="589" y="368"/>
                </a:lnTo>
                <a:lnTo>
                  <a:pt x="585" y="382"/>
                </a:lnTo>
                <a:lnTo>
                  <a:pt x="578" y="394"/>
                </a:lnTo>
                <a:lnTo>
                  <a:pt x="567" y="402"/>
                </a:lnTo>
                <a:lnTo>
                  <a:pt x="553" y="404"/>
                </a:lnTo>
                <a:lnTo>
                  <a:pt x="538" y="402"/>
                </a:lnTo>
                <a:lnTo>
                  <a:pt x="526" y="394"/>
                </a:lnTo>
                <a:lnTo>
                  <a:pt x="519" y="382"/>
                </a:lnTo>
                <a:lnTo>
                  <a:pt x="515" y="368"/>
                </a:lnTo>
                <a:lnTo>
                  <a:pt x="519" y="353"/>
                </a:lnTo>
                <a:lnTo>
                  <a:pt x="526" y="341"/>
                </a:lnTo>
                <a:lnTo>
                  <a:pt x="538" y="334"/>
                </a:lnTo>
                <a:lnTo>
                  <a:pt x="553" y="331"/>
                </a:lnTo>
                <a:close/>
                <a:moveTo>
                  <a:pt x="110" y="258"/>
                </a:moveTo>
                <a:lnTo>
                  <a:pt x="86" y="262"/>
                </a:lnTo>
                <a:lnTo>
                  <a:pt x="67" y="272"/>
                </a:lnTo>
                <a:lnTo>
                  <a:pt x="51" y="288"/>
                </a:lnTo>
                <a:lnTo>
                  <a:pt x="40" y="307"/>
                </a:lnTo>
                <a:lnTo>
                  <a:pt x="37" y="331"/>
                </a:lnTo>
                <a:lnTo>
                  <a:pt x="37" y="626"/>
                </a:lnTo>
                <a:lnTo>
                  <a:pt x="40" y="649"/>
                </a:lnTo>
                <a:lnTo>
                  <a:pt x="51" y="669"/>
                </a:lnTo>
                <a:lnTo>
                  <a:pt x="67" y="686"/>
                </a:lnTo>
                <a:lnTo>
                  <a:pt x="86" y="696"/>
                </a:lnTo>
                <a:lnTo>
                  <a:pt x="110" y="699"/>
                </a:lnTo>
                <a:lnTo>
                  <a:pt x="147" y="699"/>
                </a:lnTo>
                <a:lnTo>
                  <a:pt x="147" y="552"/>
                </a:lnTo>
                <a:lnTo>
                  <a:pt x="149" y="538"/>
                </a:lnTo>
                <a:lnTo>
                  <a:pt x="157" y="526"/>
                </a:lnTo>
                <a:lnTo>
                  <a:pt x="169" y="518"/>
                </a:lnTo>
                <a:lnTo>
                  <a:pt x="183" y="516"/>
                </a:lnTo>
                <a:lnTo>
                  <a:pt x="626" y="516"/>
                </a:lnTo>
                <a:lnTo>
                  <a:pt x="640" y="518"/>
                </a:lnTo>
                <a:lnTo>
                  <a:pt x="652" y="526"/>
                </a:lnTo>
                <a:lnTo>
                  <a:pt x="660" y="538"/>
                </a:lnTo>
                <a:lnTo>
                  <a:pt x="663" y="552"/>
                </a:lnTo>
                <a:lnTo>
                  <a:pt x="663" y="699"/>
                </a:lnTo>
                <a:lnTo>
                  <a:pt x="699" y="699"/>
                </a:lnTo>
                <a:lnTo>
                  <a:pt x="723" y="696"/>
                </a:lnTo>
                <a:lnTo>
                  <a:pt x="743" y="686"/>
                </a:lnTo>
                <a:lnTo>
                  <a:pt x="758" y="669"/>
                </a:lnTo>
                <a:lnTo>
                  <a:pt x="769" y="649"/>
                </a:lnTo>
                <a:lnTo>
                  <a:pt x="773" y="626"/>
                </a:lnTo>
                <a:lnTo>
                  <a:pt x="773" y="331"/>
                </a:lnTo>
                <a:lnTo>
                  <a:pt x="769" y="307"/>
                </a:lnTo>
                <a:lnTo>
                  <a:pt x="758" y="288"/>
                </a:lnTo>
                <a:lnTo>
                  <a:pt x="743" y="272"/>
                </a:lnTo>
                <a:lnTo>
                  <a:pt x="723" y="262"/>
                </a:lnTo>
                <a:lnTo>
                  <a:pt x="699" y="258"/>
                </a:lnTo>
                <a:lnTo>
                  <a:pt x="110" y="258"/>
                </a:lnTo>
                <a:close/>
                <a:moveTo>
                  <a:pt x="183" y="36"/>
                </a:moveTo>
                <a:lnTo>
                  <a:pt x="183" y="221"/>
                </a:lnTo>
                <a:lnTo>
                  <a:pt x="626" y="221"/>
                </a:lnTo>
                <a:lnTo>
                  <a:pt x="626" y="36"/>
                </a:lnTo>
                <a:lnTo>
                  <a:pt x="183" y="36"/>
                </a:lnTo>
                <a:close/>
                <a:moveTo>
                  <a:pt x="183" y="0"/>
                </a:moveTo>
                <a:lnTo>
                  <a:pt x="626" y="0"/>
                </a:lnTo>
                <a:lnTo>
                  <a:pt x="640" y="2"/>
                </a:lnTo>
                <a:lnTo>
                  <a:pt x="652" y="10"/>
                </a:lnTo>
                <a:lnTo>
                  <a:pt x="660" y="22"/>
                </a:lnTo>
                <a:lnTo>
                  <a:pt x="663" y="36"/>
                </a:lnTo>
                <a:lnTo>
                  <a:pt x="663" y="221"/>
                </a:lnTo>
                <a:lnTo>
                  <a:pt x="699" y="221"/>
                </a:lnTo>
                <a:lnTo>
                  <a:pt x="730" y="225"/>
                </a:lnTo>
                <a:lnTo>
                  <a:pt x="756" y="235"/>
                </a:lnTo>
                <a:lnTo>
                  <a:pt x="778" y="252"/>
                </a:lnTo>
                <a:lnTo>
                  <a:pt x="795" y="276"/>
                </a:lnTo>
                <a:lnTo>
                  <a:pt x="806" y="302"/>
                </a:lnTo>
                <a:lnTo>
                  <a:pt x="809" y="331"/>
                </a:lnTo>
                <a:lnTo>
                  <a:pt x="809" y="626"/>
                </a:lnTo>
                <a:lnTo>
                  <a:pt x="806" y="656"/>
                </a:lnTo>
                <a:lnTo>
                  <a:pt x="795" y="682"/>
                </a:lnTo>
                <a:lnTo>
                  <a:pt x="778" y="704"/>
                </a:lnTo>
                <a:lnTo>
                  <a:pt x="756" y="721"/>
                </a:lnTo>
                <a:lnTo>
                  <a:pt x="730" y="733"/>
                </a:lnTo>
                <a:lnTo>
                  <a:pt x="699" y="737"/>
                </a:lnTo>
                <a:lnTo>
                  <a:pt x="663" y="737"/>
                </a:lnTo>
                <a:lnTo>
                  <a:pt x="663" y="773"/>
                </a:lnTo>
                <a:lnTo>
                  <a:pt x="660" y="788"/>
                </a:lnTo>
                <a:lnTo>
                  <a:pt x="652" y="800"/>
                </a:lnTo>
                <a:lnTo>
                  <a:pt x="640" y="808"/>
                </a:lnTo>
                <a:lnTo>
                  <a:pt x="626" y="810"/>
                </a:lnTo>
                <a:lnTo>
                  <a:pt x="183" y="810"/>
                </a:lnTo>
                <a:lnTo>
                  <a:pt x="169" y="808"/>
                </a:lnTo>
                <a:lnTo>
                  <a:pt x="157" y="800"/>
                </a:lnTo>
                <a:lnTo>
                  <a:pt x="149" y="788"/>
                </a:lnTo>
                <a:lnTo>
                  <a:pt x="147" y="773"/>
                </a:lnTo>
                <a:lnTo>
                  <a:pt x="147" y="737"/>
                </a:lnTo>
                <a:lnTo>
                  <a:pt x="110" y="737"/>
                </a:lnTo>
                <a:lnTo>
                  <a:pt x="81" y="733"/>
                </a:lnTo>
                <a:lnTo>
                  <a:pt x="54" y="721"/>
                </a:lnTo>
                <a:lnTo>
                  <a:pt x="31" y="704"/>
                </a:lnTo>
                <a:lnTo>
                  <a:pt x="14" y="682"/>
                </a:lnTo>
                <a:lnTo>
                  <a:pt x="4" y="656"/>
                </a:lnTo>
                <a:lnTo>
                  <a:pt x="0" y="626"/>
                </a:lnTo>
                <a:lnTo>
                  <a:pt x="0" y="331"/>
                </a:lnTo>
                <a:lnTo>
                  <a:pt x="4" y="302"/>
                </a:lnTo>
                <a:lnTo>
                  <a:pt x="14" y="276"/>
                </a:lnTo>
                <a:lnTo>
                  <a:pt x="31" y="252"/>
                </a:lnTo>
                <a:lnTo>
                  <a:pt x="54" y="235"/>
                </a:lnTo>
                <a:lnTo>
                  <a:pt x="81" y="225"/>
                </a:lnTo>
                <a:lnTo>
                  <a:pt x="110" y="221"/>
                </a:lnTo>
                <a:lnTo>
                  <a:pt x="147" y="221"/>
                </a:lnTo>
                <a:lnTo>
                  <a:pt x="147" y="36"/>
                </a:lnTo>
                <a:lnTo>
                  <a:pt x="149" y="22"/>
                </a:lnTo>
                <a:lnTo>
                  <a:pt x="157" y="10"/>
                </a:lnTo>
                <a:lnTo>
                  <a:pt x="169" y="2"/>
                </a:lnTo>
                <a:lnTo>
                  <a:pt x="183"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73"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04750" y="8507479"/>
            <a:ext cx="322929" cy="444098"/>
          </a:xfrm>
          <a:custGeom>
            <a:avLst/>
            <a:gdLst>
              <a:gd name="T0" fmla="*/ 228 w 589"/>
              <a:gd name="T1" fmla="*/ 636 h 810"/>
              <a:gd name="T2" fmla="*/ 236 w 589"/>
              <a:gd name="T3" fmla="*/ 677 h 810"/>
              <a:gd name="T4" fmla="*/ 203 w 589"/>
              <a:gd name="T5" fmla="*/ 699 h 810"/>
              <a:gd name="T6" fmla="*/ 169 w 589"/>
              <a:gd name="T7" fmla="*/ 677 h 810"/>
              <a:gd name="T8" fmla="*/ 177 w 589"/>
              <a:gd name="T9" fmla="*/ 636 h 810"/>
              <a:gd name="T10" fmla="*/ 36 w 589"/>
              <a:gd name="T11" fmla="*/ 405 h 810"/>
              <a:gd name="T12" fmla="*/ 49 w 589"/>
              <a:gd name="T13" fmla="*/ 672 h 810"/>
              <a:gd name="T14" fmla="*/ 110 w 589"/>
              <a:gd name="T15" fmla="*/ 745 h 810"/>
              <a:gd name="T16" fmla="*/ 203 w 589"/>
              <a:gd name="T17" fmla="*/ 774 h 810"/>
              <a:gd name="T18" fmla="*/ 294 w 589"/>
              <a:gd name="T19" fmla="*/ 745 h 810"/>
              <a:gd name="T20" fmla="*/ 355 w 589"/>
              <a:gd name="T21" fmla="*/ 672 h 810"/>
              <a:gd name="T22" fmla="*/ 368 w 589"/>
              <a:gd name="T23" fmla="*/ 405 h 810"/>
              <a:gd name="T24" fmla="*/ 149 w 589"/>
              <a:gd name="T25" fmla="*/ 193 h 810"/>
              <a:gd name="T26" fmla="*/ 68 w 589"/>
              <a:gd name="T27" fmla="*/ 253 h 810"/>
              <a:gd name="T28" fmla="*/ 36 w 589"/>
              <a:gd name="T29" fmla="*/ 350 h 810"/>
              <a:gd name="T30" fmla="*/ 368 w 589"/>
              <a:gd name="T31" fmla="*/ 350 h 810"/>
              <a:gd name="T32" fmla="*/ 336 w 589"/>
              <a:gd name="T33" fmla="*/ 253 h 810"/>
              <a:gd name="T34" fmla="*/ 255 w 589"/>
              <a:gd name="T35" fmla="*/ 193 h 810"/>
              <a:gd name="T36" fmla="*/ 183 w 589"/>
              <a:gd name="T37" fmla="*/ 368 h 810"/>
              <a:gd name="T38" fmla="*/ 579 w 589"/>
              <a:gd name="T39" fmla="*/ 1 h 810"/>
              <a:gd name="T40" fmla="*/ 587 w 589"/>
              <a:gd name="T41" fmla="*/ 26 h 810"/>
              <a:gd name="T42" fmla="*/ 538 w 589"/>
              <a:gd name="T43" fmla="*/ 93 h 810"/>
              <a:gd name="T44" fmla="*/ 475 w 589"/>
              <a:gd name="T45" fmla="*/ 126 h 810"/>
              <a:gd name="T46" fmla="*/ 419 w 589"/>
              <a:gd name="T47" fmla="*/ 132 h 810"/>
              <a:gd name="T48" fmla="*/ 342 w 589"/>
              <a:gd name="T49" fmla="*/ 109 h 810"/>
              <a:gd name="T50" fmla="*/ 285 w 589"/>
              <a:gd name="T51" fmla="*/ 90 h 810"/>
              <a:gd name="T52" fmla="*/ 241 w 589"/>
              <a:gd name="T53" fmla="*/ 115 h 810"/>
              <a:gd name="T54" fmla="*/ 260 w 589"/>
              <a:gd name="T55" fmla="*/ 156 h 810"/>
              <a:gd name="T56" fmla="*/ 352 w 589"/>
              <a:gd name="T57" fmla="*/ 214 h 810"/>
              <a:gd name="T58" fmla="*/ 402 w 589"/>
              <a:gd name="T59" fmla="*/ 312 h 810"/>
              <a:gd name="T60" fmla="*/ 402 w 589"/>
              <a:gd name="T61" fmla="*/ 644 h 810"/>
              <a:gd name="T62" fmla="*/ 357 w 589"/>
              <a:gd name="T63" fmla="*/ 738 h 810"/>
              <a:gd name="T64" fmla="*/ 273 w 589"/>
              <a:gd name="T65" fmla="*/ 797 h 810"/>
              <a:gd name="T66" fmla="*/ 166 w 589"/>
              <a:gd name="T67" fmla="*/ 807 h 810"/>
              <a:gd name="T68" fmla="*/ 72 w 589"/>
              <a:gd name="T69" fmla="*/ 762 h 810"/>
              <a:gd name="T70" fmla="*/ 13 w 589"/>
              <a:gd name="T71" fmla="*/ 678 h 810"/>
              <a:gd name="T72" fmla="*/ 0 w 589"/>
              <a:gd name="T73" fmla="*/ 350 h 810"/>
              <a:gd name="T74" fmla="*/ 31 w 589"/>
              <a:gd name="T75" fmla="*/ 241 h 810"/>
              <a:gd name="T76" fmla="*/ 112 w 589"/>
              <a:gd name="T77" fmla="*/ 169 h 810"/>
              <a:gd name="T78" fmla="*/ 192 w 589"/>
              <a:gd name="T79" fmla="*/ 125 h 810"/>
              <a:gd name="T80" fmla="*/ 237 w 589"/>
              <a:gd name="T81" fmla="*/ 71 h 810"/>
              <a:gd name="T82" fmla="*/ 285 w 589"/>
              <a:gd name="T83" fmla="*/ 55 h 810"/>
              <a:gd name="T84" fmla="*/ 357 w 589"/>
              <a:gd name="T85" fmla="*/ 76 h 810"/>
              <a:gd name="T86" fmla="*/ 436 w 589"/>
              <a:gd name="T87" fmla="*/ 98 h 810"/>
              <a:gd name="T88" fmla="*/ 496 w 589"/>
              <a:gd name="T89" fmla="*/ 77 h 810"/>
              <a:gd name="T90" fmla="*/ 541 w 589"/>
              <a:gd name="T91" fmla="*/ 29 h 810"/>
              <a:gd name="T92" fmla="*/ 570 w 589"/>
              <a:gd name="T93"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89" h="810">
                <a:moveTo>
                  <a:pt x="203" y="626"/>
                </a:moveTo>
                <a:lnTo>
                  <a:pt x="217" y="629"/>
                </a:lnTo>
                <a:lnTo>
                  <a:pt x="228" y="636"/>
                </a:lnTo>
                <a:lnTo>
                  <a:pt x="236" y="648"/>
                </a:lnTo>
                <a:lnTo>
                  <a:pt x="239" y="663"/>
                </a:lnTo>
                <a:lnTo>
                  <a:pt x="236" y="677"/>
                </a:lnTo>
                <a:lnTo>
                  <a:pt x="228" y="689"/>
                </a:lnTo>
                <a:lnTo>
                  <a:pt x="217" y="697"/>
                </a:lnTo>
                <a:lnTo>
                  <a:pt x="203" y="699"/>
                </a:lnTo>
                <a:lnTo>
                  <a:pt x="188" y="697"/>
                </a:lnTo>
                <a:lnTo>
                  <a:pt x="177" y="689"/>
                </a:lnTo>
                <a:lnTo>
                  <a:pt x="169" y="677"/>
                </a:lnTo>
                <a:lnTo>
                  <a:pt x="165" y="663"/>
                </a:lnTo>
                <a:lnTo>
                  <a:pt x="169" y="648"/>
                </a:lnTo>
                <a:lnTo>
                  <a:pt x="177" y="636"/>
                </a:lnTo>
                <a:lnTo>
                  <a:pt x="188" y="629"/>
                </a:lnTo>
                <a:lnTo>
                  <a:pt x="203" y="626"/>
                </a:lnTo>
                <a:close/>
                <a:moveTo>
                  <a:pt x="36" y="405"/>
                </a:moveTo>
                <a:lnTo>
                  <a:pt x="36" y="608"/>
                </a:lnTo>
                <a:lnTo>
                  <a:pt x="40" y="642"/>
                </a:lnTo>
                <a:lnTo>
                  <a:pt x="49" y="672"/>
                </a:lnTo>
                <a:lnTo>
                  <a:pt x="65" y="701"/>
                </a:lnTo>
                <a:lnTo>
                  <a:pt x="85" y="725"/>
                </a:lnTo>
                <a:lnTo>
                  <a:pt x="110" y="745"/>
                </a:lnTo>
                <a:lnTo>
                  <a:pt x="137" y="761"/>
                </a:lnTo>
                <a:lnTo>
                  <a:pt x="169" y="770"/>
                </a:lnTo>
                <a:lnTo>
                  <a:pt x="203" y="774"/>
                </a:lnTo>
                <a:lnTo>
                  <a:pt x="236" y="770"/>
                </a:lnTo>
                <a:lnTo>
                  <a:pt x="267" y="761"/>
                </a:lnTo>
                <a:lnTo>
                  <a:pt x="294" y="745"/>
                </a:lnTo>
                <a:lnTo>
                  <a:pt x="319" y="725"/>
                </a:lnTo>
                <a:lnTo>
                  <a:pt x="340" y="701"/>
                </a:lnTo>
                <a:lnTo>
                  <a:pt x="355" y="672"/>
                </a:lnTo>
                <a:lnTo>
                  <a:pt x="365" y="642"/>
                </a:lnTo>
                <a:lnTo>
                  <a:pt x="368" y="608"/>
                </a:lnTo>
                <a:lnTo>
                  <a:pt x="368" y="405"/>
                </a:lnTo>
                <a:lnTo>
                  <a:pt x="36" y="405"/>
                </a:lnTo>
                <a:close/>
                <a:moveTo>
                  <a:pt x="183" y="185"/>
                </a:moveTo>
                <a:lnTo>
                  <a:pt x="149" y="193"/>
                </a:lnTo>
                <a:lnTo>
                  <a:pt x="119" y="207"/>
                </a:lnTo>
                <a:lnTo>
                  <a:pt x="91" y="227"/>
                </a:lnTo>
                <a:lnTo>
                  <a:pt x="68" y="253"/>
                </a:lnTo>
                <a:lnTo>
                  <a:pt x="51" y="282"/>
                </a:lnTo>
                <a:lnTo>
                  <a:pt x="40" y="314"/>
                </a:lnTo>
                <a:lnTo>
                  <a:pt x="36" y="350"/>
                </a:lnTo>
                <a:lnTo>
                  <a:pt x="36" y="368"/>
                </a:lnTo>
                <a:lnTo>
                  <a:pt x="368" y="368"/>
                </a:lnTo>
                <a:lnTo>
                  <a:pt x="368" y="350"/>
                </a:lnTo>
                <a:lnTo>
                  <a:pt x="364" y="314"/>
                </a:lnTo>
                <a:lnTo>
                  <a:pt x="353" y="282"/>
                </a:lnTo>
                <a:lnTo>
                  <a:pt x="336" y="253"/>
                </a:lnTo>
                <a:lnTo>
                  <a:pt x="313" y="227"/>
                </a:lnTo>
                <a:lnTo>
                  <a:pt x="287" y="207"/>
                </a:lnTo>
                <a:lnTo>
                  <a:pt x="255" y="193"/>
                </a:lnTo>
                <a:lnTo>
                  <a:pt x="221" y="185"/>
                </a:lnTo>
                <a:lnTo>
                  <a:pt x="221" y="368"/>
                </a:lnTo>
                <a:lnTo>
                  <a:pt x="183" y="368"/>
                </a:lnTo>
                <a:lnTo>
                  <a:pt x="183" y="185"/>
                </a:lnTo>
                <a:close/>
                <a:moveTo>
                  <a:pt x="570" y="0"/>
                </a:moveTo>
                <a:lnTo>
                  <a:pt x="579" y="1"/>
                </a:lnTo>
                <a:lnTo>
                  <a:pt x="587" y="8"/>
                </a:lnTo>
                <a:lnTo>
                  <a:pt x="589" y="17"/>
                </a:lnTo>
                <a:lnTo>
                  <a:pt x="587" y="26"/>
                </a:lnTo>
                <a:lnTo>
                  <a:pt x="573" y="51"/>
                </a:lnTo>
                <a:lnTo>
                  <a:pt x="556" y="73"/>
                </a:lnTo>
                <a:lnTo>
                  <a:pt x="538" y="93"/>
                </a:lnTo>
                <a:lnTo>
                  <a:pt x="516" y="109"/>
                </a:lnTo>
                <a:lnTo>
                  <a:pt x="491" y="121"/>
                </a:lnTo>
                <a:lnTo>
                  <a:pt x="475" y="126"/>
                </a:lnTo>
                <a:lnTo>
                  <a:pt x="458" y="131"/>
                </a:lnTo>
                <a:lnTo>
                  <a:pt x="440" y="132"/>
                </a:lnTo>
                <a:lnTo>
                  <a:pt x="419" y="132"/>
                </a:lnTo>
                <a:lnTo>
                  <a:pt x="395" y="128"/>
                </a:lnTo>
                <a:lnTo>
                  <a:pt x="370" y="121"/>
                </a:lnTo>
                <a:lnTo>
                  <a:pt x="342" y="109"/>
                </a:lnTo>
                <a:lnTo>
                  <a:pt x="319" y="98"/>
                </a:lnTo>
                <a:lnTo>
                  <a:pt x="301" y="92"/>
                </a:lnTo>
                <a:lnTo>
                  <a:pt x="285" y="90"/>
                </a:lnTo>
                <a:lnTo>
                  <a:pt x="271" y="94"/>
                </a:lnTo>
                <a:lnTo>
                  <a:pt x="255" y="101"/>
                </a:lnTo>
                <a:lnTo>
                  <a:pt x="241" y="115"/>
                </a:lnTo>
                <a:lnTo>
                  <a:pt x="229" y="131"/>
                </a:lnTo>
                <a:lnTo>
                  <a:pt x="222" y="148"/>
                </a:lnTo>
                <a:lnTo>
                  <a:pt x="260" y="156"/>
                </a:lnTo>
                <a:lnTo>
                  <a:pt x="294" y="169"/>
                </a:lnTo>
                <a:lnTo>
                  <a:pt x="326" y="189"/>
                </a:lnTo>
                <a:lnTo>
                  <a:pt x="352" y="214"/>
                </a:lnTo>
                <a:lnTo>
                  <a:pt x="374" y="242"/>
                </a:lnTo>
                <a:lnTo>
                  <a:pt x="391" y="275"/>
                </a:lnTo>
                <a:lnTo>
                  <a:pt x="402" y="312"/>
                </a:lnTo>
                <a:lnTo>
                  <a:pt x="404" y="350"/>
                </a:lnTo>
                <a:lnTo>
                  <a:pt x="404" y="608"/>
                </a:lnTo>
                <a:lnTo>
                  <a:pt x="402" y="644"/>
                </a:lnTo>
                <a:lnTo>
                  <a:pt x="393" y="678"/>
                </a:lnTo>
                <a:lnTo>
                  <a:pt x="377" y="710"/>
                </a:lnTo>
                <a:lnTo>
                  <a:pt x="357" y="738"/>
                </a:lnTo>
                <a:lnTo>
                  <a:pt x="332" y="762"/>
                </a:lnTo>
                <a:lnTo>
                  <a:pt x="305" y="783"/>
                </a:lnTo>
                <a:lnTo>
                  <a:pt x="273" y="797"/>
                </a:lnTo>
                <a:lnTo>
                  <a:pt x="238" y="807"/>
                </a:lnTo>
                <a:lnTo>
                  <a:pt x="203" y="810"/>
                </a:lnTo>
                <a:lnTo>
                  <a:pt x="166" y="807"/>
                </a:lnTo>
                <a:lnTo>
                  <a:pt x="132" y="797"/>
                </a:lnTo>
                <a:lnTo>
                  <a:pt x="99" y="783"/>
                </a:lnTo>
                <a:lnTo>
                  <a:pt x="72" y="762"/>
                </a:lnTo>
                <a:lnTo>
                  <a:pt x="47" y="738"/>
                </a:lnTo>
                <a:lnTo>
                  <a:pt x="27" y="710"/>
                </a:lnTo>
                <a:lnTo>
                  <a:pt x="13" y="678"/>
                </a:lnTo>
                <a:lnTo>
                  <a:pt x="2" y="644"/>
                </a:lnTo>
                <a:lnTo>
                  <a:pt x="0" y="608"/>
                </a:lnTo>
                <a:lnTo>
                  <a:pt x="0" y="350"/>
                </a:lnTo>
                <a:lnTo>
                  <a:pt x="4" y="312"/>
                </a:lnTo>
                <a:lnTo>
                  <a:pt x="14" y="275"/>
                </a:lnTo>
                <a:lnTo>
                  <a:pt x="31" y="241"/>
                </a:lnTo>
                <a:lnTo>
                  <a:pt x="53" y="212"/>
                </a:lnTo>
                <a:lnTo>
                  <a:pt x="81" y="187"/>
                </a:lnTo>
                <a:lnTo>
                  <a:pt x="112" y="169"/>
                </a:lnTo>
                <a:lnTo>
                  <a:pt x="148" y="155"/>
                </a:lnTo>
                <a:lnTo>
                  <a:pt x="186" y="148"/>
                </a:lnTo>
                <a:lnTo>
                  <a:pt x="192" y="125"/>
                </a:lnTo>
                <a:lnTo>
                  <a:pt x="203" y="104"/>
                </a:lnTo>
                <a:lnTo>
                  <a:pt x="217" y="85"/>
                </a:lnTo>
                <a:lnTo>
                  <a:pt x="237" y="71"/>
                </a:lnTo>
                <a:lnTo>
                  <a:pt x="251" y="63"/>
                </a:lnTo>
                <a:lnTo>
                  <a:pt x="267" y="58"/>
                </a:lnTo>
                <a:lnTo>
                  <a:pt x="285" y="55"/>
                </a:lnTo>
                <a:lnTo>
                  <a:pt x="306" y="56"/>
                </a:lnTo>
                <a:lnTo>
                  <a:pt x="331" y="63"/>
                </a:lnTo>
                <a:lnTo>
                  <a:pt x="357" y="76"/>
                </a:lnTo>
                <a:lnTo>
                  <a:pt x="386" y="89"/>
                </a:lnTo>
                <a:lnTo>
                  <a:pt x="412" y="97"/>
                </a:lnTo>
                <a:lnTo>
                  <a:pt x="436" y="98"/>
                </a:lnTo>
                <a:lnTo>
                  <a:pt x="458" y="96"/>
                </a:lnTo>
                <a:lnTo>
                  <a:pt x="478" y="88"/>
                </a:lnTo>
                <a:lnTo>
                  <a:pt x="496" y="77"/>
                </a:lnTo>
                <a:lnTo>
                  <a:pt x="512" y="63"/>
                </a:lnTo>
                <a:lnTo>
                  <a:pt x="528" y="47"/>
                </a:lnTo>
                <a:lnTo>
                  <a:pt x="541" y="29"/>
                </a:lnTo>
                <a:lnTo>
                  <a:pt x="554" y="11"/>
                </a:lnTo>
                <a:lnTo>
                  <a:pt x="562" y="3"/>
                </a:lnTo>
                <a:lnTo>
                  <a:pt x="570"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74"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46338" y="8507479"/>
            <a:ext cx="444645" cy="444098"/>
          </a:xfrm>
          <a:custGeom>
            <a:avLst/>
            <a:gdLst>
              <a:gd name="T0" fmla="*/ 681 w 811"/>
              <a:gd name="T1" fmla="*/ 718 h 810"/>
              <a:gd name="T2" fmla="*/ 644 w 811"/>
              <a:gd name="T3" fmla="*/ 718 h 810"/>
              <a:gd name="T4" fmla="*/ 571 w 811"/>
              <a:gd name="T5" fmla="*/ 681 h 810"/>
              <a:gd name="T6" fmla="*/ 240 w 811"/>
              <a:gd name="T7" fmla="*/ 681 h 810"/>
              <a:gd name="T8" fmla="*/ 240 w 811"/>
              <a:gd name="T9" fmla="*/ 681 h 810"/>
              <a:gd name="T10" fmla="*/ 166 w 811"/>
              <a:gd name="T11" fmla="*/ 718 h 810"/>
              <a:gd name="T12" fmla="*/ 128 w 811"/>
              <a:gd name="T13" fmla="*/ 718 h 810"/>
              <a:gd name="T14" fmla="*/ 719 w 811"/>
              <a:gd name="T15" fmla="*/ 608 h 810"/>
              <a:gd name="T16" fmla="*/ 571 w 811"/>
              <a:gd name="T17" fmla="*/ 608 h 810"/>
              <a:gd name="T18" fmla="*/ 571 w 811"/>
              <a:gd name="T19" fmla="*/ 608 h 810"/>
              <a:gd name="T20" fmla="*/ 498 w 811"/>
              <a:gd name="T21" fmla="*/ 644 h 810"/>
              <a:gd name="T22" fmla="*/ 461 w 811"/>
              <a:gd name="T23" fmla="*/ 644 h 810"/>
              <a:gd name="T24" fmla="*/ 386 w 811"/>
              <a:gd name="T25" fmla="*/ 608 h 810"/>
              <a:gd name="T26" fmla="*/ 276 w 811"/>
              <a:gd name="T27" fmla="*/ 608 h 810"/>
              <a:gd name="T28" fmla="*/ 276 w 811"/>
              <a:gd name="T29" fmla="*/ 608 h 810"/>
              <a:gd name="T30" fmla="*/ 203 w 811"/>
              <a:gd name="T31" fmla="*/ 644 h 810"/>
              <a:gd name="T32" fmla="*/ 166 w 811"/>
              <a:gd name="T33" fmla="*/ 644 h 810"/>
              <a:gd name="T34" fmla="*/ 719 w 811"/>
              <a:gd name="T35" fmla="*/ 534 h 810"/>
              <a:gd name="T36" fmla="*/ 608 w 811"/>
              <a:gd name="T37" fmla="*/ 534 h 810"/>
              <a:gd name="T38" fmla="*/ 608 w 811"/>
              <a:gd name="T39" fmla="*/ 534 h 810"/>
              <a:gd name="T40" fmla="*/ 534 w 811"/>
              <a:gd name="T41" fmla="*/ 571 h 810"/>
              <a:gd name="T42" fmla="*/ 498 w 811"/>
              <a:gd name="T43" fmla="*/ 571 h 810"/>
              <a:gd name="T44" fmla="*/ 423 w 811"/>
              <a:gd name="T45" fmla="*/ 534 h 810"/>
              <a:gd name="T46" fmla="*/ 313 w 811"/>
              <a:gd name="T47" fmla="*/ 534 h 810"/>
              <a:gd name="T48" fmla="*/ 313 w 811"/>
              <a:gd name="T49" fmla="*/ 534 h 810"/>
              <a:gd name="T50" fmla="*/ 240 w 811"/>
              <a:gd name="T51" fmla="*/ 571 h 810"/>
              <a:gd name="T52" fmla="*/ 203 w 811"/>
              <a:gd name="T53" fmla="*/ 571 h 810"/>
              <a:gd name="T54" fmla="*/ 128 w 811"/>
              <a:gd name="T55" fmla="*/ 534 h 810"/>
              <a:gd name="T56" fmla="*/ 681 w 811"/>
              <a:gd name="T57" fmla="*/ 461 h 810"/>
              <a:gd name="T58" fmla="*/ 681 w 811"/>
              <a:gd name="T59" fmla="*/ 461 h 810"/>
              <a:gd name="T60" fmla="*/ 608 w 811"/>
              <a:gd name="T61" fmla="*/ 498 h 810"/>
              <a:gd name="T62" fmla="*/ 571 w 811"/>
              <a:gd name="T63" fmla="*/ 498 h 810"/>
              <a:gd name="T64" fmla="*/ 498 w 811"/>
              <a:gd name="T65" fmla="*/ 461 h 810"/>
              <a:gd name="T66" fmla="*/ 386 w 811"/>
              <a:gd name="T67" fmla="*/ 461 h 810"/>
              <a:gd name="T68" fmla="*/ 386 w 811"/>
              <a:gd name="T69" fmla="*/ 461 h 810"/>
              <a:gd name="T70" fmla="*/ 313 w 811"/>
              <a:gd name="T71" fmla="*/ 498 h 810"/>
              <a:gd name="T72" fmla="*/ 276 w 811"/>
              <a:gd name="T73" fmla="*/ 498 h 810"/>
              <a:gd name="T74" fmla="*/ 203 w 811"/>
              <a:gd name="T75" fmla="*/ 461 h 810"/>
              <a:gd name="T76" fmla="*/ 91 w 811"/>
              <a:gd name="T77" fmla="*/ 461 h 810"/>
              <a:gd name="T78" fmla="*/ 91 w 811"/>
              <a:gd name="T79" fmla="*/ 461 h 810"/>
              <a:gd name="T80" fmla="*/ 39 w 811"/>
              <a:gd name="T81" fmla="*/ 428 h 810"/>
              <a:gd name="T82" fmla="*/ 47 w 811"/>
              <a:gd name="T83" fmla="*/ 762 h 810"/>
              <a:gd name="T84" fmla="*/ 752 w 811"/>
              <a:gd name="T85" fmla="*/ 770 h 810"/>
              <a:gd name="T86" fmla="*/ 774 w 811"/>
              <a:gd name="T87" fmla="*/ 441 h 810"/>
              <a:gd name="T88" fmla="*/ 737 w 811"/>
              <a:gd name="T89" fmla="*/ 405 h 810"/>
              <a:gd name="T90" fmla="*/ 615 w 811"/>
              <a:gd name="T91" fmla="*/ 12 h 810"/>
              <a:gd name="T92" fmla="*/ 610 w 811"/>
              <a:gd name="T93" fmla="*/ 151 h 810"/>
              <a:gd name="T94" fmla="*/ 547 w 811"/>
              <a:gd name="T95" fmla="*/ 225 h 810"/>
              <a:gd name="T96" fmla="*/ 433 w 811"/>
              <a:gd name="T97" fmla="*/ 286 h 810"/>
              <a:gd name="T98" fmla="*/ 411 w 811"/>
              <a:gd name="T99" fmla="*/ 368 h 810"/>
              <a:gd name="T100" fmla="*/ 796 w 811"/>
              <a:gd name="T101" fmla="*/ 398 h 810"/>
              <a:gd name="T102" fmla="*/ 807 w 811"/>
              <a:gd name="T103" fmla="*/ 759 h 810"/>
              <a:gd name="T104" fmla="*/ 737 w 811"/>
              <a:gd name="T105" fmla="*/ 810 h 810"/>
              <a:gd name="T106" fmla="*/ 14 w 811"/>
              <a:gd name="T107" fmla="*/ 780 h 810"/>
              <a:gd name="T108" fmla="*/ 4 w 811"/>
              <a:gd name="T109" fmla="*/ 419 h 810"/>
              <a:gd name="T110" fmla="*/ 73 w 811"/>
              <a:gd name="T111" fmla="*/ 368 h 810"/>
              <a:gd name="T112" fmla="*/ 376 w 811"/>
              <a:gd name="T113" fmla="*/ 303 h 810"/>
              <a:gd name="T114" fmla="*/ 424 w 811"/>
              <a:gd name="T115" fmla="*/ 245 h 810"/>
              <a:gd name="T116" fmla="*/ 533 w 811"/>
              <a:gd name="T117" fmla="*/ 190 h 810"/>
              <a:gd name="T118" fmla="*/ 587 w 811"/>
              <a:gd name="T119" fmla="*/ 98 h 810"/>
              <a:gd name="T120" fmla="*/ 580 w 811"/>
              <a:gd name="T121" fmla="*/ 13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1" h="810">
                <a:moveTo>
                  <a:pt x="681" y="681"/>
                </a:moveTo>
                <a:lnTo>
                  <a:pt x="719" y="681"/>
                </a:lnTo>
                <a:lnTo>
                  <a:pt x="719" y="718"/>
                </a:lnTo>
                <a:lnTo>
                  <a:pt x="681" y="718"/>
                </a:lnTo>
                <a:lnTo>
                  <a:pt x="681" y="681"/>
                </a:lnTo>
                <a:close/>
                <a:moveTo>
                  <a:pt x="608" y="681"/>
                </a:moveTo>
                <a:lnTo>
                  <a:pt x="644" y="681"/>
                </a:lnTo>
                <a:lnTo>
                  <a:pt x="644" y="718"/>
                </a:lnTo>
                <a:lnTo>
                  <a:pt x="608" y="718"/>
                </a:lnTo>
                <a:lnTo>
                  <a:pt x="608" y="681"/>
                </a:lnTo>
                <a:close/>
                <a:moveTo>
                  <a:pt x="534" y="681"/>
                </a:moveTo>
                <a:lnTo>
                  <a:pt x="571" y="681"/>
                </a:lnTo>
                <a:lnTo>
                  <a:pt x="571" y="718"/>
                </a:lnTo>
                <a:lnTo>
                  <a:pt x="534" y="718"/>
                </a:lnTo>
                <a:lnTo>
                  <a:pt x="534" y="681"/>
                </a:lnTo>
                <a:close/>
                <a:moveTo>
                  <a:pt x="240" y="681"/>
                </a:moveTo>
                <a:lnTo>
                  <a:pt x="498" y="681"/>
                </a:lnTo>
                <a:lnTo>
                  <a:pt x="498" y="718"/>
                </a:lnTo>
                <a:lnTo>
                  <a:pt x="240" y="718"/>
                </a:lnTo>
                <a:lnTo>
                  <a:pt x="240" y="681"/>
                </a:lnTo>
                <a:close/>
                <a:moveTo>
                  <a:pt x="166" y="681"/>
                </a:moveTo>
                <a:lnTo>
                  <a:pt x="203" y="681"/>
                </a:lnTo>
                <a:lnTo>
                  <a:pt x="203" y="718"/>
                </a:lnTo>
                <a:lnTo>
                  <a:pt x="166" y="718"/>
                </a:lnTo>
                <a:lnTo>
                  <a:pt x="166" y="681"/>
                </a:lnTo>
                <a:close/>
                <a:moveTo>
                  <a:pt x="91" y="681"/>
                </a:moveTo>
                <a:lnTo>
                  <a:pt x="128" y="681"/>
                </a:lnTo>
                <a:lnTo>
                  <a:pt x="128" y="718"/>
                </a:lnTo>
                <a:lnTo>
                  <a:pt x="91" y="718"/>
                </a:lnTo>
                <a:lnTo>
                  <a:pt x="91" y="681"/>
                </a:lnTo>
                <a:close/>
                <a:moveTo>
                  <a:pt x="644" y="608"/>
                </a:moveTo>
                <a:lnTo>
                  <a:pt x="719" y="608"/>
                </a:lnTo>
                <a:lnTo>
                  <a:pt x="719" y="644"/>
                </a:lnTo>
                <a:lnTo>
                  <a:pt x="644" y="644"/>
                </a:lnTo>
                <a:lnTo>
                  <a:pt x="644" y="608"/>
                </a:lnTo>
                <a:close/>
                <a:moveTo>
                  <a:pt x="571" y="608"/>
                </a:moveTo>
                <a:lnTo>
                  <a:pt x="608" y="608"/>
                </a:lnTo>
                <a:lnTo>
                  <a:pt x="608" y="644"/>
                </a:lnTo>
                <a:lnTo>
                  <a:pt x="571" y="644"/>
                </a:lnTo>
                <a:lnTo>
                  <a:pt x="571" y="608"/>
                </a:lnTo>
                <a:close/>
                <a:moveTo>
                  <a:pt x="498" y="608"/>
                </a:moveTo>
                <a:lnTo>
                  <a:pt x="534" y="608"/>
                </a:lnTo>
                <a:lnTo>
                  <a:pt x="534" y="644"/>
                </a:lnTo>
                <a:lnTo>
                  <a:pt x="498" y="644"/>
                </a:lnTo>
                <a:lnTo>
                  <a:pt x="498" y="608"/>
                </a:lnTo>
                <a:close/>
                <a:moveTo>
                  <a:pt x="423" y="608"/>
                </a:moveTo>
                <a:lnTo>
                  <a:pt x="461" y="608"/>
                </a:lnTo>
                <a:lnTo>
                  <a:pt x="461" y="644"/>
                </a:lnTo>
                <a:lnTo>
                  <a:pt x="423" y="644"/>
                </a:lnTo>
                <a:lnTo>
                  <a:pt x="423" y="608"/>
                </a:lnTo>
                <a:close/>
                <a:moveTo>
                  <a:pt x="350" y="608"/>
                </a:moveTo>
                <a:lnTo>
                  <a:pt x="386" y="608"/>
                </a:lnTo>
                <a:lnTo>
                  <a:pt x="386" y="644"/>
                </a:lnTo>
                <a:lnTo>
                  <a:pt x="350" y="644"/>
                </a:lnTo>
                <a:lnTo>
                  <a:pt x="350" y="608"/>
                </a:lnTo>
                <a:close/>
                <a:moveTo>
                  <a:pt x="276" y="608"/>
                </a:moveTo>
                <a:lnTo>
                  <a:pt x="313" y="608"/>
                </a:lnTo>
                <a:lnTo>
                  <a:pt x="313" y="644"/>
                </a:lnTo>
                <a:lnTo>
                  <a:pt x="276" y="644"/>
                </a:lnTo>
                <a:lnTo>
                  <a:pt x="276" y="608"/>
                </a:lnTo>
                <a:close/>
                <a:moveTo>
                  <a:pt x="203" y="608"/>
                </a:moveTo>
                <a:lnTo>
                  <a:pt x="240" y="608"/>
                </a:lnTo>
                <a:lnTo>
                  <a:pt x="240" y="644"/>
                </a:lnTo>
                <a:lnTo>
                  <a:pt x="203" y="644"/>
                </a:lnTo>
                <a:lnTo>
                  <a:pt x="203" y="608"/>
                </a:lnTo>
                <a:close/>
                <a:moveTo>
                  <a:pt x="91" y="608"/>
                </a:moveTo>
                <a:lnTo>
                  <a:pt x="166" y="608"/>
                </a:lnTo>
                <a:lnTo>
                  <a:pt x="166" y="644"/>
                </a:lnTo>
                <a:lnTo>
                  <a:pt x="91" y="644"/>
                </a:lnTo>
                <a:lnTo>
                  <a:pt x="91" y="608"/>
                </a:lnTo>
                <a:close/>
                <a:moveTo>
                  <a:pt x="681" y="534"/>
                </a:moveTo>
                <a:lnTo>
                  <a:pt x="719" y="534"/>
                </a:lnTo>
                <a:lnTo>
                  <a:pt x="719" y="571"/>
                </a:lnTo>
                <a:lnTo>
                  <a:pt x="681" y="571"/>
                </a:lnTo>
                <a:lnTo>
                  <a:pt x="681" y="534"/>
                </a:lnTo>
                <a:close/>
                <a:moveTo>
                  <a:pt x="608" y="534"/>
                </a:moveTo>
                <a:lnTo>
                  <a:pt x="644" y="534"/>
                </a:lnTo>
                <a:lnTo>
                  <a:pt x="644" y="571"/>
                </a:lnTo>
                <a:lnTo>
                  <a:pt x="608" y="571"/>
                </a:lnTo>
                <a:lnTo>
                  <a:pt x="608" y="534"/>
                </a:lnTo>
                <a:close/>
                <a:moveTo>
                  <a:pt x="534" y="534"/>
                </a:moveTo>
                <a:lnTo>
                  <a:pt x="571" y="534"/>
                </a:lnTo>
                <a:lnTo>
                  <a:pt x="571" y="571"/>
                </a:lnTo>
                <a:lnTo>
                  <a:pt x="534" y="571"/>
                </a:lnTo>
                <a:lnTo>
                  <a:pt x="534" y="534"/>
                </a:lnTo>
                <a:close/>
                <a:moveTo>
                  <a:pt x="461" y="534"/>
                </a:moveTo>
                <a:lnTo>
                  <a:pt x="498" y="534"/>
                </a:lnTo>
                <a:lnTo>
                  <a:pt x="498" y="571"/>
                </a:lnTo>
                <a:lnTo>
                  <a:pt x="461" y="571"/>
                </a:lnTo>
                <a:lnTo>
                  <a:pt x="461" y="534"/>
                </a:lnTo>
                <a:close/>
                <a:moveTo>
                  <a:pt x="386" y="534"/>
                </a:moveTo>
                <a:lnTo>
                  <a:pt x="423" y="534"/>
                </a:lnTo>
                <a:lnTo>
                  <a:pt x="423" y="571"/>
                </a:lnTo>
                <a:lnTo>
                  <a:pt x="386" y="571"/>
                </a:lnTo>
                <a:lnTo>
                  <a:pt x="386" y="534"/>
                </a:lnTo>
                <a:close/>
                <a:moveTo>
                  <a:pt x="313" y="534"/>
                </a:moveTo>
                <a:lnTo>
                  <a:pt x="350" y="534"/>
                </a:lnTo>
                <a:lnTo>
                  <a:pt x="350" y="571"/>
                </a:lnTo>
                <a:lnTo>
                  <a:pt x="313" y="571"/>
                </a:lnTo>
                <a:lnTo>
                  <a:pt x="313" y="534"/>
                </a:lnTo>
                <a:close/>
                <a:moveTo>
                  <a:pt x="240" y="534"/>
                </a:moveTo>
                <a:lnTo>
                  <a:pt x="276" y="534"/>
                </a:lnTo>
                <a:lnTo>
                  <a:pt x="276" y="571"/>
                </a:lnTo>
                <a:lnTo>
                  <a:pt x="240" y="571"/>
                </a:lnTo>
                <a:lnTo>
                  <a:pt x="240" y="534"/>
                </a:lnTo>
                <a:close/>
                <a:moveTo>
                  <a:pt x="166" y="534"/>
                </a:moveTo>
                <a:lnTo>
                  <a:pt x="203" y="534"/>
                </a:lnTo>
                <a:lnTo>
                  <a:pt x="203" y="571"/>
                </a:lnTo>
                <a:lnTo>
                  <a:pt x="166" y="571"/>
                </a:lnTo>
                <a:lnTo>
                  <a:pt x="166" y="534"/>
                </a:lnTo>
                <a:close/>
                <a:moveTo>
                  <a:pt x="91" y="534"/>
                </a:moveTo>
                <a:lnTo>
                  <a:pt x="128" y="534"/>
                </a:lnTo>
                <a:lnTo>
                  <a:pt x="128" y="571"/>
                </a:lnTo>
                <a:lnTo>
                  <a:pt x="91" y="571"/>
                </a:lnTo>
                <a:lnTo>
                  <a:pt x="91" y="534"/>
                </a:lnTo>
                <a:close/>
                <a:moveTo>
                  <a:pt x="681" y="461"/>
                </a:moveTo>
                <a:lnTo>
                  <a:pt x="719" y="461"/>
                </a:lnTo>
                <a:lnTo>
                  <a:pt x="719" y="498"/>
                </a:lnTo>
                <a:lnTo>
                  <a:pt x="681" y="498"/>
                </a:lnTo>
                <a:lnTo>
                  <a:pt x="681" y="461"/>
                </a:lnTo>
                <a:close/>
                <a:moveTo>
                  <a:pt x="608" y="461"/>
                </a:moveTo>
                <a:lnTo>
                  <a:pt x="644" y="461"/>
                </a:lnTo>
                <a:lnTo>
                  <a:pt x="644" y="498"/>
                </a:lnTo>
                <a:lnTo>
                  <a:pt x="608" y="498"/>
                </a:lnTo>
                <a:lnTo>
                  <a:pt x="608" y="461"/>
                </a:lnTo>
                <a:close/>
                <a:moveTo>
                  <a:pt x="534" y="461"/>
                </a:moveTo>
                <a:lnTo>
                  <a:pt x="571" y="461"/>
                </a:lnTo>
                <a:lnTo>
                  <a:pt x="571" y="498"/>
                </a:lnTo>
                <a:lnTo>
                  <a:pt x="534" y="498"/>
                </a:lnTo>
                <a:lnTo>
                  <a:pt x="534" y="461"/>
                </a:lnTo>
                <a:close/>
                <a:moveTo>
                  <a:pt x="461" y="461"/>
                </a:moveTo>
                <a:lnTo>
                  <a:pt x="498" y="461"/>
                </a:lnTo>
                <a:lnTo>
                  <a:pt x="498" y="498"/>
                </a:lnTo>
                <a:lnTo>
                  <a:pt x="461" y="498"/>
                </a:lnTo>
                <a:lnTo>
                  <a:pt x="461" y="461"/>
                </a:lnTo>
                <a:close/>
                <a:moveTo>
                  <a:pt x="386" y="461"/>
                </a:moveTo>
                <a:lnTo>
                  <a:pt x="423" y="461"/>
                </a:lnTo>
                <a:lnTo>
                  <a:pt x="423" y="498"/>
                </a:lnTo>
                <a:lnTo>
                  <a:pt x="386" y="498"/>
                </a:lnTo>
                <a:lnTo>
                  <a:pt x="386" y="461"/>
                </a:lnTo>
                <a:close/>
                <a:moveTo>
                  <a:pt x="313" y="461"/>
                </a:moveTo>
                <a:lnTo>
                  <a:pt x="350" y="461"/>
                </a:lnTo>
                <a:lnTo>
                  <a:pt x="350" y="498"/>
                </a:lnTo>
                <a:lnTo>
                  <a:pt x="313" y="498"/>
                </a:lnTo>
                <a:lnTo>
                  <a:pt x="313" y="461"/>
                </a:lnTo>
                <a:close/>
                <a:moveTo>
                  <a:pt x="240" y="461"/>
                </a:moveTo>
                <a:lnTo>
                  <a:pt x="276" y="461"/>
                </a:lnTo>
                <a:lnTo>
                  <a:pt x="276" y="498"/>
                </a:lnTo>
                <a:lnTo>
                  <a:pt x="240" y="498"/>
                </a:lnTo>
                <a:lnTo>
                  <a:pt x="240" y="461"/>
                </a:lnTo>
                <a:close/>
                <a:moveTo>
                  <a:pt x="166" y="461"/>
                </a:moveTo>
                <a:lnTo>
                  <a:pt x="203" y="461"/>
                </a:lnTo>
                <a:lnTo>
                  <a:pt x="203" y="498"/>
                </a:lnTo>
                <a:lnTo>
                  <a:pt x="166" y="498"/>
                </a:lnTo>
                <a:lnTo>
                  <a:pt x="166" y="461"/>
                </a:lnTo>
                <a:close/>
                <a:moveTo>
                  <a:pt x="91" y="461"/>
                </a:moveTo>
                <a:lnTo>
                  <a:pt x="128" y="461"/>
                </a:lnTo>
                <a:lnTo>
                  <a:pt x="128" y="498"/>
                </a:lnTo>
                <a:lnTo>
                  <a:pt x="91" y="498"/>
                </a:lnTo>
                <a:lnTo>
                  <a:pt x="91" y="461"/>
                </a:lnTo>
                <a:close/>
                <a:moveTo>
                  <a:pt x="73" y="405"/>
                </a:moveTo>
                <a:lnTo>
                  <a:pt x="59" y="409"/>
                </a:lnTo>
                <a:lnTo>
                  <a:pt x="47" y="416"/>
                </a:lnTo>
                <a:lnTo>
                  <a:pt x="39" y="428"/>
                </a:lnTo>
                <a:lnTo>
                  <a:pt x="36" y="441"/>
                </a:lnTo>
                <a:lnTo>
                  <a:pt x="36" y="737"/>
                </a:lnTo>
                <a:lnTo>
                  <a:pt x="39" y="750"/>
                </a:lnTo>
                <a:lnTo>
                  <a:pt x="47" y="762"/>
                </a:lnTo>
                <a:lnTo>
                  <a:pt x="59" y="770"/>
                </a:lnTo>
                <a:lnTo>
                  <a:pt x="73" y="774"/>
                </a:lnTo>
                <a:lnTo>
                  <a:pt x="737" y="774"/>
                </a:lnTo>
                <a:lnTo>
                  <a:pt x="752" y="770"/>
                </a:lnTo>
                <a:lnTo>
                  <a:pt x="762" y="762"/>
                </a:lnTo>
                <a:lnTo>
                  <a:pt x="770" y="750"/>
                </a:lnTo>
                <a:lnTo>
                  <a:pt x="774" y="737"/>
                </a:lnTo>
                <a:lnTo>
                  <a:pt x="774" y="441"/>
                </a:lnTo>
                <a:lnTo>
                  <a:pt x="770" y="428"/>
                </a:lnTo>
                <a:lnTo>
                  <a:pt x="762" y="416"/>
                </a:lnTo>
                <a:lnTo>
                  <a:pt x="752" y="409"/>
                </a:lnTo>
                <a:lnTo>
                  <a:pt x="737" y="405"/>
                </a:lnTo>
                <a:lnTo>
                  <a:pt x="73" y="405"/>
                </a:lnTo>
                <a:close/>
                <a:moveTo>
                  <a:pt x="601" y="0"/>
                </a:moveTo>
                <a:lnTo>
                  <a:pt x="610" y="4"/>
                </a:lnTo>
                <a:lnTo>
                  <a:pt x="615" y="12"/>
                </a:lnTo>
                <a:lnTo>
                  <a:pt x="623" y="47"/>
                </a:lnTo>
                <a:lnTo>
                  <a:pt x="625" y="83"/>
                </a:lnTo>
                <a:lnTo>
                  <a:pt x="621" y="117"/>
                </a:lnTo>
                <a:lnTo>
                  <a:pt x="610" y="151"/>
                </a:lnTo>
                <a:lnTo>
                  <a:pt x="600" y="169"/>
                </a:lnTo>
                <a:lnTo>
                  <a:pt x="588" y="187"/>
                </a:lnTo>
                <a:lnTo>
                  <a:pt x="570" y="207"/>
                </a:lnTo>
                <a:lnTo>
                  <a:pt x="547" y="225"/>
                </a:lnTo>
                <a:lnTo>
                  <a:pt x="520" y="242"/>
                </a:lnTo>
                <a:lnTo>
                  <a:pt x="486" y="257"/>
                </a:lnTo>
                <a:lnTo>
                  <a:pt x="456" y="269"/>
                </a:lnTo>
                <a:lnTo>
                  <a:pt x="433" y="286"/>
                </a:lnTo>
                <a:lnTo>
                  <a:pt x="416" y="304"/>
                </a:lnTo>
                <a:lnTo>
                  <a:pt x="407" y="325"/>
                </a:lnTo>
                <a:lnTo>
                  <a:pt x="406" y="347"/>
                </a:lnTo>
                <a:lnTo>
                  <a:pt x="411" y="368"/>
                </a:lnTo>
                <a:lnTo>
                  <a:pt x="737" y="368"/>
                </a:lnTo>
                <a:lnTo>
                  <a:pt x="760" y="372"/>
                </a:lnTo>
                <a:lnTo>
                  <a:pt x="781" y="382"/>
                </a:lnTo>
                <a:lnTo>
                  <a:pt x="796" y="398"/>
                </a:lnTo>
                <a:lnTo>
                  <a:pt x="807" y="419"/>
                </a:lnTo>
                <a:lnTo>
                  <a:pt x="811" y="441"/>
                </a:lnTo>
                <a:lnTo>
                  <a:pt x="811" y="737"/>
                </a:lnTo>
                <a:lnTo>
                  <a:pt x="807" y="759"/>
                </a:lnTo>
                <a:lnTo>
                  <a:pt x="796" y="780"/>
                </a:lnTo>
                <a:lnTo>
                  <a:pt x="781" y="796"/>
                </a:lnTo>
                <a:lnTo>
                  <a:pt x="760" y="807"/>
                </a:lnTo>
                <a:lnTo>
                  <a:pt x="737" y="810"/>
                </a:lnTo>
                <a:lnTo>
                  <a:pt x="73" y="810"/>
                </a:lnTo>
                <a:lnTo>
                  <a:pt x="50" y="807"/>
                </a:lnTo>
                <a:lnTo>
                  <a:pt x="30" y="796"/>
                </a:lnTo>
                <a:lnTo>
                  <a:pt x="14" y="780"/>
                </a:lnTo>
                <a:lnTo>
                  <a:pt x="4" y="759"/>
                </a:lnTo>
                <a:lnTo>
                  <a:pt x="0" y="737"/>
                </a:lnTo>
                <a:lnTo>
                  <a:pt x="0" y="441"/>
                </a:lnTo>
                <a:lnTo>
                  <a:pt x="4" y="419"/>
                </a:lnTo>
                <a:lnTo>
                  <a:pt x="14" y="398"/>
                </a:lnTo>
                <a:lnTo>
                  <a:pt x="30" y="382"/>
                </a:lnTo>
                <a:lnTo>
                  <a:pt x="50" y="372"/>
                </a:lnTo>
                <a:lnTo>
                  <a:pt x="73" y="368"/>
                </a:lnTo>
                <a:lnTo>
                  <a:pt x="373" y="368"/>
                </a:lnTo>
                <a:lnTo>
                  <a:pt x="369" y="342"/>
                </a:lnTo>
                <a:lnTo>
                  <a:pt x="372" y="317"/>
                </a:lnTo>
                <a:lnTo>
                  <a:pt x="376" y="303"/>
                </a:lnTo>
                <a:lnTo>
                  <a:pt x="382" y="288"/>
                </a:lnTo>
                <a:lnTo>
                  <a:pt x="393" y="274"/>
                </a:lnTo>
                <a:lnTo>
                  <a:pt x="406" y="259"/>
                </a:lnTo>
                <a:lnTo>
                  <a:pt x="424" y="245"/>
                </a:lnTo>
                <a:lnTo>
                  <a:pt x="446" y="233"/>
                </a:lnTo>
                <a:lnTo>
                  <a:pt x="474" y="221"/>
                </a:lnTo>
                <a:lnTo>
                  <a:pt x="507" y="208"/>
                </a:lnTo>
                <a:lnTo>
                  <a:pt x="533" y="190"/>
                </a:lnTo>
                <a:lnTo>
                  <a:pt x="554" y="170"/>
                </a:lnTo>
                <a:lnTo>
                  <a:pt x="570" y="148"/>
                </a:lnTo>
                <a:lnTo>
                  <a:pt x="580" y="123"/>
                </a:lnTo>
                <a:lnTo>
                  <a:pt x="587" y="98"/>
                </a:lnTo>
                <a:lnTo>
                  <a:pt x="588" y="73"/>
                </a:lnTo>
                <a:lnTo>
                  <a:pt x="587" y="47"/>
                </a:lnTo>
                <a:lnTo>
                  <a:pt x="580" y="24"/>
                </a:lnTo>
                <a:lnTo>
                  <a:pt x="580" y="13"/>
                </a:lnTo>
                <a:lnTo>
                  <a:pt x="584" y="5"/>
                </a:lnTo>
                <a:lnTo>
                  <a:pt x="592" y="0"/>
                </a:lnTo>
                <a:lnTo>
                  <a:pt x="601"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75"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09642" y="8507479"/>
            <a:ext cx="444645" cy="444098"/>
          </a:xfrm>
          <a:custGeom>
            <a:avLst/>
            <a:gdLst>
              <a:gd name="T0" fmla="*/ 686 w 811"/>
              <a:gd name="T1" fmla="*/ 490 h 810"/>
              <a:gd name="T2" fmla="*/ 664 w 811"/>
              <a:gd name="T3" fmla="*/ 534 h 810"/>
              <a:gd name="T4" fmla="*/ 675 w 811"/>
              <a:gd name="T5" fmla="*/ 750 h 810"/>
              <a:gd name="T6" fmla="*/ 719 w 811"/>
              <a:gd name="T7" fmla="*/ 774 h 810"/>
              <a:gd name="T8" fmla="*/ 764 w 811"/>
              <a:gd name="T9" fmla="*/ 750 h 810"/>
              <a:gd name="T10" fmla="*/ 774 w 811"/>
              <a:gd name="T11" fmla="*/ 534 h 810"/>
              <a:gd name="T12" fmla="*/ 752 w 811"/>
              <a:gd name="T13" fmla="*/ 490 h 810"/>
              <a:gd name="T14" fmla="*/ 93 w 811"/>
              <a:gd name="T15" fmla="*/ 479 h 810"/>
              <a:gd name="T16" fmla="*/ 48 w 811"/>
              <a:gd name="T17" fmla="*/ 502 h 810"/>
              <a:gd name="T18" fmla="*/ 38 w 811"/>
              <a:gd name="T19" fmla="*/ 718 h 810"/>
              <a:gd name="T20" fmla="*/ 60 w 811"/>
              <a:gd name="T21" fmla="*/ 763 h 810"/>
              <a:gd name="T22" fmla="*/ 110 w 811"/>
              <a:gd name="T23" fmla="*/ 771 h 810"/>
              <a:gd name="T24" fmla="*/ 145 w 811"/>
              <a:gd name="T25" fmla="*/ 736 h 810"/>
              <a:gd name="T26" fmla="*/ 145 w 811"/>
              <a:gd name="T27" fmla="*/ 516 h 810"/>
              <a:gd name="T28" fmla="*/ 110 w 811"/>
              <a:gd name="T29" fmla="*/ 482 h 810"/>
              <a:gd name="T30" fmla="*/ 516 w 811"/>
              <a:gd name="T31" fmla="*/ 0 h 810"/>
              <a:gd name="T32" fmla="*/ 627 w 811"/>
              <a:gd name="T33" fmla="*/ 30 h 810"/>
              <a:gd name="T34" fmla="*/ 707 w 811"/>
              <a:gd name="T35" fmla="*/ 110 h 810"/>
              <a:gd name="T36" fmla="*/ 737 w 811"/>
              <a:gd name="T37" fmla="*/ 221 h 810"/>
              <a:gd name="T38" fmla="*/ 782 w 811"/>
              <a:gd name="T39" fmla="*/ 466 h 810"/>
              <a:gd name="T40" fmla="*/ 811 w 811"/>
              <a:gd name="T41" fmla="*/ 534 h 810"/>
              <a:gd name="T42" fmla="*/ 799 w 811"/>
              <a:gd name="T43" fmla="*/ 765 h 810"/>
              <a:gd name="T44" fmla="*/ 744 w 811"/>
              <a:gd name="T45" fmla="*/ 807 h 810"/>
              <a:gd name="T46" fmla="*/ 673 w 811"/>
              <a:gd name="T47" fmla="*/ 797 h 810"/>
              <a:gd name="T48" fmla="*/ 630 w 811"/>
              <a:gd name="T49" fmla="*/ 742 h 810"/>
              <a:gd name="T50" fmla="*/ 630 w 811"/>
              <a:gd name="T51" fmla="*/ 508 h 810"/>
              <a:gd name="T52" fmla="*/ 677 w 811"/>
              <a:gd name="T53" fmla="*/ 452 h 810"/>
              <a:gd name="T54" fmla="*/ 697 w 811"/>
              <a:gd name="T55" fmla="*/ 183 h 810"/>
              <a:gd name="T56" fmla="*/ 647 w 811"/>
              <a:gd name="T57" fmla="*/ 90 h 810"/>
              <a:gd name="T58" fmla="*/ 554 w 811"/>
              <a:gd name="T59" fmla="*/ 41 h 810"/>
              <a:gd name="T60" fmla="*/ 258 w 811"/>
              <a:gd name="T61" fmla="*/ 41 h 810"/>
              <a:gd name="T62" fmla="*/ 165 w 811"/>
              <a:gd name="T63" fmla="*/ 90 h 810"/>
              <a:gd name="T64" fmla="*/ 115 w 811"/>
              <a:gd name="T65" fmla="*/ 183 h 810"/>
              <a:gd name="T66" fmla="*/ 135 w 811"/>
              <a:gd name="T67" fmla="*/ 452 h 810"/>
              <a:gd name="T68" fmla="*/ 181 w 811"/>
              <a:gd name="T69" fmla="*/ 508 h 810"/>
              <a:gd name="T70" fmla="*/ 182 w 811"/>
              <a:gd name="T71" fmla="*/ 742 h 810"/>
              <a:gd name="T72" fmla="*/ 139 w 811"/>
              <a:gd name="T73" fmla="*/ 797 h 810"/>
              <a:gd name="T74" fmla="*/ 68 w 811"/>
              <a:gd name="T75" fmla="*/ 807 h 810"/>
              <a:gd name="T76" fmla="*/ 13 w 811"/>
              <a:gd name="T77" fmla="*/ 765 h 810"/>
              <a:gd name="T78" fmla="*/ 0 w 811"/>
              <a:gd name="T79" fmla="*/ 534 h 810"/>
              <a:gd name="T80" fmla="*/ 30 w 811"/>
              <a:gd name="T81" fmla="*/ 466 h 810"/>
              <a:gd name="T82" fmla="*/ 75 w 811"/>
              <a:gd name="T83" fmla="*/ 221 h 810"/>
              <a:gd name="T84" fmla="*/ 105 w 811"/>
              <a:gd name="T85" fmla="*/ 110 h 810"/>
              <a:gd name="T86" fmla="*/ 183 w 811"/>
              <a:gd name="T87" fmla="*/ 30 h 810"/>
              <a:gd name="T88" fmla="*/ 296 w 811"/>
              <a:gd name="T8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11" h="810">
                <a:moveTo>
                  <a:pt x="719" y="479"/>
                </a:moveTo>
                <a:lnTo>
                  <a:pt x="702" y="482"/>
                </a:lnTo>
                <a:lnTo>
                  <a:pt x="686" y="490"/>
                </a:lnTo>
                <a:lnTo>
                  <a:pt x="675" y="502"/>
                </a:lnTo>
                <a:lnTo>
                  <a:pt x="667" y="516"/>
                </a:lnTo>
                <a:lnTo>
                  <a:pt x="664" y="534"/>
                </a:lnTo>
                <a:lnTo>
                  <a:pt x="664" y="718"/>
                </a:lnTo>
                <a:lnTo>
                  <a:pt x="667" y="736"/>
                </a:lnTo>
                <a:lnTo>
                  <a:pt x="675" y="750"/>
                </a:lnTo>
                <a:lnTo>
                  <a:pt x="686" y="763"/>
                </a:lnTo>
                <a:lnTo>
                  <a:pt x="702" y="771"/>
                </a:lnTo>
                <a:lnTo>
                  <a:pt x="719" y="774"/>
                </a:lnTo>
                <a:lnTo>
                  <a:pt x="736" y="771"/>
                </a:lnTo>
                <a:lnTo>
                  <a:pt x="752" y="763"/>
                </a:lnTo>
                <a:lnTo>
                  <a:pt x="764" y="750"/>
                </a:lnTo>
                <a:lnTo>
                  <a:pt x="771" y="736"/>
                </a:lnTo>
                <a:lnTo>
                  <a:pt x="774" y="718"/>
                </a:lnTo>
                <a:lnTo>
                  <a:pt x="774" y="534"/>
                </a:lnTo>
                <a:lnTo>
                  <a:pt x="771" y="516"/>
                </a:lnTo>
                <a:lnTo>
                  <a:pt x="764" y="502"/>
                </a:lnTo>
                <a:lnTo>
                  <a:pt x="752" y="490"/>
                </a:lnTo>
                <a:lnTo>
                  <a:pt x="736" y="482"/>
                </a:lnTo>
                <a:lnTo>
                  <a:pt x="719" y="479"/>
                </a:lnTo>
                <a:close/>
                <a:moveTo>
                  <a:pt x="93" y="479"/>
                </a:moveTo>
                <a:lnTo>
                  <a:pt x="75" y="482"/>
                </a:lnTo>
                <a:lnTo>
                  <a:pt x="60" y="490"/>
                </a:lnTo>
                <a:lnTo>
                  <a:pt x="48" y="502"/>
                </a:lnTo>
                <a:lnTo>
                  <a:pt x="40" y="516"/>
                </a:lnTo>
                <a:lnTo>
                  <a:pt x="38" y="534"/>
                </a:lnTo>
                <a:lnTo>
                  <a:pt x="38" y="718"/>
                </a:lnTo>
                <a:lnTo>
                  <a:pt x="40" y="736"/>
                </a:lnTo>
                <a:lnTo>
                  <a:pt x="48" y="750"/>
                </a:lnTo>
                <a:lnTo>
                  <a:pt x="60" y="763"/>
                </a:lnTo>
                <a:lnTo>
                  <a:pt x="75" y="771"/>
                </a:lnTo>
                <a:lnTo>
                  <a:pt x="93" y="774"/>
                </a:lnTo>
                <a:lnTo>
                  <a:pt x="110" y="771"/>
                </a:lnTo>
                <a:lnTo>
                  <a:pt x="126" y="763"/>
                </a:lnTo>
                <a:lnTo>
                  <a:pt x="137" y="750"/>
                </a:lnTo>
                <a:lnTo>
                  <a:pt x="145" y="736"/>
                </a:lnTo>
                <a:lnTo>
                  <a:pt x="148" y="718"/>
                </a:lnTo>
                <a:lnTo>
                  <a:pt x="148" y="534"/>
                </a:lnTo>
                <a:lnTo>
                  <a:pt x="145" y="516"/>
                </a:lnTo>
                <a:lnTo>
                  <a:pt x="137" y="502"/>
                </a:lnTo>
                <a:lnTo>
                  <a:pt x="126" y="490"/>
                </a:lnTo>
                <a:lnTo>
                  <a:pt x="110" y="482"/>
                </a:lnTo>
                <a:lnTo>
                  <a:pt x="93" y="479"/>
                </a:lnTo>
                <a:close/>
                <a:moveTo>
                  <a:pt x="296" y="0"/>
                </a:moveTo>
                <a:lnTo>
                  <a:pt x="516" y="0"/>
                </a:lnTo>
                <a:lnTo>
                  <a:pt x="557" y="4"/>
                </a:lnTo>
                <a:lnTo>
                  <a:pt x="593" y="13"/>
                </a:lnTo>
                <a:lnTo>
                  <a:pt x="627" y="30"/>
                </a:lnTo>
                <a:lnTo>
                  <a:pt x="659" y="53"/>
                </a:lnTo>
                <a:lnTo>
                  <a:pt x="685" y="79"/>
                </a:lnTo>
                <a:lnTo>
                  <a:pt x="707" y="110"/>
                </a:lnTo>
                <a:lnTo>
                  <a:pt x="724" y="144"/>
                </a:lnTo>
                <a:lnTo>
                  <a:pt x="733" y="181"/>
                </a:lnTo>
                <a:lnTo>
                  <a:pt x="737" y="221"/>
                </a:lnTo>
                <a:lnTo>
                  <a:pt x="737" y="444"/>
                </a:lnTo>
                <a:lnTo>
                  <a:pt x="761" y="452"/>
                </a:lnTo>
                <a:lnTo>
                  <a:pt x="782" y="466"/>
                </a:lnTo>
                <a:lnTo>
                  <a:pt x="798" y="486"/>
                </a:lnTo>
                <a:lnTo>
                  <a:pt x="808" y="508"/>
                </a:lnTo>
                <a:lnTo>
                  <a:pt x="811" y="534"/>
                </a:lnTo>
                <a:lnTo>
                  <a:pt x="811" y="718"/>
                </a:lnTo>
                <a:lnTo>
                  <a:pt x="808" y="742"/>
                </a:lnTo>
                <a:lnTo>
                  <a:pt x="799" y="765"/>
                </a:lnTo>
                <a:lnTo>
                  <a:pt x="785" y="783"/>
                </a:lnTo>
                <a:lnTo>
                  <a:pt x="766" y="797"/>
                </a:lnTo>
                <a:lnTo>
                  <a:pt x="744" y="807"/>
                </a:lnTo>
                <a:lnTo>
                  <a:pt x="719" y="810"/>
                </a:lnTo>
                <a:lnTo>
                  <a:pt x="694" y="807"/>
                </a:lnTo>
                <a:lnTo>
                  <a:pt x="673" y="797"/>
                </a:lnTo>
                <a:lnTo>
                  <a:pt x="654" y="783"/>
                </a:lnTo>
                <a:lnTo>
                  <a:pt x="639" y="765"/>
                </a:lnTo>
                <a:lnTo>
                  <a:pt x="630" y="742"/>
                </a:lnTo>
                <a:lnTo>
                  <a:pt x="627" y="718"/>
                </a:lnTo>
                <a:lnTo>
                  <a:pt x="627" y="534"/>
                </a:lnTo>
                <a:lnTo>
                  <a:pt x="630" y="508"/>
                </a:lnTo>
                <a:lnTo>
                  <a:pt x="640" y="486"/>
                </a:lnTo>
                <a:lnTo>
                  <a:pt x="656" y="466"/>
                </a:lnTo>
                <a:lnTo>
                  <a:pt x="677" y="452"/>
                </a:lnTo>
                <a:lnTo>
                  <a:pt x="701" y="444"/>
                </a:lnTo>
                <a:lnTo>
                  <a:pt x="701" y="221"/>
                </a:lnTo>
                <a:lnTo>
                  <a:pt x="697" y="183"/>
                </a:lnTo>
                <a:lnTo>
                  <a:pt x="686" y="149"/>
                </a:lnTo>
                <a:lnTo>
                  <a:pt x="669" y="118"/>
                </a:lnTo>
                <a:lnTo>
                  <a:pt x="647" y="90"/>
                </a:lnTo>
                <a:lnTo>
                  <a:pt x="620" y="68"/>
                </a:lnTo>
                <a:lnTo>
                  <a:pt x="588" y="51"/>
                </a:lnTo>
                <a:lnTo>
                  <a:pt x="554" y="41"/>
                </a:lnTo>
                <a:lnTo>
                  <a:pt x="516" y="37"/>
                </a:lnTo>
                <a:lnTo>
                  <a:pt x="296" y="37"/>
                </a:lnTo>
                <a:lnTo>
                  <a:pt x="258" y="41"/>
                </a:lnTo>
                <a:lnTo>
                  <a:pt x="224" y="51"/>
                </a:lnTo>
                <a:lnTo>
                  <a:pt x="192" y="68"/>
                </a:lnTo>
                <a:lnTo>
                  <a:pt x="165" y="90"/>
                </a:lnTo>
                <a:lnTo>
                  <a:pt x="143" y="118"/>
                </a:lnTo>
                <a:lnTo>
                  <a:pt x="126" y="149"/>
                </a:lnTo>
                <a:lnTo>
                  <a:pt x="115" y="183"/>
                </a:lnTo>
                <a:lnTo>
                  <a:pt x="111" y="221"/>
                </a:lnTo>
                <a:lnTo>
                  <a:pt x="111" y="444"/>
                </a:lnTo>
                <a:lnTo>
                  <a:pt x="135" y="452"/>
                </a:lnTo>
                <a:lnTo>
                  <a:pt x="156" y="466"/>
                </a:lnTo>
                <a:lnTo>
                  <a:pt x="171" y="486"/>
                </a:lnTo>
                <a:lnTo>
                  <a:pt x="181" y="508"/>
                </a:lnTo>
                <a:lnTo>
                  <a:pt x="185" y="534"/>
                </a:lnTo>
                <a:lnTo>
                  <a:pt x="185" y="718"/>
                </a:lnTo>
                <a:lnTo>
                  <a:pt x="182" y="742"/>
                </a:lnTo>
                <a:lnTo>
                  <a:pt x="173" y="765"/>
                </a:lnTo>
                <a:lnTo>
                  <a:pt x="158" y="783"/>
                </a:lnTo>
                <a:lnTo>
                  <a:pt x="139" y="797"/>
                </a:lnTo>
                <a:lnTo>
                  <a:pt x="116" y="807"/>
                </a:lnTo>
                <a:lnTo>
                  <a:pt x="93" y="810"/>
                </a:lnTo>
                <a:lnTo>
                  <a:pt x="68" y="807"/>
                </a:lnTo>
                <a:lnTo>
                  <a:pt x="46" y="797"/>
                </a:lnTo>
                <a:lnTo>
                  <a:pt x="27" y="783"/>
                </a:lnTo>
                <a:lnTo>
                  <a:pt x="13" y="765"/>
                </a:lnTo>
                <a:lnTo>
                  <a:pt x="4" y="742"/>
                </a:lnTo>
                <a:lnTo>
                  <a:pt x="0" y="718"/>
                </a:lnTo>
                <a:lnTo>
                  <a:pt x="0" y="534"/>
                </a:lnTo>
                <a:lnTo>
                  <a:pt x="4" y="508"/>
                </a:lnTo>
                <a:lnTo>
                  <a:pt x="14" y="486"/>
                </a:lnTo>
                <a:lnTo>
                  <a:pt x="30" y="466"/>
                </a:lnTo>
                <a:lnTo>
                  <a:pt x="51" y="452"/>
                </a:lnTo>
                <a:lnTo>
                  <a:pt x="75" y="444"/>
                </a:lnTo>
                <a:lnTo>
                  <a:pt x="75" y="221"/>
                </a:lnTo>
                <a:lnTo>
                  <a:pt x="77" y="181"/>
                </a:lnTo>
                <a:lnTo>
                  <a:pt x="88" y="144"/>
                </a:lnTo>
                <a:lnTo>
                  <a:pt x="105" y="110"/>
                </a:lnTo>
                <a:lnTo>
                  <a:pt x="126" y="79"/>
                </a:lnTo>
                <a:lnTo>
                  <a:pt x="153" y="53"/>
                </a:lnTo>
                <a:lnTo>
                  <a:pt x="183" y="30"/>
                </a:lnTo>
                <a:lnTo>
                  <a:pt x="219" y="13"/>
                </a:lnTo>
                <a:lnTo>
                  <a:pt x="255" y="4"/>
                </a:lnTo>
                <a:lnTo>
                  <a:pt x="296"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76"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72946" y="8507479"/>
            <a:ext cx="444645" cy="444098"/>
          </a:xfrm>
          <a:custGeom>
            <a:avLst/>
            <a:gdLst>
              <a:gd name="T0" fmla="*/ 750 w 811"/>
              <a:gd name="T1" fmla="*/ 696 h 810"/>
              <a:gd name="T2" fmla="*/ 774 w 811"/>
              <a:gd name="T3" fmla="*/ 662 h 810"/>
              <a:gd name="T4" fmla="*/ 762 w 811"/>
              <a:gd name="T5" fmla="*/ 563 h 810"/>
              <a:gd name="T6" fmla="*/ 73 w 811"/>
              <a:gd name="T7" fmla="*/ 552 h 810"/>
              <a:gd name="T8" fmla="*/ 39 w 811"/>
              <a:gd name="T9" fmla="*/ 574 h 810"/>
              <a:gd name="T10" fmla="*/ 39 w 811"/>
              <a:gd name="T11" fmla="*/ 676 h 810"/>
              <a:gd name="T12" fmla="*/ 73 w 811"/>
              <a:gd name="T13" fmla="*/ 700 h 810"/>
              <a:gd name="T14" fmla="*/ 627 w 811"/>
              <a:gd name="T15" fmla="*/ 481 h 810"/>
              <a:gd name="T16" fmla="*/ 592 w 811"/>
              <a:gd name="T17" fmla="*/ 517 h 810"/>
              <a:gd name="T18" fmla="*/ 592 w 811"/>
              <a:gd name="T19" fmla="*/ 735 h 810"/>
              <a:gd name="T20" fmla="*/ 627 w 811"/>
              <a:gd name="T21" fmla="*/ 771 h 810"/>
              <a:gd name="T22" fmla="*/ 677 w 811"/>
              <a:gd name="T23" fmla="*/ 763 h 810"/>
              <a:gd name="T24" fmla="*/ 699 w 811"/>
              <a:gd name="T25" fmla="*/ 718 h 810"/>
              <a:gd name="T26" fmla="*/ 689 w 811"/>
              <a:gd name="T27" fmla="*/ 501 h 810"/>
              <a:gd name="T28" fmla="*/ 644 w 811"/>
              <a:gd name="T29" fmla="*/ 479 h 810"/>
              <a:gd name="T30" fmla="*/ 132 w 811"/>
              <a:gd name="T31" fmla="*/ 489 h 810"/>
              <a:gd name="T32" fmla="*/ 110 w 811"/>
              <a:gd name="T33" fmla="*/ 534 h 810"/>
              <a:gd name="T34" fmla="*/ 120 w 811"/>
              <a:gd name="T35" fmla="*/ 751 h 810"/>
              <a:gd name="T36" fmla="*/ 165 w 811"/>
              <a:gd name="T37" fmla="*/ 773 h 810"/>
              <a:gd name="T38" fmla="*/ 209 w 811"/>
              <a:gd name="T39" fmla="*/ 751 h 810"/>
              <a:gd name="T40" fmla="*/ 221 w 811"/>
              <a:gd name="T41" fmla="*/ 534 h 810"/>
              <a:gd name="T42" fmla="*/ 197 w 811"/>
              <a:gd name="T43" fmla="*/ 489 h 810"/>
              <a:gd name="T44" fmla="*/ 294 w 811"/>
              <a:gd name="T45" fmla="*/ 0 h 810"/>
              <a:gd name="T46" fmla="*/ 593 w 811"/>
              <a:gd name="T47" fmla="*/ 14 h 810"/>
              <a:gd name="T48" fmla="*/ 685 w 811"/>
              <a:gd name="T49" fmla="*/ 78 h 810"/>
              <a:gd name="T50" fmla="*/ 733 w 811"/>
              <a:gd name="T51" fmla="*/ 182 h 810"/>
              <a:gd name="T52" fmla="*/ 759 w 811"/>
              <a:gd name="T53" fmla="*/ 519 h 810"/>
              <a:gd name="T54" fmla="*/ 807 w 811"/>
              <a:gd name="T55" fmla="*/ 565 h 810"/>
              <a:gd name="T56" fmla="*/ 807 w 811"/>
              <a:gd name="T57" fmla="*/ 686 h 810"/>
              <a:gd name="T58" fmla="*/ 759 w 811"/>
              <a:gd name="T59" fmla="*/ 733 h 810"/>
              <a:gd name="T60" fmla="*/ 727 w 811"/>
              <a:gd name="T61" fmla="*/ 760 h 810"/>
              <a:gd name="T62" fmla="*/ 670 w 811"/>
              <a:gd name="T63" fmla="*/ 806 h 810"/>
              <a:gd name="T64" fmla="*/ 598 w 811"/>
              <a:gd name="T65" fmla="*/ 797 h 810"/>
              <a:gd name="T66" fmla="*/ 555 w 811"/>
              <a:gd name="T67" fmla="*/ 742 h 810"/>
              <a:gd name="T68" fmla="*/ 555 w 811"/>
              <a:gd name="T69" fmla="*/ 509 h 810"/>
              <a:gd name="T70" fmla="*/ 598 w 811"/>
              <a:gd name="T71" fmla="*/ 454 h 810"/>
              <a:gd name="T72" fmla="*/ 664 w 811"/>
              <a:gd name="T73" fmla="*/ 443 h 810"/>
              <a:gd name="T74" fmla="*/ 699 w 811"/>
              <a:gd name="T75" fmla="*/ 221 h 810"/>
              <a:gd name="T76" fmla="*/ 668 w 811"/>
              <a:gd name="T77" fmla="*/ 117 h 810"/>
              <a:gd name="T78" fmla="*/ 587 w 811"/>
              <a:gd name="T79" fmla="*/ 51 h 810"/>
              <a:gd name="T80" fmla="*/ 294 w 811"/>
              <a:gd name="T81" fmla="*/ 36 h 810"/>
              <a:gd name="T82" fmla="*/ 191 w 811"/>
              <a:gd name="T83" fmla="*/ 68 h 810"/>
              <a:gd name="T84" fmla="*/ 124 w 811"/>
              <a:gd name="T85" fmla="*/ 149 h 810"/>
              <a:gd name="T86" fmla="*/ 110 w 811"/>
              <a:gd name="T87" fmla="*/ 460 h 810"/>
              <a:gd name="T88" fmla="*/ 165 w 811"/>
              <a:gd name="T89" fmla="*/ 442 h 810"/>
              <a:gd name="T90" fmla="*/ 230 w 811"/>
              <a:gd name="T91" fmla="*/ 468 h 810"/>
              <a:gd name="T92" fmla="*/ 258 w 811"/>
              <a:gd name="T93" fmla="*/ 534 h 810"/>
              <a:gd name="T94" fmla="*/ 245 w 811"/>
              <a:gd name="T95" fmla="*/ 764 h 810"/>
              <a:gd name="T96" fmla="*/ 190 w 811"/>
              <a:gd name="T97" fmla="*/ 806 h 810"/>
              <a:gd name="T98" fmla="*/ 116 w 811"/>
              <a:gd name="T99" fmla="*/ 796 h 810"/>
              <a:gd name="T100" fmla="*/ 74 w 811"/>
              <a:gd name="T101" fmla="*/ 737 h 810"/>
              <a:gd name="T102" fmla="*/ 30 w 811"/>
              <a:gd name="T103" fmla="*/ 722 h 810"/>
              <a:gd name="T104" fmla="*/ 0 w 811"/>
              <a:gd name="T105" fmla="*/ 662 h 810"/>
              <a:gd name="T106" fmla="*/ 14 w 811"/>
              <a:gd name="T107" fmla="*/ 546 h 810"/>
              <a:gd name="T108" fmla="*/ 73 w 811"/>
              <a:gd name="T109" fmla="*/ 515 h 810"/>
              <a:gd name="T110" fmla="*/ 87 w 811"/>
              <a:gd name="T111" fmla="*/ 144 h 810"/>
              <a:gd name="T112" fmla="*/ 152 w 811"/>
              <a:gd name="T113" fmla="*/ 52 h 810"/>
              <a:gd name="T114" fmla="*/ 255 w 811"/>
              <a:gd name="T115" fmla="*/ 4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1" h="810">
                <a:moveTo>
                  <a:pt x="736" y="552"/>
                </a:moveTo>
                <a:lnTo>
                  <a:pt x="736" y="700"/>
                </a:lnTo>
                <a:lnTo>
                  <a:pt x="750" y="696"/>
                </a:lnTo>
                <a:lnTo>
                  <a:pt x="762" y="688"/>
                </a:lnTo>
                <a:lnTo>
                  <a:pt x="770" y="676"/>
                </a:lnTo>
                <a:lnTo>
                  <a:pt x="774" y="662"/>
                </a:lnTo>
                <a:lnTo>
                  <a:pt x="774" y="589"/>
                </a:lnTo>
                <a:lnTo>
                  <a:pt x="770" y="574"/>
                </a:lnTo>
                <a:lnTo>
                  <a:pt x="762" y="563"/>
                </a:lnTo>
                <a:lnTo>
                  <a:pt x="750" y="555"/>
                </a:lnTo>
                <a:lnTo>
                  <a:pt x="736" y="552"/>
                </a:lnTo>
                <a:close/>
                <a:moveTo>
                  <a:pt x="73" y="552"/>
                </a:moveTo>
                <a:lnTo>
                  <a:pt x="59" y="555"/>
                </a:lnTo>
                <a:lnTo>
                  <a:pt x="47" y="563"/>
                </a:lnTo>
                <a:lnTo>
                  <a:pt x="39" y="574"/>
                </a:lnTo>
                <a:lnTo>
                  <a:pt x="36" y="589"/>
                </a:lnTo>
                <a:lnTo>
                  <a:pt x="36" y="662"/>
                </a:lnTo>
                <a:lnTo>
                  <a:pt x="39" y="676"/>
                </a:lnTo>
                <a:lnTo>
                  <a:pt x="47" y="688"/>
                </a:lnTo>
                <a:lnTo>
                  <a:pt x="59" y="696"/>
                </a:lnTo>
                <a:lnTo>
                  <a:pt x="73" y="700"/>
                </a:lnTo>
                <a:lnTo>
                  <a:pt x="73" y="552"/>
                </a:lnTo>
                <a:close/>
                <a:moveTo>
                  <a:pt x="644" y="479"/>
                </a:moveTo>
                <a:lnTo>
                  <a:pt x="627" y="481"/>
                </a:lnTo>
                <a:lnTo>
                  <a:pt x="611" y="489"/>
                </a:lnTo>
                <a:lnTo>
                  <a:pt x="600" y="501"/>
                </a:lnTo>
                <a:lnTo>
                  <a:pt x="592" y="517"/>
                </a:lnTo>
                <a:lnTo>
                  <a:pt x="589" y="534"/>
                </a:lnTo>
                <a:lnTo>
                  <a:pt x="589" y="718"/>
                </a:lnTo>
                <a:lnTo>
                  <a:pt x="592" y="735"/>
                </a:lnTo>
                <a:lnTo>
                  <a:pt x="600" y="751"/>
                </a:lnTo>
                <a:lnTo>
                  <a:pt x="611" y="763"/>
                </a:lnTo>
                <a:lnTo>
                  <a:pt x="627" y="771"/>
                </a:lnTo>
                <a:lnTo>
                  <a:pt x="644" y="773"/>
                </a:lnTo>
                <a:lnTo>
                  <a:pt x="661" y="771"/>
                </a:lnTo>
                <a:lnTo>
                  <a:pt x="677" y="763"/>
                </a:lnTo>
                <a:lnTo>
                  <a:pt x="689" y="751"/>
                </a:lnTo>
                <a:lnTo>
                  <a:pt x="697" y="735"/>
                </a:lnTo>
                <a:lnTo>
                  <a:pt x="699" y="718"/>
                </a:lnTo>
                <a:lnTo>
                  <a:pt x="699" y="534"/>
                </a:lnTo>
                <a:lnTo>
                  <a:pt x="697" y="517"/>
                </a:lnTo>
                <a:lnTo>
                  <a:pt x="689" y="501"/>
                </a:lnTo>
                <a:lnTo>
                  <a:pt x="677" y="489"/>
                </a:lnTo>
                <a:lnTo>
                  <a:pt x="661" y="481"/>
                </a:lnTo>
                <a:lnTo>
                  <a:pt x="644" y="479"/>
                </a:lnTo>
                <a:close/>
                <a:moveTo>
                  <a:pt x="165" y="479"/>
                </a:moveTo>
                <a:lnTo>
                  <a:pt x="148" y="481"/>
                </a:lnTo>
                <a:lnTo>
                  <a:pt x="132" y="489"/>
                </a:lnTo>
                <a:lnTo>
                  <a:pt x="120" y="501"/>
                </a:lnTo>
                <a:lnTo>
                  <a:pt x="112" y="517"/>
                </a:lnTo>
                <a:lnTo>
                  <a:pt x="110" y="534"/>
                </a:lnTo>
                <a:lnTo>
                  <a:pt x="110" y="718"/>
                </a:lnTo>
                <a:lnTo>
                  <a:pt x="112" y="735"/>
                </a:lnTo>
                <a:lnTo>
                  <a:pt x="120" y="751"/>
                </a:lnTo>
                <a:lnTo>
                  <a:pt x="132" y="763"/>
                </a:lnTo>
                <a:lnTo>
                  <a:pt x="148" y="771"/>
                </a:lnTo>
                <a:lnTo>
                  <a:pt x="165" y="773"/>
                </a:lnTo>
                <a:lnTo>
                  <a:pt x="183" y="771"/>
                </a:lnTo>
                <a:lnTo>
                  <a:pt x="197" y="763"/>
                </a:lnTo>
                <a:lnTo>
                  <a:pt x="209" y="751"/>
                </a:lnTo>
                <a:lnTo>
                  <a:pt x="217" y="735"/>
                </a:lnTo>
                <a:lnTo>
                  <a:pt x="221" y="718"/>
                </a:lnTo>
                <a:lnTo>
                  <a:pt x="221" y="534"/>
                </a:lnTo>
                <a:lnTo>
                  <a:pt x="217" y="517"/>
                </a:lnTo>
                <a:lnTo>
                  <a:pt x="209" y="501"/>
                </a:lnTo>
                <a:lnTo>
                  <a:pt x="197" y="489"/>
                </a:lnTo>
                <a:lnTo>
                  <a:pt x="183" y="481"/>
                </a:lnTo>
                <a:lnTo>
                  <a:pt x="165" y="479"/>
                </a:lnTo>
                <a:close/>
                <a:moveTo>
                  <a:pt x="294" y="0"/>
                </a:moveTo>
                <a:lnTo>
                  <a:pt x="516" y="0"/>
                </a:lnTo>
                <a:lnTo>
                  <a:pt x="555" y="4"/>
                </a:lnTo>
                <a:lnTo>
                  <a:pt x="593" y="14"/>
                </a:lnTo>
                <a:lnTo>
                  <a:pt x="627" y="30"/>
                </a:lnTo>
                <a:lnTo>
                  <a:pt x="657" y="52"/>
                </a:lnTo>
                <a:lnTo>
                  <a:pt x="685" y="78"/>
                </a:lnTo>
                <a:lnTo>
                  <a:pt x="706" y="110"/>
                </a:lnTo>
                <a:lnTo>
                  <a:pt x="723" y="144"/>
                </a:lnTo>
                <a:lnTo>
                  <a:pt x="733" y="182"/>
                </a:lnTo>
                <a:lnTo>
                  <a:pt x="736" y="221"/>
                </a:lnTo>
                <a:lnTo>
                  <a:pt x="736" y="515"/>
                </a:lnTo>
                <a:lnTo>
                  <a:pt x="759" y="519"/>
                </a:lnTo>
                <a:lnTo>
                  <a:pt x="780" y="530"/>
                </a:lnTo>
                <a:lnTo>
                  <a:pt x="796" y="546"/>
                </a:lnTo>
                <a:lnTo>
                  <a:pt x="807" y="565"/>
                </a:lnTo>
                <a:lnTo>
                  <a:pt x="811" y="589"/>
                </a:lnTo>
                <a:lnTo>
                  <a:pt x="811" y="662"/>
                </a:lnTo>
                <a:lnTo>
                  <a:pt x="807" y="686"/>
                </a:lnTo>
                <a:lnTo>
                  <a:pt x="796" y="707"/>
                </a:lnTo>
                <a:lnTo>
                  <a:pt x="780" y="722"/>
                </a:lnTo>
                <a:lnTo>
                  <a:pt x="759" y="733"/>
                </a:lnTo>
                <a:lnTo>
                  <a:pt x="736" y="737"/>
                </a:lnTo>
                <a:lnTo>
                  <a:pt x="735" y="737"/>
                </a:lnTo>
                <a:lnTo>
                  <a:pt x="727" y="760"/>
                </a:lnTo>
                <a:lnTo>
                  <a:pt x="712" y="780"/>
                </a:lnTo>
                <a:lnTo>
                  <a:pt x="693" y="796"/>
                </a:lnTo>
                <a:lnTo>
                  <a:pt x="670" y="806"/>
                </a:lnTo>
                <a:lnTo>
                  <a:pt x="644" y="810"/>
                </a:lnTo>
                <a:lnTo>
                  <a:pt x="619" y="806"/>
                </a:lnTo>
                <a:lnTo>
                  <a:pt x="598" y="797"/>
                </a:lnTo>
                <a:lnTo>
                  <a:pt x="579" y="783"/>
                </a:lnTo>
                <a:lnTo>
                  <a:pt x="564" y="764"/>
                </a:lnTo>
                <a:lnTo>
                  <a:pt x="555" y="742"/>
                </a:lnTo>
                <a:lnTo>
                  <a:pt x="553" y="718"/>
                </a:lnTo>
                <a:lnTo>
                  <a:pt x="553" y="534"/>
                </a:lnTo>
                <a:lnTo>
                  <a:pt x="555" y="509"/>
                </a:lnTo>
                <a:lnTo>
                  <a:pt x="564" y="488"/>
                </a:lnTo>
                <a:lnTo>
                  <a:pt x="579" y="468"/>
                </a:lnTo>
                <a:lnTo>
                  <a:pt x="598" y="454"/>
                </a:lnTo>
                <a:lnTo>
                  <a:pt x="619" y="445"/>
                </a:lnTo>
                <a:lnTo>
                  <a:pt x="644" y="442"/>
                </a:lnTo>
                <a:lnTo>
                  <a:pt x="664" y="443"/>
                </a:lnTo>
                <a:lnTo>
                  <a:pt x="684" y="450"/>
                </a:lnTo>
                <a:lnTo>
                  <a:pt x="699" y="460"/>
                </a:lnTo>
                <a:lnTo>
                  <a:pt x="699" y="221"/>
                </a:lnTo>
                <a:lnTo>
                  <a:pt x="695" y="184"/>
                </a:lnTo>
                <a:lnTo>
                  <a:pt x="685" y="149"/>
                </a:lnTo>
                <a:lnTo>
                  <a:pt x="668" y="117"/>
                </a:lnTo>
                <a:lnTo>
                  <a:pt x="646" y="90"/>
                </a:lnTo>
                <a:lnTo>
                  <a:pt x="618" y="68"/>
                </a:lnTo>
                <a:lnTo>
                  <a:pt x="587" y="51"/>
                </a:lnTo>
                <a:lnTo>
                  <a:pt x="553" y="40"/>
                </a:lnTo>
                <a:lnTo>
                  <a:pt x="516" y="36"/>
                </a:lnTo>
                <a:lnTo>
                  <a:pt x="294" y="36"/>
                </a:lnTo>
                <a:lnTo>
                  <a:pt x="256" y="40"/>
                </a:lnTo>
                <a:lnTo>
                  <a:pt x="222" y="51"/>
                </a:lnTo>
                <a:lnTo>
                  <a:pt x="191" y="68"/>
                </a:lnTo>
                <a:lnTo>
                  <a:pt x="163" y="90"/>
                </a:lnTo>
                <a:lnTo>
                  <a:pt x="141" y="117"/>
                </a:lnTo>
                <a:lnTo>
                  <a:pt x="124" y="149"/>
                </a:lnTo>
                <a:lnTo>
                  <a:pt x="114" y="184"/>
                </a:lnTo>
                <a:lnTo>
                  <a:pt x="110" y="221"/>
                </a:lnTo>
                <a:lnTo>
                  <a:pt x="110" y="460"/>
                </a:lnTo>
                <a:lnTo>
                  <a:pt x="127" y="450"/>
                </a:lnTo>
                <a:lnTo>
                  <a:pt x="145" y="443"/>
                </a:lnTo>
                <a:lnTo>
                  <a:pt x="165" y="442"/>
                </a:lnTo>
                <a:lnTo>
                  <a:pt x="190" y="445"/>
                </a:lnTo>
                <a:lnTo>
                  <a:pt x="212" y="454"/>
                </a:lnTo>
                <a:lnTo>
                  <a:pt x="230" y="468"/>
                </a:lnTo>
                <a:lnTo>
                  <a:pt x="245" y="488"/>
                </a:lnTo>
                <a:lnTo>
                  <a:pt x="254" y="509"/>
                </a:lnTo>
                <a:lnTo>
                  <a:pt x="258" y="534"/>
                </a:lnTo>
                <a:lnTo>
                  <a:pt x="258" y="718"/>
                </a:lnTo>
                <a:lnTo>
                  <a:pt x="254" y="742"/>
                </a:lnTo>
                <a:lnTo>
                  <a:pt x="245" y="764"/>
                </a:lnTo>
                <a:lnTo>
                  <a:pt x="230" y="783"/>
                </a:lnTo>
                <a:lnTo>
                  <a:pt x="212" y="797"/>
                </a:lnTo>
                <a:lnTo>
                  <a:pt x="190" y="806"/>
                </a:lnTo>
                <a:lnTo>
                  <a:pt x="165" y="810"/>
                </a:lnTo>
                <a:lnTo>
                  <a:pt x="140" y="806"/>
                </a:lnTo>
                <a:lnTo>
                  <a:pt x="116" y="796"/>
                </a:lnTo>
                <a:lnTo>
                  <a:pt x="98" y="780"/>
                </a:lnTo>
                <a:lnTo>
                  <a:pt x="84" y="760"/>
                </a:lnTo>
                <a:lnTo>
                  <a:pt x="74" y="737"/>
                </a:lnTo>
                <a:lnTo>
                  <a:pt x="73" y="737"/>
                </a:lnTo>
                <a:lnTo>
                  <a:pt x="49" y="733"/>
                </a:lnTo>
                <a:lnTo>
                  <a:pt x="30" y="722"/>
                </a:lnTo>
                <a:lnTo>
                  <a:pt x="14" y="707"/>
                </a:lnTo>
                <a:lnTo>
                  <a:pt x="4" y="686"/>
                </a:lnTo>
                <a:lnTo>
                  <a:pt x="0" y="662"/>
                </a:lnTo>
                <a:lnTo>
                  <a:pt x="0" y="589"/>
                </a:lnTo>
                <a:lnTo>
                  <a:pt x="4" y="565"/>
                </a:lnTo>
                <a:lnTo>
                  <a:pt x="14" y="546"/>
                </a:lnTo>
                <a:lnTo>
                  <a:pt x="30" y="530"/>
                </a:lnTo>
                <a:lnTo>
                  <a:pt x="49" y="519"/>
                </a:lnTo>
                <a:lnTo>
                  <a:pt x="73" y="515"/>
                </a:lnTo>
                <a:lnTo>
                  <a:pt x="73" y="221"/>
                </a:lnTo>
                <a:lnTo>
                  <a:pt x="77" y="182"/>
                </a:lnTo>
                <a:lnTo>
                  <a:pt x="87" y="144"/>
                </a:lnTo>
                <a:lnTo>
                  <a:pt x="103" y="110"/>
                </a:lnTo>
                <a:lnTo>
                  <a:pt x="125" y="78"/>
                </a:lnTo>
                <a:lnTo>
                  <a:pt x="152" y="52"/>
                </a:lnTo>
                <a:lnTo>
                  <a:pt x="183" y="30"/>
                </a:lnTo>
                <a:lnTo>
                  <a:pt x="217" y="14"/>
                </a:lnTo>
                <a:lnTo>
                  <a:pt x="255" y="4"/>
                </a:lnTo>
                <a:lnTo>
                  <a:pt x="294"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77" name="Freeform 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36250" y="8507479"/>
            <a:ext cx="444098" cy="444098"/>
          </a:xfrm>
          <a:custGeom>
            <a:avLst/>
            <a:gdLst>
              <a:gd name="T0" fmla="*/ 609 w 805"/>
              <a:gd name="T1" fmla="*/ 758 h 805"/>
              <a:gd name="T2" fmla="*/ 657 w 805"/>
              <a:gd name="T3" fmla="*/ 766 h 805"/>
              <a:gd name="T4" fmla="*/ 691 w 805"/>
              <a:gd name="T5" fmla="*/ 732 h 805"/>
              <a:gd name="T6" fmla="*/ 120 w 805"/>
              <a:gd name="T7" fmla="*/ 746 h 805"/>
              <a:gd name="T8" fmla="*/ 165 w 805"/>
              <a:gd name="T9" fmla="*/ 769 h 805"/>
              <a:gd name="T10" fmla="*/ 208 w 805"/>
              <a:gd name="T11" fmla="*/ 746 h 805"/>
              <a:gd name="T12" fmla="*/ 585 w 805"/>
              <a:gd name="T13" fmla="*/ 640 h 805"/>
              <a:gd name="T14" fmla="*/ 695 w 805"/>
              <a:gd name="T15" fmla="*/ 640 h 805"/>
              <a:gd name="T16" fmla="*/ 110 w 805"/>
              <a:gd name="T17" fmla="*/ 695 h 805"/>
              <a:gd name="T18" fmla="*/ 110 w 805"/>
              <a:gd name="T19" fmla="*/ 640 h 805"/>
              <a:gd name="T20" fmla="*/ 695 w 805"/>
              <a:gd name="T21" fmla="*/ 604 h 805"/>
              <a:gd name="T22" fmla="*/ 110 w 805"/>
              <a:gd name="T23" fmla="*/ 549 h 805"/>
              <a:gd name="T24" fmla="*/ 220 w 805"/>
              <a:gd name="T25" fmla="*/ 549 h 805"/>
              <a:gd name="T26" fmla="*/ 623 w 805"/>
              <a:gd name="T27" fmla="*/ 478 h 805"/>
              <a:gd name="T28" fmla="*/ 588 w 805"/>
              <a:gd name="T29" fmla="*/ 512 h 805"/>
              <a:gd name="T30" fmla="*/ 672 w 805"/>
              <a:gd name="T31" fmla="*/ 486 h 805"/>
              <a:gd name="T32" fmla="*/ 165 w 805"/>
              <a:gd name="T33" fmla="*/ 476 h 805"/>
              <a:gd name="T34" fmla="*/ 120 w 805"/>
              <a:gd name="T35" fmla="*/ 498 h 805"/>
              <a:gd name="T36" fmla="*/ 208 w 805"/>
              <a:gd name="T37" fmla="*/ 498 h 805"/>
              <a:gd name="T38" fmla="*/ 165 w 805"/>
              <a:gd name="T39" fmla="*/ 476 h 805"/>
              <a:gd name="T40" fmla="*/ 498 w 805"/>
              <a:gd name="T41" fmla="*/ 15 h 805"/>
              <a:gd name="T42" fmla="*/ 618 w 805"/>
              <a:gd name="T43" fmla="*/ 81 h 805"/>
              <a:gd name="T44" fmla="*/ 701 w 805"/>
              <a:gd name="T45" fmla="*/ 190 h 805"/>
              <a:gd name="T46" fmla="*/ 732 w 805"/>
              <a:gd name="T47" fmla="*/ 329 h 805"/>
              <a:gd name="T48" fmla="*/ 775 w 805"/>
              <a:gd name="T49" fmla="*/ 527 h 805"/>
              <a:gd name="T50" fmla="*/ 805 w 805"/>
              <a:gd name="T51" fmla="*/ 585 h 805"/>
              <a:gd name="T52" fmla="*/ 791 w 805"/>
              <a:gd name="T53" fmla="*/ 702 h 805"/>
              <a:gd name="T54" fmla="*/ 732 w 805"/>
              <a:gd name="T55" fmla="*/ 732 h 805"/>
              <a:gd name="T56" fmla="*/ 707 w 805"/>
              <a:gd name="T57" fmla="*/ 775 h 805"/>
              <a:gd name="T58" fmla="*/ 640 w 805"/>
              <a:gd name="T59" fmla="*/ 805 h 805"/>
              <a:gd name="T60" fmla="*/ 575 w 805"/>
              <a:gd name="T61" fmla="*/ 778 h 805"/>
              <a:gd name="T62" fmla="*/ 549 w 805"/>
              <a:gd name="T63" fmla="*/ 714 h 805"/>
              <a:gd name="T64" fmla="*/ 562 w 805"/>
              <a:gd name="T65" fmla="*/ 485 h 805"/>
              <a:gd name="T66" fmla="*/ 615 w 805"/>
              <a:gd name="T67" fmla="*/ 443 h 805"/>
              <a:gd name="T68" fmla="*/ 678 w 805"/>
              <a:gd name="T69" fmla="*/ 448 h 805"/>
              <a:gd name="T70" fmla="*/ 691 w 805"/>
              <a:gd name="T71" fmla="*/ 282 h 805"/>
              <a:gd name="T72" fmla="*/ 639 w 805"/>
              <a:gd name="T73" fmla="*/ 156 h 805"/>
              <a:gd name="T74" fmla="*/ 537 w 805"/>
              <a:gd name="T75" fmla="*/ 70 h 805"/>
              <a:gd name="T76" fmla="*/ 402 w 805"/>
              <a:gd name="T77" fmla="*/ 37 h 805"/>
              <a:gd name="T78" fmla="*/ 267 w 805"/>
              <a:gd name="T79" fmla="*/ 70 h 805"/>
              <a:gd name="T80" fmla="*/ 166 w 805"/>
              <a:gd name="T81" fmla="*/ 156 h 805"/>
              <a:gd name="T82" fmla="*/ 114 w 805"/>
              <a:gd name="T83" fmla="*/ 282 h 805"/>
              <a:gd name="T84" fmla="*/ 126 w 805"/>
              <a:gd name="T85" fmla="*/ 448 h 805"/>
              <a:gd name="T86" fmla="*/ 189 w 805"/>
              <a:gd name="T87" fmla="*/ 443 h 805"/>
              <a:gd name="T88" fmla="*/ 244 w 805"/>
              <a:gd name="T89" fmla="*/ 485 h 805"/>
              <a:gd name="T90" fmla="*/ 255 w 805"/>
              <a:gd name="T91" fmla="*/ 714 h 805"/>
              <a:gd name="T92" fmla="*/ 229 w 805"/>
              <a:gd name="T93" fmla="*/ 778 h 805"/>
              <a:gd name="T94" fmla="*/ 165 w 805"/>
              <a:gd name="T95" fmla="*/ 805 h 805"/>
              <a:gd name="T96" fmla="*/ 97 w 805"/>
              <a:gd name="T97" fmla="*/ 775 h 805"/>
              <a:gd name="T98" fmla="*/ 73 w 805"/>
              <a:gd name="T99" fmla="*/ 732 h 805"/>
              <a:gd name="T100" fmla="*/ 14 w 805"/>
              <a:gd name="T101" fmla="*/ 702 h 805"/>
              <a:gd name="T102" fmla="*/ 0 w 805"/>
              <a:gd name="T103" fmla="*/ 585 h 805"/>
              <a:gd name="T104" fmla="*/ 30 w 805"/>
              <a:gd name="T105" fmla="*/ 527 h 805"/>
              <a:gd name="T106" fmla="*/ 73 w 805"/>
              <a:gd name="T107" fmla="*/ 329 h 805"/>
              <a:gd name="T108" fmla="*/ 103 w 805"/>
              <a:gd name="T109" fmla="*/ 190 h 805"/>
              <a:gd name="T110" fmla="*/ 186 w 805"/>
              <a:gd name="T111" fmla="*/ 81 h 805"/>
              <a:gd name="T112" fmla="*/ 308 w 805"/>
              <a:gd name="T113" fmla="*/ 15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 h="805">
                <a:moveTo>
                  <a:pt x="588" y="732"/>
                </a:moveTo>
                <a:lnTo>
                  <a:pt x="597" y="746"/>
                </a:lnTo>
                <a:lnTo>
                  <a:pt x="609" y="758"/>
                </a:lnTo>
                <a:lnTo>
                  <a:pt x="623" y="766"/>
                </a:lnTo>
                <a:lnTo>
                  <a:pt x="640" y="769"/>
                </a:lnTo>
                <a:lnTo>
                  <a:pt x="657" y="766"/>
                </a:lnTo>
                <a:lnTo>
                  <a:pt x="672" y="758"/>
                </a:lnTo>
                <a:lnTo>
                  <a:pt x="684" y="746"/>
                </a:lnTo>
                <a:lnTo>
                  <a:pt x="691" y="732"/>
                </a:lnTo>
                <a:lnTo>
                  <a:pt x="588" y="732"/>
                </a:lnTo>
                <a:close/>
                <a:moveTo>
                  <a:pt x="113" y="732"/>
                </a:moveTo>
                <a:lnTo>
                  <a:pt x="120" y="746"/>
                </a:lnTo>
                <a:lnTo>
                  <a:pt x="132" y="758"/>
                </a:lnTo>
                <a:lnTo>
                  <a:pt x="148" y="766"/>
                </a:lnTo>
                <a:lnTo>
                  <a:pt x="165" y="769"/>
                </a:lnTo>
                <a:lnTo>
                  <a:pt x="182" y="766"/>
                </a:lnTo>
                <a:lnTo>
                  <a:pt x="196" y="758"/>
                </a:lnTo>
                <a:lnTo>
                  <a:pt x="208" y="746"/>
                </a:lnTo>
                <a:lnTo>
                  <a:pt x="216" y="732"/>
                </a:lnTo>
                <a:lnTo>
                  <a:pt x="113" y="732"/>
                </a:lnTo>
                <a:close/>
                <a:moveTo>
                  <a:pt x="585" y="640"/>
                </a:moveTo>
                <a:lnTo>
                  <a:pt x="585" y="695"/>
                </a:lnTo>
                <a:lnTo>
                  <a:pt x="695" y="695"/>
                </a:lnTo>
                <a:lnTo>
                  <a:pt x="695" y="640"/>
                </a:lnTo>
                <a:lnTo>
                  <a:pt x="585" y="640"/>
                </a:lnTo>
                <a:close/>
                <a:moveTo>
                  <a:pt x="110" y="640"/>
                </a:moveTo>
                <a:lnTo>
                  <a:pt x="110" y="695"/>
                </a:lnTo>
                <a:lnTo>
                  <a:pt x="220" y="695"/>
                </a:lnTo>
                <a:lnTo>
                  <a:pt x="220" y="640"/>
                </a:lnTo>
                <a:lnTo>
                  <a:pt x="110" y="640"/>
                </a:lnTo>
                <a:close/>
                <a:moveTo>
                  <a:pt x="585" y="549"/>
                </a:moveTo>
                <a:lnTo>
                  <a:pt x="585" y="604"/>
                </a:lnTo>
                <a:lnTo>
                  <a:pt x="695" y="604"/>
                </a:lnTo>
                <a:lnTo>
                  <a:pt x="695" y="549"/>
                </a:lnTo>
                <a:lnTo>
                  <a:pt x="585" y="549"/>
                </a:lnTo>
                <a:close/>
                <a:moveTo>
                  <a:pt x="110" y="549"/>
                </a:moveTo>
                <a:lnTo>
                  <a:pt x="110" y="604"/>
                </a:lnTo>
                <a:lnTo>
                  <a:pt x="220" y="604"/>
                </a:lnTo>
                <a:lnTo>
                  <a:pt x="220" y="549"/>
                </a:lnTo>
                <a:lnTo>
                  <a:pt x="110" y="549"/>
                </a:lnTo>
                <a:close/>
                <a:moveTo>
                  <a:pt x="640" y="476"/>
                </a:moveTo>
                <a:lnTo>
                  <a:pt x="623" y="478"/>
                </a:lnTo>
                <a:lnTo>
                  <a:pt x="609" y="486"/>
                </a:lnTo>
                <a:lnTo>
                  <a:pt x="597" y="498"/>
                </a:lnTo>
                <a:lnTo>
                  <a:pt x="588" y="512"/>
                </a:lnTo>
                <a:lnTo>
                  <a:pt x="691" y="512"/>
                </a:lnTo>
                <a:lnTo>
                  <a:pt x="684" y="498"/>
                </a:lnTo>
                <a:lnTo>
                  <a:pt x="672" y="486"/>
                </a:lnTo>
                <a:lnTo>
                  <a:pt x="657" y="478"/>
                </a:lnTo>
                <a:lnTo>
                  <a:pt x="640" y="476"/>
                </a:lnTo>
                <a:close/>
                <a:moveTo>
                  <a:pt x="165" y="476"/>
                </a:moveTo>
                <a:lnTo>
                  <a:pt x="148" y="478"/>
                </a:lnTo>
                <a:lnTo>
                  <a:pt x="132" y="486"/>
                </a:lnTo>
                <a:lnTo>
                  <a:pt x="120" y="498"/>
                </a:lnTo>
                <a:lnTo>
                  <a:pt x="113" y="512"/>
                </a:lnTo>
                <a:lnTo>
                  <a:pt x="216" y="512"/>
                </a:lnTo>
                <a:lnTo>
                  <a:pt x="208" y="498"/>
                </a:lnTo>
                <a:lnTo>
                  <a:pt x="196" y="486"/>
                </a:lnTo>
                <a:lnTo>
                  <a:pt x="182" y="478"/>
                </a:lnTo>
                <a:lnTo>
                  <a:pt x="165" y="476"/>
                </a:lnTo>
                <a:close/>
                <a:moveTo>
                  <a:pt x="402" y="0"/>
                </a:moveTo>
                <a:lnTo>
                  <a:pt x="450" y="4"/>
                </a:lnTo>
                <a:lnTo>
                  <a:pt x="498" y="15"/>
                </a:lnTo>
                <a:lnTo>
                  <a:pt x="541" y="30"/>
                </a:lnTo>
                <a:lnTo>
                  <a:pt x="581" y="53"/>
                </a:lnTo>
                <a:lnTo>
                  <a:pt x="618" y="81"/>
                </a:lnTo>
                <a:lnTo>
                  <a:pt x="651" y="113"/>
                </a:lnTo>
                <a:lnTo>
                  <a:pt x="678" y="150"/>
                </a:lnTo>
                <a:lnTo>
                  <a:pt x="701" y="190"/>
                </a:lnTo>
                <a:lnTo>
                  <a:pt x="718" y="235"/>
                </a:lnTo>
                <a:lnTo>
                  <a:pt x="728" y="280"/>
                </a:lnTo>
                <a:lnTo>
                  <a:pt x="732" y="329"/>
                </a:lnTo>
                <a:lnTo>
                  <a:pt x="732" y="512"/>
                </a:lnTo>
                <a:lnTo>
                  <a:pt x="754" y="516"/>
                </a:lnTo>
                <a:lnTo>
                  <a:pt x="775" y="527"/>
                </a:lnTo>
                <a:lnTo>
                  <a:pt x="791" y="542"/>
                </a:lnTo>
                <a:lnTo>
                  <a:pt x="801" y="562"/>
                </a:lnTo>
                <a:lnTo>
                  <a:pt x="805" y="585"/>
                </a:lnTo>
                <a:lnTo>
                  <a:pt x="805" y="659"/>
                </a:lnTo>
                <a:lnTo>
                  <a:pt x="801" y="682"/>
                </a:lnTo>
                <a:lnTo>
                  <a:pt x="791" y="702"/>
                </a:lnTo>
                <a:lnTo>
                  <a:pt x="775" y="718"/>
                </a:lnTo>
                <a:lnTo>
                  <a:pt x="754" y="728"/>
                </a:lnTo>
                <a:lnTo>
                  <a:pt x="732" y="732"/>
                </a:lnTo>
                <a:lnTo>
                  <a:pt x="729" y="732"/>
                </a:lnTo>
                <a:lnTo>
                  <a:pt x="722" y="756"/>
                </a:lnTo>
                <a:lnTo>
                  <a:pt x="707" y="775"/>
                </a:lnTo>
                <a:lnTo>
                  <a:pt x="689" y="791"/>
                </a:lnTo>
                <a:lnTo>
                  <a:pt x="665" y="801"/>
                </a:lnTo>
                <a:lnTo>
                  <a:pt x="640" y="805"/>
                </a:lnTo>
                <a:lnTo>
                  <a:pt x="615" y="801"/>
                </a:lnTo>
                <a:lnTo>
                  <a:pt x="595" y="792"/>
                </a:lnTo>
                <a:lnTo>
                  <a:pt x="575" y="778"/>
                </a:lnTo>
                <a:lnTo>
                  <a:pt x="562" y="760"/>
                </a:lnTo>
                <a:lnTo>
                  <a:pt x="551" y="737"/>
                </a:lnTo>
                <a:lnTo>
                  <a:pt x="549" y="714"/>
                </a:lnTo>
                <a:lnTo>
                  <a:pt x="549" y="530"/>
                </a:lnTo>
                <a:lnTo>
                  <a:pt x="551" y="507"/>
                </a:lnTo>
                <a:lnTo>
                  <a:pt x="562" y="485"/>
                </a:lnTo>
                <a:lnTo>
                  <a:pt x="575" y="466"/>
                </a:lnTo>
                <a:lnTo>
                  <a:pt x="595" y="452"/>
                </a:lnTo>
                <a:lnTo>
                  <a:pt x="615" y="443"/>
                </a:lnTo>
                <a:lnTo>
                  <a:pt x="640" y="439"/>
                </a:lnTo>
                <a:lnTo>
                  <a:pt x="660" y="441"/>
                </a:lnTo>
                <a:lnTo>
                  <a:pt x="678" y="448"/>
                </a:lnTo>
                <a:lnTo>
                  <a:pt x="695" y="457"/>
                </a:lnTo>
                <a:lnTo>
                  <a:pt x="695" y="329"/>
                </a:lnTo>
                <a:lnTo>
                  <a:pt x="691" y="282"/>
                </a:lnTo>
                <a:lnTo>
                  <a:pt x="680" y="237"/>
                </a:lnTo>
                <a:lnTo>
                  <a:pt x="663" y="195"/>
                </a:lnTo>
                <a:lnTo>
                  <a:pt x="639" y="156"/>
                </a:lnTo>
                <a:lnTo>
                  <a:pt x="609" y="122"/>
                </a:lnTo>
                <a:lnTo>
                  <a:pt x="575" y="93"/>
                </a:lnTo>
                <a:lnTo>
                  <a:pt x="537" y="70"/>
                </a:lnTo>
                <a:lnTo>
                  <a:pt x="495" y="51"/>
                </a:lnTo>
                <a:lnTo>
                  <a:pt x="449" y="41"/>
                </a:lnTo>
                <a:lnTo>
                  <a:pt x="402" y="37"/>
                </a:lnTo>
                <a:lnTo>
                  <a:pt x="355" y="41"/>
                </a:lnTo>
                <a:lnTo>
                  <a:pt x="310" y="51"/>
                </a:lnTo>
                <a:lnTo>
                  <a:pt x="267" y="70"/>
                </a:lnTo>
                <a:lnTo>
                  <a:pt x="229" y="93"/>
                </a:lnTo>
                <a:lnTo>
                  <a:pt x="195" y="122"/>
                </a:lnTo>
                <a:lnTo>
                  <a:pt x="166" y="156"/>
                </a:lnTo>
                <a:lnTo>
                  <a:pt x="143" y="195"/>
                </a:lnTo>
                <a:lnTo>
                  <a:pt x="124" y="237"/>
                </a:lnTo>
                <a:lnTo>
                  <a:pt x="114" y="282"/>
                </a:lnTo>
                <a:lnTo>
                  <a:pt x="110" y="329"/>
                </a:lnTo>
                <a:lnTo>
                  <a:pt x="110" y="457"/>
                </a:lnTo>
                <a:lnTo>
                  <a:pt x="126" y="448"/>
                </a:lnTo>
                <a:lnTo>
                  <a:pt x="144" y="441"/>
                </a:lnTo>
                <a:lnTo>
                  <a:pt x="165" y="439"/>
                </a:lnTo>
                <a:lnTo>
                  <a:pt x="189" y="443"/>
                </a:lnTo>
                <a:lnTo>
                  <a:pt x="211" y="452"/>
                </a:lnTo>
                <a:lnTo>
                  <a:pt x="229" y="466"/>
                </a:lnTo>
                <a:lnTo>
                  <a:pt x="244" y="485"/>
                </a:lnTo>
                <a:lnTo>
                  <a:pt x="253" y="507"/>
                </a:lnTo>
                <a:lnTo>
                  <a:pt x="255" y="530"/>
                </a:lnTo>
                <a:lnTo>
                  <a:pt x="255" y="714"/>
                </a:lnTo>
                <a:lnTo>
                  <a:pt x="253" y="737"/>
                </a:lnTo>
                <a:lnTo>
                  <a:pt x="244" y="760"/>
                </a:lnTo>
                <a:lnTo>
                  <a:pt x="229" y="778"/>
                </a:lnTo>
                <a:lnTo>
                  <a:pt x="211" y="792"/>
                </a:lnTo>
                <a:lnTo>
                  <a:pt x="189" y="801"/>
                </a:lnTo>
                <a:lnTo>
                  <a:pt x="165" y="805"/>
                </a:lnTo>
                <a:lnTo>
                  <a:pt x="139" y="801"/>
                </a:lnTo>
                <a:lnTo>
                  <a:pt x="117" y="791"/>
                </a:lnTo>
                <a:lnTo>
                  <a:pt x="97" y="775"/>
                </a:lnTo>
                <a:lnTo>
                  <a:pt x="84" y="756"/>
                </a:lnTo>
                <a:lnTo>
                  <a:pt x="75" y="732"/>
                </a:lnTo>
                <a:lnTo>
                  <a:pt x="73" y="732"/>
                </a:lnTo>
                <a:lnTo>
                  <a:pt x="50" y="728"/>
                </a:lnTo>
                <a:lnTo>
                  <a:pt x="30" y="718"/>
                </a:lnTo>
                <a:lnTo>
                  <a:pt x="14" y="702"/>
                </a:lnTo>
                <a:lnTo>
                  <a:pt x="4" y="682"/>
                </a:lnTo>
                <a:lnTo>
                  <a:pt x="0" y="659"/>
                </a:lnTo>
                <a:lnTo>
                  <a:pt x="0" y="585"/>
                </a:lnTo>
                <a:lnTo>
                  <a:pt x="4" y="562"/>
                </a:lnTo>
                <a:lnTo>
                  <a:pt x="14" y="542"/>
                </a:lnTo>
                <a:lnTo>
                  <a:pt x="30" y="527"/>
                </a:lnTo>
                <a:lnTo>
                  <a:pt x="50" y="516"/>
                </a:lnTo>
                <a:lnTo>
                  <a:pt x="73" y="512"/>
                </a:lnTo>
                <a:lnTo>
                  <a:pt x="73" y="329"/>
                </a:lnTo>
                <a:lnTo>
                  <a:pt x="76" y="280"/>
                </a:lnTo>
                <a:lnTo>
                  <a:pt x="86" y="235"/>
                </a:lnTo>
                <a:lnTo>
                  <a:pt x="103" y="190"/>
                </a:lnTo>
                <a:lnTo>
                  <a:pt x="126" y="150"/>
                </a:lnTo>
                <a:lnTo>
                  <a:pt x="153" y="113"/>
                </a:lnTo>
                <a:lnTo>
                  <a:pt x="186" y="81"/>
                </a:lnTo>
                <a:lnTo>
                  <a:pt x="223" y="53"/>
                </a:lnTo>
                <a:lnTo>
                  <a:pt x="263" y="30"/>
                </a:lnTo>
                <a:lnTo>
                  <a:pt x="308" y="15"/>
                </a:lnTo>
                <a:lnTo>
                  <a:pt x="354" y="4"/>
                </a:lnTo>
                <a:lnTo>
                  <a:pt x="402"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78" name="Freeform 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99007" y="8507479"/>
            <a:ext cx="444098" cy="444098"/>
          </a:xfrm>
          <a:custGeom>
            <a:avLst/>
            <a:gdLst>
              <a:gd name="T0" fmla="*/ 216 w 805"/>
              <a:gd name="T1" fmla="*/ 769 h 805"/>
              <a:gd name="T2" fmla="*/ 317 w 805"/>
              <a:gd name="T3" fmla="*/ 732 h 805"/>
              <a:gd name="T4" fmla="*/ 155 w 805"/>
              <a:gd name="T5" fmla="*/ 489 h 805"/>
              <a:gd name="T6" fmla="*/ 308 w 805"/>
              <a:gd name="T7" fmla="*/ 695 h 805"/>
              <a:gd name="T8" fmla="*/ 155 w 805"/>
              <a:gd name="T9" fmla="*/ 489 h 805"/>
              <a:gd name="T10" fmla="*/ 732 w 805"/>
              <a:gd name="T11" fmla="*/ 421 h 805"/>
              <a:gd name="T12" fmla="*/ 758 w 805"/>
              <a:gd name="T13" fmla="*/ 410 h 805"/>
              <a:gd name="T14" fmla="*/ 769 w 805"/>
              <a:gd name="T15" fmla="*/ 384 h 805"/>
              <a:gd name="T16" fmla="*/ 766 w 805"/>
              <a:gd name="T17" fmla="*/ 297 h 805"/>
              <a:gd name="T18" fmla="*/ 746 w 805"/>
              <a:gd name="T19" fmla="*/ 278 h 805"/>
              <a:gd name="T20" fmla="*/ 37 w 805"/>
              <a:gd name="T21" fmla="*/ 257 h 805"/>
              <a:gd name="T22" fmla="*/ 73 w 805"/>
              <a:gd name="T23" fmla="*/ 439 h 805"/>
              <a:gd name="T24" fmla="*/ 37 w 805"/>
              <a:gd name="T25" fmla="*/ 257 h 805"/>
              <a:gd name="T26" fmla="*/ 110 w 805"/>
              <a:gd name="T27" fmla="*/ 258 h 805"/>
              <a:gd name="T28" fmla="*/ 622 w 805"/>
              <a:gd name="T29" fmla="*/ 588 h 805"/>
              <a:gd name="T30" fmla="*/ 677 w 805"/>
              <a:gd name="T31" fmla="*/ 37 h 805"/>
              <a:gd name="T32" fmla="*/ 667 w 805"/>
              <a:gd name="T33" fmla="*/ 41 h 805"/>
              <a:gd name="T34" fmla="*/ 660 w 805"/>
              <a:gd name="T35" fmla="*/ 49 h 805"/>
              <a:gd name="T36" fmla="*/ 659 w 805"/>
              <a:gd name="T37" fmla="*/ 640 h 805"/>
              <a:gd name="T38" fmla="*/ 663 w 805"/>
              <a:gd name="T39" fmla="*/ 651 h 805"/>
              <a:gd name="T40" fmla="*/ 672 w 805"/>
              <a:gd name="T41" fmla="*/ 657 h 805"/>
              <a:gd name="T42" fmla="*/ 684 w 805"/>
              <a:gd name="T43" fmla="*/ 657 h 805"/>
              <a:gd name="T44" fmla="*/ 693 w 805"/>
              <a:gd name="T45" fmla="*/ 651 h 805"/>
              <a:gd name="T46" fmla="*/ 695 w 805"/>
              <a:gd name="T47" fmla="*/ 640 h 805"/>
              <a:gd name="T48" fmla="*/ 695 w 805"/>
              <a:gd name="T49" fmla="*/ 49 h 805"/>
              <a:gd name="T50" fmla="*/ 689 w 805"/>
              <a:gd name="T51" fmla="*/ 41 h 805"/>
              <a:gd name="T52" fmla="*/ 677 w 805"/>
              <a:gd name="T53" fmla="*/ 37 h 805"/>
              <a:gd name="T54" fmla="*/ 695 w 805"/>
              <a:gd name="T55" fmla="*/ 3 h 805"/>
              <a:gd name="T56" fmla="*/ 722 w 805"/>
              <a:gd name="T57" fmla="*/ 23 h 805"/>
              <a:gd name="T58" fmla="*/ 732 w 805"/>
              <a:gd name="T59" fmla="*/ 55 h 805"/>
              <a:gd name="T60" fmla="*/ 756 w 805"/>
              <a:gd name="T61" fmla="*/ 241 h 805"/>
              <a:gd name="T62" fmla="*/ 791 w 805"/>
              <a:gd name="T63" fmla="*/ 267 h 805"/>
              <a:gd name="T64" fmla="*/ 805 w 805"/>
              <a:gd name="T65" fmla="*/ 311 h 805"/>
              <a:gd name="T66" fmla="*/ 801 w 805"/>
              <a:gd name="T67" fmla="*/ 407 h 805"/>
              <a:gd name="T68" fmla="*/ 775 w 805"/>
              <a:gd name="T69" fmla="*/ 443 h 805"/>
              <a:gd name="T70" fmla="*/ 732 w 805"/>
              <a:gd name="T71" fmla="*/ 457 h 805"/>
              <a:gd name="T72" fmla="*/ 729 w 805"/>
              <a:gd name="T73" fmla="*/ 657 h 805"/>
              <a:gd name="T74" fmla="*/ 710 w 805"/>
              <a:gd name="T75" fmla="*/ 685 h 805"/>
              <a:gd name="T76" fmla="*/ 677 w 805"/>
              <a:gd name="T77" fmla="*/ 695 h 805"/>
              <a:gd name="T78" fmla="*/ 646 w 805"/>
              <a:gd name="T79" fmla="*/ 685 h 805"/>
              <a:gd name="T80" fmla="*/ 626 w 805"/>
              <a:gd name="T81" fmla="*/ 657 h 805"/>
              <a:gd name="T82" fmla="*/ 622 w 805"/>
              <a:gd name="T83" fmla="*/ 626 h 805"/>
              <a:gd name="T84" fmla="*/ 367 w 805"/>
              <a:gd name="T85" fmla="*/ 783 h 805"/>
              <a:gd name="T86" fmla="*/ 367 w 805"/>
              <a:gd name="T87" fmla="*/ 784 h 805"/>
              <a:gd name="T88" fmla="*/ 365 w 805"/>
              <a:gd name="T89" fmla="*/ 792 h 805"/>
              <a:gd name="T90" fmla="*/ 359 w 805"/>
              <a:gd name="T91" fmla="*/ 801 h 805"/>
              <a:gd name="T92" fmla="*/ 348 w 805"/>
              <a:gd name="T93" fmla="*/ 805 h 805"/>
              <a:gd name="T94" fmla="*/ 196 w 805"/>
              <a:gd name="T95" fmla="*/ 804 h 805"/>
              <a:gd name="T96" fmla="*/ 189 w 805"/>
              <a:gd name="T97" fmla="*/ 799 h 805"/>
              <a:gd name="T98" fmla="*/ 185 w 805"/>
              <a:gd name="T99" fmla="*/ 791 h 805"/>
              <a:gd name="T100" fmla="*/ 114 w 805"/>
              <a:gd name="T101" fmla="*/ 477 h 805"/>
              <a:gd name="T102" fmla="*/ 86 w 805"/>
              <a:gd name="T103" fmla="*/ 473 h 805"/>
              <a:gd name="T104" fmla="*/ 73 w 805"/>
              <a:gd name="T105" fmla="*/ 476 h 805"/>
              <a:gd name="T106" fmla="*/ 22 w 805"/>
              <a:gd name="T107" fmla="*/ 473 h 805"/>
              <a:gd name="T108" fmla="*/ 4 w 805"/>
              <a:gd name="T109" fmla="*/ 453 h 805"/>
              <a:gd name="T110" fmla="*/ 0 w 805"/>
              <a:gd name="T111" fmla="*/ 257 h 805"/>
              <a:gd name="T112" fmla="*/ 12 w 805"/>
              <a:gd name="T113" fmla="*/ 231 h 805"/>
              <a:gd name="T114" fmla="*/ 37 w 805"/>
              <a:gd name="T115" fmla="*/ 220 h 805"/>
              <a:gd name="T116" fmla="*/ 80 w 805"/>
              <a:gd name="T117" fmla="*/ 220 h 805"/>
              <a:gd name="T118" fmla="*/ 92 w 805"/>
              <a:gd name="T119" fmla="*/ 225 h 805"/>
              <a:gd name="T120" fmla="*/ 622 w 805"/>
              <a:gd name="T121" fmla="*/ 55 h 805"/>
              <a:gd name="T122" fmla="*/ 634 w 805"/>
              <a:gd name="T123" fmla="*/ 23 h 805"/>
              <a:gd name="T124" fmla="*/ 660 w 805"/>
              <a:gd name="T125"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5" h="805">
                <a:moveTo>
                  <a:pt x="208" y="732"/>
                </a:moveTo>
                <a:lnTo>
                  <a:pt x="216" y="769"/>
                </a:lnTo>
                <a:lnTo>
                  <a:pt x="325" y="769"/>
                </a:lnTo>
                <a:lnTo>
                  <a:pt x="317" y="732"/>
                </a:lnTo>
                <a:lnTo>
                  <a:pt x="208" y="732"/>
                </a:lnTo>
                <a:close/>
                <a:moveTo>
                  <a:pt x="155" y="489"/>
                </a:moveTo>
                <a:lnTo>
                  <a:pt x="200" y="695"/>
                </a:lnTo>
                <a:lnTo>
                  <a:pt x="308" y="695"/>
                </a:lnTo>
                <a:lnTo>
                  <a:pt x="267" y="523"/>
                </a:lnTo>
                <a:lnTo>
                  <a:pt x="155" y="489"/>
                </a:lnTo>
                <a:close/>
                <a:moveTo>
                  <a:pt x="732" y="275"/>
                </a:moveTo>
                <a:lnTo>
                  <a:pt x="732" y="421"/>
                </a:lnTo>
                <a:lnTo>
                  <a:pt x="746" y="418"/>
                </a:lnTo>
                <a:lnTo>
                  <a:pt x="758" y="410"/>
                </a:lnTo>
                <a:lnTo>
                  <a:pt x="766" y="398"/>
                </a:lnTo>
                <a:lnTo>
                  <a:pt x="769" y="384"/>
                </a:lnTo>
                <a:lnTo>
                  <a:pt x="769" y="311"/>
                </a:lnTo>
                <a:lnTo>
                  <a:pt x="766" y="297"/>
                </a:lnTo>
                <a:lnTo>
                  <a:pt x="758" y="286"/>
                </a:lnTo>
                <a:lnTo>
                  <a:pt x="746" y="278"/>
                </a:lnTo>
                <a:lnTo>
                  <a:pt x="732" y="275"/>
                </a:lnTo>
                <a:close/>
                <a:moveTo>
                  <a:pt x="37" y="257"/>
                </a:moveTo>
                <a:lnTo>
                  <a:pt x="37" y="439"/>
                </a:lnTo>
                <a:lnTo>
                  <a:pt x="73" y="439"/>
                </a:lnTo>
                <a:lnTo>
                  <a:pt x="73" y="257"/>
                </a:lnTo>
                <a:lnTo>
                  <a:pt x="37" y="257"/>
                </a:lnTo>
                <a:close/>
                <a:moveTo>
                  <a:pt x="622" y="108"/>
                </a:moveTo>
                <a:lnTo>
                  <a:pt x="110" y="258"/>
                </a:lnTo>
                <a:lnTo>
                  <a:pt x="110" y="438"/>
                </a:lnTo>
                <a:lnTo>
                  <a:pt x="622" y="588"/>
                </a:lnTo>
                <a:lnTo>
                  <a:pt x="622" y="108"/>
                </a:lnTo>
                <a:close/>
                <a:moveTo>
                  <a:pt x="677" y="37"/>
                </a:moveTo>
                <a:lnTo>
                  <a:pt x="672" y="38"/>
                </a:lnTo>
                <a:lnTo>
                  <a:pt x="667" y="41"/>
                </a:lnTo>
                <a:lnTo>
                  <a:pt x="663" y="45"/>
                </a:lnTo>
                <a:lnTo>
                  <a:pt x="660" y="49"/>
                </a:lnTo>
                <a:lnTo>
                  <a:pt x="659" y="55"/>
                </a:lnTo>
                <a:lnTo>
                  <a:pt x="659" y="640"/>
                </a:lnTo>
                <a:lnTo>
                  <a:pt x="660" y="646"/>
                </a:lnTo>
                <a:lnTo>
                  <a:pt x="663" y="651"/>
                </a:lnTo>
                <a:lnTo>
                  <a:pt x="667" y="655"/>
                </a:lnTo>
                <a:lnTo>
                  <a:pt x="672" y="657"/>
                </a:lnTo>
                <a:lnTo>
                  <a:pt x="677" y="659"/>
                </a:lnTo>
                <a:lnTo>
                  <a:pt x="684" y="657"/>
                </a:lnTo>
                <a:lnTo>
                  <a:pt x="689" y="655"/>
                </a:lnTo>
                <a:lnTo>
                  <a:pt x="693" y="651"/>
                </a:lnTo>
                <a:lnTo>
                  <a:pt x="695" y="646"/>
                </a:lnTo>
                <a:lnTo>
                  <a:pt x="695" y="640"/>
                </a:lnTo>
                <a:lnTo>
                  <a:pt x="695" y="55"/>
                </a:lnTo>
                <a:lnTo>
                  <a:pt x="695" y="49"/>
                </a:lnTo>
                <a:lnTo>
                  <a:pt x="693" y="45"/>
                </a:lnTo>
                <a:lnTo>
                  <a:pt x="689" y="41"/>
                </a:lnTo>
                <a:lnTo>
                  <a:pt x="684" y="38"/>
                </a:lnTo>
                <a:lnTo>
                  <a:pt x="677" y="37"/>
                </a:lnTo>
                <a:close/>
                <a:moveTo>
                  <a:pt x="677" y="0"/>
                </a:moveTo>
                <a:lnTo>
                  <a:pt x="695" y="3"/>
                </a:lnTo>
                <a:lnTo>
                  <a:pt x="710" y="11"/>
                </a:lnTo>
                <a:lnTo>
                  <a:pt x="722" y="23"/>
                </a:lnTo>
                <a:lnTo>
                  <a:pt x="729" y="38"/>
                </a:lnTo>
                <a:lnTo>
                  <a:pt x="732" y="55"/>
                </a:lnTo>
                <a:lnTo>
                  <a:pt x="732" y="239"/>
                </a:lnTo>
                <a:lnTo>
                  <a:pt x="756" y="241"/>
                </a:lnTo>
                <a:lnTo>
                  <a:pt x="775" y="252"/>
                </a:lnTo>
                <a:lnTo>
                  <a:pt x="791" y="267"/>
                </a:lnTo>
                <a:lnTo>
                  <a:pt x="801" y="288"/>
                </a:lnTo>
                <a:lnTo>
                  <a:pt x="805" y="311"/>
                </a:lnTo>
                <a:lnTo>
                  <a:pt x="805" y="384"/>
                </a:lnTo>
                <a:lnTo>
                  <a:pt x="801" y="407"/>
                </a:lnTo>
                <a:lnTo>
                  <a:pt x="791" y="427"/>
                </a:lnTo>
                <a:lnTo>
                  <a:pt x="775" y="443"/>
                </a:lnTo>
                <a:lnTo>
                  <a:pt x="756" y="453"/>
                </a:lnTo>
                <a:lnTo>
                  <a:pt x="732" y="457"/>
                </a:lnTo>
                <a:lnTo>
                  <a:pt x="732" y="640"/>
                </a:lnTo>
                <a:lnTo>
                  <a:pt x="729" y="657"/>
                </a:lnTo>
                <a:lnTo>
                  <a:pt x="722" y="673"/>
                </a:lnTo>
                <a:lnTo>
                  <a:pt x="710" y="685"/>
                </a:lnTo>
                <a:lnTo>
                  <a:pt x="695" y="693"/>
                </a:lnTo>
                <a:lnTo>
                  <a:pt x="677" y="695"/>
                </a:lnTo>
                <a:lnTo>
                  <a:pt x="660" y="693"/>
                </a:lnTo>
                <a:lnTo>
                  <a:pt x="646" y="685"/>
                </a:lnTo>
                <a:lnTo>
                  <a:pt x="634" y="673"/>
                </a:lnTo>
                <a:lnTo>
                  <a:pt x="626" y="657"/>
                </a:lnTo>
                <a:lnTo>
                  <a:pt x="622" y="640"/>
                </a:lnTo>
                <a:lnTo>
                  <a:pt x="622" y="626"/>
                </a:lnTo>
                <a:lnTo>
                  <a:pt x="308" y="534"/>
                </a:lnTo>
                <a:lnTo>
                  <a:pt x="367" y="783"/>
                </a:lnTo>
                <a:lnTo>
                  <a:pt x="365" y="783"/>
                </a:lnTo>
                <a:lnTo>
                  <a:pt x="367" y="784"/>
                </a:lnTo>
                <a:lnTo>
                  <a:pt x="367" y="787"/>
                </a:lnTo>
                <a:lnTo>
                  <a:pt x="365" y="792"/>
                </a:lnTo>
                <a:lnTo>
                  <a:pt x="363" y="798"/>
                </a:lnTo>
                <a:lnTo>
                  <a:pt x="359" y="801"/>
                </a:lnTo>
                <a:lnTo>
                  <a:pt x="354" y="804"/>
                </a:lnTo>
                <a:lnTo>
                  <a:pt x="348" y="805"/>
                </a:lnTo>
                <a:lnTo>
                  <a:pt x="202" y="805"/>
                </a:lnTo>
                <a:lnTo>
                  <a:pt x="196" y="804"/>
                </a:lnTo>
                <a:lnTo>
                  <a:pt x="193" y="803"/>
                </a:lnTo>
                <a:lnTo>
                  <a:pt x="189" y="799"/>
                </a:lnTo>
                <a:lnTo>
                  <a:pt x="186" y="795"/>
                </a:lnTo>
                <a:lnTo>
                  <a:pt x="185" y="791"/>
                </a:lnTo>
                <a:lnTo>
                  <a:pt x="183" y="791"/>
                </a:lnTo>
                <a:lnTo>
                  <a:pt x="114" y="477"/>
                </a:lnTo>
                <a:lnTo>
                  <a:pt x="92" y="470"/>
                </a:lnTo>
                <a:lnTo>
                  <a:pt x="86" y="473"/>
                </a:lnTo>
                <a:lnTo>
                  <a:pt x="80" y="476"/>
                </a:lnTo>
                <a:lnTo>
                  <a:pt x="73" y="476"/>
                </a:lnTo>
                <a:lnTo>
                  <a:pt x="37" y="476"/>
                </a:lnTo>
                <a:lnTo>
                  <a:pt x="22" y="473"/>
                </a:lnTo>
                <a:lnTo>
                  <a:pt x="12" y="465"/>
                </a:lnTo>
                <a:lnTo>
                  <a:pt x="4" y="453"/>
                </a:lnTo>
                <a:lnTo>
                  <a:pt x="0" y="439"/>
                </a:lnTo>
                <a:lnTo>
                  <a:pt x="0" y="257"/>
                </a:lnTo>
                <a:lnTo>
                  <a:pt x="4" y="242"/>
                </a:lnTo>
                <a:lnTo>
                  <a:pt x="12" y="231"/>
                </a:lnTo>
                <a:lnTo>
                  <a:pt x="22" y="223"/>
                </a:lnTo>
                <a:lnTo>
                  <a:pt x="37" y="220"/>
                </a:lnTo>
                <a:lnTo>
                  <a:pt x="73" y="220"/>
                </a:lnTo>
                <a:lnTo>
                  <a:pt x="80" y="220"/>
                </a:lnTo>
                <a:lnTo>
                  <a:pt x="86" y="222"/>
                </a:lnTo>
                <a:lnTo>
                  <a:pt x="92" y="225"/>
                </a:lnTo>
                <a:lnTo>
                  <a:pt x="622" y="68"/>
                </a:lnTo>
                <a:lnTo>
                  <a:pt x="622" y="55"/>
                </a:lnTo>
                <a:lnTo>
                  <a:pt x="626" y="38"/>
                </a:lnTo>
                <a:lnTo>
                  <a:pt x="634" y="23"/>
                </a:lnTo>
                <a:lnTo>
                  <a:pt x="646" y="11"/>
                </a:lnTo>
                <a:lnTo>
                  <a:pt x="660" y="3"/>
                </a:lnTo>
                <a:lnTo>
                  <a:pt x="67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79" name="Freeform 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61763" y="8507479"/>
            <a:ext cx="444648" cy="444098"/>
          </a:xfrm>
          <a:custGeom>
            <a:avLst/>
            <a:gdLst>
              <a:gd name="T0" fmla="*/ 362 w 806"/>
              <a:gd name="T1" fmla="*/ 769 h 805"/>
              <a:gd name="T2" fmla="*/ 199 w 806"/>
              <a:gd name="T3" fmla="*/ 530 h 805"/>
              <a:gd name="T4" fmla="*/ 312 w 806"/>
              <a:gd name="T5" fmla="*/ 544 h 805"/>
              <a:gd name="T6" fmla="*/ 696 w 806"/>
              <a:gd name="T7" fmla="*/ 275 h 805"/>
              <a:gd name="T8" fmla="*/ 739 w 806"/>
              <a:gd name="T9" fmla="*/ 406 h 805"/>
              <a:gd name="T10" fmla="*/ 769 w 806"/>
              <a:gd name="T11" fmla="*/ 347 h 805"/>
              <a:gd name="T12" fmla="*/ 739 w 806"/>
              <a:gd name="T13" fmla="*/ 288 h 805"/>
              <a:gd name="T14" fmla="*/ 294 w 806"/>
              <a:gd name="T15" fmla="*/ 191 h 805"/>
              <a:gd name="T16" fmla="*/ 92 w 806"/>
              <a:gd name="T17" fmla="*/ 292 h 805"/>
              <a:gd name="T18" fmla="*/ 106 w 806"/>
              <a:gd name="T19" fmla="*/ 300 h 805"/>
              <a:gd name="T20" fmla="*/ 109 w 806"/>
              <a:gd name="T21" fmla="*/ 317 h 805"/>
              <a:gd name="T22" fmla="*/ 97 w 806"/>
              <a:gd name="T23" fmla="*/ 329 h 805"/>
              <a:gd name="T24" fmla="*/ 37 w 806"/>
              <a:gd name="T25" fmla="*/ 366 h 805"/>
              <a:gd name="T26" fmla="*/ 139 w 806"/>
              <a:gd name="T27" fmla="*/ 369 h 805"/>
              <a:gd name="T28" fmla="*/ 147 w 806"/>
              <a:gd name="T29" fmla="*/ 384 h 805"/>
              <a:gd name="T30" fmla="*/ 139 w 806"/>
              <a:gd name="T31" fmla="*/ 400 h 805"/>
              <a:gd name="T32" fmla="*/ 37 w 806"/>
              <a:gd name="T33" fmla="*/ 402 h 805"/>
              <a:gd name="T34" fmla="*/ 294 w 806"/>
              <a:gd name="T35" fmla="*/ 191 h 805"/>
              <a:gd name="T36" fmla="*/ 329 w 806"/>
              <a:gd name="T37" fmla="*/ 511 h 805"/>
              <a:gd name="T38" fmla="*/ 641 w 806"/>
              <a:gd name="T39" fmla="*/ 37 h 805"/>
              <a:gd name="T40" fmla="*/ 626 w 806"/>
              <a:gd name="T41" fmla="*/ 45 h 805"/>
              <a:gd name="T42" fmla="*/ 622 w 806"/>
              <a:gd name="T43" fmla="*/ 640 h 805"/>
              <a:gd name="T44" fmla="*/ 630 w 806"/>
              <a:gd name="T45" fmla="*/ 655 h 805"/>
              <a:gd name="T46" fmla="*/ 646 w 806"/>
              <a:gd name="T47" fmla="*/ 657 h 805"/>
              <a:gd name="T48" fmla="*/ 658 w 806"/>
              <a:gd name="T49" fmla="*/ 646 h 805"/>
              <a:gd name="T50" fmla="*/ 658 w 806"/>
              <a:gd name="T51" fmla="*/ 49 h 805"/>
              <a:gd name="T52" fmla="*/ 646 w 806"/>
              <a:gd name="T53" fmla="*/ 38 h 805"/>
              <a:gd name="T54" fmla="*/ 658 w 806"/>
              <a:gd name="T55" fmla="*/ 3 h 805"/>
              <a:gd name="T56" fmla="*/ 693 w 806"/>
              <a:gd name="T57" fmla="*/ 38 h 805"/>
              <a:gd name="T58" fmla="*/ 725 w 806"/>
              <a:gd name="T59" fmla="*/ 242 h 805"/>
              <a:gd name="T60" fmla="*/ 790 w 806"/>
              <a:gd name="T61" fmla="*/ 292 h 805"/>
              <a:gd name="T62" fmla="*/ 802 w 806"/>
              <a:gd name="T63" fmla="*/ 377 h 805"/>
              <a:gd name="T64" fmla="*/ 751 w 806"/>
              <a:gd name="T65" fmla="*/ 443 h 805"/>
              <a:gd name="T66" fmla="*/ 696 w 806"/>
              <a:gd name="T67" fmla="*/ 640 h 805"/>
              <a:gd name="T68" fmla="*/ 674 w 806"/>
              <a:gd name="T69" fmla="*/ 685 h 805"/>
              <a:gd name="T70" fmla="*/ 624 w 806"/>
              <a:gd name="T71" fmla="*/ 693 h 805"/>
              <a:gd name="T72" fmla="*/ 588 w 806"/>
              <a:gd name="T73" fmla="*/ 657 h 805"/>
              <a:gd name="T74" fmla="*/ 353 w 806"/>
              <a:gd name="T75" fmla="*/ 557 h 805"/>
              <a:gd name="T76" fmla="*/ 402 w 806"/>
              <a:gd name="T77" fmla="*/ 784 h 805"/>
              <a:gd name="T78" fmla="*/ 400 w 806"/>
              <a:gd name="T79" fmla="*/ 798 h 805"/>
              <a:gd name="T80" fmla="*/ 384 w 806"/>
              <a:gd name="T81" fmla="*/ 805 h 805"/>
              <a:gd name="T82" fmla="*/ 228 w 806"/>
              <a:gd name="T83" fmla="*/ 803 h 805"/>
              <a:gd name="T84" fmla="*/ 220 w 806"/>
              <a:gd name="T85" fmla="*/ 791 h 805"/>
              <a:gd name="T86" fmla="*/ 37 w 806"/>
              <a:gd name="T87" fmla="*/ 512 h 805"/>
              <a:gd name="T88" fmla="*/ 3 w 806"/>
              <a:gd name="T89" fmla="*/ 490 h 805"/>
              <a:gd name="T90" fmla="*/ 3 w 806"/>
              <a:gd name="T91" fmla="*/ 206 h 805"/>
              <a:gd name="T92" fmla="*/ 37 w 806"/>
              <a:gd name="T93" fmla="*/ 184 h 805"/>
              <a:gd name="T94" fmla="*/ 586 w 806"/>
              <a:gd name="T95" fmla="*/ 55 h 805"/>
              <a:gd name="T96" fmla="*/ 608 w 806"/>
              <a:gd name="T97" fmla="*/ 11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6" h="805">
                <a:moveTo>
                  <a:pt x="245" y="732"/>
                </a:moveTo>
                <a:lnTo>
                  <a:pt x="253" y="769"/>
                </a:lnTo>
                <a:lnTo>
                  <a:pt x="362" y="769"/>
                </a:lnTo>
                <a:lnTo>
                  <a:pt x="354" y="732"/>
                </a:lnTo>
                <a:lnTo>
                  <a:pt x="245" y="732"/>
                </a:lnTo>
                <a:close/>
                <a:moveTo>
                  <a:pt x="199" y="530"/>
                </a:moveTo>
                <a:lnTo>
                  <a:pt x="236" y="695"/>
                </a:lnTo>
                <a:lnTo>
                  <a:pt x="346" y="695"/>
                </a:lnTo>
                <a:lnTo>
                  <a:pt x="312" y="544"/>
                </a:lnTo>
                <a:lnTo>
                  <a:pt x="306" y="542"/>
                </a:lnTo>
                <a:lnTo>
                  <a:pt x="199" y="530"/>
                </a:lnTo>
                <a:close/>
                <a:moveTo>
                  <a:pt x="696" y="275"/>
                </a:moveTo>
                <a:lnTo>
                  <a:pt x="696" y="421"/>
                </a:lnTo>
                <a:lnTo>
                  <a:pt x="719" y="417"/>
                </a:lnTo>
                <a:lnTo>
                  <a:pt x="739" y="406"/>
                </a:lnTo>
                <a:lnTo>
                  <a:pt x="755" y="390"/>
                </a:lnTo>
                <a:lnTo>
                  <a:pt x="765" y="371"/>
                </a:lnTo>
                <a:lnTo>
                  <a:pt x="769" y="347"/>
                </a:lnTo>
                <a:lnTo>
                  <a:pt x="765" y="325"/>
                </a:lnTo>
                <a:lnTo>
                  <a:pt x="755" y="304"/>
                </a:lnTo>
                <a:lnTo>
                  <a:pt x="739" y="288"/>
                </a:lnTo>
                <a:lnTo>
                  <a:pt x="719" y="278"/>
                </a:lnTo>
                <a:lnTo>
                  <a:pt x="696" y="275"/>
                </a:lnTo>
                <a:close/>
                <a:moveTo>
                  <a:pt x="294" y="191"/>
                </a:moveTo>
                <a:lnTo>
                  <a:pt x="37" y="220"/>
                </a:lnTo>
                <a:lnTo>
                  <a:pt x="37" y="292"/>
                </a:lnTo>
                <a:lnTo>
                  <a:pt x="92" y="292"/>
                </a:lnTo>
                <a:lnTo>
                  <a:pt x="97" y="294"/>
                </a:lnTo>
                <a:lnTo>
                  <a:pt x="103" y="296"/>
                </a:lnTo>
                <a:lnTo>
                  <a:pt x="106" y="300"/>
                </a:lnTo>
                <a:lnTo>
                  <a:pt x="109" y="305"/>
                </a:lnTo>
                <a:lnTo>
                  <a:pt x="110" y="311"/>
                </a:lnTo>
                <a:lnTo>
                  <a:pt x="109" y="317"/>
                </a:lnTo>
                <a:lnTo>
                  <a:pt x="106" y="322"/>
                </a:lnTo>
                <a:lnTo>
                  <a:pt x="103" y="326"/>
                </a:lnTo>
                <a:lnTo>
                  <a:pt x="97" y="329"/>
                </a:lnTo>
                <a:lnTo>
                  <a:pt x="92" y="329"/>
                </a:lnTo>
                <a:lnTo>
                  <a:pt x="37" y="329"/>
                </a:lnTo>
                <a:lnTo>
                  <a:pt x="37" y="366"/>
                </a:lnTo>
                <a:lnTo>
                  <a:pt x="129" y="366"/>
                </a:lnTo>
                <a:lnTo>
                  <a:pt x="134" y="367"/>
                </a:lnTo>
                <a:lnTo>
                  <a:pt x="139" y="369"/>
                </a:lnTo>
                <a:lnTo>
                  <a:pt x="143" y="373"/>
                </a:lnTo>
                <a:lnTo>
                  <a:pt x="146" y="379"/>
                </a:lnTo>
                <a:lnTo>
                  <a:pt x="147" y="384"/>
                </a:lnTo>
                <a:lnTo>
                  <a:pt x="146" y="390"/>
                </a:lnTo>
                <a:lnTo>
                  <a:pt x="143" y="396"/>
                </a:lnTo>
                <a:lnTo>
                  <a:pt x="139" y="400"/>
                </a:lnTo>
                <a:lnTo>
                  <a:pt x="134" y="402"/>
                </a:lnTo>
                <a:lnTo>
                  <a:pt x="129" y="402"/>
                </a:lnTo>
                <a:lnTo>
                  <a:pt x="37" y="402"/>
                </a:lnTo>
                <a:lnTo>
                  <a:pt x="37" y="476"/>
                </a:lnTo>
                <a:lnTo>
                  <a:pt x="294" y="504"/>
                </a:lnTo>
                <a:lnTo>
                  <a:pt x="294" y="191"/>
                </a:lnTo>
                <a:close/>
                <a:moveTo>
                  <a:pt x="586" y="108"/>
                </a:moveTo>
                <a:lnTo>
                  <a:pt x="329" y="184"/>
                </a:lnTo>
                <a:lnTo>
                  <a:pt x="329" y="511"/>
                </a:lnTo>
                <a:lnTo>
                  <a:pt x="586" y="588"/>
                </a:lnTo>
                <a:lnTo>
                  <a:pt x="586" y="108"/>
                </a:lnTo>
                <a:close/>
                <a:moveTo>
                  <a:pt x="641" y="37"/>
                </a:moveTo>
                <a:lnTo>
                  <a:pt x="636" y="38"/>
                </a:lnTo>
                <a:lnTo>
                  <a:pt x="630" y="41"/>
                </a:lnTo>
                <a:lnTo>
                  <a:pt x="626" y="45"/>
                </a:lnTo>
                <a:lnTo>
                  <a:pt x="624" y="49"/>
                </a:lnTo>
                <a:lnTo>
                  <a:pt x="622" y="55"/>
                </a:lnTo>
                <a:lnTo>
                  <a:pt x="622" y="640"/>
                </a:lnTo>
                <a:lnTo>
                  <a:pt x="624" y="646"/>
                </a:lnTo>
                <a:lnTo>
                  <a:pt x="626" y="651"/>
                </a:lnTo>
                <a:lnTo>
                  <a:pt x="630" y="655"/>
                </a:lnTo>
                <a:lnTo>
                  <a:pt x="636" y="657"/>
                </a:lnTo>
                <a:lnTo>
                  <a:pt x="641" y="659"/>
                </a:lnTo>
                <a:lnTo>
                  <a:pt x="646" y="657"/>
                </a:lnTo>
                <a:lnTo>
                  <a:pt x="651" y="655"/>
                </a:lnTo>
                <a:lnTo>
                  <a:pt x="655" y="651"/>
                </a:lnTo>
                <a:lnTo>
                  <a:pt x="658" y="646"/>
                </a:lnTo>
                <a:lnTo>
                  <a:pt x="659" y="640"/>
                </a:lnTo>
                <a:lnTo>
                  <a:pt x="659" y="55"/>
                </a:lnTo>
                <a:lnTo>
                  <a:pt x="658" y="49"/>
                </a:lnTo>
                <a:lnTo>
                  <a:pt x="655" y="45"/>
                </a:lnTo>
                <a:lnTo>
                  <a:pt x="651" y="41"/>
                </a:lnTo>
                <a:lnTo>
                  <a:pt x="646" y="38"/>
                </a:lnTo>
                <a:lnTo>
                  <a:pt x="641" y="37"/>
                </a:lnTo>
                <a:close/>
                <a:moveTo>
                  <a:pt x="641" y="0"/>
                </a:moveTo>
                <a:lnTo>
                  <a:pt x="658" y="3"/>
                </a:lnTo>
                <a:lnTo>
                  <a:pt x="674" y="11"/>
                </a:lnTo>
                <a:lnTo>
                  <a:pt x="685" y="23"/>
                </a:lnTo>
                <a:lnTo>
                  <a:pt x="693" y="38"/>
                </a:lnTo>
                <a:lnTo>
                  <a:pt x="696" y="55"/>
                </a:lnTo>
                <a:lnTo>
                  <a:pt x="696" y="239"/>
                </a:lnTo>
                <a:lnTo>
                  <a:pt x="725" y="242"/>
                </a:lnTo>
                <a:lnTo>
                  <a:pt x="751" y="253"/>
                </a:lnTo>
                <a:lnTo>
                  <a:pt x="773" y="270"/>
                </a:lnTo>
                <a:lnTo>
                  <a:pt x="790" y="292"/>
                </a:lnTo>
                <a:lnTo>
                  <a:pt x="802" y="318"/>
                </a:lnTo>
                <a:lnTo>
                  <a:pt x="806" y="347"/>
                </a:lnTo>
                <a:lnTo>
                  <a:pt x="802" y="377"/>
                </a:lnTo>
                <a:lnTo>
                  <a:pt x="790" y="404"/>
                </a:lnTo>
                <a:lnTo>
                  <a:pt x="773" y="426"/>
                </a:lnTo>
                <a:lnTo>
                  <a:pt x="751" y="443"/>
                </a:lnTo>
                <a:lnTo>
                  <a:pt x="725" y="453"/>
                </a:lnTo>
                <a:lnTo>
                  <a:pt x="696" y="457"/>
                </a:lnTo>
                <a:lnTo>
                  <a:pt x="696" y="640"/>
                </a:lnTo>
                <a:lnTo>
                  <a:pt x="693" y="657"/>
                </a:lnTo>
                <a:lnTo>
                  <a:pt x="685" y="673"/>
                </a:lnTo>
                <a:lnTo>
                  <a:pt x="674" y="685"/>
                </a:lnTo>
                <a:lnTo>
                  <a:pt x="658" y="693"/>
                </a:lnTo>
                <a:lnTo>
                  <a:pt x="641" y="695"/>
                </a:lnTo>
                <a:lnTo>
                  <a:pt x="624" y="693"/>
                </a:lnTo>
                <a:lnTo>
                  <a:pt x="608" y="685"/>
                </a:lnTo>
                <a:lnTo>
                  <a:pt x="596" y="673"/>
                </a:lnTo>
                <a:lnTo>
                  <a:pt x="588" y="657"/>
                </a:lnTo>
                <a:lnTo>
                  <a:pt x="586" y="640"/>
                </a:lnTo>
                <a:lnTo>
                  <a:pt x="586" y="626"/>
                </a:lnTo>
                <a:lnTo>
                  <a:pt x="353" y="557"/>
                </a:lnTo>
                <a:lnTo>
                  <a:pt x="402" y="783"/>
                </a:lnTo>
                <a:lnTo>
                  <a:pt x="402" y="783"/>
                </a:lnTo>
                <a:lnTo>
                  <a:pt x="402" y="784"/>
                </a:lnTo>
                <a:lnTo>
                  <a:pt x="402" y="787"/>
                </a:lnTo>
                <a:lnTo>
                  <a:pt x="402" y="792"/>
                </a:lnTo>
                <a:lnTo>
                  <a:pt x="400" y="798"/>
                </a:lnTo>
                <a:lnTo>
                  <a:pt x="396" y="801"/>
                </a:lnTo>
                <a:lnTo>
                  <a:pt x="391" y="804"/>
                </a:lnTo>
                <a:lnTo>
                  <a:pt x="384" y="805"/>
                </a:lnTo>
                <a:lnTo>
                  <a:pt x="239" y="805"/>
                </a:lnTo>
                <a:lnTo>
                  <a:pt x="234" y="804"/>
                </a:lnTo>
                <a:lnTo>
                  <a:pt x="228" y="803"/>
                </a:lnTo>
                <a:lnTo>
                  <a:pt x="226" y="799"/>
                </a:lnTo>
                <a:lnTo>
                  <a:pt x="223" y="795"/>
                </a:lnTo>
                <a:lnTo>
                  <a:pt x="220" y="791"/>
                </a:lnTo>
                <a:lnTo>
                  <a:pt x="220" y="791"/>
                </a:lnTo>
                <a:lnTo>
                  <a:pt x="161" y="527"/>
                </a:lnTo>
                <a:lnTo>
                  <a:pt x="37" y="512"/>
                </a:lnTo>
                <a:lnTo>
                  <a:pt x="23" y="510"/>
                </a:lnTo>
                <a:lnTo>
                  <a:pt x="11" y="502"/>
                </a:lnTo>
                <a:lnTo>
                  <a:pt x="3" y="490"/>
                </a:lnTo>
                <a:lnTo>
                  <a:pt x="0" y="476"/>
                </a:lnTo>
                <a:lnTo>
                  <a:pt x="0" y="220"/>
                </a:lnTo>
                <a:lnTo>
                  <a:pt x="3" y="206"/>
                </a:lnTo>
                <a:lnTo>
                  <a:pt x="11" y="194"/>
                </a:lnTo>
                <a:lnTo>
                  <a:pt x="23" y="186"/>
                </a:lnTo>
                <a:lnTo>
                  <a:pt x="37" y="184"/>
                </a:lnTo>
                <a:lnTo>
                  <a:pt x="306" y="153"/>
                </a:lnTo>
                <a:lnTo>
                  <a:pt x="586" y="70"/>
                </a:lnTo>
                <a:lnTo>
                  <a:pt x="586" y="55"/>
                </a:lnTo>
                <a:lnTo>
                  <a:pt x="588" y="38"/>
                </a:lnTo>
                <a:lnTo>
                  <a:pt x="596" y="23"/>
                </a:lnTo>
                <a:lnTo>
                  <a:pt x="608" y="11"/>
                </a:lnTo>
                <a:lnTo>
                  <a:pt x="624" y="3"/>
                </a:lnTo>
                <a:lnTo>
                  <a:pt x="641"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80" name="Freeform 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25070" y="8527615"/>
            <a:ext cx="444648" cy="403826"/>
          </a:xfrm>
          <a:custGeom>
            <a:avLst/>
            <a:gdLst>
              <a:gd name="T0" fmla="*/ 202 w 806"/>
              <a:gd name="T1" fmla="*/ 566 h 732"/>
              <a:gd name="T2" fmla="*/ 228 w 806"/>
              <a:gd name="T3" fmla="*/ 597 h 732"/>
              <a:gd name="T4" fmla="*/ 447 w 806"/>
              <a:gd name="T5" fmla="*/ 656 h 732"/>
              <a:gd name="T6" fmla="*/ 472 w 806"/>
              <a:gd name="T7" fmla="*/ 613 h 732"/>
              <a:gd name="T8" fmla="*/ 732 w 806"/>
              <a:gd name="T9" fmla="*/ 439 h 732"/>
              <a:gd name="T10" fmla="*/ 767 w 806"/>
              <a:gd name="T11" fmla="*/ 417 h 732"/>
              <a:gd name="T12" fmla="*/ 767 w 806"/>
              <a:gd name="T13" fmla="*/ 314 h 732"/>
              <a:gd name="T14" fmla="*/ 732 w 806"/>
              <a:gd name="T15" fmla="*/ 292 h 732"/>
              <a:gd name="T16" fmla="*/ 74 w 806"/>
              <a:gd name="T17" fmla="*/ 457 h 732"/>
              <a:gd name="T18" fmla="*/ 622 w 806"/>
              <a:gd name="T19" fmla="*/ 109 h 732"/>
              <a:gd name="T20" fmla="*/ 110 w 806"/>
              <a:gd name="T21" fmla="*/ 457 h 732"/>
              <a:gd name="T22" fmla="*/ 622 w 806"/>
              <a:gd name="T23" fmla="*/ 109 h 732"/>
              <a:gd name="T24" fmla="*/ 667 w 806"/>
              <a:gd name="T25" fmla="*/ 41 h 732"/>
              <a:gd name="T26" fmla="*/ 659 w 806"/>
              <a:gd name="T27" fmla="*/ 55 h 732"/>
              <a:gd name="T28" fmla="*/ 663 w 806"/>
              <a:gd name="T29" fmla="*/ 688 h 732"/>
              <a:gd name="T30" fmla="*/ 677 w 806"/>
              <a:gd name="T31" fmla="*/ 695 h 732"/>
              <a:gd name="T32" fmla="*/ 692 w 806"/>
              <a:gd name="T33" fmla="*/ 688 h 732"/>
              <a:gd name="T34" fmla="*/ 696 w 806"/>
              <a:gd name="T35" fmla="*/ 55 h 732"/>
              <a:gd name="T36" fmla="*/ 688 w 806"/>
              <a:gd name="T37" fmla="*/ 41 h 732"/>
              <a:gd name="T38" fmla="*/ 677 w 806"/>
              <a:gd name="T39" fmla="*/ 0 h 732"/>
              <a:gd name="T40" fmla="*/ 722 w 806"/>
              <a:gd name="T41" fmla="*/ 23 h 732"/>
              <a:gd name="T42" fmla="*/ 732 w 806"/>
              <a:gd name="T43" fmla="*/ 256 h 732"/>
              <a:gd name="T44" fmla="*/ 791 w 806"/>
              <a:gd name="T45" fmla="*/ 286 h 732"/>
              <a:gd name="T46" fmla="*/ 806 w 806"/>
              <a:gd name="T47" fmla="*/ 402 h 732"/>
              <a:gd name="T48" fmla="*/ 776 w 806"/>
              <a:gd name="T49" fmla="*/ 461 h 732"/>
              <a:gd name="T50" fmla="*/ 732 w 806"/>
              <a:gd name="T51" fmla="*/ 677 h 732"/>
              <a:gd name="T52" fmla="*/ 710 w 806"/>
              <a:gd name="T53" fmla="*/ 722 h 732"/>
              <a:gd name="T54" fmla="*/ 660 w 806"/>
              <a:gd name="T55" fmla="*/ 729 h 732"/>
              <a:gd name="T56" fmla="*/ 625 w 806"/>
              <a:gd name="T57" fmla="*/ 694 h 732"/>
              <a:gd name="T58" fmla="*/ 507 w 806"/>
              <a:gd name="T59" fmla="*/ 625 h 732"/>
              <a:gd name="T60" fmla="*/ 480 w 806"/>
              <a:gd name="T61" fmla="*/ 677 h 732"/>
              <a:gd name="T62" fmla="*/ 427 w 806"/>
              <a:gd name="T63" fmla="*/ 697 h 732"/>
              <a:gd name="T64" fmla="*/ 200 w 806"/>
              <a:gd name="T65" fmla="*/ 623 h 732"/>
              <a:gd name="T66" fmla="*/ 168 w 806"/>
              <a:gd name="T67" fmla="*/ 578 h 732"/>
              <a:gd name="T68" fmla="*/ 176 w 806"/>
              <a:gd name="T69" fmla="*/ 517 h 732"/>
              <a:gd name="T70" fmla="*/ 79 w 806"/>
              <a:gd name="T71" fmla="*/ 494 h 732"/>
              <a:gd name="T72" fmla="*/ 23 w 806"/>
              <a:gd name="T73" fmla="*/ 491 h 732"/>
              <a:gd name="T74" fmla="*/ 0 w 806"/>
              <a:gd name="T75" fmla="*/ 457 h 732"/>
              <a:gd name="T76" fmla="*/ 11 w 806"/>
              <a:gd name="T77" fmla="*/ 249 h 732"/>
              <a:gd name="T78" fmla="*/ 74 w 806"/>
              <a:gd name="T79" fmla="*/ 239 h 732"/>
              <a:gd name="T80" fmla="*/ 91 w 806"/>
              <a:gd name="T81" fmla="*/ 242 h 732"/>
              <a:gd name="T82" fmla="*/ 625 w 806"/>
              <a:gd name="T83" fmla="*/ 38 h 732"/>
              <a:gd name="T84" fmla="*/ 660 w 806"/>
              <a:gd name="T85" fmla="*/ 3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6" h="732">
                <a:moveTo>
                  <a:pt x="211" y="529"/>
                </a:moveTo>
                <a:lnTo>
                  <a:pt x="203" y="551"/>
                </a:lnTo>
                <a:lnTo>
                  <a:pt x="202" y="566"/>
                </a:lnTo>
                <a:lnTo>
                  <a:pt x="206" y="579"/>
                </a:lnTo>
                <a:lnTo>
                  <a:pt x="215" y="589"/>
                </a:lnTo>
                <a:lnTo>
                  <a:pt x="228" y="597"/>
                </a:lnTo>
                <a:lnTo>
                  <a:pt x="420" y="659"/>
                </a:lnTo>
                <a:lnTo>
                  <a:pt x="434" y="660"/>
                </a:lnTo>
                <a:lnTo>
                  <a:pt x="447" y="656"/>
                </a:lnTo>
                <a:lnTo>
                  <a:pt x="459" y="647"/>
                </a:lnTo>
                <a:lnTo>
                  <a:pt x="465" y="634"/>
                </a:lnTo>
                <a:lnTo>
                  <a:pt x="472" y="613"/>
                </a:lnTo>
                <a:lnTo>
                  <a:pt x="211" y="529"/>
                </a:lnTo>
                <a:close/>
                <a:moveTo>
                  <a:pt x="732" y="292"/>
                </a:moveTo>
                <a:lnTo>
                  <a:pt x="732" y="439"/>
                </a:lnTo>
                <a:lnTo>
                  <a:pt x="747" y="436"/>
                </a:lnTo>
                <a:lnTo>
                  <a:pt x="759" y="428"/>
                </a:lnTo>
                <a:lnTo>
                  <a:pt x="767" y="417"/>
                </a:lnTo>
                <a:lnTo>
                  <a:pt x="769" y="402"/>
                </a:lnTo>
                <a:lnTo>
                  <a:pt x="769" y="329"/>
                </a:lnTo>
                <a:lnTo>
                  <a:pt x="767" y="314"/>
                </a:lnTo>
                <a:lnTo>
                  <a:pt x="759" y="304"/>
                </a:lnTo>
                <a:lnTo>
                  <a:pt x="747" y="296"/>
                </a:lnTo>
                <a:lnTo>
                  <a:pt x="732" y="292"/>
                </a:lnTo>
                <a:close/>
                <a:moveTo>
                  <a:pt x="37" y="274"/>
                </a:moveTo>
                <a:lnTo>
                  <a:pt x="37" y="457"/>
                </a:lnTo>
                <a:lnTo>
                  <a:pt x="74" y="457"/>
                </a:lnTo>
                <a:lnTo>
                  <a:pt x="74" y="274"/>
                </a:lnTo>
                <a:lnTo>
                  <a:pt x="37" y="274"/>
                </a:lnTo>
                <a:close/>
                <a:moveTo>
                  <a:pt x="622" y="109"/>
                </a:moveTo>
                <a:lnTo>
                  <a:pt x="110" y="274"/>
                </a:lnTo>
                <a:lnTo>
                  <a:pt x="110" y="274"/>
                </a:lnTo>
                <a:lnTo>
                  <a:pt x="110" y="457"/>
                </a:lnTo>
                <a:lnTo>
                  <a:pt x="110" y="457"/>
                </a:lnTo>
                <a:lnTo>
                  <a:pt x="622" y="623"/>
                </a:lnTo>
                <a:lnTo>
                  <a:pt x="622" y="109"/>
                </a:lnTo>
                <a:close/>
                <a:moveTo>
                  <a:pt x="677" y="37"/>
                </a:moveTo>
                <a:lnTo>
                  <a:pt x="671" y="38"/>
                </a:lnTo>
                <a:lnTo>
                  <a:pt x="667" y="41"/>
                </a:lnTo>
                <a:lnTo>
                  <a:pt x="663" y="45"/>
                </a:lnTo>
                <a:lnTo>
                  <a:pt x="660" y="49"/>
                </a:lnTo>
                <a:lnTo>
                  <a:pt x="659" y="55"/>
                </a:lnTo>
                <a:lnTo>
                  <a:pt x="659" y="677"/>
                </a:lnTo>
                <a:lnTo>
                  <a:pt x="660" y="682"/>
                </a:lnTo>
                <a:lnTo>
                  <a:pt x="663" y="688"/>
                </a:lnTo>
                <a:lnTo>
                  <a:pt x="667" y="691"/>
                </a:lnTo>
                <a:lnTo>
                  <a:pt x="671" y="694"/>
                </a:lnTo>
                <a:lnTo>
                  <a:pt x="677" y="695"/>
                </a:lnTo>
                <a:lnTo>
                  <a:pt x="683" y="694"/>
                </a:lnTo>
                <a:lnTo>
                  <a:pt x="688" y="691"/>
                </a:lnTo>
                <a:lnTo>
                  <a:pt x="692" y="688"/>
                </a:lnTo>
                <a:lnTo>
                  <a:pt x="695" y="682"/>
                </a:lnTo>
                <a:lnTo>
                  <a:pt x="696" y="677"/>
                </a:lnTo>
                <a:lnTo>
                  <a:pt x="696" y="55"/>
                </a:lnTo>
                <a:lnTo>
                  <a:pt x="695" y="49"/>
                </a:lnTo>
                <a:lnTo>
                  <a:pt x="692" y="45"/>
                </a:lnTo>
                <a:lnTo>
                  <a:pt x="688" y="41"/>
                </a:lnTo>
                <a:lnTo>
                  <a:pt x="683" y="38"/>
                </a:lnTo>
                <a:lnTo>
                  <a:pt x="677" y="37"/>
                </a:lnTo>
                <a:close/>
                <a:moveTo>
                  <a:pt x="677" y="0"/>
                </a:moveTo>
                <a:lnTo>
                  <a:pt x="695" y="3"/>
                </a:lnTo>
                <a:lnTo>
                  <a:pt x="710" y="11"/>
                </a:lnTo>
                <a:lnTo>
                  <a:pt x="722" y="23"/>
                </a:lnTo>
                <a:lnTo>
                  <a:pt x="730" y="38"/>
                </a:lnTo>
                <a:lnTo>
                  <a:pt x="732" y="55"/>
                </a:lnTo>
                <a:lnTo>
                  <a:pt x="732" y="256"/>
                </a:lnTo>
                <a:lnTo>
                  <a:pt x="755" y="259"/>
                </a:lnTo>
                <a:lnTo>
                  <a:pt x="776" y="270"/>
                </a:lnTo>
                <a:lnTo>
                  <a:pt x="791" y="286"/>
                </a:lnTo>
                <a:lnTo>
                  <a:pt x="802" y="307"/>
                </a:lnTo>
                <a:lnTo>
                  <a:pt x="806" y="329"/>
                </a:lnTo>
                <a:lnTo>
                  <a:pt x="806" y="402"/>
                </a:lnTo>
                <a:lnTo>
                  <a:pt x="802" y="426"/>
                </a:lnTo>
                <a:lnTo>
                  <a:pt x="791" y="445"/>
                </a:lnTo>
                <a:lnTo>
                  <a:pt x="776" y="461"/>
                </a:lnTo>
                <a:lnTo>
                  <a:pt x="755" y="472"/>
                </a:lnTo>
                <a:lnTo>
                  <a:pt x="732" y="475"/>
                </a:lnTo>
                <a:lnTo>
                  <a:pt x="732" y="677"/>
                </a:lnTo>
                <a:lnTo>
                  <a:pt x="730" y="694"/>
                </a:lnTo>
                <a:lnTo>
                  <a:pt x="722" y="710"/>
                </a:lnTo>
                <a:lnTo>
                  <a:pt x="710" y="722"/>
                </a:lnTo>
                <a:lnTo>
                  <a:pt x="695" y="729"/>
                </a:lnTo>
                <a:lnTo>
                  <a:pt x="677" y="732"/>
                </a:lnTo>
                <a:lnTo>
                  <a:pt x="660" y="729"/>
                </a:lnTo>
                <a:lnTo>
                  <a:pt x="645" y="722"/>
                </a:lnTo>
                <a:lnTo>
                  <a:pt x="633" y="710"/>
                </a:lnTo>
                <a:lnTo>
                  <a:pt x="625" y="694"/>
                </a:lnTo>
                <a:lnTo>
                  <a:pt x="622" y="677"/>
                </a:lnTo>
                <a:lnTo>
                  <a:pt x="622" y="661"/>
                </a:lnTo>
                <a:lnTo>
                  <a:pt x="507" y="625"/>
                </a:lnTo>
                <a:lnTo>
                  <a:pt x="501" y="646"/>
                </a:lnTo>
                <a:lnTo>
                  <a:pt x="492" y="663"/>
                </a:lnTo>
                <a:lnTo>
                  <a:pt x="480" y="677"/>
                </a:lnTo>
                <a:lnTo>
                  <a:pt x="464" y="689"/>
                </a:lnTo>
                <a:lnTo>
                  <a:pt x="447" y="694"/>
                </a:lnTo>
                <a:lnTo>
                  <a:pt x="427" y="697"/>
                </a:lnTo>
                <a:lnTo>
                  <a:pt x="409" y="693"/>
                </a:lnTo>
                <a:lnTo>
                  <a:pt x="217" y="633"/>
                </a:lnTo>
                <a:lnTo>
                  <a:pt x="200" y="623"/>
                </a:lnTo>
                <a:lnTo>
                  <a:pt x="185" y="612"/>
                </a:lnTo>
                <a:lnTo>
                  <a:pt x="173" y="596"/>
                </a:lnTo>
                <a:lnTo>
                  <a:pt x="168" y="578"/>
                </a:lnTo>
                <a:lnTo>
                  <a:pt x="165" y="559"/>
                </a:lnTo>
                <a:lnTo>
                  <a:pt x="169" y="540"/>
                </a:lnTo>
                <a:lnTo>
                  <a:pt x="176" y="517"/>
                </a:lnTo>
                <a:lnTo>
                  <a:pt x="91" y="490"/>
                </a:lnTo>
                <a:lnTo>
                  <a:pt x="86" y="493"/>
                </a:lnTo>
                <a:lnTo>
                  <a:pt x="79" y="494"/>
                </a:lnTo>
                <a:lnTo>
                  <a:pt x="74" y="494"/>
                </a:lnTo>
                <a:lnTo>
                  <a:pt x="37" y="494"/>
                </a:lnTo>
                <a:lnTo>
                  <a:pt x="23" y="491"/>
                </a:lnTo>
                <a:lnTo>
                  <a:pt x="11" y="483"/>
                </a:lnTo>
                <a:lnTo>
                  <a:pt x="3" y="472"/>
                </a:lnTo>
                <a:lnTo>
                  <a:pt x="0" y="457"/>
                </a:lnTo>
                <a:lnTo>
                  <a:pt x="0" y="274"/>
                </a:lnTo>
                <a:lnTo>
                  <a:pt x="3" y="261"/>
                </a:lnTo>
                <a:lnTo>
                  <a:pt x="11" y="249"/>
                </a:lnTo>
                <a:lnTo>
                  <a:pt x="23" y="241"/>
                </a:lnTo>
                <a:lnTo>
                  <a:pt x="37" y="239"/>
                </a:lnTo>
                <a:lnTo>
                  <a:pt x="74" y="239"/>
                </a:lnTo>
                <a:lnTo>
                  <a:pt x="79" y="239"/>
                </a:lnTo>
                <a:lnTo>
                  <a:pt x="86" y="240"/>
                </a:lnTo>
                <a:lnTo>
                  <a:pt x="91" y="242"/>
                </a:lnTo>
                <a:lnTo>
                  <a:pt x="622" y="70"/>
                </a:lnTo>
                <a:lnTo>
                  <a:pt x="622" y="55"/>
                </a:lnTo>
                <a:lnTo>
                  <a:pt x="625" y="38"/>
                </a:lnTo>
                <a:lnTo>
                  <a:pt x="633" y="23"/>
                </a:lnTo>
                <a:lnTo>
                  <a:pt x="645" y="11"/>
                </a:lnTo>
                <a:lnTo>
                  <a:pt x="660" y="3"/>
                </a:lnTo>
                <a:lnTo>
                  <a:pt x="67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81" name="Freeform 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888377" y="8507479"/>
            <a:ext cx="242738" cy="444098"/>
          </a:xfrm>
          <a:custGeom>
            <a:avLst/>
            <a:gdLst>
              <a:gd name="T0" fmla="*/ 257 w 440"/>
              <a:gd name="T1" fmla="*/ 742 h 805"/>
              <a:gd name="T2" fmla="*/ 257 w 440"/>
              <a:gd name="T3" fmla="*/ 464 h 805"/>
              <a:gd name="T4" fmla="*/ 257 w 440"/>
              <a:gd name="T5" fmla="*/ 340 h 805"/>
              <a:gd name="T6" fmla="*/ 257 w 440"/>
              <a:gd name="T7" fmla="*/ 62 h 805"/>
              <a:gd name="T8" fmla="*/ 243 w 440"/>
              <a:gd name="T9" fmla="*/ 0 h 805"/>
              <a:gd name="T10" fmla="*/ 251 w 440"/>
              <a:gd name="T11" fmla="*/ 5 h 805"/>
              <a:gd name="T12" fmla="*/ 437 w 440"/>
              <a:gd name="T13" fmla="*/ 192 h 805"/>
              <a:gd name="T14" fmla="*/ 440 w 440"/>
              <a:gd name="T15" fmla="*/ 201 h 805"/>
              <a:gd name="T16" fmla="*/ 437 w 440"/>
              <a:gd name="T17" fmla="*/ 209 h 805"/>
              <a:gd name="T18" fmla="*/ 435 w 440"/>
              <a:gd name="T19" fmla="*/ 213 h 805"/>
              <a:gd name="T20" fmla="*/ 433 w 440"/>
              <a:gd name="T21" fmla="*/ 214 h 805"/>
              <a:gd name="T22" fmla="*/ 257 w 440"/>
              <a:gd name="T23" fmla="*/ 412 h 805"/>
              <a:gd name="T24" fmla="*/ 433 w 440"/>
              <a:gd name="T25" fmla="*/ 590 h 805"/>
              <a:gd name="T26" fmla="*/ 435 w 440"/>
              <a:gd name="T27" fmla="*/ 590 h 805"/>
              <a:gd name="T28" fmla="*/ 439 w 440"/>
              <a:gd name="T29" fmla="*/ 598 h 805"/>
              <a:gd name="T30" fmla="*/ 439 w 440"/>
              <a:gd name="T31" fmla="*/ 608 h 805"/>
              <a:gd name="T32" fmla="*/ 433 w 440"/>
              <a:gd name="T33" fmla="*/ 616 h 805"/>
              <a:gd name="T34" fmla="*/ 247 w 440"/>
              <a:gd name="T35" fmla="*/ 802 h 805"/>
              <a:gd name="T36" fmla="*/ 238 w 440"/>
              <a:gd name="T37" fmla="*/ 805 h 805"/>
              <a:gd name="T38" fmla="*/ 228 w 440"/>
              <a:gd name="T39" fmla="*/ 801 h 805"/>
              <a:gd name="T40" fmla="*/ 221 w 440"/>
              <a:gd name="T41" fmla="*/ 792 h 805"/>
              <a:gd name="T42" fmla="*/ 220 w 440"/>
              <a:gd name="T43" fmla="*/ 428 h 805"/>
              <a:gd name="T44" fmla="*/ 31 w 440"/>
              <a:gd name="T45" fmla="*/ 616 h 805"/>
              <a:gd name="T46" fmla="*/ 23 w 440"/>
              <a:gd name="T47" fmla="*/ 620 h 805"/>
              <a:gd name="T48" fmla="*/ 13 w 440"/>
              <a:gd name="T49" fmla="*/ 620 h 805"/>
              <a:gd name="T50" fmla="*/ 4 w 440"/>
              <a:gd name="T51" fmla="*/ 614 h 805"/>
              <a:gd name="T52" fmla="*/ 0 w 440"/>
              <a:gd name="T53" fmla="*/ 603 h 805"/>
              <a:gd name="T54" fmla="*/ 2 w 440"/>
              <a:gd name="T55" fmla="*/ 594 h 805"/>
              <a:gd name="T56" fmla="*/ 5 w 440"/>
              <a:gd name="T57" fmla="*/ 590 h 805"/>
              <a:gd name="T58" fmla="*/ 5 w 440"/>
              <a:gd name="T59" fmla="*/ 590 h 805"/>
              <a:gd name="T60" fmla="*/ 5 w 440"/>
              <a:gd name="T61" fmla="*/ 214 h 805"/>
              <a:gd name="T62" fmla="*/ 5 w 440"/>
              <a:gd name="T63" fmla="*/ 213 h 805"/>
              <a:gd name="T64" fmla="*/ 2 w 440"/>
              <a:gd name="T65" fmla="*/ 209 h 805"/>
              <a:gd name="T66" fmla="*/ 0 w 440"/>
              <a:gd name="T67" fmla="*/ 201 h 805"/>
              <a:gd name="T68" fmla="*/ 4 w 440"/>
              <a:gd name="T69" fmla="*/ 189 h 805"/>
              <a:gd name="T70" fmla="*/ 13 w 440"/>
              <a:gd name="T71" fmla="*/ 183 h 805"/>
              <a:gd name="T72" fmla="*/ 23 w 440"/>
              <a:gd name="T73" fmla="*/ 183 h 805"/>
              <a:gd name="T74" fmla="*/ 31 w 440"/>
              <a:gd name="T75" fmla="*/ 188 h 805"/>
              <a:gd name="T76" fmla="*/ 220 w 440"/>
              <a:gd name="T77" fmla="*/ 377 h 805"/>
              <a:gd name="T78" fmla="*/ 221 w 440"/>
              <a:gd name="T79" fmla="*/ 11 h 805"/>
              <a:gd name="T80" fmla="*/ 228 w 440"/>
              <a:gd name="T81" fmla="*/ 4 h 805"/>
              <a:gd name="T82" fmla="*/ 238 w 440"/>
              <a:gd name="T83" fmla="*/ 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0" h="805">
                <a:moveTo>
                  <a:pt x="257" y="464"/>
                </a:moveTo>
                <a:lnTo>
                  <a:pt x="257" y="742"/>
                </a:lnTo>
                <a:lnTo>
                  <a:pt x="395" y="603"/>
                </a:lnTo>
                <a:lnTo>
                  <a:pt x="257" y="464"/>
                </a:lnTo>
                <a:close/>
                <a:moveTo>
                  <a:pt x="257" y="62"/>
                </a:moveTo>
                <a:lnTo>
                  <a:pt x="257" y="340"/>
                </a:lnTo>
                <a:lnTo>
                  <a:pt x="395" y="201"/>
                </a:lnTo>
                <a:lnTo>
                  <a:pt x="257" y="62"/>
                </a:lnTo>
                <a:close/>
                <a:moveTo>
                  <a:pt x="238" y="0"/>
                </a:moveTo>
                <a:lnTo>
                  <a:pt x="243" y="0"/>
                </a:lnTo>
                <a:lnTo>
                  <a:pt x="247" y="2"/>
                </a:lnTo>
                <a:lnTo>
                  <a:pt x="251" y="5"/>
                </a:lnTo>
                <a:lnTo>
                  <a:pt x="433" y="188"/>
                </a:lnTo>
                <a:lnTo>
                  <a:pt x="437" y="192"/>
                </a:lnTo>
                <a:lnTo>
                  <a:pt x="439" y="196"/>
                </a:lnTo>
                <a:lnTo>
                  <a:pt x="440" y="201"/>
                </a:lnTo>
                <a:lnTo>
                  <a:pt x="439" y="205"/>
                </a:lnTo>
                <a:lnTo>
                  <a:pt x="437" y="209"/>
                </a:lnTo>
                <a:lnTo>
                  <a:pt x="435" y="213"/>
                </a:lnTo>
                <a:lnTo>
                  <a:pt x="435" y="213"/>
                </a:lnTo>
                <a:lnTo>
                  <a:pt x="433" y="213"/>
                </a:lnTo>
                <a:lnTo>
                  <a:pt x="433" y="214"/>
                </a:lnTo>
                <a:lnTo>
                  <a:pt x="257" y="391"/>
                </a:lnTo>
                <a:lnTo>
                  <a:pt x="257" y="412"/>
                </a:lnTo>
                <a:lnTo>
                  <a:pt x="433" y="590"/>
                </a:lnTo>
                <a:lnTo>
                  <a:pt x="433" y="590"/>
                </a:lnTo>
                <a:lnTo>
                  <a:pt x="435" y="590"/>
                </a:lnTo>
                <a:lnTo>
                  <a:pt x="435" y="590"/>
                </a:lnTo>
                <a:lnTo>
                  <a:pt x="437" y="594"/>
                </a:lnTo>
                <a:lnTo>
                  <a:pt x="439" y="598"/>
                </a:lnTo>
                <a:lnTo>
                  <a:pt x="440" y="603"/>
                </a:lnTo>
                <a:lnTo>
                  <a:pt x="439" y="608"/>
                </a:lnTo>
                <a:lnTo>
                  <a:pt x="437" y="612"/>
                </a:lnTo>
                <a:lnTo>
                  <a:pt x="433" y="616"/>
                </a:lnTo>
                <a:lnTo>
                  <a:pt x="251" y="799"/>
                </a:lnTo>
                <a:lnTo>
                  <a:pt x="247" y="802"/>
                </a:lnTo>
                <a:lnTo>
                  <a:pt x="243" y="803"/>
                </a:lnTo>
                <a:lnTo>
                  <a:pt x="238" y="805"/>
                </a:lnTo>
                <a:lnTo>
                  <a:pt x="232" y="803"/>
                </a:lnTo>
                <a:lnTo>
                  <a:pt x="228" y="801"/>
                </a:lnTo>
                <a:lnTo>
                  <a:pt x="224" y="797"/>
                </a:lnTo>
                <a:lnTo>
                  <a:pt x="221" y="792"/>
                </a:lnTo>
                <a:lnTo>
                  <a:pt x="220" y="786"/>
                </a:lnTo>
                <a:lnTo>
                  <a:pt x="220" y="428"/>
                </a:lnTo>
                <a:lnTo>
                  <a:pt x="31" y="616"/>
                </a:lnTo>
                <a:lnTo>
                  <a:pt x="31" y="616"/>
                </a:lnTo>
                <a:lnTo>
                  <a:pt x="27" y="619"/>
                </a:lnTo>
                <a:lnTo>
                  <a:pt x="23" y="620"/>
                </a:lnTo>
                <a:lnTo>
                  <a:pt x="18" y="621"/>
                </a:lnTo>
                <a:lnTo>
                  <a:pt x="13" y="620"/>
                </a:lnTo>
                <a:lnTo>
                  <a:pt x="8" y="618"/>
                </a:lnTo>
                <a:lnTo>
                  <a:pt x="4" y="614"/>
                </a:lnTo>
                <a:lnTo>
                  <a:pt x="1" y="608"/>
                </a:lnTo>
                <a:lnTo>
                  <a:pt x="0" y="603"/>
                </a:lnTo>
                <a:lnTo>
                  <a:pt x="1" y="598"/>
                </a:lnTo>
                <a:lnTo>
                  <a:pt x="2" y="594"/>
                </a:lnTo>
                <a:lnTo>
                  <a:pt x="5" y="590"/>
                </a:lnTo>
                <a:lnTo>
                  <a:pt x="5" y="590"/>
                </a:lnTo>
                <a:lnTo>
                  <a:pt x="5" y="590"/>
                </a:lnTo>
                <a:lnTo>
                  <a:pt x="5" y="590"/>
                </a:lnTo>
                <a:lnTo>
                  <a:pt x="194" y="402"/>
                </a:lnTo>
                <a:lnTo>
                  <a:pt x="5" y="214"/>
                </a:lnTo>
                <a:lnTo>
                  <a:pt x="5" y="213"/>
                </a:lnTo>
                <a:lnTo>
                  <a:pt x="5" y="213"/>
                </a:lnTo>
                <a:lnTo>
                  <a:pt x="5" y="213"/>
                </a:lnTo>
                <a:lnTo>
                  <a:pt x="2" y="209"/>
                </a:lnTo>
                <a:lnTo>
                  <a:pt x="1" y="205"/>
                </a:lnTo>
                <a:lnTo>
                  <a:pt x="0" y="201"/>
                </a:lnTo>
                <a:lnTo>
                  <a:pt x="1" y="195"/>
                </a:lnTo>
                <a:lnTo>
                  <a:pt x="4" y="189"/>
                </a:lnTo>
                <a:lnTo>
                  <a:pt x="8" y="186"/>
                </a:lnTo>
                <a:lnTo>
                  <a:pt x="13" y="183"/>
                </a:lnTo>
                <a:lnTo>
                  <a:pt x="18" y="183"/>
                </a:lnTo>
                <a:lnTo>
                  <a:pt x="23" y="183"/>
                </a:lnTo>
                <a:lnTo>
                  <a:pt x="27" y="186"/>
                </a:lnTo>
                <a:lnTo>
                  <a:pt x="31" y="188"/>
                </a:lnTo>
                <a:lnTo>
                  <a:pt x="31" y="188"/>
                </a:lnTo>
                <a:lnTo>
                  <a:pt x="220" y="377"/>
                </a:lnTo>
                <a:lnTo>
                  <a:pt x="220" y="18"/>
                </a:lnTo>
                <a:lnTo>
                  <a:pt x="221" y="11"/>
                </a:lnTo>
                <a:lnTo>
                  <a:pt x="224" y="7"/>
                </a:lnTo>
                <a:lnTo>
                  <a:pt x="228" y="4"/>
                </a:lnTo>
                <a:lnTo>
                  <a:pt x="232" y="1"/>
                </a:lnTo>
                <a:lnTo>
                  <a:pt x="23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82" name="Freeform 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49773" y="8507479"/>
            <a:ext cx="363552" cy="444098"/>
          </a:xfrm>
          <a:custGeom>
            <a:avLst/>
            <a:gdLst>
              <a:gd name="T0" fmla="*/ 476 w 659"/>
              <a:gd name="T1" fmla="*/ 731 h 805"/>
              <a:gd name="T2" fmla="*/ 294 w 659"/>
              <a:gd name="T3" fmla="*/ 658 h 805"/>
              <a:gd name="T4" fmla="*/ 294 w 659"/>
              <a:gd name="T5" fmla="*/ 731 h 805"/>
              <a:gd name="T6" fmla="*/ 257 w 659"/>
              <a:gd name="T7" fmla="*/ 658 h 805"/>
              <a:gd name="T8" fmla="*/ 184 w 659"/>
              <a:gd name="T9" fmla="*/ 658 h 805"/>
              <a:gd name="T10" fmla="*/ 147 w 659"/>
              <a:gd name="T11" fmla="*/ 731 h 805"/>
              <a:gd name="T12" fmla="*/ 402 w 659"/>
              <a:gd name="T13" fmla="*/ 548 h 805"/>
              <a:gd name="T14" fmla="*/ 402 w 659"/>
              <a:gd name="T15" fmla="*/ 621 h 805"/>
              <a:gd name="T16" fmla="*/ 366 w 659"/>
              <a:gd name="T17" fmla="*/ 548 h 805"/>
              <a:gd name="T18" fmla="*/ 294 w 659"/>
              <a:gd name="T19" fmla="*/ 548 h 805"/>
              <a:gd name="T20" fmla="*/ 257 w 659"/>
              <a:gd name="T21" fmla="*/ 621 h 805"/>
              <a:gd name="T22" fmla="*/ 74 w 659"/>
              <a:gd name="T23" fmla="*/ 548 h 805"/>
              <a:gd name="T24" fmla="*/ 74 w 659"/>
              <a:gd name="T25" fmla="*/ 621 h 805"/>
              <a:gd name="T26" fmla="*/ 586 w 659"/>
              <a:gd name="T27" fmla="*/ 438 h 805"/>
              <a:gd name="T28" fmla="*/ 512 w 659"/>
              <a:gd name="T29" fmla="*/ 438 h 805"/>
              <a:gd name="T30" fmla="*/ 476 w 659"/>
              <a:gd name="T31" fmla="*/ 511 h 805"/>
              <a:gd name="T32" fmla="*/ 294 w 659"/>
              <a:gd name="T33" fmla="*/ 438 h 805"/>
              <a:gd name="T34" fmla="*/ 294 w 659"/>
              <a:gd name="T35" fmla="*/ 511 h 805"/>
              <a:gd name="T36" fmla="*/ 257 w 659"/>
              <a:gd name="T37" fmla="*/ 438 h 805"/>
              <a:gd name="T38" fmla="*/ 184 w 659"/>
              <a:gd name="T39" fmla="*/ 438 h 805"/>
              <a:gd name="T40" fmla="*/ 147 w 659"/>
              <a:gd name="T41" fmla="*/ 511 h 805"/>
              <a:gd name="T42" fmla="*/ 512 w 659"/>
              <a:gd name="T43" fmla="*/ 328 h 805"/>
              <a:gd name="T44" fmla="*/ 512 w 659"/>
              <a:gd name="T45" fmla="*/ 402 h 805"/>
              <a:gd name="T46" fmla="*/ 476 w 659"/>
              <a:gd name="T47" fmla="*/ 328 h 805"/>
              <a:gd name="T48" fmla="*/ 402 w 659"/>
              <a:gd name="T49" fmla="*/ 328 h 805"/>
              <a:gd name="T50" fmla="*/ 366 w 659"/>
              <a:gd name="T51" fmla="*/ 402 h 805"/>
              <a:gd name="T52" fmla="*/ 184 w 659"/>
              <a:gd name="T53" fmla="*/ 328 h 805"/>
              <a:gd name="T54" fmla="*/ 184 w 659"/>
              <a:gd name="T55" fmla="*/ 402 h 805"/>
              <a:gd name="T56" fmla="*/ 147 w 659"/>
              <a:gd name="T57" fmla="*/ 328 h 805"/>
              <a:gd name="T58" fmla="*/ 74 w 659"/>
              <a:gd name="T59" fmla="*/ 328 h 805"/>
              <a:gd name="T60" fmla="*/ 549 w 659"/>
              <a:gd name="T61" fmla="*/ 256 h 805"/>
              <a:gd name="T62" fmla="*/ 74 w 659"/>
              <a:gd name="T63" fmla="*/ 73 h 805"/>
              <a:gd name="T64" fmla="*/ 74 w 659"/>
              <a:gd name="T65" fmla="*/ 292 h 805"/>
              <a:gd name="T66" fmla="*/ 59 w 659"/>
              <a:gd name="T67" fmla="*/ 39 h 805"/>
              <a:gd name="T68" fmla="*/ 37 w 659"/>
              <a:gd name="T69" fmla="*/ 73 h 805"/>
              <a:gd name="T70" fmla="*/ 47 w 659"/>
              <a:gd name="T71" fmla="*/ 758 h 805"/>
              <a:gd name="T72" fmla="*/ 586 w 659"/>
              <a:gd name="T73" fmla="*/ 768 h 805"/>
              <a:gd name="T74" fmla="*/ 620 w 659"/>
              <a:gd name="T75" fmla="*/ 746 h 805"/>
              <a:gd name="T76" fmla="*/ 620 w 659"/>
              <a:gd name="T77" fmla="*/ 59 h 805"/>
              <a:gd name="T78" fmla="*/ 586 w 659"/>
              <a:gd name="T79" fmla="*/ 36 h 805"/>
              <a:gd name="T80" fmla="*/ 586 w 659"/>
              <a:gd name="T81" fmla="*/ 0 h 805"/>
              <a:gd name="T82" fmla="*/ 645 w 659"/>
              <a:gd name="T83" fmla="*/ 30 h 805"/>
              <a:gd name="T84" fmla="*/ 659 w 659"/>
              <a:gd name="T85" fmla="*/ 731 h 805"/>
              <a:gd name="T86" fmla="*/ 629 w 659"/>
              <a:gd name="T87" fmla="*/ 790 h 805"/>
              <a:gd name="T88" fmla="*/ 74 w 659"/>
              <a:gd name="T89" fmla="*/ 805 h 805"/>
              <a:gd name="T90" fmla="*/ 15 w 659"/>
              <a:gd name="T91" fmla="*/ 775 h 805"/>
              <a:gd name="T92" fmla="*/ 0 w 659"/>
              <a:gd name="T93" fmla="*/ 73 h 805"/>
              <a:gd name="T94" fmla="*/ 30 w 659"/>
              <a:gd name="T95" fmla="*/ 14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9" h="805">
                <a:moveTo>
                  <a:pt x="402" y="658"/>
                </a:moveTo>
                <a:lnTo>
                  <a:pt x="476" y="658"/>
                </a:lnTo>
                <a:lnTo>
                  <a:pt x="476" y="731"/>
                </a:lnTo>
                <a:lnTo>
                  <a:pt x="402" y="731"/>
                </a:lnTo>
                <a:lnTo>
                  <a:pt x="402" y="658"/>
                </a:lnTo>
                <a:close/>
                <a:moveTo>
                  <a:pt x="294" y="658"/>
                </a:moveTo>
                <a:lnTo>
                  <a:pt x="366" y="658"/>
                </a:lnTo>
                <a:lnTo>
                  <a:pt x="366" y="731"/>
                </a:lnTo>
                <a:lnTo>
                  <a:pt x="294" y="731"/>
                </a:lnTo>
                <a:lnTo>
                  <a:pt x="294" y="658"/>
                </a:lnTo>
                <a:close/>
                <a:moveTo>
                  <a:pt x="184" y="658"/>
                </a:moveTo>
                <a:lnTo>
                  <a:pt x="257" y="658"/>
                </a:lnTo>
                <a:lnTo>
                  <a:pt x="257" y="731"/>
                </a:lnTo>
                <a:lnTo>
                  <a:pt x="184" y="731"/>
                </a:lnTo>
                <a:lnTo>
                  <a:pt x="184" y="658"/>
                </a:lnTo>
                <a:close/>
                <a:moveTo>
                  <a:pt x="74" y="658"/>
                </a:moveTo>
                <a:lnTo>
                  <a:pt x="147" y="658"/>
                </a:lnTo>
                <a:lnTo>
                  <a:pt x="147" y="731"/>
                </a:lnTo>
                <a:lnTo>
                  <a:pt x="74" y="731"/>
                </a:lnTo>
                <a:lnTo>
                  <a:pt x="74" y="658"/>
                </a:lnTo>
                <a:close/>
                <a:moveTo>
                  <a:pt x="402" y="548"/>
                </a:moveTo>
                <a:lnTo>
                  <a:pt x="476" y="548"/>
                </a:lnTo>
                <a:lnTo>
                  <a:pt x="476" y="621"/>
                </a:lnTo>
                <a:lnTo>
                  <a:pt x="402" y="621"/>
                </a:lnTo>
                <a:lnTo>
                  <a:pt x="402" y="548"/>
                </a:lnTo>
                <a:close/>
                <a:moveTo>
                  <a:pt x="294" y="548"/>
                </a:moveTo>
                <a:lnTo>
                  <a:pt x="366" y="548"/>
                </a:lnTo>
                <a:lnTo>
                  <a:pt x="366" y="621"/>
                </a:lnTo>
                <a:lnTo>
                  <a:pt x="294" y="621"/>
                </a:lnTo>
                <a:lnTo>
                  <a:pt x="294" y="548"/>
                </a:lnTo>
                <a:close/>
                <a:moveTo>
                  <a:pt x="184" y="548"/>
                </a:moveTo>
                <a:lnTo>
                  <a:pt x="257" y="548"/>
                </a:lnTo>
                <a:lnTo>
                  <a:pt x="257" y="621"/>
                </a:lnTo>
                <a:lnTo>
                  <a:pt x="184" y="621"/>
                </a:lnTo>
                <a:lnTo>
                  <a:pt x="184" y="548"/>
                </a:lnTo>
                <a:close/>
                <a:moveTo>
                  <a:pt x="74" y="548"/>
                </a:moveTo>
                <a:lnTo>
                  <a:pt x="147" y="548"/>
                </a:lnTo>
                <a:lnTo>
                  <a:pt x="147" y="621"/>
                </a:lnTo>
                <a:lnTo>
                  <a:pt x="74" y="621"/>
                </a:lnTo>
                <a:lnTo>
                  <a:pt x="74" y="548"/>
                </a:lnTo>
                <a:close/>
                <a:moveTo>
                  <a:pt x="512" y="438"/>
                </a:moveTo>
                <a:lnTo>
                  <a:pt x="586" y="438"/>
                </a:lnTo>
                <a:lnTo>
                  <a:pt x="586" y="731"/>
                </a:lnTo>
                <a:lnTo>
                  <a:pt x="512" y="731"/>
                </a:lnTo>
                <a:lnTo>
                  <a:pt x="512" y="438"/>
                </a:lnTo>
                <a:close/>
                <a:moveTo>
                  <a:pt x="402" y="438"/>
                </a:moveTo>
                <a:lnTo>
                  <a:pt x="476" y="438"/>
                </a:lnTo>
                <a:lnTo>
                  <a:pt x="476" y="511"/>
                </a:lnTo>
                <a:lnTo>
                  <a:pt x="402" y="511"/>
                </a:lnTo>
                <a:lnTo>
                  <a:pt x="402" y="438"/>
                </a:lnTo>
                <a:close/>
                <a:moveTo>
                  <a:pt x="294" y="438"/>
                </a:moveTo>
                <a:lnTo>
                  <a:pt x="366" y="438"/>
                </a:lnTo>
                <a:lnTo>
                  <a:pt x="366" y="511"/>
                </a:lnTo>
                <a:lnTo>
                  <a:pt x="294" y="511"/>
                </a:lnTo>
                <a:lnTo>
                  <a:pt x="294" y="438"/>
                </a:lnTo>
                <a:close/>
                <a:moveTo>
                  <a:pt x="184" y="438"/>
                </a:moveTo>
                <a:lnTo>
                  <a:pt x="257" y="438"/>
                </a:lnTo>
                <a:lnTo>
                  <a:pt x="257" y="511"/>
                </a:lnTo>
                <a:lnTo>
                  <a:pt x="184" y="511"/>
                </a:lnTo>
                <a:lnTo>
                  <a:pt x="184" y="438"/>
                </a:lnTo>
                <a:close/>
                <a:moveTo>
                  <a:pt x="74" y="438"/>
                </a:moveTo>
                <a:lnTo>
                  <a:pt x="147" y="438"/>
                </a:lnTo>
                <a:lnTo>
                  <a:pt x="147" y="511"/>
                </a:lnTo>
                <a:lnTo>
                  <a:pt x="74" y="511"/>
                </a:lnTo>
                <a:lnTo>
                  <a:pt x="74" y="438"/>
                </a:lnTo>
                <a:close/>
                <a:moveTo>
                  <a:pt x="512" y="328"/>
                </a:moveTo>
                <a:lnTo>
                  <a:pt x="586" y="328"/>
                </a:lnTo>
                <a:lnTo>
                  <a:pt x="586" y="402"/>
                </a:lnTo>
                <a:lnTo>
                  <a:pt x="512" y="402"/>
                </a:lnTo>
                <a:lnTo>
                  <a:pt x="512" y="328"/>
                </a:lnTo>
                <a:close/>
                <a:moveTo>
                  <a:pt x="402" y="328"/>
                </a:moveTo>
                <a:lnTo>
                  <a:pt x="476" y="328"/>
                </a:lnTo>
                <a:lnTo>
                  <a:pt x="476" y="402"/>
                </a:lnTo>
                <a:lnTo>
                  <a:pt x="402" y="402"/>
                </a:lnTo>
                <a:lnTo>
                  <a:pt x="402" y="328"/>
                </a:lnTo>
                <a:close/>
                <a:moveTo>
                  <a:pt x="294" y="328"/>
                </a:moveTo>
                <a:lnTo>
                  <a:pt x="366" y="328"/>
                </a:lnTo>
                <a:lnTo>
                  <a:pt x="366" y="402"/>
                </a:lnTo>
                <a:lnTo>
                  <a:pt x="294" y="402"/>
                </a:lnTo>
                <a:lnTo>
                  <a:pt x="294" y="328"/>
                </a:lnTo>
                <a:close/>
                <a:moveTo>
                  <a:pt x="184" y="328"/>
                </a:moveTo>
                <a:lnTo>
                  <a:pt x="257" y="328"/>
                </a:lnTo>
                <a:lnTo>
                  <a:pt x="257" y="402"/>
                </a:lnTo>
                <a:lnTo>
                  <a:pt x="184" y="402"/>
                </a:lnTo>
                <a:lnTo>
                  <a:pt x="184" y="328"/>
                </a:lnTo>
                <a:close/>
                <a:moveTo>
                  <a:pt x="74" y="328"/>
                </a:moveTo>
                <a:lnTo>
                  <a:pt x="147" y="328"/>
                </a:lnTo>
                <a:lnTo>
                  <a:pt x="147" y="402"/>
                </a:lnTo>
                <a:lnTo>
                  <a:pt x="74" y="402"/>
                </a:lnTo>
                <a:lnTo>
                  <a:pt x="74" y="328"/>
                </a:lnTo>
                <a:close/>
                <a:moveTo>
                  <a:pt x="110" y="110"/>
                </a:moveTo>
                <a:lnTo>
                  <a:pt x="110" y="256"/>
                </a:lnTo>
                <a:lnTo>
                  <a:pt x="549" y="256"/>
                </a:lnTo>
                <a:lnTo>
                  <a:pt x="549" y="110"/>
                </a:lnTo>
                <a:lnTo>
                  <a:pt x="110" y="110"/>
                </a:lnTo>
                <a:close/>
                <a:moveTo>
                  <a:pt x="74" y="73"/>
                </a:moveTo>
                <a:lnTo>
                  <a:pt x="586" y="73"/>
                </a:lnTo>
                <a:lnTo>
                  <a:pt x="586" y="292"/>
                </a:lnTo>
                <a:lnTo>
                  <a:pt x="74" y="292"/>
                </a:lnTo>
                <a:lnTo>
                  <a:pt x="74" y="73"/>
                </a:lnTo>
                <a:close/>
                <a:moveTo>
                  <a:pt x="74" y="36"/>
                </a:moveTo>
                <a:lnTo>
                  <a:pt x="59" y="39"/>
                </a:lnTo>
                <a:lnTo>
                  <a:pt x="47" y="47"/>
                </a:lnTo>
                <a:lnTo>
                  <a:pt x="40" y="59"/>
                </a:lnTo>
                <a:lnTo>
                  <a:pt x="37" y="73"/>
                </a:lnTo>
                <a:lnTo>
                  <a:pt x="37" y="731"/>
                </a:lnTo>
                <a:lnTo>
                  <a:pt x="40" y="746"/>
                </a:lnTo>
                <a:lnTo>
                  <a:pt x="47" y="758"/>
                </a:lnTo>
                <a:lnTo>
                  <a:pt x="59" y="765"/>
                </a:lnTo>
                <a:lnTo>
                  <a:pt x="74" y="768"/>
                </a:lnTo>
                <a:lnTo>
                  <a:pt x="586" y="768"/>
                </a:lnTo>
                <a:lnTo>
                  <a:pt x="600" y="765"/>
                </a:lnTo>
                <a:lnTo>
                  <a:pt x="612" y="758"/>
                </a:lnTo>
                <a:lnTo>
                  <a:pt x="620" y="746"/>
                </a:lnTo>
                <a:lnTo>
                  <a:pt x="622" y="731"/>
                </a:lnTo>
                <a:lnTo>
                  <a:pt x="622" y="73"/>
                </a:lnTo>
                <a:lnTo>
                  <a:pt x="620" y="59"/>
                </a:lnTo>
                <a:lnTo>
                  <a:pt x="612" y="47"/>
                </a:lnTo>
                <a:lnTo>
                  <a:pt x="600" y="39"/>
                </a:lnTo>
                <a:lnTo>
                  <a:pt x="586" y="36"/>
                </a:lnTo>
                <a:lnTo>
                  <a:pt x="74" y="36"/>
                </a:lnTo>
                <a:close/>
                <a:moveTo>
                  <a:pt x="74" y="0"/>
                </a:moveTo>
                <a:lnTo>
                  <a:pt x="586" y="0"/>
                </a:lnTo>
                <a:lnTo>
                  <a:pt x="609" y="4"/>
                </a:lnTo>
                <a:lnTo>
                  <a:pt x="629" y="14"/>
                </a:lnTo>
                <a:lnTo>
                  <a:pt x="645" y="30"/>
                </a:lnTo>
                <a:lnTo>
                  <a:pt x="655" y="49"/>
                </a:lnTo>
                <a:lnTo>
                  <a:pt x="659" y="73"/>
                </a:lnTo>
                <a:lnTo>
                  <a:pt x="659" y="731"/>
                </a:lnTo>
                <a:lnTo>
                  <a:pt x="655" y="754"/>
                </a:lnTo>
                <a:lnTo>
                  <a:pt x="645" y="775"/>
                </a:lnTo>
                <a:lnTo>
                  <a:pt x="629" y="790"/>
                </a:lnTo>
                <a:lnTo>
                  <a:pt x="609" y="801"/>
                </a:lnTo>
                <a:lnTo>
                  <a:pt x="586" y="805"/>
                </a:lnTo>
                <a:lnTo>
                  <a:pt x="74" y="805"/>
                </a:lnTo>
                <a:lnTo>
                  <a:pt x="50" y="801"/>
                </a:lnTo>
                <a:lnTo>
                  <a:pt x="30" y="790"/>
                </a:lnTo>
                <a:lnTo>
                  <a:pt x="15" y="775"/>
                </a:lnTo>
                <a:lnTo>
                  <a:pt x="4" y="754"/>
                </a:lnTo>
                <a:lnTo>
                  <a:pt x="0" y="731"/>
                </a:lnTo>
                <a:lnTo>
                  <a:pt x="0" y="73"/>
                </a:lnTo>
                <a:lnTo>
                  <a:pt x="4" y="49"/>
                </a:lnTo>
                <a:lnTo>
                  <a:pt x="15" y="30"/>
                </a:lnTo>
                <a:lnTo>
                  <a:pt x="30" y="14"/>
                </a:lnTo>
                <a:lnTo>
                  <a:pt x="50" y="4"/>
                </a:lnTo>
                <a:lnTo>
                  <a:pt x="74"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83" name="Freeform 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1985" y="8507479"/>
            <a:ext cx="444098" cy="444098"/>
          </a:xfrm>
          <a:custGeom>
            <a:avLst/>
            <a:gdLst>
              <a:gd name="T0" fmla="*/ 73 w 805"/>
              <a:gd name="T1" fmla="*/ 768 h 805"/>
              <a:gd name="T2" fmla="*/ 769 w 805"/>
              <a:gd name="T3" fmla="*/ 732 h 805"/>
              <a:gd name="T4" fmla="*/ 439 w 805"/>
              <a:gd name="T5" fmla="*/ 658 h 805"/>
              <a:gd name="T6" fmla="*/ 292 w 805"/>
              <a:gd name="T7" fmla="*/ 658 h 805"/>
              <a:gd name="T8" fmla="*/ 365 w 805"/>
              <a:gd name="T9" fmla="*/ 513 h 805"/>
              <a:gd name="T10" fmla="*/ 526 w 805"/>
              <a:gd name="T11" fmla="*/ 433 h 805"/>
              <a:gd name="T12" fmla="*/ 542 w 805"/>
              <a:gd name="T13" fmla="*/ 535 h 805"/>
              <a:gd name="T14" fmla="*/ 644 w 805"/>
              <a:gd name="T15" fmla="*/ 520 h 805"/>
              <a:gd name="T16" fmla="*/ 629 w 805"/>
              <a:gd name="T17" fmla="*/ 416 h 805"/>
              <a:gd name="T18" fmla="*/ 177 w 805"/>
              <a:gd name="T19" fmla="*/ 416 h 805"/>
              <a:gd name="T20" fmla="*/ 160 w 805"/>
              <a:gd name="T21" fmla="*/ 520 h 805"/>
              <a:gd name="T22" fmla="*/ 263 w 805"/>
              <a:gd name="T23" fmla="*/ 535 h 805"/>
              <a:gd name="T24" fmla="*/ 279 w 805"/>
              <a:gd name="T25" fmla="*/ 433 h 805"/>
              <a:gd name="T26" fmla="*/ 482 w 805"/>
              <a:gd name="T27" fmla="*/ 331 h 805"/>
              <a:gd name="T28" fmla="*/ 492 w 805"/>
              <a:gd name="T29" fmla="*/ 353 h 805"/>
              <a:gd name="T30" fmla="*/ 470 w 805"/>
              <a:gd name="T31" fmla="*/ 365 h 805"/>
              <a:gd name="T32" fmla="*/ 458 w 805"/>
              <a:gd name="T33" fmla="*/ 342 h 805"/>
              <a:gd name="T34" fmla="*/ 402 w 805"/>
              <a:gd name="T35" fmla="*/ 330 h 805"/>
              <a:gd name="T36" fmla="*/ 420 w 805"/>
              <a:gd name="T37" fmla="*/ 348 h 805"/>
              <a:gd name="T38" fmla="*/ 402 w 805"/>
              <a:gd name="T39" fmla="*/ 366 h 805"/>
              <a:gd name="T40" fmla="*/ 384 w 805"/>
              <a:gd name="T41" fmla="*/ 348 h 805"/>
              <a:gd name="T42" fmla="*/ 402 w 805"/>
              <a:gd name="T43" fmla="*/ 330 h 805"/>
              <a:gd name="T44" fmla="*/ 347 w 805"/>
              <a:gd name="T45" fmla="*/ 342 h 805"/>
              <a:gd name="T46" fmla="*/ 335 w 805"/>
              <a:gd name="T47" fmla="*/ 365 h 805"/>
              <a:gd name="T48" fmla="*/ 312 w 805"/>
              <a:gd name="T49" fmla="*/ 353 h 805"/>
              <a:gd name="T50" fmla="*/ 323 w 805"/>
              <a:gd name="T51" fmla="*/ 331 h 805"/>
              <a:gd name="T52" fmla="*/ 39 w 805"/>
              <a:gd name="T53" fmla="*/ 279 h 805"/>
              <a:gd name="T54" fmla="*/ 102 w 805"/>
              <a:gd name="T55" fmla="*/ 334 h 805"/>
              <a:gd name="T56" fmla="*/ 106 w 805"/>
              <a:gd name="T57" fmla="*/ 359 h 805"/>
              <a:gd name="T58" fmla="*/ 37 w 805"/>
              <a:gd name="T59" fmla="*/ 458 h 805"/>
              <a:gd name="T60" fmla="*/ 169 w 805"/>
              <a:gd name="T61" fmla="*/ 378 h 805"/>
              <a:gd name="T62" fmla="*/ 297 w 805"/>
              <a:gd name="T63" fmla="*/ 398 h 805"/>
              <a:gd name="T64" fmla="*/ 314 w 805"/>
              <a:gd name="T65" fmla="*/ 531 h 805"/>
              <a:gd name="T66" fmla="*/ 192 w 805"/>
              <a:gd name="T67" fmla="*/ 582 h 805"/>
              <a:gd name="T68" fmla="*/ 111 w 805"/>
              <a:gd name="T69" fmla="*/ 495 h 805"/>
              <a:gd name="T70" fmla="*/ 693 w 805"/>
              <a:gd name="T71" fmla="*/ 495 h 805"/>
              <a:gd name="T72" fmla="*/ 612 w 805"/>
              <a:gd name="T73" fmla="*/ 582 h 805"/>
              <a:gd name="T74" fmla="*/ 491 w 805"/>
              <a:gd name="T75" fmla="*/ 531 h 805"/>
              <a:gd name="T76" fmla="*/ 508 w 805"/>
              <a:gd name="T77" fmla="*/ 398 h 805"/>
              <a:gd name="T78" fmla="*/ 635 w 805"/>
              <a:gd name="T79" fmla="*/ 378 h 805"/>
              <a:gd name="T80" fmla="*/ 769 w 805"/>
              <a:gd name="T81" fmla="*/ 458 h 805"/>
              <a:gd name="T82" fmla="*/ 698 w 805"/>
              <a:gd name="T83" fmla="*/ 359 h 805"/>
              <a:gd name="T84" fmla="*/ 702 w 805"/>
              <a:gd name="T85" fmla="*/ 334 h 805"/>
              <a:gd name="T86" fmla="*/ 765 w 805"/>
              <a:gd name="T87" fmla="*/ 279 h 805"/>
              <a:gd name="T88" fmla="*/ 220 w 805"/>
              <a:gd name="T89" fmla="*/ 183 h 805"/>
              <a:gd name="T90" fmla="*/ 714 w 805"/>
              <a:gd name="T91" fmla="*/ 0 h 805"/>
              <a:gd name="T92" fmla="*/ 769 w 805"/>
              <a:gd name="T93" fmla="*/ 55 h 805"/>
              <a:gd name="T94" fmla="*/ 732 w 805"/>
              <a:gd name="T95" fmla="*/ 220 h 805"/>
              <a:gd name="T96" fmla="*/ 805 w 805"/>
              <a:gd name="T97" fmla="*/ 293 h 805"/>
              <a:gd name="T98" fmla="*/ 754 w 805"/>
              <a:gd name="T99" fmla="*/ 801 h 805"/>
              <a:gd name="T100" fmla="*/ 14 w 805"/>
              <a:gd name="T101" fmla="*/ 775 h 805"/>
              <a:gd name="T102" fmla="*/ 14 w 805"/>
              <a:gd name="T103" fmla="*/ 250 h 805"/>
              <a:gd name="T104" fmla="*/ 183 w 805"/>
              <a:gd name="T105" fmla="*/ 183 h 805"/>
              <a:gd name="T106" fmla="*/ 585 w 805"/>
              <a:gd name="T107" fmla="*/ 147 h 805"/>
              <a:gd name="T108" fmla="*/ 622 w 805"/>
              <a:gd name="T109" fmla="*/ 220 h 805"/>
              <a:gd name="T110" fmla="*/ 661 w 805"/>
              <a:gd name="T111" fmla="*/ 72 h 805"/>
              <a:gd name="T112" fmla="*/ 695 w 805"/>
              <a:gd name="T113"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 h="805">
                <a:moveTo>
                  <a:pt x="37" y="732"/>
                </a:moveTo>
                <a:lnTo>
                  <a:pt x="39" y="746"/>
                </a:lnTo>
                <a:lnTo>
                  <a:pt x="47" y="758"/>
                </a:lnTo>
                <a:lnTo>
                  <a:pt x="59" y="766"/>
                </a:lnTo>
                <a:lnTo>
                  <a:pt x="73" y="768"/>
                </a:lnTo>
                <a:lnTo>
                  <a:pt x="732" y="768"/>
                </a:lnTo>
                <a:lnTo>
                  <a:pt x="746" y="766"/>
                </a:lnTo>
                <a:lnTo>
                  <a:pt x="757" y="758"/>
                </a:lnTo>
                <a:lnTo>
                  <a:pt x="765" y="746"/>
                </a:lnTo>
                <a:lnTo>
                  <a:pt x="769" y="732"/>
                </a:lnTo>
                <a:lnTo>
                  <a:pt x="37" y="732"/>
                </a:lnTo>
                <a:close/>
                <a:moveTo>
                  <a:pt x="439" y="622"/>
                </a:moveTo>
                <a:lnTo>
                  <a:pt x="512" y="622"/>
                </a:lnTo>
                <a:lnTo>
                  <a:pt x="512" y="658"/>
                </a:lnTo>
                <a:lnTo>
                  <a:pt x="439" y="658"/>
                </a:lnTo>
                <a:lnTo>
                  <a:pt x="439" y="622"/>
                </a:lnTo>
                <a:close/>
                <a:moveTo>
                  <a:pt x="292" y="622"/>
                </a:moveTo>
                <a:lnTo>
                  <a:pt x="365" y="622"/>
                </a:lnTo>
                <a:lnTo>
                  <a:pt x="365" y="658"/>
                </a:lnTo>
                <a:lnTo>
                  <a:pt x="292" y="658"/>
                </a:lnTo>
                <a:lnTo>
                  <a:pt x="292" y="622"/>
                </a:lnTo>
                <a:close/>
                <a:moveTo>
                  <a:pt x="365" y="440"/>
                </a:moveTo>
                <a:lnTo>
                  <a:pt x="439" y="440"/>
                </a:lnTo>
                <a:lnTo>
                  <a:pt x="439" y="513"/>
                </a:lnTo>
                <a:lnTo>
                  <a:pt x="365" y="513"/>
                </a:lnTo>
                <a:lnTo>
                  <a:pt x="365" y="440"/>
                </a:lnTo>
                <a:close/>
                <a:moveTo>
                  <a:pt x="585" y="403"/>
                </a:moveTo>
                <a:lnTo>
                  <a:pt x="562" y="407"/>
                </a:lnTo>
                <a:lnTo>
                  <a:pt x="542" y="416"/>
                </a:lnTo>
                <a:lnTo>
                  <a:pt x="526" y="433"/>
                </a:lnTo>
                <a:lnTo>
                  <a:pt x="516" y="453"/>
                </a:lnTo>
                <a:lnTo>
                  <a:pt x="512" y="476"/>
                </a:lnTo>
                <a:lnTo>
                  <a:pt x="516" y="499"/>
                </a:lnTo>
                <a:lnTo>
                  <a:pt x="526" y="520"/>
                </a:lnTo>
                <a:lnTo>
                  <a:pt x="542" y="535"/>
                </a:lnTo>
                <a:lnTo>
                  <a:pt x="562" y="546"/>
                </a:lnTo>
                <a:lnTo>
                  <a:pt x="585" y="548"/>
                </a:lnTo>
                <a:lnTo>
                  <a:pt x="609" y="546"/>
                </a:lnTo>
                <a:lnTo>
                  <a:pt x="629" y="535"/>
                </a:lnTo>
                <a:lnTo>
                  <a:pt x="644" y="520"/>
                </a:lnTo>
                <a:lnTo>
                  <a:pt x="655" y="499"/>
                </a:lnTo>
                <a:lnTo>
                  <a:pt x="659" y="476"/>
                </a:lnTo>
                <a:lnTo>
                  <a:pt x="655" y="453"/>
                </a:lnTo>
                <a:lnTo>
                  <a:pt x="644" y="433"/>
                </a:lnTo>
                <a:lnTo>
                  <a:pt x="629" y="416"/>
                </a:lnTo>
                <a:lnTo>
                  <a:pt x="609" y="407"/>
                </a:lnTo>
                <a:lnTo>
                  <a:pt x="585" y="403"/>
                </a:lnTo>
                <a:close/>
                <a:moveTo>
                  <a:pt x="220" y="403"/>
                </a:moveTo>
                <a:lnTo>
                  <a:pt x="196" y="407"/>
                </a:lnTo>
                <a:lnTo>
                  <a:pt x="177" y="416"/>
                </a:lnTo>
                <a:lnTo>
                  <a:pt x="160" y="433"/>
                </a:lnTo>
                <a:lnTo>
                  <a:pt x="149" y="453"/>
                </a:lnTo>
                <a:lnTo>
                  <a:pt x="147" y="476"/>
                </a:lnTo>
                <a:lnTo>
                  <a:pt x="149" y="499"/>
                </a:lnTo>
                <a:lnTo>
                  <a:pt x="160" y="520"/>
                </a:lnTo>
                <a:lnTo>
                  <a:pt x="177" y="535"/>
                </a:lnTo>
                <a:lnTo>
                  <a:pt x="196" y="546"/>
                </a:lnTo>
                <a:lnTo>
                  <a:pt x="220" y="548"/>
                </a:lnTo>
                <a:lnTo>
                  <a:pt x="242" y="546"/>
                </a:lnTo>
                <a:lnTo>
                  <a:pt x="263" y="535"/>
                </a:lnTo>
                <a:lnTo>
                  <a:pt x="279" y="520"/>
                </a:lnTo>
                <a:lnTo>
                  <a:pt x="289" y="499"/>
                </a:lnTo>
                <a:lnTo>
                  <a:pt x="292" y="476"/>
                </a:lnTo>
                <a:lnTo>
                  <a:pt x="289" y="453"/>
                </a:lnTo>
                <a:lnTo>
                  <a:pt x="279" y="433"/>
                </a:lnTo>
                <a:lnTo>
                  <a:pt x="263" y="416"/>
                </a:lnTo>
                <a:lnTo>
                  <a:pt x="242" y="407"/>
                </a:lnTo>
                <a:lnTo>
                  <a:pt x="220" y="403"/>
                </a:lnTo>
                <a:close/>
                <a:moveTo>
                  <a:pt x="475" y="330"/>
                </a:moveTo>
                <a:lnTo>
                  <a:pt x="482" y="331"/>
                </a:lnTo>
                <a:lnTo>
                  <a:pt x="486" y="334"/>
                </a:lnTo>
                <a:lnTo>
                  <a:pt x="490" y="338"/>
                </a:lnTo>
                <a:lnTo>
                  <a:pt x="492" y="342"/>
                </a:lnTo>
                <a:lnTo>
                  <a:pt x="494" y="348"/>
                </a:lnTo>
                <a:lnTo>
                  <a:pt x="492" y="353"/>
                </a:lnTo>
                <a:lnTo>
                  <a:pt x="490" y="359"/>
                </a:lnTo>
                <a:lnTo>
                  <a:pt x="486" y="363"/>
                </a:lnTo>
                <a:lnTo>
                  <a:pt x="482" y="365"/>
                </a:lnTo>
                <a:lnTo>
                  <a:pt x="475" y="366"/>
                </a:lnTo>
                <a:lnTo>
                  <a:pt x="470" y="365"/>
                </a:lnTo>
                <a:lnTo>
                  <a:pt x="465" y="363"/>
                </a:lnTo>
                <a:lnTo>
                  <a:pt x="461" y="359"/>
                </a:lnTo>
                <a:lnTo>
                  <a:pt x="458" y="353"/>
                </a:lnTo>
                <a:lnTo>
                  <a:pt x="457" y="348"/>
                </a:lnTo>
                <a:lnTo>
                  <a:pt x="458" y="342"/>
                </a:lnTo>
                <a:lnTo>
                  <a:pt x="461" y="338"/>
                </a:lnTo>
                <a:lnTo>
                  <a:pt x="465" y="334"/>
                </a:lnTo>
                <a:lnTo>
                  <a:pt x="470" y="331"/>
                </a:lnTo>
                <a:lnTo>
                  <a:pt x="475" y="330"/>
                </a:lnTo>
                <a:close/>
                <a:moveTo>
                  <a:pt x="402" y="330"/>
                </a:moveTo>
                <a:lnTo>
                  <a:pt x="409" y="331"/>
                </a:lnTo>
                <a:lnTo>
                  <a:pt x="412" y="334"/>
                </a:lnTo>
                <a:lnTo>
                  <a:pt x="416" y="338"/>
                </a:lnTo>
                <a:lnTo>
                  <a:pt x="419" y="342"/>
                </a:lnTo>
                <a:lnTo>
                  <a:pt x="420" y="348"/>
                </a:lnTo>
                <a:lnTo>
                  <a:pt x="419" y="353"/>
                </a:lnTo>
                <a:lnTo>
                  <a:pt x="416" y="359"/>
                </a:lnTo>
                <a:lnTo>
                  <a:pt x="412" y="363"/>
                </a:lnTo>
                <a:lnTo>
                  <a:pt x="409" y="365"/>
                </a:lnTo>
                <a:lnTo>
                  <a:pt x="402" y="366"/>
                </a:lnTo>
                <a:lnTo>
                  <a:pt x="397" y="365"/>
                </a:lnTo>
                <a:lnTo>
                  <a:pt x="392" y="363"/>
                </a:lnTo>
                <a:lnTo>
                  <a:pt x="388" y="359"/>
                </a:lnTo>
                <a:lnTo>
                  <a:pt x="385" y="353"/>
                </a:lnTo>
                <a:lnTo>
                  <a:pt x="384" y="348"/>
                </a:lnTo>
                <a:lnTo>
                  <a:pt x="385" y="342"/>
                </a:lnTo>
                <a:lnTo>
                  <a:pt x="388" y="338"/>
                </a:lnTo>
                <a:lnTo>
                  <a:pt x="392" y="334"/>
                </a:lnTo>
                <a:lnTo>
                  <a:pt x="397" y="331"/>
                </a:lnTo>
                <a:lnTo>
                  <a:pt x="402" y="330"/>
                </a:lnTo>
                <a:close/>
                <a:moveTo>
                  <a:pt x="329" y="330"/>
                </a:moveTo>
                <a:lnTo>
                  <a:pt x="335" y="331"/>
                </a:lnTo>
                <a:lnTo>
                  <a:pt x="340" y="334"/>
                </a:lnTo>
                <a:lnTo>
                  <a:pt x="344" y="338"/>
                </a:lnTo>
                <a:lnTo>
                  <a:pt x="347" y="342"/>
                </a:lnTo>
                <a:lnTo>
                  <a:pt x="347" y="348"/>
                </a:lnTo>
                <a:lnTo>
                  <a:pt x="347" y="353"/>
                </a:lnTo>
                <a:lnTo>
                  <a:pt x="344" y="359"/>
                </a:lnTo>
                <a:lnTo>
                  <a:pt x="340" y="363"/>
                </a:lnTo>
                <a:lnTo>
                  <a:pt x="335" y="365"/>
                </a:lnTo>
                <a:lnTo>
                  <a:pt x="329" y="366"/>
                </a:lnTo>
                <a:lnTo>
                  <a:pt x="323" y="365"/>
                </a:lnTo>
                <a:lnTo>
                  <a:pt x="318" y="363"/>
                </a:lnTo>
                <a:lnTo>
                  <a:pt x="314" y="359"/>
                </a:lnTo>
                <a:lnTo>
                  <a:pt x="312" y="353"/>
                </a:lnTo>
                <a:lnTo>
                  <a:pt x="310" y="348"/>
                </a:lnTo>
                <a:lnTo>
                  <a:pt x="312" y="342"/>
                </a:lnTo>
                <a:lnTo>
                  <a:pt x="314" y="338"/>
                </a:lnTo>
                <a:lnTo>
                  <a:pt x="318" y="334"/>
                </a:lnTo>
                <a:lnTo>
                  <a:pt x="323" y="331"/>
                </a:lnTo>
                <a:lnTo>
                  <a:pt x="329" y="330"/>
                </a:lnTo>
                <a:close/>
                <a:moveTo>
                  <a:pt x="73" y="257"/>
                </a:moveTo>
                <a:lnTo>
                  <a:pt x="59" y="259"/>
                </a:lnTo>
                <a:lnTo>
                  <a:pt x="47" y="267"/>
                </a:lnTo>
                <a:lnTo>
                  <a:pt x="39" y="279"/>
                </a:lnTo>
                <a:lnTo>
                  <a:pt x="37" y="293"/>
                </a:lnTo>
                <a:lnTo>
                  <a:pt x="37" y="330"/>
                </a:lnTo>
                <a:lnTo>
                  <a:pt x="92" y="330"/>
                </a:lnTo>
                <a:lnTo>
                  <a:pt x="97" y="331"/>
                </a:lnTo>
                <a:lnTo>
                  <a:pt x="102" y="334"/>
                </a:lnTo>
                <a:lnTo>
                  <a:pt x="106" y="338"/>
                </a:lnTo>
                <a:lnTo>
                  <a:pt x="109" y="342"/>
                </a:lnTo>
                <a:lnTo>
                  <a:pt x="110" y="348"/>
                </a:lnTo>
                <a:lnTo>
                  <a:pt x="109" y="353"/>
                </a:lnTo>
                <a:lnTo>
                  <a:pt x="106" y="359"/>
                </a:lnTo>
                <a:lnTo>
                  <a:pt x="102" y="363"/>
                </a:lnTo>
                <a:lnTo>
                  <a:pt x="97" y="365"/>
                </a:lnTo>
                <a:lnTo>
                  <a:pt x="92" y="366"/>
                </a:lnTo>
                <a:lnTo>
                  <a:pt x="37" y="366"/>
                </a:lnTo>
                <a:lnTo>
                  <a:pt x="37" y="458"/>
                </a:lnTo>
                <a:lnTo>
                  <a:pt x="111" y="458"/>
                </a:lnTo>
                <a:lnTo>
                  <a:pt x="119" y="433"/>
                </a:lnTo>
                <a:lnTo>
                  <a:pt x="131" y="411"/>
                </a:lnTo>
                <a:lnTo>
                  <a:pt x="148" y="393"/>
                </a:lnTo>
                <a:lnTo>
                  <a:pt x="169" y="378"/>
                </a:lnTo>
                <a:lnTo>
                  <a:pt x="192" y="369"/>
                </a:lnTo>
                <a:lnTo>
                  <a:pt x="220" y="366"/>
                </a:lnTo>
                <a:lnTo>
                  <a:pt x="249" y="370"/>
                </a:lnTo>
                <a:lnTo>
                  <a:pt x="275" y="381"/>
                </a:lnTo>
                <a:lnTo>
                  <a:pt x="297" y="398"/>
                </a:lnTo>
                <a:lnTo>
                  <a:pt x="314" y="420"/>
                </a:lnTo>
                <a:lnTo>
                  <a:pt x="325" y="446"/>
                </a:lnTo>
                <a:lnTo>
                  <a:pt x="329" y="476"/>
                </a:lnTo>
                <a:lnTo>
                  <a:pt x="325" y="505"/>
                </a:lnTo>
                <a:lnTo>
                  <a:pt x="314" y="531"/>
                </a:lnTo>
                <a:lnTo>
                  <a:pt x="297" y="554"/>
                </a:lnTo>
                <a:lnTo>
                  <a:pt x="275" y="571"/>
                </a:lnTo>
                <a:lnTo>
                  <a:pt x="249" y="581"/>
                </a:lnTo>
                <a:lnTo>
                  <a:pt x="220" y="585"/>
                </a:lnTo>
                <a:lnTo>
                  <a:pt x="192" y="582"/>
                </a:lnTo>
                <a:lnTo>
                  <a:pt x="169" y="573"/>
                </a:lnTo>
                <a:lnTo>
                  <a:pt x="148" y="559"/>
                </a:lnTo>
                <a:lnTo>
                  <a:pt x="131" y="541"/>
                </a:lnTo>
                <a:lnTo>
                  <a:pt x="119" y="518"/>
                </a:lnTo>
                <a:lnTo>
                  <a:pt x="111" y="495"/>
                </a:lnTo>
                <a:lnTo>
                  <a:pt x="37" y="495"/>
                </a:lnTo>
                <a:lnTo>
                  <a:pt x="37" y="695"/>
                </a:lnTo>
                <a:lnTo>
                  <a:pt x="769" y="695"/>
                </a:lnTo>
                <a:lnTo>
                  <a:pt x="769" y="495"/>
                </a:lnTo>
                <a:lnTo>
                  <a:pt x="693" y="495"/>
                </a:lnTo>
                <a:lnTo>
                  <a:pt x="686" y="518"/>
                </a:lnTo>
                <a:lnTo>
                  <a:pt x="673" y="541"/>
                </a:lnTo>
                <a:lnTo>
                  <a:pt x="656" y="559"/>
                </a:lnTo>
                <a:lnTo>
                  <a:pt x="635" y="573"/>
                </a:lnTo>
                <a:lnTo>
                  <a:pt x="612" y="582"/>
                </a:lnTo>
                <a:lnTo>
                  <a:pt x="585" y="585"/>
                </a:lnTo>
                <a:lnTo>
                  <a:pt x="557" y="581"/>
                </a:lnTo>
                <a:lnTo>
                  <a:pt x="530" y="571"/>
                </a:lnTo>
                <a:lnTo>
                  <a:pt x="508" y="554"/>
                </a:lnTo>
                <a:lnTo>
                  <a:pt x="491" y="531"/>
                </a:lnTo>
                <a:lnTo>
                  <a:pt x="479" y="505"/>
                </a:lnTo>
                <a:lnTo>
                  <a:pt x="475" y="476"/>
                </a:lnTo>
                <a:lnTo>
                  <a:pt x="479" y="446"/>
                </a:lnTo>
                <a:lnTo>
                  <a:pt x="491" y="420"/>
                </a:lnTo>
                <a:lnTo>
                  <a:pt x="508" y="398"/>
                </a:lnTo>
                <a:lnTo>
                  <a:pt x="530" y="381"/>
                </a:lnTo>
                <a:lnTo>
                  <a:pt x="557" y="370"/>
                </a:lnTo>
                <a:lnTo>
                  <a:pt x="585" y="366"/>
                </a:lnTo>
                <a:lnTo>
                  <a:pt x="612" y="369"/>
                </a:lnTo>
                <a:lnTo>
                  <a:pt x="635" y="378"/>
                </a:lnTo>
                <a:lnTo>
                  <a:pt x="656" y="393"/>
                </a:lnTo>
                <a:lnTo>
                  <a:pt x="673" y="411"/>
                </a:lnTo>
                <a:lnTo>
                  <a:pt x="686" y="433"/>
                </a:lnTo>
                <a:lnTo>
                  <a:pt x="693" y="458"/>
                </a:lnTo>
                <a:lnTo>
                  <a:pt x="769" y="458"/>
                </a:lnTo>
                <a:lnTo>
                  <a:pt x="769" y="366"/>
                </a:lnTo>
                <a:lnTo>
                  <a:pt x="714" y="366"/>
                </a:lnTo>
                <a:lnTo>
                  <a:pt x="707" y="365"/>
                </a:lnTo>
                <a:lnTo>
                  <a:pt x="702" y="363"/>
                </a:lnTo>
                <a:lnTo>
                  <a:pt x="698" y="359"/>
                </a:lnTo>
                <a:lnTo>
                  <a:pt x="695" y="353"/>
                </a:lnTo>
                <a:lnTo>
                  <a:pt x="695" y="348"/>
                </a:lnTo>
                <a:lnTo>
                  <a:pt x="695" y="342"/>
                </a:lnTo>
                <a:lnTo>
                  <a:pt x="698" y="338"/>
                </a:lnTo>
                <a:lnTo>
                  <a:pt x="702" y="334"/>
                </a:lnTo>
                <a:lnTo>
                  <a:pt x="707" y="331"/>
                </a:lnTo>
                <a:lnTo>
                  <a:pt x="714" y="330"/>
                </a:lnTo>
                <a:lnTo>
                  <a:pt x="769" y="330"/>
                </a:lnTo>
                <a:lnTo>
                  <a:pt x="769" y="293"/>
                </a:lnTo>
                <a:lnTo>
                  <a:pt x="765" y="279"/>
                </a:lnTo>
                <a:lnTo>
                  <a:pt x="757" y="267"/>
                </a:lnTo>
                <a:lnTo>
                  <a:pt x="746" y="259"/>
                </a:lnTo>
                <a:lnTo>
                  <a:pt x="732" y="257"/>
                </a:lnTo>
                <a:lnTo>
                  <a:pt x="73" y="257"/>
                </a:lnTo>
                <a:close/>
                <a:moveTo>
                  <a:pt x="220" y="183"/>
                </a:moveTo>
                <a:lnTo>
                  <a:pt x="220" y="220"/>
                </a:lnTo>
                <a:lnTo>
                  <a:pt x="585" y="220"/>
                </a:lnTo>
                <a:lnTo>
                  <a:pt x="585" y="183"/>
                </a:lnTo>
                <a:lnTo>
                  <a:pt x="220" y="183"/>
                </a:lnTo>
                <a:close/>
                <a:moveTo>
                  <a:pt x="714" y="0"/>
                </a:moveTo>
                <a:lnTo>
                  <a:pt x="731" y="3"/>
                </a:lnTo>
                <a:lnTo>
                  <a:pt x="745" y="10"/>
                </a:lnTo>
                <a:lnTo>
                  <a:pt x="758" y="22"/>
                </a:lnTo>
                <a:lnTo>
                  <a:pt x="766" y="38"/>
                </a:lnTo>
                <a:lnTo>
                  <a:pt x="769" y="55"/>
                </a:lnTo>
                <a:lnTo>
                  <a:pt x="766" y="72"/>
                </a:lnTo>
                <a:lnTo>
                  <a:pt x="758" y="88"/>
                </a:lnTo>
                <a:lnTo>
                  <a:pt x="746" y="99"/>
                </a:lnTo>
                <a:lnTo>
                  <a:pt x="732" y="107"/>
                </a:lnTo>
                <a:lnTo>
                  <a:pt x="732" y="220"/>
                </a:lnTo>
                <a:lnTo>
                  <a:pt x="754" y="224"/>
                </a:lnTo>
                <a:lnTo>
                  <a:pt x="775" y="234"/>
                </a:lnTo>
                <a:lnTo>
                  <a:pt x="791" y="250"/>
                </a:lnTo>
                <a:lnTo>
                  <a:pt x="801" y="270"/>
                </a:lnTo>
                <a:lnTo>
                  <a:pt x="805" y="293"/>
                </a:lnTo>
                <a:lnTo>
                  <a:pt x="805" y="732"/>
                </a:lnTo>
                <a:lnTo>
                  <a:pt x="801" y="755"/>
                </a:lnTo>
                <a:lnTo>
                  <a:pt x="791" y="775"/>
                </a:lnTo>
                <a:lnTo>
                  <a:pt x="775" y="791"/>
                </a:lnTo>
                <a:lnTo>
                  <a:pt x="754" y="801"/>
                </a:lnTo>
                <a:lnTo>
                  <a:pt x="732" y="805"/>
                </a:lnTo>
                <a:lnTo>
                  <a:pt x="73" y="805"/>
                </a:lnTo>
                <a:lnTo>
                  <a:pt x="50" y="801"/>
                </a:lnTo>
                <a:lnTo>
                  <a:pt x="30" y="791"/>
                </a:lnTo>
                <a:lnTo>
                  <a:pt x="14" y="775"/>
                </a:lnTo>
                <a:lnTo>
                  <a:pt x="4" y="755"/>
                </a:lnTo>
                <a:lnTo>
                  <a:pt x="0" y="732"/>
                </a:lnTo>
                <a:lnTo>
                  <a:pt x="0" y="293"/>
                </a:lnTo>
                <a:lnTo>
                  <a:pt x="4" y="270"/>
                </a:lnTo>
                <a:lnTo>
                  <a:pt x="14" y="250"/>
                </a:lnTo>
                <a:lnTo>
                  <a:pt x="30" y="234"/>
                </a:lnTo>
                <a:lnTo>
                  <a:pt x="50" y="224"/>
                </a:lnTo>
                <a:lnTo>
                  <a:pt x="73" y="220"/>
                </a:lnTo>
                <a:lnTo>
                  <a:pt x="183" y="220"/>
                </a:lnTo>
                <a:lnTo>
                  <a:pt x="183" y="183"/>
                </a:lnTo>
                <a:lnTo>
                  <a:pt x="186" y="169"/>
                </a:lnTo>
                <a:lnTo>
                  <a:pt x="194" y="157"/>
                </a:lnTo>
                <a:lnTo>
                  <a:pt x="206" y="149"/>
                </a:lnTo>
                <a:lnTo>
                  <a:pt x="220" y="147"/>
                </a:lnTo>
                <a:lnTo>
                  <a:pt x="585" y="147"/>
                </a:lnTo>
                <a:lnTo>
                  <a:pt x="600" y="149"/>
                </a:lnTo>
                <a:lnTo>
                  <a:pt x="612" y="157"/>
                </a:lnTo>
                <a:lnTo>
                  <a:pt x="619" y="169"/>
                </a:lnTo>
                <a:lnTo>
                  <a:pt x="622" y="183"/>
                </a:lnTo>
                <a:lnTo>
                  <a:pt x="622" y="220"/>
                </a:lnTo>
                <a:lnTo>
                  <a:pt x="695" y="220"/>
                </a:lnTo>
                <a:lnTo>
                  <a:pt x="695" y="107"/>
                </a:lnTo>
                <a:lnTo>
                  <a:pt x="681" y="99"/>
                </a:lnTo>
                <a:lnTo>
                  <a:pt x="669" y="88"/>
                </a:lnTo>
                <a:lnTo>
                  <a:pt x="661" y="72"/>
                </a:lnTo>
                <a:lnTo>
                  <a:pt x="659" y="55"/>
                </a:lnTo>
                <a:lnTo>
                  <a:pt x="661" y="38"/>
                </a:lnTo>
                <a:lnTo>
                  <a:pt x="669" y="22"/>
                </a:lnTo>
                <a:lnTo>
                  <a:pt x="681" y="10"/>
                </a:lnTo>
                <a:lnTo>
                  <a:pt x="695" y="3"/>
                </a:lnTo>
                <a:lnTo>
                  <a:pt x="714"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84" name="Freeform 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94741" y="8507479"/>
            <a:ext cx="444098" cy="444098"/>
          </a:xfrm>
          <a:custGeom>
            <a:avLst/>
            <a:gdLst>
              <a:gd name="T0" fmla="*/ 401 w 805"/>
              <a:gd name="T1" fmla="*/ 674 h 805"/>
              <a:gd name="T2" fmla="*/ 312 w 805"/>
              <a:gd name="T3" fmla="*/ 695 h 805"/>
              <a:gd name="T4" fmla="*/ 223 w 805"/>
              <a:gd name="T5" fmla="*/ 674 h 805"/>
              <a:gd name="T6" fmla="*/ 702 w 805"/>
              <a:gd name="T7" fmla="*/ 586 h 805"/>
              <a:gd name="T8" fmla="*/ 714 w 805"/>
              <a:gd name="T9" fmla="*/ 598 h 805"/>
              <a:gd name="T10" fmla="*/ 711 w 805"/>
              <a:gd name="T11" fmla="*/ 615 h 805"/>
              <a:gd name="T12" fmla="*/ 695 w 805"/>
              <a:gd name="T13" fmla="*/ 622 h 805"/>
              <a:gd name="T14" fmla="*/ 681 w 805"/>
              <a:gd name="T15" fmla="*/ 615 h 805"/>
              <a:gd name="T16" fmla="*/ 678 w 805"/>
              <a:gd name="T17" fmla="*/ 598 h 805"/>
              <a:gd name="T18" fmla="*/ 690 w 805"/>
              <a:gd name="T19" fmla="*/ 586 h 805"/>
              <a:gd name="T20" fmla="*/ 491 w 805"/>
              <a:gd name="T21" fmla="*/ 585 h 805"/>
              <a:gd name="T22" fmla="*/ 157 w 805"/>
              <a:gd name="T23" fmla="*/ 622 h 805"/>
              <a:gd name="T24" fmla="*/ 111 w 805"/>
              <a:gd name="T25" fmla="*/ 513 h 805"/>
              <a:gd name="T26" fmla="*/ 118 w 805"/>
              <a:gd name="T27" fmla="*/ 548 h 805"/>
              <a:gd name="T28" fmla="*/ 702 w 805"/>
              <a:gd name="T29" fmla="*/ 476 h 805"/>
              <a:gd name="T30" fmla="*/ 714 w 805"/>
              <a:gd name="T31" fmla="*/ 488 h 805"/>
              <a:gd name="T32" fmla="*/ 711 w 805"/>
              <a:gd name="T33" fmla="*/ 505 h 805"/>
              <a:gd name="T34" fmla="*/ 695 w 805"/>
              <a:gd name="T35" fmla="*/ 513 h 805"/>
              <a:gd name="T36" fmla="*/ 681 w 805"/>
              <a:gd name="T37" fmla="*/ 505 h 805"/>
              <a:gd name="T38" fmla="*/ 678 w 805"/>
              <a:gd name="T39" fmla="*/ 488 h 805"/>
              <a:gd name="T40" fmla="*/ 690 w 805"/>
              <a:gd name="T41" fmla="*/ 476 h 805"/>
              <a:gd name="T42" fmla="*/ 506 w 805"/>
              <a:gd name="T43" fmla="*/ 440 h 805"/>
              <a:gd name="T44" fmla="*/ 118 w 805"/>
              <a:gd name="T45" fmla="*/ 440 h 805"/>
              <a:gd name="T46" fmla="*/ 479 w 805"/>
              <a:gd name="T47" fmla="*/ 384 h 805"/>
              <a:gd name="T48" fmla="*/ 144 w 805"/>
              <a:gd name="T49" fmla="*/ 384 h 805"/>
              <a:gd name="T50" fmla="*/ 710 w 805"/>
              <a:gd name="T51" fmla="*/ 332 h 805"/>
              <a:gd name="T52" fmla="*/ 732 w 805"/>
              <a:gd name="T53" fmla="*/ 366 h 805"/>
              <a:gd name="T54" fmla="*/ 710 w 805"/>
              <a:gd name="T55" fmla="*/ 399 h 805"/>
              <a:gd name="T56" fmla="*/ 671 w 805"/>
              <a:gd name="T57" fmla="*/ 393 h 805"/>
              <a:gd name="T58" fmla="*/ 663 w 805"/>
              <a:gd name="T59" fmla="*/ 352 h 805"/>
              <a:gd name="T60" fmla="*/ 695 w 805"/>
              <a:gd name="T61" fmla="*/ 330 h 805"/>
              <a:gd name="T62" fmla="*/ 373 w 805"/>
              <a:gd name="T63" fmla="*/ 302 h 805"/>
              <a:gd name="T64" fmla="*/ 196 w 805"/>
              <a:gd name="T65" fmla="*/ 330 h 805"/>
              <a:gd name="T66" fmla="*/ 280 w 805"/>
              <a:gd name="T67" fmla="*/ 296 h 805"/>
              <a:gd name="T68" fmla="*/ 622 w 805"/>
              <a:gd name="T69" fmla="*/ 768 h 805"/>
              <a:gd name="T70" fmla="*/ 758 w 805"/>
              <a:gd name="T71" fmla="*/ 758 h 805"/>
              <a:gd name="T72" fmla="*/ 769 w 805"/>
              <a:gd name="T73" fmla="*/ 257 h 805"/>
              <a:gd name="T74" fmla="*/ 746 w 805"/>
              <a:gd name="T75" fmla="*/ 222 h 805"/>
              <a:gd name="T76" fmla="*/ 73 w 805"/>
              <a:gd name="T77" fmla="*/ 220 h 805"/>
              <a:gd name="T78" fmla="*/ 41 w 805"/>
              <a:gd name="T79" fmla="*/ 242 h 805"/>
              <a:gd name="T80" fmla="*/ 41 w 805"/>
              <a:gd name="T81" fmla="*/ 746 h 805"/>
              <a:gd name="T82" fmla="*/ 73 w 805"/>
              <a:gd name="T83" fmla="*/ 768 h 805"/>
              <a:gd name="T84" fmla="*/ 73 w 805"/>
              <a:gd name="T85" fmla="*/ 220 h 805"/>
              <a:gd name="T86" fmla="*/ 198 w 805"/>
              <a:gd name="T87" fmla="*/ 10 h 805"/>
              <a:gd name="T88" fmla="*/ 220 w 805"/>
              <a:gd name="T89" fmla="*/ 55 h 805"/>
              <a:gd name="T90" fmla="*/ 198 w 805"/>
              <a:gd name="T91" fmla="*/ 99 h 805"/>
              <a:gd name="T92" fmla="*/ 732 w 805"/>
              <a:gd name="T93" fmla="*/ 183 h 805"/>
              <a:gd name="T94" fmla="*/ 791 w 805"/>
              <a:gd name="T95" fmla="*/ 213 h 805"/>
              <a:gd name="T96" fmla="*/ 805 w 805"/>
              <a:gd name="T97" fmla="*/ 732 h 805"/>
              <a:gd name="T98" fmla="*/ 775 w 805"/>
              <a:gd name="T99" fmla="*/ 791 h 805"/>
              <a:gd name="T100" fmla="*/ 73 w 805"/>
              <a:gd name="T101" fmla="*/ 805 h 805"/>
              <a:gd name="T102" fmla="*/ 14 w 805"/>
              <a:gd name="T103" fmla="*/ 775 h 805"/>
              <a:gd name="T104" fmla="*/ 0 w 805"/>
              <a:gd name="T105" fmla="*/ 257 h 805"/>
              <a:gd name="T106" fmla="*/ 30 w 805"/>
              <a:gd name="T107" fmla="*/ 198 h 805"/>
              <a:gd name="T108" fmla="*/ 147 w 805"/>
              <a:gd name="T109" fmla="*/ 183 h 805"/>
              <a:gd name="T110" fmla="*/ 121 w 805"/>
              <a:gd name="T111" fmla="*/ 88 h 805"/>
              <a:gd name="T112" fmla="*/ 113 w 805"/>
              <a:gd name="T113" fmla="*/ 38 h 805"/>
              <a:gd name="T114" fmla="*/ 148 w 805"/>
              <a:gd name="T115"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5" h="805">
                <a:moveTo>
                  <a:pt x="196" y="658"/>
                </a:moveTo>
                <a:lnTo>
                  <a:pt x="427" y="658"/>
                </a:lnTo>
                <a:lnTo>
                  <a:pt x="401" y="674"/>
                </a:lnTo>
                <a:lnTo>
                  <a:pt x="373" y="686"/>
                </a:lnTo>
                <a:lnTo>
                  <a:pt x="343" y="692"/>
                </a:lnTo>
                <a:lnTo>
                  <a:pt x="312" y="695"/>
                </a:lnTo>
                <a:lnTo>
                  <a:pt x="280" y="692"/>
                </a:lnTo>
                <a:lnTo>
                  <a:pt x="250" y="686"/>
                </a:lnTo>
                <a:lnTo>
                  <a:pt x="223" y="674"/>
                </a:lnTo>
                <a:lnTo>
                  <a:pt x="196" y="658"/>
                </a:lnTo>
                <a:close/>
                <a:moveTo>
                  <a:pt x="695" y="585"/>
                </a:moveTo>
                <a:lnTo>
                  <a:pt x="702" y="586"/>
                </a:lnTo>
                <a:lnTo>
                  <a:pt x="707" y="589"/>
                </a:lnTo>
                <a:lnTo>
                  <a:pt x="711" y="593"/>
                </a:lnTo>
                <a:lnTo>
                  <a:pt x="714" y="598"/>
                </a:lnTo>
                <a:lnTo>
                  <a:pt x="714" y="603"/>
                </a:lnTo>
                <a:lnTo>
                  <a:pt x="714" y="610"/>
                </a:lnTo>
                <a:lnTo>
                  <a:pt x="711" y="615"/>
                </a:lnTo>
                <a:lnTo>
                  <a:pt x="707" y="619"/>
                </a:lnTo>
                <a:lnTo>
                  <a:pt x="702" y="622"/>
                </a:lnTo>
                <a:lnTo>
                  <a:pt x="695" y="622"/>
                </a:lnTo>
                <a:lnTo>
                  <a:pt x="690" y="622"/>
                </a:lnTo>
                <a:lnTo>
                  <a:pt x="685" y="619"/>
                </a:lnTo>
                <a:lnTo>
                  <a:pt x="681" y="615"/>
                </a:lnTo>
                <a:lnTo>
                  <a:pt x="678" y="610"/>
                </a:lnTo>
                <a:lnTo>
                  <a:pt x="677" y="603"/>
                </a:lnTo>
                <a:lnTo>
                  <a:pt x="678" y="598"/>
                </a:lnTo>
                <a:lnTo>
                  <a:pt x="681" y="593"/>
                </a:lnTo>
                <a:lnTo>
                  <a:pt x="685" y="589"/>
                </a:lnTo>
                <a:lnTo>
                  <a:pt x="690" y="586"/>
                </a:lnTo>
                <a:lnTo>
                  <a:pt x="695" y="585"/>
                </a:lnTo>
                <a:close/>
                <a:moveTo>
                  <a:pt x="132" y="585"/>
                </a:moveTo>
                <a:lnTo>
                  <a:pt x="491" y="585"/>
                </a:lnTo>
                <a:lnTo>
                  <a:pt x="479" y="605"/>
                </a:lnTo>
                <a:lnTo>
                  <a:pt x="466" y="622"/>
                </a:lnTo>
                <a:lnTo>
                  <a:pt x="157" y="622"/>
                </a:lnTo>
                <a:lnTo>
                  <a:pt x="144" y="605"/>
                </a:lnTo>
                <a:lnTo>
                  <a:pt x="132" y="585"/>
                </a:lnTo>
                <a:close/>
                <a:moveTo>
                  <a:pt x="111" y="513"/>
                </a:moveTo>
                <a:lnTo>
                  <a:pt x="512" y="513"/>
                </a:lnTo>
                <a:lnTo>
                  <a:pt x="506" y="548"/>
                </a:lnTo>
                <a:lnTo>
                  <a:pt x="118" y="548"/>
                </a:lnTo>
                <a:lnTo>
                  <a:pt x="111" y="513"/>
                </a:lnTo>
                <a:close/>
                <a:moveTo>
                  <a:pt x="695" y="476"/>
                </a:moveTo>
                <a:lnTo>
                  <a:pt x="702" y="476"/>
                </a:lnTo>
                <a:lnTo>
                  <a:pt x="707" y="479"/>
                </a:lnTo>
                <a:lnTo>
                  <a:pt x="711" y="483"/>
                </a:lnTo>
                <a:lnTo>
                  <a:pt x="714" y="488"/>
                </a:lnTo>
                <a:lnTo>
                  <a:pt x="714" y="495"/>
                </a:lnTo>
                <a:lnTo>
                  <a:pt x="714" y="500"/>
                </a:lnTo>
                <a:lnTo>
                  <a:pt x="711" y="505"/>
                </a:lnTo>
                <a:lnTo>
                  <a:pt x="707" y="509"/>
                </a:lnTo>
                <a:lnTo>
                  <a:pt x="702" y="512"/>
                </a:lnTo>
                <a:lnTo>
                  <a:pt x="695" y="513"/>
                </a:lnTo>
                <a:lnTo>
                  <a:pt x="690" y="512"/>
                </a:lnTo>
                <a:lnTo>
                  <a:pt x="685" y="509"/>
                </a:lnTo>
                <a:lnTo>
                  <a:pt x="681" y="505"/>
                </a:lnTo>
                <a:lnTo>
                  <a:pt x="678" y="500"/>
                </a:lnTo>
                <a:lnTo>
                  <a:pt x="677" y="495"/>
                </a:lnTo>
                <a:lnTo>
                  <a:pt x="678" y="488"/>
                </a:lnTo>
                <a:lnTo>
                  <a:pt x="681" y="483"/>
                </a:lnTo>
                <a:lnTo>
                  <a:pt x="685" y="479"/>
                </a:lnTo>
                <a:lnTo>
                  <a:pt x="690" y="476"/>
                </a:lnTo>
                <a:lnTo>
                  <a:pt x="695" y="476"/>
                </a:lnTo>
                <a:close/>
                <a:moveTo>
                  <a:pt x="118" y="440"/>
                </a:moveTo>
                <a:lnTo>
                  <a:pt x="506" y="440"/>
                </a:lnTo>
                <a:lnTo>
                  <a:pt x="512" y="476"/>
                </a:lnTo>
                <a:lnTo>
                  <a:pt x="111" y="476"/>
                </a:lnTo>
                <a:lnTo>
                  <a:pt x="118" y="440"/>
                </a:lnTo>
                <a:close/>
                <a:moveTo>
                  <a:pt x="157" y="366"/>
                </a:moveTo>
                <a:lnTo>
                  <a:pt x="466" y="366"/>
                </a:lnTo>
                <a:lnTo>
                  <a:pt x="479" y="384"/>
                </a:lnTo>
                <a:lnTo>
                  <a:pt x="491" y="403"/>
                </a:lnTo>
                <a:lnTo>
                  <a:pt x="132" y="403"/>
                </a:lnTo>
                <a:lnTo>
                  <a:pt x="144" y="384"/>
                </a:lnTo>
                <a:lnTo>
                  <a:pt x="157" y="366"/>
                </a:lnTo>
                <a:close/>
                <a:moveTo>
                  <a:pt x="695" y="330"/>
                </a:moveTo>
                <a:lnTo>
                  <a:pt x="710" y="332"/>
                </a:lnTo>
                <a:lnTo>
                  <a:pt x="722" y="340"/>
                </a:lnTo>
                <a:lnTo>
                  <a:pt x="729" y="352"/>
                </a:lnTo>
                <a:lnTo>
                  <a:pt x="732" y="366"/>
                </a:lnTo>
                <a:lnTo>
                  <a:pt x="729" y="381"/>
                </a:lnTo>
                <a:lnTo>
                  <a:pt x="722" y="393"/>
                </a:lnTo>
                <a:lnTo>
                  <a:pt x="710" y="399"/>
                </a:lnTo>
                <a:lnTo>
                  <a:pt x="695" y="403"/>
                </a:lnTo>
                <a:lnTo>
                  <a:pt x="681" y="399"/>
                </a:lnTo>
                <a:lnTo>
                  <a:pt x="671" y="393"/>
                </a:lnTo>
                <a:lnTo>
                  <a:pt x="663" y="381"/>
                </a:lnTo>
                <a:lnTo>
                  <a:pt x="659" y="366"/>
                </a:lnTo>
                <a:lnTo>
                  <a:pt x="663" y="352"/>
                </a:lnTo>
                <a:lnTo>
                  <a:pt x="671" y="340"/>
                </a:lnTo>
                <a:lnTo>
                  <a:pt x="681" y="332"/>
                </a:lnTo>
                <a:lnTo>
                  <a:pt x="695" y="330"/>
                </a:lnTo>
                <a:close/>
                <a:moveTo>
                  <a:pt x="312" y="293"/>
                </a:moveTo>
                <a:lnTo>
                  <a:pt x="343" y="296"/>
                </a:lnTo>
                <a:lnTo>
                  <a:pt x="373" y="302"/>
                </a:lnTo>
                <a:lnTo>
                  <a:pt x="401" y="314"/>
                </a:lnTo>
                <a:lnTo>
                  <a:pt x="427" y="330"/>
                </a:lnTo>
                <a:lnTo>
                  <a:pt x="196" y="330"/>
                </a:lnTo>
                <a:lnTo>
                  <a:pt x="223" y="314"/>
                </a:lnTo>
                <a:lnTo>
                  <a:pt x="250" y="302"/>
                </a:lnTo>
                <a:lnTo>
                  <a:pt x="280" y="296"/>
                </a:lnTo>
                <a:lnTo>
                  <a:pt x="312" y="293"/>
                </a:lnTo>
                <a:close/>
                <a:moveTo>
                  <a:pt x="622" y="220"/>
                </a:moveTo>
                <a:lnTo>
                  <a:pt x="622" y="768"/>
                </a:lnTo>
                <a:lnTo>
                  <a:pt x="732" y="768"/>
                </a:lnTo>
                <a:lnTo>
                  <a:pt x="746" y="766"/>
                </a:lnTo>
                <a:lnTo>
                  <a:pt x="758" y="758"/>
                </a:lnTo>
                <a:lnTo>
                  <a:pt x="766" y="746"/>
                </a:lnTo>
                <a:lnTo>
                  <a:pt x="769" y="732"/>
                </a:lnTo>
                <a:lnTo>
                  <a:pt x="769" y="257"/>
                </a:lnTo>
                <a:lnTo>
                  <a:pt x="766" y="242"/>
                </a:lnTo>
                <a:lnTo>
                  <a:pt x="758" y="230"/>
                </a:lnTo>
                <a:lnTo>
                  <a:pt x="746" y="222"/>
                </a:lnTo>
                <a:lnTo>
                  <a:pt x="732" y="220"/>
                </a:lnTo>
                <a:lnTo>
                  <a:pt x="622" y="220"/>
                </a:lnTo>
                <a:close/>
                <a:moveTo>
                  <a:pt x="73" y="220"/>
                </a:moveTo>
                <a:lnTo>
                  <a:pt x="59" y="222"/>
                </a:lnTo>
                <a:lnTo>
                  <a:pt x="49" y="230"/>
                </a:lnTo>
                <a:lnTo>
                  <a:pt x="41" y="242"/>
                </a:lnTo>
                <a:lnTo>
                  <a:pt x="37" y="257"/>
                </a:lnTo>
                <a:lnTo>
                  <a:pt x="37" y="732"/>
                </a:lnTo>
                <a:lnTo>
                  <a:pt x="41" y="746"/>
                </a:lnTo>
                <a:lnTo>
                  <a:pt x="49" y="758"/>
                </a:lnTo>
                <a:lnTo>
                  <a:pt x="59" y="766"/>
                </a:lnTo>
                <a:lnTo>
                  <a:pt x="73" y="768"/>
                </a:lnTo>
                <a:lnTo>
                  <a:pt x="585" y="768"/>
                </a:lnTo>
                <a:lnTo>
                  <a:pt x="585" y="220"/>
                </a:lnTo>
                <a:lnTo>
                  <a:pt x="73" y="220"/>
                </a:lnTo>
                <a:close/>
                <a:moveTo>
                  <a:pt x="165" y="0"/>
                </a:moveTo>
                <a:lnTo>
                  <a:pt x="182" y="3"/>
                </a:lnTo>
                <a:lnTo>
                  <a:pt x="198" y="10"/>
                </a:lnTo>
                <a:lnTo>
                  <a:pt x="210" y="22"/>
                </a:lnTo>
                <a:lnTo>
                  <a:pt x="217" y="38"/>
                </a:lnTo>
                <a:lnTo>
                  <a:pt x="220" y="55"/>
                </a:lnTo>
                <a:lnTo>
                  <a:pt x="217" y="72"/>
                </a:lnTo>
                <a:lnTo>
                  <a:pt x="210" y="88"/>
                </a:lnTo>
                <a:lnTo>
                  <a:pt x="198" y="99"/>
                </a:lnTo>
                <a:lnTo>
                  <a:pt x="183" y="107"/>
                </a:lnTo>
                <a:lnTo>
                  <a:pt x="183" y="183"/>
                </a:lnTo>
                <a:lnTo>
                  <a:pt x="732" y="183"/>
                </a:lnTo>
                <a:lnTo>
                  <a:pt x="756" y="187"/>
                </a:lnTo>
                <a:lnTo>
                  <a:pt x="775" y="198"/>
                </a:lnTo>
                <a:lnTo>
                  <a:pt x="791" y="213"/>
                </a:lnTo>
                <a:lnTo>
                  <a:pt x="801" y="233"/>
                </a:lnTo>
                <a:lnTo>
                  <a:pt x="805" y="257"/>
                </a:lnTo>
                <a:lnTo>
                  <a:pt x="805" y="732"/>
                </a:lnTo>
                <a:lnTo>
                  <a:pt x="801" y="755"/>
                </a:lnTo>
                <a:lnTo>
                  <a:pt x="791" y="775"/>
                </a:lnTo>
                <a:lnTo>
                  <a:pt x="775" y="791"/>
                </a:lnTo>
                <a:lnTo>
                  <a:pt x="756" y="801"/>
                </a:lnTo>
                <a:lnTo>
                  <a:pt x="732" y="805"/>
                </a:lnTo>
                <a:lnTo>
                  <a:pt x="73" y="805"/>
                </a:lnTo>
                <a:lnTo>
                  <a:pt x="51" y="801"/>
                </a:lnTo>
                <a:lnTo>
                  <a:pt x="30" y="791"/>
                </a:lnTo>
                <a:lnTo>
                  <a:pt x="14" y="775"/>
                </a:lnTo>
                <a:lnTo>
                  <a:pt x="4" y="755"/>
                </a:lnTo>
                <a:lnTo>
                  <a:pt x="0" y="732"/>
                </a:lnTo>
                <a:lnTo>
                  <a:pt x="0" y="257"/>
                </a:lnTo>
                <a:lnTo>
                  <a:pt x="4" y="233"/>
                </a:lnTo>
                <a:lnTo>
                  <a:pt x="14" y="213"/>
                </a:lnTo>
                <a:lnTo>
                  <a:pt x="30" y="198"/>
                </a:lnTo>
                <a:lnTo>
                  <a:pt x="51" y="187"/>
                </a:lnTo>
                <a:lnTo>
                  <a:pt x="73" y="183"/>
                </a:lnTo>
                <a:lnTo>
                  <a:pt x="147" y="183"/>
                </a:lnTo>
                <a:lnTo>
                  <a:pt x="147" y="107"/>
                </a:lnTo>
                <a:lnTo>
                  <a:pt x="132" y="99"/>
                </a:lnTo>
                <a:lnTo>
                  <a:pt x="121" y="88"/>
                </a:lnTo>
                <a:lnTo>
                  <a:pt x="113" y="72"/>
                </a:lnTo>
                <a:lnTo>
                  <a:pt x="110" y="55"/>
                </a:lnTo>
                <a:lnTo>
                  <a:pt x="113" y="38"/>
                </a:lnTo>
                <a:lnTo>
                  <a:pt x="121" y="22"/>
                </a:lnTo>
                <a:lnTo>
                  <a:pt x="132" y="10"/>
                </a:lnTo>
                <a:lnTo>
                  <a:pt x="148" y="3"/>
                </a:lnTo>
                <a:lnTo>
                  <a:pt x="165"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85" name="Freeform 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7497" y="8507479"/>
            <a:ext cx="444648" cy="444098"/>
          </a:xfrm>
          <a:custGeom>
            <a:avLst/>
            <a:gdLst>
              <a:gd name="T0" fmla="*/ 582 w 806"/>
              <a:gd name="T1" fmla="*/ 556 h 805"/>
              <a:gd name="T2" fmla="*/ 582 w 806"/>
              <a:gd name="T3" fmla="*/ 579 h 805"/>
              <a:gd name="T4" fmla="*/ 562 w 806"/>
              <a:gd name="T5" fmla="*/ 585 h 805"/>
              <a:gd name="T6" fmla="*/ 549 w 806"/>
              <a:gd name="T7" fmla="*/ 567 h 805"/>
              <a:gd name="T8" fmla="*/ 562 w 806"/>
              <a:gd name="T9" fmla="*/ 550 h 805"/>
              <a:gd name="T10" fmla="*/ 40 w 806"/>
              <a:gd name="T11" fmla="*/ 746 h 805"/>
              <a:gd name="T12" fmla="*/ 732 w 806"/>
              <a:gd name="T13" fmla="*/ 768 h 805"/>
              <a:gd name="T14" fmla="*/ 769 w 806"/>
              <a:gd name="T15" fmla="*/ 732 h 805"/>
              <a:gd name="T16" fmla="*/ 451 w 806"/>
              <a:gd name="T17" fmla="*/ 658 h 805"/>
              <a:gd name="T18" fmla="*/ 329 w 806"/>
              <a:gd name="T19" fmla="*/ 695 h 805"/>
              <a:gd name="T20" fmla="*/ 188 w 806"/>
              <a:gd name="T21" fmla="*/ 643 h 805"/>
              <a:gd name="T22" fmla="*/ 113 w 806"/>
              <a:gd name="T23" fmla="*/ 513 h 805"/>
              <a:gd name="T24" fmla="*/ 319 w 806"/>
              <a:gd name="T25" fmla="*/ 461 h 805"/>
              <a:gd name="T26" fmla="*/ 312 w 806"/>
              <a:gd name="T27" fmla="*/ 482 h 805"/>
              <a:gd name="T28" fmla="*/ 329 w 806"/>
              <a:gd name="T29" fmla="*/ 495 h 805"/>
              <a:gd name="T30" fmla="*/ 347 w 806"/>
              <a:gd name="T31" fmla="*/ 482 h 805"/>
              <a:gd name="T32" fmla="*/ 341 w 806"/>
              <a:gd name="T33" fmla="*/ 461 h 805"/>
              <a:gd name="T34" fmla="*/ 292 w 806"/>
              <a:gd name="T35" fmla="*/ 297 h 805"/>
              <a:gd name="T36" fmla="*/ 179 w 806"/>
              <a:gd name="T37" fmla="*/ 373 h 805"/>
              <a:gd name="T38" fmla="*/ 151 w 806"/>
              <a:gd name="T39" fmla="*/ 513 h 805"/>
              <a:gd name="T40" fmla="*/ 227 w 806"/>
              <a:gd name="T41" fmla="*/ 627 h 805"/>
              <a:gd name="T42" fmla="*/ 367 w 806"/>
              <a:gd name="T43" fmla="*/ 654 h 805"/>
              <a:gd name="T44" fmla="*/ 481 w 806"/>
              <a:gd name="T45" fmla="*/ 579 h 805"/>
              <a:gd name="T46" fmla="*/ 510 w 806"/>
              <a:gd name="T47" fmla="*/ 444 h 805"/>
              <a:gd name="T48" fmla="*/ 351 w 806"/>
              <a:gd name="T49" fmla="*/ 569 h 805"/>
              <a:gd name="T50" fmla="*/ 332 w 806"/>
              <a:gd name="T51" fmla="*/ 623 h 805"/>
              <a:gd name="T52" fmla="*/ 333 w 806"/>
              <a:gd name="T53" fmla="*/ 556 h 805"/>
              <a:gd name="T54" fmla="*/ 312 w 806"/>
              <a:gd name="T55" fmla="*/ 528 h 805"/>
              <a:gd name="T56" fmla="*/ 275 w 806"/>
              <a:gd name="T57" fmla="*/ 476 h 805"/>
              <a:gd name="T58" fmla="*/ 312 w 806"/>
              <a:gd name="T59" fmla="*/ 424 h 805"/>
              <a:gd name="T60" fmla="*/ 374 w 806"/>
              <a:gd name="T61" fmla="*/ 444 h 805"/>
              <a:gd name="T62" fmla="*/ 467 w 806"/>
              <a:gd name="T63" fmla="*/ 355 h 805"/>
              <a:gd name="T64" fmla="*/ 362 w 806"/>
              <a:gd name="T65" fmla="*/ 296 h 805"/>
              <a:gd name="T66" fmla="*/ 215 w 806"/>
              <a:gd name="T67" fmla="*/ 289 h 805"/>
              <a:gd name="T68" fmla="*/ 366 w 806"/>
              <a:gd name="T69" fmla="*/ 259 h 805"/>
              <a:gd name="T70" fmla="*/ 488 w 806"/>
              <a:gd name="T71" fmla="*/ 323 h 805"/>
              <a:gd name="T72" fmla="*/ 512 w 806"/>
              <a:gd name="T73" fmla="*/ 257 h 805"/>
              <a:gd name="T74" fmla="*/ 549 w 806"/>
              <a:gd name="T75" fmla="*/ 220 h 805"/>
              <a:gd name="T76" fmla="*/ 586 w 806"/>
              <a:gd name="T77" fmla="*/ 257 h 805"/>
              <a:gd name="T78" fmla="*/ 550 w 806"/>
              <a:gd name="T79" fmla="*/ 293 h 805"/>
              <a:gd name="T80" fmla="*/ 546 w 806"/>
              <a:gd name="T81" fmla="*/ 442 h 805"/>
              <a:gd name="T82" fmla="*/ 516 w 806"/>
              <a:gd name="T83" fmla="*/ 590 h 805"/>
              <a:gd name="T84" fmla="*/ 184 w 806"/>
              <a:gd name="T85" fmla="*/ 183 h 805"/>
              <a:gd name="T86" fmla="*/ 40 w 806"/>
              <a:gd name="T87" fmla="*/ 59 h 805"/>
              <a:gd name="T88" fmla="*/ 113 w 806"/>
              <a:gd name="T89" fmla="*/ 442 h 805"/>
              <a:gd name="T90" fmla="*/ 147 w 806"/>
              <a:gd name="T91" fmla="*/ 147 h 805"/>
              <a:gd name="T92" fmla="*/ 769 w 806"/>
              <a:gd name="T93" fmla="*/ 73 h 805"/>
              <a:gd name="T94" fmla="*/ 732 w 806"/>
              <a:gd name="T95" fmla="*/ 37 h 805"/>
              <a:gd name="T96" fmla="*/ 755 w 806"/>
              <a:gd name="T97" fmla="*/ 4 h 805"/>
              <a:gd name="T98" fmla="*/ 806 w 806"/>
              <a:gd name="T99" fmla="*/ 73 h 805"/>
              <a:gd name="T100" fmla="*/ 776 w 806"/>
              <a:gd name="T101" fmla="*/ 791 h 805"/>
              <a:gd name="T102" fmla="*/ 50 w 806"/>
              <a:gd name="T103" fmla="*/ 801 h 805"/>
              <a:gd name="T104" fmla="*/ 0 w 806"/>
              <a:gd name="T105" fmla="*/ 732 h 805"/>
              <a:gd name="T106" fmla="*/ 31 w 806"/>
              <a:gd name="T107" fmla="*/ 14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6" h="805">
                <a:moveTo>
                  <a:pt x="567" y="548"/>
                </a:moveTo>
                <a:lnTo>
                  <a:pt x="574" y="550"/>
                </a:lnTo>
                <a:lnTo>
                  <a:pt x="578" y="552"/>
                </a:lnTo>
                <a:lnTo>
                  <a:pt x="582" y="556"/>
                </a:lnTo>
                <a:lnTo>
                  <a:pt x="584" y="562"/>
                </a:lnTo>
                <a:lnTo>
                  <a:pt x="586" y="567"/>
                </a:lnTo>
                <a:lnTo>
                  <a:pt x="584" y="573"/>
                </a:lnTo>
                <a:lnTo>
                  <a:pt x="582" y="579"/>
                </a:lnTo>
                <a:lnTo>
                  <a:pt x="578" y="582"/>
                </a:lnTo>
                <a:lnTo>
                  <a:pt x="574" y="585"/>
                </a:lnTo>
                <a:lnTo>
                  <a:pt x="567" y="585"/>
                </a:lnTo>
                <a:lnTo>
                  <a:pt x="562" y="585"/>
                </a:lnTo>
                <a:lnTo>
                  <a:pt x="557" y="582"/>
                </a:lnTo>
                <a:lnTo>
                  <a:pt x="553" y="579"/>
                </a:lnTo>
                <a:lnTo>
                  <a:pt x="550" y="573"/>
                </a:lnTo>
                <a:lnTo>
                  <a:pt x="549" y="567"/>
                </a:lnTo>
                <a:lnTo>
                  <a:pt x="550" y="562"/>
                </a:lnTo>
                <a:lnTo>
                  <a:pt x="553" y="556"/>
                </a:lnTo>
                <a:lnTo>
                  <a:pt x="557" y="552"/>
                </a:lnTo>
                <a:lnTo>
                  <a:pt x="562" y="550"/>
                </a:lnTo>
                <a:lnTo>
                  <a:pt x="567" y="548"/>
                </a:lnTo>
                <a:close/>
                <a:moveTo>
                  <a:pt x="37" y="513"/>
                </a:moveTo>
                <a:lnTo>
                  <a:pt x="37" y="732"/>
                </a:lnTo>
                <a:lnTo>
                  <a:pt x="40" y="746"/>
                </a:lnTo>
                <a:lnTo>
                  <a:pt x="48" y="758"/>
                </a:lnTo>
                <a:lnTo>
                  <a:pt x="59" y="766"/>
                </a:lnTo>
                <a:lnTo>
                  <a:pt x="74" y="768"/>
                </a:lnTo>
                <a:lnTo>
                  <a:pt x="732" y="768"/>
                </a:lnTo>
                <a:lnTo>
                  <a:pt x="747" y="766"/>
                </a:lnTo>
                <a:lnTo>
                  <a:pt x="759" y="758"/>
                </a:lnTo>
                <a:lnTo>
                  <a:pt x="766" y="746"/>
                </a:lnTo>
                <a:lnTo>
                  <a:pt x="769" y="732"/>
                </a:lnTo>
                <a:lnTo>
                  <a:pt x="769" y="513"/>
                </a:lnTo>
                <a:lnTo>
                  <a:pt x="659" y="513"/>
                </a:lnTo>
                <a:lnTo>
                  <a:pt x="659" y="658"/>
                </a:lnTo>
                <a:lnTo>
                  <a:pt x="451" y="658"/>
                </a:lnTo>
                <a:lnTo>
                  <a:pt x="423" y="674"/>
                </a:lnTo>
                <a:lnTo>
                  <a:pt x="395" y="686"/>
                </a:lnTo>
                <a:lnTo>
                  <a:pt x="363" y="692"/>
                </a:lnTo>
                <a:lnTo>
                  <a:pt x="329" y="695"/>
                </a:lnTo>
                <a:lnTo>
                  <a:pt x="290" y="691"/>
                </a:lnTo>
                <a:lnTo>
                  <a:pt x="253" y="682"/>
                </a:lnTo>
                <a:lnTo>
                  <a:pt x="218" y="665"/>
                </a:lnTo>
                <a:lnTo>
                  <a:pt x="188" y="643"/>
                </a:lnTo>
                <a:lnTo>
                  <a:pt x="161" y="617"/>
                </a:lnTo>
                <a:lnTo>
                  <a:pt x="139" y="585"/>
                </a:lnTo>
                <a:lnTo>
                  <a:pt x="124" y="550"/>
                </a:lnTo>
                <a:lnTo>
                  <a:pt x="113" y="513"/>
                </a:lnTo>
                <a:lnTo>
                  <a:pt x="37" y="513"/>
                </a:lnTo>
                <a:close/>
                <a:moveTo>
                  <a:pt x="329" y="458"/>
                </a:moveTo>
                <a:lnTo>
                  <a:pt x="324" y="458"/>
                </a:lnTo>
                <a:lnTo>
                  <a:pt x="319" y="461"/>
                </a:lnTo>
                <a:lnTo>
                  <a:pt x="315" y="465"/>
                </a:lnTo>
                <a:lnTo>
                  <a:pt x="312" y="470"/>
                </a:lnTo>
                <a:lnTo>
                  <a:pt x="312" y="476"/>
                </a:lnTo>
                <a:lnTo>
                  <a:pt x="312" y="482"/>
                </a:lnTo>
                <a:lnTo>
                  <a:pt x="315" y="487"/>
                </a:lnTo>
                <a:lnTo>
                  <a:pt x="319" y="491"/>
                </a:lnTo>
                <a:lnTo>
                  <a:pt x="324" y="493"/>
                </a:lnTo>
                <a:lnTo>
                  <a:pt x="329" y="495"/>
                </a:lnTo>
                <a:lnTo>
                  <a:pt x="336" y="493"/>
                </a:lnTo>
                <a:lnTo>
                  <a:pt x="341" y="491"/>
                </a:lnTo>
                <a:lnTo>
                  <a:pt x="345" y="487"/>
                </a:lnTo>
                <a:lnTo>
                  <a:pt x="347" y="482"/>
                </a:lnTo>
                <a:lnTo>
                  <a:pt x="347" y="476"/>
                </a:lnTo>
                <a:lnTo>
                  <a:pt x="347" y="470"/>
                </a:lnTo>
                <a:lnTo>
                  <a:pt x="345" y="465"/>
                </a:lnTo>
                <a:lnTo>
                  <a:pt x="341" y="461"/>
                </a:lnTo>
                <a:lnTo>
                  <a:pt x="336" y="458"/>
                </a:lnTo>
                <a:lnTo>
                  <a:pt x="329" y="458"/>
                </a:lnTo>
                <a:close/>
                <a:moveTo>
                  <a:pt x="329" y="293"/>
                </a:moveTo>
                <a:lnTo>
                  <a:pt x="292" y="297"/>
                </a:lnTo>
                <a:lnTo>
                  <a:pt x="258" y="308"/>
                </a:lnTo>
                <a:lnTo>
                  <a:pt x="227" y="325"/>
                </a:lnTo>
                <a:lnTo>
                  <a:pt x="201" y="347"/>
                </a:lnTo>
                <a:lnTo>
                  <a:pt x="179" y="373"/>
                </a:lnTo>
                <a:lnTo>
                  <a:pt x="161" y="404"/>
                </a:lnTo>
                <a:lnTo>
                  <a:pt x="151" y="438"/>
                </a:lnTo>
                <a:lnTo>
                  <a:pt x="147" y="476"/>
                </a:lnTo>
                <a:lnTo>
                  <a:pt x="151" y="513"/>
                </a:lnTo>
                <a:lnTo>
                  <a:pt x="161" y="547"/>
                </a:lnTo>
                <a:lnTo>
                  <a:pt x="179" y="579"/>
                </a:lnTo>
                <a:lnTo>
                  <a:pt x="201" y="605"/>
                </a:lnTo>
                <a:lnTo>
                  <a:pt x="227" y="627"/>
                </a:lnTo>
                <a:lnTo>
                  <a:pt x="258" y="644"/>
                </a:lnTo>
                <a:lnTo>
                  <a:pt x="292" y="654"/>
                </a:lnTo>
                <a:lnTo>
                  <a:pt x="329" y="658"/>
                </a:lnTo>
                <a:lnTo>
                  <a:pt x="367" y="654"/>
                </a:lnTo>
                <a:lnTo>
                  <a:pt x="401" y="644"/>
                </a:lnTo>
                <a:lnTo>
                  <a:pt x="433" y="627"/>
                </a:lnTo>
                <a:lnTo>
                  <a:pt x="459" y="605"/>
                </a:lnTo>
                <a:lnTo>
                  <a:pt x="481" y="579"/>
                </a:lnTo>
                <a:lnTo>
                  <a:pt x="498" y="547"/>
                </a:lnTo>
                <a:lnTo>
                  <a:pt x="509" y="513"/>
                </a:lnTo>
                <a:lnTo>
                  <a:pt x="512" y="476"/>
                </a:lnTo>
                <a:lnTo>
                  <a:pt x="510" y="444"/>
                </a:lnTo>
                <a:lnTo>
                  <a:pt x="502" y="414"/>
                </a:lnTo>
                <a:lnTo>
                  <a:pt x="489" y="386"/>
                </a:lnTo>
                <a:lnTo>
                  <a:pt x="363" y="577"/>
                </a:lnTo>
                <a:lnTo>
                  <a:pt x="351" y="569"/>
                </a:lnTo>
                <a:lnTo>
                  <a:pt x="374" y="585"/>
                </a:lnTo>
                <a:lnTo>
                  <a:pt x="357" y="601"/>
                </a:lnTo>
                <a:lnTo>
                  <a:pt x="375" y="631"/>
                </a:lnTo>
                <a:lnTo>
                  <a:pt x="332" y="623"/>
                </a:lnTo>
                <a:lnTo>
                  <a:pt x="317" y="635"/>
                </a:lnTo>
                <a:lnTo>
                  <a:pt x="298" y="622"/>
                </a:lnTo>
                <a:lnTo>
                  <a:pt x="323" y="550"/>
                </a:lnTo>
                <a:lnTo>
                  <a:pt x="333" y="556"/>
                </a:lnTo>
                <a:lnTo>
                  <a:pt x="354" y="525"/>
                </a:lnTo>
                <a:lnTo>
                  <a:pt x="342" y="529"/>
                </a:lnTo>
                <a:lnTo>
                  <a:pt x="329" y="530"/>
                </a:lnTo>
                <a:lnTo>
                  <a:pt x="312" y="528"/>
                </a:lnTo>
                <a:lnTo>
                  <a:pt x="298" y="520"/>
                </a:lnTo>
                <a:lnTo>
                  <a:pt x="286" y="508"/>
                </a:lnTo>
                <a:lnTo>
                  <a:pt x="278" y="493"/>
                </a:lnTo>
                <a:lnTo>
                  <a:pt x="275" y="476"/>
                </a:lnTo>
                <a:lnTo>
                  <a:pt x="278" y="458"/>
                </a:lnTo>
                <a:lnTo>
                  <a:pt x="286" y="444"/>
                </a:lnTo>
                <a:lnTo>
                  <a:pt x="298" y="432"/>
                </a:lnTo>
                <a:lnTo>
                  <a:pt x="312" y="424"/>
                </a:lnTo>
                <a:lnTo>
                  <a:pt x="329" y="421"/>
                </a:lnTo>
                <a:lnTo>
                  <a:pt x="347" y="424"/>
                </a:lnTo>
                <a:lnTo>
                  <a:pt x="362" y="432"/>
                </a:lnTo>
                <a:lnTo>
                  <a:pt x="374" y="444"/>
                </a:lnTo>
                <a:lnTo>
                  <a:pt x="381" y="458"/>
                </a:lnTo>
                <a:lnTo>
                  <a:pt x="384" y="476"/>
                </a:lnTo>
                <a:lnTo>
                  <a:pt x="384" y="479"/>
                </a:lnTo>
                <a:lnTo>
                  <a:pt x="467" y="355"/>
                </a:lnTo>
                <a:lnTo>
                  <a:pt x="444" y="334"/>
                </a:lnTo>
                <a:lnTo>
                  <a:pt x="419" y="317"/>
                </a:lnTo>
                <a:lnTo>
                  <a:pt x="392" y="304"/>
                </a:lnTo>
                <a:lnTo>
                  <a:pt x="362" y="296"/>
                </a:lnTo>
                <a:lnTo>
                  <a:pt x="329" y="293"/>
                </a:lnTo>
                <a:close/>
                <a:moveTo>
                  <a:pt x="184" y="183"/>
                </a:moveTo>
                <a:lnTo>
                  <a:pt x="184" y="313"/>
                </a:lnTo>
                <a:lnTo>
                  <a:pt x="215" y="289"/>
                </a:lnTo>
                <a:lnTo>
                  <a:pt x="251" y="271"/>
                </a:lnTo>
                <a:lnTo>
                  <a:pt x="289" y="260"/>
                </a:lnTo>
                <a:lnTo>
                  <a:pt x="329" y="257"/>
                </a:lnTo>
                <a:lnTo>
                  <a:pt x="366" y="259"/>
                </a:lnTo>
                <a:lnTo>
                  <a:pt x="400" y="268"/>
                </a:lnTo>
                <a:lnTo>
                  <a:pt x="433" y="281"/>
                </a:lnTo>
                <a:lnTo>
                  <a:pt x="461" y="300"/>
                </a:lnTo>
                <a:lnTo>
                  <a:pt x="488" y="323"/>
                </a:lnTo>
                <a:lnTo>
                  <a:pt x="518" y="276"/>
                </a:lnTo>
                <a:lnTo>
                  <a:pt x="515" y="270"/>
                </a:lnTo>
                <a:lnTo>
                  <a:pt x="514" y="263"/>
                </a:lnTo>
                <a:lnTo>
                  <a:pt x="512" y="257"/>
                </a:lnTo>
                <a:lnTo>
                  <a:pt x="515" y="242"/>
                </a:lnTo>
                <a:lnTo>
                  <a:pt x="523" y="230"/>
                </a:lnTo>
                <a:lnTo>
                  <a:pt x="535" y="222"/>
                </a:lnTo>
                <a:lnTo>
                  <a:pt x="549" y="220"/>
                </a:lnTo>
                <a:lnTo>
                  <a:pt x="564" y="222"/>
                </a:lnTo>
                <a:lnTo>
                  <a:pt x="575" y="230"/>
                </a:lnTo>
                <a:lnTo>
                  <a:pt x="583" y="242"/>
                </a:lnTo>
                <a:lnTo>
                  <a:pt x="586" y="257"/>
                </a:lnTo>
                <a:lnTo>
                  <a:pt x="583" y="271"/>
                </a:lnTo>
                <a:lnTo>
                  <a:pt x="575" y="281"/>
                </a:lnTo>
                <a:lnTo>
                  <a:pt x="565" y="289"/>
                </a:lnTo>
                <a:lnTo>
                  <a:pt x="550" y="293"/>
                </a:lnTo>
                <a:lnTo>
                  <a:pt x="511" y="352"/>
                </a:lnTo>
                <a:lnTo>
                  <a:pt x="527" y="381"/>
                </a:lnTo>
                <a:lnTo>
                  <a:pt x="539" y="410"/>
                </a:lnTo>
                <a:lnTo>
                  <a:pt x="546" y="442"/>
                </a:lnTo>
                <a:lnTo>
                  <a:pt x="549" y="476"/>
                </a:lnTo>
                <a:lnTo>
                  <a:pt x="545" y="517"/>
                </a:lnTo>
                <a:lnTo>
                  <a:pt x="535" y="555"/>
                </a:lnTo>
                <a:lnTo>
                  <a:pt x="516" y="590"/>
                </a:lnTo>
                <a:lnTo>
                  <a:pt x="493" y="622"/>
                </a:lnTo>
                <a:lnTo>
                  <a:pt x="622" y="622"/>
                </a:lnTo>
                <a:lnTo>
                  <a:pt x="622" y="183"/>
                </a:lnTo>
                <a:lnTo>
                  <a:pt x="184" y="183"/>
                </a:lnTo>
                <a:close/>
                <a:moveTo>
                  <a:pt x="74" y="37"/>
                </a:moveTo>
                <a:lnTo>
                  <a:pt x="59" y="39"/>
                </a:lnTo>
                <a:lnTo>
                  <a:pt x="48" y="47"/>
                </a:lnTo>
                <a:lnTo>
                  <a:pt x="40" y="59"/>
                </a:lnTo>
                <a:lnTo>
                  <a:pt x="37" y="73"/>
                </a:lnTo>
                <a:lnTo>
                  <a:pt x="37" y="476"/>
                </a:lnTo>
                <a:lnTo>
                  <a:pt x="110" y="476"/>
                </a:lnTo>
                <a:lnTo>
                  <a:pt x="113" y="442"/>
                </a:lnTo>
                <a:lnTo>
                  <a:pt x="120" y="411"/>
                </a:lnTo>
                <a:lnTo>
                  <a:pt x="131" y="382"/>
                </a:lnTo>
                <a:lnTo>
                  <a:pt x="147" y="355"/>
                </a:lnTo>
                <a:lnTo>
                  <a:pt x="147" y="147"/>
                </a:lnTo>
                <a:lnTo>
                  <a:pt x="659" y="147"/>
                </a:lnTo>
                <a:lnTo>
                  <a:pt x="659" y="476"/>
                </a:lnTo>
                <a:lnTo>
                  <a:pt x="769" y="476"/>
                </a:lnTo>
                <a:lnTo>
                  <a:pt x="769" y="73"/>
                </a:lnTo>
                <a:lnTo>
                  <a:pt x="766" y="59"/>
                </a:lnTo>
                <a:lnTo>
                  <a:pt x="759" y="47"/>
                </a:lnTo>
                <a:lnTo>
                  <a:pt x="747" y="39"/>
                </a:lnTo>
                <a:lnTo>
                  <a:pt x="732" y="37"/>
                </a:lnTo>
                <a:lnTo>
                  <a:pt x="74" y="37"/>
                </a:lnTo>
                <a:close/>
                <a:moveTo>
                  <a:pt x="74" y="0"/>
                </a:moveTo>
                <a:lnTo>
                  <a:pt x="732" y="0"/>
                </a:lnTo>
                <a:lnTo>
                  <a:pt x="755" y="4"/>
                </a:lnTo>
                <a:lnTo>
                  <a:pt x="776" y="14"/>
                </a:lnTo>
                <a:lnTo>
                  <a:pt x="791" y="30"/>
                </a:lnTo>
                <a:lnTo>
                  <a:pt x="802" y="51"/>
                </a:lnTo>
                <a:lnTo>
                  <a:pt x="806" y="73"/>
                </a:lnTo>
                <a:lnTo>
                  <a:pt x="806" y="732"/>
                </a:lnTo>
                <a:lnTo>
                  <a:pt x="802" y="755"/>
                </a:lnTo>
                <a:lnTo>
                  <a:pt x="791" y="775"/>
                </a:lnTo>
                <a:lnTo>
                  <a:pt x="776" y="791"/>
                </a:lnTo>
                <a:lnTo>
                  <a:pt x="755" y="801"/>
                </a:lnTo>
                <a:lnTo>
                  <a:pt x="732" y="805"/>
                </a:lnTo>
                <a:lnTo>
                  <a:pt x="74" y="805"/>
                </a:lnTo>
                <a:lnTo>
                  <a:pt x="50" y="801"/>
                </a:lnTo>
                <a:lnTo>
                  <a:pt x="31" y="791"/>
                </a:lnTo>
                <a:lnTo>
                  <a:pt x="15" y="775"/>
                </a:lnTo>
                <a:lnTo>
                  <a:pt x="4" y="755"/>
                </a:lnTo>
                <a:lnTo>
                  <a:pt x="0" y="732"/>
                </a:lnTo>
                <a:lnTo>
                  <a:pt x="0" y="73"/>
                </a:lnTo>
                <a:lnTo>
                  <a:pt x="4" y="51"/>
                </a:lnTo>
                <a:lnTo>
                  <a:pt x="15" y="30"/>
                </a:lnTo>
                <a:lnTo>
                  <a:pt x="31" y="14"/>
                </a:lnTo>
                <a:lnTo>
                  <a:pt x="50" y="4"/>
                </a:lnTo>
                <a:lnTo>
                  <a:pt x="74"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86" name="Freeform 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0800" y="8507479"/>
            <a:ext cx="443546" cy="444098"/>
          </a:xfrm>
          <a:custGeom>
            <a:avLst/>
            <a:gdLst>
              <a:gd name="T0" fmla="*/ 625 w 804"/>
              <a:gd name="T1" fmla="*/ 644 h 805"/>
              <a:gd name="T2" fmla="*/ 633 w 804"/>
              <a:gd name="T3" fmla="*/ 758 h 805"/>
              <a:gd name="T4" fmla="*/ 745 w 804"/>
              <a:gd name="T5" fmla="*/ 766 h 805"/>
              <a:gd name="T6" fmla="*/ 769 w 804"/>
              <a:gd name="T7" fmla="*/ 658 h 805"/>
              <a:gd name="T8" fmla="*/ 732 w 804"/>
              <a:gd name="T9" fmla="*/ 622 h 805"/>
              <a:gd name="T10" fmla="*/ 339 w 804"/>
              <a:gd name="T11" fmla="*/ 632 h 805"/>
              <a:gd name="T12" fmla="*/ 332 w 804"/>
              <a:gd name="T13" fmla="*/ 746 h 805"/>
              <a:gd name="T14" fmla="*/ 439 w 804"/>
              <a:gd name="T15" fmla="*/ 768 h 805"/>
              <a:gd name="T16" fmla="*/ 476 w 804"/>
              <a:gd name="T17" fmla="*/ 732 h 805"/>
              <a:gd name="T18" fmla="*/ 453 w 804"/>
              <a:gd name="T19" fmla="*/ 624 h 805"/>
              <a:gd name="T20" fmla="*/ 59 w 804"/>
              <a:gd name="T21" fmla="*/ 624 h 805"/>
              <a:gd name="T22" fmla="*/ 37 w 804"/>
              <a:gd name="T23" fmla="*/ 732 h 805"/>
              <a:gd name="T24" fmla="*/ 74 w 804"/>
              <a:gd name="T25" fmla="*/ 768 h 805"/>
              <a:gd name="T26" fmla="*/ 180 w 804"/>
              <a:gd name="T27" fmla="*/ 746 h 805"/>
              <a:gd name="T28" fmla="*/ 172 w 804"/>
              <a:gd name="T29" fmla="*/ 632 h 805"/>
              <a:gd name="T30" fmla="*/ 659 w 804"/>
              <a:gd name="T31" fmla="*/ 585 h 805"/>
              <a:gd name="T32" fmla="*/ 791 w 804"/>
              <a:gd name="T33" fmla="*/ 615 h 805"/>
              <a:gd name="T34" fmla="*/ 802 w 804"/>
              <a:gd name="T35" fmla="*/ 755 h 805"/>
              <a:gd name="T36" fmla="*/ 732 w 804"/>
              <a:gd name="T37" fmla="*/ 805 h 805"/>
              <a:gd name="T38" fmla="*/ 600 w 804"/>
              <a:gd name="T39" fmla="*/ 775 h 805"/>
              <a:gd name="T40" fmla="*/ 590 w 804"/>
              <a:gd name="T41" fmla="*/ 636 h 805"/>
              <a:gd name="T42" fmla="*/ 659 w 804"/>
              <a:gd name="T43" fmla="*/ 585 h 805"/>
              <a:gd name="T44" fmla="*/ 482 w 804"/>
              <a:gd name="T45" fmla="*/ 599 h 805"/>
              <a:gd name="T46" fmla="*/ 512 w 804"/>
              <a:gd name="T47" fmla="*/ 732 h 805"/>
              <a:gd name="T48" fmla="*/ 463 w 804"/>
              <a:gd name="T49" fmla="*/ 801 h 805"/>
              <a:gd name="T50" fmla="*/ 322 w 804"/>
              <a:gd name="T51" fmla="*/ 791 h 805"/>
              <a:gd name="T52" fmla="*/ 292 w 804"/>
              <a:gd name="T53" fmla="*/ 658 h 805"/>
              <a:gd name="T54" fmla="*/ 342 w 804"/>
              <a:gd name="T55" fmla="*/ 589 h 805"/>
              <a:gd name="T56" fmla="*/ 169 w 804"/>
              <a:gd name="T57" fmla="*/ 589 h 805"/>
              <a:gd name="T58" fmla="*/ 219 w 804"/>
              <a:gd name="T59" fmla="*/ 658 h 805"/>
              <a:gd name="T60" fmla="*/ 190 w 804"/>
              <a:gd name="T61" fmla="*/ 791 h 805"/>
              <a:gd name="T62" fmla="*/ 50 w 804"/>
              <a:gd name="T63" fmla="*/ 801 h 805"/>
              <a:gd name="T64" fmla="*/ 0 w 804"/>
              <a:gd name="T65" fmla="*/ 732 h 805"/>
              <a:gd name="T66" fmla="*/ 30 w 804"/>
              <a:gd name="T67" fmla="*/ 599 h 805"/>
              <a:gd name="T68" fmla="*/ 409 w 804"/>
              <a:gd name="T69" fmla="*/ 258 h 805"/>
              <a:gd name="T70" fmla="*/ 421 w 804"/>
              <a:gd name="T71" fmla="*/ 275 h 805"/>
              <a:gd name="T72" fmla="*/ 706 w 804"/>
              <a:gd name="T73" fmla="*/ 369 h 805"/>
              <a:gd name="T74" fmla="*/ 714 w 804"/>
              <a:gd name="T75" fmla="*/ 530 h 805"/>
              <a:gd name="T76" fmla="*/ 701 w 804"/>
              <a:gd name="T77" fmla="*/ 548 h 805"/>
              <a:gd name="T78" fmla="*/ 680 w 804"/>
              <a:gd name="T79" fmla="*/ 542 h 805"/>
              <a:gd name="T80" fmla="*/ 421 w 804"/>
              <a:gd name="T81" fmla="*/ 403 h 805"/>
              <a:gd name="T82" fmla="*/ 413 w 804"/>
              <a:gd name="T83" fmla="*/ 546 h 805"/>
              <a:gd name="T84" fmla="*/ 392 w 804"/>
              <a:gd name="T85" fmla="*/ 546 h 805"/>
              <a:gd name="T86" fmla="*/ 384 w 804"/>
              <a:gd name="T87" fmla="*/ 403 h 805"/>
              <a:gd name="T88" fmla="*/ 125 w 804"/>
              <a:gd name="T89" fmla="*/ 542 h 805"/>
              <a:gd name="T90" fmla="*/ 104 w 804"/>
              <a:gd name="T91" fmla="*/ 548 h 805"/>
              <a:gd name="T92" fmla="*/ 92 w 804"/>
              <a:gd name="T93" fmla="*/ 530 h 805"/>
              <a:gd name="T94" fmla="*/ 99 w 804"/>
              <a:gd name="T95" fmla="*/ 369 h 805"/>
              <a:gd name="T96" fmla="*/ 384 w 804"/>
              <a:gd name="T97" fmla="*/ 275 h 805"/>
              <a:gd name="T98" fmla="*/ 397 w 804"/>
              <a:gd name="T99" fmla="*/ 258 h 805"/>
              <a:gd name="T100" fmla="*/ 339 w 804"/>
              <a:gd name="T101" fmla="*/ 47 h 805"/>
              <a:gd name="T102" fmla="*/ 332 w 804"/>
              <a:gd name="T103" fmla="*/ 161 h 805"/>
              <a:gd name="T104" fmla="*/ 439 w 804"/>
              <a:gd name="T105" fmla="*/ 183 h 805"/>
              <a:gd name="T106" fmla="*/ 476 w 804"/>
              <a:gd name="T107" fmla="*/ 147 h 805"/>
              <a:gd name="T108" fmla="*/ 453 w 804"/>
              <a:gd name="T109" fmla="*/ 39 h 805"/>
              <a:gd name="T110" fmla="*/ 439 w 804"/>
              <a:gd name="T111" fmla="*/ 0 h 805"/>
              <a:gd name="T112" fmla="*/ 508 w 804"/>
              <a:gd name="T113" fmla="*/ 50 h 805"/>
              <a:gd name="T114" fmla="*/ 498 w 804"/>
              <a:gd name="T115" fmla="*/ 190 h 805"/>
              <a:gd name="T116" fmla="*/ 366 w 804"/>
              <a:gd name="T117" fmla="*/ 220 h 805"/>
              <a:gd name="T118" fmla="*/ 296 w 804"/>
              <a:gd name="T119" fmla="*/ 170 h 805"/>
              <a:gd name="T120" fmla="*/ 307 w 804"/>
              <a:gd name="T121" fmla="*/ 3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4" h="805">
                <a:moveTo>
                  <a:pt x="659" y="622"/>
                </a:moveTo>
                <a:lnTo>
                  <a:pt x="645" y="624"/>
                </a:lnTo>
                <a:lnTo>
                  <a:pt x="633" y="632"/>
                </a:lnTo>
                <a:lnTo>
                  <a:pt x="625" y="644"/>
                </a:lnTo>
                <a:lnTo>
                  <a:pt x="622" y="658"/>
                </a:lnTo>
                <a:lnTo>
                  <a:pt x="622" y="732"/>
                </a:lnTo>
                <a:lnTo>
                  <a:pt x="625" y="746"/>
                </a:lnTo>
                <a:lnTo>
                  <a:pt x="633" y="758"/>
                </a:lnTo>
                <a:lnTo>
                  <a:pt x="645" y="766"/>
                </a:lnTo>
                <a:lnTo>
                  <a:pt x="659" y="768"/>
                </a:lnTo>
                <a:lnTo>
                  <a:pt x="732" y="768"/>
                </a:lnTo>
                <a:lnTo>
                  <a:pt x="745" y="766"/>
                </a:lnTo>
                <a:lnTo>
                  <a:pt x="757" y="758"/>
                </a:lnTo>
                <a:lnTo>
                  <a:pt x="765" y="746"/>
                </a:lnTo>
                <a:lnTo>
                  <a:pt x="769" y="732"/>
                </a:lnTo>
                <a:lnTo>
                  <a:pt x="769" y="658"/>
                </a:lnTo>
                <a:lnTo>
                  <a:pt x="765" y="644"/>
                </a:lnTo>
                <a:lnTo>
                  <a:pt x="757" y="632"/>
                </a:lnTo>
                <a:lnTo>
                  <a:pt x="745" y="624"/>
                </a:lnTo>
                <a:lnTo>
                  <a:pt x="732" y="622"/>
                </a:lnTo>
                <a:lnTo>
                  <a:pt x="659" y="622"/>
                </a:lnTo>
                <a:close/>
                <a:moveTo>
                  <a:pt x="366" y="622"/>
                </a:moveTo>
                <a:lnTo>
                  <a:pt x="351" y="624"/>
                </a:lnTo>
                <a:lnTo>
                  <a:pt x="339" y="632"/>
                </a:lnTo>
                <a:lnTo>
                  <a:pt x="332" y="644"/>
                </a:lnTo>
                <a:lnTo>
                  <a:pt x="329" y="658"/>
                </a:lnTo>
                <a:lnTo>
                  <a:pt x="329" y="732"/>
                </a:lnTo>
                <a:lnTo>
                  <a:pt x="332" y="746"/>
                </a:lnTo>
                <a:lnTo>
                  <a:pt x="339" y="758"/>
                </a:lnTo>
                <a:lnTo>
                  <a:pt x="351" y="766"/>
                </a:lnTo>
                <a:lnTo>
                  <a:pt x="366" y="768"/>
                </a:lnTo>
                <a:lnTo>
                  <a:pt x="439" y="768"/>
                </a:lnTo>
                <a:lnTo>
                  <a:pt x="453" y="766"/>
                </a:lnTo>
                <a:lnTo>
                  <a:pt x="465" y="758"/>
                </a:lnTo>
                <a:lnTo>
                  <a:pt x="473" y="746"/>
                </a:lnTo>
                <a:lnTo>
                  <a:pt x="476" y="732"/>
                </a:lnTo>
                <a:lnTo>
                  <a:pt x="476" y="658"/>
                </a:lnTo>
                <a:lnTo>
                  <a:pt x="473" y="644"/>
                </a:lnTo>
                <a:lnTo>
                  <a:pt x="465" y="632"/>
                </a:lnTo>
                <a:lnTo>
                  <a:pt x="453" y="624"/>
                </a:lnTo>
                <a:lnTo>
                  <a:pt x="439" y="622"/>
                </a:lnTo>
                <a:lnTo>
                  <a:pt x="366" y="622"/>
                </a:lnTo>
                <a:close/>
                <a:moveTo>
                  <a:pt x="74" y="622"/>
                </a:moveTo>
                <a:lnTo>
                  <a:pt x="59" y="624"/>
                </a:lnTo>
                <a:lnTo>
                  <a:pt x="47" y="632"/>
                </a:lnTo>
                <a:lnTo>
                  <a:pt x="40" y="644"/>
                </a:lnTo>
                <a:lnTo>
                  <a:pt x="37" y="658"/>
                </a:lnTo>
                <a:lnTo>
                  <a:pt x="37" y="732"/>
                </a:lnTo>
                <a:lnTo>
                  <a:pt x="40" y="746"/>
                </a:lnTo>
                <a:lnTo>
                  <a:pt x="47" y="758"/>
                </a:lnTo>
                <a:lnTo>
                  <a:pt x="59" y="766"/>
                </a:lnTo>
                <a:lnTo>
                  <a:pt x="74" y="768"/>
                </a:lnTo>
                <a:lnTo>
                  <a:pt x="147" y="768"/>
                </a:lnTo>
                <a:lnTo>
                  <a:pt x="160" y="766"/>
                </a:lnTo>
                <a:lnTo>
                  <a:pt x="172" y="758"/>
                </a:lnTo>
                <a:lnTo>
                  <a:pt x="180" y="746"/>
                </a:lnTo>
                <a:lnTo>
                  <a:pt x="182" y="732"/>
                </a:lnTo>
                <a:lnTo>
                  <a:pt x="182" y="658"/>
                </a:lnTo>
                <a:lnTo>
                  <a:pt x="180" y="644"/>
                </a:lnTo>
                <a:lnTo>
                  <a:pt x="172" y="632"/>
                </a:lnTo>
                <a:lnTo>
                  <a:pt x="160" y="624"/>
                </a:lnTo>
                <a:lnTo>
                  <a:pt x="147" y="622"/>
                </a:lnTo>
                <a:lnTo>
                  <a:pt x="74" y="622"/>
                </a:lnTo>
                <a:close/>
                <a:moveTo>
                  <a:pt x="659" y="585"/>
                </a:moveTo>
                <a:lnTo>
                  <a:pt x="732" y="585"/>
                </a:lnTo>
                <a:lnTo>
                  <a:pt x="755" y="589"/>
                </a:lnTo>
                <a:lnTo>
                  <a:pt x="776" y="599"/>
                </a:lnTo>
                <a:lnTo>
                  <a:pt x="791" y="615"/>
                </a:lnTo>
                <a:lnTo>
                  <a:pt x="802" y="636"/>
                </a:lnTo>
                <a:lnTo>
                  <a:pt x="804" y="658"/>
                </a:lnTo>
                <a:lnTo>
                  <a:pt x="804" y="732"/>
                </a:lnTo>
                <a:lnTo>
                  <a:pt x="802" y="755"/>
                </a:lnTo>
                <a:lnTo>
                  <a:pt x="791" y="775"/>
                </a:lnTo>
                <a:lnTo>
                  <a:pt x="776" y="791"/>
                </a:lnTo>
                <a:lnTo>
                  <a:pt x="755" y="801"/>
                </a:lnTo>
                <a:lnTo>
                  <a:pt x="732" y="805"/>
                </a:lnTo>
                <a:lnTo>
                  <a:pt x="659" y="805"/>
                </a:lnTo>
                <a:lnTo>
                  <a:pt x="635" y="801"/>
                </a:lnTo>
                <a:lnTo>
                  <a:pt x="616" y="791"/>
                </a:lnTo>
                <a:lnTo>
                  <a:pt x="600" y="775"/>
                </a:lnTo>
                <a:lnTo>
                  <a:pt x="590" y="755"/>
                </a:lnTo>
                <a:lnTo>
                  <a:pt x="586" y="732"/>
                </a:lnTo>
                <a:lnTo>
                  <a:pt x="586" y="658"/>
                </a:lnTo>
                <a:lnTo>
                  <a:pt x="590" y="636"/>
                </a:lnTo>
                <a:lnTo>
                  <a:pt x="600" y="615"/>
                </a:lnTo>
                <a:lnTo>
                  <a:pt x="616" y="599"/>
                </a:lnTo>
                <a:lnTo>
                  <a:pt x="635" y="589"/>
                </a:lnTo>
                <a:lnTo>
                  <a:pt x="659" y="585"/>
                </a:lnTo>
                <a:close/>
                <a:moveTo>
                  <a:pt x="366" y="585"/>
                </a:moveTo>
                <a:lnTo>
                  <a:pt x="439" y="585"/>
                </a:lnTo>
                <a:lnTo>
                  <a:pt x="463" y="589"/>
                </a:lnTo>
                <a:lnTo>
                  <a:pt x="482" y="599"/>
                </a:lnTo>
                <a:lnTo>
                  <a:pt x="498" y="615"/>
                </a:lnTo>
                <a:lnTo>
                  <a:pt x="508" y="636"/>
                </a:lnTo>
                <a:lnTo>
                  <a:pt x="512" y="658"/>
                </a:lnTo>
                <a:lnTo>
                  <a:pt x="512" y="732"/>
                </a:lnTo>
                <a:lnTo>
                  <a:pt x="508" y="755"/>
                </a:lnTo>
                <a:lnTo>
                  <a:pt x="498" y="775"/>
                </a:lnTo>
                <a:lnTo>
                  <a:pt x="482" y="791"/>
                </a:lnTo>
                <a:lnTo>
                  <a:pt x="463" y="801"/>
                </a:lnTo>
                <a:lnTo>
                  <a:pt x="439" y="805"/>
                </a:lnTo>
                <a:lnTo>
                  <a:pt x="366" y="805"/>
                </a:lnTo>
                <a:lnTo>
                  <a:pt x="342" y="801"/>
                </a:lnTo>
                <a:lnTo>
                  <a:pt x="322" y="791"/>
                </a:lnTo>
                <a:lnTo>
                  <a:pt x="307" y="775"/>
                </a:lnTo>
                <a:lnTo>
                  <a:pt x="296" y="755"/>
                </a:lnTo>
                <a:lnTo>
                  <a:pt x="292" y="732"/>
                </a:lnTo>
                <a:lnTo>
                  <a:pt x="292" y="658"/>
                </a:lnTo>
                <a:lnTo>
                  <a:pt x="296" y="636"/>
                </a:lnTo>
                <a:lnTo>
                  <a:pt x="307" y="615"/>
                </a:lnTo>
                <a:lnTo>
                  <a:pt x="322" y="599"/>
                </a:lnTo>
                <a:lnTo>
                  <a:pt x="342" y="589"/>
                </a:lnTo>
                <a:lnTo>
                  <a:pt x="366" y="585"/>
                </a:lnTo>
                <a:close/>
                <a:moveTo>
                  <a:pt x="74" y="585"/>
                </a:moveTo>
                <a:lnTo>
                  <a:pt x="147" y="585"/>
                </a:lnTo>
                <a:lnTo>
                  <a:pt x="169" y="589"/>
                </a:lnTo>
                <a:lnTo>
                  <a:pt x="190" y="599"/>
                </a:lnTo>
                <a:lnTo>
                  <a:pt x="206" y="615"/>
                </a:lnTo>
                <a:lnTo>
                  <a:pt x="216" y="636"/>
                </a:lnTo>
                <a:lnTo>
                  <a:pt x="219" y="658"/>
                </a:lnTo>
                <a:lnTo>
                  <a:pt x="219" y="732"/>
                </a:lnTo>
                <a:lnTo>
                  <a:pt x="216" y="755"/>
                </a:lnTo>
                <a:lnTo>
                  <a:pt x="206" y="775"/>
                </a:lnTo>
                <a:lnTo>
                  <a:pt x="190" y="791"/>
                </a:lnTo>
                <a:lnTo>
                  <a:pt x="169" y="801"/>
                </a:lnTo>
                <a:lnTo>
                  <a:pt x="147" y="805"/>
                </a:lnTo>
                <a:lnTo>
                  <a:pt x="74" y="805"/>
                </a:lnTo>
                <a:lnTo>
                  <a:pt x="50" y="801"/>
                </a:lnTo>
                <a:lnTo>
                  <a:pt x="30" y="791"/>
                </a:lnTo>
                <a:lnTo>
                  <a:pt x="15" y="775"/>
                </a:lnTo>
                <a:lnTo>
                  <a:pt x="4" y="755"/>
                </a:lnTo>
                <a:lnTo>
                  <a:pt x="0" y="732"/>
                </a:lnTo>
                <a:lnTo>
                  <a:pt x="0" y="658"/>
                </a:lnTo>
                <a:lnTo>
                  <a:pt x="4" y="636"/>
                </a:lnTo>
                <a:lnTo>
                  <a:pt x="15" y="615"/>
                </a:lnTo>
                <a:lnTo>
                  <a:pt x="30" y="599"/>
                </a:lnTo>
                <a:lnTo>
                  <a:pt x="50" y="589"/>
                </a:lnTo>
                <a:lnTo>
                  <a:pt x="74" y="585"/>
                </a:lnTo>
                <a:close/>
                <a:moveTo>
                  <a:pt x="402" y="256"/>
                </a:moveTo>
                <a:lnTo>
                  <a:pt x="409" y="258"/>
                </a:lnTo>
                <a:lnTo>
                  <a:pt x="413" y="260"/>
                </a:lnTo>
                <a:lnTo>
                  <a:pt x="417" y="264"/>
                </a:lnTo>
                <a:lnTo>
                  <a:pt x="419" y="268"/>
                </a:lnTo>
                <a:lnTo>
                  <a:pt x="421" y="275"/>
                </a:lnTo>
                <a:lnTo>
                  <a:pt x="421" y="366"/>
                </a:lnTo>
                <a:lnTo>
                  <a:pt x="696" y="366"/>
                </a:lnTo>
                <a:lnTo>
                  <a:pt x="701" y="366"/>
                </a:lnTo>
                <a:lnTo>
                  <a:pt x="706" y="369"/>
                </a:lnTo>
                <a:lnTo>
                  <a:pt x="710" y="373"/>
                </a:lnTo>
                <a:lnTo>
                  <a:pt x="713" y="378"/>
                </a:lnTo>
                <a:lnTo>
                  <a:pt x="714" y="385"/>
                </a:lnTo>
                <a:lnTo>
                  <a:pt x="714" y="530"/>
                </a:lnTo>
                <a:lnTo>
                  <a:pt x="713" y="537"/>
                </a:lnTo>
                <a:lnTo>
                  <a:pt x="710" y="542"/>
                </a:lnTo>
                <a:lnTo>
                  <a:pt x="706" y="546"/>
                </a:lnTo>
                <a:lnTo>
                  <a:pt x="701" y="548"/>
                </a:lnTo>
                <a:lnTo>
                  <a:pt x="696" y="548"/>
                </a:lnTo>
                <a:lnTo>
                  <a:pt x="689" y="548"/>
                </a:lnTo>
                <a:lnTo>
                  <a:pt x="684" y="546"/>
                </a:lnTo>
                <a:lnTo>
                  <a:pt x="680" y="542"/>
                </a:lnTo>
                <a:lnTo>
                  <a:pt x="677" y="537"/>
                </a:lnTo>
                <a:lnTo>
                  <a:pt x="677" y="530"/>
                </a:lnTo>
                <a:lnTo>
                  <a:pt x="677" y="403"/>
                </a:lnTo>
                <a:lnTo>
                  <a:pt x="421" y="403"/>
                </a:lnTo>
                <a:lnTo>
                  <a:pt x="421" y="530"/>
                </a:lnTo>
                <a:lnTo>
                  <a:pt x="419" y="537"/>
                </a:lnTo>
                <a:lnTo>
                  <a:pt x="417" y="542"/>
                </a:lnTo>
                <a:lnTo>
                  <a:pt x="413" y="546"/>
                </a:lnTo>
                <a:lnTo>
                  <a:pt x="409" y="548"/>
                </a:lnTo>
                <a:lnTo>
                  <a:pt x="402" y="548"/>
                </a:lnTo>
                <a:lnTo>
                  <a:pt x="397" y="548"/>
                </a:lnTo>
                <a:lnTo>
                  <a:pt x="392" y="546"/>
                </a:lnTo>
                <a:lnTo>
                  <a:pt x="388" y="542"/>
                </a:lnTo>
                <a:lnTo>
                  <a:pt x="385" y="537"/>
                </a:lnTo>
                <a:lnTo>
                  <a:pt x="384" y="530"/>
                </a:lnTo>
                <a:lnTo>
                  <a:pt x="384" y="403"/>
                </a:lnTo>
                <a:lnTo>
                  <a:pt x="129" y="403"/>
                </a:lnTo>
                <a:lnTo>
                  <a:pt x="129" y="530"/>
                </a:lnTo>
                <a:lnTo>
                  <a:pt x="127" y="537"/>
                </a:lnTo>
                <a:lnTo>
                  <a:pt x="125" y="542"/>
                </a:lnTo>
                <a:lnTo>
                  <a:pt x="121" y="546"/>
                </a:lnTo>
                <a:lnTo>
                  <a:pt x="116" y="548"/>
                </a:lnTo>
                <a:lnTo>
                  <a:pt x="110" y="548"/>
                </a:lnTo>
                <a:lnTo>
                  <a:pt x="104" y="548"/>
                </a:lnTo>
                <a:lnTo>
                  <a:pt x="99" y="546"/>
                </a:lnTo>
                <a:lnTo>
                  <a:pt x="95" y="542"/>
                </a:lnTo>
                <a:lnTo>
                  <a:pt x="92" y="537"/>
                </a:lnTo>
                <a:lnTo>
                  <a:pt x="92" y="530"/>
                </a:lnTo>
                <a:lnTo>
                  <a:pt x="92" y="385"/>
                </a:lnTo>
                <a:lnTo>
                  <a:pt x="92" y="378"/>
                </a:lnTo>
                <a:lnTo>
                  <a:pt x="95" y="373"/>
                </a:lnTo>
                <a:lnTo>
                  <a:pt x="99" y="369"/>
                </a:lnTo>
                <a:lnTo>
                  <a:pt x="104" y="366"/>
                </a:lnTo>
                <a:lnTo>
                  <a:pt x="110" y="366"/>
                </a:lnTo>
                <a:lnTo>
                  <a:pt x="384" y="366"/>
                </a:lnTo>
                <a:lnTo>
                  <a:pt x="384" y="275"/>
                </a:lnTo>
                <a:lnTo>
                  <a:pt x="385" y="268"/>
                </a:lnTo>
                <a:lnTo>
                  <a:pt x="388" y="264"/>
                </a:lnTo>
                <a:lnTo>
                  <a:pt x="392" y="260"/>
                </a:lnTo>
                <a:lnTo>
                  <a:pt x="397" y="258"/>
                </a:lnTo>
                <a:lnTo>
                  <a:pt x="402" y="256"/>
                </a:lnTo>
                <a:close/>
                <a:moveTo>
                  <a:pt x="366" y="37"/>
                </a:moveTo>
                <a:lnTo>
                  <a:pt x="351" y="39"/>
                </a:lnTo>
                <a:lnTo>
                  <a:pt x="339" y="47"/>
                </a:lnTo>
                <a:lnTo>
                  <a:pt x="332" y="59"/>
                </a:lnTo>
                <a:lnTo>
                  <a:pt x="329" y="73"/>
                </a:lnTo>
                <a:lnTo>
                  <a:pt x="329" y="147"/>
                </a:lnTo>
                <a:lnTo>
                  <a:pt x="332" y="161"/>
                </a:lnTo>
                <a:lnTo>
                  <a:pt x="339" y="173"/>
                </a:lnTo>
                <a:lnTo>
                  <a:pt x="351" y="181"/>
                </a:lnTo>
                <a:lnTo>
                  <a:pt x="366" y="183"/>
                </a:lnTo>
                <a:lnTo>
                  <a:pt x="439" y="183"/>
                </a:lnTo>
                <a:lnTo>
                  <a:pt x="453" y="181"/>
                </a:lnTo>
                <a:lnTo>
                  <a:pt x="465" y="173"/>
                </a:lnTo>
                <a:lnTo>
                  <a:pt x="473" y="161"/>
                </a:lnTo>
                <a:lnTo>
                  <a:pt x="476" y="147"/>
                </a:lnTo>
                <a:lnTo>
                  <a:pt x="476" y="73"/>
                </a:lnTo>
                <a:lnTo>
                  <a:pt x="473" y="59"/>
                </a:lnTo>
                <a:lnTo>
                  <a:pt x="465" y="47"/>
                </a:lnTo>
                <a:lnTo>
                  <a:pt x="453" y="39"/>
                </a:lnTo>
                <a:lnTo>
                  <a:pt x="439" y="37"/>
                </a:lnTo>
                <a:lnTo>
                  <a:pt x="366" y="37"/>
                </a:lnTo>
                <a:close/>
                <a:moveTo>
                  <a:pt x="366" y="0"/>
                </a:moveTo>
                <a:lnTo>
                  <a:pt x="439" y="0"/>
                </a:lnTo>
                <a:lnTo>
                  <a:pt x="463" y="4"/>
                </a:lnTo>
                <a:lnTo>
                  <a:pt x="482" y="14"/>
                </a:lnTo>
                <a:lnTo>
                  <a:pt x="498" y="30"/>
                </a:lnTo>
                <a:lnTo>
                  <a:pt x="508" y="50"/>
                </a:lnTo>
                <a:lnTo>
                  <a:pt x="512" y="73"/>
                </a:lnTo>
                <a:lnTo>
                  <a:pt x="512" y="147"/>
                </a:lnTo>
                <a:lnTo>
                  <a:pt x="508" y="170"/>
                </a:lnTo>
                <a:lnTo>
                  <a:pt x="498" y="190"/>
                </a:lnTo>
                <a:lnTo>
                  <a:pt x="482" y="205"/>
                </a:lnTo>
                <a:lnTo>
                  <a:pt x="463" y="216"/>
                </a:lnTo>
                <a:lnTo>
                  <a:pt x="439" y="220"/>
                </a:lnTo>
                <a:lnTo>
                  <a:pt x="366" y="220"/>
                </a:lnTo>
                <a:lnTo>
                  <a:pt x="342" y="216"/>
                </a:lnTo>
                <a:lnTo>
                  <a:pt x="322" y="205"/>
                </a:lnTo>
                <a:lnTo>
                  <a:pt x="307" y="190"/>
                </a:lnTo>
                <a:lnTo>
                  <a:pt x="296" y="170"/>
                </a:lnTo>
                <a:lnTo>
                  <a:pt x="292" y="147"/>
                </a:lnTo>
                <a:lnTo>
                  <a:pt x="292" y="73"/>
                </a:lnTo>
                <a:lnTo>
                  <a:pt x="296" y="50"/>
                </a:lnTo>
                <a:lnTo>
                  <a:pt x="307" y="30"/>
                </a:lnTo>
                <a:lnTo>
                  <a:pt x="322" y="14"/>
                </a:lnTo>
                <a:lnTo>
                  <a:pt x="342" y="4"/>
                </a:lnTo>
                <a:lnTo>
                  <a:pt x="366"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87" name="Freeform 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8923" y="9158519"/>
            <a:ext cx="402158" cy="442947"/>
          </a:xfrm>
          <a:custGeom>
            <a:avLst/>
            <a:gdLst>
              <a:gd name="T0" fmla="*/ 507 w 700"/>
              <a:gd name="T1" fmla="*/ 596 h 771"/>
              <a:gd name="T2" fmla="*/ 192 w 700"/>
              <a:gd name="T3" fmla="*/ 666 h 771"/>
              <a:gd name="T4" fmla="*/ 472 w 700"/>
              <a:gd name="T5" fmla="*/ 491 h 771"/>
              <a:gd name="T6" fmla="*/ 543 w 700"/>
              <a:gd name="T7" fmla="*/ 561 h 771"/>
              <a:gd name="T8" fmla="*/ 472 w 700"/>
              <a:gd name="T9" fmla="*/ 491 h 771"/>
              <a:gd name="T10" fmla="*/ 437 w 700"/>
              <a:gd name="T11" fmla="*/ 491 h 771"/>
              <a:gd name="T12" fmla="*/ 367 w 700"/>
              <a:gd name="T13" fmla="*/ 561 h 771"/>
              <a:gd name="T14" fmla="*/ 261 w 700"/>
              <a:gd name="T15" fmla="*/ 491 h 771"/>
              <a:gd name="T16" fmla="*/ 332 w 700"/>
              <a:gd name="T17" fmla="*/ 561 h 771"/>
              <a:gd name="T18" fmla="*/ 261 w 700"/>
              <a:gd name="T19" fmla="*/ 491 h 771"/>
              <a:gd name="T20" fmla="*/ 227 w 700"/>
              <a:gd name="T21" fmla="*/ 491 h 771"/>
              <a:gd name="T22" fmla="*/ 157 w 700"/>
              <a:gd name="T23" fmla="*/ 561 h 771"/>
              <a:gd name="T24" fmla="*/ 524 w 700"/>
              <a:gd name="T25" fmla="*/ 386 h 771"/>
              <a:gd name="T26" fmla="*/ 595 w 700"/>
              <a:gd name="T27" fmla="*/ 455 h 771"/>
              <a:gd name="T28" fmla="*/ 524 w 700"/>
              <a:gd name="T29" fmla="*/ 386 h 771"/>
              <a:gd name="T30" fmla="*/ 489 w 700"/>
              <a:gd name="T31" fmla="*/ 386 h 771"/>
              <a:gd name="T32" fmla="*/ 420 w 700"/>
              <a:gd name="T33" fmla="*/ 455 h 771"/>
              <a:gd name="T34" fmla="*/ 315 w 700"/>
              <a:gd name="T35" fmla="*/ 386 h 771"/>
              <a:gd name="T36" fmla="*/ 384 w 700"/>
              <a:gd name="T37" fmla="*/ 455 h 771"/>
              <a:gd name="T38" fmla="*/ 315 w 700"/>
              <a:gd name="T39" fmla="*/ 386 h 771"/>
              <a:gd name="T40" fmla="*/ 280 w 700"/>
              <a:gd name="T41" fmla="*/ 386 h 771"/>
              <a:gd name="T42" fmla="*/ 209 w 700"/>
              <a:gd name="T43" fmla="*/ 455 h 771"/>
              <a:gd name="T44" fmla="*/ 104 w 700"/>
              <a:gd name="T45" fmla="*/ 386 h 771"/>
              <a:gd name="T46" fmla="*/ 174 w 700"/>
              <a:gd name="T47" fmla="*/ 455 h 771"/>
              <a:gd name="T48" fmla="*/ 104 w 700"/>
              <a:gd name="T49" fmla="*/ 386 h 771"/>
              <a:gd name="T50" fmla="*/ 56 w 700"/>
              <a:gd name="T51" fmla="*/ 318 h 771"/>
              <a:gd name="T52" fmla="*/ 36 w 700"/>
              <a:gd name="T53" fmla="*/ 336 h 771"/>
              <a:gd name="T54" fmla="*/ 34 w 700"/>
              <a:gd name="T55" fmla="*/ 702 h 771"/>
              <a:gd name="T56" fmla="*/ 44 w 700"/>
              <a:gd name="T57" fmla="*/ 726 h 771"/>
              <a:gd name="T58" fmla="*/ 69 w 700"/>
              <a:gd name="T59" fmla="*/ 736 h 771"/>
              <a:gd name="T60" fmla="*/ 643 w 700"/>
              <a:gd name="T61" fmla="*/ 733 h 771"/>
              <a:gd name="T62" fmla="*/ 662 w 700"/>
              <a:gd name="T63" fmla="*/ 715 h 771"/>
              <a:gd name="T64" fmla="*/ 664 w 700"/>
              <a:gd name="T65" fmla="*/ 351 h 771"/>
              <a:gd name="T66" fmla="*/ 654 w 700"/>
              <a:gd name="T67" fmla="*/ 326 h 771"/>
              <a:gd name="T68" fmla="*/ 630 w 700"/>
              <a:gd name="T69" fmla="*/ 315 h 771"/>
              <a:gd name="T70" fmla="*/ 69 w 700"/>
              <a:gd name="T71" fmla="*/ 280 h 771"/>
              <a:gd name="T72" fmla="*/ 651 w 700"/>
              <a:gd name="T73" fmla="*/ 284 h 771"/>
              <a:gd name="T74" fmla="*/ 687 w 700"/>
              <a:gd name="T75" fmla="*/ 309 h 771"/>
              <a:gd name="T76" fmla="*/ 700 w 700"/>
              <a:gd name="T77" fmla="*/ 351 h 771"/>
              <a:gd name="T78" fmla="*/ 696 w 700"/>
              <a:gd name="T79" fmla="*/ 724 h 771"/>
              <a:gd name="T80" fmla="*/ 671 w 700"/>
              <a:gd name="T81" fmla="*/ 758 h 771"/>
              <a:gd name="T82" fmla="*/ 630 w 700"/>
              <a:gd name="T83" fmla="*/ 771 h 771"/>
              <a:gd name="T84" fmla="*/ 47 w 700"/>
              <a:gd name="T85" fmla="*/ 767 h 771"/>
              <a:gd name="T86" fmla="*/ 13 w 700"/>
              <a:gd name="T87" fmla="*/ 742 h 771"/>
              <a:gd name="T88" fmla="*/ 0 w 700"/>
              <a:gd name="T89" fmla="*/ 702 h 771"/>
              <a:gd name="T90" fmla="*/ 2 w 700"/>
              <a:gd name="T91" fmla="*/ 328 h 771"/>
              <a:gd name="T92" fmla="*/ 27 w 700"/>
              <a:gd name="T93" fmla="*/ 294 h 771"/>
              <a:gd name="T94" fmla="*/ 69 w 700"/>
              <a:gd name="T95" fmla="*/ 280 h 771"/>
              <a:gd name="T96" fmla="*/ 489 w 700"/>
              <a:gd name="T97" fmla="*/ 140 h 771"/>
              <a:gd name="T98" fmla="*/ 349 w 700"/>
              <a:gd name="T9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0" h="771">
                <a:moveTo>
                  <a:pt x="192" y="596"/>
                </a:moveTo>
                <a:lnTo>
                  <a:pt x="507" y="596"/>
                </a:lnTo>
                <a:lnTo>
                  <a:pt x="507" y="666"/>
                </a:lnTo>
                <a:lnTo>
                  <a:pt x="192" y="666"/>
                </a:lnTo>
                <a:lnTo>
                  <a:pt x="192" y="596"/>
                </a:lnTo>
                <a:close/>
                <a:moveTo>
                  <a:pt x="472" y="491"/>
                </a:moveTo>
                <a:lnTo>
                  <a:pt x="543" y="491"/>
                </a:lnTo>
                <a:lnTo>
                  <a:pt x="543" y="561"/>
                </a:lnTo>
                <a:lnTo>
                  <a:pt x="472" y="561"/>
                </a:lnTo>
                <a:lnTo>
                  <a:pt x="472" y="491"/>
                </a:lnTo>
                <a:close/>
                <a:moveTo>
                  <a:pt x="367" y="491"/>
                </a:moveTo>
                <a:lnTo>
                  <a:pt x="437" y="491"/>
                </a:lnTo>
                <a:lnTo>
                  <a:pt x="437" y="561"/>
                </a:lnTo>
                <a:lnTo>
                  <a:pt x="367" y="561"/>
                </a:lnTo>
                <a:lnTo>
                  <a:pt x="367" y="491"/>
                </a:lnTo>
                <a:close/>
                <a:moveTo>
                  <a:pt x="261" y="491"/>
                </a:moveTo>
                <a:lnTo>
                  <a:pt x="332" y="491"/>
                </a:lnTo>
                <a:lnTo>
                  <a:pt x="332" y="561"/>
                </a:lnTo>
                <a:lnTo>
                  <a:pt x="261" y="561"/>
                </a:lnTo>
                <a:lnTo>
                  <a:pt x="261" y="491"/>
                </a:lnTo>
                <a:close/>
                <a:moveTo>
                  <a:pt x="157" y="491"/>
                </a:moveTo>
                <a:lnTo>
                  <a:pt x="227" y="491"/>
                </a:lnTo>
                <a:lnTo>
                  <a:pt x="227" y="561"/>
                </a:lnTo>
                <a:lnTo>
                  <a:pt x="157" y="561"/>
                </a:lnTo>
                <a:lnTo>
                  <a:pt x="157" y="491"/>
                </a:lnTo>
                <a:close/>
                <a:moveTo>
                  <a:pt x="524" y="386"/>
                </a:moveTo>
                <a:lnTo>
                  <a:pt x="595" y="386"/>
                </a:lnTo>
                <a:lnTo>
                  <a:pt x="595" y="455"/>
                </a:lnTo>
                <a:lnTo>
                  <a:pt x="524" y="455"/>
                </a:lnTo>
                <a:lnTo>
                  <a:pt x="524" y="386"/>
                </a:lnTo>
                <a:close/>
                <a:moveTo>
                  <a:pt x="420" y="386"/>
                </a:moveTo>
                <a:lnTo>
                  <a:pt x="489" y="386"/>
                </a:lnTo>
                <a:lnTo>
                  <a:pt x="489" y="455"/>
                </a:lnTo>
                <a:lnTo>
                  <a:pt x="420" y="455"/>
                </a:lnTo>
                <a:lnTo>
                  <a:pt x="420" y="386"/>
                </a:lnTo>
                <a:close/>
                <a:moveTo>
                  <a:pt x="315" y="386"/>
                </a:moveTo>
                <a:lnTo>
                  <a:pt x="384" y="386"/>
                </a:lnTo>
                <a:lnTo>
                  <a:pt x="384" y="455"/>
                </a:lnTo>
                <a:lnTo>
                  <a:pt x="315" y="455"/>
                </a:lnTo>
                <a:lnTo>
                  <a:pt x="315" y="386"/>
                </a:lnTo>
                <a:close/>
                <a:moveTo>
                  <a:pt x="209" y="386"/>
                </a:moveTo>
                <a:lnTo>
                  <a:pt x="280" y="386"/>
                </a:lnTo>
                <a:lnTo>
                  <a:pt x="280" y="455"/>
                </a:lnTo>
                <a:lnTo>
                  <a:pt x="209" y="455"/>
                </a:lnTo>
                <a:lnTo>
                  <a:pt x="209" y="386"/>
                </a:lnTo>
                <a:close/>
                <a:moveTo>
                  <a:pt x="104" y="386"/>
                </a:moveTo>
                <a:lnTo>
                  <a:pt x="174" y="386"/>
                </a:lnTo>
                <a:lnTo>
                  <a:pt x="174" y="455"/>
                </a:lnTo>
                <a:lnTo>
                  <a:pt x="104" y="455"/>
                </a:lnTo>
                <a:lnTo>
                  <a:pt x="104" y="386"/>
                </a:lnTo>
                <a:close/>
                <a:moveTo>
                  <a:pt x="69" y="315"/>
                </a:moveTo>
                <a:lnTo>
                  <a:pt x="56" y="318"/>
                </a:lnTo>
                <a:lnTo>
                  <a:pt x="44" y="326"/>
                </a:lnTo>
                <a:lnTo>
                  <a:pt x="36" y="336"/>
                </a:lnTo>
                <a:lnTo>
                  <a:pt x="34" y="351"/>
                </a:lnTo>
                <a:lnTo>
                  <a:pt x="34" y="702"/>
                </a:lnTo>
                <a:lnTo>
                  <a:pt x="36" y="715"/>
                </a:lnTo>
                <a:lnTo>
                  <a:pt x="44" y="726"/>
                </a:lnTo>
                <a:lnTo>
                  <a:pt x="56" y="733"/>
                </a:lnTo>
                <a:lnTo>
                  <a:pt x="69" y="736"/>
                </a:lnTo>
                <a:lnTo>
                  <a:pt x="630" y="736"/>
                </a:lnTo>
                <a:lnTo>
                  <a:pt x="643" y="733"/>
                </a:lnTo>
                <a:lnTo>
                  <a:pt x="654" y="726"/>
                </a:lnTo>
                <a:lnTo>
                  <a:pt x="662" y="715"/>
                </a:lnTo>
                <a:lnTo>
                  <a:pt x="664" y="702"/>
                </a:lnTo>
                <a:lnTo>
                  <a:pt x="664" y="351"/>
                </a:lnTo>
                <a:lnTo>
                  <a:pt x="662" y="336"/>
                </a:lnTo>
                <a:lnTo>
                  <a:pt x="654" y="326"/>
                </a:lnTo>
                <a:lnTo>
                  <a:pt x="643" y="318"/>
                </a:lnTo>
                <a:lnTo>
                  <a:pt x="630" y="315"/>
                </a:lnTo>
                <a:lnTo>
                  <a:pt x="69" y="315"/>
                </a:lnTo>
                <a:close/>
                <a:moveTo>
                  <a:pt x="69" y="280"/>
                </a:moveTo>
                <a:lnTo>
                  <a:pt x="630" y="280"/>
                </a:lnTo>
                <a:lnTo>
                  <a:pt x="651" y="284"/>
                </a:lnTo>
                <a:lnTo>
                  <a:pt x="671" y="294"/>
                </a:lnTo>
                <a:lnTo>
                  <a:pt x="687" y="309"/>
                </a:lnTo>
                <a:lnTo>
                  <a:pt x="696" y="328"/>
                </a:lnTo>
                <a:lnTo>
                  <a:pt x="700" y="351"/>
                </a:lnTo>
                <a:lnTo>
                  <a:pt x="700" y="702"/>
                </a:lnTo>
                <a:lnTo>
                  <a:pt x="696" y="724"/>
                </a:lnTo>
                <a:lnTo>
                  <a:pt x="687" y="742"/>
                </a:lnTo>
                <a:lnTo>
                  <a:pt x="671" y="758"/>
                </a:lnTo>
                <a:lnTo>
                  <a:pt x="651" y="767"/>
                </a:lnTo>
                <a:lnTo>
                  <a:pt x="630" y="771"/>
                </a:lnTo>
                <a:lnTo>
                  <a:pt x="69" y="771"/>
                </a:lnTo>
                <a:lnTo>
                  <a:pt x="47" y="767"/>
                </a:lnTo>
                <a:lnTo>
                  <a:pt x="27" y="758"/>
                </a:lnTo>
                <a:lnTo>
                  <a:pt x="13" y="742"/>
                </a:lnTo>
                <a:lnTo>
                  <a:pt x="2" y="724"/>
                </a:lnTo>
                <a:lnTo>
                  <a:pt x="0" y="702"/>
                </a:lnTo>
                <a:lnTo>
                  <a:pt x="0" y="351"/>
                </a:lnTo>
                <a:lnTo>
                  <a:pt x="2" y="328"/>
                </a:lnTo>
                <a:lnTo>
                  <a:pt x="13" y="309"/>
                </a:lnTo>
                <a:lnTo>
                  <a:pt x="27" y="294"/>
                </a:lnTo>
                <a:lnTo>
                  <a:pt x="47" y="284"/>
                </a:lnTo>
                <a:lnTo>
                  <a:pt x="69" y="280"/>
                </a:lnTo>
                <a:close/>
                <a:moveTo>
                  <a:pt x="349" y="0"/>
                </a:moveTo>
                <a:lnTo>
                  <a:pt x="489" y="140"/>
                </a:lnTo>
                <a:lnTo>
                  <a:pt x="209" y="140"/>
                </a:lnTo>
                <a:lnTo>
                  <a:pt x="349"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88" name="Freeform 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11094" y="9158519"/>
            <a:ext cx="402732" cy="442947"/>
          </a:xfrm>
          <a:custGeom>
            <a:avLst/>
            <a:gdLst>
              <a:gd name="T0" fmla="*/ 491 w 701"/>
              <a:gd name="T1" fmla="*/ 631 h 771"/>
              <a:gd name="T2" fmla="*/ 210 w 701"/>
              <a:gd name="T3" fmla="*/ 631 h 771"/>
              <a:gd name="T4" fmla="*/ 508 w 701"/>
              <a:gd name="T5" fmla="*/ 315 h 771"/>
              <a:gd name="T6" fmla="*/ 192 w 701"/>
              <a:gd name="T7" fmla="*/ 386 h 771"/>
              <a:gd name="T8" fmla="*/ 473 w 701"/>
              <a:gd name="T9" fmla="*/ 211 h 771"/>
              <a:gd name="T10" fmla="*/ 543 w 701"/>
              <a:gd name="T11" fmla="*/ 280 h 771"/>
              <a:gd name="T12" fmla="*/ 473 w 701"/>
              <a:gd name="T13" fmla="*/ 211 h 771"/>
              <a:gd name="T14" fmla="*/ 438 w 701"/>
              <a:gd name="T15" fmla="*/ 211 h 771"/>
              <a:gd name="T16" fmla="*/ 367 w 701"/>
              <a:gd name="T17" fmla="*/ 280 h 771"/>
              <a:gd name="T18" fmla="*/ 263 w 701"/>
              <a:gd name="T19" fmla="*/ 211 h 771"/>
              <a:gd name="T20" fmla="*/ 332 w 701"/>
              <a:gd name="T21" fmla="*/ 280 h 771"/>
              <a:gd name="T22" fmla="*/ 263 w 701"/>
              <a:gd name="T23" fmla="*/ 211 h 771"/>
              <a:gd name="T24" fmla="*/ 227 w 701"/>
              <a:gd name="T25" fmla="*/ 211 h 771"/>
              <a:gd name="T26" fmla="*/ 158 w 701"/>
              <a:gd name="T27" fmla="*/ 280 h 771"/>
              <a:gd name="T28" fmla="*/ 526 w 701"/>
              <a:gd name="T29" fmla="*/ 104 h 771"/>
              <a:gd name="T30" fmla="*/ 595 w 701"/>
              <a:gd name="T31" fmla="*/ 175 h 771"/>
              <a:gd name="T32" fmla="*/ 526 w 701"/>
              <a:gd name="T33" fmla="*/ 104 h 771"/>
              <a:gd name="T34" fmla="*/ 491 w 701"/>
              <a:gd name="T35" fmla="*/ 104 h 771"/>
              <a:gd name="T36" fmla="*/ 420 w 701"/>
              <a:gd name="T37" fmla="*/ 175 h 771"/>
              <a:gd name="T38" fmla="*/ 315 w 701"/>
              <a:gd name="T39" fmla="*/ 104 h 771"/>
              <a:gd name="T40" fmla="*/ 386 w 701"/>
              <a:gd name="T41" fmla="*/ 175 h 771"/>
              <a:gd name="T42" fmla="*/ 315 w 701"/>
              <a:gd name="T43" fmla="*/ 104 h 771"/>
              <a:gd name="T44" fmla="*/ 280 w 701"/>
              <a:gd name="T45" fmla="*/ 104 h 771"/>
              <a:gd name="T46" fmla="*/ 210 w 701"/>
              <a:gd name="T47" fmla="*/ 175 h 771"/>
              <a:gd name="T48" fmla="*/ 104 w 701"/>
              <a:gd name="T49" fmla="*/ 104 h 771"/>
              <a:gd name="T50" fmla="*/ 175 w 701"/>
              <a:gd name="T51" fmla="*/ 175 h 771"/>
              <a:gd name="T52" fmla="*/ 104 w 701"/>
              <a:gd name="T53" fmla="*/ 104 h 771"/>
              <a:gd name="T54" fmla="*/ 56 w 701"/>
              <a:gd name="T55" fmla="*/ 38 h 771"/>
              <a:gd name="T56" fmla="*/ 38 w 701"/>
              <a:gd name="T57" fmla="*/ 56 h 771"/>
              <a:gd name="T58" fmla="*/ 35 w 701"/>
              <a:gd name="T59" fmla="*/ 420 h 771"/>
              <a:gd name="T60" fmla="*/ 45 w 701"/>
              <a:gd name="T61" fmla="*/ 445 h 771"/>
              <a:gd name="T62" fmla="*/ 70 w 701"/>
              <a:gd name="T63" fmla="*/ 455 h 771"/>
              <a:gd name="T64" fmla="*/ 644 w 701"/>
              <a:gd name="T65" fmla="*/ 453 h 771"/>
              <a:gd name="T66" fmla="*/ 663 w 701"/>
              <a:gd name="T67" fmla="*/ 434 h 771"/>
              <a:gd name="T68" fmla="*/ 666 w 701"/>
              <a:gd name="T69" fmla="*/ 70 h 771"/>
              <a:gd name="T70" fmla="*/ 655 w 701"/>
              <a:gd name="T71" fmla="*/ 46 h 771"/>
              <a:gd name="T72" fmla="*/ 631 w 701"/>
              <a:gd name="T73" fmla="*/ 35 h 771"/>
              <a:gd name="T74" fmla="*/ 70 w 701"/>
              <a:gd name="T75" fmla="*/ 0 h 771"/>
              <a:gd name="T76" fmla="*/ 653 w 701"/>
              <a:gd name="T77" fmla="*/ 4 h 771"/>
              <a:gd name="T78" fmla="*/ 687 w 701"/>
              <a:gd name="T79" fmla="*/ 28 h 771"/>
              <a:gd name="T80" fmla="*/ 701 w 701"/>
              <a:gd name="T81" fmla="*/ 70 h 771"/>
              <a:gd name="T82" fmla="*/ 697 w 701"/>
              <a:gd name="T83" fmla="*/ 442 h 771"/>
              <a:gd name="T84" fmla="*/ 672 w 701"/>
              <a:gd name="T85" fmla="*/ 478 h 771"/>
              <a:gd name="T86" fmla="*/ 631 w 701"/>
              <a:gd name="T87" fmla="*/ 491 h 771"/>
              <a:gd name="T88" fmla="*/ 48 w 701"/>
              <a:gd name="T89" fmla="*/ 487 h 771"/>
              <a:gd name="T90" fmla="*/ 13 w 701"/>
              <a:gd name="T91" fmla="*/ 462 h 771"/>
              <a:gd name="T92" fmla="*/ 0 w 701"/>
              <a:gd name="T93" fmla="*/ 420 h 771"/>
              <a:gd name="T94" fmla="*/ 4 w 701"/>
              <a:gd name="T95" fmla="*/ 48 h 771"/>
              <a:gd name="T96" fmla="*/ 28 w 701"/>
              <a:gd name="T97" fmla="*/ 13 h 771"/>
              <a:gd name="T98" fmla="*/ 70 w 701"/>
              <a:gd name="T9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771">
                <a:moveTo>
                  <a:pt x="210" y="631"/>
                </a:moveTo>
                <a:lnTo>
                  <a:pt x="491" y="631"/>
                </a:lnTo>
                <a:lnTo>
                  <a:pt x="350" y="771"/>
                </a:lnTo>
                <a:lnTo>
                  <a:pt x="210" y="631"/>
                </a:lnTo>
                <a:close/>
                <a:moveTo>
                  <a:pt x="192" y="315"/>
                </a:moveTo>
                <a:lnTo>
                  <a:pt x="508" y="315"/>
                </a:lnTo>
                <a:lnTo>
                  <a:pt x="508" y="386"/>
                </a:lnTo>
                <a:lnTo>
                  <a:pt x="192" y="386"/>
                </a:lnTo>
                <a:lnTo>
                  <a:pt x="192" y="315"/>
                </a:lnTo>
                <a:close/>
                <a:moveTo>
                  <a:pt x="473" y="211"/>
                </a:moveTo>
                <a:lnTo>
                  <a:pt x="543" y="211"/>
                </a:lnTo>
                <a:lnTo>
                  <a:pt x="543" y="280"/>
                </a:lnTo>
                <a:lnTo>
                  <a:pt x="473" y="280"/>
                </a:lnTo>
                <a:lnTo>
                  <a:pt x="473" y="211"/>
                </a:lnTo>
                <a:close/>
                <a:moveTo>
                  <a:pt x="367" y="211"/>
                </a:moveTo>
                <a:lnTo>
                  <a:pt x="438" y="211"/>
                </a:lnTo>
                <a:lnTo>
                  <a:pt x="438" y="280"/>
                </a:lnTo>
                <a:lnTo>
                  <a:pt x="367" y="280"/>
                </a:lnTo>
                <a:lnTo>
                  <a:pt x="367" y="211"/>
                </a:lnTo>
                <a:close/>
                <a:moveTo>
                  <a:pt x="263" y="211"/>
                </a:moveTo>
                <a:lnTo>
                  <a:pt x="332" y="211"/>
                </a:lnTo>
                <a:lnTo>
                  <a:pt x="332" y="280"/>
                </a:lnTo>
                <a:lnTo>
                  <a:pt x="263" y="280"/>
                </a:lnTo>
                <a:lnTo>
                  <a:pt x="263" y="211"/>
                </a:lnTo>
                <a:close/>
                <a:moveTo>
                  <a:pt x="158" y="211"/>
                </a:moveTo>
                <a:lnTo>
                  <a:pt x="227" y="211"/>
                </a:lnTo>
                <a:lnTo>
                  <a:pt x="227" y="280"/>
                </a:lnTo>
                <a:lnTo>
                  <a:pt x="158" y="280"/>
                </a:lnTo>
                <a:lnTo>
                  <a:pt x="158" y="211"/>
                </a:lnTo>
                <a:close/>
                <a:moveTo>
                  <a:pt x="526" y="104"/>
                </a:moveTo>
                <a:lnTo>
                  <a:pt x="595" y="104"/>
                </a:lnTo>
                <a:lnTo>
                  <a:pt x="595" y="175"/>
                </a:lnTo>
                <a:lnTo>
                  <a:pt x="526" y="175"/>
                </a:lnTo>
                <a:lnTo>
                  <a:pt x="526" y="104"/>
                </a:lnTo>
                <a:close/>
                <a:moveTo>
                  <a:pt x="420" y="104"/>
                </a:moveTo>
                <a:lnTo>
                  <a:pt x="491" y="104"/>
                </a:lnTo>
                <a:lnTo>
                  <a:pt x="491" y="175"/>
                </a:lnTo>
                <a:lnTo>
                  <a:pt x="420" y="175"/>
                </a:lnTo>
                <a:lnTo>
                  <a:pt x="420" y="104"/>
                </a:lnTo>
                <a:close/>
                <a:moveTo>
                  <a:pt x="315" y="104"/>
                </a:moveTo>
                <a:lnTo>
                  <a:pt x="386" y="104"/>
                </a:lnTo>
                <a:lnTo>
                  <a:pt x="386" y="175"/>
                </a:lnTo>
                <a:lnTo>
                  <a:pt x="315" y="175"/>
                </a:lnTo>
                <a:lnTo>
                  <a:pt x="315" y="104"/>
                </a:lnTo>
                <a:close/>
                <a:moveTo>
                  <a:pt x="210" y="104"/>
                </a:moveTo>
                <a:lnTo>
                  <a:pt x="280" y="104"/>
                </a:lnTo>
                <a:lnTo>
                  <a:pt x="280" y="175"/>
                </a:lnTo>
                <a:lnTo>
                  <a:pt x="210" y="175"/>
                </a:lnTo>
                <a:lnTo>
                  <a:pt x="210" y="104"/>
                </a:lnTo>
                <a:close/>
                <a:moveTo>
                  <a:pt x="104" y="104"/>
                </a:moveTo>
                <a:lnTo>
                  <a:pt x="175" y="104"/>
                </a:lnTo>
                <a:lnTo>
                  <a:pt x="175" y="175"/>
                </a:lnTo>
                <a:lnTo>
                  <a:pt x="104" y="175"/>
                </a:lnTo>
                <a:lnTo>
                  <a:pt x="104" y="104"/>
                </a:lnTo>
                <a:close/>
                <a:moveTo>
                  <a:pt x="70" y="35"/>
                </a:moveTo>
                <a:lnTo>
                  <a:pt x="56" y="38"/>
                </a:lnTo>
                <a:lnTo>
                  <a:pt x="45" y="46"/>
                </a:lnTo>
                <a:lnTo>
                  <a:pt x="38" y="56"/>
                </a:lnTo>
                <a:lnTo>
                  <a:pt x="35" y="70"/>
                </a:lnTo>
                <a:lnTo>
                  <a:pt x="35" y="420"/>
                </a:lnTo>
                <a:lnTo>
                  <a:pt x="38" y="434"/>
                </a:lnTo>
                <a:lnTo>
                  <a:pt x="45" y="445"/>
                </a:lnTo>
                <a:lnTo>
                  <a:pt x="56" y="453"/>
                </a:lnTo>
                <a:lnTo>
                  <a:pt x="70" y="455"/>
                </a:lnTo>
                <a:lnTo>
                  <a:pt x="631" y="455"/>
                </a:lnTo>
                <a:lnTo>
                  <a:pt x="644" y="453"/>
                </a:lnTo>
                <a:lnTo>
                  <a:pt x="655" y="445"/>
                </a:lnTo>
                <a:lnTo>
                  <a:pt x="663" y="434"/>
                </a:lnTo>
                <a:lnTo>
                  <a:pt x="666" y="420"/>
                </a:lnTo>
                <a:lnTo>
                  <a:pt x="666" y="70"/>
                </a:lnTo>
                <a:lnTo>
                  <a:pt x="663" y="56"/>
                </a:lnTo>
                <a:lnTo>
                  <a:pt x="655" y="46"/>
                </a:lnTo>
                <a:lnTo>
                  <a:pt x="644" y="38"/>
                </a:lnTo>
                <a:lnTo>
                  <a:pt x="631" y="35"/>
                </a:lnTo>
                <a:lnTo>
                  <a:pt x="70" y="35"/>
                </a:lnTo>
                <a:close/>
                <a:moveTo>
                  <a:pt x="70" y="0"/>
                </a:moveTo>
                <a:lnTo>
                  <a:pt x="631" y="0"/>
                </a:lnTo>
                <a:lnTo>
                  <a:pt x="653" y="4"/>
                </a:lnTo>
                <a:lnTo>
                  <a:pt x="672" y="13"/>
                </a:lnTo>
                <a:lnTo>
                  <a:pt x="687" y="28"/>
                </a:lnTo>
                <a:lnTo>
                  <a:pt x="697" y="48"/>
                </a:lnTo>
                <a:lnTo>
                  <a:pt x="701" y="70"/>
                </a:lnTo>
                <a:lnTo>
                  <a:pt x="701" y="420"/>
                </a:lnTo>
                <a:lnTo>
                  <a:pt x="697" y="442"/>
                </a:lnTo>
                <a:lnTo>
                  <a:pt x="687" y="462"/>
                </a:lnTo>
                <a:lnTo>
                  <a:pt x="672" y="478"/>
                </a:lnTo>
                <a:lnTo>
                  <a:pt x="653" y="487"/>
                </a:lnTo>
                <a:lnTo>
                  <a:pt x="631" y="491"/>
                </a:lnTo>
                <a:lnTo>
                  <a:pt x="70" y="491"/>
                </a:lnTo>
                <a:lnTo>
                  <a:pt x="48" y="487"/>
                </a:lnTo>
                <a:lnTo>
                  <a:pt x="28" y="478"/>
                </a:lnTo>
                <a:lnTo>
                  <a:pt x="13" y="462"/>
                </a:lnTo>
                <a:lnTo>
                  <a:pt x="4" y="442"/>
                </a:lnTo>
                <a:lnTo>
                  <a:pt x="0" y="420"/>
                </a:lnTo>
                <a:lnTo>
                  <a:pt x="0" y="70"/>
                </a:lnTo>
                <a:lnTo>
                  <a:pt x="4" y="48"/>
                </a:lnTo>
                <a:lnTo>
                  <a:pt x="13" y="28"/>
                </a:lnTo>
                <a:lnTo>
                  <a:pt x="28" y="13"/>
                </a:lnTo>
                <a:lnTo>
                  <a:pt x="48" y="4"/>
                </a:lnTo>
                <a:lnTo>
                  <a:pt x="70"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89" name="Freeform 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3842" y="9198448"/>
            <a:ext cx="442947" cy="363092"/>
          </a:xfrm>
          <a:custGeom>
            <a:avLst/>
            <a:gdLst>
              <a:gd name="T0" fmla="*/ 213 w 771"/>
              <a:gd name="T1" fmla="*/ 596 h 632"/>
              <a:gd name="T2" fmla="*/ 385 w 771"/>
              <a:gd name="T3" fmla="*/ 395 h 632"/>
              <a:gd name="T4" fmla="*/ 390 w 771"/>
              <a:gd name="T5" fmla="*/ 351 h 632"/>
              <a:gd name="T6" fmla="*/ 398 w 771"/>
              <a:gd name="T7" fmla="*/ 357 h 632"/>
              <a:gd name="T8" fmla="*/ 608 w 771"/>
              <a:gd name="T9" fmla="*/ 603 h 632"/>
              <a:gd name="T10" fmla="*/ 611 w 771"/>
              <a:gd name="T11" fmla="*/ 605 h 632"/>
              <a:gd name="T12" fmla="*/ 612 w 771"/>
              <a:gd name="T13" fmla="*/ 613 h 632"/>
              <a:gd name="T14" fmla="*/ 610 w 771"/>
              <a:gd name="T15" fmla="*/ 624 h 632"/>
              <a:gd name="T16" fmla="*/ 601 w 771"/>
              <a:gd name="T17" fmla="*/ 630 h 632"/>
              <a:gd name="T18" fmla="*/ 175 w 771"/>
              <a:gd name="T19" fmla="*/ 632 h 632"/>
              <a:gd name="T20" fmla="*/ 165 w 771"/>
              <a:gd name="T21" fmla="*/ 628 h 632"/>
              <a:gd name="T22" fmla="*/ 158 w 771"/>
              <a:gd name="T23" fmla="*/ 618 h 632"/>
              <a:gd name="T24" fmla="*/ 158 w 771"/>
              <a:gd name="T25" fmla="*/ 609 h 632"/>
              <a:gd name="T26" fmla="*/ 162 w 771"/>
              <a:gd name="T27" fmla="*/ 603 h 632"/>
              <a:gd name="T28" fmla="*/ 372 w 771"/>
              <a:gd name="T29" fmla="*/ 357 h 632"/>
              <a:gd name="T30" fmla="*/ 375 w 771"/>
              <a:gd name="T31" fmla="*/ 354 h 632"/>
              <a:gd name="T32" fmla="*/ 385 w 771"/>
              <a:gd name="T33" fmla="*/ 350 h 632"/>
              <a:gd name="T34" fmla="*/ 754 w 771"/>
              <a:gd name="T35" fmla="*/ 0 h 632"/>
              <a:gd name="T36" fmla="*/ 763 w 771"/>
              <a:gd name="T37" fmla="*/ 3 h 632"/>
              <a:gd name="T38" fmla="*/ 769 w 771"/>
              <a:gd name="T39" fmla="*/ 12 h 632"/>
              <a:gd name="T40" fmla="*/ 771 w 771"/>
              <a:gd name="T41" fmla="*/ 508 h 632"/>
              <a:gd name="T42" fmla="*/ 767 w 771"/>
              <a:gd name="T43" fmla="*/ 519 h 632"/>
              <a:gd name="T44" fmla="*/ 759 w 771"/>
              <a:gd name="T45" fmla="*/ 526 h 632"/>
              <a:gd name="T46" fmla="*/ 612 w 771"/>
              <a:gd name="T47" fmla="*/ 526 h 632"/>
              <a:gd name="T48" fmla="*/ 603 w 771"/>
              <a:gd name="T49" fmla="*/ 523 h 632"/>
              <a:gd name="T50" fmla="*/ 597 w 771"/>
              <a:gd name="T51" fmla="*/ 514 h 632"/>
              <a:gd name="T52" fmla="*/ 597 w 771"/>
              <a:gd name="T53" fmla="*/ 503 h 632"/>
              <a:gd name="T54" fmla="*/ 603 w 771"/>
              <a:gd name="T55" fmla="*/ 494 h 632"/>
              <a:gd name="T56" fmla="*/ 612 w 771"/>
              <a:gd name="T57" fmla="*/ 491 h 632"/>
              <a:gd name="T58" fmla="*/ 735 w 771"/>
              <a:gd name="T59" fmla="*/ 34 h 632"/>
              <a:gd name="T60" fmla="*/ 35 w 771"/>
              <a:gd name="T61" fmla="*/ 491 h 632"/>
              <a:gd name="T62" fmla="*/ 163 w 771"/>
              <a:gd name="T63" fmla="*/ 491 h 632"/>
              <a:gd name="T64" fmla="*/ 171 w 771"/>
              <a:gd name="T65" fmla="*/ 498 h 632"/>
              <a:gd name="T66" fmla="*/ 175 w 771"/>
              <a:gd name="T67" fmla="*/ 508 h 632"/>
              <a:gd name="T68" fmla="*/ 171 w 771"/>
              <a:gd name="T69" fmla="*/ 519 h 632"/>
              <a:gd name="T70" fmla="*/ 163 w 771"/>
              <a:gd name="T71" fmla="*/ 526 h 632"/>
              <a:gd name="T72" fmla="*/ 17 w 771"/>
              <a:gd name="T73" fmla="*/ 526 h 632"/>
              <a:gd name="T74" fmla="*/ 6 w 771"/>
              <a:gd name="T75" fmla="*/ 523 h 632"/>
              <a:gd name="T76" fmla="*/ 1 w 771"/>
              <a:gd name="T77" fmla="*/ 514 h 632"/>
              <a:gd name="T78" fmla="*/ 0 w 771"/>
              <a:gd name="T79" fmla="*/ 17 h 632"/>
              <a:gd name="T80" fmla="*/ 2 w 771"/>
              <a:gd name="T81" fmla="*/ 7 h 632"/>
              <a:gd name="T82" fmla="*/ 12 w 771"/>
              <a:gd name="T83"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1" h="632">
                <a:moveTo>
                  <a:pt x="385" y="395"/>
                </a:moveTo>
                <a:lnTo>
                  <a:pt x="213" y="596"/>
                </a:lnTo>
                <a:lnTo>
                  <a:pt x="557" y="596"/>
                </a:lnTo>
                <a:lnTo>
                  <a:pt x="385" y="395"/>
                </a:lnTo>
                <a:close/>
                <a:moveTo>
                  <a:pt x="385" y="350"/>
                </a:moveTo>
                <a:lnTo>
                  <a:pt x="390" y="351"/>
                </a:lnTo>
                <a:lnTo>
                  <a:pt x="395" y="354"/>
                </a:lnTo>
                <a:lnTo>
                  <a:pt x="398" y="357"/>
                </a:lnTo>
                <a:lnTo>
                  <a:pt x="399" y="357"/>
                </a:lnTo>
                <a:lnTo>
                  <a:pt x="608" y="603"/>
                </a:lnTo>
                <a:lnTo>
                  <a:pt x="608" y="603"/>
                </a:lnTo>
                <a:lnTo>
                  <a:pt x="611" y="605"/>
                </a:lnTo>
                <a:lnTo>
                  <a:pt x="612" y="609"/>
                </a:lnTo>
                <a:lnTo>
                  <a:pt x="612" y="613"/>
                </a:lnTo>
                <a:lnTo>
                  <a:pt x="612" y="618"/>
                </a:lnTo>
                <a:lnTo>
                  <a:pt x="610" y="624"/>
                </a:lnTo>
                <a:lnTo>
                  <a:pt x="606" y="628"/>
                </a:lnTo>
                <a:lnTo>
                  <a:pt x="601" y="630"/>
                </a:lnTo>
                <a:lnTo>
                  <a:pt x="595" y="632"/>
                </a:lnTo>
                <a:lnTo>
                  <a:pt x="175" y="632"/>
                </a:lnTo>
                <a:lnTo>
                  <a:pt x="170" y="630"/>
                </a:lnTo>
                <a:lnTo>
                  <a:pt x="165" y="628"/>
                </a:lnTo>
                <a:lnTo>
                  <a:pt x="161" y="624"/>
                </a:lnTo>
                <a:lnTo>
                  <a:pt x="158" y="618"/>
                </a:lnTo>
                <a:lnTo>
                  <a:pt x="157" y="613"/>
                </a:lnTo>
                <a:lnTo>
                  <a:pt x="158" y="609"/>
                </a:lnTo>
                <a:lnTo>
                  <a:pt x="160" y="605"/>
                </a:lnTo>
                <a:lnTo>
                  <a:pt x="162" y="603"/>
                </a:lnTo>
                <a:lnTo>
                  <a:pt x="162" y="603"/>
                </a:lnTo>
                <a:lnTo>
                  <a:pt x="372" y="357"/>
                </a:lnTo>
                <a:lnTo>
                  <a:pt x="372" y="357"/>
                </a:lnTo>
                <a:lnTo>
                  <a:pt x="375" y="354"/>
                </a:lnTo>
                <a:lnTo>
                  <a:pt x="381" y="351"/>
                </a:lnTo>
                <a:lnTo>
                  <a:pt x="385" y="350"/>
                </a:lnTo>
                <a:close/>
                <a:moveTo>
                  <a:pt x="17" y="0"/>
                </a:moveTo>
                <a:lnTo>
                  <a:pt x="754" y="0"/>
                </a:lnTo>
                <a:lnTo>
                  <a:pt x="759" y="0"/>
                </a:lnTo>
                <a:lnTo>
                  <a:pt x="763" y="3"/>
                </a:lnTo>
                <a:lnTo>
                  <a:pt x="767" y="7"/>
                </a:lnTo>
                <a:lnTo>
                  <a:pt x="769" y="12"/>
                </a:lnTo>
                <a:lnTo>
                  <a:pt x="771" y="17"/>
                </a:lnTo>
                <a:lnTo>
                  <a:pt x="771" y="508"/>
                </a:lnTo>
                <a:lnTo>
                  <a:pt x="769" y="514"/>
                </a:lnTo>
                <a:lnTo>
                  <a:pt x="767" y="519"/>
                </a:lnTo>
                <a:lnTo>
                  <a:pt x="763" y="523"/>
                </a:lnTo>
                <a:lnTo>
                  <a:pt x="759" y="526"/>
                </a:lnTo>
                <a:lnTo>
                  <a:pt x="754" y="526"/>
                </a:lnTo>
                <a:lnTo>
                  <a:pt x="612" y="526"/>
                </a:lnTo>
                <a:lnTo>
                  <a:pt x="607" y="526"/>
                </a:lnTo>
                <a:lnTo>
                  <a:pt x="603" y="523"/>
                </a:lnTo>
                <a:lnTo>
                  <a:pt x="599" y="519"/>
                </a:lnTo>
                <a:lnTo>
                  <a:pt x="597" y="514"/>
                </a:lnTo>
                <a:lnTo>
                  <a:pt x="595" y="508"/>
                </a:lnTo>
                <a:lnTo>
                  <a:pt x="597" y="503"/>
                </a:lnTo>
                <a:lnTo>
                  <a:pt x="599" y="498"/>
                </a:lnTo>
                <a:lnTo>
                  <a:pt x="603" y="494"/>
                </a:lnTo>
                <a:lnTo>
                  <a:pt x="607" y="491"/>
                </a:lnTo>
                <a:lnTo>
                  <a:pt x="612" y="491"/>
                </a:lnTo>
                <a:lnTo>
                  <a:pt x="735" y="491"/>
                </a:lnTo>
                <a:lnTo>
                  <a:pt x="735" y="34"/>
                </a:lnTo>
                <a:lnTo>
                  <a:pt x="35" y="34"/>
                </a:lnTo>
                <a:lnTo>
                  <a:pt x="35" y="491"/>
                </a:lnTo>
                <a:lnTo>
                  <a:pt x="157" y="491"/>
                </a:lnTo>
                <a:lnTo>
                  <a:pt x="163" y="491"/>
                </a:lnTo>
                <a:lnTo>
                  <a:pt x="167" y="494"/>
                </a:lnTo>
                <a:lnTo>
                  <a:pt x="171" y="498"/>
                </a:lnTo>
                <a:lnTo>
                  <a:pt x="174" y="503"/>
                </a:lnTo>
                <a:lnTo>
                  <a:pt x="175" y="508"/>
                </a:lnTo>
                <a:lnTo>
                  <a:pt x="174" y="514"/>
                </a:lnTo>
                <a:lnTo>
                  <a:pt x="171" y="519"/>
                </a:lnTo>
                <a:lnTo>
                  <a:pt x="167" y="523"/>
                </a:lnTo>
                <a:lnTo>
                  <a:pt x="163" y="526"/>
                </a:lnTo>
                <a:lnTo>
                  <a:pt x="157" y="526"/>
                </a:lnTo>
                <a:lnTo>
                  <a:pt x="17" y="526"/>
                </a:lnTo>
                <a:lnTo>
                  <a:pt x="12" y="526"/>
                </a:lnTo>
                <a:lnTo>
                  <a:pt x="6" y="523"/>
                </a:lnTo>
                <a:lnTo>
                  <a:pt x="2" y="519"/>
                </a:lnTo>
                <a:lnTo>
                  <a:pt x="1" y="514"/>
                </a:lnTo>
                <a:lnTo>
                  <a:pt x="0" y="508"/>
                </a:lnTo>
                <a:lnTo>
                  <a:pt x="0" y="17"/>
                </a:lnTo>
                <a:lnTo>
                  <a:pt x="1" y="12"/>
                </a:lnTo>
                <a:lnTo>
                  <a:pt x="2" y="7"/>
                </a:lnTo>
                <a:lnTo>
                  <a:pt x="6" y="3"/>
                </a:lnTo>
                <a:lnTo>
                  <a:pt x="12" y="0"/>
                </a:lnTo>
                <a:lnTo>
                  <a:pt x="1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90" name="Freeform 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36804" y="9158233"/>
            <a:ext cx="442947" cy="443522"/>
          </a:xfrm>
          <a:custGeom>
            <a:avLst/>
            <a:gdLst>
              <a:gd name="T0" fmla="*/ 534 w 771"/>
              <a:gd name="T1" fmla="*/ 292 h 772"/>
              <a:gd name="T2" fmla="*/ 560 w 771"/>
              <a:gd name="T3" fmla="*/ 385 h 772"/>
              <a:gd name="T4" fmla="*/ 538 w 771"/>
              <a:gd name="T5" fmla="*/ 473 h 772"/>
              <a:gd name="T6" fmla="*/ 437 w 771"/>
              <a:gd name="T7" fmla="*/ 732 h 772"/>
              <a:gd name="T8" fmla="*/ 576 w 771"/>
              <a:gd name="T9" fmla="*/ 680 h 772"/>
              <a:gd name="T10" fmla="*/ 679 w 771"/>
              <a:gd name="T11" fmla="*/ 577 h 772"/>
              <a:gd name="T12" fmla="*/ 731 w 771"/>
              <a:gd name="T13" fmla="*/ 438 h 772"/>
              <a:gd name="T14" fmla="*/ 722 w 771"/>
              <a:gd name="T15" fmla="*/ 290 h 772"/>
              <a:gd name="T16" fmla="*/ 386 w 771"/>
              <a:gd name="T17" fmla="*/ 245 h 772"/>
              <a:gd name="T18" fmla="*/ 298 w 771"/>
              <a:gd name="T19" fmla="*/ 277 h 772"/>
              <a:gd name="T20" fmla="*/ 249 w 771"/>
              <a:gd name="T21" fmla="*/ 354 h 772"/>
              <a:gd name="T22" fmla="*/ 252 w 771"/>
              <a:gd name="T23" fmla="*/ 430 h 772"/>
              <a:gd name="T24" fmla="*/ 263 w 771"/>
              <a:gd name="T25" fmla="*/ 453 h 772"/>
              <a:gd name="T26" fmla="*/ 326 w 771"/>
              <a:gd name="T27" fmla="*/ 512 h 772"/>
              <a:gd name="T28" fmla="*/ 417 w 771"/>
              <a:gd name="T29" fmla="*/ 523 h 772"/>
              <a:gd name="T30" fmla="*/ 495 w 771"/>
              <a:gd name="T31" fmla="*/ 473 h 772"/>
              <a:gd name="T32" fmla="*/ 526 w 771"/>
              <a:gd name="T33" fmla="*/ 385 h 772"/>
              <a:gd name="T34" fmla="*/ 495 w 771"/>
              <a:gd name="T35" fmla="*/ 298 h 772"/>
              <a:gd name="T36" fmla="*/ 417 w 771"/>
              <a:gd name="T37" fmla="*/ 249 h 772"/>
              <a:gd name="T38" fmla="*/ 63 w 771"/>
              <a:gd name="T39" fmla="*/ 251 h 772"/>
              <a:gd name="T40" fmla="*/ 35 w 771"/>
              <a:gd name="T41" fmla="*/ 385 h 772"/>
              <a:gd name="T42" fmla="*/ 69 w 771"/>
              <a:gd name="T43" fmla="*/ 537 h 772"/>
              <a:gd name="T44" fmla="*/ 161 w 771"/>
              <a:gd name="T45" fmla="*/ 655 h 772"/>
              <a:gd name="T46" fmla="*/ 296 w 771"/>
              <a:gd name="T47" fmla="*/ 725 h 772"/>
              <a:gd name="T48" fmla="*/ 421 w 771"/>
              <a:gd name="T49" fmla="*/ 557 h 772"/>
              <a:gd name="T50" fmla="*/ 322 w 771"/>
              <a:gd name="T51" fmla="*/ 549 h 772"/>
              <a:gd name="T52" fmla="*/ 247 w 771"/>
              <a:gd name="T53" fmla="*/ 494 h 772"/>
              <a:gd name="T54" fmla="*/ 386 w 771"/>
              <a:gd name="T55" fmla="*/ 36 h 772"/>
              <a:gd name="T56" fmla="*/ 246 w 771"/>
              <a:gd name="T57" fmla="*/ 65 h 772"/>
              <a:gd name="T58" fmla="*/ 133 w 771"/>
              <a:gd name="T59" fmla="*/ 143 h 772"/>
              <a:gd name="T60" fmla="*/ 220 w 771"/>
              <a:gd name="T61" fmla="*/ 329 h 772"/>
              <a:gd name="T62" fmla="*/ 283 w 771"/>
              <a:gd name="T63" fmla="*/ 244 h 772"/>
              <a:gd name="T64" fmla="*/ 386 w 771"/>
              <a:gd name="T65" fmla="*/ 210 h 772"/>
              <a:gd name="T66" fmla="*/ 633 w 771"/>
              <a:gd name="T67" fmla="*/ 139 h 772"/>
              <a:gd name="T68" fmla="*/ 522 w 771"/>
              <a:gd name="T69" fmla="*/ 63 h 772"/>
              <a:gd name="T70" fmla="*/ 386 w 771"/>
              <a:gd name="T71" fmla="*/ 36 h 772"/>
              <a:gd name="T72" fmla="*/ 488 w 771"/>
              <a:gd name="T73" fmla="*/ 13 h 772"/>
              <a:gd name="T74" fmla="*/ 622 w 771"/>
              <a:gd name="T75" fmla="*/ 80 h 772"/>
              <a:gd name="T76" fmla="*/ 718 w 771"/>
              <a:gd name="T77" fmla="*/ 192 h 772"/>
              <a:gd name="T78" fmla="*/ 767 w 771"/>
              <a:gd name="T79" fmla="*/ 333 h 772"/>
              <a:gd name="T80" fmla="*/ 758 w 771"/>
              <a:gd name="T81" fmla="*/ 489 h 772"/>
              <a:gd name="T82" fmla="*/ 691 w 771"/>
              <a:gd name="T83" fmla="*/ 621 h 772"/>
              <a:gd name="T84" fmla="*/ 580 w 771"/>
              <a:gd name="T85" fmla="*/ 719 h 772"/>
              <a:gd name="T86" fmla="*/ 438 w 771"/>
              <a:gd name="T87" fmla="*/ 768 h 772"/>
              <a:gd name="T88" fmla="*/ 283 w 771"/>
              <a:gd name="T89" fmla="*/ 757 h 772"/>
              <a:gd name="T90" fmla="*/ 150 w 771"/>
              <a:gd name="T91" fmla="*/ 690 h 772"/>
              <a:gd name="T92" fmla="*/ 52 w 771"/>
              <a:gd name="T93" fmla="*/ 580 h 772"/>
              <a:gd name="T94" fmla="*/ 4 w 771"/>
              <a:gd name="T95" fmla="*/ 438 h 772"/>
              <a:gd name="T96" fmla="*/ 14 w 771"/>
              <a:gd name="T97" fmla="*/ 283 h 772"/>
              <a:gd name="T98" fmla="*/ 80 w 771"/>
              <a:gd name="T99" fmla="*/ 150 h 772"/>
              <a:gd name="T100" fmla="*/ 191 w 771"/>
              <a:gd name="T101" fmla="*/ 53 h 772"/>
              <a:gd name="T102" fmla="*/ 334 w 771"/>
              <a:gd name="T103" fmla="*/ 3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1" h="772">
                <a:moveTo>
                  <a:pt x="491" y="245"/>
                </a:moveTo>
                <a:lnTo>
                  <a:pt x="514" y="268"/>
                </a:lnTo>
                <a:lnTo>
                  <a:pt x="534" y="292"/>
                </a:lnTo>
                <a:lnTo>
                  <a:pt x="548" y="321"/>
                </a:lnTo>
                <a:lnTo>
                  <a:pt x="557" y="353"/>
                </a:lnTo>
                <a:lnTo>
                  <a:pt x="560" y="385"/>
                </a:lnTo>
                <a:lnTo>
                  <a:pt x="557" y="417"/>
                </a:lnTo>
                <a:lnTo>
                  <a:pt x="550" y="446"/>
                </a:lnTo>
                <a:lnTo>
                  <a:pt x="538" y="473"/>
                </a:lnTo>
                <a:lnTo>
                  <a:pt x="538" y="473"/>
                </a:lnTo>
                <a:lnTo>
                  <a:pt x="386" y="736"/>
                </a:lnTo>
                <a:lnTo>
                  <a:pt x="437" y="732"/>
                </a:lnTo>
                <a:lnTo>
                  <a:pt x="487" y="722"/>
                </a:lnTo>
                <a:lnTo>
                  <a:pt x="533" y="704"/>
                </a:lnTo>
                <a:lnTo>
                  <a:pt x="576" y="680"/>
                </a:lnTo>
                <a:lnTo>
                  <a:pt x="615" y="650"/>
                </a:lnTo>
                <a:lnTo>
                  <a:pt x="650" y="616"/>
                </a:lnTo>
                <a:lnTo>
                  <a:pt x="679" y="577"/>
                </a:lnTo>
                <a:lnTo>
                  <a:pt x="703" y="533"/>
                </a:lnTo>
                <a:lnTo>
                  <a:pt x="721" y="488"/>
                </a:lnTo>
                <a:lnTo>
                  <a:pt x="731" y="438"/>
                </a:lnTo>
                <a:lnTo>
                  <a:pt x="735" y="385"/>
                </a:lnTo>
                <a:lnTo>
                  <a:pt x="733" y="337"/>
                </a:lnTo>
                <a:lnTo>
                  <a:pt x="722" y="290"/>
                </a:lnTo>
                <a:lnTo>
                  <a:pt x="707" y="245"/>
                </a:lnTo>
                <a:lnTo>
                  <a:pt x="491" y="245"/>
                </a:lnTo>
                <a:close/>
                <a:moveTo>
                  <a:pt x="386" y="245"/>
                </a:moveTo>
                <a:lnTo>
                  <a:pt x="353" y="249"/>
                </a:lnTo>
                <a:lnTo>
                  <a:pt x="323" y="260"/>
                </a:lnTo>
                <a:lnTo>
                  <a:pt x="298" y="277"/>
                </a:lnTo>
                <a:lnTo>
                  <a:pt x="276" y="298"/>
                </a:lnTo>
                <a:lnTo>
                  <a:pt x="259" y="324"/>
                </a:lnTo>
                <a:lnTo>
                  <a:pt x="249" y="354"/>
                </a:lnTo>
                <a:lnTo>
                  <a:pt x="245" y="385"/>
                </a:lnTo>
                <a:lnTo>
                  <a:pt x="247" y="409"/>
                </a:lnTo>
                <a:lnTo>
                  <a:pt x="252" y="430"/>
                </a:lnTo>
                <a:lnTo>
                  <a:pt x="262" y="451"/>
                </a:lnTo>
                <a:lnTo>
                  <a:pt x="263" y="453"/>
                </a:lnTo>
                <a:lnTo>
                  <a:pt x="263" y="453"/>
                </a:lnTo>
                <a:lnTo>
                  <a:pt x="280" y="477"/>
                </a:lnTo>
                <a:lnTo>
                  <a:pt x="301" y="498"/>
                </a:lnTo>
                <a:lnTo>
                  <a:pt x="326" y="512"/>
                </a:lnTo>
                <a:lnTo>
                  <a:pt x="355" y="523"/>
                </a:lnTo>
                <a:lnTo>
                  <a:pt x="386" y="526"/>
                </a:lnTo>
                <a:lnTo>
                  <a:pt x="417" y="523"/>
                </a:lnTo>
                <a:lnTo>
                  <a:pt x="447" y="512"/>
                </a:lnTo>
                <a:lnTo>
                  <a:pt x="474" y="495"/>
                </a:lnTo>
                <a:lnTo>
                  <a:pt x="495" y="473"/>
                </a:lnTo>
                <a:lnTo>
                  <a:pt x="512" y="447"/>
                </a:lnTo>
                <a:lnTo>
                  <a:pt x="522" y="418"/>
                </a:lnTo>
                <a:lnTo>
                  <a:pt x="526" y="385"/>
                </a:lnTo>
                <a:lnTo>
                  <a:pt x="522" y="354"/>
                </a:lnTo>
                <a:lnTo>
                  <a:pt x="512" y="324"/>
                </a:lnTo>
                <a:lnTo>
                  <a:pt x="495" y="298"/>
                </a:lnTo>
                <a:lnTo>
                  <a:pt x="474" y="277"/>
                </a:lnTo>
                <a:lnTo>
                  <a:pt x="447" y="260"/>
                </a:lnTo>
                <a:lnTo>
                  <a:pt x="417" y="249"/>
                </a:lnTo>
                <a:lnTo>
                  <a:pt x="386" y="245"/>
                </a:lnTo>
                <a:close/>
                <a:moveTo>
                  <a:pt x="82" y="210"/>
                </a:moveTo>
                <a:lnTo>
                  <a:pt x="63" y="251"/>
                </a:lnTo>
                <a:lnTo>
                  <a:pt x="47" y="294"/>
                </a:lnTo>
                <a:lnTo>
                  <a:pt x="38" y="338"/>
                </a:lnTo>
                <a:lnTo>
                  <a:pt x="35" y="385"/>
                </a:lnTo>
                <a:lnTo>
                  <a:pt x="39" y="439"/>
                </a:lnTo>
                <a:lnTo>
                  <a:pt x="51" y="489"/>
                </a:lnTo>
                <a:lnTo>
                  <a:pt x="69" y="537"/>
                </a:lnTo>
                <a:lnTo>
                  <a:pt x="94" y="580"/>
                </a:lnTo>
                <a:lnTo>
                  <a:pt x="125" y="620"/>
                </a:lnTo>
                <a:lnTo>
                  <a:pt x="161" y="655"/>
                </a:lnTo>
                <a:lnTo>
                  <a:pt x="201" y="684"/>
                </a:lnTo>
                <a:lnTo>
                  <a:pt x="247" y="708"/>
                </a:lnTo>
                <a:lnTo>
                  <a:pt x="296" y="725"/>
                </a:lnTo>
                <a:lnTo>
                  <a:pt x="347" y="734"/>
                </a:lnTo>
                <a:lnTo>
                  <a:pt x="454" y="546"/>
                </a:lnTo>
                <a:lnTo>
                  <a:pt x="421" y="557"/>
                </a:lnTo>
                <a:lnTo>
                  <a:pt x="386" y="561"/>
                </a:lnTo>
                <a:lnTo>
                  <a:pt x="352" y="558"/>
                </a:lnTo>
                <a:lnTo>
                  <a:pt x="322" y="549"/>
                </a:lnTo>
                <a:lnTo>
                  <a:pt x="293" y="535"/>
                </a:lnTo>
                <a:lnTo>
                  <a:pt x="268" y="516"/>
                </a:lnTo>
                <a:lnTo>
                  <a:pt x="247" y="494"/>
                </a:lnTo>
                <a:lnTo>
                  <a:pt x="230" y="467"/>
                </a:lnTo>
                <a:lnTo>
                  <a:pt x="82" y="210"/>
                </a:lnTo>
                <a:close/>
                <a:moveTo>
                  <a:pt x="386" y="36"/>
                </a:moveTo>
                <a:lnTo>
                  <a:pt x="336" y="38"/>
                </a:lnTo>
                <a:lnTo>
                  <a:pt x="290" y="49"/>
                </a:lnTo>
                <a:lnTo>
                  <a:pt x="246" y="65"/>
                </a:lnTo>
                <a:lnTo>
                  <a:pt x="205" y="86"/>
                </a:lnTo>
                <a:lnTo>
                  <a:pt x="167" y="112"/>
                </a:lnTo>
                <a:lnTo>
                  <a:pt x="133" y="143"/>
                </a:lnTo>
                <a:lnTo>
                  <a:pt x="103" y="177"/>
                </a:lnTo>
                <a:lnTo>
                  <a:pt x="212" y="364"/>
                </a:lnTo>
                <a:lnTo>
                  <a:pt x="220" y="329"/>
                </a:lnTo>
                <a:lnTo>
                  <a:pt x="235" y="296"/>
                </a:lnTo>
                <a:lnTo>
                  <a:pt x="256" y="268"/>
                </a:lnTo>
                <a:lnTo>
                  <a:pt x="283" y="244"/>
                </a:lnTo>
                <a:lnTo>
                  <a:pt x="314" y="226"/>
                </a:lnTo>
                <a:lnTo>
                  <a:pt x="348" y="214"/>
                </a:lnTo>
                <a:lnTo>
                  <a:pt x="386" y="210"/>
                </a:lnTo>
                <a:lnTo>
                  <a:pt x="688" y="210"/>
                </a:lnTo>
                <a:lnTo>
                  <a:pt x="663" y="173"/>
                </a:lnTo>
                <a:lnTo>
                  <a:pt x="633" y="139"/>
                </a:lnTo>
                <a:lnTo>
                  <a:pt x="601" y="109"/>
                </a:lnTo>
                <a:lnTo>
                  <a:pt x="563" y="84"/>
                </a:lnTo>
                <a:lnTo>
                  <a:pt x="522" y="63"/>
                </a:lnTo>
                <a:lnTo>
                  <a:pt x="479" y="48"/>
                </a:lnTo>
                <a:lnTo>
                  <a:pt x="433" y="38"/>
                </a:lnTo>
                <a:lnTo>
                  <a:pt x="386" y="36"/>
                </a:lnTo>
                <a:close/>
                <a:moveTo>
                  <a:pt x="386" y="0"/>
                </a:moveTo>
                <a:lnTo>
                  <a:pt x="438" y="3"/>
                </a:lnTo>
                <a:lnTo>
                  <a:pt x="488" y="13"/>
                </a:lnTo>
                <a:lnTo>
                  <a:pt x="535" y="31"/>
                </a:lnTo>
                <a:lnTo>
                  <a:pt x="580" y="53"/>
                </a:lnTo>
                <a:lnTo>
                  <a:pt x="622" y="80"/>
                </a:lnTo>
                <a:lnTo>
                  <a:pt x="658" y="113"/>
                </a:lnTo>
                <a:lnTo>
                  <a:pt x="691" y="150"/>
                </a:lnTo>
                <a:lnTo>
                  <a:pt x="718" y="192"/>
                </a:lnTo>
                <a:lnTo>
                  <a:pt x="741" y="236"/>
                </a:lnTo>
                <a:lnTo>
                  <a:pt x="758" y="283"/>
                </a:lnTo>
                <a:lnTo>
                  <a:pt x="767" y="333"/>
                </a:lnTo>
                <a:lnTo>
                  <a:pt x="771" y="385"/>
                </a:lnTo>
                <a:lnTo>
                  <a:pt x="767" y="438"/>
                </a:lnTo>
                <a:lnTo>
                  <a:pt x="758" y="489"/>
                </a:lnTo>
                <a:lnTo>
                  <a:pt x="741" y="536"/>
                </a:lnTo>
                <a:lnTo>
                  <a:pt x="718" y="580"/>
                </a:lnTo>
                <a:lnTo>
                  <a:pt x="691" y="621"/>
                </a:lnTo>
                <a:lnTo>
                  <a:pt x="658" y="659"/>
                </a:lnTo>
                <a:lnTo>
                  <a:pt x="622" y="690"/>
                </a:lnTo>
                <a:lnTo>
                  <a:pt x="580" y="719"/>
                </a:lnTo>
                <a:lnTo>
                  <a:pt x="535" y="742"/>
                </a:lnTo>
                <a:lnTo>
                  <a:pt x="488" y="757"/>
                </a:lnTo>
                <a:lnTo>
                  <a:pt x="438" y="768"/>
                </a:lnTo>
                <a:lnTo>
                  <a:pt x="386" y="772"/>
                </a:lnTo>
                <a:lnTo>
                  <a:pt x="334" y="768"/>
                </a:lnTo>
                <a:lnTo>
                  <a:pt x="283" y="757"/>
                </a:lnTo>
                <a:lnTo>
                  <a:pt x="235" y="742"/>
                </a:lnTo>
                <a:lnTo>
                  <a:pt x="191" y="719"/>
                </a:lnTo>
                <a:lnTo>
                  <a:pt x="150" y="690"/>
                </a:lnTo>
                <a:lnTo>
                  <a:pt x="112" y="659"/>
                </a:lnTo>
                <a:lnTo>
                  <a:pt x="80" y="621"/>
                </a:lnTo>
                <a:lnTo>
                  <a:pt x="52" y="580"/>
                </a:lnTo>
                <a:lnTo>
                  <a:pt x="30" y="536"/>
                </a:lnTo>
                <a:lnTo>
                  <a:pt x="14" y="489"/>
                </a:lnTo>
                <a:lnTo>
                  <a:pt x="4" y="438"/>
                </a:lnTo>
                <a:lnTo>
                  <a:pt x="0" y="385"/>
                </a:lnTo>
                <a:lnTo>
                  <a:pt x="4" y="333"/>
                </a:lnTo>
                <a:lnTo>
                  <a:pt x="14" y="283"/>
                </a:lnTo>
                <a:lnTo>
                  <a:pt x="30" y="236"/>
                </a:lnTo>
                <a:lnTo>
                  <a:pt x="52" y="192"/>
                </a:lnTo>
                <a:lnTo>
                  <a:pt x="80" y="150"/>
                </a:lnTo>
                <a:lnTo>
                  <a:pt x="112" y="113"/>
                </a:lnTo>
                <a:lnTo>
                  <a:pt x="150" y="80"/>
                </a:lnTo>
                <a:lnTo>
                  <a:pt x="191" y="53"/>
                </a:lnTo>
                <a:lnTo>
                  <a:pt x="235" y="31"/>
                </a:lnTo>
                <a:lnTo>
                  <a:pt x="283" y="13"/>
                </a:lnTo>
                <a:lnTo>
                  <a:pt x="334" y="3"/>
                </a:lnTo>
                <a:lnTo>
                  <a:pt x="386"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91" name="Freeform 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419767" y="9279167"/>
            <a:ext cx="442947" cy="201653"/>
          </a:xfrm>
          <a:custGeom>
            <a:avLst/>
            <a:gdLst>
              <a:gd name="T0" fmla="*/ 318 w 771"/>
              <a:gd name="T1" fmla="*/ 245 h 351"/>
              <a:gd name="T2" fmla="*/ 597 w 771"/>
              <a:gd name="T3" fmla="*/ 144 h 351"/>
              <a:gd name="T4" fmla="*/ 597 w 771"/>
              <a:gd name="T5" fmla="*/ 245 h 351"/>
              <a:gd name="T6" fmla="*/ 559 w 771"/>
              <a:gd name="T7" fmla="*/ 105 h 351"/>
              <a:gd name="T8" fmla="*/ 507 w 771"/>
              <a:gd name="T9" fmla="*/ 164 h 351"/>
              <a:gd name="T10" fmla="*/ 507 w 771"/>
              <a:gd name="T11" fmla="*/ 188 h 351"/>
              <a:gd name="T12" fmla="*/ 475 w 771"/>
              <a:gd name="T13" fmla="*/ 105 h 351"/>
              <a:gd name="T14" fmla="*/ 163 w 771"/>
              <a:gd name="T15" fmla="*/ 245 h 351"/>
              <a:gd name="T16" fmla="*/ 184 w 771"/>
              <a:gd name="T17" fmla="*/ 141 h 351"/>
              <a:gd name="T18" fmla="*/ 190 w 771"/>
              <a:gd name="T19" fmla="*/ 185 h 351"/>
              <a:gd name="T20" fmla="*/ 271 w 771"/>
              <a:gd name="T21" fmla="*/ 105 h 351"/>
              <a:gd name="T22" fmla="*/ 224 w 771"/>
              <a:gd name="T23" fmla="*/ 187 h 351"/>
              <a:gd name="T24" fmla="*/ 216 w 771"/>
              <a:gd name="T25" fmla="*/ 188 h 351"/>
              <a:gd name="T26" fmla="*/ 169 w 771"/>
              <a:gd name="T27" fmla="*/ 105 h 351"/>
              <a:gd name="T28" fmla="*/ 148 w 771"/>
              <a:gd name="T29" fmla="*/ 212 h 351"/>
              <a:gd name="T30" fmla="*/ 140 w 771"/>
              <a:gd name="T31" fmla="*/ 162 h 351"/>
              <a:gd name="T32" fmla="*/ 612 w 771"/>
              <a:gd name="T33" fmla="*/ 99 h 351"/>
              <a:gd name="T34" fmla="*/ 626 w 771"/>
              <a:gd name="T35" fmla="*/ 106 h 351"/>
              <a:gd name="T36" fmla="*/ 627 w 771"/>
              <a:gd name="T37" fmla="*/ 120 h 351"/>
              <a:gd name="T38" fmla="*/ 617 w 771"/>
              <a:gd name="T39" fmla="*/ 131 h 351"/>
              <a:gd name="T40" fmla="*/ 602 w 771"/>
              <a:gd name="T41" fmla="*/ 128 h 351"/>
              <a:gd name="T42" fmla="*/ 596 w 771"/>
              <a:gd name="T43" fmla="*/ 115 h 351"/>
              <a:gd name="T44" fmla="*/ 602 w 771"/>
              <a:gd name="T45" fmla="*/ 102 h 351"/>
              <a:gd name="T46" fmla="*/ 304 w 771"/>
              <a:gd name="T47" fmla="*/ 99 h 351"/>
              <a:gd name="T48" fmla="*/ 290 w 771"/>
              <a:gd name="T49" fmla="*/ 106 h 351"/>
              <a:gd name="T50" fmla="*/ 288 w 771"/>
              <a:gd name="T51" fmla="*/ 120 h 351"/>
              <a:gd name="T52" fmla="*/ 297 w 771"/>
              <a:gd name="T53" fmla="*/ 131 h 351"/>
              <a:gd name="T54" fmla="*/ 313 w 771"/>
              <a:gd name="T55" fmla="*/ 128 h 351"/>
              <a:gd name="T56" fmla="*/ 320 w 771"/>
              <a:gd name="T57" fmla="*/ 115 h 351"/>
              <a:gd name="T58" fmla="*/ 313 w 771"/>
              <a:gd name="T59" fmla="*/ 102 h 351"/>
              <a:gd name="T60" fmla="*/ 490 w 771"/>
              <a:gd name="T61" fmla="*/ 35 h 351"/>
              <a:gd name="T62" fmla="*/ 417 w 771"/>
              <a:gd name="T63" fmla="*/ 65 h 351"/>
              <a:gd name="T64" fmla="*/ 385 w 771"/>
              <a:gd name="T65" fmla="*/ 140 h 351"/>
              <a:gd name="T66" fmla="*/ 371 w 771"/>
              <a:gd name="T67" fmla="*/ 263 h 351"/>
              <a:gd name="T68" fmla="*/ 308 w 771"/>
              <a:gd name="T69" fmla="*/ 312 h 351"/>
              <a:gd name="T70" fmla="*/ 659 w 771"/>
              <a:gd name="T71" fmla="*/ 312 h 351"/>
              <a:gd name="T72" fmla="*/ 722 w 771"/>
              <a:gd name="T73" fmla="*/ 263 h 351"/>
              <a:gd name="T74" fmla="*/ 736 w 771"/>
              <a:gd name="T75" fmla="*/ 140 h 351"/>
              <a:gd name="T76" fmla="*/ 704 w 771"/>
              <a:gd name="T77" fmla="*/ 65 h 351"/>
              <a:gd name="T78" fmla="*/ 631 w 771"/>
              <a:gd name="T79" fmla="*/ 35 h 351"/>
              <a:gd name="T80" fmla="*/ 631 w 771"/>
              <a:gd name="T81" fmla="*/ 0 h 351"/>
              <a:gd name="T82" fmla="*/ 719 w 771"/>
              <a:gd name="T83" fmla="*/ 31 h 351"/>
              <a:gd name="T84" fmla="*/ 767 w 771"/>
              <a:gd name="T85" fmla="*/ 109 h 351"/>
              <a:gd name="T86" fmla="*/ 767 w 771"/>
              <a:gd name="T87" fmla="*/ 242 h 351"/>
              <a:gd name="T88" fmla="*/ 719 w 771"/>
              <a:gd name="T89" fmla="*/ 319 h 351"/>
              <a:gd name="T90" fmla="*/ 631 w 771"/>
              <a:gd name="T91" fmla="*/ 351 h 351"/>
              <a:gd name="T92" fmla="*/ 79 w 771"/>
              <a:gd name="T93" fmla="*/ 336 h 351"/>
              <a:gd name="T94" fmla="*/ 13 w 771"/>
              <a:gd name="T95" fmla="*/ 272 h 351"/>
              <a:gd name="T96" fmla="*/ 0 w 771"/>
              <a:gd name="T97" fmla="*/ 140 h 351"/>
              <a:gd name="T98" fmla="*/ 30 w 771"/>
              <a:gd name="T99" fmla="*/ 52 h 351"/>
              <a:gd name="T100" fmla="*/ 108 w 771"/>
              <a:gd name="T101" fmla="*/ 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1" h="351">
                <a:moveTo>
                  <a:pt x="288" y="144"/>
                </a:moveTo>
                <a:lnTo>
                  <a:pt x="288" y="245"/>
                </a:lnTo>
                <a:lnTo>
                  <a:pt x="318" y="245"/>
                </a:lnTo>
                <a:lnTo>
                  <a:pt x="318" y="144"/>
                </a:lnTo>
                <a:lnTo>
                  <a:pt x="288" y="144"/>
                </a:lnTo>
                <a:close/>
                <a:moveTo>
                  <a:pt x="597" y="144"/>
                </a:moveTo>
                <a:lnTo>
                  <a:pt x="627" y="144"/>
                </a:lnTo>
                <a:lnTo>
                  <a:pt x="627" y="245"/>
                </a:lnTo>
                <a:lnTo>
                  <a:pt x="597" y="245"/>
                </a:lnTo>
                <a:lnTo>
                  <a:pt x="597" y="144"/>
                </a:lnTo>
                <a:close/>
                <a:moveTo>
                  <a:pt x="475" y="105"/>
                </a:moveTo>
                <a:lnTo>
                  <a:pt x="559" y="105"/>
                </a:lnTo>
                <a:lnTo>
                  <a:pt x="559" y="131"/>
                </a:lnTo>
                <a:lnTo>
                  <a:pt x="507" y="131"/>
                </a:lnTo>
                <a:lnTo>
                  <a:pt x="507" y="164"/>
                </a:lnTo>
                <a:lnTo>
                  <a:pt x="555" y="164"/>
                </a:lnTo>
                <a:lnTo>
                  <a:pt x="555" y="188"/>
                </a:lnTo>
                <a:lnTo>
                  <a:pt x="507" y="188"/>
                </a:lnTo>
                <a:lnTo>
                  <a:pt x="507" y="245"/>
                </a:lnTo>
                <a:lnTo>
                  <a:pt x="475" y="245"/>
                </a:lnTo>
                <a:lnTo>
                  <a:pt x="475" y="105"/>
                </a:lnTo>
                <a:close/>
                <a:moveTo>
                  <a:pt x="97" y="105"/>
                </a:moveTo>
                <a:lnTo>
                  <a:pt x="130" y="245"/>
                </a:lnTo>
                <a:lnTo>
                  <a:pt x="163" y="245"/>
                </a:lnTo>
                <a:lnTo>
                  <a:pt x="176" y="185"/>
                </a:lnTo>
                <a:lnTo>
                  <a:pt x="180" y="164"/>
                </a:lnTo>
                <a:lnTo>
                  <a:pt x="184" y="141"/>
                </a:lnTo>
                <a:lnTo>
                  <a:pt x="185" y="141"/>
                </a:lnTo>
                <a:lnTo>
                  <a:pt x="187" y="164"/>
                </a:lnTo>
                <a:lnTo>
                  <a:pt x="190" y="185"/>
                </a:lnTo>
                <a:lnTo>
                  <a:pt x="202" y="245"/>
                </a:lnTo>
                <a:lnTo>
                  <a:pt x="236" y="245"/>
                </a:lnTo>
                <a:lnTo>
                  <a:pt x="271" y="105"/>
                </a:lnTo>
                <a:lnTo>
                  <a:pt x="240" y="105"/>
                </a:lnTo>
                <a:lnTo>
                  <a:pt x="228" y="162"/>
                </a:lnTo>
                <a:lnTo>
                  <a:pt x="224" y="187"/>
                </a:lnTo>
                <a:lnTo>
                  <a:pt x="220" y="211"/>
                </a:lnTo>
                <a:lnTo>
                  <a:pt x="220" y="211"/>
                </a:lnTo>
                <a:lnTo>
                  <a:pt x="216" y="188"/>
                </a:lnTo>
                <a:lnTo>
                  <a:pt x="212" y="164"/>
                </a:lnTo>
                <a:lnTo>
                  <a:pt x="202" y="105"/>
                </a:lnTo>
                <a:lnTo>
                  <a:pt x="169" y="105"/>
                </a:lnTo>
                <a:lnTo>
                  <a:pt x="157" y="162"/>
                </a:lnTo>
                <a:lnTo>
                  <a:pt x="152" y="188"/>
                </a:lnTo>
                <a:lnTo>
                  <a:pt x="148" y="212"/>
                </a:lnTo>
                <a:lnTo>
                  <a:pt x="148" y="212"/>
                </a:lnTo>
                <a:lnTo>
                  <a:pt x="144" y="188"/>
                </a:lnTo>
                <a:lnTo>
                  <a:pt x="140" y="162"/>
                </a:lnTo>
                <a:lnTo>
                  <a:pt x="130" y="105"/>
                </a:lnTo>
                <a:lnTo>
                  <a:pt x="97" y="105"/>
                </a:lnTo>
                <a:close/>
                <a:moveTo>
                  <a:pt x="612" y="99"/>
                </a:moveTo>
                <a:lnTo>
                  <a:pt x="618" y="101"/>
                </a:lnTo>
                <a:lnTo>
                  <a:pt x="622" y="102"/>
                </a:lnTo>
                <a:lnTo>
                  <a:pt x="626" y="106"/>
                </a:lnTo>
                <a:lnTo>
                  <a:pt x="627" y="110"/>
                </a:lnTo>
                <a:lnTo>
                  <a:pt x="629" y="115"/>
                </a:lnTo>
                <a:lnTo>
                  <a:pt x="627" y="120"/>
                </a:lnTo>
                <a:lnTo>
                  <a:pt x="626" y="124"/>
                </a:lnTo>
                <a:lnTo>
                  <a:pt x="622" y="128"/>
                </a:lnTo>
                <a:lnTo>
                  <a:pt x="617" y="131"/>
                </a:lnTo>
                <a:lnTo>
                  <a:pt x="612" y="131"/>
                </a:lnTo>
                <a:lnTo>
                  <a:pt x="606" y="131"/>
                </a:lnTo>
                <a:lnTo>
                  <a:pt x="602" y="128"/>
                </a:lnTo>
                <a:lnTo>
                  <a:pt x="598" y="124"/>
                </a:lnTo>
                <a:lnTo>
                  <a:pt x="597" y="120"/>
                </a:lnTo>
                <a:lnTo>
                  <a:pt x="596" y="115"/>
                </a:lnTo>
                <a:lnTo>
                  <a:pt x="597" y="110"/>
                </a:lnTo>
                <a:lnTo>
                  <a:pt x="598" y="106"/>
                </a:lnTo>
                <a:lnTo>
                  <a:pt x="602" y="102"/>
                </a:lnTo>
                <a:lnTo>
                  <a:pt x="606" y="101"/>
                </a:lnTo>
                <a:lnTo>
                  <a:pt x="612" y="99"/>
                </a:lnTo>
                <a:close/>
                <a:moveTo>
                  <a:pt x="304" y="99"/>
                </a:moveTo>
                <a:lnTo>
                  <a:pt x="297" y="99"/>
                </a:lnTo>
                <a:lnTo>
                  <a:pt x="294" y="102"/>
                </a:lnTo>
                <a:lnTo>
                  <a:pt x="290" y="106"/>
                </a:lnTo>
                <a:lnTo>
                  <a:pt x="288" y="110"/>
                </a:lnTo>
                <a:lnTo>
                  <a:pt x="287" y="115"/>
                </a:lnTo>
                <a:lnTo>
                  <a:pt x="288" y="120"/>
                </a:lnTo>
                <a:lnTo>
                  <a:pt x="290" y="124"/>
                </a:lnTo>
                <a:lnTo>
                  <a:pt x="294" y="128"/>
                </a:lnTo>
                <a:lnTo>
                  <a:pt x="297" y="131"/>
                </a:lnTo>
                <a:lnTo>
                  <a:pt x="304" y="131"/>
                </a:lnTo>
                <a:lnTo>
                  <a:pt x="309" y="131"/>
                </a:lnTo>
                <a:lnTo>
                  <a:pt x="313" y="128"/>
                </a:lnTo>
                <a:lnTo>
                  <a:pt x="317" y="124"/>
                </a:lnTo>
                <a:lnTo>
                  <a:pt x="320" y="120"/>
                </a:lnTo>
                <a:lnTo>
                  <a:pt x="320" y="115"/>
                </a:lnTo>
                <a:lnTo>
                  <a:pt x="320" y="110"/>
                </a:lnTo>
                <a:lnTo>
                  <a:pt x="317" y="106"/>
                </a:lnTo>
                <a:lnTo>
                  <a:pt x="313" y="102"/>
                </a:lnTo>
                <a:lnTo>
                  <a:pt x="309" y="99"/>
                </a:lnTo>
                <a:lnTo>
                  <a:pt x="304" y="99"/>
                </a:lnTo>
                <a:close/>
                <a:moveTo>
                  <a:pt x="490" y="35"/>
                </a:moveTo>
                <a:lnTo>
                  <a:pt x="462" y="39"/>
                </a:lnTo>
                <a:lnTo>
                  <a:pt x="437" y="50"/>
                </a:lnTo>
                <a:lnTo>
                  <a:pt x="417" y="65"/>
                </a:lnTo>
                <a:lnTo>
                  <a:pt x="400" y="88"/>
                </a:lnTo>
                <a:lnTo>
                  <a:pt x="389" y="113"/>
                </a:lnTo>
                <a:lnTo>
                  <a:pt x="385" y="140"/>
                </a:lnTo>
                <a:lnTo>
                  <a:pt x="385" y="211"/>
                </a:lnTo>
                <a:lnTo>
                  <a:pt x="381" y="238"/>
                </a:lnTo>
                <a:lnTo>
                  <a:pt x="371" y="263"/>
                </a:lnTo>
                <a:lnTo>
                  <a:pt x="355" y="284"/>
                </a:lnTo>
                <a:lnTo>
                  <a:pt x="333" y="301"/>
                </a:lnTo>
                <a:lnTo>
                  <a:pt x="308" y="312"/>
                </a:lnTo>
                <a:lnTo>
                  <a:pt x="280" y="315"/>
                </a:lnTo>
                <a:lnTo>
                  <a:pt x="631" y="315"/>
                </a:lnTo>
                <a:lnTo>
                  <a:pt x="659" y="312"/>
                </a:lnTo>
                <a:lnTo>
                  <a:pt x="684" y="301"/>
                </a:lnTo>
                <a:lnTo>
                  <a:pt x="704" y="284"/>
                </a:lnTo>
                <a:lnTo>
                  <a:pt x="722" y="263"/>
                </a:lnTo>
                <a:lnTo>
                  <a:pt x="732" y="238"/>
                </a:lnTo>
                <a:lnTo>
                  <a:pt x="736" y="211"/>
                </a:lnTo>
                <a:lnTo>
                  <a:pt x="736" y="140"/>
                </a:lnTo>
                <a:lnTo>
                  <a:pt x="732" y="113"/>
                </a:lnTo>
                <a:lnTo>
                  <a:pt x="722" y="88"/>
                </a:lnTo>
                <a:lnTo>
                  <a:pt x="704" y="65"/>
                </a:lnTo>
                <a:lnTo>
                  <a:pt x="684" y="50"/>
                </a:lnTo>
                <a:lnTo>
                  <a:pt x="659" y="39"/>
                </a:lnTo>
                <a:lnTo>
                  <a:pt x="631" y="35"/>
                </a:lnTo>
                <a:lnTo>
                  <a:pt x="490" y="35"/>
                </a:lnTo>
                <a:close/>
                <a:moveTo>
                  <a:pt x="140" y="0"/>
                </a:moveTo>
                <a:lnTo>
                  <a:pt x="631" y="0"/>
                </a:lnTo>
                <a:lnTo>
                  <a:pt x="663" y="4"/>
                </a:lnTo>
                <a:lnTo>
                  <a:pt x="693" y="14"/>
                </a:lnTo>
                <a:lnTo>
                  <a:pt x="719" y="31"/>
                </a:lnTo>
                <a:lnTo>
                  <a:pt x="740" y="52"/>
                </a:lnTo>
                <a:lnTo>
                  <a:pt x="757" y="78"/>
                </a:lnTo>
                <a:lnTo>
                  <a:pt x="767" y="109"/>
                </a:lnTo>
                <a:lnTo>
                  <a:pt x="771" y="140"/>
                </a:lnTo>
                <a:lnTo>
                  <a:pt x="771" y="211"/>
                </a:lnTo>
                <a:lnTo>
                  <a:pt x="767" y="242"/>
                </a:lnTo>
                <a:lnTo>
                  <a:pt x="757" y="272"/>
                </a:lnTo>
                <a:lnTo>
                  <a:pt x="740" y="298"/>
                </a:lnTo>
                <a:lnTo>
                  <a:pt x="719" y="319"/>
                </a:lnTo>
                <a:lnTo>
                  <a:pt x="693" y="336"/>
                </a:lnTo>
                <a:lnTo>
                  <a:pt x="663" y="347"/>
                </a:lnTo>
                <a:lnTo>
                  <a:pt x="631" y="351"/>
                </a:lnTo>
                <a:lnTo>
                  <a:pt x="140" y="351"/>
                </a:lnTo>
                <a:lnTo>
                  <a:pt x="108" y="347"/>
                </a:lnTo>
                <a:lnTo>
                  <a:pt x="79" y="336"/>
                </a:lnTo>
                <a:lnTo>
                  <a:pt x="53" y="319"/>
                </a:lnTo>
                <a:lnTo>
                  <a:pt x="30" y="298"/>
                </a:lnTo>
                <a:lnTo>
                  <a:pt x="13" y="272"/>
                </a:lnTo>
                <a:lnTo>
                  <a:pt x="3" y="242"/>
                </a:lnTo>
                <a:lnTo>
                  <a:pt x="0" y="211"/>
                </a:lnTo>
                <a:lnTo>
                  <a:pt x="0" y="140"/>
                </a:lnTo>
                <a:lnTo>
                  <a:pt x="3" y="109"/>
                </a:lnTo>
                <a:lnTo>
                  <a:pt x="13" y="78"/>
                </a:lnTo>
                <a:lnTo>
                  <a:pt x="30" y="52"/>
                </a:lnTo>
                <a:lnTo>
                  <a:pt x="53" y="31"/>
                </a:lnTo>
                <a:lnTo>
                  <a:pt x="79" y="14"/>
                </a:lnTo>
                <a:lnTo>
                  <a:pt x="108" y="4"/>
                </a:lnTo>
                <a:lnTo>
                  <a:pt x="140"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92" name="Freeform 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302730" y="9178915"/>
            <a:ext cx="442947" cy="402158"/>
          </a:xfrm>
          <a:custGeom>
            <a:avLst/>
            <a:gdLst>
              <a:gd name="T0" fmla="*/ 286 w 771"/>
              <a:gd name="T1" fmla="*/ 47 h 700"/>
              <a:gd name="T2" fmla="*/ 159 w 771"/>
              <a:gd name="T3" fmla="*/ 110 h 700"/>
              <a:gd name="T4" fmla="*/ 357 w 771"/>
              <a:gd name="T5" fmla="*/ 174 h 700"/>
              <a:gd name="T6" fmla="*/ 398 w 771"/>
              <a:gd name="T7" fmla="*/ 124 h 700"/>
              <a:gd name="T8" fmla="*/ 463 w 771"/>
              <a:gd name="T9" fmla="*/ 90 h 700"/>
              <a:gd name="T10" fmla="*/ 524 w 771"/>
              <a:gd name="T11" fmla="*/ 95 h 700"/>
              <a:gd name="T12" fmla="*/ 569 w 771"/>
              <a:gd name="T13" fmla="*/ 140 h 700"/>
              <a:gd name="T14" fmla="*/ 576 w 771"/>
              <a:gd name="T15" fmla="*/ 220 h 700"/>
              <a:gd name="T16" fmla="*/ 542 w 771"/>
              <a:gd name="T17" fmla="*/ 277 h 700"/>
              <a:gd name="T18" fmla="*/ 482 w 771"/>
              <a:gd name="T19" fmla="*/ 297 h 700"/>
              <a:gd name="T20" fmla="*/ 419 w 771"/>
              <a:gd name="T21" fmla="*/ 273 h 700"/>
              <a:gd name="T22" fmla="*/ 367 w 771"/>
              <a:gd name="T23" fmla="*/ 226 h 700"/>
              <a:gd name="T24" fmla="*/ 57 w 771"/>
              <a:gd name="T25" fmla="*/ 242 h 700"/>
              <a:gd name="T26" fmla="*/ 36 w 771"/>
              <a:gd name="T27" fmla="*/ 349 h 700"/>
              <a:gd name="T28" fmla="*/ 57 w 771"/>
              <a:gd name="T29" fmla="*/ 457 h 700"/>
              <a:gd name="T30" fmla="*/ 366 w 771"/>
              <a:gd name="T31" fmla="*/ 474 h 700"/>
              <a:gd name="T32" fmla="*/ 419 w 771"/>
              <a:gd name="T33" fmla="*/ 425 h 700"/>
              <a:gd name="T34" fmla="*/ 482 w 771"/>
              <a:gd name="T35" fmla="*/ 402 h 700"/>
              <a:gd name="T36" fmla="*/ 542 w 771"/>
              <a:gd name="T37" fmla="*/ 421 h 700"/>
              <a:gd name="T38" fmla="*/ 576 w 771"/>
              <a:gd name="T39" fmla="*/ 479 h 700"/>
              <a:gd name="T40" fmla="*/ 569 w 771"/>
              <a:gd name="T41" fmla="*/ 559 h 700"/>
              <a:gd name="T42" fmla="*/ 524 w 771"/>
              <a:gd name="T43" fmla="*/ 605 h 700"/>
              <a:gd name="T44" fmla="*/ 463 w 771"/>
              <a:gd name="T45" fmla="*/ 610 h 700"/>
              <a:gd name="T46" fmla="*/ 400 w 771"/>
              <a:gd name="T47" fmla="*/ 575 h 700"/>
              <a:gd name="T48" fmla="*/ 357 w 771"/>
              <a:gd name="T49" fmla="*/ 525 h 700"/>
              <a:gd name="T50" fmla="*/ 159 w 771"/>
              <a:gd name="T51" fmla="*/ 590 h 700"/>
              <a:gd name="T52" fmla="*/ 286 w 771"/>
              <a:gd name="T53" fmla="*/ 652 h 700"/>
              <a:gd name="T54" fmla="*/ 436 w 771"/>
              <a:gd name="T55" fmla="*/ 662 h 700"/>
              <a:gd name="T56" fmla="*/ 571 w 771"/>
              <a:gd name="T57" fmla="*/ 618 h 700"/>
              <a:gd name="T58" fmla="*/ 673 w 771"/>
              <a:gd name="T59" fmla="*/ 530 h 700"/>
              <a:gd name="T60" fmla="*/ 730 w 771"/>
              <a:gd name="T61" fmla="*/ 412 h 700"/>
              <a:gd name="T62" fmla="*/ 371 w 771"/>
              <a:gd name="T63" fmla="*/ 383 h 700"/>
              <a:gd name="T64" fmla="*/ 317 w 771"/>
              <a:gd name="T65" fmla="*/ 432 h 700"/>
              <a:gd name="T66" fmla="*/ 254 w 771"/>
              <a:gd name="T67" fmla="*/ 455 h 700"/>
              <a:gd name="T68" fmla="*/ 194 w 771"/>
              <a:gd name="T69" fmla="*/ 436 h 700"/>
              <a:gd name="T70" fmla="*/ 161 w 771"/>
              <a:gd name="T71" fmla="*/ 378 h 700"/>
              <a:gd name="T72" fmla="*/ 168 w 771"/>
              <a:gd name="T73" fmla="*/ 298 h 700"/>
              <a:gd name="T74" fmla="*/ 213 w 771"/>
              <a:gd name="T75" fmla="*/ 254 h 700"/>
              <a:gd name="T76" fmla="*/ 275 w 771"/>
              <a:gd name="T77" fmla="*/ 247 h 700"/>
              <a:gd name="T78" fmla="*/ 338 w 771"/>
              <a:gd name="T79" fmla="*/ 283 h 700"/>
              <a:gd name="T80" fmla="*/ 381 w 771"/>
              <a:gd name="T81" fmla="*/ 332 h 700"/>
              <a:gd name="T82" fmla="*/ 716 w 771"/>
              <a:gd name="T83" fmla="*/ 246 h 700"/>
              <a:gd name="T84" fmla="*/ 643 w 771"/>
              <a:gd name="T85" fmla="*/ 136 h 700"/>
              <a:gd name="T86" fmla="*/ 529 w 771"/>
              <a:gd name="T87" fmla="*/ 61 h 700"/>
              <a:gd name="T88" fmla="*/ 387 w 771"/>
              <a:gd name="T89" fmla="*/ 34 h 700"/>
              <a:gd name="T90" fmla="*/ 498 w 771"/>
              <a:gd name="T91" fmla="*/ 14 h 700"/>
              <a:gd name="T92" fmla="*/ 639 w 771"/>
              <a:gd name="T93" fmla="*/ 85 h 700"/>
              <a:gd name="T94" fmla="*/ 736 w 771"/>
              <a:gd name="T95" fmla="*/ 201 h 700"/>
              <a:gd name="T96" fmla="*/ 771 w 771"/>
              <a:gd name="T97" fmla="*/ 349 h 700"/>
              <a:gd name="T98" fmla="*/ 736 w 771"/>
              <a:gd name="T99" fmla="*/ 497 h 700"/>
              <a:gd name="T100" fmla="*/ 639 w 771"/>
              <a:gd name="T101" fmla="*/ 614 h 700"/>
              <a:gd name="T102" fmla="*/ 498 w 771"/>
              <a:gd name="T103" fmla="*/ 686 h 700"/>
              <a:gd name="T104" fmla="*/ 329 w 771"/>
              <a:gd name="T105" fmla="*/ 696 h 700"/>
              <a:gd name="T106" fmla="*/ 176 w 771"/>
              <a:gd name="T107" fmla="*/ 644 h 700"/>
              <a:gd name="T108" fmla="*/ 63 w 771"/>
              <a:gd name="T109" fmla="*/ 541 h 700"/>
              <a:gd name="T110" fmla="*/ 4 w 771"/>
              <a:gd name="T111" fmla="*/ 402 h 700"/>
              <a:gd name="T112" fmla="*/ 18 w 771"/>
              <a:gd name="T113" fmla="*/ 249 h 700"/>
              <a:gd name="T114" fmla="*/ 95 w 771"/>
              <a:gd name="T115" fmla="*/ 120 h 700"/>
              <a:gd name="T116" fmla="*/ 223 w 771"/>
              <a:gd name="T117" fmla="*/ 31 h 700"/>
              <a:gd name="T118" fmla="*/ 387 w 771"/>
              <a:gd name="T119"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1" h="700">
                <a:moveTo>
                  <a:pt x="387" y="34"/>
                </a:moveTo>
                <a:lnTo>
                  <a:pt x="336" y="38"/>
                </a:lnTo>
                <a:lnTo>
                  <a:pt x="286" y="47"/>
                </a:lnTo>
                <a:lnTo>
                  <a:pt x="240" y="63"/>
                </a:lnTo>
                <a:lnTo>
                  <a:pt x="198" y="84"/>
                </a:lnTo>
                <a:lnTo>
                  <a:pt x="159" y="110"/>
                </a:lnTo>
                <a:lnTo>
                  <a:pt x="125" y="140"/>
                </a:lnTo>
                <a:lnTo>
                  <a:pt x="95" y="174"/>
                </a:lnTo>
                <a:lnTo>
                  <a:pt x="357" y="174"/>
                </a:lnTo>
                <a:lnTo>
                  <a:pt x="366" y="158"/>
                </a:lnTo>
                <a:lnTo>
                  <a:pt x="381" y="141"/>
                </a:lnTo>
                <a:lnTo>
                  <a:pt x="398" y="124"/>
                </a:lnTo>
                <a:lnTo>
                  <a:pt x="419" y="110"/>
                </a:lnTo>
                <a:lnTo>
                  <a:pt x="440" y="98"/>
                </a:lnTo>
                <a:lnTo>
                  <a:pt x="463" y="90"/>
                </a:lnTo>
                <a:lnTo>
                  <a:pt x="482" y="86"/>
                </a:lnTo>
                <a:lnTo>
                  <a:pt x="504" y="89"/>
                </a:lnTo>
                <a:lnTo>
                  <a:pt x="524" y="95"/>
                </a:lnTo>
                <a:lnTo>
                  <a:pt x="542" y="106"/>
                </a:lnTo>
                <a:lnTo>
                  <a:pt x="558" y="122"/>
                </a:lnTo>
                <a:lnTo>
                  <a:pt x="569" y="140"/>
                </a:lnTo>
                <a:lnTo>
                  <a:pt x="576" y="165"/>
                </a:lnTo>
                <a:lnTo>
                  <a:pt x="579" y="192"/>
                </a:lnTo>
                <a:lnTo>
                  <a:pt x="576" y="220"/>
                </a:lnTo>
                <a:lnTo>
                  <a:pt x="569" y="243"/>
                </a:lnTo>
                <a:lnTo>
                  <a:pt x="558" y="263"/>
                </a:lnTo>
                <a:lnTo>
                  <a:pt x="542" y="277"/>
                </a:lnTo>
                <a:lnTo>
                  <a:pt x="524" y="289"/>
                </a:lnTo>
                <a:lnTo>
                  <a:pt x="504" y="296"/>
                </a:lnTo>
                <a:lnTo>
                  <a:pt x="482" y="297"/>
                </a:lnTo>
                <a:lnTo>
                  <a:pt x="463" y="294"/>
                </a:lnTo>
                <a:lnTo>
                  <a:pt x="442" y="287"/>
                </a:lnTo>
                <a:lnTo>
                  <a:pt x="419" y="273"/>
                </a:lnTo>
                <a:lnTo>
                  <a:pt x="400" y="259"/>
                </a:lnTo>
                <a:lnTo>
                  <a:pt x="381" y="243"/>
                </a:lnTo>
                <a:lnTo>
                  <a:pt x="367" y="226"/>
                </a:lnTo>
                <a:lnTo>
                  <a:pt x="357" y="209"/>
                </a:lnTo>
                <a:lnTo>
                  <a:pt x="72" y="209"/>
                </a:lnTo>
                <a:lnTo>
                  <a:pt x="57" y="242"/>
                </a:lnTo>
                <a:lnTo>
                  <a:pt x="45" y="276"/>
                </a:lnTo>
                <a:lnTo>
                  <a:pt x="38" y="313"/>
                </a:lnTo>
                <a:lnTo>
                  <a:pt x="36" y="349"/>
                </a:lnTo>
                <a:lnTo>
                  <a:pt x="38" y="387"/>
                </a:lnTo>
                <a:lnTo>
                  <a:pt x="45" y="423"/>
                </a:lnTo>
                <a:lnTo>
                  <a:pt x="57" y="457"/>
                </a:lnTo>
                <a:lnTo>
                  <a:pt x="72" y="490"/>
                </a:lnTo>
                <a:lnTo>
                  <a:pt x="357" y="490"/>
                </a:lnTo>
                <a:lnTo>
                  <a:pt x="366" y="474"/>
                </a:lnTo>
                <a:lnTo>
                  <a:pt x="381" y="457"/>
                </a:lnTo>
                <a:lnTo>
                  <a:pt x="398" y="440"/>
                </a:lnTo>
                <a:lnTo>
                  <a:pt x="419" y="425"/>
                </a:lnTo>
                <a:lnTo>
                  <a:pt x="440" y="414"/>
                </a:lnTo>
                <a:lnTo>
                  <a:pt x="463" y="406"/>
                </a:lnTo>
                <a:lnTo>
                  <a:pt x="482" y="402"/>
                </a:lnTo>
                <a:lnTo>
                  <a:pt x="504" y="404"/>
                </a:lnTo>
                <a:lnTo>
                  <a:pt x="524" y="411"/>
                </a:lnTo>
                <a:lnTo>
                  <a:pt x="542" y="421"/>
                </a:lnTo>
                <a:lnTo>
                  <a:pt x="558" y="437"/>
                </a:lnTo>
                <a:lnTo>
                  <a:pt x="569" y="455"/>
                </a:lnTo>
                <a:lnTo>
                  <a:pt x="576" y="479"/>
                </a:lnTo>
                <a:lnTo>
                  <a:pt x="579" y="508"/>
                </a:lnTo>
                <a:lnTo>
                  <a:pt x="576" y="535"/>
                </a:lnTo>
                <a:lnTo>
                  <a:pt x="569" y="559"/>
                </a:lnTo>
                <a:lnTo>
                  <a:pt x="558" y="579"/>
                </a:lnTo>
                <a:lnTo>
                  <a:pt x="542" y="593"/>
                </a:lnTo>
                <a:lnTo>
                  <a:pt x="524" y="605"/>
                </a:lnTo>
                <a:lnTo>
                  <a:pt x="504" y="610"/>
                </a:lnTo>
                <a:lnTo>
                  <a:pt x="482" y="613"/>
                </a:lnTo>
                <a:lnTo>
                  <a:pt x="463" y="610"/>
                </a:lnTo>
                <a:lnTo>
                  <a:pt x="442" y="602"/>
                </a:lnTo>
                <a:lnTo>
                  <a:pt x="419" y="589"/>
                </a:lnTo>
                <a:lnTo>
                  <a:pt x="400" y="575"/>
                </a:lnTo>
                <a:lnTo>
                  <a:pt x="381" y="558"/>
                </a:lnTo>
                <a:lnTo>
                  <a:pt x="367" y="542"/>
                </a:lnTo>
                <a:lnTo>
                  <a:pt x="357" y="525"/>
                </a:lnTo>
                <a:lnTo>
                  <a:pt x="95" y="525"/>
                </a:lnTo>
                <a:lnTo>
                  <a:pt x="125" y="559"/>
                </a:lnTo>
                <a:lnTo>
                  <a:pt x="159" y="590"/>
                </a:lnTo>
                <a:lnTo>
                  <a:pt x="198" y="615"/>
                </a:lnTo>
                <a:lnTo>
                  <a:pt x="240" y="636"/>
                </a:lnTo>
                <a:lnTo>
                  <a:pt x="286" y="652"/>
                </a:lnTo>
                <a:lnTo>
                  <a:pt x="336" y="662"/>
                </a:lnTo>
                <a:lnTo>
                  <a:pt x="387" y="665"/>
                </a:lnTo>
                <a:lnTo>
                  <a:pt x="436" y="662"/>
                </a:lnTo>
                <a:lnTo>
                  <a:pt x="483" y="653"/>
                </a:lnTo>
                <a:lnTo>
                  <a:pt x="529" y="637"/>
                </a:lnTo>
                <a:lnTo>
                  <a:pt x="571" y="618"/>
                </a:lnTo>
                <a:lnTo>
                  <a:pt x="609" y="593"/>
                </a:lnTo>
                <a:lnTo>
                  <a:pt x="643" y="563"/>
                </a:lnTo>
                <a:lnTo>
                  <a:pt x="673" y="530"/>
                </a:lnTo>
                <a:lnTo>
                  <a:pt x="698" y="493"/>
                </a:lnTo>
                <a:lnTo>
                  <a:pt x="716" y="454"/>
                </a:lnTo>
                <a:lnTo>
                  <a:pt x="730" y="412"/>
                </a:lnTo>
                <a:lnTo>
                  <a:pt x="736" y="368"/>
                </a:lnTo>
                <a:lnTo>
                  <a:pt x="381" y="368"/>
                </a:lnTo>
                <a:lnTo>
                  <a:pt x="371" y="383"/>
                </a:lnTo>
                <a:lnTo>
                  <a:pt x="357" y="400"/>
                </a:lnTo>
                <a:lnTo>
                  <a:pt x="338" y="417"/>
                </a:lnTo>
                <a:lnTo>
                  <a:pt x="317" y="432"/>
                </a:lnTo>
                <a:lnTo>
                  <a:pt x="296" y="444"/>
                </a:lnTo>
                <a:lnTo>
                  <a:pt x="275" y="452"/>
                </a:lnTo>
                <a:lnTo>
                  <a:pt x="254" y="455"/>
                </a:lnTo>
                <a:lnTo>
                  <a:pt x="233" y="453"/>
                </a:lnTo>
                <a:lnTo>
                  <a:pt x="213" y="446"/>
                </a:lnTo>
                <a:lnTo>
                  <a:pt x="194" y="436"/>
                </a:lnTo>
                <a:lnTo>
                  <a:pt x="180" y="420"/>
                </a:lnTo>
                <a:lnTo>
                  <a:pt x="168" y="402"/>
                </a:lnTo>
                <a:lnTo>
                  <a:pt x="161" y="378"/>
                </a:lnTo>
                <a:lnTo>
                  <a:pt x="159" y="349"/>
                </a:lnTo>
                <a:lnTo>
                  <a:pt x="161" y="322"/>
                </a:lnTo>
                <a:lnTo>
                  <a:pt x="168" y="298"/>
                </a:lnTo>
                <a:lnTo>
                  <a:pt x="180" y="279"/>
                </a:lnTo>
                <a:lnTo>
                  <a:pt x="194" y="264"/>
                </a:lnTo>
                <a:lnTo>
                  <a:pt x="213" y="254"/>
                </a:lnTo>
                <a:lnTo>
                  <a:pt x="233" y="247"/>
                </a:lnTo>
                <a:lnTo>
                  <a:pt x="254" y="245"/>
                </a:lnTo>
                <a:lnTo>
                  <a:pt x="275" y="247"/>
                </a:lnTo>
                <a:lnTo>
                  <a:pt x="296" y="255"/>
                </a:lnTo>
                <a:lnTo>
                  <a:pt x="317" y="268"/>
                </a:lnTo>
                <a:lnTo>
                  <a:pt x="338" y="283"/>
                </a:lnTo>
                <a:lnTo>
                  <a:pt x="355" y="300"/>
                </a:lnTo>
                <a:lnTo>
                  <a:pt x="371" y="317"/>
                </a:lnTo>
                <a:lnTo>
                  <a:pt x="381" y="332"/>
                </a:lnTo>
                <a:lnTo>
                  <a:pt x="736" y="332"/>
                </a:lnTo>
                <a:lnTo>
                  <a:pt x="730" y="288"/>
                </a:lnTo>
                <a:lnTo>
                  <a:pt x="716" y="246"/>
                </a:lnTo>
                <a:lnTo>
                  <a:pt x="698" y="205"/>
                </a:lnTo>
                <a:lnTo>
                  <a:pt x="673" y="170"/>
                </a:lnTo>
                <a:lnTo>
                  <a:pt x="643" y="136"/>
                </a:lnTo>
                <a:lnTo>
                  <a:pt x="609" y="107"/>
                </a:lnTo>
                <a:lnTo>
                  <a:pt x="571" y="82"/>
                </a:lnTo>
                <a:lnTo>
                  <a:pt x="529" y="61"/>
                </a:lnTo>
                <a:lnTo>
                  <a:pt x="483" y="47"/>
                </a:lnTo>
                <a:lnTo>
                  <a:pt x="436" y="38"/>
                </a:lnTo>
                <a:lnTo>
                  <a:pt x="387" y="34"/>
                </a:lnTo>
                <a:close/>
                <a:moveTo>
                  <a:pt x="387" y="0"/>
                </a:moveTo>
                <a:lnTo>
                  <a:pt x="443" y="2"/>
                </a:lnTo>
                <a:lnTo>
                  <a:pt x="498" y="14"/>
                </a:lnTo>
                <a:lnTo>
                  <a:pt x="549" y="31"/>
                </a:lnTo>
                <a:lnTo>
                  <a:pt x="596" y="56"/>
                </a:lnTo>
                <a:lnTo>
                  <a:pt x="639" y="85"/>
                </a:lnTo>
                <a:lnTo>
                  <a:pt x="677" y="120"/>
                </a:lnTo>
                <a:lnTo>
                  <a:pt x="710" y="160"/>
                </a:lnTo>
                <a:lnTo>
                  <a:pt x="736" y="201"/>
                </a:lnTo>
                <a:lnTo>
                  <a:pt x="756" y="249"/>
                </a:lnTo>
                <a:lnTo>
                  <a:pt x="767" y="298"/>
                </a:lnTo>
                <a:lnTo>
                  <a:pt x="771" y="349"/>
                </a:lnTo>
                <a:lnTo>
                  <a:pt x="767" y="402"/>
                </a:lnTo>
                <a:lnTo>
                  <a:pt x="756" y="452"/>
                </a:lnTo>
                <a:lnTo>
                  <a:pt x="736" y="497"/>
                </a:lnTo>
                <a:lnTo>
                  <a:pt x="710" y="541"/>
                </a:lnTo>
                <a:lnTo>
                  <a:pt x="677" y="580"/>
                </a:lnTo>
                <a:lnTo>
                  <a:pt x="639" y="614"/>
                </a:lnTo>
                <a:lnTo>
                  <a:pt x="596" y="644"/>
                </a:lnTo>
                <a:lnTo>
                  <a:pt x="549" y="668"/>
                </a:lnTo>
                <a:lnTo>
                  <a:pt x="498" y="686"/>
                </a:lnTo>
                <a:lnTo>
                  <a:pt x="443" y="696"/>
                </a:lnTo>
                <a:lnTo>
                  <a:pt x="387" y="700"/>
                </a:lnTo>
                <a:lnTo>
                  <a:pt x="329" y="696"/>
                </a:lnTo>
                <a:lnTo>
                  <a:pt x="275" y="686"/>
                </a:lnTo>
                <a:lnTo>
                  <a:pt x="223" y="668"/>
                </a:lnTo>
                <a:lnTo>
                  <a:pt x="176" y="644"/>
                </a:lnTo>
                <a:lnTo>
                  <a:pt x="133" y="614"/>
                </a:lnTo>
                <a:lnTo>
                  <a:pt x="95" y="580"/>
                </a:lnTo>
                <a:lnTo>
                  <a:pt x="63" y="541"/>
                </a:lnTo>
                <a:lnTo>
                  <a:pt x="36" y="497"/>
                </a:lnTo>
                <a:lnTo>
                  <a:pt x="18" y="452"/>
                </a:lnTo>
                <a:lnTo>
                  <a:pt x="4" y="402"/>
                </a:lnTo>
                <a:lnTo>
                  <a:pt x="0" y="349"/>
                </a:lnTo>
                <a:lnTo>
                  <a:pt x="4" y="298"/>
                </a:lnTo>
                <a:lnTo>
                  <a:pt x="18" y="249"/>
                </a:lnTo>
                <a:lnTo>
                  <a:pt x="36" y="201"/>
                </a:lnTo>
                <a:lnTo>
                  <a:pt x="63" y="160"/>
                </a:lnTo>
                <a:lnTo>
                  <a:pt x="95" y="120"/>
                </a:lnTo>
                <a:lnTo>
                  <a:pt x="133" y="85"/>
                </a:lnTo>
                <a:lnTo>
                  <a:pt x="176" y="56"/>
                </a:lnTo>
                <a:lnTo>
                  <a:pt x="223" y="31"/>
                </a:lnTo>
                <a:lnTo>
                  <a:pt x="275" y="14"/>
                </a:lnTo>
                <a:lnTo>
                  <a:pt x="329" y="2"/>
                </a:lnTo>
                <a:lnTo>
                  <a:pt x="38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Tree>
    <p:extLst>
      <p:ext uri="{BB962C8B-B14F-4D97-AF65-F5344CB8AC3E}">
        <p14:creationId xmlns:p14="http://schemas.microsoft.com/office/powerpoint/2010/main" val="3246623594"/>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 name="文本框 1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800101"/>
            <a:ext cx="7946232" cy="461665"/>
          </a:xfrm>
          <a:prstGeom prst="rect">
            <a:avLst/>
          </a:prstGeom>
          <a:noFill/>
        </p:spPr>
        <p:txBody>
          <a:bodyPr wrap="square" rtlCol="0">
            <a:spAutoFit/>
          </a:bodyPr>
          <a:lstStyle/>
          <a:p>
            <a:pPr algn="ctr"/>
            <a:r>
              <a:rPr lang="en-US" altLang="zh-CN" sz="2400" dirty="0">
                <a:latin typeface="Montserrat Alternates Medium" panose="00000600000000000000" pitchFamily="50" charset="0"/>
                <a:cs typeface="Lato Black" panose="020F0502020204030203" pitchFamily="34" charset="0"/>
              </a:rPr>
              <a:t>E-commerce</a:t>
            </a:r>
            <a:endParaRPr lang="zh-CN" altLang="en-US" sz="2400" dirty="0">
              <a:latin typeface="Montserrat Alternates Medium" panose="00000600000000000000" pitchFamily="50" charset="0"/>
              <a:cs typeface="Lato Black" panose="020F0502020204030203" pitchFamily="34" charset="0"/>
            </a:endParaRPr>
          </a:p>
        </p:txBody>
      </p:sp>
      <p:sp>
        <p:nvSpPr>
          <p:cNvPr id="203" name="Freeform 2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657" y="1576802"/>
            <a:ext cx="446525" cy="325304"/>
          </a:xfrm>
          <a:custGeom>
            <a:avLst/>
            <a:gdLst>
              <a:gd name="T0" fmla="*/ 417 w 873"/>
              <a:gd name="T1" fmla="*/ 477 h 636"/>
              <a:gd name="T2" fmla="*/ 427 w 873"/>
              <a:gd name="T3" fmla="*/ 480 h 636"/>
              <a:gd name="T4" fmla="*/ 434 w 873"/>
              <a:gd name="T5" fmla="*/ 486 h 636"/>
              <a:gd name="T6" fmla="*/ 436 w 873"/>
              <a:gd name="T7" fmla="*/ 497 h 636"/>
              <a:gd name="T8" fmla="*/ 434 w 873"/>
              <a:gd name="T9" fmla="*/ 506 h 636"/>
              <a:gd name="T10" fmla="*/ 427 w 873"/>
              <a:gd name="T11" fmla="*/ 514 h 636"/>
              <a:gd name="T12" fmla="*/ 417 w 873"/>
              <a:gd name="T13" fmla="*/ 516 h 636"/>
              <a:gd name="T14" fmla="*/ 133 w 873"/>
              <a:gd name="T15" fmla="*/ 515 h 636"/>
              <a:gd name="T16" fmla="*/ 125 w 873"/>
              <a:gd name="T17" fmla="*/ 511 h 636"/>
              <a:gd name="T18" fmla="*/ 120 w 873"/>
              <a:gd name="T19" fmla="*/ 502 h 636"/>
              <a:gd name="T20" fmla="*/ 120 w 873"/>
              <a:gd name="T21" fmla="*/ 492 h 636"/>
              <a:gd name="T22" fmla="*/ 125 w 873"/>
              <a:gd name="T23" fmla="*/ 482 h 636"/>
              <a:gd name="T24" fmla="*/ 133 w 873"/>
              <a:gd name="T25" fmla="*/ 477 h 636"/>
              <a:gd name="T26" fmla="*/ 654 w 873"/>
              <a:gd name="T27" fmla="*/ 397 h 636"/>
              <a:gd name="T28" fmla="*/ 740 w 873"/>
              <a:gd name="T29" fmla="*/ 398 h 636"/>
              <a:gd name="T30" fmla="*/ 749 w 873"/>
              <a:gd name="T31" fmla="*/ 403 h 636"/>
              <a:gd name="T32" fmla="*/ 753 w 873"/>
              <a:gd name="T33" fmla="*/ 411 h 636"/>
              <a:gd name="T34" fmla="*/ 754 w 873"/>
              <a:gd name="T35" fmla="*/ 497 h 636"/>
              <a:gd name="T36" fmla="*/ 751 w 873"/>
              <a:gd name="T37" fmla="*/ 506 h 636"/>
              <a:gd name="T38" fmla="*/ 745 w 873"/>
              <a:gd name="T39" fmla="*/ 514 h 636"/>
              <a:gd name="T40" fmla="*/ 734 w 873"/>
              <a:gd name="T41" fmla="*/ 516 h 636"/>
              <a:gd name="T42" fmla="*/ 649 w 873"/>
              <a:gd name="T43" fmla="*/ 515 h 636"/>
              <a:gd name="T44" fmla="*/ 641 w 873"/>
              <a:gd name="T45" fmla="*/ 511 h 636"/>
              <a:gd name="T46" fmla="*/ 636 w 873"/>
              <a:gd name="T47" fmla="*/ 502 h 636"/>
              <a:gd name="T48" fmla="*/ 635 w 873"/>
              <a:gd name="T49" fmla="*/ 417 h 636"/>
              <a:gd name="T50" fmla="*/ 637 w 873"/>
              <a:gd name="T51" fmla="*/ 407 h 636"/>
              <a:gd name="T52" fmla="*/ 645 w 873"/>
              <a:gd name="T53" fmla="*/ 400 h 636"/>
              <a:gd name="T54" fmla="*/ 654 w 873"/>
              <a:gd name="T55" fmla="*/ 397 h 636"/>
              <a:gd name="T56" fmla="*/ 497 w 873"/>
              <a:gd name="T57" fmla="*/ 397 h 636"/>
              <a:gd name="T58" fmla="*/ 506 w 873"/>
              <a:gd name="T59" fmla="*/ 400 h 636"/>
              <a:gd name="T60" fmla="*/ 514 w 873"/>
              <a:gd name="T61" fmla="*/ 407 h 636"/>
              <a:gd name="T62" fmla="*/ 516 w 873"/>
              <a:gd name="T63" fmla="*/ 417 h 636"/>
              <a:gd name="T64" fmla="*/ 514 w 873"/>
              <a:gd name="T65" fmla="*/ 427 h 636"/>
              <a:gd name="T66" fmla="*/ 506 w 873"/>
              <a:gd name="T67" fmla="*/ 434 h 636"/>
              <a:gd name="T68" fmla="*/ 497 w 873"/>
              <a:gd name="T69" fmla="*/ 438 h 636"/>
              <a:gd name="T70" fmla="*/ 133 w 873"/>
              <a:gd name="T71" fmla="*/ 436 h 636"/>
              <a:gd name="T72" fmla="*/ 125 w 873"/>
              <a:gd name="T73" fmla="*/ 431 h 636"/>
              <a:gd name="T74" fmla="*/ 120 w 873"/>
              <a:gd name="T75" fmla="*/ 422 h 636"/>
              <a:gd name="T76" fmla="*/ 120 w 873"/>
              <a:gd name="T77" fmla="*/ 411 h 636"/>
              <a:gd name="T78" fmla="*/ 125 w 873"/>
              <a:gd name="T79" fmla="*/ 403 h 636"/>
              <a:gd name="T80" fmla="*/ 133 w 873"/>
              <a:gd name="T81" fmla="*/ 398 h 636"/>
              <a:gd name="T82" fmla="*/ 40 w 873"/>
              <a:gd name="T83" fmla="*/ 279 h 636"/>
              <a:gd name="T84" fmla="*/ 833 w 873"/>
              <a:gd name="T85" fmla="*/ 595 h 636"/>
              <a:gd name="T86" fmla="*/ 40 w 873"/>
              <a:gd name="T87" fmla="*/ 279 h 636"/>
              <a:gd name="T88" fmla="*/ 40 w 873"/>
              <a:gd name="T89" fmla="*/ 120 h 636"/>
              <a:gd name="T90" fmla="*/ 833 w 873"/>
              <a:gd name="T91" fmla="*/ 40 h 636"/>
              <a:gd name="T92" fmla="*/ 40 w 873"/>
              <a:gd name="T93" fmla="*/ 0 h 636"/>
              <a:gd name="T94" fmla="*/ 848 w 873"/>
              <a:gd name="T95" fmla="*/ 3 h 636"/>
              <a:gd name="T96" fmla="*/ 869 w 873"/>
              <a:gd name="T97" fmla="*/ 24 h 636"/>
              <a:gd name="T98" fmla="*/ 873 w 873"/>
              <a:gd name="T99" fmla="*/ 595 h 636"/>
              <a:gd name="T100" fmla="*/ 862 w 873"/>
              <a:gd name="T101" fmla="*/ 624 h 636"/>
              <a:gd name="T102" fmla="*/ 833 w 873"/>
              <a:gd name="T103" fmla="*/ 636 h 636"/>
              <a:gd name="T104" fmla="*/ 24 w 873"/>
              <a:gd name="T105" fmla="*/ 632 h 636"/>
              <a:gd name="T106" fmla="*/ 3 w 873"/>
              <a:gd name="T107" fmla="*/ 611 h 636"/>
              <a:gd name="T108" fmla="*/ 0 w 873"/>
              <a:gd name="T109" fmla="*/ 40 h 636"/>
              <a:gd name="T110" fmla="*/ 12 w 873"/>
              <a:gd name="T111" fmla="*/ 12 h 636"/>
              <a:gd name="T112" fmla="*/ 40 w 873"/>
              <a:gd name="T113" fmla="*/ 0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3" h="636">
                <a:moveTo>
                  <a:pt x="138" y="477"/>
                </a:moveTo>
                <a:lnTo>
                  <a:pt x="417" y="477"/>
                </a:lnTo>
                <a:lnTo>
                  <a:pt x="422" y="477"/>
                </a:lnTo>
                <a:lnTo>
                  <a:pt x="427" y="480"/>
                </a:lnTo>
                <a:lnTo>
                  <a:pt x="431" y="482"/>
                </a:lnTo>
                <a:lnTo>
                  <a:pt x="434" y="486"/>
                </a:lnTo>
                <a:lnTo>
                  <a:pt x="436" y="492"/>
                </a:lnTo>
                <a:lnTo>
                  <a:pt x="436" y="497"/>
                </a:lnTo>
                <a:lnTo>
                  <a:pt x="436" y="502"/>
                </a:lnTo>
                <a:lnTo>
                  <a:pt x="434" y="506"/>
                </a:lnTo>
                <a:lnTo>
                  <a:pt x="431" y="511"/>
                </a:lnTo>
                <a:lnTo>
                  <a:pt x="427" y="514"/>
                </a:lnTo>
                <a:lnTo>
                  <a:pt x="422" y="515"/>
                </a:lnTo>
                <a:lnTo>
                  <a:pt x="417" y="516"/>
                </a:lnTo>
                <a:lnTo>
                  <a:pt x="138" y="516"/>
                </a:lnTo>
                <a:lnTo>
                  <a:pt x="133" y="515"/>
                </a:lnTo>
                <a:lnTo>
                  <a:pt x="129" y="514"/>
                </a:lnTo>
                <a:lnTo>
                  <a:pt x="125" y="511"/>
                </a:lnTo>
                <a:lnTo>
                  <a:pt x="121" y="506"/>
                </a:lnTo>
                <a:lnTo>
                  <a:pt x="120" y="502"/>
                </a:lnTo>
                <a:lnTo>
                  <a:pt x="119" y="497"/>
                </a:lnTo>
                <a:lnTo>
                  <a:pt x="120" y="492"/>
                </a:lnTo>
                <a:lnTo>
                  <a:pt x="121" y="486"/>
                </a:lnTo>
                <a:lnTo>
                  <a:pt x="125" y="482"/>
                </a:lnTo>
                <a:lnTo>
                  <a:pt x="129" y="480"/>
                </a:lnTo>
                <a:lnTo>
                  <a:pt x="133" y="477"/>
                </a:lnTo>
                <a:lnTo>
                  <a:pt x="138" y="477"/>
                </a:lnTo>
                <a:close/>
                <a:moveTo>
                  <a:pt x="654" y="397"/>
                </a:moveTo>
                <a:lnTo>
                  <a:pt x="734" y="397"/>
                </a:lnTo>
                <a:lnTo>
                  <a:pt x="740" y="398"/>
                </a:lnTo>
                <a:lnTo>
                  <a:pt x="745" y="400"/>
                </a:lnTo>
                <a:lnTo>
                  <a:pt x="749" y="403"/>
                </a:lnTo>
                <a:lnTo>
                  <a:pt x="751" y="407"/>
                </a:lnTo>
                <a:lnTo>
                  <a:pt x="753" y="411"/>
                </a:lnTo>
                <a:lnTo>
                  <a:pt x="754" y="417"/>
                </a:lnTo>
                <a:lnTo>
                  <a:pt x="754" y="497"/>
                </a:lnTo>
                <a:lnTo>
                  <a:pt x="753" y="502"/>
                </a:lnTo>
                <a:lnTo>
                  <a:pt x="751" y="506"/>
                </a:lnTo>
                <a:lnTo>
                  <a:pt x="749" y="511"/>
                </a:lnTo>
                <a:lnTo>
                  <a:pt x="745" y="514"/>
                </a:lnTo>
                <a:lnTo>
                  <a:pt x="740" y="515"/>
                </a:lnTo>
                <a:lnTo>
                  <a:pt x="734" y="516"/>
                </a:lnTo>
                <a:lnTo>
                  <a:pt x="654" y="516"/>
                </a:lnTo>
                <a:lnTo>
                  <a:pt x="649" y="515"/>
                </a:lnTo>
                <a:lnTo>
                  <a:pt x="645" y="514"/>
                </a:lnTo>
                <a:lnTo>
                  <a:pt x="641" y="511"/>
                </a:lnTo>
                <a:lnTo>
                  <a:pt x="637" y="506"/>
                </a:lnTo>
                <a:lnTo>
                  <a:pt x="636" y="502"/>
                </a:lnTo>
                <a:lnTo>
                  <a:pt x="635" y="497"/>
                </a:lnTo>
                <a:lnTo>
                  <a:pt x="635" y="417"/>
                </a:lnTo>
                <a:lnTo>
                  <a:pt x="636" y="411"/>
                </a:lnTo>
                <a:lnTo>
                  <a:pt x="637" y="407"/>
                </a:lnTo>
                <a:lnTo>
                  <a:pt x="641" y="403"/>
                </a:lnTo>
                <a:lnTo>
                  <a:pt x="645" y="400"/>
                </a:lnTo>
                <a:lnTo>
                  <a:pt x="649" y="398"/>
                </a:lnTo>
                <a:lnTo>
                  <a:pt x="654" y="397"/>
                </a:lnTo>
                <a:close/>
                <a:moveTo>
                  <a:pt x="138" y="397"/>
                </a:moveTo>
                <a:lnTo>
                  <a:pt x="497" y="397"/>
                </a:lnTo>
                <a:lnTo>
                  <a:pt x="502" y="398"/>
                </a:lnTo>
                <a:lnTo>
                  <a:pt x="506" y="400"/>
                </a:lnTo>
                <a:lnTo>
                  <a:pt x="510" y="403"/>
                </a:lnTo>
                <a:lnTo>
                  <a:pt x="514" y="407"/>
                </a:lnTo>
                <a:lnTo>
                  <a:pt x="515" y="411"/>
                </a:lnTo>
                <a:lnTo>
                  <a:pt x="516" y="417"/>
                </a:lnTo>
                <a:lnTo>
                  <a:pt x="515" y="422"/>
                </a:lnTo>
                <a:lnTo>
                  <a:pt x="514" y="427"/>
                </a:lnTo>
                <a:lnTo>
                  <a:pt x="510" y="431"/>
                </a:lnTo>
                <a:lnTo>
                  <a:pt x="506" y="434"/>
                </a:lnTo>
                <a:lnTo>
                  <a:pt x="502" y="436"/>
                </a:lnTo>
                <a:lnTo>
                  <a:pt x="497" y="438"/>
                </a:lnTo>
                <a:lnTo>
                  <a:pt x="138" y="438"/>
                </a:lnTo>
                <a:lnTo>
                  <a:pt x="133" y="436"/>
                </a:lnTo>
                <a:lnTo>
                  <a:pt x="129" y="434"/>
                </a:lnTo>
                <a:lnTo>
                  <a:pt x="125" y="431"/>
                </a:lnTo>
                <a:lnTo>
                  <a:pt x="121" y="427"/>
                </a:lnTo>
                <a:lnTo>
                  <a:pt x="120" y="422"/>
                </a:lnTo>
                <a:lnTo>
                  <a:pt x="119" y="417"/>
                </a:lnTo>
                <a:lnTo>
                  <a:pt x="120" y="411"/>
                </a:lnTo>
                <a:lnTo>
                  <a:pt x="121" y="407"/>
                </a:lnTo>
                <a:lnTo>
                  <a:pt x="125" y="403"/>
                </a:lnTo>
                <a:lnTo>
                  <a:pt x="129" y="400"/>
                </a:lnTo>
                <a:lnTo>
                  <a:pt x="133" y="398"/>
                </a:lnTo>
                <a:lnTo>
                  <a:pt x="138" y="397"/>
                </a:lnTo>
                <a:close/>
                <a:moveTo>
                  <a:pt x="40" y="279"/>
                </a:moveTo>
                <a:lnTo>
                  <a:pt x="40" y="595"/>
                </a:lnTo>
                <a:lnTo>
                  <a:pt x="833" y="595"/>
                </a:lnTo>
                <a:lnTo>
                  <a:pt x="833" y="279"/>
                </a:lnTo>
                <a:lnTo>
                  <a:pt x="40" y="279"/>
                </a:lnTo>
                <a:close/>
                <a:moveTo>
                  <a:pt x="40" y="40"/>
                </a:moveTo>
                <a:lnTo>
                  <a:pt x="40" y="120"/>
                </a:lnTo>
                <a:lnTo>
                  <a:pt x="833" y="120"/>
                </a:lnTo>
                <a:lnTo>
                  <a:pt x="833" y="40"/>
                </a:lnTo>
                <a:lnTo>
                  <a:pt x="40" y="40"/>
                </a:lnTo>
                <a:close/>
                <a:moveTo>
                  <a:pt x="40" y="0"/>
                </a:moveTo>
                <a:lnTo>
                  <a:pt x="833" y="0"/>
                </a:lnTo>
                <a:lnTo>
                  <a:pt x="848" y="3"/>
                </a:lnTo>
                <a:lnTo>
                  <a:pt x="862" y="12"/>
                </a:lnTo>
                <a:lnTo>
                  <a:pt x="869" y="24"/>
                </a:lnTo>
                <a:lnTo>
                  <a:pt x="873" y="40"/>
                </a:lnTo>
                <a:lnTo>
                  <a:pt x="873" y="595"/>
                </a:lnTo>
                <a:lnTo>
                  <a:pt x="869" y="611"/>
                </a:lnTo>
                <a:lnTo>
                  <a:pt x="862" y="624"/>
                </a:lnTo>
                <a:lnTo>
                  <a:pt x="848" y="632"/>
                </a:lnTo>
                <a:lnTo>
                  <a:pt x="833" y="636"/>
                </a:lnTo>
                <a:lnTo>
                  <a:pt x="40" y="636"/>
                </a:lnTo>
                <a:lnTo>
                  <a:pt x="24" y="632"/>
                </a:lnTo>
                <a:lnTo>
                  <a:pt x="12" y="624"/>
                </a:lnTo>
                <a:lnTo>
                  <a:pt x="3" y="611"/>
                </a:lnTo>
                <a:lnTo>
                  <a:pt x="0" y="595"/>
                </a:lnTo>
                <a:lnTo>
                  <a:pt x="0" y="40"/>
                </a:lnTo>
                <a:lnTo>
                  <a:pt x="3" y="24"/>
                </a:lnTo>
                <a:lnTo>
                  <a:pt x="12" y="12"/>
                </a:lnTo>
                <a:lnTo>
                  <a:pt x="24" y="3"/>
                </a:lnTo>
                <a:lnTo>
                  <a:pt x="40"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04" name="Freeform 2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0218" y="1556853"/>
            <a:ext cx="446525" cy="365199"/>
          </a:xfrm>
          <a:custGeom>
            <a:avLst/>
            <a:gdLst>
              <a:gd name="T0" fmla="*/ 304 w 873"/>
              <a:gd name="T1" fmla="*/ 557 h 714"/>
              <a:gd name="T2" fmla="*/ 315 w 873"/>
              <a:gd name="T3" fmla="*/ 565 h 714"/>
              <a:gd name="T4" fmla="*/ 317 w 873"/>
              <a:gd name="T5" fmla="*/ 580 h 714"/>
              <a:gd name="T6" fmla="*/ 309 w 873"/>
              <a:gd name="T7" fmla="*/ 592 h 714"/>
              <a:gd name="T8" fmla="*/ 139 w 873"/>
              <a:gd name="T9" fmla="*/ 595 h 714"/>
              <a:gd name="T10" fmla="*/ 125 w 873"/>
              <a:gd name="T11" fmla="*/ 590 h 714"/>
              <a:gd name="T12" fmla="*/ 120 w 873"/>
              <a:gd name="T13" fmla="*/ 575 h 714"/>
              <a:gd name="T14" fmla="*/ 125 w 873"/>
              <a:gd name="T15" fmla="*/ 561 h 714"/>
              <a:gd name="T16" fmla="*/ 139 w 873"/>
              <a:gd name="T17" fmla="*/ 555 h 714"/>
              <a:gd name="T18" fmla="*/ 582 w 873"/>
              <a:gd name="T19" fmla="*/ 477 h 714"/>
              <a:gd name="T20" fmla="*/ 594 w 873"/>
              <a:gd name="T21" fmla="*/ 486 h 714"/>
              <a:gd name="T22" fmla="*/ 596 w 873"/>
              <a:gd name="T23" fmla="*/ 575 h 714"/>
              <a:gd name="T24" fmla="*/ 590 w 873"/>
              <a:gd name="T25" fmla="*/ 590 h 714"/>
              <a:gd name="T26" fmla="*/ 575 w 873"/>
              <a:gd name="T27" fmla="*/ 595 h 714"/>
              <a:gd name="T28" fmla="*/ 486 w 873"/>
              <a:gd name="T29" fmla="*/ 592 h 714"/>
              <a:gd name="T30" fmla="*/ 477 w 873"/>
              <a:gd name="T31" fmla="*/ 580 h 714"/>
              <a:gd name="T32" fmla="*/ 477 w 873"/>
              <a:gd name="T33" fmla="*/ 491 h 714"/>
              <a:gd name="T34" fmla="*/ 486 w 873"/>
              <a:gd name="T35" fmla="*/ 479 h 714"/>
              <a:gd name="T36" fmla="*/ 139 w 873"/>
              <a:gd name="T37" fmla="*/ 477 h 714"/>
              <a:gd name="T38" fmla="*/ 388 w 873"/>
              <a:gd name="T39" fmla="*/ 479 h 714"/>
              <a:gd name="T40" fmla="*/ 397 w 873"/>
              <a:gd name="T41" fmla="*/ 491 h 714"/>
              <a:gd name="T42" fmla="*/ 394 w 873"/>
              <a:gd name="T43" fmla="*/ 506 h 714"/>
              <a:gd name="T44" fmla="*/ 382 w 873"/>
              <a:gd name="T45" fmla="*/ 515 h 714"/>
              <a:gd name="T46" fmla="*/ 134 w 873"/>
              <a:gd name="T47" fmla="*/ 515 h 714"/>
              <a:gd name="T48" fmla="*/ 122 w 873"/>
              <a:gd name="T49" fmla="*/ 506 h 714"/>
              <a:gd name="T50" fmla="*/ 120 w 873"/>
              <a:gd name="T51" fmla="*/ 491 h 714"/>
              <a:gd name="T52" fmla="*/ 129 w 873"/>
              <a:gd name="T53" fmla="*/ 479 h 714"/>
              <a:gd name="T54" fmla="*/ 40 w 873"/>
              <a:gd name="T55" fmla="*/ 397 h 714"/>
              <a:gd name="T56" fmla="*/ 675 w 873"/>
              <a:gd name="T57" fmla="*/ 397 h 714"/>
              <a:gd name="T58" fmla="*/ 40 w 873"/>
              <a:gd name="T59" fmla="*/ 277 h 714"/>
              <a:gd name="T60" fmla="*/ 40 w 873"/>
              <a:gd name="T61" fmla="*/ 198 h 714"/>
              <a:gd name="T62" fmla="*/ 691 w 873"/>
              <a:gd name="T63" fmla="*/ 161 h 714"/>
              <a:gd name="T64" fmla="*/ 714 w 873"/>
              <a:gd name="T65" fmla="*/ 198 h 714"/>
              <a:gd name="T66" fmla="*/ 703 w 873"/>
              <a:gd name="T67" fmla="*/ 703 h 714"/>
              <a:gd name="T68" fmla="*/ 40 w 873"/>
              <a:gd name="T69" fmla="*/ 714 h 714"/>
              <a:gd name="T70" fmla="*/ 4 w 873"/>
              <a:gd name="T71" fmla="*/ 689 h 714"/>
              <a:gd name="T72" fmla="*/ 4 w 873"/>
              <a:gd name="T73" fmla="*/ 182 h 714"/>
              <a:gd name="T74" fmla="*/ 40 w 873"/>
              <a:gd name="T75" fmla="*/ 159 h 714"/>
              <a:gd name="T76" fmla="*/ 850 w 873"/>
              <a:gd name="T77" fmla="*/ 2 h 714"/>
              <a:gd name="T78" fmla="*/ 873 w 873"/>
              <a:gd name="T79" fmla="*/ 39 h 714"/>
              <a:gd name="T80" fmla="*/ 861 w 873"/>
              <a:gd name="T81" fmla="*/ 544 h 714"/>
              <a:gd name="T82" fmla="*/ 775 w 873"/>
              <a:gd name="T83" fmla="*/ 555 h 714"/>
              <a:gd name="T84" fmla="*/ 760 w 873"/>
              <a:gd name="T85" fmla="*/ 550 h 714"/>
              <a:gd name="T86" fmla="*/ 755 w 873"/>
              <a:gd name="T87" fmla="*/ 536 h 714"/>
              <a:gd name="T88" fmla="*/ 760 w 873"/>
              <a:gd name="T89" fmla="*/ 521 h 714"/>
              <a:gd name="T90" fmla="*/ 775 w 873"/>
              <a:gd name="T91" fmla="*/ 516 h 714"/>
              <a:gd name="T92" fmla="*/ 199 w 873"/>
              <a:gd name="T93" fmla="*/ 39 h 714"/>
              <a:gd name="T94" fmla="*/ 196 w 873"/>
              <a:gd name="T95" fmla="*/ 109 h 714"/>
              <a:gd name="T96" fmla="*/ 184 w 873"/>
              <a:gd name="T97" fmla="*/ 118 h 714"/>
              <a:gd name="T98" fmla="*/ 170 w 873"/>
              <a:gd name="T99" fmla="*/ 115 h 714"/>
              <a:gd name="T100" fmla="*/ 160 w 873"/>
              <a:gd name="T101" fmla="*/ 104 h 714"/>
              <a:gd name="T102" fmla="*/ 162 w 873"/>
              <a:gd name="T103" fmla="*/ 23 h 714"/>
              <a:gd name="T104" fmla="*/ 199 w 873"/>
              <a:gd name="T105" fmla="*/ 0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3" h="714">
                <a:moveTo>
                  <a:pt x="139" y="555"/>
                </a:moveTo>
                <a:lnTo>
                  <a:pt x="298" y="555"/>
                </a:lnTo>
                <a:lnTo>
                  <a:pt x="304" y="557"/>
                </a:lnTo>
                <a:lnTo>
                  <a:pt x="309" y="558"/>
                </a:lnTo>
                <a:lnTo>
                  <a:pt x="313" y="561"/>
                </a:lnTo>
                <a:lnTo>
                  <a:pt x="315" y="565"/>
                </a:lnTo>
                <a:lnTo>
                  <a:pt x="317" y="570"/>
                </a:lnTo>
                <a:lnTo>
                  <a:pt x="318" y="575"/>
                </a:lnTo>
                <a:lnTo>
                  <a:pt x="317" y="580"/>
                </a:lnTo>
                <a:lnTo>
                  <a:pt x="315" y="586"/>
                </a:lnTo>
                <a:lnTo>
                  <a:pt x="313" y="590"/>
                </a:lnTo>
                <a:lnTo>
                  <a:pt x="309" y="592"/>
                </a:lnTo>
                <a:lnTo>
                  <a:pt x="304" y="595"/>
                </a:lnTo>
                <a:lnTo>
                  <a:pt x="298" y="595"/>
                </a:lnTo>
                <a:lnTo>
                  <a:pt x="139" y="595"/>
                </a:lnTo>
                <a:lnTo>
                  <a:pt x="134" y="595"/>
                </a:lnTo>
                <a:lnTo>
                  <a:pt x="129" y="592"/>
                </a:lnTo>
                <a:lnTo>
                  <a:pt x="125" y="590"/>
                </a:lnTo>
                <a:lnTo>
                  <a:pt x="122" y="586"/>
                </a:lnTo>
                <a:lnTo>
                  <a:pt x="120" y="580"/>
                </a:lnTo>
                <a:lnTo>
                  <a:pt x="120" y="575"/>
                </a:lnTo>
                <a:lnTo>
                  <a:pt x="120" y="570"/>
                </a:lnTo>
                <a:lnTo>
                  <a:pt x="122" y="565"/>
                </a:lnTo>
                <a:lnTo>
                  <a:pt x="125" y="561"/>
                </a:lnTo>
                <a:lnTo>
                  <a:pt x="129" y="558"/>
                </a:lnTo>
                <a:lnTo>
                  <a:pt x="134" y="557"/>
                </a:lnTo>
                <a:lnTo>
                  <a:pt x="139" y="555"/>
                </a:lnTo>
                <a:close/>
                <a:moveTo>
                  <a:pt x="497" y="477"/>
                </a:moveTo>
                <a:lnTo>
                  <a:pt x="575" y="477"/>
                </a:lnTo>
                <a:lnTo>
                  <a:pt x="582" y="477"/>
                </a:lnTo>
                <a:lnTo>
                  <a:pt x="586" y="479"/>
                </a:lnTo>
                <a:lnTo>
                  <a:pt x="590" y="482"/>
                </a:lnTo>
                <a:lnTo>
                  <a:pt x="594" y="486"/>
                </a:lnTo>
                <a:lnTo>
                  <a:pt x="595" y="491"/>
                </a:lnTo>
                <a:lnTo>
                  <a:pt x="596" y="496"/>
                </a:lnTo>
                <a:lnTo>
                  <a:pt x="596" y="575"/>
                </a:lnTo>
                <a:lnTo>
                  <a:pt x="595" y="580"/>
                </a:lnTo>
                <a:lnTo>
                  <a:pt x="594" y="586"/>
                </a:lnTo>
                <a:lnTo>
                  <a:pt x="590" y="590"/>
                </a:lnTo>
                <a:lnTo>
                  <a:pt x="586" y="592"/>
                </a:lnTo>
                <a:lnTo>
                  <a:pt x="582" y="595"/>
                </a:lnTo>
                <a:lnTo>
                  <a:pt x="575" y="595"/>
                </a:lnTo>
                <a:lnTo>
                  <a:pt x="497" y="595"/>
                </a:lnTo>
                <a:lnTo>
                  <a:pt x="491" y="595"/>
                </a:lnTo>
                <a:lnTo>
                  <a:pt x="486" y="592"/>
                </a:lnTo>
                <a:lnTo>
                  <a:pt x="482" y="590"/>
                </a:lnTo>
                <a:lnTo>
                  <a:pt x="479" y="586"/>
                </a:lnTo>
                <a:lnTo>
                  <a:pt x="477" y="580"/>
                </a:lnTo>
                <a:lnTo>
                  <a:pt x="477" y="575"/>
                </a:lnTo>
                <a:lnTo>
                  <a:pt x="477" y="496"/>
                </a:lnTo>
                <a:lnTo>
                  <a:pt x="477" y="491"/>
                </a:lnTo>
                <a:lnTo>
                  <a:pt x="479" y="486"/>
                </a:lnTo>
                <a:lnTo>
                  <a:pt x="482" y="482"/>
                </a:lnTo>
                <a:lnTo>
                  <a:pt x="486" y="479"/>
                </a:lnTo>
                <a:lnTo>
                  <a:pt x="491" y="477"/>
                </a:lnTo>
                <a:lnTo>
                  <a:pt x="497" y="477"/>
                </a:lnTo>
                <a:close/>
                <a:moveTo>
                  <a:pt x="139" y="477"/>
                </a:moveTo>
                <a:lnTo>
                  <a:pt x="377" y="477"/>
                </a:lnTo>
                <a:lnTo>
                  <a:pt x="382" y="477"/>
                </a:lnTo>
                <a:lnTo>
                  <a:pt x="388" y="479"/>
                </a:lnTo>
                <a:lnTo>
                  <a:pt x="392" y="482"/>
                </a:lnTo>
                <a:lnTo>
                  <a:pt x="394" y="486"/>
                </a:lnTo>
                <a:lnTo>
                  <a:pt x="397" y="491"/>
                </a:lnTo>
                <a:lnTo>
                  <a:pt x="397" y="496"/>
                </a:lnTo>
                <a:lnTo>
                  <a:pt x="397" y="502"/>
                </a:lnTo>
                <a:lnTo>
                  <a:pt x="394" y="506"/>
                </a:lnTo>
                <a:lnTo>
                  <a:pt x="392" y="509"/>
                </a:lnTo>
                <a:lnTo>
                  <a:pt x="388" y="513"/>
                </a:lnTo>
                <a:lnTo>
                  <a:pt x="382" y="515"/>
                </a:lnTo>
                <a:lnTo>
                  <a:pt x="377" y="516"/>
                </a:lnTo>
                <a:lnTo>
                  <a:pt x="139" y="516"/>
                </a:lnTo>
                <a:lnTo>
                  <a:pt x="134" y="515"/>
                </a:lnTo>
                <a:lnTo>
                  <a:pt x="129" y="513"/>
                </a:lnTo>
                <a:lnTo>
                  <a:pt x="125" y="509"/>
                </a:lnTo>
                <a:lnTo>
                  <a:pt x="122" y="506"/>
                </a:lnTo>
                <a:lnTo>
                  <a:pt x="120" y="502"/>
                </a:lnTo>
                <a:lnTo>
                  <a:pt x="120" y="496"/>
                </a:lnTo>
                <a:lnTo>
                  <a:pt x="120" y="491"/>
                </a:lnTo>
                <a:lnTo>
                  <a:pt x="122" y="486"/>
                </a:lnTo>
                <a:lnTo>
                  <a:pt x="125" y="482"/>
                </a:lnTo>
                <a:lnTo>
                  <a:pt x="129" y="479"/>
                </a:lnTo>
                <a:lnTo>
                  <a:pt x="134" y="477"/>
                </a:lnTo>
                <a:lnTo>
                  <a:pt x="139" y="477"/>
                </a:lnTo>
                <a:close/>
                <a:moveTo>
                  <a:pt x="40" y="397"/>
                </a:moveTo>
                <a:lnTo>
                  <a:pt x="40" y="675"/>
                </a:lnTo>
                <a:lnTo>
                  <a:pt x="675" y="675"/>
                </a:lnTo>
                <a:lnTo>
                  <a:pt x="675" y="397"/>
                </a:lnTo>
                <a:lnTo>
                  <a:pt x="40" y="397"/>
                </a:lnTo>
                <a:close/>
                <a:moveTo>
                  <a:pt x="40" y="198"/>
                </a:moveTo>
                <a:lnTo>
                  <a:pt x="40" y="277"/>
                </a:lnTo>
                <a:lnTo>
                  <a:pt x="675" y="277"/>
                </a:lnTo>
                <a:lnTo>
                  <a:pt x="675" y="198"/>
                </a:lnTo>
                <a:lnTo>
                  <a:pt x="40" y="198"/>
                </a:lnTo>
                <a:close/>
                <a:moveTo>
                  <a:pt x="40" y="159"/>
                </a:moveTo>
                <a:lnTo>
                  <a:pt x="675" y="159"/>
                </a:lnTo>
                <a:lnTo>
                  <a:pt x="691" y="161"/>
                </a:lnTo>
                <a:lnTo>
                  <a:pt x="703" y="171"/>
                </a:lnTo>
                <a:lnTo>
                  <a:pt x="712" y="182"/>
                </a:lnTo>
                <a:lnTo>
                  <a:pt x="714" y="198"/>
                </a:lnTo>
                <a:lnTo>
                  <a:pt x="714" y="675"/>
                </a:lnTo>
                <a:lnTo>
                  <a:pt x="712" y="689"/>
                </a:lnTo>
                <a:lnTo>
                  <a:pt x="703" y="703"/>
                </a:lnTo>
                <a:lnTo>
                  <a:pt x="691" y="711"/>
                </a:lnTo>
                <a:lnTo>
                  <a:pt x="675" y="714"/>
                </a:lnTo>
                <a:lnTo>
                  <a:pt x="40" y="714"/>
                </a:lnTo>
                <a:lnTo>
                  <a:pt x="25" y="711"/>
                </a:lnTo>
                <a:lnTo>
                  <a:pt x="12" y="703"/>
                </a:lnTo>
                <a:lnTo>
                  <a:pt x="4" y="689"/>
                </a:lnTo>
                <a:lnTo>
                  <a:pt x="0" y="675"/>
                </a:lnTo>
                <a:lnTo>
                  <a:pt x="0" y="198"/>
                </a:lnTo>
                <a:lnTo>
                  <a:pt x="4" y="182"/>
                </a:lnTo>
                <a:lnTo>
                  <a:pt x="12" y="171"/>
                </a:lnTo>
                <a:lnTo>
                  <a:pt x="25" y="161"/>
                </a:lnTo>
                <a:lnTo>
                  <a:pt x="40" y="159"/>
                </a:lnTo>
                <a:close/>
                <a:moveTo>
                  <a:pt x="199" y="0"/>
                </a:moveTo>
                <a:lnTo>
                  <a:pt x="834" y="0"/>
                </a:lnTo>
                <a:lnTo>
                  <a:pt x="850" y="2"/>
                </a:lnTo>
                <a:lnTo>
                  <a:pt x="861" y="12"/>
                </a:lnTo>
                <a:lnTo>
                  <a:pt x="871" y="23"/>
                </a:lnTo>
                <a:lnTo>
                  <a:pt x="873" y="39"/>
                </a:lnTo>
                <a:lnTo>
                  <a:pt x="873" y="516"/>
                </a:lnTo>
                <a:lnTo>
                  <a:pt x="871" y="531"/>
                </a:lnTo>
                <a:lnTo>
                  <a:pt x="861" y="544"/>
                </a:lnTo>
                <a:lnTo>
                  <a:pt x="850" y="553"/>
                </a:lnTo>
                <a:lnTo>
                  <a:pt x="834" y="555"/>
                </a:lnTo>
                <a:lnTo>
                  <a:pt x="775" y="555"/>
                </a:lnTo>
                <a:lnTo>
                  <a:pt x="770" y="554"/>
                </a:lnTo>
                <a:lnTo>
                  <a:pt x="764" y="553"/>
                </a:lnTo>
                <a:lnTo>
                  <a:pt x="760" y="550"/>
                </a:lnTo>
                <a:lnTo>
                  <a:pt x="758" y="545"/>
                </a:lnTo>
                <a:lnTo>
                  <a:pt x="755" y="541"/>
                </a:lnTo>
                <a:lnTo>
                  <a:pt x="755" y="536"/>
                </a:lnTo>
                <a:lnTo>
                  <a:pt x="755" y="531"/>
                </a:lnTo>
                <a:lnTo>
                  <a:pt x="758" y="525"/>
                </a:lnTo>
                <a:lnTo>
                  <a:pt x="760" y="521"/>
                </a:lnTo>
                <a:lnTo>
                  <a:pt x="764" y="519"/>
                </a:lnTo>
                <a:lnTo>
                  <a:pt x="770" y="516"/>
                </a:lnTo>
                <a:lnTo>
                  <a:pt x="775" y="516"/>
                </a:lnTo>
                <a:lnTo>
                  <a:pt x="834" y="516"/>
                </a:lnTo>
                <a:lnTo>
                  <a:pt x="834" y="39"/>
                </a:lnTo>
                <a:lnTo>
                  <a:pt x="199" y="39"/>
                </a:lnTo>
                <a:lnTo>
                  <a:pt x="199" y="98"/>
                </a:lnTo>
                <a:lnTo>
                  <a:pt x="199" y="104"/>
                </a:lnTo>
                <a:lnTo>
                  <a:pt x="196" y="109"/>
                </a:lnTo>
                <a:lnTo>
                  <a:pt x="193" y="113"/>
                </a:lnTo>
                <a:lnTo>
                  <a:pt x="189" y="115"/>
                </a:lnTo>
                <a:lnTo>
                  <a:pt x="184" y="118"/>
                </a:lnTo>
                <a:lnTo>
                  <a:pt x="179" y="118"/>
                </a:lnTo>
                <a:lnTo>
                  <a:pt x="174" y="118"/>
                </a:lnTo>
                <a:lnTo>
                  <a:pt x="170" y="115"/>
                </a:lnTo>
                <a:lnTo>
                  <a:pt x="166" y="113"/>
                </a:lnTo>
                <a:lnTo>
                  <a:pt x="162" y="109"/>
                </a:lnTo>
                <a:lnTo>
                  <a:pt x="160" y="104"/>
                </a:lnTo>
                <a:lnTo>
                  <a:pt x="159" y="98"/>
                </a:lnTo>
                <a:lnTo>
                  <a:pt x="159" y="39"/>
                </a:lnTo>
                <a:lnTo>
                  <a:pt x="162" y="23"/>
                </a:lnTo>
                <a:lnTo>
                  <a:pt x="171" y="12"/>
                </a:lnTo>
                <a:lnTo>
                  <a:pt x="184" y="2"/>
                </a:lnTo>
                <a:lnTo>
                  <a:pt x="199"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05" name="Freeform 2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5778" y="1516192"/>
            <a:ext cx="446525" cy="446525"/>
          </a:xfrm>
          <a:custGeom>
            <a:avLst/>
            <a:gdLst>
              <a:gd name="T0" fmla="*/ 473 w 873"/>
              <a:gd name="T1" fmla="*/ 557 h 873"/>
              <a:gd name="T2" fmla="*/ 498 w 873"/>
              <a:gd name="T3" fmla="*/ 509 h 873"/>
              <a:gd name="T4" fmla="*/ 486 w 873"/>
              <a:gd name="T5" fmla="*/ 479 h 873"/>
              <a:gd name="T6" fmla="*/ 460 w 873"/>
              <a:gd name="T7" fmla="*/ 463 h 873"/>
              <a:gd name="T8" fmla="*/ 422 w 873"/>
              <a:gd name="T9" fmla="*/ 308 h 873"/>
              <a:gd name="T10" fmla="*/ 382 w 873"/>
              <a:gd name="T11" fmla="*/ 327 h 873"/>
              <a:gd name="T12" fmla="*/ 379 w 873"/>
              <a:gd name="T13" fmla="*/ 365 h 873"/>
              <a:gd name="T14" fmla="*/ 400 w 873"/>
              <a:gd name="T15" fmla="*/ 388 h 873"/>
              <a:gd name="T16" fmla="*/ 418 w 873"/>
              <a:gd name="T17" fmla="*/ 396 h 873"/>
              <a:gd name="T18" fmla="*/ 448 w 873"/>
              <a:gd name="T19" fmla="*/ 237 h 873"/>
              <a:gd name="T20" fmla="*/ 498 w 873"/>
              <a:gd name="T21" fmla="*/ 279 h 873"/>
              <a:gd name="T22" fmla="*/ 539 w 873"/>
              <a:gd name="T23" fmla="*/ 335 h 873"/>
              <a:gd name="T24" fmla="*/ 478 w 873"/>
              <a:gd name="T25" fmla="*/ 320 h 873"/>
              <a:gd name="T26" fmla="*/ 448 w 873"/>
              <a:gd name="T27" fmla="*/ 403 h 873"/>
              <a:gd name="T28" fmla="*/ 516 w 873"/>
              <a:gd name="T29" fmla="*/ 434 h 873"/>
              <a:gd name="T30" fmla="*/ 548 w 873"/>
              <a:gd name="T31" fmla="*/ 503 h 873"/>
              <a:gd name="T32" fmla="*/ 518 w 873"/>
              <a:gd name="T33" fmla="*/ 578 h 873"/>
              <a:gd name="T34" fmla="*/ 448 w 873"/>
              <a:gd name="T35" fmla="*/ 604 h 873"/>
              <a:gd name="T36" fmla="*/ 407 w 873"/>
              <a:gd name="T37" fmla="*/ 603 h 873"/>
              <a:gd name="T38" fmla="*/ 348 w 873"/>
              <a:gd name="T39" fmla="*/ 576 h 873"/>
              <a:gd name="T40" fmla="*/ 319 w 873"/>
              <a:gd name="T41" fmla="*/ 499 h 873"/>
              <a:gd name="T42" fmla="*/ 382 w 873"/>
              <a:gd name="T43" fmla="*/ 546 h 873"/>
              <a:gd name="T44" fmla="*/ 422 w 873"/>
              <a:gd name="T45" fmla="*/ 454 h 873"/>
              <a:gd name="T46" fmla="*/ 359 w 873"/>
              <a:gd name="T47" fmla="*/ 425 h 873"/>
              <a:gd name="T48" fmla="*/ 326 w 873"/>
              <a:gd name="T49" fmla="*/ 356 h 873"/>
              <a:gd name="T50" fmla="*/ 356 w 873"/>
              <a:gd name="T51" fmla="*/ 290 h 873"/>
              <a:gd name="T52" fmla="*/ 422 w 873"/>
              <a:gd name="T53" fmla="*/ 268 h 873"/>
              <a:gd name="T54" fmla="*/ 331 w 873"/>
              <a:gd name="T55" fmla="*/ 53 h 873"/>
              <a:gd name="T56" fmla="*/ 155 w 873"/>
              <a:gd name="T57" fmla="*/ 156 h 873"/>
              <a:gd name="T58" fmla="*/ 54 w 873"/>
              <a:gd name="T59" fmla="*/ 331 h 873"/>
              <a:gd name="T60" fmla="*/ 54 w 873"/>
              <a:gd name="T61" fmla="*/ 542 h 873"/>
              <a:gd name="T62" fmla="*/ 155 w 873"/>
              <a:gd name="T63" fmla="*/ 718 h 873"/>
              <a:gd name="T64" fmla="*/ 331 w 873"/>
              <a:gd name="T65" fmla="*/ 819 h 873"/>
              <a:gd name="T66" fmla="*/ 543 w 873"/>
              <a:gd name="T67" fmla="*/ 819 h 873"/>
              <a:gd name="T68" fmla="*/ 717 w 873"/>
              <a:gd name="T69" fmla="*/ 718 h 873"/>
              <a:gd name="T70" fmla="*/ 820 w 873"/>
              <a:gd name="T71" fmla="*/ 542 h 873"/>
              <a:gd name="T72" fmla="*/ 820 w 873"/>
              <a:gd name="T73" fmla="*/ 331 h 873"/>
              <a:gd name="T74" fmla="*/ 717 w 873"/>
              <a:gd name="T75" fmla="*/ 156 h 873"/>
              <a:gd name="T76" fmla="*/ 543 w 873"/>
              <a:gd name="T77" fmla="*/ 53 h 873"/>
              <a:gd name="T78" fmla="*/ 495 w 873"/>
              <a:gd name="T79" fmla="*/ 4 h 873"/>
              <a:gd name="T80" fmla="*/ 703 w 873"/>
              <a:gd name="T81" fmla="*/ 92 h 873"/>
              <a:gd name="T82" fmla="*/ 839 w 873"/>
              <a:gd name="T83" fmla="*/ 266 h 873"/>
              <a:gd name="T84" fmla="*/ 869 w 873"/>
              <a:gd name="T85" fmla="*/ 496 h 873"/>
              <a:gd name="T86" fmla="*/ 782 w 873"/>
              <a:gd name="T87" fmla="*/ 704 h 873"/>
              <a:gd name="T88" fmla="*/ 607 w 873"/>
              <a:gd name="T89" fmla="*/ 839 h 873"/>
              <a:gd name="T90" fmla="*/ 377 w 873"/>
              <a:gd name="T91" fmla="*/ 869 h 873"/>
              <a:gd name="T92" fmla="*/ 170 w 873"/>
              <a:gd name="T93" fmla="*/ 783 h 873"/>
              <a:gd name="T94" fmla="*/ 35 w 873"/>
              <a:gd name="T95" fmla="*/ 607 h 873"/>
              <a:gd name="T96" fmla="*/ 4 w 873"/>
              <a:gd name="T97" fmla="*/ 378 h 873"/>
              <a:gd name="T98" fmla="*/ 91 w 873"/>
              <a:gd name="T99" fmla="*/ 170 h 873"/>
              <a:gd name="T100" fmla="*/ 267 w 873"/>
              <a:gd name="T101" fmla="*/ 34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3" h="873">
                <a:moveTo>
                  <a:pt x="448" y="458"/>
                </a:moveTo>
                <a:lnTo>
                  <a:pt x="448" y="563"/>
                </a:lnTo>
                <a:lnTo>
                  <a:pt x="463" y="561"/>
                </a:lnTo>
                <a:lnTo>
                  <a:pt x="473" y="557"/>
                </a:lnTo>
                <a:lnTo>
                  <a:pt x="484" y="549"/>
                </a:lnTo>
                <a:lnTo>
                  <a:pt x="491" y="540"/>
                </a:lnTo>
                <a:lnTo>
                  <a:pt x="497" y="526"/>
                </a:lnTo>
                <a:lnTo>
                  <a:pt x="498" y="509"/>
                </a:lnTo>
                <a:lnTo>
                  <a:pt x="497" y="499"/>
                </a:lnTo>
                <a:lnTo>
                  <a:pt x="494" y="488"/>
                </a:lnTo>
                <a:lnTo>
                  <a:pt x="490" y="483"/>
                </a:lnTo>
                <a:lnTo>
                  <a:pt x="486" y="479"/>
                </a:lnTo>
                <a:lnTo>
                  <a:pt x="481" y="474"/>
                </a:lnTo>
                <a:lnTo>
                  <a:pt x="473" y="469"/>
                </a:lnTo>
                <a:lnTo>
                  <a:pt x="464" y="465"/>
                </a:lnTo>
                <a:lnTo>
                  <a:pt x="460" y="463"/>
                </a:lnTo>
                <a:lnTo>
                  <a:pt x="456" y="462"/>
                </a:lnTo>
                <a:lnTo>
                  <a:pt x="452" y="459"/>
                </a:lnTo>
                <a:lnTo>
                  <a:pt x="448" y="458"/>
                </a:lnTo>
                <a:close/>
                <a:moveTo>
                  <a:pt x="422" y="308"/>
                </a:moveTo>
                <a:lnTo>
                  <a:pt x="409" y="310"/>
                </a:lnTo>
                <a:lnTo>
                  <a:pt x="398" y="312"/>
                </a:lnTo>
                <a:lnTo>
                  <a:pt x="389" y="318"/>
                </a:lnTo>
                <a:lnTo>
                  <a:pt x="382" y="327"/>
                </a:lnTo>
                <a:lnTo>
                  <a:pt x="377" y="337"/>
                </a:lnTo>
                <a:lnTo>
                  <a:pt x="376" y="352"/>
                </a:lnTo>
                <a:lnTo>
                  <a:pt x="377" y="358"/>
                </a:lnTo>
                <a:lnTo>
                  <a:pt x="379" y="365"/>
                </a:lnTo>
                <a:lnTo>
                  <a:pt x="381" y="370"/>
                </a:lnTo>
                <a:lnTo>
                  <a:pt x="385" y="378"/>
                </a:lnTo>
                <a:lnTo>
                  <a:pt x="392" y="383"/>
                </a:lnTo>
                <a:lnTo>
                  <a:pt x="400" y="388"/>
                </a:lnTo>
                <a:lnTo>
                  <a:pt x="407" y="392"/>
                </a:lnTo>
                <a:lnTo>
                  <a:pt x="411" y="394"/>
                </a:lnTo>
                <a:lnTo>
                  <a:pt x="415" y="395"/>
                </a:lnTo>
                <a:lnTo>
                  <a:pt x="418" y="396"/>
                </a:lnTo>
                <a:lnTo>
                  <a:pt x="422" y="398"/>
                </a:lnTo>
                <a:lnTo>
                  <a:pt x="422" y="308"/>
                </a:lnTo>
                <a:close/>
                <a:moveTo>
                  <a:pt x="422" y="237"/>
                </a:moveTo>
                <a:lnTo>
                  <a:pt x="448" y="237"/>
                </a:lnTo>
                <a:lnTo>
                  <a:pt x="448" y="268"/>
                </a:lnTo>
                <a:lnTo>
                  <a:pt x="465" y="269"/>
                </a:lnTo>
                <a:lnTo>
                  <a:pt x="481" y="273"/>
                </a:lnTo>
                <a:lnTo>
                  <a:pt x="498" y="279"/>
                </a:lnTo>
                <a:lnTo>
                  <a:pt x="512" y="289"/>
                </a:lnTo>
                <a:lnTo>
                  <a:pt x="523" y="302"/>
                </a:lnTo>
                <a:lnTo>
                  <a:pt x="532" y="316"/>
                </a:lnTo>
                <a:lnTo>
                  <a:pt x="539" y="335"/>
                </a:lnTo>
                <a:lnTo>
                  <a:pt x="540" y="356"/>
                </a:lnTo>
                <a:lnTo>
                  <a:pt x="490" y="356"/>
                </a:lnTo>
                <a:lnTo>
                  <a:pt x="487" y="335"/>
                </a:lnTo>
                <a:lnTo>
                  <a:pt x="478" y="320"/>
                </a:lnTo>
                <a:lnTo>
                  <a:pt x="472" y="314"/>
                </a:lnTo>
                <a:lnTo>
                  <a:pt x="461" y="310"/>
                </a:lnTo>
                <a:lnTo>
                  <a:pt x="448" y="308"/>
                </a:lnTo>
                <a:lnTo>
                  <a:pt x="448" y="403"/>
                </a:lnTo>
                <a:lnTo>
                  <a:pt x="465" y="408"/>
                </a:lnTo>
                <a:lnTo>
                  <a:pt x="482" y="416"/>
                </a:lnTo>
                <a:lnTo>
                  <a:pt x="501" y="424"/>
                </a:lnTo>
                <a:lnTo>
                  <a:pt x="516" y="434"/>
                </a:lnTo>
                <a:lnTo>
                  <a:pt x="530" y="446"/>
                </a:lnTo>
                <a:lnTo>
                  <a:pt x="539" y="462"/>
                </a:lnTo>
                <a:lnTo>
                  <a:pt x="545" y="480"/>
                </a:lnTo>
                <a:lnTo>
                  <a:pt x="548" y="503"/>
                </a:lnTo>
                <a:lnTo>
                  <a:pt x="545" y="526"/>
                </a:lnTo>
                <a:lnTo>
                  <a:pt x="540" y="546"/>
                </a:lnTo>
                <a:lnTo>
                  <a:pt x="531" y="563"/>
                </a:lnTo>
                <a:lnTo>
                  <a:pt x="518" y="578"/>
                </a:lnTo>
                <a:lnTo>
                  <a:pt x="502" y="588"/>
                </a:lnTo>
                <a:lnTo>
                  <a:pt x="485" y="596"/>
                </a:lnTo>
                <a:lnTo>
                  <a:pt x="468" y="601"/>
                </a:lnTo>
                <a:lnTo>
                  <a:pt x="448" y="604"/>
                </a:lnTo>
                <a:lnTo>
                  <a:pt x="448" y="634"/>
                </a:lnTo>
                <a:lnTo>
                  <a:pt x="422" y="634"/>
                </a:lnTo>
                <a:lnTo>
                  <a:pt x="422" y="604"/>
                </a:lnTo>
                <a:lnTo>
                  <a:pt x="407" y="603"/>
                </a:lnTo>
                <a:lnTo>
                  <a:pt x="396" y="600"/>
                </a:lnTo>
                <a:lnTo>
                  <a:pt x="382" y="596"/>
                </a:lnTo>
                <a:lnTo>
                  <a:pt x="364" y="588"/>
                </a:lnTo>
                <a:lnTo>
                  <a:pt x="348" y="576"/>
                </a:lnTo>
                <a:lnTo>
                  <a:pt x="337" y="561"/>
                </a:lnTo>
                <a:lnTo>
                  <a:pt x="327" y="544"/>
                </a:lnTo>
                <a:lnTo>
                  <a:pt x="322" y="522"/>
                </a:lnTo>
                <a:lnTo>
                  <a:pt x="319" y="499"/>
                </a:lnTo>
                <a:lnTo>
                  <a:pt x="369" y="499"/>
                </a:lnTo>
                <a:lnTo>
                  <a:pt x="371" y="517"/>
                </a:lnTo>
                <a:lnTo>
                  <a:pt x="375" y="533"/>
                </a:lnTo>
                <a:lnTo>
                  <a:pt x="382" y="546"/>
                </a:lnTo>
                <a:lnTo>
                  <a:pt x="392" y="555"/>
                </a:lnTo>
                <a:lnTo>
                  <a:pt x="405" y="561"/>
                </a:lnTo>
                <a:lnTo>
                  <a:pt x="422" y="563"/>
                </a:lnTo>
                <a:lnTo>
                  <a:pt x="422" y="454"/>
                </a:lnTo>
                <a:lnTo>
                  <a:pt x="406" y="449"/>
                </a:lnTo>
                <a:lnTo>
                  <a:pt x="390" y="442"/>
                </a:lnTo>
                <a:lnTo>
                  <a:pt x="373" y="434"/>
                </a:lnTo>
                <a:lnTo>
                  <a:pt x="359" y="425"/>
                </a:lnTo>
                <a:lnTo>
                  <a:pt x="346" y="412"/>
                </a:lnTo>
                <a:lnTo>
                  <a:pt x="335" y="396"/>
                </a:lnTo>
                <a:lnTo>
                  <a:pt x="329" y="378"/>
                </a:lnTo>
                <a:lnTo>
                  <a:pt x="326" y="356"/>
                </a:lnTo>
                <a:lnTo>
                  <a:pt x="329" y="336"/>
                </a:lnTo>
                <a:lnTo>
                  <a:pt x="335" y="318"/>
                </a:lnTo>
                <a:lnTo>
                  <a:pt x="344" y="303"/>
                </a:lnTo>
                <a:lnTo>
                  <a:pt x="356" y="290"/>
                </a:lnTo>
                <a:lnTo>
                  <a:pt x="371" y="281"/>
                </a:lnTo>
                <a:lnTo>
                  <a:pt x="388" y="273"/>
                </a:lnTo>
                <a:lnTo>
                  <a:pt x="405" y="269"/>
                </a:lnTo>
                <a:lnTo>
                  <a:pt x="422" y="268"/>
                </a:lnTo>
                <a:lnTo>
                  <a:pt x="422" y="237"/>
                </a:lnTo>
                <a:close/>
                <a:moveTo>
                  <a:pt x="436" y="40"/>
                </a:moveTo>
                <a:lnTo>
                  <a:pt x="382" y="43"/>
                </a:lnTo>
                <a:lnTo>
                  <a:pt x="331" y="53"/>
                </a:lnTo>
                <a:lnTo>
                  <a:pt x="283" y="71"/>
                </a:lnTo>
                <a:lnTo>
                  <a:pt x="237" y="94"/>
                </a:lnTo>
                <a:lnTo>
                  <a:pt x="195" y="123"/>
                </a:lnTo>
                <a:lnTo>
                  <a:pt x="155" y="156"/>
                </a:lnTo>
                <a:lnTo>
                  <a:pt x="123" y="194"/>
                </a:lnTo>
                <a:lnTo>
                  <a:pt x="94" y="236"/>
                </a:lnTo>
                <a:lnTo>
                  <a:pt x="71" y="282"/>
                </a:lnTo>
                <a:lnTo>
                  <a:pt x="54" y="331"/>
                </a:lnTo>
                <a:lnTo>
                  <a:pt x="44" y="383"/>
                </a:lnTo>
                <a:lnTo>
                  <a:pt x="40" y="437"/>
                </a:lnTo>
                <a:lnTo>
                  <a:pt x="44" y="491"/>
                </a:lnTo>
                <a:lnTo>
                  <a:pt x="54" y="542"/>
                </a:lnTo>
                <a:lnTo>
                  <a:pt x="71" y="591"/>
                </a:lnTo>
                <a:lnTo>
                  <a:pt x="94" y="637"/>
                </a:lnTo>
                <a:lnTo>
                  <a:pt x="123" y="680"/>
                </a:lnTo>
                <a:lnTo>
                  <a:pt x="155" y="718"/>
                </a:lnTo>
                <a:lnTo>
                  <a:pt x="195" y="751"/>
                </a:lnTo>
                <a:lnTo>
                  <a:pt x="237" y="780"/>
                </a:lnTo>
                <a:lnTo>
                  <a:pt x="283" y="802"/>
                </a:lnTo>
                <a:lnTo>
                  <a:pt x="331" y="819"/>
                </a:lnTo>
                <a:lnTo>
                  <a:pt x="382" y="830"/>
                </a:lnTo>
                <a:lnTo>
                  <a:pt x="436" y="834"/>
                </a:lnTo>
                <a:lnTo>
                  <a:pt x="490" y="830"/>
                </a:lnTo>
                <a:lnTo>
                  <a:pt x="543" y="819"/>
                </a:lnTo>
                <a:lnTo>
                  <a:pt x="591" y="802"/>
                </a:lnTo>
                <a:lnTo>
                  <a:pt x="637" y="780"/>
                </a:lnTo>
                <a:lnTo>
                  <a:pt x="679" y="751"/>
                </a:lnTo>
                <a:lnTo>
                  <a:pt x="717" y="718"/>
                </a:lnTo>
                <a:lnTo>
                  <a:pt x="751" y="680"/>
                </a:lnTo>
                <a:lnTo>
                  <a:pt x="779" y="637"/>
                </a:lnTo>
                <a:lnTo>
                  <a:pt x="803" y="591"/>
                </a:lnTo>
                <a:lnTo>
                  <a:pt x="820" y="542"/>
                </a:lnTo>
                <a:lnTo>
                  <a:pt x="830" y="491"/>
                </a:lnTo>
                <a:lnTo>
                  <a:pt x="834" y="437"/>
                </a:lnTo>
                <a:lnTo>
                  <a:pt x="830" y="383"/>
                </a:lnTo>
                <a:lnTo>
                  <a:pt x="820" y="331"/>
                </a:lnTo>
                <a:lnTo>
                  <a:pt x="803" y="282"/>
                </a:lnTo>
                <a:lnTo>
                  <a:pt x="779" y="236"/>
                </a:lnTo>
                <a:lnTo>
                  <a:pt x="751" y="194"/>
                </a:lnTo>
                <a:lnTo>
                  <a:pt x="717" y="156"/>
                </a:lnTo>
                <a:lnTo>
                  <a:pt x="679" y="123"/>
                </a:lnTo>
                <a:lnTo>
                  <a:pt x="637" y="94"/>
                </a:lnTo>
                <a:lnTo>
                  <a:pt x="591" y="71"/>
                </a:lnTo>
                <a:lnTo>
                  <a:pt x="543" y="53"/>
                </a:lnTo>
                <a:lnTo>
                  <a:pt x="490" y="43"/>
                </a:lnTo>
                <a:lnTo>
                  <a:pt x="436" y="40"/>
                </a:lnTo>
                <a:close/>
                <a:moveTo>
                  <a:pt x="436" y="0"/>
                </a:moveTo>
                <a:lnTo>
                  <a:pt x="495" y="4"/>
                </a:lnTo>
                <a:lnTo>
                  <a:pt x="553" y="15"/>
                </a:lnTo>
                <a:lnTo>
                  <a:pt x="607" y="34"/>
                </a:lnTo>
                <a:lnTo>
                  <a:pt x="657" y="60"/>
                </a:lnTo>
                <a:lnTo>
                  <a:pt x="703" y="92"/>
                </a:lnTo>
                <a:lnTo>
                  <a:pt x="745" y="128"/>
                </a:lnTo>
                <a:lnTo>
                  <a:pt x="782" y="170"/>
                </a:lnTo>
                <a:lnTo>
                  <a:pt x="813" y="216"/>
                </a:lnTo>
                <a:lnTo>
                  <a:pt x="839" y="266"/>
                </a:lnTo>
                <a:lnTo>
                  <a:pt x="858" y="320"/>
                </a:lnTo>
                <a:lnTo>
                  <a:pt x="869" y="378"/>
                </a:lnTo>
                <a:lnTo>
                  <a:pt x="873" y="437"/>
                </a:lnTo>
                <a:lnTo>
                  <a:pt x="869" y="496"/>
                </a:lnTo>
                <a:lnTo>
                  <a:pt x="858" y="553"/>
                </a:lnTo>
                <a:lnTo>
                  <a:pt x="839" y="607"/>
                </a:lnTo>
                <a:lnTo>
                  <a:pt x="813" y="658"/>
                </a:lnTo>
                <a:lnTo>
                  <a:pt x="782" y="704"/>
                </a:lnTo>
                <a:lnTo>
                  <a:pt x="745" y="746"/>
                </a:lnTo>
                <a:lnTo>
                  <a:pt x="703" y="783"/>
                </a:lnTo>
                <a:lnTo>
                  <a:pt x="657" y="814"/>
                </a:lnTo>
                <a:lnTo>
                  <a:pt x="607" y="839"/>
                </a:lnTo>
                <a:lnTo>
                  <a:pt x="553" y="858"/>
                </a:lnTo>
                <a:lnTo>
                  <a:pt x="495" y="869"/>
                </a:lnTo>
                <a:lnTo>
                  <a:pt x="436" y="873"/>
                </a:lnTo>
                <a:lnTo>
                  <a:pt x="377" y="869"/>
                </a:lnTo>
                <a:lnTo>
                  <a:pt x="321" y="858"/>
                </a:lnTo>
                <a:lnTo>
                  <a:pt x="267" y="839"/>
                </a:lnTo>
                <a:lnTo>
                  <a:pt x="216" y="814"/>
                </a:lnTo>
                <a:lnTo>
                  <a:pt x="170" y="783"/>
                </a:lnTo>
                <a:lnTo>
                  <a:pt x="128" y="746"/>
                </a:lnTo>
                <a:lnTo>
                  <a:pt x="91" y="704"/>
                </a:lnTo>
                <a:lnTo>
                  <a:pt x="60" y="658"/>
                </a:lnTo>
                <a:lnTo>
                  <a:pt x="35" y="607"/>
                </a:lnTo>
                <a:lnTo>
                  <a:pt x="16" y="553"/>
                </a:lnTo>
                <a:lnTo>
                  <a:pt x="4" y="496"/>
                </a:lnTo>
                <a:lnTo>
                  <a:pt x="0" y="437"/>
                </a:lnTo>
                <a:lnTo>
                  <a:pt x="4" y="378"/>
                </a:lnTo>
                <a:lnTo>
                  <a:pt x="16" y="320"/>
                </a:lnTo>
                <a:lnTo>
                  <a:pt x="35" y="266"/>
                </a:lnTo>
                <a:lnTo>
                  <a:pt x="60" y="216"/>
                </a:lnTo>
                <a:lnTo>
                  <a:pt x="91" y="170"/>
                </a:lnTo>
                <a:lnTo>
                  <a:pt x="128" y="128"/>
                </a:lnTo>
                <a:lnTo>
                  <a:pt x="170" y="92"/>
                </a:lnTo>
                <a:lnTo>
                  <a:pt x="216" y="60"/>
                </a:lnTo>
                <a:lnTo>
                  <a:pt x="267" y="34"/>
                </a:lnTo>
                <a:lnTo>
                  <a:pt x="321" y="15"/>
                </a:lnTo>
                <a:lnTo>
                  <a:pt x="377" y="4"/>
                </a:lnTo>
                <a:lnTo>
                  <a:pt x="436"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06" name="Freeform 2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1339" y="1515935"/>
            <a:ext cx="446525" cy="447036"/>
          </a:xfrm>
          <a:custGeom>
            <a:avLst/>
            <a:gdLst>
              <a:gd name="T0" fmla="*/ 385 w 873"/>
              <a:gd name="T1" fmla="*/ 600 h 874"/>
              <a:gd name="T2" fmla="*/ 402 w 873"/>
              <a:gd name="T3" fmla="*/ 562 h 874"/>
              <a:gd name="T4" fmla="*/ 390 w 873"/>
              <a:gd name="T5" fmla="*/ 544 h 874"/>
              <a:gd name="T6" fmla="*/ 372 w 873"/>
              <a:gd name="T7" fmla="*/ 533 h 874"/>
              <a:gd name="T8" fmla="*/ 332 w 873"/>
              <a:gd name="T9" fmla="*/ 429 h 874"/>
              <a:gd name="T10" fmla="*/ 318 w 873"/>
              <a:gd name="T11" fmla="*/ 462 h 874"/>
              <a:gd name="T12" fmla="*/ 328 w 873"/>
              <a:gd name="T13" fmla="*/ 479 h 874"/>
              <a:gd name="T14" fmla="*/ 345 w 873"/>
              <a:gd name="T15" fmla="*/ 489 h 874"/>
              <a:gd name="T16" fmla="*/ 368 w 873"/>
              <a:gd name="T17" fmla="*/ 378 h 874"/>
              <a:gd name="T18" fmla="*/ 402 w 873"/>
              <a:gd name="T19" fmla="*/ 407 h 874"/>
              <a:gd name="T20" fmla="*/ 425 w 873"/>
              <a:gd name="T21" fmla="*/ 432 h 874"/>
              <a:gd name="T22" fmla="*/ 394 w 873"/>
              <a:gd name="T23" fmla="*/ 445 h 874"/>
              <a:gd name="T24" fmla="*/ 368 w 873"/>
              <a:gd name="T25" fmla="*/ 427 h 874"/>
              <a:gd name="T26" fmla="*/ 403 w 873"/>
              <a:gd name="T27" fmla="*/ 508 h 874"/>
              <a:gd name="T28" fmla="*/ 431 w 873"/>
              <a:gd name="T29" fmla="*/ 535 h 874"/>
              <a:gd name="T30" fmla="*/ 431 w 873"/>
              <a:gd name="T31" fmla="*/ 594 h 874"/>
              <a:gd name="T32" fmla="*/ 393 w 873"/>
              <a:gd name="T33" fmla="*/ 629 h 874"/>
              <a:gd name="T34" fmla="*/ 349 w 873"/>
              <a:gd name="T35" fmla="*/ 655 h 874"/>
              <a:gd name="T36" fmla="*/ 308 w 873"/>
              <a:gd name="T37" fmla="*/ 623 h 874"/>
              <a:gd name="T38" fmla="*/ 278 w 873"/>
              <a:gd name="T39" fmla="*/ 577 h 874"/>
              <a:gd name="T40" fmla="*/ 322 w 873"/>
              <a:gd name="T41" fmla="*/ 592 h 874"/>
              <a:gd name="T42" fmla="*/ 349 w 873"/>
              <a:gd name="T43" fmla="*/ 529 h 874"/>
              <a:gd name="T44" fmla="*/ 305 w 873"/>
              <a:gd name="T45" fmla="*/ 508 h 874"/>
              <a:gd name="T46" fmla="*/ 284 w 873"/>
              <a:gd name="T47" fmla="*/ 475 h 874"/>
              <a:gd name="T48" fmla="*/ 293 w 873"/>
              <a:gd name="T49" fmla="*/ 427 h 874"/>
              <a:gd name="T50" fmla="*/ 326 w 873"/>
              <a:gd name="T51" fmla="*/ 402 h 874"/>
              <a:gd name="T52" fmla="*/ 357 w 873"/>
              <a:gd name="T53" fmla="*/ 200 h 874"/>
              <a:gd name="T54" fmla="*/ 184 w 873"/>
              <a:gd name="T55" fmla="*/ 251 h 874"/>
              <a:gd name="T56" fmla="*/ 70 w 873"/>
              <a:gd name="T57" fmla="*/ 382 h 874"/>
              <a:gd name="T58" fmla="*/ 43 w 873"/>
              <a:gd name="T59" fmla="*/ 563 h 874"/>
              <a:gd name="T60" fmla="*/ 118 w 873"/>
              <a:gd name="T61" fmla="*/ 725 h 874"/>
              <a:gd name="T62" fmla="*/ 265 w 873"/>
              <a:gd name="T63" fmla="*/ 821 h 874"/>
              <a:gd name="T64" fmla="*/ 449 w 873"/>
              <a:gd name="T65" fmla="*/ 821 h 874"/>
              <a:gd name="T66" fmla="*/ 596 w 873"/>
              <a:gd name="T67" fmla="*/ 725 h 874"/>
              <a:gd name="T68" fmla="*/ 671 w 873"/>
              <a:gd name="T69" fmla="*/ 563 h 874"/>
              <a:gd name="T70" fmla="*/ 645 w 873"/>
              <a:gd name="T71" fmla="*/ 382 h 874"/>
              <a:gd name="T72" fmla="*/ 530 w 873"/>
              <a:gd name="T73" fmla="*/ 251 h 874"/>
              <a:gd name="T74" fmla="*/ 357 w 873"/>
              <a:gd name="T75" fmla="*/ 200 h 874"/>
              <a:gd name="T76" fmla="*/ 508 w 873"/>
              <a:gd name="T77" fmla="*/ 192 h 874"/>
              <a:gd name="T78" fmla="*/ 656 w 873"/>
              <a:gd name="T79" fmla="*/ 322 h 874"/>
              <a:gd name="T80" fmla="*/ 714 w 873"/>
              <a:gd name="T81" fmla="*/ 516 h 874"/>
              <a:gd name="T82" fmla="*/ 656 w 873"/>
              <a:gd name="T83" fmla="*/ 711 h 874"/>
              <a:gd name="T84" fmla="*/ 508 w 873"/>
              <a:gd name="T85" fmla="*/ 841 h 874"/>
              <a:gd name="T86" fmla="*/ 305 w 873"/>
              <a:gd name="T87" fmla="*/ 870 h 874"/>
              <a:gd name="T88" fmla="*/ 123 w 873"/>
              <a:gd name="T89" fmla="*/ 787 h 874"/>
              <a:gd name="T90" fmla="*/ 16 w 873"/>
              <a:gd name="T91" fmla="*/ 620 h 874"/>
              <a:gd name="T92" fmla="*/ 16 w 873"/>
              <a:gd name="T93" fmla="*/ 414 h 874"/>
              <a:gd name="T94" fmla="*/ 123 w 873"/>
              <a:gd name="T95" fmla="*/ 247 h 874"/>
              <a:gd name="T96" fmla="*/ 305 w 873"/>
              <a:gd name="T97" fmla="*/ 163 h 874"/>
              <a:gd name="T98" fmla="*/ 620 w 873"/>
              <a:gd name="T99" fmla="*/ 16 h 874"/>
              <a:gd name="T100" fmla="*/ 785 w 873"/>
              <a:gd name="T101" fmla="*/ 123 h 874"/>
              <a:gd name="T102" fmla="*/ 869 w 873"/>
              <a:gd name="T103" fmla="*/ 305 h 874"/>
              <a:gd name="T104" fmla="*/ 845 w 873"/>
              <a:gd name="T105" fmla="*/ 496 h 874"/>
              <a:gd name="T106" fmla="*/ 734 w 873"/>
              <a:gd name="T107" fmla="*/ 640 h 874"/>
              <a:gd name="T108" fmla="*/ 801 w 873"/>
              <a:gd name="T109" fmla="*/ 495 h 874"/>
              <a:gd name="T110" fmla="*/ 830 w 873"/>
              <a:gd name="T111" fmla="*/ 311 h 874"/>
              <a:gd name="T112" fmla="*/ 755 w 873"/>
              <a:gd name="T113" fmla="*/ 150 h 874"/>
              <a:gd name="T114" fmla="*/ 608 w 873"/>
              <a:gd name="T115" fmla="*/ 54 h 874"/>
              <a:gd name="T116" fmla="*/ 421 w 873"/>
              <a:gd name="T117" fmla="*/ 55 h 874"/>
              <a:gd name="T118" fmla="*/ 268 w 873"/>
              <a:gd name="T119" fmla="*/ 130 h 874"/>
              <a:gd name="T120" fmla="*/ 336 w 873"/>
              <a:gd name="T121" fmla="*/ 48 h 874"/>
              <a:gd name="T122" fmla="*/ 516 w 873"/>
              <a:gd name="T123"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3" h="874">
                <a:moveTo>
                  <a:pt x="368" y="532"/>
                </a:moveTo>
                <a:lnTo>
                  <a:pt x="368" y="606"/>
                </a:lnTo>
                <a:lnTo>
                  <a:pt x="377" y="604"/>
                </a:lnTo>
                <a:lnTo>
                  <a:pt x="385" y="600"/>
                </a:lnTo>
                <a:lnTo>
                  <a:pt x="391" y="595"/>
                </a:lnTo>
                <a:lnTo>
                  <a:pt x="399" y="584"/>
                </a:lnTo>
                <a:lnTo>
                  <a:pt x="402" y="569"/>
                </a:lnTo>
                <a:lnTo>
                  <a:pt x="402" y="562"/>
                </a:lnTo>
                <a:lnTo>
                  <a:pt x="400" y="558"/>
                </a:lnTo>
                <a:lnTo>
                  <a:pt x="399" y="553"/>
                </a:lnTo>
                <a:lnTo>
                  <a:pt x="395" y="548"/>
                </a:lnTo>
                <a:lnTo>
                  <a:pt x="390" y="544"/>
                </a:lnTo>
                <a:lnTo>
                  <a:pt x="385" y="540"/>
                </a:lnTo>
                <a:lnTo>
                  <a:pt x="378" y="537"/>
                </a:lnTo>
                <a:lnTo>
                  <a:pt x="374" y="535"/>
                </a:lnTo>
                <a:lnTo>
                  <a:pt x="372" y="533"/>
                </a:lnTo>
                <a:lnTo>
                  <a:pt x="368" y="532"/>
                </a:lnTo>
                <a:close/>
                <a:moveTo>
                  <a:pt x="349" y="427"/>
                </a:moveTo>
                <a:lnTo>
                  <a:pt x="340" y="427"/>
                </a:lnTo>
                <a:lnTo>
                  <a:pt x="332" y="429"/>
                </a:lnTo>
                <a:lnTo>
                  <a:pt x="326" y="433"/>
                </a:lnTo>
                <a:lnTo>
                  <a:pt x="319" y="443"/>
                </a:lnTo>
                <a:lnTo>
                  <a:pt x="316" y="457"/>
                </a:lnTo>
                <a:lnTo>
                  <a:pt x="318" y="462"/>
                </a:lnTo>
                <a:lnTo>
                  <a:pt x="319" y="466"/>
                </a:lnTo>
                <a:lnTo>
                  <a:pt x="320" y="470"/>
                </a:lnTo>
                <a:lnTo>
                  <a:pt x="323" y="475"/>
                </a:lnTo>
                <a:lnTo>
                  <a:pt x="328" y="479"/>
                </a:lnTo>
                <a:lnTo>
                  <a:pt x="333" y="483"/>
                </a:lnTo>
                <a:lnTo>
                  <a:pt x="339" y="486"/>
                </a:lnTo>
                <a:lnTo>
                  <a:pt x="343" y="487"/>
                </a:lnTo>
                <a:lnTo>
                  <a:pt x="345" y="489"/>
                </a:lnTo>
                <a:lnTo>
                  <a:pt x="349" y="490"/>
                </a:lnTo>
                <a:lnTo>
                  <a:pt x="349" y="427"/>
                </a:lnTo>
                <a:close/>
                <a:moveTo>
                  <a:pt x="349" y="378"/>
                </a:moveTo>
                <a:lnTo>
                  <a:pt x="368" y="378"/>
                </a:lnTo>
                <a:lnTo>
                  <a:pt x="368" y="398"/>
                </a:lnTo>
                <a:lnTo>
                  <a:pt x="379" y="399"/>
                </a:lnTo>
                <a:lnTo>
                  <a:pt x="390" y="402"/>
                </a:lnTo>
                <a:lnTo>
                  <a:pt x="402" y="407"/>
                </a:lnTo>
                <a:lnTo>
                  <a:pt x="412" y="414"/>
                </a:lnTo>
                <a:lnTo>
                  <a:pt x="417" y="419"/>
                </a:lnTo>
                <a:lnTo>
                  <a:pt x="421" y="426"/>
                </a:lnTo>
                <a:lnTo>
                  <a:pt x="425" y="432"/>
                </a:lnTo>
                <a:lnTo>
                  <a:pt x="429" y="445"/>
                </a:lnTo>
                <a:lnTo>
                  <a:pt x="431" y="460"/>
                </a:lnTo>
                <a:lnTo>
                  <a:pt x="396" y="460"/>
                </a:lnTo>
                <a:lnTo>
                  <a:pt x="394" y="445"/>
                </a:lnTo>
                <a:lnTo>
                  <a:pt x="389" y="435"/>
                </a:lnTo>
                <a:lnTo>
                  <a:pt x="383" y="431"/>
                </a:lnTo>
                <a:lnTo>
                  <a:pt x="377" y="428"/>
                </a:lnTo>
                <a:lnTo>
                  <a:pt x="368" y="427"/>
                </a:lnTo>
                <a:lnTo>
                  <a:pt x="368" y="493"/>
                </a:lnTo>
                <a:lnTo>
                  <a:pt x="379" y="498"/>
                </a:lnTo>
                <a:lnTo>
                  <a:pt x="391" y="502"/>
                </a:lnTo>
                <a:lnTo>
                  <a:pt x="403" y="508"/>
                </a:lnTo>
                <a:lnTo>
                  <a:pt x="415" y="515"/>
                </a:lnTo>
                <a:lnTo>
                  <a:pt x="420" y="520"/>
                </a:lnTo>
                <a:lnTo>
                  <a:pt x="427" y="527"/>
                </a:lnTo>
                <a:lnTo>
                  <a:pt x="431" y="535"/>
                </a:lnTo>
                <a:lnTo>
                  <a:pt x="435" y="548"/>
                </a:lnTo>
                <a:lnTo>
                  <a:pt x="437" y="563"/>
                </a:lnTo>
                <a:lnTo>
                  <a:pt x="436" y="579"/>
                </a:lnTo>
                <a:lnTo>
                  <a:pt x="431" y="594"/>
                </a:lnTo>
                <a:lnTo>
                  <a:pt x="424" y="606"/>
                </a:lnTo>
                <a:lnTo>
                  <a:pt x="416" y="616"/>
                </a:lnTo>
                <a:lnTo>
                  <a:pt x="406" y="623"/>
                </a:lnTo>
                <a:lnTo>
                  <a:pt x="393" y="629"/>
                </a:lnTo>
                <a:lnTo>
                  <a:pt x="381" y="632"/>
                </a:lnTo>
                <a:lnTo>
                  <a:pt x="368" y="634"/>
                </a:lnTo>
                <a:lnTo>
                  <a:pt x="368" y="655"/>
                </a:lnTo>
                <a:lnTo>
                  <a:pt x="349" y="655"/>
                </a:lnTo>
                <a:lnTo>
                  <a:pt x="349" y="634"/>
                </a:lnTo>
                <a:lnTo>
                  <a:pt x="335" y="632"/>
                </a:lnTo>
                <a:lnTo>
                  <a:pt x="322" y="629"/>
                </a:lnTo>
                <a:lnTo>
                  <a:pt x="308" y="623"/>
                </a:lnTo>
                <a:lnTo>
                  <a:pt x="298" y="615"/>
                </a:lnTo>
                <a:lnTo>
                  <a:pt x="289" y="604"/>
                </a:lnTo>
                <a:lnTo>
                  <a:pt x="282" y="591"/>
                </a:lnTo>
                <a:lnTo>
                  <a:pt x="278" y="577"/>
                </a:lnTo>
                <a:lnTo>
                  <a:pt x="278" y="561"/>
                </a:lnTo>
                <a:lnTo>
                  <a:pt x="312" y="561"/>
                </a:lnTo>
                <a:lnTo>
                  <a:pt x="315" y="579"/>
                </a:lnTo>
                <a:lnTo>
                  <a:pt x="322" y="592"/>
                </a:lnTo>
                <a:lnTo>
                  <a:pt x="328" y="600"/>
                </a:lnTo>
                <a:lnTo>
                  <a:pt x="337" y="604"/>
                </a:lnTo>
                <a:lnTo>
                  <a:pt x="349" y="606"/>
                </a:lnTo>
                <a:lnTo>
                  <a:pt x="349" y="529"/>
                </a:lnTo>
                <a:lnTo>
                  <a:pt x="337" y="525"/>
                </a:lnTo>
                <a:lnTo>
                  <a:pt x="327" y="521"/>
                </a:lnTo>
                <a:lnTo>
                  <a:pt x="315" y="515"/>
                </a:lnTo>
                <a:lnTo>
                  <a:pt x="305" y="508"/>
                </a:lnTo>
                <a:lnTo>
                  <a:pt x="298" y="503"/>
                </a:lnTo>
                <a:lnTo>
                  <a:pt x="293" y="496"/>
                </a:lnTo>
                <a:lnTo>
                  <a:pt x="289" y="489"/>
                </a:lnTo>
                <a:lnTo>
                  <a:pt x="284" y="475"/>
                </a:lnTo>
                <a:lnTo>
                  <a:pt x="282" y="460"/>
                </a:lnTo>
                <a:lnTo>
                  <a:pt x="284" y="445"/>
                </a:lnTo>
                <a:lnTo>
                  <a:pt x="287" y="433"/>
                </a:lnTo>
                <a:lnTo>
                  <a:pt x="293" y="427"/>
                </a:lnTo>
                <a:lnTo>
                  <a:pt x="297" y="420"/>
                </a:lnTo>
                <a:lnTo>
                  <a:pt x="303" y="414"/>
                </a:lnTo>
                <a:lnTo>
                  <a:pt x="314" y="407"/>
                </a:lnTo>
                <a:lnTo>
                  <a:pt x="326" y="402"/>
                </a:lnTo>
                <a:lnTo>
                  <a:pt x="337" y="399"/>
                </a:lnTo>
                <a:lnTo>
                  <a:pt x="349" y="398"/>
                </a:lnTo>
                <a:lnTo>
                  <a:pt x="349" y="378"/>
                </a:lnTo>
                <a:close/>
                <a:moveTo>
                  <a:pt x="357" y="200"/>
                </a:moveTo>
                <a:lnTo>
                  <a:pt x="310" y="202"/>
                </a:lnTo>
                <a:lnTo>
                  <a:pt x="265" y="213"/>
                </a:lnTo>
                <a:lnTo>
                  <a:pt x="223" y="228"/>
                </a:lnTo>
                <a:lnTo>
                  <a:pt x="184" y="251"/>
                </a:lnTo>
                <a:lnTo>
                  <a:pt x="150" y="277"/>
                </a:lnTo>
                <a:lnTo>
                  <a:pt x="118" y="309"/>
                </a:lnTo>
                <a:lnTo>
                  <a:pt x="91" y="344"/>
                </a:lnTo>
                <a:lnTo>
                  <a:pt x="70" y="382"/>
                </a:lnTo>
                <a:lnTo>
                  <a:pt x="54" y="424"/>
                </a:lnTo>
                <a:lnTo>
                  <a:pt x="43" y="470"/>
                </a:lnTo>
                <a:lnTo>
                  <a:pt x="39" y="516"/>
                </a:lnTo>
                <a:lnTo>
                  <a:pt x="43" y="563"/>
                </a:lnTo>
                <a:lnTo>
                  <a:pt x="54" y="608"/>
                </a:lnTo>
                <a:lnTo>
                  <a:pt x="70" y="650"/>
                </a:lnTo>
                <a:lnTo>
                  <a:pt x="91" y="690"/>
                </a:lnTo>
                <a:lnTo>
                  <a:pt x="118" y="725"/>
                </a:lnTo>
                <a:lnTo>
                  <a:pt x="150" y="757"/>
                </a:lnTo>
                <a:lnTo>
                  <a:pt x="184" y="783"/>
                </a:lnTo>
                <a:lnTo>
                  <a:pt x="223" y="804"/>
                </a:lnTo>
                <a:lnTo>
                  <a:pt x="265" y="821"/>
                </a:lnTo>
                <a:lnTo>
                  <a:pt x="310" y="830"/>
                </a:lnTo>
                <a:lnTo>
                  <a:pt x="357" y="834"/>
                </a:lnTo>
                <a:lnTo>
                  <a:pt x="404" y="830"/>
                </a:lnTo>
                <a:lnTo>
                  <a:pt x="449" y="821"/>
                </a:lnTo>
                <a:lnTo>
                  <a:pt x="491" y="804"/>
                </a:lnTo>
                <a:lnTo>
                  <a:pt x="530" y="783"/>
                </a:lnTo>
                <a:lnTo>
                  <a:pt x="566" y="757"/>
                </a:lnTo>
                <a:lnTo>
                  <a:pt x="596" y="725"/>
                </a:lnTo>
                <a:lnTo>
                  <a:pt x="624" y="690"/>
                </a:lnTo>
                <a:lnTo>
                  <a:pt x="645" y="650"/>
                </a:lnTo>
                <a:lnTo>
                  <a:pt x="660" y="608"/>
                </a:lnTo>
                <a:lnTo>
                  <a:pt x="671" y="563"/>
                </a:lnTo>
                <a:lnTo>
                  <a:pt x="675" y="516"/>
                </a:lnTo>
                <a:lnTo>
                  <a:pt x="671" y="470"/>
                </a:lnTo>
                <a:lnTo>
                  <a:pt x="660" y="424"/>
                </a:lnTo>
                <a:lnTo>
                  <a:pt x="645" y="382"/>
                </a:lnTo>
                <a:lnTo>
                  <a:pt x="624" y="344"/>
                </a:lnTo>
                <a:lnTo>
                  <a:pt x="596" y="309"/>
                </a:lnTo>
                <a:lnTo>
                  <a:pt x="566" y="277"/>
                </a:lnTo>
                <a:lnTo>
                  <a:pt x="530" y="251"/>
                </a:lnTo>
                <a:lnTo>
                  <a:pt x="491" y="228"/>
                </a:lnTo>
                <a:lnTo>
                  <a:pt x="449" y="213"/>
                </a:lnTo>
                <a:lnTo>
                  <a:pt x="404" y="202"/>
                </a:lnTo>
                <a:lnTo>
                  <a:pt x="357" y="200"/>
                </a:lnTo>
                <a:close/>
                <a:moveTo>
                  <a:pt x="357" y="159"/>
                </a:moveTo>
                <a:lnTo>
                  <a:pt x="410" y="163"/>
                </a:lnTo>
                <a:lnTo>
                  <a:pt x="461" y="175"/>
                </a:lnTo>
                <a:lnTo>
                  <a:pt x="508" y="192"/>
                </a:lnTo>
                <a:lnTo>
                  <a:pt x="551" y="217"/>
                </a:lnTo>
                <a:lnTo>
                  <a:pt x="592" y="247"/>
                </a:lnTo>
                <a:lnTo>
                  <a:pt x="626" y="282"/>
                </a:lnTo>
                <a:lnTo>
                  <a:pt x="656" y="322"/>
                </a:lnTo>
                <a:lnTo>
                  <a:pt x="681" y="366"/>
                </a:lnTo>
                <a:lnTo>
                  <a:pt x="700" y="414"/>
                </a:lnTo>
                <a:lnTo>
                  <a:pt x="710" y="464"/>
                </a:lnTo>
                <a:lnTo>
                  <a:pt x="714" y="516"/>
                </a:lnTo>
                <a:lnTo>
                  <a:pt x="710" y="569"/>
                </a:lnTo>
                <a:lnTo>
                  <a:pt x="700" y="620"/>
                </a:lnTo>
                <a:lnTo>
                  <a:pt x="681" y="667"/>
                </a:lnTo>
                <a:lnTo>
                  <a:pt x="656" y="711"/>
                </a:lnTo>
                <a:lnTo>
                  <a:pt x="626" y="751"/>
                </a:lnTo>
                <a:lnTo>
                  <a:pt x="592" y="787"/>
                </a:lnTo>
                <a:lnTo>
                  <a:pt x="551" y="816"/>
                </a:lnTo>
                <a:lnTo>
                  <a:pt x="508" y="841"/>
                </a:lnTo>
                <a:lnTo>
                  <a:pt x="461" y="859"/>
                </a:lnTo>
                <a:lnTo>
                  <a:pt x="410" y="870"/>
                </a:lnTo>
                <a:lnTo>
                  <a:pt x="357" y="874"/>
                </a:lnTo>
                <a:lnTo>
                  <a:pt x="305" y="870"/>
                </a:lnTo>
                <a:lnTo>
                  <a:pt x="253" y="859"/>
                </a:lnTo>
                <a:lnTo>
                  <a:pt x="206" y="841"/>
                </a:lnTo>
                <a:lnTo>
                  <a:pt x="163" y="816"/>
                </a:lnTo>
                <a:lnTo>
                  <a:pt x="123" y="787"/>
                </a:lnTo>
                <a:lnTo>
                  <a:pt x="88" y="751"/>
                </a:lnTo>
                <a:lnTo>
                  <a:pt x="58" y="711"/>
                </a:lnTo>
                <a:lnTo>
                  <a:pt x="33" y="667"/>
                </a:lnTo>
                <a:lnTo>
                  <a:pt x="16" y="620"/>
                </a:lnTo>
                <a:lnTo>
                  <a:pt x="4" y="569"/>
                </a:lnTo>
                <a:lnTo>
                  <a:pt x="0" y="516"/>
                </a:lnTo>
                <a:lnTo>
                  <a:pt x="4" y="464"/>
                </a:lnTo>
                <a:lnTo>
                  <a:pt x="16" y="414"/>
                </a:lnTo>
                <a:lnTo>
                  <a:pt x="33" y="366"/>
                </a:lnTo>
                <a:lnTo>
                  <a:pt x="58" y="322"/>
                </a:lnTo>
                <a:lnTo>
                  <a:pt x="88" y="282"/>
                </a:lnTo>
                <a:lnTo>
                  <a:pt x="123" y="247"/>
                </a:lnTo>
                <a:lnTo>
                  <a:pt x="163" y="217"/>
                </a:lnTo>
                <a:lnTo>
                  <a:pt x="206" y="192"/>
                </a:lnTo>
                <a:lnTo>
                  <a:pt x="253" y="175"/>
                </a:lnTo>
                <a:lnTo>
                  <a:pt x="305" y="163"/>
                </a:lnTo>
                <a:lnTo>
                  <a:pt x="357" y="159"/>
                </a:lnTo>
                <a:close/>
                <a:moveTo>
                  <a:pt x="516" y="0"/>
                </a:moveTo>
                <a:lnTo>
                  <a:pt x="568" y="4"/>
                </a:lnTo>
                <a:lnTo>
                  <a:pt x="620" y="16"/>
                </a:lnTo>
                <a:lnTo>
                  <a:pt x="667" y="34"/>
                </a:lnTo>
                <a:lnTo>
                  <a:pt x="710" y="58"/>
                </a:lnTo>
                <a:lnTo>
                  <a:pt x="750" y="88"/>
                </a:lnTo>
                <a:lnTo>
                  <a:pt x="785" y="123"/>
                </a:lnTo>
                <a:lnTo>
                  <a:pt x="815" y="163"/>
                </a:lnTo>
                <a:lnTo>
                  <a:pt x="840" y="207"/>
                </a:lnTo>
                <a:lnTo>
                  <a:pt x="857" y="255"/>
                </a:lnTo>
                <a:lnTo>
                  <a:pt x="869" y="305"/>
                </a:lnTo>
                <a:lnTo>
                  <a:pt x="873" y="357"/>
                </a:lnTo>
                <a:lnTo>
                  <a:pt x="869" y="406"/>
                </a:lnTo>
                <a:lnTo>
                  <a:pt x="860" y="453"/>
                </a:lnTo>
                <a:lnTo>
                  <a:pt x="845" y="496"/>
                </a:lnTo>
                <a:lnTo>
                  <a:pt x="824" y="537"/>
                </a:lnTo>
                <a:lnTo>
                  <a:pt x="798" y="575"/>
                </a:lnTo>
                <a:lnTo>
                  <a:pt x="768" y="609"/>
                </a:lnTo>
                <a:lnTo>
                  <a:pt x="734" y="640"/>
                </a:lnTo>
                <a:lnTo>
                  <a:pt x="743" y="607"/>
                </a:lnTo>
                <a:lnTo>
                  <a:pt x="750" y="571"/>
                </a:lnTo>
                <a:lnTo>
                  <a:pt x="778" y="536"/>
                </a:lnTo>
                <a:lnTo>
                  <a:pt x="801" y="495"/>
                </a:lnTo>
                <a:lnTo>
                  <a:pt x="819" y="452"/>
                </a:lnTo>
                <a:lnTo>
                  <a:pt x="830" y="406"/>
                </a:lnTo>
                <a:lnTo>
                  <a:pt x="834" y="357"/>
                </a:lnTo>
                <a:lnTo>
                  <a:pt x="830" y="311"/>
                </a:lnTo>
                <a:lnTo>
                  <a:pt x="819" y="267"/>
                </a:lnTo>
                <a:lnTo>
                  <a:pt x="803" y="223"/>
                </a:lnTo>
                <a:lnTo>
                  <a:pt x="782" y="185"/>
                </a:lnTo>
                <a:lnTo>
                  <a:pt x="755" y="150"/>
                </a:lnTo>
                <a:lnTo>
                  <a:pt x="723" y="118"/>
                </a:lnTo>
                <a:lnTo>
                  <a:pt x="689" y="92"/>
                </a:lnTo>
                <a:lnTo>
                  <a:pt x="650" y="69"/>
                </a:lnTo>
                <a:lnTo>
                  <a:pt x="608" y="54"/>
                </a:lnTo>
                <a:lnTo>
                  <a:pt x="563" y="43"/>
                </a:lnTo>
                <a:lnTo>
                  <a:pt x="516" y="41"/>
                </a:lnTo>
                <a:lnTo>
                  <a:pt x="467" y="44"/>
                </a:lnTo>
                <a:lnTo>
                  <a:pt x="421" y="55"/>
                </a:lnTo>
                <a:lnTo>
                  <a:pt x="378" y="72"/>
                </a:lnTo>
                <a:lnTo>
                  <a:pt x="337" y="96"/>
                </a:lnTo>
                <a:lnTo>
                  <a:pt x="302" y="123"/>
                </a:lnTo>
                <a:lnTo>
                  <a:pt x="268" y="130"/>
                </a:lnTo>
                <a:lnTo>
                  <a:pt x="234" y="139"/>
                </a:lnTo>
                <a:lnTo>
                  <a:pt x="264" y="105"/>
                </a:lnTo>
                <a:lnTo>
                  <a:pt x="298" y="75"/>
                </a:lnTo>
                <a:lnTo>
                  <a:pt x="336" y="48"/>
                </a:lnTo>
                <a:lnTo>
                  <a:pt x="377" y="29"/>
                </a:lnTo>
                <a:lnTo>
                  <a:pt x="421" y="13"/>
                </a:lnTo>
                <a:lnTo>
                  <a:pt x="467" y="4"/>
                </a:lnTo>
                <a:lnTo>
                  <a:pt x="516"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07" name="Freeform 2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6899" y="1515935"/>
            <a:ext cx="446525" cy="447036"/>
          </a:xfrm>
          <a:custGeom>
            <a:avLst/>
            <a:gdLst>
              <a:gd name="T0" fmla="*/ 520 w 873"/>
              <a:gd name="T1" fmla="*/ 285 h 874"/>
              <a:gd name="T2" fmla="*/ 508 w 873"/>
              <a:gd name="T3" fmla="*/ 326 h 874"/>
              <a:gd name="T4" fmla="*/ 448 w 873"/>
              <a:gd name="T5" fmla="*/ 315 h 874"/>
              <a:gd name="T6" fmla="*/ 407 w 873"/>
              <a:gd name="T7" fmla="*/ 352 h 874"/>
              <a:gd name="T8" fmla="*/ 510 w 873"/>
              <a:gd name="T9" fmla="*/ 389 h 874"/>
              <a:gd name="T10" fmla="*/ 391 w 873"/>
              <a:gd name="T11" fmla="*/ 420 h 874"/>
              <a:gd name="T12" fmla="*/ 391 w 873"/>
              <a:gd name="T13" fmla="*/ 441 h 874"/>
              <a:gd name="T14" fmla="*/ 492 w 873"/>
              <a:gd name="T15" fmla="*/ 448 h 874"/>
              <a:gd name="T16" fmla="*/ 398 w 873"/>
              <a:gd name="T17" fmla="*/ 499 h 874"/>
              <a:gd name="T18" fmla="*/ 431 w 873"/>
              <a:gd name="T19" fmla="*/ 548 h 874"/>
              <a:gd name="T20" fmla="*/ 490 w 873"/>
              <a:gd name="T21" fmla="*/ 558 h 874"/>
              <a:gd name="T22" fmla="*/ 536 w 873"/>
              <a:gd name="T23" fmla="*/ 529 h 874"/>
              <a:gd name="T24" fmla="*/ 492 w 873"/>
              <a:gd name="T25" fmla="*/ 598 h 874"/>
              <a:gd name="T26" fmla="*/ 418 w 873"/>
              <a:gd name="T27" fmla="*/ 591 h 874"/>
              <a:gd name="T28" fmla="*/ 361 w 873"/>
              <a:gd name="T29" fmla="*/ 539 h 874"/>
              <a:gd name="T30" fmla="*/ 309 w 873"/>
              <a:gd name="T31" fmla="*/ 477 h 874"/>
              <a:gd name="T32" fmla="*/ 340 w 873"/>
              <a:gd name="T33" fmla="*/ 441 h 874"/>
              <a:gd name="T34" fmla="*/ 340 w 873"/>
              <a:gd name="T35" fmla="*/ 418 h 874"/>
              <a:gd name="T36" fmla="*/ 344 w 873"/>
              <a:gd name="T37" fmla="*/ 389 h 874"/>
              <a:gd name="T38" fmla="*/ 383 w 873"/>
              <a:gd name="T39" fmla="*/ 307 h 874"/>
              <a:gd name="T40" fmla="*/ 444 w 873"/>
              <a:gd name="T41" fmla="*/ 274 h 874"/>
              <a:gd name="T42" fmla="*/ 382 w 873"/>
              <a:gd name="T43" fmla="*/ 43 h 874"/>
              <a:gd name="T44" fmla="*/ 235 w 873"/>
              <a:gd name="T45" fmla="*/ 94 h 874"/>
              <a:gd name="T46" fmla="*/ 122 w 873"/>
              <a:gd name="T47" fmla="*/ 194 h 874"/>
              <a:gd name="T48" fmla="*/ 54 w 873"/>
              <a:gd name="T49" fmla="*/ 331 h 874"/>
              <a:gd name="T50" fmla="*/ 43 w 873"/>
              <a:gd name="T51" fmla="*/ 491 h 874"/>
              <a:gd name="T52" fmla="*/ 93 w 873"/>
              <a:gd name="T53" fmla="*/ 637 h 874"/>
              <a:gd name="T54" fmla="*/ 193 w 873"/>
              <a:gd name="T55" fmla="*/ 751 h 874"/>
              <a:gd name="T56" fmla="*/ 331 w 873"/>
              <a:gd name="T57" fmla="*/ 820 h 874"/>
              <a:gd name="T58" fmla="*/ 490 w 873"/>
              <a:gd name="T59" fmla="*/ 830 h 874"/>
              <a:gd name="T60" fmla="*/ 637 w 873"/>
              <a:gd name="T61" fmla="*/ 780 h 874"/>
              <a:gd name="T62" fmla="*/ 750 w 873"/>
              <a:gd name="T63" fmla="*/ 679 h 874"/>
              <a:gd name="T64" fmla="*/ 818 w 873"/>
              <a:gd name="T65" fmla="*/ 542 h 874"/>
              <a:gd name="T66" fmla="*/ 830 w 873"/>
              <a:gd name="T67" fmla="*/ 383 h 874"/>
              <a:gd name="T68" fmla="*/ 779 w 873"/>
              <a:gd name="T69" fmla="*/ 236 h 874"/>
              <a:gd name="T70" fmla="*/ 679 w 873"/>
              <a:gd name="T71" fmla="*/ 122 h 874"/>
              <a:gd name="T72" fmla="*/ 541 w 873"/>
              <a:gd name="T73" fmla="*/ 54 h 874"/>
              <a:gd name="T74" fmla="*/ 436 w 873"/>
              <a:gd name="T75" fmla="*/ 0 h 874"/>
              <a:gd name="T76" fmla="*/ 605 w 873"/>
              <a:gd name="T77" fmla="*/ 34 h 874"/>
              <a:gd name="T78" fmla="*/ 744 w 873"/>
              <a:gd name="T79" fmla="*/ 129 h 874"/>
              <a:gd name="T80" fmla="*/ 838 w 873"/>
              <a:gd name="T81" fmla="*/ 267 h 874"/>
              <a:gd name="T82" fmla="*/ 873 w 873"/>
              <a:gd name="T83" fmla="*/ 437 h 874"/>
              <a:gd name="T84" fmla="*/ 838 w 873"/>
              <a:gd name="T85" fmla="*/ 607 h 874"/>
              <a:gd name="T86" fmla="*/ 744 w 873"/>
              <a:gd name="T87" fmla="*/ 746 h 874"/>
              <a:gd name="T88" fmla="*/ 605 w 873"/>
              <a:gd name="T89" fmla="*/ 839 h 874"/>
              <a:gd name="T90" fmla="*/ 436 w 873"/>
              <a:gd name="T91" fmla="*/ 874 h 874"/>
              <a:gd name="T92" fmla="*/ 267 w 873"/>
              <a:gd name="T93" fmla="*/ 839 h 874"/>
              <a:gd name="T94" fmla="*/ 127 w 873"/>
              <a:gd name="T95" fmla="*/ 746 h 874"/>
              <a:gd name="T96" fmla="*/ 34 w 873"/>
              <a:gd name="T97" fmla="*/ 607 h 874"/>
              <a:gd name="T98" fmla="*/ 0 w 873"/>
              <a:gd name="T99" fmla="*/ 437 h 874"/>
              <a:gd name="T100" fmla="*/ 34 w 873"/>
              <a:gd name="T101" fmla="*/ 267 h 874"/>
              <a:gd name="T102" fmla="*/ 127 w 873"/>
              <a:gd name="T103" fmla="*/ 129 h 874"/>
              <a:gd name="T104" fmla="*/ 267 w 873"/>
              <a:gd name="T105" fmla="*/ 34 h 874"/>
              <a:gd name="T106" fmla="*/ 436 w 873"/>
              <a:gd name="T107"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73" h="874">
                <a:moveTo>
                  <a:pt x="469" y="273"/>
                </a:moveTo>
                <a:lnTo>
                  <a:pt x="495" y="276"/>
                </a:lnTo>
                <a:lnTo>
                  <a:pt x="520" y="285"/>
                </a:lnTo>
                <a:lnTo>
                  <a:pt x="546" y="301"/>
                </a:lnTo>
                <a:lnTo>
                  <a:pt x="527" y="341"/>
                </a:lnTo>
                <a:lnTo>
                  <a:pt x="508" y="326"/>
                </a:lnTo>
                <a:lnTo>
                  <a:pt x="487" y="315"/>
                </a:lnTo>
                <a:lnTo>
                  <a:pt x="466" y="313"/>
                </a:lnTo>
                <a:lnTo>
                  <a:pt x="448" y="315"/>
                </a:lnTo>
                <a:lnTo>
                  <a:pt x="431" y="323"/>
                </a:lnTo>
                <a:lnTo>
                  <a:pt x="416" y="336"/>
                </a:lnTo>
                <a:lnTo>
                  <a:pt x="407" y="352"/>
                </a:lnTo>
                <a:lnTo>
                  <a:pt x="399" y="369"/>
                </a:lnTo>
                <a:lnTo>
                  <a:pt x="394" y="389"/>
                </a:lnTo>
                <a:lnTo>
                  <a:pt x="510" y="389"/>
                </a:lnTo>
                <a:lnTo>
                  <a:pt x="498" y="418"/>
                </a:lnTo>
                <a:lnTo>
                  <a:pt x="391" y="418"/>
                </a:lnTo>
                <a:lnTo>
                  <a:pt x="391" y="420"/>
                </a:lnTo>
                <a:lnTo>
                  <a:pt x="391" y="424"/>
                </a:lnTo>
                <a:lnTo>
                  <a:pt x="391" y="435"/>
                </a:lnTo>
                <a:lnTo>
                  <a:pt x="391" y="441"/>
                </a:lnTo>
                <a:lnTo>
                  <a:pt x="391" y="447"/>
                </a:lnTo>
                <a:lnTo>
                  <a:pt x="391" y="448"/>
                </a:lnTo>
                <a:lnTo>
                  <a:pt x="492" y="448"/>
                </a:lnTo>
                <a:lnTo>
                  <a:pt x="482" y="477"/>
                </a:lnTo>
                <a:lnTo>
                  <a:pt x="394" y="477"/>
                </a:lnTo>
                <a:lnTo>
                  <a:pt x="398" y="499"/>
                </a:lnTo>
                <a:lnTo>
                  <a:pt x="406" y="519"/>
                </a:lnTo>
                <a:lnTo>
                  <a:pt x="416" y="535"/>
                </a:lnTo>
                <a:lnTo>
                  <a:pt x="431" y="548"/>
                </a:lnTo>
                <a:lnTo>
                  <a:pt x="448" y="557"/>
                </a:lnTo>
                <a:lnTo>
                  <a:pt x="469" y="560"/>
                </a:lnTo>
                <a:lnTo>
                  <a:pt x="490" y="558"/>
                </a:lnTo>
                <a:lnTo>
                  <a:pt x="506" y="553"/>
                </a:lnTo>
                <a:lnTo>
                  <a:pt x="520" y="544"/>
                </a:lnTo>
                <a:lnTo>
                  <a:pt x="536" y="529"/>
                </a:lnTo>
                <a:lnTo>
                  <a:pt x="536" y="579"/>
                </a:lnTo>
                <a:lnTo>
                  <a:pt x="515" y="591"/>
                </a:lnTo>
                <a:lnTo>
                  <a:pt x="492" y="598"/>
                </a:lnTo>
                <a:lnTo>
                  <a:pt x="469" y="600"/>
                </a:lnTo>
                <a:lnTo>
                  <a:pt x="441" y="598"/>
                </a:lnTo>
                <a:lnTo>
                  <a:pt x="418" y="591"/>
                </a:lnTo>
                <a:lnTo>
                  <a:pt x="397" y="579"/>
                </a:lnTo>
                <a:lnTo>
                  <a:pt x="378" y="562"/>
                </a:lnTo>
                <a:lnTo>
                  <a:pt x="361" y="539"/>
                </a:lnTo>
                <a:lnTo>
                  <a:pt x="349" y="511"/>
                </a:lnTo>
                <a:lnTo>
                  <a:pt x="343" y="477"/>
                </a:lnTo>
                <a:lnTo>
                  <a:pt x="309" y="477"/>
                </a:lnTo>
                <a:lnTo>
                  <a:pt x="320" y="448"/>
                </a:lnTo>
                <a:lnTo>
                  <a:pt x="340" y="448"/>
                </a:lnTo>
                <a:lnTo>
                  <a:pt x="340" y="441"/>
                </a:lnTo>
                <a:lnTo>
                  <a:pt x="340" y="435"/>
                </a:lnTo>
                <a:lnTo>
                  <a:pt x="340" y="427"/>
                </a:lnTo>
                <a:lnTo>
                  <a:pt x="340" y="418"/>
                </a:lnTo>
                <a:lnTo>
                  <a:pt x="309" y="418"/>
                </a:lnTo>
                <a:lnTo>
                  <a:pt x="320" y="389"/>
                </a:lnTo>
                <a:lnTo>
                  <a:pt x="344" y="389"/>
                </a:lnTo>
                <a:lnTo>
                  <a:pt x="353" y="357"/>
                </a:lnTo>
                <a:lnTo>
                  <a:pt x="366" y="330"/>
                </a:lnTo>
                <a:lnTo>
                  <a:pt x="383" y="307"/>
                </a:lnTo>
                <a:lnTo>
                  <a:pt x="401" y="291"/>
                </a:lnTo>
                <a:lnTo>
                  <a:pt x="422" y="281"/>
                </a:lnTo>
                <a:lnTo>
                  <a:pt x="444" y="274"/>
                </a:lnTo>
                <a:lnTo>
                  <a:pt x="469" y="273"/>
                </a:lnTo>
                <a:close/>
                <a:moveTo>
                  <a:pt x="436" y="41"/>
                </a:moveTo>
                <a:lnTo>
                  <a:pt x="382" y="43"/>
                </a:lnTo>
                <a:lnTo>
                  <a:pt x="331" y="54"/>
                </a:lnTo>
                <a:lnTo>
                  <a:pt x="281" y="71"/>
                </a:lnTo>
                <a:lnTo>
                  <a:pt x="235" y="94"/>
                </a:lnTo>
                <a:lnTo>
                  <a:pt x="193" y="122"/>
                </a:lnTo>
                <a:lnTo>
                  <a:pt x="155" y="156"/>
                </a:lnTo>
                <a:lnTo>
                  <a:pt x="122" y="194"/>
                </a:lnTo>
                <a:lnTo>
                  <a:pt x="93" y="236"/>
                </a:lnTo>
                <a:lnTo>
                  <a:pt x="71" y="282"/>
                </a:lnTo>
                <a:lnTo>
                  <a:pt x="54" y="331"/>
                </a:lnTo>
                <a:lnTo>
                  <a:pt x="43" y="383"/>
                </a:lnTo>
                <a:lnTo>
                  <a:pt x="40" y="437"/>
                </a:lnTo>
                <a:lnTo>
                  <a:pt x="43" y="491"/>
                </a:lnTo>
                <a:lnTo>
                  <a:pt x="54" y="542"/>
                </a:lnTo>
                <a:lnTo>
                  <a:pt x="71" y="591"/>
                </a:lnTo>
                <a:lnTo>
                  <a:pt x="93" y="637"/>
                </a:lnTo>
                <a:lnTo>
                  <a:pt x="122" y="679"/>
                </a:lnTo>
                <a:lnTo>
                  <a:pt x="155" y="719"/>
                </a:lnTo>
                <a:lnTo>
                  <a:pt x="193" y="751"/>
                </a:lnTo>
                <a:lnTo>
                  <a:pt x="235" y="780"/>
                </a:lnTo>
                <a:lnTo>
                  <a:pt x="281" y="803"/>
                </a:lnTo>
                <a:lnTo>
                  <a:pt x="331" y="820"/>
                </a:lnTo>
                <a:lnTo>
                  <a:pt x="382" y="830"/>
                </a:lnTo>
                <a:lnTo>
                  <a:pt x="436" y="834"/>
                </a:lnTo>
                <a:lnTo>
                  <a:pt x="490" y="830"/>
                </a:lnTo>
                <a:lnTo>
                  <a:pt x="541" y="820"/>
                </a:lnTo>
                <a:lnTo>
                  <a:pt x="591" y="803"/>
                </a:lnTo>
                <a:lnTo>
                  <a:pt x="637" y="780"/>
                </a:lnTo>
                <a:lnTo>
                  <a:pt x="679" y="751"/>
                </a:lnTo>
                <a:lnTo>
                  <a:pt x="717" y="719"/>
                </a:lnTo>
                <a:lnTo>
                  <a:pt x="750" y="679"/>
                </a:lnTo>
                <a:lnTo>
                  <a:pt x="779" y="637"/>
                </a:lnTo>
                <a:lnTo>
                  <a:pt x="802" y="591"/>
                </a:lnTo>
                <a:lnTo>
                  <a:pt x="818" y="542"/>
                </a:lnTo>
                <a:lnTo>
                  <a:pt x="830" y="491"/>
                </a:lnTo>
                <a:lnTo>
                  <a:pt x="832" y="437"/>
                </a:lnTo>
                <a:lnTo>
                  <a:pt x="830" y="383"/>
                </a:lnTo>
                <a:lnTo>
                  <a:pt x="818" y="331"/>
                </a:lnTo>
                <a:lnTo>
                  <a:pt x="802" y="282"/>
                </a:lnTo>
                <a:lnTo>
                  <a:pt x="779" y="236"/>
                </a:lnTo>
                <a:lnTo>
                  <a:pt x="750" y="194"/>
                </a:lnTo>
                <a:lnTo>
                  <a:pt x="717" y="156"/>
                </a:lnTo>
                <a:lnTo>
                  <a:pt x="679" y="122"/>
                </a:lnTo>
                <a:lnTo>
                  <a:pt x="637" y="94"/>
                </a:lnTo>
                <a:lnTo>
                  <a:pt x="591" y="71"/>
                </a:lnTo>
                <a:lnTo>
                  <a:pt x="541" y="54"/>
                </a:lnTo>
                <a:lnTo>
                  <a:pt x="490" y="43"/>
                </a:lnTo>
                <a:lnTo>
                  <a:pt x="436" y="41"/>
                </a:lnTo>
                <a:close/>
                <a:moveTo>
                  <a:pt x="436" y="0"/>
                </a:moveTo>
                <a:lnTo>
                  <a:pt x="495" y="4"/>
                </a:lnTo>
                <a:lnTo>
                  <a:pt x="552" y="16"/>
                </a:lnTo>
                <a:lnTo>
                  <a:pt x="605" y="34"/>
                </a:lnTo>
                <a:lnTo>
                  <a:pt x="657" y="60"/>
                </a:lnTo>
                <a:lnTo>
                  <a:pt x="702" y="92"/>
                </a:lnTo>
                <a:lnTo>
                  <a:pt x="744" y="129"/>
                </a:lnTo>
                <a:lnTo>
                  <a:pt x="781" y="171"/>
                </a:lnTo>
                <a:lnTo>
                  <a:pt x="813" y="217"/>
                </a:lnTo>
                <a:lnTo>
                  <a:pt x="838" y="267"/>
                </a:lnTo>
                <a:lnTo>
                  <a:pt x="857" y="320"/>
                </a:lnTo>
                <a:lnTo>
                  <a:pt x="868" y="378"/>
                </a:lnTo>
                <a:lnTo>
                  <a:pt x="873" y="437"/>
                </a:lnTo>
                <a:lnTo>
                  <a:pt x="868" y="496"/>
                </a:lnTo>
                <a:lnTo>
                  <a:pt x="857" y="553"/>
                </a:lnTo>
                <a:lnTo>
                  <a:pt x="838" y="607"/>
                </a:lnTo>
                <a:lnTo>
                  <a:pt x="813" y="658"/>
                </a:lnTo>
                <a:lnTo>
                  <a:pt x="781" y="704"/>
                </a:lnTo>
                <a:lnTo>
                  <a:pt x="744" y="746"/>
                </a:lnTo>
                <a:lnTo>
                  <a:pt x="702" y="783"/>
                </a:lnTo>
                <a:lnTo>
                  <a:pt x="657" y="814"/>
                </a:lnTo>
                <a:lnTo>
                  <a:pt x="605" y="839"/>
                </a:lnTo>
                <a:lnTo>
                  <a:pt x="552" y="858"/>
                </a:lnTo>
                <a:lnTo>
                  <a:pt x="495" y="870"/>
                </a:lnTo>
                <a:lnTo>
                  <a:pt x="436" y="874"/>
                </a:lnTo>
                <a:lnTo>
                  <a:pt x="377" y="870"/>
                </a:lnTo>
                <a:lnTo>
                  <a:pt x="320" y="858"/>
                </a:lnTo>
                <a:lnTo>
                  <a:pt x="267" y="839"/>
                </a:lnTo>
                <a:lnTo>
                  <a:pt x="215" y="814"/>
                </a:lnTo>
                <a:lnTo>
                  <a:pt x="170" y="783"/>
                </a:lnTo>
                <a:lnTo>
                  <a:pt x="127" y="746"/>
                </a:lnTo>
                <a:lnTo>
                  <a:pt x="91" y="704"/>
                </a:lnTo>
                <a:lnTo>
                  <a:pt x="59" y="658"/>
                </a:lnTo>
                <a:lnTo>
                  <a:pt x="34" y="607"/>
                </a:lnTo>
                <a:lnTo>
                  <a:pt x="15" y="553"/>
                </a:lnTo>
                <a:lnTo>
                  <a:pt x="4" y="496"/>
                </a:lnTo>
                <a:lnTo>
                  <a:pt x="0" y="437"/>
                </a:lnTo>
                <a:lnTo>
                  <a:pt x="4" y="378"/>
                </a:lnTo>
                <a:lnTo>
                  <a:pt x="15" y="320"/>
                </a:lnTo>
                <a:lnTo>
                  <a:pt x="34" y="267"/>
                </a:lnTo>
                <a:lnTo>
                  <a:pt x="59" y="217"/>
                </a:lnTo>
                <a:lnTo>
                  <a:pt x="91" y="171"/>
                </a:lnTo>
                <a:lnTo>
                  <a:pt x="127" y="129"/>
                </a:lnTo>
                <a:lnTo>
                  <a:pt x="170" y="92"/>
                </a:lnTo>
                <a:lnTo>
                  <a:pt x="215" y="60"/>
                </a:lnTo>
                <a:lnTo>
                  <a:pt x="267" y="34"/>
                </a:lnTo>
                <a:lnTo>
                  <a:pt x="320" y="16"/>
                </a:lnTo>
                <a:lnTo>
                  <a:pt x="377" y="4"/>
                </a:lnTo>
                <a:lnTo>
                  <a:pt x="436"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08" name="Freeform 2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42460" y="1515935"/>
            <a:ext cx="446525" cy="447036"/>
          </a:xfrm>
          <a:custGeom>
            <a:avLst/>
            <a:gdLst>
              <a:gd name="T0" fmla="*/ 436 w 873"/>
              <a:gd name="T1" fmla="*/ 418 h 874"/>
              <a:gd name="T2" fmla="*/ 375 w 873"/>
              <a:gd name="T3" fmla="*/ 427 h 874"/>
              <a:gd name="T4" fmla="*/ 328 w 873"/>
              <a:gd name="T5" fmla="*/ 461 h 874"/>
              <a:gd name="T6" fmla="*/ 320 w 873"/>
              <a:gd name="T7" fmla="*/ 503 h 874"/>
              <a:gd name="T8" fmla="*/ 319 w 873"/>
              <a:gd name="T9" fmla="*/ 520 h 874"/>
              <a:gd name="T10" fmla="*/ 387 w 873"/>
              <a:gd name="T11" fmla="*/ 546 h 874"/>
              <a:gd name="T12" fmla="*/ 349 w 873"/>
              <a:gd name="T13" fmla="*/ 598 h 874"/>
              <a:gd name="T14" fmla="*/ 406 w 873"/>
              <a:gd name="T15" fmla="*/ 602 h 874"/>
              <a:gd name="T16" fmla="*/ 404 w 873"/>
              <a:gd name="T17" fmla="*/ 632 h 874"/>
              <a:gd name="T18" fmla="*/ 310 w 873"/>
              <a:gd name="T19" fmla="*/ 608 h 874"/>
              <a:gd name="T20" fmla="*/ 259 w 873"/>
              <a:gd name="T21" fmla="*/ 546 h 874"/>
              <a:gd name="T22" fmla="*/ 281 w 873"/>
              <a:gd name="T23" fmla="*/ 515 h 874"/>
              <a:gd name="T24" fmla="*/ 266 w 873"/>
              <a:gd name="T25" fmla="*/ 482 h 874"/>
              <a:gd name="T26" fmla="*/ 314 w 873"/>
              <a:gd name="T27" fmla="*/ 423 h 874"/>
              <a:gd name="T28" fmla="*/ 357 w 873"/>
              <a:gd name="T29" fmla="*/ 200 h 874"/>
              <a:gd name="T30" fmla="*/ 185 w 873"/>
              <a:gd name="T31" fmla="*/ 251 h 874"/>
              <a:gd name="T32" fmla="*/ 70 w 873"/>
              <a:gd name="T33" fmla="*/ 382 h 874"/>
              <a:gd name="T34" fmla="*/ 43 w 873"/>
              <a:gd name="T35" fmla="*/ 563 h 874"/>
              <a:gd name="T36" fmla="*/ 118 w 873"/>
              <a:gd name="T37" fmla="*/ 725 h 874"/>
              <a:gd name="T38" fmla="*/ 265 w 873"/>
              <a:gd name="T39" fmla="*/ 821 h 874"/>
              <a:gd name="T40" fmla="*/ 449 w 873"/>
              <a:gd name="T41" fmla="*/ 821 h 874"/>
              <a:gd name="T42" fmla="*/ 596 w 873"/>
              <a:gd name="T43" fmla="*/ 725 h 874"/>
              <a:gd name="T44" fmla="*/ 671 w 873"/>
              <a:gd name="T45" fmla="*/ 563 h 874"/>
              <a:gd name="T46" fmla="*/ 645 w 873"/>
              <a:gd name="T47" fmla="*/ 382 h 874"/>
              <a:gd name="T48" fmla="*/ 530 w 873"/>
              <a:gd name="T49" fmla="*/ 251 h 874"/>
              <a:gd name="T50" fmla="*/ 357 w 873"/>
              <a:gd name="T51" fmla="*/ 200 h 874"/>
              <a:gd name="T52" fmla="*/ 508 w 873"/>
              <a:gd name="T53" fmla="*/ 192 h 874"/>
              <a:gd name="T54" fmla="*/ 656 w 873"/>
              <a:gd name="T55" fmla="*/ 322 h 874"/>
              <a:gd name="T56" fmla="*/ 714 w 873"/>
              <a:gd name="T57" fmla="*/ 516 h 874"/>
              <a:gd name="T58" fmla="*/ 656 w 873"/>
              <a:gd name="T59" fmla="*/ 711 h 874"/>
              <a:gd name="T60" fmla="*/ 508 w 873"/>
              <a:gd name="T61" fmla="*/ 841 h 874"/>
              <a:gd name="T62" fmla="*/ 305 w 873"/>
              <a:gd name="T63" fmla="*/ 870 h 874"/>
              <a:gd name="T64" fmla="*/ 123 w 873"/>
              <a:gd name="T65" fmla="*/ 787 h 874"/>
              <a:gd name="T66" fmla="*/ 16 w 873"/>
              <a:gd name="T67" fmla="*/ 620 h 874"/>
              <a:gd name="T68" fmla="*/ 16 w 873"/>
              <a:gd name="T69" fmla="*/ 414 h 874"/>
              <a:gd name="T70" fmla="*/ 123 w 873"/>
              <a:gd name="T71" fmla="*/ 247 h 874"/>
              <a:gd name="T72" fmla="*/ 305 w 873"/>
              <a:gd name="T73" fmla="*/ 163 h 874"/>
              <a:gd name="T74" fmla="*/ 620 w 873"/>
              <a:gd name="T75" fmla="*/ 16 h 874"/>
              <a:gd name="T76" fmla="*/ 785 w 873"/>
              <a:gd name="T77" fmla="*/ 123 h 874"/>
              <a:gd name="T78" fmla="*/ 869 w 873"/>
              <a:gd name="T79" fmla="*/ 305 h 874"/>
              <a:gd name="T80" fmla="*/ 845 w 873"/>
              <a:gd name="T81" fmla="*/ 496 h 874"/>
              <a:gd name="T82" fmla="*/ 734 w 873"/>
              <a:gd name="T83" fmla="*/ 640 h 874"/>
              <a:gd name="T84" fmla="*/ 801 w 873"/>
              <a:gd name="T85" fmla="*/ 495 h 874"/>
              <a:gd name="T86" fmla="*/ 830 w 873"/>
              <a:gd name="T87" fmla="*/ 311 h 874"/>
              <a:gd name="T88" fmla="*/ 755 w 873"/>
              <a:gd name="T89" fmla="*/ 150 h 874"/>
              <a:gd name="T90" fmla="*/ 608 w 873"/>
              <a:gd name="T91" fmla="*/ 54 h 874"/>
              <a:gd name="T92" fmla="*/ 421 w 873"/>
              <a:gd name="T93" fmla="*/ 55 h 874"/>
              <a:gd name="T94" fmla="*/ 268 w 873"/>
              <a:gd name="T95" fmla="*/ 130 h 874"/>
              <a:gd name="T96" fmla="*/ 336 w 873"/>
              <a:gd name="T97" fmla="*/ 48 h 874"/>
              <a:gd name="T98" fmla="*/ 516 w 873"/>
              <a:gd name="T99"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3" h="874">
                <a:moveTo>
                  <a:pt x="378" y="398"/>
                </a:moveTo>
                <a:lnTo>
                  <a:pt x="398" y="399"/>
                </a:lnTo>
                <a:lnTo>
                  <a:pt x="416" y="406"/>
                </a:lnTo>
                <a:lnTo>
                  <a:pt x="436" y="418"/>
                </a:lnTo>
                <a:lnTo>
                  <a:pt x="421" y="448"/>
                </a:lnTo>
                <a:lnTo>
                  <a:pt x="407" y="436"/>
                </a:lnTo>
                <a:lnTo>
                  <a:pt x="391" y="429"/>
                </a:lnTo>
                <a:lnTo>
                  <a:pt x="375" y="427"/>
                </a:lnTo>
                <a:lnTo>
                  <a:pt x="362" y="428"/>
                </a:lnTo>
                <a:lnTo>
                  <a:pt x="349" y="435"/>
                </a:lnTo>
                <a:lnTo>
                  <a:pt x="339" y="444"/>
                </a:lnTo>
                <a:lnTo>
                  <a:pt x="328" y="461"/>
                </a:lnTo>
                <a:lnTo>
                  <a:pt x="322" y="482"/>
                </a:lnTo>
                <a:lnTo>
                  <a:pt x="408" y="482"/>
                </a:lnTo>
                <a:lnTo>
                  <a:pt x="400" y="503"/>
                </a:lnTo>
                <a:lnTo>
                  <a:pt x="320" y="503"/>
                </a:lnTo>
                <a:lnTo>
                  <a:pt x="320" y="506"/>
                </a:lnTo>
                <a:lnTo>
                  <a:pt x="319" y="508"/>
                </a:lnTo>
                <a:lnTo>
                  <a:pt x="319" y="515"/>
                </a:lnTo>
                <a:lnTo>
                  <a:pt x="319" y="520"/>
                </a:lnTo>
                <a:lnTo>
                  <a:pt x="320" y="524"/>
                </a:lnTo>
                <a:lnTo>
                  <a:pt x="320" y="525"/>
                </a:lnTo>
                <a:lnTo>
                  <a:pt x="395" y="525"/>
                </a:lnTo>
                <a:lnTo>
                  <a:pt x="387" y="546"/>
                </a:lnTo>
                <a:lnTo>
                  <a:pt x="322" y="546"/>
                </a:lnTo>
                <a:lnTo>
                  <a:pt x="328" y="570"/>
                </a:lnTo>
                <a:lnTo>
                  <a:pt x="339" y="588"/>
                </a:lnTo>
                <a:lnTo>
                  <a:pt x="349" y="598"/>
                </a:lnTo>
                <a:lnTo>
                  <a:pt x="362" y="604"/>
                </a:lnTo>
                <a:lnTo>
                  <a:pt x="378" y="607"/>
                </a:lnTo>
                <a:lnTo>
                  <a:pt x="394" y="606"/>
                </a:lnTo>
                <a:lnTo>
                  <a:pt x="406" y="602"/>
                </a:lnTo>
                <a:lnTo>
                  <a:pt x="416" y="595"/>
                </a:lnTo>
                <a:lnTo>
                  <a:pt x="428" y="584"/>
                </a:lnTo>
                <a:lnTo>
                  <a:pt x="428" y="621"/>
                </a:lnTo>
                <a:lnTo>
                  <a:pt x="404" y="632"/>
                </a:lnTo>
                <a:lnTo>
                  <a:pt x="378" y="636"/>
                </a:lnTo>
                <a:lnTo>
                  <a:pt x="351" y="633"/>
                </a:lnTo>
                <a:lnTo>
                  <a:pt x="328" y="624"/>
                </a:lnTo>
                <a:lnTo>
                  <a:pt x="310" y="608"/>
                </a:lnTo>
                <a:lnTo>
                  <a:pt x="298" y="591"/>
                </a:lnTo>
                <a:lnTo>
                  <a:pt x="289" y="570"/>
                </a:lnTo>
                <a:lnTo>
                  <a:pt x="284" y="546"/>
                </a:lnTo>
                <a:lnTo>
                  <a:pt x="259" y="546"/>
                </a:lnTo>
                <a:lnTo>
                  <a:pt x="266" y="525"/>
                </a:lnTo>
                <a:lnTo>
                  <a:pt x="282" y="525"/>
                </a:lnTo>
                <a:lnTo>
                  <a:pt x="281" y="520"/>
                </a:lnTo>
                <a:lnTo>
                  <a:pt x="281" y="515"/>
                </a:lnTo>
                <a:lnTo>
                  <a:pt x="281" y="510"/>
                </a:lnTo>
                <a:lnTo>
                  <a:pt x="282" y="503"/>
                </a:lnTo>
                <a:lnTo>
                  <a:pt x="259" y="503"/>
                </a:lnTo>
                <a:lnTo>
                  <a:pt x="266" y="482"/>
                </a:lnTo>
                <a:lnTo>
                  <a:pt x="284" y="482"/>
                </a:lnTo>
                <a:lnTo>
                  <a:pt x="291" y="458"/>
                </a:lnTo>
                <a:lnTo>
                  <a:pt x="301" y="439"/>
                </a:lnTo>
                <a:lnTo>
                  <a:pt x="314" y="423"/>
                </a:lnTo>
                <a:lnTo>
                  <a:pt x="332" y="408"/>
                </a:lnTo>
                <a:lnTo>
                  <a:pt x="353" y="401"/>
                </a:lnTo>
                <a:lnTo>
                  <a:pt x="378" y="398"/>
                </a:lnTo>
                <a:close/>
                <a:moveTo>
                  <a:pt x="357" y="200"/>
                </a:moveTo>
                <a:lnTo>
                  <a:pt x="310" y="202"/>
                </a:lnTo>
                <a:lnTo>
                  <a:pt x="265" y="213"/>
                </a:lnTo>
                <a:lnTo>
                  <a:pt x="223" y="228"/>
                </a:lnTo>
                <a:lnTo>
                  <a:pt x="185" y="251"/>
                </a:lnTo>
                <a:lnTo>
                  <a:pt x="150" y="277"/>
                </a:lnTo>
                <a:lnTo>
                  <a:pt x="118" y="309"/>
                </a:lnTo>
                <a:lnTo>
                  <a:pt x="91" y="344"/>
                </a:lnTo>
                <a:lnTo>
                  <a:pt x="70" y="382"/>
                </a:lnTo>
                <a:lnTo>
                  <a:pt x="54" y="424"/>
                </a:lnTo>
                <a:lnTo>
                  <a:pt x="43" y="470"/>
                </a:lnTo>
                <a:lnTo>
                  <a:pt x="39" y="516"/>
                </a:lnTo>
                <a:lnTo>
                  <a:pt x="43" y="563"/>
                </a:lnTo>
                <a:lnTo>
                  <a:pt x="54" y="608"/>
                </a:lnTo>
                <a:lnTo>
                  <a:pt x="70" y="650"/>
                </a:lnTo>
                <a:lnTo>
                  <a:pt x="91" y="690"/>
                </a:lnTo>
                <a:lnTo>
                  <a:pt x="118" y="725"/>
                </a:lnTo>
                <a:lnTo>
                  <a:pt x="150" y="757"/>
                </a:lnTo>
                <a:lnTo>
                  <a:pt x="185" y="783"/>
                </a:lnTo>
                <a:lnTo>
                  <a:pt x="223" y="804"/>
                </a:lnTo>
                <a:lnTo>
                  <a:pt x="265" y="821"/>
                </a:lnTo>
                <a:lnTo>
                  <a:pt x="310" y="830"/>
                </a:lnTo>
                <a:lnTo>
                  <a:pt x="357" y="834"/>
                </a:lnTo>
                <a:lnTo>
                  <a:pt x="404" y="830"/>
                </a:lnTo>
                <a:lnTo>
                  <a:pt x="449" y="821"/>
                </a:lnTo>
                <a:lnTo>
                  <a:pt x="491" y="804"/>
                </a:lnTo>
                <a:lnTo>
                  <a:pt x="530" y="783"/>
                </a:lnTo>
                <a:lnTo>
                  <a:pt x="566" y="757"/>
                </a:lnTo>
                <a:lnTo>
                  <a:pt x="596" y="725"/>
                </a:lnTo>
                <a:lnTo>
                  <a:pt x="624" y="690"/>
                </a:lnTo>
                <a:lnTo>
                  <a:pt x="645" y="650"/>
                </a:lnTo>
                <a:lnTo>
                  <a:pt x="662" y="608"/>
                </a:lnTo>
                <a:lnTo>
                  <a:pt x="671" y="563"/>
                </a:lnTo>
                <a:lnTo>
                  <a:pt x="675" y="516"/>
                </a:lnTo>
                <a:lnTo>
                  <a:pt x="671" y="470"/>
                </a:lnTo>
                <a:lnTo>
                  <a:pt x="662" y="424"/>
                </a:lnTo>
                <a:lnTo>
                  <a:pt x="645" y="382"/>
                </a:lnTo>
                <a:lnTo>
                  <a:pt x="624" y="344"/>
                </a:lnTo>
                <a:lnTo>
                  <a:pt x="596" y="309"/>
                </a:lnTo>
                <a:lnTo>
                  <a:pt x="566" y="277"/>
                </a:lnTo>
                <a:lnTo>
                  <a:pt x="530" y="251"/>
                </a:lnTo>
                <a:lnTo>
                  <a:pt x="491" y="228"/>
                </a:lnTo>
                <a:lnTo>
                  <a:pt x="449" y="213"/>
                </a:lnTo>
                <a:lnTo>
                  <a:pt x="404" y="202"/>
                </a:lnTo>
                <a:lnTo>
                  <a:pt x="357" y="200"/>
                </a:lnTo>
                <a:close/>
                <a:moveTo>
                  <a:pt x="357" y="159"/>
                </a:moveTo>
                <a:lnTo>
                  <a:pt x="410" y="163"/>
                </a:lnTo>
                <a:lnTo>
                  <a:pt x="461" y="175"/>
                </a:lnTo>
                <a:lnTo>
                  <a:pt x="508" y="192"/>
                </a:lnTo>
                <a:lnTo>
                  <a:pt x="551" y="217"/>
                </a:lnTo>
                <a:lnTo>
                  <a:pt x="592" y="247"/>
                </a:lnTo>
                <a:lnTo>
                  <a:pt x="626" y="282"/>
                </a:lnTo>
                <a:lnTo>
                  <a:pt x="656" y="322"/>
                </a:lnTo>
                <a:lnTo>
                  <a:pt x="681" y="366"/>
                </a:lnTo>
                <a:lnTo>
                  <a:pt x="700" y="414"/>
                </a:lnTo>
                <a:lnTo>
                  <a:pt x="710" y="464"/>
                </a:lnTo>
                <a:lnTo>
                  <a:pt x="714" y="516"/>
                </a:lnTo>
                <a:lnTo>
                  <a:pt x="710" y="569"/>
                </a:lnTo>
                <a:lnTo>
                  <a:pt x="700" y="620"/>
                </a:lnTo>
                <a:lnTo>
                  <a:pt x="681" y="667"/>
                </a:lnTo>
                <a:lnTo>
                  <a:pt x="656" y="711"/>
                </a:lnTo>
                <a:lnTo>
                  <a:pt x="626" y="751"/>
                </a:lnTo>
                <a:lnTo>
                  <a:pt x="592" y="787"/>
                </a:lnTo>
                <a:lnTo>
                  <a:pt x="551" y="816"/>
                </a:lnTo>
                <a:lnTo>
                  <a:pt x="508" y="841"/>
                </a:lnTo>
                <a:lnTo>
                  <a:pt x="461" y="859"/>
                </a:lnTo>
                <a:lnTo>
                  <a:pt x="410" y="870"/>
                </a:lnTo>
                <a:lnTo>
                  <a:pt x="357" y="874"/>
                </a:lnTo>
                <a:lnTo>
                  <a:pt x="305" y="870"/>
                </a:lnTo>
                <a:lnTo>
                  <a:pt x="255" y="859"/>
                </a:lnTo>
                <a:lnTo>
                  <a:pt x="206" y="841"/>
                </a:lnTo>
                <a:lnTo>
                  <a:pt x="163" y="816"/>
                </a:lnTo>
                <a:lnTo>
                  <a:pt x="123" y="787"/>
                </a:lnTo>
                <a:lnTo>
                  <a:pt x="88" y="751"/>
                </a:lnTo>
                <a:lnTo>
                  <a:pt x="58" y="711"/>
                </a:lnTo>
                <a:lnTo>
                  <a:pt x="33" y="667"/>
                </a:lnTo>
                <a:lnTo>
                  <a:pt x="16" y="620"/>
                </a:lnTo>
                <a:lnTo>
                  <a:pt x="4" y="569"/>
                </a:lnTo>
                <a:lnTo>
                  <a:pt x="0" y="516"/>
                </a:lnTo>
                <a:lnTo>
                  <a:pt x="4" y="464"/>
                </a:lnTo>
                <a:lnTo>
                  <a:pt x="16" y="414"/>
                </a:lnTo>
                <a:lnTo>
                  <a:pt x="33" y="366"/>
                </a:lnTo>
                <a:lnTo>
                  <a:pt x="58" y="322"/>
                </a:lnTo>
                <a:lnTo>
                  <a:pt x="88" y="282"/>
                </a:lnTo>
                <a:lnTo>
                  <a:pt x="123" y="247"/>
                </a:lnTo>
                <a:lnTo>
                  <a:pt x="163" y="217"/>
                </a:lnTo>
                <a:lnTo>
                  <a:pt x="206" y="192"/>
                </a:lnTo>
                <a:lnTo>
                  <a:pt x="255" y="175"/>
                </a:lnTo>
                <a:lnTo>
                  <a:pt x="305" y="163"/>
                </a:lnTo>
                <a:lnTo>
                  <a:pt x="357" y="159"/>
                </a:lnTo>
                <a:close/>
                <a:moveTo>
                  <a:pt x="516" y="0"/>
                </a:moveTo>
                <a:lnTo>
                  <a:pt x="568" y="4"/>
                </a:lnTo>
                <a:lnTo>
                  <a:pt x="620" y="16"/>
                </a:lnTo>
                <a:lnTo>
                  <a:pt x="667" y="34"/>
                </a:lnTo>
                <a:lnTo>
                  <a:pt x="710" y="58"/>
                </a:lnTo>
                <a:lnTo>
                  <a:pt x="750" y="88"/>
                </a:lnTo>
                <a:lnTo>
                  <a:pt x="785" y="123"/>
                </a:lnTo>
                <a:lnTo>
                  <a:pt x="815" y="163"/>
                </a:lnTo>
                <a:lnTo>
                  <a:pt x="840" y="207"/>
                </a:lnTo>
                <a:lnTo>
                  <a:pt x="859" y="255"/>
                </a:lnTo>
                <a:lnTo>
                  <a:pt x="869" y="305"/>
                </a:lnTo>
                <a:lnTo>
                  <a:pt x="873" y="357"/>
                </a:lnTo>
                <a:lnTo>
                  <a:pt x="870" y="406"/>
                </a:lnTo>
                <a:lnTo>
                  <a:pt x="860" y="453"/>
                </a:lnTo>
                <a:lnTo>
                  <a:pt x="845" y="496"/>
                </a:lnTo>
                <a:lnTo>
                  <a:pt x="824" y="537"/>
                </a:lnTo>
                <a:lnTo>
                  <a:pt x="798" y="575"/>
                </a:lnTo>
                <a:lnTo>
                  <a:pt x="768" y="609"/>
                </a:lnTo>
                <a:lnTo>
                  <a:pt x="734" y="640"/>
                </a:lnTo>
                <a:lnTo>
                  <a:pt x="743" y="607"/>
                </a:lnTo>
                <a:lnTo>
                  <a:pt x="750" y="571"/>
                </a:lnTo>
                <a:lnTo>
                  <a:pt x="778" y="536"/>
                </a:lnTo>
                <a:lnTo>
                  <a:pt x="801" y="495"/>
                </a:lnTo>
                <a:lnTo>
                  <a:pt x="819" y="452"/>
                </a:lnTo>
                <a:lnTo>
                  <a:pt x="830" y="406"/>
                </a:lnTo>
                <a:lnTo>
                  <a:pt x="834" y="357"/>
                </a:lnTo>
                <a:lnTo>
                  <a:pt x="830" y="311"/>
                </a:lnTo>
                <a:lnTo>
                  <a:pt x="819" y="267"/>
                </a:lnTo>
                <a:lnTo>
                  <a:pt x="803" y="223"/>
                </a:lnTo>
                <a:lnTo>
                  <a:pt x="782" y="185"/>
                </a:lnTo>
                <a:lnTo>
                  <a:pt x="755" y="150"/>
                </a:lnTo>
                <a:lnTo>
                  <a:pt x="725" y="118"/>
                </a:lnTo>
                <a:lnTo>
                  <a:pt x="689" y="92"/>
                </a:lnTo>
                <a:lnTo>
                  <a:pt x="650" y="69"/>
                </a:lnTo>
                <a:lnTo>
                  <a:pt x="608" y="54"/>
                </a:lnTo>
                <a:lnTo>
                  <a:pt x="563" y="43"/>
                </a:lnTo>
                <a:lnTo>
                  <a:pt x="516" y="41"/>
                </a:lnTo>
                <a:lnTo>
                  <a:pt x="467" y="44"/>
                </a:lnTo>
                <a:lnTo>
                  <a:pt x="421" y="55"/>
                </a:lnTo>
                <a:lnTo>
                  <a:pt x="378" y="72"/>
                </a:lnTo>
                <a:lnTo>
                  <a:pt x="339" y="94"/>
                </a:lnTo>
                <a:lnTo>
                  <a:pt x="302" y="123"/>
                </a:lnTo>
                <a:lnTo>
                  <a:pt x="268" y="130"/>
                </a:lnTo>
                <a:lnTo>
                  <a:pt x="234" y="139"/>
                </a:lnTo>
                <a:lnTo>
                  <a:pt x="264" y="105"/>
                </a:lnTo>
                <a:lnTo>
                  <a:pt x="298" y="75"/>
                </a:lnTo>
                <a:lnTo>
                  <a:pt x="336" y="48"/>
                </a:lnTo>
                <a:lnTo>
                  <a:pt x="377" y="29"/>
                </a:lnTo>
                <a:lnTo>
                  <a:pt x="421" y="13"/>
                </a:lnTo>
                <a:lnTo>
                  <a:pt x="467" y="4"/>
                </a:lnTo>
                <a:lnTo>
                  <a:pt x="516"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09" name="Freeform 2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88020" y="1515935"/>
            <a:ext cx="446525" cy="447036"/>
          </a:xfrm>
          <a:custGeom>
            <a:avLst/>
            <a:gdLst>
              <a:gd name="T0" fmla="*/ 424 w 873"/>
              <a:gd name="T1" fmla="*/ 518 h 874"/>
              <a:gd name="T2" fmla="*/ 477 w 873"/>
              <a:gd name="T3" fmla="*/ 522 h 874"/>
              <a:gd name="T4" fmla="*/ 503 w 873"/>
              <a:gd name="T5" fmla="*/ 488 h 874"/>
              <a:gd name="T6" fmla="*/ 460 w 873"/>
              <a:gd name="T7" fmla="*/ 455 h 874"/>
              <a:gd name="T8" fmla="*/ 445 w 873"/>
              <a:gd name="T9" fmla="*/ 353 h 874"/>
              <a:gd name="T10" fmla="*/ 461 w 873"/>
              <a:gd name="T11" fmla="*/ 421 h 874"/>
              <a:gd name="T12" fmla="*/ 507 w 873"/>
              <a:gd name="T13" fmla="*/ 412 h 874"/>
              <a:gd name="T14" fmla="*/ 501 w 873"/>
              <a:gd name="T15" fmla="*/ 371 h 874"/>
              <a:gd name="T16" fmla="*/ 455 w 873"/>
              <a:gd name="T17" fmla="*/ 354 h 874"/>
              <a:gd name="T18" fmla="*/ 455 w 873"/>
              <a:gd name="T19" fmla="*/ 316 h 874"/>
              <a:gd name="T20" fmla="*/ 511 w 873"/>
              <a:gd name="T21" fmla="*/ 330 h 874"/>
              <a:gd name="T22" fmla="*/ 570 w 873"/>
              <a:gd name="T23" fmla="*/ 370 h 874"/>
              <a:gd name="T24" fmla="*/ 561 w 873"/>
              <a:gd name="T25" fmla="*/ 433 h 874"/>
              <a:gd name="T26" fmla="*/ 558 w 873"/>
              <a:gd name="T27" fmla="*/ 464 h 874"/>
              <a:gd name="T28" fmla="*/ 564 w 873"/>
              <a:gd name="T29" fmla="*/ 522 h 874"/>
              <a:gd name="T30" fmla="*/ 514 w 873"/>
              <a:gd name="T31" fmla="*/ 567 h 874"/>
              <a:gd name="T32" fmla="*/ 439 w 873"/>
              <a:gd name="T33" fmla="*/ 615 h 874"/>
              <a:gd name="T34" fmla="*/ 381 w 873"/>
              <a:gd name="T35" fmla="*/ 602 h 874"/>
              <a:gd name="T36" fmla="*/ 298 w 873"/>
              <a:gd name="T37" fmla="*/ 527 h 874"/>
              <a:gd name="T38" fmla="*/ 329 w 873"/>
              <a:gd name="T39" fmla="*/ 496 h 874"/>
              <a:gd name="T40" fmla="*/ 344 w 873"/>
              <a:gd name="T41" fmla="*/ 497 h 874"/>
              <a:gd name="T42" fmla="*/ 352 w 873"/>
              <a:gd name="T43" fmla="*/ 489 h 874"/>
              <a:gd name="T44" fmla="*/ 388 w 873"/>
              <a:gd name="T45" fmla="*/ 350 h 874"/>
              <a:gd name="T46" fmla="*/ 384 w 873"/>
              <a:gd name="T47" fmla="*/ 338 h 874"/>
              <a:gd name="T48" fmla="*/ 371 w 873"/>
              <a:gd name="T49" fmla="*/ 331 h 874"/>
              <a:gd name="T50" fmla="*/ 350 w 873"/>
              <a:gd name="T51" fmla="*/ 326 h 874"/>
              <a:gd name="T52" fmla="*/ 422 w 873"/>
              <a:gd name="T53" fmla="*/ 309 h 874"/>
              <a:gd name="T54" fmla="*/ 331 w 873"/>
              <a:gd name="T55" fmla="*/ 54 h 874"/>
              <a:gd name="T56" fmla="*/ 157 w 873"/>
              <a:gd name="T57" fmla="*/ 157 h 874"/>
              <a:gd name="T58" fmla="*/ 54 w 873"/>
              <a:gd name="T59" fmla="*/ 331 h 874"/>
              <a:gd name="T60" fmla="*/ 54 w 873"/>
              <a:gd name="T61" fmla="*/ 543 h 874"/>
              <a:gd name="T62" fmla="*/ 157 w 873"/>
              <a:gd name="T63" fmla="*/ 718 h 874"/>
              <a:gd name="T64" fmla="*/ 331 w 873"/>
              <a:gd name="T65" fmla="*/ 820 h 874"/>
              <a:gd name="T66" fmla="*/ 543 w 873"/>
              <a:gd name="T67" fmla="*/ 820 h 874"/>
              <a:gd name="T68" fmla="*/ 717 w 873"/>
              <a:gd name="T69" fmla="*/ 718 h 874"/>
              <a:gd name="T70" fmla="*/ 820 w 873"/>
              <a:gd name="T71" fmla="*/ 543 h 874"/>
              <a:gd name="T72" fmla="*/ 820 w 873"/>
              <a:gd name="T73" fmla="*/ 331 h 874"/>
              <a:gd name="T74" fmla="*/ 717 w 873"/>
              <a:gd name="T75" fmla="*/ 157 h 874"/>
              <a:gd name="T76" fmla="*/ 543 w 873"/>
              <a:gd name="T77" fmla="*/ 54 h 874"/>
              <a:gd name="T78" fmla="*/ 497 w 873"/>
              <a:gd name="T79" fmla="*/ 4 h 874"/>
              <a:gd name="T80" fmla="*/ 704 w 873"/>
              <a:gd name="T81" fmla="*/ 91 h 874"/>
              <a:gd name="T82" fmla="*/ 839 w 873"/>
              <a:gd name="T83" fmla="*/ 267 h 874"/>
              <a:gd name="T84" fmla="*/ 869 w 873"/>
              <a:gd name="T85" fmla="*/ 496 h 874"/>
              <a:gd name="T86" fmla="*/ 783 w 873"/>
              <a:gd name="T87" fmla="*/ 703 h 874"/>
              <a:gd name="T88" fmla="*/ 607 w 873"/>
              <a:gd name="T89" fmla="*/ 840 h 874"/>
              <a:gd name="T90" fmla="*/ 378 w 873"/>
              <a:gd name="T91" fmla="*/ 870 h 874"/>
              <a:gd name="T92" fmla="*/ 171 w 873"/>
              <a:gd name="T93" fmla="*/ 782 h 874"/>
              <a:gd name="T94" fmla="*/ 35 w 873"/>
              <a:gd name="T95" fmla="*/ 607 h 874"/>
              <a:gd name="T96" fmla="*/ 4 w 873"/>
              <a:gd name="T97" fmla="*/ 377 h 874"/>
              <a:gd name="T98" fmla="*/ 92 w 873"/>
              <a:gd name="T99" fmla="*/ 170 h 874"/>
              <a:gd name="T100" fmla="*/ 267 w 873"/>
              <a:gd name="T101" fmla="*/ 35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3" h="874">
                <a:moveTo>
                  <a:pt x="422" y="446"/>
                </a:moveTo>
                <a:lnTo>
                  <a:pt x="405" y="514"/>
                </a:lnTo>
                <a:lnTo>
                  <a:pt x="413" y="515"/>
                </a:lnTo>
                <a:lnTo>
                  <a:pt x="424" y="518"/>
                </a:lnTo>
                <a:lnTo>
                  <a:pt x="438" y="521"/>
                </a:lnTo>
                <a:lnTo>
                  <a:pt x="451" y="523"/>
                </a:lnTo>
                <a:lnTo>
                  <a:pt x="465" y="523"/>
                </a:lnTo>
                <a:lnTo>
                  <a:pt x="477" y="522"/>
                </a:lnTo>
                <a:lnTo>
                  <a:pt x="489" y="519"/>
                </a:lnTo>
                <a:lnTo>
                  <a:pt x="497" y="511"/>
                </a:lnTo>
                <a:lnTo>
                  <a:pt x="502" y="501"/>
                </a:lnTo>
                <a:lnTo>
                  <a:pt x="503" y="488"/>
                </a:lnTo>
                <a:lnTo>
                  <a:pt x="497" y="476"/>
                </a:lnTo>
                <a:lnTo>
                  <a:pt x="487" y="467"/>
                </a:lnTo>
                <a:lnTo>
                  <a:pt x="474" y="460"/>
                </a:lnTo>
                <a:lnTo>
                  <a:pt x="460" y="455"/>
                </a:lnTo>
                <a:lnTo>
                  <a:pt x="445" y="451"/>
                </a:lnTo>
                <a:lnTo>
                  <a:pt x="432" y="447"/>
                </a:lnTo>
                <a:lnTo>
                  <a:pt x="422" y="446"/>
                </a:lnTo>
                <a:close/>
                <a:moveTo>
                  <a:pt x="445" y="353"/>
                </a:moveTo>
                <a:lnTo>
                  <a:pt x="430" y="414"/>
                </a:lnTo>
                <a:lnTo>
                  <a:pt x="439" y="417"/>
                </a:lnTo>
                <a:lnTo>
                  <a:pt x="449" y="420"/>
                </a:lnTo>
                <a:lnTo>
                  <a:pt x="461" y="421"/>
                </a:lnTo>
                <a:lnTo>
                  <a:pt x="474" y="422"/>
                </a:lnTo>
                <a:lnTo>
                  <a:pt x="487" y="422"/>
                </a:lnTo>
                <a:lnTo>
                  <a:pt x="498" y="418"/>
                </a:lnTo>
                <a:lnTo>
                  <a:pt x="507" y="412"/>
                </a:lnTo>
                <a:lnTo>
                  <a:pt x="512" y="401"/>
                </a:lnTo>
                <a:lnTo>
                  <a:pt x="512" y="389"/>
                </a:lnTo>
                <a:lnTo>
                  <a:pt x="508" y="379"/>
                </a:lnTo>
                <a:lnTo>
                  <a:pt x="501" y="371"/>
                </a:lnTo>
                <a:lnTo>
                  <a:pt x="489" y="364"/>
                </a:lnTo>
                <a:lnTo>
                  <a:pt x="477" y="360"/>
                </a:lnTo>
                <a:lnTo>
                  <a:pt x="465" y="356"/>
                </a:lnTo>
                <a:lnTo>
                  <a:pt x="455" y="354"/>
                </a:lnTo>
                <a:lnTo>
                  <a:pt x="445" y="353"/>
                </a:lnTo>
                <a:close/>
                <a:moveTo>
                  <a:pt x="435" y="258"/>
                </a:moveTo>
                <a:lnTo>
                  <a:pt x="468" y="266"/>
                </a:lnTo>
                <a:lnTo>
                  <a:pt x="455" y="316"/>
                </a:lnTo>
                <a:lnTo>
                  <a:pt x="480" y="322"/>
                </a:lnTo>
                <a:lnTo>
                  <a:pt x="493" y="272"/>
                </a:lnTo>
                <a:lnTo>
                  <a:pt x="524" y="280"/>
                </a:lnTo>
                <a:lnTo>
                  <a:pt x="511" y="330"/>
                </a:lnTo>
                <a:lnTo>
                  <a:pt x="531" y="338"/>
                </a:lnTo>
                <a:lnTo>
                  <a:pt x="548" y="347"/>
                </a:lnTo>
                <a:lnTo>
                  <a:pt x="561" y="358"/>
                </a:lnTo>
                <a:lnTo>
                  <a:pt x="570" y="370"/>
                </a:lnTo>
                <a:lnTo>
                  <a:pt x="575" y="384"/>
                </a:lnTo>
                <a:lnTo>
                  <a:pt x="575" y="402"/>
                </a:lnTo>
                <a:lnTo>
                  <a:pt x="570" y="420"/>
                </a:lnTo>
                <a:lnTo>
                  <a:pt x="561" y="433"/>
                </a:lnTo>
                <a:lnTo>
                  <a:pt x="549" y="442"/>
                </a:lnTo>
                <a:lnTo>
                  <a:pt x="535" y="447"/>
                </a:lnTo>
                <a:lnTo>
                  <a:pt x="548" y="455"/>
                </a:lnTo>
                <a:lnTo>
                  <a:pt x="558" y="464"/>
                </a:lnTo>
                <a:lnTo>
                  <a:pt x="565" y="476"/>
                </a:lnTo>
                <a:lnTo>
                  <a:pt x="569" y="489"/>
                </a:lnTo>
                <a:lnTo>
                  <a:pt x="569" y="505"/>
                </a:lnTo>
                <a:lnTo>
                  <a:pt x="564" y="522"/>
                </a:lnTo>
                <a:lnTo>
                  <a:pt x="556" y="540"/>
                </a:lnTo>
                <a:lnTo>
                  <a:pt x="544" y="554"/>
                </a:lnTo>
                <a:lnTo>
                  <a:pt x="529" y="563"/>
                </a:lnTo>
                <a:lnTo>
                  <a:pt x="514" y="567"/>
                </a:lnTo>
                <a:lnTo>
                  <a:pt x="494" y="569"/>
                </a:lnTo>
                <a:lnTo>
                  <a:pt x="474" y="568"/>
                </a:lnTo>
                <a:lnTo>
                  <a:pt x="452" y="564"/>
                </a:lnTo>
                <a:lnTo>
                  <a:pt x="439" y="615"/>
                </a:lnTo>
                <a:lnTo>
                  <a:pt x="406" y="607"/>
                </a:lnTo>
                <a:lnTo>
                  <a:pt x="419" y="557"/>
                </a:lnTo>
                <a:lnTo>
                  <a:pt x="394" y="551"/>
                </a:lnTo>
                <a:lnTo>
                  <a:pt x="381" y="602"/>
                </a:lnTo>
                <a:lnTo>
                  <a:pt x="350" y="594"/>
                </a:lnTo>
                <a:lnTo>
                  <a:pt x="363" y="543"/>
                </a:lnTo>
                <a:lnTo>
                  <a:pt x="339" y="536"/>
                </a:lnTo>
                <a:lnTo>
                  <a:pt x="298" y="527"/>
                </a:lnTo>
                <a:lnTo>
                  <a:pt x="314" y="492"/>
                </a:lnTo>
                <a:lnTo>
                  <a:pt x="317" y="492"/>
                </a:lnTo>
                <a:lnTo>
                  <a:pt x="322" y="493"/>
                </a:lnTo>
                <a:lnTo>
                  <a:pt x="329" y="496"/>
                </a:lnTo>
                <a:lnTo>
                  <a:pt x="335" y="497"/>
                </a:lnTo>
                <a:lnTo>
                  <a:pt x="336" y="497"/>
                </a:lnTo>
                <a:lnTo>
                  <a:pt x="342" y="497"/>
                </a:lnTo>
                <a:lnTo>
                  <a:pt x="344" y="497"/>
                </a:lnTo>
                <a:lnTo>
                  <a:pt x="347" y="496"/>
                </a:lnTo>
                <a:lnTo>
                  <a:pt x="350" y="494"/>
                </a:lnTo>
                <a:lnTo>
                  <a:pt x="351" y="492"/>
                </a:lnTo>
                <a:lnTo>
                  <a:pt x="352" y="489"/>
                </a:lnTo>
                <a:lnTo>
                  <a:pt x="372" y="409"/>
                </a:lnTo>
                <a:lnTo>
                  <a:pt x="376" y="409"/>
                </a:lnTo>
                <a:lnTo>
                  <a:pt x="373" y="408"/>
                </a:lnTo>
                <a:lnTo>
                  <a:pt x="388" y="350"/>
                </a:lnTo>
                <a:lnTo>
                  <a:pt x="388" y="347"/>
                </a:lnTo>
                <a:lnTo>
                  <a:pt x="386" y="345"/>
                </a:lnTo>
                <a:lnTo>
                  <a:pt x="386" y="342"/>
                </a:lnTo>
                <a:lnTo>
                  <a:pt x="384" y="338"/>
                </a:lnTo>
                <a:lnTo>
                  <a:pt x="381" y="337"/>
                </a:lnTo>
                <a:lnTo>
                  <a:pt x="377" y="334"/>
                </a:lnTo>
                <a:lnTo>
                  <a:pt x="373" y="333"/>
                </a:lnTo>
                <a:lnTo>
                  <a:pt x="371" y="331"/>
                </a:lnTo>
                <a:lnTo>
                  <a:pt x="364" y="330"/>
                </a:lnTo>
                <a:lnTo>
                  <a:pt x="357" y="329"/>
                </a:lnTo>
                <a:lnTo>
                  <a:pt x="352" y="328"/>
                </a:lnTo>
                <a:lnTo>
                  <a:pt x="350" y="326"/>
                </a:lnTo>
                <a:lnTo>
                  <a:pt x="357" y="293"/>
                </a:lnTo>
                <a:lnTo>
                  <a:pt x="402" y="304"/>
                </a:lnTo>
                <a:lnTo>
                  <a:pt x="402" y="304"/>
                </a:lnTo>
                <a:lnTo>
                  <a:pt x="422" y="309"/>
                </a:lnTo>
                <a:lnTo>
                  <a:pt x="435" y="258"/>
                </a:lnTo>
                <a:close/>
                <a:moveTo>
                  <a:pt x="438" y="40"/>
                </a:moveTo>
                <a:lnTo>
                  <a:pt x="384" y="44"/>
                </a:lnTo>
                <a:lnTo>
                  <a:pt x="331" y="54"/>
                </a:lnTo>
                <a:lnTo>
                  <a:pt x="283" y="71"/>
                </a:lnTo>
                <a:lnTo>
                  <a:pt x="237" y="94"/>
                </a:lnTo>
                <a:lnTo>
                  <a:pt x="195" y="123"/>
                </a:lnTo>
                <a:lnTo>
                  <a:pt x="157" y="157"/>
                </a:lnTo>
                <a:lnTo>
                  <a:pt x="122" y="195"/>
                </a:lnTo>
                <a:lnTo>
                  <a:pt x="95" y="237"/>
                </a:lnTo>
                <a:lnTo>
                  <a:pt x="71" y="283"/>
                </a:lnTo>
                <a:lnTo>
                  <a:pt x="54" y="331"/>
                </a:lnTo>
                <a:lnTo>
                  <a:pt x="44" y="383"/>
                </a:lnTo>
                <a:lnTo>
                  <a:pt x="40" y="437"/>
                </a:lnTo>
                <a:lnTo>
                  <a:pt x="44" y="490"/>
                </a:lnTo>
                <a:lnTo>
                  <a:pt x="54" y="543"/>
                </a:lnTo>
                <a:lnTo>
                  <a:pt x="71" y="592"/>
                </a:lnTo>
                <a:lnTo>
                  <a:pt x="95" y="638"/>
                </a:lnTo>
                <a:lnTo>
                  <a:pt x="122" y="680"/>
                </a:lnTo>
                <a:lnTo>
                  <a:pt x="157" y="718"/>
                </a:lnTo>
                <a:lnTo>
                  <a:pt x="195" y="752"/>
                </a:lnTo>
                <a:lnTo>
                  <a:pt x="237" y="780"/>
                </a:lnTo>
                <a:lnTo>
                  <a:pt x="283" y="803"/>
                </a:lnTo>
                <a:lnTo>
                  <a:pt x="331" y="820"/>
                </a:lnTo>
                <a:lnTo>
                  <a:pt x="384" y="831"/>
                </a:lnTo>
                <a:lnTo>
                  <a:pt x="438" y="835"/>
                </a:lnTo>
                <a:lnTo>
                  <a:pt x="491" y="831"/>
                </a:lnTo>
                <a:lnTo>
                  <a:pt x="543" y="820"/>
                </a:lnTo>
                <a:lnTo>
                  <a:pt x="591" y="803"/>
                </a:lnTo>
                <a:lnTo>
                  <a:pt x="637" y="780"/>
                </a:lnTo>
                <a:lnTo>
                  <a:pt x="679" y="752"/>
                </a:lnTo>
                <a:lnTo>
                  <a:pt x="717" y="718"/>
                </a:lnTo>
                <a:lnTo>
                  <a:pt x="751" y="680"/>
                </a:lnTo>
                <a:lnTo>
                  <a:pt x="780" y="638"/>
                </a:lnTo>
                <a:lnTo>
                  <a:pt x="802" y="592"/>
                </a:lnTo>
                <a:lnTo>
                  <a:pt x="820" y="543"/>
                </a:lnTo>
                <a:lnTo>
                  <a:pt x="830" y="490"/>
                </a:lnTo>
                <a:lnTo>
                  <a:pt x="834" y="437"/>
                </a:lnTo>
                <a:lnTo>
                  <a:pt x="830" y="383"/>
                </a:lnTo>
                <a:lnTo>
                  <a:pt x="820" y="331"/>
                </a:lnTo>
                <a:lnTo>
                  <a:pt x="802" y="283"/>
                </a:lnTo>
                <a:lnTo>
                  <a:pt x="780" y="237"/>
                </a:lnTo>
                <a:lnTo>
                  <a:pt x="751" y="195"/>
                </a:lnTo>
                <a:lnTo>
                  <a:pt x="717" y="157"/>
                </a:lnTo>
                <a:lnTo>
                  <a:pt x="679" y="123"/>
                </a:lnTo>
                <a:lnTo>
                  <a:pt x="637" y="94"/>
                </a:lnTo>
                <a:lnTo>
                  <a:pt x="591" y="71"/>
                </a:lnTo>
                <a:lnTo>
                  <a:pt x="543" y="54"/>
                </a:lnTo>
                <a:lnTo>
                  <a:pt x="491" y="44"/>
                </a:lnTo>
                <a:lnTo>
                  <a:pt x="438" y="40"/>
                </a:lnTo>
                <a:close/>
                <a:moveTo>
                  <a:pt x="438" y="0"/>
                </a:moveTo>
                <a:lnTo>
                  <a:pt x="497" y="4"/>
                </a:lnTo>
                <a:lnTo>
                  <a:pt x="553" y="16"/>
                </a:lnTo>
                <a:lnTo>
                  <a:pt x="607" y="35"/>
                </a:lnTo>
                <a:lnTo>
                  <a:pt x="658" y="60"/>
                </a:lnTo>
                <a:lnTo>
                  <a:pt x="704" y="91"/>
                </a:lnTo>
                <a:lnTo>
                  <a:pt x="746" y="128"/>
                </a:lnTo>
                <a:lnTo>
                  <a:pt x="783" y="170"/>
                </a:lnTo>
                <a:lnTo>
                  <a:pt x="814" y="216"/>
                </a:lnTo>
                <a:lnTo>
                  <a:pt x="839" y="267"/>
                </a:lnTo>
                <a:lnTo>
                  <a:pt x="858" y="321"/>
                </a:lnTo>
                <a:lnTo>
                  <a:pt x="869" y="377"/>
                </a:lnTo>
                <a:lnTo>
                  <a:pt x="873" y="437"/>
                </a:lnTo>
                <a:lnTo>
                  <a:pt x="869" y="496"/>
                </a:lnTo>
                <a:lnTo>
                  <a:pt x="858" y="554"/>
                </a:lnTo>
                <a:lnTo>
                  <a:pt x="839" y="607"/>
                </a:lnTo>
                <a:lnTo>
                  <a:pt x="814" y="657"/>
                </a:lnTo>
                <a:lnTo>
                  <a:pt x="783" y="703"/>
                </a:lnTo>
                <a:lnTo>
                  <a:pt x="746" y="745"/>
                </a:lnTo>
                <a:lnTo>
                  <a:pt x="704" y="782"/>
                </a:lnTo>
                <a:lnTo>
                  <a:pt x="658" y="814"/>
                </a:lnTo>
                <a:lnTo>
                  <a:pt x="607" y="840"/>
                </a:lnTo>
                <a:lnTo>
                  <a:pt x="553" y="858"/>
                </a:lnTo>
                <a:lnTo>
                  <a:pt x="497" y="870"/>
                </a:lnTo>
                <a:lnTo>
                  <a:pt x="438" y="874"/>
                </a:lnTo>
                <a:lnTo>
                  <a:pt x="378" y="870"/>
                </a:lnTo>
                <a:lnTo>
                  <a:pt x="321" y="858"/>
                </a:lnTo>
                <a:lnTo>
                  <a:pt x="267" y="840"/>
                </a:lnTo>
                <a:lnTo>
                  <a:pt x="217" y="814"/>
                </a:lnTo>
                <a:lnTo>
                  <a:pt x="171" y="782"/>
                </a:lnTo>
                <a:lnTo>
                  <a:pt x="129" y="745"/>
                </a:lnTo>
                <a:lnTo>
                  <a:pt x="92" y="703"/>
                </a:lnTo>
                <a:lnTo>
                  <a:pt x="61" y="657"/>
                </a:lnTo>
                <a:lnTo>
                  <a:pt x="35" y="607"/>
                </a:lnTo>
                <a:lnTo>
                  <a:pt x="16" y="554"/>
                </a:lnTo>
                <a:lnTo>
                  <a:pt x="4" y="496"/>
                </a:lnTo>
                <a:lnTo>
                  <a:pt x="0" y="437"/>
                </a:lnTo>
                <a:lnTo>
                  <a:pt x="4" y="377"/>
                </a:lnTo>
                <a:lnTo>
                  <a:pt x="16" y="321"/>
                </a:lnTo>
                <a:lnTo>
                  <a:pt x="35" y="267"/>
                </a:lnTo>
                <a:lnTo>
                  <a:pt x="61" y="216"/>
                </a:lnTo>
                <a:lnTo>
                  <a:pt x="92" y="170"/>
                </a:lnTo>
                <a:lnTo>
                  <a:pt x="129" y="128"/>
                </a:lnTo>
                <a:lnTo>
                  <a:pt x="171" y="91"/>
                </a:lnTo>
                <a:lnTo>
                  <a:pt x="217" y="60"/>
                </a:lnTo>
                <a:lnTo>
                  <a:pt x="267" y="35"/>
                </a:lnTo>
                <a:lnTo>
                  <a:pt x="321" y="16"/>
                </a:lnTo>
                <a:lnTo>
                  <a:pt x="378" y="4"/>
                </a:lnTo>
                <a:lnTo>
                  <a:pt x="43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10" name="Freeform 2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33581" y="1515935"/>
            <a:ext cx="446525" cy="447036"/>
          </a:xfrm>
          <a:custGeom>
            <a:avLst/>
            <a:gdLst>
              <a:gd name="T0" fmla="*/ 338 w 873"/>
              <a:gd name="T1" fmla="*/ 580 h 874"/>
              <a:gd name="T2" fmla="*/ 384 w 873"/>
              <a:gd name="T3" fmla="*/ 581 h 874"/>
              <a:gd name="T4" fmla="*/ 392 w 873"/>
              <a:gd name="T5" fmla="*/ 544 h 874"/>
              <a:gd name="T6" fmla="*/ 343 w 873"/>
              <a:gd name="T7" fmla="*/ 525 h 874"/>
              <a:gd name="T8" fmla="*/ 349 w 873"/>
              <a:gd name="T9" fmla="*/ 501 h 874"/>
              <a:gd name="T10" fmla="*/ 392 w 873"/>
              <a:gd name="T11" fmla="*/ 504 h 874"/>
              <a:gd name="T12" fmla="*/ 401 w 873"/>
              <a:gd name="T13" fmla="*/ 469 h 874"/>
              <a:gd name="T14" fmla="*/ 361 w 873"/>
              <a:gd name="T15" fmla="*/ 452 h 874"/>
              <a:gd name="T16" fmla="*/ 361 w 873"/>
              <a:gd name="T17" fmla="*/ 422 h 874"/>
              <a:gd name="T18" fmla="*/ 405 w 873"/>
              <a:gd name="T19" fmla="*/ 434 h 874"/>
              <a:gd name="T20" fmla="*/ 455 w 873"/>
              <a:gd name="T21" fmla="*/ 473 h 874"/>
              <a:gd name="T22" fmla="*/ 434 w 873"/>
              <a:gd name="T23" fmla="*/ 521 h 874"/>
              <a:gd name="T24" fmla="*/ 448 w 873"/>
              <a:gd name="T25" fmla="*/ 552 h 874"/>
              <a:gd name="T26" fmla="*/ 426 w 873"/>
              <a:gd name="T27" fmla="*/ 610 h 874"/>
              <a:gd name="T28" fmla="*/ 358 w 873"/>
              <a:gd name="T29" fmla="*/ 615 h 874"/>
              <a:gd name="T30" fmla="*/ 312 w 873"/>
              <a:gd name="T31" fmla="*/ 605 h 874"/>
              <a:gd name="T32" fmla="*/ 270 w 873"/>
              <a:gd name="T33" fmla="*/ 594 h 874"/>
              <a:gd name="T34" fmla="*/ 253 w 873"/>
              <a:gd name="T35" fmla="*/ 560 h 874"/>
              <a:gd name="T36" fmla="*/ 265 w 873"/>
              <a:gd name="T37" fmla="*/ 563 h 874"/>
              <a:gd name="T38" fmla="*/ 274 w 873"/>
              <a:gd name="T39" fmla="*/ 563 h 874"/>
              <a:gd name="T40" fmla="*/ 296 w 873"/>
              <a:gd name="T41" fmla="*/ 494 h 874"/>
              <a:gd name="T42" fmla="*/ 307 w 873"/>
              <a:gd name="T43" fmla="*/ 446 h 874"/>
              <a:gd name="T44" fmla="*/ 300 w 873"/>
              <a:gd name="T45" fmla="*/ 437 h 874"/>
              <a:gd name="T46" fmla="*/ 290 w 873"/>
              <a:gd name="T47" fmla="*/ 434 h 874"/>
              <a:gd name="T48" fmla="*/ 278 w 873"/>
              <a:gd name="T49" fmla="*/ 431 h 874"/>
              <a:gd name="T50" fmla="*/ 319 w 873"/>
              <a:gd name="T51" fmla="*/ 413 h 874"/>
              <a:gd name="T52" fmla="*/ 309 w 873"/>
              <a:gd name="T53" fmla="*/ 203 h 874"/>
              <a:gd name="T54" fmla="*/ 148 w 873"/>
              <a:gd name="T55" fmla="*/ 276 h 874"/>
              <a:gd name="T56" fmla="*/ 52 w 873"/>
              <a:gd name="T57" fmla="*/ 425 h 874"/>
              <a:gd name="T58" fmla="*/ 52 w 873"/>
              <a:gd name="T59" fmla="*/ 609 h 874"/>
              <a:gd name="T60" fmla="*/ 148 w 873"/>
              <a:gd name="T61" fmla="*/ 756 h 874"/>
              <a:gd name="T62" fmla="*/ 309 w 873"/>
              <a:gd name="T63" fmla="*/ 831 h 874"/>
              <a:gd name="T64" fmla="*/ 491 w 873"/>
              <a:gd name="T65" fmla="*/ 804 h 874"/>
              <a:gd name="T66" fmla="*/ 623 w 873"/>
              <a:gd name="T67" fmla="*/ 689 h 874"/>
              <a:gd name="T68" fmla="*/ 673 w 873"/>
              <a:gd name="T69" fmla="*/ 517 h 874"/>
              <a:gd name="T70" fmla="*/ 623 w 873"/>
              <a:gd name="T71" fmla="*/ 343 h 874"/>
              <a:gd name="T72" fmla="*/ 491 w 873"/>
              <a:gd name="T73" fmla="*/ 229 h 874"/>
              <a:gd name="T74" fmla="*/ 357 w 873"/>
              <a:gd name="T75" fmla="*/ 159 h 874"/>
              <a:gd name="T76" fmla="*/ 551 w 873"/>
              <a:gd name="T77" fmla="*/ 217 h 874"/>
              <a:gd name="T78" fmla="*/ 681 w 873"/>
              <a:gd name="T79" fmla="*/ 366 h 874"/>
              <a:gd name="T80" fmla="*/ 710 w 873"/>
              <a:gd name="T81" fmla="*/ 569 h 874"/>
              <a:gd name="T82" fmla="*/ 626 w 873"/>
              <a:gd name="T83" fmla="*/ 751 h 874"/>
              <a:gd name="T84" fmla="*/ 459 w 873"/>
              <a:gd name="T85" fmla="*/ 858 h 874"/>
              <a:gd name="T86" fmla="*/ 253 w 873"/>
              <a:gd name="T87" fmla="*/ 858 h 874"/>
              <a:gd name="T88" fmla="*/ 86 w 873"/>
              <a:gd name="T89" fmla="*/ 751 h 874"/>
              <a:gd name="T90" fmla="*/ 3 w 873"/>
              <a:gd name="T91" fmla="*/ 569 h 874"/>
              <a:gd name="T92" fmla="*/ 32 w 873"/>
              <a:gd name="T93" fmla="*/ 366 h 874"/>
              <a:gd name="T94" fmla="*/ 162 w 873"/>
              <a:gd name="T95" fmla="*/ 217 h 874"/>
              <a:gd name="T96" fmla="*/ 357 w 873"/>
              <a:gd name="T97" fmla="*/ 159 h 874"/>
              <a:gd name="T98" fmla="*/ 665 w 873"/>
              <a:gd name="T99" fmla="*/ 33 h 874"/>
              <a:gd name="T100" fmla="*/ 815 w 873"/>
              <a:gd name="T101" fmla="*/ 163 h 874"/>
              <a:gd name="T102" fmla="*/ 873 w 873"/>
              <a:gd name="T103" fmla="*/ 358 h 874"/>
              <a:gd name="T104" fmla="*/ 824 w 873"/>
              <a:gd name="T105" fmla="*/ 538 h 874"/>
              <a:gd name="T106" fmla="*/ 743 w 873"/>
              <a:gd name="T107" fmla="*/ 606 h 874"/>
              <a:gd name="T108" fmla="*/ 817 w 873"/>
              <a:gd name="T109" fmla="*/ 452 h 874"/>
              <a:gd name="T110" fmla="*/ 819 w 873"/>
              <a:gd name="T111" fmla="*/ 266 h 874"/>
              <a:gd name="T112" fmla="*/ 723 w 873"/>
              <a:gd name="T113" fmla="*/ 117 h 874"/>
              <a:gd name="T114" fmla="*/ 561 w 873"/>
              <a:gd name="T115" fmla="*/ 44 h 874"/>
              <a:gd name="T116" fmla="*/ 378 w 873"/>
              <a:gd name="T117" fmla="*/ 71 h 874"/>
              <a:gd name="T118" fmla="*/ 233 w 873"/>
              <a:gd name="T119" fmla="*/ 140 h 874"/>
              <a:gd name="T120" fmla="*/ 376 w 873"/>
              <a:gd name="T121" fmla="*/ 28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3" h="874">
                <a:moveTo>
                  <a:pt x="334" y="523"/>
                </a:moveTo>
                <a:lnTo>
                  <a:pt x="321" y="576"/>
                </a:lnTo>
                <a:lnTo>
                  <a:pt x="329" y="578"/>
                </a:lnTo>
                <a:lnTo>
                  <a:pt x="338" y="580"/>
                </a:lnTo>
                <a:lnTo>
                  <a:pt x="350" y="582"/>
                </a:lnTo>
                <a:lnTo>
                  <a:pt x="363" y="584"/>
                </a:lnTo>
                <a:lnTo>
                  <a:pt x="375" y="584"/>
                </a:lnTo>
                <a:lnTo>
                  <a:pt x="384" y="581"/>
                </a:lnTo>
                <a:lnTo>
                  <a:pt x="393" y="576"/>
                </a:lnTo>
                <a:lnTo>
                  <a:pt x="397" y="567"/>
                </a:lnTo>
                <a:lnTo>
                  <a:pt x="397" y="555"/>
                </a:lnTo>
                <a:lnTo>
                  <a:pt x="392" y="544"/>
                </a:lnTo>
                <a:lnTo>
                  <a:pt x="382" y="538"/>
                </a:lnTo>
                <a:lnTo>
                  <a:pt x="368" y="533"/>
                </a:lnTo>
                <a:lnTo>
                  <a:pt x="355" y="529"/>
                </a:lnTo>
                <a:lnTo>
                  <a:pt x="343" y="525"/>
                </a:lnTo>
                <a:lnTo>
                  <a:pt x="334" y="523"/>
                </a:lnTo>
                <a:close/>
                <a:moveTo>
                  <a:pt x="353" y="451"/>
                </a:moveTo>
                <a:lnTo>
                  <a:pt x="341" y="498"/>
                </a:lnTo>
                <a:lnTo>
                  <a:pt x="349" y="501"/>
                </a:lnTo>
                <a:lnTo>
                  <a:pt x="358" y="504"/>
                </a:lnTo>
                <a:lnTo>
                  <a:pt x="370" y="505"/>
                </a:lnTo>
                <a:lnTo>
                  <a:pt x="382" y="505"/>
                </a:lnTo>
                <a:lnTo>
                  <a:pt x="392" y="504"/>
                </a:lnTo>
                <a:lnTo>
                  <a:pt x="400" y="498"/>
                </a:lnTo>
                <a:lnTo>
                  <a:pt x="405" y="489"/>
                </a:lnTo>
                <a:lnTo>
                  <a:pt x="405" y="477"/>
                </a:lnTo>
                <a:lnTo>
                  <a:pt x="401" y="469"/>
                </a:lnTo>
                <a:lnTo>
                  <a:pt x="392" y="463"/>
                </a:lnTo>
                <a:lnTo>
                  <a:pt x="382" y="458"/>
                </a:lnTo>
                <a:lnTo>
                  <a:pt x="371" y="455"/>
                </a:lnTo>
                <a:lnTo>
                  <a:pt x="361" y="452"/>
                </a:lnTo>
                <a:lnTo>
                  <a:pt x="353" y="451"/>
                </a:lnTo>
                <a:close/>
                <a:moveTo>
                  <a:pt x="345" y="377"/>
                </a:moveTo>
                <a:lnTo>
                  <a:pt x="370" y="384"/>
                </a:lnTo>
                <a:lnTo>
                  <a:pt x="361" y="422"/>
                </a:lnTo>
                <a:lnTo>
                  <a:pt x="380" y="426"/>
                </a:lnTo>
                <a:lnTo>
                  <a:pt x="389" y="388"/>
                </a:lnTo>
                <a:lnTo>
                  <a:pt x="414" y="395"/>
                </a:lnTo>
                <a:lnTo>
                  <a:pt x="405" y="434"/>
                </a:lnTo>
                <a:lnTo>
                  <a:pt x="422" y="441"/>
                </a:lnTo>
                <a:lnTo>
                  <a:pt x="438" y="450"/>
                </a:lnTo>
                <a:lnTo>
                  <a:pt x="448" y="460"/>
                </a:lnTo>
                <a:lnTo>
                  <a:pt x="455" y="473"/>
                </a:lnTo>
                <a:lnTo>
                  <a:pt x="455" y="489"/>
                </a:lnTo>
                <a:lnTo>
                  <a:pt x="451" y="504"/>
                </a:lnTo>
                <a:lnTo>
                  <a:pt x="443" y="514"/>
                </a:lnTo>
                <a:lnTo>
                  <a:pt x="434" y="521"/>
                </a:lnTo>
                <a:lnTo>
                  <a:pt x="424" y="525"/>
                </a:lnTo>
                <a:lnTo>
                  <a:pt x="435" y="533"/>
                </a:lnTo>
                <a:lnTo>
                  <a:pt x="445" y="542"/>
                </a:lnTo>
                <a:lnTo>
                  <a:pt x="448" y="552"/>
                </a:lnTo>
                <a:lnTo>
                  <a:pt x="450" y="567"/>
                </a:lnTo>
                <a:lnTo>
                  <a:pt x="446" y="582"/>
                </a:lnTo>
                <a:lnTo>
                  <a:pt x="438" y="598"/>
                </a:lnTo>
                <a:lnTo>
                  <a:pt x="426" y="610"/>
                </a:lnTo>
                <a:lnTo>
                  <a:pt x="413" y="617"/>
                </a:lnTo>
                <a:lnTo>
                  <a:pt x="396" y="619"/>
                </a:lnTo>
                <a:lnTo>
                  <a:pt x="378" y="618"/>
                </a:lnTo>
                <a:lnTo>
                  <a:pt x="358" y="615"/>
                </a:lnTo>
                <a:lnTo>
                  <a:pt x="347" y="656"/>
                </a:lnTo>
                <a:lnTo>
                  <a:pt x="322" y="649"/>
                </a:lnTo>
                <a:lnTo>
                  <a:pt x="333" y="610"/>
                </a:lnTo>
                <a:lnTo>
                  <a:pt x="312" y="605"/>
                </a:lnTo>
                <a:lnTo>
                  <a:pt x="303" y="644"/>
                </a:lnTo>
                <a:lnTo>
                  <a:pt x="278" y="639"/>
                </a:lnTo>
                <a:lnTo>
                  <a:pt x="287" y="598"/>
                </a:lnTo>
                <a:lnTo>
                  <a:pt x="270" y="594"/>
                </a:lnTo>
                <a:lnTo>
                  <a:pt x="237" y="586"/>
                </a:lnTo>
                <a:lnTo>
                  <a:pt x="249" y="559"/>
                </a:lnTo>
                <a:lnTo>
                  <a:pt x="250" y="559"/>
                </a:lnTo>
                <a:lnTo>
                  <a:pt x="253" y="560"/>
                </a:lnTo>
                <a:lnTo>
                  <a:pt x="256" y="560"/>
                </a:lnTo>
                <a:lnTo>
                  <a:pt x="258" y="561"/>
                </a:lnTo>
                <a:lnTo>
                  <a:pt x="262" y="561"/>
                </a:lnTo>
                <a:lnTo>
                  <a:pt x="265" y="563"/>
                </a:lnTo>
                <a:lnTo>
                  <a:pt x="267" y="563"/>
                </a:lnTo>
                <a:lnTo>
                  <a:pt x="267" y="563"/>
                </a:lnTo>
                <a:lnTo>
                  <a:pt x="271" y="564"/>
                </a:lnTo>
                <a:lnTo>
                  <a:pt x="274" y="563"/>
                </a:lnTo>
                <a:lnTo>
                  <a:pt x="277" y="561"/>
                </a:lnTo>
                <a:lnTo>
                  <a:pt x="278" y="559"/>
                </a:lnTo>
                <a:lnTo>
                  <a:pt x="279" y="557"/>
                </a:lnTo>
                <a:lnTo>
                  <a:pt x="296" y="494"/>
                </a:lnTo>
                <a:lnTo>
                  <a:pt x="299" y="494"/>
                </a:lnTo>
                <a:lnTo>
                  <a:pt x="296" y="494"/>
                </a:lnTo>
                <a:lnTo>
                  <a:pt x="307" y="448"/>
                </a:lnTo>
                <a:lnTo>
                  <a:pt x="307" y="446"/>
                </a:lnTo>
                <a:lnTo>
                  <a:pt x="307" y="443"/>
                </a:lnTo>
                <a:lnTo>
                  <a:pt x="305" y="441"/>
                </a:lnTo>
                <a:lnTo>
                  <a:pt x="303" y="439"/>
                </a:lnTo>
                <a:lnTo>
                  <a:pt x="300" y="437"/>
                </a:lnTo>
                <a:lnTo>
                  <a:pt x="296" y="435"/>
                </a:lnTo>
                <a:lnTo>
                  <a:pt x="295" y="435"/>
                </a:lnTo>
                <a:lnTo>
                  <a:pt x="294" y="434"/>
                </a:lnTo>
                <a:lnTo>
                  <a:pt x="290" y="434"/>
                </a:lnTo>
                <a:lnTo>
                  <a:pt x="287" y="433"/>
                </a:lnTo>
                <a:lnTo>
                  <a:pt x="283" y="431"/>
                </a:lnTo>
                <a:lnTo>
                  <a:pt x="280" y="431"/>
                </a:lnTo>
                <a:lnTo>
                  <a:pt x="278" y="431"/>
                </a:lnTo>
                <a:lnTo>
                  <a:pt x="278" y="430"/>
                </a:lnTo>
                <a:lnTo>
                  <a:pt x="284" y="405"/>
                </a:lnTo>
                <a:lnTo>
                  <a:pt x="319" y="413"/>
                </a:lnTo>
                <a:lnTo>
                  <a:pt x="319" y="413"/>
                </a:lnTo>
                <a:lnTo>
                  <a:pt x="334" y="417"/>
                </a:lnTo>
                <a:lnTo>
                  <a:pt x="345" y="377"/>
                </a:lnTo>
                <a:close/>
                <a:moveTo>
                  <a:pt x="357" y="199"/>
                </a:moveTo>
                <a:lnTo>
                  <a:pt x="309" y="203"/>
                </a:lnTo>
                <a:lnTo>
                  <a:pt x="265" y="212"/>
                </a:lnTo>
                <a:lnTo>
                  <a:pt x="223" y="229"/>
                </a:lnTo>
                <a:lnTo>
                  <a:pt x="183" y="250"/>
                </a:lnTo>
                <a:lnTo>
                  <a:pt x="148" y="276"/>
                </a:lnTo>
                <a:lnTo>
                  <a:pt x="116" y="308"/>
                </a:lnTo>
                <a:lnTo>
                  <a:pt x="90" y="343"/>
                </a:lnTo>
                <a:lnTo>
                  <a:pt x="69" y="383"/>
                </a:lnTo>
                <a:lnTo>
                  <a:pt x="52" y="425"/>
                </a:lnTo>
                <a:lnTo>
                  <a:pt x="43" y="469"/>
                </a:lnTo>
                <a:lnTo>
                  <a:pt x="39" y="517"/>
                </a:lnTo>
                <a:lnTo>
                  <a:pt x="43" y="563"/>
                </a:lnTo>
                <a:lnTo>
                  <a:pt x="52" y="609"/>
                </a:lnTo>
                <a:lnTo>
                  <a:pt x="69" y="651"/>
                </a:lnTo>
                <a:lnTo>
                  <a:pt x="90" y="689"/>
                </a:lnTo>
                <a:lnTo>
                  <a:pt x="116" y="724"/>
                </a:lnTo>
                <a:lnTo>
                  <a:pt x="148" y="756"/>
                </a:lnTo>
                <a:lnTo>
                  <a:pt x="183" y="782"/>
                </a:lnTo>
                <a:lnTo>
                  <a:pt x="223" y="804"/>
                </a:lnTo>
                <a:lnTo>
                  <a:pt x="265" y="820"/>
                </a:lnTo>
                <a:lnTo>
                  <a:pt x="309" y="831"/>
                </a:lnTo>
                <a:lnTo>
                  <a:pt x="357" y="833"/>
                </a:lnTo>
                <a:lnTo>
                  <a:pt x="404" y="831"/>
                </a:lnTo>
                <a:lnTo>
                  <a:pt x="448" y="820"/>
                </a:lnTo>
                <a:lnTo>
                  <a:pt x="491" y="804"/>
                </a:lnTo>
                <a:lnTo>
                  <a:pt x="529" y="782"/>
                </a:lnTo>
                <a:lnTo>
                  <a:pt x="564" y="756"/>
                </a:lnTo>
                <a:lnTo>
                  <a:pt x="596" y="724"/>
                </a:lnTo>
                <a:lnTo>
                  <a:pt x="623" y="689"/>
                </a:lnTo>
                <a:lnTo>
                  <a:pt x="644" y="651"/>
                </a:lnTo>
                <a:lnTo>
                  <a:pt x="660" y="609"/>
                </a:lnTo>
                <a:lnTo>
                  <a:pt x="670" y="563"/>
                </a:lnTo>
                <a:lnTo>
                  <a:pt x="673" y="517"/>
                </a:lnTo>
                <a:lnTo>
                  <a:pt x="670" y="469"/>
                </a:lnTo>
                <a:lnTo>
                  <a:pt x="660" y="425"/>
                </a:lnTo>
                <a:lnTo>
                  <a:pt x="644" y="383"/>
                </a:lnTo>
                <a:lnTo>
                  <a:pt x="623" y="343"/>
                </a:lnTo>
                <a:lnTo>
                  <a:pt x="596" y="308"/>
                </a:lnTo>
                <a:lnTo>
                  <a:pt x="564" y="276"/>
                </a:lnTo>
                <a:lnTo>
                  <a:pt x="529" y="250"/>
                </a:lnTo>
                <a:lnTo>
                  <a:pt x="491" y="229"/>
                </a:lnTo>
                <a:lnTo>
                  <a:pt x="448" y="212"/>
                </a:lnTo>
                <a:lnTo>
                  <a:pt x="404" y="203"/>
                </a:lnTo>
                <a:lnTo>
                  <a:pt x="357" y="199"/>
                </a:lnTo>
                <a:close/>
                <a:moveTo>
                  <a:pt x="357" y="159"/>
                </a:moveTo>
                <a:lnTo>
                  <a:pt x="409" y="163"/>
                </a:lnTo>
                <a:lnTo>
                  <a:pt x="459" y="174"/>
                </a:lnTo>
                <a:lnTo>
                  <a:pt x="506" y="192"/>
                </a:lnTo>
                <a:lnTo>
                  <a:pt x="551" y="217"/>
                </a:lnTo>
                <a:lnTo>
                  <a:pt x="590" y="246"/>
                </a:lnTo>
                <a:lnTo>
                  <a:pt x="626" y="282"/>
                </a:lnTo>
                <a:lnTo>
                  <a:pt x="656" y="322"/>
                </a:lnTo>
                <a:lnTo>
                  <a:pt x="681" y="366"/>
                </a:lnTo>
                <a:lnTo>
                  <a:pt x="698" y="413"/>
                </a:lnTo>
                <a:lnTo>
                  <a:pt x="710" y="464"/>
                </a:lnTo>
                <a:lnTo>
                  <a:pt x="714" y="517"/>
                </a:lnTo>
                <a:lnTo>
                  <a:pt x="710" y="569"/>
                </a:lnTo>
                <a:lnTo>
                  <a:pt x="698" y="619"/>
                </a:lnTo>
                <a:lnTo>
                  <a:pt x="681" y="667"/>
                </a:lnTo>
                <a:lnTo>
                  <a:pt x="656" y="711"/>
                </a:lnTo>
                <a:lnTo>
                  <a:pt x="626" y="751"/>
                </a:lnTo>
                <a:lnTo>
                  <a:pt x="590" y="786"/>
                </a:lnTo>
                <a:lnTo>
                  <a:pt x="551" y="816"/>
                </a:lnTo>
                <a:lnTo>
                  <a:pt x="506" y="840"/>
                </a:lnTo>
                <a:lnTo>
                  <a:pt x="459" y="858"/>
                </a:lnTo>
                <a:lnTo>
                  <a:pt x="409" y="870"/>
                </a:lnTo>
                <a:lnTo>
                  <a:pt x="357" y="874"/>
                </a:lnTo>
                <a:lnTo>
                  <a:pt x="304" y="870"/>
                </a:lnTo>
                <a:lnTo>
                  <a:pt x="253" y="858"/>
                </a:lnTo>
                <a:lnTo>
                  <a:pt x="206" y="840"/>
                </a:lnTo>
                <a:lnTo>
                  <a:pt x="162" y="816"/>
                </a:lnTo>
                <a:lnTo>
                  <a:pt x="122" y="786"/>
                </a:lnTo>
                <a:lnTo>
                  <a:pt x="86" y="751"/>
                </a:lnTo>
                <a:lnTo>
                  <a:pt x="57" y="711"/>
                </a:lnTo>
                <a:lnTo>
                  <a:pt x="32" y="667"/>
                </a:lnTo>
                <a:lnTo>
                  <a:pt x="14" y="619"/>
                </a:lnTo>
                <a:lnTo>
                  <a:pt x="3" y="569"/>
                </a:lnTo>
                <a:lnTo>
                  <a:pt x="0" y="517"/>
                </a:lnTo>
                <a:lnTo>
                  <a:pt x="3" y="464"/>
                </a:lnTo>
                <a:lnTo>
                  <a:pt x="14" y="413"/>
                </a:lnTo>
                <a:lnTo>
                  <a:pt x="32" y="366"/>
                </a:lnTo>
                <a:lnTo>
                  <a:pt x="57" y="322"/>
                </a:lnTo>
                <a:lnTo>
                  <a:pt x="86" y="282"/>
                </a:lnTo>
                <a:lnTo>
                  <a:pt x="122" y="246"/>
                </a:lnTo>
                <a:lnTo>
                  <a:pt x="162" y="217"/>
                </a:lnTo>
                <a:lnTo>
                  <a:pt x="206" y="192"/>
                </a:lnTo>
                <a:lnTo>
                  <a:pt x="253" y="174"/>
                </a:lnTo>
                <a:lnTo>
                  <a:pt x="304" y="163"/>
                </a:lnTo>
                <a:lnTo>
                  <a:pt x="357" y="159"/>
                </a:lnTo>
                <a:close/>
                <a:moveTo>
                  <a:pt x="515" y="0"/>
                </a:moveTo>
                <a:lnTo>
                  <a:pt x="568" y="4"/>
                </a:lnTo>
                <a:lnTo>
                  <a:pt x="618" y="15"/>
                </a:lnTo>
                <a:lnTo>
                  <a:pt x="665" y="33"/>
                </a:lnTo>
                <a:lnTo>
                  <a:pt x="710" y="58"/>
                </a:lnTo>
                <a:lnTo>
                  <a:pt x="749" y="88"/>
                </a:lnTo>
                <a:lnTo>
                  <a:pt x="785" y="123"/>
                </a:lnTo>
                <a:lnTo>
                  <a:pt x="815" y="163"/>
                </a:lnTo>
                <a:lnTo>
                  <a:pt x="838" y="207"/>
                </a:lnTo>
                <a:lnTo>
                  <a:pt x="857" y="254"/>
                </a:lnTo>
                <a:lnTo>
                  <a:pt x="869" y="305"/>
                </a:lnTo>
                <a:lnTo>
                  <a:pt x="873" y="358"/>
                </a:lnTo>
                <a:lnTo>
                  <a:pt x="869" y="406"/>
                </a:lnTo>
                <a:lnTo>
                  <a:pt x="859" y="452"/>
                </a:lnTo>
                <a:lnTo>
                  <a:pt x="844" y="497"/>
                </a:lnTo>
                <a:lnTo>
                  <a:pt x="824" y="538"/>
                </a:lnTo>
                <a:lnTo>
                  <a:pt x="798" y="576"/>
                </a:lnTo>
                <a:lnTo>
                  <a:pt x="767" y="610"/>
                </a:lnTo>
                <a:lnTo>
                  <a:pt x="733" y="640"/>
                </a:lnTo>
                <a:lnTo>
                  <a:pt x="743" y="606"/>
                </a:lnTo>
                <a:lnTo>
                  <a:pt x="749" y="572"/>
                </a:lnTo>
                <a:lnTo>
                  <a:pt x="778" y="535"/>
                </a:lnTo>
                <a:lnTo>
                  <a:pt x="800" y="496"/>
                </a:lnTo>
                <a:lnTo>
                  <a:pt x="817" y="452"/>
                </a:lnTo>
                <a:lnTo>
                  <a:pt x="829" y="406"/>
                </a:lnTo>
                <a:lnTo>
                  <a:pt x="832" y="358"/>
                </a:lnTo>
                <a:lnTo>
                  <a:pt x="829" y="310"/>
                </a:lnTo>
                <a:lnTo>
                  <a:pt x="819" y="266"/>
                </a:lnTo>
                <a:lnTo>
                  <a:pt x="803" y="224"/>
                </a:lnTo>
                <a:lnTo>
                  <a:pt x="781" y="184"/>
                </a:lnTo>
                <a:lnTo>
                  <a:pt x="754" y="149"/>
                </a:lnTo>
                <a:lnTo>
                  <a:pt x="723" y="117"/>
                </a:lnTo>
                <a:lnTo>
                  <a:pt x="687" y="91"/>
                </a:lnTo>
                <a:lnTo>
                  <a:pt x="649" y="70"/>
                </a:lnTo>
                <a:lnTo>
                  <a:pt x="606" y="53"/>
                </a:lnTo>
                <a:lnTo>
                  <a:pt x="561" y="44"/>
                </a:lnTo>
                <a:lnTo>
                  <a:pt x="515" y="40"/>
                </a:lnTo>
                <a:lnTo>
                  <a:pt x="467" y="44"/>
                </a:lnTo>
                <a:lnTo>
                  <a:pt x="421" y="54"/>
                </a:lnTo>
                <a:lnTo>
                  <a:pt x="378" y="71"/>
                </a:lnTo>
                <a:lnTo>
                  <a:pt x="337" y="95"/>
                </a:lnTo>
                <a:lnTo>
                  <a:pt x="301" y="124"/>
                </a:lnTo>
                <a:lnTo>
                  <a:pt x="266" y="130"/>
                </a:lnTo>
                <a:lnTo>
                  <a:pt x="233" y="140"/>
                </a:lnTo>
                <a:lnTo>
                  <a:pt x="263" y="105"/>
                </a:lnTo>
                <a:lnTo>
                  <a:pt x="298" y="75"/>
                </a:lnTo>
                <a:lnTo>
                  <a:pt x="336" y="49"/>
                </a:lnTo>
                <a:lnTo>
                  <a:pt x="376" y="28"/>
                </a:lnTo>
                <a:lnTo>
                  <a:pt x="420" y="14"/>
                </a:lnTo>
                <a:lnTo>
                  <a:pt x="467" y="3"/>
                </a:lnTo>
                <a:lnTo>
                  <a:pt x="515"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11" name="Freeform 2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79141" y="1617466"/>
            <a:ext cx="446525" cy="243977"/>
          </a:xfrm>
          <a:custGeom>
            <a:avLst/>
            <a:gdLst>
              <a:gd name="T0" fmla="*/ 795 w 873"/>
              <a:gd name="T1" fmla="*/ 411 h 477"/>
              <a:gd name="T2" fmla="*/ 809 w 873"/>
              <a:gd name="T3" fmla="*/ 436 h 477"/>
              <a:gd name="T4" fmla="*/ 834 w 873"/>
              <a:gd name="T5" fmla="*/ 422 h 477"/>
              <a:gd name="T6" fmla="*/ 820 w 873"/>
              <a:gd name="T7" fmla="*/ 398 h 477"/>
              <a:gd name="T8" fmla="*/ 44 w 873"/>
              <a:gd name="T9" fmla="*/ 407 h 477"/>
              <a:gd name="T10" fmla="*/ 50 w 873"/>
              <a:gd name="T11" fmla="*/ 433 h 477"/>
              <a:gd name="T12" fmla="*/ 78 w 873"/>
              <a:gd name="T13" fmla="*/ 427 h 477"/>
              <a:gd name="T14" fmla="*/ 70 w 873"/>
              <a:gd name="T15" fmla="*/ 399 h 477"/>
              <a:gd name="T16" fmla="*/ 705 w 873"/>
              <a:gd name="T17" fmla="*/ 360 h 477"/>
              <a:gd name="T18" fmla="*/ 712 w 873"/>
              <a:gd name="T19" fmla="*/ 387 h 477"/>
              <a:gd name="T20" fmla="*/ 650 w 873"/>
              <a:gd name="T21" fmla="*/ 397 h 477"/>
              <a:gd name="T22" fmla="*/ 636 w 873"/>
              <a:gd name="T23" fmla="*/ 372 h 477"/>
              <a:gd name="T24" fmla="*/ 445 w 873"/>
              <a:gd name="T25" fmla="*/ 252 h 477"/>
              <a:gd name="T26" fmla="*/ 470 w 873"/>
              <a:gd name="T27" fmla="*/ 265 h 477"/>
              <a:gd name="T28" fmla="*/ 457 w 873"/>
              <a:gd name="T29" fmla="*/ 311 h 477"/>
              <a:gd name="T30" fmla="*/ 423 w 873"/>
              <a:gd name="T31" fmla="*/ 213 h 477"/>
              <a:gd name="T32" fmla="*/ 402 w 873"/>
              <a:gd name="T33" fmla="*/ 193 h 477"/>
              <a:gd name="T34" fmla="*/ 414 w 873"/>
              <a:gd name="T35" fmla="*/ 164 h 477"/>
              <a:gd name="T36" fmla="*/ 422 w 873"/>
              <a:gd name="T37" fmla="*/ 136 h 477"/>
              <a:gd name="T38" fmla="*/ 384 w 873"/>
              <a:gd name="T39" fmla="*/ 155 h 477"/>
              <a:gd name="T40" fmla="*/ 376 w 873"/>
              <a:gd name="T41" fmla="*/ 214 h 477"/>
              <a:gd name="T42" fmla="*/ 417 w 873"/>
              <a:gd name="T43" fmla="*/ 244 h 477"/>
              <a:gd name="T44" fmla="*/ 405 w 873"/>
              <a:gd name="T45" fmla="*/ 303 h 477"/>
              <a:gd name="T46" fmla="*/ 375 w 873"/>
              <a:gd name="T47" fmla="*/ 310 h 477"/>
              <a:gd name="T48" fmla="*/ 417 w 873"/>
              <a:gd name="T49" fmla="*/ 337 h 477"/>
              <a:gd name="T50" fmla="*/ 468 w 873"/>
              <a:gd name="T51" fmla="*/ 335 h 477"/>
              <a:gd name="T52" fmla="*/ 502 w 873"/>
              <a:gd name="T53" fmla="*/ 305 h 477"/>
              <a:gd name="T54" fmla="*/ 493 w 873"/>
              <a:gd name="T55" fmla="*/ 242 h 477"/>
              <a:gd name="T56" fmla="*/ 445 w 873"/>
              <a:gd name="T57" fmla="*/ 161 h 477"/>
              <a:gd name="T58" fmla="*/ 469 w 873"/>
              <a:gd name="T59" fmla="*/ 177 h 477"/>
              <a:gd name="T60" fmla="*/ 489 w 873"/>
              <a:gd name="T61" fmla="*/ 155 h 477"/>
              <a:gd name="T62" fmla="*/ 452 w 873"/>
              <a:gd name="T63" fmla="*/ 136 h 477"/>
              <a:gd name="T64" fmla="*/ 499 w 873"/>
              <a:gd name="T65" fmla="*/ 92 h 477"/>
              <a:gd name="T66" fmla="*/ 596 w 873"/>
              <a:gd name="T67" fmla="*/ 238 h 477"/>
              <a:gd name="T68" fmla="*/ 499 w 873"/>
              <a:gd name="T69" fmla="*/ 385 h 477"/>
              <a:gd name="T70" fmla="*/ 325 w 873"/>
              <a:gd name="T71" fmla="*/ 351 h 477"/>
              <a:gd name="T72" fmla="*/ 291 w 873"/>
              <a:gd name="T73" fmla="*/ 176 h 477"/>
              <a:gd name="T74" fmla="*/ 438 w 873"/>
              <a:gd name="T75" fmla="*/ 79 h 477"/>
              <a:gd name="T76" fmla="*/ 237 w 873"/>
              <a:gd name="T77" fmla="*/ 89 h 477"/>
              <a:gd name="T78" fmla="*/ 229 w 873"/>
              <a:gd name="T79" fmla="*/ 117 h 477"/>
              <a:gd name="T80" fmla="*/ 166 w 873"/>
              <a:gd name="T81" fmla="*/ 113 h 477"/>
              <a:gd name="T82" fmla="*/ 166 w 873"/>
              <a:gd name="T83" fmla="*/ 85 h 477"/>
              <a:gd name="T84" fmla="*/ 804 w 873"/>
              <a:gd name="T85" fmla="*/ 42 h 477"/>
              <a:gd name="T86" fmla="*/ 797 w 873"/>
              <a:gd name="T87" fmla="*/ 69 h 477"/>
              <a:gd name="T88" fmla="*/ 825 w 873"/>
              <a:gd name="T89" fmla="*/ 76 h 477"/>
              <a:gd name="T90" fmla="*/ 831 w 873"/>
              <a:gd name="T91" fmla="*/ 50 h 477"/>
              <a:gd name="T92" fmla="*/ 119 w 873"/>
              <a:gd name="T93" fmla="*/ 46 h 477"/>
              <a:gd name="T94" fmla="*/ 79 w 873"/>
              <a:gd name="T95" fmla="*/ 115 h 477"/>
              <a:gd name="T96" fmla="*/ 46 w 873"/>
              <a:gd name="T97" fmla="*/ 358 h 477"/>
              <a:gd name="T98" fmla="*/ 117 w 873"/>
              <a:gd name="T99" fmla="*/ 398 h 477"/>
              <a:gd name="T100" fmla="*/ 757 w 873"/>
              <a:gd name="T101" fmla="*/ 431 h 477"/>
              <a:gd name="T102" fmla="*/ 796 w 873"/>
              <a:gd name="T103" fmla="*/ 360 h 477"/>
              <a:gd name="T104" fmla="*/ 827 w 873"/>
              <a:gd name="T105" fmla="*/ 117 h 477"/>
              <a:gd name="T106" fmla="*/ 758 w 873"/>
              <a:gd name="T107" fmla="*/ 79 h 477"/>
              <a:gd name="T108" fmla="*/ 61 w 873"/>
              <a:gd name="T109" fmla="*/ 39 h 477"/>
              <a:gd name="T110" fmla="*/ 41 w 873"/>
              <a:gd name="T111" fmla="*/ 59 h 477"/>
              <a:gd name="T112" fmla="*/ 61 w 873"/>
              <a:gd name="T113" fmla="*/ 79 h 477"/>
              <a:gd name="T114" fmla="*/ 80 w 873"/>
              <a:gd name="T115" fmla="*/ 59 h 477"/>
              <a:gd name="T116" fmla="*/ 61 w 873"/>
              <a:gd name="T117" fmla="*/ 39 h 477"/>
              <a:gd name="T118" fmla="*/ 873 w 873"/>
              <a:gd name="T119" fmla="*/ 39 h 477"/>
              <a:gd name="T120" fmla="*/ 41 w 873"/>
              <a:gd name="T121" fmla="*/ 477 h 477"/>
              <a:gd name="T122" fmla="*/ 4 w 873"/>
              <a:gd name="T123" fmla="*/ 23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3" h="477">
                <a:moveTo>
                  <a:pt x="814" y="397"/>
                </a:moveTo>
                <a:lnTo>
                  <a:pt x="809" y="398"/>
                </a:lnTo>
                <a:lnTo>
                  <a:pt x="804" y="399"/>
                </a:lnTo>
                <a:lnTo>
                  <a:pt x="800" y="403"/>
                </a:lnTo>
                <a:lnTo>
                  <a:pt x="797" y="407"/>
                </a:lnTo>
                <a:lnTo>
                  <a:pt x="795" y="411"/>
                </a:lnTo>
                <a:lnTo>
                  <a:pt x="795" y="416"/>
                </a:lnTo>
                <a:lnTo>
                  <a:pt x="795" y="422"/>
                </a:lnTo>
                <a:lnTo>
                  <a:pt x="797" y="427"/>
                </a:lnTo>
                <a:lnTo>
                  <a:pt x="800" y="431"/>
                </a:lnTo>
                <a:lnTo>
                  <a:pt x="804" y="433"/>
                </a:lnTo>
                <a:lnTo>
                  <a:pt x="809" y="436"/>
                </a:lnTo>
                <a:lnTo>
                  <a:pt x="814" y="436"/>
                </a:lnTo>
                <a:lnTo>
                  <a:pt x="820" y="436"/>
                </a:lnTo>
                <a:lnTo>
                  <a:pt x="825" y="433"/>
                </a:lnTo>
                <a:lnTo>
                  <a:pt x="829" y="431"/>
                </a:lnTo>
                <a:lnTo>
                  <a:pt x="831" y="427"/>
                </a:lnTo>
                <a:lnTo>
                  <a:pt x="834" y="422"/>
                </a:lnTo>
                <a:lnTo>
                  <a:pt x="834" y="416"/>
                </a:lnTo>
                <a:lnTo>
                  <a:pt x="834" y="411"/>
                </a:lnTo>
                <a:lnTo>
                  <a:pt x="831" y="407"/>
                </a:lnTo>
                <a:lnTo>
                  <a:pt x="829" y="403"/>
                </a:lnTo>
                <a:lnTo>
                  <a:pt x="825" y="399"/>
                </a:lnTo>
                <a:lnTo>
                  <a:pt x="820" y="398"/>
                </a:lnTo>
                <a:lnTo>
                  <a:pt x="814" y="397"/>
                </a:lnTo>
                <a:close/>
                <a:moveTo>
                  <a:pt x="61" y="397"/>
                </a:moveTo>
                <a:lnTo>
                  <a:pt x="56" y="398"/>
                </a:lnTo>
                <a:lnTo>
                  <a:pt x="50" y="399"/>
                </a:lnTo>
                <a:lnTo>
                  <a:pt x="46" y="403"/>
                </a:lnTo>
                <a:lnTo>
                  <a:pt x="44" y="407"/>
                </a:lnTo>
                <a:lnTo>
                  <a:pt x="41" y="411"/>
                </a:lnTo>
                <a:lnTo>
                  <a:pt x="41" y="416"/>
                </a:lnTo>
                <a:lnTo>
                  <a:pt x="41" y="422"/>
                </a:lnTo>
                <a:lnTo>
                  <a:pt x="44" y="427"/>
                </a:lnTo>
                <a:lnTo>
                  <a:pt x="46" y="431"/>
                </a:lnTo>
                <a:lnTo>
                  <a:pt x="50" y="433"/>
                </a:lnTo>
                <a:lnTo>
                  <a:pt x="56" y="436"/>
                </a:lnTo>
                <a:lnTo>
                  <a:pt x="61" y="436"/>
                </a:lnTo>
                <a:lnTo>
                  <a:pt x="66" y="436"/>
                </a:lnTo>
                <a:lnTo>
                  <a:pt x="70" y="433"/>
                </a:lnTo>
                <a:lnTo>
                  <a:pt x="74" y="431"/>
                </a:lnTo>
                <a:lnTo>
                  <a:pt x="78" y="427"/>
                </a:lnTo>
                <a:lnTo>
                  <a:pt x="79" y="422"/>
                </a:lnTo>
                <a:lnTo>
                  <a:pt x="80" y="416"/>
                </a:lnTo>
                <a:lnTo>
                  <a:pt x="79" y="411"/>
                </a:lnTo>
                <a:lnTo>
                  <a:pt x="78" y="407"/>
                </a:lnTo>
                <a:lnTo>
                  <a:pt x="74" y="403"/>
                </a:lnTo>
                <a:lnTo>
                  <a:pt x="70" y="399"/>
                </a:lnTo>
                <a:lnTo>
                  <a:pt x="66" y="398"/>
                </a:lnTo>
                <a:lnTo>
                  <a:pt x="61" y="397"/>
                </a:lnTo>
                <a:close/>
                <a:moveTo>
                  <a:pt x="655" y="357"/>
                </a:moveTo>
                <a:lnTo>
                  <a:pt x="695" y="357"/>
                </a:lnTo>
                <a:lnTo>
                  <a:pt x="700" y="358"/>
                </a:lnTo>
                <a:lnTo>
                  <a:pt x="705" y="360"/>
                </a:lnTo>
                <a:lnTo>
                  <a:pt x="709" y="362"/>
                </a:lnTo>
                <a:lnTo>
                  <a:pt x="712" y="366"/>
                </a:lnTo>
                <a:lnTo>
                  <a:pt x="715" y="372"/>
                </a:lnTo>
                <a:lnTo>
                  <a:pt x="715" y="377"/>
                </a:lnTo>
                <a:lnTo>
                  <a:pt x="715" y="382"/>
                </a:lnTo>
                <a:lnTo>
                  <a:pt x="712" y="387"/>
                </a:lnTo>
                <a:lnTo>
                  <a:pt x="709" y="391"/>
                </a:lnTo>
                <a:lnTo>
                  <a:pt x="705" y="394"/>
                </a:lnTo>
                <a:lnTo>
                  <a:pt x="700" y="397"/>
                </a:lnTo>
                <a:lnTo>
                  <a:pt x="695" y="397"/>
                </a:lnTo>
                <a:lnTo>
                  <a:pt x="655" y="397"/>
                </a:lnTo>
                <a:lnTo>
                  <a:pt x="650" y="397"/>
                </a:lnTo>
                <a:lnTo>
                  <a:pt x="645" y="394"/>
                </a:lnTo>
                <a:lnTo>
                  <a:pt x="641" y="391"/>
                </a:lnTo>
                <a:lnTo>
                  <a:pt x="638" y="387"/>
                </a:lnTo>
                <a:lnTo>
                  <a:pt x="636" y="382"/>
                </a:lnTo>
                <a:lnTo>
                  <a:pt x="636" y="377"/>
                </a:lnTo>
                <a:lnTo>
                  <a:pt x="636" y="372"/>
                </a:lnTo>
                <a:lnTo>
                  <a:pt x="638" y="366"/>
                </a:lnTo>
                <a:lnTo>
                  <a:pt x="641" y="362"/>
                </a:lnTo>
                <a:lnTo>
                  <a:pt x="645" y="360"/>
                </a:lnTo>
                <a:lnTo>
                  <a:pt x="650" y="358"/>
                </a:lnTo>
                <a:lnTo>
                  <a:pt x="655" y="357"/>
                </a:lnTo>
                <a:close/>
                <a:moveTo>
                  <a:pt x="445" y="252"/>
                </a:moveTo>
                <a:lnTo>
                  <a:pt x="449" y="252"/>
                </a:lnTo>
                <a:lnTo>
                  <a:pt x="452" y="253"/>
                </a:lnTo>
                <a:lnTo>
                  <a:pt x="455" y="255"/>
                </a:lnTo>
                <a:lnTo>
                  <a:pt x="461" y="257"/>
                </a:lnTo>
                <a:lnTo>
                  <a:pt x="465" y="261"/>
                </a:lnTo>
                <a:lnTo>
                  <a:pt x="470" y="265"/>
                </a:lnTo>
                <a:lnTo>
                  <a:pt x="473" y="269"/>
                </a:lnTo>
                <a:lnTo>
                  <a:pt x="476" y="276"/>
                </a:lnTo>
                <a:lnTo>
                  <a:pt x="476" y="282"/>
                </a:lnTo>
                <a:lnTo>
                  <a:pt x="473" y="297"/>
                </a:lnTo>
                <a:lnTo>
                  <a:pt x="466" y="306"/>
                </a:lnTo>
                <a:lnTo>
                  <a:pt x="457" y="311"/>
                </a:lnTo>
                <a:lnTo>
                  <a:pt x="445" y="314"/>
                </a:lnTo>
                <a:lnTo>
                  <a:pt x="445" y="252"/>
                </a:lnTo>
                <a:close/>
                <a:moveTo>
                  <a:pt x="430" y="161"/>
                </a:moveTo>
                <a:lnTo>
                  <a:pt x="430" y="215"/>
                </a:lnTo>
                <a:lnTo>
                  <a:pt x="426" y="214"/>
                </a:lnTo>
                <a:lnTo>
                  <a:pt x="423" y="213"/>
                </a:lnTo>
                <a:lnTo>
                  <a:pt x="420" y="211"/>
                </a:lnTo>
                <a:lnTo>
                  <a:pt x="415" y="209"/>
                </a:lnTo>
                <a:lnTo>
                  <a:pt x="411" y="206"/>
                </a:lnTo>
                <a:lnTo>
                  <a:pt x="407" y="202"/>
                </a:lnTo>
                <a:lnTo>
                  <a:pt x="405" y="198"/>
                </a:lnTo>
                <a:lnTo>
                  <a:pt x="402" y="193"/>
                </a:lnTo>
                <a:lnTo>
                  <a:pt x="402" y="188"/>
                </a:lnTo>
                <a:lnTo>
                  <a:pt x="402" y="181"/>
                </a:lnTo>
                <a:lnTo>
                  <a:pt x="403" y="175"/>
                </a:lnTo>
                <a:lnTo>
                  <a:pt x="406" y="171"/>
                </a:lnTo>
                <a:lnTo>
                  <a:pt x="410" y="167"/>
                </a:lnTo>
                <a:lnTo>
                  <a:pt x="414" y="164"/>
                </a:lnTo>
                <a:lnTo>
                  <a:pt x="418" y="163"/>
                </a:lnTo>
                <a:lnTo>
                  <a:pt x="423" y="161"/>
                </a:lnTo>
                <a:lnTo>
                  <a:pt x="430" y="161"/>
                </a:lnTo>
                <a:close/>
                <a:moveTo>
                  <a:pt x="430" y="119"/>
                </a:moveTo>
                <a:lnTo>
                  <a:pt x="430" y="136"/>
                </a:lnTo>
                <a:lnTo>
                  <a:pt x="422" y="136"/>
                </a:lnTo>
                <a:lnTo>
                  <a:pt x="415" y="138"/>
                </a:lnTo>
                <a:lnTo>
                  <a:pt x="409" y="140"/>
                </a:lnTo>
                <a:lnTo>
                  <a:pt x="402" y="143"/>
                </a:lnTo>
                <a:lnTo>
                  <a:pt x="396" y="146"/>
                </a:lnTo>
                <a:lnTo>
                  <a:pt x="389" y="151"/>
                </a:lnTo>
                <a:lnTo>
                  <a:pt x="384" y="155"/>
                </a:lnTo>
                <a:lnTo>
                  <a:pt x="380" y="160"/>
                </a:lnTo>
                <a:lnTo>
                  <a:pt x="376" y="167"/>
                </a:lnTo>
                <a:lnTo>
                  <a:pt x="372" y="177"/>
                </a:lnTo>
                <a:lnTo>
                  <a:pt x="371" y="189"/>
                </a:lnTo>
                <a:lnTo>
                  <a:pt x="372" y="203"/>
                </a:lnTo>
                <a:lnTo>
                  <a:pt x="376" y="214"/>
                </a:lnTo>
                <a:lnTo>
                  <a:pt x="380" y="221"/>
                </a:lnTo>
                <a:lnTo>
                  <a:pt x="385" y="226"/>
                </a:lnTo>
                <a:lnTo>
                  <a:pt x="390" y="231"/>
                </a:lnTo>
                <a:lnTo>
                  <a:pt x="399" y="238"/>
                </a:lnTo>
                <a:lnTo>
                  <a:pt x="410" y="242"/>
                </a:lnTo>
                <a:lnTo>
                  <a:pt x="417" y="244"/>
                </a:lnTo>
                <a:lnTo>
                  <a:pt x="423" y="247"/>
                </a:lnTo>
                <a:lnTo>
                  <a:pt x="430" y="249"/>
                </a:lnTo>
                <a:lnTo>
                  <a:pt x="430" y="314"/>
                </a:lnTo>
                <a:lnTo>
                  <a:pt x="419" y="312"/>
                </a:lnTo>
                <a:lnTo>
                  <a:pt x="411" y="310"/>
                </a:lnTo>
                <a:lnTo>
                  <a:pt x="405" y="303"/>
                </a:lnTo>
                <a:lnTo>
                  <a:pt x="399" y="291"/>
                </a:lnTo>
                <a:lnTo>
                  <a:pt x="398" y="276"/>
                </a:lnTo>
                <a:lnTo>
                  <a:pt x="367" y="276"/>
                </a:lnTo>
                <a:lnTo>
                  <a:pt x="368" y="290"/>
                </a:lnTo>
                <a:lnTo>
                  <a:pt x="372" y="302"/>
                </a:lnTo>
                <a:lnTo>
                  <a:pt x="375" y="310"/>
                </a:lnTo>
                <a:lnTo>
                  <a:pt x="380" y="316"/>
                </a:lnTo>
                <a:lnTo>
                  <a:pt x="385" y="322"/>
                </a:lnTo>
                <a:lnTo>
                  <a:pt x="390" y="327"/>
                </a:lnTo>
                <a:lnTo>
                  <a:pt x="398" y="331"/>
                </a:lnTo>
                <a:lnTo>
                  <a:pt x="405" y="334"/>
                </a:lnTo>
                <a:lnTo>
                  <a:pt x="417" y="337"/>
                </a:lnTo>
                <a:lnTo>
                  <a:pt x="430" y="339"/>
                </a:lnTo>
                <a:lnTo>
                  <a:pt x="430" y="357"/>
                </a:lnTo>
                <a:lnTo>
                  <a:pt x="445" y="357"/>
                </a:lnTo>
                <a:lnTo>
                  <a:pt x="445" y="339"/>
                </a:lnTo>
                <a:lnTo>
                  <a:pt x="457" y="337"/>
                </a:lnTo>
                <a:lnTo>
                  <a:pt x="468" y="335"/>
                </a:lnTo>
                <a:lnTo>
                  <a:pt x="476" y="331"/>
                </a:lnTo>
                <a:lnTo>
                  <a:pt x="482" y="327"/>
                </a:lnTo>
                <a:lnTo>
                  <a:pt x="487" y="323"/>
                </a:lnTo>
                <a:lnTo>
                  <a:pt x="493" y="318"/>
                </a:lnTo>
                <a:lnTo>
                  <a:pt x="498" y="311"/>
                </a:lnTo>
                <a:lnTo>
                  <a:pt x="502" y="305"/>
                </a:lnTo>
                <a:lnTo>
                  <a:pt x="504" y="291"/>
                </a:lnTo>
                <a:lnTo>
                  <a:pt x="506" y="278"/>
                </a:lnTo>
                <a:lnTo>
                  <a:pt x="504" y="264"/>
                </a:lnTo>
                <a:lnTo>
                  <a:pt x="501" y="253"/>
                </a:lnTo>
                <a:lnTo>
                  <a:pt x="497" y="247"/>
                </a:lnTo>
                <a:lnTo>
                  <a:pt x="493" y="242"/>
                </a:lnTo>
                <a:lnTo>
                  <a:pt x="487" y="236"/>
                </a:lnTo>
                <a:lnTo>
                  <a:pt x="477" y="231"/>
                </a:lnTo>
                <a:lnTo>
                  <a:pt x="466" y="226"/>
                </a:lnTo>
                <a:lnTo>
                  <a:pt x="456" y="222"/>
                </a:lnTo>
                <a:lnTo>
                  <a:pt x="445" y="218"/>
                </a:lnTo>
                <a:lnTo>
                  <a:pt x="445" y="161"/>
                </a:lnTo>
                <a:lnTo>
                  <a:pt x="451" y="161"/>
                </a:lnTo>
                <a:lnTo>
                  <a:pt x="455" y="163"/>
                </a:lnTo>
                <a:lnTo>
                  <a:pt x="459" y="164"/>
                </a:lnTo>
                <a:lnTo>
                  <a:pt x="461" y="165"/>
                </a:lnTo>
                <a:lnTo>
                  <a:pt x="464" y="168"/>
                </a:lnTo>
                <a:lnTo>
                  <a:pt x="469" y="177"/>
                </a:lnTo>
                <a:lnTo>
                  <a:pt x="472" y="189"/>
                </a:lnTo>
                <a:lnTo>
                  <a:pt x="502" y="189"/>
                </a:lnTo>
                <a:lnTo>
                  <a:pt x="501" y="177"/>
                </a:lnTo>
                <a:lnTo>
                  <a:pt x="497" y="167"/>
                </a:lnTo>
                <a:lnTo>
                  <a:pt x="493" y="160"/>
                </a:lnTo>
                <a:lnTo>
                  <a:pt x="489" y="155"/>
                </a:lnTo>
                <a:lnTo>
                  <a:pt x="485" y="150"/>
                </a:lnTo>
                <a:lnTo>
                  <a:pt x="478" y="146"/>
                </a:lnTo>
                <a:lnTo>
                  <a:pt x="473" y="143"/>
                </a:lnTo>
                <a:lnTo>
                  <a:pt x="465" y="140"/>
                </a:lnTo>
                <a:lnTo>
                  <a:pt x="459" y="138"/>
                </a:lnTo>
                <a:lnTo>
                  <a:pt x="452" y="136"/>
                </a:lnTo>
                <a:lnTo>
                  <a:pt x="445" y="136"/>
                </a:lnTo>
                <a:lnTo>
                  <a:pt x="445" y="119"/>
                </a:lnTo>
                <a:lnTo>
                  <a:pt x="430" y="119"/>
                </a:lnTo>
                <a:close/>
                <a:moveTo>
                  <a:pt x="438" y="79"/>
                </a:moveTo>
                <a:lnTo>
                  <a:pt x="469" y="83"/>
                </a:lnTo>
                <a:lnTo>
                  <a:pt x="499" y="92"/>
                </a:lnTo>
                <a:lnTo>
                  <a:pt x="525" y="106"/>
                </a:lnTo>
                <a:lnTo>
                  <a:pt x="549" y="126"/>
                </a:lnTo>
                <a:lnTo>
                  <a:pt x="569" y="150"/>
                </a:lnTo>
                <a:lnTo>
                  <a:pt x="583" y="176"/>
                </a:lnTo>
                <a:lnTo>
                  <a:pt x="592" y="206"/>
                </a:lnTo>
                <a:lnTo>
                  <a:pt x="596" y="238"/>
                </a:lnTo>
                <a:lnTo>
                  <a:pt x="592" y="270"/>
                </a:lnTo>
                <a:lnTo>
                  <a:pt x="583" y="299"/>
                </a:lnTo>
                <a:lnTo>
                  <a:pt x="569" y="327"/>
                </a:lnTo>
                <a:lnTo>
                  <a:pt x="549" y="351"/>
                </a:lnTo>
                <a:lnTo>
                  <a:pt x="525" y="370"/>
                </a:lnTo>
                <a:lnTo>
                  <a:pt x="499" y="385"/>
                </a:lnTo>
                <a:lnTo>
                  <a:pt x="469" y="394"/>
                </a:lnTo>
                <a:lnTo>
                  <a:pt x="438" y="397"/>
                </a:lnTo>
                <a:lnTo>
                  <a:pt x="405" y="394"/>
                </a:lnTo>
                <a:lnTo>
                  <a:pt x="376" y="385"/>
                </a:lnTo>
                <a:lnTo>
                  <a:pt x="348" y="370"/>
                </a:lnTo>
                <a:lnTo>
                  <a:pt x="325" y="351"/>
                </a:lnTo>
                <a:lnTo>
                  <a:pt x="306" y="327"/>
                </a:lnTo>
                <a:lnTo>
                  <a:pt x="291" y="299"/>
                </a:lnTo>
                <a:lnTo>
                  <a:pt x="281" y="270"/>
                </a:lnTo>
                <a:lnTo>
                  <a:pt x="279" y="238"/>
                </a:lnTo>
                <a:lnTo>
                  <a:pt x="281" y="206"/>
                </a:lnTo>
                <a:lnTo>
                  <a:pt x="291" y="176"/>
                </a:lnTo>
                <a:lnTo>
                  <a:pt x="306" y="150"/>
                </a:lnTo>
                <a:lnTo>
                  <a:pt x="325" y="126"/>
                </a:lnTo>
                <a:lnTo>
                  <a:pt x="348" y="106"/>
                </a:lnTo>
                <a:lnTo>
                  <a:pt x="376" y="92"/>
                </a:lnTo>
                <a:lnTo>
                  <a:pt x="405" y="83"/>
                </a:lnTo>
                <a:lnTo>
                  <a:pt x="438" y="79"/>
                </a:lnTo>
                <a:close/>
                <a:moveTo>
                  <a:pt x="179" y="79"/>
                </a:moveTo>
                <a:lnTo>
                  <a:pt x="220" y="79"/>
                </a:lnTo>
                <a:lnTo>
                  <a:pt x="225" y="80"/>
                </a:lnTo>
                <a:lnTo>
                  <a:pt x="229" y="81"/>
                </a:lnTo>
                <a:lnTo>
                  <a:pt x="233" y="85"/>
                </a:lnTo>
                <a:lnTo>
                  <a:pt x="237" y="89"/>
                </a:lnTo>
                <a:lnTo>
                  <a:pt x="238" y="93"/>
                </a:lnTo>
                <a:lnTo>
                  <a:pt x="239" y="98"/>
                </a:lnTo>
                <a:lnTo>
                  <a:pt x="238" y="105"/>
                </a:lnTo>
                <a:lnTo>
                  <a:pt x="237" y="109"/>
                </a:lnTo>
                <a:lnTo>
                  <a:pt x="233" y="113"/>
                </a:lnTo>
                <a:lnTo>
                  <a:pt x="229" y="117"/>
                </a:lnTo>
                <a:lnTo>
                  <a:pt x="225" y="118"/>
                </a:lnTo>
                <a:lnTo>
                  <a:pt x="220" y="119"/>
                </a:lnTo>
                <a:lnTo>
                  <a:pt x="179" y="119"/>
                </a:lnTo>
                <a:lnTo>
                  <a:pt x="174" y="118"/>
                </a:lnTo>
                <a:lnTo>
                  <a:pt x="170" y="117"/>
                </a:lnTo>
                <a:lnTo>
                  <a:pt x="166" y="113"/>
                </a:lnTo>
                <a:lnTo>
                  <a:pt x="162" y="109"/>
                </a:lnTo>
                <a:lnTo>
                  <a:pt x="161" y="105"/>
                </a:lnTo>
                <a:lnTo>
                  <a:pt x="159" y="98"/>
                </a:lnTo>
                <a:lnTo>
                  <a:pt x="161" y="93"/>
                </a:lnTo>
                <a:lnTo>
                  <a:pt x="162" y="89"/>
                </a:lnTo>
                <a:lnTo>
                  <a:pt x="166" y="85"/>
                </a:lnTo>
                <a:lnTo>
                  <a:pt x="170" y="81"/>
                </a:lnTo>
                <a:lnTo>
                  <a:pt x="174" y="80"/>
                </a:lnTo>
                <a:lnTo>
                  <a:pt x="179" y="79"/>
                </a:lnTo>
                <a:close/>
                <a:moveTo>
                  <a:pt x="814" y="39"/>
                </a:moveTo>
                <a:lnTo>
                  <a:pt x="809" y="41"/>
                </a:lnTo>
                <a:lnTo>
                  <a:pt x="804" y="42"/>
                </a:lnTo>
                <a:lnTo>
                  <a:pt x="800" y="46"/>
                </a:lnTo>
                <a:lnTo>
                  <a:pt x="797" y="50"/>
                </a:lnTo>
                <a:lnTo>
                  <a:pt x="795" y="54"/>
                </a:lnTo>
                <a:lnTo>
                  <a:pt x="795" y="59"/>
                </a:lnTo>
                <a:lnTo>
                  <a:pt x="795" y="64"/>
                </a:lnTo>
                <a:lnTo>
                  <a:pt x="797" y="69"/>
                </a:lnTo>
                <a:lnTo>
                  <a:pt x="800" y="73"/>
                </a:lnTo>
                <a:lnTo>
                  <a:pt x="804" y="76"/>
                </a:lnTo>
                <a:lnTo>
                  <a:pt x="809" y="79"/>
                </a:lnTo>
                <a:lnTo>
                  <a:pt x="814" y="79"/>
                </a:lnTo>
                <a:lnTo>
                  <a:pt x="820" y="79"/>
                </a:lnTo>
                <a:lnTo>
                  <a:pt x="825" y="76"/>
                </a:lnTo>
                <a:lnTo>
                  <a:pt x="829" y="73"/>
                </a:lnTo>
                <a:lnTo>
                  <a:pt x="831" y="69"/>
                </a:lnTo>
                <a:lnTo>
                  <a:pt x="834" y="64"/>
                </a:lnTo>
                <a:lnTo>
                  <a:pt x="834" y="59"/>
                </a:lnTo>
                <a:lnTo>
                  <a:pt x="834" y="54"/>
                </a:lnTo>
                <a:lnTo>
                  <a:pt x="831" y="50"/>
                </a:lnTo>
                <a:lnTo>
                  <a:pt x="829" y="46"/>
                </a:lnTo>
                <a:lnTo>
                  <a:pt x="825" y="42"/>
                </a:lnTo>
                <a:lnTo>
                  <a:pt x="820" y="41"/>
                </a:lnTo>
                <a:lnTo>
                  <a:pt x="814" y="39"/>
                </a:lnTo>
                <a:close/>
                <a:moveTo>
                  <a:pt x="116" y="39"/>
                </a:moveTo>
                <a:lnTo>
                  <a:pt x="119" y="46"/>
                </a:lnTo>
                <a:lnTo>
                  <a:pt x="120" y="52"/>
                </a:lnTo>
                <a:lnTo>
                  <a:pt x="120" y="59"/>
                </a:lnTo>
                <a:lnTo>
                  <a:pt x="117" y="79"/>
                </a:lnTo>
                <a:lnTo>
                  <a:pt x="108" y="94"/>
                </a:lnTo>
                <a:lnTo>
                  <a:pt x="95" y="108"/>
                </a:lnTo>
                <a:lnTo>
                  <a:pt x="79" y="115"/>
                </a:lnTo>
                <a:lnTo>
                  <a:pt x="61" y="119"/>
                </a:lnTo>
                <a:lnTo>
                  <a:pt x="53" y="118"/>
                </a:lnTo>
                <a:lnTo>
                  <a:pt x="46" y="117"/>
                </a:lnTo>
                <a:lnTo>
                  <a:pt x="41" y="115"/>
                </a:lnTo>
                <a:lnTo>
                  <a:pt x="41" y="361"/>
                </a:lnTo>
                <a:lnTo>
                  <a:pt x="46" y="358"/>
                </a:lnTo>
                <a:lnTo>
                  <a:pt x="53" y="357"/>
                </a:lnTo>
                <a:lnTo>
                  <a:pt x="61" y="357"/>
                </a:lnTo>
                <a:lnTo>
                  <a:pt x="79" y="360"/>
                </a:lnTo>
                <a:lnTo>
                  <a:pt x="95" y="369"/>
                </a:lnTo>
                <a:lnTo>
                  <a:pt x="108" y="382"/>
                </a:lnTo>
                <a:lnTo>
                  <a:pt x="117" y="398"/>
                </a:lnTo>
                <a:lnTo>
                  <a:pt x="120" y="416"/>
                </a:lnTo>
                <a:lnTo>
                  <a:pt x="120" y="424"/>
                </a:lnTo>
                <a:lnTo>
                  <a:pt x="119" y="431"/>
                </a:lnTo>
                <a:lnTo>
                  <a:pt x="116" y="436"/>
                </a:lnTo>
                <a:lnTo>
                  <a:pt x="758" y="436"/>
                </a:lnTo>
                <a:lnTo>
                  <a:pt x="757" y="431"/>
                </a:lnTo>
                <a:lnTo>
                  <a:pt x="755" y="424"/>
                </a:lnTo>
                <a:lnTo>
                  <a:pt x="755" y="416"/>
                </a:lnTo>
                <a:lnTo>
                  <a:pt x="758" y="398"/>
                </a:lnTo>
                <a:lnTo>
                  <a:pt x="766" y="382"/>
                </a:lnTo>
                <a:lnTo>
                  <a:pt x="779" y="369"/>
                </a:lnTo>
                <a:lnTo>
                  <a:pt x="796" y="360"/>
                </a:lnTo>
                <a:lnTo>
                  <a:pt x="814" y="357"/>
                </a:lnTo>
                <a:lnTo>
                  <a:pt x="821" y="357"/>
                </a:lnTo>
                <a:lnTo>
                  <a:pt x="827" y="358"/>
                </a:lnTo>
                <a:lnTo>
                  <a:pt x="834" y="361"/>
                </a:lnTo>
                <a:lnTo>
                  <a:pt x="834" y="115"/>
                </a:lnTo>
                <a:lnTo>
                  <a:pt x="827" y="117"/>
                </a:lnTo>
                <a:lnTo>
                  <a:pt x="821" y="118"/>
                </a:lnTo>
                <a:lnTo>
                  <a:pt x="814" y="119"/>
                </a:lnTo>
                <a:lnTo>
                  <a:pt x="796" y="115"/>
                </a:lnTo>
                <a:lnTo>
                  <a:pt x="779" y="108"/>
                </a:lnTo>
                <a:lnTo>
                  <a:pt x="766" y="94"/>
                </a:lnTo>
                <a:lnTo>
                  <a:pt x="758" y="79"/>
                </a:lnTo>
                <a:lnTo>
                  <a:pt x="755" y="59"/>
                </a:lnTo>
                <a:lnTo>
                  <a:pt x="755" y="52"/>
                </a:lnTo>
                <a:lnTo>
                  <a:pt x="757" y="46"/>
                </a:lnTo>
                <a:lnTo>
                  <a:pt x="758" y="39"/>
                </a:lnTo>
                <a:lnTo>
                  <a:pt x="116" y="39"/>
                </a:lnTo>
                <a:close/>
                <a:moveTo>
                  <a:pt x="61" y="39"/>
                </a:moveTo>
                <a:lnTo>
                  <a:pt x="56" y="41"/>
                </a:lnTo>
                <a:lnTo>
                  <a:pt x="50" y="42"/>
                </a:lnTo>
                <a:lnTo>
                  <a:pt x="46" y="46"/>
                </a:lnTo>
                <a:lnTo>
                  <a:pt x="44" y="50"/>
                </a:lnTo>
                <a:lnTo>
                  <a:pt x="41" y="54"/>
                </a:lnTo>
                <a:lnTo>
                  <a:pt x="41" y="59"/>
                </a:lnTo>
                <a:lnTo>
                  <a:pt x="41" y="64"/>
                </a:lnTo>
                <a:lnTo>
                  <a:pt x="44" y="69"/>
                </a:lnTo>
                <a:lnTo>
                  <a:pt x="46" y="73"/>
                </a:lnTo>
                <a:lnTo>
                  <a:pt x="50" y="76"/>
                </a:lnTo>
                <a:lnTo>
                  <a:pt x="56" y="79"/>
                </a:lnTo>
                <a:lnTo>
                  <a:pt x="61" y="79"/>
                </a:lnTo>
                <a:lnTo>
                  <a:pt x="66" y="79"/>
                </a:lnTo>
                <a:lnTo>
                  <a:pt x="70" y="76"/>
                </a:lnTo>
                <a:lnTo>
                  <a:pt x="74" y="73"/>
                </a:lnTo>
                <a:lnTo>
                  <a:pt x="78" y="69"/>
                </a:lnTo>
                <a:lnTo>
                  <a:pt x="79" y="64"/>
                </a:lnTo>
                <a:lnTo>
                  <a:pt x="80" y="59"/>
                </a:lnTo>
                <a:lnTo>
                  <a:pt x="79" y="54"/>
                </a:lnTo>
                <a:lnTo>
                  <a:pt x="78" y="50"/>
                </a:lnTo>
                <a:lnTo>
                  <a:pt x="74" y="46"/>
                </a:lnTo>
                <a:lnTo>
                  <a:pt x="70" y="42"/>
                </a:lnTo>
                <a:lnTo>
                  <a:pt x="66" y="41"/>
                </a:lnTo>
                <a:lnTo>
                  <a:pt x="61" y="39"/>
                </a:lnTo>
                <a:close/>
                <a:moveTo>
                  <a:pt x="41" y="0"/>
                </a:moveTo>
                <a:lnTo>
                  <a:pt x="834" y="0"/>
                </a:lnTo>
                <a:lnTo>
                  <a:pt x="850" y="2"/>
                </a:lnTo>
                <a:lnTo>
                  <a:pt x="862" y="12"/>
                </a:lnTo>
                <a:lnTo>
                  <a:pt x="871" y="23"/>
                </a:lnTo>
                <a:lnTo>
                  <a:pt x="873" y="39"/>
                </a:lnTo>
                <a:lnTo>
                  <a:pt x="873" y="436"/>
                </a:lnTo>
                <a:lnTo>
                  <a:pt x="871" y="452"/>
                </a:lnTo>
                <a:lnTo>
                  <a:pt x="862" y="465"/>
                </a:lnTo>
                <a:lnTo>
                  <a:pt x="850" y="473"/>
                </a:lnTo>
                <a:lnTo>
                  <a:pt x="834" y="477"/>
                </a:lnTo>
                <a:lnTo>
                  <a:pt x="41" y="477"/>
                </a:lnTo>
                <a:lnTo>
                  <a:pt x="25" y="473"/>
                </a:lnTo>
                <a:lnTo>
                  <a:pt x="12" y="465"/>
                </a:lnTo>
                <a:lnTo>
                  <a:pt x="4" y="452"/>
                </a:lnTo>
                <a:lnTo>
                  <a:pt x="0" y="436"/>
                </a:lnTo>
                <a:lnTo>
                  <a:pt x="0" y="39"/>
                </a:lnTo>
                <a:lnTo>
                  <a:pt x="4" y="23"/>
                </a:lnTo>
                <a:lnTo>
                  <a:pt x="12" y="12"/>
                </a:lnTo>
                <a:lnTo>
                  <a:pt x="25" y="2"/>
                </a:lnTo>
                <a:lnTo>
                  <a:pt x="41"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12" name="Freeform 2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24702" y="1577057"/>
            <a:ext cx="446525" cy="324792"/>
          </a:xfrm>
          <a:custGeom>
            <a:avLst/>
            <a:gdLst>
              <a:gd name="T0" fmla="*/ 794 w 873"/>
              <a:gd name="T1" fmla="*/ 576 h 635"/>
              <a:gd name="T2" fmla="*/ 819 w 873"/>
              <a:gd name="T3" fmla="*/ 594 h 635"/>
              <a:gd name="T4" fmla="*/ 831 w 873"/>
              <a:gd name="T5" fmla="*/ 565 h 635"/>
              <a:gd name="T6" fmla="*/ 49 w 873"/>
              <a:gd name="T7" fmla="*/ 559 h 635"/>
              <a:gd name="T8" fmla="*/ 46 w 873"/>
              <a:gd name="T9" fmla="*/ 590 h 635"/>
              <a:gd name="T10" fmla="*/ 77 w 873"/>
              <a:gd name="T11" fmla="*/ 585 h 635"/>
              <a:gd name="T12" fmla="*/ 65 w 873"/>
              <a:gd name="T13" fmla="*/ 556 h 635"/>
              <a:gd name="T14" fmla="*/ 711 w 873"/>
              <a:gd name="T15" fmla="*/ 526 h 635"/>
              <a:gd name="T16" fmla="*/ 699 w 873"/>
              <a:gd name="T17" fmla="*/ 555 h 635"/>
              <a:gd name="T18" fmla="*/ 635 w 873"/>
              <a:gd name="T19" fmla="*/ 542 h 635"/>
              <a:gd name="T20" fmla="*/ 655 w 873"/>
              <a:gd name="T21" fmla="*/ 515 h 635"/>
              <a:gd name="T22" fmla="*/ 468 w 873"/>
              <a:gd name="T23" fmla="*/ 423 h 635"/>
              <a:gd name="T24" fmla="*/ 445 w 873"/>
              <a:gd name="T25" fmla="*/ 473 h 635"/>
              <a:gd name="T26" fmla="*/ 414 w 873"/>
              <a:gd name="T27" fmla="*/ 368 h 635"/>
              <a:gd name="T28" fmla="*/ 403 w 873"/>
              <a:gd name="T29" fmla="*/ 334 h 635"/>
              <a:gd name="T30" fmla="*/ 429 w 873"/>
              <a:gd name="T31" fmla="*/ 278 h 635"/>
              <a:gd name="T32" fmla="*/ 388 w 873"/>
              <a:gd name="T33" fmla="*/ 309 h 635"/>
              <a:gd name="T34" fmla="*/ 375 w 873"/>
              <a:gd name="T35" fmla="*/ 374 h 635"/>
              <a:gd name="T36" fmla="*/ 422 w 873"/>
              <a:gd name="T37" fmla="*/ 406 h 635"/>
              <a:gd name="T38" fmla="*/ 396 w 873"/>
              <a:gd name="T39" fmla="*/ 434 h 635"/>
              <a:gd name="T40" fmla="*/ 389 w 873"/>
              <a:gd name="T41" fmla="*/ 485 h 635"/>
              <a:gd name="T42" fmla="*/ 445 w 873"/>
              <a:gd name="T43" fmla="*/ 497 h 635"/>
              <a:gd name="T44" fmla="*/ 497 w 873"/>
              <a:gd name="T45" fmla="*/ 471 h 635"/>
              <a:gd name="T46" fmla="*/ 492 w 873"/>
              <a:gd name="T47" fmla="*/ 400 h 635"/>
              <a:gd name="T48" fmla="*/ 450 w 873"/>
              <a:gd name="T49" fmla="*/ 320 h 635"/>
              <a:gd name="T50" fmla="*/ 501 w 873"/>
              <a:gd name="T51" fmla="*/ 349 h 635"/>
              <a:gd name="T52" fmla="*/ 472 w 873"/>
              <a:gd name="T53" fmla="*/ 301 h 635"/>
              <a:gd name="T54" fmla="*/ 437 w 873"/>
              <a:gd name="T55" fmla="*/ 238 h 635"/>
              <a:gd name="T56" fmla="*/ 592 w 873"/>
              <a:gd name="T57" fmla="*/ 364 h 635"/>
              <a:gd name="T58" fmla="*/ 498 w 873"/>
              <a:gd name="T59" fmla="*/ 543 h 635"/>
              <a:gd name="T60" fmla="*/ 304 w 873"/>
              <a:gd name="T61" fmla="*/ 485 h 635"/>
              <a:gd name="T62" fmla="*/ 324 w 873"/>
              <a:gd name="T63" fmla="*/ 284 h 635"/>
              <a:gd name="T64" fmla="*/ 223 w 873"/>
              <a:gd name="T65" fmla="*/ 238 h 635"/>
              <a:gd name="T66" fmla="*/ 235 w 873"/>
              <a:gd name="T67" fmla="*/ 268 h 635"/>
              <a:gd name="T68" fmla="*/ 169 w 873"/>
              <a:gd name="T69" fmla="*/ 275 h 635"/>
              <a:gd name="T70" fmla="*/ 165 w 873"/>
              <a:gd name="T71" fmla="*/ 243 h 635"/>
              <a:gd name="T72" fmla="*/ 799 w 873"/>
              <a:gd name="T73" fmla="*/ 204 h 635"/>
              <a:gd name="T74" fmla="*/ 803 w 873"/>
              <a:gd name="T75" fmla="*/ 236 h 635"/>
              <a:gd name="T76" fmla="*/ 832 w 873"/>
              <a:gd name="T77" fmla="*/ 224 h 635"/>
              <a:gd name="T78" fmla="*/ 813 w 873"/>
              <a:gd name="T79" fmla="*/ 199 h 635"/>
              <a:gd name="T80" fmla="*/ 94 w 873"/>
              <a:gd name="T81" fmla="*/ 266 h 635"/>
              <a:gd name="T82" fmla="*/ 46 w 873"/>
              <a:gd name="T83" fmla="*/ 518 h 635"/>
              <a:gd name="T84" fmla="*/ 119 w 873"/>
              <a:gd name="T85" fmla="*/ 576 h 635"/>
              <a:gd name="T86" fmla="*/ 754 w 873"/>
              <a:gd name="T87" fmla="*/ 576 h 635"/>
              <a:gd name="T88" fmla="*/ 827 w 873"/>
              <a:gd name="T89" fmla="*/ 518 h 635"/>
              <a:gd name="T90" fmla="*/ 778 w 873"/>
              <a:gd name="T91" fmla="*/ 266 h 635"/>
              <a:gd name="T92" fmla="*/ 115 w 873"/>
              <a:gd name="T93" fmla="*/ 199 h 635"/>
              <a:gd name="T94" fmla="*/ 39 w 873"/>
              <a:gd name="T95" fmla="*/ 219 h 635"/>
              <a:gd name="T96" fmla="*/ 65 w 873"/>
              <a:gd name="T97" fmla="*/ 237 h 635"/>
              <a:gd name="T98" fmla="*/ 77 w 873"/>
              <a:gd name="T99" fmla="*/ 208 h 635"/>
              <a:gd name="T100" fmla="*/ 849 w 873"/>
              <a:gd name="T101" fmla="*/ 162 h 635"/>
              <a:gd name="T102" fmla="*/ 849 w 873"/>
              <a:gd name="T103" fmla="*/ 632 h 635"/>
              <a:gd name="T104" fmla="*/ 0 w 873"/>
              <a:gd name="T105" fmla="*/ 199 h 635"/>
              <a:gd name="T106" fmla="*/ 779 w 873"/>
              <a:gd name="T107" fmla="*/ 81 h 635"/>
              <a:gd name="T108" fmla="*/ 791 w 873"/>
              <a:gd name="T109" fmla="*/ 109 h 635"/>
              <a:gd name="T110" fmla="*/ 89 w 873"/>
              <a:gd name="T111" fmla="*/ 116 h 635"/>
              <a:gd name="T112" fmla="*/ 85 w 873"/>
              <a:gd name="T113" fmla="*/ 84 h 635"/>
              <a:gd name="T114" fmla="*/ 705 w 873"/>
              <a:gd name="T115" fmla="*/ 3 h 635"/>
              <a:gd name="T116" fmla="*/ 708 w 873"/>
              <a:gd name="T117" fmla="*/ 33 h 635"/>
              <a:gd name="T118" fmla="*/ 165 w 873"/>
              <a:gd name="T119" fmla="*/ 33 h 635"/>
              <a:gd name="T120" fmla="*/ 169 w 873"/>
              <a:gd name="T121" fmla="*/ 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3" h="635">
                <a:moveTo>
                  <a:pt x="813" y="556"/>
                </a:moveTo>
                <a:lnTo>
                  <a:pt x="808" y="556"/>
                </a:lnTo>
                <a:lnTo>
                  <a:pt x="803" y="559"/>
                </a:lnTo>
                <a:lnTo>
                  <a:pt x="799" y="561"/>
                </a:lnTo>
                <a:lnTo>
                  <a:pt x="796" y="565"/>
                </a:lnTo>
                <a:lnTo>
                  <a:pt x="794" y="571"/>
                </a:lnTo>
                <a:lnTo>
                  <a:pt x="794" y="576"/>
                </a:lnTo>
                <a:lnTo>
                  <a:pt x="794" y="581"/>
                </a:lnTo>
                <a:lnTo>
                  <a:pt x="796" y="585"/>
                </a:lnTo>
                <a:lnTo>
                  <a:pt x="799" y="590"/>
                </a:lnTo>
                <a:lnTo>
                  <a:pt x="803" y="593"/>
                </a:lnTo>
                <a:lnTo>
                  <a:pt x="808" y="594"/>
                </a:lnTo>
                <a:lnTo>
                  <a:pt x="813" y="596"/>
                </a:lnTo>
                <a:lnTo>
                  <a:pt x="819" y="594"/>
                </a:lnTo>
                <a:lnTo>
                  <a:pt x="823" y="593"/>
                </a:lnTo>
                <a:lnTo>
                  <a:pt x="828" y="590"/>
                </a:lnTo>
                <a:lnTo>
                  <a:pt x="831" y="585"/>
                </a:lnTo>
                <a:lnTo>
                  <a:pt x="832" y="581"/>
                </a:lnTo>
                <a:lnTo>
                  <a:pt x="833" y="576"/>
                </a:lnTo>
                <a:lnTo>
                  <a:pt x="832" y="571"/>
                </a:lnTo>
                <a:lnTo>
                  <a:pt x="831" y="565"/>
                </a:lnTo>
                <a:lnTo>
                  <a:pt x="828" y="561"/>
                </a:lnTo>
                <a:lnTo>
                  <a:pt x="823" y="559"/>
                </a:lnTo>
                <a:lnTo>
                  <a:pt x="819" y="556"/>
                </a:lnTo>
                <a:lnTo>
                  <a:pt x="813" y="556"/>
                </a:lnTo>
                <a:close/>
                <a:moveTo>
                  <a:pt x="60" y="556"/>
                </a:moveTo>
                <a:lnTo>
                  <a:pt x="55" y="556"/>
                </a:lnTo>
                <a:lnTo>
                  <a:pt x="49" y="559"/>
                </a:lnTo>
                <a:lnTo>
                  <a:pt x="46" y="561"/>
                </a:lnTo>
                <a:lnTo>
                  <a:pt x="42" y="565"/>
                </a:lnTo>
                <a:lnTo>
                  <a:pt x="40" y="571"/>
                </a:lnTo>
                <a:lnTo>
                  <a:pt x="39" y="576"/>
                </a:lnTo>
                <a:lnTo>
                  <a:pt x="40" y="581"/>
                </a:lnTo>
                <a:lnTo>
                  <a:pt x="42" y="585"/>
                </a:lnTo>
                <a:lnTo>
                  <a:pt x="46" y="590"/>
                </a:lnTo>
                <a:lnTo>
                  <a:pt x="49" y="593"/>
                </a:lnTo>
                <a:lnTo>
                  <a:pt x="55" y="594"/>
                </a:lnTo>
                <a:lnTo>
                  <a:pt x="60" y="596"/>
                </a:lnTo>
                <a:lnTo>
                  <a:pt x="65" y="594"/>
                </a:lnTo>
                <a:lnTo>
                  <a:pt x="69" y="593"/>
                </a:lnTo>
                <a:lnTo>
                  <a:pt x="73" y="590"/>
                </a:lnTo>
                <a:lnTo>
                  <a:pt x="77" y="585"/>
                </a:lnTo>
                <a:lnTo>
                  <a:pt x="78" y="581"/>
                </a:lnTo>
                <a:lnTo>
                  <a:pt x="80" y="576"/>
                </a:lnTo>
                <a:lnTo>
                  <a:pt x="78" y="571"/>
                </a:lnTo>
                <a:lnTo>
                  <a:pt x="77" y="565"/>
                </a:lnTo>
                <a:lnTo>
                  <a:pt x="73" y="561"/>
                </a:lnTo>
                <a:lnTo>
                  <a:pt x="69" y="559"/>
                </a:lnTo>
                <a:lnTo>
                  <a:pt x="65" y="556"/>
                </a:lnTo>
                <a:lnTo>
                  <a:pt x="60" y="556"/>
                </a:lnTo>
                <a:close/>
                <a:moveTo>
                  <a:pt x="655" y="515"/>
                </a:moveTo>
                <a:lnTo>
                  <a:pt x="694" y="515"/>
                </a:lnTo>
                <a:lnTo>
                  <a:pt x="699" y="517"/>
                </a:lnTo>
                <a:lnTo>
                  <a:pt x="705" y="519"/>
                </a:lnTo>
                <a:lnTo>
                  <a:pt x="708" y="522"/>
                </a:lnTo>
                <a:lnTo>
                  <a:pt x="711" y="526"/>
                </a:lnTo>
                <a:lnTo>
                  <a:pt x="714" y="531"/>
                </a:lnTo>
                <a:lnTo>
                  <a:pt x="714" y="536"/>
                </a:lnTo>
                <a:lnTo>
                  <a:pt x="714" y="542"/>
                </a:lnTo>
                <a:lnTo>
                  <a:pt x="711" y="546"/>
                </a:lnTo>
                <a:lnTo>
                  <a:pt x="708" y="550"/>
                </a:lnTo>
                <a:lnTo>
                  <a:pt x="705" y="554"/>
                </a:lnTo>
                <a:lnTo>
                  <a:pt x="699" y="555"/>
                </a:lnTo>
                <a:lnTo>
                  <a:pt x="694" y="556"/>
                </a:lnTo>
                <a:lnTo>
                  <a:pt x="655" y="556"/>
                </a:lnTo>
                <a:lnTo>
                  <a:pt x="649" y="555"/>
                </a:lnTo>
                <a:lnTo>
                  <a:pt x="644" y="554"/>
                </a:lnTo>
                <a:lnTo>
                  <a:pt x="640" y="550"/>
                </a:lnTo>
                <a:lnTo>
                  <a:pt x="638" y="546"/>
                </a:lnTo>
                <a:lnTo>
                  <a:pt x="635" y="542"/>
                </a:lnTo>
                <a:lnTo>
                  <a:pt x="635" y="536"/>
                </a:lnTo>
                <a:lnTo>
                  <a:pt x="635" y="531"/>
                </a:lnTo>
                <a:lnTo>
                  <a:pt x="638" y="526"/>
                </a:lnTo>
                <a:lnTo>
                  <a:pt x="640" y="522"/>
                </a:lnTo>
                <a:lnTo>
                  <a:pt x="644" y="519"/>
                </a:lnTo>
                <a:lnTo>
                  <a:pt x="649" y="517"/>
                </a:lnTo>
                <a:lnTo>
                  <a:pt x="655" y="515"/>
                </a:lnTo>
                <a:close/>
                <a:moveTo>
                  <a:pt x="445" y="410"/>
                </a:moveTo>
                <a:lnTo>
                  <a:pt x="449" y="412"/>
                </a:lnTo>
                <a:lnTo>
                  <a:pt x="451" y="413"/>
                </a:lnTo>
                <a:lnTo>
                  <a:pt x="454" y="414"/>
                </a:lnTo>
                <a:lnTo>
                  <a:pt x="460" y="417"/>
                </a:lnTo>
                <a:lnTo>
                  <a:pt x="464" y="420"/>
                </a:lnTo>
                <a:lnTo>
                  <a:pt x="468" y="423"/>
                </a:lnTo>
                <a:lnTo>
                  <a:pt x="472" y="429"/>
                </a:lnTo>
                <a:lnTo>
                  <a:pt x="475" y="434"/>
                </a:lnTo>
                <a:lnTo>
                  <a:pt x="475" y="441"/>
                </a:lnTo>
                <a:lnTo>
                  <a:pt x="472" y="455"/>
                </a:lnTo>
                <a:lnTo>
                  <a:pt x="466" y="464"/>
                </a:lnTo>
                <a:lnTo>
                  <a:pt x="456" y="471"/>
                </a:lnTo>
                <a:lnTo>
                  <a:pt x="445" y="473"/>
                </a:lnTo>
                <a:lnTo>
                  <a:pt x="445" y="410"/>
                </a:lnTo>
                <a:close/>
                <a:moveTo>
                  <a:pt x="429" y="320"/>
                </a:moveTo>
                <a:lnTo>
                  <a:pt x="429" y="374"/>
                </a:lnTo>
                <a:lnTo>
                  <a:pt x="425" y="374"/>
                </a:lnTo>
                <a:lnTo>
                  <a:pt x="422" y="372"/>
                </a:lnTo>
                <a:lnTo>
                  <a:pt x="420" y="371"/>
                </a:lnTo>
                <a:lnTo>
                  <a:pt x="414" y="368"/>
                </a:lnTo>
                <a:lnTo>
                  <a:pt x="410" y="366"/>
                </a:lnTo>
                <a:lnTo>
                  <a:pt x="407" y="362"/>
                </a:lnTo>
                <a:lnTo>
                  <a:pt x="404" y="358"/>
                </a:lnTo>
                <a:lnTo>
                  <a:pt x="401" y="353"/>
                </a:lnTo>
                <a:lnTo>
                  <a:pt x="400" y="346"/>
                </a:lnTo>
                <a:lnTo>
                  <a:pt x="401" y="339"/>
                </a:lnTo>
                <a:lnTo>
                  <a:pt x="403" y="334"/>
                </a:lnTo>
                <a:lnTo>
                  <a:pt x="405" y="330"/>
                </a:lnTo>
                <a:lnTo>
                  <a:pt x="408" y="326"/>
                </a:lnTo>
                <a:lnTo>
                  <a:pt x="413" y="324"/>
                </a:lnTo>
                <a:lnTo>
                  <a:pt x="417" y="321"/>
                </a:lnTo>
                <a:lnTo>
                  <a:pt x="422" y="320"/>
                </a:lnTo>
                <a:lnTo>
                  <a:pt x="429" y="320"/>
                </a:lnTo>
                <a:close/>
                <a:moveTo>
                  <a:pt x="429" y="278"/>
                </a:moveTo>
                <a:lnTo>
                  <a:pt x="429" y="296"/>
                </a:lnTo>
                <a:lnTo>
                  <a:pt x="421" y="296"/>
                </a:lnTo>
                <a:lnTo>
                  <a:pt x="414" y="297"/>
                </a:lnTo>
                <a:lnTo>
                  <a:pt x="408" y="299"/>
                </a:lnTo>
                <a:lnTo>
                  <a:pt x="401" y="301"/>
                </a:lnTo>
                <a:lnTo>
                  <a:pt x="395" y="305"/>
                </a:lnTo>
                <a:lnTo>
                  <a:pt x="388" y="309"/>
                </a:lnTo>
                <a:lnTo>
                  <a:pt x="383" y="314"/>
                </a:lnTo>
                <a:lnTo>
                  <a:pt x="379" y="320"/>
                </a:lnTo>
                <a:lnTo>
                  <a:pt x="375" y="326"/>
                </a:lnTo>
                <a:lnTo>
                  <a:pt x="371" y="337"/>
                </a:lnTo>
                <a:lnTo>
                  <a:pt x="370" y="349"/>
                </a:lnTo>
                <a:lnTo>
                  <a:pt x="371" y="362"/>
                </a:lnTo>
                <a:lnTo>
                  <a:pt x="375" y="374"/>
                </a:lnTo>
                <a:lnTo>
                  <a:pt x="379" y="380"/>
                </a:lnTo>
                <a:lnTo>
                  <a:pt x="384" y="385"/>
                </a:lnTo>
                <a:lnTo>
                  <a:pt x="389" y="391"/>
                </a:lnTo>
                <a:lnTo>
                  <a:pt x="399" y="396"/>
                </a:lnTo>
                <a:lnTo>
                  <a:pt x="409" y="401"/>
                </a:lnTo>
                <a:lnTo>
                  <a:pt x="416" y="404"/>
                </a:lnTo>
                <a:lnTo>
                  <a:pt x="422" y="406"/>
                </a:lnTo>
                <a:lnTo>
                  <a:pt x="429" y="408"/>
                </a:lnTo>
                <a:lnTo>
                  <a:pt x="429" y="473"/>
                </a:lnTo>
                <a:lnTo>
                  <a:pt x="418" y="472"/>
                </a:lnTo>
                <a:lnTo>
                  <a:pt x="410" y="468"/>
                </a:lnTo>
                <a:lnTo>
                  <a:pt x="404" y="463"/>
                </a:lnTo>
                <a:lnTo>
                  <a:pt x="399" y="450"/>
                </a:lnTo>
                <a:lnTo>
                  <a:pt x="396" y="434"/>
                </a:lnTo>
                <a:lnTo>
                  <a:pt x="366" y="434"/>
                </a:lnTo>
                <a:lnTo>
                  <a:pt x="367" y="448"/>
                </a:lnTo>
                <a:lnTo>
                  <a:pt x="371" y="462"/>
                </a:lnTo>
                <a:lnTo>
                  <a:pt x="374" y="468"/>
                </a:lnTo>
                <a:lnTo>
                  <a:pt x="379" y="475"/>
                </a:lnTo>
                <a:lnTo>
                  <a:pt x="384" y="481"/>
                </a:lnTo>
                <a:lnTo>
                  <a:pt x="389" y="485"/>
                </a:lnTo>
                <a:lnTo>
                  <a:pt x="397" y="489"/>
                </a:lnTo>
                <a:lnTo>
                  <a:pt x="404" y="493"/>
                </a:lnTo>
                <a:lnTo>
                  <a:pt x="416" y="496"/>
                </a:lnTo>
                <a:lnTo>
                  <a:pt x="429" y="497"/>
                </a:lnTo>
                <a:lnTo>
                  <a:pt x="429" y="515"/>
                </a:lnTo>
                <a:lnTo>
                  <a:pt x="445" y="515"/>
                </a:lnTo>
                <a:lnTo>
                  <a:pt x="445" y="497"/>
                </a:lnTo>
                <a:lnTo>
                  <a:pt x="456" y="496"/>
                </a:lnTo>
                <a:lnTo>
                  <a:pt x="467" y="493"/>
                </a:lnTo>
                <a:lnTo>
                  <a:pt x="475" y="490"/>
                </a:lnTo>
                <a:lnTo>
                  <a:pt x="481" y="487"/>
                </a:lnTo>
                <a:lnTo>
                  <a:pt x="487" y="481"/>
                </a:lnTo>
                <a:lnTo>
                  <a:pt x="492" y="476"/>
                </a:lnTo>
                <a:lnTo>
                  <a:pt x="497" y="471"/>
                </a:lnTo>
                <a:lnTo>
                  <a:pt x="500" y="463"/>
                </a:lnTo>
                <a:lnTo>
                  <a:pt x="504" y="451"/>
                </a:lnTo>
                <a:lnTo>
                  <a:pt x="505" y="437"/>
                </a:lnTo>
                <a:lnTo>
                  <a:pt x="504" y="423"/>
                </a:lnTo>
                <a:lnTo>
                  <a:pt x="500" y="412"/>
                </a:lnTo>
                <a:lnTo>
                  <a:pt x="496" y="406"/>
                </a:lnTo>
                <a:lnTo>
                  <a:pt x="492" y="400"/>
                </a:lnTo>
                <a:lnTo>
                  <a:pt x="485" y="396"/>
                </a:lnTo>
                <a:lnTo>
                  <a:pt x="476" y="389"/>
                </a:lnTo>
                <a:lnTo>
                  <a:pt x="466" y="384"/>
                </a:lnTo>
                <a:lnTo>
                  <a:pt x="455" y="380"/>
                </a:lnTo>
                <a:lnTo>
                  <a:pt x="445" y="377"/>
                </a:lnTo>
                <a:lnTo>
                  <a:pt x="445" y="320"/>
                </a:lnTo>
                <a:lnTo>
                  <a:pt x="450" y="320"/>
                </a:lnTo>
                <a:lnTo>
                  <a:pt x="454" y="321"/>
                </a:lnTo>
                <a:lnTo>
                  <a:pt x="458" y="322"/>
                </a:lnTo>
                <a:lnTo>
                  <a:pt x="460" y="325"/>
                </a:lnTo>
                <a:lnTo>
                  <a:pt x="463" y="328"/>
                </a:lnTo>
                <a:lnTo>
                  <a:pt x="468" y="337"/>
                </a:lnTo>
                <a:lnTo>
                  <a:pt x="470" y="349"/>
                </a:lnTo>
                <a:lnTo>
                  <a:pt x="501" y="349"/>
                </a:lnTo>
                <a:lnTo>
                  <a:pt x="500" y="335"/>
                </a:lnTo>
                <a:lnTo>
                  <a:pt x="496" y="325"/>
                </a:lnTo>
                <a:lnTo>
                  <a:pt x="492" y="318"/>
                </a:lnTo>
                <a:lnTo>
                  <a:pt x="488" y="313"/>
                </a:lnTo>
                <a:lnTo>
                  <a:pt x="483" y="309"/>
                </a:lnTo>
                <a:lnTo>
                  <a:pt x="477" y="305"/>
                </a:lnTo>
                <a:lnTo>
                  <a:pt x="472" y="301"/>
                </a:lnTo>
                <a:lnTo>
                  <a:pt x="464" y="299"/>
                </a:lnTo>
                <a:lnTo>
                  <a:pt x="458" y="297"/>
                </a:lnTo>
                <a:lnTo>
                  <a:pt x="451" y="296"/>
                </a:lnTo>
                <a:lnTo>
                  <a:pt x="445" y="296"/>
                </a:lnTo>
                <a:lnTo>
                  <a:pt x="445" y="278"/>
                </a:lnTo>
                <a:lnTo>
                  <a:pt x="429" y="278"/>
                </a:lnTo>
                <a:close/>
                <a:moveTo>
                  <a:pt x="437" y="238"/>
                </a:moveTo>
                <a:lnTo>
                  <a:pt x="468" y="241"/>
                </a:lnTo>
                <a:lnTo>
                  <a:pt x="498" y="250"/>
                </a:lnTo>
                <a:lnTo>
                  <a:pt x="525" y="266"/>
                </a:lnTo>
                <a:lnTo>
                  <a:pt x="548" y="284"/>
                </a:lnTo>
                <a:lnTo>
                  <a:pt x="568" y="308"/>
                </a:lnTo>
                <a:lnTo>
                  <a:pt x="582" y="335"/>
                </a:lnTo>
                <a:lnTo>
                  <a:pt x="592" y="364"/>
                </a:lnTo>
                <a:lnTo>
                  <a:pt x="596" y="397"/>
                </a:lnTo>
                <a:lnTo>
                  <a:pt x="592" y="429"/>
                </a:lnTo>
                <a:lnTo>
                  <a:pt x="582" y="459"/>
                </a:lnTo>
                <a:lnTo>
                  <a:pt x="568" y="485"/>
                </a:lnTo>
                <a:lnTo>
                  <a:pt x="548" y="509"/>
                </a:lnTo>
                <a:lnTo>
                  <a:pt x="525" y="529"/>
                </a:lnTo>
                <a:lnTo>
                  <a:pt x="498" y="543"/>
                </a:lnTo>
                <a:lnTo>
                  <a:pt x="468" y="552"/>
                </a:lnTo>
                <a:lnTo>
                  <a:pt x="437" y="556"/>
                </a:lnTo>
                <a:lnTo>
                  <a:pt x="404" y="552"/>
                </a:lnTo>
                <a:lnTo>
                  <a:pt x="375" y="543"/>
                </a:lnTo>
                <a:lnTo>
                  <a:pt x="347" y="529"/>
                </a:lnTo>
                <a:lnTo>
                  <a:pt x="324" y="509"/>
                </a:lnTo>
                <a:lnTo>
                  <a:pt x="304" y="485"/>
                </a:lnTo>
                <a:lnTo>
                  <a:pt x="290" y="459"/>
                </a:lnTo>
                <a:lnTo>
                  <a:pt x="281" y="429"/>
                </a:lnTo>
                <a:lnTo>
                  <a:pt x="278" y="397"/>
                </a:lnTo>
                <a:lnTo>
                  <a:pt x="281" y="364"/>
                </a:lnTo>
                <a:lnTo>
                  <a:pt x="290" y="335"/>
                </a:lnTo>
                <a:lnTo>
                  <a:pt x="304" y="308"/>
                </a:lnTo>
                <a:lnTo>
                  <a:pt x="324" y="284"/>
                </a:lnTo>
                <a:lnTo>
                  <a:pt x="347" y="266"/>
                </a:lnTo>
                <a:lnTo>
                  <a:pt x="375" y="250"/>
                </a:lnTo>
                <a:lnTo>
                  <a:pt x="404" y="241"/>
                </a:lnTo>
                <a:lnTo>
                  <a:pt x="437" y="238"/>
                </a:lnTo>
                <a:close/>
                <a:moveTo>
                  <a:pt x="178" y="238"/>
                </a:moveTo>
                <a:lnTo>
                  <a:pt x="218" y="238"/>
                </a:lnTo>
                <a:lnTo>
                  <a:pt x="223" y="238"/>
                </a:lnTo>
                <a:lnTo>
                  <a:pt x="228" y="241"/>
                </a:lnTo>
                <a:lnTo>
                  <a:pt x="232" y="243"/>
                </a:lnTo>
                <a:lnTo>
                  <a:pt x="235" y="247"/>
                </a:lnTo>
                <a:lnTo>
                  <a:pt x="237" y="253"/>
                </a:lnTo>
                <a:lnTo>
                  <a:pt x="239" y="258"/>
                </a:lnTo>
                <a:lnTo>
                  <a:pt x="237" y="263"/>
                </a:lnTo>
                <a:lnTo>
                  <a:pt x="235" y="268"/>
                </a:lnTo>
                <a:lnTo>
                  <a:pt x="232" y="272"/>
                </a:lnTo>
                <a:lnTo>
                  <a:pt x="228" y="275"/>
                </a:lnTo>
                <a:lnTo>
                  <a:pt x="223" y="278"/>
                </a:lnTo>
                <a:lnTo>
                  <a:pt x="218" y="278"/>
                </a:lnTo>
                <a:lnTo>
                  <a:pt x="178" y="278"/>
                </a:lnTo>
                <a:lnTo>
                  <a:pt x="173" y="278"/>
                </a:lnTo>
                <a:lnTo>
                  <a:pt x="169" y="275"/>
                </a:lnTo>
                <a:lnTo>
                  <a:pt x="165" y="272"/>
                </a:lnTo>
                <a:lnTo>
                  <a:pt x="161" y="268"/>
                </a:lnTo>
                <a:lnTo>
                  <a:pt x="160" y="263"/>
                </a:lnTo>
                <a:lnTo>
                  <a:pt x="158" y="258"/>
                </a:lnTo>
                <a:lnTo>
                  <a:pt x="160" y="253"/>
                </a:lnTo>
                <a:lnTo>
                  <a:pt x="161" y="247"/>
                </a:lnTo>
                <a:lnTo>
                  <a:pt x="165" y="243"/>
                </a:lnTo>
                <a:lnTo>
                  <a:pt x="169" y="241"/>
                </a:lnTo>
                <a:lnTo>
                  <a:pt x="173" y="238"/>
                </a:lnTo>
                <a:lnTo>
                  <a:pt x="178" y="238"/>
                </a:lnTo>
                <a:close/>
                <a:moveTo>
                  <a:pt x="813" y="199"/>
                </a:moveTo>
                <a:lnTo>
                  <a:pt x="808" y="199"/>
                </a:lnTo>
                <a:lnTo>
                  <a:pt x="803" y="201"/>
                </a:lnTo>
                <a:lnTo>
                  <a:pt x="799" y="204"/>
                </a:lnTo>
                <a:lnTo>
                  <a:pt x="796" y="208"/>
                </a:lnTo>
                <a:lnTo>
                  <a:pt x="794" y="213"/>
                </a:lnTo>
                <a:lnTo>
                  <a:pt x="794" y="219"/>
                </a:lnTo>
                <a:lnTo>
                  <a:pt x="794" y="224"/>
                </a:lnTo>
                <a:lnTo>
                  <a:pt x="796" y="228"/>
                </a:lnTo>
                <a:lnTo>
                  <a:pt x="799" y="232"/>
                </a:lnTo>
                <a:lnTo>
                  <a:pt x="803" y="236"/>
                </a:lnTo>
                <a:lnTo>
                  <a:pt x="808" y="237"/>
                </a:lnTo>
                <a:lnTo>
                  <a:pt x="813" y="238"/>
                </a:lnTo>
                <a:lnTo>
                  <a:pt x="819" y="237"/>
                </a:lnTo>
                <a:lnTo>
                  <a:pt x="823" y="236"/>
                </a:lnTo>
                <a:lnTo>
                  <a:pt x="828" y="232"/>
                </a:lnTo>
                <a:lnTo>
                  <a:pt x="831" y="228"/>
                </a:lnTo>
                <a:lnTo>
                  <a:pt x="832" y="224"/>
                </a:lnTo>
                <a:lnTo>
                  <a:pt x="833" y="219"/>
                </a:lnTo>
                <a:lnTo>
                  <a:pt x="832" y="213"/>
                </a:lnTo>
                <a:lnTo>
                  <a:pt x="831" y="208"/>
                </a:lnTo>
                <a:lnTo>
                  <a:pt x="828" y="204"/>
                </a:lnTo>
                <a:lnTo>
                  <a:pt x="823" y="201"/>
                </a:lnTo>
                <a:lnTo>
                  <a:pt x="819" y="199"/>
                </a:lnTo>
                <a:lnTo>
                  <a:pt x="813" y="199"/>
                </a:lnTo>
                <a:close/>
                <a:moveTo>
                  <a:pt x="115" y="199"/>
                </a:moveTo>
                <a:lnTo>
                  <a:pt x="118" y="205"/>
                </a:lnTo>
                <a:lnTo>
                  <a:pt x="119" y="212"/>
                </a:lnTo>
                <a:lnTo>
                  <a:pt x="119" y="219"/>
                </a:lnTo>
                <a:lnTo>
                  <a:pt x="116" y="237"/>
                </a:lnTo>
                <a:lnTo>
                  <a:pt x="107" y="254"/>
                </a:lnTo>
                <a:lnTo>
                  <a:pt x="94" y="266"/>
                </a:lnTo>
                <a:lnTo>
                  <a:pt x="78" y="275"/>
                </a:lnTo>
                <a:lnTo>
                  <a:pt x="60" y="278"/>
                </a:lnTo>
                <a:lnTo>
                  <a:pt x="52" y="278"/>
                </a:lnTo>
                <a:lnTo>
                  <a:pt x="46" y="276"/>
                </a:lnTo>
                <a:lnTo>
                  <a:pt x="39" y="274"/>
                </a:lnTo>
                <a:lnTo>
                  <a:pt x="39" y="519"/>
                </a:lnTo>
                <a:lnTo>
                  <a:pt x="46" y="518"/>
                </a:lnTo>
                <a:lnTo>
                  <a:pt x="52" y="517"/>
                </a:lnTo>
                <a:lnTo>
                  <a:pt x="60" y="515"/>
                </a:lnTo>
                <a:lnTo>
                  <a:pt x="78" y="519"/>
                </a:lnTo>
                <a:lnTo>
                  <a:pt x="94" y="527"/>
                </a:lnTo>
                <a:lnTo>
                  <a:pt x="107" y="540"/>
                </a:lnTo>
                <a:lnTo>
                  <a:pt x="116" y="556"/>
                </a:lnTo>
                <a:lnTo>
                  <a:pt x="119" y="576"/>
                </a:lnTo>
                <a:lnTo>
                  <a:pt x="119" y="582"/>
                </a:lnTo>
                <a:lnTo>
                  <a:pt x="118" y="589"/>
                </a:lnTo>
                <a:lnTo>
                  <a:pt x="115" y="596"/>
                </a:lnTo>
                <a:lnTo>
                  <a:pt x="757" y="596"/>
                </a:lnTo>
                <a:lnTo>
                  <a:pt x="756" y="589"/>
                </a:lnTo>
                <a:lnTo>
                  <a:pt x="754" y="582"/>
                </a:lnTo>
                <a:lnTo>
                  <a:pt x="754" y="576"/>
                </a:lnTo>
                <a:lnTo>
                  <a:pt x="757" y="556"/>
                </a:lnTo>
                <a:lnTo>
                  <a:pt x="765" y="540"/>
                </a:lnTo>
                <a:lnTo>
                  <a:pt x="778" y="527"/>
                </a:lnTo>
                <a:lnTo>
                  <a:pt x="795" y="519"/>
                </a:lnTo>
                <a:lnTo>
                  <a:pt x="813" y="515"/>
                </a:lnTo>
                <a:lnTo>
                  <a:pt x="820" y="517"/>
                </a:lnTo>
                <a:lnTo>
                  <a:pt x="827" y="518"/>
                </a:lnTo>
                <a:lnTo>
                  <a:pt x="833" y="519"/>
                </a:lnTo>
                <a:lnTo>
                  <a:pt x="833" y="274"/>
                </a:lnTo>
                <a:lnTo>
                  <a:pt x="827" y="276"/>
                </a:lnTo>
                <a:lnTo>
                  <a:pt x="820" y="278"/>
                </a:lnTo>
                <a:lnTo>
                  <a:pt x="813" y="278"/>
                </a:lnTo>
                <a:lnTo>
                  <a:pt x="795" y="275"/>
                </a:lnTo>
                <a:lnTo>
                  <a:pt x="778" y="266"/>
                </a:lnTo>
                <a:lnTo>
                  <a:pt x="765" y="254"/>
                </a:lnTo>
                <a:lnTo>
                  <a:pt x="757" y="237"/>
                </a:lnTo>
                <a:lnTo>
                  <a:pt x="754" y="219"/>
                </a:lnTo>
                <a:lnTo>
                  <a:pt x="754" y="212"/>
                </a:lnTo>
                <a:lnTo>
                  <a:pt x="756" y="205"/>
                </a:lnTo>
                <a:lnTo>
                  <a:pt x="757" y="199"/>
                </a:lnTo>
                <a:lnTo>
                  <a:pt x="115" y="199"/>
                </a:lnTo>
                <a:close/>
                <a:moveTo>
                  <a:pt x="60" y="199"/>
                </a:moveTo>
                <a:lnTo>
                  <a:pt x="55" y="199"/>
                </a:lnTo>
                <a:lnTo>
                  <a:pt x="49" y="201"/>
                </a:lnTo>
                <a:lnTo>
                  <a:pt x="46" y="204"/>
                </a:lnTo>
                <a:lnTo>
                  <a:pt x="42" y="208"/>
                </a:lnTo>
                <a:lnTo>
                  <a:pt x="40" y="213"/>
                </a:lnTo>
                <a:lnTo>
                  <a:pt x="39" y="219"/>
                </a:lnTo>
                <a:lnTo>
                  <a:pt x="40" y="224"/>
                </a:lnTo>
                <a:lnTo>
                  <a:pt x="42" y="228"/>
                </a:lnTo>
                <a:lnTo>
                  <a:pt x="46" y="232"/>
                </a:lnTo>
                <a:lnTo>
                  <a:pt x="49" y="236"/>
                </a:lnTo>
                <a:lnTo>
                  <a:pt x="55" y="237"/>
                </a:lnTo>
                <a:lnTo>
                  <a:pt x="60" y="238"/>
                </a:lnTo>
                <a:lnTo>
                  <a:pt x="65" y="237"/>
                </a:lnTo>
                <a:lnTo>
                  <a:pt x="69" y="236"/>
                </a:lnTo>
                <a:lnTo>
                  <a:pt x="73" y="232"/>
                </a:lnTo>
                <a:lnTo>
                  <a:pt x="77" y="228"/>
                </a:lnTo>
                <a:lnTo>
                  <a:pt x="78" y="224"/>
                </a:lnTo>
                <a:lnTo>
                  <a:pt x="80" y="219"/>
                </a:lnTo>
                <a:lnTo>
                  <a:pt x="78" y="213"/>
                </a:lnTo>
                <a:lnTo>
                  <a:pt x="77" y="208"/>
                </a:lnTo>
                <a:lnTo>
                  <a:pt x="73" y="204"/>
                </a:lnTo>
                <a:lnTo>
                  <a:pt x="69" y="201"/>
                </a:lnTo>
                <a:lnTo>
                  <a:pt x="65" y="199"/>
                </a:lnTo>
                <a:lnTo>
                  <a:pt x="60" y="199"/>
                </a:lnTo>
                <a:close/>
                <a:moveTo>
                  <a:pt x="39" y="158"/>
                </a:moveTo>
                <a:lnTo>
                  <a:pt x="833" y="158"/>
                </a:lnTo>
                <a:lnTo>
                  <a:pt x="849" y="162"/>
                </a:lnTo>
                <a:lnTo>
                  <a:pt x="861" y="170"/>
                </a:lnTo>
                <a:lnTo>
                  <a:pt x="870" y="183"/>
                </a:lnTo>
                <a:lnTo>
                  <a:pt x="873" y="199"/>
                </a:lnTo>
                <a:lnTo>
                  <a:pt x="873" y="596"/>
                </a:lnTo>
                <a:lnTo>
                  <a:pt x="870" y="611"/>
                </a:lnTo>
                <a:lnTo>
                  <a:pt x="861" y="623"/>
                </a:lnTo>
                <a:lnTo>
                  <a:pt x="849" y="632"/>
                </a:lnTo>
                <a:lnTo>
                  <a:pt x="833" y="635"/>
                </a:lnTo>
                <a:lnTo>
                  <a:pt x="39" y="635"/>
                </a:lnTo>
                <a:lnTo>
                  <a:pt x="25" y="632"/>
                </a:lnTo>
                <a:lnTo>
                  <a:pt x="11" y="623"/>
                </a:lnTo>
                <a:lnTo>
                  <a:pt x="4" y="611"/>
                </a:lnTo>
                <a:lnTo>
                  <a:pt x="0" y="596"/>
                </a:lnTo>
                <a:lnTo>
                  <a:pt x="0" y="199"/>
                </a:lnTo>
                <a:lnTo>
                  <a:pt x="4" y="183"/>
                </a:lnTo>
                <a:lnTo>
                  <a:pt x="11" y="170"/>
                </a:lnTo>
                <a:lnTo>
                  <a:pt x="25" y="162"/>
                </a:lnTo>
                <a:lnTo>
                  <a:pt x="39" y="158"/>
                </a:lnTo>
                <a:close/>
                <a:moveTo>
                  <a:pt x="99" y="79"/>
                </a:moveTo>
                <a:lnTo>
                  <a:pt x="774" y="79"/>
                </a:lnTo>
                <a:lnTo>
                  <a:pt x="779" y="81"/>
                </a:lnTo>
                <a:lnTo>
                  <a:pt x="783" y="82"/>
                </a:lnTo>
                <a:lnTo>
                  <a:pt x="787" y="84"/>
                </a:lnTo>
                <a:lnTo>
                  <a:pt x="791" y="88"/>
                </a:lnTo>
                <a:lnTo>
                  <a:pt x="792" y="94"/>
                </a:lnTo>
                <a:lnTo>
                  <a:pt x="794" y="99"/>
                </a:lnTo>
                <a:lnTo>
                  <a:pt x="792" y="104"/>
                </a:lnTo>
                <a:lnTo>
                  <a:pt x="791" y="109"/>
                </a:lnTo>
                <a:lnTo>
                  <a:pt x="787" y="113"/>
                </a:lnTo>
                <a:lnTo>
                  <a:pt x="783" y="116"/>
                </a:lnTo>
                <a:lnTo>
                  <a:pt x="779" y="119"/>
                </a:lnTo>
                <a:lnTo>
                  <a:pt x="774" y="119"/>
                </a:lnTo>
                <a:lnTo>
                  <a:pt x="99" y="119"/>
                </a:lnTo>
                <a:lnTo>
                  <a:pt x="94" y="119"/>
                </a:lnTo>
                <a:lnTo>
                  <a:pt x="89" y="116"/>
                </a:lnTo>
                <a:lnTo>
                  <a:pt x="85" y="113"/>
                </a:lnTo>
                <a:lnTo>
                  <a:pt x="82" y="109"/>
                </a:lnTo>
                <a:lnTo>
                  <a:pt x="80" y="104"/>
                </a:lnTo>
                <a:lnTo>
                  <a:pt x="80" y="99"/>
                </a:lnTo>
                <a:lnTo>
                  <a:pt x="80" y="94"/>
                </a:lnTo>
                <a:lnTo>
                  <a:pt x="82" y="88"/>
                </a:lnTo>
                <a:lnTo>
                  <a:pt x="85" y="84"/>
                </a:lnTo>
                <a:lnTo>
                  <a:pt x="89" y="82"/>
                </a:lnTo>
                <a:lnTo>
                  <a:pt x="94" y="81"/>
                </a:lnTo>
                <a:lnTo>
                  <a:pt x="99" y="79"/>
                </a:lnTo>
                <a:close/>
                <a:moveTo>
                  <a:pt x="178" y="0"/>
                </a:moveTo>
                <a:lnTo>
                  <a:pt x="694" y="0"/>
                </a:lnTo>
                <a:lnTo>
                  <a:pt x="699" y="0"/>
                </a:lnTo>
                <a:lnTo>
                  <a:pt x="705" y="3"/>
                </a:lnTo>
                <a:lnTo>
                  <a:pt x="708" y="6"/>
                </a:lnTo>
                <a:lnTo>
                  <a:pt x="711" y="10"/>
                </a:lnTo>
                <a:lnTo>
                  <a:pt x="714" y="15"/>
                </a:lnTo>
                <a:lnTo>
                  <a:pt x="714" y="20"/>
                </a:lnTo>
                <a:lnTo>
                  <a:pt x="714" y="25"/>
                </a:lnTo>
                <a:lnTo>
                  <a:pt x="711" y="29"/>
                </a:lnTo>
                <a:lnTo>
                  <a:pt x="708" y="33"/>
                </a:lnTo>
                <a:lnTo>
                  <a:pt x="705" y="37"/>
                </a:lnTo>
                <a:lnTo>
                  <a:pt x="699" y="39"/>
                </a:lnTo>
                <a:lnTo>
                  <a:pt x="694" y="40"/>
                </a:lnTo>
                <a:lnTo>
                  <a:pt x="178" y="40"/>
                </a:lnTo>
                <a:lnTo>
                  <a:pt x="173" y="39"/>
                </a:lnTo>
                <a:lnTo>
                  <a:pt x="169" y="37"/>
                </a:lnTo>
                <a:lnTo>
                  <a:pt x="165" y="33"/>
                </a:lnTo>
                <a:lnTo>
                  <a:pt x="161" y="29"/>
                </a:lnTo>
                <a:lnTo>
                  <a:pt x="160" y="25"/>
                </a:lnTo>
                <a:lnTo>
                  <a:pt x="158" y="20"/>
                </a:lnTo>
                <a:lnTo>
                  <a:pt x="160" y="15"/>
                </a:lnTo>
                <a:lnTo>
                  <a:pt x="161" y="10"/>
                </a:lnTo>
                <a:lnTo>
                  <a:pt x="165" y="6"/>
                </a:lnTo>
                <a:lnTo>
                  <a:pt x="169" y="3"/>
                </a:lnTo>
                <a:lnTo>
                  <a:pt x="173" y="0"/>
                </a:lnTo>
                <a:lnTo>
                  <a:pt x="17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13" name="Freeform 2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70262" y="1597284"/>
            <a:ext cx="445497" cy="284337"/>
          </a:xfrm>
          <a:custGeom>
            <a:avLst/>
            <a:gdLst>
              <a:gd name="T0" fmla="*/ 631 w 868"/>
              <a:gd name="T1" fmla="*/ 495 h 554"/>
              <a:gd name="T2" fmla="*/ 656 w 868"/>
              <a:gd name="T3" fmla="*/ 515 h 554"/>
              <a:gd name="T4" fmla="*/ 668 w 868"/>
              <a:gd name="T5" fmla="*/ 484 h 554"/>
              <a:gd name="T6" fmla="*/ 48 w 868"/>
              <a:gd name="T7" fmla="*/ 478 h 554"/>
              <a:gd name="T8" fmla="*/ 44 w 868"/>
              <a:gd name="T9" fmla="*/ 509 h 554"/>
              <a:gd name="T10" fmla="*/ 76 w 868"/>
              <a:gd name="T11" fmla="*/ 505 h 554"/>
              <a:gd name="T12" fmla="*/ 64 w 868"/>
              <a:gd name="T13" fmla="*/ 475 h 554"/>
              <a:gd name="T14" fmla="*/ 552 w 868"/>
              <a:gd name="T15" fmla="*/ 450 h 554"/>
              <a:gd name="T16" fmla="*/ 532 w 868"/>
              <a:gd name="T17" fmla="*/ 475 h 554"/>
              <a:gd name="T18" fmla="*/ 514 w 868"/>
              <a:gd name="T19" fmla="*/ 450 h 554"/>
              <a:gd name="T20" fmla="*/ 367 w 868"/>
              <a:gd name="T21" fmla="*/ 350 h 554"/>
              <a:gd name="T22" fmla="*/ 388 w 868"/>
              <a:gd name="T23" fmla="*/ 373 h 554"/>
              <a:gd name="T24" fmla="*/ 365 w 868"/>
              <a:gd name="T25" fmla="*/ 399 h 554"/>
              <a:gd name="T26" fmla="*/ 333 w 868"/>
              <a:gd name="T27" fmla="*/ 310 h 554"/>
              <a:gd name="T28" fmla="*/ 328 w 868"/>
              <a:gd name="T29" fmla="*/ 280 h 554"/>
              <a:gd name="T30" fmla="*/ 341 w 868"/>
              <a:gd name="T31" fmla="*/ 253 h 554"/>
              <a:gd name="T32" fmla="*/ 303 w 868"/>
              <a:gd name="T33" fmla="*/ 278 h 554"/>
              <a:gd name="T34" fmla="*/ 307 w 868"/>
              <a:gd name="T35" fmla="*/ 322 h 554"/>
              <a:gd name="T36" fmla="*/ 345 w 868"/>
              <a:gd name="T37" fmla="*/ 399 h 554"/>
              <a:gd name="T38" fmla="*/ 295 w 868"/>
              <a:gd name="T39" fmla="*/ 368 h 554"/>
              <a:gd name="T40" fmla="*/ 321 w 868"/>
              <a:gd name="T41" fmla="*/ 414 h 554"/>
              <a:gd name="T42" fmla="*/ 365 w 868"/>
              <a:gd name="T43" fmla="*/ 420 h 554"/>
              <a:gd name="T44" fmla="*/ 406 w 868"/>
              <a:gd name="T45" fmla="*/ 398 h 554"/>
              <a:gd name="T46" fmla="*/ 406 w 868"/>
              <a:gd name="T47" fmla="*/ 344 h 554"/>
              <a:gd name="T48" fmla="*/ 365 w 868"/>
              <a:gd name="T49" fmla="*/ 274 h 554"/>
              <a:gd name="T50" fmla="*/ 410 w 868"/>
              <a:gd name="T51" fmla="*/ 296 h 554"/>
              <a:gd name="T52" fmla="*/ 388 w 868"/>
              <a:gd name="T53" fmla="*/ 259 h 554"/>
              <a:gd name="T54" fmla="*/ 387 w 868"/>
              <a:gd name="T55" fmla="*/ 202 h 554"/>
              <a:gd name="T56" fmla="*/ 489 w 868"/>
              <a:gd name="T57" fmla="*/ 368 h 554"/>
              <a:gd name="T58" fmla="*/ 323 w 868"/>
              <a:gd name="T59" fmla="*/ 471 h 554"/>
              <a:gd name="T60" fmla="*/ 219 w 868"/>
              <a:gd name="T61" fmla="*/ 305 h 554"/>
              <a:gd name="T62" fmla="*/ 176 w 868"/>
              <a:gd name="T63" fmla="*/ 198 h 554"/>
              <a:gd name="T64" fmla="*/ 196 w 868"/>
              <a:gd name="T65" fmla="*/ 224 h 554"/>
              <a:gd name="T66" fmla="*/ 167 w 868"/>
              <a:gd name="T67" fmla="*/ 236 h 554"/>
              <a:gd name="T68" fmla="*/ 163 w 868"/>
              <a:gd name="T69" fmla="*/ 204 h 554"/>
              <a:gd name="T70" fmla="*/ 637 w 868"/>
              <a:gd name="T71" fmla="*/ 165 h 554"/>
              <a:gd name="T72" fmla="*/ 641 w 868"/>
              <a:gd name="T73" fmla="*/ 195 h 554"/>
              <a:gd name="T74" fmla="*/ 669 w 868"/>
              <a:gd name="T75" fmla="*/ 183 h 554"/>
              <a:gd name="T76" fmla="*/ 651 w 868"/>
              <a:gd name="T77" fmla="*/ 158 h 554"/>
              <a:gd name="T78" fmla="*/ 94 w 868"/>
              <a:gd name="T79" fmla="*/ 227 h 554"/>
              <a:gd name="T80" fmla="*/ 45 w 868"/>
              <a:gd name="T81" fmla="*/ 437 h 554"/>
              <a:gd name="T82" fmla="*/ 117 w 868"/>
              <a:gd name="T83" fmla="*/ 495 h 554"/>
              <a:gd name="T84" fmla="*/ 592 w 868"/>
              <a:gd name="T85" fmla="*/ 495 h 554"/>
              <a:gd name="T86" fmla="*/ 664 w 868"/>
              <a:gd name="T87" fmla="*/ 437 h 554"/>
              <a:gd name="T88" fmla="*/ 616 w 868"/>
              <a:gd name="T89" fmla="*/ 227 h 554"/>
              <a:gd name="T90" fmla="*/ 113 w 868"/>
              <a:gd name="T91" fmla="*/ 158 h 554"/>
              <a:gd name="T92" fmla="*/ 39 w 868"/>
              <a:gd name="T93" fmla="*/ 178 h 554"/>
              <a:gd name="T94" fmla="*/ 64 w 868"/>
              <a:gd name="T95" fmla="*/ 198 h 554"/>
              <a:gd name="T96" fmla="*/ 76 w 868"/>
              <a:gd name="T97" fmla="*/ 169 h 554"/>
              <a:gd name="T98" fmla="*/ 686 w 868"/>
              <a:gd name="T99" fmla="*/ 122 h 554"/>
              <a:gd name="T100" fmla="*/ 686 w 868"/>
              <a:gd name="T101" fmla="*/ 551 h 554"/>
              <a:gd name="T102" fmla="*/ 0 w 868"/>
              <a:gd name="T103" fmla="*/ 158 h 554"/>
              <a:gd name="T104" fmla="*/ 845 w 868"/>
              <a:gd name="T105" fmla="*/ 4 h 554"/>
              <a:gd name="T106" fmla="*/ 845 w 868"/>
              <a:gd name="T107" fmla="*/ 432 h 554"/>
              <a:gd name="T108" fmla="*/ 750 w 868"/>
              <a:gd name="T109" fmla="*/ 422 h 554"/>
              <a:gd name="T110" fmla="*/ 770 w 868"/>
              <a:gd name="T111" fmla="*/ 395 h 554"/>
              <a:gd name="T112" fmla="*/ 191 w 868"/>
              <a:gd name="T113" fmla="*/ 73 h 554"/>
              <a:gd name="T114" fmla="*/ 159 w 868"/>
              <a:gd name="T115" fmla="*/ 69 h 554"/>
              <a:gd name="T116" fmla="*/ 197 w 868"/>
              <a:gd name="T117" fmla="*/ 0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8" h="554">
                <a:moveTo>
                  <a:pt x="651" y="475"/>
                </a:moveTo>
                <a:lnTo>
                  <a:pt x="646" y="475"/>
                </a:lnTo>
                <a:lnTo>
                  <a:pt x="641" y="478"/>
                </a:lnTo>
                <a:lnTo>
                  <a:pt x="637" y="481"/>
                </a:lnTo>
                <a:lnTo>
                  <a:pt x="634" y="484"/>
                </a:lnTo>
                <a:lnTo>
                  <a:pt x="631" y="490"/>
                </a:lnTo>
                <a:lnTo>
                  <a:pt x="631" y="495"/>
                </a:lnTo>
                <a:lnTo>
                  <a:pt x="631" y="500"/>
                </a:lnTo>
                <a:lnTo>
                  <a:pt x="634" y="505"/>
                </a:lnTo>
                <a:lnTo>
                  <a:pt x="637" y="509"/>
                </a:lnTo>
                <a:lnTo>
                  <a:pt x="641" y="512"/>
                </a:lnTo>
                <a:lnTo>
                  <a:pt x="646" y="515"/>
                </a:lnTo>
                <a:lnTo>
                  <a:pt x="651" y="515"/>
                </a:lnTo>
                <a:lnTo>
                  <a:pt x="656" y="515"/>
                </a:lnTo>
                <a:lnTo>
                  <a:pt x="661" y="512"/>
                </a:lnTo>
                <a:lnTo>
                  <a:pt x="665" y="509"/>
                </a:lnTo>
                <a:lnTo>
                  <a:pt x="668" y="505"/>
                </a:lnTo>
                <a:lnTo>
                  <a:pt x="669" y="500"/>
                </a:lnTo>
                <a:lnTo>
                  <a:pt x="671" y="495"/>
                </a:lnTo>
                <a:lnTo>
                  <a:pt x="669" y="490"/>
                </a:lnTo>
                <a:lnTo>
                  <a:pt x="668" y="484"/>
                </a:lnTo>
                <a:lnTo>
                  <a:pt x="665" y="481"/>
                </a:lnTo>
                <a:lnTo>
                  <a:pt x="661" y="478"/>
                </a:lnTo>
                <a:lnTo>
                  <a:pt x="656" y="475"/>
                </a:lnTo>
                <a:lnTo>
                  <a:pt x="651" y="475"/>
                </a:lnTo>
                <a:close/>
                <a:moveTo>
                  <a:pt x="59" y="475"/>
                </a:moveTo>
                <a:lnTo>
                  <a:pt x="53" y="475"/>
                </a:lnTo>
                <a:lnTo>
                  <a:pt x="48" y="478"/>
                </a:lnTo>
                <a:lnTo>
                  <a:pt x="44" y="481"/>
                </a:lnTo>
                <a:lnTo>
                  <a:pt x="42" y="484"/>
                </a:lnTo>
                <a:lnTo>
                  <a:pt x="39" y="490"/>
                </a:lnTo>
                <a:lnTo>
                  <a:pt x="39" y="495"/>
                </a:lnTo>
                <a:lnTo>
                  <a:pt x="39" y="500"/>
                </a:lnTo>
                <a:lnTo>
                  <a:pt x="42" y="505"/>
                </a:lnTo>
                <a:lnTo>
                  <a:pt x="44" y="509"/>
                </a:lnTo>
                <a:lnTo>
                  <a:pt x="48" y="512"/>
                </a:lnTo>
                <a:lnTo>
                  <a:pt x="53" y="515"/>
                </a:lnTo>
                <a:lnTo>
                  <a:pt x="59" y="515"/>
                </a:lnTo>
                <a:lnTo>
                  <a:pt x="64" y="515"/>
                </a:lnTo>
                <a:lnTo>
                  <a:pt x="68" y="512"/>
                </a:lnTo>
                <a:lnTo>
                  <a:pt x="73" y="509"/>
                </a:lnTo>
                <a:lnTo>
                  <a:pt x="76" y="505"/>
                </a:lnTo>
                <a:lnTo>
                  <a:pt x="77" y="500"/>
                </a:lnTo>
                <a:lnTo>
                  <a:pt x="78" y="495"/>
                </a:lnTo>
                <a:lnTo>
                  <a:pt x="77" y="490"/>
                </a:lnTo>
                <a:lnTo>
                  <a:pt x="76" y="484"/>
                </a:lnTo>
                <a:lnTo>
                  <a:pt x="73" y="481"/>
                </a:lnTo>
                <a:lnTo>
                  <a:pt x="68" y="478"/>
                </a:lnTo>
                <a:lnTo>
                  <a:pt x="64" y="475"/>
                </a:lnTo>
                <a:lnTo>
                  <a:pt x="59" y="475"/>
                </a:lnTo>
                <a:close/>
                <a:moveTo>
                  <a:pt x="532" y="436"/>
                </a:moveTo>
                <a:lnTo>
                  <a:pt x="537" y="436"/>
                </a:lnTo>
                <a:lnTo>
                  <a:pt x="542" y="439"/>
                </a:lnTo>
                <a:lnTo>
                  <a:pt x="546" y="441"/>
                </a:lnTo>
                <a:lnTo>
                  <a:pt x="549" y="445"/>
                </a:lnTo>
                <a:lnTo>
                  <a:pt x="552" y="450"/>
                </a:lnTo>
                <a:lnTo>
                  <a:pt x="552" y="456"/>
                </a:lnTo>
                <a:lnTo>
                  <a:pt x="552" y="461"/>
                </a:lnTo>
                <a:lnTo>
                  <a:pt x="549" y="465"/>
                </a:lnTo>
                <a:lnTo>
                  <a:pt x="546" y="469"/>
                </a:lnTo>
                <a:lnTo>
                  <a:pt x="542" y="473"/>
                </a:lnTo>
                <a:lnTo>
                  <a:pt x="537" y="474"/>
                </a:lnTo>
                <a:lnTo>
                  <a:pt x="532" y="475"/>
                </a:lnTo>
                <a:lnTo>
                  <a:pt x="527" y="474"/>
                </a:lnTo>
                <a:lnTo>
                  <a:pt x="523" y="473"/>
                </a:lnTo>
                <a:lnTo>
                  <a:pt x="519" y="469"/>
                </a:lnTo>
                <a:lnTo>
                  <a:pt x="515" y="465"/>
                </a:lnTo>
                <a:lnTo>
                  <a:pt x="514" y="461"/>
                </a:lnTo>
                <a:lnTo>
                  <a:pt x="512" y="456"/>
                </a:lnTo>
                <a:lnTo>
                  <a:pt x="514" y="450"/>
                </a:lnTo>
                <a:lnTo>
                  <a:pt x="515" y="445"/>
                </a:lnTo>
                <a:lnTo>
                  <a:pt x="519" y="441"/>
                </a:lnTo>
                <a:lnTo>
                  <a:pt x="523" y="439"/>
                </a:lnTo>
                <a:lnTo>
                  <a:pt x="527" y="436"/>
                </a:lnTo>
                <a:lnTo>
                  <a:pt x="532" y="436"/>
                </a:lnTo>
                <a:close/>
                <a:moveTo>
                  <a:pt x="365" y="348"/>
                </a:moveTo>
                <a:lnTo>
                  <a:pt x="367" y="350"/>
                </a:lnTo>
                <a:lnTo>
                  <a:pt x="370" y="351"/>
                </a:lnTo>
                <a:lnTo>
                  <a:pt x="375" y="354"/>
                </a:lnTo>
                <a:lnTo>
                  <a:pt x="379" y="356"/>
                </a:lnTo>
                <a:lnTo>
                  <a:pt x="383" y="359"/>
                </a:lnTo>
                <a:lnTo>
                  <a:pt x="386" y="363"/>
                </a:lnTo>
                <a:lnTo>
                  <a:pt x="388" y="368"/>
                </a:lnTo>
                <a:lnTo>
                  <a:pt x="388" y="373"/>
                </a:lnTo>
                <a:lnTo>
                  <a:pt x="388" y="380"/>
                </a:lnTo>
                <a:lnTo>
                  <a:pt x="386" y="385"/>
                </a:lnTo>
                <a:lnTo>
                  <a:pt x="384" y="389"/>
                </a:lnTo>
                <a:lnTo>
                  <a:pt x="380" y="393"/>
                </a:lnTo>
                <a:lnTo>
                  <a:pt x="376" y="395"/>
                </a:lnTo>
                <a:lnTo>
                  <a:pt x="371" y="398"/>
                </a:lnTo>
                <a:lnTo>
                  <a:pt x="365" y="399"/>
                </a:lnTo>
                <a:lnTo>
                  <a:pt x="365" y="348"/>
                </a:lnTo>
                <a:close/>
                <a:moveTo>
                  <a:pt x="345" y="274"/>
                </a:moveTo>
                <a:lnTo>
                  <a:pt x="345" y="317"/>
                </a:lnTo>
                <a:lnTo>
                  <a:pt x="344" y="316"/>
                </a:lnTo>
                <a:lnTo>
                  <a:pt x="341" y="314"/>
                </a:lnTo>
                <a:lnTo>
                  <a:pt x="337" y="313"/>
                </a:lnTo>
                <a:lnTo>
                  <a:pt x="333" y="310"/>
                </a:lnTo>
                <a:lnTo>
                  <a:pt x="329" y="308"/>
                </a:lnTo>
                <a:lnTo>
                  <a:pt x="327" y="304"/>
                </a:lnTo>
                <a:lnTo>
                  <a:pt x="325" y="300"/>
                </a:lnTo>
                <a:lnTo>
                  <a:pt x="324" y="295"/>
                </a:lnTo>
                <a:lnTo>
                  <a:pt x="325" y="289"/>
                </a:lnTo>
                <a:lnTo>
                  <a:pt x="327" y="284"/>
                </a:lnTo>
                <a:lnTo>
                  <a:pt x="328" y="280"/>
                </a:lnTo>
                <a:lnTo>
                  <a:pt x="332" y="278"/>
                </a:lnTo>
                <a:lnTo>
                  <a:pt x="336" y="275"/>
                </a:lnTo>
                <a:lnTo>
                  <a:pt x="340" y="274"/>
                </a:lnTo>
                <a:lnTo>
                  <a:pt x="345" y="274"/>
                </a:lnTo>
                <a:close/>
                <a:moveTo>
                  <a:pt x="345" y="238"/>
                </a:moveTo>
                <a:lnTo>
                  <a:pt x="345" y="253"/>
                </a:lnTo>
                <a:lnTo>
                  <a:pt x="341" y="253"/>
                </a:lnTo>
                <a:lnTo>
                  <a:pt x="336" y="254"/>
                </a:lnTo>
                <a:lnTo>
                  <a:pt x="331" y="255"/>
                </a:lnTo>
                <a:lnTo>
                  <a:pt x="321" y="259"/>
                </a:lnTo>
                <a:lnTo>
                  <a:pt x="315" y="264"/>
                </a:lnTo>
                <a:lnTo>
                  <a:pt x="310" y="268"/>
                </a:lnTo>
                <a:lnTo>
                  <a:pt x="306" y="272"/>
                </a:lnTo>
                <a:lnTo>
                  <a:pt x="303" y="278"/>
                </a:lnTo>
                <a:lnTo>
                  <a:pt x="301" y="283"/>
                </a:lnTo>
                <a:lnTo>
                  <a:pt x="299" y="289"/>
                </a:lnTo>
                <a:lnTo>
                  <a:pt x="299" y="296"/>
                </a:lnTo>
                <a:lnTo>
                  <a:pt x="299" y="304"/>
                </a:lnTo>
                <a:lnTo>
                  <a:pt x="301" y="312"/>
                </a:lnTo>
                <a:lnTo>
                  <a:pt x="303" y="317"/>
                </a:lnTo>
                <a:lnTo>
                  <a:pt x="307" y="322"/>
                </a:lnTo>
                <a:lnTo>
                  <a:pt x="311" y="327"/>
                </a:lnTo>
                <a:lnTo>
                  <a:pt x="315" y="331"/>
                </a:lnTo>
                <a:lnTo>
                  <a:pt x="323" y="337"/>
                </a:lnTo>
                <a:lnTo>
                  <a:pt x="332" y="340"/>
                </a:lnTo>
                <a:lnTo>
                  <a:pt x="338" y="343"/>
                </a:lnTo>
                <a:lnTo>
                  <a:pt x="345" y="344"/>
                </a:lnTo>
                <a:lnTo>
                  <a:pt x="345" y="399"/>
                </a:lnTo>
                <a:lnTo>
                  <a:pt x="340" y="398"/>
                </a:lnTo>
                <a:lnTo>
                  <a:pt x="335" y="397"/>
                </a:lnTo>
                <a:lnTo>
                  <a:pt x="331" y="394"/>
                </a:lnTo>
                <a:lnTo>
                  <a:pt x="328" y="392"/>
                </a:lnTo>
                <a:lnTo>
                  <a:pt x="323" y="381"/>
                </a:lnTo>
                <a:lnTo>
                  <a:pt x="321" y="368"/>
                </a:lnTo>
                <a:lnTo>
                  <a:pt x="295" y="368"/>
                </a:lnTo>
                <a:lnTo>
                  <a:pt x="297" y="380"/>
                </a:lnTo>
                <a:lnTo>
                  <a:pt x="299" y="390"/>
                </a:lnTo>
                <a:lnTo>
                  <a:pt x="302" y="395"/>
                </a:lnTo>
                <a:lnTo>
                  <a:pt x="306" y="402"/>
                </a:lnTo>
                <a:lnTo>
                  <a:pt x="311" y="406"/>
                </a:lnTo>
                <a:lnTo>
                  <a:pt x="315" y="410"/>
                </a:lnTo>
                <a:lnTo>
                  <a:pt x="321" y="414"/>
                </a:lnTo>
                <a:lnTo>
                  <a:pt x="328" y="416"/>
                </a:lnTo>
                <a:lnTo>
                  <a:pt x="333" y="418"/>
                </a:lnTo>
                <a:lnTo>
                  <a:pt x="340" y="419"/>
                </a:lnTo>
                <a:lnTo>
                  <a:pt x="345" y="420"/>
                </a:lnTo>
                <a:lnTo>
                  <a:pt x="345" y="436"/>
                </a:lnTo>
                <a:lnTo>
                  <a:pt x="365" y="436"/>
                </a:lnTo>
                <a:lnTo>
                  <a:pt x="365" y="420"/>
                </a:lnTo>
                <a:lnTo>
                  <a:pt x="374" y="419"/>
                </a:lnTo>
                <a:lnTo>
                  <a:pt x="382" y="416"/>
                </a:lnTo>
                <a:lnTo>
                  <a:pt x="388" y="414"/>
                </a:lnTo>
                <a:lnTo>
                  <a:pt x="393" y="411"/>
                </a:lnTo>
                <a:lnTo>
                  <a:pt x="399" y="407"/>
                </a:lnTo>
                <a:lnTo>
                  <a:pt x="403" y="403"/>
                </a:lnTo>
                <a:lnTo>
                  <a:pt x="406" y="398"/>
                </a:lnTo>
                <a:lnTo>
                  <a:pt x="410" y="392"/>
                </a:lnTo>
                <a:lnTo>
                  <a:pt x="413" y="381"/>
                </a:lnTo>
                <a:lnTo>
                  <a:pt x="414" y="369"/>
                </a:lnTo>
                <a:lnTo>
                  <a:pt x="413" y="363"/>
                </a:lnTo>
                <a:lnTo>
                  <a:pt x="412" y="355"/>
                </a:lnTo>
                <a:lnTo>
                  <a:pt x="409" y="350"/>
                </a:lnTo>
                <a:lnTo>
                  <a:pt x="406" y="344"/>
                </a:lnTo>
                <a:lnTo>
                  <a:pt x="403" y="339"/>
                </a:lnTo>
                <a:lnTo>
                  <a:pt x="397" y="335"/>
                </a:lnTo>
                <a:lnTo>
                  <a:pt x="389" y="330"/>
                </a:lnTo>
                <a:lnTo>
                  <a:pt x="380" y="326"/>
                </a:lnTo>
                <a:lnTo>
                  <a:pt x="372" y="323"/>
                </a:lnTo>
                <a:lnTo>
                  <a:pt x="365" y="321"/>
                </a:lnTo>
                <a:lnTo>
                  <a:pt x="365" y="274"/>
                </a:lnTo>
                <a:lnTo>
                  <a:pt x="370" y="274"/>
                </a:lnTo>
                <a:lnTo>
                  <a:pt x="375" y="276"/>
                </a:lnTo>
                <a:lnTo>
                  <a:pt x="378" y="279"/>
                </a:lnTo>
                <a:lnTo>
                  <a:pt x="382" y="284"/>
                </a:lnTo>
                <a:lnTo>
                  <a:pt x="383" y="289"/>
                </a:lnTo>
                <a:lnTo>
                  <a:pt x="384" y="296"/>
                </a:lnTo>
                <a:lnTo>
                  <a:pt x="410" y="296"/>
                </a:lnTo>
                <a:lnTo>
                  <a:pt x="409" y="289"/>
                </a:lnTo>
                <a:lnTo>
                  <a:pt x="408" y="283"/>
                </a:lnTo>
                <a:lnTo>
                  <a:pt x="406" y="278"/>
                </a:lnTo>
                <a:lnTo>
                  <a:pt x="403" y="272"/>
                </a:lnTo>
                <a:lnTo>
                  <a:pt x="400" y="267"/>
                </a:lnTo>
                <a:lnTo>
                  <a:pt x="395" y="263"/>
                </a:lnTo>
                <a:lnTo>
                  <a:pt x="388" y="259"/>
                </a:lnTo>
                <a:lnTo>
                  <a:pt x="379" y="255"/>
                </a:lnTo>
                <a:lnTo>
                  <a:pt x="372" y="254"/>
                </a:lnTo>
                <a:lnTo>
                  <a:pt x="365" y="253"/>
                </a:lnTo>
                <a:lnTo>
                  <a:pt x="365" y="238"/>
                </a:lnTo>
                <a:lnTo>
                  <a:pt x="345" y="238"/>
                </a:lnTo>
                <a:close/>
                <a:moveTo>
                  <a:pt x="354" y="198"/>
                </a:moveTo>
                <a:lnTo>
                  <a:pt x="387" y="202"/>
                </a:lnTo>
                <a:lnTo>
                  <a:pt x="416" y="212"/>
                </a:lnTo>
                <a:lnTo>
                  <a:pt x="440" y="229"/>
                </a:lnTo>
                <a:lnTo>
                  <a:pt x="463" y="250"/>
                </a:lnTo>
                <a:lnTo>
                  <a:pt x="478" y="276"/>
                </a:lnTo>
                <a:lnTo>
                  <a:pt x="489" y="305"/>
                </a:lnTo>
                <a:lnTo>
                  <a:pt x="493" y="337"/>
                </a:lnTo>
                <a:lnTo>
                  <a:pt x="489" y="368"/>
                </a:lnTo>
                <a:lnTo>
                  <a:pt x="478" y="398"/>
                </a:lnTo>
                <a:lnTo>
                  <a:pt x="463" y="423"/>
                </a:lnTo>
                <a:lnTo>
                  <a:pt x="440" y="445"/>
                </a:lnTo>
                <a:lnTo>
                  <a:pt x="416" y="461"/>
                </a:lnTo>
                <a:lnTo>
                  <a:pt x="387" y="471"/>
                </a:lnTo>
                <a:lnTo>
                  <a:pt x="354" y="475"/>
                </a:lnTo>
                <a:lnTo>
                  <a:pt x="323" y="471"/>
                </a:lnTo>
                <a:lnTo>
                  <a:pt x="294" y="461"/>
                </a:lnTo>
                <a:lnTo>
                  <a:pt x="268" y="445"/>
                </a:lnTo>
                <a:lnTo>
                  <a:pt x="247" y="423"/>
                </a:lnTo>
                <a:lnTo>
                  <a:pt x="230" y="398"/>
                </a:lnTo>
                <a:lnTo>
                  <a:pt x="219" y="368"/>
                </a:lnTo>
                <a:lnTo>
                  <a:pt x="217" y="337"/>
                </a:lnTo>
                <a:lnTo>
                  <a:pt x="219" y="305"/>
                </a:lnTo>
                <a:lnTo>
                  <a:pt x="230" y="276"/>
                </a:lnTo>
                <a:lnTo>
                  <a:pt x="247" y="250"/>
                </a:lnTo>
                <a:lnTo>
                  <a:pt x="268" y="229"/>
                </a:lnTo>
                <a:lnTo>
                  <a:pt x="294" y="212"/>
                </a:lnTo>
                <a:lnTo>
                  <a:pt x="323" y="202"/>
                </a:lnTo>
                <a:lnTo>
                  <a:pt x="354" y="198"/>
                </a:lnTo>
                <a:close/>
                <a:moveTo>
                  <a:pt x="176" y="198"/>
                </a:moveTo>
                <a:lnTo>
                  <a:pt x="181" y="199"/>
                </a:lnTo>
                <a:lnTo>
                  <a:pt x="187" y="200"/>
                </a:lnTo>
                <a:lnTo>
                  <a:pt x="191" y="204"/>
                </a:lnTo>
                <a:lnTo>
                  <a:pt x="193" y="208"/>
                </a:lnTo>
                <a:lnTo>
                  <a:pt x="196" y="213"/>
                </a:lnTo>
                <a:lnTo>
                  <a:pt x="197" y="219"/>
                </a:lnTo>
                <a:lnTo>
                  <a:pt x="196" y="224"/>
                </a:lnTo>
                <a:lnTo>
                  <a:pt x="193" y="228"/>
                </a:lnTo>
                <a:lnTo>
                  <a:pt x="191" y="232"/>
                </a:lnTo>
                <a:lnTo>
                  <a:pt x="187" y="236"/>
                </a:lnTo>
                <a:lnTo>
                  <a:pt x="181" y="237"/>
                </a:lnTo>
                <a:lnTo>
                  <a:pt x="176" y="238"/>
                </a:lnTo>
                <a:lnTo>
                  <a:pt x="171" y="237"/>
                </a:lnTo>
                <a:lnTo>
                  <a:pt x="167" y="236"/>
                </a:lnTo>
                <a:lnTo>
                  <a:pt x="163" y="232"/>
                </a:lnTo>
                <a:lnTo>
                  <a:pt x="159" y="228"/>
                </a:lnTo>
                <a:lnTo>
                  <a:pt x="158" y="224"/>
                </a:lnTo>
                <a:lnTo>
                  <a:pt x="157" y="219"/>
                </a:lnTo>
                <a:lnTo>
                  <a:pt x="158" y="213"/>
                </a:lnTo>
                <a:lnTo>
                  <a:pt x="159" y="208"/>
                </a:lnTo>
                <a:lnTo>
                  <a:pt x="163" y="204"/>
                </a:lnTo>
                <a:lnTo>
                  <a:pt x="167" y="200"/>
                </a:lnTo>
                <a:lnTo>
                  <a:pt x="171" y="199"/>
                </a:lnTo>
                <a:lnTo>
                  <a:pt x="176" y="198"/>
                </a:lnTo>
                <a:close/>
                <a:moveTo>
                  <a:pt x="651" y="158"/>
                </a:moveTo>
                <a:lnTo>
                  <a:pt x="646" y="160"/>
                </a:lnTo>
                <a:lnTo>
                  <a:pt x="641" y="161"/>
                </a:lnTo>
                <a:lnTo>
                  <a:pt x="637" y="165"/>
                </a:lnTo>
                <a:lnTo>
                  <a:pt x="634" y="169"/>
                </a:lnTo>
                <a:lnTo>
                  <a:pt x="631" y="173"/>
                </a:lnTo>
                <a:lnTo>
                  <a:pt x="631" y="178"/>
                </a:lnTo>
                <a:lnTo>
                  <a:pt x="631" y="183"/>
                </a:lnTo>
                <a:lnTo>
                  <a:pt x="634" y="189"/>
                </a:lnTo>
                <a:lnTo>
                  <a:pt x="637" y="192"/>
                </a:lnTo>
                <a:lnTo>
                  <a:pt x="641" y="195"/>
                </a:lnTo>
                <a:lnTo>
                  <a:pt x="646" y="198"/>
                </a:lnTo>
                <a:lnTo>
                  <a:pt x="651" y="198"/>
                </a:lnTo>
                <a:lnTo>
                  <a:pt x="656" y="198"/>
                </a:lnTo>
                <a:lnTo>
                  <a:pt x="661" y="195"/>
                </a:lnTo>
                <a:lnTo>
                  <a:pt x="665" y="192"/>
                </a:lnTo>
                <a:lnTo>
                  <a:pt x="668" y="189"/>
                </a:lnTo>
                <a:lnTo>
                  <a:pt x="669" y="183"/>
                </a:lnTo>
                <a:lnTo>
                  <a:pt x="671" y="178"/>
                </a:lnTo>
                <a:lnTo>
                  <a:pt x="669" y="173"/>
                </a:lnTo>
                <a:lnTo>
                  <a:pt x="668" y="169"/>
                </a:lnTo>
                <a:lnTo>
                  <a:pt x="665" y="165"/>
                </a:lnTo>
                <a:lnTo>
                  <a:pt x="661" y="161"/>
                </a:lnTo>
                <a:lnTo>
                  <a:pt x="656" y="160"/>
                </a:lnTo>
                <a:lnTo>
                  <a:pt x="651" y="158"/>
                </a:lnTo>
                <a:close/>
                <a:moveTo>
                  <a:pt x="113" y="158"/>
                </a:moveTo>
                <a:lnTo>
                  <a:pt x="116" y="165"/>
                </a:lnTo>
                <a:lnTo>
                  <a:pt x="117" y="172"/>
                </a:lnTo>
                <a:lnTo>
                  <a:pt x="117" y="178"/>
                </a:lnTo>
                <a:lnTo>
                  <a:pt x="115" y="198"/>
                </a:lnTo>
                <a:lnTo>
                  <a:pt x="106" y="213"/>
                </a:lnTo>
                <a:lnTo>
                  <a:pt x="94" y="227"/>
                </a:lnTo>
                <a:lnTo>
                  <a:pt x="77" y="234"/>
                </a:lnTo>
                <a:lnTo>
                  <a:pt x="59" y="238"/>
                </a:lnTo>
                <a:lnTo>
                  <a:pt x="52" y="237"/>
                </a:lnTo>
                <a:lnTo>
                  <a:pt x="45" y="236"/>
                </a:lnTo>
                <a:lnTo>
                  <a:pt x="39" y="234"/>
                </a:lnTo>
                <a:lnTo>
                  <a:pt x="39" y="439"/>
                </a:lnTo>
                <a:lnTo>
                  <a:pt x="45" y="437"/>
                </a:lnTo>
                <a:lnTo>
                  <a:pt x="52" y="436"/>
                </a:lnTo>
                <a:lnTo>
                  <a:pt x="59" y="436"/>
                </a:lnTo>
                <a:lnTo>
                  <a:pt x="77" y="439"/>
                </a:lnTo>
                <a:lnTo>
                  <a:pt x="94" y="447"/>
                </a:lnTo>
                <a:lnTo>
                  <a:pt x="106" y="460"/>
                </a:lnTo>
                <a:lnTo>
                  <a:pt x="115" y="477"/>
                </a:lnTo>
                <a:lnTo>
                  <a:pt x="117" y="495"/>
                </a:lnTo>
                <a:lnTo>
                  <a:pt x="117" y="502"/>
                </a:lnTo>
                <a:lnTo>
                  <a:pt x="116" y="508"/>
                </a:lnTo>
                <a:lnTo>
                  <a:pt x="113" y="515"/>
                </a:lnTo>
                <a:lnTo>
                  <a:pt x="595" y="515"/>
                </a:lnTo>
                <a:lnTo>
                  <a:pt x="593" y="508"/>
                </a:lnTo>
                <a:lnTo>
                  <a:pt x="592" y="502"/>
                </a:lnTo>
                <a:lnTo>
                  <a:pt x="592" y="495"/>
                </a:lnTo>
                <a:lnTo>
                  <a:pt x="595" y="477"/>
                </a:lnTo>
                <a:lnTo>
                  <a:pt x="603" y="460"/>
                </a:lnTo>
                <a:lnTo>
                  <a:pt x="616" y="447"/>
                </a:lnTo>
                <a:lnTo>
                  <a:pt x="633" y="439"/>
                </a:lnTo>
                <a:lnTo>
                  <a:pt x="651" y="436"/>
                </a:lnTo>
                <a:lnTo>
                  <a:pt x="658" y="436"/>
                </a:lnTo>
                <a:lnTo>
                  <a:pt x="664" y="437"/>
                </a:lnTo>
                <a:lnTo>
                  <a:pt x="671" y="439"/>
                </a:lnTo>
                <a:lnTo>
                  <a:pt x="671" y="234"/>
                </a:lnTo>
                <a:lnTo>
                  <a:pt x="664" y="236"/>
                </a:lnTo>
                <a:lnTo>
                  <a:pt x="658" y="237"/>
                </a:lnTo>
                <a:lnTo>
                  <a:pt x="651" y="238"/>
                </a:lnTo>
                <a:lnTo>
                  <a:pt x="633" y="234"/>
                </a:lnTo>
                <a:lnTo>
                  <a:pt x="616" y="227"/>
                </a:lnTo>
                <a:lnTo>
                  <a:pt x="603" y="213"/>
                </a:lnTo>
                <a:lnTo>
                  <a:pt x="595" y="198"/>
                </a:lnTo>
                <a:lnTo>
                  <a:pt x="592" y="178"/>
                </a:lnTo>
                <a:lnTo>
                  <a:pt x="592" y="172"/>
                </a:lnTo>
                <a:lnTo>
                  <a:pt x="593" y="165"/>
                </a:lnTo>
                <a:lnTo>
                  <a:pt x="595" y="158"/>
                </a:lnTo>
                <a:lnTo>
                  <a:pt x="113" y="158"/>
                </a:lnTo>
                <a:close/>
                <a:moveTo>
                  <a:pt x="59" y="158"/>
                </a:moveTo>
                <a:lnTo>
                  <a:pt x="53" y="160"/>
                </a:lnTo>
                <a:lnTo>
                  <a:pt x="48" y="161"/>
                </a:lnTo>
                <a:lnTo>
                  <a:pt x="44" y="165"/>
                </a:lnTo>
                <a:lnTo>
                  <a:pt x="42" y="169"/>
                </a:lnTo>
                <a:lnTo>
                  <a:pt x="39" y="173"/>
                </a:lnTo>
                <a:lnTo>
                  <a:pt x="39" y="178"/>
                </a:lnTo>
                <a:lnTo>
                  <a:pt x="39" y="183"/>
                </a:lnTo>
                <a:lnTo>
                  <a:pt x="42" y="189"/>
                </a:lnTo>
                <a:lnTo>
                  <a:pt x="44" y="192"/>
                </a:lnTo>
                <a:lnTo>
                  <a:pt x="48" y="195"/>
                </a:lnTo>
                <a:lnTo>
                  <a:pt x="53" y="198"/>
                </a:lnTo>
                <a:lnTo>
                  <a:pt x="59" y="198"/>
                </a:lnTo>
                <a:lnTo>
                  <a:pt x="64" y="198"/>
                </a:lnTo>
                <a:lnTo>
                  <a:pt x="68" y="195"/>
                </a:lnTo>
                <a:lnTo>
                  <a:pt x="73" y="192"/>
                </a:lnTo>
                <a:lnTo>
                  <a:pt x="76" y="189"/>
                </a:lnTo>
                <a:lnTo>
                  <a:pt x="77" y="183"/>
                </a:lnTo>
                <a:lnTo>
                  <a:pt x="78" y="178"/>
                </a:lnTo>
                <a:lnTo>
                  <a:pt x="77" y="173"/>
                </a:lnTo>
                <a:lnTo>
                  <a:pt x="76" y="169"/>
                </a:lnTo>
                <a:lnTo>
                  <a:pt x="73" y="165"/>
                </a:lnTo>
                <a:lnTo>
                  <a:pt x="68" y="161"/>
                </a:lnTo>
                <a:lnTo>
                  <a:pt x="64" y="160"/>
                </a:lnTo>
                <a:lnTo>
                  <a:pt x="59" y="158"/>
                </a:lnTo>
                <a:close/>
                <a:moveTo>
                  <a:pt x="39" y="119"/>
                </a:moveTo>
                <a:lnTo>
                  <a:pt x="671" y="119"/>
                </a:lnTo>
                <a:lnTo>
                  <a:pt x="686" y="122"/>
                </a:lnTo>
                <a:lnTo>
                  <a:pt x="698" y="131"/>
                </a:lnTo>
                <a:lnTo>
                  <a:pt x="707" y="143"/>
                </a:lnTo>
                <a:lnTo>
                  <a:pt x="710" y="158"/>
                </a:lnTo>
                <a:lnTo>
                  <a:pt x="710" y="515"/>
                </a:lnTo>
                <a:lnTo>
                  <a:pt x="707" y="530"/>
                </a:lnTo>
                <a:lnTo>
                  <a:pt x="698" y="542"/>
                </a:lnTo>
                <a:lnTo>
                  <a:pt x="686" y="551"/>
                </a:lnTo>
                <a:lnTo>
                  <a:pt x="671" y="554"/>
                </a:lnTo>
                <a:lnTo>
                  <a:pt x="39" y="554"/>
                </a:lnTo>
                <a:lnTo>
                  <a:pt x="23" y="551"/>
                </a:lnTo>
                <a:lnTo>
                  <a:pt x="10" y="542"/>
                </a:lnTo>
                <a:lnTo>
                  <a:pt x="2" y="530"/>
                </a:lnTo>
                <a:lnTo>
                  <a:pt x="0" y="515"/>
                </a:lnTo>
                <a:lnTo>
                  <a:pt x="0" y="158"/>
                </a:lnTo>
                <a:lnTo>
                  <a:pt x="2" y="143"/>
                </a:lnTo>
                <a:lnTo>
                  <a:pt x="10" y="131"/>
                </a:lnTo>
                <a:lnTo>
                  <a:pt x="23" y="122"/>
                </a:lnTo>
                <a:lnTo>
                  <a:pt x="39" y="119"/>
                </a:lnTo>
                <a:close/>
                <a:moveTo>
                  <a:pt x="197" y="0"/>
                </a:moveTo>
                <a:lnTo>
                  <a:pt x="829" y="0"/>
                </a:lnTo>
                <a:lnTo>
                  <a:pt x="845" y="4"/>
                </a:lnTo>
                <a:lnTo>
                  <a:pt x="856" y="12"/>
                </a:lnTo>
                <a:lnTo>
                  <a:pt x="865" y="25"/>
                </a:lnTo>
                <a:lnTo>
                  <a:pt x="868" y="41"/>
                </a:lnTo>
                <a:lnTo>
                  <a:pt x="868" y="395"/>
                </a:lnTo>
                <a:lnTo>
                  <a:pt x="865" y="411"/>
                </a:lnTo>
                <a:lnTo>
                  <a:pt x="856" y="424"/>
                </a:lnTo>
                <a:lnTo>
                  <a:pt x="845" y="432"/>
                </a:lnTo>
                <a:lnTo>
                  <a:pt x="829" y="436"/>
                </a:lnTo>
                <a:lnTo>
                  <a:pt x="770" y="436"/>
                </a:lnTo>
                <a:lnTo>
                  <a:pt x="765" y="435"/>
                </a:lnTo>
                <a:lnTo>
                  <a:pt x="760" y="433"/>
                </a:lnTo>
                <a:lnTo>
                  <a:pt x="756" y="429"/>
                </a:lnTo>
                <a:lnTo>
                  <a:pt x="752" y="426"/>
                </a:lnTo>
                <a:lnTo>
                  <a:pt x="750" y="422"/>
                </a:lnTo>
                <a:lnTo>
                  <a:pt x="749" y="416"/>
                </a:lnTo>
                <a:lnTo>
                  <a:pt x="750" y="411"/>
                </a:lnTo>
                <a:lnTo>
                  <a:pt x="752" y="406"/>
                </a:lnTo>
                <a:lnTo>
                  <a:pt x="756" y="402"/>
                </a:lnTo>
                <a:lnTo>
                  <a:pt x="760" y="399"/>
                </a:lnTo>
                <a:lnTo>
                  <a:pt x="765" y="397"/>
                </a:lnTo>
                <a:lnTo>
                  <a:pt x="770" y="395"/>
                </a:lnTo>
                <a:lnTo>
                  <a:pt x="829" y="395"/>
                </a:lnTo>
                <a:lnTo>
                  <a:pt x="829" y="41"/>
                </a:lnTo>
                <a:lnTo>
                  <a:pt x="197" y="41"/>
                </a:lnTo>
                <a:lnTo>
                  <a:pt x="197" y="60"/>
                </a:lnTo>
                <a:lnTo>
                  <a:pt x="196" y="65"/>
                </a:lnTo>
                <a:lnTo>
                  <a:pt x="193" y="69"/>
                </a:lnTo>
                <a:lnTo>
                  <a:pt x="191" y="73"/>
                </a:lnTo>
                <a:lnTo>
                  <a:pt x="187" y="77"/>
                </a:lnTo>
                <a:lnTo>
                  <a:pt x="181" y="79"/>
                </a:lnTo>
                <a:lnTo>
                  <a:pt x="176" y="80"/>
                </a:lnTo>
                <a:lnTo>
                  <a:pt x="171" y="79"/>
                </a:lnTo>
                <a:lnTo>
                  <a:pt x="167" y="77"/>
                </a:lnTo>
                <a:lnTo>
                  <a:pt x="163" y="73"/>
                </a:lnTo>
                <a:lnTo>
                  <a:pt x="159" y="69"/>
                </a:lnTo>
                <a:lnTo>
                  <a:pt x="158" y="65"/>
                </a:lnTo>
                <a:lnTo>
                  <a:pt x="157" y="60"/>
                </a:lnTo>
                <a:lnTo>
                  <a:pt x="157" y="41"/>
                </a:lnTo>
                <a:lnTo>
                  <a:pt x="161" y="25"/>
                </a:lnTo>
                <a:lnTo>
                  <a:pt x="168" y="12"/>
                </a:lnTo>
                <a:lnTo>
                  <a:pt x="181" y="4"/>
                </a:lnTo>
                <a:lnTo>
                  <a:pt x="19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14" name="Freeform 2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14795" y="1617815"/>
            <a:ext cx="446523" cy="243278"/>
          </a:xfrm>
          <a:custGeom>
            <a:avLst/>
            <a:gdLst>
              <a:gd name="T0" fmla="*/ 793 w 870"/>
              <a:gd name="T1" fmla="*/ 404 h 474"/>
              <a:gd name="T2" fmla="*/ 797 w 870"/>
              <a:gd name="T3" fmla="*/ 428 h 474"/>
              <a:gd name="T4" fmla="*/ 820 w 870"/>
              <a:gd name="T5" fmla="*/ 432 h 474"/>
              <a:gd name="T6" fmla="*/ 829 w 870"/>
              <a:gd name="T7" fmla="*/ 409 h 474"/>
              <a:gd name="T8" fmla="*/ 810 w 870"/>
              <a:gd name="T9" fmla="*/ 395 h 474"/>
              <a:gd name="T10" fmla="*/ 42 w 870"/>
              <a:gd name="T11" fmla="*/ 404 h 474"/>
              <a:gd name="T12" fmla="*/ 46 w 870"/>
              <a:gd name="T13" fmla="*/ 428 h 474"/>
              <a:gd name="T14" fmla="*/ 69 w 870"/>
              <a:gd name="T15" fmla="*/ 432 h 474"/>
              <a:gd name="T16" fmla="*/ 79 w 870"/>
              <a:gd name="T17" fmla="*/ 409 h 474"/>
              <a:gd name="T18" fmla="*/ 59 w 870"/>
              <a:gd name="T19" fmla="*/ 395 h 474"/>
              <a:gd name="T20" fmla="*/ 705 w 870"/>
              <a:gd name="T21" fmla="*/ 361 h 474"/>
              <a:gd name="T22" fmla="*/ 709 w 870"/>
              <a:gd name="T23" fmla="*/ 385 h 474"/>
              <a:gd name="T24" fmla="*/ 653 w 870"/>
              <a:gd name="T25" fmla="*/ 395 h 474"/>
              <a:gd name="T26" fmla="*/ 633 w 870"/>
              <a:gd name="T27" fmla="*/ 381 h 474"/>
              <a:gd name="T28" fmla="*/ 642 w 870"/>
              <a:gd name="T29" fmla="*/ 358 h 474"/>
              <a:gd name="T30" fmla="*/ 409 w 870"/>
              <a:gd name="T31" fmla="*/ 146 h 474"/>
              <a:gd name="T32" fmla="*/ 352 w 870"/>
              <a:gd name="T33" fmla="*/ 208 h 474"/>
              <a:gd name="T34" fmla="*/ 365 w 870"/>
              <a:gd name="T35" fmla="*/ 239 h 474"/>
              <a:gd name="T36" fmla="*/ 371 w 870"/>
              <a:gd name="T37" fmla="*/ 281 h 474"/>
              <a:gd name="T38" fmla="*/ 450 w 870"/>
              <a:gd name="T39" fmla="*/ 335 h 474"/>
              <a:gd name="T40" fmla="*/ 480 w 870"/>
              <a:gd name="T41" fmla="*/ 303 h 474"/>
              <a:gd name="T42" fmla="*/ 425 w 870"/>
              <a:gd name="T43" fmla="*/ 305 h 474"/>
              <a:gd name="T44" fmla="*/ 466 w 870"/>
              <a:gd name="T45" fmla="*/ 244 h 474"/>
              <a:gd name="T46" fmla="*/ 399 w 870"/>
              <a:gd name="T47" fmla="*/ 229 h 474"/>
              <a:gd name="T48" fmla="*/ 400 w 870"/>
              <a:gd name="T49" fmla="*/ 208 h 474"/>
              <a:gd name="T50" fmla="*/ 470 w 870"/>
              <a:gd name="T51" fmla="*/ 166 h 474"/>
              <a:gd name="T52" fmla="*/ 434 w 870"/>
              <a:gd name="T53" fmla="*/ 78 h 474"/>
              <a:gd name="T54" fmla="*/ 566 w 870"/>
              <a:gd name="T55" fmla="*/ 148 h 474"/>
              <a:gd name="T56" fmla="*/ 581 w 870"/>
              <a:gd name="T57" fmla="*/ 298 h 474"/>
              <a:gd name="T58" fmla="*/ 467 w 870"/>
              <a:gd name="T59" fmla="*/ 391 h 474"/>
              <a:gd name="T60" fmla="*/ 323 w 870"/>
              <a:gd name="T61" fmla="*/ 348 h 474"/>
              <a:gd name="T62" fmla="*/ 280 w 870"/>
              <a:gd name="T63" fmla="*/ 204 h 474"/>
              <a:gd name="T64" fmla="*/ 373 w 870"/>
              <a:gd name="T65" fmla="*/ 91 h 474"/>
              <a:gd name="T66" fmla="*/ 222 w 870"/>
              <a:gd name="T67" fmla="*/ 79 h 474"/>
              <a:gd name="T68" fmla="*/ 237 w 870"/>
              <a:gd name="T69" fmla="*/ 98 h 474"/>
              <a:gd name="T70" fmla="*/ 222 w 870"/>
              <a:gd name="T71" fmla="*/ 117 h 474"/>
              <a:gd name="T72" fmla="*/ 164 w 870"/>
              <a:gd name="T73" fmla="*/ 112 h 474"/>
              <a:gd name="T74" fmla="*/ 161 w 870"/>
              <a:gd name="T75" fmla="*/ 87 h 474"/>
              <a:gd name="T76" fmla="*/ 810 w 870"/>
              <a:gd name="T77" fmla="*/ 39 h 474"/>
              <a:gd name="T78" fmla="*/ 791 w 870"/>
              <a:gd name="T79" fmla="*/ 53 h 474"/>
              <a:gd name="T80" fmla="*/ 800 w 870"/>
              <a:gd name="T81" fmla="*/ 76 h 474"/>
              <a:gd name="T82" fmla="*/ 824 w 870"/>
              <a:gd name="T83" fmla="*/ 73 h 474"/>
              <a:gd name="T84" fmla="*/ 827 w 870"/>
              <a:gd name="T85" fmla="*/ 48 h 474"/>
              <a:gd name="T86" fmla="*/ 115 w 870"/>
              <a:gd name="T87" fmla="*/ 39 h 474"/>
              <a:gd name="T88" fmla="*/ 107 w 870"/>
              <a:gd name="T89" fmla="*/ 94 h 474"/>
              <a:gd name="T90" fmla="*/ 46 w 870"/>
              <a:gd name="T91" fmla="*/ 116 h 474"/>
              <a:gd name="T92" fmla="*/ 59 w 870"/>
              <a:gd name="T93" fmla="*/ 354 h 474"/>
              <a:gd name="T94" fmla="*/ 119 w 870"/>
              <a:gd name="T95" fmla="*/ 415 h 474"/>
              <a:gd name="T96" fmla="*/ 752 w 870"/>
              <a:gd name="T97" fmla="*/ 428 h 474"/>
              <a:gd name="T98" fmla="*/ 776 w 870"/>
              <a:gd name="T99" fmla="*/ 366 h 474"/>
              <a:gd name="T100" fmla="*/ 829 w 870"/>
              <a:gd name="T101" fmla="*/ 358 h 474"/>
              <a:gd name="T102" fmla="*/ 791 w 870"/>
              <a:gd name="T103" fmla="*/ 115 h 474"/>
              <a:gd name="T104" fmla="*/ 751 w 870"/>
              <a:gd name="T105" fmla="*/ 52 h 474"/>
              <a:gd name="T106" fmla="*/ 54 w 870"/>
              <a:gd name="T107" fmla="*/ 39 h 474"/>
              <a:gd name="T108" fmla="*/ 39 w 870"/>
              <a:gd name="T109" fmla="*/ 58 h 474"/>
              <a:gd name="T110" fmla="*/ 54 w 870"/>
              <a:gd name="T111" fmla="*/ 77 h 474"/>
              <a:gd name="T112" fmla="*/ 76 w 870"/>
              <a:gd name="T113" fmla="*/ 69 h 474"/>
              <a:gd name="T114" fmla="*/ 73 w 870"/>
              <a:gd name="T115" fmla="*/ 44 h 474"/>
              <a:gd name="T116" fmla="*/ 829 w 870"/>
              <a:gd name="T117" fmla="*/ 0 h 474"/>
              <a:gd name="T118" fmla="*/ 870 w 870"/>
              <a:gd name="T119" fmla="*/ 434 h 474"/>
              <a:gd name="T120" fmla="*/ 39 w 870"/>
              <a:gd name="T121" fmla="*/ 474 h 474"/>
              <a:gd name="T122" fmla="*/ 0 w 870"/>
              <a:gd name="T123" fmla="*/ 39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0" h="474">
                <a:moveTo>
                  <a:pt x="810" y="395"/>
                </a:moveTo>
                <a:lnTo>
                  <a:pt x="804" y="395"/>
                </a:lnTo>
                <a:lnTo>
                  <a:pt x="800" y="398"/>
                </a:lnTo>
                <a:lnTo>
                  <a:pt x="797" y="400"/>
                </a:lnTo>
                <a:lnTo>
                  <a:pt x="793" y="404"/>
                </a:lnTo>
                <a:lnTo>
                  <a:pt x="791" y="409"/>
                </a:lnTo>
                <a:lnTo>
                  <a:pt x="790" y="415"/>
                </a:lnTo>
                <a:lnTo>
                  <a:pt x="791" y="420"/>
                </a:lnTo>
                <a:lnTo>
                  <a:pt x="793" y="424"/>
                </a:lnTo>
                <a:lnTo>
                  <a:pt x="797" y="428"/>
                </a:lnTo>
                <a:lnTo>
                  <a:pt x="800" y="432"/>
                </a:lnTo>
                <a:lnTo>
                  <a:pt x="804" y="433"/>
                </a:lnTo>
                <a:lnTo>
                  <a:pt x="810" y="434"/>
                </a:lnTo>
                <a:lnTo>
                  <a:pt x="815" y="433"/>
                </a:lnTo>
                <a:lnTo>
                  <a:pt x="820" y="432"/>
                </a:lnTo>
                <a:lnTo>
                  <a:pt x="824" y="428"/>
                </a:lnTo>
                <a:lnTo>
                  <a:pt x="827" y="424"/>
                </a:lnTo>
                <a:lnTo>
                  <a:pt x="829" y="420"/>
                </a:lnTo>
                <a:lnTo>
                  <a:pt x="829" y="415"/>
                </a:lnTo>
                <a:lnTo>
                  <a:pt x="829" y="409"/>
                </a:lnTo>
                <a:lnTo>
                  <a:pt x="827" y="404"/>
                </a:lnTo>
                <a:lnTo>
                  <a:pt x="824" y="400"/>
                </a:lnTo>
                <a:lnTo>
                  <a:pt x="820" y="398"/>
                </a:lnTo>
                <a:lnTo>
                  <a:pt x="815" y="395"/>
                </a:lnTo>
                <a:lnTo>
                  <a:pt x="810" y="395"/>
                </a:lnTo>
                <a:close/>
                <a:moveTo>
                  <a:pt x="59" y="395"/>
                </a:moveTo>
                <a:lnTo>
                  <a:pt x="54" y="395"/>
                </a:lnTo>
                <a:lnTo>
                  <a:pt x="50" y="398"/>
                </a:lnTo>
                <a:lnTo>
                  <a:pt x="46" y="400"/>
                </a:lnTo>
                <a:lnTo>
                  <a:pt x="42" y="404"/>
                </a:lnTo>
                <a:lnTo>
                  <a:pt x="41" y="409"/>
                </a:lnTo>
                <a:lnTo>
                  <a:pt x="39" y="415"/>
                </a:lnTo>
                <a:lnTo>
                  <a:pt x="41" y="420"/>
                </a:lnTo>
                <a:lnTo>
                  <a:pt x="42" y="424"/>
                </a:lnTo>
                <a:lnTo>
                  <a:pt x="46" y="428"/>
                </a:lnTo>
                <a:lnTo>
                  <a:pt x="50" y="432"/>
                </a:lnTo>
                <a:lnTo>
                  <a:pt x="54" y="433"/>
                </a:lnTo>
                <a:lnTo>
                  <a:pt x="59" y="434"/>
                </a:lnTo>
                <a:lnTo>
                  <a:pt x="64" y="433"/>
                </a:lnTo>
                <a:lnTo>
                  <a:pt x="69" y="432"/>
                </a:lnTo>
                <a:lnTo>
                  <a:pt x="73" y="428"/>
                </a:lnTo>
                <a:lnTo>
                  <a:pt x="76" y="424"/>
                </a:lnTo>
                <a:lnTo>
                  <a:pt x="79" y="420"/>
                </a:lnTo>
                <a:lnTo>
                  <a:pt x="80" y="415"/>
                </a:lnTo>
                <a:lnTo>
                  <a:pt x="79" y="409"/>
                </a:lnTo>
                <a:lnTo>
                  <a:pt x="76" y="404"/>
                </a:lnTo>
                <a:lnTo>
                  <a:pt x="73" y="400"/>
                </a:lnTo>
                <a:lnTo>
                  <a:pt x="69" y="398"/>
                </a:lnTo>
                <a:lnTo>
                  <a:pt x="64" y="395"/>
                </a:lnTo>
                <a:lnTo>
                  <a:pt x="59" y="395"/>
                </a:lnTo>
                <a:close/>
                <a:moveTo>
                  <a:pt x="653" y="354"/>
                </a:moveTo>
                <a:lnTo>
                  <a:pt x="692" y="354"/>
                </a:lnTo>
                <a:lnTo>
                  <a:pt x="697" y="356"/>
                </a:lnTo>
                <a:lnTo>
                  <a:pt x="701" y="358"/>
                </a:lnTo>
                <a:lnTo>
                  <a:pt x="705" y="361"/>
                </a:lnTo>
                <a:lnTo>
                  <a:pt x="709" y="365"/>
                </a:lnTo>
                <a:lnTo>
                  <a:pt x="710" y="370"/>
                </a:lnTo>
                <a:lnTo>
                  <a:pt x="711" y="375"/>
                </a:lnTo>
                <a:lnTo>
                  <a:pt x="710" y="381"/>
                </a:lnTo>
                <a:lnTo>
                  <a:pt x="709" y="385"/>
                </a:lnTo>
                <a:lnTo>
                  <a:pt x="705" y="388"/>
                </a:lnTo>
                <a:lnTo>
                  <a:pt x="701" y="392"/>
                </a:lnTo>
                <a:lnTo>
                  <a:pt x="697" y="394"/>
                </a:lnTo>
                <a:lnTo>
                  <a:pt x="692" y="395"/>
                </a:lnTo>
                <a:lnTo>
                  <a:pt x="653" y="395"/>
                </a:lnTo>
                <a:lnTo>
                  <a:pt x="647" y="394"/>
                </a:lnTo>
                <a:lnTo>
                  <a:pt x="642" y="392"/>
                </a:lnTo>
                <a:lnTo>
                  <a:pt x="638" y="388"/>
                </a:lnTo>
                <a:lnTo>
                  <a:pt x="634" y="385"/>
                </a:lnTo>
                <a:lnTo>
                  <a:pt x="633" y="381"/>
                </a:lnTo>
                <a:lnTo>
                  <a:pt x="632" y="375"/>
                </a:lnTo>
                <a:lnTo>
                  <a:pt x="633" y="370"/>
                </a:lnTo>
                <a:lnTo>
                  <a:pt x="634" y="365"/>
                </a:lnTo>
                <a:lnTo>
                  <a:pt x="638" y="361"/>
                </a:lnTo>
                <a:lnTo>
                  <a:pt x="642" y="358"/>
                </a:lnTo>
                <a:lnTo>
                  <a:pt x="647" y="356"/>
                </a:lnTo>
                <a:lnTo>
                  <a:pt x="653" y="354"/>
                </a:lnTo>
                <a:close/>
                <a:moveTo>
                  <a:pt x="450" y="137"/>
                </a:moveTo>
                <a:lnTo>
                  <a:pt x="429" y="140"/>
                </a:lnTo>
                <a:lnTo>
                  <a:pt x="409" y="146"/>
                </a:lnTo>
                <a:lnTo>
                  <a:pt x="394" y="158"/>
                </a:lnTo>
                <a:lnTo>
                  <a:pt x="382" y="172"/>
                </a:lnTo>
                <a:lnTo>
                  <a:pt x="373" y="188"/>
                </a:lnTo>
                <a:lnTo>
                  <a:pt x="368" y="208"/>
                </a:lnTo>
                <a:lnTo>
                  <a:pt x="352" y="208"/>
                </a:lnTo>
                <a:lnTo>
                  <a:pt x="344" y="225"/>
                </a:lnTo>
                <a:lnTo>
                  <a:pt x="365" y="225"/>
                </a:lnTo>
                <a:lnTo>
                  <a:pt x="365" y="231"/>
                </a:lnTo>
                <a:lnTo>
                  <a:pt x="365" y="235"/>
                </a:lnTo>
                <a:lnTo>
                  <a:pt x="365" y="239"/>
                </a:lnTo>
                <a:lnTo>
                  <a:pt x="365" y="244"/>
                </a:lnTo>
                <a:lnTo>
                  <a:pt x="352" y="244"/>
                </a:lnTo>
                <a:lnTo>
                  <a:pt x="344" y="261"/>
                </a:lnTo>
                <a:lnTo>
                  <a:pt x="366" y="261"/>
                </a:lnTo>
                <a:lnTo>
                  <a:pt x="371" y="281"/>
                </a:lnTo>
                <a:lnTo>
                  <a:pt x="379" y="298"/>
                </a:lnTo>
                <a:lnTo>
                  <a:pt x="390" y="313"/>
                </a:lnTo>
                <a:lnTo>
                  <a:pt x="407" y="326"/>
                </a:lnTo>
                <a:lnTo>
                  <a:pt x="426" y="332"/>
                </a:lnTo>
                <a:lnTo>
                  <a:pt x="450" y="335"/>
                </a:lnTo>
                <a:lnTo>
                  <a:pt x="473" y="332"/>
                </a:lnTo>
                <a:lnTo>
                  <a:pt x="494" y="323"/>
                </a:lnTo>
                <a:lnTo>
                  <a:pt x="494" y="293"/>
                </a:lnTo>
                <a:lnTo>
                  <a:pt x="487" y="299"/>
                </a:lnTo>
                <a:lnTo>
                  <a:pt x="480" y="303"/>
                </a:lnTo>
                <a:lnTo>
                  <a:pt x="475" y="307"/>
                </a:lnTo>
                <a:lnTo>
                  <a:pt x="463" y="310"/>
                </a:lnTo>
                <a:lnTo>
                  <a:pt x="450" y="311"/>
                </a:lnTo>
                <a:lnTo>
                  <a:pt x="437" y="310"/>
                </a:lnTo>
                <a:lnTo>
                  <a:pt x="425" y="305"/>
                </a:lnTo>
                <a:lnTo>
                  <a:pt x="415" y="296"/>
                </a:lnTo>
                <a:lnTo>
                  <a:pt x="405" y="281"/>
                </a:lnTo>
                <a:lnTo>
                  <a:pt x="400" y="261"/>
                </a:lnTo>
                <a:lnTo>
                  <a:pt x="459" y="261"/>
                </a:lnTo>
                <a:lnTo>
                  <a:pt x="466" y="244"/>
                </a:lnTo>
                <a:lnTo>
                  <a:pt x="399" y="244"/>
                </a:lnTo>
                <a:lnTo>
                  <a:pt x="399" y="242"/>
                </a:lnTo>
                <a:lnTo>
                  <a:pt x="399" y="239"/>
                </a:lnTo>
                <a:lnTo>
                  <a:pt x="399" y="235"/>
                </a:lnTo>
                <a:lnTo>
                  <a:pt x="399" y="229"/>
                </a:lnTo>
                <a:lnTo>
                  <a:pt x="399" y="227"/>
                </a:lnTo>
                <a:lnTo>
                  <a:pt x="399" y="225"/>
                </a:lnTo>
                <a:lnTo>
                  <a:pt x="470" y="225"/>
                </a:lnTo>
                <a:lnTo>
                  <a:pt x="477" y="208"/>
                </a:lnTo>
                <a:lnTo>
                  <a:pt x="400" y="208"/>
                </a:lnTo>
                <a:lnTo>
                  <a:pt x="407" y="191"/>
                </a:lnTo>
                <a:lnTo>
                  <a:pt x="416" y="176"/>
                </a:lnTo>
                <a:lnTo>
                  <a:pt x="430" y="166"/>
                </a:lnTo>
                <a:lnTo>
                  <a:pt x="449" y="162"/>
                </a:lnTo>
                <a:lnTo>
                  <a:pt x="470" y="166"/>
                </a:lnTo>
                <a:lnTo>
                  <a:pt x="489" y="179"/>
                </a:lnTo>
                <a:lnTo>
                  <a:pt x="502" y="154"/>
                </a:lnTo>
                <a:lnTo>
                  <a:pt x="476" y="142"/>
                </a:lnTo>
                <a:lnTo>
                  <a:pt x="450" y="137"/>
                </a:lnTo>
                <a:close/>
                <a:moveTo>
                  <a:pt x="434" y="78"/>
                </a:moveTo>
                <a:lnTo>
                  <a:pt x="467" y="81"/>
                </a:lnTo>
                <a:lnTo>
                  <a:pt x="496" y="91"/>
                </a:lnTo>
                <a:lnTo>
                  <a:pt x="523" y="106"/>
                </a:lnTo>
                <a:lnTo>
                  <a:pt x="547" y="124"/>
                </a:lnTo>
                <a:lnTo>
                  <a:pt x="566" y="148"/>
                </a:lnTo>
                <a:lnTo>
                  <a:pt x="581" y="175"/>
                </a:lnTo>
                <a:lnTo>
                  <a:pt x="590" y="204"/>
                </a:lnTo>
                <a:lnTo>
                  <a:pt x="592" y="237"/>
                </a:lnTo>
                <a:lnTo>
                  <a:pt x="590" y="268"/>
                </a:lnTo>
                <a:lnTo>
                  <a:pt x="581" y="298"/>
                </a:lnTo>
                <a:lnTo>
                  <a:pt x="566" y="324"/>
                </a:lnTo>
                <a:lnTo>
                  <a:pt x="547" y="348"/>
                </a:lnTo>
                <a:lnTo>
                  <a:pt x="523" y="368"/>
                </a:lnTo>
                <a:lnTo>
                  <a:pt x="496" y="382"/>
                </a:lnTo>
                <a:lnTo>
                  <a:pt x="467" y="391"/>
                </a:lnTo>
                <a:lnTo>
                  <a:pt x="434" y="395"/>
                </a:lnTo>
                <a:lnTo>
                  <a:pt x="403" y="391"/>
                </a:lnTo>
                <a:lnTo>
                  <a:pt x="373" y="382"/>
                </a:lnTo>
                <a:lnTo>
                  <a:pt x="347" y="368"/>
                </a:lnTo>
                <a:lnTo>
                  <a:pt x="323" y="348"/>
                </a:lnTo>
                <a:lnTo>
                  <a:pt x="303" y="324"/>
                </a:lnTo>
                <a:lnTo>
                  <a:pt x="289" y="298"/>
                </a:lnTo>
                <a:lnTo>
                  <a:pt x="280" y="268"/>
                </a:lnTo>
                <a:lnTo>
                  <a:pt x="277" y="237"/>
                </a:lnTo>
                <a:lnTo>
                  <a:pt x="280" y="204"/>
                </a:lnTo>
                <a:lnTo>
                  <a:pt x="289" y="175"/>
                </a:lnTo>
                <a:lnTo>
                  <a:pt x="303" y="148"/>
                </a:lnTo>
                <a:lnTo>
                  <a:pt x="323" y="124"/>
                </a:lnTo>
                <a:lnTo>
                  <a:pt x="347" y="106"/>
                </a:lnTo>
                <a:lnTo>
                  <a:pt x="373" y="91"/>
                </a:lnTo>
                <a:lnTo>
                  <a:pt x="403" y="81"/>
                </a:lnTo>
                <a:lnTo>
                  <a:pt x="434" y="78"/>
                </a:lnTo>
                <a:close/>
                <a:moveTo>
                  <a:pt x="178" y="78"/>
                </a:moveTo>
                <a:lnTo>
                  <a:pt x="217" y="78"/>
                </a:lnTo>
                <a:lnTo>
                  <a:pt x="222" y="79"/>
                </a:lnTo>
                <a:lnTo>
                  <a:pt x="228" y="81"/>
                </a:lnTo>
                <a:lnTo>
                  <a:pt x="232" y="83"/>
                </a:lnTo>
                <a:lnTo>
                  <a:pt x="234" y="87"/>
                </a:lnTo>
                <a:lnTo>
                  <a:pt x="237" y="93"/>
                </a:lnTo>
                <a:lnTo>
                  <a:pt x="237" y="98"/>
                </a:lnTo>
                <a:lnTo>
                  <a:pt x="237" y="103"/>
                </a:lnTo>
                <a:lnTo>
                  <a:pt x="234" y="108"/>
                </a:lnTo>
                <a:lnTo>
                  <a:pt x="232" y="112"/>
                </a:lnTo>
                <a:lnTo>
                  <a:pt x="228" y="115"/>
                </a:lnTo>
                <a:lnTo>
                  <a:pt x="222" y="117"/>
                </a:lnTo>
                <a:lnTo>
                  <a:pt x="217" y="117"/>
                </a:lnTo>
                <a:lnTo>
                  <a:pt x="178" y="117"/>
                </a:lnTo>
                <a:lnTo>
                  <a:pt x="173" y="117"/>
                </a:lnTo>
                <a:lnTo>
                  <a:pt x="167" y="115"/>
                </a:lnTo>
                <a:lnTo>
                  <a:pt x="164" y="112"/>
                </a:lnTo>
                <a:lnTo>
                  <a:pt x="161" y="108"/>
                </a:lnTo>
                <a:lnTo>
                  <a:pt x="160" y="103"/>
                </a:lnTo>
                <a:lnTo>
                  <a:pt x="158" y="98"/>
                </a:lnTo>
                <a:lnTo>
                  <a:pt x="160" y="93"/>
                </a:lnTo>
                <a:lnTo>
                  <a:pt x="161" y="87"/>
                </a:lnTo>
                <a:lnTo>
                  <a:pt x="164" y="83"/>
                </a:lnTo>
                <a:lnTo>
                  <a:pt x="167" y="81"/>
                </a:lnTo>
                <a:lnTo>
                  <a:pt x="173" y="79"/>
                </a:lnTo>
                <a:lnTo>
                  <a:pt x="178" y="78"/>
                </a:lnTo>
                <a:close/>
                <a:moveTo>
                  <a:pt x="810" y="39"/>
                </a:moveTo>
                <a:lnTo>
                  <a:pt x="804" y="39"/>
                </a:lnTo>
                <a:lnTo>
                  <a:pt x="800" y="41"/>
                </a:lnTo>
                <a:lnTo>
                  <a:pt x="797" y="44"/>
                </a:lnTo>
                <a:lnTo>
                  <a:pt x="793" y="48"/>
                </a:lnTo>
                <a:lnTo>
                  <a:pt x="791" y="53"/>
                </a:lnTo>
                <a:lnTo>
                  <a:pt x="790" y="58"/>
                </a:lnTo>
                <a:lnTo>
                  <a:pt x="791" y="64"/>
                </a:lnTo>
                <a:lnTo>
                  <a:pt x="793" y="69"/>
                </a:lnTo>
                <a:lnTo>
                  <a:pt x="797" y="73"/>
                </a:lnTo>
                <a:lnTo>
                  <a:pt x="800" y="76"/>
                </a:lnTo>
                <a:lnTo>
                  <a:pt x="804" y="77"/>
                </a:lnTo>
                <a:lnTo>
                  <a:pt x="810" y="78"/>
                </a:lnTo>
                <a:lnTo>
                  <a:pt x="815" y="77"/>
                </a:lnTo>
                <a:lnTo>
                  <a:pt x="820" y="76"/>
                </a:lnTo>
                <a:lnTo>
                  <a:pt x="824" y="73"/>
                </a:lnTo>
                <a:lnTo>
                  <a:pt x="827" y="69"/>
                </a:lnTo>
                <a:lnTo>
                  <a:pt x="829" y="64"/>
                </a:lnTo>
                <a:lnTo>
                  <a:pt x="829" y="58"/>
                </a:lnTo>
                <a:lnTo>
                  <a:pt x="829" y="53"/>
                </a:lnTo>
                <a:lnTo>
                  <a:pt x="827" y="48"/>
                </a:lnTo>
                <a:lnTo>
                  <a:pt x="824" y="44"/>
                </a:lnTo>
                <a:lnTo>
                  <a:pt x="820" y="41"/>
                </a:lnTo>
                <a:lnTo>
                  <a:pt x="815" y="39"/>
                </a:lnTo>
                <a:lnTo>
                  <a:pt x="810" y="39"/>
                </a:lnTo>
                <a:close/>
                <a:moveTo>
                  <a:pt x="115" y="39"/>
                </a:moveTo>
                <a:lnTo>
                  <a:pt x="116" y="45"/>
                </a:lnTo>
                <a:lnTo>
                  <a:pt x="118" y="52"/>
                </a:lnTo>
                <a:lnTo>
                  <a:pt x="119" y="58"/>
                </a:lnTo>
                <a:lnTo>
                  <a:pt x="115" y="77"/>
                </a:lnTo>
                <a:lnTo>
                  <a:pt x="107" y="94"/>
                </a:lnTo>
                <a:lnTo>
                  <a:pt x="94" y="106"/>
                </a:lnTo>
                <a:lnTo>
                  <a:pt x="79" y="115"/>
                </a:lnTo>
                <a:lnTo>
                  <a:pt x="59" y="117"/>
                </a:lnTo>
                <a:lnTo>
                  <a:pt x="52" y="117"/>
                </a:lnTo>
                <a:lnTo>
                  <a:pt x="46" y="116"/>
                </a:lnTo>
                <a:lnTo>
                  <a:pt x="39" y="113"/>
                </a:lnTo>
                <a:lnTo>
                  <a:pt x="39" y="358"/>
                </a:lnTo>
                <a:lnTo>
                  <a:pt x="46" y="357"/>
                </a:lnTo>
                <a:lnTo>
                  <a:pt x="52" y="356"/>
                </a:lnTo>
                <a:lnTo>
                  <a:pt x="59" y="354"/>
                </a:lnTo>
                <a:lnTo>
                  <a:pt x="79" y="358"/>
                </a:lnTo>
                <a:lnTo>
                  <a:pt x="94" y="366"/>
                </a:lnTo>
                <a:lnTo>
                  <a:pt x="107" y="379"/>
                </a:lnTo>
                <a:lnTo>
                  <a:pt x="115" y="395"/>
                </a:lnTo>
                <a:lnTo>
                  <a:pt x="119" y="415"/>
                </a:lnTo>
                <a:lnTo>
                  <a:pt x="118" y="421"/>
                </a:lnTo>
                <a:lnTo>
                  <a:pt x="116" y="428"/>
                </a:lnTo>
                <a:lnTo>
                  <a:pt x="115" y="434"/>
                </a:lnTo>
                <a:lnTo>
                  <a:pt x="755" y="434"/>
                </a:lnTo>
                <a:lnTo>
                  <a:pt x="752" y="428"/>
                </a:lnTo>
                <a:lnTo>
                  <a:pt x="751" y="421"/>
                </a:lnTo>
                <a:lnTo>
                  <a:pt x="751" y="415"/>
                </a:lnTo>
                <a:lnTo>
                  <a:pt x="753" y="395"/>
                </a:lnTo>
                <a:lnTo>
                  <a:pt x="763" y="379"/>
                </a:lnTo>
                <a:lnTo>
                  <a:pt x="776" y="366"/>
                </a:lnTo>
                <a:lnTo>
                  <a:pt x="791" y="358"/>
                </a:lnTo>
                <a:lnTo>
                  <a:pt x="810" y="354"/>
                </a:lnTo>
                <a:lnTo>
                  <a:pt x="817" y="356"/>
                </a:lnTo>
                <a:lnTo>
                  <a:pt x="824" y="357"/>
                </a:lnTo>
                <a:lnTo>
                  <a:pt x="829" y="358"/>
                </a:lnTo>
                <a:lnTo>
                  <a:pt x="829" y="113"/>
                </a:lnTo>
                <a:lnTo>
                  <a:pt x="824" y="116"/>
                </a:lnTo>
                <a:lnTo>
                  <a:pt x="817" y="117"/>
                </a:lnTo>
                <a:lnTo>
                  <a:pt x="810" y="117"/>
                </a:lnTo>
                <a:lnTo>
                  <a:pt x="791" y="115"/>
                </a:lnTo>
                <a:lnTo>
                  <a:pt x="776" y="106"/>
                </a:lnTo>
                <a:lnTo>
                  <a:pt x="763" y="94"/>
                </a:lnTo>
                <a:lnTo>
                  <a:pt x="753" y="77"/>
                </a:lnTo>
                <a:lnTo>
                  <a:pt x="751" y="58"/>
                </a:lnTo>
                <a:lnTo>
                  <a:pt x="751" y="52"/>
                </a:lnTo>
                <a:lnTo>
                  <a:pt x="752" y="45"/>
                </a:lnTo>
                <a:lnTo>
                  <a:pt x="755" y="39"/>
                </a:lnTo>
                <a:lnTo>
                  <a:pt x="115" y="39"/>
                </a:lnTo>
                <a:close/>
                <a:moveTo>
                  <a:pt x="59" y="39"/>
                </a:moveTo>
                <a:lnTo>
                  <a:pt x="54" y="39"/>
                </a:lnTo>
                <a:lnTo>
                  <a:pt x="50" y="41"/>
                </a:lnTo>
                <a:lnTo>
                  <a:pt x="46" y="44"/>
                </a:lnTo>
                <a:lnTo>
                  <a:pt x="42" y="48"/>
                </a:lnTo>
                <a:lnTo>
                  <a:pt x="41" y="53"/>
                </a:lnTo>
                <a:lnTo>
                  <a:pt x="39" y="58"/>
                </a:lnTo>
                <a:lnTo>
                  <a:pt x="41" y="64"/>
                </a:lnTo>
                <a:lnTo>
                  <a:pt x="42" y="69"/>
                </a:lnTo>
                <a:lnTo>
                  <a:pt x="46" y="73"/>
                </a:lnTo>
                <a:lnTo>
                  <a:pt x="50" y="76"/>
                </a:lnTo>
                <a:lnTo>
                  <a:pt x="54" y="77"/>
                </a:lnTo>
                <a:lnTo>
                  <a:pt x="59" y="78"/>
                </a:lnTo>
                <a:lnTo>
                  <a:pt x="64" y="77"/>
                </a:lnTo>
                <a:lnTo>
                  <a:pt x="69" y="76"/>
                </a:lnTo>
                <a:lnTo>
                  <a:pt x="73" y="73"/>
                </a:lnTo>
                <a:lnTo>
                  <a:pt x="76" y="69"/>
                </a:lnTo>
                <a:lnTo>
                  <a:pt x="79" y="64"/>
                </a:lnTo>
                <a:lnTo>
                  <a:pt x="80" y="58"/>
                </a:lnTo>
                <a:lnTo>
                  <a:pt x="79" y="53"/>
                </a:lnTo>
                <a:lnTo>
                  <a:pt x="76" y="48"/>
                </a:lnTo>
                <a:lnTo>
                  <a:pt x="73" y="44"/>
                </a:lnTo>
                <a:lnTo>
                  <a:pt x="69" y="41"/>
                </a:lnTo>
                <a:lnTo>
                  <a:pt x="64" y="39"/>
                </a:lnTo>
                <a:lnTo>
                  <a:pt x="59" y="39"/>
                </a:lnTo>
                <a:close/>
                <a:moveTo>
                  <a:pt x="39" y="0"/>
                </a:moveTo>
                <a:lnTo>
                  <a:pt x="829" y="0"/>
                </a:lnTo>
                <a:lnTo>
                  <a:pt x="845" y="2"/>
                </a:lnTo>
                <a:lnTo>
                  <a:pt x="858" y="10"/>
                </a:lnTo>
                <a:lnTo>
                  <a:pt x="866" y="23"/>
                </a:lnTo>
                <a:lnTo>
                  <a:pt x="870" y="39"/>
                </a:lnTo>
                <a:lnTo>
                  <a:pt x="870" y="434"/>
                </a:lnTo>
                <a:lnTo>
                  <a:pt x="866" y="450"/>
                </a:lnTo>
                <a:lnTo>
                  <a:pt x="858" y="462"/>
                </a:lnTo>
                <a:lnTo>
                  <a:pt x="845" y="471"/>
                </a:lnTo>
                <a:lnTo>
                  <a:pt x="829" y="474"/>
                </a:lnTo>
                <a:lnTo>
                  <a:pt x="39" y="474"/>
                </a:lnTo>
                <a:lnTo>
                  <a:pt x="25" y="471"/>
                </a:lnTo>
                <a:lnTo>
                  <a:pt x="12" y="462"/>
                </a:lnTo>
                <a:lnTo>
                  <a:pt x="4" y="450"/>
                </a:lnTo>
                <a:lnTo>
                  <a:pt x="0" y="434"/>
                </a:lnTo>
                <a:lnTo>
                  <a:pt x="0" y="39"/>
                </a:lnTo>
                <a:lnTo>
                  <a:pt x="4" y="23"/>
                </a:lnTo>
                <a:lnTo>
                  <a:pt x="12" y="10"/>
                </a:lnTo>
                <a:lnTo>
                  <a:pt x="25" y="2"/>
                </a:lnTo>
                <a:lnTo>
                  <a:pt x="39"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15" name="Freeform 2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60354" y="1577269"/>
            <a:ext cx="445497" cy="324371"/>
          </a:xfrm>
          <a:custGeom>
            <a:avLst/>
            <a:gdLst>
              <a:gd name="T0" fmla="*/ 790 w 868"/>
              <a:gd name="T1" fmla="*/ 568 h 632"/>
              <a:gd name="T2" fmla="*/ 804 w 868"/>
              <a:gd name="T3" fmla="*/ 593 h 632"/>
              <a:gd name="T4" fmla="*/ 829 w 868"/>
              <a:gd name="T5" fmla="*/ 578 h 632"/>
              <a:gd name="T6" fmla="*/ 814 w 868"/>
              <a:gd name="T7" fmla="*/ 555 h 632"/>
              <a:gd name="T8" fmla="*/ 42 w 868"/>
              <a:gd name="T9" fmla="*/ 564 h 632"/>
              <a:gd name="T10" fmla="*/ 48 w 868"/>
              <a:gd name="T11" fmla="*/ 590 h 632"/>
              <a:gd name="T12" fmla="*/ 76 w 868"/>
              <a:gd name="T13" fmla="*/ 584 h 632"/>
              <a:gd name="T14" fmla="*/ 69 w 868"/>
              <a:gd name="T15" fmla="*/ 556 h 632"/>
              <a:gd name="T16" fmla="*/ 701 w 868"/>
              <a:gd name="T17" fmla="*/ 517 h 632"/>
              <a:gd name="T18" fmla="*/ 707 w 868"/>
              <a:gd name="T19" fmla="*/ 544 h 632"/>
              <a:gd name="T20" fmla="*/ 646 w 868"/>
              <a:gd name="T21" fmla="*/ 554 h 632"/>
              <a:gd name="T22" fmla="*/ 633 w 868"/>
              <a:gd name="T23" fmla="*/ 529 h 632"/>
              <a:gd name="T24" fmla="*/ 450 w 868"/>
              <a:gd name="T25" fmla="*/ 297 h 632"/>
              <a:gd name="T26" fmla="*/ 366 w 868"/>
              <a:gd name="T27" fmla="*/ 368 h 632"/>
              <a:gd name="T28" fmla="*/ 363 w 868"/>
              <a:gd name="T29" fmla="*/ 399 h 632"/>
              <a:gd name="T30" fmla="*/ 378 w 868"/>
              <a:gd name="T31" fmla="*/ 458 h 632"/>
              <a:gd name="T32" fmla="*/ 493 w 868"/>
              <a:gd name="T33" fmla="*/ 483 h 632"/>
              <a:gd name="T34" fmla="*/ 450 w 868"/>
              <a:gd name="T35" fmla="*/ 470 h 632"/>
              <a:gd name="T36" fmla="*/ 457 w 868"/>
              <a:gd name="T37" fmla="*/ 420 h 632"/>
              <a:gd name="T38" fmla="*/ 397 w 868"/>
              <a:gd name="T39" fmla="*/ 389 h 632"/>
              <a:gd name="T40" fmla="*/ 405 w 868"/>
              <a:gd name="T41" fmla="*/ 349 h 632"/>
              <a:gd name="T42" fmla="*/ 501 w 868"/>
              <a:gd name="T43" fmla="*/ 314 h 632"/>
              <a:gd name="T44" fmla="*/ 523 w 868"/>
              <a:gd name="T45" fmla="*/ 264 h 632"/>
              <a:gd name="T46" fmla="*/ 588 w 868"/>
              <a:gd name="T47" fmla="*/ 428 h 632"/>
              <a:gd name="T48" fmla="*/ 465 w 868"/>
              <a:gd name="T49" fmla="*/ 551 h 632"/>
              <a:gd name="T50" fmla="*/ 303 w 868"/>
              <a:gd name="T51" fmla="*/ 484 h 632"/>
              <a:gd name="T52" fmla="*/ 303 w 868"/>
              <a:gd name="T53" fmla="*/ 307 h 632"/>
              <a:gd name="T54" fmla="*/ 178 w 868"/>
              <a:gd name="T55" fmla="*/ 237 h 632"/>
              <a:gd name="T56" fmla="*/ 235 w 868"/>
              <a:gd name="T57" fmla="*/ 252 h 632"/>
              <a:gd name="T58" fmla="*/ 222 w 868"/>
              <a:gd name="T59" fmla="*/ 276 h 632"/>
              <a:gd name="T60" fmla="*/ 161 w 868"/>
              <a:gd name="T61" fmla="*/ 267 h 632"/>
              <a:gd name="T62" fmla="*/ 167 w 868"/>
              <a:gd name="T63" fmla="*/ 239 h 632"/>
              <a:gd name="T64" fmla="*/ 795 w 868"/>
              <a:gd name="T65" fmla="*/ 204 h 632"/>
              <a:gd name="T66" fmla="*/ 795 w 868"/>
              <a:gd name="T67" fmla="*/ 231 h 632"/>
              <a:gd name="T68" fmla="*/ 824 w 868"/>
              <a:gd name="T69" fmla="*/ 231 h 632"/>
              <a:gd name="T70" fmla="*/ 824 w 868"/>
              <a:gd name="T71" fmla="*/ 204 h 632"/>
              <a:gd name="T72" fmla="*/ 117 w 868"/>
              <a:gd name="T73" fmla="*/ 211 h 632"/>
              <a:gd name="T74" fmla="*/ 59 w 868"/>
              <a:gd name="T75" fmla="*/ 277 h 632"/>
              <a:gd name="T76" fmla="*/ 52 w 868"/>
              <a:gd name="T77" fmla="*/ 514 h 632"/>
              <a:gd name="T78" fmla="*/ 117 w 868"/>
              <a:gd name="T79" fmla="*/ 573 h 632"/>
              <a:gd name="T80" fmla="*/ 750 w 868"/>
              <a:gd name="T81" fmla="*/ 580 h 632"/>
              <a:gd name="T82" fmla="*/ 809 w 868"/>
              <a:gd name="T83" fmla="*/ 514 h 632"/>
              <a:gd name="T84" fmla="*/ 816 w 868"/>
              <a:gd name="T85" fmla="*/ 276 h 632"/>
              <a:gd name="T86" fmla="*/ 750 w 868"/>
              <a:gd name="T87" fmla="*/ 217 h 632"/>
              <a:gd name="T88" fmla="*/ 53 w 868"/>
              <a:gd name="T89" fmla="*/ 199 h 632"/>
              <a:gd name="T90" fmla="*/ 40 w 868"/>
              <a:gd name="T91" fmla="*/ 222 h 632"/>
              <a:gd name="T92" fmla="*/ 64 w 868"/>
              <a:gd name="T93" fmla="*/ 237 h 632"/>
              <a:gd name="T94" fmla="*/ 78 w 868"/>
              <a:gd name="T95" fmla="*/ 212 h 632"/>
              <a:gd name="T96" fmla="*/ 39 w 868"/>
              <a:gd name="T97" fmla="*/ 158 h 632"/>
              <a:gd name="T98" fmla="*/ 868 w 868"/>
              <a:gd name="T99" fmla="*/ 593 h 632"/>
              <a:gd name="T100" fmla="*/ 23 w 868"/>
              <a:gd name="T101" fmla="*/ 630 h 632"/>
              <a:gd name="T102" fmla="*/ 11 w 868"/>
              <a:gd name="T103" fmla="*/ 170 h 632"/>
              <a:gd name="T104" fmla="*/ 779 w 868"/>
              <a:gd name="T105" fmla="*/ 82 h 632"/>
              <a:gd name="T106" fmla="*/ 787 w 868"/>
              <a:gd name="T107" fmla="*/ 108 h 632"/>
              <a:gd name="T108" fmla="*/ 93 w 868"/>
              <a:gd name="T109" fmla="*/ 118 h 632"/>
              <a:gd name="T110" fmla="*/ 79 w 868"/>
              <a:gd name="T111" fmla="*/ 94 h 632"/>
              <a:gd name="T112" fmla="*/ 178 w 868"/>
              <a:gd name="T113" fmla="*/ 0 h 632"/>
              <a:gd name="T114" fmla="*/ 710 w 868"/>
              <a:gd name="T115" fmla="*/ 14 h 632"/>
              <a:gd name="T116" fmla="*/ 695 w 868"/>
              <a:gd name="T117" fmla="*/ 39 h 632"/>
              <a:gd name="T118" fmla="*/ 161 w 868"/>
              <a:gd name="T119" fmla="*/ 30 h 632"/>
              <a:gd name="T120" fmla="*/ 167 w 868"/>
              <a:gd name="T121" fmla="*/ 2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8" h="632">
                <a:moveTo>
                  <a:pt x="809" y="554"/>
                </a:moveTo>
                <a:lnTo>
                  <a:pt x="804" y="555"/>
                </a:lnTo>
                <a:lnTo>
                  <a:pt x="799" y="556"/>
                </a:lnTo>
                <a:lnTo>
                  <a:pt x="795" y="559"/>
                </a:lnTo>
                <a:lnTo>
                  <a:pt x="792" y="564"/>
                </a:lnTo>
                <a:lnTo>
                  <a:pt x="790" y="568"/>
                </a:lnTo>
                <a:lnTo>
                  <a:pt x="790" y="573"/>
                </a:lnTo>
                <a:lnTo>
                  <a:pt x="790" y="578"/>
                </a:lnTo>
                <a:lnTo>
                  <a:pt x="792" y="584"/>
                </a:lnTo>
                <a:lnTo>
                  <a:pt x="795" y="588"/>
                </a:lnTo>
                <a:lnTo>
                  <a:pt x="799" y="590"/>
                </a:lnTo>
                <a:lnTo>
                  <a:pt x="804" y="593"/>
                </a:lnTo>
                <a:lnTo>
                  <a:pt x="809" y="593"/>
                </a:lnTo>
                <a:lnTo>
                  <a:pt x="814" y="593"/>
                </a:lnTo>
                <a:lnTo>
                  <a:pt x="820" y="590"/>
                </a:lnTo>
                <a:lnTo>
                  <a:pt x="824" y="588"/>
                </a:lnTo>
                <a:lnTo>
                  <a:pt x="826" y="584"/>
                </a:lnTo>
                <a:lnTo>
                  <a:pt x="829" y="578"/>
                </a:lnTo>
                <a:lnTo>
                  <a:pt x="829" y="573"/>
                </a:lnTo>
                <a:lnTo>
                  <a:pt x="829" y="568"/>
                </a:lnTo>
                <a:lnTo>
                  <a:pt x="826" y="564"/>
                </a:lnTo>
                <a:lnTo>
                  <a:pt x="824" y="559"/>
                </a:lnTo>
                <a:lnTo>
                  <a:pt x="820" y="556"/>
                </a:lnTo>
                <a:lnTo>
                  <a:pt x="814" y="555"/>
                </a:lnTo>
                <a:lnTo>
                  <a:pt x="809" y="554"/>
                </a:lnTo>
                <a:close/>
                <a:moveTo>
                  <a:pt x="59" y="554"/>
                </a:moveTo>
                <a:lnTo>
                  <a:pt x="53" y="555"/>
                </a:lnTo>
                <a:lnTo>
                  <a:pt x="48" y="556"/>
                </a:lnTo>
                <a:lnTo>
                  <a:pt x="44" y="559"/>
                </a:lnTo>
                <a:lnTo>
                  <a:pt x="42" y="564"/>
                </a:lnTo>
                <a:lnTo>
                  <a:pt x="40" y="568"/>
                </a:lnTo>
                <a:lnTo>
                  <a:pt x="39" y="573"/>
                </a:lnTo>
                <a:lnTo>
                  <a:pt x="40" y="578"/>
                </a:lnTo>
                <a:lnTo>
                  <a:pt x="42" y="584"/>
                </a:lnTo>
                <a:lnTo>
                  <a:pt x="44" y="588"/>
                </a:lnTo>
                <a:lnTo>
                  <a:pt x="48" y="590"/>
                </a:lnTo>
                <a:lnTo>
                  <a:pt x="53" y="593"/>
                </a:lnTo>
                <a:lnTo>
                  <a:pt x="59" y="593"/>
                </a:lnTo>
                <a:lnTo>
                  <a:pt x="64" y="593"/>
                </a:lnTo>
                <a:lnTo>
                  <a:pt x="69" y="590"/>
                </a:lnTo>
                <a:lnTo>
                  <a:pt x="73" y="588"/>
                </a:lnTo>
                <a:lnTo>
                  <a:pt x="76" y="584"/>
                </a:lnTo>
                <a:lnTo>
                  <a:pt x="78" y="578"/>
                </a:lnTo>
                <a:lnTo>
                  <a:pt x="78" y="573"/>
                </a:lnTo>
                <a:lnTo>
                  <a:pt x="78" y="568"/>
                </a:lnTo>
                <a:lnTo>
                  <a:pt x="76" y="564"/>
                </a:lnTo>
                <a:lnTo>
                  <a:pt x="73" y="559"/>
                </a:lnTo>
                <a:lnTo>
                  <a:pt x="69" y="556"/>
                </a:lnTo>
                <a:lnTo>
                  <a:pt x="64" y="555"/>
                </a:lnTo>
                <a:lnTo>
                  <a:pt x="59" y="554"/>
                </a:lnTo>
                <a:close/>
                <a:moveTo>
                  <a:pt x="651" y="514"/>
                </a:moveTo>
                <a:lnTo>
                  <a:pt x="690" y="514"/>
                </a:lnTo>
                <a:lnTo>
                  <a:pt x="695" y="514"/>
                </a:lnTo>
                <a:lnTo>
                  <a:pt x="701" y="517"/>
                </a:lnTo>
                <a:lnTo>
                  <a:pt x="705" y="520"/>
                </a:lnTo>
                <a:lnTo>
                  <a:pt x="707" y="523"/>
                </a:lnTo>
                <a:lnTo>
                  <a:pt x="710" y="529"/>
                </a:lnTo>
                <a:lnTo>
                  <a:pt x="710" y="534"/>
                </a:lnTo>
                <a:lnTo>
                  <a:pt x="710" y="539"/>
                </a:lnTo>
                <a:lnTo>
                  <a:pt x="707" y="544"/>
                </a:lnTo>
                <a:lnTo>
                  <a:pt x="705" y="548"/>
                </a:lnTo>
                <a:lnTo>
                  <a:pt x="701" y="551"/>
                </a:lnTo>
                <a:lnTo>
                  <a:pt x="695" y="554"/>
                </a:lnTo>
                <a:lnTo>
                  <a:pt x="690" y="554"/>
                </a:lnTo>
                <a:lnTo>
                  <a:pt x="651" y="554"/>
                </a:lnTo>
                <a:lnTo>
                  <a:pt x="646" y="554"/>
                </a:lnTo>
                <a:lnTo>
                  <a:pt x="642" y="551"/>
                </a:lnTo>
                <a:lnTo>
                  <a:pt x="637" y="548"/>
                </a:lnTo>
                <a:lnTo>
                  <a:pt x="634" y="544"/>
                </a:lnTo>
                <a:lnTo>
                  <a:pt x="633" y="539"/>
                </a:lnTo>
                <a:lnTo>
                  <a:pt x="631" y="534"/>
                </a:lnTo>
                <a:lnTo>
                  <a:pt x="633" y="529"/>
                </a:lnTo>
                <a:lnTo>
                  <a:pt x="634" y="523"/>
                </a:lnTo>
                <a:lnTo>
                  <a:pt x="637" y="520"/>
                </a:lnTo>
                <a:lnTo>
                  <a:pt x="642" y="517"/>
                </a:lnTo>
                <a:lnTo>
                  <a:pt x="646" y="514"/>
                </a:lnTo>
                <a:lnTo>
                  <a:pt x="651" y="514"/>
                </a:lnTo>
                <a:close/>
                <a:moveTo>
                  <a:pt x="450" y="297"/>
                </a:moveTo>
                <a:lnTo>
                  <a:pt x="427" y="300"/>
                </a:lnTo>
                <a:lnTo>
                  <a:pt x="409" y="306"/>
                </a:lnTo>
                <a:lnTo>
                  <a:pt x="392" y="318"/>
                </a:lnTo>
                <a:lnTo>
                  <a:pt x="382" y="331"/>
                </a:lnTo>
                <a:lnTo>
                  <a:pt x="372" y="348"/>
                </a:lnTo>
                <a:lnTo>
                  <a:pt x="366" y="368"/>
                </a:lnTo>
                <a:lnTo>
                  <a:pt x="350" y="368"/>
                </a:lnTo>
                <a:lnTo>
                  <a:pt x="344" y="385"/>
                </a:lnTo>
                <a:lnTo>
                  <a:pt x="365" y="385"/>
                </a:lnTo>
                <a:lnTo>
                  <a:pt x="363" y="390"/>
                </a:lnTo>
                <a:lnTo>
                  <a:pt x="363" y="394"/>
                </a:lnTo>
                <a:lnTo>
                  <a:pt x="363" y="399"/>
                </a:lnTo>
                <a:lnTo>
                  <a:pt x="365" y="403"/>
                </a:lnTo>
                <a:lnTo>
                  <a:pt x="351" y="403"/>
                </a:lnTo>
                <a:lnTo>
                  <a:pt x="344" y="420"/>
                </a:lnTo>
                <a:lnTo>
                  <a:pt x="366" y="420"/>
                </a:lnTo>
                <a:lnTo>
                  <a:pt x="370" y="441"/>
                </a:lnTo>
                <a:lnTo>
                  <a:pt x="378" y="458"/>
                </a:lnTo>
                <a:lnTo>
                  <a:pt x="389" y="472"/>
                </a:lnTo>
                <a:lnTo>
                  <a:pt x="405" y="484"/>
                </a:lnTo>
                <a:lnTo>
                  <a:pt x="426" y="492"/>
                </a:lnTo>
                <a:lnTo>
                  <a:pt x="450" y="495"/>
                </a:lnTo>
                <a:lnTo>
                  <a:pt x="473" y="492"/>
                </a:lnTo>
                <a:lnTo>
                  <a:pt x="493" y="483"/>
                </a:lnTo>
                <a:lnTo>
                  <a:pt x="493" y="453"/>
                </a:lnTo>
                <a:lnTo>
                  <a:pt x="486" y="458"/>
                </a:lnTo>
                <a:lnTo>
                  <a:pt x="480" y="462"/>
                </a:lnTo>
                <a:lnTo>
                  <a:pt x="473" y="466"/>
                </a:lnTo>
                <a:lnTo>
                  <a:pt x="463" y="468"/>
                </a:lnTo>
                <a:lnTo>
                  <a:pt x="450" y="470"/>
                </a:lnTo>
                <a:lnTo>
                  <a:pt x="435" y="468"/>
                </a:lnTo>
                <a:lnTo>
                  <a:pt x="423" y="463"/>
                </a:lnTo>
                <a:lnTo>
                  <a:pt x="414" y="454"/>
                </a:lnTo>
                <a:lnTo>
                  <a:pt x="405" y="440"/>
                </a:lnTo>
                <a:lnTo>
                  <a:pt x="400" y="420"/>
                </a:lnTo>
                <a:lnTo>
                  <a:pt x="457" y="420"/>
                </a:lnTo>
                <a:lnTo>
                  <a:pt x="465" y="403"/>
                </a:lnTo>
                <a:lnTo>
                  <a:pt x="399" y="403"/>
                </a:lnTo>
                <a:lnTo>
                  <a:pt x="397" y="402"/>
                </a:lnTo>
                <a:lnTo>
                  <a:pt x="397" y="399"/>
                </a:lnTo>
                <a:lnTo>
                  <a:pt x="397" y="395"/>
                </a:lnTo>
                <a:lnTo>
                  <a:pt x="397" y="389"/>
                </a:lnTo>
                <a:lnTo>
                  <a:pt x="397" y="386"/>
                </a:lnTo>
                <a:lnTo>
                  <a:pt x="399" y="385"/>
                </a:lnTo>
                <a:lnTo>
                  <a:pt x="469" y="385"/>
                </a:lnTo>
                <a:lnTo>
                  <a:pt x="477" y="368"/>
                </a:lnTo>
                <a:lnTo>
                  <a:pt x="400" y="368"/>
                </a:lnTo>
                <a:lnTo>
                  <a:pt x="405" y="349"/>
                </a:lnTo>
                <a:lnTo>
                  <a:pt x="414" y="335"/>
                </a:lnTo>
                <a:lnTo>
                  <a:pt x="430" y="324"/>
                </a:lnTo>
                <a:lnTo>
                  <a:pt x="447" y="321"/>
                </a:lnTo>
                <a:lnTo>
                  <a:pt x="468" y="326"/>
                </a:lnTo>
                <a:lnTo>
                  <a:pt x="487" y="339"/>
                </a:lnTo>
                <a:lnTo>
                  <a:pt x="501" y="314"/>
                </a:lnTo>
                <a:lnTo>
                  <a:pt x="474" y="301"/>
                </a:lnTo>
                <a:lnTo>
                  <a:pt x="450" y="297"/>
                </a:lnTo>
                <a:close/>
                <a:moveTo>
                  <a:pt x="434" y="237"/>
                </a:moveTo>
                <a:lnTo>
                  <a:pt x="465" y="241"/>
                </a:lnTo>
                <a:lnTo>
                  <a:pt x="495" y="250"/>
                </a:lnTo>
                <a:lnTo>
                  <a:pt x="523" y="264"/>
                </a:lnTo>
                <a:lnTo>
                  <a:pt x="545" y="284"/>
                </a:lnTo>
                <a:lnTo>
                  <a:pt x="565" y="307"/>
                </a:lnTo>
                <a:lnTo>
                  <a:pt x="579" y="334"/>
                </a:lnTo>
                <a:lnTo>
                  <a:pt x="588" y="364"/>
                </a:lnTo>
                <a:lnTo>
                  <a:pt x="592" y="395"/>
                </a:lnTo>
                <a:lnTo>
                  <a:pt x="588" y="428"/>
                </a:lnTo>
                <a:lnTo>
                  <a:pt x="579" y="457"/>
                </a:lnTo>
                <a:lnTo>
                  <a:pt x="565" y="484"/>
                </a:lnTo>
                <a:lnTo>
                  <a:pt x="545" y="508"/>
                </a:lnTo>
                <a:lnTo>
                  <a:pt x="523" y="526"/>
                </a:lnTo>
                <a:lnTo>
                  <a:pt x="495" y="542"/>
                </a:lnTo>
                <a:lnTo>
                  <a:pt x="465" y="551"/>
                </a:lnTo>
                <a:lnTo>
                  <a:pt x="434" y="554"/>
                </a:lnTo>
                <a:lnTo>
                  <a:pt x="402" y="551"/>
                </a:lnTo>
                <a:lnTo>
                  <a:pt x="372" y="542"/>
                </a:lnTo>
                <a:lnTo>
                  <a:pt x="345" y="526"/>
                </a:lnTo>
                <a:lnTo>
                  <a:pt x="323" y="508"/>
                </a:lnTo>
                <a:lnTo>
                  <a:pt x="303" y="484"/>
                </a:lnTo>
                <a:lnTo>
                  <a:pt x="289" y="457"/>
                </a:lnTo>
                <a:lnTo>
                  <a:pt x="280" y="428"/>
                </a:lnTo>
                <a:lnTo>
                  <a:pt x="276" y="395"/>
                </a:lnTo>
                <a:lnTo>
                  <a:pt x="280" y="364"/>
                </a:lnTo>
                <a:lnTo>
                  <a:pt x="289" y="334"/>
                </a:lnTo>
                <a:lnTo>
                  <a:pt x="303" y="307"/>
                </a:lnTo>
                <a:lnTo>
                  <a:pt x="323" y="284"/>
                </a:lnTo>
                <a:lnTo>
                  <a:pt x="345" y="264"/>
                </a:lnTo>
                <a:lnTo>
                  <a:pt x="372" y="250"/>
                </a:lnTo>
                <a:lnTo>
                  <a:pt x="402" y="241"/>
                </a:lnTo>
                <a:lnTo>
                  <a:pt x="434" y="237"/>
                </a:lnTo>
                <a:close/>
                <a:moveTo>
                  <a:pt x="178" y="237"/>
                </a:moveTo>
                <a:lnTo>
                  <a:pt x="217" y="237"/>
                </a:lnTo>
                <a:lnTo>
                  <a:pt x="222" y="238"/>
                </a:lnTo>
                <a:lnTo>
                  <a:pt x="227" y="239"/>
                </a:lnTo>
                <a:lnTo>
                  <a:pt x="231" y="243"/>
                </a:lnTo>
                <a:lnTo>
                  <a:pt x="234" y="247"/>
                </a:lnTo>
                <a:lnTo>
                  <a:pt x="235" y="252"/>
                </a:lnTo>
                <a:lnTo>
                  <a:pt x="236" y="258"/>
                </a:lnTo>
                <a:lnTo>
                  <a:pt x="235" y="263"/>
                </a:lnTo>
                <a:lnTo>
                  <a:pt x="234" y="267"/>
                </a:lnTo>
                <a:lnTo>
                  <a:pt x="231" y="271"/>
                </a:lnTo>
                <a:lnTo>
                  <a:pt x="227" y="275"/>
                </a:lnTo>
                <a:lnTo>
                  <a:pt x="222" y="276"/>
                </a:lnTo>
                <a:lnTo>
                  <a:pt x="217" y="277"/>
                </a:lnTo>
                <a:lnTo>
                  <a:pt x="178" y="277"/>
                </a:lnTo>
                <a:lnTo>
                  <a:pt x="172" y="276"/>
                </a:lnTo>
                <a:lnTo>
                  <a:pt x="167" y="275"/>
                </a:lnTo>
                <a:lnTo>
                  <a:pt x="163" y="271"/>
                </a:lnTo>
                <a:lnTo>
                  <a:pt x="161" y="267"/>
                </a:lnTo>
                <a:lnTo>
                  <a:pt x="158" y="263"/>
                </a:lnTo>
                <a:lnTo>
                  <a:pt x="158" y="258"/>
                </a:lnTo>
                <a:lnTo>
                  <a:pt x="158" y="252"/>
                </a:lnTo>
                <a:lnTo>
                  <a:pt x="161" y="247"/>
                </a:lnTo>
                <a:lnTo>
                  <a:pt x="163" y="243"/>
                </a:lnTo>
                <a:lnTo>
                  <a:pt x="167" y="239"/>
                </a:lnTo>
                <a:lnTo>
                  <a:pt x="172" y="238"/>
                </a:lnTo>
                <a:lnTo>
                  <a:pt x="178" y="237"/>
                </a:lnTo>
                <a:close/>
                <a:moveTo>
                  <a:pt x="809" y="197"/>
                </a:moveTo>
                <a:lnTo>
                  <a:pt x="804" y="199"/>
                </a:lnTo>
                <a:lnTo>
                  <a:pt x="799" y="200"/>
                </a:lnTo>
                <a:lnTo>
                  <a:pt x="795" y="204"/>
                </a:lnTo>
                <a:lnTo>
                  <a:pt x="792" y="208"/>
                </a:lnTo>
                <a:lnTo>
                  <a:pt x="790" y="212"/>
                </a:lnTo>
                <a:lnTo>
                  <a:pt x="790" y="217"/>
                </a:lnTo>
                <a:lnTo>
                  <a:pt x="790" y="222"/>
                </a:lnTo>
                <a:lnTo>
                  <a:pt x="792" y="228"/>
                </a:lnTo>
                <a:lnTo>
                  <a:pt x="795" y="231"/>
                </a:lnTo>
                <a:lnTo>
                  <a:pt x="799" y="234"/>
                </a:lnTo>
                <a:lnTo>
                  <a:pt x="804" y="237"/>
                </a:lnTo>
                <a:lnTo>
                  <a:pt x="809" y="237"/>
                </a:lnTo>
                <a:lnTo>
                  <a:pt x="814" y="237"/>
                </a:lnTo>
                <a:lnTo>
                  <a:pt x="820" y="234"/>
                </a:lnTo>
                <a:lnTo>
                  <a:pt x="824" y="231"/>
                </a:lnTo>
                <a:lnTo>
                  <a:pt x="826" y="228"/>
                </a:lnTo>
                <a:lnTo>
                  <a:pt x="829" y="222"/>
                </a:lnTo>
                <a:lnTo>
                  <a:pt x="829" y="217"/>
                </a:lnTo>
                <a:lnTo>
                  <a:pt x="829" y="212"/>
                </a:lnTo>
                <a:lnTo>
                  <a:pt x="826" y="208"/>
                </a:lnTo>
                <a:lnTo>
                  <a:pt x="824" y="204"/>
                </a:lnTo>
                <a:lnTo>
                  <a:pt x="820" y="200"/>
                </a:lnTo>
                <a:lnTo>
                  <a:pt x="814" y="199"/>
                </a:lnTo>
                <a:lnTo>
                  <a:pt x="809" y="197"/>
                </a:lnTo>
                <a:close/>
                <a:moveTo>
                  <a:pt x="115" y="197"/>
                </a:moveTo>
                <a:lnTo>
                  <a:pt x="116" y="204"/>
                </a:lnTo>
                <a:lnTo>
                  <a:pt x="117" y="211"/>
                </a:lnTo>
                <a:lnTo>
                  <a:pt x="117" y="217"/>
                </a:lnTo>
                <a:lnTo>
                  <a:pt x="115" y="237"/>
                </a:lnTo>
                <a:lnTo>
                  <a:pt x="107" y="252"/>
                </a:lnTo>
                <a:lnTo>
                  <a:pt x="94" y="266"/>
                </a:lnTo>
                <a:lnTo>
                  <a:pt x="77" y="273"/>
                </a:lnTo>
                <a:lnTo>
                  <a:pt x="59" y="277"/>
                </a:lnTo>
                <a:lnTo>
                  <a:pt x="52" y="276"/>
                </a:lnTo>
                <a:lnTo>
                  <a:pt x="45" y="275"/>
                </a:lnTo>
                <a:lnTo>
                  <a:pt x="39" y="273"/>
                </a:lnTo>
                <a:lnTo>
                  <a:pt x="39" y="518"/>
                </a:lnTo>
                <a:lnTo>
                  <a:pt x="45" y="516"/>
                </a:lnTo>
                <a:lnTo>
                  <a:pt x="52" y="514"/>
                </a:lnTo>
                <a:lnTo>
                  <a:pt x="59" y="514"/>
                </a:lnTo>
                <a:lnTo>
                  <a:pt x="77" y="517"/>
                </a:lnTo>
                <a:lnTo>
                  <a:pt x="94" y="526"/>
                </a:lnTo>
                <a:lnTo>
                  <a:pt x="107" y="538"/>
                </a:lnTo>
                <a:lnTo>
                  <a:pt x="115" y="555"/>
                </a:lnTo>
                <a:lnTo>
                  <a:pt x="117" y="573"/>
                </a:lnTo>
                <a:lnTo>
                  <a:pt x="117" y="580"/>
                </a:lnTo>
                <a:lnTo>
                  <a:pt x="116" y="586"/>
                </a:lnTo>
                <a:lnTo>
                  <a:pt x="115" y="593"/>
                </a:lnTo>
                <a:lnTo>
                  <a:pt x="753" y="593"/>
                </a:lnTo>
                <a:lnTo>
                  <a:pt x="752" y="586"/>
                </a:lnTo>
                <a:lnTo>
                  <a:pt x="750" y="580"/>
                </a:lnTo>
                <a:lnTo>
                  <a:pt x="750" y="573"/>
                </a:lnTo>
                <a:lnTo>
                  <a:pt x="753" y="555"/>
                </a:lnTo>
                <a:lnTo>
                  <a:pt x="761" y="538"/>
                </a:lnTo>
                <a:lnTo>
                  <a:pt x="774" y="526"/>
                </a:lnTo>
                <a:lnTo>
                  <a:pt x="791" y="517"/>
                </a:lnTo>
                <a:lnTo>
                  <a:pt x="809" y="514"/>
                </a:lnTo>
                <a:lnTo>
                  <a:pt x="816" y="514"/>
                </a:lnTo>
                <a:lnTo>
                  <a:pt x="822" y="516"/>
                </a:lnTo>
                <a:lnTo>
                  <a:pt x="829" y="518"/>
                </a:lnTo>
                <a:lnTo>
                  <a:pt x="829" y="273"/>
                </a:lnTo>
                <a:lnTo>
                  <a:pt x="822" y="275"/>
                </a:lnTo>
                <a:lnTo>
                  <a:pt x="816" y="276"/>
                </a:lnTo>
                <a:lnTo>
                  <a:pt x="809" y="277"/>
                </a:lnTo>
                <a:lnTo>
                  <a:pt x="791" y="273"/>
                </a:lnTo>
                <a:lnTo>
                  <a:pt x="774" y="266"/>
                </a:lnTo>
                <a:lnTo>
                  <a:pt x="761" y="252"/>
                </a:lnTo>
                <a:lnTo>
                  <a:pt x="753" y="237"/>
                </a:lnTo>
                <a:lnTo>
                  <a:pt x="750" y="217"/>
                </a:lnTo>
                <a:lnTo>
                  <a:pt x="750" y="211"/>
                </a:lnTo>
                <a:lnTo>
                  <a:pt x="752" y="204"/>
                </a:lnTo>
                <a:lnTo>
                  <a:pt x="753" y="197"/>
                </a:lnTo>
                <a:lnTo>
                  <a:pt x="115" y="197"/>
                </a:lnTo>
                <a:close/>
                <a:moveTo>
                  <a:pt x="59" y="197"/>
                </a:moveTo>
                <a:lnTo>
                  <a:pt x="53" y="199"/>
                </a:lnTo>
                <a:lnTo>
                  <a:pt x="48" y="200"/>
                </a:lnTo>
                <a:lnTo>
                  <a:pt x="44" y="204"/>
                </a:lnTo>
                <a:lnTo>
                  <a:pt x="42" y="208"/>
                </a:lnTo>
                <a:lnTo>
                  <a:pt x="40" y="212"/>
                </a:lnTo>
                <a:lnTo>
                  <a:pt x="39" y="217"/>
                </a:lnTo>
                <a:lnTo>
                  <a:pt x="40" y="222"/>
                </a:lnTo>
                <a:lnTo>
                  <a:pt x="42" y="228"/>
                </a:lnTo>
                <a:lnTo>
                  <a:pt x="44" y="231"/>
                </a:lnTo>
                <a:lnTo>
                  <a:pt x="48" y="234"/>
                </a:lnTo>
                <a:lnTo>
                  <a:pt x="53" y="237"/>
                </a:lnTo>
                <a:lnTo>
                  <a:pt x="59" y="237"/>
                </a:lnTo>
                <a:lnTo>
                  <a:pt x="64" y="237"/>
                </a:lnTo>
                <a:lnTo>
                  <a:pt x="69" y="234"/>
                </a:lnTo>
                <a:lnTo>
                  <a:pt x="73" y="231"/>
                </a:lnTo>
                <a:lnTo>
                  <a:pt x="76" y="228"/>
                </a:lnTo>
                <a:lnTo>
                  <a:pt x="78" y="222"/>
                </a:lnTo>
                <a:lnTo>
                  <a:pt x="78" y="217"/>
                </a:lnTo>
                <a:lnTo>
                  <a:pt x="78" y="212"/>
                </a:lnTo>
                <a:lnTo>
                  <a:pt x="76" y="208"/>
                </a:lnTo>
                <a:lnTo>
                  <a:pt x="73" y="204"/>
                </a:lnTo>
                <a:lnTo>
                  <a:pt x="69" y="200"/>
                </a:lnTo>
                <a:lnTo>
                  <a:pt x="64" y="199"/>
                </a:lnTo>
                <a:lnTo>
                  <a:pt x="59" y="197"/>
                </a:lnTo>
                <a:close/>
                <a:moveTo>
                  <a:pt x="39" y="158"/>
                </a:moveTo>
                <a:lnTo>
                  <a:pt x="829" y="158"/>
                </a:lnTo>
                <a:lnTo>
                  <a:pt x="845" y="161"/>
                </a:lnTo>
                <a:lnTo>
                  <a:pt x="856" y="170"/>
                </a:lnTo>
                <a:lnTo>
                  <a:pt x="865" y="182"/>
                </a:lnTo>
                <a:lnTo>
                  <a:pt x="868" y="197"/>
                </a:lnTo>
                <a:lnTo>
                  <a:pt x="868" y="593"/>
                </a:lnTo>
                <a:lnTo>
                  <a:pt x="865" y="609"/>
                </a:lnTo>
                <a:lnTo>
                  <a:pt x="856" y="622"/>
                </a:lnTo>
                <a:lnTo>
                  <a:pt x="845" y="630"/>
                </a:lnTo>
                <a:lnTo>
                  <a:pt x="829" y="632"/>
                </a:lnTo>
                <a:lnTo>
                  <a:pt x="39" y="632"/>
                </a:lnTo>
                <a:lnTo>
                  <a:pt x="23" y="630"/>
                </a:lnTo>
                <a:lnTo>
                  <a:pt x="11" y="622"/>
                </a:lnTo>
                <a:lnTo>
                  <a:pt x="2" y="609"/>
                </a:lnTo>
                <a:lnTo>
                  <a:pt x="0" y="593"/>
                </a:lnTo>
                <a:lnTo>
                  <a:pt x="0" y="197"/>
                </a:lnTo>
                <a:lnTo>
                  <a:pt x="2" y="182"/>
                </a:lnTo>
                <a:lnTo>
                  <a:pt x="11" y="170"/>
                </a:lnTo>
                <a:lnTo>
                  <a:pt x="23" y="161"/>
                </a:lnTo>
                <a:lnTo>
                  <a:pt x="39" y="158"/>
                </a:lnTo>
                <a:close/>
                <a:moveTo>
                  <a:pt x="98" y="80"/>
                </a:moveTo>
                <a:lnTo>
                  <a:pt x="770" y="80"/>
                </a:lnTo>
                <a:lnTo>
                  <a:pt x="775" y="80"/>
                </a:lnTo>
                <a:lnTo>
                  <a:pt x="779" y="82"/>
                </a:lnTo>
                <a:lnTo>
                  <a:pt x="783" y="85"/>
                </a:lnTo>
                <a:lnTo>
                  <a:pt x="787" y="89"/>
                </a:lnTo>
                <a:lnTo>
                  <a:pt x="788" y="94"/>
                </a:lnTo>
                <a:lnTo>
                  <a:pt x="790" y="99"/>
                </a:lnTo>
                <a:lnTo>
                  <a:pt x="788" y="104"/>
                </a:lnTo>
                <a:lnTo>
                  <a:pt x="787" y="108"/>
                </a:lnTo>
                <a:lnTo>
                  <a:pt x="783" y="112"/>
                </a:lnTo>
                <a:lnTo>
                  <a:pt x="779" y="116"/>
                </a:lnTo>
                <a:lnTo>
                  <a:pt x="775" y="118"/>
                </a:lnTo>
                <a:lnTo>
                  <a:pt x="770" y="119"/>
                </a:lnTo>
                <a:lnTo>
                  <a:pt x="98" y="119"/>
                </a:lnTo>
                <a:lnTo>
                  <a:pt x="93" y="118"/>
                </a:lnTo>
                <a:lnTo>
                  <a:pt x="89" y="116"/>
                </a:lnTo>
                <a:lnTo>
                  <a:pt x="85" y="112"/>
                </a:lnTo>
                <a:lnTo>
                  <a:pt x="81" y="108"/>
                </a:lnTo>
                <a:lnTo>
                  <a:pt x="79" y="104"/>
                </a:lnTo>
                <a:lnTo>
                  <a:pt x="78" y="99"/>
                </a:lnTo>
                <a:lnTo>
                  <a:pt x="79" y="94"/>
                </a:lnTo>
                <a:lnTo>
                  <a:pt x="81" y="89"/>
                </a:lnTo>
                <a:lnTo>
                  <a:pt x="85" y="85"/>
                </a:lnTo>
                <a:lnTo>
                  <a:pt x="89" y="82"/>
                </a:lnTo>
                <a:lnTo>
                  <a:pt x="93" y="80"/>
                </a:lnTo>
                <a:lnTo>
                  <a:pt x="98" y="80"/>
                </a:lnTo>
                <a:close/>
                <a:moveTo>
                  <a:pt x="178" y="0"/>
                </a:moveTo>
                <a:lnTo>
                  <a:pt x="690" y="0"/>
                </a:lnTo>
                <a:lnTo>
                  <a:pt x="695" y="1"/>
                </a:lnTo>
                <a:lnTo>
                  <a:pt x="701" y="2"/>
                </a:lnTo>
                <a:lnTo>
                  <a:pt x="705" y="6"/>
                </a:lnTo>
                <a:lnTo>
                  <a:pt x="707" y="10"/>
                </a:lnTo>
                <a:lnTo>
                  <a:pt x="710" y="14"/>
                </a:lnTo>
                <a:lnTo>
                  <a:pt x="710" y="19"/>
                </a:lnTo>
                <a:lnTo>
                  <a:pt x="710" y="25"/>
                </a:lnTo>
                <a:lnTo>
                  <a:pt x="707" y="30"/>
                </a:lnTo>
                <a:lnTo>
                  <a:pt x="705" y="34"/>
                </a:lnTo>
                <a:lnTo>
                  <a:pt x="701" y="36"/>
                </a:lnTo>
                <a:lnTo>
                  <a:pt x="695" y="39"/>
                </a:lnTo>
                <a:lnTo>
                  <a:pt x="690" y="39"/>
                </a:lnTo>
                <a:lnTo>
                  <a:pt x="178" y="39"/>
                </a:lnTo>
                <a:lnTo>
                  <a:pt x="172" y="39"/>
                </a:lnTo>
                <a:lnTo>
                  <a:pt x="167" y="36"/>
                </a:lnTo>
                <a:lnTo>
                  <a:pt x="163" y="34"/>
                </a:lnTo>
                <a:lnTo>
                  <a:pt x="161" y="30"/>
                </a:lnTo>
                <a:lnTo>
                  <a:pt x="158" y="25"/>
                </a:lnTo>
                <a:lnTo>
                  <a:pt x="158" y="19"/>
                </a:lnTo>
                <a:lnTo>
                  <a:pt x="158" y="14"/>
                </a:lnTo>
                <a:lnTo>
                  <a:pt x="161" y="10"/>
                </a:lnTo>
                <a:lnTo>
                  <a:pt x="163" y="6"/>
                </a:lnTo>
                <a:lnTo>
                  <a:pt x="167" y="2"/>
                </a:lnTo>
                <a:lnTo>
                  <a:pt x="172" y="1"/>
                </a:lnTo>
                <a:lnTo>
                  <a:pt x="17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16" name="Freeform 2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04887" y="1597541"/>
            <a:ext cx="446523" cy="283824"/>
          </a:xfrm>
          <a:custGeom>
            <a:avLst/>
            <a:gdLst>
              <a:gd name="T0" fmla="*/ 633 w 870"/>
              <a:gd name="T1" fmla="*/ 489 h 553"/>
              <a:gd name="T2" fmla="*/ 648 w 870"/>
              <a:gd name="T3" fmla="*/ 513 h 553"/>
              <a:gd name="T4" fmla="*/ 671 w 870"/>
              <a:gd name="T5" fmla="*/ 500 h 553"/>
              <a:gd name="T6" fmla="*/ 658 w 870"/>
              <a:gd name="T7" fmla="*/ 475 h 553"/>
              <a:gd name="T8" fmla="*/ 43 w 870"/>
              <a:gd name="T9" fmla="*/ 484 h 553"/>
              <a:gd name="T10" fmla="*/ 50 w 870"/>
              <a:gd name="T11" fmla="*/ 512 h 553"/>
              <a:gd name="T12" fmla="*/ 77 w 870"/>
              <a:gd name="T13" fmla="*/ 504 h 553"/>
              <a:gd name="T14" fmla="*/ 69 w 870"/>
              <a:gd name="T15" fmla="*/ 477 h 553"/>
              <a:gd name="T16" fmla="*/ 548 w 870"/>
              <a:gd name="T17" fmla="*/ 441 h 553"/>
              <a:gd name="T18" fmla="*/ 548 w 870"/>
              <a:gd name="T19" fmla="*/ 468 h 553"/>
              <a:gd name="T20" fmla="*/ 519 w 870"/>
              <a:gd name="T21" fmla="*/ 468 h 553"/>
              <a:gd name="T22" fmla="*/ 519 w 870"/>
              <a:gd name="T23" fmla="*/ 441 h 553"/>
              <a:gd name="T24" fmla="*/ 338 w 870"/>
              <a:gd name="T25" fmla="*/ 264 h 553"/>
              <a:gd name="T26" fmla="*/ 304 w 870"/>
              <a:gd name="T27" fmla="*/ 327 h 553"/>
              <a:gd name="T28" fmla="*/ 288 w 870"/>
              <a:gd name="T29" fmla="*/ 356 h 553"/>
              <a:gd name="T30" fmla="*/ 351 w 870"/>
              <a:gd name="T31" fmla="*/ 413 h 553"/>
              <a:gd name="T32" fmla="*/ 391 w 870"/>
              <a:gd name="T33" fmla="*/ 390 h 553"/>
              <a:gd name="T34" fmla="*/ 342 w 870"/>
              <a:gd name="T35" fmla="*/ 383 h 553"/>
              <a:gd name="T36" fmla="*/ 330 w 870"/>
              <a:gd name="T37" fmla="*/ 340 h 553"/>
              <a:gd name="T38" fmla="*/ 331 w 870"/>
              <a:gd name="T39" fmla="*/ 314 h 553"/>
              <a:gd name="T40" fmla="*/ 396 w 870"/>
              <a:gd name="T41" fmla="*/ 290 h 553"/>
              <a:gd name="T42" fmla="*/ 417 w 870"/>
              <a:gd name="T43" fmla="*/ 212 h 553"/>
              <a:gd name="T44" fmla="*/ 491 w 870"/>
              <a:gd name="T45" fmla="*/ 368 h 553"/>
              <a:gd name="T46" fmla="*/ 356 w 870"/>
              <a:gd name="T47" fmla="*/ 475 h 553"/>
              <a:gd name="T48" fmla="*/ 221 w 870"/>
              <a:gd name="T49" fmla="*/ 368 h 553"/>
              <a:gd name="T50" fmla="*/ 296 w 870"/>
              <a:gd name="T51" fmla="*/ 212 h 553"/>
              <a:gd name="T52" fmla="*/ 192 w 870"/>
              <a:gd name="T53" fmla="*/ 204 h 553"/>
              <a:gd name="T54" fmla="*/ 192 w 870"/>
              <a:gd name="T55" fmla="*/ 231 h 553"/>
              <a:gd name="T56" fmla="*/ 165 w 870"/>
              <a:gd name="T57" fmla="*/ 231 h 553"/>
              <a:gd name="T58" fmla="*/ 165 w 870"/>
              <a:gd name="T59" fmla="*/ 204 h 553"/>
              <a:gd name="T60" fmla="*/ 642 w 870"/>
              <a:gd name="T61" fmla="*/ 161 h 553"/>
              <a:gd name="T62" fmla="*/ 636 w 870"/>
              <a:gd name="T63" fmla="*/ 188 h 553"/>
              <a:gd name="T64" fmla="*/ 662 w 870"/>
              <a:gd name="T65" fmla="*/ 195 h 553"/>
              <a:gd name="T66" fmla="*/ 670 w 870"/>
              <a:gd name="T67" fmla="*/ 167 h 553"/>
              <a:gd name="T68" fmla="*/ 118 w 870"/>
              <a:gd name="T69" fmla="*/ 165 h 553"/>
              <a:gd name="T70" fmla="*/ 79 w 870"/>
              <a:gd name="T71" fmla="*/ 234 h 553"/>
              <a:gd name="T72" fmla="*/ 46 w 870"/>
              <a:gd name="T73" fmla="*/ 437 h 553"/>
              <a:gd name="T74" fmla="*/ 117 w 870"/>
              <a:gd name="T75" fmla="*/ 475 h 553"/>
              <a:gd name="T76" fmla="*/ 595 w 870"/>
              <a:gd name="T77" fmla="*/ 508 h 553"/>
              <a:gd name="T78" fmla="*/ 633 w 870"/>
              <a:gd name="T79" fmla="*/ 438 h 553"/>
              <a:gd name="T80" fmla="*/ 666 w 870"/>
              <a:gd name="T81" fmla="*/ 235 h 553"/>
              <a:gd name="T82" fmla="*/ 597 w 870"/>
              <a:gd name="T83" fmla="*/ 196 h 553"/>
              <a:gd name="T84" fmla="*/ 60 w 870"/>
              <a:gd name="T85" fmla="*/ 158 h 553"/>
              <a:gd name="T86" fmla="*/ 41 w 870"/>
              <a:gd name="T87" fmla="*/ 178 h 553"/>
              <a:gd name="T88" fmla="*/ 60 w 870"/>
              <a:gd name="T89" fmla="*/ 197 h 553"/>
              <a:gd name="T90" fmla="*/ 80 w 870"/>
              <a:gd name="T91" fmla="*/ 178 h 553"/>
              <a:gd name="T92" fmla="*/ 60 w 870"/>
              <a:gd name="T93" fmla="*/ 158 h 553"/>
              <a:gd name="T94" fmla="*/ 712 w 870"/>
              <a:gd name="T95" fmla="*/ 158 h 553"/>
              <a:gd name="T96" fmla="*/ 41 w 870"/>
              <a:gd name="T97" fmla="*/ 553 h 553"/>
              <a:gd name="T98" fmla="*/ 4 w 870"/>
              <a:gd name="T99" fmla="*/ 142 h 553"/>
              <a:gd name="T100" fmla="*/ 845 w 870"/>
              <a:gd name="T101" fmla="*/ 3 h 553"/>
              <a:gd name="T102" fmla="*/ 858 w 870"/>
              <a:gd name="T103" fmla="*/ 424 h 553"/>
              <a:gd name="T104" fmla="*/ 757 w 870"/>
              <a:gd name="T105" fmla="*/ 429 h 553"/>
              <a:gd name="T106" fmla="*/ 757 w 870"/>
              <a:gd name="T107" fmla="*/ 402 h 553"/>
              <a:gd name="T108" fmla="*/ 198 w 870"/>
              <a:gd name="T109" fmla="*/ 39 h 553"/>
              <a:gd name="T110" fmla="*/ 183 w 870"/>
              <a:gd name="T111" fmla="*/ 78 h 553"/>
              <a:gd name="T112" fmla="*/ 160 w 870"/>
              <a:gd name="T113" fmla="*/ 64 h 553"/>
              <a:gd name="T114" fmla="*/ 198 w 870"/>
              <a:gd name="T115" fmla="*/ 0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70" h="553">
                <a:moveTo>
                  <a:pt x="653" y="475"/>
                </a:moveTo>
                <a:lnTo>
                  <a:pt x="648" y="475"/>
                </a:lnTo>
                <a:lnTo>
                  <a:pt x="642" y="477"/>
                </a:lnTo>
                <a:lnTo>
                  <a:pt x="638" y="480"/>
                </a:lnTo>
                <a:lnTo>
                  <a:pt x="636" y="484"/>
                </a:lnTo>
                <a:lnTo>
                  <a:pt x="633" y="489"/>
                </a:lnTo>
                <a:lnTo>
                  <a:pt x="633" y="495"/>
                </a:lnTo>
                <a:lnTo>
                  <a:pt x="633" y="500"/>
                </a:lnTo>
                <a:lnTo>
                  <a:pt x="636" y="504"/>
                </a:lnTo>
                <a:lnTo>
                  <a:pt x="638" y="508"/>
                </a:lnTo>
                <a:lnTo>
                  <a:pt x="642" y="512"/>
                </a:lnTo>
                <a:lnTo>
                  <a:pt x="648" y="513"/>
                </a:lnTo>
                <a:lnTo>
                  <a:pt x="653" y="514"/>
                </a:lnTo>
                <a:lnTo>
                  <a:pt x="658" y="513"/>
                </a:lnTo>
                <a:lnTo>
                  <a:pt x="662" y="512"/>
                </a:lnTo>
                <a:lnTo>
                  <a:pt x="666" y="508"/>
                </a:lnTo>
                <a:lnTo>
                  <a:pt x="670" y="504"/>
                </a:lnTo>
                <a:lnTo>
                  <a:pt x="671" y="500"/>
                </a:lnTo>
                <a:lnTo>
                  <a:pt x="672" y="495"/>
                </a:lnTo>
                <a:lnTo>
                  <a:pt x="671" y="489"/>
                </a:lnTo>
                <a:lnTo>
                  <a:pt x="670" y="484"/>
                </a:lnTo>
                <a:lnTo>
                  <a:pt x="666" y="480"/>
                </a:lnTo>
                <a:lnTo>
                  <a:pt x="662" y="477"/>
                </a:lnTo>
                <a:lnTo>
                  <a:pt x="658" y="475"/>
                </a:lnTo>
                <a:lnTo>
                  <a:pt x="653" y="475"/>
                </a:lnTo>
                <a:close/>
                <a:moveTo>
                  <a:pt x="60" y="475"/>
                </a:moveTo>
                <a:lnTo>
                  <a:pt x="55" y="475"/>
                </a:lnTo>
                <a:lnTo>
                  <a:pt x="50" y="477"/>
                </a:lnTo>
                <a:lnTo>
                  <a:pt x="46" y="480"/>
                </a:lnTo>
                <a:lnTo>
                  <a:pt x="43" y="484"/>
                </a:lnTo>
                <a:lnTo>
                  <a:pt x="41" y="489"/>
                </a:lnTo>
                <a:lnTo>
                  <a:pt x="41" y="495"/>
                </a:lnTo>
                <a:lnTo>
                  <a:pt x="41" y="500"/>
                </a:lnTo>
                <a:lnTo>
                  <a:pt x="43" y="504"/>
                </a:lnTo>
                <a:lnTo>
                  <a:pt x="46" y="508"/>
                </a:lnTo>
                <a:lnTo>
                  <a:pt x="50" y="512"/>
                </a:lnTo>
                <a:lnTo>
                  <a:pt x="55" y="513"/>
                </a:lnTo>
                <a:lnTo>
                  <a:pt x="60" y="514"/>
                </a:lnTo>
                <a:lnTo>
                  <a:pt x="66" y="513"/>
                </a:lnTo>
                <a:lnTo>
                  <a:pt x="69" y="512"/>
                </a:lnTo>
                <a:lnTo>
                  <a:pt x="73" y="508"/>
                </a:lnTo>
                <a:lnTo>
                  <a:pt x="77" y="504"/>
                </a:lnTo>
                <a:lnTo>
                  <a:pt x="79" y="500"/>
                </a:lnTo>
                <a:lnTo>
                  <a:pt x="80" y="495"/>
                </a:lnTo>
                <a:lnTo>
                  <a:pt x="79" y="489"/>
                </a:lnTo>
                <a:lnTo>
                  <a:pt x="77" y="484"/>
                </a:lnTo>
                <a:lnTo>
                  <a:pt x="73" y="480"/>
                </a:lnTo>
                <a:lnTo>
                  <a:pt x="69" y="477"/>
                </a:lnTo>
                <a:lnTo>
                  <a:pt x="66" y="475"/>
                </a:lnTo>
                <a:lnTo>
                  <a:pt x="60" y="475"/>
                </a:lnTo>
                <a:close/>
                <a:moveTo>
                  <a:pt x="534" y="434"/>
                </a:moveTo>
                <a:lnTo>
                  <a:pt x="539" y="436"/>
                </a:lnTo>
                <a:lnTo>
                  <a:pt x="544" y="437"/>
                </a:lnTo>
                <a:lnTo>
                  <a:pt x="548" y="441"/>
                </a:lnTo>
                <a:lnTo>
                  <a:pt x="551" y="445"/>
                </a:lnTo>
                <a:lnTo>
                  <a:pt x="553" y="449"/>
                </a:lnTo>
                <a:lnTo>
                  <a:pt x="553" y="455"/>
                </a:lnTo>
                <a:lnTo>
                  <a:pt x="553" y="460"/>
                </a:lnTo>
                <a:lnTo>
                  <a:pt x="551" y="464"/>
                </a:lnTo>
                <a:lnTo>
                  <a:pt x="548" y="468"/>
                </a:lnTo>
                <a:lnTo>
                  <a:pt x="544" y="472"/>
                </a:lnTo>
                <a:lnTo>
                  <a:pt x="539" y="474"/>
                </a:lnTo>
                <a:lnTo>
                  <a:pt x="534" y="475"/>
                </a:lnTo>
                <a:lnTo>
                  <a:pt x="529" y="474"/>
                </a:lnTo>
                <a:lnTo>
                  <a:pt x="523" y="472"/>
                </a:lnTo>
                <a:lnTo>
                  <a:pt x="519" y="468"/>
                </a:lnTo>
                <a:lnTo>
                  <a:pt x="517" y="464"/>
                </a:lnTo>
                <a:lnTo>
                  <a:pt x="515" y="460"/>
                </a:lnTo>
                <a:lnTo>
                  <a:pt x="514" y="455"/>
                </a:lnTo>
                <a:lnTo>
                  <a:pt x="515" y="449"/>
                </a:lnTo>
                <a:lnTo>
                  <a:pt x="517" y="445"/>
                </a:lnTo>
                <a:lnTo>
                  <a:pt x="519" y="441"/>
                </a:lnTo>
                <a:lnTo>
                  <a:pt x="523" y="437"/>
                </a:lnTo>
                <a:lnTo>
                  <a:pt x="529" y="436"/>
                </a:lnTo>
                <a:lnTo>
                  <a:pt x="534" y="434"/>
                </a:lnTo>
                <a:close/>
                <a:moveTo>
                  <a:pt x="368" y="256"/>
                </a:moveTo>
                <a:lnTo>
                  <a:pt x="352" y="259"/>
                </a:lnTo>
                <a:lnTo>
                  <a:pt x="338" y="264"/>
                </a:lnTo>
                <a:lnTo>
                  <a:pt x="326" y="273"/>
                </a:lnTo>
                <a:lnTo>
                  <a:pt x="313" y="290"/>
                </a:lnTo>
                <a:lnTo>
                  <a:pt x="305" y="314"/>
                </a:lnTo>
                <a:lnTo>
                  <a:pt x="294" y="314"/>
                </a:lnTo>
                <a:lnTo>
                  <a:pt x="288" y="327"/>
                </a:lnTo>
                <a:lnTo>
                  <a:pt x="304" y="327"/>
                </a:lnTo>
                <a:lnTo>
                  <a:pt x="304" y="332"/>
                </a:lnTo>
                <a:lnTo>
                  <a:pt x="304" y="335"/>
                </a:lnTo>
                <a:lnTo>
                  <a:pt x="304" y="339"/>
                </a:lnTo>
                <a:lnTo>
                  <a:pt x="304" y="341"/>
                </a:lnTo>
                <a:lnTo>
                  <a:pt x="294" y="341"/>
                </a:lnTo>
                <a:lnTo>
                  <a:pt x="288" y="356"/>
                </a:lnTo>
                <a:lnTo>
                  <a:pt x="305" y="356"/>
                </a:lnTo>
                <a:lnTo>
                  <a:pt x="309" y="371"/>
                </a:lnTo>
                <a:lnTo>
                  <a:pt x="314" y="386"/>
                </a:lnTo>
                <a:lnTo>
                  <a:pt x="323" y="398"/>
                </a:lnTo>
                <a:lnTo>
                  <a:pt x="335" y="407"/>
                </a:lnTo>
                <a:lnTo>
                  <a:pt x="351" y="413"/>
                </a:lnTo>
                <a:lnTo>
                  <a:pt x="368" y="415"/>
                </a:lnTo>
                <a:lnTo>
                  <a:pt x="385" y="413"/>
                </a:lnTo>
                <a:lnTo>
                  <a:pt x="400" y="405"/>
                </a:lnTo>
                <a:lnTo>
                  <a:pt x="400" y="382"/>
                </a:lnTo>
                <a:lnTo>
                  <a:pt x="395" y="386"/>
                </a:lnTo>
                <a:lnTo>
                  <a:pt x="391" y="390"/>
                </a:lnTo>
                <a:lnTo>
                  <a:pt x="386" y="392"/>
                </a:lnTo>
                <a:lnTo>
                  <a:pt x="381" y="394"/>
                </a:lnTo>
                <a:lnTo>
                  <a:pt x="374" y="395"/>
                </a:lnTo>
                <a:lnTo>
                  <a:pt x="368" y="396"/>
                </a:lnTo>
                <a:lnTo>
                  <a:pt x="353" y="392"/>
                </a:lnTo>
                <a:lnTo>
                  <a:pt x="342" y="383"/>
                </a:lnTo>
                <a:lnTo>
                  <a:pt x="335" y="371"/>
                </a:lnTo>
                <a:lnTo>
                  <a:pt x="331" y="356"/>
                </a:lnTo>
                <a:lnTo>
                  <a:pt x="374" y="356"/>
                </a:lnTo>
                <a:lnTo>
                  <a:pt x="379" y="341"/>
                </a:lnTo>
                <a:lnTo>
                  <a:pt x="330" y="341"/>
                </a:lnTo>
                <a:lnTo>
                  <a:pt x="330" y="340"/>
                </a:lnTo>
                <a:lnTo>
                  <a:pt x="330" y="335"/>
                </a:lnTo>
                <a:lnTo>
                  <a:pt x="330" y="331"/>
                </a:lnTo>
                <a:lnTo>
                  <a:pt x="330" y="327"/>
                </a:lnTo>
                <a:lnTo>
                  <a:pt x="382" y="327"/>
                </a:lnTo>
                <a:lnTo>
                  <a:pt x="389" y="314"/>
                </a:lnTo>
                <a:lnTo>
                  <a:pt x="331" y="314"/>
                </a:lnTo>
                <a:lnTo>
                  <a:pt x="335" y="299"/>
                </a:lnTo>
                <a:lnTo>
                  <a:pt x="342" y="288"/>
                </a:lnTo>
                <a:lnTo>
                  <a:pt x="353" y="278"/>
                </a:lnTo>
                <a:lnTo>
                  <a:pt x="366" y="276"/>
                </a:lnTo>
                <a:lnTo>
                  <a:pt x="382" y="280"/>
                </a:lnTo>
                <a:lnTo>
                  <a:pt x="396" y="290"/>
                </a:lnTo>
                <a:lnTo>
                  <a:pt x="407" y="271"/>
                </a:lnTo>
                <a:lnTo>
                  <a:pt x="387" y="260"/>
                </a:lnTo>
                <a:lnTo>
                  <a:pt x="368" y="256"/>
                </a:lnTo>
                <a:close/>
                <a:moveTo>
                  <a:pt x="356" y="197"/>
                </a:moveTo>
                <a:lnTo>
                  <a:pt x="387" y="201"/>
                </a:lnTo>
                <a:lnTo>
                  <a:pt x="417" y="212"/>
                </a:lnTo>
                <a:lnTo>
                  <a:pt x="442" y="227"/>
                </a:lnTo>
                <a:lnTo>
                  <a:pt x="464" y="250"/>
                </a:lnTo>
                <a:lnTo>
                  <a:pt x="480" y="275"/>
                </a:lnTo>
                <a:lnTo>
                  <a:pt x="491" y="305"/>
                </a:lnTo>
                <a:lnTo>
                  <a:pt x="495" y="336"/>
                </a:lnTo>
                <a:lnTo>
                  <a:pt x="491" y="368"/>
                </a:lnTo>
                <a:lnTo>
                  <a:pt x="480" y="396"/>
                </a:lnTo>
                <a:lnTo>
                  <a:pt x="464" y="422"/>
                </a:lnTo>
                <a:lnTo>
                  <a:pt x="442" y="443"/>
                </a:lnTo>
                <a:lnTo>
                  <a:pt x="417" y="460"/>
                </a:lnTo>
                <a:lnTo>
                  <a:pt x="387" y="471"/>
                </a:lnTo>
                <a:lnTo>
                  <a:pt x="356" y="475"/>
                </a:lnTo>
                <a:lnTo>
                  <a:pt x="325" y="471"/>
                </a:lnTo>
                <a:lnTo>
                  <a:pt x="296" y="460"/>
                </a:lnTo>
                <a:lnTo>
                  <a:pt x="270" y="443"/>
                </a:lnTo>
                <a:lnTo>
                  <a:pt x="249" y="422"/>
                </a:lnTo>
                <a:lnTo>
                  <a:pt x="232" y="396"/>
                </a:lnTo>
                <a:lnTo>
                  <a:pt x="221" y="368"/>
                </a:lnTo>
                <a:lnTo>
                  <a:pt x="217" y="336"/>
                </a:lnTo>
                <a:lnTo>
                  <a:pt x="221" y="305"/>
                </a:lnTo>
                <a:lnTo>
                  <a:pt x="232" y="275"/>
                </a:lnTo>
                <a:lnTo>
                  <a:pt x="249" y="250"/>
                </a:lnTo>
                <a:lnTo>
                  <a:pt x="270" y="227"/>
                </a:lnTo>
                <a:lnTo>
                  <a:pt x="296" y="212"/>
                </a:lnTo>
                <a:lnTo>
                  <a:pt x="325" y="201"/>
                </a:lnTo>
                <a:lnTo>
                  <a:pt x="356" y="197"/>
                </a:lnTo>
                <a:close/>
                <a:moveTo>
                  <a:pt x="178" y="197"/>
                </a:moveTo>
                <a:lnTo>
                  <a:pt x="183" y="199"/>
                </a:lnTo>
                <a:lnTo>
                  <a:pt x="188" y="200"/>
                </a:lnTo>
                <a:lnTo>
                  <a:pt x="192" y="204"/>
                </a:lnTo>
                <a:lnTo>
                  <a:pt x="195" y="208"/>
                </a:lnTo>
                <a:lnTo>
                  <a:pt x="198" y="212"/>
                </a:lnTo>
                <a:lnTo>
                  <a:pt x="198" y="217"/>
                </a:lnTo>
                <a:lnTo>
                  <a:pt x="198" y="222"/>
                </a:lnTo>
                <a:lnTo>
                  <a:pt x="195" y="227"/>
                </a:lnTo>
                <a:lnTo>
                  <a:pt x="192" y="231"/>
                </a:lnTo>
                <a:lnTo>
                  <a:pt x="188" y="234"/>
                </a:lnTo>
                <a:lnTo>
                  <a:pt x="183" y="237"/>
                </a:lnTo>
                <a:lnTo>
                  <a:pt x="178" y="237"/>
                </a:lnTo>
                <a:lnTo>
                  <a:pt x="173" y="237"/>
                </a:lnTo>
                <a:lnTo>
                  <a:pt x="169" y="234"/>
                </a:lnTo>
                <a:lnTo>
                  <a:pt x="165" y="231"/>
                </a:lnTo>
                <a:lnTo>
                  <a:pt x="161" y="227"/>
                </a:lnTo>
                <a:lnTo>
                  <a:pt x="160" y="222"/>
                </a:lnTo>
                <a:lnTo>
                  <a:pt x="158" y="217"/>
                </a:lnTo>
                <a:lnTo>
                  <a:pt x="160" y="212"/>
                </a:lnTo>
                <a:lnTo>
                  <a:pt x="161" y="208"/>
                </a:lnTo>
                <a:lnTo>
                  <a:pt x="165" y="204"/>
                </a:lnTo>
                <a:lnTo>
                  <a:pt x="169" y="200"/>
                </a:lnTo>
                <a:lnTo>
                  <a:pt x="173" y="199"/>
                </a:lnTo>
                <a:lnTo>
                  <a:pt x="178" y="197"/>
                </a:lnTo>
                <a:close/>
                <a:moveTo>
                  <a:pt x="653" y="158"/>
                </a:moveTo>
                <a:lnTo>
                  <a:pt x="648" y="159"/>
                </a:lnTo>
                <a:lnTo>
                  <a:pt x="642" y="161"/>
                </a:lnTo>
                <a:lnTo>
                  <a:pt x="638" y="163"/>
                </a:lnTo>
                <a:lnTo>
                  <a:pt x="636" y="167"/>
                </a:lnTo>
                <a:lnTo>
                  <a:pt x="633" y="172"/>
                </a:lnTo>
                <a:lnTo>
                  <a:pt x="633" y="178"/>
                </a:lnTo>
                <a:lnTo>
                  <a:pt x="633" y="183"/>
                </a:lnTo>
                <a:lnTo>
                  <a:pt x="636" y="188"/>
                </a:lnTo>
                <a:lnTo>
                  <a:pt x="638" y="192"/>
                </a:lnTo>
                <a:lnTo>
                  <a:pt x="642" y="195"/>
                </a:lnTo>
                <a:lnTo>
                  <a:pt x="648" y="197"/>
                </a:lnTo>
                <a:lnTo>
                  <a:pt x="653" y="197"/>
                </a:lnTo>
                <a:lnTo>
                  <a:pt x="658" y="197"/>
                </a:lnTo>
                <a:lnTo>
                  <a:pt x="662" y="195"/>
                </a:lnTo>
                <a:lnTo>
                  <a:pt x="666" y="192"/>
                </a:lnTo>
                <a:lnTo>
                  <a:pt x="670" y="188"/>
                </a:lnTo>
                <a:lnTo>
                  <a:pt x="671" y="183"/>
                </a:lnTo>
                <a:lnTo>
                  <a:pt x="672" y="178"/>
                </a:lnTo>
                <a:lnTo>
                  <a:pt x="671" y="172"/>
                </a:lnTo>
                <a:lnTo>
                  <a:pt x="670" y="167"/>
                </a:lnTo>
                <a:lnTo>
                  <a:pt x="666" y="163"/>
                </a:lnTo>
                <a:lnTo>
                  <a:pt x="662" y="161"/>
                </a:lnTo>
                <a:lnTo>
                  <a:pt x="658" y="159"/>
                </a:lnTo>
                <a:lnTo>
                  <a:pt x="653" y="158"/>
                </a:lnTo>
                <a:close/>
                <a:moveTo>
                  <a:pt x="115" y="158"/>
                </a:moveTo>
                <a:lnTo>
                  <a:pt x="118" y="165"/>
                </a:lnTo>
                <a:lnTo>
                  <a:pt x="119" y="171"/>
                </a:lnTo>
                <a:lnTo>
                  <a:pt x="119" y="178"/>
                </a:lnTo>
                <a:lnTo>
                  <a:pt x="117" y="196"/>
                </a:lnTo>
                <a:lnTo>
                  <a:pt x="107" y="213"/>
                </a:lnTo>
                <a:lnTo>
                  <a:pt x="94" y="226"/>
                </a:lnTo>
                <a:lnTo>
                  <a:pt x="79" y="234"/>
                </a:lnTo>
                <a:lnTo>
                  <a:pt x="60" y="237"/>
                </a:lnTo>
                <a:lnTo>
                  <a:pt x="52" y="237"/>
                </a:lnTo>
                <a:lnTo>
                  <a:pt x="46" y="235"/>
                </a:lnTo>
                <a:lnTo>
                  <a:pt x="41" y="234"/>
                </a:lnTo>
                <a:lnTo>
                  <a:pt x="41" y="438"/>
                </a:lnTo>
                <a:lnTo>
                  <a:pt x="46" y="437"/>
                </a:lnTo>
                <a:lnTo>
                  <a:pt x="52" y="436"/>
                </a:lnTo>
                <a:lnTo>
                  <a:pt x="60" y="434"/>
                </a:lnTo>
                <a:lnTo>
                  <a:pt x="79" y="438"/>
                </a:lnTo>
                <a:lnTo>
                  <a:pt x="94" y="446"/>
                </a:lnTo>
                <a:lnTo>
                  <a:pt x="107" y="459"/>
                </a:lnTo>
                <a:lnTo>
                  <a:pt x="117" y="475"/>
                </a:lnTo>
                <a:lnTo>
                  <a:pt x="119" y="495"/>
                </a:lnTo>
                <a:lnTo>
                  <a:pt x="119" y="501"/>
                </a:lnTo>
                <a:lnTo>
                  <a:pt x="118" y="508"/>
                </a:lnTo>
                <a:lnTo>
                  <a:pt x="115" y="514"/>
                </a:lnTo>
                <a:lnTo>
                  <a:pt x="597" y="514"/>
                </a:lnTo>
                <a:lnTo>
                  <a:pt x="595" y="508"/>
                </a:lnTo>
                <a:lnTo>
                  <a:pt x="594" y="501"/>
                </a:lnTo>
                <a:lnTo>
                  <a:pt x="593" y="495"/>
                </a:lnTo>
                <a:lnTo>
                  <a:pt x="597" y="475"/>
                </a:lnTo>
                <a:lnTo>
                  <a:pt x="604" y="459"/>
                </a:lnTo>
                <a:lnTo>
                  <a:pt x="617" y="446"/>
                </a:lnTo>
                <a:lnTo>
                  <a:pt x="633" y="438"/>
                </a:lnTo>
                <a:lnTo>
                  <a:pt x="653" y="434"/>
                </a:lnTo>
                <a:lnTo>
                  <a:pt x="659" y="436"/>
                </a:lnTo>
                <a:lnTo>
                  <a:pt x="666" y="437"/>
                </a:lnTo>
                <a:lnTo>
                  <a:pt x="672" y="438"/>
                </a:lnTo>
                <a:lnTo>
                  <a:pt x="672" y="234"/>
                </a:lnTo>
                <a:lnTo>
                  <a:pt x="666" y="235"/>
                </a:lnTo>
                <a:lnTo>
                  <a:pt x="659" y="237"/>
                </a:lnTo>
                <a:lnTo>
                  <a:pt x="653" y="237"/>
                </a:lnTo>
                <a:lnTo>
                  <a:pt x="633" y="234"/>
                </a:lnTo>
                <a:lnTo>
                  <a:pt x="617" y="226"/>
                </a:lnTo>
                <a:lnTo>
                  <a:pt x="604" y="213"/>
                </a:lnTo>
                <a:lnTo>
                  <a:pt x="597" y="196"/>
                </a:lnTo>
                <a:lnTo>
                  <a:pt x="593" y="178"/>
                </a:lnTo>
                <a:lnTo>
                  <a:pt x="594" y="171"/>
                </a:lnTo>
                <a:lnTo>
                  <a:pt x="595" y="165"/>
                </a:lnTo>
                <a:lnTo>
                  <a:pt x="597" y="158"/>
                </a:lnTo>
                <a:lnTo>
                  <a:pt x="115" y="158"/>
                </a:lnTo>
                <a:close/>
                <a:moveTo>
                  <a:pt x="60" y="158"/>
                </a:moveTo>
                <a:lnTo>
                  <a:pt x="55" y="159"/>
                </a:lnTo>
                <a:lnTo>
                  <a:pt x="50" y="161"/>
                </a:lnTo>
                <a:lnTo>
                  <a:pt x="46" y="163"/>
                </a:lnTo>
                <a:lnTo>
                  <a:pt x="43" y="167"/>
                </a:lnTo>
                <a:lnTo>
                  <a:pt x="41" y="172"/>
                </a:lnTo>
                <a:lnTo>
                  <a:pt x="41" y="178"/>
                </a:lnTo>
                <a:lnTo>
                  <a:pt x="41" y="183"/>
                </a:lnTo>
                <a:lnTo>
                  <a:pt x="43" y="188"/>
                </a:lnTo>
                <a:lnTo>
                  <a:pt x="46" y="192"/>
                </a:lnTo>
                <a:lnTo>
                  <a:pt x="50" y="195"/>
                </a:lnTo>
                <a:lnTo>
                  <a:pt x="55" y="197"/>
                </a:lnTo>
                <a:lnTo>
                  <a:pt x="60" y="197"/>
                </a:lnTo>
                <a:lnTo>
                  <a:pt x="66" y="197"/>
                </a:lnTo>
                <a:lnTo>
                  <a:pt x="69" y="195"/>
                </a:lnTo>
                <a:lnTo>
                  <a:pt x="73" y="192"/>
                </a:lnTo>
                <a:lnTo>
                  <a:pt x="77" y="188"/>
                </a:lnTo>
                <a:lnTo>
                  <a:pt x="79" y="183"/>
                </a:lnTo>
                <a:lnTo>
                  <a:pt x="80" y="178"/>
                </a:lnTo>
                <a:lnTo>
                  <a:pt x="79" y="172"/>
                </a:lnTo>
                <a:lnTo>
                  <a:pt x="77" y="167"/>
                </a:lnTo>
                <a:lnTo>
                  <a:pt x="73" y="163"/>
                </a:lnTo>
                <a:lnTo>
                  <a:pt x="69" y="161"/>
                </a:lnTo>
                <a:lnTo>
                  <a:pt x="66" y="159"/>
                </a:lnTo>
                <a:lnTo>
                  <a:pt x="60" y="158"/>
                </a:lnTo>
                <a:close/>
                <a:moveTo>
                  <a:pt x="41" y="119"/>
                </a:moveTo>
                <a:lnTo>
                  <a:pt x="672" y="119"/>
                </a:lnTo>
                <a:lnTo>
                  <a:pt x="688" y="121"/>
                </a:lnTo>
                <a:lnTo>
                  <a:pt x="700" y="130"/>
                </a:lnTo>
                <a:lnTo>
                  <a:pt x="709" y="142"/>
                </a:lnTo>
                <a:lnTo>
                  <a:pt x="712" y="158"/>
                </a:lnTo>
                <a:lnTo>
                  <a:pt x="712" y="514"/>
                </a:lnTo>
                <a:lnTo>
                  <a:pt x="709" y="530"/>
                </a:lnTo>
                <a:lnTo>
                  <a:pt x="700" y="542"/>
                </a:lnTo>
                <a:lnTo>
                  <a:pt x="688" y="551"/>
                </a:lnTo>
                <a:lnTo>
                  <a:pt x="672" y="553"/>
                </a:lnTo>
                <a:lnTo>
                  <a:pt x="41" y="553"/>
                </a:lnTo>
                <a:lnTo>
                  <a:pt x="25" y="551"/>
                </a:lnTo>
                <a:lnTo>
                  <a:pt x="12" y="542"/>
                </a:lnTo>
                <a:lnTo>
                  <a:pt x="4" y="530"/>
                </a:lnTo>
                <a:lnTo>
                  <a:pt x="0" y="514"/>
                </a:lnTo>
                <a:lnTo>
                  <a:pt x="0" y="158"/>
                </a:lnTo>
                <a:lnTo>
                  <a:pt x="4" y="142"/>
                </a:lnTo>
                <a:lnTo>
                  <a:pt x="12" y="130"/>
                </a:lnTo>
                <a:lnTo>
                  <a:pt x="25" y="121"/>
                </a:lnTo>
                <a:lnTo>
                  <a:pt x="41" y="119"/>
                </a:lnTo>
                <a:close/>
                <a:moveTo>
                  <a:pt x="198" y="0"/>
                </a:moveTo>
                <a:lnTo>
                  <a:pt x="831" y="0"/>
                </a:lnTo>
                <a:lnTo>
                  <a:pt x="845" y="3"/>
                </a:lnTo>
                <a:lnTo>
                  <a:pt x="858" y="11"/>
                </a:lnTo>
                <a:lnTo>
                  <a:pt x="866" y="24"/>
                </a:lnTo>
                <a:lnTo>
                  <a:pt x="870" y="39"/>
                </a:lnTo>
                <a:lnTo>
                  <a:pt x="870" y="395"/>
                </a:lnTo>
                <a:lnTo>
                  <a:pt x="866" y="411"/>
                </a:lnTo>
                <a:lnTo>
                  <a:pt x="858" y="424"/>
                </a:lnTo>
                <a:lnTo>
                  <a:pt x="845" y="432"/>
                </a:lnTo>
                <a:lnTo>
                  <a:pt x="831" y="434"/>
                </a:lnTo>
                <a:lnTo>
                  <a:pt x="770" y="434"/>
                </a:lnTo>
                <a:lnTo>
                  <a:pt x="765" y="434"/>
                </a:lnTo>
                <a:lnTo>
                  <a:pt x="761" y="432"/>
                </a:lnTo>
                <a:lnTo>
                  <a:pt x="757" y="429"/>
                </a:lnTo>
                <a:lnTo>
                  <a:pt x="753" y="425"/>
                </a:lnTo>
                <a:lnTo>
                  <a:pt x="752" y="420"/>
                </a:lnTo>
                <a:lnTo>
                  <a:pt x="751" y="415"/>
                </a:lnTo>
                <a:lnTo>
                  <a:pt x="752" y="409"/>
                </a:lnTo>
                <a:lnTo>
                  <a:pt x="753" y="405"/>
                </a:lnTo>
                <a:lnTo>
                  <a:pt x="757" y="402"/>
                </a:lnTo>
                <a:lnTo>
                  <a:pt x="761" y="398"/>
                </a:lnTo>
                <a:lnTo>
                  <a:pt x="765" y="396"/>
                </a:lnTo>
                <a:lnTo>
                  <a:pt x="770" y="395"/>
                </a:lnTo>
                <a:lnTo>
                  <a:pt x="831" y="395"/>
                </a:lnTo>
                <a:lnTo>
                  <a:pt x="831" y="39"/>
                </a:lnTo>
                <a:lnTo>
                  <a:pt x="198" y="39"/>
                </a:lnTo>
                <a:lnTo>
                  <a:pt x="198" y="58"/>
                </a:lnTo>
                <a:lnTo>
                  <a:pt x="198" y="64"/>
                </a:lnTo>
                <a:lnTo>
                  <a:pt x="195" y="69"/>
                </a:lnTo>
                <a:lnTo>
                  <a:pt x="192" y="73"/>
                </a:lnTo>
                <a:lnTo>
                  <a:pt x="188" y="77"/>
                </a:lnTo>
                <a:lnTo>
                  <a:pt x="183" y="78"/>
                </a:lnTo>
                <a:lnTo>
                  <a:pt x="178" y="79"/>
                </a:lnTo>
                <a:lnTo>
                  <a:pt x="173" y="78"/>
                </a:lnTo>
                <a:lnTo>
                  <a:pt x="169" y="77"/>
                </a:lnTo>
                <a:lnTo>
                  <a:pt x="165" y="73"/>
                </a:lnTo>
                <a:lnTo>
                  <a:pt x="161" y="69"/>
                </a:lnTo>
                <a:lnTo>
                  <a:pt x="160" y="64"/>
                </a:lnTo>
                <a:lnTo>
                  <a:pt x="158" y="58"/>
                </a:lnTo>
                <a:lnTo>
                  <a:pt x="158" y="39"/>
                </a:lnTo>
                <a:lnTo>
                  <a:pt x="162" y="24"/>
                </a:lnTo>
                <a:lnTo>
                  <a:pt x="170" y="11"/>
                </a:lnTo>
                <a:lnTo>
                  <a:pt x="183" y="3"/>
                </a:lnTo>
                <a:lnTo>
                  <a:pt x="19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17" name="Freeform 2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50446" y="1617559"/>
            <a:ext cx="445497" cy="243791"/>
          </a:xfrm>
          <a:custGeom>
            <a:avLst/>
            <a:gdLst>
              <a:gd name="T0" fmla="*/ 791 w 868"/>
              <a:gd name="T1" fmla="*/ 410 h 475"/>
              <a:gd name="T2" fmla="*/ 804 w 868"/>
              <a:gd name="T3" fmla="*/ 435 h 475"/>
              <a:gd name="T4" fmla="*/ 829 w 868"/>
              <a:gd name="T5" fmla="*/ 421 h 475"/>
              <a:gd name="T6" fmla="*/ 815 w 868"/>
              <a:gd name="T7" fmla="*/ 397 h 475"/>
              <a:gd name="T8" fmla="*/ 42 w 868"/>
              <a:gd name="T9" fmla="*/ 406 h 475"/>
              <a:gd name="T10" fmla="*/ 49 w 868"/>
              <a:gd name="T11" fmla="*/ 433 h 475"/>
              <a:gd name="T12" fmla="*/ 76 w 868"/>
              <a:gd name="T13" fmla="*/ 425 h 475"/>
              <a:gd name="T14" fmla="*/ 69 w 868"/>
              <a:gd name="T15" fmla="*/ 398 h 475"/>
              <a:gd name="T16" fmla="*/ 701 w 868"/>
              <a:gd name="T17" fmla="*/ 359 h 475"/>
              <a:gd name="T18" fmla="*/ 709 w 868"/>
              <a:gd name="T19" fmla="*/ 386 h 475"/>
              <a:gd name="T20" fmla="*/ 646 w 868"/>
              <a:gd name="T21" fmla="*/ 395 h 475"/>
              <a:gd name="T22" fmla="*/ 633 w 868"/>
              <a:gd name="T23" fmla="*/ 370 h 475"/>
              <a:gd name="T24" fmla="*/ 418 w 868"/>
              <a:gd name="T25" fmla="*/ 243 h 475"/>
              <a:gd name="T26" fmla="*/ 469 w 868"/>
              <a:gd name="T27" fmla="*/ 270 h 475"/>
              <a:gd name="T28" fmla="*/ 424 w 868"/>
              <a:gd name="T29" fmla="*/ 293 h 475"/>
              <a:gd name="T30" fmla="*/ 451 w 868"/>
              <a:gd name="T31" fmla="*/ 186 h 475"/>
              <a:gd name="T32" fmla="*/ 465 w 868"/>
              <a:gd name="T33" fmla="*/ 226 h 475"/>
              <a:gd name="T34" fmla="*/ 433 w 868"/>
              <a:gd name="T35" fmla="*/ 182 h 475"/>
              <a:gd name="T36" fmla="*/ 371 w 868"/>
              <a:gd name="T37" fmla="*/ 165 h 475"/>
              <a:gd name="T38" fmla="*/ 386 w 868"/>
              <a:gd name="T39" fmla="*/ 167 h 475"/>
              <a:gd name="T40" fmla="*/ 396 w 868"/>
              <a:gd name="T41" fmla="*/ 181 h 475"/>
              <a:gd name="T42" fmla="*/ 371 w 868"/>
              <a:gd name="T43" fmla="*/ 276 h 475"/>
              <a:gd name="T44" fmla="*/ 358 w 868"/>
              <a:gd name="T45" fmla="*/ 276 h 475"/>
              <a:gd name="T46" fmla="*/ 365 w 868"/>
              <a:gd name="T47" fmla="*/ 304 h 475"/>
              <a:gd name="T48" fmla="*/ 408 w 868"/>
              <a:gd name="T49" fmla="*/ 351 h 475"/>
              <a:gd name="T50" fmla="*/ 493 w 868"/>
              <a:gd name="T51" fmla="*/ 317 h 475"/>
              <a:gd name="T52" fmla="*/ 499 w 868"/>
              <a:gd name="T53" fmla="*/ 251 h 475"/>
              <a:gd name="T54" fmla="*/ 515 w 868"/>
              <a:gd name="T55" fmla="*/ 200 h 475"/>
              <a:gd name="T56" fmla="*/ 463 w 868"/>
              <a:gd name="T57" fmla="*/ 128 h 475"/>
              <a:gd name="T58" fmla="*/ 467 w 868"/>
              <a:gd name="T59" fmla="*/ 82 h 475"/>
              <a:gd name="T60" fmla="*/ 590 w 868"/>
              <a:gd name="T61" fmla="*/ 205 h 475"/>
              <a:gd name="T62" fmla="*/ 523 w 868"/>
              <a:gd name="T63" fmla="*/ 369 h 475"/>
              <a:gd name="T64" fmla="*/ 346 w 868"/>
              <a:gd name="T65" fmla="*/ 369 h 475"/>
              <a:gd name="T66" fmla="*/ 280 w 868"/>
              <a:gd name="T67" fmla="*/ 205 h 475"/>
              <a:gd name="T68" fmla="*/ 403 w 868"/>
              <a:gd name="T69" fmla="*/ 82 h 475"/>
              <a:gd name="T70" fmla="*/ 231 w 868"/>
              <a:gd name="T71" fmla="*/ 85 h 475"/>
              <a:gd name="T72" fmla="*/ 231 w 868"/>
              <a:gd name="T73" fmla="*/ 114 h 475"/>
              <a:gd name="T74" fmla="*/ 167 w 868"/>
              <a:gd name="T75" fmla="*/ 116 h 475"/>
              <a:gd name="T76" fmla="*/ 161 w 868"/>
              <a:gd name="T77" fmla="*/ 89 h 475"/>
              <a:gd name="T78" fmla="*/ 804 w 868"/>
              <a:gd name="T79" fmla="*/ 40 h 475"/>
              <a:gd name="T80" fmla="*/ 791 w 868"/>
              <a:gd name="T81" fmla="*/ 65 h 475"/>
              <a:gd name="T82" fmla="*/ 815 w 868"/>
              <a:gd name="T83" fmla="*/ 78 h 475"/>
              <a:gd name="T84" fmla="*/ 829 w 868"/>
              <a:gd name="T85" fmla="*/ 55 h 475"/>
              <a:gd name="T86" fmla="*/ 115 w 868"/>
              <a:gd name="T87" fmla="*/ 40 h 475"/>
              <a:gd name="T88" fmla="*/ 94 w 868"/>
              <a:gd name="T89" fmla="*/ 107 h 475"/>
              <a:gd name="T90" fmla="*/ 39 w 868"/>
              <a:gd name="T91" fmla="*/ 360 h 475"/>
              <a:gd name="T92" fmla="*/ 107 w 868"/>
              <a:gd name="T93" fmla="*/ 381 h 475"/>
              <a:gd name="T94" fmla="*/ 754 w 868"/>
              <a:gd name="T95" fmla="*/ 436 h 475"/>
              <a:gd name="T96" fmla="*/ 774 w 868"/>
              <a:gd name="T97" fmla="*/ 368 h 475"/>
              <a:gd name="T98" fmla="*/ 829 w 868"/>
              <a:gd name="T99" fmla="*/ 115 h 475"/>
              <a:gd name="T100" fmla="*/ 762 w 868"/>
              <a:gd name="T101" fmla="*/ 94 h 475"/>
              <a:gd name="T102" fmla="*/ 115 w 868"/>
              <a:gd name="T103" fmla="*/ 40 h 475"/>
              <a:gd name="T104" fmla="*/ 40 w 868"/>
              <a:gd name="T105" fmla="*/ 55 h 475"/>
              <a:gd name="T106" fmla="*/ 53 w 868"/>
              <a:gd name="T107" fmla="*/ 78 h 475"/>
              <a:gd name="T108" fmla="*/ 78 w 868"/>
              <a:gd name="T109" fmla="*/ 65 h 475"/>
              <a:gd name="T110" fmla="*/ 64 w 868"/>
              <a:gd name="T111" fmla="*/ 40 h 475"/>
              <a:gd name="T112" fmla="*/ 866 w 868"/>
              <a:gd name="T113" fmla="*/ 25 h 475"/>
              <a:gd name="T114" fmla="*/ 829 w 868"/>
              <a:gd name="T115" fmla="*/ 475 h 475"/>
              <a:gd name="T116" fmla="*/ 0 w 868"/>
              <a:gd name="T117" fmla="*/ 4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8" h="475">
                <a:moveTo>
                  <a:pt x="809" y="395"/>
                </a:moveTo>
                <a:lnTo>
                  <a:pt x="804" y="397"/>
                </a:lnTo>
                <a:lnTo>
                  <a:pt x="800" y="398"/>
                </a:lnTo>
                <a:lnTo>
                  <a:pt x="795" y="402"/>
                </a:lnTo>
                <a:lnTo>
                  <a:pt x="792" y="406"/>
                </a:lnTo>
                <a:lnTo>
                  <a:pt x="791" y="410"/>
                </a:lnTo>
                <a:lnTo>
                  <a:pt x="790" y="416"/>
                </a:lnTo>
                <a:lnTo>
                  <a:pt x="791" y="421"/>
                </a:lnTo>
                <a:lnTo>
                  <a:pt x="792" y="425"/>
                </a:lnTo>
                <a:lnTo>
                  <a:pt x="795" y="429"/>
                </a:lnTo>
                <a:lnTo>
                  <a:pt x="800" y="433"/>
                </a:lnTo>
                <a:lnTo>
                  <a:pt x="804" y="435"/>
                </a:lnTo>
                <a:lnTo>
                  <a:pt x="809" y="436"/>
                </a:lnTo>
                <a:lnTo>
                  <a:pt x="815" y="435"/>
                </a:lnTo>
                <a:lnTo>
                  <a:pt x="820" y="433"/>
                </a:lnTo>
                <a:lnTo>
                  <a:pt x="824" y="429"/>
                </a:lnTo>
                <a:lnTo>
                  <a:pt x="826" y="425"/>
                </a:lnTo>
                <a:lnTo>
                  <a:pt x="829" y="421"/>
                </a:lnTo>
                <a:lnTo>
                  <a:pt x="829" y="416"/>
                </a:lnTo>
                <a:lnTo>
                  <a:pt x="829" y="410"/>
                </a:lnTo>
                <a:lnTo>
                  <a:pt x="826" y="406"/>
                </a:lnTo>
                <a:lnTo>
                  <a:pt x="824" y="402"/>
                </a:lnTo>
                <a:lnTo>
                  <a:pt x="820" y="398"/>
                </a:lnTo>
                <a:lnTo>
                  <a:pt x="815" y="397"/>
                </a:lnTo>
                <a:lnTo>
                  <a:pt x="809" y="395"/>
                </a:lnTo>
                <a:close/>
                <a:moveTo>
                  <a:pt x="59" y="395"/>
                </a:moveTo>
                <a:lnTo>
                  <a:pt x="53" y="397"/>
                </a:lnTo>
                <a:lnTo>
                  <a:pt x="49" y="398"/>
                </a:lnTo>
                <a:lnTo>
                  <a:pt x="46" y="402"/>
                </a:lnTo>
                <a:lnTo>
                  <a:pt x="42" y="406"/>
                </a:lnTo>
                <a:lnTo>
                  <a:pt x="40" y="410"/>
                </a:lnTo>
                <a:lnTo>
                  <a:pt x="39" y="416"/>
                </a:lnTo>
                <a:lnTo>
                  <a:pt x="40" y="421"/>
                </a:lnTo>
                <a:lnTo>
                  <a:pt x="42" y="425"/>
                </a:lnTo>
                <a:lnTo>
                  <a:pt x="46" y="429"/>
                </a:lnTo>
                <a:lnTo>
                  <a:pt x="49" y="433"/>
                </a:lnTo>
                <a:lnTo>
                  <a:pt x="53" y="435"/>
                </a:lnTo>
                <a:lnTo>
                  <a:pt x="59" y="436"/>
                </a:lnTo>
                <a:lnTo>
                  <a:pt x="64" y="435"/>
                </a:lnTo>
                <a:lnTo>
                  <a:pt x="69" y="433"/>
                </a:lnTo>
                <a:lnTo>
                  <a:pt x="73" y="429"/>
                </a:lnTo>
                <a:lnTo>
                  <a:pt x="76" y="425"/>
                </a:lnTo>
                <a:lnTo>
                  <a:pt x="78" y="421"/>
                </a:lnTo>
                <a:lnTo>
                  <a:pt x="78" y="416"/>
                </a:lnTo>
                <a:lnTo>
                  <a:pt x="78" y="410"/>
                </a:lnTo>
                <a:lnTo>
                  <a:pt x="76" y="406"/>
                </a:lnTo>
                <a:lnTo>
                  <a:pt x="73" y="402"/>
                </a:lnTo>
                <a:lnTo>
                  <a:pt x="69" y="398"/>
                </a:lnTo>
                <a:lnTo>
                  <a:pt x="64" y="397"/>
                </a:lnTo>
                <a:lnTo>
                  <a:pt x="59" y="395"/>
                </a:lnTo>
                <a:close/>
                <a:moveTo>
                  <a:pt x="651" y="356"/>
                </a:moveTo>
                <a:lnTo>
                  <a:pt x="692" y="356"/>
                </a:lnTo>
                <a:lnTo>
                  <a:pt x="697" y="357"/>
                </a:lnTo>
                <a:lnTo>
                  <a:pt x="701" y="359"/>
                </a:lnTo>
                <a:lnTo>
                  <a:pt x="705" y="363"/>
                </a:lnTo>
                <a:lnTo>
                  <a:pt x="709" y="366"/>
                </a:lnTo>
                <a:lnTo>
                  <a:pt x="710" y="370"/>
                </a:lnTo>
                <a:lnTo>
                  <a:pt x="711" y="376"/>
                </a:lnTo>
                <a:lnTo>
                  <a:pt x="710" y="381"/>
                </a:lnTo>
                <a:lnTo>
                  <a:pt x="709" y="386"/>
                </a:lnTo>
                <a:lnTo>
                  <a:pt x="705" y="390"/>
                </a:lnTo>
                <a:lnTo>
                  <a:pt x="701" y="393"/>
                </a:lnTo>
                <a:lnTo>
                  <a:pt x="697" y="395"/>
                </a:lnTo>
                <a:lnTo>
                  <a:pt x="692" y="395"/>
                </a:lnTo>
                <a:lnTo>
                  <a:pt x="651" y="395"/>
                </a:lnTo>
                <a:lnTo>
                  <a:pt x="646" y="395"/>
                </a:lnTo>
                <a:lnTo>
                  <a:pt x="642" y="393"/>
                </a:lnTo>
                <a:lnTo>
                  <a:pt x="638" y="390"/>
                </a:lnTo>
                <a:lnTo>
                  <a:pt x="634" y="386"/>
                </a:lnTo>
                <a:lnTo>
                  <a:pt x="633" y="381"/>
                </a:lnTo>
                <a:lnTo>
                  <a:pt x="631" y="376"/>
                </a:lnTo>
                <a:lnTo>
                  <a:pt x="633" y="370"/>
                </a:lnTo>
                <a:lnTo>
                  <a:pt x="634" y="366"/>
                </a:lnTo>
                <a:lnTo>
                  <a:pt x="638" y="363"/>
                </a:lnTo>
                <a:lnTo>
                  <a:pt x="642" y="359"/>
                </a:lnTo>
                <a:lnTo>
                  <a:pt x="646" y="357"/>
                </a:lnTo>
                <a:lnTo>
                  <a:pt x="651" y="356"/>
                </a:lnTo>
                <a:close/>
                <a:moveTo>
                  <a:pt x="418" y="243"/>
                </a:moveTo>
                <a:lnTo>
                  <a:pt x="425" y="245"/>
                </a:lnTo>
                <a:lnTo>
                  <a:pt x="435" y="247"/>
                </a:lnTo>
                <a:lnTo>
                  <a:pt x="446" y="251"/>
                </a:lnTo>
                <a:lnTo>
                  <a:pt x="456" y="255"/>
                </a:lnTo>
                <a:lnTo>
                  <a:pt x="464" y="262"/>
                </a:lnTo>
                <a:lnTo>
                  <a:pt x="469" y="270"/>
                </a:lnTo>
                <a:lnTo>
                  <a:pt x="469" y="280"/>
                </a:lnTo>
                <a:lnTo>
                  <a:pt x="464" y="289"/>
                </a:lnTo>
                <a:lnTo>
                  <a:pt x="456" y="293"/>
                </a:lnTo>
                <a:lnTo>
                  <a:pt x="447" y="296"/>
                </a:lnTo>
                <a:lnTo>
                  <a:pt x="435" y="294"/>
                </a:lnTo>
                <a:lnTo>
                  <a:pt x="424" y="293"/>
                </a:lnTo>
                <a:lnTo>
                  <a:pt x="414" y="291"/>
                </a:lnTo>
                <a:lnTo>
                  <a:pt x="407" y="288"/>
                </a:lnTo>
                <a:lnTo>
                  <a:pt x="418" y="243"/>
                </a:lnTo>
                <a:close/>
                <a:moveTo>
                  <a:pt x="433" y="182"/>
                </a:moveTo>
                <a:lnTo>
                  <a:pt x="441" y="183"/>
                </a:lnTo>
                <a:lnTo>
                  <a:pt x="451" y="186"/>
                </a:lnTo>
                <a:lnTo>
                  <a:pt x="461" y="190"/>
                </a:lnTo>
                <a:lnTo>
                  <a:pt x="469" y="195"/>
                </a:lnTo>
                <a:lnTo>
                  <a:pt x="476" y="203"/>
                </a:lnTo>
                <a:lnTo>
                  <a:pt x="476" y="215"/>
                </a:lnTo>
                <a:lnTo>
                  <a:pt x="472" y="222"/>
                </a:lnTo>
                <a:lnTo>
                  <a:pt x="465" y="226"/>
                </a:lnTo>
                <a:lnTo>
                  <a:pt x="456" y="228"/>
                </a:lnTo>
                <a:lnTo>
                  <a:pt x="447" y="228"/>
                </a:lnTo>
                <a:lnTo>
                  <a:pt x="438" y="226"/>
                </a:lnTo>
                <a:lnTo>
                  <a:pt x="429" y="224"/>
                </a:lnTo>
                <a:lnTo>
                  <a:pt x="424" y="222"/>
                </a:lnTo>
                <a:lnTo>
                  <a:pt x="433" y="182"/>
                </a:lnTo>
                <a:close/>
                <a:moveTo>
                  <a:pt x="426" y="119"/>
                </a:moveTo>
                <a:lnTo>
                  <a:pt x="418" y="153"/>
                </a:lnTo>
                <a:lnTo>
                  <a:pt x="405" y="149"/>
                </a:lnTo>
                <a:lnTo>
                  <a:pt x="405" y="149"/>
                </a:lnTo>
                <a:lnTo>
                  <a:pt x="376" y="143"/>
                </a:lnTo>
                <a:lnTo>
                  <a:pt x="371" y="165"/>
                </a:lnTo>
                <a:lnTo>
                  <a:pt x="373" y="165"/>
                </a:lnTo>
                <a:lnTo>
                  <a:pt x="375" y="165"/>
                </a:lnTo>
                <a:lnTo>
                  <a:pt x="378" y="166"/>
                </a:lnTo>
                <a:lnTo>
                  <a:pt x="380" y="166"/>
                </a:lnTo>
                <a:lnTo>
                  <a:pt x="383" y="167"/>
                </a:lnTo>
                <a:lnTo>
                  <a:pt x="386" y="167"/>
                </a:lnTo>
                <a:lnTo>
                  <a:pt x="387" y="169"/>
                </a:lnTo>
                <a:lnTo>
                  <a:pt x="391" y="170"/>
                </a:lnTo>
                <a:lnTo>
                  <a:pt x="393" y="171"/>
                </a:lnTo>
                <a:lnTo>
                  <a:pt x="395" y="174"/>
                </a:lnTo>
                <a:lnTo>
                  <a:pt x="396" y="178"/>
                </a:lnTo>
                <a:lnTo>
                  <a:pt x="396" y="181"/>
                </a:lnTo>
                <a:lnTo>
                  <a:pt x="387" y="219"/>
                </a:lnTo>
                <a:lnTo>
                  <a:pt x="388" y="220"/>
                </a:lnTo>
                <a:lnTo>
                  <a:pt x="387" y="219"/>
                </a:lnTo>
                <a:lnTo>
                  <a:pt x="373" y="272"/>
                </a:lnTo>
                <a:lnTo>
                  <a:pt x="373" y="275"/>
                </a:lnTo>
                <a:lnTo>
                  <a:pt x="371" y="276"/>
                </a:lnTo>
                <a:lnTo>
                  <a:pt x="369" y="277"/>
                </a:lnTo>
                <a:lnTo>
                  <a:pt x="367" y="277"/>
                </a:lnTo>
                <a:lnTo>
                  <a:pt x="363" y="277"/>
                </a:lnTo>
                <a:lnTo>
                  <a:pt x="363" y="277"/>
                </a:lnTo>
                <a:lnTo>
                  <a:pt x="361" y="277"/>
                </a:lnTo>
                <a:lnTo>
                  <a:pt x="358" y="276"/>
                </a:lnTo>
                <a:lnTo>
                  <a:pt x="354" y="275"/>
                </a:lnTo>
                <a:lnTo>
                  <a:pt x="352" y="275"/>
                </a:lnTo>
                <a:lnTo>
                  <a:pt x="349" y="274"/>
                </a:lnTo>
                <a:lnTo>
                  <a:pt x="349" y="274"/>
                </a:lnTo>
                <a:lnTo>
                  <a:pt x="339" y="297"/>
                </a:lnTo>
                <a:lnTo>
                  <a:pt x="365" y="304"/>
                </a:lnTo>
                <a:lnTo>
                  <a:pt x="380" y="308"/>
                </a:lnTo>
                <a:lnTo>
                  <a:pt x="371" y="342"/>
                </a:lnTo>
                <a:lnTo>
                  <a:pt x="392" y="347"/>
                </a:lnTo>
                <a:lnTo>
                  <a:pt x="400" y="313"/>
                </a:lnTo>
                <a:lnTo>
                  <a:pt x="416" y="318"/>
                </a:lnTo>
                <a:lnTo>
                  <a:pt x="408" y="351"/>
                </a:lnTo>
                <a:lnTo>
                  <a:pt x="429" y="356"/>
                </a:lnTo>
                <a:lnTo>
                  <a:pt x="437" y="322"/>
                </a:lnTo>
                <a:lnTo>
                  <a:pt x="454" y="325"/>
                </a:lnTo>
                <a:lnTo>
                  <a:pt x="468" y="325"/>
                </a:lnTo>
                <a:lnTo>
                  <a:pt x="481" y="323"/>
                </a:lnTo>
                <a:lnTo>
                  <a:pt x="493" y="317"/>
                </a:lnTo>
                <a:lnTo>
                  <a:pt x="502" y="308"/>
                </a:lnTo>
                <a:lnTo>
                  <a:pt x="509" y="294"/>
                </a:lnTo>
                <a:lnTo>
                  <a:pt x="512" y="280"/>
                </a:lnTo>
                <a:lnTo>
                  <a:pt x="511" y="268"/>
                </a:lnTo>
                <a:lnTo>
                  <a:pt x="507" y="259"/>
                </a:lnTo>
                <a:lnTo>
                  <a:pt x="499" y="251"/>
                </a:lnTo>
                <a:lnTo>
                  <a:pt x="490" y="245"/>
                </a:lnTo>
                <a:lnTo>
                  <a:pt x="499" y="241"/>
                </a:lnTo>
                <a:lnTo>
                  <a:pt x="507" y="236"/>
                </a:lnTo>
                <a:lnTo>
                  <a:pt x="512" y="226"/>
                </a:lnTo>
                <a:lnTo>
                  <a:pt x="516" y="215"/>
                </a:lnTo>
                <a:lnTo>
                  <a:pt x="515" y="200"/>
                </a:lnTo>
                <a:lnTo>
                  <a:pt x="511" y="190"/>
                </a:lnTo>
                <a:lnTo>
                  <a:pt x="502" y="181"/>
                </a:lnTo>
                <a:lnTo>
                  <a:pt x="490" y="173"/>
                </a:lnTo>
                <a:lnTo>
                  <a:pt x="475" y="167"/>
                </a:lnTo>
                <a:lnTo>
                  <a:pt x="484" y="133"/>
                </a:lnTo>
                <a:lnTo>
                  <a:pt x="463" y="128"/>
                </a:lnTo>
                <a:lnTo>
                  <a:pt x="455" y="161"/>
                </a:lnTo>
                <a:lnTo>
                  <a:pt x="439" y="157"/>
                </a:lnTo>
                <a:lnTo>
                  <a:pt x="447" y="124"/>
                </a:lnTo>
                <a:lnTo>
                  <a:pt x="426" y="119"/>
                </a:lnTo>
                <a:close/>
                <a:moveTo>
                  <a:pt x="434" y="80"/>
                </a:moveTo>
                <a:lnTo>
                  <a:pt x="467" y="82"/>
                </a:lnTo>
                <a:lnTo>
                  <a:pt x="495" y="91"/>
                </a:lnTo>
                <a:lnTo>
                  <a:pt x="523" y="106"/>
                </a:lnTo>
                <a:lnTo>
                  <a:pt x="546" y="126"/>
                </a:lnTo>
                <a:lnTo>
                  <a:pt x="565" y="149"/>
                </a:lnTo>
                <a:lnTo>
                  <a:pt x="580" y="177"/>
                </a:lnTo>
                <a:lnTo>
                  <a:pt x="590" y="205"/>
                </a:lnTo>
                <a:lnTo>
                  <a:pt x="592" y="238"/>
                </a:lnTo>
                <a:lnTo>
                  <a:pt x="590" y="270"/>
                </a:lnTo>
                <a:lnTo>
                  <a:pt x="580" y="300"/>
                </a:lnTo>
                <a:lnTo>
                  <a:pt x="565" y="326"/>
                </a:lnTo>
                <a:lnTo>
                  <a:pt x="546" y="349"/>
                </a:lnTo>
                <a:lnTo>
                  <a:pt x="523" y="369"/>
                </a:lnTo>
                <a:lnTo>
                  <a:pt x="495" y="383"/>
                </a:lnTo>
                <a:lnTo>
                  <a:pt x="467" y="393"/>
                </a:lnTo>
                <a:lnTo>
                  <a:pt x="434" y="395"/>
                </a:lnTo>
                <a:lnTo>
                  <a:pt x="403" y="393"/>
                </a:lnTo>
                <a:lnTo>
                  <a:pt x="373" y="383"/>
                </a:lnTo>
                <a:lnTo>
                  <a:pt x="346" y="369"/>
                </a:lnTo>
                <a:lnTo>
                  <a:pt x="323" y="349"/>
                </a:lnTo>
                <a:lnTo>
                  <a:pt x="303" y="326"/>
                </a:lnTo>
                <a:lnTo>
                  <a:pt x="289" y="300"/>
                </a:lnTo>
                <a:lnTo>
                  <a:pt x="280" y="270"/>
                </a:lnTo>
                <a:lnTo>
                  <a:pt x="276" y="238"/>
                </a:lnTo>
                <a:lnTo>
                  <a:pt x="280" y="205"/>
                </a:lnTo>
                <a:lnTo>
                  <a:pt x="289" y="177"/>
                </a:lnTo>
                <a:lnTo>
                  <a:pt x="303" y="149"/>
                </a:lnTo>
                <a:lnTo>
                  <a:pt x="323" y="126"/>
                </a:lnTo>
                <a:lnTo>
                  <a:pt x="346" y="106"/>
                </a:lnTo>
                <a:lnTo>
                  <a:pt x="373" y="91"/>
                </a:lnTo>
                <a:lnTo>
                  <a:pt x="403" y="82"/>
                </a:lnTo>
                <a:lnTo>
                  <a:pt x="434" y="80"/>
                </a:lnTo>
                <a:close/>
                <a:moveTo>
                  <a:pt x="178" y="80"/>
                </a:moveTo>
                <a:lnTo>
                  <a:pt x="217" y="80"/>
                </a:lnTo>
                <a:lnTo>
                  <a:pt x="222" y="80"/>
                </a:lnTo>
                <a:lnTo>
                  <a:pt x="227" y="82"/>
                </a:lnTo>
                <a:lnTo>
                  <a:pt x="231" y="85"/>
                </a:lnTo>
                <a:lnTo>
                  <a:pt x="234" y="89"/>
                </a:lnTo>
                <a:lnTo>
                  <a:pt x="237" y="94"/>
                </a:lnTo>
                <a:lnTo>
                  <a:pt x="237" y="99"/>
                </a:lnTo>
                <a:lnTo>
                  <a:pt x="237" y="105"/>
                </a:lnTo>
                <a:lnTo>
                  <a:pt x="234" y="109"/>
                </a:lnTo>
                <a:lnTo>
                  <a:pt x="231" y="114"/>
                </a:lnTo>
                <a:lnTo>
                  <a:pt x="227" y="116"/>
                </a:lnTo>
                <a:lnTo>
                  <a:pt x="222" y="118"/>
                </a:lnTo>
                <a:lnTo>
                  <a:pt x="217" y="119"/>
                </a:lnTo>
                <a:lnTo>
                  <a:pt x="178" y="119"/>
                </a:lnTo>
                <a:lnTo>
                  <a:pt x="172" y="118"/>
                </a:lnTo>
                <a:lnTo>
                  <a:pt x="167" y="116"/>
                </a:lnTo>
                <a:lnTo>
                  <a:pt x="163" y="114"/>
                </a:lnTo>
                <a:lnTo>
                  <a:pt x="161" y="109"/>
                </a:lnTo>
                <a:lnTo>
                  <a:pt x="158" y="105"/>
                </a:lnTo>
                <a:lnTo>
                  <a:pt x="158" y="99"/>
                </a:lnTo>
                <a:lnTo>
                  <a:pt x="158" y="94"/>
                </a:lnTo>
                <a:lnTo>
                  <a:pt x="161" y="89"/>
                </a:lnTo>
                <a:lnTo>
                  <a:pt x="163" y="85"/>
                </a:lnTo>
                <a:lnTo>
                  <a:pt x="167" y="82"/>
                </a:lnTo>
                <a:lnTo>
                  <a:pt x="172" y="80"/>
                </a:lnTo>
                <a:lnTo>
                  <a:pt x="178" y="80"/>
                </a:lnTo>
                <a:close/>
                <a:moveTo>
                  <a:pt x="809" y="40"/>
                </a:moveTo>
                <a:lnTo>
                  <a:pt x="804" y="40"/>
                </a:lnTo>
                <a:lnTo>
                  <a:pt x="800" y="43"/>
                </a:lnTo>
                <a:lnTo>
                  <a:pt x="795" y="46"/>
                </a:lnTo>
                <a:lnTo>
                  <a:pt x="792" y="50"/>
                </a:lnTo>
                <a:lnTo>
                  <a:pt x="791" y="55"/>
                </a:lnTo>
                <a:lnTo>
                  <a:pt x="790" y="60"/>
                </a:lnTo>
                <a:lnTo>
                  <a:pt x="791" y="65"/>
                </a:lnTo>
                <a:lnTo>
                  <a:pt x="792" y="69"/>
                </a:lnTo>
                <a:lnTo>
                  <a:pt x="795" y="73"/>
                </a:lnTo>
                <a:lnTo>
                  <a:pt x="800" y="77"/>
                </a:lnTo>
                <a:lnTo>
                  <a:pt x="804" y="78"/>
                </a:lnTo>
                <a:lnTo>
                  <a:pt x="809" y="80"/>
                </a:lnTo>
                <a:lnTo>
                  <a:pt x="815" y="78"/>
                </a:lnTo>
                <a:lnTo>
                  <a:pt x="820" y="77"/>
                </a:lnTo>
                <a:lnTo>
                  <a:pt x="824" y="73"/>
                </a:lnTo>
                <a:lnTo>
                  <a:pt x="826" y="69"/>
                </a:lnTo>
                <a:lnTo>
                  <a:pt x="829" y="65"/>
                </a:lnTo>
                <a:lnTo>
                  <a:pt x="829" y="60"/>
                </a:lnTo>
                <a:lnTo>
                  <a:pt x="829" y="55"/>
                </a:lnTo>
                <a:lnTo>
                  <a:pt x="826" y="50"/>
                </a:lnTo>
                <a:lnTo>
                  <a:pt x="824" y="46"/>
                </a:lnTo>
                <a:lnTo>
                  <a:pt x="820" y="43"/>
                </a:lnTo>
                <a:lnTo>
                  <a:pt x="815" y="40"/>
                </a:lnTo>
                <a:lnTo>
                  <a:pt x="809" y="40"/>
                </a:lnTo>
                <a:close/>
                <a:moveTo>
                  <a:pt x="115" y="40"/>
                </a:moveTo>
                <a:lnTo>
                  <a:pt x="116" y="46"/>
                </a:lnTo>
                <a:lnTo>
                  <a:pt x="118" y="52"/>
                </a:lnTo>
                <a:lnTo>
                  <a:pt x="119" y="60"/>
                </a:lnTo>
                <a:lnTo>
                  <a:pt x="115" y="78"/>
                </a:lnTo>
                <a:lnTo>
                  <a:pt x="107" y="94"/>
                </a:lnTo>
                <a:lnTo>
                  <a:pt x="94" y="107"/>
                </a:lnTo>
                <a:lnTo>
                  <a:pt x="78" y="116"/>
                </a:lnTo>
                <a:lnTo>
                  <a:pt x="59" y="119"/>
                </a:lnTo>
                <a:lnTo>
                  <a:pt x="52" y="119"/>
                </a:lnTo>
                <a:lnTo>
                  <a:pt x="46" y="118"/>
                </a:lnTo>
                <a:lnTo>
                  <a:pt x="39" y="115"/>
                </a:lnTo>
                <a:lnTo>
                  <a:pt x="39" y="360"/>
                </a:lnTo>
                <a:lnTo>
                  <a:pt x="46" y="359"/>
                </a:lnTo>
                <a:lnTo>
                  <a:pt x="52" y="357"/>
                </a:lnTo>
                <a:lnTo>
                  <a:pt x="59" y="356"/>
                </a:lnTo>
                <a:lnTo>
                  <a:pt x="78" y="360"/>
                </a:lnTo>
                <a:lnTo>
                  <a:pt x="94" y="368"/>
                </a:lnTo>
                <a:lnTo>
                  <a:pt x="107" y="381"/>
                </a:lnTo>
                <a:lnTo>
                  <a:pt x="115" y="397"/>
                </a:lnTo>
                <a:lnTo>
                  <a:pt x="119" y="416"/>
                </a:lnTo>
                <a:lnTo>
                  <a:pt x="118" y="423"/>
                </a:lnTo>
                <a:lnTo>
                  <a:pt x="116" y="429"/>
                </a:lnTo>
                <a:lnTo>
                  <a:pt x="115" y="436"/>
                </a:lnTo>
                <a:lnTo>
                  <a:pt x="754" y="436"/>
                </a:lnTo>
                <a:lnTo>
                  <a:pt x="752" y="429"/>
                </a:lnTo>
                <a:lnTo>
                  <a:pt x="750" y="423"/>
                </a:lnTo>
                <a:lnTo>
                  <a:pt x="750" y="416"/>
                </a:lnTo>
                <a:lnTo>
                  <a:pt x="753" y="397"/>
                </a:lnTo>
                <a:lnTo>
                  <a:pt x="762" y="381"/>
                </a:lnTo>
                <a:lnTo>
                  <a:pt x="774" y="368"/>
                </a:lnTo>
                <a:lnTo>
                  <a:pt x="791" y="360"/>
                </a:lnTo>
                <a:lnTo>
                  <a:pt x="809" y="356"/>
                </a:lnTo>
                <a:lnTo>
                  <a:pt x="816" y="357"/>
                </a:lnTo>
                <a:lnTo>
                  <a:pt x="822" y="359"/>
                </a:lnTo>
                <a:lnTo>
                  <a:pt x="829" y="360"/>
                </a:lnTo>
                <a:lnTo>
                  <a:pt x="829" y="115"/>
                </a:lnTo>
                <a:lnTo>
                  <a:pt x="822" y="118"/>
                </a:lnTo>
                <a:lnTo>
                  <a:pt x="816" y="119"/>
                </a:lnTo>
                <a:lnTo>
                  <a:pt x="809" y="119"/>
                </a:lnTo>
                <a:lnTo>
                  <a:pt x="791" y="116"/>
                </a:lnTo>
                <a:lnTo>
                  <a:pt x="774" y="107"/>
                </a:lnTo>
                <a:lnTo>
                  <a:pt x="762" y="94"/>
                </a:lnTo>
                <a:lnTo>
                  <a:pt x="753" y="78"/>
                </a:lnTo>
                <a:lnTo>
                  <a:pt x="750" y="60"/>
                </a:lnTo>
                <a:lnTo>
                  <a:pt x="750" y="52"/>
                </a:lnTo>
                <a:lnTo>
                  <a:pt x="752" y="46"/>
                </a:lnTo>
                <a:lnTo>
                  <a:pt x="754" y="40"/>
                </a:lnTo>
                <a:lnTo>
                  <a:pt x="115" y="40"/>
                </a:lnTo>
                <a:close/>
                <a:moveTo>
                  <a:pt x="59" y="40"/>
                </a:moveTo>
                <a:lnTo>
                  <a:pt x="53" y="40"/>
                </a:lnTo>
                <a:lnTo>
                  <a:pt x="49" y="43"/>
                </a:lnTo>
                <a:lnTo>
                  <a:pt x="46" y="46"/>
                </a:lnTo>
                <a:lnTo>
                  <a:pt x="42" y="50"/>
                </a:lnTo>
                <a:lnTo>
                  <a:pt x="40" y="55"/>
                </a:lnTo>
                <a:lnTo>
                  <a:pt x="39" y="60"/>
                </a:lnTo>
                <a:lnTo>
                  <a:pt x="40" y="65"/>
                </a:lnTo>
                <a:lnTo>
                  <a:pt x="42" y="69"/>
                </a:lnTo>
                <a:lnTo>
                  <a:pt x="46" y="73"/>
                </a:lnTo>
                <a:lnTo>
                  <a:pt x="49" y="77"/>
                </a:lnTo>
                <a:lnTo>
                  <a:pt x="53" y="78"/>
                </a:lnTo>
                <a:lnTo>
                  <a:pt x="59" y="80"/>
                </a:lnTo>
                <a:lnTo>
                  <a:pt x="64" y="78"/>
                </a:lnTo>
                <a:lnTo>
                  <a:pt x="69" y="77"/>
                </a:lnTo>
                <a:lnTo>
                  <a:pt x="73" y="73"/>
                </a:lnTo>
                <a:lnTo>
                  <a:pt x="76" y="69"/>
                </a:lnTo>
                <a:lnTo>
                  <a:pt x="78" y="65"/>
                </a:lnTo>
                <a:lnTo>
                  <a:pt x="78" y="60"/>
                </a:lnTo>
                <a:lnTo>
                  <a:pt x="78" y="55"/>
                </a:lnTo>
                <a:lnTo>
                  <a:pt x="76" y="50"/>
                </a:lnTo>
                <a:lnTo>
                  <a:pt x="73" y="46"/>
                </a:lnTo>
                <a:lnTo>
                  <a:pt x="69" y="43"/>
                </a:lnTo>
                <a:lnTo>
                  <a:pt x="64" y="40"/>
                </a:lnTo>
                <a:lnTo>
                  <a:pt x="59" y="40"/>
                </a:lnTo>
                <a:close/>
                <a:moveTo>
                  <a:pt x="39" y="0"/>
                </a:moveTo>
                <a:lnTo>
                  <a:pt x="829" y="0"/>
                </a:lnTo>
                <a:lnTo>
                  <a:pt x="845" y="4"/>
                </a:lnTo>
                <a:lnTo>
                  <a:pt x="858" y="12"/>
                </a:lnTo>
                <a:lnTo>
                  <a:pt x="866" y="25"/>
                </a:lnTo>
                <a:lnTo>
                  <a:pt x="868" y="40"/>
                </a:lnTo>
                <a:lnTo>
                  <a:pt x="868" y="436"/>
                </a:lnTo>
                <a:lnTo>
                  <a:pt x="866" y="450"/>
                </a:lnTo>
                <a:lnTo>
                  <a:pt x="858" y="463"/>
                </a:lnTo>
                <a:lnTo>
                  <a:pt x="845" y="471"/>
                </a:lnTo>
                <a:lnTo>
                  <a:pt x="829" y="475"/>
                </a:lnTo>
                <a:lnTo>
                  <a:pt x="39" y="475"/>
                </a:lnTo>
                <a:lnTo>
                  <a:pt x="23" y="471"/>
                </a:lnTo>
                <a:lnTo>
                  <a:pt x="12" y="463"/>
                </a:lnTo>
                <a:lnTo>
                  <a:pt x="2" y="450"/>
                </a:lnTo>
                <a:lnTo>
                  <a:pt x="0" y="436"/>
                </a:lnTo>
                <a:lnTo>
                  <a:pt x="0" y="40"/>
                </a:lnTo>
                <a:lnTo>
                  <a:pt x="2" y="25"/>
                </a:lnTo>
                <a:lnTo>
                  <a:pt x="12" y="12"/>
                </a:lnTo>
                <a:lnTo>
                  <a:pt x="23" y="4"/>
                </a:lnTo>
                <a:lnTo>
                  <a:pt x="39"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18" name="Freeform 2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94979" y="1577012"/>
            <a:ext cx="446010" cy="324884"/>
          </a:xfrm>
          <a:custGeom>
            <a:avLst/>
            <a:gdLst>
              <a:gd name="T0" fmla="*/ 790 w 869"/>
              <a:gd name="T1" fmla="*/ 574 h 633"/>
              <a:gd name="T2" fmla="*/ 815 w 869"/>
              <a:gd name="T3" fmla="*/ 592 h 633"/>
              <a:gd name="T4" fmla="*/ 827 w 869"/>
              <a:gd name="T5" fmla="*/ 563 h 633"/>
              <a:gd name="T6" fmla="*/ 49 w 869"/>
              <a:gd name="T7" fmla="*/ 557 h 633"/>
              <a:gd name="T8" fmla="*/ 45 w 869"/>
              <a:gd name="T9" fmla="*/ 588 h 633"/>
              <a:gd name="T10" fmla="*/ 76 w 869"/>
              <a:gd name="T11" fmla="*/ 584 h 633"/>
              <a:gd name="T12" fmla="*/ 65 w 869"/>
              <a:gd name="T13" fmla="*/ 554 h 633"/>
              <a:gd name="T14" fmla="*/ 708 w 869"/>
              <a:gd name="T15" fmla="*/ 524 h 633"/>
              <a:gd name="T16" fmla="*/ 696 w 869"/>
              <a:gd name="T17" fmla="*/ 553 h 633"/>
              <a:gd name="T18" fmla="*/ 632 w 869"/>
              <a:gd name="T19" fmla="*/ 540 h 633"/>
              <a:gd name="T20" fmla="*/ 652 w 869"/>
              <a:gd name="T21" fmla="*/ 515 h 633"/>
              <a:gd name="T22" fmla="*/ 470 w 869"/>
              <a:gd name="T23" fmla="*/ 428 h 633"/>
              <a:gd name="T24" fmla="*/ 414 w 869"/>
              <a:gd name="T25" fmla="*/ 448 h 633"/>
              <a:gd name="T26" fmla="*/ 470 w 869"/>
              <a:gd name="T27" fmla="*/ 354 h 633"/>
              <a:gd name="T28" fmla="*/ 437 w 869"/>
              <a:gd name="T29" fmla="*/ 384 h 633"/>
              <a:gd name="T30" fmla="*/ 406 w 869"/>
              <a:gd name="T31" fmla="*/ 308 h 633"/>
              <a:gd name="T32" fmla="*/ 384 w 869"/>
              <a:gd name="T33" fmla="*/ 325 h 633"/>
              <a:gd name="T34" fmla="*/ 395 w 869"/>
              <a:gd name="T35" fmla="*/ 338 h 633"/>
              <a:gd name="T36" fmla="*/ 369 w 869"/>
              <a:gd name="T37" fmla="*/ 435 h 633"/>
              <a:gd name="T38" fmla="*/ 352 w 869"/>
              <a:gd name="T39" fmla="*/ 432 h 633"/>
              <a:gd name="T40" fmla="*/ 391 w 869"/>
              <a:gd name="T41" fmla="*/ 506 h 633"/>
              <a:gd name="T42" fmla="*/ 469 w 869"/>
              <a:gd name="T43" fmla="*/ 483 h 633"/>
              <a:gd name="T44" fmla="*/ 507 w 869"/>
              <a:gd name="T45" fmla="*/ 417 h 633"/>
              <a:gd name="T46" fmla="*/ 516 w 869"/>
              <a:gd name="T47" fmla="*/ 359 h 633"/>
              <a:gd name="T48" fmla="*/ 456 w 869"/>
              <a:gd name="T49" fmla="*/ 320 h 633"/>
              <a:gd name="T50" fmla="*/ 522 w 869"/>
              <a:gd name="T51" fmla="*/ 265 h 633"/>
              <a:gd name="T52" fmla="*/ 580 w 869"/>
              <a:gd name="T53" fmla="*/ 457 h 633"/>
              <a:gd name="T54" fmla="*/ 402 w 869"/>
              <a:gd name="T55" fmla="*/ 550 h 633"/>
              <a:gd name="T56" fmla="*/ 276 w 869"/>
              <a:gd name="T57" fmla="*/ 396 h 633"/>
              <a:gd name="T58" fmla="*/ 402 w 869"/>
              <a:gd name="T59" fmla="*/ 241 h 633"/>
              <a:gd name="T60" fmla="*/ 235 w 869"/>
              <a:gd name="T61" fmla="*/ 248 h 633"/>
              <a:gd name="T62" fmla="*/ 223 w 869"/>
              <a:gd name="T63" fmla="*/ 277 h 633"/>
              <a:gd name="T64" fmla="*/ 159 w 869"/>
              <a:gd name="T65" fmla="*/ 262 h 633"/>
              <a:gd name="T66" fmla="*/ 177 w 869"/>
              <a:gd name="T67" fmla="*/ 237 h 633"/>
              <a:gd name="T68" fmla="*/ 790 w 869"/>
              <a:gd name="T69" fmla="*/ 218 h 633"/>
              <a:gd name="T70" fmla="*/ 815 w 869"/>
              <a:gd name="T71" fmla="*/ 237 h 633"/>
              <a:gd name="T72" fmla="*/ 827 w 869"/>
              <a:gd name="T73" fmla="*/ 207 h 633"/>
              <a:gd name="T74" fmla="*/ 118 w 869"/>
              <a:gd name="T75" fmla="*/ 211 h 633"/>
              <a:gd name="T76" fmla="*/ 53 w 869"/>
              <a:gd name="T77" fmla="*/ 277 h 633"/>
              <a:gd name="T78" fmla="*/ 78 w 869"/>
              <a:gd name="T79" fmla="*/ 517 h 633"/>
              <a:gd name="T80" fmla="*/ 114 w 869"/>
              <a:gd name="T81" fmla="*/ 593 h 633"/>
              <a:gd name="T82" fmla="*/ 775 w 869"/>
              <a:gd name="T83" fmla="*/ 525 h 633"/>
              <a:gd name="T84" fmla="*/ 823 w 869"/>
              <a:gd name="T85" fmla="*/ 275 h 633"/>
              <a:gd name="T86" fmla="*/ 750 w 869"/>
              <a:gd name="T87" fmla="*/ 218 h 633"/>
              <a:gd name="T88" fmla="*/ 49 w 869"/>
              <a:gd name="T89" fmla="*/ 201 h 633"/>
              <a:gd name="T90" fmla="*/ 45 w 869"/>
              <a:gd name="T91" fmla="*/ 232 h 633"/>
              <a:gd name="T92" fmla="*/ 76 w 869"/>
              <a:gd name="T93" fmla="*/ 228 h 633"/>
              <a:gd name="T94" fmla="*/ 65 w 869"/>
              <a:gd name="T95" fmla="*/ 199 h 633"/>
              <a:gd name="T96" fmla="*/ 869 w 869"/>
              <a:gd name="T97" fmla="*/ 198 h 633"/>
              <a:gd name="T98" fmla="*/ 24 w 869"/>
              <a:gd name="T99" fmla="*/ 630 h 633"/>
              <a:gd name="T100" fmla="*/ 24 w 869"/>
              <a:gd name="T101" fmla="*/ 161 h 633"/>
              <a:gd name="T102" fmla="*/ 788 w 869"/>
              <a:gd name="T103" fmla="*/ 89 h 633"/>
              <a:gd name="T104" fmla="*/ 776 w 869"/>
              <a:gd name="T105" fmla="*/ 118 h 633"/>
              <a:gd name="T106" fmla="*/ 80 w 869"/>
              <a:gd name="T107" fmla="*/ 104 h 633"/>
              <a:gd name="T108" fmla="*/ 99 w 869"/>
              <a:gd name="T109" fmla="*/ 79 h 633"/>
              <a:gd name="T110" fmla="*/ 711 w 869"/>
              <a:gd name="T111" fmla="*/ 15 h 633"/>
              <a:gd name="T112" fmla="*/ 691 w 869"/>
              <a:gd name="T113" fmla="*/ 40 h 633"/>
              <a:gd name="T114" fmla="*/ 157 w 869"/>
              <a:gd name="T115" fmla="*/ 20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9" h="633">
                <a:moveTo>
                  <a:pt x="810" y="554"/>
                </a:moveTo>
                <a:lnTo>
                  <a:pt x="805" y="554"/>
                </a:lnTo>
                <a:lnTo>
                  <a:pt x="800" y="557"/>
                </a:lnTo>
                <a:lnTo>
                  <a:pt x="796" y="559"/>
                </a:lnTo>
                <a:lnTo>
                  <a:pt x="793" y="563"/>
                </a:lnTo>
                <a:lnTo>
                  <a:pt x="790" y="569"/>
                </a:lnTo>
                <a:lnTo>
                  <a:pt x="790" y="574"/>
                </a:lnTo>
                <a:lnTo>
                  <a:pt x="790" y="579"/>
                </a:lnTo>
                <a:lnTo>
                  <a:pt x="793" y="584"/>
                </a:lnTo>
                <a:lnTo>
                  <a:pt x="796" y="588"/>
                </a:lnTo>
                <a:lnTo>
                  <a:pt x="800" y="591"/>
                </a:lnTo>
                <a:lnTo>
                  <a:pt x="805" y="592"/>
                </a:lnTo>
                <a:lnTo>
                  <a:pt x="810" y="593"/>
                </a:lnTo>
                <a:lnTo>
                  <a:pt x="815" y="592"/>
                </a:lnTo>
                <a:lnTo>
                  <a:pt x="819" y="591"/>
                </a:lnTo>
                <a:lnTo>
                  <a:pt x="823" y="588"/>
                </a:lnTo>
                <a:lnTo>
                  <a:pt x="827" y="584"/>
                </a:lnTo>
                <a:lnTo>
                  <a:pt x="828" y="579"/>
                </a:lnTo>
                <a:lnTo>
                  <a:pt x="830" y="574"/>
                </a:lnTo>
                <a:lnTo>
                  <a:pt x="828" y="569"/>
                </a:lnTo>
                <a:lnTo>
                  <a:pt x="827" y="563"/>
                </a:lnTo>
                <a:lnTo>
                  <a:pt x="823" y="559"/>
                </a:lnTo>
                <a:lnTo>
                  <a:pt x="819" y="557"/>
                </a:lnTo>
                <a:lnTo>
                  <a:pt x="815" y="554"/>
                </a:lnTo>
                <a:lnTo>
                  <a:pt x="810" y="554"/>
                </a:lnTo>
                <a:close/>
                <a:moveTo>
                  <a:pt x="59" y="554"/>
                </a:moveTo>
                <a:lnTo>
                  <a:pt x="54" y="554"/>
                </a:lnTo>
                <a:lnTo>
                  <a:pt x="49" y="557"/>
                </a:lnTo>
                <a:lnTo>
                  <a:pt x="45" y="559"/>
                </a:lnTo>
                <a:lnTo>
                  <a:pt x="42" y="563"/>
                </a:lnTo>
                <a:lnTo>
                  <a:pt x="40" y="569"/>
                </a:lnTo>
                <a:lnTo>
                  <a:pt x="40" y="574"/>
                </a:lnTo>
                <a:lnTo>
                  <a:pt x="40" y="579"/>
                </a:lnTo>
                <a:lnTo>
                  <a:pt x="42" y="584"/>
                </a:lnTo>
                <a:lnTo>
                  <a:pt x="45" y="588"/>
                </a:lnTo>
                <a:lnTo>
                  <a:pt x="49" y="591"/>
                </a:lnTo>
                <a:lnTo>
                  <a:pt x="54" y="592"/>
                </a:lnTo>
                <a:lnTo>
                  <a:pt x="59" y="593"/>
                </a:lnTo>
                <a:lnTo>
                  <a:pt x="65" y="592"/>
                </a:lnTo>
                <a:lnTo>
                  <a:pt x="68" y="591"/>
                </a:lnTo>
                <a:lnTo>
                  <a:pt x="74" y="588"/>
                </a:lnTo>
                <a:lnTo>
                  <a:pt x="76" y="584"/>
                </a:lnTo>
                <a:lnTo>
                  <a:pt x="78" y="579"/>
                </a:lnTo>
                <a:lnTo>
                  <a:pt x="79" y="574"/>
                </a:lnTo>
                <a:lnTo>
                  <a:pt x="78" y="569"/>
                </a:lnTo>
                <a:lnTo>
                  <a:pt x="76" y="563"/>
                </a:lnTo>
                <a:lnTo>
                  <a:pt x="74" y="559"/>
                </a:lnTo>
                <a:lnTo>
                  <a:pt x="68" y="557"/>
                </a:lnTo>
                <a:lnTo>
                  <a:pt x="65" y="554"/>
                </a:lnTo>
                <a:lnTo>
                  <a:pt x="59" y="554"/>
                </a:lnTo>
                <a:close/>
                <a:moveTo>
                  <a:pt x="652" y="515"/>
                </a:moveTo>
                <a:lnTo>
                  <a:pt x="691" y="515"/>
                </a:lnTo>
                <a:lnTo>
                  <a:pt x="696" y="515"/>
                </a:lnTo>
                <a:lnTo>
                  <a:pt x="701" y="517"/>
                </a:lnTo>
                <a:lnTo>
                  <a:pt x="705" y="520"/>
                </a:lnTo>
                <a:lnTo>
                  <a:pt x="708" y="524"/>
                </a:lnTo>
                <a:lnTo>
                  <a:pt x="711" y="529"/>
                </a:lnTo>
                <a:lnTo>
                  <a:pt x="711" y="535"/>
                </a:lnTo>
                <a:lnTo>
                  <a:pt x="711" y="540"/>
                </a:lnTo>
                <a:lnTo>
                  <a:pt x="708" y="544"/>
                </a:lnTo>
                <a:lnTo>
                  <a:pt x="705" y="548"/>
                </a:lnTo>
                <a:lnTo>
                  <a:pt x="701" y="552"/>
                </a:lnTo>
                <a:lnTo>
                  <a:pt x="696" y="553"/>
                </a:lnTo>
                <a:lnTo>
                  <a:pt x="691" y="554"/>
                </a:lnTo>
                <a:lnTo>
                  <a:pt x="652" y="554"/>
                </a:lnTo>
                <a:lnTo>
                  <a:pt x="647" y="553"/>
                </a:lnTo>
                <a:lnTo>
                  <a:pt x="641" y="552"/>
                </a:lnTo>
                <a:lnTo>
                  <a:pt x="637" y="548"/>
                </a:lnTo>
                <a:lnTo>
                  <a:pt x="635" y="544"/>
                </a:lnTo>
                <a:lnTo>
                  <a:pt x="632" y="540"/>
                </a:lnTo>
                <a:lnTo>
                  <a:pt x="632" y="535"/>
                </a:lnTo>
                <a:lnTo>
                  <a:pt x="632" y="529"/>
                </a:lnTo>
                <a:lnTo>
                  <a:pt x="635" y="524"/>
                </a:lnTo>
                <a:lnTo>
                  <a:pt x="637" y="520"/>
                </a:lnTo>
                <a:lnTo>
                  <a:pt x="641" y="517"/>
                </a:lnTo>
                <a:lnTo>
                  <a:pt x="647" y="515"/>
                </a:lnTo>
                <a:lnTo>
                  <a:pt x="652" y="515"/>
                </a:lnTo>
                <a:close/>
                <a:moveTo>
                  <a:pt x="418" y="401"/>
                </a:moveTo>
                <a:lnTo>
                  <a:pt x="425" y="404"/>
                </a:lnTo>
                <a:lnTo>
                  <a:pt x="436" y="406"/>
                </a:lnTo>
                <a:lnTo>
                  <a:pt x="446" y="409"/>
                </a:lnTo>
                <a:lnTo>
                  <a:pt x="457" y="414"/>
                </a:lnTo>
                <a:lnTo>
                  <a:pt x="465" y="421"/>
                </a:lnTo>
                <a:lnTo>
                  <a:pt x="470" y="428"/>
                </a:lnTo>
                <a:lnTo>
                  <a:pt x="470" y="439"/>
                </a:lnTo>
                <a:lnTo>
                  <a:pt x="465" y="447"/>
                </a:lnTo>
                <a:lnTo>
                  <a:pt x="457" y="452"/>
                </a:lnTo>
                <a:lnTo>
                  <a:pt x="446" y="453"/>
                </a:lnTo>
                <a:lnTo>
                  <a:pt x="436" y="453"/>
                </a:lnTo>
                <a:lnTo>
                  <a:pt x="424" y="451"/>
                </a:lnTo>
                <a:lnTo>
                  <a:pt x="414" y="448"/>
                </a:lnTo>
                <a:lnTo>
                  <a:pt x="407" y="447"/>
                </a:lnTo>
                <a:lnTo>
                  <a:pt x="418" y="401"/>
                </a:lnTo>
                <a:close/>
                <a:moveTo>
                  <a:pt x="433" y="339"/>
                </a:moveTo>
                <a:lnTo>
                  <a:pt x="441" y="341"/>
                </a:lnTo>
                <a:lnTo>
                  <a:pt x="450" y="343"/>
                </a:lnTo>
                <a:lnTo>
                  <a:pt x="461" y="347"/>
                </a:lnTo>
                <a:lnTo>
                  <a:pt x="470" y="354"/>
                </a:lnTo>
                <a:lnTo>
                  <a:pt x="475" y="362"/>
                </a:lnTo>
                <a:lnTo>
                  <a:pt x="476" y="372"/>
                </a:lnTo>
                <a:lnTo>
                  <a:pt x="471" y="380"/>
                </a:lnTo>
                <a:lnTo>
                  <a:pt x="465" y="384"/>
                </a:lnTo>
                <a:lnTo>
                  <a:pt x="457" y="387"/>
                </a:lnTo>
                <a:lnTo>
                  <a:pt x="446" y="385"/>
                </a:lnTo>
                <a:lnTo>
                  <a:pt x="437" y="384"/>
                </a:lnTo>
                <a:lnTo>
                  <a:pt x="429" y="383"/>
                </a:lnTo>
                <a:lnTo>
                  <a:pt x="423" y="380"/>
                </a:lnTo>
                <a:lnTo>
                  <a:pt x="433" y="339"/>
                </a:lnTo>
                <a:close/>
                <a:moveTo>
                  <a:pt x="427" y="277"/>
                </a:moveTo>
                <a:lnTo>
                  <a:pt x="418" y="311"/>
                </a:lnTo>
                <a:lnTo>
                  <a:pt x="405" y="308"/>
                </a:lnTo>
                <a:lnTo>
                  <a:pt x="406" y="308"/>
                </a:lnTo>
                <a:lnTo>
                  <a:pt x="377" y="300"/>
                </a:lnTo>
                <a:lnTo>
                  <a:pt x="372" y="322"/>
                </a:lnTo>
                <a:lnTo>
                  <a:pt x="372" y="322"/>
                </a:lnTo>
                <a:lnTo>
                  <a:pt x="374" y="324"/>
                </a:lnTo>
                <a:lnTo>
                  <a:pt x="377" y="324"/>
                </a:lnTo>
                <a:lnTo>
                  <a:pt x="381" y="325"/>
                </a:lnTo>
                <a:lnTo>
                  <a:pt x="384" y="325"/>
                </a:lnTo>
                <a:lnTo>
                  <a:pt x="386" y="326"/>
                </a:lnTo>
                <a:lnTo>
                  <a:pt x="386" y="326"/>
                </a:lnTo>
                <a:lnTo>
                  <a:pt x="390" y="328"/>
                </a:lnTo>
                <a:lnTo>
                  <a:pt x="394" y="330"/>
                </a:lnTo>
                <a:lnTo>
                  <a:pt x="395" y="333"/>
                </a:lnTo>
                <a:lnTo>
                  <a:pt x="395" y="335"/>
                </a:lnTo>
                <a:lnTo>
                  <a:pt x="395" y="338"/>
                </a:lnTo>
                <a:lnTo>
                  <a:pt x="386" y="376"/>
                </a:lnTo>
                <a:lnTo>
                  <a:pt x="389" y="377"/>
                </a:lnTo>
                <a:lnTo>
                  <a:pt x="386" y="377"/>
                </a:lnTo>
                <a:lnTo>
                  <a:pt x="373" y="431"/>
                </a:lnTo>
                <a:lnTo>
                  <a:pt x="372" y="432"/>
                </a:lnTo>
                <a:lnTo>
                  <a:pt x="371" y="434"/>
                </a:lnTo>
                <a:lnTo>
                  <a:pt x="369" y="435"/>
                </a:lnTo>
                <a:lnTo>
                  <a:pt x="367" y="436"/>
                </a:lnTo>
                <a:lnTo>
                  <a:pt x="364" y="435"/>
                </a:lnTo>
                <a:lnTo>
                  <a:pt x="363" y="435"/>
                </a:lnTo>
                <a:lnTo>
                  <a:pt x="361" y="435"/>
                </a:lnTo>
                <a:lnTo>
                  <a:pt x="357" y="434"/>
                </a:lnTo>
                <a:lnTo>
                  <a:pt x="355" y="434"/>
                </a:lnTo>
                <a:lnTo>
                  <a:pt x="352" y="432"/>
                </a:lnTo>
                <a:lnTo>
                  <a:pt x="350" y="432"/>
                </a:lnTo>
                <a:lnTo>
                  <a:pt x="348" y="432"/>
                </a:lnTo>
                <a:lnTo>
                  <a:pt x="339" y="456"/>
                </a:lnTo>
                <a:lnTo>
                  <a:pt x="365" y="462"/>
                </a:lnTo>
                <a:lnTo>
                  <a:pt x="380" y="466"/>
                </a:lnTo>
                <a:lnTo>
                  <a:pt x="372" y="500"/>
                </a:lnTo>
                <a:lnTo>
                  <a:pt x="391" y="506"/>
                </a:lnTo>
                <a:lnTo>
                  <a:pt x="401" y="472"/>
                </a:lnTo>
                <a:lnTo>
                  <a:pt x="416" y="476"/>
                </a:lnTo>
                <a:lnTo>
                  <a:pt x="408" y="510"/>
                </a:lnTo>
                <a:lnTo>
                  <a:pt x="428" y="515"/>
                </a:lnTo>
                <a:lnTo>
                  <a:pt x="437" y="481"/>
                </a:lnTo>
                <a:lnTo>
                  <a:pt x="453" y="482"/>
                </a:lnTo>
                <a:lnTo>
                  <a:pt x="469" y="483"/>
                </a:lnTo>
                <a:lnTo>
                  <a:pt x="482" y="481"/>
                </a:lnTo>
                <a:lnTo>
                  <a:pt x="493" y="476"/>
                </a:lnTo>
                <a:lnTo>
                  <a:pt x="503" y="466"/>
                </a:lnTo>
                <a:lnTo>
                  <a:pt x="509" y="452"/>
                </a:lnTo>
                <a:lnTo>
                  <a:pt x="512" y="439"/>
                </a:lnTo>
                <a:lnTo>
                  <a:pt x="512" y="427"/>
                </a:lnTo>
                <a:lnTo>
                  <a:pt x="507" y="417"/>
                </a:lnTo>
                <a:lnTo>
                  <a:pt x="500" y="409"/>
                </a:lnTo>
                <a:lnTo>
                  <a:pt x="490" y="402"/>
                </a:lnTo>
                <a:lnTo>
                  <a:pt x="500" y="400"/>
                </a:lnTo>
                <a:lnTo>
                  <a:pt x="507" y="393"/>
                </a:lnTo>
                <a:lnTo>
                  <a:pt x="513" y="384"/>
                </a:lnTo>
                <a:lnTo>
                  <a:pt x="516" y="372"/>
                </a:lnTo>
                <a:lnTo>
                  <a:pt x="516" y="359"/>
                </a:lnTo>
                <a:lnTo>
                  <a:pt x="510" y="347"/>
                </a:lnTo>
                <a:lnTo>
                  <a:pt x="501" y="338"/>
                </a:lnTo>
                <a:lnTo>
                  <a:pt x="490" y="332"/>
                </a:lnTo>
                <a:lnTo>
                  <a:pt x="475" y="325"/>
                </a:lnTo>
                <a:lnTo>
                  <a:pt x="483" y="291"/>
                </a:lnTo>
                <a:lnTo>
                  <a:pt x="463" y="286"/>
                </a:lnTo>
                <a:lnTo>
                  <a:pt x="456" y="320"/>
                </a:lnTo>
                <a:lnTo>
                  <a:pt x="439" y="316"/>
                </a:lnTo>
                <a:lnTo>
                  <a:pt x="446" y="282"/>
                </a:lnTo>
                <a:lnTo>
                  <a:pt x="427" y="277"/>
                </a:lnTo>
                <a:close/>
                <a:moveTo>
                  <a:pt x="435" y="237"/>
                </a:moveTo>
                <a:lnTo>
                  <a:pt x="466" y="241"/>
                </a:lnTo>
                <a:lnTo>
                  <a:pt x="496" y="250"/>
                </a:lnTo>
                <a:lnTo>
                  <a:pt x="522" y="265"/>
                </a:lnTo>
                <a:lnTo>
                  <a:pt x="546" y="284"/>
                </a:lnTo>
                <a:lnTo>
                  <a:pt x="565" y="307"/>
                </a:lnTo>
                <a:lnTo>
                  <a:pt x="580" y="334"/>
                </a:lnTo>
                <a:lnTo>
                  <a:pt x="589" y="364"/>
                </a:lnTo>
                <a:lnTo>
                  <a:pt x="593" y="396"/>
                </a:lnTo>
                <a:lnTo>
                  <a:pt x="589" y="427"/>
                </a:lnTo>
                <a:lnTo>
                  <a:pt x="580" y="457"/>
                </a:lnTo>
                <a:lnTo>
                  <a:pt x="565" y="485"/>
                </a:lnTo>
                <a:lnTo>
                  <a:pt x="546" y="507"/>
                </a:lnTo>
                <a:lnTo>
                  <a:pt x="522" y="527"/>
                </a:lnTo>
                <a:lnTo>
                  <a:pt x="496" y="541"/>
                </a:lnTo>
                <a:lnTo>
                  <a:pt x="466" y="550"/>
                </a:lnTo>
                <a:lnTo>
                  <a:pt x="435" y="554"/>
                </a:lnTo>
                <a:lnTo>
                  <a:pt x="402" y="550"/>
                </a:lnTo>
                <a:lnTo>
                  <a:pt x="373" y="541"/>
                </a:lnTo>
                <a:lnTo>
                  <a:pt x="346" y="527"/>
                </a:lnTo>
                <a:lnTo>
                  <a:pt x="322" y="507"/>
                </a:lnTo>
                <a:lnTo>
                  <a:pt x="304" y="485"/>
                </a:lnTo>
                <a:lnTo>
                  <a:pt x="288" y="457"/>
                </a:lnTo>
                <a:lnTo>
                  <a:pt x="279" y="427"/>
                </a:lnTo>
                <a:lnTo>
                  <a:pt x="276" y="396"/>
                </a:lnTo>
                <a:lnTo>
                  <a:pt x="279" y="364"/>
                </a:lnTo>
                <a:lnTo>
                  <a:pt x="288" y="334"/>
                </a:lnTo>
                <a:lnTo>
                  <a:pt x="304" y="307"/>
                </a:lnTo>
                <a:lnTo>
                  <a:pt x="322" y="284"/>
                </a:lnTo>
                <a:lnTo>
                  <a:pt x="346" y="265"/>
                </a:lnTo>
                <a:lnTo>
                  <a:pt x="373" y="250"/>
                </a:lnTo>
                <a:lnTo>
                  <a:pt x="402" y="241"/>
                </a:lnTo>
                <a:lnTo>
                  <a:pt x="435" y="237"/>
                </a:lnTo>
                <a:close/>
                <a:moveTo>
                  <a:pt x="177" y="237"/>
                </a:moveTo>
                <a:lnTo>
                  <a:pt x="218" y="237"/>
                </a:lnTo>
                <a:lnTo>
                  <a:pt x="223" y="239"/>
                </a:lnTo>
                <a:lnTo>
                  <a:pt x="227" y="240"/>
                </a:lnTo>
                <a:lnTo>
                  <a:pt x="231" y="244"/>
                </a:lnTo>
                <a:lnTo>
                  <a:pt x="235" y="248"/>
                </a:lnTo>
                <a:lnTo>
                  <a:pt x="236" y="252"/>
                </a:lnTo>
                <a:lnTo>
                  <a:pt x="237" y="257"/>
                </a:lnTo>
                <a:lnTo>
                  <a:pt x="236" y="262"/>
                </a:lnTo>
                <a:lnTo>
                  <a:pt x="235" y="267"/>
                </a:lnTo>
                <a:lnTo>
                  <a:pt x="231" y="271"/>
                </a:lnTo>
                <a:lnTo>
                  <a:pt x="227" y="274"/>
                </a:lnTo>
                <a:lnTo>
                  <a:pt x="223" y="277"/>
                </a:lnTo>
                <a:lnTo>
                  <a:pt x="218" y="277"/>
                </a:lnTo>
                <a:lnTo>
                  <a:pt x="177" y="277"/>
                </a:lnTo>
                <a:lnTo>
                  <a:pt x="172" y="277"/>
                </a:lnTo>
                <a:lnTo>
                  <a:pt x="168" y="274"/>
                </a:lnTo>
                <a:lnTo>
                  <a:pt x="164" y="271"/>
                </a:lnTo>
                <a:lnTo>
                  <a:pt x="160" y="267"/>
                </a:lnTo>
                <a:lnTo>
                  <a:pt x="159" y="262"/>
                </a:lnTo>
                <a:lnTo>
                  <a:pt x="157" y="257"/>
                </a:lnTo>
                <a:lnTo>
                  <a:pt x="159" y="252"/>
                </a:lnTo>
                <a:lnTo>
                  <a:pt x="160" y="248"/>
                </a:lnTo>
                <a:lnTo>
                  <a:pt x="164" y="244"/>
                </a:lnTo>
                <a:lnTo>
                  <a:pt x="168" y="240"/>
                </a:lnTo>
                <a:lnTo>
                  <a:pt x="172" y="239"/>
                </a:lnTo>
                <a:lnTo>
                  <a:pt x="177" y="237"/>
                </a:lnTo>
                <a:close/>
                <a:moveTo>
                  <a:pt x="810" y="198"/>
                </a:moveTo>
                <a:lnTo>
                  <a:pt x="805" y="199"/>
                </a:lnTo>
                <a:lnTo>
                  <a:pt x="800" y="201"/>
                </a:lnTo>
                <a:lnTo>
                  <a:pt x="796" y="203"/>
                </a:lnTo>
                <a:lnTo>
                  <a:pt x="793" y="207"/>
                </a:lnTo>
                <a:lnTo>
                  <a:pt x="790" y="212"/>
                </a:lnTo>
                <a:lnTo>
                  <a:pt x="790" y="218"/>
                </a:lnTo>
                <a:lnTo>
                  <a:pt x="790" y="223"/>
                </a:lnTo>
                <a:lnTo>
                  <a:pt x="793" y="228"/>
                </a:lnTo>
                <a:lnTo>
                  <a:pt x="796" y="232"/>
                </a:lnTo>
                <a:lnTo>
                  <a:pt x="800" y="235"/>
                </a:lnTo>
                <a:lnTo>
                  <a:pt x="805" y="237"/>
                </a:lnTo>
                <a:lnTo>
                  <a:pt x="810" y="237"/>
                </a:lnTo>
                <a:lnTo>
                  <a:pt x="815" y="237"/>
                </a:lnTo>
                <a:lnTo>
                  <a:pt x="819" y="235"/>
                </a:lnTo>
                <a:lnTo>
                  <a:pt x="823" y="232"/>
                </a:lnTo>
                <a:lnTo>
                  <a:pt x="827" y="228"/>
                </a:lnTo>
                <a:lnTo>
                  <a:pt x="828" y="223"/>
                </a:lnTo>
                <a:lnTo>
                  <a:pt x="830" y="218"/>
                </a:lnTo>
                <a:lnTo>
                  <a:pt x="828" y="212"/>
                </a:lnTo>
                <a:lnTo>
                  <a:pt x="827" y="207"/>
                </a:lnTo>
                <a:lnTo>
                  <a:pt x="823" y="203"/>
                </a:lnTo>
                <a:lnTo>
                  <a:pt x="819" y="201"/>
                </a:lnTo>
                <a:lnTo>
                  <a:pt x="815" y="199"/>
                </a:lnTo>
                <a:lnTo>
                  <a:pt x="810" y="198"/>
                </a:lnTo>
                <a:close/>
                <a:moveTo>
                  <a:pt x="114" y="198"/>
                </a:moveTo>
                <a:lnTo>
                  <a:pt x="117" y="205"/>
                </a:lnTo>
                <a:lnTo>
                  <a:pt x="118" y="211"/>
                </a:lnTo>
                <a:lnTo>
                  <a:pt x="118" y="218"/>
                </a:lnTo>
                <a:lnTo>
                  <a:pt x="116" y="236"/>
                </a:lnTo>
                <a:lnTo>
                  <a:pt x="106" y="253"/>
                </a:lnTo>
                <a:lnTo>
                  <a:pt x="95" y="266"/>
                </a:lnTo>
                <a:lnTo>
                  <a:pt x="78" y="274"/>
                </a:lnTo>
                <a:lnTo>
                  <a:pt x="59" y="277"/>
                </a:lnTo>
                <a:lnTo>
                  <a:pt x="53" y="277"/>
                </a:lnTo>
                <a:lnTo>
                  <a:pt x="46" y="275"/>
                </a:lnTo>
                <a:lnTo>
                  <a:pt x="40" y="274"/>
                </a:lnTo>
                <a:lnTo>
                  <a:pt x="40" y="517"/>
                </a:lnTo>
                <a:lnTo>
                  <a:pt x="46" y="516"/>
                </a:lnTo>
                <a:lnTo>
                  <a:pt x="53" y="515"/>
                </a:lnTo>
                <a:lnTo>
                  <a:pt x="59" y="515"/>
                </a:lnTo>
                <a:lnTo>
                  <a:pt x="78" y="517"/>
                </a:lnTo>
                <a:lnTo>
                  <a:pt x="95" y="525"/>
                </a:lnTo>
                <a:lnTo>
                  <a:pt x="106" y="538"/>
                </a:lnTo>
                <a:lnTo>
                  <a:pt x="116" y="555"/>
                </a:lnTo>
                <a:lnTo>
                  <a:pt x="118" y="574"/>
                </a:lnTo>
                <a:lnTo>
                  <a:pt x="118" y="580"/>
                </a:lnTo>
                <a:lnTo>
                  <a:pt x="117" y="587"/>
                </a:lnTo>
                <a:lnTo>
                  <a:pt x="114" y="593"/>
                </a:lnTo>
                <a:lnTo>
                  <a:pt x="754" y="593"/>
                </a:lnTo>
                <a:lnTo>
                  <a:pt x="752" y="587"/>
                </a:lnTo>
                <a:lnTo>
                  <a:pt x="751" y="580"/>
                </a:lnTo>
                <a:lnTo>
                  <a:pt x="750" y="574"/>
                </a:lnTo>
                <a:lnTo>
                  <a:pt x="754" y="555"/>
                </a:lnTo>
                <a:lnTo>
                  <a:pt x="762" y="538"/>
                </a:lnTo>
                <a:lnTo>
                  <a:pt x="775" y="525"/>
                </a:lnTo>
                <a:lnTo>
                  <a:pt x="790" y="517"/>
                </a:lnTo>
                <a:lnTo>
                  <a:pt x="810" y="515"/>
                </a:lnTo>
                <a:lnTo>
                  <a:pt x="817" y="515"/>
                </a:lnTo>
                <a:lnTo>
                  <a:pt x="823" y="516"/>
                </a:lnTo>
                <a:lnTo>
                  <a:pt x="830" y="517"/>
                </a:lnTo>
                <a:lnTo>
                  <a:pt x="830" y="274"/>
                </a:lnTo>
                <a:lnTo>
                  <a:pt x="823" y="275"/>
                </a:lnTo>
                <a:lnTo>
                  <a:pt x="817" y="277"/>
                </a:lnTo>
                <a:lnTo>
                  <a:pt x="810" y="277"/>
                </a:lnTo>
                <a:lnTo>
                  <a:pt x="790" y="274"/>
                </a:lnTo>
                <a:lnTo>
                  <a:pt x="775" y="266"/>
                </a:lnTo>
                <a:lnTo>
                  <a:pt x="762" y="253"/>
                </a:lnTo>
                <a:lnTo>
                  <a:pt x="754" y="236"/>
                </a:lnTo>
                <a:lnTo>
                  <a:pt x="750" y="218"/>
                </a:lnTo>
                <a:lnTo>
                  <a:pt x="751" y="211"/>
                </a:lnTo>
                <a:lnTo>
                  <a:pt x="752" y="205"/>
                </a:lnTo>
                <a:lnTo>
                  <a:pt x="754" y="198"/>
                </a:lnTo>
                <a:lnTo>
                  <a:pt x="114" y="198"/>
                </a:lnTo>
                <a:close/>
                <a:moveTo>
                  <a:pt x="59" y="198"/>
                </a:moveTo>
                <a:lnTo>
                  <a:pt x="54" y="199"/>
                </a:lnTo>
                <a:lnTo>
                  <a:pt x="49" y="201"/>
                </a:lnTo>
                <a:lnTo>
                  <a:pt x="45" y="203"/>
                </a:lnTo>
                <a:lnTo>
                  <a:pt x="42" y="207"/>
                </a:lnTo>
                <a:lnTo>
                  <a:pt x="40" y="212"/>
                </a:lnTo>
                <a:lnTo>
                  <a:pt x="40" y="218"/>
                </a:lnTo>
                <a:lnTo>
                  <a:pt x="40" y="223"/>
                </a:lnTo>
                <a:lnTo>
                  <a:pt x="42" y="228"/>
                </a:lnTo>
                <a:lnTo>
                  <a:pt x="45" y="232"/>
                </a:lnTo>
                <a:lnTo>
                  <a:pt x="49" y="235"/>
                </a:lnTo>
                <a:lnTo>
                  <a:pt x="54" y="237"/>
                </a:lnTo>
                <a:lnTo>
                  <a:pt x="59" y="237"/>
                </a:lnTo>
                <a:lnTo>
                  <a:pt x="65" y="237"/>
                </a:lnTo>
                <a:lnTo>
                  <a:pt x="68" y="235"/>
                </a:lnTo>
                <a:lnTo>
                  <a:pt x="74" y="232"/>
                </a:lnTo>
                <a:lnTo>
                  <a:pt x="76" y="228"/>
                </a:lnTo>
                <a:lnTo>
                  <a:pt x="78" y="223"/>
                </a:lnTo>
                <a:lnTo>
                  <a:pt x="79" y="218"/>
                </a:lnTo>
                <a:lnTo>
                  <a:pt x="78" y="212"/>
                </a:lnTo>
                <a:lnTo>
                  <a:pt x="76" y="207"/>
                </a:lnTo>
                <a:lnTo>
                  <a:pt x="74" y="203"/>
                </a:lnTo>
                <a:lnTo>
                  <a:pt x="68" y="201"/>
                </a:lnTo>
                <a:lnTo>
                  <a:pt x="65" y="199"/>
                </a:lnTo>
                <a:lnTo>
                  <a:pt x="59" y="198"/>
                </a:lnTo>
                <a:close/>
                <a:moveTo>
                  <a:pt x="40" y="159"/>
                </a:moveTo>
                <a:lnTo>
                  <a:pt x="830" y="159"/>
                </a:lnTo>
                <a:lnTo>
                  <a:pt x="845" y="161"/>
                </a:lnTo>
                <a:lnTo>
                  <a:pt x="857" y="170"/>
                </a:lnTo>
                <a:lnTo>
                  <a:pt x="866" y="182"/>
                </a:lnTo>
                <a:lnTo>
                  <a:pt x="869" y="198"/>
                </a:lnTo>
                <a:lnTo>
                  <a:pt x="869" y="593"/>
                </a:lnTo>
                <a:lnTo>
                  <a:pt x="866" y="609"/>
                </a:lnTo>
                <a:lnTo>
                  <a:pt x="857" y="621"/>
                </a:lnTo>
                <a:lnTo>
                  <a:pt x="845" y="630"/>
                </a:lnTo>
                <a:lnTo>
                  <a:pt x="830" y="633"/>
                </a:lnTo>
                <a:lnTo>
                  <a:pt x="40" y="633"/>
                </a:lnTo>
                <a:lnTo>
                  <a:pt x="24" y="630"/>
                </a:lnTo>
                <a:lnTo>
                  <a:pt x="11" y="621"/>
                </a:lnTo>
                <a:lnTo>
                  <a:pt x="3" y="609"/>
                </a:lnTo>
                <a:lnTo>
                  <a:pt x="0" y="593"/>
                </a:lnTo>
                <a:lnTo>
                  <a:pt x="0" y="198"/>
                </a:lnTo>
                <a:lnTo>
                  <a:pt x="3" y="182"/>
                </a:lnTo>
                <a:lnTo>
                  <a:pt x="11" y="170"/>
                </a:lnTo>
                <a:lnTo>
                  <a:pt x="24" y="161"/>
                </a:lnTo>
                <a:lnTo>
                  <a:pt x="40" y="159"/>
                </a:lnTo>
                <a:close/>
                <a:moveTo>
                  <a:pt x="99" y="79"/>
                </a:moveTo>
                <a:lnTo>
                  <a:pt x="771" y="79"/>
                </a:lnTo>
                <a:lnTo>
                  <a:pt x="776" y="80"/>
                </a:lnTo>
                <a:lnTo>
                  <a:pt x="780" y="81"/>
                </a:lnTo>
                <a:lnTo>
                  <a:pt x="784" y="85"/>
                </a:lnTo>
                <a:lnTo>
                  <a:pt x="788" y="89"/>
                </a:lnTo>
                <a:lnTo>
                  <a:pt x="789" y="93"/>
                </a:lnTo>
                <a:lnTo>
                  <a:pt x="790" y="98"/>
                </a:lnTo>
                <a:lnTo>
                  <a:pt x="789" y="104"/>
                </a:lnTo>
                <a:lnTo>
                  <a:pt x="788" y="109"/>
                </a:lnTo>
                <a:lnTo>
                  <a:pt x="784" y="113"/>
                </a:lnTo>
                <a:lnTo>
                  <a:pt x="780" y="117"/>
                </a:lnTo>
                <a:lnTo>
                  <a:pt x="776" y="118"/>
                </a:lnTo>
                <a:lnTo>
                  <a:pt x="771" y="119"/>
                </a:lnTo>
                <a:lnTo>
                  <a:pt x="99" y="119"/>
                </a:lnTo>
                <a:lnTo>
                  <a:pt x="93" y="118"/>
                </a:lnTo>
                <a:lnTo>
                  <a:pt x="88" y="117"/>
                </a:lnTo>
                <a:lnTo>
                  <a:pt x="84" y="113"/>
                </a:lnTo>
                <a:lnTo>
                  <a:pt x="82" y="109"/>
                </a:lnTo>
                <a:lnTo>
                  <a:pt x="80" y="104"/>
                </a:lnTo>
                <a:lnTo>
                  <a:pt x="79" y="98"/>
                </a:lnTo>
                <a:lnTo>
                  <a:pt x="80" y="93"/>
                </a:lnTo>
                <a:lnTo>
                  <a:pt x="82" y="89"/>
                </a:lnTo>
                <a:lnTo>
                  <a:pt x="84" y="85"/>
                </a:lnTo>
                <a:lnTo>
                  <a:pt x="88" y="81"/>
                </a:lnTo>
                <a:lnTo>
                  <a:pt x="93" y="80"/>
                </a:lnTo>
                <a:lnTo>
                  <a:pt x="99" y="79"/>
                </a:lnTo>
                <a:close/>
                <a:moveTo>
                  <a:pt x="177" y="0"/>
                </a:moveTo>
                <a:lnTo>
                  <a:pt x="691" y="0"/>
                </a:lnTo>
                <a:lnTo>
                  <a:pt x="696" y="0"/>
                </a:lnTo>
                <a:lnTo>
                  <a:pt x="701" y="3"/>
                </a:lnTo>
                <a:lnTo>
                  <a:pt x="705" y="5"/>
                </a:lnTo>
                <a:lnTo>
                  <a:pt x="708" y="9"/>
                </a:lnTo>
                <a:lnTo>
                  <a:pt x="711" y="15"/>
                </a:lnTo>
                <a:lnTo>
                  <a:pt x="711" y="20"/>
                </a:lnTo>
                <a:lnTo>
                  <a:pt x="711" y="25"/>
                </a:lnTo>
                <a:lnTo>
                  <a:pt x="708" y="30"/>
                </a:lnTo>
                <a:lnTo>
                  <a:pt x="705" y="34"/>
                </a:lnTo>
                <a:lnTo>
                  <a:pt x="701" y="37"/>
                </a:lnTo>
                <a:lnTo>
                  <a:pt x="696" y="40"/>
                </a:lnTo>
                <a:lnTo>
                  <a:pt x="691" y="40"/>
                </a:lnTo>
                <a:lnTo>
                  <a:pt x="177" y="40"/>
                </a:lnTo>
                <a:lnTo>
                  <a:pt x="172" y="40"/>
                </a:lnTo>
                <a:lnTo>
                  <a:pt x="168" y="37"/>
                </a:lnTo>
                <a:lnTo>
                  <a:pt x="164" y="34"/>
                </a:lnTo>
                <a:lnTo>
                  <a:pt x="160" y="30"/>
                </a:lnTo>
                <a:lnTo>
                  <a:pt x="159" y="25"/>
                </a:lnTo>
                <a:lnTo>
                  <a:pt x="157" y="20"/>
                </a:lnTo>
                <a:lnTo>
                  <a:pt x="159" y="15"/>
                </a:lnTo>
                <a:lnTo>
                  <a:pt x="160" y="9"/>
                </a:lnTo>
                <a:lnTo>
                  <a:pt x="164" y="5"/>
                </a:lnTo>
                <a:lnTo>
                  <a:pt x="168" y="3"/>
                </a:lnTo>
                <a:lnTo>
                  <a:pt x="172" y="0"/>
                </a:lnTo>
                <a:lnTo>
                  <a:pt x="17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19" name="Freeform 2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40025" y="1597284"/>
            <a:ext cx="446010" cy="284337"/>
          </a:xfrm>
          <a:custGeom>
            <a:avLst/>
            <a:gdLst>
              <a:gd name="T0" fmla="*/ 633 w 869"/>
              <a:gd name="T1" fmla="*/ 495 h 554"/>
              <a:gd name="T2" fmla="*/ 658 w 869"/>
              <a:gd name="T3" fmla="*/ 514 h 554"/>
              <a:gd name="T4" fmla="*/ 669 w 869"/>
              <a:gd name="T5" fmla="*/ 485 h 554"/>
              <a:gd name="T6" fmla="*/ 49 w 869"/>
              <a:gd name="T7" fmla="*/ 478 h 554"/>
              <a:gd name="T8" fmla="*/ 45 w 869"/>
              <a:gd name="T9" fmla="*/ 508 h 554"/>
              <a:gd name="T10" fmla="*/ 77 w 869"/>
              <a:gd name="T11" fmla="*/ 504 h 554"/>
              <a:gd name="T12" fmla="*/ 65 w 869"/>
              <a:gd name="T13" fmla="*/ 476 h 554"/>
              <a:gd name="T14" fmla="*/ 553 w 869"/>
              <a:gd name="T15" fmla="*/ 451 h 554"/>
              <a:gd name="T16" fmla="*/ 533 w 869"/>
              <a:gd name="T17" fmla="*/ 476 h 554"/>
              <a:gd name="T18" fmla="*/ 514 w 869"/>
              <a:gd name="T19" fmla="*/ 451 h 554"/>
              <a:gd name="T20" fmla="*/ 350 w 869"/>
              <a:gd name="T21" fmla="*/ 343 h 554"/>
              <a:gd name="T22" fmla="*/ 371 w 869"/>
              <a:gd name="T23" fmla="*/ 384 h 554"/>
              <a:gd name="T24" fmla="*/ 362 w 869"/>
              <a:gd name="T25" fmla="*/ 291 h 554"/>
              <a:gd name="T26" fmla="*/ 378 w 869"/>
              <a:gd name="T27" fmla="*/ 328 h 554"/>
              <a:gd name="T28" fmla="*/ 344 w 869"/>
              <a:gd name="T29" fmla="*/ 266 h 554"/>
              <a:gd name="T30" fmla="*/ 314 w 869"/>
              <a:gd name="T31" fmla="*/ 277 h 554"/>
              <a:gd name="T32" fmla="*/ 327 w 869"/>
              <a:gd name="T33" fmla="*/ 287 h 554"/>
              <a:gd name="T34" fmla="*/ 307 w 869"/>
              <a:gd name="T35" fmla="*/ 370 h 554"/>
              <a:gd name="T36" fmla="*/ 291 w 869"/>
              <a:gd name="T37" fmla="*/ 367 h 554"/>
              <a:gd name="T38" fmla="*/ 329 w 869"/>
              <a:gd name="T39" fmla="*/ 400 h 554"/>
              <a:gd name="T40" fmla="*/ 399 w 869"/>
              <a:gd name="T41" fmla="*/ 405 h 554"/>
              <a:gd name="T42" fmla="*/ 409 w 869"/>
              <a:gd name="T43" fmla="*/ 338 h 554"/>
              <a:gd name="T44" fmla="*/ 395 w 869"/>
              <a:gd name="T45" fmla="*/ 250 h 554"/>
              <a:gd name="T46" fmla="*/ 387 w 869"/>
              <a:gd name="T47" fmla="*/ 202 h 554"/>
              <a:gd name="T48" fmla="*/ 490 w 869"/>
              <a:gd name="T49" fmla="*/ 368 h 554"/>
              <a:gd name="T50" fmla="*/ 324 w 869"/>
              <a:gd name="T51" fmla="*/ 472 h 554"/>
              <a:gd name="T52" fmla="*/ 221 w 869"/>
              <a:gd name="T53" fmla="*/ 305 h 554"/>
              <a:gd name="T54" fmla="*/ 178 w 869"/>
              <a:gd name="T55" fmla="*/ 198 h 554"/>
              <a:gd name="T56" fmla="*/ 197 w 869"/>
              <a:gd name="T57" fmla="*/ 223 h 554"/>
              <a:gd name="T58" fmla="*/ 168 w 869"/>
              <a:gd name="T59" fmla="*/ 235 h 554"/>
              <a:gd name="T60" fmla="*/ 163 w 869"/>
              <a:gd name="T61" fmla="*/ 205 h 554"/>
              <a:gd name="T62" fmla="*/ 638 w 869"/>
              <a:gd name="T63" fmla="*/ 164 h 554"/>
              <a:gd name="T64" fmla="*/ 642 w 869"/>
              <a:gd name="T65" fmla="*/ 195 h 554"/>
              <a:gd name="T66" fmla="*/ 671 w 869"/>
              <a:gd name="T67" fmla="*/ 184 h 554"/>
              <a:gd name="T68" fmla="*/ 652 w 869"/>
              <a:gd name="T69" fmla="*/ 159 h 554"/>
              <a:gd name="T70" fmla="*/ 94 w 869"/>
              <a:gd name="T71" fmla="*/ 227 h 554"/>
              <a:gd name="T72" fmla="*/ 45 w 869"/>
              <a:gd name="T73" fmla="*/ 438 h 554"/>
              <a:gd name="T74" fmla="*/ 119 w 869"/>
              <a:gd name="T75" fmla="*/ 495 h 554"/>
              <a:gd name="T76" fmla="*/ 592 w 869"/>
              <a:gd name="T77" fmla="*/ 495 h 554"/>
              <a:gd name="T78" fmla="*/ 665 w 869"/>
              <a:gd name="T79" fmla="*/ 438 h 554"/>
              <a:gd name="T80" fmla="*/ 617 w 869"/>
              <a:gd name="T81" fmla="*/ 227 h 554"/>
              <a:gd name="T82" fmla="*/ 115 w 869"/>
              <a:gd name="T83" fmla="*/ 159 h 554"/>
              <a:gd name="T84" fmla="*/ 39 w 869"/>
              <a:gd name="T85" fmla="*/ 178 h 554"/>
              <a:gd name="T86" fmla="*/ 65 w 869"/>
              <a:gd name="T87" fmla="*/ 198 h 554"/>
              <a:gd name="T88" fmla="*/ 77 w 869"/>
              <a:gd name="T89" fmla="*/ 168 h 554"/>
              <a:gd name="T90" fmla="*/ 686 w 869"/>
              <a:gd name="T91" fmla="*/ 122 h 554"/>
              <a:gd name="T92" fmla="*/ 686 w 869"/>
              <a:gd name="T93" fmla="*/ 552 h 554"/>
              <a:gd name="T94" fmla="*/ 0 w 869"/>
              <a:gd name="T95" fmla="*/ 159 h 554"/>
              <a:gd name="T96" fmla="*/ 845 w 869"/>
              <a:gd name="T97" fmla="*/ 4 h 554"/>
              <a:gd name="T98" fmla="*/ 845 w 869"/>
              <a:gd name="T99" fmla="*/ 432 h 554"/>
              <a:gd name="T100" fmla="*/ 752 w 869"/>
              <a:gd name="T101" fmla="*/ 421 h 554"/>
              <a:gd name="T102" fmla="*/ 770 w 869"/>
              <a:gd name="T103" fmla="*/ 396 h 554"/>
              <a:gd name="T104" fmla="*/ 192 w 869"/>
              <a:gd name="T105" fmla="*/ 74 h 554"/>
              <a:gd name="T106" fmla="*/ 161 w 869"/>
              <a:gd name="T107" fmla="*/ 70 h 554"/>
              <a:gd name="T108" fmla="*/ 197 w 869"/>
              <a:gd name="T109" fmla="*/ 0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554">
                <a:moveTo>
                  <a:pt x="652" y="476"/>
                </a:moveTo>
                <a:lnTo>
                  <a:pt x="647" y="476"/>
                </a:lnTo>
                <a:lnTo>
                  <a:pt x="642" y="478"/>
                </a:lnTo>
                <a:lnTo>
                  <a:pt x="638" y="481"/>
                </a:lnTo>
                <a:lnTo>
                  <a:pt x="635" y="485"/>
                </a:lnTo>
                <a:lnTo>
                  <a:pt x="633" y="490"/>
                </a:lnTo>
                <a:lnTo>
                  <a:pt x="633" y="495"/>
                </a:lnTo>
                <a:lnTo>
                  <a:pt x="633" y="501"/>
                </a:lnTo>
                <a:lnTo>
                  <a:pt x="635" y="504"/>
                </a:lnTo>
                <a:lnTo>
                  <a:pt x="638" y="508"/>
                </a:lnTo>
                <a:lnTo>
                  <a:pt x="642" y="512"/>
                </a:lnTo>
                <a:lnTo>
                  <a:pt x="647" y="514"/>
                </a:lnTo>
                <a:lnTo>
                  <a:pt x="652" y="515"/>
                </a:lnTo>
                <a:lnTo>
                  <a:pt x="658" y="514"/>
                </a:lnTo>
                <a:lnTo>
                  <a:pt x="661" y="512"/>
                </a:lnTo>
                <a:lnTo>
                  <a:pt x="665" y="508"/>
                </a:lnTo>
                <a:lnTo>
                  <a:pt x="669" y="504"/>
                </a:lnTo>
                <a:lnTo>
                  <a:pt x="671" y="501"/>
                </a:lnTo>
                <a:lnTo>
                  <a:pt x="672" y="495"/>
                </a:lnTo>
                <a:lnTo>
                  <a:pt x="671" y="490"/>
                </a:lnTo>
                <a:lnTo>
                  <a:pt x="669" y="485"/>
                </a:lnTo>
                <a:lnTo>
                  <a:pt x="665" y="481"/>
                </a:lnTo>
                <a:lnTo>
                  <a:pt x="661" y="478"/>
                </a:lnTo>
                <a:lnTo>
                  <a:pt x="658" y="476"/>
                </a:lnTo>
                <a:lnTo>
                  <a:pt x="652" y="476"/>
                </a:lnTo>
                <a:close/>
                <a:moveTo>
                  <a:pt x="60" y="476"/>
                </a:moveTo>
                <a:lnTo>
                  <a:pt x="55" y="476"/>
                </a:lnTo>
                <a:lnTo>
                  <a:pt x="49" y="478"/>
                </a:lnTo>
                <a:lnTo>
                  <a:pt x="45" y="481"/>
                </a:lnTo>
                <a:lnTo>
                  <a:pt x="43" y="485"/>
                </a:lnTo>
                <a:lnTo>
                  <a:pt x="40" y="490"/>
                </a:lnTo>
                <a:lnTo>
                  <a:pt x="39" y="495"/>
                </a:lnTo>
                <a:lnTo>
                  <a:pt x="40" y="501"/>
                </a:lnTo>
                <a:lnTo>
                  <a:pt x="43" y="504"/>
                </a:lnTo>
                <a:lnTo>
                  <a:pt x="45" y="508"/>
                </a:lnTo>
                <a:lnTo>
                  <a:pt x="49" y="512"/>
                </a:lnTo>
                <a:lnTo>
                  <a:pt x="55" y="514"/>
                </a:lnTo>
                <a:lnTo>
                  <a:pt x="60" y="515"/>
                </a:lnTo>
                <a:lnTo>
                  <a:pt x="65" y="514"/>
                </a:lnTo>
                <a:lnTo>
                  <a:pt x="69" y="512"/>
                </a:lnTo>
                <a:lnTo>
                  <a:pt x="73" y="508"/>
                </a:lnTo>
                <a:lnTo>
                  <a:pt x="77" y="504"/>
                </a:lnTo>
                <a:lnTo>
                  <a:pt x="78" y="501"/>
                </a:lnTo>
                <a:lnTo>
                  <a:pt x="79" y="495"/>
                </a:lnTo>
                <a:lnTo>
                  <a:pt x="78" y="490"/>
                </a:lnTo>
                <a:lnTo>
                  <a:pt x="77" y="485"/>
                </a:lnTo>
                <a:lnTo>
                  <a:pt x="73" y="481"/>
                </a:lnTo>
                <a:lnTo>
                  <a:pt x="69" y="478"/>
                </a:lnTo>
                <a:lnTo>
                  <a:pt x="65" y="476"/>
                </a:lnTo>
                <a:lnTo>
                  <a:pt x="60" y="476"/>
                </a:lnTo>
                <a:close/>
                <a:moveTo>
                  <a:pt x="533" y="435"/>
                </a:moveTo>
                <a:lnTo>
                  <a:pt x="539" y="436"/>
                </a:lnTo>
                <a:lnTo>
                  <a:pt x="544" y="438"/>
                </a:lnTo>
                <a:lnTo>
                  <a:pt x="548" y="442"/>
                </a:lnTo>
                <a:lnTo>
                  <a:pt x="550" y="446"/>
                </a:lnTo>
                <a:lnTo>
                  <a:pt x="553" y="451"/>
                </a:lnTo>
                <a:lnTo>
                  <a:pt x="553" y="456"/>
                </a:lnTo>
                <a:lnTo>
                  <a:pt x="553" y="461"/>
                </a:lnTo>
                <a:lnTo>
                  <a:pt x="550" y="465"/>
                </a:lnTo>
                <a:lnTo>
                  <a:pt x="548" y="469"/>
                </a:lnTo>
                <a:lnTo>
                  <a:pt x="544" y="473"/>
                </a:lnTo>
                <a:lnTo>
                  <a:pt x="539" y="474"/>
                </a:lnTo>
                <a:lnTo>
                  <a:pt x="533" y="476"/>
                </a:lnTo>
                <a:lnTo>
                  <a:pt x="528" y="474"/>
                </a:lnTo>
                <a:lnTo>
                  <a:pt x="523" y="473"/>
                </a:lnTo>
                <a:lnTo>
                  <a:pt x="519" y="469"/>
                </a:lnTo>
                <a:lnTo>
                  <a:pt x="516" y="465"/>
                </a:lnTo>
                <a:lnTo>
                  <a:pt x="514" y="461"/>
                </a:lnTo>
                <a:lnTo>
                  <a:pt x="514" y="456"/>
                </a:lnTo>
                <a:lnTo>
                  <a:pt x="514" y="451"/>
                </a:lnTo>
                <a:lnTo>
                  <a:pt x="516" y="446"/>
                </a:lnTo>
                <a:lnTo>
                  <a:pt x="519" y="442"/>
                </a:lnTo>
                <a:lnTo>
                  <a:pt x="523" y="438"/>
                </a:lnTo>
                <a:lnTo>
                  <a:pt x="528" y="436"/>
                </a:lnTo>
                <a:lnTo>
                  <a:pt x="533" y="435"/>
                </a:lnTo>
                <a:close/>
                <a:moveTo>
                  <a:pt x="344" y="341"/>
                </a:moveTo>
                <a:lnTo>
                  <a:pt x="350" y="343"/>
                </a:lnTo>
                <a:lnTo>
                  <a:pt x="361" y="346"/>
                </a:lnTo>
                <a:lnTo>
                  <a:pt x="370" y="350"/>
                </a:lnTo>
                <a:lnTo>
                  <a:pt x="378" y="355"/>
                </a:lnTo>
                <a:lnTo>
                  <a:pt x="383" y="363"/>
                </a:lnTo>
                <a:lnTo>
                  <a:pt x="384" y="372"/>
                </a:lnTo>
                <a:lnTo>
                  <a:pt x="379" y="380"/>
                </a:lnTo>
                <a:lnTo>
                  <a:pt x="371" y="384"/>
                </a:lnTo>
                <a:lnTo>
                  <a:pt x="362" y="385"/>
                </a:lnTo>
                <a:lnTo>
                  <a:pt x="352" y="384"/>
                </a:lnTo>
                <a:lnTo>
                  <a:pt x="342" y="381"/>
                </a:lnTo>
                <a:lnTo>
                  <a:pt x="335" y="379"/>
                </a:lnTo>
                <a:lnTo>
                  <a:pt x="344" y="341"/>
                </a:lnTo>
                <a:close/>
                <a:moveTo>
                  <a:pt x="355" y="290"/>
                </a:moveTo>
                <a:lnTo>
                  <a:pt x="362" y="291"/>
                </a:lnTo>
                <a:lnTo>
                  <a:pt x="370" y="294"/>
                </a:lnTo>
                <a:lnTo>
                  <a:pt x="378" y="296"/>
                </a:lnTo>
                <a:lnTo>
                  <a:pt x="384" y="301"/>
                </a:lnTo>
                <a:lnTo>
                  <a:pt x="388" y="308"/>
                </a:lnTo>
                <a:lnTo>
                  <a:pt x="389" y="317"/>
                </a:lnTo>
                <a:lnTo>
                  <a:pt x="384" y="325"/>
                </a:lnTo>
                <a:lnTo>
                  <a:pt x="378" y="328"/>
                </a:lnTo>
                <a:lnTo>
                  <a:pt x="370" y="329"/>
                </a:lnTo>
                <a:lnTo>
                  <a:pt x="362" y="328"/>
                </a:lnTo>
                <a:lnTo>
                  <a:pt x="354" y="326"/>
                </a:lnTo>
                <a:lnTo>
                  <a:pt x="348" y="324"/>
                </a:lnTo>
                <a:lnTo>
                  <a:pt x="355" y="290"/>
                </a:lnTo>
                <a:close/>
                <a:moveTo>
                  <a:pt x="350" y="237"/>
                </a:moveTo>
                <a:lnTo>
                  <a:pt x="344" y="266"/>
                </a:lnTo>
                <a:lnTo>
                  <a:pt x="333" y="263"/>
                </a:lnTo>
                <a:lnTo>
                  <a:pt x="333" y="263"/>
                </a:lnTo>
                <a:lnTo>
                  <a:pt x="312" y="257"/>
                </a:lnTo>
                <a:lnTo>
                  <a:pt x="308" y="275"/>
                </a:lnTo>
                <a:lnTo>
                  <a:pt x="308" y="275"/>
                </a:lnTo>
                <a:lnTo>
                  <a:pt x="311" y="277"/>
                </a:lnTo>
                <a:lnTo>
                  <a:pt x="314" y="277"/>
                </a:lnTo>
                <a:lnTo>
                  <a:pt x="316" y="278"/>
                </a:lnTo>
                <a:lnTo>
                  <a:pt x="319" y="278"/>
                </a:lnTo>
                <a:lnTo>
                  <a:pt x="319" y="279"/>
                </a:lnTo>
                <a:lnTo>
                  <a:pt x="323" y="281"/>
                </a:lnTo>
                <a:lnTo>
                  <a:pt x="324" y="282"/>
                </a:lnTo>
                <a:lnTo>
                  <a:pt x="325" y="284"/>
                </a:lnTo>
                <a:lnTo>
                  <a:pt x="327" y="287"/>
                </a:lnTo>
                <a:lnTo>
                  <a:pt x="327" y="288"/>
                </a:lnTo>
                <a:lnTo>
                  <a:pt x="319" y="321"/>
                </a:lnTo>
                <a:lnTo>
                  <a:pt x="321" y="321"/>
                </a:lnTo>
                <a:lnTo>
                  <a:pt x="319" y="321"/>
                </a:lnTo>
                <a:lnTo>
                  <a:pt x="308" y="366"/>
                </a:lnTo>
                <a:lnTo>
                  <a:pt x="308" y="367"/>
                </a:lnTo>
                <a:lnTo>
                  <a:pt x="307" y="370"/>
                </a:lnTo>
                <a:lnTo>
                  <a:pt x="304" y="370"/>
                </a:lnTo>
                <a:lnTo>
                  <a:pt x="302" y="370"/>
                </a:lnTo>
                <a:lnTo>
                  <a:pt x="300" y="370"/>
                </a:lnTo>
                <a:lnTo>
                  <a:pt x="299" y="370"/>
                </a:lnTo>
                <a:lnTo>
                  <a:pt x="295" y="368"/>
                </a:lnTo>
                <a:lnTo>
                  <a:pt x="293" y="368"/>
                </a:lnTo>
                <a:lnTo>
                  <a:pt x="291" y="367"/>
                </a:lnTo>
                <a:lnTo>
                  <a:pt x="290" y="367"/>
                </a:lnTo>
                <a:lnTo>
                  <a:pt x="282" y="387"/>
                </a:lnTo>
                <a:lnTo>
                  <a:pt x="303" y="392"/>
                </a:lnTo>
                <a:lnTo>
                  <a:pt x="314" y="396"/>
                </a:lnTo>
                <a:lnTo>
                  <a:pt x="307" y="423"/>
                </a:lnTo>
                <a:lnTo>
                  <a:pt x="323" y="428"/>
                </a:lnTo>
                <a:lnTo>
                  <a:pt x="329" y="400"/>
                </a:lnTo>
                <a:lnTo>
                  <a:pt x="342" y="404"/>
                </a:lnTo>
                <a:lnTo>
                  <a:pt x="336" y="431"/>
                </a:lnTo>
                <a:lnTo>
                  <a:pt x="352" y="435"/>
                </a:lnTo>
                <a:lnTo>
                  <a:pt x="358" y="408"/>
                </a:lnTo>
                <a:lnTo>
                  <a:pt x="374" y="409"/>
                </a:lnTo>
                <a:lnTo>
                  <a:pt x="387" y="409"/>
                </a:lnTo>
                <a:lnTo>
                  <a:pt x="399" y="405"/>
                </a:lnTo>
                <a:lnTo>
                  <a:pt x="408" y="397"/>
                </a:lnTo>
                <a:lnTo>
                  <a:pt x="414" y="384"/>
                </a:lnTo>
                <a:lnTo>
                  <a:pt x="417" y="370"/>
                </a:lnTo>
                <a:lnTo>
                  <a:pt x="416" y="358"/>
                </a:lnTo>
                <a:lnTo>
                  <a:pt x="409" y="350"/>
                </a:lnTo>
                <a:lnTo>
                  <a:pt x="400" y="342"/>
                </a:lnTo>
                <a:lnTo>
                  <a:pt x="409" y="338"/>
                </a:lnTo>
                <a:lnTo>
                  <a:pt x="417" y="330"/>
                </a:lnTo>
                <a:lnTo>
                  <a:pt x="420" y="317"/>
                </a:lnTo>
                <a:lnTo>
                  <a:pt x="420" y="304"/>
                </a:lnTo>
                <a:lnTo>
                  <a:pt x="413" y="292"/>
                </a:lnTo>
                <a:lnTo>
                  <a:pt x="403" y="284"/>
                </a:lnTo>
                <a:lnTo>
                  <a:pt x="388" y="278"/>
                </a:lnTo>
                <a:lnTo>
                  <a:pt x="395" y="250"/>
                </a:lnTo>
                <a:lnTo>
                  <a:pt x="379" y="245"/>
                </a:lnTo>
                <a:lnTo>
                  <a:pt x="372" y="273"/>
                </a:lnTo>
                <a:lnTo>
                  <a:pt x="359" y="270"/>
                </a:lnTo>
                <a:lnTo>
                  <a:pt x="366" y="243"/>
                </a:lnTo>
                <a:lnTo>
                  <a:pt x="350" y="237"/>
                </a:lnTo>
                <a:close/>
                <a:moveTo>
                  <a:pt x="355" y="198"/>
                </a:moveTo>
                <a:lnTo>
                  <a:pt x="387" y="202"/>
                </a:lnTo>
                <a:lnTo>
                  <a:pt x="417" y="212"/>
                </a:lnTo>
                <a:lnTo>
                  <a:pt x="442" y="228"/>
                </a:lnTo>
                <a:lnTo>
                  <a:pt x="464" y="250"/>
                </a:lnTo>
                <a:lnTo>
                  <a:pt x="480" y="275"/>
                </a:lnTo>
                <a:lnTo>
                  <a:pt x="490" y="305"/>
                </a:lnTo>
                <a:lnTo>
                  <a:pt x="494" y="337"/>
                </a:lnTo>
                <a:lnTo>
                  <a:pt x="490" y="368"/>
                </a:lnTo>
                <a:lnTo>
                  <a:pt x="480" y="397"/>
                </a:lnTo>
                <a:lnTo>
                  <a:pt x="464" y="423"/>
                </a:lnTo>
                <a:lnTo>
                  <a:pt x="442" y="444"/>
                </a:lnTo>
                <a:lnTo>
                  <a:pt x="417" y="461"/>
                </a:lnTo>
                <a:lnTo>
                  <a:pt x="387" y="472"/>
                </a:lnTo>
                <a:lnTo>
                  <a:pt x="355" y="476"/>
                </a:lnTo>
                <a:lnTo>
                  <a:pt x="324" y="472"/>
                </a:lnTo>
                <a:lnTo>
                  <a:pt x="295" y="461"/>
                </a:lnTo>
                <a:lnTo>
                  <a:pt x="269" y="444"/>
                </a:lnTo>
                <a:lnTo>
                  <a:pt x="248" y="423"/>
                </a:lnTo>
                <a:lnTo>
                  <a:pt x="231" y="397"/>
                </a:lnTo>
                <a:lnTo>
                  <a:pt x="221" y="368"/>
                </a:lnTo>
                <a:lnTo>
                  <a:pt x="217" y="337"/>
                </a:lnTo>
                <a:lnTo>
                  <a:pt x="221" y="305"/>
                </a:lnTo>
                <a:lnTo>
                  <a:pt x="231" y="275"/>
                </a:lnTo>
                <a:lnTo>
                  <a:pt x="248" y="250"/>
                </a:lnTo>
                <a:lnTo>
                  <a:pt x="269" y="228"/>
                </a:lnTo>
                <a:lnTo>
                  <a:pt x="295" y="212"/>
                </a:lnTo>
                <a:lnTo>
                  <a:pt x="324" y="202"/>
                </a:lnTo>
                <a:lnTo>
                  <a:pt x="355" y="198"/>
                </a:lnTo>
                <a:close/>
                <a:moveTo>
                  <a:pt x="178" y="198"/>
                </a:moveTo>
                <a:lnTo>
                  <a:pt x="183" y="199"/>
                </a:lnTo>
                <a:lnTo>
                  <a:pt x="188" y="201"/>
                </a:lnTo>
                <a:lnTo>
                  <a:pt x="192" y="205"/>
                </a:lnTo>
                <a:lnTo>
                  <a:pt x="195" y="208"/>
                </a:lnTo>
                <a:lnTo>
                  <a:pt x="197" y="212"/>
                </a:lnTo>
                <a:lnTo>
                  <a:pt x="197" y="218"/>
                </a:lnTo>
                <a:lnTo>
                  <a:pt x="197" y="223"/>
                </a:lnTo>
                <a:lnTo>
                  <a:pt x="195" y="228"/>
                </a:lnTo>
                <a:lnTo>
                  <a:pt x="192" y="232"/>
                </a:lnTo>
                <a:lnTo>
                  <a:pt x="188" y="235"/>
                </a:lnTo>
                <a:lnTo>
                  <a:pt x="183" y="237"/>
                </a:lnTo>
                <a:lnTo>
                  <a:pt x="178" y="237"/>
                </a:lnTo>
                <a:lnTo>
                  <a:pt x="172" y="237"/>
                </a:lnTo>
                <a:lnTo>
                  <a:pt x="168" y="235"/>
                </a:lnTo>
                <a:lnTo>
                  <a:pt x="163" y="232"/>
                </a:lnTo>
                <a:lnTo>
                  <a:pt x="161" y="228"/>
                </a:lnTo>
                <a:lnTo>
                  <a:pt x="159" y="223"/>
                </a:lnTo>
                <a:lnTo>
                  <a:pt x="158" y="218"/>
                </a:lnTo>
                <a:lnTo>
                  <a:pt x="159" y="212"/>
                </a:lnTo>
                <a:lnTo>
                  <a:pt x="161" y="208"/>
                </a:lnTo>
                <a:lnTo>
                  <a:pt x="163" y="205"/>
                </a:lnTo>
                <a:lnTo>
                  <a:pt x="168" y="201"/>
                </a:lnTo>
                <a:lnTo>
                  <a:pt x="172" y="199"/>
                </a:lnTo>
                <a:lnTo>
                  <a:pt x="178" y="198"/>
                </a:lnTo>
                <a:close/>
                <a:moveTo>
                  <a:pt x="652" y="159"/>
                </a:moveTo>
                <a:lnTo>
                  <a:pt x="647" y="160"/>
                </a:lnTo>
                <a:lnTo>
                  <a:pt x="642" y="161"/>
                </a:lnTo>
                <a:lnTo>
                  <a:pt x="638" y="164"/>
                </a:lnTo>
                <a:lnTo>
                  <a:pt x="635" y="168"/>
                </a:lnTo>
                <a:lnTo>
                  <a:pt x="633" y="173"/>
                </a:lnTo>
                <a:lnTo>
                  <a:pt x="633" y="178"/>
                </a:lnTo>
                <a:lnTo>
                  <a:pt x="633" y="184"/>
                </a:lnTo>
                <a:lnTo>
                  <a:pt x="635" y="189"/>
                </a:lnTo>
                <a:lnTo>
                  <a:pt x="638" y="193"/>
                </a:lnTo>
                <a:lnTo>
                  <a:pt x="642" y="195"/>
                </a:lnTo>
                <a:lnTo>
                  <a:pt x="647" y="198"/>
                </a:lnTo>
                <a:lnTo>
                  <a:pt x="652" y="198"/>
                </a:lnTo>
                <a:lnTo>
                  <a:pt x="658" y="198"/>
                </a:lnTo>
                <a:lnTo>
                  <a:pt x="661" y="195"/>
                </a:lnTo>
                <a:lnTo>
                  <a:pt x="665" y="193"/>
                </a:lnTo>
                <a:lnTo>
                  <a:pt x="669" y="189"/>
                </a:lnTo>
                <a:lnTo>
                  <a:pt x="671" y="184"/>
                </a:lnTo>
                <a:lnTo>
                  <a:pt x="672" y="178"/>
                </a:lnTo>
                <a:lnTo>
                  <a:pt x="671" y="173"/>
                </a:lnTo>
                <a:lnTo>
                  <a:pt x="669" y="168"/>
                </a:lnTo>
                <a:lnTo>
                  <a:pt x="665" y="164"/>
                </a:lnTo>
                <a:lnTo>
                  <a:pt x="661" y="161"/>
                </a:lnTo>
                <a:lnTo>
                  <a:pt x="658" y="160"/>
                </a:lnTo>
                <a:lnTo>
                  <a:pt x="652" y="159"/>
                </a:lnTo>
                <a:close/>
                <a:moveTo>
                  <a:pt x="115" y="159"/>
                </a:moveTo>
                <a:lnTo>
                  <a:pt x="117" y="165"/>
                </a:lnTo>
                <a:lnTo>
                  <a:pt x="119" y="172"/>
                </a:lnTo>
                <a:lnTo>
                  <a:pt x="119" y="178"/>
                </a:lnTo>
                <a:lnTo>
                  <a:pt x="116" y="197"/>
                </a:lnTo>
                <a:lnTo>
                  <a:pt x="107" y="214"/>
                </a:lnTo>
                <a:lnTo>
                  <a:pt x="94" y="227"/>
                </a:lnTo>
                <a:lnTo>
                  <a:pt x="78" y="235"/>
                </a:lnTo>
                <a:lnTo>
                  <a:pt x="60" y="237"/>
                </a:lnTo>
                <a:lnTo>
                  <a:pt x="52" y="237"/>
                </a:lnTo>
                <a:lnTo>
                  <a:pt x="45" y="236"/>
                </a:lnTo>
                <a:lnTo>
                  <a:pt x="39" y="235"/>
                </a:lnTo>
                <a:lnTo>
                  <a:pt x="39" y="439"/>
                </a:lnTo>
                <a:lnTo>
                  <a:pt x="45" y="438"/>
                </a:lnTo>
                <a:lnTo>
                  <a:pt x="52" y="436"/>
                </a:lnTo>
                <a:lnTo>
                  <a:pt x="60" y="435"/>
                </a:lnTo>
                <a:lnTo>
                  <a:pt x="78" y="439"/>
                </a:lnTo>
                <a:lnTo>
                  <a:pt x="94" y="447"/>
                </a:lnTo>
                <a:lnTo>
                  <a:pt x="107" y="460"/>
                </a:lnTo>
                <a:lnTo>
                  <a:pt x="116" y="476"/>
                </a:lnTo>
                <a:lnTo>
                  <a:pt x="119" y="495"/>
                </a:lnTo>
                <a:lnTo>
                  <a:pt x="119" y="502"/>
                </a:lnTo>
                <a:lnTo>
                  <a:pt x="117" y="508"/>
                </a:lnTo>
                <a:lnTo>
                  <a:pt x="115" y="515"/>
                </a:lnTo>
                <a:lnTo>
                  <a:pt x="596" y="515"/>
                </a:lnTo>
                <a:lnTo>
                  <a:pt x="595" y="508"/>
                </a:lnTo>
                <a:lnTo>
                  <a:pt x="593" y="502"/>
                </a:lnTo>
                <a:lnTo>
                  <a:pt x="592" y="495"/>
                </a:lnTo>
                <a:lnTo>
                  <a:pt x="596" y="476"/>
                </a:lnTo>
                <a:lnTo>
                  <a:pt x="604" y="460"/>
                </a:lnTo>
                <a:lnTo>
                  <a:pt x="617" y="447"/>
                </a:lnTo>
                <a:lnTo>
                  <a:pt x="633" y="439"/>
                </a:lnTo>
                <a:lnTo>
                  <a:pt x="652" y="435"/>
                </a:lnTo>
                <a:lnTo>
                  <a:pt x="659" y="436"/>
                </a:lnTo>
                <a:lnTo>
                  <a:pt x="665" y="438"/>
                </a:lnTo>
                <a:lnTo>
                  <a:pt x="672" y="439"/>
                </a:lnTo>
                <a:lnTo>
                  <a:pt x="672" y="235"/>
                </a:lnTo>
                <a:lnTo>
                  <a:pt x="665" y="236"/>
                </a:lnTo>
                <a:lnTo>
                  <a:pt x="659" y="237"/>
                </a:lnTo>
                <a:lnTo>
                  <a:pt x="652" y="237"/>
                </a:lnTo>
                <a:lnTo>
                  <a:pt x="633" y="235"/>
                </a:lnTo>
                <a:lnTo>
                  <a:pt x="617" y="227"/>
                </a:lnTo>
                <a:lnTo>
                  <a:pt x="604" y="214"/>
                </a:lnTo>
                <a:lnTo>
                  <a:pt x="596" y="197"/>
                </a:lnTo>
                <a:lnTo>
                  <a:pt x="592" y="178"/>
                </a:lnTo>
                <a:lnTo>
                  <a:pt x="593" y="172"/>
                </a:lnTo>
                <a:lnTo>
                  <a:pt x="595" y="165"/>
                </a:lnTo>
                <a:lnTo>
                  <a:pt x="596" y="159"/>
                </a:lnTo>
                <a:lnTo>
                  <a:pt x="115" y="159"/>
                </a:lnTo>
                <a:close/>
                <a:moveTo>
                  <a:pt x="60" y="159"/>
                </a:moveTo>
                <a:lnTo>
                  <a:pt x="55" y="160"/>
                </a:lnTo>
                <a:lnTo>
                  <a:pt x="49" y="161"/>
                </a:lnTo>
                <a:lnTo>
                  <a:pt x="45" y="164"/>
                </a:lnTo>
                <a:lnTo>
                  <a:pt x="43" y="168"/>
                </a:lnTo>
                <a:lnTo>
                  <a:pt x="40" y="173"/>
                </a:lnTo>
                <a:lnTo>
                  <a:pt x="39" y="178"/>
                </a:lnTo>
                <a:lnTo>
                  <a:pt x="40" y="184"/>
                </a:lnTo>
                <a:lnTo>
                  <a:pt x="43" y="189"/>
                </a:lnTo>
                <a:lnTo>
                  <a:pt x="45" y="193"/>
                </a:lnTo>
                <a:lnTo>
                  <a:pt x="49" y="195"/>
                </a:lnTo>
                <a:lnTo>
                  <a:pt x="55" y="198"/>
                </a:lnTo>
                <a:lnTo>
                  <a:pt x="60" y="198"/>
                </a:lnTo>
                <a:lnTo>
                  <a:pt x="65" y="198"/>
                </a:lnTo>
                <a:lnTo>
                  <a:pt x="69" y="195"/>
                </a:lnTo>
                <a:lnTo>
                  <a:pt x="73" y="193"/>
                </a:lnTo>
                <a:lnTo>
                  <a:pt x="77" y="189"/>
                </a:lnTo>
                <a:lnTo>
                  <a:pt x="78" y="184"/>
                </a:lnTo>
                <a:lnTo>
                  <a:pt x="79" y="178"/>
                </a:lnTo>
                <a:lnTo>
                  <a:pt x="78" y="173"/>
                </a:lnTo>
                <a:lnTo>
                  <a:pt x="77" y="168"/>
                </a:lnTo>
                <a:lnTo>
                  <a:pt x="73" y="164"/>
                </a:lnTo>
                <a:lnTo>
                  <a:pt x="69" y="161"/>
                </a:lnTo>
                <a:lnTo>
                  <a:pt x="65" y="160"/>
                </a:lnTo>
                <a:lnTo>
                  <a:pt x="60" y="159"/>
                </a:lnTo>
                <a:close/>
                <a:moveTo>
                  <a:pt x="39" y="119"/>
                </a:moveTo>
                <a:lnTo>
                  <a:pt x="672" y="119"/>
                </a:lnTo>
                <a:lnTo>
                  <a:pt x="686" y="122"/>
                </a:lnTo>
                <a:lnTo>
                  <a:pt x="699" y="131"/>
                </a:lnTo>
                <a:lnTo>
                  <a:pt x="709" y="143"/>
                </a:lnTo>
                <a:lnTo>
                  <a:pt x="711" y="159"/>
                </a:lnTo>
                <a:lnTo>
                  <a:pt x="711" y="515"/>
                </a:lnTo>
                <a:lnTo>
                  <a:pt x="709" y="531"/>
                </a:lnTo>
                <a:lnTo>
                  <a:pt x="699" y="542"/>
                </a:lnTo>
                <a:lnTo>
                  <a:pt x="686" y="552"/>
                </a:lnTo>
                <a:lnTo>
                  <a:pt x="672" y="554"/>
                </a:lnTo>
                <a:lnTo>
                  <a:pt x="39" y="554"/>
                </a:lnTo>
                <a:lnTo>
                  <a:pt x="25" y="552"/>
                </a:lnTo>
                <a:lnTo>
                  <a:pt x="11" y="542"/>
                </a:lnTo>
                <a:lnTo>
                  <a:pt x="4" y="531"/>
                </a:lnTo>
                <a:lnTo>
                  <a:pt x="0" y="515"/>
                </a:lnTo>
                <a:lnTo>
                  <a:pt x="0" y="159"/>
                </a:lnTo>
                <a:lnTo>
                  <a:pt x="4" y="143"/>
                </a:lnTo>
                <a:lnTo>
                  <a:pt x="11" y="131"/>
                </a:lnTo>
                <a:lnTo>
                  <a:pt x="25" y="122"/>
                </a:lnTo>
                <a:lnTo>
                  <a:pt x="39" y="119"/>
                </a:lnTo>
                <a:close/>
                <a:moveTo>
                  <a:pt x="197" y="0"/>
                </a:moveTo>
                <a:lnTo>
                  <a:pt x="830" y="0"/>
                </a:lnTo>
                <a:lnTo>
                  <a:pt x="845" y="4"/>
                </a:lnTo>
                <a:lnTo>
                  <a:pt x="858" y="12"/>
                </a:lnTo>
                <a:lnTo>
                  <a:pt x="865" y="25"/>
                </a:lnTo>
                <a:lnTo>
                  <a:pt x="869" y="40"/>
                </a:lnTo>
                <a:lnTo>
                  <a:pt x="869" y="396"/>
                </a:lnTo>
                <a:lnTo>
                  <a:pt x="865" y="411"/>
                </a:lnTo>
                <a:lnTo>
                  <a:pt x="858" y="425"/>
                </a:lnTo>
                <a:lnTo>
                  <a:pt x="845" y="432"/>
                </a:lnTo>
                <a:lnTo>
                  <a:pt x="830" y="435"/>
                </a:lnTo>
                <a:lnTo>
                  <a:pt x="770" y="435"/>
                </a:lnTo>
                <a:lnTo>
                  <a:pt x="765" y="435"/>
                </a:lnTo>
                <a:lnTo>
                  <a:pt x="761" y="432"/>
                </a:lnTo>
                <a:lnTo>
                  <a:pt x="757" y="430"/>
                </a:lnTo>
                <a:lnTo>
                  <a:pt x="753" y="426"/>
                </a:lnTo>
                <a:lnTo>
                  <a:pt x="752" y="421"/>
                </a:lnTo>
                <a:lnTo>
                  <a:pt x="750" y="415"/>
                </a:lnTo>
                <a:lnTo>
                  <a:pt x="752" y="410"/>
                </a:lnTo>
                <a:lnTo>
                  <a:pt x="753" y="406"/>
                </a:lnTo>
                <a:lnTo>
                  <a:pt x="757" y="402"/>
                </a:lnTo>
                <a:lnTo>
                  <a:pt x="761" y="398"/>
                </a:lnTo>
                <a:lnTo>
                  <a:pt x="765" y="397"/>
                </a:lnTo>
                <a:lnTo>
                  <a:pt x="770" y="396"/>
                </a:lnTo>
                <a:lnTo>
                  <a:pt x="830" y="396"/>
                </a:lnTo>
                <a:lnTo>
                  <a:pt x="830" y="40"/>
                </a:lnTo>
                <a:lnTo>
                  <a:pt x="197" y="40"/>
                </a:lnTo>
                <a:lnTo>
                  <a:pt x="197" y="59"/>
                </a:lnTo>
                <a:lnTo>
                  <a:pt x="197" y="64"/>
                </a:lnTo>
                <a:lnTo>
                  <a:pt x="195" y="70"/>
                </a:lnTo>
                <a:lnTo>
                  <a:pt x="192" y="74"/>
                </a:lnTo>
                <a:lnTo>
                  <a:pt x="188" y="78"/>
                </a:lnTo>
                <a:lnTo>
                  <a:pt x="183" y="79"/>
                </a:lnTo>
                <a:lnTo>
                  <a:pt x="178" y="80"/>
                </a:lnTo>
                <a:lnTo>
                  <a:pt x="172" y="79"/>
                </a:lnTo>
                <a:lnTo>
                  <a:pt x="168" y="78"/>
                </a:lnTo>
                <a:lnTo>
                  <a:pt x="163" y="74"/>
                </a:lnTo>
                <a:lnTo>
                  <a:pt x="161" y="70"/>
                </a:lnTo>
                <a:lnTo>
                  <a:pt x="159" y="64"/>
                </a:lnTo>
                <a:lnTo>
                  <a:pt x="158" y="59"/>
                </a:lnTo>
                <a:lnTo>
                  <a:pt x="158" y="40"/>
                </a:lnTo>
                <a:lnTo>
                  <a:pt x="161" y="25"/>
                </a:lnTo>
                <a:lnTo>
                  <a:pt x="170" y="12"/>
                </a:lnTo>
                <a:lnTo>
                  <a:pt x="183" y="4"/>
                </a:lnTo>
                <a:lnTo>
                  <a:pt x="19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20" name="Freeform 2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85071" y="1577269"/>
            <a:ext cx="446010" cy="324371"/>
          </a:xfrm>
          <a:custGeom>
            <a:avLst/>
            <a:gdLst>
              <a:gd name="T0" fmla="*/ 683 w 869"/>
              <a:gd name="T1" fmla="*/ 525 h 632"/>
              <a:gd name="T2" fmla="*/ 675 w 869"/>
              <a:gd name="T3" fmla="*/ 570 h 632"/>
              <a:gd name="T4" fmla="*/ 712 w 869"/>
              <a:gd name="T5" fmla="*/ 593 h 632"/>
              <a:gd name="T6" fmla="*/ 747 w 869"/>
              <a:gd name="T7" fmla="*/ 570 h 632"/>
              <a:gd name="T8" fmla="*/ 739 w 869"/>
              <a:gd name="T9" fmla="*/ 525 h 632"/>
              <a:gd name="T10" fmla="*/ 356 w 869"/>
              <a:gd name="T11" fmla="*/ 515 h 632"/>
              <a:gd name="T12" fmla="*/ 319 w 869"/>
              <a:gd name="T13" fmla="*/ 538 h 632"/>
              <a:gd name="T14" fmla="*/ 327 w 869"/>
              <a:gd name="T15" fmla="*/ 581 h 632"/>
              <a:gd name="T16" fmla="*/ 370 w 869"/>
              <a:gd name="T17" fmla="*/ 591 h 632"/>
              <a:gd name="T18" fmla="*/ 395 w 869"/>
              <a:gd name="T19" fmla="*/ 554 h 632"/>
              <a:gd name="T20" fmla="*/ 370 w 869"/>
              <a:gd name="T21" fmla="*/ 517 h 632"/>
              <a:gd name="T22" fmla="*/ 674 w 869"/>
              <a:gd name="T23" fmla="*/ 474 h 632"/>
              <a:gd name="T24" fmla="*/ 683 w 869"/>
              <a:gd name="T25" fmla="*/ 395 h 632"/>
              <a:gd name="T26" fmla="*/ 635 w 869"/>
              <a:gd name="T27" fmla="*/ 474 h 632"/>
              <a:gd name="T28" fmla="*/ 424 w 869"/>
              <a:gd name="T29" fmla="*/ 395 h 632"/>
              <a:gd name="T30" fmla="*/ 514 w 869"/>
              <a:gd name="T31" fmla="*/ 395 h 632"/>
              <a:gd name="T32" fmla="*/ 312 w 869"/>
              <a:gd name="T33" fmla="*/ 474 h 632"/>
              <a:gd name="T34" fmla="*/ 291 w 869"/>
              <a:gd name="T35" fmla="*/ 395 h 632"/>
              <a:gd name="T36" fmla="*/ 781 w 869"/>
              <a:gd name="T37" fmla="*/ 356 h 632"/>
              <a:gd name="T38" fmla="*/ 554 w 869"/>
              <a:gd name="T39" fmla="*/ 276 h 632"/>
              <a:gd name="T40" fmla="*/ 657 w 869"/>
              <a:gd name="T41" fmla="*/ 276 h 632"/>
              <a:gd name="T42" fmla="*/ 419 w 869"/>
              <a:gd name="T43" fmla="*/ 356 h 632"/>
              <a:gd name="T44" fmla="*/ 411 w 869"/>
              <a:gd name="T45" fmla="*/ 276 h 632"/>
              <a:gd name="T46" fmla="*/ 380 w 869"/>
              <a:gd name="T47" fmla="*/ 356 h 632"/>
              <a:gd name="T48" fmla="*/ 709 w 869"/>
              <a:gd name="T49" fmla="*/ 158 h 632"/>
              <a:gd name="T50" fmla="*/ 824 w 869"/>
              <a:gd name="T51" fmla="*/ 158 h 632"/>
              <a:gd name="T52" fmla="*/ 554 w 869"/>
              <a:gd name="T53" fmla="*/ 237 h 632"/>
              <a:gd name="T54" fmla="*/ 554 w 869"/>
              <a:gd name="T55" fmla="*/ 158 h 632"/>
              <a:gd name="T56" fmla="*/ 514 w 869"/>
              <a:gd name="T57" fmla="*/ 237 h 632"/>
              <a:gd name="T58" fmla="*/ 227 w 869"/>
              <a:gd name="T59" fmla="*/ 158 h 632"/>
              <a:gd name="T60" fmla="*/ 357 w 869"/>
              <a:gd name="T61" fmla="*/ 158 h 632"/>
              <a:gd name="T62" fmla="*/ 169 w 869"/>
              <a:gd name="T63" fmla="*/ 0 h 632"/>
              <a:gd name="T64" fmla="*/ 183 w 869"/>
              <a:gd name="T65" fmla="*/ 5 h 632"/>
              <a:gd name="T66" fmla="*/ 189 w 869"/>
              <a:gd name="T67" fmla="*/ 14 h 632"/>
              <a:gd name="T68" fmla="*/ 854 w 869"/>
              <a:gd name="T69" fmla="*/ 119 h 632"/>
              <a:gd name="T70" fmla="*/ 866 w 869"/>
              <a:gd name="T71" fmla="*/ 128 h 632"/>
              <a:gd name="T72" fmla="*/ 869 w 869"/>
              <a:gd name="T73" fmla="*/ 141 h 632"/>
              <a:gd name="T74" fmla="*/ 790 w 869"/>
              <a:gd name="T75" fmla="*/ 499 h 632"/>
              <a:gd name="T76" fmla="*/ 785 w 869"/>
              <a:gd name="T77" fmla="*/ 507 h 632"/>
              <a:gd name="T78" fmla="*/ 788 w 869"/>
              <a:gd name="T79" fmla="*/ 532 h 632"/>
              <a:gd name="T80" fmla="*/ 780 w 869"/>
              <a:gd name="T81" fmla="*/ 593 h 632"/>
              <a:gd name="T82" fmla="*/ 733 w 869"/>
              <a:gd name="T83" fmla="*/ 630 h 632"/>
              <a:gd name="T84" fmla="*/ 671 w 869"/>
              <a:gd name="T85" fmla="*/ 622 h 632"/>
              <a:gd name="T86" fmla="*/ 635 w 869"/>
              <a:gd name="T87" fmla="*/ 575 h 632"/>
              <a:gd name="T88" fmla="*/ 644 w 869"/>
              <a:gd name="T89" fmla="*/ 515 h 632"/>
              <a:gd name="T90" fmla="*/ 435 w 869"/>
              <a:gd name="T91" fmla="*/ 554 h 632"/>
              <a:gd name="T92" fmla="*/ 411 w 869"/>
              <a:gd name="T93" fmla="*/ 610 h 632"/>
              <a:gd name="T94" fmla="*/ 356 w 869"/>
              <a:gd name="T95" fmla="*/ 632 h 632"/>
              <a:gd name="T96" fmla="*/ 300 w 869"/>
              <a:gd name="T97" fmla="*/ 610 h 632"/>
              <a:gd name="T98" fmla="*/ 276 w 869"/>
              <a:gd name="T99" fmla="*/ 554 h 632"/>
              <a:gd name="T100" fmla="*/ 284 w 869"/>
              <a:gd name="T101" fmla="*/ 509 h 632"/>
              <a:gd name="T102" fmla="*/ 278 w 869"/>
              <a:gd name="T103" fmla="*/ 500 h 632"/>
              <a:gd name="T104" fmla="*/ 15 w 869"/>
              <a:gd name="T105" fmla="*/ 39 h 632"/>
              <a:gd name="T106" fmla="*/ 3 w 869"/>
              <a:gd name="T107" fmla="*/ 30 h 632"/>
              <a:gd name="T108" fmla="*/ 0 w 869"/>
              <a:gd name="T109" fmla="*/ 14 h 632"/>
              <a:gd name="T110" fmla="*/ 9 w 869"/>
              <a:gd name="T111" fmla="*/ 3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9" h="632">
                <a:moveTo>
                  <a:pt x="712" y="515"/>
                </a:moveTo>
                <a:lnTo>
                  <a:pt x="696" y="517"/>
                </a:lnTo>
                <a:lnTo>
                  <a:pt x="683" y="525"/>
                </a:lnTo>
                <a:lnTo>
                  <a:pt x="675" y="538"/>
                </a:lnTo>
                <a:lnTo>
                  <a:pt x="671" y="554"/>
                </a:lnTo>
                <a:lnTo>
                  <a:pt x="675" y="570"/>
                </a:lnTo>
                <a:lnTo>
                  <a:pt x="683" y="581"/>
                </a:lnTo>
                <a:lnTo>
                  <a:pt x="696" y="591"/>
                </a:lnTo>
                <a:lnTo>
                  <a:pt x="712" y="593"/>
                </a:lnTo>
                <a:lnTo>
                  <a:pt x="726" y="591"/>
                </a:lnTo>
                <a:lnTo>
                  <a:pt x="739" y="581"/>
                </a:lnTo>
                <a:lnTo>
                  <a:pt x="747" y="570"/>
                </a:lnTo>
                <a:lnTo>
                  <a:pt x="751" y="554"/>
                </a:lnTo>
                <a:lnTo>
                  <a:pt x="747" y="538"/>
                </a:lnTo>
                <a:lnTo>
                  <a:pt x="739" y="525"/>
                </a:lnTo>
                <a:lnTo>
                  <a:pt x="726" y="517"/>
                </a:lnTo>
                <a:lnTo>
                  <a:pt x="712" y="515"/>
                </a:lnTo>
                <a:close/>
                <a:moveTo>
                  <a:pt x="356" y="515"/>
                </a:moveTo>
                <a:lnTo>
                  <a:pt x="340" y="517"/>
                </a:lnTo>
                <a:lnTo>
                  <a:pt x="327" y="525"/>
                </a:lnTo>
                <a:lnTo>
                  <a:pt x="319" y="538"/>
                </a:lnTo>
                <a:lnTo>
                  <a:pt x="316" y="554"/>
                </a:lnTo>
                <a:lnTo>
                  <a:pt x="319" y="570"/>
                </a:lnTo>
                <a:lnTo>
                  <a:pt x="327" y="581"/>
                </a:lnTo>
                <a:lnTo>
                  <a:pt x="340" y="591"/>
                </a:lnTo>
                <a:lnTo>
                  <a:pt x="356" y="593"/>
                </a:lnTo>
                <a:lnTo>
                  <a:pt x="370" y="591"/>
                </a:lnTo>
                <a:lnTo>
                  <a:pt x="384" y="581"/>
                </a:lnTo>
                <a:lnTo>
                  <a:pt x="393" y="570"/>
                </a:lnTo>
                <a:lnTo>
                  <a:pt x="395" y="554"/>
                </a:lnTo>
                <a:lnTo>
                  <a:pt x="393" y="538"/>
                </a:lnTo>
                <a:lnTo>
                  <a:pt x="384" y="525"/>
                </a:lnTo>
                <a:lnTo>
                  <a:pt x="370" y="517"/>
                </a:lnTo>
                <a:lnTo>
                  <a:pt x="356" y="515"/>
                </a:lnTo>
                <a:close/>
                <a:moveTo>
                  <a:pt x="683" y="395"/>
                </a:moveTo>
                <a:lnTo>
                  <a:pt x="674" y="474"/>
                </a:lnTo>
                <a:lnTo>
                  <a:pt x="755" y="474"/>
                </a:lnTo>
                <a:lnTo>
                  <a:pt x="772" y="395"/>
                </a:lnTo>
                <a:lnTo>
                  <a:pt x="683" y="395"/>
                </a:lnTo>
                <a:close/>
                <a:moveTo>
                  <a:pt x="554" y="395"/>
                </a:moveTo>
                <a:lnTo>
                  <a:pt x="554" y="474"/>
                </a:lnTo>
                <a:lnTo>
                  <a:pt x="635" y="474"/>
                </a:lnTo>
                <a:lnTo>
                  <a:pt x="642" y="395"/>
                </a:lnTo>
                <a:lnTo>
                  <a:pt x="554" y="395"/>
                </a:lnTo>
                <a:close/>
                <a:moveTo>
                  <a:pt x="424" y="395"/>
                </a:moveTo>
                <a:lnTo>
                  <a:pt x="433" y="474"/>
                </a:lnTo>
                <a:lnTo>
                  <a:pt x="514" y="474"/>
                </a:lnTo>
                <a:lnTo>
                  <a:pt x="514" y="395"/>
                </a:lnTo>
                <a:lnTo>
                  <a:pt x="424" y="395"/>
                </a:lnTo>
                <a:close/>
                <a:moveTo>
                  <a:pt x="291" y="395"/>
                </a:moveTo>
                <a:lnTo>
                  <a:pt x="312" y="474"/>
                </a:lnTo>
                <a:lnTo>
                  <a:pt x="393" y="474"/>
                </a:lnTo>
                <a:lnTo>
                  <a:pt x="384" y="395"/>
                </a:lnTo>
                <a:lnTo>
                  <a:pt x="291" y="395"/>
                </a:lnTo>
                <a:close/>
                <a:moveTo>
                  <a:pt x="696" y="276"/>
                </a:moveTo>
                <a:lnTo>
                  <a:pt x="687" y="356"/>
                </a:lnTo>
                <a:lnTo>
                  <a:pt x="781" y="356"/>
                </a:lnTo>
                <a:lnTo>
                  <a:pt x="798" y="276"/>
                </a:lnTo>
                <a:lnTo>
                  <a:pt x="696" y="276"/>
                </a:lnTo>
                <a:close/>
                <a:moveTo>
                  <a:pt x="554" y="276"/>
                </a:moveTo>
                <a:lnTo>
                  <a:pt x="554" y="356"/>
                </a:lnTo>
                <a:lnTo>
                  <a:pt x="648" y="356"/>
                </a:lnTo>
                <a:lnTo>
                  <a:pt x="657" y="276"/>
                </a:lnTo>
                <a:lnTo>
                  <a:pt x="554" y="276"/>
                </a:lnTo>
                <a:close/>
                <a:moveTo>
                  <a:pt x="411" y="276"/>
                </a:moveTo>
                <a:lnTo>
                  <a:pt x="419" y="356"/>
                </a:lnTo>
                <a:lnTo>
                  <a:pt x="514" y="356"/>
                </a:lnTo>
                <a:lnTo>
                  <a:pt x="514" y="276"/>
                </a:lnTo>
                <a:lnTo>
                  <a:pt x="411" y="276"/>
                </a:lnTo>
                <a:close/>
                <a:moveTo>
                  <a:pt x="258" y="276"/>
                </a:moveTo>
                <a:lnTo>
                  <a:pt x="280" y="356"/>
                </a:lnTo>
                <a:lnTo>
                  <a:pt x="380" y="356"/>
                </a:lnTo>
                <a:lnTo>
                  <a:pt x="370" y="276"/>
                </a:lnTo>
                <a:lnTo>
                  <a:pt x="258" y="276"/>
                </a:lnTo>
                <a:close/>
                <a:moveTo>
                  <a:pt x="709" y="158"/>
                </a:moveTo>
                <a:lnTo>
                  <a:pt x="700" y="237"/>
                </a:lnTo>
                <a:lnTo>
                  <a:pt x="807" y="237"/>
                </a:lnTo>
                <a:lnTo>
                  <a:pt x="824" y="158"/>
                </a:lnTo>
                <a:lnTo>
                  <a:pt x="709" y="158"/>
                </a:lnTo>
                <a:close/>
                <a:moveTo>
                  <a:pt x="554" y="158"/>
                </a:moveTo>
                <a:lnTo>
                  <a:pt x="554" y="237"/>
                </a:lnTo>
                <a:lnTo>
                  <a:pt x="661" y="237"/>
                </a:lnTo>
                <a:lnTo>
                  <a:pt x="670" y="158"/>
                </a:lnTo>
                <a:lnTo>
                  <a:pt x="554" y="158"/>
                </a:lnTo>
                <a:close/>
                <a:moveTo>
                  <a:pt x="398" y="158"/>
                </a:moveTo>
                <a:lnTo>
                  <a:pt x="406" y="237"/>
                </a:lnTo>
                <a:lnTo>
                  <a:pt x="514" y="237"/>
                </a:lnTo>
                <a:lnTo>
                  <a:pt x="514" y="158"/>
                </a:lnTo>
                <a:lnTo>
                  <a:pt x="398" y="158"/>
                </a:lnTo>
                <a:close/>
                <a:moveTo>
                  <a:pt x="227" y="158"/>
                </a:moveTo>
                <a:lnTo>
                  <a:pt x="248" y="237"/>
                </a:lnTo>
                <a:lnTo>
                  <a:pt x="367" y="237"/>
                </a:lnTo>
                <a:lnTo>
                  <a:pt x="357" y="158"/>
                </a:lnTo>
                <a:lnTo>
                  <a:pt x="227" y="158"/>
                </a:lnTo>
                <a:close/>
                <a:moveTo>
                  <a:pt x="20" y="0"/>
                </a:moveTo>
                <a:lnTo>
                  <a:pt x="169" y="0"/>
                </a:lnTo>
                <a:lnTo>
                  <a:pt x="174" y="0"/>
                </a:lnTo>
                <a:lnTo>
                  <a:pt x="180" y="3"/>
                </a:lnTo>
                <a:lnTo>
                  <a:pt x="183" y="5"/>
                </a:lnTo>
                <a:lnTo>
                  <a:pt x="186" y="9"/>
                </a:lnTo>
                <a:lnTo>
                  <a:pt x="187" y="14"/>
                </a:lnTo>
                <a:lnTo>
                  <a:pt x="189" y="14"/>
                </a:lnTo>
                <a:lnTo>
                  <a:pt x="216" y="119"/>
                </a:lnTo>
                <a:lnTo>
                  <a:pt x="849" y="119"/>
                </a:lnTo>
                <a:lnTo>
                  <a:pt x="854" y="119"/>
                </a:lnTo>
                <a:lnTo>
                  <a:pt x="860" y="122"/>
                </a:lnTo>
                <a:lnTo>
                  <a:pt x="864" y="124"/>
                </a:lnTo>
                <a:lnTo>
                  <a:pt x="866" y="128"/>
                </a:lnTo>
                <a:lnTo>
                  <a:pt x="869" y="134"/>
                </a:lnTo>
                <a:lnTo>
                  <a:pt x="869" y="139"/>
                </a:lnTo>
                <a:lnTo>
                  <a:pt x="869" y="141"/>
                </a:lnTo>
                <a:lnTo>
                  <a:pt x="869" y="143"/>
                </a:lnTo>
                <a:lnTo>
                  <a:pt x="869" y="143"/>
                </a:lnTo>
                <a:lnTo>
                  <a:pt x="790" y="499"/>
                </a:lnTo>
                <a:lnTo>
                  <a:pt x="789" y="499"/>
                </a:lnTo>
                <a:lnTo>
                  <a:pt x="788" y="503"/>
                </a:lnTo>
                <a:lnTo>
                  <a:pt x="785" y="507"/>
                </a:lnTo>
                <a:lnTo>
                  <a:pt x="782" y="511"/>
                </a:lnTo>
                <a:lnTo>
                  <a:pt x="778" y="512"/>
                </a:lnTo>
                <a:lnTo>
                  <a:pt x="788" y="532"/>
                </a:lnTo>
                <a:lnTo>
                  <a:pt x="790" y="554"/>
                </a:lnTo>
                <a:lnTo>
                  <a:pt x="788" y="575"/>
                </a:lnTo>
                <a:lnTo>
                  <a:pt x="780" y="593"/>
                </a:lnTo>
                <a:lnTo>
                  <a:pt x="767" y="610"/>
                </a:lnTo>
                <a:lnTo>
                  <a:pt x="751" y="622"/>
                </a:lnTo>
                <a:lnTo>
                  <a:pt x="733" y="630"/>
                </a:lnTo>
                <a:lnTo>
                  <a:pt x="712" y="632"/>
                </a:lnTo>
                <a:lnTo>
                  <a:pt x="690" y="630"/>
                </a:lnTo>
                <a:lnTo>
                  <a:pt x="671" y="622"/>
                </a:lnTo>
                <a:lnTo>
                  <a:pt x="656" y="610"/>
                </a:lnTo>
                <a:lnTo>
                  <a:pt x="642" y="593"/>
                </a:lnTo>
                <a:lnTo>
                  <a:pt x="635" y="575"/>
                </a:lnTo>
                <a:lnTo>
                  <a:pt x="632" y="554"/>
                </a:lnTo>
                <a:lnTo>
                  <a:pt x="635" y="533"/>
                </a:lnTo>
                <a:lnTo>
                  <a:pt x="644" y="515"/>
                </a:lnTo>
                <a:lnTo>
                  <a:pt x="424" y="515"/>
                </a:lnTo>
                <a:lnTo>
                  <a:pt x="432" y="533"/>
                </a:lnTo>
                <a:lnTo>
                  <a:pt x="435" y="554"/>
                </a:lnTo>
                <a:lnTo>
                  <a:pt x="432" y="575"/>
                </a:lnTo>
                <a:lnTo>
                  <a:pt x="424" y="593"/>
                </a:lnTo>
                <a:lnTo>
                  <a:pt x="411" y="610"/>
                </a:lnTo>
                <a:lnTo>
                  <a:pt x="395" y="622"/>
                </a:lnTo>
                <a:lnTo>
                  <a:pt x="377" y="630"/>
                </a:lnTo>
                <a:lnTo>
                  <a:pt x="356" y="632"/>
                </a:lnTo>
                <a:lnTo>
                  <a:pt x="335" y="630"/>
                </a:lnTo>
                <a:lnTo>
                  <a:pt x="316" y="622"/>
                </a:lnTo>
                <a:lnTo>
                  <a:pt x="300" y="610"/>
                </a:lnTo>
                <a:lnTo>
                  <a:pt x="288" y="593"/>
                </a:lnTo>
                <a:lnTo>
                  <a:pt x="279" y="575"/>
                </a:lnTo>
                <a:lnTo>
                  <a:pt x="276" y="554"/>
                </a:lnTo>
                <a:lnTo>
                  <a:pt x="280" y="532"/>
                </a:lnTo>
                <a:lnTo>
                  <a:pt x="288" y="512"/>
                </a:lnTo>
                <a:lnTo>
                  <a:pt x="284" y="509"/>
                </a:lnTo>
                <a:lnTo>
                  <a:pt x="280" y="505"/>
                </a:lnTo>
                <a:lnTo>
                  <a:pt x="278" y="500"/>
                </a:lnTo>
                <a:lnTo>
                  <a:pt x="278" y="500"/>
                </a:lnTo>
                <a:lnTo>
                  <a:pt x="155" y="39"/>
                </a:lnTo>
                <a:lnTo>
                  <a:pt x="20" y="39"/>
                </a:lnTo>
                <a:lnTo>
                  <a:pt x="15" y="39"/>
                </a:lnTo>
                <a:lnTo>
                  <a:pt x="9" y="37"/>
                </a:lnTo>
                <a:lnTo>
                  <a:pt x="6" y="34"/>
                </a:lnTo>
                <a:lnTo>
                  <a:pt x="3" y="30"/>
                </a:lnTo>
                <a:lnTo>
                  <a:pt x="0" y="25"/>
                </a:lnTo>
                <a:lnTo>
                  <a:pt x="0" y="20"/>
                </a:lnTo>
                <a:lnTo>
                  <a:pt x="0" y="14"/>
                </a:lnTo>
                <a:lnTo>
                  <a:pt x="3" y="9"/>
                </a:lnTo>
                <a:lnTo>
                  <a:pt x="6" y="5"/>
                </a:lnTo>
                <a:lnTo>
                  <a:pt x="9" y="3"/>
                </a:lnTo>
                <a:lnTo>
                  <a:pt x="15" y="0"/>
                </a:lnTo>
                <a:lnTo>
                  <a:pt x="20"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21" name="Freeform 2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30117" y="1515935"/>
            <a:ext cx="446010" cy="447036"/>
          </a:xfrm>
          <a:custGeom>
            <a:avLst/>
            <a:gdLst>
              <a:gd name="T0" fmla="*/ 675 w 869"/>
              <a:gd name="T1" fmla="*/ 776 h 871"/>
              <a:gd name="T2" fmla="*/ 695 w 869"/>
              <a:gd name="T3" fmla="*/ 827 h 871"/>
              <a:gd name="T4" fmla="*/ 748 w 869"/>
              <a:gd name="T5" fmla="*/ 806 h 871"/>
              <a:gd name="T6" fmla="*/ 727 w 869"/>
              <a:gd name="T7" fmla="*/ 755 h 871"/>
              <a:gd name="T8" fmla="*/ 328 w 869"/>
              <a:gd name="T9" fmla="*/ 763 h 871"/>
              <a:gd name="T10" fmla="*/ 328 w 869"/>
              <a:gd name="T11" fmla="*/ 820 h 871"/>
              <a:gd name="T12" fmla="*/ 384 w 869"/>
              <a:gd name="T13" fmla="*/ 820 h 871"/>
              <a:gd name="T14" fmla="*/ 384 w 869"/>
              <a:gd name="T15" fmla="*/ 763 h 871"/>
              <a:gd name="T16" fmla="*/ 675 w 869"/>
              <a:gd name="T17" fmla="*/ 712 h 871"/>
              <a:gd name="T18" fmla="*/ 553 w 869"/>
              <a:gd name="T19" fmla="*/ 634 h 871"/>
              <a:gd name="T20" fmla="*/ 553 w 869"/>
              <a:gd name="T21" fmla="*/ 634 h 871"/>
              <a:gd name="T22" fmla="*/ 514 w 869"/>
              <a:gd name="T23" fmla="*/ 634 h 871"/>
              <a:gd name="T24" fmla="*/ 393 w 869"/>
              <a:gd name="T25" fmla="*/ 712 h 871"/>
              <a:gd name="T26" fmla="*/ 688 w 869"/>
              <a:gd name="T27" fmla="*/ 593 h 871"/>
              <a:gd name="T28" fmla="*/ 553 w 869"/>
              <a:gd name="T29" fmla="*/ 514 h 871"/>
              <a:gd name="T30" fmla="*/ 553 w 869"/>
              <a:gd name="T31" fmla="*/ 514 h 871"/>
              <a:gd name="T32" fmla="*/ 514 w 869"/>
              <a:gd name="T33" fmla="*/ 514 h 871"/>
              <a:gd name="T34" fmla="*/ 380 w 869"/>
              <a:gd name="T35" fmla="*/ 593 h 871"/>
              <a:gd name="T36" fmla="*/ 701 w 869"/>
              <a:gd name="T37" fmla="*/ 475 h 871"/>
              <a:gd name="T38" fmla="*/ 553 w 869"/>
              <a:gd name="T39" fmla="*/ 395 h 871"/>
              <a:gd name="T40" fmla="*/ 553 w 869"/>
              <a:gd name="T41" fmla="*/ 395 h 871"/>
              <a:gd name="T42" fmla="*/ 514 w 869"/>
              <a:gd name="T43" fmla="*/ 395 h 871"/>
              <a:gd name="T44" fmla="*/ 367 w 869"/>
              <a:gd name="T45" fmla="*/ 475 h 871"/>
              <a:gd name="T46" fmla="*/ 170 w 869"/>
              <a:gd name="T47" fmla="*/ 238 h 871"/>
              <a:gd name="T48" fmla="*/ 185 w 869"/>
              <a:gd name="T49" fmla="*/ 247 h 871"/>
              <a:gd name="T50" fmla="*/ 850 w 869"/>
              <a:gd name="T51" fmla="*/ 356 h 871"/>
              <a:gd name="T52" fmla="*/ 867 w 869"/>
              <a:gd name="T53" fmla="*/ 366 h 871"/>
              <a:gd name="T54" fmla="*/ 868 w 869"/>
              <a:gd name="T55" fmla="*/ 381 h 871"/>
              <a:gd name="T56" fmla="*/ 787 w 869"/>
              <a:gd name="T57" fmla="*/ 742 h 871"/>
              <a:gd name="T58" fmla="*/ 791 w 869"/>
              <a:gd name="T59" fmla="*/ 791 h 871"/>
              <a:gd name="T60" fmla="*/ 752 w 869"/>
              <a:gd name="T61" fmla="*/ 860 h 871"/>
              <a:gd name="T62" fmla="*/ 672 w 869"/>
              <a:gd name="T63" fmla="*/ 860 h 871"/>
              <a:gd name="T64" fmla="*/ 633 w 869"/>
              <a:gd name="T65" fmla="*/ 791 h 871"/>
              <a:gd name="T66" fmla="*/ 431 w 869"/>
              <a:gd name="T67" fmla="*/ 771 h 871"/>
              <a:gd name="T68" fmla="*/ 412 w 869"/>
              <a:gd name="T69" fmla="*/ 847 h 871"/>
              <a:gd name="T70" fmla="*/ 334 w 869"/>
              <a:gd name="T71" fmla="*/ 868 h 871"/>
              <a:gd name="T72" fmla="*/ 280 w 869"/>
              <a:gd name="T73" fmla="*/ 813 h 871"/>
              <a:gd name="T74" fmla="*/ 283 w 869"/>
              <a:gd name="T75" fmla="*/ 748 h 871"/>
              <a:gd name="T76" fmla="*/ 154 w 869"/>
              <a:gd name="T77" fmla="*/ 277 h 871"/>
              <a:gd name="T78" fmla="*/ 6 w 869"/>
              <a:gd name="T79" fmla="*/ 271 h 871"/>
              <a:gd name="T80" fmla="*/ 1 w 869"/>
              <a:gd name="T81" fmla="*/ 253 h 871"/>
              <a:gd name="T82" fmla="*/ 15 w 869"/>
              <a:gd name="T83" fmla="*/ 238 h 871"/>
              <a:gd name="T84" fmla="*/ 544 w 869"/>
              <a:gd name="T85" fmla="*/ 2 h 871"/>
              <a:gd name="T86" fmla="*/ 553 w 869"/>
              <a:gd name="T87" fmla="*/ 19 h 871"/>
              <a:gd name="T88" fmla="*/ 608 w 869"/>
              <a:gd name="T89" fmla="*/ 199 h 871"/>
              <a:gd name="T90" fmla="*/ 626 w 869"/>
              <a:gd name="T91" fmla="*/ 204 h 871"/>
              <a:gd name="T92" fmla="*/ 631 w 869"/>
              <a:gd name="T93" fmla="*/ 222 h 871"/>
              <a:gd name="T94" fmla="*/ 544 w 869"/>
              <a:gd name="T95" fmla="*/ 314 h 871"/>
              <a:gd name="T96" fmla="*/ 524 w 869"/>
              <a:gd name="T97" fmla="*/ 314 h 871"/>
              <a:gd name="T98" fmla="*/ 435 w 869"/>
              <a:gd name="T99" fmla="*/ 222 h 871"/>
              <a:gd name="T100" fmla="*/ 440 w 869"/>
              <a:gd name="T101" fmla="*/ 204 h 871"/>
              <a:gd name="T102" fmla="*/ 460 w 869"/>
              <a:gd name="T103" fmla="*/ 199 h 871"/>
              <a:gd name="T104" fmla="*/ 514 w 869"/>
              <a:gd name="T105" fmla="*/ 19 h 871"/>
              <a:gd name="T106" fmla="*/ 524 w 869"/>
              <a:gd name="T107" fmla="*/ 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9" h="871">
                <a:moveTo>
                  <a:pt x="711" y="751"/>
                </a:moveTo>
                <a:lnTo>
                  <a:pt x="695" y="755"/>
                </a:lnTo>
                <a:lnTo>
                  <a:pt x="684" y="763"/>
                </a:lnTo>
                <a:lnTo>
                  <a:pt x="675" y="776"/>
                </a:lnTo>
                <a:lnTo>
                  <a:pt x="672" y="791"/>
                </a:lnTo>
                <a:lnTo>
                  <a:pt x="675" y="806"/>
                </a:lnTo>
                <a:lnTo>
                  <a:pt x="684" y="820"/>
                </a:lnTo>
                <a:lnTo>
                  <a:pt x="695" y="827"/>
                </a:lnTo>
                <a:lnTo>
                  <a:pt x="711" y="831"/>
                </a:lnTo>
                <a:lnTo>
                  <a:pt x="727" y="827"/>
                </a:lnTo>
                <a:lnTo>
                  <a:pt x="740" y="820"/>
                </a:lnTo>
                <a:lnTo>
                  <a:pt x="748" y="806"/>
                </a:lnTo>
                <a:lnTo>
                  <a:pt x="750" y="791"/>
                </a:lnTo>
                <a:lnTo>
                  <a:pt x="748" y="776"/>
                </a:lnTo>
                <a:lnTo>
                  <a:pt x="740" y="763"/>
                </a:lnTo>
                <a:lnTo>
                  <a:pt x="727" y="755"/>
                </a:lnTo>
                <a:lnTo>
                  <a:pt x="711" y="751"/>
                </a:lnTo>
                <a:close/>
                <a:moveTo>
                  <a:pt x="355" y="751"/>
                </a:moveTo>
                <a:lnTo>
                  <a:pt x="341" y="755"/>
                </a:lnTo>
                <a:lnTo>
                  <a:pt x="328" y="763"/>
                </a:lnTo>
                <a:lnTo>
                  <a:pt x="319" y="776"/>
                </a:lnTo>
                <a:lnTo>
                  <a:pt x="316" y="791"/>
                </a:lnTo>
                <a:lnTo>
                  <a:pt x="319" y="806"/>
                </a:lnTo>
                <a:lnTo>
                  <a:pt x="328" y="820"/>
                </a:lnTo>
                <a:lnTo>
                  <a:pt x="341" y="827"/>
                </a:lnTo>
                <a:lnTo>
                  <a:pt x="355" y="831"/>
                </a:lnTo>
                <a:lnTo>
                  <a:pt x="371" y="827"/>
                </a:lnTo>
                <a:lnTo>
                  <a:pt x="384" y="820"/>
                </a:lnTo>
                <a:lnTo>
                  <a:pt x="392" y="806"/>
                </a:lnTo>
                <a:lnTo>
                  <a:pt x="396" y="791"/>
                </a:lnTo>
                <a:lnTo>
                  <a:pt x="392" y="776"/>
                </a:lnTo>
                <a:lnTo>
                  <a:pt x="384" y="763"/>
                </a:lnTo>
                <a:lnTo>
                  <a:pt x="371" y="755"/>
                </a:lnTo>
                <a:lnTo>
                  <a:pt x="355" y="751"/>
                </a:lnTo>
                <a:close/>
                <a:moveTo>
                  <a:pt x="682" y="634"/>
                </a:moveTo>
                <a:lnTo>
                  <a:pt x="675" y="712"/>
                </a:lnTo>
                <a:lnTo>
                  <a:pt x="754" y="712"/>
                </a:lnTo>
                <a:lnTo>
                  <a:pt x="773" y="634"/>
                </a:lnTo>
                <a:lnTo>
                  <a:pt x="682" y="634"/>
                </a:lnTo>
                <a:close/>
                <a:moveTo>
                  <a:pt x="553" y="634"/>
                </a:moveTo>
                <a:lnTo>
                  <a:pt x="553" y="712"/>
                </a:lnTo>
                <a:lnTo>
                  <a:pt x="634" y="712"/>
                </a:lnTo>
                <a:lnTo>
                  <a:pt x="643" y="634"/>
                </a:lnTo>
                <a:lnTo>
                  <a:pt x="553" y="634"/>
                </a:lnTo>
                <a:close/>
                <a:moveTo>
                  <a:pt x="423" y="634"/>
                </a:moveTo>
                <a:lnTo>
                  <a:pt x="433" y="712"/>
                </a:lnTo>
                <a:lnTo>
                  <a:pt x="514" y="712"/>
                </a:lnTo>
                <a:lnTo>
                  <a:pt x="514" y="634"/>
                </a:lnTo>
                <a:lnTo>
                  <a:pt x="423" y="634"/>
                </a:lnTo>
                <a:close/>
                <a:moveTo>
                  <a:pt x="290" y="634"/>
                </a:moveTo>
                <a:lnTo>
                  <a:pt x="312" y="712"/>
                </a:lnTo>
                <a:lnTo>
                  <a:pt x="393" y="712"/>
                </a:lnTo>
                <a:lnTo>
                  <a:pt x="384" y="634"/>
                </a:lnTo>
                <a:lnTo>
                  <a:pt x="290" y="634"/>
                </a:lnTo>
                <a:close/>
                <a:moveTo>
                  <a:pt x="695" y="514"/>
                </a:moveTo>
                <a:lnTo>
                  <a:pt x="688" y="593"/>
                </a:lnTo>
                <a:lnTo>
                  <a:pt x="780" y="593"/>
                </a:lnTo>
                <a:lnTo>
                  <a:pt x="799" y="514"/>
                </a:lnTo>
                <a:lnTo>
                  <a:pt x="695" y="514"/>
                </a:lnTo>
                <a:close/>
                <a:moveTo>
                  <a:pt x="553" y="514"/>
                </a:moveTo>
                <a:lnTo>
                  <a:pt x="553" y="593"/>
                </a:lnTo>
                <a:lnTo>
                  <a:pt x="647" y="593"/>
                </a:lnTo>
                <a:lnTo>
                  <a:pt x="656" y="514"/>
                </a:lnTo>
                <a:lnTo>
                  <a:pt x="553" y="514"/>
                </a:lnTo>
                <a:close/>
                <a:moveTo>
                  <a:pt x="410" y="514"/>
                </a:moveTo>
                <a:lnTo>
                  <a:pt x="419" y="593"/>
                </a:lnTo>
                <a:lnTo>
                  <a:pt x="514" y="593"/>
                </a:lnTo>
                <a:lnTo>
                  <a:pt x="514" y="514"/>
                </a:lnTo>
                <a:lnTo>
                  <a:pt x="410" y="514"/>
                </a:lnTo>
                <a:close/>
                <a:moveTo>
                  <a:pt x="259" y="514"/>
                </a:moveTo>
                <a:lnTo>
                  <a:pt x="280" y="593"/>
                </a:lnTo>
                <a:lnTo>
                  <a:pt x="380" y="593"/>
                </a:lnTo>
                <a:lnTo>
                  <a:pt x="371" y="514"/>
                </a:lnTo>
                <a:lnTo>
                  <a:pt x="259" y="514"/>
                </a:lnTo>
                <a:close/>
                <a:moveTo>
                  <a:pt x="710" y="395"/>
                </a:moveTo>
                <a:lnTo>
                  <a:pt x="701" y="475"/>
                </a:lnTo>
                <a:lnTo>
                  <a:pt x="808" y="475"/>
                </a:lnTo>
                <a:lnTo>
                  <a:pt x="825" y="395"/>
                </a:lnTo>
                <a:lnTo>
                  <a:pt x="710" y="395"/>
                </a:lnTo>
                <a:close/>
                <a:moveTo>
                  <a:pt x="553" y="395"/>
                </a:moveTo>
                <a:lnTo>
                  <a:pt x="553" y="475"/>
                </a:lnTo>
                <a:lnTo>
                  <a:pt x="660" y="475"/>
                </a:lnTo>
                <a:lnTo>
                  <a:pt x="669" y="395"/>
                </a:lnTo>
                <a:lnTo>
                  <a:pt x="553" y="395"/>
                </a:lnTo>
                <a:close/>
                <a:moveTo>
                  <a:pt x="397" y="395"/>
                </a:moveTo>
                <a:lnTo>
                  <a:pt x="406" y="475"/>
                </a:lnTo>
                <a:lnTo>
                  <a:pt x="514" y="475"/>
                </a:lnTo>
                <a:lnTo>
                  <a:pt x="514" y="395"/>
                </a:lnTo>
                <a:lnTo>
                  <a:pt x="397" y="395"/>
                </a:lnTo>
                <a:close/>
                <a:moveTo>
                  <a:pt x="227" y="395"/>
                </a:moveTo>
                <a:lnTo>
                  <a:pt x="248" y="475"/>
                </a:lnTo>
                <a:lnTo>
                  <a:pt x="367" y="475"/>
                </a:lnTo>
                <a:lnTo>
                  <a:pt x="358" y="395"/>
                </a:lnTo>
                <a:lnTo>
                  <a:pt x="227" y="395"/>
                </a:lnTo>
                <a:close/>
                <a:moveTo>
                  <a:pt x="21" y="238"/>
                </a:moveTo>
                <a:lnTo>
                  <a:pt x="170" y="238"/>
                </a:lnTo>
                <a:lnTo>
                  <a:pt x="175" y="238"/>
                </a:lnTo>
                <a:lnTo>
                  <a:pt x="179" y="241"/>
                </a:lnTo>
                <a:lnTo>
                  <a:pt x="183" y="243"/>
                </a:lnTo>
                <a:lnTo>
                  <a:pt x="185" y="247"/>
                </a:lnTo>
                <a:lnTo>
                  <a:pt x="188" y="251"/>
                </a:lnTo>
                <a:lnTo>
                  <a:pt x="188" y="251"/>
                </a:lnTo>
                <a:lnTo>
                  <a:pt x="217" y="356"/>
                </a:lnTo>
                <a:lnTo>
                  <a:pt x="850" y="356"/>
                </a:lnTo>
                <a:lnTo>
                  <a:pt x="855" y="357"/>
                </a:lnTo>
                <a:lnTo>
                  <a:pt x="859" y="359"/>
                </a:lnTo>
                <a:lnTo>
                  <a:pt x="864" y="363"/>
                </a:lnTo>
                <a:lnTo>
                  <a:pt x="867" y="366"/>
                </a:lnTo>
                <a:lnTo>
                  <a:pt x="868" y="370"/>
                </a:lnTo>
                <a:lnTo>
                  <a:pt x="869" y="376"/>
                </a:lnTo>
                <a:lnTo>
                  <a:pt x="869" y="378"/>
                </a:lnTo>
                <a:lnTo>
                  <a:pt x="868" y="381"/>
                </a:lnTo>
                <a:lnTo>
                  <a:pt x="869" y="381"/>
                </a:lnTo>
                <a:lnTo>
                  <a:pt x="790" y="737"/>
                </a:lnTo>
                <a:lnTo>
                  <a:pt x="790" y="737"/>
                </a:lnTo>
                <a:lnTo>
                  <a:pt x="787" y="742"/>
                </a:lnTo>
                <a:lnTo>
                  <a:pt x="783" y="748"/>
                </a:lnTo>
                <a:lnTo>
                  <a:pt x="778" y="750"/>
                </a:lnTo>
                <a:lnTo>
                  <a:pt x="787" y="770"/>
                </a:lnTo>
                <a:lnTo>
                  <a:pt x="791" y="791"/>
                </a:lnTo>
                <a:lnTo>
                  <a:pt x="787" y="813"/>
                </a:lnTo>
                <a:lnTo>
                  <a:pt x="779" y="831"/>
                </a:lnTo>
                <a:lnTo>
                  <a:pt x="767" y="847"/>
                </a:lnTo>
                <a:lnTo>
                  <a:pt x="752" y="860"/>
                </a:lnTo>
                <a:lnTo>
                  <a:pt x="732" y="868"/>
                </a:lnTo>
                <a:lnTo>
                  <a:pt x="711" y="871"/>
                </a:lnTo>
                <a:lnTo>
                  <a:pt x="690" y="868"/>
                </a:lnTo>
                <a:lnTo>
                  <a:pt x="672" y="860"/>
                </a:lnTo>
                <a:lnTo>
                  <a:pt x="655" y="847"/>
                </a:lnTo>
                <a:lnTo>
                  <a:pt x="643" y="831"/>
                </a:lnTo>
                <a:lnTo>
                  <a:pt x="635" y="813"/>
                </a:lnTo>
                <a:lnTo>
                  <a:pt x="633" y="791"/>
                </a:lnTo>
                <a:lnTo>
                  <a:pt x="635" y="771"/>
                </a:lnTo>
                <a:lnTo>
                  <a:pt x="643" y="751"/>
                </a:lnTo>
                <a:lnTo>
                  <a:pt x="423" y="751"/>
                </a:lnTo>
                <a:lnTo>
                  <a:pt x="431" y="771"/>
                </a:lnTo>
                <a:lnTo>
                  <a:pt x="435" y="791"/>
                </a:lnTo>
                <a:lnTo>
                  <a:pt x="433" y="813"/>
                </a:lnTo>
                <a:lnTo>
                  <a:pt x="423" y="831"/>
                </a:lnTo>
                <a:lnTo>
                  <a:pt x="412" y="847"/>
                </a:lnTo>
                <a:lnTo>
                  <a:pt x="396" y="860"/>
                </a:lnTo>
                <a:lnTo>
                  <a:pt x="376" y="868"/>
                </a:lnTo>
                <a:lnTo>
                  <a:pt x="355" y="871"/>
                </a:lnTo>
                <a:lnTo>
                  <a:pt x="334" y="868"/>
                </a:lnTo>
                <a:lnTo>
                  <a:pt x="316" y="860"/>
                </a:lnTo>
                <a:lnTo>
                  <a:pt x="300" y="847"/>
                </a:lnTo>
                <a:lnTo>
                  <a:pt x="287" y="831"/>
                </a:lnTo>
                <a:lnTo>
                  <a:pt x="280" y="813"/>
                </a:lnTo>
                <a:lnTo>
                  <a:pt x="277" y="791"/>
                </a:lnTo>
                <a:lnTo>
                  <a:pt x="280" y="770"/>
                </a:lnTo>
                <a:lnTo>
                  <a:pt x="289" y="750"/>
                </a:lnTo>
                <a:lnTo>
                  <a:pt x="283" y="748"/>
                </a:lnTo>
                <a:lnTo>
                  <a:pt x="280" y="742"/>
                </a:lnTo>
                <a:lnTo>
                  <a:pt x="278" y="737"/>
                </a:lnTo>
                <a:lnTo>
                  <a:pt x="278" y="737"/>
                </a:lnTo>
                <a:lnTo>
                  <a:pt x="154" y="277"/>
                </a:lnTo>
                <a:lnTo>
                  <a:pt x="21" y="277"/>
                </a:lnTo>
                <a:lnTo>
                  <a:pt x="15" y="276"/>
                </a:lnTo>
                <a:lnTo>
                  <a:pt x="10" y="275"/>
                </a:lnTo>
                <a:lnTo>
                  <a:pt x="6" y="271"/>
                </a:lnTo>
                <a:lnTo>
                  <a:pt x="4" y="267"/>
                </a:lnTo>
                <a:lnTo>
                  <a:pt x="1" y="263"/>
                </a:lnTo>
                <a:lnTo>
                  <a:pt x="0" y="258"/>
                </a:lnTo>
                <a:lnTo>
                  <a:pt x="1" y="253"/>
                </a:lnTo>
                <a:lnTo>
                  <a:pt x="4" y="247"/>
                </a:lnTo>
                <a:lnTo>
                  <a:pt x="6" y="243"/>
                </a:lnTo>
                <a:lnTo>
                  <a:pt x="10" y="241"/>
                </a:lnTo>
                <a:lnTo>
                  <a:pt x="15" y="238"/>
                </a:lnTo>
                <a:lnTo>
                  <a:pt x="21" y="238"/>
                </a:lnTo>
                <a:close/>
                <a:moveTo>
                  <a:pt x="533" y="0"/>
                </a:moveTo>
                <a:lnTo>
                  <a:pt x="538" y="1"/>
                </a:lnTo>
                <a:lnTo>
                  <a:pt x="544" y="2"/>
                </a:lnTo>
                <a:lnTo>
                  <a:pt x="548" y="6"/>
                </a:lnTo>
                <a:lnTo>
                  <a:pt x="550" y="10"/>
                </a:lnTo>
                <a:lnTo>
                  <a:pt x="553" y="14"/>
                </a:lnTo>
                <a:lnTo>
                  <a:pt x="553" y="19"/>
                </a:lnTo>
                <a:lnTo>
                  <a:pt x="553" y="249"/>
                </a:lnTo>
                <a:lnTo>
                  <a:pt x="599" y="204"/>
                </a:lnTo>
                <a:lnTo>
                  <a:pt x="603" y="200"/>
                </a:lnTo>
                <a:lnTo>
                  <a:pt x="608" y="199"/>
                </a:lnTo>
                <a:lnTo>
                  <a:pt x="613" y="198"/>
                </a:lnTo>
                <a:lnTo>
                  <a:pt x="618" y="199"/>
                </a:lnTo>
                <a:lnTo>
                  <a:pt x="622" y="200"/>
                </a:lnTo>
                <a:lnTo>
                  <a:pt x="626" y="204"/>
                </a:lnTo>
                <a:lnTo>
                  <a:pt x="630" y="208"/>
                </a:lnTo>
                <a:lnTo>
                  <a:pt x="631" y="212"/>
                </a:lnTo>
                <a:lnTo>
                  <a:pt x="633" y="217"/>
                </a:lnTo>
                <a:lnTo>
                  <a:pt x="631" y="222"/>
                </a:lnTo>
                <a:lnTo>
                  <a:pt x="630" y="228"/>
                </a:lnTo>
                <a:lnTo>
                  <a:pt x="626" y="232"/>
                </a:lnTo>
                <a:lnTo>
                  <a:pt x="548" y="311"/>
                </a:lnTo>
                <a:lnTo>
                  <a:pt x="544" y="314"/>
                </a:lnTo>
                <a:lnTo>
                  <a:pt x="538" y="315"/>
                </a:lnTo>
                <a:lnTo>
                  <a:pt x="533" y="317"/>
                </a:lnTo>
                <a:lnTo>
                  <a:pt x="528" y="315"/>
                </a:lnTo>
                <a:lnTo>
                  <a:pt x="524" y="314"/>
                </a:lnTo>
                <a:lnTo>
                  <a:pt x="520" y="311"/>
                </a:lnTo>
                <a:lnTo>
                  <a:pt x="440" y="232"/>
                </a:lnTo>
                <a:lnTo>
                  <a:pt x="438" y="228"/>
                </a:lnTo>
                <a:lnTo>
                  <a:pt x="435" y="222"/>
                </a:lnTo>
                <a:lnTo>
                  <a:pt x="435" y="217"/>
                </a:lnTo>
                <a:lnTo>
                  <a:pt x="435" y="212"/>
                </a:lnTo>
                <a:lnTo>
                  <a:pt x="438" y="208"/>
                </a:lnTo>
                <a:lnTo>
                  <a:pt x="440" y="204"/>
                </a:lnTo>
                <a:lnTo>
                  <a:pt x="444" y="200"/>
                </a:lnTo>
                <a:lnTo>
                  <a:pt x="450" y="199"/>
                </a:lnTo>
                <a:lnTo>
                  <a:pt x="455" y="198"/>
                </a:lnTo>
                <a:lnTo>
                  <a:pt x="460" y="199"/>
                </a:lnTo>
                <a:lnTo>
                  <a:pt x="464" y="200"/>
                </a:lnTo>
                <a:lnTo>
                  <a:pt x="468" y="204"/>
                </a:lnTo>
                <a:lnTo>
                  <a:pt x="514" y="249"/>
                </a:lnTo>
                <a:lnTo>
                  <a:pt x="514" y="19"/>
                </a:lnTo>
                <a:lnTo>
                  <a:pt x="515" y="14"/>
                </a:lnTo>
                <a:lnTo>
                  <a:pt x="516" y="10"/>
                </a:lnTo>
                <a:lnTo>
                  <a:pt x="520" y="6"/>
                </a:lnTo>
                <a:lnTo>
                  <a:pt x="524" y="2"/>
                </a:lnTo>
                <a:lnTo>
                  <a:pt x="528" y="1"/>
                </a:lnTo>
                <a:lnTo>
                  <a:pt x="533"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22" name="Freeform 2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75163" y="1515935"/>
            <a:ext cx="445497" cy="447036"/>
          </a:xfrm>
          <a:custGeom>
            <a:avLst/>
            <a:gdLst>
              <a:gd name="T0" fmla="*/ 675 w 868"/>
              <a:gd name="T1" fmla="*/ 777 h 871"/>
              <a:gd name="T2" fmla="*/ 696 w 868"/>
              <a:gd name="T3" fmla="*/ 828 h 871"/>
              <a:gd name="T4" fmla="*/ 747 w 868"/>
              <a:gd name="T5" fmla="*/ 807 h 871"/>
              <a:gd name="T6" fmla="*/ 726 w 868"/>
              <a:gd name="T7" fmla="*/ 756 h 871"/>
              <a:gd name="T8" fmla="*/ 327 w 868"/>
              <a:gd name="T9" fmla="*/ 764 h 871"/>
              <a:gd name="T10" fmla="*/ 327 w 868"/>
              <a:gd name="T11" fmla="*/ 820 h 871"/>
              <a:gd name="T12" fmla="*/ 383 w 868"/>
              <a:gd name="T13" fmla="*/ 820 h 871"/>
              <a:gd name="T14" fmla="*/ 383 w 868"/>
              <a:gd name="T15" fmla="*/ 764 h 871"/>
              <a:gd name="T16" fmla="*/ 674 w 868"/>
              <a:gd name="T17" fmla="*/ 713 h 871"/>
              <a:gd name="T18" fmla="*/ 553 w 868"/>
              <a:gd name="T19" fmla="*/ 634 h 871"/>
              <a:gd name="T20" fmla="*/ 553 w 868"/>
              <a:gd name="T21" fmla="*/ 634 h 871"/>
              <a:gd name="T22" fmla="*/ 514 w 868"/>
              <a:gd name="T23" fmla="*/ 634 h 871"/>
              <a:gd name="T24" fmla="*/ 392 w 868"/>
              <a:gd name="T25" fmla="*/ 713 h 871"/>
              <a:gd name="T26" fmla="*/ 687 w 868"/>
              <a:gd name="T27" fmla="*/ 595 h 871"/>
              <a:gd name="T28" fmla="*/ 553 w 868"/>
              <a:gd name="T29" fmla="*/ 515 h 871"/>
              <a:gd name="T30" fmla="*/ 553 w 868"/>
              <a:gd name="T31" fmla="*/ 515 h 871"/>
              <a:gd name="T32" fmla="*/ 514 w 868"/>
              <a:gd name="T33" fmla="*/ 515 h 871"/>
              <a:gd name="T34" fmla="*/ 379 w 868"/>
              <a:gd name="T35" fmla="*/ 595 h 871"/>
              <a:gd name="T36" fmla="*/ 700 w 868"/>
              <a:gd name="T37" fmla="*/ 476 h 871"/>
              <a:gd name="T38" fmla="*/ 553 w 868"/>
              <a:gd name="T39" fmla="*/ 397 h 871"/>
              <a:gd name="T40" fmla="*/ 553 w 868"/>
              <a:gd name="T41" fmla="*/ 397 h 871"/>
              <a:gd name="T42" fmla="*/ 514 w 868"/>
              <a:gd name="T43" fmla="*/ 397 h 871"/>
              <a:gd name="T44" fmla="*/ 366 w 868"/>
              <a:gd name="T45" fmla="*/ 476 h 871"/>
              <a:gd name="T46" fmla="*/ 169 w 868"/>
              <a:gd name="T47" fmla="*/ 239 h 871"/>
              <a:gd name="T48" fmla="*/ 186 w 868"/>
              <a:gd name="T49" fmla="*/ 248 h 871"/>
              <a:gd name="T50" fmla="*/ 849 w 868"/>
              <a:gd name="T51" fmla="*/ 356 h 871"/>
              <a:gd name="T52" fmla="*/ 866 w 868"/>
              <a:gd name="T53" fmla="*/ 367 h 871"/>
              <a:gd name="T54" fmla="*/ 868 w 868"/>
              <a:gd name="T55" fmla="*/ 381 h 871"/>
              <a:gd name="T56" fmla="*/ 787 w 868"/>
              <a:gd name="T57" fmla="*/ 741 h 871"/>
              <a:gd name="T58" fmla="*/ 787 w 868"/>
              <a:gd name="T59" fmla="*/ 770 h 871"/>
              <a:gd name="T60" fmla="*/ 766 w 868"/>
              <a:gd name="T61" fmla="*/ 847 h 871"/>
              <a:gd name="T62" fmla="*/ 691 w 868"/>
              <a:gd name="T63" fmla="*/ 868 h 871"/>
              <a:gd name="T64" fmla="*/ 634 w 868"/>
              <a:gd name="T65" fmla="*/ 813 h 871"/>
              <a:gd name="T66" fmla="*/ 424 w 868"/>
              <a:gd name="T67" fmla="*/ 752 h 871"/>
              <a:gd name="T68" fmla="*/ 424 w 868"/>
              <a:gd name="T69" fmla="*/ 832 h 871"/>
              <a:gd name="T70" fmla="*/ 356 w 868"/>
              <a:gd name="T71" fmla="*/ 871 h 871"/>
              <a:gd name="T72" fmla="*/ 288 w 868"/>
              <a:gd name="T73" fmla="*/ 832 h 871"/>
              <a:gd name="T74" fmla="*/ 288 w 868"/>
              <a:gd name="T75" fmla="*/ 751 h 871"/>
              <a:gd name="T76" fmla="*/ 277 w 868"/>
              <a:gd name="T77" fmla="*/ 739 h 871"/>
              <a:gd name="T78" fmla="*/ 9 w 868"/>
              <a:gd name="T79" fmla="*/ 275 h 871"/>
              <a:gd name="T80" fmla="*/ 0 w 868"/>
              <a:gd name="T81" fmla="*/ 258 h 871"/>
              <a:gd name="T82" fmla="*/ 9 w 868"/>
              <a:gd name="T83" fmla="*/ 241 h 871"/>
              <a:gd name="T84" fmla="*/ 539 w 868"/>
              <a:gd name="T85" fmla="*/ 2 h 871"/>
              <a:gd name="T86" fmla="*/ 629 w 868"/>
              <a:gd name="T87" fmla="*/ 89 h 871"/>
              <a:gd name="T88" fmla="*/ 629 w 868"/>
              <a:gd name="T89" fmla="*/ 110 h 871"/>
              <a:gd name="T90" fmla="*/ 612 w 868"/>
              <a:gd name="T91" fmla="*/ 119 h 871"/>
              <a:gd name="T92" fmla="*/ 553 w 868"/>
              <a:gd name="T93" fmla="*/ 68 h 871"/>
              <a:gd name="T94" fmla="*/ 547 w 868"/>
              <a:gd name="T95" fmla="*/ 312 h 871"/>
              <a:gd name="T96" fmla="*/ 528 w 868"/>
              <a:gd name="T97" fmla="*/ 317 h 871"/>
              <a:gd name="T98" fmla="*/ 514 w 868"/>
              <a:gd name="T99" fmla="*/ 303 h 871"/>
              <a:gd name="T100" fmla="*/ 464 w 868"/>
              <a:gd name="T101" fmla="*/ 117 h 871"/>
              <a:gd name="T102" fmla="*/ 445 w 868"/>
              <a:gd name="T103" fmla="*/ 117 h 871"/>
              <a:gd name="T104" fmla="*/ 434 w 868"/>
              <a:gd name="T105" fmla="*/ 100 h 871"/>
              <a:gd name="T106" fmla="*/ 519 w 868"/>
              <a:gd name="T107" fmla="*/ 7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871">
                <a:moveTo>
                  <a:pt x="711" y="752"/>
                </a:moveTo>
                <a:lnTo>
                  <a:pt x="696" y="756"/>
                </a:lnTo>
                <a:lnTo>
                  <a:pt x="683" y="764"/>
                </a:lnTo>
                <a:lnTo>
                  <a:pt x="675" y="777"/>
                </a:lnTo>
                <a:lnTo>
                  <a:pt x="671" y="792"/>
                </a:lnTo>
                <a:lnTo>
                  <a:pt x="675" y="807"/>
                </a:lnTo>
                <a:lnTo>
                  <a:pt x="683" y="820"/>
                </a:lnTo>
                <a:lnTo>
                  <a:pt x="696" y="828"/>
                </a:lnTo>
                <a:lnTo>
                  <a:pt x="711" y="832"/>
                </a:lnTo>
                <a:lnTo>
                  <a:pt x="726" y="828"/>
                </a:lnTo>
                <a:lnTo>
                  <a:pt x="739" y="820"/>
                </a:lnTo>
                <a:lnTo>
                  <a:pt x="747" y="807"/>
                </a:lnTo>
                <a:lnTo>
                  <a:pt x="751" y="792"/>
                </a:lnTo>
                <a:lnTo>
                  <a:pt x="747" y="777"/>
                </a:lnTo>
                <a:lnTo>
                  <a:pt x="739" y="764"/>
                </a:lnTo>
                <a:lnTo>
                  <a:pt x="726" y="756"/>
                </a:lnTo>
                <a:lnTo>
                  <a:pt x="711" y="752"/>
                </a:lnTo>
                <a:close/>
                <a:moveTo>
                  <a:pt x="356" y="752"/>
                </a:moveTo>
                <a:lnTo>
                  <a:pt x="340" y="756"/>
                </a:lnTo>
                <a:lnTo>
                  <a:pt x="327" y="764"/>
                </a:lnTo>
                <a:lnTo>
                  <a:pt x="319" y="777"/>
                </a:lnTo>
                <a:lnTo>
                  <a:pt x="316" y="792"/>
                </a:lnTo>
                <a:lnTo>
                  <a:pt x="319" y="807"/>
                </a:lnTo>
                <a:lnTo>
                  <a:pt x="327" y="820"/>
                </a:lnTo>
                <a:lnTo>
                  <a:pt x="340" y="828"/>
                </a:lnTo>
                <a:lnTo>
                  <a:pt x="356" y="832"/>
                </a:lnTo>
                <a:lnTo>
                  <a:pt x="371" y="828"/>
                </a:lnTo>
                <a:lnTo>
                  <a:pt x="383" y="820"/>
                </a:lnTo>
                <a:lnTo>
                  <a:pt x="392" y="807"/>
                </a:lnTo>
                <a:lnTo>
                  <a:pt x="395" y="792"/>
                </a:lnTo>
                <a:lnTo>
                  <a:pt x="392" y="777"/>
                </a:lnTo>
                <a:lnTo>
                  <a:pt x="383" y="764"/>
                </a:lnTo>
                <a:lnTo>
                  <a:pt x="371" y="756"/>
                </a:lnTo>
                <a:lnTo>
                  <a:pt x="356" y="752"/>
                </a:lnTo>
                <a:close/>
                <a:moveTo>
                  <a:pt x="683" y="634"/>
                </a:moveTo>
                <a:lnTo>
                  <a:pt x="674" y="713"/>
                </a:lnTo>
                <a:lnTo>
                  <a:pt x="755" y="713"/>
                </a:lnTo>
                <a:lnTo>
                  <a:pt x="772" y="634"/>
                </a:lnTo>
                <a:lnTo>
                  <a:pt x="683" y="634"/>
                </a:lnTo>
                <a:close/>
                <a:moveTo>
                  <a:pt x="553" y="634"/>
                </a:moveTo>
                <a:lnTo>
                  <a:pt x="553" y="713"/>
                </a:lnTo>
                <a:lnTo>
                  <a:pt x="634" y="713"/>
                </a:lnTo>
                <a:lnTo>
                  <a:pt x="642" y="634"/>
                </a:lnTo>
                <a:lnTo>
                  <a:pt x="553" y="634"/>
                </a:lnTo>
                <a:close/>
                <a:moveTo>
                  <a:pt x="424" y="634"/>
                </a:moveTo>
                <a:lnTo>
                  <a:pt x="433" y="713"/>
                </a:lnTo>
                <a:lnTo>
                  <a:pt x="514" y="713"/>
                </a:lnTo>
                <a:lnTo>
                  <a:pt x="514" y="634"/>
                </a:lnTo>
                <a:lnTo>
                  <a:pt x="424" y="634"/>
                </a:lnTo>
                <a:close/>
                <a:moveTo>
                  <a:pt x="290" y="634"/>
                </a:moveTo>
                <a:lnTo>
                  <a:pt x="311" y="713"/>
                </a:lnTo>
                <a:lnTo>
                  <a:pt x="392" y="713"/>
                </a:lnTo>
                <a:lnTo>
                  <a:pt x="383" y="634"/>
                </a:lnTo>
                <a:lnTo>
                  <a:pt x="290" y="634"/>
                </a:lnTo>
                <a:close/>
                <a:moveTo>
                  <a:pt x="696" y="515"/>
                </a:moveTo>
                <a:lnTo>
                  <a:pt x="687" y="595"/>
                </a:lnTo>
                <a:lnTo>
                  <a:pt x="781" y="595"/>
                </a:lnTo>
                <a:lnTo>
                  <a:pt x="798" y="515"/>
                </a:lnTo>
                <a:lnTo>
                  <a:pt x="696" y="515"/>
                </a:lnTo>
                <a:close/>
                <a:moveTo>
                  <a:pt x="553" y="515"/>
                </a:moveTo>
                <a:lnTo>
                  <a:pt x="553" y="595"/>
                </a:lnTo>
                <a:lnTo>
                  <a:pt x="647" y="595"/>
                </a:lnTo>
                <a:lnTo>
                  <a:pt x="657" y="515"/>
                </a:lnTo>
                <a:lnTo>
                  <a:pt x="553" y="515"/>
                </a:lnTo>
                <a:close/>
                <a:moveTo>
                  <a:pt x="411" y="515"/>
                </a:moveTo>
                <a:lnTo>
                  <a:pt x="420" y="595"/>
                </a:lnTo>
                <a:lnTo>
                  <a:pt x="514" y="595"/>
                </a:lnTo>
                <a:lnTo>
                  <a:pt x="514" y="515"/>
                </a:lnTo>
                <a:lnTo>
                  <a:pt x="411" y="515"/>
                </a:lnTo>
                <a:close/>
                <a:moveTo>
                  <a:pt x="259" y="515"/>
                </a:moveTo>
                <a:lnTo>
                  <a:pt x="280" y="595"/>
                </a:lnTo>
                <a:lnTo>
                  <a:pt x="379" y="595"/>
                </a:lnTo>
                <a:lnTo>
                  <a:pt x="370" y="515"/>
                </a:lnTo>
                <a:lnTo>
                  <a:pt x="259" y="515"/>
                </a:lnTo>
                <a:close/>
                <a:moveTo>
                  <a:pt x="709" y="397"/>
                </a:moveTo>
                <a:lnTo>
                  <a:pt x="700" y="476"/>
                </a:lnTo>
                <a:lnTo>
                  <a:pt x="807" y="476"/>
                </a:lnTo>
                <a:lnTo>
                  <a:pt x="824" y="397"/>
                </a:lnTo>
                <a:lnTo>
                  <a:pt x="709" y="397"/>
                </a:lnTo>
                <a:close/>
                <a:moveTo>
                  <a:pt x="553" y="397"/>
                </a:moveTo>
                <a:lnTo>
                  <a:pt x="553" y="476"/>
                </a:lnTo>
                <a:lnTo>
                  <a:pt x="660" y="476"/>
                </a:lnTo>
                <a:lnTo>
                  <a:pt x="670" y="397"/>
                </a:lnTo>
                <a:lnTo>
                  <a:pt x="553" y="397"/>
                </a:lnTo>
                <a:close/>
                <a:moveTo>
                  <a:pt x="398" y="397"/>
                </a:moveTo>
                <a:lnTo>
                  <a:pt x="405" y="476"/>
                </a:lnTo>
                <a:lnTo>
                  <a:pt x="514" y="476"/>
                </a:lnTo>
                <a:lnTo>
                  <a:pt x="514" y="397"/>
                </a:lnTo>
                <a:lnTo>
                  <a:pt x="398" y="397"/>
                </a:lnTo>
                <a:close/>
                <a:moveTo>
                  <a:pt x="226" y="397"/>
                </a:moveTo>
                <a:lnTo>
                  <a:pt x="247" y="476"/>
                </a:lnTo>
                <a:lnTo>
                  <a:pt x="366" y="476"/>
                </a:lnTo>
                <a:lnTo>
                  <a:pt x="357" y="397"/>
                </a:lnTo>
                <a:lnTo>
                  <a:pt x="226" y="397"/>
                </a:lnTo>
                <a:close/>
                <a:moveTo>
                  <a:pt x="20" y="239"/>
                </a:moveTo>
                <a:lnTo>
                  <a:pt x="169" y="239"/>
                </a:lnTo>
                <a:lnTo>
                  <a:pt x="174" y="239"/>
                </a:lnTo>
                <a:lnTo>
                  <a:pt x="179" y="241"/>
                </a:lnTo>
                <a:lnTo>
                  <a:pt x="183" y="244"/>
                </a:lnTo>
                <a:lnTo>
                  <a:pt x="186" y="248"/>
                </a:lnTo>
                <a:lnTo>
                  <a:pt x="187" y="253"/>
                </a:lnTo>
                <a:lnTo>
                  <a:pt x="188" y="252"/>
                </a:lnTo>
                <a:lnTo>
                  <a:pt x="216" y="356"/>
                </a:lnTo>
                <a:lnTo>
                  <a:pt x="849" y="356"/>
                </a:lnTo>
                <a:lnTo>
                  <a:pt x="854" y="358"/>
                </a:lnTo>
                <a:lnTo>
                  <a:pt x="859" y="359"/>
                </a:lnTo>
                <a:lnTo>
                  <a:pt x="863" y="363"/>
                </a:lnTo>
                <a:lnTo>
                  <a:pt x="866" y="367"/>
                </a:lnTo>
                <a:lnTo>
                  <a:pt x="868" y="371"/>
                </a:lnTo>
                <a:lnTo>
                  <a:pt x="868" y="376"/>
                </a:lnTo>
                <a:lnTo>
                  <a:pt x="868" y="379"/>
                </a:lnTo>
                <a:lnTo>
                  <a:pt x="868" y="381"/>
                </a:lnTo>
                <a:lnTo>
                  <a:pt x="868" y="381"/>
                </a:lnTo>
                <a:lnTo>
                  <a:pt x="790" y="737"/>
                </a:lnTo>
                <a:lnTo>
                  <a:pt x="789" y="737"/>
                </a:lnTo>
                <a:lnTo>
                  <a:pt x="787" y="741"/>
                </a:lnTo>
                <a:lnTo>
                  <a:pt x="785" y="745"/>
                </a:lnTo>
                <a:lnTo>
                  <a:pt x="782" y="748"/>
                </a:lnTo>
                <a:lnTo>
                  <a:pt x="778" y="751"/>
                </a:lnTo>
                <a:lnTo>
                  <a:pt x="787" y="770"/>
                </a:lnTo>
                <a:lnTo>
                  <a:pt x="790" y="792"/>
                </a:lnTo>
                <a:lnTo>
                  <a:pt x="787" y="813"/>
                </a:lnTo>
                <a:lnTo>
                  <a:pt x="779" y="832"/>
                </a:lnTo>
                <a:lnTo>
                  <a:pt x="766" y="847"/>
                </a:lnTo>
                <a:lnTo>
                  <a:pt x="751" y="861"/>
                </a:lnTo>
                <a:lnTo>
                  <a:pt x="732" y="868"/>
                </a:lnTo>
                <a:lnTo>
                  <a:pt x="711" y="871"/>
                </a:lnTo>
                <a:lnTo>
                  <a:pt x="691" y="868"/>
                </a:lnTo>
                <a:lnTo>
                  <a:pt x="671" y="861"/>
                </a:lnTo>
                <a:lnTo>
                  <a:pt x="655" y="847"/>
                </a:lnTo>
                <a:lnTo>
                  <a:pt x="642" y="832"/>
                </a:lnTo>
                <a:lnTo>
                  <a:pt x="634" y="813"/>
                </a:lnTo>
                <a:lnTo>
                  <a:pt x="632" y="792"/>
                </a:lnTo>
                <a:lnTo>
                  <a:pt x="634" y="771"/>
                </a:lnTo>
                <a:lnTo>
                  <a:pt x="643" y="752"/>
                </a:lnTo>
                <a:lnTo>
                  <a:pt x="424" y="752"/>
                </a:lnTo>
                <a:lnTo>
                  <a:pt x="432" y="771"/>
                </a:lnTo>
                <a:lnTo>
                  <a:pt x="434" y="792"/>
                </a:lnTo>
                <a:lnTo>
                  <a:pt x="432" y="813"/>
                </a:lnTo>
                <a:lnTo>
                  <a:pt x="424" y="832"/>
                </a:lnTo>
                <a:lnTo>
                  <a:pt x="411" y="847"/>
                </a:lnTo>
                <a:lnTo>
                  <a:pt x="395" y="861"/>
                </a:lnTo>
                <a:lnTo>
                  <a:pt x="377" y="868"/>
                </a:lnTo>
                <a:lnTo>
                  <a:pt x="356" y="871"/>
                </a:lnTo>
                <a:lnTo>
                  <a:pt x="335" y="868"/>
                </a:lnTo>
                <a:lnTo>
                  <a:pt x="315" y="861"/>
                </a:lnTo>
                <a:lnTo>
                  <a:pt x="299" y="847"/>
                </a:lnTo>
                <a:lnTo>
                  <a:pt x="288" y="832"/>
                </a:lnTo>
                <a:lnTo>
                  <a:pt x="279" y="813"/>
                </a:lnTo>
                <a:lnTo>
                  <a:pt x="276" y="792"/>
                </a:lnTo>
                <a:lnTo>
                  <a:pt x="280" y="770"/>
                </a:lnTo>
                <a:lnTo>
                  <a:pt x="288" y="751"/>
                </a:lnTo>
                <a:lnTo>
                  <a:pt x="284" y="748"/>
                </a:lnTo>
                <a:lnTo>
                  <a:pt x="280" y="744"/>
                </a:lnTo>
                <a:lnTo>
                  <a:pt x="277" y="739"/>
                </a:lnTo>
                <a:lnTo>
                  <a:pt x="277" y="739"/>
                </a:lnTo>
                <a:lnTo>
                  <a:pt x="154" y="278"/>
                </a:lnTo>
                <a:lnTo>
                  <a:pt x="20" y="278"/>
                </a:lnTo>
                <a:lnTo>
                  <a:pt x="14" y="276"/>
                </a:lnTo>
                <a:lnTo>
                  <a:pt x="9" y="275"/>
                </a:lnTo>
                <a:lnTo>
                  <a:pt x="5" y="273"/>
                </a:lnTo>
                <a:lnTo>
                  <a:pt x="3" y="267"/>
                </a:lnTo>
                <a:lnTo>
                  <a:pt x="0" y="263"/>
                </a:lnTo>
                <a:lnTo>
                  <a:pt x="0" y="258"/>
                </a:lnTo>
                <a:lnTo>
                  <a:pt x="0" y="253"/>
                </a:lnTo>
                <a:lnTo>
                  <a:pt x="3" y="248"/>
                </a:lnTo>
                <a:lnTo>
                  <a:pt x="5" y="244"/>
                </a:lnTo>
                <a:lnTo>
                  <a:pt x="9" y="241"/>
                </a:lnTo>
                <a:lnTo>
                  <a:pt x="14" y="239"/>
                </a:lnTo>
                <a:lnTo>
                  <a:pt x="20" y="239"/>
                </a:lnTo>
                <a:close/>
                <a:moveTo>
                  <a:pt x="534" y="0"/>
                </a:moveTo>
                <a:lnTo>
                  <a:pt x="539" y="2"/>
                </a:lnTo>
                <a:lnTo>
                  <a:pt x="543" y="4"/>
                </a:lnTo>
                <a:lnTo>
                  <a:pt x="547" y="7"/>
                </a:lnTo>
                <a:lnTo>
                  <a:pt x="626" y="85"/>
                </a:lnTo>
                <a:lnTo>
                  <a:pt x="629" y="89"/>
                </a:lnTo>
                <a:lnTo>
                  <a:pt x="632" y="94"/>
                </a:lnTo>
                <a:lnTo>
                  <a:pt x="632" y="100"/>
                </a:lnTo>
                <a:lnTo>
                  <a:pt x="632" y="105"/>
                </a:lnTo>
                <a:lnTo>
                  <a:pt x="629" y="110"/>
                </a:lnTo>
                <a:lnTo>
                  <a:pt x="626" y="114"/>
                </a:lnTo>
                <a:lnTo>
                  <a:pt x="623" y="117"/>
                </a:lnTo>
                <a:lnTo>
                  <a:pt x="617" y="119"/>
                </a:lnTo>
                <a:lnTo>
                  <a:pt x="612" y="119"/>
                </a:lnTo>
                <a:lnTo>
                  <a:pt x="607" y="119"/>
                </a:lnTo>
                <a:lnTo>
                  <a:pt x="602" y="117"/>
                </a:lnTo>
                <a:lnTo>
                  <a:pt x="598" y="114"/>
                </a:lnTo>
                <a:lnTo>
                  <a:pt x="553" y="68"/>
                </a:lnTo>
                <a:lnTo>
                  <a:pt x="553" y="297"/>
                </a:lnTo>
                <a:lnTo>
                  <a:pt x="552" y="303"/>
                </a:lnTo>
                <a:lnTo>
                  <a:pt x="551" y="308"/>
                </a:lnTo>
                <a:lnTo>
                  <a:pt x="547" y="312"/>
                </a:lnTo>
                <a:lnTo>
                  <a:pt x="543" y="314"/>
                </a:lnTo>
                <a:lnTo>
                  <a:pt x="539" y="317"/>
                </a:lnTo>
                <a:lnTo>
                  <a:pt x="534" y="317"/>
                </a:lnTo>
                <a:lnTo>
                  <a:pt x="528" y="317"/>
                </a:lnTo>
                <a:lnTo>
                  <a:pt x="523" y="314"/>
                </a:lnTo>
                <a:lnTo>
                  <a:pt x="519" y="312"/>
                </a:lnTo>
                <a:lnTo>
                  <a:pt x="517" y="308"/>
                </a:lnTo>
                <a:lnTo>
                  <a:pt x="514" y="303"/>
                </a:lnTo>
                <a:lnTo>
                  <a:pt x="514" y="297"/>
                </a:lnTo>
                <a:lnTo>
                  <a:pt x="514" y="68"/>
                </a:lnTo>
                <a:lnTo>
                  <a:pt x="468" y="114"/>
                </a:lnTo>
                <a:lnTo>
                  <a:pt x="464" y="117"/>
                </a:lnTo>
                <a:lnTo>
                  <a:pt x="459" y="119"/>
                </a:lnTo>
                <a:lnTo>
                  <a:pt x="454" y="119"/>
                </a:lnTo>
                <a:lnTo>
                  <a:pt x="449" y="119"/>
                </a:lnTo>
                <a:lnTo>
                  <a:pt x="445" y="117"/>
                </a:lnTo>
                <a:lnTo>
                  <a:pt x="441" y="114"/>
                </a:lnTo>
                <a:lnTo>
                  <a:pt x="437" y="110"/>
                </a:lnTo>
                <a:lnTo>
                  <a:pt x="436" y="105"/>
                </a:lnTo>
                <a:lnTo>
                  <a:pt x="434" y="100"/>
                </a:lnTo>
                <a:lnTo>
                  <a:pt x="436" y="94"/>
                </a:lnTo>
                <a:lnTo>
                  <a:pt x="437" y="89"/>
                </a:lnTo>
                <a:lnTo>
                  <a:pt x="441" y="85"/>
                </a:lnTo>
                <a:lnTo>
                  <a:pt x="519" y="7"/>
                </a:lnTo>
                <a:lnTo>
                  <a:pt x="523" y="4"/>
                </a:lnTo>
                <a:lnTo>
                  <a:pt x="528" y="2"/>
                </a:lnTo>
                <a:lnTo>
                  <a:pt x="534"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23"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2201643"/>
            <a:ext cx="447036" cy="406647"/>
          </a:xfrm>
          <a:custGeom>
            <a:avLst/>
            <a:gdLst>
              <a:gd name="T0" fmla="*/ 627 w 808"/>
              <a:gd name="T1" fmla="*/ 647 h 735"/>
              <a:gd name="T2" fmla="*/ 646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2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0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537 w 808"/>
              <a:gd name="T81" fmla="*/ 2 h 735"/>
              <a:gd name="T82" fmla="*/ 621 w 808"/>
              <a:gd name="T83" fmla="*/ 83 h 735"/>
              <a:gd name="T84" fmla="*/ 621 w 808"/>
              <a:gd name="T85" fmla="*/ 102 h 735"/>
              <a:gd name="T86" fmla="*/ 537 w 808"/>
              <a:gd name="T87" fmla="*/ 184 h 735"/>
              <a:gd name="T88" fmla="*/ 517 w 808"/>
              <a:gd name="T89" fmla="*/ 177 h 735"/>
              <a:gd name="T90" fmla="*/ 516 w 808"/>
              <a:gd name="T91" fmla="*/ 156 h 735"/>
              <a:gd name="T92" fmla="*/ 343 w 808"/>
              <a:gd name="T93" fmla="*/ 110 h 735"/>
              <a:gd name="T94" fmla="*/ 330 w 808"/>
              <a:gd name="T95" fmla="*/ 92 h 735"/>
              <a:gd name="T96" fmla="*/ 343 w 808"/>
              <a:gd name="T97" fmla="*/ 75 h 735"/>
              <a:gd name="T98" fmla="*/ 516 w 808"/>
              <a:gd name="T99" fmla="*/ 28 h 735"/>
              <a:gd name="T100" fmla="*/ 517 w 808"/>
              <a:gd name="T101" fmla="*/ 8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8" h="735">
                <a:moveTo>
                  <a:pt x="660" y="625"/>
                </a:moveTo>
                <a:lnTo>
                  <a:pt x="646" y="627"/>
                </a:lnTo>
                <a:lnTo>
                  <a:pt x="635" y="635"/>
                </a:lnTo>
                <a:lnTo>
                  <a:pt x="627" y="647"/>
                </a:lnTo>
                <a:lnTo>
                  <a:pt x="623" y="661"/>
                </a:lnTo>
                <a:lnTo>
                  <a:pt x="627" y="676"/>
                </a:lnTo>
                <a:lnTo>
                  <a:pt x="635" y="688"/>
                </a:lnTo>
                <a:lnTo>
                  <a:pt x="646" y="695"/>
                </a:lnTo>
                <a:lnTo>
                  <a:pt x="660" y="698"/>
                </a:lnTo>
                <a:lnTo>
                  <a:pt x="675" y="695"/>
                </a:lnTo>
                <a:lnTo>
                  <a:pt x="686" y="688"/>
                </a:lnTo>
                <a:lnTo>
                  <a:pt x="694" y="676"/>
                </a:lnTo>
                <a:lnTo>
                  <a:pt x="697" y="661"/>
                </a:lnTo>
                <a:lnTo>
                  <a:pt x="694" y="647"/>
                </a:lnTo>
                <a:lnTo>
                  <a:pt x="686" y="635"/>
                </a:lnTo>
                <a:lnTo>
                  <a:pt x="675" y="627"/>
                </a:lnTo>
                <a:lnTo>
                  <a:pt x="660"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1"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3" y="368"/>
                </a:lnTo>
                <a:lnTo>
                  <a:pt x="622" y="295"/>
                </a:lnTo>
                <a:lnTo>
                  <a:pt x="513" y="295"/>
                </a:lnTo>
                <a:close/>
                <a:moveTo>
                  <a:pt x="369" y="295"/>
                </a:moveTo>
                <a:lnTo>
                  <a:pt x="377" y="368"/>
                </a:lnTo>
                <a:lnTo>
                  <a:pt x="477" y="368"/>
                </a:lnTo>
                <a:lnTo>
                  <a:pt x="477" y="295"/>
                </a:lnTo>
                <a:lnTo>
                  <a:pt x="369" y="295"/>
                </a:lnTo>
                <a:close/>
                <a:moveTo>
                  <a:pt x="210" y="295"/>
                </a:moveTo>
                <a:lnTo>
                  <a:pt x="229" y="368"/>
                </a:lnTo>
                <a:lnTo>
                  <a:pt x="341" y="368"/>
                </a:lnTo>
                <a:lnTo>
                  <a:pt x="331" y="295"/>
                </a:lnTo>
                <a:lnTo>
                  <a:pt x="210" y="295"/>
                </a:lnTo>
                <a:close/>
                <a:moveTo>
                  <a:pt x="18" y="148"/>
                </a:moveTo>
                <a:lnTo>
                  <a:pt x="157" y="148"/>
                </a:lnTo>
                <a:lnTo>
                  <a:pt x="161" y="148"/>
                </a:lnTo>
                <a:lnTo>
                  <a:pt x="165" y="149"/>
                </a:lnTo>
                <a:lnTo>
                  <a:pt x="169" y="153"/>
                </a:lnTo>
                <a:lnTo>
                  <a:pt x="172"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4" y="661"/>
                </a:lnTo>
                <a:lnTo>
                  <a:pt x="731" y="685"/>
                </a:lnTo>
                <a:lnTo>
                  <a:pt x="720" y="705"/>
                </a:lnTo>
                <a:lnTo>
                  <a:pt x="705" y="722"/>
                </a:lnTo>
                <a:lnTo>
                  <a:pt x="684" y="731"/>
                </a:lnTo>
                <a:lnTo>
                  <a:pt x="660" y="735"/>
                </a:lnTo>
                <a:lnTo>
                  <a:pt x="638" y="731"/>
                </a:lnTo>
                <a:lnTo>
                  <a:pt x="617" y="722"/>
                </a:lnTo>
                <a:lnTo>
                  <a:pt x="601" y="705"/>
                </a:lnTo>
                <a:lnTo>
                  <a:pt x="591" y="685"/>
                </a:lnTo>
                <a:lnTo>
                  <a:pt x="587" y="661"/>
                </a:lnTo>
                <a:lnTo>
                  <a:pt x="589"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7" y="612"/>
                </a:lnTo>
                <a:lnTo>
                  <a:pt x="257"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532" y="0"/>
                </a:moveTo>
                <a:lnTo>
                  <a:pt x="537" y="2"/>
                </a:lnTo>
                <a:lnTo>
                  <a:pt x="541" y="3"/>
                </a:lnTo>
                <a:lnTo>
                  <a:pt x="545" y="5"/>
                </a:lnTo>
                <a:lnTo>
                  <a:pt x="618" y="80"/>
                </a:lnTo>
                <a:lnTo>
                  <a:pt x="621" y="83"/>
                </a:lnTo>
                <a:lnTo>
                  <a:pt x="623" y="88"/>
                </a:lnTo>
                <a:lnTo>
                  <a:pt x="623" y="92"/>
                </a:lnTo>
                <a:lnTo>
                  <a:pt x="623" y="97"/>
                </a:lnTo>
                <a:lnTo>
                  <a:pt x="621" y="102"/>
                </a:lnTo>
                <a:lnTo>
                  <a:pt x="618" y="105"/>
                </a:lnTo>
                <a:lnTo>
                  <a:pt x="545" y="178"/>
                </a:lnTo>
                <a:lnTo>
                  <a:pt x="541" y="182"/>
                </a:lnTo>
                <a:lnTo>
                  <a:pt x="537" y="184"/>
                </a:lnTo>
                <a:lnTo>
                  <a:pt x="532" y="185"/>
                </a:lnTo>
                <a:lnTo>
                  <a:pt x="527" y="184"/>
                </a:lnTo>
                <a:lnTo>
                  <a:pt x="521" y="181"/>
                </a:lnTo>
                <a:lnTo>
                  <a:pt x="517" y="177"/>
                </a:lnTo>
                <a:lnTo>
                  <a:pt x="515" y="172"/>
                </a:lnTo>
                <a:lnTo>
                  <a:pt x="513" y="166"/>
                </a:lnTo>
                <a:lnTo>
                  <a:pt x="515" y="161"/>
                </a:lnTo>
                <a:lnTo>
                  <a:pt x="516" y="156"/>
                </a:lnTo>
                <a:lnTo>
                  <a:pt x="519" y="153"/>
                </a:lnTo>
                <a:lnTo>
                  <a:pt x="561" y="110"/>
                </a:lnTo>
                <a:lnTo>
                  <a:pt x="348" y="110"/>
                </a:lnTo>
                <a:lnTo>
                  <a:pt x="343" y="110"/>
                </a:lnTo>
                <a:lnTo>
                  <a:pt x="338" y="108"/>
                </a:lnTo>
                <a:lnTo>
                  <a:pt x="334" y="104"/>
                </a:lnTo>
                <a:lnTo>
                  <a:pt x="331" y="98"/>
                </a:lnTo>
                <a:lnTo>
                  <a:pt x="330" y="92"/>
                </a:lnTo>
                <a:lnTo>
                  <a:pt x="331" y="87"/>
                </a:lnTo>
                <a:lnTo>
                  <a:pt x="334" y="81"/>
                </a:lnTo>
                <a:lnTo>
                  <a:pt x="338" y="77"/>
                </a:lnTo>
                <a:lnTo>
                  <a:pt x="343" y="75"/>
                </a:lnTo>
                <a:lnTo>
                  <a:pt x="348" y="74"/>
                </a:lnTo>
                <a:lnTo>
                  <a:pt x="561" y="74"/>
                </a:lnTo>
                <a:lnTo>
                  <a:pt x="519" y="32"/>
                </a:lnTo>
                <a:lnTo>
                  <a:pt x="516" y="28"/>
                </a:lnTo>
                <a:lnTo>
                  <a:pt x="515" y="24"/>
                </a:lnTo>
                <a:lnTo>
                  <a:pt x="513" y="19"/>
                </a:lnTo>
                <a:lnTo>
                  <a:pt x="515" y="13"/>
                </a:lnTo>
                <a:lnTo>
                  <a:pt x="517" y="8"/>
                </a:lnTo>
                <a:lnTo>
                  <a:pt x="521" y="4"/>
                </a:lnTo>
                <a:lnTo>
                  <a:pt x="527" y="2"/>
                </a:lnTo>
                <a:lnTo>
                  <a:pt x="532"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24"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7091" y="2201643"/>
            <a:ext cx="447036" cy="406647"/>
          </a:xfrm>
          <a:custGeom>
            <a:avLst/>
            <a:gdLst>
              <a:gd name="T0" fmla="*/ 627 w 808"/>
              <a:gd name="T1" fmla="*/ 647 h 735"/>
              <a:gd name="T2" fmla="*/ 647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2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0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428 w 808"/>
              <a:gd name="T81" fmla="*/ 2 h 735"/>
              <a:gd name="T82" fmla="*/ 440 w 808"/>
              <a:gd name="T83" fmla="*/ 19 h 735"/>
              <a:gd name="T84" fmla="*/ 393 w 808"/>
              <a:gd name="T85" fmla="*/ 74 h 735"/>
              <a:gd name="T86" fmla="*/ 621 w 808"/>
              <a:gd name="T87" fmla="*/ 81 h 735"/>
              <a:gd name="T88" fmla="*/ 621 w 808"/>
              <a:gd name="T89" fmla="*/ 104 h 735"/>
              <a:gd name="T90" fmla="*/ 393 w 808"/>
              <a:gd name="T91" fmla="*/ 110 h 735"/>
              <a:gd name="T92" fmla="*/ 440 w 808"/>
              <a:gd name="T93" fmla="*/ 166 h 735"/>
              <a:gd name="T94" fmla="*/ 428 w 808"/>
              <a:gd name="T95" fmla="*/ 184 h 735"/>
              <a:gd name="T96" fmla="*/ 409 w 808"/>
              <a:gd name="T97" fmla="*/ 178 h 735"/>
              <a:gd name="T98" fmla="*/ 330 w 808"/>
              <a:gd name="T99" fmla="*/ 92 h 735"/>
              <a:gd name="T100" fmla="*/ 409 w 808"/>
              <a:gd name="T101" fmla="*/ 5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8" h="735">
                <a:moveTo>
                  <a:pt x="660" y="625"/>
                </a:moveTo>
                <a:lnTo>
                  <a:pt x="647" y="627"/>
                </a:lnTo>
                <a:lnTo>
                  <a:pt x="635" y="635"/>
                </a:lnTo>
                <a:lnTo>
                  <a:pt x="627" y="647"/>
                </a:lnTo>
                <a:lnTo>
                  <a:pt x="623" y="661"/>
                </a:lnTo>
                <a:lnTo>
                  <a:pt x="627" y="676"/>
                </a:lnTo>
                <a:lnTo>
                  <a:pt x="635" y="688"/>
                </a:lnTo>
                <a:lnTo>
                  <a:pt x="647" y="695"/>
                </a:lnTo>
                <a:lnTo>
                  <a:pt x="660" y="698"/>
                </a:lnTo>
                <a:lnTo>
                  <a:pt x="675" y="695"/>
                </a:lnTo>
                <a:lnTo>
                  <a:pt x="686" y="688"/>
                </a:lnTo>
                <a:lnTo>
                  <a:pt x="694" y="676"/>
                </a:lnTo>
                <a:lnTo>
                  <a:pt x="698" y="661"/>
                </a:lnTo>
                <a:lnTo>
                  <a:pt x="694" y="647"/>
                </a:lnTo>
                <a:lnTo>
                  <a:pt x="686" y="635"/>
                </a:lnTo>
                <a:lnTo>
                  <a:pt x="675" y="627"/>
                </a:lnTo>
                <a:lnTo>
                  <a:pt x="660"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1"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4" y="368"/>
                </a:lnTo>
                <a:lnTo>
                  <a:pt x="622" y="295"/>
                </a:lnTo>
                <a:lnTo>
                  <a:pt x="513" y="295"/>
                </a:lnTo>
                <a:close/>
                <a:moveTo>
                  <a:pt x="369" y="295"/>
                </a:moveTo>
                <a:lnTo>
                  <a:pt x="377" y="368"/>
                </a:lnTo>
                <a:lnTo>
                  <a:pt x="477" y="368"/>
                </a:lnTo>
                <a:lnTo>
                  <a:pt x="477" y="295"/>
                </a:lnTo>
                <a:lnTo>
                  <a:pt x="369" y="295"/>
                </a:lnTo>
                <a:close/>
                <a:moveTo>
                  <a:pt x="211" y="295"/>
                </a:moveTo>
                <a:lnTo>
                  <a:pt x="231" y="368"/>
                </a:lnTo>
                <a:lnTo>
                  <a:pt x="341" y="368"/>
                </a:lnTo>
                <a:lnTo>
                  <a:pt x="331" y="295"/>
                </a:lnTo>
                <a:lnTo>
                  <a:pt x="211" y="295"/>
                </a:lnTo>
                <a:close/>
                <a:moveTo>
                  <a:pt x="18" y="148"/>
                </a:moveTo>
                <a:lnTo>
                  <a:pt x="157" y="148"/>
                </a:lnTo>
                <a:lnTo>
                  <a:pt x="161" y="148"/>
                </a:lnTo>
                <a:lnTo>
                  <a:pt x="166" y="149"/>
                </a:lnTo>
                <a:lnTo>
                  <a:pt x="169" y="153"/>
                </a:lnTo>
                <a:lnTo>
                  <a:pt x="172"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5" y="661"/>
                </a:lnTo>
                <a:lnTo>
                  <a:pt x="731" y="685"/>
                </a:lnTo>
                <a:lnTo>
                  <a:pt x="720" y="705"/>
                </a:lnTo>
                <a:lnTo>
                  <a:pt x="705" y="722"/>
                </a:lnTo>
                <a:lnTo>
                  <a:pt x="684" y="731"/>
                </a:lnTo>
                <a:lnTo>
                  <a:pt x="660" y="735"/>
                </a:lnTo>
                <a:lnTo>
                  <a:pt x="638" y="731"/>
                </a:lnTo>
                <a:lnTo>
                  <a:pt x="617" y="722"/>
                </a:lnTo>
                <a:lnTo>
                  <a:pt x="601" y="705"/>
                </a:lnTo>
                <a:lnTo>
                  <a:pt x="591" y="685"/>
                </a:lnTo>
                <a:lnTo>
                  <a:pt x="587" y="661"/>
                </a:lnTo>
                <a:lnTo>
                  <a:pt x="589"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8" y="612"/>
                </a:lnTo>
                <a:lnTo>
                  <a:pt x="258"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422" y="0"/>
                </a:moveTo>
                <a:lnTo>
                  <a:pt x="428" y="2"/>
                </a:lnTo>
                <a:lnTo>
                  <a:pt x="432" y="4"/>
                </a:lnTo>
                <a:lnTo>
                  <a:pt x="436" y="8"/>
                </a:lnTo>
                <a:lnTo>
                  <a:pt x="439" y="13"/>
                </a:lnTo>
                <a:lnTo>
                  <a:pt x="440" y="19"/>
                </a:lnTo>
                <a:lnTo>
                  <a:pt x="440" y="24"/>
                </a:lnTo>
                <a:lnTo>
                  <a:pt x="437" y="28"/>
                </a:lnTo>
                <a:lnTo>
                  <a:pt x="435" y="32"/>
                </a:lnTo>
                <a:lnTo>
                  <a:pt x="393" y="74"/>
                </a:lnTo>
                <a:lnTo>
                  <a:pt x="605" y="74"/>
                </a:lnTo>
                <a:lnTo>
                  <a:pt x="612" y="75"/>
                </a:lnTo>
                <a:lnTo>
                  <a:pt x="617" y="77"/>
                </a:lnTo>
                <a:lnTo>
                  <a:pt x="621" y="81"/>
                </a:lnTo>
                <a:lnTo>
                  <a:pt x="623" y="87"/>
                </a:lnTo>
                <a:lnTo>
                  <a:pt x="623" y="92"/>
                </a:lnTo>
                <a:lnTo>
                  <a:pt x="623" y="98"/>
                </a:lnTo>
                <a:lnTo>
                  <a:pt x="621" y="104"/>
                </a:lnTo>
                <a:lnTo>
                  <a:pt x="617" y="108"/>
                </a:lnTo>
                <a:lnTo>
                  <a:pt x="612" y="110"/>
                </a:lnTo>
                <a:lnTo>
                  <a:pt x="605" y="110"/>
                </a:lnTo>
                <a:lnTo>
                  <a:pt x="393" y="110"/>
                </a:lnTo>
                <a:lnTo>
                  <a:pt x="435" y="153"/>
                </a:lnTo>
                <a:lnTo>
                  <a:pt x="437" y="156"/>
                </a:lnTo>
                <a:lnTo>
                  <a:pt x="440" y="161"/>
                </a:lnTo>
                <a:lnTo>
                  <a:pt x="440" y="166"/>
                </a:lnTo>
                <a:lnTo>
                  <a:pt x="439" y="172"/>
                </a:lnTo>
                <a:lnTo>
                  <a:pt x="436" y="177"/>
                </a:lnTo>
                <a:lnTo>
                  <a:pt x="432" y="181"/>
                </a:lnTo>
                <a:lnTo>
                  <a:pt x="428" y="184"/>
                </a:lnTo>
                <a:lnTo>
                  <a:pt x="422" y="185"/>
                </a:lnTo>
                <a:lnTo>
                  <a:pt x="417" y="184"/>
                </a:lnTo>
                <a:lnTo>
                  <a:pt x="413" y="182"/>
                </a:lnTo>
                <a:lnTo>
                  <a:pt x="409" y="178"/>
                </a:lnTo>
                <a:lnTo>
                  <a:pt x="335" y="105"/>
                </a:lnTo>
                <a:lnTo>
                  <a:pt x="333" y="102"/>
                </a:lnTo>
                <a:lnTo>
                  <a:pt x="331" y="97"/>
                </a:lnTo>
                <a:lnTo>
                  <a:pt x="330" y="92"/>
                </a:lnTo>
                <a:lnTo>
                  <a:pt x="331" y="88"/>
                </a:lnTo>
                <a:lnTo>
                  <a:pt x="333" y="83"/>
                </a:lnTo>
                <a:lnTo>
                  <a:pt x="335" y="80"/>
                </a:lnTo>
                <a:lnTo>
                  <a:pt x="409" y="5"/>
                </a:lnTo>
                <a:lnTo>
                  <a:pt x="413" y="3"/>
                </a:lnTo>
                <a:lnTo>
                  <a:pt x="417" y="2"/>
                </a:lnTo>
                <a:lnTo>
                  <a:pt x="422"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25"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39781" y="2201643"/>
            <a:ext cx="447036" cy="406647"/>
          </a:xfrm>
          <a:custGeom>
            <a:avLst/>
            <a:gdLst>
              <a:gd name="T0" fmla="*/ 627 w 808"/>
              <a:gd name="T1" fmla="*/ 647 h 735"/>
              <a:gd name="T2" fmla="*/ 647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3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1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502 w 808"/>
              <a:gd name="T81" fmla="*/ 2 h 735"/>
              <a:gd name="T82" fmla="*/ 513 w 808"/>
              <a:gd name="T83" fmla="*/ 19 h 735"/>
              <a:gd name="T84" fmla="*/ 599 w 808"/>
              <a:gd name="T85" fmla="*/ 96 h 735"/>
              <a:gd name="T86" fmla="*/ 605 w 808"/>
              <a:gd name="T87" fmla="*/ 117 h 735"/>
              <a:gd name="T88" fmla="*/ 587 w 808"/>
              <a:gd name="T89" fmla="*/ 130 h 735"/>
              <a:gd name="T90" fmla="*/ 511 w 808"/>
              <a:gd name="T91" fmla="*/ 214 h 735"/>
              <a:gd name="T92" fmla="*/ 490 w 808"/>
              <a:gd name="T93" fmla="*/ 220 h 735"/>
              <a:gd name="T94" fmla="*/ 477 w 808"/>
              <a:gd name="T95" fmla="*/ 203 h 735"/>
              <a:gd name="T96" fmla="*/ 393 w 808"/>
              <a:gd name="T97" fmla="*/ 126 h 735"/>
              <a:gd name="T98" fmla="*/ 386 w 808"/>
              <a:gd name="T99" fmla="*/ 105 h 735"/>
              <a:gd name="T100" fmla="*/ 403 w 808"/>
              <a:gd name="T101" fmla="*/ 92 h 735"/>
              <a:gd name="T102" fmla="*/ 481 w 808"/>
              <a:gd name="T103" fmla="*/ 8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08" h="735">
                <a:moveTo>
                  <a:pt x="661" y="625"/>
                </a:moveTo>
                <a:lnTo>
                  <a:pt x="647" y="627"/>
                </a:lnTo>
                <a:lnTo>
                  <a:pt x="635" y="635"/>
                </a:lnTo>
                <a:lnTo>
                  <a:pt x="627" y="647"/>
                </a:lnTo>
                <a:lnTo>
                  <a:pt x="623" y="661"/>
                </a:lnTo>
                <a:lnTo>
                  <a:pt x="627" y="676"/>
                </a:lnTo>
                <a:lnTo>
                  <a:pt x="635" y="688"/>
                </a:lnTo>
                <a:lnTo>
                  <a:pt x="647" y="695"/>
                </a:lnTo>
                <a:lnTo>
                  <a:pt x="661" y="698"/>
                </a:lnTo>
                <a:lnTo>
                  <a:pt x="675" y="695"/>
                </a:lnTo>
                <a:lnTo>
                  <a:pt x="686" y="688"/>
                </a:lnTo>
                <a:lnTo>
                  <a:pt x="694" y="676"/>
                </a:lnTo>
                <a:lnTo>
                  <a:pt x="698" y="661"/>
                </a:lnTo>
                <a:lnTo>
                  <a:pt x="694" y="647"/>
                </a:lnTo>
                <a:lnTo>
                  <a:pt x="686" y="635"/>
                </a:lnTo>
                <a:lnTo>
                  <a:pt x="675" y="627"/>
                </a:lnTo>
                <a:lnTo>
                  <a:pt x="661"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3"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4" y="368"/>
                </a:lnTo>
                <a:lnTo>
                  <a:pt x="622" y="295"/>
                </a:lnTo>
                <a:lnTo>
                  <a:pt x="513" y="295"/>
                </a:lnTo>
                <a:close/>
                <a:moveTo>
                  <a:pt x="369" y="295"/>
                </a:moveTo>
                <a:lnTo>
                  <a:pt x="377" y="368"/>
                </a:lnTo>
                <a:lnTo>
                  <a:pt x="477" y="368"/>
                </a:lnTo>
                <a:lnTo>
                  <a:pt x="477" y="295"/>
                </a:lnTo>
                <a:lnTo>
                  <a:pt x="369" y="295"/>
                </a:lnTo>
                <a:close/>
                <a:moveTo>
                  <a:pt x="211" y="295"/>
                </a:moveTo>
                <a:lnTo>
                  <a:pt x="231" y="368"/>
                </a:lnTo>
                <a:lnTo>
                  <a:pt x="341" y="368"/>
                </a:lnTo>
                <a:lnTo>
                  <a:pt x="333" y="295"/>
                </a:lnTo>
                <a:lnTo>
                  <a:pt x="211" y="295"/>
                </a:lnTo>
                <a:close/>
                <a:moveTo>
                  <a:pt x="18" y="148"/>
                </a:moveTo>
                <a:lnTo>
                  <a:pt x="157" y="148"/>
                </a:lnTo>
                <a:lnTo>
                  <a:pt x="161" y="148"/>
                </a:lnTo>
                <a:lnTo>
                  <a:pt x="166" y="149"/>
                </a:lnTo>
                <a:lnTo>
                  <a:pt x="169" y="153"/>
                </a:lnTo>
                <a:lnTo>
                  <a:pt x="173"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5" y="661"/>
                </a:lnTo>
                <a:lnTo>
                  <a:pt x="731" y="685"/>
                </a:lnTo>
                <a:lnTo>
                  <a:pt x="720" y="705"/>
                </a:lnTo>
                <a:lnTo>
                  <a:pt x="705" y="722"/>
                </a:lnTo>
                <a:lnTo>
                  <a:pt x="684" y="731"/>
                </a:lnTo>
                <a:lnTo>
                  <a:pt x="661" y="735"/>
                </a:lnTo>
                <a:lnTo>
                  <a:pt x="638" y="731"/>
                </a:lnTo>
                <a:lnTo>
                  <a:pt x="617" y="722"/>
                </a:lnTo>
                <a:lnTo>
                  <a:pt x="601" y="705"/>
                </a:lnTo>
                <a:lnTo>
                  <a:pt x="591" y="685"/>
                </a:lnTo>
                <a:lnTo>
                  <a:pt x="587" y="661"/>
                </a:lnTo>
                <a:lnTo>
                  <a:pt x="591"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8" y="612"/>
                </a:lnTo>
                <a:lnTo>
                  <a:pt x="258"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495" y="0"/>
                </a:moveTo>
                <a:lnTo>
                  <a:pt x="502" y="2"/>
                </a:lnTo>
                <a:lnTo>
                  <a:pt x="507" y="4"/>
                </a:lnTo>
                <a:lnTo>
                  <a:pt x="511" y="8"/>
                </a:lnTo>
                <a:lnTo>
                  <a:pt x="513" y="13"/>
                </a:lnTo>
                <a:lnTo>
                  <a:pt x="513" y="19"/>
                </a:lnTo>
                <a:lnTo>
                  <a:pt x="513" y="92"/>
                </a:lnTo>
                <a:lnTo>
                  <a:pt x="587" y="92"/>
                </a:lnTo>
                <a:lnTo>
                  <a:pt x="593" y="93"/>
                </a:lnTo>
                <a:lnTo>
                  <a:pt x="599" y="96"/>
                </a:lnTo>
                <a:lnTo>
                  <a:pt x="603" y="100"/>
                </a:lnTo>
                <a:lnTo>
                  <a:pt x="605" y="105"/>
                </a:lnTo>
                <a:lnTo>
                  <a:pt x="605" y="110"/>
                </a:lnTo>
                <a:lnTo>
                  <a:pt x="605" y="117"/>
                </a:lnTo>
                <a:lnTo>
                  <a:pt x="603" y="122"/>
                </a:lnTo>
                <a:lnTo>
                  <a:pt x="599" y="126"/>
                </a:lnTo>
                <a:lnTo>
                  <a:pt x="593" y="129"/>
                </a:lnTo>
                <a:lnTo>
                  <a:pt x="587" y="130"/>
                </a:lnTo>
                <a:lnTo>
                  <a:pt x="513" y="130"/>
                </a:lnTo>
                <a:lnTo>
                  <a:pt x="513" y="203"/>
                </a:lnTo>
                <a:lnTo>
                  <a:pt x="513" y="208"/>
                </a:lnTo>
                <a:lnTo>
                  <a:pt x="511" y="214"/>
                </a:lnTo>
                <a:lnTo>
                  <a:pt x="507" y="218"/>
                </a:lnTo>
                <a:lnTo>
                  <a:pt x="502" y="220"/>
                </a:lnTo>
                <a:lnTo>
                  <a:pt x="495" y="221"/>
                </a:lnTo>
                <a:lnTo>
                  <a:pt x="490" y="220"/>
                </a:lnTo>
                <a:lnTo>
                  <a:pt x="485" y="218"/>
                </a:lnTo>
                <a:lnTo>
                  <a:pt x="481" y="214"/>
                </a:lnTo>
                <a:lnTo>
                  <a:pt x="478" y="208"/>
                </a:lnTo>
                <a:lnTo>
                  <a:pt x="477" y="203"/>
                </a:lnTo>
                <a:lnTo>
                  <a:pt x="477" y="130"/>
                </a:lnTo>
                <a:lnTo>
                  <a:pt x="403" y="130"/>
                </a:lnTo>
                <a:lnTo>
                  <a:pt x="398" y="129"/>
                </a:lnTo>
                <a:lnTo>
                  <a:pt x="393" y="126"/>
                </a:lnTo>
                <a:lnTo>
                  <a:pt x="389" y="122"/>
                </a:lnTo>
                <a:lnTo>
                  <a:pt x="386" y="117"/>
                </a:lnTo>
                <a:lnTo>
                  <a:pt x="385" y="110"/>
                </a:lnTo>
                <a:lnTo>
                  <a:pt x="386" y="105"/>
                </a:lnTo>
                <a:lnTo>
                  <a:pt x="389" y="100"/>
                </a:lnTo>
                <a:lnTo>
                  <a:pt x="393" y="96"/>
                </a:lnTo>
                <a:lnTo>
                  <a:pt x="398" y="93"/>
                </a:lnTo>
                <a:lnTo>
                  <a:pt x="403" y="92"/>
                </a:lnTo>
                <a:lnTo>
                  <a:pt x="477" y="92"/>
                </a:lnTo>
                <a:lnTo>
                  <a:pt x="477" y="19"/>
                </a:lnTo>
                <a:lnTo>
                  <a:pt x="478" y="13"/>
                </a:lnTo>
                <a:lnTo>
                  <a:pt x="481" y="8"/>
                </a:lnTo>
                <a:lnTo>
                  <a:pt x="485" y="4"/>
                </a:lnTo>
                <a:lnTo>
                  <a:pt x="490" y="2"/>
                </a:lnTo>
                <a:lnTo>
                  <a:pt x="495"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26"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02472" y="2227370"/>
            <a:ext cx="447036" cy="355194"/>
          </a:xfrm>
          <a:custGeom>
            <a:avLst/>
            <a:gdLst>
              <a:gd name="T0" fmla="*/ 635 w 808"/>
              <a:gd name="T1" fmla="*/ 543 h 642"/>
              <a:gd name="T2" fmla="*/ 627 w 808"/>
              <a:gd name="T3" fmla="*/ 583 h 642"/>
              <a:gd name="T4" fmla="*/ 660 w 808"/>
              <a:gd name="T5" fmla="*/ 606 h 642"/>
              <a:gd name="T6" fmla="*/ 694 w 808"/>
              <a:gd name="T7" fmla="*/ 583 h 642"/>
              <a:gd name="T8" fmla="*/ 686 w 808"/>
              <a:gd name="T9" fmla="*/ 543 h 642"/>
              <a:gd name="T10" fmla="*/ 330 w 808"/>
              <a:gd name="T11" fmla="*/ 532 h 642"/>
              <a:gd name="T12" fmla="*/ 296 w 808"/>
              <a:gd name="T13" fmla="*/ 555 h 642"/>
              <a:gd name="T14" fmla="*/ 304 w 808"/>
              <a:gd name="T15" fmla="*/ 595 h 642"/>
              <a:gd name="T16" fmla="*/ 345 w 808"/>
              <a:gd name="T17" fmla="*/ 603 h 642"/>
              <a:gd name="T18" fmla="*/ 367 w 808"/>
              <a:gd name="T19" fmla="*/ 569 h 642"/>
              <a:gd name="T20" fmla="*/ 345 w 808"/>
              <a:gd name="T21" fmla="*/ 535 h 642"/>
              <a:gd name="T22" fmla="*/ 626 w 808"/>
              <a:gd name="T23" fmla="*/ 496 h 642"/>
              <a:gd name="T24" fmla="*/ 634 w 808"/>
              <a:gd name="T25" fmla="*/ 422 h 642"/>
              <a:gd name="T26" fmla="*/ 589 w 808"/>
              <a:gd name="T27" fmla="*/ 496 h 642"/>
              <a:gd name="T28" fmla="*/ 393 w 808"/>
              <a:gd name="T29" fmla="*/ 422 h 642"/>
              <a:gd name="T30" fmla="*/ 477 w 808"/>
              <a:gd name="T31" fmla="*/ 422 h 642"/>
              <a:gd name="T32" fmla="*/ 289 w 808"/>
              <a:gd name="T33" fmla="*/ 496 h 642"/>
              <a:gd name="T34" fmla="*/ 270 w 808"/>
              <a:gd name="T35" fmla="*/ 422 h 642"/>
              <a:gd name="T36" fmla="*/ 726 w 808"/>
              <a:gd name="T37" fmla="*/ 384 h 642"/>
              <a:gd name="T38" fmla="*/ 513 w 808"/>
              <a:gd name="T39" fmla="*/ 311 h 642"/>
              <a:gd name="T40" fmla="*/ 609 w 808"/>
              <a:gd name="T41" fmla="*/ 311 h 642"/>
              <a:gd name="T42" fmla="*/ 389 w 808"/>
              <a:gd name="T43" fmla="*/ 384 h 642"/>
              <a:gd name="T44" fmla="*/ 381 w 808"/>
              <a:gd name="T45" fmla="*/ 311 h 642"/>
              <a:gd name="T46" fmla="*/ 352 w 808"/>
              <a:gd name="T47" fmla="*/ 384 h 642"/>
              <a:gd name="T48" fmla="*/ 659 w 808"/>
              <a:gd name="T49" fmla="*/ 201 h 642"/>
              <a:gd name="T50" fmla="*/ 766 w 808"/>
              <a:gd name="T51" fmla="*/ 201 h 642"/>
              <a:gd name="T52" fmla="*/ 513 w 808"/>
              <a:gd name="T53" fmla="*/ 275 h 642"/>
              <a:gd name="T54" fmla="*/ 513 w 808"/>
              <a:gd name="T55" fmla="*/ 201 h 642"/>
              <a:gd name="T56" fmla="*/ 477 w 808"/>
              <a:gd name="T57" fmla="*/ 275 h 642"/>
              <a:gd name="T58" fmla="*/ 211 w 808"/>
              <a:gd name="T59" fmla="*/ 201 h 642"/>
              <a:gd name="T60" fmla="*/ 331 w 808"/>
              <a:gd name="T61" fmla="*/ 201 h 642"/>
              <a:gd name="T62" fmla="*/ 157 w 808"/>
              <a:gd name="T63" fmla="*/ 55 h 642"/>
              <a:gd name="T64" fmla="*/ 169 w 808"/>
              <a:gd name="T65" fmla="*/ 60 h 642"/>
              <a:gd name="T66" fmla="*/ 174 w 808"/>
              <a:gd name="T67" fmla="*/ 68 h 642"/>
              <a:gd name="T68" fmla="*/ 795 w 808"/>
              <a:gd name="T69" fmla="*/ 166 h 642"/>
              <a:gd name="T70" fmla="*/ 807 w 808"/>
              <a:gd name="T71" fmla="*/ 178 h 642"/>
              <a:gd name="T72" fmla="*/ 807 w 808"/>
              <a:gd name="T73" fmla="*/ 188 h 642"/>
              <a:gd name="T74" fmla="*/ 734 w 808"/>
              <a:gd name="T75" fmla="*/ 518 h 642"/>
              <a:gd name="T76" fmla="*/ 723 w 808"/>
              <a:gd name="T77" fmla="*/ 530 h 642"/>
              <a:gd name="T78" fmla="*/ 731 w 808"/>
              <a:gd name="T79" fmla="*/ 591 h 642"/>
              <a:gd name="T80" fmla="*/ 684 w 808"/>
              <a:gd name="T81" fmla="*/ 638 h 642"/>
              <a:gd name="T82" fmla="*/ 617 w 808"/>
              <a:gd name="T83" fmla="*/ 628 h 642"/>
              <a:gd name="T84" fmla="*/ 587 w 808"/>
              <a:gd name="T85" fmla="*/ 569 h 642"/>
              <a:gd name="T86" fmla="*/ 393 w 808"/>
              <a:gd name="T87" fmla="*/ 532 h 642"/>
              <a:gd name="T88" fmla="*/ 400 w 808"/>
              <a:gd name="T89" fmla="*/ 591 h 642"/>
              <a:gd name="T90" fmla="*/ 354 w 808"/>
              <a:gd name="T91" fmla="*/ 638 h 642"/>
              <a:gd name="T92" fmla="*/ 287 w 808"/>
              <a:gd name="T93" fmla="*/ 628 h 642"/>
              <a:gd name="T94" fmla="*/ 257 w 808"/>
              <a:gd name="T95" fmla="*/ 569 h 642"/>
              <a:gd name="T96" fmla="*/ 263 w 808"/>
              <a:gd name="T97" fmla="*/ 527 h 642"/>
              <a:gd name="T98" fmla="*/ 258 w 808"/>
              <a:gd name="T99" fmla="*/ 519 h 642"/>
              <a:gd name="T100" fmla="*/ 12 w 808"/>
              <a:gd name="T101" fmla="*/ 90 h 642"/>
              <a:gd name="T102" fmla="*/ 0 w 808"/>
              <a:gd name="T103" fmla="*/ 78 h 642"/>
              <a:gd name="T104" fmla="*/ 3 w 808"/>
              <a:gd name="T105" fmla="*/ 62 h 642"/>
              <a:gd name="T106" fmla="*/ 18 w 808"/>
              <a:gd name="T107" fmla="*/ 55 h 642"/>
              <a:gd name="T108" fmla="*/ 593 w 808"/>
              <a:gd name="T109" fmla="*/ 1 h 642"/>
              <a:gd name="T110" fmla="*/ 605 w 808"/>
              <a:gd name="T111" fmla="*/ 13 h 642"/>
              <a:gd name="T112" fmla="*/ 603 w 808"/>
              <a:gd name="T113" fmla="*/ 28 h 642"/>
              <a:gd name="T114" fmla="*/ 587 w 808"/>
              <a:gd name="T115" fmla="*/ 36 h 642"/>
              <a:gd name="T116" fmla="*/ 393 w 808"/>
              <a:gd name="T117" fmla="*/ 32 h 642"/>
              <a:gd name="T118" fmla="*/ 385 w 808"/>
              <a:gd name="T119" fmla="*/ 18 h 642"/>
              <a:gd name="T120" fmla="*/ 393 w 808"/>
              <a:gd name="T121" fmla="*/ 4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8" h="642">
                <a:moveTo>
                  <a:pt x="660" y="532"/>
                </a:moveTo>
                <a:lnTo>
                  <a:pt x="647" y="535"/>
                </a:lnTo>
                <a:lnTo>
                  <a:pt x="635" y="543"/>
                </a:lnTo>
                <a:lnTo>
                  <a:pt x="627" y="555"/>
                </a:lnTo>
                <a:lnTo>
                  <a:pt x="624" y="569"/>
                </a:lnTo>
                <a:lnTo>
                  <a:pt x="627" y="583"/>
                </a:lnTo>
                <a:lnTo>
                  <a:pt x="635" y="595"/>
                </a:lnTo>
                <a:lnTo>
                  <a:pt x="647" y="603"/>
                </a:lnTo>
                <a:lnTo>
                  <a:pt x="660" y="606"/>
                </a:lnTo>
                <a:lnTo>
                  <a:pt x="675" y="603"/>
                </a:lnTo>
                <a:lnTo>
                  <a:pt x="686" y="595"/>
                </a:lnTo>
                <a:lnTo>
                  <a:pt x="694" y="583"/>
                </a:lnTo>
                <a:lnTo>
                  <a:pt x="698" y="569"/>
                </a:lnTo>
                <a:lnTo>
                  <a:pt x="694" y="555"/>
                </a:lnTo>
                <a:lnTo>
                  <a:pt x="686" y="543"/>
                </a:lnTo>
                <a:lnTo>
                  <a:pt x="675" y="535"/>
                </a:lnTo>
                <a:lnTo>
                  <a:pt x="660" y="532"/>
                </a:lnTo>
                <a:close/>
                <a:moveTo>
                  <a:pt x="330" y="532"/>
                </a:moveTo>
                <a:lnTo>
                  <a:pt x="316" y="535"/>
                </a:lnTo>
                <a:lnTo>
                  <a:pt x="304" y="543"/>
                </a:lnTo>
                <a:lnTo>
                  <a:pt x="296" y="555"/>
                </a:lnTo>
                <a:lnTo>
                  <a:pt x="293" y="569"/>
                </a:lnTo>
                <a:lnTo>
                  <a:pt x="296" y="583"/>
                </a:lnTo>
                <a:lnTo>
                  <a:pt x="304" y="595"/>
                </a:lnTo>
                <a:lnTo>
                  <a:pt x="316" y="603"/>
                </a:lnTo>
                <a:lnTo>
                  <a:pt x="330" y="606"/>
                </a:lnTo>
                <a:lnTo>
                  <a:pt x="345" y="603"/>
                </a:lnTo>
                <a:lnTo>
                  <a:pt x="356" y="595"/>
                </a:lnTo>
                <a:lnTo>
                  <a:pt x="364" y="583"/>
                </a:lnTo>
                <a:lnTo>
                  <a:pt x="367" y="569"/>
                </a:lnTo>
                <a:lnTo>
                  <a:pt x="364" y="555"/>
                </a:lnTo>
                <a:lnTo>
                  <a:pt x="356" y="543"/>
                </a:lnTo>
                <a:lnTo>
                  <a:pt x="345" y="535"/>
                </a:lnTo>
                <a:lnTo>
                  <a:pt x="330" y="532"/>
                </a:lnTo>
                <a:close/>
                <a:moveTo>
                  <a:pt x="634" y="422"/>
                </a:moveTo>
                <a:lnTo>
                  <a:pt x="626" y="496"/>
                </a:lnTo>
                <a:lnTo>
                  <a:pt x="701" y="496"/>
                </a:lnTo>
                <a:lnTo>
                  <a:pt x="718" y="422"/>
                </a:lnTo>
                <a:lnTo>
                  <a:pt x="634" y="422"/>
                </a:lnTo>
                <a:close/>
                <a:moveTo>
                  <a:pt x="513" y="422"/>
                </a:moveTo>
                <a:lnTo>
                  <a:pt x="513" y="496"/>
                </a:lnTo>
                <a:lnTo>
                  <a:pt x="589" y="496"/>
                </a:lnTo>
                <a:lnTo>
                  <a:pt x="597" y="422"/>
                </a:lnTo>
                <a:lnTo>
                  <a:pt x="513" y="422"/>
                </a:lnTo>
                <a:close/>
                <a:moveTo>
                  <a:pt x="393" y="422"/>
                </a:moveTo>
                <a:lnTo>
                  <a:pt x="402" y="496"/>
                </a:lnTo>
                <a:lnTo>
                  <a:pt x="477" y="496"/>
                </a:lnTo>
                <a:lnTo>
                  <a:pt x="477" y="422"/>
                </a:lnTo>
                <a:lnTo>
                  <a:pt x="393" y="422"/>
                </a:lnTo>
                <a:close/>
                <a:moveTo>
                  <a:pt x="270" y="422"/>
                </a:moveTo>
                <a:lnTo>
                  <a:pt x="289" y="496"/>
                </a:lnTo>
                <a:lnTo>
                  <a:pt x="364" y="496"/>
                </a:lnTo>
                <a:lnTo>
                  <a:pt x="356" y="422"/>
                </a:lnTo>
                <a:lnTo>
                  <a:pt x="270" y="422"/>
                </a:lnTo>
                <a:close/>
                <a:moveTo>
                  <a:pt x="647" y="311"/>
                </a:moveTo>
                <a:lnTo>
                  <a:pt x="638" y="384"/>
                </a:lnTo>
                <a:lnTo>
                  <a:pt x="726" y="384"/>
                </a:lnTo>
                <a:lnTo>
                  <a:pt x="741" y="311"/>
                </a:lnTo>
                <a:lnTo>
                  <a:pt x="647" y="311"/>
                </a:lnTo>
                <a:close/>
                <a:moveTo>
                  <a:pt x="513" y="311"/>
                </a:moveTo>
                <a:lnTo>
                  <a:pt x="513" y="384"/>
                </a:lnTo>
                <a:lnTo>
                  <a:pt x="601" y="384"/>
                </a:lnTo>
                <a:lnTo>
                  <a:pt x="609" y="311"/>
                </a:lnTo>
                <a:lnTo>
                  <a:pt x="513" y="311"/>
                </a:lnTo>
                <a:close/>
                <a:moveTo>
                  <a:pt x="381" y="311"/>
                </a:moveTo>
                <a:lnTo>
                  <a:pt x="389" y="384"/>
                </a:lnTo>
                <a:lnTo>
                  <a:pt x="477" y="384"/>
                </a:lnTo>
                <a:lnTo>
                  <a:pt x="477" y="311"/>
                </a:lnTo>
                <a:lnTo>
                  <a:pt x="381" y="311"/>
                </a:lnTo>
                <a:close/>
                <a:moveTo>
                  <a:pt x="240" y="311"/>
                </a:moveTo>
                <a:lnTo>
                  <a:pt x="259" y="384"/>
                </a:lnTo>
                <a:lnTo>
                  <a:pt x="352" y="384"/>
                </a:lnTo>
                <a:lnTo>
                  <a:pt x="345" y="311"/>
                </a:lnTo>
                <a:lnTo>
                  <a:pt x="240" y="311"/>
                </a:lnTo>
                <a:close/>
                <a:moveTo>
                  <a:pt x="659" y="201"/>
                </a:moveTo>
                <a:lnTo>
                  <a:pt x="651" y="275"/>
                </a:lnTo>
                <a:lnTo>
                  <a:pt x="751" y="275"/>
                </a:lnTo>
                <a:lnTo>
                  <a:pt x="766" y="201"/>
                </a:lnTo>
                <a:lnTo>
                  <a:pt x="659" y="201"/>
                </a:lnTo>
                <a:close/>
                <a:moveTo>
                  <a:pt x="513" y="201"/>
                </a:moveTo>
                <a:lnTo>
                  <a:pt x="513" y="275"/>
                </a:lnTo>
                <a:lnTo>
                  <a:pt x="614" y="275"/>
                </a:lnTo>
                <a:lnTo>
                  <a:pt x="622" y="201"/>
                </a:lnTo>
                <a:lnTo>
                  <a:pt x="513" y="201"/>
                </a:lnTo>
                <a:close/>
                <a:moveTo>
                  <a:pt x="369" y="201"/>
                </a:moveTo>
                <a:lnTo>
                  <a:pt x="377" y="275"/>
                </a:lnTo>
                <a:lnTo>
                  <a:pt x="477" y="275"/>
                </a:lnTo>
                <a:lnTo>
                  <a:pt x="477" y="201"/>
                </a:lnTo>
                <a:lnTo>
                  <a:pt x="369" y="201"/>
                </a:lnTo>
                <a:close/>
                <a:moveTo>
                  <a:pt x="211" y="201"/>
                </a:moveTo>
                <a:lnTo>
                  <a:pt x="231" y="275"/>
                </a:lnTo>
                <a:lnTo>
                  <a:pt x="341" y="275"/>
                </a:lnTo>
                <a:lnTo>
                  <a:pt x="331" y="201"/>
                </a:lnTo>
                <a:lnTo>
                  <a:pt x="211" y="201"/>
                </a:lnTo>
                <a:close/>
                <a:moveTo>
                  <a:pt x="18" y="55"/>
                </a:moveTo>
                <a:lnTo>
                  <a:pt x="157" y="55"/>
                </a:lnTo>
                <a:lnTo>
                  <a:pt x="161" y="56"/>
                </a:lnTo>
                <a:lnTo>
                  <a:pt x="166" y="57"/>
                </a:lnTo>
                <a:lnTo>
                  <a:pt x="169" y="60"/>
                </a:lnTo>
                <a:lnTo>
                  <a:pt x="172" y="64"/>
                </a:lnTo>
                <a:lnTo>
                  <a:pt x="174" y="68"/>
                </a:lnTo>
                <a:lnTo>
                  <a:pt x="174" y="68"/>
                </a:lnTo>
                <a:lnTo>
                  <a:pt x="200" y="165"/>
                </a:lnTo>
                <a:lnTo>
                  <a:pt x="790" y="165"/>
                </a:lnTo>
                <a:lnTo>
                  <a:pt x="795" y="166"/>
                </a:lnTo>
                <a:lnTo>
                  <a:pt x="800" y="168"/>
                </a:lnTo>
                <a:lnTo>
                  <a:pt x="804" y="172"/>
                </a:lnTo>
                <a:lnTo>
                  <a:pt x="807" y="178"/>
                </a:lnTo>
                <a:lnTo>
                  <a:pt x="808" y="183"/>
                </a:lnTo>
                <a:lnTo>
                  <a:pt x="807" y="186"/>
                </a:lnTo>
                <a:lnTo>
                  <a:pt x="807" y="188"/>
                </a:lnTo>
                <a:lnTo>
                  <a:pt x="807" y="188"/>
                </a:lnTo>
                <a:lnTo>
                  <a:pt x="734" y="518"/>
                </a:lnTo>
                <a:lnTo>
                  <a:pt x="734" y="518"/>
                </a:lnTo>
                <a:lnTo>
                  <a:pt x="731" y="523"/>
                </a:lnTo>
                <a:lnTo>
                  <a:pt x="728" y="527"/>
                </a:lnTo>
                <a:lnTo>
                  <a:pt x="723" y="530"/>
                </a:lnTo>
                <a:lnTo>
                  <a:pt x="731" y="548"/>
                </a:lnTo>
                <a:lnTo>
                  <a:pt x="735" y="569"/>
                </a:lnTo>
                <a:lnTo>
                  <a:pt x="731" y="591"/>
                </a:lnTo>
                <a:lnTo>
                  <a:pt x="720" y="612"/>
                </a:lnTo>
                <a:lnTo>
                  <a:pt x="705" y="628"/>
                </a:lnTo>
                <a:lnTo>
                  <a:pt x="684" y="638"/>
                </a:lnTo>
                <a:lnTo>
                  <a:pt x="660" y="642"/>
                </a:lnTo>
                <a:lnTo>
                  <a:pt x="638" y="638"/>
                </a:lnTo>
                <a:lnTo>
                  <a:pt x="617" y="628"/>
                </a:lnTo>
                <a:lnTo>
                  <a:pt x="601" y="612"/>
                </a:lnTo>
                <a:lnTo>
                  <a:pt x="591" y="591"/>
                </a:lnTo>
                <a:lnTo>
                  <a:pt x="587" y="569"/>
                </a:lnTo>
                <a:lnTo>
                  <a:pt x="589" y="549"/>
                </a:lnTo>
                <a:lnTo>
                  <a:pt x="597" y="532"/>
                </a:lnTo>
                <a:lnTo>
                  <a:pt x="393" y="532"/>
                </a:lnTo>
                <a:lnTo>
                  <a:pt x="401" y="549"/>
                </a:lnTo>
                <a:lnTo>
                  <a:pt x="403" y="569"/>
                </a:lnTo>
                <a:lnTo>
                  <a:pt x="400" y="591"/>
                </a:lnTo>
                <a:lnTo>
                  <a:pt x="389" y="612"/>
                </a:lnTo>
                <a:lnTo>
                  <a:pt x="373" y="628"/>
                </a:lnTo>
                <a:lnTo>
                  <a:pt x="354" y="638"/>
                </a:lnTo>
                <a:lnTo>
                  <a:pt x="330" y="642"/>
                </a:lnTo>
                <a:lnTo>
                  <a:pt x="307" y="638"/>
                </a:lnTo>
                <a:lnTo>
                  <a:pt x="287" y="628"/>
                </a:lnTo>
                <a:lnTo>
                  <a:pt x="271" y="612"/>
                </a:lnTo>
                <a:lnTo>
                  <a:pt x="261" y="591"/>
                </a:lnTo>
                <a:lnTo>
                  <a:pt x="257" y="569"/>
                </a:lnTo>
                <a:lnTo>
                  <a:pt x="259" y="548"/>
                </a:lnTo>
                <a:lnTo>
                  <a:pt x="267" y="530"/>
                </a:lnTo>
                <a:lnTo>
                  <a:pt x="263" y="527"/>
                </a:lnTo>
                <a:lnTo>
                  <a:pt x="259" y="523"/>
                </a:lnTo>
                <a:lnTo>
                  <a:pt x="258" y="519"/>
                </a:lnTo>
                <a:lnTo>
                  <a:pt x="258" y="519"/>
                </a:lnTo>
                <a:lnTo>
                  <a:pt x="143" y="91"/>
                </a:lnTo>
                <a:lnTo>
                  <a:pt x="18" y="91"/>
                </a:lnTo>
                <a:lnTo>
                  <a:pt x="12" y="90"/>
                </a:lnTo>
                <a:lnTo>
                  <a:pt x="7" y="87"/>
                </a:lnTo>
                <a:lnTo>
                  <a:pt x="3" y="83"/>
                </a:lnTo>
                <a:lnTo>
                  <a:pt x="0" y="78"/>
                </a:lnTo>
                <a:lnTo>
                  <a:pt x="0" y="73"/>
                </a:lnTo>
                <a:lnTo>
                  <a:pt x="0" y="68"/>
                </a:lnTo>
                <a:lnTo>
                  <a:pt x="3" y="62"/>
                </a:lnTo>
                <a:lnTo>
                  <a:pt x="7" y="59"/>
                </a:lnTo>
                <a:lnTo>
                  <a:pt x="12" y="56"/>
                </a:lnTo>
                <a:lnTo>
                  <a:pt x="18" y="55"/>
                </a:lnTo>
                <a:close/>
                <a:moveTo>
                  <a:pt x="403" y="0"/>
                </a:moveTo>
                <a:lnTo>
                  <a:pt x="587" y="0"/>
                </a:lnTo>
                <a:lnTo>
                  <a:pt x="593" y="1"/>
                </a:lnTo>
                <a:lnTo>
                  <a:pt x="599" y="4"/>
                </a:lnTo>
                <a:lnTo>
                  <a:pt x="603" y="7"/>
                </a:lnTo>
                <a:lnTo>
                  <a:pt x="605" y="13"/>
                </a:lnTo>
                <a:lnTo>
                  <a:pt x="605" y="18"/>
                </a:lnTo>
                <a:lnTo>
                  <a:pt x="605" y="23"/>
                </a:lnTo>
                <a:lnTo>
                  <a:pt x="603" y="28"/>
                </a:lnTo>
                <a:lnTo>
                  <a:pt x="599" y="32"/>
                </a:lnTo>
                <a:lnTo>
                  <a:pt x="593" y="35"/>
                </a:lnTo>
                <a:lnTo>
                  <a:pt x="587" y="36"/>
                </a:lnTo>
                <a:lnTo>
                  <a:pt x="403" y="36"/>
                </a:lnTo>
                <a:lnTo>
                  <a:pt x="398" y="35"/>
                </a:lnTo>
                <a:lnTo>
                  <a:pt x="393" y="32"/>
                </a:lnTo>
                <a:lnTo>
                  <a:pt x="389" y="28"/>
                </a:lnTo>
                <a:lnTo>
                  <a:pt x="386" y="23"/>
                </a:lnTo>
                <a:lnTo>
                  <a:pt x="385" y="18"/>
                </a:lnTo>
                <a:lnTo>
                  <a:pt x="386" y="13"/>
                </a:lnTo>
                <a:lnTo>
                  <a:pt x="389" y="7"/>
                </a:lnTo>
                <a:lnTo>
                  <a:pt x="393" y="4"/>
                </a:lnTo>
                <a:lnTo>
                  <a:pt x="398" y="1"/>
                </a:lnTo>
                <a:lnTo>
                  <a:pt x="403"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27"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65163" y="2181449"/>
            <a:ext cx="366260" cy="447036"/>
          </a:xfrm>
          <a:custGeom>
            <a:avLst/>
            <a:gdLst>
              <a:gd name="T0" fmla="*/ 392 w 662"/>
              <a:gd name="T1" fmla="*/ 698 h 808"/>
              <a:gd name="T2" fmla="*/ 404 w 662"/>
              <a:gd name="T3" fmla="*/ 710 h 808"/>
              <a:gd name="T4" fmla="*/ 401 w 662"/>
              <a:gd name="T5" fmla="*/ 727 h 808"/>
              <a:gd name="T6" fmla="*/ 385 w 662"/>
              <a:gd name="T7" fmla="*/ 734 h 808"/>
              <a:gd name="T8" fmla="*/ 265 w 662"/>
              <a:gd name="T9" fmla="*/ 730 h 808"/>
              <a:gd name="T10" fmla="*/ 257 w 662"/>
              <a:gd name="T11" fmla="*/ 716 h 808"/>
              <a:gd name="T12" fmla="*/ 265 w 662"/>
              <a:gd name="T13" fmla="*/ 700 h 808"/>
              <a:gd name="T14" fmla="*/ 37 w 662"/>
              <a:gd name="T15" fmla="*/ 661 h 808"/>
              <a:gd name="T16" fmla="*/ 625 w 662"/>
              <a:gd name="T17" fmla="*/ 661 h 808"/>
              <a:gd name="T18" fmla="*/ 588 w 662"/>
              <a:gd name="T19" fmla="*/ 551 h 808"/>
              <a:gd name="T20" fmla="*/ 477 w 662"/>
              <a:gd name="T21" fmla="*/ 551 h 808"/>
              <a:gd name="T22" fmla="*/ 257 w 662"/>
              <a:gd name="T23" fmla="*/ 588 h 808"/>
              <a:gd name="T24" fmla="*/ 147 w 662"/>
              <a:gd name="T25" fmla="*/ 551 h 808"/>
              <a:gd name="T26" fmla="*/ 147 w 662"/>
              <a:gd name="T27" fmla="*/ 588 h 808"/>
              <a:gd name="T28" fmla="*/ 110 w 662"/>
              <a:gd name="T29" fmla="*/ 551 h 808"/>
              <a:gd name="T30" fmla="*/ 74 w 662"/>
              <a:gd name="T31" fmla="*/ 551 h 808"/>
              <a:gd name="T32" fmla="*/ 588 w 662"/>
              <a:gd name="T33" fmla="*/ 514 h 808"/>
              <a:gd name="T34" fmla="*/ 477 w 662"/>
              <a:gd name="T35" fmla="*/ 476 h 808"/>
              <a:gd name="T36" fmla="*/ 477 w 662"/>
              <a:gd name="T37" fmla="*/ 514 h 808"/>
              <a:gd name="T38" fmla="*/ 440 w 662"/>
              <a:gd name="T39" fmla="*/ 476 h 808"/>
              <a:gd name="T40" fmla="*/ 404 w 662"/>
              <a:gd name="T41" fmla="*/ 476 h 808"/>
              <a:gd name="T42" fmla="*/ 588 w 662"/>
              <a:gd name="T43" fmla="*/ 440 h 808"/>
              <a:gd name="T44" fmla="*/ 477 w 662"/>
              <a:gd name="T45" fmla="*/ 403 h 808"/>
              <a:gd name="T46" fmla="*/ 477 w 662"/>
              <a:gd name="T47" fmla="*/ 440 h 808"/>
              <a:gd name="T48" fmla="*/ 440 w 662"/>
              <a:gd name="T49" fmla="*/ 403 h 808"/>
              <a:gd name="T50" fmla="*/ 404 w 662"/>
              <a:gd name="T51" fmla="*/ 403 h 808"/>
              <a:gd name="T52" fmla="*/ 588 w 662"/>
              <a:gd name="T53" fmla="*/ 367 h 808"/>
              <a:gd name="T54" fmla="*/ 477 w 662"/>
              <a:gd name="T55" fmla="*/ 330 h 808"/>
              <a:gd name="T56" fmla="*/ 477 w 662"/>
              <a:gd name="T57" fmla="*/ 367 h 808"/>
              <a:gd name="T58" fmla="*/ 440 w 662"/>
              <a:gd name="T59" fmla="*/ 330 h 808"/>
              <a:gd name="T60" fmla="*/ 404 w 662"/>
              <a:gd name="T61" fmla="*/ 330 h 808"/>
              <a:gd name="T62" fmla="*/ 330 w 662"/>
              <a:gd name="T63" fmla="*/ 476 h 808"/>
              <a:gd name="T64" fmla="*/ 404 w 662"/>
              <a:gd name="T65" fmla="*/ 257 h 808"/>
              <a:gd name="T66" fmla="*/ 404 w 662"/>
              <a:gd name="T67" fmla="*/ 293 h 808"/>
              <a:gd name="T68" fmla="*/ 367 w 662"/>
              <a:gd name="T69" fmla="*/ 257 h 808"/>
              <a:gd name="T70" fmla="*/ 74 w 662"/>
              <a:gd name="T71" fmla="*/ 257 h 808"/>
              <a:gd name="T72" fmla="*/ 625 w 662"/>
              <a:gd name="T73" fmla="*/ 624 h 808"/>
              <a:gd name="T74" fmla="*/ 422 w 662"/>
              <a:gd name="T75" fmla="*/ 110 h 808"/>
              <a:gd name="T76" fmla="*/ 459 w 662"/>
              <a:gd name="T77" fmla="*/ 110 h 808"/>
              <a:gd name="T78" fmla="*/ 404 w 662"/>
              <a:gd name="T79" fmla="*/ 73 h 808"/>
              <a:gd name="T80" fmla="*/ 404 w 662"/>
              <a:gd name="T81" fmla="*/ 37 h 808"/>
              <a:gd name="T82" fmla="*/ 367 w 662"/>
              <a:gd name="T83" fmla="*/ 73 h 808"/>
              <a:gd name="T84" fmla="*/ 330 w 662"/>
              <a:gd name="T85" fmla="*/ 0 h 808"/>
              <a:gd name="T86" fmla="*/ 577 w 662"/>
              <a:gd name="T87" fmla="*/ 10 h 808"/>
              <a:gd name="T88" fmla="*/ 588 w 662"/>
              <a:gd name="T89" fmla="*/ 73 h 808"/>
              <a:gd name="T90" fmla="*/ 565 w 662"/>
              <a:gd name="T91" fmla="*/ 107 h 808"/>
              <a:gd name="T92" fmla="*/ 495 w 662"/>
              <a:gd name="T93" fmla="*/ 183 h 808"/>
              <a:gd name="T94" fmla="*/ 650 w 662"/>
              <a:gd name="T95" fmla="*/ 194 h 808"/>
              <a:gd name="T96" fmla="*/ 662 w 662"/>
              <a:gd name="T97" fmla="*/ 771 h 808"/>
              <a:gd name="T98" fmla="*/ 640 w 662"/>
              <a:gd name="T99" fmla="*/ 805 h 808"/>
              <a:gd name="T100" fmla="*/ 23 w 662"/>
              <a:gd name="T101" fmla="*/ 805 h 808"/>
              <a:gd name="T102" fmla="*/ 0 w 662"/>
              <a:gd name="T103" fmla="*/ 771 h 808"/>
              <a:gd name="T104" fmla="*/ 11 w 662"/>
              <a:gd name="T105" fmla="*/ 194 h 808"/>
              <a:gd name="T106" fmla="*/ 385 w 662"/>
              <a:gd name="T107" fmla="*/ 183 h 808"/>
              <a:gd name="T108" fmla="*/ 316 w 662"/>
              <a:gd name="T109" fmla="*/ 107 h 808"/>
              <a:gd name="T110" fmla="*/ 294 w 662"/>
              <a:gd name="T111" fmla="*/ 73 h 808"/>
              <a:gd name="T112" fmla="*/ 304 w 662"/>
              <a:gd name="T113" fmla="*/ 1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2" h="808">
                <a:moveTo>
                  <a:pt x="275" y="698"/>
                </a:moveTo>
                <a:lnTo>
                  <a:pt x="385" y="698"/>
                </a:lnTo>
                <a:lnTo>
                  <a:pt x="392" y="698"/>
                </a:lnTo>
                <a:lnTo>
                  <a:pt x="397" y="700"/>
                </a:lnTo>
                <a:lnTo>
                  <a:pt x="401" y="706"/>
                </a:lnTo>
                <a:lnTo>
                  <a:pt x="404" y="710"/>
                </a:lnTo>
                <a:lnTo>
                  <a:pt x="404" y="716"/>
                </a:lnTo>
                <a:lnTo>
                  <a:pt x="404" y="721"/>
                </a:lnTo>
                <a:lnTo>
                  <a:pt x="401" y="727"/>
                </a:lnTo>
                <a:lnTo>
                  <a:pt x="397" y="730"/>
                </a:lnTo>
                <a:lnTo>
                  <a:pt x="392" y="733"/>
                </a:lnTo>
                <a:lnTo>
                  <a:pt x="385" y="734"/>
                </a:lnTo>
                <a:lnTo>
                  <a:pt x="275" y="734"/>
                </a:lnTo>
                <a:lnTo>
                  <a:pt x="270" y="733"/>
                </a:lnTo>
                <a:lnTo>
                  <a:pt x="265" y="730"/>
                </a:lnTo>
                <a:lnTo>
                  <a:pt x="261" y="727"/>
                </a:lnTo>
                <a:lnTo>
                  <a:pt x="258" y="721"/>
                </a:lnTo>
                <a:lnTo>
                  <a:pt x="257" y="716"/>
                </a:lnTo>
                <a:lnTo>
                  <a:pt x="258" y="710"/>
                </a:lnTo>
                <a:lnTo>
                  <a:pt x="261" y="706"/>
                </a:lnTo>
                <a:lnTo>
                  <a:pt x="265" y="700"/>
                </a:lnTo>
                <a:lnTo>
                  <a:pt x="270" y="698"/>
                </a:lnTo>
                <a:lnTo>
                  <a:pt x="275" y="698"/>
                </a:lnTo>
                <a:close/>
                <a:moveTo>
                  <a:pt x="37" y="661"/>
                </a:moveTo>
                <a:lnTo>
                  <a:pt x="37" y="771"/>
                </a:lnTo>
                <a:lnTo>
                  <a:pt x="625" y="771"/>
                </a:lnTo>
                <a:lnTo>
                  <a:pt x="625" y="661"/>
                </a:lnTo>
                <a:lnTo>
                  <a:pt x="37" y="661"/>
                </a:lnTo>
                <a:close/>
                <a:moveTo>
                  <a:pt x="477" y="551"/>
                </a:moveTo>
                <a:lnTo>
                  <a:pt x="588" y="551"/>
                </a:lnTo>
                <a:lnTo>
                  <a:pt x="588" y="588"/>
                </a:lnTo>
                <a:lnTo>
                  <a:pt x="477" y="588"/>
                </a:lnTo>
                <a:lnTo>
                  <a:pt x="477" y="551"/>
                </a:lnTo>
                <a:close/>
                <a:moveTo>
                  <a:pt x="220" y="551"/>
                </a:moveTo>
                <a:lnTo>
                  <a:pt x="257" y="551"/>
                </a:lnTo>
                <a:lnTo>
                  <a:pt x="257" y="588"/>
                </a:lnTo>
                <a:lnTo>
                  <a:pt x="220" y="588"/>
                </a:lnTo>
                <a:lnTo>
                  <a:pt x="220" y="551"/>
                </a:lnTo>
                <a:close/>
                <a:moveTo>
                  <a:pt x="147" y="551"/>
                </a:moveTo>
                <a:lnTo>
                  <a:pt x="184" y="551"/>
                </a:lnTo>
                <a:lnTo>
                  <a:pt x="184" y="588"/>
                </a:lnTo>
                <a:lnTo>
                  <a:pt x="147" y="588"/>
                </a:lnTo>
                <a:lnTo>
                  <a:pt x="147" y="551"/>
                </a:lnTo>
                <a:close/>
                <a:moveTo>
                  <a:pt x="74" y="551"/>
                </a:moveTo>
                <a:lnTo>
                  <a:pt x="110" y="551"/>
                </a:lnTo>
                <a:lnTo>
                  <a:pt x="110" y="588"/>
                </a:lnTo>
                <a:lnTo>
                  <a:pt x="74" y="588"/>
                </a:lnTo>
                <a:lnTo>
                  <a:pt x="74" y="551"/>
                </a:lnTo>
                <a:close/>
                <a:moveTo>
                  <a:pt x="551" y="476"/>
                </a:moveTo>
                <a:lnTo>
                  <a:pt x="588" y="476"/>
                </a:lnTo>
                <a:lnTo>
                  <a:pt x="588" y="514"/>
                </a:lnTo>
                <a:lnTo>
                  <a:pt x="551" y="514"/>
                </a:lnTo>
                <a:lnTo>
                  <a:pt x="551" y="476"/>
                </a:lnTo>
                <a:close/>
                <a:moveTo>
                  <a:pt x="477" y="476"/>
                </a:moveTo>
                <a:lnTo>
                  <a:pt x="514" y="476"/>
                </a:lnTo>
                <a:lnTo>
                  <a:pt x="514" y="514"/>
                </a:lnTo>
                <a:lnTo>
                  <a:pt x="477" y="514"/>
                </a:lnTo>
                <a:lnTo>
                  <a:pt x="477" y="476"/>
                </a:lnTo>
                <a:close/>
                <a:moveTo>
                  <a:pt x="404" y="476"/>
                </a:moveTo>
                <a:lnTo>
                  <a:pt x="440" y="476"/>
                </a:lnTo>
                <a:lnTo>
                  <a:pt x="440" y="514"/>
                </a:lnTo>
                <a:lnTo>
                  <a:pt x="404" y="514"/>
                </a:lnTo>
                <a:lnTo>
                  <a:pt x="404" y="476"/>
                </a:lnTo>
                <a:close/>
                <a:moveTo>
                  <a:pt x="551" y="403"/>
                </a:moveTo>
                <a:lnTo>
                  <a:pt x="588" y="403"/>
                </a:lnTo>
                <a:lnTo>
                  <a:pt x="588" y="440"/>
                </a:lnTo>
                <a:lnTo>
                  <a:pt x="551" y="440"/>
                </a:lnTo>
                <a:lnTo>
                  <a:pt x="551" y="403"/>
                </a:lnTo>
                <a:close/>
                <a:moveTo>
                  <a:pt x="477" y="403"/>
                </a:moveTo>
                <a:lnTo>
                  <a:pt x="514" y="403"/>
                </a:lnTo>
                <a:lnTo>
                  <a:pt x="514" y="440"/>
                </a:lnTo>
                <a:lnTo>
                  <a:pt x="477" y="440"/>
                </a:lnTo>
                <a:lnTo>
                  <a:pt x="477" y="403"/>
                </a:lnTo>
                <a:close/>
                <a:moveTo>
                  <a:pt x="404" y="403"/>
                </a:moveTo>
                <a:lnTo>
                  <a:pt x="440" y="403"/>
                </a:lnTo>
                <a:lnTo>
                  <a:pt x="440" y="440"/>
                </a:lnTo>
                <a:lnTo>
                  <a:pt x="404" y="440"/>
                </a:lnTo>
                <a:lnTo>
                  <a:pt x="404" y="403"/>
                </a:lnTo>
                <a:close/>
                <a:moveTo>
                  <a:pt x="551" y="330"/>
                </a:moveTo>
                <a:lnTo>
                  <a:pt x="588" y="330"/>
                </a:lnTo>
                <a:lnTo>
                  <a:pt x="588" y="367"/>
                </a:lnTo>
                <a:lnTo>
                  <a:pt x="551" y="367"/>
                </a:lnTo>
                <a:lnTo>
                  <a:pt x="551" y="330"/>
                </a:lnTo>
                <a:close/>
                <a:moveTo>
                  <a:pt x="477" y="330"/>
                </a:moveTo>
                <a:lnTo>
                  <a:pt x="514" y="330"/>
                </a:lnTo>
                <a:lnTo>
                  <a:pt x="514" y="367"/>
                </a:lnTo>
                <a:lnTo>
                  <a:pt x="477" y="367"/>
                </a:lnTo>
                <a:lnTo>
                  <a:pt x="477" y="330"/>
                </a:lnTo>
                <a:close/>
                <a:moveTo>
                  <a:pt x="404" y="330"/>
                </a:moveTo>
                <a:lnTo>
                  <a:pt x="440" y="330"/>
                </a:lnTo>
                <a:lnTo>
                  <a:pt x="440" y="367"/>
                </a:lnTo>
                <a:lnTo>
                  <a:pt x="404" y="367"/>
                </a:lnTo>
                <a:lnTo>
                  <a:pt x="404" y="330"/>
                </a:lnTo>
                <a:close/>
                <a:moveTo>
                  <a:pt x="110" y="293"/>
                </a:moveTo>
                <a:lnTo>
                  <a:pt x="110" y="476"/>
                </a:lnTo>
                <a:lnTo>
                  <a:pt x="330" y="476"/>
                </a:lnTo>
                <a:lnTo>
                  <a:pt x="330" y="293"/>
                </a:lnTo>
                <a:lnTo>
                  <a:pt x="110" y="293"/>
                </a:lnTo>
                <a:close/>
                <a:moveTo>
                  <a:pt x="404" y="257"/>
                </a:moveTo>
                <a:lnTo>
                  <a:pt x="588" y="257"/>
                </a:lnTo>
                <a:lnTo>
                  <a:pt x="588" y="293"/>
                </a:lnTo>
                <a:lnTo>
                  <a:pt x="404" y="293"/>
                </a:lnTo>
                <a:lnTo>
                  <a:pt x="404" y="257"/>
                </a:lnTo>
                <a:close/>
                <a:moveTo>
                  <a:pt x="74" y="257"/>
                </a:moveTo>
                <a:lnTo>
                  <a:pt x="367" y="257"/>
                </a:lnTo>
                <a:lnTo>
                  <a:pt x="367" y="514"/>
                </a:lnTo>
                <a:lnTo>
                  <a:pt x="74" y="514"/>
                </a:lnTo>
                <a:lnTo>
                  <a:pt x="74" y="257"/>
                </a:lnTo>
                <a:close/>
                <a:moveTo>
                  <a:pt x="37" y="220"/>
                </a:moveTo>
                <a:lnTo>
                  <a:pt x="37" y="624"/>
                </a:lnTo>
                <a:lnTo>
                  <a:pt x="625" y="624"/>
                </a:lnTo>
                <a:lnTo>
                  <a:pt x="625" y="220"/>
                </a:lnTo>
                <a:lnTo>
                  <a:pt x="37" y="220"/>
                </a:lnTo>
                <a:close/>
                <a:moveTo>
                  <a:pt x="422" y="110"/>
                </a:moveTo>
                <a:lnTo>
                  <a:pt x="422" y="183"/>
                </a:lnTo>
                <a:lnTo>
                  <a:pt x="459" y="183"/>
                </a:lnTo>
                <a:lnTo>
                  <a:pt x="459" y="110"/>
                </a:lnTo>
                <a:lnTo>
                  <a:pt x="422" y="110"/>
                </a:lnTo>
                <a:close/>
                <a:moveTo>
                  <a:pt x="404" y="37"/>
                </a:moveTo>
                <a:lnTo>
                  <a:pt x="404" y="73"/>
                </a:lnTo>
                <a:lnTo>
                  <a:pt x="551" y="73"/>
                </a:lnTo>
                <a:lnTo>
                  <a:pt x="551" y="37"/>
                </a:lnTo>
                <a:lnTo>
                  <a:pt x="404" y="37"/>
                </a:lnTo>
                <a:close/>
                <a:moveTo>
                  <a:pt x="330" y="37"/>
                </a:moveTo>
                <a:lnTo>
                  <a:pt x="330" y="73"/>
                </a:lnTo>
                <a:lnTo>
                  <a:pt x="367" y="73"/>
                </a:lnTo>
                <a:lnTo>
                  <a:pt x="367" y="37"/>
                </a:lnTo>
                <a:lnTo>
                  <a:pt x="330" y="37"/>
                </a:lnTo>
                <a:close/>
                <a:moveTo>
                  <a:pt x="330" y="0"/>
                </a:moveTo>
                <a:lnTo>
                  <a:pt x="551" y="0"/>
                </a:lnTo>
                <a:lnTo>
                  <a:pt x="565" y="3"/>
                </a:lnTo>
                <a:lnTo>
                  <a:pt x="577" y="10"/>
                </a:lnTo>
                <a:lnTo>
                  <a:pt x="585" y="22"/>
                </a:lnTo>
                <a:lnTo>
                  <a:pt x="588" y="37"/>
                </a:lnTo>
                <a:lnTo>
                  <a:pt x="588" y="73"/>
                </a:lnTo>
                <a:lnTo>
                  <a:pt x="585" y="88"/>
                </a:lnTo>
                <a:lnTo>
                  <a:pt x="577" y="99"/>
                </a:lnTo>
                <a:lnTo>
                  <a:pt x="565" y="107"/>
                </a:lnTo>
                <a:lnTo>
                  <a:pt x="551" y="110"/>
                </a:lnTo>
                <a:lnTo>
                  <a:pt x="495" y="110"/>
                </a:lnTo>
                <a:lnTo>
                  <a:pt x="495" y="183"/>
                </a:lnTo>
                <a:lnTo>
                  <a:pt x="625" y="183"/>
                </a:lnTo>
                <a:lnTo>
                  <a:pt x="640" y="186"/>
                </a:lnTo>
                <a:lnTo>
                  <a:pt x="650" y="194"/>
                </a:lnTo>
                <a:lnTo>
                  <a:pt x="658" y="206"/>
                </a:lnTo>
                <a:lnTo>
                  <a:pt x="662" y="220"/>
                </a:lnTo>
                <a:lnTo>
                  <a:pt x="662" y="771"/>
                </a:lnTo>
                <a:lnTo>
                  <a:pt x="658" y="785"/>
                </a:lnTo>
                <a:lnTo>
                  <a:pt x="650" y="797"/>
                </a:lnTo>
                <a:lnTo>
                  <a:pt x="640" y="805"/>
                </a:lnTo>
                <a:lnTo>
                  <a:pt x="625" y="808"/>
                </a:lnTo>
                <a:lnTo>
                  <a:pt x="37" y="808"/>
                </a:lnTo>
                <a:lnTo>
                  <a:pt x="23" y="805"/>
                </a:lnTo>
                <a:lnTo>
                  <a:pt x="11" y="797"/>
                </a:lnTo>
                <a:lnTo>
                  <a:pt x="3" y="785"/>
                </a:lnTo>
                <a:lnTo>
                  <a:pt x="0" y="771"/>
                </a:lnTo>
                <a:lnTo>
                  <a:pt x="0" y="220"/>
                </a:lnTo>
                <a:lnTo>
                  <a:pt x="3" y="206"/>
                </a:lnTo>
                <a:lnTo>
                  <a:pt x="11" y="194"/>
                </a:lnTo>
                <a:lnTo>
                  <a:pt x="23" y="186"/>
                </a:lnTo>
                <a:lnTo>
                  <a:pt x="37" y="183"/>
                </a:lnTo>
                <a:lnTo>
                  <a:pt x="385" y="183"/>
                </a:lnTo>
                <a:lnTo>
                  <a:pt x="385" y="110"/>
                </a:lnTo>
                <a:lnTo>
                  <a:pt x="330" y="110"/>
                </a:lnTo>
                <a:lnTo>
                  <a:pt x="316" y="107"/>
                </a:lnTo>
                <a:lnTo>
                  <a:pt x="304" y="99"/>
                </a:lnTo>
                <a:lnTo>
                  <a:pt x="296" y="88"/>
                </a:lnTo>
                <a:lnTo>
                  <a:pt x="294" y="73"/>
                </a:lnTo>
                <a:lnTo>
                  <a:pt x="294" y="37"/>
                </a:lnTo>
                <a:lnTo>
                  <a:pt x="296" y="22"/>
                </a:lnTo>
                <a:lnTo>
                  <a:pt x="304" y="10"/>
                </a:lnTo>
                <a:lnTo>
                  <a:pt x="316" y="3"/>
                </a:lnTo>
                <a:lnTo>
                  <a:pt x="330"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28"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47076" y="2181449"/>
            <a:ext cx="406647" cy="447036"/>
          </a:xfrm>
          <a:custGeom>
            <a:avLst/>
            <a:gdLst>
              <a:gd name="T0" fmla="*/ 39 w 735"/>
              <a:gd name="T1" fmla="*/ 771 h 808"/>
              <a:gd name="T2" fmla="*/ 690 w 735"/>
              <a:gd name="T3" fmla="*/ 734 h 808"/>
              <a:gd name="T4" fmla="*/ 107 w 735"/>
              <a:gd name="T5" fmla="*/ 257 h 808"/>
              <a:gd name="T6" fmla="*/ 685 w 735"/>
              <a:gd name="T7" fmla="*/ 698 h 808"/>
              <a:gd name="T8" fmla="*/ 513 w 735"/>
              <a:gd name="T9" fmla="*/ 257 h 808"/>
              <a:gd name="T10" fmla="*/ 524 w 735"/>
              <a:gd name="T11" fmla="*/ 343 h 808"/>
              <a:gd name="T12" fmla="*/ 531 w 735"/>
              <a:gd name="T13" fmla="*/ 367 h 808"/>
              <a:gd name="T14" fmla="*/ 521 w 735"/>
              <a:gd name="T15" fmla="*/ 393 h 808"/>
              <a:gd name="T16" fmla="*/ 495 w 735"/>
              <a:gd name="T17" fmla="*/ 403 h 808"/>
              <a:gd name="T18" fmla="*/ 470 w 735"/>
              <a:gd name="T19" fmla="*/ 393 h 808"/>
              <a:gd name="T20" fmla="*/ 458 w 735"/>
              <a:gd name="T21" fmla="*/ 367 h 808"/>
              <a:gd name="T22" fmla="*/ 467 w 735"/>
              <a:gd name="T23" fmla="*/ 343 h 808"/>
              <a:gd name="T24" fmla="*/ 476 w 735"/>
              <a:gd name="T25" fmla="*/ 257 h 808"/>
              <a:gd name="T26" fmla="*/ 256 w 735"/>
              <a:gd name="T27" fmla="*/ 335 h 808"/>
              <a:gd name="T28" fmla="*/ 272 w 735"/>
              <a:gd name="T29" fmla="*/ 355 h 808"/>
              <a:gd name="T30" fmla="*/ 272 w 735"/>
              <a:gd name="T31" fmla="*/ 381 h 808"/>
              <a:gd name="T32" fmla="*/ 252 w 735"/>
              <a:gd name="T33" fmla="*/ 401 h 808"/>
              <a:gd name="T34" fmla="*/ 224 w 735"/>
              <a:gd name="T35" fmla="*/ 401 h 808"/>
              <a:gd name="T36" fmla="*/ 204 w 735"/>
              <a:gd name="T37" fmla="*/ 381 h 808"/>
              <a:gd name="T38" fmla="*/ 204 w 735"/>
              <a:gd name="T39" fmla="*/ 355 h 808"/>
              <a:gd name="T40" fmla="*/ 220 w 735"/>
              <a:gd name="T41" fmla="*/ 335 h 808"/>
              <a:gd name="T42" fmla="*/ 107 w 735"/>
              <a:gd name="T43" fmla="*/ 257 h 808"/>
              <a:gd name="T44" fmla="*/ 338 w 735"/>
              <a:gd name="T45" fmla="*/ 41 h 808"/>
              <a:gd name="T46" fmla="*/ 289 w 735"/>
              <a:gd name="T47" fmla="*/ 69 h 808"/>
              <a:gd name="T48" fmla="*/ 260 w 735"/>
              <a:gd name="T49" fmla="*/ 118 h 808"/>
              <a:gd name="T50" fmla="*/ 256 w 735"/>
              <a:gd name="T51" fmla="*/ 220 h 808"/>
              <a:gd name="T52" fmla="*/ 476 w 735"/>
              <a:gd name="T53" fmla="*/ 147 h 808"/>
              <a:gd name="T54" fmla="*/ 462 w 735"/>
              <a:gd name="T55" fmla="*/ 92 h 808"/>
              <a:gd name="T56" fmla="*/ 423 w 735"/>
              <a:gd name="T57" fmla="*/ 51 h 808"/>
              <a:gd name="T58" fmla="*/ 366 w 735"/>
              <a:gd name="T59" fmla="*/ 37 h 808"/>
              <a:gd name="T60" fmla="*/ 401 w 735"/>
              <a:gd name="T61" fmla="*/ 4 h 808"/>
              <a:gd name="T62" fmla="*/ 458 w 735"/>
              <a:gd name="T63" fmla="*/ 31 h 808"/>
              <a:gd name="T64" fmla="*/ 499 w 735"/>
              <a:gd name="T65" fmla="*/ 82 h 808"/>
              <a:gd name="T66" fmla="*/ 513 w 735"/>
              <a:gd name="T67" fmla="*/ 147 h 808"/>
              <a:gd name="T68" fmla="*/ 643 w 735"/>
              <a:gd name="T69" fmla="*/ 220 h 808"/>
              <a:gd name="T70" fmla="*/ 652 w 735"/>
              <a:gd name="T71" fmla="*/ 223 h 808"/>
              <a:gd name="T72" fmla="*/ 659 w 735"/>
              <a:gd name="T73" fmla="*/ 230 h 808"/>
              <a:gd name="T74" fmla="*/ 661 w 735"/>
              <a:gd name="T75" fmla="*/ 236 h 808"/>
              <a:gd name="T76" fmla="*/ 733 w 735"/>
              <a:gd name="T77" fmla="*/ 787 h 808"/>
              <a:gd name="T78" fmla="*/ 735 w 735"/>
              <a:gd name="T79" fmla="*/ 789 h 808"/>
              <a:gd name="T80" fmla="*/ 731 w 735"/>
              <a:gd name="T81" fmla="*/ 800 h 808"/>
              <a:gd name="T82" fmla="*/ 721 w 735"/>
              <a:gd name="T83" fmla="*/ 806 h 808"/>
              <a:gd name="T84" fmla="*/ 18 w 735"/>
              <a:gd name="T85" fmla="*/ 808 h 808"/>
              <a:gd name="T86" fmla="*/ 8 w 735"/>
              <a:gd name="T87" fmla="*/ 804 h 808"/>
              <a:gd name="T88" fmla="*/ 0 w 735"/>
              <a:gd name="T89" fmla="*/ 795 h 808"/>
              <a:gd name="T90" fmla="*/ 0 w 735"/>
              <a:gd name="T91" fmla="*/ 788 h 808"/>
              <a:gd name="T92" fmla="*/ 0 w 735"/>
              <a:gd name="T93" fmla="*/ 787 h 808"/>
              <a:gd name="T94" fmla="*/ 73 w 735"/>
              <a:gd name="T95" fmla="*/ 236 h 808"/>
              <a:gd name="T96" fmla="*/ 77 w 735"/>
              <a:gd name="T97" fmla="*/ 226 h 808"/>
              <a:gd name="T98" fmla="*/ 86 w 735"/>
              <a:gd name="T99" fmla="*/ 221 h 808"/>
              <a:gd name="T100" fmla="*/ 220 w 735"/>
              <a:gd name="T101" fmla="*/ 220 h 808"/>
              <a:gd name="T102" fmla="*/ 224 w 735"/>
              <a:gd name="T103" fmla="*/ 113 h 808"/>
              <a:gd name="T104" fmla="*/ 252 w 735"/>
              <a:gd name="T105" fmla="*/ 55 h 808"/>
              <a:gd name="T106" fmla="*/ 302 w 735"/>
              <a:gd name="T107" fmla="*/ 14 h 808"/>
              <a:gd name="T108" fmla="*/ 366 w 735"/>
              <a:gd name="T109" fmla="*/ 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808">
                <a:moveTo>
                  <a:pt x="44" y="734"/>
                </a:moveTo>
                <a:lnTo>
                  <a:pt x="39" y="771"/>
                </a:lnTo>
                <a:lnTo>
                  <a:pt x="695" y="771"/>
                </a:lnTo>
                <a:lnTo>
                  <a:pt x="690" y="734"/>
                </a:lnTo>
                <a:lnTo>
                  <a:pt x="44" y="734"/>
                </a:lnTo>
                <a:close/>
                <a:moveTo>
                  <a:pt x="107" y="257"/>
                </a:moveTo>
                <a:lnTo>
                  <a:pt x="48" y="698"/>
                </a:lnTo>
                <a:lnTo>
                  <a:pt x="685" y="698"/>
                </a:lnTo>
                <a:lnTo>
                  <a:pt x="626" y="257"/>
                </a:lnTo>
                <a:lnTo>
                  <a:pt x="513" y="257"/>
                </a:lnTo>
                <a:lnTo>
                  <a:pt x="513" y="335"/>
                </a:lnTo>
                <a:lnTo>
                  <a:pt x="524" y="343"/>
                </a:lnTo>
                <a:lnTo>
                  <a:pt x="530" y="355"/>
                </a:lnTo>
                <a:lnTo>
                  <a:pt x="531" y="367"/>
                </a:lnTo>
                <a:lnTo>
                  <a:pt x="529" y="381"/>
                </a:lnTo>
                <a:lnTo>
                  <a:pt x="521" y="393"/>
                </a:lnTo>
                <a:lnTo>
                  <a:pt x="509" y="401"/>
                </a:lnTo>
                <a:lnTo>
                  <a:pt x="495" y="403"/>
                </a:lnTo>
                <a:lnTo>
                  <a:pt x="482" y="401"/>
                </a:lnTo>
                <a:lnTo>
                  <a:pt x="470" y="393"/>
                </a:lnTo>
                <a:lnTo>
                  <a:pt x="462" y="381"/>
                </a:lnTo>
                <a:lnTo>
                  <a:pt x="458" y="367"/>
                </a:lnTo>
                <a:lnTo>
                  <a:pt x="461" y="355"/>
                </a:lnTo>
                <a:lnTo>
                  <a:pt x="467" y="343"/>
                </a:lnTo>
                <a:lnTo>
                  <a:pt x="476" y="335"/>
                </a:lnTo>
                <a:lnTo>
                  <a:pt x="476" y="257"/>
                </a:lnTo>
                <a:lnTo>
                  <a:pt x="256" y="257"/>
                </a:lnTo>
                <a:lnTo>
                  <a:pt x="256" y="335"/>
                </a:lnTo>
                <a:lnTo>
                  <a:pt x="266" y="343"/>
                </a:lnTo>
                <a:lnTo>
                  <a:pt x="272" y="355"/>
                </a:lnTo>
                <a:lnTo>
                  <a:pt x="275" y="367"/>
                </a:lnTo>
                <a:lnTo>
                  <a:pt x="272" y="381"/>
                </a:lnTo>
                <a:lnTo>
                  <a:pt x="264" y="393"/>
                </a:lnTo>
                <a:lnTo>
                  <a:pt x="252" y="401"/>
                </a:lnTo>
                <a:lnTo>
                  <a:pt x="238" y="403"/>
                </a:lnTo>
                <a:lnTo>
                  <a:pt x="224" y="401"/>
                </a:lnTo>
                <a:lnTo>
                  <a:pt x="212" y="393"/>
                </a:lnTo>
                <a:lnTo>
                  <a:pt x="204" y="381"/>
                </a:lnTo>
                <a:lnTo>
                  <a:pt x="201" y="367"/>
                </a:lnTo>
                <a:lnTo>
                  <a:pt x="204" y="355"/>
                </a:lnTo>
                <a:lnTo>
                  <a:pt x="211" y="343"/>
                </a:lnTo>
                <a:lnTo>
                  <a:pt x="220" y="335"/>
                </a:lnTo>
                <a:lnTo>
                  <a:pt x="220" y="257"/>
                </a:lnTo>
                <a:lnTo>
                  <a:pt x="107" y="257"/>
                </a:lnTo>
                <a:close/>
                <a:moveTo>
                  <a:pt x="366" y="37"/>
                </a:moveTo>
                <a:lnTo>
                  <a:pt x="338" y="41"/>
                </a:lnTo>
                <a:lnTo>
                  <a:pt x="311" y="51"/>
                </a:lnTo>
                <a:lnTo>
                  <a:pt x="289" y="69"/>
                </a:lnTo>
                <a:lnTo>
                  <a:pt x="272" y="92"/>
                </a:lnTo>
                <a:lnTo>
                  <a:pt x="260" y="118"/>
                </a:lnTo>
                <a:lnTo>
                  <a:pt x="256" y="147"/>
                </a:lnTo>
                <a:lnTo>
                  <a:pt x="256" y="220"/>
                </a:lnTo>
                <a:lnTo>
                  <a:pt x="476" y="220"/>
                </a:lnTo>
                <a:lnTo>
                  <a:pt x="476" y="147"/>
                </a:lnTo>
                <a:lnTo>
                  <a:pt x="473" y="118"/>
                </a:lnTo>
                <a:lnTo>
                  <a:pt x="462" y="92"/>
                </a:lnTo>
                <a:lnTo>
                  <a:pt x="445" y="69"/>
                </a:lnTo>
                <a:lnTo>
                  <a:pt x="423" y="51"/>
                </a:lnTo>
                <a:lnTo>
                  <a:pt x="397" y="41"/>
                </a:lnTo>
                <a:lnTo>
                  <a:pt x="366" y="37"/>
                </a:lnTo>
                <a:close/>
                <a:moveTo>
                  <a:pt x="366" y="0"/>
                </a:moveTo>
                <a:lnTo>
                  <a:pt x="401" y="4"/>
                </a:lnTo>
                <a:lnTo>
                  <a:pt x="432" y="14"/>
                </a:lnTo>
                <a:lnTo>
                  <a:pt x="458" y="31"/>
                </a:lnTo>
                <a:lnTo>
                  <a:pt x="482" y="55"/>
                </a:lnTo>
                <a:lnTo>
                  <a:pt x="499" y="82"/>
                </a:lnTo>
                <a:lnTo>
                  <a:pt x="509" y="113"/>
                </a:lnTo>
                <a:lnTo>
                  <a:pt x="513" y="147"/>
                </a:lnTo>
                <a:lnTo>
                  <a:pt x="513" y="220"/>
                </a:lnTo>
                <a:lnTo>
                  <a:pt x="643" y="220"/>
                </a:lnTo>
                <a:lnTo>
                  <a:pt x="648" y="221"/>
                </a:lnTo>
                <a:lnTo>
                  <a:pt x="652" y="223"/>
                </a:lnTo>
                <a:lnTo>
                  <a:pt x="656" y="226"/>
                </a:lnTo>
                <a:lnTo>
                  <a:pt x="659" y="230"/>
                </a:lnTo>
                <a:lnTo>
                  <a:pt x="660" y="236"/>
                </a:lnTo>
                <a:lnTo>
                  <a:pt x="661" y="236"/>
                </a:lnTo>
                <a:lnTo>
                  <a:pt x="735" y="787"/>
                </a:lnTo>
                <a:lnTo>
                  <a:pt x="733" y="787"/>
                </a:lnTo>
                <a:lnTo>
                  <a:pt x="735" y="788"/>
                </a:lnTo>
                <a:lnTo>
                  <a:pt x="735" y="789"/>
                </a:lnTo>
                <a:lnTo>
                  <a:pt x="733" y="795"/>
                </a:lnTo>
                <a:lnTo>
                  <a:pt x="731" y="800"/>
                </a:lnTo>
                <a:lnTo>
                  <a:pt x="727" y="804"/>
                </a:lnTo>
                <a:lnTo>
                  <a:pt x="721" y="806"/>
                </a:lnTo>
                <a:lnTo>
                  <a:pt x="716" y="808"/>
                </a:lnTo>
                <a:lnTo>
                  <a:pt x="18" y="808"/>
                </a:lnTo>
                <a:lnTo>
                  <a:pt x="11" y="806"/>
                </a:lnTo>
                <a:lnTo>
                  <a:pt x="8" y="804"/>
                </a:lnTo>
                <a:lnTo>
                  <a:pt x="2" y="800"/>
                </a:lnTo>
                <a:lnTo>
                  <a:pt x="0" y="795"/>
                </a:lnTo>
                <a:lnTo>
                  <a:pt x="0" y="789"/>
                </a:lnTo>
                <a:lnTo>
                  <a:pt x="0" y="788"/>
                </a:lnTo>
                <a:lnTo>
                  <a:pt x="0" y="787"/>
                </a:lnTo>
                <a:lnTo>
                  <a:pt x="0" y="787"/>
                </a:lnTo>
                <a:lnTo>
                  <a:pt x="73" y="236"/>
                </a:lnTo>
                <a:lnTo>
                  <a:pt x="73" y="236"/>
                </a:lnTo>
                <a:lnTo>
                  <a:pt x="74" y="230"/>
                </a:lnTo>
                <a:lnTo>
                  <a:pt x="77" y="226"/>
                </a:lnTo>
                <a:lnTo>
                  <a:pt x="81" y="223"/>
                </a:lnTo>
                <a:lnTo>
                  <a:pt x="86" y="221"/>
                </a:lnTo>
                <a:lnTo>
                  <a:pt x="91" y="220"/>
                </a:lnTo>
                <a:lnTo>
                  <a:pt x="220" y="220"/>
                </a:lnTo>
                <a:lnTo>
                  <a:pt x="220" y="147"/>
                </a:lnTo>
                <a:lnTo>
                  <a:pt x="224" y="113"/>
                </a:lnTo>
                <a:lnTo>
                  <a:pt x="234" y="82"/>
                </a:lnTo>
                <a:lnTo>
                  <a:pt x="252" y="55"/>
                </a:lnTo>
                <a:lnTo>
                  <a:pt x="275" y="31"/>
                </a:lnTo>
                <a:lnTo>
                  <a:pt x="302" y="14"/>
                </a:lnTo>
                <a:lnTo>
                  <a:pt x="334" y="4"/>
                </a:lnTo>
                <a:lnTo>
                  <a:pt x="366"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29"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69378" y="2181727"/>
            <a:ext cx="447036" cy="446483"/>
          </a:xfrm>
          <a:custGeom>
            <a:avLst/>
            <a:gdLst>
              <a:gd name="T0" fmla="*/ 622 w 808"/>
              <a:gd name="T1" fmla="*/ 771 h 807"/>
              <a:gd name="T2" fmla="*/ 72 w 808"/>
              <a:gd name="T3" fmla="*/ 331 h 807"/>
              <a:gd name="T4" fmla="*/ 588 w 808"/>
              <a:gd name="T5" fmla="*/ 331 h 807"/>
              <a:gd name="T6" fmla="*/ 487 w 808"/>
              <a:gd name="T7" fmla="*/ 417 h 807"/>
              <a:gd name="T8" fmla="*/ 492 w 808"/>
              <a:gd name="T9" fmla="*/ 455 h 807"/>
              <a:gd name="T10" fmla="*/ 458 w 808"/>
              <a:gd name="T11" fmla="*/ 478 h 807"/>
              <a:gd name="T12" fmla="*/ 424 w 808"/>
              <a:gd name="T13" fmla="*/ 455 h 807"/>
              <a:gd name="T14" fmla="*/ 431 w 808"/>
              <a:gd name="T15" fmla="*/ 417 h 807"/>
              <a:gd name="T16" fmla="*/ 220 w 808"/>
              <a:gd name="T17" fmla="*/ 331 h 807"/>
              <a:gd name="T18" fmla="*/ 236 w 808"/>
              <a:gd name="T19" fmla="*/ 428 h 807"/>
              <a:gd name="T20" fmla="*/ 228 w 808"/>
              <a:gd name="T21" fmla="*/ 467 h 807"/>
              <a:gd name="T22" fmla="*/ 187 w 808"/>
              <a:gd name="T23" fmla="*/ 475 h 807"/>
              <a:gd name="T24" fmla="*/ 165 w 808"/>
              <a:gd name="T25" fmla="*/ 441 h 807"/>
              <a:gd name="T26" fmla="*/ 183 w 808"/>
              <a:gd name="T27" fmla="*/ 409 h 807"/>
              <a:gd name="T28" fmla="*/ 330 w 808"/>
              <a:gd name="T29" fmla="*/ 148 h 807"/>
              <a:gd name="T30" fmla="*/ 253 w 808"/>
              <a:gd name="T31" fmla="*/ 179 h 807"/>
              <a:gd name="T32" fmla="*/ 220 w 808"/>
              <a:gd name="T33" fmla="*/ 258 h 807"/>
              <a:gd name="T34" fmla="*/ 440 w 808"/>
              <a:gd name="T35" fmla="*/ 258 h 807"/>
              <a:gd name="T36" fmla="*/ 409 w 808"/>
              <a:gd name="T37" fmla="*/ 179 h 807"/>
              <a:gd name="T38" fmla="*/ 330 w 808"/>
              <a:gd name="T39" fmla="*/ 148 h 807"/>
              <a:gd name="T40" fmla="*/ 394 w 808"/>
              <a:gd name="T41" fmla="*/ 125 h 807"/>
              <a:gd name="T42" fmla="*/ 462 w 808"/>
              <a:gd name="T43" fmla="*/ 192 h 807"/>
              <a:gd name="T44" fmla="*/ 477 w 808"/>
              <a:gd name="T45" fmla="*/ 294 h 807"/>
              <a:gd name="T46" fmla="*/ 615 w 808"/>
              <a:gd name="T47" fmla="*/ 297 h 807"/>
              <a:gd name="T48" fmla="*/ 623 w 808"/>
              <a:gd name="T49" fmla="*/ 310 h 807"/>
              <a:gd name="T50" fmla="*/ 660 w 808"/>
              <a:gd name="T51" fmla="*/ 788 h 807"/>
              <a:gd name="T52" fmla="*/ 660 w 808"/>
              <a:gd name="T53" fmla="*/ 796 h 807"/>
              <a:gd name="T54" fmla="*/ 648 w 808"/>
              <a:gd name="T55" fmla="*/ 807 h 807"/>
              <a:gd name="T56" fmla="*/ 12 w 808"/>
              <a:gd name="T57" fmla="*/ 807 h 807"/>
              <a:gd name="T58" fmla="*/ 0 w 808"/>
              <a:gd name="T59" fmla="*/ 796 h 807"/>
              <a:gd name="T60" fmla="*/ 0 w 808"/>
              <a:gd name="T61" fmla="*/ 788 h 807"/>
              <a:gd name="T62" fmla="*/ 37 w 808"/>
              <a:gd name="T63" fmla="*/ 310 h 807"/>
              <a:gd name="T64" fmla="*/ 44 w 808"/>
              <a:gd name="T65" fmla="*/ 297 h 807"/>
              <a:gd name="T66" fmla="*/ 183 w 808"/>
              <a:gd name="T67" fmla="*/ 294 h 807"/>
              <a:gd name="T68" fmla="*/ 198 w 808"/>
              <a:gd name="T69" fmla="*/ 192 h 807"/>
              <a:gd name="T70" fmla="*/ 266 w 808"/>
              <a:gd name="T71" fmla="*/ 125 h 807"/>
              <a:gd name="T72" fmla="*/ 477 w 808"/>
              <a:gd name="T73" fmla="*/ 0 h 807"/>
              <a:gd name="T74" fmla="*/ 568 w 808"/>
              <a:gd name="T75" fmla="*/ 32 h 807"/>
              <a:gd name="T76" fmla="*/ 621 w 808"/>
              <a:gd name="T77" fmla="*/ 114 h 807"/>
              <a:gd name="T78" fmla="*/ 753 w 808"/>
              <a:gd name="T79" fmla="*/ 184 h 807"/>
              <a:gd name="T80" fmla="*/ 766 w 808"/>
              <a:gd name="T81" fmla="*/ 191 h 807"/>
              <a:gd name="T82" fmla="*/ 771 w 808"/>
              <a:gd name="T83" fmla="*/ 200 h 807"/>
              <a:gd name="T84" fmla="*/ 808 w 808"/>
              <a:gd name="T85" fmla="*/ 678 h 807"/>
              <a:gd name="T86" fmla="*/ 804 w 808"/>
              <a:gd name="T87" fmla="*/ 691 h 807"/>
              <a:gd name="T88" fmla="*/ 790 w 808"/>
              <a:gd name="T89" fmla="*/ 697 h 807"/>
              <a:gd name="T90" fmla="*/ 770 w 808"/>
              <a:gd name="T91" fmla="*/ 661 h 807"/>
              <a:gd name="T92" fmla="*/ 682 w 808"/>
              <a:gd name="T93" fmla="*/ 588 h 807"/>
              <a:gd name="T94" fmla="*/ 623 w 808"/>
              <a:gd name="T95" fmla="*/ 221 h 807"/>
              <a:gd name="T96" fmla="*/ 606 w 808"/>
              <a:gd name="T97" fmla="*/ 258 h 807"/>
              <a:gd name="T98" fmla="*/ 511 w 808"/>
              <a:gd name="T99" fmla="*/ 221 h 807"/>
              <a:gd name="T100" fmla="*/ 587 w 808"/>
              <a:gd name="T101" fmla="*/ 184 h 807"/>
              <a:gd name="T102" fmla="*/ 572 w 808"/>
              <a:gd name="T103" fmla="*/ 91 h 807"/>
              <a:gd name="T104" fmla="*/ 507 w 808"/>
              <a:gd name="T105" fmla="*/ 40 h 807"/>
              <a:gd name="T106" fmla="*/ 426 w 808"/>
              <a:gd name="T107" fmla="*/ 49 h 807"/>
              <a:gd name="T108" fmla="*/ 369 w 808"/>
              <a:gd name="T109" fmla="*/ 78 h 807"/>
              <a:gd name="T110" fmla="*/ 389 w 808"/>
              <a:gd name="T111" fmla="*/ 30 h 807"/>
              <a:gd name="T112" fmla="*/ 477 w 808"/>
              <a:gd name="T113" fmla="*/ 0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8" h="807">
                <a:moveTo>
                  <a:pt x="40" y="734"/>
                </a:moveTo>
                <a:lnTo>
                  <a:pt x="38" y="771"/>
                </a:lnTo>
                <a:lnTo>
                  <a:pt x="622" y="771"/>
                </a:lnTo>
                <a:lnTo>
                  <a:pt x="619" y="734"/>
                </a:lnTo>
                <a:lnTo>
                  <a:pt x="40" y="734"/>
                </a:lnTo>
                <a:close/>
                <a:moveTo>
                  <a:pt x="72" y="331"/>
                </a:moveTo>
                <a:lnTo>
                  <a:pt x="43" y="697"/>
                </a:lnTo>
                <a:lnTo>
                  <a:pt x="617" y="697"/>
                </a:lnTo>
                <a:lnTo>
                  <a:pt x="588" y="331"/>
                </a:lnTo>
                <a:lnTo>
                  <a:pt x="477" y="331"/>
                </a:lnTo>
                <a:lnTo>
                  <a:pt x="477" y="409"/>
                </a:lnTo>
                <a:lnTo>
                  <a:pt x="487" y="417"/>
                </a:lnTo>
                <a:lnTo>
                  <a:pt x="494" y="428"/>
                </a:lnTo>
                <a:lnTo>
                  <a:pt x="495" y="441"/>
                </a:lnTo>
                <a:lnTo>
                  <a:pt x="492" y="455"/>
                </a:lnTo>
                <a:lnTo>
                  <a:pt x="485" y="467"/>
                </a:lnTo>
                <a:lnTo>
                  <a:pt x="473" y="475"/>
                </a:lnTo>
                <a:lnTo>
                  <a:pt x="458" y="478"/>
                </a:lnTo>
                <a:lnTo>
                  <a:pt x="444" y="475"/>
                </a:lnTo>
                <a:lnTo>
                  <a:pt x="432" y="467"/>
                </a:lnTo>
                <a:lnTo>
                  <a:pt x="424" y="455"/>
                </a:lnTo>
                <a:lnTo>
                  <a:pt x="422" y="441"/>
                </a:lnTo>
                <a:lnTo>
                  <a:pt x="424" y="428"/>
                </a:lnTo>
                <a:lnTo>
                  <a:pt x="431" y="417"/>
                </a:lnTo>
                <a:lnTo>
                  <a:pt x="440" y="409"/>
                </a:lnTo>
                <a:lnTo>
                  <a:pt x="440" y="331"/>
                </a:lnTo>
                <a:lnTo>
                  <a:pt x="220" y="331"/>
                </a:lnTo>
                <a:lnTo>
                  <a:pt x="220" y="409"/>
                </a:lnTo>
                <a:lnTo>
                  <a:pt x="229" y="417"/>
                </a:lnTo>
                <a:lnTo>
                  <a:pt x="236" y="428"/>
                </a:lnTo>
                <a:lnTo>
                  <a:pt x="238" y="441"/>
                </a:lnTo>
                <a:lnTo>
                  <a:pt x="236" y="455"/>
                </a:lnTo>
                <a:lnTo>
                  <a:pt x="228" y="467"/>
                </a:lnTo>
                <a:lnTo>
                  <a:pt x="216" y="475"/>
                </a:lnTo>
                <a:lnTo>
                  <a:pt x="202" y="478"/>
                </a:lnTo>
                <a:lnTo>
                  <a:pt x="187" y="475"/>
                </a:lnTo>
                <a:lnTo>
                  <a:pt x="175" y="467"/>
                </a:lnTo>
                <a:lnTo>
                  <a:pt x="168" y="455"/>
                </a:lnTo>
                <a:lnTo>
                  <a:pt x="165" y="441"/>
                </a:lnTo>
                <a:lnTo>
                  <a:pt x="168" y="428"/>
                </a:lnTo>
                <a:lnTo>
                  <a:pt x="174" y="417"/>
                </a:lnTo>
                <a:lnTo>
                  <a:pt x="183" y="409"/>
                </a:lnTo>
                <a:lnTo>
                  <a:pt x="183" y="331"/>
                </a:lnTo>
                <a:lnTo>
                  <a:pt x="72" y="331"/>
                </a:lnTo>
                <a:close/>
                <a:moveTo>
                  <a:pt x="330" y="148"/>
                </a:moveTo>
                <a:lnTo>
                  <a:pt x="301" y="152"/>
                </a:lnTo>
                <a:lnTo>
                  <a:pt x="275" y="162"/>
                </a:lnTo>
                <a:lnTo>
                  <a:pt x="253" y="179"/>
                </a:lnTo>
                <a:lnTo>
                  <a:pt x="234" y="201"/>
                </a:lnTo>
                <a:lnTo>
                  <a:pt x="224" y="228"/>
                </a:lnTo>
                <a:lnTo>
                  <a:pt x="220" y="258"/>
                </a:lnTo>
                <a:lnTo>
                  <a:pt x="220" y="294"/>
                </a:lnTo>
                <a:lnTo>
                  <a:pt x="440" y="294"/>
                </a:lnTo>
                <a:lnTo>
                  <a:pt x="440" y="258"/>
                </a:lnTo>
                <a:lnTo>
                  <a:pt x="436" y="228"/>
                </a:lnTo>
                <a:lnTo>
                  <a:pt x="426" y="201"/>
                </a:lnTo>
                <a:lnTo>
                  <a:pt x="409" y="179"/>
                </a:lnTo>
                <a:lnTo>
                  <a:pt x="386" y="162"/>
                </a:lnTo>
                <a:lnTo>
                  <a:pt x="359" y="152"/>
                </a:lnTo>
                <a:lnTo>
                  <a:pt x="330" y="148"/>
                </a:lnTo>
                <a:close/>
                <a:moveTo>
                  <a:pt x="330" y="111"/>
                </a:moveTo>
                <a:lnTo>
                  <a:pt x="364" y="115"/>
                </a:lnTo>
                <a:lnTo>
                  <a:pt x="394" y="125"/>
                </a:lnTo>
                <a:lnTo>
                  <a:pt x="422" y="142"/>
                </a:lnTo>
                <a:lnTo>
                  <a:pt x="445" y="166"/>
                </a:lnTo>
                <a:lnTo>
                  <a:pt x="462" y="192"/>
                </a:lnTo>
                <a:lnTo>
                  <a:pt x="473" y="224"/>
                </a:lnTo>
                <a:lnTo>
                  <a:pt x="477" y="258"/>
                </a:lnTo>
                <a:lnTo>
                  <a:pt x="477" y="294"/>
                </a:lnTo>
                <a:lnTo>
                  <a:pt x="605" y="294"/>
                </a:lnTo>
                <a:lnTo>
                  <a:pt x="612" y="294"/>
                </a:lnTo>
                <a:lnTo>
                  <a:pt x="615" y="297"/>
                </a:lnTo>
                <a:lnTo>
                  <a:pt x="619" y="301"/>
                </a:lnTo>
                <a:lnTo>
                  <a:pt x="622" y="305"/>
                </a:lnTo>
                <a:lnTo>
                  <a:pt x="623" y="310"/>
                </a:lnTo>
                <a:lnTo>
                  <a:pt x="623" y="310"/>
                </a:lnTo>
                <a:lnTo>
                  <a:pt x="660" y="788"/>
                </a:lnTo>
                <a:lnTo>
                  <a:pt x="660" y="788"/>
                </a:lnTo>
                <a:lnTo>
                  <a:pt x="660" y="789"/>
                </a:lnTo>
                <a:lnTo>
                  <a:pt x="661" y="789"/>
                </a:lnTo>
                <a:lnTo>
                  <a:pt x="660" y="796"/>
                </a:lnTo>
                <a:lnTo>
                  <a:pt x="657" y="801"/>
                </a:lnTo>
                <a:lnTo>
                  <a:pt x="653" y="805"/>
                </a:lnTo>
                <a:lnTo>
                  <a:pt x="648" y="807"/>
                </a:lnTo>
                <a:lnTo>
                  <a:pt x="643" y="807"/>
                </a:lnTo>
                <a:lnTo>
                  <a:pt x="18" y="807"/>
                </a:lnTo>
                <a:lnTo>
                  <a:pt x="12" y="807"/>
                </a:lnTo>
                <a:lnTo>
                  <a:pt x="6" y="805"/>
                </a:lnTo>
                <a:lnTo>
                  <a:pt x="2" y="801"/>
                </a:lnTo>
                <a:lnTo>
                  <a:pt x="0" y="796"/>
                </a:lnTo>
                <a:lnTo>
                  <a:pt x="0" y="789"/>
                </a:lnTo>
                <a:lnTo>
                  <a:pt x="0" y="789"/>
                </a:lnTo>
                <a:lnTo>
                  <a:pt x="0" y="788"/>
                </a:lnTo>
                <a:lnTo>
                  <a:pt x="0" y="788"/>
                </a:lnTo>
                <a:lnTo>
                  <a:pt x="37" y="310"/>
                </a:lnTo>
                <a:lnTo>
                  <a:pt x="37" y="310"/>
                </a:lnTo>
                <a:lnTo>
                  <a:pt x="38" y="305"/>
                </a:lnTo>
                <a:lnTo>
                  <a:pt x="40" y="301"/>
                </a:lnTo>
                <a:lnTo>
                  <a:pt x="44" y="297"/>
                </a:lnTo>
                <a:lnTo>
                  <a:pt x="50" y="294"/>
                </a:lnTo>
                <a:lnTo>
                  <a:pt x="55" y="294"/>
                </a:lnTo>
                <a:lnTo>
                  <a:pt x="183" y="294"/>
                </a:lnTo>
                <a:lnTo>
                  <a:pt x="183" y="258"/>
                </a:lnTo>
                <a:lnTo>
                  <a:pt x="187" y="224"/>
                </a:lnTo>
                <a:lnTo>
                  <a:pt x="198" y="192"/>
                </a:lnTo>
                <a:lnTo>
                  <a:pt x="216" y="166"/>
                </a:lnTo>
                <a:lnTo>
                  <a:pt x="238" y="142"/>
                </a:lnTo>
                <a:lnTo>
                  <a:pt x="266" y="125"/>
                </a:lnTo>
                <a:lnTo>
                  <a:pt x="296" y="115"/>
                </a:lnTo>
                <a:lnTo>
                  <a:pt x="330" y="111"/>
                </a:lnTo>
                <a:close/>
                <a:moveTo>
                  <a:pt x="477" y="0"/>
                </a:moveTo>
                <a:lnTo>
                  <a:pt x="511" y="4"/>
                </a:lnTo>
                <a:lnTo>
                  <a:pt x="542" y="15"/>
                </a:lnTo>
                <a:lnTo>
                  <a:pt x="568" y="32"/>
                </a:lnTo>
                <a:lnTo>
                  <a:pt x="592" y="55"/>
                </a:lnTo>
                <a:lnTo>
                  <a:pt x="609" y="82"/>
                </a:lnTo>
                <a:lnTo>
                  <a:pt x="621" y="114"/>
                </a:lnTo>
                <a:lnTo>
                  <a:pt x="623" y="148"/>
                </a:lnTo>
                <a:lnTo>
                  <a:pt x="623" y="184"/>
                </a:lnTo>
                <a:lnTo>
                  <a:pt x="753" y="184"/>
                </a:lnTo>
                <a:lnTo>
                  <a:pt x="758" y="184"/>
                </a:lnTo>
                <a:lnTo>
                  <a:pt x="762" y="187"/>
                </a:lnTo>
                <a:lnTo>
                  <a:pt x="766" y="191"/>
                </a:lnTo>
                <a:lnTo>
                  <a:pt x="769" y="195"/>
                </a:lnTo>
                <a:lnTo>
                  <a:pt x="770" y="200"/>
                </a:lnTo>
                <a:lnTo>
                  <a:pt x="771" y="200"/>
                </a:lnTo>
                <a:lnTo>
                  <a:pt x="808" y="677"/>
                </a:lnTo>
                <a:lnTo>
                  <a:pt x="807" y="677"/>
                </a:lnTo>
                <a:lnTo>
                  <a:pt x="808" y="678"/>
                </a:lnTo>
                <a:lnTo>
                  <a:pt x="808" y="679"/>
                </a:lnTo>
                <a:lnTo>
                  <a:pt x="807" y="686"/>
                </a:lnTo>
                <a:lnTo>
                  <a:pt x="804" y="691"/>
                </a:lnTo>
                <a:lnTo>
                  <a:pt x="800" y="695"/>
                </a:lnTo>
                <a:lnTo>
                  <a:pt x="795" y="697"/>
                </a:lnTo>
                <a:lnTo>
                  <a:pt x="790" y="697"/>
                </a:lnTo>
                <a:lnTo>
                  <a:pt x="690" y="697"/>
                </a:lnTo>
                <a:lnTo>
                  <a:pt x="688" y="661"/>
                </a:lnTo>
                <a:lnTo>
                  <a:pt x="770" y="661"/>
                </a:lnTo>
                <a:lnTo>
                  <a:pt x="766" y="624"/>
                </a:lnTo>
                <a:lnTo>
                  <a:pt x="685" y="624"/>
                </a:lnTo>
                <a:lnTo>
                  <a:pt x="682" y="588"/>
                </a:lnTo>
                <a:lnTo>
                  <a:pt x="764" y="588"/>
                </a:lnTo>
                <a:lnTo>
                  <a:pt x="736" y="221"/>
                </a:lnTo>
                <a:lnTo>
                  <a:pt x="623" y="221"/>
                </a:lnTo>
                <a:lnTo>
                  <a:pt x="623" y="260"/>
                </a:lnTo>
                <a:lnTo>
                  <a:pt x="615" y="258"/>
                </a:lnTo>
                <a:lnTo>
                  <a:pt x="606" y="258"/>
                </a:lnTo>
                <a:lnTo>
                  <a:pt x="587" y="258"/>
                </a:lnTo>
                <a:lnTo>
                  <a:pt x="587" y="221"/>
                </a:lnTo>
                <a:lnTo>
                  <a:pt x="511" y="221"/>
                </a:lnTo>
                <a:lnTo>
                  <a:pt x="505" y="201"/>
                </a:lnTo>
                <a:lnTo>
                  <a:pt x="499" y="184"/>
                </a:lnTo>
                <a:lnTo>
                  <a:pt x="587" y="184"/>
                </a:lnTo>
                <a:lnTo>
                  <a:pt x="587" y="148"/>
                </a:lnTo>
                <a:lnTo>
                  <a:pt x="583" y="118"/>
                </a:lnTo>
                <a:lnTo>
                  <a:pt x="572" y="91"/>
                </a:lnTo>
                <a:lnTo>
                  <a:pt x="555" y="69"/>
                </a:lnTo>
                <a:lnTo>
                  <a:pt x="533" y="52"/>
                </a:lnTo>
                <a:lnTo>
                  <a:pt x="507" y="40"/>
                </a:lnTo>
                <a:lnTo>
                  <a:pt x="477" y="36"/>
                </a:lnTo>
                <a:lnTo>
                  <a:pt x="450" y="40"/>
                </a:lnTo>
                <a:lnTo>
                  <a:pt x="426" y="49"/>
                </a:lnTo>
                <a:lnTo>
                  <a:pt x="405" y="64"/>
                </a:lnTo>
                <a:lnTo>
                  <a:pt x="388" y="84"/>
                </a:lnTo>
                <a:lnTo>
                  <a:pt x="369" y="78"/>
                </a:lnTo>
                <a:lnTo>
                  <a:pt x="350" y="74"/>
                </a:lnTo>
                <a:lnTo>
                  <a:pt x="367" y="49"/>
                </a:lnTo>
                <a:lnTo>
                  <a:pt x="389" y="30"/>
                </a:lnTo>
                <a:lnTo>
                  <a:pt x="415" y="14"/>
                </a:lnTo>
                <a:lnTo>
                  <a:pt x="445" y="4"/>
                </a:lnTo>
                <a:lnTo>
                  <a:pt x="47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30"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32068" y="2222114"/>
            <a:ext cx="447036" cy="365708"/>
          </a:xfrm>
          <a:custGeom>
            <a:avLst/>
            <a:gdLst>
              <a:gd name="T0" fmla="*/ 554 w 808"/>
              <a:gd name="T1" fmla="*/ 624 h 661"/>
              <a:gd name="T2" fmla="*/ 680 w 808"/>
              <a:gd name="T3" fmla="*/ 551 h 661"/>
              <a:gd name="T4" fmla="*/ 422 w 808"/>
              <a:gd name="T5" fmla="*/ 551 h 661"/>
              <a:gd name="T6" fmla="*/ 518 w 808"/>
              <a:gd name="T7" fmla="*/ 624 h 661"/>
              <a:gd name="T8" fmla="*/ 422 w 808"/>
              <a:gd name="T9" fmla="*/ 551 h 661"/>
              <a:gd name="T10" fmla="*/ 291 w 808"/>
              <a:gd name="T11" fmla="*/ 624 h 661"/>
              <a:gd name="T12" fmla="*/ 385 w 808"/>
              <a:gd name="T13" fmla="*/ 551 h 661"/>
              <a:gd name="T14" fmla="*/ 127 w 808"/>
              <a:gd name="T15" fmla="*/ 551 h 661"/>
              <a:gd name="T16" fmla="*/ 254 w 808"/>
              <a:gd name="T17" fmla="*/ 624 h 661"/>
              <a:gd name="T18" fmla="*/ 127 w 808"/>
              <a:gd name="T19" fmla="*/ 551 h 661"/>
              <a:gd name="T20" fmla="*/ 571 w 808"/>
              <a:gd name="T21" fmla="*/ 515 h 661"/>
              <a:gd name="T22" fmla="*/ 704 w 808"/>
              <a:gd name="T23" fmla="*/ 441 h 661"/>
              <a:gd name="T24" fmla="*/ 422 w 808"/>
              <a:gd name="T25" fmla="*/ 441 h 661"/>
              <a:gd name="T26" fmla="*/ 535 w 808"/>
              <a:gd name="T27" fmla="*/ 515 h 661"/>
              <a:gd name="T28" fmla="*/ 422 w 808"/>
              <a:gd name="T29" fmla="*/ 441 h 661"/>
              <a:gd name="T30" fmla="*/ 274 w 808"/>
              <a:gd name="T31" fmla="*/ 515 h 661"/>
              <a:gd name="T32" fmla="*/ 385 w 808"/>
              <a:gd name="T33" fmla="*/ 441 h 661"/>
              <a:gd name="T34" fmla="*/ 105 w 808"/>
              <a:gd name="T35" fmla="*/ 441 h 661"/>
              <a:gd name="T36" fmla="*/ 237 w 808"/>
              <a:gd name="T37" fmla="*/ 515 h 661"/>
              <a:gd name="T38" fmla="*/ 105 w 808"/>
              <a:gd name="T39" fmla="*/ 441 h 661"/>
              <a:gd name="T40" fmla="*/ 588 w 808"/>
              <a:gd name="T41" fmla="*/ 405 h 661"/>
              <a:gd name="T42" fmla="*/ 727 w 808"/>
              <a:gd name="T43" fmla="*/ 331 h 661"/>
              <a:gd name="T44" fmla="*/ 422 w 808"/>
              <a:gd name="T45" fmla="*/ 331 h 661"/>
              <a:gd name="T46" fmla="*/ 552 w 808"/>
              <a:gd name="T47" fmla="*/ 405 h 661"/>
              <a:gd name="T48" fmla="*/ 422 w 808"/>
              <a:gd name="T49" fmla="*/ 331 h 661"/>
              <a:gd name="T50" fmla="*/ 256 w 808"/>
              <a:gd name="T51" fmla="*/ 405 h 661"/>
              <a:gd name="T52" fmla="*/ 385 w 808"/>
              <a:gd name="T53" fmla="*/ 331 h 661"/>
              <a:gd name="T54" fmla="*/ 81 w 808"/>
              <a:gd name="T55" fmla="*/ 331 h 661"/>
              <a:gd name="T56" fmla="*/ 219 w 808"/>
              <a:gd name="T57" fmla="*/ 405 h 661"/>
              <a:gd name="T58" fmla="*/ 81 w 808"/>
              <a:gd name="T59" fmla="*/ 331 h 661"/>
              <a:gd name="T60" fmla="*/ 37 w 808"/>
              <a:gd name="T61" fmla="*/ 295 h 661"/>
              <a:gd name="T62" fmla="*/ 772 w 808"/>
              <a:gd name="T63" fmla="*/ 258 h 661"/>
              <a:gd name="T64" fmla="*/ 404 w 808"/>
              <a:gd name="T65" fmla="*/ 41 h 661"/>
              <a:gd name="T66" fmla="*/ 659 w 808"/>
              <a:gd name="T67" fmla="*/ 221 h 661"/>
              <a:gd name="T68" fmla="*/ 404 w 808"/>
              <a:gd name="T69" fmla="*/ 0 h 661"/>
              <a:gd name="T70" fmla="*/ 414 w 808"/>
              <a:gd name="T71" fmla="*/ 4 h 661"/>
              <a:gd name="T72" fmla="*/ 417 w 808"/>
              <a:gd name="T73" fmla="*/ 7 h 661"/>
              <a:gd name="T74" fmla="*/ 772 w 808"/>
              <a:gd name="T75" fmla="*/ 221 h 661"/>
              <a:gd name="T76" fmla="*/ 798 w 808"/>
              <a:gd name="T77" fmla="*/ 232 h 661"/>
              <a:gd name="T78" fmla="*/ 808 w 808"/>
              <a:gd name="T79" fmla="*/ 258 h 661"/>
              <a:gd name="T80" fmla="*/ 806 w 808"/>
              <a:gd name="T81" fmla="*/ 309 h 661"/>
              <a:gd name="T82" fmla="*/ 786 w 808"/>
              <a:gd name="T83" fmla="*/ 329 h 661"/>
              <a:gd name="T84" fmla="*/ 764 w 808"/>
              <a:gd name="T85" fmla="*/ 331 h 661"/>
              <a:gd name="T86" fmla="*/ 697 w 808"/>
              <a:gd name="T87" fmla="*/ 648 h 661"/>
              <a:gd name="T88" fmla="*/ 693 w 808"/>
              <a:gd name="T89" fmla="*/ 656 h 661"/>
              <a:gd name="T90" fmla="*/ 684 w 808"/>
              <a:gd name="T91" fmla="*/ 661 h 661"/>
              <a:gd name="T92" fmla="*/ 129 w 808"/>
              <a:gd name="T93" fmla="*/ 661 h 661"/>
              <a:gd name="T94" fmla="*/ 119 w 808"/>
              <a:gd name="T95" fmla="*/ 659 h 661"/>
              <a:gd name="T96" fmla="*/ 113 w 808"/>
              <a:gd name="T97" fmla="*/ 652 h 661"/>
              <a:gd name="T98" fmla="*/ 110 w 808"/>
              <a:gd name="T99" fmla="*/ 648 h 661"/>
              <a:gd name="T100" fmla="*/ 37 w 808"/>
              <a:gd name="T101" fmla="*/ 331 h 661"/>
              <a:gd name="T102" fmla="*/ 11 w 808"/>
              <a:gd name="T103" fmla="*/ 321 h 661"/>
              <a:gd name="T104" fmla="*/ 0 w 808"/>
              <a:gd name="T105" fmla="*/ 295 h 661"/>
              <a:gd name="T106" fmla="*/ 3 w 808"/>
              <a:gd name="T107" fmla="*/ 244 h 661"/>
              <a:gd name="T108" fmla="*/ 22 w 808"/>
              <a:gd name="T109" fmla="*/ 224 h 661"/>
              <a:gd name="T110" fmla="*/ 87 w 808"/>
              <a:gd name="T111" fmla="*/ 221 h 661"/>
              <a:gd name="T112" fmla="*/ 391 w 808"/>
              <a:gd name="T113" fmla="*/ 7 h 661"/>
              <a:gd name="T114" fmla="*/ 398 w 808"/>
              <a:gd name="T115" fmla="*/ 1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8" h="661">
                <a:moveTo>
                  <a:pt x="566" y="551"/>
                </a:moveTo>
                <a:lnTo>
                  <a:pt x="554" y="624"/>
                </a:lnTo>
                <a:lnTo>
                  <a:pt x="664" y="624"/>
                </a:lnTo>
                <a:lnTo>
                  <a:pt x="680" y="551"/>
                </a:lnTo>
                <a:lnTo>
                  <a:pt x="566" y="551"/>
                </a:lnTo>
                <a:close/>
                <a:moveTo>
                  <a:pt x="422" y="551"/>
                </a:moveTo>
                <a:lnTo>
                  <a:pt x="422" y="624"/>
                </a:lnTo>
                <a:lnTo>
                  <a:pt x="518" y="624"/>
                </a:lnTo>
                <a:lnTo>
                  <a:pt x="528" y="551"/>
                </a:lnTo>
                <a:lnTo>
                  <a:pt x="422" y="551"/>
                </a:lnTo>
                <a:close/>
                <a:moveTo>
                  <a:pt x="279" y="551"/>
                </a:moveTo>
                <a:lnTo>
                  <a:pt x="291" y="624"/>
                </a:lnTo>
                <a:lnTo>
                  <a:pt x="385" y="624"/>
                </a:lnTo>
                <a:lnTo>
                  <a:pt x="385" y="551"/>
                </a:lnTo>
                <a:lnTo>
                  <a:pt x="279" y="551"/>
                </a:lnTo>
                <a:close/>
                <a:moveTo>
                  <a:pt x="127" y="551"/>
                </a:moveTo>
                <a:lnTo>
                  <a:pt x="143" y="624"/>
                </a:lnTo>
                <a:lnTo>
                  <a:pt x="254" y="624"/>
                </a:lnTo>
                <a:lnTo>
                  <a:pt x="243" y="551"/>
                </a:lnTo>
                <a:lnTo>
                  <a:pt x="127" y="551"/>
                </a:lnTo>
                <a:close/>
                <a:moveTo>
                  <a:pt x="583" y="441"/>
                </a:moveTo>
                <a:lnTo>
                  <a:pt x="571" y="515"/>
                </a:lnTo>
                <a:lnTo>
                  <a:pt x="688" y="515"/>
                </a:lnTo>
                <a:lnTo>
                  <a:pt x="704" y="441"/>
                </a:lnTo>
                <a:lnTo>
                  <a:pt x="583" y="441"/>
                </a:lnTo>
                <a:close/>
                <a:moveTo>
                  <a:pt x="422" y="441"/>
                </a:moveTo>
                <a:lnTo>
                  <a:pt x="422" y="515"/>
                </a:lnTo>
                <a:lnTo>
                  <a:pt x="535" y="515"/>
                </a:lnTo>
                <a:lnTo>
                  <a:pt x="546" y="441"/>
                </a:lnTo>
                <a:lnTo>
                  <a:pt x="422" y="441"/>
                </a:lnTo>
                <a:close/>
                <a:moveTo>
                  <a:pt x="262" y="441"/>
                </a:moveTo>
                <a:lnTo>
                  <a:pt x="274" y="515"/>
                </a:lnTo>
                <a:lnTo>
                  <a:pt x="385" y="515"/>
                </a:lnTo>
                <a:lnTo>
                  <a:pt x="385" y="441"/>
                </a:lnTo>
                <a:lnTo>
                  <a:pt x="262" y="441"/>
                </a:lnTo>
                <a:close/>
                <a:moveTo>
                  <a:pt x="105" y="441"/>
                </a:moveTo>
                <a:lnTo>
                  <a:pt x="121" y="515"/>
                </a:lnTo>
                <a:lnTo>
                  <a:pt x="237" y="515"/>
                </a:lnTo>
                <a:lnTo>
                  <a:pt x="225" y="441"/>
                </a:lnTo>
                <a:lnTo>
                  <a:pt x="105" y="441"/>
                </a:lnTo>
                <a:close/>
                <a:moveTo>
                  <a:pt x="600" y="331"/>
                </a:moveTo>
                <a:lnTo>
                  <a:pt x="588" y="405"/>
                </a:lnTo>
                <a:lnTo>
                  <a:pt x="711" y="405"/>
                </a:lnTo>
                <a:lnTo>
                  <a:pt x="727" y="331"/>
                </a:lnTo>
                <a:lnTo>
                  <a:pt x="600" y="331"/>
                </a:lnTo>
                <a:close/>
                <a:moveTo>
                  <a:pt x="422" y="331"/>
                </a:moveTo>
                <a:lnTo>
                  <a:pt x="422" y="405"/>
                </a:lnTo>
                <a:lnTo>
                  <a:pt x="552" y="405"/>
                </a:lnTo>
                <a:lnTo>
                  <a:pt x="563" y="331"/>
                </a:lnTo>
                <a:lnTo>
                  <a:pt x="422" y="331"/>
                </a:lnTo>
                <a:close/>
                <a:moveTo>
                  <a:pt x="244" y="331"/>
                </a:moveTo>
                <a:lnTo>
                  <a:pt x="256" y="405"/>
                </a:lnTo>
                <a:lnTo>
                  <a:pt x="385" y="405"/>
                </a:lnTo>
                <a:lnTo>
                  <a:pt x="385" y="331"/>
                </a:lnTo>
                <a:lnTo>
                  <a:pt x="244" y="331"/>
                </a:lnTo>
                <a:close/>
                <a:moveTo>
                  <a:pt x="81" y="331"/>
                </a:moveTo>
                <a:lnTo>
                  <a:pt x="97" y="405"/>
                </a:lnTo>
                <a:lnTo>
                  <a:pt x="219" y="405"/>
                </a:lnTo>
                <a:lnTo>
                  <a:pt x="207" y="331"/>
                </a:lnTo>
                <a:lnTo>
                  <a:pt x="81" y="331"/>
                </a:lnTo>
                <a:close/>
                <a:moveTo>
                  <a:pt x="37" y="258"/>
                </a:moveTo>
                <a:lnTo>
                  <a:pt x="37" y="295"/>
                </a:lnTo>
                <a:lnTo>
                  <a:pt x="772" y="295"/>
                </a:lnTo>
                <a:lnTo>
                  <a:pt x="772" y="258"/>
                </a:lnTo>
                <a:lnTo>
                  <a:pt x="37" y="258"/>
                </a:lnTo>
                <a:close/>
                <a:moveTo>
                  <a:pt x="404" y="41"/>
                </a:moveTo>
                <a:lnTo>
                  <a:pt x="150" y="221"/>
                </a:lnTo>
                <a:lnTo>
                  <a:pt x="659" y="221"/>
                </a:lnTo>
                <a:lnTo>
                  <a:pt x="404" y="41"/>
                </a:lnTo>
                <a:close/>
                <a:moveTo>
                  <a:pt x="404" y="0"/>
                </a:moveTo>
                <a:lnTo>
                  <a:pt x="409" y="1"/>
                </a:lnTo>
                <a:lnTo>
                  <a:pt x="414" y="4"/>
                </a:lnTo>
                <a:lnTo>
                  <a:pt x="417" y="7"/>
                </a:lnTo>
                <a:lnTo>
                  <a:pt x="417" y="7"/>
                </a:lnTo>
                <a:lnTo>
                  <a:pt x="722" y="221"/>
                </a:lnTo>
                <a:lnTo>
                  <a:pt x="772" y="221"/>
                </a:lnTo>
                <a:lnTo>
                  <a:pt x="786" y="224"/>
                </a:lnTo>
                <a:lnTo>
                  <a:pt x="798" y="232"/>
                </a:lnTo>
                <a:lnTo>
                  <a:pt x="806" y="244"/>
                </a:lnTo>
                <a:lnTo>
                  <a:pt x="808" y="258"/>
                </a:lnTo>
                <a:lnTo>
                  <a:pt x="808" y="295"/>
                </a:lnTo>
                <a:lnTo>
                  <a:pt x="806" y="309"/>
                </a:lnTo>
                <a:lnTo>
                  <a:pt x="798" y="321"/>
                </a:lnTo>
                <a:lnTo>
                  <a:pt x="786" y="329"/>
                </a:lnTo>
                <a:lnTo>
                  <a:pt x="772" y="331"/>
                </a:lnTo>
                <a:lnTo>
                  <a:pt x="764" y="331"/>
                </a:lnTo>
                <a:lnTo>
                  <a:pt x="697" y="648"/>
                </a:lnTo>
                <a:lnTo>
                  <a:pt x="697" y="648"/>
                </a:lnTo>
                <a:lnTo>
                  <a:pt x="696" y="652"/>
                </a:lnTo>
                <a:lnTo>
                  <a:pt x="693" y="656"/>
                </a:lnTo>
                <a:lnTo>
                  <a:pt x="689" y="659"/>
                </a:lnTo>
                <a:lnTo>
                  <a:pt x="684" y="661"/>
                </a:lnTo>
                <a:lnTo>
                  <a:pt x="680" y="661"/>
                </a:lnTo>
                <a:lnTo>
                  <a:pt x="129" y="661"/>
                </a:lnTo>
                <a:lnTo>
                  <a:pt x="123" y="661"/>
                </a:lnTo>
                <a:lnTo>
                  <a:pt x="119" y="659"/>
                </a:lnTo>
                <a:lnTo>
                  <a:pt x="115" y="656"/>
                </a:lnTo>
                <a:lnTo>
                  <a:pt x="113" y="652"/>
                </a:lnTo>
                <a:lnTo>
                  <a:pt x="112" y="648"/>
                </a:lnTo>
                <a:lnTo>
                  <a:pt x="110" y="648"/>
                </a:lnTo>
                <a:lnTo>
                  <a:pt x="43" y="331"/>
                </a:lnTo>
                <a:lnTo>
                  <a:pt x="37" y="331"/>
                </a:lnTo>
                <a:lnTo>
                  <a:pt x="22" y="329"/>
                </a:lnTo>
                <a:lnTo>
                  <a:pt x="11" y="321"/>
                </a:lnTo>
                <a:lnTo>
                  <a:pt x="3" y="309"/>
                </a:lnTo>
                <a:lnTo>
                  <a:pt x="0" y="295"/>
                </a:lnTo>
                <a:lnTo>
                  <a:pt x="0" y="258"/>
                </a:lnTo>
                <a:lnTo>
                  <a:pt x="3" y="244"/>
                </a:lnTo>
                <a:lnTo>
                  <a:pt x="11" y="232"/>
                </a:lnTo>
                <a:lnTo>
                  <a:pt x="22" y="224"/>
                </a:lnTo>
                <a:lnTo>
                  <a:pt x="37" y="221"/>
                </a:lnTo>
                <a:lnTo>
                  <a:pt x="87" y="221"/>
                </a:lnTo>
                <a:lnTo>
                  <a:pt x="391" y="7"/>
                </a:lnTo>
                <a:lnTo>
                  <a:pt x="391" y="7"/>
                </a:lnTo>
                <a:lnTo>
                  <a:pt x="394" y="4"/>
                </a:lnTo>
                <a:lnTo>
                  <a:pt x="398" y="1"/>
                </a:lnTo>
                <a:lnTo>
                  <a:pt x="404"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31"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94759" y="2201643"/>
            <a:ext cx="447036" cy="406647"/>
          </a:xfrm>
          <a:custGeom>
            <a:avLst/>
            <a:gdLst>
              <a:gd name="T0" fmla="*/ 664 w 808"/>
              <a:gd name="T1" fmla="*/ 698 h 735"/>
              <a:gd name="T2" fmla="*/ 422 w 808"/>
              <a:gd name="T3" fmla="*/ 625 h 735"/>
              <a:gd name="T4" fmla="*/ 529 w 808"/>
              <a:gd name="T5" fmla="*/ 625 h 735"/>
              <a:gd name="T6" fmla="*/ 291 w 808"/>
              <a:gd name="T7" fmla="*/ 698 h 735"/>
              <a:gd name="T8" fmla="*/ 279 w 808"/>
              <a:gd name="T9" fmla="*/ 625 h 735"/>
              <a:gd name="T10" fmla="*/ 254 w 808"/>
              <a:gd name="T11" fmla="*/ 698 h 735"/>
              <a:gd name="T12" fmla="*/ 583 w 808"/>
              <a:gd name="T13" fmla="*/ 515 h 735"/>
              <a:gd name="T14" fmla="*/ 704 w 808"/>
              <a:gd name="T15" fmla="*/ 515 h 735"/>
              <a:gd name="T16" fmla="*/ 422 w 808"/>
              <a:gd name="T17" fmla="*/ 588 h 735"/>
              <a:gd name="T18" fmla="*/ 422 w 808"/>
              <a:gd name="T19" fmla="*/ 515 h 735"/>
              <a:gd name="T20" fmla="*/ 385 w 808"/>
              <a:gd name="T21" fmla="*/ 588 h 735"/>
              <a:gd name="T22" fmla="*/ 105 w 808"/>
              <a:gd name="T23" fmla="*/ 515 h 735"/>
              <a:gd name="T24" fmla="*/ 225 w 808"/>
              <a:gd name="T25" fmla="*/ 515 h 735"/>
              <a:gd name="T26" fmla="*/ 588 w 808"/>
              <a:gd name="T27" fmla="*/ 478 h 735"/>
              <a:gd name="T28" fmla="*/ 600 w 808"/>
              <a:gd name="T29" fmla="*/ 405 h 735"/>
              <a:gd name="T30" fmla="*/ 552 w 808"/>
              <a:gd name="T31" fmla="*/ 478 h 735"/>
              <a:gd name="T32" fmla="*/ 245 w 808"/>
              <a:gd name="T33" fmla="*/ 405 h 735"/>
              <a:gd name="T34" fmla="*/ 385 w 808"/>
              <a:gd name="T35" fmla="*/ 405 h 735"/>
              <a:gd name="T36" fmla="*/ 97 w 808"/>
              <a:gd name="T37" fmla="*/ 478 h 735"/>
              <a:gd name="T38" fmla="*/ 81 w 808"/>
              <a:gd name="T39" fmla="*/ 405 h 735"/>
              <a:gd name="T40" fmla="*/ 772 w 808"/>
              <a:gd name="T41" fmla="*/ 368 h 735"/>
              <a:gd name="T42" fmla="*/ 37 w 808"/>
              <a:gd name="T43" fmla="*/ 295 h 735"/>
              <a:gd name="T44" fmla="*/ 798 w 808"/>
              <a:gd name="T45" fmla="*/ 305 h 735"/>
              <a:gd name="T46" fmla="*/ 808 w 808"/>
              <a:gd name="T47" fmla="*/ 368 h 735"/>
              <a:gd name="T48" fmla="*/ 786 w 808"/>
              <a:gd name="T49" fmla="*/ 402 h 735"/>
              <a:gd name="T50" fmla="*/ 697 w 808"/>
              <a:gd name="T51" fmla="*/ 722 h 735"/>
              <a:gd name="T52" fmla="*/ 693 w 808"/>
              <a:gd name="T53" fmla="*/ 730 h 735"/>
              <a:gd name="T54" fmla="*/ 680 w 808"/>
              <a:gd name="T55" fmla="*/ 735 h 735"/>
              <a:gd name="T56" fmla="*/ 119 w 808"/>
              <a:gd name="T57" fmla="*/ 732 h 735"/>
              <a:gd name="T58" fmla="*/ 112 w 808"/>
              <a:gd name="T59" fmla="*/ 722 h 735"/>
              <a:gd name="T60" fmla="*/ 37 w 808"/>
              <a:gd name="T61" fmla="*/ 405 h 735"/>
              <a:gd name="T62" fmla="*/ 3 w 808"/>
              <a:gd name="T63" fmla="*/ 383 h 735"/>
              <a:gd name="T64" fmla="*/ 3 w 808"/>
              <a:gd name="T65" fmla="*/ 317 h 735"/>
              <a:gd name="T66" fmla="*/ 37 w 808"/>
              <a:gd name="T67" fmla="*/ 295 h 735"/>
              <a:gd name="T68" fmla="*/ 415 w 808"/>
              <a:gd name="T69" fmla="*/ 4 h 735"/>
              <a:gd name="T70" fmla="*/ 422 w 808"/>
              <a:gd name="T71" fmla="*/ 19 h 735"/>
              <a:gd name="T72" fmla="*/ 468 w 808"/>
              <a:gd name="T73" fmla="*/ 151 h 735"/>
              <a:gd name="T74" fmla="*/ 484 w 808"/>
              <a:gd name="T75" fmla="*/ 148 h 735"/>
              <a:gd name="T76" fmla="*/ 495 w 808"/>
              <a:gd name="T77" fmla="*/ 160 h 735"/>
              <a:gd name="T78" fmla="*/ 494 w 808"/>
              <a:gd name="T79" fmla="*/ 176 h 735"/>
              <a:gd name="T80" fmla="*/ 413 w 808"/>
              <a:gd name="T81" fmla="*/ 256 h 735"/>
              <a:gd name="T82" fmla="*/ 400 w 808"/>
              <a:gd name="T83" fmla="*/ 257 h 735"/>
              <a:gd name="T84" fmla="*/ 317 w 808"/>
              <a:gd name="T85" fmla="*/ 180 h 735"/>
              <a:gd name="T86" fmla="*/ 312 w 808"/>
              <a:gd name="T87" fmla="*/ 167 h 735"/>
              <a:gd name="T88" fmla="*/ 320 w 808"/>
              <a:gd name="T89" fmla="*/ 151 h 735"/>
              <a:gd name="T90" fmla="*/ 336 w 808"/>
              <a:gd name="T91" fmla="*/ 148 h 735"/>
              <a:gd name="T92" fmla="*/ 385 w 808"/>
              <a:gd name="T93" fmla="*/ 195 h 735"/>
              <a:gd name="T94" fmla="*/ 389 w 808"/>
              <a:gd name="T95" fmla="*/ 8 h 735"/>
              <a:gd name="T96" fmla="*/ 404 w 808"/>
              <a:gd name="T97"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8" h="735">
                <a:moveTo>
                  <a:pt x="566" y="625"/>
                </a:moveTo>
                <a:lnTo>
                  <a:pt x="554" y="698"/>
                </a:lnTo>
                <a:lnTo>
                  <a:pt x="664" y="698"/>
                </a:lnTo>
                <a:lnTo>
                  <a:pt x="680" y="625"/>
                </a:lnTo>
                <a:lnTo>
                  <a:pt x="566" y="625"/>
                </a:lnTo>
                <a:close/>
                <a:moveTo>
                  <a:pt x="422" y="625"/>
                </a:moveTo>
                <a:lnTo>
                  <a:pt x="422" y="698"/>
                </a:lnTo>
                <a:lnTo>
                  <a:pt x="518" y="698"/>
                </a:lnTo>
                <a:lnTo>
                  <a:pt x="529" y="625"/>
                </a:lnTo>
                <a:lnTo>
                  <a:pt x="422" y="625"/>
                </a:lnTo>
                <a:close/>
                <a:moveTo>
                  <a:pt x="279" y="625"/>
                </a:moveTo>
                <a:lnTo>
                  <a:pt x="291" y="698"/>
                </a:lnTo>
                <a:lnTo>
                  <a:pt x="385" y="698"/>
                </a:lnTo>
                <a:lnTo>
                  <a:pt x="385" y="625"/>
                </a:lnTo>
                <a:lnTo>
                  <a:pt x="279" y="625"/>
                </a:lnTo>
                <a:close/>
                <a:moveTo>
                  <a:pt x="129" y="625"/>
                </a:moveTo>
                <a:lnTo>
                  <a:pt x="143" y="698"/>
                </a:lnTo>
                <a:lnTo>
                  <a:pt x="254" y="698"/>
                </a:lnTo>
                <a:lnTo>
                  <a:pt x="243" y="625"/>
                </a:lnTo>
                <a:lnTo>
                  <a:pt x="129" y="625"/>
                </a:lnTo>
                <a:close/>
                <a:moveTo>
                  <a:pt x="583" y="515"/>
                </a:moveTo>
                <a:lnTo>
                  <a:pt x="571" y="588"/>
                </a:lnTo>
                <a:lnTo>
                  <a:pt x="688" y="588"/>
                </a:lnTo>
                <a:lnTo>
                  <a:pt x="704" y="515"/>
                </a:lnTo>
                <a:lnTo>
                  <a:pt x="583" y="515"/>
                </a:lnTo>
                <a:close/>
                <a:moveTo>
                  <a:pt x="422" y="515"/>
                </a:moveTo>
                <a:lnTo>
                  <a:pt x="422" y="588"/>
                </a:lnTo>
                <a:lnTo>
                  <a:pt x="535" y="588"/>
                </a:lnTo>
                <a:lnTo>
                  <a:pt x="546" y="515"/>
                </a:lnTo>
                <a:lnTo>
                  <a:pt x="422" y="515"/>
                </a:lnTo>
                <a:close/>
                <a:moveTo>
                  <a:pt x="262" y="515"/>
                </a:moveTo>
                <a:lnTo>
                  <a:pt x="274" y="588"/>
                </a:lnTo>
                <a:lnTo>
                  <a:pt x="385" y="588"/>
                </a:lnTo>
                <a:lnTo>
                  <a:pt x="385" y="515"/>
                </a:lnTo>
                <a:lnTo>
                  <a:pt x="262" y="515"/>
                </a:lnTo>
                <a:close/>
                <a:moveTo>
                  <a:pt x="105" y="515"/>
                </a:moveTo>
                <a:lnTo>
                  <a:pt x="121" y="588"/>
                </a:lnTo>
                <a:lnTo>
                  <a:pt x="237" y="588"/>
                </a:lnTo>
                <a:lnTo>
                  <a:pt x="225" y="515"/>
                </a:lnTo>
                <a:lnTo>
                  <a:pt x="105" y="515"/>
                </a:lnTo>
                <a:close/>
                <a:moveTo>
                  <a:pt x="600" y="405"/>
                </a:moveTo>
                <a:lnTo>
                  <a:pt x="588" y="478"/>
                </a:lnTo>
                <a:lnTo>
                  <a:pt x="711" y="478"/>
                </a:lnTo>
                <a:lnTo>
                  <a:pt x="727" y="405"/>
                </a:lnTo>
                <a:lnTo>
                  <a:pt x="600" y="405"/>
                </a:lnTo>
                <a:close/>
                <a:moveTo>
                  <a:pt x="422" y="405"/>
                </a:moveTo>
                <a:lnTo>
                  <a:pt x="422" y="478"/>
                </a:lnTo>
                <a:lnTo>
                  <a:pt x="552" y="478"/>
                </a:lnTo>
                <a:lnTo>
                  <a:pt x="563" y="405"/>
                </a:lnTo>
                <a:lnTo>
                  <a:pt x="422" y="405"/>
                </a:lnTo>
                <a:close/>
                <a:moveTo>
                  <a:pt x="245" y="405"/>
                </a:moveTo>
                <a:lnTo>
                  <a:pt x="256" y="478"/>
                </a:lnTo>
                <a:lnTo>
                  <a:pt x="385" y="478"/>
                </a:lnTo>
                <a:lnTo>
                  <a:pt x="385" y="405"/>
                </a:lnTo>
                <a:lnTo>
                  <a:pt x="245" y="405"/>
                </a:lnTo>
                <a:close/>
                <a:moveTo>
                  <a:pt x="81" y="405"/>
                </a:moveTo>
                <a:lnTo>
                  <a:pt x="97" y="478"/>
                </a:lnTo>
                <a:lnTo>
                  <a:pt x="219" y="478"/>
                </a:lnTo>
                <a:lnTo>
                  <a:pt x="208" y="405"/>
                </a:lnTo>
                <a:lnTo>
                  <a:pt x="81" y="405"/>
                </a:lnTo>
                <a:close/>
                <a:moveTo>
                  <a:pt x="37" y="332"/>
                </a:moveTo>
                <a:lnTo>
                  <a:pt x="37" y="368"/>
                </a:lnTo>
                <a:lnTo>
                  <a:pt x="772" y="368"/>
                </a:lnTo>
                <a:lnTo>
                  <a:pt x="772" y="332"/>
                </a:lnTo>
                <a:lnTo>
                  <a:pt x="37" y="332"/>
                </a:lnTo>
                <a:close/>
                <a:moveTo>
                  <a:pt x="37" y="295"/>
                </a:moveTo>
                <a:lnTo>
                  <a:pt x="772" y="295"/>
                </a:lnTo>
                <a:lnTo>
                  <a:pt x="786" y="298"/>
                </a:lnTo>
                <a:lnTo>
                  <a:pt x="798" y="305"/>
                </a:lnTo>
                <a:lnTo>
                  <a:pt x="806" y="317"/>
                </a:lnTo>
                <a:lnTo>
                  <a:pt x="808" y="332"/>
                </a:lnTo>
                <a:lnTo>
                  <a:pt x="808" y="368"/>
                </a:lnTo>
                <a:lnTo>
                  <a:pt x="806" y="383"/>
                </a:lnTo>
                <a:lnTo>
                  <a:pt x="798" y="394"/>
                </a:lnTo>
                <a:lnTo>
                  <a:pt x="786" y="402"/>
                </a:lnTo>
                <a:lnTo>
                  <a:pt x="772" y="405"/>
                </a:lnTo>
                <a:lnTo>
                  <a:pt x="764" y="405"/>
                </a:lnTo>
                <a:lnTo>
                  <a:pt x="697" y="722"/>
                </a:lnTo>
                <a:lnTo>
                  <a:pt x="697" y="722"/>
                </a:lnTo>
                <a:lnTo>
                  <a:pt x="696" y="726"/>
                </a:lnTo>
                <a:lnTo>
                  <a:pt x="693" y="730"/>
                </a:lnTo>
                <a:lnTo>
                  <a:pt x="689" y="732"/>
                </a:lnTo>
                <a:lnTo>
                  <a:pt x="684" y="735"/>
                </a:lnTo>
                <a:lnTo>
                  <a:pt x="680" y="735"/>
                </a:lnTo>
                <a:lnTo>
                  <a:pt x="129" y="735"/>
                </a:lnTo>
                <a:lnTo>
                  <a:pt x="123" y="735"/>
                </a:lnTo>
                <a:lnTo>
                  <a:pt x="119" y="732"/>
                </a:lnTo>
                <a:lnTo>
                  <a:pt x="115" y="730"/>
                </a:lnTo>
                <a:lnTo>
                  <a:pt x="113" y="726"/>
                </a:lnTo>
                <a:lnTo>
                  <a:pt x="112" y="722"/>
                </a:lnTo>
                <a:lnTo>
                  <a:pt x="110" y="722"/>
                </a:lnTo>
                <a:lnTo>
                  <a:pt x="43" y="405"/>
                </a:lnTo>
                <a:lnTo>
                  <a:pt x="37" y="405"/>
                </a:lnTo>
                <a:lnTo>
                  <a:pt x="22" y="402"/>
                </a:lnTo>
                <a:lnTo>
                  <a:pt x="11" y="394"/>
                </a:lnTo>
                <a:lnTo>
                  <a:pt x="3" y="383"/>
                </a:lnTo>
                <a:lnTo>
                  <a:pt x="0" y="368"/>
                </a:lnTo>
                <a:lnTo>
                  <a:pt x="0" y="332"/>
                </a:lnTo>
                <a:lnTo>
                  <a:pt x="3" y="317"/>
                </a:lnTo>
                <a:lnTo>
                  <a:pt x="11" y="305"/>
                </a:lnTo>
                <a:lnTo>
                  <a:pt x="22" y="298"/>
                </a:lnTo>
                <a:lnTo>
                  <a:pt x="37" y="295"/>
                </a:lnTo>
                <a:close/>
                <a:moveTo>
                  <a:pt x="404" y="0"/>
                </a:moveTo>
                <a:lnTo>
                  <a:pt x="410" y="2"/>
                </a:lnTo>
                <a:lnTo>
                  <a:pt x="415" y="4"/>
                </a:lnTo>
                <a:lnTo>
                  <a:pt x="419" y="8"/>
                </a:lnTo>
                <a:lnTo>
                  <a:pt x="422" y="13"/>
                </a:lnTo>
                <a:lnTo>
                  <a:pt x="422" y="19"/>
                </a:lnTo>
                <a:lnTo>
                  <a:pt x="422" y="195"/>
                </a:lnTo>
                <a:lnTo>
                  <a:pt x="465" y="154"/>
                </a:lnTo>
                <a:lnTo>
                  <a:pt x="468" y="151"/>
                </a:lnTo>
                <a:lnTo>
                  <a:pt x="473" y="148"/>
                </a:lnTo>
                <a:lnTo>
                  <a:pt x="477" y="148"/>
                </a:lnTo>
                <a:lnTo>
                  <a:pt x="484" y="148"/>
                </a:lnTo>
                <a:lnTo>
                  <a:pt x="489" y="151"/>
                </a:lnTo>
                <a:lnTo>
                  <a:pt x="493" y="155"/>
                </a:lnTo>
                <a:lnTo>
                  <a:pt x="495" y="160"/>
                </a:lnTo>
                <a:lnTo>
                  <a:pt x="495" y="167"/>
                </a:lnTo>
                <a:lnTo>
                  <a:pt x="495" y="171"/>
                </a:lnTo>
                <a:lnTo>
                  <a:pt x="494" y="176"/>
                </a:lnTo>
                <a:lnTo>
                  <a:pt x="490" y="180"/>
                </a:lnTo>
                <a:lnTo>
                  <a:pt x="417" y="253"/>
                </a:lnTo>
                <a:lnTo>
                  <a:pt x="413" y="256"/>
                </a:lnTo>
                <a:lnTo>
                  <a:pt x="409" y="257"/>
                </a:lnTo>
                <a:lnTo>
                  <a:pt x="404" y="258"/>
                </a:lnTo>
                <a:lnTo>
                  <a:pt x="400" y="257"/>
                </a:lnTo>
                <a:lnTo>
                  <a:pt x="394" y="256"/>
                </a:lnTo>
                <a:lnTo>
                  <a:pt x="391" y="253"/>
                </a:lnTo>
                <a:lnTo>
                  <a:pt x="317" y="180"/>
                </a:lnTo>
                <a:lnTo>
                  <a:pt x="315" y="176"/>
                </a:lnTo>
                <a:lnTo>
                  <a:pt x="313" y="171"/>
                </a:lnTo>
                <a:lnTo>
                  <a:pt x="312" y="167"/>
                </a:lnTo>
                <a:lnTo>
                  <a:pt x="313" y="160"/>
                </a:lnTo>
                <a:lnTo>
                  <a:pt x="316" y="155"/>
                </a:lnTo>
                <a:lnTo>
                  <a:pt x="320" y="151"/>
                </a:lnTo>
                <a:lnTo>
                  <a:pt x="325" y="148"/>
                </a:lnTo>
                <a:lnTo>
                  <a:pt x="330" y="148"/>
                </a:lnTo>
                <a:lnTo>
                  <a:pt x="336" y="148"/>
                </a:lnTo>
                <a:lnTo>
                  <a:pt x="339" y="151"/>
                </a:lnTo>
                <a:lnTo>
                  <a:pt x="343" y="154"/>
                </a:lnTo>
                <a:lnTo>
                  <a:pt x="385" y="195"/>
                </a:lnTo>
                <a:lnTo>
                  <a:pt x="385" y="19"/>
                </a:lnTo>
                <a:lnTo>
                  <a:pt x="387" y="13"/>
                </a:lnTo>
                <a:lnTo>
                  <a:pt x="389" y="8"/>
                </a:lnTo>
                <a:lnTo>
                  <a:pt x="393" y="4"/>
                </a:lnTo>
                <a:lnTo>
                  <a:pt x="398" y="2"/>
                </a:lnTo>
                <a:lnTo>
                  <a:pt x="404"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32"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57450" y="2201919"/>
            <a:ext cx="448142" cy="406095"/>
          </a:xfrm>
          <a:custGeom>
            <a:avLst/>
            <a:gdLst>
              <a:gd name="T0" fmla="*/ 666 w 810"/>
              <a:gd name="T1" fmla="*/ 697 h 734"/>
              <a:gd name="T2" fmla="*/ 423 w 810"/>
              <a:gd name="T3" fmla="*/ 624 h 734"/>
              <a:gd name="T4" fmla="*/ 530 w 810"/>
              <a:gd name="T5" fmla="*/ 624 h 734"/>
              <a:gd name="T6" fmla="*/ 292 w 810"/>
              <a:gd name="T7" fmla="*/ 697 h 734"/>
              <a:gd name="T8" fmla="*/ 281 w 810"/>
              <a:gd name="T9" fmla="*/ 624 h 734"/>
              <a:gd name="T10" fmla="*/ 256 w 810"/>
              <a:gd name="T11" fmla="*/ 697 h 734"/>
              <a:gd name="T12" fmla="*/ 585 w 810"/>
              <a:gd name="T13" fmla="*/ 514 h 734"/>
              <a:gd name="T14" fmla="*/ 704 w 810"/>
              <a:gd name="T15" fmla="*/ 514 h 734"/>
              <a:gd name="T16" fmla="*/ 423 w 810"/>
              <a:gd name="T17" fmla="*/ 587 h 734"/>
              <a:gd name="T18" fmla="*/ 423 w 810"/>
              <a:gd name="T19" fmla="*/ 514 h 734"/>
              <a:gd name="T20" fmla="*/ 387 w 810"/>
              <a:gd name="T21" fmla="*/ 587 h 734"/>
              <a:gd name="T22" fmla="*/ 105 w 810"/>
              <a:gd name="T23" fmla="*/ 514 h 734"/>
              <a:gd name="T24" fmla="*/ 226 w 810"/>
              <a:gd name="T25" fmla="*/ 514 h 734"/>
              <a:gd name="T26" fmla="*/ 590 w 810"/>
              <a:gd name="T27" fmla="*/ 477 h 734"/>
              <a:gd name="T28" fmla="*/ 602 w 810"/>
              <a:gd name="T29" fmla="*/ 404 h 734"/>
              <a:gd name="T30" fmla="*/ 553 w 810"/>
              <a:gd name="T31" fmla="*/ 477 h 734"/>
              <a:gd name="T32" fmla="*/ 245 w 810"/>
              <a:gd name="T33" fmla="*/ 404 h 734"/>
              <a:gd name="T34" fmla="*/ 387 w 810"/>
              <a:gd name="T35" fmla="*/ 404 h 734"/>
              <a:gd name="T36" fmla="*/ 99 w 810"/>
              <a:gd name="T37" fmla="*/ 477 h 734"/>
              <a:gd name="T38" fmla="*/ 83 w 810"/>
              <a:gd name="T39" fmla="*/ 404 h 734"/>
              <a:gd name="T40" fmla="*/ 772 w 810"/>
              <a:gd name="T41" fmla="*/ 367 h 734"/>
              <a:gd name="T42" fmla="*/ 37 w 810"/>
              <a:gd name="T43" fmla="*/ 293 h 734"/>
              <a:gd name="T44" fmla="*/ 798 w 810"/>
              <a:gd name="T45" fmla="*/ 305 h 734"/>
              <a:gd name="T46" fmla="*/ 810 w 810"/>
              <a:gd name="T47" fmla="*/ 367 h 734"/>
              <a:gd name="T48" fmla="*/ 786 w 810"/>
              <a:gd name="T49" fmla="*/ 400 h 734"/>
              <a:gd name="T50" fmla="*/ 699 w 810"/>
              <a:gd name="T51" fmla="*/ 720 h 734"/>
              <a:gd name="T52" fmla="*/ 693 w 810"/>
              <a:gd name="T53" fmla="*/ 729 h 734"/>
              <a:gd name="T54" fmla="*/ 680 w 810"/>
              <a:gd name="T55" fmla="*/ 734 h 734"/>
              <a:gd name="T56" fmla="*/ 121 w 810"/>
              <a:gd name="T57" fmla="*/ 731 h 734"/>
              <a:gd name="T58" fmla="*/ 112 w 810"/>
              <a:gd name="T59" fmla="*/ 720 h 734"/>
              <a:gd name="T60" fmla="*/ 37 w 810"/>
              <a:gd name="T61" fmla="*/ 404 h 734"/>
              <a:gd name="T62" fmla="*/ 4 w 810"/>
              <a:gd name="T63" fmla="*/ 381 h 734"/>
              <a:gd name="T64" fmla="*/ 4 w 810"/>
              <a:gd name="T65" fmla="*/ 316 h 734"/>
              <a:gd name="T66" fmla="*/ 37 w 810"/>
              <a:gd name="T67" fmla="*/ 293 h 734"/>
              <a:gd name="T68" fmla="*/ 414 w 810"/>
              <a:gd name="T69" fmla="*/ 2 h 734"/>
              <a:gd name="T70" fmla="*/ 494 w 810"/>
              <a:gd name="T71" fmla="*/ 82 h 734"/>
              <a:gd name="T72" fmla="*/ 495 w 810"/>
              <a:gd name="T73" fmla="*/ 98 h 734"/>
              <a:gd name="T74" fmla="*/ 484 w 810"/>
              <a:gd name="T75" fmla="*/ 108 h 734"/>
              <a:gd name="T76" fmla="*/ 469 w 810"/>
              <a:gd name="T77" fmla="*/ 107 h 734"/>
              <a:gd name="T78" fmla="*/ 423 w 810"/>
              <a:gd name="T79" fmla="*/ 238 h 734"/>
              <a:gd name="T80" fmla="*/ 416 w 810"/>
              <a:gd name="T81" fmla="*/ 254 h 734"/>
              <a:gd name="T82" fmla="*/ 400 w 810"/>
              <a:gd name="T83" fmla="*/ 256 h 734"/>
              <a:gd name="T84" fmla="*/ 388 w 810"/>
              <a:gd name="T85" fmla="*/ 244 h 734"/>
              <a:gd name="T86" fmla="*/ 345 w 810"/>
              <a:gd name="T87" fmla="*/ 104 h 734"/>
              <a:gd name="T88" fmla="*/ 332 w 810"/>
              <a:gd name="T89" fmla="*/ 110 h 734"/>
              <a:gd name="T90" fmla="*/ 317 w 810"/>
              <a:gd name="T91" fmla="*/ 102 h 734"/>
              <a:gd name="T92" fmla="*/ 313 w 810"/>
              <a:gd name="T93" fmla="*/ 86 h 734"/>
              <a:gd name="T94" fmla="*/ 392 w 810"/>
              <a:gd name="T95" fmla="*/ 5 h 734"/>
              <a:gd name="T96" fmla="*/ 405 w 810"/>
              <a:gd name="T97"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0" h="734">
                <a:moveTo>
                  <a:pt x="566" y="624"/>
                </a:moveTo>
                <a:lnTo>
                  <a:pt x="554" y="697"/>
                </a:lnTo>
                <a:lnTo>
                  <a:pt x="666" y="697"/>
                </a:lnTo>
                <a:lnTo>
                  <a:pt x="681" y="624"/>
                </a:lnTo>
                <a:lnTo>
                  <a:pt x="566" y="624"/>
                </a:lnTo>
                <a:close/>
                <a:moveTo>
                  <a:pt x="423" y="624"/>
                </a:moveTo>
                <a:lnTo>
                  <a:pt x="423" y="697"/>
                </a:lnTo>
                <a:lnTo>
                  <a:pt x="518" y="697"/>
                </a:lnTo>
                <a:lnTo>
                  <a:pt x="530" y="624"/>
                </a:lnTo>
                <a:lnTo>
                  <a:pt x="423" y="624"/>
                </a:lnTo>
                <a:close/>
                <a:moveTo>
                  <a:pt x="281" y="624"/>
                </a:moveTo>
                <a:lnTo>
                  <a:pt x="292" y="697"/>
                </a:lnTo>
                <a:lnTo>
                  <a:pt x="387" y="697"/>
                </a:lnTo>
                <a:lnTo>
                  <a:pt x="387" y="624"/>
                </a:lnTo>
                <a:lnTo>
                  <a:pt x="281" y="624"/>
                </a:lnTo>
                <a:close/>
                <a:moveTo>
                  <a:pt x="129" y="624"/>
                </a:moveTo>
                <a:lnTo>
                  <a:pt x="144" y="697"/>
                </a:lnTo>
                <a:lnTo>
                  <a:pt x="256" y="697"/>
                </a:lnTo>
                <a:lnTo>
                  <a:pt x="244" y="624"/>
                </a:lnTo>
                <a:lnTo>
                  <a:pt x="129" y="624"/>
                </a:lnTo>
                <a:close/>
                <a:moveTo>
                  <a:pt x="585" y="514"/>
                </a:moveTo>
                <a:lnTo>
                  <a:pt x="573" y="587"/>
                </a:lnTo>
                <a:lnTo>
                  <a:pt x="689" y="587"/>
                </a:lnTo>
                <a:lnTo>
                  <a:pt x="704" y="514"/>
                </a:lnTo>
                <a:lnTo>
                  <a:pt x="585" y="514"/>
                </a:lnTo>
                <a:close/>
                <a:moveTo>
                  <a:pt x="423" y="514"/>
                </a:moveTo>
                <a:lnTo>
                  <a:pt x="423" y="587"/>
                </a:lnTo>
                <a:lnTo>
                  <a:pt x="536" y="587"/>
                </a:lnTo>
                <a:lnTo>
                  <a:pt x="547" y="514"/>
                </a:lnTo>
                <a:lnTo>
                  <a:pt x="423" y="514"/>
                </a:lnTo>
                <a:close/>
                <a:moveTo>
                  <a:pt x="262" y="514"/>
                </a:moveTo>
                <a:lnTo>
                  <a:pt x="274" y="587"/>
                </a:lnTo>
                <a:lnTo>
                  <a:pt x="387" y="587"/>
                </a:lnTo>
                <a:lnTo>
                  <a:pt x="387" y="514"/>
                </a:lnTo>
                <a:lnTo>
                  <a:pt x="262" y="514"/>
                </a:lnTo>
                <a:close/>
                <a:moveTo>
                  <a:pt x="105" y="514"/>
                </a:moveTo>
                <a:lnTo>
                  <a:pt x="121" y="587"/>
                </a:lnTo>
                <a:lnTo>
                  <a:pt x="237" y="587"/>
                </a:lnTo>
                <a:lnTo>
                  <a:pt x="226" y="514"/>
                </a:lnTo>
                <a:lnTo>
                  <a:pt x="105" y="514"/>
                </a:lnTo>
                <a:close/>
                <a:moveTo>
                  <a:pt x="602" y="404"/>
                </a:moveTo>
                <a:lnTo>
                  <a:pt x="590" y="477"/>
                </a:lnTo>
                <a:lnTo>
                  <a:pt x="712" y="477"/>
                </a:lnTo>
                <a:lnTo>
                  <a:pt x="727" y="404"/>
                </a:lnTo>
                <a:lnTo>
                  <a:pt x="602" y="404"/>
                </a:lnTo>
                <a:close/>
                <a:moveTo>
                  <a:pt x="423" y="404"/>
                </a:moveTo>
                <a:lnTo>
                  <a:pt x="423" y="477"/>
                </a:lnTo>
                <a:lnTo>
                  <a:pt x="553" y="477"/>
                </a:lnTo>
                <a:lnTo>
                  <a:pt x="565" y="404"/>
                </a:lnTo>
                <a:lnTo>
                  <a:pt x="423" y="404"/>
                </a:lnTo>
                <a:close/>
                <a:moveTo>
                  <a:pt x="245" y="404"/>
                </a:moveTo>
                <a:lnTo>
                  <a:pt x="257" y="477"/>
                </a:lnTo>
                <a:lnTo>
                  <a:pt x="387" y="477"/>
                </a:lnTo>
                <a:lnTo>
                  <a:pt x="387" y="404"/>
                </a:lnTo>
                <a:lnTo>
                  <a:pt x="245" y="404"/>
                </a:lnTo>
                <a:close/>
                <a:moveTo>
                  <a:pt x="83" y="404"/>
                </a:moveTo>
                <a:lnTo>
                  <a:pt x="99" y="477"/>
                </a:lnTo>
                <a:lnTo>
                  <a:pt x="220" y="477"/>
                </a:lnTo>
                <a:lnTo>
                  <a:pt x="209" y="404"/>
                </a:lnTo>
                <a:lnTo>
                  <a:pt x="83" y="404"/>
                </a:lnTo>
                <a:close/>
                <a:moveTo>
                  <a:pt x="37" y="329"/>
                </a:moveTo>
                <a:lnTo>
                  <a:pt x="37" y="367"/>
                </a:lnTo>
                <a:lnTo>
                  <a:pt x="772" y="367"/>
                </a:lnTo>
                <a:lnTo>
                  <a:pt x="772" y="329"/>
                </a:lnTo>
                <a:lnTo>
                  <a:pt x="37" y="329"/>
                </a:lnTo>
                <a:close/>
                <a:moveTo>
                  <a:pt x="37" y="293"/>
                </a:moveTo>
                <a:lnTo>
                  <a:pt x="772" y="293"/>
                </a:lnTo>
                <a:lnTo>
                  <a:pt x="786" y="297"/>
                </a:lnTo>
                <a:lnTo>
                  <a:pt x="798" y="305"/>
                </a:lnTo>
                <a:lnTo>
                  <a:pt x="806" y="316"/>
                </a:lnTo>
                <a:lnTo>
                  <a:pt x="810" y="329"/>
                </a:lnTo>
                <a:lnTo>
                  <a:pt x="810" y="367"/>
                </a:lnTo>
                <a:lnTo>
                  <a:pt x="806" y="381"/>
                </a:lnTo>
                <a:lnTo>
                  <a:pt x="798" y="392"/>
                </a:lnTo>
                <a:lnTo>
                  <a:pt x="786" y="400"/>
                </a:lnTo>
                <a:lnTo>
                  <a:pt x="772" y="404"/>
                </a:lnTo>
                <a:lnTo>
                  <a:pt x="765" y="404"/>
                </a:lnTo>
                <a:lnTo>
                  <a:pt x="699" y="720"/>
                </a:lnTo>
                <a:lnTo>
                  <a:pt x="699" y="720"/>
                </a:lnTo>
                <a:lnTo>
                  <a:pt x="696" y="725"/>
                </a:lnTo>
                <a:lnTo>
                  <a:pt x="693" y="729"/>
                </a:lnTo>
                <a:lnTo>
                  <a:pt x="689" y="731"/>
                </a:lnTo>
                <a:lnTo>
                  <a:pt x="685" y="733"/>
                </a:lnTo>
                <a:lnTo>
                  <a:pt x="680" y="734"/>
                </a:lnTo>
                <a:lnTo>
                  <a:pt x="130" y="734"/>
                </a:lnTo>
                <a:lnTo>
                  <a:pt x="125" y="733"/>
                </a:lnTo>
                <a:lnTo>
                  <a:pt x="121" y="731"/>
                </a:lnTo>
                <a:lnTo>
                  <a:pt x="117" y="729"/>
                </a:lnTo>
                <a:lnTo>
                  <a:pt x="114" y="725"/>
                </a:lnTo>
                <a:lnTo>
                  <a:pt x="112" y="720"/>
                </a:lnTo>
                <a:lnTo>
                  <a:pt x="112" y="720"/>
                </a:lnTo>
                <a:lnTo>
                  <a:pt x="45" y="404"/>
                </a:lnTo>
                <a:lnTo>
                  <a:pt x="37" y="404"/>
                </a:lnTo>
                <a:lnTo>
                  <a:pt x="24" y="400"/>
                </a:lnTo>
                <a:lnTo>
                  <a:pt x="12" y="392"/>
                </a:lnTo>
                <a:lnTo>
                  <a:pt x="4" y="381"/>
                </a:lnTo>
                <a:lnTo>
                  <a:pt x="0" y="367"/>
                </a:lnTo>
                <a:lnTo>
                  <a:pt x="0" y="329"/>
                </a:lnTo>
                <a:lnTo>
                  <a:pt x="4" y="316"/>
                </a:lnTo>
                <a:lnTo>
                  <a:pt x="12" y="305"/>
                </a:lnTo>
                <a:lnTo>
                  <a:pt x="24" y="297"/>
                </a:lnTo>
                <a:lnTo>
                  <a:pt x="37" y="293"/>
                </a:lnTo>
                <a:close/>
                <a:moveTo>
                  <a:pt x="405" y="0"/>
                </a:moveTo>
                <a:lnTo>
                  <a:pt x="410" y="1"/>
                </a:lnTo>
                <a:lnTo>
                  <a:pt x="414" y="2"/>
                </a:lnTo>
                <a:lnTo>
                  <a:pt x="418" y="5"/>
                </a:lnTo>
                <a:lnTo>
                  <a:pt x="492" y="78"/>
                </a:lnTo>
                <a:lnTo>
                  <a:pt x="494" y="82"/>
                </a:lnTo>
                <a:lnTo>
                  <a:pt x="497" y="86"/>
                </a:lnTo>
                <a:lnTo>
                  <a:pt x="497" y="91"/>
                </a:lnTo>
                <a:lnTo>
                  <a:pt x="495" y="98"/>
                </a:lnTo>
                <a:lnTo>
                  <a:pt x="493" y="102"/>
                </a:lnTo>
                <a:lnTo>
                  <a:pt x="489" y="106"/>
                </a:lnTo>
                <a:lnTo>
                  <a:pt x="484" y="108"/>
                </a:lnTo>
                <a:lnTo>
                  <a:pt x="478" y="110"/>
                </a:lnTo>
                <a:lnTo>
                  <a:pt x="473" y="110"/>
                </a:lnTo>
                <a:lnTo>
                  <a:pt x="469" y="107"/>
                </a:lnTo>
                <a:lnTo>
                  <a:pt x="465" y="104"/>
                </a:lnTo>
                <a:lnTo>
                  <a:pt x="423" y="62"/>
                </a:lnTo>
                <a:lnTo>
                  <a:pt x="423" y="238"/>
                </a:lnTo>
                <a:lnTo>
                  <a:pt x="422" y="244"/>
                </a:lnTo>
                <a:lnTo>
                  <a:pt x="420" y="250"/>
                </a:lnTo>
                <a:lnTo>
                  <a:pt x="416" y="254"/>
                </a:lnTo>
                <a:lnTo>
                  <a:pt x="410" y="256"/>
                </a:lnTo>
                <a:lnTo>
                  <a:pt x="405" y="256"/>
                </a:lnTo>
                <a:lnTo>
                  <a:pt x="400" y="256"/>
                </a:lnTo>
                <a:lnTo>
                  <a:pt x="395" y="254"/>
                </a:lnTo>
                <a:lnTo>
                  <a:pt x="391" y="250"/>
                </a:lnTo>
                <a:lnTo>
                  <a:pt x="388" y="244"/>
                </a:lnTo>
                <a:lnTo>
                  <a:pt x="387" y="238"/>
                </a:lnTo>
                <a:lnTo>
                  <a:pt x="387" y="62"/>
                </a:lnTo>
                <a:lnTo>
                  <a:pt x="345" y="104"/>
                </a:lnTo>
                <a:lnTo>
                  <a:pt x="341" y="107"/>
                </a:lnTo>
                <a:lnTo>
                  <a:pt x="337" y="110"/>
                </a:lnTo>
                <a:lnTo>
                  <a:pt x="332" y="110"/>
                </a:lnTo>
                <a:lnTo>
                  <a:pt x="325" y="108"/>
                </a:lnTo>
                <a:lnTo>
                  <a:pt x="321" y="106"/>
                </a:lnTo>
                <a:lnTo>
                  <a:pt x="317" y="102"/>
                </a:lnTo>
                <a:lnTo>
                  <a:pt x="315" y="98"/>
                </a:lnTo>
                <a:lnTo>
                  <a:pt x="313" y="91"/>
                </a:lnTo>
                <a:lnTo>
                  <a:pt x="313" y="86"/>
                </a:lnTo>
                <a:lnTo>
                  <a:pt x="316" y="82"/>
                </a:lnTo>
                <a:lnTo>
                  <a:pt x="319" y="78"/>
                </a:lnTo>
                <a:lnTo>
                  <a:pt x="392" y="5"/>
                </a:lnTo>
                <a:lnTo>
                  <a:pt x="396" y="2"/>
                </a:lnTo>
                <a:lnTo>
                  <a:pt x="400" y="1"/>
                </a:lnTo>
                <a:lnTo>
                  <a:pt x="405"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33"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21245" y="2201694"/>
            <a:ext cx="446496" cy="406545"/>
          </a:xfrm>
          <a:custGeom>
            <a:avLst/>
            <a:gdLst>
              <a:gd name="T0" fmla="*/ 680 w 827"/>
              <a:gd name="T1" fmla="*/ 715 h 753"/>
              <a:gd name="T2" fmla="*/ 433 w 827"/>
              <a:gd name="T3" fmla="*/ 639 h 753"/>
              <a:gd name="T4" fmla="*/ 541 w 827"/>
              <a:gd name="T5" fmla="*/ 639 h 753"/>
              <a:gd name="T6" fmla="*/ 298 w 827"/>
              <a:gd name="T7" fmla="*/ 715 h 753"/>
              <a:gd name="T8" fmla="*/ 286 w 827"/>
              <a:gd name="T9" fmla="*/ 639 h 753"/>
              <a:gd name="T10" fmla="*/ 260 w 827"/>
              <a:gd name="T11" fmla="*/ 715 h 753"/>
              <a:gd name="T12" fmla="*/ 596 w 827"/>
              <a:gd name="T13" fmla="*/ 526 h 753"/>
              <a:gd name="T14" fmla="*/ 719 w 827"/>
              <a:gd name="T15" fmla="*/ 526 h 753"/>
              <a:gd name="T16" fmla="*/ 433 w 827"/>
              <a:gd name="T17" fmla="*/ 602 h 753"/>
              <a:gd name="T18" fmla="*/ 433 w 827"/>
              <a:gd name="T19" fmla="*/ 526 h 753"/>
              <a:gd name="T20" fmla="*/ 395 w 827"/>
              <a:gd name="T21" fmla="*/ 602 h 753"/>
              <a:gd name="T22" fmla="*/ 107 w 827"/>
              <a:gd name="T23" fmla="*/ 526 h 753"/>
              <a:gd name="T24" fmla="*/ 231 w 827"/>
              <a:gd name="T25" fmla="*/ 526 h 753"/>
              <a:gd name="T26" fmla="*/ 603 w 827"/>
              <a:gd name="T27" fmla="*/ 489 h 753"/>
              <a:gd name="T28" fmla="*/ 615 w 827"/>
              <a:gd name="T29" fmla="*/ 413 h 753"/>
              <a:gd name="T30" fmla="*/ 565 w 827"/>
              <a:gd name="T31" fmla="*/ 489 h 753"/>
              <a:gd name="T32" fmla="*/ 251 w 827"/>
              <a:gd name="T33" fmla="*/ 413 h 753"/>
              <a:gd name="T34" fmla="*/ 395 w 827"/>
              <a:gd name="T35" fmla="*/ 413 h 753"/>
              <a:gd name="T36" fmla="*/ 99 w 827"/>
              <a:gd name="T37" fmla="*/ 489 h 753"/>
              <a:gd name="T38" fmla="*/ 83 w 827"/>
              <a:gd name="T39" fmla="*/ 413 h 753"/>
              <a:gd name="T40" fmla="*/ 790 w 827"/>
              <a:gd name="T41" fmla="*/ 375 h 753"/>
              <a:gd name="T42" fmla="*/ 38 w 827"/>
              <a:gd name="T43" fmla="*/ 301 h 753"/>
              <a:gd name="T44" fmla="*/ 816 w 827"/>
              <a:gd name="T45" fmla="*/ 311 h 753"/>
              <a:gd name="T46" fmla="*/ 827 w 827"/>
              <a:gd name="T47" fmla="*/ 375 h 753"/>
              <a:gd name="T48" fmla="*/ 804 w 827"/>
              <a:gd name="T49" fmla="*/ 411 h 753"/>
              <a:gd name="T50" fmla="*/ 714 w 827"/>
              <a:gd name="T51" fmla="*/ 738 h 753"/>
              <a:gd name="T52" fmla="*/ 709 w 827"/>
              <a:gd name="T53" fmla="*/ 746 h 753"/>
              <a:gd name="T54" fmla="*/ 696 w 827"/>
              <a:gd name="T55" fmla="*/ 753 h 753"/>
              <a:gd name="T56" fmla="*/ 123 w 827"/>
              <a:gd name="T57" fmla="*/ 750 h 753"/>
              <a:gd name="T58" fmla="*/ 114 w 827"/>
              <a:gd name="T59" fmla="*/ 738 h 753"/>
              <a:gd name="T60" fmla="*/ 38 w 827"/>
              <a:gd name="T61" fmla="*/ 413 h 753"/>
              <a:gd name="T62" fmla="*/ 4 w 827"/>
              <a:gd name="T63" fmla="*/ 391 h 753"/>
              <a:gd name="T64" fmla="*/ 4 w 827"/>
              <a:gd name="T65" fmla="*/ 324 h 753"/>
              <a:gd name="T66" fmla="*/ 38 w 827"/>
              <a:gd name="T67" fmla="*/ 301 h 753"/>
              <a:gd name="T68" fmla="*/ 387 w 827"/>
              <a:gd name="T69" fmla="*/ 4 h 753"/>
              <a:gd name="T70" fmla="*/ 395 w 827"/>
              <a:gd name="T71" fmla="*/ 19 h 753"/>
              <a:gd name="T72" fmla="*/ 390 w 827"/>
              <a:gd name="T73" fmla="*/ 32 h 753"/>
              <a:gd name="T74" fmla="*/ 532 w 827"/>
              <a:gd name="T75" fmla="*/ 76 h 753"/>
              <a:gd name="T76" fmla="*/ 544 w 827"/>
              <a:gd name="T77" fmla="*/ 89 h 753"/>
              <a:gd name="T78" fmla="*/ 541 w 827"/>
              <a:gd name="T79" fmla="*/ 106 h 753"/>
              <a:gd name="T80" fmla="*/ 526 w 827"/>
              <a:gd name="T81" fmla="*/ 112 h 753"/>
              <a:gd name="T82" fmla="*/ 392 w 827"/>
              <a:gd name="T83" fmla="*/ 159 h 753"/>
              <a:gd name="T84" fmla="*/ 393 w 827"/>
              <a:gd name="T85" fmla="*/ 175 h 753"/>
              <a:gd name="T86" fmla="*/ 382 w 827"/>
              <a:gd name="T87" fmla="*/ 187 h 753"/>
              <a:gd name="T88" fmla="*/ 366 w 827"/>
              <a:gd name="T89" fmla="*/ 186 h 753"/>
              <a:gd name="T90" fmla="*/ 288 w 827"/>
              <a:gd name="T91" fmla="*/ 107 h 753"/>
              <a:gd name="T92" fmla="*/ 282 w 827"/>
              <a:gd name="T93" fmla="*/ 94 h 753"/>
              <a:gd name="T94" fmla="*/ 288 w 827"/>
              <a:gd name="T95" fmla="*/ 81 h 753"/>
              <a:gd name="T96" fmla="*/ 366 w 827"/>
              <a:gd name="T97" fmla="*/ 2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7" h="753">
                <a:moveTo>
                  <a:pt x="579" y="639"/>
                </a:moveTo>
                <a:lnTo>
                  <a:pt x="566" y="715"/>
                </a:lnTo>
                <a:lnTo>
                  <a:pt x="680" y="715"/>
                </a:lnTo>
                <a:lnTo>
                  <a:pt x="696" y="639"/>
                </a:lnTo>
                <a:lnTo>
                  <a:pt x="579" y="639"/>
                </a:lnTo>
                <a:close/>
                <a:moveTo>
                  <a:pt x="433" y="639"/>
                </a:moveTo>
                <a:lnTo>
                  <a:pt x="433" y="715"/>
                </a:lnTo>
                <a:lnTo>
                  <a:pt x="530" y="715"/>
                </a:lnTo>
                <a:lnTo>
                  <a:pt x="541" y="639"/>
                </a:lnTo>
                <a:lnTo>
                  <a:pt x="433" y="639"/>
                </a:lnTo>
                <a:close/>
                <a:moveTo>
                  <a:pt x="286" y="639"/>
                </a:moveTo>
                <a:lnTo>
                  <a:pt x="298" y="715"/>
                </a:lnTo>
                <a:lnTo>
                  <a:pt x="395" y="715"/>
                </a:lnTo>
                <a:lnTo>
                  <a:pt x="395" y="639"/>
                </a:lnTo>
                <a:lnTo>
                  <a:pt x="286" y="639"/>
                </a:lnTo>
                <a:close/>
                <a:moveTo>
                  <a:pt x="132" y="639"/>
                </a:moveTo>
                <a:lnTo>
                  <a:pt x="148" y="715"/>
                </a:lnTo>
                <a:lnTo>
                  <a:pt x="260" y="715"/>
                </a:lnTo>
                <a:lnTo>
                  <a:pt x="248" y="639"/>
                </a:lnTo>
                <a:lnTo>
                  <a:pt x="132" y="639"/>
                </a:lnTo>
                <a:close/>
                <a:moveTo>
                  <a:pt x="596" y="526"/>
                </a:moveTo>
                <a:lnTo>
                  <a:pt x="585" y="602"/>
                </a:lnTo>
                <a:lnTo>
                  <a:pt x="704" y="602"/>
                </a:lnTo>
                <a:lnTo>
                  <a:pt x="719" y="526"/>
                </a:lnTo>
                <a:lnTo>
                  <a:pt x="596" y="526"/>
                </a:lnTo>
                <a:close/>
                <a:moveTo>
                  <a:pt x="433" y="526"/>
                </a:moveTo>
                <a:lnTo>
                  <a:pt x="433" y="602"/>
                </a:lnTo>
                <a:lnTo>
                  <a:pt x="547" y="602"/>
                </a:lnTo>
                <a:lnTo>
                  <a:pt x="558" y="526"/>
                </a:lnTo>
                <a:lnTo>
                  <a:pt x="433" y="526"/>
                </a:lnTo>
                <a:close/>
                <a:moveTo>
                  <a:pt x="268" y="526"/>
                </a:moveTo>
                <a:lnTo>
                  <a:pt x="280" y="602"/>
                </a:lnTo>
                <a:lnTo>
                  <a:pt x="395" y="602"/>
                </a:lnTo>
                <a:lnTo>
                  <a:pt x="395" y="526"/>
                </a:lnTo>
                <a:lnTo>
                  <a:pt x="268" y="526"/>
                </a:lnTo>
                <a:close/>
                <a:moveTo>
                  <a:pt x="107" y="526"/>
                </a:moveTo>
                <a:lnTo>
                  <a:pt x="123" y="602"/>
                </a:lnTo>
                <a:lnTo>
                  <a:pt x="243" y="602"/>
                </a:lnTo>
                <a:lnTo>
                  <a:pt x="231" y="526"/>
                </a:lnTo>
                <a:lnTo>
                  <a:pt x="107" y="526"/>
                </a:lnTo>
                <a:close/>
                <a:moveTo>
                  <a:pt x="615" y="413"/>
                </a:moveTo>
                <a:lnTo>
                  <a:pt x="603" y="489"/>
                </a:lnTo>
                <a:lnTo>
                  <a:pt x="727" y="489"/>
                </a:lnTo>
                <a:lnTo>
                  <a:pt x="743" y="413"/>
                </a:lnTo>
                <a:lnTo>
                  <a:pt x="615" y="413"/>
                </a:lnTo>
                <a:close/>
                <a:moveTo>
                  <a:pt x="433" y="413"/>
                </a:moveTo>
                <a:lnTo>
                  <a:pt x="433" y="489"/>
                </a:lnTo>
                <a:lnTo>
                  <a:pt x="565" y="489"/>
                </a:lnTo>
                <a:lnTo>
                  <a:pt x="577" y="413"/>
                </a:lnTo>
                <a:lnTo>
                  <a:pt x="433" y="413"/>
                </a:lnTo>
                <a:close/>
                <a:moveTo>
                  <a:pt x="251" y="413"/>
                </a:moveTo>
                <a:lnTo>
                  <a:pt x="263" y="489"/>
                </a:lnTo>
                <a:lnTo>
                  <a:pt x="395" y="489"/>
                </a:lnTo>
                <a:lnTo>
                  <a:pt x="395" y="413"/>
                </a:lnTo>
                <a:lnTo>
                  <a:pt x="251" y="413"/>
                </a:lnTo>
                <a:close/>
                <a:moveTo>
                  <a:pt x="83" y="413"/>
                </a:moveTo>
                <a:lnTo>
                  <a:pt x="99" y="489"/>
                </a:lnTo>
                <a:lnTo>
                  <a:pt x="225" y="489"/>
                </a:lnTo>
                <a:lnTo>
                  <a:pt x="213" y="413"/>
                </a:lnTo>
                <a:lnTo>
                  <a:pt x="83" y="413"/>
                </a:lnTo>
                <a:close/>
                <a:moveTo>
                  <a:pt x="38" y="339"/>
                </a:moveTo>
                <a:lnTo>
                  <a:pt x="38" y="375"/>
                </a:lnTo>
                <a:lnTo>
                  <a:pt x="790" y="375"/>
                </a:lnTo>
                <a:lnTo>
                  <a:pt x="790" y="339"/>
                </a:lnTo>
                <a:lnTo>
                  <a:pt x="38" y="339"/>
                </a:lnTo>
                <a:close/>
                <a:moveTo>
                  <a:pt x="38" y="301"/>
                </a:moveTo>
                <a:lnTo>
                  <a:pt x="790" y="301"/>
                </a:lnTo>
                <a:lnTo>
                  <a:pt x="804" y="303"/>
                </a:lnTo>
                <a:lnTo>
                  <a:pt x="816" y="311"/>
                </a:lnTo>
                <a:lnTo>
                  <a:pt x="824" y="324"/>
                </a:lnTo>
                <a:lnTo>
                  <a:pt x="827" y="339"/>
                </a:lnTo>
                <a:lnTo>
                  <a:pt x="827" y="375"/>
                </a:lnTo>
                <a:lnTo>
                  <a:pt x="824" y="391"/>
                </a:lnTo>
                <a:lnTo>
                  <a:pt x="816" y="403"/>
                </a:lnTo>
                <a:lnTo>
                  <a:pt x="804" y="411"/>
                </a:lnTo>
                <a:lnTo>
                  <a:pt x="790" y="413"/>
                </a:lnTo>
                <a:lnTo>
                  <a:pt x="782" y="413"/>
                </a:lnTo>
                <a:lnTo>
                  <a:pt x="714" y="738"/>
                </a:lnTo>
                <a:lnTo>
                  <a:pt x="713" y="738"/>
                </a:lnTo>
                <a:lnTo>
                  <a:pt x="711" y="742"/>
                </a:lnTo>
                <a:lnTo>
                  <a:pt x="709" y="746"/>
                </a:lnTo>
                <a:lnTo>
                  <a:pt x="705" y="750"/>
                </a:lnTo>
                <a:lnTo>
                  <a:pt x="701" y="751"/>
                </a:lnTo>
                <a:lnTo>
                  <a:pt x="696" y="753"/>
                </a:lnTo>
                <a:lnTo>
                  <a:pt x="132" y="753"/>
                </a:lnTo>
                <a:lnTo>
                  <a:pt x="127" y="751"/>
                </a:lnTo>
                <a:lnTo>
                  <a:pt x="123" y="750"/>
                </a:lnTo>
                <a:lnTo>
                  <a:pt x="119" y="746"/>
                </a:lnTo>
                <a:lnTo>
                  <a:pt x="116" y="742"/>
                </a:lnTo>
                <a:lnTo>
                  <a:pt x="114" y="738"/>
                </a:lnTo>
                <a:lnTo>
                  <a:pt x="114" y="738"/>
                </a:lnTo>
                <a:lnTo>
                  <a:pt x="45" y="413"/>
                </a:lnTo>
                <a:lnTo>
                  <a:pt x="38" y="413"/>
                </a:lnTo>
                <a:lnTo>
                  <a:pt x="23" y="411"/>
                </a:lnTo>
                <a:lnTo>
                  <a:pt x="11" y="403"/>
                </a:lnTo>
                <a:lnTo>
                  <a:pt x="4" y="391"/>
                </a:lnTo>
                <a:lnTo>
                  <a:pt x="0" y="375"/>
                </a:lnTo>
                <a:lnTo>
                  <a:pt x="0" y="339"/>
                </a:lnTo>
                <a:lnTo>
                  <a:pt x="4" y="324"/>
                </a:lnTo>
                <a:lnTo>
                  <a:pt x="11" y="311"/>
                </a:lnTo>
                <a:lnTo>
                  <a:pt x="23" y="303"/>
                </a:lnTo>
                <a:lnTo>
                  <a:pt x="38" y="301"/>
                </a:lnTo>
                <a:close/>
                <a:moveTo>
                  <a:pt x="376" y="0"/>
                </a:moveTo>
                <a:lnTo>
                  <a:pt x="382" y="1"/>
                </a:lnTo>
                <a:lnTo>
                  <a:pt x="387" y="4"/>
                </a:lnTo>
                <a:lnTo>
                  <a:pt x="391" y="7"/>
                </a:lnTo>
                <a:lnTo>
                  <a:pt x="393" y="13"/>
                </a:lnTo>
                <a:lnTo>
                  <a:pt x="395" y="19"/>
                </a:lnTo>
                <a:lnTo>
                  <a:pt x="393" y="23"/>
                </a:lnTo>
                <a:lnTo>
                  <a:pt x="392" y="28"/>
                </a:lnTo>
                <a:lnTo>
                  <a:pt x="390" y="32"/>
                </a:lnTo>
                <a:lnTo>
                  <a:pt x="346" y="76"/>
                </a:lnTo>
                <a:lnTo>
                  <a:pt x="526" y="76"/>
                </a:lnTo>
                <a:lnTo>
                  <a:pt x="532" y="76"/>
                </a:lnTo>
                <a:lnTo>
                  <a:pt x="537" y="78"/>
                </a:lnTo>
                <a:lnTo>
                  <a:pt x="541" y="83"/>
                </a:lnTo>
                <a:lnTo>
                  <a:pt x="544" y="89"/>
                </a:lnTo>
                <a:lnTo>
                  <a:pt x="545" y="94"/>
                </a:lnTo>
                <a:lnTo>
                  <a:pt x="544" y="100"/>
                </a:lnTo>
                <a:lnTo>
                  <a:pt x="541" y="106"/>
                </a:lnTo>
                <a:lnTo>
                  <a:pt x="537" y="110"/>
                </a:lnTo>
                <a:lnTo>
                  <a:pt x="532" y="112"/>
                </a:lnTo>
                <a:lnTo>
                  <a:pt x="526" y="112"/>
                </a:lnTo>
                <a:lnTo>
                  <a:pt x="346" y="112"/>
                </a:lnTo>
                <a:lnTo>
                  <a:pt x="390" y="155"/>
                </a:lnTo>
                <a:lnTo>
                  <a:pt x="392" y="159"/>
                </a:lnTo>
                <a:lnTo>
                  <a:pt x="393" y="165"/>
                </a:lnTo>
                <a:lnTo>
                  <a:pt x="395" y="169"/>
                </a:lnTo>
                <a:lnTo>
                  <a:pt x="393" y="175"/>
                </a:lnTo>
                <a:lnTo>
                  <a:pt x="391" y="180"/>
                </a:lnTo>
                <a:lnTo>
                  <a:pt x="387" y="184"/>
                </a:lnTo>
                <a:lnTo>
                  <a:pt x="382" y="187"/>
                </a:lnTo>
                <a:lnTo>
                  <a:pt x="376" y="188"/>
                </a:lnTo>
                <a:lnTo>
                  <a:pt x="371" y="187"/>
                </a:lnTo>
                <a:lnTo>
                  <a:pt x="366" y="186"/>
                </a:lnTo>
                <a:lnTo>
                  <a:pt x="362" y="183"/>
                </a:lnTo>
                <a:lnTo>
                  <a:pt x="288" y="107"/>
                </a:lnTo>
                <a:lnTo>
                  <a:pt x="288" y="107"/>
                </a:lnTo>
                <a:lnTo>
                  <a:pt x="285" y="103"/>
                </a:lnTo>
                <a:lnTo>
                  <a:pt x="282" y="99"/>
                </a:lnTo>
                <a:lnTo>
                  <a:pt x="282" y="94"/>
                </a:lnTo>
                <a:lnTo>
                  <a:pt x="282" y="89"/>
                </a:lnTo>
                <a:lnTo>
                  <a:pt x="285" y="85"/>
                </a:lnTo>
                <a:lnTo>
                  <a:pt x="288" y="81"/>
                </a:lnTo>
                <a:lnTo>
                  <a:pt x="288" y="81"/>
                </a:lnTo>
                <a:lnTo>
                  <a:pt x="362" y="5"/>
                </a:lnTo>
                <a:lnTo>
                  <a:pt x="366" y="2"/>
                </a:lnTo>
                <a:lnTo>
                  <a:pt x="371" y="1"/>
                </a:lnTo>
                <a:lnTo>
                  <a:pt x="376"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34"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83396" y="2201694"/>
            <a:ext cx="445418" cy="406545"/>
          </a:xfrm>
          <a:custGeom>
            <a:avLst/>
            <a:gdLst>
              <a:gd name="T0" fmla="*/ 679 w 825"/>
              <a:gd name="T1" fmla="*/ 715 h 753"/>
              <a:gd name="T2" fmla="*/ 432 w 825"/>
              <a:gd name="T3" fmla="*/ 639 h 753"/>
              <a:gd name="T4" fmla="*/ 540 w 825"/>
              <a:gd name="T5" fmla="*/ 639 h 753"/>
              <a:gd name="T6" fmla="*/ 297 w 825"/>
              <a:gd name="T7" fmla="*/ 715 h 753"/>
              <a:gd name="T8" fmla="*/ 285 w 825"/>
              <a:gd name="T9" fmla="*/ 639 h 753"/>
              <a:gd name="T10" fmla="*/ 259 w 825"/>
              <a:gd name="T11" fmla="*/ 715 h 753"/>
              <a:gd name="T12" fmla="*/ 595 w 825"/>
              <a:gd name="T13" fmla="*/ 526 h 753"/>
              <a:gd name="T14" fmla="*/ 718 w 825"/>
              <a:gd name="T15" fmla="*/ 526 h 753"/>
              <a:gd name="T16" fmla="*/ 432 w 825"/>
              <a:gd name="T17" fmla="*/ 602 h 753"/>
              <a:gd name="T18" fmla="*/ 432 w 825"/>
              <a:gd name="T19" fmla="*/ 526 h 753"/>
              <a:gd name="T20" fmla="*/ 394 w 825"/>
              <a:gd name="T21" fmla="*/ 602 h 753"/>
              <a:gd name="T22" fmla="*/ 106 w 825"/>
              <a:gd name="T23" fmla="*/ 526 h 753"/>
              <a:gd name="T24" fmla="*/ 230 w 825"/>
              <a:gd name="T25" fmla="*/ 526 h 753"/>
              <a:gd name="T26" fmla="*/ 602 w 825"/>
              <a:gd name="T27" fmla="*/ 489 h 753"/>
              <a:gd name="T28" fmla="*/ 613 w 825"/>
              <a:gd name="T29" fmla="*/ 413 h 753"/>
              <a:gd name="T30" fmla="*/ 564 w 825"/>
              <a:gd name="T31" fmla="*/ 489 h 753"/>
              <a:gd name="T32" fmla="*/ 250 w 825"/>
              <a:gd name="T33" fmla="*/ 413 h 753"/>
              <a:gd name="T34" fmla="*/ 394 w 825"/>
              <a:gd name="T35" fmla="*/ 413 h 753"/>
              <a:gd name="T36" fmla="*/ 98 w 825"/>
              <a:gd name="T37" fmla="*/ 489 h 753"/>
              <a:gd name="T38" fmla="*/ 82 w 825"/>
              <a:gd name="T39" fmla="*/ 413 h 753"/>
              <a:gd name="T40" fmla="*/ 789 w 825"/>
              <a:gd name="T41" fmla="*/ 375 h 753"/>
              <a:gd name="T42" fmla="*/ 36 w 825"/>
              <a:gd name="T43" fmla="*/ 301 h 753"/>
              <a:gd name="T44" fmla="*/ 815 w 825"/>
              <a:gd name="T45" fmla="*/ 311 h 753"/>
              <a:gd name="T46" fmla="*/ 825 w 825"/>
              <a:gd name="T47" fmla="*/ 375 h 753"/>
              <a:gd name="T48" fmla="*/ 803 w 825"/>
              <a:gd name="T49" fmla="*/ 411 h 753"/>
              <a:gd name="T50" fmla="*/ 713 w 825"/>
              <a:gd name="T51" fmla="*/ 738 h 753"/>
              <a:gd name="T52" fmla="*/ 708 w 825"/>
              <a:gd name="T53" fmla="*/ 746 h 753"/>
              <a:gd name="T54" fmla="*/ 695 w 825"/>
              <a:gd name="T55" fmla="*/ 753 h 753"/>
              <a:gd name="T56" fmla="*/ 122 w 825"/>
              <a:gd name="T57" fmla="*/ 750 h 753"/>
              <a:gd name="T58" fmla="*/ 112 w 825"/>
              <a:gd name="T59" fmla="*/ 738 h 753"/>
              <a:gd name="T60" fmla="*/ 36 w 825"/>
              <a:gd name="T61" fmla="*/ 413 h 753"/>
              <a:gd name="T62" fmla="*/ 2 w 825"/>
              <a:gd name="T63" fmla="*/ 391 h 753"/>
              <a:gd name="T64" fmla="*/ 2 w 825"/>
              <a:gd name="T65" fmla="*/ 324 h 753"/>
              <a:gd name="T66" fmla="*/ 36 w 825"/>
              <a:gd name="T67" fmla="*/ 301 h 753"/>
              <a:gd name="T68" fmla="*/ 459 w 825"/>
              <a:gd name="T69" fmla="*/ 2 h 753"/>
              <a:gd name="T70" fmla="*/ 541 w 825"/>
              <a:gd name="T71" fmla="*/ 85 h 753"/>
              <a:gd name="T72" fmla="*/ 543 w 825"/>
              <a:gd name="T73" fmla="*/ 99 h 753"/>
              <a:gd name="T74" fmla="*/ 539 w 825"/>
              <a:gd name="T75" fmla="*/ 107 h 753"/>
              <a:gd name="T76" fmla="*/ 455 w 825"/>
              <a:gd name="T77" fmla="*/ 187 h 753"/>
              <a:gd name="T78" fmla="*/ 439 w 825"/>
              <a:gd name="T79" fmla="*/ 184 h 753"/>
              <a:gd name="T80" fmla="*/ 432 w 825"/>
              <a:gd name="T81" fmla="*/ 169 h 753"/>
              <a:gd name="T82" fmla="*/ 437 w 825"/>
              <a:gd name="T83" fmla="*/ 155 h 753"/>
              <a:gd name="T84" fmla="*/ 294 w 825"/>
              <a:gd name="T85" fmla="*/ 112 h 753"/>
              <a:gd name="T86" fmla="*/ 282 w 825"/>
              <a:gd name="T87" fmla="*/ 100 h 753"/>
              <a:gd name="T88" fmla="*/ 285 w 825"/>
              <a:gd name="T89" fmla="*/ 83 h 753"/>
              <a:gd name="T90" fmla="*/ 299 w 825"/>
              <a:gd name="T91" fmla="*/ 76 h 753"/>
              <a:gd name="T92" fmla="*/ 434 w 825"/>
              <a:gd name="T93" fmla="*/ 28 h 753"/>
              <a:gd name="T94" fmla="*/ 433 w 825"/>
              <a:gd name="T95" fmla="*/ 13 h 753"/>
              <a:gd name="T96" fmla="*/ 445 w 825"/>
              <a:gd name="T97" fmla="*/ 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5" h="753">
                <a:moveTo>
                  <a:pt x="578" y="639"/>
                </a:moveTo>
                <a:lnTo>
                  <a:pt x="566" y="715"/>
                </a:lnTo>
                <a:lnTo>
                  <a:pt x="679" y="715"/>
                </a:lnTo>
                <a:lnTo>
                  <a:pt x="695" y="639"/>
                </a:lnTo>
                <a:lnTo>
                  <a:pt x="578" y="639"/>
                </a:lnTo>
                <a:close/>
                <a:moveTo>
                  <a:pt x="432" y="639"/>
                </a:moveTo>
                <a:lnTo>
                  <a:pt x="432" y="715"/>
                </a:lnTo>
                <a:lnTo>
                  <a:pt x="528" y="715"/>
                </a:lnTo>
                <a:lnTo>
                  <a:pt x="540" y="639"/>
                </a:lnTo>
                <a:lnTo>
                  <a:pt x="432" y="639"/>
                </a:lnTo>
                <a:close/>
                <a:moveTo>
                  <a:pt x="285" y="639"/>
                </a:moveTo>
                <a:lnTo>
                  <a:pt x="297" y="715"/>
                </a:lnTo>
                <a:lnTo>
                  <a:pt x="394" y="715"/>
                </a:lnTo>
                <a:lnTo>
                  <a:pt x="394" y="639"/>
                </a:lnTo>
                <a:lnTo>
                  <a:pt x="285" y="639"/>
                </a:lnTo>
                <a:close/>
                <a:moveTo>
                  <a:pt x="131" y="639"/>
                </a:moveTo>
                <a:lnTo>
                  <a:pt x="146" y="715"/>
                </a:lnTo>
                <a:lnTo>
                  <a:pt x="259" y="715"/>
                </a:lnTo>
                <a:lnTo>
                  <a:pt x="247" y="639"/>
                </a:lnTo>
                <a:lnTo>
                  <a:pt x="131" y="639"/>
                </a:lnTo>
                <a:close/>
                <a:moveTo>
                  <a:pt x="595" y="526"/>
                </a:moveTo>
                <a:lnTo>
                  <a:pt x="583" y="602"/>
                </a:lnTo>
                <a:lnTo>
                  <a:pt x="702" y="602"/>
                </a:lnTo>
                <a:lnTo>
                  <a:pt x="718" y="526"/>
                </a:lnTo>
                <a:lnTo>
                  <a:pt x="595" y="526"/>
                </a:lnTo>
                <a:close/>
                <a:moveTo>
                  <a:pt x="432" y="526"/>
                </a:moveTo>
                <a:lnTo>
                  <a:pt x="432" y="602"/>
                </a:lnTo>
                <a:lnTo>
                  <a:pt x="545" y="602"/>
                </a:lnTo>
                <a:lnTo>
                  <a:pt x="558" y="526"/>
                </a:lnTo>
                <a:lnTo>
                  <a:pt x="432" y="526"/>
                </a:lnTo>
                <a:close/>
                <a:moveTo>
                  <a:pt x="267" y="526"/>
                </a:moveTo>
                <a:lnTo>
                  <a:pt x="279" y="602"/>
                </a:lnTo>
                <a:lnTo>
                  <a:pt x="394" y="602"/>
                </a:lnTo>
                <a:lnTo>
                  <a:pt x="394" y="526"/>
                </a:lnTo>
                <a:lnTo>
                  <a:pt x="267" y="526"/>
                </a:lnTo>
                <a:close/>
                <a:moveTo>
                  <a:pt x="106" y="526"/>
                </a:moveTo>
                <a:lnTo>
                  <a:pt x="123" y="602"/>
                </a:lnTo>
                <a:lnTo>
                  <a:pt x="242" y="602"/>
                </a:lnTo>
                <a:lnTo>
                  <a:pt x="230" y="526"/>
                </a:lnTo>
                <a:lnTo>
                  <a:pt x="106" y="526"/>
                </a:lnTo>
                <a:close/>
                <a:moveTo>
                  <a:pt x="613" y="413"/>
                </a:moveTo>
                <a:lnTo>
                  <a:pt x="602" y="489"/>
                </a:lnTo>
                <a:lnTo>
                  <a:pt x="726" y="489"/>
                </a:lnTo>
                <a:lnTo>
                  <a:pt x="743" y="413"/>
                </a:lnTo>
                <a:lnTo>
                  <a:pt x="613" y="413"/>
                </a:lnTo>
                <a:close/>
                <a:moveTo>
                  <a:pt x="432" y="413"/>
                </a:moveTo>
                <a:lnTo>
                  <a:pt x="432" y="489"/>
                </a:lnTo>
                <a:lnTo>
                  <a:pt x="564" y="489"/>
                </a:lnTo>
                <a:lnTo>
                  <a:pt x="575" y="413"/>
                </a:lnTo>
                <a:lnTo>
                  <a:pt x="432" y="413"/>
                </a:lnTo>
                <a:close/>
                <a:moveTo>
                  <a:pt x="250" y="413"/>
                </a:moveTo>
                <a:lnTo>
                  <a:pt x="261" y="489"/>
                </a:lnTo>
                <a:lnTo>
                  <a:pt x="394" y="489"/>
                </a:lnTo>
                <a:lnTo>
                  <a:pt x="394" y="413"/>
                </a:lnTo>
                <a:lnTo>
                  <a:pt x="250" y="413"/>
                </a:lnTo>
                <a:close/>
                <a:moveTo>
                  <a:pt x="82" y="413"/>
                </a:moveTo>
                <a:lnTo>
                  <a:pt x="98" y="489"/>
                </a:lnTo>
                <a:lnTo>
                  <a:pt x="224" y="489"/>
                </a:lnTo>
                <a:lnTo>
                  <a:pt x="212" y="413"/>
                </a:lnTo>
                <a:lnTo>
                  <a:pt x="82" y="413"/>
                </a:lnTo>
                <a:close/>
                <a:moveTo>
                  <a:pt x="36" y="339"/>
                </a:moveTo>
                <a:lnTo>
                  <a:pt x="36" y="375"/>
                </a:lnTo>
                <a:lnTo>
                  <a:pt x="789" y="375"/>
                </a:lnTo>
                <a:lnTo>
                  <a:pt x="789" y="339"/>
                </a:lnTo>
                <a:lnTo>
                  <a:pt x="36" y="339"/>
                </a:lnTo>
                <a:close/>
                <a:moveTo>
                  <a:pt x="36" y="301"/>
                </a:moveTo>
                <a:lnTo>
                  <a:pt x="789" y="301"/>
                </a:lnTo>
                <a:lnTo>
                  <a:pt x="803" y="303"/>
                </a:lnTo>
                <a:lnTo>
                  <a:pt x="815" y="311"/>
                </a:lnTo>
                <a:lnTo>
                  <a:pt x="823" y="324"/>
                </a:lnTo>
                <a:lnTo>
                  <a:pt x="825" y="339"/>
                </a:lnTo>
                <a:lnTo>
                  <a:pt x="825" y="375"/>
                </a:lnTo>
                <a:lnTo>
                  <a:pt x="823" y="391"/>
                </a:lnTo>
                <a:lnTo>
                  <a:pt x="815" y="403"/>
                </a:lnTo>
                <a:lnTo>
                  <a:pt x="803" y="411"/>
                </a:lnTo>
                <a:lnTo>
                  <a:pt x="789" y="413"/>
                </a:lnTo>
                <a:lnTo>
                  <a:pt x="781" y="413"/>
                </a:lnTo>
                <a:lnTo>
                  <a:pt x="713" y="738"/>
                </a:lnTo>
                <a:lnTo>
                  <a:pt x="712" y="738"/>
                </a:lnTo>
                <a:lnTo>
                  <a:pt x="710" y="742"/>
                </a:lnTo>
                <a:lnTo>
                  <a:pt x="708" y="746"/>
                </a:lnTo>
                <a:lnTo>
                  <a:pt x="704" y="750"/>
                </a:lnTo>
                <a:lnTo>
                  <a:pt x="700" y="751"/>
                </a:lnTo>
                <a:lnTo>
                  <a:pt x="695" y="753"/>
                </a:lnTo>
                <a:lnTo>
                  <a:pt x="131" y="753"/>
                </a:lnTo>
                <a:lnTo>
                  <a:pt x="125" y="751"/>
                </a:lnTo>
                <a:lnTo>
                  <a:pt x="122" y="750"/>
                </a:lnTo>
                <a:lnTo>
                  <a:pt x="118" y="746"/>
                </a:lnTo>
                <a:lnTo>
                  <a:pt x="115" y="742"/>
                </a:lnTo>
                <a:lnTo>
                  <a:pt x="112" y="738"/>
                </a:lnTo>
                <a:lnTo>
                  <a:pt x="112" y="738"/>
                </a:lnTo>
                <a:lnTo>
                  <a:pt x="44" y="413"/>
                </a:lnTo>
                <a:lnTo>
                  <a:pt x="36" y="413"/>
                </a:lnTo>
                <a:lnTo>
                  <a:pt x="22" y="411"/>
                </a:lnTo>
                <a:lnTo>
                  <a:pt x="10" y="403"/>
                </a:lnTo>
                <a:lnTo>
                  <a:pt x="2" y="391"/>
                </a:lnTo>
                <a:lnTo>
                  <a:pt x="0" y="375"/>
                </a:lnTo>
                <a:lnTo>
                  <a:pt x="0" y="339"/>
                </a:lnTo>
                <a:lnTo>
                  <a:pt x="2" y="324"/>
                </a:lnTo>
                <a:lnTo>
                  <a:pt x="10" y="311"/>
                </a:lnTo>
                <a:lnTo>
                  <a:pt x="22" y="303"/>
                </a:lnTo>
                <a:lnTo>
                  <a:pt x="36" y="301"/>
                </a:lnTo>
                <a:close/>
                <a:moveTo>
                  <a:pt x="450" y="0"/>
                </a:moveTo>
                <a:lnTo>
                  <a:pt x="455" y="1"/>
                </a:lnTo>
                <a:lnTo>
                  <a:pt x="459" y="2"/>
                </a:lnTo>
                <a:lnTo>
                  <a:pt x="463" y="5"/>
                </a:lnTo>
                <a:lnTo>
                  <a:pt x="539" y="81"/>
                </a:lnTo>
                <a:lnTo>
                  <a:pt x="541" y="85"/>
                </a:lnTo>
                <a:lnTo>
                  <a:pt x="543" y="89"/>
                </a:lnTo>
                <a:lnTo>
                  <a:pt x="544" y="94"/>
                </a:lnTo>
                <a:lnTo>
                  <a:pt x="543" y="99"/>
                </a:lnTo>
                <a:lnTo>
                  <a:pt x="541" y="103"/>
                </a:lnTo>
                <a:lnTo>
                  <a:pt x="539" y="107"/>
                </a:lnTo>
                <a:lnTo>
                  <a:pt x="539" y="107"/>
                </a:lnTo>
                <a:lnTo>
                  <a:pt x="463" y="183"/>
                </a:lnTo>
                <a:lnTo>
                  <a:pt x="459" y="186"/>
                </a:lnTo>
                <a:lnTo>
                  <a:pt x="455" y="187"/>
                </a:lnTo>
                <a:lnTo>
                  <a:pt x="450" y="188"/>
                </a:lnTo>
                <a:lnTo>
                  <a:pt x="445" y="187"/>
                </a:lnTo>
                <a:lnTo>
                  <a:pt x="439" y="184"/>
                </a:lnTo>
                <a:lnTo>
                  <a:pt x="436" y="180"/>
                </a:lnTo>
                <a:lnTo>
                  <a:pt x="433" y="175"/>
                </a:lnTo>
                <a:lnTo>
                  <a:pt x="432" y="169"/>
                </a:lnTo>
                <a:lnTo>
                  <a:pt x="432" y="165"/>
                </a:lnTo>
                <a:lnTo>
                  <a:pt x="434" y="159"/>
                </a:lnTo>
                <a:lnTo>
                  <a:pt x="437" y="155"/>
                </a:lnTo>
                <a:lnTo>
                  <a:pt x="480" y="112"/>
                </a:lnTo>
                <a:lnTo>
                  <a:pt x="299" y="112"/>
                </a:lnTo>
                <a:lnTo>
                  <a:pt x="294" y="112"/>
                </a:lnTo>
                <a:lnTo>
                  <a:pt x="289" y="110"/>
                </a:lnTo>
                <a:lnTo>
                  <a:pt x="285" y="106"/>
                </a:lnTo>
                <a:lnTo>
                  <a:pt x="282" y="100"/>
                </a:lnTo>
                <a:lnTo>
                  <a:pt x="281" y="94"/>
                </a:lnTo>
                <a:lnTo>
                  <a:pt x="282" y="89"/>
                </a:lnTo>
                <a:lnTo>
                  <a:pt x="285" y="83"/>
                </a:lnTo>
                <a:lnTo>
                  <a:pt x="289" y="78"/>
                </a:lnTo>
                <a:lnTo>
                  <a:pt x="294" y="76"/>
                </a:lnTo>
                <a:lnTo>
                  <a:pt x="299" y="76"/>
                </a:lnTo>
                <a:lnTo>
                  <a:pt x="480" y="76"/>
                </a:lnTo>
                <a:lnTo>
                  <a:pt x="437" y="32"/>
                </a:lnTo>
                <a:lnTo>
                  <a:pt x="434" y="28"/>
                </a:lnTo>
                <a:lnTo>
                  <a:pt x="432" y="23"/>
                </a:lnTo>
                <a:lnTo>
                  <a:pt x="432" y="19"/>
                </a:lnTo>
                <a:lnTo>
                  <a:pt x="433" y="13"/>
                </a:lnTo>
                <a:lnTo>
                  <a:pt x="436" y="7"/>
                </a:lnTo>
                <a:lnTo>
                  <a:pt x="439" y="4"/>
                </a:lnTo>
                <a:lnTo>
                  <a:pt x="445" y="1"/>
                </a:lnTo>
                <a:lnTo>
                  <a:pt x="450"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35"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44468" y="2201694"/>
            <a:ext cx="445418" cy="406545"/>
          </a:xfrm>
          <a:custGeom>
            <a:avLst/>
            <a:gdLst>
              <a:gd name="T0" fmla="*/ 679 w 825"/>
              <a:gd name="T1" fmla="*/ 715 h 753"/>
              <a:gd name="T2" fmla="*/ 431 w 825"/>
              <a:gd name="T3" fmla="*/ 639 h 753"/>
              <a:gd name="T4" fmla="*/ 540 w 825"/>
              <a:gd name="T5" fmla="*/ 639 h 753"/>
              <a:gd name="T6" fmla="*/ 297 w 825"/>
              <a:gd name="T7" fmla="*/ 715 h 753"/>
              <a:gd name="T8" fmla="*/ 285 w 825"/>
              <a:gd name="T9" fmla="*/ 639 h 753"/>
              <a:gd name="T10" fmla="*/ 259 w 825"/>
              <a:gd name="T11" fmla="*/ 715 h 753"/>
              <a:gd name="T12" fmla="*/ 595 w 825"/>
              <a:gd name="T13" fmla="*/ 526 h 753"/>
              <a:gd name="T14" fmla="*/ 718 w 825"/>
              <a:gd name="T15" fmla="*/ 526 h 753"/>
              <a:gd name="T16" fmla="*/ 431 w 825"/>
              <a:gd name="T17" fmla="*/ 602 h 753"/>
              <a:gd name="T18" fmla="*/ 431 w 825"/>
              <a:gd name="T19" fmla="*/ 526 h 753"/>
              <a:gd name="T20" fmla="*/ 393 w 825"/>
              <a:gd name="T21" fmla="*/ 602 h 753"/>
              <a:gd name="T22" fmla="*/ 107 w 825"/>
              <a:gd name="T23" fmla="*/ 526 h 753"/>
              <a:gd name="T24" fmla="*/ 230 w 825"/>
              <a:gd name="T25" fmla="*/ 526 h 753"/>
              <a:gd name="T26" fmla="*/ 601 w 825"/>
              <a:gd name="T27" fmla="*/ 489 h 753"/>
              <a:gd name="T28" fmla="*/ 613 w 825"/>
              <a:gd name="T29" fmla="*/ 413 h 753"/>
              <a:gd name="T30" fmla="*/ 564 w 825"/>
              <a:gd name="T31" fmla="*/ 489 h 753"/>
              <a:gd name="T32" fmla="*/ 250 w 825"/>
              <a:gd name="T33" fmla="*/ 413 h 753"/>
              <a:gd name="T34" fmla="*/ 393 w 825"/>
              <a:gd name="T35" fmla="*/ 413 h 753"/>
              <a:gd name="T36" fmla="*/ 98 w 825"/>
              <a:gd name="T37" fmla="*/ 489 h 753"/>
              <a:gd name="T38" fmla="*/ 82 w 825"/>
              <a:gd name="T39" fmla="*/ 413 h 753"/>
              <a:gd name="T40" fmla="*/ 789 w 825"/>
              <a:gd name="T41" fmla="*/ 375 h 753"/>
              <a:gd name="T42" fmla="*/ 36 w 825"/>
              <a:gd name="T43" fmla="*/ 301 h 753"/>
              <a:gd name="T44" fmla="*/ 815 w 825"/>
              <a:gd name="T45" fmla="*/ 311 h 753"/>
              <a:gd name="T46" fmla="*/ 825 w 825"/>
              <a:gd name="T47" fmla="*/ 375 h 753"/>
              <a:gd name="T48" fmla="*/ 803 w 825"/>
              <a:gd name="T49" fmla="*/ 411 h 753"/>
              <a:gd name="T50" fmla="*/ 713 w 825"/>
              <a:gd name="T51" fmla="*/ 738 h 753"/>
              <a:gd name="T52" fmla="*/ 707 w 825"/>
              <a:gd name="T53" fmla="*/ 746 h 753"/>
              <a:gd name="T54" fmla="*/ 694 w 825"/>
              <a:gd name="T55" fmla="*/ 753 h 753"/>
              <a:gd name="T56" fmla="*/ 121 w 825"/>
              <a:gd name="T57" fmla="*/ 750 h 753"/>
              <a:gd name="T58" fmla="*/ 112 w 825"/>
              <a:gd name="T59" fmla="*/ 738 h 753"/>
              <a:gd name="T60" fmla="*/ 36 w 825"/>
              <a:gd name="T61" fmla="*/ 413 h 753"/>
              <a:gd name="T62" fmla="*/ 2 w 825"/>
              <a:gd name="T63" fmla="*/ 391 h 753"/>
              <a:gd name="T64" fmla="*/ 2 w 825"/>
              <a:gd name="T65" fmla="*/ 324 h 753"/>
              <a:gd name="T66" fmla="*/ 36 w 825"/>
              <a:gd name="T67" fmla="*/ 301 h 753"/>
              <a:gd name="T68" fmla="*/ 424 w 825"/>
              <a:gd name="T69" fmla="*/ 4 h 753"/>
              <a:gd name="T70" fmla="*/ 431 w 825"/>
              <a:gd name="T71" fmla="*/ 19 h 753"/>
              <a:gd name="T72" fmla="*/ 513 w 825"/>
              <a:gd name="T73" fmla="*/ 95 h 753"/>
              <a:gd name="T74" fmla="*/ 524 w 825"/>
              <a:gd name="T75" fmla="*/ 107 h 753"/>
              <a:gd name="T76" fmla="*/ 522 w 825"/>
              <a:gd name="T77" fmla="*/ 124 h 753"/>
              <a:gd name="T78" fmla="*/ 506 w 825"/>
              <a:gd name="T79" fmla="*/ 132 h 753"/>
              <a:gd name="T80" fmla="*/ 430 w 825"/>
              <a:gd name="T81" fmla="*/ 213 h 753"/>
              <a:gd name="T82" fmla="*/ 418 w 825"/>
              <a:gd name="T83" fmla="*/ 225 h 753"/>
              <a:gd name="T84" fmla="*/ 401 w 825"/>
              <a:gd name="T85" fmla="*/ 222 h 753"/>
              <a:gd name="T86" fmla="*/ 393 w 825"/>
              <a:gd name="T87" fmla="*/ 207 h 753"/>
              <a:gd name="T88" fmla="*/ 312 w 825"/>
              <a:gd name="T89" fmla="*/ 131 h 753"/>
              <a:gd name="T90" fmla="*/ 301 w 825"/>
              <a:gd name="T91" fmla="*/ 119 h 753"/>
              <a:gd name="T92" fmla="*/ 303 w 825"/>
              <a:gd name="T93" fmla="*/ 102 h 753"/>
              <a:gd name="T94" fmla="*/ 319 w 825"/>
              <a:gd name="T95" fmla="*/ 94 h 753"/>
              <a:gd name="T96" fmla="*/ 395 w 825"/>
              <a:gd name="T97" fmla="*/ 13 h 753"/>
              <a:gd name="T98" fmla="*/ 407 w 825"/>
              <a:gd name="T99" fmla="*/ 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5" h="753">
                <a:moveTo>
                  <a:pt x="578" y="639"/>
                </a:moveTo>
                <a:lnTo>
                  <a:pt x="566" y="715"/>
                </a:lnTo>
                <a:lnTo>
                  <a:pt x="679" y="715"/>
                </a:lnTo>
                <a:lnTo>
                  <a:pt x="694" y="639"/>
                </a:lnTo>
                <a:lnTo>
                  <a:pt x="578" y="639"/>
                </a:lnTo>
                <a:close/>
                <a:moveTo>
                  <a:pt x="431" y="639"/>
                </a:moveTo>
                <a:lnTo>
                  <a:pt x="431" y="715"/>
                </a:lnTo>
                <a:lnTo>
                  <a:pt x="528" y="715"/>
                </a:lnTo>
                <a:lnTo>
                  <a:pt x="540" y="639"/>
                </a:lnTo>
                <a:lnTo>
                  <a:pt x="431" y="639"/>
                </a:lnTo>
                <a:close/>
                <a:moveTo>
                  <a:pt x="285" y="639"/>
                </a:moveTo>
                <a:lnTo>
                  <a:pt x="297" y="715"/>
                </a:lnTo>
                <a:lnTo>
                  <a:pt x="393" y="715"/>
                </a:lnTo>
                <a:lnTo>
                  <a:pt x="393" y="639"/>
                </a:lnTo>
                <a:lnTo>
                  <a:pt x="285" y="639"/>
                </a:lnTo>
                <a:close/>
                <a:moveTo>
                  <a:pt x="130" y="639"/>
                </a:moveTo>
                <a:lnTo>
                  <a:pt x="146" y="715"/>
                </a:lnTo>
                <a:lnTo>
                  <a:pt x="259" y="715"/>
                </a:lnTo>
                <a:lnTo>
                  <a:pt x="247" y="639"/>
                </a:lnTo>
                <a:lnTo>
                  <a:pt x="130" y="639"/>
                </a:lnTo>
                <a:close/>
                <a:moveTo>
                  <a:pt x="595" y="526"/>
                </a:moveTo>
                <a:lnTo>
                  <a:pt x="583" y="602"/>
                </a:lnTo>
                <a:lnTo>
                  <a:pt x="702" y="602"/>
                </a:lnTo>
                <a:lnTo>
                  <a:pt x="718" y="526"/>
                </a:lnTo>
                <a:lnTo>
                  <a:pt x="595" y="526"/>
                </a:lnTo>
                <a:close/>
                <a:moveTo>
                  <a:pt x="431" y="526"/>
                </a:moveTo>
                <a:lnTo>
                  <a:pt x="431" y="602"/>
                </a:lnTo>
                <a:lnTo>
                  <a:pt x="547" y="602"/>
                </a:lnTo>
                <a:lnTo>
                  <a:pt x="558" y="526"/>
                </a:lnTo>
                <a:lnTo>
                  <a:pt x="431" y="526"/>
                </a:lnTo>
                <a:close/>
                <a:moveTo>
                  <a:pt x="267" y="526"/>
                </a:moveTo>
                <a:lnTo>
                  <a:pt x="278" y="602"/>
                </a:lnTo>
                <a:lnTo>
                  <a:pt x="393" y="602"/>
                </a:lnTo>
                <a:lnTo>
                  <a:pt x="393" y="526"/>
                </a:lnTo>
                <a:lnTo>
                  <a:pt x="267" y="526"/>
                </a:lnTo>
                <a:close/>
                <a:moveTo>
                  <a:pt x="107" y="526"/>
                </a:moveTo>
                <a:lnTo>
                  <a:pt x="123" y="602"/>
                </a:lnTo>
                <a:lnTo>
                  <a:pt x="242" y="602"/>
                </a:lnTo>
                <a:lnTo>
                  <a:pt x="230" y="526"/>
                </a:lnTo>
                <a:lnTo>
                  <a:pt x="107" y="526"/>
                </a:lnTo>
                <a:close/>
                <a:moveTo>
                  <a:pt x="613" y="413"/>
                </a:moveTo>
                <a:lnTo>
                  <a:pt x="601" y="489"/>
                </a:lnTo>
                <a:lnTo>
                  <a:pt x="726" y="489"/>
                </a:lnTo>
                <a:lnTo>
                  <a:pt x="743" y="413"/>
                </a:lnTo>
                <a:lnTo>
                  <a:pt x="613" y="413"/>
                </a:lnTo>
                <a:close/>
                <a:moveTo>
                  <a:pt x="431" y="413"/>
                </a:moveTo>
                <a:lnTo>
                  <a:pt x="431" y="489"/>
                </a:lnTo>
                <a:lnTo>
                  <a:pt x="564" y="489"/>
                </a:lnTo>
                <a:lnTo>
                  <a:pt x="575" y="413"/>
                </a:lnTo>
                <a:lnTo>
                  <a:pt x="431" y="413"/>
                </a:lnTo>
                <a:close/>
                <a:moveTo>
                  <a:pt x="250" y="413"/>
                </a:moveTo>
                <a:lnTo>
                  <a:pt x="261" y="489"/>
                </a:lnTo>
                <a:lnTo>
                  <a:pt x="393" y="489"/>
                </a:lnTo>
                <a:lnTo>
                  <a:pt x="393" y="413"/>
                </a:lnTo>
                <a:lnTo>
                  <a:pt x="250" y="413"/>
                </a:lnTo>
                <a:close/>
                <a:moveTo>
                  <a:pt x="82" y="413"/>
                </a:moveTo>
                <a:lnTo>
                  <a:pt x="98" y="489"/>
                </a:lnTo>
                <a:lnTo>
                  <a:pt x="223" y="489"/>
                </a:lnTo>
                <a:lnTo>
                  <a:pt x="212" y="413"/>
                </a:lnTo>
                <a:lnTo>
                  <a:pt x="82" y="413"/>
                </a:lnTo>
                <a:close/>
                <a:moveTo>
                  <a:pt x="36" y="339"/>
                </a:moveTo>
                <a:lnTo>
                  <a:pt x="36" y="375"/>
                </a:lnTo>
                <a:lnTo>
                  <a:pt x="789" y="375"/>
                </a:lnTo>
                <a:lnTo>
                  <a:pt x="789" y="339"/>
                </a:lnTo>
                <a:lnTo>
                  <a:pt x="36" y="339"/>
                </a:lnTo>
                <a:close/>
                <a:moveTo>
                  <a:pt x="36" y="301"/>
                </a:moveTo>
                <a:lnTo>
                  <a:pt x="789" y="301"/>
                </a:lnTo>
                <a:lnTo>
                  <a:pt x="803" y="303"/>
                </a:lnTo>
                <a:lnTo>
                  <a:pt x="815" y="311"/>
                </a:lnTo>
                <a:lnTo>
                  <a:pt x="823" y="324"/>
                </a:lnTo>
                <a:lnTo>
                  <a:pt x="825" y="339"/>
                </a:lnTo>
                <a:lnTo>
                  <a:pt x="825" y="375"/>
                </a:lnTo>
                <a:lnTo>
                  <a:pt x="823" y="391"/>
                </a:lnTo>
                <a:lnTo>
                  <a:pt x="815" y="403"/>
                </a:lnTo>
                <a:lnTo>
                  <a:pt x="803" y="411"/>
                </a:lnTo>
                <a:lnTo>
                  <a:pt x="789" y="413"/>
                </a:lnTo>
                <a:lnTo>
                  <a:pt x="781" y="413"/>
                </a:lnTo>
                <a:lnTo>
                  <a:pt x="713" y="738"/>
                </a:lnTo>
                <a:lnTo>
                  <a:pt x="713" y="738"/>
                </a:lnTo>
                <a:lnTo>
                  <a:pt x="710" y="742"/>
                </a:lnTo>
                <a:lnTo>
                  <a:pt x="707" y="746"/>
                </a:lnTo>
                <a:lnTo>
                  <a:pt x="704" y="750"/>
                </a:lnTo>
                <a:lnTo>
                  <a:pt x="700" y="751"/>
                </a:lnTo>
                <a:lnTo>
                  <a:pt x="694" y="753"/>
                </a:lnTo>
                <a:lnTo>
                  <a:pt x="130" y="753"/>
                </a:lnTo>
                <a:lnTo>
                  <a:pt x="125" y="751"/>
                </a:lnTo>
                <a:lnTo>
                  <a:pt x="121" y="750"/>
                </a:lnTo>
                <a:lnTo>
                  <a:pt x="117" y="746"/>
                </a:lnTo>
                <a:lnTo>
                  <a:pt x="115" y="742"/>
                </a:lnTo>
                <a:lnTo>
                  <a:pt x="112" y="738"/>
                </a:lnTo>
                <a:lnTo>
                  <a:pt x="112" y="738"/>
                </a:lnTo>
                <a:lnTo>
                  <a:pt x="44" y="413"/>
                </a:lnTo>
                <a:lnTo>
                  <a:pt x="36" y="413"/>
                </a:lnTo>
                <a:lnTo>
                  <a:pt x="22" y="411"/>
                </a:lnTo>
                <a:lnTo>
                  <a:pt x="10" y="403"/>
                </a:lnTo>
                <a:lnTo>
                  <a:pt x="2" y="391"/>
                </a:lnTo>
                <a:lnTo>
                  <a:pt x="0" y="375"/>
                </a:lnTo>
                <a:lnTo>
                  <a:pt x="0" y="339"/>
                </a:lnTo>
                <a:lnTo>
                  <a:pt x="2" y="324"/>
                </a:lnTo>
                <a:lnTo>
                  <a:pt x="10" y="311"/>
                </a:lnTo>
                <a:lnTo>
                  <a:pt x="22" y="303"/>
                </a:lnTo>
                <a:lnTo>
                  <a:pt x="36" y="301"/>
                </a:lnTo>
                <a:close/>
                <a:moveTo>
                  <a:pt x="412" y="0"/>
                </a:moveTo>
                <a:lnTo>
                  <a:pt x="418" y="1"/>
                </a:lnTo>
                <a:lnTo>
                  <a:pt x="424" y="4"/>
                </a:lnTo>
                <a:lnTo>
                  <a:pt x="427" y="7"/>
                </a:lnTo>
                <a:lnTo>
                  <a:pt x="430" y="13"/>
                </a:lnTo>
                <a:lnTo>
                  <a:pt x="431" y="19"/>
                </a:lnTo>
                <a:lnTo>
                  <a:pt x="431" y="94"/>
                </a:lnTo>
                <a:lnTo>
                  <a:pt x="506" y="94"/>
                </a:lnTo>
                <a:lnTo>
                  <a:pt x="513" y="95"/>
                </a:lnTo>
                <a:lnTo>
                  <a:pt x="518" y="98"/>
                </a:lnTo>
                <a:lnTo>
                  <a:pt x="522" y="102"/>
                </a:lnTo>
                <a:lnTo>
                  <a:pt x="524" y="107"/>
                </a:lnTo>
                <a:lnTo>
                  <a:pt x="526" y="112"/>
                </a:lnTo>
                <a:lnTo>
                  <a:pt x="524" y="119"/>
                </a:lnTo>
                <a:lnTo>
                  <a:pt x="522" y="124"/>
                </a:lnTo>
                <a:lnTo>
                  <a:pt x="518" y="128"/>
                </a:lnTo>
                <a:lnTo>
                  <a:pt x="513" y="131"/>
                </a:lnTo>
                <a:lnTo>
                  <a:pt x="506" y="132"/>
                </a:lnTo>
                <a:lnTo>
                  <a:pt x="431" y="132"/>
                </a:lnTo>
                <a:lnTo>
                  <a:pt x="431" y="207"/>
                </a:lnTo>
                <a:lnTo>
                  <a:pt x="430" y="213"/>
                </a:lnTo>
                <a:lnTo>
                  <a:pt x="427" y="218"/>
                </a:lnTo>
                <a:lnTo>
                  <a:pt x="424" y="222"/>
                </a:lnTo>
                <a:lnTo>
                  <a:pt x="418" y="225"/>
                </a:lnTo>
                <a:lnTo>
                  <a:pt x="412" y="226"/>
                </a:lnTo>
                <a:lnTo>
                  <a:pt x="407" y="225"/>
                </a:lnTo>
                <a:lnTo>
                  <a:pt x="401" y="222"/>
                </a:lnTo>
                <a:lnTo>
                  <a:pt x="397" y="218"/>
                </a:lnTo>
                <a:lnTo>
                  <a:pt x="395" y="213"/>
                </a:lnTo>
                <a:lnTo>
                  <a:pt x="393" y="207"/>
                </a:lnTo>
                <a:lnTo>
                  <a:pt x="393" y="132"/>
                </a:lnTo>
                <a:lnTo>
                  <a:pt x="319" y="132"/>
                </a:lnTo>
                <a:lnTo>
                  <a:pt x="312" y="131"/>
                </a:lnTo>
                <a:lnTo>
                  <a:pt x="307" y="128"/>
                </a:lnTo>
                <a:lnTo>
                  <a:pt x="303" y="124"/>
                </a:lnTo>
                <a:lnTo>
                  <a:pt x="301" y="119"/>
                </a:lnTo>
                <a:lnTo>
                  <a:pt x="299" y="112"/>
                </a:lnTo>
                <a:lnTo>
                  <a:pt x="301" y="107"/>
                </a:lnTo>
                <a:lnTo>
                  <a:pt x="303" y="102"/>
                </a:lnTo>
                <a:lnTo>
                  <a:pt x="307" y="98"/>
                </a:lnTo>
                <a:lnTo>
                  <a:pt x="312" y="95"/>
                </a:lnTo>
                <a:lnTo>
                  <a:pt x="319" y="94"/>
                </a:lnTo>
                <a:lnTo>
                  <a:pt x="393" y="94"/>
                </a:lnTo>
                <a:lnTo>
                  <a:pt x="393" y="19"/>
                </a:lnTo>
                <a:lnTo>
                  <a:pt x="395" y="13"/>
                </a:lnTo>
                <a:lnTo>
                  <a:pt x="397" y="7"/>
                </a:lnTo>
                <a:lnTo>
                  <a:pt x="401" y="4"/>
                </a:lnTo>
                <a:lnTo>
                  <a:pt x="407" y="1"/>
                </a:lnTo>
                <a:lnTo>
                  <a:pt x="412"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36"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05540" y="2227610"/>
            <a:ext cx="446496" cy="354714"/>
          </a:xfrm>
          <a:custGeom>
            <a:avLst/>
            <a:gdLst>
              <a:gd name="T0" fmla="*/ 567 w 827"/>
              <a:gd name="T1" fmla="*/ 620 h 657"/>
              <a:gd name="T2" fmla="*/ 696 w 827"/>
              <a:gd name="T3" fmla="*/ 544 h 657"/>
              <a:gd name="T4" fmla="*/ 432 w 827"/>
              <a:gd name="T5" fmla="*/ 544 h 657"/>
              <a:gd name="T6" fmla="*/ 529 w 827"/>
              <a:gd name="T7" fmla="*/ 620 h 657"/>
              <a:gd name="T8" fmla="*/ 432 w 827"/>
              <a:gd name="T9" fmla="*/ 544 h 657"/>
              <a:gd name="T10" fmla="*/ 299 w 827"/>
              <a:gd name="T11" fmla="*/ 620 h 657"/>
              <a:gd name="T12" fmla="*/ 395 w 827"/>
              <a:gd name="T13" fmla="*/ 544 h 657"/>
              <a:gd name="T14" fmla="*/ 131 w 827"/>
              <a:gd name="T15" fmla="*/ 544 h 657"/>
              <a:gd name="T16" fmla="*/ 261 w 827"/>
              <a:gd name="T17" fmla="*/ 620 h 657"/>
              <a:gd name="T18" fmla="*/ 131 w 827"/>
              <a:gd name="T19" fmla="*/ 544 h 657"/>
              <a:gd name="T20" fmla="*/ 585 w 827"/>
              <a:gd name="T21" fmla="*/ 506 h 657"/>
              <a:gd name="T22" fmla="*/ 720 w 827"/>
              <a:gd name="T23" fmla="*/ 432 h 657"/>
              <a:gd name="T24" fmla="*/ 432 w 827"/>
              <a:gd name="T25" fmla="*/ 432 h 657"/>
              <a:gd name="T26" fmla="*/ 547 w 827"/>
              <a:gd name="T27" fmla="*/ 506 h 657"/>
              <a:gd name="T28" fmla="*/ 432 w 827"/>
              <a:gd name="T29" fmla="*/ 432 h 657"/>
              <a:gd name="T30" fmla="*/ 280 w 827"/>
              <a:gd name="T31" fmla="*/ 506 h 657"/>
              <a:gd name="T32" fmla="*/ 395 w 827"/>
              <a:gd name="T33" fmla="*/ 432 h 657"/>
              <a:gd name="T34" fmla="*/ 108 w 827"/>
              <a:gd name="T35" fmla="*/ 432 h 657"/>
              <a:gd name="T36" fmla="*/ 242 w 827"/>
              <a:gd name="T37" fmla="*/ 506 h 657"/>
              <a:gd name="T38" fmla="*/ 108 w 827"/>
              <a:gd name="T39" fmla="*/ 432 h 657"/>
              <a:gd name="T40" fmla="*/ 602 w 827"/>
              <a:gd name="T41" fmla="*/ 394 h 657"/>
              <a:gd name="T42" fmla="*/ 743 w 827"/>
              <a:gd name="T43" fmla="*/ 319 h 657"/>
              <a:gd name="T44" fmla="*/ 432 w 827"/>
              <a:gd name="T45" fmla="*/ 319 h 657"/>
              <a:gd name="T46" fmla="*/ 565 w 827"/>
              <a:gd name="T47" fmla="*/ 394 h 657"/>
              <a:gd name="T48" fmla="*/ 432 w 827"/>
              <a:gd name="T49" fmla="*/ 319 h 657"/>
              <a:gd name="T50" fmla="*/ 262 w 827"/>
              <a:gd name="T51" fmla="*/ 394 h 657"/>
              <a:gd name="T52" fmla="*/ 395 w 827"/>
              <a:gd name="T53" fmla="*/ 319 h 657"/>
              <a:gd name="T54" fmla="*/ 84 w 827"/>
              <a:gd name="T55" fmla="*/ 319 h 657"/>
              <a:gd name="T56" fmla="*/ 225 w 827"/>
              <a:gd name="T57" fmla="*/ 394 h 657"/>
              <a:gd name="T58" fmla="*/ 84 w 827"/>
              <a:gd name="T59" fmla="*/ 319 h 657"/>
              <a:gd name="T60" fmla="*/ 38 w 827"/>
              <a:gd name="T61" fmla="*/ 281 h 657"/>
              <a:gd name="T62" fmla="*/ 789 w 827"/>
              <a:gd name="T63" fmla="*/ 243 h 657"/>
              <a:gd name="T64" fmla="*/ 38 w 827"/>
              <a:gd name="T65" fmla="*/ 207 h 657"/>
              <a:gd name="T66" fmla="*/ 804 w 827"/>
              <a:gd name="T67" fmla="*/ 209 h 657"/>
              <a:gd name="T68" fmla="*/ 824 w 827"/>
              <a:gd name="T69" fmla="*/ 229 h 657"/>
              <a:gd name="T70" fmla="*/ 827 w 827"/>
              <a:gd name="T71" fmla="*/ 281 h 657"/>
              <a:gd name="T72" fmla="*/ 815 w 827"/>
              <a:gd name="T73" fmla="*/ 307 h 657"/>
              <a:gd name="T74" fmla="*/ 789 w 827"/>
              <a:gd name="T75" fmla="*/ 319 h 657"/>
              <a:gd name="T76" fmla="*/ 713 w 827"/>
              <a:gd name="T77" fmla="*/ 643 h 657"/>
              <a:gd name="T78" fmla="*/ 712 w 827"/>
              <a:gd name="T79" fmla="*/ 648 h 657"/>
              <a:gd name="T80" fmla="*/ 705 w 827"/>
              <a:gd name="T81" fmla="*/ 654 h 657"/>
              <a:gd name="T82" fmla="*/ 695 w 827"/>
              <a:gd name="T83" fmla="*/ 657 h 657"/>
              <a:gd name="T84" fmla="*/ 127 w 827"/>
              <a:gd name="T85" fmla="*/ 657 h 657"/>
              <a:gd name="T86" fmla="*/ 118 w 827"/>
              <a:gd name="T87" fmla="*/ 652 h 657"/>
              <a:gd name="T88" fmla="*/ 114 w 827"/>
              <a:gd name="T89" fmla="*/ 643 h 657"/>
              <a:gd name="T90" fmla="*/ 46 w 827"/>
              <a:gd name="T91" fmla="*/ 319 h 657"/>
              <a:gd name="T92" fmla="*/ 24 w 827"/>
              <a:gd name="T93" fmla="*/ 317 h 657"/>
              <a:gd name="T94" fmla="*/ 3 w 827"/>
              <a:gd name="T95" fmla="*/ 296 h 657"/>
              <a:gd name="T96" fmla="*/ 0 w 827"/>
              <a:gd name="T97" fmla="*/ 243 h 657"/>
              <a:gd name="T98" fmla="*/ 11 w 827"/>
              <a:gd name="T99" fmla="*/ 217 h 657"/>
              <a:gd name="T100" fmla="*/ 38 w 827"/>
              <a:gd name="T101" fmla="*/ 207 h 657"/>
              <a:gd name="T102" fmla="*/ 508 w 827"/>
              <a:gd name="T103" fmla="*/ 0 h 657"/>
              <a:gd name="T104" fmla="*/ 518 w 827"/>
              <a:gd name="T105" fmla="*/ 4 h 657"/>
              <a:gd name="T106" fmla="*/ 525 w 827"/>
              <a:gd name="T107" fmla="*/ 13 h 657"/>
              <a:gd name="T108" fmla="*/ 525 w 827"/>
              <a:gd name="T109" fmla="*/ 25 h 657"/>
              <a:gd name="T110" fmla="*/ 518 w 827"/>
              <a:gd name="T111" fmla="*/ 34 h 657"/>
              <a:gd name="T112" fmla="*/ 508 w 827"/>
              <a:gd name="T113" fmla="*/ 36 h 657"/>
              <a:gd name="T114" fmla="*/ 314 w 827"/>
              <a:gd name="T115" fmla="*/ 36 h 657"/>
              <a:gd name="T116" fmla="*/ 305 w 827"/>
              <a:gd name="T117" fmla="*/ 30 h 657"/>
              <a:gd name="T118" fmla="*/ 301 w 827"/>
              <a:gd name="T119" fmla="*/ 18 h 657"/>
              <a:gd name="T120" fmla="*/ 305 w 827"/>
              <a:gd name="T121" fmla="*/ 8 h 657"/>
              <a:gd name="T122" fmla="*/ 314 w 827"/>
              <a:gd name="T123" fmla="*/ 1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7" h="657">
                <a:moveTo>
                  <a:pt x="579" y="544"/>
                </a:moveTo>
                <a:lnTo>
                  <a:pt x="567" y="620"/>
                </a:lnTo>
                <a:lnTo>
                  <a:pt x="681" y="620"/>
                </a:lnTo>
                <a:lnTo>
                  <a:pt x="696" y="544"/>
                </a:lnTo>
                <a:lnTo>
                  <a:pt x="579" y="544"/>
                </a:lnTo>
                <a:close/>
                <a:moveTo>
                  <a:pt x="432" y="544"/>
                </a:moveTo>
                <a:lnTo>
                  <a:pt x="432" y="620"/>
                </a:lnTo>
                <a:lnTo>
                  <a:pt x="529" y="620"/>
                </a:lnTo>
                <a:lnTo>
                  <a:pt x="541" y="544"/>
                </a:lnTo>
                <a:lnTo>
                  <a:pt x="432" y="544"/>
                </a:lnTo>
                <a:close/>
                <a:moveTo>
                  <a:pt x="285" y="544"/>
                </a:moveTo>
                <a:lnTo>
                  <a:pt x="299" y="620"/>
                </a:lnTo>
                <a:lnTo>
                  <a:pt x="395" y="620"/>
                </a:lnTo>
                <a:lnTo>
                  <a:pt x="395" y="544"/>
                </a:lnTo>
                <a:lnTo>
                  <a:pt x="285" y="544"/>
                </a:lnTo>
                <a:close/>
                <a:moveTo>
                  <a:pt x="131" y="544"/>
                </a:moveTo>
                <a:lnTo>
                  <a:pt x="147" y="620"/>
                </a:lnTo>
                <a:lnTo>
                  <a:pt x="261" y="620"/>
                </a:lnTo>
                <a:lnTo>
                  <a:pt x="249" y="544"/>
                </a:lnTo>
                <a:lnTo>
                  <a:pt x="131" y="544"/>
                </a:lnTo>
                <a:close/>
                <a:moveTo>
                  <a:pt x="597" y="432"/>
                </a:moveTo>
                <a:lnTo>
                  <a:pt x="585" y="506"/>
                </a:lnTo>
                <a:lnTo>
                  <a:pt x="704" y="506"/>
                </a:lnTo>
                <a:lnTo>
                  <a:pt x="720" y="432"/>
                </a:lnTo>
                <a:lnTo>
                  <a:pt x="597" y="432"/>
                </a:lnTo>
                <a:close/>
                <a:moveTo>
                  <a:pt x="432" y="432"/>
                </a:moveTo>
                <a:lnTo>
                  <a:pt x="432" y="506"/>
                </a:lnTo>
                <a:lnTo>
                  <a:pt x="547" y="506"/>
                </a:lnTo>
                <a:lnTo>
                  <a:pt x="559" y="432"/>
                </a:lnTo>
                <a:lnTo>
                  <a:pt x="432" y="432"/>
                </a:lnTo>
                <a:close/>
                <a:moveTo>
                  <a:pt x="268" y="432"/>
                </a:moveTo>
                <a:lnTo>
                  <a:pt x="280" y="506"/>
                </a:lnTo>
                <a:lnTo>
                  <a:pt x="395" y="506"/>
                </a:lnTo>
                <a:lnTo>
                  <a:pt x="395" y="432"/>
                </a:lnTo>
                <a:lnTo>
                  <a:pt x="268" y="432"/>
                </a:lnTo>
                <a:close/>
                <a:moveTo>
                  <a:pt x="108" y="432"/>
                </a:moveTo>
                <a:lnTo>
                  <a:pt x="123" y="506"/>
                </a:lnTo>
                <a:lnTo>
                  <a:pt x="242" y="506"/>
                </a:lnTo>
                <a:lnTo>
                  <a:pt x="231" y="432"/>
                </a:lnTo>
                <a:lnTo>
                  <a:pt x="108" y="432"/>
                </a:lnTo>
                <a:close/>
                <a:moveTo>
                  <a:pt x="614" y="319"/>
                </a:moveTo>
                <a:lnTo>
                  <a:pt x="602" y="394"/>
                </a:lnTo>
                <a:lnTo>
                  <a:pt x="728" y="394"/>
                </a:lnTo>
                <a:lnTo>
                  <a:pt x="743" y="319"/>
                </a:lnTo>
                <a:lnTo>
                  <a:pt x="614" y="319"/>
                </a:lnTo>
                <a:close/>
                <a:moveTo>
                  <a:pt x="432" y="319"/>
                </a:moveTo>
                <a:lnTo>
                  <a:pt x="432" y="394"/>
                </a:lnTo>
                <a:lnTo>
                  <a:pt x="565" y="394"/>
                </a:lnTo>
                <a:lnTo>
                  <a:pt x="577" y="319"/>
                </a:lnTo>
                <a:lnTo>
                  <a:pt x="432" y="319"/>
                </a:lnTo>
                <a:close/>
                <a:moveTo>
                  <a:pt x="250" y="319"/>
                </a:moveTo>
                <a:lnTo>
                  <a:pt x="262" y="394"/>
                </a:lnTo>
                <a:lnTo>
                  <a:pt x="395" y="394"/>
                </a:lnTo>
                <a:lnTo>
                  <a:pt x="395" y="319"/>
                </a:lnTo>
                <a:lnTo>
                  <a:pt x="250" y="319"/>
                </a:lnTo>
                <a:close/>
                <a:moveTo>
                  <a:pt x="84" y="319"/>
                </a:moveTo>
                <a:lnTo>
                  <a:pt x="100" y="394"/>
                </a:lnTo>
                <a:lnTo>
                  <a:pt x="225" y="394"/>
                </a:lnTo>
                <a:lnTo>
                  <a:pt x="213" y="319"/>
                </a:lnTo>
                <a:lnTo>
                  <a:pt x="84" y="319"/>
                </a:lnTo>
                <a:close/>
                <a:moveTo>
                  <a:pt x="38" y="243"/>
                </a:moveTo>
                <a:lnTo>
                  <a:pt x="38" y="281"/>
                </a:lnTo>
                <a:lnTo>
                  <a:pt x="789" y="281"/>
                </a:lnTo>
                <a:lnTo>
                  <a:pt x="789" y="243"/>
                </a:lnTo>
                <a:lnTo>
                  <a:pt x="38" y="243"/>
                </a:lnTo>
                <a:close/>
                <a:moveTo>
                  <a:pt x="38" y="207"/>
                </a:moveTo>
                <a:lnTo>
                  <a:pt x="789" y="207"/>
                </a:lnTo>
                <a:lnTo>
                  <a:pt x="804" y="209"/>
                </a:lnTo>
                <a:lnTo>
                  <a:pt x="815" y="217"/>
                </a:lnTo>
                <a:lnTo>
                  <a:pt x="824" y="229"/>
                </a:lnTo>
                <a:lnTo>
                  <a:pt x="827" y="243"/>
                </a:lnTo>
                <a:lnTo>
                  <a:pt x="827" y="281"/>
                </a:lnTo>
                <a:lnTo>
                  <a:pt x="824" y="296"/>
                </a:lnTo>
                <a:lnTo>
                  <a:pt x="815" y="307"/>
                </a:lnTo>
                <a:lnTo>
                  <a:pt x="804" y="317"/>
                </a:lnTo>
                <a:lnTo>
                  <a:pt x="789" y="319"/>
                </a:lnTo>
                <a:lnTo>
                  <a:pt x="781" y="319"/>
                </a:lnTo>
                <a:lnTo>
                  <a:pt x="713" y="643"/>
                </a:lnTo>
                <a:lnTo>
                  <a:pt x="713" y="643"/>
                </a:lnTo>
                <a:lnTo>
                  <a:pt x="712" y="648"/>
                </a:lnTo>
                <a:lnTo>
                  <a:pt x="708" y="652"/>
                </a:lnTo>
                <a:lnTo>
                  <a:pt x="705" y="654"/>
                </a:lnTo>
                <a:lnTo>
                  <a:pt x="700" y="657"/>
                </a:lnTo>
                <a:lnTo>
                  <a:pt x="695" y="657"/>
                </a:lnTo>
                <a:lnTo>
                  <a:pt x="132" y="657"/>
                </a:lnTo>
                <a:lnTo>
                  <a:pt x="127" y="657"/>
                </a:lnTo>
                <a:lnTo>
                  <a:pt x="122" y="654"/>
                </a:lnTo>
                <a:lnTo>
                  <a:pt x="118" y="652"/>
                </a:lnTo>
                <a:lnTo>
                  <a:pt x="115" y="648"/>
                </a:lnTo>
                <a:lnTo>
                  <a:pt x="114" y="643"/>
                </a:lnTo>
                <a:lnTo>
                  <a:pt x="114" y="643"/>
                </a:lnTo>
                <a:lnTo>
                  <a:pt x="46" y="319"/>
                </a:lnTo>
                <a:lnTo>
                  <a:pt x="38" y="319"/>
                </a:lnTo>
                <a:lnTo>
                  <a:pt x="24" y="317"/>
                </a:lnTo>
                <a:lnTo>
                  <a:pt x="11" y="307"/>
                </a:lnTo>
                <a:lnTo>
                  <a:pt x="3" y="296"/>
                </a:lnTo>
                <a:lnTo>
                  <a:pt x="0" y="281"/>
                </a:lnTo>
                <a:lnTo>
                  <a:pt x="0" y="243"/>
                </a:lnTo>
                <a:lnTo>
                  <a:pt x="3" y="229"/>
                </a:lnTo>
                <a:lnTo>
                  <a:pt x="11" y="217"/>
                </a:lnTo>
                <a:lnTo>
                  <a:pt x="24" y="209"/>
                </a:lnTo>
                <a:lnTo>
                  <a:pt x="38" y="207"/>
                </a:lnTo>
                <a:close/>
                <a:moveTo>
                  <a:pt x="319" y="0"/>
                </a:moveTo>
                <a:lnTo>
                  <a:pt x="508" y="0"/>
                </a:lnTo>
                <a:lnTo>
                  <a:pt x="513" y="1"/>
                </a:lnTo>
                <a:lnTo>
                  <a:pt x="518" y="4"/>
                </a:lnTo>
                <a:lnTo>
                  <a:pt x="522" y="8"/>
                </a:lnTo>
                <a:lnTo>
                  <a:pt x="525" y="13"/>
                </a:lnTo>
                <a:lnTo>
                  <a:pt x="526" y="18"/>
                </a:lnTo>
                <a:lnTo>
                  <a:pt x="525" y="25"/>
                </a:lnTo>
                <a:lnTo>
                  <a:pt x="522" y="30"/>
                </a:lnTo>
                <a:lnTo>
                  <a:pt x="518" y="34"/>
                </a:lnTo>
                <a:lnTo>
                  <a:pt x="513" y="36"/>
                </a:lnTo>
                <a:lnTo>
                  <a:pt x="508" y="36"/>
                </a:lnTo>
                <a:lnTo>
                  <a:pt x="319" y="36"/>
                </a:lnTo>
                <a:lnTo>
                  <a:pt x="314" y="36"/>
                </a:lnTo>
                <a:lnTo>
                  <a:pt x="309" y="34"/>
                </a:lnTo>
                <a:lnTo>
                  <a:pt x="305" y="30"/>
                </a:lnTo>
                <a:lnTo>
                  <a:pt x="302" y="25"/>
                </a:lnTo>
                <a:lnTo>
                  <a:pt x="301" y="18"/>
                </a:lnTo>
                <a:lnTo>
                  <a:pt x="302" y="13"/>
                </a:lnTo>
                <a:lnTo>
                  <a:pt x="305" y="8"/>
                </a:lnTo>
                <a:lnTo>
                  <a:pt x="309" y="4"/>
                </a:lnTo>
                <a:lnTo>
                  <a:pt x="314" y="1"/>
                </a:lnTo>
                <a:lnTo>
                  <a:pt x="319"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37"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867690" y="2181449"/>
            <a:ext cx="446496" cy="447036"/>
          </a:xfrm>
          <a:custGeom>
            <a:avLst/>
            <a:gdLst>
              <a:gd name="T0" fmla="*/ 639 w 827"/>
              <a:gd name="T1" fmla="*/ 734 h 828"/>
              <a:gd name="T2" fmla="*/ 577 w 827"/>
              <a:gd name="T3" fmla="*/ 752 h 828"/>
              <a:gd name="T4" fmla="*/ 572 w 827"/>
              <a:gd name="T5" fmla="*/ 718 h 828"/>
              <a:gd name="T6" fmla="*/ 522 w 827"/>
              <a:gd name="T7" fmla="*/ 722 h 828"/>
              <a:gd name="T8" fmla="*/ 508 w 827"/>
              <a:gd name="T9" fmla="*/ 752 h 828"/>
              <a:gd name="T10" fmla="*/ 451 w 827"/>
              <a:gd name="T11" fmla="*/ 727 h 828"/>
              <a:gd name="T12" fmla="*/ 400 w 827"/>
              <a:gd name="T13" fmla="*/ 715 h 828"/>
              <a:gd name="T14" fmla="*/ 406 w 827"/>
              <a:gd name="T15" fmla="*/ 749 h 828"/>
              <a:gd name="T16" fmla="*/ 339 w 827"/>
              <a:gd name="T17" fmla="*/ 739 h 828"/>
              <a:gd name="T18" fmla="*/ 245 w 827"/>
              <a:gd name="T19" fmla="*/ 715 h 828"/>
              <a:gd name="T20" fmla="*/ 300 w 827"/>
              <a:gd name="T21" fmla="*/ 739 h 828"/>
              <a:gd name="T22" fmla="*/ 233 w 827"/>
              <a:gd name="T23" fmla="*/ 749 h 828"/>
              <a:gd name="T24" fmla="*/ 238 w 827"/>
              <a:gd name="T25" fmla="*/ 715 h 828"/>
              <a:gd name="T26" fmla="*/ 187 w 827"/>
              <a:gd name="T27" fmla="*/ 727 h 828"/>
              <a:gd name="T28" fmla="*/ 132 w 827"/>
              <a:gd name="T29" fmla="*/ 752 h 828"/>
              <a:gd name="T30" fmla="*/ 117 w 827"/>
              <a:gd name="T31" fmla="*/ 722 h 828"/>
              <a:gd name="T32" fmla="*/ 673 w 827"/>
              <a:gd name="T33" fmla="*/ 553 h 828"/>
              <a:gd name="T34" fmla="*/ 658 w 827"/>
              <a:gd name="T35" fmla="*/ 583 h 828"/>
              <a:gd name="T36" fmla="*/ 642 w 827"/>
              <a:gd name="T37" fmla="*/ 553 h 828"/>
              <a:gd name="T38" fmla="*/ 605 w 827"/>
              <a:gd name="T39" fmla="*/ 512 h 828"/>
              <a:gd name="T40" fmla="*/ 751 w 827"/>
              <a:gd name="T41" fmla="*/ 639 h 828"/>
              <a:gd name="T42" fmla="*/ 779 w 827"/>
              <a:gd name="T43" fmla="*/ 501 h 828"/>
              <a:gd name="T44" fmla="*/ 631 w 827"/>
              <a:gd name="T45" fmla="*/ 380 h 828"/>
              <a:gd name="T46" fmla="*/ 625 w 827"/>
              <a:gd name="T47" fmla="*/ 413 h 828"/>
              <a:gd name="T48" fmla="*/ 564 w 827"/>
              <a:gd name="T49" fmla="*/ 396 h 828"/>
              <a:gd name="T50" fmla="*/ 508 w 827"/>
              <a:gd name="T51" fmla="*/ 376 h 828"/>
              <a:gd name="T52" fmla="*/ 522 w 827"/>
              <a:gd name="T53" fmla="*/ 406 h 828"/>
              <a:gd name="T54" fmla="*/ 455 w 827"/>
              <a:gd name="T55" fmla="*/ 406 h 828"/>
              <a:gd name="T56" fmla="*/ 470 w 827"/>
              <a:gd name="T57" fmla="*/ 376 h 828"/>
              <a:gd name="T58" fmla="*/ 414 w 827"/>
              <a:gd name="T59" fmla="*/ 396 h 828"/>
              <a:gd name="T60" fmla="*/ 351 w 827"/>
              <a:gd name="T61" fmla="*/ 413 h 828"/>
              <a:gd name="T62" fmla="*/ 345 w 827"/>
              <a:gd name="T63" fmla="*/ 380 h 828"/>
              <a:gd name="T64" fmla="*/ 297 w 827"/>
              <a:gd name="T65" fmla="*/ 384 h 828"/>
              <a:gd name="T66" fmla="*/ 283 w 827"/>
              <a:gd name="T67" fmla="*/ 414 h 828"/>
              <a:gd name="T68" fmla="*/ 226 w 827"/>
              <a:gd name="T69" fmla="*/ 389 h 828"/>
              <a:gd name="T70" fmla="*/ 175 w 827"/>
              <a:gd name="T71" fmla="*/ 378 h 828"/>
              <a:gd name="T72" fmla="*/ 181 w 827"/>
              <a:gd name="T73" fmla="*/ 410 h 828"/>
              <a:gd name="T74" fmla="*/ 114 w 827"/>
              <a:gd name="T75" fmla="*/ 401 h 828"/>
              <a:gd name="T76" fmla="*/ 76 w 827"/>
              <a:gd name="T77" fmla="*/ 338 h 828"/>
              <a:gd name="T78" fmla="*/ 48 w 827"/>
              <a:gd name="T79" fmla="*/ 780 h 828"/>
              <a:gd name="T80" fmla="*/ 714 w 827"/>
              <a:gd name="T81" fmla="*/ 752 h 828"/>
              <a:gd name="T82" fmla="*/ 564 w 827"/>
              <a:gd name="T83" fmla="*/ 601 h 828"/>
              <a:gd name="T84" fmla="*/ 714 w 827"/>
              <a:gd name="T85" fmla="*/ 452 h 828"/>
              <a:gd name="T86" fmla="*/ 659 w 827"/>
              <a:gd name="T87" fmla="*/ 264 h 828"/>
              <a:gd name="T88" fmla="*/ 703 w 827"/>
              <a:gd name="T89" fmla="*/ 274 h 828"/>
              <a:gd name="T90" fmla="*/ 41 w 827"/>
              <a:gd name="T91" fmla="*/ 287 h 828"/>
              <a:gd name="T92" fmla="*/ 76 w 827"/>
              <a:gd name="T93" fmla="*/ 264 h 828"/>
              <a:gd name="T94" fmla="*/ 143 w 827"/>
              <a:gd name="T95" fmla="*/ 139 h 828"/>
              <a:gd name="T96" fmla="*/ 568 w 827"/>
              <a:gd name="T97" fmla="*/ 66 h 828"/>
              <a:gd name="T98" fmla="*/ 585 w 827"/>
              <a:gd name="T99" fmla="*/ 23 h 828"/>
              <a:gd name="T100" fmla="*/ 737 w 827"/>
              <a:gd name="T101" fmla="*/ 257 h 828"/>
              <a:gd name="T102" fmla="*/ 823 w 827"/>
              <a:gd name="T103" fmla="*/ 503 h 828"/>
              <a:gd name="T104" fmla="*/ 751 w 827"/>
              <a:gd name="T105" fmla="*/ 677 h 828"/>
              <a:gd name="T106" fmla="*/ 76 w 827"/>
              <a:gd name="T107" fmla="*/ 828 h 828"/>
              <a:gd name="T108" fmla="*/ 4 w 827"/>
              <a:gd name="T109" fmla="*/ 278 h 828"/>
              <a:gd name="T110" fmla="*/ 77 w 827"/>
              <a:gd name="T111" fmla="*/ 176 h 828"/>
              <a:gd name="T112" fmla="*/ 533 w 827"/>
              <a:gd name="T113" fmla="*/ 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27" h="828">
                <a:moveTo>
                  <a:pt x="582" y="715"/>
                </a:moveTo>
                <a:lnTo>
                  <a:pt x="620" y="715"/>
                </a:lnTo>
                <a:lnTo>
                  <a:pt x="625" y="715"/>
                </a:lnTo>
                <a:lnTo>
                  <a:pt x="631" y="718"/>
                </a:lnTo>
                <a:lnTo>
                  <a:pt x="636" y="722"/>
                </a:lnTo>
                <a:lnTo>
                  <a:pt x="639" y="727"/>
                </a:lnTo>
                <a:lnTo>
                  <a:pt x="639" y="734"/>
                </a:lnTo>
                <a:lnTo>
                  <a:pt x="639" y="739"/>
                </a:lnTo>
                <a:lnTo>
                  <a:pt x="636" y="744"/>
                </a:lnTo>
                <a:lnTo>
                  <a:pt x="631" y="749"/>
                </a:lnTo>
                <a:lnTo>
                  <a:pt x="625" y="752"/>
                </a:lnTo>
                <a:lnTo>
                  <a:pt x="620" y="752"/>
                </a:lnTo>
                <a:lnTo>
                  <a:pt x="582" y="752"/>
                </a:lnTo>
                <a:lnTo>
                  <a:pt x="577" y="752"/>
                </a:lnTo>
                <a:lnTo>
                  <a:pt x="572" y="749"/>
                </a:lnTo>
                <a:lnTo>
                  <a:pt x="568" y="744"/>
                </a:lnTo>
                <a:lnTo>
                  <a:pt x="565" y="739"/>
                </a:lnTo>
                <a:lnTo>
                  <a:pt x="564" y="734"/>
                </a:lnTo>
                <a:lnTo>
                  <a:pt x="565" y="727"/>
                </a:lnTo>
                <a:lnTo>
                  <a:pt x="568" y="722"/>
                </a:lnTo>
                <a:lnTo>
                  <a:pt x="572" y="718"/>
                </a:lnTo>
                <a:lnTo>
                  <a:pt x="577" y="715"/>
                </a:lnTo>
                <a:lnTo>
                  <a:pt x="582" y="715"/>
                </a:lnTo>
                <a:close/>
                <a:moveTo>
                  <a:pt x="470" y="715"/>
                </a:moveTo>
                <a:lnTo>
                  <a:pt x="508" y="715"/>
                </a:lnTo>
                <a:lnTo>
                  <a:pt x="513" y="715"/>
                </a:lnTo>
                <a:lnTo>
                  <a:pt x="518" y="718"/>
                </a:lnTo>
                <a:lnTo>
                  <a:pt x="522" y="722"/>
                </a:lnTo>
                <a:lnTo>
                  <a:pt x="525" y="727"/>
                </a:lnTo>
                <a:lnTo>
                  <a:pt x="526" y="734"/>
                </a:lnTo>
                <a:lnTo>
                  <a:pt x="525" y="739"/>
                </a:lnTo>
                <a:lnTo>
                  <a:pt x="522" y="744"/>
                </a:lnTo>
                <a:lnTo>
                  <a:pt x="518" y="749"/>
                </a:lnTo>
                <a:lnTo>
                  <a:pt x="513" y="752"/>
                </a:lnTo>
                <a:lnTo>
                  <a:pt x="508" y="752"/>
                </a:lnTo>
                <a:lnTo>
                  <a:pt x="470" y="752"/>
                </a:lnTo>
                <a:lnTo>
                  <a:pt x="465" y="752"/>
                </a:lnTo>
                <a:lnTo>
                  <a:pt x="459" y="749"/>
                </a:lnTo>
                <a:lnTo>
                  <a:pt x="455" y="744"/>
                </a:lnTo>
                <a:lnTo>
                  <a:pt x="451" y="739"/>
                </a:lnTo>
                <a:lnTo>
                  <a:pt x="451" y="734"/>
                </a:lnTo>
                <a:lnTo>
                  <a:pt x="451" y="727"/>
                </a:lnTo>
                <a:lnTo>
                  <a:pt x="455" y="722"/>
                </a:lnTo>
                <a:lnTo>
                  <a:pt x="459" y="718"/>
                </a:lnTo>
                <a:lnTo>
                  <a:pt x="465" y="715"/>
                </a:lnTo>
                <a:lnTo>
                  <a:pt x="470" y="715"/>
                </a:lnTo>
                <a:close/>
                <a:moveTo>
                  <a:pt x="357" y="715"/>
                </a:moveTo>
                <a:lnTo>
                  <a:pt x="395" y="715"/>
                </a:lnTo>
                <a:lnTo>
                  <a:pt x="400" y="715"/>
                </a:lnTo>
                <a:lnTo>
                  <a:pt x="406" y="718"/>
                </a:lnTo>
                <a:lnTo>
                  <a:pt x="410" y="722"/>
                </a:lnTo>
                <a:lnTo>
                  <a:pt x="412" y="727"/>
                </a:lnTo>
                <a:lnTo>
                  <a:pt x="414" y="734"/>
                </a:lnTo>
                <a:lnTo>
                  <a:pt x="412" y="739"/>
                </a:lnTo>
                <a:lnTo>
                  <a:pt x="410" y="744"/>
                </a:lnTo>
                <a:lnTo>
                  <a:pt x="406" y="749"/>
                </a:lnTo>
                <a:lnTo>
                  <a:pt x="400" y="752"/>
                </a:lnTo>
                <a:lnTo>
                  <a:pt x="395" y="752"/>
                </a:lnTo>
                <a:lnTo>
                  <a:pt x="357" y="752"/>
                </a:lnTo>
                <a:lnTo>
                  <a:pt x="351" y="752"/>
                </a:lnTo>
                <a:lnTo>
                  <a:pt x="345" y="749"/>
                </a:lnTo>
                <a:lnTo>
                  <a:pt x="342" y="744"/>
                </a:lnTo>
                <a:lnTo>
                  <a:pt x="339" y="739"/>
                </a:lnTo>
                <a:lnTo>
                  <a:pt x="339" y="734"/>
                </a:lnTo>
                <a:lnTo>
                  <a:pt x="339" y="727"/>
                </a:lnTo>
                <a:lnTo>
                  <a:pt x="342" y="722"/>
                </a:lnTo>
                <a:lnTo>
                  <a:pt x="345" y="718"/>
                </a:lnTo>
                <a:lnTo>
                  <a:pt x="351" y="715"/>
                </a:lnTo>
                <a:lnTo>
                  <a:pt x="357" y="715"/>
                </a:lnTo>
                <a:close/>
                <a:moveTo>
                  <a:pt x="245" y="715"/>
                </a:moveTo>
                <a:lnTo>
                  <a:pt x="283" y="715"/>
                </a:lnTo>
                <a:lnTo>
                  <a:pt x="288" y="715"/>
                </a:lnTo>
                <a:lnTo>
                  <a:pt x="293" y="718"/>
                </a:lnTo>
                <a:lnTo>
                  <a:pt x="297" y="722"/>
                </a:lnTo>
                <a:lnTo>
                  <a:pt x="300" y="727"/>
                </a:lnTo>
                <a:lnTo>
                  <a:pt x="301" y="734"/>
                </a:lnTo>
                <a:lnTo>
                  <a:pt x="300" y="739"/>
                </a:lnTo>
                <a:lnTo>
                  <a:pt x="297" y="744"/>
                </a:lnTo>
                <a:lnTo>
                  <a:pt x="293" y="749"/>
                </a:lnTo>
                <a:lnTo>
                  <a:pt x="288" y="752"/>
                </a:lnTo>
                <a:lnTo>
                  <a:pt x="283" y="752"/>
                </a:lnTo>
                <a:lnTo>
                  <a:pt x="245" y="752"/>
                </a:lnTo>
                <a:lnTo>
                  <a:pt x="238" y="752"/>
                </a:lnTo>
                <a:lnTo>
                  <a:pt x="233" y="749"/>
                </a:lnTo>
                <a:lnTo>
                  <a:pt x="229" y="744"/>
                </a:lnTo>
                <a:lnTo>
                  <a:pt x="226" y="739"/>
                </a:lnTo>
                <a:lnTo>
                  <a:pt x="225" y="734"/>
                </a:lnTo>
                <a:lnTo>
                  <a:pt x="226" y="727"/>
                </a:lnTo>
                <a:lnTo>
                  <a:pt x="229" y="722"/>
                </a:lnTo>
                <a:lnTo>
                  <a:pt x="233" y="718"/>
                </a:lnTo>
                <a:lnTo>
                  <a:pt x="238" y="715"/>
                </a:lnTo>
                <a:lnTo>
                  <a:pt x="245" y="715"/>
                </a:lnTo>
                <a:close/>
                <a:moveTo>
                  <a:pt x="132" y="715"/>
                </a:moveTo>
                <a:lnTo>
                  <a:pt x="169" y="715"/>
                </a:lnTo>
                <a:lnTo>
                  <a:pt x="175" y="715"/>
                </a:lnTo>
                <a:lnTo>
                  <a:pt x="181" y="718"/>
                </a:lnTo>
                <a:lnTo>
                  <a:pt x="185" y="722"/>
                </a:lnTo>
                <a:lnTo>
                  <a:pt x="187" y="727"/>
                </a:lnTo>
                <a:lnTo>
                  <a:pt x="188" y="734"/>
                </a:lnTo>
                <a:lnTo>
                  <a:pt x="187" y="739"/>
                </a:lnTo>
                <a:lnTo>
                  <a:pt x="185" y="744"/>
                </a:lnTo>
                <a:lnTo>
                  <a:pt x="181" y="749"/>
                </a:lnTo>
                <a:lnTo>
                  <a:pt x="175" y="752"/>
                </a:lnTo>
                <a:lnTo>
                  <a:pt x="169" y="752"/>
                </a:lnTo>
                <a:lnTo>
                  <a:pt x="132" y="752"/>
                </a:lnTo>
                <a:lnTo>
                  <a:pt x="126" y="752"/>
                </a:lnTo>
                <a:lnTo>
                  <a:pt x="120" y="749"/>
                </a:lnTo>
                <a:lnTo>
                  <a:pt x="117" y="744"/>
                </a:lnTo>
                <a:lnTo>
                  <a:pt x="114" y="739"/>
                </a:lnTo>
                <a:lnTo>
                  <a:pt x="113" y="734"/>
                </a:lnTo>
                <a:lnTo>
                  <a:pt x="114" y="727"/>
                </a:lnTo>
                <a:lnTo>
                  <a:pt x="117" y="722"/>
                </a:lnTo>
                <a:lnTo>
                  <a:pt x="120" y="718"/>
                </a:lnTo>
                <a:lnTo>
                  <a:pt x="126" y="715"/>
                </a:lnTo>
                <a:lnTo>
                  <a:pt x="132" y="715"/>
                </a:lnTo>
                <a:close/>
                <a:moveTo>
                  <a:pt x="658" y="545"/>
                </a:moveTo>
                <a:lnTo>
                  <a:pt x="663" y="546"/>
                </a:lnTo>
                <a:lnTo>
                  <a:pt x="669" y="549"/>
                </a:lnTo>
                <a:lnTo>
                  <a:pt x="673" y="553"/>
                </a:lnTo>
                <a:lnTo>
                  <a:pt x="675" y="558"/>
                </a:lnTo>
                <a:lnTo>
                  <a:pt x="676" y="565"/>
                </a:lnTo>
                <a:lnTo>
                  <a:pt x="675" y="570"/>
                </a:lnTo>
                <a:lnTo>
                  <a:pt x="673" y="575"/>
                </a:lnTo>
                <a:lnTo>
                  <a:pt x="669" y="579"/>
                </a:lnTo>
                <a:lnTo>
                  <a:pt x="663" y="582"/>
                </a:lnTo>
                <a:lnTo>
                  <a:pt x="658" y="583"/>
                </a:lnTo>
                <a:lnTo>
                  <a:pt x="652" y="582"/>
                </a:lnTo>
                <a:lnTo>
                  <a:pt x="646" y="579"/>
                </a:lnTo>
                <a:lnTo>
                  <a:pt x="642" y="575"/>
                </a:lnTo>
                <a:lnTo>
                  <a:pt x="640" y="570"/>
                </a:lnTo>
                <a:lnTo>
                  <a:pt x="639" y="565"/>
                </a:lnTo>
                <a:lnTo>
                  <a:pt x="640" y="558"/>
                </a:lnTo>
                <a:lnTo>
                  <a:pt x="642" y="553"/>
                </a:lnTo>
                <a:lnTo>
                  <a:pt x="646" y="549"/>
                </a:lnTo>
                <a:lnTo>
                  <a:pt x="652" y="546"/>
                </a:lnTo>
                <a:lnTo>
                  <a:pt x="658" y="545"/>
                </a:lnTo>
                <a:close/>
                <a:moveTo>
                  <a:pt x="639" y="489"/>
                </a:moveTo>
                <a:lnTo>
                  <a:pt x="624" y="493"/>
                </a:lnTo>
                <a:lnTo>
                  <a:pt x="612" y="501"/>
                </a:lnTo>
                <a:lnTo>
                  <a:pt x="605" y="512"/>
                </a:lnTo>
                <a:lnTo>
                  <a:pt x="602" y="527"/>
                </a:lnTo>
                <a:lnTo>
                  <a:pt x="602" y="601"/>
                </a:lnTo>
                <a:lnTo>
                  <a:pt x="605" y="617"/>
                </a:lnTo>
                <a:lnTo>
                  <a:pt x="612" y="629"/>
                </a:lnTo>
                <a:lnTo>
                  <a:pt x="624" y="637"/>
                </a:lnTo>
                <a:lnTo>
                  <a:pt x="639" y="639"/>
                </a:lnTo>
                <a:lnTo>
                  <a:pt x="751" y="639"/>
                </a:lnTo>
                <a:lnTo>
                  <a:pt x="767" y="637"/>
                </a:lnTo>
                <a:lnTo>
                  <a:pt x="779" y="629"/>
                </a:lnTo>
                <a:lnTo>
                  <a:pt x="786" y="617"/>
                </a:lnTo>
                <a:lnTo>
                  <a:pt x="789" y="601"/>
                </a:lnTo>
                <a:lnTo>
                  <a:pt x="789" y="527"/>
                </a:lnTo>
                <a:lnTo>
                  <a:pt x="786" y="512"/>
                </a:lnTo>
                <a:lnTo>
                  <a:pt x="779" y="501"/>
                </a:lnTo>
                <a:lnTo>
                  <a:pt x="767" y="493"/>
                </a:lnTo>
                <a:lnTo>
                  <a:pt x="751" y="489"/>
                </a:lnTo>
                <a:lnTo>
                  <a:pt x="639" y="489"/>
                </a:lnTo>
                <a:close/>
                <a:moveTo>
                  <a:pt x="582" y="376"/>
                </a:moveTo>
                <a:lnTo>
                  <a:pt x="620" y="376"/>
                </a:lnTo>
                <a:lnTo>
                  <a:pt x="625" y="378"/>
                </a:lnTo>
                <a:lnTo>
                  <a:pt x="631" y="380"/>
                </a:lnTo>
                <a:lnTo>
                  <a:pt x="636" y="384"/>
                </a:lnTo>
                <a:lnTo>
                  <a:pt x="639" y="389"/>
                </a:lnTo>
                <a:lnTo>
                  <a:pt x="639" y="396"/>
                </a:lnTo>
                <a:lnTo>
                  <a:pt x="639" y="401"/>
                </a:lnTo>
                <a:lnTo>
                  <a:pt x="636" y="406"/>
                </a:lnTo>
                <a:lnTo>
                  <a:pt x="631" y="410"/>
                </a:lnTo>
                <a:lnTo>
                  <a:pt x="625" y="413"/>
                </a:lnTo>
                <a:lnTo>
                  <a:pt x="620" y="414"/>
                </a:lnTo>
                <a:lnTo>
                  <a:pt x="582" y="414"/>
                </a:lnTo>
                <a:lnTo>
                  <a:pt x="577" y="413"/>
                </a:lnTo>
                <a:lnTo>
                  <a:pt x="572" y="410"/>
                </a:lnTo>
                <a:lnTo>
                  <a:pt x="568" y="406"/>
                </a:lnTo>
                <a:lnTo>
                  <a:pt x="565" y="401"/>
                </a:lnTo>
                <a:lnTo>
                  <a:pt x="564" y="396"/>
                </a:lnTo>
                <a:lnTo>
                  <a:pt x="565" y="389"/>
                </a:lnTo>
                <a:lnTo>
                  <a:pt x="568" y="384"/>
                </a:lnTo>
                <a:lnTo>
                  <a:pt x="572" y="380"/>
                </a:lnTo>
                <a:lnTo>
                  <a:pt x="577" y="378"/>
                </a:lnTo>
                <a:lnTo>
                  <a:pt x="582" y="376"/>
                </a:lnTo>
                <a:close/>
                <a:moveTo>
                  <a:pt x="470" y="376"/>
                </a:moveTo>
                <a:lnTo>
                  <a:pt x="508" y="376"/>
                </a:lnTo>
                <a:lnTo>
                  <a:pt x="513" y="378"/>
                </a:lnTo>
                <a:lnTo>
                  <a:pt x="518" y="380"/>
                </a:lnTo>
                <a:lnTo>
                  <a:pt x="522" y="384"/>
                </a:lnTo>
                <a:lnTo>
                  <a:pt x="525" y="389"/>
                </a:lnTo>
                <a:lnTo>
                  <a:pt x="526" y="396"/>
                </a:lnTo>
                <a:lnTo>
                  <a:pt x="525" y="401"/>
                </a:lnTo>
                <a:lnTo>
                  <a:pt x="522" y="406"/>
                </a:lnTo>
                <a:lnTo>
                  <a:pt x="518" y="410"/>
                </a:lnTo>
                <a:lnTo>
                  <a:pt x="513" y="413"/>
                </a:lnTo>
                <a:lnTo>
                  <a:pt x="508" y="414"/>
                </a:lnTo>
                <a:lnTo>
                  <a:pt x="470" y="414"/>
                </a:lnTo>
                <a:lnTo>
                  <a:pt x="465" y="413"/>
                </a:lnTo>
                <a:lnTo>
                  <a:pt x="459" y="410"/>
                </a:lnTo>
                <a:lnTo>
                  <a:pt x="455" y="406"/>
                </a:lnTo>
                <a:lnTo>
                  <a:pt x="451" y="401"/>
                </a:lnTo>
                <a:lnTo>
                  <a:pt x="451" y="396"/>
                </a:lnTo>
                <a:lnTo>
                  <a:pt x="451" y="389"/>
                </a:lnTo>
                <a:lnTo>
                  <a:pt x="455" y="384"/>
                </a:lnTo>
                <a:lnTo>
                  <a:pt x="459" y="380"/>
                </a:lnTo>
                <a:lnTo>
                  <a:pt x="465" y="378"/>
                </a:lnTo>
                <a:lnTo>
                  <a:pt x="470" y="376"/>
                </a:lnTo>
                <a:close/>
                <a:moveTo>
                  <a:pt x="357" y="376"/>
                </a:moveTo>
                <a:lnTo>
                  <a:pt x="395" y="376"/>
                </a:lnTo>
                <a:lnTo>
                  <a:pt x="400" y="378"/>
                </a:lnTo>
                <a:lnTo>
                  <a:pt x="406" y="380"/>
                </a:lnTo>
                <a:lnTo>
                  <a:pt x="410" y="384"/>
                </a:lnTo>
                <a:lnTo>
                  <a:pt x="412" y="389"/>
                </a:lnTo>
                <a:lnTo>
                  <a:pt x="414" y="396"/>
                </a:lnTo>
                <a:lnTo>
                  <a:pt x="412" y="401"/>
                </a:lnTo>
                <a:lnTo>
                  <a:pt x="410" y="406"/>
                </a:lnTo>
                <a:lnTo>
                  <a:pt x="406" y="410"/>
                </a:lnTo>
                <a:lnTo>
                  <a:pt x="400" y="413"/>
                </a:lnTo>
                <a:lnTo>
                  <a:pt x="395" y="414"/>
                </a:lnTo>
                <a:lnTo>
                  <a:pt x="357" y="414"/>
                </a:lnTo>
                <a:lnTo>
                  <a:pt x="351" y="413"/>
                </a:lnTo>
                <a:lnTo>
                  <a:pt x="345" y="410"/>
                </a:lnTo>
                <a:lnTo>
                  <a:pt x="342" y="406"/>
                </a:lnTo>
                <a:lnTo>
                  <a:pt x="339" y="401"/>
                </a:lnTo>
                <a:lnTo>
                  <a:pt x="339" y="396"/>
                </a:lnTo>
                <a:lnTo>
                  <a:pt x="339" y="389"/>
                </a:lnTo>
                <a:lnTo>
                  <a:pt x="342" y="384"/>
                </a:lnTo>
                <a:lnTo>
                  <a:pt x="345" y="380"/>
                </a:lnTo>
                <a:lnTo>
                  <a:pt x="351" y="378"/>
                </a:lnTo>
                <a:lnTo>
                  <a:pt x="357" y="376"/>
                </a:lnTo>
                <a:close/>
                <a:moveTo>
                  <a:pt x="245" y="376"/>
                </a:moveTo>
                <a:lnTo>
                  <a:pt x="283" y="376"/>
                </a:lnTo>
                <a:lnTo>
                  <a:pt x="288" y="378"/>
                </a:lnTo>
                <a:lnTo>
                  <a:pt x="293" y="380"/>
                </a:lnTo>
                <a:lnTo>
                  <a:pt x="297" y="384"/>
                </a:lnTo>
                <a:lnTo>
                  <a:pt x="300" y="389"/>
                </a:lnTo>
                <a:lnTo>
                  <a:pt x="301" y="396"/>
                </a:lnTo>
                <a:lnTo>
                  <a:pt x="300" y="401"/>
                </a:lnTo>
                <a:lnTo>
                  <a:pt x="297" y="406"/>
                </a:lnTo>
                <a:lnTo>
                  <a:pt x="293" y="410"/>
                </a:lnTo>
                <a:lnTo>
                  <a:pt x="288" y="413"/>
                </a:lnTo>
                <a:lnTo>
                  <a:pt x="283" y="414"/>
                </a:lnTo>
                <a:lnTo>
                  <a:pt x="245" y="414"/>
                </a:lnTo>
                <a:lnTo>
                  <a:pt x="238" y="413"/>
                </a:lnTo>
                <a:lnTo>
                  <a:pt x="233" y="410"/>
                </a:lnTo>
                <a:lnTo>
                  <a:pt x="229" y="406"/>
                </a:lnTo>
                <a:lnTo>
                  <a:pt x="226" y="401"/>
                </a:lnTo>
                <a:lnTo>
                  <a:pt x="225" y="396"/>
                </a:lnTo>
                <a:lnTo>
                  <a:pt x="226" y="389"/>
                </a:lnTo>
                <a:lnTo>
                  <a:pt x="229" y="384"/>
                </a:lnTo>
                <a:lnTo>
                  <a:pt x="233" y="380"/>
                </a:lnTo>
                <a:lnTo>
                  <a:pt x="238" y="378"/>
                </a:lnTo>
                <a:lnTo>
                  <a:pt x="245" y="376"/>
                </a:lnTo>
                <a:close/>
                <a:moveTo>
                  <a:pt x="132" y="376"/>
                </a:moveTo>
                <a:lnTo>
                  <a:pt x="169" y="376"/>
                </a:lnTo>
                <a:lnTo>
                  <a:pt x="175" y="378"/>
                </a:lnTo>
                <a:lnTo>
                  <a:pt x="181" y="380"/>
                </a:lnTo>
                <a:lnTo>
                  <a:pt x="185" y="384"/>
                </a:lnTo>
                <a:lnTo>
                  <a:pt x="187" y="389"/>
                </a:lnTo>
                <a:lnTo>
                  <a:pt x="188" y="396"/>
                </a:lnTo>
                <a:lnTo>
                  <a:pt x="187" y="401"/>
                </a:lnTo>
                <a:lnTo>
                  <a:pt x="185" y="406"/>
                </a:lnTo>
                <a:lnTo>
                  <a:pt x="181" y="410"/>
                </a:lnTo>
                <a:lnTo>
                  <a:pt x="175" y="413"/>
                </a:lnTo>
                <a:lnTo>
                  <a:pt x="169" y="414"/>
                </a:lnTo>
                <a:lnTo>
                  <a:pt x="132" y="414"/>
                </a:lnTo>
                <a:lnTo>
                  <a:pt x="126" y="413"/>
                </a:lnTo>
                <a:lnTo>
                  <a:pt x="120" y="410"/>
                </a:lnTo>
                <a:lnTo>
                  <a:pt x="117" y="406"/>
                </a:lnTo>
                <a:lnTo>
                  <a:pt x="114" y="401"/>
                </a:lnTo>
                <a:lnTo>
                  <a:pt x="113" y="396"/>
                </a:lnTo>
                <a:lnTo>
                  <a:pt x="114" y="389"/>
                </a:lnTo>
                <a:lnTo>
                  <a:pt x="117" y="384"/>
                </a:lnTo>
                <a:lnTo>
                  <a:pt x="120" y="380"/>
                </a:lnTo>
                <a:lnTo>
                  <a:pt x="126" y="378"/>
                </a:lnTo>
                <a:lnTo>
                  <a:pt x="132" y="376"/>
                </a:lnTo>
                <a:close/>
                <a:moveTo>
                  <a:pt x="76" y="338"/>
                </a:moveTo>
                <a:lnTo>
                  <a:pt x="60" y="342"/>
                </a:lnTo>
                <a:lnTo>
                  <a:pt x="48" y="350"/>
                </a:lnTo>
                <a:lnTo>
                  <a:pt x="41" y="362"/>
                </a:lnTo>
                <a:lnTo>
                  <a:pt x="38" y="376"/>
                </a:lnTo>
                <a:lnTo>
                  <a:pt x="38" y="752"/>
                </a:lnTo>
                <a:lnTo>
                  <a:pt x="41" y="766"/>
                </a:lnTo>
                <a:lnTo>
                  <a:pt x="48" y="780"/>
                </a:lnTo>
                <a:lnTo>
                  <a:pt x="60" y="787"/>
                </a:lnTo>
                <a:lnTo>
                  <a:pt x="76" y="790"/>
                </a:lnTo>
                <a:lnTo>
                  <a:pt x="676" y="790"/>
                </a:lnTo>
                <a:lnTo>
                  <a:pt x="691" y="787"/>
                </a:lnTo>
                <a:lnTo>
                  <a:pt x="703" y="780"/>
                </a:lnTo>
                <a:lnTo>
                  <a:pt x="710" y="766"/>
                </a:lnTo>
                <a:lnTo>
                  <a:pt x="714" y="752"/>
                </a:lnTo>
                <a:lnTo>
                  <a:pt x="714" y="677"/>
                </a:lnTo>
                <a:lnTo>
                  <a:pt x="639" y="677"/>
                </a:lnTo>
                <a:lnTo>
                  <a:pt x="615" y="673"/>
                </a:lnTo>
                <a:lnTo>
                  <a:pt x="594" y="663"/>
                </a:lnTo>
                <a:lnTo>
                  <a:pt x="578" y="646"/>
                </a:lnTo>
                <a:lnTo>
                  <a:pt x="568" y="626"/>
                </a:lnTo>
                <a:lnTo>
                  <a:pt x="564" y="601"/>
                </a:lnTo>
                <a:lnTo>
                  <a:pt x="564" y="527"/>
                </a:lnTo>
                <a:lnTo>
                  <a:pt x="568" y="503"/>
                </a:lnTo>
                <a:lnTo>
                  <a:pt x="578" y="482"/>
                </a:lnTo>
                <a:lnTo>
                  <a:pt x="594" y="467"/>
                </a:lnTo>
                <a:lnTo>
                  <a:pt x="615" y="456"/>
                </a:lnTo>
                <a:lnTo>
                  <a:pt x="639" y="452"/>
                </a:lnTo>
                <a:lnTo>
                  <a:pt x="714" y="452"/>
                </a:lnTo>
                <a:lnTo>
                  <a:pt x="714" y="376"/>
                </a:lnTo>
                <a:lnTo>
                  <a:pt x="710" y="362"/>
                </a:lnTo>
                <a:lnTo>
                  <a:pt x="703" y="350"/>
                </a:lnTo>
                <a:lnTo>
                  <a:pt x="691" y="342"/>
                </a:lnTo>
                <a:lnTo>
                  <a:pt x="676" y="338"/>
                </a:lnTo>
                <a:lnTo>
                  <a:pt x="76" y="338"/>
                </a:lnTo>
                <a:close/>
                <a:moveTo>
                  <a:pt x="659" y="264"/>
                </a:moveTo>
                <a:lnTo>
                  <a:pt x="670" y="302"/>
                </a:lnTo>
                <a:lnTo>
                  <a:pt x="676" y="302"/>
                </a:lnTo>
                <a:lnTo>
                  <a:pt x="696" y="304"/>
                </a:lnTo>
                <a:lnTo>
                  <a:pt x="714" y="312"/>
                </a:lnTo>
                <a:lnTo>
                  <a:pt x="714" y="302"/>
                </a:lnTo>
                <a:lnTo>
                  <a:pt x="710" y="287"/>
                </a:lnTo>
                <a:lnTo>
                  <a:pt x="703" y="274"/>
                </a:lnTo>
                <a:lnTo>
                  <a:pt x="691" y="266"/>
                </a:lnTo>
                <a:lnTo>
                  <a:pt x="676" y="264"/>
                </a:lnTo>
                <a:lnTo>
                  <a:pt x="659" y="264"/>
                </a:lnTo>
                <a:close/>
                <a:moveTo>
                  <a:pt x="76" y="264"/>
                </a:moveTo>
                <a:lnTo>
                  <a:pt x="60" y="266"/>
                </a:lnTo>
                <a:lnTo>
                  <a:pt x="48" y="274"/>
                </a:lnTo>
                <a:lnTo>
                  <a:pt x="41" y="287"/>
                </a:lnTo>
                <a:lnTo>
                  <a:pt x="38" y="302"/>
                </a:lnTo>
                <a:lnTo>
                  <a:pt x="38" y="312"/>
                </a:lnTo>
                <a:lnTo>
                  <a:pt x="55" y="304"/>
                </a:lnTo>
                <a:lnTo>
                  <a:pt x="76" y="302"/>
                </a:lnTo>
                <a:lnTo>
                  <a:pt x="109" y="302"/>
                </a:lnTo>
                <a:lnTo>
                  <a:pt x="98" y="264"/>
                </a:lnTo>
                <a:lnTo>
                  <a:pt x="76" y="264"/>
                </a:lnTo>
                <a:close/>
                <a:moveTo>
                  <a:pt x="607" y="211"/>
                </a:moveTo>
                <a:lnTo>
                  <a:pt x="268" y="302"/>
                </a:lnTo>
                <a:lnTo>
                  <a:pt x="631" y="302"/>
                </a:lnTo>
                <a:lnTo>
                  <a:pt x="607" y="211"/>
                </a:lnTo>
                <a:close/>
                <a:moveTo>
                  <a:pt x="536" y="38"/>
                </a:moveTo>
                <a:lnTo>
                  <a:pt x="522" y="40"/>
                </a:lnTo>
                <a:lnTo>
                  <a:pt x="143" y="139"/>
                </a:lnTo>
                <a:lnTo>
                  <a:pt x="130" y="146"/>
                </a:lnTo>
                <a:lnTo>
                  <a:pt x="120" y="158"/>
                </a:lnTo>
                <a:lnTo>
                  <a:pt x="115" y="171"/>
                </a:lnTo>
                <a:lnTo>
                  <a:pt x="117" y="186"/>
                </a:lnTo>
                <a:lnTo>
                  <a:pt x="126" y="222"/>
                </a:lnTo>
                <a:lnTo>
                  <a:pt x="577" y="103"/>
                </a:lnTo>
                <a:lnTo>
                  <a:pt x="568" y="66"/>
                </a:lnTo>
                <a:lnTo>
                  <a:pt x="561" y="53"/>
                </a:lnTo>
                <a:lnTo>
                  <a:pt x="551" y="44"/>
                </a:lnTo>
                <a:lnTo>
                  <a:pt x="536" y="38"/>
                </a:lnTo>
                <a:close/>
                <a:moveTo>
                  <a:pt x="533" y="0"/>
                </a:moveTo>
                <a:lnTo>
                  <a:pt x="551" y="3"/>
                </a:lnTo>
                <a:lnTo>
                  <a:pt x="569" y="11"/>
                </a:lnTo>
                <a:lnTo>
                  <a:pt x="585" y="23"/>
                </a:lnTo>
                <a:lnTo>
                  <a:pt x="597" y="37"/>
                </a:lnTo>
                <a:lnTo>
                  <a:pt x="605" y="57"/>
                </a:lnTo>
                <a:lnTo>
                  <a:pt x="649" y="226"/>
                </a:lnTo>
                <a:lnTo>
                  <a:pt x="676" y="226"/>
                </a:lnTo>
                <a:lnTo>
                  <a:pt x="700" y="230"/>
                </a:lnTo>
                <a:lnTo>
                  <a:pt x="721" y="240"/>
                </a:lnTo>
                <a:lnTo>
                  <a:pt x="737" y="257"/>
                </a:lnTo>
                <a:lnTo>
                  <a:pt x="748" y="278"/>
                </a:lnTo>
                <a:lnTo>
                  <a:pt x="751" y="302"/>
                </a:lnTo>
                <a:lnTo>
                  <a:pt x="751" y="452"/>
                </a:lnTo>
                <a:lnTo>
                  <a:pt x="776" y="456"/>
                </a:lnTo>
                <a:lnTo>
                  <a:pt x="796" y="467"/>
                </a:lnTo>
                <a:lnTo>
                  <a:pt x="813" y="482"/>
                </a:lnTo>
                <a:lnTo>
                  <a:pt x="823" y="503"/>
                </a:lnTo>
                <a:lnTo>
                  <a:pt x="827" y="527"/>
                </a:lnTo>
                <a:lnTo>
                  <a:pt x="827" y="601"/>
                </a:lnTo>
                <a:lnTo>
                  <a:pt x="823" y="626"/>
                </a:lnTo>
                <a:lnTo>
                  <a:pt x="813" y="646"/>
                </a:lnTo>
                <a:lnTo>
                  <a:pt x="796" y="663"/>
                </a:lnTo>
                <a:lnTo>
                  <a:pt x="776" y="673"/>
                </a:lnTo>
                <a:lnTo>
                  <a:pt x="751" y="677"/>
                </a:lnTo>
                <a:lnTo>
                  <a:pt x="751" y="752"/>
                </a:lnTo>
                <a:lnTo>
                  <a:pt x="748" y="776"/>
                </a:lnTo>
                <a:lnTo>
                  <a:pt x="737" y="797"/>
                </a:lnTo>
                <a:lnTo>
                  <a:pt x="721" y="814"/>
                </a:lnTo>
                <a:lnTo>
                  <a:pt x="700" y="824"/>
                </a:lnTo>
                <a:lnTo>
                  <a:pt x="676" y="828"/>
                </a:lnTo>
                <a:lnTo>
                  <a:pt x="76" y="828"/>
                </a:lnTo>
                <a:lnTo>
                  <a:pt x="51" y="824"/>
                </a:lnTo>
                <a:lnTo>
                  <a:pt x="31" y="814"/>
                </a:lnTo>
                <a:lnTo>
                  <a:pt x="14" y="797"/>
                </a:lnTo>
                <a:lnTo>
                  <a:pt x="4" y="776"/>
                </a:lnTo>
                <a:lnTo>
                  <a:pt x="0" y="752"/>
                </a:lnTo>
                <a:lnTo>
                  <a:pt x="0" y="302"/>
                </a:lnTo>
                <a:lnTo>
                  <a:pt x="4" y="278"/>
                </a:lnTo>
                <a:lnTo>
                  <a:pt x="14" y="257"/>
                </a:lnTo>
                <a:lnTo>
                  <a:pt x="31" y="240"/>
                </a:lnTo>
                <a:lnTo>
                  <a:pt x="51" y="230"/>
                </a:lnTo>
                <a:lnTo>
                  <a:pt x="76" y="226"/>
                </a:lnTo>
                <a:lnTo>
                  <a:pt x="88" y="226"/>
                </a:lnTo>
                <a:lnTo>
                  <a:pt x="80" y="196"/>
                </a:lnTo>
                <a:lnTo>
                  <a:pt x="77" y="176"/>
                </a:lnTo>
                <a:lnTo>
                  <a:pt x="80" y="156"/>
                </a:lnTo>
                <a:lnTo>
                  <a:pt x="88" y="138"/>
                </a:lnTo>
                <a:lnTo>
                  <a:pt x="100" y="124"/>
                </a:lnTo>
                <a:lnTo>
                  <a:pt x="114" y="112"/>
                </a:lnTo>
                <a:lnTo>
                  <a:pt x="134" y="104"/>
                </a:lnTo>
                <a:lnTo>
                  <a:pt x="512" y="3"/>
                </a:lnTo>
                <a:lnTo>
                  <a:pt x="533"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38"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729841" y="2242457"/>
            <a:ext cx="446496" cy="325020"/>
          </a:xfrm>
          <a:custGeom>
            <a:avLst/>
            <a:gdLst>
              <a:gd name="T0" fmla="*/ 638 w 827"/>
              <a:gd name="T1" fmla="*/ 502 h 602"/>
              <a:gd name="T2" fmla="*/ 620 w 827"/>
              <a:gd name="T3" fmla="*/ 526 h 602"/>
              <a:gd name="T4" fmla="*/ 564 w 827"/>
              <a:gd name="T5" fmla="*/ 508 h 602"/>
              <a:gd name="T6" fmla="*/ 470 w 827"/>
              <a:gd name="T7" fmla="*/ 488 h 602"/>
              <a:gd name="T8" fmla="*/ 526 w 827"/>
              <a:gd name="T9" fmla="*/ 508 h 602"/>
              <a:gd name="T10" fmla="*/ 470 w 827"/>
              <a:gd name="T11" fmla="*/ 526 h 602"/>
              <a:gd name="T12" fmla="*/ 453 w 827"/>
              <a:gd name="T13" fmla="*/ 502 h 602"/>
              <a:gd name="T14" fmla="*/ 395 w 827"/>
              <a:gd name="T15" fmla="*/ 488 h 602"/>
              <a:gd name="T16" fmla="*/ 412 w 827"/>
              <a:gd name="T17" fmla="*/ 513 h 602"/>
              <a:gd name="T18" fmla="*/ 351 w 827"/>
              <a:gd name="T19" fmla="*/ 525 h 602"/>
              <a:gd name="T20" fmla="*/ 341 w 827"/>
              <a:gd name="T21" fmla="*/ 496 h 602"/>
              <a:gd name="T22" fmla="*/ 288 w 827"/>
              <a:gd name="T23" fmla="*/ 490 h 602"/>
              <a:gd name="T24" fmla="*/ 297 w 827"/>
              <a:gd name="T25" fmla="*/ 519 h 602"/>
              <a:gd name="T26" fmla="*/ 233 w 827"/>
              <a:gd name="T27" fmla="*/ 523 h 602"/>
              <a:gd name="T28" fmla="*/ 233 w 827"/>
              <a:gd name="T29" fmla="*/ 492 h 602"/>
              <a:gd name="T30" fmla="*/ 180 w 827"/>
              <a:gd name="T31" fmla="*/ 492 h 602"/>
              <a:gd name="T32" fmla="*/ 180 w 827"/>
              <a:gd name="T33" fmla="*/ 523 h 602"/>
              <a:gd name="T34" fmla="*/ 116 w 827"/>
              <a:gd name="T35" fmla="*/ 519 h 602"/>
              <a:gd name="T36" fmla="*/ 126 w 827"/>
              <a:gd name="T37" fmla="*/ 490 h 602"/>
              <a:gd name="T38" fmla="*/ 675 w 827"/>
              <a:gd name="T39" fmla="*/ 333 h 602"/>
              <a:gd name="T40" fmla="*/ 658 w 827"/>
              <a:gd name="T41" fmla="*/ 358 h 602"/>
              <a:gd name="T42" fmla="*/ 640 w 827"/>
              <a:gd name="T43" fmla="*/ 333 h 602"/>
              <a:gd name="T44" fmla="*/ 624 w 827"/>
              <a:gd name="T45" fmla="*/ 266 h 602"/>
              <a:gd name="T46" fmla="*/ 612 w 827"/>
              <a:gd name="T47" fmla="*/ 403 h 602"/>
              <a:gd name="T48" fmla="*/ 786 w 827"/>
              <a:gd name="T49" fmla="*/ 390 h 602"/>
              <a:gd name="T50" fmla="*/ 752 w 827"/>
              <a:gd name="T51" fmla="*/ 263 h 602"/>
              <a:gd name="T52" fmla="*/ 636 w 827"/>
              <a:gd name="T53" fmla="*/ 158 h 602"/>
              <a:gd name="T54" fmla="*/ 627 w 827"/>
              <a:gd name="T55" fmla="*/ 187 h 602"/>
              <a:gd name="T56" fmla="*/ 565 w 827"/>
              <a:gd name="T57" fmla="*/ 176 h 602"/>
              <a:gd name="T58" fmla="*/ 582 w 827"/>
              <a:gd name="T59" fmla="*/ 151 h 602"/>
              <a:gd name="T60" fmla="*/ 526 w 827"/>
              <a:gd name="T61" fmla="*/ 164 h 602"/>
              <a:gd name="T62" fmla="*/ 508 w 827"/>
              <a:gd name="T63" fmla="*/ 189 h 602"/>
              <a:gd name="T64" fmla="*/ 451 w 827"/>
              <a:gd name="T65" fmla="*/ 169 h 602"/>
              <a:gd name="T66" fmla="*/ 357 w 827"/>
              <a:gd name="T67" fmla="*/ 151 h 602"/>
              <a:gd name="T68" fmla="*/ 413 w 827"/>
              <a:gd name="T69" fmla="*/ 169 h 602"/>
              <a:gd name="T70" fmla="*/ 357 w 827"/>
              <a:gd name="T71" fmla="*/ 189 h 602"/>
              <a:gd name="T72" fmla="*/ 339 w 827"/>
              <a:gd name="T73" fmla="*/ 164 h 602"/>
              <a:gd name="T74" fmla="*/ 283 w 827"/>
              <a:gd name="T75" fmla="*/ 151 h 602"/>
              <a:gd name="T76" fmla="*/ 300 w 827"/>
              <a:gd name="T77" fmla="*/ 176 h 602"/>
              <a:gd name="T78" fmla="*/ 238 w 827"/>
              <a:gd name="T79" fmla="*/ 187 h 602"/>
              <a:gd name="T80" fmla="*/ 229 w 827"/>
              <a:gd name="T81" fmla="*/ 158 h 602"/>
              <a:gd name="T82" fmla="*/ 175 w 827"/>
              <a:gd name="T83" fmla="*/ 152 h 602"/>
              <a:gd name="T84" fmla="*/ 184 w 827"/>
              <a:gd name="T85" fmla="*/ 181 h 602"/>
              <a:gd name="T86" fmla="*/ 120 w 827"/>
              <a:gd name="T87" fmla="*/ 185 h 602"/>
              <a:gd name="T88" fmla="*/ 120 w 827"/>
              <a:gd name="T89" fmla="*/ 155 h 602"/>
              <a:gd name="T90" fmla="*/ 40 w 827"/>
              <a:gd name="T91" fmla="*/ 136 h 602"/>
              <a:gd name="T92" fmla="*/ 76 w 827"/>
              <a:gd name="T93" fmla="*/ 564 h 602"/>
              <a:gd name="T94" fmla="*/ 714 w 827"/>
              <a:gd name="T95" fmla="*/ 452 h 602"/>
              <a:gd name="T96" fmla="*/ 564 w 827"/>
              <a:gd name="T97" fmla="*/ 376 h 602"/>
              <a:gd name="T98" fmla="*/ 638 w 827"/>
              <a:gd name="T99" fmla="*/ 225 h 602"/>
              <a:gd name="T100" fmla="*/ 676 w 827"/>
              <a:gd name="T101" fmla="*/ 113 h 602"/>
              <a:gd name="T102" fmla="*/ 38 w 827"/>
              <a:gd name="T103" fmla="*/ 76 h 602"/>
              <a:gd name="T104" fmla="*/ 714 w 827"/>
              <a:gd name="T105" fmla="*/ 86 h 602"/>
              <a:gd name="T106" fmla="*/ 76 w 827"/>
              <a:gd name="T107" fmla="*/ 38 h 602"/>
              <a:gd name="T108" fmla="*/ 748 w 827"/>
              <a:gd name="T109" fmla="*/ 51 h 602"/>
              <a:gd name="T110" fmla="*/ 823 w 827"/>
              <a:gd name="T111" fmla="*/ 278 h 602"/>
              <a:gd name="T112" fmla="*/ 776 w 827"/>
              <a:gd name="T113" fmla="*/ 448 h 602"/>
              <a:gd name="T114" fmla="*/ 700 w 827"/>
              <a:gd name="T115" fmla="*/ 598 h 602"/>
              <a:gd name="T116" fmla="*/ 4 w 827"/>
              <a:gd name="T117" fmla="*/ 550 h 602"/>
              <a:gd name="T118" fmla="*/ 51 w 827"/>
              <a:gd name="T119" fmla="*/ 4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7" h="602">
                <a:moveTo>
                  <a:pt x="582" y="488"/>
                </a:moveTo>
                <a:lnTo>
                  <a:pt x="620" y="488"/>
                </a:lnTo>
                <a:lnTo>
                  <a:pt x="627" y="490"/>
                </a:lnTo>
                <a:lnTo>
                  <a:pt x="632" y="492"/>
                </a:lnTo>
                <a:lnTo>
                  <a:pt x="636" y="496"/>
                </a:lnTo>
                <a:lnTo>
                  <a:pt x="638" y="502"/>
                </a:lnTo>
                <a:lnTo>
                  <a:pt x="638" y="508"/>
                </a:lnTo>
                <a:lnTo>
                  <a:pt x="638" y="513"/>
                </a:lnTo>
                <a:lnTo>
                  <a:pt x="636" y="519"/>
                </a:lnTo>
                <a:lnTo>
                  <a:pt x="632" y="523"/>
                </a:lnTo>
                <a:lnTo>
                  <a:pt x="627" y="525"/>
                </a:lnTo>
                <a:lnTo>
                  <a:pt x="620" y="526"/>
                </a:lnTo>
                <a:lnTo>
                  <a:pt x="582" y="526"/>
                </a:lnTo>
                <a:lnTo>
                  <a:pt x="577" y="525"/>
                </a:lnTo>
                <a:lnTo>
                  <a:pt x="572" y="523"/>
                </a:lnTo>
                <a:lnTo>
                  <a:pt x="568" y="519"/>
                </a:lnTo>
                <a:lnTo>
                  <a:pt x="565" y="513"/>
                </a:lnTo>
                <a:lnTo>
                  <a:pt x="564" y="508"/>
                </a:lnTo>
                <a:lnTo>
                  <a:pt x="565" y="502"/>
                </a:lnTo>
                <a:lnTo>
                  <a:pt x="568" y="496"/>
                </a:lnTo>
                <a:lnTo>
                  <a:pt x="572" y="492"/>
                </a:lnTo>
                <a:lnTo>
                  <a:pt x="577" y="490"/>
                </a:lnTo>
                <a:lnTo>
                  <a:pt x="582" y="488"/>
                </a:lnTo>
                <a:close/>
                <a:moveTo>
                  <a:pt x="470" y="488"/>
                </a:moveTo>
                <a:lnTo>
                  <a:pt x="508" y="488"/>
                </a:lnTo>
                <a:lnTo>
                  <a:pt x="513" y="490"/>
                </a:lnTo>
                <a:lnTo>
                  <a:pt x="518" y="492"/>
                </a:lnTo>
                <a:lnTo>
                  <a:pt x="522" y="496"/>
                </a:lnTo>
                <a:lnTo>
                  <a:pt x="526" y="502"/>
                </a:lnTo>
                <a:lnTo>
                  <a:pt x="526" y="508"/>
                </a:lnTo>
                <a:lnTo>
                  <a:pt x="526" y="513"/>
                </a:lnTo>
                <a:lnTo>
                  <a:pt x="522" y="519"/>
                </a:lnTo>
                <a:lnTo>
                  <a:pt x="518" y="523"/>
                </a:lnTo>
                <a:lnTo>
                  <a:pt x="513" y="525"/>
                </a:lnTo>
                <a:lnTo>
                  <a:pt x="508" y="526"/>
                </a:lnTo>
                <a:lnTo>
                  <a:pt x="470" y="526"/>
                </a:lnTo>
                <a:lnTo>
                  <a:pt x="464" y="525"/>
                </a:lnTo>
                <a:lnTo>
                  <a:pt x="459" y="523"/>
                </a:lnTo>
                <a:lnTo>
                  <a:pt x="455" y="519"/>
                </a:lnTo>
                <a:lnTo>
                  <a:pt x="453" y="513"/>
                </a:lnTo>
                <a:lnTo>
                  <a:pt x="451" y="508"/>
                </a:lnTo>
                <a:lnTo>
                  <a:pt x="453" y="502"/>
                </a:lnTo>
                <a:lnTo>
                  <a:pt x="455" y="496"/>
                </a:lnTo>
                <a:lnTo>
                  <a:pt x="459" y="492"/>
                </a:lnTo>
                <a:lnTo>
                  <a:pt x="464" y="490"/>
                </a:lnTo>
                <a:lnTo>
                  <a:pt x="470" y="488"/>
                </a:lnTo>
                <a:close/>
                <a:moveTo>
                  <a:pt x="357" y="488"/>
                </a:moveTo>
                <a:lnTo>
                  <a:pt x="395" y="488"/>
                </a:lnTo>
                <a:lnTo>
                  <a:pt x="400" y="490"/>
                </a:lnTo>
                <a:lnTo>
                  <a:pt x="405" y="492"/>
                </a:lnTo>
                <a:lnTo>
                  <a:pt x="409" y="496"/>
                </a:lnTo>
                <a:lnTo>
                  <a:pt x="412" y="502"/>
                </a:lnTo>
                <a:lnTo>
                  <a:pt x="413" y="508"/>
                </a:lnTo>
                <a:lnTo>
                  <a:pt x="412" y="513"/>
                </a:lnTo>
                <a:lnTo>
                  <a:pt x="409" y="519"/>
                </a:lnTo>
                <a:lnTo>
                  <a:pt x="405" y="523"/>
                </a:lnTo>
                <a:lnTo>
                  <a:pt x="400" y="525"/>
                </a:lnTo>
                <a:lnTo>
                  <a:pt x="395" y="526"/>
                </a:lnTo>
                <a:lnTo>
                  <a:pt x="357" y="526"/>
                </a:lnTo>
                <a:lnTo>
                  <a:pt x="351" y="525"/>
                </a:lnTo>
                <a:lnTo>
                  <a:pt x="347" y="523"/>
                </a:lnTo>
                <a:lnTo>
                  <a:pt x="341" y="519"/>
                </a:lnTo>
                <a:lnTo>
                  <a:pt x="339" y="513"/>
                </a:lnTo>
                <a:lnTo>
                  <a:pt x="339" y="508"/>
                </a:lnTo>
                <a:lnTo>
                  <a:pt x="339" y="502"/>
                </a:lnTo>
                <a:lnTo>
                  <a:pt x="341" y="496"/>
                </a:lnTo>
                <a:lnTo>
                  <a:pt x="347" y="492"/>
                </a:lnTo>
                <a:lnTo>
                  <a:pt x="351" y="490"/>
                </a:lnTo>
                <a:lnTo>
                  <a:pt x="357" y="488"/>
                </a:lnTo>
                <a:close/>
                <a:moveTo>
                  <a:pt x="245" y="488"/>
                </a:moveTo>
                <a:lnTo>
                  <a:pt x="283" y="488"/>
                </a:lnTo>
                <a:lnTo>
                  <a:pt x="288" y="490"/>
                </a:lnTo>
                <a:lnTo>
                  <a:pt x="293" y="492"/>
                </a:lnTo>
                <a:lnTo>
                  <a:pt x="297" y="496"/>
                </a:lnTo>
                <a:lnTo>
                  <a:pt x="300" y="502"/>
                </a:lnTo>
                <a:lnTo>
                  <a:pt x="301" y="508"/>
                </a:lnTo>
                <a:lnTo>
                  <a:pt x="300" y="513"/>
                </a:lnTo>
                <a:lnTo>
                  <a:pt x="297" y="519"/>
                </a:lnTo>
                <a:lnTo>
                  <a:pt x="293" y="523"/>
                </a:lnTo>
                <a:lnTo>
                  <a:pt x="288" y="525"/>
                </a:lnTo>
                <a:lnTo>
                  <a:pt x="283" y="526"/>
                </a:lnTo>
                <a:lnTo>
                  <a:pt x="245" y="526"/>
                </a:lnTo>
                <a:lnTo>
                  <a:pt x="238" y="525"/>
                </a:lnTo>
                <a:lnTo>
                  <a:pt x="233" y="523"/>
                </a:lnTo>
                <a:lnTo>
                  <a:pt x="229" y="519"/>
                </a:lnTo>
                <a:lnTo>
                  <a:pt x="226" y="513"/>
                </a:lnTo>
                <a:lnTo>
                  <a:pt x="226" y="508"/>
                </a:lnTo>
                <a:lnTo>
                  <a:pt x="226" y="502"/>
                </a:lnTo>
                <a:lnTo>
                  <a:pt x="229" y="496"/>
                </a:lnTo>
                <a:lnTo>
                  <a:pt x="233" y="492"/>
                </a:lnTo>
                <a:lnTo>
                  <a:pt x="238" y="490"/>
                </a:lnTo>
                <a:lnTo>
                  <a:pt x="245" y="488"/>
                </a:lnTo>
                <a:close/>
                <a:moveTo>
                  <a:pt x="132" y="488"/>
                </a:moveTo>
                <a:lnTo>
                  <a:pt x="169" y="488"/>
                </a:lnTo>
                <a:lnTo>
                  <a:pt x="175" y="490"/>
                </a:lnTo>
                <a:lnTo>
                  <a:pt x="180" y="492"/>
                </a:lnTo>
                <a:lnTo>
                  <a:pt x="184" y="496"/>
                </a:lnTo>
                <a:lnTo>
                  <a:pt x="187" y="502"/>
                </a:lnTo>
                <a:lnTo>
                  <a:pt x="188" y="508"/>
                </a:lnTo>
                <a:lnTo>
                  <a:pt x="187" y="513"/>
                </a:lnTo>
                <a:lnTo>
                  <a:pt x="184" y="519"/>
                </a:lnTo>
                <a:lnTo>
                  <a:pt x="180" y="523"/>
                </a:lnTo>
                <a:lnTo>
                  <a:pt x="175" y="525"/>
                </a:lnTo>
                <a:lnTo>
                  <a:pt x="169" y="526"/>
                </a:lnTo>
                <a:lnTo>
                  <a:pt x="132" y="526"/>
                </a:lnTo>
                <a:lnTo>
                  <a:pt x="126" y="525"/>
                </a:lnTo>
                <a:lnTo>
                  <a:pt x="120" y="523"/>
                </a:lnTo>
                <a:lnTo>
                  <a:pt x="116" y="519"/>
                </a:lnTo>
                <a:lnTo>
                  <a:pt x="114" y="513"/>
                </a:lnTo>
                <a:lnTo>
                  <a:pt x="112" y="508"/>
                </a:lnTo>
                <a:lnTo>
                  <a:pt x="114" y="502"/>
                </a:lnTo>
                <a:lnTo>
                  <a:pt x="116" y="496"/>
                </a:lnTo>
                <a:lnTo>
                  <a:pt x="120" y="492"/>
                </a:lnTo>
                <a:lnTo>
                  <a:pt x="126" y="490"/>
                </a:lnTo>
                <a:lnTo>
                  <a:pt x="132" y="488"/>
                </a:lnTo>
                <a:close/>
                <a:moveTo>
                  <a:pt x="658" y="320"/>
                </a:moveTo>
                <a:lnTo>
                  <a:pt x="663" y="321"/>
                </a:lnTo>
                <a:lnTo>
                  <a:pt x="668" y="323"/>
                </a:lnTo>
                <a:lnTo>
                  <a:pt x="672" y="327"/>
                </a:lnTo>
                <a:lnTo>
                  <a:pt x="675" y="333"/>
                </a:lnTo>
                <a:lnTo>
                  <a:pt x="676" y="339"/>
                </a:lnTo>
                <a:lnTo>
                  <a:pt x="675" y="344"/>
                </a:lnTo>
                <a:lnTo>
                  <a:pt x="672" y="350"/>
                </a:lnTo>
                <a:lnTo>
                  <a:pt x="668" y="354"/>
                </a:lnTo>
                <a:lnTo>
                  <a:pt x="663" y="356"/>
                </a:lnTo>
                <a:lnTo>
                  <a:pt x="658" y="358"/>
                </a:lnTo>
                <a:lnTo>
                  <a:pt x="651" y="356"/>
                </a:lnTo>
                <a:lnTo>
                  <a:pt x="646" y="354"/>
                </a:lnTo>
                <a:lnTo>
                  <a:pt x="642" y="350"/>
                </a:lnTo>
                <a:lnTo>
                  <a:pt x="640" y="344"/>
                </a:lnTo>
                <a:lnTo>
                  <a:pt x="638" y="339"/>
                </a:lnTo>
                <a:lnTo>
                  <a:pt x="640" y="333"/>
                </a:lnTo>
                <a:lnTo>
                  <a:pt x="642" y="327"/>
                </a:lnTo>
                <a:lnTo>
                  <a:pt x="646" y="323"/>
                </a:lnTo>
                <a:lnTo>
                  <a:pt x="651" y="321"/>
                </a:lnTo>
                <a:lnTo>
                  <a:pt x="658" y="320"/>
                </a:lnTo>
                <a:close/>
                <a:moveTo>
                  <a:pt x="638" y="263"/>
                </a:moveTo>
                <a:lnTo>
                  <a:pt x="624" y="266"/>
                </a:lnTo>
                <a:lnTo>
                  <a:pt x="612" y="275"/>
                </a:lnTo>
                <a:lnTo>
                  <a:pt x="604" y="287"/>
                </a:lnTo>
                <a:lnTo>
                  <a:pt x="602" y="301"/>
                </a:lnTo>
                <a:lnTo>
                  <a:pt x="602" y="376"/>
                </a:lnTo>
                <a:lnTo>
                  <a:pt x="604" y="390"/>
                </a:lnTo>
                <a:lnTo>
                  <a:pt x="612" y="403"/>
                </a:lnTo>
                <a:lnTo>
                  <a:pt x="624" y="411"/>
                </a:lnTo>
                <a:lnTo>
                  <a:pt x="638" y="414"/>
                </a:lnTo>
                <a:lnTo>
                  <a:pt x="752" y="414"/>
                </a:lnTo>
                <a:lnTo>
                  <a:pt x="767" y="411"/>
                </a:lnTo>
                <a:lnTo>
                  <a:pt x="778" y="403"/>
                </a:lnTo>
                <a:lnTo>
                  <a:pt x="786" y="390"/>
                </a:lnTo>
                <a:lnTo>
                  <a:pt x="789" y="376"/>
                </a:lnTo>
                <a:lnTo>
                  <a:pt x="789" y="301"/>
                </a:lnTo>
                <a:lnTo>
                  <a:pt x="786" y="287"/>
                </a:lnTo>
                <a:lnTo>
                  <a:pt x="778" y="275"/>
                </a:lnTo>
                <a:lnTo>
                  <a:pt x="767" y="266"/>
                </a:lnTo>
                <a:lnTo>
                  <a:pt x="752" y="263"/>
                </a:lnTo>
                <a:lnTo>
                  <a:pt x="638" y="263"/>
                </a:lnTo>
                <a:close/>
                <a:moveTo>
                  <a:pt x="582" y="151"/>
                </a:moveTo>
                <a:lnTo>
                  <a:pt x="620" y="151"/>
                </a:lnTo>
                <a:lnTo>
                  <a:pt x="627" y="152"/>
                </a:lnTo>
                <a:lnTo>
                  <a:pt x="632" y="155"/>
                </a:lnTo>
                <a:lnTo>
                  <a:pt x="636" y="158"/>
                </a:lnTo>
                <a:lnTo>
                  <a:pt x="638" y="164"/>
                </a:lnTo>
                <a:lnTo>
                  <a:pt x="638" y="169"/>
                </a:lnTo>
                <a:lnTo>
                  <a:pt x="638" y="176"/>
                </a:lnTo>
                <a:lnTo>
                  <a:pt x="636" y="181"/>
                </a:lnTo>
                <a:lnTo>
                  <a:pt x="632" y="185"/>
                </a:lnTo>
                <a:lnTo>
                  <a:pt x="627" y="187"/>
                </a:lnTo>
                <a:lnTo>
                  <a:pt x="620" y="189"/>
                </a:lnTo>
                <a:lnTo>
                  <a:pt x="582" y="189"/>
                </a:lnTo>
                <a:lnTo>
                  <a:pt x="577" y="187"/>
                </a:lnTo>
                <a:lnTo>
                  <a:pt x="572" y="185"/>
                </a:lnTo>
                <a:lnTo>
                  <a:pt x="568" y="181"/>
                </a:lnTo>
                <a:lnTo>
                  <a:pt x="565" y="176"/>
                </a:lnTo>
                <a:lnTo>
                  <a:pt x="564" y="169"/>
                </a:lnTo>
                <a:lnTo>
                  <a:pt x="565" y="164"/>
                </a:lnTo>
                <a:lnTo>
                  <a:pt x="568" y="158"/>
                </a:lnTo>
                <a:lnTo>
                  <a:pt x="572" y="155"/>
                </a:lnTo>
                <a:lnTo>
                  <a:pt x="577" y="152"/>
                </a:lnTo>
                <a:lnTo>
                  <a:pt x="582" y="151"/>
                </a:lnTo>
                <a:close/>
                <a:moveTo>
                  <a:pt x="470" y="151"/>
                </a:moveTo>
                <a:lnTo>
                  <a:pt x="508" y="151"/>
                </a:lnTo>
                <a:lnTo>
                  <a:pt x="513" y="152"/>
                </a:lnTo>
                <a:lnTo>
                  <a:pt x="518" y="155"/>
                </a:lnTo>
                <a:lnTo>
                  <a:pt x="522" y="158"/>
                </a:lnTo>
                <a:lnTo>
                  <a:pt x="526" y="164"/>
                </a:lnTo>
                <a:lnTo>
                  <a:pt x="526" y="169"/>
                </a:lnTo>
                <a:lnTo>
                  <a:pt x="526" y="176"/>
                </a:lnTo>
                <a:lnTo>
                  <a:pt x="522" y="181"/>
                </a:lnTo>
                <a:lnTo>
                  <a:pt x="518" y="185"/>
                </a:lnTo>
                <a:lnTo>
                  <a:pt x="513" y="187"/>
                </a:lnTo>
                <a:lnTo>
                  <a:pt x="508" y="189"/>
                </a:lnTo>
                <a:lnTo>
                  <a:pt x="470" y="189"/>
                </a:lnTo>
                <a:lnTo>
                  <a:pt x="464" y="187"/>
                </a:lnTo>
                <a:lnTo>
                  <a:pt x="459" y="185"/>
                </a:lnTo>
                <a:lnTo>
                  <a:pt x="455" y="181"/>
                </a:lnTo>
                <a:lnTo>
                  <a:pt x="453" y="176"/>
                </a:lnTo>
                <a:lnTo>
                  <a:pt x="451" y="169"/>
                </a:lnTo>
                <a:lnTo>
                  <a:pt x="453" y="164"/>
                </a:lnTo>
                <a:lnTo>
                  <a:pt x="455" y="158"/>
                </a:lnTo>
                <a:lnTo>
                  <a:pt x="459" y="155"/>
                </a:lnTo>
                <a:lnTo>
                  <a:pt x="464" y="152"/>
                </a:lnTo>
                <a:lnTo>
                  <a:pt x="470" y="151"/>
                </a:lnTo>
                <a:close/>
                <a:moveTo>
                  <a:pt x="357" y="151"/>
                </a:moveTo>
                <a:lnTo>
                  <a:pt x="395" y="151"/>
                </a:lnTo>
                <a:lnTo>
                  <a:pt x="400" y="152"/>
                </a:lnTo>
                <a:lnTo>
                  <a:pt x="405" y="155"/>
                </a:lnTo>
                <a:lnTo>
                  <a:pt x="409" y="158"/>
                </a:lnTo>
                <a:lnTo>
                  <a:pt x="412" y="164"/>
                </a:lnTo>
                <a:lnTo>
                  <a:pt x="413" y="169"/>
                </a:lnTo>
                <a:lnTo>
                  <a:pt x="412" y="176"/>
                </a:lnTo>
                <a:lnTo>
                  <a:pt x="409" y="181"/>
                </a:lnTo>
                <a:lnTo>
                  <a:pt x="405" y="185"/>
                </a:lnTo>
                <a:lnTo>
                  <a:pt x="400" y="187"/>
                </a:lnTo>
                <a:lnTo>
                  <a:pt x="395" y="189"/>
                </a:lnTo>
                <a:lnTo>
                  <a:pt x="357" y="189"/>
                </a:lnTo>
                <a:lnTo>
                  <a:pt x="351" y="187"/>
                </a:lnTo>
                <a:lnTo>
                  <a:pt x="347" y="185"/>
                </a:lnTo>
                <a:lnTo>
                  <a:pt x="341" y="181"/>
                </a:lnTo>
                <a:lnTo>
                  <a:pt x="339" y="176"/>
                </a:lnTo>
                <a:lnTo>
                  <a:pt x="339" y="169"/>
                </a:lnTo>
                <a:lnTo>
                  <a:pt x="339" y="164"/>
                </a:lnTo>
                <a:lnTo>
                  <a:pt x="341" y="158"/>
                </a:lnTo>
                <a:lnTo>
                  <a:pt x="347" y="155"/>
                </a:lnTo>
                <a:lnTo>
                  <a:pt x="351" y="152"/>
                </a:lnTo>
                <a:lnTo>
                  <a:pt x="357" y="151"/>
                </a:lnTo>
                <a:close/>
                <a:moveTo>
                  <a:pt x="245" y="151"/>
                </a:moveTo>
                <a:lnTo>
                  <a:pt x="283" y="151"/>
                </a:lnTo>
                <a:lnTo>
                  <a:pt x="288" y="152"/>
                </a:lnTo>
                <a:lnTo>
                  <a:pt x="293" y="155"/>
                </a:lnTo>
                <a:lnTo>
                  <a:pt x="297" y="158"/>
                </a:lnTo>
                <a:lnTo>
                  <a:pt x="300" y="164"/>
                </a:lnTo>
                <a:lnTo>
                  <a:pt x="301" y="169"/>
                </a:lnTo>
                <a:lnTo>
                  <a:pt x="300" y="176"/>
                </a:lnTo>
                <a:lnTo>
                  <a:pt x="297" y="181"/>
                </a:lnTo>
                <a:lnTo>
                  <a:pt x="293" y="185"/>
                </a:lnTo>
                <a:lnTo>
                  <a:pt x="288" y="187"/>
                </a:lnTo>
                <a:lnTo>
                  <a:pt x="283" y="189"/>
                </a:lnTo>
                <a:lnTo>
                  <a:pt x="245" y="189"/>
                </a:lnTo>
                <a:lnTo>
                  <a:pt x="238" y="187"/>
                </a:lnTo>
                <a:lnTo>
                  <a:pt x="233" y="185"/>
                </a:lnTo>
                <a:lnTo>
                  <a:pt x="229" y="181"/>
                </a:lnTo>
                <a:lnTo>
                  <a:pt x="226" y="176"/>
                </a:lnTo>
                <a:lnTo>
                  <a:pt x="226" y="169"/>
                </a:lnTo>
                <a:lnTo>
                  <a:pt x="226" y="164"/>
                </a:lnTo>
                <a:lnTo>
                  <a:pt x="229" y="158"/>
                </a:lnTo>
                <a:lnTo>
                  <a:pt x="233" y="155"/>
                </a:lnTo>
                <a:lnTo>
                  <a:pt x="238" y="152"/>
                </a:lnTo>
                <a:lnTo>
                  <a:pt x="245" y="151"/>
                </a:lnTo>
                <a:close/>
                <a:moveTo>
                  <a:pt x="132" y="151"/>
                </a:moveTo>
                <a:lnTo>
                  <a:pt x="169" y="151"/>
                </a:lnTo>
                <a:lnTo>
                  <a:pt x="175" y="152"/>
                </a:lnTo>
                <a:lnTo>
                  <a:pt x="180" y="155"/>
                </a:lnTo>
                <a:lnTo>
                  <a:pt x="184" y="158"/>
                </a:lnTo>
                <a:lnTo>
                  <a:pt x="187" y="164"/>
                </a:lnTo>
                <a:lnTo>
                  <a:pt x="188" y="169"/>
                </a:lnTo>
                <a:lnTo>
                  <a:pt x="187" y="176"/>
                </a:lnTo>
                <a:lnTo>
                  <a:pt x="184" y="181"/>
                </a:lnTo>
                <a:lnTo>
                  <a:pt x="180" y="185"/>
                </a:lnTo>
                <a:lnTo>
                  <a:pt x="175" y="187"/>
                </a:lnTo>
                <a:lnTo>
                  <a:pt x="169" y="189"/>
                </a:lnTo>
                <a:lnTo>
                  <a:pt x="132" y="189"/>
                </a:lnTo>
                <a:lnTo>
                  <a:pt x="126" y="187"/>
                </a:lnTo>
                <a:lnTo>
                  <a:pt x="120" y="185"/>
                </a:lnTo>
                <a:lnTo>
                  <a:pt x="116" y="181"/>
                </a:lnTo>
                <a:lnTo>
                  <a:pt x="114" y="176"/>
                </a:lnTo>
                <a:lnTo>
                  <a:pt x="112" y="169"/>
                </a:lnTo>
                <a:lnTo>
                  <a:pt x="114" y="164"/>
                </a:lnTo>
                <a:lnTo>
                  <a:pt x="116" y="158"/>
                </a:lnTo>
                <a:lnTo>
                  <a:pt x="120" y="155"/>
                </a:lnTo>
                <a:lnTo>
                  <a:pt x="126" y="152"/>
                </a:lnTo>
                <a:lnTo>
                  <a:pt x="132" y="151"/>
                </a:lnTo>
                <a:close/>
                <a:moveTo>
                  <a:pt x="76" y="113"/>
                </a:moveTo>
                <a:lnTo>
                  <a:pt x="60" y="117"/>
                </a:lnTo>
                <a:lnTo>
                  <a:pt x="48" y="124"/>
                </a:lnTo>
                <a:lnTo>
                  <a:pt x="40" y="136"/>
                </a:lnTo>
                <a:lnTo>
                  <a:pt x="38" y="151"/>
                </a:lnTo>
                <a:lnTo>
                  <a:pt x="38" y="526"/>
                </a:lnTo>
                <a:lnTo>
                  <a:pt x="40" y="541"/>
                </a:lnTo>
                <a:lnTo>
                  <a:pt x="48" y="553"/>
                </a:lnTo>
                <a:lnTo>
                  <a:pt x="60" y="562"/>
                </a:lnTo>
                <a:lnTo>
                  <a:pt x="76" y="564"/>
                </a:lnTo>
                <a:lnTo>
                  <a:pt x="676" y="564"/>
                </a:lnTo>
                <a:lnTo>
                  <a:pt x="691" y="562"/>
                </a:lnTo>
                <a:lnTo>
                  <a:pt x="702" y="553"/>
                </a:lnTo>
                <a:lnTo>
                  <a:pt x="712" y="541"/>
                </a:lnTo>
                <a:lnTo>
                  <a:pt x="714" y="526"/>
                </a:lnTo>
                <a:lnTo>
                  <a:pt x="714" y="452"/>
                </a:lnTo>
                <a:lnTo>
                  <a:pt x="638" y="452"/>
                </a:lnTo>
                <a:lnTo>
                  <a:pt x="615" y="448"/>
                </a:lnTo>
                <a:lnTo>
                  <a:pt x="594" y="437"/>
                </a:lnTo>
                <a:lnTo>
                  <a:pt x="578" y="420"/>
                </a:lnTo>
                <a:lnTo>
                  <a:pt x="568" y="399"/>
                </a:lnTo>
                <a:lnTo>
                  <a:pt x="564" y="376"/>
                </a:lnTo>
                <a:lnTo>
                  <a:pt x="564" y="301"/>
                </a:lnTo>
                <a:lnTo>
                  <a:pt x="568" y="278"/>
                </a:lnTo>
                <a:lnTo>
                  <a:pt x="578" y="257"/>
                </a:lnTo>
                <a:lnTo>
                  <a:pt x="594" y="241"/>
                </a:lnTo>
                <a:lnTo>
                  <a:pt x="615" y="229"/>
                </a:lnTo>
                <a:lnTo>
                  <a:pt x="638" y="225"/>
                </a:lnTo>
                <a:lnTo>
                  <a:pt x="714" y="225"/>
                </a:lnTo>
                <a:lnTo>
                  <a:pt x="714" y="151"/>
                </a:lnTo>
                <a:lnTo>
                  <a:pt x="712" y="136"/>
                </a:lnTo>
                <a:lnTo>
                  <a:pt x="702" y="124"/>
                </a:lnTo>
                <a:lnTo>
                  <a:pt x="691" y="117"/>
                </a:lnTo>
                <a:lnTo>
                  <a:pt x="676" y="113"/>
                </a:lnTo>
                <a:lnTo>
                  <a:pt x="76" y="113"/>
                </a:lnTo>
                <a:close/>
                <a:moveTo>
                  <a:pt x="76" y="38"/>
                </a:moveTo>
                <a:lnTo>
                  <a:pt x="60" y="41"/>
                </a:lnTo>
                <a:lnTo>
                  <a:pt x="48" y="48"/>
                </a:lnTo>
                <a:lnTo>
                  <a:pt x="40" y="60"/>
                </a:lnTo>
                <a:lnTo>
                  <a:pt x="38" y="76"/>
                </a:lnTo>
                <a:lnTo>
                  <a:pt x="38" y="86"/>
                </a:lnTo>
                <a:lnTo>
                  <a:pt x="56" y="79"/>
                </a:lnTo>
                <a:lnTo>
                  <a:pt x="76" y="76"/>
                </a:lnTo>
                <a:lnTo>
                  <a:pt x="676" y="76"/>
                </a:lnTo>
                <a:lnTo>
                  <a:pt x="696" y="79"/>
                </a:lnTo>
                <a:lnTo>
                  <a:pt x="714" y="86"/>
                </a:lnTo>
                <a:lnTo>
                  <a:pt x="714" y="76"/>
                </a:lnTo>
                <a:lnTo>
                  <a:pt x="712" y="60"/>
                </a:lnTo>
                <a:lnTo>
                  <a:pt x="702" y="48"/>
                </a:lnTo>
                <a:lnTo>
                  <a:pt x="691" y="41"/>
                </a:lnTo>
                <a:lnTo>
                  <a:pt x="676" y="38"/>
                </a:lnTo>
                <a:lnTo>
                  <a:pt x="76" y="38"/>
                </a:lnTo>
                <a:close/>
                <a:moveTo>
                  <a:pt x="76" y="0"/>
                </a:moveTo>
                <a:lnTo>
                  <a:pt x="676" y="0"/>
                </a:lnTo>
                <a:lnTo>
                  <a:pt x="700" y="4"/>
                </a:lnTo>
                <a:lnTo>
                  <a:pt x="721" y="14"/>
                </a:lnTo>
                <a:lnTo>
                  <a:pt x="736" y="31"/>
                </a:lnTo>
                <a:lnTo>
                  <a:pt x="748" y="51"/>
                </a:lnTo>
                <a:lnTo>
                  <a:pt x="752" y="76"/>
                </a:lnTo>
                <a:lnTo>
                  <a:pt x="752" y="225"/>
                </a:lnTo>
                <a:lnTo>
                  <a:pt x="776" y="229"/>
                </a:lnTo>
                <a:lnTo>
                  <a:pt x="795" y="241"/>
                </a:lnTo>
                <a:lnTo>
                  <a:pt x="812" y="257"/>
                </a:lnTo>
                <a:lnTo>
                  <a:pt x="823" y="278"/>
                </a:lnTo>
                <a:lnTo>
                  <a:pt x="827" y="301"/>
                </a:lnTo>
                <a:lnTo>
                  <a:pt x="827" y="376"/>
                </a:lnTo>
                <a:lnTo>
                  <a:pt x="823" y="399"/>
                </a:lnTo>
                <a:lnTo>
                  <a:pt x="812" y="420"/>
                </a:lnTo>
                <a:lnTo>
                  <a:pt x="795" y="437"/>
                </a:lnTo>
                <a:lnTo>
                  <a:pt x="776" y="448"/>
                </a:lnTo>
                <a:lnTo>
                  <a:pt x="752" y="452"/>
                </a:lnTo>
                <a:lnTo>
                  <a:pt x="752" y="526"/>
                </a:lnTo>
                <a:lnTo>
                  <a:pt x="748" y="550"/>
                </a:lnTo>
                <a:lnTo>
                  <a:pt x="736" y="571"/>
                </a:lnTo>
                <a:lnTo>
                  <a:pt x="721" y="588"/>
                </a:lnTo>
                <a:lnTo>
                  <a:pt x="700" y="598"/>
                </a:lnTo>
                <a:lnTo>
                  <a:pt x="676" y="602"/>
                </a:lnTo>
                <a:lnTo>
                  <a:pt x="76" y="602"/>
                </a:lnTo>
                <a:lnTo>
                  <a:pt x="51" y="598"/>
                </a:lnTo>
                <a:lnTo>
                  <a:pt x="31" y="588"/>
                </a:lnTo>
                <a:lnTo>
                  <a:pt x="14" y="571"/>
                </a:lnTo>
                <a:lnTo>
                  <a:pt x="4" y="550"/>
                </a:lnTo>
                <a:lnTo>
                  <a:pt x="0" y="526"/>
                </a:lnTo>
                <a:lnTo>
                  <a:pt x="0" y="76"/>
                </a:lnTo>
                <a:lnTo>
                  <a:pt x="4" y="51"/>
                </a:lnTo>
                <a:lnTo>
                  <a:pt x="14" y="31"/>
                </a:lnTo>
                <a:lnTo>
                  <a:pt x="31" y="14"/>
                </a:lnTo>
                <a:lnTo>
                  <a:pt x="51" y="4"/>
                </a:lnTo>
                <a:lnTo>
                  <a:pt x="76"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39"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91991" y="2222212"/>
            <a:ext cx="445956" cy="365513"/>
          </a:xfrm>
          <a:custGeom>
            <a:avLst/>
            <a:gdLst>
              <a:gd name="T0" fmla="*/ 638 w 826"/>
              <a:gd name="T1" fmla="*/ 578 h 677"/>
              <a:gd name="T2" fmla="*/ 620 w 826"/>
              <a:gd name="T3" fmla="*/ 603 h 677"/>
              <a:gd name="T4" fmla="*/ 564 w 826"/>
              <a:gd name="T5" fmla="*/ 583 h 677"/>
              <a:gd name="T6" fmla="*/ 469 w 826"/>
              <a:gd name="T7" fmla="*/ 565 h 677"/>
              <a:gd name="T8" fmla="*/ 526 w 826"/>
              <a:gd name="T9" fmla="*/ 583 h 677"/>
              <a:gd name="T10" fmla="*/ 469 w 826"/>
              <a:gd name="T11" fmla="*/ 603 h 677"/>
              <a:gd name="T12" fmla="*/ 452 w 826"/>
              <a:gd name="T13" fmla="*/ 578 h 677"/>
              <a:gd name="T14" fmla="*/ 395 w 826"/>
              <a:gd name="T15" fmla="*/ 565 h 677"/>
              <a:gd name="T16" fmla="*/ 412 w 826"/>
              <a:gd name="T17" fmla="*/ 589 h 677"/>
              <a:gd name="T18" fmla="*/ 350 w 826"/>
              <a:gd name="T19" fmla="*/ 601 h 677"/>
              <a:gd name="T20" fmla="*/ 341 w 826"/>
              <a:gd name="T21" fmla="*/ 572 h 677"/>
              <a:gd name="T22" fmla="*/ 287 w 826"/>
              <a:gd name="T23" fmla="*/ 566 h 677"/>
              <a:gd name="T24" fmla="*/ 297 w 826"/>
              <a:gd name="T25" fmla="*/ 595 h 677"/>
              <a:gd name="T26" fmla="*/ 233 w 826"/>
              <a:gd name="T27" fmla="*/ 599 h 677"/>
              <a:gd name="T28" fmla="*/ 233 w 826"/>
              <a:gd name="T29" fmla="*/ 568 h 677"/>
              <a:gd name="T30" fmla="*/ 180 w 826"/>
              <a:gd name="T31" fmla="*/ 568 h 677"/>
              <a:gd name="T32" fmla="*/ 180 w 826"/>
              <a:gd name="T33" fmla="*/ 599 h 677"/>
              <a:gd name="T34" fmla="*/ 116 w 826"/>
              <a:gd name="T35" fmla="*/ 595 h 677"/>
              <a:gd name="T36" fmla="*/ 125 w 826"/>
              <a:gd name="T37" fmla="*/ 566 h 677"/>
              <a:gd name="T38" fmla="*/ 675 w 826"/>
              <a:gd name="T39" fmla="*/ 409 h 677"/>
              <a:gd name="T40" fmla="*/ 658 w 826"/>
              <a:gd name="T41" fmla="*/ 432 h 677"/>
              <a:gd name="T42" fmla="*/ 639 w 826"/>
              <a:gd name="T43" fmla="*/ 409 h 677"/>
              <a:gd name="T44" fmla="*/ 624 w 826"/>
              <a:gd name="T45" fmla="*/ 342 h 677"/>
              <a:gd name="T46" fmla="*/ 612 w 826"/>
              <a:gd name="T47" fmla="*/ 478 h 677"/>
              <a:gd name="T48" fmla="*/ 786 w 826"/>
              <a:gd name="T49" fmla="*/ 466 h 677"/>
              <a:gd name="T50" fmla="*/ 752 w 826"/>
              <a:gd name="T51" fmla="*/ 339 h 677"/>
              <a:gd name="T52" fmla="*/ 635 w 826"/>
              <a:gd name="T53" fmla="*/ 233 h 677"/>
              <a:gd name="T54" fmla="*/ 626 w 826"/>
              <a:gd name="T55" fmla="*/ 262 h 677"/>
              <a:gd name="T56" fmla="*/ 565 w 826"/>
              <a:gd name="T57" fmla="*/ 250 h 677"/>
              <a:gd name="T58" fmla="*/ 582 w 826"/>
              <a:gd name="T59" fmla="*/ 225 h 677"/>
              <a:gd name="T60" fmla="*/ 524 w 826"/>
              <a:gd name="T61" fmla="*/ 239 h 677"/>
              <a:gd name="T62" fmla="*/ 507 w 826"/>
              <a:gd name="T63" fmla="*/ 263 h 677"/>
              <a:gd name="T64" fmla="*/ 451 w 826"/>
              <a:gd name="T65" fmla="*/ 245 h 677"/>
              <a:gd name="T66" fmla="*/ 357 w 826"/>
              <a:gd name="T67" fmla="*/ 225 h 677"/>
              <a:gd name="T68" fmla="*/ 413 w 826"/>
              <a:gd name="T69" fmla="*/ 245 h 677"/>
              <a:gd name="T70" fmla="*/ 357 w 826"/>
              <a:gd name="T71" fmla="*/ 263 h 677"/>
              <a:gd name="T72" fmla="*/ 338 w 826"/>
              <a:gd name="T73" fmla="*/ 239 h 677"/>
              <a:gd name="T74" fmla="*/ 282 w 826"/>
              <a:gd name="T75" fmla="*/ 225 h 677"/>
              <a:gd name="T76" fmla="*/ 299 w 826"/>
              <a:gd name="T77" fmla="*/ 250 h 677"/>
              <a:gd name="T78" fmla="*/ 238 w 826"/>
              <a:gd name="T79" fmla="*/ 262 h 677"/>
              <a:gd name="T80" fmla="*/ 229 w 826"/>
              <a:gd name="T81" fmla="*/ 233 h 677"/>
              <a:gd name="T82" fmla="*/ 175 w 826"/>
              <a:gd name="T83" fmla="*/ 227 h 677"/>
              <a:gd name="T84" fmla="*/ 184 w 826"/>
              <a:gd name="T85" fmla="*/ 256 h 677"/>
              <a:gd name="T86" fmla="*/ 120 w 826"/>
              <a:gd name="T87" fmla="*/ 259 h 677"/>
              <a:gd name="T88" fmla="*/ 120 w 826"/>
              <a:gd name="T89" fmla="*/ 229 h 677"/>
              <a:gd name="T90" fmla="*/ 40 w 826"/>
              <a:gd name="T91" fmla="*/ 211 h 677"/>
              <a:gd name="T92" fmla="*/ 76 w 826"/>
              <a:gd name="T93" fmla="*/ 639 h 677"/>
              <a:gd name="T94" fmla="*/ 714 w 826"/>
              <a:gd name="T95" fmla="*/ 527 h 677"/>
              <a:gd name="T96" fmla="*/ 564 w 826"/>
              <a:gd name="T97" fmla="*/ 452 h 677"/>
              <a:gd name="T98" fmla="*/ 638 w 826"/>
              <a:gd name="T99" fmla="*/ 301 h 677"/>
              <a:gd name="T100" fmla="*/ 676 w 826"/>
              <a:gd name="T101" fmla="*/ 189 h 677"/>
              <a:gd name="T102" fmla="*/ 714 w 826"/>
              <a:gd name="T103" fmla="*/ 151 h 677"/>
              <a:gd name="T104" fmla="*/ 60 w 826"/>
              <a:gd name="T105" fmla="*/ 117 h 677"/>
              <a:gd name="T106" fmla="*/ 65 w 826"/>
              <a:gd name="T107" fmla="*/ 152 h 677"/>
              <a:gd name="T108" fmla="*/ 132 w 826"/>
              <a:gd name="T109" fmla="*/ 46 h 677"/>
              <a:gd name="T110" fmla="*/ 675 w 826"/>
              <a:gd name="T111" fmla="*/ 39 h 677"/>
              <a:gd name="T112" fmla="*/ 752 w 826"/>
              <a:gd name="T113" fmla="*/ 151 h 677"/>
              <a:gd name="T114" fmla="*/ 826 w 826"/>
              <a:gd name="T115" fmla="*/ 376 h 677"/>
              <a:gd name="T116" fmla="*/ 752 w 826"/>
              <a:gd name="T117" fmla="*/ 527 h 677"/>
              <a:gd name="T118" fmla="*/ 676 w 826"/>
              <a:gd name="T119" fmla="*/ 677 h 677"/>
              <a:gd name="T120" fmla="*/ 0 w 826"/>
              <a:gd name="T121" fmla="*/ 603 h 677"/>
              <a:gd name="T122" fmla="*/ 76 w 826"/>
              <a:gd name="T123" fmla="*/ 76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6" h="677">
                <a:moveTo>
                  <a:pt x="582" y="565"/>
                </a:moveTo>
                <a:lnTo>
                  <a:pt x="620" y="565"/>
                </a:lnTo>
                <a:lnTo>
                  <a:pt x="626" y="566"/>
                </a:lnTo>
                <a:lnTo>
                  <a:pt x="630" y="568"/>
                </a:lnTo>
                <a:lnTo>
                  <a:pt x="635" y="572"/>
                </a:lnTo>
                <a:lnTo>
                  <a:pt x="638" y="578"/>
                </a:lnTo>
                <a:lnTo>
                  <a:pt x="638" y="583"/>
                </a:lnTo>
                <a:lnTo>
                  <a:pt x="638" y="589"/>
                </a:lnTo>
                <a:lnTo>
                  <a:pt x="635" y="595"/>
                </a:lnTo>
                <a:lnTo>
                  <a:pt x="630" y="599"/>
                </a:lnTo>
                <a:lnTo>
                  <a:pt x="626" y="601"/>
                </a:lnTo>
                <a:lnTo>
                  <a:pt x="620" y="603"/>
                </a:lnTo>
                <a:lnTo>
                  <a:pt x="582" y="603"/>
                </a:lnTo>
                <a:lnTo>
                  <a:pt x="577" y="601"/>
                </a:lnTo>
                <a:lnTo>
                  <a:pt x="571" y="599"/>
                </a:lnTo>
                <a:lnTo>
                  <a:pt x="567" y="595"/>
                </a:lnTo>
                <a:lnTo>
                  <a:pt x="565" y="589"/>
                </a:lnTo>
                <a:lnTo>
                  <a:pt x="564" y="583"/>
                </a:lnTo>
                <a:lnTo>
                  <a:pt x="565" y="578"/>
                </a:lnTo>
                <a:lnTo>
                  <a:pt x="567" y="572"/>
                </a:lnTo>
                <a:lnTo>
                  <a:pt x="571" y="568"/>
                </a:lnTo>
                <a:lnTo>
                  <a:pt x="577" y="566"/>
                </a:lnTo>
                <a:lnTo>
                  <a:pt x="582" y="565"/>
                </a:lnTo>
                <a:close/>
                <a:moveTo>
                  <a:pt x="469" y="565"/>
                </a:moveTo>
                <a:lnTo>
                  <a:pt x="507" y="565"/>
                </a:lnTo>
                <a:lnTo>
                  <a:pt x="512" y="566"/>
                </a:lnTo>
                <a:lnTo>
                  <a:pt x="518" y="568"/>
                </a:lnTo>
                <a:lnTo>
                  <a:pt x="522" y="572"/>
                </a:lnTo>
                <a:lnTo>
                  <a:pt x="524" y="578"/>
                </a:lnTo>
                <a:lnTo>
                  <a:pt x="526" y="583"/>
                </a:lnTo>
                <a:lnTo>
                  <a:pt x="524" y="589"/>
                </a:lnTo>
                <a:lnTo>
                  <a:pt x="522" y="595"/>
                </a:lnTo>
                <a:lnTo>
                  <a:pt x="518" y="599"/>
                </a:lnTo>
                <a:lnTo>
                  <a:pt x="512" y="601"/>
                </a:lnTo>
                <a:lnTo>
                  <a:pt x="507" y="603"/>
                </a:lnTo>
                <a:lnTo>
                  <a:pt x="469" y="603"/>
                </a:lnTo>
                <a:lnTo>
                  <a:pt x="464" y="601"/>
                </a:lnTo>
                <a:lnTo>
                  <a:pt x="459" y="599"/>
                </a:lnTo>
                <a:lnTo>
                  <a:pt x="455" y="595"/>
                </a:lnTo>
                <a:lnTo>
                  <a:pt x="452" y="589"/>
                </a:lnTo>
                <a:lnTo>
                  <a:pt x="451" y="583"/>
                </a:lnTo>
                <a:lnTo>
                  <a:pt x="452" y="578"/>
                </a:lnTo>
                <a:lnTo>
                  <a:pt x="455" y="572"/>
                </a:lnTo>
                <a:lnTo>
                  <a:pt x="459" y="568"/>
                </a:lnTo>
                <a:lnTo>
                  <a:pt x="464" y="566"/>
                </a:lnTo>
                <a:lnTo>
                  <a:pt x="469" y="565"/>
                </a:lnTo>
                <a:close/>
                <a:moveTo>
                  <a:pt x="357" y="565"/>
                </a:moveTo>
                <a:lnTo>
                  <a:pt x="395" y="565"/>
                </a:lnTo>
                <a:lnTo>
                  <a:pt x="400" y="566"/>
                </a:lnTo>
                <a:lnTo>
                  <a:pt x="405" y="568"/>
                </a:lnTo>
                <a:lnTo>
                  <a:pt x="409" y="572"/>
                </a:lnTo>
                <a:lnTo>
                  <a:pt x="412" y="578"/>
                </a:lnTo>
                <a:lnTo>
                  <a:pt x="413" y="583"/>
                </a:lnTo>
                <a:lnTo>
                  <a:pt x="412" y="589"/>
                </a:lnTo>
                <a:lnTo>
                  <a:pt x="409" y="595"/>
                </a:lnTo>
                <a:lnTo>
                  <a:pt x="405" y="599"/>
                </a:lnTo>
                <a:lnTo>
                  <a:pt x="400" y="601"/>
                </a:lnTo>
                <a:lnTo>
                  <a:pt x="395" y="603"/>
                </a:lnTo>
                <a:lnTo>
                  <a:pt x="357" y="603"/>
                </a:lnTo>
                <a:lnTo>
                  <a:pt x="350" y="601"/>
                </a:lnTo>
                <a:lnTo>
                  <a:pt x="346" y="599"/>
                </a:lnTo>
                <a:lnTo>
                  <a:pt x="341" y="595"/>
                </a:lnTo>
                <a:lnTo>
                  <a:pt x="338" y="589"/>
                </a:lnTo>
                <a:lnTo>
                  <a:pt x="338" y="583"/>
                </a:lnTo>
                <a:lnTo>
                  <a:pt x="338" y="578"/>
                </a:lnTo>
                <a:lnTo>
                  <a:pt x="341" y="572"/>
                </a:lnTo>
                <a:lnTo>
                  <a:pt x="346" y="568"/>
                </a:lnTo>
                <a:lnTo>
                  <a:pt x="350" y="566"/>
                </a:lnTo>
                <a:lnTo>
                  <a:pt x="357" y="565"/>
                </a:lnTo>
                <a:close/>
                <a:moveTo>
                  <a:pt x="244" y="565"/>
                </a:moveTo>
                <a:lnTo>
                  <a:pt x="282" y="565"/>
                </a:lnTo>
                <a:lnTo>
                  <a:pt x="287" y="566"/>
                </a:lnTo>
                <a:lnTo>
                  <a:pt x="293" y="568"/>
                </a:lnTo>
                <a:lnTo>
                  <a:pt x="297" y="572"/>
                </a:lnTo>
                <a:lnTo>
                  <a:pt x="299" y="578"/>
                </a:lnTo>
                <a:lnTo>
                  <a:pt x="301" y="583"/>
                </a:lnTo>
                <a:lnTo>
                  <a:pt x="299" y="589"/>
                </a:lnTo>
                <a:lnTo>
                  <a:pt x="297" y="595"/>
                </a:lnTo>
                <a:lnTo>
                  <a:pt x="293" y="599"/>
                </a:lnTo>
                <a:lnTo>
                  <a:pt x="287" y="601"/>
                </a:lnTo>
                <a:lnTo>
                  <a:pt x="282" y="603"/>
                </a:lnTo>
                <a:lnTo>
                  <a:pt x="244" y="603"/>
                </a:lnTo>
                <a:lnTo>
                  <a:pt x="238" y="601"/>
                </a:lnTo>
                <a:lnTo>
                  <a:pt x="233" y="599"/>
                </a:lnTo>
                <a:lnTo>
                  <a:pt x="229" y="595"/>
                </a:lnTo>
                <a:lnTo>
                  <a:pt x="226" y="589"/>
                </a:lnTo>
                <a:lnTo>
                  <a:pt x="225" y="583"/>
                </a:lnTo>
                <a:lnTo>
                  <a:pt x="226" y="578"/>
                </a:lnTo>
                <a:lnTo>
                  <a:pt x="229" y="572"/>
                </a:lnTo>
                <a:lnTo>
                  <a:pt x="233" y="568"/>
                </a:lnTo>
                <a:lnTo>
                  <a:pt x="238" y="566"/>
                </a:lnTo>
                <a:lnTo>
                  <a:pt x="244" y="565"/>
                </a:lnTo>
                <a:close/>
                <a:moveTo>
                  <a:pt x="132" y="565"/>
                </a:moveTo>
                <a:lnTo>
                  <a:pt x="168" y="565"/>
                </a:lnTo>
                <a:lnTo>
                  <a:pt x="175" y="566"/>
                </a:lnTo>
                <a:lnTo>
                  <a:pt x="180" y="568"/>
                </a:lnTo>
                <a:lnTo>
                  <a:pt x="184" y="572"/>
                </a:lnTo>
                <a:lnTo>
                  <a:pt x="187" y="578"/>
                </a:lnTo>
                <a:lnTo>
                  <a:pt x="188" y="583"/>
                </a:lnTo>
                <a:lnTo>
                  <a:pt x="187" y="589"/>
                </a:lnTo>
                <a:lnTo>
                  <a:pt x="184" y="595"/>
                </a:lnTo>
                <a:lnTo>
                  <a:pt x="180" y="599"/>
                </a:lnTo>
                <a:lnTo>
                  <a:pt x="175" y="601"/>
                </a:lnTo>
                <a:lnTo>
                  <a:pt x="168" y="603"/>
                </a:lnTo>
                <a:lnTo>
                  <a:pt x="132" y="603"/>
                </a:lnTo>
                <a:lnTo>
                  <a:pt x="125" y="601"/>
                </a:lnTo>
                <a:lnTo>
                  <a:pt x="120" y="599"/>
                </a:lnTo>
                <a:lnTo>
                  <a:pt x="116" y="595"/>
                </a:lnTo>
                <a:lnTo>
                  <a:pt x="113" y="589"/>
                </a:lnTo>
                <a:lnTo>
                  <a:pt x="112" y="583"/>
                </a:lnTo>
                <a:lnTo>
                  <a:pt x="113" y="578"/>
                </a:lnTo>
                <a:lnTo>
                  <a:pt x="116" y="572"/>
                </a:lnTo>
                <a:lnTo>
                  <a:pt x="120" y="568"/>
                </a:lnTo>
                <a:lnTo>
                  <a:pt x="125" y="566"/>
                </a:lnTo>
                <a:lnTo>
                  <a:pt x="132" y="565"/>
                </a:lnTo>
                <a:close/>
                <a:moveTo>
                  <a:pt x="658" y="396"/>
                </a:moveTo>
                <a:lnTo>
                  <a:pt x="663" y="396"/>
                </a:lnTo>
                <a:lnTo>
                  <a:pt x="668" y="398"/>
                </a:lnTo>
                <a:lnTo>
                  <a:pt x="672" y="403"/>
                </a:lnTo>
                <a:lnTo>
                  <a:pt x="675" y="409"/>
                </a:lnTo>
                <a:lnTo>
                  <a:pt x="676" y="414"/>
                </a:lnTo>
                <a:lnTo>
                  <a:pt x="675" y="421"/>
                </a:lnTo>
                <a:lnTo>
                  <a:pt x="672" y="426"/>
                </a:lnTo>
                <a:lnTo>
                  <a:pt x="668" y="430"/>
                </a:lnTo>
                <a:lnTo>
                  <a:pt x="663" y="432"/>
                </a:lnTo>
                <a:lnTo>
                  <a:pt x="658" y="432"/>
                </a:lnTo>
                <a:lnTo>
                  <a:pt x="651" y="432"/>
                </a:lnTo>
                <a:lnTo>
                  <a:pt x="646" y="430"/>
                </a:lnTo>
                <a:lnTo>
                  <a:pt x="642" y="426"/>
                </a:lnTo>
                <a:lnTo>
                  <a:pt x="639" y="421"/>
                </a:lnTo>
                <a:lnTo>
                  <a:pt x="638" y="414"/>
                </a:lnTo>
                <a:lnTo>
                  <a:pt x="639" y="409"/>
                </a:lnTo>
                <a:lnTo>
                  <a:pt x="642" y="403"/>
                </a:lnTo>
                <a:lnTo>
                  <a:pt x="646" y="398"/>
                </a:lnTo>
                <a:lnTo>
                  <a:pt x="651" y="396"/>
                </a:lnTo>
                <a:lnTo>
                  <a:pt x="658" y="396"/>
                </a:lnTo>
                <a:close/>
                <a:moveTo>
                  <a:pt x="638" y="339"/>
                </a:moveTo>
                <a:lnTo>
                  <a:pt x="624" y="342"/>
                </a:lnTo>
                <a:lnTo>
                  <a:pt x="612" y="350"/>
                </a:lnTo>
                <a:lnTo>
                  <a:pt x="604" y="362"/>
                </a:lnTo>
                <a:lnTo>
                  <a:pt x="601" y="376"/>
                </a:lnTo>
                <a:lnTo>
                  <a:pt x="601" y="452"/>
                </a:lnTo>
                <a:lnTo>
                  <a:pt x="604" y="466"/>
                </a:lnTo>
                <a:lnTo>
                  <a:pt x="612" y="478"/>
                </a:lnTo>
                <a:lnTo>
                  <a:pt x="624" y="486"/>
                </a:lnTo>
                <a:lnTo>
                  <a:pt x="638" y="490"/>
                </a:lnTo>
                <a:lnTo>
                  <a:pt x="752" y="490"/>
                </a:lnTo>
                <a:lnTo>
                  <a:pt x="766" y="486"/>
                </a:lnTo>
                <a:lnTo>
                  <a:pt x="778" y="478"/>
                </a:lnTo>
                <a:lnTo>
                  <a:pt x="786" y="466"/>
                </a:lnTo>
                <a:lnTo>
                  <a:pt x="789" y="452"/>
                </a:lnTo>
                <a:lnTo>
                  <a:pt x="789" y="376"/>
                </a:lnTo>
                <a:lnTo>
                  <a:pt x="786" y="362"/>
                </a:lnTo>
                <a:lnTo>
                  <a:pt x="778" y="350"/>
                </a:lnTo>
                <a:lnTo>
                  <a:pt x="766" y="342"/>
                </a:lnTo>
                <a:lnTo>
                  <a:pt x="752" y="339"/>
                </a:lnTo>
                <a:lnTo>
                  <a:pt x="638" y="339"/>
                </a:lnTo>
                <a:close/>
                <a:moveTo>
                  <a:pt x="582" y="225"/>
                </a:moveTo>
                <a:lnTo>
                  <a:pt x="620" y="225"/>
                </a:lnTo>
                <a:lnTo>
                  <a:pt x="626" y="227"/>
                </a:lnTo>
                <a:lnTo>
                  <a:pt x="630" y="229"/>
                </a:lnTo>
                <a:lnTo>
                  <a:pt x="635" y="233"/>
                </a:lnTo>
                <a:lnTo>
                  <a:pt x="638" y="239"/>
                </a:lnTo>
                <a:lnTo>
                  <a:pt x="638" y="245"/>
                </a:lnTo>
                <a:lnTo>
                  <a:pt x="638" y="250"/>
                </a:lnTo>
                <a:lnTo>
                  <a:pt x="635" y="256"/>
                </a:lnTo>
                <a:lnTo>
                  <a:pt x="630" y="259"/>
                </a:lnTo>
                <a:lnTo>
                  <a:pt x="626" y="262"/>
                </a:lnTo>
                <a:lnTo>
                  <a:pt x="620" y="263"/>
                </a:lnTo>
                <a:lnTo>
                  <a:pt x="582" y="263"/>
                </a:lnTo>
                <a:lnTo>
                  <a:pt x="577" y="262"/>
                </a:lnTo>
                <a:lnTo>
                  <a:pt x="571" y="259"/>
                </a:lnTo>
                <a:lnTo>
                  <a:pt x="567" y="256"/>
                </a:lnTo>
                <a:lnTo>
                  <a:pt x="565" y="250"/>
                </a:lnTo>
                <a:lnTo>
                  <a:pt x="564" y="245"/>
                </a:lnTo>
                <a:lnTo>
                  <a:pt x="565" y="239"/>
                </a:lnTo>
                <a:lnTo>
                  <a:pt x="567" y="233"/>
                </a:lnTo>
                <a:lnTo>
                  <a:pt x="571" y="229"/>
                </a:lnTo>
                <a:lnTo>
                  <a:pt x="577" y="227"/>
                </a:lnTo>
                <a:lnTo>
                  <a:pt x="582" y="225"/>
                </a:lnTo>
                <a:close/>
                <a:moveTo>
                  <a:pt x="469" y="225"/>
                </a:moveTo>
                <a:lnTo>
                  <a:pt x="507" y="225"/>
                </a:lnTo>
                <a:lnTo>
                  <a:pt x="512" y="227"/>
                </a:lnTo>
                <a:lnTo>
                  <a:pt x="518" y="229"/>
                </a:lnTo>
                <a:lnTo>
                  <a:pt x="522" y="233"/>
                </a:lnTo>
                <a:lnTo>
                  <a:pt x="524" y="239"/>
                </a:lnTo>
                <a:lnTo>
                  <a:pt x="526" y="245"/>
                </a:lnTo>
                <a:lnTo>
                  <a:pt x="524" y="250"/>
                </a:lnTo>
                <a:lnTo>
                  <a:pt x="522" y="256"/>
                </a:lnTo>
                <a:lnTo>
                  <a:pt x="518" y="259"/>
                </a:lnTo>
                <a:lnTo>
                  <a:pt x="512" y="262"/>
                </a:lnTo>
                <a:lnTo>
                  <a:pt x="507" y="263"/>
                </a:lnTo>
                <a:lnTo>
                  <a:pt x="469" y="263"/>
                </a:lnTo>
                <a:lnTo>
                  <a:pt x="464" y="262"/>
                </a:lnTo>
                <a:lnTo>
                  <a:pt x="459" y="259"/>
                </a:lnTo>
                <a:lnTo>
                  <a:pt x="455" y="256"/>
                </a:lnTo>
                <a:lnTo>
                  <a:pt x="452" y="250"/>
                </a:lnTo>
                <a:lnTo>
                  <a:pt x="451" y="245"/>
                </a:lnTo>
                <a:lnTo>
                  <a:pt x="452" y="239"/>
                </a:lnTo>
                <a:lnTo>
                  <a:pt x="455" y="233"/>
                </a:lnTo>
                <a:lnTo>
                  <a:pt x="459" y="229"/>
                </a:lnTo>
                <a:lnTo>
                  <a:pt x="464" y="227"/>
                </a:lnTo>
                <a:lnTo>
                  <a:pt x="469" y="225"/>
                </a:lnTo>
                <a:close/>
                <a:moveTo>
                  <a:pt x="357" y="225"/>
                </a:moveTo>
                <a:lnTo>
                  <a:pt x="395" y="225"/>
                </a:lnTo>
                <a:lnTo>
                  <a:pt x="400" y="227"/>
                </a:lnTo>
                <a:lnTo>
                  <a:pt x="405" y="229"/>
                </a:lnTo>
                <a:lnTo>
                  <a:pt x="409" y="233"/>
                </a:lnTo>
                <a:lnTo>
                  <a:pt x="412" y="239"/>
                </a:lnTo>
                <a:lnTo>
                  <a:pt x="413" y="245"/>
                </a:lnTo>
                <a:lnTo>
                  <a:pt x="412" y="250"/>
                </a:lnTo>
                <a:lnTo>
                  <a:pt x="409" y="256"/>
                </a:lnTo>
                <a:lnTo>
                  <a:pt x="405" y="259"/>
                </a:lnTo>
                <a:lnTo>
                  <a:pt x="400" y="262"/>
                </a:lnTo>
                <a:lnTo>
                  <a:pt x="395" y="263"/>
                </a:lnTo>
                <a:lnTo>
                  <a:pt x="357" y="263"/>
                </a:lnTo>
                <a:lnTo>
                  <a:pt x="350" y="262"/>
                </a:lnTo>
                <a:lnTo>
                  <a:pt x="346" y="259"/>
                </a:lnTo>
                <a:lnTo>
                  <a:pt x="341" y="256"/>
                </a:lnTo>
                <a:lnTo>
                  <a:pt x="338" y="250"/>
                </a:lnTo>
                <a:lnTo>
                  <a:pt x="338" y="245"/>
                </a:lnTo>
                <a:lnTo>
                  <a:pt x="338" y="239"/>
                </a:lnTo>
                <a:lnTo>
                  <a:pt x="341" y="233"/>
                </a:lnTo>
                <a:lnTo>
                  <a:pt x="346" y="229"/>
                </a:lnTo>
                <a:lnTo>
                  <a:pt x="350" y="227"/>
                </a:lnTo>
                <a:lnTo>
                  <a:pt x="357" y="225"/>
                </a:lnTo>
                <a:close/>
                <a:moveTo>
                  <a:pt x="244" y="225"/>
                </a:moveTo>
                <a:lnTo>
                  <a:pt x="282" y="225"/>
                </a:lnTo>
                <a:lnTo>
                  <a:pt x="287" y="227"/>
                </a:lnTo>
                <a:lnTo>
                  <a:pt x="293" y="229"/>
                </a:lnTo>
                <a:lnTo>
                  <a:pt x="297" y="233"/>
                </a:lnTo>
                <a:lnTo>
                  <a:pt x="299" y="239"/>
                </a:lnTo>
                <a:lnTo>
                  <a:pt x="301" y="245"/>
                </a:lnTo>
                <a:lnTo>
                  <a:pt x="299" y="250"/>
                </a:lnTo>
                <a:lnTo>
                  <a:pt x="297" y="256"/>
                </a:lnTo>
                <a:lnTo>
                  <a:pt x="293" y="259"/>
                </a:lnTo>
                <a:lnTo>
                  <a:pt x="287" y="262"/>
                </a:lnTo>
                <a:lnTo>
                  <a:pt x="282" y="263"/>
                </a:lnTo>
                <a:lnTo>
                  <a:pt x="244" y="263"/>
                </a:lnTo>
                <a:lnTo>
                  <a:pt x="238" y="262"/>
                </a:lnTo>
                <a:lnTo>
                  <a:pt x="233" y="259"/>
                </a:lnTo>
                <a:lnTo>
                  <a:pt x="229" y="256"/>
                </a:lnTo>
                <a:lnTo>
                  <a:pt x="226" y="250"/>
                </a:lnTo>
                <a:lnTo>
                  <a:pt x="225" y="245"/>
                </a:lnTo>
                <a:lnTo>
                  <a:pt x="226" y="239"/>
                </a:lnTo>
                <a:lnTo>
                  <a:pt x="229" y="233"/>
                </a:lnTo>
                <a:lnTo>
                  <a:pt x="233" y="229"/>
                </a:lnTo>
                <a:lnTo>
                  <a:pt x="238" y="227"/>
                </a:lnTo>
                <a:lnTo>
                  <a:pt x="244" y="225"/>
                </a:lnTo>
                <a:close/>
                <a:moveTo>
                  <a:pt x="132" y="225"/>
                </a:moveTo>
                <a:lnTo>
                  <a:pt x="168" y="225"/>
                </a:lnTo>
                <a:lnTo>
                  <a:pt x="175" y="227"/>
                </a:lnTo>
                <a:lnTo>
                  <a:pt x="180" y="229"/>
                </a:lnTo>
                <a:lnTo>
                  <a:pt x="184" y="233"/>
                </a:lnTo>
                <a:lnTo>
                  <a:pt x="187" y="239"/>
                </a:lnTo>
                <a:lnTo>
                  <a:pt x="188" y="245"/>
                </a:lnTo>
                <a:lnTo>
                  <a:pt x="187" y="250"/>
                </a:lnTo>
                <a:lnTo>
                  <a:pt x="184" y="256"/>
                </a:lnTo>
                <a:lnTo>
                  <a:pt x="180" y="259"/>
                </a:lnTo>
                <a:lnTo>
                  <a:pt x="175" y="262"/>
                </a:lnTo>
                <a:lnTo>
                  <a:pt x="168" y="263"/>
                </a:lnTo>
                <a:lnTo>
                  <a:pt x="132" y="263"/>
                </a:lnTo>
                <a:lnTo>
                  <a:pt x="125" y="262"/>
                </a:lnTo>
                <a:lnTo>
                  <a:pt x="120" y="259"/>
                </a:lnTo>
                <a:lnTo>
                  <a:pt x="116" y="256"/>
                </a:lnTo>
                <a:lnTo>
                  <a:pt x="113" y="250"/>
                </a:lnTo>
                <a:lnTo>
                  <a:pt x="112" y="245"/>
                </a:lnTo>
                <a:lnTo>
                  <a:pt x="113" y="239"/>
                </a:lnTo>
                <a:lnTo>
                  <a:pt x="116" y="233"/>
                </a:lnTo>
                <a:lnTo>
                  <a:pt x="120" y="229"/>
                </a:lnTo>
                <a:lnTo>
                  <a:pt x="125" y="227"/>
                </a:lnTo>
                <a:lnTo>
                  <a:pt x="132" y="225"/>
                </a:lnTo>
                <a:close/>
                <a:moveTo>
                  <a:pt x="76" y="189"/>
                </a:moveTo>
                <a:lnTo>
                  <a:pt x="60" y="191"/>
                </a:lnTo>
                <a:lnTo>
                  <a:pt x="48" y="199"/>
                </a:lnTo>
                <a:lnTo>
                  <a:pt x="40" y="211"/>
                </a:lnTo>
                <a:lnTo>
                  <a:pt x="38" y="225"/>
                </a:lnTo>
                <a:lnTo>
                  <a:pt x="38" y="603"/>
                </a:lnTo>
                <a:lnTo>
                  <a:pt x="40" y="617"/>
                </a:lnTo>
                <a:lnTo>
                  <a:pt x="48" y="629"/>
                </a:lnTo>
                <a:lnTo>
                  <a:pt x="60" y="637"/>
                </a:lnTo>
                <a:lnTo>
                  <a:pt x="76" y="639"/>
                </a:lnTo>
                <a:lnTo>
                  <a:pt x="676" y="639"/>
                </a:lnTo>
                <a:lnTo>
                  <a:pt x="690" y="637"/>
                </a:lnTo>
                <a:lnTo>
                  <a:pt x="702" y="629"/>
                </a:lnTo>
                <a:lnTo>
                  <a:pt x="711" y="617"/>
                </a:lnTo>
                <a:lnTo>
                  <a:pt x="714" y="603"/>
                </a:lnTo>
                <a:lnTo>
                  <a:pt x="714" y="527"/>
                </a:lnTo>
                <a:lnTo>
                  <a:pt x="638" y="527"/>
                </a:lnTo>
                <a:lnTo>
                  <a:pt x="615" y="523"/>
                </a:lnTo>
                <a:lnTo>
                  <a:pt x="594" y="512"/>
                </a:lnTo>
                <a:lnTo>
                  <a:pt x="578" y="496"/>
                </a:lnTo>
                <a:lnTo>
                  <a:pt x="567" y="476"/>
                </a:lnTo>
                <a:lnTo>
                  <a:pt x="564" y="452"/>
                </a:lnTo>
                <a:lnTo>
                  <a:pt x="564" y="376"/>
                </a:lnTo>
                <a:lnTo>
                  <a:pt x="567" y="352"/>
                </a:lnTo>
                <a:lnTo>
                  <a:pt x="578" y="331"/>
                </a:lnTo>
                <a:lnTo>
                  <a:pt x="594" y="316"/>
                </a:lnTo>
                <a:lnTo>
                  <a:pt x="615" y="305"/>
                </a:lnTo>
                <a:lnTo>
                  <a:pt x="638" y="301"/>
                </a:lnTo>
                <a:lnTo>
                  <a:pt x="714" y="301"/>
                </a:lnTo>
                <a:lnTo>
                  <a:pt x="714" y="225"/>
                </a:lnTo>
                <a:lnTo>
                  <a:pt x="711" y="211"/>
                </a:lnTo>
                <a:lnTo>
                  <a:pt x="702" y="199"/>
                </a:lnTo>
                <a:lnTo>
                  <a:pt x="690" y="191"/>
                </a:lnTo>
                <a:lnTo>
                  <a:pt x="676" y="189"/>
                </a:lnTo>
                <a:lnTo>
                  <a:pt x="76" y="189"/>
                </a:lnTo>
                <a:close/>
                <a:moveTo>
                  <a:pt x="684" y="114"/>
                </a:moveTo>
                <a:lnTo>
                  <a:pt x="688" y="152"/>
                </a:lnTo>
                <a:lnTo>
                  <a:pt x="702" y="156"/>
                </a:lnTo>
                <a:lnTo>
                  <a:pt x="714" y="161"/>
                </a:lnTo>
                <a:lnTo>
                  <a:pt x="714" y="151"/>
                </a:lnTo>
                <a:lnTo>
                  <a:pt x="711" y="138"/>
                </a:lnTo>
                <a:lnTo>
                  <a:pt x="705" y="127"/>
                </a:lnTo>
                <a:lnTo>
                  <a:pt x="696" y="119"/>
                </a:lnTo>
                <a:lnTo>
                  <a:pt x="684" y="114"/>
                </a:lnTo>
                <a:close/>
                <a:moveTo>
                  <a:pt x="76" y="113"/>
                </a:moveTo>
                <a:lnTo>
                  <a:pt x="60" y="117"/>
                </a:lnTo>
                <a:lnTo>
                  <a:pt x="48" y="125"/>
                </a:lnTo>
                <a:lnTo>
                  <a:pt x="40" y="136"/>
                </a:lnTo>
                <a:lnTo>
                  <a:pt x="38" y="151"/>
                </a:lnTo>
                <a:lnTo>
                  <a:pt x="38" y="161"/>
                </a:lnTo>
                <a:lnTo>
                  <a:pt x="51" y="155"/>
                </a:lnTo>
                <a:lnTo>
                  <a:pt x="65" y="152"/>
                </a:lnTo>
                <a:lnTo>
                  <a:pt x="76" y="113"/>
                </a:lnTo>
                <a:close/>
                <a:moveTo>
                  <a:pt x="642" y="81"/>
                </a:moveTo>
                <a:lnTo>
                  <a:pt x="481" y="101"/>
                </a:lnTo>
                <a:lnTo>
                  <a:pt x="650" y="146"/>
                </a:lnTo>
                <a:lnTo>
                  <a:pt x="642" y="81"/>
                </a:lnTo>
                <a:close/>
                <a:moveTo>
                  <a:pt x="132" y="46"/>
                </a:moveTo>
                <a:lnTo>
                  <a:pt x="104" y="151"/>
                </a:lnTo>
                <a:lnTo>
                  <a:pt x="523" y="151"/>
                </a:lnTo>
                <a:lnTo>
                  <a:pt x="132" y="46"/>
                </a:lnTo>
                <a:close/>
                <a:moveTo>
                  <a:pt x="106" y="0"/>
                </a:moveTo>
                <a:lnTo>
                  <a:pt x="383" y="75"/>
                </a:lnTo>
                <a:lnTo>
                  <a:pt x="675" y="39"/>
                </a:lnTo>
                <a:lnTo>
                  <a:pt x="679" y="76"/>
                </a:lnTo>
                <a:lnTo>
                  <a:pt x="702" y="80"/>
                </a:lnTo>
                <a:lnTo>
                  <a:pt x="722" y="92"/>
                </a:lnTo>
                <a:lnTo>
                  <a:pt x="738" y="108"/>
                </a:lnTo>
                <a:lnTo>
                  <a:pt x="748" y="127"/>
                </a:lnTo>
                <a:lnTo>
                  <a:pt x="752" y="151"/>
                </a:lnTo>
                <a:lnTo>
                  <a:pt x="752" y="301"/>
                </a:lnTo>
                <a:lnTo>
                  <a:pt x="775" y="305"/>
                </a:lnTo>
                <a:lnTo>
                  <a:pt x="795" y="316"/>
                </a:lnTo>
                <a:lnTo>
                  <a:pt x="812" y="331"/>
                </a:lnTo>
                <a:lnTo>
                  <a:pt x="823" y="352"/>
                </a:lnTo>
                <a:lnTo>
                  <a:pt x="826" y="376"/>
                </a:lnTo>
                <a:lnTo>
                  <a:pt x="826" y="452"/>
                </a:lnTo>
                <a:lnTo>
                  <a:pt x="823" y="476"/>
                </a:lnTo>
                <a:lnTo>
                  <a:pt x="812" y="496"/>
                </a:lnTo>
                <a:lnTo>
                  <a:pt x="795" y="512"/>
                </a:lnTo>
                <a:lnTo>
                  <a:pt x="775" y="523"/>
                </a:lnTo>
                <a:lnTo>
                  <a:pt x="752" y="527"/>
                </a:lnTo>
                <a:lnTo>
                  <a:pt x="752" y="603"/>
                </a:lnTo>
                <a:lnTo>
                  <a:pt x="748" y="626"/>
                </a:lnTo>
                <a:lnTo>
                  <a:pt x="736" y="647"/>
                </a:lnTo>
                <a:lnTo>
                  <a:pt x="721" y="663"/>
                </a:lnTo>
                <a:lnTo>
                  <a:pt x="700" y="673"/>
                </a:lnTo>
                <a:lnTo>
                  <a:pt x="676" y="677"/>
                </a:lnTo>
                <a:lnTo>
                  <a:pt x="76" y="677"/>
                </a:lnTo>
                <a:lnTo>
                  <a:pt x="51" y="673"/>
                </a:lnTo>
                <a:lnTo>
                  <a:pt x="31" y="663"/>
                </a:lnTo>
                <a:lnTo>
                  <a:pt x="14" y="647"/>
                </a:lnTo>
                <a:lnTo>
                  <a:pt x="4" y="626"/>
                </a:lnTo>
                <a:lnTo>
                  <a:pt x="0" y="603"/>
                </a:lnTo>
                <a:lnTo>
                  <a:pt x="0" y="151"/>
                </a:lnTo>
                <a:lnTo>
                  <a:pt x="4" y="127"/>
                </a:lnTo>
                <a:lnTo>
                  <a:pt x="14" y="106"/>
                </a:lnTo>
                <a:lnTo>
                  <a:pt x="31" y="91"/>
                </a:lnTo>
                <a:lnTo>
                  <a:pt x="51" y="80"/>
                </a:lnTo>
                <a:lnTo>
                  <a:pt x="76" y="76"/>
                </a:lnTo>
                <a:lnTo>
                  <a:pt x="85" y="76"/>
                </a:lnTo>
                <a:lnTo>
                  <a:pt x="106"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40"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53602" y="2181719"/>
            <a:ext cx="325020" cy="446496"/>
          </a:xfrm>
          <a:custGeom>
            <a:avLst/>
            <a:gdLst>
              <a:gd name="T0" fmla="*/ 451 w 602"/>
              <a:gd name="T1" fmla="*/ 639 h 827"/>
              <a:gd name="T2" fmla="*/ 76 w 602"/>
              <a:gd name="T3" fmla="*/ 526 h 827"/>
              <a:gd name="T4" fmla="*/ 76 w 602"/>
              <a:gd name="T5" fmla="*/ 564 h 827"/>
              <a:gd name="T6" fmla="*/ 526 w 602"/>
              <a:gd name="T7" fmla="*/ 450 h 827"/>
              <a:gd name="T8" fmla="*/ 76 w 602"/>
              <a:gd name="T9" fmla="*/ 450 h 827"/>
              <a:gd name="T10" fmla="*/ 377 w 602"/>
              <a:gd name="T11" fmla="*/ 413 h 827"/>
              <a:gd name="T12" fmla="*/ 489 w 602"/>
              <a:gd name="T13" fmla="*/ 74 h 827"/>
              <a:gd name="T14" fmla="*/ 489 w 602"/>
              <a:gd name="T15" fmla="*/ 299 h 827"/>
              <a:gd name="T16" fmla="*/ 451 w 602"/>
              <a:gd name="T17" fmla="*/ 74 h 827"/>
              <a:gd name="T18" fmla="*/ 413 w 602"/>
              <a:gd name="T19" fmla="*/ 74 h 827"/>
              <a:gd name="T20" fmla="*/ 377 w 602"/>
              <a:gd name="T21" fmla="*/ 299 h 827"/>
              <a:gd name="T22" fmla="*/ 263 w 602"/>
              <a:gd name="T23" fmla="*/ 74 h 827"/>
              <a:gd name="T24" fmla="*/ 263 w 602"/>
              <a:gd name="T25" fmla="*/ 299 h 827"/>
              <a:gd name="T26" fmla="*/ 226 w 602"/>
              <a:gd name="T27" fmla="*/ 74 h 827"/>
              <a:gd name="T28" fmla="*/ 150 w 602"/>
              <a:gd name="T29" fmla="*/ 74 h 827"/>
              <a:gd name="T30" fmla="*/ 114 w 602"/>
              <a:gd name="T31" fmla="*/ 299 h 827"/>
              <a:gd name="T32" fmla="*/ 38 w 602"/>
              <a:gd name="T33" fmla="*/ 36 h 827"/>
              <a:gd name="T34" fmla="*/ 85 w 602"/>
              <a:gd name="T35" fmla="*/ 716 h 827"/>
              <a:gd name="T36" fmla="*/ 99 w 602"/>
              <a:gd name="T37" fmla="*/ 715 h 827"/>
              <a:gd name="T38" fmla="*/ 170 w 602"/>
              <a:gd name="T39" fmla="*/ 781 h 827"/>
              <a:gd name="T40" fmla="*/ 239 w 602"/>
              <a:gd name="T41" fmla="*/ 715 h 827"/>
              <a:gd name="T42" fmla="*/ 252 w 602"/>
              <a:gd name="T43" fmla="*/ 716 h 827"/>
              <a:gd name="T44" fmla="*/ 260 w 602"/>
              <a:gd name="T45" fmla="*/ 721 h 827"/>
              <a:gd name="T46" fmla="*/ 343 w 602"/>
              <a:gd name="T47" fmla="*/ 721 h 827"/>
              <a:gd name="T48" fmla="*/ 353 w 602"/>
              <a:gd name="T49" fmla="*/ 715 h 827"/>
              <a:gd name="T50" fmla="*/ 366 w 602"/>
              <a:gd name="T51" fmla="*/ 716 h 827"/>
              <a:gd name="T52" fmla="*/ 495 w 602"/>
              <a:gd name="T53" fmla="*/ 720 h 827"/>
              <a:gd name="T54" fmla="*/ 508 w 602"/>
              <a:gd name="T55" fmla="*/ 713 h 827"/>
              <a:gd name="T56" fmla="*/ 521 w 602"/>
              <a:gd name="T57" fmla="*/ 720 h 827"/>
              <a:gd name="T58" fmla="*/ 38 w 602"/>
              <a:gd name="T59" fmla="*/ 36 h 827"/>
              <a:gd name="T60" fmla="*/ 589 w 602"/>
              <a:gd name="T61" fmla="*/ 1 h 827"/>
              <a:gd name="T62" fmla="*/ 601 w 602"/>
              <a:gd name="T63" fmla="*/ 13 h 827"/>
              <a:gd name="T64" fmla="*/ 601 w 602"/>
              <a:gd name="T65" fmla="*/ 814 h 827"/>
              <a:gd name="T66" fmla="*/ 589 w 602"/>
              <a:gd name="T67" fmla="*/ 826 h 827"/>
              <a:gd name="T68" fmla="*/ 573 w 602"/>
              <a:gd name="T69" fmla="*/ 825 h 827"/>
              <a:gd name="T70" fmla="*/ 446 w 602"/>
              <a:gd name="T71" fmla="*/ 821 h 827"/>
              <a:gd name="T72" fmla="*/ 433 w 602"/>
              <a:gd name="T73" fmla="*/ 827 h 827"/>
              <a:gd name="T74" fmla="*/ 419 w 602"/>
              <a:gd name="T75" fmla="*/ 821 h 827"/>
              <a:gd name="T76" fmla="*/ 315 w 602"/>
              <a:gd name="T77" fmla="*/ 819 h 827"/>
              <a:gd name="T78" fmla="*/ 306 w 602"/>
              <a:gd name="T79" fmla="*/ 826 h 827"/>
              <a:gd name="T80" fmla="*/ 293 w 602"/>
              <a:gd name="T81" fmla="*/ 825 h 827"/>
              <a:gd name="T82" fmla="*/ 287 w 602"/>
              <a:gd name="T83" fmla="*/ 819 h 827"/>
              <a:gd name="T84" fmla="*/ 179 w 602"/>
              <a:gd name="T85" fmla="*/ 825 h 827"/>
              <a:gd name="T86" fmla="*/ 165 w 602"/>
              <a:gd name="T87" fmla="*/ 826 h 827"/>
              <a:gd name="T88" fmla="*/ 94 w 602"/>
              <a:gd name="T89" fmla="*/ 759 h 827"/>
              <a:gd name="T90" fmla="*/ 25 w 602"/>
              <a:gd name="T91" fmla="*/ 826 h 827"/>
              <a:gd name="T92" fmla="*/ 8 w 602"/>
              <a:gd name="T93" fmla="*/ 823 h 827"/>
              <a:gd name="T94" fmla="*/ 0 w 602"/>
              <a:gd name="T95" fmla="*/ 807 h 827"/>
              <a:gd name="T96" fmla="*/ 4 w 602"/>
              <a:gd name="T97" fmla="*/ 7 h 827"/>
              <a:gd name="T98" fmla="*/ 20 w 602"/>
              <a:gd name="T99" fmla="*/ 0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2" h="827">
                <a:moveTo>
                  <a:pt x="76" y="601"/>
                </a:moveTo>
                <a:lnTo>
                  <a:pt x="451" y="601"/>
                </a:lnTo>
                <a:lnTo>
                  <a:pt x="451" y="639"/>
                </a:lnTo>
                <a:lnTo>
                  <a:pt x="76" y="639"/>
                </a:lnTo>
                <a:lnTo>
                  <a:pt x="76" y="601"/>
                </a:lnTo>
                <a:close/>
                <a:moveTo>
                  <a:pt x="76" y="526"/>
                </a:moveTo>
                <a:lnTo>
                  <a:pt x="526" y="526"/>
                </a:lnTo>
                <a:lnTo>
                  <a:pt x="526" y="564"/>
                </a:lnTo>
                <a:lnTo>
                  <a:pt x="76" y="564"/>
                </a:lnTo>
                <a:lnTo>
                  <a:pt x="76" y="526"/>
                </a:lnTo>
                <a:close/>
                <a:moveTo>
                  <a:pt x="76" y="450"/>
                </a:moveTo>
                <a:lnTo>
                  <a:pt x="526" y="450"/>
                </a:lnTo>
                <a:lnTo>
                  <a:pt x="526" y="488"/>
                </a:lnTo>
                <a:lnTo>
                  <a:pt x="76" y="488"/>
                </a:lnTo>
                <a:lnTo>
                  <a:pt x="76" y="450"/>
                </a:lnTo>
                <a:close/>
                <a:moveTo>
                  <a:pt x="76" y="375"/>
                </a:moveTo>
                <a:lnTo>
                  <a:pt x="377" y="375"/>
                </a:lnTo>
                <a:lnTo>
                  <a:pt x="377" y="413"/>
                </a:lnTo>
                <a:lnTo>
                  <a:pt x="76" y="413"/>
                </a:lnTo>
                <a:lnTo>
                  <a:pt x="76" y="375"/>
                </a:lnTo>
                <a:close/>
                <a:moveTo>
                  <a:pt x="489" y="74"/>
                </a:moveTo>
                <a:lnTo>
                  <a:pt x="526" y="74"/>
                </a:lnTo>
                <a:lnTo>
                  <a:pt x="526" y="299"/>
                </a:lnTo>
                <a:lnTo>
                  <a:pt x="489" y="299"/>
                </a:lnTo>
                <a:lnTo>
                  <a:pt x="489" y="74"/>
                </a:lnTo>
                <a:close/>
                <a:moveTo>
                  <a:pt x="413" y="74"/>
                </a:moveTo>
                <a:lnTo>
                  <a:pt x="451" y="74"/>
                </a:lnTo>
                <a:lnTo>
                  <a:pt x="451" y="299"/>
                </a:lnTo>
                <a:lnTo>
                  <a:pt x="413" y="299"/>
                </a:lnTo>
                <a:lnTo>
                  <a:pt x="413" y="74"/>
                </a:lnTo>
                <a:close/>
                <a:moveTo>
                  <a:pt x="339" y="74"/>
                </a:moveTo>
                <a:lnTo>
                  <a:pt x="377" y="74"/>
                </a:lnTo>
                <a:lnTo>
                  <a:pt x="377" y="299"/>
                </a:lnTo>
                <a:lnTo>
                  <a:pt x="339" y="299"/>
                </a:lnTo>
                <a:lnTo>
                  <a:pt x="339" y="74"/>
                </a:lnTo>
                <a:close/>
                <a:moveTo>
                  <a:pt x="263" y="74"/>
                </a:moveTo>
                <a:lnTo>
                  <a:pt x="301" y="74"/>
                </a:lnTo>
                <a:lnTo>
                  <a:pt x="301" y="299"/>
                </a:lnTo>
                <a:lnTo>
                  <a:pt x="263" y="299"/>
                </a:lnTo>
                <a:lnTo>
                  <a:pt x="263" y="74"/>
                </a:lnTo>
                <a:close/>
                <a:moveTo>
                  <a:pt x="150" y="74"/>
                </a:moveTo>
                <a:lnTo>
                  <a:pt x="226" y="74"/>
                </a:lnTo>
                <a:lnTo>
                  <a:pt x="226" y="299"/>
                </a:lnTo>
                <a:lnTo>
                  <a:pt x="150" y="299"/>
                </a:lnTo>
                <a:lnTo>
                  <a:pt x="150" y="74"/>
                </a:lnTo>
                <a:close/>
                <a:moveTo>
                  <a:pt x="76" y="74"/>
                </a:moveTo>
                <a:lnTo>
                  <a:pt x="114" y="74"/>
                </a:lnTo>
                <a:lnTo>
                  <a:pt x="114" y="299"/>
                </a:lnTo>
                <a:lnTo>
                  <a:pt x="76" y="299"/>
                </a:lnTo>
                <a:lnTo>
                  <a:pt x="76" y="74"/>
                </a:lnTo>
                <a:close/>
                <a:moveTo>
                  <a:pt x="38" y="36"/>
                </a:moveTo>
                <a:lnTo>
                  <a:pt x="38" y="763"/>
                </a:lnTo>
                <a:lnTo>
                  <a:pt x="81" y="720"/>
                </a:lnTo>
                <a:lnTo>
                  <a:pt x="85" y="716"/>
                </a:lnTo>
                <a:lnTo>
                  <a:pt x="89" y="715"/>
                </a:lnTo>
                <a:lnTo>
                  <a:pt x="94" y="713"/>
                </a:lnTo>
                <a:lnTo>
                  <a:pt x="99" y="715"/>
                </a:lnTo>
                <a:lnTo>
                  <a:pt x="103" y="716"/>
                </a:lnTo>
                <a:lnTo>
                  <a:pt x="107" y="720"/>
                </a:lnTo>
                <a:lnTo>
                  <a:pt x="170" y="781"/>
                </a:lnTo>
                <a:lnTo>
                  <a:pt x="232" y="720"/>
                </a:lnTo>
                <a:lnTo>
                  <a:pt x="235" y="716"/>
                </a:lnTo>
                <a:lnTo>
                  <a:pt x="239" y="715"/>
                </a:lnTo>
                <a:lnTo>
                  <a:pt x="245" y="713"/>
                </a:lnTo>
                <a:lnTo>
                  <a:pt x="249" y="715"/>
                </a:lnTo>
                <a:lnTo>
                  <a:pt x="252" y="716"/>
                </a:lnTo>
                <a:lnTo>
                  <a:pt x="256" y="718"/>
                </a:lnTo>
                <a:lnTo>
                  <a:pt x="259" y="721"/>
                </a:lnTo>
                <a:lnTo>
                  <a:pt x="260" y="721"/>
                </a:lnTo>
                <a:lnTo>
                  <a:pt x="301" y="776"/>
                </a:lnTo>
                <a:lnTo>
                  <a:pt x="343" y="721"/>
                </a:lnTo>
                <a:lnTo>
                  <a:pt x="343" y="721"/>
                </a:lnTo>
                <a:lnTo>
                  <a:pt x="345" y="718"/>
                </a:lnTo>
                <a:lnTo>
                  <a:pt x="349" y="716"/>
                </a:lnTo>
                <a:lnTo>
                  <a:pt x="353" y="715"/>
                </a:lnTo>
                <a:lnTo>
                  <a:pt x="357" y="713"/>
                </a:lnTo>
                <a:lnTo>
                  <a:pt x="362" y="715"/>
                </a:lnTo>
                <a:lnTo>
                  <a:pt x="366" y="716"/>
                </a:lnTo>
                <a:lnTo>
                  <a:pt x="370" y="720"/>
                </a:lnTo>
                <a:lnTo>
                  <a:pt x="433" y="781"/>
                </a:lnTo>
                <a:lnTo>
                  <a:pt x="495" y="720"/>
                </a:lnTo>
                <a:lnTo>
                  <a:pt x="498" y="716"/>
                </a:lnTo>
                <a:lnTo>
                  <a:pt x="502" y="715"/>
                </a:lnTo>
                <a:lnTo>
                  <a:pt x="508" y="713"/>
                </a:lnTo>
                <a:lnTo>
                  <a:pt x="513" y="715"/>
                </a:lnTo>
                <a:lnTo>
                  <a:pt x="517" y="716"/>
                </a:lnTo>
                <a:lnTo>
                  <a:pt x="521" y="720"/>
                </a:lnTo>
                <a:lnTo>
                  <a:pt x="564" y="763"/>
                </a:lnTo>
                <a:lnTo>
                  <a:pt x="564" y="36"/>
                </a:lnTo>
                <a:lnTo>
                  <a:pt x="38" y="36"/>
                </a:lnTo>
                <a:close/>
                <a:moveTo>
                  <a:pt x="20" y="0"/>
                </a:moveTo>
                <a:lnTo>
                  <a:pt x="583" y="0"/>
                </a:lnTo>
                <a:lnTo>
                  <a:pt x="589" y="1"/>
                </a:lnTo>
                <a:lnTo>
                  <a:pt x="594" y="3"/>
                </a:lnTo>
                <a:lnTo>
                  <a:pt x="598" y="7"/>
                </a:lnTo>
                <a:lnTo>
                  <a:pt x="601" y="13"/>
                </a:lnTo>
                <a:lnTo>
                  <a:pt x="602" y="18"/>
                </a:lnTo>
                <a:lnTo>
                  <a:pt x="602" y="807"/>
                </a:lnTo>
                <a:lnTo>
                  <a:pt x="601" y="814"/>
                </a:lnTo>
                <a:lnTo>
                  <a:pt x="598" y="819"/>
                </a:lnTo>
                <a:lnTo>
                  <a:pt x="594" y="823"/>
                </a:lnTo>
                <a:lnTo>
                  <a:pt x="589" y="826"/>
                </a:lnTo>
                <a:lnTo>
                  <a:pt x="583" y="827"/>
                </a:lnTo>
                <a:lnTo>
                  <a:pt x="578" y="826"/>
                </a:lnTo>
                <a:lnTo>
                  <a:pt x="573" y="825"/>
                </a:lnTo>
                <a:lnTo>
                  <a:pt x="569" y="821"/>
                </a:lnTo>
                <a:lnTo>
                  <a:pt x="508" y="759"/>
                </a:lnTo>
                <a:lnTo>
                  <a:pt x="446" y="821"/>
                </a:lnTo>
                <a:lnTo>
                  <a:pt x="442" y="825"/>
                </a:lnTo>
                <a:lnTo>
                  <a:pt x="437" y="826"/>
                </a:lnTo>
                <a:lnTo>
                  <a:pt x="433" y="827"/>
                </a:lnTo>
                <a:lnTo>
                  <a:pt x="428" y="826"/>
                </a:lnTo>
                <a:lnTo>
                  <a:pt x="423" y="825"/>
                </a:lnTo>
                <a:lnTo>
                  <a:pt x="419" y="821"/>
                </a:lnTo>
                <a:lnTo>
                  <a:pt x="360" y="762"/>
                </a:lnTo>
                <a:lnTo>
                  <a:pt x="317" y="819"/>
                </a:lnTo>
                <a:lnTo>
                  <a:pt x="315" y="819"/>
                </a:lnTo>
                <a:lnTo>
                  <a:pt x="313" y="822"/>
                </a:lnTo>
                <a:lnTo>
                  <a:pt x="310" y="825"/>
                </a:lnTo>
                <a:lnTo>
                  <a:pt x="306" y="826"/>
                </a:lnTo>
                <a:lnTo>
                  <a:pt x="301" y="827"/>
                </a:lnTo>
                <a:lnTo>
                  <a:pt x="297" y="826"/>
                </a:lnTo>
                <a:lnTo>
                  <a:pt x="293" y="825"/>
                </a:lnTo>
                <a:lnTo>
                  <a:pt x="289" y="822"/>
                </a:lnTo>
                <a:lnTo>
                  <a:pt x="287" y="819"/>
                </a:lnTo>
                <a:lnTo>
                  <a:pt x="287" y="819"/>
                </a:lnTo>
                <a:lnTo>
                  <a:pt x="243" y="762"/>
                </a:lnTo>
                <a:lnTo>
                  <a:pt x="183" y="821"/>
                </a:lnTo>
                <a:lnTo>
                  <a:pt x="179" y="825"/>
                </a:lnTo>
                <a:lnTo>
                  <a:pt x="174" y="826"/>
                </a:lnTo>
                <a:lnTo>
                  <a:pt x="170" y="827"/>
                </a:lnTo>
                <a:lnTo>
                  <a:pt x="165" y="826"/>
                </a:lnTo>
                <a:lnTo>
                  <a:pt x="160" y="825"/>
                </a:lnTo>
                <a:lnTo>
                  <a:pt x="156" y="821"/>
                </a:lnTo>
                <a:lnTo>
                  <a:pt x="94" y="759"/>
                </a:lnTo>
                <a:lnTo>
                  <a:pt x="33" y="821"/>
                </a:lnTo>
                <a:lnTo>
                  <a:pt x="29" y="825"/>
                </a:lnTo>
                <a:lnTo>
                  <a:pt x="25" y="826"/>
                </a:lnTo>
                <a:lnTo>
                  <a:pt x="20" y="827"/>
                </a:lnTo>
                <a:lnTo>
                  <a:pt x="13" y="826"/>
                </a:lnTo>
                <a:lnTo>
                  <a:pt x="8" y="823"/>
                </a:lnTo>
                <a:lnTo>
                  <a:pt x="4" y="819"/>
                </a:lnTo>
                <a:lnTo>
                  <a:pt x="1" y="814"/>
                </a:lnTo>
                <a:lnTo>
                  <a:pt x="0" y="807"/>
                </a:lnTo>
                <a:lnTo>
                  <a:pt x="0" y="18"/>
                </a:lnTo>
                <a:lnTo>
                  <a:pt x="1" y="13"/>
                </a:lnTo>
                <a:lnTo>
                  <a:pt x="4" y="7"/>
                </a:lnTo>
                <a:lnTo>
                  <a:pt x="8" y="3"/>
                </a:lnTo>
                <a:lnTo>
                  <a:pt x="13" y="1"/>
                </a:lnTo>
                <a:lnTo>
                  <a:pt x="20"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41"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94276" y="2181719"/>
            <a:ext cx="365511" cy="446496"/>
          </a:xfrm>
          <a:custGeom>
            <a:avLst/>
            <a:gdLst>
              <a:gd name="T0" fmla="*/ 338 w 677"/>
              <a:gd name="T1" fmla="*/ 639 h 827"/>
              <a:gd name="T2" fmla="*/ 75 w 677"/>
              <a:gd name="T3" fmla="*/ 526 h 827"/>
              <a:gd name="T4" fmla="*/ 75 w 677"/>
              <a:gd name="T5" fmla="*/ 564 h 827"/>
              <a:gd name="T6" fmla="*/ 263 w 677"/>
              <a:gd name="T7" fmla="*/ 450 h 827"/>
              <a:gd name="T8" fmla="*/ 75 w 677"/>
              <a:gd name="T9" fmla="*/ 450 h 827"/>
              <a:gd name="T10" fmla="*/ 450 w 677"/>
              <a:gd name="T11" fmla="*/ 375 h 827"/>
              <a:gd name="T12" fmla="*/ 338 w 677"/>
              <a:gd name="T13" fmla="*/ 187 h 827"/>
              <a:gd name="T14" fmla="*/ 338 w 677"/>
              <a:gd name="T15" fmla="*/ 375 h 827"/>
              <a:gd name="T16" fmla="*/ 300 w 677"/>
              <a:gd name="T17" fmla="*/ 187 h 827"/>
              <a:gd name="T18" fmla="*/ 263 w 677"/>
              <a:gd name="T19" fmla="*/ 187 h 827"/>
              <a:gd name="T20" fmla="*/ 225 w 677"/>
              <a:gd name="T21" fmla="*/ 375 h 827"/>
              <a:gd name="T22" fmla="*/ 75 w 677"/>
              <a:gd name="T23" fmla="*/ 187 h 827"/>
              <a:gd name="T24" fmla="*/ 75 w 677"/>
              <a:gd name="T25" fmla="*/ 375 h 827"/>
              <a:gd name="T26" fmla="*/ 37 w 677"/>
              <a:gd name="T27" fmla="*/ 768 h 827"/>
              <a:gd name="T28" fmla="*/ 107 w 677"/>
              <a:gd name="T29" fmla="*/ 715 h 827"/>
              <a:gd name="T30" fmla="*/ 122 w 677"/>
              <a:gd name="T31" fmla="*/ 716 h 827"/>
              <a:gd name="T32" fmla="*/ 250 w 677"/>
              <a:gd name="T33" fmla="*/ 720 h 827"/>
              <a:gd name="T34" fmla="*/ 263 w 677"/>
              <a:gd name="T35" fmla="*/ 713 h 827"/>
              <a:gd name="T36" fmla="*/ 276 w 677"/>
              <a:gd name="T37" fmla="*/ 720 h 827"/>
              <a:gd name="T38" fmla="*/ 403 w 677"/>
              <a:gd name="T39" fmla="*/ 716 h 827"/>
              <a:gd name="T40" fmla="*/ 418 w 677"/>
              <a:gd name="T41" fmla="*/ 715 h 827"/>
              <a:gd name="T42" fmla="*/ 488 w 677"/>
              <a:gd name="T43" fmla="*/ 768 h 827"/>
              <a:gd name="T44" fmla="*/ 18 w 677"/>
              <a:gd name="T45" fmla="*/ 112 h 827"/>
              <a:gd name="T46" fmla="*/ 518 w 677"/>
              <a:gd name="T47" fmla="*/ 116 h 827"/>
              <a:gd name="T48" fmla="*/ 526 w 677"/>
              <a:gd name="T49" fmla="*/ 130 h 827"/>
              <a:gd name="T50" fmla="*/ 522 w 677"/>
              <a:gd name="T51" fmla="*/ 819 h 827"/>
              <a:gd name="T52" fmla="*/ 507 w 677"/>
              <a:gd name="T53" fmla="*/ 827 h 827"/>
              <a:gd name="T54" fmla="*/ 493 w 677"/>
              <a:gd name="T55" fmla="*/ 821 h 827"/>
              <a:gd name="T56" fmla="*/ 347 w 677"/>
              <a:gd name="T57" fmla="*/ 825 h 827"/>
              <a:gd name="T58" fmla="*/ 332 w 677"/>
              <a:gd name="T59" fmla="*/ 826 h 827"/>
              <a:gd name="T60" fmla="*/ 263 w 677"/>
              <a:gd name="T61" fmla="*/ 759 h 827"/>
              <a:gd name="T62" fmla="*/ 193 w 677"/>
              <a:gd name="T63" fmla="*/ 826 h 827"/>
              <a:gd name="T64" fmla="*/ 178 w 677"/>
              <a:gd name="T65" fmla="*/ 825 h 827"/>
              <a:gd name="T66" fmla="*/ 32 w 677"/>
              <a:gd name="T67" fmla="*/ 821 h 827"/>
              <a:gd name="T68" fmla="*/ 18 w 677"/>
              <a:gd name="T69" fmla="*/ 827 h 827"/>
              <a:gd name="T70" fmla="*/ 4 w 677"/>
              <a:gd name="T71" fmla="*/ 819 h 827"/>
              <a:gd name="T72" fmla="*/ 0 w 677"/>
              <a:gd name="T73" fmla="*/ 130 h 827"/>
              <a:gd name="T74" fmla="*/ 8 w 677"/>
              <a:gd name="T75" fmla="*/ 116 h 827"/>
              <a:gd name="T76" fmla="*/ 169 w 677"/>
              <a:gd name="T77" fmla="*/ 0 h 827"/>
              <a:gd name="T78" fmla="*/ 669 w 677"/>
              <a:gd name="T79" fmla="*/ 3 h 827"/>
              <a:gd name="T80" fmla="*/ 677 w 677"/>
              <a:gd name="T81" fmla="*/ 18 h 827"/>
              <a:gd name="T82" fmla="*/ 673 w 677"/>
              <a:gd name="T83" fmla="*/ 705 h 827"/>
              <a:gd name="T84" fmla="*/ 657 w 677"/>
              <a:gd name="T85" fmla="*/ 713 h 827"/>
              <a:gd name="T86" fmla="*/ 644 w 677"/>
              <a:gd name="T87" fmla="*/ 708 h 827"/>
              <a:gd name="T88" fmla="*/ 563 w 677"/>
              <a:gd name="T89" fmla="*/ 601 h 827"/>
              <a:gd name="T90" fmla="*/ 577 w 677"/>
              <a:gd name="T91" fmla="*/ 606 h 827"/>
              <a:gd name="T92" fmla="*/ 187 w 677"/>
              <a:gd name="T93" fmla="*/ 36 h 827"/>
              <a:gd name="T94" fmla="*/ 151 w 677"/>
              <a:gd name="T95" fmla="*/ 18 h 827"/>
              <a:gd name="T96" fmla="*/ 157 w 677"/>
              <a:gd name="T97" fmla="*/ 3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7" h="827">
                <a:moveTo>
                  <a:pt x="75" y="601"/>
                </a:moveTo>
                <a:lnTo>
                  <a:pt x="338" y="601"/>
                </a:lnTo>
                <a:lnTo>
                  <a:pt x="338" y="639"/>
                </a:lnTo>
                <a:lnTo>
                  <a:pt x="75" y="639"/>
                </a:lnTo>
                <a:lnTo>
                  <a:pt x="75" y="601"/>
                </a:lnTo>
                <a:close/>
                <a:moveTo>
                  <a:pt x="75" y="526"/>
                </a:moveTo>
                <a:lnTo>
                  <a:pt x="450" y="526"/>
                </a:lnTo>
                <a:lnTo>
                  <a:pt x="450" y="564"/>
                </a:lnTo>
                <a:lnTo>
                  <a:pt x="75" y="564"/>
                </a:lnTo>
                <a:lnTo>
                  <a:pt x="75" y="526"/>
                </a:lnTo>
                <a:close/>
                <a:moveTo>
                  <a:pt x="75" y="450"/>
                </a:moveTo>
                <a:lnTo>
                  <a:pt x="263" y="450"/>
                </a:lnTo>
                <a:lnTo>
                  <a:pt x="263" y="488"/>
                </a:lnTo>
                <a:lnTo>
                  <a:pt x="75" y="488"/>
                </a:lnTo>
                <a:lnTo>
                  <a:pt x="75" y="450"/>
                </a:lnTo>
                <a:close/>
                <a:moveTo>
                  <a:pt x="414" y="187"/>
                </a:moveTo>
                <a:lnTo>
                  <a:pt x="450" y="187"/>
                </a:lnTo>
                <a:lnTo>
                  <a:pt x="450" y="375"/>
                </a:lnTo>
                <a:lnTo>
                  <a:pt x="414" y="375"/>
                </a:lnTo>
                <a:lnTo>
                  <a:pt x="414" y="187"/>
                </a:lnTo>
                <a:close/>
                <a:moveTo>
                  <a:pt x="338" y="187"/>
                </a:moveTo>
                <a:lnTo>
                  <a:pt x="376" y="187"/>
                </a:lnTo>
                <a:lnTo>
                  <a:pt x="376" y="375"/>
                </a:lnTo>
                <a:lnTo>
                  <a:pt x="338" y="375"/>
                </a:lnTo>
                <a:lnTo>
                  <a:pt x="338" y="187"/>
                </a:lnTo>
                <a:close/>
                <a:moveTo>
                  <a:pt x="263" y="187"/>
                </a:moveTo>
                <a:lnTo>
                  <a:pt x="300" y="187"/>
                </a:lnTo>
                <a:lnTo>
                  <a:pt x="300" y="375"/>
                </a:lnTo>
                <a:lnTo>
                  <a:pt x="263" y="375"/>
                </a:lnTo>
                <a:lnTo>
                  <a:pt x="263" y="187"/>
                </a:lnTo>
                <a:close/>
                <a:moveTo>
                  <a:pt x="151" y="187"/>
                </a:moveTo>
                <a:lnTo>
                  <a:pt x="225" y="187"/>
                </a:lnTo>
                <a:lnTo>
                  <a:pt x="225" y="375"/>
                </a:lnTo>
                <a:lnTo>
                  <a:pt x="151" y="375"/>
                </a:lnTo>
                <a:lnTo>
                  <a:pt x="151" y="187"/>
                </a:lnTo>
                <a:close/>
                <a:moveTo>
                  <a:pt x="75" y="187"/>
                </a:moveTo>
                <a:lnTo>
                  <a:pt x="113" y="187"/>
                </a:lnTo>
                <a:lnTo>
                  <a:pt x="113" y="375"/>
                </a:lnTo>
                <a:lnTo>
                  <a:pt x="75" y="375"/>
                </a:lnTo>
                <a:lnTo>
                  <a:pt x="75" y="187"/>
                </a:lnTo>
                <a:close/>
                <a:moveTo>
                  <a:pt x="37" y="150"/>
                </a:moveTo>
                <a:lnTo>
                  <a:pt x="37" y="768"/>
                </a:lnTo>
                <a:lnTo>
                  <a:pt x="100" y="720"/>
                </a:lnTo>
                <a:lnTo>
                  <a:pt x="104" y="716"/>
                </a:lnTo>
                <a:lnTo>
                  <a:pt x="107" y="715"/>
                </a:lnTo>
                <a:lnTo>
                  <a:pt x="113" y="713"/>
                </a:lnTo>
                <a:lnTo>
                  <a:pt x="118" y="715"/>
                </a:lnTo>
                <a:lnTo>
                  <a:pt x="122" y="716"/>
                </a:lnTo>
                <a:lnTo>
                  <a:pt x="126" y="720"/>
                </a:lnTo>
                <a:lnTo>
                  <a:pt x="187" y="781"/>
                </a:lnTo>
                <a:lnTo>
                  <a:pt x="250" y="720"/>
                </a:lnTo>
                <a:lnTo>
                  <a:pt x="254" y="716"/>
                </a:lnTo>
                <a:lnTo>
                  <a:pt x="258" y="715"/>
                </a:lnTo>
                <a:lnTo>
                  <a:pt x="263" y="713"/>
                </a:lnTo>
                <a:lnTo>
                  <a:pt x="268" y="715"/>
                </a:lnTo>
                <a:lnTo>
                  <a:pt x="272" y="716"/>
                </a:lnTo>
                <a:lnTo>
                  <a:pt x="276" y="720"/>
                </a:lnTo>
                <a:lnTo>
                  <a:pt x="338" y="781"/>
                </a:lnTo>
                <a:lnTo>
                  <a:pt x="399" y="720"/>
                </a:lnTo>
                <a:lnTo>
                  <a:pt x="403" y="716"/>
                </a:lnTo>
                <a:lnTo>
                  <a:pt x="408" y="715"/>
                </a:lnTo>
                <a:lnTo>
                  <a:pt x="414" y="713"/>
                </a:lnTo>
                <a:lnTo>
                  <a:pt x="418" y="715"/>
                </a:lnTo>
                <a:lnTo>
                  <a:pt x="423" y="716"/>
                </a:lnTo>
                <a:lnTo>
                  <a:pt x="427" y="720"/>
                </a:lnTo>
                <a:lnTo>
                  <a:pt x="488" y="768"/>
                </a:lnTo>
                <a:lnTo>
                  <a:pt x="488" y="150"/>
                </a:lnTo>
                <a:lnTo>
                  <a:pt x="37" y="150"/>
                </a:lnTo>
                <a:close/>
                <a:moveTo>
                  <a:pt x="18" y="112"/>
                </a:moveTo>
                <a:lnTo>
                  <a:pt x="507" y="112"/>
                </a:lnTo>
                <a:lnTo>
                  <a:pt x="513" y="113"/>
                </a:lnTo>
                <a:lnTo>
                  <a:pt x="518" y="116"/>
                </a:lnTo>
                <a:lnTo>
                  <a:pt x="522" y="120"/>
                </a:lnTo>
                <a:lnTo>
                  <a:pt x="525" y="125"/>
                </a:lnTo>
                <a:lnTo>
                  <a:pt x="526" y="130"/>
                </a:lnTo>
                <a:lnTo>
                  <a:pt x="526" y="807"/>
                </a:lnTo>
                <a:lnTo>
                  <a:pt x="525" y="814"/>
                </a:lnTo>
                <a:lnTo>
                  <a:pt x="522" y="819"/>
                </a:lnTo>
                <a:lnTo>
                  <a:pt x="518" y="823"/>
                </a:lnTo>
                <a:lnTo>
                  <a:pt x="513" y="826"/>
                </a:lnTo>
                <a:lnTo>
                  <a:pt x="507" y="827"/>
                </a:lnTo>
                <a:lnTo>
                  <a:pt x="503" y="826"/>
                </a:lnTo>
                <a:lnTo>
                  <a:pt x="497" y="825"/>
                </a:lnTo>
                <a:lnTo>
                  <a:pt x="493" y="821"/>
                </a:lnTo>
                <a:lnTo>
                  <a:pt x="415" y="758"/>
                </a:lnTo>
                <a:lnTo>
                  <a:pt x="351" y="821"/>
                </a:lnTo>
                <a:lnTo>
                  <a:pt x="347" y="825"/>
                </a:lnTo>
                <a:lnTo>
                  <a:pt x="343" y="826"/>
                </a:lnTo>
                <a:lnTo>
                  <a:pt x="338" y="827"/>
                </a:lnTo>
                <a:lnTo>
                  <a:pt x="332" y="826"/>
                </a:lnTo>
                <a:lnTo>
                  <a:pt x="329" y="825"/>
                </a:lnTo>
                <a:lnTo>
                  <a:pt x="325" y="821"/>
                </a:lnTo>
                <a:lnTo>
                  <a:pt x="263" y="759"/>
                </a:lnTo>
                <a:lnTo>
                  <a:pt x="200" y="821"/>
                </a:lnTo>
                <a:lnTo>
                  <a:pt x="198" y="825"/>
                </a:lnTo>
                <a:lnTo>
                  <a:pt x="193" y="826"/>
                </a:lnTo>
                <a:lnTo>
                  <a:pt x="187" y="827"/>
                </a:lnTo>
                <a:lnTo>
                  <a:pt x="183" y="826"/>
                </a:lnTo>
                <a:lnTo>
                  <a:pt x="178" y="825"/>
                </a:lnTo>
                <a:lnTo>
                  <a:pt x="174" y="821"/>
                </a:lnTo>
                <a:lnTo>
                  <a:pt x="111" y="758"/>
                </a:lnTo>
                <a:lnTo>
                  <a:pt x="32" y="821"/>
                </a:lnTo>
                <a:lnTo>
                  <a:pt x="28" y="825"/>
                </a:lnTo>
                <a:lnTo>
                  <a:pt x="24" y="826"/>
                </a:lnTo>
                <a:lnTo>
                  <a:pt x="18" y="827"/>
                </a:lnTo>
                <a:lnTo>
                  <a:pt x="13" y="826"/>
                </a:lnTo>
                <a:lnTo>
                  <a:pt x="8" y="823"/>
                </a:lnTo>
                <a:lnTo>
                  <a:pt x="4" y="819"/>
                </a:lnTo>
                <a:lnTo>
                  <a:pt x="0" y="814"/>
                </a:lnTo>
                <a:lnTo>
                  <a:pt x="0" y="807"/>
                </a:lnTo>
                <a:lnTo>
                  <a:pt x="0" y="130"/>
                </a:lnTo>
                <a:lnTo>
                  <a:pt x="0" y="125"/>
                </a:lnTo>
                <a:lnTo>
                  <a:pt x="4" y="120"/>
                </a:lnTo>
                <a:lnTo>
                  <a:pt x="8" y="116"/>
                </a:lnTo>
                <a:lnTo>
                  <a:pt x="13" y="113"/>
                </a:lnTo>
                <a:lnTo>
                  <a:pt x="18" y="112"/>
                </a:lnTo>
                <a:close/>
                <a:moveTo>
                  <a:pt x="169" y="0"/>
                </a:moveTo>
                <a:lnTo>
                  <a:pt x="657" y="0"/>
                </a:lnTo>
                <a:lnTo>
                  <a:pt x="664" y="1"/>
                </a:lnTo>
                <a:lnTo>
                  <a:pt x="669" y="3"/>
                </a:lnTo>
                <a:lnTo>
                  <a:pt x="673" y="7"/>
                </a:lnTo>
                <a:lnTo>
                  <a:pt x="675" y="13"/>
                </a:lnTo>
                <a:lnTo>
                  <a:pt x="677" y="18"/>
                </a:lnTo>
                <a:lnTo>
                  <a:pt x="677" y="695"/>
                </a:lnTo>
                <a:lnTo>
                  <a:pt x="675" y="701"/>
                </a:lnTo>
                <a:lnTo>
                  <a:pt x="673" y="705"/>
                </a:lnTo>
                <a:lnTo>
                  <a:pt x="669" y="711"/>
                </a:lnTo>
                <a:lnTo>
                  <a:pt x="664" y="713"/>
                </a:lnTo>
                <a:lnTo>
                  <a:pt x="657" y="713"/>
                </a:lnTo>
                <a:lnTo>
                  <a:pt x="652" y="713"/>
                </a:lnTo>
                <a:lnTo>
                  <a:pt x="648" y="711"/>
                </a:lnTo>
                <a:lnTo>
                  <a:pt x="644" y="708"/>
                </a:lnTo>
                <a:lnTo>
                  <a:pt x="565" y="645"/>
                </a:lnTo>
                <a:lnTo>
                  <a:pt x="563" y="646"/>
                </a:lnTo>
                <a:lnTo>
                  <a:pt x="563" y="601"/>
                </a:lnTo>
                <a:lnTo>
                  <a:pt x="568" y="602"/>
                </a:lnTo>
                <a:lnTo>
                  <a:pt x="573" y="603"/>
                </a:lnTo>
                <a:lnTo>
                  <a:pt x="577" y="606"/>
                </a:lnTo>
                <a:lnTo>
                  <a:pt x="639" y="656"/>
                </a:lnTo>
                <a:lnTo>
                  <a:pt x="639" y="36"/>
                </a:lnTo>
                <a:lnTo>
                  <a:pt x="187" y="36"/>
                </a:lnTo>
                <a:lnTo>
                  <a:pt x="187" y="74"/>
                </a:lnTo>
                <a:lnTo>
                  <a:pt x="151" y="74"/>
                </a:lnTo>
                <a:lnTo>
                  <a:pt x="151" y="18"/>
                </a:lnTo>
                <a:lnTo>
                  <a:pt x="151" y="13"/>
                </a:lnTo>
                <a:lnTo>
                  <a:pt x="153" y="7"/>
                </a:lnTo>
                <a:lnTo>
                  <a:pt x="157" y="3"/>
                </a:lnTo>
                <a:lnTo>
                  <a:pt x="162" y="1"/>
                </a:lnTo>
                <a:lnTo>
                  <a:pt x="169"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42"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75431" y="2181449"/>
            <a:ext cx="445956" cy="447036"/>
          </a:xfrm>
          <a:custGeom>
            <a:avLst/>
            <a:gdLst>
              <a:gd name="T0" fmla="*/ 153 w 826"/>
              <a:gd name="T1" fmla="*/ 764 h 828"/>
              <a:gd name="T2" fmla="*/ 166 w 826"/>
              <a:gd name="T3" fmla="*/ 783 h 828"/>
              <a:gd name="T4" fmla="*/ 638 w 826"/>
              <a:gd name="T5" fmla="*/ 790 h 828"/>
              <a:gd name="T6" fmla="*/ 667 w 826"/>
              <a:gd name="T7" fmla="*/ 776 h 828"/>
              <a:gd name="T8" fmla="*/ 675 w 826"/>
              <a:gd name="T9" fmla="*/ 761 h 828"/>
              <a:gd name="T10" fmla="*/ 624 w 826"/>
              <a:gd name="T11" fmla="*/ 615 h 828"/>
              <a:gd name="T12" fmla="*/ 422 w 826"/>
              <a:gd name="T13" fmla="*/ 639 h 828"/>
              <a:gd name="T14" fmla="*/ 239 w 826"/>
              <a:gd name="T15" fmla="*/ 620 h 828"/>
              <a:gd name="T16" fmla="*/ 83 w 826"/>
              <a:gd name="T17" fmla="*/ 563 h 828"/>
              <a:gd name="T18" fmla="*/ 403 w 826"/>
              <a:gd name="T19" fmla="*/ 456 h 828"/>
              <a:gd name="T20" fmla="*/ 395 w 826"/>
              <a:gd name="T21" fmla="*/ 471 h 828"/>
              <a:gd name="T22" fmla="*/ 403 w 826"/>
              <a:gd name="T23" fmla="*/ 486 h 828"/>
              <a:gd name="T24" fmla="*/ 420 w 826"/>
              <a:gd name="T25" fmla="*/ 489 h 828"/>
              <a:gd name="T26" fmla="*/ 431 w 826"/>
              <a:gd name="T27" fmla="*/ 477 h 828"/>
              <a:gd name="T28" fmla="*/ 429 w 826"/>
              <a:gd name="T29" fmla="*/ 460 h 828"/>
              <a:gd name="T30" fmla="*/ 413 w 826"/>
              <a:gd name="T31" fmla="*/ 452 h 828"/>
              <a:gd name="T32" fmla="*/ 447 w 826"/>
              <a:gd name="T33" fmla="*/ 425 h 828"/>
              <a:gd name="T34" fmla="*/ 469 w 826"/>
              <a:gd name="T35" fmla="*/ 471 h 828"/>
              <a:gd name="T36" fmla="*/ 447 w 826"/>
              <a:gd name="T37" fmla="*/ 516 h 828"/>
              <a:gd name="T38" fmla="*/ 395 w 826"/>
              <a:gd name="T39" fmla="*/ 524 h 828"/>
              <a:gd name="T40" fmla="*/ 359 w 826"/>
              <a:gd name="T41" fmla="*/ 489 h 828"/>
              <a:gd name="T42" fmla="*/ 367 w 826"/>
              <a:gd name="T43" fmla="*/ 438 h 828"/>
              <a:gd name="T44" fmla="*/ 413 w 826"/>
              <a:gd name="T45" fmla="*/ 414 h 828"/>
              <a:gd name="T46" fmla="*/ 68 w 826"/>
              <a:gd name="T47" fmla="*/ 354 h 828"/>
              <a:gd name="T48" fmla="*/ 38 w 826"/>
              <a:gd name="T49" fmla="*/ 414 h 828"/>
              <a:gd name="T50" fmla="*/ 43 w 826"/>
              <a:gd name="T51" fmla="*/ 442 h 828"/>
              <a:gd name="T52" fmla="*/ 113 w 826"/>
              <a:gd name="T53" fmla="*/ 537 h 828"/>
              <a:gd name="T54" fmla="*/ 286 w 826"/>
              <a:gd name="T55" fmla="*/ 591 h 828"/>
              <a:gd name="T56" fmla="*/ 486 w 826"/>
              <a:gd name="T57" fmla="*/ 600 h 828"/>
              <a:gd name="T58" fmla="*/ 659 w 826"/>
              <a:gd name="T59" fmla="*/ 566 h 828"/>
              <a:gd name="T60" fmla="*/ 783 w 826"/>
              <a:gd name="T61" fmla="*/ 443 h 828"/>
              <a:gd name="T62" fmla="*/ 789 w 826"/>
              <a:gd name="T63" fmla="*/ 425 h 828"/>
              <a:gd name="T64" fmla="*/ 774 w 826"/>
              <a:gd name="T65" fmla="*/ 370 h 828"/>
              <a:gd name="T66" fmla="*/ 714 w 826"/>
              <a:gd name="T67" fmla="*/ 340 h 828"/>
              <a:gd name="T68" fmla="*/ 380 w 826"/>
              <a:gd name="T69" fmla="*/ 42 h 828"/>
              <a:gd name="T70" fmla="*/ 291 w 826"/>
              <a:gd name="T71" fmla="*/ 97 h 828"/>
              <a:gd name="T72" fmla="*/ 226 w 826"/>
              <a:gd name="T73" fmla="*/ 207 h 828"/>
              <a:gd name="T74" fmla="*/ 628 w 826"/>
              <a:gd name="T75" fmla="*/ 302 h 828"/>
              <a:gd name="T76" fmla="*/ 582 w 826"/>
              <a:gd name="T77" fmla="*/ 165 h 828"/>
              <a:gd name="T78" fmla="*/ 507 w 826"/>
              <a:gd name="T79" fmla="*/ 72 h 828"/>
              <a:gd name="T80" fmla="*/ 413 w 826"/>
              <a:gd name="T81" fmla="*/ 38 h 828"/>
              <a:gd name="T82" fmla="*/ 482 w 826"/>
              <a:gd name="T83" fmla="*/ 15 h 828"/>
              <a:gd name="T84" fmla="*/ 573 w 826"/>
              <a:gd name="T85" fmla="*/ 86 h 828"/>
              <a:gd name="T86" fmla="*/ 639 w 826"/>
              <a:gd name="T87" fmla="*/ 203 h 828"/>
              <a:gd name="T88" fmla="*/ 714 w 826"/>
              <a:gd name="T89" fmla="*/ 302 h 828"/>
              <a:gd name="T90" fmla="*/ 794 w 826"/>
              <a:gd name="T91" fmla="*/ 334 h 828"/>
              <a:gd name="T92" fmla="*/ 826 w 826"/>
              <a:gd name="T93" fmla="*/ 414 h 828"/>
              <a:gd name="T94" fmla="*/ 710 w 826"/>
              <a:gd name="T95" fmla="*/ 773 h 828"/>
              <a:gd name="T96" fmla="*/ 702 w 826"/>
              <a:gd name="T97" fmla="*/ 791 h 828"/>
              <a:gd name="T98" fmla="*/ 673 w 826"/>
              <a:gd name="T99" fmla="*/ 820 h 828"/>
              <a:gd name="T100" fmla="*/ 188 w 826"/>
              <a:gd name="T101" fmla="*/ 828 h 828"/>
              <a:gd name="T102" fmla="*/ 141 w 826"/>
              <a:gd name="T103" fmla="*/ 814 h 828"/>
              <a:gd name="T104" fmla="*/ 123 w 826"/>
              <a:gd name="T105" fmla="*/ 790 h 828"/>
              <a:gd name="T106" fmla="*/ 6 w 826"/>
              <a:gd name="T107" fmla="*/ 450 h 828"/>
              <a:gd name="T108" fmla="*/ 1 w 826"/>
              <a:gd name="T109" fmla="*/ 429 h 828"/>
              <a:gd name="T110" fmla="*/ 15 w 826"/>
              <a:gd name="T111" fmla="*/ 358 h 828"/>
              <a:gd name="T112" fmla="*/ 82 w 826"/>
              <a:gd name="T113" fmla="*/ 306 h 828"/>
              <a:gd name="T114" fmla="*/ 172 w 826"/>
              <a:gd name="T115" fmla="*/ 251 h 828"/>
              <a:gd name="T116" fmla="*/ 229 w 826"/>
              <a:gd name="T117" fmla="*/ 121 h 828"/>
              <a:gd name="T118" fmla="*/ 311 w 826"/>
              <a:gd name="T119" fmla="*/ 33 h 828"/>
              <a:gd name="T120" fmla="*/ 413 w 826"/>
              <a:gd name="T121" fmla="*/ 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6" h="828">
                <a:moveTo>
                  <a:pt x="83" y="563"/>
                </a:moveTo>
                <a:lnTo>
                  <a:pt x="151" y="761"/>
                </a:lnTo>
                <a:lnTo>
                  <a:pt x="153" y="764"/>
                </a:lnTo>
                <a:lnTo>
                  <a:pt x="154" y="769"/>
                </a:lnTo>
                <a:lnTo>
                  <a:pt x="159" y="776"/>
                </a:lnTo>
                <a:lnTo>
                  <a:pt x="166" y="783"/>
                </a:lnTo>
                <a:lnTo>
                  <a:pt x="175" y="789"/>
                </a:lnTo>
                <a:lnTo>
                  <a:pt x="188" y="790"/>
                </a:lnTo>
                <a:lnTo>
                  <a:pt x="638" y="790"/>
                </a:lnTo>
                <a:lnTo>
                  <a:pt x="651" y="789"/>
                </a:lnTo>
                <a:lnTo>
                  <a:pt x="660" y="783"/>
                </a:lnTo>
                <a:lnTo>
                  <a:pt x="667" y="776"/>
                </a:lnTo>
                <a:lnTo>
                  <a:pt x="672" y="769"/>
                </a:lnTo>
                <a:lnTo>
                  <a:pt x="675" y="764"/>
                </a:lnTo>
                <a:lnTo>
                  <a:pt x="675" y="761"/>
                </a:lnTo>
                <a:lnTo>
                  <a:pt x="739" y="574"/>
                </a:lnTo>
                <a:lnTo>
                  <a:pt x="684" y="598"/>
                </a:lnTo>
                <a:lnTo>
                  <a:pt x="624" y="615"/>
                </a:lnTo>
                <a:lnTo>
                  <a:pt x="560" y="629"/>
                </a:lnTo>
                <a:lnTo>
                  <a:pt x="493" y="637"/>
                </a:lnTo>
                <a:lnTo>
                  <a:pt x="422" y="639"/>
                </a:lnTo>
                <a:lnTo>
                  <a:pt x="358" y="638"/>
                </a:lnTo>
                <a:lnTo>
                  <a:pt x="297" y="630"/>
                </a:lnTo>
                <a:lnTo>
                  <a:pt x="239" y="620"/>
                </a:lnTo>
                <a:lnTo>
                  <a:pt x="183" y="604"/>
                </a:lnTo>
                <a:lnTo>
                  <a:pt x="132" y="586"/>
                </a:lnTo>
                <a:lnTo>
                  <a:pt x="83" y="563"/>
                </a:lnTo>
                <a:close/>
                <a:moveTo>
                  <a:pt x="413" y="452"/>
                </a:moveTo>
                <a:lnTo>
                  <a:pt x="408" y="453"/>
                </a:lnTo>
                <a:lnTo>
                  <a:pt x="403" y="456"/>
                </a:lnTo>
                <a:lnTo>
                  <a:pt x="397" y="460"/>
                </a:lnTo>
                <a:lnTo>
                  <a:pt x="395" y="465"/>
                </a:lnTo>
                <a:lnTo>
                  <a:pt x="395" y="471"/>
                </a:lnTo>
                <a:lnTo>
                  <a:pt x="395" y="477"/>
                </a:lnTo>
                <a:lnTo>
                  <a:pt x="397" y="482"/>
                </a:lnTo>
                <a:lnTo>
                  <a:pt x="403" y="486"/>
                </a:lnTo>
                <a:lnTo>
                  <a:pt x="408" y="489"/>
                </a:lnTo>
                <a:lnTo>
                  <a:pt x="413" y="490"/>
                </a:lnTo>
                <a:lnTo>
                  <a:pt x="420" y="489"/>
                </a:lnTo>
                <a:lnTo>
                  <a:pt x="425" y="486"/>
                </a:lnTo>
                <a:lnTo>
                  <a:pt x="429" y="482"/>
                </a:lnTo>
                <a:lnTo>
                  <a:pt x="431" y="477"/>
                </a:lnTo>
                <a:lnTo>
                  <a:pt x="431" y="471"/>
                </a:lnTo>
                <a:lnTo>
                  <a:pt x="431" y="465"/>
                </a:lnTo>
                <a:lnTo>
                  <a:pt x="429" y="460"/>
                </a:lnTo>
                <a:lnTo>
                  <a:pt x="425" y="456"/>
                </a:lnTo>
                <a:lnTo>
                  <a:pt x="420" y="453"/>
                </a:lnTo>
                <a:lnTo>
                  <a:pt x="413" y="452"/>
                </a:lnTo>
                <a:close/>
                <a:moveTo>
                  <a:pt x="413" y="414"/>
                </a:moveTo>
                <a:lnTo>
                  <a:pt x="431" y="417"/>
                </a:lnTo>
                <a:lnTo>
                  <a:pt x="447" y="425"/>
                </a:lnTo>
                <a:lnTo>
                  <a:pt x="459" y="438"/>
                </a:lnTo>
                <a:lnTo>
                  <a:pt x="467" y="453"/>
                </a:lnTo>
                <a:lnTo>
                  <a:pt x="469" y="471"/>
                </a:lnTo>
                <a:lnTo>
                  <a:pt x="467" y="489"/>
                </a:lnTo>
                <a:lnTo>
                  <a:pt x="459" y="505"/>
                </a:lnTo>
                <a:lnTo>
                  <a:pt x="447" y="516"/>
                </a:lnTo>
                <a:lnTo>
                  <a:pt x="431" y="524"/>
                </a:lnTo>
                <a:lnTo>
                  <a:pt x="413" y="527"/>
                </a:lnTo>
                <a:lnTo>
                  <a:pt x="395" y="524"/>
                </a:lnTo>
                <a:lnTo>
                  <a:pt x="380" y="516"/>
                </a:lnTo>
                <a:lnTo>
                  <a:pt x="367" y="505"/>
                </a:lnTo>
                <a:lnTo>
                  <a:pt x="359" y="489"/>
                </a:lnTo>
                <a:lnTo>
                  <a:pt x="357" y="471"/>
                </a:lnTo>
                <a:lnTo>
                  <a:pt x="359" y="453"/>
                </a:lnTo>
                <a:lnTo>
                  <a:pt x="367" y="438"/>
                </a:lnTo>
                <a:lnTo>
                  <a:pt x="380" y="425"/>
                </a:lnTo>
                <a:lnTo>
                  <a:pt x="395" y="417"/>
                </a:lnTo>
                <a:lnTo>
                  <a:pt x="413" y="414"/>
                </a:lnTo>
                <a:close/>
                <a:moveTo>
                  <a:pt x="112" y="340"/>
                </a:moveTo>
                <a:lnTo>
                  <a:pt x="89" y="343"/>
                </a:lnTo>
                <a:lnTo>
                  <a:pt x="68" y="354"/>
                </a:lnTo>
                <a:lnTo>
                  <a:pt x="52" y="370"/>
                </a:lnTo>
                <a:lnTo>
                  <a:pt x="41" y="391"/>
                </a:lnTo>
                <a:lnTo>
                  <a:pt x="38" y="414"/>
                </a:lnTo>
                <a:lnTo>
                  <a:pt x="39" y="425"/>
                </a:lnTo>
                <a:lnTo>
                  <a:pt x="40" y="434"/>
                </a:lnTo>
                <a:lnTo>
                  <a:pt x="43" y="442"/>
                </a:lnTo>
                <a:lnTo>
                  <a:pt x="43" y="444"/>
                </a:lnTo>
                <a:lnTo>
                  <a:pt x="66" y="511"/>
                </a:lnTo>
                <a:lnTo>
                  <a:pt x="113" y="537"/>
                </a:lnTo>
                <a:lnTo>
                  <a:pt x="166" y="560"/>
                </a:lnTo>
                <a:lnTo>
                  <a:pt x="225" y="578"/>
                </a:lnTo>
                <a:lnTo>
                  <a:pt x="286" y="591"/>
                </a:lnTo>
                <a:lnTo>
                  <a:pt x="353" y="600"/>
                </a:lnTo>
                <a:lnTo>
                  <a:pt x="422" y="603"/>
                </a:lnTo>
                <a:lnTo>
                  <a:pt x="486" y="600"/>
                </a:lnTo>
                <a:lnTo>
                  <a:pt x="548" y="592"/>
                </a:lnTo>
                <a:lnTo>
                  <a:pt x="605" y="582"/>
                </a:lnTo>
                <a:lnTo>
                  <a:pt x="659" y="566"/>
                </a:lnTo>
                <a:lnTo>
                  <a:pt x="710" y="548"/>
                </a:lnTo>
                <a:lnTo>
                  <a:pt x="756" y="526"/>
                </a:lnTo>
                <a:lnTo>
                  <a:pt x="783" y="443"/>
                </a:lnTo>
                <a:lnTo>
                  <a:pt x="785" y="440"/>
                </a:lnTo>
                <a:lnTo>
                  <a:pt x="786" y="434"/>
                </a:lnTo>
                <a:lnTo>
                  <a:pt x="789" y="425"/>
                </a:lnTo>
                <a:lnTo>
                  <a:pt x="789" y="414"/>
                </a:lnTo>
                <a:lnTo>
                  <a:pt x="785" y="391"/>
                </a:lnTo>
                <a:lnTo>
                  <a:pt x="774" y="370"/>
                </a:lnTo>
                <a:lnTo>
                  <a:pt x="758" y="354"/>
                </a:lnTo>
                <a:lnTo>
                  <a:pt x="738" y="343"/>
                </a:lnTo>
                <a:lnTo>
                  <a:pt x="714" y="340"/>
                </a:lnTo>
                <a:lnTo>
                  <a:pt x="112" y="340"/>
                </a:lnTo>
                <a:close/>
                <a:moveTo>
                  <a:pt x="413" y="38"/>
                </a:moveTo>
                <a:lnTo>
                  <a:pt x="380" y="42"/>
                </a:lnTo>
                <a:lnTo>
                  <a:pt x="349" y="54"/>
                </a:lnTo>
                <a:lnTo>
                  <a:pt x="319" y="72"/>
                </a:lnTo>
                <a:lnTo>
                  <a:pt x="291" y="97"/>
                </a:lnTo>
                <a:lnTo>
                  <a:pt x="267" y="129"/>
                </a:lnTo>
                <a:lnTo>
                  <a:pt x="244" y="165"/>
                </a:lnTo>
                <a:lnTo>
                  <a:pt x="226" y="207"/>
                </a:lnTo>
                <a:lnTo>
                  <a:pt x="210" y="252"/>
                </a:lnTo>
                <a:lnTo>
                  <a:pt x="198" y="302"/>
                </a:lnTo>
                <a:lnTo>
                  <a:pt x="628" y="302"/>
                </a:lnTo>
                <a:lnTo>
                  <a:pt x="616" y="252"/>
                </a:lnTo>
                <a:lnTo>
                  <a:pt x="600" y="207"/>
                </a:lnTo>
                <a:lnTo>
                  <a:pt x="582" y="165"/>
                </a:lnTo>
                <a:lnTo>
                  <a:pt x="560" y="129"/>
                </a:lnTo>
                <a:lnTo>
                  <a:pt x="535" y="97"/>
                </a:lnTo>
                <a:lnTo>
                  <a:pt x="507" y="72"/>
                </a:lnTo>
                <a:lnTo>
                  <a:pt x="477" y="54"/>
                </a:lnTo>
                <a:lnTo>
                  <a:pt x="446" y="42"/>
                </a:lnTo>
                <a:lnTo>
                  <a:pt x="413" y="38"/>
                </a:lnTo>
                <a:close/>
                <a:moveTo>
                  <a:pt x="413" y="0"/>
                </a:moveTo>
                <a:lnTo>
                  <a:pt x="448" y="4"/>
                </a:lnTo>
                <a:lnTo>
                  <a:pt x="482" y="15"/>
                </a:lnTo>
                <a:lnTo>
                  <a:pt x="515" y="33"/>
                </a:lnTo>
                <a:lnTo>
                  <a:pt x="545" y="57"/>
                </a:lnTo>
                <a:lnTo>
                  <a:pt x="573" y="86"/>
                </a:lnTo>
                <a:lnTo>
                  <a:pt x="598" y="121"/>
                </a:lnTo>
                <a:lnTo>
                  <a:pt x="620" y="160"/>
                </a:lnTo>
                <a:lnTo>
                  <a:pt x="639" y="203"/>
                </a:lnTo>
                <a:lnTo>
                  <a:pt x="654" y="251"/>
                </a:lnTo>
                <a:lnTo>
                  <a:pt x="666" y="302"/>
                </a:lnTo>
                <a:lnTo>
                  <a:pt x="714" y="302"/>
                </a:lnTo>
                <a:lnTo>
                  <a:pt x="744" y="306"/>
                </a:lnTo>
                <a:lnTo>
                  <a:pt x="770" y="317"/>
                </a:lnTo>
                <a:lnTo>
                  <a:pt x="794" y="334"/>
                </a:lnTo>
                <a:lnTo>
                  <a:pt x="811" y="358"/>
                </a:lnTo>
                <a:lnTo>
                  <a:pt x="823" y="384"/>
                </a:lnTo>
                <a:lnTo>
                  <a:pt x="826" y="414"/>
                </a:lnTo>
                <a:lnTo>
                  <a:pt x="825" y="433"/>
                </a:lnTo>
                <a:lnTo>
                  <a:pt x="820" y="450"/>
                </a:lnTo>
                <a:lnTo>
                  <a:pt x="710" y="773"/>
                </a:lnTo>
                <a:lnTo>
                  <a:pt x="710" y="776"/>
                </a:lnTo>
                <a:lnTo>
                  <a:pt x="707" y="782"/>
                </a:lnTo>
                <a:lnTo>
                  <a:pt x="702" y="791"/>
                </a:lnTo>
                <a:lnTo>
                  <a:pt x="696" y="801"/>
                </a:lnTo>
                <a:lnTo>
                  <a:pt x="687" y="811"/>
                </a:lnTo>
                <a:lnTo>
                  <a:pt x="673" y="820"/>
                </a:lnTo>
                <a:lnTo>
                  <a:pt x="658" y="825"/>
                </a:lnTo>
                <a:lnTo>
                  <a:pt x="638" y="828"/>
                </a:lnTo>
                <a:lnTo>
                  <a:pt x="188" y="828"/>
                </a:lnTo>
                <a:lnTo>
                  <a:pt x="168" y="827"/>
                </a:lnTo>
                <a:lnTo>
                  <a:pt x="154" y="821"/>
                </a:lnTo>
                <a:lnTo>
                  <a:pt x="141" y="814"/>
                </a:lnTo>
                <a:lnTo>
                  <a:pt x="133" y="806"/>
                </a:lnTo>
                <a:lnTo>
                  <a:pt x="127" y="798"/>
                </a:lnTo>
                <a:lnTo>
                  <a:pt x="123" y="790"/>
                </a:lnTo>
                <a:lnTo>
                  <a:pt x="120" y="785"/>
                </a:lnTo>
                <a:lnTo>
                  <a:pt x="119" y="783"/>
                </a:lnTo>
                <a:lnTo>
                  <a:pt x="6" y="450"/>
                </a:lnTo>
                <a:lnTo>
                  <a:pt x="5" y="447"/>
                </a:lnTo>
                <a:lnTo>
                  <a:pt x="2" y="440"/>
                </a:lnTo>
                <a:lnTo>
                  <a:pt x="1" y="429"/>
                </a:lnTo>
                <a:lnTo>
                  <a:pt x="0" y="414"/>
                </a:lnTo>
                <a:lnTo>
                  <a:pt x="4" y="384"/>
                </a:lnTo>
                <a:lnTo>
                  <a:pt x="15" y="358"/>
                </a:lnTo>
                <a:lnTo>
                  <a:pt x="32" y="334"/>
                </a:lnTo>
                <a:lnTo>
                  <a:pt x="56" y="317"/>
                </a:lnTo>
                <a:lnTo>
                  <a:pt x="82" y="306"/>
                </a:lnTo>
                <a:lnTo>
                  <a:pt x="112" y="302"/>
                </a:lnTo>
                <a:lnTo>
                  <a:pt x="161" y="302"/>
                </a:lnTo>
                <a:lnTo>
                  <a:pt x="172" y="251"/>
                </a:lnTo>
                <a:lnTo>
                  <a:pt x="187" y="203"/>
                </a:lnTo>
                <a:lnTo>
                  <a:pt x="206" y="160"/>
                </a:lnTo>
                <a:lnTo>
                  <a:pt x="229" y="121"/>
                </a:lnTo>
                <a:lnTo>
                  <a:pt x="253" y="86"/>
                </a:lnTo>
                <a:lnTo>
                  <a:pt x="281" y="57"/>
                </a:lnTo>
                <a:lnTo>
                  <a:pt x="311" y="33"/>
                </a:lnTo>
                <a:lnTo>
                  <a:pt x="344" y="15"/>
                </a:lnTo>
                <a:lnTo>
                  <a:pt x="378" y="4"/>
                </a:lnTo>
                <a:lnTo>
                  <a:pt x="413"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43" name="文本框 1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2899831"/>
            <a:ext cx="7946232" cy="461665"/>
          </a:xfrm>
          <a:prstGeom prst="rect">
            <a:avLst/>
          </a:prstGeom>
          <a:noFill/>
        </p:spPr>
        <p:txBody>
          <a:bodyPr wrap="square" rtlCol="0">
            <a:spAutoFit/>
          </a:bodyPr>
          <a:lstStyle/>
          <a:p>
            <a:pPr algn="ctr"/>
            <a:r>
              <a:rPr lang="en-US" altLang="zh-CN" sz="2400" dirty="0">
                <a:latin typeface="Montserrat Alternates Medium" panose="00000600000000000000" pitchFamily="50" charset="0"/>
                <a:cs typeface="Lato Black" panose="020F0502020204030203" pitchFamily="34" charset="0"/>
              </a:rPr>
              <a:t>Web</a:t>
            </a:r>
            <a:endParaRPr lang="zh-CN" altLang="en-US" sz="2400" dirty="0">
              <a:latin typeface="Montserrat Alternates Medium" panose="00000600000000000000" pitchFamily="50" charset="0"/>
              <a:cs typeface="Lato Black" panose="020F0502020204030203" pitchFamily="34" charset="0"/>
            </a:endParaRPr>
          </a:p>
        </p:txBody>
      </p:sp>
      <p:sp>
        <p:nvSpPr>
          <p:cNvPr id="245" name="Freeform 2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83162" y="3710826"/>
            <a:ext cx="323795" cy="445149"/>
          </a:xfrm>
          <a:custGeom>
            <a:avLst/>
            <a:gdLst>
              <a:gd name="T0" fmla="*/ 217 w 579"/>
              <a:gd name="T1" fmla="*/ 253 h 796"/>
              <a:gd name="T2" fmla="*/ 228 w 579"/>
              <a:gd name="T3" fmla="*/ 257 h 796"/>
              <a:gd name="T4" fmla="*/ 234 w 579"/>
              <a:gd name="T5" fmla="*/ 266 h 796"/>
              <a:gd name="T6" fmla="*/ 234 w 579"/>
              <a:gd name="T7" fmla="*/ 278 h 796"/>
              <a:gd name="T8" fmla="*/ 228 w 579"/>
              <a:gd name="T9" fmla="*/ 285 h 796"/>
              <a:gd name="T10" fmla="*/ 217 w 579"/>
              <a:gd name="T11" fmla="*/ 289 h 796"/>
              <a:gd name="T12" fmla="*/ 35 w 579"/>
              <a:gd name="T13" fmla="*/ 759 h 796"/>
              <a:gd name="T14" fmla="*/ 542 w 579"/>
              <a:gd name="T15" fmla="*/ 289 h 796"/>
              <a:gd name="T16" fmla="*/ 356 w 579"/>
              <a:gd name="T17" fmla="*/ 288 h 796"/>
              <a:gd name="T18" fmla="*/ 347 w 579"/>
              <a:gd name="T19" fmla="*/ 281 h 796"/>
              <a:gd name="T20" fmla="*/ 343 w 579"/>
              <a:gd name="T21" fmla="*/ 271 h 796"/>
              <a:gd name="T22" fmla="*/ 347 w 579"/>
              <a:gd name="T23" fmla="*/ 261 h 796"/>
              <a:gd name="T24" fmla="*/ 356 w 579"/>
              <a:gd name="T25" fmla="*/ 254 h 796"/>
              <a:gd name="T26" fmla="*/ 561 w 579"/>
              <a:gd name="T27" fmla="*/ 253 h 796"/>
              <a:gd name="T28" fmla="*/ 571 w 579"/>
              <a:gd name="T29" fmla="*/ 257 h 796"/>
              <a:gd name="T30" fmla="*/ 578 w 579"/>
              <a:gd name="T31" fmla="*/ 266 h 796"/>
              <a:gd name="T32" fmla="*/ 579 w 579"/>
              <a:gd name="T33" fmla="*/ 778 h 796"/>
              <a:gd name="T34" fmla="*/ 575 w 579"/>
              <a:gd name="T35" fmla="*/ 788 h 796"/>
              <a:gd name="T36" fmla="*/ 566 w 579"/>
              <a:gd name="T37" fmla="*/ 795 h 796"/>
              <a:gd name="T38" fmla="*/ 18 w 579"/>
              <a:gd name="T39" fmla="*/ 796 h 796"/>
              <a:gd name="T40" fmla="*/ 7 w 579"/>
              <a:gd name="T41" fmla="*/ 792 h 796"/>
              <a:gd name="T42" fmla="*/ 1 w 579"/>
              <a:gd name="T43" fmla="*/ 783 h 796"/>
              <a:gd name="T44" fmla="*/ 0 w 579"/>
              <a:gd name="T45" fmla="*/ 271 h 796"/>
              <a:gd name="T46" fmla="*/ 4 w 579"/>
              <a:gd name="T47" fmla="*/ 261 h 796"/>
              <a:gd name="T48" fmla="*/ 12 w 579"/>
              <a:gd name="T49" fmla="*/ 254 h 796"/>
              <a:gd name="T50" fmla="*/ 289 w 579"/>
              <a:gd name="T51" fmla="*/ 0 h 796"/>
              <a:gd name="T52" fmla="*/ 300 w 579"/>
              <a:gd name="T53" fmla="*/ 4 h 796"/>
              <a:gd name="T54" fmla="*/ 307 w 579"/>
              <a:gd name="T55" fmla="*/ 12 h 796"/>
              <a:gd name="T56" fmla="*/ 308 w 579"/>
              <a:gd name="T57" fmla="*/ 589 h 796"/>
              <a:gd name="T58" fmla="*/ 424 w 579"/>
              <a:gd name="T59" fmla="*/ 473 h 796"/>
              <a:gd name="T60" fmla="*/ 434 w 579"/>
              <a:gd name="T61" fmla="*/ 470 h 796"/>
              <a:gd name="T62" fmla="*/ 444 w 579"/>
              <a:gd name="T63" fmla="*/ 474 h 796"/>
              <a:gd name="T64" fmla="*/ 451 w 579"/>
              <a:gd name="T65" fmla="*/ 482 h 796"/>
              <a:gd name="T66" fmla="*/ 452 w 579"/>
              <a:gd name="T67" fmla="*/ 494 h 796"/>
              <a:gd name="T68" fmla="*/ 447 w 579"/>
              <a:gd name="T69" fmla="*/ 501 h 796"/>
              <a:gd name="T70" fmla="*/ 299 w 579"/>
              <a:gd name="T71" fmla="*/ 648 h 796"/>
              <a:gd name="T72" fmla="*/ 289 w 579"/>
              <a:gd name="T73" fmla="*/ 651 h 796"/>
              <a:gd name="T74" fmla="*/ 280 w 579"/>
              <a:gd name="T75" fmla="*/ 648 h 796"/>
              <a:gd name="T76" fmla="*/ 132 w 579"/>
              <a:gd name="T77" fmla="*/ 501 h 796"/>
              <a:gd name="T78" fmla="*/ 127 w 579"/>
              <a:gd name="T79" fmla="*/ 494 h 796"/>
              <a:gd name="T80" fmla="*/ 127 w 579"/>
              <a:gd name="T81" fmla="*/ 482 h 796"/>
              <a:gd name="T82" fmla="*/ 134 w 579"/>
              <a:gd name="T83" fmla="*/ 474 h 796"/>
              <a:gd name="T84" fmla="*/ 144 w 579"/>
              <a:gd name="T85" fmla="*/ 470 h 796"/>
              <a:gd name="T86" fmla="*/ 153 w 579"/>
              <a:gd name="T87" fmla="*/ 473 h 796"/>
              <a:gd name="T88" fmla="*/ 271 w 579"/>
              <a:gd name="T89" fmla="*/ 589 h 796"/>
              <a:gd name="T90" fmla="*/ 272 w 579"/>
              <a:gd name="T91" fmla="*/ 12 h 796"/>
              <a:gd name="T92" fmla="*/ 279 w 579"/>
              <a:gd name="T93" fmla="*/ 4 h 796"/>
              <a:gd name="T94" fmla="*/ 289 w 579"/>
              <a:gd name="T9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796">
                <a:moveTo>
                  <a:pt x="18" y="253"/>
                </a:moveTo>
                <a:lnTo>
                  <a:pt x="217" y="253"/>
                </a:lnTo>
                <a:lnTo>
                  <a:pt x="223" y="254"/>
                </a:lnTo>
                <a:lnTo>
                  <a:pt x="228" y="257"/>
                </a:lnTo>
                <a:lnTo>
                  <a:pt x="232" y="261"/>
                </a:lnTo>
                <a:lnTo>
                  <a:pt x="234" y="266"/>
                </a:lnTo>
                <a:lnTo>
                  <a:pt x="234" y="271"/>
                </a:lnTo>
                <a:lnTo>
                  <a:pt x="234" y="278"/>
                </a:lnTo>
                <a:lnTo>
                  <a:pt x="232" y="281"/>
                </a:lnTo>
                <a:lnTo>
                  <a:pt x="228" y="285"/>
                </a:lnTo>
                <a:lnTo>
                  <a:pt x="223" y="288"/>
                </a:lnTo>
                <a:lnTo>
                  <a:pt x="217" y="289"/>
                </a:lnTo>
                <a:lnTo>
                  <a:pt x="35" y="289"/>
                </a:lnTo>
                <a:lnTo>
                  <a:pt x="35" y="759"/>
                </a:lnTo>
                <a:lnTo>
                  <a:pt x="542" y="759"/>
                </a:lnTo>
                <a:lnTo>
                  <a:pt x="542" y="289"/>
                </a:lnTo>
                <a:lnTo>
                  <a:pt x="362" y="289"/>
                </a:lnTo>
                <a:lnTo>
                  <a:pt x="356" y="288"/>
                </a:lnTo>
                <a:lnTo>
                  <a:pt x="351" y="285"/>
                </a:lnTo>
                <a:lnTo>
                  <a:pt x="347" y="281"/>
                </a:lnTo>
                <a:lnTo>
                  <a:pt x="344" y="278"/>
                </a:lnTo>
                <a:lnTo>
                  <a:pt x="343" y="271"/>
                </a:lnTo>
                <a:lnTo>
                  <a:pt x="344" y="266"/>
                </a:lnTo>
                <a:lnTo>
                  <a:pt x="347" y="261"/>
                </a:lnTo>
                <a:lnTo>
                  <a:pt x="351" y="257"/>
                </a:lnTo>
                <a:lnTo>
                  <a:pt x="356" y="254"/>
                </a:lnTo>
                <a:lnTo>
                  <a:pt x="362" y="253"/>
                </a:lnTo>
                <a:lnTo>
                  <a:pt x="561" y="253"/>
                </a:lnTo>
                <a:lnTo>
                  <a:pt x="566" y="254"/>
                </a:lnTo>
                <a:lnTo>
                  <a:pt x="571" y="257"/>
                </a:lnTo>
                <a:lnTo>
                  <a:pt x="575" y="261"/>
                </a:lnTo>
                <a:lnTo>
                  <a:pt x="578" y="266"/>
                </a:lnTo>
                <a:lnTo>
                  <a:pt x="579" y="271"/>
                </a:lnTo>
                <a:lnTo>
                  <a:pt x="579" y="778"/>
                </a:lnTo>
                <a:lnTo>
                  <a:pt x="578" y="783"/>
                </a:lnTo>
                <a:lnTo>
                  <a:pt x="575" y="788"/>
                </a:lnTo>
                <a:lnTo>
                  <a:pt x="571" y="792"/>
                </a:lnTo>
                <a:lnTo>
                  <a:pt x="566" y="795"/>
                </a:lnTo>
                <a:lnTo>
                  <a:pt x="561" y="796"/>
                </a:lnTo>
                <a:lnTo>
                  <a:pt x="18" y="796"/>
                </a:lnTo>
                <a:lnTo>
                  <a:pt x="12" y="795"/>
                </a:lnTo>
                <a:lnTo>
                  <a:pt x="7" y="792"/>
                </a:lnTo>
                <a:lnTo>
                  <a:pt x="4" y="788"/>
                </a:lnTo>
                <a:lnTo>
                  <a:pt x="1" y="783"/>
                </a:lnTo>
                <a:lnTo>
                  <a:pt x="0" y="778"/>
                </a:lnTo>
                <a:lnTo>
                  <a:pt x="0" y="271"/>
                </a:lnTo>
                <a:lnTo>
                  <a:pt x="1" y="266"/>
                </a:lnTo>
                <a:lnTo>
                  <a:pt x="4" y="261"/>
                </a:lnTo>
                <a:lnTo>
                  <a:pt x="7" y="257"/>
                </a:lnTo>
                <a:lnTo>
                  <a:pt x="12" y="254"/>
                </a:lnTo>
                <a:lnTo>
                  <a:pt x="18" y="253"/>
                </a:lnTo>
                <a:close/>
                <a:moveTo>
                  <a:pt x="289" y="0"/>
                </a:moveTo>
                <a:lnTo>
                  <a:pt x="295" y="1"/>
                </a:lnTo>
                <a:lnTo>
                  <a:pt x="300" y="4"/>
                </a:lnTo>
                <a:lnTo>
                  <a:pt x="304" y="8"/>
                </a:lnTo>
                <a:lnTo>
                  <a:pt x="307" y="12"/>
                </a:lnTo>
                <a:lnTo>
                  <a:pt x="308" y="18"/>
                </a:lnTo>
                <a:lnTo>
                  <a:pt x="308" y="589"/>
                </a:lnTo>
                <a:lnTo>
                  <a:pt x="420" y="475"/>
                </a:lnTo>
                <a:lnTo>
                  <a:pt x="424" y="473"/>
                </a:lnTo>
                <a:lnTo>
                  <a:pt x="430" y="471"/>
                </a:lnTo>
                <a:lnTo>
                  <a:pt x="434" y="470"/>
                </a:lnTo>
                <a:lnTo>
                  <a:pt x="440" y="471"/>
                </a:lnTo>
                <a:lnTo>
                  <a:pt x="444" y="474"/>
                </a:lnTo>
                <a:lnTo>
                  <a:pt x="448" y="478"/>
                </a:lnTo>
                <a:lnTo>
                  <a:pt x="451" y="482"/>
                </a:lnTo>
                <a:lnTo>
                  <a:pt x="452" y="488"/>
                </a:lnTo>
                <a:lnTo>
                  <a:pt x="452" y="494"/>
                </a:lnTo>
                <a:lnTo>
                  <a:pt x="449" y="497"/>
                </a:lnTo>
                <a:lnTo>
                  <a:pt x="447" y="501"/>
                </a:lnTo>
                <a:lnTo>
                  <a:pt x="303" y="645"/>
                </a:lnTo>
                <a:lnTo>
                  <a:pt x="299" y="648"/>
                </a:lnTo>
                <a:lnTo>
                  <a:pt x="293" y="651"/>
                </a:lnTo>
                <a:lnTo>
                  <a:pt x="289" y="651"/>
                </a:lnTo>
                <a:lnTo>
                  <a:pt x="284" y="651"/>
                </a:lnTo>
                <a:lnTo>
                  <a:pt x="280" y="648"/>
                </a:lnTo>
                <a:lnTo>
                  <a:pt x="276" y="645"/>
                </a:lnTo>
                <a:lnTo>
                  <a:pt x="132" y="501"/>
                </a:lnTo>
                <a:lnTo>
                  <a:pt x="128" y="497"/>
                </a:lnTo>
                <a:lnTo>
                  <a:pt x="127" y="494"/>
                </a:lnTo>
                <a:lnTo>
                  <a:pt x="126" y="488"/>
                </a:lnTo>
                <a:lnTo>
                  <a:pt x="127" y="482"/>
                </a:lnTo>
                <a:lnTo>
                  <a:pt x="130" y="478"/>
                </a:lnTo>
                <a:lnTo>
                  <a:pt x="134" y="474"/>
                </a:lnTo>
                <a:lnTo>
                  <a:pt x="139" y="471"/>
                </a:lnTo>
                <a:lnTo>
                  <a:pt x="144" y="470"/>
                </a:lnTo>
                <a:lnTo>
                  <a:pt x="149" y="471"/>
                </a:lnTo>
                <a:lnTo>
                  <a:pt x="153" y="473"/>
                </a:lnTo>
                <a:lnTo>
                  <a:pt x="157" y="475"/>
                </a:lnTo>
                <a:lnTo>
                  <a:pt x="271" y="589"/>
                </a:lnTo>
                <a:lnTo>
                  <a:pt x="271" y="18"/>
                </a:lnTo>
                <a:lnTo>
                  <a:pt x="272" y="12"/>
                </a:lnTo>
                <a:lnTo>
                  <a:pt x="275" y="8"/>
                </a:lnTo>
                <a:lnTo>
                  <a:pt x="279" y="4"/>
                </a:lnTo>
                <a:lnTo>
                  <a:pt x="283" y="1"/>
                </a:lnTo>
                <a:lnTo>
                  <a:pt x="289"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46" name="Freeform 2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22880" y="3710826"/>
            <a:ext cx="323795" cy="445149"/>
          </a:xfrm>
          <a:custGeom>
            <a:avLst/>
            <a:gdLst>
              <a:gd name="T0" fmla="*/ 216 w 579"/>
              <a:gd name="T1" fmla="*/ 253 h 796"/>
              <a:gd name="T2" fmla="*/ 228 w 579"/>
              <a:gd name="T3" fmla="*/ 257 h 796"/>
              <a:gd name="T4" fmla="*/ 235 w 579"/>
              <a:gd name="T5" fmla="*/ 266 h 796"/>
              <a:gd name="T6" fmla="*/ 235 w 579"/>
              <a:gd name="T7" fmla="*/ 278 h 796"/>
              <a:gd name="T8" fmla="*/ 228 w 579"/>
              <a:gd name="T9" fmla="*/ 285 h 796"/>
              <a:gd name="T10" fmla="*/ 216 w 579"/>
              <a:gd name="T11" fmla="*/ 289 h 796"/>
              <a:gd name="T12" fmla="*/ 36 w 579"/>
              <a:gd name="T13" fmla="*/ 759 h 796"/>
              <a:gd name="T14" fmla="*/ 542 w 579"/>
              <a:gd name="T15" fmla="*/ 289 h 796"/>
              <a:gd name="T16" fmla="*/ 356 w 579"/>
              <a:gd name="T17" fmla="*/ 288 h 796"/>
              <a:gd name="T18" fmla="*/ 347 w 579"/>
              <a:gd name="T19" fmla="*/ 281 h 796"/>
              <a:gd name="T20" fmla="*/ 343 w 579"/>
              <a:gd name="T21" fmla="*/ 271 h 796"/>
              <a:gd name="T22" fmla="*/ 347 w 579"/>
              <a:gd name="T23" fmla="*/ 261 h 796"/>
              <a:gd name="T24" fmla="*/ 356 w 579"/>
              <a:gd name="T25" fmla="*/ 254 h 796"/>
              <a:gd name="T26" fmla="*/ 561 w 579"/>
              <a:gd name="T27" fmla="*/ 253 h 796"/>
              <a:gd name="T28" fmla="*/ 571 w 579"/>
              <a:gd name="T29" fmla="*/ 257 h 796"/>
              <a:gd name="T30" fmla="*/ 578 w 579"/>
              <a:gd name="T31" fmla="*/ 266 h 796"/>
              <a:gd name="T32" fmla="*/ 579 w 579"/>
              <a:gd name="T33" fmla="*/ 778 h 796"/>
              <a:gd name="T34" fmla="*/ 575 w 579"/>
              <a:gd name="T35" fmla="*/ 788 h 796"/>
              <a:gd name="T36" fmla="*/ 566 w 579"/>
              <a:gd name="T37" fmla="*/ 795 h 796"/>
              <a:gd name="T38" fmla="*/ 18 w 579"/>
              <a:gd name="T39" fmla="*/ 796 h 796"/>
              <a:gd name="T40" fmla="*/ 7 w 579"/>
              <a:gd name="T41" fmla="*/ 792 h 796"/>
              <a:gd name="T42" fmla="*/ 0 w 579"/>
              <a:gd name="T43" fmla="*/ 783 h 796"/>
              <a:gd name="T44" fmla="*/ 0 w 579"/>
              <a:gd name="T45" fmla="*/ 271 h 796"/>
              <a:gd name="T46" fmla="*/ 3 w 579"/>
              <a:gd name="T47" fmla="*/ 261 h 796"/>
              <a:gd name="T48" fmla="*/ 12 w 579"/>
              <a:gd name="T49" fmla="*/ 254 h 796"/>
              <a:gd name="T50" fmla="*/ 290 w 579"/>
              <a:gd name="T51" fmla="*/ 0 h 796"/>
              <a:gd name="T52" fmla="*/ 299 w 579"/>
              <a:gd name="T53" fmla="*/ 3 h 796"/>
              <a:gd name="T54" fmla="*/ 447 w 579"/>
              <a:gd name="T55" fmla="*/ 151 h 796"/>
              <a:gd name="T56" fmla="*/ 451 w 579"/>
              <a:gd name="T57" fmla="*/ 158 h 796"/>
              <a:gd name="T58" fmla="*/ 451 w 579"/>
              <a:gd name="T59" fmla="*/ 169 h 796"/>
              <a:gd name="T60" fmla="*/ 444 w 579"/>
              <a:gd name="T61" fmla="*/ 177 h 796"/>
              <a:gd name="T62" fmla="*/ 434 w 579"/>
              <a:gd name="T63" fmla="*/ 181 h 796"/>
              <a:gd name="T64" fmla="*/ 424 w 579"/>
              <a:gd name="T65" fmla="*/ 178 h 796"/>
              <a:gd name="T66" fmla="*/ 307 w 579"/>
              <a:gd name="T67" fmla="*/ 62 h 796"/>
              <a:gd name="T68" fmla="*/ 307 w 579"/>
              <a:gd name="T69" fmla="*/ 639 h 796"/>
              <a:gd name="T70" fmla="*/ 300 w 579"/>
              <a:gd name="T71" fmla="*/ 647 h 796"/>
              <a:gd name="T72" fmla="*/ 290 w 579"/>
              <a:gd name="T73" fmla="*/ 651 h 796"/>
              <a:gd name="T74" fmla="*/ 278 w 579"/>
              <a:gd name="T75" fmla="*/ 647 h 796"/>
              <a:gd name="T76" fmla="*/ 273 w 579"/>
              <a:gd name="T77" fmla="*/ 639 h 796"/>
              <a:gd name="T78" fmla="*/ 271 w 579"/>
              <a:gd name="T79" fmla="*/ 62 h 796"/>
              <a:gd name="T80" fmla="*/ 153 w 579"/>
              <a:gd name="T81" fmla="*/ 178 h 796"/>
              <a:gd name="T82" fmla="*/ 144 w 579"/>
              <a:gd name="T83" fmla="*/ 181 h 796"/>
              <a:gd name="T84" fmla="*/ 134 w 579"/>
              <a:gd name="T85" fmla="*/ 177 h 796"/>
              <a:gd name="T86" fmla="*/ 127 w 579"/>
              <a:gd name="T87" fmla="*/ 169 h 796"/>
              <a:gd name="T88" fmla="*/ 127 w 579"/>
              <a:gd name="T89" fmla="*/ 158 h 796"/>
              <a:gd name="T90" fmla="*/ 131 w 579"/>
              <a:gd name="T91" fmla="*/ 151 h 796"/>
              <a:gd name="T92" fmla="*/ 280 w 579"/>
              <a:gd name="T93" fmla="*/ 3 h 796"/>
              <a:gd name="T94" fmla="*/ 290 w 579"/>
              <a:gd name="T9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796">
                <a:moveTo>
                  <a:pt x="18" y="253"/>
                </a:moveTo>
                <a:lnTo>
                  <a:pt x="216" y="253"/>
                </a:lnTo>
                <a:lnTo>
                  <a:pt x="223" y="254"/>
                </a:lnTo>
                <a:lnTo>
                  <a:pt x="228" y="257"/>
                </a:lnTo>
                <a:lnTo>
                  <a:pt x="232" y="261"/>
                </a:lnTo>
                <a:lnTo>
                  <a:pt x="235" y="266"/>
                </a:lnTo>
                <a:lnTo>
                  <a:pt x="235" y="271"/>
                </a:lnTo>
                <a:lnTo>
                  <a:pt x="235" y="278"/>
                </a:lnTo>
                <a:lnTo>
                  <a:pt x="232" y="281"/>
                </a:lnTo>
                <a:lnTo>
                  <a:pt x="228" y="285"/>
                </a:lnTo>
                <a:lnTo>
                  <a:pt x="223" y="288"/>
                </a:lnTo>
                <a:lnTo>
                  <a:pt x="216" y="289"/>
                </a:lnTo>
                <a:lnTo>
                  <a:pt x="36" y="289"/>
                </a:lnTo>
                <a:lnTo>
                  <a:pt x="36" y="759"/>
                </a:lnTo>
                <a:lnTo>
                  <a:pt x="542" y="759"/>
                </a:lnTo>
                <a:lnTo>
                  <a:pt x="542" y="289"/>
                </a:lnTo>
                <a:lnTo>
                  <a:pt x="362" y="289"/>
                </a:lnTo>
                <a:lnTo>
                  <a:pt x="356" y="288"/>
                </a:lnTo>
                <a:lnTo>
                  <a:pt x="351" y="285"/>
                </a:lnTo>
                <a:lnTo>
                  <a:pt x="347" y="281"/>
                </a:lnTo>
                <a:lnTo>
                  <a:pt x="345" y="278"/>
                </a:lnTo>
                <a:lnTo>
                  <a:pt x="343" y="271"/>
                </a:lnTo>
                <a:lnTo>
                  <a:pt x="345" y="266"/>
                </a:lnTo>
                <a:lnTo>
                  <a:pt x="347" y="261"/>
                </a:lnTo>
                <a:lnTo>
                  <a:pt x="351" y="257"/>
                </a:lnTo>
                <a:lnTo>
                  <a:pt x="356" y="254"/>
                </a:lnTo>
                <a:lnTo>
                  <a:pt x="362" y="253"/>
                </a:lnTo>
                <a:lnTo>
                  <a:pt x="561" y="253"/>
                </a:lnTo>
                <a:lnTo>
                  <a:pt x="566" y="254"/>
                </a:lnTo>
                <a:lnTo>
                  <a:pt x="571" y="257"/>
                </a:lnTo>
                <a:lnTo>
                  <a:pt x="575" y="261"/>
                </a:lnTo>
                <a:lnTo>
                  <a:pt x="578" y="266"/>
                </a:lnTo>
                <a:lnTo>
                  <a:pt x="579" y="271"/>
                </a:lnTo>
                <a:lnTo>
                  <a:pt x="579" y="778"/>
                </a:lnTo>
                <a:lnTo>
                  <a:pt x="578" y="783"/>
                </a:lnTo>
                <a:lnTo>
                  <a:pt x="575" y="788"/>
                </a:lnTo>
                <a:lnTo>
                  <a:pt x="571" y="792"/>
                </a:lnTo>
                <a:lnTo>
                  <a:pt x="566" y="795"/>
                </a:lnTo>
                <a:lnTo>
                  <a:pt x="561" y="796"/>
                </a:lnTo>
                <a:lnTo>
                  <a:pt x="18" y="796"/>
                </a:lnTo>
                <a:lnTo>
                  <a:pt x="12" y="795"/>
                </a:lnTo>
                <a:lnTo>
                  <a:pt x="7" y="792"/>
                </a:lnTo>
                <a:lnTo>
                  <a:pt x="3" y="788"/>
                </a:lnTo>
                <a:lnTo>
                  <a:pt x="0" y="783"/>
                </a:lnTo>
                <a:lnTo>
                  <a:pt x="0" y="778"/>
                </a:lnTo>
                <a:lnTo>
                  <a:pt x="0" y="271"/>
                </a:lnTo>
                <a:lnTo>
                  <a:pt x="0" y="266"/>
                </a:lnTo>
                <a:lnTo>
                  <a:pt x="3" y="261"/>
                </a:lnTo>
                <a:lnTo>
                  <a:pt x="7" y="257"/>
                </a:lnTo>
                <a:lnTo>
                  <a:pt x="12" y="254"/>
                </a:lnTo>
                <a:lnTo>
                  <a:pt x="18" y="253"/>
                </a:lnTo>
                <a:close/>
                <a:moveTo>
                  <a:pt x="290" y="0"/>
                </a:moveTo>
                <a:lnTo>
                  <a:pt x="294" y="1"/>
                </a:lnTo>
                <a:lnTo>
                  <a:pt x="299" y="3"/>
                </a:lnTo>
                <a:lnTo>
                  <a:pt x="301" y="5"/>
                </a:lnTo>
                <a:lnTo>
                  <a:pt x="447" y="151"/>
                </a:lnTo>
                <a:lnTo>
                  <a:pt x="449" y="153"/>
                </a:lnTo>
                <a:lnTo>
                  <a:pt x="451" y="158"/>
                </a:lnTo>
                <a:lnTo>
                  <a:pt x="452" y="162"/>
                </a:lnTo>
                <a:lnTo>
                  <a:pt x="451" y="169"/>
                </a:lnTo>
                <a:lnTo>
                  <a:pt x="448" y="173"/>
                </a:lnTo>
                <a:lnTo>
                  <a:pt x="444" y="177"/>
                </a:lnTo>
                <a:lnTo>
                  <a:pt x="439" y="179"/>
                </a:lnTo>
                <a:lnTo>
                  <a:pt x="434" y="181"/>
                </a:lnTo>
                <a:lnTo>
                  <a:pt x="428" y="181"/>
                </a:lnTo>
                <a:lnTo>
                  <a:pt x="424" y="178"/>
                </a:lnTo>
                <a:lnTo>
                  <a:pt x="421" y="175"/>
                </a:lnTo>
                <a:lnTo>
                  <a:pt x="307" y="62"/>
                </a:lnTo>
                <a:lnTo>
                  <a:pt x="307" y="632"/>
                </a:lnTo>
                <a:lnTo>
                  <a:pt x="307" y="639"/>
                </a:lnTo>
                <a:lnTo>
                  <a:pt x="304" y="643"/>
                </a:lnTo>
                <a:lnTo>
                  <a:pt x="300" y="647"/>
                </a:lnTo>
                <a:lnTo>
                  <a:pt x="295" y="649"/>
                </a:lnTo>
                <a:lnTo>
                  <a:pt x="290" y="651"/>
                </a:lnTo>
                <a:lnTo>
                  <a:pt x="283" y="649"/>
                </a:lnTo>
                <a:lnTo>
                  <a:pt x="278" y="647"/>
                </a:lnTo>
                <a:lnTo>
                  <a:pt x="274" y="643"/>
                </a:lnTo>
                <a:lnTo>
                  <a:pt x="273" y="639"/>
                </a:lnTo>
                <a:lnTo>
                  <a:pt x="271" y="632"/>
                </a:lnTo>
                <a:lnTo>
                  <a:pt x="271" y="62"/>
                </a:lnTo>
                <a:lnTo>
                  <a:pt x="157" y="175"/>
                </a:lnTo>
                <a:lnTo>
                  <a:pt x="153" y="178"/>
                </a:lnTo>
                <a:lnTo>
                  <a:pt x="149" y="181"/>
                </a:lnTo>
                <a:lnTo>
                  <a:pt x="144" y="181"/>
                </a:lnTo>
                <a:lnTo>
                  <a:pt x="139" y="179"/>
                </a:lnTo>
                <a:lnTo>
                  <a:pt x="134" y="177"/>
                </a:lnTo>
                <a:lnTo>
                  <a:pt x="130" y="173"/>
                </a:lnTo>
                <a:lnTo>
                  <a:pt x="127" y="169"/>
                </a:lnTo>
                <a:lnTo>
                  <a:pt x="126" y="162"/>
                </a:lnTo>
                <a:lnTo>
                  <a:pt x="127" y="158"/>
                </a:lnTo>
                <a:lnTo>
                  <a:pt x="128" y="153"/>
                </a:lnTo>
                <a:lnTo>
                  <a:pt x="131" y="151"/>
                </a:lnTo>
                <a:lnTo>
                  <a:pt x="276" y="5"/>
                </a:lnTo>
                <a:lnTo>
                  <a:pt x="280" y="3"/>
                </a:lnTo>
                <a:lnTo>
                  <a:pt x="284" y="1"/>
                </a:lnTo>
                <a:lnTo>
                  <a:pt x="290"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47" name="Freeform 2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462597" y="3710826"/>
            <a:ext cx="444029" cy="445149"/>
          </a:xfrm>
          <a:custGeom>
            <a:avLst/>
            <a:gdLst>
              <a:gd name="T0" fmla="*/ 379 w 794"/>
              <a:gd name="T1" fmla="*/ 466 h 796"/>
              <a:gd name="T2" fmla="*/ 402 w 794"/>
              <a:gd name="T3" fmla="*/ 487 h 796"/>
              <a:gd name="T4" fmla="*/ 409 w 794"/>
              <a:gd name="T5" fmla="*/ 457 h 796"/>
              <a:gd name="T6" fmla="*/ 574 w 794"/>
              <a:gd name="T7" fmla="*/ 439 h 796"/>
              <a:gd name="T8" fmla="*/ 547 w 794"/>
              <a:gd name="T9" fmla="*/ 571 h 796"/>
              <a:gd name="T10" fmla="*/ 433 w 794"/>
              <a:gd name="T11" fmla="*/ 647 h 796"/>
              <a:gd name="T12" fmla="*/ 309 w 794"/>
              <a:gd name="T13" fmla="*/ 627 h 796"/>
              <a:gd name="T14" fmla="*/ 430 w 794"/>
              <a:gd name="T15" fmla="*/ 611 h 796"/>
              <a:gd name="T16" fmla="*/ 527 w 794"/>
              <a:gd name="T17" fmla="*/ 534 h 796"/>
              <a:gd name="T18" fmla="*/ 531 w 794"/>
              <a:gd name="T19" fmla="*/ 418 h 796"/>
              <a:gd name="T20" fmla="*/ 226 w 794"/>
              <a:gd name="T21" fmla="*/ 641 h 796"/>
              <a:gd name="T22" fmla="*/ 429 w 794"/>
              <a:gd name="T23" fmla="*/ 292 h 796"/>
              <a:gd name="T24" fmla="*/ 424 w 794"/>
              <a:gd name="T25" fmla="*/ 329 h 796"/>
              <a:gd name="T26" fmla="*/ 306 w 794"/>
              <a:gd name="T27" fmla="*/ 357 h 796"/>
              <a:gd name="T28" fmla="*/ 252 w 794"/>
              <a:gd name="T29" fmla="*/ 470 h 796"/>
              <a:gd name="T30" fmla="*/ 227 w 794"/>
              <a:gd name="T31" fmla="*/ 531 h 796"/>
              <a:gd name="T32" fmla="*/ 230 w 794"/>
              <a:gd name="T33" fmla="*/ 399 h 796"/>
              <a:gd name="T34" fmla="*/ 327 w 794"/>
              <a:gd name="T35" fmla="*/ 304 h 796"/>
              <a:gd name="T36" fmla="*/ 35 w 794"/>
              <a:gd name="T37" fmla="*/ 723 h 796"/>
              <a:gd name="T38" fmla="*/ 72 w 794"/>
              <a:gd name="T39" fmla="*/ 759 h 796"/>
              <a:gd name="T40" fmla="*/ 755 w 794"/>
              <a:gd name="T41" fmla="*/ 737 h 796"/>
              <a:gd name="T42" fmla="*/ 306 w 794"/>
              <a:gd name="T43" fmla="*/ 72 h 796"/>
              <a:gd name="T44" fmla="*/ 718 w 794"/>
              <a:gd name="T45" fmla="*/ 80 h 796"/>
              <a:gd name="T46" fmla="*/ 718 w 794"/>
              <a:gd name="T47" fmla="*/ 101 h 796"/>
              <a:gd name="T48" fmla="*/ 306 w 794"/>
              <a:gd name="T49" fmla="*/ 109 h 796"/>
              <a:gd name="T50" fmla="*/ 289 w 794"/>
              <a:gd name="T51" fmla="*/ 96 h 796"/>
              <a:gd name="T52" fmla="*/ 296 w 794"/>
              <a:gd name="T53" fmla="*/ 76 h 796"/>
              <a:gd name="T54" fmla="*/ 241 w 794"/>
              <a:gd name="T55" fmla="*/ 73 h 796"/>
              <a:gd name="T56" fmla="*/ 252 w 794"/>
              <a:gd name="T57" fmla="*/ 90 h 796"/>
              <a:gd name="T58" fmla="*/ 241 w 794"/>
              <a:gd name="T59" fmla="*/ 107 h 796"/>
              <a:gd name="T60" fmla="*/ 220 w 794"/>
              <a:gd name="T61" fmla="*/ 101 h 796"/>
              <a:gd name="T62" fmla="*/ 220 w 794"/>
              <a:gd name="T63" fmla="*/ 80 h 796"/>
              <a:gd name="T64" fmla="*/ 162 w 794"/>
              <a:gd name="T65" fmla="*/ 72 h 796"/>
              <a:gd name="T66" fmla="*/ 179 w 794"/>
              <a:gd name="T67" fmla="*/ 85 h 796"/>
              <a:gd name="T68" fmla="*/ 172 w 794"/>
              <a:gd name="T69" fmla="*/ 105 h 796"/>
              <a:gd name="T70" fmla="*/ 151 w 794"/>
              <a:gd name="T71" fmla="*/ 105 h 796"/>
              <a:gd name="T72" fmla="*/ 145 w 794"/>
              <a:gd name="T73" fmla="*/ 85 h 796"/>
              <a:gd name="T74" fmla="*/ 162 w 794"/>
              <a:gd name="T75" fmla="*/ 72 h 796"/>
              <a:gd name="T76" fmla="*/ 104 w 794"/>
              <a:gd name="T77" fmla="*/ 80 h 796"/>
              <a:gd name="T78" fmla="*/ 104 w 794"/>
              <a:gd name="T79" fmla="*/ 101 h 796"/>
              <a:gd name="T80" fmla="*/ 83 w 794"/>
              <a:gd name="T81" fmla="*/ 107 h 796"/>
              <a:gd name="T82" fmla="*/ 72 w 794"/>
              <a:gd name="T83" fmla="*/ 90 h 796"/>
              <a:gd name="T84" fmla="*/ 83 w 794"/>
              <a:gd name="T85" fmla="*/ 73 h 796"/>
              <a:gd name="T86" fmla="*/ 45 w 794"/>
              <a:gd name="T87" fmla="*/ 47 h 796"/>
              <a:gd name="T88" fmla="*/ 759 w 794"/>
              <a:gd name="T89" fmla="*/ 145 h 796"/>
              <a:gd name="T90" fmla="*/ 737 w 794"/>
              <a:gd name="T91" fmla="*/ 39 h 796"/>
              <a:gd name="T92" fmla="*/ 722 w 794"/>
              <a:gd name="T93" fmla="*/ 0 h 796"/>
              <a:gd name="T94" fmla="*/ 791 w 794"/>
              <a:gd name="T95" fmla="*/ 50 h 796"/>
              <a:gd name="T96" fmla="*/ 781 w 794"/>
              <a:gd name="T97" fmla="*/ 766 h 796"/>
              <a:gd name="T98" fmla="*/ 72 w 794"/>
              <a:gd name="T99" fmla="*/ 796 h 796"/>
              <a:gd name="T100" fmla="*/ 3 w 794"/>
              <a:gd name="T101" fmla="*/ 746 h 796"/>
              <a:gd name="T102" fmla="*/ 13 w 794"/>
              <a:gd name="T103" fmla="*/ 3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4" h="796">
                <a:moveTo>
                  <a:pt x="402" y="453"/>
                </a:moveTo>
                <a:lnTo>
                  <a:pt x="392" y="453"/>
                </a:lnTo>
                <a:lnTo>
                  <a:pt x="385" y="457"/>
                </a:lnTo>
                <a:lnTo>
                  <a:pt x="379" y="466"/>
                </a:lnTo>
                <a:lnTo>
                  <a:pt x="379" y="475"/>
                </a:lnTo>
                <a:lnTo>
                  <a:pt x="385" y="483"/>
                </a:lnTo>
                <a:lnTo>
                  <a:pt x="392" y="487"/>
                </a:lnTo>
                <a:lnTo>
                  <a:pt x="402" y="487"/>
                </a:lnTo>
                <a:lnTo>
                  <a:pt x="409" y="483"/>
                </a:lnTo>
                <a:lnTo>
                  <a:pt x="415" y="475"/>
                </a:lnTo>
                <a:lnTo>
                  <a:pt x="415" y="466"/>
                </a:lnTo>
                <a:lnTo>
                  <a:pt x="409" y="457"/>
                </a:lnTo>
                <a:lnTo>
                  <a:pt x="402" y="453"/>
                </a:lnTo>
                <a:close/>
                <a:moveTo>
                  <a:pt x="555" y="381"/>
                </a:moveTo>
                <a:lnTo>
                  <a:pt x="567" y="408"/>
                </a:lnTo>
                <a:lnTo>
                  <a:pt x="574" y="439"/>
                </a:lnTo>
                <a:lnTo>
                  <a:pt x="578" y="470"/>
                </a:lnTo>
                <a:lnTo>
                  <a:pt x="574" y="507"/>
                </a:lnTo>
                <a:lnTo>
                  <a:pt x="564" y="541"/>
                </a:lnTo>
                <a:lnTo>
                  <a:pt x="547" y="571"/>
                </a:lnTo>
                <a:lnTo>
                  <a:pt x="525" y="598"/>
                </a:lnTo>
                <a:lnTo>
                  <a:pt x="498" y="621"/>
                </a:lnTo>
                <a:lnTo>
                  <a:pt x="467" y="636"/>
                </a:lnTo>
                <a:lnTo>
                  <a:pt x="433" y="647"/>
                </a:lnTo>
                <a:lnTo>
                  <a:pt x="398" y="651"/>
                </a:lnTo>
                <a:lnTo>
                  <a:pt x="365" y="648"/>
                </a:lnTo>
                <a:lnTo>
                  <a:pt x="336" y="640"/>
                </a:lnTo>
                <a:lnTo>
                  <a:pt x="309" y="627"/>
                </a:lnTo>
                <a:lnTo>
                  <a:pt x="345" y="605"/>
                </a:lnTo>
                <a:lnTo>
                  <a:pt x="370" y="613"/>
                </a:lnTo>
                <a:lnTo>
                  <a:pt x="398" y="615"/>
                </a:lnTo>
                <a:lnTo>
                  <a:pt x="430" y="611"/>
                </a:lnTo>
                <a:lnTo>
                  <a:pt x="461" y="600"/>
                </a:lnTo>
                <a:lnTo>
                  <a:pt x="488" y="583"/>
                </a:lnTo>
                <a:lnTo>
                  <a:pt x="510" y="560"/>
                </a:lnTo>
                <a:lnTo>
                  <a:pt x="527" y="534"/>
                </a:lnTo>
                <a:lnTo>
                  <a:pt x="538" y="503"/>
                </a:lnTo>
                <a:lnTo>
                  <a:pt x="542" y="470"/>
                </a:lnTo>
                <a:lnTo>
                  <a:pt x="539" y="442"/>
                </a:lnTo>
                <a:lnTo>
                  <a:pt x="531" y="418"/>
                </a:lnTo>
                <a:lnTo>
                  <a:pt x="555" y="381"/>
                </a:lnTo>
                <a:close/>
                <a:moveTo>
                  <a:pt x="568" y="298"/>
                </a:moveTo>
                <a:lnTo>
                  <a:pt x="436" y="508"/>
                </a:lnTo>
                <a:lnTo>
                  <a:pt x="226" y="641"/>
                </a:lnTo>
                <a:lnTo>
                  <a:pt x="358" y="432"/>
                </a:lnTo>
                <a:lnTo>
                  <a:pt x="568" y="298"/>
                </a:lnTo>
                <a:close/>
                <a:moveTo>
                  <a:pt x="398" y="289"/>
                </a:moveTo>
                <a:lnTo>
                  <a:pt x="429" y="292"/>
                </a:lnTo>
                <a:lnTo>
                  <a:pt x="458" y="300"/>
                </a:lnTo>
                <a:lnTo>
                  <a:pt x="485" y="313"/>
                </a:lnTo>
                <a:lnTo>
                  <a:pt x="449" y="335"/>
                </a:lnTo>
                <a:lnTo>
                  <a:pt x="424" y="329"/>
                </a:lnTo>
                <a:lnTo>
                  <a:pt x="398" y="326"/>
                </a:lnTo>
                <a:lnTo>
                  <a:pt x="364" y="330"/>
                </a:lnTo>
                <a:lnTo>
                  <a:pt x="333" y="340"/>
                </a:lnTo>
                <a:lnTo>
                  <a:pt x="306" y="357"/>
                </a:lnTo>
                <a:lnTo>
                  <a:pt x="284" y="380"/>
                </a:lnTo>
                <a:lnTo>
                  <a:pt x="267" y="406"/>
                </a:lnTo>
                <a:lnTo>
                  <a:pt x="256" y="437"/>
                </a:lnTo>
                <a:lnTo>
                  <a:pt x="252" y="470"/>
                </a:lnTo>
                <a:lnTo>
                  <a:pt x="255" y="497"/>
                </a:lnTo>
                <a:lnTo>
                  <a:pt x="263" y="522"/>
                </a:lnTo>
                <a:lnTo>
                  <a:pt x="239" y="559"/>
                </a:lnTo>
                <a:lnTo>
                  <a:pt x="227" y="531"/>
                </a:lnTo>
                <a:lnTo>
                  <a:pt x="220" y="501"/>
                </a:lnTo>
                <a:lnTo>
                  <a:pt x="216" y="470"/>
                </a:lnTo>
                <a:lnTo>
                  <a:pt x="220" y="433"/>
                </a:lnTo>
                <a:lnTo>
                  <a:pt x="230" y="399"/>
                </a:lnTo>
                <a:lnTo>
                  <a:pt x="247" y="369"/>
                </a:lnTo>
                <a:lnTo>
                  <a:pt x="269" y="342"/>
                </a:lnTo>
                <a:lnTo>
                  <a:pt x="296" y="321"/>
                </a:lnTo>
                <a:lnTo>
                  <a:pt x="327" y="304"/>
                </a:lnTo>
                <a:lnTo>
                  <a:pt x="361" y="293"/>
                </a:lnTo>
                <a:lnTo>
                  <a:pt x="398" y="289"/>
                </a:lnTo>
                <a:close/>
                <a:moveTo>
                  <a:pt x="35" y="181"/>
                </a:moveTo>
                <a:lnTo>
                  <a:pt x="35" y="723"/>
                </a:lnTo>
                <a:lnTo>
                  <a:pt x="39" y="737"/>
                </a:lnTo>
                <a:lnTo>
                  <a:pt x="45" y="749"/>
                </a:lnTo>
                <a:lnTo>
                  <a:pt x="57" y="757"/>
                </a:lnTo>
                <a:lnTo>
                  <a:pt x="72" y="759"/>
                </a:lnTo>
                <a:lnTo>
                  <a:pt x="722" y="759"/>
                </a:lnTo>
                <a:lnTo>
                  <a:pt x="737" y="757"/>
                </a:lnTo>
                <a:lnTo>
                  <a:pt x="749" y="749"/>
                </a:lnTo>
                <a:lnTo>
                  <a:pt x="755" y="737"/>
                </a:lnTo>
                <a:lnTo>
                  <a:pt x="759" y="723"/>
                </a:lnTo>
                <a:lnTo>
                  <a:pt x="759" y="181"/>
                </a:lnTo>
                <a:lnTo>
                  <a:pt x="35" y="181"/>
                </a:lnTo>
                <a:close/>
                <a:moveTo>
                  <a:pt x="306" y="72"/>
                </a:moveTo>
                <a:lnTo>
                  <a:pt x="704" y="72"/>
                </a:lnTo>
                <a:lnTo>
                  <a:pt x="711" y="73"/>
                </a:lnTo>
                <a:lnTo>
                  <a:pt x="715" y="76"/>
                </a:lnTo>
                <a:lnTo>
                  <a:pt x="718" y="80"/>
                </a:lnTo>
                <a:lnTo>
                  <a:pt x="721" y="85"/>
                </a:lnTo>
                <a:lnTo>
                  <a:pt x="722" y="90"/>
                </a:lnTo>
                <a:lnTo>
                  <a:pt x="721" y="96"/>
                </a:lnTo>
                <a:lnTo>
                  <a:pt x="718" y="101"/>
                </a:lnTo>
                <a:lnTo>
                  <a:pt x="715" y="105"/>
                </a:lnTo>
                <a:lnTo>
                  <a:pt x="711" y="107"/>
                </a:lnTo>
                <a:lnTo>
                  <a:pt x="704" y="109"/>
                </a:lnTo>
                <a:lnTo>
                  <a:pt x="306" y="109"/>
                </a:lnTo>
                <a:lnTo>
                  <a:pt x="301" y="107"/>
                </a:lnTo>
                <a:lnTo>
                  <a:pt x="296" y="105"/>
                </a:lnTo>
                <a:lnTo>
                  <a:pt x="292" y="101"/>
                </a:lnTo>
                <a:lnTo>
                  <a:pt x="289" y="96"/>
                </a:lnTo>
                <a:lnTo>
                  <a:pt x="289" y="90"/>
                </a:lnTo>
                <a:lnTo>
                  <a:pt x="289" y="85"/>
                </a:lnTo>
                <a:lnTo>
                  <a:pt x="292" y="80"/>
                </a:lnTo>
                <a:lnTo>
                  <a:pt x="296" y="76"/>
                </a:lnTo>
                <a:lnTo>
                  <a:pt x="301" y="73"/>
                </a:lnTo>
                <a:lnTo>
                  <a:pt x="306" y="72"/>
                </a:lnTo>
                <a:close/>
                <a:moveTo>
                  <a:pt x="234" y="72"/>
                </a:moveTo>
                <a:lnTo>
                  <a:pt x="241" y="73"/>
                </a:lnTo>
                <a:lnTo>
                  <a:pt x="244" y="76"/>
                </a:lnTo>
                <a:lnTo>
                  <a:pt x="248" y="80"/>
                </a:lnTo>
                <a:lnTo>
                  <a:pt x="251" y="85"/>
                </a:lnTo>
                <a:lnTo>
                  <a:pt x="252" y="90"/>
                </a:lnTo>
                <a:lnTo>
                  <a:pt x="251" y="96"/>
                </a:lnTo>
                <a:lnTo>
                  <a:pt x="248" y="101"/>
                </a:lnTo>
                <a:lnTo>
                  <a:pt x="244" y="105"/>
                </a:lnTo>
                <a:lnTo>
                  <a:pt x="241" y="107"/>
                </a:lnTo>
                <a:lnTo>
                  <a:pt x="234" y="109"/>
                </a:lnTo>
                <a:lnTo>
                  <a:pt x="229" y="107"/>
                </a:lnTo>
                <a:lnTo>
                  <a:pt x="223" y="105"/>
                </a:lnTo>
                <a:lnTo>
                  <a:pt x="220" y="101"/>
                </a:lnTo>
                <a:lnTo>
                  <a:pt x="217" y="96"/>
                </a:lnTo>
                <a:lnTo>
                  <a:pt x="216" y="90"/>
                </a:lnTo>
                <a:lnTo>
                  <a:pt x="217" y="85"/>
                </a:lnTo>
                <a:lnTo>
                  <a:pt x="220" y="80"/>
                </a:lnTo>
                <a:lnTo>
                  <a:pt x="223" y="76"/>
                </a:lnTo>
                <a:lnTo>
                  <a:pt x="229" y="73"/>
                </a:lnTo>
                <a:lnTo>
                  <a:pt x="234" y="72"/>
                </a:lnTo>
                <a:close/>
                <a:moveTo>
                  <a:pt x="162" y="72"/>
                </a:moveTo>
                <a:lnTo>
                  <a:pt x="167" y="73"/>
                </a:lnTo>
                <a:lnTo>
                  <a:pt x="172" y="76"/>
                </a:lnTo>
                <a:lnTo>
                  <a:pt x="176" y="80"/>
                </a:lnTo>
                <a:lnTo>
                  <a:pt x="179" y="85"/>
                </a:lnTo>
                <a:lnTo>
                  <a:pt x="180" y="90"/>
                </a:lnTo>
                <a:lnTo>
                  <a:pt x="179" y="96"/>
                </a:lnTo>
                <a:lnTo>
                  <a:pt x="176" y="101"/>
                </a:lnTo>
                <a:lnTo>
                  <a:pt x="172" y="105"/>
                </a:lnTo>
                <a:lnTo>
                  <a:pt x="167" y="107"/>
                </a:lnTo>
                <a:lnTo>
                  <a:pt x="162" y="109"/>
                </a:lnTo>
                <a:lnTo>
                  <a:pt x="157" y="107"/>
                </a:lnTo>
                <a:lnTo>
                  <a:pt x="151" y="105"/>
                </a:lnTo>
                <a:lnTo>
                  <a:pt x="148" y="101"/>
                </a:lnTo>
                <a:lnTo>
                  <a:pt x="145" y="96"/>
                </a:lnTo>
                <a:lnTo>
                  <a:pt x="144" y="90"/>
                </a:lnTo>
                <a:lnTo>
                  <a:pt x="145" y="85"/>
                </a:lnTo>
                <a:lnTo>
                  <a:pt x="148" y="80"/>
                </a:lnTo>
                <a:lnTo>
                  <a:pt x="151" y="76"/>
                </a:lnTo>
                <a:lnTo>
                  <a:pt x="157" y="73"/>
                </a:lnTo>
                <a:lnTo>
                  <a:pt x="162" y="72"/>
                </a:lnTo>
                <a:close/>
                <a:moveTo>
                  <a:pt x="90" y="72"/>
                </a:moveTo>
                <a:lnTo>
                  <a:pt x="95" y="73"/>
                </a:lnTo>
                <a:lnTo>
                  <a:pt x="100" y="76"/>
                </a:lnTo>
                <a:lnTo>
                  <a:pt x="104" y="80"/>
                </a:lnTo>
                <a:lnTo>
                  <a:pt x="107" y="85"/>
                </a:lnTo>
                <a:lnTo>
                  <a:pt x="108" y="90"/>
                </a:lnTo>
                <a:lnTo>
                  <a:pt x="107" y="96"/>
                </a:lnTo>
                <a:lnTo>
                  <a:pt x="104" y="101"/>
                </a:lnTo>
                <a:lnTo>
                  <a:pt x="100" y="105"/>
                </a:lnTo>
                <a:lnTo>
                  <a:pt x="95" y="107"/>
                </a:lnTo>
                <a:lnTo>
                  <a:pt x="90" y="109"/>
                </a:lnTo>
                <a:lnTo>
                  <a:pt x="83" y="107"/>
                </a:lnTo>
                <a:lnTo>
                  <a:pt x="79" y="105"/>
                </a:lnTo>
                <a:lnTo>
                  <a:pt x="76" y="101"/>
                </a:lnTo>
                <a:lnTo>
                  <a:pt x="73" y="96"/>
                </a:lnTo>
                <a:lnTo>
                  <a:pt x="72" y="90"/>
                </a:lnTo>
                <a:lnTo>
                  <a:pt x="73" y="85"/>
                </a:lnTo>
                <a:lnTo>
                  <a:pt x="76" y="80"/>
                </a:lnTo>
                <a:lnTo>
                  <a:pt x="79" y="76"/>
                </a:lnTo>
                <a:lnTo>
                  <a:pt x="83" y="73"/>
                </a:lnTo>
                <a:lnTo>
                  <a:pt x="90" y="72"/>
                </a:lnTo>
                <a:close/>
                <a:moveTo>
                  <a:pt x="72" y="37"/>
                </a:moveTo>
                <a:lnTo>
                  <a:pt x="57" y="39"/>
                </a:lnTo>
                <a:lnTo>
                  <a:pt x="45" y="47"/>
                </a:lnTo>
                <a:lnTo>
                  <a:pt x="39" y="59"/>
                </a:lnTo>
                <a:lnTo>
                  <a:pt x="35" y="72"/>
                </a:lnTo>
                <a:lnTo>
                  <a:pt x="35" y="145"/>
                </a:lnTo>
                <a:lnTo>
                  <a:pt x="759" y="145"/>
                </a:lnTo>
                <a:lnTo>
                  <a:pt x="759" y="72"/>
                </a:lnTo>
                <a:lnTo>
                  <a:pt x="755" y="59"/>
                </a:lnTo>
                <a:lnTo>
                  <a:pt x="749" y="47"/>
                </a:lnTo>
                <a:lnTo>
                  <a:pt x="737" y="39"/>
                </a:lnTo>
                <a:lnTo>
                  <a:pt x="722" y="37"/>
                </a:lnTo>
                <a:lnTo>
                  <a:pt x="72" y="37"/>
                </a:lnTo>
                <a:close/>
                <a:moveTo>
                  <a:pt x="72" y="0"/>
                </a:moveTo>
                <a:lnTo>
                  <a:pt x="722" y="0"/>
                </a:lnTo>
                <a:lnTo>
                  <a:pt x="746" y="4"/>
                </a:lnTo>
                <a:lnTo>
                  <a:pt x="766" y="14"/>
                </a:lnTo>
                <a:lnTo>
                  <a:pt x="781" y="30"/>
                </a:lnTo>
                <a:lnTo>
                  <a:pt x="791" y="50"/>
                </a:lnTo>
                <a:lnTo>
                  <a:pt x="794" y="72"/>
                </a:lnTo>
                <a:lnTo>
                  <a:pt x="794" y="723"/>
                </a:lnTo>
                <a:lnTo>
                  <a:pt x="791" y="746"/>
                </a:lnTo>
                <a:lnTo>
                  <a:pt x="781" y="766"/>
                </a:lnTo>
                <a:lnTo>
                  <a:pt x="766" y="782"/>
                </a:lnTo>
                <a:lnTo>
                  <a:pt x="746" y="792"/>
                </a:lnTo>
                <a:lnTo>
                  <a:pt x="722" y="796"/>
                </a:lnTo>
                <a:lnTo>
                  <a:pt x="72" y="796"/>
                </a:lnTo>
                <a:lnTo>
                  <a:pt x="49" y="792"/>
                </a:lnTo>
                <a:lnTo>
                  <a:pt x="28" y="782"/>
                </a:lnTo>
                <a:lnTo>
                  <a:pt x="13" y="766"/>
                </a:lnTo>
                <a:lnTo>
                  <a:pt x="3" y="746"/>
                </a:lnTo>
                <a:lnTo>
                  <a:pt x="0" y="723"/>
                </a:lnTo>
                <a:lnTo>
                  <a:pt x="0" y="72"/>
                </a:lnTo>
                <a:lnTo>
                  <a:pt x="3" y="50"/>
                </a:lnTo>
                <a:lnTo>
                  <a:pt x="13" y="30"/>
                </a:lnTo>
                <a:lnTo>
                  <a:pt x="28" y="14"/>
                </a:lnTo>
                <a:lnTo>
                  <a:pt x="49" y="4"/>
                </a:lnTo>
                <a:lnTo>
                  <a:pt x="72"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48" name="Freeform 2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22548" y="3711107"/>
            <a:ext cx="445707" cy="444588"/>
          </a:xfrm>
          <a:custGeom>
            <a:avLst/>
            <a:gdLst>
              <a:gd name="T0" fmla="*/ 40 w 797"/>
              <a:gd name="T1" fmla="*/ 737 h 795"/>
              <a:gd name="T2" fmla="*/ 72 w 797"/>
              <a:gd name="T3" fmla="*/ 760 h 795"/>
              <a:gd name="T4" fmla="*/ 749 w 797"/>
              <a:gd name="T5" fmla="*/ 749 h 795"/>
              <a:gd name="T6" fmla="*/ 760 w 797"/>
              <a:gd name="T7" fmla="*/ 181 h 795"/>
              <a:gd name="T8" fmla="*/ 706 w 797"/>
              <a:gd name="T9" fmla="*/ 72 h 795"/>
              <a:gd name="T10" fmla="*/ 721 w 797"/>
              <a:gd name="T11" fmla="*/ 80 h 795"/>
              <a:gd name="T12" fmla="*/ 723 w 797"/>
              <a:gd name="T13" fmla="*/ 96 h 795"/>
              <a:gd name="T14" fmla="*/ 711 w 797"/>
              <a:gd name="T15" fmla="*/ 108 h 795"/>
              <a:gd name="T16" fmla="*/ 302 w 797"/>
              <a:gd name="T17" fmla="*/ 108 h 795"/>
              <a:gd name="T18" fmla="*/ 291 w 797"/>
              <a:gd name="T19" fmla="*/ 96 h 795"/>
              <a:gd name="T20" fmla="*/ 294 w 797"/>
              <a:gd name="T21" fmla="*/ 80 h 795"/>
              <a:gd name="T22" fmla="*/ 308 w 797"/>
              <a:gd name="T23" fmla="*/ 72 h 795"/>
              <a:gd name="T24" fmla="*/ 247 w 797"/>
              <a:gd name="T25" fmla="*/ 76 h 795"/>
              <a:gd name="T26" fmla="*/ 253 w 797"/>
              <a:gd name="T27" fmla="*/ 91 h 795"/>
              <a:gd name="T28" fmla="*/ 247 w 797"/>
              <a:gd name="T29" fmla="*/ 105 h 795"/>
              <a:gd name="T30" fmla="*/ 230 w 797"/>
              <a:gd name="T31" fmla="*/ 108 h 795"/>
              <a:gd name="T32" fmla="*/ 218 w 797"/>
              <a:gd name="T33" fmla="*/ 96 h 795"/>
              <a:gd name="T34" fmla="*/ 220 w 797"/>
              <a:gd name="T35" fmla="*/ 80 h 795"/>
              <a:gd name="T36" fmla="*/ 235 w 797"/>
              <a:gd name="T37" fmla="*/ 72 h 795"/>
              <a:gd name="T38" fmla="*/ 173 w 797"/>
              <a:gd name="T39" fmla="*/ 76 h 795"/>
              <a:gd name="T40" fmla="*/ 181 w 797"/>
              <a:gd name="T41" fmla="*/ 91 h 795"/>
              <a:gd name="T42" fmla="*/ 173 w 797"/>
              <a:gd name="T43" fmla="*/ 105 h 795"/>
              <a:gd name="T44" fmla="*/ 158 w 797"/>
              <a:gd name="T45" fmla="*/ 108 h 795"/>
              <a:gd name="T46" fmla="*/ 146 w 797"/>
              <a:gd name="T47" fmla="*/ 96 h 795"/>
              <a:gd name="T48" fmla="*/ 148 w 797"/>
              <a:gd name="T49" fmla="*/ 80 h 795"/>
              <a:gd name="T50" fmla="*/ 163 w 797"/>
              <a:gd name="T51" fmla="*/ 72 h 795"/>
              <a:gd name="T52" fmla="*/ 101 w 797"/>
              <a:gd name="T53" fmla="*/ 76 h 795"/>
              <a:gd name="T54" fmla="*/ 109 w 797"/>
              <a:gd name="T55" fmla="*/ 91 h 795"/>
              <a:gd name="T56" fmla="*/ 101 w 797"/>
              <a:gd name="T57" fmla="*/ 105 h 795"/>
              <a:gd name="T58" fmla="*/ 86 w 797"/>
              <a:gd name="T59" fmla="*/ 108 h 795"/>
              <a:gd name="T60" fmla="*/ 74 w 797"/>
              <a:gd name="T61" fmla="*/ 96 h 795"/>
              <a:gd name="T62" fmla="*/ 76 w 797"/>
              <a:gd name="T63" fmla="*/ 80 h 795"/>
              <a:gd name="T64" fmla="*/ 91 w 797"/>
              <a:gd name="T65" fmla="*/ 72 h 795"/>
              <a:gd name="T66" fmla="*/ 48 w 797"/>
              <a:gd name="T67" fmla="*/ 47 h 795"/>
              <a:gd name="T68" fmla="*/ 37 w 797"/>
              <a:gd name="T69" fmla="*/ 144 h 795"/>
              <a:gd name="T70" fmla="*/ 757 w 797"/>
              <a:gd name="T71" fmla="*/ 58 h 795"/>
              <a:gd name="T72" fmla="*/ 723 w 797"/>
              <a:gd name="T73" fmla="*/ 37 h 795"/>
              <a:gd name="T74" fmla="*/ 723 w 797"/>
              <a:gd name="T75" fmla="*/ 0 h 795"/>
              <a:gd name="T76" fmla="*/ 782 w 797"/>
              <a:gd name="T77" fmla="*/ 30 h 795"/>
              <a:gd name="T78" fmla="*/ 797 w 797"/>
              <a:gd name="T79" fmla="*/ 723 h 795"/>
              <a:gd name="T80" fmla="*/ 766 w 797"/>
              <a:gd name="T81" fmla="*/ 782 h 795"/>
              <a:gd name="T82" fmla="*/ 72 w 797"/>
              <a:gd name="T83" fmla="*/ 795 h 795"/>
              <a:gd name="T84" fmla="*/ 15 w 797"/>
              <a:gd name="T85" fmla="*/ 766 h 795"/>
              <a:gd name="T86" fmla="*/ 0 w 797"/>
              <a:gd name="T87" fmla="*/ 72 h 795"/>
              <a:gd name="T88" fmla="*/ 31 w 797"/>
              <a:gd name="T89" fmla="*/ 15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97" h="795">
                <a:moveTo>
                  <a:pt x="37" y="181"/>
                </a:moveTo>
                <a:lnTo>
                  <a:pt x="37" y="723"/>
                </a:lnTo>
                <a:lnTo>
                  <a:pt x="40" y="737"/>
                </a:lnTo>
                <a:lnTo>
                  <a:pt x="48" y="749"/>
                </a:lnTo>
                <a:lnTo>
                  <a:pt x="58" y="757"/>
                </a:lnTo>
                <a:lnTo>
                  <a:pt x="72" y="760"/>
                </a:lnTo>
                <a:lnTo>
                  <a:pt x="723" y="760"/>
                </a:lnTo>
                <a:lnTo>
                  <a:pt x="738" y="757"/>
                </a:lnTo>
                <a:lnTo>
                  <a:pt x="749" y="749"/>
                </a:lnTo>
                <a:lnTo>
                  <a:pt x="757" y="737"/>
                </a:lnTo>
                <a:lnTo>
                  <a:pt x="760" y="723"/>
                </a:lnTo>
                <a:lnTo>
                  <a:pt x="760" y="181"/>
                </a:lnTo>
                <a:lnTo>
                  <a:pt x="37" y="181"/>
                </a:lnTo>
                <a:close/>
                <a:moveTo>
                  <a:pt x="308" y="72"/>
                </a:moveTo>
                <a:lnTo>
                  <a:pt x="706" y="72"/>
                </a:lnTo>
                <a:lnTo>
                  <a:pt x="711" y="74"/>
                </a:lnTo>
                <a:lnTo>
                  <a:pt x="717" y="76"/>
                </a:lnTo>
                <a:lnTo>
                  <a:pt x="721" y="80"/>
                </a:lnTo>
                <a:lnTo>
                  <a:pt x="723" y="85"/>
                </a:lnTo>
                <a:lnTo>
                  <a:pt x="723" y="91"/>
                </a:lnTo>
                <a:lnTo>
                  <a:pt x="723" y="96"/>
                </a:lnTo>
                <a:lnTo>
                  <a:pt x="721" y="101"/>
                </a:lnTo>
                <a:lnTo>
                  <a:pt x="717" y="105"/>
                </a:lnTo>
                <a:lnTo>
                  <a:pt x="711" y="108"/>
                </a:lnTo>
                <a:lnTo>
                  <a:pt x="706" y="109"/>
                </a:lnTo>
                <a:lnTo>
                  <a:pt x="308" y="109"/>
                </a:lnTo>
                <a:lnTo>
                  <a:pt x="302" y="108"/>
                </a:lnTo>
                <a:lnTo>
                  <a:pt x="298" y="105"/>
                </a:lnTo>
                <a:lnTo>
                  <a:pt x="294" y="101"/>
                </a:lnTo>
                <a:lnTo>
                  <a:pt x="291" y="96"/>
                </a:lnTo>
                <a:lnTo>
                  <a:pt x="290" y="91"/>
                </a:lnTo>
                <a:lnTo>
                  <a:pt x="291" y="85"/>
                </a:lnTo>
                <a:lnTo>
                  <a:pt x="294" y="80"/>
                </a:lnTo>
                <a:lnTo>
                  <a:pt x="298" y="76"/>
                </a:lnTo>
                <a:lnTo>
                  <a:pt x="302" y="74"/>
                </a:lnTo>
                <a:lnTo>
                  <a:pt x="308" y="72"/>
                </a:lnTo>
                <a:close/>
                <a:moveTo>
                  <a:pt x="235" y="72"/>
                </a:moveTo>
                <a:lnTo>
                  <a:pt x="241" y="74"/>
                </a:lnTo>
                <a:lnTo>
                  <a:pt x="247" y="76"/>
                </a:lnTo>
                <a:lnTo>
                  <a:pt x="251" y="80"/>
                </a:lnTo>
                <a:lnTo>
                  <a:pt x="253" y="85"/>
                </a:lnTo>
                <a:lnTo>
                  <a:pt x="253" y="91"/>
                </a:lnTo>
                <a:lnTo>
                  <a:pt x="253" y="96"/>
                </a:lnTo>
                <a:lnTo>
                  <a:pt x="251" y="101"/>
                </a:lnTo>
                <a:lnTo>
                  <a:pt x="247" y="105"/>
                </a:lnTo>
                <a:lnTo>
                  <a:pt x="241" y="108"/>
                </a:lnTo>
                <a:lnTo>
                  <a:pt x="235" y="109"/>
                </a:lnTo>
                <a:lnTo>
                  <a:pt x="230" y="108"/>
                </a:lnTo>
                <a:lnTo>
                  <a:pt x="224" y="105"/>
                </a:lnTo>
                <a:lnTo>
                  <a:pt x="220" y="101"/>
                </a:lnTo>
                <a:lnTo>
                  <a:pt x="218" y="96"/>
                </a:lnTo>
                <a:lnTo>
                  <a:pt x="218" y="91"/>
                </a:lnTo>
                <a:lnTo>
                  <a:pt x="218" y="85"/>
                </a:lnTo>
                <a:lnTo>
                  <a:pt x="220" y="80"/>
                </a:lnTo>
                <a:lnTo>
                  <a:pt x="224" y="76"/>
                </a:lnTo>
                <a:lnTo>
                  <a:pt x="230" y="74"/>
                </a:lnTo>
                <a:lnTo>
                  <a:pt x="235" y="72"/>
                </a:lnTo>
                <a:close/>
                <a:moveTo>
                  <a:pt x="163" y="72"/>
                </a:moveTo>
                <a:lnTo>
                  <a:pt x="169" y="74"/>
                </a:lnTo>
                <a:lnTo>
                  <a:pt x="173" y="76"/>
                </a:lnTo>
                <a:lnTo>
                  <a:pt x="177" y="80"/>
                </a:lnTo>
                <a:lnTo>
                  <a:pt x="180" y="85"/>
                </a:lnTo>
                <a:lnTo>
                  <a:pt x="181" y="91"/>
                </a:lnTo>
                <a:lnTo>
                  <a:pt x="180" y="96"/>
                </a:lnTo>
                <a:lnTo>
                  <a:pt x="177" y="101"/>
                </a:lnTo>
                <a:lnTo>
                  <a:pt x="173" y="105"/>
                </a:lnTo>
                <a:lnTo>
                  <a:pt x="169" y="108"/>
                </a:lnTo>
                <a:lnTo>
                  <a:pt x="163" y="109"/>
                </a:lnTo>
                <a:lnTo>
                  <a:pt x="158" y="108"/>
                </a:lnTo>
                <a:lnTo>
                  <a:pt x="152" y="105"/>
                </a:lnTo>
                <a:lnTo>
                  <a:pt x="148" y="101"/>
                </a:lnTo>
                <a:lnTo>
                  <a:pt x="146" y="96"/>
                </a:lnTo>
                <a:lnTo>
                  <a:pt x="144" y="91"/>
                </a:lnTo>
                <a:lnTo>
                  <a:pt x="146" y="85"/>
                </a:lnTo>
                <a:lnTo>
                  <a:pt x="148" y="80"/>
                </a:lnTo>
                <a:lnTo>
                  <a:pt x="152" y="76"/>
                </a:lnTo>
                <a:lnTo>
                  <a:pt x="158" y="74"/>
                </a:lnTo>
                <a:lnTo>
                  <a:pt x="163" y="72"/>
                </a:lnTo>
                <a:close/>
                <a:moveTo>
                  <a:pt x="91" y="72"/>
                </a:moveTo>
                <a:lnTo>
                  <a:pt x="96" y="74"/>
                </a:lnTo>
                <a:lnTo>
                  <a:pt x="101" y="76"/>
                </a:lnTo>
                <a:lnTo>
                  <a:pt x="105" y="80"/>
                </a:lnTo>
                <a:lnTo>
                  <a:pt x="108" y="85"/>
                </a:lnTo>
                <a:lnTo>
                  <a:pt x="109" y="91"/>
                </a:lnTo>
                <a:lnTo>
                  <a:pt x="108" y="96"/>
                </a:lnTo>
                <a:lnTo>
                  <a:pt x="105" y="101"/>
                </a:lnTo>
                <a:lnTo>
                  <a:pt x="101" y="105"/>
                </a:lnTo>
                <a:lnTo>
                  <a:pt x="96" y="108"/>
                </a:lnTo>
                <a:lnTo>
                  <a:pt x="91" y="109"/>
                </a:lnTo>
                <a:lnTo>
                  <a:pt x="86" y="108"/>
                </a:lnTo>
                <a:lnTo>
                  <a:pt x="80" y="105"/>
                </a:lnTo>
                <a:lnTo>
                  <a:pt x="76" y="101"/>
                </a:lnTo>
                <a:lnTo>
                  <a:pt x="74" y="96"/>
                </a:lnTo>
                <a:lnTo>
                  <a:pt x="72" y="91"/>
                </a:lnTo>
                <a:lnTo>
                  <a:pt x="74" y="85"/>
                </a:lnTo>
                <a:lnTo>
                  <a:pt x="76" y="80"/>
                </a:lnTo>
                <a:lnTo>
                  <a:pt x="80" y="76"/>
                </a:lnTo>
                <a:lnTo>
                  <a:pt x="86" y="74"/>
                </a:lnTo>
                <a:lnTo>
                  <a:pt x="91" y="72"/>
                </a:lnTo>
                <a:close/>
                <a:moveTo>
                  <a:pt x="72" y="37"/>
                </a:moveTo>
                <a:lnTo>
                  <a:pt x="58" y="40"/>
                </a:lnTo>
                <a:lnTo>
                  <a:pt x="48" y="47"/>
                </a:lnTo>
                <a:lnTo>
                  <a:pt x="40" y="58"/>
                </a:lnTo>
                <a:lnTo>
                  <a:pt x="37" y="72"/>
                </a:lnTo>
                <a:lnTo>
                  <a:pt x="37" y="144"/>
                </a:lnTo>
                <a:lnTo>
                  <a:pt x="760" y="144"/>
                </a:lnTo>
                <a:lnTo>
                  <a:pt x="760" y="72"/>
                </a:lnTo>
                <a:lnTo>
                  <a:pt x="757" y="58"/>
                </a:lnTo>
                <a:lnTo>
                  <a:pt x="749" y="47"/>
                </a:lnTo>
                <a:lnTo>
                  <a:pt x="738" y="40"/>
                </a:lnTo>
                <a:lnTo>
                  <a:pt x="723" y="37"/>
                </a:lnTo>
                <a:lnTo>
                  <a:pt x="72" y="37"/>
                </a:lnTo>
                <a:close/>
                <a:moveTo>
                  <a:pt x="72" y="0"/>
                </a:moveTo>
                <a:lnTo>
                  <a:pt x="723" y="0"/>
                </a:lnTo>
                <a:lnTo>
                  <a:pt x="747" y="4"/>
                </a:lnTo>
                <a:lnTo>
                  <a:pt x="766" y="15"/>
                </a:lnTo>
                <a:lnTo>
                  <a:pt x="782" y="30"/>
                </a:lnTo>
                <a:lnTo>
                  <a:pt x="793" y="50"/>
                </a:lnTo>
                <a:lnTo>
                  <a:pt x="797" y="72"/>
                </a:lnTo>
                <a:lnTo>
                  <a:pt x="797" y="723"/>
                </a:lnTo>
                <a:lnTo>
                  <a:pt x="793" y="746"/>
                </a:lnTo>
                <a:lnTo>
                  <a:pt x="782" y="766"/>
                </a:lnTo>
                <a:lnTo>
                  <a:pt x="766" y="782"/>
                </a:lnTo>
                <a:lnTo>
                  <a:pt x="747" y="792"/>
                </a:lnTo>
                <a:lnTo>
                  <a:pt x="723" y="795"/>
                </a:lnTo>
                <a:lnTo>
                  <a:pt x="72" y="795"/>
                </a:lnTo>
                <a:lnTo>
                  <a:pt x="50" y="792"/>
                </a:lnTo>
                <a:lnTo>
                  <a:pt x="31" y="782"/>
                </a:lnTo>
                <a:lnTo>
                  <a:pt x="15" y="766"/>
                </a:lnTo>
                <a:lnTo>
                  <a:pt x="4" y="746"/>
                </a:lnTo>
                <a:lnTo>
                  <a:pt x="0" y="723"/>
                </a:lnTo>
                <a:lnTo>
                  <a:pt x="0" y="72"/>
                </a:lnTo>
                <a:lnTo>
                  <a:pt x="4" y="50"/>
                </a:lnTo>
                <a:lnTo>
                  <a:pt x="15" y="30"/>
                </a:lnTo>
                <a:lnTo>
                  <a:pt x="31" y="15"/>
                </a:lnTo>
                <a:lnTo>
                  <a:pt x="50" y="4"/>
                </a:lnTo>
                <a:lnTo>
                  <a:pt x="72"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49"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84178" y="3711107"/>
            <a:ext cx="444588" cy="444588"/>
          </a:xfrm>
          <a:custGeom>
            <a:avLst/>
            <a:gdLst>
              <a:gd name="T0" fmla="*/ 48 w 795"/>
              <a:gd name="T1" fmla="*/ 749 h 795"/>
              <a:gd name="T2" fmla="*/ 592 w 795"/>
              <a:gd name="T3" fmla="*/ 757 h 795"/>
              <a:gd name="T4" fmla="*/ 615 w 795"/>
              <a:gd name="T5" fmla="*/ 325 h 795"/>
              <a:gd name="T6" fmla="*/ 566 w 795"/>
              <a:gd name="T7" fmla="*/ 218 h 795"/>
              <a:gd name="T8" fmla="*/ 579 w 795"/>
              <a:gd name="T9" fmla="*/ 235 h 795"/>
              <a:gd name="T10" fmla="*/ 566 w 795"/>
              <a:gd name="T11" fmla="*/ 253 h 795"/>
              <a:gd name="T12" fmla="*/ 296 w 795"/>
              <a:gd name="T13" fmla="*/ 250 h 795"/>
              <a:gd name="T14" fmla="*/ 290 w 795"/>
              <a:gd name="T15" fmla="*/ 229 h 795"/>
              <a:gd name="T16" fmla="*/ 308 w 795"/>
              <a:gd name="T17" fmla="*/ 218 h 795"/>
              <a:gd name="T18" fmla="*/ 251 w 795"/>
              <a:gd name="T19" fmla="*/ 224 h 795"/>
              <a:gd name="T20" fmla="*/ 251 w 795"/>
              <a:gd name="T21" fmla="*/ 246 h 795"/>
              <a:gd name="T22" fmla="*/ 230 w 795"/>
              <a:gd name="T23" fmla="*/ 253 h 795"/>
              <a:gd name="T24" fmla="*/ 218 w 795"/>
              <a:gd name="T25" fmla="*/ 235 h 795"/>
              <a:gd name="T26" fmla="*/ 230 w 795"/>
              <a:gd name="T27" fmla="*/ 218 h 795"/>
              <a:gd name="T28" fmla="*/ 173 w 795"/>
              <a:gd name="T29" fmla="*/ 220 h 795"/>
              <a:gd name="T30" fmla="*/ 180 w 795"/>
              <a:gd name="T31" fmla="*/ 241 h 795"/>
              <a:gd name="T32" fmla="*/ 163 w 795"/>
              <a:gd name="T33" fmla="*/ 253 h 795"/>
              <a:gd name="T34" fmla="*/ 146 w 795"/>
              <a:gd name="T35" fmla="*/ 241 h 795"/>
              <a:gd name="T36" fmla="*/ 152 w 795"/>
              <a:gd name="T37" fmla="*/ 220 h 795"/>
              <a:gd name="T38" fmla="*/ 96 w 795"/>
              <a:gd name="T39" fmla="*/ 218 h 795"/>
              <a:gd name="T40" fmla="*/ 109 w 795"/>
              <a:gd name="T41" fmla="*/ 235 h 795"/>
              <a:gd name="T42" fmla="*/ 96 w 795"/>
              <a:gd name="T43" fmla="*/ 253 h 795"/>
              <a:gd name="T44" fmla="*/ 76 w 795"/>
              <a:gd name="T45" fmla="*/ 246 h 795"/>
              <a:gd name="T46" fmla="*/ 76 w 795"/>
              <a:gd name="T47" fmla="*/ 224 h 795"/>
              <a:gd name="T48" fmla="*/ 72 w 795"/>
              <a:gd name="T49" fmla="*/ 181 h 795"/>
              <a:gd name="T50" fmla="*/ 36 w 795"/>
              <a:gd name="T51" fmla="*/ 218 h 795"/>
              <a:gd name="T52" fmla="*/ 612 w 795"/>
              <a:gd name="T53" fmla="*/ 203 h 795"/>
              <a:gd name="T54" fmla="*/ 72 w 795"/>
              <a:gd name="T55" fmla="*/ 181 h 795"/>
              <a:gd name="T56" fmla="*/ 621 w 795"/>
              <a:gd name="T57" fmla="*/ 159 h 795"/>
              <a:gd name="T58" fmla="*/ 651 w 795"/>
              <a:gd name="T59" fmla="*/ 723 h 795"/>
              <a:gd name="T60" fmla="*/ 602 w 795"/>
              <a:gd name="T61" fmla="*/ 792 h 795"/>
              <a:gd name="T62" fmla="*/ 29 w 795"/>
              <a:gd name="T63" fmla="*/ 782 h 795"/>
              <a:gd name="T64" fmla="*/ 0 w 795"/>
              <a:gd name="T65" fmla="*/ 218 h 795"/>
              <a:gd name="T66" fmla="*/ 50 w 795"/>
              <a:gd name="T67" fmla="*/ 148 h 795"/>
              <a:gd name="T68" fmla="*/ 747 w 795"/>
              <a:gd name="T69" fmla="*/ 4 h 795"/>
              <a:gd name="T70" fmla="*/ 795 w 795"/>
              <a:gd name="T71" fmla="*/ 72 h 795"/>
              <a:gd name="T72" fmla="*/ 767 w 795"/>
              <a:gd name="T73" fmla="*/ 636 h 795"/>
              <a:gd name="T74" fmla="*/ 700 w 795"/>
              <a:gd name="T75" fmla="*/ 650 h 795"/>
              <a:gd name="T76" fmla="*/ 688 w 795"/>
              <a:gd name="T77" fmla="*/ 633 h 795"/>
              <a:gd name="T78" fmla="*/ 700 w 795"/>
              <a:gd name="T79" fmla="*/ 616 h 795"/>
              <a:gd name="T80" fmla="*/ 750 w 795"/>
              <a:gd name="T81" fmla="*/ 604 h 795"/>
              <a:gd name="T82" fmla="*/ 757 w 795"/>
              <a:gd name="T83" fmla="*/ 58 h 795"/>
              <a:gd name="T84" fmla="*/ 218 w 795"/>
              <a:gd name="T85" fmla="*/ 37 h 795"/>
              <a:gd name="T86" fmla="*/ 181 w 795"/>
              <a:gd name="T87" fmla="*/ 72 h 795"/>
              <a:gd name="T88" fmla="*/ 173 w 795"/>
              <a:gd name="T89" fmla="*/ 105 h 795"/>
              <a:gd name="T90" fmla="*/ 152 w 795"/>
              <a:gd name="T91" fmla="*/ 105 h 795"/>
              <a:gd name="T92" fmla="*/ 145 w 795"/>
              <a:gd name="T93" fmla="*/ 72 h 795"/>
              <a:gd name="T94" fmla="*/ 194 w 795"/>
              <a:gd name="T95" fmla="*/ 4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5" h="795">
                <a:moveTo>
                  <a:pt x="36" y="325"/>
                </a:moveTo>
                <a:lnTo>
                  <a:pt x="36" y="723"/>
                </a:lnTo>
                <a:lnTo>
                  <a:pt x="40" y="737"/>
                </a:lnTo>
                <a:lnTo>
                  <a:pt x="48" y="749"/>
                </a:lnTo>
                <a:lnTo>
                  <a:pt x="58" y="757"/>
                </a:lnTo>
                <a:lnTo>
                  <a:pt x="72" y="760"/>
                </a:lnTo>
                <a:lnTo>
                  <a:pt x="579" y="760"/>
                </a:lnTo>
                <a:lnTo>
                  <a:pt x="592" y="757"/>
                </a:lnTo>
                <a:lnTo>
                  <a:pt x="604" y="749"/>
                </a:lnTo>
                <a:lnTo>
                  <a:pt x="612" y="737"/>
                </a:lnTo>
                <a:lnTo>
                  <a:pt x="615" y="723"/>
                </a:lnTo>
                <a:lnTo>
                  <a:pt x="615" y="325"/>
                </a:lnTo>
                <a:lnTo>
                  <a:pt x="36" y="325"/>
                </a:lnTo>
                <a:close/>
                <a:moveTo>
                  <a:pt x="308" y="218"/>
                </a:moveTo>
                <a:lnTo>
                  <a:pt x="561" y="218"/>
                </a:lnTo>
                <a:lnTo>
                  <a:pt x="566" y="218"/>
                </a:lnTo>
                <a:lnTo>
                  <a:pt x="571" y="220"/>
                </a:lnTo>
                <a:lnTo>
                  <a:pt x="575" y="224"/>
                </a:lnTo>
                <a:lnTo>
                  <a:pt x="578" y="229"/>
                </a:lnTo>
                <a:lnTo>
                  <a:pt x="579" y="235"/>
                </a:lnTo>
                <a:lnTo>
                  <a:pt x="578" y="241"/>
                </a:lnTo>
                <a:lnTo>
                  <a:pt x="575" y="246"/>
                </a:lnTo>
                <a:lnTo>
                  <a:pt x="571" y="250"/>
                </a:lnTo>
                <a:lnTo>
                  <a:pt x="566" y="253"/>
                </a:lnTo>
                <a:lnTo>
                  <a:pt x="561" y="253"/>
                </a:lnTo>
                <a:lnTo>
                  <a:pt x="308" y="253"/>
                </a:lnTo>
                <a:lnTo>
                  <a:pt x="302" y="253"/>
                </a:lnTo>
                <a:lnTo>
                  <a:pt x="296" y="250"/>
                </a:lnTo>
                <a:lnTo>
                  <a:pt x="292" y="246"/>
                </a:lnTo>
                <a:lnTo>
                  <a:pt x="290" y="241"/>
                </a:lnTo>
                <a:lnTo>
                  <a:pt x="290" y="235"/>
                </a:lnTo>
                <a:lnTo>
                  <a:pt x="290" y="229"/>
                </a:lnTo>
                <a:lnTo>
                  <a:pt x="292" y="224"/>
                </a:lnTo>
                <a:lnTo>
                  <a:pt x="296" y="220"/>
                </a:lnTo>
                <a:lnTo>
                  <a:pt x="302" y="218"/>
                </a:lnTo>
                <a:lnTo>
                  <a:pt x="308" y="218"/>
                </a:lnTo>
                <a:close/>
                <a:moveTo>
                  <a:pt x="235" y="218"/>
                </a:moveTo>
                <a:lnTo>
                  <a:pt x="241" y="218"/>
                </a:lnTo>
                <a:lnTo>
                  <a:pt x="247" y="220"/>
                </a:lnTo>
                <a:lnTo>
                  <a:pt x="251" y="224"/>
                </a:lnTo>
                <a:lnTo>
                  <a:pt x="252" y="229"/>
                </a:lnTo>
                <a:lnTo>
                  <a:pt x="253" y="235"/>
                </a:lnTo>
                <a:lnTo>
                  <a:pt x="252" y="241"/>
                </a:lnTo>
                <a:lnTo>
                  <a:pt x="251" y="246"/>
                </a:lnTo>
                <a:lnTo>
                  <a:pt x="247" y="250"/>
                </a:lnTo>
                <a:lnTo>
                  <a:pt x="241" y="253"/>
                </a:lnTo>
                <a:lnTo>
                  <a:pt x="235" y="253"/>
                </a:lnTo>
                <a:lnTo>
                  <a:pt x="230" y="253"/>
                </a:lnTo>
                <a:lnTo>
                  <a:pt x="224" y="250"/>
                </a:lnTo>
                <a:lnTo>
                  <a:pt x="220" y="246"/>
                </a:lnTo>
                <a:lnTo>
                  <a:pt x="218" y="241"/>
                </a:lnTo>
                <a:lnTo>
                  <a:pt x="218" y="235"/>
                </a:lnTo>
                <a:lnTo>
                  <a:pt x="218" y="229"/>
                </a:lnTo>
                <a:lnTo>
                  <a:pt x="220" y="224"/>
                </a:lnTo>
                <a:lnTo>
                  <a:pt x="224" y="220"/>
                </a:lnTo>
                <a:lnTo>
                  <a:pt x="230" y="218"/>
                </a:lnTo>
                <a:lnTo>
                  <a:pt x="235" y="218"/>
                </a:lnTo>
                <a:close/>
                <a:moveTo>
                  <a:pt x="163" y="218"/>
                </a:moveTo>
                <a:lnTo>
                  <a:pt x="168" y="218"/>
                </a:lnTo>
                <a:lnTo>
                  <a:pt x="173" y="220"/>
                </a:lnTo>
                <a:lnTo>
                  <a:pt x="177" y="224"/>
                </a:lnTo>
                <a:lnTo>
                  <a:pt x="180" y="229"/>
                </a:lnTo>
                <a:lnTo>
                  <a:pt x="181" y="235"/>
                </a:lnTo>
                <a:lnTo>
                  <a:pt x="180" y="241"/>
                </a:lnTo>
                <a:lnTo>
                  <a:pt x="177" y="246"/>
                </a:lnTo>
                <a:lnTo>
                  <a:pt x="173" y="250"/>
                </a:lnTo>
                <a:lnTo>
                  <a:pt x="168" y="253"/>
                </a:lnTo>
                <a:lnTo>
                  <a:pt x="163" y="253"/>
                </a:lnTo>
                <a:lnTo>
                  <a:pt x="158" y="253"/>
                </a:lnTo>
                <a:lnTo>
                  <a:pt x="152" y="250"/>
                </a:lnTo>
                <a:lnTo>
                  <a:pt x="148" y="246"/>
                </a:lnTo>
                <a:lnTo>
                  <a:pt x="146" y="241"/>
                </a:lnTo>
                <a:lnTo>
                  <a:pt x="145" y="235"/>
                </a:lnTo>
                <a:lnTo>
                  <a:pt x="146" y="229"/>
                </a:lnTo>
                <a:lnTo>
                  <a:pt x="148" y="224"/>
                </a:lnTo>
                <a:lnTo>
                  <a:pt x="152" y="220"/>
                </a:lnTo>
                <a:lnTo>
                  <a:pt x="158" y="218"/>
                </a:lnTo>
                <a:lnTo>
                  <a:pt x="163" y="218"/>
                </a:lnTo>
                <a:close/>
                <a:moveTo>
                  <a:pt x="91" y="218"/>
                </a:moveTo>
                <a:lnTo>
                  <a:pt x="96" y="218"/>
                </a:lnTo>
                <a:lnTo>
                  <a:pt x="101" y="220"/>
                </a:lnTo>
                <a:lnTo>
                  <a:pt x="105" y="224"/>
                </a:lnTo>
                <a:lnTo>
                  <a:pt x="108" y="229"/>
                </a:lnTo>
                <a:lnTo>
                  <a:pt x="109" y="235"/>
                </a:lnTo>
                <a:lnTo>
                  <a:pt x="108" y="241"/>
                </a:lnTo>
                <a:lnTo>
                  <a:pt x="105" y="246"/>
                </a:lnTo>
                <a:lnTo>
                  <a:pt x="101" y="250"/>
                </a:lnTo>
                <a:lnTo>
                  <a:pt x="96" y="253"/>
                </a:lnTo>
                <a:lnTo>
                  <a:pt x="91" y="253"/>
                </a:lnTo>
                <a:lnTo>
                  <a:pt x="86" y="253"/>
                </a:lnTo>
                <a:lnTo>
                  <a:pt x="80" y="250"/>
                </a:lnTo>
                <a:lnTo>
                  <a:pt x="76" y="246"/>
                </a:lnTo>
                <a:lnTo>
                  <a:pt x="74" y="241"/>
                </a:lnTo>
                <a:lnTo>
                  <a:pt x="72" y="235"/>
                </a:lnTo>
                <a:lnTo>
                  <a:pt x="74" y="229"/>
                </a:lnTo>
                <a:lnTo>
                  <a:pt x="76" y="224"/>
                </a:lnTo>
                <a:lnTo>
                  <a:pt x="80" y="220"/>
                </a:lnTo>
                <a:lnTo>
                  <a:pt x="86" y="218"/>
                </a:lnTo>
                <a:lnTo>
                  <a:pt x="91" y="218"/>
                </a:lnTo>
                <a:close/>
                <a:moveTo>
                  <a:pt x="72" y="181"/>
                </a:moveTo>
                <a:lnTo>
                  <a:pt x="58" y="184"/>
                </a:lnTo>
                <a:lnTo>
                  <a:pt x="48" y="191"/>
                </a:lnTo>
                <a:lnTo>
                  <a:pt x="40" y="203"/>
                </a:lnTo>
                <a:lnTo>
                  <a:pt x="36" y="218"/>
                </a:lnTo>
                <a:lnTo>
                  <a:pt x="36" y="290"/>
                </a:lnTo>
                <a:lnTo>
                  <a:pt x="615" y="290"/>
                </a:lnTo>
                <a:lnTo>
                  <a:pt x="615" y="218"/>
                </a:lnTo>
                <a:lnTo>
                  <a:pt x="612" y="203"/>
                </a:lnTo>
                <a:lnTo>
                  <a:pt x="604" y="191"/>
                </a:lnTo>
                <a:lnTo>
                  <a:pt x="592" y="184"/>
                </a:lnTo>
                <a:lnTo>
                  <a:pt x="579" y="181"/>
                </a:lnTo>
                <a:lnTo>
                  <a:pt x="72" y="181"/>
                </a:lnTo>
                <a:close/>
                <a:moveTo>
                  <a:pt x="72" y="144"/>
                </a:moveTo>
                <a:lnTo>
                  <a:pt x="579" y="144"/>
                </a:lnTo>
                <a:lnTo>
                  <a:pt x="602" y="148"/>
                </a:lnTo>
                <a:lnTo>
                  <a:pt x="621" y="159"/>
                </a:lnTo>
                <a:lnTo>
                  <a:pt x="637" y="174"/>
                </a:lnTo>
                <a:lnTo>
                  <a:pt x="647" y="194"/>
                </a:lnTo>
                <a:lnTo>
                  <a:pt x="651" y="218"/>
                </a:lnTo>
                <a:lnTo>
                  <a:pt x="651" y="723"/>
                </a:lnTo>
                <a:lnTo>
                  <a:pt x="647" y="746"/>
                </a:lnTo>
                <a:lnTo>
                  <a:pt x="637" y="766"/>
                </a:lnTo>
                <a:lnTo>
                  <a:pt x="621" y="782"/>
                </a:lnTo>
                <a:lnTo>
                  <a:pt x="602" y="792"/>
                </a:lnTo>
                <a:lnTo>
                  <a:pt x="579" y="795"/>
                </a:lnTo>
                <a:lnTo>
                  <a:pt x="72" y="795"/>
                </a:lnTo>
                <a:lnTo>
                  <a:pt x="50" y="792"/>
                </a:lnTo>
                <a:lnTo>
                  <a:pt x="29" y="782"/>
                </a:lnTo>
                <a:lnTo>
                  <a:pt x="15" y="766"/>
                </a:lnTo>
                <a:lnTo>
                  <a:pt x="4" y="746"/>
                </a:lnTo>
                <a:lnTo>
                  <a:pt x="0" y="723"/>
                </a:lnTo>
                <a:lnTo>
                  <a:pt x="0" y="218"/>
                </a:lnTo>
                <a:lnTo>
                  <a:pt x="4" y="194"/>
                </a:lnTo>
                <a:lnTo>
                  <a:pt x="15" y="174"/>
                </a:lnTo>
                <a:lnTo>
                  <a:pt x="29" y="159"/>
                </a:lnTo>
                <a:lnTo>
                  <a:pt x="50" y="148"/>
                </a:lnTo>
                <a:lnTo>
                  <a:pt x="72" y="144"/>
                </a:lnTo>
                <a:close/>
                <a:moveTo>
                  <a:pt x="218" y="0"/>
                </a:moveTo>
                <a:lnTo>
                  <a:pt x="723" y="0"/>
                </a:lnTo>
                <a:lnTo>
                  <a:pt x="747" y="4"/>
                </a:lnTo>
                <a:lnTo>
                  <a:pt x="767" y="15"/>
                </a:lnTo>
                <a:lnTo>
                  <a:pt x="782" y="30"/>
                </a:lnTo>
                <a:lnTo>
                  <a:pt x="793" y="50"/>
                </a:lnTo>
                <a:lnTo>
                  <a:pt x="795" y="72"/>
                </a:lnTo>
                <a:lnTo>
                  <a:pt x="795" y="579"/>
                </a:lnTo>
                <a:lnTo>
                  <a:pt x="793" y="601"/>
                </a:lnTo>
                <a:lnTo>
                  <a:pt x="782" y="621"/>
                </a:lnTo>
                <a:lnTo>
                  <a:pt x="767" y="636"/>
                </a:lnTo>
                <a:lnTo>
                  <a:pt x="747" y="647"/>
                </a:lnTo>
                <a:lnTo>
                  <a:pt x="723" y="651"/>
                </a:lnTo>
                <a:lnTo>
                  <a:pt x="705" y="651"/>
                </a:lnTo>
                <a:lnTo>
                  <a:pt x="700" y="650"/>
                </a:lnTo>
                <a:lnTo>
                  <a:pt x="695" y="647"/>
                </a:lnTo>
                <a:lnTo>
                  <a:pt x="691" y="643"/>
                </a:lnTo>
                <a:lnTo>
                  <a:pt x="688" y="639"/>
                </a:lnTo>
                <a:lnTo>
                  <a:pt x="688" y="633"/>
                </a:lnTo>
                <a:lnTo>
                  <a:pt x="688" y="627"/>
                </a:lnTo>
                <a:lnTo>
                  <a:pt x="691" y="622"/>
                </a:lnTo>
                <a:lnTo>
                  <a:pt x="695" y="618"/>
                </a:lnTo>
                <a:lnTo>
                  <a:pt x="700" y="616"/>
                </a:lnTo>
                <a:lnTo>
                  <a:pt x="705" y="614"/>
                </a:lnTo>
                <a:lnTo>
                  <a:pt x="723" y="614"/>
                </a:lnTo>
                <a:lnTo>
                  <a:pt x="738" y="612"/>
                </a:lnTo>
                <a:lnTo>
                  <a:pt x="750" y="604"/>
                </a:lnTo>
                <a:lnTo>
                  <a:pt x="757" y="593"/>
                </a:lnTo>
                <a:lnTo>
                  <a:pt x="760" y="579"/>
                </a:lnTo>
                <a:lnTo>
                  <a:pt x="760" y="72"/>
                </a:lnTo>
                <a:lnTo>
                  <a:pt x="757" y="58"/>
                </a:lnTo>
                <a:lnTo>
                  <a:pt x="750" y="47"/>
                </a:lnTo>
                <a:lnTo>
                  <a:pt x="738" y="40"/>
                </a:lnTo>
                <a:lnTo>
                  <a:pt x="723" y="37"/>
                </a:lnTo>
                <a:lnTo>
                  <a:pt x="218" y="37"/>
                </a:lnTo>
                <a:lnTo>
                  <a:pt x="203" y="40"/>
                </a:lnTo>
                <a:lnTo>
                  <a:pt x="192" y="47"/>
                </a:lnTo>
                <a:lnTo>
                  <a:pt x="184" y="58"/>
                </a:lnTo>
                <a:lnTo>
                  <a:pt x="181" y="72"/>
                </a:lnTo>
                <a:lnTo>
                  <a:pt x="181" y="91"/>
                </a:lnTo>
                <a:lnTo>
                  <a:pt x="180" y="96"/>
                </a:lnTo>
                <a:lnTo>
                  <a:pt x="177" y="101"/>
                </a:lnTo>
                <a:lnTo>
                  <a:pt x="173" y="105"/>
                </a:lnTo>
                <a:lnTo>
                  <a:pt x="168" y="108"/>
                </a:lnTo>
                <a:lnTo>
                  <a:pt x="163" y="109"/>
                </a:lnTo>
                <a:lnTo>
                  <a:pt x="158" y="108"/>
                </a:lnTo>
                <a:lnTo>
                  <a:pt x="152" y="105"/>
                </a:lnTo>
                <a:lnTo>
                  <a:pt x="148" y="101"/>
                </a:lnTo>
                <a:lnTo>
                  <a:pt x="146" y="96"/>
                </a:lnTo>
                <a:lnTo>
                  <a:pt x="145" y="91"/>
                </a:lnTo>
                <a:lnTo>
                  <a:pt x="145" y="72"/>
                </a:lnTo>
                <a:lnTo>
                  <a:pt x="148" y="50"/>
                </a:lnTo>
                <a:lnTo>
                  <a:pt x="159" y="30"/>
                </a:lnTo>
                <a:lnTo>
                  <a:pt x="175" y="15"/>
                </a:lnTo>
                <a:lnTo>
                  <a:pt x="194" y="4"/>
                </a:lnTo>
                <a:lnTo>
                  <a:pt x="21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50"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44690" y="3771505"/>
            <a:ext cx="444029" cy="323795"/>
          </a:xfrm>
          <a:custGeom>
            <a:avLst/>
            <a:gdLst>
              <a:gd name="T0" fmla="*/ 60 w 794"/>
              <a:gd name="T1" fmla="*/ 539 h 579"/>
              <a:gd name="T2" fmla="*/ 72 w 794"/>
              <a:gd name="T3" fmla="*/ 542 h 579"/>
              <a:gd name="T4" fmla="*/ 729 w 794"/>
              <a:gd name="T5" fmla="*/ 542 h 579"/>
              <a:gd name="T6" fmla="*/ 509 w 794"/>
              <a:gd name="T7" fmla="*/ 314 h 579"/>
              <a:gd name="T8" fmla="*/ 432 w 794"/>
              <a:gd name="T9" fmla="*/ 387 h 579"/>
              <a:gd name="T10" fmla="*/ 398 w 794"/>
              <a:gd name="T11" fmla="*/ 398 h 579"/>
              <a:gd name="T12" fmla="*/ 362 w 794"/>
              <a:gd name="T13" fmla="*/ 387 h 579"/>
              <a:gd name="T14" fmla="*/ 285 w 794"/>
              <a:gd name="T15" fmla="*/ 314 h 579"/>
              <a:gd name="T16" fmla="*/ 535 w 794"/>
              <a:gd name="T17" fmla="*/ 289 h 579"/>
              <a:gd name="T18" fmla="*/ 759 w 794"/>
              <a:gd name="T19" fmla="*/ 505 h 579"/>
              <a:gd name="T20" fmla="*/ 758 w 794"/>
              <a:gd name="T21" fmla="*/ 65 h 579"/>
              <a:gd name="T22" fmla="*/ 35 w 794"/>
              <a:gd name="T23" fmla="*/ 72 h 579"/>
              <a:gd name="T24" fmla="*/ 36 w 794"/>
              <a:gd name="T25" fmla="*/ 512 h 579"/>
              <a:gd name="T26" fmla="*/ 36 w 794"/>
              <a:gd name="T27" fmla="*/ 65 h 579"/>
              <a:gd name="T28" fmla="*/ 65 w 794"/>
              <a:gd name="T29" fmla="*/ 37 h 579"/>
              <a:gd name="T30" fmla="*/ 373 w 794"/>
              <a:gd name="T31" fmla="*/ 351 h 579"/>
              <a:gd name="T32" fmla="*/ 398 w 794"/>
              <a:gd name="T33" fmla="*/ 361 h 579"/>
              <a:gd name="T34" fmla="*/ 421 w 794"/>
              <a:gd name="T35" fmla="*/ 351 h 579"/>
              <a:gd name="T36" fmla="*/ 729 w 794"/>
              <a:gd name="T37" fmla="*/ 37 h 579"/>
              <a:gd name="T38" fmla="*/ 72 w 794"/>
              <a:gd name="T39" fmla="*/ 35 h 579"/>
              <a:gd name="T40" fmla="*/ 722 w 794"/>
              <a:gd name="T41" fmla="*/ 0 h 579"/>
              <a:gd name="T42" fmla="*/ 766 w 794"/>
              <a:gd name="T43" fmla="*/ 13 h 579"/>
              <a:gd name="T44" fmla="*/ 791 w 794"/>
              <a:gd name="T45" fmla="*/ 50 h 579"/>
              <a:gd name="T46" fmla="*/ 794 w 794"/>
              <a:gd name="T47" fmla="*/ 505 h 579"/>
              <a:gd name="T48" fmla="*/ 781 w 794"/>
              <a:gd name="T49" fmla="*/ 548 h 579"/>
              <a:gd name="T50" fmla="*/ 746 w 794"/>
              <a:gd name="T51" fmla="*/ 575 h 579"/>
              <a:gd name="T52" fmla="*/ 72 w 794"/>
              <a:gd name="T53" fmla="*/ 579 h 579"/>
              <a:gd name="T54" fmla="*/ 28 w 794"/>
              <a:gd name="T55" fmla="*/ 564 h 579"/>
              <a:gd name="T56" fmla="*/ 3 w 794"/>
              <a:gd name="T57" fmla="*/ 529 h 579"/>
              <a:gd name="T58" fmla="*/ 0 w 794"/>
              <a:gd name="T59" fmla="*/ 72 h 579"/>
              <a:gd name="T60" fmla="*/ 13 w 794"/>
              <a:gd name="T61" fmla="*/ 29 h 579"/>
              <a:gd name="T62" fmla="*/ 49 w 794"/>
              <a:gd name="T63" fmla="*/ 4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4" h="579">
                <a:moveTo>
                  <a:pt x="285" y="314"/>
                </a:moveTo>
                <a:lnTo>
                  <a:pt x="60" y="539"/>
                </a:lnTo>
                <a:lnTo>
                  <a:pt x="65" y="542"/>
                </a:lnTo>
                <a:lnTo>
                  <a:pt x="72" y="542"/>
                </a:lnTo>
                <a:lnTo>
                  <a:pt x="722" y="542"/>
                </a:lnTo>
                <a:lnTo>
                  <a:pt x="729" y="542"/>
                </a:lnTo>
                <a:lnTo>
                  <a:pt x="734" y="539"/>
                </a:lnTo>
                <a:lnTo>
                  <a:pt x="509" y="314"/>
                </a:lnTo>
                <a:lnTo>
                  <a:pt x="447" y="377"/>
                </a:lnTo>
                <a:lnTo>
                  <a:pt x="432" y="387"/>
                </a:lnTo>
                <a:lnTo>
                  <a:pt x="415" y="395"/>
                </a:lnTo>
                <a:lnTo>
                  <a:pt x="398" y="398"/>
                </a:lnTo>
                <a:lnTo>
                  <a:pt x="379" y="395"/>
                </a:lnTo>
                <a:lnTo>
                  <a:pt x="362" y="387"/>
                </a:lnTo>
                <a:lnTo>
                  <a:pt x="347" y="377"/>
                </a:lnTo>
                <a:lnTo>
                  <a:pt x="285" y="314"/>
                </a:lnTo>
                <a:close/>
                <a:moveTo>
                  <a:pt x="758" y="65"/>
                </a:moveTo>
                <a:lnTo>
                  <a:pt x="535" y="289"/>
                </a:lnTo>
                <a:lnTo>
                  <a:pt x="758" y="512"/>
                </a:lnTo>
                <a:lnTo>
                  <a:pt x="759" y="505"/>
                </a:lnTo>
                <a:lnTo>
                  <a:pt x="759" y="72"/>
                </a:lnTo>
                <a:lnTo>
                  <a:pt x="758" y="65"/>
                </a:lnTo>
                <a:close/>
                <a:moveTo>
                  <a:pt x="36" y="65"/>
                </a:moveTo>
                <a:lnTo>
                  <a:pt x="35" y="72"/>
                </a:lnTo>
                <a:lnTo>
                  <a:pt x="35" y="505"/>
                </a:lnTo>
                <a:lnTo>
                  <a:pt x="36" y="512"/>
                </a:lnTo>
                <a:lnTo>
                  <a:pt x="259" y="289"/>
                </a:lnTo>
                <a:lnTo>
                  <a:pt x="36" y="65"/>
                </a:lnTo>
                <a:close/>
                <a:moveTo>
                  <a:pt x="72" y="35"/>
                </a:moveTo>
                <a:lnTo>
                  <a:pt x="65" y="37"/>
                </a:lnTo>
                <a:lnTo>
                  <a:pt x="60" y="38"/>
                </a:lnTo>
                <a:lnTo>
                  <a:pt x="373" y="351"/>
                </a:lnTo>
                <a:lnTo>
                  <a:pt x="383" y="359"/>
                </a:lnTo>
                <a:lnTo>
                  <a:pt x="398" y="361"/>
                </a:lnTo>
                <a:lnTo>
                  <a:pt x="411" y="359"/>
                </a:lnTo>
                <a:lnTo>
                  <a:pt x="421" y="351"/>
                </a:lnTo>
                <a:lnTo>
                  <a:pt x="734" y="38"/>
                </a:lnTo>
                <a:lnTo>
                  <a:pt x="729" y="37"/>
                </a:lnTo>
                <a:lnTo>
                  <a:pt x="722" y="35"/>
                </a:lnTo>
                <a:lnTo>
                  <a:pt x="72" y="35"/>
                </a:lnTo>
                <a:close/>
                <a:moveTo>
                  <a:pt x="72" y="0"/>
                </a:moveTo>
                <a:lnTo>
                  <a:pt x="722" y="0"/>
                </a:lnTo>
                <a:lnTo>
                  <a:pt x="746" y="4"/>
                </a:lnTo>
                <a:lnTo>
                  <a:pt x="766" y="13"/>
                </a:lnTo>
                <a:lnTo>
                  <a:pt x="781" y="29"/>
                </a:lnTo>
                <a:lnTo>
                  <a:pt x="791" y="50"/>
                </a:lnTo>
                <a:lnTo>
                  <a:pt x="794" y="72"/>
                </a:lnTo>
                <a:lnTo>
                  <a:pt x="794" y="505"/>
                </a:lnTo>
                <a:lnTo>
                  <a:pt x="791" y="529"/>
                </a:lnTo>
                <a:lnTo>
                  <a:pt x="781" y="548"/>
                </a:lnTo>
                <a:lnTo>
                  <a:pt x="766" y="564"/>
                </a:lnTo>
                <a:lnTo>
                  <a:pt x="746" y="575"/>
                </a:lnTo>
                <a:lnTo>
                  <a:pt x="722" y="579"/>
                </a:lnTo>
                <a:lnTo>
                  <a:pt x="72" y="579"/>
                </a:lnTo>
                <a:lnTo>
                  <a:pt x="49" y="575"/>
                </a:lnTo>
                <a:lnTo>
                  <a:pt x="28" y="564"/>
                </a:lnTo>
                <a:lnTo>
                  <a:pt x="13" y="548"/>
                </a:lnTo>
                <a:lnTo>
                  <a:pt x="3" y="529"/>
                </a:lnTo>
                <a:lnTo>
                  <a:pt x="0" y="505"/>
                </a:lnTo>
                <a:lnTo>
                  <a:pt x="0" y="72"/>
                </a:lnTo>
                <a:lnTo>
                  <a:pt x="3" y="50"/>
                </a:lnTo>
                <a:lnTo>
                  <a:pt x="13" y="29"/>
                </a:lnTo>
                <a:lnTo>
                  <a:pt x="28" y="13"/>
                </a:lnTo>
                <a:lnTo>
                  <a:pt x="49" y="4"/>
                </a:lnTo>
                <a:lnTo>
                  <a:pt x="72"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51"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4641" y="3761438"/>
            <a:ext cx="444588" cy="343928"/>
          </a:xfrm>
          <a:custGeom>
            <a:avLst/>
            <a:gdLst>
              <a:gd name="T0" fmla="*/ 49 w 795"/>
              <a:gd name="T1" fmla="*/ 569 h 615"/>
              <a:gd name="T2" fmla="*/ 72 w 795"/>
              <a:gd name="T3" fmla="*/ 579 h 615"/>
              <a:gd name="T4" fmla="*/ 591 w 795"/>
              <a:gd name="T5" fmla="*/ 576 h 615"/>
              <a:gd name="T6" fmla="*/ 438 w 795"/>
              <a:gd name="T7" fmla="*/ 406 h 615"/>
              <a:gd name="T8" fmla="*/ 360 w 795"/>
              <a:gd name="T9" fmla="*/ 479 h 615"/>
              <a:gd name="T10" fmla="*/ 325 w 795"/>
              <a:gd name="T11" fmla="*/ 488 h 615"/>
              <a:gd name="T12" fmla="*/ 290 w 795"/>
              <a:gd name="T13" fmla="*/ 479 h 615"/>
              <a:gd name="T14" fmla="*/ 212 w 795"/>
              <a:gd name="T15" fmla="*/ 406 h 615"/>
              <a:gd name="T16" fmla="*/ 463 w 795"/>
              <a:gd name="T17" fmla="*/ 380 h 615"/>
              <a:gd name="T18" fmla="*/ 615 w 795"/>
              <a:gd name="T19" fmla="*/ 228 h 615"/>
              <a:gd name="T20" fmla="*/ 36 w 795"/>
              <a:gd name="T21" fmla="*/ 531 h 615"/>
              <a:gd name="T22" fmla="*/ 36 w 795"/>
              <a:gd name="T23" fmla="*/ 228 h 615"/>
              <a:gd name="T24" fmla="*/ 59 w 795"/>
              <a:gd name="T25" fmla="*/ 183 h 615"/>
              <a:gd name="T26" fmla="*/ 300 w 795"/>
              <a:gd name="T27" fmla="*/ 442 h 615"/>
              <a:gd name="T28" fmla="*/ 325 w 795"/>
              <a:gd name="T29" fmla="*/ 452 h 615"/>
              <a:gd name="T30" fmla="*/ 350 w 795"/>
              <a:gd name="T31" fmla="*/ 442 h 615"/>
              <a:gd name="T32" fmla="*/ 591 w 795"/>
              <a:gd name="T33" fmla="*/ 183 h 615"/>
              <a:gd name="T34" fmla="*/ 72 w 795"/>
              <a:gd name="T35" fmla="*/ 181 h 615"/>
              <a:gd name="T36" fmla="*/ 578 w 795"/>
              <a:gd name="T37" fmla="*/ 145 h 615"/>
              <a:gd name="T38" fmla="*/ 621 w 795"/>
              <a:gd name="T39" fmla="*/ 158 h 615"/>
              <a:gd name="T40" fmla="*/ 647 w 795"/>
              <a:gd name="T41" fmla="*/ 194 h 615"/>
              <a:gd name="T42" fmla="*/ 651 w 795"/>
              <a:gd name="T43" fmla="*/ 542 h 615"/>
              <a:gd name="T44" fmla="*/ 637 w 795"/>
              <a:gd name="T45" fmla="*/ 585 h 615"/>
              <a:gd name="T46" fmla="*/ 601 w 795"/>
              <a:gd name="T47" fmla="*/ 611 h 615"/>
              <a:gd name="T48" fmla="*/ 72 w 795"/>
              <a:gd name="T49" fmla="*/ 615 h 615"/>
              <a:gd name="T50" fmla="*/ 29 w 795"/>
              <a:gd name="T51" fmla="*/ 601 h 615"/>
              <a:gd name="T52" fmla="*/ 3 w 795"/>
              <a:gd name="T53" fmla="*/ 566 h 615"/>
              <a:gd name="T54" fmla="*/ 0 w 795"/>
              <a:gd name="T55" fmla="*/ 217 h 615"/>
              <a:gd name="T56" fmla="*/ 13 w 795"/>
              <a:gd name="T57" fmla="*/ 174 h 615"/>
              <a:gd name="T58" fmla="*/ 49 w 795"/>
              <a:gd name="T59" fmla="*/ 148 h 615"/>
              <a:gd name="T60" fmla="*/ 216 w 795"/>
              <a:gd name="T61" fmla="*/ 0 h 615"/>
              <a:gd name="T62" fmla="*/ 745 w 795"/>
              <a:gd name="T63" fmla="*/ 4 h 615"/>
              <a:gd name="T64" fmla="*/ 781 w 795"/>
              <a:gd name="T65" fmla="*/ 30 h 615"/>
              <a:gd name="T66" fmla="*/ 795 w 795"/>
              <a:gd name="T67" fmla="*/ 72 h 615"/>
              <a:gd name="T68" fmla="*/ 791 w 795"/>
              <a:gd name="T69" fmla="*/ 420 h 615"/>
              <a:gd name="T70" fmla="*/ 765 w 795"/>
              <a:gd name="T71" fmla="*/ 456 h 615"/>
              <a:gd name="T72" fmla="*/ 723 w 795"/>
              <a:gd name="T73" fmla="*/ 470 h 615"/>
              <a:gd name="T74" fmla="*/ 700 w 795"/>
              <a:gd name="T75" fmla="*/ 469 h 615"/>
              <a:gd name="T76" fmla="*/ 690 w 795"/>
              <a:gd name="T77" fmla="*/ 462 h 615"/>
              <a:gd name="T78" fmla="*/ 687 w 795"/>
              <a:gd name="T79" fmla="*/ 452 h 615"/>
              <a:gd name="T80" fmla="*/ 690 w 795"/>
              <a:gd name="T81" fmla="*/ 441 h 615"/>
              <a:gd name="T82" fmla="*/ 700 w 795"/>
              <a:gd name="T83" fmla="*/ 435 h 615"/>
              <a:gd name="T84" fmla="*/ 723 w 795"/>
              <a:gd name="T85" fmla="*/ 435 h 615"/>
              <a:gd name="T86" fmla="*/ 748 w 795"/>
              <a:gd name="T87" fmla="*/ 423 h 615"/>
              <a:gd name="T88" fmla="*/ 759 w 795"/>
              <a:gd name="T89" fmla="*/ 398 h 615"/>
              <a:gd name="T90" fmla="*/ 756 w 795"/>
              <a:gd name="T91" fmla="*/ 59 h 615"/>
              <a:gd name="T92" fmla="*/ 738 w 795"/>
              <a:gd name="T93" fmla="*/ 39 h 615"/>
              <a:gd name="T94" fmla="*/ 216 w 795"/>
              <a:gd name="T95" fmla="*/ 37 h 615"/>
              <a:gd name="T96" fmla="*/ 192 w 795"/>
              <a:gd name="T97" fmla="*/ 47 h 615"/>
              <a:gd name="T98" fmla="*/ 181 w 795"/>
              <a:gd name="T99" fmla="*/ 72 h 615"/>
              <a:gd name="T100" fmla="*/ 180 w 795"/>
              <a:gd name="T101" fmla="*/ 97 h 615"/>
              <a:gd name="T102" fmla="*/ 173 w 795"/>
              <a:gd name="T103" fmla="*/ 105 h 615"/>
              <a:gd name="T104" fmla="*/ 163 w 795"/>
              <a:gd name="T105" fmla="*/ 109 h 615"/>
              <a:gd name="T106" fmla="*/ 152 w 795"/>
              <a:gd name="T107" fmla="*/ 105 h 615"/>
              <a:gd name="T108" fmla="*/ 146 w 795"/>
              <a:gd name="T109" fmla="*/ 97 h 615"/>
              <a:gd name="T110" fmla="*/ 144 w 795"/>
              <a:gd name="T111" fmla="*/ 72 h 615"/>
              <a:gd name="T112" fmla="*/ 159 w 795"/>
              <a:gd name="T113" fmla="*/ 30 h 615"/>
              <a:gd name="T114" fmla="*/ 194 w 795"/>
              <a:gd name="T115" fmla="*/ 4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5" h="615">
                <a:moveTo>
                  <a:pt x="212" y="406"/>
                </a:moveTo>
                <a:lnTo>
                  <a:pt x="49" y="569"/>
                </a:lnTo>
                <a:lnTo>
                  <a:pt x="59" y="576"/>
                </a:lnTo>
                <a:lnTo>
                  <a:pt x="72" y="579"/>
                </a:lnTo>
                <a:lnTo>
                  <a:pt x="578" y="579"/>
                </a:lnTo>
                <a:lnTo>
                  <a:pt x="591" y="576"/>
                </a:lnTo>
                <a:lnTo>
                  <a:pt x="601" y="569"/>
                </a:lnTo>
                <a:lnTo>
                  <a:pt x="438" y="406"/>
                </a:lnTo>
                <a:lnTo>
                  <a:pt x="375" y="467"/>
                </a:lnTo>
                <a:lnTo>
                  <a:pt x="360" y="479"/>
                </a:lnTo>
                <a:lnTo>
                  <a:pt x="343" y="486"/>
                </a:lnTo>
                <a:lnTo>
                  <a:pt x="325" y="488"/>
                </a:lnTo>
                <a:lnTo>
                  <a:pt x="307" y="486"/>
                </a:lnTo>
                <a:lnTo>
                  <a:pt x="290" y="479"/>
                </a:lnTo>
                <a:lnTo>
                  <a:pt x="275" y="467"/>
                </a:lnTo>
                <a:lnTo>
                  <a:pt x="212" y="406"/>
                </a:lnTo>
                <a:close/>
                <a:moveTo>
                  <a:pt x="615" y="228"/>
                </a:moveTo>
                <a:lnTo>
                  <a:pt x="463" y="380"/>
                </a:lnTo>
                <a:lnTo>
                  <a:pt x="615" y="531"/>
                </a:lnTo>
                <a:lnTo>
                  <a:pt x="615" y="228"/>
                </a:lnTo>
                <a:close/>
                <a:moveTo>
                  <a:pt x="36" y="228"/>
                </a:moveTo>
                <a:lnTo>
                  <a:pt x="36" y="531"/>
                </a:lnTo>
                <a:lnTo>
                  <a:pt x="188" y="380"/>
                </a:lnTo>
                <a:lnTo>
                  <a:pt x="36" y="228"/>
                </a:lnTo>
                <a:close/>
                <a:moveTo>
                  <a:pt x="72" y="181"/>
                </a:moveTo>
                <a:lnTo>
                  <a:pt x="59" y="183"/>
                </a:lnTo>
                <a:lnTo>
                  <a:pt x="49" y="190"/>
                </a:lnTo>
                <a:lnTo>
                  <a:pt x="300" y="442"/>
                </a:lnTo>
                <a:lnTo>
                  <a:pt x="312" y="449"/>
                </a:lnTo>
                <a:lnTo>
                  <a:pt x="325" y="452"/>
                </a:lnTo>
                <a:lnTo>
                  <a:pt x="338" y="449"/>
                </a:lnTo>
                <a:lnTo>
                  <a:pt x="350" y="442"/>
                </a:lnTo>
                <a:lnTo>
                  <a:pt x="601" y="190"/>
                </a:lnTo>
                <a:lnTo>
                  <a:pt x="591" y="183"/>
                </a:lnTo>
                <a:lnTo>
                  <a:pt x="578" y="181"/>
                </a:lnTo>
                <a:lnTo>
                  <a:pt x="72" y="181"/>
                </a:lnTo>
                <a:close/>
                <a:moveTo>
                  <a:pt x="72" y="145"/>
                </a:moveTo>
                <a:lnTo>
                  <a:pt x="578" y="145"/>
                </a:lnTo>
                <a:lnTo>
                  <a:pt x="601" y="148"/>
                </a:lnTo>
                <a:lnTo>
                  <a:pt x="621" y="158"/>
                </a:lnTo>
                <a:lnTo>
                  <a:pt x="637" y="174"/>
                </a:lnTo>
                <a:lnTo>
                  <a:pt x="647" y="194"/>
                </a:lnTo>
                <a:lnTo>
                  <a:pt x="651" y="217"/>
                </a:lnTo>
                <a:lnTo>
                  <a:pt x="651" y="542"/>
                </a:lnTo>
                <a:lnTo>
                  <a:pt x="647" y="566"/>
                </a:lnTo>
                <a:lnTo>
                  <a:pt x="637" y="585"/>
                </a:lnTo>
                <a:lnTo>
                  <a:pt x="621" y="601"/>
                </a:lnTo>
                <a:lnTo>
                  <a:pt x="601" y="611"/>
                </a:lnTo>
                <a:lnTo>
                  <a:pt x="578" y="615"/>
                </a:lnTo>
                <a:lnTo>
                  <a:pt x="72" y="615"/>
                </a:lnTo>
                <a:lnTo>
                  <a:pt x="49" y="611"/>
                </a:lnTo>
                <a:lnTo>
                  <a:pt x="29" y="601"/>
                </a:lnTo>
                <a:lnTo>
                  <a:pt x="13" y="585"/>
                </a:lnTo>
                <a:lnTo>
                  <a:pt x="3" y="566"/>
                </a:lnTo>
                <a:lnTo>
                  <a:pt x="0" y="542"/>
                </a:lnTo>
                <a:lnTo>
                  <a:pt x="0" y="217"/>
                </a:lnTo>
                <a:lnTo>
                  <a:pt x="3" y="194"/>
                </a:lnTo>
                <a:lnTo>
                  <a:pt x="13" y="174"/>
                </a:lnTo>
                <a:lnTo>
                  <a:pt x="29" y="158"/>
                </a:lnTo>
                <a:lnTo>
                  <a:pt x="49" y="148"/>
                </a:lnTo>
                <a:lnTo>
                  <a:pt x="72" y="145"/>
                </a:lnTo>
                <a:close/>
                <a:moveTo>
                  <a:pt x="216" y="0"/>
                </a:moveTo>
                <a:lnTo>
                  <a:pt x="723" y="0"/>
                </a:lnTo>
                <a:lnTo>
                  <a:pt x="745" y="4"/>
                </a:lnTo>
                <a:lnTo>
                  <a:pt x="765" y="14"/>
                </a:lnTo>
                <a:lnTo>
                  <a:pt x="781" y="30"/>
                </a:lnTo>
                <a:lnTo>
                  <a:pt x="791" y="50"/>
                </a:lnTo>
                <a:lnTo>
                  <a:pt x="795" y="72"/>
                </a:lnTo>
                <a:lnTo>
                  <a:pt x="795" y="398"/>
                </a:lnTo>
                <a:lnTo>
                  <a:pt x="791" y="420"/>
                </a:lnTo>
                <a:lnTo>
                  <a:pt x="781" y="441"/>
                </a:lnTo>
                <a:lnTo>
                  <a:pt x="765" y="456"/>
                </a:lnTo>
                <a:lnTo>
                  <a:pt x="745" y="466"/>
                </a:lnTo>
                <a:lnTo>
                  <a:pt x="723" y="470"/>
                </a:lnTo>
                <a:lnTo>
                  <a:pt x="705" y="470"/>
                </a:lnTo>
                <a:lnTo>
                  <a:pt x="700" y="469"/>
                </a:lnTo>
                <a:lnTo>
                  <a:pt x="694" y="466"/>
                </a:lnTo>
                <a:lnTo>
                  <a:pt x="690" y="462"/>
                </a:lnTo>
                <a:lnTo>
                  <a:pt x="688" y="458"/>
                </a:lnTo>
                <a:lnTo>
                  <a:pt x="687" y="452"/>
                </a:lnTo>
                <a:lnTo>
                  <a:pt x="688" y="446"/>
                </a:lnTo>
                <a:lnTo>
                  <a:pt x="690" y="441"/>
                </a:lnTo>
                <a:lnTo>
                  <a:pt x="694" y="437"/>
                </a:lnTo>
                <a:lnTo>
                  <a:pt x="700" y="435"/>
                </a:lnTo>
                <a:lnTo>
                  <a:pt x="705" y="435"/>
                </a:lnTo>
                <a:lnTo>
                  <a:pt x="723" y="435"/>
                </a:lnTo>
                <a:lnTo>
                  <a:pt x="738" y="431"/>
                </a:lnTo>
                <a:lnTo>
                  <a:pt x="748" y="423"/>
                </a:lnTo>
                <a:lnTo>
                  <a:pt x="756" y="412"/>
                </a:lnTo>
                <a:lnTo>
                  <a:pt x="759" y="398"/>
                </a:lnTo>
                <a:lnTo>
                  <a:pt x="759" y="72"/>
                </a:lnTo>
                <a:lnTo>
                  <a:pt x="756" y="59"/>
                </a:lnTo>
                <a:lnTo>
                  <a:pt x="748" y="47"/>
                </a:lnTo>
                <a:lnTo>
                  <a:pt x="738" y="39"/>
                </a:lnTo>
                <a:lnTo>
                  <a:pt x="723" y="37"/>
                </a:lnTo>
                <a:lnTo>
                  <a:pt x="216" y="37"/>
                </a:lnTo>
                <a:lnTo>
                  <a:pt x="202" y="39"/>
                </a:lnTo>
                <a:lnTo>
                  <a:pt x="192" y="47"/>
                </a:lnTo>
                <a:lnTo>
                  <a:pt x="184" y="59"/>
                </a:lnTo>
                <a:lnTo>
                  <a:pt x="181" y="72"/>
                </a:lnTo>
                <a:lnTo>
                  <a:pt x="181" y="90"/>
                </a:lnTo>
                <a:lnTo>
                  <a:pt x="180" y="97"/>
                </a:lnTo>
                <a:lnTo>
                  <a:pt x="177" y="101"/>
                </a:lnTo>
                <a:lnTo>
                  <a:pt x="173" y="105"/>
                </a:lnTo>
                <a:lnTo>
                  <a:pt x="168" y="107"/>
                </a:lnTo>
                <a:lnTo>
                  <a:pt x="163" y="109"/>
                </a:lnTo>
                <a:lnTo>
                  <a:pt x="156" y="107"/>
                </a:lnTo>
                <a:lnTo>
                  <a:pt x="152" y="105"/>
                </a:lnTo>
                <a:lnTo>
                  <a:pt x="148" y="101"/>
                </a:lnTo>
                <a:lnTo>
                  <a:pt x="146" y="97"/>
                </a:lnTo>
                <a:lnTo>
                  <a:pt x="144" y="90"/>
                </a:lnTo>
                <a:lnTo>
                  <a:pt x="144" y="72"/>
                </a:lnTo>
                <a:lnTo>
                  <a:pt x="148" y="50"/>
                </a:lnTo>
                <a:lnTo>
                  <a:pt x="159" y="30"/>
                </a:lnTo>
                <a:lnTo>
                  <a:pt x="175" y="14"/>
                </a:lnTo>
                <a:lnTo>
                  <a:pt x="194" y="4"/>
                </a:lnTo>
                <a:lnTo>
                  <a:pt x="216"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52"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65152" y="3751652"/>
            <a:ext cx="445148" cy="363500"/>
          </a:xfrm>
          <a:custGeom>
            <a:avLst/>
            <a:gdLst>
              <a:gd name="T0" fmla="*/ 37 w 796"/>
              <a:gd name="T1" fmla="*/ 615 h 650"/>
              <a:gd name="T2" fmla="*/ 760 w 796"/>
              <a:gd name="T3" fmla="*/ 398 h 650"/>
              <a:gd name="T4" fmla="*/ 534 w 796"/>
              <a:gd name="T5" fmla="*/ 428 h 650"/>
              <a:gd name="T6" fmla="*/ 504 w 796"/>
              <a:gd name="T7" fmla="*/ 477 h 650"/>
              <a:gd name="T8" fmla="*/ 457 w 796"/>
              <a:gd name="T9" fmla="*/ 512 h 650"/>
              <a:gd name="T10" fmla="*/ 398 w 796"/>
              <a:gd name="T11" fmla="*/ 525 h 650"/>
              <a:gd name="T12" fmla="*/ 339 w 796"/>
              <a:gd name="T13" fmla="*/ 512 h 650"/>
              <a:gd name="T14" fmla="*/ 292 w 796"/>
              <a:gd name="T15" fmla="*/ 477 h 650"/>
              <a:gd name="T16" fmla="*/ 262 w 796"/>
              <a:gd name="T17" fmla="*/ 428 h 650"/>
              <a:gd name="T18" fmla="*/ 37 w 796"/>
              <a:gd name="T19" fmla="*/ 398 h 650"/>
              <a:gd name="T20" fmla="*/ 49 w 796"/>
              <a:gd name="T21" fmla="*/ 361 h 650"/>
              <a:gd name="T22" fmla="*/ 278 w 796"/>
              <a:gd name="T23" fmla="*/ 362 h 650"/>
              <a:gd name="T24" fmla="*/ 287 w 796"/>
              <a:gd name="T25" fmla="*/ 369 h 650"/>
              <a:gd name="T26" fmla="*/ 290 w 796"/>
              <a:gd name="T27" fmla="*/ 379 h 650"/>
              <a:gd name="T28" fmla="*/ 305 w 796"/>
              <a:gd name="T29" fmla="*/ 434 h 650"/>
              <a:gd name="T30" fmla="*/ 343 w 796"/>
              <a:gd name="T31" fmla="*/ 474 h 650"/>
              <a:gd name="T32" fmla="*/ 398 w 796"/>
              <a:gd name="T33" fmla="*/ 488 h 650"/>
              <a:gd name="T34" fmla="*/ 453 w 796"/>
              <a:gd name="T35" fmla="*/ 474 h 650"/>
              <a:gd name="T36" fmla="*/ 493 w 796"/>
              <a:gd name="T37" fmla="*/ 434 h 650"/>
              <a:gd name="T38" fmla="*/ 507 w 796"/>
              <a:gd name="T39" fmla="*/ 379 h 650"/>
              <a:gd name="T40" fmla="*/ 511 w 796"/>
              <a:gd name="T41" fmla="*/ 369 h 650"/>
              <a:gd name="T42" fmla="*/ 519 w 796"/>
              <a:gd name="T43" fmla="*/ 362 h 650"/>
              <a:gd name="T44" fmla="*/ 749 w 796"/>
              <a:gd name="T45" fmla="*/ 361 h 650"/>
              <a:gd name="T46" fmla="*/ 211 w 796"/>
              <a:gd name="T47" fmla="*/ 36 h 650"/>
              <a:gd name="T48" fmla="*/ 597 w 796"/>
              <a:gd name="T49" fmla="*/ 0 h 650"/>
              <a:gd name="T50" fmla="*/ 606 w 796"/>
              <a:gd name="T51" fmla="*/ 2 h 650"/>
              <a:gd name="T52" fmla="*/ 613 w 796"/>
              <a:gd name="T53" fmla="*/ 10 h 650"/>
              <a:gd name="T54" fmla="*/ 794 w 796"/>
              <a:gd name="T55" fmla="*/ 371 h 650"/>
              <a:gd name="T56" fmla="*/ 796 w 796"/>
              <a:gd name="T57" fmla="*/ 375 h 650"/>
              <a:gd name="T58" fmla="*/ 796 w 796"/>
              <a:gd name="T59" fmla="*/ 633 h 650"/>
              <a:gd name="T60" fmla="*/ 792 w 796"/>
              <a:gd name="T61" fmla="*/ 644 h 650"/>
              <a:gd name="T62" fmla="*/ 785 w 796"/>
              <a:gd name="T63" fmla="*/ 650 h 650"/>
              <a:gd name="T64" fmla="*/ 18 w 796"/>
              <a:gd name="T65" fmla="*/ 650 h 650"/>
              <a:gd name="T66" fmla="*/ 8 w 796"/>
              <a:gd name="T67" fmla="*/ 648 h 650"/>
              <a:gd name="T68" fmla="*/ 1 w 796"/>
              <a:gd name="T69" fmla="*/ 638 h 650"/>
              <a:gd name="T70" fmla="*/ 0 w 796"/>
              <a:gd name="T71" fmla="*/ 379 h 650"/>
              <a:gd name="T72" fmla="*/ 3 w 796"/>
              <a:gd name="T73" fmla="*/ 371 h 650"/>
              <a:gd name="T74" fmla="*/ 183 w 796"/>
              <a:gd name="T75" fmla="*/ 10 h 650"/>
              <a:gd name="T76" fmla="*/ 186 w 796"/>
              <a:gd name="T77" fmla="*/ 6 h 650"/>
              <a:gd name="T78" fmla="*/ 194 w 796"/>
              <a:gd name="T79" fmla="*/ 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6" h="650">
                <a:moveTo>
                  <a:pt x="37" y="398"/>
                </a:moveTo>
                <a:lnTo>
                  <a:pt x="37" y="615"/>
                </a:lnTo>
                <a:lnTo>
                  <a:pt x="760" y="615"/>
                </a:lnTo>
                <a:lnTo>
                  <a:pt x="760" y="398"/>
                </a:lnTo>
                <a:lnTo>
                  <a:pt x="542" y="398"/>
                </a:lnTo>
                <a:lnTo>
                  <a:pt x="534" y="428"/>
                </a:lnTo>
                <a:lnTo>
                  <a:pt x="523" y="454"/>
                </a:lnTo>
                <a:lnTo>
                  <a:pt x="504" y="477"/>
                </a:lnTo>
                <a:lnTo>
                  <a:pt x="483" y="497"/>
                </a:lnTo>
                <a:lnTo>
                  <a:pt x="457" y="512"/>
                </a:lnTo>
                <a:lnTo>
                  <a:pt x="430" y="521"/>
                </a:lnTo>
                <a:lnTo>
                  <a:pt x="398" y="525"/>
                </a:lnTo>
                <a:lnTo>
                  <a:pt x="368" y="521"/>
                </a:lnTo>
                <a:lnTo>
                  <a:pt x="339" y="512"/>
                </a:lnTo>
                <a:lnTo>
                  <a:pt x="314" y="497"/>
                </a:lnTo>
                <a:lnTo>
                  <a:pt x="292" y="477"/>
                </a:lnTo>
                <a:lnTo>
                  <a:pt x="275" y="454"/>
                </a:lnTo>
                <a:lnTo>
                  <a:pt x="262" y="428"/>
                </a:lnTo>
                <a:lnTo>
                  <a:pt x="255" y="398"/>
                </a:lnTo>
                <a:lnTo>
                  <a:pt x="37" y="398"/>
                </a:lnTo>
                <a:close/>
                <a:moveTo>
                  <a:pt x="211" y="36"/>
                </a:moveTo>
                <a:lnTo>
                  <a:pt x="49" y="361"/>
                </a:lnTo>
                <a:lnTo>
                  <a:pt x="272" y="361"/>
                </a:lnTo>
                <a:lnTo>
                  <a:pt x="278" y="362"/>
                </a:lnTo>
                <a:lnTo>
                  <a:pt x="283" y="365"/>
                </a:lnTo>
                <a:lnTo>
                  <a:pt x="287" y="369"/>
                </a:lnTo>
                <a:lnTo>
                  <a:pt x="290" y="374"/>
                </a:lnTo>
                <a:lnTo>
                  <a:pt x="290" y="379"/>
                </a:lnTo>
                <a:lnTo>
                  <a:pt x="293" y="408"/>
                </a:lnTo>
                <a:lnTo>
                  <a:pt x="305" y="434"/>
                </a:lnTo>
                <a:lnTo>
                  <a:pt x="322" y="457"/>
                </a:lnTo>
                <a:lnTo>
                  <a:pt x="343" y="474"/>
                </a:lnTo>
                <a:lnTo>
                  <a:pt x="369" y="484"/>
                </a:lnTo>
                <a:lnTo>
                  <a:pt x="398" y="488"/>
                </a:lnTo>
                <a:lnTo>
                  <a:pt x="427" y="484"/>
                </a:lnTo>
                <a:lnTo>
                  <a:pt x="453" y="474"/>
                </a:lnTo>
                <a:lnTo>
                  <a:pt x="475" y="457"/>
                </a:lnTo>
                <a:lnTo>
                  <a:pt x="493" y="434"/>
                </a:lnTo>
                <a:lnTo>
                  <a:pt x="503" y="408"/>
                </a:lnTo>
                <a:lnTo>
                  <a:pt x="507" y="379"/>
                </a:lnTo>
                <a:lnTo>
                  <a:pt x="508" y="374"/>
                </a:lnTo>
                <a:lnTo>
                  <a:pt x="511" y="369"/>
                </a:lnTo>
                <a:lnTo>
                  <a:pt x="515" y="365"/>
                </a:lnTo>
                <a:lnTo>
                  <a:pt x="519" y="362"/>
                </a:lnTo>
                <a:lnTo>
                  <a:pt x="525" y="361"/>
                </a:lnTo>
                <a:lnTo>
                  <a:pt x="749" y="361"/>
                </a:lnTo>
                <a:lnTo>
                  <a:pt x="587" y="36"/>
                </a:lnTo>
                <a:lnTo>
                  <a:pt x="211" y="36"/>
                </a:lnTo>
                <a:close/>
                <a:moveTo>
                  <a:pt x="199" y="0"/>
                </a:moveTo>
                <a:lnTo>
                  <a:pt x="597" y="0"/>
                </a:lnTo>
                <a:lnTo>
                  <a:pt x="603" y="1"/>
                </a:lnTo>
                <a:lnTo>
                  <a:pt x="606" y="2"/>
                </a:lnTo>
                <a:lnTo>
                  <a:pt x="610" y="6"/>
                </a:lnTo>
                <a:lnTo>
                  <a:pt x="613" y="10"/>
                </a:lnTo>
                <a:lnTo>
                  <a:pt x="613" y="10"/>
                </a:lnTo>
                <a:lnTo>
                  <a:pt x="794" y="371"/>
                </a:lnTo>
                <a:lnTo>
                  <a:pt x="794" y="371"/>
                </a:lnTo>
                <a:lnTo>
                  <a:pt x="796" y="375"/>
                </a:lnTo>
                <a:lnTo>
                  <a:pt x="796" y="379"/>
                </a:lnTo>
                <a:lnTo>
                  <a:pt x="796" y="633"/>
                </a:lnTo>
                <a:lnTo>
                  <a:pt x="795" y="638"/>
                </a:lnTo>
                <a:lnTo>
                  <a:pt x="792" y="644"/>
                </a:lnTo>
                <a:lnTo>
                  <a:pt x="788" y="648"/>
                </a:lnTo>
                <a:lnTo>
                  <a:pt x="785" y="650"/>
                </a:lnTo>
                <a:lnTo>
                  <a:pt x="778" y="650"/>
                </a:lnTo>
                <a:lnTo>
                  <a:pt x="18" y="650"/>
                </a:lnTo>
                <a:lnTo>
                  <a:pt x="13" y="650"/>
                </a:lnTo>
                <a:lnTo>
                  <a:pt x="8" y="648"/>
                </a:lnTo>
                <a:lnTo>
                  <a:pt x="4" y="644"/>
                </a:lnTo>
                <a:lnTo>
                  <a:pt x="1" y="638"/>
                </a:lnTo>
                <a:lnTo>
                  <a:pt x="0" y="633"/>
                </a:lnTo>
                <a:lnTo>
                  <a:pt x="0" y="379"/>
                </a:lnTo>
                <a:lnTo>
                  <a:pt x="1" y="375"/>
                </a:lnTo>
                <a:lnTo>
                  <a:pt x="3" y="371"/>
                </a:lnTo>
                <a:lnTo>
                  <a:pt x="3" y="371"/>
                </a:lnTo>
                <a:lnTo>
                  <a:pt x="183" y="10"/>
                </a:lnTo>
                <a:lnTo>
                  <a:pt x="183" y="10"/>
                </a:lnTo>
                <a:lnTo>
                  <a:pt x="186" y="6"/>
                </a:lnTo>
                <a:lnTo>
                  <a:pt x="190" y="2"/>
                </a:lnTo>
                <a:lnTo>
                  <a:pt x="194" y="1"/>
                </a:lnTo>
                <a:lnTo>
                  <a:pt x="199"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53"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26223" y="3731240"/>
            <a:ext cx="445148" cy="404324"/>
          </a:xfrm>
          <a:custGeom>
            <a:avLst/>
            <a:gdLst>
              <a:gd name="T0" fmla="*/ 760 w 796"/>
              <a:gd name="T1" fmla="*/ 686 h 723"/>
              <a:gd name="T2" fmla="*/ 534 w 796"/>
              <a:gd name="T3" fmla="*/ 499 h 723"/>
              <a:gd name="T4" fmla="*/ 483 w 796"/>
              <a:gd name="T5" fmla="*/ 568 h 723"/>
              <a:gd name="T6" fmla="*/ 398 w 796"/>
              <a:gd name="T7" fmla="*/ 596 h 723"/>
              <a:gd name="T8" fmla="*/ 313 w 796"/>
              <a:gd name="T9" fmla="*/ 568 h 723"/>
              <a:gd name="T10" fmla="*/ 262 w 796"/>
              <a:gd name="T11" fmla="*/ 499 h 723"/>
              <a:gd name="T12" fmla="*/ 199 w 796"/>
              <a:gd name="T13" fmla="*/ 72 h 723"/>
              <a:gd name="T14" fmla="*/ 337 w 796"/>
              <a:gd name="T15" fmla="*/ 76 h 723"/>
              <a:gd name="T16" fmla="*/ 345 w 796"/>
              <a:gd name="T17" fmla="*/ 91 h 723"/>
              <a:gd name="T18" fmla="*/ 337 w 796"/>
              <a:gd name="T19" fmla="*/ 105 h 723"/>
              <a:gd name="T20" fmla="*/ 211 w 796"/>
              <a:gd name="T21" fmla="*/ 109 h 723"/>
              <a:gd name="T22" fmla="*/ 278 w 796"/>
              <a:gd name="T23" fmla="*/ 435 h 723"/>
              <a:gd name="T24" fmla="*/ 288 w 796"/>
              <a:gd name="T25" fmla="*/ 447 h 723"/>
              <a:gd name="T26" fmla="*/ 305 w 796"/>
              <a:gd name="T27" fmla="*/ 507 h 723"/>
              <a:gd name="T28" fmla="*/ 369 w 796"/>
              <a:gd name="T29" fmla="*/ 557 h 723"/>
              <a:gd name="T30" fmla="*/ 453 w 796"/>
              <a:gd name="T31" fmla="*/ 545 h 723"/>
              <a:gd name="T32" fmla="*/ 503 w 796"/>
              <a:gd name="T33" fmla="*/ 481 h 723"/>
              <a:gd name="T34" fmla="*/ 511 w 796"/>
              <a:gd name="T35" fmla="*/ 441 h 723"/>
              <a:gd name="T36" fmla="*/ 525 w 796"/>
              <a:gd name="T37" fmla="*/ 434 h 723"/>
              <a:gd name="T38" fmla="*/ 470 w 796"/>
              <a:gd name="T39" fmla="*/ 109 h 723"/>
              <a:gd name="T40" fmla="*/ 456 w 796"/>
              <a:gd name="T41" fmla="*/ 101 h 723"/>
              <a:gd name="T42" fmla="*/ 453 w 796"/>
              <a:gd name="T43" fmla="*/ 84 h 723"/>
              <a:gd name="T44" fmla="*/ 465 w 796"/>
              <a:gd name="T45" fmla="*/ 74 h 723"/>
              <a:gd name="T46" fmla="*/ 603 w 796"/>
              <a:gd name="T47" fmla="*/ 72 h 723"/>
              <a:gd name="T48" fmla="*/ 613 w 796"/>
              <a:gd name="T49" fmla="*/ 83 h 723"/>
              <a:gd name="T50" fmla="*/ 794 w 796"/>
              <a:gd name="T51" fmla="*/ 444 h 723"/>
              <a:gd name="T52" fmla="*/ 796 w 796"/>
              <a:gd name="T53" fmla="*/ 705 h 723"/>
              <a:gd name="T54" fmla="*/ 789 w 796"/>
              <a:gd name="T55" fmla="*/ 719 h 723"/>
              <a:gd name="T56" fmla="*/ 19 w 796"/>
              <a:gd name="T57" fmla="*/ 723 h 723"/>
              <a:gd name="T58" fmla="*/ 4 w 796"/>
              <a:gd name="T59" fmla="*/ 715 h 723"/>
              <a:gd name="T60" fmla="*/ 0 w 796"/>
              <a:gd name="T61" fmla="*/ 452 h 723"/>
              <a:gd name="T62" fmla="*/ 3 w 796"/>
              <a:gd name="T63" fmla="*/ 444 h 723"/>
              <a:gd name="T64" fmla="*/ 186 w 796"/>
              <a:gd name="T65" fmla="*/ 79 h 723"/>
              <a:gd name="T66" fmla="*/ 199 w 796"/>
              <a:gd name="T67" fmla="*/ 72 h 723"/>
              <a:gd name="T68" fmla="*/ 409 w 796"/>
              <a:gd name="T69" fmla="*/ 3 h 723"/>
              <a:gd name="T70" fmla="*/ 417 w 796"/>
              <a:gd name="T71" fmla="*/ 17 h 723"/>
              <a:gd name="T72" fmla="*/ 498 w 796"/>
              <a:gd name="T73" fmla="*/ 292 h 723"/>
              <a:gd name="T74" fmla="*/ 512 w 796"/>
              <a:gd name="T75" fmla="*/ 290 h 723"/>
              <a:gd name="T76" fmla="*/ 524 w 796"/>
              <a:gd name="T77" fmla="*/ 301 h 723"/>
              <a:gd name="T78" fmla="*/ 523 w 796"/>
              <a:gd name="T79" fmla="*/ 316 h 723"/>
              <a:gd name="T80" fmla="*/ 407 w 796"/>
              <a:gd name="T81" fmla="*/ 431 h 723"/>
              <a:gd name="T82" fmla="*/ 393 w 796"/>
              <a:gd name="T83" fmla="*/ 434 h 723"/>
              <a:gd name="T84" fmla="*/ 277 w 796"/>
              <a:gd name="T85" fmla="*/ 320 h 723"/>
              <a:gd name="T86" fmla="*/ 271 w 796"/>
              <a:gd name="T87" fmla="*/ 307 h 723"/>
              <a:gd name="T88" fmla="*/ 279 w 796"/>
              <a:gd name="T89" fmla="*/ 292 h 723"/>
              <a:gd name="T90" fmla="*/ 295 w 796"/>
              <a:gd name="T91" fmla="*/ 290 h 723"/>
              <a:gd name="T92" fmla="*/ 380 w 796"/>
              <a:gd name="T93" fmla="*/ 372 h 723"/>
              <a:gd name="T94" fmla="*/ 384 w 796"/>
              <a:gd name="T95" fmla="*/ 7 h 723"/>
              <a:gd name="T96" fmla="*/ 398 w 796"/>
              <a:gd name="T97" fmla="*/ 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6" h="723">
                <a:moveTo>
                  <a:pt x="37" y="470"/>
                </a:moveTo>
                <a:lnTo>
                  <a:pt x="37" y="686"/>
                </a:lnTo>
                <a:lnTo>
                  <a:pt x="760" y="686"/>
                </a:lnTo>
                <a:lnTo>
                  <a:pt x="760" y="470"/>
                </a:lnTo>
                <a:lnTo>
                  <a:pt x="542" y="470"/>
                </a:lnTo>
                <a:lnTo>
                  <a:pt x="534" y="499"/>
                </a:lnTo>
                <a:lnTo>
                  <a:pt x="523" y="527"/>
                </a:lnTo>
                <a:lnTo>
                  <a:pt x="504" y="550"/>
                </a:lnTo>
                <a:lnTo>
                  <a:pt x="483" y="568"/>
                </a:lnTo>
                <a:lnTo>
                  <a:pt x="457" y="584"/>
                </a:lnTo>
                <a:lnTo>
                  <a:pt x="428" y="593"/>
                </a:lnTo>
                <a:lnTo>
                  <a:pt x="398" y="596"/>
                </a:lnTo>
                <a:lnTo>
                  <a:pt x="368" y="593"/>
                </a:lnTo>
                <a:lnTo>
                  <a:pt x="339" y="584"/>
                </a:lnTo>
                <a:lnTo>
                  <a:pt x="313" y="568"/>
                </a:lnTo>
                <a:lnTo>
                  <a:pt x="292" y="550"/>
                </a:lnTo>
                <a:lnTo>
                  <a:pt x="274" y="527"/>
                </a:lnTo>
                <a:lnTo>
                  <a:pt x="262" y="499"/>
                </a:lnTo>
                <a:lnTo>
                  <a:pt x="256" y="470"/>
                </a:lnTo>
                <a:lnTo>
                  <a:pt x="37" y="470"/>
                </a:lnTo>
                <a:close/>
                <a:moveTo>
                  <a:pt x="199" y="72"/>
                </a:moveTo>
                <a:lnTo>
                  <a:pt x="326" y="72"/>
                </a:lnTo>
                <a:lnTo>
                  <a:pt x="332" y="74"/>
                </a:lnTo>
                <a:lnTo>
                  <a:pt x="337" y="76"/>
                </a:lnTo>
                <a:lnTo>
                  <a:pt x="341" y="80"/>
                </a:lnTo>
                <a:lnTo>
                  <a:pt x="343" y="84"/>
                </a:lnTo>
                <a:lnTo>
                  <a:pt x="345" y="91"/>
                </a:lnTo>
                <a:lnTo>
                  <a:pt x="343" y="96"/>
                </a:lnTo>
                <a:lnTo>
                  <a:pt x="341" y="101"/>
                </a:lnTo>
                <a:lnTo>
                  <a:pt x="337" y="105"/>
                </a:lnTo>
                <a:lnTo>
                  <a:pt x="332" y="108"/>
                </a:lnTo>
                <a:lnTo>
                  <a:pt x="326" y="109"/>
                </a:lnTo>
                <a:lnTo>
                  <a:pt x="211" y="109"/>
                </a:lnTo>
                <a:lnTo>
                  <a:pt x="47" y="434"/>
                </a:lnTo>
                <a:lnTo>
                  <a:pt x="271" y="434"/>
                </a:lnTo>
                <a:lnTo>
                  <a:pt x="278" y="435"/>
                </a:lnTo>
                <a:lnTo>
                  <a:pt x="283" y="438"/>
                </a:lnTo>
                <a:lnTo>
                  <a:pt x="287" y="441"/>
                </a:lnTo>
                <a:lnTo>
                  <a:pt x="288" y="447"/>
                </a:lnTo>
                <a:lnTo>
                  <a:pt x="290" y="452"/>
                </a:lnTo>
                <a:lnTo>
                  <a:pt x="294" y="481"/>
                </a:lnTo>
                <a:lnTo>
                  <a:pt x="305" y="507"/>
                </a:lnTo>
                <a:lnTo>
                  <a:pt x="321" y="528"/>
                </a:lnTo>
                <a:lnTo>
                  <a:pt x="343" y="545"/>
                </a:lnTo>
                <a:lnTo>
                  <a:pt x="369" y="557"/>
                </a:lnTo>
                <a:lnTo>
                  <a:pt x="398" y="561"/>
                </a:lnTo>
                <a:lnTo>
                  <a:pt x="427" y="557"/>
                </a:lnTo>
                <a:lnTo>
                  <a:pt x="453" y="545"/>
                </a:lnTo>
                <a:lnTo>
                  <a:pt x="476" y="528"/>
                </a:lnTo>
                <a:lnTo>
                  <a:pt x="493" y="507"/>
                </a:lnTo>
                <a:lnTo>
                  <a:pt x="503" y="481"/>
                </a:lnTo>
                <a:lnTo>
                  <a:pt x="507" y="452"/>
                </a:lnTo>
                <a:lnTo>
                  <a:pt x="508" y="447"/>
                </a:lnTo>
                <a:lnTo>
                  <a:pt x="511" y="441"/>
                </a:lnTo>
                <a:lnTo>
                  <a:pt x="515" y="438"/>
                </a:lnTo>
                <a:lnTo>
                  <a:pt x="519" y="435"/>
                </a:lnTo>
                <a:lnTo>
                  <a:pt x="525" y="434"/>
                </a:lnTo>
                <a:lnTo>
                  <a:pt x="749" y="434"/>
                </a:lnTo>
                <a:lnTo>
                  <a:pt x="586" y="109"/>
                </a:lnTo>
                <a:lnTo>
                  <a:pt x="470" y="109"/>
                </a:lnTo>
                <a:lnTo>
                  <a:pt x="465" y="108"/>
                </a:lnTo>
                <a:lnTo>
                  <a:pt x="460" y="105"/>
                </a:lnTo>
                <a:lnTo>
                  <a:pt x="456" y="101"/>
                </a:lnTo>
                <a:lnTo>
                  <a:pt x="453" y="96"/>
                </a:lnTo>
                <a:lnTo>
                  <a:pt x="452" y="91"/>
                </a:lnTo>
                <a:lnTo>
                  <a:pt x="453" y="84"/>
                </a:lnTo>
                <a:lnTo>
                  <a:pt x="456" y="80"/>
                </a:lnTo>
                <a:lnTo>
                  <a:pt x="460" y="76"/>
                </a:lnTo>
                <a:lnTo>
                  <a:pt x="465" y="74"/>
                </a:lnTo>
                <a:lnTo>
                  <a:pt x="470" y="72"/>
                </a:lnTo>
                <a:lnTo>
                  <a:pt x="597" y="72"/>
                </a:lnTo>
                <a:lnTo>
                  <a:pt x="603" y="72"/>
                </a:lnTo>
                <a:lnTo>
                  <a:pt x="607" y="75"/>
                </a:lnTo>
                <a:lnTo>
                  <a:pt x="610" y="79"/>
                </a:lnTo>
                <a:lnTo>
                  <a:pt x="613" y="83"/>
                </a:lnTo>
                <a:lnTo>
                  <a:pt x="613" y="83"/>
                </a:lnTo>
                <a:lnTo>
                  <a:pt x="794" y="444"/>
                </a:lnTo>
                <a:lnTo>
                  <a:pt x="794" y="444"/>
                </a:lnTo>
                <a:lnTo>
                  <a:pt x="795" y="448"/>
                </a:lnTo>
                <a:lnTo>
                  <a:pt x="796" y="452"/>
                </a:lnTo>
                <a:lnTo>
                  <a:pt x="796" y="705"/>
                </a:lnTo>
                <a:lnTo>
                  <a:pt x="795" y="711"/>
                </a:lnTo>
                <a:lnTo>
                  <a:pt x="792" y="715"/>
                </a:lnTo>
                <a:lnTo>
                  <a:pt x="789" y="719"/>
                </a:lnTo>
                <a:lnTo>
                  <a:pt x="783" y="722"/>
                </a:lnTo>
                <a:lnTo>
                  <a:pt x="778" y="723"/>
                </a:lnTo>
                <a:lnTo>
                  <a:pt x="19" y="723"/>
                </a:lnTo>
                <a:lnTo>
                  <a:pt x="13" y="722"/>
                </a:lnTo>
                <a:lnTo>
                  <a:pt x="8" y="719"/>
                </a:lnTo>
                <a:lnTo>
                  <a:pt x="4" y="715"/>
                </a:lnTo>
                <a:lnTo>
                  <a:pt x="2" y="711"/>
                </a:lnTo>
                <a:lnTo>
                  <a:pt x="0" y="705"/>
                </a:lnTo>
                <a:lnTo>
                  <a:pt x="0" y="452"/>
                </a:lnTo>
                <a:lnTo>
                  <a:pt x="2" y="448"/>
                </a:lnTo>
                <a:lnTo>
                  <a:pt x="3" y="444"/>
                </a:lnTo>
                <a:lnTo>
                  <a:pt x="3" y="444"/>
                </a:lnTo>
                <a:lnTo>
                  <a:pt x="184" y="83"/>
                </a:lnTo>
                <a:lnTo>
                  <a:pt x="184" y="83"/>
                </a:lnTo>
                <a:lnTo>
                  <a:pt x="186" y="79"/>
                </a:lnTo>
                <a:lnTo>
                  <a:pt x="190" y="75"/>
                </a:lnTo>
                <a:lnTo>
                  <a:pt x="194" y="72"/>
                </a:lnTo>
                <a:lnTo>
                  <a:pt x="199" y="72"/>
                </a:lnTo>
                <a:close/>
                <a:moveTo>
                  <a:pt x="398" y="0"/>
                </a:moveTo>
                <a:lnTo>
                  <a:pt x="404" y="0"/>
                </a:lnTo>
                <a:lnTo>
                  <a:pt x="409" y="3"/>
                </a:lnTo>
                <a:lnTo>
                  <a:pt x="413" y="7"/>
                </a:lnTo>
                <a:lnTo>
                  <a:pt x="415" y="12"/>
                </a:lnTo>
                <a:lnTo>
                  <a:pt x="417" y="17"/>
                </a:lnTo>
                <a:lnTo>
                  <a:pt x="417" y="372"/>
                </a:lnTo>
                <a:lnTo>
                  <a:pt x="494" y="295"/>
                </a:lnTo>
                <a:lnTo>
                  <a:pt x="498" y="292"/>
                </a:lnTo>
                <a:lnTo>
                  <a:pt x="502" y="290"/>
                </a:lnTo>
                <a:lnTo>
                  <a:pt x="507" y="290"/>
                </a:lnTo>
                <a:lnTo>
                  <a:pt x="512" y="290"/>
                </a:lnTo>
                <a:lnTo>
                  <a:pt x="517" y="292"/>
                </a:lnTo>
                <a:lnTo>
                  <a:pt x="521" y="296"/>
                </a:lnTo>
                <a:lnTo>
                  <a:pt x="524" y="301"/>
                </a:lnTo>
                <a:lnTo>
                  <a:pt x="525" y="307"/>
                </a:lnTo>
                <a:lnTo>
                  <a:pt x="524" y="312"/>
                </a:lnTo>
                <a:lnTo>
                  <a:pt x="523" y="316"/>
                </a:lnTo>
                <a:lnTo>
                  <a:pt x="520" y="320"/>
                </a:lnTo>
                <a:lnTo>
                  <a:pt x="411" y="428"/>
                </a:lnTo>
                <a:lnTo>
                  <a:pt x="407" y="431"/>
                </a:lnTo>
                <a:lnTo>
                  <a:pt x="404" y="434"/>
                </a:lnTo>
                <a:lnTo>
                  <a:pt x="398" y="434"/>
                </a:lnTo>
                <a:lnTo>
                  <a:pt x="393" y="434"/>
                </a:lnTo>
                <a:lnTo>
                  <a:pt x="389" y="431"/>
                </a:lnTo>
                <a:lnTo>
                  <a:pt x="385" y="428"/>
                </a:lnTo>
                <a:lnTo>
                  <a:pt x="277" y="320"/>
                </a:lnTo>
                <a:lnTo>
                  <a:pt x="274" y="316"/>
                </a:lnTo>
                <a:lnTo>
                  <a:pt x="273" y="312"/>
                </a:lnTo>
                <a:lnTo>
                  <a:pt x="271" y="307"/>
                </a:lnTo>
                <a:lnTo>
                  <a:pt x="273" y="301"/>
                </a:lnTo>
                <a:lnTo>
                  <a:pt x="275" y="296"/>
                </a:lnTo>
                <a:lnTo>
                  <a:pt x="279" y="292"/>
                </a:lnTo>
                <a:lnTo>
                  <a:pt x="284" y="290"/>
                </a:lnTo>
                <a:lnTo>
                  <a:pt x="290" y="290"/>
                </a:lnTo>
                <a:lnTo>
                  <a:pt x="295" y="290"/>
                </a:lnTo>
                <a:lnTo>
                  <a:pt x="299" y="292"/>
                </a:lnTo>
                <a:lnTo>
                  <a:pt x="303" y="295"/>
                </a:lnTo>
                <a:lnTo>
                  <a:pt x="380" y="372"/>
                </a:lnTo>
                <a:lnTo>
                  <a:pt x="380" y="17"/>
                </a:lnTo>
                <a:lnTo>
                  <a:pt x="381" y="12"/>
                </a:lnTo>
                <a:lnTo>
                  <a:pt x="384" y="7"/>
                </a:lnTo>
                <a:lnTo>
                  <a:pt x="388" y="3"/>
                </a:lnTo>
                <a:lnTo>
                  <a:pt x="393" y="0"/>
                </a:lnTo>
                <a:lnTo>
                  <a:pt x="39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54"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87293" y="3731240"/>
            <a:ext cx="444588" cy="404324"/>
          </a:xfrm>
          <a:custGeom>
            <a:avLst/>
            <a:gdLst>
              <a:gd name="T0" fmla="*/ 760 w 795"/>
              <a:gd name="T1" fmla="*/ 686 h 723"/>
              <a:gd name="T2" fmla="*/ 534 w 795"/>
              <a:gd name="T3" fmla="*/ 499 h 723"/>
              <a:gd name="T4" fmla="*/ 482 w 795"/>
              <a:gd name="T5" fmla="*/ 569 h 723"/>
              <a:gd name="T6" fmla="*/ 397 w 795"/>
              <a:gd name="T7" fmla="*/ 596 h 723"/>
              <a:gd name="T8" fmla="*/ 313 w 795"/>
              <a:gd name="T9" fmla="*/ 569 h 723"/>
              <a:gd name="T10" fmla="*/ 261 w 795"/>
              <a:gd name="T11" fmla="*/ 499 h 723"/>
              <a:gd name="T12" fmla="*/ 199 w 795"/>
              <a:gd name="T13" fmla="*/ 72 h 723"/>
              <a:gd name="T14" fmla="*/ 228 w 795"/>
              <a:gd name="T15" fmla="*/ 76 h 723"/>
              <a:gd name="T16" fmla="*/ 234 w 795"/>
              <a:gd name="T17" fmla="*/ 91 h 723"/>
              <a:gd name="T18" fmla="*/ 228 w 795"/>
              <a:gd name="T19" fmla="*/ 105 h 723"/>
              <a:gd name="T20" fmla="*/ 210 w 795"/>
              <a:gd name="T21" fmla="*/ 109 h 723"/>
              <a:gd name="T22" fmla="*/ 276 w 795"/>
              <a:gd name="T23" fmla="*/ 435 h 723"/>
              <a:gd name="T24" fmla="*/ 288 w 795"/>
              <a:gd name="T25" fmla="*/ 447 h 723"/>
              <a:gd name="T26" fmla="*/ 304 w 795"/>
              <a:gd name="T27" fmla="*/ 507 h 723"/>
              <a:gd name="T28" fmla="*/ 368 w 795"/>
              <a:gd name="T29" fmla="*/ 557 h 723"/>
              <a:gd name="T30" fmla="*/ 452 w 795"/>
              <a:gd name="T31" fmla="*/ 545 h 723"/>
              <a:gd name="T32" fmla="*/ 502 w 795"/>
              <a:gd name="T33" fmla="*/ 481 h 723"/>
              <a:gd name="T34" fmla="*/ 509 w 795"/>
              <a:gd name="T35" fmla="*/ 442 h 723"/>
              <a:gd name="T36" fmla="*/ 524 w 795"/>
              <a:gd name="T37" fmla="*/ 434 h 723"/>
              <a:gd name="T38" fmla="*/ 579 w 795"/>
              <a:gd name="T39" fmla="*/ 109 h 723"/>
              <a:gd name="T40" fmla="*/ 563 w 795"/>
              <a:gd name="T41" fmla="*/ 101 h 723"/>
              <a:gd name="T42" fmla="*/ 560 w 795"/>
              <a:gd name="T43" fmla="*/ 84 h 723"/>
              <a:gd name="T44" fmla="*/ 572 w 795"/>
              <a:gd name="T45" fmla="*/ 74 h 723"/>
              <a:gd name="T46" fmla="*/ 601 w 795"/>
              <a:gd name="T47" fmla="*/ 72 h 723"/>
              <a:gd name="T48" fmla="*/ 613 w 795"/>
              <a:gd name="T49" fmla="*/ 83 h 723"/>
              <a:gd name="T50" fmla="*/ 794 w 795"/>
              <a:gd name="T51" fmla="*/ 444 h 723"/>
              <a:gd name="T52" fmla="*/ 795 w 795"/>
              <a:gd name="T53" fmla="*/ 705 h 723"/>
              <a:gd name="T54" fmla="*/ 788 w 795"/>
              <a:gd name="T55" fmla="*/ 719 h 723"/>
              <a:gd name="T56" fmla="*/ 18 w 795"/>
              <a:gd name="T57" fmla="*/ 723 h 723"/>
              <a:gd name="T58" fmla="*/ 3 w 795"/>
              <a:gd name="T59" fmla="*/ 715 h 723"/>
              <a:gd name="T60" fmla="*/ 0 w 795"/>
              <a:gd name="T61" fmla="*/ 452 h 723"/>
              <a:gd name="T62" fmla="*/ 1 w 795"/>
              <a:gd name="T63" fmla="*/ 444 h 723"/>
              <a:gd name="T64" fmla="*/ 185 w 795"/>
              <a:gd name="T65" fmla="*/ 79 h 723"/>
              <a:gd name="T66" fmla="*/ 199 w 795"/>
              <a:gd name="T67" fmla="*/ 72 h 723"/>
              <a:gd name="T68" fmla="*/ 406 w 795"/>
              <a:gd name="T69" fmla="*/ 3 h 723"/>
              <a:gd name="T70" fmla="*/ 521 w 795"/>
              <a:gd name="T71" fmla="*/ 117 h 723"/>
              <a:gd name="T72" fmla="*/ 523 w 795"/>
              <a:gd name="T73" fmla="*/ 133 h 723"/>
              <a:gd name="T74" fmla="*/ 512 w 795"/>
              <a:gd name="T75" fmla="*/ 143 h 723"/>
              <a:gd name="T76" fmla="*/ 496 w 795"/>
              <a:gd name="T77" fmla="*/ 142 h 723"/>
              <a:gd name="T78" fmla="*/ 415 w 795"/>
              <a:gd name="T79" fmla="*/ 415 h 723"/>
              <a:gd name="T80" fmla="*/ 409 w 795"/>
              <a:gd name="T81" fmla="*/ 430 h 723"/>
              <a:gd name="T82" fmla="*/ 392 w 795"/>
              <a:gd name="T83" fmla="*/ 432 h 723"/>
              <a:gd name="T84" fmla="*/ 380 w 795"/>
              <a:gd name="T85" fmla="*/ 422 h 723"/>
              <a:gd name="T86" fmla="*/ 301 w 795"/>
              <a:gd name="T87" fmla="*/ 139 h 723"/>
              <a:gd name="T88" fmla="*/ 289 w 795"/>
              <a:gd name="T89" fmla="*/ 144 h 723"/>
              <a:gd name="T90" fmla="*/ 275 w 795"/>
              <a:gd name="T91" fmla="*/ 137 h 723"/>
              <a:gd name="T92" fmla="*/ 271 w 795"/>
              <a:gd name="T93" fmla="*/ 122 h 723"/>
              <a:gd name="T94" fmla="*/ 385 w 795"/>
              <a:gd name="T95" fmla="*/ 6 h 723"/>
              <a:gd name="T96" fmla="*/ 397 w 795"/>
              <a:gd name="T97" fmla="*/ 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5" h="723">
                <a:moveTo>
                  <a:pt x="35" y="470"/>
                </a:moveTo>
                <a:lnTo>
                  <a:pt x="35" y="686"/>
                </a:lnTo>
                <a:lnTo>
                  <a:pt x="760" y="686"/>
                </a:lnTo>
                <a:lnTo>
                  <a:pt x="760" y="470"/>
                </a:lnTo>
                <a:lnTo>
                  <a:pt x="541" y="470"/>
                </a:lnTo>
                <a:lnTo>
                  <a:pt x="534" y="499"/>
                </a:lnTo>
                <a:lnTo>
                  <a:pt x="521" y="527"/>
                </a:lnTo>
                <a:lnTo>
                  <a:pt x="504" y="550"/>
                </a:lnTo>
                <a:lnTo>
                  <a:pt x="482" y="569"/>
                </a:lnTo>
                <a:lnTo>
                  <a:pt x="457" y="584"/>
                </a:lnTo>
                <a:lnTo>
                  <a:pt x="428" y="593"/>
                </a:lnTo>
                <a:lnTo>
                  <a:pt x="397" y="596"/>
                </a:lnTo>
                <a:lnTo>
                  <a:pt x="367" y="593"/>
                </a:lnTo>
                <a:lnTo>
                  <a:pt x="338" y="584"/>
                </a:lnTo>
                <a:lnTo>
                  <a:pt x="313" y="569"/>
                </a:lnTo>
                <a:lnTo>
                  <a:pt x="291" y="550"/>
                </a:lnTo>
                <a:lnTo>
                  <a:pt x="274" y="527"/>
                </a:lnTo>
                <a:lnTo>
                  <a:pt x="261" y="499"/>
                </a:lnTo>
                <a:lnTo>
                  <a:pt x="254" y="470"/>
                </a:lnTo>
                <a:lnTo>
                  <a:pt x="35" y="470"/>
                </a:lnTo>
                <a:close/>
                <a:moveTo>
                  <a:pt x="199" y="72"/>
                </a:moveTo>
                <a:lnTo>
                  <a:pt x="216" y="72"/>
                </a:lnTo>
                <a:lnTo>
                  <a:pt x="223" y="74"/>
                </a:lnTo>
                <a:lnTo>
                  <a:pt x="228" y="76"/>
                </a:lnTo>
                <a:lnTo>
                  <a:pt x="232" y="80"/>
                </a:lnTo>
                <a:lnTo>
                  <a:pt x="234" y="84"/>
                </a:lnTo>
                <a:lnTo>
                  <a:pt x="234" y="91"/>
                </a:lnTo>
                <a:lnTo>
                  <a:pt x="234" y="96"/>
                </a:lnTo>
                <a:lnTo>
                  <a:pt x="232" y="101"/>
                </a:lnTo>
                <a:lnTo>
                  <a:pt x="228" y="105"/>
                </a:lnTo>
                <a:lnTo>
                  <a:pt x="223" y="108"/>
                </a:lnTo>
                <a:lnTo>
                  <a:pt x="216" y="109"/>
                </a:lnTo>
                <a:lnTo>
                  <a:pt x="210" y="109"/>
                </a:lnTo>
                <a:lnTo>
                  <a:pt x="47" y="434"/>
                </a:lnTo>
                <a:lnTo>
                  <a:pt x="271" y="434"/>
                </a:lnTo>
                <a:lnTo>
                  <a:pt x="276" y="435"/>
                </a:lnTo>
                <a:lnTo>
                  <a:pt x="282" y="438"/>
                </a:lnTo>
                <a:lnTo>
                  <a:pt x="285" y="442"/>
                </a:lnTo>
                <a:lnTo>
                  <a:pt x="288" y="447"/>
                </a:lnTo>
                <a:lnTo>
                  <a:pt x="289" y="452"/>
                </a:lnTo>
                <a:lnTo>
                  <a:pt x="293" y="481"/>
                </a:lnTo>
                <a:lnTo>
                  <a:pt x="304" y="507"/>
                </a:lnTo>
                <a:lnTo>
                  <a:pt x="321" y="528"/>
                </a:lnTo>
                <a:lnTo>
                  <a:pt x="343" y="545"/>
                </a:lnTo>
                <a:lnTo>
                  <a:pt x="368" y="557"/>
                </a:lnTo>
                <a:lnTo>
                  <a:pt x="397" y="561"/>
                </a:lnTo>
                <a:lnTo>
                  <a:pt x="427" y="557"/>
                </a:lnTo>
                <a:lnTo>
                  <a:pt x="452" y="545"/>
                </a:lnTo>
                <a:lnTo>
                  <a:pt x="474" y="528"/>
                </a:lnTo>
                <a:lnTo>
                  <a:pt x="491" y="507"/>
                </a:lnTo>
                <a:lnTo>
                  <a:pt x="502" y="481"/>
                </a:lnTo>
                <a:lnTo>
                  <a:pt x="505" y="452"/>
                </a:lnTo>
                <a:lnTo>
                  <a:pt x="507" y="447"/>
                </a:lnTo>
                <a:lnTo>
                  <a:pt x="509" y="442"/>
                </a:lnTo>
                <a:lnTo>
                  <a:pt x="513" y="438"/>
                </a:lnTo>
                <a:lnTo>
                  <a:pt x="519" y="435"/>
                </a:lnTo>
                <a:lnTo>
                  <a:pt x="524" y="434"/>
                </a:lnTo>
                <a:lnTo>
                  <a:pt x="748" y="434"/>
                </a:lnTo>
                <a:lnTo>
                  <a:pt x="585" y="109"/>
                </a:lnTo>
                <a:lnTo>
                  <a:pt x="579" y="109"/>
                </a:lnTo>
                <a:lnTo>
                  <a:pt x="572" y="108"/>
                </a:lnTo>
                <a:lnTo>
                  <a:pt x="567" y="105"/>
                </a:lnTo>
                <a:lnTo>
                  <a:pt x="563" y="101"/>
                </a:lnTo>
                <a:lnTo>
                  <a:pt x="560" y="96"/>
                </a:lnTo>
                <a:lnTo>
                  <a:pt x="560" y="91"/>
                </a:lnTo>
                <a:lnTo>
                  <a:pt x="560" y="84"/>
                </a:lnTo>
                <a:lnTo>
                  <a:pt x="563" y="80"/>
                </a:lnTo>
                <a:lnTo>
                  <a:pt x="567" y="76"/>
                </a:lnTo>
                <a:lnTo>
                  <a:pt x="572" y="74"/>
                </a:lnTo>
                <a:lnTo>
                  <a:pt x="579" y="72"/>
                </a:lnTo>
                <a:lnTo>
                  <a:pt x="596" y="72"/>
                </a:lnTo>
                <a:lnTo>
                  <a:pt x="601" y="72"/>
                </a:lnTo>
                <a:lnTo>
                  <a:pt x="606" y="75"/>
                </a:lnTo>
                <a:lnTo>
                  <a:pt x="610" y="79"/>
                </a:lnTo>
                <a:lnTo>
                  <a:pt x="613" y="83"/>
                </a:lnTo>
                <a:lnTo>
                  <a:pt x="613" y="83"/>
                </a:lnTo>
                <a:lnTo>
                  <a:pt x="794" y="444"/>
                </a:lnTo>
                <a:lnTo>
                  <a:pt x="794" y="444"/>
                </a:lnTo>
                <a:lnTo>
                  <a:pt x="795" y="448"/>
                </a:lnTo>
                <a:lnTo>
                  <a:pt x="795" y="452"/>
                </a:lnTo>
                <a:lnTo>
                  <a:pt x="795" y="705"/>
                </a:lnTo>
                <a:lnTo>
                  <a:pt x="795" y="711"/>
                </a:lnTo>
                <a:lnTo>
                  <a:pt x="792" y="715"/>
                </a:lnTo>
                <a:lnTo>
                  <a:pt x="788" y="719"/>
                </a:lnTo>
                <a:lnTo>
                  <a:pt x="783" y="722"/>
                </a:lnTo>
                <a:lnTo>
                  <a:pt x="777" y="723"/>
                </a:lnTo>
                <a:lnTo>
                  <a:pt x="18" y="723"/>
                </a:lnTo>
                <a:lnTo>
                  <a:pt x="12" y="722"/>
                </a:lnTo>
                <a:lnTo>
                  <a:pt x="7" y="719"/>
                </a:lnTo>
                <a:lnTo>
                  <a:pt x="3" y="715"/>
                </a:lnTo>
                <a:lnTo>
                  <a:pt x="0" y="711"/>
                </a:lnTo>
                <a:lnTo>
                  <a:pt x="0" y="705"/>
                </a:lnTo>
                <a:lnTo>
                  <a:pt x="0" y="452"/>
                </a:lnTo>
                <a:lnTo>
                  <a:pt x="0" y="448"/>
                </a:lnTo>
                <a:lnTo>
                  <a:pt x="1" y="444"/>
                </a:lnTo>
                <a:lnTo>
                  <a:pt x="1" y="444"/>
                </a:lnTo>
                <a:lnTo>
                  <a:pt x="182" y="83"/>
                </a:lnTo>
                <a:lnTo>
                  <a:pt x="182" y="83"/>
                </a:lnTo>
                <a:lnTo>
                  <a:pt x="185" y="79"/>
                </a:lnTo>
                <a:lnTo>
                  <a:pt x="189" y="75"/>
                </a:lnTo>
                <a:lnTo>
                  <a:pt x="194" y="72"/>
                </a:lnTo>
                <a:lnTo>
                  <a:pt x="199" y="72"/>
                </a:lnTo>
                <a:close/>
                <a:moveTo>
                  <a:pt x="397" y="0"/>
                </a:moveTo>
                <a:lnTo>
                  <a:pt x="402" y="0"/>
                </a:lnTo>
                <a:lnTo>
                  <a:pt x="406" y="3"/>
                </a:lnTo>
                <a:lnTo>
                  <a:pt x="410" y="6"/>
                </a:lnTo>
                <a:lnTo>
                  <a:pt x="519" y="114"/>
                </a:lnTo>
                <a:lnTo>
                  <a:pt x="521" y="117"/>
                </a:lnTo>
                <a:lnTo>
                  <a:pt x="524" y="122"/>
                </a:lnTo>
                <a:lnTo>
                  <a:pt x="524" y="126"/>
                </a:lnTo>
                <a:lnTo>
                  <a:pt x="523" y="133"/>
                </a:lnTo>
                <a:lnTo>
                  <a:pt x="520" y="137"/>
                </a:lnTo>
                <a:lnTo>
                  <a:pt x="517" y="140"/>
                </a:lnTo>
                <a:lnTo>
                  <a:pt x="512" y="143"/>
                </a:lnTo>
                <a:lnTo>
                  <a:pt x="505" y="144"/>
                </a:lnTo>
                <a:lnTo>
                  <a:pt x="502" y="144"/>
                </a:lnTo>
                <a:lnTo>
                  <a:pt x="496" y="142"/>
                </a:lnTo>
                <a:lnTo>
                  <a:pt x="494" y="139"/>
                </a:lnTo>
                <a:lnTo>
                  <a:pt x="415" y="62"/>
                </a:lnTo>
                <a:lnTo>
                  <a:pt x="415" y="415"/>
                </a:lnTo>
                <a:lnTo>
                  <a:pt x="415" y="422"/>
                </a:lnTo>
                <a:lnTo>
                  <a:pt x="413" y="426"/>
                </a:lnTo>
                <a:lnTo>
                  <a:pt x="409" y="430"/>
                </a:lnTo>
                <a:lnTo>
                  <a:pt x="403" y="432"/>
                </a:lnTo>
                <a:lnTo>
                  <a:pt x="397" y="434"/>
                </a:lnTo>
                <a:lnTo>
                  <a:pt x="392" y="432"/>
                </a:lnTo>
                <a:lnTo>
                  <a:pt x="386" y="430"/>
                </a:lnTo>
                <a:lnTo>
                  <a:pt x="382" y="426"/>
                </a:lnTo>
                <a:lnTo>
                  <a:pt x="380" y="422"/>
                </a:lnTo>
                <a:lnTo>
                  <a:pt x="380" y="415"/>
                </a:lnTo>
                <a:lnTo>
                  <a:pt x="380" y="62"/>
                </a:lnTo>
                <a:lnTo>
                  <a:pt x="301" y="139"/>
                </a:lnTo>
                <a:lnTo>
                  <a:pt x="299" y="142"/>
                </a:lnTo>
                <a:lnTo>
                  <a:pt x="293" y="144"/>
                </a:lnTo>
                <a:lnTo>
                  <a:pt x="289" y="144"/>
                </a:lnTo>
                <a:lnTo>
                  <a:pt x="283" y="143"/>
                </a:lnTo>
                <a:lnTo>
                  <a:pt x="278" y="140"/>
                </a:lnTo>
                <a:lnTo>
                  <a:pt x="275" y="137"/>
                </a:lnTo>
                <a:lnTo>
                  <a:pt x="272" y="133"/>
                </a:lnTo>
                <a:lnTo>
                  <a:pt x="271" y="126"/>
                </a:lnTo>
                <a:lnTo>
                  <a:pt x="271" y="122"/>
                </a:lnTo>
                <a:lnTo>
                  <a:pt x="274" y="117"/>
                </a:lnTo>
                <a:lnTo>
                  <a:pt x="276" y="114"/>
                </a:lnTo>
                <a:lnTo>
                  <a:pt x="385" y="6"/>
                </a:lnTo>
                <a:lnTo>
                  <a:pt x="389" y="3"/>
                </a:lnTo>
                <a:lnTo>
                  <a:pt x="393" y="0"/>
                </a:lnTo>
                <a:lnTo>
                  <a:pt x="39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55"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47804" y="3751373"/>
            <a:ext cx="444581" cy="364058"/>
          </a:xfrm>
          <a:custGeom>
            <a:avLst/>
            <a:gdLst>
              <a:gd name="T0" fmla="*/ 748 w 784"/>
              <a:gd name="T1" fmla="*/ 606 h 642"/>
              <a:gd name="T2" fmla="*/ 526 w 784"/>
              <a:gd name="T3" fmla="*/ 422 h 642"/>
              <a:gd name="T4" fmla="*/ 475 w 784"/>
              <a:gd name="T5" fmla="*/ 490 h 642"/>
              <a:gd name="T6" fmla="*/ 391 w 784"/>
              <a:gd name="T7" fmla="*/ 517 h 642"/>
              <a:gd name="T8" fmla="*/ 309 w 784"/>
              <a:gd name="T9" fmla="*/ 490 h 642"/>
              <a:gd name="T10" fmla="*/ 258 w 784"/>
              <a:gd name="T11" fmla="*/ 422 h 642"/>
              <a:gd name="T12" fmla="*/ 196 w 784"/>
              <a:gd name="T13" fmla="*/ 250 h 642"/>
              <a:gd name="T14" fmla="*/ 598 w 784"/>
              <a:gd name="T15" fmla="*/ 253 h 642"/>
              <a:gd name="T16" fmla="*/ 605 w 784"/>
              <a:gd name="T17" fmla="*/ 267 h 642"/>
              <a:gd name="T18" fmla="*/ 598 w 784"/>
              <a:gd name="T19" fmla="*/ 282 h 642"/>
              <a:gd name="T20" fmla="*/ 196 w 784"/>
              <a:gd name="T21" fmla="*/ 286 h 642"/>
              <a:gd name="T22" fmla="*/ 182 w 784"/>
              <a:gd name="T23" fmla="*/ 278 h 642"/>
              <a:gd name="T24" fmla="*/ 179 w 784"/>
              <a:gd name="T25" fmla="*/ 262 h 642"/>
              <a:gd name="T26" fmla="*/ 190 w 784"/>
              <a:gd name="T27" fmla="*/ 250 h 642"/>
              <a:gd name="T28" fmla="*/ 552 w 784"/>
              <a:gd name="T29" fmla="*/ 178 h 642"/>
              <a:gd name="T30" fmla="*/ 567 w 784"/>
              <a:gd name="T31" fmla="*/ 186 h 642"/>
              <a:gd name="T32" fmla="*/ 569 w 784"/>
              <a:gd name="T33" fmla="*/ 202 h 642"/>
              <a:gd name="T34" fmla="*/ 558 w 784"/>
              <a:gd name="T35" fmla="*/ 214 h 642"/>
              <a:gd name="T36" fmla="*/ 226 w 784"/>
              <a:gd name="T37" fmla="*/ 214 h 642"/>
              <a:gd name="T38" fmla="*/ 215 w 784"/>
              <a:gd name="T39" fmla="*/ 202 h 642"/>
              <a:gd name="T40" fmla="*/ 217 w 784"/>
              <a:gd name="T41" fmla="*/ 186 h 642"/>
              <a:gd name="T42" fmla="*/ 232 w 784"/>
              <a:gd name="T43" fmla="*/ 178 h 642"/>
              <a:gd name="T44" fmla="*/ 522 w 784"/>
              <a:gd name="T45" fmla="*/ 109 h 642"/>
              <a:gd name="T46" fmla="*/ 533 w 784"/>
              <a:gd name="T47" fmla="*/ 119 h 642"/>
              <a:gd name="T48" fmla="*/ 530 w 784"/>
              <a:gd name="T49" fmla="*/ 136 h 642"/>
              <a:gd name="T50" fmla="*/ 516 w 784"/>
              <a:gd name="T51" fmla="*/ 143 h 642"/>
              <a:gd name="T52" fmla="*/ 256 w 784"/>
              <a:gd name="T53" fmla="*/ 139 h 642"/>
              <a:gd name="T54" fmla="*/ 249 w 784"/>
              <a:gd name="T55" fmla="*/ 125 h 642"/>
              <a:gd name="T56" fmla="*/ 256 w 784"/>
              <a:gd name="T57" fmla="*/ 110 h 642"/>
              <a:gd name="T58" fmla="*/ 207 w 784"/>
              <a:gd name="T59" fmla="*/ 36 h 642"/>
              <a:gd name="T60" fmla="*/ 272 w 784"/>
              <a:gd name="T61" fmla="*/ 358 h 642"/>
              <a:gd name="T62" fmla="*/ 284 w 784"/>
              <a:gd name="T63" fmla="*/ 369 h 642"/>
              <a:gd name="T64" fmla="*/ 300 w 784"/>
              <a:gd name="T65" fmla="*/ 428 h 642"/>
              <a:gd name="T66" fmla="*/ 364 w 784"/>
              <a:gd name="T67" fmla="*/ 478 h 642"/>
              <a:gd name="T68" fmla="*/ 445 w 784"/>
              <a:gd name="T69" fmla="*/ 466 h 642"/>
              <a:gd name="T70" fmla="*/ 495 w 784"/>
              <a:gd name="T71" fmla="*/ 404 h 642"/>
              <a:gd name="T72" fmla="*/ 503 w 784"/>
              <a:gd name="T73" fmla="*/ 364 h 642"/>
              <a:gd name="T74" fmla="*/ 516 w 784"/>
              <a:gd name="T75" fmla="*/ 356 h 642"/>
              <a:gd name="T76" fmla="*/ 207 w 784"/>
              <a:gd name="T77" fmla="*/ 36 h 642"/>
              <a:gd name="T78" fmla="*/ 593 w 784"/>
              <a:gd name="T79" fmla="*/ 2 h 642"/>
              <a:gd name="T80" fmla="*/ 604 w 784"/>
              <a:gd name="T81" fmla="*/ 11 h 642"/>
              <a:gd name="T82" fmla="*/ 782 w 784"/>
              <a:gd name="T83" fmla="*/ 367 h 642"/>
              <a:gd name="T84" fmla="*/ 784 w 784"/>
              <a:gd name="T85" fmla="*/ 623 h 642"/>
              <a:gd name="T86" fmla="*/ 776 w 784"/>
              <a:gd name="T87" fmla="*/ 638 h 642"/>
              <a:gd name="T88" fmla="*/ 18 w 784"/>
              <a:gd name="T89" fmla="*/ 642 h 642"/>
              <a:gd name="T90" fmla="*/ 4 w 784"/>
              <a:gd name="T91" fmla="*/ 634 h 642"/>
              <a:gd name="T92" fmla="*/ 0 w 784"/>
              <a:gd name="T93" fmla="*/ 375 h 642"/>
              <a:gd name="T94" fmla="*/ 1 w 784"/>
              <a:gd name="T95" fmla="*/ 367 h 642"/>
              <a:gd name="T96" fmla="*/ 183 w 784"/>
              <a:gd name="T97" fmla="*/ 7 h 642"/>
              <a:gd name="T98" fmla="*/ 196 w 784"/>
              <a:gd name="T99" fmla="*/ 0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4" h="642">
                <a:moveTo>
                  <a:pt x="35" y="392"/>
                </a:moveTo>
                <a:lnTo>
                  <a:pt x="35" y="606"/>
                </a:lnTo>
                <a:lnTo>
                  <a:pt x="748" y="606"/>
                </a:lnTo>
                <a:lnTo>
                  <a:pt x="748" y="392"/>
                </a:lnTo>
                <a:lnTo>
                  <a:pt x="533" y="392"/>
                </a:lnTo>
                <a:lnTo>
                  <a:pt x="526" y="422"/>
                </a:lnTo>
                <a:lnTo>
                  <a:pt x="514" y="448"/>
                </a:lnTo>
                <a:lnTo>
                  <a:pt x="496" y="470"/>
                </a:lnTo>
                <a:lnTo>
                  <a:pt x="475" y="490"/>
                </a:lnTo>
                <a:lnTo>
                  <a:pt x="450" y="504"/>
                </a:lnTo>
                <a:lnTo>
                  <a:pt x="421" y="513"/>
                </a:lnTo>
                <a:lnTo>
                  <a:pt x="391" y="517"/>
                </a:lnTo>
                <a:lnTo>
                  <a:pt x="361" y="513"/>
                </a:lnTo>
                <a:lnTo>
                  <a:pt x="334" y="504"/>
                </a:lnTo>
                <a:lnTo>
                  <a:pt x="309" y="490"/>
                </a:lnTo>
                <a:lnTo>
                  <a:pt x="287" y="470"/>
                </a:lnTo>
                <a:lnTo>
                  <a:pt x="270" y="448"/>
                </a:lnTo>
                <a:lnTo>
                  <a:pt x="258" y="422"/>
                </a:lnTo>
                <a:lnTo>
                  <a:pt x="250" y="392"/>
                </a:lnTo>
                <a:lnTo>
                  <a:pt x="35" y="392"/>
                </a:lnTo>
                <a:close/>
                <a:moveTo>
                  <a:pt x="196" y="250"/>
                </a:moveTo>
                <a:lnTo>
                  <a:pt x="588" y="250"/>
                </a:lnTo>
                <a:lnTo>
                  <a:pt x="593" y="250"/>
                </a:lnTo>
                <a:lnTo>
                  <a:pt x="598" y="253"/>
                </a:lnTo>
                <a:lnTo>
                  <a:pt x="602" y="257"/>
                </a:lnTo>
                <a:lnTo>
                  <a:pt x="605" y="262"/>
                </a:lnTo>
                <a:lnTo>
                  <a:pt x="605" y="267"/>
                </a:lnTo>
                <a:lnTo>
                  <a:pt x="605" y="274"/>
                </a:lnTo>
                <a:lnTo>
                  <a:pt x="602" y="278"/>
                </a:lnTo>
                <a:lnTo>
                  <a:pt x="598" y="282"/>
                </a:lnTo>
                <a:lnTo>
                  <a:pt x="593" y="284"/>
                </a:lnTo>
                <a:lnTo>
                  <a:pt x="588" y="286"/>
                </a:lnTo>
                <a:lnTo>
                  <a:pt x="196" y="286"/>
                </a:lnTo>
                <a:lnTo>
                  <a:pt x="190" y="284"/>
                </a:lnTo>
                <a:lnTo>
                  <a:pt x="186" y="282"/>
                </a:lnTo>
                <a:lnTo>
                  <a:pt x="182" y="278"/>
                </a:lnTo>
                <a:lnTo>
                  <a:pt x="179" y="274"/>
                </a:lnTo>
                <a:lnTo>
                  <a:pt x="178" y="267"/>
                </a:lnTo>
                <a:lnTo>
                  <a:pt x="179" y="262"/>
                </a:lnTo>
                <a:lnTo>
                  <a:pt x="182" y="257"/>
                </a:lnTo>
                <a:lnTo>
                  <a:pt x="186" y="253"/>
                </a:lnTo>
                <a:lnTo>
                  <a:pt x="190" y="250"/>
                </a:lnTo>
                <a:lnTo>
                  <a:pt x="196" y="250"/>
                </a:lnTo>
                <a:close/>
                <a:moveTo>
                  <a:pt x="232" y="178"/>
                </a:moveTo>
                <a:lnTo>
                  <a:pt x="552" y="178"/>
                </a:lnTo>
                <a:lnTo>
                  <a:pt x="558" y="180"/>
                </a:lnTo>
                <a:lnTo>
                  <a:pt x="563" y="182"/>
                </a:lnTo>
                <a:lnTo>
                  <a:pt x="567" y="186"/>
                </a:lnTo>
                <a:lnTo>
                  <a:pt x="569" y="191"/>
                </a:lnTo>
                <a:lnTo>
                  <a:pt x="569" y="197"/>
                </a:lnTo>
                <a:lnTo>
                  <a:pt x="569" y="202"/>
                </a:lnTo>
                <a:lnTo>
                  <a:pt x="567" y="207"/>
                </a:lnTo>
                <a:lnTo>
                  <a:pt x="563" y="211"/>
                </a:lnTo>
                <a:lnTo>
                  <a:pt x="558" y="214"/>
                </a:lnTo>
                <a:lnTo>
                  <a:pt x="552" y="214"/>
                </a:lnTo>
                <a:lnTo>
                  <a:pt x="232" y="214"/>
                </a:lnTo>
                <a:lnTo>
                  <a:pt x="226" y="214"/>
                </a:lnTo>
                <a:lnTo>
                  <a:pt x="221" y="211"/>
                </a:lnTo>
                <a:lnTo>
                  <a:pt x="217" y="207"/>
                </a:lnTo>
                <a:lnTo>
                  <a:pt x="215" y="202"/>
                </a:lnTo>
                <a:lnTo>
                  <a:pt x="213" y="197"/>
                </a:lnTo>
                <a:lnTo>
                  <a:pt x="215" y="191"/>
                </a:lnTo>
                <a:lnTo>
                  <a:pt x="217" y="186"/>
                </a:lnTo>
                <a:lnTo>
                  <a:pt x="221" y="182"/>
                </a:lnTo>
                <a:lnTo>
                  <a:pt x="226" y="180"/>
                </a:lnTo>
                <a:lnTo>
                  <a:pt x="232" y="178"/>
                </a:lnTo>
                <a:close/>
                <a:moveTo>
                  <a:pt x="267" y="108"/>
                </a:moveTo>
                <a:lnTo>
                  <a:pt x="516" y="108"/>
                </a:lnTo>
                <a:lnTo>
                  <a:pt x="522" y="109"/>
                </a:lnTo>
                <a:lnTo>
                  <a:pt x="528" y="110"/>
                </a:lnTo>
                <a:lnTo>
                  <a:pt x="530" y="114"/>
                </a:lnTo>
                <a:lnTo>
                  <a:pt x="533" y="119"/>
                </a:lnTo>
                <a:lnTo>
                  <a:pt x="534" y="125"/>
                </a:lnTo>
                <a:lnTo>
                  <a:pt x="533" y="131"/>
                </a:lnTo>
                <a:lnTo>
                  <a:pt x="530" y="136"/>
                </a:lnTo>
                <a:lnTo>
                  <a:pt x="528" y="139"/>
                </a:lnTo>
                <a:lnTo>
                  <a:pt x="522" y="142"/>
                </a:lnTo>
                <a:lnTo>
                  <a:pt x="516" y="143"/>
                </a:lnTo>
                <a:lnTo>
                  <a:pt x="267" y="143"/>
                </a:lnTo>
                <a:lnTo>
                  <a:pt x="262" y="142"/>
                </a:lnTo>
                <a:lnTo>
                  <a:pt x="256" y="139"/>
                </a:lnTo>
                <a:lnTo>
                  <a:pt x="252" y="136"/>
                </a:lnTo>
                <a:lnTo>
                  <a:pt x="250" y="131"/>
                </a:lnTo>
                <a:lnTo>
                  <a:pt x="249" y="125"/>
                </a:lnTo>
                <a:lnTo>
                  <a:pt x="250" y="119"/>
                </a:lnTo>
                <a:lnTo>
                  <a:pt x="252" y="114"/>
                </a:lnTo>
                <a:lnTo>
                  <a:pt x="256" y="110"/>
                </a:lnTo>
                <a:lnTo>
                  <a:pt x="262" y="109"/>
                </a:lnTo>
                <a:lnTo>
                  <a:pt x="267" y="108"/>
                </a:lnTo>
                <a:close/>
                <a:moveTo>
                  <a:pt x="207" y="36"/>
                </a:moveTo>
                <a:lnTo>
                  <a:pt x="47" y="356"/>
                </a:lnTo>
                <a:lnTo>
                  <a:pt x="267" y="356"/>
                </a:lnTo>
                <a:lnTo>
                  <a:pt x="272" y="358"/>
                </a:lnTo>
                <a:lnTo>
                  <a:pt x="277" y="360"/>
                </a:lnTo>
                <a:lnTo>
                  <a:pt x="281" y="364"/>
                </a:lnTo>
                <a:lnTo>
                  <a:pt x="284" y="369"/>
                </a:lnTo>
                <a:lnTo>
                  <a:pt x="285" y="375"/>
                </a:lnTo>
                <a:lnTo>
                  <a:pt x="289" y="404"/>
                </a:lnTo>
                <a:lnTo>
                  <a:pt x="300" y="428"/>
                </a:lnTo>
                <a:lnTo>
                  <a:pt x="317" y="451"/>
                </a:lnTo>
                <a:lnTo>
                  <a:pt x="338" y="466"/>
                </a:lnTo>
                <a:lnTo>
                  <a:pt x="364" y="478"/>
                </a:lnTo>
                <a:lnTo>
                  <a:pt x="391" y="481"/>
                </a:lnTo>
                <a:lnTo>
                  <a:pt x="420" y="478"/>
                </a:lnTo>
                <a:lnTo>
                  <a:pt x="445" y="466"/>
                </a:lnTo>
                <a:lnTo>
                  <a:pt x="467" y="451"/>
                </a:lnTo>
                <a:lnTo>
                  <a:pt x="484" y="428"/>
                </a:lnTo>
                <a:lnTo>
                  <a:pt x="495" y="404"/>
                </a:lnTo>
                <a:lnTo>
                  <a:pt x="499" y="375"/>
                </a:lnTo>
                <a:lnTo>
                  <a:pt x="500" y="369"/>
                </a:lnTo>
                <a:lnTo>
                  <a:pt x="503" y="364"/>
                </a:lnTo>
                <a:lnTo>
                  <a:pt x="505" y="360"/>
                </a:lnTo>
                <a:lnTo>
                  <a:pt x="511" y="358"/>
                </a:lnTo>
                <a:lnTo>
                  <a:pt x="516" y="356"/>
                </a:lnTo>
                <a:lnTo>
                  <a:pt x="737" y="356"/>
                </a:lnTo>
                <a:lnTo>
                  <a:pt x="576" y="36"/>
                </a:lnTo>
                <a:lnTo>
                  <a:pt x="207" y="36"/>
                </a:lnTo>
                <a:close/>
                <a:moveTo>
                  <a:pt x="196" y="0"/>
                </a:moveTo>
                <a:lnTo>
                  <a:pt x="588" y="0"/>
                </a:lnTo>
                <a:lnTo>
                  <a:pt x="593" y="2"/>
                </a:lnTo>
                <a:lnTo>
                  <a:pt x="597" y="3"/>
                </a:lnTo>
                <a:lnTo>
                  <a:pt x="601" y="7"/>
                </a:lnTo>
                <a:lnTo>
                  <a:pt x="604" y="11"/>
                </a:lnTo>
                <a:lnTo>
                  <a:pt x="604" y="11"/>
                </a:lnTo>
                <a:lnTo>
                  <a:pt x="782" y="367"/>
                </a:lnTo>
                <a:lnTo>
                  <a:pt x="782" y="367"/>
                </a:lnTo>
                <a:lnTo>
                  <a:pt x="783" y="371"/>
                </a:lnTo>
                <a:lnTo>
                  <a:pt x="784" y="375"/>
                </a:lnTo>
                <a:lnTo>
                  <a:pt x="784" y="623"/>
                </a:lnTo>
                <a:lnTo>
                  <a:pt x="783" y="630"/>
                </a:lnTo>
                <a:lnTo>
                  <a:pt x="780" y="634"/>
                </a:lnTo>
                <a:lnTo>
                  <a:pt x="776" y="638"/>
                </a:lnTo>
                <a:lnTo>
                  <a:pt x="771" y="640"/>
                </a:lnTo>
                <a:lnTo>
                  <a:pt x="766" y="642"/>
                </a:lnTo>
                <a:lnTo>
                  <a:pt x="18" y="642"/>
                </a:lnTo>
                <a:lnTo>
                  <a:pt x="11" y="640"/>
                </a:lnTo>
                <a:lnTo>
                  <a:pt x="8" y="638"/>
                </a:lnTo>
                <a:lnTo>
                  <a:pt x="4" y="634"/>
                </a:lnTo>
                <a:lnTo>
                  <a:pt x="1" y="630"/>
                </a:lnTo>
                <a:lnTo>
                  <a:pt x="0" y="623"/>
                </a:lnTo>
                <a:lnTo>
                  <a:pt x="0" y="375"/>
                </a:lnTo>
                <a:lnTo>
                  <a:pt x="0" y="371"/>
                </a:lnTo>
                <a:lnTo>
                  <a:pt x="2" y="367"/>
                </a:lnTo>
                <a:lnTo>
                  <a:pt x="1" y="367"/>
                </a:lnTo>
                <a:lnTo>
                  <a:pt x="179" y="11"/>
                </a:lnTo>
                <a:lnTo>
                  <a:pt x="180" y="11"/>
                </a:lnTo>
                <a:lnTo>
                  <a:pt x="183" y="7"/>
                </a:lnTo>
                <a:lnTo>
                  <a:pt x="186" y="3"/>
                </a:lnTo>
                <a:lnTo>
                  <a:pt x="191" y="2"/>
                </a:lnTo>
                <a:lnTo>
                  <a:pt x="196"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56"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8308" y="3711679"/>
            <a:ext cx="444014" cy="443447"/>
          </a:xfrm>
          <a:custGeom>
            <a:avLst/>
            <a:gdLst>
              <a:gd name="T0" fmla="*/ 748 w 783"/>
              <a:gd name="T1" fmla="*/ 747 h 782"/>
              <a:gd name="T2" fmla="*/ 525 w 783"/>
              <a:gd name="T3" fmla="*/ 598 h 782"/>
              <a:gd name="T4" fmla="*/ 474 w 783"/>
              <a:gd name="T5" fmla="*/ 667 h 782"/>
              <a:gd name="T6" fmla="*/ 392 w 783"/>
              <a:gd name="T7" fmla="*/ 693 h 782"/>
              <a:gd name="T8" fmla="*/ 308 w 783"/>
              <a:gd name="T9" fmla="*/ 667 h 782"/>
              <a:gd name="T10" fmla="*/ 257 w 783"/>
              <a:gd name="T11" fmla="*/ 598 h 782"/>
              <a:gd name="T12" fmla="*/ 97 w 783"/>
              <a:gd name="T13" fmla="*/ 462 h 782"/>
              <a:gd name="T14" fmla="*/ 272 w 783"/>
              <a:gd name="T15" fmla="*/ 535 h 782"/>
              <a:gd name="T16" fmla="*/ 283 w 783"/>
              <a:gd name="T17" fmla="*/ 546 h 782"/>
              <a:gd name="T18" fmla="*/ 299 w 783"/>
              <a:gd name="T19" fmla="*/ 606 h 782"/>
              <a:gd name="T20" fmla="*/ 363 w 783"/>
              <a:gd name="T21" fmla="*/ 654 h 782"/>
              <a:gd name="T22" fmla="*/ 445 w 783"/>
              <a:gd name="T23" fmla="*/ 644 h 782"/>
              <a:gd name="T24" fmla="*/ 494 w 783"/>
              <a:gd name="T25" fmla="*/ 580 h 782"/>
              <a:gd name="T26" fmla="*/ 502 w 783"/>
              <a:gd name="T27" fmla="*/ 540 h 782"/>
              <a:gd name="T28" fmla="*/ 516 w 783"/>
              <a:gd name="T29" fmla="*/ 534 h 782"/>
              <a:gd name="T30" fmla="*/ 97 w 783"/>
              <a:gd name="T31" fmla="*/ 462 h 782"/>
              <a:gd name="T32" fmla="*/ 748 w 783"/>
              <a:gd name="T33" fmla="*/ 426 h 782"/>
              <a:gd name="T34" fmla="*/ 525 w 783"/>
              <a:gd name="T35" fmla="*/ 277 h 782"/>
              <a:gd name="T36" fmla="*/ 474 w 783"/>
              <a:gd name="T37" fmla="*/ 347 h 782"/>
              <a:gd name="T38" fmla="*/ 392 w 783"/>
              <a:gd name="T39" fmla="*/ 373 h 782"/>
              <a:gd name="T40" fmla="*/ 308 w 783"/>
              <a:gd name="T41" fmla="*/ 347 h 782"/>
              <a:gd name="T42" fmla="*/ 257 w 783"/>
              <a:gd name="T43" fmla="*/ 277 h 782"/>
              <a:gd name="T44" fmla="*/ 170 w 783"/>
              <a:gd name="T45" fmla="*/ 35 h 782"/>
              <a:gd name="T46" fmla="*/ 272 w 783"/>
              <a:gd name="T47" fmla="*/ 214 h 782"/>
              <a:gd name="T48" fmla="*/ 283 w 783"/>
              <a:gd name="T49" fmla="*/ 225 h 782"/>
              <a:gd name="T50" fmla="*/ 299 w 783"/>
              <a:gd name="T51" fmla="*/ 285 h 782"/>
              <a:gd name="T52" fmla="*/ 363 w 783"/>
              <a:gd name="T53" fmla="*/ 333 h 782"/>
              <a:gd name="T54" fmla="*/ 445 w 783"/>
              <a:gd name="T55" fmla="*/ 323 h 782"/>
              <a:gd name="T56" fmla="*/ 494 w 783"/>
              <a:gd name="T57" fmla="*/ 259 h 782"/>
              <a:gd name="T58" fmla="*/ 502 w 783"/>
              <a:gd name="T59" fmla="*/ 221 h 782"/>
              <a:gd name="T60" fmla="*/ 516 w 783"/>
              <a:gd name="T61" fmla="*/ 213 h 782"/>
              <a:gd name="T62" fmla="*/ 170 w 783"/>
              <a:gd name="T63" fmla="*/ 35 h 782"/>
              <a:gd name="T64" fmla="*/ 627 w 783"/>
              <a:gd name="T65" fmla="*/ 0 h 782"/>
              <a:gd name="T66" fmla="*/ 639 w 783"/>
              <a:gd name="T67" fmla="*/ 9 h 782"/>
              <a:gd name="T68" fmla="*/ 781 w 783"/>
              <a:gd name="T69" fmla="*/ 223 h 782"/>
              <a:gd name="T70" fmla="*/ 783 w 783"/>
              <a:gd name="T71" fmla="*/ 445 h 782"/>
              <a:gd name="T72" fmla="*/ 775 w 783"/>
              <a:gd name="T73" fmla="*/ 459 h 782"/>
              <a:gd name="T74" fmla="*/ 727 w 783"/>
              <a:gd name="T75" fmla="*/ 462 h 782"/>
              <a:gd name="T76" fmla="*/ 783 w 783"/>
              <a:gd name="T77" fmla="*/ 547 h 782"/>
              <a:gd name="T78" fmla="*/ 782 w 783"/>
              <a:gd name="T79" fmla="*/ 771 h 782"/>
              <a:gd name="T80" fmla="*/ 771 w 783"/>
              <a:gd name="T81" fmla="*/ 782 h 782"/>
              <a:gd name="T82" fmla="*/ 12 w 783"/>
              <a:gd name="T83" fmla="*/ 782 h 782"/>
              <a:gd name="T84" fmla="*/ 0 w 783"/>
              <a:gd name="T85" fmla="*/ 771 h 782"/>
              <a:gd name="T86" fmla="*/ 0 w 783"/>
              <a:gd name="T87" fmla="*/ 547 h 782"/>
              <a:gd name="T88" fmla="*/ 55 w 783"/>
              <a:gd name="T89" fmla="*/ 462 h 782"/>
              <a:gd name="T90" fmla="*/ 6 w 783"/>
              <a:gd name="T91" fmla="*/ 459 h 782"/>
              <a:gd name="T92" fmla="*/ 0 w 783"/>
              <a:gd name="T93" fmla="*/ 445 h 782"/>
              <a:gd name="T94" fmla="*/ 1 w 783"/>
              <a:gd name="T95" fmla="*/ 223 h 782"/>
              <a:gd name="T96" fmla="*/ 144 w 783"/>
              <a:gd name="T97" fmla="*/ 9 h 782"/>
              <a:gd name="T98" fmla="*/ 154 w 783"/>
              <a:gd name="T99" fmla="*/ 0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3" h="782">
                <a:moveTo>
                  <a:pt x="35" y="569"/>
                </a:moveTo>
                <a:lnTo>
                  <a:pt x="35" y="747"/>
                </a:lnTo>
                <a:lnTo>
                  <a:pt x="748" y="747"/>
                </a:lnTo>
                <a:lnTo>
                  <a:pt x="748" y="569"/>
                </a:lnTo>
                <a:lnTo>
                  <a:pt x="533" y="569"/>
                </a:lnTo>
                <a:lnTo>
                  <a:pt x="525" y="598"/>
                </a:lnTo>
                <a:lnTo>
                  <a:pt x="513" y="624"/>
                </a:lnTo>
                <a:lnTo>
                  <a:pt x="496" y="648"/>
                </a:lnTo>
                <a:lnTo>
                  <a:pt x="474" y="667"/>
                </a:lnTo>
                <a:lnTo>
                  <a:pt x="449" y="682"/>
                </a:lnTo>
                <a:lnTo>
                  <a:pt x="422" y="691"/>
                </a:lnTo>
                <a:lnTo>
                  <a:pt x="392" y="693"/>
                </a:lnTo>
                <a:lnTo>
                  <a:pt x="361" y="691"/>
                </a:lnTo>
                <a:lnTo>
                  <a:pt x="333" y="682"/>
                </a:lnTo>
                <a:lnTo>
                  <a:pt x="308" y="667"/>
                </a:lnTo>
                <a:lnTo>
                  <a:pt x="287" y="648"/>
                </a:lnTo>
                <a:lnTo>
                  <a:pt x="270" y="624"/>
                </a:lnTo>
                <a:lnTo>
                  <a:pt x="257" y="598"/>
                </a:lnTo>
                <a:lnTo>
                  <a:pt x="250" y="569"/>
                </a:lnTo>
                <a:lnTo>
                  <a:pt x="35" y="569"/>
                </a:lnTo>
                <a:close/>
                <a:moveTo>
                  <a:pt x="97" y="462"/>
                </a:moveTo>
                <a:lnTo>
                  <a:pt x="48" y="534"/>
                </a:lnTo>
                <a:lnTo>
                  <a:pt x="267" y="534"/>
                </a:lnTo>
                <a:lnTo>
                  <a:pt x="272" y="535"/>
                </a:lnTo>
                <a:lnTo>
                  <a:pt x="278" y="538"/>
                </a:lnTo>
                <a:lnTo>
                  <a:pt x="282" y="540"/>
                </a:lnTo>
                <a:lnTo>
                  <a:pt x="283" y="546"/>
                </a:lnTo>
                <a:lnTo>
                  <a:pt x="284" y="551"/>
                </a:lnTo>
                <a:lnTo>
                  <a:pt x="288" y="580"/>
                </a:lnTo>
                <a:lnTo>
                  <a:pt x="299" y="606"/>
                </a:lnTo>
                <a:lnTo>
                  <a:pt x="316" y="627"/>
                </a:lnTo>
                <a:lnTo>
                  <a:pt x="338" y="644"/>
                </a:lnTo>
                <a:lnTo>
                  <a:pt x="363" y="654"/>
                </a:lnTo>
                <a:lnTo>
                  <a:pt x="392" y="658"/>
                </a:lnTo>
                <a:lnTo>
                  <a:pt x="419" y="654"/>
                </a:lnTo>
                <a:lnTo>
                  <a:pt x="445" y="644"/>
                </a:lnTo>
                <a:lnTo>
                  <a:pt x="466" y="627"/>
                </a:lnTo>
                <a:lnTo>
                  <a:pt x="483" y="606"/>
                </a:lnTo>
                <a:lnTo>
                  <a:pt x="494" y="580"/>
                </a:lnTo>
                <a:lnTo>
                  <a:pt x="498" y="551"/>
                </a:lnTo>
                <a:lnTo>
                  <a:pt x="499" y="546"/>
                </a:lnTo>
                <a:lnTo>
                  <a:pt x="502" y="540"/>
                </a:lnTo>
                <a:lnTo>
                  <a:pt x="506" y="538"/>
                </a:lnTo>
                <a:lnTo>
                  <a:pt x="511" y="535"/>
                </a:lnTo>
                <a:lnTo>
                  <a:pt x="516" y="534"/>
                </a:lnTo>
                <a:lnTo>
                  <a:pt x="735" y="534"/>
                </a:lnTo>
                <a:lnTo>
                  <a:pt x="686" y="462"/>
                </a:lnTo>
                <a:lnTo>
                  <a:pt x="97" y="462"/>
                </a:lnTo>
                <a:close/>
                <a:moveTo>
                  <a:pt x="35" y="248"/>
                </a:moveTo>
                <a:lnTo>
                  <a:pt x="35" y="426"/>
                </a:lnTo>
                <a:lnTo>
                  <a:pt x="748" y="426"/>
                </a:lnTo>
                <a:lnTo>
                  <a:pt x="748" y="248"/>
                </a:lnTo>
                <a:lnTo>
                  <a:pt x="533" y="248"/>
                </a:lnTo>
                <a:lnTo>
                  <a:pt x="525" y="277"/>
                </a:lnTo>
                <a:lnTo>
                  <a:pt x="513" y="305"/>
                </a:lnTo>
                <a:lnTo>
                  <a:pt x="496" y="327"/>
                </a:lnTo>
                <a:lnTo>
                  <a:pt x="474" y="347"/>
                </a:lnTo>
                <a:lnTo>
                  <a:pt x="449" y="361"/>
                </a:lnTo>
                <a:lnTo>
                  <a:pt x="422" y="370"/>
                </a:lnTo>
                <a:lnTo>
                  <a:pt x="392" y="373"/>
                </a:lnTo>
                <a:lnTo>
                  <a:pt x="361" y="370"/>
                </a:lnTo>
                <a:lnTo>
                  <a:pt x="333" y="361"/>
                </a:lnTo>
                <a:lnTo>
                  <a:pt x="308" y="347"/>
                </a:lnTo>
                <a:lnTo>
                  <a:pt x="287" y="327"/>
                </a:lnTo>
                <a:lnTo>
                  <a:pt x="270" y="305"/>
                </a:lnTo>
                <a:lnTo>
                  <a:pt x="257" y="277"/>
                </a:lnTo>
                <a:lnTo>
                  <a:pt x="250" y="248"/>
                </a:lnTo>
                <a:lnTo>
                  <a:pt x="35" y="248"/>
                </a:lnTo>
                <a:close/>
                <a:moveTo>
                  <a:pt x="170" y="35"/>
                </a:moveTo>
                <a:lnTo>
                  <a:pt x="48" y="213"/>
                </a:lnTo>
                <a:lnTo>
                  <a:pt x="267" y="213"/>
                </a:lnTo>
                <a:lnTo>
                  <a:pt x="272" y="214"/>
                </a:lnTo>
                <a:lnTo>
                  <a:pt x="278" y="217"/>
                </a:lnTo>
                <a:lnTo>
                  <a:pt x="282" y="221"/>
                </a:lnTo>
                <a:lnTo>
                  <a:pt x="283" y="225"/>
                </a:lnTo>
                <a:lnTo>
                  <a:pt x="284" y="231"/>
                </a:lnTo>
                <a:lnTo>
                  <a:pt x="288" y="259"/>
                </a:lnTo>
                <a:lnTo>
                  <a:pt x="299" y="285"/>
                </a:lnTo>
                <a:lnTo>
                  <a:pt x="316" y="306"/>
                </a:lnTo>
                <a:lnTo>
                  <a:pt x="338" y="323"/>
                </a:lnTo>
                <a:lnTo>
                  <a:pt x="363" y="333"/>
                </a:lnTo>
                <a:lnTo>
                  <a:pt x="392" y="337"/>
                </a:lnTo>
                <a:lnTo>
                  <a:pt x="419" y="333"/>
                </a:lnTo>
                <a:lnTo>
                  <a:pt x="445" y="323"/>
                </a:lnTo>
                <a:lnTo>
                  <a:pt x="466" y="306"/>
                </a:lnTo>
                <a:lnTo>
                  <a:pt x="483" y="285"/>
                </a:lnTo>
                <a:lnTo>
                  <a:pt x="494" y="259"/>
                </a:lnTo>
                <a:lnTo>
                  <a:pt x="498" y="231"/>
                </a:lnTo>
                <a:lnTo>
                  <a:pt x="499" y="225"/>
                </a:lnTo>
                <a:lnTo>
                  <a:pt x="502" y="221"/>
                </a:lnTo>
                <a:lnTo>
                  <a:pt x="506" y="217"/>
                </a:lnTo>
                <a:lnTo>
                  <a:pt x="511" y="214"/>
                </a:lnTo>
                <a:lnTo>
                  <a:pt x="516" y="213"/>
                </a:lnTo>
                <a:lnTo>
                  <a:pt x="735" y="213"/>
                </a:lnTo>
                <a:lnTo>
                  <a:pt x="613" y="35"/>
                </a:lnTo>
                <a:lnTo>
                  <a:pt x="170" y="35"/>
                </a:lnTo>
                <a:close/>
                <a:moveTo>
                  <a:pt x="160" y="0"/>
                </a:moveTo>
                <a:lnTo>
                  <a:pt x="623" y="0"/>
                </a:lnTo>
                <a:lnTo>
                  <a:pt x="627" y="0"/>
                </a:lnTo>
                <a:lnTo>
                  <a:pt x="633" y="2"/>
                </a:lnTo>
                <a:lnTo>
                  <a:pt x="637" y="5"/>
                </a:lnTo>
                <a:lnTo>
                  <a:pt x="639" y="9"/>
                </a:lnTo>
                <a:lnTo>
                  <a:pt x="639" y="9"/>
                </a:lnTo>
                <a:lnTo>
                  <a:pt x="782" y="223"/>
                </a:lnTo>
                <a:lnTo>
                  <a:pt x="781" y="223"/>
                </a:lnTo>
                <a:lnTo>
                  <a:pt x="783" y="227"/>
                </a:lnTo>
                <a:lnTo>
                  <a:pt x="783" y="231"/>
                </a:lnTo>
                <a:lnTo>
                  <a:pt x="783" y="445"/>
                </a:lnTo>
                <a:lnTo>
                  <a:pt x="782" y="450"/>
                </a:lnTo>
                <a:lnTo>
                  <a:pt x="779" y="455"/>
                </a:lnTo>
                <a:lnTo>
                  <a:pt x="775" y="459"/>
                </a:lnTo>
                <a:lnTo>
                  <a:pt x="771" y="462"/>
                </a:lnTo>
                <a:lnTo>
                  <a:pt x="765" y="462"/>
                </a:lnTo>
                <a:lnTo>
                  <a:pt x="727" y="462"/>
                </a:lnTo>
                <a:lnTo>
                  <a:pt x="782" y="543"/>
                </a:lnTo>
                <a:lnTo>
                  <a:pt x="781" y="543"/>
                </a:lnTo>
                <a:lnTo>
                  <a:pt x="783" y="547"/>
                </a:lnTo>
                <a:lnTo>
                  <a:pt x="783" y="551"/>
                </a:lnTo>
                <a:lnTo>
                  <a:pt x="783" y="765"/>
                </a:lnTo>
                <a:lnTo>
                  <a:pt x="782" y="771"/>
                </a:lnTo>
                <a:lnTo>
                  <a:pt x="779" y="776"/>
                </a:lnTo>
                <a:lnTo>
                  <a:pt x="775" y="780"/>
                </a:lnTo>
                <a:lnTo>
                  <a:pt x="771" y="782"/>
                </a:lnTo>
                <a:lnTo>
                  <a:pt x="765" y="782"/>
                </a:lnTo>
                <a:lnTo>
                  <a:pt x="17" y="782"/>
                </a:lnTo>
                <a:lnTo>
                  <a:pt x="12" y="782"/>
                </a:lnTo>
                <a:lnTo>
                  <a:pt x="6" y="780"/>
                </a:lnTo>
                <a:lnTo>
                  <a:pt x="3" y="776"/>
                </a:lnTo>
                <a:lnTo>
                  <a:pt x="0" y="771"/>
                </a:lnTo>
                <a:lnTo>
                  <a:pt x="0" y="765"/>
                </a:lnTo>
                <a:lnTo>
                  <a:pt x="0" y="551"/>
                </a:lnTo>
                <a:lnTo>
                  <a:pt x="0" y="547"/>
                </a:lnTo>
                <a:lnTo>
                  <a:pt x="1" y="543"/>
                </a:lnTo>
                <a:lnTo>
                  <a:pt x="1" y="543"/>
                </a:lnTo>
                <a:lnTo>
                  <a:pt x="55" y="462"/>
                </a:lnTo>
                <a:lnTo>
                  <a:pt x="17" y="462"/>
                </a:lnTo>
                <a:lnTo>
                  <a:pt x="12" y="462"/>
                </a:lnTo>
                <a:lnTo>
                  <a:pt x="6" y="459"/>
                </a:lnTo>
                <a:lnTo>
                  <a:pt x="3" y="455"/>
                </a:lnTo>
                <a:lnTo>
                  <a:pt x="0" y="450"/>
                </a:lnTo>
                <a:lnTo>
                  <a:pt x="0" y="445"/>
                </a:lnTo>
                <a:lnTo>
                  <a:pt x="0" y="231"/>
                </a:lnTo>
                <a:lnTo>
                  <a:pt x="0" y="227"/>
                </a:lnTo>
                <a:lnTo>
                  <a:pt x="1" y="223"/>
                </a:lnTo>
                <a:lnTo>
                  <a:pt x="1" y="223"/>
                </a:lnTo>
                <a:lnTo>
                  <a:pt x="144" y="9"/>
                </a:lnTo>
                <a:lnTo>
                  <a:pt x="144" y="9"/>
                </a:lnTo>
                <a:lnTo>
                  <a:pt x="147" y="5"/>
                </a:lnTo>
                <a:lnTo>
                  <a:pt x="151" y="2"/>
                </a:lnTo>
                <a:lnTo>
                  <a:pt x="154" y="0"/>
                </a:lnTo>
                <a:lnTo>
                  <a:pt x="160"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57"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1068244" y="3711679"/>
            <a:ext cx="444581" cy="443447"/>
          </a:xfrm>
          <a:custGeom>
            <a:avLst/>
            <a:gdLst>
              <a:gd name="T0" fmla="*/ 444 w 784"/>
              <a:gd name="T1" fmla="*/ 2 h 782"/>
              <a:gd name="T2" fmla="*/ 539 w 784"/>
              <a:gd name="T3" fmla="*/ 28 h 782"/>
              <a:gd name="T4" fmla="*/ 625 w 784"/>
              <a:gd name="T5" fmla="*/ 77 h 782"/>
              <a:gd name="T6" fmla="*/ 695 w 784"/>
              <a:gd name="T7" fmla="*/ 144 h 782"/>
              <a:gd name="T8" fmla="*/ 695 w 784"/>
              <a:gd name="T9" fmla="*/ 11 h 782"/>
              <a:gd name="T10" fmla="*/ 702 w 784"/>
              <a:gd name="T11" fmla="*/ 2 h 782"/>
              <a:gd name="T12" fmla="*/ 712 w 784"/>
              <a:gd name="T13" fmla="*/ 0 h 782"/>
              <a:gd name="T14" fmla="*/ 723 w 784"/>
              <a:gd name="T15" fmla="*/ 2 h 782"/>
              <a:gd name="T16" fmla="*/ 729 w 784"/>
              <a:gd name="T17" fmla="*/ 11 h 782"/>
              <a:gd name="T18" fmla="*/ 731 w 784"/>
              <a:gd name="T19" fmla="*/ 195 h 782"/>
              <a:gd name="T20" fmla="*/ 727 w 784"/>
              <a:gd name="T21" fmla="*/ 206 h 782"/>
              <a:gd name="T22" fmla="*/ 718 w 784"/>
              <a:gd name="T23" fmla="*/ 212 h 782"/>
              <a:gd name="T24" fmla="*/ 534 w 784"/>
              <a:gd name="T25" fmla="*/ 213 h 782"/>
              <a:gd name="T26" fmla="*/ 524 w 784"/>
              <a:gd name="T27" fmla="*/ 209 h 782"/>
              <a:gd name="T28" fmla="*/ 517 w 784"/>
              <a:gd name="T29" fmla="*/ 201 h 782"/>
              <a:gd name="T30" fmla="*/ 517 w 784"/>
              <a:gd name="T31" fmla="*/ 189 h 782"/>
              <a:gd name="T32" fmla="*/ 524 w 784"/>
              <a:gd name="T33" fmla="*/ 180 h 782"/>
              <a:gd name="T34" fmla="*/ 534 w 784"/>
              <a:gd name="T35" fmla="*/ 178 h 782"/>
              <a:gd name="T36" fmla="*/ 647 w 784"/>
              <a:gd name="T37" fmla="*/ 142 h 782"/>
              <a:gd name="T38" fmla="*/ 574 w 784"/>
              <a:gd name="T39" fmla="*/ 85 h 782"/>
              <a:gd name="T40" fmla="*/ 488 w 784"/>
              <a:gd name="T41" fmla="*/ 48 h 782"/>
              <a:gd name="T42" fmla="*/ 391 w 784"/>
              <a:gd name="T43" fmla="*/ 35 h 782"/>
              <a:gd name="T44" fmla="*/ 289 w 784"/>
              <a:gd name="T45" fmla="*/ 51 h 782"/>
              <a:gd name="T46" fmla="*/ 198 w 784"/>
              <a:gd name="T47" fmla="*/ 93 h 782"/>
              <a:gd name="T48" fmla="*/ 123 w 784"/>
              <a:gd name="T49" fmla="*/ 158 h 782"/>
              <a:gd name="T50" fmla="*/ 69 w 784"/>
              <a:gd name="T51" fmla="*/ 240 h 782"/>
              <a:gd name="T52" fmla="*/ 39 w 784"/>
              <a:gd name="T53" fmla="*/ 339 h 782"/>
              <a:gd name="T54" fmla="*/ 39 w 784"/>
              <a:gd name="T55" fmla="*/ 443 h 782"/>
              <a:gd name="T56" fmla="*/ 69 w 784"/>
              <a:gd name="T57" fmla="*/ 542 h 782"/>
              <a:gd name="T58" fmla="*/ 123 w 784"/>
              <a:gd name="T59" fmla="*/ 625 h 782"/>
              <a:gd name="T60" fmla="*/ 198 w 784"/>
              <a:gd name="T61" fmla="*/ 690 h 782"/>
              <a:gd name="T62" fmla="*/ 289 w 784"/>
              <a:gd name="T63" fmla="*/ 733 h 782"/>
              <a:gd name="T64" fmla="*/ 391 w 784"/>
              <a:gd name="T65" fmla="*/ 747 h 782"/>
              <a:gd name="T66" fmla="*/ 495 w 784"/>
              <a:gd name="T67" fmla="*/ 733 h 782"/>
              <a:gd name="T68" fmla="*/ 585 w 784"/>
              <a:gd name="T69" fmla="*/ 690 h 782"/>
              <a:gd name="T70" fmla="*/ 661 w 784"/>
              <a:gd name="T71" fmla="*/ 625 h 782"/>
              <a:gd name="T72" fmla="*/ 715 w 784"/>
              <a:gd name="T73" fmla="*/ 542 h 782"/>
              <a:gd name="T74" fmla="*/ 744 w 784"/>
              <a:gd name="T75" fmla="*/ 443 h 782"/>
              <a:gd name="T76" fmla="*/ 749 w 784"/>
              <a:gd name="T77" fmla="*/ 386 h 782"/>
              <a:gd name="T78" fmla="*/ 756 w 784"/>
              <a:gd name="T79" fmla="*/ 377 h 782"/>
              <a:gd name="T80" fmla="*/ 766 w 784"/>
              <a:gd name="T81" fmla="*/ 373 h 782"/>
              <a:gd name="T82" fmla="*/ 777 w 784"/>
              <a:gd name="T83" fmla="*/ 377 h 782"/>
              <a:gd name="T84" fmla="*/ 783 w 784"/>
              <a:gd name="T85" fmla="*/ 386 h 782"/>
              <a:gd name="T86" fmla="*/ 780 w 784"/>
              <a:gd name="T87" fmla="*/ 445 h 782"/>
              <a:gd name="T88" fmla="*/ 753 w 784"/>
              <a:gd name="T89" fmla="*/ 544 h 782"/>
              <a:gd name="T90" fmla="*/ 702 w 784"/>
              <a:gd name="T91" fmla="*/ 631 h 782"/>
              <a:gd name="T92" fmla="*/ 631 w 784"/>
              <a:gd name="T93" fmla="*/ 701 h 782"/>
              <a:gd name="T94" fmla="*/ 545 w 784"/>
              <a:gd name="T95" fmla="*/ 752 h 782"/>
              <a:gd name="T96" fmla="*/ 445 w 784"/>
              <a:gd name="T97" fmla="*/ 780 h 782"/>
              <a:gd name="T98" fmla="*/ 339 w 784"/>
              <a:gd name="T99" fmla="*/ 780 h 782"/>
              <a:gd name="T100" fmla="*/ 240 w 784"/>
              <a:gd name="T101" fmla="*/ 752 h 782"/>
              <a:gd name="T102" fmla="*/ 152 w 784"/>
              <a:gd name="T103" fmla="*/ 701 h 782"/>
              <a:gd name="T104" fmla="*/ 81 w 784"/>
              <a:gd name="T105" fmla="*/ 631 h 782"/>
              <a:gd name="T106" fmla="*/ 31 w 784"/>
              <a:gd name="T107" fmla="*/ 544 h 782"/>
              <a:gd name="T108" fmla="*/ 4 w 784"/>
              <a:gd name="T109" fmla="*/ 445 h 782"/>
              <a:gd name="T110" fmla="*/ 4 w 784"/>
              <a:gd name="T111" fmla="*/ 337 h 782"/>
              <a:gd name="T112" fmla="*/ 31 w 784"/>
              <a:gd name="T113" fmla="*/ 239 h 782"/>
              <a:gd name="T114" fmla="*/ 81 w 784"/>
              <a:gd name="T115" fmla="*/ 151 h 782"/>
              <a:gd name="T116" fmla="*/ 152 w 784"/>
              <a:gd name="T117" fmla="*/ 81 h 782"/>
              <a:gd name="T118" fmla="*/ 240 w 784"/>
              <a:gd name="T119" fmla="*/ 30 h 782"/>
              <a:gd name="T120" fmla="*/ 339 w 784"/>
              <a:gd name="T121" fmla="*/ 4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4" h="782">
                <a:moveTo>
                  <a:pt x="391" y="0"/>
                </a:moveTo>
                <a:lnTo>
                  <a:pt x="444" y="2"/>
                </a:lnTo>
                <a:lnTo>
                  <a:pt x="492" y="13"/>
                </a:lnTo>
                <a:lnTo>
                  <a:pt x="539" y="28"/>
                </a:lnTo>
                <a:lnTo>
                  <a:pt x="584" y="49"/>
                </a:lnTo>
                <a:lnTo>
                  <a:pt x="625" y="77"/>
                </a:lnTo>
                <a:lnTo>
                  <a:pt x="661" y="107"/>
                </a:lnTo>
                <a:lnTo>
                  <a:pt x="695" y="144"/>
                </a:lnTo>
                <a:lnTo>
                  <a:pt x="695" y="17"/>
                </a:lnTo>
                <a:lnTo>
                  <a:pt x="695" y="11"/>
                </a:lnTo>
                <a:lnTo>
                  <a:pt x="698" y="6"/>
                </a:lnTo>
                <a:lnTo>
                  <a:pt x="702" y="2"/>
                </a:lnTo>
                <a:lnTo>
                  <a:pt x="707" y="1"/>
                </a:lnTo>
                <a:lnTo>
                  <a:pt x="712" y="0"/>
                </a:lnTo>
                <a:lnTo>
                  <a:pt x="718" y="1"/>
                </a:lnTo>
                <a:lnTo>
                  <a:pt x="723" y="2"/>
                </a:lnTo>
                <a:lnTo>
                  <a:pt x="727" y="6"/>
                </a:lnTo>
                <a:lnTo>
                  <a:pt x="729" y="11"/>
                </a:lnTo>
                <a:lnTo>
                  <a:pt x="731" y="17"/>
                </a:lnTo>
                <a:lnTo>
                  <a:pt x="731" y="195"/>
                </a:lnTo>
                <a:lnTo>
                  <a:pt x="729" y="201"/>
                </a:lnTo>
                <a:lnTo>
                  <a:pt x="727" y="206"/>
                </a:lnTo>
                <a:lnTo>
                  <a:pt x="723" y="209"/>
                </a:lnTo>
                <a:lnTo>
                  <a:pt x="718" y="212"/>
                </a:lnTo>
                <a:lnTo>
                  <a:pt x="712" y="213"/>
                </a:lnTo>
                <a:lnTo>
                  <a:pt x="534" y="213"/>
                </a:lnTo>
                <a:lnTo>
                  <a:pt x="529" y="212"/>
                </a:lnTo>
                <a:lnTo>
                  <a:pt x="524" y="209"/>
                </a:lnTo>
                <a:lnTo>
                  <a:pt x="520" y="206"/>
                </a:lnTo>
                <a:lnTo>
                  <a:pt x="517" y="201"/>
                </a:lnTo>
                <a:lnTo>
                  <a:pt x="516" y="195"/>
                </a:lnTo>
                <a:lnTo>
                  <a:pt x="517" y="189"/>
                </a:lnTo>
                <a:lnTo>
                  <a:pt x="520" y="184"/>
                </a:lnTo>
                <a:lnTo>
                  <a:pt x="524" y="180"/>
                </a:lnTo>
                <a:lnTo>
                  <a:pt x="529" y="179"/>
                </a:lnTo>
                <a:lnTo>
                  <a:pt x="534" y="178"/>
                </a:lnTo>
                <a:lnTo>
                  <a:pt x="677" y="178"/>
                </a:lnTo>
                <a:lnTo>
                  <a:pt x="647" y="142"/>
                </a:lnTo>
                <a:lnTo>
                  <a:pt x="613" y="111"/>
                </a:lnTo>
                <a:lnTo>
                  <a:pt x="574" y="85"/>
                </a:lnTo>
                <a:lnTo>
                  <a:pt x="533" y="64"/>
                </a:lnTo>
                <a:lnTo>
                  <a:pt x="488" y="48"/>
                </a:lnTo>
                <a:lnTo>
                  <a:pt x="441" y="39"/>
                </a:lnTo>
                <a:lnTo>
                  <a:pt x="391" y="35"/>
                </a:lnTo>
                <a:lnTo>
                  <a:pt x="339" y="39"/>
                </a:lnTo>
                <a:lnTo>
                  <a:pt x="289" y="51"/>
                </a:lnTo>
                <a:lnTo>
                  <a:pt x="242" y="68"/>
                </a:lnTo>
                <a:lnTo>
                  <a:pt x="198" y="93"/>
                </a:lnTo>
                <a:lnTo>
                  <a:pt x="158" y="123"/>
                </a:lnTo>
                <a:lnTo>
                  <a:pt x="123" y="158"/>
                </a:lnTo>
                <a:lnTo>
                  <a:pt x="93" y="197"/>
                </a:lnTo>
                <a:lnTo>
                  <a:pt x="69" y="240"/>
                </a:lnTo>
                <a:lnTo>
                  <a:pt x="51" y="289"/>
                </a:lnTo>
                <a:lnTo>
                  <a:pt x="39" y="339"/>
                </a:lnTo>
                <a:lnTo>
                  <a:pt x="35" y="391"/>
                </a:lnTo>
                <a:lnTo>
                  <a:pt x="39" y="443"/>
                </a:lnTo>
                <a:lnTo>
                  <a:pt x="51" y="494"/>
                </a:lnTo>
                <a:lnTo>
                  <a:pt x="69" y="542"/>
                </a:lnTo>
                <a:lnTo>
                  <a:pt x="93" y="585"/>
                </a:lnTo>
                <a:lnTo>
                  <a:pt x="123" y="625"/>
                </a:lnTo>
                <a:lnTo>
                  <a:pt x="158" y="659"/>
                </a:lnTo>
                <a:lnTo>
                  <a:pt x="198" y="690"/>
                </a:lnTo>
                <a:lnTo>
                  <a:pt x="242" y="714"/>
                </a:lnTo>
                <a:lnTo>
                  <a:pt x="289" y="733"/>
                </a:lnTo>
                <a:lnTo>
                  <a:pt x="339" y="743"/>
                </a:lnTo>
                <a:lnTo>
                  <a:pt x="391" y="747"/>
                </a:lnTo>
                <a:lnTo>
                  <a:pt x="444" y="743"/>
                </a:lnTo>
                <a:lnTo>
                  <a:pt x="495" y="733"/>
                </a:lnTo>
                <a:lnTo>
                  <a:pt x="542" y="714"/>
                </a:lnTo>
                <a:lnTo>
                  <a:pt x="585" y="690"/>
                </a:lnTo>
                <a:lnTo>
                  <a:pt x="626" y="659"/>
                </a:lnTo>
                <a:lnTo>
                  <a:pt x="661" y="625"/>
                </a:lnTo>
                <a:lnTo>
                  <a:pt x="690" y="585"/>
                </a:lnTo>
                <a:lnTo>
                  <a:pt x="715" y="542"/>
                </a:lnTo>
                <a:lnTo>
                  <a:pt x="733" y="494"/>
                </a:lnTo>
                <a:lnTo>
                  <a:pt x="744" y="443"/>
                </a:lnTo>
                <a:lnTo>
                  <a:pt x="748" y="391"/>
                </a:lnTo>
                <a:lnTo>
                  <a:pt x="749" y="386"/>
                </a:lnTo>
                <a:lnTo>
                  <a:pt x="752" y="381"/>
                </a:lnTo>
                <a:lnTo>
                  <a:pt x="756" y="377"/>
                </a:lnTo>
                <a:lnTo>
                  <a:pt x="761" y="374"/>
                </a:lnTo>
                <a:lnTo>
                  <a:pt x="766" y="373"/>
                </a:lnTo>
                <a:lnTo>
                  <a:pt x="771" y="374"/>
                </a:lnTo>
                <a:lnTo>
                  <a:pt x="777" y="377"/>
                </a:lnTo>
                <a:lnTo>
                  <a:pt x="780" y="381"/>
                </a:lnTo>
                <a:lnTo>
                  <a:pt x="783" y="386"/>
                </a:lnTo>
                <a:lnTo>
                  <a:pt x="784" y="391"/>
                </a:lnTo>
                <a:lnTo>
                  <a:pt x="780" y="445"/>
                </a:lnTo>
                <a:lnTo>
                  <a:pt x="770" y="496"/>
                </a:lnTo>
                <a:lnTo>
                  <a:pt x="753" y="544"/>
                </a:lnTo>
                <a:lnTo>
                  <a:pt x="731" y="589"/>
                </a:lnTo>
                <a:lnTo>
                  <a:pt x="702" y="631"/>
                </a:lnTo>
                <a:lnTo>
                  <a:pt x="669" y="669"/>
                </a:lnTo>
                <a:lnTo>
                  <a:pt x="631" y="701"/>
                </a:lnTo>
                <a:lnTo>
                  <a:pt x="589" y="729"/>
                </a:lnTo>
                <a:lnTo>
                  <a:pt x="545" y="752"/>
                </a:lnTo>
                <a:lnTo>
                  <a:pt x="496" y="769"/>
                </a:lnTo>
                <a:lnTo>
                  <a:pt x="445" y="780"/>
                </a:lnTo>
                <a:lnTo>
                  <a:pt x="391" y="782"/>
                </a:lnTo>
                <a:lnTo>
                  <a:pt x="339" y="780"/>
                </a:lnTo>
                <a:lnTo>
                  <a:pt x="288" y="769"/>
                </a:lnTo>
                <a:lnTo>
                  <a:pt x="240" y="752"/>
                </a:lnTo>
                <a:lnTo>
                  <a:pt x="194" y="729"/>
                </a:lnTo>
                <a:lnTo>
                  <a:pt x="152" y="701"/>
                </a:lnTo>
                <a:lnTo>
                  <a:pt x="115" y="669"/>
                </a:lnTo>
                <a:lnTo>
                  <a:pt x="81" y="631"/>
                </a:lnTo>
                <a:lnTo>
                  <a:pt x="54" y="589"/>
                </a:lnTo>
                <a:lnTo>
                  <a:pt x="31" y="544"/>
                </a:lnTo>
                <a:lnTo>
                  <a:pt x="14" y="496"/>
                </a:lnTo>
                <a:lnTo>
                  <a:pt x="4" y="445"/>
                </a:lnTo>
                <a:lnTo>
                  <a:pt x="0" y="391"/>
                </a:lnTo>
                <a:lnTo>
                  <a:pt x="4" y="337"/>
                </a:lnTo>
                <a:lnTo>
                  <a:pt x="14" y="288"/>
                </a:lnTo>
                <a:lnTo>
                  <a:pt x="31" y="239"/>
                </a:lnTo>
                <a:lnTo>
                  <a:pt x="54" y="193"/>
                </a:lnTo>
                <a:lnTo>
                  <a:pt x="81" y="151"/>
                </a:lnTo>
                <a:lnTo>
                  <a:pt x="115" y="114"/>
                </a:lnTo>
                <a:lnTo>
                  <a:pt x="152" y="81"/>
                </a:lnTo>
                <a:lnTo>
                  <a:pt x="194" y="53"/>
                </a:lnTo>
                <a:lnTo>
                  <a:pt x="240" y="30"/>
                </a:lnTo>
                <a:lnTo>
                  <a:pt x="288" y="14"/>
                </a:lnTo>
                <a:lnTo>
                  <a:pt x="339" y="4"/>
                </a:lnTo>
                <a:lnTo>
                  <a:pt x="391"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58"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28748" y="3710826"/>
            <a:ext cx="444581" cy="445149"/>
          </a:xfrm>
          <a:custGeom>
            <a:avLst/>
            <a:gdLst>
              <a:gd name="T0" fmla="*/ 777 w 784"/>
              <a:gd name="T1" fmla="*/ 377 h 785"/>
              <a:gd name="T2" fmla="*/ 784 w 784"/>
              <a:gd name="T3" fmla="*/ 392 h 785"/>
              <a:gd name="T4" fmla="*/ 753 w 784"/>
              <a:gd name="T5" fmla="*/ 545 h 785"/>
              <a:gd name="T6" fmla="*/ 669 w 784"/>
              <a:gd name="T7" fmla="*/ 669 h 785"/>
              <a:gd name="T8" fmla="*/ 545 w 784"/>
              <a:gd name="T9" fmla="*/ 753 h 785"/>
              <a:gd name="T10" fmla="*/ 391 w 784"/>
              <a:gd name="T11" fmla="*/ 785 h 785"/>
              <a:gd name="T12" fmla="*/ 243 w 784"/>
              <a:gd name="T13" fmla="*/ 754 h 785"/>
              <a:gd name="T14" fmla="*/ 122 w 784"/>
              <a:gd name="T15" fmla="*/ 676 h 785"/>
              <a:gd name="T16" fmla="*/ 88 w 784"/>
              <a:gd name="T17" fmla="*/ 771 h 785"/>
              <a:gd name="T18" fmla="*/ 77 w 784"/>
              <a:gd name="T19" fmla="*/ 783 h 785"/>
              <a:gd name="T20" fmla="*/ 60 w 784"/>
              <a:gd name="T21" fmla="*/ 781 h 785"/>
              <a:gd name="T22" fmla="*/ 53 w 784"/>
              <a:gd name="T23" fmla="*/ 766 h 785"/>
              <a:gd name="T24" fmla="*/ 56 w 784"/>
              <a:gd name="T25" fmla="*/ 578 h 785"/>
              <a:gd name="T26" fmla="*/ 70 w 784"/>
              <a:gd name="T27" fmla="*/ 570 h 785"/>
              <a:gd name="T28" fmla="*/ 260 w 784"/>
              <a:gd name="T29" fmla="*/ 574 h 785"/>
              <a:gd name="T30" fmla="*/ 267 w 784"/>
              <a:gd name="T31" fmla="*/ 588 h 785"/>
              <a:gd name="T32" fmla="*/ 260 w 784"/>
              <a:gd name="T33" fmla="*/ 603 h 785"/>
              <a:gd name="T34" fmla="*/ 107 w 784"/>
              <a:gd name="T35" fmla="*/ 607 h 785"/>
              <a:gd name="T36" fmla="*/ 209 w 784"/>
              <a:gd name="T37" fmla="*/ 698 h 785"/>
              <a:gd name="T38" fmla="*/ 343 w 784"/>
              <a:gd name="T39" fmla="*/ 745 h 785"/>
              <a:gd name="T40" fmla="*/ 495 w 784"/>
              <a:gd name="T41" fmla="*/ 733 h 785"/>
              <a:gd name="T42" fmla="*/ 626 w 784"/>
              <a:gd name="T43" fmla="*/ 661 h 785"/>
              <a:gd name="T44" fmla="*/ 715 w 784"/>
              <a:gd name="T45" fmla="*/ 542 h 785"/>
              <a:gd name="T46" fmla="*/ 748 w 784"/>
              <a:gd name="T47" fmla="*/ 392 h 785"/>
              <a:gd name="T48" fmla="*/ 756 w 784"/>
              <a:gd name="T49" fmla="*/ 377 h 785"/>
              <a:gd name="T50" fmla="*/ 391 w 784"/>
              <a:gd name="T51" fmla="*/ 0 h 785"/>
              <a:gd name="T52" fmla="*/ 539 w 784"/>
              <a:gd name="T53" fmla="*/ 29 h 785"/>
              <a:gd name="T54" fmla="*/ 661 w 784"/>
              <a:gd name="T55" fmla="*/ 109 h 785"/>
              <a:gd name="T56" fmla="*/ 695 w 784"/>
              <a:gd name="T57" fmla="*/ 12 h 785"/>
              <a:gd name="T58" fmla="*/ 707 w 784"/>
              <a:gd name="T59" fmla="*/ 2 h 785"/>
              <a:gd name="T60" fmla="*/ 723 w 784"/>
              <a:gd name="T61" fmla="*/ 4 h 785"/>
              <a:gd name="T62" fmla="*/ 731 w 784"/>
              <a:gd name="T63" fmla="*/ 19 h 785"/>
              <a:gd name="T64" fmla="*/ 727 w 784"/>
              <a:gd name="T65" fmla="*/ 207 h 785"/>
              <a:gd name="T66" fmla="*/ 712 w 784"/>
              <a:gd name="T67" fmla="*/ 214 h 785"/>
              <a:gd name="T68" fmla="*/ 524 w 784"/>
              <a:gd name="T69" fmla="*/ 211 h 785"/>
              <a:gd name="T70" fmla="*/ 516 w 784"/>
              <a:gd name="T71" fmla="*/ 197 h 785"/>
              <a:gd name="T72" fmla="*/ 524 w 784"/>
              <a:gd name="T73" fmla="*/ 182 h 785"/>
              <a:gd name="T74" fmla="*/ 677 w 784"/>
              <a:gd name="T75" fmla="*/ 178 h 785"/>
              <a:gd name="T76" fmla="*/ 573 w 784"/>
              <a:gd name="T77" fmla="*/ 87 h 785"/>
              <a:gd name="T78" fmla="*/ 441 w 784"/>
              <a:gd name="T79" fmla="*/ 40 h 785"/>
              <a:gd name="T80" fmla="*/ 289 w 784"/>
              <a:gd name="T81" fmla="*/ 51 h 785"/>
              <a:gd name="T82" fmla="*/ 158 w 784"/>
              <a:gd name="T83" fmla="*/ 123 h 785"/>
              <a:gd name="T84" fmla="*/ 69 w 784"/>
              <a:gd name="T85" fmla="*/ 243 h 785"/>
              <a:gd name="T86" fmla="*/ 35 w 784"/>
              <a:gd name="T87" fmla="*/ 392 h 785"/>
              <a:gd name="T88" fmla="*/ 29 w 784"/>
              <a:gd name="T89" fmla="*/ 406 h 785"/>
              <a:gd name="T90" fmla="*/ 12 w 784"/>
              <a:gd name="T91" fmla="*/ 409 h 785"/>
              <a:gd name="T92" fmla="*/ 1 w 784"/>
              <a:gd name="T93" fmla="*/ 398 h 785"/>
              <a:gd name="T94" fmla="*/ 14 w 784"/>
              <a:gd name="T95" fmla="*/ 288 h 785"/>
              <a:gd name="T96" fmla="*/ 81 w 784"/>
              <a:gd name="T97" fmla="*/ 152 h 785"/>
              <a:gd name="T98" fmla="*/ 194 w 784"/>
              <a:gd name="T99" fmla="*/ 54 h 785"/>
              <a:gd name="T100" fmla="*/ 339 w 784"/>
              <a:gd name="T101" fmla="*/ 4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4" h="785">
                <a:moveTo>
                  <a:pt x="766" y="375"/>
                </a:moveTo>
                <a:lnTo>
                  <a:pt x="771" y="375"/>
                </a:lnTo>
                <a:lnTo>
                  <a:pt x="777" y="377"/>
                </a:lnTo>
                <a:lnTo>
                  <a:pt x="780" y="381"/>
                </a:lnTo>
                <a:lnTo>
                  <a:pt x="783" y="387"/>
                </a:lnTo>
                <a:lnTo>
                  <a:pt x="784" y="392"/>
                </a:lnTo>
                <a:lnTo>
                  <a:pt x="780" y="445"/>
                </a:lnTo>
                <a:lnTo>
                  <a:pt x="770" y="497"/>
                </a:lnTo>
                <a:lnTo>
                  <a:pt x="753" y="545"/>
                </a:lnTo>
                <a:lnTo>
                  <a:pt x="731" y="589"/>
                </a:lnTo>
                <a:lnTo>
                  <a:pt x="702" y="631"/>
                </a:lnTo>
                <a:lnTo>
                  <a:pt x="669" y="669"/>
                </a:lnTo>
                <a:lnTo>
                  <a:pt x="631" y="702"/>
                </a:lnTo>
                <a:lnTo>
                  <a:pt x="589" y="731"/>
                </a:lnTo>
                <a:lnTo>
                  <a:pt x="545" y="753"/>
                </a:lnTo>
                <a:lnTo>
                  <a:pt x="496" y="770"/>
                </a:lnTo>
                <a:lnTo>
                  <a:pt x="445" y="781"/>
                </a:lnTo>
                <a:lnTo>
                  <a:pt x="391" y="785"/>
                </a:lnTo>
                <a:lnTo>
                  <a:pt x="340" y="781"/>
                </a:lnTo>
                <a:lnTo>
                  <a:pt x="291" y="770"/>
                </a:lnTo>
                <a:lnTo>
                  <a:pt x="243" y="754"/>
                </a:lnTo>
                <a:lnTo>
                  <a:pt x="200" y="733"/>
                </a:lnTo>
                <a:lnTo>
                  <a:pt x="160" y="707"/>
                </a:lnTo>
                <a:lnTo>
                  <a:pt x="122" y="676"/>
                </a:lnTo>
                <a:lnTo>
                  <a:pt x="89" y="641"/>
                </a:lnTo>
                <a:lnTo>
                  <a:pt x="89" y="766"/>
                </a:lnTo>
                <a:lnTo>
                  <a:pt x="88" y="771"/>
                </a:lnTo>
                <a:lnTo>
                  <a:pt x="85" y="777"/>
                </a:lnTo>
                <a:lnTo>
                  <a:pt x="81" y="781"/>
                </a:lnTo>
                <a:lnTo>
                  <a:pt x="77" y="783"/>
                </a:lnTo>
                <a:lnTo>
                  <a:pt x="70" y="785"/>
                </a:lnTo>
                <a:lnTo>
                  <a:pt x="65" y="783"/>
                </a:lnTo>
                <a:lnTo>
                  <a:pt x="60" y="781"/>
                </a:lnTo>
                <a:lnTo>
                  <a:pt x="56" y="777"/>
                </a:lnTo>
                <a:lnTo>
                  <a:pt x="55" y="771"/>
                </a:lnTo>
                <a:lnTo>
                  <a:pt x="53" y="766"/>
                </a:lnTo>
                <a:lnTo>
                  <a:pt x="53" y="588"/>
                </a:lnTo>
                <a:lnTo>
                  <a:pt x="55" y="583"/>
                </a:lnTo>
                <a:lnTo>
                  <a:pt x="56" y="578"/>
                </a:lnTo>
                <a:lnTo>
                  <a:pt x="60" y="574"/>
                </a:lnTo>
                <a:lnTo>
                  <a:pt x="65" y="571"/>
                </a:lnTo>
                <a:lnTo>
                  <a:pt x="70" y="570"/>
                </a:lnTo>
                <a:lnTo>
                  <a:pt x="249" y="570"/>
                </a:lnTo>
                <a:lnTo>
                  <a:pt x="255" y="571"/>
                </a:lnTo>
                <a:lnTo>
                  <a:pt x="260" y="574"/>
                </a:lnTo>
                <a:lnTo>
                  <a:pt x="263" y="578"/>
                </a:lnTo>
                <a:lnTo>
                  <a:pt x="266" y="583"/>
                </a:lnTo>
                <a:lnTo>
                  <a:pt x="267" y="588"/>
                </a:lnTo>
                <a:lnTo>
                  <a:pt x="266" y="593"/>
                </a:lnTo>
                <a:lnTo>
                  <a:pt x="263" y="599"/>
                </a:lnTo>
                <a:lnTo>
                  <a:pt x="260" y="603"/>
                </a:lnTo>
                <a:lnTo>
                  <a:pt x="255" y="605"/>
                </a:lnTo>
                <a:lnTo>
                  <a:pt x="249" y="607"/>
                </a:lnTo>
                <a:lnTo>
                  <a:pt x="107" y="607"/>
                </a:lnTo>
                <a:lnTo>
                  <a:pt x="137" y="641"/>
                </a:lnTo>
                <a:lnTo>
                  <a:pt x="171" y="672"/>
                </a:lnTo>
                <a:lnTo>
                  <a:pt x="209" y="698"/>
                </a:lnTo>
                <a:lnTo>
                  <a:pt x="251" y="719"/>
                </a:lnTo>
                <a:lnTo>
                  <a:pt x="296" y="735"/>
                </a:lnTo>
                <a:lnTo>
                  <a:pt x="343" y="745"/>
                </a:lnTo>
                <a:lnTo>
                  <a:pt x="391" y="748"/>
                </a:lnTo>
                <a:lnTo>
                  <a:pt x="444" y="744"/>
                </a:lnTo>
                <a:lnTo>
                  <a:pt x="495" y="733"/>
                </a:lnTo>
                <a:lnTo>
                  <a:pt x="542" y="715"/>
                </a:lnTo>
                <a:lnTo>
                  <a:pt x="585" y="690"/>
                </a:lnTo>
                <a:lnTo>
                  <a:pt x="626" y="661"/>
                </a:lnTo>
                <a:lnTo>
                  <a:pt x="661" y="626"/>
                </a:lnTo>
                <a:lnTo>
                  <a:pt x="690" y="586"/>
                </a:lnTo>
                <a:lnTo>
                  <a:pt x="715" y="542"/>
                </a:lnTo>
                <a:lnTo>
                  <a:pt x="733" y="495"/>
                </a:lnTo>
                <a:lnTo>
                  <a:pt x="744" y="444"/>
                </a:lnTo>
                <a:lnTo>
                  <a:pt x="748" y="392"/>
                </a:lnTo>
                <a:lnTo>
                  <a:pt x="749" y="387"/>
                </a:lnTo>
                <a:lnTo>
                  <a:pt x="752" y="381"/>
                </a:lnTo>
                <a:lnTo>
                  <a:pt x="756" y="377"/>
                </a:lnTo>
                <a:lnTo>
                  <a:pt x="761" y="375"/>
                </a:lnTo>
                <a:lnTo>
                  <a:pt x="766" y="375"/>
                </a:lnTo>
                <a:close/>
                <a:moveTo>
                  <a:pt x="391" y="0"/>
                </a:moveTo>
                <a:lnTo>
                  <a:pt x="444" y="4"/>
                </a:lnTo>
                <a:lnTo>
                  <a:pt x="492" y="13"/>
                </a:lnTo>
                <a:lnTo>
                  <a:pt x="539" y="29"/>
                </a:lnTo>
                <a:lnTo>
                  <a:pt x="584" y="51"/>
                </a:lnTo>
                <a:lnTo>
                  <a:pt x="625" y="78"/>
                </a:lnTo>
                <a:lnTo>
                  <a:pt x="661" y="109"/>
                </a:lnTo>
                <a:lnTo>
                  <a:pt x="695" y="144"/>
                </a:lnTo>
                <a:lnTo>
                  <a:pt x="695" y="19"/>
                </a:lnTo>
                <a:lnTo>
                  <a:pt x="695" y="12"/>
                </a:lnTo>
                <a:lnTo>
                  <a:pt x="698" y="8"/>
                </a:lnTo>
                <a:lnTo>
                  <a:pt x="702" y="4"/>
                </a:lnTo>
                <a:lnTo>
                  <a:pt x="707" y="2"/>
                </a:lnTo>
                <a:lnTo>
                  <a:pt x="712" y="0"/>
                </a:lnTo>
                <a:lnTo>
                  <a:pt x="718" y="2"/>
                </a:lnTo>
                <a:lnTo>
                  <a:pt x="723" y="4"/>
                </a:lnTo>
                <a:lnTo>
                  <a:pt x="727" y="8"/>
                </a:lnTo>
                <a:lnTo>
                  <a:pt x="729" y="12"/>
                </a:lnTo>
                <a:lnTo>
                  <a:pt x="731" y="19"/>
                </a:lnTo>
                <a:lnTo>
                  <a:pt x="731" y="197"/>
                </a:lnTo>
                <a:lnTo>
                  <a:pt x="729" y="202"/>
                </a:lnTo>
                <a:lnTo>
                  <a:pt x="727" y="207"/>
                </a:lnTo>
                <a:lnTo>
                  <a:pt x="723" y="211"/>
                </a:lnTo>
                <a:lnTo>
                  <a:pt x="718" y="214"/>
                </a:lnTo>
                <a:lnTo>
                  <a:pt x="712" y="214"/>
                </a:lnTo>
                <a:lnTo>
                  <a:pt x="534" y="214"/>
                </a:lnTo>
                <a:lnTo>
                  <a:pt x="529" y="214"/>
                </a:lnTo>
                <a:lnTo>
                  <a:pt x="524" y="211"/>
                </a:lnTo>
                <a:lnTo>
                  <a:pt x="520" y="207"/>
                </a:lnTo>
                <a:lnTo>
                  <a:pt x="517" y="202"/>
                </a:lnTo>
                <a:lnTo>
                  <a:pt x="516" y="197"/>
                </a:lnTo>
                <a:lnTo>
                  <a:pt x="517" y="190"/>
                </a:lnTo>
                <a:lnTo>
                  <a:pt x="520" y="186"/>
                </a:lnTo>
                <a:lnTo>
                  <a:pt x="524" y="182"/>
                </a:lnTo>
                <a:lnTo>
                  <a:pt x="529" y="180"/>
                </a:lnTo>
                <a:lnTo>
                  <a:pt x="534" y="178"/>
                </a:lnTo>
                <a:lnTo>
                  <a:pt x="677" y="178"/>
                </a:lnTo>
                <a:lnTo>
                  <a:pt x="647" y="143"/>
                </a:lnTo>
                <a:lnTo>
                  <a:pt x="613" y="113"/>
                </a:lnTo>
                <a:lnTo>
                  <a:pt x="573" y="87"/>
                </a:lnTo>
                <a:lnTo>
                  <a:pt x="533" y="65"/>
                </a:lnTo>
                <a:lnTo>
                  <a:pt x="488" y="49"/>
                </a:lnTo>
                <a:lnTo>
                  <a:pt x="441" y="40"/>
                </a:lnTo>
                <a:lnTo>
                  <a:pt x="391" y="36"/>
                </a:lnTo>
                <a:lnTo>
                  <a:pt x="339" y="40"/>
                </a:lnTo>
                <a:lnTo>
                  <a:pt x="289" y="51"/>
                </a:lnTo>
                <a:lnTo>
                  <a:pt x="242" y="70"/>
                </a:lnTo>
                <a:lnTo>
                  <a:pt x="198" y="93"/>
                </a:lnTo>
                <a:lnTo>
                  <a:pt x="158" y="123"/>
                </a:lnTo>
                <a:lnTo>
                  <a:pt x="123" y="159"/>
                </a:lnTo>
                <a:lnTo>
                  <a:pt x="93" y="198"/>
                </a:lnTo>
                <a:lnTo>
                  <a:pt x="69" y="243"/>
                </a:lnTo>
                <a:lnTo>
                  <a:pt x="51" y="290"/>
                </a:lnTo>
                <a:lnTo>
                  <a:pt x="39" y="339"/>
                </a:lnTo>
                <a:lnTo>
                  <a:pt x="35" y="392"/>
                </a:lnTo>
                <a:lnTo>
                  <a:pt x="35" y="398"/>
                </a:lnTo>
                <a:lnTo>
                  <a:pt x="33" y="402"/>
                </a:lnTo>
                <a:lnTo>
                  <a:pt x="29" y="406"/>
                </a:lnTo>
                <a:lnTo>
                  <a:pt x="23" y="409"/>
                </a:lnTo>
                <a:lnTo>
                  <a:pt x="18" y="410"/>
                </a:lnTo>
                <a:lnTo>
                  <a:pt x="12" y="409"/>
                </a:lnTo>
                <a:lnTo>
                  <a:pt x="8" y="406"/>
                </a:lnTo>
                <a:lnTo>
                  <a:pt x="4" y="402"/>
                </a:lnTo>
                <a:lnTo>
                  <a:pt x="1" y="398"/>
                </a:lnTo>
                <a:lnTo>
                  <a:pt x="0" y="392"/>
                </a:lnTo>
                <a:lnTo>
                  <a:pt x="4" y="339"/>
                </a:lnTo>
                <a:lnTo>
                  <a:pt x="14" y="288"/>
                </a:lnTo>
                <a:lnTo>
                  <a:pt x="31" y="240"/>
                </a:lnTo>
                <a:lnTo>
                  <a:pt x="53" y="194"/>
                </a:lnTo>
                <a:lnTo>
                  <a:pt x="81" y="152"/>
                </a:lnTo>
                <a:lnTo>
                  <a:pt x="115" y="116"/>
                </a:lnTo>
                <a:lnTo>
                  <a:pt x="152" y="82"/>
                </a:lnTo>
                <a:lnTo>
                  <a:pt x="194" y="54"/>
                </a:lnTo>
                <a:lnTo>
                  <a:pt x="239" y="32"/>
                </a:lnTo>
                <a:lnTo>
                  <a:pt x="288" y="15"/>
                </a:lnTo>
                <a:lnTo>
                  <a:pt x="339" y="4"/>
                </a:lnTo>
                <a:lnTo>
                  <a:pt x="391"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59"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89251" y="3710826"/>
            <a:ext cx="364058" cy="445149"/>
          </a:xfrm>
          <a:custGeom>
            <a:avLst/>
            <a:gdLst>
              <a:gd name="T0" fmla="*/ 356 w 642"/>
              <a:gd name="T1" fmla="*/ 270 h 785"/>
              <a:gd name="T2" fmla="*/ 356 w 642"/>
              <a:gd name="T3" fmla="*/ 51 h 785"/>
              <a:gd name="T4" fmla="*/ 342 w 642"/>
              <a:gd name="T5" fmla="*/ 0 h 785"/>
              <a:gd name="T6" fmla="*/ 348 w 642"/>
              <a:gd name="T7" fmla="*/ 4 h 785"/>
              <a:gd name="T8" fmla="*/ 562 w 642"/>
              <a:gd name="T9" fmla="*/ 146 h 785"/>
              <a:gd name="T10" fmla="*/ 566 w 642"/>
              <a:gd name="T11" fmla="*/ 148 h 785"/>
              <a:gd name="T12" fmla="*/ 570 w 642"/>
              <a:gd name="T13" fmla="*/ 156 h 785"/>
              <a:gd name="T14" fmla="*/ 570 w 642"/>
              <a:gd name="T15" fmla="*/ 165 h 785"/>
              <a:gd name="T16" fmla="*/ 566 w 642"/>
              <a:gd name="T17" fmla="*/ 172 h 785"/>
              <a:gd name="T18" fmla="*/ 562 w 642"/>
              <a:gd name="T19" fmla="*/ 176 h 785"/>
              <a:gd name="T20" fmla="*/ 348 w 642"/>
              <a:gd name="T21" fmla="*/ 317 h 785"/>
              <a:gd name="T22" fmla="*/ 342 w 642"/>
              <a:gd name="T23" fmla="*/ 321 h 785"/>
              <a:gd name="T24" fmla="*/ 332 w 642"/>
              <a:gd name="T25" fmla="*/ 320 h 785"/>
              <a:gd name="T26" fmla="*/ 323 w 642"/>
              <a:gd name="T27" fmla="*/ 313 h 785"/>
              <a:gd name="T28" fmla="*/ 321 w 642"/>
              <a:gd name="T29" fmla="*/ 303 h 785"/>
              <a:gd name="T30" fmla="*/ 273 w 642"/>
              <a:gd name="T31" fmla="*/ 182 h 785"/>
              <a:gd name="T32" fmla="*/ 190 w 642"/>
              <a:gd name="T33" fmla="*/ 210 h 785"/>
              <a:gd name="T34" fmla="*/ 119 w 642"/>
              <a:gd name="T35" fmla="*/ 262 h 785"/>
              <a:gd name="T36" fmla="*/ 67 w 642"/>
              <a:gd name="T37" fmla="*/ 333 h 785"/>
              <a:gd name="T38" fmla="*/ 39 w 642"/>
              <a:gd name="T39" fmla="*/ 417 h 785"/>
              <a:gd name="T40" fmla="*/ 39 w 642"/>
              <a:gd name="T41" fmla="*/ 510 h 785"/>
              <a:gd name="T42" fmla="*/ 67 w 642"/>
              <a:gd name="T43" fmla="*/ 595 h 785"/>
              <a:gd name="T44" fmla="*/ 119 w 642"/>
              <a:gd name="T45" fmla="*/ 665 h 785"/>
              <a:gd name="T46" fmla="*/ 190 w 642"/>
              <a:gd name="T47" fmla="*/ 716 h 785"/>
              <a:gd name="T48" fmla="*/ 273 w 642"/>
              <a:gd name="T49" fmla="*/ 744 h 785"/>
              <a:gd name="T50" fmla="*/ 366 w 642"/>
              <a:gd name="T51" fmla="*/ 744 h 785"/>
              <a:gd name="T52" fmla="*/ 452 w 642"/>
              <a:gd name="T53" fmla="*/ 716 h 785"/>
              <a:gd name="T54" fmla="*/ 522 w 642"/>
              <a:gd name="T55" fmla="*/ 665 h 785"/>
              <a:gd name="T56" fmla="*/ 573 w 642"/>
              <a:gd name="T57" fmla="*/ 595 h 785"/>
              <a:gd name="T58" fmla="*/ 602 w 642"/>
              <a:gd name="T59" fmla="*/ 510 h 785"/>
              <a:gd name="T60" fmla="*/ 606 w 642"/>
              <a:gd name="T61" fmla="*/ 457 h 785"/>
              <a:gd name="T62" fmla="*/ 613 w 642"/>
              <a:gd name="T63" fmla="*/ 449 h 785"/>
              <a:gd name="T64" fmla="*/ 623 w 642"/>
              <a:gd name="T65" fmla="*/ 445 h 785"/>
              <a:gd name="T66" fmla="*/ 634 w 642"/>
              <a:gd name="T67" fmla="*/ 449 h 785"/>
              <a:gd name="T68" fmla="*/ 640 w 642"/>
              <a:gd name="T69" fmla="*/ 457 h 785"/>
              <a:gd name="T70" fmla="*/ 638 w 642"/>
              <a:gd name="T71" fmla="*/ 511 h 785"/>
              <a:gd name="T72" fmla="*/ 611 w 642"/>
              <a:gd name="T73" fmla="*/ 599 h 785"/>
              <a:gd name="T74" fmla="*/ 563 w 642"/>
              <a:gd name="T75" fmla="*/ 673 h 785"/>
              <a:gd name="T76" fmla="*/ 495 w 642"/>
              <a:gd name="T77" fmla="*/ 732 h 785"/>
              <a:gd name="T78" fmla="*/ 412 w 642"/>
              <a:gd name="T79" fmla="*/ 770 h 785"/>
              <a:gd name="T80" fmla="*/ 321 w 642"/>
              <a:gd name="T81" fmla="*/ 785 h 785"/>
              <a:gd name="T82" fmla="*/ 228 w 642"/>
              <a:gd name="T83" fmla="*/ 770 h 785"/>
              <a:gd name="T84" fmla="*/ 145 w 642"/>
              <a:gd name="T85" fmla="*/ 732 h 785"/>
              <a:gd name="T86" fmla="*/ 78 w 642"/>
              <a:gd name="T87" fmla="*/ 673 h 785"/>
              <a:gd name="T88" fmla="*/ 30 w 642"/>
              <a:gd name="T89" fmla="*/ 599 h 785"/>
              <a:gd name="T90" fmla="*/ 4 w 642"/>
              <a:gd name="T91" fmla="*/ 511 h 785"/>
              <a:gd name="T92" fmla="*/ 4 w 642"/>
              <a:gd name="T93" fmla="*/ 417 h 785"/>
              <a:gd name="T94" fmla="*/ 30 w 642"/>
              <a:gd name="T95" fmla="*/ 328 h 785"/>
              <a:gd name="T96" fmla="*/ 78 w 642"/>
              <a:gd name="T97" fmla="*/ 253 h 785"/>
              <a:gd name="T98" fmla="*/ 145 w 642"/>
              <a:gd name="T99" fmla="*/ 194 h 785"/>
              <a:gd name="T100" fmla="*/ 228 w 642"/>
              <a:gd name="T101" fmla="*/ 156 h 785"/>
              <a:gd name="T102" fmla="*/ 321 w 642"/>
              <a:gd name="T103" fmla="*/ 143 h 785"/>
              <a:gd name="T104" fmla="*/ 321 w 642"/>
              <a:gd name="T105" fmla="*/ 12 h 785"/>
              <a:gd name="T106" fmla="*/ 327 w 642"/>
              <a:gd name="T107" fmla="*/ 4 h 785"/>
              <a:gd name="T108" fmla="*/ 338 w 642"/>
              <a:gd name="T10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42" h="785">
                <a:moveTo>
                  <a:pt x="356" y="51"/>
                </a:moveTo>
                <a:lnTo>
                  <a:pt x="356" y="270"/>
                </a:lnTo>
                <a:lnTo>
                  <a:pt x="520" y="160"/>
                </a:lnTo>
                <a:lnTo>
                  <a:pt x="356" y="51"/>
                </a:lnTo>
                <a:close/>
                <a:moveTo>
                  <a:pt x="338" y="0"/>
                </a:moveTo>
                <a:lnTo>
                  <a:pt x="342" y="0"/>
                </a:lnTo>
                <a:lnTo>
                  <a:pt x="346" y="2"/>
                </a:lnTo>
                <a:lnTo>
                  <a:pt x="348" y="4"/>
                </a:lnTo>
                <a:lnTo>
                  <a:pt x="348" y="3"/>
                </a:lnTo>
                <a:lnTo>
                  <a:pt x="562" y="146"/>
                </a:lnTo>
                <a:lnTo>
                  <a:pt x="562" y="146"/>
                </a:lnTo>
                <a:lnTo>
                  <a:pt x="566" y="148"/>
                </a:lnTo>
                <a:lnTo>
                  <a:pt x="567" y="152"/>
                </a:lnTo>
                <a:lnTo>
                  <a:pt x="570" y="156"/>
                </a:lnTo>
                <a:lnTo>
                  <a:pt x="570" y="160"/>
                </a:lnTo>
                <a:lnTo>
                  <a:pt x="570" y="165"/>
                </a:lnTo>
                <a:lnTo>
                  <a:pt x="567" y="169"/>
                </a:lnTo>
                <a:lnTo>
                  <a:pt x="566" y="172"/>
                </a:lnTo>
                <a:lnTo>
                  <a:pt x="562" y="176"/>
                </a:lnTo>
                <a:lnTo>
                  <a:pt x="562" y="176"/>
                </a:lnTo>
                <a:lnTo>
                  <a:pt x="348" y="319"/>
                </a:lnTo>
                <a:lnTo>
                  <a:pt x="348" y="317"/>
                </a:lnTo>
                <a:lnTo>
                  <a:pt x="346" y="320"/>
                </a:lnTo>
                <a:lnTo>
                  <a:pt x="342" y="321"/>
                </a:lnTo>
                <a:lnTo>
                  <a:pt x="338" y="321"/>
                </a:lnTo>
                <a:lnTo>
                  <a:pt x="332" y="320"/>
                </a:lnTo>
                <a:lnTo>
                  <a:pt x="327" y="317"/>
                </a:lnTo>
                <a:lnTo>
                  <a:pt x="323" y="313"/>
                </a:lnTo>
                <a:lnTo>
                  <a:pt x="321" y="309"/>
                </a:lnTo>
                <a:lnTo>
                  <a:pt x="321" y="303"/>
                </a:lnTo>
                <a:lnTo>
                  <a:pt x="321" y="178"/>
                </a:lnTo>
                <a:lnTo>
                  <a:pt x="273" y="182"/>
                </a:lnTo>
                <a:lnTo>
                  <a:pt x="230" y="193"/>
                </a:lnTo>
                <a:lnTo>
                  <a:pt x="190" y="210"/>
                </a:lnTo>
                <a:lnTo>
                  <a:pt x="152" y="233"/>
                </a:lnTo>
                <a:lnTo>
                  <a:pt x="119" y="262"/>
                </a:lnTo>
                <a:lnTo>
                  <a:pt x="90" y="295"/>
                </a:lnTo>
                <a:lnTo>
                  <a:pt x="67" y="333"/>
                </a:lnTo>
                <a:lnTo>
                  <a:pt x="49" y="373"/>
                </a:lnTo>
                <a:lnTo>
                  <a:pt x="39" y="417"/>
                </a:lnTo>
                <a:lnTo>
                  <a:pt x="35" y="464"/>
                </a:lnTo>
                <a:lnTo>
                  <a:pt x="39" y="510"/>
                </a:lnTo>
                <a:lnTo>
                  <a:pt x="49" y="553"/>
                </a:lnTo>
                <a:lnTo>
                  <a:pt x="67" y="595"/>
                </a:lnTo>
                <a:lnTo>
                  <a:pt x="90" y="631"/>
                </a:lnTo>
                <a:lnTo>
                  <a:pt x="119" y="665"/>
                </a:lnTo>
                <a:lnTo>
                  <a:pt x="152" y="693"/>
                </a:lnTo>
                <a:lnTo>
                  <a:pt x="190" y="716"/>
                </a:lnTo>
                <a:lnTo>
                  <a:pt x="230" y="733"/>
                </a:lnTo>
                <a:lnTo>
                  <a:pt x="273" y="744"/>
                </a:lnTo>
                <a:lnTo>
                  <a:pt x="321" y="748"/>
                </a:lnTo>
                <a:lnTo>
                  <a:pt x="366" y="744"/>
                </a:lnTo>
                <a:lnTo>
                  <a:pt x="411" y="733"/>
                </a:lnTo>
                <a:lnTo>
                  <a:pt x="452" y="716"/>
                </a:lnTo>
                <a:lnTo>
                  <a:pt x="488" y="693"/>
                </a:lnTo>
                <a:lnTo>
                  <a:pt x="522" y="665"/>
                </a:lnTo>
                <a:lnTo>
                  <a:pt x="550" y="631"/>
                </a:lnTo>
                <a:lnTo>
                  <a:pt x="573" y="595"/>
                </a:lnTo>
                <a:lnTo>
                  <a:pt x="590" y="553"/>
                </a:lnTo>
                <a:lnTo>
                  <a:pt x="602" y="510"/>
                </a:lnTo>
                <a:lnTo>
                  <a:pt x="605" y="464"/>
                </a:lnTo>
                <a:lnTo>
                  <a:pt x="606" y="457"/>
                </a:lnTo>
                <a:lnTo>
                  <a:pt x="609" y="453"/>
                </a:lnTo>
                <a:lnTo>
                  <a:pt x="613" y="449"/>
                </a:lnTo>
                <a:lnTo>
                  <a:pt x="618" y="447"/>
                </a:lnTo>
                <a:lnTo>
                  <a:pt x="623" y="445"/>
                </a:lnTo>
                <a:lnTo>
                  <a:pt x="628" y="447"/>
                </a:lnTo>
                <a:lnTo>
                  <a:pt x="634" y="449"/>
                </a:lnTo>
                <a:lnTo>
                  <a:pt x="638" y="453"/>
                </a:lnTo>
                <a:lnTo>
                  <a:pt x="640" y="457"/>
                </a:lnTo>
                <a:lnTo>
                  <a:pt x="642" y="464"/>
                </a:lnTo>
                <a:lnTo>
                  <a:pt x="638" y="511"/>
                </a:lnTo>
                <a:lnTo>
                  <a:pt x="627" y="555"/>
                </a:lnTo>
                <a:lnTo>
                  <a:pt x="611" y="599"/>
                </a:lnTo>
                <a:lnTo>
                  <a:pt x="589" y="638"/>
                </a:lnTo>
                <a:lnTo>
                  <a:pt x="563" y="673"/>
                </a:lnTo>
                <a:lnTo>
                  <a:pt x="530" y="705"/>
                </a:lnTo>
                <a:lnTo>
                  <a:pt x="495" y="732"/>
                </a:lnTo>
                <a:lnTo>
                  <a:pt x="456" y="754"/>
                </a:lnTo>
                <a:lnTo>
                  <a:pt x="412" y="770"/>
                </a:lnTo>
                <a:lnTo>
                  <a:pt x="368" y="781"/>
                </a:lnTo>
                <a:lnTo>
                  <a:pt x="321" y="785"/>
                </a:lnTo>
                <a:lnTo>
                  <a:pt x="273" y="781"/>
                </a:lnTo>
                <a:lnTo>
                  <a:pt x="228" y="770"/>
                </a:lnTo>
                <a:lnTo>
                  <a:pt x="186" y="754"/>
                </a:lnTo>
                <a:lnTo>
                  <a:pt x="145" y="732"/>
                </a:lnTo>
                <a:lnTo>
                  <a:pt x="110" y="705"/>
                </a:lnTo>
                <a:lnTo>
                  <a:pt x="78" y="673"/>
                </a:lnTo>
                <a:lnTo>
                  <a:pt x="51" y="638"/>
                </a:lnTo>
                <a:lnTo>
                  <a:pt x="30" y="599"/>
                </a:lnTo>
                <a:lnTo>
                  <a:pt x="13" y="555"/>
                </a:lnTo>
                <a:lnTo>
                  <a:pt x="4" y="511"/>
                </a:lnTo>
                <a:lnTo>
                  <a:pt x="0" y="464"/>
                </a:lnTo>
                <a:lnTo>
                  <a:pt x="4" y="417"/>
                </a:lnTo>
                <a:lnTo>
                  <a:pt x="13" y="371"/>
                </a:lnTo>
                <a:lnTo>
                  <a:pt x="30" y="328"/>
                </a:lnTo>
                <a:lnTo>
                  <a:pt x="51" y="288"/>
                </a:lnTo>
                <a:lnTo>
                  <a:pt x="78" y="253"/>
                </a:lnTo>
                <a:lnTo>
                  <a:pt x="110" y="222"/>
                </a:lnTo>
                <a:lnTo>
                  <a:pt x="145" y="194"/>
                </a:lnTo>
                <a:lnTo>
                  <a:pt x="186" y="173"/>
                </a:lnTo>
                <a:lnTo>
                  <a:pt x="228" y="156"/>
                </a:lnTo>
                <a:lnTo>
                  <a:pt x="273" y="147"/>
                </a:lnTo>
                <a:lnTo>
                  <a:pt x="321" y="143"/>
                </a:lnTo>
                <a:lnTo>
                  <a:pt x="321" y="19"/>
                </a:lnTo>
                <a:lnTo>
                  <a:pt x="321" y="12"/>
                </a:lnTo>
                <a:lnTo>
                  <a:pt x="323" y="8"/>
                </a:lnTo>
                <a:lnTo>
                  <a:pt x="327" y="4"/>
                </a:lnTo>
                <a:lnTo>
                  <a:pt x="332" y="2"/>
                </a:lnTo>
                <a:lnTo>
                  <a:pt x="33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60"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3569232" y="3710826"/>
            <a:ext cx="363491" cy="445149"/>
          </a:xfrm>
          <a:custGeom>
            <a:avLst/>
            <a:gdLst>
              <a:gd name="T0" fmla="*/ 343 w 641"/>
              <a:gd name="T1" fmla="*/ 0 h 785"/>
              <a:gd name="T2" fmla="*/ 348 w 641"/>
              <a:gd name="T3" fmla="*/ 4 h 785"/>
              <a:gd name="T4" fmla="*/ 349 w 641"/>
              <a:gd name="T5" fmla="*/ 4 h 785"/>
              <a:gd name="T6" fmla="*/ 491 w 641"/>
              <a:gd name="T7" fmla="*/ 146 h 785"/>
              <a:gd name="T8" fmla="*/ 495 w 641"/>
              <a:gd name="T9" fmla="*/ 148 h 785"/>
              <a:gd name="T10" fmla="*/ 499 w 641"/>
              <a:gd name="T11" fmla="*/ 156 h 785"/>
              <a:gd name="T12" fmla="*/ 499 w 641"/>
              <a:gd name="T13" fmla="*/ 165 h 785"/>
              <a:gd name="T14" fmla="*/ 495 w 641"/>
              <a:gd name="T15" fmla="*/ 172 h 785"/>
              <a:gd name="T16" fmla="*/ 491 w 641"/>
              <a:gd name="T17" fmla="*/ 176 h 785"/>
              <a:gd name="T18" fmla="*/ 349 w 641"/>
              <a:gd name="T19" fmla="*/ 317 h 785"/>
              <a:gd name="T20" fmla="*/ 348 w 641"/>
              <a:gd name="T21" fmla="*/ 317 h 785"/>
              <a:gd name="T22" fmla="*/ 343 w 641"/>
              <a:gd name="T23" fmla="*/ 321 h 785"/>
              <a:gd name="T24" fmla="*/ 334 w 641"/>
              <a:gd name="T25" fmla="*/ 320 h 785"/>
              <a:gd name="T26" fmla="*/ 324 w 641"/>
              <a:gd name="T27" fmla="*/ 313 h 785"/>
              <a:gd name="T28" fmla="*/ 321 w 641"/>
              <a:gd name="T29" fmla="*/ 303 h 785"/>
              <a:gd name="T30" fmla="*/ 323 w 641"/>
              <a:gd name="T31" fmla="*/ 295 h 785"/>
              <a:gd name="T32" fmla="*/ 328 w 641"/>
              <a:gd name="T33" fmla="*/ 288 h 785"/>
              <a:gd name="T34" fmla="*/ 438 w 641"/>
              <a:gd name="T35" fmla="*/ 178 h 785"/>
              <a:gd name="T36" fmla="*/ 275 w 641"/>
              <a:gd name="T37" fmla="*/ 182 h 785"/>
              <a:gd name="T38" fmla="*/ 190 w 641"/>
              <a:gd name="T39" fmla="*/ 210 h 785"/>
              <a:gd name="T40" fmla="*/ 119 w 641"/>
              <a:gd name="T41" fmla="*/ 262 h 785"/>
              <a:gd name="T42" fmla="*/ 68 w 641"/>
              <a:gd name="T43" fmla="*/ 333 h 785"/>
              <a:gd name="T44" fmla="*/ 40 w 641"/>
              <a:gd name="T45" fmla="*/ 417 h 785"/>
              <a:gd name="T46" fmla="*/ 40 w 641"/>
              <a:gd name="T47" fmla="*/ 510 h 785"/>
              <a:gd name="T48" fmla="*/ 68 w 641"/>
              <a:gd name="T49" fmla="*/ 595 h 785"/>
              <a:gd name="T50" fmla="*/ 119 w 641"/>
              <a:gd name="T51" fmla="*/ 665 h 785"/>
              <a:gd name="T52" fmla="*/ 190 w 641"/>
              <a:gd name="T53" fmla="*/ 716 h 785"/>
              <a:gd name="T54" fmla="*/ 275 w 641"/>
              <a:gd name="T55" fmla="*/ 744 h 785"/>
              <a:gd name="T56" fmla="*/ 368 w 641"/>
              <a:gd name="T57" fmla="*/ 744 h 785"/>
              <a:gd name="T58" fmla="*/ 452 w 641"/>
              <a:gd name="T59" fmla="*/ 716 h 785"/>
              <a:gd name="T60" fmla="*/ 522 w 641"/>
              <a:gd name="T61" fmla="*/ 665 h 785"/>
              <a:gd name="T62" fmla="*/ 575 w 641"/>
              <a:gd name="T63" fmla="*/ 595 h 785"/>
              <a:gd name="T64" fmla="*/ 602 w 641"/>
              <a:gd name="T65" fmla="*/ 510 h 785"/>
              <a:gd name="T66" fmla="*/ 607 w 641"/>
              <a:gd name="T67" fmla="*/ 457 h 785"/>
              <a:gd name="T68" fmla="*/ 613 w 641"/>
              <a:gd name="T69" fmla="*/ 449 h 785"/>
              <a:gd name="T70" fmla="*/ 624 w 641"/>
              <a:gd name="T71" fmla="*/ 445 h 785"/>
              <a:gd name="T72" fmla="*/ 635 w 641"/>
              <a:gd name="T73" fmla="*/ 449 h 785"/>
              <a:gd name="T74" fmla="*/ 640 w 641"/>
              <a:gd name="T75" fmla="*/ 457 h 785"/>
              <a:gd name="T76" fmla="*/ 638 w 641"/>
              <a:gd name="T77" fmla="*/ 511 h 785"/>
              <a:gd name="T78" fmla="*/ 611 w 641"/>
              <a:gd name="T79" fmla="*/ 599 h 785"/>
              <a:gd name="T80" fmla="*/ 563 w 641"/>
              <a:gd name="T81" fmla="*/ 673 h 785"/>
              <a:gd name="T82" fmla="*/ 496 w 641"/>
              <a:gd name="T83" fmla="*/ 732 h 785"/>
              <a:gd name="T84" fmla="*/ 414 w 641"/>
              <a:gd name="T85" fmla="*/ 770 h 785"/>
              <a:gd name="T86" fmla="*/ 321 w 641"/>
              <a:gd name="T87" fmla="*/ 785 h 785"/>
              <a:gd name="T88" fmla="*/ 229 w 641"/>
              <a:gd name="T89" fmla="*/ 770 h 785"/>
              <a:gd name="T90" fmla="*/ 146 w 641"/>
              <a:gd name="T91" fmla="*/ 732 h 785"/>
              <a:gd name="T92" fmla="*/ 80 w 641"/>
              <a:gd name="T93" fmla="*/ 673 h 785"/>
              <a:gd name="T94" fmla="*/ 30 w 641"/>
              <a:gd name="T95" fmla="*/ 599 h 785"/>
              <a:gd name="T96" fmla="*/ 4 w 641"/>
              <a:gd name="T97" fmla="*/ 511 h 785"/>
              <a:gd name="T98" fmla="*/ 4 w 641"/>
              <a:gd name="T99" fmla="*/ 417 h 785"/>
              <a:gd name="T100" fmla="*/ 30 w 641"/>
              <a:gd name="T101" fmla="*/ 328 h 785"/>
              <a:gd name="T102" fmla="*/ 80 w 641"/>
              <a:gd name="T103" fmla="*/ 253 h 785"/>
              <a:gd name="T104" fmla="*/ 146 w 641"/>
              <a:gd name="T105" fmla="*/ 194 h 785"/>
              <a:gd name="T106" fmla="*/ 229 w 641"/>
              <a:gd name="T107" fmla="*/ 156 h 785"/>
              <a:gd name="T108" fmla="*/ 321 w 641"/>
              <a:gd name="T109" fmla="*/ 143 h 785"/>
              <a:gd name="T110" fmla="*/ 328 w 641"/>
              <a:gd name="T111" fmla="*/ 33 h 785"/>
              <a:gd name="T112" fmla="*/ 326 w 641"/>
              <a:gd name="T113" fmla="*/ 31 h 785"/>
              <a:gd name="T114" fmla="*/ 322 w 641"/>
              <a:gd name="T115" fmla="*/ 23 h 785"/>
              <a:gd name="T116" fmla="*/ 322 w 641"/>
              <a:gd name="T117" fmla="*/ 12 h 785"/>
              <a:gd name="T118" fmla="*/ 328 w 641"/>
              <a:gd name="T119" fmla="*/ 4 h 785"/>
              <a:gd name="T120" fmla="*/ 339 w 641"/>
              <a:gd name="T121"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1" h="785">
                <a:moveTo>
                  <a:pt x="339" y="0"/>
                </a:moveTo>
                <a:lnTo>
                  <a:pt x="343" y="0"/>
                </a:lnTo>
                <a:lnTo>
                  <a:pt x="345" y="2"/>
                </a:lnTo>
                <a:lnTo>
                  <a:pt x="348" y="4"/>
                </a:lnTo>
                <a:lnTo>
                  <a:pt x="348" y="3"/>
                </a:lnTo>
                <a:lnTo>
                  <a:pt x="349" y="4"/>
                </a:lnTo>
                <a:lnTo>
                  <a:pt x="352" y="7"/>
                </a:lnTo>
                <a:lnTo>
                  <a:pt x="491" y="146"/>
                </a:lnTo>
                <a:lnTo>
                  <a:pt x="491" y="146"/>
                </a:lnTo>
                <a:lnTo>
                  <a:pt x="495" y="148"/>
                </a:lnTo>
                <a:lnTo>
                  <a:pt x="497" y="152"/>
                </a:lnTo>
                <a:lnTo>
                  <a:pt x="499" y="156"/>
                </a:lnTo>
                <a:lnTo>
                  <a:pt x="499" y="160"/>
                </a:lnTo>
                <a:lnTo>
                  <a:pt x="499" y="165"/>
                </a:lnTo>
                <a:lnTo>
                  <a:pt x="497" y="169"/>
                </a:lnTo>
                <a:lnTo>
                  <a:pt x="495" y="172"/>
                </a:lnTo>
                <a:lnTo>
                  <a:pt x="491" y="176"/>
                </a:lnTo>
                <a:lnTo>
                  <a:pt x="491" y="176"/>
                </a:lnTo>
                <a:lnTo>
                  <a:pt x="352" y="315"/>
                </a:lnTo>
                <a:lnTo>
                  <a:pt x="349" y="317"/>
                </a:lnTo>
                <a:lnTo>
                  <a:pt x="348" y="319"/>
                </a:lnTo>
                <a:lnTo>
                  <a:pt x="348" y="317"/>
                </a:lnTo>
                <a:lnTo>
                  <a:pt x="345" y="320"/>
                </a:lnTo>
                <a:lnTo>
                  <a:pt x="343" y="321"/>
                </a:lnTo>
                <a:lnTo>
                  <a:pt x="339" y="321"/>
                </a:lnTo>
                <a:lnTo>
                  <a:pt x="334" y="320"/>
                </a:lnTo>
                <a:lnTo>
                  <a:pt x="328" y="317"/>
                </a:lnTo>
                <a:lnTo>
                  <a:pt x="324" y="313"/>
                </a:lnTo>
                <a:lnTo>
                  <a:pt x="322" y="309"/>
                </a:lnTo>
                <a:lnTo>
                  <a:pt x="321" y="303"/>
                </a:lnTo>
                <a:lnTo>
                  <a:pt x="322" y="299"/>
                </a:lnTo>
                <a:lnTo>
                  <a:pt x="323" y="295"/>
                </a:lnTo>
                <a:lnTo>
                  <a:pt x="326" y="291"/>
                </a:lnTo>
                <a:lnTo>
                  <a:pt x="328" y="288"/>
                </a:lnTo>
                <a:lnTo>
                  <a:pt x="328" y="288"/>
                </a:lnTo>
                <a:lnTo>
                  <a:pt x="438" y="178"/>
                </a:lnTo>
                <a:lnTo>
                  <a:pt x="321" y="178"/>
                </a:lnTo>
                <a:lnTo>
                  <a:pt x="275" y="182"/>
                </a:lnTo>
                <a:lnTo>
                  <a:pt x="231" y="193"/>
                </a:lnTo>
                <a:lnTo>
                  <a:pt x="190" y="210"/>
                </a:lnTo>
                <a:lnTo>
                  <a:pt x="153" y="233"/>
                </a:lnTo>
                <a:lnTo>
                  <a:pt x="119" y="262"/>
                </a:lnTo>
                <a:lnTo>
                  <a:pt x="91" y="295"/>
                </a:lnTo>
                <a:lnTo>
                  <a:pt x="68" y="333"/>
                </a:lnTo>
                <a:lnTo>
                  <a:pt x="51" y="373"/>
                </a:lnTo>
                <a:lnTo>
                  <a:pt x="40" y="417"/>
                </a:lnTo>
                <a:lnTo>
                  <a:pt x="36" y="464"/>
                </a:lnTo>
                <a:lnTo>
                  <a:pt x="40" y="510"/>
                </a:lnTo>
                <a:lnTo>
                  <a:pt x="51" y="553"/>
                </a:lnTo>
                <a:lnTo>
                  <a:pt x="68" y="595"/>
                </a:lnTo>
                <a:lnTo>
                  <a:pt x="91" y="631"/>
                </a:lnTo>
                <a:lnTo>
                  <a:pt x="119" y="665"/>
                </a:lnTo>
                <a:lnTo>
                  <a:pt x="153" y="693"/>
                </a:lnTo>
                <a:lnTo>
                  <a:pt x="190" y="716"/>
                </a:lnTo>
                <a:lnTo>
                  <a:pt x="231" y="733"/>
                </a:lnTo>
                <a:lnTo>
                  <a:pt x="275" y="744"/>
                </a:lnTo>
                <a:lnTo>
                  <a:pt x="321" y="748"/>
                </a:lnTo>
                <a:lnTo>
                  <a:pt x="368" y="744"/>
                </a:lnTo>
                <a:lnTo>
                  <a:pt x="411" y="733"/>
                </a:lnTo>
                <a:lnTo>
                  <a:pt x="452" y="716"/>
                </a:lnTo>
                <a:lnTo>
                  <a:pt x="490" y="693"/>
                </a:lnTo>
                <a:lnTo>
                  <a:pt x="522" y="665"/>
                </a:lnTo>
                <a:lnTo>
                  <a:pt x="551" y="631"/>
                </a:lnTo>
                <a:lnTo>
                  <a:pt x="575" y="595"/>
                </a:lnTo>
                <a:lnTo>
                  <a:pt x="592" y="553"/>
                </a:lnTo>
                <a:lnTo>
                  <a:pt x="602" y="510"/>
                </a:lnTo>
                <a:lnTo>
                  <a:pt x="606" y="464"/>
                </a:lnTo>
                <a:lnTo>
                  <a:pt x="607" y="457"/>
                </a:lnTo>
                <a:lnTo>
                  <a:pt x="610" y="453"/>
                </a:lnTo>
                <a:lnTo>
                  <a:pt x="613" y="449"/>
                </a:lnTo>
                <a:lnTo>
                  <a:pt x="618" y="447"/>
                </a:lnTo>
                <a:lnTo>
                  <a:pt x="624" y="445"/>
                </a:lnTo>
                <a:lnTo>
                  <a:pt x="630" y="447"/>
                </a:lnTo>
                <a:lnTo>
                  <a:pt x="635" y="449"/>
                </a:lnTo>
                <a:lnTo>
                  <a:pt x="638" y="453"/>
                </a:lnTo>
                <a:lnTo>
                  <a:pt x="640" y="457"/>
                </a:lnTo>
                <a:lnTo>
                  <a:pt x="641" y="464"/>
                </a:lnTo>
                <a:lnTo>
                  <a:pt x="638" y="511"/>
                </a:lnTo>
                <a:lnTo>
                  <a:pt x="628" y="555"/>
                </a:lnTo>
                <a:lnTo>
                  <a:pt x="611" y="599"/>
                </a:lnTo>
                <a:lnTo>
                  <a:pt x="590" y="638"/>
                </a:lnTo>
                <a:lnTo>
                  <a:pt x="563" y="673"/>
                </a:lnTo>
                <a:lnTo>
                  <a:pt x="531" y="705"/>
                </a:lnTo>
                <a:lnTo>
                  <a:pt x="496" y="732"/>
                </a:lnTo>
                <a:lnTo>
                  <a:pt x="457" y="754"/>
                </a:lnTo>
                <a:lnTo>
                  <a:pt x="414" y="770"/>
                </a:lnTo>
                <a:lnTo>
                  <a:pt x="368" y="781"/>
                </a:lnTo>
                <a:lnTo>
                  <a:pt x="321" y="785"/>
                </a:lnTo>
                <a:lnTo>
                  <a:pt x="273" y="781"/>
                </a:lnTo>
                <a:lnTo>
                  <a:pt x="229" y="770"/>
                </a:lnTo>
                <a:lnTo>
                  <a:pt x="186" y="754"/>
                </a:lnTo>
                <a:lnTo>
                  <a:pt x="146" y="732"/>
                </a:lnTo>
                <a:lnTo>
                  <a:pt x="111" y="705"/>
                </a:lnTo>
                <a:lnTo>
                  <a:pt x="80" y="673"/>
                </a:lnTo>
                <a:lnTo>
                  <a:pt x="52" y="638"/>
                </a:lnTo>
                <a:lnTo>
                  <a:pt x="30" y="599"/>
                </a:lnTo>
                <a:lnTo>
                  <a:pt x="14" y="555"/>
                </a:lnTo>
                <a:lnTo>
                  <a:pt x="4" y="511"/>
                </a:lnTo>
                <a:lnTo>
                  <a:pt x="0" y="464"/>
                </a:lnTo>
                <a:lnTo>
                  <a:pt x="4" y="417"/>
                </a:lnTo>
                <a:lnTo>
                  <a:pt x="14" y="371"/>
                </a:lnTo>
                <a:lnTo>
                  <a:pt x="30" y="328"/>
                </a:lnTo>
                <a:lnTo>
                  <a:pt x="52" y="288"/>
                </a:lnTo>
                <a:lnTo>
                  <a:pt x="80" y="253"/>
                </a:lnTo>
                <a:lnTo>
                  <a:pt x="111" y="222"/>
                </a:lnTo>
                <a:lnTo>
                  <a:pt x="146" y="194"/>
                </a:lnTo>
                <a:lnTo>
                  <a:pt x="186" y="173"/>
                </a:lnTo>
                <a:lnTo>
                  <a:pt x="229" y="156"/>
                </a:lnTo>
                <a:lnTo>
                  <a:pt x="273" y="147"/>
                </a:lnTo>
                <a:lnTo>
                  <a:pt x="321" y="143"/>
                </a:lnTo>
                <a:lnTo>
                  <a:pt x="438" y="143"/>
                </a:lnTo>
                <a:lnTo>
                  <a:pt x="328" y="33"/>
                </a:lnTo>
                <a:lnTo>
                  <a:pt x="328" y="33"/>
                </a:lnTo>
                <a:lnTo>
                  <a:pt x="326" y="31"/>
                </a:lnTo>
                <a:lnTo>
                  <a:pt x="323" y="27"/>
                </a:lnTo>
                <a:lnTo>
                  <a:pt x="322" y="23"/>
                </a:lnTo>
                <a:lnTo>
                  <a:pt x="321" y="19"/>
                </a:lnTo>
                <a:lnTo>
                  <a:pt x="322" y="12"/>
                </a:lnTo>
                <a:lnTo>
                  <a:pt x="324" y="8"/>
                </a:lnTo>
                <a:lnTo>
                  <a:pt x="328" y="4"/>
                </a:lnTo>
                <a:lnTo>
                  <a:pt x="334" y="2"/>
                </a:lnTo>
                <a:lnTo>
                  <a:pt x="339"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61"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48645" y="3711395"/>
            <a:ext cx="444581" cy="444014"/>
          </a:xfrm>
          <a:custGeom>
            <a:avLst/>
            <a:gdLst>
              <a:gd name="T0" fmla="*/ 402 w 784"/>
              <a:gd name="T1" fmla="*/ 288 h 783"/>
              <a:gd name="T2" fmla="*/ 410 w 784"/>
              <a:gd name="T3" fmla="*/ 303 h 783"/>
              <a:gd name="T4" fmla="*/ 490 w 784"/>
              <a:gd name="T5" fmla="*/ 643 h 783"/>
              <a:gd name="T6" fmla="*/ 504 w 784"/>
              <a:gd name="T7" fmla="*/ 642 h 783"/>
              <a:gd name="T8" fmla="*/ 516 w 784"/>
              <a:gd name="T9" fmla="*/ 653 h 783"/>
              <a:gd name="T10" fmla="*/ 514 w 784"/>
              <a:gd name="T11" fmla="*/ 668 h 783"/>
              <a:gd name="T12" fmla="*/ 401 w 784"/>
              <a:gd name="T13" fmla="*/ 780 h 783"/>
              <a:gd name="T14" fmla="*/ 387 w 784"/>
              <a:gd name="T15" fmla="*/ 783 h 783"/>
              <a:gd name="T16" fmla="*/ 272 w 784"/>
              <a:gd name="T17" fmla="*/ 672 h 783"/>
              <a:gd name="T18" fmla="*/ 267 w 784"/>
              <a:gd name="T19" fmla="*/ 659 h 783"/>
              <a:gd name="T20" fmla="*/ 275 w 784"/>
              <a:gd name="T21" fmla="*/ 644 h 783"/>
              <a:gd name="T22" fmla="*/ 289 w 784"/>
              <a:gd name="T23" fmla="*/ 642 h 783"/>
              <a:gd name="T24" fmla="*/ 374 w 784"/>
              <a:gd name="T25" fmla="*/ 723 h 783"/>
              <a:gd name="T26" fmla="*/ 377 w 784"/>
              <a:gd name="T27" fmla="*/ 292 h 783"/>
              <a:gd name="T28" fmla="*/ 391 w 784"/>
              <a:gd name="T29" fmla="*/ 284 h 783"/>
              <a:gd name="T30" fmla="*/ 538 w 784"/>
              <a:gd name="T31" fmla="*/ 13 h 783"/>
              <a:gd name="T32" fmla="*/ 627 w 784"/>
              <a:gd name="T33" fmla="*/ 76 h 783"/>
              <a:gd name="T34" fmla="*/ 673 w 784"/>
              <a:gd name="T35" fmla="*/ 176 h 783"/>
              <a:gd name="T36" fmla="*/ 676 w 784"/>
              <a:gd name="T37" fmla="*/ 228 h 783"/>
              <a:gd name="T38" fmla="*/ 754 w 784"/>
              <a:gd name="T39" fmla="*/ 292 h 783"/>
              <a:gd name="T40" fmla="*/ 784 w 784"/>
              <a:gd name="T41" fmla="*/ 392 h 783"/>
              <a:gd name="T42" fmla="*/ 753 w 784"/>
              <a:gd name="T43" fmla="*/ 491 h 783"/>
              <a:gd name="T44" fmla="*/ 674 w 784"/>
              <a:gd name="T45" fmla="*/ 555 h 783"/>
              <a:gd name="T46" fmla="*/ 463 w 784"/>
              <a:gd name="T47" fmla="*/ 570 h 783"/>
              <a:gd name="T48" fmla="*/ 449 w 784"/>
              <a:gd name="T49" fmla="*/ 562 h 783"/>
              <a:gd name="T50" fmla="*/ 446 w 784"/>
              <a:gd name="T51" fmla="*/ 546 h 783"/>
              <a:gd name="T52" fmla="*/ 457 w 784"/>
              <a:gd name="T53" fmla="*/ 534 h 783"/>
              <a:gd name="T54" fmla="*/ 638 w 784"/>
              <a:gd name="T55" fmla="*/ 530 h 783"/>
              <a:gd name="T56" fmla="*/ 716 w 784"/>
              <a:gd name="T57" fmla="*/ 481 h 783"/>
              <a:gd name="T58" fmla="*/ 748 w 784"/>
              <a:gd name="T59" fmla="*/ 392 h 783"/>
              <a:gd name="T60" fmla="*/ 724 w 784"/>
              <a:gd name="T61" fmla="*/ 313 h 783"/>
              <a:gd name="T62" fmla="*/ 662 w 784"/>
              <a:gd name="T63" fmla="*/ 261 h 783"/>
              <a:gd name="T64" fmla="*/ 640 w 784"/>
              <a:gd name="T65" fmla="*/ 223 h 783"/>
              <a:gd name="T66" fmla="*/ 627 w 784"/>
              <a:gd name="T67" fmla="*/ 144 h 783"/>
              <a:gd name="T68" fmla="*/ 563 w 784"/>
              <a:gd name="T69" fmla="*/ 66 h 783"/>
              <a:gd name="T70" fmla="*/ 463 w 784"/>
              <a:gd name="T71" fmla="*/ 36 h 783"/>
              <a:gd name="T72" fmla="*/ 370 w 784"/>
              <a:gd name="T73" fmla="*/ 60 h 783"/>
              <a:gd name="T74" fmla="*/ 305 w 784"/>
              <a:gd name="T75" fmla="*/ 131 h 783"/>
              <a:gd name="T76" fmla="*/ 246 w 784"/>
              <a:gd name="T77" fmla="*/ 144 h 783"/>
              <a:gd name="T78" fmla="*/ 187 w 784"/>
              <a:gd name="T79" fmla="*/ 155 h 783"/>
              <a:gd name="T80" fmla="*/ 145 w 784"/>
              <a:gd name="T81" fmla="*/ 207 h 783"/>
              <a:gd name="T82" fmla="*/ 144 w 784"/>
              <a:gd name="T83" fmla="*/ 250 h 783"/>
              <a:gd name="T84" fmla="*/ 97 w 784"/>
              <a:gd name="T85" fmla="*/ 303 h 783"/>
              <a:gd name="T86" fmla="*/ 46 w 784"/>
              <a:gd name="T87" fmla="*/ 359 h 783"/>
              <a:gd name="T88" fmla="*/ 39 w 784"/>
              <a:gd name="T89" fmla="*/ 437 h 783"/>
              <a:gd name="T90" fmla="*/ 82 w 784"/>
              <a:gd name="T91" fmla="*/ 507 h 783"/>
              <a:gd name="T92" fmla="*/ 159 w 784"/>
              <a:gd name="T93" fmla="*/ 534 h 783"/>
              <a:gd name="T94" fmla="*/ 331 w 784"/>
              <a:gd name="T95" fmla="*/ 537 h 783"/>
              <a:gd name="T96" fmla="*/ 338 w 784"/>
              <a:gd name="T97" fmla="*/ 551 h 783"/>
              <a:gd name="T98" fmla="*/ 331 w 784"/>
              <a:gd name="T99" fmla="*/ 566 h 783"/>
              <a:gd name="T100" fmla="*/ 159 w 784"/>
              <a:gd name="T101" fmla="*/ 570 h 783"/>
              <a:gd name="T102" fmla="*/ 70 w 784"/>
              <a:gd name="T103" fmla="*/ 542 h 783"/>
              <a:gd name="T104" fmla="*/ 13 w 784"/>
              <a:gd name="T105" fmla="*/ 472 h 783"/>
              <a:gd name="T106" fmla="*/ 4 w 784"/>
              <a:gd name="T107" fmla="*/ 375 h 783"/>
              <a:gd name="T108" fmla="*/ 52 w 784"/>
              <a:gd name="T109" fmla="*/ 291 h 783"/>
              <a:gd name="T110" fmla="*/ 107 w 784"/>
              <a:gd name="T111" fmla="*/ 232 h 783"/>
              <a:gd name="T112" fmla="*/ 135 w 784"/>
              <a:gd name="T113" fmla="*/ 153 h 783"/>
              <a:gd name="T114" fmla="*/ 203 w 784"/>
              <a:gd name="T115" fmla="*/ 110 h 783"/>
              <a:gd name="T116" fmla="*/ 273 w 784"/>
              <a:gd name="T117" fmla="*/ 114 h 783"/>
              <a:gd name="T118" fmla="*/ 351 w 784"/>
              <a:gd name="T119" fmla="*/ 32 h 783"/>
              <a:gd name="T120" fmla="*/ 463 w 784"/>
              <a:gd name="T121"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4" h="783">
                <a:moveTo>
                  <a:pt x="391" y="284"/>
                </a:moveTo>
                <a:lnTo>
                  <a:pt x="398" y="286"/>
                </a:lnTo>
                <a:lnTo>
                  <a:pt x="402" y="288"/>
                </a:lnTo>
                <a:lnTo>
                  <a:pt x="406" y="292"/>
                </a:lnTo>
                <a:lnTo>
                  <a:pt x="408" y="297"/>
                </a:lnTo>
                <a:lnTo>
                  <a:pt x="410" y="303"/>
                </a:lnTo>
                <a:lnTo>
                  <a:pt x="410" y="723"/>
                </a:lnTo>
                <a:lnTo>
                  <a:pt x="486" y="646"/>
                </a:lnTo>
                <a:lnTo>
                  <a:pt x="490" y="643"/>
                </a:lnTo>
                <a:lnTo>
                  <a:pt x="494" y="642"/>
                </a:lnTo>
                <a:lnTo>
                  <a:pt x="499" y="640"/>
                </a:lnTo>
                <a:lnTo>
                  <a:pt x="504" y="642"/>
                </a:lnTo>
                <a:lnTo>
                  <a:pt x="509" y="644"/>
                </a:lnTo>
                <a:lnTo>
                  <a:pt x="513" y="648"/>
                </a:lnTo>
                <a:lnTo>
                  <a:pt x="516" y="653"/>
                </a:lnTo>
                <a:lnTo>
                  <a:pt x="516" y="659"/>
                </a:lnTo>
                <a:lnTo>
                  <a:pt x="516" y="664"/>
                </a:lnTo>
                <a:lnTo>
                  <a:pt x="514" y="668"/>
                </a:lnTo>
                <a:lnTo>
                  <a:pt x="512" y="672"/>
                </a:lnTo>
                <a:lnTo>
                  <a:pt x="404" y="778"/>
                </a:lnTo>
                <a:lnTo>
                  <a:pt x="401" y="780"/>
                </a:lnTo>
                <a:lnTo>
                  <a:pt x="397" y="783"/>
                </a:lnTo>
                <a:lnTo>
                  <a:pt x="391" y="783"/>
                </a:lnTo>
                <a:lnTo>
                  <a:pt x="387" y="783"/>
                </a:lnTo>
                <a:lnTo>
                  <a:pt x="382" y="780"/>
                </a:lnTo>
                <a:lnTo>
                  <a:pt x="380" y="778"/>
                </a:lnTo>
                <a:lnTo>
                  <a:pt x="272" y="672"/>
                </a:lnTo>
                <a:lnTo>
                  <a:pt x="270" y="668"/>
                </a:lnTo>
                <a:lnTo>
                  <a:pt x="268" y="664"/>
                </a:lnTo>
                <a:lnTo>
                  <a:pt x="267" y="659"/>
                </a:lnTo>
                <a:lnTo>
                  <a:pt x="268" y="653"/>
                </a:lnTo>
                <a:lnTo>
                  <a:pt x="271" y="648"/>
                </a:lnTo>
                <a:lnTo>
                  <a:pt x="275" y="644"/>
                </a:lnTo>
                <a:lnTo>
                  <a:pt x="279" y="642"/>
                </a:lnTo>
                <a:lnTo>
                  <a:pt x="285" y="640"/>
                </a:lnTo>
                <a:lnTo>
                  <a:pt x="289" y="642"/>
                </a:lnTo>
                <a:lnTo>
                  <a:pt x="294" y="643"/>
                </a:lnTo>
                <a:lnTo>
                  <a:pt x="297" y="646"/>
                </a:lnTo>
                <a:lnTo>
                  <a:pt x="374" y="723"/>
                </a:lnTo>
                <a:lnTo>
                  <a:pt x="374" y="303"/>
                </a:lnTo>
                <a:lnTo>
                  <a:pt x="374" y="297"/>
                </a:lnTo>
                <a:lnTo>
                  <a:pt x="377" y="292"/>
                </a:lnTo>
                <a:lnTo>
                  <a:pt x="381" y="288"/>
                </a:lnTo>
                <a:lnTo>
                  <a:pt x="386" y="286"/>
                </a:lnTo>
                <a:lnTo>
                  <a:pt x="391" y="284"/>
                </a:lnTo>
                <a:close/>
                <a:moveTo>
                  <a:pt x="463" y="0"/>
                </a:moveTo>
                <a:lnTo>
                  <a:pt x="501" y="3"/>
                </a:lnTo>
                <a:lnTo>
                  <a:pt x="538" y="13"/>
                </a:lnTo>
                <a:lnTo>
                  <a:pt x="571" y="29"/>
                </a:lnTo>
                <a:lnTo>
                  <a:pt x="601" y="50"/>
                </a:lnTo>
                <a:lnTo>
                  <a:pt x="627" y="76"/>
                </a:lnTo>
                <a:lnTo>
                  <a:pt x="648" y="106"/>
                </a:lnTo>
                <a:lnTo>
                  <a:pt x="664" y="139"/>
                </a:lnTo>
                <a:lnTo>
                  <a:pt x="673" y="176"/>
                </a:lnTo>
                <a:lnTo>
                  <a:pt x="677" y="214"/>
                </a:lnTo>
                <a:lnTo>
                  <a:pt x="677" y="221"/>
                </a:lnTo>
                <a:lnTo>
                  <a:pt x="676" y="228"/>
                </a:lnTo>
                <a:lnTo>
                  <a:pt x="706" y="245"/>
                </a:lnTo>
                <a:lnTo>
                  <a:pt x="732" y="266"/>
                </a:lnTo>
                <a:lnTo>
                  <a:pt x="754" y="292"/>
                </a:lnTo>
                <a:lnTo>
                  <a:pt x="770" y="322"/>
                </a:lnTo>
                <a:lnTo>
                  <a:pt x="780" y="356"/>
                </a:lnTo>
                <a:lnTo>
                  <a:pt x="784" y="392"/>
                </a:lnTo>
                <a:lnTo>
                  <a:pt x="780" y="427"/>
                </a:lnTo>
                <a:lnTo>
                  <a:pt x="770" y="461"/>
                </a:lnTo>
                <a:lnTo>
                  <a:pt x="753" y="491"/>
                </a:lnTo>
                <a:lnTo>
                  <a:pt x="732" y="517"/>
                </a:lnTo>
                <a:lnTo>
                  <a:pt x="706" y="540"/>
                </a:lnTo>
                <a:lnTo>
                  <a:pt x="674" y="555"/>
                </a:lnTo>
                <a:lnTo>
                  <a:pt x="642" y="566"/>
                </a:lnTo>
                <a:lnTo>
                  <a:pt x="605" y="570"/>
                </a:lnTo>
                <a:lnTo>
                  <a:pt x="463" y="570"/>
                </a:lnTo>
                <a:lnTo>
                  <a:pt x="457" y="568"/>
                </a:lnTo>
                <a:lnTo>
                  <a:pt x="453" y="566"/>
                </a:lnTo>
                <a:lnTo>
                  <a:pt x="449" y="562"/>
                </a:lnTo>
                <a:lnTo>
                  <a:pt x="446" y="558"/>
                </a:lnTo>
                <a:lnTo>
                  <a:pt x="445" y="551"/>
                </a:lnTo>
                <a:lnTo>
                  <a:pt x="446" y="546"/>
                </a:lnTo>
                <a:lnTo>
                  <a:pt x="449" y="541"/>
                </a:lnTo>
                <a:lnTo>
                  <a:pt x="453" y="537"/>
                </a:lnTo>
                <a:lnTo>
                  <a:pt x="457" y="534"/>
                </a:lnTo>
                <a:lnTo>
                  <a:pt x="463" y="534"/>
                </a:lnTo>
                <a:lnTo>
                  <a:pt x="605" y="534"/>
                </a:lnTo>
                <a:lnTo>
                  <a:pt x="638" y="530"/>
                </a:lnTo>
                <a:lnTo>
                  <a:pt x="668" y="520"/>
                </a:lnTo>
                <a:lnTo>
                  <a:pt x="695" y="503"/>
                </a:lnTo>
                <a:lnTo>
                  <a:pt x="716" y="481"/>
                </a:lnTo>
                <a:lnTo>
                  <a:pt x="733" y="455"/>
                </a:lnTo>
                <a:lnTo>
                  <a:pt x="744" y="424"/>
                </a:lnTo>
                <a:lnTo>
                  <a:pt x="748" y="392"/>
                </a:lnTo>
                <a:lnTo>
                  <a:pt x="745" y="364"/>
                </a:lnTo>
                <a:lnTo>
                  <a:pt x="737" y="338"/>
                </a:lnTo>
                <a:lnTo>
                  <a:pt x="724" y="313"/>
                </a:lnTo>
                <a:lnTo>
                  <a:pt x="707" y="292"/>
                </a:lnTo>
                <a:lnTo>
                  <a:pt x="686" y="274"/>
                </a:lnTo>
                <a:lnTo>
                  <a:pt x="662" y="261"/>
                </a:lnTo>
                <a:lnTo>
                  <a:pt x="639" y="250"/>
                </a:lnTo>
                <a:lnTo>
                  <a:pt x="640" y="225"/>
                </a:lnTo>
                <a:lnTo>
                  <a:pt x="640" y="223"/>
                </a:lnTo>
                <a:lnTo>
                  <a:pt x="642" y="214"/>
                </a:lnTo>
                <a:lnTo>
                  <a:pt x="638" y="178"/>
                </a:lnTo>
                <a:lnTo>
                  <a:pt x="627" y="144"/>
                </a:lnTo>
                <a:lnTo>
                  <a:pt x="610" y="114"/>
                </a:lnTo>
                <a:lnTo>
                  <a:pt x="589" y="88"/>
                </a:lnTo>
                <a:lnTo>
                  <a:pt x="563" y="66"/>
                </a:lnTo>
                <a:lnTo>
                  <a:pt x="533" y="50"/>
                </a:lnTo>
                <a:lnTo>
                  <a:pt x="499" y="40"/>
                </a:lnTo>
                <a:lnTo>
                  <a:pt x="463" y="36"/>
                </a:lnTo>
                <a:lnTo>
                  <a:pt x="431" y="38"/>
                </a:lnTo>
                <a:lnTo>
                  <a:pt x="399" y="47"/>
                </a:lnTo>
                <a:lnTo>
                  <a:pt x="370" y="60"/>
                </a:lnTo>
                <a:lnTo>
                  <a:pt x="346" y="80"/>
                </a:lnTo>
                <a:lnTo>
                  <a:pt x="323" y="104"/>
                </a:lnTo>
                <a:lnTo>
                  <a:pt x="305" y="131"/>
                </a:lnTo>
                <a:lnTo>
                  <a:pt x="290" y="159"/>
                </a:lnTo>
                <a:lnTo>
                  <a:pt x="262" y="148"/>
                </a:lnTo>
                <a:lnTo>
                  <a:pt x="246" y="144"/>
                </a:lnTo>
                <a:lnTo>
                  <a:pt x="232" y="143"/>
                </a:lnTo>
                <a:lnTo>
                  <a:pt x="208" y="146"/>
                </a:lnTo>
                <a:lnTo>
                  <a:pt x="187" y="155"/>
                </a:lnTo>
                <a:lnTo>
                  <a:pt x="169" y="168"/>
                </a:lnTo>
                <a:lnTo>
                  <a:pt x="154" y="186"/>
                </a:lnTo>
                <a:lnTo>
                  <a:pt x="145" y="207"/>
                </a:lnTo>
                <a:lnTo>
                  <a:pt x="142" y="232"/>
                </a:lnTo>
                <a:lnTo>
                  <a:pt x="142" y="241"/>
                </a:lnTo>
                <a:lnTo>
                  <a:pt x="144" y="250"/>
                </a:lnTo>
                <a:lnTo>
                  <a:pt x="150" y="282"/>
                </a:lnTo>
                <a:lnTo>
                  <a:pt x="120" y="291"/>
                </a:lnTo>
                <a:lnTo>
                  <a:pt x="97" y="303"/>
                </a:lnTo>
                <a:lnTo>
                  <a:pt x="76" y="317"/>
                </a:lnTo>
                <a:lnTo>
                  <a:pt x="59" y="337"/>
                </a:lnTo>
                <a:lnTo>
                  <a:pt x="46" y="359"/>
                </a:lnTo>
                <a:lnTo>
                  <a:pt x="38" y="384"/>
                </a:lnTo>
                <a:lnTo>
                  <a:pt x="35" y="410"/>
                </a:lnTo>
                <a:lnTo>
                  <a:pt x="39" y="437"/>
                </a:lnTo>
                <a:lnTo>
                  <a:pt x="48" y="464"/>
                </a:lnTo>
                <a:lnTo>
                  <a:pt x="63" y="487"/>
                </a:lnTo>
                <a:lnTo>
                  <a:pt x="82" y="507"/>
                </a:lnTo>
                <a:lnTo>
                  <a:pt x="106" y="521"/>
                </a:lnTo>
                <a:lnTo>
                  <a:pt x="132" y="530"/>
                </a:lnTo>
                <a:lnTo>
                  <a:pt x="159" y="534"/>
                </a:lnTo>
                <a:lnTo>
                  <a:pt x="321" y="534"/>
                </a:lnTo>
                <a:lnTo>
                  <a:pt x="326" y="534"/>
                </a:lnTo>
                <a:lnTo>
                  <a:pt x="331" y="537"/>
                </a:lnTo>
                <a:lnTo>
                  <a:pt x="335" y="541"/>
                </a:lnTo>
                <a:lnTo>
                  <a:pt x="338" y="546"/>
                </a:lnTo>
                <a:lnTo>
                  <a:pt x="338" y="551"/>
                </a:lnTo>
                <a:lnTo>
                  <a:pt x="338" y="558"/>
                </a:lnTo>
                <a:lnTo>
                  <a:pt x="335" y="562"/>
                </a:lnTo>
                <a:lnTo>
                  <a:pt x="331" y="566"/>
                </a:lnTo>
                <a:lnTo>
                  <a:pt x="326" y="568"/>
                </a:lnTo>
                <a:lnTo>
                  <a:pt x="321" y="570"/>
                </a:lnTo>
                <a:lnTo>
                  <a:pt x="159" y="570"/>
                </a:lnTo>
                <a:lnTo>
                  <a:pt x="128" y="566"/>
                </a:lnTo>
                <a:lnTo>
                  <a:pt x="98" y="557"/>
                </a:lnTo>
                <a:lnTo>
                  <a:pt x="70" y="542"/>
                </a:lnTo>
                <a:lnTo>
                  <a:pt x="47" y="523"/>
                </a:lnTo>
                <a:lnTo>
                  <a:pt x="27" y="499"/>
                </a:lnTo>
                <a:lnTo>
                  <a:pt x="13" y="472"/>
                </a:lnTo>
                <a:lnTo>
                  <a:pt x="4" y="441"/>
                </a:lnTo>
                <a:lnTo>
                  <a:pt x="0" y="410"/>
                </a:lnTo>
                <a:lnTo>
                  <a:pt x="4" y="375"/>
                </a:lnTo>
                <a:lnTo>
                  <a:pt x="14" y="343"/>
                </a:lnTo>
                <a:lnTo>
                  <a:pt x="31" y="314"/>
                </a:lnTo>
                <a:lnTo>
                  <a:pt x="52" y="291"/>
                </a:lnTo>
                <a:lnTo>
                  <a:pt x="80" y="271"/>
                </a:lnTo>
                <a:lnTo>
                  <a:pt x="110" y="257"/>
                </a:lnTo>
                <a:lnTo>
                  <a:pt x="107" y="232"/>
                </a:lnTo>
                <a:lnTo>
                  <a:pt x="110" y="203"/>
                </a:lnTo>
                <a:lnTo>
                  <a:pt x="119" y="177"/>
                </a:lnTo>
                <a:lnTo>
                  <a:pt x="135" y="153"/>
                </a:lnTo>
                <a:lnTo>
                  <a:pt x="153" y="134"/>
                </a:lnTo>
                <a:lnTo>
                  <a:pt x="177" y="119"/>
                </a:lnTo>
                <a:lnTo>
                  <a:pt x="203" y="110"/>
                </a:lnTo>
                <a:lnTo>
                  <a:pt x="232" y="106"/>
                </a:lnTo>
                <a:lnTo>
                  <a:pt x="254" y="109"/>
                </a:lnTo>
                <a:lnTo>
                  <a:pt x="273" y="114"/>
                </a:lnTo>
                <a:lnTo>
                  <a:pt x="294" y="83"/>
                </a:lnTo>
                <a:lnTo>
                  <a:pt x="321" y="54"/>
                </a:lnTo>
                <a:lnTo>
                  <a:pt x="351" y="32"/>
                </a:lnTo>
                <a:lnTo>
                  <a:pt x="385" y="15"/>
                </a:lnTo>
                <a:lnTo>
                  <a:pt x="423" y="4"/>
                </a:lnTo>
                <a:lnTo>
                  <a:pt x="463"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62"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09149" y="3711395"/>
            <a:ext cx="444014" cy="444014"/>
          </a:xfrm>
          <a:custGeom>
            <a:avLst/>
            <a:gdLst>
              <a:gd name="T0" fmla="*/ 401 w 783"/>
              <a:gd name="T1" fmla="*/ 287 h 783"/>
              <a:gd name="T2" fmla="*/ 513 w 783"/>
              <a:gd name="T3" fmla="*/ 401 h 783"/>
              <a:gd name="T4" fmla="*/ 515 w 783"/>
              <a:gd name="T5" fmla="*/ 415 h 783"/>
              <a:gd name="T6" fmla="*/ 504 w 783"/>
              <a:gd name="T7" fmla="*/ 426 h 783"/>
              <a:gd name="T8" fmla="*/ 490 w 783"/>
              <a:gd name="T9" fmla="*/ 424 h 783"/>
              <a:gd name="T10" fmla="*/ 409 w 783"/>
              <a:gd name="T11" fmla="*/ 766 h 783"/>
              <a:gd name="T12" fmla="*/ 402 w 783"/>
              <a:gd name="T13" fmla="*/ 780 h 783"/>
              <a:gd name="T14" fmla="*/ 385 w 783"/>
              <a:gd name="T15" fmla="*/ 782 h 783"/>
              <a:gd name="T16" fmla="*/ 375 w 783"/>
              <a:gd name="T17" fmla="*/ 771 h 783"/>
              <a:gd name="T18" fmla="*/ 297 w 783"/>
              <a:gd name="T19" fmla="*/ 422 h 783"/>
              <a:gd name="T20" fmla="*/ 284 w 783"/>
              <a:gd name="T21" fmla="*/ 427 h 783"/>
              <a:gd name="T22" fmla="*/ 270 w 783"/>
              <a:gd name="T23" fmla="*/ 420 h 783"/>
              <a:gd name="T24" fmla="*/ 267 w 783"/>
              <a:gd name="T25" fmla="*/ 405 h 783"/>
              <a:gd name="T26" fmla="*/ 378 w 783"/>
              <a:gd name="T27" fmla="*/ 290 h 783"/>
              <a:gd name="T28" fmla="*/ 392 w 783"/>
              <a:gd name="T29" fmla="*/ 284 h 783"/>
              <a:gd name="T30" fmla="*/ 537 w 783"/>
              <a:gd name="T31" fmla="*/ 13 h 783"/>
              <a:gd name="T32" fmla="*/ 626 w 783"/>
              <a:gd name="T33" fmla="*/ 76 h 783"/>
              <a:gd name="T34" fmla="*/ 673 w 783"/>
              <a:gd name="T35" fmla="*/ 176 h 783"/>
              <a:gd name="T36" fmla="*/ 676 w 783"/>
              <a:gd name="T37" fmla="*/ 228 h 783"/>
              <a:gd name="T38" fmla="*/ 753 w 783"/>
              <a:gd name="T39" fmla="*/ 292 h 783"/>
              <a:gd name="T40" fmla="*/ 783 w 783"/>
              <a:gd name="T41" fmla="*/ 392 h 783"/>
              <a:gd name="T42" fmla="*/ 753 w 783"/>
              <a:gd name="T43" fmla="*/ 491 h 783"/>
              <a:gd name="T44" fmla="*/ 674 w 783"/>
              <a:gd name="T45" fmla="*/ 555 h 783"/>
              <a:gd name="T46" fmla="*/ 462 w 783"/>
              <a:gd name="T47" fmla="*/ 570 h 783"/>
              <a:gd name="T48" fmla="*/ 448 w 783"/>
              <a:gd name="T49" fmla="*/ 562 h 783"/>
              <a:gd name="T50" fmla="*/ 445 w 783"/>
              <a:gd name="T51" fmla="*/ 546 h 783"/>
              <a:gd name="T52" fmla="*/ 457 w 783"/>
              <a:gd name="T53" fmla="*/ 534 h 783"/>
              <a:gd name="T54" fmla="*/ 638 w 783"/>
              <a:gd name="T55" fmla="*/ 530 h 783"/>
              <a:gd name="T56" fmla="*/ 716 w 783"/>
              <a:gd name="T57" fmla="*/ 481 h 783"/>
              <a:gd name="T58" fmla="*/ 748 w 783"/>
              <a:gd name="T59" fmla="*/ 392 h 783"/>
              <a:gd name="T60" fmla="*/ 724 w 783"/>
              <a:gd name="T61" fmla="*/ 313 h 783"/>
              <a:gd name="T62" fmla="*/ 661 w 783"/>
              <a:gd name="T63" fmla="*/ 261 h 783"/>
              <a:gd name="T64" fmla="*/ 640 w 783"/>
              <a:gd name="T65" fmla="*/ 223 h 783"/>
              <a:gd name="T66" fmla="*/ 626 w 783"/>
              <a:gd name="T67" fmla="*/ 144 h 783"/>
              <a:gd name="T68" fmla="*/ 562 w 783"/>
              <a:gd name="T69" fmla="*/ 66 h 783"/>
              <a:gd name="T70" fmla="*/ 462 w 783"/>
              <a:gd name="T71" fmla="*/ 36 h 783"/>
              <a:gd name="T72" fmla="*/ 371 w 783"/>
              <a:gd name="T73" fmla="*/ 60 h 783"/>
              <a:gd name="T74" fmla="*/ 305 w 783"/>
              <a:gd name="T75" fmla="*/ 131 h 783"/>
              <a:gd name="T76" fmla="*/ 246 w 783"/>
              <a:gd name="T77" fmla="*/ 144 h 783"/>
              <a:gd name="T78" fmla="*/ 186 w 783"/>
              <a:gd name="T79" fmla="*/ 155 h 783"/>
              <a:gd name="T80" fmla="*/ 145 w 783"/>
              <a:gd name="T81" fmla="*/ 207 h 783"/>
              <a:gd name="T82" fmla="*/ 144 w 783"/>
              <a:gd name="T83" fmla="*/ 250 h 783"/>
              <a:gd name="T84" fmla="*/ 97 w 783"/>
              <a:gd name="T85" fmla="*/ 303 h 783"/>
              <a:gd name="T86" fmla="*/ 46 w 783"/>
              <a:gd name="T87" fmla="*/ 359 h 783"/>
              <a:gd name="T88" fmla="*/ 38 w 783"/>
              <a:gd name="T89" fmla="*/ 437 h 783"/>
              <a:gd name="T90" fmla="*/ 81 w 783"/>
              <a:gd name="T91" fmla="*/ 507 h 783"/>
              <a:gd name="T92" fmla="*/ 160 w 783"/>
              <a:gd name="T93" fmla="*/ 534 h 783"/>
              <a:gd name="T94" fmla="*/ 330 w 783"/>
              <a:gd name="T95" fmla="*/ 537 h 783"/>
              <a:gd name="T96" fmla="*/ 338 w 783"/>
              <a:gd name="T97" fmla="*/ 551 h 783"/>
              <a:gd name="T98" fmla="*/ 330 w 783"/>
              <a:gd name="T99" fmla="*/ 566 h 783"/>
              <a:gd name="T100" fmla="*/ 160 w 783"/>
              <a:gd name="T101" fmla="*/ 570 h 783"/>
              <a:gd name="T102" fmla="*/ 71 w 783"/>
              <a:gd name="T103" fmla="*/ 542 h 783"/>
              <a:gd name="T104" fmla="*/ 12 w 783"/>
              <a:gd name="T105" fmla="*/ 472 h 783"/>
              <a:gd name="T106" fmla="*/ 3 w 783"/>
              <a:gd name="T107" fmla="*/ 375 h 783"/>
              <a:gd name="T108" fmla="*/ 52 w 783"/>
              <a:gd name="T109" fmla="*/ 291 h 783"/>
              <a:gd name="T110" fmla="*/ 106 w 783"/>
              <a:gd name="T111" fmla="*/ 232 h 783"/>
              <a:gd name="T112" fmla="*/ 134 w 783"/>
              <a:gd name="T113" fmla="*/ 153 h 783"/>
              <a:gd name="T114" fmla="*/ 203 w 783"/>
              <a:gd name="T115" fmla="*/ 110 h 783"/>
              <a:gd name="T116" fmla="*/ 274 w 783"/>
              <a:gd name="T117" fmla="*/ 114 h 783"/>
              <a:gd name="T118" fmla="*/ 351 w 783"/>
              <a:gd name="T119" fmla="*/ 32 h 783"/>
              <a:gd name="T120" fmla="*/ 462 w 783"/>
              <a:gd name="T121"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3" h="783">
                <a:moveTo>
                  <a:pt x="392" y="284"/>
                </a:moveTo>
                <a:lnTo>
                  <a:pt x="395" y="286"/>
                </a:lnTo>
                <a:lnTo>
                  <a:pt x="401" y="287"/>
                </a:lnTo>
                <a:lnTo>
                  <a:pt x="403" y="290"/>
                </a:lnTo>
                <a:lnTo>
                  <a:pt x="511" y="397"/>
                </a:lnTo>
                <a:lnTo>
                  <a:pt x="513" y="401"/>
                </a:lnTo>
                <a:lnTo>
                  <a:pt x="516" y="405"/>
                </a:lnTo>
                <a:lnTo>
                  <a:pt x="516" y="410"/>
                </a:lnTo>
                <a:lnTo>
                  <a:pt x="515" y="415"/>
                </a:lnTo>
                <a:lnTo>
                  <a:pt x="512" y="420"/>
                </a:lnTo>
                <a:lnTo>
                  <a:pt x="508" y="424"/>
                </a:lnTo>
                <a:lnTo>
                  <a:pt x="504" y="426"/>
                </a:lnTo>
                <a:lnTo>
                  <a:pt x="498" y="427"/>
                </a:lnTo>
                <a:lnTo>
                  <a:pt x="494" y="427"/>
                </a:lnTo>
                <a:lnTo>
                  <a:pt x="490" y="424"/>
                </a:lnTo>
                <a:lnTo>
                  <a:pt x="486" y="422"/>
                </a:lnTo>
                <a:lnTo>
                  <a:pt x="409" y="346"/>
                </a:lnTo>
                <a:lnTo>
                  <a:pt x="409" y="766"/>
                </a:lnTo>
                <a:lnTo>
                  <a:pt x="409" y="771"/>
                </a:lnTo>
                <a:lnTo>
                  <a:pt x="406" y="777"/>
                </a:lnTo>
                <a:lnTo>
                  <a:pt x="402" y="780"/>
                </a:lnTo>
                <a:lnTo>
                  <a:pt x="397" y="782"/>
                </a:lnTo>
                <a:lnTo>
                  <a:pt x="392" y="783"/>
                </a:lnTo>
                <a:lnTo>
                  <a:pt x="385" y="782"/>
                </a:lnTo>
                <a:lnTo>
                  <a:pt x="381" y="780"/>
                </a:lnTo>
                <a:lnTo>
                  <a:pt x="377" y="777"/>
                </a:lnTo>
                <a:lnTo>
                  <a:pt x="375" y="771"/>
                </a:lnTo>
                <a:lnTo>
                  <a:pt x="373" y="766"/>
                </a:lnTo>
                <a:lnTo>
                  <a:pt x="373" y="346"/>
                </a:lnTo>
                <a:lnTo>
                  <a:pt x="297" y="422"/>
                </a:lnTo>
                <a:lnTo>
                  <a:pt x="293" y="424"/>
                </a:lnTo>
                <a:lnTo>
                  <a:pt x="289" y="427"/>
                </a:lnTo>
                <a:lnTo>
                  <a:pt x="284" y="427"/>
                </a:lnTo>
                <a:lnTo>
                  <a:pt x="279" y="426"/>
                </a:lnTo>
                <a:lnTo>
                  <a:pt x="274" y="424"/>
                </a:lnTo>
                <a:lnTo>
                  <a:pt x="270" y="420"/>
                </a:lnTo>
                <a:lnTo>
                  <a:pt x="267" y="415"/>
                </a:lnTo>
                <a:lnTo>
                  <a:pt x="267" y="410"/>
                </a:lnTo>
                <a:lnTo>
                  <a:pt x="267" y="405"/>
                </a:lnTo>
                <a:lnTo>
                  <a:pt x="268" y="401"/>
                </a:lnTo>
                <a:lnTo>
                  <a:pt x="272" y="397"/>
                </a:lnTo>
                <a:lnTo>
                  <a:pt x="378" y="290"/>
                </a:lnTo>
                <a:lnTo>
                  <a:pt x="382" y="287"/>
                </a:lnTo>
                <a:lnTo>
                  <a:pt x="386" y="286"/>
                </a:lnTo>
                <a:lnTo>
                  <a:pt x="392" y="284"/>
                </a:lnTo>
                <a:close/>
                <a:moveTo>
                  <a:pt x="462" y="0"/>
                </a:moveTo>
                <a:lnTo>
                  <a:pt x="502" y="3"/>
                </a:lnTo>
                <a:lnTo>
                  <a:pt x="537" y="13"/>
                </a:lnTo>
                <a:lnTo>
                  <a:pt x="571" y="29"/>
                </a:lnTo>
                <a:lnTo>
                  <a:pt x="600" y="50"/>
                </a:lnTo>
                <a:lnTo>
                  <a:pt x="626" y="76"/>
                </a:lnTo>
                <a:lnTo>
                  <a:pt x="647" y="106"/>
                </a:lnTo>
                <a:lnTo>
                  <a:pt x="663" y="139"/>
                </a:lnTo>
                <a:lnTo>
                  <a:pt x="673" y="176"/>
                </a:lnTo>
                <a:lnTo>
                  <a:pt x="676" y="214"/>
                </a:lnTo>
                <a:lnTo>
                  <a:pt x="676" y="221"/>
                </a:lnTo>
                <a:lnTo>
                  <a:pt x="676" y="228"/>
                </a:lnTo>
                <a:lnTo>
                  <a:pt x="706" y="245"/>
                </a:lnTo>
                <a:lnTo>
                  <a:pt x="732" y="266"/>
                </a:lnTo>
                <a:lnTo>
                  <a:pt x="753" y="292"/>
                </a:lnTo>
                <a:lnTo>
                  <a:pt x="769" y="322"/>
                </a:lnTo>
                <a:lnTo>
                  <a:pt x="779" y="356"/>
                </a:lnTo>
                <a:lnTo>
                  <a:pt x="783" y="392"/>
                </a:lnTo>
                <a:lnTo>
                  <a:pt x="779" y="427"/>
                </a:lnTo>
                <a:lnTo>
                  <a:pt x="769" y="461"/>
                </a:lnTo>
                <a:lnTo>
                  <a:pt x="753" y="491"/>
                </a:lnTo>
                <a:lnTo>
                  <a:pt x="731" y="517"/>
                </a:lnTo>
                <a:lnTo>
                  <a:pt x="705" y="540"/>
                </a:lnTo>
                <a:lnTo>
                  <a:pt x="674" y="555"/>
                </a:lnTo>
                <a:lnTo>
                  <a:pt x="640" y="566"/>
                </a:lnTo>
                <a:lnTo>
                  <a:pt x="605" y="570"/>
                </a:lnTo>
                <a:lnTo>
                  <a:pt x="462" y="570"/>
                </a:lnTo>
                <a:lnTo>
                  <a:pt x="457" y="568"/>
                </a:lnTo>
                <a:lnTo>
                  <a:pt x="452" y="566"/>
                </a:lnTo>
                <a:lnTo>
                  <a:pt x="448" y="562"/>
                </a:lnTo>
                <a:lnTo>
                  <a:pt x="445" y="558"/>
                </a:lnTo>
                <a:lnTo>
                  <a:pt x="445" y="551"/>
                </a:lnTo>
                <a:lnTo>
                  <a:pt x="445" y="546"/>
                </a:lnTo>
                <a:lnTo>
                  <a:pt x="448" y="541"/>
                </a:lnTo>
                <a:lnTo>
                  <a:pt x="452" y="537"/>
                </a:lnTo>
                <a:lnTo>
                  <a:pt x="457" y="534"/>
                </a:lnTo>
                <a:lnTo>
                  <a:pt x="462" y="534"/>
                </a:lnTo>
                <a:lnTo>
                  <a:pt x="605" y="534"/>
                </a:lnTo>
                <a:lnTo>
                  <a:pt x="638" y="530"/>
                </a:lnTo>
                <a:lnTo>
                  <a:pt x="668" y="520"/>
                </a:lnTo>
                <a:lnTo>
                  <a:pt x="694" y="503"/>
                </a:lnTo>
                <a:lnTo>
                  <a:pt x="716" y="481"/>
                </a:lnTo>
                <a:lnTo>
                  <a:pt x="733" y="455"/>
                </a:lnTo>
                <a:lnTo>
                  <a:pt x="744" y="424"/>
                </a:lnTo>
                <a:lnTo>
                  <a:pt x="748" y="392"/>
                </a:lnTo>
                <a:lnTo>
                  <a:pt x="745" y="364"/>
                </a:lnTo>
                <a:lnTo>
                  <a:pt x="737" y="338"/>
                </a:lnTo>
                <a:lnTo>
                  <a:pt x="724" y="313"/>
                </a:lnTo>
                <a:lnTo>
                  <a:pt x="707" y="292"/>
                </a:lnTo>
                <a:lnTo>
                  <a:pt x="686" y="274"/>
                </a:lnTo>
                <a:lnTo>
                  <a:pt x="661" y="261"/>
                </a:lnTo>
                <a:lnTo>
                  <a:pt x="638" y="250"/>
                </a:lnTo>
                <a:lnTo>
                  <a:pt x="640" y="225"/>
                </a:lnTo>
                <a:lnTo>
                  <a:pt x="640" y="223"/>
                </a:lnTo>
                <a:lnTo>
                  <a:pt x="640" y="214"/>
                </a:lnTo>
                <a:lnTo>
                  <a:pt x="637" y="178"/>
                </a:lnTo>
                <a:lnTo>
                  <a:pt x="626" y="144"/>
                </a:lnTo>
                <a:lnTo>
                  <a:pt x="610" y="114"/>
                </a:lnTo>
                <a:lnTo>
                  <a:pt x="588" y="88"/>
                </a:lnTo>
                <a:lnTo>
                  <a:pt x="562" y="66"/>
                </a:lnTo>
                <a:lnTo>
                  <a:pt x="532" y="50"/>
                </a:lnTo>
                <a:lnTo>
                  <a:pt x="499" y="40"/>
                </a:lnTo>
                <a:lnTo>
                  <a:pt x="462" y="36"/>
                </a:lnTo>
                <a:lnTo>
                  <a:pt x="430" y="38"/>
                </a:lnTo>
                <a:lnTo>
                  <a:pt x="399" y="47"/>
                </a:lnTo>
                <a:lnTo>
                  <a:pt x="371" y="60"/>
                </a:lnTo>
                <a:lnTo>
                  <a:pt x="344" y="80"/>
                </a:lnTo>
                <a:lnTo>
                  <a:pt x="322" y="104"/>
                </a:lnTo>
                <a:lnTo>
                  <a:pt x="305" y="131"/>
                </a:lnTo>
                <a:lnTo>
                  <a:pt x="291" y="159"/>
                </a:lnTo>
                <a:lnTo>
                  <a:pt x="261" y="148"/>
                </a:lnTo>
                <a:lnTo>
                  <a:pt x="246" y="144"/>
                </a:lnTo>
                <a:lnTo>
                  <a:pt x="230" y="143"/>
                </a:lnTo>
                <a:lnTo>
                  <a:pt x="207" y="146"/>
                </a:lnTo>
                <a:lnTo>
                  <a:pt x="186" y="155"/>
                </a:lnTo>
                <a:lnTo>
                  <a:pt x="168" y="168"/>
                </a:lnTo>
                <a:lnTo>
                  <a:pt x="154" y="186"/>
                </a:lnTo>
                <a:lnTo>
                  <a:pt x="145" y="207"/>
                </a:lnTo>
                <a:lnTo>
                  <a:pt x="141" y="232"/>
                </a:lnTo>
                <a:lnTo>
                  <a:pt x="143" y="241"/>
                </a:lnTo>
                <a:lnTo>
                  <a:pt x="144" y="250"/>
                </a:lnTo>
                <a:lnTo>
                  <a:pt x="151" y="282"/>
                </a:lnTo>
                <a:lnTo>
                  <a:pt x="120" y="291"/>
                </a:lnTo>
                <a:lnTo>
                  <a:pt x="97" y="303"/>
                </a:lnTo>
                <a:lnTo>
                  <a:pt x="76" y="317"/>
                </a:lnTo>
                <a:lnTo>
                  <a:pt x="59" y="337"/>
                </a:lnTo>
                <a:lnTo>
                  <a:pt x="46" y="359"/>
                </a:lnTo>
                <a:lnTo>
                  <a:pt x="38" y="384"/>
                </a:lnTo>
                <a:lnTo>
                  <a:pt x="35" y="410"/>
                </a:lnTo>
                <a:lnTo>
                  <a:pt x="38" y="437"/>
                </a:lnTo>
                <a:lnTo>
                  <a:pt x="47" y="464"/>
                </a:lnTo>
                <a:lnTo>
                  <a:pt x="63" y="487"/>
                </a:lnTo>
                <a:lnTo>
                  <a:pt x="81" y="507"/>
                </a:lnTo>
                <a:lnTo>
                  <a:pt x="105" y="521"/>
                </a:lnTo>
                <a:lnTo>
                  <a:pt x="131" y="530"/>
                </a:lnTo>
                <a:lnTo>
                  <a:pt x="160" y="534"/>
                </a:lnTo>
                <a:lnTo>
                  <a:pt x="320" y="534"/>
                </a:lnTo>
                <a:lnTo>
                  <a:pt x="326" y="534"/>
                </a:lnTo>
                <a:lnTo>
                  <a:pt x="330" y="537"/>
                </a:lnTo>
                <a:lnTo>
                  <a:pt x="334" y="541"/>
                </a:lnTo>
                <a:lnTo>
                  <a:pt x="337" y="546"/>
                </a:lnTo>
                <a:lnTo>
                  <a:pt x="338" y="551"/>
                </a:lnTo>
                <a:lnTo>
                  <a:pt x="337" y="558"/>
                </a:lnTo>
                <a:lnTo>
                  <a:pt x="334" y="562"/>
                </a:lnTo>
                <a:lnTo>
                  <a:pt x="330" y="566"/>
                </a:lnTo>
                <a:lnTo>
                  <a:pt x="326" y="568"/>
                </a:lnTo>
                <a:lnTo>
                  <a:pt x="320" y="570"/>
                </a:lnTo>
                <a:lnTo>
                  <a:pt x="160" y="570"/>
                </a:lnTo>
                <a:lnTo>
                  <a:pt x="127" y="566"/>
                </a:lnTo>
                <a:lnTo>
                  <a:pt x="97" y="557"/>
                </a:lnTo>
                <a:lnTo>
                  <a:pt x="71" y="542"/>
                </a:lnTo>
                <a:lnTo>
                  <a:pt x="46" y="523"/>
                </a:lnTo>
                <a:lnTo>
                  <a:pt x="26" y="499"/>
                </a:lnTo>
                <a:lnTo>
                  <a:pt x="12" y="472"/>
                </a:lnTo>
                <a:lnTo>
                  <a:pt x="3" y="441"/>
                </a:lnTo>
                <a:lnTo>
                  <a:pt x="0" y="410"/>
                </a:lnTo>
                <a:lnTo>
                  <a:pt x="3" y="375"/>
                </a:lnTo>
                <a:lnTo>
                  <a:pt x="13" y="343"/>
                </a:lnTo>
                <a:lnTo>
                  <a:pt x="30" y="314"/>
                </a:lnTo>
                <a:lnTo>
                  <a:pt x="52" y="291"/>
                </a:lnTo>
                <a:lnTo>
                  <a:pt x="78" y="271"/>
                </a:lnTo>
                <a:lnTo>
                  <a:pt x="109" y="257"/>
                </a:lnTo>
                <a:lnTo>
                  <a:pt x="106" y="232"/>
                </a:lnTo>
                <a:lnTo>
                  <a:pt x="110" y="203"/>
                </a:lnTo>
                <a:lnTo>
                  <a:pt x="119" y="177"/>
                </a:lnTo>
                <a:lnTo>
                  <a:pt x="134" y="153"/>
                </a:lnTo>
                <a:lnTo>
                  <a:pt x="153" y="134"/>
                </a:lnTo>
                <a:lnTo>
                  <a:pt x="177" y="119"/>
                </a:lnTo>
                <a:lnTo>
                  <a:pt x="203" y="110"/>
                </a:lnTo>
                <a:lnTo>
                  <a:pt x="230" y="106"/>
                </a:lnTo>
                <a:lnTo>
                  <a:pt x="253" y="109"/>
                </a:lnTo>
                <a:lnTo>
                  <a:pt x="274" y="114"/>
                </a:lnTo>
                <a:lnTo>
                  <a:pt x="295" y="83"/>
                </a:lnTo>
                <a:lnTo>
                  <a:pt x="320" y="54"/>
                </a:lnTo>
                <a:lnTo>
                  <a:pt x="351" y="32"/>
                </a:lnTo>
                <a:lnTo>
                  <a:pt x="385" y="15"/>
                </a:lnTo>
                <a:lnTo>
                  <a:pt x="423" y="4"/>
                </a:lnTo>
                <a:lnTo>
                  <a:pt x="462"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63"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69085" y="3741449"/>
            <a:ext cx="444581" cy="383906"/>
          </a:xfrm>
          <a:custGeom>
            <a:avLst/>
            <a:gdLst>
              <a:gd name="T0" fmla="*/ 487 w 784"/>
              <a:gd name="T1" fmla="*/ 503 h 677"/>
              <a:gd name="T2" fmla="*/ 487 w 784"/>
              <a:gd name="T3" fmla="*/ 598 h 677"/>
              <a:gd name="T4" fmla="*/ 491 w 784"/>
              <a:gd name="T5" fmla="*/ 643 h 677"/>
              <a:gd name="T6" fmla="*/ 498 w 784"/>
              <a:gd name="T7" fmla="*/ 668 h 677"/>
              <a:gd name="T8" fmla="*/ 478 w 784"/>
              <a:gd name="T9" fmla="*/ 675 h 677"/>
              <a:gd name="T10" fmla="*/ 401 w 784"/>
              <a:gd name="T11" fmla="*/ 654 h 677"/>
              <a:gd name="T12" fmla="*/ 391 w 784"/>
              <a:gd name="T13" fmla="*/ 639 h 677"/>
              <a:gd name="T14" fmla="*/ 416 w 784"/>
              <a:gd name="T15" fmla="*/ 554 h 677"/>
              <a:gd name="T16" fmla="*/ 444 w 784"/>
              <a:gd name="T17" fmla="*/ 558 h 677"/>
              <a:gd name="T18" fmla="*/ 437 w 784"/>
              <a:gd name="T19" fmla="*/ 606 h 677"/>
              <a:gd name="T20" fmla="*/ 461 w 784"/>
              <a:gd name="T21" fmla="*/ 531 h 677"/>
              <a:gd name="T22" fmla="*/ 435 w 784"/>
              <a:gd name="T23" fmla="*/ 453 h 677"/>
              <a:gd name="T24" fmla="*/ 378 w 784"/>
              <a:gd name="T25" fmla="*/ 446 h 677"/>
              <a:gd name="T26" fmla="*/ 389 w 784"/>
              <a:gd name="T27" fmla="*/ 452 h 677"/>
              <a:gd name="T28" fmla="*/ 393 w 784"/>
              <a:gd name="T29" fmla="*/ 469 h 677"/>
              <a:gd name="T30" fmla="*/ 365 w 784"/>
              <a:gd name="T31" fmla="*/ 552 h 677"/>
              <a:gd name="T32" fmla="*/ 339 w 784"/>
              <a:gd name="T33" fmla="*/ 542 h 677"/>
              <a:gd name="T34" fmla="*/ 334 w 784"/>
              <a:gd name="T35" fmla="*/ 510 h 677"/>
              <a:gd name="T36" fmla="*/ 331 w 784"/>
              <a:gd name="T37" fmla="*/ 589 h 677"/>
              <a:gd name="T38" fmla="*/ 329 w 784"/>
              <a:gd name="T39" fmla="*/ 637 h 677"/>
              <a:gd name="T40" fmla="*/ 285 w 784"/>
              <a:gd name="T41" fmla="*/ 551 h 677"/>
              <a:gd name="T42" fmla="*/ 325 w 784"/>
              <a:gd name="T43" fmla="*/ 469 h 677"/>
              <a:gd name="T44" fmla="*/ 287 w 784"/>
              <a:gd name="T45" fmla="*/ 453 h 677"/>
              <a:gd name="T46" fmla="*/ 298 w 784"/>
              <a:gd name="T47" fmla="*/ 427 h 677"/>
              <a:gd name="T48" fmla="*/ 538 w 784"/>
              <a:gd name="T49" fmla="*/ 13 h 677"/>
              <a:gd name="T50" fmla="*/ 648 w 784"/>
              <a:gd name="T51" fmla="*/ 105 h 677"/>
              <a:gd name="T52" fmla="*/ 677 w 784"/>
              <a:gd name="T53" fmla="*/ 220 h 677"/>
              <a:gd name="T54" fmla="*/ 754 w 784"/>
              <a:gd name="T55" fmla="*/ 292 h 677"/>
              <a:gd name="T56" fmla="*/ 780 w 784"/>
              <a:gd name="T57" fmla="*/ 427 h 677"/>
              <a:gd name="T58" fmla="*/ 706 w 784"/>
              <a:gd name="T59" fmla="*/ 539 h 677"/>
              <a:gd name="T60" fmla="*/ 553 w 784"/>
              <a:gd name="T61" fmla="*/ 569 h 677"/>
              <a:gd name="T62" fmla="*/ 536 w 784"/>
              <a:gd name="T63" fmla="*/ 556 h 677"/>
              <a:gd name="T64" fmla="*/ 542 w 784"/>
              <a:gd name="T65" fmla="*/ 537 h 677"/>
              <a:gd name="T66" fmla="*/ 638 w 784"/>
              <a:gd name="T67" fmla="*/ 530 h 677"/>
              <a:gd name="T68" fmla="*/ 733 w 784"/>
              <a:gd name="T69" fmla="*/ 454 h 677"/>
              <a:gd name="T70" fmla="*/ 737 w 784"/>
              <a:gd name="T71" fmla="*/ 336 h 677"/>
              <a:gd name="T72" fmla="*/ 663 w 784"/>
              <a:gd name="T73" fmla="*/ 260 h 677"/>
              <a:gd name="T74" fmla="*/ 642 w 784"/>
              <a:gd name="T75" fmla="*/ 213 h 677"/>
              <a:gd name="T76" fmla="*/ 589 w 784"/>
              <a:gd name="T77" fmla="*/ 88 h 677"/>
              <a:gd name="T78" fmla="*/ 463 w 784"/>
              <a:gd name="T79" fmla="*/ 35 h 677"/>
              <a:gd name="T80" fmla="*/ 346 w 784"/>
              <a:gd name="T81" fmla="*/ 80 h 677"/>
              <a:gd name="T82" fmla="*/ 262 w 784"/>
              <a:gd name="T83" fmla="*/ 147 h 677"/>
              <a:gd name="T84" fmla="*/ 187 w 784"/>
              <a:gd name="T85" fmla="*/ 154 h 677"/>
              <a:gd name="T86" fmla="*/ 143 w 784"/>
              <a:gd name="T87" fmla="*/ 230 h 677"/>
              <a:gd name="T88" fmla="*/ 120 w 784"/>
              <a:gd name="T89" fmla="*/ 291 h 677"/>
              <a:gd name="T90" fmla="*/ 46 w 784"/>
              <a:gd name="T91" fmla="*/ 359 h 677"/>
              <a:gd name="T92" fmla="*/ 48 w 784"/>
              <a:gd name="T93" fmla="*/ 463 h 677"/>
              <a:gd name="T94" fmla="*/ 132 w 784"/>
              <a:gd name="T95" fmla="*/ 530 h 677"/>
              <a:gd name="T96" fmla="*/ 242 w 784"/>
              <a:gd name="T97" fmla="*/ 537 h 677"/>
              <a:gd name="T98" fmla="*/ 249 w 784"/>
              <a:gd name="T99" fmla="*/ 556 h 677"/>
              <a:gd name="T100" fmla="*/ 232 w 784"/>
              <a:gd name="T101" fmla="*/ 569 h 677"/>
              <a:gd name="T102" fmla="*/ 71 w 784"/>
              <a:gd name="T103" fmla="*/ 542 h 677"/>
              <a:gd name="T104" fmla="*/ 4 w 784"/>
              <a:gd name="T105" fmla="*/ 441 h 677"/>
              <a:gd name="T106" fmla="*/ 31 w 784"/>
              <a:gd name="T107" fmla="*/ 314 h 677"/>
              <a:gd name="T108" fmla="*/ 107 w 784"/>
              <a:gd name="T109" fmla="*/ 230 h 677"/>
              <a:gd name="T110" fmla="*/ 153 w 784"/>
              <a:gd name="T111" fmla="*/ 133 h 677"/>
              <a:gd name="T112" fmla="*/ 254 w 784"/>
              <a:gd name="T113" fmla="*/ 109 h 677"/>
              <a:gd name="T114" fmla="*/ 351 w 784"/>
              <a:gd name="T115" fmla="*/ 3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4" h="677">
                <a:moveTo>
                  <a:pt x="435" y="453"/>
                </a:moveTo>
                <a:lnTo>
                  <a:pt x="456" y="466"/>
                </a:lnTo>
                <a:lnTo>
                  <a:pt x="473" y="482"/>
                </a:lnTo>
                <a:lnTo>
                  <a:pt x="487" y="503"/>
                </a:lnTo>
                <a:lnTo>
                  <a:pt x="496" y="526"/>
                </a:lnTo>
                <a:lnTo>
                  <a:pt x="499" y="551"/>
                </a:lnTo>
                <a:lnTo>
                  <a:pt x="496" y="576"/>
                </a:lnTo>
                <a:lnTo>
                  <a:pt x="487" y="598"/>
                </a:lnTo>
                <a:lnTo>
                  <a:pt x="475" y="618"/>
                </a:lnTo>
                <a:lnTo>
                  <a:pt x="458" y="634"/>
                </a:lnTo>
                <a:lnTo>
                  <a:pt x="487" y="641"/>
                </a:lnTo>
                <a:lnTo>
                  <a:pt x="491" y="643"/>
                </a:lnTo>
                <a:lnTo>
                  <a:pt x="495" y="647"/>
                </a:lnTo>
                <a:lnTo>
                  <a:pt x="498" y="649"/>
                </a:lnTo>
                <a:lnTo>
                  <a:pt x="500" y="658"/>
                </a:lnTo>
                <a:lnTo>
                  <a:pt x="498" y="668"/>
                </a:lnTo>
                <a:lnTo>
                  <a:pt x="491" y="674"/>
                </a:lnTo>
                <a:lnTo>
                  <a:pt x="487" y="675"/>
                </a:lnTo>
                <a:lnTo>
                  <a:pt x="482" y="677"/>
                </a:lnTo>
                <a:lnTo>
                  <a:pt x="478" y="675"/>
                </a:lnTo>
                <a:lnTo>
                  <a:pt x="406" y="657"/>
                </a:lnTo>
                <a:lnTo>
                  <a:pt x="403" y="657"/>
                </a:lnTo>
                <a:lnTo>
                  <a:pt x="405" y="656"/>
                </a:lnTo>
                <a:lnTo>
                  <a:pt x="401" y="654"/>
                </a:lnTo>
                <a:lnTo>
                  <a:pt x="397" y="652"/>
                </a:lnTo>
                <a:lnTo>
                  <a:pt x="394" y="648"/>
                </a:lnTo>
                <a:lnTo>
                  <a:pt x="391" y="644"/>
                </a:lnTo>
                <a:lnTo>
                  <a:pt x="391" y="639"/>
                </a:lnTo>
                <a:lnTo>
                  <a:pt x="393" y="635"/>
                </a:lnTo>
                <a:lnTo>
                  <a:pt x="411" y="562"/>
                </a:lnTo>
                <a:lnTo>
                  <a:pt x="414" y="558"/>
                </a:lnTo>
                <a:lnTo>
                  <a:pt x="416" y="554"/>
                </a:lnTo>
                <a:lnTo>
                  <a:pt x="420" y="551"/>
                </a:lnTo>
                <a:lnTo>
                  <a:pt x="429" y="548"/>
                </a:lnTo>
                <a:lnTo>
                  <a:pt x="437" y="551"/>
                </a:lnTo>
                <a:lnTo>
                  <a:pt x="444" y="558"/>
                </a:lnTo>
                <a:lnTo>
                  <a:pt x="446" y="562"/>
                </a:lnTo>
                <a:lnTo>
                  <a:pt x="446" y="567"/>
                </a:lnTo>
                <a:lnTo>
                  <a:pt x="446" y="571"/>
                </a:lnTo>
                <a:lnTo>
                  <a:pt x="437" y="606"/>
                </a:lnTo>
                <a:lnTo>
                  <a:pt x="450" y="592"/>
                </a:lnTo>
                <a:lnTo>
                  <a:pt x="460" y="572"/>
                </a:lnTo>
                <a:lnTo>
                  <a:pt x="463" y="551"/>
                </a:lnTo>
                <a:lnTo>
                  <a:pt x="461" y="531"/>
                </a:lnTo>
                <a:lnTo>
                  <a:pt x="453" y="514"/>
                </a:lnTo>
                <a:lnTo>
                  <a:pt x="440" y="499"/>
                </a:lnTo>
                <a:lnTo>
                  <a:pt x="424" y="488"/>
                </a:lnTo>
                <a:lnTo>
                  <a:pt x="435" y="453"/>
                </a:lnTo>
                <a:close/>
                <a:moveTo>
                  <a:pt x="302" y="427"/>
                </a:moveTo>
                <a:lnTo>
                  <a:pt x="308" y="427"/>
                </a:lnTo>
                <a:lnTo>
                  <a:pt x="308" y="427"/>
                </a:lnTo>
                <a:lnTo>
                  <a:pt x="378" y="446"/>
                </a:lnTo>
                <a:lnTo>
                  <a:pt x="381" y="445"/>
                </a:lnTo>
                <a:lnTo>
                  <a:pt x="381" y="448"/>
                </a:lnTo>
                <a:lnTo>
                  <a:pt x="385" y="449"/>
                </a:lnTo>
                <a:lnTo>
                  <a:pt x="389" y="452"/>
                </a:lnTo>
                <a:lnTo>
                  <a:pt x="391" y="455"/>
                </a:lnTo>
                <a:lnTo>
                  <a:pt x="393" y="459"/>
                </a:lnTo>
                <a:lnTo>
                  <a:pt x="393" y="463"/>
                </a:lnTo>
                <a:lnTo>
                  <a:pt x="393" y="469"/>
                </a:lnTo>
                <a:lnTo>
                  <a:pt x="373" y="542"/>
                </a:lnTo>
                <a:lnTo>
                  <a:pt x="372" y="546"/>
                </a:lnTo>
                <a:lnTo>
                  <a:pt x="369" y="550"/>
                </a:lnTo>
                <a:lnTo>
                  <a:pt x="365" y="552"/>
                </a:lnTo>
                <a:lnTo>
                  <a:pt x="356" y="555"/>
                </a:lnTo>
                <a:lnTo>
                  <a:pt x="347" y="552"/>
                </a:lnTo>
                <a:lnTo>
                  <a:pt x="340" y="546"/>
                </a:lnTo>
                <a:lnTo>
                  <a:pt x="339" y="542"/>
                </a:lnTo>
                <a:lnTo>
                  <a:pt x="338" y="537"/>
                </a:lnTo>
                <a:lnTo>
                  <a:pt x="339" y="533"/>
                </a:lnTo>
                <a:lnTo>
                  <a:pt x="348" y="495"/>
                </a:lnTo>
                <a:lnTo>
                  <a:pt x="334" y="510"/>
                </a:lnTo>
                <a:lnTo>
                  <a:pt x="325" y="529"/>
                </a:lnTo>
                <a:lnTo>
                  <a:pt x="321" y="551"/>
                </a:lnTo>
                <a:lnTo>
                  <a:pt x="323" y="572"/>
                </a:lnTo>
                <a:lnTo>
                  <a:pt x="331" y="589"/>
                </a:lnTo>
                <a:lnTo>
                  <a:pt x="344" y="603"/>
                </a:lnTo>
                <a:lnTo>
                  <a:pt x="360" y="615"/>
                </a:lnTo>
                <a:lnTo>
                  <a:pt x="351" y="649"/>
                </a:lnTo>
                <a:lnTo>
                  <a:pt x="329" y="637"/>
                </a:lnTo>
                <a:lnTo>
                  <a:pt x="312" y="620"/>
                </a:lnTo>
                <a:lnTo>
                  <a:pt x="297" y="601"/>
                </a:lnTo>
                <a:lnTo>
                  <a:pt x="288" y="577"/>
                </a:lnTo>
                <a:lnTo>
                  <a:pt x="285" y="551"/>
                </a:lnTo>
                <a:lnTo>
                  <a:pt x="288" y="527"/>
                </a:lnTo>
                <a:lnTo>
                  <a:pt x="296" y="505"/>
                </a:lnTo>
                <a:lnTo>
                  <a:pt x="309" y="486"/>
                </a:lnTo>
                <a:lnTo>
                  <a:pt x="325" y="469"/>
                </a:lnTo>
                <a:lnTo>
                  <a:pt x="298" y="462"/>
                </a:lnTo>
                <a:lnTo>
                  <a:pt x="293" y="459"/>
                </a:lnTo>
                <a:lnTo>
                  <a:pt x="289" y="457"/>
                </a:lnTo>
                <a:lnTo>
                  <a:pt x="287" y="453"/>
                </a:lnTo>
                <a:lnTo>
                  <a:pt x="284" y="444"/>
                </a:lnTo>
                <a:lnTo>
                  <a:pt x="287" y="436"/>
                </a:lnTo>
                <a:lnTo>
                  <a:pt x="293" y="429"/>
                </a:lnTo>
                <a:lnTo>
                  <a:pt x="298" y="427"/>
                </a:lnTo>
                <a:lnTo>
                  <a:pt x="302" y="427"/>
                </a:lnTo>
                <a:close/>
                <a:moveTo>
                  <a:pt x="463" y="0"/>
                </a:moveTo>
                <a:lnTo>
                  <a:pt x="501" y="3"/>
                </a:lnTo>
                <a:lnTo>
                  <a:pt x="538" y="13"/>
                </a:lnTo>
                <a:lnTo>
                  <a:pt x="571" y="29"/>
                </a:lnTo>
                <a:lnTo>
                  <a:pt x="601" y="50"/>
                </a:lnTo>
                <a:lnTo>
                  <a:pt x="627" y="76"/>
                </a:lnTo>
                <a:lnTo>
                  <a:pt x="648" y="105"/>
                </a:lnTo>
                <a:lnTo>
                  <a:pt x="664" y="139"/>
                </a:lnTo>
                <a:lnTo>
                  <a:pt x="673" y="174"/>
                </a:lnTo>
                <a:lnTo>
                  <a:pt x="677" y="213"/>
                </a:lnTo>
                <a:lnTo>
                  <a:pt x="677" y="220"/>
                </a:lnTo>
                <a:lnTo>
                  <a:pt x="676" y="228"/>
                </a:lnTo>
                <a:lnTo>
                  <a:pt x="706" y="243"/>
                </a:lnTo>
                <a:lnTo>
                  <a:pt x="732" y="266"/>
                </a:lnTo>
                <a:lnTo>
                  <a:pt x="754" y="292"/>
                </a:lnTo>
                <a:lnTo>
                  <a:pt x="770" y="322"/>
                </a:lnTo>
                <a:lnTo>
                  <a:pt x="780" y="356"/>
                </a:lnTo>
                <a:lnTo>
                  <a:pt x="784" y="391"/>
                </a:lnTo>
                <a:lnTo>
                  <a:pt x="780" y="427"/>
                </a:lnTo>
                <a:lnTo>
                  <a:pt x="770" y="461"/>
                </a:lnTo>
                <a:lnTo>
                  <a:pt x="753" y="491"/>
                </a:lnTo>
                <a:lnTo>
                  <a:pt x="732" y="517"/>
                </a:lnTo>
                <a:lnTo>
                  <a:pt x="706" y="539"/>
                </a:lnTo>
                <a:lnTo>
                  <a:pt x="674" y="555"/>
                </a:lnTo>
                <a:lnTo>
                  <a:pt x="642" y="565"/>
                </a:lnTo>
                <a:lnTo>
                  <a:pt x="606" y="569"/>
                </a:lnTo>
                <a:lnTo>
                  <a:pt x="553" y="569"/>
                </a:lnTo>
                <a:lnTo>
                  <a:pt x="546" y="568"/>
                </a:lnTo>
                <a:lnTo>
                  <a:pt x="542" y="565"/>
                </a:lnTo>
                <a:lnTo>
                  <a:pt x="538" y="562"/>
                </a:lnTo>
                <a:lnTo>
                  <a:pt x="536" y="556"/>
                </a:lnTo>
                <a:lnTo>
                  <a:pt x="534" y="551"/>
                </a:lnTo>
                <a:lnTo>
                  <a:pt x="536" y="546"/>
                </a:lnTo>
                <a:lnTo>
                  <a:pt x="538" y="541"/>
                </a:lnTo>
                <a:lnTo>
                  <a:pt x="542" y="537"/>
                </a:lnTo>
                <a:lnTo>
                  <a:pt x="546" y="534"/>
                </a:lnTo>
                <a:lnTo>
                  <a:pt x="553" y="534"/>
                </a:lnTo>
                <a:lnTo>
                  <a:pt x="606" y="534"/>
                </a:lnTo>
                <a:lnTo>
                  <a:pt x="638" y="530"/>
                </a:lnTo>
                <a:lnTo>
                  <a:pt x="668" y="518"/>
                </a:lnTo>
                <a:lnTo>
                  <a:pt x="695" y="503"/>
                </a:lnTo>
                <a:lnTo>
                  <a:pt x="716" y="480"/>
                </a:lnTo>
                <a:lnTo>
                  <a:pt x="733" y="454"/>
                </a:lnTo>
                <a:lnTo>
                  <a:pt x="744" y="424"/>
                </a:lnTo>
                <a:lnTo>
                  <a:pt x="748" y="391"/>
                </a:lnTo>
                <a:lnTo>
                  <a:pt x="745" y="363"/>
                </a:lnTo>
                <a:lnTo>
                  <a:pt x="737" y="336"/>
                </a:lnTo>
                <a:lnTo>
                  <a:pt x="724" y="313"/>
                </a:lnTo>
                <a:lnTo>
                  <a:pt x="707" y="292"/>
                </a:lnTo>
                <a:lnTo>
                  <a:pt x="686" y="274"/>
                </a:lnTo>
                <a:lnTo>
                  <a:pt x="663" y="260"/>
                </a:lnTo>
                <a:lnTo>
                  <a:pt x="639" y="250"/>
                </a:lnTo>
                <a:lnTo>
                  <a:pt x="640" y="225"/>
                </a:lnTo>
                <a:lnTo>
                  <a:pt x="640" y="222"/>
                </a:lnTo>
                <a:lnTo>
                  <a:pt x="642" y="213"/>
                </a:lnTo>
                <a:lnTo>
                  <a:pt x="638" y="177"/>
                </a:lnTo>
                <a:lnTo>
                  <a:pt x="627" y="144"/>
                </a:lnTo>
                <a:lnTo>
                  <a:pt x="610" y="114"/>
                </a:lnTo>
                <a:lnTo>
                  <a:pt x="589" y="88"/>
                </a:lnTo>
                <a:lnTo>
                  <a:pt x="563" y="65"/>
                </a:lnTo>
                <a:lnTo>
                  <a:pt x="533" y="48"/>
                </a:lnTo>
                <a:lnTo>
                  <a:pt x="499" y="38"/>
                </a:lnTo>
                <a:lnTo>
                  <a:pt x="463" y="35"/>
                </a:lnTo>
                <a:lnTo>
                  <a:pt x="431" y="38"/>
                </a:lnTo>
                <a:lnTo>
                  <a:pt x="399" y="47"/>
                </a:lnTo>
                <a:lnTo>
                  <a:pt x="370" y="60"/>
                </a:lnTo>
                <a:lnTo>
                  <a:pt x="346" y="80"/>
                </a:lnTo>
                <a:lnTo>
                  <a:pt x="323" y="103"/>
                </a:lnTo>
                <a:lnTo>
                  <a:pt x="305" y="131"/>
                </a:lnTo>
                <a:lnTo>
                  <a:pt x="291" y="158"/>
                </a:lnTo>
                <a:lnTo>
                  <a:pt x="262" y="147"/>
                </a:lnTo>
                <a:lnTo>
                  <a:pt x="246" y="143"/>
                </a:lnTo>
                <a:lnTo>
                  <a:pt x="232" y="141"/>
                </a:lnTo>
                <a:lnTo>
                  <a:pt x="208" y="145"/>
                </a:lnTo>
                <a:lnTo>
                  <a:pt x="187" y="154"/>
                </a:lnTo>
                <a:lnTo>
                  <a:pt x="169" y="167"/>
                </a:lnTo>
                <a:lnTo>
                  <a:pt x="154" y="186"/>
                </a:lnTo>
                <a:lnTo>
                  <a:pt x="145" y="207"/>
                </a:lnTo>
                <a:lnTo>
                  <a:pt x="143" y="230"/>
                </a:lnTo>
                <a:lnTo>
                  <a:pt x="143" y="239"/>
                </a:lnTo>
                <a:lnTo>
                  <a:pt x="144" y="250"/>
                </a:lnTo>
                <a:lnTo>
                  <a:pt x="150" y="280"/>
                </a:lnTo>
                <a:lnTo>
                  <a:pt x="120" y="291"/>
                </a:lnTo>
                <a:lnTo>
                  <a:pt x="97" y="301"/>
                </a:lnTo>
                <a:lnTo>
                  <a:pt x="76" y="317"/>
                </a:lnTo>
                <a:lnTo>
                  <a:pt x="59" y="336"/>
                </a:lnTo>
                <a:lnTo>
                  <a:pt x="46" y="359"/>
                </a:lnTo>
                <a:lnTo>
                  <a:pt x="38" y="382"/>
                </a:lnTo>
                <a:lnTo>
                  <a:pt x="35" y="408"/>
                </a:lnTo>
                <a:lnTo>
                  <a:pt x="39" y="437"/>
                </a:lnTo>
                <a:lnTo>
                  <a:pt x="48" y="463"/>
                </a:lnTo>
                <a:lnTo>
                  <a:pt x="63" y="487"/>
                </a:lnTo>
                <a:lnTo>
                  <a:pt x="82" y="507"/>
                </a:lnTo>
                <a:lnTo>
                  <a:pt x="106" y="521"/>
                </a:lnTo>
                <a:lnTo>
                  <a:pt x="132" y="530"/>
                </a:lnTo>
                <a:lnTo>
                  <a:pt x="160" y="534"/>
                </a:lnTo>
                <a:lnTo>
                  <a:pt x="232" y="534"/>
                </a:lnTo>
                <a:lnTo>
                  <a:pt x="237" y="534"/>
                </a:lnTo>
                <a:lnTo>
                  <a:pt x="242" y="537"/>
                </a:lnTo>
                <a:lnTo>
                  <a:pt x="246" y="541"/>
                </a:lnTo>
                <a:lnTo>
                  <a:pt x="249" y="546"/>
                </a:lnTo>
                <a:lnTo>
                  <a:pt x="249" y="551"/>
                </a:lnTo>
                <a:lnTo>
                  <a:pt x="249" y="556"/>
                </a:lnTo>
                <a:lnTo>
                  <a:pt x="246" y="562"/>
                </a:lnTo>
                <a:lnTo>
                  <a:pt x="242" y="565"/>
                </a:lnTo>
                <a:lnTo>
                  <a:pt x="237" y="568"/>
                </a:lnTo>
                <a:lnTo>
                  <a:pt x="232" y="569"/>
                </a:lnTo>
                <a:lnTo>
                  <a:pt x="160" y="569"/>
                </a:lnTo>
                <a:lnTo>
                  <a:pt x="128" y="565"/>
                </a:lnTo>
                <a:lnTo>
                  <a:pt x="98" y="556"/>
                </a:lnTo>
                <a:lnTo>
                  <a:pt x="71" y="542"/>
                </a:lnTo>
                <a:lnTo>
                  <a:pt x="47" y="522"/>
                </a:lnTo>
                <a:lnTo>
                  <a:pt x="27" y="499"/>
                </a:lnTo>
                <a:lnTo>
                  <a:pt x="13" y="471"/>
                </a:lnTo>
                <a:lnTo>
                  <a:pt x="4" y="441"/>
                </a:lnTo>
                <a:lnTo>
                  <a:pt x="0" y="408"/>
                </a:lnTo>
                <a:lnTo>
                  <a:pt x="4" y="374"/>
                </a:lnTo>
                <a:lnTo>
                  <a:pt x="14" y="343"/>
                </a:lnTo>
                <a:lnTo>
                  <a:pt x="31" y="314"/>
                </a:lnTo>
                <a:lnTo>
                  <a:pt x="52" y="291"/>
                </a:lnTo>
                <a:lnTo>
                  <a:pt x="80" y="271"/>
                </a:lnTo>
                <a:lnTo>
                  <a:pt x="110" y="257"/>
                </a:lnTo>
                <a:lnTo>
                  <a:pt x="107" y="230"/>
                </a:lnTo>
                <a:lnTo>
                  <a:pt x="110" y="203"/>
                </a:lnTo>
                <a:lnTo>
                  <a:pt x="119" y="175"/>
                </a:lnTo>
                <a:lnTo>
                  <a:pt x="135" y="153"/>
                </a:lnTo>
                <a:lnTo>
                  <a:pt x="153" y="133"/>
                </a:lnTo>
                <a:lnTo>
                  <a:pt x="177" y="119"/>
                </a:lnTo>
                <a:lnTo>
                  <a:pt x="203" y="110"/>
                </a:lnTo>
                <a:lnTo>
                  <a:pt x="232" y="106"/>
                </a:lnTo>
                <a:lnTo>
                  <a:pt x="254" y="109"/>
                </a:lnTo>
                <a:lnTo>
                  <a:pt x="274" y="114"/>
                </a:lnTo>
                <a:lnTo>
                  <a:pt x="295" y="81"/>
                </a:lnTo>
                <a:lnTo>
                  <a:pt x="321" y="54"/>
                </a:lnTo>
                <a:lnTo>
                  <a:pt x="351" y="31"/>
                </a:lnTo>
                <a:lnTo>
                  <a:pt x="385" y="14"/>
                </a:lnTo>
                <a:lnTo>
                  <a:pt x="423" y="3"/>
                </a:lnTo>
                <a:lnTo>
                  <a:pt x="463"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64"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87" y="3711395"/>
            <a:ext cx="444014" cy="444014"/>
          </a:xfrm>
          <a:custGeom>
            <a:avLst/>
            <a:gdLst>
              <a:gd name="T0" fmla="*/ 48 w 783"/>
              <a:gd name="T1" fmla="*/ 634 h 783"/>
              <a:gd name="T2" fmla="*/ 48 w 783"/>
              <a:gd name="T3" fmla="*/ 719 h 783"/>
              <a:gd name="T4" fmla="*/ 128 w 783"/>
              <a:gd name="T5" fmla="*/ 744 h 783"/>
              <a:gd name="T6" fmla="*/ 178 w 783"/>
              <a:gd name="T7" fmla="*/ 676 h 783"/>
              <a:gd name="T8" fmla="*/ 128 w 783"/>
              <a:gd name="T9" fmla="*/ 609 h 783"/>
              <a:gd name="T10" fmla="*/ 159 w 783"/>
              <a:gd name="T11" fmla="*/ 584 h 783"/>
              <a:gd name="T12" fmla="*/ 213 w 783"/>
              <a:gd name="T13" fmla="*/ 676 h 783"/>
              <a:gd name="T14" fmla="*/ 159 w 783"/>
              <a:gd name="T15" fmla="*/ 769 h 783"/>
              <a:gd name="T16" fmla="*/ 52 w 783"/>
              <a:gd name="T17" fmla="*/ 769 h 783"/>
              <a:gd name="T18" fmla="*/ 0 w 783"/>
              <a:gd name="T19" fmla="*/ 676 h 783"/>
              <a:gd name="T20" fmla="*/ 52 w 783"/>
              <a:gd name="T21" fmla="*/ 584 h 783"/>
              <a:gd name="T22" fmla="*/ 73 w 783"/>
              <a:gd name="T23" fmla="*/ 359 h 783"/>
              <a:gd name="T24" fmla="*/ 267 w 783"/>
              <a:gd name="T25" fmla="*/ 441 h 783"/>
              <a:gd name="T26" fmla="*/ 394 w 783"/>
              <a:gd name="T27" fmla="*/ 606 h 783"/>
              <a:gd name="T28" fmla="*/ 425 w 783"/>
              <a:gd name="T29" fmla="*/ 771 h 783"/>
              <a:gd name="T30" fmla="*/ 408 w 783"/>
              <a:gd name="T31" fmla="*/ 783 h 783"/>
              <a:gd name="T32" fmla="*/ 393 w 783"/>
              <a:gd name="T33" fmla="*/ 771 h 783"/>
              <a:gd name="T34" fmla="*/ 356 w 783"/>
              <a:gd name="T35" fmla="*/ 608 h 783"/>
              <a:gd name="T36" fmla="*/ 221 w 783"/>
              <a:gd name="T37" fmla="*/ 452 h 783"/>
              <a:gd name="T38" fmla="*/ 17 w 783"/>
              <a:gd name="T39" fmla="*/ 392 h 783"/>
              <a:gd name="T40" fmla="*/ 0 w 783"/>
              <a:gd name="T41" fmla="*/ 378 h 783"/>
              <a:gd name="T42" fmla="*/ 6 w 783"/>
              <a:gd name="T43" fmla="*/ 359 h 783"/>
              <a:gd name="T44" fmla="*/ 86 w 783"/>
              <a:gd name="T45" fmla="*/ 182 h 783"/>
              <a:gd name="T46" fmla="*/ 332 w 783"/>
              <a:gd name="T47" fmla="*/ 269 h 783"/>
              <a:gd name="T48" fmla="*/ 513 w 783"/>
              <a:gd name="T49" fmla="*/ 450 h 783"/>
              <a:gd name="T50" fmla="*/ 601 w 783"/>
              <a:gd name="T51" fmla="*/ 697 h 783"/>
              <a:gd name="T52" fmla="*/ 598 w 783"/>
              <a:gd name="T53" fmla="*/ 779 h 783"/>
              <a:gd name="T54" fmla="*/ 576 w 783"/>
              <a:gd name="T55" fmla="*/ 779 h 783"/>
              <a:gd name="T56" fmla="*/ 565 w 783"/>
              <a:gd name="T57" fmla="*/ 701 h 783"/>
              <a:gd name="T58" fmla="*/ 483 w 783"/>
              <a:gd name="T59" fmla="*/ 469 h 783"/>
              <a:gd name="T60" fmla="*/ 313 w 783"/>
              <a:gd name="T61" fmla="*/ 299 h 783"/>
              <a:gd name="T62" fmla="*/ 81 w 783"/>
              <a:gd name="T63" fmla="*/ 217 h 783"/>
              <a:gd name="T64" fmla="*/ 2 w 783"/>
              <a:gd name="T65" fmla="*/ 206 h 783"/>
              <a:gd name="T66" fmla="*/ 2 w 783"/>
              <a:gd name="T67" fmla="*/ 185 h 783"/>
              <a:gd name="T68" fmla="*/ 17 w 783"/>
              <a:gd name="T69" fmla="*/ 0 h 783"/>
              <a:gd name="T70" fmla="*/ 315 w 783"/>
              <a:gd name="T71" fmla="*/ 60 h 783"/>
              <a:gd name="T72" fmla="*/ 559 w 783"/>
              <a:gd name="T73" fmla="*/ 224 h 783"/>
              <a:gd name="T74" fmla="*/ 723 w 783"/>
              <a:gd name="T75" fmla="*/ 468 h 783"/>
              <a:gd name="T76" fmla="*/ 783 w 783"/>
              <a:gd name="T77" fmla="*/ 765 h 783"/>
              <a:gd name="T78" fmla="*/ 771 w 783"/>
              <a:gd name="T79" fmla="*/ 782 h 783"/>
              <a:gd name="T80" fmla="*/ 751 w 783"/>
              <a:gd name="T81" fmla="*/ 775 h 783"/>
              <a:gd name="T82" fmla="*/ 733 w 783"/>
              <a:gd name="T83" fmla="*/ 618 h 783"/>
              <a:gd name="T84" fmla="*/ 623 w 783"/>
              <a:gd name="T85" fmla="*/ 358 h 783"/>
              <a:gd name="T86" fmla="*/ 425 w 783"/>
              <a:gd name="T87" fmla="*/ 160 h 783"/>
              <a:gd name="T88" fmla="*/ 165 w 783"/>
              <a:gd name="T89" fmla="*/ 50 h 783"/>
              <a:gd name="T90" fmla="*/ 6 w 783"/>
              <a:gd name="T91" fmla="*/ 32 h 783"/>
              <a:gd name="T92" fmla="*/ 0 w 783"/>
              <a:gd name="T93" fmla="*/ 12 h 783"/>
              <a:gd name="T94" fmla="*/ 17 w 783"/>
              <a:gd name="T95"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3" h="783">
                <a:moveTo>
                  <a:pt x="106" y="605"/>
                </a:moveTo>
                <a:lnTo>
                  <a:pt x="83" y="609"/>
                </a:lnTo>
                <a:lnTo>
                  <a:pt x="64" y="618"/>
                </a:lnTo>
                <a:lnTo>
                  <a:pt x="48" y="634"/>
                </a:lnTo>
                <a:lnTo>
                  <a:pt x="39" y="653"/>
                </a:lnTo>
                <a:lnTo>
                  <a:pt x="35" y="676"/>
                </a:lnTo>
                <a:lnTo>
                  <a:pt x="39" y="699"/>
                </a:lnTo>
                <a:lnTo>
                  <a:pt x="48" y="719"/>
                </a:lnTo>
                <a:lnTo>
                  <a:pt x="64" y="733"/>
                </a:lnTo>
                <a:lnTo>
                  <a:pt x="83" y="744"/>
                </a:lnTo>
                <a:lnTo>
                  <a:pt x="106" y="748"/>
                </a:lnTo>
                <a:lnTo>
                  <a:pt x="128" y="744"/>
                </a:lnTo>
                <a:lnTo>
                  <a:pt x="148" y="733"/>
                </a:lnTo>
                <a:lnTo>
                  <a:pt x="163" y="719"/>
                </a:lnTo>
                <a:lnTo>
                  <a:pt x="174" y="699"/>
                </a:lnTo>
                <a:lnTo>
                  <a:pt x="178" y="676"/>
                </a:lnTo>
                <a:lnTo>
                  <a:pt x="174" y="653"/>
                </a:lnTo>
                <a:lnTo>
                  <a:pt x="163" y="634"/>
                </a:lnTo>
                <a:lnTo>
                  <a:pt x="148" y="618"/>
                </a:lnTo>
                <a:lnTo>
                  <a:pt x="128" y="609"/>
                </a:lnTo>
                <a:lnTo>
                  <a:pt x="106" y="605"/>
                </a:lnTo>
                <a:close/>
                <a:moveTo>
                  <a:pt x="106" y="570"/>
                </a:moveTo>
                <a:lnTo>
                  <a:pt x="134" y="574"/>
                </a:lnTo>
                <a:lnTo>
                  <a:pt x="159" y="584"/>
                </a:lnTo>
                <a:lnTo>
                  <a:pt x="182" y="601"/>
                </a:lnTo>
                <a:lnTo>
                  <a:pt x="199" y="622"/>
                </a:lnTo>
                <a:lnTo>
                  <a:pt x="209" y="648"/>
                </a:lnTo>
                <a:lnTo>
                  <a:pt x="213" y="676"/>
                </a:lnTo>
                <a:lnTo>
                  <a:pt x="209" y="704"/>
                </a:lnTo>
                <a:lnTo>
                  <a:pt x="199" y="731"/>
                </a:lnTo>
                <a:lnTo>
                  <a:pt x="182" y="752"/>
                </a:lnTo>
                <a:lnTo>
                  <a:pt x="159" y="769"/>
                </a:lnTo>
                <a:lnTo>
                  <a:pt x="134" y="779"/>
                </a:lnTo>
                <a:lnTo>
                  <a:pt x="106" y="783"/>
                </a:lnTo>
                <a:lnTo>
                  <a:pt x="78" y="779"/>
                </a:lnTo>
                <a:lnTo>
                  <a:pt x="52" y="769"/>
                </a:lnTo>
                <a:lnTo>
                  <a:pt x="31" y="752"/>
                </a:lnTo>
                <a:lnTo>
                  <a:pt x="14" y="731"/>
                </a:lnTo>
                <a:lnTo>
                  <a:pt x="3" y="704"/>
                </a:lnTo>
                <a:lnTo>
                  <a:pt x="0" y="676"/>
                </a:lnTo>
                <a:lnTo>
                  <a:pt x="3" y="648"/>
                </a:lnTo>
                <a:lnTo>
                  <a:pt x="14" y="622"/>
                </a:lnTo>
                <a:lnTo>
                  <a:pt x="31" y="601"/>
                </a:lnTo>
                <a:lnTo>
                  <a:pt x="52" y="584"/>
                </a:lnTo>
                <a:lnTo>
                  <a:pt x="78" y="574"/>
                </a:lnTo>
                <a:lnTo>
                  <a:pt x="106" y="570"/>
                </a:lnTo>
                <a:close/>
                <a:moveTo>
                  <a:pt x="17" y="356"/>
                </a:moveTo>
                <a:lnTo>
                  <a:pt x="73" y="359"/>
                </a:lnTo>
                <a:lnTo>
                  <a:pt x="125" y="371"/>
                </a:lnTo>
                <a:lnTo>
                  <a:pt x="176" y="388"/>
                </a:lnTo>
                <a:lnTo>
                  <a:pt x="224" y="411"/>
                </a:lnTo>
                <a:lnTo>
                  <a:pt x="267" y="441"/>
                </a:lnTo>
                <a:lnTo>
                  <a:pt x="306" y="475"/>
                </a:lnTo>
                <a:lnTo>
                  <a:pt x="341" y="515"/>
                </a:lnTo>
                <a:lnTo>
                  <a:pt x="370" y="559"/>
                </a:lnTo>
                <a:lnTo>
                  <a:pt x="394" y="606"/>
                </a:lnTo>
                <a:lnTo>
                  <a:pt x="412" y="656"/>
                </a:lnTo>
                <a:lnTo>
                  <a:pt x="423" y="710"/>
                </a:lnTo>
                <a:lnTo>
                  <a:pt x="427" y="765"/>
                </a:lnTo>
                <a:lnTo>
                  <a:pt x="425" y="771"/>
                </a:lnTo>
                <a:lnTo>
                  <a:pt x="423" y="775"/>
                </a:lnTo>
                <a:lnTo>
                  <a:pt x="420" y="779"/>
                </a:lnTo>
                <a:lnTo>
                  <a:pt x="415" y="782"/>
                </a:lnTo>
                <a:lnTo>
                  <a:pt x="408" y="783"/>
                </a:lnTo>
                <a:lnTo>
                  <a:pt x="403" y="782"/>
                </a:lnTo>
                <a:lnTo>
                  <a:pt x="398" y="779"/>
                </a:lnTo>
                <a:lnTo>
                  <a:pt x="395" y="775"/>
                </a:lnTo>
                <a:lnTo>
                  <a:pt x="393" y="771"/>
                </a:lnTo>
                <a:lnTo>
                  <a:pt x="391" y="765"/>
                </a:lnTo>
                <a:lnTo>
                  <a:pt x="387" y="710"/>
                </a:lnTo>
                <a:lnTo>
                  <a:pt x="376" y="657"/>
                </a:lnTo>
                <a:lnTo>
                  <a:pt x="356" y="608"/>
                </a:lnTo>
                <a:lnTo>
                  <a:pt x="331" y="562"/>
                </a:lnTo>
                <a:lnTo>
                  <a:pt x="300" y="520"/>
                </a:lnTo>
                <a:lnTo>
                  <a:pt x="263" y="483"/>
                </a:lnTo>
                <a:lnTo>
                  <a:pt x="221" y="452"/>
                </a:lnTo>
                <a:lnTo>
                  <a:pt x="175" y="426"/>
                </a:lnTo>
                <a:lnTo>
                  <a:pt x="125" y="407"/>
                </a:lnTo>
                <a:lnTo>
                  <a:pt x="72" y="396"/>
                </a:lnTo>
                <a:lnTo>
                  <a:pt x="17" y="392"/>
                </a:lnTo>
                <a:lnTo>
                  <a:pt x="11" y="390"/>
                </a:lnTo>
                <a:lnTo>
                  <a:pt x="6" y="388"/>
                </a:lnTo>
                <a:lnTo>
                  <a:pt x="2" y="384"/>
                </a:lnTo>
                <a:lnTo>
                  <a:pt x="0" y="378"/>
                </a:lnTo>
                <a:lnTo>
                  <a:pt x="0" y="373"/>
                </a:lnTo>
                <a:lnTo>
                  <a:pt x="0" y="368"/>
                </a:lnTo>
                <a:lnTo>
                  <a:pt x="2" y="363"/>
                </a:lnTo>
                <a:lnTo>
                  <a:pt x="6" y="359"/>
                </a:lnTo>
                <a:lnTo>
                  <a:pt x="11" y="356"/>
                </a:lnTo>
                <a:lnTo>
                  <a:pt x="17" y="356"/>
                </a:lnTo>
                <a:close/>
                <a:moveTo>
                  <a:pt x="17" y="178"/>
                </a:moveTo>
                <a:lnTo>
                  <a:pt x="86" y="182"/>
                </a:lnTo>
                <a:lnTo>
                  <a:pt x="152" y="193"/>
                </a:lnTo>
                <a:lnTo>
                  <a:pt x="216" y="212"/>
                </a:lnTo>
                <a:lnTo>
                  <a:pt x="276" y="237"/>
                </a:lnTo>
                <a:lnTo>
                  <a:pt x="332" y="269"/>
                </a:lnTo>
                <a:lnTo>
                  <a:pt x="385" y="306"/>
                </a:lnTo>
                <a:lnTo>
                  <a:pt x="433" y="350"/>
                </a:lnTo>
                <a:lnTo>
                  <a:pt x="475" y="398"/>
                </a:lnTo>
                <a:lnTo>
                  <a:pt x="513" y="450"/>
                </a:lnTo>
                <a:lnTo>
                  <a:pt x="544" y="507"/>
                </a:lnTo>
                <a:lnTo>
                  <a:pt x="571" y="567"/>
                </a:lnTo>
                <a:lnTo>
                  <a:pt x="589" y="630"/>
                </a:lnTo>
                <a:lnTo>
                  <a:pt x="601" y="697"/>
                </a:lnTo>
                <a:lnTo>
                  <a:pt x="605" y="765"/>
                </a:lnTo>
                <a:lnTo>
                  <a:pt x="603" y="771"/>
                </a:lnTo>
                <a:lnTo>
                  <a:pt x="601" y="775"/>
                </a:lnTo>
                <a:lnTo>
                  <a:pt x="598" y="779"/>
                </a:lnTo>
                <a:lnTo>
                  <a:pt x="593" y="782"/>
                </a:lnTo>
                <a:lnTo>
                  <a:pt x="586" y="783"/>
                </a:lnTo>
                <a:lnTo>
                  <a:pt x="581" y="782"/>
                </a:lnTo>
                <a:lnTo>
                  <a:pt x="576" y="779"/>
                </a:lnTo>
                <a:lnTo>
                  <a:pt x="573" y="775"/>
                </a:lnTo>
                <a:lnTo>
                  <a:pt x="571" y="771"/>
                </a:lnTo>
                <a:lnTo>
                  <a:pt x="569" y="765"/>
                </a:lnTo>
                <a:lnTo>
                  <a:pt x="565" y="701"/>
                </a:lnTo>
                <a:lnTo>
                  <a:pt x="555" y="639"/>
                </a:lnTo>
                <a:lnTo>
                  <a:pt x="537" y="579"/>
                </a:lnTo>
                <a:lnTo>
                  <a:pt x="513" y="522"/>
                </a:lnTo>
                <a:lnTo>
                  <a:pt x="483" y="469"/>
                </a:lnTo>
                <a:lnTo>
                  <a:pt x="448" y="420"/>
                </a:lnTo>
                <a:lnTo>
                  <a:pt x="407" y="375"/>
                </a:lnTo>
                <a:lnTo>
                  <a:pt x="362" y="334"/>
                </a:lnTo>
                <a:lnTo>
                  <a:pt x="313" y="299"/>
                </a:lnTo>
                <a:lnTo>
                  <a:pt x="260" y="270"/>
                </a:lnTo>
                <a:lnTo>
                  <a:pt x="203" y="245"/>
                </a:lnTo>
                <a:lnTo>
                  <a:pt x="144" y="228"/>
                </a:lnTo>
                <a:lnTo>
                  <a:pt x="81" y="217"/>
                </a:lnTo>
                <a:lnTo>
                  <a:pt x="17" y="214"/>
                </a:lnTo>
                <a:lnTo>
                  <a:pt x="11" y="212"/>
                </a:lnTo>
                <a:lnTo>
                  <a:pt x="6" y="210"/>
                </a:lnTo>
                <a:lnTo>
                  <a:pt x="2" y="206"/>
                </a:lnTo>
                <a:lnTo>
                  <a:pt x="0" y="200"/>
                </a:lnTo>
                <a:lnTo>
                  <a:pt x="0" y="195"/>
                </a:lnTo>
                <a:lnTo>
                  <a:pt x="0" y="190"/>
                </a:lnTo>
                <a:lnTo>
                  <a:pt x="2" y="185"/>
                </a:lnTo>
                <a:lnTo>
                  <a:pt x="6" y="181"/>
                </a:lnTo>
                <a:lnTo>
                  <a:pt x="11" y="178"/>
                </a:lnTo>
                <a:lnTo>
                  <a:pt x="17" y="178"/>
                </a:lnTo>
                <a:close/>
                <a:moveTo>
                  <a:pt x="17" y="0"/>
                </a:moveTo>
                <a:lnTo>
                  <a:pt x="95" y="4"/>
                </a:lnTo>
                <a:lnTo>
                  <a:pt x="171" y="15"/>
                </a:lnTo>
                <a:lnTo>
                  <a:pt x="245" y="34"/>
                </a:lnTo>
                <a:lnTo>
                  <a:pt x="315" y="60"/>
                </a:lnTo>
                <a:lnTo>
                  <a:pt x="382" y="92"/>
                </a:lnTo>
                <a:lnTo>
                  <a:pt x="445" y="130"/>
                </a:lnTo>
                <a:lnTo>
                  <a:pt x="504" y="174"/>
                </a:lnTo>
                <a:lnTo>
                  <a:pt x="559" y="224"/>
                </a:lnTo>
                <a:lnTo>
                  <a:pt x="609" y="278"/>
                </a:lnTo>
                <a:lnTo>
                  <a:pt x="652" y="337"/>
                </a:lnTo>
                <a:lnTo>
                  <a:pt x="691" y="401"/>
                </a:lnTo>
                <a:lnTo>
                  <a:pt x="723" y="468"/>
                </a:lnTo>
                <a:lnTo>
                  <a:pt x="749" y="537"/>
                </a:lnTo>
                <a:lnTo>
                  <a:pt x="767" y="612"/>
                </a:lnTo>
                <a:lnTo>
                  <a:pt x="779" y="687"/>
                </a:lnTo>
                <a:lnTo>
                  <a:pt x="783" y="765"/>
                </a:lnTo>
                <a:lnTo>
                  <a:pt x="782" y="771"/>
                </a:lnTo>
                <a:lnTo>
                  <a:pt x="779" y="775"/>
                </a:lnTo>
                <a:lnTo>
                  <a:pt x="776" y="779"/>
                </a:lnTo>
                <a:lnTo>
                  <a:pt x="771" y="782"/>
                </a:lnTo>
                <a:lnTo>
                  <a:pt x="766" y="783"/>
                </a:lnTo>
                <a:lnTo>
                  <a:pt x="759" y="782"/>
                </a:lnTo>
                <a:lnTo>
                  <a:pt x="754" y="779"/>
                </a:lnTo>
                <a:lnTo>
                  <a:pt x="751" y="775"/>
                </a:lnTo>
                <a:lnTo>
                  <a:pt x="749" y="771"/>
                </a:lnTo>
                <a:lnTo>
                  <a:pt x="748" y="765"/>
                </a:lnTo>
                <a:lnTo>
                  <a:pt x="744" y="690"/>
                </a:lnTo>
                <a:lnTo>
                  <a:pt x="733" y="618"/>
                </a:lnTo>
                <a:lnTo>
                  <a:pt x="715" y="549"/>
                </a:lnTo>
                <a:lnTo>
                  <a:pt x="690" y="481"/>
                </a:lnTo>
                <a:lnTo>
                  <a:pt x="660" y="418"/>
                </a:lnTo>
                <a:lnTo>
                  <a:pt x="623" y="358"/>
                </a:lnTo>
                <a:lnTo>
                  <a:pt x="581" y="301"/>
                </a:lnTo>
                <a:lnTo>
                  <a:pt x="534" y="249"/>
                </a:lnTo>
                <a:lnTo>
                  <a:pt x="482" y="202"/>
                </a:lnTo>
                <a:lnTo>
                  <a:pt x="425" y="160"/>
                </a:lnTo>
                <a:lnTo>
                  <a:pt x="365" y="123"/>
                </a:lnTo>
                <a:lnTo>
                  <a:pt x="301" y="93"/>
                </a:lnTo>
                <a:lnTo>
                  <a:pt x="234" y="68"/>
                </a:lnTo>
                <a:lnTo>
                  <a:pt x="165" y="50"/>
                </a:lnTo>
                <a:lnTo>
                  <a:pt x="91" y="39"/>
                </a:lnTo>
                <a:lnTo>
                  <a:pt x="17" y="36"/>
                </a:lnTo>
                <a:lnTo>
                  <a:pt x="11" y="34"/>
                </a:lnTo>
                <a:lnTo>
                  <a:pt x="6" y="32"/>
                </a:lnTo>
                <a:lnTo>
                  <a:pt x="2" y="28"/>
                </a:lnTo>
                <a:lnTo>
                  <a:pt x="0" y="22"/>
                </a:lnTo>
                <a:lnTo>
                  <a:pt x="0" y="17"/>
                </a:lnTo>
                <a:lnTo>
                  <a:pt x="0" y="12"/>
                </a:lnTo>
                <a:lnTo>
                  <a:pt x="2" y="7"/>
                </a:lnTo>
                <a:lnTo>
                  <a:pt x="6" y="3"/>
                </a:lnTo>
                <a:lnTo>
                  <a:pt x="11" y="0"/>
                </a:lnTo>
                <a:lnTo>
                  <a:pt x="1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65"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2486" y="4465614"/>
            <a:ext cx="445148" cy="445149"/>
          </a:xfrm>
          <a:custGeom>
            <a:avLst/>
            <a:gdLst>
              <a:gd name="T0" fmla="*/ 194 w 765"/>
              <a:gd name="T1" fmla="*/ 525 h 765"/>
              <a:gd name="T2" fmla="*/ 212 w 765"/>
              <a:gd name="T3" fmla="*/ 571 h 765"/>
              <a:gd name="T4" fmla="*/ 258 w 765"/>
              <a:gd name="T5" fmla="*/ 551 h 765"/>
              <a:gd name="T6" fmla="*/ 240 w 765"/>
              <a:gd name="T7" fmla="*/ 507 h 765"/>
              <a:gd name="T8" fmla="*/ 267 w 765"/>
              <a:gd name="T9" fmla="*/ 482 h 765"/>
              <a:gd name="T10" fmla="*/ 292 w 765"/>
              <a:gd name="T11" fmla="*/ 561 h 765"/>
              <a:gd name="T12" fmla="*/ 227 w 765"/>
              <a:gd name="T13" fmla="*/ 608 h 765"/>
              <a:gd name="T14" fmla="*/ 160 w 765"/>
              <a:gd name="T15" fmla="*/ 561 h 765"/>
              <a:gd name="T16" fmla="*/ 185 w 765"/>
              <a:gd name="T17" fmla="*/ 482 h 765"/>
              <a:gd name="T18" fmla="*/ 208 w 765"/>
              <a:gd name="T19" fmla="*/ 365 h 765"/>
              <a:gd name="T20" fmla="*/ 343 w 765"/>
              <a:gd name="T21" fmla="*/ 420 h 765"/>
              <a:gd name="T22" fmla="*/ 400 w 765"/>
              <a:gd name="T23" fmla="*/ 555 h 765"/>
              <a:gd name="T24" fmla="*/ 393 w 765"/>
              <a:gd name="T25" fmla="*/ 605 h 765"/>
              <a:gd name="T26" fmla="*/ 372 w 765"/>
              <a:gd name="T27" fmla="*/ 605 h 765"/>
              <a:gd name="T28" fmla="*/ 366 w 765"/>
              <a:gd name="T29" fmla="*/ 555 h 765"/>
              <a:gd name="T30" fmla="*/ 320 w 765"/>
              <a:gd name="T31" fmla="*/ 445 h 765"/>
              <a:gd name="T32" fmla="*/ 208 w 765"/>
              <a:gd name="T33" fmla="*/ 400 h 765"/>
              <a:gd name="T34" fmla="*/ 160 w 765"/>
              <a:gd name="T35" fmla="*/ 393 h 765"/>
              <a:gd name="T36" fmla="*/ 160 w 765"/>
              <a:gd name="T37" fmla="*/ 372 h 765"/>
              <a:gd name="T38" fmla="*/ 188 w 765"/>
              <a:gd name="T39" fmla="*/ 261 h 765"/>
              <a:gd name="T40" fmla="*/ 303 w 765"/>
              <a:gd name="T41" fmla="*/ 275 h 765"/>
              <a:gd name="T42" fmla="*/ 447 w 765"/>
              <a:gd name="T43" fmla="*/ 381 h 765"/>
              <a:gd name="T44" fmla="*/ 504 w 765"/>
              <a:gd name="T45" fmla="*/ 555 h 765"/>
              <a:gd name="T46" fmla="*/ 496 w 765"/>
              <a:gd name="T47" fmla="*/ 605 h 765"/>
              <a:gd name="T48" fmla="*/ 477 w 765"/>
              <a:gd name="T49" fmla="*/ 605 h 765"/>
              <a:gd name="T50" fmla="*/ 469 w 765"/>
              <a:gd name="T51" fmla="*/ 555 h 765"/>
              <a:gd name="T52" fmla="*/ 419 w 765"/>
              <a:gd name="T53" fmla="*/ 402 h 765"/>
              <a:gd name="T54" fmla="*/ 291 w 765"/>
              <a:gd name="T55" fmla="*/ 309 h 765"/>
              <a:gd name="T56" fmla="*/ 169 w 765"/>
              <a:gd name="T57" fmla="*/ 295 h 765"/>
              <a:gd name="T58" fmla="*/ 156 w 765"/>
              <a:gd name="T59" fmla="*/ 278 h 765"/>
              <a:gd name="T60" fmla="*/ 169 w 765"/>
              <a:gd name="T61" fmla="*/ 262 h 765"/>
              <a:gd name="T62" fmla="*/ 174 w 765"/>
              <a:gd name="T63" fmla="*/ 156 h 765"/>
              <a:gd name="T64" fmla="*/ 263 w 765"/>
              <a:gd name="T65" fmla="*/ 160 h 765"/>
              <a:gd name="T66" fmla="*/ 453 w 765"/>
              <a:gd name="T67" fmla="*/ 240 h 765"/>
              <a:gd name="T68" fmla="*/ 576 w 765"/>
              <a:gd name="T69" fmla="*/ 401 h 765"/>
              <a:gd name="T70" fmla="*/ 608 w 765"/>
              <a:gd name="T71" fmla="*/ 591 h 765"/>
              <a:gd name="T72" fmla="*/ 596 w 765"/>
              <a:gd name="T73" fmla="*/ 608 h 765"/>
              <a:gd name="T74" fmla="*/ 576 w 765"/>
              <a:gd name="T75" fmla="*/ 601 h 765"/>
              <a:gd name="T76" fmla="*/ 570 w 765"/>
              <a:gd name="T77" fmla="*/ 502 h 765"/>
              <a:gd name="T78" fmla="*/ 483 w 765"/>
              <a:gd name="T79" fmla="*/ 317 h 765"/>
              <a:gd name="T80" fmla="*/ 314 w 765"/>
              <a:gd name="T81" fmla="*/ 207 h 765"/>
              <a:gd name="T82" fmla="*/ 178 w 765"/>
              <a:gd name="T83" fmla="*/ 191 h 765"/>
              <a:gd name="T84" fmla="*/ 160 w 765"/>
              <a:gd name="T85" fmla="*/ 184 h 765"/>
              <a:gd name="T86" fmla="*/ 160 w 765"/>
              <a:gd name="T87" fmla="*/ 164 h 765"/>
              <a:gd name="T88" fmla="*/ 70 w 765"/>
              <a:gd name="T89" fmla="*/ 36 h 765"/>
              <a:gd name="T90" fmla="*/ 36 w 765"/>
              <a:gd name="T91" fmla="*/ 70 h 765"/>
              <a:gd name="T92" fmla="*/ 57 w 765"/>
              <a:gd name="T93" fmla="*/ 727 h 765"/>
              <a:gd name="T94" fmla="*/ 719 w 765"/>
              <a:gd name="T95" fmla="*/ 719 h 765"/>
              <a:gd name="T96" fmla="*/ 727 w 765"/>
              <a:gd name="T97" fmla="*/ 57 h 765"/>
              <a:gd name="T98" fmla="*/ 70 w 765"/>
              <a:gd name="T99" fmla="*/ 36 h 765"/>
              <a:gd name="T100" fmla="*/ 736 w 765"/>
              <a:gd name="T101" fmla="*/ 13 h 765"/>
              <a:gd name="T102" fmla="*/ 765 w 765"/>
              <a:gd name="T103" fmla="*/ 695 h 765"/>
              <a:gd name="T104" fmla="*/ 716 w 765"/>
              <a:gd name="T105" fmla="*/ 761 h 765"/>
              <a:gd name="T106" fmla="*/ 29 w 765"/>
              <a:gd name="T107" fmla="*/ 750 h 765"/>
              <a:gd name="T108" fmla="*/ 0 w 765"/>
              <a:gd name="T109" fmla="*/ 70 h 765"/>
              <a:gd name="T110" fmla="*/ 47 w 765"/>
              <a:gd name="T111" fmla="*/ 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5" h="765">
                <a:moveTo>
                  <a:pt x="227" y="504"/>
                </a:moveTo>
                <a:lnTo>
                  <a:pt x="212" y="507"/>
                </a:lnTo>
                <a:lnTo>
                  <a:pt x="202" y="513"/>
                </a:lnTo>
                <a:lnTo>
                  <a:pt x="194" y="525"/>
                </a:lnTo>
                <a:lnTo>
                  <a:pt x="191" y="538"/>
                </a:lnTo>
                <a:lnTo>
                  <a:pt x="194" y="551"/>
                </a:lnTo>
                <a:lnTo>
                  <a:pt x="202" y="563"/>
                </a:lnTo>
                <a:lnTo>
                  <a:pt x="212" y="571"/>
                </a:lnTo>
                <a:lnTo>
                  <a:pt x="227" y="574"/>
                </a:lnTo>
                <a:lnTo>
                  <a:pt x="240" y="571"/>
                </a:lnTo>
                <a:lnTo>
                  <a:pt x="250" y="563"/>
                </a:lnTo>
                <a:lnTo>
                  <a:pt x="258" y="551"/>
                </a:lnTo>
                <a:lnTo>
                  <a:pt x="261" y="538"/>
                </a:lnTo>
                <a:lnTo>
                  <a:pt x="258" y="525"/>
                </a:lnTo>
                <a:lnTo>
                  <a:pt x="250" y="513"/>
                </a:lnTo>
                <a:lnTo>
                  <a:pt x="240" y="507"/>
                </a:lnTo>
                <a:lnTo>
                  <a:pt x="227" y="504"/>
                </a:lnTo>
                <a:close/>
                <a:moveTo>
                  <a:pt x="227" y="469"/>
                </a:moveTo>
                <a:lnTo>
                  <a:pt x="248" y="473"/>
                </a:lnTo>
                <a:lnTo>
                  <a:pt x="267" y="482"/>
                </a:lnTo>
                <a:lnTo>
                  <a:pt x="282" y="498"/>
                </a:lnTo>
                <a:lnTo>
                  <a:pt x="292" y="516"/>
                </a:lnTo>
                <a:lnTo>
                  <a:pt x="296" y="538"/>
                </a:lnTo>
                <a:lnTo>
                  <a:pt x="292" y="561"/>
                </a:lnTo>
                <a:lnTo>
                  <a:pt x="282" y="579"/>
                </a:lnTo>
                <a:lnTo>
                  <a:pt x="267" y="595"/>
                </a:lnTo>
                <a:lnTo>
                  <a:pt x="248" y="605"/>
                </a:lnTo>
                <a:lnTo>
                  <a:pt x="227" y="608"/>
                </a:lnTo>
                <a:lnTo>
                  <a:pt x="205" y="605"/>
                </a:lnTo>
                <a:lnTo>
                  <a:pt x="185" y="595"/>
                </a:lnTo>
                <a:lnTo>
                  <a:pt x="171" y="579"/>
                </a:lnTo>
                <a:lnTo>
                  <a:pt x="160" y="561"/>
                </a:lnTo>
                <a:lnTo>
                  <a:pt x="156" y="538"/>
                </a:lnTo>
                <a:lnTo>
                  <a:pt x="160" y="516"/>
                </a:lnTo>
                <a:lnTo>
                  <a:pt x="171" y="498"/>
                </a:lnTo>
                <a:lnTo>
                  <a:pt x="185" y="482"/>
                </a:lnTo>
                <a:lnTo>
                  <a:pt x="205" y="473"/>
                </a:lnTo>
                <a:lnTo>
                  <a:pt x="227" y="469"/>
                </a:lnTo>
                <a:close/>
                <a:moveTo>
                  <a:pt x="174" y="365"/>
                </a:moveTo>
                <a:lnTo>
                  <a:pt x="208" y="365"/>
                </a:lnTo>
                <a:lnTo>
                  <a:pt x="248" y="368"/>
                </a:lnTo>
                <a:lnTo>
                  <a:pt x="283" y="380"/>
                </a:lnTo>
                <a:lnTo>
                  <a:pt x="316" y="397"/>
                </a:lnTo>
                <a:lnTo>
                  <a:pt x="343" y="420"/>
                </a:lnTo>
                <a:lnTo>
                  <a:pt x="367" y="449"/>
                </a:lnTo>
                <a:lnTo>
                  <a:pt x="385" y="482"/>
                </a:lnTo>
                <a:lnTo>
                  <a:pt x="396" y="517"/>
                </a:lnTo>
                <a:lnTo>
                  <a:pt x="400" y="555"/>
                </a:lnTo>
                <a:lnTo>
                  <a:pt x="400" y="591"/>
                </a:lnTo>
                <a:lnTo>
                  <a:pt x="398" y="596"/>
                </a:lnTo>
                <a:lnTo>
                  <a:pt x="397" y="601"/>
                </a:lnTo>
                <a:lnTo>
                  <a:pt x="393" y="605"/>
                </a:lnTo>
                <a:lnTo>
                  <a:pt x="388" y="608"/>
                </a:lnTo>
                <a:lnTo>
                  <a:pt x="383" y="608"/>
                </a:lnTo>
                <a:lnTo>
                  <a:pt x="377" y="608"/>
                </a:lnTo>
                <a:lnTo>
                  <a:pt x="372" y="605"/>
                </a:lnTo>
                <a:lnTo>
                  <a:pt x="368" y="601"/>
                </a:lnTo>
                <a:lnTo>
                  <a:pt x="366" y="596"/>
                </a:lnTo>
                <a:lnTo>
                  <a:pt x="366" y="591"/>
                </a:lnTo>
                <a:lnTo>
                  <a:pt x="366" y="555"/>
                </a:lnTo>
                <a:lnTo>
                  <a:pt x="362" y="524"/>
                </a:lnTo>
                <a:lnTo>
                  <a:pt x="352" y="495"/>
                </a:lnTo>
                <a:lnTo>
                  <a:pt x="338" y="469"/>
                </a:lnTo>
                <a:lnTo>
                  <a:pt x="320" y="445"/>
                </a:lnTo>
                <a:lnTo>
                  <a:pt x="296" y="426"/>
                </a:lnTo>
                <a:lnTo>
                  <a:pt x="270" y="411"/>
                </a:lnTo>
                <a:lnTo>
                  <a:pt x="240" y="402"/>
                </a:lnTo>
                <a:lnTo>
                  <a:pt x="208" y="400"/>
                </a:lnTo>
                <a:lnTo>
                  <a:pt x="174" y="400"/>
                </a:lnTo>
                <a:lnTo>
                  <a:pt x="169" y="398"/>
                </a:lnTo>
                <a:lnTo>
                  <a:pt x="164" y="396"/>
                </a:lnTo>
                <a:lnTo>
                  <a:pt x="160" y="393"/>
                </a:lnTo>
                <a:lnTo>
                  <a:pt x="157" y="388"/>
                </a:lnTo>
                <a:lnTo>
                  <a:pt x="156" y="382"/>
                </a:lnTo>
                <a:lnTo>
                  <a:pt x="157" y="377"/>
                </a:lnTo>
                <a:lnTo>
                  <a:pt x="160" y="372"/>
                </a:lnTo>
                <a:lnTo>
                  <a:pt x="164" y="368"/>
                </a:lnTo>
                <a:lnTo>
                  <a:pt x="169" y="365"/>
                </a:lnTo>
                <a:lnTo>
                  <a:pt x="174" y="365"/>
                </a:lnTo>
                <a:close/>
                <a:moveTo>
                  <a:pt x="188" y="261"/>
                </a:moveTo>
                <a:lnTo>
                  <a:pt x="198" y="261"/>
                </a:lnTo>
                <a:lnTo>
                  <a:pt x="208" y="261"/>
                </a:lnTo>
                <a:lnTo>
                  <a:pt x="257" y="265"/>
                </a:lnTo>
                <a:lnTo>
                  <a:pt x="303" y="275"/>
                </a:lnTo>
                <a:lnTo>
                  <a:pt x="345" y="293"/>
                </a:lnTo>
                <a:lnTo>
                  <a:pt x="383" y="317"/>
                </a:lnTo>
                <a:lnTo>
                  <a:pt x="418" y="347"/>
                </a:lnTo>
                <a:lnTo>
                  <a:pt x="447" y="381"/>
                </a:lnTo>
                <a:lnTo>
                  <a:pt x="472" y="420"/>
                </a:lnTo>
                <a:lnTo>
                  <a:pt x="489" y="462"/>
                </a:lnTo>
                <a:lnTo>
                  <a:pt x="500" y="508"/>
                </a:lnTo>
                <a:lnTo>
                  <a:pt x="504" y="555"/>
                </a:lnTo>
                <a:lnTo>
                  <a:pt x="504" y="591"/>
                </a:lnTo>
                <a:lnTo>
                  <a:pt x="503" y="596"/>
                </a:lnTo>
                <a:lnTo>
                  <a:pt x="500" y="601"/>
                </a:lnTo>
                <a:lnTo>
                  <a:pt x="496" y="605"/>
                </a:lnTo>
                <a:lnTo>
                  <a:pt x="492" y="608"/>
                </a:lnTo>
                <a:lnTo>
                  <a:pt x="486" y="608"/>
                </a:lnTo>
                <a:lnTo>
                  <a:pt x="481" y="608"/>
                </a:lnTo>
                <a:lnTo>
                  <a:pt x="477" y="605"/>
                </a:lnTo>
                <a:lnTo>
                  <a:pt x="473" y="601"/>
                </a:lnTo>
                <a:lnTo>
                  <a:pt x="470" y="596"/>
                </a:lnTo>
                <a:lnTo>
                  <a:pt x="469" y="591"/>
                </a:lnTo>
                <a:lnTo>
                  <a:pt x="469" y="555"/>
                </a:lnTo>
                <a:lnTo>
                  <a:pt x="466" y="513"/>
                </a:lnTo>
                <a:lnTo>
                  <a:pt x="456" y="474"/>
                </a:lnTo>
                <a:lnTo>
                  <a:pt x="440" y="436"/>
                </a:lnTo>
                <a:lnTo>
                  <a:pt x="419" y="402"/>
                </a:lnTo>
                <a:lnTo>
                  <a:pt x="393" y="372"/>
                </a:lnTo>
                <a:lnTo>
                  <a:pt x="363" y="346"/>
                </a:lnTo>
                <a:lnTo>
                  <a:pt x="329" y="325"/>
                </a:lnTo>
                <a:lnTo>
                  <a:pt x="291" y="309"/>
                </a:lnTo>
                <a:lnTo>
                  <a:pt x="252" y="299"/>
                </a:lnTo>
                <a:lnTo>
                  <a:pt x="208" y="295"/>
                </a:lnTo>
                <a:lnTo>
                  <a:pt x="174" y="295"/>
                </a:lnTo>
                <a:lnTo>
                  <a:pt x="169" y="295"/>
                </a:lnTo>
                <a:lnTo>
                  <a:pt x="164" y="292"/>
                </a:lnTo>
                <a:lnTo>
                  <a:pt x="160" y="288"/>
                </a:lnTo>
                <a:lnTo>
                  <a:pt x="157" y="283"/>
                </a:lnTo>
                <a:lnTo>
                  <a:pt x="156" y="278"/>
                </a:lnTo>
                <a:lnTo>
                  <a:pt x="157" y="273"/>
                </a:lnTo>
                <a:lnTo>
                  <a:pt x="160" y="267"/>
                </a:lnTo>
                <a:lnTo>
                  <a:pt x="164" y="263"/>
                </a:lnTo>
                <a:lnTo>
                  <a:pt x="169" y="262"/>
                </a:lnTo>
                <a:lnTo>
                  <a:pt x="174" y="261"/>
                </a:lnTo>
                <a:lnTo>
                  <a:pt x="178" y="261"/>
                </a:lnTo>
                <a:lnTo>
                  <a:pt x="188" y="261"/>
                </a:lnTo>
                <a:close/>
                <a:moveTo>
                  <a:pt x="174" y="156"/>
                </a:moveTo>
                <a:lnTo>
                  <a:pt x="188" y="156"/>
                </a:lnTo>
                <a:lnTo>
                  <a:pt x="198" y="156"/>
                </a:lnTo>
                <a:lnTo>
                  <a:pt x="208" y="156"/>
                </a:lnTo>
                <a:lnTo>
                  <a:pt x="263" y="160"/>
                </a:lnTo>
                <a:lnTo>
                  <a:pt x="314" y="170"/>
                </a:lnTo>
                <a:lnTo>
                  <a:pt x="364" y="187"/>
                </a:lnTo>
                <a:lnTo>
                  <a:pt x="410" y="211"/>
                </a:lnTo>
                <a:lnTo>
                  <a:pt x="453" y="240"/>
                </a:lnTo>
                <a:lnTo>
                  <a:pt x="491" y="274"/>
                </a:lnTo>
                <a:lnTo>
                  <a:pt x="525" y="312"/>
                </a:lnTo>
                <a:lnTo>
                  <a:pt x="554" y="354"/>
                </a:lnTo>
                <a:lnTo>
                  <a:pt x="576" y="401"/>
                </a:lnTo>
                <a:lnTo>
                  <a:pt x="593" y="449"/>
                </a:lnTo>
                <a:lnTo>
                  <a:pt x="605" y="502"/>
                </a:lnTo>
                <a:lnTo>
                  <a:pt x="608" y="555"/>
                </a:lnTo>
                <a:lnTo>
                  <a:pt x="608" y="591"/>
                </a:lnTo>
                <a:lnTo>
                  <a:pt x="608" y="596"/>
                </a:lnTo>
                <a:lnTo>
                  <a:pt x="605" y="601"/>
                </a:lnTo>
                <a:lnTo>
                  <a:pt x="601" y="605"/>
                </a:lnTo>
                <a:lnTo>
                  <a:pt x="596" y="608"/>
                </a:lnTo>
                <a:lnTo>
                  <a:pt x="591" y="608"/>
                </a:lnTo>
                <a:lnTo>
                  <a:pt x="585" y="608"/>
                </a:lnTo>
                <a:lnTo>
                  <a:pt x="580" y="605"/>
                </a:lnTo>
                <a:lnTo>
                  <a:pt x="576" y="601"/>
                </a:lnTo>
                <a:lnTo>
                  <a:pt x="574" y="596"/>
                </a:lnTo>
                <a:lnTo>
                  <a:pt x="574" y="591"/>
                </a:lnTo>
                <a:lnTo>
                  <a:pt x="574" y="555"/>
                </a:lnTo>
                <a:lnTo>
                  <a:pt x="570" y="502"/>
                </a:lnTo>
                <a:lnTo>
                  <a:pt x="558" y="451"/>
                </a:lnTo>
                <a:lnTo>
                  <a:pt x="540" y="402"/>
                </a:lnTo>
                <a:lnTo>
                  <a:pt x="515" y="358"/>
                </a:lnTo>
                <a:lnTo>
                  <a:pt x="483" y="317"/>
                </a:lnTo>
                <a:lnTo>
                  <a:pt x="448" y="280"/>
                </a:lnTo>
                <a:lnTo>
                  <a:pt x="407" y="250"/>
                </a:lnTo>
                <a:lnTo>
                  <a:pt x="363" y="225"/>
                </a:lnTo>
                <a:lnTo>
                  <a:pt x="314" y="207"/>
                </a:lnTo>
                <a:lnTo>
                  <a:pt x="262" y="195"/>
                </a:lnTo>
                <a:lnTo>
                  <a:pt x="208" y="191"/>
                </a:lnTo>
                <a:lnTo>
                  <a:pt x="188" y="191"/>
                </a:lnTo>
                <a:lnTo>
                  <a:pt x="178" y="191"/>
                </a:lnTo>
                <a:lnTo>
                  <a:pt x="174" y="191"/>
                </a:lnTo>
                <a:lnTo>
                  <a:pt x="169" y="190"/>
                </a:lnTo>
                <a:lnTo>
                  <a:pt x="164" y="187"/>
                </a:lnTo>
                <a:lnTo>
                  <a:pt x="160" y="184"/>
                </a:lnTo>
                <a:lnTo>
                  <a:pt x="157" y="180"/>
                </a:lnTo>
                <a:lnTo>
                  <a:pt x="156" y="174"/>
                </a:lnTo>
                <a:lnTo>
                  <a:pt x="157" y="168"/>
                </a:lnTo>
                <a:lnTo>
                  <a:pt x="160" y="164"/>
                </a:lnTo>
                <a:lnTo>
                  <a:pt x="164" y="160"/>
                </a:lnTo>
                <a:lnTo>
                  <a:pt x="169" y="157"/>
                </a:lnTo>
                <a:lnTo>
                  <a:pt x="174" y="156"/>
                </a:lnTo>
                <a:close/>
                <a:moveTo>
                  <a:pt x="70" y="36"/>
                </a:moveTo>
                <a:lnTo>
                  <a:pt x="57" y="38"/>
                </a:lnTo>
                <a:lnTo>
                  <a:pt x="45" y="45"/>
                </a:lnTo>
                <a:lnTo>
                  <a:pt x="38" y="57"/>
                </a:lnTo>
                <a:lnTo>
                  <a:pt x="36" y="70"/>
                </a:lnTo>
                <a:lnTo>
                  <a:pt x="36" y="695"/>
                </a:lnTo>
                <a:lnTo>
                  <a:pt x="38" y="708"/>
                </a:lnTo>
                <a:lnTo>
                  <a:pt x="45" y="719"/>
                </a:lnTo>
                <a:lnTo>
                  <a:pt x="57" y="727"/>
                </a:lnTo>
                <a:lnTo>
                  <a:pt x="70" y="729"/>
                </a:lnTo>
                <a:lnTo>
                  <a:pt x="695" y="729"/>
                </a:lnTo>
                <a:lnTo>
                  <a:pt x="708" y="727"/>
                </a:lnTo>
                <a:lnTo>
                  <a:pt x="719" y="719"/>
                </a:lnTo>
                <a:lnTo>
                  <a:pt x="727" y="708"/>
                </a:lnTo>
                <a:lnTo>
                  <a:pt x="729" y="695"/>
                </a:lnTo>
                <a:lnTo>
                  <a:pt x="729" y="70"/>
                </a:lnTo>
                <a:lnTo>
                  <a:pt x="727" y="57"/>
                </a:lnTo>
                <a:lnTo>
                  <a:pt x="719" y="45"/>
                </a:lnTo>
                <a:lnTo>
                  <a:pt x="708" y="38"/>
                </a:lnTo>
                <a:lnTo>
                  <a:pt x="695" y="36"/>
                </a:lnTo>
                <a:lnTo>
                  <a:pt x="70" y="36"/>
                </a:lnTo>
                <a:close/>
                <a:moveTo>
                  <a:pt x="70" y="0"/>
                </a:moveTo>
                <a:lnTo>
                  <a:pt x="695" y="0"/>
                </a:lnTo>
                <a:lnTo>
                  <a:pt x="716" y="4"/>
                </a:lnTo>
                <a:lnTo>
                  <a:pt x="736" y="13"/>
                </a:lnTo>
                <a:lnTo>
                  <a:pt x="750" y="29"/>
                </a:lnTo>
                <a:lnTo>
                  <a:pt x="761" y="47"/>
                </a:lnTo>
                <a:lnTo>
                  <a:pt x="765" y="70"/>
                </a:lnTo>
                <a:lnTo>
                  <a:pt x="765" y="695"/>
                </a:lnTo>
                <a:lnTo>
                  <a:pt x="761" y="716"/>
                </a:lnTo>
                <a:lnTo>
                  <a:pt x="750" y="736"/>
                </a:lnTo>
                <a:lnTo>
                  <a:pt x="736" y="750"/>
                </a:lnTo>
                <a:lnTo>
                  <a:pt x="716" y="761"/>
                </a:lnTo>
                <a:lnTo>
                  <a:pt x="695" y="765"/>
                </a:lnTo>
                <a:lnTo>
                  <a:pt x="70" y="765"/>
                </a:lnTo>
                <a:lnTo>
                  <a:pt x="47" y="761"/>
                </a:lnTo>
                <a:lnTo>
                  <a:pt x="29" y="750"/>
                </a:lnTo>
                <a:lnTo>
                  <a:pt x="13" y="736"/>
                </a:lnTo>
                <a:lnTo>
                  <a:pt x="4" y="716"/>
                </a:lnTo>
                <a:lnTo>
                  <a:pt x="0" y="695"/>
                </a:lnTo>
                <a:lnTo>
                  <a:pt x="0" y="70"/>
                </a:lnTo>
                <a:lnTo>
                  <a:pt x="4" y="47"/>
                </a:lnTo>
                <a:lnTo>
                  <a:pt x="13" y="29"/>
                </a:lnTo>
                <a:lnTo>
                  <a:pt x="29" y="13"/>
                </a:lnTo>
                <a:lnTo>
                  <a:pt x="47" y="4"/>
                </a:lnTo>
                <a:lnTo>
                  <a:pt x="70"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66"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80132" y="4465614"/>
            <a:ext cx="403253" cy="445149"/>
          </a:xfrm>
          <a:custGeom>
            <a:avLst/>
            <a:gdLst>
              <a:gd name="T0" fmla="*/ 284 w 693"/>
              <a:gd name="T1" fmla="*/ 498 h 765"/>
              <a:gd name="T2" fmla="*/ 285 w 693"/>
              <a:gd name="T3" fmla="*/ 619 h 765"/>
              <a:gd name="T4" fmla="*/ 311 w 693"/>
              <a:gd name="T5" fmla="*/ 720 h 765"/>
              <a:gd name="T6" fmla="*/ 377 w 693"/>
              <a:gd name="T7" fmla="*/ 728 h 765"/>
              <a:gd name="T8" fmla="*/ 398 w 693"/>
              <a:gd name="T9" fmla="*/ 676 h 765"/>
              <a:gd name="T10" fmla="*/ 416 w 693"/>
              <a:gd name="T11" fmla="*/ 538 h 765"/>
              <a:gd name="T12" fmla="*/ 370 w 693"/>
              <a:gd name="T13" fmla="*/ 470 h 765"/>
              <a:gd name="T14" fmla="*/ 412 w 693"/>
              <a:gd name="T15" fmla="*/ 449 h 765"/>
              <a:gd name="T16" fmla="*/ 450 w 693"/>
              <a:gd name="T17" fmla="*/ 521 h 765"/>
              <a:gd name="T18" fmla="*/ 437 w 693"/>
              <a:gd name="T19" fmla="*/ 656 h 765"/>
              <a:gd name="T20" fmla="*/ 396 w 693"/>
              <a:gd name="T21" fmla="*/ 757 h 765"/>
              <a:gd name="T22" fmla="*/ 310 w 693"/>
              <a:gd name="T23" fmla="*/ 763 h 765"/>
              <a:gd name="T24" fmla="*/ 269 w 693"/>
              <a:gd name="T25" fmla="*/ 711 h 765"/>
              <a:gd name="T26" fmla="*/ 243 w 693"/>
              <a:gd name="T27" fmla="*/ 563 h 765"/>
              <a:gd name="T28" fmla="*/ 258 w 693"/>
              <a:gd name="T29" fmla="*/ 474 h 765"/>
              <a:gd name="T30" fmla="*/ 347 w 693"/>
              <a:gd name="T31" fmla="*/ 435 h 765"/>
              <a:gd name="T32" fmla="*/ 297 w 693"/>
              <a:gd name="T33" fmla="*/ 296 h 765"/>
              <a:gd name="T34" fmla="*/ 331 w 693"/>
              <a:gd name="T35" fmla="*/ 362 h 765"/>
              <a:gd name="T36" fmla="*/ 396 w 693"/>
              <a:gd name="T37" fmla="*/ 329 h 765"/>
              <a:gd name="T38" fmla="*/ 364 w 693"/>
              <a:gd name="T39" fmla="*/ 263 h 765"/>
              <a:gd name="T40" fmla="*/ 408 w 693"/>
              <a:gd name="T41" fmla="*/ 252 h 765"/>
              <a:gd name="T42" fmla="*/ 421 w 693"/>
              <a:gd name="T43" fmla="*/ 356 h 765"/>
              <a:gd name="T44" fmla="*/ 323 w 693"/>
              <a:gd name="T45" fmla="*/ 397 h 765"/>
              <a:gd name="T46" fmla="*/ 260 w 693"/>
              <a:gd name="T47" fmla="*/ 313 h 765"/>
              <a:gd name="T48" fmla="*/ 323 w 693"/>
              <a:gd name="T49" fmla="*/ 229 h 765"/>
              <a:gd name="T50" fmla="*/ 451 w 693"/>
              <a:gd name="T51" fmla="*/ 132 h 765"/>
              <a:gd name="T52" fmla="*/ 552 w 693"/>
              <a:gd name="T53" fmla="*/ 275 h 765"/>
              <a:gd name="T54" fmla="*/ 501 w 693"/>
              <a:gd name="T55" fmla="*/ 452 h 765"/>
              <a:gd name="T56" fmla="*/ 496 w 693"/>
              <a:gd name="T57" fmla="*/ 401 h 765"/>
              <a:gd name="T58" fmla="*/ 506 w 693"/>
              <a:gd name="T59" fmla="*/ 245 h 765"/>
              <a:gd name="T60" fmla="*/ 382 w 693"/>
              <a:gd name="T61" fmla="*/ 143 h 765"/>
              <a:gd name="T62" fmla="*/ 224 w 693"/>
              <a:gd name="T63" fmla="*/ 190 h 765"/>
              <a:gd name="T64" fmla="*/ 176 w 693"/>
              <a:gd name="T65" fmla="*/ 345 h 765"/>
              <a:gd name="T66" fmla="*/ 225 w 693"/>
              <a:gd name="T67" fmla="*/ 460 h 765"/>
              <a:gd name="T68" fmla="*/ 142 w 693"/>
              <a:gd name="T69" fmla="*/ 351 h 765"/>
              <a:gd name="T70" fmla="*/ 187 w 693"/>
              <a:gd name="T71" fmla="*/ 178 h 765"/>
              <a:gd name="T72" fmla="*/ 347 w 693"/>
              <a:gd name="T73" fmla="*/ 105 h 765"/>
              <a:gd name="T74" fmla="*/ 536 w 693"/>
              <a:gd name="T75" fmla="*/ 57 h 765"/>
              <a:gd name="T76" fmla="*/ 679 w 693"/>
              <a:gd name="T77" fmla="*/ 248 h 765"/>
              <a:gd name="T78" fmla="*/ 665 w 693"/>
              <a:gd name="T79" fmla="*/ 486 h 765"/>
              <a:gd name="T80" fmla="*/ 513 w 693"/>
              <a:gd name="T81" fmla="*/ 652 h 765"/>
              <a:gd name="T82" fmla="*/ 582 w 693"/>
              <a:gd name="T83" fmla="*/ 553 h 765"/>
              <a:gd name="T84" fmla="*/ 659 w 693"/>
              <a:gd name="T85" fmla="*/ 347 h 765"/>
              <a:gd name="T86" fmla="*/ 568 w 693"/>
              <a:gd name="T87" fmla="*/ 126 h 765"/>
              <a:gd name="T88" fmla="*/ 347 w 693"/>
              <a:gd name="T89" fmla="*/ 36 h 765"/>
              <a:gd name="T90" fmla="*/ 125 w 693"/>
              <a:gd name="T91" fmla="*/ 126 h 765"/>
              <a:gd name="T92" fmla="*/ 34 w 693"/>
              <a:gd name="T93" fmla="*/ 347 h 765"/>
              <a:gd name="T94" fmla="*/ 111 w 693"/>
              <a:gd name="T95" fmla="*/ 553 h 765"/>
              <a:gd name="T96" fmla="*/ 180 w 693"/>
              <a:gd name="T97" fmla="*/ 652 h 765"/>
              <a:gd name="T98" fmla="*/ 29 w 693"/>
              <a:gd name="T99" fmla="*/ 486 h 765"/>
              <a:gd name="T100" fmla="*/ 14 w 693"/>
              <a:gd name="T101" fmla="*/ 248 h 765"/>
              <a:gd name="T102" fmla="*/ 158 w 693"/>
              <a:gd name="T103" fmla="*/ 57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93" h="765">
                <a:moveTo>
                  <a:pt x="347" y="469"/>
                </a:moveTo>
                <a:lnTo>
                  <a:pt x="324" y="470"/>
                </a:lnTo>
                <a:lnTo>
                  <a:pt x="306" y="475"/>
                </a:lnTo>
                <a:lnTo>
                  <a:pt x="293" y="485"/>
                </a:lnTo>
                <a:lnTo>
                  <a:pt x="284" y="498"/>
                </a:lnTo>
                <a:lnTo>
                  <a:pt x="279" y="516"/>
                </a:lnTo>
                <a:lnTo>
                  <a:pt x="277" y="538"/>
                </a:lnTo>
                <a:lnTo>
                  <a:pt x="279" y="562"/>
                </a:lnTo>
                <a:lnTo>
                  <a:pt x="281" y="591"/>
                </a:lnTo>
                <a:lnTo>
                  <a:pt x="285" y="619"/>
                </a:lnTo>
                <a:lnTo>
                  <a:pt x="290" y="650"/>
                </a:lnTo>
                <a:lnTo>
                  <a:pt x="297" y="676"/>
                </a:lnTo>
                <a:lnTo>
                  <a:pt x="302" y="698"/>
                </a:lnTo>
                <a:lnTo>
                  <a:pt x="309" y="714"/>
                </a:lnTo>
                <a:lnTo>
                  <a:pt x="311" y="720"/>
                </a:lnTo>
                <a:lnTo>
                  <a:pt x="314" y="724"/>
                </a:lnTo>
                <a:lnTo>
                  <a:pt x="316" y="728"/>
                </a:lnTo>
                <a:lnTo>
                  <a:pt x="319" y="729"/>
                </a:lnTo>
                <a:lnTo>
                  <a:pt x="375" y="729"/>
                </a:lnTo>
                <a:lnTo>
                  <a:pt x="377" y="728"/>
                </a:lnTo>
                <a:lnTo>
                  <a:pt x="379" y="724"/>
                </a:lnTo>
                <a:lnTo>
                  <a:pt x="382" y="720"/>
                </a:lnTo>
                <a:lnTo>
                  <a:pt x="385" y="714"/>
                </a:lnTo>
                <a:lnTo>
                  <a:pt x="391" y="698"/>
                </a:lnTo>
                <a:lnTo>
                  <a:pt x="398" y="676"/>
                </a:lnTo>
                <a:lnTo>
                  <a:pt x="403" y="650"/>
                </a:lnTo>
                <a:lnTo>
                  <a:pt x="408" y="619"/>
                </a:lnTo>
                <a:lnTo>
                  <a:pt x="412" y="591"/>
                </a:lnTo>
                <a:lnTo>
                  <a:pt x="415" y="562"/>
                </a:lnTo>
                <a:lnTo>
                  <a:pt x="416" y="538"/>
                </a:lnTo>
                <a:lnTo>
                  <a:pt x="415" y="516"/>
                </a:lnTo>
                <a:lnTo>
                  <a:pt x="409" y="498"/>
                </a:lnTo>
                <a:lnTo>
                  <a:pt x="400" y="485"/>
                </a:lnTo>
                <a:lnTo>
                  <a:pt x="387" y="475"/>
                </a:lnTo>
                <a:lnTo>
                  <a:pt x="370" y="470"/>
                </a:lnTo>
                <a:lnTo>
                  <a:pt x="347" y="469"/>
                </a:lnTo>
                <a:close/>
                <a:moveTo>
                  <a:pt x="347" y="435"/>
                </a:moveTo>
                <a:lnTo>
                  <a:pt x="373" y="436"/>
                </a:lnTo>
                <a:lnTo>
                  <a:pt x="395" y="441"/>
                </a:lnTo>
                <a:lnTo>
                  <a:pt x="412" y="449"/>
                </a:lnTo>
                <a:lnTo>
                  <a:pt x="426" y="461"/>
                </a:lnTo>
                <a:lnTo>
                  <a:pt x="436" y="474"/>
                </a:lnTo>
                <a:lnTo>
                  <a:pt x="443" y="489"/>
                </a:lnTo>
                <a:lnTo>
                  <a:pt x="447" y="504"/>
                </a:lnTo>
                <a:lnTo>
                  <a:pt x="450" y="521"/>
                </a:lnTo>
                <a:lnTo>
                  <a:pt x="451" y="538"/>
                </a:lnTo>
                <a:lnTo>
                  <a:pt x="450" y="563"/>
                </a:lnTo>
                <a:lnTo>
                  <a:pt x="447" y="593"/>
                </a:lnTo>
                <a:lnTo>
                  <a:pt x="442" y="625"/>
                </a:lnTo>
                <a:lnTo>
                  <a:pt x="437" y="656"/>
                </a:lnTo>
                <a:lnTo>
                  <a:pt x="430" y="686"/>
                </a:lnTo>
                <a:lnTo>
                  <a:pt x="424" y="711"/>
                </a:lnTo>
                <a:lnTo>
                  <a:pt x="416" y="729"/>
                </a:lnTo>
                <a:lnTo>
                  <a:pt x="405" y="746"/>
                </a:lnTo>
                <a:lnTo>
                  <a:pt x="396" y="757"/>
                </a:lnTo>
                <a:lnTo>
                  <a:pt x="388" y="762"/>
                </a:lnTo>
                <a:lnTo>
                  <a:pt x="383" y="763"/>
                </a:lnTo>
                <a:lnTo>
                  <a:pt x="382" y="765"/>
                </a:lnTo>
                <a:lnTo>
                  <a:pt x="313" y="765"/>
                </a:lnTo>
                <a:lnTo>
                  <a:pt x="310" y="763"/>
                </a:lnTo>
                <a:lnTo>
                  <a:pt x="305" y="762"/>
                </a:lnTo>
                <a:lnTo>
                  <a:pt x="297" y="757"/>
                </a:lnTo>
                <a:lnTo>
                  <a:pt x="288" y="746"/>
                </a:lnTo>
                <a:lnTo>
                  <a:pt x="277" y="729"/>
                </a:lnTo>
                <a:lnTo>
                  <a:pt x="269" y="711"/>
                </a:lnTo>
                <a:lnTo>
                  <a:pt x="263" y="686"/>
                </a:lnTo>
                <a:lnTo>
                  <a:pt x="256" y="656"/>
                </a:lnTo>
                <a:lnTo>
                  <a:pt x="251" y="625"/>
                </a:lnTo>
                <a:lnTo>
                  <a:pt x="246" y="593"/>
                </a:lnTo>
                <a:lnTo>
                  <a:pt x="243" y="563"/>
                </a:lnTo>
                <a:lnTo>
                  <a:pt x="243" y="538"/>
                </a:lnTo>
                <a:lnTo>
                  <a:pt x="243" y="521"/>
                </a:lnTo>
                <a:lnTo>
                  <a:pt x="246" y="504"/>
                </a:lnTo>
                <a:lnTo>
                  <a:pt x="250" y="489"/>
                </a:lnTo>
                <a:lnTo>
                  <a:pt x="258" y="474"/>
                </a:lnTo>
                <a:lnTo>
                  <a:pt x="268" y="461"/>
                </a:lnTo>
                <a:lnTo>
                  <a:pt x="281" y="449"/>
                </a:lnTo>
                <a:lnTo>
                  <a:pt x="298" y="441"/>
                </a:lnTo>
                <a:lnTo>
                  <a:pt x="320" y="436"/>
                </a:lnTo>
                <a:lnTo>
                  <a:pt x="347" y="435"/>
                </a:lnTo>
                <a:close/>
                <a:moveTo>
                  <a:pt x="347" y="261"/>
                </a:moveTo>
                <a:lnTo>
                  <a:pt x="331" y="263"/>
                </a:lnTo>
                <a:lnTo>
                  <a:pt x="316" y="271"/>
                </a:lnTo>
                <a:lnTo>
                  <a:pt x="305" y="282"/>
                </a:lnTo>
                <a:lnTo>
                  <a:pt x="297" y="296"/>
                </a:lnTo>
                <a:lnTo>
                  <a:pt x="294" y="313"/>
                </a:lnTo>
                <a:lnTo>
                  <a:pt x="297" y="329"/>
                </a:lnTo>
                <a:lnTo>
                  <a:pt x="305" y="343"/>
                </a:lnTo>
                <a:lnTo>
                  <a:pt x="316" y="355"/>
                </a:lnTo>
                <a:lnTo>
                  <a:pt x="331" y="362"/>
                </a:lnTo>
                <a:lnTo>
                  <a:pt x="347" y="365"/>
                </a:lnTo>
                <a:lnTo>
                  <a:pt x="364" y="362"/>
                </a:lnTo>
                <a:lnTo>
                  <a:pt x="378" y="355"/>
                </a:lnTo>
                <a:lnTo>
                  <a:pt x="388" y="343"/>
                </a:lnTo>
                <a:lnTo>
                  <a:pt x="396" y="329"/>
                </a:lnTo>
                <a:lnTo>
                  <a:pt x="399" y="313"/>
                </a:lnTo>
                <a:lnTo>
                  <a:pt x="396" y="296"/>
                </a:lnTo>
                <a:lnTo>
                  <a:pt x="388" y="282"/>
                </a:lnTo>
                <a:lnTo>
                  <a:pt x="378" y="271"/>
                </a:lnTo>
                <a:lnTo>
                  <a:pt x="364" y="263"/>
                </a:lnTo>
                <a:lnTo>
                  <a:pt x="347" y="261"/>
                </a:lnTo>
                <a:close/>
                <a:moveTo>
                  <a:pt x="347" y="225"/>
                </a:moveTo>
                <a:lnTo>
                  <a:pt x="370" y="229"/>
                </a:lnTo>
                <a:lnTo>
                  <a:pt x="391" y="237"/>
                </a:lnTo>
                <a:lnTo>
                  <a:pt x="408" y="252"/>
                </a:lnTo>
                <a:lnTo>
                  <a:pt x="421" y="269"/>
                </a:lnTo>
                <a:lnTo>
                  <a:pt x="430" y="290"/>
                </a:lnTo>
                <a:lnTo>
                  <a:pt x="433" y="313"/>
                </a:lnTo>
                <a:lnTo>
                  <a:pt x="430" y="335"/>
                </a:lnTo>
                <a:lnTo>
                  <a:pt x="421" y="356"/>
                </a:lnTo>
                <a:lnTo>
                  <a:pt x="408" y="375"/>
                </a:lnTo>
                <a:lnTo>
                  <a:pt x="391" y="388"/>
                </a:lnTo>
                <a:lnTo>
                  <a:pt x="370" y="397"/>
                </a:lnTo>
                <a:lnTo>
                  <a:pt x="347" y="400"/>
                </a:lnTo>
                <a:lnTo>
                  <a:pt x="323" y="397"/>
                </a:lnTo>
                <a:lnTo>
                  <a:pt x="303" y="388"/>
                </a:lnTo>
                <a:lnTo>
                  <a:pt x="285" y="375"/>
                </a:lnTo>
                <a:lnTo>
                  <a:pt x="272" y="356"/>
                </a:lnTo>
                <a:lnTo>
                  <a:pt x="263" y="335"/>
                </a:lnTo>
                <a:lnTo>
                  <a:pt x="260" y="313"/>
                </a:lnTo>
                <a:lnTo>
                  <a:pt x="263" y="290"/>
                </a:lnTo>
                <a:lnTo>
                  <a:pt x="272" y="269"/>
                </a:lnTo>
                <a:lnTo>
                  <a:pt x="285" y="252"/>
                </a:lnTo>
                <a:lnTo>
                  <a:pt x="303" y="237"/>
                </a:lnTo>
                <a:lnTo>
                  <a:pt x="323" y="229"/>
                </a:lnTo>
                <a:lnTo>
                  <a:pt x="347" y="225"/>
                </a:lnTo>
                <a:close/>
                <a:moveTo>
                  <a:pt x="347" y="105"/>
                </a:moveTo>
                <a:lnTo>
                  <a:pt x="385" y="108"/>
                </a:lnTo>
                <a:lnTo>
                  <a:pt x="420" y="118"/>
                </a:lnTo>
                <a:lnTo>
                  <a:pt x="451" y="132"/>
                </a:lnTo>
                <a:lnTo>
                  <a:pt x="481" y="153"/>
                </a:lnTo>
                <a:lnTo>
                  <a:pt x="506" y="178"/>
                </a:lnTo>
                <a:lnTo>
                  <a:pt x="527" y="207"/>
                </a:lnTo>
                <a:lnTo>
                  <a:pt x="542" y="240"/>
                </a:lnTo>
                <a:lnTo>
                  <a:pt x="552" y="275"/>
                </a:lnTo>
                <a:lnTo>
                  <a:pt x="555" y="313"/>
                </a:lnTo>
                <a:lnTo>
                  <a:pt x="551" y="352"/>
                </a:lnTo>
                <a:lnTo>
                  <a:pt x="540" y="389"/>
                </a:lnTo>
                <a:lnTo>
                  <a:pt x="525" y="422"/>
                </a:lnTo>
                <a:lnTo>
                  <a:pt x="501" y="452"/>
                </a:lnTo>
                <a:lnTo>
                  <a:pt x="475" y="477"/>
                </a:lnTo>
                <a:lnTo>
                  <a:pt x="467" y="461"/>
                </a:lnTo>
                <a:lnTo>
                  <a:pt x="458" y="447"/>
                </a:lnTo>
                <a:lnTo>
                  <a:pt x="479" y="426"/>
                </a:lnTo>
                <a:lnTo>
                  <a:pt x="496" y="401"/>
                </a:lnTo>
                <a:lnTo>
                  <a:pt x="509" y="373"/>
                </a:lnTo>
                <a:lnTo>
                  <a:pt x="518" y="345"/>
                </a:lnTo>
                <a:lnTo>
                  <a:pt x="521" y="313"/>
                </a:lnTo>
                <a:lnTo>
                  <a:pt x="517" y="278"/>
                </a:lnTo>
                <a:lnTo>
                  <a:pt x="506" y="245"/>
                </a:lnTo>
                <a:lnTo>
                  <a:pt x="491" y="216"/>
                </a:lnTo>
                <a:lnTo>
                  <a:pt x="470" y="190"/>
                </a:lnTo>
                <a:lnTo>
                  <a:pt x="443" y="169"/>
                </a:lnTo>
                <a:lnTo>
                  <a:pt x="415" y="153"/>
                </a:lnTo>
                <a:lnTo>
                  <a:pt x="382" y="143"/>
                </a:lnTo>
                <a:lnTo>
                  <a:pt x="347" y="139"/>
                </a:lnTo>
                <a:lnTo>
                  <a:pt x="311" y="143"/>
                </a:lnTo>
                <a:lnTo>
                  <a:pt x="279" y="153"/>
                </a:lnTo>
                <a:lnTo>
                  <a:pt x="250" y="169"/>
                </a:lnTo>
                <a:lnTo>
                  <a:pt x="224" y="190"/>
                </a:lnTo>
                <a:lnTo>
                  <a:pt x="203" y="216"/>
                </a:lnTo>
                <a:lnTo>
                  <a:pt x="187" y="245"/>
                </a:lnTo>
                <a:lnTo>
                  <a:pt x="176" y="278"/>
                </a:lnTo>
                <a:lnTo>
                  <a:pt x="173" y="313"/>
                </a:lnTo>
                <a:lnTo>
                  <a:pt x="176" y="345"/>
                </a:lnTo>
                <a:lnTo>
                  <a:pt x="184" y="373"/>
                </a:lnTo>
                <a:lnTo>
                  <a:pt x="197" y="401"/>
                </a:lnTo>
                <a:lnTo>
                  <a:pt x="214" y="424"/>
                </a:lnTo>
                <a:lnTo>
                  <a:pt x="235" y="445"/>
                </a:lnTo>
                <a:lnTo>
                  <a:pt x="225" y="460"/>
                </a:lnTo>
                <a:lnTo>
                  <a:pt x="218" y="477"/>
                </a:lnTo>
                <a:lnTo>
                  <a:pt x="191" y="451"/>
                </a:lnTo>
                <a:lnTo>
                  <a:pt x="169" y="422"/>
                </a:lnTo>
                <a:lnTo>
                  <a:pt x="153" y="388"/>
                </a:lnTo>
                <a:lnTo>
                  <a:pt x="142" y="351"/>
                </a:lnTo>
                <a:lnTo>
                  <a:pt x="138" y="313"/>
                </a:lnTo>
                <a:lnTo>
                  <a:pt x="141" y="275"/>
                </a:lnTo>
                <a:lnTo>
                  <a:pt x="152" y="240"/>
                </a:lnTo>
                <a:lnTo>
                  <a:pt x="167" y="207"/>
                </a:lnTo>
                <a:lnTo>
                  <a:pt x="187" y="178"/>
                </a:lnTo>
                <a:lnTo>
                  <a:pt x="213" y="153"/>
                </a:lnTo>
                <a:lnTo>
                  <a:pt x="242" y="132"/>
                </a:lnTo>
                <a:lnTo>
                  <a:pt x="275" y="118"/>
                </a:lnTo>
                <a:lnTo>
                  <a:pt x="309" y="108"/>
                </a:lnTo>
                <a:lnTo>
                  <a:pt x="347" y="105"/>
                </a:lnTo>
                <a:close/>
                <a:moveTo>
                  <a:pt x="347" y="0"/>
                </a:moveTo>
                <a:lnTo>
                  <a:pt x="398" y="4"/>
                </a:lnTo>
                <a:lnTo>
                  <a:pt x="447" y="15"/>
                </a:lnTo>
                <a:lnTo>
                  <a:pt x="493" y="33"/>
                </a:lnTo>
                <a:lnTo>
                  <a:pt x="536" y="57"/>
                </a:lnTo>
                <a:lnTo>
                  <a:pt x="574" y="85"/>
                </a:lnTo>
                <a:lnTo>
                  <a:pt x="608" y="119"/>
                </a:lnTo>
                <a:lnTo>
                  <a:pt x="638" y="159"/>
                </a:lnTo>
                <a:lnTo>
                  <a:pt x="662" y="201"/>
                </a:lnTo>
                <a:lnTo>
                  <a:pt x="679" y="248"/>
                </a:lnTo>
                <a:lnTo>
                  <a:pt x="691" y="296"/>
                </a:lnTo>
                <a:lnTo>
                  <a:pt x="693" y="347"/>
                </a:lnTo>
                <a:lnTo>
                  <a:pt x="691" y="396"/>
                </a:lnTo>
                <a:lnTo>
                  <a:pt x="680" y="443"/>
                </a:lnTo>
                <a:lnTo>
                  <a:pt x="665" y="486"/>
                </a:lnTo>
                <a:lnTo>
                  <a:pt x="644" y="526"/>
                </a:lnTo>
                <a:lnTo>
                  <a:pt x="618" y="564"/>
                </a:lnTo>
                <a:lnTo>
                  <a:pt x="586" y="598"/>
                </a:lnTo>
                <a:lnTo>
                  <a:pt x="552" y="627"/>
                </a:lnTo>
                <a:lnTo>
                  <a:pt x="513" y="652"/>
                </a:lnTo>
                <a:lnTo>
                  <a:pt x="471" y="672"/>
                </a:lnTo>
                <a:lnTo>
                  <a:pt x="477" y="631"/>
                </a:lnTo>
                <a:lnTo>
                  <a:pt x="517" y="610"/>
                </a:lnTo>
                <a:lnTo>
                  <a:pt x="551" y="584"/>
                </a:lnTo>
                <a:lnTo>
                  <a:pt x="582" y="553"/>
                </a:lnTo>
                <a:lnTo>
                  <a:pt x="608" y="517"/>
                </a:lnTo>
                <a:lnTo>
                  <a:pt x="631" y="479"/>
                </a:lnTo>
                <a:lnTo>
                  <a:pt x="646" y="437"/>
                </a:lnTo>
                <a:lnTo>
                  <a:pt x="655" y="394"/>
                </a:lnTo>
                <a:lnTo>
                  <a:pt x="659" y="347"/>
                </a:lnTo>
                <a:lnTo>
                  <a:pt x="655" y="297"/>
                </a:lnTo>
                <a:lnTo>
                  <a:pt x="644" y="249"/>
                </a:lnTo>
                <a:lnTo>
                  <a:pt x="624" y="204"/>
                </a:lnTo>
                <a:lnTo>
                  <a:pt x="599" y="163"/>
                </a:lnTo>
                <a:lnTo>
                  <a:pt x="568" y="126"/>
                </a:lnTo>
                <a:lnTo>
                  <a:pt x="531" y="96"/>
                </a:lnTo>
                <a:lnTo>
                  <a:pt x="491" y="70"/>
                </a:lnTo>
                <a:lnTo>
                  <a:pt x="446" y="51"/>
                </a:lnTo>
                <a:lnTo>
                  <a:pt x="398" y="40"/>
                </a:lnTo>
                <a:lnTo>
                  <a:pt x="347" y="36"/>
                </a:lnTo>
                <a:lnTo>
                  <a:pt x="296" y="40"/>
                </a:lnTo>
                <a:lnTo>
                  <a:pt x="248" y="51"/>
                </a:lnTo>
                <a:lnTo>
                  <a:pt x="203" y="70"/>
                </a:lnTo>
                <a:lnTo>
                  <a:pt x="162" y="96"/>
                </a:lnTo>
                <a:lnTo>
                  <a:pt x="125" y="126"/>
                </a:lnTo>
                <a:lnTo>
                  <a:pt x="94" y="163"/>
                </a:lnTo>
                <a:lnTo>
                  <a:pt x="69" y="204"/>
                </a:lnTo>
                <a:lnTo>
                  <a:pt x="51" y="249"/>
                </a:lnTo>
                <a:lnTo>
                  <a:pt x="38" y="297"/>
                </a:lnTo>
                <a:lnTo>
                  <a:pt x="34" y="347"/>
                </a:lnTo>
                <a:lnTo>
                  <a:pt x="38" y="394"/>
                </a:lnTo>
                <a:lnTo>
                  <a:pt x="48" y="437"/>
                </a:lnTo>
                <a:lnTo>
                  <a:pt x="64" y="479"/>
                </a:lnTo>
                <a:lnTo>
                  <a:pt x="85" y="519"/>
                </a:lnTo>
                <a:lnTo>
                  <a:pt x="111" y="553"/>
                </a:lnTo>
                <a:lnTo>
                  <a:pt x="142" y="584"/>
                </a:lnTo>
                <a:lnTo>
                  <a:pt x="178" y="610"/>
                </a:lnTo>
                <a:lnTo>
                  <a:pt x="216" y="631"/>
                </a:lnTo>
                <a:lnTo>
                  <a:pt x="224" y="672"/>
                </a:lnTo>
                <a:lnTo>
                  <a:pt x="180" y="652"/>
                </a:lnTo>
                <a:lnTo>
                  <a:pt x="142" y="627"/>
                </a:lnTo>
                <a:lnTo>
                  <a:pt x="107" y="598"/>
                </a:lnTo>
                <a:lnTo>
                  <a:pt x="76" y="564"/>
                </a:lnTo>
                <a:lnTo>
                  <a:pt x="49" y="528"/>
                </a:lnTo>
                <a:lnTo>
                  <a:pt x="29" y="486"/>
                </a:lnTo>
                <a:lnTo>
                  <a:pt x="13" y="443"/>
                </a:lnTo>
                <a:lnTo>
                  <a:pt x="2" y="396"/>
                </a:lnTo>
                <a:lnTo>
                  <a:pt x="0" y="347"/>
                </a:lnTo>
                <a:lnTo>
                  <a:pt x="4" y="296"/>
                </a:lnTo>
                <a:lnTo>
                  <a:pt x="14" y="248"/>
                </a:lnTo>
                <a:lnTo>
                  <a:pt x="31" y="201"/>
                </a:lnTo>
                <a:lnTo>
                  <a:pt x="56" y="159"/>
                </a:lnTo>
                <a:lnTo>
                  <a:pt x="85" y="119"/>
                </a:lnTo>
                <a:lnTo>
                  <a:pt x="119" y="85"/>
                </a:lnTo>
                <a:lnTo>
                  <a:pt x="158" y="57"/>
                </a:lnTo>
                <a:lnTo>
                  <a:pt x="200" y="33"/>
                </a:lnTo>
                <a:lnTo>
                  <a:pt x="246" y="15"/>
                </a:lnTo>
                <a:lnTo>
                  <a:pt x="296" y="4"/>
                </a:lnTo>
                <a:lnTo>
                  <a:pt x="34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67"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95883" y="4465614"/>
            <a:ext cx="363101" cy="445149"/>
          </a:xfrm>
          <a:custGeom>
            <a:avLst/>
            <a:gdLst>
              <a:gd name="T0" fmla="*/ 258 w 624"/>
              <a:gd name="T1" fmla="*/ 468 h 765"/>
              <a:gd name="T2" fmla="*/ 244 w 624"/>
              <a:gd name="T3" fmla="*/ 544 h 765"/>
              <a:gd name="T4" fmla="*/ 258 w 624"/>
              <a:gd name="T5" fmla="*/ 656 h 765"/>
              <a:gd name="T6" fmla="*/ 276 w 624"/>
              <a:gd name="T7" fmla="*/ 720 h 765"/>
              <a:gd name="T8" fmla="*/ 340 w 624"/>
              <a:gd name="T9" fmla="*/ 729 h 765"/>
              <a:gd name="T10" fmla="*/ 351 w 624"/>
              <a:gd name="T11" fmla="*/ 714 h 765"/>
              <a:gd name="T12" fmla="*/ 371 w 624"/>
              <a:gd name="T13" fmla="*/ 629 h 765"/>
              <a:gd name="T14" fmla="*/ 381 w 624"/>
              <a:gd name="T15" fmla="*/ 521 h 765"/>
              <a:gd name="T16" fmla="*/ 352 w 624"/>
              <a:gd name="T17" fmla="*/ 458 h 765"/>
              <a:gd name="T18" fmla="*/ 338 w 624"/>
              <a:gd name="T19" fmla="*/ 419 h 765"/>
              <a:gd name="T20" fmla="*/ 402 w 624"/>
              <a:gd name="T21" fmla="*/ 456 h 765"/>
              <a:gd name="T22" fmla="*/ 416 w 624"/>
              <a:gd name="T23" fmla="*/ 521 h 765"/>
              <a:gd name="T24" fmla="*/ 406 w 624"/>
              <a:gd name="T25" fmla="*/ 631 h 765"/>
              <a:gd name="T26" fmla="*/ 381 w 624"/>
              <a:gd name="T27" fmla="*/ 729 h 765"/>
              <a:gd name="T28" fmla="*/ 348 w 624"/>
              <a:gd name="T29" fmla="*/ 763 h 765"/>
              <a:gd name="T30" fmla="*/ 270 w 624"/>
              <a:gd name="T31" fmla="*/ 762 h 765"/>
              <a:gd name="T32" fmla="*/ 236 w 624"/>
              <a:gd name="T33" fmla="*/ 712 h 765"/>
              <a:gd name="T34" fmla="*/ 215 w 624"/>
              <a:gd name="T35" fmla="*/ 601 h 765"/>
              <a:gd name="T36" fmla="*/ 208 w 624"/>
              <a:gd name="T37" fmla="*/ 504 h 765"/>
              <a:gd name="T38" fmla="*/ 233 w 624"/>
              <a:gd name="T39" fmla="*/ 443 h 765"/>
              <a:gd name="T40" fmla="*/ 312 w 624"/>
              <a:gd name="T41" fmla="*/ 417 h 765"/>
              <a:gd name="T42" fmla="*/ 280 w 624"/>
              <a:gd name="T43" fmla="*/ 299 h 765"/>
              <a:gd name="T44" fmla="*/ 299 w 624"/>
              <a:gd name="T45" fmla="*/ 345 h 765"/>
              <a:gd name="T46" fmla="*/ 344 w 624"/>
              <a:gd name="T47" fmla="*/ 326 h 765"/>
              <a:gd name="T48" fmla="*/ 326 w 624"/>
              <a:gd name="T49" fmla="*/ 280 h 765"/>
              <a:gd name="T50" fmla="*/ 354 w 624"/>
              <a:gd name="T51" fmla="*/ 257 h 765"/>
              <a:gd name="T52" fmla="*/ 378 w 624"/>
              <a:gd name="T53" fmla="*/ 334 h 765"/>
              <a:gd name="T54" fmla="*/ 312 w 624"/>
              <a:gd name="T55" fmla="*/ 382 h 765"/>
              <a:gd name="T56" fmla="*/ 246 w 624"/>
              <a:gd name="T57" fmla="*/ 334 h 765"/>
              <a:gd name="T58" fmla="*/ 271 w 624"/>
              <a:gd name="T59" fmla="*/ 257 h 765"/>
              <a:gd name="T60" fmla="*/ 351 w 624"/>
              <a:gd name="T61" fmla="*/ 126 h 765"/>
              <a:gd name="T62" fmla="*/ 470 w 624"/>
              <a:gd name="T63" fmla="*/ 206 h 765"/>
              <a:gd name="T64" fmla="*/ 500 w 624"/>
              <a:gd name="T65" fmla="*/ 346 h 765"/>
              <a:gd name="T66" fmla="*/ 439 w 624"/>
              <a:gd name="T67" fmla="*/ 456 h 765"/>
              <a:gd name="T68" fmla="*/ 456 w 624"/>
              <a:gd name="T69" fmla="*/ 375 h 765"/>
              <a:gd name="T70" fmla="*/ 456 w 624"/>
              <a:gd name="T71" fmla="*/ 252 h 765"/>
              <a:gd name="T72" fmla="*/ 373 w 624"/>
              <a:gd name="T73" fmla="*/ 169 h 765"/>
              <a:gd name="T74" fmla="*/ 251 w 624"/>
              <a:gd name="T75" fmla="*/ 169 h 765"/>
              <a:gd name="T76" fmla="*/ 168 w 624"/>
              <a:gd name="T77" fmla="*/ 252 h 765"/>
              <a:gd name="T78" fmla="*/ 169 w 624"/>
              <a:gd name="T79" fmla="*/ 375 h 765"/>
              <a:gd name="T80" fmla="*/ 185 w 624"/>
              <a:gd name="T81" fmla="*/ 454 h 765"/>
              <a:gd name="T82" fmla="*/ 124 w 624"/>
              <a:gd name="T83" fmla="*/ 346 h 765"/>
              <a:gd name="T84" fmla="*/ 153 w 624"/>
              <a:gd name="T85" fmla="*/ 206 h 765"/>
              <a:gd name="T86" fmla="*/ 274 w 624"/>
              <a:gd name="T87" fmla="*/ 126 h 765"/>
              <a:gd name="T88" fmla="*/ 411 w 624"/>
              <a:gd name="T89" fmla="*/ 16 h 765"/>
              <a:gd name="T90" fmla="*/ 564 w 624"/>
              <a:gd name="T91" fmla="*/ 129 h 765"/>
              <a:gd name="T92" fmla="*/ 624 w 624"/>
              <a:gd name="T93" fmla="*/ 313 h 765"/>
              <a:gd name="T94" fmla="*/ 575 w 624"/>
              <a:gd name="T95" fmla="*/ 482 h 765"/>
              <a:gd name="T96" fmla="*/ 446 w 624"/>
              <a:gd name="T97" fmla="*/ 595 h 765"/>
              <a:gd name="T98" fmla="*/ 514 w 624"/>
              <a:gd name="T99" fmla="*/ 503 h 765"/>
              <a:gd name="T100" fmla="*/ 586 w 624"/>
              <a:gd name="T101" fmla="*/ 356 h 765"/>
              <a:gd name="T102" fmla="*/ 559 w 624"/>
              <a:gd name="T103" fmla="*/ 185 h 765"/>
              <a:gd name="T104" fmla="*/ 440 w 624"/>
              <a:gd name="T105" fmla="*/ 66 h 765"/>
              <a:gd name="T106" fmla="*/ 267 w 624"/>
              <a:gd name="T107" fmla="*/ 38 h 765"/>
              <a:gd name="T108" fmla="*/ 115 w 624"/>
              <a:gd name="T109" fmla="*/ 117 h 765"/>
              <a:gd name="T110" fmla="*/ 38 w 624"/>
              <a:gd name="T111" fmla="*/ 267 h 765"/>
              <a:gd name="T112" fmla="*/ 63 w 624"/>
              <a:gd name="T113" fmla="*/ 436 h 765"/>
              <a:gd name="T114" fmla="*/ 174 w 624"/>
              <a:gd name="T115" fmla="*/ 554 h 765"/>
              <a:gd name="T116" fmla="*/ 106 w 624"/>
              <a:gd name="T117" fmla="*/ 547 h 765"/>
              <a:gd name="T118" fmla="*/ 13 w 624"/>
              <a:gd name="T119" fmla="*/ 402 h 765"/>
              <a:gd name="T120" fmla="*/ 16 w 624"/>
              <a:gd name="T121" fmla="*/ 214 h 765"/>
              <a:gd name="T122" fmla="*/ 127 w 624"/>
              <a:gd name="T123" fmla="*/ 60 h 765"/>
              <a:gd name="T124" fmla="*/ 312 w 624"/>
              <a:gd name="T125" fmla="*/ 0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4" h="765">
                <a:moveTo>
                  <a:pt x="312" y="452"/>
                </a:moveTo>
                <a:lnTo>
                  <a:pt x="289" y="453"/>
                </a:lnTo>
                <a:lnTo>
                  <a:pt x="271" y="458"/>
                </a:lnTo>
                <a:lnTo>
                  <a:pt x="258" y="468"/>
                </a:lnTo>
                <a:lnTo>
                  <a:pt x="249" y="481"/>
                </a:lnTo>
                <a:lnTo>
                  <a:pt x="244" y="498"/>
                </a:lnTo>
                <a:lnTo>
                  <a:pt x="242" y="521"/>
                </a:lnTo>
                <a:lnTo>
                  <a:pt x="244" y="544"/>
                </a:lnTo>
                <a:lnTo>
                  <a:pt x="246" y="570"/>
                </a:lnTo>
                <a:lnTo>
                  <a:pt x="249" y="598"/>
                </a:lnTo>
                <a:lnTo>
                  <a:pt x="253" y="629"/>
                </a:lnTo>
                <a:lnTo>
                  <a:pt x="258" y="656"/>
                </a:lnTo>
                <a:lnTo>
                  <a:pt x="263" y="681"/>
                </a:lnTo>
                <a:lnTo>
                  <a:pt x="268" y="701"/>
                </a:lnTo>
                <a:lnTo>
                  <a:pt x="274" y="714"/>
                </a:lnTo>
                <a:lnTo>
                  <a:pt x="276" y="720"/>
                </a:lnTo>
                <a:lnTo>
                  <a:pt x="280" y="724"/>
                </a:lnTo>
                <a:lnTo>
                  <a:pt x="282" y="728"/>
                </a:lnTo>
                <a:lnTo>
                  <a:pt x="284" y="729"/>
                </a:lnTo>
                <a:lnTo>
                  <a:pt x="340" y="729"/>
                </a:lnTo>
                <a:lnTo>
                  <a:pt x="342" y="728"/>
                </a:lnTo>
                <a:lnTo>
                  <a:pt x="344" y="724"/>
                </a:lnTo>
                <a:lnTo>
                  <a:pt x="347" y="720"/>
                </a:lnTo>
                <a:lnTo>
                  <a:pt x="351" y="714"/>
                </a:lnTo>
                <a:lnTo>
                  <a:pt x="355" y="701"/>
                </a:lnTo>
                <a:lnTo>
                  <a:pt x="360" y="681"/>
                </a:lnTo>
                <a:lnTo>
                  <a:pt x="365" y="656"/>
                </a:lnTo>
                <a:lnTo>
                  <a:pt x="371" y="629"/>
                </a:lnTo>
                <a:lnTo>
                  <a:pt x="374" y="598"/>
                </a:lnTo>
                <a:lnTo>
                  <a:pt x="378" y="570"/>
                </a:lnTo>
                <a:lnTo>
                  <a:pt x="381" y="544"/>
                </a:lnTo>
                <a:lnTo>
                  <a:pt x="381" y="521"/>
                </a:lnTo>
                <a:lnTo>
                  <a:pt x="380" y="498"/>
                </a:lnTo>
                <a:lnTo>
                  <a:pt x="374" y="481"/>
                </a:lnTo>
                <a:lnTo>
                  <a:pt x="367" y="468"/>
                </a:lnTo>
                <a:lnTo>
                  <a:pt x="352" y="458"/>
                </a:lnTo>
                <a:lnTo>
                  <a:pt x="335" y="453"/>
                </a:lnTo>
                <a:lnTo>
                  <a:pt x="312" y="452"/>
                </a:lnTo>
                <a:close/>
                <a:moveTo>
                  <a:pt x="312" y="417"/>
                </a:moveTo>
                <a:lnTo>
                  <a:pt x="338" y="419"/>
                </a:lnTo>
                <a:lnTo>
                  <a:pt x="360" y="424"/>
                </a:lnTo>
                <a:lnTo>
                  <a:pt x="377" y="432"/>
                </a:lnTo>
                <a:lnTo>
                  <a:pt x="391" y="443"/>
                </a:lnTo>
                <a:lnTo>
                  <a:pt x="402" y="456"/>
                </a:lnTo>
                <a:lnTo>
                  <a:pt x="408" y="472"/>
                </a:lnTo>
                <a:lnTo>
                  <a:pt x="412" y="487"/>
                </a:lnTo>
                <a:lnTo>
                  <a:pt x="415" y="504"/>
                </a:lnTo>
                <a:lnTo>
                  <a:pt x="416" y="521"/>
                </a:lnTo>
                <a:lnTo>
                  <a:pt x="415" y="544"/>
                </a:lnTo>
                <a:lnTo>
                  <a:pt x="414" y="571"/>
                </a:lnTo>
                <a:lnTo>
                  <a:pt x="410" y="601"/>
                </a:lnTo>
                <a:lnTo>
                  <a:pt x="406" y="631"/>
                </a:lnTo>
                <a:lnTo>
                  <a:pt x="401" y="663"/>
                </a:lnTo>
                <a:lnTo>
                  <a:pt x="394" y="690"/>
                </a:lnTo>
                <a:lnTo>
                  <a:pt x="388" y="712"/>
                </a:lnTo>
                <a:lnTo>
                  <a:pt x="381" y="729"/>
                </a:lnTo>
                <a:lnTo>
                  <a:pt x="371" y="746"/>
                </a:lnTo>
                <a:lnTo>
                  <a:pt x="361" y="757"/>
                </a:lnTo>
                <a:lnTo>
                  <a:pt x="354" y="762"/>
                </a:lnTo>
                <a:lnTo>
                  <a:pt x="348" y="763"/>
                </a:lnTo>
                <a:lnTo>
                  <a:pt x="347" y="765"/>
                </a:lnTo>
                <a:lnTo>
                  <a:pt x="278" y="765"/>
                </a:lnTo>
                <a:lnTo>
                  <a:pt x="275" y="763"/>
                </a:lnTo>
                <a:lnTo>
                  <a:pt x="270" y="762"/>
                </a:lnTo>
                <a:lnTo>
                  <a:pt x="262" y="757"/>
                </a:lnTo>
                <a:lnTo>
                  <a:pt x="253" y="746"/>
                </a:lnTo>
                <a:lnTo>
                  <a:pt x="242" y="729"/>
                </a:lnTo>
                <a:lnTo>
                  <a:pt x="236" y="712"/>
                </a:lnTo>
                <a:lnTo>
                  <a:pt x="229" y="690"/>
                </a:lnTo>
                <a:lnTo>
                  <a:pt x="224" y="663"/>
                </a:lnTo>
                <a:lnTo>
                  <a:pt x="219" y="631"/>
                </a:lnTo>
                <a:lnTo>
                  <a:pt x="215" y="601"/>
                </a:lnTo>
                <a:lnTo>
                  <a:pt x="211" y="571"/>
                </a:lnTo>
                <a:lnTo>
                  <a:pt x="208" y="544"/>
                </a:lnTo>
                <a:lnTo>
                  <a:pt x="208" y="521"/>
                </a:lnTo>
                <a:lnTo>
                  <a:pt x="208" y="504"/>
                </a:lnTo>
                <a:lnTo>
                  <a:pt x="211" y="487"/>
                </a:lnTo>
                <a:lnTo>
                  <a:pt x="216" y="472"/>
                </a:lnTo>
                <a:lnTo>
                  <a:pt x="223" y="456"/>
                </a:lnTo>
                <a:lnTo>
                  <a:pt x="233" y="443"/>
                </a:lnTo>
                <a:lnTo>
                  <a:pt x="246" y="432"/>
                </a:lnTo>
                <a:lnTo>
                  <a:pt x="265" y="424"/>
                </a:lnTo>
                <a:lnTo>
                  <a:pt x="285" y="419"/>
                </a:lnTo>
                <a:lnTo>
                  <a:pt x="312" y="417"/>
                </a:lnTo>
                <a:close/>
                <a:moveTo>
                  <a:pt x="312" y="278"/>
                </a:moveTo>
                <a:lnTo>
                  <a:pt x="299" y="280"/>
                </a:lnTo>
                <a:lnTo>
                  <a:pt x="288" y="288"/>
                </a:lnTo>
                <a:lnTo>
                  <a:pt x="280" y="299"/>
                </a:lnTo>
                <a:lnTo>
                  <a:pt x="278" y="313"/>
                </a:lnTo>
                <a:lnTo>
                  <a:pt x="280" y="326"/>
                </a:lnTo>
                <a:lnTo>
                  <a:pt x="288" y="337"/>
                </a:lnTo>
                <a:lnTo>
                  <a:pt x="299" y="345"/>
                </a:lnTo>
                <a:lnTo>
                  <a:pt x="312" y="347"/>
                </a:lnTo>
                <a:lnTo>
                  <a:pt x="326" y="345"/>
                </a:lnTo>
                <a:lnTo>
                  <a:pt x="336" y="337"/>
                </a:lnTo>
                <a:lnTo>
                  <a:pt x="344" y="326"/>
                </a:lnTo>
                <a:lnTo>
                  <a:pt x="347" y="313"/>
                </a:lnTo>
                <a:lnTo>
                  <a:pt x="344" y="299"/>
                </a:lnTo>
                <a:lnTo>
                  <a:pt x="336" y="288"/>
                </a:lnTo>
                <a:lnTo>
                  <a:pt x="326" y="280"/>
                </a:lnTo>
                <a:lnTo>
                  <a:pt x="312" y="278"/>
                </a:lnTo>
                <a:close/>
                <a:moveTo>
                  <a:pt x="312" y="244"/>
                </a:moveTo>
                <a:lnTo>
                  <a:pt x="334" y="246"/>
                </a:lnTo>
                <a:lnTo>
                  <a:pt x="354" y="257"/>
                </a:lnTo>
                <a:lnTo>
                  <a:pt x="368" y="271"/>
                </a:lnTo>
                <a:lnTo>
                  <a:pt x="378" y="291"/>
                </a:lnTo>
                <a:lnTo>
                  <a:pt x="381" y="313"/>
                </a:lnTo>
                <a:lnTo>
                  <a:pt x="378" y="334"/>
                </a:lnTo>
                <a:lnTo>
                  <a:pt x="368" y="354"/>
                </a:lnTo>
                <a:lnTo>
                  <a:pt x="354" y="369"/>
                </a:lnTo>
                <a:lnTo>
                  <a:pt x="334" y="379"/>
                </a:lnTo>
                <a:lnTo>
                  <a:pt x="312" y="382"/>
                </a:lnTo>
                <a:lnTo>
                  <a:pt x="291" y="379"/>
                </a:lnTo>
                <a:lnTo>
                  <a:pt x="271" y="369"/>
                </a:lnTo>
                <a:lnTo>
                  <a:pt x="255" y="354"/>
                </a:lnTo>
                <a:lnTo>
                  <a:pt x="246" y="334"/>
                </a:lnTo>
                <a:lnTo>
                  <a:pt x="242" y="313"/>
                </a:lnTo>
                <a:lnTo>
                  <a:pt x="246" y="291"/>
                </a:lnTo>
                <a:lnTo>
                  <a:pt x="255" y="271"/>
                </a:lnTo>
                <a:lnTo>
                  <a:pt x="271" y="257"/>
                </a:lnTo>
                <a:lnTo>
                  <a:pt x="291" y="246"/>
                </a:lnTo>
                <a:lnTo>
                  <a:pt x="312" y="244"/>
                </a:lnTo>
                <a:close/>
                <a:moveTo>
                  <a:pt x="312" y="122"/>
                </a:moveTo>
                <a:lnTo>
                  <a:pt x="351" y="126"/>
                </a:lnTo>
                <a:lnTo>
                  <a:pt x="386" y="136"/>
                </a:lnTo>
                <a:lnTo>
                  <a:pt x="419" y="155"/>
                </a:lnTo>
                <a:lnTo>
                  <a:pt x="446" y="178"/>
                </a:lnTo>
                <a:lnTo>
                  <a:pt x="470" y="206"/>
                </a:lnTo>
                <a:lnTo>
                  <a:pt x="488" y="238"/>
                </a:lnTo>
                <a:lnTo>
                  <a:pt x="499" y="274"/>
                </a:lnTo>
                <a:lnTo>
                  <a:pt x="503" y="313"/>
                </a:lnTo>
                <a:lnTo>
                  <a:pt x="500" y="346"/>
                </a:lnTo>
                <a:lnTo>
                  <a:pt x="491" y="377"/>
                </a:lnTo>
                <a:lnTo>
                  <a:pt x="478" y="407"/>
                </a:lnTo>
                <a:lnTo>
                  <a:pt x="460" y="434"/>
                </a:lnTo>
                <a:lnTo>
                  <a:pt x="439" y="456"/>
                </a:lnTo>
                <a:lnTo>
                  <a:pt x="429" y="440"/>
                </a:lnTo>
                <a:lnTo>
                  <a:pt x="420" y="426"/>
                </a:lnTo>
                <a:lnTo>
                  <a:pt x="440" y="402"/>
                </a:lnTo>
                <a:lnTo>
                  <a:pt x="456" y="375"/>
                </a:lnTo>
                <a:lnTo>
                  <a:pt x="465" y="345"/>
                </a:lnTo>
                <a:lnTo>
                  <a:pt x="469" y="313"/>
                </a:lnTo>
                <a:lnTo>
                  <a:pt x="465" y="282"/>
                </a:lnTo>
                <a:lnTo>
                  <a:pt x="456" y="252"/>
                </a:lnTo>
                <a:lnTo>
                  <a:pt x="441" y="225"/>
                </a:lnTo>
                <a:lnTo>
                  <a:pt x="423" y="202"/>
                </a:lnTo>
                <a:lnTo>
                  <a:pt x="399" y="184"/>
                </a:lnTo>
                <a:lnTo>
                  <a:pt x="373" y="169"/>
                </a:lnTo>
                <a:lnTo>
                  <a:pt x="343" y="160"/>
                </a:lnTo>
                <a:lnTo>
                  <a:pt x="312" y="156"/>
                </a:lnTo>
                <a:lnTo>
                  <a:pt x="280" y="160"/>
                </a:lnTo>
                <a:lnTo>
                  <a:pt x="251" y="169"/>
                </a:lnTo>
                <a:lnTo>
                  <a:pt x="225" y="184"/>
                </a:lnTo>
                <a:lnTo>
                  <a:pt x="202" y="202"/>
                </a:lnTo>
                <a:lnTo>
                  <a:pt x="182" y="225"/>
                </a:lnTo>
                <a:lnTo>
                  <a:pt x="168" y="252"/>
                </a:lnTo>
                <a:lnTo>
                  <a:pt x="158" y="282"/>
                </a:lnTo>
                <a:lnTo>
                  <a:pt x="156" y="313"/>
                </a:lnTo>
                <a:lnTo>
                  <a:pt x="158" y="345"/>
                </a:lnTo>
                <a:lnTo>
                  <a:pt x="169" y="375"/>
                </a:lnTo>
                <a:lnTo>
                  <a:pt x="183" y="401"/>
                </a:lnTo>
                <a:lnTo>
                  <a:pt x="203" y="424"/>
                </a:lnTo>
                <a:lnTo>
                  <a:pt x="193" y="439"/>
                </a:lnTo>
                <a:lnTo>
                  <a:pt x="185" y="454"/>
                </a:lnTo>
                <a:lnTo>
                  <a:pt x="164" y="432"/>
                </a:lnTo>
                <a:lnTo>
                  <a:pt x="145" y="406"/>
                </a:lnTo>
                <a:lnTo>
                  <a:pt x="132" y="377"/>
                </a:lnTo>
                <a:lnTo>
                  <a:pt x="124" y="346"/>
                </a:lnTo>
                <a:lnTo>
                  <a:pt x="121" y="313"/>
                </a:lnTo>
                <a:lnTo>
                  <a:pt x="124" y="274"/>
                </a:lnTo>
                <a:lnTo>
                  <a:pt x="136" y="238"/>
                </a:lnTo>
                <a:lnTo>
                  <a:pt x="153" y="206"/>
                </a:lnTo>
                <a:lnTo>
                  <a:pt x="177" y="178"/>
                </a:lnTo>
                <a:lnTo>
                  <a:pt x="206" y="155"/>
                </a:lnTo>
                <a:lnTo>
                  <a:pt x="237" y="136"/>
                </a:lnTo>
                <a:lnTo>
                  <a:pt x="274" y="126"/>
                </a:lnTo>
                <a:lnTo>
                  <a:pt x="312" y="122"/>
                </a:lnTo>
                <a:close/>
                <a:moveTo>
                  <a:pt x="312" y="0"/>
                </a:moveTo>
                <a:lnTo>
                  <a:pt x="363" y="4"/>
                </a:lnTo>
                <a:lnTo>
                  <a:pt x="411" y="16"/>
                </a:lnTo>
                <a:lnTo>
                  <a:pt x="456" y="36"/>
                </a:lnTo>
                <a:lnTo>
                  <a:pt x="496" y="60"/>
                </a:lnTo>
                <a:lnTo>
                  <a:pt x="533" y="92"/>
                </a:lnTo>
                <a:lnTo>
                  <a:pt x="564" y="129"/>
                </a:lnTo>
                <a:lnTo>
                  <a:pt x="589" y="169"/>
                </a:lnTo>
                <a:lnTo>
                  <a:pt x="609" y="214"/>
                </a:lnTo>
                <a:lnTo>
                  <a:pt x="621" y="262"/>
                </a:lnTo>
                <a:lnTo>
                  <a:pt x="624" y="313"/>
                </a:lnTo>
                <a:lnTo>
                  <a:pt x="621" y="359"/>
                </a:lnTo>
                <a:lnTo>
                  <a:pt x="611" y="402"/>
                </a:lnTo>
                <a:lnTo>
                  <a:pt x="596" y="444"/>
                </a:lnTo>
                <a:lnTo>
                  <a:pt x="575" y="482"/>
                </a:lnTo>
                <a:lnTo>
                  <a:pt x="549" y="516"/>
                </a:lnTo>
                <a:lnTo>
                  <a:pt x="518" y="547"/>
                </a:lnTo>
                <a:lnTo>
                  <a:pt x="484" y="574"/>
                </a:lnTo>
                <a:lnTo>
                  <a:pt x="446" y="595"/>
                </a:lnTo>
                <a:lnTo>
                  <a:pt x="448" y="574"/>
                </a:lnTo>
                <a:lnTo>
                  <a:pt x="450" y="554"/>
                </a:lnTo>
                <a:lnTo>
                  <a:pt x="484" y="530"/>
                </a:lnTo>
                <a:lnTo>
                  <a:pt x="514" y="503"/>
                </a:lnTo>
                <a:lnTo>
                  <a:pt x="539" y="472"/>
                </a:lnTo>
                <a:lnTo>
                  <a:pt x="562" y="436"/>
                </a:lnTo>
                <a:lnTo>
                  <a:pt x="576" y="397"/>
                </a:lnTo>
                <a:lnTo>
                  <a:pt x="586" y="356"/>
                </a:lnTo>
                <a:lnTo>
                  <a:pt x="590" y="313"/>
                </a:lnTo>
                <a:lnTo>
                  <a:pt x="586" y="267"/>
                </a:lnTo>
                <a:lnTo>
                  <a:pt x="576" y="225"/>
                </a:lnTo>
                <a:lnTo>
                  <a:pt x="559" y="185"/>
                </a:lnTo>
                <a:lnTo>
                  <a:pt x="537" y="148"/>
                </a:lnTo>
                <a:lnTo>
                  <a:pt x="508" y="117"/>
                </a:lnTo>
                <a:lnTo>
                  <a:pt x="477" y="88"/>
                </a:lnTo>
                <a:lnTo>
                  <a:pt x="440" y="66"/>
                </a:lnTo>
                <a:lnTo>
                  <a:pt x="399" y="49"/>
                </a:lnTo>
                <a:lnTo>
                  <a:pt x="357" y="38"/>
                </a:lnTo>
                <a:lnTo>
                  <a:pt x="312" y="36"/>
                </a:lnTo>
                <a:lnTo>
                  <a:pt x="267" y="38"/>
                </a:lnTo>
                <a:lnTo>
                  <a:pt x="224" y="49"/>
                </a:lnTo>
                <a:lnTo>
                  <a:pt x="185" y="66"/>
                </a:lnTo>
                <a:lnTo>
                  <a:pt x="148" y="88"/>
                </a:lnTo>
                <a:lnTo>
                  <a:pt x="115" y="117"/>
                </a:lnTo>
                <a:lnTo>
                  <a:pt x="88" y="148"/>
                </a:lnTo>
                <a:lnTo>
                  <a:pt x="66" y="185"/>
                </a:lnTo>
                <a:lnTo>
                  <a:pt x="49" y="225"/>
                </a:lnTo>
                <a:lnTo>
                  <a:pt x="38" y="267"/>
                </a:lnTo>
                <a:lnTo>
                  <a:pt x="34" y="313"/>
                </a:lnTo>
                <a:lnTo>
                  <a:pt x="38" y="356"/>
                </a:lnTo>
                <a:lnTo>
                  <a:pt x="47" y="397"/>
                </a:lnTo>
                <a:lnTo>
                  <a:pt x="63" y="436"/>
                </a:lnTo>
                <a:lnTo>
                  <a:pt x="84" y="472"/>
                </a:lnTo>
                <a:lnTo>
                  <a:pt x="110" y="503"/>
                </a:lnTo>
                <a:lnTo>
                  <a:pt x="140" y="530"/>
                </a:lnTo>
                <a:lnTo>
                  <a:pt x="174" y="554"/>
                </a:lnTo>
                <a:lnTo>
                  <a:pt x="177" y="574"/>
                </a:lnTo>
                <a:lnTo>
                  <a:pt x="178" y="595"/>
                </a:lnTo>
                <a:lnTo>
                  <a:pt x="140" y="574"/>
                </a:lnTo>
                <a:lnTo>
                  <a:pt x="106" y="547"/>
                </a:lnTo>
                <a:lnTo>
                  <a:pt x="75" y="516"/>
                </a:lnTo>
                <a:lnTo>
                  <a:pt x="50" y="482"/>
                </a:lnTo>
                <a:lnTo>
                  <a:pt x="28" y="444"/>
                </a:lnTo>
                <a:lnTo>
                  <a:pt x="13" y="402"/>
                </a:lnTo>
                <a:lnTo>
                  <a:pt x="3" y="359"/>
                </a:lnTo>
                <a:lnTo>
                  <a:pt x="0" y="313"/>
                </a:lnTo>
                <a:lnTo>
                  <a:pt x="4" y="262"/>
                </a:lnTo>
                <a:lnTo>
                  <a:pt x="16" y="214"/>
                </a:lnTo>
                <a:lnTo>
                  <a:pt x="34" y="169"/>
                </a:lnTo>
                <a:lnTo>
                  <a:pt x="60" y="129"/>
                </a:lnTo>
                <a:lnTo>
                  <a:pt x="90" y="92"/>
                </a:lnTo>
                <a:lnTo>
                  <a:pt x="127" y="60"/>
                </a:lnTo>
                <a:lnTo>
                  <a:pt x="169" y="36"/>
                </a:lnTo>
                <a:lnTo>
                  <a:pt x="213" y="16"/>
                </a:lnTo>
                <a:lnTo>
                  <a:pt x="262" y="4"/>
                </a:lnTo>
                <a:lnTo>
                  <a:pt x="312"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68"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71481" y="4465614"/>
            <a:ext cx="443985" cy="445149"/>
          </a:xfrm>
          <a:custGeom>
            <a:avLst/>
            <a:gdLst>
              <a:gd name="T0" fmla="*/ 56 w 763"/>
              <a:gd name="T1" fmla="*/ 635 h 765"/>
              <a:gd name="T2" fmla="*/ 35 w 763"/>
              <a:gd name="T3" fmla="*/ 677 h 765"/>
              <a:gd name="T4" fmla="*/ 56 w 763"/>
              <a:gd name="T5" fmla="*/ 720 h 765"/>
              <a:gd name="T6" fmla="*/ 103 w 763"/>
              <a:gd name="T7" fmla="*/ 727 h 765"/>
              <a:gd name="T8" fmla="*/ 136 w 763"/>
              <a:gd name="T9" fmla="*/ 694 h 765"/>
              <a:gd name="T10" fmla="*/ 128 w 763"/>
              <a:gd name="T11" fmla="*/ 647 h 765"/>
              <a:gd name="T12" fmla="*/ 86 w 763"/>
              <a:gd name="T13" fmla="*/ 626 h 765"/>
              <a:gd name="T14" fmla="*/ 351 w 763"/>
              <a:gd name="T15" fmla="*/ 341 h 765"/>
              <a:gd name="T16" fmla="*/ 330 w 763"/>
              <a:gd name="T17" fmla="*/ 383 h 765"/>
              <a:gd name="T18" fmla="*/ 351 w 763"/>
              <a:gd name="T19" fmla="*/ 424 h 765"/>
              <a:gd name="T20" fmla="*/ 398 w 763"/>
              <a:gd name="T21" fmla="*/ 432 h 765"/>
              <a:gd name="T22" fmla="*/ 432 w 763"/>
              <a:gd name="T23" fmla="*/ 400 h 765"/>
              <a:gd name="T24" fmla="*/ 424 w 763"/>
              <a:gd name="T25" fmla="*/ 351 h 765"/>
              <a:gd name="T26" fmla="*/ 382 w 763"/>
              <a:gd name="T27" fmla="*/ 330 h 765"/>
              <a:gd name="T28" fmla="*/ 647 w 763"/>
              <a:gd name="T29" fmla="*/ 45 h 765"/>
              <a:gd name="T30" fmla="*/ 626 w 763"/>
              <a:gd name="T31" fmla="*/ 88 h 765"/>
              <a:gd name="T32" fmla="*/ 647 w 763"/>
              <a:gd name="T33" fmla="*/ 130 h 765"/>
              <a:gd name="T34" fmla="*/ 694 w 763"/>
              <a:gd name="T35" fmla="*/ 136 h 765"/>
              <a:gd name="T36" fmla="*/ 726 w 763"/>
              <a:gd name="T37" fmla="*/ 104 h 765"/>
              <a:gd name="T38" fmla="*/ 719 w 763"/>
              <a:gd name="T39" fmla="*/ 57 h 765"/>
              <a:gd name="T40" fmla="*/ 677 w 763"/>
              <a:gd name="T41" fmla="*/ 36 h 765"/>
              <a:gd name="T42" fmla="*/ 721 w 763"/>
              <a:gd name="T43" fmla="*/ 12 h 765"/>
              <a:gd name="T44" fmla="*/ 760 w 763"/>
              <a:gd name="T45" fmla="*/ 64 h 765"/>
              <a:gd name="T46" fmla="*/ 751 w 763"/>
              <a:gd name="T47" fmla="*/ 134 h 765"/>
              <a:gd name="T48" fmla="*/ 695 w 763"/>
              <a:gd name="T49" fmla="*/ 173 h 765"/>
              <a:gd name="T50" fmla="*/ 691 w 763"/>
              <a:gd name="T51" fmla="*/ 393 h 765"/>
              <a:gd name="T52" fmla="*/ 677 w 763"/>
              <a:gd name="T53" fmla="*/ 400 h 765"/>
              <a:gd name="T54" fmla="*/ 445 w 763"/>
              <a:gd name="T55" fmla="*/ 441 h 765"/>
              <a:gd name="T56" fmla="*/ 382 w 763"/>
              <a:gd name="T57" fmla="*/ 469 h 765"/>
              <a:gd name="T58" fmla="*/ 318 w 763"/>
              <a:gd name="T59" fmla="*/ 441 h 765"/>
              <a:gd name="T60" fmla="*/ 105 w 763"/>
              <a:gd name="T61" fmla="*/ 400 h 765"/>
              <a:gd name="T62" fmla="*/ 145 w 763"/>
              <a:gd name="T63" fmla="*/ 614 h 765"/>
              <a:gd name="T64" fmla="*/ 174 w 763"/>
              <a:gd name="T65" fmla="*/ 678 h 765"/>
              <a:gd name="T66" fmla="*/ 148 w 763"/>
              <a:gd name="T67" fmla="*/ 739 h 765"/>
              <a:gd name="T68" fmla="*/ 86 w 763"/>
              <a:gd name="T69" fmla="*/ 765 h 765"/>
              <a:gd name="T70" fmla="*/ 25 w 763"/>
              <a:gd name="T71" fmla="*/ 739 h 765"/>
              <a:gd name="T72" fmla="*/ 0 w 763"/>
              <a:gd name="T73" fmla="*/ 678 h 765"/>
              <a:gd name="T74" fmla="*/ 27 w 763"/>
              <a:gd name="T75" fmla="*/ 614 h 765"/>
              <a:gd name="T76" fmla="*/ 69 w 763"/>
              <a:gd name="T77" fmla="*/ 383 h 765"/>
              <a:gd name="T78" fmla="*/ 77 w 763"/>
              <a:gd name="T79" fmla="*/ 368 h 765"/>
              <a:gd name="T80" fmla="*/ 297 w 763"/>
              <a:gd name="T81" fmla="*/ 366 h 765"/>
              <a:gd name="T82" fmla="*/ 336 w 763"/>
              <a:gd name="T83" fmla="*/ 309 h 765"/>
              <a:gd name="T84" fmla="*/ 406 w 763"/>
              <a:gd name="T85" fmla="*/ 299 h 765"/>
              <a:gd name="T86" fmla="*/ 459 w 763"/>
              <a:gd name="T87" fmla="*/ 343 h 765"/>
              <a:gd name="T88" fmla="*/ 660 w 763"/>
              <a:gd name="T89" fmla="*/ 173 h 765"/>
              <a:gd name="T90" fmla="*/ 603 w 763"/>
              <a:gd name="T91" fmla="*/ 134 h 765"/>
              <a:gd name="T92" fmla="*/ 593 w 763"/>
              <a:gd name="T93" fmla="*/ 64 h 765"/>
              <a:gd name="T94" fmla="*/ 633 w 763"/>
              <a:gd name="T95" fmla="*/ 12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63" h="765">
                <a:moveTo>
                  <a:pt x="86" y="626"/>
                </a:moveTo>
                <a:lnTo>
                  <a:pt x="71" y="629"/>
                </a:lnTo>
                <a:lnTo>
                  <a:pt x="56" y="635"/>
                </a:lnTo>
                <a:lnTo>
                  <a:pt x="45" y="647"/>
                </a:lnTo>
                <a:lnTo>
                  <a:pt x="38" y="661"/>
                </a:lnTo>
                <a:lnTo>
                  <a:pt x="35" y="677"/>
                </a:lnTo>
                <a:lnTo>
                  <a:pt x="38" y="694"/>
                </a:lnTo>
                <a:lnTo>
                  <a:pt x="45" y="708"/>
                </a:lnTo>
                <a:lnTo>
                  <a:pt x="56" y="720"/>
                </a:lnTo>
                <a:lnTo>
                  <a:pt x="71" y="727"/>
                </a:lnTo>
                <a:lnTo>
                  <a:pt x="86" y="729"/>
                </a:lnTo>
                <a:lnTo>
                  <a:pt x="103" y="727"/>
                </a:lnTo>
                <a:lnTo>
                  <a:pt x="118" y="720"/>
                </a:lnTo>
                <a:lnTo>
                  <a:pt x="128" y="708"/>
                </a:lnTo>
                <a:lnTo>
                  <a:pt x="136" y="694"/>
                </a:lnTo>
                <a:lnTo>
                  <a:pt x="139" y="677"/>
                </a:lnTo>
                <a:lnTo>
                  <a:pt x="136" y="661"/>
                </a:lnTo>
                <a:lnTo>
                  <a:pt x="128" y="647"/>
                </a:lnTo>
                <a:lnTo>
                  <a:pt x="118" y="635"/>
                </a:lnTo>
                <a:lnTo>
                  <a:pt x="103" y="629"/>
                </a:lnTo>
                <a:lnTo>
                  <a:pt x="86" y="626"/>
                </a:lnTo>
                <a:close/>
                <a:moveTo>
                  <a:pt x="382" y="330"/>
                </a:moveTo>
                <a:lnTo>
                  <a:pt x="365" y="333"/>
                </a:lnTo>
                <a:lnTo>
                  <a:pt x="351" y="341"/>
                </a:lnTo>
                <a:lnTo>
                  <a:pt x="340" y="351"/>
                </a:lnTo>
                <a:lnTo>
                  <a:pt x="332" y="366"/>
                </a:lnTo>
                <a:lnTo>
                  <a:pt x="330" y="383"/>
                </a:lnTo>
                <a:lnTo>
                  <a:pt x="332" y="400"/>
                </a:lnTo>
                <a:lnTo>
                  <a:pt x="340" y="413"/>
                </a:lnTo>
                <a:lnTo>
                  <a:pt x="351" y="424"/>
                </a:lnTo>
                <a:lnTo>
                  <a:pt x="365" y="432"/>
                </a:lnTo>
                <a:lnTo>
                  <a:pt x="382" y="435"/>
                </a:lnTo>
                <a:lnTo>
                  <a:pt x="398" y="432"/>
                </a:lnTo>
                <a:lnTo>
                  <a:pt x="412" y="424"/>
                </a:lnTo>
                <a:lnTo>
                  <a:pt x="424" y="413"/>
                </a:lnTo>
                <a:lnTo>
                  <a:pt x="432" y="400"/>
                </a:lnTo>
                <a:lnTo>
                  <a:pt x="435" y="383"/>
                </a:lnTo>
                <a:lnTo>
                  <a:pt x="432" y="366"/>
                </a:lnTo>
                <a:lnTo>
                  <a:pt x="424" y="351"/>
                </a:lnTo>
                <a:lnTo>
                  <a:pt x="412" y="341"/>
                </a:lnTo>
                <a:lnTo>
                  <a:pt x="398" y="333"/>
                </a:lnTo>
                <a:lnTo>
                  <a:pt x="382" y="330"/>
                </a:lnTo>
                <a:close/>
                <a:moveTo>
                  <a:pt x="677" y="36"/>
                </a:moveTo>
                <a:lnTo>
                  <a:pt x="661" y="38"/>
                </a:lnTo>
                <a:lnTo>
                  <a:pt x="647" y="45"/>
                </a:lnTo>
                <a:lnTo>
                  <a:pt x="635" y="57"/>
                </a:lnTo>
                <a:lnTo>
                  <a:pt x="628" y="71"/>
                </a:lnTo>
                <a:lnTo>
                  <a:pt x="626" y="88"/>
                </a:lnTo>
                <a:lnTo>
                  <a:pt x="628" y="104"/>
                </a:lnTo>
                <a:lnTo>
                  <a:pt x="635" y="118"/>
                </a:lnTo>
                <a:lnTo>
                  <a:pt x="647" y="130"/>
                </a:lnTo>
                <a:lnTo>
                  <a:pt x="661" y="136"/>
                </a:lnTo>
                <a:lnTo>
                  <a:pt x="677" y="139"/>
                </a:lnTo>
                <a:lnTo>
                  <a:pt x="694" y="136"/>
                </a:lnTo>
                <a:lnTo>
                  <a:pt x="708" y="130"/>
                </a:lnTo>
                <a:lnTo>
                  <a:pt x="719" y="118"/>
                </a:lnTo>
                <a:lnTo>
                  <a:pt x="726" y="104"/>
                </a:lnTo>
                <a:lnTo>
                  <a:pt x="729" y="88"/>
                </a:lnTo>
                <a:lnTo>
                  <a:pt x="726" y="71"/>
                </a:lnTo>
                <a:lnTo>
                  <a:pt x="719" y="57"/>
                </a:lnTo>
                <a:lnTo>
                  <a:pt x="708" y="45"/>
                </a:lnTo>
                <a:lnTo>
                  <a:pt x="694" y="38"/>
                </a:lnTo>
                <a:lnTo>
                  <a:pt x="677" y="36"/>
                </a:lnTo>
                <a:close/>
                <a:moveTo>
                  <a:pt x="677" y="0"/>
                </a:moveTo>
                <a:lnTo>
                  <a:pt x="700" y="4"/>
                </a:lnTo>
                <a:lnTo>
                  <a:pt x="721" y="12"/>
                </a:lnTo>
                <a:lnTo>
                  <a:pt x="738" y="26"/>
                </a:lnTo>
                <a:lnTo>
                  <a:pt x="751" y="43"/>
                </a:lnTo>
                <a:lnTo>
                  <a:pt x="760" y="64"/>
                </a:lnTo>
                <a:lnTo>
                  <a:pt x="763" y="88"/>
                </a:lnTo>
                <a:lnTo>
                  <a:pt x="760" y="112"/>
                </a:lnTo>
                <a:lnTo>
                  <a:pt x="751" y="134"/>
                </a:lnTo>
                <a:lnTo>
                  <a:pt x="736" y="151"/>
                </a:lnTo>
                <a:lnTo>
                  <a:pt x="717" y="164"/>
                </a:lnTo>
                <a:lnTo>
                  <a:pt x="695" y="173"/>
                </a:lnTo>
                <a:lnTo>
                  <a:pt x="695" y="383"/>
                </a:lnTo>
                <a:lnTo>
                  <a:pt x="694" y="388"/>
                </a:lnTo>
                <a:lnTo>
                  <a:pt x="691" y="393"/>
                </a:lnTo>
                <a:lnTo>
                  <a:pt x="687" y="397"/>
                </a:lnTo>
                <a:lnTo>
                  <a:pt x="683" y="400"/>
                </a:lnTo>
                <a:lnTo>
                  <a:pt x="677" y="400"/>
                </a:lnTo>
                <a:lnTo>
                  <a:pt x="467" y="400"/>
                </a:lnTo>
                <a:lnTo>
                  <a:pt x="459" y="422"/>
                </a:lnTo>
                <a:lnTo>
                  <a:pt x="445" y="441"/>
                </a:lnTo>
                <a:lnTo>
                  <a:pt x="428" y="456"/>
                </a:lnTo>
                <a:lnTo>
                  <a:pt x="406" y="466"/>
                </a:lnTo>
                <a:lnTo>
                  <a:pt x="382" y="469"/>
                </a:lnTo>
                <a:lnTo>
                  <a:pt x="357" y="466"/>
                </a:lnTo>
                <a:lnTo>
                  <a:pt x="336" y="456"/>
                </a:lnTo>
                <a:lnTo>
                  <a:pt x="318" y="441"/>
                </a:lnTo>
                <a:lnTo>
                  <a:pt x="305" y="422"/>
                </a:lnTo>
                <a:lnTo>
                  <a:pt x="297" y="400"/>
                </a:lnTo>
                <a:lnTo>
                  <a:pt x="105" y="400"/>
                </a:lnTo>
                <a:lnTo>
                  <a:pt x="105" y="593"/>
                </a:lnTo>
                <a:lnTo>
                  <a:pt x="127" y="601"/>
                </a:lnTo>
                <a:lnTo>
                  <a:pt x="145" y="614"/>
                </a:lnTo>
                <a:lnTo>
                  <a:pt x="161" y="633"/>
                </a:lnTo>
                <a:lnTo>
                  <a:pt x="170" y="654"/>
                </a:lnTo>
                <a:lnTo>
                  <a:pt x="174" y="678"/>
                </a:lnTo>
                <a:lnTo>
                  <a:pt x="170" y="701"/>
                </a:lnTo>
                <a:lnTo>
                  <a:pt x="161" y="722"/>
                </a:lnTo>
                <a:lnTo>
                  <a:pt x="148" y="739"/>
                </a:lnTo>
                <a:lnTo>
                  <a:pt x="131" y="753"/>
                </a:lnTo>
                <a:lnTo>
                  <a:pt x="110" y="762"/>
                </a:lnTo>
                <a:lnTo>
                  <a:pt x="86" y="765"/>
                </a:lnTo>
                <a:lnTo>
                  <a:pt x="64" y="762"/>
                </a:lnTo>
                <a:lnTo>
                  <a:pt x="43" y="753"/>
                </a:lnTo>
                <a:lnTo>
                  <a:pt x="25" y="739"/>
                </a:lnTo>
                <a:lnTo>
                  <a:pt x="12" y="722"/>
                </a:lnTo>
                <a:lnTo>
                  <a:pt x="3" y="701"/>
                </a:lnTo>
                <a:lnTo>
                  <a:pt x="0" y="678"/>
                </a:lnTo>
                <a:lnTo>
                  <a:pt x="4" y="654"/>
                </a:lnTo>
                <a:lnTo>
                  <a:pt x="13" y="633"/>
                </a:lnTo>
                <a:lnTo>
                  <a:pt x="27" y="614"/>
                </a:lnTo>
                <a:lnTo>
                  <a:pt x="47" y="601"/>
                </a:lnTo>
                <a:lnTo>
                  <a:pt x="69" y="593"/>
                </a:lnTo>
                <a:lnTo>
                  <a:pt x="69" y="383"/>
                </a:lnTo>
                <a:lnTo>
                  <a:pt x="71" y="377"/>
                </a:lnTo>
                <a:lnTo>
                  <a:pt x="73" y="372"/>
                </a:lnTo>
                <a:lnTo>
                  <a:pt x="77" y="368"/>
                </a:lnTo>
                <a:lnTo>
                  <a:pt x="81" y="366"/>
                </a:lnTo>
                <a:lnTo>
                  <a:pt x="86" y="366"/>
                </a:lnTo>
                <a:lnTo>
                  <a:pt x="297" y="366"/>
                </a:lnTo>
                <a:lnTo>
                  <a:pt x="305" y="343"/>
                </a:lnTo>
                <a:lnTo>
                  <a:pt x="318" y="324"/>
                </a:lnTo>
                <a:lnTo>
                  <a:pt x="336" y="309"/>
                </a:lnTo>
                <a:lnTo>
                  <a:pt x="357" y="299"/>
                </a:lnTo>
                <a:lnTo>
                  <a:pt x="382" y="296"/>
                </a:lnTo>
                <a:lnTo>
                  <a:pt x="406" y="299"/>
                </a:lnTo>
                <a:lnTo>
                  <a:pt x="428" y="309"/>
                </a:lnTo>
                <a:lnTo>
                  <a:pt x="445" y="324"/>
                </a:lnTo>
                <a:lnTo>
                  <a:pt x="459" y="343"/>
                </a:lnTo>
                <a:lnTo>
                  <a:pt x="467" y="366"/>
                </a:lnTo>
                <a:lnTo>
                  <a:pt x="660" y="366"/>
                </a:lnTo>
                <a:lnTo>
                  <a:pt x="660" y="173"/>
                </a:lnTo>
                <a:lnTo>
                  <a:pt x="637" y="165"/>
                </a:lnTo>
                <a:lnTo>
                  <a:pt x="618" y="151"/>
                </a:lnTo>
                <a:lnTo>
                  <a:pt x="603" y="134"/>
                </a:lnTo>
                <a:lnTo>
                  <a:pt x="594" y="112"/>
                </a:lnTo>
                <a:lnTo>
                  <a:pt x="590" y="88"/>
                </a:lnTo>
                <a:lnTo>
                  <a:pt x="593" y="64"/>
                </a:lnTo>
                <a:lnTo>
                  <a:pt x="602" y="43"/>
                </a:lnTo>
                <a:lnTo>
                  <a:pt x="615" y="26"/>
                </a:lnTo>
                <a:lnTo>
                  <a:pt x="633" y="12"/>
                </a:lnTo>
                <a:lnTo>
                  <a:pt x="654" y="4"/>
                </a:lnTo>
                <a:lnTo>
                  <a:pt x="67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69"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27965" y="4465614"/>
            <a:ext cx="403835" cy="445149"/>
          </a:xfrm>
          <a:custGeom>
            <a:avLst/>
            <a:gdLst>
              <a:gd name="T0" fmla="*/ 578 w 694"/>
              <a:gd name="T1" fmla="*/ 635 h 765"/>
              <a:gd name="T2" fmla="*/ 555 w 694"/>
              <a:gd name="T3" fmla="*/ 677 h 765"/>
              <a:gd name="T4" fmla="*/ 578 w 694"/>
              <a:gd name="T5" fmla="*/ 720 h 765"/>
              <a:gd name="T6" fmla="*/ 625 w 694"/>
              <a:gd name="T7" fmla="*/ 727 h 765"/>
              <a:gd name="T8" fmla="*/ 657 w 694"/>
              <a:gd name="T9" fmla="*/ 694 h 765"/>
              <a:gd name="T10" fmla="*/ 650 w 694"/>
              <a:gd name="T11" fmla="*/ 647 h 765"/>
              <a:gd name="T12" fmla="*/ 608 w 694"/>
              <a:gd name="T13" fmla="*/ 626 h 765"/>
              <a:gd name="T14" fmla="*/ 57 w 694"/>
              <a:gd name="T15" fmla="*/ 341 h 765"/>
              <a:gd name="T16" fmla="*/ 34 w 694"/>
              <a:gd name="T17" fmla="*/ 383 h 765"/>
              <a:gd name="T18" fmla="*/ 57 w 694"/>
              <a:gd name="T19" fmla="*/ 424 h 765"/>
              <a:gd name="T20" fmla="*/ 104 w 694"/>
              <a:gd name="T21" fmla="*/ 432 h 765"/>
              <a:gd name="T22" fmla="*/ 136 w 694"/>
              <a:gd name="T23" fmla="*/ 400 h 765"/>
              <a:gd name="T24" fmla="*/ 129 w 694"/>
              <a:gd name="T25" fmla="*/ 351 h 765"/>
              <a:gd name="T26" fmla="*/ 87 w 694"/>
              <a:gd name="T27" fmla="*/ 330 h 765"/>
              <a:gd name="T28" fmla="*/ 578 w 694"/>
              <a:gd name="T29" fmla="*/ 45 h 765"/>
              <a:gd name="T30" fmla="*/ 555 w 694"/>
              <a:gd name="T31" fmla="*/ 88 h 765"/>
              <a:gd name="T32" fmla="*/ 578 w 694"/>
              <a:gd name="T33" fmla="*/ 130 h 765"/>
              <a:gd name="T34" fmla="*/ 625 w 694"/>
              <a:gd name="T35" fmla="*/ 136 h 765"/>
              <a:gd name="T36" fmla="*/ 657 w 694"/>
              <a:gd name="T37" fmla="*/ 104 h 765"/>
              <a:gd name="T38" fmla="*/ 650 w 694"/>
              <a:gd name="T39" fmla="*/ 57 h 765"/>
              <a:gd name="T40" fmla="*/ 608 w 694"/>
              <a:gd name="T41" fmla="*/ 36 h 765"/>
              <a:gd name="T42" fmla="*/ 651 w 694"/>
              <a:gd name="T43" fmla="*/ 12 h 765"/>
              <a:gd name="T44" fmla="*/ 691 w 694"/>
              <a:gd name="T45" fmla="*/ 64 h 765"/>
              <a:gd name="T46" fmla="*/ 682 w 694"/>
              <a:gd name="T47" fmla="*/ 131 h 765"/>
              <a:gd name="T48" fmla="*/ 631 w 694"/>
              <a:gd name="T49" fmla="*/ 172 h 765"/>
              <a:gd name="T50" fmla="*/ 561 w 694"/>
              <a:gd name="T51" fmla="*/ 160 h 765"/>
              <a:gd name="T52" fmla="*/ 172 w 694"/>
              <a:gd name="T53" fmla="*/ 369 h 765"/>
              <a:gd name="T54" fmla="*/ 169 w 694"/>
              <a:gd name="T55" fmla="*/ 409 h 765"/>
              <a:gd name="T56" fmla="*/ 583 w 694"/>
              <a:gd name="T57" fmla="*/ 595 h 765"/>
              <a:gd name="T58" fmla="*/ 651 w 694"/>
              <a:gd name="T59" fmla="*/ 602 h 765"/>
              <a:gd name="T60" fmla="*/ 691 w 694"/>
              <a:gd name="T61" fmla="*/ 655 h 765"/>
              <a:gd name="T62" fmla="*/ 682 w 694"/>
              <a:gd name="T63" fmla="*/ 722 h 765"/>
              <a:gd name="T64" fmla="*/ 631 w 694"/>
              <a:gd name="T65" fmla="*/ 762 h 765"/>
              <a:gd name="T66" fmla="*/ 563 w 694"/>
              <a:gd name="T67" fmla="*/ 753 h 765"/>
              <a:gd name="T68" fmla="*/ 524 w 694"/>
              <a:gd name="T69" fmla="*/ 701 h 765"/>
              <a:gd name="T70" fmla="*/ 525 w 694"/>
              <a:gd name="T71" fmla="*/ 651 h 765"/>
              <a:gd name="T72" fmla="*/ 112 w 694"/>
              <a:gd name="T73" fmla="*/ 466 h 765"/>
              <a:gd name="T74" fmla="*/ 44 w 694"/>
              <a:gd name="T75" fmla="*/ 457 h 765"/>
              <a:gd name="T76" fmla="*/ 3 w 694"/>
              <a:gd name="T77" fmla="*/ 406 h 765"/>
              <a:gd name="T78" fmla="*/ 12 w 694"/>
              <a:gd name="T79" fmla="*/ 339 h 765"/>
              <a:gd name="T80" fmla="*/ 63 w 694"/>
              <a:gd name="T81" fmla="*/ 299 h 765"/>
              <a:gd name="T82" fmla="*/ 134 w 694"/>
              <a:gd name="T83" fmla="*/ 311 h 765"/>
              <a:gd name="T84" fmla="*/ 523 w 694"/>
              <a:gd name="T85" fmla="*/ 101 h 765"/>
              <a:gd name="T86" fmla="*/ 533 w 694"/>
              <a:gd name="T87" fmla="*/ 43 h 765"/>
              <a:gd name="T88" fmla="*/ 584 w 694"/>
              <a:gd name="T89" fmla="*/ 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4" h="765">
                <a:moveTo>
                  <a:pt x="608" y="626"/>
                </a:moveTo>
                <a:lnTo>
                  <a:pt x="591" y="629"/>
                </a:lnTo>
                <a:lnTo>
                  <a:pt x="578" y="635"/>
                </a:lnTo>
                <a:lnTo>
                  <a:pt x="566" y="647"/>
                </a:lnTo>
                <a:lnTo>
                  <a:pt x="558" y="661"/>
                </a:lnTo>
                <a:lnTo>
                  <a:pt x="555" y="677"/>
                </a:lnTo>
                <a:lnTo>
                  <a:pt x="558" y="694"/>
                </a:lnTo>
                <a:lnTo>
                  <a:pt x="566" y="708"/>
                </a:lnTo>
                <a:lnTo>
                  <a:pt x="578" y="720"/>
                </a:lnTo>
                <a:lnTo>
                  <a:pt x="591" y="727"/>
                </a:lnTo>
                <a:lnTo>
                  <a:pt x="608" y="729"/>
                </a:lnTo>
                <a:lnTo>
                  <a:pt x="625" y="727"/>
                </a:lnTo>
                <a:lnTo>
                  <a:pt x="639" y="720"/>
                </a:lnTo>
                <a:lnTo>
                  <a:pt x="650" y="708"/>
                </a:lnTo>
                <a:lnTo>
                  <a:pt x="657" y="694"/>
                </a:lnTo>
                <a:lnTo>
                  <a:pt x="660" y="677"/>
                </a:lnTo>
                <a:lnTo>
                  <a:pt x="657" y="661"/>
                </a:lnTo>
                <a:lnTo>
                  <a:pt x="650" y="647"/>
                </a:lnTo>
                <a:lnTo>
                  <a:pt x="639" y="635"/>
                </a:lnTo>
                <a:lnTo>
                  <a:pt x="625" y="629"/>
                </a:lnTo>
                <a:lnTo>
                  <a:pt x="608" y="626"/>
                </a:lnTo>
                <a:close/>
                <a:moveTo>
                  <a:pt x="87" y="330"/>
                </a:moveTo>
                <a:lnTo>
                  <a:pt x="71" y="333"/>
                </a:lnTo>
                <a:lnTo>
                  <a:pt x="57" y="341"/>
                </a:lnTo>
                <a:lnTo>
                  <a:pt x="45" y="351"/>
                </a:lnTo>
                <a:lnTo>
                  <a:pt x="37" y="366"/>
                </a:lnTo>
                <a:lnTo>
                  <a:pt x="34" y="383"/>
                </a:lnTo>
                <a:lnTo>
                  <a:pt x="37" y="400"/>
                </a:lnTo>
                <a:lnTo>
                  <a:pt x="45" y="413"/>
                </a:lnTo>
                <a:lnTo>
                  <a:pt x="57" y="424"/>
                </a:lnTo>
                <a:lnTo>
                  <a:pt x="71" y="432"/>
                </a:lnTo>
                <a:lnTo>
                  <a:pt x="87" y="435"/>
                </a:lnTo>
                <a:lnTo>
                  <a:pt x="104" y="432"/>
                </a:lnTo>
                <a:lnTo>
                  <a:pt x="118" y="424"/>
                </a:lnTo>
                <a:lnTo>
                  <a:pt x="129" y="413"/>
                </a:lnTo>
                <a:lnTo>
                  <a:pt x="136" y="400"/>
                </a:lnTo>
                <a:lnTo>
                  <a:pt x="139" y="383"/>
                </a:lnTo>
                <a:lnTo>
                  <a:pt x="136" y="366"/>
                </a:lnTo>
                <a:lnTo>
                  <a:pt x="129" y="351"/>
                </a:lnTo>
                <a:lnTo>
                  <a:pt x="118" y="341"/>
                </a:lnTo>
                <a:lnTo>
                  <a:pt x="104" y="333"/>
                </a:lnTo>
                <a:lnTo>
                  <a:pt x="87" y="330"/>
                </a:lnTo>
                <a:close/>
                <a:moveTo>
                  <a:pt x="608" y="36"/>
                </a:moveTo>
                <a:lnTo>
                  <a:pt x="591" y="38"/>
                </a:lnTo>
                <a:lnTo>
                  <a:pt x="578" y="45"/>
                </a:lnTo>
                <a:lnTo>
                  <a:pt x="566" y="57"/>
                </a:lnTo>
                <a:lnTo>
                  <a:pt x="558" y="71"/>
                </a:lnTo>
                <a:lnTo>
                  <a:pt x="555" y="88"/>
                </a:lnTo>
                <a:lnTo>
                  <a:pt x="558" y="104"/>
                </a:lnTo>
                <a:lnTo>
                  <a:pt x="566" y="118"/>
                </a:lnTo>
                <a:lnTo>
                  <a:pt x="578" y="130"/>
                </a:lnTo>
                <a:lnTo>
                  <a:pt x="591" y="136"/>
                </a:lnTo>
                <a:lnTo>
                  <a:pt x="608" y="139"/>
                </a:lnTo>
                <a:lnTo>
                  <a:pt x="625" y="136"/>
                </a:lnTo>
                <a:lnTo>
                  <a:pt x="639" y="130"/>
                </a:lnTo>
                <a:lnTo>
                  <a:pt x="650" y="118"/>
                </a:lnTo>
                <a:lnTo>
                  <a:pt x="657" y="104"/>
                </a:lnTo>
                <a:lnTo>
                  <a:pt x="660" y="88"/>
                </a:lnTo>
                <a:lnTo>
                  <a:pt x="657" y="71"/>
                </a:lnTo>
                <a:lnTo>
                  <a:pt x="650" y="57"/>
                </a:lnTo>
                <a:lnTo>
                  <a:pt x="639" y="45"/>
                </a:lnTo>
                <a:lnTo>
                  <a:pt x="625" y="38"/>
                </a:lnTo>
                <a:lnTo>
                  <a:pt x="608" y="36"/>
                </a:lnTo>
                <a:close/>
                <a:moveTo>
                  <a:pt x="608" y="0"/>
                </a:moveTo>
                <a:lnTo>
                  <a:pt x="631" y="4"/>
                </a:lnTo>
                <a:lnTo>
                  <a:pt x="651" y="12"/>
                </a:lnTo>
                <a:lnTo>
                  <a:pt x="669" y="26"/>
                </a:lnTo>
                <a:lnTo>
                  <a:pt x="682" y="43"/>
                </a:lnTo>
                <a:lnTo>
                  <a:pt x="691" y="64"/>
                </a:lnTo>
                <a:lnTo>
                  <a:pt x="694" y="88"/>
                </a:lnTo>
                <a:lnTo>
                  <a:pt x="691" y="110"/>
                </a:lnTo>
                <a:lnTo>
                  <a:pt x="682" y="131"/>
                </a:lnTo>
                <a:lnTo>
                  <a:pt x="669" y="148"/>
                </a:lnTo>
                <a:lnTo>
                  <a:pt x="651" y="163"/>
                </a:lnTo>
                <a:lnTo>
                  <a:pt x="631" y="172"/>
                </a:lnTo>
                <a:lnTo>
                  <a:pt x="608" y="174"/>
                </a:lnTo>
                <a:lnTo>
                  <a:pt x="583" y="170"/>
                </a:lnTo>
                <a:lnTo>
                  <a:pt x="561" y="160"/>
                </a:lnTo>
                <a:lnTo>
                  <a:pt x="542" y="144"/>
                </a:lnTo>
                <a:lnTo>
                  <a:pt x="169" y="356"/>
                </a:lnTo>
                <a:lnTo>
                  <a:pt x="172" y="369"/>
                </a:lnTo>
                <a:lnTo>
                  <a:pt x="173" y="383"/>
                </a:lnTo>
                <a:lnTo>
                  <a:pt x="172" y="397"/>
                </a:lnTo>
                <a:lnTo>
                  <a:pt x="169" y="409"/>
                </a:lnTo>
                <a:lnTo>
                  <a:pt x="542" y="621"/>
                </a:lnTo>
                <a:lnTo>
                  <a:pt x="561" y="605"/>
                </a:lnTo>
                <a:lnTo>
                  <a:pt x="583" y="595"/>
                </a:lnTo>
                <a:lnTo>
                  <a:pt x="608" y="591"/>
                </a:lnTo>
                <a:lnTo>
                  <a:pt x="631" y="595"/>
                </a:lnTo>
                <a:lnTo>
                  <a:pt x="651" y="602"/>
                </a:lnTo>
                <a:lnTo>
                  <a:pt x="669" y="617"/>
                </a:lnTo>
                <a:lnTo>
                  <a:pt x="682" y="634"/>
                </a:lnTo>
                <a:lnTo>
                  <a:pt x="691" y="655"/>
                </a:lnTo>
                <a:lnTo>
                  <a:pt x="694" y="678"/>
                </a:lnTo>
                <a:lnTo>
                  <a:pt x="691" y="701"/>
                </a:lnTo>
                <a:lnTo>
                  <a:pt x="682" y="722"/>
                </a:lnTo>
                <a:lnTo>
                  <a:pt x="669" y="739"/>
                </a:lnTo>
                <a:lnTo>
                  <a:pt x="651" y="753"/>
                </a:lnTo>
                <a:lnTo>
                  <a:pt x="631" y="762"/>
                </a:lnTo>
                <a:lnTo>
                  <a:pt x="608" y="765"/>
                </a:lnTo>
                <a:lnTo>
                  <a:pt x="584" y="762"/>
                </a:lnTo>
                <a:lnTo>
                  <a:pt x="563" y="753"/>
                </a:lnTo>
                <a:lnTo>
                  <a:pt x="546" y="739"/>
                </a:lnTo>
                <a:lnTo>
                  <a:pt x="533" y="722"/>
                </a:lnTo>
                <a:lnTo>
                  <a:pt x="524" y="701"/>
                </a:lnTo>
                <a:lnTo>
                  <a:pt x="521" y="678"/>
                </a:lnTo>
                <a:lnTo>
                  <a:pt x="523" y="664"/>
                </a:lnTo>
                <a:lnTo>
                  <a:pt x="525" y="651"/>
                </a:lnTo>
                <a:lnTo>
                  <a:pt x="152" y="440"/>
                </a:lnTo>
                <a:lnTo>
                  <a:pt x="134" y="456"/>
                </a:lnTo>
                <a:lnTo>
                  <a:pt x="112" y="466"/>
                </a:lnTo>
                <a:lnTo>
                  <a:pt x="87" y="469"/>
                </a:lnTo>
                <a:lnTo>
                  <a:pt x="63" y="466"/>
                </a:lnTo>
                <a:lnTo>
                  <a:pt x="44" y="457"/>
                </a:lnTo>
                <a:lnTo>
                  <a:pt x="25" y="444"/>
                </a:lnTo>
                <a:lnTo>
                  <a:pt x="12" y="427"/>
                </a:lnTo>
                <a:lnTo>
                  <a:pt x="3" y="406"/>
                </a:lnTo>
                <a:lnTo>
                  <a:pt x="0" y="383"/>
                </a:lnTo>
                <a:lnTo>
                  <a:pt x="3" y="359"/>
                </a:lnTo>
                <a:lnTo>
                  <a:pt x="12" y="339"/>
                </a:lnTo>
                <a:lnTo>
                  <a:pt x="25" y="321"/>
                </a:lnTo>
                <a:lnTo>
                  <a:pt x="44" y="308"/>
                </a:lnTo>
                <a:lnTo>
                  <a:pt x="63" y="299"/>
                </a:lnTo>
                <a:lnTo>
                  <a:pt x="87" y="296"/>
                </a:lnTo>
                <a:lnTo>
                  <a:pt x="112" y="300"/>
                </a:lnTo>
                <a:lnTo>
                  <a:pt x="134" y="311"/>
                </a:lnTo>
                <a:lnTo>
                  <a:pt x="152" y="326"/>
                </a:lnTo>
                <a:lnTo>
                  <a:pt x="525" y="114"/>
                </a:lnTo>
                <a:lnTo>
                  <a:pt x="523" y="101"/>
                </a:lnTo>
                <a:lnTo>
                  <a:pt x="521" y="88"/>
                </a:lnTo>
                <a:lnTo>
                  <a:pt x="524" y="64"/>
                </a:lnTo>
                <a:lnTo>
                  <a:pt x="533" y="43"/>
                </a:lnTo>
                <a:lnTo>
                  <a:pt x="546" y="26"/>
                </a:lnTo>
                <a:lnTo>
                  <a:pt x="563" y="12"/>
                </a:lnTo>
                <a:lnTo>
                  <a:pt x="584" y="4"/>
                </a:lnTo>
                <a:lnTo>
                  <a:pt x="60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70"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44298" y="4465614"/>
            <a:ext cx="444566" cy="445149"/>
          </a:xfrm>
          <a:custGeom>
            <a:avLst/>
            <a:gdLst>
              <a:gd name="T0" fmla="*/ 321 w 764"/>
              <a:gd name="T1" fmla="*/ 212 h 765"/>
              <a:gd name="T2" fmla="*/ 230 w 764"/>
              <a:gd name="T3" fmla="*/ 308 h 765"/>
              <a:gd name="T4" fmla="*/ 187 w 764"/>
              <a:gd name="T5" fmla="*/ 430 h 765"/>
              <a:gd name="T6" fmla="*/ 206 w 764"/>
              <a:gd name="T7" fmla="*/ 529 h 765"/>
              <a:gd name="T8" fmla="*/ 281 w 764"/>
              <a:gd name="T9" fmla="*/ 579 h 765"/>
              <a:gd name="T10" fmla="*/ 376 w 764"/>
              <a:gd name="T11" fmla="*/ 570 h 765"/>
              <a:gd name="T12" fmla="*/ 457 w 764"/>
              <a:gd name="T13" fmla="*/ 495 h 765"/>
              <a:gd name="T14" fmla="*/ 529 w 764"/>
              <a:gd name="T15" fmla="*/ 233 h 765"/>
              <a:gd name="T16" fmla="*/ 454 w 764"/>
              <a:gd name="T17" fmla="*/ 190 h 765"/>
              <a:gd name="T18" fmla="*/ 452 w 764"/>
              <a:gd name="T19" fmla="*/ 3 h 765"/>
              <a:gd name="T20" fmla="*/ 623 w 764"/>
              <a:gd name="T21" fmla="*/ 60 h 765"/>
              <a:gd name="T22" fmla="*/ 736 w 764"/>
              <a:gd name="T23" fmla="*/ 187 h 765"/>
              <a:gd name="T24" fmla="*/ 762 w 764"/>
              <a:gd name="T25" fmla="*/ 360 h 765"/>
              <a:gd name="T26" fmla="*/ 707 w 764"/>
              <a:gd name="T27" fmla="*/ 500 h 765"/>
              <a:gd name="T28" fmla="*/ 606 w 764"/>
              <a:gd name="T29" fmla="*/ 592 h 765"/>
              <a:gd name="T30" fmla="*/ 500 w 764"/>
              <a:gd name="T31" fmla="*/ 614 h 765"/>
              <a:gd name="T32" fmla="*/ 449 w 764"/>
              <a:gd name="T33" fmla="*/ 561 h 765"/>
              <a:gd name="T34" fmla="*/ 356 w 764"/>
              <a:gd name="T35" fmla="*/ 610 h 765"/>
              <a:gd name="T36" fmla="*/ 244 w 764"/>
              <a:gd name="T37" fmla="*/ 604 h 765"/>
              <a:gd name="T38" fmla="*/ 162 w 764"/>
              <a:gd name="T39" fmla="*/ 520 h 765"/>
              <a:gd name="T40" fmla="*/ 158 w 764"/>
              <a:gd name="T41" fmla="*/ 390 h 765"/>
              <a:gd name="T42" fmla="*/ 223 w 764"/>
              <a:gd name="T43" fmla="*/ 257 h 765"/>
              <a:gd name="T44" fmla="*/ 342 w 764"/>
              <a:gd name="T45" fmla="*/ 165 h 765"/>
              <a:gd name="T46" fmla="*/ 484 w 764"/>
              <a:gd name="T47" fmla="*/ 163 h 765"/>
              <a:gd name="T48" fmla="*/ 567 w 764"/>
              <a:gd name="T49" fmla="*/ 232 h 765"/>
              <a:gd name="T50" fmla="*/ 494 w 764"/>
              <a:gd name="T51" fmla="*/ 502 h 765"/>
              <a:gd name="T52" fmla="*/ 486 w 764"/>
              <a:gd name="T53" fmla="*/ 561 h 765"/>
              <a:gd name="T54" fmla="*/ 507 w 764"/>
              <a:gd name="T55" fmla="*/ 580 h 765"/>
              <a:gd name="T56" fmla="*/ 592 w 764"/>
              <a:gd name="T57" fmla="*/ 562 h 765"/>
              <a:gd name="T58" fmla="*/ 695 w 764"/>
              <a:gd name="T59" fmla="*/ 455 h 765"/>
              <a:gd name="T60" fmla="*/ 729 w 764"/>
              <a:gd name="T61" fmla="*/ 320 h 765"/>
              <a:gd name="T62" fmla="*/ 686 w 764"/>
              <a:gd name="T63" fmla="*/ 170 h 765"/>
              <a:gd name="T64" fmla="*/ 572 w 764"/>
              <a:gd name="T65" fmla="*/ 71 h 765"/>
              <a:gd name="T66" fmla="*/ 403 w 764"/>
              <a:gd name="T67" fmla="*/ 34 h 765"/>
              <a:gd name="T68" fmla="*/ 215 w 764"/>
              <a:gd name="T69" fmla="*/ 81 h 765"/>
              <a:gd name="T70" fmla="*/ 84 w 764"/>
              <a:gd name="T71" fmla="*/ 204 h 765"/>
              <a:gd name="T72" fmla="*/ 35 w 764"/>
              <a:gd name="T73" fmla="*/ 380 h 765"/>
              <a:gd name="T74" fmla="*/ 64 w 764"/>
              <a:gd name="T75" fmla="*/ 533 h 765"/>
              <a:gd name="T76" fmla="*/ 181 w 764"/>
              <a:gd name="T77" fmla="*/ 669 h 765"/>
              <a:gd name="T78" fmla="*/ 355 w 764"/>
              <a:gd name="T79" fmla="*/ 729 h 765"/>
              <a:gd name="T80" fmla="*/ 542 w 764"/>
              <a:gd name="T81" fmla="*/ 705 h 765"/>
              <a:gd name="T82" fmla="*/ 689 w 764"/>
              <a:gd name="T83" fmla="*/ 604 h 765"/>
              <a:gd name="T84" fmla="*/ 751 w 764"/>
              <a:gd name="T85" fmla="*/ 578 h 765"/>
              <a:gd name="T86" fmla="*/ 601 w 764"/>
              <a:gd name="T87" fmla="*/ 714 h 765"/>
              <a:gd name="T88" fmla="*/ 403 w 764"/>
              <a:gd name="T89" fmla="*/ 765 h 765"/>
              <a:gd name="T90" fmla="*/ 211 w 764"/>
              <a:gd name="T91" fmla="*/ 726 h 765"/>
              <a:gd name="T92" fmla="*/ 76 w 764"/>
              <a:gd name="T93" fmla="*/ 619 h 765"/>
              <a:gd name="T94" fmla="*/ 9 w 764"/>
              <a:gd name="T95" fmla="*/ 473 h 765"/>
              <a:gd name="T96" fmla="*/ 14 w 764"/>
              <a:gd name="T97" fmla="*/ 276 h 765"/>
              <a:gd name="T98" fmla="*/ 119 w 764"/>
              <a:gd name="T99" fmla="*/ 109 h 765"/>
              <a:gd name="T100" fmla="*/ 297 w 764"/>
              <a:gd name="T101" fmla="*/ 13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4" h="765">
                <a:moveTo>
                  <a:pt x="412" y="186"/>
                </a:moveTo>
                <a:lnTo>
                  <a:pt x="380" y="189"/>
                </a:lnTo>
                <a:lnTo>
                  <a:pt x="350" y="198"/>
                </a:lnTo>
                <a:lnTo>
                  <a:pt x="321" y="212"/>
                </a:lnTo>
                <a:lnTo>
                  <a:pt x="295" y="232"/>
                </a:lnTo>
                <a:lnTo>
                  <a:pt x="270" y="254"/>
                </a:lnTo>
                <a:lnTo>
                  <a:pt x="249" y="280"/>
                </a:lnTo>
                <a:lnTo>
                  <a:pt x="230" y="308"/>
                </a:lnTo>
                <a:lnTo>
                  <a:pt x="215" y="338"/>
                </a:lnTo>
                <a:lnTo>
                  <a:pt x="202" y="368"/>
                </a:lnTo>
                <a:lnTo>
                  <a:pt x="192" y="400"/>
                </a:lnTo>
                <a:lnTo>
                  <a:pt x="187" y="430"/>
                </a:lnTo>
                <a:lnTo>
                  <a:pt x="186" y="458"/>
                </a:lnTo>
                <a:lnTo>
                  <a:pt x="187" y="485"/>
                </a:lnTo>
                <a:lnTo>
                  <a:pt x="195" y="508"/>
                </a:lnTo>
                <a:lnTo>
                  <a:pt x="206" y="529"/>
                </a:lnTo>
                <a:lnTo>
                  <a:pt x="221" y="547"/>
                </a:lnTo>
                <a:lnTo>
                  <a:pt x="238" y="562"/>
                </a:lnTo>
                <a:lnTo>
                  <a:pt x="261" y="572"/>
                </a:lnTo>
                <a:lnTo>
                  <a:pt x="281" y="579"/>
                </a:lnTo>
                <a:lnTo>
                  <a:pt x="304" y="582"/>
                </a:lnTo>
                <a:lnTo>
                  <a:pt x="329" y="582"/>
                </a:lnTo>
                <a:lnTo>
                  <a:pt x="355" y="578"/>
                </a:lnTo>
                <a:lnTo>
                  <a:pt x="376" y="570"/>
                </a:lnTo>
                <a:lnTo>
                  <a:pt x="398" y="559"/>
                </a:lnTo>
                <a:lnTo>
                  <a:pt x="418" y="544"/>
                </a:lnTo>
                <a:lnTo>
                  <a:pt x="439" y="521"/>
                </a:lnTo>
                <a:lnTo>
                  <a:pt x="457" y="495"/>
                </a:lnTo>
                <a:lnTo>
                  <a:pt x="473" y="461"/>
                </a:lnTo>
                <a:lnTo>
                  <a:pt x="550" y="273"/>
                </a:lnTo>
                <a:lnTo>
                  <a:pt x="541" y="250"/>
                </a:lnTo>
                <a:lnTo>
                  <a:pt x="529" y="233"/>
                </a:lnTo>
                <a:lnTo>
                  <a:pt x="513" y="218"/>
                </a:lnTo>
                <a:lnTo>
                  <a:pt x="495" y="206"/>
                </a:lnTo>
                <a:lnTo>
                  <a:pt x="475" y="197"/>
                </a:lnTo>
                <a:lnTo>
                  <a:pt x="454" y="190"/>
                </a:lnTo>
                <a:lnTo>
                  <a:pt x="432" y="187"/>
                </a:lnTo>
                <a:lnTo>
                  <a:pt x="412" y="186"/>
                </a:lnTo>
                <a:close/>
                <a:moveTo>
                  <a:pt x="403" y="0"/>
                </a:moveTo>
                <a:lnTo>
                  <a:pt x="452" y="3"/>
                </a:lnTo>
                <a:lnTo>
                  <a:pt x="499" y="11"/>
                </a:lnTo>
                <a:lnTo>
                  <a:pt x="543" y="23"/>
                </a:lnTo>
                <a:lnTo>
                  <a:pt x="585" y="40"/>
                </a:lnTo>
                <a:lnTo>
                  <a:pt x="623" y="60"/>
                </a:lnTo>
                <a:lnTo>
                  <a:pt x="658" y="87"/>
                </a:lnTo>
                <a:lnTo>
                  <a:pt x="689" y="115"/>
                </a:lnTo>
                <a:lnTo>
                  <a:pt x="715" y="150"/>
                </a:lnTo>
                <a:lnTo>
                  <a:pt x="736" y="187"/>
                </a:lnTo>
                <a:lnTo>
                  <a:pt x="751" y="228"/>
                </a:lnTo>
                <a:lnTo>
                  <a:pt x="762" y="273"/>
                </a:lnTo>
                <a:lnTo>
                  <a:pt x="764" y="320"/>
                </a:lnTo>
                <a:lnTo>
                  <a:pt x="762" y="360"/>
                </a:lnTo>
                <a:lnTo>
                  <a:pt x="754" y="398"/>
                </a:lnTo>
                <a:lnTo>
                  <a:pt x="742" y="435"/>
                </a:lnTo>
                <a:lnTo>
                  <a:pt x="726" y="469"/>
                </a:lnTo>
                <a:lnTo>
                  <a:pt x="707" y="500"/>
                </a:lnTo>
                <a:lnTo>
                  <a:pt x="685" y="529"/>
                </a:lnTo>
                <a:lnTo>
                  <a:pt x="660" y="554"/>
                </a:lnTo>
                <a:lnTo>
                  <a:pt x="634" y="575"/>
                </a:lnTo>
                <a:lnTo>
                  <a:pt x="606" y="592"/>
                </a:lnTo>
                <a:lnTo>
                  <a:pt x="577" y="605"/>
                </a:lnTo>
                <a:lnTo>
                  <a:pt x="550" y="613"/>
                </a:lnTo>
                <a:lnTo>
                  <a:pt x="521" y="616"/>
                </a:lnTo>
                <a:lnTo>
                  <a:pt x="500" y="614"/>
                </a:lnTo>
                <a:lnTo>
                  <a:pt x="482" y="608"/>
                </a:lnTo>
                <a:lnTo>
                  <a:pt x="466" y="596"/>
                </a:lnTo>
                <a:lnTo>
                  <a:pt x="454" y="580"/>
                </a:lnTo>
                <a:lnTo>
                  <a:pt x="449" y="561"/>
                </a:lnTo>
                <a:lnTo>
                  <a:pt x="429" y="579"/>
                </a:lnTo>
                <a:lnTo>
                  <a:pt x="408" y="593"/>
                </a:lnTo>
                <a:lnTo>
                  <a:pt x="386" y="602"/>
                </a:lnTo>
                <a:lnTo>
                  <a:pt x="356" y="610"/>
                </a:lnTo>
                <a:lnTo>
                  <a:pt x="326" y="616"/>
                </a:lnTo>
                <a:lnTo>
                  <a:pt x="297" y="616"/>
                </a:lnTo>
                <a:lnTo>
                  <a:pt x="270" y="612"/>
                </a:lnTo>
                <a:lnTo>
                  <a:pt x="244" y="604"/>
                </a:lnTo>
                <a:lnTo>
                  <a:pt x="217" y="589"/>
                </a:lnTo>
                <a:lnTo>
                  <a:pt x="195" y="570"/>
                </a:lnTo>
                <a:lnTo>
                  <a:pt x="177" y="547"/>
                </a:lnTo>
                <a:lnTo>
                  <a:pt x="162" y="520"/>
                </a:lnTo>
                <a:lnTo>
                  <a:pt x="153" y="491"/>
                </a:lnTo>
                <a:lnTo>
                  <a:pt x="151" y="458"/>
                </a:lnTo>
                <a:lnTo>
                  <a:pt x="152" y="426"/>
                </a:lnTo>
                <a:lnTo>
                  <a:pt x="158" y="390"/>
                </a:lnTo>
                <a:lnTo>
                  <a:pt x="169" y="355"/>
                </a:lnTo>
                <a:lnTo>
                  <a:pt x="183" y="321"/>
                </a:lnTo>
                <a:lnTo>
                  <a:pt x="202" y="288"/>
                </a:lnTo>
                <a:lnTo>
                  <a:pt x="223" y="257"/>
                </a:lnTo>
                <a:lnTo>
                  <a:pt x="247" y="228"/>
                </a:lnTo>
                <a:lnTo>
                  <a:pt x="276" y="203"/>
                </a:lnTo>
                <a:lnTo>
                  <a:pt x="306" y="182"/>
                </a:lnTo>
                <a:lnTo>
                  <a:pt x="342" y="165"/>
                </a:lnTo>
                <a:lnTo>
                  <a:pt x="377" y="156"/>
                </a:lnTo>
                <a:lnTo>
                  <a:pt x="416" y="152"/>
                </a:lnTo>
                <a:lnTo>
                  <a:pt x="452" y="155"/>
                </a:lnTo>
                <a:lnTo>
                  <a:pt x="484" y="163"/>
                </a:lnTo>
                <a:lnTo>
                  <a:pt x="513" y="177"/>
                </a:lnTo>
                <a:lnTo>
                  <a:pt x="537" y="191"/>
                </a:lnTo>
                <a:lnTo>
                  <a:pt x="554" y="211"/>
                </a:lnTo>
                <a:lnTo>
                  <a:pt x="567" y="232"/>
                </a:lnTo>
                <a:lnTo>
                  <a:pt x="590" y="172"/>
                </a:lnTo>
                <a:lnTo>
                  <a:pt x="627" y="172"/>
                </a:lnTo>
                <a:lnTo>
                  <a:pt x="503" y="481"/>
                </a:lnTo>
                <a:lnTo>
                  <a:pt x="494" y="502"/>
                </a:lnTo>
                <a:lnTo>
                  <a:pt x="487" y="523"/>
                </a:lnTo>
                <a:lnTo>
                  <a:pt x="484" y="540"/>
                </a:lnTo>
                <a:lnTo>
                  <a:pt x="484" y="555"/>
                </a:lnTo>
                <a:lnTo>
                  <a:pt x="486" y="561"/>
                </a:lnTo>
                <a:lnTo>
                  <a:pt x="488" y="566"/>
                </a:lnTo>
                <a:lnTo>
                  <a:pt x="491" y="571"/>
                </a:lnTo>
                <a:lnTo>
                  <a:pt x="495" y="575"/>
                </a:lnTo>
                <a:lnTo>
                  <a:pt x="507" y="580"/>
                </a:lnTo>
                <a:lnTo>
                  <a:pt x="524" y="583"/>
                </a:lnTo>
                <a:lnTo>
                  <a:pt x="546" y="580"/>
                </a:lnTo>
                <a:lnTo>
                  <a:pt x="568" y="574"/>
                </a:lnTo>
                <a:lnTo>
                  <a:pt x="592" y="562"/>
                </a:lnTo>
                <a:lnTo>
                  <a:pt x="627" y="538"/>
                </a:lnTo>
                <a:lnTo>
                  <a:pt x="658" y="507"/>
                </a:lnTo>
                <a:lnTo>
                  <a:pt x="678" y="482"/>
                </a:lnTo>
                <a:lnTo>
                  <a:pt x="695" y="455"/>
                </a:lnTo>
                <a:lnTo>
                  <a:pt x="709" y="423"/>
                </a:lnTo>
                <a:lnTo>
                  <a:pt x="720" y="390"/>
                </a:lnTo>
                <a:lnTo>
                  <a:pt x="728" y="356"/>
                </a:lnTo>
                <a:lnTo>
                  <a:pt x="729" y="320"/>
                </a:lnTo>
                <a:lnTo>
                  <a:pt x="726" y="279"/>
                </a:lnTo>
                <a:lnTo>
                  <a:pt x="719" y="240"/>
                </a:lnTo>
                <a:lnTo>
                  <a:pt x="706" y="204"/>
                </a:lnTo>
                <a:lnTo>
                  <a:pt x="686" y="170"/>
                </a:lnTo>
                <a:lnTo>
                  <a:pt x="664" y="140"/>
                </a:lnTo>
                <a:lnTo>
                  <a:pt x="637" y="114"/>
                </a:lnTo>
                <a:lnTo>
                  <a:pt x="606" y="91"/>
                </a:lnTo>
                <a:lnTo>
                  <a:pt x="572" y="71"/>
                </a:lnTo>
                <a:lnTo>
                  <a:pt x="534" y="55"/>
                </a:lnTo>
                <a:lnTo>
                  <a:pt x="492" y="43"/>
                </a:lnTo>
                <a:lnTo>
                  <a:pt x="449" y="37"/>
                </a:lnTo>
                <a:lnTo>
                  <a:pt x="403" y="34"/>
                </a:lnTo>
                <a:lnTo>
                  <a:pt x="352" y="37"/>
                </a:lnTo>
                <a:lnTo>
                  <a:pt x="304" y="46"/>
                </a:lnTo>
                <a:lnTo>
                  <a:pt x="258" y="62"/>
                </a:lnTo>
                <a:lnTo>
                  <a:pt x="215" y="81"/>
                </a:lnTo>
                <a:lnTo>
                  <a:pt x="175" y="106"/>
                </a:lnTo>
                <a:lnTo>
                  <a:pt x="140" y="135"/>
                </a:lnTo>
                <a:lnTo>
                  <a:pt x="110" y="169"/>
                </a:lnTo>
                <a:lnTo>
                  <a:pt x="84" y="204"/>
                </a:lnTo>
                <a:lnTo>
                  <a:pt x="63" y="245"/>
                </a:lnTo>
                <a:lnTo>
                  <a:pt x="47" y="288"/>
                </a:lnTo>
                <a:lnTo>
                  <a:pt x="38" y="333"/>
                </a:lnTo>
                <a:lnTo>
                  <a:pt x="35" y="380"/>
                </a:lnTo>
                <a:lnTo>
                  <a:pt x="37" y="422"/>
                </a:lnTo>
                <a:lnTo>
                  <a:pt x="43" y="461"/>
                </a:lnTo>
                <a:lnTo>
                  <a:pt x="52" y="499"/>
                </a:lnTo>
                <a:lnTo>
                  <a:pt x="64" y="533"/>
                </a:lnTo>
                <a:lnTo>
                  <a:pt x="86" y="574"/>
                </a:lnTo>
                <a:lnTo>
                  <a:pt x="114" y="610"/>
                </a:lnTo>
                <a:lnTo>
                  <a:pt x="145" y="643"/>
                </a:lnTo>
                <a:lnTo>
                  <a:pt x="181" y="669"/>
                </a:lnTo>
                <a:lnTo>
                  <a:pt x="220" y="691"/>
                </a:lnTo>
                <a:lnTo>
                  <a:pt x="262" y="710"/>
                </a:lnTo>
                <a:lnTo>
                  <a:pt x="308" y="722"/>
                </a:lnTo>
                <a:lnTo>
                  <a:pt x="355" y="729"/>
                </a:lnTo>
                <a:lnTo>
                  <a:pt x="403" y="732"/>
                </a:lnTo>
                <a:lnTo>
                  <a:pt x="452" y="729"/>
                </a:lnTo>
                <a:lnTo>
                  <a:pt x="497" y="720"/>
                </a:lnTo>
                <a:lnTo>
                  <a:pt x="542" y="705"/>
                </a:lnTo>
                <a:lnTo>
                  <a:pt x="584" y="685"/>
                </a:lnTo>
                <a:lnTo>
                  <a:pt x="622" y="661"/>
                </a:lnTo>
                <a:lnTo>
                  <a:pt x="657" y="634"/>
                </a:lnTo>
                <a:lnTo>
                  <a:pt x="689" y="604"/>
                </a:lnTo>
                <a:lnTo>
                  <a:pt x="716" y="571"/>
                </a:lnTo>
                <a:lnTo>
                  <a:pt x="717" y="568"/>
                </a:lnTo>
                <a:lnTo>
                  <a:pt x="758" y="568"/>
                </a:lnTo>
                <a:lnTo>
                  <a:pt x="751" y="578"/>
                </a:lnTo>
                <a:lnTo>
                  <a:pt x="721" y="618"/>
                </a:lnTo>
                <a:lnTo>
                  <a:pt x="686" y="655"/>
                </a:lnTo>
                <a:lnTo>
                  <a:pt x="645" y="688"/>
                </a:lnTo>
                <a:lnTo>
                  <a:pt x="601" y="714"/>
                </a:lnTo>
                <a:lnTo>
                  <a:pt x="555" y="736"/>
                </a:lnTo>
                <a:lnTo>
                  <a:pt x="505" y="752"/>
                </a:lnTo>
                <a:lnTo>
                  <a:pt x="454" y="761"/>
                </a:lnTo>
                <a:lnTo>
                  <a:pt x="403" y="765"/>
                </a:lnTo>
                <a:lnTo>
                  <a:pt x="353" y="762"/>
                </a:lnTo>
                <a:lnTo>
                  <a:pt x="305" y="754"/>
                </a:lnTo>
                <a:lnTo>
                  <a:pt x="257" y="743"/>
                </a:lnTo>
                <a:lnTo>
                  <a:pt x="211" y="726"/>
                </a:lnTo>
                <a:lnTo>
                  <a:pt x="168" y="702"/>
                </a:lnTo>
                <a:lnTo>
                  <a:pt x="127" y="673"/>
                </a:lnTo>
                <a:lnTo>
                  <a:pt x="101" y="648"/>
                </a:lnTo>
                <a:lnTo>
                  <a:pt x="76" y="619"/>
                </a:lnTo>
                <a:lnTo>
                  <a:pt x="54" y="588"/>
                </a:lnTo>
                <a:lnTo>
                  <a:pt x="35" y="553"/>
                </a:lnTo>
                <a:lnTo>
                  <a:pt x="20" y="515"/>
                </a:lnTo>
                <a:lnTo>
                  <a:pt x="9" y="473"/>
                </a:lnTo>
                <a:lnTo>
                  <a:pt x="3" y="428"/>
                </a:lnTo>
                <a:lnTo>
                  <a:pt x="0" y="380"/>
                </a:lnTo>
                <a:lnTo>
                  <a:pt x="4" y="326"/>
                </a:lnTo>
                <a:lnTo>
                  <a:pt x="14" y="276"/>
                </a:lnTo>
                <a:lnTo>
                  <a:pt x="31" y="228"/>
                </a:lnTo>
                <a:lnTo>
                  <a:pt x="56" y="185"/>
                </a:lnTo>
                <a:lnTo>
                  <a:pt x="85" y="144"/>
                </a:lnTo>
                <a:lnTo>
                  <a:pt x="119" y="109"/>
                </a:lnTo>
                <a:lnTo>
                  <a:pt x="158" y="78"/>
                </a:lnTo>
                <a:lnTo>
                  <a:pt x="200" y="50"/>
                </a:lnTo>
                <a:lnTo>
                  <a:pt x="247" y="29"/>
                </a:lnTo>
                <a:lnTo>
                  <a:pt x="297" y="13"/>
                </a:lnTo>
                <a:lnTo>
                  <a:pt x="350" y="4"/>
                </a:lnTo>
                <a:lnTo>
                  <a:pt x="403"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71"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1362" y="4465905"/>
            <a:ext cx="444566" cy="444567"/>
          </a:xfrm>
          <a:custGeom>
            <a:avLst/>
            <a:gdLst>
              <a:gd name="T0" fmla="*/ 487 w 764"/>
              <a:gd name="T1" fmla="*/ 556 h 764"/>
              <a:gd name="T2" fmla="*/ 382 w 764"/>
              <a:gd name="T3" fmla="*/ 573 h 764"/>
              <a:gd name="T4" fmla="*/ 264 w 764"/>
              <a:gd name="T5" fmla="*/ 618 h 764"/>
              <a:gd name="T6" fmla="*/ 240 w 764"/>
              <a:gd name="T7" fmla="*/ 699 h 764"/>
              <a:gd name="T8" fmla="*/ 431 w 764"/>
              <a:gd name="T9" fmla="*/ 726 h 764"/>
              <a:gd name="T10" fmla="*/ 597 w 764"/>
              <a:gd name="T11" fmla="*/ 656 h 764"/>
              <a:gd name="T12" fmla="*/ 648 w 764"/>
              <a:gd name="T13" fmla="*/ 537 h 764"/>
              <a:gd name="T14" fmla="*/ 126 w 764"/>
              <a:gd name="T15" fmla="*/ 615 h 764"/>
              <a:gd name="T16" fmla="*/ 287 w 764"/>
              <a:gd name="T17" fmla="*/ 569 h 764"/>
              <a:gd name="T18" fmla="*/ 195 w 764"/>
              <a:gd name="T19" fmla="*/ 492 h 764"/>
              <a:gd name="T20" fmla="*/ 433 w 764"/>
              <a:gd name="T21" fmla="*/ 509 h 764"/>
              <a:gd name="T22" fmla="*/ 544 w 764"/>
              <a:gd name="T23" fmla="*/ 518 h 764"/>
              <a:gd name="T24" fmla="*/ 500 w 764"/>
              <a:gd name="T25" fmla="*/ 434 h 764"/>
              <a:gd name="T26" fmla="*/ 67 w 764"/>
              <a:gd name="T27" fmla="*/ 525 h 764"/>
              <a:gd name="T28" fmla="*/ 90 w 764"/>
              <a:gd name="T29" fmla="*/ 496 h 764"/>
              <a:gd name="T30" fmla="*/ 339 w 764"/>
              <a:gd name="T31" fmla="*/ 133 h 764"/>
              <a:gd name="T32" fmla="*/ 277 w 764"/>
              <a:gd name="T33" fmla="*/ 201 h 764"/>
              <a:gd name="T34" fmla="*/ 257 w 764"/>
              <a:gd name="T35" fmla="*/ 251 h 764"/>
              <a:gd name="T36" fmla="*/ 215 w 764"/>
              <a:gd name="T37" fmla="*/ 259 h 764"/>
              <a:gd name="T38" fmla="*/ 200 w 764"/>
              <a:gd name="T39" fmla="*/ 457 h 764"/>
              <a:gd name="T40" fmla="*/ 352 w 764"/>
              <a:gd name="T41" fmla="*/ 479 h 764"/>
              <a:gd name="T42" fmla="*/ 414 w 764"/>
              <a:gd name="T43" fmla="*/ 479 h 764"/>
              <a:gd name="T44" fmla="*/ 403 w 764"/>
              <a:gd name="T45" fmla="*/ 309 h 764"/>
              <a:gd name="T46" fmla="*/ 607 w 764"/>
              <a:gd name="T47" fmla="*/ 118 h 764"/>
              <a:gd name="T48" fmla="*/ 622 w 764"/>
              <a:gd name="T49" fmla="*/ 242 h 764"/>
              <a:gd name="T50" fmla="*/ 605 w 764"/>
              <a:gd name="T51" fmla="*/ 302 h 764"/>
              <a:gd name="T52" fmla="*/ 568 w 764"/>
              <a:gd name="T53" fmla="*/ 313 h 764"/>
              <a:gd name="T54" fmla="*/ 605 w 764"/>
              <a:gd name="T55" fmla="*/ 472 h 764"/>
              <a:gd name="T56" fmla="*/ 729 w 764"/>
              <a:gd name="T57" fmla="*/ 382 h 764"/>
              <a:gd name="T58" fmla="*/ 673 w 764"/>
              <a:gd name="T59" fmla="*/ 191 h 764"/>
              <a:gd name="T60" fmla="*/ 454 w 764"/>
              <a:gd name="T61" fmla="*/ 71 h 764"/>
              <a:gd name="T62" fmla="*/ 402 w 764"/>
              <a:gd name="T63" fmla="*/ 229 h 764"/>
              <a:gd name="T64" fmla="*/ 517 w 764"/>
              <a:gd name="T65" fmla="*/ 339 h 764"/>
              <a:gd name="T66" fmla="*/ 521 w 764"/>
              <a:gd name="T67" fmla="*/ 260 h 764"/>
              <a:gd name="T68" fmla="*/ 563 w 764"/>
              <a:gd name="T69" fmla="*/ 209 h 764"/>
              <a:gd name="T70" fmla="*/ 538 w 764"/>
              <a:gd name="T71" fmla="*/ 72 h 764"/>
              <a:gd name="T72" fmla="*/ 233 w 764"/>
              <a:gd name="T73" fmla="*/ 69 h 764"/>
              <a:gd name="T74" fmla="*/ 86 w 764"/>
              <a:gd name="T75" fmla="*/ 201 h 764"/>
              <a:gd name="T76" fmla="*/ 72 w 764"/>
              <a:gd name="T77" fmla="*/ 374 h 764"/>
              <a:gd name="T78" fmla="*/ 186 w 764"/>
              <a:gd name="T79" fmla="*/ 241 h 764"/>
              <a:gd name="T80" fmla="*/ 185 w 764"/>
              <a:gd name="T81" fmla="*/ 178 h 764"/>
              <a:gd name="T82" fmla="*/ 238 w 764"/>
              <a:gd name="T83" fmla="*/ 158 h 764"/>
              <a:gd name="T84" fmla="*/ 330 w 764"/>
              <a:gd name="T85" fmla="*/ 39 h 764"/>
              <a:gd name="T86" fmla="*/ 366 w 764"/>
              <a:gd name="T87" fmla="*/ 74 h 764"/>
              <a:gd name="T88" fmla="*/ 382 w 764"/>
              <a:gd name="T89" fmla="*/ 35 h 764"/>
              <a:gd name="T90" fmla="*/ 543 w 764"/>
              <a:gd name="T91" fmla="*/ 35 h 764"/>
              <a:gd name="T92" fmla="*/ 703 w 764"/>
              <a:gd name="T93" fmla="*/ 174 h 764"/>
              <a:gd name="T94" fmla="*/ 764 w 764"/>
              <a:gd name="T95" fmla="*/ 382 h 764"/>
              <a:gd name="T96" fmla="*/ 703 w 764"/>
              <a:gd name="T97" fmla="*/ 590 h 764"/>
              <a:gd name="T98" fmla="*/ 543 w 764"/>
              <a:gd name="T99" fmla="*/ 729 h 764"/>
              <a:gd name="T100" fmla="*/ 326 w 764"/>
              <a:gd name="T101" fmla="*/ 760 h 764"/>
              <a:gd name="T102" fmla="*/ 132 w 764"/>
              <a:gd name="T103" fmla="*/ 670 h 764"/>
              <a:gd name="T104" fmla="*/ 17 w 764"/>
              <a:gd name="T105" fmla="*/ 492 h 764"/>
              <a:gd name="T106" fmla="*/ 17 w 764"/>
              <a:gd name="T107" fmla="*/ 272 h 764"/>
              <a:gd name="T108" fmla="*/ 132 w 764"/>
              <a:gd name="T109" fmla="*/ 94 h 764"/>
              <a:gd name="T110" fmla="*/ 326 w 764"/>
              <a:gd name="T111"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4" h="764">
                <a:moveTo>
                  <a:pt x="648" y="537"/>
                </a:moveTo>
                <a:lnTo>
                  <a:pt x="596" y="547"/>
                </a:lnTo>
                <a:lnTo>
                  <a:pt x="542" y="554"/>
                </a:lnTo>
                <a:lnTo>
                  <a:pt x="487" y="556"/>
                </a:lnTo>
                <a:lnTo>
                  <a:pt x="423" y="554"/>
                </a:lnTo>
                <a:lnTo>
                  <a:pt x="412" y="564"/>
                </a:lnTo>
                <a:lnTo>
                  <a:pt x="398" y="571"/>
                </a:lnTo>
                <a:lnTo>
                  <a:pt x="382" y="573"/>
                </a:lnTo>
                <a:lnTo>
                  <a:pt x="370" y="572"/>
                </a:lnTo>
                <a:lnTo>
                  <a:pt x="359" y="568"/>
                </a:lnTo>
                <a:lnTo>
                  <a:pt x="313" y="594"/>
                </a:lnTo>
                <a:lnTo>
                  <a:pt x="264" y="618"/>
                </a:lnTo>
                <a:lnTo>
                  <a:pt x="213" y="636"/>
                </a:lnTo>
                <a:lnTo>
                  <a:pt x="160" y="649"/>
                </a:lnTo>
                <a:lnTo>
                  <a:pt x="198" y="677"/>
                </a:lnTo>
                <a:lnTo>
                  <a:pt x="240" y="699"/>
                </a:lnTo>
                <a:lnTo>
                  <a:pt x="285" y="716"/>
                </a:lnTo>
                <a:lnTo>
                  <a:pt x="332" y="726"/>
                </a:lnTo>
                <a:lnTo>
                  <a:pt x="382" y="729"/>
                </a:lnTo>
                <a:lnTo>
                  <a:pt x="431" y="726"/>
                </a:lnTo>
                <a:lnTo>
                  <a:pt x="476" y="717"/>
                </a:lnTo>
                <a:lnTo>
                  <a:pt x="520" y="702"/>
                </a:lnTo>
                <a:lnTo>
                  <a:pt x="560" y="681"/>
                </a:lnTo>
                <a:lnTo>
                  <a:pt x="597" y="656"/>
                </a:lnTo>
                <a:lnTo>
                  <a:pt x="631" y="624"/>
                </a:lnTo>
                <a:lnTo>
                  <a:pt x="660" y="590"/>
                </a:lnTo>
                <a:lnTo>
                  <a:pt x="685" y="552"/>
                </a:lnTo>
                <a:lnTo>
                  <a:pt x="648" y="537"/>
                </a:lnTo>
                <a:close/>
                <a:moveTo>
                  <a:pt x="131" y="458"/>
                </a:moveTo>
                <a:lnTo>
                  <a:pt x="124" y="506"/>
                </a:lnTo>
                <a:lnTo>
                  <a:pt x="122" y="556"/>
                </a:lnTo>
                <a:lnTo>
                  <a:pt x="126" y="615"/>
                </a:lnTo>
                <a:lnTo>
                  <a:pt x="130" y="619"/>
                </a:lnTo>
                <a:lnTo>
                  <a:pt x="185" y="609"/>
                </a:lnTo>
                <a:lnTo>
                  <a:pt x="237" y="592"/>
                </a:lnTo>
                <a:lnTo>
                  <a:pt x="287" y="569"/>
                </a:lnTo>
                <a:lnTo>
                  <a:pt x="335" y="542"/>
                </a:lnTo>
                <a:lnTo>
                  <a:pt x="334" y="539"/>
                </a:lnTo>
                <a:lnTo>
                  <a:pt x="263" y="520"/>
                </a:lnTo>
                <a:lnTo>
                  <a:pt x="195" y="492"/>
                </a:lnTo>
                <a:lnTo>
                  <a:pt x="131" y="458"/>
                </a:lnTo>
                <a:close/>
                <a:moveTo>
                  <a:pt x="500" y="434"/>
                </a:moveTo>
                <a:lnTo>
                  <a:pt x="469" y="474"/>
                </a:lnTo>
                <a:lnTo>
                  <a:pt x="433" y="509"/>
                </a:lnTo>
                <a:lnTo>
                  <a:pt x="433" y="514"/>
                </a:lnTo>
                <a:lnTo>
                  <a:pt x="435" y="520"/>
                </a:lnTo>
                <a:lnTo>
                  <a:pt x="487" y="521"/>
                </a:lnTo>
                <a:lnTo>
                  <a:pt x="544" y="518"/>
                </a:lnTo>
                <a:lnTo>
                  <a:pt x="601" y="512"/>
                </a:lnTo>
                <a:lnTo>
                  <a:pt x="565" y="488"/>
                </a:lnTo>
                <a:lnTo>
                  <a:pt x="531" y="462"/>
                </a:lnTo>
                <a:lnTo>
                  <a:pt x="500" y="434"/>
                </a:lnTo>
                <a:close/>
                <a:moveTo>
                  <a:pt x="35" y="389"/>
                </a:moveTo>
                <a:lnTo>
                  <a:pt x="39" y="437"/>
                </a:lnTo>
                <a:lnTo>
                  <a:pt x="50" y="482"/>
                </a:lnTo>
                <a:lnTo>
                  <a:pt x="67" y="525"/>
                </a:lnTo>
                <a:lnTo>
                  <a:pt x="88" y="565"/>
                </a:lnTo>
                <a:lnTo>
                  <a:pt x="88" y="560"/>
                </a:lnTo>
                <a:lnTo>
                  <a:pt x="88" y="556"/>
                </a:lnTo>
                <a:lnTo>
                  <a:pt x="90" y="496"/>
                </a:lnTo>
                <a:lnTo>
                  <a:pt x="99" y="438"/>
                </a:lnTo>
                <a:lnTo>
                  <a:pt x="67" y="415"/>
                </a:lnTo>
                <a:lnTo>
                  <a:pt x="35" y="389"/>
                </a:lnTo>
                <a:close/>
                <a:moveTo>
                  <a:pt x="339" y="133"/>
                </a:moveTo>
                <a:lnTo>
                  <a:pt x="305" y="160"/>
                </a:lnTo>
                <a:lnTo>
                  <a:pt x="274" y="188"/>
                </a:lnTo>
                <a:lnTo>
                  <a:pt x="276" y="195"/>
                </a:lnTo>
                <a:lnTo>
                  <a:pt x="277" y="201"/>
                </a:lnTo>
                <a:lnTo>
                  <a:pt x="279" y="209"/>
                </a:lnTo>
                <a:lnTo>
                  <a:pt x="275" y="225"/>
                </a:lnTo>
                <a:lnTo>
                  <a:pt x="268" y="239"/>
                </a:lnTo>
                <a:lnTo>
                  <a:pt x="257" y="251"/>
                </a:lnTo>
                <a:lnTo>
                  <a:pt x="242" y="258"/>
                </a:lnTo>
                <a:lnTo>
                  <a:pt x="226" y="260"/>
                </a:lnTo>
                <a:lnTo>
                  <a:pt x="220" y="260"/>
                </a:lnTo>
                <a:lnTo>
                  <a:pt x="215" y="259"/>
                </a:lnTo>
                <a:lnTo>
                  <a:pt x="183" y="310"/>
                </a:lnTo>
                <a:lnTo>
                  <a:pt x="158" y="365"/>
                </a:lnTo>
                <a:lnTo>
                  <a:pt x="140" y="423"/>
                </a:lnTo>
                <a:lnTo>
                  <a:pt x="200" y="457"/>
                </a:lnTo>
                <a:lnTo>
                  <a:pt x="266" y="483"/>
                </a:lnTo>
                <a:lnTo>
                  <a:pt x="334" y="504"/>
                </a:lnTo>
                <a:lnTo>
                  <a:pt x="342" y="489"/>
                </a:lnTo>
                <a:lnTo>
                  <a:pt x="352" y="479"/>
                </a:lnTo>
                <a:lnTo>
                  <a:pt x="366" y="471"/>
                </a:lnTo>
                <a:lnTo>
                  <a:pt x="382" y="469"/>
                </a:lnTo>
                <a:lnTo>
                  <a:pt x="399" y="472"/>
                </a:lnTo>
                <a:lnTo>
                  <a:pt x="414" y="479"/>
                </a:lnTo>
                <a:lnTo>
                  <a:pt x="446" y="445"/>
                </a:lnTo>
                <a:lnTo>
                  <a:pt x="475" y="408"/>
                </a:lnTo>
                <a:lnTo>
                  <a:pt x="436" y="361"/>
                </a:lnTo>
                <a:lnTo>
                  <a:pt x="403" y="309"/>
                </a:lnTo>
                <a:lnTo>
                  <a:pt x="376" y="254"/>
                </a:lnTo>
                <a:lnTo>
                  <a:pt x="353" y="195"/>
                </a:lnTo>
                <a:lnTo>
                  <a:pt x="339" y="133"/>
                </a:lnTo>
                <a:close/>
                <a:moveTo>
                  <a:pt x="607" y="118"/>
                </a:moveTo>
                <a:lnTo>
                  <a:pt x="605" y="167"/>
                </a:lnTo>
                <a:lnTo>
                  <a:pt x="597" y="215"/>
                </a:lnTo>
                <a:lnTo>
                  <a:pt x="611" y="226"/>
                </a:lnTo>
                <a:lnTo>
                  <a:pt x="622" y="242"/>
                </a:lnTo>
                <a:lnTo>
                  <a:pt x="626" y="260"/>
                </a:lnTo>
                <a:lnTo>
                  <a:pt x="623" y="277"/>
                </a:lnTo>
                <a:lnTo>
                  <a:pt x="615" y="292"/>
                </a:lnTo>
                <a:lnTo>
                  <a:pt x="605" y="302"/>
                </a:lnTo>
                <a:lnTo>
                  <a:pt x="590" y="310"/>
                </a:lnTo>
                <a:lnTo>
                  <a:pt x="573" y="313"/>
                </a:lnTo>
                <a:lnTo>
                  <a:pt x="571" y="313"/>
                </a:lnTo>
                <a:lnTo>
                  <a:pt x="568" y="313"/>
                </a:lnTo>
                <a:lnTo>
                  <a:pt x="546" y="360"/>
                </a:lnTo>
                <a:lnTo>
                  <a:pt x="520" y="404"/>
                </a:lnTo>
                <a:lnTo>
                  <a:pt x="560" y="441"/>
                </a:lnTo>
                <a:lnTo>
                  <a:pt x="605" y="472"/>
                </a:lnTo>
                <a:lnTo>
                  <a:pt x="652" y="500"/>
                </a:lnTo>
                <a:lnTo>
                  <a:pt x="715" y="480"/>
                </a:lnTo>
                <a:lnTo>
                  <a:pt x="725" y="432"/>
                </a:lnTo>
                <a:lnTo>
                  <a:pt x="729" y="382"/>
                </a:lnTo>
                <a:lnTo>
                  <a:pt x="725" y="331"/>
                </a:lnTo>
                <a:lnTo>
                  <a:pt x="715" y="281"/>
                </a:lnTo>
                <a:lnTo>
                  <a:pt x="696" y="234"/>
                </a:lnTo>
                <a:lnTo>
                  <a:pt x="673" y="191"/>
                </a:lnTo>
                <a:lnTo>
                  <a:pt x="643" y="153"/>
                </a:lnTo>
                <a:lnTo>
                  <a:pt x="607" y="118"/>
                </a:lnTo>
                <a:close/>
                <a:moveTo>
                  <a:pt x="499" y="56"/>
                </a:moveTo>
                <a:lnTo>
                  <a:pt x="454" y="71"/>
                </a:lnTo>
                <a:lnTo>
                  <a:pt x="411" y="89"/>
                </a:lnTo>
                <a:lnTo>
                  <a:pt x="370" y="111"/>
                </a:lnTo>
                <a:lnTo>
                  <a:pt x="384" y="171"/>
                </a:lnTo>
                <a:lnTo>
                  <a:pt x="402" y="229"/>
                </a:lnTo>
                <a:lnTo>
                  <a:pt x="428" y="283"/>
                </a:lnTo>
                <a:lnTo>
                  <a:pt x="459" y="332"/>
                </a:lnTo>
                <a:lnTo>
                  <a:pt x="495" y="380"/>
                </a:lnTo>
                <a:lnTo>
                  <a:pt x="517" y="339"/>
                </a:lnTo>
                <a:lnTo>
                  <a:pt x="537" y="297"/>
                </a:lnTo>
                <a:lnTo>
                  <a:pt x="529" y="287"/>
                </a:lnTo>
                <a:lnTo>
                  <a:pt x="524" y="275"/>
                </a:lnTo>
                <a:lnTo>
                  <a:pt x="521" y="260"/>
                </a:lnTo>
                <a:lnTo>
                  <a:pt x="525" y="243"/>
                </a:lnTo>
                <a:lnTo>
                  <a:pt x="533" y="228"/>
                </a:lnTo>
                <a:lnTo>
                  <a:pt x="546" y="216"/>
                </a:lnTo>
                <a:lnTo>
                  <a:pt x="563" y="209"/>
                </a:lnTo>
                <a:lnTo>
                  <a:pt x="571" y="158"/>
                </a:lnTo>
                <a:lnTo>
                  <a:pt x="573" y="105"/>
                </a:lnTo>
                <a:lnTo>
                  <a:pt x="573" y="93"/>
                </a:lnTo>
                <a:lnTo>
                  <a:pt x="538" y="72"/>
                </a:lnTo>
                <a:lnTo>
                  <a:pt x="499" y="56"/>
                </a:lnTo>
                <a:close/>
                <a:moveTo>
                  <a:pt x="330" y="39"/>
                </a:moveTo>
                <a:lnTo>
                  <a:pt x="280" y="51"/>
                </a:lnTo>
                <a:lnTo>
                  <a:pt x="233" y="69"/>
                </a:lnTo>
                <a:lnTo>
                  <a:pt x="190" y="94"/>
                </a:lnTo>
                <a:lnTo>
                  <a:pt x="151" y="124"/>
                </a:lnTo>
                <a:lnTo>
                  <a:pt x="115" y="161"/>
                </a:lnTo>
                <a:lnTo>
                  <a:pt x="86" y="201"/>
                </a:lnTo>
                <a:lnTo>
                  <a:pt x="63" y="246"/>
                </a:lnTo>
                <a:lnTo>
                  <a:pt x="47" y="293"/>
                </a:lnTo>
                <a:lnTo>
                  <a:pt x="38" y="344"/>
                </a:lnTo>
                <a:lnTo>
                  <a:pt x="72" y="374"/>
                </a:lnTo>
                <a:lnTo>
                  <a:pt x="109" y="403"/>
                </a:lnTo>
                <a:lnTo>
                  <a:pt x="128" y="345"/>
                </a:lnTo>
                <a:lnTo>
                  <a:pt x="154" y="292"/>
                </a:lnTo>
                <a:lnTo>
                  <a:pt x="186" y="241"/>
                </a:lnTo>
                <a:lnTo>
                  <a:pt x="177" y="226"/>
                </a:lnTo>
                <a:lnTo>
                  <a:pt x="174" y="209"/>
                </a:lnTo>
                <a:lnTo>
                  <a:pt x="177" y="192"/>
                </a:lnTo>
                <a:lnTo>
                  <a:pt x="185" y="178"/>
                </a:lnTo>
                <a:lnTo>
                  <a:pt x="195" y="166"/>
                </a:lnTo>
                <a:lnTo>
                  <a:pt x="209" y="160"/>
                </a:lnTo>
                <a:lnTo>
                  <a:pt x="226" y="157"/>
                </a:lnTo>
                <a:lnTo>
                  <a:pt x="238" y="158"/>
                </a:lnTo>
                <a:lnTo>
                  <a:pt x="250" y="164"/>
                </a:lnTo>
                <a:lnTo>
                  <a:pt x="291" y="127"/>
                </a:lnTo>
                <a:lnTo>
                  <a:pt x="334" y="94"/>
                </a:lnTo>
                <a:lnTo>
                  <a:pt x="330" y="39"/>
                </a:lnTo>
                <a:close/>
                <a:moveTo>
                  <a:pt x="382" y="35"/>
                </a:moveTo>
                <a:lnTo>
                  <a:pt x="373" y="35"/>
                </a:lnTo>
                <a:lnTo>
                  <a:pt x="365" y="37"/>
                </a:lnTo>
                <a:lnTo>
                  <a:pt x="366" y="74"/>
                </a:lnTo>
                <a:lnTo>
                  <a:pt x="402" y="56"/>
                </a:lnTo>
                <a:lnTo>
                  <a:pt x="438" y="40"/>
                </a:lnTo>
                <a:lnTo>
                  <a:pt x="411" y="37"/>
                </a:lnTo>
                <a:lnTo>
                  <a:pt x="382" y="35"/>
                </a:lnTo>
                <a:close/>
                <a:moveTo>
                  <a:pt x="382" y="0"/>
                </a:moveTo>
                <a:lnTo>
                  <a:pt x="438" y="5"/>
                </a:lnTo>
                <a:lnTo>
                  <a:pt x="492" y="17"/>
                </a:lnTo>
                <a:lnTo>
                  <a:pt x="543" y="35"/>
                </a:lnTo>
                <a:lnTo>
                  <a:pt x="590" y="61"/>
                </a:lnTo>
                <a:lnTo>
                  <a:pt x="633" y="94"/>
                </a:lnTo>
                <a:lnTo>
                  <a:pt x="670" y="132"/>
                </a:lnTo>
                <a:lnTo>
                  <a:pt x="703" y="174"/>
                </a:lnTo>
                <a:lnTo>
                  <a:pt x="729" y="221"/>
                </a:lnTo>
                <a:lnTo>
                  <a:pt x="749" y="272"/>
                </a:lnTo>
                <a:lnTo>
                  <a:pt x="760" y="326"/>
                </a:lnTo>
                <a:lnTo>
                  <a:pt x="764" y="382"/>
                </a:lnTo>
                <a:lnTo>
                  <a:pt x="760" y="438"/>
                </a:lnTo>
                <a:lnTo>
                  <a:pt x="749" y="492"/>
                </a:lnTo>
                <a:lnTo>
                  <a:pt x="729" y="543"/>
                </a:lnTo>
                <a:lnTo>
                  <a:pt x="703" y="590"/>
                </a:lnTo>
                <a:lnTo>
                  <a:pt x="670" y="633"/>
                </a:lnTo>
                <a:lnTo>
                  <a:pt x="633" y="670"/>
                </a:lnTo>
                <a:lnTo>
                  <a:pt x="590" y="703"/>
                </a:lnTo>
                <a:lnTo>
                  <a:pt x="543" y="729"/>
                </a:lnTo>
                <a:lnTo>
                  <a:pt x="492" y="749"/>
                </a:lnTo>
                <a:lnTo>
                  <a:pt x="438" y="760"/>
                </a:lnTo>
                <a:lnTo>
                  <a:pt x="382" y="764"/>
                </a:lnTo>
                <a:lnTo>
                  <a:pt x="326" y="760"/>
                </a:lnTo>
                <a:lnTo>
                  <a:pt x="272" y="749"/>
                </a:lnTo>
                <a:lnTo>
                  <a:pt x="221" y="729"/>
                </a:lnTo>
                <a:lnTo>
                  <a:pt x="174" y="703"/>
                </a:lnTo>
                <a:lnTo>
                  <a:pt x="132" y="670"/>
                </a:lnTo>
                <a:lnTo>
                  <a:pt x="94" y="633"/>
                </a:lnTo>
                <a:lnTo>
                  <a:pt x="62" y="590"/>
                </a:lnTo>
                <a:lnTo>
                  <a:pt x="35" y="543"/>
                </a:lnTo>
                <a:lnTo>
                  <a:pt x="17" y="492"/>
                </a:lnTo>
                <a:lnTo>
                  <a:pt x="4" y="438"/>
                </a:lnTo>
                <a:lnTo>
                  <a:pt x="0" y="382"/>
                </a:lnTo>
                <a:lnTo>
                  <a:pt x="4" y="326"/>
                </a:lnTo>
                <a:lnTo>
                  <a:pt x="17" y="272"/>
                </a:lnTo>
                <a:lnTo>
                  <a:pt x="35" y="221"/>
                </a:lnTo>
                <a:lnTo>
                  <a:pt x="62" y="174"/>
                </a:lnTo>
                <a:lnTo>
                  <a:pt x="94" y="132"/>
                </a:lnTo>
                <a:lnTo>
                  <a:pt x="132" y="94"/>
                </a:lnTo>
                <a:lnTo>
                  <a:pt x="174" y="61"/>
                </a:lnTo>
                <a:lnTo>
                  <a:pt x="221" y="35"/>
                </a:lnTo>
                <a:lnTo>
                  <a:pt x="272" y="17"/>
                </a:lnTo>
                <a:lnTo>
                  <a:pt x="326" y="5"/>
                </a:lnTo>
                <a:lnTo>
                  <a:pt x="382"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72"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58426" y="4465905"/>
            <a:ext cx="363101" cy="444567"/>
          </a:xfrm>
          <a:custGeom>
            <a:avLst/>
            <a:gdLst>
              <a:gd name="T0" fmla="*/ 72 w 624"/>
              <a:gd name="T1" fmla="*/ 695 h 764"/>
              <a:gd name="T2" fmla="*/ 261 w 624"/>
              <a:gd name="T3" fmla="*/ 729 h 764"/>
              <a:gd name="T4" fmla="*/ 491 w 624"/>
              <a:gd name="T5" fmla="*/ 713 h 764"/>
              <a:gd name="T6" fmla="*/ 590 w 624"/>
              <a:gd name="T7" fmla="*/ 660 h 764"/>
              <a:gd name="T8" fmla="*/ 455 w 624"/>
              <a:gd name="T9" fmla="*/ 614 h 764"/>
              <a:gd name="T10" fmla="*/ 213 w 624"/>
              <a:gd name="T11" fmla="*/ 620 h 764"/>
              <a:gd name="T12" fmla="*/ 34 w 624"/>
              <a:gd name="T13" fmla="*/ 569 h 764"/>
              <a:gd name="T14" fmla="*/ 38 w 624"/>
              <a:gd name="T15" fmla="*/ 534 h 764"/>
              <a:gd name="T16" fmla="*/ 171 w 624"/>
              <a:gd name="T17" fmla="*/ 581 h 764"/>
              <a:gd name="T18" fmla="*/ 408 w 624"/>
              <a:gd name="T19" fmla="*/ 586 h 764"/>
              <a:gd name="T20" fmla="*/ 572 w 624"/>
              <a:gd name="T21" fmla="*/ 546 h 764"/>
              <a:gd name="T22" fmla="*/ 581 w 624"/>
              <a:gd name="T23" fmla="*/ 504 h 764"/>
              <a:gd name="T24" fmla="*/ 368 w 624"/>
              <a:gd name="T25" fmla="*/ 555 h 764"/>
              <a:gd name="T26" fmla="*/ 111 w 624"/>
              <a:gd name="T27" fmla="*/ 531 h 764"/>
              <a:gd name="T28" fmla="*/ 38 w 624"/>
              <a:gd name="T29" fmla="*/ 465 h 764"/>
              <a:gd name="T30" fmla="*/ 171 w 624"/>
              <a:gd name="T31" fmla="*/ 512 h 764"/>
              <a:gd name="T32" fmla="*/ 408 w 624"/>
              <a:gd name="T33" fmla="*/ 517 h 764"/>
              <a:gd name="T34" fmla="*/ 572 w 624"/>
              <a:gd name="T35" fmla="*/ 476 h 764"/>
              <a:gd name="T36" fmla="*/ 532 w 624"/>
              <a:gd name="T37" fmla="*/ 386 h 764"/>
              <a:gd name="T38" fmla="*/ 311 w 624"/>
              <a:gd name="T39" fmla="*/ 417 h 764"/>
              <a:gd name="T40" fmla="*/ 90 w 624"/>
              <a:gd name="T41" fmla="*/ 386 h 764"/>
              <a:gd name="T42" fmla="*/ 35 w 624"/>
              <a:gd name="T43" fmla="*/ 308 h 764"/>
              <a:gd name="T44" fmla="*/ 99 w 624"/>
              <a:gd name="T45" fmla="*/ 357 h 764"/>
              <a:gd name="T46" fmla="*/ 311 w 624"/>
              <a:gd name="T47" fmla="*/ 382 h 764"/>
              <a:gd name="T48" fmla="*/ 525 w 624"/>
              <a:gd name="T49" fmla="*/ 357 h 764"/>
              <a:gd name="T50" fmla="*/ 589 w 624"/>
              <a:gd name="T51" fmla="*/ 308 h 764"/>
              <a:gd name="T52" fmla="*/ 470 w 624"/>
              <a:gd name="T53" fmla="*/ 334 h 764"/>
              <a:gd name="T54" fmla="*/ 203 w 624"/>
              <a:gd name="T55" fmla="*/ 342 h 764"/>
              <a:gd name="T56" fmla="*/ 34 w 624"/>
              <a:gd name="T57" fmla="*/ 152 h 764"/>
              <a:gd name="T58" fmla="*/ 99 w 624"/>
              <a:gd name="T59" fmla="*/ 288 h 764"/>
              <a:gd name="T60" fmla="*/ 311 w 624"/>
              <a:gd name="T61" fmla="*/ 313 h 764"/>
              <a:gd name="T62" fmla="*/ 525 w 624"/>
              <a:gd name="T63" fmla="*/ 288 h 764"/>
              <a:gd name="T64" fmla="*/ 590 w 624"/>
              <a:gd name="T65" fmla="*/ 152 h 764"/>
              <a:gd name="T66" fmla="*/ 411 w 624"/>
              <a:gd name="T67" fmla="*/ 203 h 764"/>
              <a:gd name="T68" fmla="*/ 167 w 624"/>
              <a:gd name="T69" fmla="*/ 198 h 764"/>
              <a:gd name="T70" fmla="*/ 311 w 624"/>
              <a:gd name="T71" fmla="*/ 35 h 764"/>
              <a:gd name="T72" fmla="*/ 99 w 624"/>
              <a:gd name="T73" fmla="*/ 60 h 764"/>
              <a:gd name="T74" fmla="*/ 38 w 624"/>
              <a:gd name="T75" fmla="*/ 116 h 764"/>
              <a:gd name="T76" fmla="*/ 171 w 624"/>
              <a:gd name="T77" fmla="*/ 165 h 764"/>
              <a:gd name="T78" fmla="*/ 408 w 624"/>
              <a:gd name="T79" fmla="*/ 170 h 764"/>
              <a:gd name="T80" fmla="*/ 572 w 624"/>
              <a:gd name="T81" fmla="*/ 128 h 764"/>
              <a:gd name="T82" fmla="*/ 552 w 624"/>
              <a:gd name="T83" fmla="*/ 69 h 764"/>
              <a:gd name="T84" fmla="*/ 361 w 624"/>
              <a:gd name="T85" fmla="*/ 37 h 764"/>
              <a:gd name="T86" fmla="*/ 455 w 624"/>
              <a:gd name="T87" fmla="*/ 12 h 764"/>
              <a:gd name="T88" fmla="*/ 608 w 624"/>
              <a:gd name="T89" fmla="*/ 72 h 764"/>
              <a:gd name="T90" fmla="*/ 616 w 624"/>
              <a:gd name="T91" fmla="*/ 267 h 764"/>
              <a:gd name="T92" fmla="*/ 624 w 624"/>
              <a:gd name="T93" fmla="*/ 452 h 764"/>
              <a:gd name="T94" fmla="*/ 621 w 624"/>
              <a:gd name="T95" fmla="*/ 509 h 764"/>
              <a:gd name="T96" fmla="*/ 589 w 624"/>
              <a:gd name="T97" fmla="*/ 708 h 764"/>
              <a:gd name="T98" fmla="*/ 411 w 624"/>
              <a:gd name="T99" fmla="*/ 759 h 764"/>
              <a:gd name="T100" fmla="*/ 169 w 624"/>
              <a:gd name="T101" fmla="*/ 753 h 764"/>
              <a:gd name="T102" fmla="*/ 15 w 624"/>
              <a:gd name="T103" fmla="*/ 694 h 764"/>
              <a:gd name="T104" fmla="*/ 8 w 624"/>
              <a:gd name="T105" fmla="*/ 497 h 764"/>
              <a:gd name="T106" fmla="*/ 0 w 624"/>
              <a:gd name="T107" fmla="*/ 313 h 764"/>
              <a:gd name="T108" fmla="*/ 1 w 624"/>
              <a:gd name="T109" fmla="*/ 255 h 764"/>
              <a:gd name="T110" fmla="*/ 34 w 624"/>
              <a:gd name="T111" fmla="*/ 56 h 764"/>
              <a:gd name="T112" fmla="*/ 213 w 624"/>
              <a:gd name="T113"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24" h="764">
                <a:moveTo>
                  <a:pt x="34" y="569"/>
                </a:moveTo>
                <a:lnTo>
                  <a:pt x="34" y="660"/>
                </a:lnTo>
                <a:lnTo>
                  <a:pt x="38" y="673"/>
                </a:lnTo>
                <a:lnTo>
                  <a:pt x="51" y="685"/>
                </a:lnTo>
                <a:lnTo>
                  <a:pt x="72" y="695"/>
                </a:lnTo>
                <a:lnTo>
                  <a:pt x="99" y="705"/>
                </a:lnTo>
                <a:lnTo>
                  <a:pt x="133" y="713"/>
                </a:lnTo>
                <a:lnTo>
                  <a:pt x="171" y="720"/>
                </a:lnTo>
                <a:lnTo>
                  <a:pt x="214" y="725"/>
                </a:lnTo>
                <a:lnTo>
                  <a:pt x="261" y="729"/>
                </a:lnTo>
                <a:lnTo>
                  <a:pt x="311" y="729"/>
                </a:lnTo>
                <a:lnTo>
                  <a:pt x="361" y="729"/>
                </a:lnTo>
                <a:lnTo>
                  <a:pt x="408" y="725"/>
                </a:lnTo>
                <a:lnTo>
                  <a:pt x="451" y="720"/>
                </a:lnTo>
                <a:lnTo>
                  <a:pt x="491" y="713"/>
                </a:lnTo>
                <a:lnTo>
                  <a:pt x="525" y="705"/>
                </a:lnTo>
                <a:lnTo>
                  <a:pt x="552" y="695"/>
                </a:lnTo>
                <a:lnTo>
                  <a:pt x="572" y="685"/>
                </a:lnTo>
                <a:lnTo>
                  <a:pt x="585" y="673"/>
                </a:lnTo>
                <a:lnTo>
                  <a:pt x="590" y="660"/>
                </a:lnTo>
                <a:lnTo>
                  <a:pt x="590" y="569"/>
                </a:lnTo>
                <a:lnTo>
                  <a:pt x="564" y="582"/>
                </a:lnTo>
                <a:lnTo>
                  <a:pt x="532" y="594"/>
                </a:lnTo>
                <a:lnTo>
                  <a:pt x="496" y="605"/>
                </a:lnTo>
                <a:lnTo>
                  <a:pt x="455" y="614"/>
                </a:lnTo>
                <a:lnTo>
                  <a:pt x="411" y="620"/>
                </a:lnTo>
                <a:lnTo>
                  <a:pt x="362" y="624"/>
                </a:lnTo>
                <a:lnTo>
                  <a:pt x="311" y="626"/>
                </a:lnTo>
                <a:lnTo>
                  <a:pt x="260" y="624"/>
                </a:lnTo>
                <a:lnTo>
                  <a:pt x="213" y="620"/>
                </a:lnTo>
                <a:lnTo>
                  <a:pt x="167" y="614"/>
                </a:lnTo>
                <a:lnTo>
                  <a:pt x="127" y="605"/>
                </a:lnTo>
                <a:lnTo>
                  <a:pt x="90" y="594"/>
                </a:lnTo>
                <a:lnTo>
                  <a:pt x="59" y="582"/>
                </a:lnTo>
                <a:lnTo>
                  <a:pt x="34" y="569"/>
                </a:lnTo>
                <a:close/>
                <a:moveTo>
                  <a:pt x="43" y="504"/>
                </a:moveTo>
                <a:lnTo>
                  <a:pt x="38" y="510"/>
                </a:lnTo>
                <a:lnTo>
                  <a:pt x="35" y="516"/>
                </a:lnTo>
                <a:lnTo>
                  <a:pt x="34" y="521"/>
                </a:lnTo>
                <a:lnTo>
                  <a:pt x="38" y="534"/>
                </a:lnTo>
                <a:lnTo>
                  <a:pt x="51" y="546"/>
                </a:lnTo>
                <a:lnTo>
                  <a:pt x="72" y="556"/>
                </a:lnTo>
                <a:lnTo>
                  <a:pt x="99" y="565"/>
                </a:lnTo>
                <a:lnTo>
                  <a:pt x="133" y="575"/>
                </a:lnTo>
                <a:lnTo>
                  <a:pt x="171" y="581"/>
                </a:lnTo>
                <a:lnTo>
                  <a:pt x="214" y="586"/>
                </a:lnTo>
                <a:lnTo>
                  <a:pt x="261" y="589"/>
                </a:lnTo>
                <a:lnTo>
                  <a:pt x="311" y="590"/>
                </a:lnTo>
                <a:lnTo>
                  <a:pt x="361" y="589"/>
                </a:lnTo>
                <a:lnTo>
                  <a:pt x="408" y="586"/>
                </a:lnTo>
                <a:lnTo>
                  <a:pt x="451" y="581"/>
                </a:lnTo>
                <a:lnTo>
                  <a:pt x="491" y="575"/>
                </a:lnTo>
                <a:lnTo>
                  <a:pt x="525" y="565"/>
                </a:lnTo>
                <a:lnTo>
                  <a:pt x="552" y="556"/>
                </a:lnTo>
                <a:lnTo>
                  <a:pt x="572" y="546"/>
                </a:lnTo>
                <a:lnTo>
                  <a:pt x="585" y="534"/>
                </a:lnTo>
                <a:lnTo>
                  <a:pt x="590" y="521"/>
                </a:lnTo>
                <a:lnTo>
                  <a:pt x="589" y="516"/>
                </a:lnTo>
                <a:lnTo>
                  <a:pt x="586" y="510"/>
                </a:lnTo>
                <a:lnTo>
                  <a:pt x="581" y="504"/>
                </a:lnTo>
                <a:lnTo>
                  <a:pt x="549" y="520"/>
                </a:lnTo>
                <a:lnTo>
                  <a:pt x="513" y="531"/>
                </a:lnTo>
                <a:lnTo>
                  <a:pt x="470" y="542"/>
                </a:lnTo>
                <a:lnTo>
                  <a:pt x="420" y="550"/>
                </a:lnTo>
                <a:lnTo>
                  <a:pt x="368" y="555"/>
                </a:lnTo>
                <a:lnTo>
                  <a:pt x="311" y="556"/>
                </a:lnTo>
                <a:lnTo>
                  <a:pt x="255" y="555"/>
                </a:lnTo>
                <a:lnTo>
                  <a:pt x="203" y="550"/>
                </a:lnTo>
                <a:lnTo>
                  <a:pt x="154" y="542"/>
                </a:lnTo>
                <a:lnTo>
                  <a:pt x="111" y="531"/>
                </a:lnTo>
                <a:lnTo>
                  <a:pt x="73" y="520"/>
                </a:lnTo>
                <a:lnTo>
                  <a:pt x="43" y="504"/>
                </a:lnTo>
                <a:close/>
                <a:moveTo>
                  <a:pt x="34" y="360"/>
                </a:moveTo>
                <a:lnTo>
                  <a:pt x="34" y="452"/>
                </a:lnTo>
                <a:lnTo>
                  <a:pt x="38" y="465"/>
                </a:lnTo>
                <a:lnTo>
                  <a:pt x="51" y="476"/>
                </a:lnTo>
                <a:lnTo>
                  <a:pt x="72" y="487"/>
                </a:lnTo>
                <a:lnTo>
                  <a:pt x="99" y="496"/>
                </a:lnTo>
                <a:lnTo>
                  <a:pt x="133" y="505"/>
                </a:lnTo>
                <a:lnTo>
                  <a:pt x="171" y="512"/>
                </a:lnTo>
                <a:lnTo>
                  <a:pt x="214" y="517"/>
                </a:lnTo>
                <a:lnTo>
                  <a:pt x="261" y="520"/>
                </a:lnTo>
                <a:lnTo>
                  <a:pt x="311" y="521"/>
                </a:lnTo>
                <a:lnTo>
                  <a:pt x="361" y="520"/>
                </a:lnTo>
                <a:lnTo>
                  <a:pt x="408" y="517"/>
                </a:lnTo>
                <a:lnTo>
                  <a:pt x="451" y="512"/>
                </a:lnTo>
                <a:lnTo>
                  <a:pt x="491" y="505"/>
                </a:lnTo>
                <a:lnTo>
                  <a:pt x="525" y="496"/>
                </a:lnTo>
                <a:lnTo>
                  <a:pt x="552" y="487"/>
                </a:lnTo>
                <a:lnTo>
                  <a:pt x="572" y="476"/>
                </a:lnTo>
                <a:lnTo>
                  <a:pt x="585" y="465"/>
                </a:lnTo>
                <a:lnTo>
                  <a:pt x="590" y="452"/>
                </a:lnTo>
                <a:lnTo>
                  <a:pt x="590" y="360"/>
                </a:lnTo>
                <a:lnTo>
                  <a:pt x="564" y="374"/>
                </a:lnTo>
                <a:lnTo>
                  <a:pt x="532" y="386"/>
                </a:lnTo>
                <a:lnTo>
                  <a:pt x="496" y="397"/>
                </a:lnTo>
                <a:lnTo>
                  <a:pt x="455" y="406"/>
                </a:lnTo>
                <a:lnTo>
                  <a:pt x="411" y="412"/>
                </a:lnTo>
                <a:lnTo>
                  <a:pt x="362" y="416"/>
                </a:lnTo>
                <a:lnTo>
                  <a:pt x="311" y="417"/>
                </a:lnTo>
                <a:lnTo>
                  <a:pt x="260" y="416"/>
                </a:lnTo>
                <a:lnTo>
                  <a:pt x="213" y="412"/>
                </a:lnTo>
                <a:lnTo>
                  <a:pt x="167" y="406"/>
                </a:lnTo>
                <a:lnTo>
                  <a:pt x="127" y="397"/>
                </a:lnTo>
                <a:lnTo>
                  <a:pt x="90" y="386"/>
                </a:lnTo>
                <a:lnTo>
                  <a:pt x="59" y="374"/>
                </a:lnTo>
                <a:lnTo>
                  <a:pt x="34" y="360"/>
                </a:lnTo>
                <a:close/>
                <a:moveTo>
                  <a:pt x="43" y="296"/>
                </a:moveTo>
                <a:lnTo>
                  <a:pt x="38" y="301"/>
                </a:lnTo>
                <a:lnTo>
                  <a:pt x="35" y="308"/>
                </a:lnTo>
                <a:lnTo>
                  <a:pt x="34" y="313"/>
                </a:lnTo>
                <a:lnTo>
                  <a:pt x="38" y="326"/>
                </a:lnTo>
                <a:lnTo>
                  <a:pt x="51" y="338"/>
                </a:lnTo>
                <a:lnTo>
                  <a:pt x="72" y="348"/>
                </a:lnTo>
                <a:lnTo>
                  <a:pt x="99" y="357"/>
                </a:lnTo>
                <a:lnTo>
                  <a:pt x="133" y="366"/>
                </a:lnTo>
                <a:lnTo>
                  <a:pt x="171" y="373"/>
                </a:lnTo>
                <a:lnTo>
                  <a:pt x="214" y="378"/>
                </a:lnTo>
                <a:lnTo>
                  <a:pt x="261" y="381"/>
                </a:lnTo>
                <a:lnTo>
                  <a:pt x="311" y="382"/>
                </a:lnTo>
                <a:lnTo>
                  <a:pt x="361" y="381"/>
                </a:lnTo>
                <a:lnTo>
                  <a:pt x="408" y="378"/>
                </a:lnTo>
                <a:lnTo>
                  <a:pt x="451" y="373"/>
                </a:lnTo>
                <a:lnTo>
                  <a:pt x="491" y="366"/>
                </a:lnTo>
                <a:lnTo>
                  <a:pt x="525" y="357"/>
                </a:lnTo>
                <a:lnTo>
                  <a:pt x="552" y="348"/>
                </a:lnTo>
                <a:lnTo>
                  <a:pt x="572" y="338"/>
                </a:lnTo>
                <a:lnTo>
                  <a:pt x="585" y="326"/>
                </a:lnTo>
                <a:lnTo>
                  <a:pt x="590" y="313"/>
                </a:lnTo>
                <a:lnTo>
                  <a:pt x="589" y="308"/>
                </a:lnTo>
                <a:lnTo>
                  <a:pt x="586" y="301"/>
                </a:lnTo>
                <a:lnTo>
                  <a:pt x="581" y="296"/>
                </a:lnTo>
                <a:lnTo>
                  <a:pt x="549" y="310"/>
                </a:lnTo>
                <a:lnTo>
                  <a:pt x="513" y="323"/>
                </a:lnTo>
                <a:lnTo>
                  <a:pt x="470" y="334"/>
                </a:lnTo>
                <a:lnTo>
                  <a:pt x="420" y="342"/>
                </a:lnTo>
                <a:lnTo>
                  <a:pt x="368" y="345"/>
                </a:lnTo>
                <a:lnTo>
                  <a:pt x="311" y="348"/>
                </a:lnTo>
                <a:lnTo>
                  <a:pt x="255" y="345"/>
                </a:lnTo>
                <a:lnTo>
                  <a:pt x="203" y="342"/>
                </a:lnTo>
                <a:lnTo>
                  <a:pt x="154" y="334"/>
                </a:lnTo>
                <a:lnTo>
                  <a:pt x="111" y="323"/>
                </a:lnTo>
                <a:lnTo>
                  <a:pt x="73" y="310"/>
                </a:lnTo>
                <a:lnTo>
                  <a:pt x="43" y="296"/>
                </a:lnTo>
                <a:close/>
                <a:moveTo>
                  <a:pt x="34" y="152"/>
                </a:moveTo>
                <a:lnTo>
                  <a:pt x="34" y="243"/>
                </a:lnTo>
                <a:lnTo>
                  <a:pt x="38" y="256"/>
                </a:lnTo>
                <a:lnTo>
                  <a:pt x="51" y="268"/>
                </a:lnTo>
                <a:lnTo>
                  <a:pt x="72" y="279"/>
                </a:lnTo>
                <a:lnTo>
                  <a:pt x="99" y="288"/>
                </a:lnTo>
                <a:lnTo>
                  <a:pt x="133" y="297"/>
                </a:lnTo>
                <a:lnTo>
                  <a:pt x="171" y="304"/>
                </a:lnTo>
                <a:lnTo>
                  <a:pt x="214" y="309"/>
                </a:lnTo>
                <a:lnTo>
                  <a:pt x="261" y="311"/>
                </a:lnTo>
                <a:lnTo>
                  <a:pt x="311" y="313"/>
                </a:lnTo>
                <a:lnTo>
                  <a:pt x="361" y="311"/>
                </a:lnTo>
                <a:lnTo>
                  <a:pt x="408" y="309"/>
                </a:lnTo>
                <a:lnTo>
                  <a:pt x="451" y="304"/>
                </a:lnTo>
                <a:lnTo>
                  <a:pt x="491" y="297"/>
                </a:lnTo>
                <a:lnTo>
                  <a:pt x="525" y="288"/>
                </a:lnTo>
                <a:lnTo>
                  <a:pt x="552" y="279"/>
                </a:lnTo>
                <a:lnTo>
                  <a:pt x="572" y="268"/>
                </a:lnTo>
                <a:lnTo>
                  <a:pt x="585" y="256"/>
                </a:lnTo>
                <a:lnTo>
                  <a:pt x="590" y="243"/>
                </a:lnTo>
                <a:lnTo>
                  <a:pt x="590" y="152"/>
                </a:lnTo>
                <a:lnTo>
                  <a:pt x="564" y="166"/>
                </a:lnTo>
                <a:lnTo>
                  <a:pt x="532" y="178"/>
                </a:lnTo>
                <a:lnTo>
                  <a:pt x="496" y="188"/>
                </a:lnTo>
                <a:lnTo>
                  <a:pt x="455" y="198"/>
                </a:lnTo>
                <a:lnTo>
                  <a:pt x="411" y="203"/>
                </a:lnTo>
                <a:lnTo>
                  <a:pt x="362" y="207"/>
                </a:lnTo>
                <a:lnTo>
                  <a:pt x="311" y="209"/>
                </a:lnTo>
                <a:lnTo>
                  <a:pt x="260" y="207"/>
                </a:lnTo>
                <a:lnTo>
                  <a:pt x="213" y="203"/>
                </a:lnTo>
                <a:lnTo>
                  <a:pt x="167" y="198"/>
                </a:lnTo>
                <a:lnTo>
                  <a:pt x="127" y="188"/>
                </a:lnTo>
                <a:lnTo>
                  <a:pt x="90" y="178"/>
                </a:lnTo>
                <a:lnTo>
                  <a:pt x="59" y="166"/>
                </a:lnTo>
                <a:lnTo>
                  <a:pt x="34" y="152"/>
                </a:lnTo>
                <a:close/>
                <a:moveTo>
                  <a:pt x="311" y="35"/>
                </a:moveTo>
                <a:lnTo>
                  <a:pt x="261" y="37"/>
                </a:lnTo>
                <a:lnTo>
                  <a:pt x="214" y="39"/>
                </a:lnTo>
                <a:lnTo>
                  <a:pt x="171" y="44"/>
                </a:lnTo>
                <a:lnTo>
                  <a:pt x="133" y="51"/>
                </a:lnTo>
                <a:lnTo>
                  <a:pt x="99" y="60"/>
                </a:lnTo>
                <a:lnTo>
                  <a:pt x="72" y="69"/>
                </a:lnTo>
                <a:lnTo>
                  <a:pt x="51" y="80"/>
                </a:lnTo>
                <a:lnTo>
                  <a:pt x="38" y="92"/>
                </a:lnTo>
                <a:lnTo>
                  <a:pt x="34" y="105"/>
                </a:lnTo>
                <a:lnTo>
                  <a:pt x="38" y="116"/>
                </a:lnTo>
                <a:lnTo>
                  <a:pt x="51" y="128"/>
                </a:lnTo>
                <a:lnTo>
                  <a:pt x="72" y="140"/>
                </a:lnTo>
                <a:lnTo>
                  <a:pt x="99" y="149"/>
                </a:lnTo>
                <a:lnTo>
                  <a:pt x="133" y="158"/>
                </a:lnTo>
                <a:lnTo>
                  <a:pt x="171" y="165"/>
                </a:lnTo>
                <a:lnTo>
                  <a:pt x="214" y="170"/>
                </a:lnTo>
                <a:lnTo>
                  <a:pt x="261" y="173"/>
                </a:lnTo>
                <a:lnTo>
                  <a:pt x="311" y="174"/>
                </a:lnTo>
                <a:lnTo>
                  <a:pt x="361" y="173"/>
                </a:lnTo>
                <a:lnTo>
                  <a:pt x="408" y="170"/>
                </a:lnTo>
                <a:lnTo>
                  <a:pt x="451" y="165"/>
                </a:lnTo>
                <a:lnTo>
                  <a:pt x="491" y="158"/>
                </a:lnTo>
                <a:lnTo>
                  <a:pt x="525" y="149"/>
                </a:lnTo>
                <a:lnTo>
                  <a:pt x="552" y="140"/>
                </a:lnTo>
                <a:lnTo>
                  <a:pt x="572" y="128"/>
                </a:lnTo>
                <a:lnTo>
                  <a:pt x="585" y="116"/>
                </a:lnTo>
                <a:lnTo>
                  <a:pt x="590" y="105"/>
                </a:lnTo>
                <a:lnTo>
                  <a:pt x="585" y="92"/>
                </a:lnTo>
                <a:lnTo>
                  <a:pt x="572" y="80"/>
                </a:lnTo>
                <a:lnTo>
                  <a:pt x="552" y="69"/>
                </a:lnTo>
                <a:lnTo>
                  <a:pt x="525" y="60"/>
                </a:lnTo>
                <a:lnTo>
                  <a:pt x="491" y="51"/>
                </a:lnTo>
                <a:lnTo>
                  <a:pt x="451" y="44"/>
                </a:lnTo>
                <a:lnTo>
                  <a:pt x="408" y="39"/>
                </a:lnTo>
                <a:lnTo>
                  <a:pt x="361" y="37"/>
                </a:lnTo>
                <a:lnTo>
                  <a:pt x="311" y="35"/>
                </a:lnTo>
                <a:close/>
                <a:moveTo>
                  <a:pt x="311" y="0"/>
                </a:moveTo>
                <a:lnTo>
                  <a:pt x="362" y="1"/>
                </a:lnTo>
                <a:lnTo>
                  <a:pt x="411" y="5"/>
                </a:lnTo>
                <a:lnTo>
                  <a:pt x="455" y="12"/>
                </a:lnTo>
                <a:lnTo>
                  <a:pt x="496" y="21"/>
                </a:lnTo>
                <a:lnTo>
                  <a:pt x="532" y="31"/>
                </a:lnTo>
                <a:lnTo>
                  <a:pt x="564" y="43"/>
                </a:lnTo>
                <a:lnTo>
                  <a:pt x="589" y="56"/>
                </a:lnTo>
                <a:lnTo>
                  <a:pt x="608" y="72"/>
                </a:lnTo>
                <a:lnTo>
                  <a:pt x="620" y="88"/>
                </a:lnTo>
                <a:lnTo>
                  <a:pt x="624" y="105"/>
                </a:lnTo>
                <a:lnTo>
                  <a:pt x="624" y="243"/>
                </a:lnTo>
                <a:lnTo>
                  <a:pt x="621" y="255"/>
                </a:lnTo>
                <a:lnTo>
                  <a:pt x="616" y="267"/>
                </a:lnTo>
                <a:lnTo>
                  <a:pt x="606" y="279"/>
                </a:lnTo>
                <a:lnTo>
                  <a:pt x="616" y="289"/>
                </a:lnTo>
                <a:lnTo>
                  <a:pt x="621" y="301"/>
                </a:lnTo>
                <a:lnTo>
                  <a:pt x="624" y="313"/>
                </a:lnTo>
                <a:lnTo>
                  <a:pt x="624" y="452"/>
                </a:lnTo>
                <a:lnTo>
                  <a:pt x="621" y="463"/>
                </a:lnTo>
                <a:lnTo>
                  <a:pt x="616" y="475"/>
                </a:lnTo>
                <a:lnTo>
                  <a:pt x="606" y="487"/>
                </a:lnTo>
                <a:lnTo>
                  <a:pt x="616" y="497"/>
                </a:lnTo>
                <a:lnTo>
                  <a:pt x="621" y="509"/>
                </a:lnTo>
                <a:lnTo>
                  <a:pt x="624" y="521"/>
                </a:lnTo>
                <a:lnTo>
                  <a:pt x="624" y="660"/>
                </a:lnTo>
                <a:lnTo>
                  <a:pt x="620" y="677"/>
                </a:lnTo>
                <a:lnTo>
                  <a:pt x="608" y="694"/>
                </a:lnTo>
                <a:lnTo>
                  <a:pt x="589" y="708"/>
                </a:lnTo>
                <a:lnTo>
                  <a:pt x="564" y="721"/>
                </a:lnTo>
                <a:lnTo>
                  <a:pt x="532" y="734"/>
                </a:lnTo>
                <a:lnTo>
                  <a:pt x="496" y="745"/>
                </a:lnTo>
                <a:lnTo>
                  <a:pt x="455" y="753"/>
                </a:lnTo>
                <a:lnTo>
                  <a:pt x="411" y="759"/>
                </a:lnTo>
                <a:lnTo>
                  <a:pt x="362" y="763"/>
                </a:lnTo>
                <a:lnTo>
                  <a:pt x="311" y="764"/>
                </a:lnTo>
                <a:lnTo>
                  <a:pt x="261" y="763"/>
                </a:lnTo>
                <a:lnTo>
                  <a:pt x="213" y="759"/>
                </a:lnTo>
                <a:lnTo>
                  <a:pt x="169" y="753"/>
                </a:lnTo>
                <a:lnTo>
                  <a:pt x="127" y="745"/>
                </a:lnTo>
                <a:lnTo>
                  <a:pt x="90" y="734"/>
                </a:lnTo>
                <a:lnTo>
                  <a:pt x="60" y="721"/>
                </a:lnTo>
                <a:lnTo>
                  <a:pt x="34" y="708"/>
                </a:lnTo>
                <a:lnTo>
                  <a:pt x="15" y="694"/>
                </a:lnTo>
                <a:lnTo>
                  <a:pt x="4" y="677"/>
                </a:lnTo>
                <a:lnTo>
                  <a:pt x="0" y="660"/>
                </a:lnTo>
                <a:lnTo>
                  <a:pt x="0" y="521"/>
                </a:lnTo>
                <a:lnTo>
                  <a:pt x="1" y="509"/>
                </a:lnTo>
                <a:lnTo>
                  <a:pt x="8" y="497"/>
                </a:lnTo>
                <a:lnTo>
                  <a:pt x="17" y="487"/>
                </a:lnTo>
                <a:lnTo>
                  <a:pt x="8" y="475"/>
                </a:lnTo>
                <a:lnTo>
                  <a:pt x="1" y="463"/>
                </a:lnTo>
                <a:lnTo>
                  <a:pt x="0" y="452"/>
                </a:lnTo>
                <a:lnTo>
                  <a:pt x="0" y="313"/>
                </a:lnTo>
                <a:lnTo>
                  <a:pt x="1" y="301"/>
                </a:lnTo>
                <a:lnTo>
                  <a:pt x="8" y="289"/>
                </a:lnTo>
                <a:lnTo>
                  <a:pt x="17" y="279"/>
                </a:lnTo>
                <a:lnTo>
                  <a:pt x="8" y="267"/>
                </a:lnTo>
                <a:lnTo>
                  <a:pt x="1" y="255"/>
                </a:lnTo>
                <a:lnTo>
                  <a:pt x="0" y="243"/>
                </a:lnTo>
                <a:lnTo>
                  <a:pt x="0" y="105"/>
                </a:lnTo>
                <a:lnTo>
                  <a:pt x="4" y="88"/>
                </a:lnTo>
                <a:lnTo>
                  <a:pt x="15" y="72"/>
                </a:lnTo>
                <a:lnTo>
                  <a:pt x="34" y="56"/>
                </a:lnTo>
                <a:lnTo>
                  <a:pt x="60" y="43"/>
                </a:lnTo>
                <a:lnTo>
                  <a:pt x="90" y="31"/>
                </a:lnTo>
                <a:lnTo>
                  <a:pt x="127" y="21"/>
                </a:lnTo>
                <a:lnTo>
                  <a:pt x="169" y="12"/>
                </a:lnTo>
                <a:lnTo>
                  <a:pt x="213" y="5"/>
                </a:lnTo>
                <a:lnTo>
                  <a:pt x="261" y="1"/>
                </a:lnTo>
                <a:lnTo>
                  <a:pt x="311"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73"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34025" y="4465905"/>
            <a:ext cx="443985" cy="444567"/>
          </a:xfrm>
          <a:custGeom>
            <a:avLst/>
            <a:gdLst>
              <a:gd name="T0" fmla="*/ 503 w 763"/>
              <a:gd name="T1" fmla="*/ 254 h 764"/>
              <a:gd name="T2" fmla="*/ 563 w 763"/>
              <a:gd name="T3" fmla="*/ 249 h 764"/>
              <a:gd name="T4" fmla="*/ 532 w 763"/>
              <a:gd name="T5" fmla="*/ 288 h 764"/>
              <a:gd name="T6" fmla="*/ 557 w 763"/>
              <a:gd name="T7" fmla="*/ 296 h 764"/>
              <a:gd name="T8" fmla="*/ 536 w 763"/>
              <a:gd name="T9" fmla="*/ 349 h 764"/>
              <a:gd name="T10" fmla="*/ 504 w 763"/>
              <a:gd name="T11" fmla="*/ 432 h 764"/>
              <a:gd name="T12" fmla="*/ 436 w 763"/>
              <a:gd name="T13" fmla="*/ 496 h 764"/>
              <a:gd name="T14" fmla="*/ 335 w 763"/>
              <a:gd name="T15" fmla="*/ 521 h 764"/>
              <a:gd name="T16" fmla="*/ 226 w 763"/>
              <a:gd name="T17" fmla="*/ 489 h 764"/>
              <a:gd name="T18" fmla="*/ 305 w 763"/>
              <a:gd name="T19" fmla="*/ 476 h 764"/>
              <a:gd name="T20" fmla="*/ 290 w 763"/>
              <a:gd name="T21" fmla="*/ 446 h 764"/>
              <a:gd name="T22" fmla="*/ 271 w 763"/>
              <a:gd name="T23" fmla="*/ 414 h 764"/>
              <a:gd name="T24" fmla="*/ 296 w 763"/>
              <a:gd name="T25" fmla="*/ 411 h 764"/>
              <a:gd name="T26" fmla="*/ 250 w 763"/>
              <a:gd name="T27" fmla="*/ 380 h 764"/>
              <a:gd name="T28" fmla="*/ 240 w 763"/>
              <a:gd name="T29" fmla="*/ 342 h 764"/>
              <a:gd name="T30" fmla="*/ 256 w 763"/>
              <a:gd name="T31" fmla="*/ 335 h 764"/>
              <a:gd name="T32" fmla="*/ 243 w 763"/>
              <a:gd name="T33" fmla="*/ 273 h 764"/>
              <a:gd name="T34" fmla="*/ 300 w 763"/>
              <a:gd name="T35" fmla="*/ 300 h 764"/>
              <a:gd name="T36" fmla="*/ 397 w 763"/>
              <a:gd name="T37" fmla="*/ 330 h 764"/>
              <a:gd name="T38" fmla="*/ 398 w 763"/>
              <a:gd name="T39" fmla="*/ 292 h 764"/>
              <a:gd name="T40" fmla="*/ 444 w 763"/>
              <a:gd name="T41" fmla="*/ 247 h 764"/>
              <a:gd name="T42" fmla="*/ 330 w 763"/>
              <a:gd name="T43" fmla="*/ 39 h 764"/>
              <a:gd name="T44" fmla="*/ 193 w 763"/>
              <a:gd name="T45" fmla="*/ 92 h 764"/>
              <a:gd name="T46" fmla="*/ 91 w 763"/>
              <a:gd name="T47" fmla="*/ 194 h 764"/>
              <a:gd name="T48" fmla="*/ 38 w 763"/>
              <a:gd name="T49" fmla="*/ 331 h 764"/>
              <a:gd name="T50" fmla="*/ 49 w 763"/>
              <a:gd name="T51" fmla="*/ 483 h 764"/>
              <a:gd name="T52" fmla="*/ 120 w 763"/>
              <a:gd name="T53" fmla="*/ 610 h 764"/>
              <a:gd name="T54" fmla="*/ 236 w 763"/>
              <a:gd name="T55" fmla="*/ 698 h 764"/>
              <a:gd name="T56" fmla="*/ 381 w 763"/>
              <a:gd name="T57" fmla="*/ 729 h 764"/>
              <a:gd name="T58" fmla="*/ 528 w 763"/>
              <a:gd name="T59" fmla="*/ 698 h 764"/>
              <a:gd name="T60" fmla="*/ 644 w 763"/>
              <a:gd name="T61" fmla="*/ 610 h 764"/>
              <a:gd name="T62" fmla="*/ 715 w 763"/>
              <a:gd name="T63" fmla="*/ 483 h 764"/>
              <a:gd name="T64" fmla="*/ 725 w 763"/>
              <a:gd name="T65" fmla="*/ 331 h 764"/>
              <a:gd name="T66" fmla="*/ 673 w 763"/>
              <a:gd name="T67" fmla="*/ 194 h 764"/>
              <a:gd name="T68" fmla="*/ 571 w 763"/>
              <a:gd name="T69" fmla="*/ 92 h 764"/>
              <a:gd name="T70" fmla="*/ 434 w 763"/>
              <a:gd name="T71" fmla="*/ 39 h 764"/>
              <a:gd name="T72" fmla="*/ 439 w 763"/>
              <a:gd name="T73" fmla="*/ 5 h 764"/>
              <a:gd name="T74" fmla="*/ 589 w 763"/>
              <a:gd name="T75" fmla="*/ 61 h 764"/>
              <a:gd name="T76" fmla="*/ 702 w 763"/>
              <a:gd name="T77" fmla="*/ 174 h 764"/>
              <a:gd name="T78" fmla="*/ 760 w 763"/>
              <a:gd name="T79" fmla="*/ 326 h 764"/>
              <a:gd name="T80" fmla="*/ 748 w 763"/>
              <a:gd name="T81" fmla="*/ 492 h 764"/>
              <a:gd name="T82" fmla="*/ 671 w 763"/>
              <a:gd name="T83" fmla="*/ 633 h 764"/>
              <a:gd name="T84" fmla="*/ 544 w 763"/>
              <a:gd name="T85" fmla="*/ 729 h 764"/>
              <a:gd name="T86" fmla="*/ 381 w 763"/>
              <a:gd name="T87" fmla="*/ 764 h 764"/>
              <a:gd name="T88" fmla="*/ 220 w 763"/>
              <a:gd name="T89" fmla="*/ 729 h 764"/>
              <a:gd name="T90" fmla="*/ 93 w 763"/>
              <a:gd name="T91" fmla="*/ 633 h 764"/>
              <a:gd name="T92" fmla="*/ 16 w 763"/>
              <a:gd name="T93" fmla="*/ 492 h 764"/>
              <a:gd name="T94" fmla="*/ 4 w 763"/>
              <a:gd name="T95" fmla="*/ 326 h 764"/>
              <a:gd name="T96" fmla="*/ 62 w 763"/>
              <a:gd name="T97" fmla="*/ 174 h 764"/>
              <a:gd name="T98" fmla="*/ 174 w 763"/>
              <a:gd name="T99" fmla="*/ 61 h 764"/>
              <a:gd name="T100" fmla="*/ 325 w 763"/>
              <a:gd name="T101"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3" h="764">
                <a:moveTo>
                  <a:pt x="466" y="243"/>
                </a:moveTo>
                <a:lnTo>
                  <a:pt x="486" y="246"/>
                </a:lnTo>
                <a:lnTo>
                  <a:pt x="503" y="254"/>
                </a:lnTo>
                <a:lnTo>
                  <a:pt x="519" y="266"/>
                </a:lnTo>
                <a:lnTo>
                  <a:pt x="541" y="259"/>
                </a:lnTo>
                <a:lnTo>
                  <a:pt x="563" y="249"/>
                </a:lnTo>
                <a:lnTo>
                  <a:pt x="557" y="264"/>
                </a:lnTo>
                <a:lnTo>
                  <a:pt x="545" y="277"/>
                </a:lnTo>
                <a:lnTo>
                  <a:pt x="532" y="288"/>
                </a:lnTo>
                <a:lnTo>
                  <a:pt x="553" y="284"/>
                </a:lnTo>
                <a:lnTo>
                  <a:pt x="572" y="276"/>
                </a:lnTo>
                <a:lnTo>
                  <a:pt x="557" y="296"/>
                </a:lnTo>
                <a:lnTo>
                  <a:pt x="537" y="313"/>
                </a:lnTo>
                <a:lnTo>
                  <a:pt x="537" y="322"/>
                </a:lnTo>
                <a:lnTo>
                  <a:pt x="536" y="349"/>
                </a:lnTo>
                <a:lnTo>
                  <a:pt x="529" y="378"/>
                </a:lnTo>
                <a:lnTo>
                  <a:pt x="519" y="406"/>
                </a:lnTo>
                <a:lnTo>
                  <a:pt x="504" y="432"/>
                </a:lnTo>
                <a:lnTo>
                  <a:pt x="486" y="457"/>
                </a:lnTo>
                <a:lnTo>
                  <a:pt x="462" y="478"/>
                </a:lnTo>
                <a:lnTo>
                  <a:pt x="436" y="496"/>
                </a:lnTo>
                <a:lnTo>
                  <a:pt x="406" y="509"/>
                </a:lnTo>
                <a:lnTo>
                  <a:pt x="372" y="518"/>
                </a:lnTo>
                <a:lnTo>
                  <a:pt x="335" y="521"/>
                </a:lnTo>
                <a:lnTo>
                  <a:pt x="296" y="517"/>
                </a:lnTo>
                <a:lnTo>
                  <a:pt x="260" y="506"/>
                </a:lnTo>
                <a:lnTo>
                  <a:pt x="226" y="489"/>
                </a:lnTo>
                <a:lnTo>
                  <a:pt x="243" y="491"/>
                </a:lnTo>
                <a:lnTo>
                  <a:pt x="275" y="487"/>
                </a:lnTo>
                <a:lnTo>
                  <a:pt x="305" y="476"/>
                </a:lnTo>
                <a:lnTo>
                  <a:pt x="332" y="461"/>
                </a:lnTo>
                <a:lnTo>
                  <a:pt x="309" y="457"/>
                </a:lnTo>
                <a:lnTo>
                  <a:pt x="290" y="446"/>
                </a:lnTo>
                <a:lnTo>
                  <a:pt x="274" y="432"/>
                </a:lnTo>
                <a:lnTo>
                  <a:pt x="265" y="412"/>
                </a:lnTo>
                <a:lnTo>
                  <a:pt x="271" y="414"/>
                </a:lnTo>
                <a:lnTo>
                  <a:pt x="278" y="414"/>
                </a:lnTo>
                <a:lnTo>
                  <a:pt x="287" y="412"/>
                </a:lnTo>
                <a:lnTo>
                  <a:pt x="296" y="411"/>
                </a:lnTo>
                <a:lnTo>
                  <a:pt x="278" y="404"/>
                </a:lnTo>
                <a:lnTo>
                  <a:pt x="262" y="394"/>
                </a:lnTo>
                <a:lnTo>
                  <a:pt x="250" y="380"/>
                </a:lnTo>
                <a:lnTo>
                  <a:pt x="243" y="361"/>
                </a:lnTo>
                <a:lnTo>
                  <a:pt x="240" y="342"/>
                </a:lnTo>
                <a:lnTo>
                  <a:pt x="240" y="342"/>
                </a:lnTo>
                <a:lnTo>
                  <a:pt x="256" y="347"/>
                </a:lnTo>
                <a:lnTo>
                  <a:pt x="271" y="349"/>
                </a:lnTo>
                <a:lnTo>
                  <a:pt x="256" y="335"/>
                </a:lnTo>
                <a:lnTo>
                  <a:pt x="244" y="314"/>
                </a:lnTo>
                <a:lnTo>
                  <a:pt x="240" y="292"/>
                </a:lnTo>
                <a:lnTo>
                  <a:pt x="243" y="273"/>
                </a:lnTo>
                <a:lnTo>
                  <a:pt x="250" y="256"/>
                </a:lnTo>
                <a:lnTo>
                  <a:pt x="273" y="280"/>
                </a:lnTo>
                <a:lnTo>
                  <a:pt x="300" y="300"/>
                </a:lnTo>
                <a:lnTo>
                  <a:pt x="329" y="315"/>
                </a:lnTo>
                <a:lnTo>
                  <a:pt x="362" y="325"/>
                </a:lnTo>
                <a:lnTo>
                  <a:pt x="397" y="330"/>
                </a:lnTo>
                <a:lnTo>
                  <a:pt x="396" y="322"/>
                </a:lnTo>
                <a:lnTo>
                  <a:pt x="394" y="314"/>
                </a:lnTo>
                <a:lnTo>
                  <a:pt x="398" y="292"/>
                </a:lnTo>
                <a:lnTo>
                  <a:pt x="409" y="272"/>
                </a:lnTo>
                <a:lnTo>
                  <a:pt x="424" y="256"/>
                </a:lnTo>
                <a:lnTo>
                  <a:pt x="444" y="247"/>
                </a:lnTo>
                <a:lnTo>
                  <a:pt x="466" y="243"/>
                </a:lnTo>
                <a:close/>
                <a:moveTo>
                  <a:pt x="381" y="35"/>
                </a:moveTo>
                <a:lnTo>
                  <a:pt x="330" y="39"/>
                </a:lnTo>
                <a:lnTo>
                  <a:pt x="282" y="50"/>
                </a:lnTo>
                <a:lnTo>
                  <a:pt x="236" y="68"/>
                </a:lnTo>
                <a:lnTo>
                  <a:pt x="193" y="92"/>
                </a:lnTo>
                <a:lnTo>
                  <a:pt x="154" y="120"/>
                </a:lnTo>
                <a:lnTo>
                  <a:pt x="120" y="154"/>
                </a:lnTo>
                <a:lnTo>
                  <a:pt x="91" y="194"/>
                </a:lnTo>
                <a:lnTo>
                  <a:pt x="67" y="236"/>
                </a:lnTo>
                <a:lnTo>
                  <a:pt x="49" y="283"/>
                </a:lnTo>
                <a:lnTo>
                  <a:pt x="38" y="331"/>
                </a:lnTo>
                <a:lnTo>
                  <a:pt x="34" y="382"/>
                </a:lnTo>
                <a:lnTo>
                  <a:pt x="38" y="433"/>
                </a:lnTo>
                <a:lnTo>
                  <a:pt x="49" y="483"/>
                </a:lnTo>
                <a:lnTo>
                  <a:pt x="67" y="529"/>
                </a:lnTo>
                <a:lnTo>
                  <a:pt x="91" y="572"/>
                </a:lnTo>
                <a:lnTo>
                  <a:pt x="120" y="610"/>
                </a:lnTo>
                <a:lnTo>
                  <a:pt x="154" y="644"/>
                </a:lnTo>
                <a:lnTo>
                  <a:pt x="193" y="674"/>
                </a:lnTo>
                <a:lnTo>
                  <a:pt x="236" y="698"/>
                </a:lnTo>
                <a:lnTo>
                  <a:pt x="282" y="715"/>
                </a:lnTo>
                <a:lnTo>
                  <a:pt x="330" y="726"/>
                </a:lnTo>
                <a:lnTo>
                  <a:pt x="381" y="729"/>
                </a:lnTo>
                <a:lnTo>
                  <a:pt x="434" y="726"/>
                </a:lnTo>
                <a:lnTo>
                  <a:pt x="482" y="715"/>
                </a:lnTo>
                <a:lnTo>
                  <a:pt x="528" y="698"/>
                </a:lnTo>
                <a:lnTo>
                  <a:pt x="571" y="674"/>
                </a:lnTo>
                <a:lnTo>
                  <a:pt x="610" y="644"/>
                </a:lnTo>
                <a:lnTo>
                  <a:pt x="644" y="610"/>
                </a:lnTo>
                <a:lnTo>
                  <a:pt x="673" y="572"/>
                </a:lnTo>
                <a:lnTo>
                  <a:pt x="697" y="529"/>
                </a:lnTo>
                <a:lnTo>
                  <a:pt x="715" y="483"/>
                </a:lnTo>
                <a:lnTo>
                  <a:pt x="725" y="433"/>
                </a:lnTo>
                <a:lnTo>
                  <a:pt x="729" y="382"/>
                </a:lnTo>
                <a:lnTo>
                  <a:pt x="725" y="331"/>
                </a:lnTo>
                <a:lnTo>
                  <a:pt x="715" y="283"/>
                </a:lnTo>
                <a:lnTo>
                  <a:pt x="697" y="236"/>
                </a:lnTo>
                <a:lnTo>
                  <a:pt x="673" y="194"/>
                </a:lnTo>
                <a:lnTo>
                  <a:pt x="644" y="154"/>
                </a:lnTo>
                <a:lnTo>
                  <a:pt x="610" y="120"/>
                </a:lnTo>
                <a:lnTo>
                  <a:pt x="571" y="92"/>
                </a:lnTo>
                <a:lnTo>
                  <a:pt x="528" y="68"/>
                </a:lnTo>
                <a:lnTo>
                  <a:pt x="482" y="50"/>
                </a:lnTo>
                <a:lnTo>
                  <a:pt x="434" y="39"/>
                </a:lnTo>
                <a:lnTo>
                  <a:pt x="381" y="35"/>
                </a:lnTo>
                <a:close/>
                <a:moveTo>
                  <a:pt x="381" y="0"/>
                </a:moveTo>
                <a:lnTo>
                  <a:pt x="439" y="5"/>
                </a:lnTo>
                <a:lnTo>
                  <a:pt x="493" y="17"/>
                </a:lnTo>
                <a:lnTo>
                  <a:pt x="544" y="35"/>
                </a:lnTo>
                <a:lnTo>
                  <a:pt x="589" y="61"/>
                </a:lnTo>
                <a:lnTo>
                  <a:pt x="633" y="94"/>
                </a:lnTo>
                <a:lnTo>
                  <a:pt x="671" y="132"/>
                </a:lnTo>
                <a:lnTo>
                  <a:pt x="702" y="174"/>
                </a:lnTo>
                <a:lnTo>
                  <a:pt x="728" y="221"/>
                </a:lnTo>
                <a:lnTo>
                  <a:pt x="748" y="272"/>
                </a:lnTo>
                <a:lnTo>
                  <a:pt x="760" y="326"/>
                </a:lnTo>
                <a:lnTo>
                  <a:pt x="763" y="382"/>
                </a:lnTo>
                <a:lnTo>
                  <a:pt x="760" y="438"/>
                </a:lnTo>
                <a:lnTo>
                  <a:pt x="748" y="492"/>
                </a:lnTo>
                <a:lnTo>
                  <a:pt x="728" y="543"/>
                </a:lnTo>
                <a:lnTo>
                  <a:pt x="702" y="590"/>
                </a:lnTo>
                <a:lnTo>
                  <a:pt x="671" y="633"/>
                </a:lnTo>
                <a:lnTo>
                  <a:pt x="633" y="670"/>
                </a:lnTo>
                <a:lnTo>
                  <a:pt x="589" y="703"/>
                </a:lnTo>
                <a:lnTo>
                  <a:pt x="544" y="729"/>
                </a:lnTo>
                <a:lnTo>
                  <a:pt x="493" y="749"/>
                </a:lnTo>
                <a:lnTo>
                  <a:pt x="439" y="760"/>
                </a:lnTo>
                <a:lnTo>
                  <a:pt x="381" y="764"/>
                </a:lnTo>
                <a:lnTo>
                  <a:pt x="325" y="760"/>
                </a:lnTo>
                <a:lnTo>
                  <a:pt x="271" y="749"/>
                </a:lnTo>
                <a:lnTo>
                  <a:pt x="220" y="729"/>
                </a:lnTo>
                <a:lnTo>
                  <a:pt x="174" y="703"/>
                </a:lnTo>
                <a:lnTo>
                  <a:pt x="131" y="670"/>
                </a:lnTo>
                <a:lnTo>
                  <a:pt x="93" y="633"/>
                </a:lnTo>
                <a:lnTo>
                  <a:pt x="62" y="590"/>
                </a:lnTo>
                <a:lnTo>
                  <a:pt x="36" y="543"/>
                </a:lnTo>
                <a:lnTo>
                  <a:pt x="16" y="492"/>
                </a:lnTo>
                <a:lnTo>
                  <a:pt x="4" y="438"/>
                </a:lnTo>
                <a:lnTo>
                  <a:pt x="0" y="382"/>
                </a:lnTo>
                <a:lnTo>
                  <a:pt x="4" y="326"/>
                </a:lnTo>
                <a:lnTo>
                  <a:pt x="16" y="272"/>
                </a:lnTo>
                <a:lnTo>
                  <a:pt x="36" y="221"/>
                </a:lnTo>
                <a:lnTo>
                  <a:pt x="62" y="174"/>
                </a:lnTo>
                <a:lnTo>
                  <a:pt x="93" y="132"/>
                </a:lnTo>
                <a:lnTo>
                  <a:pt x="131" y="94"/>
                </a:lnTo>
                <a:lnTo>
                  <a:pt x="174" y="61"/>
                </a:lnTo>
                <a:lnTo>
                  <a:pt x="220" y="35"/>
                </a:lnTo>
                <a:lnTo>
                  <a:pt x="271" y="17"/>
                </a:lnTo>
                <a:lnTo>
                  <a:pt x="325" y="5"/>
                </a:lnTo>
                <a:lnTo>
                  <a:pt x="381"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74"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90509" y="4465614"/>
            <a:ext cx="444566" cy="445149"/>
          </a:xfrm>
          <a:custGeom>
            <a:avLst/>
            <a:gdLst>
              <a:gd name="T0" fmla="*/ 468 w 764"/>
              <a:gd name="T1" fmla="*/ 227 h 765"/>
              <a:gd name="T2" fmla="*/ 439 w 764"/>
              <a:gd name="T3" fmla="*/ 279 h 765"/>
              <a:gd name="T4" fmla="*/ 420 w 764"/>
              <a:gd name="T5" fmla="*/ 285 h 765"/>
              <a:gd name="T6" fmla="*/ 417 w 764"/>
              <a:gd name="T7" fmla="*/ 300 h 765"/>
              <a:gd name="T8" fmla="*/ 468 w 764"/>
              <a:gd name="T9" fmla="*/ 330 h 765"/>
              <a:gd name="T10" fmla="*/ 416 w 764"/>
              <a:gd name="T11" fmla="*/ 383 h 765"/>
              <a:gd name="T12" fmla="*/ 348 w 764"/>
              <a:gd name="T13" fmla="*/ 540 h 765"/>
              <a:gd name="T14" fmla="*/ 312 w 764"/>
              <a:gd name="T15" fmla="*/ 383 h 765"/>
              <a:gd name="T16" fmla="*/ 348 w 764"/>
              <a:gd name="T17" fmla="*/ 330 h 765"/>
              <a:gd name="T18" fmla="*/ 349 w 764"/>
              <a:gd name="T19" fmla="*/ 277 h 765"/>
              <a:gd name="T20" fmla="*/ 364 w 764"/>
              <a:gd name="T21" fmla="*/ 245 h 765"/>
              <a:gd name="T22" fmla="*/ 398 w 764"/>
              <a:gd name="T23" fmla="*/ 228 h 765"/>
              <a:gd name="T24" fmla="*/ 382 w 764"/>
              <a:gd name="T25" fmla="*/ 36 h 765"/>
              <a:gd name="T26" fmla="*/ 282 w 764"/>
              <a:gd name="T27" fmla="*/ 50 h 765"/>
              <a:gd name="T28" fmla="*/ 193 w 764"/>
              <a:gd name="T29" fmla="*/ 92 h 765"/>
              <a:gd name="T30" fmla="*/ 120 w 764"/>
              <a:gd name="T31" fmla="*/ 155 h 765"/>
              <a:gd name="T32" fmla="*/ 68 w 764"/>
              <a:gd name="T33" fmla="*/ 236 h 765"/>
              <a:gd name="T34" fmla="*/ 39 w 764"/>
              <a:gd name="T35" fmla="*/ 332 h 765"/>
              <a:gd name="T36" fmla="*/ 39 w 764"/>
              <a:gd name="T37" fmla="*/ 434 h 765"/>
              <a:gd name="T38" fmla="*/ 68 w 764"/>
              <a:gd name="T39" fmla="*/ 529 h 765"/>
              <a:gd name="T40" fmla="*/ 120 w 764"/>
              <a:gd name="T41" fmla="*/ 611 h 765"/>
              <a:gd name="T42" fmla="*/ 193 w 764"/>
              <a:gd name="T43" fmla="*/ 675 h 765"/>
              <a:gd name="T44" fmla="*/ 282 w 764"/>
              <a:gd name="T45" fmla="*/ 715 h 765"/>
              <a:gd name="T46" fmla="*/ 382 w 764"/>
              <a:gd name="T47" fmla="*/ 730 h 765"/>
              <a:gd name="T48" fmla="*/ 483 w 764"/>
              <a:gd name="T49" fmla="*/ 715 h 765"/>
              <a:gd name="T50" fmla="*/ 572 w 764"/>
              <a:gd name="T51" fmla="*/ 675 h 765"/>
              <a:gd name="T52" fmla="*/ 644 w 764"/>
              <a:gd name="T53" fmla="*/ 611 h 765"/>
              <a:gd name="T54" fmla="*/ 697 w 764"/>
              <a:gd name="T55" fmla="*/ 529 h 765"/>
              <a:gd name="T56" fmla="*/ 726 w 764"/>
              <a:gd name="T57" fmla="*/ 434 h 765"/>
              <a:gd name="T58" fmla="*/ 726 w 764"/>
              <a:gd name="T59" fmla="*/ 332 h 765"/>
              <a:gd name="T60" fmla="*/ 697 w 764"/>
              <a:gd name="T61" fmla="*/ 236 h 765"/>
              <a:gd name="T62" fmla="*/ 644 w 764"/>
              <a:gd name="T63" fmla="*/ 155 h 765"/>
              <a:gd name="T64" fmla="*/ 572 w 764"/>
              <a:gd name="T65" fmla="*/ 92 h 765"/>
              <a:gd name="T66" fmla="*/ 483 w 764"/>
              <a:gd name="T67" fmla="*/ 50 h 765"/>
              <a:gd name="T68" fmla="*/ 382 w 764"/>
              <a:gd name="T69" fmla="*/ 36 h 765"/>
              <a:gd name="T70" fmla="*/ 438 w 764"/>
              <a:gd name="T71" fmla="*/ 6 h 765"/>
              <a:gd name="T72" fmla="*/ 543 w 764"/>
              <a:gd name="T73" fmla="*/ 36 h 765"/>
              <a:gd name="T74" fmla="*/ 633 w 764"/>
              <a:gd name="T75" fmla="*/ 95 h 765"/>
              <a:gd name="T76" fmla="*/ 702 w 764"/>
              <a:gd name="T77" fmla="*/ 175 h 765"/>
              <a:gd name="T78" fmla="*/ 748 w 764"/>
              <a:gd name="T79" fmla="*/ 273 h 765"/>
              <a:gd name="T80" fmla="*/ 764 w 764"/>
              <a:gd name="T81" fmla="*/ 383 h 765"/>
              <a:gd name="T82" fmla="*/ 748 w 764"/>
              <a:gd name="T83" fmla="*/ 493 h 765"/>
              <a:gd name="T84" fmla="*/ 702 w 764"/>
              <a:gd name="T85" fmla="*/ 591 h 765"/>
              <a:gd name="T86" fmla="*/ 633 w 764"/>
              <a:gd name="T87" fmla="*/ 671 h 765"/>
              <a:gd name="T88" fmla="*/ 543 w 764"/>
              <a:gd name="T89" fmla="*/ 730 h 765"/>
              <a:gd name="T90" fmla="*/ 438 w 764"/>
              <a:gd name="T91" fmla="*/ 761 h 765"/>
              <a:gd name="T92" fmla="*/ 326 w 764"/>
              <a:gd name="T93" fmla="*/ 761 h 765"/>
              <a:gd name="T94" fmla="*/ 221 w 764"/>
              <a:gd name="T95" fmla="*/ 730 h 765"/>
              <a:gd name="T96" fmla="*/ 132 w 764"/>
              <a:gd name="T97" fmla="*/ 671 h 765"/>
              <a:gd name="T98" fmla="*/ 61 w 764"/>
              <a:gd name="T99" fmla="*/ 591 h 765"/>
              <a:gd name="T100" fmla="*/ 17 w 764"/>
              <a:gd name="T101" fmla="*/ 493 h 765"/>
              <a:gd name="T102" fmla="*/ 0 w 764"/>
              <a:gd name="T103" fmla="*/ 383 h 765"/>
              <a:gd name="T104" fmla="*/ 17 w 764"/>
              <a:gd name="T105" fmla="*/ 273 h 765"/>
              <a:gd name="T106" fmla="*/ 61 w 764"/>
              <a:gd name="T107" fmla="*/ 175 h 765"/>
              <a:gd name="T108" fmla="*/ 132 w 764"/>
              <a:gd name="T109" fmla="*/ 95 h 765"/>
              <a:gd name="T110" fmla="*/ 221 w 764"/>
              <a:gd name="T111" fmla="*/ 36 h 765"/>
              <a:gd name="T112" fmla="*/ 326 w 764"/>
              <a:gd name="T113" fmla="*/ 6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64" h="765">
                <a:moveTo>
                  <a:pt x="422" y="227"/>
                </a:moveTo>
                <a:lnTo>
                  <a:pt x="468" y="227"/>
                </a:lnTo>
                <a:lnTo>
                  <a:pt x="468" y="279"/>
                </a:lnTo>
                <a:lnTo>
                  <a:pt x="439" y="279"/>
                </a:lnTo>
                <a:lnTo>
                  <a:pt x="426" y="281"/>
                </a:lnTo>
                <a:lnTo>
                  <a:pt x="420" y="285"/>
                </a:lnTo>
                <a:lnTo>
                  <a:pt x="417" y="291"/>
                </a:lnTo>
                <a:lnTo>
                  <a:pt x="417" y="300"/>
                </a:lnTo>
                <a:lnTo>
                  <a:pt x="416" y="330"/>
                </a:lnTo>
                <a:lnTo>
                  <a:pt x="468" y="330"/>
                </a:lnTo>
                <a:lnTo>
                  <a:pt x="463" y="383"/>
                </a:lnTo>
                <a:lnTo>
                  <a:pt x="416" y="383"/>
                </a:lnTo>
                <a:lnTo>
                  <a:pt x="416" y="540"/>
                </a:lnTo>
                <a:lnTo>
                  <a:pt x="348" y="540"/>
                </a:lnTo>
                <a:lnTo>
                  <a:pt x="348" y="383"/>
                </a:lnTo>
                <a:lnTo>
                  <a:pt x="312" y="383"/>
                </a:lnTo>
                <a:lnTo>
                  <a:pt x="312" y="330"/>
                </a:lnTo>
                <a:lnTo>
                  <a:pt x="348" y="330"/>
                </a:lnTo>
                <a:lnTo>
                  <a:pt x="348" y="296"/>
                </a:lnTo>
                <a:lnTo>
                  <a:pt x="349" y="277"/>
                </a:lnTo>
                <a:lnTo>
                  <a:pt x="354" y="260"/>
                </a:lnTo>
                <a:lnTo>
                  <a:pt x="364" y="245"/>
                </a:lnTo>
                <a:lnTo>
                  <a:pt x="378" y="235"/>
                </a:lnTo>
                <a:lnTo>
                  <a:pt x="398" y="228"/>
                </a:lnTo>
                <a:lnTo>
                  <a:pt x="422" y="227"/>
                </a:lnTo>
                <a:close/>
                <a:moveTo>
                  <a:pt x="382" y="36"/>
                </a:moveTo>
                <a:lnTo>
                  <a:pt x="331" y="40"/>
                </a:lnTo>
                <a:lnTo>
                  <a:pt x="282" y="50"/>
                </a:lnTo>
                <a:lnTo>
                  <a:pt x="235" y="69"/>
                </a:lnTo>
                <a:lnTo>
                  <a:pt x="193" y="92"/>
                </a:lnTo>
                <a:lnTo>
                  <a:pt x="154" y="121"/>
                </a:lnTo>
                <a:lnTo>
                  <a:pt x="120" y="155"/>
                </a:lnTo>
                <a:lnTo>
                  <a:pt x="91" y="194"/>
                </a:lnTo>
                <a:lnTo>
                  <a:pt x="68" y="236"/>
                </a:lnTo>
                <a:lnTo>
                  <a:pt x="49" y="283"/>
                </a:lnTo>
                <a:lnTo>
                  <a:pt x="39" y="332"/>
                </a:lnTo>
                <a:lnTo>
                  <a:pt x="35" y="383"/>
                </a:lnTo>
                <a:lnTo>
                  <a:pt x="39" y="434"/>
                </a:lnTo>
                <a:lnTo>
                  <a:pt x="49" y="484"/>
                </a:lnTo>
                <a:lnTo>
                  <a:pt x="68" y="529"/>
                </a:lnTo>
                <a:lnTo>
                  <a:pt x="91" y="573"/>
                </a:lnTo>
                <a:lnTo>
                  <a:pt x="120" y="611"/>
                </a:lnTo>
                <a:lnTo>
                  <a:pt x="154" y="645"/>
                </a:lnTo>
                <a:lnTo>
                  <a:pt x="193" y="675"/>
                </a:lnTo>
                <a:lnTo>
                  <a:pt x="235" y="698"/>
                </a:lnTo>
                <a:lnTo>
                  <a:pt x="282" y="715"/>
                </a:lnTo>
                <a:lnTo>
                  <a:pt x="331" y="727"/>
                </a:lnTo>
                <a:lnTo>
                  <a:pt x="382" y="730"/>
                </a:lnTo>
                <a:lnTo>
                  <a:pt x="433" y="727"/>
                </a:lnTo>
                <a:lnTo>
                  <a:pt x="483" y="715"/>
                </a:lnTo>
                <a:lnTo>
                  <a:pt x="528" y="698"/>
                </a:lnTo>
                <a:lnTo>
                  <a:pt x="572" y="675"/>
                </a:lnTo>
                <a:lnTo>
                  <a:pt x="610" y="645"/>
                </a:lnTo>
                <a:lnTo>
                  <a:pt x="644" y="611"/>
                </a:lnTo>
                <a:lnTo>
                  <a:pt x="674" y="573"/>
                </a:lnTo>
                <a:lnTo>
                  <a:pt x="697" y="529"/>
                </a:lnTo>
                <a:lnTo>
                  <a:pt x="714" y="484"/>
                </a:lnTo>
                <a:lnTo>
                  <a:pt x="726" y="434"/>
                </a:lnTo>
                <a:lnTo>
                  <a:pt x="729" y="383"/>
                </a:lnTo>
                <a:lnTo>
                  <a:pt x="726" y="332"/>
                </a:lnTo>
                <a:lnTo>
                  <a:pt x="714" y="283"/>
                </a:lnTo>
                <a:lnTo>
                  <a:pt x="697" y="236"/>
                </a:lnTo>
                <a:lnTo>
                  <a:pt x="674" y="194"/>
                </a:lnTo>
                <a:lnTo>
                  <a:pt x="644" y="155"/>
                </a:lnTo>
                <a:lnTo>
                  <a:pt x="610" y="121"/>
                </a:lnTo>
                <a:lnTo>
                  <a:pt x="572" y="92"/>
                </a:lnTo>
                <a:lnTo>
                  <a:pt x="528" y="69"/>
                </a:lnTo>
                <a:lnTo>
                  <a:pt x="483" y="50"/>
                </a:lnTo>
                <a:lnTo>
                  <a:pt x="433" y="40"/>
                </a:lnTo>
                <a:lnTo>
                  <a:pt x="382" y="36"/>
                </a:lnTo>
                <a:close/>
                <a:moveTo>
                  <a:pt x="382" y="0"/>
                </a:moveTo>
                <a:lnTo>
                  <a:pt x="438" y="6"/>
                </a:lnTo>
                <a:lnTo>
                  <a:pt x="492" y="18"/>
                </a:lnTo>
                <a:lnTo>
                  <a:pt x="543" y="36"/>
                </a:lnTo>
                <a:lnTo>
                  <a:pt x="590" y="62"/>
                </a:lnTo>
                <a:lnTo>
                  <a:pt x="633" y="95"/>
                </a:lnTo>
                <a:lnTo>
                  <a:pt x="670" y="133"/>
                </a:lnTo>
                <a:lnTo>
                  <a:pt x="702" y="175"/>
                </a:lnTo>
                <a:lnTo>
                  <a:pt x="729" y="222"/>
                </a:lnTo>
                <a:lnTo>
                  <a:pt x="748" y="273"/>
                </a:lnTo>
                <a:lnTo>
                  <a:pt x="760" y="326"/>
                </a:lnTo>
                <a:lnTo>
                  <a:pt x="764" y="383"/>
                </a:lnTo>
                <a:lnTo>
                  <a:pt x="760" y="439"/>
                </a:lnTo>
                <a:lnTo>
                  <a:pt x="748" y="493"/>
                </a:lnTo>
                <a:lnTo>
                  <a:pt x="729" y="544"/>
                </a:lnTo>
                <a:lnTo>
                  <a:pt x="702" y="591"/>
                </a:lnTo>
                <a:lnTo>
                  <a:pt x="670" y="634"/>
                </a:lnTo>
                <a:lnTo>
                  <a:pt x="633" y="671"/>
                </a:lnTo>
                <a:lnTo>
                  <a:pt x="590" y="703"/>
                </a:lnTo>
                <a:lnTo>
                  <a:pt x="543" y="730"/>
                </a:lnTo>
                <a:lnTo>
                  <a:pt x="492" y="749"/>
                </a:lnTo>
                <a:lnTo>
                  <a:pt x="438" y="761"/>
                </a:lnTo>
                <a:lnTo>
                  <a:pt x="382" y="765"/>
                </a:lnTo>
                <a:lnTo>
                  <a:pt x="326" y="761"/>
                </a:lnTo>
                <a:lnTo>
                  <a:pt x="272" y="749"/>
                </a:lnTo>
                <a:lnTo>
                  <a:pt x="221" y="730"/>
                </a:lnTo>
                <a:lnTo>
                  <a:pt x="174" y="703"/>
                </a:lnTo>
                <a:lnTo>
                  <a:pt x="132" y="671"/>
                </a:lnTo>
                <a:lnTo>
                  <a:pt x="94" y="634"/>
                </a:lnTo>
                <a:lnTo>
                  <a:pt x="61" y="591"/>
                </a:lnTo>
                <a:lnTo>
                  <a:pt x="35" y="544"/>
                </a:lnTo>
                <a:lnTo>
                  <a:pt x="17" y="493"/>
                </a:lnTo>
                <a:lnTo>
                  <a:pt x="4" y="439"/>
                </a:lnTo>
                <a:lnTo>
                  <a:pt x="0" y="383"/>
                </a:lnTo>
                <a:lnTo>
                  <a:pt x="4" y="326"/>
                </a:lnTo>
                <a:lnTo>
                  <a:pt x="17" y="273"/>
                </a:lnTo>
                <a:lnTo>
                  <a:pt x="35" y="222"/>
                </a:lnTo>
                <a:lnTo>
                  <a:pt x="61" y="175"/>
                </a:lnTo>
                <a:lnTo>
                  <a:pt x="94" y="133"/>
                </a:lnTo>
                <a:lnTo>
                  <a:pt x="132" y="95"/>
                </a:lnTo>
                <a:lnTo>
                  <a:pt x="174" y="62"/>
                </a:lnTo>
                <a:lnTo>
                  <a:pt x="221" y="36"/>
                </a:lnTo>
                <a:lnTo>
                  <a:pt x="272" y="18"/>
                </a:lnTo>
                <a:lnTo>
                  <a:pt x="326" y="6"/>
                </a:lnTo>
                <a:lnTo>
                  <a:pt x="382"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75"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47573" y="4465614"/>
            <a:ext cx="445148" cy="445149"/>
          </a:xfrm>
          <a:custGeom>
            <a:avLst/>
            <a:gdLst>
              <a:gd name="T0" fmla="*/ 580 w 856"/>
              <a:gd name="T1" fmla="*/ 491 h 856"/>
              <a:gd name="T2" fmla="*/ 555 w 856"/>
              <a:gd name="T3" fmla="*/ 491 h 856"/>
              <a:gd name="T4" fmla="*/ 475 w 856"/>
              <a:gd name="T5" fmla="*/ 479 h 856"/>
              <a:gd name="T6" fmla="*/ 487 w 856"/>
              <a:gd name="T7" fmla="*/ 492 h 856"/>
              <a:gd name="T8" fmla="*/ 484 w 856"/>
              <a:gd name="T9" fmla="*/ 566 h 856"/>
              <a:gd name="T10" fmla="*/ 463 w 856"/>
              <a:gd name="T11" fmla="*/ 565 h 856"/>
              <a:gd name="T12" fmla="*/ 555 w 856"/>
              <a:gd name="T13" fmla="*/ 460 h 856"/>
              <a:gd name="T14" fmla="*/ 531 w 856"/>
              <a:gd name="T15" fmla="*/ 565 h 856"/>
              <a:gd name="T16" fmla="*/ 584 w 856"/>
              <a:gd name="T17" fmla="*/ 590 h 856"/>
              <a:gd name="T18" fmla="*/ 580 w 856"/>
              <a:gd name="T19" fmla="*/ 544 h 856"/>
              <a:gd name="T20" fmla="*/ 575 w 856"/>
              <a:gd name="T21" fmla="*/ 569 h 856"/>
              <a:gd name="T22" fmla="*/ 556 w 856"/>
              <a:gd name="T23" fmla="*/ 563 h 856"/>
              <a:gd name="T24" fmla="*/ 606 w 856"/>
              <a:gd name="T25" fmla="*/ 489 h 856"/>
              <a:gd name="T26" fmla="*/ 344 w 856"/>
              <a:gd name="T27" fmla="*/ 458 h 856"/>
              <a:gd name="T28" fmla="*/ 351 w 856"/>
              <a:gd name="T29" fmla="*/ 589 h 856"/>
              <a:gd name="T30" fmla="*/ 393 w 856"/>
              <a:gd name="T31" fmla="*/ 578 h 856"/>
              <a:gd name="T32" fmla="*/ 391 w 856"/>
              <a:gd name="T33" fmla="*/ 568 h 856"/>
              <a:gd name="T34" fmla="*/ 370 w 856"/>
              <a:gd name="T35" fmla="*/ 573 h 856"/>
              <a:gd name="T36" fmla="*/ 437 w 856"/>
              <a:gd name="T37" fmla="*/ 415 h 856"/>
              <a:gd name="T38" fmla="*/ 499 w 856"/>
              <a:gd name="T39" fmla="*/ 590 h 856"/>
              <a:gd name="T40" fmla="*/ 512 w 856"/>
              <a:gd name="T41" fmla="*/ 547 h 856"/>
              <a:gd name="T42" fmla="*/ 499 w 856"/>
              <a:gd name="T43" fmla="*/ 460 h 856"/>
              <a:gd name="T44" fmla="*/ 253 w 856"/>
              <a:gd name="T45" fmla="*/ 415 h 856"/>
              <a:gd name="T46" fmla="*/ 340 w 856"/>
              <a:gd name="T47" fmla="*/ 415 h 856"/>
              <a:gd name="T48" fmla="*/ 559 w 856"/>
              <a:gd name="T49" fmla="*/ 373 h 856"/>
              <a:gd name="T50" fmla="*/ 636 w 856"/>
              <a:gd name="T51" fmla="*/ 432 h 856"/>
              <a:gd name="T52" fmla="*/ 640 w 856"/>
              <a:gd name="T53" fmla="*/ 542 h 856"/>
              <a:gd name="T54" fmla="*/ 611 w 856"/>
              <a:gd name="T55" fmla="*/ 627 h 856"/>
              <a:gd name="T56" fmla="*/ 488 w 856"/>
              <a:gd name="T57" fmla="*/ 641 h 856"/>
              <a:gd name="T58" fmla="*/ 296 w 856"/>
              <a:gd name="T59" fmla="*/ 638 h 856"/>
              <a:gd name="T60" fmla="*/ 220 w 856"/>
              <a:gd name="T61" fmla="*/ 581 h 856"/>
              <a:gd name="T62" fmla="*/ 216 w 856"/>
              <a:gd name="T63" fmla="*/ 463 h 856"/>
              <a:gd name="T64" fmla="*/ 262 w 856"/>
              <a:gd name="T65" fmla="*/ 377 h 856"/>
              <a:gd name="T66" fmla="*/ 397 w 856"/>
              <a:gd name="T67" fmla="*/ 370 h 856"/>
              <a:gd name="T68" fmla="*/ 403 w 856"/>
              <a:gd name="T69" fmla="*/ 319 h 856"/>
              <a:gd name="T70" fmla="*/ 425 w 856"/>
              <a:gd name="T71" fmla="*/ 323 h 856"/>
              <a:gd name="T72" fmla="*/ 473 w 856"/>
              <a:gd name="T73" fmla="*/ 233 h 856"/>
              <a:gd name="T74" fmla="*/ 501 w 856"/>
              <a:gd name="T75" fmla="*/ 331 h 856"/>
              <a:gd name="T76" fmla="*/ 521 w 856"/>
              <a:gd name="T77" fmla="*/ 322 h 856"/>
              <a:gd name="T78" fmla="*/ 520 w 856"/>
              <a:gd name="T79" fmla="*/ 336 h 856"/>
              <a:gd name="T80" fmla="*/ 479 w 856"/>
              <a:gd name="T81" fmla="*/ 345 h 856"/>
              <a:gd name="T82" fmla="*/ 473 w 856"/>
              <a:gd name="T83" fmla="*/ 233 h 856"/>
              <a:gd name="T84" fmla="*/ 452 w 856"/>
              <a:gd name="T85" fmla="*/ 316 h 856"/>
              <a:gd name="T86" fmla="*/ 387 w 856"/>
              <a:gd name="T87" fmla="*/ 340 h 856"/>
              <a:gd name="T88" fmla="*/ 411 w 856"/>
              <a:gd name="T89" fmla="*/ 233 h 856"/>
              <a:gd name="T90" fmla="*/ 344 w 856"/>
              <a:gd name="T91" fmla="*/ 347 h 856"/>
              <a:gd name="T92" fmla="*/ 276 w 856"/>
              <a:gd name="T93" fmla="*/ 69 h 856"/>
              <a:gd name="T94" fmla="*/ 52 w 856"/>
              <a:gd name="T95" fmla="*/ 324 h 856"/>
              <a:gd name="T96" fmla="*/ 120 w 856"/>
              <a:gd name="T97" fmla="*/ 666 h 856"/>
              <a:gd name="T98" fmla="*/ 428 w 856"/>
              <a:gd name="T99" fmla="*/ 816 h 856"/>
              <a:gd name="T100" fmla="*/ 736 w 856"/>
              <a:gd name="T101" fmla="*/ 666 h 856"/>
              <a:gd name="T102" fmla="*/ 802 w 856"/>
              <a:gd name="T103" fmla="*/ 324 h 856"/>
              <a:gd name="T104" fmla="*/ 579 w 856"/>
              <a:gd name="T105" fmla="*/ 69 h 856"/>
              <a:gd name="T106" fmla="*/ 594 w 856"/>
              <a:gd name="T107" fmla="*/ 34 h 856"/>
              <a:gd name="T108" fmla="*/ 840 w 856"/>
              <a:gd name="T109" fmla="*/ 314 h 856"/>
              <a:gd name="T110" fmla="*/ 767 w 856"/>
              <a:gd name="T111" fmla="*/ 690 h 856"/>
              <a:gd name="T112" fmla="*/ 428 w 856"/>
              <a:gd name="T113" fmla="*/ 856 h 856"/>
              <a:gd name="T114" fmla="*/ 89 w 856"/>
              <a:gd name="T115" fmla="*/ 690 h 856"/>
              <a:gd name="T116" fmla="*/ 16 w 856"/>
              <a:gd name="T117" fmla="*/ 314 h 856"/>
              <a:gd name="T118" fmla="*/ 262 w 856"/>
              <a:gd name="T119"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6">
                <a:moveTo>
                  <a:pt x="567" y="479"/>
                </a:moveTo>
                <a:lnTo>
                  <a:pt x="572" y="480"/>
                </a:lnTo>
                <a:lnTo>
                  <a:pt x="575" y="481"/>
                </a:lnTo>
                <a:lnTo>
                  <a:pt x="576" y="484"/>
                </a:lnTo>
                <a:lnTo>
                  <a:pt x="579" y="485"/>
                </a:lnTo>
                <a:lnTo>
                  <a:pt x="579" y="488"/>
                </a:lnTo>
                <a:lnTo>
                  <a:pt x="580" y="491"/>
                </a:lnTo>
                <a:lnTo>
                  <a:pt x="580" y="492"/>
                </a:lnTo>
                <a:lnTo>
                  <a:pt x="580" y="493"/>
                </a:lnTo>
                <a:lnTo>
                  <a:pt x="580" y="510"/>
                </a:lnTo>
                <a:lnTo>
                  <a:pt x="555" y="510"/>
                </a:lnTo>
                <a:lnTo>
                  <a:pt x="555" y="493"/>
                </a:lnTo>
                <a:lnTo>
                  <a:pt x="555" y="492"/>
                </a:lnTo>
                <a:lnTo>
                  <a:pt x="555" y="491"/>
                </a:lnTo>
                <a:lnTo>
                  <a:pt x="556" y="488"/>
                </a:lnTo>
                <a:lnTo>
                  <a:pt x="556" y="485"/>
                </a:lnTo>
                <a:lnTo>
                  <a:pt x="559" y="484"/>
                </a:lnTo>
                <a:lnTo>
                  <a:pt x="560" y="481"/>
                </a:lnTo>
                <a:lnTo>
                  <a:pt x="563" y="480"/>
                </a:lnTo>
                <a:lnTo>
                  <a:pt x="567" y="479"/>
                </a:lnTo>
                <a:close/>
                <a:moveTo>
                  <a:pt x="475" y="479"/>
                </a:moveTo>
                <a:lnTo>
                  <a:pt x="479" y="480"/>
                </a:lnTo>
                <a:lnTo>
                  <a:pt x="482" y="481"/>
                </a:lnTo>
                <a:lnTo>
                  <a:pt x="483" y="484"/>
                </a:lnTo>
                <a:lnTo>
                  <a:pt x="484" y="485"/>
                </a:lnTo>
                <a:lnTo>
                  <a:pt x="486" y="488"/>
                </a:lnTo>
                <a:lnTo>
                  <a:pt x="487" y="491"/>
                </a:lnTo>
                <a:lnTo>
                  <a:pt x="487" y="492"/>
                </a:lnTo>
                <a:lnTo>
                  <a:pt x="487" y="493"/>
                </a:lnTo>
                <a:lnTo>
                  <a:pt x="487" y="557"/>
                </a:lnTo>
                <a:lnTo>
                  <a:pt x="487" y="559"/>
                </a:lnTo>
                <a:lnTo>
                  <a:pt x="487" y="560"/>
                </a:lnTo>
                <a:lnTo>
                  <a:pt x="487" y="563"/>
                </a:lnTo>
                <a:lnTo>
                  <a:pt x="486" y="564"/>
                </a:lnTo>
                <a:lnTo>
                  <a:pt x="484" y="566"/>
                </a:lnTo>
                <a:lnTo>
                  <a:pt x="482" y="569"/>
                </a:lnTo>
                <a:lnTo>
                  <a:pt x="479" y="570"/>
                </a:lnTo>
                <a:lnTo>
                  <a:pt x="475" y="572"/>
                </a:lnTo>
                <a:lnTo>
                  <a:pt x="471" y="570"/>
                </a:lnTo>
                <a:lnTo>
                  <a:pt x="467" y="569"/>
                </a:lnTo>
                <a:lnTo>
                  <a:pt x="465" y="568"/>
                </a:lnTo>
                <a:lnTo>
                  <a:pt x="463" y="565"/>
                </a:lnTo>
                <a:lnTo>
                  <a:pt x="463" y="485"/>
                </a:lnTo>
                <a:lnTo>
                  <a:pt x="465" y="483"/>
                </a:lnTo>
                <a:lnTo>
                  <a:pt x="469" y="481"/>
                </a:lnTo>
                <a:lnTo>
                  <a:pt x="471" y="480"/>
                </a:lnTo>
                <a:lnTo>
                  <a:pt x="475" y="479"/>
                </a:lnTo>
                <a:close/>
                <a:moveTo>
                  <a:pt x="569" y="458"/>
                </a:moveTo>
                <a:lnTo>
                  <a:pt x="555" y="460"/>
                </a:lnTo>
                <a:lnTo>
                  <a:pt x="545" y="464"/>
                </a:lnTo>
                <a:lnTo>
                  <a:pt x="538" y="471"/>
                </a:lnTo>
                <a:lnTo>
                  <a:pt x="534" y="477"/>
                </a:lnTo>
                <a:lnTo>
                  <a:pt x="533" y="484"/>
                </a:lnTo>
                <a:lnTo>
                  <a:pt x="531" y="489"/>
                </a:lnTo>
                <a:lnTo>
                  <a:pt x="531" y="491"/>
                </a:lnTo>
                <a:lnTo>
                  <a:pt x="531" y="565"/>
                </a:lnTo>
                <a:lnTo>
                  <a:pt x="531" y="568"/>
                </a:lnTo>
                <a:lnTo>
                  <a:pt x="534" y="572"/>
                </a:lnTo>
                <a:lnTo>
                  <a:pt x="538" y="578"/>
                </a:lnTo>
                <a:lnTo>
                  <a:pt x="546" y="585"/>
                </a:lnTo>
                <a:lnTo>
                  <a:pt x="555" y="590"/>
                </a:lnTo>
                <a:lnTo>
                  <a:pt x="569" y="593"/>
                </a:lnTo>
                <a:lnTo>
                  <a:pt x="584" y="590"/>
                </a:lnTo>
                <a:lnTo>
                  <a:pt x="593" y="585"/>
                </a:lnTo>
                <a:lnTo>
                  <a:pt x="599" y="578"/>
                </a:lnTo>
                <a:lnTo>
                  <a:pt x="603" y="572"/>
                </a:lnTo>
                <a:lnTo>
                  <a:pt x="605" y="568"/>
                </a:lnTo>
                <a:lnTo>
                  <a:pt x="606" y="565"/>
                </a:lnTo>
                <a:lnTo>
                  <a:pt x="606" y="544"/>
                </a:lnTo>
                <a:lnTo>
                  <a:pt x="580" y="544"/>
                </a:lnTo>
                <a:lnTo>
                  <a:pt x="580" y="557"/>
                </a:lnTo>
                <a:lnTo>
                  <a:pt x="580" y="559"/>
                </a:lnTo>
                <a:lnTo>
                  <a:pt x="580" y="560"/>
                </a:lnTo>
                <a:lnTo>
                  <a:pt x="579" y="563"/>
                </a:lnTo>
                <a:lnTo>
                  <a:pt x="579" y="564"/>
                </a:lnTo>
                <a:lnTo>
                  <a:pt x="576" y="566"/>
                </a:lnTo>
                <a:lnTo>
                  <a:pt x="575" y="569"/>
                </a:lnTo>
                <a:lnTo>
                  <a:pt x="572" y="570"/>
                </a:lnTo>
                <a:lnTo>
                  <a:pt x="567" y="572"/>
                </a:lnTo>
                <a:lnTo>
                  <a:pt x="563" y="570"/>
                </a:lnTo>
                <a:lnTo>
                  <a:pt x="560" y="569"/>
                </a:lnTo>
                <a:lnTo>
                  <a:pt x="559" y="566"/>
                </a:lnTo>
                <a:lnTo>
                  <a:pt x="556" y="564"/>
                </a:lnTo>
                <a:lnTo>
                  <a:pt x="556" y="563"/>
                </a:lnTo>
                <a:lnTo>
                  <a:pt x="555" y="560"/>
                </a:lnTo>
                <a:lnTo>
                  <a:pt x="555" y="559"/>
                </a:lnTo>
                <a:lnTo>
                  <a:pt x="555" y="557"/>
                </a:lnTo>
                <a:lnTo>
                  <a:pt x="555" y="528"/>
                </a:lnTo>
                <a:lnTo>
                  <a:pt x="606" y="528"/>
                </a:lnTo>
                <a:lnTo>
                  <a:pt x="606" y="491"/>
                </a:lnTo>
                <a:lnTo>
                  <a:pt x="606" y="489"/>
                </a:lnTo>
                <a:lnTo>
                  <a:pt x="605" y="484"/>
                </a:lnTo>
                <a:lnTo>
                  <a:pt x="603" y="477"/>
                </a:lnTo>
                <a:lnTo>
                  <a:pt x="599" y="471"/>
                </a:lnTo>
                <a:lnTo>
                  <a:pt x="593" y="464"/>
                </a:lnTo>
                <a:lnTo>
                  <a:pt x="584" y="460"/>
                </a:lnTo>
                <a:lnTo>
                  <a:pt x="569" y="458"/>
                </a:lnTo>
                <a:close/>
                <a:moveTo>
                  <a:pt x="344" y="458"/>
                </a:moveTo>
                <a:lnTo>
                  <a:pt x="344" y="577"/>
                </a:lnTo>
                <a:lnTo>
                  <a:pt x="344" y="577"/>
                </a:lnTo>
                <a:lnTo>
                  <a:pt x="346" y="578"/>
                </a:lnTo>
                <a:lnTo>
                  <a:pt x="346" y="581"/>
                </a:lnTo>
                <a:lnTo>
                  <a:pt x="347" y="583"/>
                </a:lnTo>
                <a:lnTo>
                  <a:pt x="348" y="586"/>
                </a:lnTo>
                <a:lnTo>
                  <a:pt x="351" y="589"/>
                </a:lnTo>
                <a:lnTo>
                  <a:pt x="353" y="590"/>
                </a:lnTo>
                <a:lnTo>
                  <a:pt x="357" y="591"/>
                </a:lnTo>
                <a:lnTo>
                  <a:pt x="363" y="593"/>
                </a:lnTo>
                <a:lnTo>
                  <a:pt x="374" y="590"/>
                </a:lnTo>
                <a:lnTo>
                  <a:pt x="384" y="585"/>
                </a:lnTo>
                <a:lnTo>
                  <a:pt x="390" y="581"/>
                </a:lnTo>
                <a:lnTo>
                  <a:pt x="393" y="578"/>
                </a:lnTo>
                <a:lnTo>
                  <a:pt x="393" y="590"/>
                </a:lnTo>
                <a:lnTo>
                  <a:pt x="416" y="590"/>
                </a:lnTo>
                <a:lnTo>
                  <a:pt x="416" y="458"/>
                </a:lnTo>
                <a:lnTo>
                  <a:pt x="393" y="458"/>
                </a:lnTo>
                <a:lnTo>
                  <a:pt x="393" y="565"/>
                </a:lnTo>
                <a:lnTo>
                  <a:pt x="393" y="566"/>
                </a:lnTo>
                <a:lnTo>
                  <a:pt x="391" y="568"/>
                </a:lnTo>
                <a:lnTo>
                  <a:pt x="389" y="569"/>
                </a:lnTo>
                <a:lnTo>
                  <a:pt x="386" y="572"/>
                </a:lnTo>
                <a:lnTo>
                  <a:pt x="384" y="573"/>
                </a:lnTo>
                <a:lnTo>
                  <a:pt x="380" y="574"/>
                </a:lnTo>
                <a:lnTo>
                  <a:pt x="377" y="574"/>
                </a:lnTo>
                <a:lnTo>
                  <a:pt x="373" y="574"/>
                </a:lnTo>
                <a:lnTo>
                  <a:pt x="370" y="573"/>
                </a:lnTo>
                <a:lnTo>
                  <a:pt x="369" y="572"/>
                </a:lnTo>
                <a:lnTo>
                  <a:pt x="369" y="570"/>
                </a:lnTo>
                <a:lnTo>
                  <a:pt x="369" y="569"/>
                </a:lnTo>
                <a:lnTo>
                  <a:pt x="369" y="569"/>
                </a:lnTo>
                <a:lnTo>
                  <a:pt x="369" y="458"/>
                </a:lnTo>
                <a:lnTo>
                  <a:pt x="344" y="458"/>
                </a:lnTo>
                <a:close/>
                <a:moveTo>
                  <a:pt x="437" y="415"/>
                </a:moveTo>
                <a:lnTo>
                  <a:pt x="437" y="590"/>
                </a:lnTo>
                <a:lnTo>
                  <a:pt x="463" y="590"/>
                </a:lnTo>
                <a:lnTo>
                  <a:pt x="463" y="580"/>
                </a:lnTo>
                <a:lnTo>
                  <a:pt x="469" y="585"/>
                </a:lnTo>
                <a:lnTo>
                  <a:pt x="478" y="590"/>
                </a:lnTo>
                <a:lnTo>
                  <a:pt x="490" y="593"/>
                </a:lnTo>
                <a:lnTo>
                  <a:pt x="499" y="590"/>
                </a:lnTo>
                <a:lnTo>
                  <a:pt x="505" y="585"/>
                </a:lnTo>
                <a:lnTo>
                  <a:pt x="508" y="577"/>
                </a:lnTo>
                <a:lnTo>
                  <a:pt x="510" y="569"/>
                </a:lnTo>
                <a:lnTo>
                  <a:pt x="510" y="564"/>
                </a:lnTo>
                <a:lnTo>
                  <a:pt x="512" y="561"/>
                </a:lnTo>
                <a:lnTo>
                  <a:pt x="512" y="557"/>
                </a:lnTo>
                <a:lnTo>
                  <a:pt x="512" y="547"/>
                </a:lnTo>
                <a:lnTo>
                  <a:pt x="512" y="531"/>
                </a:lnTo>
                <a:lnTo>
                  <a:pt x="512" y="515"/>
                </a:lnTo>
                <a:lnTo>
                  <a:pt x="512" y="500"/>
                </a:lnTo>
                <a:lnTo>
                  <a:pt x="512" y="489"/>
                </a:lnTo>
                <a:lnTo>
                  <a:pt x="510" y="476"/>
                </a:lnTo>
                <a:lnTo>
                  <a:pt x="507" y="467"/>
                </a:lnTo>
                <a:lnTo>
                  <a:pt x="499" y="460"/>
                </a:lnTo>
                <a:lnTo>
                  <a:pt x="490" y="458"/>
                </a:lnTo>
                <a:lnTo>
                  <a:pt x="478" y="460"/>
                </a:lnTo>
                <a:lnTo>
                  <a:pt x="469" y="466"/>
                </a:lnTo>
                <a:lnTo>
                  <a:pt x="463" y="471"/>
                </a:lnTo>
                <a:lnTo>
                  <a:pt x="463" y="415"/>
                </a:lnTo>
                <a:lnTo>
                  <a:pt x="437" y="415"/>
                </a:lnTo>
                <a:close/>
                <a:moveTo>
                  <a:pt x="253" y="415"/>
                </a:moveTo>
                <a:lnTo>
                  <a:pt x="253" y="439"/>
                </a:lnTo>
                <a:lnTo>
                  <a:pt x="283" y="439"/>
                </a:lnTo>
                <a:lnTo>
                  <a:pt x="283" y="590"/>
                </a:lnTo>
                <a:lnTo>
                  <a:pt x="310" y="590"/>
                </a:lnTo>
                <a:lnTo>
                  <a:pt x="310" y="439"/>
                </a:lnTo>
                <a:lnTo>
                  <a:pt x="340" y="439"/>
                </a:lnTo>
                <a:lnTo>
                  <a:pt x="340" y="415"/>
                </a:lnTo>
                <a:lnTo>
                  <a:pt x="253" y="415"/>
                </a:lnTo>
                <a:close/>
                <a:moveTo>
                  <a:pt x="428" y="370"/>
                </a:moveTo>
                <a:lnTo>
                  <a:pt x="459" y="370"/>
                </a:lnTo>
                <a:lnTo>
                  <a:pt x="490" y="370"/>
                </a:lnTo>
                <a:lnTo>
                  <a:pt x="517" y="371"/>
                </a:lnTo>
                <a:lnTo>
                  <a:pt x="541" y="373"/>
                </a:lnTo>
                <a:lnTo>
                  <a:pt x="559" y="373"/>
                </a:lnTo>
                <a:lnTo>
                  <a:pt x="571" y="374"/>
                </a:lnTo>
                <a:lnTo>
                  <a:pt x="576" y="374"/>
                </a:lnTo>
                <a:lnTo>
                  <a:pt x="594" y="377"/>
                </a:lnTo>
                <a:lnTo>
                  <a:pt x="611" y="384"/>
                </a:lnTo>
                <a:lnTo>
                  <a:pt x="624" y="398"/>
                </a:lnTo>
                <a:lnTo>
                  <a:pt x="632" y="413"/>
                </a:lnTo>
                <a:lnTo>
                  <a:pt x="636" y="432"/>
                </a:lnTo>
                <a:lnTo>
                  <a:pt x="636" y="436"/>
                </a:lnTo>
                <a:lnTo>
                  <a:pt x="637" y="446"/>
                </a:lnTo>
                <a:lnTo>
                  <a:pt x="640" y="463"/>
                </a:lnTo>
                <a:lnTo>
                  <a:pt x="641" y="484"/>
                </a:lnTo>
                <a:lnTo>
                  <a:pt x="641" y="506"/>
                </a:lnTo>
                <a:lnTo>
                  <a:pt x="641" y="525"/>
                </a:lnTo>
                <a:lnTo>
                  <a:pt x="640" y="542"/>
                </a:lnTo>
                <a:lnTo>
                  <a:pt x="639" y="557"/>
                </a:lnTo>
                <a:lnTo>
                  <a:pt x="637" y="569"/>
                </a:lnTo>
                <a:lnTo>
                  <a:pt x="636" y="578"/>
                </a:lnTo>
                <a:lnTo>
                  <a:pt x="636" y="581"/>
                </a:lnTo>
                <a:lnTo>
                  <a:pt x="632" y="599"/>
                </a:lnTo>
                <a:lnTo>
                  <a:pt x="624" y="615"/>
                </a:lnTo>
                <a:lnTo>
                  <a:pt x="611" y="627"/>
                </a:lnTo>
                <a:lnTo>
                  <a:pt x="594" y="635"/>
                </a:lnTo>
                <a:lnTo>
                  <a:pt x="576" y="638"/>
                </a:lnTo>
                <a:lnTo>
                  <a:pt x="571" y="638"/>
                </a:lnTo>
                <a:lnTo>
                  <a:pt x="559" y="638"/>
                </a:lnTo>
                <a:lnTo>
                  <a:pt x="541" y="640"/>
                </a:lnTo>
                <a:lnTo>
                  <a:pt x="516" y="640"/>
                </a:lnTo>
                <a:lnTo>
                  <a:pt x="488" y="641"/>
                </a:lnTo>
                <a:lnTo>
                  <a:pt x="459" y="641"/>
                </a:lnTo>
                <a:lnTo>
                  <a:pt x="428" y="642"/>
                </a:lnTo>
                <a:lnTo>
                  <a:pt x="397" y="641"/>
                </a:lnTo>
                <a:lnTo>
                  <a:pt x="365" y="641"/>
                </a:lnTo>
                <a:lnTo>
                  <a:pt x="338" y="640"/>
                </a:lnTo>
                <a:lnTo>
                  <a:pt x="314" y="640"/>
                </a:lnTo>
                <a:lnTo>
                  <a:pt x="296" y="638"/>
                </a:lnTo>
                <a:lnTo>
                  <a:pt x="284" y="638"/>
                </a:lnTo>
                <a:lnTo>
                  <a:pt x="280" y="638"/>
                </a:lnTo>
                <a:lnTo>
                  <a:pt x="262" y="635"/>
                </a:lnTo>
                <a:lnTo>
                  <a:pt x="245" y="627"/>
                </a:lnTo>
                <a:lnTo>
                  <a:pt x="232" y="615"/>
                </a:lnTo>
                <a:lnTo>
                  <a:pt x="222" y="599"/>
                </a:lnTo>
                <a:lnTo>
                  <a:pt x="220" y="581"/>
                </a:lnTo>
                <a:lnTo>
                  <a:pt x="220" y="577"/>
                </a:lnTo>
                <a:lnTo>
                  <a:pt x="217" y="565"/>
                </a:lnTo>
                <a:lnTo>
                  <a:pt x="216" y="548"/>
                </a:lnTo>
                <a:lnTo>
                  <a:pt x="215" y="528"/>
                </a:lnTo>
                <a:lnTo>
                  <a:pt x="213" y="506"/>
                </a:lnTo>
                <a:lnTo>
                  <a:pt x="215" y="484"/>
                </a:lnTo>
                <a:lnTo>
                  <a:pt x="216" y="463"/>
                </a:lnTo>
                <a:lnTo>
                  <a:pt x="217" y="447"/>
                </a:lnTo>
                <a:lnTo>
                  <a:pt x="220" y="436"/>
                </a:lnTo>
                <a:lnTo>
                  <a:pt x="220" y="432"/>
                </a:lnTo>
                <a:lnTo>
                  <a:pt x="222" y="413"/>
                </a:lnTo>
                <a:lnTo>
                  <a:pt x="232" y="398"/>
                </a:lnTo>
                <a:lnTo>
                  <a:pt x="245" y="384"/>
                </a:lnTo>
                <a:lnTo>
                  <a:pt x="262" y="377"/>
                </a:lnTo>
                <a:lnTo>
                  <a:pt x="280" y="374"/>
                </a:lnTo>
                <a:lnTo>
                  <a:pt x="284" y="374"/>
                </a:lnTo>
                <a:lnTo>
                  <a:pt x="297" y="373"/>
                </a:lnTo>
                <a:lnTo>
                  <a:pt x="315" y="373"/>
                </a:lnTo>
                <a:lnTo>
                  <a:pt x="339" y="371"/>
                </a:lnTo>
                <a:lnTo>
                  <a:pt x="366" y="370"/>
                </a:lnTo>
                <a:lnTo>
                  <a:pt x="397" y="370"/>
                </a:lnTo>
                <a:lnTo>
                  <a:pt x="428" y="370"/>
                </a:lnTo>
                <a:close/>
                <a:moveTo>
                  <a:pt x="415" y="251"/>
                </a:moveTo>
                <a:lnTo>
                  <a:pt x="410" y="252"/>
                </a:lnTo>
                <a:lnTo>
                  <a:pt x="406" y="255"/>
                </a:lnTo>
                <a:lnTo>
                  <a:pt x="403" y="259"/>
                </a:lnTo>
                <a:lnTo>
                  <a:pt x="403" y="263"/>
                </a:lnTo>
                <a:lnTo>
                  <a:pt x="403" y="319"/>
                </a:lnTo>
                <a:lnTo>
                  <a:pt x="403" y="323"/>
                </a:lnTo>
                <a:lnTo>
                  <a:pt x="406" y="327"/>
                </a:lnTo>
                <a:lnTo>
                  <a:pt x="410" y="330"/>
                </a:lnTo>
                <a:lnTo>
                  <a:pt x="415" y="331"/>
                </a:lnTo>
                <a:lnTo>
                  <a:pt x="419" y="330"/>
                </a:lnTo>
                <a:lnTo>
                  <a:pt x="423" y="327"/>
                </a:lnTo>
                <a:lnTo>
                  <a:pt x="425" y="323"/>
                </a:lnTo>
                <a:lnTo>
                  <a:pt x="427" y="319"/>
                </a:lnTo>
                <a:lnTo>
                  <a:pt x="427" y="263"/>
                </a:lnTo>
                <a:lnTo>
                  <a:pt x="425" y="259"/>
                </a:lnTo>
                <a:lnTo>
                  <a:pt x="423" y="255"/>
                </a:lnTo>
                <a:lnTo>
                  <a:pt x="419" y="252"/>
                </a:lnTo>
                <a:lnTo>
                  <a:pt x="415" y="251"/>
                </a:lnTo>
                <a:close/>
                <a:moveTo>
                  <a:pt x="473" y="233"/>
                </a:moveTo>
                <a:lnTo>
                  <a:pt x="497" y="233"/>
                </a:lnTo>
                <a:lnTo>
                  <a:pt x="497" y="324"/>
                </a:lnTo>
                <a:lnTo>
                  <a:pt x="497" y="326"/>
                </a:lnTo>
                <a:lnTo>
                  <a:pt x="497" y="327"/>
                </a:lnTo>
                <a:lnTo>
                  <a:pt x="499" y="328"/>
                </a:lnTo>
                <a:lnTo>
                  <a:pt x="500" y="330"/>
                </a:lnTo>
                <a:lnTo>
                  <a:pt x="501" y="331"/>
                </a:lnTo>
                <a:lnTo>
                  <a:pt x="505" y="331"/>
                </a:lnTo>
                <a:lnTo>
                  <a:pt x="509" y="331"/>
                </a:lnTo>
                <a:lnTo>
                  <a:pt x="512" y="330"/>
                </a:lnTo>
                <a:lnTo>
                  <a:pt x="514" y="327"/>
                </a:lnTo>
                <a:lnTo>
                  <a:pt x="517" y="324"/>
                </a:lnTo>
                <a:lnTo>
                  <a:pt x="520" y="323"/>
                </a:lnTo>
                <a:lnTo>
                  <a:pt x="521" y="322"/>
                </a:lnTo>
                <a:lnTo>
                  <a:pt x="521" y="320"/>
                </a:lnTo>
                <a:lnTo>
                  <a:pt x="521" y="233"/>
                </a:lnTo>
                <a:lnTo>
                  <a:pt x="546" y="233"/>
                </a:lnTo>
                <a:lnTo>
                  <a:pt x="546" y="347"/>
                </a:lnTo>
                <a:lnTo>
                  <a:pt x="521" y="347"/>
                </a:lnTo>
                <a:lnTo>
                  <a:pt x="521" y="335"/>
                </a:lnTo>
                <a:lnTo>
                  <a:pt x="520" y="336"/>
                </a:lnTo>
                <a:lnTo>
                  <a:pt x="516" y="340"/>
                </a:lnTo>
                <a:lnTo>
                  <a:pt x="509" y="344"/>
                </a:lnTo>
                <a:lnTo>
                  <a:pt x="500" y="348"/>
                </a:lnTo>
                <a:lnTo>
                  <a:pt x="491" y="349"/>
                </a:lnTo>
                <a:lnTo>
                  <a:pt x="486" y="348"/>
                </a:lnTo>
                <a:lnTo>
                  <a:pt x="482" y="347"/>
                </a:lnTo>
                <a:lnTo>
                  <a:pt x="479" y="345"/>
                </a:lnTo>
                <a:lnTo>
                  <a:pt x="476" y="343"/>
                </a:lnTo>
                <a:lnTo>
                  <a:pt x="475" y="340"/>
                </a:lnTo>
                <a:lnTo>
                  <a:pt x="474" y="337"/>
                </a:lnTo>
                <a:lnTo>
                  <a:pt x="474" y="335"/>
                </a:lnTo>
                <a:lnTo>
                  <a:pt x="473" y="333"/>
                </a:lnTo>
                <a:lnTo>
                  <a:pt x="473" y="333"/>
                </a:lnTo>
                <a:lnTo>
                  <a:pt x="473" y="233"/>
                </a:lnTo>
                <a:close/>
                <a:moveTo>
                  <a:pt x="411" y="233"/>
                </a:moveTo>
                <a:lnTo>
                  <a:pt x="419" y="233"/>
                </a:lnTo>
                <a:lnTo>
                  <a:pt x="432" y="235"/>
                </a:lnTo>
                <a:lnTo>
                  <a:pt x="441" y="242"/>
                </a:lnTo>
                <a:lnTo>
                  <a:pt x="449" y="252"/>
                </a:lnTo>
                <a:lnTo>
                  <a:pt x="452" y="265"/>
                </a:lnTo>
                <a:lnTo>
                  <a:pt x="452" y="316"/>
                </a:lnTo>
                <a:lnTo>
                  <a:pt x="449" y="330"/>
                </a:lnTo>
                <a:lnTo>
                  <a:pt x="441" y="340"/>
                </a:lnTo>
                <a:lnTo>
                  <a:pt x="432" y="347"/>
                </a:lnTo>
                <a:lnTo>
                  <a:pt x="419" y="349"/>
                </a:lnTo>
                <a:lnTo>
                  <a:pt x="411" y="349"/>
                </a:lnTo>
                <a:lnTo>
                  <a:pt x="398" y="347"/>
                </a:lnTo>
                <a:lnTo>
                  <a:pt x="387" y="340"/>
                </a:lnTo>
                <a:lnTo>
                  <a:pt x="381" y="330"/>
                </a:lnTo>
                <a:lnTo>
                  <a:pt x="378" y="316"/>
                </a:lnTo>
                <a:lnTo>
                  <a:pt x="378" y="265"/>
                </a:lnTo>
                <a:lnTo>
                  <a:pt x="381" y="252"/>
                </a:lnTo>
                <a:lnTo>
                  <a:pt x="387" y="242"/>
                </a:lnTo>
                <a:lnTo>
                  <a:pt x="398" y="235"/>
                </a:lnTo>
                <a:lnTo>
                  <a:pt x="411" y="233"/>
                </a:lnTo>
                <a:close/>
                <a:moveTo>
                  <a:pt x="283" y="197"/>
                </a:moveTo>
                <a:lnTo>
                  <a:pt x="310" y="197"/>
                </a:lnTo>
                <a:lnTo>
                  <a:pt x="330" y="255"/>
                </a:lnTo>
                <a:lnTo>
                  <a:pt x="351" y="197"/>
                </a:lnTo>
                <a:lnTo>
                  <a:pt x="377" y="197"/>
                </a:lnTo>
                <a:lnTo>
                  <a:pt x="344" y="285"/>
                </a:lnTo>
                <a:lnTo>
                  <a:pt x="344" y="347"/>
                </a:lnTo>
                <a:lnTo>
                  <a:pt x="317" y="347"/>
                </a:lnTo>
                <a:lnTo>
                  <a:pt x="317" y="285"/>
                </a:lnTo>
                <a:lnTo>
                  <a:pt x="283" y="197"/>
                </a:lnTo>
                <a:close/>
                <a:moveTo>
                  <a:pt x="428" y="39"/>
                </a:moveTo>
                <a:lnTo>
                  <a:pt x="376" y="43"/>
                </a:lnTo>
                <a:lnTo>
                  <a:pt x="325" y="53"/>
                </a:lnTo>
                <a:lnTo>
                  <a:pt x="276" y="69"/>
                </a:lnTo>
                <a:lnTo>
                  <a:pt x="232" y="93"/>
                </a:lnTo>
                <a:lnTo>
                  <a:pt x="190" y="120"/>
                </a:lnTo>
                <a:lnTo>
                  <a:pt x="153" y="153"/>
                </a:lnTo>
                <a:lnTo>
                  <a:pt x="120" y="191"/>
                </a:lnTo>
                <a:lnTo>
                  <a:pt x="92" y="231"/>
                </a:lnTo>
                <a:lnTo>
                  <a:pt x="69" y="277"/>
                </a:lnTo>
                <a:lnTo>
                  <a:pt x="52" y="324"/>
                </a:lnTo>
                <a:lnTo>
                  <a:pt x="42" y="375"/>
                </a:lnTo>
                <a:lnTo>
                  <a:pt x="39" y="428"/>
                </a:lnTo>
                <a:lnTo>
                  <a:pt x="42" y="481"/>
                </a:lnTo>
                <a:lnTo>
                  <a:pt x="52" y="531"/>
                </a:lnTo>
                <a:lnTo>
                  <a:pt x="69" y="580"/>
                </a:lnTo>
                <a:lnTo>
                  <a:pt x="92" y="624"/>
                </a:lnTo>
                <a:lnTo>
                  <a:pt x="120" y="666"/>
                </a:lnTo>
                <a:lnTo>
                  <a:pt x="153" y="703"/>
                </a:lnTo>
                <a:lnTo>
                  <a:pt x="190" y="735"/>
                </a:lnTo>
                <a:lnTo>
                  <a:pt x="232" y="764"/>
                </a:lnTo>
                <a:lnTo>
                  <a:pt x="276" y="786"/>
                </a:lnTo>
                <a:lnTo>
                  <a:pt x="325" y="803"/>
                </a:lnTo>
                <a:lnTo>
                  <a:pt x="376" y="814"/>
                </a:lnTo>
                <a:lnTo>
                  <a:pt x="428" y="816"/>
                </a:lnTo>
                <a:lnTo>
                  <a:pt x="480" y="814"/>
                </a:lnTo>
                <a:lnTo>
                  <a:pt x="531" y="803"/>
                </a:lnTo>
                <a:lnTo>
                  <a:pt x="579" y="786"/>
                </a:lnTo>
                <a:lnTo>
                  <a:pt x="624" y="764"/>
                </a:lnTo>
                <a:lnTo>
                  <a:pt x="665" y="735"/>
                </a:lnTo>
                <a:lnTo>
                  <a:pt x="703" y="703"/>
                </a:lnTo>
                <a:lnTo>
                  <a:pt x="736" y="666"/>
                </a:lnTo>
                <a:lnTo>
                  <a:pt x="763" y="624"/>
                </a:lnTo>
                <a:lnTo>
                  <a:pt x="787" y="580"/>
                </a:lnTo>
                <a:lnTo>
                  <a:pt x="802" y="531"/>
                </a:lnTo>
                <a:lnTo>
                  <a:pt x="813" y="481"/>
                </a:lnTo>
                <a:lnTo>
                  <a:pt x="817" y="428"/>
                </a:lnTo>
                <a:lnTo>
                  <a:pt x="813" y="375"/>
                </a:lnTo>
                <a:lnTo>
                  <a:pt x="802" y="324"/>
                </a:lnTo>
                <a:lnTo>
                  <a:pt x="787" y="277"/>
                </a:lnTo>
                <a:lnTo>
                  <a:pt x="763" y="231"/>
                </a:lnTo>
                <a:lnTo>
                  <a:pt x="736" y="191"/>
                </a:lnTo>
                <a:lnTo>
                  <a:pt x="703" y="153"/>
                </a:lnTo>
                <a:lnTo>
                  <a:pt x="665" y="120"/>
                </a:lnTo>
                <a:lnTo>
                  <a:pt x="624" y="93"/>
                </a:lnTo>
                <a:lnTo>
                  <a:pt x="579" y="69"/>
                </a:lnTo>
                <a:lnTo>
                  <a:pt x="531" y="53"/>
                </a:lnTo>
                <a:lnTo>
                  <a:pt x="480" y="43"/>
                </a:lnTo>
                <a:lnTo>
                  <a:pt x="428" y="39"/>
                </a:lnTo>
                <a:close/>
                <a:moveTo>
                  <a:pt x="428" y="0"/>
                </a:moveTo>
                <a:lnTo>
                  <a:pt x="486" y="4"/>
                </a:lnTo>
                <a:lnTo>
                  <a:pt x="542" y="15"/>
                </a:lnTo>
                <a:lnTo>
                  <a:pt x="594" y="34"/>
                </a:lnTo>
                <a:lnTo>
                  <a:pt x="644" y="59"/>
                </a:lnTo>
                <a:lnTo>
                  <a:pt x="690" y="90"/>
                </a:lnTo>
                <a:lnTo>
                  <a:pt x="730" y="125"/>
                </a:lnTo>
                <a:lnTo>
                  <a:pt x="767" y="167"/>
                </a:lnTo>
                <a:lnTo>
                  <a:pt x="797" y="212"/>
                </a:lnTo>
                <a:lnTo>
                  <a:pt x="822" y="261"/>
                </a:lnTo>
                <a:lnTo>
                  <a:pt x="840" y="314"/>
                </a:lnTo>
                <a:lnTo>
                  <a:pt x="852" y="370"/>
                </a:lnTo>
                <a:lnTo>
                  <a:pt x="856" y="428"/>
                </a:lnTo>
                <a:lnTo>
                  <a:pt x="852" y="487"/>
                </a:lnTo>
                <a:lnTo>
                  <a:pt x="840" y="542"/>
                </a:lnTo>
                <a:lnTo>
                  <a:pt x="822" y="594"/>
                </a:lnTo>
                <a:lnTo>
                  <a:pt x="797" y="644"/>
                </a:lnTo>
                <a:lnTo>
                  <a:pt x="767" y="690"/>
                </a:lnTo>
                <a:lnTo>
                  <a:pt x="730" y="730"/>
                </a:lnTo>
                <a:lnTo>
                  <a:pt x="690" y="767"/>
                </a:lnTo>
                <a:lnTo>
                  <a:pt x="644" y="797"/>
                </a:lnTo>
                <a:lnTo>
                  <a:pt x="594" y="822"/>
                </a:lnTo>
                <a:lnTo>
                  <a:pt x="542" y="840"/>
                </a:lnTo>
                <a:lnTo>
                  <a:pt x="486" y="852"/>
                </a:lnTo>
                <a:lnTo>
                  <a:pt x="428" y="856"/>
                </a:lnTo>
                <a:lnTo>
                  <a:pt x="370" y="852"/>
                </a:lnTo>
                <a:lnTo>
                  <a:pt x="314" y="840"/>
                </a:lnTo>
                <a:lnTo>
                  <a:pt x="262" y="822"/>
                </a:lnTo>
                <a:lnTo>
                  <a:pt x="212" y="797"/>
                </a:lnTo>
                <a:lnTo>
                  <a:pt x="166" y="767"/>
                </a:lnTo>
                <a:lnTo>
                  <a:pt x="126" y="730"/>
                </a:lnTo>
                <a:lnTo>
                  <a:pt x="89" y="690"/>
                </a:lnTo>
                <a:lnTo>
                  <a:pt x="59" y="644"/>
                </a:lnTo>
                <a:lnTo>
                  <a:pt x="34" y="594"/>
                </a:lnTo>
                <a:lnTo>
                  <a:pt x="16" y="542"/>
                </a:lnTo>
                <a:lnTo>
                  <a:pt x="4" y="487"/>
                </a:lnTo>
                <a:lnTo>
                  <a:pt x="0" y="428"/>
                </a:lnTo>
                <a:lnTo>
                  <a:pt x="4" y="370"/>
                </a:lnTo>
                <a:lnTo>
                  <a:pt x="16" y="314"/>
                </a:lnTo>
                <a:lnTo>
                  <a:pt x="34" y="261"/>
                </a:lnTo>
                <a:lnTo>
                  <a:pt x="59" y="212"/>
                </a:lnTo>
                <a:lnTo>
                  <a:pt x="89" y="167"/>
                </a:lnTo>
                <a:lnTo>
                  <a:pt x="126" y="125"/>
                </a:lnTo>
                <a:lnTo>
                  <a:pt x="166" y="90"/>
                </a:lnTo>
                <a:lnTo>
                  <a:pt x="212" y="59"/>
                </a:lnTo>
                <a:lnTo>
                  <a:pt x="262" y="34"/>
                </a:lnTo>
                <a:lnTo>
                  <a:pt x="314" y="15"/>
                </a:lnTo>
                <a:lnTo>
                  <a:pt x="370" y="4"/>
                </a:lnTo>
                <a:lnTo>
                  <a:pt x="42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76"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05218" y="4465614"/>
            <a:ext cx="444108" cy="445149"/>
          </a:xfrm>
          <a:custGeom>
            <a:avLst/>
            <a:gdLst>
              <a:gd name="T0" fmla="*/ 517 w 854"/>
              <a:gd name="T1" fmla="*/ 273 h 856"/>
              <a:gd name="T2" fmla="*/ 577 w 854"/>
              <a:gd name="T3" fmla="*/ 348 h 856"/>
              <a:gd name="T4" fmla="*/ 578 w 854"/>
              <a:gd name="T5" fmla="*/ 424 h 856"/>
              <a:gd name="T6" fmla="*/ 530 w 854"/>
              <a:gd name="T7" fmla="*/ 510 h 856"/>
              <a:gd name="T8" fmla="*/ 442 w 854"/>
              <a:gd name="T9" fmla="*/ 532 h 856"/>
              <a:gd name="T10" fmla="*/ 408 w 854"/>
              <a:gd name="T11" fmla="*/ 514 h 856"/>
              <a:gd name="T12" fmla="*/ 399 w 854"/>
              <a:gd name="T13" fmla="*/ 522 h 856"/>
              <a:gd name="T14" fmla="*/ 374 w 854"/>
              <a:gd name="T15" fmla="*/ 597 h 856"/>
              <a:gd name="T16" fmla="*/ 347 w 854"/>
              <a:gd name="T17" fmla="*/ 638 h 856"/>
              <a:gd name="T18" fmla="*/ 339 w 854"/>
              <a:gd name="T19" fmla="*/ 637 h 856"/>
              <a:gd name="T20" fmla="*/ 337 w 854"/>
              <a:gd name="T21" fmla="*/ 621 h 856"/>
              <a:gd name="T22" fmla="*/ 336 w 854"/>
              <a:gd name="T23" fmla="*/ 577 h 856"/>
              <a:gd name="T24" fmla="*/ 354 w 854"/>
              <a:gd name="T25" fmla="*/ 493 h 856"/>
              <a:gd name="T26" fmla="*/ 365 w 854"/>
              <a:gd name="T27" fmla="*/ 421 h 856"/>
              <a:gd name="T28" fmla="*/ 367 w 854"/>
              <a:gd name="T29" fmla="*/ 369 h 856"/>
              <a:gd name="T30" fmla="*/ 400 w 854"/>
              <a:gd name="T31" fmla="*/ 340 h 856"/>
              <a:gd name="T32" fmla="*/ 438 w 854"/>
              <a:gd name="T33" fmla="*/ 369 h 856"/>
              <a:gd name="T34" fmla="*/ 416 w 854"/>
              <a:gd name="T35" fmla="*/ 462 h 856"/>
              <a:gd name="T36" fmla="*/ 424 w 854"/>
              <a:gd name="T37" fmla="*/ 483 h 856"/>
              <a:gd name="T38" fmla="*/ 479 w 854"/>
              <a:gd name="T39" fmla="*/ 488 h 856"/>
              <a:gd name="T40" fmla="*/ 519 w 854"/>
              <a:gd name="T41" fmla="*/ 429 h 856"/>
              <a:gd name="T42" fmla="*/ 526 w 854"/>
              <a:gd name="T43" fmla="*/ 371 h 856"/>
              <a:gd name="T44" fmla="*/ 498 w 854"/>
              <a:gd name="T45" fmla="*/ 312 h 856"/>
              <a:gd name="T46" fmla="*/ 432 w 854"/>
              <a:gd name="T47" fmla="*/ 290 h 856"/>
              <a:gd name="T48" fmla="*/ 374 w 854"/>
              <a:gd name="T49" fmla="*/ 305 h 856"/>
              <a:gd name="T50" fmla="*/ 320 w 854"/>
              <a:gd name="T51" fmla="*/ 374 h 856"/>
              <a:gd name="T52" fmla="*/ 322 w 854"/>
              <a:gd name="T53" fmla="*/ 424 h 856"/>
              <a:gd name="T54" fmla="*/ 333 w 854"/>
              <a:gd name="T55" fmla="*/ 442 h 856"/>
              <a:gd name="T56" fmla="*/ 336 w 854"/>
              <a:gd name="T57" fmla="*/ 455 h 856"/>
              <a:gd name="T58" fmla="*/ 332 w 854"/>
              <a:gd name="T59" fmla="*/ 468 h 856"/>
              <a:gd name="T60" fmla="*/ 326 w 854"/>
              <a:gd name="T61" fmla="*/ 479 h 856"/>
              <a:gd name="T62" fmla="*/ 312 w 854"/>
              <a:gd name="T63" fmla="*/ 475 h 856"/>
              <a:gd name="T64" fmla="*/ 275 w 854"/>
              <a:gd name="T65" fmla="*/ 421 h 856"/>
              <a:gd name="T66" fmla="*/ 277 w 854"/>
              <a:gd name="T67" fmla="*/ 357 h 856"/>
              <a:gd name="T68" fmla="*/ 328 w 854"/>
              <a:gd name="T69" fmla="*/ 286 h 856"/>
              <a:gd name="T70" fmla="*/ 398 w 854"/>
              <a:gd name="T71" fmla="*/ 256 h 856"/>
              <a:gd name="T72" fmla="*/ 324 w 854"/>
              <a:gd name="T73" fmla="*/ 53 h 856"/>
              <a:gd name="T74" fmla="*/ 153 w 854"/>
              <a:gd name="T75" fmla="*/ 153 h 856"/>
              <a:gd name="T76" fmla="*/ 52 w 854"/>
              <a:gd name="T77" fmla="*/ 324 h 856"/>
              <a:gd name="T78" fmla="*/ 52 w 854"/>
              <a:gd name="T79" fmla="*/ 531 h 856"/>
              <a:gd name="T80" fmla="*/ 153 w 854"/>
              <a:gd name="T81" fmla="*/ 703 h 856"/>
              <a:gd name="T82" fmla="*/ 324 w 854"/>
              <a:gd name="T83" fmla="*/ 803 h 856"/>
              <a:gd name="T84" fmla="*/ 531 w 854"/>
              <a:gd name="T85" fmla="*/ 803 h 856"/>
              <a:gd name="T86" fmla="*/ 703 w 854"/>
              <a:gd name="T87" fmla="*/ 703 h 856"/>
              <a:gd name="T88" fmla="*/ 802 w 854"/>
              <a:gd name="T89" fmla="*/ 531 h 856"/>
              <a:gd name="T90" fmla="*/ 802 w 854"/>
              <a:gd name="T91" fmla="*/ 324 h 856"/>
              <a:gd name="T92" fmla="*/ 703 w 854"/>
              <a:gd name="T93" fmla="*/ 153 h 856"/>
              <a:gd name="T94" fmla="*/ 531 w 854"/>
              <a:gd name="T95" fmla="*/ 53 h 856"/>
              <a:gd name="T96" fmla="*/ 485 w 854"/>
              <a:gd name="T97" fmla="*/ 4 h 856"/>
              <a:gd name="T98" fmla="*/ 688 w 854"/>
              <a:gd name="T99" fmla="*/ 90 h 856"/>
              <a:gd name="T100" fmla="*/ 822 w 854"/>
              <a:gd name="T101" fmla="*/ 261 h 856"/>
              <a:gd name="T102" fmla="*/ 852 w 854"/>
              <a:gd name="T103" fmla="*/ 487 h 856"/>
              <a:gd name="T104" fmla="*/ 765 w 854"/>
              <a:gd name="T105" fmla="*/ 690 h 856"/>
              <a:gd name="T106" fmla="*/ 594 w 854"/>
              <a:gd name="T107" fmla="*/ 822 h 856"/>
              <a:gd name="T108" fmla="*/ 369 w 854"/>
              <a:gd name="T109" fmla="*/ 852 h 856"/>
              <a:gd name="T110" fmla="*/ 166 w 854"/>
              <a:gd name="T111" fmla="*/ 767 h 856"/>
              <a:gd name="T112" fmla="*/ 34 w 854"/>
              <a:gd name="T113" fmla="*/ 594 h 856"/>
              <a:gd name="T114" fmla="*/ 4 w 854"/>
              <a:gd name="T115" fmla="*/ 370 h 856"/>
              <a:gd name="T116" fmla="*/ 89 w 854"/>
              <a:gd name="T117" fmla="*/ 167 h 856"/>
              <a:gd name="T118" fmla="*/ 260 w 854"/>
              <a:gd name="T119"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4" h="856">
                <a:moveTo>
                  <a:pt x="422" y="254"/>
                </a:moveTo>
                <a:lnTo>
                  <a:pt x="459" y="255"/>
                </a:lnTo>
                <a:lnTo>
                  <a:pt x="491" y="261"/>
                </a:lnTo>
                <a:lnTo>
                  <a:pt x="517" y="273"/>
                </a:lnTo>
                <a:lnTo>
                  <a:pt x="540" y="289"/>
                </a:lnTo>
                <a:lnTo>
                  <a:pt x="557" y="309"/>
                </a:lnTo>
                <a:lnTo>
                  <a:pt x="572" y="333"/>
                </a:lnTo>
                <a:lnTo>
                  <a:pt x="577" y="348"/>
                </a:lnTo>
                <a:lnTo>
                  <a:pt x="581" y="367"/>
                </a:lnTo>
                <a:lnTo>
                  <a:pt x="583" y="387"/>
                </a:lnTo>
                <a:lnTo>
                  <a:pt x="581" y="408"/>
                </a:lnTo>
                <a:lnTo>
                  <a:pt x="578" y="424"/>
                </a:lnTo>
                <a:lnTo>
                  <a:pt x="574" y="438"/>
                </a:lnTo>
                <a:lnTo>
                  <a:pt x="563" y="467"/>
                </a:lnTo>
                <a:lnTo>
                  <a:pt x="548" y="491"/>
                </a:lnTo>
                <a:lnTo>
                  <a:pt x="530" y="510"/>
                </a:lnTo>
                <a:lnTo>
                  <a:pt x="506" y="523"/>
                </a:lnTo>
                <a:lnTo>
                  <a:pt x="479" y="532"/>
                </a:lnTo>
                <a:lnTo>
                  <a:pt x="459" y="535"/>
                </a:lnTo>
                <a:lnTo>
                  <a:pt x="442" y="532"/>
                </a:lnTo>
                <a:lnTo>
                  <a:pt x="426" y="527"/>
                </a:lnTo>
                <a:lnTo>
                  <a:pt x="415" y="519"/>
                </a:lnTo>
                <a:lnTo>
                  <a:pt x="411" y="517"/>
                </a:lnTo>
                <a:lnTo>
                  <a:pt x="408" y="514"/>
                </a:lnTo>
                <a:lnTo>
                  <a:pt x="404" y="510"/>
                </a:lnTo>
                <a:lnTo>
                  <a:pt x="403" y="506"/>
                </a:lnTo>
                <a:lnTo>
                  <a:pt x="401" y="506"/>
                </a:lnTo>
                <a:lnTo>
                  <a:pt x="399" y="522"/>
                </a:lnTo>
                <a:lnTo>
                  <a:pt x="394" y="538"/>
                </a:lnTo>
                <a:lnTo>
                  <a:pt x="388" y="557"/>
                </a:lnTo>
                <a:lnTo>
                  <a:pt x="383" y="577"/>
                </a:lnTo>
                <a:lnTo>
                  <a:pt x="374" y="597"/>
                </a:lnTo>
                <a:lnTo>
                  <a:pt x="364" y="615"/>
                </a:lnTo>
                <a:lnTo>
                  <a:pt x="358" y="621"/>
                </a:lnTo>
                <a:lnTo>
                  <a:pt x="353" y="631"/>
                </a:lnTo>
                <a:lnTo>
                  <a:pt x="347" y="638"/>
                </a:lnTo>
                <a:lnTo>
                  <a:pt x="340" y="642"/>
                </a:lnTo>
                <a:lnTo>
                  <a:pt x="340" y="641"/>
                </a:lnTo>
                <a:lnTo>
                  <a:pt x="339" y="640"/>
                </a:lnTo>
                <a:lnTo>
                  <a:pt x="339" y="637"/>
                </a:lnTo>
                <a:lnTo>
                  <a:pt x="337" y="633"/>
                </a:lnTo>
                <a:lnTo>
                  <a:pt x="337" y="629"/>
                </a:lnTo>
                <a:lnTo>
                  <a:pt x="337" y="625"/>
                </a:lnTo>
                <a:lnTo>
                  <a:pt x="337" y="621"/>
                </a:lnTo>
                <a:lnTo>
                  <a:pt x="335" y="611"/>
                </a:lnTo>
                <a:lnTo>
                  <a:pt x="335" y="600"/>
                </a:lnTo>
                <a:lnTo>
                  <a:pt x="336" y="590"/>
                </a:lnTo>
                <a:lnTo>
                  <a:pt x="336" y="577"/>
                </a:lnTo>
                <a:lnTo>
                  <a:pt x="337" y="564"/>
                </a:lnTo>
                <a:lnTo>
                  <a:pt x="340" y="551"/>
                </a:lnTo>
                <a:lnTo>
                  <a:pt x="347" y="522"/>
                </a:lnTo>
                <a:lnTo>
                  <a:pt x="354" y="493"/>
                </a:lnTo>
                <a:lnTo>
                  <a:pt x="362" y="464"/>
                </a:lnTo>
                <a:lnTo>
                  <a:pt x="369" y="436"/>
                </a:lnTo>
                <a:lnTo>
                  <a:pt x="367" y="429"/>
                </a:lnTo>
                <a:lnTo>
                  <a:pt x="365" y="421"/>
                </a:lnTo>
                <a:lnTo>
                  <a:pt x="364" y="415"/>
                </a:lnTo>
                <a:lnTo>
                  <a:pt x="361" y="399"/>
                </a:lnTo>
                <a:lnTo>
                  <a:pt x="364" y="382"/>
                </a:lnTo>
                <a:lnTo>
                  <a:pt x="367" y="369"/>
                </a:lnTo>
                <a:lnTo>
                  <a:pt x="371" y="360"/>
                </a:lnTo>
                <a:lnTo>
                  <a:pt x="379" y="352"/>
                </a:lnTo>
                <a:lnTo>
                  <a:pt x="388" y="344"/>
                </a:lnTo>
                <a:lnTo>
                  <a:pt x="400" y="340"/>
                </a:lnTo>
                <a:lnTo>
                  <a:pt x="413" y="340"/>
                </a:lnTo>
                <a:lnTo>
                  <a:pt x="425" y="345"/>
                </a:lnTo>
                <a:lnTo>
                  <a:pt x="433" y="356"/>
                </a:lnTo>
                <a:lnTo>
                  <a:pt x="438" y="369"/>
                </a:lnTo>
                <a:lnTo>
                  <a:pt x="437" y="386"/>
                </a:lnTo>
                <a:lnTo>
                  <a:pt x="426" y="421"/>
                </a:lnTo>
                <a:lnTo>
                  <a:pt x="416" y="456"/>
                </a:lnTo>
                <a:lnTo>
                  <a:pt x="416" y="462"/>
                </a:lnTo>
                <a:lnTo>
                  <a:pt x="416" y="466"/>
                </a:lnTo>
                <a:lnTo>
                  <a:pt x="417" y="470"/>
                </a:lnTo>
                <a:lnTo>
                  <a:pt x="419" y="474"/>
                </a:lnTo>
                <a:lnTo>
                  <a:pt x="424" y="483"/>
                </a:lnTo>
                <a:lnTo>
                  <a:pt x="434" y="491"/>
                </a:lnTo>
                <a:lnTo>
                  <a:pt x="446" y="496"/>
                </a:lnTo>
                <a:lnTo>
                  <a:pt x="462" y="494"/>
                </a:lnTo>
                <a:lnTo>
                  <a:pt x="479" y="488"/>
                </a:lnTo>
                <a:lnTo>
                  <a:pt x="493" y="477"/>
                </a:lnTo>
                <a:lnTo>
                  <a:pt x="504" y="463"/>
                </a:lnTo>
                <a:lnTo>
                  <a:pt x="513" y="447"/>
                </a:lnTo>
                <a:lnTo>
                  <a:pt x="519" y="429"/>
                </a:lnTo>
                <a:lnTo>
                  <a:pt x="522" y="417"/>
                </a:lnTo>
                <a:lnTo>
                  <a:pt x="523" y="404"/>
                </a:lnTo>
                <a:lnTo>
                  <a:pt x="526" y="388"/>
                </a:lnTo>
                <a:lnTo>
                  <a:pt x="526" y="371"/>
                </a:lnTo>
                <a:lnTo>
                  <a:pt x="523" y="356"/>
                </a:lnTo>
                <a:lnTo>
                  <a:pt x="519" y="343"/>
                </a:lnTo>
                <a:lnTo>
                  <a:pt x="510" y="326"/>
                </a:lnTo>
                <a:lnTo>
                  <a:pt x="498" y="312"/>
                </a:lnTo>
                <a:lnTo>
                  <a:pt x="483" y="303"/>
                </a:lnTo>
                <a:lnTo>
                  <a:pt x="464" y="295"/>
                </a:lnTo>
                <a:lnTo>
                  <a:pt x="442" y="292"/>
                </a:lnTo>
                <a:lnTo>
                  <a:pt x="432" y="290"/>
                </a:lnTo>
                <a:lnTo>
                  <a:pt x="420" y="292"/>
                </a:lnTo>
                <a:lnTo>
                  <a:pt x="408" y="293"/>
                </a:lnTo>
                <a:lnTo>
                  <a:pt x="399" y="295"/>
                </a:lnTo>
                <a:lnTo>
                  <a:pt x="374" y="305"/>
                </a:lnTo>
                <a:lnTo>
                  <a:pt x="354" y="318"/>
                </a:lnTo>
                <a:lnTo>
                  <a:pt x="339" y="335"/>
                </a:lnTo>
                <a:lnTo>
                  <a:pt x="326" y="357"/>
                </a:lnTo>
                <a:lnTo>
                  <a:pt x="320" y="374"/>
                </a:lnTo>
                <a:lnTo>
                  <a:pt x="318" y="395"/>
                </a:lnTo>
                <a:lnTo>
                  <a:pt x="318" y="400"/>
                </a:lnTo>
                <a:lnTo>
                  <a:pt x="319" y="412"/>
                </a:lnTo>
                <a:lnTo>
                  <a:pt x="322" y="424"/>
                </a:lnTo>
                <a:lnTo>
                  <a:pt x="326" y="433"/>
                </a:lnTo>
                <a:lnTo>
                  <a:pt x="328" y="437"/>
                </a:lnTo>
                <a:lnTo>
                  <a:pt x="331" y="439"/>
                </a:lnTo>
                <a:lnTo>
                  <a:pt x="333" y="442"/>
                </a:lnTo>
                <a:lnTo>
                  <a:pt x="336" y="446"/>
                </a:lnTo>
                <a:lnTo>
                  <a:pt x="337" y="449"/>
                </a:lnTo>
                <a:lnTo>
                  <a:pt x="337" y="453"/>
                </a:lnTo>
                <a:lnTo>
                  <a:pt x="336" y="455"/>
                </a:lnTo>
                <a:lnTo>
                  <a:pt x="335" y="459"/>
                </a:lnTo>
                <a:lnTo>
                  <a:pt x="333" y="462"/>
                </a:lnTo>
                <a:lnTo>
                  <a:pt x="333" y="464"/>
                </a:lnTo>
                <a:lnTo>
                  <a:pt x="332" y="468"/>
                </a:lnTo>
                <a:lnTo>
                  <a:pt x="332" y="472"/>
                </a:lnTo>
                <a:lnTo>
                  <a:pt x="331" y="475"/>
                </a:lnTo>
                <a:lnTo>
                  <a:pt x="328" y="477"/>
                </a:lnTo>
                <a:lnTo>
                  <a:pt x="326" y="479"/>
                </a:lnTo>
                <a:lnTo>
                  <a:pt x="323" y="479"/>
                </a:lnTo>
                <a:lnTo>
                  <a:pt x="319" y="477"/>
                </a:lnTo>
                <a:lnTo>
                  <a:pt x="315" y="476"/>
                </a:lnTo>
                <a:lnTo>
                  <a:pt x="312" y="475"/>
                </a:lnTo>
                <a:lnTo>
                  <a:pt x="310" y="474"/>
                </a:lnTo>
                <a:lnTo>
                  <a:pt x="295" y="462"/>
                </a:lnTo>
                <a:lnTo>
                  <a:pt x="284" y="443"/>
                </a:lnTo>
                <a:lnTo>
                  <a:pt x="275" y="421"/>
                </a:lnTo>
                <a:lnTo>
                  <a:pt x="272" y="396"/>
                </a:lnTo>
                <a:lnTo>
                  <a:pt x="275" y="370"/>
                </a:lnTo>
                <a:lnTo>
                  <a:pt x="277" y="364"/>
                </a:lnTo>
                <a:lnTo>
                  <a:pt x="277" y="357"/>
                </a:lnTo>
                <a:lnTo>
                  <a:pt x="280" y="350"/>
                </a:lnTo>
                <a:lnTo>
                  <a:pt x="293" y="326"/>
                </a:lnTo>
                <a:lnTo>
                  <a:pt x="309" y="305"/>
                </a:lnTo>
                <a:lnTo>
                  <a:pt x="328" y="286"/>
                </a:lnTo>
                <a:lnTo>
                  <a:pt x="352" y="271"/>
                </a:lnTo>
                <a:lnTo>
                  <a:pt x="366" y="265"/>
                </a:lnTo>
                <a:lnTo>
                  <a:pt x="382" y="260"/>
                </a:lnTo>
                <a:lnTo>
                  <a:pt x="398" y="256"/>
                </a:lnTo>
                <a:lnTo>
                  <a:pt x="422" y="254"/>
                </a:lnTo>
                <a:close/>
                <a:moveTo>
                  <a:pt x="428" y="39"/>
                </a:moveTo>
                <a:lnTo>
                  <a:pt x="374" y="43"/>
                </a:lnTo>
                <a:lnTo>
                  <a:pt x="324" y="53"/>
                </a:lnTo>
                <a:lnTo>
                  <a:pt x="276" y="69"/>
                </a:lnTo>
                <a:lnTo>
                  <a:pt x="231" y="93"/>
                </a:lnTo>
                <a:lnTo>
                  <a:pt x="189" y="120"/>
                </a:lnTo>
                <a:lnTo>
                  <a:pt x="153" y="153"/>
                </a:lnTo>
                <a:lnTo>
                  <a:pt x="119" y="191"/>
                </a:lnTo>
                <a:lnTo>
                  <a:pt x="91" y="231"/>
                </a:lnTo>
                <a:lnTo>
                  <a:pt x="69" y="277"/>
                </a:lnTo>
                <a:lnTo>
                  <a:pt x="52" y="324"/>
                </a:lnTo>
                <a:lnTo>
                  <a:pt x="42" y="375"/>
                </a:lnTo>
                <a:lnTo>
                  <a:pt x="39" y="428"/>
                </a:lnTo>
                <a:lnTo>
                  <a:pt x="42" y="481"/>
                </a:lnTo>
                <a:lnTo>
                  <a:pt x="52" y="531"/>
                </a:lnTo>
                <a:lnTo>
                  <a:pt x="69" y="580"/>
                </a:lnTo>
                <a:lnTo>
                  <a:pt x="91" y="624"/>
                </a:lnTo>
                <a:lnTo>
                  <a:pt x="119" y="666"/>
                </a:lnTo>
                <a:lnTo>
                  <a:pt x="153" y="703"/>
                </a:lnTo>
                <a:lnTo>
                  <a:pt x="189" y="735"/>
                </a:lnTo>
                <a:lnTo>
                  <a:pt x="231" y="764"/>
                </a:lnTo>
                <a:lnTo>
                  <a:pt x="276" y="786"/>
                </a:lnTo>
                <a:lnTo>
                  <a:pt x="324" y="803"/>
                </a:lnTo>
                <a:lnTo>
                  <a:pt x="374" y="814"/>
                </a:lnTo>
                <a:lnTo>
                  <a:pt x="428" y="816"/>
                </a:lnTo>
                <a:lnTo>
                  <a:pt x="480" y="814"/>
                </a:lnTo>
                <a:lnTo>
                  <a:pt x="531" y="803"/>
                </a:lnTo>
                <a:lnTo>
                  <a:pt x="578" y="786"/>
                </a:lnTo>
                <a:lnTo>
                  <a:pt x="624" y="764"/>
                </a:lnTo>
                <a:lnTo>
                  <a:pt x="665" y="735"/>
                </a:lnTo>
                <a:lnTo>
                  <a:pt x="703" y="703"/>
                </a:lnTo>
                <a:lnTo>
                  <a:pt x="735" y="666"/>
                </a:lnTo>
                <a:lnTo>
                  <a:pt x="763" y="624"/>
                </a:lnTo>
                <a:lnTo>
                  <a:pt x="785" y="580"/>
                </a:lnTo>
                <a:lnTo>
                  <a:pt x="802" y="531"/>
                </a:lnTo>
                <a:lnTo>
                  <a:pt x="813" y="481"/>
                </a:lnTo>
                <a:lnTo>
                  <a:pt x="816" y="428"/>
                </a:lnTo>
                <a:lnTo>
                  <a:pt x="813" y="375"/>
                </a:lnTo>
                <a:lnTo>
                  <a:pt x="802" y="324"/>
                </a:lnTo>
                <a:lnTo>
                  <a:pt x="785" y="277"/>
                </a:lnTo>
                <a:lnTo>
                  <a:pt x="763" y="231"/>
                </a:lnTo>
                <a:lnTo>
                  <a:pt x="735" y="191"/>
                </a:lnTo>
                <a:lnTo>
                  <a:pt x="703" y="153"/>
                </a:lnTo>
                <a:lnTo>
                  <a:pt x="665" y="120"/>
                </a:lnTo>
                <a:lnTo>
                  <a:pt x="624" y="93"/>
                </a:lnTo>
                <a:lnTo>
                  <a:pt x="578" y="69"/>
                </a:lnTo>
                <a:lnTo>
                  <a:pt x="531" y="53"/>
                </a:lnTo>
                <a:lnTo>
                  <a:pt x="480" y="43"/>
                </a:lnTo>
                <a:lnTo>
                  <a:pt x="428" y="39"/>
                </a:lnTo>
                <a:close/>
                <a:moveTo>
                  <a:pt x="428" y="0"/>
                </a:moveTo>
                <a:lnTo>
                  <a:pt x="485" y="4"/>
                </a:lnTo>
                <a:lnTo>
                  <a:pt x="542" y="15"/>
                </a:lnTo>
                <a:lnTo>
                  <a:pt x="594" y="34"/>
                </a:lnTo>
                <a:lnTo>
                  <a:pt x="644" y="59"/>
                </a:lnTo>
                <a:lnTo>
                  <a:pt x="688" y="90"/>
                </a:lnTo>
                <a:lnTo>
                  <a:pt x="730" y="125"/>
                </a:lnTo>
                <a:lnTo>
                  <a:pt x="765" y="167"/>
                </a:lnTo>
                <a:lnTo>
                  <a:pt x="797" y="212"/>
                </a:lnTo>
                <a:lnTo>
                  <a:pt x="822" y="261"/>
                </a:lnTo>
                <a:lnTo>
                  <a:pt x="840" y="314"/>
                </a:lnTo>
                <a:lnTo>
                  <a:pt x="852" y="370"/>
                </a:lnTo>
                <a:lnTo>
                  <a:pt x="854" y="428"/>
                </a:lnTo>
                <a:lnTo>
                  <a:pt x="852" y="487"/>
                </a:lnTo>
                <a:lnTo>
                  <a:pt x="840" y="542"/>
                </a:lnTo>
                <a:lnTo>
                  <a:pt x="822" y="594"/>
                </a:lnTo>
                <a:lnTo>
                  <a:pt x="797" y="644"/>
                </a:lnTo>
                <a:lnTo>
                  <a:pt x="765" y="690"/>
                </a:lnTo>
                <a:lnTo>
                  <a:pt x="730" y="730"/>
                </a:lnTo>
                <a:lnTo>
                  <a:pt x="688" y="767"/>
                </a:lnTo>
                <a:lnTo>
                  <a:pt x="644" y="797"/>
                </a:lnTo>
                <a:lnTo>
                  <a:pt x="594" y="822"/>
                </a:lnTo>
                <a:lnTo>
                  <a:pt x="542" y="840"/>
                </a:lnTo>
                <a:lnTo>
                  <a:pt x="485" y="852"/>
                </a:lnTo>
                <a:lnTo>
                  <a:pt x="428" y="856"/>
                </a:lnTo>
                <a:lnTo>
                  <a:pt x="369" y="852"/>
                </a:lnTo>
                <a:lnTo>
                  <a:pt x="314" y="840"/>
                </a:lnTo>
                <a:lnTo>
                  <a:pt x="260" y="822"/>
                </a:lnTo>
                <a:lnTo>
                  <a:pt x="212" y="797"/>
                </a:lnTo>
                <a:lnTo>
                  <a:pt x="166" y="767"/>
                </a:lnTo>
                <a:lnTo>
                  <a:pt x="125" y="730"/>
                </a:lnTo>
                <a:lnTo>
                  <a:pt x="89" y="690"/>
                </a:lnTo>
                <a:lnTo>
                  <a:pt x="57" y="644"/>
                </a:lnTo>
                <a:lnTo>
                  <a:pt x="34" y="594"/>
                </a:lnTo>
                <a:lnTo>
                  <a:pt x="15" y="542"/>
                </a:lnTo>
                <a:lnTo>
                  <a:pt x="4" y="487"/>
                </a:lnTo>
                <a:lnTo>
                  <a:pt x="0" y="428"/>
                </a:lnTo>
                <a:lnTo>
                  <a:pt x="4" y="370"/>
                </a:lnTo>
                <a:lnTo>
                  <a:pt x="15" y="314"/>
                </a:lnTo>
                <a:lnTo>
                  <a:pt x="34" y="261"/>
                </a:lnTo>
                <a:lnTo>
                  <a:pt x="57" y="212"/>
                </a:lnTo>
                <a:lnTo>
                  <a:pt x="89" y="167"/>
                </a:lnTo>
                <a:lnTo>
                  <a:pt x="125" y="125"/>
                </a:lnTo>
                <a:lnTo>
                  <a:pt x="166" y="90"/>
                </a:lnTo>
                <a:lnTo>
                  <a:pt x="212" y="59"/>
                </a:lnTo>
                <a:lnTo>
                  <a:pt x="260" y="34"/>
                </a:lnTo>
                <a:lnTo>
                  <a:pt x="314" y="15"/>
                </a:lnTo>
                <a:lnTo>
                  <a:pt x="369" y="4"/>
                </a:lnTo>
                <a:lnTo>
                  <a:pt x="42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77"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61825" y="4465614"/>
            <a:ext cx="444629" cy="445149"/>
          </a:xfrm>
          <a:custGeom>
            <a:avLst/>
            <a:gdLst>
              <a:gd name="T0" fmla="*/ 599 w 855"/>
              <a:gd name="T1" fmla="*/ 281 h 856"/>
              <a:gd name="T2" fmla="*/ 622 w 855"/>
              <a:gd name="T3" fmla="*/ 323 h 856"/>
              <a:gd name="T4" fmla="*/ 609 w 855"/>
              <a:gd name="T5" fmla="*/ 392 h 856"/>
              <a:gd name="T6" fmla="*/ 544 w 855"/>
              <a:gd name="T7" fmla="*/ 488 h 856"/>
              <a:gd name="T8" fmla="*/ 456 w 855"/>
              <a:gd name="T9" fmla="*/ 568 h 856"/>
              <a:gd name="T10" fmla="*/ 392 w 855"/>
              <a:gd name="T11" fmla="*/ 580 h 856"/>
              <a:gd name="T12" fmla="*/ 351 w 855"/>
              <a:gd name="T13" fmla="*/ 526 h 856"/>
              <a:gd name="T14" fmla="*/ 301 w 855"/>
              <a:gd name="T15" fmla="*/ 375 h 856"/>
              <a:gd name="T16" fmla="*/ 276 w 855"/>
              <a:gd name="T17" fmla="*/ 362 h 856"/>
              <a:gd name="T18" fmla="*/ 233 w 855"/>
              <a:gd name="T19" fmla="*/ 356 h 856"/>
              <a:gd name="T20" fmla="*/ 324 w 855"/>
              <a:gd name="T21" fmla="*/ 285 h 856"/>
              <a:gd name="T22" fmla="*/ 364 w 855"/>
              <a:gd name="T23" fmla="*/ 277 h 856"/>
              <a:gd name="T24" fmla="*/ 398 w 855"/>
              <a:gd name="T25" fmla="*/ 311 h 856"/>
              <a:gd name="T26" fmla="*/ 413 w 855"/>
              <a:gd name="T27" fmla="*/ 387 h 856"/>
              <a:gd name="T28" fmla="*/ 426 w 855"/>
              <a:gd name="T29" fmla="*/ 441 h 856"/>
              <a:gd name="T30" fmla="*/ 448 w 855"/>
              <a:gd name="T31" fmla="*/ 471 h 856"/>
              <a:gd name="T32" fmla="*/ 473 w 855"/>
              <a:gd name="T33" fmla="*/ 451 h 856"/>
              <a:gd name="T34" fmla="*/ 507 w 855"/>
              <a:gd name="T35" fmla="*/ 396 h 856"/>
              <a:gd name="T36" fmla="*/ 506 w 855"/>
              <a:gd name="T37" fmla="*/ 358 h 856"/>
              <a:gd name="T38" fmla="*/ 470 w 855"/>
              <a:gd name="T39" fmla="*/ 352 h 856"/>
              <a:gd name="T40" fmla="*/ 481 w 855"/>
              <a:gd name="T41" fmla="*/ 309 h 856"/>
              <a:gd name="T42" fmla="*/ 540 w 855"/>
              <a:gd name="T43" fmla="*/ 275 h 856"/>
              <a:gd name="T44" fmla="*/ 375 w 855"/>
              <a:gd name="T45" fmla="*/ 43 h 856"/>
              <a:gd name="T46" fmla="*/ 232 w 855"/>
              <a:gd name="T47" fmla="*/ 93 h 856"/>
              <a:gd name="T48" fmla="*/ 119 w 855"/>
              <a:gd name="T49" fmla="*/ 191 h 856"/>
              <a:gd name="T50" fmla="*/ 53 w 855"/>
              <a:gd name="T51" fmla="*/ 324 h 856"/>
              <a:gd name="T52" fmla="*/ 42 w 855"/>
              <a:gd name="T53" fmla="*/ 481 h 856"/>
              <a:gd name="T54" fmla="*/ 92 w 855"/>
              <a:gd name="T55" fmla="*/ 624 h 856"/>
              <a:gd name="T56" fmla="*/ 190 w 855"/>
              <a:gd name="T57" fmla="*/ 735 h 856"/>
              <a:gd name="T58" fmla="*/ 325 w 855"/>
              <a:gd name="T59" fmla="*/ 803 h 856"/>
              <a:gd name="T60" fmla="*/ 481 w 855"/>
              <a:gd name="T61" fmla="*/ 814 h 856"/>
              <a:gd name="T62" fmla="*/ 623 w 855"/>
              <a:gd name="T63" fmla="*/ 764 h 856"/>
              <a:gd name="T64" fmla="*/ 736 w 855"/>
              <a:gd name="T65" fmla="*/ 666 h 856"/>
              <a:gd name="T66" fmla="*/ 803 w 855"/>
              <a:gd name="T67" fmla="*/ 531 h 856"/>
              <a:gd name="T68" fmla="*/ 813 w 855"/>
              <a:gd name="T69" fmla="*/ 375 h 856"/>
              <a:gd name="T70" fmla="*/ 763 w 855"/>
              <a:gd name="T71" fmla="*/ 231 h 856"/>
              <a:gd name="T72" fmla="*/ 665 w 855"/>
              <a:gd name="T73" fmla="*/ 120 h 856"/>
              <a:gd name="T74" fmla="*/ 530 w 855"/>
              <a:gd name="T75" fmla="*/ 53 h 856"/>
              <a:gd name="T76" fmla="*/ 427 w 855"/>
              <a:gd name="T77" fmla="*/ 0 h 856"/>
              <a:gd name="T78" fmla="*/ 595 w 855"/>
              <a:gd name="T79" fmla="*/ 34 h 856"/>
              <a:gd name="T80" fmla="*/ 731 w 855"/>
              <a:gd name="T81" fmla="*/ 125 h 856"/>
              <a:gd name="T82" fmla="*/ 822 w 855"/>
              <a:gd name="T83" fmla="*/ 261 h 856"/>
              <a:gd name="T84" fmla="*/ 855 w 855"/>
              <a:gd name="T85" fmla="*/ 428 h 856"/>
              <a:gd name="T86" fmla="*/ 822 w 855"/>
              <a:gd name="T87" fmla="*/ 594 h 856"/>
              <a:gd name="T88" fmla="*/ 731 w 855"/>
              <a:gd name="T89" fmla="*/ 730 h 856"/>
              <a:gd name="T90" fmla="*/ 595 w 855"/>
              <a:gd name="T91" fmla="*/ 822 h 856"/>
              <a:gd name="T92" fmla="*/ 427 w 855"/>
              <a:gd name="T93" fmla="*/ 856 h 856"/>
              <a:gd name="T94" fmla="*/ 261 w 855"/>
              <a:gd name="T95" fmla="*/ 822 h 856"/>
              <a:gd name="T96" fmla="*/ 125 w 855"/>
              <a:gd name="T97" fmla="*/ 730 h 856"/>
              <a:gd name="T98" fmla="*/ 33 w 855"/>
              <a:gd name="T99" fmla="*/ 594 h 856"/>
              <a:gd name="T100" fmla="*/ 0 w 855"/>
              <a:gd name="T101" fmla="*/ 428 h 856"/>
              <a:gd name="T102" fmla="*/ 33 w 855"/>
              <a:gd name="T103" fmla="*/ 261 h 856"/>
              <a:gd name="T104" fmla="*/ 125 w 855"/>
              <a:gd name="T105" fmla="*/ 125 h 856"/>
              <a:gd name="T106" fmla="*/ 261 w 855"/>
              <a:gd name="T107" fmla="*/ 34 h 856"/>
              <a:gd name="T108" fmla="*/ 427 w 855"/>
              <a:gd name="T109"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5" h="856">
                <a:moveTo>
                  <a:pt x="566" y="272"/>
                </a:moveTo>
                <a:lnTo>
                  <a:pt x="584" y="275"/>
                </a:lnTo>
                <a:lnTo>
                  <a:pt x="599" y="281"/>
                </a:lnTo>
                <a:lnTo>
                  <a:pt x="610" y="292"/>
                </a:lnTo>
                <a:lnTo>
                  <a:pt x="618" y="305"/>
                </a:lnTo>
                <a:lnTo>
                  <a:pt x="622" y="323"/>
                </a:lnTo>
                <a:lnTo>
                  <a:pt x="622" y="344"/>
                </a:lnTo>
                <a:lnTo>
                  <a:pt x="618" y="367"/>
                </a:lnTo>
                <a:lnTo>
                  <a:pt x="609" y="392"/>
                </a:lnTo>
                <a:lnTo>
                  <a:pt x="592" y="421"/>
                </a:lnTo>
                <a:lnTo>
                  <a:pt x="571" y="453"/>
                </a:lnTo>
                <a:lnTo>
                  <a:pt x="544" y="488"/>
                </a:lnTo>
                <a:lnTo>
                  <a:pt x="512" y="522"/>
                </a:lnTo>
                <a:lnTo>
                  <a:pt x="483" y="549"/>
                </a:lnTo>
                <a:lnTo>
                  <a:pt x="456" y="568"/>
                </a:lnTo>
                <a:lnTo>
                  <a:pt x="431" y="580"/>
                </a:lnTo>
                <a:lnTo>
                  <a:pt x="409" y="583"/>
                </a:lnTo>
                <a:lnTo>
                  <a:pt x="392" y="580"/>
                </a:lnTo>
                <a:lnTo>
                  <a:pt x="377" y="569"/>
                </a:lnTo>
                <a:lnTo>
                  <a:pt x="363" y="551"/>
                </a:lnTo>
                <a:lnTo>
                  <a:pt x="351" y="526"/>
                </a:lnTo>
                <a:lnTo>
                  <a:pt x="320" y="419"/>
                </a:lnTo>
                <a:lnTo>
                  <a:pt x="311" y="394"/>
                </a:lnTo>
                <a:lnTo>
                  <a:pt x="301" y="375"/>
                </a:lnTo>
                <a:lnTo>
                  <a:pt x="292" y="364"/>
                </a:lnTo>
                <a:lnTo>
                  <a:pt x="282" y="361"/>
                </a:lnTo>
                <a:lnTo>
                  <a:pt x="276" y="362"/>
                </a:lnTo>
                <a:lnTo>
                  <a:pt x="266" y="367"/>
                </a:lnTo>
                <a:lnTo>
                  <a:pt x="252" y="378"/>
                </a:lnTo>
                <a:lnTo>
                  <a:pt x="233" y="356"/>
                </a:lnTo>
                <a:lnTo>
                  <a:pt x="290" y="309"/>
                </a:lnTo>
                <a:lnTo>
                  <a:pt x="308" y="295"/>
                </a:lnTo>
                <a:lnTo>
                  <a:pt x="324" y="285"/>
                </a:lnTo>
                <a:lnTo>
                  <a:pt x="337" y="278"/>
                </a:lnTo>
                <a:lnTo>
                  <a:pt x="347" y="276"/>
                </a:lnTo>
                <a:lnTo>
                  <a:pt x="364" y="277"/>
                </a:lnTo>
                <a:lnTo>
                  <a:pt x="379" y="284"/>
                </a:lnTo>
                <a:lnTo>
                  <a:pt x="389" y="295"/>
                </a:lnTo>
                <a:lnTo>
                  <a:pt x="398" y="311"/>
                </a:lnTo>
                <a:lnTo>
                  <a:pt x="403" y="333"/>
                </a:lnTo>
                <a:lnTo>
                  <a:pt x="409" y="364"/>
                </a:lnTo>
                <a:lnTo>
                  <a:pt x="413" y="387"/>
                </a:lnTo>
                <a:lnTo>
                  <a:pt x="417" y="405"/>
                </a:lnTo>
                <a:lnTo>
                  <a:pt x="419" y="416"/>
                </a:lnTo>
                <a:lnTo>
                  <a:pt x="426" y="441"/>
                </a:lnTo>
                <a:lnTo>
                  <a:pt x="432" y="458"/>
                </a:lnTo>
                <a:lnTo>
                  <a:pt x="440" y="468"/>
                </a:lnTo>
                <a:lnTo>
                  <a:pt x="448" y="471"/>
                </a:lnTo>
                <a:lnTo>
                  <a:pt x="455" y="468"/>
                </a:lnTo>
                <a:lnTo>
                  <a:pt x="464" y="462"/>
                </a:lnTo>
                <a:lnTo>
                  <a:pt x="473" y="451"/>
                </a:lnTo>
                <a:lnTo>
                  <a:pt x="485" y="436"/>
                </a:lnTo>
                <a:lnTo>
                  <a:pt x="498" y="413"/>
                </a:lnTo>
                <a:lnTo>
                  <a:pt x="507" y="396"/>
                </a:lnTo>
                <a:lnTo>
                  <a:pt x="511" y="382"/>
                </a:lnTo>
                <a:lnTo>
                  <a:pt x="511" y="367"/>
                </a:lnTo>
                <a:lnTo>
                  <a:pt x="506" y="358"/>
                </a:lnTo>
                <a:lnTo>
                  <a:pt x="498" y="353"/>
                </a:lnTo>
                <a:lnTo>
                  <a:pt x="485" y="350"/>
                </a:lnTo>
                <a:lnTo>
                  <a:pt x="470" y="352"/>
                </a:lnTo>
                <a:lnTo>
                  <a:pt x="456" y="357"/>
                </a:lnTo>
                <a:lnTo>
                  <a:pt x="466" y="330"/>
                </a:lnTo>
                <a:lnTo>
                  <a:pt x="481" y="309"/>
                </a:lnTo>
                <a:lnTo>
                  <a:pt x="498" y="292"/>
                </a:lnTo>
                <a:lnTo>
                  <a:pt x="517" y="281"/>
                </a:lnTo>
                <a:lnTo>
                  <a:pt x="540" y="275"/>
                </a:lnTo>
                <a:lnTo>
                  <a:pt x="566" y="272"/>
                </a:lnTo>
                <a:close/>
                <a:moveTo>
                  <a:pt x="427" y="39"/>
                </a:moveTo>
                <a:lnTo>
                  <a:pt x="375" y="43"/>
                </a:lnTo>
                <a:lnTo>
                  <a:pt x="325" y="53"/>
                </a:lnTo>
                <a:lnTo>
                  <a:pt x="276" y="69"/>
                </a:lnTo>
                <a:lnTo>
                  <a:pt x="232" y="93"/>
                </a:lnTo>
                <a:lnTo>
                  <a:pt x="190" y="120"/>
                </a:lnTo>
                <a:lnTo>
                  <a:pt x="152" y="153"/>
                </a:lnTo>
                <a:lnTo>
                  <a:pt x="119" y="191"/>
                </a:lnTo>
                <a:lnTo>
                  <a:pt x="92" y="231"/>
                </a:lnTo>
                <a:lnTo>
                  <a:pt x="70" y="277"/>
                </a:lnTo>
                <a:lnTo>
                  <a:pt x="53" y="324"/>
                </a:lnTo>
                <a:lnTo>
                  <a:pt x="42" y="375"/>
                </a:lnTo>
                <a:lnTo>
                  <a:pt x="38" y="428"/>
                </a:lnTo>
                <a:lnTo>
                  <a:pt x="42" y="481"/>
                </a:lnTo>
                <a:lnTo>
                  <a:pt x="53" y="531"/>
                </a:lnTo>
                <a:lnTo>
                  <a:pt x="70" y="580"/>
                </a:lnTo>
                <a:lnTo>
                  <a:pt x="92" y="624"/>
                </a:lnTo>
                <a:lnTo>
                  <a:pt x="119" y="666"/>
                </a:lnTo>
                <a:lnTo>
                  <a:pt x="152" y="703"/>
                </a:lnTo>
                <a:lnTo>
                  <a:pt x="190" y="735"/>
                </a:lnTo>
                <a:lnTo>
                  <a:pt x="232" y="764"/>
                </a:lnTo>
                <a:lnTo>
                  <a:pt x="276" y="786"/>
                </a:lnTo>
                <a:lnTo>
                  <a:pt x="325" y="803"/>
                </a:lnTo>
                <a:lnTo>
                  <a:pt x="375" y="814"/>
                </a:lnTo>
                <a:lnTo>
                  <a:pt x="427" y="816"/>
                </a:lnTo>
                <a:lnTo>
                  <a:pt x="481" y="814"/>
                </a:lnTo>
                <a:lnTo>
                  <a:pt x="530" y="803"/>
                </a:lnTo>
                <a:lnTo>
                  <a:pt x="579" y="786"/>
                </a:lnTo>
                <a:lnTo>
                  <a:pt x="623" y="764"/>
                </a:lnTo>
                <a:lnTo>
                  <a:pt x="665" y="735"/>
                </a:lnTo>
                <a:lnTo>
                  <a:pt x="703" y="703"/>
                </a:lnTo>
                <a:lnTo>
                  <a:pt x="736" y="666"/>
                </a:lnTo>
                <a:lnTo>
                  <a:pt x="763" y="624"/>
                </a:lnTo>
                <a:lnTo>
                  <a:pt x="786" y="580"/>
                </a:lnTo>
                <a:lnTo>
                  <a:pt x="803" y="531"/>
                </a:lnTo>
                <a:lnTo>
                  <a:pt x="813" y="481"/>
                </a:lnTo>
                <a:lnTo>
                  <a:pt x="817" y="428"/>
                </a:lnTo>
                <a:lnTo>
                  <a:pt x="813" y="375"/>
                </a:lnTo>
                <a:lnTo>
                  <a:pt x="803" y="324"/>
                </a:lnTo>
                <a:lnTo>
                  <a:pt x="786" y="277"/>
                </a:lnTo>
                <a:lnTo>
                  <a:pt x="763" y="231"/>
                </a:lnTo>
                <a:lnTo>
                  <a:pt x="736" y="191"/>
                </a:lnTo>
                <a:lnTo>
                  <a:pt x="703" y="153"/>
                </a:lnTo>
                <a:lnTo>
                  <a:pt x="665" y="120"/>
                </a:lnTo>
                <a:lnTo>
                  <a:pt x="623" y="93"/>
                </a:lnTo>
                <a:lnTo>
                  <a:pt x="579" y="69"/>
                </a:lnTo>
                <a:lnTo>
                  <a:pt x="530" y="53"/>
                </a:lnTo>
                <a:lnTo>
                  <a:pt x="481" y="43"/>
                </a:lnTo>
                <a:lnTo>
                  <a:pt x="427" y="39"/>
                </a:lnTo>
                <a:close/>
                <a:moveTo>
                  <a:pt x="427" y="0"/>
                </a:moveTo>
                <a:lnTo>
                  <a:pt x="486" y="4"/>
                </a:lnTo>
                <a:lnTo>
                  <a:pt x="541" y="15"/>
                </a:lnTo>
                <a:lnTo>
                  <a:pt x="595" y="34"/>
                </a:lnTo>
                <a:lnTo>
                  <a:pt x="643" y="59"/>
                </a:lnTo>
                <a:lnTo>
                  <a:pt x="689" y="90"/>
                </a:lnTo>
                <a:lnTo>
                  <a:pt x="731" y="125"/>
                </a:lnTo>
                <a:lnTo>
                  <a:pt x="766" y="167"/>
                </a:lnTo>
                <a:lnTo>
                  <a:pt x="797" y="212"/>
                </a:lnTo>
                <a:lnTo>
                  <a:pt x="822" y="261"/>
                </a:lnTo>
                <a:lnTo>
                  <a:pt x="841" y="314"/>
                </a:lnTo>
                <a:lnTo>
                  <a:pt x="851" y="370"/>
                </a:lnTo>
                <a:lnTo>
                  <a:pt x="855" y="428"/>
                </a:lnTo>
                <a:lnTo>
                  <a:pt x="851" y="487"/>
                </a:lnTo>
                <a:lnTo>
                  <a:pt x="841" y="542"/>
                </a:lnTo>
                <a:lnTo>
                  <a:pt x="822" y="594"/>
                </a:lnTo>
                <a:lnTo>
                  <a:pt x="797" y="644"/>
                </a:lnTo>
                <a:lnTo>
                  <a:pt x="766" y="690"/>
                </a:lnTo>
                <a:lnTo>
                  <a:pt x="731" y="730"/>
                </a:lnTo>
                <a:lnTo>
                  <a:pt x="689" y="767"/>
                </a:lnTo>
                <a:lnTo>
                  <a:pt x="643" y="797"/>
                </a:lnTo>
                <a:lnTo>
                  <a:pt x="595" y="822"/>
                </a:lnTo>
                <a:lnTo>
                  <a:pt x="541" y="840"/>
                </a:lnTo>
                <a:lnTo>
                  <a:pt x="486" y="852"/>
                </a:lnTo>
                <a:lnTo>
                  <a:pt x="427" y="856"/>
                </a:lnTo>
                <a:lnTo>
                  <a:pt x="369" y="852"/>
                </a:lnTo>
                <a:lnTo>
                  <a:pt x="314" y="840"/>
                </a:lnTo>
                <a:lnTo>
                  <a:pt x="261" y="822"/>
                </a:lnTo>
                <a:lnTo>
                  <a:pt x="212" y="797"/>
                </a:lnTo>
                <a:lnTo>
                  <a:pt x="167" y="767"/>
                </a:lnTo>
                <a:lnTo>
                  <a:pt x="125" y="730"/>
                </a:lnTo>
                <a:lnTo>
                  <a:pt x="89" y="690"/>
                </a:lnTo>
                <a:lnTo>
                  <a:pt x="58" y="644"/>
                </a:lnTo>
                <a:lnTo>
                  <a:pt x="33" y="594"/>
                </a:lnTo>
                <a:lnTo>
                  <a:pt x="15" y="542"/>
                </a:lnTo>
                <a:lnTo>
                  <a:pt x="4" y="487"/>
                </a:lnTo>
                <a:lnTo>
                  <a:pt x="0" y="428"/>
                </a:lnTo>
                <a:lnTo>
                  <a:pt x="4" y="370"/>
                </a:lnTo>
                <a:lnTo>
                  <a:pt x="15" y="314"/>
                </a:lnTo>
                <a:lnTo>
                  <a:pt x="33" y="261"/>
                </a:lnTo>
                <a:lnTo>
                  <a:pt x="58" y="212"/>
                </a:lnTo>
                <a:lnTo>
                  <a:pt x="89" y="167"/>
                </a:lnTo>
                <a:lnTo>
                  <a:pt x="125" y="125"/>
                </a:lnTo>
                <a:lnTo>
                  <a:pt x="167" y="90"/>
                </a:lnTo>
                <a:lnTo>
                  <a:pt x="212" y="59"/>
                </a:lnTo>
                <a:lnTo>
                  <a:pt x="261" y="34"/>
                </a:lnTo>
                <a:lnTo>
                  <a:pt x="314" y="15"/>
                </a:lnTo>
                <a:lnTo>
                  <a:pt x="369" y="4"/>
                </a:lnTo>
                <a:lnTo>
                  <a:pt x="42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78"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18952" y="4465614"/>
            <a:ext cx="445148" cy="445149"/>
          </a:xfrm>
          <a:custGeom>
            <a:avLst/>
            <a:gdLst>
              <a:gd name="T0" fmla="*/ 343 w 856"/>
              <a:gd name="T1" fmla="*/ 480 h 856"/>
              <a:gd name="T2" fmla="*/ 323 w 856"/>
              <a:gd name="T3" fmla="*/ 527 h 856"/>
              <a:gd name="T4" fmla="*/ 389 w 856"/>
              <a:gd name="T5" fmla="*/ 551 h 856"/>
              <a:gd name="T6" fmla="*/ 424 w 856"/>
              <a:gd name="T7" fmla="*/ 513 h 856"/>
              <a:gd name="T8" fmla="*/ 399 w 856"/>
              <a:gd name="T9" fmla="*/ 479 h 856"/>
              <a:gd name="T10" fmla="*/ 374 w 856"/>
              <a:gd name="T11" fmla="*/ 464 h 856"/>
              <a:gd name="T12" fmla="*/ 357 w 856"/>
              <a:gd name="T13" fmla="*/ 302 h 856"/>
              <a:gd name="T14" fmla="*/ 338 w 856"/>
              <a:gd name="T15" fmla="*/ 331 h 856"/>
              <a:gd name="T16" fmla="*/ 365 w 856"/>
              <a:gd name="T17" fmla="*/ 391 h 856"/>
              <a:gd name="T18" fmla="*/ 387 w 856"/>
              <a:gd name="T19" fmla="*/ 394 h 856"/>
              <a:gd name="T20" fmla="*/ 404 w 856"/>
              <a:gd name="T21" fmla="*/ 365 h 856"/>
              <a:gd name="T22" fmla="*/ 377 w 856"/>
              <a:gd name="T23" fmla="*/ 306 h 856"/>
              <a:gd name="T24" fmla="*/ 545 w 856"/>
              <a:gd name="T25" fmla="*/ 292 h 856"/>
              <a:gd name="T26" fmla="*/ 641 w 856"/>
              <a:gd name="T27" fmla="*/ 388 h 856"/>
              <a:gd name="T28" fmla="*/ 545 w 856"/>
              <a:gd name="T29" fmla="*/ 388 h 856"/>
              <a:gd name="T30" fmla="*/ 545 w 856"/>
              <a:gd name="T31" fmla="*/ 292 h 856"/>
              <a:gd name="T32" fmla="*/ 437 w 856"/>
              <a:gd name="T33" fmla="*/ 303 h 856"/>
              <a:gd name="T34" fmla="*/ 448 w 856"/>
              <a:gd name="T35" fmla="*/ 367 h 856"/>
              <a:gd name="T36" fmla="*/ 415 w 856"/>
              <a:gd name="T37" fmla="*/ 408 h 856"/>
              <a:gd name="T38" fmla="*/ 410 w 856"/>
              <a:gd name="T39" fmla="*/ 417 h 856"/>
              <a:gd name="T40" fmla="*/ 416 w 856"/>
              <a:gd name="T41" fmla="*/ 430 h 856"/>
              <a:gd name="T42" fmla="*/ 456 w 856"/>
              <a:gd name="T43" fmla="*/ 472 h 856"/>
              <a:gd name="T44" fmla="*/ 456 w 856"/>
              <a:gd name="T45" fmla="*/ 539 h 856"/>
              <a:gd name="T46" fmla="*/ 394 w 856"/>
              <a:gd name="T47" fmla="*/ 581 h 856"/>
              <a:gd name="T48" fmla="*/ 300 w 856"/>
              <a:gd name="T49" fmla="*/ 565 h 856"/>
              <a:gd name="T50" fmla="*/ 275 w 856"/>
              <a:gd name="T51" fmla="*/ 502 h 856"/>
              <a:gd name="T52" fmla="*/ 340 w 856"/>
              <a:gd name="T53" fmla="*/ 450 h 856"/>
              <a:gd name="T54" fmla="*/ 363 w 856"/>
              <a:gd name="T55" fmla="*/ 421 h 856"/>
              <a:gd name="T56" fmla="*/ 294 w 856"/>
              <a:gd name="T57" fmla="*/ 370 h 856"/>
              <a:gd name="T58" fmla="*/ 317 w 856"/>
              <a:gd name="T59" fmla="*/ 294 h 856"/>
              <a:gd name="T60" fmla="*/ 428 w 856"/>
              <a:gd name="T61" fmla="*/ 39 h 856"/>
              <a:gd name="T62" fmla="*/ 232 w 856"/>
              <a:gd name="T63" fmla="*/ 91 h 856"/>
              <a:gd name="T64" fmla="*/ 92 w 856"/>
              <a:gd name="T65" fmla="*/ 231 h 856"/>
              <a:gd name="T66" fmla="*/ 39 w 856"/>
              <a:gd name="T67" fmla="*/ 428 h 856"/>
              <a:gd name="T68" fmla="*/ 92 w 856"/>
              <a:gd name="T69" fmla="*/ 624 h 856"/>
              <a:gd name="T70" fmla="*/ 232 w 856"/>
              <a:gd name="T71" fmla="*/ 763 h 856"/>
              <a:gd name="T72" fmla="*/ 428 w 856"/>
              <a:gd name="T73" fmla="*/ 816 h 856"/>
              <a:gd name="T74" fmla="*/ 624 w 856"/>
              <a:gd name="T75" fmla="*/ 763 h 856"/>
              <a:gd name="T76" fmla="*/ 763 w 856"/>
              <a:gd name="T77" fmla="*/ 624 h 856"/>
              <a:gd name="T78" fmla="*/ 817 w 856"/>
              <a:gd name="T79" fmla="*/ 428 h 856"/>
              <a:gd name="T80" fmla="*/ 763 w 856"/>
              <a:gd name="T81" fmla="*/ 231 h 856"/>
              <a:gd name="T82" fmla="*/ 624 w 856"/>
              <a:gd name="T83" fmla="*/ 91 h 856"/>
              <a:gd name="T84" fmla="*/ 428 w 856"/>
              <a:gd name="T85" fmla="*/ 39 h 856"/>
              <a:gd name="T86" fmla="*/ 594 w 856"/>
              <a:gd name="T87" fmla="*/ 34 h 856"/>
              <a:gd name="T88" fmla="*/ 767 w 856"/>
              <a:gd name="T89" fmla="*/ 166 h 856"/>
              <a:gd name="T90" fmla="*/ 852 w 856"/>
              <a:gd name="T91" fmla="*/ 370 h 856"/>
              <a:gd name="T92" fmla="*/ 822 w 856"/>
              <a:gd name="T93" fmla="*/ 594 h 856"/>
              <a:gd name="T94" fmla="*/ 690 w 856"/>
              <a:gd name="T95" fmla="*/ 767 h 856"/>
              <a:gd name="T96" fmla="*/ 486 w 856"/>
              <a:gd name="T97" fmla="*/ 852 h 856"/>
              <a:gd name="T98" fmla="*/ 262 w 856"/>
              <a:gd name="T99" fmla="*/ 822 h 856"/>
              <a:gd name="T100" fmla="*/ 89 w 856"/>
              <a:gd name="T101" fmla="*/ 690 h 856"/>
              <a:gd name="T102" fmla="*/ 4 w 856"/>
              <a:gd name="T103" fmla="*/ 485 h 856"/>
              <a:gd name="T104" fmla="*/ 34 w 856"/>
              <a:gd name="T105" fmla="*/ 261 h 856"/>
              <a:gd name="T106" fmla="*/ 166 w 856"/>
              <a:gd name="T107" fmla="*/ 89 h 856"/>
              <a:gd name="T108" fmla="*/ 370 w 856"/>
              <a:gd name="T109"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6" h="856">
                <a:moveTo>
                  <a:pt x="374" y="464"/>
                </a:moveTo>
                <a:lnTo>
                  <a:pt x="374" y="472"/>
                </a:lnTo>
                <a:lnTo>
                  <a:pt x="357" y="475"/>
                </a:lnTo>
                <a:lnTo>
                  <a:pt x="343" y="480"/>
                </a:lnTo>
                <a:lnTo>
                  <a:pt x="331" y="489"/>
                </a:lnTo>
                <a:lnTo>
                  <a:pt x="322" y="500"/>
                </a:lnTo>
                <a:lnTo>
                  <a:pt x="319" y="511"/>
                </a:lnTo>
                <a:lnTo>
                  <a:pt x="323" y="527"/>
                </a:lnTo>
                <a:lnTo>
                  <a:pt x="334" y="540"/>
                </a:lnTo>
                <a:lnTo>
                  <a:pt x="349" y="549"/>
                </a:lnTo>
                <a:lnTo>
                  <a:pt x="369" y="552"/>
                </a:lnTo>
                <a:lnTo>
                  <a:pt x="389" y="551"/>
                </a:lnTo>
                <a:lnTo>
                  <a:pt x="404" y="546"/>
                </a:lnTo>
                <a:lnTo>
                  <a:pt x="416" y="538"/>
                </a:lnTo>
                <a:lnTo>
                  <a:pt x="423" y="527"/>
                </a:lnTo>
                <a:lnTo>
                  <a:pt x="424" y="513"/>
                </a:lnTo>
                <a:lnTo>
                  <a:pt x="424" y="505"/>
                </a:lnTo>
                <a:lnTo>
                  <a:pt x="419" y="497"/>
                </a:lnTo>
                <a:lnTo>
                  <a:pt x="411" y="488"/>
                </a:lnTo>
                <a:lnTo>
                  <a:pt x="399" y="479"/>
                </a:lnTo>
                <a:lnTo>
                  <a:pt x="393" y="475"/>
                </a:lnTo>
                <a:lnTo>
                  <a:pt x="385" y="474"/>
                </a:lnTo>
                <a:lnTo>
                  <a:pt x="374" y="472"/>
                </a:lnTo>
                <a:lnTo>
                  <a:pt x="374" y="464"/>
                </a:lnTo>
                <a:lnTo>
                  <a:pt x="374" y="464"/>
                </a:lnTo>
                <a:close/>
                <a:moveTo>
                  <a:pt x="363" y="293"/>
                </a:moveTo>
                <a:lnTo>
                  <a:pt x="363" y="301"/>
                </a:lnTo>
                <a:lnTo>
                  <a:pt x="357" y="302"/>
                </a:lnTo>
                <a:lnTo>
                  <a:pt x="352" y="305"/>
                </a:lnTo>
                <a:lnTo>
                  <a:pt x="347" y="309"/>
                </a:lnTo>
                <a:lnTo>
                  <a:pt x="342" y="319"/>
                </a:lnTo>
                <a:lnTo>
                  <a:pt x="338" y="331"/>
                </a:lnTo>
                <a:lnTo>
                  <a:pt x="339" y="345"/>
                </a:lnTo>
                <a:lnTo>
                  <a:pt x="343" y="365"/>
                </a:lnTo>
                <a:lnTo>
                  <a:pt x="352" y="381"/>
                </a:lnTo>
                <a:lnTo>
                  <a:pt x="365" y="391"/>
                </a:lnTo>
                <a:lnTo>
                  <a:pt x="378" y="396"/>
                </a:lnTo>
                <a:lnTo>
                  <a:pt x="378" y="396"/>
                </a:lnTo>
                <a:lnTo>
                  <a:pt x="384" y="395"/>
                </a:lnTo>
                <a:lnTo>
                  <a:pt x="387" y="394"/>
                </a:lnTo>
                <a:lnTo>
                  <a:pt x="391" y="391"/>
                </a:lnTo>
                <a:lnTo>
                  <a:pt x="395" y="388"/>
                </a:lnTo>
                <a:lnTo>
                  <a:pt x="401" y="378"/>
                </a:lnTo>
                <a:lnTo>
                  <a:pt x="404" y="365"/>
                </a:lnTo>
                <a:lnTo>
                  <a:pt x="403" y="350"/>
                </a:lnTo>
                <a:lnTo>
                  <a:pt x="399" y="332"/>
                </a:lnTo>
                <a:lnTo>
                  <a:pt x="390" y="316"/>
                </a:lnTo>
                <a:lnTo>
                  <a:pt x="377" y="306"/>
                </a:lnTo>
                <a:lnTo>
                  <a:pt x="364" y="301"/>
                </a:lnTo>
                <a:lnTo>
                  <a:pt x="363" y="293"/>
                </a:lnTo>
                <a:lnTo>
                  <a:pt x="363" y="293"/>
                </a:lnTo>
                <a:close/>
                <a:moveTo>
                  <a:pt x="545" y="292"/>
                </a:moveTo>
                <a:lnTo>
                  <a:pt x="584" y="292"/>
                </a:lnTo>
                <a:lnTo>
                  <a:pt x="584" y="349"/>
                </a:lnTo>
                <a:lnTo>
                  <a:pt x="641" y="349"/>
                </a:lnTo>
                <a:lnTo>
                  <a:pt x="641" y="388"/>
                </a:lnTo>
                <a:lnTo>
                  <a:pt x="584" y="388"/>
                </a:lnTo>
                <a:lnTo>
                  <a:pt x="584" y="446"/>
                </a:lnTo>
                <a:lnTo>
                  <a:pt x="545" y="446"/>
                </a:lnTo>
                <a:lnTo>
                  <a:pt x="545" y="388"/>
                </a:lnTo>
                <a:lnTo>
                  <a:pt x="486" y="388"/>
                </a:lnTo>
                <a:lnTo>
                  <a:pt x="486" y="349"/>
                </a:lnTo>
                <a:lnTo>
                  <a:pt x="545" y="349"/>
                </a:lnTo>
                <a:lnTo>
                  <a:pt x="545" y="292"/>
                </a:lnTo>
                <a:close/>
                <a:moveTo>
                  <a:pt x="374" y="272"/>
                </a:moveTo>
                <a:lnTo>
                  <a:pt x="487" y="272"/>
                </a:lnTo>
                <a:lnTo>
                  <a:pt x="445" y="303"/>
                </a:lnTo>
                <a:lnTo>
                  <a:pt x="437" y="303"/>
                </a:lnTo>
                <a:lnTo>
                  <a:pt x="445" y="316"/>
                </a:lnTo>
                <a:lnTo>
                  <a:pt x="449" y="331"/>
                </a:lnTo>
                <a:lnTo>
                  <a:pt x="452" y="348"/>
                </a:lnTo>
                <a:lnTo>
                  <a:pt x="448" y="367"/>
                </a:lnTo>
                <a:lnTo>
                  <a:pt x="438" y="386"/>
                </a:lnTo>
                <a:lnTo>
                  <a:pt x="423" y="402"/>
                </a:lnTo>
                <a:lnTo>
                  <a:pt x="419" y="405"/>
                </a:lnTo>
                <a:lnTo>
                  <a:pt x="415" y="408"/>
                </a:lnTo>
                <a:lnTo>
                  <a:pt x="414" y="411"/>
                </a:lnTo>
                <a:lnTo>
                  <a:pt x="411" y="413"/>
                </a:lnTo>
                <a:lnTo>
                  <a:pt x="411" y="416"/>
                </a:lnTo>
                <a:lnTo>
                  <a:pt x="410" y="417"/>
                </a:lnTo>
                <a:lnTo>
                  <a:pt x="410" y="420"/>
                </a:lnTo>
                <a:lnTo>
                  <a:pt x="410" y="421"/>
                </a:lnTo>
                <a:lnTo>
                  <a:pt x="411" y="425"/>
                </a:lnTo>
                <a:lnTo>
                  <a:pt x="416" y="430"/>
                </a:lnTo>
                <a:lnTo>
                  <a:pt x="421" y="437"/>
                </a:lnTo>
                <a:lnTo>
                  <a:pt x="429" y="443"/>
                </a:lnTo>
                <a:lnTo>
                  <a:pt x="445" y="456"/>
                </a:lnTo>
                <a:lnTo>
                  <a:pt x="456" y="472"/>
                </a:lnTo>
                <a:lnTo>
                  <a:pt x="461" y="489"/>
                </a:lnTo>
                <a:lnTo>
                  <a:pt x="463" y="509"/>
                </a:lnTo>
                <a:lnTo>
                  <a:pt x="461" y="525"/>
                </a:lnTo>
                <a:lnTo>
                  <a:pt x="456" y="539"/>
                </a:lnTo>
                <a:lnTo>
                  <a:pt x="445" y="553"/>
                </a:lnTo>
                <a:lnTo>
                  <a:pt x="432" y="565"/>
                </a:lnTo>
                <a:lnTo>
                  <a:pt x="415" y="574"/>
                </a:lnTo>
                <a:lnTo>
                  <a:pt x="394" y="581"/>
                </a:lnTo>
                <a:lnTo>
                  <a:pt x="369" y="583"/>
                </a:lnTo>
                <a:lnTo>
                  <a:pt x="343" y="581"/>
                </a:lnTo>
                <a:lnTo>
                  <a:pt x="319" y="576"/>
                </a:lnTo>
                <a:lnTo>
                  <a:pt x="300" y="565"/>
                </a:lnTo>
                <a:lnTo>
                  <a:pt x="285" y="553"/>
                </a:lnTo>
                <a:lnTo>
                  <a:pt x="275" y="538"/>
                </a:lnTo>
                <a:lnTo>
                  <a:pt x="272" y="521"/>
                </a:lnTo>
                <a:lnTo>
                  <a:pt x="275" y="502"/>
                </a:lnTo>
                <a:lnTo>
                  <a:pt x="285" y="484"/>
                </a:lnTo>
                <a:lnTo>
                  <a:pt x="300" y="470"/>
                </a:lnTo>
                <a:lnTo>
                  <a:pt x="318" y="458"/>
                </a:lnTo>
                <a:lnTo>
                  <a:pt x="340" y="450"/>
                </a:lnTo>
                <a:lnTo>
                  <a:pt x="365" y="447"/>
                </a:lnTo>
                <a:lnTo>
                  <a:pt x="363" y="439"/>
                </a:lnTo>
                <a:lnTo>
                  <a:pt x="361" y="430"/>
                </a:lnTo>
                <a:lnTo>
                  <a:pt x="363" y="421"/>
                </a:lnTo>
                <a:lnTo>
                  <a:pt x="339" y="417"/>
                </a:lnTo>
                <a:lnTo>
                  <a:pt x="319" y="407"/>
                </a:lnTo>
                <a:lnTo>
                  <a:pt x="304" y="391"/>
                </a:lnTo>
                <a:lnTo>
                  <a:pt x="294" y="370"/>
                </a:lnTo>
                <a:lnTo>
                  <a:pt x="291" y="347"/>
                </a:lnTo>
                <a:lnTo>
                  <a:pt x="294" y="328"/>
                </a:lnTo>
                <a:lnTo>
                  <a:pt x="302" y="310"/>
                </a:lnTo>
                <a:lnTo>
                  <a:pt x="317" y="294"/>
                </a:lnTo>
                <a:lnTo>
                  <a:pt x="334" y="282"/>
                </a:lnTo>
                <a:lnTo>
                  <a:pt x="353" y="275"/>
                </a:lnTo>
                <a:lnTo>
                  <a:pt x="374" y="272"/>
                </a:lnTo>
                <a:close/>
                <a:moveTo>
                  <a:pt x="428" y="39"/>
                </a:moveTo>
                <a:lnTo>
                  <a:pt x="376" y="42"/>
                </a:lnTo>
                <a:lnTo>
                  <a:pt x="325" y="52"/>
                </a:lnTo>
                <a:lnTo>
                  <a:pt x="276" y="69"/>
                </a:lnTo>
                <a:lnTo>
                  <a:pt x="232" y="91"/>
                </a:lnTo>
                <a:lnTo>
                  <a:pt x="190" y="120"/>
                </a:lnTo>
                <a:lnTo>
                  <a:pt x="153" y="153"/>
                </a:lnTo>
                <a:lnTo>
                  <a:pt x="120" y="189"/>
                </a:lnTo>
                <a:lnTo>
                  <a:pt x="92" y="231"/>
                </a:lnTo>
                <a:lnTo>
                  <a:pt x="69" y="276"/>
                </a:lnTo>
                <a:lnTo>
                  <a:pt x="52" y="324"/>
                </a:lnTo>
                <a:lnTo>
                  <a:pt x="42" y="375"/>
                </a:lnTo>
                <a:lnTo>
                  <a:pt x="39" y="428"/>
                </a:lnTo>
                <a:lnTo>
                  <a:pt x="42" y="480"/>
                </a:lnTo>
                <a:lnTo>
                  <a:pt x="52" y="531"/>
                </a:lnTo>
                <a:lnTo>
                  <a:pt x="69" y="578"/>
                </a:lnTo>
                <a:lnTo>
                  <a:pt x="92" y="624"/>
                </a:lnTo>
                <a:lnTo>
                  <a:pt x="120" y="665"/>
                </a:lnTo>
                <a:lnTo>
                  <a:pt x="153" y="703"/>
                </a:lnTo>
                <a:lnTo>
                  <a:pt x="190" y="735"/>
                </a:lnTo>
                <a:lnTo>
                  <a:pt x="232" y="763"/>
                </a:lnTo>
                <a:lnTo>
                  <a:pt x="276" y="786"/>
                </a:lnTo>
                <a:lnTo>
                  <a:pt x="325" y="802"/>
                </a:lnTo>
                <a:lnTo>
                  <a:pt x="376" y="813"/>
                </a:lnTo>
                <a:lnTo>
                  <a:pt x="428" y="816"/>
                </a:lnTo>
                <a:lnTo>
                  <a:pt x="480" y="813"/>
                </a:lnTo>
                <a:lnTo>
                  <a:pt x="531" y="802"/>
                </a:lnTo>
                <a:lnTo>
                  <a:pt x="579" y="786"/>
                </a:lnTo>
                <a:lnTo>
                  <a:pt x="624" y="763"/>
                </a:lnTo>
                <a:lnTo>
                  <a:pt x="665" y="735"/>
                </a:lnTo>
                <a:lnTo>
                  <a:pt x="703" y="703"/>
                </a:lnTo>
                <a:lnTo>
                  <a:pt x="736" y="665"/>
                </a:lnTo>
                <a:lnTo>
                  <a:pt x="763" y="624"/>
                </a:lnTo>
                <a:lnTo>
                  <a:pt x="787" y="578"/>
                </a:lnTo>
                <a:lnTo>
                  <a:pt x="802" y="531"/>
                </a:lnTo>
                <a:lnTo>
                  <a:pt x="813" y="480"/>
                </a:lnTo>
                <a:lnTo>
                  <a:pt x="817" y="428"/>
                </a:lnTo>
                <a:lnTo>
                  <a:pt x="813" y="375"/>
                </a:lnTo>
                <a:lnTo>
                  <a:pt x="802" y="324"/>
                </a:lnTo>
                <a:lnTo>
                  <a:pt x="787" y="276"/>
                </a:lnTo>
                <a:lnTo>
                  <a:pt x="763" y="231"/>
                </a:lnTo>
                <a:lnTo>
                  <a:pt x="736" y="189"/>
                </a:lnTo>
                <a:lnTo>
                  <a:pt x="703" y="153"/>
                </a:lnTo>
                <a:lnTo>
                  <a:pt x="665" y="120"/>
                </a:lnTo>
                <a:lnTo>
                  <a:pt x="624" y="91"/>
                </a:lnTo>
                <a:lnTo>
                  <a:pt x="579" y="69"/>
                </a:lnTo>
                <a:lnTo>
                  <a:pt x="531" y="52"/>
                </a:lnTo>
                <a:lnTo>
                  <a:pt x="480" y="42"/>
                </a:lnTo>
                <a:lnTo>
                  <a:pt x="428" y="39"/>
                </a:lnTo>
                <a:close/>
                <a:moveTo>
                  <a:pt x="428" y="0"/>
                </a:moveTo>
                <a:lnTo>
                  <a:pt x="486" y="4"/>
                </a:lnTo>
                <a:lnTo>
                  <a:pt x="542" y="15"/>
                </a:lnTo>
                <a:lnTo>
                  <a:pt x="594" y="34"/>
                </a:lnTo>
                <a:lnTo>
                  <a:pt x="644" y="59"/>
                </a:lnTo>
                <a:lnTo>
                  <a:pt x="690" y="89"/>
                </a:lnTo>
                <a:lnTo>
                  <a:pt x="730" y="125"/>
                </a:lnTo>
                <a:lnTo>
                  <a:pt x="767" y="166"/>
                </a:lnTo>
                <a:lnTo>
                  <a:pt x="797" y="212"/>
                </a:lnTo>
                <a:lnTo>
                  <a:pt x="822" y="261"/>
                </a:lnTo>
                <a:lnTo>
                  <a:pt x="840" y="314"/>
                </a:lnTo>
                <a:lnTo>
                  <a:pt x="852" y="370"/>
                </a:lnTo>
                <a:lnTo>
                  <a:pt x="856" y="428"/>
                </a:lnTo>
                <a:lnTo>
                  <a:pt x="852" y="485"/>
                </a:lnTo>
                <a:lnTo>
                  <a:pt x="840" y="542"/>
                </a:lnTo>
                <a:lnTo>
                  <a:pt x="822" y="594"/>
                </a:lnTo>
                <a:lnTo>
                  <a:pt x="797" y="644"/>
                </a:lnTo>
                <a:lnTo>
                  <a:pt x="767" y="690"/>
                </a:lnTo>
                <a:lnTo>
                  <a:pt x="730" y="730"/>
                </a:lnTo>
                <a:lnTo>
                  <a:pt x="690" y="767"/>
                </a:lnTo>
                <a:lnTo>
                  <a:pt x="644" y="797"/>
                </a:lnTo>
                <a:lnTo>
                  <a:pt x="594" y="822"/>
                </a:lnTo>
                <a:lnTo>
                  <a:pt x="542" y="840"/>
                </a:lnTo>
                <a:lnTo>
                  <a:pt x="486" y="852"/>
                </a:lnTo>
                <a:lnTo>
                  <a:pt x="428" y="856"/>
                </a:lnTo>
                <a:lnTo>
                  <a:pt x="370" y="852"/>
                </a:lnTo>
                <a:lnTo>
                  <a:pt x="314" y="840"/>
                </a:lnTo>
                <a:lnTo>
                  <a:pt x="262" y="822"/>
                </a:lnTo>
                <a:lnTo>
                  <a:pt x="212" y="797"/>
                </a:lnTo>
                <a:lnTo>
                  <a:pt x="166" y="767"/>
                </a:lnTo>
                <a:lnTo>
                  <a:pt x="126" y="730"/>
                </a:lnTo>
                <a:lnTo>
                  <a:pt x="89" y="690"/>
                </a:lnTo>
                <a:lnTo>
                  <a:pt x="59" y="644"/>
                </a:lnTo>
                <a:lnTo>
                  <a:pt x="34" y="594"/>
                </a:lnTo>
                <a:lnTo>
                  <a:pt x="16" y="542"/>
                </a:lnTo>
                <a:lnTo>
                  <a:pt x="4" y="485"/>
                </a:lnTo>
                <a:lnTo>
                  <a:pt x="0" y="428"/>
                </a:lnTo>
                <a:lnTo>
                  <a:pt x="4" y="370"/>
                </a:lnTo>
                <a:lnTo>
                  <a:pt x="16" y="314"/>
                </a:lnTo>
                <a:lnTo>
                  <a:pt x="34" y="261"/>
                </a:lnTo>
                <a:lnTo>
                  <a:pt x="59" y="212"/>
                </a:lnTo>
                <a:lnTo>
                  <a:pt x="89" y="166"/>
                </a:lnTo>
                <a:lnTo>
                  <a:pt x="126" y="125"/>
                </a:lnTo>
                <a:lnTo>
                  <a:pt x="166" y="89"/>
                </a:lnTo>
                <a:lnTo>
                  <a:pt x="212" y="59"/>
                </a:lnTo>
                <a:lnTo>
                  <a:pt x="262" y="34"/>
                </a:lnTo>
                <a:lnTo>
                  <a:pt x="314" y="15"/>
                </a:lnTo>
                <a:lnTo>
                  <a:pt x="370" y="4"/>
                </a:lnTo>
                <a:lnTo>
                  <a:pt x="42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79"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6598" y="4465614"/>
            <a:ext cx="444108" cy="445149"/>
          </a:xfrm>
          <a:custGeom>
            <a:avLst/>
            <a:gdLst>
              <a:gd name="T0" fmla="*/ 569 w 854"/>
              <a:gd name="T1" fmla="*/ 381 h 856"/>
              <a:gd name="T2" fmla="*/ 600 w 854"/>
              <a:gd name="T3" fmla="*/ 438 h 856"/>
              <a:gd name="T4" fmla="*/ 525 w 854"/>
              <a:gd name="T5" fmla="*/ 583 h 856"/>
              <a:gd name="T6" fmla="*/ 521 w 854"/>
              <a:gd name="T7" fmla="*/ 443 h 856"/>
              <a:gd name="T8" fmla="*/ 500 w 854"/>
              <a:gd name="T9" fmla="*/ 428 h 856"/>
              <a:gd name="T10" fmla="*/ 472 w 854"/>
              <a:gd name="T11" fmla="*/ 442 h 856"/>
              <a:gd name="T12" fmla="*/ 466 w 854"/>
              <a:gd name="T13" fmla="*/ 464 h 856"/>
              <a:gd name="T14" fmla="*/ 388 w 854"/>
              <a:gd name="T15" fmla="*/ 583 h 856"/>
              <a:gd name="T16" fmla="*/ 466 w 854"/>
              <a:gd name="T17" fmla="*/ 404 h 856"/>
              <a:gd name="T18" fmla="*/ 473 w 854"/>
              <a:gd name="T19" fmla="*/ 390 h 856"/>
              <a:gd name="T20" fmla="*/ 510 w 854"/>
              <a:gd name="T21" fmla="*/ 371 h 856"/>
              <a:gd name="T22" fmla="*/ 349 w 854"/>
              <a:gd name="T23" fmla="*/ 369 h 856"/>
              <a:gd name="T24" fmla="*/ 272 w 854"/>
              <a:gd name="T25" fmla="*/ 369 h 856"/>
              <a:gd name="T26" fmla="*/ 337 w 854"/>
              <a:gd name="T27" fmla="*/ 284 h 856"/>
              <a:gd name="T28" fmla="*/ 347 w 854"/>
              <a:gd name="T29" fmla="*/ 326 h 856"/>
              <a:gd name="T30" fmla="*/ 310 w 854"/>
              <a:gd name="T31" fmla="*/ 350 h 856"/>
              <a:gd name="T32" fmla="*/ 275 w 854"/>
              <a:gd name="T33" fmla="*/ 326 h 856"/>
              <a:gd name="T34" fmla="*/ 284 w 854"/>
              <a:gd name="T35" fmla="*/ 284 h 856"/>
              <a:gd name="T36" fmla="*/ 428 w 854"/>
              <a:gd name="T37" fmla="*/ 39 h 856"/>
              <a:gd name="T38" fmla="*/ 276 w 854"/>
              <a:gd name="T39" fmla="*/ 69 h 856"/>
              <a:gd name="T40" fmla="*/ 153 w 854"/>
              <a:gd name="T41" fmla="*/ 153 h 856"/>
              <a:gd name="T42" fmla="*/ 69 w 854"/>
              <a:gd name="T43" fmla="*/ 276 h 856"/>
              <a:gd name="T44" fmla="*/ 39 w 854"/>
              <a:gd name="T45" fmla="*/ 428 h 856"/>
              <a:gd name="T46" fmla="*/ 69 w 854"/>
              <a:gd name="T47" fmla="*/ 578 h 856"/>
              <a:gd name="T48" fmla="*/ 153 w 854"/>
              <a:gd name="T49" fmla="*/ 703 h 856"/>
              <a:gd name="T50" fmla="*/ 276 w 854"/>
              <a:gd name="T51" fmla="*/ 786 h 856"/>
              <a:gd name="T52" fmla="*/ 428 w 854"/>
              <a:gd name="T53" fmla="*/ 816 h 856"/>
              <a:gd name="T54" fmla="*/ 578 w 854"/>
              <a:gd name="T55" fmla="*/ 786 h 856"/>
              <a:gd name="T56" fmla="*/ 703 w 854"/>
              <a:gd name="T57" fmla="*/ 703 h 856"/>
              <a:gd name="T58" fmla="*/ 785 w 854"/>
              <a:gd name="T59" fmla="*/ 578 h 856"/>
              <a:gd name="T60" fmla="*/ 816 w 854"/>
              <a:gd name="T61" fmla="*/ 428 h 856"/>
              <a:gd name="T62" fmla="*/ 785 w 854"/>
              <a:gd name="T63" fmla="*/ 276 h 856"/>
              <a:gd name="T64" fmla="*/ 703 w 854"/>
              <a:gd name="T65" fmla="*/ 153 h 856"/>
              <a:gd name="T66" fmla="*/ 578 w 854"/>
              <a:gd name="T67" fmla="*/ 69 h 856"/>
              <a:gd name="T68" fmla="*/ 428 w 854"/>
              <a:gd name="T69" fmla="*/ 39 h 856"/>
              <a:gd name="T70" fmla="*/ 542 w 854"/>
              <a:gd name="T71" fmla="*/ 15 h 856"/>
              <a:gd name="T72" fmla="*/ 688 w 854"/>
              <a:gd name="T73" fmla="*/ 89 h 856"/>
              <a:gd name="T74" fmla="*/ 797 w 854"/>
              <a:gd name="T75" fmla="*/ 212 h 856"/>
              <a:gd name="T76" fmla="*/ 852 w 854"/>
              <a:gd name="T77" fmla="*/ 370 h 856"/>
              <a:gd name="T78" fmla="*/ 840 w 854"/>
              <a:gd name="T79" fmla="*/ 542 h 856"/>
              <a:gd name="T80" fmla="*/ 765 w 854"/>
              <a:gd name="T81" fmla="*/ 690 h 856"/>
              <a:gd name="T82" fmla="*/ 644 w 854"/>
              <a:gd name="T83" fmla="*/ 797 h 856"/>
              <a:gd name="T84" fmla="*/ 485 w 854"/>
              <a:gd name="T85" fmla="*/ 852 h 856"/>
              <a:gd name="T86" fmla="*/ 314 w 854"/>
              <a:gd name="T87" fmla="*/ 840 h 856"/>
              <a:gd name="T88" fmla="*/ 166 w 854"/>
              <a:gd name="T89" fmla="*/ 767 h 856"/>
              <a:gd name="T90" fmla="*/ 57 w 854"/>
              <a:gd name="T91" fmla="*/ 644 h 856"/>
              <a:gd name="T92" fmla="*/ 4 w 854"/>
              <a:gd name="T93" fmla="*/ 485 h 856"/>
              <a:gd name="T94" fmla="*/ 15 w 854"/>
              <a:gd name="T95" fmla="*/ 314 h 856"/>
              <a:gd name="T96" fmla="*/ 89 w 854"/>
              <a:gd name="T97" fmla="*/ 166 h 856"/>
              <a:gd name="T98" fmla="*/ 212 w 854"/>
              <a:gd name="T99" fmla="*/ 59 h 856"/>
              <a:gd name="T100" fmla="*/ 369 w 854"/>
              <a:gd name="T101"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54" h="856">
                <a:moveTo>
                  <a:pt x="531" y="369"/>
                </a:moveTo>
                <a:lnTo>
                  <a:pt x="552" y="371"/>
                </a:lnTo>
                <a:lnTo>
                  <a:pt x="569" y="381"/>
                </a:lnTo>
                <a:lnTo>
                  <a:pt x="583" y="395"/>
                </a:lnTo>
                <a:lnTo>
                  <a:pt x="594" y="415"/>
                </a:lnTo>
                <a:lnTo>
                  <a:pt x="600" y="438"/>
                </a:lnTo>
                <a:lnTo>
                  <a:pt x="602" y="467"/>
                </a:lnTo>
                <a:lnTo>
                  <a:pt x="602" y="583"/>
                </a:lnTo>
                <a:lnTo>
                  <a:pt x="525" y="583"/>
                </a:lnTo>
                <a:lnTo>
                  <a:pt x="525" y="467"/>
                </a:lnTo>
                <a:lnTo>
                  <a:pt x="523" y="454"/>
                </a:lnTo>
                <a:lnTo>
                  <a:pt x="521" y="443"/>
                </a:lnTo>
                <a:lnTo>
                  <a:pt x="517" y="434"/>
                </a:lnTo>
                <a:lnTo>
                  <a:pt x="509" y="429"/>
                </a:lnTo>
                <a:lnTo>
                  <a:pt x="500" y="428"/>
                </a:lnTo>
                <a:lnTo>
                  <a:pt x="487" y="429"/>
                </a:lnTo>
                <a:lnTo>
                  <a:pt x="479" y="436"/>
                </a:lnTo>
                <a:lnTo>
                  <a:pt x="472" y="442"/>
                </a:lnTo>
                <a:lnTo>
                  <a:pt x="468" y="451"/>
                </a:lnTo>
                <a:lnTo>
                  <a:pt x="467" y="459"/>
                </a:lnTo>
                <a:lnTo>
                  <a:pt x="466" y="464"/>
                </a:lnTo>
                <a:lnTo>
                  <a:pt x="466" y="467"/>
                </a:lnTo>
                <a:lnTo>
                  <a:pt x="466" y="583"/>
                </a:lnTo>
                <a:lnTo>
                  <a:pt x="388" y="583"/>
                </a:lnTo>
                <a:lnTo>
                  <a:pt x="388" y="369"/>
                </a:lnTo>
                <a:lnTo>
                  <a:pt x="466" y="369"/>
                </a:lnTo>
                <a:lnTo>
                  <a:pt x="466" y="404"/>
                </a:lnTo>
                <a:lnTo>
                  <a:pt x="467" y="402"/>
                </a:lnTo>
                <a:lnTo>
                  <a:pt x="470" y="396"/>
                </a:lnTo>
                <a:lnTo>
                  <a:pt x="473" y="390"/>
                </a:lnTo>
                <a:lnTo>
                  <a:pt x="481" y="382"/>
                </a:lnTo>
                <a:lnTo>
                  <a:pt x="493" y="375"/>
                </a:lnTo>
                <a:lnTo>
                  <a:pt x="510" y="371"/>
                </a:lnTo>
                <a:lnTo>
                  <a:pt x="531" y="369"/>
                </a:lnTo>
                <a:close/>
                <a:moveTo>
                  <a:pt x="272" y="369"/>
                </a:moveTo>
                <a:lnTo>
                  <a:pt x="349" y="369"/>
                </a:lnTo>
                <a:lnTo>
                  <a:pt x="349" y="583"/>
                </a:lnTo>
                <a:lnTo>
                  <a:pt x="272" y="583"/>
                </a:lnTo>
                <a:lnTo>
                  <a:pt x="272" y="369"/>
                </a:lnTo>
                <a:close/>
                <a:moveTo>
                  <a:pt x="310" y="272"/>
                </a:moveTo>
                <a:lnTo>
                  <a:pt x="326" y="275"/>
                </a:lnTo>
                <a:lnTo>
                  <a:pt x="337" y="284"/>
                </a:lnTo>
                <a:lnTo>
                  <a:pt x="347" y="295"/>
                </a:lnTo>
                <a:lnTo>
                  <a:pt x="349" y="311"/>
                </a:lnTo>
                <a:lnTo>
                  <a:pt x="347" y="326"/>
                </a:lnTo>
                <a:lnTo>
                  <a:pt x="337" y="339"/>
                </a:lnTo>
                <a:lnTo>
                  <a:pt x="326" y="347"/>
                </a:lnTo>
                <a:lnTo>
                  <a:pt x="310" y="350"/>
                </a:lnTo>
                <a:lnTo>
                  <a:pt x="295" y="347"/>
                </a:lnTo>
                <a:lnTo>
                  <a:pt x="284" y="339"/>
                </a:lnTo>
                <a:lnTo>
                  <a:pt x="275" y="326"/>
                </a:lnTo>
                <a:lnTo>
                  <a:pt x="272" y="311"/>
                </a:lnTo>
                <a:lnTo>
                  <a:pt x="275" y="295"/>
                </a:lnTo>
                <a:lnTo>
                  <a:pt x="284" y="284"/>
                </a:lnTo>
                <a:lnTo>
                  <a:pt x="295" y="275"/>
                </a:lnTo>
                <a:lnTo>
                  <a:pt x="310" y="272"/>
                </a:lnTo>
                <a:close/>
                <a:moveTo>
                  <a:pt x="428" y="39"/>
                </a:moveTo>
                <a:lnTo>
                  <a:pt x="374" y="42"/>
                </a:lnTo>
                <a:lnTo>
                  <a:pt x="324" y="52"/>
                </a:lnTo>
                <a:lnTo>
                  <a:pt x="276" y="69"/>
                </a:lnTo>
                <a:lnTo>
                  <a:pt x="231" y="91"/>
                </a:lnTo>
                <a:lnTo>
                  <a:pt x="189" y="120"/>
                </a:lnTo>
                <a:lnTo>
                  <a:pt x="153" y="153"/>
                </a:lnTo>
                <a:lnTo>
                  <a:pt x="119" y="189"/>
                </a:lnTo>
                <a:lnTo>
                  <a:pt x="91" y="231"/>
                </a:lnTo>
                <a:lnTo>
                  <a:pt x="69" y="276"/>
                </a:lnTo>
                <a:lnTo>
                  <a:pt x="52" y="324"/>
                </a:lnTo>
                <a:lnTo>
                  <a:pt x="42" y="375"/>
                </a:lnTo>
                <a:lnTo>
                  <a:pt x="39" y="428"/>
                </a:lnTo>
                <a:lnTo>
                  <a:pt x="42" y="480"/>
                </a:lnTo>
                <a:lnTo>
                  <a:pt x="52" y="531"/>
                </a:lnTo>
                <a:lnTo>
                  <a:pt x="69" y="578"/>
                </a:lnTo>
                <a:lnTo>
                  <a:pt x="91" y="624"/>
                </a:lnTo>
                <a:lnTo>
                  <a:pt x="119" y="665"/>
                </a:lnTo>
                <a:lnTo>
                  <a:pt x="153" y="703"/>
                </a:lnTo>
                <a:lnTo>
                  <a:pt x="189" y="735"/>
                </a:lnTo>
                <a:lnTo>
                  <a:pt x="231" y="763"/>
                </a:lnTo>
                <a:lnTo>
                  <a:pt x="276" y="786"/>
                </a:lnTo>
                <a:lnTo>
                  <a:pt x="324" y="802"/>
                </a:lnTo>
                <a:lnTo>
                  <a:pt x="374" y="813"/>
                </a:lnTo>
                <a:lnTo>
                  <a:pt x="428" y="816"/>
                </a:lnTo>
                <a:lnTo>
                  <a:pt x="480" y="813"/>
                </a:lnTo>
                <a:lnTo>
                  <a:pt x="531" y="802"/>
                </a:lnTo>
                <a:lnTo>
                  <a:pt x="578" y="786"/>
                </a:lnTo>
                <a:lnTo>
                  <a:pt x="624" y="763"/>
                </a:lnTo>
                <a:lnTo>
                  <a:pt x="665" y="735"/>
                </a:lnTo>
                <a:lnTo>
                  <a:pt x="703" y="703"/>
                </a:lnTo>
                <a:lnTo>
                  <a:pt x="735" y="665"/>
                </a:lnTo>
                <a:lnTo>
                  <a:pt x="763" y="624"/>
                </a:lnTo>
                <a:lnTo>
                  <a:pt x="785" y="578"/>
                </a:lnTo>
                <a:lnTo>
                  <a:pt x="802" y="531"/>
                </a:lnTo>
                <a:lnTo>
                  <a:pt x="813" y="480"/>
                </a:lnTo>
                <a:lnTo>
                  <a:pt x="816" y="428"/>
                </a:lnTo>
                <a:lnTo>
                  <a:pt x="813" y="375"/>
                </a:lnTo>
                <a:lnTo>
                  <a:pt x="802" y="324"/>
                </a:lnTo>
                <a:lnTo>
                  <a:pt x="785" y="276"/>
                </a:lnTo>
                <a:lnTo>
                  <a:pt x="763" y="231"/>
                </a:lnTo>
                <a:lnTo>
                  <a:pt x="735" y="189"/>
                </a:lnTo>
                <a:lnTo>
                  <a:pt x="703" y="153"/>
                </a:lnTo>
                <a:lnTo>
                  <a:pt x="665" y="120"/>
                </a:lnTo>
                <a:lnTo>
                  <a:pt x="624" y="91"/>
                </a:lnTo>
                <a:lnTo>
                  <a:pt x="578" y="69"/>
                </a:lnTo>
                <a:lnTo>
                  <a:pt x="531" y="52"/>
                </a:lnTo>
                <a:lnTo>
                  <a:pt x="480" y="42"/>
                </a:lnTo>
                <a:lnTo>
                  <a:pt x="428" y="39"/>
                </a:lnTo>
                <a:close/>
                <a:moveTo>
                  <a:pt x="428" y="0"/>
                </a:moveTo>
                <a:lnTo>
                  <a:pt x="485" y="4"/>
                </a:lnTo>
                <a:lnTo>
                  <a:pt x="542" y="15"/>
                </a:lnTo>
                <a:lnTo>
                  <a:pt x="594" y="34"/>
                </a:lnTo>
                <a:lnTo>
                  <a:pt x="644" y="59"/>
                </a:lnTo>
                <a:lnTo>
                  <a:pt x="688" y="89"/>
                </a:lnTo>
                <a:lnTo>
                  <a:pt x="730" y="125"/>
                </a:lnTo>
                <a:lnTo>
                  <a:pt x="765" y="166"/>
                </a:lnTo>
                <a:lnTo>
                  <a:pt x="797" y="212"/>
                </a:lnTo>
                <a:lnTo>
                  <a:pt x="822" y="261"/>
                </a:lnTo>
                <a:lnTo>
                  <a:pt x="840" y="314"/>
                </a:lnTo>
                <a:lnTo>
                  <a:pt x="852" y="370"/>
                </a:lnTo>
                <a:lnTo>
                  <a:pt x="854" y="428"/>
                </a:lnTo>
                <a:lnTo>
                  <a:pt x="852" y="485"/>
                </a:lnTo>
                <a:lnTo>
                  <a:pt x="840" y="542"/>
                </a:lnTo>
                <a:lnTo>
                  <a:pt x="822" y="594"/>
                </a:lnTo>
                <a:lnTo>
                  <a:pt x="797" y="644"/>
                </a:lnTo>
                <a:lnTo>
                  <a:pt x="765" y="690"/>
                </a:lnTo>
                <a:lnTo>
                  <a:pt x="730" y="730"/>
                </a:lnTo>
                <a:lnTo>
                  <a:pt x="688" y="767"/>
                </a:lnTo>
                <a:lnTo>
                  <a:pt x="644" y="797"/>
                </a:lnTo>
                <a:lnTo>
                  <a:pt x="594" y="822"/>
                </a:lnTo>
                <a:lnTo>
                  <a:pt x="542" y="840"/>
                </a:lnTo>
                <a:lnTo>
                  <a:pt x="485" y="852"/>
                </a:lnTo>
                <a:lnTo>
                  <a:pt x="428" y="856"/>
                </a:lnTo>
                <a:lnTo>
                  <a:pt x="369" y="852"/>
                </a:lnTo>
                <a:lnTo>
                  <a:pt x="314" y="840"/>
                </a:lnTo>
                <a:lnTo>
                  <a:pt x="260" y="822"/>
                </a:lnTo>
                <a:lnTo>
                  <a:pt x="212" y="797"/>
                </a:lnTo>
                <a:lnTo>
                  <a:pt x="166" y="767"/>
                </a:lnTo>
                <a:lnTo>
                  <a:pt x="125" y="730"/>
                </a:lnTo>
                <a:lnTo>
                  <a:pt x="89" y="690"/>
                </a:lnTo>
                <a:lnTo>
                  <a:pt x="57" y="644"/>
                </a:lnTo>
                <a:lnTo>
                  <a:pt x="34" y="594"/>
                </a:lnTo>
                <a:lnTo>
                  <a:pt x="15" y="542"/>
                </a:lnTo>
                <a:lnTo>
                  <a:pt x="4" y="485"/>
                </a:lnTo>
                <a:lnTo>
                  <a:pt x="0" y="428"/>
                </a:lnTo>
                <a:lnTo>
                  <a:pt x="4" y="370"/>
                </a:lnTo>
                <a:lnTo>
                  <a:pt x="15" y="314"/>
                </a:lnTo>
                <a:lnTo>
                  <a:pt x="34" y="261"/>
                </a:lnTo>
                <a:lnTo>
                  <a:pt x="57" y="212"/>
                </a:lnTo>
                <a:lnTo>
                  <a:pt x="89" y="166"/>
                </a:lnTo>
                <a:lnTo>
                  <a:pt x="125" y="125"/>
                </a:lnTo>
                <a:lnTo>
                  <a:pt x="166" y="89"/>
                </a:lnTo>
                <a:lnTo>
                  <a:pt x="212" y="59"/>
                </a:lnTo>
                <a:lnTo>
                  <a:pt x="260" y="34"/>
                </a:lnTo>
                <a:lnTo>
                  <a:pt x="314" y="15"/>
                </a:lnTo>
                <a:lnTo>
                  <a:pt x="369" y="4"/>
                </a:lnTo>
                <a:lnTo>
                  <a:pt x="42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80"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33205" y="4465614"/>
            <a:ext cx="444629" cy="445149"/>
          </a:xfrm>
          <a:custGeom>
            <a:avLst/>
            <a:gdLst>
              <a:gd name="T0" fmla="*/ 525 w 855"/>
              <a:gd name="T1" fmla="*/ 349 h 856"/>
              <a:gd name="T2" fmla="*/ 447 w 855"/>
              <a:gd name="T3" fmla="*/ 412 h 856"/>
              <a:gd name="T4" fmla="*/ 447 w 855"/>
              <a:gd name="T5" fmla="*/ 460 h 856"/>
              <a:gd name="T6" fmla="*/ 447 w 855"/>
              <a:gd name="T7" fmla="*/ 509 h 856"/>
              <a:gd name="T8" fmla="*/ 455 w 855"/>
              <a:gd name="T9" fmla="*/ 523 h 856"/>
              <a:gd name="T10" fmla="*/ 485 w 855"/>
              <a:gd name="T11" fmla="*/ 532 h 856"/>
              <a:gd name="T12" fmla="*/ 538 w 855"/>
              <a:gd name="T13" fmla="*/ 518 h 856"/>
              <a:gd name="T14" fmla="*/ 495 w 855"/>
              <a:gd name="T15" fmla="*/ 580 h 856"/>
              <a:gd name="T16" fmla="*/ 439 w 855"/>
              <a:gd name="T17" fmla="*/ 582 h 856"/>
              <a:gd name="T18" fmla="*/ 392 w 855"/>
              <a:gd name="T19" fmla="*/ 563 h 856"/>
              <a:gd name="T20" fmla="*/ 371 w 855"/>
              <a:gd name="T21" fmla="*/ 527 h 856"/>
              <a:gd name="T22" fmla="*/ 330 w 855"/>
              <a:gd name="T23" fmla="*/ 408 h 856"/>
              <a:gd name="T24" fmla="*/ 364 w 855"/>
              <a:gd name="T25" fmla="*/ 339 h 856"/>
              <a:gd name="T26" fmla="*/ 393 w 855"/>
              <a:gd name="T27" fmla="*/ 294 h 856"/>
              <a:gd name="T28" fmla="*/ 428 w 855"/>
              <a:gd name="T29" fmla="*/ 39 h 856"/>
              <a:gd name="T30" fmla="*/ 276 w 855"/>
              <a:gd name="T31" fmla="*/ 69 h 856"/>
              <a:gd name="T32" fmla="*/ 152 w 855"/>
              <a:gd name="T33" fmla="*/ 153 h 856"/>
              <a:gd name="T34" fmla="*/ 70 w 855"/>
              <a:gd name="T35" fmla="*/ 276 h 856"/>
              <a:gd name="T36" fmla="*/ 38 w 855"/>
              <a:gd name="T37" fmla="*/ 428 h 856"/>
              <a:gd name="T38" fmla="*/ 70 w 855"/>
              <a:gd name="T39" fmla="*/ 578 h 856"/>
              <a:gd name="T40" fmla="*/ 152 w 855"/>
              <a:gd name="T41" fmla="*/ 703 h 856"/>
              <a:gd name="T42" fmla="*/ 276 w 855"/>
              <a:gd name="T43" fmla="*/ 786 h 856"/>
              <a:gd name="T44" fmla="*/ 428 w 855"/>
              <a:gd name="T45" fmla="*/ 816 h 856"/>
              <a:gd name="T46" fmla="*/ 579 w 855"/>
              <a:gd name="T47" fmla="*/ 786 h 856"/>
              <a:gd name="T48" fmla="*/ 703 w 855"/>
              <a:gd name="T49" fmla="*/ 703 h 856"/>
              <a:gd name="T50" fmla="*/ 786 w 855"/>
              <a:gd name="T51" fmla="*/ 578 h 856"/>
              <a:gd name="T52" fmla="*/ 817 w 855"/>
              <a:gd name="T53" fmla="*/ 428 h 856"/>
              <a:gd name="T54" fmla="*/ 786 w 855"/>
              <a:gd name="T55" fmla="*/ 276 h 856"/>
              <a:gd name="T56" fmla="*/ 703 w 855"/>
              <a:gd name="T57" fmla="*/ 153 h 856"/>
              <a:gd name="T58" fmla="*/ 579 w 855"/>
              <a:gd name="T59" fmla="*/ 69 h 856"/>
              <a:gd name="T60" fmla="*/ 428 w 855"/>
              <a:gd name="T61" fmla="*/ 39 h 856"/>
              <a:gd name="T62" fmla="*/ 541 w 855"/>
              <a:gd name="T63" fmla="*/ 15 h 856"/>
              <a:gd name="T64" fmla="*/ 689 w 855"/>
              <a:gd name="T65" fmla="*/ 89 h 856"/>
              <a:gd name="T66" fmla="*/ 797 w 855"/>
              <a:gd name="T67" fmla="*/ 212 h 856"/>
              <a:gd name="T68" fmla="*/ 851 w 855"/>
              <a:gd name="T69" fmla="*/ 370 h 856"/>
              <a:gd name="T70" fmla="*/ 841 w 855"/>
              <a:gd name="T71" fmla="*/ 542 h 856"/>
              <a:gd name="T72" fmla="*/ 766 w 855"/>
              <a:gd name="T73" fmla="*/ 690 h 856"/>
              <a:gd name="T74" fmla="*/ 643 w 855"/>
              <a:gd name="T75" fmla="*/ 797 h 856"/>
              <a:gd name="T76" fmla="*/ 486 w 855"/>
              <a:gd name="T77" fmla="*/ 852 h 856"/>
              <a:gd name="T78" fmla="*/ 314 w 855"/>
              <a:gd name="T79" fmla="*/ 840 h 856"/>
              <a:gd name="T80" fmla="*/ 167 w 855"/>
              <a:gd name="T81" fmla="*/ 767 h 856"/>
              <a:gd name="T82" fmla="*/ 58 w 855"/>
              <a:gd name="T83" fmla="*/ 644 h 856"/>
              <a:gd name="T84" fmla="*/ 4 w 855"/>
              <a:gd name="T85" fmla="*/ 485 h 856"/>
              <a:gd name="T86" fmla="*/ 15 w 855"/>
              <a:gd name="T87" fmla="*/ 314 h 856"/>
              <a:gd name="T88" fmla="*/ 89 w 855"/>
              <a:gd name="T89" fmla="*/ 166 h 856"/>
              <a:gd name="T90" fmla="*/ 212 w 855"/>
              <a:gd name="T91" fmla="*/ 59 h 856"/>
              <a:gd name="T92" fmla="*/ 369 w 855"/>
              <a:gd name="T93"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5" h="856">
                <a:moveTo>
                  <a:pt x="447" y="272"/>
                </a:moveTo>
                <a:lnTo>
                  <a:pt x="447" y="349"/>
                </a:lnTo>
                <a:lnTo>
                  <a:pt x="525" y="349"/>
                </a:lnTo>
                <a:lnTo>
                  <a:pt x="525" y="408"/>
                </a:lnTo>
                <a:lnTo>
                  <a:pt x="447" y="408"/>
                </a:lnTo>
                <a:lnTo>
                  <a:pt x="447" y="412"/>
                </a:lnTo>
                <a:lnTo>
                  <a:pt x="447" y="424"/>
                </a:lnTo>
                <a:lnTo>
                  <a:pt x="447" y="441"/>
                </a:lnTo>
                <a:lnTo>
                  <a:pt x="447" y="460"/>
                </a:lnTo>
                <a:lnTo>
                  <a:pt x="447" y="480"/>
                </a:lnTo>
                <a:lnTo>
                  <a:pt x="447" y="497"/>
                </a:lnTo>
                <a:lnTo>
                  <a:pt x="447" y="509"/>
                </a:lnTo>
                <a:lnTo>
                  <a:pt x="447" y="514"/>
                </a:lnTo>
                <a:lnTo>
                  <a:pt x="449" y="518"/>
                </a:lnTo>
                <a:lnTo>
                  <a:pt x="455" y="523"/>
                </a:lnTo>
                <a:lnTo>
                  <a:pt x="458" y="526"/>
                </a:lnTo>
                <a:lnTo>
                  <a:pt x="470" y="531"/>
                </a:lnTo>
                <a:lnTo>
                  <a:pt x="485" y="532"/>
                </a:lnTo>
                <a:lnTo>
                  <a:pt x="502" y="531"/>
                </a:lnTo>
                <a:lnTo>
                  <a:pt x="520" y="526"/>
                </a:lnTo>
                <a:lnTo>
                  <a:pt x="538" y="518"/>
                </a:lnTo>
                <a:lnTo>
                  <a:pt x="538" y="566"/>
                </a:lnTo>
                <a:lnTo>
                  <a:pt x="516" y="574"/>
                </a:lnTo>
                <a:lnTo>
                  <a:pt x="495" y="580"/>
                </a:lnTo>
                <a:lnTo>
                  <a:pt x="478" y="582"/>
                </a:lnTo>
                <a:lnTo>
                  <a:pt x="460" y="583"/>
                </a:lnTo>
                <a:lnTo>
                  <a:pt x="439" y="582"/>
                </a:lnTo>
                <a:lnTo>
                  <a:pt x="420" y="577"/>
                </a:lnTo>
                <a:lnTo>
                  <a:pt x="405" y="572"/>
                </a:lnTo>
                <a:lnTo>
                  <a:pt x="392" y="563"/>
                </a:lnTo>
                <a:lnTo>
                  <a:pt x="381" y="552"/>
                </a:lnTo>
                <a:lnTo>
                  <a:pt x="375" y="542"/>
                </a:lnTo>
                <a:lnTo>
                  <a:pt x="371" y="527"/>
                </a:lnTo>
                <a:lnTo>
                  <a:pt x="369" y="509"/>
                </a:lnTo>
                <a:lnTo>
                  <a:pt x="369" y="408"/>
                </a:lnTo>
                <a:lnTo>
                  <a:pt x="330" y="408"/>
                </a:lnTo>
                <a:lnTo>
                  <a:pt x="330" y="356"/>
                </a:lnTo>
                <a:lnTo>
                  <a:pt x="348" y="348"/>
                </a:lnTo>
                <a:lnTo>
                  <a:pt x="364" y="339"/>
                </a:lnTo>
                <a:lnTo>
                  <a:pt x="376" y="327"/>
                </a:lnTo>
                <a:lnTo>
                  <a:pt x="386" y="311"/>
                </a:lnTo>
                <a:lnTo>
                  <a:pt x="393" y="294"/>
                </a:lnTo>
                <a:lnTo>
                  <a:pt x="398" y="272"/>
                </a:lnTo>
                <a:lnTo>
                  <a:pt x="447" y="272"/>
                </a:lnTo>
                <a:close/>
                <a:moveTo>
                  <a:pt x="428" y="39"/>
                </a:moveTo>
                <a:lnTo>
                  <a:pt x="375" y="42"/>
                </a:lnTo>
                <a:lnTo>
                  <a:pt x="325" y="52"/>
                </a:lnTo>
                <a:lnTo>
                  <a:pt x="276" y="69"/>
                </a:lnTo>
                <a:lnTo>
                  <a:pt x="232" y="91"/>
                </a:lnTo>
                <a:lnTo>
                  <a:pt x="190" y="120"/>
                </a:lnTo>
                <a:lnTo>
                  <a:pt x="152" y="153"/>
                </a:lnTo>
                <a:lnTo>
                  <a:pt x="119" y="189"/>
                </a:lnTo>
                <a:lnTo>
                  <a:pt x="92" y="231"/>
                </a:lnTo>
                <a:lnTo>
                  <a:pt x="70" y="276"/>
                </a:lnTo>
                <a:lnTo>
                  <a:pt x="53" y="324"/>
                </a:lnTo>
                <a:lnTo>
                  <a:pt x="42" y="375"/>
                </a:lnTo>
                <a:lnTo>
                  <a:pt x="38" y="428"/>
                </a:lnTo>
                <a:lnTo>
                  <a:pt x="42" y="480"/>
                </a:lnTo>
                <a:lnTo>
                  <a:pt x="53" y="531"/>
                </a:lnTo>
                <a:lnTo>
                  <a:pt x="70" y="578"/>
                </a:lnTo>
                <a:lnTo>
                  <a:pt x="92" y="624"/>
                </a:lnTo>
                <a:lnTo>
                  <a:pt x="119" y="665"/>
                </a:lnTo>
                <a:lnTo>
                  <a:pt x="152" y="703"/>
                </a:lnTo>
                <a:lnTo>
                  <a:pt x="190" y="735"/>
                </a:lnTo>
                <a:lnTo>
                  <a:pt x="232" y="763"/>
                </a:lnTo>
                <a:lnTo>
                  <a:pt x="276" y="786"/>
                </a:lnTo>
                <a:lnTo>
                  <a:pt x="325" y="802"/>
                </a:lnTo>
                <a:lnTo>
                  <a:pt x="375" y="813"/>
                </a:lnTo>
                <a:lnTo>
                  <a:pt x="428" y="816"/>
                </a:lnTo>
                <a:lnTo>
                  <a:pt x="481" y="813"/>
                </a:lnTo>
                <a:lnTo>
                  <a:pt x="530" y="802"/>
                </a:lnTo>
                <a:lnTo>
                  <a:pt x="579" y="786"/>
                </a:lnTo>
                <a:lnTo>
                  <a:pt x="623" y="763"/>
                </a:lnTo>
                <a:lnTo>
                  <a:pt x="665" y="735"/>
                </a:lnTo>
                <a:lnTo>
                  <a:pt x="703" y="703"/>
                </a:lnTo>
                <a:lnTo>
                  <a:pt x="736" y="665"/>
                </a:lnTo>
                <a:lnTo>
                  <a:pt x="763" y="624"/>
                </a:lnTo>
                <a:lnTo>
                  <a:pt x="786" y="578"/>
                </a:lnTo>
                <a:lnTo>
                  <a:pt x="803" y="531"/>
                </a:lnTo>
                <a:lnTo>
                  <a:pt x="813" y="480"/>
                </a:lnTo>
                <a:lnTo>
                  <a:pt x="817" y="428"/>
                </a:lnTo>
                <a:lnTo>
                  <a:pt x="813" y="375"/>
                </a:lnTo>
                <a:lnTo>
                  <a:pt x="803" y="324"/>
                </a:lnTo>
                <a:lnTo>
                  <a:pt x="786" y="276"/>
                </a:lnTo>
                <a:lnTo>
                  <a:pt x="763" y="231"/>
                </a:lnTo>
                <a:lnTo>
                  <a:pt x="736" y="189"/>
                </a:lnTo>
                <a:lnTo>
                  <a:pt x="703" y="153"/>
                </a:lnTo>
                <a:lnTo>
                  <a:pt x="665" y="120"/>
                </a:lnTo>
                <a:lnTo>
                  <a:pt x="623" y="91"/>
                </a:lnTo>
                <a:lnTo>
                  <a:pt x="579" y="69"/>
                </a:lnTo>
                <a:lnTo>
                  <a:pt x="530" y="52"/>
                </a:lnTo>
                <a:lnTo>
                  <a:pt x="481" y="42"/>
                </a:lnTo>
                <a:lnTo>
                  <a:pt x="428" y="39"/>
                </a:lnTo>
                <a:close/>
                <a:moveTo>
                  <a:pt x="428" y="0"/>
                </a:moveTo>
                <a:lnTo>
                  <a:pt x="486" y="4"/>
                </a:lnTo>
                <a:lnTo>
                  <a:pt x="541" y="15"/>
                </a:lnTo>
                <a:lnTo>
                  <a:pt x="595" y="34"/>
                </a:lnTo>
                <a:lnTo>
                  <a:pt x="643" y="59"/>
                </a:lnTo>
                <a:lnTo>
                  <a:pt x="689" y="89"/>
                </a:lnTo>
                <a:lnTo>
                  <a:pt x="731" y="125"/>
                </a:lnTo>
                <a:lnTo>
                  <a:pt x="766" y="166"/>
                </a:lnTo>
                <a:lnTo>
                  <a:pt x="797" y="212"/>
                </a:lnTo>
                <a:lnTo>
                  <a:pt x="822" y="261"/>
                </a:lnTo>
                <a:lnTo>
                  <a:pt x="841" y="314"/>
                </a:lnTo>
                <a:lnTo>
                  <a:pt x="851" y="370"/>
                </a:lnTo>
                <a:lnTo>
                  <a:pt x="855" y="428"/>
                </a:lnTo>
                <a:lnTo>
                  <a:pt x="851" y="485"/>
                </a:lnTo>
                <a:lnTo>
                  <a:pt x="841" y="542"/>
                </a:lnTo>
                <a:lnTo>
                  <a:pt x="822" y="594"/>
                </a:lnTo>
                <a:lnTo>
                  <a:pt x="797" y="644"/>
                </a:lnTo>
                <a:lnTo>
                  <a:pt x="766" y="690"/>
                </a:lnTo>
                <a:lnTo>
                  <a:pt x="731" y="730"/>
                </a:lnTo>
                <a:lnTo>
                  <a:pt x="689" y="767"/>
                </a:lnTo>
                <a:lnTo>
                  <a:pt x="643" y="797"/>
                </a:lnTo>
                <a:lnTo>
                  <a:pt x="595" y="822"/>
                </a:lnTo>
                <a:lnTo>
                  <a:pt x="541" y="840"/>
                </a:lnTo>
                <a:lnTo>
                  <a:pt x="486" y="852"/>
                </a:lnTo>
                <a:lnTo>
                  <a:pt x="428" y="856"/>
                </a:lnTo>
                <a:lnTo>
                  <a:pt x="369" y="852"/>
                </a:lnTo>
                <a:lnTo>
                  <a:pt x="314" y="840"/>
                </a:lnTo>
                <a:lnTo>
                  <a:pt x="261" y="822"/>
                </a:lnTo>
                <a:lnTo>
                  <a:pt x="212" y="797"/>
                </a:lnTo>
                <a:lnTo>
                  <a:pt x="167" y="767"/>
                </a:lnTo>
                <a:lnTo>
                  <a:pt x="125" y="730"/>
                </a:lnTo>
                <a:lnTo>
                  <a:pt x="89" y="690"/>
                </a:lnTo>
                <a:lnTo>
                  <a:pt x="58" y="644"/>
                </a:lnTo>
                <a:lnTo>
                  <a:pt x="33" y="594"/>
                </a:lnTo>
                <a:lnTo>
                  <a:pt x="15" y="542"/>
                </a:lnTo>
                <a:lnTo>
                  <a:pt x="4" y="485"/>
                </a:lnTo>
                <a:lnTo>
                  <a:pt x="0" y="428"/>
                </a:lnTo>
                <a:lnTo>
                  <a:pt x="4" y="370"/>
                </a:lnTo>
                <a:lnTo>
                  <a:pt x="15" y="314"/>
                </a:lnTo>
                <a:lnTo>
                  <a:pt x="33" y="261"/>
                </a:lnTo>
                <a:lnTo>
                  <a:pt x="58" y="212"/>
                </a:lnTo>
                <a:lnTo>
                  <a:pt x="89" y="166"/>
                </a:lnTo>
                <a:lnTo>
                  <a:pt x="125" y="125"/>
                </a:lnTo>
                <a:lnTo>
                  <a:pt x="167" y="89"/>
                </a:lnTo>
                <a:lnTo>
                  <a:pt x="212" y="59"/>
                </a:lnTo>
                <a:lnTo>
                  <a:pt x="261" y="34"/>
                </a:lnTo>
                <a:lnTo>
                  <a:pt x="314" y="15"/>
                </a:lnTo>
                <a:lnTo>
                  <a:pt x="369" y="4"/>
                </a:lnTo>
                <a:lnTo>
                  <a:pt x="42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81"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90332" y="4465614"/>
            <a:ext cx="445148" cy="445149"/>
          </a:xfrm>
          <a:custGeom>
            <a:avLst/>
            <a:gdLst>
              <a:gd name="T0" fmla="*/ 536 w 856"/>
              <a:gd name="T1" fmla="*/ 545 h 856"/>
              <a:gd name="T2" fmla="*/ 543 w 856"/>
              <a:gd name="T3" fmla="*/ 568 h 856"/>
              <a:gd name="T4" fmla="*/ 527 w 856"/>
              <a:gd name="T5" fmla="*/ 583 h 856"/>
              <a:gd name="T6" fmla="*/ 504 w 856"/>
              <a:gd name="T7" fmla="*/ 577 h 856"/>
              <a:gd name="T8" fmla="*/ 498 w 856"/>
              <a:gd name="T9" fmla="*/ 556 h 856"/>
              <a:gd name="T10" fmla="*/ 566 w 856"/>
              <a:gd name="T11" fmla="*/ 276 h 856"/>
              <a:gd name="T12" fmla="*/ 584 w 856"/>
              <a:gd name="T13" fmla="*/ 295 h 856"/>
              <a:gd name="T14" fmla="*/ 570 w 856"/>
              <a:gd name="T15" fmla="*/ 359 h 856"/>
              <a:gd name="T16" fmla="*/ 544 w 856"/>
              <a:gd name="T17" fmla="*/ 484 h 856"/>
              <a:gd name="T18" fmla="*/ 529 w 856"/>
              <a:gd name="T19" fmla="*/ 517 h 856"/>
              <a:gd name="T20" fmla="*/ 517 w 856"/>
              <a:gd name="T21" fmla="*/ 512 h 856"/>
              <a:gd name="T22" fmla="*/ 521 w 856"/>
              <a:gd name="T23" fmla="*/ 477 h 856"/>
              <a:gd name="T24" fmla="*/ 534 w 856"/>
              <a:gd name="T25" fmla="*/ 348 h 856"/>
              <a:gd name="T26" fmla="*/ 560 w 856"/>
              <a:gd name="T27" fmla="*/ 276 h 856"/>
              <a:gd name="T28" fmla="*/ 475 w 856"/>
              <a:gd name="T29" fmla="*/ 272 h 856"/>
              <a:gd name="T30" fmla="*/ 513 w 856"/>
              <a:gd name="T31" fmla="*/ 272 h 856"/>
              <a:gd name="T32" fmla="*/ 510 w 856"/>
              <a:gd name="T33" fmla="*/ 288 h 856"/>
              <a:gd name="T34" fmla="*/ 475 w 856"/>
              <a:gd name="T35" fmla="*/ 346 h 856"/>
              <a:gd name="T36" fmla="*/ 433 w 856"/>
              <a:gd name="T37" fmla="*/ 420 h 856"/>
              <a:gd name="T38" fmla="*/ 419 w 856"/>
              <a:gd name="T39" fmla="*/ 583 h 856"/>
              <a:gd name="T40" fmla="*/ 378 w 856"/>
              <a:gd name="T41" fmla="*/ 583 h 856"/>
              <a:gd name="T42" fmla="*/ 375 w 856"/>
              <a:gd name="T43" fmla="*/ 452 h 856"/>
              <a:gd name="T44" fmla="*/ 305 w 856"/>
              <a:gd name="T45" fmla="*/ 275 h 856"/>
              <a:gd name="T46" fmla="*/ 375 w 856"/>
              <a:gd name="T47" fmla="*/ 42 h 856"/>
              <a:gd name="T48" fmla="*/ 191 w 856"/>
              <a:gd name="T49" fmla="*/ 121 h 856"/>
              <a:gd name="T50" fmla="*/ 69 w 856"/>
              <a:gd name="T51" fmla="*/ 276 h 856"/>
              <a:gd name="T52" fmla="*/ 43 w 856"/>
              <a:gd name="T53" fmla="*/ 481 h 856"/>
              <a:gd name="T54" fmla="*/ 120 w 856"/>
              <a:gd name="T55" fmla="*/ 665 h 856"/>
              <a:gd name="T56" fmla="*/ 276 w 856"/>
              <a:gd name="T57" fmla="*/ 787 h 856"/>
              <a:gd name="T58" fmla="*/ 480 w 856"/>
              <a:gd name="T59" fmla="*/ 813 h 856"/>
              <a:gd name="T60" fmla="*/ 666 w 856"/>
              <a:gd name="T61" fmla="*/ 736 h 856"/>
              <a:gd name="T62" fmla="*/ 786 w 856"/>
              <a:gd name="T63" fmla="*/ 579 h 856"/>
              <a:gd name="T64" fmla="*/ 814 w 856"/>
              <a:gd name="T65" fmla="*/ 374 h 856"/>
              <a:gd name="T66" fmla="*/ 735 w 856"/>
              <a:gd name="T67" fmla="*/ 190 h 856"/>
              <a:gd name="T68" fmla="*/ 580 w 856"/>
              <a:gd name="T69" fmla="*/ 69 h 856"/>
              <a:gd name="T70" fmla="*/ 428 w 856"/>
              <a:gd name="T71" fmla="*/ 0 h 856"/>
              <a:gd name="T72" fmla="*/ 644 w 856"/>
              <a:gd name="T73" fmla="*/ 59 h 856"/>
              <a:gd name="T74" fmla="*/ 797 w 856"/>
              <a:gd name="T75" fmla="*/ 212 h 856"/>
              <a:gd name="T76" fmla="*/ 856 w 856"/>
              <a:gd name="T77" fmla="*/ 428 h 856"/>
              <a:gd name="T78" fmla="*/ 797 w 856"/>
              <a:gd name="T79" fmla="*/ 644 h 856"/>
              <a:gd name="T80" fmla="*/ 644 w 856"/>
              <a:gd name="T81" fmla="*/ 797 h 856"/>
              <a:gd name="T82" fmla="*/ 428 w 856"/>
              <a:gd name="T83" fmla="*/ 856 h 856"/>
              <a:gd name="T84" fmla="*/ 212 w 856"/>
              <a:gd name="T85" fmla="*/ 797 h 856"/>
              <a:gd name="T86" fmla="*/ 59 w 856"/>
              <a:gd name="T87" fmla="*/ 644 h 856"/>
              <a:gd name="T88" fmla="*/ 0 w 856"/>
              <a:gd name="T89" fmla="*/ 428 h 856"/>
              <a:gd name="T90" fmla="*/ 59 w 856"/>
              <a:gd name="T91" fmla="*/ 212 h 856"/>
              <a:gd name="T92" fmla="*/ 212 w 856"/>
              <a:gd name="T93" fmla="*/ 59 h 856"/>
              <a:gd name="T94" fmla="*/ 428 w 856"/>
              <a:gd name="T95"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6" h="856">
                <a:moveTo>
                  <a:pt x="513" y="539"/>
                </a:moveTo>
                <a:lnTo>
                  <a:pt x="526" y="539"/>
                </a:lnTo>
                <a:lnTo>
                  <a:pt x="532" y="541"/>
                </a:lnTo>
                <a:lnTo>
                  <a:pt x="536" y="545"/>
                </a:lnTo>
                <a:lnTo>
                  <a:pt x="540" y="549"/>
                </a:lnTo>
                <a:lnTo>
                  <a:pt x="543" y="555"/>
                </a:lnTo>
                <a:lnTo>
                  <a:pt x="544" y="562"/>
                </a:lnTo>
                <a:lnTo>
                  <a:pt x="543" y="568"/>
                </a:lnTo>
                <a:lnTo>
                  <a:pt x="540" y="573"/>
                </a:lnTo>
                <a:lnTo>
                  <a:pt x="538" y="577"/>
                </a:lnTo>
                <a:lnTo>
                  <a:pt x="532" y="581"/>
                </a:lnTo>
                <a:lnTo>
                  <a:pt x="527" y="583"/>
                </a:lnTo>
                <a:lnTo>
                  <a:pt x="522" y="584"/>
                </a:lnTo>
                <a:lnTo>
                  <a:pt x="514" y="583"/>
                </a:lnTo>
                <a:lnTo>
                  <a:pt x="509" y="580"/>
                </a:lnTo>
                <a:lnTo>
                  <a:pt x="504" y="577"/>
                </a:lnTo>
                <a:lnTo>
                  <a:pt x="501" y="573"/>
                </a:lnTo>
                <a:lnTo>
                  <a:pt x="498" y="568"/>
                </a:lnTo>
                <a:lnTo>
                  <a:pt x="497" y="562"/>
                </a:lnTo>
                <a:lnTo>
                  <a:pt x="498" y="556"/>
                </a:lnTo>
                <a:lnTo>
                  <a:pt x="504" y="545"/>
                </a:lnTo>
                <a:lnTo>
                  <a:pt x="513" y="539"/>
                </a:lnTo>
                <a:close/>
                <a:moveTo>
                  <a:pt x="560" y="276"/>
                </a:moveTo>
                <a:lnTo>
                  <a:pt x="566" y="276"/>
                </a:lnTo>
                <a:lnTo>
                  <a:pt x="572" y="279"/>
                </a:lnTo>
                <a:lnTo>
                  <a:pt x="577" y="282"/>
                </a:lnTo>
                <a:lnTo>
                  <a:pt x="580" y="285"/>
                </a:lnTo>
                <a:lnTo>
                  <a:pt x="584" y="295"/>
                </a:lnTo>
                <a:lnTo>
                  <a:pt x="582" y="308"/>
                </a:lnTo>
                <a:lnTo>
                  <a:pt x="580" y="318"/>
                </a:lnTo>
                <a:lnTo>
                  <a:pt x="576" y="335"/>
                </a:lnTo>
                <a:lnTo>
                  <a:pt x="570" y="359"/>
                </a:lnTo>
                <a:lnTo>
                  <a:pt x="564" y="388"/>
                </a:lnTo>
                <a:lnTo>
                  <a:pt x="557" y="419"/>
                </a:lnTo>
                <a:lnTo>
                  <a:pt x="551" y="452"/>
                </a:lnTo>
                <a:lnTo>
                  <a:pt x="544" y="484"/>
                </a:lnTo>
                <a:lnTo>
                  <a:pt x="539" y="516"/>
                </a:lnTo>
                <a:lnTo>
                  <a:pt x="538" y="520"/>
                </a:lnTo>
                <a:lnTo>
                  <a:pt x="534" y="518"/>
                </a:lnTo>
                <a:lnTo>
                  <a:pt x="529" y="517"/>
                </a:lnTo>
                <a:lnTo>
                  <a:pt x="522" y="516"/>
                </a:lnTo>
                <a:lnTo>
                  <a:pt x="521" y="516"/>
                </a:lnTo>
                <a:lnTo>
                  <a:pt x="517" y="516"/>
                </a:lnTo>
                <a:lnTo>
                  <a:pt x="517" y="512"/>
                </a:lnTo>
                <a:lnTo>
                  <a:pt x="517" y="509"/>
                </a:lnTo>
                <a:lnTo>
                  <a:pt x="518" y="504"/>
                </a:lnTo>
                <a:lnTo>
                  <a:pt x="519" y="494"/>
                </a:lnTo>
                <a:lnTo>
                  <a:pt x="521" y="477"/>
                </a:lnTo>
                <a:lnTo>
                  <a:pt x="523" y="456"/>
                </a:lnTo>
                <a:lnTo>
                  <a:pt x="526" y="427"/>
                </a:lnTo>
                <a:lnTo>
                  <a:pt x="530" y="392"/>
                </a:lnTo>
                <a:lnTo>
                  <a:pt x="534" y="348"/>
                </a:lnTo>
                <a:lnTo>
                  <a:pt x="538" y="297"/>
                </a:lnTo>
                <a:lnTo>
                  <a:pt x="542" y="285"/>
                </a:lnTo>
                <a:lnTo>
                  <a:pt x="548" y="279"/>
                </a:lnTo>
                <a:lnTo>
                  <a:pt x="560" y="276"/>
                </a:lnTo>
                <a:close/>
                <a:moveTo>
                  <a:pt x="319" y="272"/>
                </a:moveTo>
                <a:lnTo>
                  <a:pt x="396" y="402"/>
                </a:lnTo>
                <a:lnTo>
                  <a:pt x="471" y="272"/>
                </a:lnTo>
                <a:lnTo>
                  <a:pt x="475" y="272"/>
                </a:lnTo>
                <a:lnTo>
                  <a:pt x="487" y="275"/>
                </a:lnTo>
                <a:lnTo>
                  <a:pt x="500" y="275"/>
                </a:lnTo>
                <a:lnTo>
                  <a:pt x="512" y="272"/>
                </a:lnTo>
                <a:lnTo>
                  <a:pt x="513" y="272"/>
                </a:lnTo>
                <a:lnTo>
                  <a:pt x="519" y="272"/>
                </a:lnTo>
                <a:lnTo>
                  <a:pt x="515" y="279"/>
                </a:lnTo>
                <a:lnTo>
                  <a:pt x="514" y="282"/>
                </a:lnTo>
                <a:lnTo>
                  <a:pt x="510" y="288"/>
                </a:lnTo>
                <a:lnTo>
                  <a:pt x="504" y="299"/>
                </a:lnTo>
                <a:lnTo>
                  <a:pt x="495" y="313"/>
                </a:lnTo>
                <a:lnTo>
                  <a:pt x="485" y="329"/>
                </a:lnTo>
                <a:lnTo>
                  <a:pt x="475" y="346"/>
                </a:lnTo>
                <a:lnTo>
                  <a:pt x="466" y="364"/>
                </a:lnTo>
                <a:lnTo>
                  <a:pt x="454" y="384"/>
                </a:lnTo>
                <a:lnTo>
                  <a:pt x="443" y="403"/>
                </a:lnTo>
                <a:lnTo>
                  <a:pt x="433" y="420"/>
                </a:lnTo>
                <a:lnTo>
                  <a:pt x="425" y="435"/>
                </a:lnTo>
                <a:lnTo>
                  <a:pt x="420" y="445"/>
                </a:lnTo>
                <a:lnTo>
                  <a:pt x="416" y="452"/>
                </a:lnTo>
                <a:lnTo>
                  <a:pt x="419" y="583"/>
                </a:lnTo>
                <a:lnTo>
                  <a:pt x="415" y="583"/>
                </a:lnTo>
                <a:lnTo>
                  <a:pt x="403" y="581"/>
                </a:lnTo>
                <a:lnTo>
                  <a:pt x="390" y="581"/>
                </a:lnTo>
                <a:lnTo>
                  <a:pt x="378" y="583"/>
                </a:lnTo>
                <a:lnTo>
                  <a:pt x="377" y="583"/>
                </a:lnTo>
                <a:lnTo>
                  <a:pt x="373" y="583"/>
                </a:lnTo>
                <a:lnTo>
                  <a:pt x="373" y="580"/>
                </a:lnTo>
                <a:lnTo>
                  <a:pt x="375" y="452"/>
                </a:lnTo>
                <a:lnTo>
                  <a:pt x="272" y="272"/>
                </a:lnTo>
                <a:lnTo>
                  <a:pt x="281" y="272"/>
                </a:lnTo>
                <a:lnTo>
                  <a:pt x="293" y="275"/>
                </a:lnTo>
                <a:lnTo>
                  <a:pt x="305" y="275"/>
                </a:lnTo>
                <a:lnTo>
                  <a:pt x="316" y="272"/>
                </a:lnTo>
                <a:lnTo>
                  <a:pt x="319" y="272"/>
                </a:lnTo>
                <a:close/>
                <a:moveTo>
                  <a:pt x="428" y="39"/>
                </a:moveTo>
                <a:lnTo>
                  <a:pt x="375" y="42"/>
                </a:lnTo>
                <a:lnTo>
                  <a:pt x="324" y="52"/>
                </a:lnTo>
                <a:lnTo>
                  <a:pt x="276" y="69"/>
                </a:lnTo>
                <a:lnTo>
                  <a:pt x="231" y="92"/>
                </a:lnTo>
                <a:lnTo>
                  <a:pt x="191" y="121"/>
                </a:lnTo>
                <a:lnTo>
                  <a:pt x="153" y="153"/>
                </a:lnTo>
                <a:lnTo>
                  <a:pt x="120" y="190"/>
                </a:lnTo>
                <a:lnTo>
                  <a:pt x="93" y="232"/>
                </a:lnTo>
                <a:lnTo>
                  <a:pt x="69" y="276"/>
                </a:lnTo>
                <a:lnTo>
                  <a:pt x="53" y="325"/>
                </a:lnTo>
                <a:lnTo>
                  <a:pt x="43" y="374"/>
                </a:lnTo>
                <a:lnTo>
                  <a:pt x="39" y="428"/>
                </a:lnTo>
                <a:lnTo>
                  <a:pt x="43" y="481"/>
                </a:lnTo>
                <a:lnTo>
                  <a:pt x="53" y="532"/>
                </a:lnTo>
                <a:lnTo>
                  <a:pt x="69" y="579"/>
                </a:lnTo>
                <a:lnTo>
                  <a:pt x="93" y="625"/>
                </a:lnTo>
                <a:lnTo>
                  <a:pt x="120" y="665"/>
                </a:lnTo>
                <a:lnTo>
                  <a:pt x="153" y="703"/>
                </a:lnTo>
                <a:lnTo>
                  <a:pt x="191" y="736"/>
                </a:lnTo>
                <a:lnTo>
                  <a:pt x="231" y="763"/>
                </a:lnTo>
                <a:lnTo>
                  <a:pt x="276" y="787"/>
                </a:lnTo>
                <a:lnTo>
                  <a:pt x="324" y="803"/>
                </a:lnTo>
                <a:lnTo>
                  <a:pt x="375" y="813"/>
                </a:lnTo>
                <a:lnTo>
                  <a:pt x="428" y="817"/>
                </a:lnTo>
                <a:lnTo>
                  <a:pt x="480" y="813"/>
                </a:lnTo>
                <a:lnTo>
                  <a:pt x="531" y="803"/>
                </a:lnTo>
                <a:lnTo>
                  <a:pt x="580" y="787"/>
                </a:lnTo>
                <a:lnTo>
                  <a:pt x="624" y="763"/>
                </a:lnTo>
                <a:lnTo>
                  <a:pt x="666" y="736"/>
                </a:lnTo>
                <a:lnTo>
                  <a:pt x="703" y="703"/>
                </a:lnTo>
                <a:lnTo>
                  <a:pt x="735" y="665"/>
                </a:lnTo>
                <a:lnTo>
                  <a:pt x="764" y="625"/>
                </a:lnTo>
                <a:lnTo>
                  <a:pt x="786" y="579"/>
                </a:lnTo>
                <a:lnTo>
                  <a:pt x="803" y="532"/>
                </a:lnTo>
                <a:lnTo>
                  <a:pt x="814" y="481"/>
                </a:lnTo>
                <a:lnTo>
                  <a:pt x="817" y="428"/>
                </a:lnTo>
                <a:lnTo>
                  <a:pt x="814" y="374"/>
                </a:lnTo>
                <a:lnTo>
                  <a:pt x="803" y="325"/>
                </a:lnTo>
                <a:lnTo>
                  <a:pt x="786" y="276"/>
                </a:lnTo>
                <a:lnTo>
                  <a:pt x="764" y="232"/>
                </a:lnTo>
                <a:lnTo>
                  <a:pt x="735" y="190"/>
                </a:lnTo>
                <a:lnTo>
                  <a:pt x="703" y="153"/>
                </a:lnTo>
                <a:lnTo>
                  <a:pt x="666" y="121"/>
                </a:lnTo>
                <a:lnTo>
                  <a:pt x="624" y="92"/>
                </a:lnTo>
                <a:lnTo>
                  <a:pt x="580" y="69"/>
                </a:lnTo>
                <a:lnTo>
                  <a:pt x="531" y="52"/>
                </a:lnTo>
                <a:lnTo>
                  <a:pt x="480" y="42"/>
                </a:lnTo>
                <a:lnTo>
                  <a:pt x="428" y="39"/>
                </a:lnTo>
                <a:close/>
                <a:moveTo>
                  <a:pt x="428" y="0"/>
                </a:moveTo>
                <a:lnTo>
                  <a:pt x="485" y="4"/>
                </a:lnTo>
                <a:lnTo>
                  <a:pt x="542" y="16"/>
                </a:lnTo>
                <a:lnTo>
                  <a:pt x="594" y="34"/>
                </a:lnTo>
                <a:lnTo>
                  <a:pt x="644" y="59"/>
                </a:lnTo>
                <a:lnTo>
                  <a:pt x="690" y="89"/>
                </a:lnTo>
                <a:lnTo>
                  <a:pt x="730" y="126"/>
                </a:lnTo>
                <a:lnTo>
                  <a:pt x="767" y="166"/>
                </a:lnTo>
                <a:lnTo>
                  <a:pt x="797" y="212"/>
                </a:lnTo>
                <a:lnTo>
                  <a:pt x="822" y="262"/>
                </a:lnTo>
                <a:lnTo>
                  <a:pt x="840" y="314"/>
                </a:lnTo>
                <a:lnTo>
                  <a:pt x="852" y="369"/>
                </a:lnTo>
                <a:lnTo>
                  <a:pt x="856" y="428"/>
                </a:lnTo>
                <a:lnTo>
                  <a:pt x="852" y="486"/>
                </a:lnTo>
                <a:lnTo>
                  <a:pt x="840" y="542"/>
                </a:lnTo>
                <a:lnTo>
                  <a:pt x="822" y="594"/>
                </a:lnTo>
                <a:lnTo>
                  <a:pt x="797" y="644"/>
                </a:lnTo>
                <a:lnTo>
                  <a:pt x="767" y="690"/>
                </a:lnTo>
                <a:lnTo>
                  <a:pt x="730" y="731"/>
                </a:lnTo>
                <a:lnTo>
                  <a:pt x="690" y="767"/>
                </a:lnTo>
                <a:lnTo>
                  <a:pt x="644" y="797"/>
                </a:lnTo>
                <a:lnTo>
                  <a:pt x="594" y="822"/>
                </a:lnTo>
                <a:lnTo>
                  <a:pt x="542" y="841"/>
                </a:lnTo>
                <a:lnTo>
                  <a:pt x="485" y="852"/>
                </a:lnTo>
                <a:lnTo>
                  <a:pt x="428" y="856"/>
                </a:lnTo>
                <a:lnTo>
                  <a:pt x="370" y="852"/>
                </a:lnTo>
                <a:lnTo>
                  <a:pt x="314" y="841"/>
                </a:lnTo>
                <a:lnTo>
                  <a:pt x="261" y="822"/>
                </a:lnTo>
                <a:lnTo>
                  <a:pt x="212" y="797"/>
                </a:lnTo>
                <a:lnTo>
                  <a:pt x="166" y="767"/>
                </a:lnTo>
                <a:lnTo>
                  <a:pt x="125" y="731"/>
                </a:lnTo>
                <a:lnTo>
                  <a:pt x="89" y="690"/>
                </a:lnTo>
                <a:lnTo>
                  <a:pt x="59" y="644"/>
                </a:lnTo>
                <a:lnTo>
                  <a:pt x="34" y="594"/>
                </a:lnTo>
                <a:lnTo>
                  <a:pt x="15" y="542"/>
                </a:lnTo>
                <a:lnTo>
                  <a:pt x="4" y="486"/>
                </a:lnTo>
                <a:lnTo>
                  <a:pt x="0" y="428"/>
                </a:lnTo>
                <a:lnTo>
                  <a:pt x="4" y="369"/>
                </a:lnTo>
                <a:lnTo>
                  <a:pt x="15" y="314"/>
                </a:lnTo>
                <a:lnTo>
                  <a:pt x="34" y="262"/>
                </a:lnTo>
                <a:lnTo>
                  <a:pt x="59" y="212"/>
                </a:lnTo>
                <a:lnTo>
                  <a:pt x="89" y="166"/>
                </a:lnTo>
                <a:lnTo>
                  <a:pt x="125" y="126"/>
                </a:lnTo>
                <a:lnTo>
                  <a:pt x="166" y="89"/>
                </a:lnTo>
                <a:lnTo>
                  <a:pt x="212" y="59"/>
                </a:lnTo>
                <a:lnTo>
                  <a:pt x="261" y="34"/>
                </a:lnTo>
                <a:lnTo>
                  <a:pt x="314" y="16"/>
                </a:lnTo>
                <a:lnTo>
                  <a:pt x="370" y="4"/>
                </a:lnTo>
                <a:lnTo>
                  <a:pt x="42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82"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7978" y="4465614"/>
            <a:ext cx="445148" cy="445149"/>
          </a:xfrm>
          <a:custGeom>
            <a:avLst/>
            <a:gdLst>
              <a:gd name="T0" fmla="*/ 513 w 856"/>
              <a:gd name="T1" fmla="*/ 583 h 856"/>
              <a:gd name="T2" fmla="*/ 555 w 856"/>
              <a:gd name="T3" fmla="*/ 580 h 856"/>
              <a:gd name="T4" fmla="*/ 300 w 856"/>
              <a:gd name="T5" fmla="*/ 555 h 856"/>
              <a:gd name="T6" fmla="*/ 428 w 856"/>
              <a:gd name="T7" fmla="*/ 518 h 856"/>
              <a:gd name="T8" fmla="*/ 516 w 856"/>
              <a:gd name="T9" fmla="*/ 536 h 856"/>
              <a:gd name="T10" fmla="*/ 428 w 856"/>
              <a:gd name="T11" fmla="*/ 471 h 856"/>
              <a:gd name="T12" fmla="*/ 427 w 856"/>
              <a:gd name="T13" fmla="*/ 470 h 856"/>
              <a:gd name="T14" fmla="*/ 308 w 856"/>
              <a:gd name="T15" fmla="*/ 515 h 856"/>
              <a:gd name="T16" fmla="*/ 215 w 856"/>
              <a:gd name="T17" fmla="*/ 458 h 856"/>
              <a:gd name="T18" fmla="*/ 553 w 856"/>
              <a:gd name="T19" fmla="*/ 385 h 856"/>
              <a:gd name="T20" fmla="*/ 553 w 856"/>
              <a:gd name="T21" fmla="*/ 385 h 856"/>
              <a:gd name="T22" fmla="*/ 428 w 856"/>
              <a:gd name="T23" fmla="*/ 308 h 856"/>
              <a:gd name="T24" fmla="*/ 342 w 856"/>
              <a:gd name="T25" fmla="*/ 233 h 856"/>
              <a:gd name="T26" fmla="*/ 553 w 856"/>
              <a:gd name="T27" fmla="*/ 385 h 856"/>
              <a:gd name="T28" fmla="*/ 428 w 856"/>
              <a:gd name="T29" fmla="*/ 39 h 856"/>
              <a:gd name="T30" fmla="*/ 277 w 856"/>
              <a:gd name="T31" fmla="*/ 69 h 856"/>
              <a:gd name="T32" fmla="*/ 154 w 856"/>
              <a:gd name="T33" fmla="*/ 153 h 856"/>
              <a:gd name="T34" fmla="*/ 70 w 856"/>
              <a:gd name="T35" fmla="*/ 276 h 856"/>
              <a:gd name="T36" fmla="*/ 40 w 856"/>
              <a:gd name="T37" fmla="*/ 428 h 856"/>
              <a:gd name="T38" fmla="*/ 70 w 856"/>
              <a:gd name="T39" fmla="*/ 579 h 856"/>
              <a:gd name="T40" fmla="*/ 154 w 856"/>
              <a:gd name="T41" fmla="*/ 703 h 856"/>
              <a:gd name="T42" fmla="*/ 277 w 856"/>
              <a:gd name="T43" fmla="*/ 787 h 856"/>
              <a:gd name="T44" fmla="*/ 428 w 856"/>
              <a:gd name="T45" fmla="*/ 817 h 856"/>
              <a:gd name="T46" fmla="*/ 580 w 856"/>
              <a:gd name="T47" fmla="*/ 787 h 856"/>
              <a:gd name="T48" fmla="*/ 703 w 856"/>
              <a:gd name="T49" fmla="*/ 703 h 856"/>
              <a:gd name="T50" fmla="*/ 787 w 856"/>
              <a:gd name="T51" fmla="*/ 579 h 856"/>
              <a:gd name="T52" fmla="*/ 817 w 856"/>
              <a:gd name="T53" fmla="*/ 428 h 856"/>
              <a:gd name="T54" fmla="*/ 787 w 856"/>
              <a:gd name="T55" fmla="*/ 276 h 856"/>
              <a:gd name="T56" fmla="*/ 703 w 856"/>
              <a:gd name="T57" fmla="*/ 153 h 856"/>
              <a:gd name="T58" fmla="*/ 580 w 856"/>
              <a:gd name="T59" fmla="*/ 69 h 856"/>
              <a:gd name="T60" fmla="*/ 428 w 856"/>
              <a:gd name="T61" fmla="*/ 39 h 856"/>
              <a:gd name="T62" fmla="*/ 542 w 856"/>
              <a:gd name="T63" fmla="*/ 16 h 856"/>
              <a:gd name="T64" fmla="*/ 690 w 856"/>
              <a:gd name="T65" fmla="*/ 89 h 856"/>
              <a:gd name="T66" fmla="*/ 798 w 856"/>
              <a:gd name="T67" fmla="*/ 212 h 856"/>
              <a:gd name="T68" fmla="*/ 853 w 856"/>
              <a:gd name="T69" fmla="*/ 369 h 856"/>
              <a:gd name="T70" fmla="*/ 841 w 856"/>
              <a:gd name="T71" fmla="*/ 542 h 856"/>
              <a:gd name="T72" fmla="*/ 767 w 856"/>
              <a:gd name="T73" fmla="*/ 690 h 856"/>
              <a:gd name="T74" fmla="*/ 644 w 856"/>
              <a:gd name="T75" fmla="*/ 797 h 856"/>
              <a:gd name="T76" fmla="*/ 486 w 856"/>
              <a:gd name="T77" fmla="*/ 852 h 856"/>
              <a:gd name="T78" fmla="*/ 315 w 856"/>
              <a:gd name="T79" fmla="*/ 841 h 856"/>
              <a:gd name="T80" fmla="*/ 167 w 856"/>
              <a:gd name="T81" fmla="*/ 767 h 856"/>
              <a:gd name="T82" fmla="*/ 59 w 856"/>
              <a:gd name="T83" fmla="*/ 644 h 856"/>
              <a:gd name="T84" fmla="*/ 4 w 856"/>
              <a:gd name="T85" fmla="*/ 486 h 856"/>
              <a:gd name="T86" fmla="*/ 16 w 856"/>
              <a:gd name="T87" fmla="*/ 314 h 856"/>
              <a:gd name="T88" fmla="*/ 89 w 856"/>
              <a:gd name="T89" fmla="*/ 166 h 856"/>
              <a:gd name="T90" fmla="*/ 212 w 856"/>
              <a:gd name="T91" fmla="*/ 59 h 856"/>
              <a:gd name="T92" fmla="*/ 371 w 856"/>
              <a:gd name="T93"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856">
                <a:moveTo>
                  <a:pt x="428" y="518"/>
                </a:moveTo>
                <a:lnTo>
                  <a:pt x="513" y="583"/>
                </a:lnTo>
                <a:lnTo>
                  <a:pt x="513" y="583"/>
                </a:lnTo>
                <a:lnTo>
                  <a:pt x="513" y="583"/>
                </a:lnTo>
                <a:lnTo>
                  <a:pt x="555" y="558"/>
                </a:lnTo>
                <a:lnTo>
                  <a:pt x="555" y="580"/>
                </a:lnTo>
                <a:lnTo>
                  <a:pt x="428" y="661"/>
                </a:lnTo>
                <a:lnTo>
                  <a:pt x="300" y="580"/>
                </a:lnTo>
                <a:lnTo>
                  <a:pt x="300" y="555"/>
                </a:lnTo>
                <a:lnTo>
                  <a:pt x="346" y="583"/>
                </a:lnTo>
                <a:lnTo>
                  <a:pt x="346" y="581"/>
                </a:lnTo>
                <a:lnTo>
                  <a:pt x="428" y="518"/>
                </a:lnTo>
                <a:close/>
                <a:moveTo>
                  <a:pt x="553" y="385"/>
                </a:moveTo>
                <a:lnTo>
                  <a:pt x="642" y="458"/>
                </a:lnTo>
                <a:lnTo>
                  <a:pt x="516" y="536"/>
                </a:lnTo>
                <a:lnTo>
                  <a:pt x="496" y="521"/>
                </a:lnTo>
                <a:lnTo>
                  <a:pt x="428" y="470"/>
                </a:lnTo>
                <a:lnTo>
                  <a:pt x="428" y="471"/>
                </a:lnTo>
                <a:lnTo>
                  <a:pt x="428" y="470"/>
                </a:lnTo>
                <a:lnTo>
                  <a:pt x="427" y="471"/>
                </a:lnTo>
                <a:lnTo>
                  <a:pt x="427" y="470"/>
                </a:lnTo>
                <a:lnTo>
                  <a:pt x="400" y="492"/>
                </a:lnTo>
                <a:lnTo>
                  <a:pt x="342" y="536"/>
                </a:lnTo>
                <a:lnTo>
                  <a:pt x="308" y="515"/>
                </a:lnTo>
                <a:lnTo>
                  <a:pt x="292" y="505"/>
                </a:lnTo>
                <a:lnTo>
                  <a:pt x="292" y="505"/>
                </a:lnTo>
                <a:lnTo>
                  <a:pt x="215" y="458"/>
                </a:lnTo>
                <a:lnTo>
                  <a:pt x="303" y="388"/>
                </a:lnTo>
                <a:lnTo>
                  <a:pt x="428" y="464"/>
                </a:lnTo>
                <a:lnTo>
                  <a:pt x="553" y="385"/>
                </a:lnTo>
                <a:close/>
                <a:moveTo>
                  <a:pt x="551" y="385"/>
                </a:moveTo>
                <a:lnTo>
                  <a:pt x="553" y="385"/>
                </a:lnTo>
                <a:lnTo>
                  <a:pt x="553" y="385"/>
                </a:lnTo>
                <a:lnTo>
                  <a:pt x="551" y="385"/>
                </a:lnTo>
                <a:close/>
                <a:moveTo>
                  <a:pt x="342" y="233"/>
                </a:moveTo>
                <a:lnTo>
                  <a:pt x="428" y="308"/>
                </a:lnTo>
                <a:lnTo>
                  <a:pt x="304" y="386"/>
                </a:lnTo>
                <a:lnTo>
                  <a:pt x="215" y="318"/>
                </a:lnTo>
                <a:lnTo>
                  <a:pt x="342" y="233"/>
                </a:lnTo>
                <a:close/>
                <a:moveTo>
                  <a:pt x="517" y="233"/>
                </a:moveTo>
                <a:lnTo>
                  <a:pt x="642" y="314"/>
                </a:lnTo>
                <a:lnTo>
                  <a:pt x="553" y="385"/>
                </a:lnTo>
                <a:lnTo>
                  <a:pt x="428" y="308"/>
                </a:lnTo>
                <a:lnTo>
                  <a:pt x="517" y="233"/>
                </a:lnTo>
                <a:close/>
                <a:moveTo>
                  <a:pt x="428" y="39"/>
                </a:moveTo>
                <a:lnTo>
                  <a:pt x="376" y="42"/>
                </a:lnTo>
                <a:lnTo>
                  <a:pt x="325" y="52"/>
                </a:lnTo>
                <a:lnTo>
                  <a:pt x="277" y="69"/>
                </a:lnTo>
                <a:lnTo>
                  <a:pt x="232" y="92"/>
                </a:lnTo>
                <a:lnTo>
                  <a:pt x="190" y="121"/>
                </a:lnTo>
                <a:lnTo>
                  <a:pt x="154" y="153"/>
                </a:lnTo>
                <a:lnTo>
                  <a:pt x="121" y="190"/>
                </a:lnTo>
                <a:lnTo>
                  <a:pt x="92" y="232"/>
                </a:lnTo>
                <a:lnTo>
                  <a:pt x="70" y="276"/>
                </a:lnTo>
                <a:lnTo>
                  <a:pt x="53" y="325"/>
                </a:lnTo>
                <a:lnTo>
                  <a:pt x="44" y="374"/>
                </a:lnTo>
                <a:lnTo>
                  <a:pt x="40" y="428"/>
                </a:lnTo>
                <a:lnTo>
                  <a:pt x="44" y="481"/>
                </a:lnTo>
                <a:lnTo>
                  <a:pt x="53" y="532"/>
                </a:lnTo>
                <a:lnTo>
                  <a:pt x="70" y="579"/>
                </a:lnTo>
                <a:lnTo>
                  <a:pt x="92" y="625"/>
                </a:lnTo>
                <a:lnTo>
                  <a:pt x="121" y="665"/>
                </a:lnTo>
                <a:lnTo>
                  <a:pt x="154" y="703"/>
                </a:lnTo>
                <a:lnTo>
                  <a:pt x="190" y="736"/>
                </a:lnTo>
                <a:lnTo>
                  <a:pt x="232" y="763"/>
                </a:lnTo>
                <a:lnTo>
                  <a:pt x="277" y="787"/>
                </a:lnTo>
                <a:lnTo>
                  <a:pt x="325" y="803"/>
                </a:lnTo>
                <a:lnTo>
                  <a:pt x="376" y="813"/>
                </a:lnTo>
                <a:lnTo>
                  <a:pt x="428" y="817"/>
                </a:lnTo>
                <a:lnTo>
                  <a:pt x="481" y="813"/>
                </a:lnTo>
                <a:lnTo>
                  <a:pt x="532" y="803"/>
                </a:lnTo>
                <a:lnTo>
                  <a:pt x="580" y="787"/>
                </a:lnTo>
                <a:lnTo>
                  <a:pt x="625" y="763"/>
                </a:lnTo>
                <a:lnTo>
                  <a:pt x="667" y="736"/>
                </a:lnTo>
                <a:lnTo>
                  <a:pt x="703" y="703"/>
                </a:lnTo>
                <a:lnTo>
                  <a:pt x="736" y="665"/>
                </a:lnTo>
                <a:lnTo>
                  <a:pt x="765" y="625"/>
                </a:lnTo>
                <a:lnTo>
                  <a:pt x="787" y="579"/>
                </a:lnTo>
                <a:lnTo>
                  <a:pt x="803" y="532"/>
                </a:lnTo>
                <a:lnTo>
                  <a:pt x="813" y="481"/>
                </a:lnTo>
                <a:lnTo>
                  <a:pt x="817" y="428"/>
                </a:lnTo>
                <a:lnTo>
                  <a:pt x="813" y="374"/>
                </a:lnTo>
                <a:lnTo>
                  <a:pt x="803" y="325"/>
                </a:lnTo>
                <a:lnTo>
                  <a:pt x="787" y="276"/>
                </a:lnTo>
                <a:lnTo>
                  <a:pt x="765" y="232"/>
                </a:lnTo>
                <a:lnTo>
                  <a:pt x="736" y="190"/>
                </a:lnTo>
                <a:lnTo>
                  <a:pt x="703" y="153"/>
                </a:lnTo>
                <a:lnTo>
                  <a:pt x="667" y="121"/>
                </a:lnTo>
                <a:lnTo>
                  <a:pt x="625" y="92"/>
                </a:lnTo>
                <a:lnTo>
                  <a:pt x="580" y="69"/>
                </a:lnTo>
                <a:lnTo>
                  <a:pt x="532" y="52"/>
                </a:lnTo>
                <a:lnTo>
                  <a:pt x="481" y="42"/>
                </a:lnTo>
                <a:lnTo>
                  <a:pt x="428" y="39"/>
                </a:lnTo>
                <a:close/>
                <a:moveTo>
                  <a:pt x="428" y="0"/>
                </a:moveTo>
                <a:lnTo>
                  <a:pt x="486" y="4"/>
                </a:lnTo>
                <a:lnTo>
                  <a:pt x="542" y="16"/>
                </a:lnTo>
                <a:lnTo>
                  <a:pt x="595" y="34"/>
                </a:lnTo>
                <a:lnTo>
                  <a:pt x="644" y="59"/>
                </a:lnTo>
                <a:lnTo>
                  <a:pt x="690" y="89"/>
                </a:lnTo>
                <a:lnTo>
                  <a:pt x="731" y="126"/>
                </a:lnTo>
                <a:lnTo>
                  <a:pt x="767" y="166"/>
                </a:lnTo>
                <a:lnTo>
                  <a:pt x="798" y="212"/>
                </a:lnTo>
                <a:lnTo>
                  <a:pt x="822" y="262"/>
                </a:lnTo>
                <a:lnTo>
                  <a:pt x="841" y="314"/>
                </a:lnTo>
                <a:lnTo>
                  <a:pt x="853" y="369"/>
                </a:lnTo>
                <a:lnTo>
                  <a:pt x="856" y="428"/>
                </a:lnTo>
                <a:lnTo>
                  <a:pt x="853" y="486"/>
                </a:lnTo>
                <a:lnTo>
                  <a:pt x="841" y="542"/>
                </a:lnTo>
                <a:lnTo>
                  <a:pt x="822" y="594"/>
                </a:lnTo>
                <a:lnTo>
                  <a:pt x="798" y="644"/>
                </a:lnTo>
                <a:lnTo>
                  <a:pt x="767" y="690"/>
                </a:lnTo>
                <a:lnTo>
                  <a:pt x="731" y="731"/>
                </a:lnTo>
                <a:lnTo>
                  <a:pt x="690" y="767"/>
                </a:lnTo>
                <a:lnTo>
                  <a:pt x="644" y="797"/>
                </a:lnTo>
                <a:lnTo>
                  <a:pt x="595" y="822"/>
                </a:lnTo>
                <a:lnTo>
                  <a:pt x="542" y="841"/>
                </a:lnTo>
                <a:lnTo>
                  <a:pt x="486" y="852"/>
                </a:lnTo>
                <a:lnTo>
                  <a:pt x="428" y="856"/>
                </a:lnTo>
                <a:lnTo>
                  <a:pt x="371" y="852"/>
                </a:lnTo>
                <a:lnTo>
                  <a:pt x="315" y="841"/>
                </a:lnTo>
                <a:lnTo>
                  <a:pt x="262" y="822"/>
                </a:lnTo>
                <a:lnTo>
                  <a:pt x="212" y="797"/>
                </a:lnTo>
                <a:lnTo>
                  <a:pt x="167" y="767"/>
                </a:lnTo>
                <a:lnTo>
                  <a:pt x="126" y="731"/>
                </a:lnTo>
                <a:lnTo>
                  <a:pt x="89" y="690"/>
                </a:lnTo>
                <a:lnTo>
                  <a:pt x="59" y="644"/>
                </a:lnTo>
                <a:lnTo>
                  <a:pt x="34" y="594"/>
                </a:lnTo>
                <a:lnTo>
                  <a:pt x="16" y="542"/>
                </a:lnTo>
                <a:lnTo>
                  <a:pt x="4" y="486"/>
                </a:lnTo>
                <a:lnTo>
                  <a:pt x="0" y="428"/>
                </a:lnTo>
                <a:lnTo>
                  <a:pt x="4" y="369"/>
                </a:lnTo>
                <a:lnTo>
                  <a:pt x="16" y="314"/>
                </a:lnTo>
                <a:lnTo>
                  <a:pt x="34" y="262"/>
                </a:lnTo>
                <a:lnTo>
                  <a:pt x="59" y="212"/>
                </a:lnTo>
                <a:lnTo>
                  <a:pt x="89" y="166"/>
                </a:lnTo>
                <a:lnTo>
                  <a:pt x="126" y="126"/>
                </a:lnTo>
                <a:lnTo>
                  <a:pt x="167" y="89"/>
                </a:lnTo>
                <a:lnTo>
                  <a:pt x="212" y="59"/>
                </a:lnTo>
                <a:lnTo>
                  <a:pt x="262" y="34"/>
                </a:lnTo>
                <a:lnTo>
                  <a:pt x="315" y="16"/>
                </a:lnTo>
                <a:lnTo>
                  <a:pt x="371" y="4"/>
                </a:lnTo>
                <a:lnTo>
                  <a:pt x="42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83"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05624" y="4465614"/>
            <a:ext cx="445148" cy="445149"/>
          </a:xfrm>
          <a:custGeom>
            <a:avLst/>
            <a:gdLst>
              <a:gd name="T0" fmla="*/ 275 w 856"/>
              <a:gd name="T1" fmla="*/ 559 h 856"/>
              <a:gd name="T2" fmla="*/ 312 w 856"/>
              <a:gd name="T3" fmla="*/ 584 h 856"/>
              <a:gd name="T4" fmla="*/ 572 w 856"/>
              <a:gd name="T5" fmla="*/ 572 h 856"/>
              <a:gd name="T6" fmla="*/ 584 w 856"/>
              <a:gd name="T7" fmla="*/ 409 h 856"/>
              <a:gd name="T8" fmla="*/ 545 w 856"/>
              <a:gd name="T9" fmla="*/ 428 h 856"/>
              <a:gd name="T10" fmla="*/ 518 w 856"/>
              <a:gd name="T11" fmla="*/ 501 h 856"/>
              <a:gd name="T12" fmla="*/ 454 w 856"/>
              <a:gd name="T13" fmla="*/ 542 h 856"/>
              <a:gd name="T14" fmla="*/ 377 w 856"/>
              <a:gd name="T15" fmla="*/ 533 h 856"/>
              <a:gd name="T16" fmla="*/ 323 w 856"/>
              <a:gd name="T17" fmla="*/ 479 h 856"/>
              <a:gd name="T18" fmla="*/ 312 w 856"/>
              <a:gd name="T19" fmla="*/ 418 h 856"/>
              <a:gd name="T20" fmla="*/ 428 w 856"/>
              <a:gd name="T21" fmla="*/ 350 h 856"/>
              <a:gd name="T22" fmla="*/ 365 w 856"/>
              <a:gd name="T23" fmla="*/ 382 h 856"/>
              <a:gd name="T24" fmla="*/ 353 w 856"/>
              <a:gd name="T25" fmla="*/ 453 h 856"/>
              <a:gd name="T26" fmla="*/ 403 w 856"/>
              <a:gd name="T27" fmla="*/ 501 h 856"/>
              <a:gd name="T28" fmla="*/ 474 w 856"/>
              <a:gd name="T29" fmla="*/ 491 h 856"/>
              <a:gd name="T30" fmla="*/ 505 w 856"/>
              <a:gd name="T31" fmla="*/ 428 h 856"/>
              <a:gd name="T32" fmla="*/ 474 w 856"/>
              <a:gd name="T33" fmla="*/ 365 h 856"/>
              <a:gd name="T34" fmla="*/ 505 w 856"/>
              <a:gd name="T35" fmla="*/ 292 h 856"/>
              <a:gd name="T36" fmla="*/ 564 w 856"/>
              <a:gd name="T37" fmla="*/ 292 h 856"/>
              <a:gd name="T38" fmla="*/ 545 w 856"/>
              <a:gd name="T39" fmla="*/ 233 h 856"/>
              <a:gd name="T40" fmla="*/ 607 w 856"/>
              <a:gd name="T41" fmla="*/ 266 h 856"/>
              <a:gd name="T42" fmla="*/ 622 w 856"/>
              <a:gd name="T43" fmla="*/ 545 h 856"/>
              <a:gd name="T44" fmla="*/ 590 w 856"/>
              <a:gd name="T45" fmla="*/ 608 h 856"/>
              <a:gd name="T46" fmla="*/ 312 w 856"/>
              <a:gd name="T47" fmla="*/ 622 h 856"/>
              <a:gd name="T48" fmla="*/ 249 w 856"/>
              <a:gd name="T49" fmla="*/ 590 h 856"/>
              <a:gd name="T50" fmla="*/ 233 w 856"/>
              <a:gd name="T51" fmla="*/ 312 h 856"/>
              <a:gd name="T52" fmla="*/ 266 w 856"/>
              <a:gd name="T53" fmla="*/ 249 h 856"/>
              <a:gd name="T54" fmla="*/ 428 w 856"/>
              <a:gd name="T55" fmla="*/ 39 h 856"/>
              <a:gd name="T56" fmla="*/ 276 w 856"/>
              <a:gd name="T57" fmla="*/ 69 h 856"/>
              <a:gd name="T58" fmla="*/ 153 w 856"/>
              <a:gd name="T59" fmla="*/ 153 h 856"/>
              <a:gd name="T60" fmla="*/ 69 w 856"/>
              <a:gd name="T61" fmla="*/ 276 h 856"/>
              <a:gd name="T62" fmla="*/ 39 w 856"/>
              <a:gd name="T63" fmla="*/ 428 h 856"/>
              <a:gd name="T64" fmla="*/ 69 w 856"/>
              <a:gd name="T65" fmla="*/ 579 h 856"/>
              <a:gd name="T66" fmla="*/ 153 w 856"/>
              <a:gd name="T67" fmla="*/ 703 h 856"/>
              <a:gd name="T68" fmla="*/ 276 w 856"/>
              <a:gd name="T69" fmla="*/ 787 h 856"/>
              <a:gd name="T70" fmla="*/ 428 w 856"/>
              <a:gd name="T71" fmla="*/ 817 h 856"/>
              <a:gd name="T72" fmla="*/ 579 w 856"/>
              <a:gd name="T73" fmla="*/ 787 h 856"/>
              <a:gd name="T74" fmla="*/ 703 w 856"/>
              <a:gd name="T75" fmla="*/ 703 h 856"/>
              <a:gd name="T76" fmla="*/ 787 w 856"/>
              <a:gd name="T77" fmla="*/ 579 h 856"/>
              <a:gd name="T78" fmla="*/ 817 w 856"/>
              <a:gd name="T79" fmla="*/ 428 h 856"/>
              <a:gd name="T80" fmla="*/ 787 w 856"/>
              <a:gd name="T81" fmla="*/ 276 h 856"/>
              <a:gd name="T82" fmla="*/ 703 w 856"/>
              <a:gd name="T83" fmla="*/ 153 h 856"/>
              <a:gd name="T84" fmla="*/ 579 w 856"/>
              <a:gd name="T85" fmla="*/ 69 h 856"/>
              <a:gd name="T86" fmla="*/ 428 w 856"/>
              <a:gd name="T87" fmla="*/ 39 h 856"/>
              <a:gd name="T88" fmla="*/ 542 w 856"/>
              <a:gd name="T89" fmla="*/ 16 h 856"/>
              <a:gd name="T90" fmla="*/ 689 w 856"/>
              <a:gd name="T91" fmla="*/ 89 h 856"/>
              <a:gd name="T92" fmla="*/ 797 w 856"/>
              <a:gd name="T93" fmla="*/ 212 h 856"/>
              <a:gd name="T94" fmla="*/ 852 w 856"/>
              <a:gd name="T95" fmla="*/ 369 h 856"/>
              <a:gd name="T96" fmla="*/ 840 w 856"/>
              <a:gd name="T97" fmla="*/ 542 h 856"/>
              <a:gd name="T98" fmla="*/ 767 w 856"/>
              <a:gd name="T99" fmla="*/ 690 h 856"/>
              <a:gd name="T100" fmla="*/ 644 w 856"/>
              <a:gd name="T101" fmla="*/ 797 h 856"/>
              <a:gd name="T102" fmla="*/ 486 w 856"/>
              <a:gd name="T103" fmla="*/ 852 h 856"/>
              <a:gd name="T104" fmla="*/ 314 w 856"/>
              <a:gd name="T105" fmla="*/ 841 h 856"/>
              <a:gd name="T106" fmla="*/ 166 w 856"/>
              <a:gd name="T107" fmla="*/ 767 h 856"/>
              <a:gd name="T108" fmla="*/ 59 w 856"/>
              <a:gd name="T109" fmla="*/ 644 h 856"/>
              <a:gd name="T110" fmla="*/ 4 w 856"/>
              <a:gd name="T111" fmla="*/ 486 h 856"/>
              <a:gd name="T112" fmla="*/ 16 w 856"/>
              <a:gd name="T113" fmla="*/ 314 h 856"/>
              <a:gd name="T114" fmla="*/ 89 w 856"/>
              <a:gd name="T115" fmla="*/ 166 h 856"/>
              <a:gd name="T116" fmla="*/ 212 w 856"/>
              <a:gd name="T117" fmla="*/ 59 h 856"/>
              <a:gd name="T118" fmla="*/ 369 w 856"/>
              <a:gd name="T119"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6">
                <a:moveTo>
                  <a:pt x="272" y="409"/>
                </a:moveTo>
                <a:lnTo>
                  <a:pt x="272" y="545"/>
                </a:lnTo>
                <a:lnTo>
                  <a:pt x="275" y="559"/>
                </a:lnTo>
                <a:lnTo>
                  <a:pt x="284" y="572"/>
                </a:lnTo>
                <a:lnTo>
                  <a:pt x="296" y="580"/>
                </a:lnTo>
                <a:lnTo>
                  <a:pt x="312" y="584"/>
                </a:lnTo>
                <a:lnTo>
                  <a:pt x="545" y="584"/>
                </a:lnTo>
                <a:lnTo>
                  <a:pt x="559" y="580"/>
                </a:lnTo>
                <a:lnTo>
                  <a:pt x="572" y="572"/>
                </a:lnTo>
                <a:lnTo>
                  <a:pt x="580" y="559"/>
                </a:lnTo>
                <a:lnTo>
                  <a:pt x="584" y="545"/>
                </a:lnTo>
                <a:lnTo>
                  <a:pt x="584" y="409"/>
                </a:lnTo>
                <a:lnTo>
                  <a:pt x="542" y="409"/>
                </a:lnTo>
                <a:lnTo>
                  <a:pt x="543" y="418"/>
                </a:lnTo>
                <a:lnTo>
                  <a:pt x="545" y="428"/>
                </a:lnTo>
                <a:lnTo>
                  <a:pt x="542" y="454"/>
                </a:lnTo>
                <a:lnTo>
                  <a:pt x="533" y="479"/>
                </a:lnTo>
                <a:lnTo>
                  <a:pt x="518" y="501"/>
                </a:lnTo>
                <a:lnTo>
                  <a:pt x="501" y="518"/>
                </a:lnTo>
                <a:lnTo>
                  <a:pt x="479" y="533"/>
                </a:lnTo>
                <a:lnTo>
                  <a:pt x="454" y="542"/>
                </a:lnTo>
                <a:lnTo>
                  <a:pt x="428" y="545"/>
                </a:lnTo>
                <a:lnTo>
                  <a:pt x="401" y="542"/>
                </a:lnTo>
                <a:lnTo>
                  <a:pt x="377" y="533"/>
                </a:lnTo>
                <a:lnTo>
                  <a:pt x="355" y="518"/>
                </a:lnTo>
                <a:lnTo>
                  <a:pt x="336" y="501"/>
                </a:lnTo>
                <a:lnTo>
                  <a:pt x="323" y="479"/>
                </a:lnTo>
                <a:lnTo>
                  <a:pt x="314" y="454"/>
                </a:lnTo>
                <a:lnTo>
                  <a:pt x="312" y="428"/>
                </a:lnTo>
                <a:lnTo>
                  <a:pt x="312" y="418"/>
                </a:lnTo>
                <a:lnTo>
                  <a:pt x="313" y="409"/>
                </a:lnTo>
                <a:lnTo>
                  <a:pt x="272" y="409"/>
                </a:lnTo>
                <a:close/>
                <a:moveTo>
                  <a:pt x="428" y="350"/>
                </a:moveTo>
                <a:lnTo>
                  <a:pt x="403" y="354"/>
                </a:lnTo>
                <a:lnTo>
                  <a:pt x="382" y="365"/>
                </a:lnTo>
                <a:lnTo>
                  <a:pt x="365" y="382"/>
                </a:lnTo>
                <a:lnTo>
                  <a:pt x="353" y="403"/>
                </a:lnTo>
                <a:lnTo>
                  <a:pt x="350" y="428"/>
                </a:lnTo>
                <a:lnTo>
                  <a:pt x="353" y="453"/>
                </a:lnTo>
                <a:lnTo>
                  <a:pt x="365" y="474"/>
                </a:lnTo>
                <a:lnTo>
                  <a:pt x="382" y="491"/>
                </a:lnTo>
                <a:lnTo>
                  <a:pt x="403" y="501"/>
                </a:lnTo>
                <a:lnTo>
                  <a:pt x="428" y="505"/>
                </a:lnTo>
                <a:lnTo>
                  <a:pt x="453" y="501"/>
                </a:lnTo>
                <a:lnTo>
                  <a:pt x="474" y="491"/>
                </a:lnTo>
                <a:lnTo>
                  <a:pt x="491" y="474"/>
                </a:lnTo>
                <a:lnTo>
                  <a:pt x="501" y="453"/>
                </a:lnTo>
                <a:lnTo>
                  <a:pt x="505" y="428"/>
                </a:lnTo>
                <a:lnTo>
                  <a:pt x="501" y="403"/>
                </a:lnTo>
                <a:lnTo>
                  <a:pt x="491" y="382"/>
                </a:lnTo>
                <a:lnTo>
                  <a:pt x="474" y="365"/>
                </a:lnTo>
                <a:lnTo>
                  <a:pt x="453" y="354"/>
                </a:lnTo>
                <a:lnTo>
                  <a:pt x="428" y="350"/>
                </a:lnTo>
                <a:close/>
                <a:moveTo>
                  <a:pt x="505" y="292"/>
                </a:moveTo>
                <a:lnTo>
                  <a:pt x="505" y="350"/>
                </a:lnTo>
                <a:lnTo>
                  <a:pt x="564" y="350"/>
                </a:lnTo>
                <a:lnTo>
                  <a:pt x="564" y="292"/>
                </a:lnTo>
                <a:lnTo>
                  <a:pt x="505" y="292"/>
                </a:lnTo>
                <a:close/>
                <a:moveTo>
                  <a:pt x="312" y="233"/>
                </a:moveTo>
                <a:lnTo>
                  <a:pt x="545" y="233"/>
                </a:lnTo>
                <a:lnTo>
                  <a:pt x="569" y="237"/>
                </a:lnTo>
                <a:lnTo>
                  <a:pt x="590" y="249"/>
                </a:lnTo>
                <a:lnTo>
                  <a:pt x="607" y="266"/>
                </a:lnTo>
                <a:lnTo>
                  <a:pt x="618" y="287"/>
                </a:lnTo>
                <a:lnTo>
                  <a:pt x="622" y="312"/>
                </a:lnTo>
                <a:lnTo>
                  <a:pt x="622" y="545"/>
                </a:lnTo>
                <a:lnTo>
                  <a:pt x="618" y="570"/>
                </a:lnTo>
                <a:lnTo>
                  <a:pt x="607" y="590"/>
                </a:lnTo>
                <a:lnTo>
                  <a:pt x="590" y="608"/>
                </a:lnTo>
                <a:lnTo>
                  <a:pt x="569" y="618"/>
                </a:lnTo>
                <a:lnTo>
                  <a:pt x="545" y="622"/>
                </a:lnTo>
                <a:lnTo>
                  <a:pt x="312" y="622"/>
                </a:lnTo>
                <a:lnTo>
                  <a:pt x="287" y="618"/>
                </a:lnTo>
                <a:lnTo>
                  <a:pt x="266" y="608"/>
                </a:lnTo>
                <a:lnTo>
                  <a:pt x="249" y="590"/>
                </a:lnTo>
                <a:lnTo>
                  <a:pt x="237" y="570"/>
                </a:lnTo>
                <a:lnTo>
                  <a:pt x="233" y="545"/>
                </a:lnTo>
                <a:lnTo>
                  <a:pt x="233" y="312"/>
                </a:lnTo>
                <a:lnTo>
                  <a:pt x="237" y="287"/>
                </a:lnTo>
                <a:lnTo>
                  <a:pt x="249" y="266"/>
                </a:lnTo>
                <a:lnTo>
                  <a:pt x="266" y="249"/>
                </a:lnTo>
                <a:lnTo>
                  <a:pt x="287" y="237"/>
                </a:lnTo>
                <a:lnTo>
                  <a:pt x="312" y="233"/>
                </a:lnTo>
                <a:close/>
                <a:moveTo>
                  <a:pt x="428" y="39"/>
                </a:moveTo>
                <a:lnTo>
                  <a:pt x="374" y="42"/>
                </a:lnTo>
                <a:lnTo>
                  <a:pt x="325" y="52"/>
                </a:lnTo>
                <a:lnTo>
                  <a:pt x="276" y="69"/>
                </a:lnTo>
                <a:lnTo>
                  <a:pt x="232" y="92"/>
                </a:lnTo>
                <a:lnTo>
                  <a:pt x="190" y="121"/>
                </a:lnTo>
                <a:lnTo>
                  <a:pt x="153" y="153"/>
                </a:lnTo>
                <a:lnTo>
                  <a:pt x="120" y="190"/>
                </a:lnTo>
                <a:lnTo>
                  <a:pt x="92" y="232"/>
                </a:lnTo>
                <a:lnTo>
                  <a:pt x="69" y="276"/>
                </a:lnTo>
                <a:lnTo>
                  <a:pt x="52" y="325"/>
                </a:lnTo>
                <a:lnTo>
                  <a:pt x="42" y="374"/>
                </a:lnTo>
                <a:lnTo>
                  <a:pt x="39" y="428"/>
                </a:lnTo>
                <a:lnTo>
                  <a:pt x="42" y="481"/>
                </a:lnTo>
                <a:lnTo>
                  <a:pt x="52" y="532"/>
                </a:lnTo>
                <a:lnTo>
                  <a:pt x="69" y="579"/>
                </a:lnTo>
                <a:lnTo>
                  <a:pt x="92" y="625"/>
                </a:lnTo>
                <a:lnTo>
                  <a:pt x="120" y="665"/>
                </a:lnTo>
                <a:lnTo>
                  <a:pt x="153" y="703"/>
                </a:lnTo>
                <a:lnTo>
                  <a:pt x="190" y="736"/>
                </a:lnTo>
                <a:lnTo>
                  <a:pt x="232" y="763"/>
                </a:lnTo>
                <a:lnTo>
                  <a:pt x="276" y="787"/>
                </a:lnTo>
                <a:lnTo>
                  <a:pt x="325" y="803"/>
                </a:lnTo>
                <a:lnTo>
                  <a:pt x="374" y="813"/>
                </a:lnTo>
                <a:lnTo>
                  <a:pt x="428" y="817"/>
                </a:lnTo>
                <a:lnTo>
                  <a:pt x="480" y="813"/>
                </a:lnTo>
                <a:lnTo>
                  <a:pt x="531" y="803"/>
                </a:lnTo>
                <a:lnTo>
                  <a:pt x="579" y="787"/>
                </a:lnTo>
                <a:lnTo>
                  <a:pt x="624" y="763"/>
                </a:lnTo>
                <a:lnTo>
                  <a:pt x="665" y="736"/>
                </a:lnTo>
                <a:lnTo>
                  <a:pt x="703" y="703"/>
                </a:lnTo>
                <a:lnTo>
                  <a:pt x="736" y="665"/>
                </a:lnTo>
                <a:lnTo>
                  <a:pt x="763" y="625"/>
                </a:lnTo>
                <a:lnTo>
                  <a:pt x="787" y="579"/>
                </a:lnTo>
                <a:lnTo>
                  <a:pt x="802" y="532"/>
                </a:lnTo>
                <a:lnTo>
                  <a:pt x="813" y="481"/>
                </a:lnTo>
                <a:lnTo>
                  <a:pt x="817" y="428"/>
                </a:lnTo>
                <a:lnTo>
                  <a:pt x="813" y="374"/>
                </a:lnTo>
                <a:lnTo>
                  <a:pt x="802" y="325"/>
                </a:lnTo>
                <a:lnTo>
                  <a:pt x="787" y="276"/>
                </a:lnTo>
                <a:lnTo>
                  <a:pt x="763" y="232"/>
                </a:lnTo>
                <a:lnTo>
                  <a:pt x="736" y="190"/>
                </a:lnTo>
                <a:lnTo>
                  <a:pt x="703" y="153"/>
                </a:lnTo>
                <a:lnTo>
                  <a:pt x="665" y="121"/>
                </a:lnTo>
                <a:lnTo>
                  <a:pt x="624" y="92"/>
                </a:lnTo>
                <a:lnTo>
                  <a:pt x="579" y="69"/>
                </a:lnTo>
                <a:lnTo>
                  <a:pt x="531" y="52"/>
                </a:lnTo>
                <a:lnTo>
                  <a:pt x="480" y="42"/>
                </a:lnTo>
                <a:lnTo>
                  <a:pt x="428" y="39"/>
                </a:lnTo>
                <a:close/>
                <a:moveTo>
                  <a:pt x="428" y="0"/>
                </a:moveTo>
                <a:lnTo>
                  <a:pt x="486" y="4"/>
                </a:lnTo>
                <a:lnTo>
                  <a:pt x="542" y="16"/>
                </a:lnTo>
                <a:lnTo>
                  <a:pt x="594" y="34"/>
                </a:lnTo>
                <a:lnTo>
                  <a:pt x="644" y="59"/>
                </a:lnTo>
                <a:lnTo>
                  <a:pt x="689" y="89"/>
                </a:lnTo>
                <a:lnTo>
                  <a:pt x="730" y="126"/>
                </a:lnTo>
                <a:lnTo>
                  <a:pt x="767" y="166"/>
                </a:lnTo>
                <a:lnTo>
                  <a:pt x="797" y="212"/>
                </a:lnTo>
                <a:lnTo>
                  <a:pt x="822" y="262"/>
                </a:lnTo>
                <a:lnTo>
                  <a:pt x="840" y="314"/>
                </a:lnTo>
                <a:lnTo>
                  <a:pt x="852" y="369"/>
                </a:lnTo>
                <a:lnTo>
                  <a:pt x="856" y="428"/>
                </a:lnTo>
                <a:lnTo>
                  <a:pt x="852" y="486"/>
                </a:lnTo>
                <a:lnTo>
                  <a:pt x="840" y="542"/>
                </a:lnTo>
                <a:lnTo>
                  <a:pt x="822" y="594"/>
                </a:lnTo>
                <a:lnTo>
                  <a:pt x="797" y="644"/>
                </a:lnTo>
                <a:lnTo>
                  <a:pt x="767" y="690"/>
                </a:lnTo>
                <a:lnTo>
                  <a:pt x="730" y="731"/>
                </a:lnTo>
                <a:lnTo>
                  <a:pt x="689" y="767"/>
                </a:lnTo>
                <a:lnTo>
                  <a:pt x="644" y="797"/>
                </a:lnTo>
                <a:lnTo>
                  <a:pt x="594" y="822"/>
                </a:lnTo>
                <a:lnTo>
                  <a:pt x="542" y="841"/>
                </a:lnTo>
                <a:lnTo>
                  <a:pt x="486" y="852"/>
                </a:lnTo>
                <a:lnTo>
                  <a:pt x="428" y="856"/>
                </a:lnTo>
                <a:lnTo>
                  <a:pt x="369" y="852"/>
                </a:lnTo>
                <a:lnTo>
                  <a:pt x="314" y="841"/>
                </a:lnTo>
                <a:lnTo>
                  <a:pt x="262" y="822"/>
                </a:lnTo>
                <a:lnTo>
                  <a:pt x="212" y="797"/>
                </a:lnTo>
                <a:lnTo>
                  <a:pt x="166" y="767"/>
                </a:lnTo>
                <a:lnTo>
                  <a:pt x="126" y="731"/>
                </a:lnTo>
                <a:lnTo>
                  <a:pt x="89" y="690"/>
                </a:lnTo>
                <a:lnTo>
                  <a:pt x="59" y="644"/>
                </a:lnTo>
                <a:lnTo>
                  <a:pt x="34" y="594"/>
                </a:lnTo>
                <a:lnTo>
                  <a:pt x="16" y="542"/>
                </a:lnTo>
                <a:lnTo>
                  <a:pt x="4" y="486"/>
                </a:lnTo>
                <a:lnTo>
                  <a:pt x="0" y="428"/>
                </a:lnTo>
                <a:lnTo>
                  <a:pt x="4" y="369"/>
                </a:lnTo>
                <a:lnTo>
                  <a:pt x="16" y="314"/>
                </a:lnTo>
                <a:lnTo>
                  <a:pt x="34" y="262"/>
                </a:lnTo>
                <a:lnTo>
                  <a:pt x="59" y="212"/>
                </a:lnTo>
                <a:lnTo>
                  <a:pt x="89" y="166"/>
                </a:lnTo>
                <a:lnTo>
                  <a:pt x="126" y="126"/>
                </a:lnTo>
                <a:lnTo>
                  <a:pt x="166" y="89"/>
                </a:lnTo>
                <a:lnTo>
                  <a:pt x="212" y="59"/>
                </a:lnTo>
                <a:lnTo>
                  <a:pt x="262" y="34"/>
                </a:lnTo>
                <a:lnTo>
                  <a:pt x="314" y="16"/>
                </a:lnTo>
                <a:lnTo>
                  <a:pt x="369" y="4"/>
                </a:lnTo>
                <a:lnTo>
                  <a:pt x="42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84"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63277" y="4465614"/>
            <a:ext cx="444629" cy="445149"/>
          </a:xfrm>
          <a:custGeom>
            <a:avLst/>
            <a:gdLst>
              <a:gd name="T0" fmla="*/ 461 w 855"/>
              <a:gd name="T1" fmla="*/ 620 h 856"/>
              <a:gd name="T2" fmla="*/ 470 w 855"/>
              <a:gd name="T3" fmla="*/ 552 h 856"/>
              <a:gd name="T4" fmla="*/ 436 w 855"/>
              <a:gd name="T5" fmla="*/ 458 h 856"/>
              <a:gd name="T6" fmla="*/ 233 w 855"/>
              <a:gd name="T7" fmla="*/ 428 h 856"/>
              <a:gd name="T8" fmla="*/ 310 w 855"/>
              <a:gd name="T9" fmla="*/ 582 h 856"/>
              <a:gd name="T10" fmla="*/ 602 w 855"/>
              <a:gd name="T11" fmla="*/ 353 h 856"/>
              <a:gd name="T12" fmla="*/ 555 w 855"/>
              <a:gd name="T13" fmla="*/ 575 h 856"/>
              <a:gd name="T14" fmla="*/ 622 w 855"/>
              <a:gd name="T15" fmla="*/ 428 h 856"/>
              <a:gd name="T16" fmla="*/ 389 w 855"/>
              <a:gd name="T17" fmla="*/ 238 h 856"/>
              <a:gd name="T18" fmla="*/ 271 w 855"/>
              <a:gd name="T19" fmla="*/ 319 h 856"/>
              <a:gd name="T20" fmla="*/ 325 w 855"/>
              <a:gd name="T21" fmla="*/ 318 h 856"/>
              <a:gd name="T22" fmla="*/ 336 w 855"/>
              <a:gd name="T23" fmla="*/ 325 h 856"/>
              <a:gd name="T24" fmla="*/ 326 w 855"/>
              <a:gd name="T25" fmla="*/ 334 h 856"/>
              <a:gd name="T26" fmla="*/ 391 w 855"/>
              <a:gd name="T27" fmla="*/ 335 h 856"/>
              <a:gd name="T28" fmla="*/ 370 w 855"/>
              <a:gd name="T29" fmla="*/ 334 h 856"/>
              <a:gd name="T30" fmla="*/ 363 w 855"/>
              <a:gd name="T31" fmla="*/ 325 h 856"/>
              <a:gd name="T32" fmla="*/ 374 w 855"/>
              <a:gd name="T33" fmla="*/ 318 h 856"/>
              <a:gd name="T34" fmla="*/ 437 w 855"/>
              <a:gd name="T35" fmla="*/ 319 h 856"/>
              <a:gd name="T36" fmla="*/ 480 w 855"/>
              <a:gd name="T37" fmla="*/ 318 h 856"/>
              <a:gd name="T38" fmla="*/ 483 w 855"/>
              <a:gd name="T39" fmla="*/ 331 h 856"/>
              <a:gd name="T40" fmla="*/ 454 w 855"/>
              <a:gd name="T41" fmla="*/ 335 h 856"/>
              <a:gd name="T42" fmla="*/ 562 w 855"/>
              <a:gd name="T43" fmla="*/ 419 h 856"/>
              <a:gd name="T44" fmla="*/ 535 w 855"/>
              <a:gd name="T45" fmla="*/ 348 h 856"/>
              <a:gd name="T46" fmla="*/ 543 w 855"/>
              <a:gd name="T47" fmla="*/ 287 h 856"/>
              <a:gd name="T48" fmla="*/ 428 w 855"/>
              <a:gd name="T49" fmla="*/ 234 h 856"/>
              <a:gd name="T50" fmla="*/ 579 w 855"/>
              <a:gd name="T51" fmla="*/ 250 h 856"/>
              <a:gd name="T52" fmla="*/ 661 w 855"/>
              <a:gd name="T53" fmla="*/ 428 h 856"/>
              <a:gd name="T54" fmla="*/ 579 w 855"/>
              <a:gd name="T55" fmla="*/ 607 h 856"/>
              <a:gd name="T56" fmla="*/ 386 w 855"/>
              <a:gd name="T57" fmla="*/ 658 h 856"/>
              <a:gd name="T58" fmla="*/ 226 w 855"/>
              <a:gd name="T59" fmla="*/ 546 h 856"/>
              <a:gd name="T60" fmla="*/ 209 w 855"/>
              <a:gd name="T61" fmla="*/ 347 h 856"/>
              <a:gd name="T62" fmla="*/ 346 w 855"/>
              <a:gd name="T63" fmla="*/ 209 h 856"/>
              <a:gd name="T64" fmla="*/ 325 w 855"/>
              <a:gd name="T65" fmla="*/ 54 h 856"/>
              <a:gd name="T66" fmla="*/ 119 w 855"/>
              <a:gd name="T67" fmla="*/ 191 h 856"/>
              <a:gd name="T68" fmla="*/ 39 w 855"/>
              <a:gd name="T69" fmla="*/ 428 h 856"/>
              <a:gd name="T70" fmla="*/ 119 w 855"/>
              <a:gd name="T71" fmla="*/ 666 h 856"/>
              <a:gd name="T72" fmla="*/ 325 w 855"/>
              <a:gd name="T73" fmla="*/ 804 h 856"/>
              <a:gd name="T74" fmla="*/ 579 w 855"/>
              <a:gd name="T75" fmla="*/ 787 h 856"/>
              <a:gd name="T76" fmla="*/ 763 w 855"/>
              <a:gd name="T77" fmla="*/ 624 h 856"/>
              <a:gd name="T78" fmla="*/ 813 w 855"/>
              <a:gd name="T79" fmla="*/ 376 h 856"/>
              <a:gd name="T80" fmla="*/ 703 w 855"/>
              <a:gd name="T81" fmla="*/ 153 h 856"/>
              <a:gd name="T82" fmla="*/ 480 w 855"/>
              <a:gd name="T83" fmla="*/ 43 h 856"/>
              <a:gd name="T84" fmla="*/ 594 w 855"/>
              <a:gd name="T85" fmla="*/ 34 h 856"/>
              <a:gd name="T86" fmla="*/ 797 w 855"/>
              <a:gd name="T87" fmla="*/ 212 h 856"/>
              <a:gd name="T88" fmla="*/ 851 w 855"/>
              <a:gd name="T89" fmla="*/ 487 h 856"/>
              <a:gd name="T90" fmla="*/ 730 w 855"/>
              <a:gd name="T91" fmla="*/ 730 h 856"/>
              <a:gd name="T92" fmla="*/ 486 w 855"/>
              <a:gd name="T93" fmla="*/ 852 h 856"/>
              <a:gd name="T94" fmla="*/ 212 w 855"/>
              <a:gd name="T95" fmla="*/ 797 h 856"/>
              <a:gd name="T96" fmla="*/ 34 w 855"/>
              <a:gd name="T97" fmla="*/ 594 h 856"/>
              <a:gd name="T98" fmla="*/ 16 w 855"/>
              <a:gd name="T99" fmla="*/ 314 h 856"/>
              <a:gd name="T100" fmla="*/ 166 w 855"/>
              <a:gd name="T101" fmla="*/ 89 h 856"/>
              <a:gd name="T102" fmla="*/ 428 w 855"/>
              <a:gd name="T10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5" h="856">
                <a:moveTo>
                  <a:pt x="431" y="445"/>
                </a:moveTo>
                <a:lnTo>
                  <a:pt x="373" y="615"/>
                </a:lnTo>
                <a:lnTo>
                  <a:pt x="399" y="620"/>
                </a:lnTo>
                <a:lnTo>
                  <a:pt x="428" y="623"/>
                </a:lnTo>
                <a:lnTo>
                  <a:pt x="461" y="620"/>
                </a:lnTo>
                <a:lnTo>
                  <a:pt x="492" y="611"/>
                </a:lnTo>
                <a:lnTo>
                  <a:pt x="488" y="602"/>
                </a:lnTo>
                <a:lnTo>
                  <a:pt x="483" y="589"/>
                </a:lnTo>
                <a:lnTo>
                  <a:pt x="478" y="572"/>
                </a:lnTo>
                <a:lnTo>
                  <a:pt x="470" y="552"/>
                </a:lnTo>
                <a:lnTo>
                  <a:pt x="462" y="531"/>
                </a:lnTo>
                <a:lnTo>
                  <a:pt x="454" y="509"/>
                </a:lnTo>
                <a:lnTo>
                  <a:pt x="448" y="489"/>
                </a:lnTo>
                <a:lnTo>
                  <a:pt x="441" y="472"/>
                </a:lnTo>
                <a:lnTo>
                  <a:pt x="436" y="458"/>
                </a:lnTo>
                <a:lnTo>
                  <a:pt x="432" y="449"/>
                </a:lnTo>
                <a:lnTo>
                  <a:pt x="431" y="445"/>
                </a:lnTo>
                <a:close/>
                <a:moveTo>
                  <a:pt x="249" y="352"/>
                </a:moveTo>
                <a:lnTo>
                  <a:pt x="237" y="389"/>
                </a:lnTo>
                <a:lnTo>
                  <a:pt x="233" y="428"/>
                </a:lnTo>
                <a:lnTo>
                  <a:pt x="237" y="465"/>
                </a:lnTo>
                <a:lnTo>
                  <a:pt x="246" y="500"/>
                </a:lnTo>
                <a:lnTo>
                  <a:pt x="263" y="531"/>
                </a:lnTo>
                <a:lnTo>
                  <a:pt x="284" y="559"/>
                </a:lnTo>
                <a:lnTo>
                  <a:pt x="310" y="582"/>
                </a:lnTo>
                <a:lnTo>
                  <a:pt x="339" y="602"/>
                </a:lnTo>
                <a:lnTo>
                  <a:pt x="249" y="352"/>
                </a:lnTo>
                <a:close/>
                <a:moveTo>
                  <a:pt x="602" y="342"/>
                </a:moveTo>
                <a:lnTo>
                  <a:pt x="602" y="348"/>
                </a:lnTo>
                <a:lnTo>
                  <a:pt x="602" y="353"/>
                </a:lnTo>
                <a:lnTo>
                  <a:pt x="601" y="374"/>
                </a:lnTo>
                <a:lnTo>
                  <a:pt x="597" y="398"/>
                </a:lnTo>
                <a:lnTo>
                  <a:pt x="588" y="424"/>
                </a:lnTo>
                <a:lnTo>
                  <a:pt x="529" y="594"/>
                </a:lnTo>
                <a:lnTo>
                  <a:pt x="555" y="575"/>
                </a:lnTo>
                <a:lnTo>
                  <a:pt x="577" y="551"/>
                </a:lnTo>
                <a:lnTo>
                  <a:pt x="597" y="525"/>
                </a:lnTo>
                <a:lnTo>
                  <a:pt x="610" y="495"/>
                </a:lnTo>
                <a:lnTo>
                  <a:pt x="619" y="462"/>
                </a:lnTo>
                <a:lnTo>
                  <a:pt x="622" y="428"/>
                </a:lnTo>
                <a:lnTo>
                  <a:pt x="619" y="398"/>
                </a:lnTo>
                <a:lnTo>
                  <a:pt x="613" y="369"/>
                </a:lnTo>
                <a:lnTo>
                  <a:pt x="602" y="342"/>
                </a:lnTo>
                <a:close/>
                <a:moveTo>
                  <a:pt x="428" y="234"/>
                </a:moveTo>
                <a:lnTo>
                  <a:pt x="389" y="238"/>
                </a:lnTo>
                <a:lnTo>
                  <a:pt x="352" y="249"/>
                </a:lnTo>
                <a:lnTo>
                  <a:pt x="319" y="267"/>
                </a:lnTo>
                <a:lnTo>
                  <a:pt x="291" y="290"/>
                </a:lnTo>
                <a:lnTo>
                  <a:pt x="266" y="319"/>
                </a:lnTo>
                <a:lnTo>
                  <a:pt x="271" y="319"/>
                </a:lnTo>
                <a:lnTo>
                  <a:pt x="275" y="319"/>
                </a:lnTo>
                <a:lnTo>
                  <a:pt x="288" y="319"/>
                </a:lnTo>
                <a:lnTo>
                  <a:pt x="302" y="319"/>
                </a:lnTo>
                <a:lnTo>
                  <a:pt x="315" y="318"/>
                </a:lnTo>
                <a:lnTo>
                  <a:pt x="325" y="318"/>
                </a:lnTo>
                <a:lnTo>
                  <a:pt x="327" y="318"/>
                </a:lnTo>
                <a:lnTo>
                  <a:pt x="331" y="318"/>
                </a:lnTo>
                <a:lnTo>
                  <a:pt x="334" y="319"/>
                </a:lnTo>
                <a:lnTo>
                  <a:pt x="335" y="322"/>
                </a:lnTo>
                <a:lnTo>
                  <a:pt x="336" y="325"/>
                </a:lnTo>
                <a:lnTo>
                  <a:pt x="336" y="327"/>
                </a:lnTo>
                <a:lnTo>
                  <a:pt x="335" y="331"/>
                </a:lnTo>
                <a:lnTo>
                  <a:pt x="332" y="332"/>
                </a:lnTo>
                <a:lnTo>
                  <a:pt x="329" y="334"/>
                </a:lnTo>
                <a:lnTo>
                  <a:pt x="326" y="334"/>
                </a:lnTo>
                <a:lnTo>
                  <a:pt x="318" y="335"/>
                </a:lnTo>
                <a:lnTo>
                  <a:pt x="306" y="335"/>
                </a:lnTo>
                <a:lnTo>
                  <a:pt x="378" y="550"/>
                </a:lnTo>
                <a:lnTo>
                  <a:pt x="421" y="420"/>
                </a:lnTo>
                <a:lnTo>
                  <a:pt x="391" y="335"/>
                </a:lnTo>
                <a:lnTo>
                  <a:pt x="386" y="335"/>
                </a:lnTo>
                <a:lnTo>
                  <a:pt x="381" y="335"/>
                </a:lnTo>
                <a:lnTo>
                  <a:pt x="377" y="334"/>
                </a:lnTo>
                <a:lnTo>
                  <a:pt x="373" y="334"/>
                </a:lnTo>
                <a:lnTo>
                  <a:pt x="370" y="334"/>
                </a:lnTo>
                <a:lnTo>
                  <a:pt x="370" y="334"/>
                </a:lnTo>
                <a:lnTo>
                  <a:pt x="367" y="332"/>
                </a:lnTo>
                <a:lnTo>
                  <a:pt x="364" y="331"/>
                </a:lnTo>
                <a:lnTo>
                  <a:pt x="363" y="328"/>
                </a:lnTo>
                <a:lnTo>
                  <a:pt x="363" y="325"/>
                </a:lnTo>
                <a:lnTo>
                  <a:pt x="364" y="322"/>
                </a:lnTo>
                <a:lnTo>
                  <a:pt x="365" y="319"/>
                </a:lnTo>
                <a:lnTo>
                  <a:pt x="368" y="318"/>
                </a:lnTo>
                <a:lnTo>
                  <a:pt x="372" y="318"/>
                </a:lnTo>
                <a:lnTo>
                  <a:pt x="374" y="318"/>
                </a:lnTo>
                <a:lnTo>
                  <a:pt x="384" y="318"/>
                </a:lnTo>
                <a:lnTo>
                  <a:pt x="397" y="319"/>
                </a:lnTo>
                <a:lnTo>
                  <a:pt x="411" y="319"/>
                </a:lnTo>
                <a:lnTo>
                  <a:pt x="424" y="319"/>
                </a:lnTo>
                <a:lnTo>
                  <a:pt x="437" y="319"/>
                </a:lnTo>
                <a:lnTo>
                  <a:pt x="452" y="319"/>
                </a:lnTo>
                <a:lnTo>
                  <a:pt x="463" y="318"/>
                </a:lnTo>
                <a:lnTo>
                  <a:pt x="473" y="318"/>
                </a:lnTo>
                <a:lnTo>
                  <a:pt x="476" y="318"/>
                </a:lnTo>
                <a:lnTo>
                  <a:pt x="480" y="318"/>
                </a:lnTo>
                <a:lnTo>
                  <a:pt x="483" y="319"/>
                </a:lnTo>
                <a:lnTo>
                  <a:pt x="484" y="322"/>
                </a:lnTo>
                <a:lnTo>
                  <a:pt x="484" y="325"/>
                </a:lnTo>
                <a:lnTo>
                  <a:pt x="484" y="327"/>
                </a:lnTo>
                <a:lnTo>
                  <a:pt x="483" y="331"/>
                </a:lnTo>
                <a:lnTo>
                  <a:pt x="480" y="332"/>
                </a:lnTo>
                <a:lnTo>
                  <a:pt x="478" y="334"/>
                </a:lnTo>
                <a:lnTo>
                  <a:pt x="474" y="334"/>
                </a:lnTo>
                <a:lnTo>
                  <a:pt x="466" y="335"/>
                </a:lnTo>
                <a:lnTo>
                  <a:pt x="454" y="335"/>
                </a:lnTo>
                <a:lnTo>
                  <a:pt x="526" y="548"/>
                </a:lnTo>
                <a:lnTo>
                  <a:pt x="546" y="482"/>
                </a:lnTo>
                <a:lnTo>
                  <a:pt x="554" y="457"/>
                </a:lnTo>
                <a:lnTo>
                  <a:pt x="559" y="436"/>
                </a:lnTo>
                <a:lnTo>
                  <a:pt x="562" y="419"/>
                </a:lnTo>
                <a:lnTo>
                  <a:pt x="559" y="402"/>
                </a:lnTo>
                <a:lnTo>
                  <a:pt x="556" y="387"/>
                </a:lnTo>
                <a:lnTo>
                  <a:pt x="551" y="374"/>
                </a:lnTo>
                <a:lnTo>
                  <a:pt x="545" y="364"/>
                </a:lnTo>
                <a:lnTo>
                  <a:pt x="535" y="348"/>
                </a:lnTo>
                <a:lnTo>
                  <a:pt x="529" y="332"/>
                </a:lnTo>
                <a:lnTo>
                  <a:pt x="526" y="318"/>
                </a:lnTo>
                <a:lnTo>
                  <a:pt x="529" y="305"/>
                </a:lnTo>
                <a:lnTo>
                  <a:pt x="534" y="294"/>
                </a:lnTo>
                <a:lnTo>
                  <a:pt x="543" y="287"/>
                </a:lnTo>
                <a:lnTo>
                  <a:pt x="556" y="283"/>
                </a:lnTo>
                <a:lnTo>
                  <a:pt x="529" y="262"/>
                </a:lnTo>
                <a:lnTo>
                  <a:pt x="497" y="247"/>
                </a:lnTo>
                <a:lnTo>
                  <a:pt x="463" y="237"/>
                </a:lnTo>
                <a:lnTo>
                  <a:pt x="428" y="234"/>
                </a:lnTo>
                <a:close/>
                <a:moveTo>
                  <a:pt x="428" y="195"/>
                </a:moveTo>
                <a:lnTo>
                  <a:pt x="470" y="199"/>
                </a:lnTo>
                <a:lnTo>
                  <a:pt x="509" y="209"/>
                </a:lnTo>
                <a:lnTo>
                  <a:pt x="546" y="226"/>
                </a:lnTo>
                <a:lnTo>
                  <a:pt x="579" y="250"/>
                </a:lnTo>
                <a:lnTo>
                  <a:pt x="606" y="277"/>
                </a:lnTo>
                <a:lnTo>
                  <a:pt x="630" y="310"/>
                </a:lnTo>
                <a:lnTo>
                  <a:pt x="647" y="347"/>
                </a:lnTo>
                <a:lnTo>
                  <a:pt x="657" y="386"/>
                </a:lnTo>
                <a:lnTo>
                  <a:pt x="661" y="428"/>
                </a:lnTo>
                <a:lnTo>
                  <a:pt x="657" y="470"/>
                </a:lnTo>
                <a:lnTo>
                  <a:pt x="647" y="509"/>
                </a:lnTo>
                <a:lnTo>
                  <a:pt x="630" y="546"/>
                </a:lnTo>
                <a:lnTo>
                  <a:pt x="606" y="578"/>
                </a:lnTo>
                <a:lnTo>
                  <a:pt x="579" y="607"/>
                </a:lnTo>
                <a:lnTo>
                  <a:pt x="546" y="630"/>
                </a:lnTo>
                <a:lnTo>
                  <a:pt x="509" y="647"/>
                </a:lnTo>
                <a:lnTo>
                  <a:pt x="470" y="658"/>
                </a:lnTo>
                <a:lnTo>
                  <a:pt x="428" y="661"/>
                </a:lnTo>
                <a:lnTo>
                  <a:pt x="386" y="658"/>
                </a:lnTo>
                <a:lnTo>
                  <a:pt x="346" y="647"/>
                </a:lnTo>
                <a:lnTo>
                  <a:pt x="310" y="630"/>
                </a:lnTo>
                <a:lnTo>
                  <a:pt x="278" y="607"/>
                </a:lnTo>
                <a:lnTo>
                  <a:pt x="249" y="578"/>
                </a:lnTo>
                <a:lnTo>
                  <a:pt x="226" y="546"/>
                </a:lnTo>
                <a:lnTo>
                  <a:pt x="209" y="509"/>
                </a:lnTo>
                <a:lnTo>
                  <a:pt x="198" y="470"/>
                </a:lnTo>
                <a:lnTo>
                  <a:pt x="194" y="428"/>
                </a:lnTo>
                <a:lnTo>
                  <a:pt x="198" y="386"/>
                </a:lnTo>
                <a:lnTo>
                  <a:pt x="209" y="347"/>
                </a:lnTo>
                <a:lnTo>
                  <a:pt x="226" y="310"/>
                </a:lnTo>
                <a:lnTo>
                  <a:pt x="249" y="277"/>
                </a:lnTo>
                <a:lnTo>
                  <a:pt x="278" y="250"/>
                </a:lnTo>
                <a:lnTo>
                  <a:pt x="310" y="226"/>
                </a:lnTo>
                <a:lnTo>
                  <a:pt x="346" y="209"/>
                </a:lnTo>
                <a:lnTo>
                  <a:pt x="386" y="199"/>
                </a:lnTo>
                <a:lnTo>
                  <a:pt x="428" y="195"/>
                </a:lnTo>
                <a:close/>
                <a:moveTo>
                  <a:pt x="428" y="39"/>
                </a:moveTo>
                <a:lnTo>
                  <a:pt x="374" y="43"/>
                </a:lnTo>
                <a:lnTo>
                  <a:pt x="325" y="54"/>
                </a:lnTo>
                <a:lnTo>
                  <a:pt x="276" y="69"/>
                </a:lnTo>
                <a:lnTo>
                  <a:pt x="232" y="93"/>
                </a:lnTo>
                <a:lnTo>
                  <a:pt x="190" y="120"/>
                </a:lnTo>
                <a:lnTo>
                  <a:pt x="153" y="153"/>
                </a:lnTo>
                <a:lnTo>
                  <a:pt x="119" y="191"/>
                </a:lnTo>
                <a:lnTo>
                  <a:pt x="92" y="232"/>
                </a:lnTo>
                <a:lnTo>
                  <a:pt x="69" y="277"/>
                </a:lnTo>
                <a:lnTo>
                  <a:pt x="52" y="325"/>
                </a:lnTo>
                <a:lnTo>
                  <a:pt x="42" y="376"/>
                </a:lnTo>
                <a:lnTo>
                  <a:pt x="39" y="428"/>
                </a:lnTo>
                <a:lnTo>
                  <a:pt x="42" y="482"/>
                </a:lnTo>
                <a:lnTo>
                  <a:pt x="52" y="531"/>
                </a:lnTo>
                <a:lnTo>
                  <a:pt x="69" y="580"/>
                </a:lnTo>
                <a:lnTo>
                  <a:pt x="92" y="624"/>
                </a:lnTo>
                <a:lnTo>
                  <a:pt x="119" y="666"/>
                </a:lnTo>
                <a:lnTo>
                  <a:pt x="153" y="703"/>
                </a:lnTo>
                <a:lnTo>
                  <a:pt x="190" y="736"/>
                </a:lnTo>
                <a:lnTo>
                  <a:pt x="232" y="764"/>
                </a:lnTo>
                <a:lnTo>
                  <a:pt x="276" y="787"/>
                </a:lnTo>
                <a:lnTo>
                  <a:pt x="325" y="804"/>
                </a:lnTo>
                <a:lnTo>
                  <a:pt x="374" y="814"/>
                </a:lnTo>
                <a:lnTo>
                  <a:pt x="428" y="817"/>
                </a:lnTo>
                <a:lnTo>
                  <a:pt x="480" y="814"/>
                </a:lnTo>
                <a:lnTo>
                  <a:pt x="531" y="804"/>
                </a:lnTo>
                <a:lnTo>
                  <a:pt x="579" y="787"/>
                </a:lnTo>
                <a:lnTo>
                  <a:pt x="624" y="764"/>
                </a:lnTo>
                <a:lnTo>
                  <a:pt x="665" y="736"/>
                </a:lnTo>
                <a:lnTo>
                  <a:pt x="703" y="703"/>
                </a:lnTo>
                <a:lnTo>
                  <a:pt x="736" y="666"/>
                </a:lnTo>
                <a:lnTo>
                  <a:pt x="763" y="624"/>
                </a:lnTo>
                <a:lnTo>
                  <a:pt x="785" y="580"/>
                </a:lnTo>
                <a:lnTo>
                  <a:pt x="802" y="531"/>
                </a:lnTo>
                <a:lnTo>
                  <a:pt x="813" y="482"/>
                </a:lnTo>
                <a:lnTo>
                  <a:pt x="817" y="428"/>
                </a:lnTo>
                <a:lnTo>
                  <a:pt x="813" y="376"/>
                </a:lnTo>
                <a:lnTo>
                  <a:pt x="802" y="325"/>
                </a:lnTo>
                <a:lnTo>
                  <a:pt x="785" y="277"/>
                </a:lnTo>
                <a:lnTo>
                  <a:pt x="763" y="232"/>
                </a:lnTo>
                <a:lnTo>
                  <a:pt x="736" y="191"/>
                </a:lnTo>
                <a:lnTo>
                  <a:pt x="703" y="153"/>
                </a:lnTo>
                <a:lnTo>
                  <a:pt x="665" y="120"/>
                </a:lnTo>
                <a:lnTo>
                  <a:pt x="624" y="93"/>
                </a:lnTo>
                <a:lnTo>
                  <a:pt x="579" y="69"/>
                </a:lnTo>
                <a:lnTo>
                  <a:pt x="531" y="54"/>
                </a:lnTo>
                <a:lnTo>
                  <a:pt x="480" y="43"/>
                </a:lnTo>
                <a:lnTo>
                  <a:pt x="428" y="39"/>
                </a:lnTo>
                <a:close/>
                <a:moveTo>
                  <a:pt x="428" y="0"/>
                </a:moveTo>
                <a:lnTo>
                  <a:pt x="486" y="4"/>
                </a:lnTo>
                <a:lnTo>
                  <a:pt x="542" y="16"/>
                </a:lnTo>
                <a:lnTo>
                  <a:pt x="594" y="34"/>
                </a:lnTo>
                <a:lnTo>
                  <a:pt x="644" y="59"/>
                </a:lnTo>
                <a:lnTo>
                  <a:pt x="689" y="89"/>
                </a:lnTo>
                <a:lnTo>
                  <a:pt x="730" y="126"/>
                </a:lnTo>
                <a:lnTo>
                  <a:pt x="766" y="166"/>
                </a:lnTo>
                <a:lnTo>
                  <a:pt x="797" y="212"/>
                </a:lnTo>
                <a:lnTo>
                  <a:pt x="822" y="262"/>
                </a:lnTo>
                <a:lnTo>
                  <a:pt x="840" y="314"/>
                </a:lnTo>
                <a:lnTo>
                  <a:pt x="851" y="370"/>
                </a:lnTo>
                <a:lnTo>
                  <a:pt x="855" y="428"/>
                </a:lnTo>
                <a:lnTo>
                  <a:pt x="851" y="487"/>
                </a:lnTo>
                <a:lnTo>
                  <a:pt x="840" y="542"/>
                </a:lnTo>
                <a:lnTo>
                  <a:pt x="822" y="594"/>
                </a:lnTo>
                <a:lnTo>
                  <a:pt x="797" y="644"/>
                </a:lnTo>
                <a:lnTo>
                  <a:pt x="766" y="690"/>
                </a:lnTo>
                <a:lnTo>
                  <a:pt x="730" y="730"/>
                </a:lnTo>
                <a:lnTo>
                  <a:pt x="689" y="767"/>
                </a:lnTo>
                <a:lnTo>
                  <a:pt x="644" y="797"/>
                </a:lnTo>
                <a:lnTo>
                  <a:pt x="594" y="822"/>
                </a:lnTo>
                <a:lnTo>
                  <a:pt x="542" y="840"/>
                </a:lnTo>
                <a:lnTo>
                  <a:pt x="486" y="852"/>
                </a:lnTo>
                <a:lnTo>
                  <a:pt x="428" y="856"/>
                </a:lnTo>
                <a:lnTo>
                  <a:pt x="369" y="852"/>
                </a:lnTo>
                <a:lnTo>
                  <a:pt x="314" y="840"/>
                </a:lnTo>
                <a:lnTo>
                  <a:pt x="260" y="822"/>
                </a:lnTo>
                <a:lnTo>
                  <a:pt x="212" y="797"/>
                </a:lnTo>
                <a:lnTo>
                  <a:pt x="166" y="767"/>
                </a:lnTo>
                <a:lnTo>
                  <a:pt x="126" y="730"/>
                </a:lnTo>
                <a:lnTo>
                  <a:pt x="89" y="690"/>
                </a:lnTo>
                <a:lnTo>
                  <a:pt x="58" y="644"/>
                </a:lnTo>
                <a:lnTo>
                  <a:pt x="34" y="594"/>
                </a:lnTo>
                <a:lnTo>
                  <a:pt x="16" y="542"/>
                </a:lnTo>
                <a:lnTo>
                  <a:pt x="4" y="487"/>
                </a:lnTo>
                <a:lnTo>
                  <a:pt x="0" y="428"/>
                </a:lnTo>
                <a:lnTo>
                  <a:pt x="4" y="370"/>
                </a:lnTo>
                <a:lnTo>
                  <a:pt x="16" y="314"/>
                </a:lnTo>
                <a:lnTo>
                  <a:pt x="34" y="262"/>
                </a:lnTo>
                <a:lnTo>
                  <a:pt x="58" y="212"/>
                </a:lnTo>
                <a:lnTo>
                  <a:pt x="89" y="166"/>
                </a:lnTo>
                <a:lnTo>
                  <a:pt x="126" y="126"/>
                </a:lnTo>
                <a:lnTo>
                  <a:pt x="166" y="89"/>
                </a:lnTo>
                <a:lnTo>
                  <a:pt x="212" y="59"/>
                </a:lnTo>
                <a:lnTo>
                  <a:pt x="260" y="34"/>
                </a:lnTo>
                <a:lnTo>
                  <a:pt x="314" y="16"/>
                </a:lnTo>
                <a:lnTo>
                  <a:pt x="369" y="4"/>
                </a:lnTo>
                <a:lnTo>
                  <a:pt x="42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85"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2751" y="5220404"/>
            <a:ext cx="444618" cy="445149"/>
          </a:xfrm>
          <a:custGeom>
            <a:avLst/>
            <a:gdLst>
              <a:gd name="T0" fmla="*/ 356 w 838"/>
              <a:gd name="T1" fmla="*/ 517 h 839"/>
              <a:gd name="T2" fmla="*/ 360 w 838"/>
              <a:gd name="T3" fmla="*/ 600 h 839"/>
              <a:gd name="T4" fmla="*/ 476 w 838"/>
              <a:gd name="T5" fmla="*/ 600 h 839"/>
              <a:gd name="T6" fmla="*/ 552 w 838"/>
              <a:gd name="T7" fmla="*/ 438 h 839"/>
              <a:gd name="T8" fmla="*/ 509 w 838"/>
              <a:gd name="T9" fmla="*/ 536 h 839"/>
              <a:gd name="T10" fmla="*/ 585 w 838"/>
              <a:gd name="T11" fmla="*/ 511 h 839"/>
              <a:gd name="T12" fmla="*/ 552 w 838"/>
              <a:gd name="T13" fmla="*/ 438 h 839"/>
              <a:gd name="T14" fmla="*/ 279 w 838"/>
              <a:gd name="T15" fmla="*/ 416 h 839"/>
              <a:gd name="T16" fmla="*/ 259 w 838"/>
              <a:gd name="T17" fmla="*/ 522 h 839"/>
              <a:gd name="T18" fmla="*/ 365 w 838"/>
              <a:gd name="T19" fmla="*/ 460 h 839"/>
              <a:gd name="T20" fmla="*/ 567 w 838"/>
              <a:gd name="T21" fmla="*/ 298 h 839"/>
              <a:gd name="T22" fmla="*/ 475 w 838"/>
              <a:gd name="T23" fmla="*/ 409 h 839"/>
              <a:gd name="T24" fmla="*/ 609 w 838"/>
              <a:gd name="T25" fmla="*/ 405 h 839"/>
              <a:gd name="T26" fmla="*/ 567 w 838"/>
              <a:gd name="T27" fmla="*/ 298 h 839"/>
              <a:gd name="T28" fmla="*/ 256 w 838"/>
              <a:gd name="T29" fmla="*/ 320 h 839"/>
              <a:gd name="T30" fmla="*/ 348 w 838"/>
              <a:gd name="T31" fmla="*/ 366 h 839"/>
              <a:gd name="T32" fmla="*/ 324 w 838"/>
              <a:gd name="T33" fmla="*/ 254 h 839"/>
              <a:gd name="T34" fmla="*/ 390 w 838"/>
              <a:gd name="T35" fmla="*/ 267 h 839"/>
              <a:gd name="T36" fmla="*/ 506 w 838"/>
              <a:gd name="T37" fmla="*/ 294 h 839"/>
              <a:gd name="T38" fmla="*/ 453 w 838"/>
              <a:gd name="T39" fmla="*/ 231 h 839"/>
              <a:gd name="T40" fmla="*/ 499 w 838"/>
              <a:gd name="T41" fmla="*/ 205 h 839"/>
              <a:gd name="T42" fmla="*/ 616 w 838"/>
              <a:gd name="T43" fmla="*/ 303 h 839"/>
              <a:gd name="T44" fmla="*/ 644 w 838"/>
              <a:gd name="T45" fmla="*/ 460 h 839"/>
              <a:gd name="T46" fmla="*/ 567 w 838"/>
              <a:gd name="T47" fmla="*/ 594 h 839"/>
              <a:gd name="T48" fmla="*/ 419 w 838"/>
              <a:gd name="T49" fmla="*/ 648 h 839"/>
              <a:gd name="T50" fmla="*/ 272 w 838"/>
              <a:gd name="T51" fmla="*/ 594 h 839"/>
              <a:gd name="T52" fmla="*/ 193 w 838"/>
              <a:gd name="T53" fmla="*/ 460 h 839"/>
              <a:gd name="T54" fmla="*/ 221 w 838"/>
              <a:gd name="T55" fmla="*/ 303 h 839"/>
              <a:gd name="T56" fmla="*/ 339 w 838"/>
              <a:gd name="T57" fmla="*/ 205 h 839"/>
              <a:gd name="T58" fmla="*/ 362 w 838"/>
              <a:gd name="T59" fmla="*/ 42 h 839"/>
              <a:gd name="T60" fmla="*/ 169 w 838"/>
              <a:gd name="T61" fmla="*/ 132 h 839"/>
              <a:gd name="T62" fmla="*/ 53 w 838"/>
              <a:gd name="T63" fmla="*/ 309 h 839"/>
              <a:gd name="T64" fmla="*/ 53 w 838"/>
              <a:gd name="T65" fmla="*/ 528 h 839"/>
              <a:gd name="T66" fmla="*/ 169 w 838"/>
              <a:gd name="T67" fmla="*/ 707 h 839"/>
              <a:gd name="T68" fmla="*/ 362 w 838"/>
              <a:gd name="T69" fmla="*/ 796 h 839"/>
              <a:gd name="T70" fmla="*/ 580 w 838"/>
              <a:gd name="T71" fmla="*/ 764 h 839"/>
              <a:gd name="T72" fmla="*/ 738 w 838"/>
              <a:gd name="T73" fmla="*/ 627 h 839"/>
              <a:gd name="T74" fmla="*/ 800 w 838"/>
              <a:gd name="T75" fmla="*/ 419 h 839"/>
              <a:gd name="T76" fmla="*/ 738 w 838"/>
              <a:gd name="T77" fmla="*/ 212 h 839"/>
              <a:gd name="T78" fmla="*/ 580 w 838"/>
              <a:gd name="T79" fmla="*/ 73 h 839"/>
              <a:gd name="T80" fmla="*/ 419 w 838"/>
              <a:gd name="T81" fmla="*/ 0 h 839"/>
              <a:gd name="T82" fmla="*/ 631 w 838"/>
              <a:gd name="T83" fmla="*/ 57 h 839"/>
              <a:gd name="T84" fmla="*/ 781 w 838"/>
              <a:gd name="T85" fmla="*/ 208 h 839"/>
              <a:gd name="T86" fmla="*/ 838 w 838"/>
              <a:gd name="T87" fmla="*/ 419 h 839"/>
              <a:gd name="T88" fmla="*/ 781 w 838"/>
              <a:gd name="T89" fmla="*/ 631 h 839"/>
              <a:gd name="T90" fmla="*/ 631 w 838"/>
              <a:gd name="T91" fmla="*/ 781 h 839"/>
              <a:gd name="T92" fmla="*/ 419 w 838"/>
              <a:gd name="T93" fmla="*/ 839 h 839"/>
              <a:gd name="T94" fmla="*/ 208 w 838"/>
              <a:gd name="T95" fmla="*/ 781 h 839"/>
              <a:gd name="T96" fmla="*/ 57 w 838"/>
              <a:gd name="T97" fmla="*/ 631 h 839"/>
              <a:gd name="T98" fmla="*/ 0 w 838"/>
              <a:gd name="T99" fmla="*/ 419 h 839"/>
              <a:gd name="T100" fmla="*/ 57 w 838"/>
              <a:gd name="T101" fmla="*/ 208 h 839"/>
              <a:gd name="T102" fmla="*/ 208 w 838"/>
              <a:gd name="T103" fmla="*/ 57 h 839"/>
              <a:gd name="T104" fmla="*/ 419 w 838"/>
              <a:gd name="T105"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8" h="839">
                <a:moveTo>
                  <a:pt x="451" y="456"/>
                </a:moveTo>
                <a:lnTo>
                  <a:pt x="417" y="472"/>
                </a:lnTo>
                <a:lnTo>
                  <a:pt x="386" y="492"/>
                </a:lnTo>
                <a:lnTo>
                  <a:pt x="356" y="517"/>
                </a:lnTo>
                <a:lnTo>
                  <a:pt x="331" y="544"/>
                </a:lnTo>
                <a:lnTo>
                  <a:pt x="309" y="574"/>
                </a:lnTo>
                <a:lnTo>
                  <a:pt x="334" y="589"/>
                </a:lnTo>
                <a:lnTo>
                  <a:pt x="360" y="600"/>
                </a:lnTo>
                <a:lnTo>
                  <a:pt x="389" y="607"/>
                </a:lnTo>
                <a:lnTo>
                  <a:pt x="419" y="610"/>
                </a:lnTo>
                <a:lnTo>
                  <a:pt x="448" y="607"/>
                </a:lnTo>
                <a:lnTo>
                  <a:pt x="476" y="600"/>
                </a:lnTo>
                <a:lnTo>
                  <a:pt x="472" y="551"/>
                </a:lnTo>
                <a:lnTo>
                  <a:pt x="465" y="504"/>
                </a:lnTo>
                <a:lnTo>
                  <a:pt x="451" y="456"/>
                </a:lnTo>
                <a:close/>
                <a:moveTo>
                  <a:pt x="552" y="438"/>
                </a:moveTo>
                <a:lnTo>
                  <a:pt x="520" y="439"/>
                </a:lnTo>
                <a:lnTo>
                  <a:pt x="488" y="446"/>
                </a:lnTo>
                <a:lnTo>
                  <a:pt x="501" y="491"/>
                </a:lnTo>
                <a:lnTo>
                  <a:pt x="509" y="536"/>
                </a:lnTo>
                <a:lnTo>
                  <a:pt x="513" y="585"/>
                </a:lnTo>
                <a:lnTo>
                  <a:pt x="542" y="565"/>
                </a:lnTo>
                <a:lnTo>
                  <a:pt x="567" y="540"/>
                </a:lnTo>
                <a:lnTo>
                  <a:pt x="585" y="511"/>
                </a:lnTo>
                <a:lnTo>
                  <a:pt x="599" y="479"/>
                </a:lnTo>
                <a:lnTo>
                  <a:pt x="607" y="445"/>
                </a:lnTo>
                <a:lnTo>
                  <a:pt x="581" y="439"/>
                </a:lnTo>
                <a:lnTo>
                  <a:pt x="552" y="438"/>
                </a:lnTo>
                <a:close/>
                <a:moveTo>
                  <a:pt x="421" y="383"/>
                </a:moveTo>
                <a:lnTo>
                  <a:pt x="376" y="399"/>
                </a:lnTo>
                <a:lnTo>
                  <a:pt x="328" y="409"/>
                </a:lnTo>
                <a:lnTo>
                  <a:pt x="279" y="416"/>
                </a:lnTo>
                <a:lnTo>
                  <a:pt x="229" y="419"/>
                </a:lnTo>
                <a:lnTo>
                  <a:pt x="231" y="455"/>
                </a:lnTo>
                <a:lnTo>
                  <a:pt x="242" y="491"/>
                </a:lnTo>
                <a:lnTo>
                  <a:pt x="259" y="522"/>
                </a:lnTo>
                <a:lnTo>
                  <a:pt x="280" y="549"/>
                </a:lnTo>
                <a:lnTo>
                  <a:pt x="305" y="515"/>
                </a:lnTo>
                <a:lnTo>
                  <a:pt x="334" y="487"/>
                </a:lnTo>
                <a:lnTo>
                  <a:pt x="365" y="460"/>
                </a:lnTo>
                <a:lnTo>
                  <a:pt x="400" y="438"/>
                </a:lnTo>
                <a:lnTo>
                  <a:pt x="438" y="421"/>
                </a:lnTo>
                <a:lnTo>
                  <a:pt x="421" y="383"/>
                </a:lnTo>
                <a:close/>
                <a:moveTo>
                  <a:pt x="567" y="298"/>
                </a:moveTo>
                <a:lnTo>
                  <a:pt x="531" y="324"/>
                </a:lnTo>
                <a:lnTo>
                  <a:pt x="495" y="348"/>
                </a:lnTo>
                <a:lnTo>
                  <a:pt x="457" y="367"/>
                </a:lnTo>
                <a:lnTo>
                  <a:pt x="475" y="409"/>
                </a:lnTo>
                <a:lnTo>
                  <a:pt x="513" y="403"/>
                </a:lnTo>
                <a:lnTo>
                  <a:pt x="552" y="400"/>
                </a:lnTo>
                <a:lnTo>
                  <a:pt x="581" y="402"/>
                </a:lnTo>
                <a:lnTo>
                  <a:pt x="609" y="405"/>
                </a:lnTo>
                <a:lnTo>
                  <a:pt x="605" y="375"/>
                </a:lnTo>
                <a:lnTo>
                  <a:pt x="596" y="348"/>
                </a:lnTo>
                <a:lnTo>
                  <a:pt x="582" y="322"/>
                </a:lnTo>
                <a:lnTo>
                  <a:pt x="567" y="298"/>
                </a:lnTo>
                <a:close/>
                <a:moveTo>
                  <a:pt x="324" y="254"/>
                </a:moveTo>
                <a:lnTo>
                  <a:pt x="298" y="272"/>
                </a:lnTo>
                <a:lnTo>
                  <a:pt x="275" y="294"/>
                </a:lnTo>
                <a:lnTo>
                  <a:pt x="256" y="320"/>
                </a:lnTo>
                <a:lnTo>
                  <a:pt x="242" y="349"/>
                </a:lnTo>
                <a:lnTo>
                  <a:pt x="233" y="381"/>
                </a:lnTo>
                <a:lnTo>
                  <a:pt x="290" y="377"/>
                </a:lnTo>
                <a:lnTo>
                  <a:pt x="348" y="366"/>
                </a:lnTo>
                <a:lnTo>
                  <a:pt x="402" y="349"/>
                </a:lnTo>
                <a:lnTo>
                  <a:pt x="378" y="315"/>
                </a:lnTo>
                <a:lnTo>
                  <a:pt x="352" y="284"/>
                </a:lnTo>
                <a:lnTo>
                  <a:pt x="324" y="254"/>
                </a:lnTo>
                <a:close/>
                <a:moveTo>
                  <a:pt x="419" y="229"/>
                </a:moveTo>
                <a:lnTo>
                  <a:pt x="390" y="230"/>
                </a:lnTo>
                <a:lnTo>
                  <a:pt x="362" y="237"/>
                </a:lnTo>
                <a:lnTo>
                  <a:pt x="390" y="267"/>
                </a:lnTo>
                <a:lnTo>
                  <a:pt x="415" y="299"/>
                </a:lnTo>
                <a:lnTo>
                  <a:pt x="438" y="333"/>
                </a:lnTo>
                <a:lnTo>
                  <a:pt x="474" y="315"/>
                </a:lnTo>
                <a:lnTo>
                  <a:pt x="506" y="294"/>
                </a:lnTo>
                <a:lnTo>
                  <a:pt x="539" y="271"/>
                </a:lnTo>
                <a:lnTo>
                  <a:pt x="513" y="252"/>
                </a:lnTo>
                <a:lnTo>
                  <a:pt x="484" y="239"/>
                </a:lnTo>
                <a:lnTo>
                  <a:pt x="453" y="231"/>
                </a:lnTo>
                <a:lnTo>
                  <a:pt x="419" y="229"/>
                </a:lnTo>
                <a:close/>
                <a:moveTo>
                  <a:pt x="419" y="191"/>
                </a:moveTo>
                <a:lnTo>
                  <a:pt x="461" y="193"/>
                </a:lnTo>
                <a:lnTo>
                  <a:pt x="499" y="205"/>
                </a:lnTo>
                <a:lnTo>
                  <a:pt x="534" y="221"/>
                </a:lnTo>
                <a:lnTo>
                  <a:pt x="567" y="244"/>
                </a:lnTo>
                <a:lnTo>
                  <a:pt x="594" y="272"/>
                </a:lnTo>
                <a:lnTo>
                  <a:pt x="616" y="303"/>
                </a:lnTo>
                <a:lnTo>
                  <a:pt x="633" y="339"/>
                </a:lnTo>
                <a:lnTo>
                  <a:pt x="644" y="378"/>
                </a:lnTo>
                <a:lnTo>
                  <a:pt x="648" y="419"/>
                </a:lnTo>
                <a:lnTo>
                  <a:pt x="644" y="460"/>
                </a:lnTo>
                <a:lnTo>
                  <a:pt x="633" y="498"/>
                </a:lnTo>
                <a:lnTo>
                  <a:pt x="616" y="534"/>
                </a:lnTo>
                <a:lnTo>
                  <a:pt x="594" y="566"/>
                </a:lnTo>
                <a:lnTo>
                  <a:pt x="567" y="594"/>
                </a:lnTo>
                <a:lnTo>
                  <a:pt x="534" y="616"/>
                </a:lnTo>
                <a:lnTo>
                  <a:pt x="499" y="633"/>
                </a:lnTo>
                <a:lnTo>
                  <a:pt x="461" y="644"/>
                </a:lnTo>
                <a:lnTo>
                  <a:pt x="419" y="648"/>
                </a:lnTo>
                <a:lnTo>
                  <a:pt x="378" y="644"/>
                </a:lnTo>
                <a:lnTo>
                  <a:pt x="339" y="633"/>
                </a:lnTo>
                <a:lnTo>
                  <a:pt x="303" y="616"/>
                </a:lnTo>
                <a:lnTo>
                  <a:pt x="272" y="594"/>
                </a:lnTo>
                <a:lnTo>
                  <a:pt x="245" y="566"/>
                </a:lnTo>
                <a:lnTo>
                  <a:pt x="221" y="534"/>
                </a:lnTo>
                <a:lnTo>
                  <a:pt x="205" y="498"/>
                </a:lnTo>
                <a:lnTo>
                  <a:pt x="193" y="460"/>
                </a:lnTo>
                <a:lnTo>
                  <a:pt x="191" y="419"/>
                </a:lnTo>
                <a:lnTo>
                  <a:pt x="193" y="378"/>
                </a:lnTo>
                <a:lnTo>
                  <a:pt x="205" y="339"/>
                </a:lnTo>
                <a:lnTo>
                  <a:pt x="221" y="303"/>
                </a:lnTo>
                <a:lnTo>
                  <a:pt x="245" y="272"/>
                </a:lnTo>
                <a:lnTo>
                  <a:pt x="272" y="244"/>
                </a:lnTo>
                <a:lnTo>
                  <a:pt x="303" y="221"/>
                </a:lnTo>
                <a:lnTo>
                  <a:pt x="339" y="205"/>
                </a:lnTo>
                <a:lnTo>
                  <a:pt x="378" y="193"/>
                </a:lnTo>
                <a:lnTo>
                  <a:pt x="419" y="191"/>
                </a:lnTo>
                <a:close/>
                <a:moveTo>
                  <a:pt x="419" y="38"/>
                </a:moveTo>
                <a:lnTo>
                  <a:pt x="362" y="42"/>
                </a:lnTo>
                <a:lnTo>
                  <a:pt x="309" y="53"/>
                </a:lnTo>
                <a:lnTo>
                  <a:pt x="259" y="73"/>
                </a:lnTo>
                <a:lnTo>
                  <a:pt x="212" y="99"/>
                </a:lnTo>
                <a:lnTo>
                  <a:pt x="169" y="132"/>
                </a:lnTo>
                <a:lnTo>
                  <a:pt x="132" y="168"/>
                </a:lnTo>
                <a:lnTo>
                  <a:pt x="99" y="212"/>
                </a:lnTo>
                <a:lnTo>
                  <a:pt x="73" y="259"/>
                </a:lnTo>
                <a:lnTo>
                  <a:pt x="53" y="309"/>
                </a:lnTo>
                <a:lnTo>
                  <a:pt x="42" y="362"/>
                </a:lnTo>
                <a:lnTo>
                  <a:pt x="38" y="419"/>
                </a:lnTo>
                <a:lnTo>
                  <a:pt x="42" y="475"/>
                </a:lnTo>
                <a:lnTo>
                  <a:pt x="53" y="528"/>
                </a:lnTo>
                <a:lnTo>
                  <a:pt x="73" y="580"/>
                </a:lnTo>
                <a:lnTo>
                  <a:pt x="99" y="627"/>
                </a:lnTo>
                <a:lnTo>
                  <a:pt x="132" y="669"/>
                </a:lnTo>
                <a:lnTo>
                  <a:pt x="169" y="707"/>
                </a:lnTo>
                <a:lnTo>
                  <a:pt x="212" y="739"/>
                </a:lnTo>
                <a:lnTo>
                  <a:pt x="259" y="764"/>
                </a:lnTo>
                <a:lnTo>
                  <a:pt x="309" y="784"/>
                </a:lnTo>
                <a:lnTo>
                  <a:pt x="362" y="796"/>
                </a:lnTo>
                <a:lnTo>
                  <a:pt x="419" y="799"/>
                </a:lnTo>
                <a:lnTo>
                  <a:pt x="475" y="796"/>
                </a:lnTo>
                <a:lnTo>
                  <a:pt x="529" y="784"/>
                </a:lnTo>
                <a:lnTo>
                  <a:pt x="580" y="764"/>
                </a:lnTo>
                <a:lnTo>
                  <a:pt x="627" y="739"/>
                </a:lnTo>
                <a:lnTo>
                  <a:pt x="669" y="707"/>
                </a:lnTo>
                <a:lnTo>
                  <a:pt x="707" y="669"/>
                </a:lnTo>
                <a:lnTo>
                  <a:pt x="738" y="627"/>
                </a:lnTo>
                <a:lnTo>
                  <a:pt x="764" y="580"/>
                </a:lnTo>
                <a:lnTo>
                  <a:pt x="784" y="528"/>
                </a:lnTo>
                <a:lnTo>
                  <a:pt x="796" y="475"/>
                </a:lnTo>
                <a:lnTo>
                  <a:pt x="800" y="419"/>
                </a:lnTo>
                <a:lnTo>
                  <a:pt x="796" y="362"/>
                </a:lnTo>
                <a:lnTo>
                  <a:pt x="784" y="309"/>
                </a:lnTo>
                <a:lnTo>
                  <a:pt x="764" y="259"/>
                </a:lnTo>
                <a:lnTo>
                  <a:pt x="738" y="212"/>
                </a:lnTo>
                <a:lnTo>
                  <a:pt x="707" y="168"/>
                </a:lnTo>
                <a:lnTo>
                  <a:pt x="669" y="132"/>
                </a:lnTo>
                <a:lnTo>
                  <a:pt x="627" y="99"/>
                </a:lnTo>
                <a:lnTo>
                  <a:pt x="580" y="73"/>
                </a:lnTo>
                <a:lnTo>
                  <a:pt x="529" y="53"/>
                </a:lnTo>
                <a:lnTo>
                  <a:pt x="475" y="42"/>
                </a:lnTo>
                <a:lnTo>
                  <a:pt x="419" y="38"/>
                </a:lnTo>
                <a:close/>
                <a:moveTo>
                  <a:pt x="419" y="0"/>
                </a:moveTo>
                <a:lnTo>
                  <a:pt x="476" y="4"/>
                </a:lnTo>
                <a:lnTo>
                  <a:pt x="530" y="14"/>
                </a:lnTo>
                <a:lnTo>
                  <a:pt x="582" y="32"/>
                </a:lnTo>
                <a:lnTo>
                  <a:pt x="631" y="57"/>
                </a:lnTo>
                <a:lnTo>
                  <a:pt x="675" y="87"/>
                </a:lnTo>
                <a:lnTo>
                  <a:pt x="716" y="123"/>
                </a:lnTo>
                <a:lnTo>
                  <a:pt x="751" y="163"/>
                </a:lnTo>
                <a:lnTo>
                  <a:pt x="781" y="208"/>
                </a:lnTo>
                <a:lnTo>
                  <a:pt x="805" y="256"/>
                </a:lnTo>
                <a:lnTo>
                  <a:pt x="823" y="307"/>
                </a:lnTo>
                <a:lnTo>
                  <a:pt x="835" y="362"/>
                </a:lnTo>
                <a:lnTo>
                  <a:pt x="838" y="419"/>
                </a:lnTo>
                <a:lnTo>
                  <a:pt x="835" y="476"/>
                </a:lnTo>
                <a:lnTo>
                  <a:pt x="823" y="530"/>
                </a:lnTo>
                <a:lnTo>
                  <a:pt x="805" y="582"/>
                </a:lnTo>
                <a:lnTo>
                  <a:pt x="781" y="631"/>
                </a:lnTo>
                <a:lnTo>
                  <a:pt x="751" y="675"/>
                </a:lnTo>
                <a:lnTo>
                  <a:pt x="716" y="716"/>
                </a:lnTo>
                <a:lnTo>
                  <a:pt x="675" y="751"/>
                </a:lnTo>
                <a:lnTo>
                  <a:pt x="631" y="781"/>
                </a:lnTo>
                <a:lnTo>
                  <a:pt x="582" y="805"/>
                </a:lnTo>
                <a:lnTo>
                  <a:pt x="530" y="823"/>
                </a:lnTo>
                <a:lnTo>
                  <a:pt x="476" y="835"/>
                </a:lnTo>
                <a:lnTo>
                  <a:pt x="419" y="839"/>
                </a:lnTo>
                <a:lnTo>
                  <a:pt x="362" y="835"/>
                </a:lnTo>
                <a:lnTo>
                  <a:pt x="307" y="823"/>
                </a:lnTo>
                <a:lnTo>
                  <a:pt x="256" y="805"/>
                </a:lnTo>
                <a:lnTo>
                  <a:pt x="208" y="781"/>
                </a:lnTo>
                <a:lnTo>
                  <a:pt x="163" y="751"/>
                </a:lnTo>
                <a:lnTo>
                  <a:pt x="123" y="716"/>
                </a:lnTo>
                <a:lnTo>
                  <a:pt x="87" y="675"/>
                </a:lnTo>
                <a:lnTo>
                  <a:pt x="57" y="631"/>
                </a:lnTo>
                <a:lnTo>
                  <a:pt x="32" y="582"/>
                </a:lnTo>
                <a:lnTo>
                  <a:pt x="14" y="530"/>
                </a:lnTo>
                <a:lnTo>
                  <a:pt x="4" y="476"/>
                </a:lnTo>
                <a:lnTo>
                  <a:pt x="0" y="419"/>
                </a:lnTo>
                <a:lnTo>
                  <a:pt x="4" y="362"/>
                </a:lnTo>
                <a:lnTo>
                  <a:pt x="14" y="307"/>
                </a:lnTo>
                <a:lnTo>
                  <a:pt x="32" y="256"/>
                </a:lnTo>
                <a:lnTo>
                  <a:pt x="57" y="208"/>
                </a:lnTo>
                <a:lnTo>
                  <a:pt x="87" y="163"/>
                </a:lnTo>
                <a:lnTo>
                  <a:pt x="123" y="123"/>
                </a:lnTo>
                <a:lnTo>
                  <a:pt x="163" y="87"/>
                </a:lnTo>
                <a:lnTo>
                  <a:pt x="208" y="57"/>
                </a:lnTo>
                <a:lnTo>
                  <a:pt x="256" y="32"/>
                </a:lnTo>
                <a:lnTo>
                  <a:pt x="307" y="14"/>
                </a:lnTo>
                <a:lnTo>
                  <a:pt x="362" y="4"/>
                </a:lnTo>
                <a:lnTo>
                  <a:pt x="419"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86"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1395" y="5220404"/>
            <a:ext cx="444618" cy="445149"/>
          </a:xfrm>
          <a:custGeom>
            <a:avLst/>
            <a:gdLst>
              <a:gd name="T0" fmla="*/ 533 w 838"/>
              <a:gd name="T1" fmla="*/ 269 h 839"/>
              <a:gd name="T2" fmla="*/ 569 w 838"/>
              <a:gd name="T3" fmla="*/ 290 h 839"/>
              <a:gd name="T4" fmla="*/ 618 w 838"/>
              <a:gd name="T5" fmla="*/ 272 h 839"/>
              <a:gd name="T6" fmla="*/ 599 w 838"/>
              <a:gd name="T7" fmla="*/ 303 h 839"/>
              <a:gd name="T8" fmla="*/ 607 w 838"/>
              <a:gd name="T9" fmla="*/ 310 h 839"/>
              <a:gd name="T10" fmla="*/ 612 w 838"/>
              <a:gd name="T11" fmla="*/ 324 h 839"/>
              <a:gd name="T12" fmla="*/ 590 w 838"/>
              <a:gd name="T13" fmla="*/ 352 h 839"/>
              <a:gd name="T14" fmla="*/ 583 w 838"/>
              <a:gd name="T15" fmla="*/ 408 h 839"/>
              <a:gd name="T16" fmla="*/ 559 w 838"/>
              <a:gd name="T17" fmla="*/ 463 h 839"/>
              <a:gd name="T18" fmla="*/ 523 w 838"/>
              <a:gd name="T19" fmla="*/ 511 h 839"/>
              <a:gd name="T20" fmla="*/ 470 w 838"/>
              <a:gd name="T21" fmla="*/ 548 h 839"/>
              <a:gd name="T22" fmla="*/ 405 w 838"/>
              <a:gd name="T23" fmla="*/ 569 h 839"/>
              <a:gd name="T24" fmla="*/ 335 w 838"/>
              <a:gd name="T25" fmla="*/ 569 h 839"/>
              <a:gd name="T26" fmla="*/ 275 w 838"/>
              <a:gd name="T27" fmla="*/ 551 h 839"/>
              <a:gd name="T28" fmla="*/ 257 w 838"/>
              <a:gd name="T29" fmla="*/ 538 h 839"/>
              <a:gd name="T30" fmla="*/ 301 w 838"/>
              <a:gd name="T31" fmla="*/ 534 h 839"/>
              <a:gd name="T32" fmla="*/ 363 w 838"/>
              <a:gd name="T33" fmla="*/ 505 h 839"/>
              <a:gd name="T34" fmla="*/ 318 w 838"/>
              <a:gd name="T35" fmla="*/ 489 h 839"/>
              <a:gd name="T36" fmla="*/ 291 w 838"/>
              <a:gd name="T37" fmla="*/ 451 h 839"/>
              <a:gd name="T38" fmla="*/ 305 w 838"/>
              <a:gd name="T39" fmla="*/ 453 h 839"/>
              <a:gd name="T40" fmla="*/ 326 w 838"/>
              <a:gd name="T41" fmla="*/ 450 h 839"/>
              <a:gd name="T42" fmla="*/ 288 w 838"/>
              <a:gd name="T43" fmla="*/ 432 h 839"/>
              <a:gd name="T44" fmla="*/ 266 w 838"/>
              <a:gd name="T45" fmla="*/ 396 h 839"/>
              <a:gd name="T46" fmla="*/ 263 w 838"/>
              <a:gd name="T47" fmla="*/ 374 h 839"/>
              <a:gd name="T48" fmla="*/ 299 w 838"/>
              <a:gd name="T49" fmla="*/ 383 h 839"/>
              <a:gd name="T50" fmla="*/ 273 w 838"/>
              <a:gd name="T51" fmla="*/ 356 h 839"/>
              <a:gd name="T52" fmla="*/ 263 w 838"/>
              <a:gd name="T53" fmla="*/ 319 h 839"/>
              <a:gd name="T54" fmla="*/ 274 w 838"/>
              <a:gd name="T55" fmla="*/ 281 h 839"/>
              <a:gd name="T56" fmla="*/ 329 w 838"/>
              <a:gd name="T57" fmla="*/ 328 h 839"/>
              <a:gd name="T58" fmla="*/ 397 w 838"/>
              <a:gd name="T59" fmla="*/ 356 h 839"/>
              <a:gd name="T60" fmla="*/ 434 w 838"/>
              <a:gd name="T61" fmla="*/ 352 h 839"/>
              <a:gd name="T62" fmla="*/ 438 w 838"/>
              <a:gd name="T63" fmla="*/ 319 h 839"/>
              <a:gd name="T64" fmla="*/ 465 w 838"/>
              <a:gd name="T65" fmla="*/ 281 h 839"/>
              <a:gd name="T66" fmla="*/ 512 w 838"/>
              <a:gd name="T67" fmla="*/ 267 h 839"/>
              <a:gd name="T68" fmla="*/ 62 w 838"/>
              <a:gd name="T69" fmla="*/ 40 h 839"/>
              <a:gd name="T70" fmla="*/ 41 w 838"/>
              <a:gd name="T71" fmla="*/ 61 h 839"/>
              <a:gd name="T72" fmla="*/ 38 w 838"/>
              <a:gd name="T73" fmla="*/ 762 h 839"/>
              <a:gd name="T74" fmla="*/ 49 w 838"/>
              <a:gd name="T75" fmla="*/ 789 h 839"/>
              <a:gd name="T76" fmla="*/ 76 w 838"/>
              <a:gd name="T77" fmla="*/ 799 h 839"/>
              <a:gd name="T78" fmla="*/ 777 w 838"/>
              <a:gd name="T79" fmla="*/ 797 h 839"/>
              <a:gd name="T80" fmla="*/ 798 w 838"/>
              <a:gd name="T81" fmla="*/ 777 h 839"/>
              <a:gd name="T82" fmla="*/ 800 w 838"/>
              <a:gd name="T83" fmla="*/ 76 h 839"/>
              <a:gd name="T84" fmla="*/ 790 w 838"/>
              <a:gd name="T85" fmla="*/ 49 h 839"/>
              <a:gd name="T86" fmla="*/ 762 w 838"/>
              <a:gd name="T87" fmla="*/ 38 h 839"/>
              <a:gd name="T88" fmla="*/ 76 w 838"/>
              <a:gd name="T89" fmla="*/ 0 h 839"/>
              <a:gd name="T90" fmla="*/ 786 w 838"/>
              <a:gd name="T91" fmla="*/ 4 h 839"/>
              <a:gd name="T92" fmla="*/ 824 w 838"/>
              <a:gd name="T93" fmla="*/ 31 h 839"/>
              <a:gd name="T94" fmla="*/ 838 w 838"/>
              <a:gd name="T95" fmla="*/ 76 h 839"/>
              <a:gd name="T96" fmla="*/ 834 w 838"/>
              <a:gd name="T97" fmla="*/ 786 h 839"/>
              <a:gd name="T98" fmla="*/ 807 w 838"/>
              <a:gd name="T99" fmla="*/ 823 h 839"/>
              <a:gd name="T100" fmla="*/ 762 w 838"/>
              <a:gd name="T101" fmla="*/ 839 h 839"/>
              <a:gd name="T102" fmla="*/ 53 w 838"/>
              <a:gd name="T103" fmla="*/ 835 h 839"/>
              <a:gd name="T104" fmla="*/ 15 w 838"/>
              <a:gd name="T105" fmla="*/ 807 h 839"/>
              <a:gd name="T106" fmla="*/ 0 w 838"/>
              <a:gd name="T107" fmla="*/ 762 h 839"/>
              <a:gd name="T108" fmla="*/ 4 w 838"/>
              <a:gd name="T109" fmla="*/ 52 h 839"/>
              <a:gd name="T110" fmla="*/ 32 w 838"/>
              <a:gd name="T111" fmla="*/ 14 h 839"/>
              <a:gd name="T112" fmla="*/ 76 w 838"/>
              <a:gd name="T113"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8" h="839">
                <a:moveTo>
                  <a:pt x="512" y="267"/>
                </a:moveTo>
                <a:lnTo>
                  <a:pt x="533" y="269"/>
                </a:lnTo>
                <a:lnTo>
                  <a:pt x="553" y="278"/>
                </a:lnTo>
                <a:lnTo>
                  <a:pt x="569" y="290"/>
                </a:lnTo>
                <a:lnTo>
                  <a:pt x="595" y="284"/>
                </a:lnTo>
                <a:lnTo>
                  <a:pt x="618" y="272"/>
                </a:lnTo>
                <a:lnTo>
                  <a:pt x="610" y="289"/>
                </a:lnTo>
                <a:lnTo>
                  <a:pt x="599" y="303"/>
                </a:lnTo>
                <a:lnTo>
                  <a:pt x="584" y="315"/>
                </a:lnTo>
                <a:lnTo>
                  <a:pt x="607" y="310"/>
                </a:lnTo>
                <a:lnTo>
                  <a:pt x="629" y="302"/>
                </a:lnTo>
                <a:lnTo>
                  <a:pt x="612" y="324"/>
                </a:lnTo>
                <a:lnTo>
                  <a:pt x="590" y="343"/>
                </a:lnTo>
                <a:lnTo>
                  <a:pt x="590" y="352"/>
                </a:lnTo>
                <a:lnTo>
                  <a:pt x="588" y="381"/>
                </a:lnTo>
                <a:lnTo>
                  <a:pt x="583" y="408"/>
                </a:lnTo>
                <a:lnTo>
                  <a:pt x="572" y="437"/>
                </a:lnTo>
                <a:lnTo>
                  <a:pt x="559" y="463"/>
                </a:lnTo>
                <a:lnTo>
                  <a:pt x="542" y="488"/>
                </a:lnTo>
                <a:lnTo>
                  <a:pt x="523" y="511"/>
                </a:lnTo>
                <a:lnTo>
                  <a:pt x="498" y="531"/>
                </a:lnTo>
                <a:lnTo>
                  <a:pt x="470" y="548"/>
                </a:lnTo>
                <a:lnTo>
                  <a:pt x="439" y="560"/>
                </a:lnTo>
                <a:lnTo>
                  <a:pt x="405" y="569"/>
                </a:lnTo>
                <a:lnTo>
                  <a:pt x="368" y="572"/>
                </a:lnTo>
                <a:lnTo>
                  <a:pt x="335" y="569"/>
                </a:lnTo>
                <a:lnTo>
                  <a:pt x="304" y="563"/>
                </a:lnTo>
                <a:lnTo>
                  <a:pt x="275" y="551"/>
                </a:lnTo>
                <a:lnTo>
                  <a:pt x="248" y="536"/>
                </a:lnTo>
                <a:lnTo>
                  <a:pt x="257" y="538"/>
                </a:lnTo>
                <a:lnTo>
                  <a:pt x="266" y="538"/>
                </a:lnTo>
                <a:lnTo>
                  <a:pt x="301" y="534"/>
                </a:lnTo>
                <a:lnTo>
                  <a:pt x="334" y="522"/>
                </a:lnTo>
                <a:lnTo>
                  <a:pt x="363" y="505"/>
                </a:lnTo>
                <a:lnTo>
                  <a:pt x="339" y="501"/>
                </a:lnTo>
                <a:lnTo>
                  <a:pt x="318" y="489"/>
                </a:lnTo>
                <a:lnTo>
                  <a:pt x="301" y="472"/>
                </a:lnTo>
                <a:lnTo>
                  <a:pt x="291" y="451"/>
                </a:lnTo>
                <a:lnTo>
                  <a:pt x="297" y="453"/>
                </a:lnTo>
                <a:lnTo>
                  <a:pt x="305" y="453"/>
                </a:lnTo>
                <a:lnTo>
                  <a:pt x="316" y="453"/>
                </a:lnTo>
                <a:lnTo>
                  <a:pt x="326" y="450"/>
                </a:lnTo>
                <a:lnTo>
                  <a:pt x="305" y="443"/>
                </a:lnTo>
                <a:lnTo>
                  <a:pt x="288" y="432"/>
                </a:lnTo>
                <a:lnTo>
                  <a:pt x="275" y="416"/>
                </a:lnTo>
                <a:lnTo>
                  <a:pt x="266" y="396"/>
                </a:lnTo>
                <a:lnTo>
                  <a:pt x="263" y="374"/>
                </a:lnTo>
                <a:lnTo>
                  <a:pt x="263" y="374"/>
                </a:lnTo>
                <a:lnTo>
                  <a:pt x="280" y="381"/>
                </a:lnTo>
                <a:lnTo>
                  <a:pt x="299" y="383"/>
                </a:lnTo>
                <a:lnTo>
                  <a:pt x="284" y="371"/>
                </a:lnTo>
                <a:lnTo>
                  <a:pt x="273" y="356"/>
                </a:lnTo>
                <a:lnTo>
                  <a:pt x="266" y="339"/>
                </a:lnTo>
                <a:lnTo>
                  <a:pt x="263" y="319"/>
                </a:lnTo>
                <a:lnTo>
                  <a:pt x="266" y="299"/>
                </a:lnTo>
                <a:lnTo>
                  <a:pt x="274" y="281"/>
                </a:lnTo>
                <a:lnTo>
                  <a:pt x="300" y="306"/>
                </a:lnTo>
                <a:lnTo>
                  <a:pt x="329" y="328"/>
                </a:lnTo>
                <a:lnTo>
                  <a:pt x="362" y="345"/>
                </a:lnTo>
                <a:lnTo>
                  <a:pt x="397" y="356"/>
                </a:lnTo>
                <a:lnTo>
                  <a:pt x="435" y="361"/>
                </a:lnTo>
                <a:lnTo>
                  <a:pt x="434" y="352"/>
                </a:lnTo>
                <a:lnTo>
                  <a:pt x="434" y="344"/>
                </a:lnTo>
                <a:lnTo>
                  <a:pt x="438" y="319"/>
                </a:lnTo>
                <a:lnTo>
                  <a:pt x="448" y="298"/>
                </a:lnTo>
                <a:lnTo>
                  <a:pt x="465" y="281"/>
                </a:lnTo>
                <a:lnTo>
                  <a:pt x="487" y="271"/>
                </a:lnTo>
                <a:lnTo>
                  <a:pt x="512" y="267"/>
                </a:lnTo>
                <a:close/>
                <a:moveTo>
                  <a:pt x="76" y="38"/>
                </a:moveTo>
                <a:lnTo>
                  <a:pt x="62" y="40"/>
                </a:lnTo>
                <a:lnTo>
                  <a:pt x="49" y="49"/>
                </a:lnTo>
                <a:lnTo>
                  <a:pt x="41" y="61"/>
                </a:lnTo>
                <a:lnTo>
                  <a:pt x="38" y="76"/>
                </a:lnTo>
                <a:lnTo>
                  <a:pt x="38" y="762"/>
                </a:lnTo>
                <a:lnTo>
                  <a:pt x="41" y="777"/>
                </a:lnTo>
                <a:lnTo>
                  <a:pt x="49" y="789"/>
                </a:lnTo>
                <a:lnTo>
                  <a:pt x="62" y="797"/>
                </a:lnTo>
                <a:lnTo>
                  <a:pt x="76" y="799"/>
                </a:lnTo>
                <a:lnTo>
                  <a:pt x="762" y="799"/>
                </a:lnTo>
                <a:lnTo>
                  <a:pt x="777" y="797"/>
                </a:lnTo>
                <a:lnTo>
                  <a:pt x="790" y="789"/>
                </a:lnTo>
                <a:lnTo>
                  <a:pt x="798" y="777"/>
                </a:lnTo>
                <a:lnTo>
                  <a:pt x="800" y="762"/>
                </a:lnTo>
                <a:lnTo>
                  <a:pt x="800" y="76"/>
                </a:lnTo>
                <a:lnTo>
                  <a:pt x="798" y="61"/>
                </a:lnTo>
                <a:lnTo>
                  <a:pt x="790" y="49"/>
                </a:lnTo>
                <a:lnTo>
                  <a:pt x="777" y="40"/>
                </a:lnTo>
                <a:lnTo>
                  <a:pt x="762" y="38"/>
                </a:lnTo>
                <a:lnTo>
                  <a:pt x="76" y="38"/>
                </a:lnTo>
                <a:close/>
                <a:moveTo>
                  <a:pt x="76" y="0"/>
                </a:moveTo>
                <a:lnTo>
                  <a:pt x="762" y="0"/>
                </a:lnTo>
                <a:lnTo>
                  <a:pt x="786" y="4"/>
                </a:lnTo>
                <a:lnTo>
                  <a:pt x="807" y="14"/>
                </a:lnTo>
                <a:lnTo>
                  <a:pt x="824" y="31"/>
                </a:lnTo>
                <a:lnTo>
                  <a:pt x="834" y="52"/>
                </a:lnTo>
                <a:lnTo>
                  <a:pt x="838" y="76"/>
                </a:lnTo>
                <a:lnTo>
                  <a:pt x="838" y="762"/>
                </a:lnTo>
                <a:lnTo>
                  <a:pt x="834" y="786"/>
                </a:lnTo>
                <a:lnTo>
                  <a:pt x="824" y="807"/>
                </a:lnTo>
                <a:lnTo>
                  <a:pt x="807" y="823"/>
                </a:lnTo>
                <a:lnTo>
                  <a:pt x="786" y="835"/>
                </a:lnTo>
                <a:lnTo>
                  <a:pt x="762" y="839"/>
                </a:lnTo>
                <a:lnTo>
                  <a:pt x="76" y="839"/>
                </a:lnTo>
                <a:lnTo>
                  <a:pt x="53" y="835"/>
                </a:lnTo>
                <a:lnTo>
                  <a:pt x="32" y="823"/>
                </a:lnTo>
                <a:lnTo>
                  <a:pt x="15" y="807"/>
                </a:lnTo>
                <a:lnTo>
                  <a:pt x="4" y="786"/>
                </a:lnTo>
                <a:lnTo>
                  <a:pt x="0" y="762"/>
                </a:lnTo>
                <a:lnTo>
                  <a:pt x="0" y="76"/>
                </a:lnTo>
                <a:lnTo>
                  <a:pt x="4" y="52"/>
                </a:lnTo>
                <a:lnTo>
                  <a:pt x="15" y="31"/>
                </a:lnTo>
                <a:lnTo>
                  <a:pt x="32" y="14"/>
                </a:lnTo>
                <a:lnTo>
                  <a:pt x="53" y="4"/>
                </a:lnTo>
                <a:lnTo>
                  <a:pt x="76"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87"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0039" y="5220404"/>
            <a:ext cx="445679" cy="445149"/>
          </a:xfrm>
          <a:custGeom>
            <a:avLst/>
            <a:gdLst>
              <a:gd name="T0" fmla="*/ 515 w 840"/>
              <a:gd name="T1" fmla="*/ 247 h 839"/>
              <a:gd name="T2" fmla="*/ 484 w 840"/>
              <a:gd name="T3" fmla="*/ 305 h 839"/>
              <a:gd name="T4" fmla="*/ 464 w 840"/>
              <a:gd name="T5" fmla="*/ 309 h 839"/>
              <a:gd name="T6" fmla="*/ 459 w 840"/>
              <a:gd name="T7" fmla="*/ 320 h 839"/>
              <a:gd name="T8" fmla="*/ 459 w 840"/>
              <a:gd name="T9" fmla="*/ 361 h 839"/>
              <a:gd name="T10" fmla="*/ 509 w 840"/>
              <a:gd name="T11" fmla="*/ 419 h 839"/>
              <a:gd name="T12" fmla="*/ 459 w 840"/>
              <a:gd name="T13" fmla="*/ 590 h 839"/>
              <a:gd name="T14" fmla="*/ 383 w 840"/>
              <a:gd name="T15" fmla="*/ 419 h 839"/>
              <a:gd name="T16" fmla="*/ 345 w 840"/>
              <a:gd name="T17" fmla="*/ 361 h 839"/>
              <a:gd name="T18" fmla="*/ 383 w 840"/>
              <a:gd name="T19" fmla="*/ 324 h 839"/>
              <a:gd name="T20" fmla="*/ 388 w 840"/>
              <a:gd name="T21" fmla="*/ 288 h 839"/>
              <a:gd name="T22" fmla="*/ 406 w 840"/>
              <a:gd name="T23" fmla="*/ 263 h 839"/>
              <a:gd name="T24" fmla="*/ 440 w 840"/>
              <a:gd name="T25" fmla="*/ 250 h 839"/>
              <a:gd name="T26" fmla="*/ 78 w 840"/>
              <a:gd name="T27" fmla="*/ 38 h 839"/>
              <a:gd name="T28" fmla="*/ 50 w 840"/>
              <a:gd name="T29" fmla="*/ 49 h 839"/>
              <a:gd name="T30" fmla="*/ 40 w 840"/>
              <a:gd name="T31" fmla="*/ 76 h 839"/>
              <a:gd name="T32" fmla="*/ 42 w 840"/>
              <a:gd name="T33" fmla="*/ 777 h 839"/>
              <a:gd name="T34" fmla="*/ 62 w 840"/>
              <a:gd name="T35" fmla="*/ 797 h 839"/>
              <a:gd name="T36" fmla="*/ 764 w 840"/>
              <a:gd name="T37" fmla="*/ 799 h 839"/>
              <a:gd name="T38" fmla="*/ 790 w 840"/>
              <a:gd name="T39" fmla="*/ 789 h 839"/>
              <a:gd name="T40" fmla="*/ 802 w 840"/>
              <a:gd name="T41" fmla="*/ 762 h 839"/>
              <a:gd name="T42" fmla="*/ 799 w 840"/>
              <a:gd name="T43" fmla="*/ 61 h 839"/>
              <a:gd name="T44" fmla="*/ 778 w 840"/>
              <a:gd name="T45" fmla="*/ 40 h 839"/>
              <a:gd name="T46" fmla="*/ 78 w 840"/>
              <a:gd name="T47" fmla="*/ 38 h 839"/>
              <a:gd name="T48" fmla="*/ 764 w 840"/>
              <a:gd name="T49" fmla="*/ 0 h 839"/>
              <a:gd name="T50" fmla="*/ 808 w 840"/>
              <a:gd name="T51" fmla="*/ 14 h 839"/>
              <a:gd name="T52" fmla="*/ 836 w 840"/>
              <a:gd name="T53" fmla="*/ 52 h 839"/>
              <a:gd name="T54" fmla="*/ 840 w 840"/>
              <a:gd name="T55" fmla="*/ 762 h 839"/>
              <a:gd name="T56" fmla="*/ 825 w 840"/>
              <a:gd name="T57" fmla="*/ 807 h 839"/>
              <a:gd name="T58" fmla="*/ 787 w 840"/>
              <a:gd name="T59" fmla="*/ 835 h 839"/>
              <a:gd name="T60" fmla="*/ 78 w 840"/>
              <a:gd name="T61" fmla="*/ 839 h 839"/>
              <a:gd name="T62" fmla="*/ 32 w 840"/>
              <a:gd name="T63" fmla="*/ 823 h 839"/>
              <a:gd name="T64" fmla="*/ 4 w 840"/>
              <a:gd name="T65" fmla="*/ 786 h 839"/>
              <a:gd name="T66" fmla="*/ 0 w 840"/>
              <a:gd name="T67" fmla="*/ 76 h 839"/>
              <a:gd name="T68" fmla="*/ 16 w 840"/>
              <a:gd name="T69" fmla="*/ 31 h 839"/>
              <a:gd name="T70" fmla="*/ 53 w 840"/>
              <a:gd name="T71"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0" h="839">
                <a:moveTo>
                  <a:pt x="464" y="247"/>
                </a:moveTo>
                <a:lnTo>
                  <a:pt x="515" y="247"/>
                </a:lnTo>
                <a:lnTo>
                  <a:pt x="515" y="305"/>
                </a:lnTo>
                <a:lnTo>
                  <a:pt x="484" y="305"/>
                </a:lnTo>
                <a:lnTo>
                  <a:pt x="472" y="306"/>
                </a:lnTo>
                <a:lnTo>
                  <a:pt x="464" y="309"/>
                </a:lnTo>
                <a:lnTo>
                  <a:pt x="460" y="314"/>
                </a:lnTo>
                <a:lnTo>
                  <a:pt x="459" y="320"/>
                </a:lnTo>
                <a:lnTo>
                  <a:pt x="459" y="328"/>
                </a:lnTo>
                <a:lnTo>
                  <a:pt x="459" y="361"/>
                </a:lnTo>
                <a:lnTo>
                  <a:pt x="515" y="361"/>
                </a:lnTo>
                <a:lnTo>
                  <a:pt x="509" y="419"/>
                </a:lnTo>
                <a:lnTo>
                  <a:pt x="459" y="419"/>
                </a:lnTo>
                <a:lnTo>
                  <a:pt x="459" y="590"/>
                </a:lnTo>
                <a:lnTo>
                  <a:pt x="383" y="590"/>
                </a:lnTo>
                <a:lnTo>
                  <a:pt x="383" y="419"/>
                </a:lnTo>
                <a:lnTo>
                  <a:pt x="345" y="419"/>
                </a:lnTo>
                <a:lnTo>
                  <a:pt x="345" y="361"/>
                </a:lnTo>
                <a:lnTo>
                  <a:pt x="383" y="361"/>
                </a:lnTo>
                <a:lnTo>
                  <a:pt x="383" y="324"/>
                </a:lnTo>
                <a:lnTo>
                  <a:pt x="384" y="305"/>
                </a:lnTo>
                <a:lnTo>
                  <a:pt x="388" y="288"/>
                </a:lnTo>
                <a:lnTo>
                  <a:pt x="396" y="273"/>
                </a:lnTo>
                <a:lnTo>
                  <a:pt x="406" y="263"/>
                </a:lnTo>
                <a:lnTo>
                  <a:pt x="422" y="254"/>
                </a:lnTo>
                <a:lnTo>
                  <a:pt x="440" y="250"/>
                </a:lnTo>
                <a:lnTo>
                  <a:pt x="464" y="247"/>
                </a:lnTo>
                <a:close/>
                <a:moveTo>
                  <a:pt x="78" y="38"/>
                </a:moveTo>
                <a:lnTo>
                  <a:pt x="62" y="40"/>
                </a:lnTo>
                <a:lnTo>
                  <a:pt x="50" y="49"/>
                </a:lnTo>
                <a:lnTo>
                  <a:pt x="42" y="61"/>
                </a:lnTo>
                <a:lnTo>
                  <a:pt x="40" y="76"/>
                </a:lnTo>
                <a:lnTo>
                  <a:pt x="40" y="762"/>
                </a:lnTo>
                <a:lnTo>
                  <a:pt x="42" y="777"/>
                </a:lnTo>
                <a:lnTo>
                  <a:pt x="50" y="789"/>
                </a:lnTo>
                <a:lnTo>
                  <a:pt x="62" y="797"/>
                </a:lnTo>
                <a:lnTo>
                  <a:pt x="78" y="799"/>
                </a:lnTo>
                <a:lnTo>
                  <a:pt x="764" y="799"/>
                </a:lnTo>
                <a:lnTo>
                  <a:pt x="778" y="797"/>
                </a:lnTo>
                <a:lnTo>
                  <a:pt x="790" y="789"/>
                </a:lnTo>
                <a:lnTo>
                  <a:pt x="799" y="777"/>
                </a:lnTo>
                <a:lnTo>
                  <a:pt x="802" y="762"/>
                </a:lnTo>
                <a:lnTo>
                  <a:pt x="802" y="76"/>
                </a:lnTo>
                <a:lnTo>
                  <a:pt x="799" y="61"/>
                </a:lnTo>
                <a:lnTo>
                  <a:pt x="790" y="49"/>
                </a:lnTo>
                <a:lnTo>
                  <a:pt x="778" y="40"/>
                </a:lnTo>
                <a:lnTo>
                  <a:pt x="764" y="38"/>
                </a:lnTo>
                <a:lnTo>
                  <a:pt x="78" y="38"/>
                </a:lnTo>
                <a:close/>
                <a:moveTo>
                  <a:pt x="78" y="0"/>
                </a:moveTo>
                <a:lnTo>
                  <a:pt x="764" y="0"/>
                </a:lnTo>
                <a:lnTo>
                  <a:pt x="787" y="4"/>
                </a:lnTo>
                <a:lnTo>
                  <a:pt x="808" y="14"/>
                </a:lnTo>
                <a:lnTo>
                  <a:pt x="825" y="31"/>
                </a:lnTo>
                <a:lnTo>
                  <a:pt x="836" y="52"/>
                </a:lnTo>
                <a:lnTo>
                  <a:pt x="840" y="76"/>
                </a:lnTo>
                <a:lnTo>
                  <a:pt x="840" y="762"/>
                </a:lnTo>
                <a:lnTo>
                  <a:pt x="836" y="786"/>
                </a:lnTo>
                <a:lnTo>
                  <a:pt x="825" y="807"/>
                </a:lnTo>
                <a:lnTo>
                  <a:pt x="808" y="823"/>
                </a:lnTo>
                <a:lnTo>
                  <a:pt x="787" y="835"/>
                </a:lnTo>
                <a:lnTo>
                  <a:pt x="764" y="839"/>
                </a:lnTo>
                <a:lnTo>
                  <a:pt x="78" y="839"/>
                </a:lnTo>
                <a:lnTo>
                  <a:pt x="53" y="835"/>
                </a:lnTo>
                <a:lnTo>
                  <a:pt x="32" y="823"/>
                </a:lnTo>
                <a:lnTo>
                  <a:pt x="16" y="807"/>
                </a:lnTo>
                <a:lnTo>
                  <a:pt x="4" y="786"/>
                </a:lnTo>
                <a:lnTo>
                  <a:pt x="0" y="762"/>
                </a:lnTo>
                <a:lnTo>
                  <a:pt x="0" y="76"/>
                </a:lnTo>
                <a:lnTo>
                  <a:pt x="4" y="52"/>
                </a:lnTo>
                <a:lnTo>
                  <a:pt x="16" y="31"/>
                </a:lnTo>
                <a:lnTo>
                  <a:pt x="32" y="14"/>
                </a:lnTo>
                <a:lnTo>
                  <a:pt x="53" y="4"/>
                </a:lnTo>
                <a:lnTo>
                  <a:pt x="7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88"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29743" y="5220404"/>
            <a:ext cx="444618" cy="445149"/>
          </a:xfrm>
          <a:custGeom>
            <a:avLst/>
            <a:gdLst>
              <a:gd name="T0" fmla="*/ 567 w 838"/>
              <a:gd name="T1" fmla="*/ 479 h 839"/>
              <a:gd name="T2" fmla="*/ 544 w 838"/>
              <a:gd name="T3" fmla="*/ 483 h 839"/>
              <a:gd name="T4" fmla="*/ 549 w 838"/>
              <a:gd name="T5" fmla="*/ 471 h 839"/>
              <a:gd name="T6" fmla="*/ 474 w 838"/>
              <a:gd name="T7" fmla="*/ 475 h 839"/>
              <a:gd name="T8" fmla="*/ 477 w 838"/>
              <a:gd name="T9" fmla="*/ 547 h 839"/>
              <a:gd name="T10" fmla="*/ 469 w 838"/>
              <a:gd name="T11" fmla="*/ 559 h 839"/>
              <a:gd name="T12" fmla="*/ 453 w 838"/>
              <a:gd name="T13" fmla="*/ 475 h 839"/>
              <a:gd name="T14" fmla="*/ 544 w 838"/>
              <a:gd name="T15" fmla="*/ 450 h 839"/>
              <a:gd name="T16" fmla="*/ 520 w 838"/>
              <a:gd name="T17" fmla="*/ 481 h 839"/>
              <a:gd name="T18" fmla="*/ 544 w 838"/>
              <a:gd name="T19" fmla="*/ 579 h 839"/>
              <a:gd name="T20" fmla="*/ 593 w 838"/>
              <a:gd name="T21" fmla="*/ 556 h 839"/>
              <a:gd name="T22" fmla="*/ 567 w 838"/>
              <a:gd name="T23" fmla="*/ 549 h 839"/>
              <a:gd name="T24" fmla="*/ 555 w 838"/>
              <a:gd name="T25" fmla="*/ 560 h 839"/>
              <a:gd name="T26" fmla="*/ 544 w 838"/>
              <a:gd name="T27" fmla="*/ 549 h 839"/>
              <a:gd name="T28" fmla="*/ 593 w 838"/>
              <a:gd name="T29" fmla="*/ 479 h 839"/>
              <a:gd name="T30" fmla="*/ 558 w 838"/>
              <a:gd name="T31" fmla="*/ 449 h 839"/>
              <a:gd name="T32" fmla="*/ 339 w 838"/>
              <a:gd name="T33" fmla="*/ 572 h 839"/>
              <a:gd name="T34" fmla="*/ 367 w 838"/>
              <a:gd name="T35" fmla="*/ 579 h 839"/>
              <a:gd name="T36" fmla="*/ 409 w 838"/>
              <a:gd name="T37" fmla="*/ 449 h 839"/>
              <a:gd name="T38" fmla="*/ 379 w 838"/>
              <a:gd name="T39" fmla="*/ 560 h 839"/>
              <a:gd name="T40" fmla="*/ 362 w 838"/>
              <a:gd name="T41" fmla="*/ 560 h 839"/>
              <a:gd name="T42" fmla="*/ 428 w 838"/>
              <a:gd name="T43" fmla="*/ 406 h 839"/>
              <a:gd name="T44" fmla="*/ 479 w 838"/>
              <a:gd name="T45" fmla="*/ 580 h 839"/>
              <a:gd name="T46" fmla="*/ 500 w 838"/>
              <a:gd name="T47" fmla="*/ 550 h 839"/>
              <a:gd name="T48" fmla="*/ 495 w 838"/>
              <a:gd name="T49" fmla="*/ 458 h 839"/>
              <a:gd name="T50" fmla="*/ 453 w 838"/>
              <a:gd name="T51" fmla="*/ 406 h 839"/>
              <a:gd name="T52" fmla="*/ 304 w 838"/>
              <a:gd name="T53" fmla="*/ 579 h 839"/>
              <a:gd name="T54" fmla="*/ 449 w 838"/>
              <a:gd name="T55" fmla="*/ 363 h 839"/>
              <a:gd name="T56" fmla="*/ 563 w 838"/>
              <a:gd name="T57" fmla="*/ 367 h 839"/>
              <a:gd name="T58" fmla="*/ 624 w 838"/>
              <a:gd name="T59" fmla="*/ 427 h 839"/>
              <a:gd name="T60" fmla="*/ 626 w 838"/>
              <a:gd name="T61" fmla="*/ 537 h 839"/>
              <a:gd name="T62" fmla="*/ 599 w 838"/>
              <a:gd name="T63" fmla="*/ 614 h 839"/>
              <a:gd name="T64" fmla="*/ 506 w 838"/>
              <a:gd name="T65" fmla="*/ 628 h 839"/>
              <a:gd name="T66" fmla="*/ 332 w 838"/>
              <a:gd name="T67" fmla="*/ 628 h 839"/>
              <a:gd name="T68" fmla="*/ 240 w 838"/>
              <a:gd name="T69" fmla="*/ 614 h 839"/>
              <a:gd name="T70" fmla="*/ 211 w 838"/>
              <a:gd name="T71" fmla="*/ 538 h 839"/>
              <a:gd name="T72" fmla="*/ 215 w 838"/>
              <a:gd name="T73" fmla="*/ 427 h 839"/>
              <a:gd name="T74" fmla="*/ 274 w 838"/>
              <a:gd name="T75" fmla="*/ 367 h 839"/>
              <a:gd name="T76" fmla="*/ 388 w 838"/>
              <a:gd name="T77" fmla="*/ 363 h 839"/>
              <a:gd name="T78" fmla="*/ 394 w 838"/>
              <a:gd name="T79" fmla="*/ 258 h 839"/>
              <a:gd name="T80" fmla="*/ 411 w 838"/>
              <a:gd name="T81" fmla="*/ 323 h 839"/>
              <a:gd name="T82" fmla="*/ 414 w 838"/>
              <a:gd name="T83" fmla="*/ 250 h 839"/>
              <a:gd name="T84" fmla="*/ 487 w 838"/>
              <a:gd name="T85" fmla="*/ 319 h 839"/>
              <a:gd name="T86" fmla="*/ 498 w 838"/>
              <a:gd name="T87" fmla="*/ 323 h 839"/>
              <a:gd name="T88" fmla="*/ 511 w 838"/>
              <a:gd name="T89" fmla="*/ 314 h 839"/>
              <a:gd name="T90" fmla="*/ 508 w 838"/>
              <a:gd name="T91" fmla="*/ 330 h 839"/>
              <a:gd name="T92" fmla="*/ 469 w 838"/>
              <a:gd name="T93" fmla="*/ 338 h 839"/>
              <a:gd name="T94" fmla="*/ 464 w 838"/>
              <a:gd name="T95" fmla="*/ 326 h 839"/>
              <a:gd name="T96" fmla="*/ 439 w 838"/>
              <a:gd name="T97" fmla="*/ 247 h 839"/>
              <a:gd name="T98" fmla="*/ 410 w 838"/>
              <a:gd name="T99" fmla="*/ 342 h 839"/>
              <a:gd name="T100" fmla="*/ 371 w 838"/>
              <a:gd name="T101" fmla="*/ 259 h 839"/>
              <a:gd name="T102" fmla="*/ 304 w 838"/>
              <a:gd name="T103" fmla="*/ 194 h 839"/>
              <a:gd name="T104" fmla="*/ 309 w 838"/>
              <a:gd name="T105" fmla="*/ 340 h 839"/>
              <a:gd name="T106" fmla="*/ 41 w 838"/>
              <a:gd name="T107" fmla="*/ 62 h 839"/>
              <a:gd name="T108" fmla="*/ 76 w 838"/>
              <a:gd name="T109" fmla="*/ 801 h 839"/>
              <a:gd name="T110" fmla="*/ 800 w 838"/>
              <a:gd name="T111" fmla="*/ 77 h 839"/>
              <a:gd name="T112" fmla="*/ 76 w 838"/>
              <a:gd name="T113" fmla="*/ 0 h 839"/>
              <a:gd name="T114" fmla="*/ 838 w 838"/>
              <a:gd name="T115" fmla="*/ 77 h 839"/>
              <a:gd name="T116" fmla="*/ 762 w 838"/>
              <a:gd name="T117" fmla="*/ 839 h 839"/>
              <a:gd name="T118" fmla="*/ 0 w 838"/>
              <a:gd name="T119" fmla="*/ 763 h 839"/>
              <a:gd name="T120" fmla="*/ 76 w 838"/>
              <a:gd name="T121"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8" h="839">
                <a:moveTo>
                  <a:pt x="555" y="470"/>
                </a:moveTo>
                <a:lnTo>
                  <a:pt x="559" y="470"/>
                </a:lnTo>
                <a:lnTo>
                  <a:pt x="563" y="471"/>
                </a:lnTo>
                <a:lnTo>
                  <a:pt x="565" y="474"/>
                </a:lnTo>
                <a:lnTo>
                  <a:pt x="566" y="477"/>
                </a:lnTo>
                <a:lnTo>
                  <a:pt x="567" y="479"/>
                </a:lnTo>
                <a:lnTo>
                  <a:pt x="567" y="481"/>
                </a:lnTo>
                <a:lnTo>
                  <a:pt x="567" y="482"/>
                </a:lnTo>
                <a:lnTo>
                  <a:pt x="567" y="483"/>
                </a:lnTo>
                <a:lnTo>
                  <a:pt x="567" y="500"/>
                </a:lnTo>
                <a:lnTo>
                  <a:pt x="544" y="500"/>
                </a:lnTo>
                <a:lnTo>
                  <a:pt x="544" y="483"/>
                </a:lnTo>
                <a:lnTo>
                  <a:pt x="544" y="482"/>
                </a:lnTo>
                <a:lnTo>
                  <a:pt x="544" y="481"/>
                </a:lnTo>
                <a:lnTo>
                  <a:pt x="545" y="479"/>
                </a:lnTo>
                <a:lnTo>
                  <a:pt x="545" y="477"/>
                </a:lnTo>
                <a:lnTo>
                  <a:pt x="546" y="474"/>
                </a:lnTo>
                <a:lnTo>
                  <a:pt x="549" y="471"/>
                </a:lnTo>
                <a:lnTo>
                  <a:pt x="552" y="470"/>
                </a:lnTo>
                <a:lnTo>
                  <a:pt x="555" y="470"/>
                </a:lnTo>
                <a:close/>
                <a:moveTo>
                  <a:pt x="465" y="470"/>
                </a:moveTo>
                <a:lnTo>
                  <a:pt x="469" y="470"/>
                </a:lnTo>
                <a:lnTo>
                  <a:pt x="472" y="473"/>
                </a:lnTo>
                <a:lnTo>
                  <a:pt x="474" y="475"/>
                </a:lnTo>
                <a:lnTo>
                  <a:pt x="476" y="478"/>
                </a:lnTo>
                <a:lnTo>
                  <a:pt x="477" y="481"/>
                </a:lnTo>
                <a:lnTo>
                  <a:pt x="477" y="482"/>
                </a:lnTo>
                <a:lnTo>
                  <a:pt x="477" y="483"/>
                </a:lnTo>
                <a:lnTo>
                  <a:pt x="477" y="547"/>
                </a:lnTo>
                <a:lnTo>
                  <a:pt x="477" y="547"/>
                </a:lnTo>
                <a:lnTo>
                  <a:pt x="477" y="549"/>
                </a:lnTo>
                <a:lnTo>
                  <a:pt x="477" y="551"/>
                </a:lnTo>
                <a:lnTo>
                  <a:pt x="476" y="554"/>
                </a:lnTo>
                <a:lnTo>
                  <a:pt x="474" y="555"/>
                </a:lnTo>
                <a:lnTo>
                  <a:pt x="472" y="558"/>
                </a:lnTo>
                <a:lnTo>
                  <a:pt x="469" y="559"/>
                </a:lnTo>
                <a:lnTo>
                  <a:pt x="465" y="560"/>
                </a:lnTo>
                <a:lnTo>
                  <a:pt x="461" y="559"/>
                </a:lnTo>
                <a:lnTo>
                  <a:pt x="459" y="558"/>
                </a:lnTo>
                <a:lnTo>
                  <a:pt x="456" y="556"/>
                </a:lnTo>
                <a:lnTo>
                  <a:pt x="453" y="555"/>
                </a:lnTo>
                <a:lnTo>
                  <a:pt x="453" y="475"/>
                </a:lnTo>
                <a:lnTo>
                  <a:pt x="456" y="474"/>
                </a:lnTo>
                <a:lnTo>
                  <a:pt x="459" y="471"/>
                </a:lnTo>
                <a:lnTo>
                  <a:pt x="461" y="470"/>
                </a:lnTo>
                <a:lnTo>
                  <a:pt x="465" y="470"/>
                </a:lnTo>
                <a:close/>
                <a:moveTo>
                  <a:pt x="558" y="449"/>
                </a:moveTo>
                <a:lnTo>
                  <a:pt x="544" y="450"/>
                </a:lnTo>
                <a:lnTo>
                  <a:pt x="534" y="456"/>
                </a:lnTo>
                <a:lnTo>
                  <a:pt x="528" y="462"/>
                </a:lnTo>
                <a:lnTo>
                  <a:pt x="524" y="469"/>
                </a:lnTo>
                <a:lnTo>
                  <a:pt x="521" y="475"/>
                </a:lnTo>
                <a:lnTo>
                  <a:pt x="520" y="479"/>
                </a:lnTo>
                <a:lnTo>
                  <a:pt x="520" y="481"/>
                </a:lnTo>
                <a:lnTo>
                  <a:pt x="520" y="554"/>
                </a:lnTo>
                <a:lnTo>
                  <a:pt x="521" y="556"/>
                </a:lnTo>
                <a:lnTo>
                  <a:pt x="523" y="560"/>
                </a:lnTo>
                <a:lnTo>
                  <a:pt x="528" y="567"/>
                </a:lnTo>
                <a:lnTo>
                  <a:pt x="534" y="573"/>
                </a:lnTo>
                <a:lnTo>
                  <a:pt x="544" y="579"/>
                </a:lnTo>
                <a:lnTo>
                  <a:pt x="558" y="580"/>
                </a:lnTo>
                <a:lnTo>
                  <a:pt x="571" y="579"/>
                </a:lnTo>
                <a:lnTo>
                  <a:pt x="582" y="573"/>
                </a:lnTo>
                <a:lnTo>
                  <a:pt x="587" y="567"/>
                </a:lnTo>
                <a:lnTo>
                  <a:pt x="591" y="560"/>
                </a:lnTo>
                <a:lnTo>
                  <a:pt x="593" y="556"/>
                </a:lnTo>
                <a:lnTo>
                  <a:pt x="593" y="554"/>
                </a:lnTo>
                <a:lnTo>
                  <a:pt x="593" y="534"/>
                </a:lnTo>
                <a:lnTo>
                  <a:pt x="567" y="534"/>
                </a:lnTo>
                <a:lnTo>
                  <a:pt x="567" y="547"/>
                </a:lnTo>
                <a:lnTo>
                  <a:pt x="567" y="547"/>
                </a:lnTo>
                <a:lnTo>
                  <a:pt x="567" y="549"/>
                </a:lnTo>
                <a:lnTo>
                  <a:pt x="567" y="551"/>
                </a:lnTo>
                <a:lnTo>
                  <a:pt x="566" y="554"/>
                </a:lnTo>
                <a:lnTo>
                  <a:pt x="565" y="555"/>
                </a:lnTo>
                <a:lnTo>
                  <a:pt x="563" y="558"/>
                </a:lnTo>
                <a:lnTo>
                  <a:pt x="559" y="559"/>
                </a:lnTo>
                <a:lnTo>
                  <a:pt x="555" y="560"/>
                </a:lnTo>
                <a:lnTo>
                  <a:pt x="552" y="559"/>
                </a:lnTo>
                <a:lnTo>
                  <a:pt x="549" y="558"/>
                </a:lnTo>
                <a:lnTo>
                  <a:pt x="546" y="555"/>
                </a:lnTo>
                <a:lnTo>
                  <a:pt x="545" y="554"/>
                </a:lnTo>
                <a:lnTo>
                  <a:pt x="545" y="551"/>
                </a:lnTo>
                <a:lnTo>
                  <a:pt x="544" y="549"/>
                </a:lnTo>
                <a:lnTo>
                  <a:pt x="544" y="547"/>
                </a:lnTo>
                <a:lnTo>
                  <a:pt x="544" y="547"/>
                </a:lnTo>
                <a:lnTo>
                  <a:pt x="544" y="518"/>
                </a:lnTo>
                <a:lnTo>
                  <a:pt x="593" y="518"/>
                </a:lnTo>
                <a:lnTo>
                  <a:pt x="593" y="481"/>
                </a:lnTo>
                <a:lnTo>
                  <a:pt x="593" y="479"/>
                </a:lnTo>
                <a:lnTo>
                  <a:pt x="593" y="475"/>
                </a:lnTo>
                <a:lnTo>
                  <a:pt x="591" y="469"/>
                </a:lnTo>
                <a:lnTo>
                  <a:pt x="587" y="462"/>
                </a:lnTo>
                <a:lnTo>
                  <a:pt x="582" y="456"/>
                </a:lnTo>
                <a:lnTo>
                  <a:pt x="571" y="450"/>
                </a:lnTo>
                <a:lnTo>
                  <a:pt x="558" y="449"/>
                </a:lnTo>
                <a:close/>
                <a:moveTo>
                  <a:pt x="337" y="449"/>
                </a:moveTo>
                <a:lnTo>
                  <a:pt x="337" y="566"/>
                </a:lnTo>
                <a:lnTo>
                  <a:pt x="337" y="566"/>
                </a:lnTo>
                <a:lnTo>
                  <a:pt x="338" y="567"/>
                </a:lnTo>
                <a:lnTo>
                  <a:pt x="338" y="570"/>
                </a:lnTo>
                <a:lnTo>
                  <a:pt x="339" y="572"/>
                </a:lnTo>
                <a:lnTo>
                  <a:pt x="341" y="575"/>
                </a:lnTo>
                <a:lnTo>
                  <a:pt x="343" y="576"/>
                </a:lnTo>
                <a:lnTo>
                  <a:pt x="346" y="579"/>
                </a:lnTo>
                <a:lnTo>
                  <a:pt x="350" y="580"/>
                </a:lnTo>
                <a:lnTo>
                  <a:pt x="355" y="580"/>
                </a:lnTo>
                <a:lnTo>
                  <a:pt x="367" y="579"/>
                </a:lnTo>
                <a:lnTo>
                  <a:pt x="376" y="573"/>
                </a:lnTo>
                <a:lnTo>
                  <a:pt x="383" y="570"/>
                </a:lnTo>
                <a:lnTo>
                  <a:pt x="385" y="567"/>
                </a:lnTo>
                <a:lnTo>
                  <a:pt x="385" y="579"/>
                </a:lnTo>
                <a:lnTo>
                  <a:pt x="409" y="579"/>
                </a:lnTo>
                <a:lnTo>
                  <a:pt x="409" y="449"/>
                </a:lnTo>
                <a:lnTo>
                  <a:pt x="385" y="449"/>
                </a:lnTo>
                <a:lnTo>
                  <a:pt x="385" y="554"/>
                </a:lnTo>
                <a:lnTo>
                  <a:pt x="384" y="555"/>
                </a:lnTo>
                <a:lnTo>
                  <a:pt x="383" y="556"/>
                </a:lnTo>
                <a:lnTo>
                  <a:pt x="381" y="558"/>
                </a:lnTo>
                <a:lnTo>
                  <a:pt x="379" y="560"/>
                </a:lnTo>
                <a:lnTo>
                  <a:pt x="375" y="562"/>
                </a:lnTo>
                <a:lnTo>
                  <a:pt x="372" y="563"/>
                </a:lnTo>
                <a:lnTo>
                  <a:pt x="368" y="563"/>
                </a:lnTo>
                <a:lnTo>
                  <a:pt x="366" y="563"/>
                </a:lnTo>
                <a:lnTo>
                  <a:pt x="363" y="562"/>
                </a:lnTo>
                <a:lnTo>
                  <a:pt x="362" y="560"/>
                </a:lnTo>
                <a:lnTo>
                  <a:pt x="362" y="559"/>
                </a:lnTo>
                <a:lnTo>
                  <a:pt x="360" y="558"/>
                </a:lnTo>
                <a:lnTo>
                  <a:pt x="360" y="558"/>
                </a:lnTo>
                <a:lnTo>
                  <a:pt x="360" y="449"/>
                </a:lnTo>
                <a:lnTo>
                  <a:pt x="337" y="449"/>
                </a:lnTo>
                <a:close/>
                <a:moveTo>
                  <a:pt x="428" y="406"/>
                </a:moveTo>
                <a:lnTo>
                  <a:pt x="428" y="579"/>
                </a:lnTo>
                <a:lnTo>
                  <a:pt x="453" y="579"/>
                </a:lnTo>
                <a:lnTo>
                  <a:pt x="453" y="568"/>
                </a:lnTo>
                <a:lnTo>
                  <a:pt x="459" y="573"/>
                </a:lnTo>
                <a:lnTo>
                  <a:pt x="468" y="579"/>
                </a:lnTo>
                <a:lnTo>
                  <a:pt x="479" y="580"/>
                </a:lnTo>
                <a:lnTo>
                  <a:pt x="489" y="579"/>
                </a:lnTo>
                <a:lnTo>
                  <a:pt x="494" y="572"/>
                </a:lnTo>
                <a:lnTo>
                  <a:pt x="498" y="566"/>
                </a:lnTo>
                <a:lnTo>
                  <a:pt x="500" y="558"/>
                </a:lnTo>
                <a:lnTo>
                  <a:pt x="500" y="553"/>
                </a:lnTo>
                <a:lnTo>
                  <a:pt x="500" y="550"/>
                </a:lnTo>
                <a:lnTo>
                  <a:pt x="500" y="521"/>
                </a:lnTo>
                <a:lnTo>
                  <a:pt x="500" y="505"/>
                </a:lnTo>
                <a:lnTo>
                  <a:pt x="500" y="490"/>
                </a:lnTo>
                <a:lnTo>
                  <a:pt x="500" y="479"/>
                </a:lnTo>
                <a:lnTo>
                  <a:pt x="499" y="467"/>
                </a:lnTo>
                <a:lnTo>
                  <a:pt x="495" y="458"/>
                </a:lnTo>
                <a:lnTo>
                  <a:pt x="489" y="452"/>
                </a:lnTo>
                <a:lnTo>
                  <a:pt x="479" y="449"/>
                </a:lnTo>
                <a:lnTo>
                  <a:pt x="468" y="452"/>
                </a:lnTo>
                <a:lnTo>
                  <a:pt x="459" y="457"/>
                </a:lnTo>
                <a:lnTo>
                  <a:pt x="453" y="462"/>
                </a:lnTo>
                <a:lnTo>
                  <a:pt x="453" y="406"/>
                </a:lnTo>
                <a:lnTo>
                  <a:pt x="428" y="406"/>
                </a:lnTo>
                <a:close/>
                <a:moveTo>
                  <a:pt x="246" y="406"/>
                </a:moveTo>
                <a:lnTo>
                  <a:pt x="246" y="431"/>
                </a:lnTo>
                <a:lnTo>
                  <a:pt x="277" y="431"/>
                </a:lnTo>
                <a:lnTo>
                  <a:pt x="277" y="579"/>
                </a:lnTo>
                <a:lnTo>
                  <a:pt x="304" y="579"/>
                </a:lnTo>
                <a:lnTo>
                  <a:pt x="304" y="431"/>
                </a:lnTo>
                <a:lnTo>
                  <a:pt x="333" y="431"/>
                </a:lnTo>
                <a:lnTo>
                  <a:pt x="333" y="406"/>
                </a:lnTo>
                <a:lnTo>
                  <a:pt x="246" y="406"/>
                </a:lnTo>
                <a:close/>
                <a:moveTo>
                  <a:pt x="419" y="363"/>
                </a:moveTo>
                <a:lnTo>
                  <a:pt x="449" y="363"/>
                </a:lnTo>
                <a:lnTo>
                  <a:pt x="479" y="364"/>
                </a:lnTo>
                <a:lnTo>
                  <a:pt x="507" y="364"/>
                </a:lnTo>
                <a:lnTo>
                  <a:pt x="529" y="365"/>
                </a:lnTo>
                <a:lnTo>
                  <a:pt x="548" y="365"/>
                </a:lnTo>
                <a:lnTo>
                  <a:pt x="559" y="367"/>
                </a:lnTo>
                <a:lnTo>
                  <a:pt x="563" y="367"/>
                </a:lnTo>
                <a:lnTo>
                  <a:pt x="583" y="369"/>
                </a:lnTo>
                <a:lnTo>
                  <a:pt x="599" y="377"/>
                </a:lnTo>
                <a:lnTo>
                  <a:pt x="612" y="390"/>
                </a:lnTo>
                <a:lnTo>
                  <a:pt x="620" y="405"/>
                </a:lnTo>
                <a:lnTo>
                  <a:pt x="622" y="423"/>
                </a:lnTo>
                <a:lnTo>
                  <a:pt x="624" y="427"/>
                </a:lnTo>
                <a:lnTo>
                  <a:pt x="625" y="437"/>
                </a:lnTo>
                <a:lnTo>
                  <a:pt x="626" y="454"/>
                </a:lnTo>
                <a:lnTo>
                  <a:pt x="627" y="474"/>
                </a:lnTo>
                <a:lnTo>
                  <a:pt x="629" y="496"/>
                </a:lnTo>
                <a:lnTo>
                  <a:pt x="627" y="517"/>
                </a:lnTo>
                <a:lnTo>
                  <a:pt x="626" y="537"/>
                </a:lnTo>
                <a:lnTo>
                  <a:pt x="625" y="554"/>
                </a:lnTo>
                <a:lnTo>
                  <a:pt x="624" y="566"/>
                </a:lnTo>
                <a:lnTo>
                  <a:pt x="622" y="570"/>
                </a:lnTo>
                <a:lnTo>
                  <a:pt x="620" y="587"/>
                </a:lnTo>
                <a:lnTo>
                  <a:pt x="612" y="602"/>
                </a:lnTo>
                <a:lnTo>
                  <a:pt x="599" y="614"/>
                </a:lnTo>
                <a:lnTo>
                  <a:pt x="583" y="623"/>
                </a:lnTo>
                <a:lnTo>
                  <a:pt x="563" y="626"/>
                </a:lnTo>
                <a:lnTo>
                  <a:pt x="559" y="626"/>
                </a:lnTo>
                <a:lnTo>
                  <a:pt x="548" y="626"/>
                </a:lnTo>
                <a:lnTo>
                  <a:pt x="529" y="627"/>
                </a:lnTo>
                <a:lnTo>
                  <a:pt x="506" y="628"/>
                </a:lnTo>
                <a:lnTo>
                  <a:pt x="478" y="628"/>
                </a:lnTo>
                <a:lnTo>
                  <a:pt x="449" y="628"/>
                </a:lnTo>
                <a:lnTo>
                  <a:pt x="419" y="630"/>
                </a:lnTo>
                <a:lnTo>
                  <a:pt x="388" y="628"/>
                </a:lnTo>
                <a:lnTo>
                  <a:pt x="358" y="628"/>
                </a:lnTo>
                <a:lnTo>
                  <a:pt x="332" y="628"/>
                </a:lnTo>
                <a:lnTo>
                  <a:pt x="308" y="627"/>
                </a:lnTo>
                <a:lnTo>
                  <a:pt x="290" y="626"/>
                </a:lnTo>
                <a:lnTo>
                  <a:pt x="278" y="626"/>
                </a:lnTo>
                <a:lnTo>
                  <a:pt x="274" y="626"/>
                </a:lnTo>
                <a:lnTo>
                  <a:pt x="256" y="623"/>
                </a:lnTo>
                <a:lnTo>
                  <a:pt x="240" y="614"/>
                </a:lnTo>
                <a:lnTo>
                  <a:pt x="227" y="602"/>
                </a:lnTo>
                <a:lnTo>
                  <a:pt x="219" y="587"/>
                </a:lnTo>
                <a:lnTo>
                  <a:pt x="215" y="570"/>
                </a:lnTo>
                <a:lnTo>
                  <a:pt x="215" y="566"/>
                </a:lnTo>
                <a:lnTo>
                  <a:pt x="214" y="554"/>
                </a:lnTo>
                <a:lnTo>
                  <a:pt x="211" y="538"/>
                </a:lnTo>
                <a:lnTo>
                  <a:pt x="210" y="517"/>
                </a:lnTo>
                <a:lnTo>
                  <a:pt x="210" y="496"/>
                </a:lnTo>
                <a:lnTo>
                  <a:pt x="210" y="474"/>
                </a:lnTo>
                <a:lnTo>
                  <a:pt x="211" y="454"/>
                </a:lnTo>
                <a:lnTo>
                  <a:pt x="214" y="439"/>
                </a:lnTo>
                <a:lnTo>
                  <a:pt x="215" y="427"/>
                </a:lnTo>
                <a:lnTo>
                  <a:pt x="215" y="423"/>
                </a:lnTo>
                <a:lnTo>
                  <a:pt x="219" y="405"/>
                </a:lnTo>
                <a:lnTo>
                  <a:pt x="227" y="390"/>
                </a:lnTo>
                <a:lnTo>
                  <a:pt x="240" y="377"/>
                </a:lnTo>
                <a:lnTo>
                  <a:pt x="256" y="369"/>
                </a:lnTo>
                <a:lnTo>
                  <a:pt x="274" y="367"/>
                </a:lnTo>
                <a:lnTo>
                  <a:pt x="279" y="367"/>
                </a:lnTo>
                <a:lnTo>
                  <a:pt x="291" y="365"/>
                </a:lnTo>
                <a:lnTo>
                  <a:pt x="308" y="365"/>
                </a:lnTo>
                <a:lnTo>
                  <a:pt x="332" y="364"/>
                </a:lnTo>
                <a:lnTo>
                  <a:pt x="359" y="364"/>
                </a:lnTo>
                <a:lnTo>
                  <a:pt x="388" y="363"/>
                </a:lnTo>
                <a:lnTo>
                  <a:pt x="419" y="363"/>
                </a:lnTo>
                <a:close/>
                <a:moveTo>
                  <a:pt x="406" y="246"/>
                </a:moveTo>
                <a:lnTo>
                  <a:pt x="402" y="247"/>
                </a:lnTo>
                <a:lnTo>
                  <a:pt x="398" y="250"/>
                </a:lnTo>
                <a:lnTo>
                  <a:pt x="396" y="253"/>
                </a:lnTo>
                <a:lnTo>
                  <a:pt x="394" y="258"/>
                </a:lnTo>
                <a:lnTo>
                  <a:pt x="394" y="313"/>
                </a:lnTo>
                <a:lnTo>
                  <a:pt x="396" y="317"/>
                </a:lnTo>
                <a:lnTo>
                  <a:pt x="398" y="321"/>
                </a:lnTo>
                <a:lnTo>
                  <a:pt x="402" y="323"/>
                </a:lnTo>
                <a:lnTo>
                  <a:pt x="406" y="325"/>
                </a:lnTo>
                <a:lnTo>
                  <a:pt x="411" y="323"/>
                </a:lnTo>
                <a:lnTo>
                  <a:pt x="414" y="321"/>
                </a:lnTo>
                <a:lnTo>
                  <a:pt x="417" y="317"/>
                </a:lnTo>
                <a:lnTo>
                  <a:pt x="418" y="313"/>
                </a:lnTo>
                <a:lnTo>
                  <a:pt x="418" y="258"/>
                </a:lnTo>
                <a:lnTo>
                  <a:pt x="417" y="253"/>
                </a:lnTo>
                <a:lnTo>
                  <a:pt x="414" y="250"/>
                </a:lnTo>
                <a:lnTo>
                  <a:pt x="411" y="247"/>
                </a:lnTo>
                <a:lnTo>
                  <a:pt x="406" y="246"/>
                </a:lnTo>
                <a:close/>
                <a:moveTo>
                  <a:pt x="464" y="229"/>
                </a:moveTo>
                <a:lnTo>
                  <a:pt x="487" y="229"/>
                </a:lnTo>
                <a:lnTo>
                  <a:pt x="487" y="318"/>
                </a:lnTo>
                <a:lnTo>
                  <a:pt x="487" y="319"/>
                </a:lnTo>
                <a:lnTo>
                  <a:pt x="487" y="319"/>
                </a:lnTo>
                <a:lnTo>
                  <a:pt x="487" y="322"/>
                </a:lnTo>
                <a:lnTo>
                  <a:pt x="489" y="323"/>
                </a:lnTo>
                <a:lnTo>
                  <a:pt x="491" y="323"/>
                </a:lnTo>
                <a:lnTo>
                  <a:pt x="495" y="325"/>
                </a:lnTo>
                <a:lnTo>
                  <a:pt x="498" y="323"/>
                </a:lnTo>
                <a:lnTo>
                  <a:pt x="502" y="322"/>
                </a:lnTo>
                <a:lnTo>
                  <a:pt x="504" y="321"/>
                </a:lnTo>
                <a:lnTo>
                  <a:pt x="507" y="318"/>
                </a:lnTo>
                <a:lnTo>
                  <a:pt x="508" y="317"/>
                </a:lnTo>
                <a:lnTo>
                  <a:pt x="510" y="316"/>
                </a:lnTo>
                <a:lnTo>
                  <a:pt x="511" y="314"/>
                </a:lnTo>
                <a:lnTo>
                  <a:pt x="511" y="229"/>
                </a:lnTo>
                <a:lnTo>
                  <a:pt x="534" y="229"/>
                </a:lnTo>
                <a:lnTo>
                  <a:pt x="534" y="340"/>
                </a:lnTo>
                <a:lnTo>
                  <a:pt x="511" y="340"/>
                </a:lnTo>
                <a:lnTo>
                  <a:pt x="511" y="329"/>
                </a:lnTo>
                <a:lnTo>
                  <a:pt x="508" y="330"/>
                </a:lnTo>
                <a:lnTo>
                  <a:pt x="502" y="335"/>
                </a:lnTo>
                <a:lnTo>
                  <a:pt x="493" y="340"/>
                </a:lnTo>
                <a:lnTo>
                  <a:pt x="481" y="342"/>
                </a:lnTo>
                <a:lnTo>
                  <a:pt x="477" y="342"/>
                </a:lnTo>
                <a:lnTo>
                  <a:pt x="473" y="340"/>
                </a:lnTo>
                <a:lnTo>
                  <a:pt x="469" y="338"/>
                </a:lnTo>
                <a:lnTo>
                  <a:pt x="468" y="335"/>
                </a:lnTo>
                <a:lnTo>
                  <a:pt x="465" y="333"/>
                </a:lnTo>
                <a:lnTo>
                  <a:pt x="464" y="330"/>
                </a:lnTo>
                <a:lnTo>
                  <a:pt x="464" y="329"/>
                </a:lnTo>
                <a:lnTo>
                  <a:pt x="464" y="327"/>
                </a:lnTo>
                <a:lnTo>
                  <a:pt x="464" y="326"/>
                </a:lnTo>
                <a:lnTo>
                  <a:pt x="464" y="229"/>
                </a:lnTo>
                <a:close/>
                <a:moveTo>
                  <a:pt x="402" y="229"/>
                </a:moveTo>
                <a:lnTo>
                  <a:pt x="410" y="229"/>
                </a:lnTo>
                <a:lnTo>
                  <a:pt x="422" y="230"/>
                </a:lnTo>
                <a:lnTo>
                  <a:pt x="432" y="238"/>
                </a:lnTo>
                <a:lnTo>
                  <a:pt x="439" y="247"/>
                </a:lnTo>
                <a:lnTo>
                  <a:pt x="442" y="259"/>
                </a:lnTo>
                <a:lnTo>
                  <a:pt x="442" y="310"/>
                </a:lnTo>
                <a:lnTo>
                  <a:pt x="439" y="323"/>
                </a:lnTo>
                <a:lnTo>
                  <a:pt x="432" y="333"/>
                </a:lnTo>
                <a:lnTo>
                  <a:pt x="422" y="339"/>
                </a:lnTo>
                <a:lnTo>
                  <a:pt x="410" y="342"/>
                </a:lnTo>
                <a:lnTo>
                  <a:pt x="402" y="342"/>
                </a:lnTo>
                <a:lnTo>
                  <a:pt x="390" y="339"/>
                </a:lnTo>
                <a:lnTo>
                  <a:pt x="380" y="333"/>
                </a:lnTo>
                <a:lnTo>
                  <a:pt x="373" y="323"/>
                </a:lnTo>
                <a:lnTo>
                  <a:pt x="371" y="310"/>
                </a:lnTo>
                <a:lnTo>
                  <a:pt x="371" y="259"/>
                </a:lnTo>
                <a:lnTo>
                  <a:pt x="373" y="247"/>
                </a:lnTo>
                <a:lnTo>
                  <a:pt x="380" y="238"/>
                </a:lnTo>
                <a:lnTo>
                  <a:pt x="390" y="230"/>
                </a:lnTo>
                <a:lnTo>
                  <a:pt x="402" y="229"/>
                </a:lnTo>
                <a:close/>
                <a:moveTo>
                  <a:pt x="277" y="194"/>
                </a:moveTo>
                <a:lnTo>
                  <a:pt x="304" y="194"/>
                </a:lnTo>
                <a:lnTo>
                  <a:pt x="324" y="250"/>
                </a:lnTo>
                <a:lnTo>
                  <a:pt x="343" y="194"/>
                </a:lnTo>
                <a:lnTo>
                  <a:pt x="368" y="194"/>
                </a:lnTo>
                <a:lnTo>
                  <a:pt x="337" y="279"/>
                </a:lnTo>
                <a:lnTo>
                  <a:pt x="337" y="340"/>
                </a:lnTo>
                <a:lnTo>
                  <a:pt x="309" y="340"/>
                </a:lnTo>
                <a:lnTo>
                  <a:pt x="309" y="279"/>
                </a:lnTo>
                <a:lnTo>
                  <a:pt x="277" y="194"/>
                </a:lnTo>
                <a:close/>
                <a:moveTo>
                  <a:pt x="76" y="38"/>
                </a:moveTo>
                <a:lnTo>
                  <a:pt x="60" y="42"/>
                </a:lnTo>
                <a:lnTo>
                  <a:pt x="49" y="50"/>
                </a:lnTo>
                <a:lnTo>
                  <a:pt x="41" y="62"/>
                </a:lnTo>
                <a:lnTo>
                  <a:pt x="38" y="77"/>
                </a:lnTo>
                <a:lnTo>
                  <a:pt x="38" y="763"/>
                </a:lnTo>
                <a:lnTo>
                  <a:pt x="41" y="778"/>
                </a:lnTo>
                <a:lnTo>
                  <a:pt x="49" y="789"/>
                </a:lnTo>
                <a:lnTo>
                  <a:pt x="60" y="797"/>
                </a:lnTo>
                <a:lnTo>
                  <a:pt x="76" y="801"/>
                </a:lnTo>
                <a:lnTo>
                  <a:pt x="762" y="801"/>
                </a:lnTo>
                <a:lnTo>
                  <a:pt x="777" y="797"/>
                </a:lnTo>
                <a:lnTo>
                  <a:pt x="789" y="789"/>
                </a:lnTo>
                <a:lnTo>
                  <a:pt x="798" y="778"/>
                </a:lnTo>
                <a:lnTo>
                  <a:pt x="800" y="763"/>
                </a:lnTo>
                <a:lnTo>
                  <a:pt x="800" y="77"/>
                </a:lnTo>
                <a:lnTo>
                  <a:pt x="798" y="62"/>
                </a:lnTo>
                <a:lnTo>
                  <a:pt x="789" y="50"/>
                </a:lnTo>
                <a:lnTo>
                  <a:pt x="777" y="42"/>
                </a:lnTo>
                <a:lnTo>
                  <a:pt x="762" y="38"/>
                </a:lnTo>
                <a:lnTo>
                  <a:pt x="76" y="38"/>
                </a:lnTo>
                <a:close/>
                <a:moveTo>
                  <a:pt x="76" y="0"/>
                </a:moveTo>
                <a:lnTo>
                  <a:pt x="762" y="0"/>
                </a:lnTo>
                <a:lnTo>
                  <a:pt x="786" y="4"/>
                </a:lnTo>
                <a:lnTo>
                  <a:pt x="807" y="16"/>
                </a:lnTo>
                <a:lnTo>
                  <a:pt x="824" y="31"/>
                </a:lnTo>
                <a:lnTo>
                  <a:pt x="834" y="52"/>
                </a:lnTo>
                <a:lnTo>
                  <a:pt x="838" y="77"/>
                </a:lnTo>
                <a:lnTo>
                  <a:pt x="838" y="763"/>
                </a:lnTo>
                <a:lnTo>
                  <a:pt x="834" y="787"/>
                </a:lnTo>
                <a:lnTo>
                  <a:pt x="824" y="808"/>
                </a:lnTo>
                <a:lnTo>
                  <a:pt x="807" y="825"/>
                </a:lnTo>
                <a:lnTo>
                  <a:pt x="786" y="835"/>
                </a:lnTo>
                <a:lnTo>
                  <a:pt x="762" y="839"/>
                </a:lnTo>
                <a:lnTo>
                  <a:pt x="76" y="839"/>
                </a:lnTo>
                <a:lnTo>
                  <a:pt x="51" y="835"/>
                </a:lnTo>
                <a:lnTo>
                  <a:pt x="30" y="825"/>
                </a:lnTo>
                <a:lnTo>
                  <a:pt x="15" y="808"/>
                </a:lnTo>
                <a:lnTo>
                  <a:pt x="4" y="787"/>
                </a:lnTo>
                <a:lnTo>
                  <a:pt x="0" y="763"/>
                </a:lnTo>
                <a:lnTo>
                  <a:pt x="0" y="77"/>
                </a:lnTo>
                <a:lnTo>
                  <a:pt x="4" y="52"/>
                </a:lnTo>
                <a:lnTo>
                  <a:pt x="15" y="31"/>
                </a:lnTo>
                <a:lnTo>
                  <a:pt x="30" y="16"/>
                </a:lnTo>
                <a:lnTo>
                  <a:pt x="51" y="4"/>
                </a:lnTo>
                <a:lnTo>
                  <a:pt x="76"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89"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98388" y="5220404"/>
            <a:ext cx="445679" cy="445149"/>
          </a:xfrm>
          <a:custGeom>
            <a:avLst/>
            <a:gdLst>
              <a:gd name="T0" fmla="*/ 509 w 840"/>
              <a:gd name="T1" fmla="*/ 268 h 839"/>
              <a:gd name="T2" fmla="*/ 566 w 840"/>
              <a:gd name="T3" fmla="*/ 342 h 839"/>
              <a:gd name="T4" fmla="*/ 567 w 840"/>
              <a:gd name="T5" fmla="*/ 415 h 839"/>
              <a:gd name="T6" fmla="*/ 520 w 840"/>
              <a:gd name="T7" fmla="*/ 500 h 839"/>
              <a:gd name="T8" fmla="*/ 435 w 840"/>
              <a:gd name="T9" fmla="*/ 522 h 839"/>
              <a:gd name="T10" fmla="*/ 401 w 840"/>
              <a:gd name="T11" fmla="*/ 504 h 839"/>
              <a:gd name="T12" fmla="*/ 392 w 840"/>
              <a:gd name="T13" fmla="*/ 512 h 839"/>
              <a:gd name="T14" fmla="*/ 368 w 840"/>
              <a:gd name="T15" fmla="*/ 585 h 839"/>
              <a:gd name="T16" fmla="*/ 341 w 840"/>
              <a:gd name="T17" fmla="*/ 626 h 839"/>
              <a:gd name="T18" fmla="*/ 333 w 840"/>
              <a:gd name="T19" fmla="*/ 625 h 839"/>
              <a:gd name="T20" fmla="*/ 332 w 840"/>
              <a:gd name="T21" fmla="*/ 609 h 839"/>
              <a:gd name="T22" fmla="*/ 330 w 840"/>
              <a:gd name="T23" fmla="*/ 566 h 839"/>
              <a:gd name="T24" fmla="*/ 349 w 840"/>
              <a:gd name="T25" fmla="*/ 483 h 839"/>
              <a:gd name="T26" fmla="*/ 362 w 840"/>
              <a:gd name="T27" fmla="*/ 420 h 839"/>
              <a:gd name="T28" fmla="*/ 357 w 840"/>
              <a:gd name="T29" fmla="*/ 406 h 839"/>
              <a:gd name="T30" fmla="*/ 366 w 840"/>
              <a:gd name="T31" fmla="*/ 354 h 839"/>
              <a:gd name="T32" fmla="*/ 406 w 840"/>
              <a:gd name="T33" fmla="*/ 334 h 839"/>
              <a:gd name="T34" fmla="*/ 429 w 840"/>
              <a:gd name="T35" fmla="*/ 378 h 839"/>
              <a:gd name="T36" fmla="*/ 409 w 840"/>
              <a:gd name="T37" fmla="*/ 457 h 839"/>
              <a:gd name="T38" fmla="*/ 427 w 840"/>
              <a:gd name="T39" fmla="*/ 482 h 839"/>
              <a:gd name="T40" fmla="*/ 485 w 840"/>
              <a:gd name="T41" fmla="*/ 467 h 839"/>
              <a:gd name="T42" fmla="*/ 512 w 840"/>
              <a:gd name="T43" fmla="*/ 409 h 839"/>
              <a:gd name="T44" fmla="*/ 515 w 840"/>
              <a:gd name="T45" fmla="*/ 348 h 839"/>
              <a:gd name="T46" fmla="*/ 474 w 840"/>
              <a:gd name="T47" fmla="*/ 297 h 839"/>
              <a:gd name="T48" fmla="*/ 413 w 840"/>
              <a:gd name="T49" fmla="*/ 285 h 839"/>
              <a:gd name="T50" fmla="*/ 349 w 840"/>
              <a:gd name="T51" fmla="*/ 312 h 839"/>
              <a:gd name="T52" fmla="*/ 313 w 840"/>
              <a:gd name="T53" fmla="*/ 386 h 839"/>
              <a:gd name="T54" fmla="*/ 321 w 840"/>
              <a:gd name="T55" fmla="*/ 426 h 839"/>
              <a:gd name="T56" fmla="*/ 330 w 840"/>
              <a:gd name="T57" fmla="*/ 437 h 839"/>
              <a:gd name="T58" fmla="*/ 329 w 840"/>
              <a:gd name="T59" fmla="*/ 450 h 839"/>
              <a:gd name="T60" fmla="*/ 327 w 840"/>
              <a:gd name="T61" fmla="*/ 462 h 839"/>
              <a:gd name="T62" fmla="*/ 317 w 840"/>
              <a:gd name="T63" fmla="*/ 469 h 839"/>
              <a:gd name="T64" fmla="*/ 306 w 840"/>
              <a:gd name="T65" fmla="*/ 465 h 839"/>
              <a:gd name="T66" fmla="*/ 268 w 840"/>
              <a:gd name="T67" fmla="*/ 388 h 839"/>
              <a:gd name="T68" fmla="*/ 275 w 840"/>
              <a:gd name="T69" fmla="*/ 344 h 839"/>
              <a:gd name="T70" fmla="*/ 346 w 840"/>
              <a:gd name="T71" fmla="*/ 266 h 839"/>
              <a:gd name="T72" fmla="*/ 416 w 840"/>
              <a:gd name="T73" fmla="*/ 249 h 839"/>
              <a:gd name="T74" fmla="*/ 42 w 840"/>
              <a:gd name="T75" fmla="*/ 62 h 839"/>
              <a:gd name="T76" fmla="*/ 50 w 840"/>
              <a:gd name="T77" fmla="*/ 789 h 839"/>
              <a:gd name="T78" fmla="*/ 778 w 840"/>
              <a:gd name="T79" fmla="*/ 797 h 839"/>
              <a:gd name="T80" fmla="*/ 802 w 840"/>
              <a:gd name="T81" fmla="*/ 77 h 839"/>
              <a:gd name="T82" fmla="*/ 764 w 840"/>
              <a:gd name="T83" fmla="*/ 38 h 839"/>
              <a:gd name="T84" fmla="*/ 787 w 840"/>
              <a:gd name="T85" fmla="*/ 4 h 839"/>
              <a:gd name="T86" fmla="*/ 840 w 840"/>
              <a:gd name="T87" fmla="*/ 77 h 839"/>
              <a:gd name="T88" fmla="*/ 808 w 840"/>
              <a:gd name="T89" fmla="*/ 825 h 839"/>
              <a:gd name="T90" fmla="*/ 53 w 840"/>
              <a:gd name="T91" fmla="*/ 835 h 839"/>
              <a:gd name="T92" fmla="*/ 0 w 840"/>
              <a:gd name="T93" fmla="*/ 763 h 839"/>
              <a:gd name="T94" fmla="*/ 32 w 840"/>
              <a:gd name="T95" fmla="*/ 16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40" h="839">
                <a:moveTo>
                  <a:pt x="416" y="249"/>
                </a:moveTo>
                <a:lnTo>
                  <a:pt x="451" y="250"/>
                </a:lnTo>
                <a:lnTo>
                  <a:pt x="482" y="257"/>
                </a:lnTo>
                <a:lnTo>
                  <a:pt x="509" y="268"/>
                </a:lnTo>
                <a:lnTo>
                  <a:pt x="531" y="284"/>
                </a:lnTo>
                <a:lnTo>
                  <a:pt x="548" y="302"/>
                </a:lnTo>
                <a:lnTo>
                  <a:pt x="561" y="326"/>
                </a:lnTo>
                <a:lnTo>
                  <a:pt x="566" y="342"/>
                </a:lnTo>
                <a:lnTo>
                  <a:pt x="571" y="360"/>
                </a:lnTo>
                <a:lnTo>
                  <a:pt x="573" y="380"/>
                </a:lnTo>
                <a:lnTo>
                  <a:pt x="570" y="399"/>
                </a:lnTo>
                <a:lnTo>
                  <a:pt x="567" y="415"/>
                </a:lnTo>
                <a:lnTo>
                  <a:pt x="565" y="429"/>
                </a:lnTo>
                <a:lnTo>
                  <a:pt x="553" y="457"/>
                </a:lnTo>
                <a:lnTo>
                  <a:pt x="539" y="482"/>
                </a:lnTo>
                <a:lnTo>
                  <a:pt x="520" y="500"/>
                </a:lnTo>
                <a:lnTo>
                  <a:pt x="498" y="513"/>
                </a:lnTo>
                <a:lnTo>
                  <a:pt x="471" y="522"/>
                </a:lnTo>
                <a:lnTo>
                  <a:pt x="452" y="524"/>
                </a:lnTo>
                <a:lnTo>
                  <a:pt x="435" y="522"/>
                </a:lnTo>
                <a:lnTo>
                  <a:pt x="419" y="516"/>
                </a:lnTo>
                <a:lnTo>
                  <a:pt x="408" y="509"/>
                </a:lnTo>
                <a:lnTo>
                  <a:pt x="404" y="507"/>
                </a:lnTo>
                <a:lnTo>
                  <a:pt x="401" y="504"/>
                </a:lnTo>
                <a:lnTo>
                  <a:pt x="397" y="500"/>
                </a:lnTo>
                <a:lnTo>
                  <a:pt x="396" y="496"/>
                </a:lnTo>
                <a:lnTo>
                  <a:pt x="396" y="496"/>
                </a:lnTo>
                <a:lnTo>
                  <a:pt x="392" y="512"/>
                </a:lnTo>
                <a:lnTo>
                  <a:pt x="387" y="528"/>
                </a:lnTo>
                <a:lnTo>
                  <a:pt x="383" y="546"/>
                </a:lnTo>
                <a:lnTo>
                  <a:pt x="378" y="566"/>
                </a:lnTo>
                <a:lnTo>
                  <a:pt x="368" y="585"/>
                </a:lnTo>
                <a:lnTo>
                  <a:pt x="357" y="602"/>
                </a:lnTo>
                <a:lnTo>
                  <a:pt x="353" y="609"/>
                </a:lnTo>
                <a:lnTo>
                  <a:pt x="347" y="618"/>
                </a:lnTo>
                <a:lnTo>
                  <a:pt x="341" y="626"/>
                </a:lnTo>
                <a:lnTo>
                  <a:pt x="334" y="630"/>
                </a:lnTo>
                <a:lnTo>
                  <a:pt x="334" y="628"/>
                </a:lnTo>
                <a:lnTo>
                  <a:pt x="333" y="627"/>
                </a:lnTo>
                <a:lnTo>
                  <a:pt x="333" y="625"/>
                </a:lnTo>
                <a:lnTo>
                  <a:pt x="332" y="621"/>
                </a:lnTo>
                <a:lnTo>
                  <a:pt x="332" y="617"/>
                </a:lnTo>
                <a:lnTo>
                  <a:pt x="332" y="613"/>
                </a:lnTo>
                <a:lnTo>
                  <a:pt x="332" y="609"/>
                </a:lnTo>
                <a:lnTo>
                  <a:pt x="330" y="600"/>
                </a:lnTo>
                <a:lnTo>
                  <a:pt x="329" y="589"/>
                </a:lnTo>
                <a:lnTo>
                  <a:pt x="330" y="579"/>
                </a:lnTo>
                <a:lnTo>
                  <a:pt x="330" y="566"/>
                </a:lnTo>
                <a:lnTo>
                  <a:pt x="333" y="553"/>
                </a:lnTo>
                <a:lnTo>
                  <a:pt x="334" y="539"/>
                </a:lnTo>
                <a:lnTo>
                  <a:pt x="342" y="512"/>
                </a:lnTo>
                <a:lnTo>
                  <a:pt x="349" y="483"/>
                </a:lnTo>
                <a:lnTo>
                  <a:pt x="357" y="456"/>
                </a:lnTo>
                <a:lnTo>
                  <a:pt x="363" y="427"/>
                </a:lnTo>
                <a:lnTo>
                  <a:pt x="363" y="424"/>
                </a:lnTo>
                <a:lnTo>
                  <a:pt x="362" y="420"/>
                </a:lnTo>
                <a:lnTo>
                  <a:pt x="361" y="416"/>
                </a:lnTo>
                <a:lnTo>
                  <a:pt x="359" y="412"/>
                </a:lnTo>
                <a:lnTo>
                  <a:pt x="358" y="409"/>
                </a:lnTo>
                <a:lnTo>
                  <a:pt x="357" y="406"/>
                </a:lnTo>
                <a:lnTo>
                  <a:pt x="355" y="390"/>
                </a:lnTo>
                <a:lnTo>
                  <a:pt x="357" y="374"/>
                </a:lnTo>
                <a:lnTo>
                  <a:pt x="361" y="361"/>
                </a:lnTo>
                <a:lnTo>
                  <a:pt x="366" y="354"/>
                </a:lnTo>
                <a:lnTo>
                  <a:pt x="372" y="344"/>
                </a:lnTo>
                <a:lnTo>
                  <a:pt x="383" y="338"/>
                </a:lnTo>
                <a:lnTo>
                  <a:pt x="393" y="333"/>
                </a:lnTo>
                <a:lnTo>
                  <a:pt x="406" y="334"/>
                </a:lnTo>
                <a:lnTo>
                  <a:pt x="418" y="339"/>
                </a:lnTo>
                <a:lnTo>
                  <a:pt x="426" y="348"/>
                </a:lnTo>
                <a:lnTo>
                  <a:pt x="430" y="363"/>
                </a:lnTo>
                <a:lnTo>
                  <a:pt x="429" y="378"/>
                </a:lnTo>
                <a:lnTo>
                  <a:pt x="418" y="412"/>
                </a:lnTo>
                <a:lnTo>
                  <a:pt x="409" y="448"/>
                </a:lnTo>
                <a:lnTo>
                  <a:pt x="409" y="452"/>
                </a:lnTo>
                <a:lnTo>
                  <a:pt x="409" y="457"/>
                </a:lnTo>
                <a:lnTo>
                  <a:pt x="410" y="461"/>
                </a:lnTo>
                <a:lnTo>
                  <a:pt x="412" y="463"/>
                </a:lnTo>
                <a:lnTo>
                  <a:pt x="417" y="474"/>
                </a:lnTo>
                <a:lnTo>
                  <a:pt x="427" y="482"/>
                </a:lnTo>
                <a:lnTo>
                  <a:pt x="439" y="486"/>
                </a:lnTo>
                <a:lnTo>
                  <a:pt x="454" y="486"/>
                </a:lnTo>
                <a:lnTo>
                  <a:pt x="472" y="478"/>
                </a:lnTo>
                <a:lnTo>
                  <a:pt x="485" y="467"/>
                </a:lnTo>
                <a:lnTo>
                  <a:pt x="495" y="454"/>
                </a:lnTo>
                <a:lnTo>
                  <a:pt x="503" y="439"/>
                </a:lnTo>
                <a:lnTo>
                  <a:pt x="510" y="420"/>
                </a:lnTo>
                <a:lnTo>
                  <a:pt x="512" y="409"/>
                </a:lnTo>
                <a:lnTo>
                  <a:pt x="515" y="397"/>
                </a:lnTo>
                <a:lnTo>
                  <a:pt x="516" y="381"/>
                </a:lnTo>
                <a:lnTo>
                  <a:pt x="516" y="364"/>
                </a:lnTo>
                <a:lnTo>
                  <a:pt x="515" y="348"/>
                </a:lnTo>
                <a:lnTo>
                  <a:pt x="511" y="335"/>
                </a:lnTo>
                <a:lnTo>
                  <a:pt x="502" y="319"/>
                </a:lnTo>
                <a:lnTo>
                  <a:pt x="489" y="306"/>
                </a:lnTo>
                <a:lnTo>
                  <a:pt x="474" y="297"/>
                </a:lnTo>
                <a:lnTo>
                  <a:pt x="456" y="289"/>
                </a:lnTo>
                <a:lnTo>
                  <a:pt x="435" y="285"/>
                </a:lnTo>
                <a:lnTo>
                  <a:pt x="425" y="285"/>
                </a:lnTo>
                <a:lnTo>
                  <a:pt x="413" y="285"/>
                </a:lnTo>
                <a:lnTo>
                  <a:pt x="401" y="288"/>
                </a:lnTo>
                <a:lnTo>
                  <a:pt x="393" y="289"/>
                </a:lnTo>
                <a:lnTo>
                  <a:pt x="368" y="299"/>
                </a:lnTo>
                <a:lnTo>
                  <a:pt x="349" y="312"/>
                </a:lnTo>
                <a:lnTo>
                  <a:pt x="333" y="329"/>
                </a:lnTo>
                <a:lnTo>
                  <a:pt x="321" y="350"/>
                </a:lnTo>
                <a:lnTo>
                  <a:pt x="316" y="367"/>
                </a:lnTo>
                <a:lnTo>
                  <a:pt x="313" y="386"/>
                </a:lnTo>
                <a:lnTo>
                  <a:pt x="312" y="393"/>
                </a:lnTo>
                <a:lnTo>
                  <a:pt x="315" y="405"/>
                </a:lnTo>
                <a:lnTo>
                  <a:pt x="316" y="415"/>
                </a:lnTo>
                <a:lnTo>
                  <a:pt x="321" y="426"/>
                </a:lnTo>
                <a:lnTo>
                  <a:pt x="323" y="428"/>
                </a:lnTo>
                <a:lnTo>
                  <a:pt x="325" y="431"/>
                </a:lnTo>
                <a:lnTo>
                  <a:pt x="328" y="433"/>
                </a:lnTo>
                <a:lnTo>
                  <a:pt x="330" y="437"/>
                </a:lnTo>
                <a:lnTo>
                  <a:pt x="332" y="440"/>
                </a:lnTo>
                <a:lnTo>
                  <a:pt x="332" y="444"/>
                </a:lnTo>
                <a:lnTo>
                  <a:pt x="330" y="446"/>
                </a:lnTo>
                <a:lnTo>
                  <a:pt x="329" y="450"/>
                </a:lnTo>
                <a:lnTo>
                  <a:pt x="329" y="453"/>
                </a:lnTo>
                <a:lnTo>
                  <a:pt x="328" y="456"/>
                </a:lnTo>
                <a:lnTo>
                  <a:pt x="328" y="460"/>
                </a:lnTo>
                <a:lnTo>
                  <a:pt x="327" y="462"/>
                </a:lnTo>
                <a:lnTo>
                  <a:pt x="325" y="466"/>
                </a:lnTo>
                <a:lnTo>
                  <a:pt x="324" y="467"/>
                </a:lnTo>
                <a:lnTo>
                  <a:pt x="320" y="469"/>
                </a:lnTo>
                <a:lnTo>
                  <a:pt x="317" y="469"/>
                </a:lnTo>
                <a:lnTo>
                  <a:pt x="313" y="469"/>
                </a:lnTo>
                <a:lnTo>
                  <a:pt x="311" y="467"/>
                </a:lnTo>
                <a:lnTo>
                  <a:pt x="308" y="466"/>
                </a:lnTo>
                <a:lnTo>
                  <a:pt x="306" y="465"/>
                </a:lnTo>
                <a:lnTo>
                  <a:pt x="291" y="452"/>
                </a:lnTo>
                <a:lnTo>
                  <a:pt x="279" y="435"/>
                </a:lnTo>
                <a:lnTo>
                  <a:pt x="272" y="412"/>
                </a:lnTo>
                <a:lnTo>
                  <a:pt x="268" y="388"/>
                </a:lnTo>
                <a:lnTo>
                  <a:pt x="272" y="363"/>
                </a:lnTo>
                <a:lnTo>
                  <a:pt x="273" y="356"/>
                </a:lnTo>
                <a:lnTo>
                  <a:pt x="274" y="350"/>
                </a:lnTo>
                <a:lnTo>
                  <a:pt x="275" y="344"/>
                </a:lnTo>
                <a:lnTo>
                  <a:pt x="289" y="319"/>
                </a:lnTo>
                <a:lnTo>
                  <a:pt x="304" y="299"/>
                </a:lnTo>
                <a:lnTo>
                  <a:pt x="324" y="282"/>
                </a:lnTo>
                <a:lnTo>
                  <a:pt x="346" y="266"/>
                </a:lnTo>
                <a:lnTo>
                  <a:pt x="361" y="259"/>
                </a:lnTo>
                <a:lnTo>
                  <a:pt x="375" y="255"/>
                </a:lnTo>
                <a:lnTo>
                  <a:pt x="391" y="251"/>
                </a:lnTo>
                <a:lnTo>
                  <a:pt x="416" y="249"/>
                </a:lnTo>
                <a:close/>
                <a:moveTo>
                  <a:pt x="78" y="38"/>
                </a:moveTo>
                <a:lnTo>
                  <a:pt x="62" y="42"/>
                </a:lnTo>
                <a:lnTo>
                  <a:pt x="50" y="50"/>
                </a:lnTo>
                <a:lnTo>
                  <a:pt x="42" y="62"/>
                </a:lnTo>
                <a:lnTo>
                  <a:pt x="38" y="77"/>
                </a:lnTo>
                <a:lnTo>
                  <a:pt x="38" y="763"/>
                </a:lnTo>
                <a:lnTo>
                  <a:pt x="42" y="778"/>
                </a:lnTo>
                <a:lnTo>
                  <a:pt x="50" y="789"/>
                </a:lnTo>
                <a:lnTo>
                  <a:pt x="62" y="797"/>
                </a:lnTo>
                <a:lnTo>
                  <a:pt x="78" y="801"/>
                </a:lnTo>
                <a:lnTo>
                  <a:pt x="764" y="801"/>
                </a:lnTo>
                <a:lnTo>
                  <a:pt x="778" y="797"/>
                </a:lnTo>
                <a:lnTo>
                  <a:pt x="790" y="789"/>
                </a:lnTo>
                <a:lnTo>
                  <a:pt x="798" y="778"/>
                </a:lnTo>
                <a:lnTo>
                  <a:pt x="802" y="763"/>
                </a:lnTo>
                <a:lnTo>
                  <a:pt x="802" y="77"/>
                </a:lnTo>
                <a:lnTo>
                  <a:pt x="798" y="62"/>
                </a:lnTo>
                <a:lnTo>
                  <a:pt x="790" y="50"/>
                </a:lnTo>
                <a:lnTo>
                  <a:pt x="778" y="42"/>
                </a:lnTo>
                <a:lnTo>
                  <a:pt x="764" y="38"/>
                </a:lnTo>
                <a:lnTo>
                  <a:pt x="78" y="38"/>
                </a:lnTo>
                <a:close/>
                <a:moveTo>
                  <a:pt x="78" y="0"/>
                </a:moveTo>
                <a:lnTo>
                  <a:pt x="764" y="0"/>
                </a:lnTo>
                <a:lnTo>
                  <a:pt x="787" y="4"/>
                </a:lnTo>
                <a:lnTo>
                  <a:pt x="808" y="16"/>
                </a:lnTo>
                <a:lnTo>
                  <a:pt x="825" y="31"/>
                </a:lnTo>
                <a:lnTo>
                  <a:pt x="836" y="52"/>
                </a:lnTo>
                <a:lnTo>
                  <a:pt x="840" y="77"/>
                </a:lnTo>
                <a:lnTo>
                  <a:pt x="840" y="763"/>
                </a:lnTo>
                <a:lnTo>
                  <a:pt x="836" y="787"/>
                </a:lnTo>
                <a:lnTo>
                  <a:pt x="825" y="808"/>
                </a:lnTo>
                <a:lnTo>
                  <a:pt x="808" y="825"/>
                </a:lnTo>
                <a:lnTo>
                  <a:pt x="787" y="835"/>
                </a:lnTo>
                <a:lnTo>
                  <a:pt x="764" y="839"/>
                </a:lnTo>
                <a:lnTo>
                  <a:pt x="78" y="839"/>
                </a:lnTo>
                <a:lnTo>
                  <a:pt x="53" y="835"/>
                </a:lnTo>
                <a:lnTo>
                  <a:pt x="32" y="825"/>
                </a:lnTo>
                <a:lnTo>
                  <a:pt x="16" y="808"/>
                </a:lnTo>
                <a:lnTo>
                  <a:pt x="4" y="787"/>
                </a:lnTo>
                <a:lnTo>
                  <a:pt x="0" y="763"/>
                </a:lnTo>
                <a:lnTo>
                  <a:pt x="0" y="77"/>
                </a:lnTo>
                <a:lnTo>
                  <a:pt x="4" y="52"/>
                </a:lnTo>
                <a:lnTo>
                  <a:pt x="16" y="31"/>
                </a:lnTo>
                <a:lnTo>
                  <a:pt x="32" y="16"/>
                </a:lnTo>
                <a:lnTo>
                  <a:pt x="53" y="4"/>
                </a:lnTo>
                <a:lnTo>
                  <a:pt x="7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90"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68092" y="5220404"/>
            <a:ext cx="445148" cy="445149"/>
          </a:xfrm>
          <a:custGeom>
            <a:avLst/>
            <a:gdLst>
              <a:gd name="T0" fmla="*/ 576 w 839"/>
              <a:gd name="T1" fmla="*/ 271 h 839"/>
              <a:gd name="T2" fmla="*/ 602 w 839"/>
              <a:gd name="T3" fmla="*/ 293 h 839"/>
              <a:gd name="T4" fmla="*/ 610 w 839"/>
              <a:gd name="T5" fmla="*/ 338 h 839"/>
              <a:gd name="T6" fmla="*/ 597 w 839"/>
              <a:gd name="T7" fmla="*/ 385 h 839"/>
              <a:gd name="T8" fmla="*/ 559 w 839"/>
              <a:gd name="T9" fmla="*/ 444 h 839"/>
              <a:gd name="T10" fmla="*/ 502 w 839"/>
              <a:gd name="T11" fmla="*/ 512 h 839"/>
              <a:gd name="T12" fmla="*/ 448 w 839"/>
              <a:gd name="T13" fmla="*/ 556 h 839"/>
              <a:gd name="T14" fmla="*/ 401 w 839"/>
              <a:gd name="T15" fmla="*/ 572 h 839"/>
              <a:gd name="T16" fmla="*/ 369 w 839"/>
              <a:gd name="T17" fmla="*/ 558 h 839"/>
              <a:gd name="T18" fmla="*/ 344 w 839"/>
              <a:gd name="T19" fmla="*/ 515 h 839"/>
              <a:gd name="T20" fmla="*/ 305 w 839"/>
              <a:gd name="T21" fmla="*/ 385 h 839"/>
              <a:gd name="T22" fmla="*/ 287 w 839"/>
              <a:gd name="T23" fmla="*/ 357 h 839"/>
              <a:gd name="T24" fmla="*/ 271 w 839"/>
              <a:gd name="T25" fmla="*/ 355 h 839"/>
              <a:gd name="T26" fmla="*/ 246 w 839"/>
              <a:gd name="T27" fmla="*/ 371 h 839"/>
              <a:gd name="T28" fmla="*/ 284 w 839"/>
              <a:gd name="T29" fmla="*/ 302 h 839"/>
              <a:gd name="T30" fmla="*/ 317 w 839"/>
              <a:gd name="T31" fmla="*/ 280 h 839"/>
              <a:gd name="T32" fmla="*/ 340 w 839"/>
              <a:gd name="T33" fmla="*/ 271 h 839"/>
              <a:gd name="T34" fmla="*/ 371 w 839"/>
              <a:gd name="T35" fmla="*/ 278 h 839"/>
              <a:gd name="T36" fmla="*/ 390 w 839"/>
              <a:gd name="T37" fmla="*/ 306 h 839"/>
              <a:gd name="T38" fmla="*/ 401 w 839"/>
              <a:gd name="T39" fmla="*/ 356 h 839"/>
              <a:gd name="T40" fmla="*/ 409 w 839"/>
              <a:gd name="T41" fmla="*/ 397 h 839"/>
              <a:gd name="T42" fmla="*/ 418 w 839"/>
              <a:gd name="T43" fmla="*/ 432 h 839"/>
              <a:gd name="T44" fmla="*/ 432 w 839"/>
              <a:gd name="T45" fmla="*/ 458 h 839"/>
              <a:gd name="T46" fmla="*/ 448 w 839"/>
              <a:gd name="T47" fmla="*/ 458 h 839"/>
              <a:gd name="T48" fmla="*/ 475 w 839"/>
              <a:gd name="T49" fmla="*/ 427 h 839"/>
              <a:gd name="T50" fmla="*/ 498 w 839"/>
              <a:gd name="T51" fmla="*/ 388 h 839"/>
              <a:gd name="T52" fmla="*/ 500 w 839"/>
              <a:gd name="T53" fmla="*/ 361 h 839"/>
              <a:gd name="T54" fmla="*/ 487 w 839"/>
              <a:gd name="T55" fmla="*/ 346 h 839"/>
              <a:gd name="T56" fmla="*/ 461 w 839"/>
              <a:gd name="T57" fmla="*/ 346 h 839"/>
              <a:gd name="T58" fmla="*/ 457 w 839"/>
              <a:gd name="T59" fmla="*/ 323 h 839"/>
              <a:gd name="T60" fmla="*/ 488 w 839"/>
              <a:gd name="T61" fmla="*/ 287 h 839"/>
              <a:gd name="T62" fmla="*/ 529 w 839"/>
              <a:gd name="T63" fmla="*/ 268 h 839"/>
              <a:gd name="T64" fmla="*/ 76 w 839"/>
              <a:gd name="T65" fmla="*/ 38 h 839"/>
              <a:gd name="T66" fmla="*/ 50 w 839"/>
              <a:gd name="T67" fmla="*/ 50 h 839"/>
              <a:gd name="T68" fmla="*/ 38 w 839"/>
              <a:gd name="T69" fmla="*/ 77 h 839"/>
              <a:gd name="T70" fmla="*/ 41 w 839"/>
              <a:gd name="T71" fmla="*/ 778 h 839"/>
              <a:gd name="T72" fmla="*/ 62 w 839"/>
              <a:gd name="T73" fmla="*/ 797 h 839"/>
              <a:gd name="T74" fmla="*/ 762 w 839"/>
              <a:gd name="T75" fmla="*/ 801 h 839"/>
              <a:gd name="T76" fmla="*/ 790 w 839"/>
              <a:gd name="T77" fmla="*/ 789 h 839"/>
              <a:gd name="T78" fmla="*/ 800 w 839"/>
              <a:gd name="T79" fmla="*/ 763 h 839"/>
              <a:gd name="T80" fmla="*/ 797 w 839"/>
              <a:gd name="T81" fmla="*/ 62 h 839"/>
              <a:gd name="T82" fmla="*/ 778 w 839"/>
              <a:gd name="T83" fmla="*/ 42 h 839"/>
              <a:gd name="T84" fmla="*/ 76 w 839"/>
              <a:gd name="T85" fmla="*/ 38 h 839"/>
              <a:gd name="T86" fmla="*/ 762 w 839"/>
              <a:gd name="T87" fmla="*/ 0 h 839"/>
              <a:gd name="T88" fmla="*/ 808 w 839"/>
              <a:gd name="T89" fmla="*/ 16 h 839"/>
              <a:gd name="T90" fmla="*/ 835 w 839"/>
              <a:gd name="T91" fmla="*/ 52 h 839"/>
              <a:gd name="T92" fmla="*/ 839 w 839"/>
              <a:gd name="T93" fmla="*/ 763 h 839"/>
              <a:gd name="T94" fmla="*/ 824 w 839"/>
              <a:gd name="T95" fmla="*/ 808 h 839"/>
              <a:gd name="T96" fmla="*/ 787 w 839"/>
              <a:gd name="T97" fmla="*/ 835 h 839"/>
              <a:gd name="T98" fmla="*/ 76 w 839"/>
              <a:gd name="T99" fmla="*/ 839 h 839"/>
              <a:gd name="T100" fmla="*/ 31 w 839"/>
              <a:gd name="T101" fmla="*/ 825 h 839"/>
              <a:gd name="T102" fmla="*/ 4 w 839"/>
              <a:gd name="T103" fmla="*/ 787 h 839"/>
              <a:gd name="T104" fmla="*/ 0 w 839"/>
              <a:gd name="T105" fmla="*/ 77 h 839"/>
              <a:gd name="T106" fmla="*/ 14 w 839"/>
              <a:gd name="T107" fmla="*/ 31 h 839"/>
              <a:gd name="T108" fmla="*/ 52 w 839"/>
              <a:gd name="T109"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9" h="839">
                <a:moveTo>
                  <a:pt x="555" y="267"/>
                </a:moveTo>
                <a:lnTo>
                  <a:pt x="576" y="271"/>
                </a:lnTo>
                <a:lnTo>
                  <a:pt x="592" y="279"/>
                </a:lnTo>
                <a:lnTo>
                  <a:pt x="602" y="293"/>
                </a:lnTo>
                <a:lnTo>
                  <a:pt x="609" y="313"/>
                </a:lnTo>
                <a:lnTo>
                  <a:pt x="610" y="338"/>
                </a:lnTo>
                <a:lnTo>
                  <a:pt x="606" y="360"/>
                </a:lnTo>
                <a:lnTo>
                  <a:pt x="597" y="385"/>
                </a:lnTo>
                <a:lnTo>
                  <a:pt x="581" y="412"/>
                </a:lnTo>
                <a:lnTo>
                  <a:pt x="559" y="444"/>
                </a:lnTo>
                <a:lnTo>
                  <a:pt x="533" y="478"/>
                </a:lnTo>
                <a:lnTo>
                  <a:pt x="502" y="512"/>
                </a:lnTo>
                <a:lnTo>
                  <a:pt x="474" y="538"/>
                </a:lnTo>
                <a:lnTo>
                  <a:pt x="448" y="556"/>
                </a:lnTo>
                <a:lnTo>
                  <a:pt x="423" y="568"/>
                </a:lnTo>
                <a:lnTo>
                  <a:pt x="401" y="572"/>
                </a:lnTo>
                <a:lnTo>
                  <a:pt x="385" y="568"/>
                </a:lnTo>
                <a:lnTo>
                  <a:pt x="369" y="558"/>
                </a:lnTo>
                <a:lnTo>
                  <a:pt x="356" y="539"/>
                </a:lnTo>
                <a:lnTo>
                  <a:pt x="344" y="515"/>
                </a:lnTo>
                <a:lnTo>
                  <a:pt x="313" y="410"/>
                </a:lnTo>
                <a:lnTo>
                  <a:pt x="305" y="385"/>
                </a:lnTo>
                <a:lnTo>
                  <a:pt x="296" y="368"/>
                </a:lnTo>
                <a:lnTo>
                  <a:pt x="287" y="357"/>
                </a:lnTo>
                <a:lnTo>
                  <a:pt x="276" y="354"/>
                </a:lnTo>
                <a:lnTo>
                  <a:pt x="271" y="355"/>
                </a:lnTo>
                <a:lnTo>
                  <a:pt x="262" y="361"/>
                </a:lnTo>
                <a:lnTo>
                  <a:pt x="246" y="371"/>
                </a:lnTo>
                <a:lnTo>
                  <a:pt x="229" y="348"/>
                </a:lnTo>
                <a:lnTo>
                  <a:pt x="284" y="302"/>
                </a:lnTo>
                <a:lnTo>
                  <a:pt x="302" y="289"/>
                </a:lnTo>
                <a:lnTo>
                  <a:pt x="317" y="280"/>
                </a:lnTo>
                <a:lnTo>
                  <a:pt x="330" y="274"/>
                </a:lnTo>
                <a:lnTo>
                  <a:pt x="340" y="271"/>
                </a:lnTo>
                <a:lnTo>
                  <a:pt x="357" y="272"/>
                </a:lnTo>
                <a:lnTo>
                  <a:pt x="371" y="278"/>
                </a:lnTo>
                <a:lnTo>
                  <a:pt x="382" y="289"/>
                </a:lnTo>
                <a:lnTo>
                  <a:pt x="390" y="306"/>
                </a:lnTo>
                <a:lnTo>
                  <a:pt x="395" y="327"/>
                </a:lnTo>
                <a:lnTo>
                  <a:pt x="401" y="356"/>
                </a:lnTo>
                <a:lnTo>
                  <a:pt x="405" y="380"/>
                </a:lnTo>
                <a:lnTo>
                  <a:pt x="409" y="397"/>
                </a:lnTo>
                <a:lnTo>
                  <a:pt x="411" y="409"/>
                </a:lnTo>
                <a:lnTo>
                  <a:pt x="418" y="432"/>
                </a:lnTo>
                <a:lnTo>
                  <a:pt x="424" y="449"/>
                </a:lnTo>
                <a:lnTo>
                  <a:pt x="432" y="458"/>
                </a:lnTo>
                <a:lnTo>
                  <a:pt x="439" y="462"/>
                </a:lnTo>
                <a:lnTo>
                  <a:pt x="448" y="458"/>
                </a:lnTo>
                <a:lnTo>
                  <a:pt x="461" y="446"/>
                </a:lnTo>
                <a:lnTo>
                  <a:pt x="475" y="427"/>
                </a:lnTo>
                <a:lnTo>
                  <a:pt x="488" y="406"/>
                </a:lnTo>
                <a:lnTo>
                  <a:pt x="498" y="388"/>
                </a:lnTo>
                <a:lnTo>
                  <a:pt x="500" y="374"/>
                </a:lnTo>
                <a:lnTo>
                  <a:pt x="500" y="361"/>
                </a:lnTo>
                <a:lnTo>
                  <a:pt x="496" y="351"/>
                </a:lnTo>
                <a:lnTo>
                  <a:pt x="487" y="346"/>
                </a:lnTo>
                <a:lnTo>
                  <a:pt x="475" y="344"/>
                </a:lnTo>
                <a:lnTo>
                  <a:pt x="461" y="346"/>
                </a:lnTo>
                <a:lnTo>
                  <a:pt x="447" y="350"/>
                </a:lnTo>
                <a:lnTo>
                  <a:pt x="457" y="323"/>
                </a:lnTo>
                <a:lnTo>
                  <a:pt x="471" y="302"/>
                </a:lnTo>
                <a:lnTo>
                  <a:pt x="488" y="287"/>
                </a:lnTo>
                <a:lnTo>
                  <a:pt x="507" y="275"/>
                </a:lnTo>
                <a:lnTo>
                  <a:pt x="529" y="268"/>
                </a:lnTo>
                <a:lnTo>
                  <a:pt x="555" y="267"/>
                </a:lnTo>
                <a:close/>
                <a:moveTo>
                  <a:pt x="76" y="38"/>
                </a:moveTo>
                <a:lnTo>
                  <a:pt x="62" y="42"/>
                </a:lnTo>
                <a:lnTo>
                  <a:pt x="50" y="50"/>
                </a:lnTo>
                <a:lnTo>
                  <a:pt x="41" y="62"/>
                </a:lnTo>
                <a:lnTo>
                  <a:pt x="38" y="77"/>
                </a:lnTo>
                <a:lnTo>
                  <a:pt x="38" y="763"/>
                </a:lnTo>
                <a:lnTo>
                  <a:pt x="41" y="778"/>
                </a:lnTo>
                <a:lnTo>
                  <a:pt x="50" y="789"/>
                </a:lnTo>
                <a:lnTo>
                  <a:pt x="62" y="797"/>
                </a:lnTo>
                <a:lnTo>
                  <a:pt x="76" y="801"/>
                </a:lnTo>
                <a:lnTo>
                  <a:pt x="762" y="801"/>
                </a:lnTo>
                <a:lnTo>
                  <a:pt x="778" y="797"/>
                </a:lnTo>
                <a:lnTo>
                  <a:pt x="790" y="789"/>
                </a:lnTo>
                <a:lnTo>
                  <a:pt x="797" y="778"/>
                </a:lnTo>
                <a:lnTo>
                  <a:pt x="800" y="763"/>
                </a:lnTo>
                <a:lnTo>
                  <a:pt x="800" y="77"/>
                </a:lnTo>
                <a:lnTo>
                  <a:pt x="797" y="62"/>
                </a:lnTo>
                <a:lnTo>
                  <a:pt x="790" y="50"/>
                </a:lnTo>
                <a:lnTo>
                  <a:pt x="778" y="42"/>
                </a:lnTo>
                <a:lnTo>
                  <a:pt x="762" y="38"/>
                </a:lnTo>
                <a:lnTo>
                  <a:pt x="76" y="38"/>
                </a:lnTo>
                <a:close/>
                <a:moveTo>
                  <a:pt x="76" y="0"/>
                </a:moveTo>
                <a:lnTo>
                  <a:pt x="762" y="0"/>
                </a:lnTo>
                <a:lnTo>
                  <a:pt x="787" y="4"/>
                </a:lnTo>
                <a:lnTo>
                  <a:pt x="808" y="16"/>
                </a:lnTo>
                <a:lnTo>
                  <a:pt x="824" y="31"/>
                </a:lnTo>
                <a:lnTo>
                  <a:pt x="835" y="52"/>
                </a:lnTo>
                <a:lnTo>
                  <a:pt x="839" y="77"/>
                </a:lnTo>
                <a:lnTo>
                  <a:pt x="839" y="763"/>
                </a:lnTo>
                <a:lnTo>
                  <a:pt x="835" y="787"/>
                </a:lnTo>
                <a:lnTo>
                  <a:pt x="824" y="808"/>
                </a:lnTo>
                <a:lnTo>
                  <a:pt x="808" y="825"/>
                </a:lnTo>
                <a:lnTo>
                  <a:pt x="787" y="835"/>
                </a:lnTo>
                <a:lnTo>
                  <a:pt x="762" y="839"/>
                </a:lnTo>
                <a:lnTo>
                  <a:pt x="76" y="839"/>
                </a:lnTo>
                <a:lnTo>
                  <a:pt x="52" y="835"/>
                </a:lnTo>
                <a:lnTo>
                  <a:pt x="31" y="825"/>
                </a:lnTo>
                <a:lnTo>
                  <a:pt x="14" y="808"/>
                </a:lnTo>
                <a:lnTo>
                  <a:pt x="4" y="787"/>
                </a:lnTo>
                <a:lnTo>
                  <a:pt x="0" y="763"/>
                </a:lnTo>
                <a:lnTo>
                  <a:pt x="0" y="77"/>
                </a:lnTo>
                <a:lnTo>
                  <a:pt x="4" y="52"/>
                </a:lnTo>
                <a:lnTo>
                  <a:pt x="14" y="31"/>
                </a:lnTo>
                <a:lnTo>
                  <a:pt x="31" y="16"/>
                </a:lnTo>
                <a:lnTo>
                  <a:pt x="52" y="4"/>
                </a:lnTo>
                <a:lnTo>
                  <a:pt x="76"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91"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37266" y="5220669"/>
            <a:ext cx="445148" cy="444618"/>
          </a:xfrm>
          <a:custGeom>
            <a:avLst/>
            <a:gdLst>
              <a:gd name="T0" fmla="*/ 347 w 839"/>
              <a:gd name="T1" fmla="*/ 466 h 838"/>
              <a:gd name="T2" fmla="*/ 313 w 839"/>
              <a:gd name="T3" fmla="*/ 501 h 838"/>
              <a:gd name="T4" fmla="*/ 343 w 839"/>
              <a:gd name="T5" fmla="*/ 538 h 838"/>
              <a:gd name="T6" fmla="*/ 397 w 839"/>
              <a:gd name="T7" fmla="*/ 536 h 838"/>
              <a:gd name="T8" fmla="*/ 416 w 839"/>
              <a:gd name="T9" fmla="*/ 503 h 838"/>
              <a:gd name="T10" fmla="*/ 403 w 839"/>
              <a:gd name="T11" fmla="*/ 479 h 838"/>
              <a:gd name="T12" fmla="*/ 377 w 839"/>
              <a:gd name="T13" fmla="*/ 464 h 838"/>
              <a:gd name="T14" fmla="*/ 356 w 839"/>
              <a:gd name="T15" fmla="*/ 288 h 838"/>
              <a:gd name="T16" fmla="*/ 344 w 839"/>
              <a:gd name="T17" fmla="*/ 299 h 838"/>
              <a:gd name="T18" fmla="*/ 331 w 839"/>
              <a:gd name="T19" fmla="*/ 325 h 838"/>
              <a:gd name="T20" fmla="*/ 346 w 839"/>
              <a:gd name="T21" fmla="*/ 373 h 838"/>
              <a:gd name="T22" fmla="*/ 371 w 839"/>
              <a:gd name="T23" fmla="*/ 388 h 838"/>
              <a:gd name="T24" fmla="*/ 388 w 839"/>
              <a:gd name="T25" fmla="*/ 381 h 838"/>
              <a:gd name="T26" fmla="*/ 395 w 839"/>
              <a:gd name="T27" fmla="*/ 343 h 838"/>
              <a:gd name="T28" fmla="*/ 371 w 839"/>
              <a:gd name="T29" fmla="*/ 300 h 838"/>
              <a:gd name="T30" fmla="*/ 356 w 839"/>
              <a:gd name="T31" fmla="*/ 288 h 838"/>
              <a:gd name="T32" fmla="*/ 572 w 839"/>
              <a:gd name="T33" fmla="*/ 343 h 838"/>
              <a:gd name="T34" fmla="*/ 572 w 839"/>
              <a:gd name="T35" fmla="*/ 381 h 838"/>
              <a:gd name="T36" fmla="*/ 534 w 839"/>
              <a:gd name="T37" fmla="*/ 381 h 838"/>
              <a:gd name="T38" fmla="*/ 534 w 839"/>
              <a:gd name="T39" fmla="*/ 343 h 838"/>
              <a:gd name="T40" fmla="*/ 477 w 839"/>
              <a:gd name="T41" fmla="*/ 267 h 838"/>
              <a:gd name="T42" fmla="*/ 436 w 839"/>
              <a:gd name="T43" fmla="*/ 310 h 838"/>
              <a:gd name="T44" fmla="*/ 439 w 839"/>
              <a:gd name="T45" fmla="*/ 360 h 838"/>
              <a:gd name="T46" fmla="*/ 411 w 839"/>
              <a:gd name="T47" fmla="*/ 398 h 838"/>
              <a:gd name="T48" fmla="*/ 403 w 839"/>
              <a:gd name="T49" fmla="*/ 406 h 838"/>
              <a:gd name="T50" fmla="*/ 402 w 839"/>
              <a:gd name="T51" fmla="*/ 411 h 838"/>
              <a:gd name="T52" fmla="*/ 407 w 839"/>
              <a:gd name="T53" fmla="*/ 423 h 838"/>
              <a:gd name="T54" fmla="*/ 436 w 839"/>
              <a:gd name="T55" fmla="*/ 448 h 838"/>
              <a:gd name="T56" fmla="*/ 454 w 839"/>
              <a:gd name="T57" fmla="*/ 499 h 838"/>
              <a:gd name="T58" fmla="*/ 437 w 839"/>
              <a:gd name="T59" fmla="*/ 542 h 838"/>
              <a:gd name="T60" fmla="*/ 386 w 839"/>
              <a:gd name="T61" fmla="*/ 570 h 838"/>
              <a:gd name="T62" fmla="*/ 313 w 839"/>
              <a:gd name="T63" fmla="*/ 564 h 838"/>
              <a:gd name="T64" fmla="*/ 270 w 839"/>
              <a:gd name="T65" fmla="*/ 528 h 838"/>
              <a:gd name="T66" fmla="*/ 279 w 839"/>
              <a:gd name="T67" fmla="*/ 475 h 838"/>
              <a:gd name="T68" fmla="*/ 334 w 839"/>
              <a:gd name="T69" fmla="*/ 441 h 838"/>
              <a:gd name="T70" fmla="*/ 354 w 839"/>
              <a:gd name="T71" fmla="*/ 422 h 838"/>
              <a:gd name="T72" fmla="*/ 313 w 839"/>
              <a:gd name="T73" fmla="*/ 398 h 838"/>
              <a:gd name="T74" fmla="*/ 285 w 839"/>
              <a:gd name="T75" fmla="*/ 340 h 838"/>
              <a:gd name="T76" fmla="*/ 320 w 839"/>
              <a:gd name="T77" fmla="*/ 282 h 838"/>
              <a:gd name="T78" fmla="*/ 76 w 839"/>
              <a:gd name="T79" fmla="*/ 38 h 838"/>
              <a:gd name="T80" fmla="*/ 42 w 839"/>
              <a:gd name="T81" fmla="*/ 62 h 838"/>
              <a:gd name="T82" fmla="*/ 42 w 839"/>
              <a:gd name="T83" fmla="*/ 778 h 838"/>
              <a:gd name="T84" fmla="*/ 76 w 839"/>
              <a:gd name="T85" fmla="*/ 800 h 838"/>
              <a:gd name="T86" fmla="*/ 790 w 839"/>
              <a:gd name="T87" fmla="*/ 789 h 838"/>
              <a:gd name="T88" fmla="*/ 801 w 839"/>
              <a:gd name="T89" fmla="*/ 76 h 838"/>
              <a:gd name="T90" fmla="*/ 778 w 839"/>
              <a:gd name="T91" fmla="*/ 41 h 838"/>
              <a:gd name="T92" fmla="*/ 76 w 839"/>
              <a:gd name="T93" fmla="*/ 0 h 838"/>
              <a:gd name="T94" fmla="*/ 808 w 839"/>
              <a:gd name="T95" fmla="*/ 15 h 838"/>
              <a:gd name="T96" fmla="*/ 839 w 839"/>
              <a:gd name="T97" fmla="*/ 76 h 838"/>
              <a:gd name="T98" fmla="*/ 824 w 839"/>
              <a:gd name="T99" fmla="*/ 808 h 838"/>
              <a:gd name="T100" fmla="*/ 762 w 839"/>
              <a:gd name="T101" fmla="*/ 838 h 838"/>
              <a:gd name="T102" fmla="*/ 31 w 839"/>
              <a:gd name="T103" fmla="*/ 824 h 838"/>
              <a:gd name="T104" fmla="*/ 0 w 839"/>
              <a:gd name="T105" fmla="*/ 762 h 838"/>
              <a:gd name="T106" fmla="*/ 14 w 839"/>
              <a:gd name="T107" fmla="*/ 32 h 838"/>
              <a:gd name="T108" fmla="*/ 76 w 839"/>
              <a:gd name="T109" fmla="*/ 0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9" h="838">
                <a:moveTo>
                  <a:pt x="367" y="456"/>
                </a:moveTo>
                <a:lnTo>
                  <a:pt x="367" y="464"/>
                </a:lnTo>
                <a:lnTo>
                  <a:pt x="347" y="466"/>
                </a:lnTo>
                <a:lnTo>
                  <a:pt x="330" y="474"/>
                </a:lnTo>
                <a:lnTo>
                  <a:pt x="318" y="487"/>
                </a:lnTo>
                <a:lnTo>
                  <a:pt x="313" y="501"/>
                </a:lnTo>
                <a:lnTo>
                  <a:pt x="317" y="517"/>
                </a:lnTo>
                <a:lnTo>
                  <a:pt x="327" y="530"/>
                </a:lnTo>
                <a:lnTo>
                  <a:pt x="343" y="538"/>
                </a:lnTo>
                <a:lnTo>
                  <a:pt x="363" y="541"/>
                </a:lnTo>
                <a:lnTo>
                  <a:pt x="381" y="539"/>
                </a:lnTo>
                <a:lnTo>
                  <a:pt x="397" y="536"/>
                </a:lnTo>
                <a:lnTo>
                  <a:pt x="407" y="528"/>
                </a:lnTo>
                <a:lnTo>
                  <a:pt x="414" y="517"/>
                </a:lnTo>
                <a:lnTo>
                  <a:pt x="416" y="503"/>
                </a:lnTo>
                <a:lnTo>
                  <a:pt x="415" y="495"/>
                </a:lnTo>
                <a:lnTo>
                  <a:pt x="411" y="487"/>
                </a:lnTo>
                <a:lnTo>
                  <a:pt x="403" y="479"/>
                </a:lnTo>
                <a:lnTo>
                  <a:pt x="392" y="470"/>
                </a:lnTo>
                <a:lnTo>
                  <a:pt x="385" y="466"/>
                </a:lnTo>
                <a:lnTo>
                  <a:pt x="377" y="464"/>
                </a:lnTo>
                <a:lnTo>
                  <a:pt x="368" y="464"/>
                </a:lnTo>
                <a:lnTo>
                  <a:pt x="367" y="456"/>
                </a:lnTo>
                <a:close/>
                <a:moveTo>
                  <a:pt x="356" y="288"/>
                </a:moveTo>
                <a:lnTo>
                  <a:pt x="356" y="296"/>
                </a:lnTo>
                <a:lnTo>
                  <a:pt x="350" y="296"/>
                </a:lnTo>
                <a:lnTo>
                  <a:pt x="344" y="299"/>
                </a:lnTo>
                <a:lnTo>
                  <a:pt x="340" y="303"/>
                </a:lnTo>
                <a:lnTo>
                  <a:pt x="334" y="313"/>
                </a:lnTo>
                <a:lnTo>
                  <a:pt x="331" y="325"/>
                </a:lnTo>
                <a:lnTo>
                  <a:pt x="331" y="339"/>
                </a:lnTo>
                <a:lnTo>
                  <a:pt x="337" y="357"/>
                </a:lnTo>
                <a:lnTo>
                  <a:pt x="346" y="373"/>
                </a:lnTo>
                <a:lnTo>
                  <a:pt x="357" y="384"/>
                </a:lnTo>
                <a:lnTo>
                  <a:pt x="371" y="388"/>
                </a:lnTo>
                <a:lnTo>
                  <a:pt x="371" y="388"/>
                </a:lnTo>
                <a:lnTo>
                  <a:pt x="377" y="388"/>
                </a:lnTo>
                <a:lnTo>
                  <a:pt x="382" y="385"/>
                </a:lnTo>
                <a:lnTo>
                  <a:pt x="388" y="381"/>
                </a:lnTo>
                <a:lnTo>
                  <a:pt x="393" y="371"/>
                </a:lnTo>
                <a:lnTo>
                  <a:pt x="395" y="357"/>
                </a:lnTo>
                <a:lnTo>
                  <a:pt x="395" y="343"/>
                </a:lnTo>
                <a:lnTo>
                  <a:pt x="392" y="325"/>
                </a:lnTo>
                <a:lnTo>
                  <a:pt x="382" y="310"/>
                </a:lnTo>
                <a:lnTo>
                  <a:pt x="371" y="300"/>
                </a:lnTo>
                <a:lnTo>
                  <a:pt x="356" y="296"/>
                </a:lnTo>
                <a:lnTo>
                  <a:pt x="356" y="288"/>
                </a:lnTo>
                <a:lnTo>
                  <a:pt x="356" y="288"/>
                </a:lnTo>
                <a:close/>
                <a:moveTo>
                  <a:pt x="534" y="285"/>
                </a:moveTo>
                <a:lnTo>
                  <a:pt x="572" y="285"/>
                </a:lnTo>
                <a:lnTo>
                  <a:pt x="572" y="343"/>
                </a:lnTo>
                <a:lnTo>
                  <a:pt x="630" y="343"/>
                </a:lnTo>
                <a:lnTo>
                  <a:pt x="630" y="381"/>
                </a:lnTo>
                <a:lnTo>
                  <a:pt x="572" y="381"/>
                </a:lnTo>
                <a:lnTo>
                  <a:pt x="572" y="437"/>
                </a:lnTo>
                <a:lnTo>
                  <a:pt x="534" y="437"/>
                </a:lnTo>
                <a:lnTo>
                  <a:pt x="534" y="381"/>
                </a:lnTo>
                <a:lnTo>
                  <a:pt x="477" y="381"/>
                </a:lnTo>
                <a:lnTo>
                  <a:pt x="477" y="343"/>
                </a:lnTo>
                <a:lnTo>
                  <a:pt x="534" y="343"/>
                </a:lnTo>
                <a:lnTo>
                  <a:pt x="534" y="285"/>
                </a:lnTo>
                <a:close/>
                <a:moveTo>
                  <a:pt x="368" y="267"/>
                </a:moveTo>
                <a:lnTo>
                  <a:pt x="477" y="267"/>
                </a:lnTo>
                <a:lnTo>
                  <a:pt x="436" y="297"/>
                </a:lnTo>
                <a:lnTo>
                  <a:pt x="430" y="297"/>
                </a:lnTo>
                <a:lnTo>
                  <a:pt x="436" y="310"/>
                </a:lnTo>
                <a:lnTo>
                  <a:pt x="441" y="325"/>
                </a:lnTo>
                <a:lnTo>
                  <a:pt x="443" y="340"/>
                </a:lnTo>
                <a:lnTo>
                  <a:pt x="439" y="360"/>
                </a:lnTo>
                <a:lnTo>
                  <a:pt x="430" y="378"/>
                </a:lnTo>
                <a:lnTo>
                  <a:pt x="415" y="394"/>
                </a:lnTo>
                <a:lnTo>
                  <a:pt x="411" y="398"/>
                </a:lnTo>
                <a:lnTo>
                  <a:pt x="407" y="401"/>
                </a:lnTo>
                <a:lnTo>
                  <a:pt x="405" y="403"/>
                </a:lnTo>
                <a:lnTo>
                  <a:pt x="403" y="406"/>
                </a:lnTo>
                <a:lnTo>
                  <a:pt x="402" y="407"/>
                </a:lnTo>
                <a:lnTo>
                  <a:pt x="402" y="410"/>
                </a:lnTo>
                <a:lnTo>
                  <a:pt x="402" y="411"/>
                </a:lnTo>
                <a:lnTo>
                  <a:pt x="402" y="414"/>
                </a:lnTo>
                <a:lnTo>
                  <a:pt x="403" y="416"/>
                </a:lnTo>
                <a:lnTo>
                  <a:pt x="407" y="423"/>
                </a:lnTo>
                <a:lnTo>
                  <a:pt x="414" y="428"/>
                </a:lnTo>
                <a:lnTo>
                  <a:pt x="422" y="435"/>
                </a:lnTo>
                <a:lnTo>
                  <a:pt x="436" y="448"/>
                </a:lnTo>
                <a:lnTo>
                  <a:pt x="447" y="462"/>
                </a:lnTo>
                <a:lnTo>
                  <a:pt x="452" y="479"/>
                </a:lnTo>
                <a:lnTo>
                  <a:pt x="454" y="499"/>
                </a:lnTo>
                <a:lnTo>
                  <a:pt x="452" y="515"/>
                </a:lnTo>
                <a:lnTo>
                  <a:pt x="447" y="529"/>
                </a:lnTo>
                <a:lnTo>
                  <a:pt x="437" y="542"/>
                </a:lnTo>
                <a:lnTo>
                  <a:pt x="423" y="554"/>
                </a:lnTo>
                <a:lnTo>
                  <a:pt x="406" y="563"/>
                </a:lnTo>
                <a:lnTo>
                  <a:pt x="386" y="570"/>
                </a:lnTo>
                <a:lnTo>
                  <a:pt x="363" y="572"/>
                </a:lnTo>
                <a:lnTo>
                  <a:pt x="337" y="570"/>
                </a:lnTo>
                <a:lnTo>
                  <a:pt x="313" y="564"/>
                </a:lnTo>
                <a:lnTo>
                  <a:pt x="293" y="555"/>
                </a:lnTo>
                <a:lnTo>
                  <a:pt x="279" y="542"/>
                </a:lnTo>
                <a:lnTo>
                  <a:pt x="270" y="528"/>
                </a:lnTo>
                <a:lnTo>
                  <a:pt x="267" y="511"/>
                </a:lnTo>
                <a:lnTo>
                  <a:pt x="270" y="492"/>
                </a:lnTo>
                <a:lnTo>
                  <a:pt x="279" y="475"/>
                </a:lnTo>
                <a:lnTo>
                  <a:pt x="293" y="461"/>
                </a:lnTo>
                <a:lnTo>
                  <a:pt x="313" y="449"/>
                </a:lnTo>
                <a:lnTo>
                  <a:pt x="334" y="441"/>
                </a:lnTo>
                <a:lnTo>
                  <a:pt x="357" y="439"/>
                </a:lnTo>
                <a:lnTo>
                  <a:pt x="355" y="431"/>
                </a:lnTo>
                <a:lnTo>
                  <a:pt x="354" y="422"/>
                </a:lnTo>
                <a:lnTo>
                  <a:pt x="355" y="414"/>
                </a:lnTo>
                <a:lnTo>
                  <a:pt x="333" y="409"/>
                </a:lnTo>
                <a:lnTo>
                  <a:pt x="313" y="398"/>
                </a:lnTo>
                <a:lnTo>
                  <a:pt x="299" y="384"/>
                </a:lnTo>
                <a:lnTo>
                  <a:pt x="289" y="363"/>
                </a:lnTo>
                <a:lnTo>
                  <a:pt x="285" y="340"/>
                </a:lnTo>
                <a:lnTo>
                  <a:pt x="289" y="318"/>
                </a:lnTo>
                <a:lnTo>
                  <a:pt x="301" y="297"/>
                </a:lnTo>
                <a:lnTo>
                  <a:pt x="320" y="282"/>
                </a:lnTo>
                <a:lnTo>
                  <a:pt x="342" y="271"/>
                </a:lnTo>
                <a:lnTo>
                  <a:pt x="368" y="267"/>
                </a:lnTo>
                <a:close/>
                <a:moveTo>
                  <a:pt x="76" y="38"/>
                </a:moveTo>
                <a:lnTo>
                  <a:pt x="62" y="41"/>
                </a:lnTo>
                <a:lnTo>
                  <a:pt x="50" y="50"/>
                </a:lnTo>
                <a:lnTo>
                  <a:pt x="42" y="62"/>
                </a:lnTo>
                <a:lnTo>
                  <a:pt x="38" y="76"/>
                </a:lnTo>
                <a:lnTo>
                  <a:pt x="38" y="762"/>
                </a:lnTo>
                <a:lnTo>
                  <a:pt x="42" y="778"/>
                </a:lnTo>
                <a:lnTo>
                  <a:pt x="50" y="789"/>
                </a:lnTo>
                <a:lnTo>
                  <a:pt x="62" y="797"/>
                </a:lnTo>
                <a:lnTo>
                  <a:pt x="76" y="800"/>
                </a:lnTo>
                <a:lnTo>
                  <a:pt x="762" y="800"/>
                </a:lnTo>
                <a:lnTo>
                  <a:pt x="778" y="797"/>
                </a:lnTo>
                <a:lnTo>
                  <a:pt x="790" y="789"/>
                </a:lnTo>
                <a:lnTo>
                  <a:pt x="797" y="778"/>
                </a:lnTo>
                <a:lnTo>
                  <a:pt x="801" y="762"/>
                </a:lnTo>
                <a:lnTo>
                  <a:pt x="801" y="76"/>
                </a:lnTo>
                <a:lnTo>
                  <a:pt x="797" y="62"/>
                </a:lnTo>
                <a:lnTo>
                  <a:pt x="790" y="50"/>
                </a:lnTo>
                <a:lnTo>
                  <a:pt x="778" y="41"/>
                </a:lnTo>
                <a:lnTo>
                  <a:pt x="762" y="38"/>
                </a:lnTo>
                <a:lnTo>
                  <a:pt x="76" y="38"/>
                </a:lnTo>
                <a:close/>
                <a:moveTo>
                  <a:pt x="76" y="0"/>
                </a:moveTo>
                <a:lnTo>
                  <a:pt x="762" y="0"/>
                </a:lnTo>
                <a:lnTo>
                  <a:pt x="787" y="4"/>
                </a:lnTo>
                <a:lnTo>
                  <a:pt x="808" y="15"/>
                </a:lnTo>
                <a:lnTo>
                  <a:pt x="824" y="32"/>
                </a:lnTo>
                <a:lnTo>
                  <a:pt x="835" y="52"/>
                </a:lnTo>
                <a:lnTo>
                  <a:pt x="839" y="76"/>
                </a:lnTo>
                <a:lnTo>
                  <a:pt x="839" y="762"/>
                </a:lnTo>
                <a:lnTo>
                  <a:pt x="835" y="787"/>
                </a:lnTo>
                <a:lnTo>
                  <a:pt x="824" y="808"/>
                </a:lnTo>
                <a:lnTo>
                  <a:pt x="808" y="824"/>
                </a:lnTo>
                <a:lnTo>
                  <a:pt x="787" y="834"/>
                </a:lnTo>
                <a:lnTo>
                  <a:pt x="762" y="838"/>
                </a:lnTo>
                <a:lnTo>
                  <a:pt x="76" y="838"/>
                </a:lnTo>
                <a:lnTo>
                  <a:pt x="52" y="834"/>
                </a:lnTo>
                <a:lnTo>
                  <a:pt x="31" y="824"/>
                </a:lnTo>
                <a:lnTo>
                  <a:pt x="14" y="808"/>
                </a:lnTo>
                <a:lnTo>
                  <a:pt x="4" y="787"/>
                </a:lnTo>
                <a:lnTo>
                  <a:pt x="0" y="762"/>
                </a:lnTo>
                <a:lnTo>
                  <a:pt x="0" y="76"/>
                </a:lnTo>
                <a:lnTo>
                  <a:pt x="4" y="52"/>
                </a:lnTo>
                <a:lnTo>
                  <a:pt x="14" y="32"/>
                </a:lnTo>
                <a:lnTo>
                  <a:pt x="31" y="15"/>
                </a:lnTo>
                <a:lnTo>
                  <a:pt x="52" y="4"/>
                </a:lnTo>
                <a:lnTo>
                  <a:pt x="76"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92"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06439" y="5220669"/>
            <a:ext cx="444618" cy="444618"/>
          </a:xfrm>
          <a:custGeom>
            <a:avLst/>
            <a:gdLst>
              <a:gd name="T0" fmla="*/ 542 w 838"/>
              <a:gd name="T1" fmla="*/ 365 h 838"/>
              <a:gd name="T2" fmla="*/ 572 w 838"/>
              <a:gd name="T3" fmla="*/ 388 h 838"/>
              <a:gd name="T4" fmla="*/ 589 w 838"/>
              <a:gd name="T5" fmla="*/ 429 h 838"/>
              <a:gd name="T6" fmla="*/ 590 w 838"/>
              <a:gd name="T7" fmla="*/ 572 h 838"/>
              <a:gd name="T8" fmla="*/ 514 w 838"/>
              <a:gd name="T9" fmla="*/ 457 h 838"/>
              <a:gd name="T10" fmla="*/ 510 w 838"/>
              <a:gd name="T11" fmla="*/ 435 h 838"/>
              <a:gd name="T12" fmla="*/ 498 w 838"/>
              <a:gd name="T13" fmla="*/ 420 h 838"/>
              <a:gd name="T14" fmla="*/ 478 w 838"/>
              <a:gd name="T15" fmla="*/ 422 h 838"/>
              <a:gd name="T16" fmla="*/ 463 w 838"/>
              <a:gd name="T17" fmla="*/ 433 h 838"/>
              <a:gd name="T18" fmla="*/ 458 w 838"/>
              <a:gd name="T19" fmla="*/ 449 h 838"/>
              <a:gd name="T20" fmla="*/ 457 w 838"/>
              <a:gd name="T21" fmla="*/ 457 h 838"/>
              <a:gd name="T22" fmla="*/ 381 w 838"/>
              <a:gd name="T23" fmla="*/ 572 h 838"/>
              <a:gd name="T24" fmla="*/ 457 w 838"/>
              <a:gd name="T25" fmla="*/ 361 h 838"/>
              <a:gd name="T26" fmla="*/ 458 w 838"/>
              <a:gd name="T27" fmla="*/ 394 h 838"/>
              <a:gd name="T28" fmla="*/ 464 w 838"/>
              <a:gd name="T29" fmla="*/ 382 h 838"/>
              <a:gd name="T30" fmla="*/ 484 w 838"/>
              <a:gd name="T31" fmla="*/ 368 h 838"/>
              <a:gd name="T32" fmla="*/ 521 w 838"/>
              <a:gd name="T33" fmla="*/ 361 h 838"/>
              <a:gd name="T34" fmla="*/ 343 w 838"/>
              <a:gd name="T35" fmla="*/ 361 h 838"/>
              <a:gd name="T36" fmla="*/ 267 w 838"/>
              <a:gd name="T37" fmla="*/ 572 h 838"/>
              <a:gd name="T38" fmla="*/ 305 w 838"/>
              <a:gd name="T39" fmla="*/ 267 h 838"/>
              <a:gd name="T40" fmla="*/ 331 w 838"/>
              <a:gd name="T41" fmla="*/ 278 h 838"/>
              <a:gd name="T42" fmla="*/ 343 w 838"/>
              <a:gd name="T43" fmla="*/ 305 h 838"/>
              <a:gd name="T44" fmla="*/ 331 w 838"/>
              <a:gd name="T45" fmla="*/ 331 h 838"/>
              <a:gd name="T46" fmla="*/ 305 w 838"/>
              <a:gd name="T47" fmla="*/ 343 h 838"/>
              <a:gd name="T48" fmla="*/ 277 w 838"/>
              <a:gd name="T49" fmla="*/ 331 h 838"/>
              <a:gd name="T50" fmla="*/ 267 w 838"/>
              <a:gd name="T51" fmla="*/ 305 h 838"/>
              <a:gd name="T52" fmla="*/ 277 w 838"/>
              <a:gd name="T53" fmla="*/ 278 h 838"/>
              <a:gd name="T54" fmla="*/ 305 w 838"/>
              <a:gd name="T55" fmla="*/ 267 h 838"/>
              <a:gd name="T56" fmla="*/ 61 w 838"/>
              <a:gd name="T57" fmla="*/ 41 h 838"/>
              <a:gd name="T58" fmla="*/ 40 w 838"/>
              <a:gd name="T59" fmla="*/ 62 h 838"/>
              <a:gd name="T60" fmla="*/ 38 w 838"/>
              <a:gd name="T61" fmla="*/ 762 h 838"/>
              <a:gd name="T62" fmla="*/ 49 w 838"/>
              <a:gd name="T63" fmla="*/ 789 h 838"/>
              <a:gd name="T64" fmla="*/ 75 w 838"/>
              <a:gd name="T65" fmla="*/ 800 h 838"/>
              <a:gd name="T66" fmla="*/ 776 w 838"/>
              <a:gd name="T67" fmla="*/ 797 h 838"/>
              <a:gd name="T68" fmla="*/ 797 w 838"/>
              <a:gd name="T69" fmla="*/ 778 h 838"/>
              <a:gd name="T70" fmla="*/ 800 w 838"/>
              <a:gd name="T71" fmla="*/ 76 h 838"/>
              <a:gd name="T72" fmla="*/ 789 w 838"/>
              <a:gd name="T73" fmla="*/ 50 h 838"/>
              <a:gd name="T74" fmla="*/ 762 w 838"/>
              <a:gd name="T75" fmla="*/ 38 h 838"/>
              <a:gd name="T76" fmla="*/ 75 w 838"/>
              <a:gd name="T77" fmla="*/ 0 h 838"/>
              <a:gd name="T78" fmla="*/ 787 w 838"/>
              <a:gd name="T79" fmla="*/ 4 h 838"/>
              <a:gd name="T80" fmla="*/ 823 w 838"/>
              <a:gd name="T81" fmla="*/ 32 h 838"/>
              <a:gd name="T82" fmla="*/ 838 w 838"/>
              <a:gd name="T83" fmla="*/ 76 h 838"/>
              <a:gd name="T84" fmla="*/ 834 w 838"/>
              <a:gd name="T85" fmla="*/ 787 h 838"/>
              <a:gd name="T86" fmla="*/ 808 w 838"/>
              <a:gd name="T87" fmla="*/ 824 h 838"/>
              <a:gd name="T88" fmla="*/ 762 w 838"/>
              <a:gd name="T89" fmla="*/ 838 h 838"/>
              <a:gd name="T90" fmla="*/ 52 w 838"/>
              <a:gd name="T91" fmla="*/ 834 h 838"/>
              <a:gd name="T92" fmla="*/ 14 w 838"/>
              <a:gd name="T93" fmla="*/ 808 h 838"/>
              <a:gd name="T94" fmla="*/ 0 w 838"/>
              <a:gd name="T95" fmla="*/ 762 h 838"/>
              <a:gd name="T96" fmla="*/ 3 w 838"/>
              <a:gd name="T97" fmla="*/ 52 h 838"/>
              <a:gd name="T98" fmla="*/ 31 w 838"/>
              <a:gd name="T99" fmla="*/ 15 h 838"/>
              <a:gd name="T100" fmla="*/ 75 w 838"/>
              <a:gd name="T101" fmla="*/ 0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38" h="838">
                <a:moveTo>
                  <a:pt x="521" y="361"/>
                </a:moveTo>
                <a:lnTo>
                  <a:pt x="542" y="365"/>
                </a:lnTo>
                <a:lnTo>
                  <a:pt x="559" y="373"/>
                </a:lnTo>
                <a:lnTo>
                  <a:pt x="572" y="388"/>
                </a:lnTo>
                <a:lnTo>
                  <a:pt x="582" y="406"/>
                </a:lnTo>
                <a:lnTo>
                  <a:pt x="589" y="429"/>
                </a:lnTo>
                <a:lnTo>
                  <a:pt x="590" y="457"/>
                </a:lnTo>
                <a:lnTo>
                  <a:pt x="590" y="572"/>
                </a:lnTo>
                <a:lnTo>
                  <a:pt x="514" y="572"/>
                </a:lnTo>
                <a:lnTo>
                  <a:pt x="514" y="457"/>
                </a:lnTo>
                <a:lnTo>
                  <a:pt x="513" y="445"/>
                </a:lnTo>
                <a:lnTo>
                  <a:pt x="510" y="435"/>
                </a:lnTo>
                <a:lnTo>
                  <a:pt x="506" y="427"/>
                </a:lnTo>
                <a:lnTo>
                  <a:pt x="498" y="420"/>
                </a:lnTo>
                <a:lnTo>
                  <a:pt x="489" y="419"/>
                </a:lnTo>
                <a:lnTo>
                  <a:pt x="478" y="422"/>
                </a:lnTo>
                <a:lnTo>
                  <a:pt x="468" y="427"/>
                </a:lnTo>
                <a:lnTo>
                  <a:pt x="463" y="433"/>
                </a:lnTo>
                <a:lnTo>
                  <a:pt x="459" y="443"/>
                </a:lnTo>
                <a:lnTo>
                  <a:pt x="458" y="449"/>
                </a:lnTo>
                <a:lnTo>
                  <a:pt x="457" y="456"/>
                </a:lnTo>
                <a:lnTo>
                  <a:pt x="457" y="457"/>
                </a:lnTo>
                <a:lnTo>
                  <a:pt x="457" y="572"/>
                </a:lnTo>
                <a:lnTo>
                  <a:pt x="381" y="572"/>
                </a:lnTo>
                <a:lnTo>
                  <a:pt x="381" y="361"/>
                </a:lnTo>
                <a:lnTo>
                  <a:pt x="457" y="361"/>
                </a:lnTo>
                <a:lnTo>
                  <a:pt x="457" y="395"/>
                </a:lnTo>
                <a:lnTo>
                  <a:pt x="458" y="394"/>
                </a:lnTo>
                <a:lnTo>
                  <a:pt x="459" y="389"/>
                </a:lnTo>
                <a:lnTo>
                  <a:pt x="464" y="382"/>
                </a:lnTo>
                <a:lnTo>
                  <a:pt x="472" y="375"/>
                </a:lnTo>
                <a:lnTo>
                  <a:pt x="484" y="368"/>
                </a:lnTo>
                <a:lnTo>
                  <a:pt x="500" y="364"/>
                </a:lnTo>
                <a:lnTo>
                  <a:pt x="521" y="361"/>
                </a:lnTo>
                <a:close/>
                <a:moveTo>
                  <a:pt x="267" y="361"/>
                </a:moveTo>
                <a:lnTo>
                  <a:pt x="343" y="361"/>
                </a:lnTo>
                <a:lnTo>
                  <a:pt x="343" y="572"/>
                </a:lnTo>
                <a:lnTo>
                  <a:pt x="267" y="572"/>
                </a:lnTo>
                <a:lnTo>
                  <a:pt x="267" y="361"/>
                </a:lnTo>
                <a:close/>
                <a:moveTo>
                  <a:pt x="305" y="267"/>
                </a:moveTo>
                <a:lnTo>
                  <a:pt x="319" y="270"/>
                </a:lnTo>
                <a:lnTo>
                  <a:pt x="331" y="278"/>
                </a:lnTo>
                <a:lnTo>
                  <a:pt x="339" y="291"/>
                </a:lnTo>
                <a:lnTo>
                  <a:pt x="343" y="305"/>
                </a:lnTo>
                <a:lnTo>
                  <a:pt x="339" y="320"/>
                </a:lnTo>
                <a:lnTo>
                  <a:pt x="331" y="331"/>
                </a:lnTo>
                <a:lnTo>
                  <a:pt x="319" y="340"/>
                </a:lnTo>
                <a:lnTo>
                  <a:pt x="305" y="343"/>
                </a:lnTo>
                <a:lnTo>
                  <a:pt x="289" y="340"/>
                </a:lnTo>
                <a:lnTo>
                  <a:pt x="277" y="331"/>
                </a:lnTo>
                <a:lnTo>
                  <a:pt x="269" y="320"/>
                </a:lnTo>
                <a:lnTo>
                  <a:pt x="267" y="305"/>
                </a:lnTo>
                <a:lnTo>
                  <a:pt x="269" y="291"/>
                </a:lnTo>
                <a:lnTo>
                  <a:pt x="277" y="278"/>
                </a:lnTo>
                <a:lnTo>
                  <a:pt x="289" y="270"/>
                </a:lnTo>
                <a:lnTo>
                  <a:pt x="305" y="267"/>
                </a:lnTo>
                <a:close/>
                <a:moveTo>
                  <a:pt x="75" y="38"/>
                </a:moveTo>
                <a:lnTo>
                  <a:pt x="61" y="41"/>
                </a:lnTo>
                <a:lnTo>
                  <a:pt x="49" y="50"/>
                </a:lnTo>
                <a:lnTo>
                  <a:pt x="40" y="62"/>
                </a:lnTo>
                <a:lnTo>
                  <a:pt x="38" y="76"/>
                </a:lnTo>
                <a:lnTo>
                  <a:pt x="38" y="762"/>
                </a:lnTo>
                <a:lnTo>
                  <a:pt x="40" y="778"/>
                </a:lnTo>
                <a:lnTo>
                  <a:pt x="49" y="789"/>
                </a:lnTo>
                <a:lnTo>
                  <a:pt x="61" y="797"/>
                </a:lnTo>
                <a:lnTo>
                  <a:pt x="75" y="800"/>
                </a:lnTo>
                <a:lnTo>
                  <a:pt x="762" y="800"/>
                </a:lnTo>
                <a:lnTo>
                  <a:pt x="776" y="797"/>
                </a:lnTo>
                <a:lnTo>
                  <a:pt x="789" y="789"/>
                </a:lnTo>
                <a:lnTo>
                  <a:pt x="797" y="778"/>
                </a:lnTo>
                <a:lnTo>
                  <a:pt x="800" y="762"/>
                </a:lnTo>
                <a:lnTo>
                  <a:pt x="800" y="76"/>
                </a:lnTo>
                <a:lnTo>
                  <a:pt x="797" y="62"/>
                </a:lnTo>
                <a:lnTo>
                  <a:pt x="789" y="50"/>
                </a:lnTo>
                <a:lnTo>
                  <a:pt x="776" y="41"/>
                </a:lnTo>
                <a:lnTo>
                  <a:pt x="762" y="38"/>
                </a:lnTo>
                <a:lnTo>
                  <a:pt x="75" y="38"/>
                </a:lnTo>
                <a:close/>
                <a:moveTo>
                  <a:pt x="75" y="0"/>
                </a:moveTo>
                <a:lnTo>
                  <a:pt x="762" y="0"/>
                </a:lnTo>
                <a:lnTo>
                  <a:pt x="787" y="4"/>
                </a:lnTo>
                <a:lnTo>
                  <a:pt x="808" y="15"/>
                </a:lnTo>
                <a:lnTo>
                  <a:pt x="823" y="32"/>
                </a:lnTo>
                <a:lnTo>
                  <a:pt x="834" y="52"/>
                </a:lnTo>
                <a:lnTo>
                  <a:pt x="838" y="76"/>
                </a:lnTo>
                <a:lnTo>
                  <a:pt x="838" y="762"/>
                </a:lnTo>
                <a:lnTo>
                  <a:pt x="834" y="787"/>
                </a:lnTo>
                <a:lnTo>
                  <a:pt x="823" y="808"/>
                </a:lnTo>
                <a:lnTo>
                  <a:pt x="808" y="824"/>
                </a:lnTo>
                <a:lnTo>
                  <a:pt x="787" y="834"/>
                </a:lnTo>
                <a:lnTo>
                  <a:pt x="762" y="838"/>
                </a:lnTo>
                <a:lnTo>
                  <a:pt x="75" y="838"/>
                </a:lnTo>
                <a:lnTo>
                  <a:pt x="52" y="834"/>
                </a:lnTo>
                <a:lnTo>
                  <a:pt x="31" y="824"/>
                </a:lnTo>
                <a:lnTo>
                  <a:pt x="14" y="808"/>
                </a:lnTo>
                <a:lnTo>
                  <a:pt x="3" y="787"/>
                </a:lnTo>
                <a:lnTo>
                  <a:pt x="0" y="762"/>
                </a:lnTo>
                <a:lnTo>
                  <a:pt x="0" y="76"/>
                </a:lnTo>
                <a:lnTo>
                  <a:pt x="3" y="52"/>
                </a:lnTo>
                <a:lnTo>
                  <a:pt x="14" y="32"/>
                </a:lnTo>
                <a:lnTo>
                  <a:pt x="31" y="15"/>
                </a:lnTo>
                <a:lnTo>
                  <a:pt x="52" y="4"/>
                </a:lnTo>
                <a:lnTo>
                  <a:pt x="75"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93"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75083" y="5220669"/>
            <a:ext cx="444618" cy="444618"/>
          </a:xfrm>
          <a:custGeom>
            <a:avLst/>
            <a:gdLst>
              <a:gd name="T0" fmla="*/ 437 w 838"/>
              <a:gd name="T1" fmla="*/ 343 h 838"/>
              <a:gd name="T2" fmla="*/ 515 w 838"/>
              <a:gd name="T3" fmla="*/ 399 h 838"/>
              <a:gd name="T4" fmla="*/ 437 w 838"/>
              <a:gd name="T5" fmla="*/ 405 h 838"/>
              <a:gd name="T6" fmla="*/ 437 w 838"/>
              <a:gd name="T7" fmla="*/ 432 h 838"/>
              <a:gd name="T8" fmla="*/ 437 w 838"/>
              <a:gd name="T9" fmla="*/ 470 h 838"/>
              <a:gd name="T10" fmla="*/ 437 w 838"/>
              <a:gd name="T11" fmla="*/ 499 h 838"/>
              <a:gd name="T12" fmla="*/ 441 w 838"/>
              <a:gd name="T13" fmla="*/ 508 h 838"/>
              <a:gd name="T14" fmla="*/ 449 w 838"/>
              <a:gd name="T15" fmla="*/ 516 h 838"/>
              <a:gd name="T16" fmla="*/ 474 w 838"/>
              <a:gd name="T17" fmla="*/ 522 h 838"/>
              <a:gd name="T18" fmla="*/ 509 w 838"/>
              <a:gd name="T19" fmla="*/ 516 h 838"/>
              <a:gd name="T20" fmla="*/ 527 w 838"/>
              <a:gd name="T21" fmla="*/ 555 h 838"/>
              <a:gd name="T22" fmla="*/ 486 w 838"/>
              <a:gd name="T23" fmla="*/ 568 h 838"/>
              <a:gd name="T24" fmla="*/ 451 w 838"/>
              <a:gd name="T25" fmla="*/ 572 h 838"/>
              <a:gd name="T26" fmla="*/ 413 w 838"/>
              <a:gd name="T27" fmla="*/ 566 h 838"/>
              <a:gd name="T28" fmla="*/ 384 w 838"/>
              <a:gd name="T29" fmla="*/ 551 h 838"/>
              <a:gd name="T30" fmla="*/ 371 w 838"/>
              <a:gd name="T31" fmla="*/ 538 h 838"/>
              <a:gd name="T32" fmla="*/ 363 w 838"/>
              <a:gd name="T33" fmla="*/ 517 h 838"/>
              <a:gd name="T34" fmla="*/ 362 w 838"/>
              <a:gd name="T35" fmla="*/ 399 h 838"/>
              <a:gd name="T36" fmla="*/ 324 w 838"/>
              <a:gd name="T37" fmla="*/ 348 h 838"/>
              <a:gd name="T38" fmla="*/ 356 w 838"/>
              <a:gd name="T39" fmla="*/ 333 h 838"/>
              <a:gd name="T40" fmla="*/ 379 w 838"/>
              <a:gd name="T41" fmla="*/ 306 h 838"/>
              <a:gd name="T42" fmla="*/ 389 w 838"/>
              <a:gd name="T43" fmla="*/ 267 h 838"/>
              <a:gd name="T44" fmla="*/ 76 w 838"/>
              <a:gd name="T45" fmla="*/ 38 h 838"/>
              <a:gd name="T46" fmla="*/ 49 w 838"/>
              <a:gd name="T47" fmla="*/ 50 h 838"/>
              <a:gd name="T48" fmla="*/ 38 w 838"/>
              <a:gd name="T49" fmla="*/ 76 h 838"/>
              <a:gd name="T50" fmla="*/ 41 w 838"/>
              <a:gd name="T51" fmla="*/ 778 h 838"/>
              <a:gd name="T52" fmla="*/ 62 w 838"/>
              <a:gd name="T53" fmla="*/ 797 h 838"/>
              <a:gd name="T54" fmla="*/ 762 w 838"/>
              <a:gd name="T55" fmla="*/ 800 h 838"/>
              <a:gd name="T56" fmla="*/ 788 w 838"/>
              <a:gd name="T57" fmla="*/ 789 h 838"/>
              <a:gd name="T58" fmla="*/ 800 w 838"/>
              <a:gd name="T59" fmla="*/ 762 h 838"/>
              <a:gd name="T60" fmla="*/ 798 w 838"/>
              <a:gd name="T61" fmla="*/ 62 h 838"/>
              <a:gd name="T62" fmla="*/ 777 w 838"/>
              <a:gd name="T63" fmla="*/ 41 h 838"/>
              <a:gd name="T64" fmla="*/ 76 w 838"/>
              <a:gd name="T65" fmla="*/ 38 h 838"/>
              <a:gd name="T66" fmla="*/ 762 w 838"/>
              <a:gd name="T67" fmla="*/ 0 h 838"/>
              <a:gd name="T68" fmla="*/ 807 w 838"/>
              <a:gd name="T69" fmla="*/ 15 h 838"/>
              <a:gd name="T70" fmla="*/ 834 w 838"/>
              <a:gd name="T71" fmla="*/ 52 h 838"/>
              <a:gd name="T72" fmla="*/ 838 w 838"/>
              <a:gd name="T73" fmla="*/ 762 h 838"/>
              <a:gd name="T74" fmla="*/ 824 w 838"/>
              <a:gd name="T75" fmla="*/ 808 h 838"/>
              <a:gd name="T76" fmla="*/ 786 w 838"/>
              <a:gd name="T77" fmla="*/ 834 h 838"/>
              <a:gd name="T78" fmla="*/ 76 w 838"/>
              <a:gd name="T79" fmla="*/ 838 h 838"/>
              <a:gd name="T80" fmla="*/ 30 w 838"/>
              <a:gd name="T81" fmla="*/ 824 h 838"/>
              <a:gd name="T82" fmla="*/ 4 w 838"/>
              <a:gd name="T83" fmla="*/ 787 h 838"/>
              <a:gd name="T84" fmla="*/ 0 w 838"/>
              <a:gd name="T85" fmla="*/ 76 h 838"/>
              <a:gd name="T86" fmla="*/ 14 w 838"/>
              <a:gd name="T87" fmla="*/ 32 h 838"/>
              <a:gd name="T88" fmla="*/ 51 w 838"/>
              <a:gd name="T89" fmla="*/ 4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8" h="838">
                <a:moveTo>
                  <a:pt x="437" y="267"/>
                </a:moveTo>
                <a:lnTo>
                  <a:pt x="437" y="343"/>
                </a:lnTo>
                <a:lnTo>
                  <a:pt x="515" y="343"/>
                </a:lnTo>
                <a:lnTo>
                  <a:pt x="515" y="399"/>
                </a:lnTo>
                <a:lnTo>
                  <a:pt x="437" y="399"/>
                </a:lnTo>
                <a:lnTo>
                  <a:pt x="437" y="405"/>
                </a:lnTo>
                <a:lnTo>
                  <a:pt x="437" y="416"/>
                </a:lnTo>
                <a:lnTo>
                  <a:pt x="437" y="432"/>
                </a:lnTo>
                <a:lnTo>
                  <a:pt x="437" y="452"/>
                </a:lnTo>
                <a:lnTo>
                  <a:pt x="437" y="470"/>
                </a:lnTo>
                <a:lnTo>
                  <a:pt x="437" y="487"/>
                </a:lnTo>
                <a:lnTo>
                  <a:pt x="437" y="499"/>
                </a:lnTo>
                <a:lnTo>
                  <a:pt x="437" y="504"/>
                </a:lnTo>
                <a:lnTo>
                  <a:pt x="441" y="508"/>
                </a:lnTo>
                <a:lnTo>
                  <a:pt x="445" y="512"/>
                </a:lnTo>
                <a:lnTo>
                  <a:pt x="449" y="516"/>
                </a:lnTo>
                <a:lnTo>
                  <a:pt x="461" y="520"/>
                </a:lnTo>
                <a:lnTo>
                  <a:pt x="474" y="522"/>
                </a:lnTo>
                <a:lnTo>
                  <a:pt x="491" y="521"/>
                </a:lnTo>
                <a:lnTo>
                  <a:pt x="509" y="516"/>
                </a:lnTo>
                <a:lnTo>
                  <a:pt x="527" y="508"/>
                </a:lnTo>
                <a:lnTo>
                  <a:pt x="527" y="555"/>
                </a:lnTo>
                <a:lnTo>
                  <a:pt x="506" y="563"/>
                </a:lnTo>
                <a:lnTo>
                  <a:pt x="486" y="568"/>
                </a:lnTo>
                <a:lnTo>
                  <a:pt x="469" y="571"/>
                </a:lnTo>
                <a:lnTo>
                  <a:pt x="451" y="572"/>
                </a:lnTo>
                <a:lnTo>
                  <a:pt x="431" y="571"/>
                </a:lnTo>
                <a:lnTo>
                  <a:pt x="413" y="566"/>
                </a:lnTo>
                <a:lnTo>
                  <a:pt x="397" y="560"/>
                </a:lnTo>
                <a:lnTo>
                  <a:pt x="384" y="551"/>
                </a:lnTo>
                <a:lnTo>
                  <a:pt x="376" y="545"/>
                </a:lnTo>
                <a:lnTo>
                  <a:pt x="371" y="538"/>
                </a:lnTo>
                <a:lnTo>
                  <a:pt x="367" y="530"/>
                </a:lnTo>
                <a:lnTo>
                  <a:pt x="363" y="517"/>
                </a:lnTo>
                <a:lnTo>
                  <a:pt x="362" y="499"/>
                </a:lnTo>
                <a:lnTo>
                  <a:pt x="362" y="399"/>
                </a:lnTo>
                <a:lnTo>
                  <a:pt x="324" y="401"/>
                </a:lnTo>
                <a:lnTo>
                  <a:pt x="324" y="348"/>
                </a:lnTo>
                <a:lnTo>
                  <a:pt x="342" y="342"/>
                </a:lnTo>
                <a:lnTo>
                  <a:pt x="356" y="333"/>
                </a:lnTo>
                <a:lnTo>
                  <a:pt x="368" y="320"/>
                </a:lnTo>
                <a:lnTo>
                  <a:pt x="379" y="306"/>
                </a:lnTo>
                <a:lnTo>
                  <a:pt x="385" y="288"/>
                </a:lnTo>
                <a:lnTo>
                  <a:pt x="389" y="267"/>
                </a:lnTo>
                <a:lnTo>
                  <a:pt x="437" y="267"/>
                </a:lnTo>
                <a:close/>
                <a:moveTo>
                  <a:pt x="76" y="38"/>
                </a:moveTo>
                <a:lnTo>
                  <a:pt x="62" y="41"/>
                </a:lnTo>
                <a:lnTo>
                  <a:pt x="49" y="50"/>
                </a:lnTo>
                <a:lnTo>
                  <a:pt x="41" y="62"/>
                </a:lnTo>
                <a:lnTo>
                  <a:pt x="38" y="76"/>
                </a:lnTo>
                <a:lnTo>
                  <a:pt x="38" y="762"/>
                </a:lnTo>
                <a:lnTo>
                  <a:pt x="41" y="778"/>
                </a:lnTo>
                <a:lnTo>
                  <a:pt x="49" y="789"/>
                </a:lnTo>
                <a:lnTo>
                  <a:pt x="62" y="797"/>
                </a:lnTo>
                <a:lnTo>
                  <a:pt x="76" y="800"/>
                </a:lnTo>
                <a:lnTo>
                  <a:pt x="762" y="800"/>
                </a:lnTo>
                <a:lnTo>
                  <a:pt x="777" y="797"/>
                </a:lnTo>
                <a:lnTo>
                  <a:pt x="788" y="789"/>
                </a:lnTo>
                <a:lnTo>
                  <a:pt x="798" y="778"/>
                </a:lnTo>
                <a:lnTo>
                  <a:pt x="800" y="762"/>
                </a:lnTo>
                <a:lnTo>
                  <a:pt x="800" y="76"/>
                </a:lnTo>
                <a:lnTo>
                  <a:pt x="798" y="62"/>
                </a:lnTo>
                <a:lnTo>
                  <a:pt x="788" y="50"/>
                </a:lnTo>
                <a:lnTo>
                  <a:pt x="777" y="41"/>
                </a:lnTo>
                <a:lnTo>
                  <a:pt x="762" y="38"/>
                </a:lnTo>
                <a:lnTo>
                  <a:pt x="76" y="38"/>
                </a:lnTo>
                <a:close/>
                <a:moveTo>
                  <a:pt x="76" y="0"/>
                </a:moveTo>
                <a:lnTo>
                  <a:pt x="762" y="0"/>
                </a:lnTo>
                <a:lnTo>
                  <a:pt x="786" y="4"/>
                </a:lnTo>
                <a:lnTo>
                  <a:pt x="807" y="15"/>
                </a:lnTo>
                <a:lnTo>
                  <a:pt x="824" y="32"/>
                </a:lnTo>
                <a:lnTo>
                  <a:pt x="834" y="52"/>
                </a:lnTo>
                <a:lnTo>
                  <a:pt x="838" y="76"/>
                </a:lnTo>
                <a:lnTo>
                  <a:pt x="838" y="762"/>
                </a:lnTo>
                <a:lnTo>
                  <a:pt x="834" y="787"/>
                </a:lnTo>
                <a:lnTo>
                  <a:pt x="824" y="808"/>
                </a:lnTo>
                <a:lnTo>
                  <a:pt x="807" y="824"/>
                </a:lnTo>
                <a:lnTo>
                  <a:pt x="786" y="834"/>
                </a:lnTo>
                <a:lnTo>
                  <a:pt x="762" y="838"/>
                </a:lnTo>
                <a:lnTo>
                  <a:pt x="76" y="838"/>
                </a:lnTo>
                <a:lnTo>
                  <a:pt x="51" y="834"/>
                </a:lnTo>
                <a:lnTo>
                  <a:pt x="30" y="824"/>
                </a:lnTo>
                <a:lnTo>
                  <a:pt x="14" y="808"/>
                </a:lnTo>
                <a:lnTo>
                  <a:pt x="4" y="787"/>
                </a:lnTo>
                <a:lnTo>
                  <a:pt x="0" y="762"/>
                </a:lnTo>
                <a:lnTo>
                  <a:pt x="0" y="76"/>
                </a:lnTo>
                <a:lnTo>
                  <a:pt x="4" y="52"/>
                </a:lnTo>
                <a:lnTo>
                  <a:pt x="14" y="32"/>
                </a:lnTo>
                <a:lnTo>
                  <a:pt x="30" y="15"/>
                </a:lnTo>
                <a:lnTo>
                  <a:pt x="51" y="4"/>
                </a:lnTo>
                <a:lnTo>
                  <a:pt x="76"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94"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743727" y="5220669"/>
            <a:ext cx="444618" cy="444618"/>
          </a:xfrm>
          <a:custGeom>
            <a:avLst/>
            <a:gdLst>
              <a:gd name="T0" fmla="*/ 522 w 838"/>
              <a:gd name="T1" fmla="*/ 530 h 838"/>
              <a:gd name="T2" fmla="*/ 532 w 838"/>
              <a:gd name="T3" fmla="*/ 543 h 838"/>
              <a:gd name="T4" fmla="*/ 529 w 838"/>
              <a:gd name="T5" fmla="*/ 562 h 838"/>
              <a:gd name="T6" fmla="*/ 518 w 838"/>
              <a:gd name="T7" fmla="*/ 571 h 838"/>
              <a:gd name="T8" fmla="*/ 499 w 838"/>
              <a:gd name="T9" fmla="*/ 568 h 838"/>
              <a:gd name="T10" fmla="*/ 489 w 838"/>
              <a:gd name="T11" fmla="*/ 555 h 838"/>
              <a:gd name="T12" fmla="*/ 494 w 838"/>
              <a:gd name="T13" fmla="*/ 533 h 838"/>
              <a:gd name="T14" fmla="*/ 556 w 838"/>
              <a:gd name="T15" fmla="*/ 271 h 838"/>
              <a:gd name="T16" fmla="*/ 569 w 838"/>
              <a:gd name="T17" fmla="*/ 279 h 838"/>
              <a:gd name="T18" fmla="*/ 569 w 838"/>
              <a:gd name="T19" fmla="*/ 312 h 838"/>
              <a:gd name="T20" fmla="*/ 553 w 838"/>
              <a:gd name="T21" fmla="*/ 380 h 838"/>
              <a:gd name="T22" fmla="*/ 533 w 838"/>
              <a:gd name="T23" fmla="*/ 474 h 838"/>
              <a:gd name="T24" fmla="*/ 523 w 838"/>
              <a:gd name="T25" fmla="*/ 507 h 838"/>
              <a:gd name="T26" fmla="*/ 510 w 838"/>
              <a:gd name="T27" fmla="*/ 505 h 838"/>
              <a:gd name="T28" fmla="*/ 507 w 838"/>
              <a:gd name="T29" fmla="*/ 499 h 838"/>
              <a:gd name="T30" fmla="*/ 511 w 838"/>
              <a:gd name="T31" fmla="*/ 468 h 838"/>
              <a:gd name="T32" fmla="*/ 519 w 838"/>
              <a:gd name="T33" fmla="*/ 382 h 838"/>
              <a:gd name="T34" fmla="*/ 531 w 838"/>
              <a:gd name="T35" fmla="*/ 279 h 838"/>
              <a:gd name="T36" fmla="*/ 313 w 838"/>
              <a:gd name="T37" fmla="*/ 266 h 838"/>
              <a:gd name="T38" fmla="*/ 465 w 838"/>
              <a:gd name="T39" fmla="*/ 267 h 838"/>
              <a:gd name="T40" fmla="*/ 501 w 838"/>
              <a:gd name="T41" fmla="*/ 267 h 838"/>
              <a:gd name="T42" fmla="*/ 506 w 838"/>
              <a:gd name="T43" fmla="*/ 272 h 838"/>
              <a:gd name="T44" fmla="*/ 493 w 838"/>
              <a:gd name="T45" fmla="*/ 292 h 838"/>
              <a:gd name="T46" fmla="*/ 467 w 838"/>
              <a:gd name="T47" fmla="*/ 338 h 838"/>
              <a:gd name="T48" fmla="*/ 434 w 838"/>
              <a:gd name="T49" fmla="*/ 394 h 838"/>
              <a:gd name="T50" fmla="*/ 412 w 838"/>
              <a:gd name="T51" fmla="*/ 436 h 838"/>
              <a:gd name="T52" fmla="*/ 406 w 838"/>
              <a:gd name="T53" fmla="*/ 571 h 838"/>
              <a:gd name="T54" fmla="*/ 370 w 838"/>
              <a:gd name="T55" fmla="*/ 571 h 838"/>
              <a:gd name="T56" fmla="*/ 366 w 838"/>
              <a:gd name="T57" fmla="*/ 567 h 838"/>
              <a:gd name="T58" fmla="*/ 275 w 838"/>
              <a:gd name="T59" fmla="*/ 267 h 838"/>
              <a:gd name="T60" fmla="*/ 311 w 838"/>
              <a:gd name="T61" fmla="*/ 267 h 838"/>
              <a:gd name="T62" fmla="*/ 62 w 838"/>
              <a:gd name="T63" fmla="*/ 41 h 838"/>
              <a:gd name="T64" fmla="*/ 38 w 838"/>
              <a:gd name="T65" fmla="*/ 76 h 838"/>
              <a:gd name="T66" fmla="*/ 49 w 838"/>
              <a:gd name="T67" fmla="*/ 788 h 838"/>
              <a:gd name="T68" fmla="*/ 762 w 838"/>
              <a:gd name="T69" fmla="*/ 800 h 838"/>
              <a:gd name="T70" fmla="*/ 798 w 838"/>
              <a:gd name="T71" fmla="*/ 776 h 838"/>
              <a:gd name="T72" fmla="*/ 798 w 838"/>
              <a:gd name="T73" fmla="*/ 60 h 838"/>
              <a:gd name="T74" fmla="*/ 762 w 838"/>
              <a:gd name="T75" fmla="*/ 38 h 838"/>
              <a:gd name="T76" fmla="*/ 762 w 838"/>
              <a:gd name="T77" fmla="*/ 0 h 838"/>
              <a:gd name="T78" fmla="*/ 824 w 838"/>
              <a:gd name="T79" fmla="*/ 30 h 838"/>
              <a:gd name="T80" fmla="*/ 838 w 838"/>
              <a:gd name="T81" fmla="*/ 762 h 838"/>
              <a:gd name="T82" fmla="*/ 807 w 838"/>
              <a:gd name="T83" fmla="*/ 824 h 838"/>
              <a:gd name="T84" fmla="*/ 76 w 838"/>
              <a:gd name="T85" fmla="*/ 838 h 838"/>
              <a:gd name="T86" fmla="*/ 15 w 838"/>
              <a:gd name="T87" fmla="*/ 807 h 838"/>
              <a:gd name="T88" fmla="*/ 0 w 838"/>
              <a:gd name="T89" fmla="*/ 76 h 838"/>
              <a:gd name="T90" fmla="*/ 32 w 838"/>
              <a:gd name="T91" fmla="*/ 15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8" h="838">
                <a:moveTo>
                  <a:pt x="503" y="528"/>
                </a:moveTo>
                <a:lnTo>
                  <a:pt x="516" y="528"/>
                </a:lnTo>
                <a:lnTo>
                  <a:pt x="522" y="530"/>
                </a:lnTo>
                <a:lnTo>
                  <a:pt x="527" y="533"/>
                </a:lnTo>
                <a:lnTo>
                  <a:pt x="529" y="537"/>
                </a:lnTo>
                <a:lnTo>
                  <a:pt x="532" y="543"/>
                </a:lnTo>
                <a:lnTo>
                  <a:pt x="533" y="549"/>
                </a:lnTo>
                <a:lnTo>
                  <a:pt x="532" y="557"/>
                </a:lnTo>
                <a:lnTo>
                  <a:pt x="529" y="562"/>
                </a:lnTo>
                <a:lnTo>
                  <a:pt x="527" y="566"/>
                </a:lnTo>
                <a:lnTo>
                  <a:pt x="523" y="568"/>
                </a:lnTo>
                <a:lnTo>
                  <a:pt x="518" y="571"/>
                </a:lnTo>
                <a:lnTo>
                  <a:pt x="511" y="571"/>
                </a:lnTo>
                <a:lnTo>
                  <a:pt x="504" y="570"/>
                </a:lnTo>
                <a:lnTo>
                  <a:pt x="499" y="568"/>
                </a:lnTo>
                <a:lnTo>
                  <a:pt x="494" y="564"/>
                </a:lnTo>
                <a:lnTo>
                  <a:pt x="490" y="560"/>
                </a:lnTo>
                <a:lnTo>
                  <a:pt x="489" y="555"/>
                </a:lnTo>
                <a:lnTo>
                  <a:pt x="487" y="550"/>
                </a:lnTo>
                <a:lnTo>
                  <a:pt x="487" y="545"/>
                </a:lnTo>
                <a:lnTo>
                  <a:pt x="494" y="533"/>
                </a:lnTo>
                <a:lnTo>
                  <a:pt x="503" y="528"/>
                </a:lnTo>
                <a:close/>
                <a:moveTo>
                  <a:pt x="549" y="270"/>
                </a:moveTo>
                <a:lnTo>
                  <a:pt x="556" y="271"/>
                </a:lnTo>
                <a:lnTo>
                  <a:pt x="561" y="272"/>
                </a:lnTo>
                <a:lnTo>
                  <a:pt x="565" y="275"/>
                </a:lnTo>
                <a:lnTo>
                  <a:pt x="569" y="279"/>
                </a:lnTo>
                <a:lnTo>
                  <a:pt x="571" y="288"/>
                </a:lnTo>
                <a:lnTo>
                  <a:pt x="571" y="301"/>
                </a:lnTo>
                <a:lnTo>
                  <a:pt x="569" y="312"/>
                </a:lnTo>
                <a:lnTo>
                  <a:pt x="565" y="327"/>
                </a:lnTo>
                <a:lnTo>
                  <a:pt x="559" y="351"/>
                </a:lnTo>
                <a:lnTo>
                  <a:pt x="553" y="380"/>
                </a:lnTo>
                <a:lnTo>
                  <a:pt x="546" y="410"/>
                </a:lnTo>
                <a:lnTo>
                  <a:pt x="540" y="443"/>
                </a:lnTo>
                <a:lnTo>
                  <a:pt x="533" y="474"/>
                </a:lnTo>
                <a:lnTo>
                  <a:pt x="528" y="504"/>
                </a:lnTo>
                <a:lnTo>
                  <a:pt x="527" y="509"/>
                </a:lnTo>
                <a:lnTo>
                  <a:pt x="523" y="507"/>
                </a:lnTo>
                <a:lnTo>
                  <a:pt x="518" y="505"/>
                </a:lnTo>
                <a:lnTo>
                  <a:pt x="511" y="505"/>
                </a:lnTo>
                <a:lnTo>
                  <a:pt x="510" y="505"/>
                </a:lnTo>
                <a:lnTo>
                  <a:pt x="507" y="505"/>
                </a:lnTo>
                <a:lnTo>
                  <a:pt x="507" y="502"/>
                </a:lnTo>
                <a:lnTo>
                  <a:pt x="507" y="499"/>
                </a:lnTo>
                <a:lnTo>
                  <a:pt x="507" y="494"/>
                </a:lnTo>
                <a:lnTo>
                  <a:pt x="508" y="483"/>
                </a:lnTo>
                <a:lnTo>
                  <a:pt x="511" y="468"/>
                </a:lnTo>
                <a:lnTo>
                  <a:pt x="514" y="445"/>
                </a:lnTo>
                <a:lnTo>
                  <a:pt x="516" y="418"/>
                </a:lnTo>
                <a:lnTo>
                  <a:pt x="519" y="382"/>
                </a:lnTo>
                <a:lnTo>
                  <a:pt x="523" y="341"/>
                </a:lnTo>
                <a:lnTo>
                  <a:pt x="527" y="291"/>
                </a:lnTo>
                <a:lnTo>
                  <a:pt x="531" y="279"/>
                </a:lnTo>
                <a:lnTo>
                  <a:pt x="537" y="272"/>
                </a:lnTo>
                <a:lnTo>
                  <a:pt x="549" y="270"/>
                </a:lnTo>
                <a:close/>
                <a:moveTo>
                  <a:pt x="313" y="266"/>
                </a:moveTo>
                <a:lnTo>
                  <a:pt x="388" y="394"/>
                </a:lnTo>
                <a:lnTo>
                  <a:pt x="463" y="267"/>
                </a:lnTo>
                <a:lnTo>
                  <a:pt x="465" y="267"/>
                </a:lnTo>
                <a:lnTo>
                  <a:pt x="477" y="269"/>
                </a:lnTo>
                <a:lnTo>
                  <a:pt x="490" y="269"/>
                </a:lnTo>
                <a:lnTo>
                  <a:pt x="501" y="267"/>
                </a:lnTo>
                <a:lnTo>
                  <a:pt x="502" y="267"/>
                </a:lnTo>
                <a:lnTo>
                  <a:pt x="508" y="267"/>
                </a:lnTo>
                <a:lnTo>
                  <a:pt x="506" y="272"/>
                </a:lnTo>
                <a:lnTo>
                  <a:pt x="503" y="275"/>
                </a:lnTo>
                <a:lnTo>
                  <a:pt x="499" y="282"/>
                </a:lnTo>
                <a:lnTo>
                  <a:pt x="493" y="292"/>
                </a:lnTo>
                <a:lnTo>
                  <a:pt x="485" y="307"/>
                </a:lnTo>
                <a:lnTo>
                  <a:pt x="476" y="321"/>
                </a:lnTo>
                <a:lnTo>
                  <a:pt x="467" y="338"/>
                </a:lnTo>
                <a:lnTo>
                  <a:pt x="456" y="356"/>
                </a:lnTo>
                <a:lnTo>
                  <a:pt x="444" y="376"/>
                </a:lnTo>
                <a:lnTo>
                  <a:pt x="434" y="394"/>
                </a:lnTo>
                <a:lnTo>
                  <a:pt x="425" y="411"/>
                </a:lnTo>
                <a:lnTo>
                  <a:pt x="417" y="426"/>
                </a:lnTo>
                <a:lnTo>
                  <a:pt x="412" y="436"/>
                </a:lnTo>
                <a:lnTo>
                  <a:pt x="409" y="441"/>
                </a:lnTo>
                <a:lnTo>
                  <a:pt x="410" y="571"/>
                </a:lnTo>
                <a:lnTo>
                  <a:pt x="406" y="571"/>
                </a:lnTo>
                <a:lnTo>
                  <a:pt x="394" y="570"/>
                </a:lnTo>
                <a:lnTo>
                  <a:pt x="381" y="570"/>
                </a:lnTo>
                <a:lnTo>
                  <a:pt x="370" y="571"/>
                </a:lnTo>
                <a:lnTo>
                  <a:pt x="370" y="571"/>
                </a:lnTo>
                <a:lnTo>
                  <a:pt x="366" y="571"/>
                </a:lnTo>
                <a:lnTo>
                  <a:pt x="366" y="567"/>
                </a:lnTo>
                <a:lnTo>
                  <a:pt x="368" y="441"/>
                </a:lnTo>
                <a:lnTo>
                  <a:pt x="267" y="267"/>
                </a:lnTo>
                <a:lnTo>
                  <a:pt x="275" y="267"/>
                </a:lnTo>
                <a:lnTo>
                  <a:pt x="287" y="269"/>
                </a:lnTo>
                <a:lnTo>
                  <a:pt x="299" y="269"/>
                </a:lnTo>
                <a:lnTo>
                  <a:pt x="311" y="267"/>
                </a:lnTo>
                <a:lnTo>
                  <a:pt x="313" y="266"/>
                </a:lnTo>
                <a:close/>
                <a:moveTo>
                  <a:pt x="76" y="38"/>
                </a:moveTo>
                <a:lnTo>
                  <a:pt x="62" y="41"/>
                </a:lnTo>
                <a:lnTo>
                  <a:pt x="49" y="49"/>
                </a:lnTo>
                <a:lnTo>
                  <a:pt x="41" y="60"/>
                </a:lnTo>
                <a:lnTo>
                  <a:pt x="38" y="76"/>
                </a:lnTo>
                <a:lnTo>
                  <a:pt x="38" y="762"/>
                </a:lnTo>
                <a:lnTo>
                  <a:pt x="41" y="776"/>
                </a:lnTo>
                <a:lnTo>
                  <a:pt x="49" y="788"/>
                </a:lnTo>
                <a:lnTo>
                  <a:pt x="62" y="797"/>
                </a:lnTo>
                <a:lnTo>
                  <a:pt x="76" y="800"/>
                </a:lnTo>
                <a:lnTo>
                  <a:pt x="762" y="800"/>
                </a:lnTo>
                <a:lnTo>
                  <a:pt x="777" y="797"/>
                </a:lnTo>
                <a:lnTo>
                  <a:pt x="790" y="788"/>
                </a:lnTo>
                <a:lnTo>
                  <a:pt x="798" y="776"/>
                </a:lnTo>
                <a:lnTo>
                  <a:pt x="800" y="762"/>
                </a:lnTo>
                <a:lnTo>
                  <a:pt x="800" y="76"/>
                </a:lnTo>
                <a:lnTo>
                  <a:pt x="798" y="60"/>
                </a:lnTo>
                <a:lnTo>
                  <a:pt x="790" y="49"/>
                </a:lnTo>
                <a:lnTo>
                  <a:pt x="777" y="41"/>
                </a:lnTo>
                <a:lnTo>
                  <a:pt x="762" y="38"/>
                </a:lnTo>
                <a:lnTo>
                  <a:pt x="76" y="38"/>
                </a:lnTo>
                <a:close/>
                <a:moveTo>
                  <a:pt x="76" y="0"/>
                </a:moveTo>
                <a:lnTo>
                  <a:pt x="762" y="0"/>
                </a:lnTo>
                <a:lnTo>
                  <a:pt x="786" y="3"/>
                </a:lnTo>
                <a:lnTo>
                  <a:pt x="807" y="15"/>
                </a:lnTo>
                <a:lnTo>
                  <a:pt x="824" y="30"/>
                </a:lnTo>
                <a:lnTo>
                  <a:pt x="834" y="51"/>
                </a:lnTo>
                <a:lnTo>
                  <a:pt x="838" y="76"/>
                </a:lnTo>
                <a:lnTo>
                  <a:pt x="838" y="762"/>
                </a:lnTo>
                <a:lnTo>
                  <a:pt x="834" y="786"/>
                </a:lnTo>
                <a:lnTo>
                  <a:pt x="824" y="807"/>
                </a:lnTo>
                <a:lnTo>
                  <a:pt x="807" y="824"/>
                </a:lnTo>
                <a:lnTo>
                  <a:pt x="786" y="834"/>
                </a:lnTo>
                <a:lnTo>
                  <a:pt x="762" y="838"/>
                </a:lnTo>
                <a:lnTo>
                  <a:pt x="76" y="838"/>
                </a:lnTo>
                <a:lnTo>
                  <a:pt x="53" y="834"/>
                </a:lnTo>
                <a:lnTo>
                  <a:pt x="32" y="824"/>
                </a:lnTo>
                <a:lnTo>
                  <a:pt x="15" y="807"/>
                </a:lnTo>
                <a:lnTo>
                  <a:pt x="4" y="786"/>
                </a:lnTo>
                <a:lnTo>
                  <a:pt x="0" y="762"/>
                </a:lnTo>
                <a:lnTo>
                  <a:pt x="0" y="76"/>
                </a:lnTo>
                <a:lnTo>
                  <a:pt x="4" y="51"/>
                </a:lnTo>
                <a:lnTo>
                  <a:pt x="15" y="30"/>
                </a:lnTo>
                <a:lnTo>
                  <a:pt x="32" y="15"/>
                </a:lnTo>
                <a:lnTo>
                  <a:pt x="53" y="3"/>
                </a:lnTo>
                <a:lnTo>
                  <a:pt x="76"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95" name="Freeform 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12371" y="5220404"/>
            <a:ext cx="445148" cy="445149"/>
          </a:xfrm>
          <a:custGeom>
            <a:avLst/>
            <a:gdLst>
              <a:gd name="T0" fmla="*/ 456 w 761"/>
              <a:gd name="T1" fmla="*/ 517 h 761"/>
              <a:gd name="T2" fmla="*/ 457 w 761"/>
              <a:gd name="T3" fmla="*/ 517 h 761"/>
              <a:gd name="T4" fmla="*/ 492 w 761"/>
              <a:gd name="T5" fmla="*/ 514 h 761"/>
              <a:gd name="T6" fmla="*/ 266 w 761"/>
              <a:gd name="T7" fmla="*/ 514 h 761"/>
              <a:gd name="T8" fmla="*/ 306 w 761"/>
              <a:gd name="T9" fmla="*/ 518 h 761"/>
              <a:gd name="T10" fmla="*/ 380 w 761"/>
              <a:gd name="T11" fmla="*/ 461 h 761"/>
              <a:gd name="T12" fmla="*/ 571 w 761"/>
              <a:gd name="T13" fmla="*/ 407 h 761"/>
              <a:gd name="T14" fmla="*/ 440 w 761"/>
              <a:gd name="T15" fmla="*/ 463 h 761"/>
              <a:gd name="T16" fmla="*/ 380 w 761"/>
              <a:gd name="T17" fmla="*/ 419 h 761"/>
              <a:gd name="T18" fmla="*/ 380 w 761"/>
              <a:gd name="T19" fmla="*/ 418 h 761"/>
              <a:gd name="T20" fmla="*/ 354 w 761"/>
              <a:gd name="T21" fmla="*/ 437 h 761"/>
              <a:gd name="T22" fmla="*/ 272 w 761"/>
              <a:gd name="T23" fmla="*/ 457 h 761"/>
              <a:gd name="T24" fmla="*/ 258 w 761"/>
              <a:gd name="T25" fmla="*/ 449 h 761"/>
              <a:gd name="T26" fmla="*/ 269 w 761"/>
              <a:gd name="T27" fmla="*/ 344 h 761"/>
              <a:gd name="T28" fmla="*/ 490 w 761"/>
              <a:gd name="T29" fmla="*/ 342 h 761"/>
              <a:gd name="T30" fmla="*/ 490 w 761"/>
              <a:gd name="T31" fmla="*/ 342 h 761"/>
              <a:gd name="T32" fmla="*/ 490 w 761"/>
              <a:gd name="T33" fmla="*/ 342 h 761"/>
              <a:gd name="T34" fmla="*/ 380 w 761"/>
              <a:gd name="T35" fmla="*/ 274 h 761"/>
              <a:gd name="T36" fmla="*/ 190 w 761"/>
              <a:gd name="T37" fmla="*/ 283 h 761"/>
              <a:gd name="T38" fmla="*/ 460 w 761"/>
              <a:gd name="T39" fmla="*/ 207 h 761"/>
              <a:gd name="T40" fmla="*/ 490 w 761"/>
              <a:gd name="T41" fmla="*/ 342 h 761"/>
              <a:gd name="T42" fmla="*/ 460 w 761"/>
              <a:gd name="T43" fmla="*/ 207 h 761"/>
              <a:gd name="T44" fmla="*/ 55 w 761"/>
              <a:gd name="T45" fmla="*/ 37 h 761"/>
              <a:gd name="T46" fmla="*/ 37 w 761"/>
              <a:gd name="T47" fmla="*/ 55 h 761"/>
              <a:gd name="T48" fmla="*/ 34 w 761"/>
              <a:gd name="T49" fmla="*/ 691 h 761"/>
              <a:gd name="T50" fmla="*/ 45 w 761"/>
              <a:gd name="T51" fmla="*/ 716 h 761"/>
              <a:gd name="T52" fmla="*/ 68 w 761"/>
              <a:gd name="T53" fmla="*/ 726 h 761"/>
              <a:gd name="T54" fmla="*/ 705 w 761"/>
              <a:gd name="T55" fmla="*/ 723 h 761"/>
              <a:gd name="T56" fmla="*/ 723 w 761"/>
              <a:gd name="T57" fmla="*/ 704 h 761"/>
              <a:gd name="T58" fmla="*/ 726 w 761"/>
              <a:gd name="T59" fmla="*/ 69 h 761"/>
              <a:gd name="T60" fmla="*/ 716 w 761"/>
              <a:gd name="T61" fmla="*/ 44 h 761"/>
              <a:gd name="T62" fmla="*/ 692 w 761"/>
              <a:gd name="T63" fmla="*/ 34 h 761"/>
              <a:gd name="T64" fmla="*/ 68 w 761"/>
              <a:gd name="T65" fmla="*/ 0 h 761"/>
              <a:gd name="T66" fmla="*/ 714 w 761"/>
              <a:gd name="T67" fmla="*/ 3 h 761"/>
              <a:gd name="T68" fmla="*/ 748 w 761"/>
              <a:gd name="T69" fmla="*/ 27 h 761"/>
              <a:gd name="T70" fmla="*/ 761 w 761"/>
              <a:gd name="T71" fmla="*/ 69 h 761"/>
              <a:gd name="T72" fmla="*/ 757 w 761"/>
              <a:gd name="T73" fmla="*/ 713 h 761"/>
              <a:gd name="T74" fmla="*/ 732 w 761"/>
              <a:gd name="T75" fmla="*/ 747 h 761"/>
              <a:gd name="T76" fmla="*/ 692 w 761"/>
              <a:gd name="T77" fmla="*/ 761 h 761"/>
              <a:gd name="T78" fmla="*/ 47 w 761"/>
              <a:gd name="T79" fmla="*/ 757 h 761"/>
              <a:gd name="T80" fmla="*/ 13 w 761"/>
              <a:gd name="T81" fmla="*/ 732 h 761"/>
              <a:gd name="T82" fmla="*/ 0 w 761"/>
              <a:gd name="T83" fmla="*/ 691 h 761"/>
              <a:gd name="T84" fmla="*/ 3 w 761"/>
              <a:gd name="T85" fmla="*/ 47 h 761"/>
              <a:gd name="T86" fmla="*/ 28 w 761"/>
              <a:gd name="T87" fmla="*/ 13 h 761"/>
              <a:gd name="T88" fmla="*/ 68 w 761"/>
              <a:gd name="T89"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1" h="761">
                <a:moveTo>
                  <a:pt x="380" y="461"/>
                </a:moveTo>
                <a:lnTo>
                  <a:pt x="456" y="517"/>
                </a:lnTo>
                <a:lnTo>
                  <a:pt x="457" y="517"/>
                </a:lnTo>
                <a:lnTo>
                  <a:pt x="457" y="517"/>
                </a:lnTo>
                <a:lnTo>
                  <a:pt x="492" y="495"/>
                </a:lnTo>
                <a:lnTo>
                  <a:pt x="492" y="514"/>
                </a:lnTo>
                <a:lnTo>
                  <a:pt x="380" y="588"/>
                </a:lnTo>
                <a:lnTo>
                  <a:pt x="266" y="514"/>
                </a:lnTo>
                <a:lnTo>
                  <a:pt x="266" y="493"/>
                </a:lnTo>
                <a:lnTo>
                  <a:pt x="306" y="518"/>
                </a:lnTo>
                <a:lnTo>
                  <a:pt x="308" y="517"/>
                </a:lnTo>
                <a:lnTo>
                  <a:pt x="380" y="461"/>
                </a:lnTo>
                <a:close/>
                <a:moveTo>
                  <a:pt x="490" y="342"/>
                </a:moveTo>
                <a:lnTo>
                  <a:pt x="571" y="407"/>
                </a:lnTo>
                <a:lnTo>
                  <a:pt x="458" y="475"/>
                </a:lnTo>
                <a:lnTo>
                  <a:pt x="440" y="463"/>
                </a:lnTo>
                <a:lnTo>
                  <a:pt x="380" y="418"/>
                </a:lnTo>
                <a:lnTo>
                  <a:pt x="380" y="419"/>
                </a:lnTo>
                <a:lnTo>
                  <a:pt x="380" y="418"/>
                </a:lnTo>
                <a:lnTo>
                  <a:pt x="380" y="418"/>
                </a:lnTo>
                <a:lnTo>
                  <a:pt x="380" y="418"/>
                </a:lnTo>
                <a:lnTo>
                  <a:pt x="354" y="437"/>
                </a:lnTo>
                <a:lnTo>
                  <a:pt x="304" y="475"/>
                </a:lnTo>
                <a:lnTo>
                  <a:pt x="272" y="457"/>
                </a:lnTo>
                <a:lnTo>
                  <a:pt x="258" y="449"/>
                </a:lnTo>
                <a:lnTo>
                  <a:pt x="258" y="449"/>
                </a:lnTo>
                <a:lnTo>
                  <a:pt x="190" y="407"/>
                </a:lnTo>
                <a:lnTo>
                  <a:pt x="269" y="344"/>
                </a:lnTo>
                <a:lnTo>
                  <a:pt x="380" y="412"/>
                </a:lnTo>
                <a:lnTo>
                  <a:pt x="490" y="342"/>
                </a:lnTo>
                <a:close/>
                <a:moveTo>
                  <a:pt x="490" y="342"/>
                </a:moveTo>
                <a:lnTo>
                  <a:pt x="490" y="342"/>
                </a:lnTo>
                <a:lnTo>
                  <a:pt x="490" y="342"/>
                </a:lnTo>
                <a:lnTo>
                  <a:pt x="490" y="342"/>
                </a:lnTo>
                <a:close/>
                <a:moveTo>
                  <a:pt x="304" y="207"/>
                </a:moveTo>
                <a:lnTo>
                  <a:pt x="380" y="274"/>
                </a:lnTo>
                <a:lnTo>
                  <a:pt x="269" y="343"/>
                </a:lnTo>
                <a:lnTo>
                  <a:pt x="190" y="283"/>
                </a:lnTo>
                <a:lnTo>
                  <a:pt x="304" y="207"/>
                </a:lnTo>
                <a:close/>
                <a:moveTo>
                  <a:pt x="460" y="207"/>
                </a:moveTo>
                <a:lnTo>
                  <a:pt x="571" y="279"/>
                </a:lnTo>
                <a:lnTo>
                  <a:pt x="490" y="342"/>
                </a:lnTo>
                <a:lnTo>
                  <a:pt x="380" y="274"/>
                </a:lnTo>
                <a:lnTo>
                  <a:pt x="460" y="207"/>
                </a:lnTo>
                <a:close/>
                <a:moveTo>
                  <a:pt x="68" y="34"/>
                </a:moveTo>
                <a:lnTo>
                  <a:pt x="55" y="37"/>
                </a:lnTo>
                <a:lnTo>
                  <a:pt x="45" y="44"/>
                </a:lnTo>
                <a:lnTo>
                  <a:pt x="37" y="55"/>
                </a:lnTo>
                <a:lnTo>
                  <a:pt x="34" y="69"/>
                </a:lnTo>
                <a:lnTo>
                  <a:pt x="34" y="691"/>
                </a:lnTo>
                <a:lnTo>
                  <a:pt x="37" y="704"/>
                </a:lnTo>
                <a:lnTo>
                  <a:pt x="45" y="716"/>
                </a:lnTo>
                <a:lnTo>
                  <a:pt x="55" y="723"/>
                </a:lnTo>
                <a:lnTo>
                  <a:pt x="68" y="726"/>
                </a:lnTo>
                <a:lnTo>
                  <a:pt x="692" y="726"/>
                </a:lnTo>
                <a:lnTo>
                  <a:pt x="705" y="723"/>
                </a:lnTo>
                <a:lnTo>
                  <a:pt x="716" y="716"/>
                </a:lnTo>
                <a:lnTo>
                  <a:pt x="723" y="704"/>
                </a:lnTo>
                <a:lnTo>
                  <a:pt x="726" y="691"/>
                </a:lnTo>
                <a:lnTo>
                  <a:pt x="726" y="69"/>
                </a:lnTo>
                <a:lnTo>
                  <a:pt x="723" y="55"/>
                </a:lnTo>
                <a:lnTo>
                  <a:pt x="716" y="44"/>
                </a:lnTo>
                <a:lnTo>
                  <a:pt x="705" y="37"/>
                </a:lnTo>
                <a:lnTo>
                  <a:pt x="692" y="34"/>
                </a:lnTo>
                <a:lnTo>
                  <a:pt x="68" y="34"/>
                </a:lnTo>
                <a:close/>
                <a:moveTo>
                  <a:pt x="68" y="0"/>
                </a:moveTo>
                <a:lnTo>
                  <a:pt x="692" y="0"/>
                </a:lnTo>
                <a:lnTo>
                  <a:pt x="714" y="3"/>
                </a:lnTo>
                <a:lnTo>
                  <a:pt x="732" y="13"/>
                </a:lnTo>
                <a:lnTo>
                  <a:pt x="748" y="27"/>
                </a:lnTo>
                <a:lnTo>
                  <a:pt x="757" y="47"/>
                </a:lnTo>
                <a:lnTo>
                  <a:pt x="761" y="69"/>
                </a:lnTo>
                <a:lnTo>
                  <a:pt x="761" y="691"/>
                </a:lnTo>
                <a:lnTo>
                  <a:pt x="757" y="713"/>
                </a:lnTo>
                <a:lnTo>
                  <a:pt x="748" y="732"/>
                </a:lnTo>
                <a:lnTo>
                  <a:pt x="732" y="747"/>
                </a:lnTo>
                <a:lnTo>
                  <a:pt x="714" y="757"/>
                </a:lnTo>
                <a:lnTo>
                  <a:pt x="692" y="761"/>
                </a:lnTo>
                <a:lnTo>
                  <a:pt x="68" y="761"/>
                </a:lnTo>
                <a:lnTo>
                  <a:pt x="47" y="757"/>
                </a:lnTo>
                <a:lnTo>
                  <a:pt x="28" y="747"/>
                </a:lnTo>
                <a:lnTo>
                  <a:pt x="13" y="732"/>
                </a:lnTo>
                <a:lnTo>
                  <a:pt x="3" y="713"/>
                </a:lnTo>
                <a:lnTo>
                  <a:pt x="0" y="691"/>
                </a:lnTo>
                <a:lnTo>
                  <a:pt x="0" y="69"/>
                </a:lnTo>
                <a:lnTo>
                  <a:pt x="3" y="47"/>
                </a:lnTo>
                <a:lnTo>
                  <a:pt x="13" y="27"/>
                </a:lnTo>
                <a:lnTo>
                  <a:pt x="28" y="13"/>
                </a:lnTo>
                <a:lnTo>
                  <a:pt x="47" y="3"/>
                </a:lnTo>
                <a:lnTo>
                  <a:pt x="6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96" name="Freeform 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81545" y="5220404"/>
            <a:ext cx="445733" cy="445149"/>
          </a:xfrm>
          <a:custGeom>
            <a:avLst/>
            <a:gdLst>
              <a:gd name="T0" fmla="*/ 242 w 762"/>
              <a:gd name="T1" fmla="*/ 484 h 761"/>
              <a:gd name="T2" fmla="*/ 252 w 762"/>
              <a:gd name="T3" fmla="*/ 508 h 761"/>
              <a:gd name="T4" fmla="*/ 277 w 762"/>
              <a:gd name="T5" fmla="*/ 518 h 761"/>
              <a:gd name="T6" fmla="*/ 497 w 762"/>
              <a:gd name="T7" fmla="*/ 516 h 761"/>
              <a:gd name="T8" fmla="*/ 516 w 762"/>
              <a:gd name="T9" fmla="*/ 497 h 761"/>
              <a:gd name="T10" fmla="*/ 520 w 762"/>
              <a:gd name="T11" fmla="*/ 363 h 761"/>
              <a:gd name="T12" fmla="*/ 484 w 762"/>
              <a:gd name="T13" fmla="*/ 372 h 761"/>
              <a:gd name="T14" fmla="*/ 480 w 762"/>
              <a:gd name="T15" fmla="*/ 407 h 761"/>
              <a:gd name="T16" fmla="*/ 454 w 762"/>
              <a:gd name="T17" fmla="*/ 453 h 761"/>
              <a:gd name="T18" fmla="*/ 408 w 762"/>
              <a:gd name="T19" fmla="*/ 480 h 761"/>
              <a:gd name="T20" fmla="*/ 353 w 762"/>
              <a:gd name="T21" fmla="*/ 480 h 761"/>
              <a:gd name="T22" fmla="*/ 307 w 762"/>
              <a:gd name="T23" fmla="*/ 453 h 761"/>
              <a:gd name="T24" fmla="*/ 280 w 762"/>
              <a:gd name="T25" fmla="*/ 407 h 761"/>
              <a:gd name="T26" fmla="*/ 277 w 762"/>
              <a:gd name="T27" fmla="*/ 372 h 761"/>
              <a:gd name="T28" fmla="*/ 242 w 762"/>
              <a:gd name="T29" fmla="*/ 363 h 761"/>
              <a:gd name="T30" fmla="*/ 358 w 762"/>
              <a:gd name="T31" fmla="*/ 314 h 761"/>
              <a:gd name="T32" fmla="*/ 324 w 762"/>
              <a:gd name="T33" fmla="*/ 339 h 761"/>
              <a:gd name="T34" fmla="*/ 311 w 762"/>
              <a:gd name="T35" fmla="*/ 380 h 761"/>
              <a:gd name="T36" fmla="*/ 324 w 762"/>
              <a:gd name="T37" fmla="*/ 421 h 761"/>
              <a:gd name="T38" fmla="*/ 358 w 762"/>
              <a:gd name="T39" fmla="*/ 446 h 761"/>
              <a:gd name="T40" fmla="*/ 403 w 762"/>
              <a:gd name="T41" fmla="*/ 446 h 761"/>
              <a:gd name="T42" fmla="*/ 437 w 762"/>
              <a:gd name="T43" fmla="*/ 421 h 761"/>
              <a:gd name="T44" fmla="*/ 450 w 762"/>
              <a:gd name="T45" fmla="*/ 380 h 761"/>
              <a:gd name="T46" fmla="*/ 437 w 762"/>
              <a:gd name="T47" fmla="*/ 339 h 761"/>
              <a:gd name="T48" fmla="*/ 403 w 762"/>
              <a:gd name="T49" fmla="*/ 314 h 761"/>
              <a:gd name="T50" fmla="*/ 450 w 762"/>
              <a:gd name="T51" fmla="*/ 259 h 761"/>
              <a:gd name="T52" fmla="*/ 501 w 762"/>
              <a:gd name="T53" fmla="*/ 311 h 761"/>
              <a:gd name="T54" fmla="*/ 450 w 762"/>
              <a:gd name="T55" fmla="*/ 259 h 761"/>
              <a:gd name="T56" fmla="*/ 484 w 762"/>
              <a:gd name="T57" fmla="*/ 207 h 761"/>
              <a:gd name="T58" fmla="*/ 525 w 762"/>
              <a:gd name="T59" fmla="*/ 220 h 761"/>
              <a:gd name="T60" fmla="*/ 550 w 762"/>
              <a:gd name="T61" fmla="*/ 254 h 761"/>
              <a:gd name="T62" fmla="*/ 554 w 762"/>
              <a:gd name="T63" fmla="*/ 484 h 761"/>
              <a:gd name="T64" fmla="*/ 540 w 762"/>
              <a:gd name="T65" fmla="*/ 525 h 761"/>
              <a:gd name="T66" fmla="*/ 506 w 762"/>
              <a:gd name="T67" fmla="*/ 550 h 761"/>
              <a:gd name="T68" fmla="*/ 277 w 762"/>
              <a:gd name="T69" fmla="*/ 552 h 761"/>
              <a:gd name="T70" fmla="*/ 235 w 762"/>
              <a:gd name="T71" fmla="*/ 539 h 761"/>
              <a:gd name="T72" fmla="*/ 210 w 762"/>
              <a:gd name="T73" fmla="*/ 505 h 761"/>
              <a:gd name="T74" fmla="*/ 208 w 762"/>
              <a:gd name="T75" fmla="*/ 276 h 761"/>
              <a:gd name="T76" fmla="*/ 221 w 762"/>
              <a:gd name="T77" fmla="*/ 236 h 761"/>
              <a:gd name="T78" fmla="*/ 255 w 762"/>
              <a:gd name="T79" fmla="*/ 211 h 761"/>
              <a:gd name="T80" fmla="*/ 69 w 762"/>
              <a:gd name="T81" fmla="*/ 34 h 761"/>
              <a:gd name="T82" fmla="*/ 44 w 762"/>
              <a:gd name="T83" fmla="*/ 44 h 761"/>
              <a:gd name="T84" fmla="*/ 35 w 762"/>
              <a:gd name="T85" fmla="*/ 69 h 761"/>
              <a:gd name="T86" fmla="*/ 38 w 762"/>
              <a:gd name="T87" fmla="*/ 704 h 761"/>
              <a:gd name="T88" fmla="*/ 56 w 762"/>
              <a:gd name="T89" fmla="*/ 723 h 761"/>
              <a:gd name="T90" fmla="*/ 692 w 762"/>
              <a:gd name="T91" fmla="*/ 726 h 761"/>
              <a:gd name="T92" fmla="*/ 716 w 762"/>
              <a:gd name="T93" fmla="*/ 716 h 761"/>
              <a:gd name="T94" fmla="*/ 726 w 762"/>
              <a:gd name="T95" fmla="*/ 691 h 761"/>
              <a:gd name="T96" fmla="*/ 724 w 762"/>
              <a:gd name="T97" fmla="*/ 55 h 761"/>
              <a:gd name="T98" fmla="*/ 706 w 762"/>
              <a:gd name="T99" fmla="*/ 37 h 761"/>
              <a:gd name="T100" fmla="*/ 69 w 762"/>
              <a:gd name="T101" fmla="*/ 34 h 761"/>
              <a:gd name="T102" fmla="*/ 692 w 762"/>
              <a:gd name="T103" fmla="*/ 0 h 761"/>
              <a:gd name="T104" fmla="*/ 733 w 762"/>
              <a:gd name="T105" fmla="*/ 13 h 761"/>
              <a:gd name="T106" fmla="*/ 758 w 762"/>
              <a:gd name="T107" fmla="*/ 47 h 761"/>
              <a:gd name="T108" fmla="*/ 762 w 762"/>
              <a:gd name="T109" fmla="*/ 691 h 761"/>
              <a:gd name="T110" fmla="*/ 747 w 762"/>
              <a:gd name="T111" fmla="*/ 732 h 761"/>
              <a:gd name="T112" fmla="*/ 713 w 762"/>
              <a:gd name="T113" fmla="*/ 757 h 761"/>
              <a:gd name="T114" fmla="*/ 69 w 762"/>
              <a:gd name="T115" fmla="*/ 761 h 761"/>
              <a:gd name="T116" fmla="*/ 28 w 762"/>
              <a:gd name="T117" fmla="*/ 747 h 761"/>
              <a:gd name="T118" fmla="*/ 3 w 762"/>
              <a:gd name="T119" fmla="*/ 713 h 761"/>
              <a:gd name="T120" fmla="*/ 0 w 762"/>
              <a:gd name="T121" fmla="*/ 69 h 761"/>
              <a:gd name="T122" fmla="*/ 13 w 762"/>
              <a:gd name="T123" fmla="*/ 27 h 761"/>
              <a:gd name="T124" fmla="*/ 47 w 762"/>
              <a:gd name="T125"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2" h="761">
                <a:moveTo>
                  <a:pt x="242" y="363"/>
                </a:moveTo>
                <a:lnTo>
                  <a:pt x="242" y="484"/>
                </a:lnTo>
                <a:lnTo>
                  <a:pt x="244" y="497"/>
                </a:lnTo>
                <a:lnTo>
                  <a:pt x="252" y="508"/>
                </a:lnTo>
                <a:lnTo>
                  <a:pt x="263" y="516"/>
                </a:lnTo>
                <a:lnTo>
                  <a:pt x="277" y="518"/>
                </a:lnTo>
                <a:lnTo>
                  <a:pt x="484" y="518"/>
                </a:lnTo>
                <a:lnTo>
                  <a:pt x="497" y="516"/>
                </a:lnTo>
                <a:lnTo>
                  <a:pt x="509" y="508"/>
                </a:lnTo>
                <a:lnTo>
                  <a:pt x="516" y="497"/>
                </a:lnTo>
                <a:lnTo>
                  <a:pt x="520" y="484"/>
                </a:lnTo>
                <a:lnTo>
                  <a:pt x="520" y="363"/>
                </a:lnTo>
                <a:lnTo>
                  <a:pt x="483" y="363"/>
                </a:lnTo>
                <a:lnTo>
                  <a:pt x="484" y="372"/>
                </a:lnTo>
                <a:lnTo>
                  <a:pt x="484" y="380"/>
                </a:lnTo>
                <a:lnTo>
                  <a:pt x="480" y="407"/>
                </a:lnTo>
                <a:lnTo>
                  <a:pt x="470" y="432"/>
                </a:lnTo>
                <a:lnTo>
                  <a:pt x="454" y="453"/>
                </a:lnTo>
                <a:lnTo>
                  <a:pt x="433" y="470"/>
                </a:lnTo>
                <a:lnTo>
                  <a:pt x="408" y="480"/>
                </a:lnTo>
                <a:lnTo>
                  <a:pt x="381" y="484"/>
                </a:lnTo>
                <a:lnTo>
                  <a:pt x="353" y="480"/>
                </a:lnTo>
                <a:lnTo>
                  <a:pt x="328" y="470"/>
                </a:lnTo>
                <a:lnTo>
                  <a:pt x="307" y="453"/>
                </a:lnTo>
                <a:lnTo>
                  <a:pt x="290" y="432"/>
                </a:lnTo>
                <a:lnTo>
                  <a:pt x="280" y="407"/>
                </a:lnTo>
                <a:lnTo>
                  <a:pt x="277" y="380"/>
                </a:lnTo>
                <a:lnTo>
                  <a:pt x="277" y="372"/>
                </a:lnTo>
                <a:lnTo>
                  <a:pt x="279" y="363"/>
                </a:lnTo>
                <a:lnTo>
                  <a:pt x="242" y="363"/>
                </a:lnTo>
                <a:close/>
                <a:moveTo>
                  <a:pt x="381" y="311"/>
                </a:moveTo>
                <a:lnTo>
                  <a:pt x="358" y="314"/>
                </a:lnTo>
                <a:lnTo>
                  <a:pt x="340" y="325"/>
                </a:lnTo>
                <a:lnTo>
                  <a:pt x="324" y="339"/>
                </a:lnTo>
                <a:lnTo>
                  <a:pt x="315" y="359"/>
                </a:lnTo>
                <a:lnTo>
                  <a:pt x="311" y="380"/>
                </a:lnTo>
                <a:lnTo>
                  <a:pt x="315" y="402"/>
                </a:lnTo>
                <a:lnTo>
                  <a:pt x="324" y="421"/>
                </a:lnTo>
                <a:lnTo>
                  <a:pt x="340" y="436"/>
                </a:lnTo>
                <a:lnTo>
                  <a:pt x="358" y="446"/>
                </a:lnTo>
                <a:lnTo>
                  <a:pt x="381" y="449"/>
                </a:lnTo>
                <a:lnTo>
                  <a:pt x="403" y="446"/>
                </a:lnTo>
                <a:lnTo>
                  <a:pt x="421" y="436"/>
                </a:lnTo>
                <a:lnTo>
                  <a:pt x="437" y="421"/>
                </a:lnTo>
                <a:lnTo>
                  <a:pt x="446" y="402"/>
                </a:lnTo>
                <a:lnTo>
                  <a:pt x="450" y="380"/>
                </a:lnTo>
                <a:lnTo>
                  <a:pt x="446" y="359"/>
                </a:lnTo>
                <a:lnTo>
                  <a:pt x="437" y="339"/>
                </a:lnTo>
                <a:lnTo>
                  <a:pt x="421" y="325"/>
                </a:lnTo>
                <a:lnTo>
                  <a:pt x="403" y="314"/>
                </a:lnTo>
                <a:lnTo>
                  <a:pt x="381" y="311"/>
                </a:lnTo>
                <a:close/>
                <a:moveTo>
                  <a:pt x="450" y="259"/>
                </a:moveTo>
                <a:lnTo>
                  <a:pt x="450" y="311"/>
                </a:lnTo>
                <a:lnTo>
                  <a:pt x="501" y="311"/>
                </a:lnTo>
                <a:lnTo>
                  <a:pt x="501" y="259"/>
                </a:lnTo>
                <a:lnTo>
                  <a:pt x="450" y="259"/>
                </a:lnTo>
                <a:close/>
                <a:moveTo>
                  <a:pt x="277" y="207"/>
                </a:moveTo>
                <a:lnTo>
                  <a:pt x="484" y="207"/>
                </a:lnTo>
                <a:lnTo>
                  <a:pt x="506" y="211"/>
                </a:lnTo>
                <a:lnTo>
                  <a:pt x="525" y="220"/>
                </a:lnTo>
                <a:lnTo>
                  <a:pt x="540" y="236"/>
                </a:lnTo>
                <a:lnTo>
                  <a:pt x="550" y="254"/>
                </a:lnTo>
                <a:lnTo>
                  <a:pt x="554" y="276"/>
                </a:lnTo>
                <a:lnTo>
                  <a:pt x="554" y="484"/>
                </a:lnTo>
                <a:lnTo>
                  <a:pt x="550" y="505"/>
                </a:lnTo>
                <a:lnTo>
                  <a:pt x="540" y="525"/>
                </a:lnTo>
                <a:lnTo>
                  <a:pt x="525" y="539"/>
                </a:lnTo>
                <a:lnTo>
                  <a:pt x="506" y="550"/>
                </a:lnTo>
                <a:lnTo>
                  <a:pt x="484" y="552"/>
                </a:lnTo>
                <a:lnTo>
                  <a:pt x="277" y="552"/>
                </a:lnTo>
                <a:lnTo>
                  <a:pt x="255" y="550"/>
                </a:lnTo>
                <a:lnTo>
                  <a:pt x="235" y="539"/>
                </a:lnTo>
                <a:lnTo>
                  <a:pt x="221" y="525"/>
                </a:lnTo>
                <a:lnTo>
                  <a:pt x="210" y="505"/>
                </a:lnTo>
                <a:lnTo>
                  <a:pt x="208" y="484"/>
                </a:lnTo>
                <a:lnTo>
                  <a:pt x="208" y="276"/>
                </a:lnTo>
                <a:lnTo>
                  <a:pt x="210" y="254"/>
                </a:lnTo>
                <a:lnTo>
                  <a:pt x="221" y="236"/>
                </a:lnTo>
                <a:lnTo>
                  <a:pt x="235" y="220"/>
                </a:lnTo>
                <a:lnTo>
                  <a:pt x="255" y="211"/>
                </a:lnTo>
                <a:lnTo>
                  <a:pt x="277" y="207"/>
                </a:lnTo>
                <a:close/>
                <a:moveTo>
                  <a:pt x="69" y="34"/>
                </a:moveTo>
                <a:lnTo>
                  <a:pt x="56" y="37"/>
                </a:lnTo>
                <a:lnTo>
                  <a:pt x="44" y="44"/>
                </a:lnTo>
                <a:lnTo>
                  <a:pt x="38" y="55"/>
                </a:lnTo>
                <a:lnTo>
                  <a:pt x="35" y="69"/>
                </a:lnTo>
                <a:lnTo>
                  <a:pt x="35" y="691"/>
                </a:lnTo>
                <a:lnTo>
                  <a:pt x="38" y="704"/>
                </a:lnTo>
                <a:lnTo>
                  <a:pt x="44" y="716"/>
                </a:lnTo>
                <a:lnTo>
                  <a:pt x="56" y="723"/>
                </a:lnTo>
                <a:lnTo>
                  <a:pt x="69" y="726"/>
                </a:lnTo>
                <a:lnTo>
                  <a:pt x="692" y="726"/>
                </a:lnTo>
                <a:lnTo>
                  <a:pt x="706" y="723"/>
                </a:lnTo>
                <a:lnTo>
                  <a:pt x="716" y="716"/>
                </a:lnTo>
                <a:lnTo>
                  <a:pt x="724" y="704"/>
                </a:lnTo>
                <a:lnTo>
                  <a:pt x="726" y="691"/>
                </a:lnTo>
                <a:lnTo>
                  <a:pt x="726" y="69"/>
                </a:lnTo>
                <a:lnTo>
                  <a:pt x="724" y="55"/>
                </a:lnTo>
                <a:lnTo>
                  <a:pt x="716" y="44"/>
                </a:lnTo>
                <a:lnTo>
                  <a:pt x="706" y="37"/>
                </a:lnTo>
                <a:lnTo>
                  <a:pt x="692" y="34"/>
                </a:lnTo>
                <a:lnTo>
                  <a:pt x="69" y="34"/>
                </a:lnTo>
                <a:close/>
                <a:moveTo>
                  <a:pt x="69" y="0"/>
                </a:moveTo>
                <a:lnTo>
                  <a:pt x="692" y="0"/>
                </a:lnTo>
                <a:lnTo>
                  <a:pt x="713" y="3"/>
                </a:lnTo>
                <a:lnTo>
                  <a:pt x="733" y="13"/>
                </a:lnTo>
                <a:lnTo>
                  <a:pt x="747" y="27"/>
                </a:lnTo>
                <a:lnTo>
                  <a:pt x="758" y="47"/>
                </a:lnTo>
                <a:lnTo>
                  <a:pt x="762" y="69"/>
                </a:lnTo>
                <a:lnTo>
                  <a:pt x="762" y="691"/>
                </a:lnTo>
                <a:lnTo>
                  <a:pt x="758" y="713"/>
                </a:lnTo>
                <a:lnTo>
                  <a:pt x="747" y="732"/>
                </a:lnTo>
                <a:lnTo>
                  <a:pt x="733" y="747"/>
                </a:lnTo>
                <a:lnTo>
                  <a:pt x="713" y="757"/>
                </a:lnTo>
                <a:lnTo>
                  <a:pt x="692" y="761"/>
                </a:lnTo>
                <a:lnTo>
                  <a:pt x="69" y="761"/>
                </a:lnTo>
                <a:lnTo>
                  <a:pt x="47" y="757"/>
                </a:lnTo>
                <a:lnTo>
                  <a:pt x="28" y="747"/>
                </a:lnTo>
                <a:lnTo>
                  <a:pt x="13" y="732"/>
                </a:lnTo>
                <a:lnTo>
                  <a:pt x="3" y="713"/>
                </a:lnTo>
                <a:lnTo>
                  <a:pt x="0" y="691"/>
                </a:lnTo>
                <a:lnTo>
                  <a:pt x="0" y="69"/>
                </a:lnTo>
                <a:lnTo>
                  <a:pt x="3" y="47"/>
                </a:lnTo>
                <a:lnTo>
                  <a:pt x="13" y="27"/>
                </a:lnTo>
                <a:lnTo>
                  <a:pt x="28" y="13"/>
                </a:lnTo>
                <a:lnTo>
                  <a:pt x="47" y="3"/>
                </a:lnTo>
                <a:lnTo>
                  <a:pt x="69"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97" name="Freeform 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351303" y="5220404"/>
            <a:ext cx="445148" cy="445149"/>
          </a:xfrm>
          <a:custGeom>
            <a:avLst/>
            <a:gdLst>
              <a:gd name="T0" fmla="*/ 382 w 761"/>
              <a:gd name="T1" fmla="*/ 552 h 761"/>
              <a:gd name="T2" fmla="*/ 430 w 761"/>
              <a:gd name="T3" fmla="*/ 520 h 761"/>
              <a:gd name="T4" fmla="*/ 401 w 761"/>
              <a:gd name="T5" fmla="*/ 441 h 761"/>
              <a:gd name="T6" fmla="*/ 384 w 761"/>
              <a:gd name="T7" fmla="*/ 395 h 761"/>
              <a:gd name="T8" fmla="*/ 211 w 761"/>
              <a:gd name="T9" fmla="*/ 412 h 761"/>
              <a:gd name="T10" fmla="*/ 277 w 761"/>
              <a:gd name="T11" fmla="*/ 517 h 761"/>
              <a:gd name="T12" fmla="*/ 536 w 761"/>
              <a:gd name="T13" fmla="*/ 309 h 761"/>
              <a:gd name="T14" fmla="*/ 523 w 761"/>
              <a:gd name="T15" fmla="*/ 377 h 761"/>
              <a:gd name="T16" fmla="*/ 539 w 761"/>
              <a:gd name="T17" fmla="*/ 450 h 761"/>
              <a:gd name="T18" fmla="*/ 545 w 761"/>
              <a:gd name="T19" fmla="*/ 327 h 761"/>
              <a:gd name="T20" fmla="*/ 313 w 761"/>
              <a:gd name="T21" fmla="*/ 221 h 761"/>
              <a:gd name="T22" fmla="*/ 241 w 761"/>
              <a:gd name="T23" fmla="*/ 284 h 761"/>
              <a:gd name="T24" fmla="*/ 281 w 761"/>
              <a:gd name="T25" fmla="*/ 283 h 761"/>
              <a:gd name="T26" fmla="*/ 298 w 761"/>
              <a:gd name="T27" fmla="*/ 283 h 761"/>
              <a:gd name="T28" fmla="*/ 299 w 761"/>
              <a:gd name="T29" fmla="*/ 293 h 761"/>
              <a:gd name="T30" fmla="*/ 290 w 761"/>
              <a:gd name="T31" fmla="*/ 296 h 761"/>
              <a:gd name="T32" fmla="*/ 337 w 761"/>
              <a:gd name="T33" fmla="*/ 488 h 761"/>
              <a:gd name="T34" fmla="*/ 338 w 761"/>
              <a:gd name="T35" fmla="*/ 297 h 761"/>
              <a:gd name="T36" fmla="*/ 327 w 761"/>
              <a:gd name="T37" fmla="*/ 296 h 761"/>
              <a:gd name="T38" fmla="*/ 324 w 761"/>
              <a:gd name="T39" fmla="*/ 285 h 761"/>
              <a:gd name="T40" fmla="*/ 334 w 761"/>
              <a:gd name="T41" fmla="*/ 281 h 761"/>
              <a:gd name="T42" fmla="*/ 378 w 761"/>
              <a:gd name="T43" fmla="*/ 284 h 761"/>
              <a:gd name="T44" fmla="*/ 421 w 761"/>
              <a:gd name="T45" fmla="*/ 281 h 761"/>
              <a:gd name="T46" fmla="*/ 431 w 761"/>
              <a:gd name="T47" fmla="*/ 285 h 761"/>
              <a:gd name="T48" fmla="*/ 429 w 761"/>
              <a:gd name="T49" fmla="*/ 294 h 761"/>
              <a:gd name="T50" fmla="*/ 417 w 761"/>
              <a:gd name="T51" fmla="*/ 297 h 761"/>
              <a:gd name="T52" fmla="*/ 486 w 761"/>
              <a:gd name="T53" fmla="*/ 428 h 761"/>
              <a:gd name="T54" fmla="*/ 497 w 761"/>
              <a:gd name="T55" fmla="*/ 352 h 761"/>
              <a:gd name="T56" fmla="*/ 471 w 761"/>
              <a:gd name="T57" fmla="*/ 296 h 761"/>
              <a:gd name="T58" fmla="*/ 485 w 761"/>
              <a:gd name="T59" fmla="*/ 254 h 761"/>
              <a:gd name="T60" fmla="*/ 413 w 761"/>
              <a:gd name="T61" fmla="*/ 211 h 761"/>
              <a:gd name="T62" fmla="*/ 454 w 761"/>
              <a:gd name="T63" fmla="*/ 186 h 761"/>
              <a:gd name="T64" fmla="*/ 560 w 761"/>
              <a:gd name="T65" fmla="*/ 275 h 761"/>
              <a:gd name="T66" fmla="*/ 585 w 761"/>
              <a:gd name="T67" fmla="*/ 418 h 761"/>
              <a:gd name="T68" fmla="*/ 515 w 761"/>
              <a:gd name="T69" fmla="*/ 539 h 761"/>
              <a:gd name="T70" fmla="*/ 382 w 761"/>
              <a:gd name="T71" fmla="*/ 588 h 761"/>
              <a:gd name="T72" fmla="*/ 247 w 761"/>
              <a:gd name="T73" fmla="*/ 539 h 761"/>
              <a:gd name="T74" fmla="*/ 177 w 761"/>
              <a:gd name="T75" fmla="*/ 418 h 761"/>
              <a:gd name="T76" fmla="*/ 202 w 761"/>
              <a:gd name="T77" fmla="*/ 275 h 761"/>
              <a:gd name="T78" fmla="*/ 308 w 761"/>
              <a:gd name="T79" fmla="*/ 186 h 761"/>
              <a:gd name="T80" fmla="*/ 55 w 761"/>
              <a:gd name="T81" fmla="*/ 37 h 761"/>
              <a:gd name="T82" fmla="*/ 34 w 761"/>
              <a:gd name="T83" fmla="*/ 691 h 761"/>
              <a:gd name="T84" fmla="*/ 70 w 761"/>
              <a:gd name="T85" fmla="*/ 726 h 761"/>
              <a:gd name="T86" fmla="*/ 725 w 761"/>
              <a:gd name="T87" fmla="*/ 704 h 761"/>
              <a:gd name="T88" fmla="*/ 717 w 761"/>
              <a:gd name="T89" fmla="*/ 44 h 761"/>
              <a:gd name="T90" fmla="*/ 70 w 761"/>
              <a:gd name="T91" fmla="*/ 0 h 761"/>
              <a:gd name="T92" fmla="*/ 748 w 761"/>
              <a:gd name="T93" fmla="*/ 27 h 761"/>
              <a:gd name="T94" fmla="*/ 757 w 761"/>
              <a:gd name="T95" fmla="*/ 713 h 761"/>
              <a:gd name="T96" fmla="*/ 692 w 761"/>
              <a:gd name="T97" fmla="*/ 761 h 761"/>
              <a:gd name="T98" fmla="*/ 13 w 761"/>
              <a:gd name="T99" fmla="*/ 732 h 761"/>
              <a:gd name="T100" fmla="*/ 4 w 761"/>
              <a:gd name="T101" fmla="*/ 47 h 761"/>
              <a:gd name="T102" fmla="*/ 70 w 761"/>
              <a:gd name="T103"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1" h="761">
                <a:moveTo>
                  <a:pt x="384" y="395"/>
                </a:moveTo>
                <a:lnTo>
                  <a:pt x="332" y="546"/>
                </a:lnTo>
                <a:lnTo>
                  <a:pt x="357" y="551"/>
                </a:lnTo>
                <a:lnTo>
                  <a:pt x="382" y="552"/>
                </a:lnTo>
                <a:lnTo>
                  <a:pt x="410" y="550"/>
                </a:lnTo>
                <a:lnTo>
                  <a:pt x="438" y="543"/>
                </a:lnTo>
                <a:lnTo>
                  <a:pt x="435" y="534"/>
                </a:lnTo>
                <a:lnTo>
                  <a:pt x="430" y="520"/>
                </a:lnTo>
                <a:lnTo>
                  <a:pt x="423" y="503"/>
                </a:lnTo>
                <a:lnTo>
                  <a:pt x="416" y="483"/>
                </a:lnTo>
                <a:lnTo>
                  <a:pt x="408" y="462"/>
                </a:lnTo>
                <a:lnTo>
                  <a:pt x="401" y="441"/>
                </a:lnTo>
                <a:lnTo>
                  <a:pt x="395" y="424"/>
                </a:lnTo>
                <a:lnTo>
                  <a:pt x="389" y="408"/>
                </a:lnTo>
                <a:lnTo>
                  <a:pt x="385" y="399"/>
                </a:lnTo>
                <a:lnTo>
                  <a:pt x="384" y="395"/>
                </a:lnTo>
                <a:close/>
                <a:moveTo>
                  <a:pt x="222" y="313"/>
                </a:moveTo>
                <a:lnTo>
                  <a:pt x="211" y="346"/>
                </a:lnTo>
                <a:lnTo>
                  <a:pt x="207" y="380"/>
                </a:lnTo>
                <a:lnTo>
                  <a:pt x="211" y="412"/>
                </a:lnTo>
                <a:lnTo>
                  <a:pt x="220" y="444"/>
                </a:lnTo>
                <a:lnTo>
                  <a:pt x="235" y="471"/>
                </a:lnTo>
                <a:lnTo>
                  <a:pt x="253" y="496"/>
                </a:lnTo>
                <a:lnTo>
                  <a:pt x="277" y="517"/>
                </a:lnTo>
                <a:lnTo>
                  <a:pt x="303" y="534"/>
                </a:lnTo>
                <a:lnTo>
                  <a:pt x="222" y="313"/>
                </a:lnTo>
                <a:close/>
                <a:moveTo>
                  <a:pt x="536" y="304"/>
                </a:moveTo>
                <a:lnTo>
                  <a:pt x="536" y="309"/>
                </a:lnTo>
                <a:lnTo>
                  <a:pt x="536" y="314"/>
                </a:lnTo>
                <a:lnTo>
                  <a:pt x="535" y="332"/>
                </a:lnTo>
                <a:lnTo>
                  <a:pt x="531" y="353"/>
                </a:lnTo>
                <a:lnTo>
                  <a:pt x="523" y="377"/>
                </a:lnTo>
                <a:lnTo>
                  <a:pt x="471" y="527"/>
                </a:lnTo>
                <a:lnTo>
                  <a:pt x="498" y="507"/>
                </a:lnTo>
                <a:lnTo>
                  <a:pt x="522" y="480"/>
                </a:lnTo>
                <a:lnTo>
                  <a:pt x="539" y="450"/>
                </a:lnTo>
                <a:lnTo>
                  <a:pt x="551" y="416"/>
                </a:lnTo>
                <a:lnTo>
                  <a:pt x="554" y="380"/>
                </a:lnTo>
                <a:lnTo>
                  <a:pt x="552" y="353"/>
                </a:lnTo>
                <a:lnTo>
                  <a:pt x="545" y="327"/>
                </a:lnTo>
                <a:lnTo>
                  <a:pt x="536" y="304"/>
                </a:lnTo>
                <a:close/>
                <a:moveTo>
                  <a:pt x="382" y="207"/>
                </a:moveTo>
                <a:lnTo>
                  <a:pt x="346" y="211"/>
                </a:lnTo>
                <a:lnTo>
                  <a:pt x="313" y="221"/>
                </a:lnTo>
                <a:lnTo>
                  <a:pt x="285" y="237"/>
                </a:lnTo>
                <a:lnTo>
                  <a:pt x="258" y="258"/>
                </a:lnTo>
                <a:lnTo>
                  <a:pt x="237" y="284"/>
                </a:lnTo>
                <a:lnTo>
                  <a:pt x="241" y="284"/>
                </a:lnTo>
                <a:lnTo>
                  <a:pt x="245" y="284"/>
                </a:lnTo>
                <a:lnTo>
                  <a:pt x="257" y="284"/>
                </a:lnTo>
                <a:lnTo>
                  <a:pt x="270" y="283"/>
                </a:lnTo>
                <a:lnTo>
                  <a:pt x="281" y="283"/>
                </a:lnTo>
                <a:lnTo>
                  <a:pt x="289" y="281"/>
                </a:lnTo>
                <a:lnTo>
                  <a:pt x="292" y="281"/>
                </a:lnTo>
                <a:lnTo>
                  <a:pt x="295" y="281"/>
                </a:lnTo>
                <a:lnTo>
                  <a:pt x="298" y="283"/>
                </a:lnTo>
                <a:lnTo>
                  <a:pt x="299" y="285"/>
                </a:lnTo>
                <a:lnTo>
                  <a:pt x="300" y="288"/>
                </a:lnTo>
                <a:lnTo>
                  <a:pt x="299" y="291"/>
                </a:lnTo>
                <a:lnTo>
                  <a:pt x="299" y="293"/>
                </a:lnTo>
                <a:lnTo>
                  <a:pt x="296" y="294"/>
                </a:lnTo>
                <a:lnTo>
                  <a:pt x="294" y="296"/>
                </a:lnTo>
                <a:lnTo>
                  <a:pt x="292" y="296"/>
                </a:lnTo>
                <a:lnTo>
                  <a:pt x="290" y="296"/>
                </a:lnTo>
                <a:lnTo>
                  <a:pt x="285" y="297"/>
                </a:lnTo>
                <a:lnTo>
                  <a:pt x="279" y="297"/>
                </a:lnTo>
                <a:lnTo>
                  <a:pt x="273" y="297"/>
                </a:lnTo>
                <a:lnTo>
                  <a:pt x="337" y="488"/>
                </a:lnTo>
                <a:lnTo>
                  <a:pt x="376" y="373"/>
                </a:lnTo>
                <a:lnTo>
                  <a:pt x="349" y="297"/>
                </a:lnTo>
                <a:lnTo>
                  <a:pt x="342" y="297"/>
                </a:lnTo>
                <a:lnTo>
                  <a:pt x="338" y="297"/>
                </a:lnTo>
                <a:lnTo>
                  <a:pt x="333" y="296"/>
                </a:lnTo>
                <a:lnTo>
                  <a:pt x="330" y="296"/>
                </a:lnTo>
                <a:lnTo>
                  <a:pt x="330" y="296"/>
                </a:lnTo>
                <a:lnTo>
                  <a:pt x="327" y="296"/>
                </a:lnTo>
                <a:lnTo>
                  <a:pt x="325" y="293"/>
                </a:lnTo>
                <a:lnTo>
                  <a:pt x="324" y="291"/>
                </a:lnTo>
                <a:lnTo>
                  <a:pt x="324" y="288"/>
                </a:lnTo>
                <a:lnTo>
                  <a:pt x="324" y="285"/>
                </a:lnTo>
                <a:lnTo>
                  <a:pt x="325" y="284"/>
                </a:lnTo>
                <a:lnTo>
                  <a:pt x="328" y="281"/>
                </a:lnTo>
                <a:lnTo>
                  <a:pt x="330" y="281"/>
                </a:lnTo>
                <a:lnTo>
                  <a:pt x="334" y="281"/>
                </a:lnTo>
                <a:lnTo>
                  <a:pt x="342" y="283"/>
                </a:lnTo>
                <a:lnTo>
                  <a:pt x="354" y="283"/>
                </a:lnTo>
                <a:lnTo>
                  <a:pt x="366" y="284"/>
                </a:lnTo>
                <a:lnTo>
                  <a:pt x="378" y="284"/>
                </a:lnTo>
                <a:lnTo>
                  <a:pt x="389" y="284"/>
                </a:lnTo>
                <a:lnTo>
                  <a:pt x="401" y="283"/>
                </a:lnTo>
                <a:lnTo>
                  <a:pt x="413" y="283"/>
                </a:lnTo>
                <a:lnTo>
                  <a:pt x="421" y="281"/>
                </a:lnTo>
                <a:lnTo>
                  <a:pt x="425" y="281"/>
                </a:lnTo>
                <a:lnTo>
                  <a:pt x="427" y="281"/>
                </a:lnTo>
                <a:lnTo>
                  <a:pt x="430" y="283"/>
                </a:lnTo>
                <a:lnTo>
                  <a:pt x="431" y="285"/>
                </a:lnTo>
                <a:lnTo>
                  <a:pt x="431" y="288"/>
                </a:lnTo>
                <a:lnTo>
                  <a:pt x="431" y="291"/>
                </a:lnTo>
                <a:lnTo>
                  <a:pt x="430" y="293"/>
                </a:lnTo>
                <a:lnTo>
                  <a:pt x="429" y="294"/>
                </a:lnTo>
                <a:lnTo>
                  <a:pt x="425" y="296"/>
                </a:lnTo>
                <a:lnTo>
                  <a:pt x="425" y="296"/>
                </a:lnTo>
                <a:lnTo>
                  <a:pt x="421" y="296"/>
                </a:lnTo>
                <a:lnTo>
                  <a:pt x="417" y="297"/>
                </a:lnTo>
                <a:lnTo>
                  <a:pt x="412" y="297"/>
                </a:lnTo>
                <a:lnTo>
                  <a:pt x="405" y="297"/>
                </a:lnTo>
                <a:lnTo>
                  <a:pt x="469" y="487"/>
                </a:lnTo>
                <a:lnTo>
                  <a:pt x="486" y="428"/>
                </a:lnTo>
                <a:lnTo>
                  <a:pt x="493" y="406"/>
                </a:lnTo>
                <a:lnTo>
                  <a:pt x="498" y="387"/>
                </a:lnTo>
                <a:lnTo>
                  <a:pt x="499" y="372"/>
                </a:lnTo>
                <a:lnTo>
                  <a:pt x="497" y="352"/>
                </a:lnTo>
                <a:lnTo>
                  <a:pt x="492" y="335"/>
                </a:lnTo>
                <a:lnTo>
                  <a:pt x="485" y="323"/>
                </a:lnTo>
                <a:lnTo>
                  <a:pt x="477" y="309"/>
                </a:lnTo>
                <a:lnTo>
                  <a:pt x="471" y="296"/>
                </a:lnTo>
                <a:lnTo>
                  <a:pt x="469" y="281"/>
                </a:lnTo>
                <a:lnTo>
                  <a:pt x="471" y="271"/>
                </a:lnTo>
                <a:lnTo>
                  <a:pt x="476" y="260"/>
                </a:lnTo>
                <a:lnTo>
                  <a:pt x="485" y="254"/>
                </a:lnTo>
                <a:lnTo>
                  <a:pt x="495" y="250"/>
                </a:lnTo>
                <a:lnTo>
                  <a:pt x="471" y="233"/>
                </a:lnTo>
                <a:lnTo>
                  <a:pt x="443" y="219"/>
                </a:lnTo>
                <a:lnTo>
                  <a:pt x="413" y="211"/>
                </a:lnTo>
                <a:lnTo>
                  <a:pt x="382" y="207"/>
                </a:lnTo>
                <a:close/>
                <a:moveTo>
                  <a:pt x="382" y="173"/>
                </a:moveTo>
                <a:lnTo>
                  <a:pt x="418" y="175"/>
                </a:lnTo>
                <a:lnTo>
                  <a:pt x="454" y="186"/>
                </a:lnTo>
                <a:lnTo>
                  <a:pt x="486" y="200"/>
                </a:lnTo>
                <a:lnTo>
                  <a:pt x="515" y="221"/>
                </a:lnTo>
                <a:lnTo>
                  <a:pt x="540" y="246"/>
                </a:lnTo>
                <a:lnTo>
                  <a:pt x="560" y="275"/>
                </a:lnTo>
                <a:lnTo>
                  <a:pt x="575" y="308"/>
                </a:lnTo>
                <a:lnTo>
                  <a:pt x="585" y="343"/>
                </a:lnTo>
                <a:lnTo>
                  <a:pt x="588" y="380"/>
                </a:lnTo>
                <a:lnTo>
                  <a:pt x="585" y="418"/>
                </a:lnTo>
                <a:lnTo>
                  <a:pt x="575" y="453"/>
                </a:lnTo>
                <a:lnTo>
                  <a:pt x="560" y="484"/>
                </a:lnTo>
                <a:lnTo>
                  <a:pt x="540" y="514"/>
                </a:lnTo>
                <a:lnTo>
                  <a:pt x="515" y="539"/>
                </a:lnTo>
                <a:lnTo>
                  <a:pt x="486" y="559"/>
                </a:lnTo>
                <a:lnTo>
                  <a:pt x="454" y="575"/>
                </a:lnTo>
                <a:lnTo>
                  <a:pt x="418" y="584"/>
                </a:lnTo>
                <a:lnTo>
                  <a:pt x="382" y="588"/>
                </a:lnTo>
                <a:lnTo>
                  <a:pt x="344" y="584"/>
                </a:lnTo>
                <a:lnTo>
                  <a:pt x="308" y="575"/>
                </a:lnTo>
                <a:lnTo>
                  <a:pt x="277" y="559"/>
                </a:lnTo>
                <a:lnTo>
                  <a:pt x="247" y="539"/>
                </a:lnTo>
                <a:lnTo>
                  <a:pt x="222" y="514"/>
                </a:lnTo>
                <a:lnTo>
                  <a:pt x="202" y="484"/>
                </a:lnTo>
                <a:lnTo>
                  <a:pt x="186" y="453"/>
                </a:lnTo>
                <a:lnTo>
                  <a:pt x="177" y="418"/>
                </a:lnTo>
                <a:lnTo>
                  <a:pt x="173" y="380"/>
                </a:lnTo>
                <a:lnTo>
                  <a:pt x="177" y="343"/>
                </a:lnTo>
                <a:lnTo>
                  <a:pt x="186" y="308"/>
                </a:lnTo>
                <a:lnTo>
                  <a:pt x="202" y="275"/>
                </a:lnTo>
                <a:lnTo>
                  <a:pt x="222" y="246"/>
                </a:lnTo>
                <a:lnTo>
                  <a:pt x="247" y="221"/>
                </a:lnTo>
                <a:lnTo>
                  <a:pt x="277" y="200"/>
                </a:lnTo>
                <a:lnTo>
                  <a:pt x="308" y="186"/>
                </a:lnTo>
                <a:lnTo>
                  <a:pt x="344" y="175"/>
                </a:lnTo>
                <a:lnTo>
                  <a:pt x="382" y="173"/>
                </a:lnTo>
                <a:close/>
                <a:moveTo>
                  <a:pt x="70" y="34"/>
                </a:moveTo>
                <a:lnTo>
                  <a:pt x="55" y="37"/>
                </a:lnTo>
                <a:lnTo>
                  <a:pt x="45" y="44"/>
                </a:lnTo>
                <a:lnTo>
                  <a:pt x="37" y="55"/>
                </a:lnTo>
                <a:lnTo>
                  <a:pt x="34" y="69"/>
                </a:lnTo>
                <a:lnTo>
                  <a:pt x="34" y="691"/>
                </a:lnTo>
                <a:lnTo>
                  <a:pt x="37" y="704"/>
                </a:lnTo>
                <a:lnTo>
                  <a:pt x="45" y="716"/>
                </a:lnTo>
                <a:lnTo>
                  <a:pt x="55" y="723"/>
                </a:lnTo>
                <a:lnTo>
                  <a:pt x="70" y="726"/>
                </a:lnTo>
                <a:lnTo>
                  <a:pt x="692" y="726"/>
                </a:lnTo>
                <a:lnTo>
                  <a:pt x="706" y="723"/>
                </a:lnTo>
                <a:lnTo>
                  <a:pt x="717" y="716"/>
                </a:lnTo>
                <a:lnTo>
                  <a:pt x="725" y="704"/>
                </a:lnTo>
                <a:lnTo>
                  <a:pt x="727" y="691"/>
                </a:lnTo>
                <a:lnTo>
                  <a:pt x="727" y="69"/>
                </a:lnTo>
                <a:lnTo>
                  <a:pt x="725" y="55"/>
                </a:lnTo>
                <a:lnTo>
                  <a:pt x="717" y="44"/>
                </a:lnTo>
                <a:lnTo>
                  <a:pt x="706" y="37"/>
                </a:lnTo>
                <a:lnTo>
                  <a:pt x="692" y="34"/>
                </a:lnTo>
                <a:lnTo>
                  <a:pt x="70" y="34"/>
                </a:lnTo>
                <a:close/>
                <a:moveTo>
                  <a:pt x="70" y="0"/>
                </a:moveTo>
                <a:lnTo>
                  <a:pt x="692" y="0"/>
                </a:lnTo>
                <a:lnTo>
                  <a:pt x="714" y="3"/>
                </a:lnTo>
                <a:lnTo>
                  <a:pt x="734" y="13"/>
                </a:lnTo>
                <a:lnTo>
                  <a:pt x="748" y="27"/>
                </a:lnTo>
                <a:lnTo>
                  <a:pt x="757" y="47"/>
                </a:lnTo>
                <a:lnTo>
                  <a:pt x="761" y="69"/>
                </a:lnTo>
                <a:lnTo>
                  <a:pt x="761" y="691"/>
                </a:lnTo>
                <a:lnTo>
                  <a:pt x="757" y="713"/>
                </a:lnTo>
                <a:lnTo>
                  <a:pt x="748" y="732"/>
                </a:lnTo>
                <a:lnTo>
                  <a:pt x="734" y="747"/>
                </a:lnTo>
                <a:lnTo>
                  <a:pt x="714" y="757"/>
                </a:lnTo>
                <a:lnTo>
                  <a:pt x="692" y="761"/>
                </a:lnTo>
                <a:lnTo>
                  <a:pt x="70" y="761"/>
                </a:lnTo>
                <a:lnTo>
                  <a:pt x="48" y="757"/>
                </a:lnTo>
                <a:lnTo>
                  <a:pt x="29" y="747"/>
                </a:lnTo>
                <a:lnTo>
                  <a:pt x="13" y="732"/>
                </a:lnTo>
                <a:lnTo>
                  <a:pt x="4" y="713"/>
                </a:lnTo>
                <a:lnTo>
                  <a:pt x="0" y="691"/>
                </a:lnTo>
                <a:lnTo>
                  <a:pt x="0" y="69"/>
                </a:lnTo>
                <a:lnTo>
                  <a:pt x="4" y="47"/>
                </a:lnTo>
                <a:lnTo>
                  <a:pt x="13" y="27"/>
                </a:lnTo>
                <a:lnTo>
                  <a:pt x="29" y="13"/>
                </a:lnTo>
                <a:lnTo>
                  <a:pt x="48" y="3"/>
                </a:lnTo>
                <a:lnTo>
                  <a:pt x="70"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98" name="Freeform 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220477" y="5220404"/>
            <a:ext cx="445148" cy="445149"/>
          </a:xfrm>
          <a:custGeom>
            <a:avLst/>
            <a:gdLst>
              <a:gd name="T0" fmla="*/ 336 w 761"/>
              <a:gd name="T1" fmla="*/ 458 h 761"/>
              <a:gd name="T2" fmla="*/ 312 w 761"/>
              <a:gd name="T3" fmla="*/ 540 h 761"/>
              <a:gd name="T4" fmla="*/ 407 w 761"/>
              <a:gd name="T5" fmla="*/ 551 h 761"/>
              <a:gd name="T6" fmla="*/ 422 w 761"/>
              <a:gd name="T7" fmla="*/ 457 h 761"/>
              <a:gd name="T8" fmla="*/ 473 w 761"/>
              <a:gd name="T9" fmla="*/ 400 h 761"/>
              <a:gd name="T10" fmla="*/ 462 w 761"/>
              <a:gd name="T11" fmla="*/ 487 h 761"/>
              <a:gd name="T12" fmla="*/ 515 w 761"/>
              <a:gd name="T13" fmla="*/ 491 h 761"/>
              <a:gd name="T14" fmla="*/ 553 w 761"/>
              <a:gd name="T15" fmla="*/ 404 h 761"/>
              <a:gd name="T16" fmla="*/ 382 w 761"/>
              <a:gd name="T17" fmla="*/ 349 h 761"/>
              <a:gd name="T18" fmla="*/ 208 w 761"/>
              <a:gd name="T19" fmla="*/ 381 h 761"/>
              <a:gd name="T20" fmla="*/ 236 w 761"/>
              <a:gd name="T21" fmla="*/ 474 h 761"/>
              <a:gd name="T22" fmla="*/ 302 w 761"/>
              <a:gd name="T23" fmla="*/ 441 h 761"/>
              <a:gd name="T24" fmla="*/ 398 w 761"/>
              <a:gd name="T25" fmla="*/ 383 h 761"/>
              <a:gd name="T26" fmla="*/ 483 w 761"/>
              <a:gd name="T27" fmla="*/ 295 h 761"/>
              <a:gd name="T28" fmla="*/ 432 w 761"/>
              <a:gd name="T29" fmla="*/ 372 h 761"/>
              <a:gd name="T30" fmla="*/ 528 w 761"/>
              <a:gd name="T31" fmla="*/ 366 h 761"/>
              <a:gd name="T32" fmla="*/ 534 w 761"/>
              <a:gd name="T33" fmla="*/ 300 h 761"/>
              <a:gd name="T34" fmla="*/ 271 w 761"/>
              <a:gd name="T35" fmla="*/ 248 h 761"/>
              <a:gd name="T36" fmla="*/ 220 w 761"/>
              <a:gd name="T37" fmla="*/ 317 h 761"/>
              <a:gd name="T38" fmla="*/ 315 w 761"/>
              <a:gd name="T39" fmla="*/ 333 h 761"/>
              <a:gd name="T40" fmla="*/ 321 w 761"/>
              <a:gd name="T41" fmla="*/ 258 h 761"/>
              <a:gd name="T42" fmla="*/ 355 w 761"/>
              <a:gd name="T43" fmla="*/ 210 h 761"/>
              <a:gd name="T44" fmla="*/ 398 w 761"/>
              <a:gd name="T45" fmla="*/ 304 h 761"/>
              <a:gd name="T46" fmla="*/ 466 w 761"/>
              <a:gd name="T47" fmla="*/ 231 h 761"/>
              <a:gd name="T48" fmla="*/ 381 w 761"/>
              <a:gd name="T49" fmla="*/ 208 h 761"/>
              <a:gd name="T50" fmla="*/ 453 w 761"/>
              <a:gd name="T51" fmla="*/ 186 h 761"/>
              <a:gd name="T52" fmla="*/ 539 w 761"/>
              <a:gd name="T53" fmla="*/ 248 h 761"/>
              <a:gd name="T54" fmla="*/ 585 w 761"/>
              <a:gd name="T55" fmla="*/ 343 h 761"/>
              <a:gd name="T56" fmla="*/ 575 w 761"/>
              <a:gd name="T57" fmla="*/ 453 h 761"/>
              <a:gd name="T58" fmla="*/ 515 w 761"/>
              <a:gd name="T59" fmla="*/ 540 h 761"/>
              <a:gd name="T60" fmla="*/ 418 w 761"/>
              <a:gd name="T61" fmla="*/ 585 h 761"/>
              <a:gd name="T62" fmla="*/ 308 w 761"/>
              <a:gd name="T63" fmla="*/ 575 h 761"/>
              <a:gd name="T64" fmla="*/ 222 w 761"/>
              <a:gd name="T65" fmla="*/ 515 h 761"/>
              <a:gd name="T66" fmla="*/ 177 w 761"/>
              <a:gd name="T67" fmla="*/ 418 h 761"/>
              <a:gd name="T68" fmla="*/ 186 w 761"/>
              <a:gd name="T69" fmla="*/ 308 h 761"/>
              <a:gd name="T70" fmla="*/ 247 w 761"/>
              <a:gd name="T71" fmla="*/ 223 h 761"/>
              <a:gd name="T72" fmla="*/ 343 w 761"/>
              <a:gd name="T73" fmla="*/ 177 h 761"/>
              <a:gd name="T74" fmla="*/ 56 w 761"/>
              <a:gd name="T75" fmla="*/ 38 h 761"/>
              <a:gd name="T76" fmla="*/ 35 w 761"/>
              <a:gd name="T77" fmla="*/ 70 h 761"/>
              <a:gd name="T78" fmla="*/ 44 w 761"/>
              <a:gd name="T79" fmla="*/ 716 h 761"/>
              <a:gd name="T80" fmla="*/ 693 w 761"/>
              <a:gd name="T81" fmla="*/ 727 h 761"/>
              <a:gd name="T82" fmla="*/ 724 w 761"/>
              <a:gd name="T83" fmla="*/ 706 h 761"/>
              <a:gd name="T84" fmla="*/ 724 w 761"/>
              <a:gd name="T85" fmla="*/ 57 h 761"/>
              <a:gd name="T86" fmla="*/ 693 w 761"/>
              <a:gd name="T87" fmla="*/ 36 h 761"/>
              <a:gd name="T88" fmla="*/ 693 w 761"/>
              <a:gd name="T89" fmla="*/ 0 h 761"/>
              <a:gd name="T90" fmla="*/ 748 w 761"/>
              <a:gd name="T91" fmla="*/ 29 h 761"/>
              <a:gd name="T92" fmla="*/ 761 w 761"/>
              <a:gd name="T93" fmla="*/ 693 h 761"/>
              <a:gd name="T94" fmla="*/ 733 w 761"/>
              <a:gd name="T95" fmla="*/ 748 h 761"/>
              <a:gd name="T96" fmla="*/ 69 w 761"/>
              <a:gd name="T97" fmla="*/ 761 h 761"/>
              <a:gd name="T98" fmla="*/ 13 w 761"/>
              <a:gd name="T99" fmla="*/ 733 h 761"/>
              <a:gd name="T100" fmla="*/ 0 w 761"/>
              <a:gd name="T101" fmla="*/ 70 h 761"/>
              <a:gd name="T102" fmla="*/ 29 w 761"/>
              <a:gd name="T103" fmla="*/ 1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1" h="761">
                <a:moveTo>
                  <a:pt x="411" y="415"/>
                </a:moveTo>
                <a:lnTo>
                  <a:pt x="372" y="434"/>
                </a:lnTo>
                <a:lnTo>
                  <a:pt x="336" y="458"/>
                </a:lnTo>
                <a:lnTo>
                  <a:pt x="306" y="487"/>
                </a:lnTo>
                <a:lnTo>
                  <a:pt x="281" y="523"/>
                </a:lnTo>
                <a:lnTo>
                  <a:pt x="312" y="540"/>
                </a:lnTo>
                <a:lnTo>
                  <a:pt x="344" y="550"/>
                </a:lnTo>
                <a:lnTo>
                  <a:pt x="381" y="554"/>
                </a:lnTo>
                <a:lnTo>
                  <a:pt x="407" y="551"/>
                </a:lnTo>
                <a:lnTo>
                  <a:pt x="432" y="546"/>
                </a:lnTo>
                <a:lnTo>
                  <a:pt x="429" y="502"/>
                </a:lnTo>
                <a:lnTo>
                  <a:pt x="422" y="457"/>
                </a:lnTo>
                <a:lnTo>
                  <a:pt x="411" y="415"/>
                </a:lnTo>
                <a:close/>
                <a:moveTo>
                  <a:pt x="501" y="398"/>
                </a:moveTo>
                <a:lnTo>
                  <a:pt x="473" y="400"/>
                </a:lnTo>
                <a:lnTo>
                  <a:pt x="444" y="405"/>
                </a:lnTo>
                <a:lnTo>
                  <a:pt x="454" y="445"/>
                </a:lnTo>
                <a:lnTo>
                  <a:pt x="462" y="487"/>
                </a:lnTo>
                <a:lnTo>
                  <a:pt x="466" y="532"/>
                </a:lnTo>
                <a:lnTo>
                  <a:pt x="492" y="513"/>
                </a:lnTo>
                <a:lnTo>
                  <a:pt x="515" y="491"/>
                </a:lnTo>
                <a:lnTo>
                  <a:pt x="532" y="465"/>
                </a:lnTo>
                <a:lnTo>
                  <a:pt x="545" y="436"/>
                </a:lnTo>
                <a:lnTo>
                  <a:pt x="553" y="404"/>
                </a:lnTo>
                <a:lnTo>
                  <a:pt x="528" y="400"/>
                </a:lnTo>
                <a:lnTo>
                  <a:pt x="501" y="398"/>
                </a:lnTo>
                <a:close/>
                <a:moveTo>
                  <a:pt x="382" y="349"/>
                </a:moveTo>
                <a:lnTo>
                  <a:pt x="327" y="366"/>
                </a:lnTo>
                <a:lnTo>
                  <a:pt x="268" y="377"/>
                </a:lnTo>
                <a:lnTo>
                  <a:pt x="208" y="381"/>
                </a:lnTo>
                <a:lnTo>
                  <a:pt x="211" y="414"/>
                </a:lnTo>
                <a:lnTo>
                  <a:pt x="220" y="445"/>
                </a:lnTo>
                <a:lnTo>
                  <a:pt x="236" y="474"/>
                </a:lnTo>
                <a:lnTo>
                  <a:pt x="255" y="499"/>
                </a:lnTo>
                <a:lnTo>
                  <a:pt x="277" y="469"/>
                </a:lnTo>
                <a:lnTo>
                  <a:pt x="302" y="441"/>
                </a:lnTo>
                <a:lnTo>
                  <a:pt x="332" y="418"/>
                </a:lnTo>
                <a:lnTo>
                  <a:pt x="364" y="398"/>
                </a:lnTo>
                <a:lnTo>
                  <a:pt x="398" y="383"/>
                </a:lnTo>
                <a:lnTo>
                  <a:pt x="382" y="349"/>
                </a:lnTo>
                <a:close/>
                <a:moveTo>
                  <a:pt x="515" y="271"/>
                </a:moveTo>
                <a:lnTo>
                  <a:pt x="483" y="295"/>
                </a:lnTo>
                <a:lnTo>
                  <a:pt x="449" y="316"/>
                </a:lnTo>
                <a:lnTo>
                  <a:pt x="415" y="334"/>
                </a:lnTo>
                <a:lnTo>
                  <a:pt x="432" y="372"/>
                </a:lnTo>
                <a:lnTo>
                  <a:pt x="466" y="366"/>
                </a:lnTo>
                <a:lnTo>
                  <a:pt x="501" y="364"/>
                </a:lnTo>
                <a:lnTo>
                  <a:pt x="528" y="366"/>
                </a:lnTo>
                <a:lnTo>
                  <a:pt x="553" y="369"/>
                </a:lnTo>
                <a:lnTo>
                  <a:pt x="547" y="333"/>
                </a:lnTo>
                <a:lnTo>
                  <a:pt x="534" y="300"/>
                </a:lnTo>
                <a:lnTo>
                  <a:pt x="515" y="271"/>
                </a:lnTo>
                <a:close/>
                <a:moveTo>
                  <a:pt x="294" y="231"/>
                </a:moveTo>
                <a:lnTo>
                  <a:pt x="271" y="248"/>
                </a:lnTo>
                <a:lnTo>
                  <a:pt x="250" y="267"/>
                </a:lnTo>
                <a:lnTo>
                  <a:pt x="233" y="291"/>
                </a:lnTo>
                <a:lnTo>
                  <a:pt x="220" y="317"/>
                </a:lnTo>
                <a:lnTo>
                  <a:pt x="211" y="346"/>
                </a:lnTo>
                <a:lnTo>
                  <a:pt x="264" y="342"/>
                </a:lnTo>
                <a:lnTo>
                  <a:pt x="315" y="333"/>
                </a:lnTo>
                <a:lnTo>
                  <a:pt x="365" y="317"/>
                </a:lnTo>
                <a:lnTo>
                  <a:pt x="344" y="287"/>
                </a:lnTo>
                <a:lnTo>
                  <a:pt x="321" y="258"/>
                </a:lnTo>
                <a:lnTo>
                  <a:pt x="294" y="231"/>
                </a:lnTo>
                <a:close/>
                <a:moveTo>
                  <a:pt x="381" y="208"/>
                </a:moveTo>
                <a:lnTo>
                  <a:pt x="355" y="210"/>
                </a:lnTo>
                <a:lnTo>
                  <a:pt x="329" y="216"/>
                </a:lnTo>
                <a:lnTo>
                  <a:pt x="365" y="258"/>
                </a:lnTo>
                <a:lnTo>
                  <a:pt x="398" y="304"/>
                </a:lnTo>
                <a:lnTo>
                  <a:pt x="445" y="278"/>
                </a:lnTo>
                <a:lnTo>
                  <a:pt x="490" y="246"/>
                </a:lnTo>
                <a:lnTo>
                  <a:pt x="466" y="231"/>
                </a:lnTo>
                <a:lnTo>
                  <a:pt x="440" y="218"/>
                </a:lnTo>
                <a:lnTo>
                  <a:pt x="411" y="211"/>
                </a:lnTo>
                <a:lnTo>
                  <a:pt x="381" y="208"/>
                </a:lnTo>
                <a:close/>
                <a:moveTo>
                  <a:pt x="381" y="173"/>
                </a:moveTo>
                <a:lnTo>
                  <a:pt x="418" y="177"/>
                </a:lnTo>
                <a:lnTo>
                  <a:pt x="453" y="186"/>
                </a:lnTo>
                <a:lnTo>
                  <a:pt x="486" y="202"/>
                </a:lnTo>
                <a:lnTo>
                  <a:pt x="515" y="223"/>
                </a:lnTo>
                <a:lnTo>
                  <a:pt x="539" y="248"/>
                </a:lnTo>
                <a:lnTo>
                  <a:pt x="560" y="277"/>
                </a:lnTo>
                <a:lnTo>
                  <a:pt x="575" y="308"/>
                </a:lnTo>
                <a:lnTo>
                  <a:pt x="585" y="343"/>
                </a:lnTo>
                <a:lnTo>
                  <a:pt x="588" y="381"/>
                </a:lnTo>
                <a:lnTo>
                  <a:pt x="585" y="418"/>
                </a:lnTo>
                <a:lnTo>
                  <a:pt x="575" y="453"/>
                </a:lnTo>
                <a:lnTo>
                  <a:pt x="560" y="486"/>
                </a:lnTo>
                <a:lnTo>
                  <a:pt x="539" y="515"/>
                </a:lnTo>
                <a:lnTo>
                  <a:pt x="515" y="540"/>
                </a:lnTo>
                <a:lnTo>
                  <a:pt x="486" y="561"/>
                </a:lnTo>
                <a:lnTo>
                  <a:pt x="453" y="575"/>
                </a:lnTo>
                <a:lnTo>
                  <a:pt x="418" y="585"/>
                </a:lnTo>
                <a:lnTo>
                  <a:pt x="381" y="588"/>
                </a:lnTo>
                <a:lnTo>
                  <a:pt x="343" y="585"/>
                </a:lnTo>
                <a:lnTo>
                  <a:pt x="308" y="575"/>
                </a:lnTo>
                <a:lnTo>
                  <a:pt x="276" y="561"/>
                </a:lnTo>
                <a:lnTo>
                  <a:pt x="247" y="540"/>
                </a:lnTo>
                <a:lnTo>
                  <a:pt x="222" y="515"/>
                </a:lnTo>
                <a:lnTo>
                  <a:pt x="201" y="486"/>
                </a:lnTo>
                <a:lnTo>
                  <a:pt x="186" y="453"/>
                </a:lnTo>
                <a:lnTo>
                  <a:pt x="177" y="418"/>
                </a:lnTo>
                <a:lnTo>
                  <a:pt x="173" y="381"/>
                </a:lnTo>
                <a:lnTo>
                  <a:pt x="177" y="343"/>
                </a:lnTo>
                <a:lnTo>
                  <a:pt x="186" y="308"/>
                </a:lnTo>
                <a:lnTo>
                  <a:pt x="201" y="277"/>
                </a:lnTo>
                <a:lnTo>
                  <a:pt x="222" y="248"/>
                </a:lnTo>
                <a:lnTo>
                  <a:pt x="247" y="223"/>
                </a:lnTo>
                <a:lnTo>
                  <a:pt x="276" y="202"/>
                </a:lnTo>
                <a:lnTo>
                  <a:pt x="308" y="186"/>
                </a:lnTo>
                <a:lnTo>
                  <a:pt x="343" y="177"/>
                </a:lnTo>
                <a:lnTo>
                  <a:pt x="381" y="173"/>
                </a:lnTo>
                <a:close/>
                <a:moveTo>
                  <a:pt x="69" y="36"/>
                </a:moveTo>
                <a:lnTo>
                  <a:pt x="56" y="38"/>
                </a:lnTo>
                <a:lnTo>
                  <a:pt x="44" y="45"/>
                </a:lnTo>
                <a:lnTo>
                  <a:pt x="38" y="57"/>
                </a:lnTo>
                <a:lnTo>
                  <a:pt x="35" y="70"/>
                </a:lnTo>
                <a:lnTo>
                  <a:pt x="35" y="693"/>
                </a:lnTo>
                <a:lnTo>
                  <a:pt x="38" y="706"/>
                </a:lnTo>
                <a:lnTo>
                  <a:pt x="44" y="716"/>
                </a:lnTo>
                <a:lnTo>
                  <a:pt x="56" y="724"/>
                </a:lnTo>
                <a:lnTo>
                  <a:pt x="69" y="727"/>
                </a:lnTo>
                <a:lnTo>
                  <a:pt x="693" y="727"/>
                </a:lnTo>
                <a:lnTo>
                  <a:pt x="706" y="724"/>
                </a:lnTo>
                <a:lnTo>
                  <a:pt x="716" y="716"/>
                </a:lnTo>
                <a:lnTo>
                  <a:pt x="724" y="706"/>
                </a:lnTo>
                <a:lnTo>
                  <a:pt x="727" y="693"/>
                </a:lnTo>
                <a:lnTo>
                  <a:pt x="727" y="70"/>
                </a:lnTo>
                <a:lnTo>
                  <a:pt x="724" y="57"/>
                </a:lnTo>
                <a:lnTo>
                  <a:pt x="716" y="45"/>
                </a:lnTo>
                <a:lnTo>
                  <a:pt x="706" y="38"/>
                </a:lnTo>
                <a:lnTo>
                  <a:pt x="693" y="36"/>
                </a:lnTo>
                <a:lnTo>
                  <a:pt x="69" y="36"/>
                </a:lnTo>
                <a:close/>
                <a:moveTo>
                  <a:pt x="69" y="0"/>
                </a:moveTo>
                <a:lnTo>
                  <a:pt x="693" y="0"/>
                </a:lnTo>
                <a:lnTo>
                  <a:pt x="714" y="4"/>
                </a:lnTo>
                <a:lnTo>
                  <a:pt x="733" y="13"/>
                </a:lnTo>
                <a:lnTo>
                  <a:pt x="748" y="29"/>
                </a:lnTo>
                <a:lnTo>
                  <a:pt x="758" y="47"/>
                </a:lnTo>
                <a:lnTo>
                  <a:pt x="761" y="70"/>
                </a:lnTo>
                <a:lnTo>
                  <a:pt x="761" y="693"/>
                </a:lnTo>
                <a:lnTo>
                  <a:pt x="758" y="714"/>
                </a:lnTo>
                <a:lnTo>
                  <a:pt x="748" y="733"/>
                </a:lnTo>
                <a:lnTo>
                  <a:pt x="733" y="748"/>
                </a:lnTo>
                <a:lnTo>
                  <a:pt x="714" y="758"/>
                </a:lnTo>
                <a:lnTo>
                  <a:pt x="693" y="761"/>
                </a:lnTo>
                <a:lnTo>
                  <a:pt x="69" y="761"/>
                </a:lnTo>
                <a:lnTo>
                  <a:pt x="47" y="758"/>
                </a:lnTo>
                <a:lnTo>
                  <a:pt x="29" y="748"/>
                </a:lnTo>
                <a:lnTo>
                  <a:pt x="13" y="733"/>
                </a:lnTo>
                <a:lnTo>
                  <a:pt x="4" y="714"/>
                </a:lnTo>
                <a:lnTo>
                  <a:pt x="0" y="693"/>
                </a:lnTo>
                <a:lnTo>
                  <a:pt x="0" y="70"/>
                </a:lnTo>
                <a:lnTo>
                  <a:pt x="4" y="47"/>
                </a:lnTo>
                <a:lnTo>
                  <a:pt x="13" y="29"/>
                </a:lnTo>
                <a:lnTo>
                  <a:pt x="29" y="13"/>
                </a:lnTo>
                <a:lnTo>
                  <a:pt x="47" y="4"/>
                </a:lnTo>
                <a:lnTo>
                  <a:pt x="69"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99" name="Freeform 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089650" y="5220404"/>
            <a:ext cx="363840" cy="445149"/>
          </a:xfrm>
          <a:custGeom>
            <a:avLst/>
            <a:gdLst>
              <a:gd name="T0" fmla="*/ 396 w 622"/>
              <a:gd name="T1" fmla="*/ 440 h 761"/>
              <a:gd name="T2" fmla="*/ 396 w 622"/>
              <a:gd name="T3" fmla="*/ 530 h 761"/>
              <a:gd name="T4" fmla="*/ 418 w 622"/>
              <a:gd name="T5" fmla="*/ 529 h 761"/>
              <a:gd name="T6" fmla="*/ 444 w 622"/>
              <a:gd name="T7" fmla="*/ 500 h 761"/>
              <a:gd name="T8" fmla="*/ 440 w 622"/>
              <a:gd name="T9" fmla="*/ 456 h 761"/>
              <a:gd name="T10" fmla="*/ 406 w 622"/>
              <a:gd name="T11" fmla="*/ 440 h 761"/>
              <a:gd name="T12" fmla="*/ 187 w 622"/>
              <a:gd name="T13" fmla="*/ 440 h 761"/>
              <a:gd name="T14" fmla="*/ 189 w 622"/>
              <a:gd name="T15" fmla="*/ 482 h 761"/>
              <a:gd name="T16" fmla="*/ 216 w 622"/>
              <a:gd name="T17" fmla="*/ 472 h 761"/>
              <a:gd name="T18" fmla="*/ 210 w 622"/>
              <a:gd name="T19" fmla="*/ 441 h 761"/>
              <a:gd name="T20" fmla="*/ 424 w 622"/>
              <a:gd name="T21" fmla="*/ 418 h 761"/>
              <a:gd name="T22" fmla="*/ 468 w 622"/>
              <a:gd name="T23" fmla="*/ 443 h 761"/>
              <a:gd name="T24" fmla="*/ 476 w 622"/>
              <a:gd name="T25" fmla="*/ 500 h 761"/>
              <a:gd name="T26" fmla="*/ 456 w 622"/>
              <a:gd name="T27" fmla="*/ 537 h 761"/>
              <a:gd name="T28" fmla="*/ 397 w 622"/>
              <a:gd name="T29" fmla="*/ 555 h 761"/>
              <a:gd name="T30" fmla="*/ 364 w 622"/>
              <a:gd name="T31" fmla="*/ 419 h 761"/>
              <a:gd name="T32" fmla="*/ 195 w 622"/>
              <a:gd name="T33" fmla="*/ 415 h 761"/>
              <a:gd name="T34" fmla="*/ 235 w 622"/>
              <a:gd name="T35" fmla="*/ 427 h 761"/>
              <a:gd name="T36" fmla="*/ 249 w 622"/>
              <a:gd name="T37" fmla="*/ 458 h 761"/>
              <a:gd name="T38" fmla="*/ 237 w 622"/>
              <a:gd name="T39" fmla="*/ 491 h 761"/>
              <a:gd name="T40" fmla="*/ 195 w 622"/>
              <a:gd name="T41" fmla="*/ 506 h 761"/>
              <a:gd name="T42" fmla="*/ 185 w 622"/>
              <a:gd name="T43" fmla="*/ 554 h 761"/>
              <a:gd name="T44" fmla="*/ 173 w 622"/>
              <a:gd name="T45" fmla="*/ 417 h 761"/>
              <a:gd name="T46" fmla="*/ 318 w 622"/>
              <a:gd name="T47" fmla="*/ 415 h 761"/>
              <a:gd name="T48" fmla="*/ 331 w 622"/>
              <a:gd name="T49" fmla="*/ 447 h 761"/>
              <a:gd name="T50" fmla="*/ 305 w 622"/>
              <a:gd name="T51" fmla="*/ 440 h 761"/>
              <a:gd name="T52" fmla="*/ 291 w 622"/>
              <a:gd name="T53" fmla="*/ 444 h 761"/>
              <a:gd name="T54" fmla="*/ 286 w 622"/>
              <a:gd name="T55" fmla="*/ 453 h 761"/>
              <a:gd name="T56" fmla="*/ 310 w 622"/>
              <a:gd name="T57" fmla="*/ 473 h 761"/>
              <a:gd name="T58" fmla="*/ 342 w 622"/>
              <a:gd name="T59" fmla="*/ 500 h 761"/>
              <a:gd name="T60" fmla="*/ 335 w 622"/>
              <a:gd name="T61" fmla="*/ 538 h 761"/>
              <a:gd name="T62" fmla="*/ 292 w 622"/>
              <a:gd name="T63" fmla="*/ 555 h 761"/>
              <a:gd name="T64" fmla="*/ 255 w 622"/>
              <a:gd name="T65" fmla="*/ 548 h 761"/>
              <a:gd name="T66" fmla="*/ 293 w 622"/>
              <a:gd name="T67" fmla="*/ 530 h 761"/>
              <a:gd name="T68" fmla="*/ 308 w 622"/>
              <a:gd name="T69" fmla="*/ 527 h 761"/>
              <a:gd name="T70" fmla="*/ 313 w 622"/>
              <a:gd name="T71" fmla="*/ 516 h 761"/>
              <a:gd name="T72" fmla="*/ 292 w 622"/>
              <a:gd name="T73" fmla="*/ 496 h 761"/>
              <a:gd name="T74" fmla="*/ 259 w 622"/>
              <a:gd name="T75" fmla="*/ 469 h 761"/>
              <a:gd name="T76" fmla="*/ 265 w 622"/>
              <a:gd name="T77" fmla="*/ 431 h 761"/>
              <a:gd name="T78" fmla="*/ 305 w 622"/>
              <a:gd name="T79" fmla="*/ 414 h 761"/>
              <a:gd name="T80" fmla="*/ 588 w 622"/>
              <a:gd name="T81" fmla="*/ 208 h 761"/>
              <a:gd name="T82" fmla="*/ 68 w 622"/>
              <a:gd name="T83" fmla="*/ 36 h 761"/>
              <a:gd name="T84" fmla="*/ 37 w 622"/>
              <a:gd name="T85" fmla="*/ 57 h 761"/>
              <a:gd name="T86" fmla="*/ 37 w 622"/>
              <a:gd name="T87" fmla="*/ 706 h 761"/>
              <a:gd name="T88" fmla="*/ 68 w 622"/>
              <a:gd name="T89" fmla="*/ 727 h 761"/>
              <a:gd name="T90" fmla="*/ 578 w 622"/>
              <a:gd name="T91" fmla="*/ 716 h 761"/>
              <a:gd name="T92" fmla="*/ 588 w 622"/>
              <a:gd name="T93" fmla="*/ 242 h 761"/>
              <a:gd name="T94" fmla="*/ 390 w 622"/>
              <a:gd name="T95" fmla="*/ 232 h 761"/>
              <a:gd name="T96" fmla="*/ 380 w 622"/>
              <a:gd name="T97" fmla="*/ 36 h 761"/>
              <a:gd name="T98" fmla="*/ 449 w 622"/>
              <a:gd name="T99" fmla="*/ 0 h 761"/>
              <a:gd name="T100" fmla="*/ 618 w 622"/>
              <a:gd name="T101" fmla="*/ 714 h 761"/>
              <a:gd name="T102" fmla="*/ 575 w 622"/>
              <a:gd name="T103" fmla="*/ 758 h 761"/>
              <a:gd name="T104" fmla="*/ 47 w 622"/>
              <a:gd name="T105" fmla="*/ 758 h 761"/>
              <a:gd name="T106" fmla="*/ 3 w 622"/>
              <a:gd name="T107" fmla="*/ 714 h 761"/>
              <a:gd name="T108" fmla="*/ 3 w 622"/>
              <a:gd name="T109" fmla="*/ 47 h 761"/>
              <a:gd name="T110" fmla="*/ 47 w 622"/>
              <a:gd name="T111" fmla="*/ 4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2" h="761">
                <a:moveTo>
                  <a:pt x="406" y="440"/>
                </a:moveTo>
                <a:lnTo>
                  <a:pt x="401" y="440"/>
                </a:lnTo>
                <a:lnTo>
                  <a:pt x="396" y="440"/>
                </a:lnTo>
                <a:lnTo>
                  <a:pt x="393" y="440"/>
                </a:lnTo>
                <a:lnTo>
                  <a:pt x="393" y="530"/>
                </a:lnTo>
                <a:lnTo>
                  <a:pt x="396" y="530"/>
                </a:lnTo>
                <a:lnTo>
                  <a:pt x="400" y="530"/>
                </a:lnTo>
                <a:lnTo>
                  <a:pt x="403" y="530"/>
                </a:lnTo>
                <a:lnTo>
                  <a:pt x="418" y="529"/>
                </a:lnTo>
                <a:lnTo>
                  <a:pt x="430" y="524"/>
                </a:lnTo>
                <a:lnTo>
                  <a:pt x="439" y="515"/>
                </a:lnTo>
                <a:lnTo>
                  <a:pt x="444" y="500"/>
                </a:lnTo>
                <a:lnTo>
                  <a:pt x="447" y="483"/>
                </a:lnTo>
                <a:lnTo>
                  <a:pt x="445" y="468"/>
                </a:lnTo>
                <a:lnTo>
                  <a:pt x="440" y="456"/>
                </a:lnTo>
                <a:lnTo>
                  <a:pt x="431" y="447"/>
                </a:lnTo>
                <a:lnTo>
                  <a:pt x="420" y="441"/>
                </a:lnTo>
                <a:lnTo>
                  <a:pt x="406" y="440"/>
                </a:lnTo>
                <a:close/>
                <a:moveTo>
                  <a:pt x="197" y="439"/>
                </a:moveTo>
                <a:lnTo>
                  <a:pt x="191" y="439"/>
                </a:lnTo>
                <a:lnTo>
                  <a:pt x="187" y="440"/>
                </a:lnTo>
                <a:lnTo>
                  <a:pt x="185" y="440"/>
                </a:lnTo>
                <a:lnTo>
                  <a:pt x="185" y="481"/>
                </a:lnTo>
                <a:lnTo>
                  <a:pt x="189" y="482"/>
                </a:lnTo>
                <a:lnTo>
                  <a:pt x="195" y="482"/>
                </a:lnTo>
                <a:lnTo>
                  <a:pt x="208" y="479"/>
                </a:lnTo>
                <a:lnTo>
                  <a:pt x="216" y="472"/>
                </a:lnTo>
                <a:lnTo>
                  <a:pt x="220" y="460"/>
                </a:lnTo>
                <a:lnTo>
                  <a:pt x="217" y="448"/>
                </a:lnTo>
                <a:lnTo>
                  <a:pt x="210" y="441"/>
                </a:lnTo>
                <a:lnTo>
                  <a:pt x="197" y="439"/>
                </a:lnTo>
                <a:close/>
                <a:moveTo>
                  <a:pt x="403" y="415"/>
                </a:moveTo>
                <a:lnTo>
                  <a:pt x="424" y="418"/>
                </a:lnTo>
                <a:lnTo>
                  <a:pt x="441" y="422"/>
                </a:lnTo>
                <a:lnTo>
                  <a:pt x="456" y="431"/>
                </a:lnTo>
                <a:lnTo>
                  <a:pt x="468" y="443"/>
                </a:lnTo>
                <a:lnTo>
                  <a:pt x="474" y="460"/>
                </a:lnTo>
                <a:lnTo>
                  <a:pt x="477" y="482"/>
                </a:lnTo>
                <a:lnTo>
                  <a:pt x="476" y="500"/>
                </a:lnTo>
                <a:lnTo>
                  <a:pt x="472" y="516"/>
                </a:lnTo>
                <a:lnTo>
                  <a:pt x="465" y="528"/>
                </a:lnTo>
                <a:lnTo>
                  <a:pt x="456" y="537"/>
                </a:lnTo>
                <a:lnTo>
                  <a:pt x="440" y="548"/>
                </a:lnTo>
                <a:lnTo>
                  <a:pt x="420" y="554"/>
                </a:lnTo>
                <a:lnTo>
                  <a:pt x="397" y="555"/>
                </a:lnTo>
                <a:lnTo>
                  <a:pt x="377" y="554"/>
                </a:lnTo>
                <a:lnTo>
                  <a:pt x="364" y="553"/>
                </a:lnTo>
                <a:lnTo>
                  <a:pt x="364" y="419"/>
                </a:lnTo>
                <a:lnTo>
                  <a:pt x="383" y="417"/>
                </a:lnTo>
                <a:lnTo>
                  <a:pt x="403" y="415"/>
                </a:lnTo>
                <a:close/>
                <a:moveTo>
                  <a:pt x="195" y="415"/>
                </a:moveTo>
                <a:lnTo>
                  <a:pt x="212" y="417"/>
                </a:lnTo>
                <a:lnTo>
                  <a:pt x="225" y="421"/>
                </a:lnTo>
                <a:lnTo>
                  <a:pt x="235" y="427"/>
                </a:lnTo>
                <a:lnTo>
                  <a:pt x="242" y="435"/>
                </a:lnTo>
                <a:lnTo>
                  <a:pt x="246" y="445"/>
                </a:lnTo>
                <a:lnTo>
                  <a:pt x="249" y="458"/>
                </a:lnTo>
                <a:lnTo>
                  <a:pt x="248" y="472"/>
                </a:lnTo>
                <a:lnTo>
                  <a:pt x="244" y="482"/>
                </a:lnTo>
                <a:lnTo>
                  <a:pt x="237" y="491"/>
                </a:lnTo>
                <a:lnTo>
                  <a:pt x="225" y="499"/>
                </a:lnTo>
                <a:lnTo>
                  <a:pt x="211" y="504"/>
                </a:lnTo>
                <a:lnTo>
                  <a:pt x="195" y="506"/>
                </a:lnTo>
                <a:lnTo>
                  <a:pt x="190" y="506"/>
                </a:lnTo>
                <a:lnTo>
                  <a:pt x="185" y="504"/>
                </a:lnTo>
                <a:lnTo>
                  <a:pt x="185" y="554"/>
                </a:lnTo>
                <a:lnTo>
                  <a:pt x="156" y="554"/>
                </a:lnTo>
                <a:lnTo>
                  <a:pt x="156" y="419"/>
                </a:lnTo>
                <a:lnTo>
                  <a:pt x="173" y="417"/>
                </a:lnTo>
                <a:lnTo>
                  <a:pt x="195" y="415"/>
                </a:lnTo>
                <a:close/>
                <a:moveTo>
                  <a:pt x="305" y="414"/>
                </a:moveTo>
                <a:lnTo>
                  <a:pt x="318" y="415"/>
                </a:lnTo>
                <a:lnTo>
                  <a:pt x="330" y="418"/>
                </a:lnTo>
                <a:lnTo>
                  <a:pt x="338" y="422"/>
                </a:lnTo>
                <a:lnTo>
                  <a:pt x="331" y="447"/>
                </a:lnTo>
                <a:lnTo>
                  <a:pt x="325" y="444"/>
                </a:lnTo>
                <a:lnTo>
                  <a:pt x="316" y="441"/>
                </a:lnTo>
                <a:lnTo>
                  <a:pt x="305" y="440"/>
                </a:lnTo>
                <a:lnTo>
                  <a:pt x="299" y="440"/>
                </a:lnTo>
                <a:lnTo>
                  <a:pt x="295" y="441"/>
                </a:lnTo>
                <a:lnTo>
                  <a:pt x="291" y="444"/>
                </a:lnTo>
                <a:lnTo>
                  <a:pt x="288" y="447"/>
                </a:lnTo>
                <a:lnTo>
                  <a:pt x="287" y="449"/>
                </a:lnTo>
                <a:lnTo>
                  <a:pt x="286" y="453"/>
                </a:lnTo>
                <a:lnTo>
                  <a:pt x="288" y="461"/>
                </a:lnTo>
                <a:lnTo>
                  <a:pt x="296" y="466"/>
                </a:lnTo>
                <a:lnTo>
                  <a:pt x="310" y="473"/>
                </a:lnTo>
                <a:lnTo>
                  <a:pt x="325" y="479"/>
                </a:lnTo>
                <a:lnTo>
                  <a:pt x="335" y="489"/>
                </a:lnTo>
                <a:lnTo>
                  <a:pt x="342" y="500"/>
                </a:lnTo>
                <a:lnTo>
                  <a:pt x="343" y="513"/>
                </a:lnTo>
                <a:lnTo>
                  <a:pt x="342" y="527"/>
                </a:lnTo>
                <a:lnTo>
                  <a:pt x="335" y="538"/>
                </a:lnTo>
                <a:lnTo>
                  <a:pt x="325" y="548"/>
                </a:lnTo>
                <a:lnTo>
                  <a:pt x="310" y="554"/>
                </a:lnTo>
                <a:lnTo>
                  <a:pt x="292" y="555"/>
                </a:lnTo>
                <a:lnTo>
                  <a:pt x="278" y="555"/>
                </a:lnTo>
                <a:lnTo>
                  <a:pt x="265" y="551"/>
                </a:lnTo>
                <a:lnTo>
                  <a:pt x="255" y="548"/>
                </a:lnTo>
                <a:lnTo>
                  <a:pt x="261" y="523"/>
                </a:lnTo>
                <a:lnTo>
                  <a:pt x="275" y="528"/>
                </a:lnTo>
                <a:lnTo>
                  <a:pt x="293" y="530"/>
                </a:lnTo>
                <a:lnTo>
                  <a:pt x="299" y="530"/>
                </a:lnTo>
                <a:lnTo>
                  <a:pt x="304" y="529"/>
                </a:lnTo>
                <a:lnTo>
                  <a:pt x="308" y="527"/>
                </a:lnTo>
                <a:lnTo>
                  <a:pt x="312" y="524"/>
                </a:lnTo>
                <a:lnTo>
                  <a:pt x="313" y="520"/>
                </a:lnTo>
                <a:lnTo>
                  <a:pt x="313" y="516"/>
                </a:lnTo>
                <a:lnTo>
                  <a:pt x="312" y="508"/>
                </a:lnTo>
                <a:lnTo>
                  <a:pt x="304" y="502"/>
                </a:lnTo>
                <a:lnTo>
                  <a:pt x="292" y="496"/>
                </a:lnTo>
                <a:lnTo>
                  <a:pt x="278" y="490"/>
                </a:lnTo>
                <a:lnTo>
                  <a:pt x="266" y="481"/>
                </a:lnTo>
                <a:lnTo>
                  <a:pt x="259" y="469"/>
                </a:lnTo>
                <a:lnTo>
                  <a:pt x="257" y="456"/>
                </a:lnTo>
                <a:lnTo>
                  <a:pt x="259" y="443"/>
                </a:lnTo>
                <a:lnTo>
                  <a:pt x="265" y="431"/>
                </a:lnTo>
                <a:lnTo>
                  <a:pt x="275" y="422"/>
                </a:lnTo>
                <a:lnTo>
                  <a:pt x="288" y="417"/>
                </a:lnTo>
                <a:lnTo>
                  <a:pt x="305" y="414"/>
                </a:lnTo>
                <a:close/>
                <a:moveTo>
                  <a:pt x="415" y="36"/>
                </a:moveTo>
                <a:lnTo>
                  <a:pt x="415" y="208"/>
                </a:lnTo>
                <a:lnTo>
                  <a:pt x="588" y="208"/>
                </a:lnTo>
                <a:lnTo>
                  <a:pt x="432" y="36"/>
                </a:lnTo>
                <a:lnTo>
                  <a:pt x="415" y="36"/>
                </a:lnTo>
                <a:close/>
                <a:moveTo>
                  <a:pt x="68" y="36"/>
                </a:moveTo>
                <a:lnTo>
                  <a:pt x="55" y="38"/>
                </a:lnTo>
                <a:lnTo>
                  <a:pt x="45" y="45"/>
                </a:lnTo>
                <a:lnTo>
                  <a:pt x="37" y="57"/>
                </a:lnTo>
                <a:lnTo>
                  <a:pt x="34" y="70"/>
                </a:lnTo>
                <a:lnTo>
                  <a:pt x="34" y="693"/>
                </a:lnTo>
                <a:lnTo>
                  <a:pt x="37" y="706"/>
                </a:lnTo>
                <a:lnTo>
                  <a:pt x="45" y="716"/>
                </a:lnTo>
                <a:lnTo>
                  <a:pt x="55" y="724"/>
                </a:lnTo>
                <a:lnTo>
                  <a:pt x="68" y="727"/>
                </a:lnTo>
                <a:lnTo>
                  <a:pt x="553" y="727"/>
                </a:lnTo>
                <a:lnTo>
                  <a:pt x="567" y="724"/>
                </a:lnTo>
                <a:lnTo>
                  <a:pt x="578" y="716"/>
                </a:lnTo>
                <a:lnTo>
                  <a:pt x="586" y="706"/>
                </a:lnTo>
                <a:lnTo>
                  <a:pt x="588" y="693"/>
                </a:lnTo>
                <a:lnTo>
                  <a:pt x="588" y="242"/>
                </a:lnTo>
                <a:lnTo>
                  <a:pt x="415" y="242"/>
                </a:lnTo>
                <a:lnTo>
                  <a:pt x="401" y="240"/>
                </a:lnTo>
                <a:lnTo>
                  <a:pt x="390" y="232"/>
                </a:lnTo>
                <a:lnTo>
                  <a:pt x="383" y="222"/>
                </a:lnTo>
                <a:lnTo>
                  <a:pt x="380" y="208"/>
                </a:lnTo>
                <a:lnTo>
                  <a:pt x="380" y="36"/>
                </a:lnTo>
                <a:lnTo>
                  <a:pt x="68" y="36"/>
                </a:lnTo>
                <a:close/>
                <a:moveTo>
                  <a:pt x="68" y="0"/>
                </a:moveTo>
                <a:lnTo>
                  <a:pt x="449" y="0"/>
                </a:lnTo>
                <a:lnTo>
                  <a:pt x="622" y="190"/>
                </a:lnTo>
                <a:lnTo>
                  <a:pt x="622" y="693"/>
                </a:lnTo>
                <a:lnTo>
                  <a:pt x="618" y="714"/>
                </a:lnTo>
                <a:lnTo>
                  <a:pt x="609" y="733"/>
                </a:lnTo>
                <a:lnTo>
                  <a:pt x="595" y="748"/>
                </a:lnTo>
                <a:lnTo>
                  <a:pt x="575" y="758"/>
                </a:lnTo>
                <a:lnTo>
                  <a:pt x="553" y="761"/>
                </a:lnTo>
                <a:lnTo>
                  <a:pt x="68" y="761"/>
                </a:lnTo>
                <a:lnTo>
                  <a:pt x="47" y="758"/>
                </a:lnTo>
                <a:lnTo>
                  <a:pt x="28" y="748"/>
                </a:lnTo>
                <a:lnTo>
                  <a:pt x="13" y="733"/>
                </a:lnTo>
                <a:lnTo>
                  <a:pt x="3" y="714"/>
                </a:lnTo>
                <a:lnTo>
                  <a:pt x="0" y="693"/>
                </a:lnTo>
                <a:lnTo>
                  <a:pt x="0" y="70"/>
                </a:lnTo>
                <a:lnTo>
                  <a:pt x="3" y="47"/>
                </a:lnTo>
                <a:lnTo>
                  <a:pt x="13" y="29"/>
                </a:lnTo>
                <a:lnTo>
                  <a:pt x="28" y="13"/>
                </a:lnTo>
                <a:lnTo>
                  <a:pt x="47" y="4"/>
                </a:lnTo>
                <a:lnTo>
                  <a:pt x="6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00" name="Freeform 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877516" y="5220404"/>
            <a:ext cx="364425" cy="445149"/>
          </a:xfrm>
          <a:custGeom>
            <a:avLst/>
            <a:gdLst>
              <a:gd name="T0" fmla="*/ 288 w 623"/>
              <a:gd name="T1" fmla="*/ 453 h 761"/>
              <a:gd name="T2" fmla="*/ 277 w 623"/>
              <a:gd name="T3" fmla="*/ 495 h 761"/>
              <a:gd name="T4" fmla="*/ 298 w 623"/>
              <a:gd name="T5" fmla="*/ 466 h 761"/>
              <a:gd name="T6" fmla="*/ 292 w 623"/>
              <a:gd name="T7" fmla="*/ 440 h 761"/>
              <a:gd name="T8" fmla="*/ 364 w 623"/>
              <a:gd name="T9" fmla="*/ 417 h 761"/>
              <a:gd name="T10" fmla="*/ 394 w 623"/>
              <a:gd name="T11" fmla="*/ 554 h 761"/>
              <a:gd name="T12" fmla="*/ 364 w 623"/>
              <a:gd name="T13" fmla="*/ 417 h 761"/>
              <a:gd name="T14" fmla="*/ 311 w 623"/>
              <a:gd name="T15" fmla="*/ 417 h 761"/>
              <a:gd name="T16" fmla="*/ 319 w 623"/>
              <a:gd name="T17" fmla="*/ 554 h 761"/>
              <a:gd name="T18" fmla="*/ 273 w 623"/>
              <a:gd name="T19" fmla="*/ 519 h 761"/>
              <a:gd name="T20" fmla="*/ 234 w 623"/>
              <a:gd name="T21" fmla="*/ 554 h 761"/>
              <a:gd name="T22" fmla="*/ 415 w 623"/>
              <a:gd name="T23" fmla="*/ 36 h 761"/>
              <a:gd name="T24" fmla="*/ 588 w 623"/>
              <a:gd name="T25" fmla="*/ 208 h 761"/>
              <a:gd name="T26" fmla="*/ 415 w 623"/>
              <a:gd name="T27" fmla="*/ 36 h 761"/>
              <a:gd name="T28" fmla="*/ 56 w 623"/>
              <a:gd name="T29" fmla="*/ 38 h 761"/>
              <a:gd name="T30" fmla="*/ 38 w 623"/>
              <a:gd name="T31" fmla="*/ 57 h 761"/>
              <a:gd name="T32" fmla="*/ 35 w 623"/>
              <a:gd name="T33" fmla="*/ 693 h 761"/>
              <a:gd name="T34" fmla="*/ 44 w 623"/>
              <a:gd name="T35" fmla="*/ 716 h 761"/>
              <a:gd name="T36" fmla="*/ 69 w 623"/>
              <a:gd name="T37" fmla="*/ 727 h 761"/>
              <a:gd name="T38" fmla="*/ 567 w 623"/>
              <a:gd name="T39" fmla="*/ 724 h 761"/>
              <a:gd name="T40" fmla="*/ 585 w 623"/>
              <a:gd name="T41" fmla="*/ 706 h 761"/>
              <a:gd name="T42" fmla="*/ 588 w 623"/>
              <a:gd name="T43" fmla="*/ 242 h 761"/>
              <a:gd name="T44" fmla="*/ 402 w 623"/>
              <a:gd name="T45" fmla="*/ 240 h 761"/>
              <a:gd name="T46" fmla="*/ 383 w 623"/>
              <a:gd name="T47" fmla="*/ 222 h 761"/>
              <a:gd name="T48" fmla="*/ 381 w 623"/>
              <a:gd name="T49" fmla="*/ 36 h 761"/>
              <a:gd name="T50" fmla="*/ 69 w 623"/>
              <a:gd name="T51" fmla="*/ 0 h 761"/>
              <a:gd name="T52" fmla="*/ 623 w 623"/>
              <a:gd name="T53" fmla="*/ 190 h 761"/>
              <a:gd name="T54" fmla="*/ 619 w 623"/>
              <a:gd name="T55" fmla="*/ 714 h 761"/>
              <a:gd name="T56" fmla="*/ 594 w 623"/>
              <a:gd name="T57" fmla="*/ 748 h 761"/>
              <a:gd name="T58" fmla="*/ 554 w 623"/>
              <a:gd name="T59" fmla="*/ 761 h 761"/>
              <a:gd name="T60" fmla="*/ 47 w 623"/>
              <a:gd name="T61" fmla="*/ 758 h 761"/>
              <a:gd name="T62" fmla="*/ 13 w 623"/>
              <a:gd name="T63" fmla="*/ 733 h 761"/>
              <a:gd name="T64" fmla="*/ 0 w 623"/>
              <a:gd name="T65" fmla="*/ 693 h 761"/>
              <a:gd name="T66" fmla="*/ 4 w 623"/>
              <a:gd name="T67" fmla="*/ 47 h 761"/>
              <a:gd name="T68" fmla="*/ 28 w 623"/>
              <a:gd name="T69" fmla="*/ 13 h 761"/>
              <a:gd name="T70" fmla="*/ 69 w 623"/>
              <a:gd name="T71"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23" h="761">
                <a:moveTo>
                  <a:pt x="290" y="440"/>
                </a:moveTo>
                <a:lnTo>
                  <a:pt x="288" y="453"/>
                </a:lnTo>
                <a:lnTo>
                  <a:pt x="285" y="466"/>
                </a:lnTo>
                <a:lnTo>
                  <a:pt x="277" y="495"/>
                </a:lnTo>
                <a:lnTo>
                  <a:pt x="306" y="495"/>
                </a:lnTo>
                <a:lnTo>
                  <a:pt x="298" y="466"/>
                </a:lnTo>
                <a:lnTo>
                  <a:pt x="294" y="453"/>
                </a:lnTo>
                <a:lnTo>
                  <a:pt x="292" y="440"/>
                </a:lnTo>
                <a:lnTo>
                  <a:pt x="290" y="440"/>
                </a:lnTo>
                <a:close/>
                <a:moveTo>
                  <a:pt x="364" y="417"/>
                </a:moveTo>
                <a:lnTo>
                  <a:pt x="394" y="417"/>
                </a:lnTo>
                <a:lnTo>
                  <a:pt x="394" y="554"/>
                </a:lnTo>
                <a:lnTo>
                  <a:pt x="364" y="554"/>
                </a:lnTo>
                <a:lnTo>
                  <a:pt x="364" y="417"/>
                </a:lnTo>
                <a:close/>
                <a:moveTo>
                  <a:pt x="273" y="417"/>
                </a:moveTo>
                <a:lnTo>
                  <a:pt x="311" y="417"/>
                </a:lnTo>
                <a:lnTo>
                  <a:pt x="351" y="554"/>
                </a:lnTo>
                <a:lnTo>
                  <a:pt x="319" y="554"/>
                </a:lnTo>
                <a:lnTo>
                  <a:pt x="310" y="519"/>
                </a:lnTo>
                <a:lnTo>
                  <a:pt x="273" y="519"/>
                </a:lnTo>
                <a:lnTo>
                  <a:pt x="264" y="554"/>
                </a:lnTo>
                <a:lnTo>
                  <a:pt x="234" y="554"/>
                </a:lnTo>
                <a:lnTo>
                  <a:pt x="273" y="417"/>
                </a:lnTo>
                <a:close/>
                <a:moveTo>
                  <a:pt x="415" y="36"/>
                </a:moveTo>
                <a:lnTo>
                  <a:pt x="415" y="208"/>
                </a:lnTo>
                <a:lnTo>
                  <a:pt x="588" y="208"/>
                </a:lnTo>
                <a:lnTo>
                  <a:pt x="433" y="36"/>
                </a:lnTo>
                <a:lnTo>
                  <a:pt x="415" y="36"/>
                </a:lnTo>
                <a:close/>
                <a:moveTo>
                  <a:pt x="69" y="36"/>
                </a:moveTo>
                <a:lnTo>
                  <a:pt x="56" y="38"/>
                </a:lnTo>
                <a:lnTo>
                  <a:pt x="44" y="45"/>
                </a:lnTo>
                <a:lnTo>
                  <a:pt x="38" y="57"/>
                </a:lnTo>
                <a:lnTo>
                  <a:pt x="35" y="70"/>
                </a:lnTo>
                <a:lnTo>
                  <a:pt x="35" y="693"/>
                </a:lnTo>
                <a:lnTo>
                  <a:pt x="38" y="706"/>
                </a:lnTo>
                <a:lnTo>
                  <a:pt x="44" y="716"/>
                </a:lnTo>
                <a:lnTo>
                  <a:pt x="56" y="724"/>
                </a:lnTo>
                <a:lnTo>
                  <a:pt x="69" y="727"/>
                </a:lnTo>
                <a:lnTo>
                  <a:pt x="554" y="727"/>
                </a:lnTo>
                <a:lnTo>
                  <a:pt x="567" y="724"/>
                </a:lnTo>
                <a:lnTo>
                  <a:pt x="579" y="716"/>
                </a:lnTo>
                <a:lnTo>
                  <a:pt x="585" y="706"/>
                </a:lnTo>
                <a:lnTo>
                  <a:pt x="588" y="693"/>
                </a:lnTo>
                <a:lnTo>
                  <a:pt x="588" y="242"/>
                </a:lnTo>
                <a:lnTo>
                  <a:pt x="415" y="242"/>
                </a:lnTo>
                <a:lnTo>
                  <a:pt x="402" y="240"/>
                </a:lnTo>
                <a:lnTo>
                  <a:pt x="391" y="232"/>
                </a:lnTo>
                <a:lnTo>
                  <a:pt x="383" y="222"/>
                </a:lnTo>
                <a:lnTo>
                  <a:pt x="381" y="208"/>
                </a:lnTo>
                <a:lnTo>
                  <a:pt x="381" y="36"/>
                </a:lnTo>
                <a:lnTo>
                  <a:pt x="69" y="36"/>
                </a:lnTo>
                <a:close/>
                <a:moveTo>
                  <a:pt x="69" y="0"/>
                </a:moveTo>
                <a:lnTo>
                  <a:pt x="450" y="0"/>
                </a:lnTo>
                <a:lnTo>
                  <a:pt x="623" y="190"/>
                </a:lnTo>
                <a:lnTo>
                  <a:pt x="623" y="693"/>
                </a:lnTo>
                <a:lnTo>
                  <a:pt x="619" y="714"/>
                </a:lnTo>
                <a:lnTo>
                  <a:pt x="610" y="733"/>
                </a:lnTo>
                <a:lnTo>
                  <a:pt x="594" y="748"/>
                </a:lnTo>
                <a:lnTo>
                  <a:pt x="576" y="758"/>
                </a:lnTo>
                <a:lnTo>
                  <a:pt x="554" y="761"/>
                </a:lnTo>
                <a:lnTo>
                  <a:pt x="69" y="761"/>
                </a:lnTo>
                <a:lnTo>
                  <a:pt x="47" y="758"/>
                </a:lnTo>
                <a:lnTo>
                  <a:pt x="28" y="748"/>
                </a:lnTo>
                <a:lnTo>
                  <a:pt x="13" y="733"/>
                </a:lnTo>
                <a:lnTo>
                  <a:pt x="4" y="714"/>
                </a:lnTo>
                <a:lnTo>
                  <a:pt x="0" y="693"/>
                </a:lnTo>
                <a:lnTo>
                  <a:pt x="0" y="70"/>
                </a:lnTo>
                <a:lnTo>
                  <a:pt x="4" y="47"/>
                </a:lnTo>
                <a:lnTo>
                  <a:pt x="13" y="29"/>
                </a:lnTo>
                <a:lnTo>
                  <a:pt x="28" y="13"/>
                </a:lnTo>
                <a:lnTo>
                  <a:pt x="47" y="4"/>
                </a:lnTo>
                <a:lnTo>
                  <a:pt x="69"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01" name="Freeform 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665967" y="5220404"/>
            <a:ext cx="365009" cy="445149"/>
          </a:xfrm>
          <a:custGeom>
            <a:avLst/>
            <a:gdLst>
              <a:gd name="T0" fmla="*/ 293 w 624"/>
              <a:gd name="T1" fmla="*/ 439 h 761"/>
              <a:gd name="T2" fmla="*/ 293 w 624"/>
              <a:gd name="T3" fmla="*/ 531 h 761"/>
              <a:gd name="T4" fmla="*/ 314 w 624"/>
              <a:gd name="T5" fmla="*/ 529 h 761"/>
              <a:gd name="T6" fmla="*/ 342 w 624"/>
              <a:gd name="T7" fmla="*/ 501 h 761"/>
              <a:gd name="T8" fmla="*/ 337 w 624"/>
              <a:gd name="T9" fmla="*/ 455 h 761"/>
              <a:gd name="T10" fmla="*/ 304 w 624"/>
              <a:gd name="T11" fmla="*/ 439 h 761"/>
              <a:gd name="T12" fmla="*/ 189 w 624"/>
              <a:gd name="T13" fmla="*/ 439 h 761"/>
              <a:gd name="T14" fmla="*/ 190 w 624"/>
              <a:gd name="T15" fmla="*/ 481 h 761"/>
              <a:gd name="T16" fmla="*/ 218 w 624"/>
              <a:gd name="T17" fmla="*/ 470 h 761"/>
              <a:gd name="T18" fmla="*/ 211 w 624"/>
              <a:gd name="T19" fmla="*/ 442 h 761"/>
              <a:gd name="T20" fmla="*/ 478 w 624"/>
              <a:gd name="T21" fmla="*/ 417 h 761"/>
              <a:gd name="T22" fmla="*/ 428 w 624"/>
              <a:gd name="T23" fmla="*/ 473 h 761"/>
              <a:gd name="T24" fmla="*/ 428 w 624"/>
              <a:gd name="T25" fmla="*/ 498 h 761"/>
              <a:gd name="T26" fmla="*/ 400 w 624"/>
              <a:gd name="T27" fmla="*/ 417 h 761"/>
              <a:gd name="T28" fmla="*/ 339 w 624"/>
              <a:gd name="T29" fmla="*/ 422 h 761"/>
              <a:gd name="T30" fmla="*/ 372 w 624"/>
              <a:gd name="T31" fmla="*/ 460 h 761"/>
              <a:gd name="T32" fmla="*/ 368 w 624"/>
              <a:gd name="T33" fmla="*/ 515 h 761"/>
              <a:gd name="T34" fmla="*/ 338 w 624"/>
              <a:gd name="T35" fmla="*/ 546 h 761"/>
              <a:gd name="T36" fmla="*/ 275 w 624"/>
              <a:gd name="T37" fmla="*/ 554 h 761"/>
              <a:gd name="T38" fmla="*/ 279 w 624"/>
              <a:gd name="T39" fmla="*/ 415 h 761"/>
              <a:gd name="T40" fmla="*/ 212 w 624"/>
              <a:gd name="T41" fmla="*/ 417 h 761"/>
              <a:gd name="T42" fmla="*/ 244 w 624"/>
              <a:gd name="T43" fmla="*/ 435 h 761"/>
              <a:gd name="T44" fmla="*/ 248 w 624"/>
              <a:gd name="T45" fmla="*/ 470 h 761"/>
              <a:gd name="T46" fmla="*/ 227 w 624"/>
              <a:gd name="T47" fmla="*/ 499 h 761"/>
              <a:gd name="T48" fmla="*/ 191 w 624"/>
              <a:gd name="T49" fmla="*/ 504 h 761"/>
              <a:gd name="T50" fmla="*/ 157 w 624"/>
              <a:gd name="T51" fmla="*/ 553 h 761"/>
              <a:gd name="T52" fmla="*/ 197 w 624"/>
              <a:gd name="T53" fmla="*/ 415 h 761"/>
              <a:gd name="T54" fmla="*/ 590 w 624"/>
              <a:gd name="T55" fmla="*/ 207 h 761"/>
              <a:gd name="T56" fmla="*/ 70 w 624"/>
              <a:gd name="T57" fmla="*/ 34 h 761"/>
              <a:gd name="T58" fmla="*/ 38 w 624"/>
              <a:gd name="T59" fmla="*/ 55 h 761"/>
              <a:gd name="T60" fmla="*/ 38 w 624"/>
              <a:gd name="T61" fmla="*/ 705 h 761"/>
              <a:gd name="T62" fmla="*/ 70 w 624"/>
              <a:gd name="T63" fmla="*/ 726 h 761"/>
              <a:gd name="T64" fmla="*/ 579 w 624"/>
              <a:gd name="T65" fmla="*/ 717 h 761"/>
              <a:gd name="T66" fmla="*/ 590 w 624"/>
              <a:gd name="T67" fmla="*/ 243 h 761"/>
              <a:gd name="T68" fmla="*/ 392 w 624"/>
              <a:gd name="T69" fmla="*/ 232 h 761"/>
              <a:gd name="T70" fmla="*/ 381 w 624"/>
              <a:gd name="T71" fmla="*/ 34 h 761"/>
              <a:gd name="T72" fmla="*/ 451 w 624"/>
              <a:gd name="T73" fmla="*/ 0 h 761"/>
              <a:gd name="T74" fmla="*/ 620 w 624"/>
              <a:gd name="T75" fmla="*/ 714 h 761"/>
              <a:gd name="T76" fmla="*/ 576 w 624"/>
              <a:gd name="T77" fmla="*/ 757 h 761"/>
              <a:gd name="T78" fmla="*/ 49 w 624"/>
              <a:gd name="T79" fmla="*/ 757 h 761"/>
              <a:gd name="T80" fmla="*/ 4 w 624"/>
              <a:gd name="T81" fmla="*/ 714 h 761"/>
              <a:gd name="T82" fmla="*/ 4 w 624"/>
              <a:gd name="T83" fmla="*/ 48 h 761"/>
              <a:gd name="T84" fmla="*/ 49 w 624"/>
              <a:gd name="T85"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24" h="761">
                <a:moveTo>
                  <a:pt x="304" y="439"/>
                </a:moveTo>
                <a:lnTo>
                  <a:pt x="297" y="439"/>
                </a:lnTo>
                <a:lnTo>
                  <a:pt x="293" y="439"/>
                </a:lnTo>
                <a:lnTo>
                  <a:pt x="291" y="440"/>
                </a:lnTo>
                <a:lnTo>
                  <a:pt x="291" y="529"/>
                </a:lnTo>
                <a:lnTo>
                  <a:pt x="293" y="531"/>
                </a:lnTo>
                <a:lnTo>
                  <a:pt x="297" y="531"/>
                </a:lnTo>
                <a:lnTo>
                  <a:pt x="300" y="531"/>
                </a:lnTo>
                <a:lnTo>
                  <a:pt x="314" y="529"/>
                </a:lnTo>
                <a:lnTo>
                  <a:pt x="328" y="523"/>
                </a:lnTo>
                <a:lnTo>
                  <a:pt x="337" y="514"/>
                </a:lnTo>
                <a:lnTo>
                  <a:pt x="342" y="501"/>
                </a:lnTo>
                <a:lnTo>
                  <a:pt x="343" y="482"/>
                </a:lnTo>
                <a:lnTo>
                  <a:pt x="342" y="466"/>
                </a:lnTo>
                <a:lnTo>
                  <a:pt x="337" y="455"/>
                </a:lnTo>
                <a:lnTo>
                  <a:pt x="329" y="446"/>
                </a:lnTo>
                <a:lnTo>
                  <a:pt x="317" y="440"/>
                </a:lnTo>
                <a:lnTo>
                  <a:pt x="304" y="439"/>
                </a:lnTo>
                <a:close/>
                <a:moveTo>
                  <a:pt x="198" y="439"/>
                </a:moveTo>
                <a:lnTo>
                  <a:pt x="193" y="439"/>
                </a:lnTo>
                <a:lnTo>
                  <a:pt x="189" y="439"/>
                </a:lnTo>
                <a:lnTo>
                  <a:pt x="186" y="440"/>
                </a:lnTo>
                <a:lnTo>
                  <a:pt x="186" y="481"/>
                </a:lnTo>
                <a:lnTo>
                  <a:pt x="190" y="481"/>
                </a:lnTo>
                <a:lnTo>
                  <a:pt x="195" y="481"/>
                </a:lnTo>
                <a:lnTo>
                  <a:pt x="210" y="478"/>
                </a:lnTo>
                <a:lnTo>
                  <a:pt x="218" y="470"/>
                </a:lnTo>
                <a:lnTo>
                  <a:pt x="221" y="459"/>
                </a:lnTo>
                <a:lnTo>
                  <a:pt x="219" y="448"/>
                </a:lnTo>
                <a:lnTo>
                  <a:pt x="211" y="442"/>
                </a:lnTo>
                <a:lnTo>
                  <a:pt x="198" y="439"/>
                </a:lnTo>
                <a:close/>
                <a:moveTo>
                  <a:pt x="400" y="417"/>
                </a:moveTo>
                <a:lnTo>
                  <a:pt x="478" y="417"/>
                </a:lnTo>
                <a:lnTo>
                  <a:pt x="478" y="442"/>
                </a:lnTo>
                <a:lnTo>
                  <a:pt x="428" y="442"/>
                </a:lnTo>
                <a:lnTo>
                  <a:pt x="428" y="473"/>
                </a:lnTo>
                <a:lnTo>
                  <a:pt x="474" y="473"/>
                </a:lnTo>
                <a:lnTo>
                  <a:pt x="474" y="498"/>
                </a:lnTo>
                <a:lnTo>
                  <a:pt x="428" y="498"/>
                </a:lnTo>
                <a:lnTo>
                  <a:pt x="428" y="553"/>
                </a:lnTo>
                <a:lnTo>
                  <a:pt x="400" y="553"/>
                </a:lnTo>
                <a:lnTo>
                  <a:pt x="400" y="417"/>
                </a:lnTo>
                <a:close/>
                <a:moveTo>
                  <a:pt x="300" y="415"/>
                </a:moveTo>
                <a:lnTo>
                  <a:pt x="322" y="417"/>
                </a:lnTo>
                <a:lnTo>
                  <a:pt x="339" y="422"/>
                </a:lnTo>
                <a:lnTo>
                  <a:pt x="352" y="430"/>
                </a:lnTo>
                <a:lnTo>
                  <a:pt x="364" y="443"/>
                </a:lnTo>
                <a:lnTo>
                  <a:pt x="372" y="460"/>
                </a:lnTo>
                <a:lnTo>
                  <a:pt x="375" y="481"/>
                </a:lnTo>
                <a:lnTo>
                  <a:pt x="373" y="499"/>
                </a:lnTo>
                <a:lnTo>
                  <a:pt x="368" y="515"/>
                </a:lnTo>
                <a:lnTo>
                  <a:pt x="362" y="527"/>
                </a:lnTo>
                <a:lnTo>
                  <a:pt x="354" y="537"/>
                </a:lnTo>
                <a:lnTo>
                  <a:pt x="338" y="546"/>
                </a:lnTo>
                <a:lnTo>
                  <a:pt x="318" y="553"/>
                </a:lnTo>
                <a:lnTo>
                  <a:pt x="295" y="554"/>
                </a:lnTo>
                <a:lnTo>
                  <a:pt x="275" y="554"/>
                </a:lnTo>
                <a:lnTo>
                  <a:pt x="261" y="553"/>
                </a:lnTo>
                <a:lnTo>
                  <a:pt x="261" y="418"/>
                </a:lnTo>
                <a:lnTo>
                  <a:pt x="279" y="415"/>
                </a:lnTo>
                <a:lnTo>
                  <a:pt x="300" y="415"/>
                </a:lnTo>
                <a:close/>
                <a:moveTo>
                  <a:pt x="197" y="415"/>
                </a:moveTo>
                <a:lnTo>
                  <a:pt x="212" y="417"/>
                </a:lnTo>
                <a:lnTo>
                  <a:pt x="225" y="421"/>
                </a:lnTo>
                <a:lnTo>
                  <a:pt x="236" y="426"/>
                </a:lnTo>
                <a:lnTo>
                  <a:pt x="244" y="435"/>
                </a:lnTo>
                <a:lnTo>
                  <a:pt x="248" y="446"/>
                </a:lnTo>
                <a:lnTo>
                  <a:pt x="249" y="457"/>
                </a:lnTo>
                <a:lnTo>
                  <a:pt x="248" y="470"/>
                </a:lnTo>
                <a:lnTo>
                  <a:pt x="244" y="482"/>
                </a:lnTo>
                <a:lnTo>
                  <a:pt x="237" y="490"/>
                </a:lnTo>
                <a:lnTo>
                  <a:pt x="227" y="499"/>
                </a:lnTo>
                <a:lnTo>
                  <a:pt x="212" y="503"/>
                </a:lnTo>
                <a:lnTo>
                  <a:pt x="197" y="504"/>
                </a:lnTo>
                <a:lnTo>
                  <a:pt x="191" y="504"/>
                </a:lnTo>
                <a:lnTo>
                  <a:pt x="186" y="504"/>
                </a:lnTo>
                <a:lnTo>
                  <a:pt x="186" y="553"/>
                </a:lnTo>
                <a:lnTo>
                  <a:pt x="157" y="553"/>
                </a:lnTo>
                <a:lnTo>
                  <a:pt x="157" y="418"/>
                </a:lnTo>
                <a:lnTo>
                  <a:pt x="174" y="415"/>
                </a:lnTo>
                <a:lnTo>
                  <a:pt x="197" y="415"/>
                </a:lnTo>
                <a:close/>
                <a:moveTo>
                  <a:pt x="417" y="34"/>
                </a:moveTo>
                <a:lnTo>
                  <a:pt x="417" y="207"/>
                </a:lnTo>
                <a:lnTo>
                  <a:pt x="590" y="207"/>
                </a:lnTo>
                <a:lnTo>
                  <a:pt x="434" y="34"/>
                </a:lnTo>
                <a:lnTo>
                  <a:pt x="417" y="34"/>
                </a:lnTo>
                <a:close/>
                <a:moveTo>
                  <a:pt x="70" y="34"/>
                </a:moveTo>
                <a:lnTo>
                  <a:pt x="56" y="37"/>
                </a:lnTo>
                <a:lnTo>
                  <a:pt x="46" y="45"/>
                </a:lnTo>
                <a:lnTo>
                  <a:pt x="38" y="55"/>
                </a:lnTo>
                <a:lnTo>
                  <a:pt x="35" y="69"/>
                </a:lnTo>
                <a:lnTo>
                  <a:pt x="35" y="692"/>
                </a:lnTo>
                <a:lnTo>
                  <a:pt x="38" y="705"/>
                </a:lnTo>
                <a:lnTo>
                  <a:pt x="46" y="717"/>
                </a:lnTo>
                <a:lnTo>
                  <a:pt x="56" y="723"/>
                </a:lnTo>
                <a:lnTo>
                  <a:pt x="70" y="726"/>
                </a:lnTo>
                <a:lnTo>
                  <a:pt x="554" y="726"/>
                </a:lnTo>
                <a:lnTo>
                  <a:pt x="567" y="723"/>
                </a:lnTo>
                <a:lnTo>
                  <a:pt x="579" y="717"/>
                </a:lnTo>
                <a:lnTo>
                  <a:pt x="587" y="705"/>
                </a:lnTo>
                <a:lnTo>
                  <a:pt x="590" y="692"/>
                </a:lnTo>
                <a:lnTo>
                  <a:pt x="590" y="243"/>
                </a:lnTo>
                <a:lnTo>
                  <a:pt x="417" y="243"/>
                </a:lnTo>
                <a:lnTo>
                  <a:pt x="402" y="239"/>
                </a:lnTo>
                <a:lnTo>
                  <a:pt x="392" y="232"/>
                </a:lnTo>
                <a:lnTo>
                  <a:pt x="384" y="220"/>
                </a:lnTo>
                <a:lnTo>
                  <a:pt x="381" y="207"/>
                </a:lnTo>
                <a:lnTo>
                  <a:pt x="381" y="34"/>
                </a:lnTo>
                <a:lnTo>
                  <a:pt x="70" y="34"/>
                </a:lnTo>
                <a:close/>
                <a:moveTo>
                  <a:pt x="70" y="0"/>
                </a:moveTo>
                <a:lnTo>
                  <a:pt x="451" y="0"/>
                </a:lnTo>
                <a:lnTo>
                  <a:pt x="624" y="190"/>
                </a:lnTo>
                <a:lnTo>
                  <a:pt x="624" y="692"/>
                </a:lnTo>
                <a:lnTo>
                  <a:pt x="620" y="714"/>
                </a:lnTo>
                <a:lnTo>
                  <a:pt x="610" y="732"/>
                </a:lnTo>
                <a:lnTo>
                  <a:pt x="595" y="748"/>
                </a:lnTo>
                <a:lnTo>
                  <a:pt x="576" y="757"/>
                </a:lnTo>
                <a:lnTo>
                  <a:pt x="554" y="761"/>
                </a:lnTo>
                <a:lnTo>
                  <a:pt x="70" y="761"/>
                </a:lnTo>
                <a:lnTo>
                  <a:pt x="49" y="757"/>
                </a:lnTo>
                <a:lnTo>
                  <a:pt x="29" y="748"/>
                </a:lnTo>
                <a:lnTo>
                  <a:pt x="15" y="732"/>
                </a:lnTo>
                <a:lnTo>
                  <a:pt x="4" y="714"/>
                </a:lnTo>
                <a:lnTo>
                  <a:pt x="0" y="692"/>
                </a:lnTo>
                <a:lnTo>
                  <a:pt x="0" y="69"/>
                </a:lnTo>
                <a:lnTo>
                  <a:pt x="4" y="48"/>
                </a:lnTo>
                <a:lnTo>
                  <a:pt x="15" y="28"/>
                </a:lnTo>
                <a:lnTo>
                  <a:pt x="29" y="14"/>
                </a:lnTo>
                <a:lnTo>
                  <a:pt x="49" y="3"/>
                </a:lnTo>
                <a:lnTo>
                  <a:pt x="70"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02" name="Freeform 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55001" y="5220404"/>
            <a:ext cx="364425" cy="445149"/>
          </a:xfrm>
          <a:custGeom>
            <a:avLst/>
            <a:gdLst>
              <a:gd name="T0" fmla="*/ 452 w 623"/>
              <a:gd name="T1" fmla="*/ 417 h 761"/>
              <a:gd name="T2" fmla="*/ 402 w 623"/>
              <a:gd name="T3" fmla="*/ 442 h 761"/>
              <a:gd name="T4" fmla="*/ 448 w 623"/>
              <a:gd name="T5" fmla="*/ 473 h 761"/>
              <a:gd name="T6" fmla="*/ 402 w 623"/>
              <a:gd name="T7" fmla="*/ 498 h 761"/>
              <a:gd name="T8" fmla="*/ 373 w 623"/>
              <a:gd name="T9" fmla="*/ 553 h 761"/>
              <a:gd name="T10" fmla="*/ 321 w 623"/>
              <a:gd name="T11" fmla="*/ 417 h 761"/>
              <a:gd name="T12" fmla="*/ 351 w 623"/>
              <a:gd name="T13" fmla="*/ 553 h 761"/>
              <a:gd name="T14" fmla="*/ 321 w 623"/>
              <a:gd name="T15" fmla="*/ 417 h 761"/>
              <a:gd name="T16" fmla="*/ 266 w 623"/>
              <a:gd name="T17" fmla="*/ 415 h 761"/>
              <a:gd name="T18" fmla="*/ 285 w 623"/>
              <a:gd name="T19" fmla="*/ 422 h 761"/>
              <a:gd name="T20" fmla="*/ 272 w 623"/>
              <a:gd name="T21" fmla="*/ 443 h 761"/>
              <a:gd name="T22" fmla="*/ 250 w 623"/>
              <a:gd name="T23" fmla="*/ 440 h 761"/>
              <a:gd name="T24" fmla="*/ 224 w 623"/>
              <a:gd name="T25" fmla="*/ 447 h 761"/>
              <a:gd name="T26" fmla="*/ 210 w 623"/>
              <a:gd name="T27" fmla="*/ 469 h 761"/>
              <a:gd name="T28" fmla="*/ 210 w 623"/>
              <a:gd name="T29" fmla="*/ 501 h 761"/>
              <a:gd name="T30" fmla="*/ 223 w 623"/>
              <a:gd name="T31" fmla="*/ 521 h 761"/>
              <a:gd name="T32" fmla="*/ 248 w 623"/>
              <a:gd name="T33" fmla="*/ 529 h 761"/>
              <a:gd name="T34" fmla="*/ 259 w 623"/>
              <a:gd name="T35" fmla="*/ 529 h 761"/>
              <a:gd name="T36" fmla="*/ 262 w 623"/>
              <a:gd name="T37" fmla="*/ 499 h 761"/>
              <a:gd name="T38" fmla="*/ 242 w 623"/>
              <a:gd name="T39" fmla="*/ 474 h 761"/>
              <a:gd name="T40" fmla="*/ 289 w 623"/>
              <a:gd name="T41" fmla="*/ 548 h 761"/>
              <a:gd name="T42" fmla="*/ 263 w 623"/>
              <a:gd name="T43" fmla="*/ 553 h 761"/>
              <a:gd name="T44" fmla="*/ 225 w 623"/>
              <a:gd name="T45" fmla="*/ 553 h 761"/>
              <a:gd name="T46" fmla="*/ 195 w 623"/>
              <a:gd name="T47" fmla="*/ 536 h 761"/>
              <a:gd name="T48" fmla="*/ 179 w 623"/>
              <a:gd name="T49" fmla="*/ 506 h 761"/>
              <a:gd name="T50" fmla="*/ 179 w 623"/>
              <a:gd name="T51" fmla="*/ 465 h 761"/>
              <a:gd name="T52" fmla="*/ 198 w 623"/>
              <a:gd name="T53" fmla="*/ 434 h 761"/>
              <a:gd name="T54" fmla="*/ 230 w 623"/>
              <a:gd name="T55" fmla="*/ 417 h 761"/>
              <a:gd name="T56" fmla="*/ 415 w 623"/>
              <a:gd name="T57" fmla="*/ 34 h 761"/>
              <a:gd name="T58" fmla="*/ 588 w 623"/>
              <a:gd name="T59" fmla="*/ 207 h 761"/>
              <a:gd name="T60" fmla="*/ 415 w 623"/>
              <a:gd name="T61" fmla="*/ 34 h 761"/>
              <a:gd name="T62" fmla="*/ 56 w 623"/>
              <a:gd name="T63" fmla="*/ 37 h 761"/>
              <a:gd name="T64" fmla="*/ 38 w 623"/>
              <a:gd name="T65" fmla="*/ 55 h 761"/>
              <a:gd name="T66" fmla="*/ 35 w 623"/>
              <a:gd name="T67" fmla="*/ 692 h 761"/>
              <a:gd name="T68" fmla="*/ 44 w 623"/>
              <a:gd name="T69" fmla="*/ 717 h 761"/>
              <a:gd name="T70" fmla="*/ 69 w 623"/>
              <a:gd name="T71" fmla="*/ 726 h 761"/>
              <a:gd name="T72" fmla="*/ 567 w 623"/>
              <a:gd name="T73" fmla="*/ 723 h 761"/>
              <a:gd name="T74" fmla="*/ 585 w 623"/>
              <a:gd name="T75" fmla="*/ 705 h 761"/>
              <a:gd name="T76" fmla="*/ 588 w 623"/>
              <a:gd name="T77" fmla="*/ 243 h 761"/>
              <a:gd name="T78" fmla="*/ 402 w 623"/>
              <a:gd name="T79" fmla="*/ 239 h 761"/>
              <a:gd name="T80" fmla="*/ 384 w 623"/>
              <a:gd name="T81" fmla="*/ 220 h 761"/>
              <a:gd name="T82" fmla="*/ 381 w 623"/>
              <a:gd name="T83" fmla="*/ 34 h 761"/>
              <a:gd name="T84" fmla="*/ 69 w 623"/>
              <a:gd name="T85" fmla="*/ 0 h 761"/>
              <a:gd name="T86" fmla="*/ 623 w 623"/>
              <a:gd name="T87" fmla="*/ 190 h 761"/>
              <a:gd name="T88" fmla="*/ 619 w 623"/>
              <a:gd name="T89" fmla="*/ 714 h 761"/>
              <a:gd name="T90" fmla="*/ 595 w 623"/>
              <a:gd name="T91" fmla="*/ 748 h 761"/>
              <a:gd name="T92" fmla="*/ 554 w 623"/>
              <a:gd name="T93" fmla="*/ 761 h 761"/>
              <a:gd name="T94" fmla="*/ 47 w 623"/>
              <a:gd name="T95" fmla="*/ 757 h 761"/>
              <a:gd name="T96" fmla="*/ 13 w 623"/>
              <a:gd name="T97" fmla="*/ 732 h 761"/>
              <a:gd name="T98" fmla="*/ 0 w 623"/>
              <a:gd name="T99" fmla="*/ 692 h 761"/>
              <a:gd name="T100" fmla="*/ 4 w 623"/>
              <a:gd name="T101" fmla="*/ 48 h 761"/>
              <a:gd name="T102" fmla="*/ 29 w 623"/>
              <a:gd name="T103" fmla="*/ 14 h 761"/>
              <a:gd name="T104" fmla="*/ 69 w 623"/>
              <a:gd name="T105"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3" h="761">
                <a:moveTo>
                  <a:pt x="373" y="417"/>
                </a:moveTo>
                <a:lnTo>
                  <a:pt x="452" y="417"/>
                </a:lnTo>
                <a:lnTo>
                  <a:pt x="452" y="442"/>
                </a:lnTo>
                <a:lnTo>
                  <a:pt x="402" y="442"/>
                </a:lnTo>
                <a:lnTo>
                  <a:pt x="402" y="473"/>
                </a:lnTo>
                <a:lnTo>
                  <a:pt x="448" y="473"/>
                </a:lnTo>
                <a:lnTo>
                  <a:pt x="448" y="498"/>
                </a:lnTo>
                <a:lnTo>
                  <a:pt x="402" y="498"/>
                </a:lnTo>
                <a:lnTo>
                  <a:pt x="402" y="553"/>
                </a:lnTo>
                <a:lnTo>
                  <a:pt x="373" y="553"/>
                </a:lnTo>
                <a:lnTo>
                  <a:pt x="373" y="417"/>
                </a:lnTo>
                <a:close/>
                <a:moveTo>
                  <a:pt x="321" y="417"/>
                </a:moveTo>
                <a:lnTo>
                  <a:pt x="351" y="417"/>
                </a:lnTo>
                <a:lnTo>
                  <a:pt x="351" y="553"/>
                </a:lnTo>
                <a:lnTo>
                  <a:pt x="321" y="553"/>
                </a:lnTo>
                <a:lnTo>
                  <a:pt x="321" y="417"/>
                </a:lnTo>
                <a:close/>
                <a:moveTo>
                  <a:pt x="250" y="415"/>
                </a:moveTo>
                <a:lnTo>
                  <a:pt x="266" y="415"/>
                </a:lnTo>
                <a:lnTo>
                  <a:pt x="278" y="418"/>
                </a:lnTo>
                <a:lnTo>
                  <a:pt x="285" y="422"/>
                </a:lnTo>
                <a:lnTo>
                  <a:pt x="280" y="447"/>
                </a:lnTo>
                <a:lnTo>
                  <a:pt x="272" y="443"/>
                </a:lnTo>
                <a:lnTo>
                  <a:pt x="262" y="442"/>
                </a:lnTo>
                <a:lnTo>
                  <a:pt x="250" y="440"/>
                </a:lnTo>
                <a:lnTo>
                  <a:pt x="236" y="442"/>
                </a:lnTo>
                <a:lnTo>
                  <a:pt x="224" y="447"/>
                </a:lnTo>
                <a:lnTo>
                  <a:pt x="215" y="456"/>
                </a:lnTo>
                <a:lnTo>
                  <a:pt x="210" y="469"/>
                </a:lnTo>
                <a:lnTo>
                  <a:pt x="207" y="485"/>
                </a:lnTo>
                <a:lnTo>
                  <a:pt x="210" y="501"/>
                </a:lnTo>
                <a:lnTo>
                  <a:pt x="215" y="512"/>
                </a:lnTo>
                <a:lnTo>
                  <a:pt x="223" y="521"/>
                </a:lnTo>
                <a:lnTo>
                  <a:pt x="234" y="528"/>
                </a:lnTo>
                <a:lnTo>
                  <a:pt x="248" y="529"/>
                </a:lnTo>
                <a:lnTo>
                  <a:pt x="254" y="529"/>
                </a:lnTo>
                <a:lnTo>
                  <a:pt x="259" y="529"/>
                </a:lnTo>
                <a:lnTo>
                  <a:pt x="262" y="528"/>
                </a:lnTo>
                <a:lnTo>
                  <a:pt x="262" y="499"/>
                </a:lnTo>
                <a:lnTo>
                  <a:pt x="242" y="499"/>
                </a:lnTo>
                <a:lnTo>
                  <a:pt x="242" y="474"/>
                </a:lnTo>
                <a:lnTo>
                  <a:pt x="289" y="474"/>
                </a:lnTo>
                <a:lnTo>
                  <a:pt x="289" y="548"/>
                </a:lnTo>
                <a:lnTo>
                  <a:pt x="279" y="550"/>
                </a:lnTo>
                <a:lnTo>
                  <a:pt x="263" y="553"/>
                </a:lnTo>
                <a:lnTo>
                  <a:pt x="248" y="554"/>
                </a:lnTo>
                <a:lnTo>
                  <a:pt x="225" y="553"/>
                </a:lnTo>
                <a:lnTo>
                  <a:pt x="208" y="546"/>
                </a:lnTo>
                <a:lnTo>
                  <a:pt x="195" y="536"/>
                </a:lnTo>
                <a:lnTo>
                  <a:pt x="185" y="523"/>
                </a:lnTo>
                <a:lnTo>
                  <a:pt x="179" y="506"/>
                </a:lnTo>
                <a:lnTo>
                  <a:pt x="177" y="486"/>
                </a:lnTo>
                <a:lnTo>
                  <a:pt x="179" y="465"/>
                </a:lnTo>
                <a:lnTo>
                  <a:pt x="187" y="448"/>
                </a:lnTo>
                <a:lnTo>
                  <a:pt x="198" y="434"/>
                </a:lnTo>
                <a:lnTo>
                  <a:pt x="212" y="423"/>
                </a:lnTo>
                <a:lnTo>
                  <a:pt x="230" y="417"/>
                </a:lnTo>
                <a:lnTo>
                  <a:pt x="250" y="415"/>
                </a:lnTo>
                <a:close/>
                <a:moveTo>
                  <a:pt x="415" y="34"/>
                </a:moveTo>
                <a:lnTo>
                  <a:pt x="415" y="207"/>
                </a:lnTo>
                <a:lnTo>
                  <a:pt x="588" y="207"/>
                </a:lnTo>
                <a:lnTo>
                  <a:pt x="432" y="34"/>
                </a:lnTo>
                <a:lnTo>
                  <a:pt x="415" y="34"/>
                </a:lnTo>
                <a:close/>
                <a:moveTo>
                  <a:pt x="69" y="34"/>
                </a:moveTo>
                <a:lnTo>
                  <a:pt x="56" y="37"/>
                </a:lnTo>
                <a:lnTo>
                  <a:pt x="44" y="45"/>
                </a:lnTo>
                <a:lnTo>
                  <a:pt x="38" y="55"/>
                </a:lnTo>
                <a:lnTo>
                  <a:pt x="35" y="69"/>
                </a:lnTo>
                <a:lnTo>
                  <a:pt x="35" y="692"/>
                </a:lnTo>
                <a:lnTo>
                  <a:pt x="38" y="705"/>
                </a:lnTo>
                <a:lnTo>
                  <a:pt x="44" y="717"/>
                </a:lnTo>
                <a:lnTo>
                  <a:pt x="56" y="723"/>
                </a:lnTo>
                <a:lnTo>
                  <a:pt x="69" y="726"/>
                </a:lnTo>
                <a:lnTo>
                  <a:pt x="554" y="726"/>
                </a:lnTo>
                <a:lnTo>
                  <a:pt x="567" y="723"/>
                </a:lnTo>
                <a:lnTo>
                  <a:pt x="579" y="717"/>
                </a:lnTo>
                <a:lnTo>
                  <a:pt x="585" y="705"/>
                </a:lnTo>
                <a:lnTo>
                  <a:pt x="588" y="692"/>
                </a:lnTo>
                <a:lnTo>
                  <a:pt x="588" y="243"/>
                </a:lnTo>
                <a:lnTo>
                  <a:pt x="415" y="243"/>
                </a:lnTo>
                <a:lnTo>
                  <a:pt x="402" y="239"/>
                </a:lnTo>
                <a:lnTo>
                  <a:pt x="390" y="232"/>
                </a:lnTo>
                <a:lnTo>
                  <a:pt x="384" y="220"/>
                </a:lnTo>
                <a:lnTo>
                  <a:pt x="381" y="207"/>
                </a:lnTo>
                <a:lnTo>
                  <a:pt x="381" y="34"/>
                </a:lnTo>
                <a:lnTo>
                  <a:pt x="69" y="34"/>
                </a:lnTo>
                <a:close/>
                <a:moveTo>
                  <a:pt x="69" y="0"/>
                </a:moveTo>
                <a:lnTo>
                  <a:pt x="451" y="0"/>
                </a:lnTo>
                <a:lnTo>
                  <a:pt x="623" y="190"/>
                </a:lnTo>
                <a:lnTo>
                  <a:pt x="623" y="692"/>
                </a:lnTo>
                <a:lnTo>
                  <a:pt x="619" y="714"/>
                </a:lnTo>
                <a:lnTo>
                  <a:pt x="609" y="732"/>
                </a:lnTo>
                <a:lnTo>
                  <a:pt x="595" y="748"/>
                </a:lnTo>
                <a:lnTo>
                  <a:pt x="576" y="757"/>
                </a:lnTo>
                <a:lnTo>
                  <a:pt x="554" y="761"/>
                </a:lnTo>
                <a:lnTo>
                  <a:pt x="69" y="761"/>
                </a:lnTo>
                <a:lnTo>
                  <a:pt x="47" y="757"/>
                </a:lnTo>
                <a:lnTo>
                  <a:pt x="29" y="748"/>
                </a:lnTo>
                <a:lnTo>
                  <a:pt x="13" y="732"/>
                </a:lnTo>
                <a:lnTo>
                  <a:pt x="4" y="714"/>
                </a:lnTo>
                <a:lnTo>
                  <a:pt x="0" y="692"/>
                </a:lnTo>
                <a:lnTo>
                  <a:pt x="0" y="69"/>
                </a:lnTo>
                <a:lnTo>
                  <a:pt x="4" y="48"/>
                </a:lnTo>
                <a:lnTo>
                  <a:pt x="13" y="28"/>
                </a:lnTo>
                <a:lnTo>
                  <a:pt x="29" y="14"/>
                </a:lnTo>
                <a:lnTo>
                  <a:pt x="47" y="3"/>
                </a:lnTo>
                <a:lnTo>
                  <a:pt x="69"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03" name="Freeform 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243452" y="5220404"/>
            <a:ext cx="363840" cy="445149"/>
          </a:xfrm>
          <a:custGeom>
            <a:avLst/>
            <a:gdLst>
              <a:gd name="T0" fmla="*/ 283 w 622"/>
              <a:gd name="T1" fmla="*/ 439 h 761"/>
              <a:gd name="T2" fmla="*/ 284 w 622"/>
              <a:gd name="T3" fmla="*/ 481 h 761"/>
              <a:gd name="T4" fmla="*/ 312 w 622"/>
              <a:gd name="T5" fmla="*/ 470 h 761"/>
              <a:gd name="T6" fmla="*/ 305 w 622"/>
              <a:gd name="T7" fmla="*/ 442 h 761"/>
              <a:gd name="T8" fmla="*/ 219 w 622"/>
              <a:gd name="T9" fmla="*/ 417 h 761"/>
              <a:gd name="T10" fmla="*/ 211 w 622"/>
              <a:gd name="T11" fmla="*/ 538 h 761"/>
              <a:gd name="T12" fmla="*/ 173 w 622"/>
              <a:gd name="T13" fmla="*/ 556 h 761"/>
              <a:gd name="T14" fmla="*/ 156 w 622"/>
              <a:gd name="T15" fmla="*/ 527 h 761"/>
              <a:gd name="T16" fmla="*/ 178 w 622"/>
              <a:gd name="T17" fmla="*/ 528 h 761"/>
              <a:gd name="T18" fmla="*/ 190 w 622"/>
              <a:gd name="T19" fmla="*/ 503 h 761"/>
              <a:gd name="T20" fmla="*/ 306 w 622"/>
              <a:gd name="T21" fmla="*/ 417 h 761"/>
              <a:gd name="T22" fmla="*/ 336 w 622"/>
              <a:gd name="T23" fmla="*/ 435 h 761"/>
              <a:gd name="T24" fmla="*/ 342 w 622"/>
              <a:gd name="T25" fmla="*/ 470 h 761"/>
              <a:gd name="T26" fmla="*/ 321 w 622"/>
              <a:gd name="T27" fmla="*/ 499 h 761"/>
              <a:gd name="T28" fmla="*/ 284 w 622"/>
              <a:gd name="T29" fmla="*/ 504 h 761"/>
              <a:gd name="T30" fmla="*/ 251 w 622"/>
              <a:gd name="T31" fmla="*/ 553 h 761"/>
              <a:gd name="T32" fmla="*/ 291 w 622"/>
              <a:gd name="T33" fmla="*/ 415 h 761"/>
              <a:gd name="T34" fmla="*/ 450 w 622"/>
              <a:gd name="T35" fmla="*/ 418 h 761"/>
              <a:gd name="T36" fmla="*/ 444 w 622"/>
              <a:gd name="T37" fmla="*/ 443 h 761"/>
              <a:gd name="T38" fmla="*/ 408 w 622"/>
              <a:gd name="T39" fmla="*/ 442 h 761"/>
              <a:gd name="T40" fmla="*/ 382 w 622"/>
              <a:gd name="T41" fmla="*/ 469 h 761"/>
              <a:gd name="T42" fmla="*/ 388 w 622"/>
              <a:gd name="T43" fmla="*/ 512 h 761"/>
              <a:gd name="T44" fmla="*/ 420 w 622"/>
              <a:gd name="T45" fmla="*/ 529 h 761"/>
              <a:gd name="T46" fmla="*/ 435 w 622"/>
              <a:gd name="T47" fmla="*/ 528 h 761"/>
              <a:gd name="T48" fmla="*/ 415 w 622"/>
              <a:gd name="T49" fmla="*/ 474 h 761"/>
              <a:gd name="T50" fmla="*/ 452 w 622"/>
              <a:gd name="T51" fmla="*/ 550 h 761"/>
              <a:gd name="T52" fmla="*/ 398 w 622"/>
              <a:gd name="T53" fmla="*/ 553 h 761"/>
              <a:gd name="T54" fmla="*/ 357 w 622"/>
              <a:gd name="T55" fmla="*/ 523 h 761"/>
              <a:gd name="T56" fmla="*/ 352 w 622"/>
              <a:gd name="T57" fmla="*/ 465 h 761"/>
              <a:gd name="T58" fmla="*/ 385 w 622"/>
              <a:gd name="T59" fmla="*/ 423 h 761"/>
              <a:gd name="T60" fmla="*/ 415 w 622"/>
              <a:gd name="T61" fmla="*/ 34 h 761"/>
              <a:gd name="T62" fmla="*/ 432 w 622"/>
              <a:gd name="T63" fmla="*/ 34 h 761"/>
              <a:gd name="T64" fmla="*/ 55 w 622"/>
              <a:gd name="T65" fmla="*/ 37 h 761"/>
              <a:gd name="T66" fmla="*/ 34 w 622"/>
              <a:gd name="T67" fmla="*/ 69 h 761"/>
              <a:gd name="T68" fmla="*/ 44 w 622"/>
              <a:gd name="T69" fmla="*/ 717 h 761"/>
              <a:gd name="T70" fmla="*/ 553 w 622"/>
              <a:gd name="T71" fmla="*/ 726 h 761"/>
              <a:gd name="T72" fmla="*/ 585 w 622"/>
              <a:gd name="T73" fmla="*/ 705 h 761"/>
              <a:gd name="T74" fmla="*/ 415 w 622"/>
              <a:gd name="T75" fmla="*/ 243 h 761"/>
              <a:gd name="T76" fmla="*/ 382 w 622"/>
              <a:gd name="T77" fmla="*/ 220 h 761"/>
              <a:gd name="T78" fmla="*/ 69 w 622"/>
              <a:gd name="T79" fmla="*/ 34 h 761"/>
              <a:gd name="T80" fmla="*/ 622 w 622"/>
              <a:gd name="T81" fmla="*/ 190 h 761"/>
              <a:gd name="T82" fmla="*/ 609 w 622"/>
              <a:gd name="T83" fmla="*/ 732 h 761"/>
              <a:gd name="T84" fmla="*/ 553 w 622"/>
              <a:gd name="T85" fmla="*/ 761 h 761"/>
              <a:gd name="T86" fmla="*/ 27 w 622"/>
              <a:gd name="T87" fmla="*/ 748 h 761"/>
              <a:gd name="T88" fmla="*/ 0 w 622"/>
              <a:gd name="T89" fmla="*/ 692 h 761"/>
              <a:gd name="T90" fmla="*/ 13 w 622"/>
              <a:gd name="T91" fmla="*/ 28 h 761"/>
              <a:gd name="T92" fmla="*/ 69 w 622"/>
              <a:gd name="T93"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2" h="761">
                <a:moveTo>
                  <a:pt x="292" y="439"/>
                </a:moveTo>
                <a:lnTo>
                  <a:pt x="287" y="439"/>
                </a:lnTo>
                <a:lnTo>
                  <a:pt x="283" y="439"/>
                </a:lnTo>
                <a:lnTo>
                  <a:pt x="280" y="440"/>
                </a:lnTo>
                <a:lnTo>
                  <a:pt x="280" y="481"/>
                </a:lnTo>
                <a:lnTo>
                  <a:pt x="284" y="481"/>
                </a:lnTo>
                <a:lnTo>
                  <a:pt x="289" y="481"/>
                </a:lnTo>
                <a:lnTo>
                  <a:pt x="304" y="478"/>
                </a:lnTo>
                <a:lnTo>
                  <a:pt x="312" y="470"/>
                </a:lnTo>
                <a:lnTo>
                  <a:pt x="314" y="459"/>
                </a:lnTo>
                <a:lnTo>
                  <a:pt x="312" y="448"/>
                </a:lnTo>
                <a:lnTo>
                  <a:pt x="305" y="442"/>
                </a:lnTo>
                <a:lnTo>
                  <a:pt x="292" y="439"/>
                </a:lnTo>
                <a:close/>
                <a:moveTo>
                  <a:pt x="190" y="417"/>
                </a:moveTo>
                <a:lnTo>
                  <a:pt x="219" y="417"/>
                </a:lnTo>
                <a:lnTo>
                  <a:pt x="219" y="503"/>
                </a:lnTo>
                <a:lnTo>
                  <a:pt x="217" y="523"/>
                </a:lnTo>
                <a:lnTo>
                  <a:pt x="211" y="538"/>
                </a:lnTo>
                <a:lnTo>
                  <a:pt x="202" y="548"/>
                </a:lnTo>
                <a:lnTo>
                  <a:pt x="188" y="554"/>
                </a:lnTo>
                <a:lnTo>
                  <a:pt x="173" y="556"/>
                </a:lnTo>
                <a:lnTo>
                  <a:pt x="162" y="554"/>
                </a:lnTo>
                <a:lnTo>
                  <a:pt x="152" y="553"/>
                </a:lnTo>
                <a:lnTo>
                  <a:pt x="156" y="527"/>
                </a:lnTo>
                <a:lnTo>
                  <a:pt x="162" y="529"/>
                </a:lnTo>
                <a:lnTo>
                  <a:pt x="170" y="529"/>
                </a:lnTo>
                <a:lnTo>
                  <a:pt x="178" y="528"/>
                </a:lnTo>
                <a:lnTo>
                  <a:pt x="184" y="524"/>
                </a:lnTo>
                <a:lnTo>
                  <a:pt x="188" y="516"/>
                </a:lnTo>
                <a:lnTo>
                  <a:pt x="190" y="503"/>
                </a:lnTo>
                <a:lnTo>
                  <a:pt x="190" y="417"/>
                </a:lnTo>
                <a:close/>
                <a:moveTo>
                  <a:pt x="291" y="415"/>
                </a:moveTo>
                <a:lnTo>
                  <a:pt x="306" y="417"/>
                </a:lnTo>
                <a:lnTo>
                  <a:pt x="319" y="421"/>
                </a:lnTo>
                <a:lnTo>
                  <a:pt x="330" y="426"/>
                </a:lnTo>
                <a:lnTo>
                  <a:pt x="336" y="435"/>
                </a:lnTo>
                <a:lnTo>
                  <a:pt x="342" y="446"/>
                </a:lnTo>
                <a:lnTo>
                  <a:pt x="343" y="457"/>
                </a:lnTo>
                <a:lnTo>
                  <a:pt x="342" y="470"/>
                </a:lnTo>
                <a:lnTo>
                  <a:pt x="338" y="482"/>
                </a:lnTo>
                <a:lnTo>
                  <a:pt x="331" y="490"/>
                </a:lnTo>
                <a:lnTo>
                  <a:pt x="321" y="499"/>
                </a:lnTo>
                <a:lnTo>
                  <a:pt x="306" y="503"/>
                </a:lnTo>
                <a:lnTo>
                  <a:pt x="291" y="504"/>
                </a:lnTo>
                <a:lnTo>
                  <a:pt x="284" y="504"/>
                </a:lnTo>
                <a:lnTo>
                  <a:pt x="280" y="504"/>
                </a:lnTo>
                <a:lnTo>
                  <a:pt x="280" y="553"/>
                </a:lnTo>
                <a:lnTo>
                  <a:pt x="251" y="553"/>
                </a:lnTo>
                <a:lnTo>
                  <a:pt x="251" y="418"/>
                </a:lnTo>
                <a:lnTo>
                  <a:pt x="268" y="415"/>
                </a:lnTo>
                <a:lnTo>
                  <a:pt x="291" y="415"/>
                </a:lnTo>
                <a:close/>
                <a:moveTo>
                  <a:pt x="423" y="415"/>
                </a:moveTo>
                <a:lnTo>
                  <a:pt x="437" y="415"/>
                </a:lnTo>
                <a:lnTo>
                  <a:pt x="450" y="418"/>
                </a:lnTo>
                <a:lnTo>
                  <a:pt x="458" y="422"/>
                </a:lnTo>
                <a:lnTo>
                  <a:pt x="452" y="447"/>
                </a:lnTo>
                <a:lnTo>
                  <a:pt x="444" y="443"/>
                </a:lnTo>
                <a:lnTo>
                  <a:pt x="435" y="442"/>
                </a:lnTo>
                <a:lnTo>
                  <a:pt x="422" y="440"/>
                </a:lnTo>
                <a:lnTo>
                  <a:pt x="408" y="442"/>
                </a:lnTo>
                <a:lnTo>
                  <a:pt x="397" y="447"/>
                </a:lnTo>
                <a:lnTo>
                  <a:pt x="388" y="456"/>
                </a:lnTo>
                <a:lnTo>
                  <a:pt x="382" y="469"/>
                </a:lnTo>
                <a:lnTo>
                  <a:pt x="380" y="485"/>
                </a:lnTo>
                <a:lnTo>
                  <a:pt x="382" y="501"/>
                </a:lnTo>
                <a:lnTo>
                  <a:pt x="388" y="512"/>
                </a:lnTo>
                <a:lnTo>
                  <a:pt x="395" y="521"/>
                </a:lnTo>
                <a:lnTo>
                  <a:pt x="407" y="528"/>
                </a:lnTo>
                <a:lnTo>
                  <a:pt x="420" y="529"/>
                </a:lnTo>
                <a:lnTo>
                  <a:pt x="427" y="529"/>
                </a:lnTo>
                <a:lnTo>
                  <a:pt x="431" y="529"/>
                </a:lnTo>
                <a:lnTo>
                  <a:pt x="435" y="528"/>
                </a:lnTo>
                <a:lnTo>
                  <a:pt x="435" y="499"/>
                </a:lnTo>
                <a:lnTo>
                  <a:pt x="415" y="499"/>
                </a:lnTo>
                <a:lnTo>
                  <a:pt x="415" y="474"/>
                </a:lnTo>
                <a:lnTo>
                  <a:pt x="462" y="474"/>
                </a:lnTo>
                <a:lnTo>
                  <a:pt x="462" y="548"/>
                </a:lnTo>
                <a:lnTo>
                  <a:pt x="452" y="550"/>
                </a:lnTo>
                <a:lnTo>
                  <a:pt x="436" y="553"/>
                </a:lnTo>
                <a:lnTo>
                  <a:pt x="419" y="554"/>
                </a:lnTo>
                <a:lnTo>
                  <a:pt x="398" y="553"/>
                </a:lnTo>
                <a:lnTo>
                  <a:pt x="381" y="546"/>
                </a:lnTo>
                <a:lnTo>
                  <a:pt x="368" y="536"/>
                </a:lnTo>
                <a:lnTo>
                  <a:pt x="357" y="523"/>
                </a:lnTo>
                <a:lnTo>
                  <a:pt x="351" y="506"/>
                </a:lnTo>
                <a:lnTo>
                  <a:pt x="350" y="486"/>
                </a:lnTo>
                <a:lnTo>
                  <a:pt x="352" y="465"/>
                </a:lnTo>
                <a:lnTo>
                  <a:pt x="359" y="448"/>
                </a:lnTo>
                <a:lnTo>
                  <a:pt x="370" y="434"/>
                </a:lnTo>
                <a:lnTo>
                  <a:pt x="385" y="423"/>
                </a:lnTo>
                <a:lnTo>
                  <a:pt x="403" y="417"/>
                </a:lnTo>
                <a:lnTo>
                  <a:pt x="423" y="415"/>
                </a:lnTo>
                <a:close/>
                <a:moveTo>
                  <a:pt x="415" y="34"/>
                </a:moveTo>
                <a:lnTo>
                  <a:pt x="415" y="207"/>
                </a:lnTo>
                <a:lnTo>
                  <a:pt x="588" y="207"/>
                </a:lnTo>
                <a:lnTo>
                  <a:pt x="432" y="34"/>
                </a:lnTo>
                <a:lnTo>
                  <a:pt x="415" y="34"/>
                </a:lnTo>
                <a:close/>
                <a:moveTo>
                  <a:pt x="69" y="34"/>
                </a:moveTo>
                <a:lnTo>
                  <a:pt x="55" y="37"/>
                </a:lnTo>
                <a:lnTo>
                  <a:pt x="44" y="45"/>
                </a:lnTo>
                <a:lnTo>
                  <a:pt x="36" y="55"/>
                </a:lnTo>
                <a:lnTo>
                  <a:pt x="34" y="69"/>
                </a:lnTo>
                <a:lnTo>
                  <a:pt x="34" y="692"/>
                </a:lnTo>
                <a:lnTo>
                  <a:pt x="36" y="705"/>
                </a:lnTo>
                <a:lnTo>
                  <a:pt x="44" y="717"/>
                </a:lnTo>
                <a:lnTo>
                  <a:pt x="55" y="723"/>
                </a:lnTo>
                <a:lnTo>
                  <a:pt x="69" y="726"/>
                </a:lnTo>
                <a:lnTo>
                  <a:pt x="553" y="726"/>
                </a:lnTo>
                <a:lnTo>
                  <a:pt x="567" y="723"/>
                </a:lnTo>
                <a:lnTo>
                  <a:pt x="577" y="717"/>
                </a:lnTo>
                <a:lnTo>
                  <a:pt x="585" y="705"/>
                </a:lnTo>
                <a:lnTo>
                  <a:pt x="588" y="692"/>
                </a:lnTo>
                <a:lnTo>
                  <a:pt x="588" y="243"/>
                </a:lnTo>
                <a:lnTo>
                  <a:pt x="415" y="243"/>
                </a:lnTo>
                <a:lnTo>
                  <a:pt x="402" y="239"/>
                </a:lnTo>
                <a:lnTo>
                  <a:pt x="390" y="232"/>
                </a:lnTo>
                <a:lnTo>
                  <a:pt x="382" y="220"/>
                </a:lnTo>
                <a:lnTo>
                  <a:pt x="380" y="207"/>
                </a:lnTo>
                <a:lnTo>
                  <a:pt x="380" y="34"/>
                </a:lnTo>
                <a:lnTo>
                  <a:pt x="69" y="34"/>
                </a:lnTo>
                <a:close/>
                <a:moveTo>
                  <a:pt x="69" y="0"/>
                </a:moveTo>
                <a:lnTo>
                  <a:pt x="449" y="0"/>
                </a:lnTo>
                <a:lnTo>
                  <a:pt x="622" y="190"/>
                </a:lnTo>
                <a:lnTo>
                  <a:pt x="622" y="692"/>
                </a:lnTo>
                <a:lnTo>
                  <a:pt x="619" y="714"/>
                </a:lnTo>
                <a:lnTo>
                  <a:pt x="609" y="732"/>
                </a:lnTo>
                <a:lnTo>
                  <a:pt x="594" y="748"/>
                </a:lnTo>
                <a:lnTo>
                  <a:pt x="575" y="757"/>
                </a:lnTo>
                <a:lnTo>
                  <a:pt x="553" y="761"/>
                </a:lnTo>
                <a:lnTo>
                  <a:pt x="69" y="761"/>
                </a:lnTo>
                <a:lnTo>
                  <a:pt x="47" y="757"/>
                </a:lnTo>
                <a:lnTo>
                  <a:pt x="27" y="748"/>
                </a:lnTo>
                <a:lnTo>
                  <a:pt x="13" y="732"/>
                </a:lnTo>
                <a:lnTo>
                  <a:pt x="2" y="714"/>
                </a:lnTo>
                <a:lnTo>
                  <a:pt x="0" y="692"/>
                </a:lnTo>
                <a:lnTo>
                  <a:pt x="0" y="69"/>
                </a:lnTo>
                <a:lnTo>
                  <a:pt x="2" y="48"/>
                </a:lnTo>
                <a:lnTo>
                  <a:pt x="13" y="28"/>
                </a:lnTo>
                <a:lnTo>
                  <a:pt x="27" y="14"/>
                </a:lnTo>
                <a:lnTo>
                  <a:pt x="47" y="3"/>
                </a:lnTo>
                <a:lnTo>
                  <a:pt x="69"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04" name="Freeform 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031311" y="5220404"/>
            <a:ext cx="363840" cy="445149"/>
          </a:xfrm>
          <a:custGeom>
            <a:avLst/>
            <a:gdLst>
              <a:gd name="T0" fmla="*/ 170 w 622"/>
              <a:gd name="T1" fmla="*/ 439 h 761"/>
              <a:gd name="T2" fmla="*/ 173 w 622"/>
              <a:gd name="T3" fmla="*/ 481 h 761"/>
              <a:gd name="T4" fmla="*/ 199 w 622"/>
              <a:gd name="T5" fmla="*/ 470 h 761"/>
              <a:gd name="T6" fmla="*/ 192 w 622"/>
              <a:gd name="T7" fmla="*/ 442 h 761"/>
              <a:gd name="T8" fmla="*/ 277 w 622"/>
              <a:gd name="T9" fmla="*/ 417 h 761"/>
              <a:gd name="T10" fmla="*/ 325 w 622"/>
              <a:gd name="T11" fmla="*/ 514 h 761"/>
              <a:gd name="T12" fmla="*/ 322 w 622"/>
              <a:gd name="T13" fmla="*/ 456 h 761"/>
              <a:gd name="T14" fmla="*/ 349 w 622"/>
              <a:gd name="T15" fmla="*/ 553 h 761"/>
              <a:gd name="T16" fmla="*/ 280 w 622"/>
              <a:gd name="T17" fmla="*/ 477 h 761"/>
              <a:gd name="T18" fmla="*/ 270 w 622"/>
              <a:gd name="T19" fmla="*/ 481 h 761"/>
              <a:gd name="T20" fmla="*/ 243 w 622"/>
              <a:gd name="T21" fmla="*/ 553 h 761"/>
              <a:gd name="T22" fmla="*/ 195 w 622"/>
              <a:gd name="T23" fmla="*/ 417 h 761"/>
              <a:gd name="T24" fmla="*/ 225 w 622"/>
              <a:gd name="T25" fmla="*/ 435 h 761"/>
              <a:gd name="T26" fmla="*/ 230 w 622"/>
              <a:gd name="T27" fmla="*/ 470 h 761"/>
              <a:gd name="T28" fmla="*/ 208 w 622"/>
              <a:gd name="T29" fmla="*/ 499 h 761"/>
              <a:gd name="T30" fmla="*/ 173 w 622"/>
              <a:gd name="T31" fmla="*/ 504 h 761"/>
              <a:gd name="T32" fmla="*/ 139 w 622"/>
              <a:gd name="T33" fmla="*/ 553 h 761"/>
              <a:gd name="T34" fmla="*/ 178 w 622"/>
              <a:gd name="T35" fmla="*/ 415 h 761"/>
              <a:gd name="T36" fmla="*/ 476 w 622"/>
              <a:gd name="T37" fmla="*/ 418 h 761"/>
              <a:gd name="T38" fmla="*/ 470 w 622"/>
              <a:gd name="T39" fmla="*/ 443 h 761"/>
              <a:gd name="T40" fmla="*/ 435 w 622"/>
              <a:gd name="T41" fmla="*/ 443 h 761"/>
              <a:gd name="T42" fmla="*/ 408 w 622"/>
              <a:gd name="T43" fmla="*/ 469 h 761"/>
              <a:gd name="T44" fmla="*/ 414 w 622"/>
              <a:gd name="T45" fmla="*/ 514 h 761"/>
              <a:gd name="T46" fmla="*/ 446 w 622"/>
              <a:gd name="T47" fmla="*/ 529 h 761"/>
              <a:gd name="T48" fmla="*/ 461 w 622"/>
              <a:gd name="T49" fmla="*/ 528 h 761"/>
              <a:gd name="T50" fmla="*/ 441 w 622"/>
              <a:gd name="T51" fmla="*/ 474 h 761"/>
              <a:gd name="T52" fmla="*/ 478 w 622"/>
              <a:gd name="T53" fmla="*/ 550 h 761"/>
              <a:gd name="T54" fmla="*/ 424 w 622"/>
              <a:gd name="T55" fmla="*/ 553 h 761"/>
              <a:gd name="T56" fmla="*/ 383 w 622"/>
              <a:gd name="T57" fmla="*/ 523 h 761"/>
              <a:gd name="T58" fmla="*/ 378 w 622"/>
              <a:gd name="T59" fmla="*/ 465 h 761"/>
              <a:gd name="T60" fmla="*/ 411 w 622"/>
              <a:gd name="T61" fmla="*/ 423 h 761"/>
              <a:gd name="T62" fmla="*/ 415 w 622"/>
              <a:gd name="T63" fmla="*/ 34 h 761"/>
              <a:gd name="T64" fmla="*/ 432 w 622"/>
              <a:gd name="T65" fmla="*/ 34 h 761"/>
              <a:gd name="T66" fmla="*/ 55 w 622"/>
              <a:gd name="T67" fmla="*/ 37 h 761"/>
              <a:gd name="T68" fmla="*/ 34 w 622"/>
              <a:gd name="T69" fmla="*/ 70 h 761"/>
              <a:gd name="T70" fmla="*/ 44 w 622"/>
              <a:gd name="T71" fmla="*/ 716 h 761"/>
              <a:gd name="T72" fmla="*/ 554 w 622"/>
              <a:gd name="T73" fmla="*/ 727 h 761"/>
              <a:gd name="T74" fmla="*/ 585 w 622"/>
              <a:gd name="T75" fmla="*/ 705 h 761"/>
              <a:gd name="T76" fmla="*/ 415 w 622"/>
              <a:gd name="T77" fmla="*/ 243 h 761"/>
              <a:gd name="T78" fmla="*/ 383 w 622"/>
              <a:gd name="T79" fmla="*/ 222 h 761"/>
              <a:gd name="T80" fmla="*/ 69 w 622"/>
              <a:gd name="T81" fmla="*/ 34 h 761"/>
              <a:gd name="T82" fmla="*/ 622 w 622"/>
              <a:gd name="T83" fmla="*/ 190 h 761"/>
              <a:gd name="T84" fmla="*/ 609 w 622"/>
              <a:gd name="T85" fmla="*/ 732 h 761"/>
              <a:gd name="T86" fmla="*/ 554 w 622"/>
              <a:gd name="T87" fmla="*/ 761 h 761"/>
              <a:gd name="T88" fmla="*/ 29 w 622"/>
              <a:gd name="T89" fmla="*/ 748 h 761"/>
              <a:gd name="T90" fmla="*/ 0 w 622"/>
              <a:gd name="T91" fmla="*/ 692 h 761"/>
              <a:gd name="T92" fmla="*/ 13 w 622"/>
              <a:gd name="T93" fmla="*/ 28 h 761"/>
              <a:gd name="T94" fmla="*/ 69 w 622"/>
              <a:gd name="T95"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2" h="761">
                <a:moveTo>
                  <a:pt x="179" y="439"/>
                </a:moveTo>
                <a:lnTo>
                  <a:pt x="174" y="439"/>
                </a:lnTo>
                <a:lnTo>
                  <a:pt x="170" y="439"/>
                </a:lnTo>
                <a:lnTo>
                  <a:pt x="167" y="440"/>
                </a:lnTo>
                <a:lnTo>
                  <a:pt x="167" y="481"/>
                </a:lnTo>
                <a:lnTo>
                  <a:pt x="173" y="481"/>
                </a:lnTo>
                <a:lnTo>
                  <a:pt x="178" y="481"/>
                </a:lnTo>
                <a:lnTo>
                  <a:pt x="191" y="478"/>
                </a:lnTo>
                <a:lnTo>
                  <a:pt x="199" y="470"/>
                </a:lnTo>
                <a:lnTo>
                  <a:pt x="203" y="459"/>
                </a:lnTo>
                <a:lnTo>
                  <a:pt x="200" y="448"/>
                </a:lnTo>
                <a:lnTo>
                  <a:pt x="192" y="442"/>
                </a:lnTo>
                <a:lnTo>
                  <a:pt x="179" y="439"/>
                </a:lnTo>
                <a:close/>
                <a:moveTo>
                  <a:pt x="243" y="417"/>
                </a:moveTo>
                <a:lnTo>
                  <a:pt x="277" y="417"/>
                </a:lnTo>
                <a:lnTo>
                  <a:pt x="304" y="466"/>
                </a:lnTo>
                <a:lnTo>
                  <a:pt x="314" y="490"/>
                </a:lnTo>
                <a:lnTo>
                  <a:pt x="325" y="514"/>
                </a:lnTo>
                <a:lnTo>
                  <a:pt x="325" y="514"/>
                </a:lnTo>
                <a:lnTo>
                  <a:pt x="323" y="486"/>
                </a:lnTo>
                <a:lnTo>
                  <a:pt x="322" y="456"/>
                </a:lnTo>
                <a:lnTo>
                  <a:pt x="322" y="417"/>
                </a:lnTo>
                <a:lnTo>
                  <a:pt x="349" y="417"/>
                </a:lnTo>
                <a:lnTo>
                  <a:pt x="349" y="553"/>
                </a:lnTo>
                <a:lnTo>
                  <a:pt x="318" y="553"/>
                </a:lnTo>
                <a:lnTo>
                  <a:pt x="292" y="500"/>
                </a:lnTo>
                <a:lnTo>
                  <a:pt x="280" y="477"/>
                </a:lnTo>
                <a:lnTo>
                  <a:pt x="270" y="452"/>
                </a:lnTo>
                <a:lnTo>
                  <a:pt x="268" y="452"/>
                </a:lnTo>
                <a:lnTo>
                  <a:pt x="270" y="481"/>
                </a:lnTo>
                <a:lnTo>
                  <a:pt x="270" y="512"/>
                </a:lnTo>
                <a:lnTo>
                  <a:pt x="270" y="553"/>
                </a:lnTo>
                <a:lnTo>
                  <a:pt x="243" y="553"/>
                </a:lnTo>
                <a:lnTo>
                  <a:pt x="243" y="417"/>
                </a:lnTo>
                <a:close/>
                <a:moveTo>
                  <a:pt x="178" y="415"/>
                </a:moveTo>
                <a:lnTo>
                  <a:pt x="195" y="417"/>
                </a:lnTo>
                <a:lnTo>
                  <a:pt x="208" y="421"/>
                </a:lnTo>
                <a:lnTo>
                  <a:pt x="217" y="426"/>
                </a:lnTo>
                <a:lnTo>
                  <a:pt x="225" y="435"/>
                </a:lnTo>
                <a:lnTo>
                  <a:pt x="229" y="446"/>
                </a:lnTo>
                <a:lnTo>
                  <a:pt x="232" y="459"/>
                </a:lnTo>
                <a:lnTo>
                  <a:pt x="230" y="470"/>
                </a:lnTo>
                <a:lnTo>
                  <a:pt x="226" y="482"/>
                </a:lnTo>
                <a:lnTo>
                  <a:pt x="220" y="490"/>
                </a:lnTo>
                <a:lnTo>
                  <a:pt x="208" y="499"/>
                </a:lnTo>
                <a:lnTo>
                  <a:pt x="194" y="503"/>
                </a:lnTo>
                <a:lnTo>
                  <a:pt x="178" y="504"/>
                </a:lnTo>
                <a:lnTo>
                  <a:pt x="173" y="504"/>
                </a:lnTo>
                <a:lnTo>
                  <a:pt x="167" y="504"/>
                </a:lnTo>
                <a:lnTo>
                  <a:pt x="167" y="553"/>
                </a:lnTo>
                <a:lnTo>
                  <a:pt x="139" y="553"/>
                </a:lnTo>
                <a:lnTo>
                  <a:pt x="139" y="418"/>
                </a:lnTo>
                <a:lnTo>
                  <a:pt x="156" y="417"/>
                </a:lnTo>
                <a:lnTo>
                  <a:pt x="178" y="415"/>
                </a:lnTo>
                <a:close/>
                <a:moveTo>
                  <a:pt x="449" y="415"/>
                </a:moveTo>
                <a:lnTo>
                  <a:pt x="463" y="415"/>
                </a:lnTo>
                <a:lnTo>
                  <a:pt x="476" y="418"/>
                </a:lnTo>
                <a:lnTo>
                  <a:pt x="484" y="422"/>
                </a:lnTo>
                <a:lnTo>
                  <a:pt x="478" y="447"/>
                </a:lnTo>
                <a:lnTo>
                  <a:pt x="470" y="443"/>
                </a:lnTo>
                <a:lnTo>
                  <a:pt x="461" y="442"/>
                </a:lnTo>
                <a:lnTo>
                  <a:pt x="448" y="440"/>
                </a:lnTo>
                <a:lnTo>
                  <a:pt x="435" y="443"/>
                </a:lnTo>
                <a:lnTo>
                  <a:pt x="423" y="448"/>
                </a:lnTo>
                <a:lnTo>
                  <a:pt x="414" y="456"/>
                </a:lnTo>
                <a:lnTo>
                  <a:pt x="408" y="469"/>
                </a:lnTo>
                <a:lnTo>
                  <a:pt x="406" y="485"/>
                </a:lnTo>
                <a:lnTo>
                  <a:pt x="408" y="500"/>
                </a:lnTo>
                <a:lnTo>
                  <a:pt x="414" y="514"/>
                </a:lnTo>
                <a:lnTo>
                  <a:pt x="421" y="523"/>
                </a:lnTo>
                <a:lnTo>
                  <a:pt x="433" y="528"/>
                </a:lnTo>
                <a:lnTo>
                  <a:pt x="446" y="529"/>
                </a:lnTo>
                <a:lnTo>
                  <a:pt x="453" y="529"/>
                </a:lnTo>
                <a:lnTo>
                  <a:pt x="457" y="529"/>
                </a:lnTo>
                <a:lnTo>
                  <a:pt x="461" y="528"/>
                </a:lnTo>
                <a:lnTo>
                  <a:pt x="461" y="499"/>
                </a:lnTo>
                <a:lnTo>
                  <a:pt x="441" y="499"/>
                </a:lnTo>
                <a:lnTo>
                  <a:pt x="441" y="474"/>
                </a:lnTo>
                <a:lnTo>
                  <a:pt x="488" y="474"/>
                </a:lnTo>
                <a:lnTo>
                  <a:pt x="488" y="548"/>
                </a:lnTo>
                <a:lnTo>
                  <a:pt x="478" y="550"/>
                </a:lnTo>
                <a:lnTo>
                  <a:pt x="462" y="554"/>
                </a:lnTo>
                <a:lnTo>
                  <a:pt x="445" y="555"/>
                </a:lnTo>
                <a:lnTo>
                  <a:pt x="424" y="553"/>
                </a:lnTo>
                <a:lnTo>
                  <a:pt x="407" y="546"/>
                </a:lnTo>
                <a:lnTo>
                  <a:pt x="394" y="536"/>
                </a:lnTo>
                <a:lnTo>
                  <a:pt x="383" y="523"/>
                </a:lnTo>
                <a:lnTo>
                  <a:pt x="377" y="506"/>
                </a:lnTo>
                <a:lnTo>
                  <a:pt x="376" y="486"/>
                </a:lnTo>
                <a:lnTo>
                  <a:pt x="378" y="465"/>
                </a:lnTo>
                <a:lnTo>
                  <a:pt x="385" y="448"/>
                </a:lnTo>
                <a:lnTo>
                  <a:pt x="397" y="434"/>
                </a:lnTo>
                <a:lnTo>
                  <a:pt x="411" y="423"/>
                </a:lnTo>
                <a:lnTo>
                  <a:pt x="428" y="417"/>
                </a:lnTo>
                <a:lnTo>
                  <a:pt x="449" y="415"/>
                </a:lnTo>
                <a:close/>
                <a:moveTo>
                  <a:pt x="415" y="34"/>
                </a:moveTo>
                <a:lnTo>
                  <a:pt x="415" y="207"/>
                </a:lnTo>
                <a:lnTo>
                  <a:pt x="588" y="207"/>
                </a:lnTo>
                <a:lnTo>
                  <a:pt x="432" y="34"/>
                </a:lnTo>
                <a:lnTo>
                  <a:pt x="415" y="34"/>
                </a:lnTo>
                <a:close/>
                <a:moveTo>
                  <a:pt x="69" y="34"/>
                </a:moveTo>
                <a:lnTo>
                  <a:pt x="55" y="37"/>
                </a:lnTo>
                <a:lnTo>
                  <a:pt x="44" y="45"/>
                </a:lnTo>
                <a:lnTo>
                  <a:pt x="36" y="55"/>
                </a:lnTo>
                <a:lnTo>
                  <a:pt x="34" y="70"/>
                </a:lnTo>
                <a:lnTo>
                  <a:pt x="34" y="692"/>
                </a:lnTo>
                <a:lnTo>
                  <a:pt x="36" y="705"/>
                </a:lnTo>
                <a:lnTo>
                  <a:pt x="44" y="716"/>
                </a:lnTo>
                <a:lnTo>
                  <a:pt x="55" y="723"/>
                </a:lnTo>
                <a:lnTo>
                  <a:pt x="69" y="727"/>
                </a:lnTo>
                <a:lnTo>
                  <a:pt x="554" y="727"/>
                </a:lnTo>
                <a:lnTo>
                  <a:pt x="567" y="723"/>
                </a:lnTo>
                <a:lnTo>
                  <a:pt x="577" y="716"/>
                </a:lnTo>
                <a:lnTo>
                  <a:pt x="585" y="705"/>
                </a:lnTo>
                <a:lnTo>
                  <a:pt x="588" y="692"/>
                </a:lnTo>
                <a:lnTo>
                  <a:pt x="588" y="243"/>
                </a:lnTo>
                <a:lnTo>
                  <a:pt x="415" y="243"/>
                </a:lnTo>
                <a:lnTo>
                  <a:pt x="402" y="240"/>
                </a:lnTo>
                <a:lnTo>
                  <a:pt x="390" y="232"/>
                </a:lnTo>
                <a:lnTo>
                  <a:pt x="383" y="222"/>
                </a:lnTo>
                <a:lnTo>
                  <a:pt x="381" y="207"/>
                </a:lnTo>
                <a:lnTo>
                  <a:pt x="381" y="34"/>
                </a:lnTo>
                <a:lnTo>
                  <a:pt x="69" y="34"/>
                </a:lnTo>
                <a:close/>
                <a:moveTo>
                  <a:pt x="69" y="0"/>
                </a:moveTo>
                <a:lnTo>
                  <a:pt x="449" y="0"/>
                </a:lnTo>
                <a:lnTo>
                  <a:pt x="622" y="190"/>
                </a:lnTo>
                <a:lnTo>
                  <a:pt x="622" y="692"/>
                </a:lnTo>
                <a:lnTo>
                  <a:pt x="619" y="714"/>
                </a:lnTo>
                <a:lnTo>
                  <a:pt x="609" y="732"/>
                </a:lnTo>
                <a:lnTo>
                  <a:pt x="594" y="748"/>
                </a:lnTo>
                <a:lnTo>
                  <a:pt x="575" y="757"/>
                </a:lnTo>
                <a:lnTo>
                  <a:pt x="554" y="761"/>
                </a:lnTo>
                <a:lnTo>
                  <a:pt x="69" y="761"/>
                </a:lnTo>
                <a:lnTo>
                  <a:pt x="47" y="757"/>
                </a:lnTo>
                <a:lnTo>
                  <a:pt x="29" y="748"/>
                </a:lnTo>
                <a:lnTo>
                  <a:pt x="13" y="732"/>
                </a:lnTo>
                <a:lnTo>
                  <a:pt x="4" y="714"/>
                </a:lnTo>
                <a:lnTo>
                  <a:pt x="0" y="692"/>
                </a:lnTo>
                <a:lnTo>
                  <a:pt x="0" y="70"/>
                </a:lnTo>
                <a:lnTo>
                  <a:pt x="4" y="48"/>
                </a:lnTo>
                <a:lnTo>
                  <a:pt x="13" y="28"/>
                </a:lnTo>
                <a:lnTo>
                  <a:pt x="29" y="14"/>
                </a:lnTo>
                <a:lnTo>
                  <a:pt x="47" y="3"/>
                </a:lnTo>
                <a:lnTo>
                  <a:pt x="69"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05"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5960464"/>
            <a:ext cx="7946232" cy="461665"/>
          </a:xfrm>
          <a:prstGeom prst="rect">
            <a:avLst/>
          </a:prstGeom>
          <a:noFill/>
        </p:spPr>
        <p:txBody>
          <a:bodyPr wrap="square" rtlCol="0">
            <a:spAutoFit/>
          </a:bodyPr>
          <a:lstStyle/>
          <a:p>
            <a:pPr algn="ctr"/>
            <a:r>
              <a:rPr lang="en-US" altLang="zh-CN" sz="2400" dirty="0">
                <a:latin typeface="Montserrat Alternates Medium" panose="00000600000000000000" pitchFamily="50" charset="0"/>
                <a:cs typeface="Lato Black" panose="020F0502020204030203" pitchFamily="34" charset="0"/>
              </a:rPr>
              <a:t>Location</a:t>
            </a:r>
            <a:endParaRPr lang="zh-CN" altLang="en-US" sz="2400" dirty="0">
              <a:latin typeface="Montserrat Alternates Medium" panose="00000600000000000000" pitchFamily="50" charset="0"/>
              <a:cs typeface="Lato Black" panose="020F0502020204030203" pitchFamily="34" charset="0"/>
            </a:endParaRPr>
          </a:p>
        </p:txBody>
      </p:sp>
      <p:sp>
        <p:nvSpPr>
          <p:cNvPr id="307" name="Freeform 3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75161" y="6808189"/>
            <a:ext cx="324035" cy="444992"/>
          </a:xfrm>
          <a:custGeom>
            <a:avLst/>
            <a:gdLst>
              <a:gd name="T0" fmla="*/ 237 w 584"/>
              <a:gd name="T1" fmla="*/ 198 h 802"/>
              <a:gd name="T2" fmla="*/ 186 w 584"/>
              <a:gd name="T3" fmla="*/ 263 h 802"/>
              <a:gd name="T4" fmla="*/ 198 w 584"/>
              <a:gd name="T5" fmla="*/ 347 h 802"/>
              <a:gd name="T6" fmla="*/ 263 w 584"/>
              <a:gd name="T7" fmla="*/ 398 h 802"/>
              <a:gd name="T8" fmla="*/ 347 w 584"/>
              <a:gd name="T9" fmla="*/ 386 h 802"/>
              <a:gd name="T10" fmla="*/ 398 w 584"/>
              <a:gd name="T11" fmla="*/ 321 h 802"/>
              <a:gd name="T12" fmla="*/ 386 w 584"/>
              <a:gd name="T13" fmla="*/ 237 h 802"/>
              <a:gd name="T14" fmla="*/ 321 w 584"/>
              <a:gd name="T15" fmla="*/ 186 h 802"/>
              <a:gd name="T16" fmla="*/ 326 w 584"/>
              <a:gd name="T17" fmla="*/ 149 h 802"/>
              <a:gd name="T18" fmla="*/ 406 w 584"/>
              <a:gd name="T19" fmla="*/ 200 h 802"/>
              <a:gd name="T20" fmla="*/ 439 w 584"/>
              <a:gd name="T21" fmla="*/ 292 h 802"/>
              <a:gd name="T22" fmla="*/ 406 w 584"/>
              <a:gd name="T23" fmla="*/ 383 h 802"/>
              <a:gd name="T24" fmla="*/ 326 w 584"/>
              <a:gd name="T25" fmla="*/ 433 h 802"/>
              <a:gd name="T26" fmla="*/ 228 w 584"/>
              <a:gd name="T27" fmla="*/ 423 h 802"/>
              <a:gd name="T28" fmla="*/ 161 w 584"/>
              <a:gd name="T29" fmla="*/ 356 h 802"/>
              <a:gd name="T30" fmla="*/ 151 w 584"/>
              <a:gd name="T31" fmla="*/ 258 h 802"/>
              <a:gd name="T32" fmla="*/ 200 w 584"/>
              <a:gd name="T33" fmla="*/ 178 h 802"/>
              <a:gd name="T34" fmla="*/ 292 w 584"/>
              <a:gd name="T35" fmla="*/ 145 h 802"/>
              <a:gd name="T36" fmla="*/ 203 w 584"/>
              <a:gd name="T37" fmla="*/ 52 h 802"/>
              <a:gd name="T38" fmla="*/ 97 w 584"/>
              <a:gd name="T39" fmla="*/ 127 h 802"/>
              <a:gd name="T40" fmla="*/ 40 w 584"/>
              <a:gd name="T41" fmla="*/ 246 h 802"/>
              <a:gd name="T42" fmla="*/ 46 w 584"/>
              <a:gd name="T43" fmla="*/ 369 h 802"/>
              <a:gd name="T44" fmla="*/ 90 w 584"/>
              <a:gd name="T45" fmla="*/ 483 h 802"/>
              <a:gd name="T46" fmla="*/ 153 w 584"/>
              <a:gd name="T47" fmla="*/ 586 h 802"/>
              <a:gd name="T48" fmla="*/ 219 w 584"/>
              <a:gd name="T49" fmla="*/ 670 h 802"/>
              <a:gd name="T50" fmla="*/ 271 w 584"/>
              <a:gd name="T51" fmla="*/ 728 h 802"/>
              <a:gd name="T52" fmla="*/ 292 w 584"/>
              <a:gd name="T53" fmla="*/ 747 h 802"/>
              <a:gd name="T54" fmla="*/ 313 w 584"/>
              <a:gd name="T55" fmla="*/ 728 h 802"/>
              <a:gd name="T56" fmla="*/ 365 w 584"/>
              <a:gd name="T57" fmla="*/ 670 h 802"/>
              <a:gd name="T58" fmla="*/ 431 w 584"/>
              <a:gd name="T59" fmla="*/ 586 h 802"/>
              <a:gd name="T60" fmla="*/ 495 w 584"/>
              <a:gd name="T61" fmla="*/ 483 h 802"/>
              <a:gd name="T62" fmla="*/ 538 w 584"/>
              <a:gd name="T63" fmla="*/ 369 h 802"/>
              <a:gd name="T64" fmla="*/ 544 w 584"/>
              <a:gd name="T65" fmla="*/ 246 h 802"/>
              <a:gd name="T66" fmla="*/ 487 w 584"/>
              <a:gd name="T67" fmla="*/ 127 h 802"/>
              <a:gd name="T68" fmla="*/ 381 w 584"/>
              <a:gd name="T69" fmla="*/ 52 h 802"/>
              <a:gd name="T70" fmla="*/ 292 w 584"/>
              <a:gd name="T71" fmla="*/ 0 h 802"/>
              <a:gd name="T72" fmla="*/ 427 w 584"/>
              <a:gd name="T73" fmla="*/ 33 h 802"/>
              <a:gd name="T74" fmla="*/ 528 w 584"/>
              <a:gd name="T75" fmla="*/ 119 h 802"/>
              <a:gd name="T76" fmla="*/ 580 w 584"/>
              <a:gd name="T77" fmla="*/ 245 h 802"/>
              <a:gd name="T78" fmla="*/ 575 w 584"/>
              <a:gd name="T79" fmla="*/ 368 h 802"/>
              <a:gd name="T80" fmla="*/ 534 w 584"/>
              <a:gd name="T81" fmla="*/ 480 h 802"/>
              <a:gd name="T82" fmla="*/ 473 w 584"/>
              <a:gd name="T83" fmla="*/ 588 h 802"/>
              <a:gd name="T84" fmla="*/ 403 w 584"/>
              <a:gd name="T85" fmla="*/ 681 h 802"/>
              <a:gd name="T86" fmla="*/ 342 w 584"/>
              <a:gd name="T87" fmla="*/ 751 h 802"/>
              <a:gd name="T88" fmla="*/ 301 w 584"/>
              <a:gd name="T89" fmla="*/ 795 h 802"/>
              <a:gd name="T90" fmla="*/ 289 w 584"/>
              <a:gd name="T91" fmla="*/ 801 h 802"/>
              <a:gd name="T92" fmla="*/ 259 w 584"/>
              <a:gd name="T93" fmla="*/ 770 h 802"/>
              <a:gd name="T94" fmla="*/ 203 w 584"/>
              <a:gd name="T95" fmla="*/ 707 h 802"/>
              <a:gd name="T96" fmla="*/ 135 w 584"/>
              <a:gd name="T97" fmla="*/ 620 h 802"/>
              <a:gd name="T98" fmla="*/ 69 w 584"/>
              <a:gd name="T99" fmla="*/ 517 h 802"/>
              <a:gd name="T100" fmla="*/ 20 w 584"/>
              <a:gd name="T101" fmla="*/ 406 h 802"/>
              <a:gd name="T102" fmla="*/ 0 w 584"/>
              <a:gd name="T103" fmla="*/ 292 h 802"/>
              <a:gd name="T104" fmla="*/ 33 w 584"/>
              <a:gd name="T105" fmla="*/ 157 h 802"/>
              <a:gd name="T106" fmla="*/ 119 w 584"/>
              <a:gd name="T107" fmla="*/ 56 h 802"/>
              <a:gd name="T108" fmla="*/ 245 w 584"/>
              <a:gd name="T109" fmla="*/ 4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4" h="802">
                <a:moveTo>
                  <a:pt x="292" y="182"/>
                </a:moveTo>
                <a:lnTo>
                  <a:pt x="263" y="186"/>
                </a:lnTo>
                <a:lnTo>
                  <a:pt x="237" y="198"/>
                </a:lnTo>
                <a:lnTo>
                  <a:pt x="215" y="215"/>
                </a:lnTo>
                <a:lnTo>
                  <a:pt x="198" y="237"/>
                </a:lnTo>
                <a:lnTo>
                  <a:pt x="186" y="263"/>
                </a:lnTo>
                <a:lnTo>
                  <a:pt x="182" y="292"/>
                </a:lnTo>
                <a:lnTo>
                  <a:pt x="186" y="321"/>
                </a:lnTo>
                <a:lnTo>
                  <a:pt x="198" y="347"/>
                </a:lnTo>
                <a:lnTo>
                  <a:pt x="215" y="369"/>
                </a:lnTo>
                <a:lnTo>
                  <a:pt x="237" y="386"/>
                </a:lnTo>
                <a:lnTo>
                  <a:pt x="263" y="398"/>
                </a:lnTo>
                <a:lnTo>
                  <a:pt x="292" y="402"/>
                </a:lnTo>
                <a:lnTo>
                  <a:pt x="321" y="398"/>
                </a:lnTo>
                <a:lnTo>
                  <a:pt x="347" y="386"/>
                </a:lnTo>
                <a:lnTo>
                  <a:pt x="369" y="369"/>
                </a:lnTo>
                <a:lnTo>
                  <a:pt x="386" y="347"/>
                </a:lnTo>
                <a:lnTo>
                  <a:pt x="398" y="321"/>
                </a:lnTo>
                <a:lnTo>
                  <a:pt x="402" y="292"/>
                </a:lnTo>
                <a:lnTo>
                  <a:pt x="398" y="263"/>
                </a:lnTo>
                <a:lnTo>
                  <a:pt x="386" y="237"/>
                </a:lnTo>
                <a:lnTo>
                  <a:pt x="369" y="215"/>
                </a:lnTo>
                <a:lnTo>
                  <a:pt x="347" y="198"/>
                </a:lnTo>
                <a:lnTo>
                  <a:pt x="321" y="186"/>
                </a:lnTo>
                <a:lnTo>
                  <a:pt x="292" y="182"/>
                </a:lnTo>
                <a:close/>
                <a:moveTo>
                  <a:pt x="292" y="145"/>
                </a:moveTo>
                <a:lnTo>
                  <a:pt x="326" y="149"/>
                </a:lnTo>
                <a:lnTo>
                  <a:pt x="356" y="161"/>
                </a:lnTo>
                <a:lnTo>
                  <a:pt x="384" y="178"/>
                </a:lnTo>
                <a:lnTo>
                  <a:pt x="406" y="200"/>
                </a:lnTo>
                <a:lnTo>
                  <a:pt x="423" y="228"/>
                </a:lnTo>
                <a:lnTo>
                  <a:pt x="435" y="258"/>
                </a:lnTo>
                <a:lnTo>
                  <a:pt x="439" y="292"/>
                </a:lnTo>
                <a:lnTo>
                  <a:pt x="435" y="325"/>
                </a:lnTo>
                <a:lnTo>
                  <a:pt x="423" y="356"/>
                </a:lnTo>
                <a:lnTo>
                  <a:pt x="406" y="383"/>
                </a:lnTo>
                <a:lnTo>
                  <a:pt x="384" y="406"/>
                </a:lnTo>
                <a:lnTo>
                  <a:pt x="356" y="423"/>
                </a:lnTo>
                <a:lnTo>
                  <a:pt x="326" y="433"/>
                </a:lnTo>
                <a:lnTo>
                  <a:pt x="292" y="437"/>
                </a:lnTo>
                <a:lnTo>
                  <a:pt x="259" y="433"/>
                </a:lnTo>
                <a:lnTo>
                  <a:pt x="228" y="423"/>
                </a:lnTo>
                <a:lnTo>
                  <a:pt x="200" y="406"/>
                </a:lnTo>
                <a:lnTo>
                  <a:pt x="178" y="383"/>
                </a:lnTo>
                <a:lnTo>
                  <a:pt x="161" y="356"/>
                </a:lnTo>
                <a:lnTo>
                  <a:pt x="151" y="325"/>
                </a:lnTo>
                <a:lnTo>
                  <a:pt x="147" y="292"/>
                </a:lnTo>
                <a:lnTo>
                  <a:pt x="151" y="258"/>
                </a:lnTo>
                <a:lnTo>
                  <a:pt x="161" y="228"/>
                </a:lnTo>
                <a:lnTo>
                  <a:pt x="178" y="200"/>
                </a:lnTo>
                <a:lnTo>
                  <a:pt x="200" y="178"/>
                </a:lnTo>
                <a:lnTo>
                  <a:pt x="228" y="161"/>
                </a:lnTo>
                <a:lnTo>
                  <a:pt x="259" y="149"/>
                </a:lnTo>
                <a:lnTo>
                  <a:pt x="292" y="145"/>
                </a:lnTo>
                <a:close/>
                <a:moveTo>
                  <a:pt x="292" y="37"/>
                </a:moveTo>
                <a:lnTo>
                  <a:pt x="246" y="41"/>
                </a:lnTo>
                <a:lnTo>
                  <a:pt x="203" y="52"/>
                </a:lnTo>
                <a:lnTo>
                  <a:pt x="164" y="71"/>
                </a:lnTo>
                <a:lnTo>
                  <a:pt x="127" y="97"/>
                </a:lnTo>
                <a:lnTo>
                  <a:pt x="97" y="127"/>
                </a:lnTo>
                <a:lnTo>
                  <a:pt x="72" y="162"/>
                </a:lnTo>
                <a:lnTo>
                  <a:pt x="52" y="203"/>
                </a:lnTo>
                <a:lnTo>
                  <a:pt x="40" y="246"/>
                </a:lnTo>
                <a:lnTo>
                  <a:pt x="37" y="292"/>
                </a:lnTo>
                <a:lnTo>
                  <a:pt x="39" y="330"/>
                </a:lnTo>
                <a:lnTo>
                  <a:pt x="46" y="369"/>
                </a:lnTo>
                <a:lnTo>
                  <a:pt x="58" y="408"/>
                </a:lnTo>
                <a:lnTo>
                  <a:pt x="72" y="446"/>
                </a:lnTo>
                <a:lnTo>
                  <a:pt x="90" y="483"/>
                </a:lnTo>
                <a:lnTo>
                  <a:pt x="110" y="520"/>
                </a:lnTo>
                <a:lnTo>
                  <a:pt x="131" y="554"/>
                </a:lnTo>
                <a:lnTo>
                  <a:pt x="153" y="586"/>
                </a:lnTo>
                <a:lnTo>
                  <a:pt x="175" y="617"/>
                </a:lnTo>
                <a:lnTo>
                  <a:pt x="198" y="645"/>
                </a:lnTo>
                <a:lnTo>
                  <a:pt x="219" y="670"/>
                </a:lnTo>
                <a:lnTo>
                  <a:pt x="238" y="692"/>
                </a:lnTo>
                <a:lnTo>
                  <a:pt x="257" y="712"/>
                </a:lnTo>
                <a:lnTo>
                  <a:pt x="271" y="728"/>
                </a:lnTo>
                <a:lnTo>
                  <a:pt x="283" y="738"/>
                </a:lnTo>
                <a:lnTo>
                  <a:pt x="289" y="746"/>
                </a:lnTo>
                <a:lnTo>
                  <a:pt x="292" y="747"/>
                </a:lnTo>
                <a:lnTo>
                  <a:pt x="295" y="746"/>
                </a:lnTo>
                <a:lnTo>
                  <a:pt x="302" y="738"/>
                </a:lnTo>
                <a:lnTo>
                  <a:pt x="313" y="728"/>
                </a:lnTo>
                <a:lnTo>
                  <a:pt x="327" y="712"/>
                </a:lnTo>
                <a:lnTo>
                  <a:pt x="346" y="692"/>
                </a:lnTo>
                <a:lnTo>
                  <a:pt x="365" y="670"/>
                </a:lnTo>
                <a:lnTo>
                  <a:pt x="386" y="645"/>
                </a:lnTo>
                <a:lnTo>
                  <a:pt x="409" y="617"/>
                </a:lnTo>
                <a:lnTo>
                  <a:pt x="431" y="586"/>
                </a:lnTo>
                <a:lnTo>
                  <a:pt x="453" y="554"/>
                </a:lnTo>
                <a:lnTo>
                  <a:pt x="475" y="520"/>
                </a:lnTo>
                <a:lnTo>
                  <a:pt x="495" y="483"/>
                </a:lnTo>
                <a:lnTo>
                  <a:pt x="512" y="446"/>
                </a:lnTo>
                <a:lnTo>
                  <a:pt x="527" y="408"/>
                </a:lnTo>
                <a:lnTo>
                  <a:pt x="538" y="369"/>
                </a:lnTo>
                <a:lnTo>
                  <a:pt x="545" y="330"/>
                </a:lnTo>
                <a:lnTo>
                  <a:pt x="547" y="292"/>
                </a:lnTo>
                <a:lnTo>
                  <a:pt x="544" y="246"/>
                </a:lnTo>
                <a:lnTo>
                  <a:pt x="532" y="203"/>
                </a:lnTo>
                <a:lnTo>
                  <a:pt x="513" y="162"/>
                </a:lnTo>
                <a:lnTo>
                  <a:pt x="487" y="127"/>
                </a:lnTo>
                <a:lnTo>
                  <a:pt x="457" y="97"/>
                </a:lnTo>
                <a:lnTo>
                  <a:pt x="422" y="71"/>
                </a:lnTo>
                <a:lnTo>
                  <a:pt x="381" y="52"/>
                </a:lnTo>
                <a:lnTo>
                  <a:pt x="338" y="41"/>
                </a:lnTo>
                <a:lnTo>
                  <a:pt x="292" y="37"/>
                </a:lnTo>
                <a:close/>
                <a:moveTo>
                  <a:pt x="292" y="0"/>
                </a:moveTo>
                <a:lnTo>
                  <a:pt x="339" y="4"/>
                </a:lnTo>
                <a:lnTo>
                  <a:pt x="385" y="14"/>
                </a:lnTo>
                <a:lnTo>
                  <a:pt x="427" y="33"/>
                </a:lnTo>
                <a:lnTo>
                  <a:pt x="465" y="56"/>
                </a:lnTo>
                <a:lnTo>
                  <a:pt x="499" y="85"/>
                </a:lnTo>
                <a:lnTo>
                  <a:pt x="528" y="119"/>
                </a:lnTo>
                <a:lnTo>
                  <a:pt x="551" y="157"/>
                </a:lnTo>
                <a:lnTo>
                  <a:pt x="570" y="199"/>
                </a:lnTo>
                <a:lnTo>
                  <a:pt x="580" y="245"/>
                </a:lnTo>
                <a:lnTo>
                  <a:pt x="584" y="292"/>
                </a:lnTo>
                <a:lnTo>
                  <a:pt x="582" y="330"/>
                </a:lnTo>
                <a:lnTo>
                  <a:pt x="575" y="368"/>
                </a:lnTo>
                <a:lnTo>
                  <a:pt x="565" y="406"/>
                </a:lnTo>
                <a:lnTo>
                  <a:pt x="551" y="444"/>
                </a:lnTo>
                <a:lnTo>
                  <a:pt x="534" y="480"/>
                </a:lnTo>
                <a:lnTo>
                  <a:pt x="515" y="517"/>
                </a:lnTo>
                <a:lnTo>
                  <a:pt x="495" y="554"/>
                </a:lnTo>
                <a:lnTo>
                  <a:pt x="473" y="588"/>
                </a:lnTo>
                <a:lnTo>
                  <a:pt x="449" y="620"/>
                </a:lnTo>
                <a:lnTo>
                  <a:pt x="427" y="652"/>
                </a:lnTo>
                <a:lnTo>
                  <a:pt x="403" y="681"/>
                </a:lnTo>
                <a:lnTo>
                  <a:pt x="382" y="707"/>
                </a:lnTo>
                <a:lnTo>
                  <a:pt x="361" y="730"/>
                </a:lnTo>
                <a:lnTo>
                  <a:pt x="342" y="751"/>
                </a:lnTo>
                <a:lnTo>
                  <a:pt x="326" y="770"/>
                </a:lnTo>
                <a:lnTo>
                  <a:pt x="312" y="784"/>
                </a:lnTo>
                <a:lnTo>
                  <a:pt x="301" y="795"/>
                </a:lnTo>
                <a:lnTo>
                  <a:pt x="295" y="801"/>
                </a:lnTo>
                <a:lnTo>
                  <a:pt x="292" y="802"/>
                </a:lnTo>
                <a:lnTo>
                  <a:pt x="289" y="801"/>
                </a:lnTo>
                <a:lnTo>
                  <a:pt x="283" y="795"/>
                </a:lnTo>
                <a:lnTo>
                  <a:pt x="272" y="784"/>
                </a:lnTo>
                <a:lnTo>
                  <a:pt x="259" y="770"/>
                </a:lnTo>
                <a:lnTo>
                  <a:pt x="242" y="751"/>
                </a:lnTo>
                <a:lnTo>
                  <a:pt x="223" y="730"/>
                </a:lnTo>
                <a:lnTo>
                  <a:pt x="203" y="707"/>
                </a:lnTo>
                <a:lnTo>
                  <a:pt x="181" y="681"/>
                </a:lnTo>
                <a:lnTo>
                  <a:pt x="157" y="652"/>
                </a:lnTo>
                <a:lnTo>
                  <a:pt x="135" y="620"/>
                </a:lnTo>
                <a:lnTo>
                  <a:pt x="111" y="588"/>
                </a:lnTo>
                <a:lnTo>
                  <a:pt x="90" y="554"/>
                </a:lnTo>
                <a:lnTo>
                  <a:pt x="69" y="517"/>
                </a:lnTo>
                <a:lnTo>
                  <a:pt x="50" y="480"/>
                </a:lnTo>
                <a:lnTo>
                  <a:pt x="34" y="444"/>
                </a:lnTo>
                <a:lnTo>
                  <a:pt x="20" y="406"/>
                </a:lnTo>
                <a:lnTo>
                  <a:pt x="9" y="368"/>
                </a:lnTo>
                <a:lnTo>
                  <a:pt x="2" y="330"/>
                </a:lnTo>
                <a:lnTo>
                  <a:pt x="0" y="292"/>
                </a:lnTo>
                <a:lnTo>
                  <a:pt x="4" y="245"/>
                </a:lnTo>
                <a:lnTo>
                  <a:pt x="14" y="199"/>
                </a:lnTo>
                <a:lnTo>
                  <a:pt x="33" y="157"/>
                </a:lnTo>
                <a:lnTo>
                  <a:pt x="56" y="119"/>
                </a:lnTo>
                <a:lnTo>
                  <a:pt x="85" y="85"/>
                </a:lnTo>
                <a:lnTo>
                  <a:pt x="119" y="56"/>
                </a:lnTo>
                <a:lnTo>
                  <a:pt x="158" y="33"/>
                </a:lnTo>
                <a:lnTo>
                  <a:pt x="200" y="14"/>
                </a:lnTo>
                <a:lnTo>
                  <a:pt x="245" y="4"/>
                </a:lnTo>
                <a:lnTo>
                  <a:pt x="292"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08" name="Freeform 3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35034" y="6808189"/>
            <a:ext cx="445547" cy="444992"/>
          </a:xfrm>
          <a:custGeom>
            <a:avLst/>
            <a:gdLst>
              <a:gd name="T0" fmla="*/ 455 w 803"/>
              <a:gd name="T1" fmla="*/ 785 h 802"/>
              <a:gd name="T2" fmla="*/ 397 w 803"/>
              <a:gd name="T3" fmla="*/ 798 h 802"/>
              <a:gd name="T4" fmla="*/ 385 w 803"/>
              <a:gd name="T5" fmla="*/ 768 h 802"/>
              <a:gd name="T6" fmla="*/ 564 w 803"/>
              <a:gd name="T7" fmla="*/ 767 h 802"/>
              <a:gd name="T8" fmla="*/ 553 w 803"/>
              <a:gd name="T9" fmla="*/ 798 h 802"/>
              <a:gd name="T10" fmla="*/ 494 w 803"/>
              <a:gd name="T11" fmla="*/ 785 h 802"/>
              <a:gd name="T12" fmla="*/ 291 w 803"/>
              <a:gd name="T13" fmla="*/ 730 h 802"/>
              <a:gd name="T14" fmla="*/ 341 w 803"/>
              <a:gd name="T15" fmla="*/ 775 h 802"/>
              <a:gd name="T16" fmla="*/ 282 w 803"/>
              <a:gd name="T17" fmla="*/ 764 h 802"/>
              <a:gd name="T18" fmla="*/ 666 w 803"/>
              <a:gd name="T19" fmla="*/ 726 h 802"/>
              <a:gd name="T20" fmla="*/ 628 w 803"/>
              <a:gd name="T21" fmla="*/ 779 h 802"/>
              <a:gd name="T22" fmla="*/ 609 w 803"/>
              <a:gd name="T23" fmla="*/ 750 h 802"/>
              <a:gd name="T24" fmla="*/ 248 w 803"/>
              <a:gd name="T25" fmla="*/ 661 h 802"/>
              <a:gd name="T26" fmla="*/ 257 w 803"/>
              <a:gd name="T27" fmla="*/ 687 h 802"/>
              <a:gd name="T28" fmla="*/ 232 w 803"/>
              <a:gd name="T29" fmla="*/ 709 h 802"/>
              <a:gd name="T30" fmla="*/ 219 w 803"/>
              <a:gd name="T31" fmla="*/ 670 h 802"/>
              <a:gd name="T32" fmla="*/ 713 w 803"/>
              <a:gd name="T33" fmla="*/ 632 h 802"/>
              <a:gd name="T34" fmla="*/ 709 w 803"/>
              <a:gd name="T35" fmla="*/ 698 h 802"/>
              <a:gd name="T36" fmla="*/ 683 w 803"/>
              <a:gd name="T37" fmla="*/ 673 h 802"/>
              <a:gd name="T38" fmla="*/ 637 w 803"/>
              <a:gd name="T39" fmla="*/ 531 h 802"/>
              <a:gd name="T40" fmla="*/ 674 w 803"/>
              <a:gd name="T41" fmla="*/ 594 h 802"/>
              <a:gd name="T42" fmla="*/ 628 w 803"/>
              <a:gd name="T43" fmla="*/ 562 h 802"/>
              <a:gd name="T44" fmla="*/ 587 w 803"/>
              <a:gd name="T45" fmla="*/ 441 h 802"/>
              <a:gd name="T46" fmla="*/ 606 w 803"/>
              <a:gd name="T47" fmla="*/ 503 h 802"/>
              <a:gd name="T48" fmla="*/ 574 w 803"/>
              <a:gd name="T49" fmla="*/ 503 h 802"/>
              <a:gd name="T50" fmla="*/ 577 w 803"/>
              <a:gd name="T51" fmla="*/ 440 h 802"/>
              <a:gd name="T52" fmla="*/ 609 w 803"/>
              <a:gd name="T53" fmla="*/ 398 h 802"/>
              <a:gd name="T54" fmla="*/ 578 w 803"/>
              <a:gd name="T55" fmla="*/ 385 h 802"/>
              <a:gd name="T56" fmla="*/ 712 w 803"/>
              <a:gd name="T57" fmla="*/ 262 h 802"/>
              <a:gd name="T58" fmla="*/ 678 w 803"/>
              <a:gd name="T59" fmla="*/ 319 h 802"/>
              <a:gd name="T60" fmla="*/ 662 w 803"/>
              <a:gd name="T61" fmla="*/ 288 h 802"/>
              <a:gd name="T62" fmla="*/ 799 w 803"/>
              <a:gd name="T63" fmla="*/ 238 h 802"/>
              <a:gd name="T64" fmla="*/ 773 w 803"/>
              <a:gd name="T65" fmla="*/ 255 h 802"/>
              <a:gd name="T66" fmla="*/ 752 w 803"/>
              <a:gd name="T67" fmla="*/ 228 h 802"/>
              <a:gd name="T68" fmla="*/ 785 w 803"/>
              <a:gd name="T69" fmla="*/ 209 h 802"/>
              <a:gd name="T70" fmla="*/ 146 w 803"/>
              <a:gd name="T71" fmla="*/ 237 h 802"/>
              <a:gd name="T72" fmla="*/ 261 w 803"/>
              <a:gd name="T73" fmla="*/ 325 h 802"/>
              <a:gd name="T74" fmla="*/ 316 w 803"/>
              <a:gd name="T75" fmla="*/ 191 h 802"/>
              <a:gd name="T76" fmla="*/ 294 w 803"/>
              <a:gd name="T77" fmla="*/ 123 h 802"/>
              <a:gd name="T78" fmla="*/ 351 w 803"/>
              <a:gd name="T79" fmla="*/ 293 h 802"/>
              <a:gd name="T80" fmla="*/ 181 w 803"/>
              <a:gd name="T81" fmla="*/ 352 h 802"/>
              <a:gd name="T82" fmla="*/ 122 w 803"/>
              <a:gd name="T83" fmla="*/ 181 h 802"/>
              <a:gd name="T84" fmla="*/ 197 w 803"/>
              <a:gd name="T85" fmla="*/ 41 h 802"/>
              <a:gd name="T86" fmla="*/ 36 w 803"/>
              <a:gd name="T87" fmla="*/ 238 h 802"/>
              <a:gd name="T88" fmla="*/ 172 w 803"/>
              <a:gd name="T89" fmla="*/ 508 h 802"/>
              <a:gd name="T90" fmla="*/ 323 w 803"/>
              <a:gd name="T91" fmla="*/ 486 h 802"/>
              <a:gd name="T92" fmla="*/ 438 w 803"/>
              <a:gd name="T93" fmla="*/ 238 h 802"/>
              <a:gd name="T94" fmla="*/ 278 w 803"/>
              <a:gd name="T95" fmla="*/ 41 h 802"/>
              <a:gd name="T96" fmla="*/ 418 w 803"/>
              <a:gd name="T97" fmla="*/ 85 h 802"/>
              <a:gd name="T98" fmla="*/ 452 w 803"/>
              <a:gd name="T99" fmla="*/ 346 h 802"/>
              <a:gd name="T100" fmla="*/ 312 w 803"/>
              <a:gd name="T101" fmla="*/ 551 h 802"/>
              <a:gd name="T102" fmla="*/ 235 w 803"/>
              <a:gd name="T103" fmla="*/ 618 h 802"/>
              <a:gd name="T104" fmla="*/ 118 w 803"/>
              <a:gd name="T105" fmla="*/ 503 h 802"/>
              <a:gd name="T106" fmla="*/ 3 w 803"/>
              <a:gd name="T107" fmla="*/ 275 h 802"/>
              <a:gd name="T108" fmla="*/ 117 w 803"/>
              <a:gd name="T109" fmla="*/ 33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03" h="802">
                <a:moveTo>
                  <a:pt x="401" y="763"/>
                </a:moveTo>
                <a:lnTo>
                  <a:pt x="438" y="766"/>
                </a:lnTo>
                <a:lnTo>
                  <a:pt x="443" y="767"/>
                </a:lnTo>
                <a:lnTo>
                  <a:pt x="448" y="770"/>
                </a:lnTo>
                <a:lnTo>
                  <a:pt x="452" y="774"/>
                </a:lnTo>
                <a:lnTo>
                  <a:pt x="455" y="779"/>
                </a:lnTo>
                <a:lnTo>
                  <a:pt x="455" y="785"/>
                </a:lnTo>
                <a:lnTo>
                  <a:pt x="454" y="791"/>
                </a:lnTo>
                <a:lnTo>
                  <a:pt x="451" y="796"/>
                </a:lnTo>
                <a:lnTo>
                  <a:pt x="447" y="798"/>
                </a:lnTo>
                <a:lnTo>
                  <a:pt x="443" y="801"/>
                </a:lnTo>
                <a:lnTo>
                  <a:pt x="437" y="802"/>
                </a:lnTo>
                <a:lnTo>
                  <a:pt x="437" y="802"/>
                </a:lnTo>
                <a:lnTo>
                  <a:pt x="397" y="798"/>
                </a:lnTo>
                <a:lnTo>
                  <a:pt x="391" y="797"/>
                </a:lnTo>
                <a:lnTo>
                  <a:pt x="387" y="795"/>
                </a:lnTo>
                <a:lnTo>
                  <a:pt x="383" y="789"/>
                </a:lnTo>
                <a:lnTo>
                  <a:pt x="382" y="784"/>
                </a:lnTo>
                <a:lnTo>
                  <a:pt x="382" y="779"/>
                </a:lnTo>
                <a:lnTo>
                  <a:pt x="383" y="772"/>
                </a:lnTo>
                <a:lnTo>
                  <a:pt x="385" y="768"/>
                </a:lnTo>
                <a:lnTo>
                  <a:pt x="391" y="764"/>
                </a:lnTo>
                <a:lnTo>
                  <a:pt x="396" y="763"/>
                </a:lnTo>
                <a:lnTo>
                  <a:pt x="401" y="763"/>
                </a:lnTo>
                <a:close/>
                <a:moveTo>
                  <a:pt x="548" y="762"/>
                </a:moveTo>
                <a:lnTo>
                  <a:pt x="554" y="762"/>
                </a:lnTo>
                <a:lnTo>
                  <a:pt x="560" y="763"/>
                </a:lnTo>
                <a:lnTo>
                  <a:pt x="564" y="767"/>
                </a:lnTo>
                <a:lnTo>
                  <a:pt x="568" y="772"/>
                </a:lnTo>
                <a:lnTo>
                  <a:pt x="569" y="778"/>
                </a:lnTo>
                <a:lnTo>
                  <a:pt x="569" y="783"/>
                </a:lnTo>
                <a:lnTo>
                  <a:pt x="566" y="788"/>
                </a:lnTo>
                <a:lnTo>
                  <a:pt x="564" y="793"/>
                </a:lnTo>
                <a:lnTo>
                  <a:pt x="558" y="796"/>
                </a:lnTo>
                <a:lnTo>
                  <a:pt x="553" y="798"/>
                </a:lnTo>
                <a:lnTo>
                  <a:pt x="514" y="802"/>
                </a:lnTo>
                <a:lnTo>
                  <a:pt x="513" y="802"/>
                </a:lnTo>
                <a:lnTo>
                  <a:pt x="507" y="801"/>
                </a:lnTo>
                <a:lnTo>
                  <a:pt x="502" y="798"/>
                </a:lnTo>
                <a:lnTo>
                  <a:pt x="498" y="795"/>
                </a:lnTo>
                <a:lnTo>
                  <a:pt x="496" y="791"/>
                </a:lnTo>
                <a:lnTo>
                  <a:pt x="494" y="785"/>
                </a:lnTo>
                <a:lnTo>
                  <a:pt x="496" y="779"/>
                </a:lnTo>
                <a:lnTo>
                  <a:pt x="498" y="774"/>
                </a:lnTo>
                <a:lnTo>
                  <a:pt x="501" y="770"/>
                </a:lnTo>
                <a:lnTo>
                  <a:pt x="506" y="767"/>
                </a:lnTo>
                <a:lnTo>
                  <a:pt x="511" y="766"/>
                </a:lnTo>
                <a:lnTo>
                  <a:pt x="548" y="762"/>
                </a:lnTo>
                <a:close/>
                <a:moveTo>
                  <a:pt x="291" y="730"/>
                </a:moveTo>
                <a:lnTo>
                  <a:pt x="300" y="733"/>
                </a:lnTo>
                <a:lnTo>
                  <a:pt x="315" y="740"/>
                </a:lnTo>
                <a:lnTo>
                  <a:pt x="332" y="747"/>
                </a:lnTo>
                <a:lnTo>
                  <a:pt x="340" y="753"/>
                </a:lnTo>
                <a:lnTo>
                  <a:pt x="344" y="761"/>
                </a:lnTo>
                <a:lnTo>
                  <a:pt x="342" y="770"/>
                </a:lnTo>
                <a:lnTo>
                  <a:pt x="341" y="775"/>
                </a:lnTo>
                <a:lnTo>
                  <a:pt x="337" y="778"/>
                </a:lnTo>
                <a:lnTo>
                  <a:pt x="334" y="780"/>
                </a:lnTo>
                <a:lnTo>
                  <a:pt x="329" y="781"/>
                </a:lnTo>
                <a:lnTo>
                  <a:pt x="325" y="783"/>
                </a:lnTo>
                <a:lnTo>
                  <a:pt x="319" y="781"/>
                </a:lnTo>
                <a:lnTo>
                  <a:pt x="299" y="774"/>
                </a:lnTo>
                <a:lnTo>
                  <a:pt x="282" y="764"/>
                </a:lnTo>
                <a:lnTo>
                  <a:pt x="275" y="757"/>
                </a:lnTo>
                <a:lnTo>
                  <a:pt x="273" y="749"/>
                </a:lnTo>
                <a:lnTo>
                  <a:pt x="275" y="740"/>
                </a:lnTo>
                <a:lnTo>
                  <a:pt x="282" y="732"/>
                </a:lnTo>
                <a:lnTo>
                  <a:pt x="291" y="730"/>
                </a:lnTo>
                <a:close/>
                <a:moveTo>
                  <a:pt x="657" y="725"/>
                </a:moveTo>
                <a:lnTo>
                  <a:pt x="666" y="726"/>
                </a:lnTo>
                <a:lnTo>
                  <a:pt x="672" y="733"/>
                </a:lnTo>
                <a:lnTo>
                  <a:pt x="676" y="742"/>
                </a:lnTo>
                <a:lnTo>
                  <a:pt x="674" y="751"/>
                </a:lnTo>
                <a:lnTo>
                  <a:pt x="668" y="758"/>
                </a:lnTo>
                <a:lnTo>
                  <a:pt x="650" y="768"/>
                </a:lnTo>
                <a:lnTo>
                  <a:pt x="630" y="778"/>
                </a:lnTo>
                <a:lnTo>
                  <a:pt x="628" y="779"/>
                </a:lnTo>
                <a:lnTo>
                  <a:pt x="624" y="779"/>
                </a:lnTo>
                <a:lnTo>
                  <a:pt x="619" y="779"/>
                </a:lnTo>
                <a:lnTo>
                  <a:pt x="613" y="776"/>
                </a:lnTo>
                <a:lnTo>
                  <a:pt x="609" y="772"/>
                </a:lnTo>
                <a:lnTo>
                  <a:pt x="607" y="768"/>
                </a:lnTo>
                <a:lnTo>
                  <a:pt x="606" y="758"/>
                </a:lnTo>
                <a:lnTo>
                  <a:pt x="609" y="750"/>
                </a:lnTo>
                <a:lnTo>
                  <a:pt x="617" y="743"/>
                </a:lnTo>
                <a:lnTo>
                  <a:pt x="633" y="737"/>
                </a:lnTo>
                <a:lnTo>
                  <a:pt x="647" y="728"/>
                </a:lnTo>
                <a:lnTo>
                  <a:pt x="657" y="725"/>
                </a:lnTo>
                <a:close/>
                <a:moveTo>
                  <a:pt x="236" y="657"/>
                </a:moveTo>
                <a:lnTo>
                  <a:pt x="243" y="658"/>
                </a:lnTo>
                <a:lnTo>
                  <a:pt x="248" y="661"/>
                </a:lnTo>
                <a:lnTo>
                  <a:pt x="252" y="665"/>
                </a:lnTo>
                <a:lnTo>
                  <a:pt x="254" y="669"/>
                </a:lnTo>
                <a:lnTo>
                  <a:pt x="254" y="675"/>
                </a:lnTo>
                <a:lnTo>
                  <a:pt x="254" y="677"/>
                </a:lnTo>
                <a:lnTo>
                  <a:pt x="256" y="678"/>
                </a:lnTo>
                <a:lnTo>
                  <a:pt x="256" y="682"/>
                </a:lnTo>
                <a:lnTo>
                  <a:pt x="257" y="687"/>
                </a:lnTo>
                <a:lnTo>
                  <a:pt x="258" y="696"/>
                </a:lnTo>
                <a:lnTo>
                  <a:pt x="254" y="704"/>
                </a:lnTo>
                <a:lnTo>
                  <a:pt x="247" y="711"/>
                </a:lnTo>
                <a:lnTo>
                  <a:pt x="244" y="711"/>
                </a:lnTo>
                <a:lnTo>
                  <a:pt x="240" y="711"/>
                </a:lnTo>
                <a:lnTo>
                  <a:pt x="236" y="711"/>
                </a:lnTo>
                <a:lnTo>
                  <a:pt x="232" y="709"/>
                </a:lnTo>
                <a:lnTo>
                  <a:pt x="228" y="707"/>
                </a:lnTo>
                <a:lnTo>
                  <a:pt x="226" y="703"/>
                </a:lnTo>
                <a:lnTo>
                  <a:pt x="223" y="699"/>
                </a:lnTo>
                <a:lnTo>
                  <a:pt x="220" y="687"/>
                </a:lnTo>
                <a:lnTo>
                  <a:pt x="219" y="679"/>
                </a:lnTo>
                <a:lnTo>
                  <a:pt x="218" y="675"/>
                </a:lnTo>
                <a:lnTo>
                  <a:pt x="219" y="670"/>
                </a:lnTo>
                <a:lnTo>
                  <a:pt x="222" y="665"/>
                </a:lnTo>
                <a:lnTo>
                  <a:pt x="226" y="661"/>
                </a:lnTo>
                <a:lnTo>
                  <a:pt x="231" y="658"/>
                </a:lnTo>
                <a:lnTo>
                  <a:pt x="236" y="657"/>
                </a:lnTo>
                <a:close/>
                <a:moveTo>
                  <a:pt x="696" y="627"/>
                </a:moveTo>
                <a:lnTo>
                  <a:pt x="705" y="628"/>
                </a:lnTo>
                <a:lnTo>
                  <a:pt x="713" y="632"/>
                </a:lnTo>
                <a:lnTo>
                  <a:pt x="717" y="641"/>
                </a:lnTo>
                <a:lnTo>
                  <a:pt x="720" y="666"/>
                </a:lnTo>
                <a:lnTo>
                  <a:pt x="720" y="675"/>
                </a:lnTo>
                <a:lnTo>
                  <a:pt x="718" y="686"/>
                </a:lnTo>
                <a:lnTo>
                  <a:pt x="717" y="691"/>
                </a:lnTo>
                <a:lnTo>
                  <a:pt x="713" y="695"/>
                </a:lnTo>
                <a:lnTo>
                  <a:pt x="709" y="698"/>
                </a:lnTo>
                <a:lnTo>
                  <a:pt x="705" y="700"/>
                </a:lnTo>
                <a:lnTo>
                  <a:pt x="700" y="700"/>
                </a:lnTo>
                <a:lnTo>
                  <a:pt x="696" y="700"/>
                </a:lnTo>
                <a:lnTo>
                  <a:pt x="688" y="696"/>
                </a:lnTo>
                <a:lnTo>
                  <a:pt x="683" y="689"/>
                </a:lnTo>
                <a:lnTo>
                  <a:pt x="682" y="679"/>
                </a:lnTo>
                <a:lnTo>
                  <a:pt x="683" y="673"/>
                </a:lnTo>
                <a:lnTo>
                  <a:pt x="683" y="666"/>
                </a:lnTo>
                <a:lnTo>
                  <a:pt x="683" y="657"/>
                </a:lnTo>
                <a:lnTo>
                  <a:pt x="682" y="649"/>
                </a:lnTo>
                <a:lnTo>
                  <a:pt x="682" y="639"/>
                </a:lnTo>
                <a:lnTo>
                  <a:pt x="687" y="631"/>
                </a:lnTo>
                <a:lnTo>
                  <a:pt x="696" y="627"/>
                </a:lnTo>
                <a:close/>
                <a:moveTo>
                  <a:pt x="637" y="531"/>
                </a:moveTo>
                <a:lnTo>
                  <a:pt x="646" y="531"/>
                </a:lnTo>
                <a:lnTo>
                  <a:pt x="654" y="537"/>
                </a:lnTo>
                <a:lnTo>
                  <a:pt x="680" y="567"/>
                </a:lnTo>
                <a:lnTo>
                  <a:pt x="684" y="575"/>
                </a:lnTo>
                <a:lnTo>
                  <a:pt x="683" y="584"/>
                </a:lnTo>
                <a:lnTo>
                  <a:pt x="676" y="592"/>
                </a:lnTo>
                <a:lnTo>
                  <a:pt x="674" y="594"/>
                </a:lnTo>
                <a:lnTo>
                  <a:pt x="670" y="596"/>
                </a:lnTo>
                <a:lnTo>
                  <a:pt x="666" y="596"/>
                </a:lnTo>
                <a:lnTo>
                  <a:pt x="662" y="596"/>
                </a:lnTo>
                <a:lnTo>
                  <a:pt x="658" y="594"/>
                </a:lnTo>
                <a:lnTo>
                  <a:pt x="654" y="592"/>
                </a:lnTo>
                <a:lnTo>
                  <a:pt x="651" y="589"/>
                </a:lnTo>
                <a:lnTo>
                  <a:pt x="628" y="562"/>
                </a:lnTo>
                <a:lnTo>
                  <a:pt x="623" y="554"/>
                </a:lnTo>
                <a:lnTo>
                  <a:pt x="623" y="545"/>
                </a:lnTo>
                <a:lnTo>
                  <a:pt x="628" y="535"/>
                </a:lnTo>
                <a:lnTo>
                  <a:pt x="637" y="531"/>
                </a:lnTo>
                <a:close/>
                <a:moveTo>
                  <a:pt x="577" y="440"/>
                </a:moveTo>
                <a:lnTo>
                  <a:pt x="582" y="440"/>
                </a:lnTo>
                <a:lnTo>
                  <a:pt x="587" y="441"/>
                </a:lnTo>
                <a:lnTo>
                  <a:pt x="591" y="445"/>
                </a:lnTo>
                <a:lnTo>
                  <a:pt x="595" y="450"/>
                </a:lnTo>
                <a:lnTo>
                  <a:pt x="596" y="455"/>
                </a:lnTo>
                <a:lnTo>
                  <a:pt x="599" y="470"/>
                </a:lnTo>
                <a:lnTo>
                  <a:pt x="606" y="484"/>
                </a:lnTo>
                <a:lnTo>
                  <a:pt x="608" y="493"/>
                </a:lnTo>
                <a:lnTo>
                  <a:pt x="606" y="503"/>
                </a:lnTo>
                <a:lnTo>
                  <a:pt x="599" y="509"/>
                </a:lnTo>
                <a:lnTo>
                  <a:pt x="594" y="510"/>
                </a:lnTo>
                <a:lnTo>
                  <a:pt x="590" y="512"/>
                </a:lnTo>
                <a:lnTo>
                  <a:pt x="585" y="510"/>
                </a:lnTo>
                <a:lnTo>
                  <a:pt x="581" y="509"/>
                </a:lnTo>
                <a:lnTo>
                  <a:pt x="577" y="507"/>
                </a:lnTo>
                <a:lnTo>
                  <a:pt x="574" y="503"/>
                </a:lnTo>
                <a:lnTo>
                  <a:pt x="565" y="482"/>
                </a:lnTo>
                <a:lnTo>
                  <a:pt x="560" y="459"/>
                </a:lnTo>
                <a:lnTo>
                  <a:pt x="560" y="453"/>
                </a:lnTo>
                <a:lnTo>
                  <a:pt x="562" y="448"/>
                </a:lnTo>
                <a:lnTo>
                  <a:pt x="566" y="444"/>
                </a:lnTo>
                <a:lnTo>
                  <a:pt x="570" y="441"/>
                </a:lnTo>
                <a:lnTo>
                  <a:pt x="577" y="440"/>
                </a:lnTo>
                <a:close/>
                <a:moveTo>
                  <a:pt x="623" y="336"/>
                </a:moveTo>
                <a:lnTo>
                  <a:pt x="630" y="340"/>
                </a:lnTo>
                <a:lnTo>
                  <a:pt x="636" y="348"/>
                </a:lnTo>
                <a:lnTo>
                  <a:pt x="637" y="357"/>
                </a:lnTo>
                <a:lnTo>
                  <a:pt x="633" y="366"/>
                </a:lnTo>
                <a:lnTo>
                  <a:pt x="612" y="394"/>
                </a:lnTo>
                <a:lnTo>
                  <a:pt x="609" y="398"/>
                </a:lnTo>
                <a:lnTo>
                  <a:pt x="606" y="401"/>
                </a:lnTo>
                <a:lnTo>
                  <a:pt x="602" y="403"/>
                </a:lnTo>
                <a:lnTo>
                  <a:pt x="596" y="403"/>
                </a:lnTo>
                <a:lnTo>
                  <a:pt x="592" y="403"/>
                </a:lnTo>
                <a:lnTo>
                  <a:pt x="587" y="401"/>
                </a:lnTo>
                <a:lnTo>
                  <a:pt x="581" y="394"/>
                </a:lnTo>
                <a:lnTo>
                  <a:pt x="578" y="385"/>
                </a:lnTo>
                <a:lnTo>
                  <a:pt x="581" y="376"/>
                </a:lnTo>
                <a:lnTo>
                  <a:pt x="592" y="360"/>
                </a:lnTo>
                <a:lnTo>
                  <a:pt x="606" y="343"/>
                </a:lnTo>
                <a:lnTo>
                  <a:pt x="613" y="338"/>
                </a:lnTo>
                <a:lnTo>
                  <a:pt x="623" y="336"/>
                </a:lnTo>
                <a:close/>
                <a:moveTo>
                  <a:pt x="703" y="260"/>
                </a:moveTo>
                <a:lnTo>
                  <a:pt x="712" y="262"/>
                </a:lnTo>
                <a:lnTo>
                  <a:pt x="718" y="268"/>
                </a:lnTo>
                <a:lnTo>
                  <a:pt x="722" y="277"/>
                </a:lnTo>
                <a:lnTo>
                  <a:pt x="721" y="285"/>
                </a:lnTo>
                <a:lnTo>
                  <a:pt x="714" y="293"/>
                </a:lnTo>
                <a:lnTo>
                  <a:pt x="685" y="315"/>
                </a:lnTo>
                <a:lnTo>
                  <a:pt x="682" y="318"/>
                </a:lnTo>
                <a:lnTo>
                  <a:pt x="678" y="319"/>
                </a:lnTo>
                <a:lnTo>
                  <a:pt x="674" y="319"/>
                </a:lnTo>
                <a:lnTo>
                  <a:pt x="668" y="319"/>
                </a:lnTo>
                <a:lnTo>
                  <a:pt x="663" y="317"/>
                </a:lnTo>
                <a:lnTo>
                  <a:pt x="659" y="313"/>
                </a:lnTo>
                <a:lnTo>
                  <a:pt x="655" y="305"/>
                </a:lnTo>
                <a:lnTo>
                  <a:pt x="657" y="296"/>
                </a:lnTo>
                <a:lnTo>
                  <a:pt x="662" y="288"/>
                </a:lnTo>
                <a:lnTo>
                  <a:pt x="693" y="263"/>
                </a:lnTo>
                <a:lnTo>
                  <a:pt x="703" y="260"/>
                </a:lnTo>
                <a:close/>
                <a:moveTo>
                  <a:pt x="785" y="209"/>
                </a:moveTo>
                <a:lnTo>
                  <a:pt x="794" y="213"/>
                </a:lnTo>
                <a:lnTo>
                  <a:pt x="801" y="220"/>
                </a:lnTo>
                <a:lnTo>
                  <a:pt x="803" y="229"/>
                </a:lnTo>
                <a:lnTo>
                  <a:pt x="799" y="238"/>
                </a:lnTo>
                <a:lnTo>
                  <a:pt x="793" y="245"/>
                </a:lnTo>
                <a:lnTo>
                  <a:pt x="792" y="245"/>
                </a:lnTo>
                <a:lnTo>
                  <a:pt x="790" y="246"/>
                </a:lnTo>
                <a:lnTo>
                  <a:pt x="786" y="247"/>
                </a:lnTo>
                <a:lnTo>
                  <a:pt x="782" y="250"/>
                </a:lnTo>
                <a:lnTo>
                  <a:pt x="777" y="253"/>
                </a:lnTo>
                <a:lnTo>
                  <a:pt x="773" y="255"/>
                </a:lnTo>
                <a:lnTo>
                  <a:pt x="768" y="255"/>
                </a:lnTo>
                <a:lnTo>
                  <a:pt x="764" y="255"/>
                </a:lnTo>
                <a:lnTo>
                  <a:pt x="760" y="253"/>
                </a:lnTo>
                <a:lnTo>
                  <a:pt x="756" y="250"/>
                </a:lnTo>
                <a:lnTo>
                  <a:pt x="752" y="246"/>
                </a:lnTo>
                <a:lnTo>
                  <a:pt x="750" y="237"/>
                </a:lnTo>
                <a:lnTo>
                  <a:pt x="752" y="228"/>
                </a:lnTo>
                <a:lnTo>
                  <a:pt x="760" y="221"/>
                </a:lnTo>
                <a:lnTo>
                  <a:pt x="765" y="219"/>
                </a:lnTo>
                <a:lnTo>
                  <a:pt x="769" y="216"/>
                </a:lnTo>
                <a:lnTo>
                  <a:pt x="773" y="213"/>
                </a:lnTo>
                <a:lnTo>
                  <a:pt x="776" y="212"/>
                </a:lnTo>
                <a:lnTo>
                  <a:pt x="776" y="212"/>
                </a:lnTo>
                <a:lnTo>
                  <a:pt x="785" y="209"/>
                </a:lnTo>
                <a:close/>
                <a:moveTo>
                  <a:pt x="237" y="145"/>
                </a:moveTo>
                <a:lnTo>
                  <a:pt x="213" y="149"/>
                </a:lnTo>
                <a:lnTo>
                  <a:pt x="192" y="158"/>
                </a:lnTo>
                <a:lnTo>
                  <a:pt x="172" y="173"/>
                </a:lnTo>
                <a:lnTo>
                  <a:pt x="159" y="191"/>
                </a:lnTo>
                <a:lnTo>
                  <a:pt x="150" y="212"/>
                </a:lnTo>
                <a:lnTo>
                  <a:pt x="146" y="237"/>
                </a:lnTo>
                <a:lnTo>
                  <a:pt x="150" y="262"/>
                </a:lnTo>
                <a:lnTo>
                  <a:pt x="159" y="283"/>
                </a:lnTo>
                <a:lnTo>
                  <a:pt x="172" y="301"/>
                </a:lnTo>
                <a:lnTo>
                  <a:pt x="192" y="315"/>
                </a:lnTo>
                <a:lnTo>
                  <a:pt x="213" y="325"/>
                </a:lnTo>
                <a:lnTo>
                  <a:pt x="237" y="329"/>
                </a:lnTo>
                <a:lnTo>
                  <a:pt x="261" y="325"/>
                </a:lnTo>
                <a:lnTo>
                  <a:pt x="283" y="315"/>
                </a:lnTo>
                <a:lnTo>
                  <a:pt x="302" y="301"/>
                </a:lnTo>
                <a:lnTo>
                  <a:pt x="316" y="283"/>
                </a:lnTo>
                <a:lnTo>
                  <a:pt x="325" y="262"/>
                </a:lnTo>
                <a:lnTo>
                  <a:pt x="328" y="237"/>
                </a:lnTo>
                <a:lnTo>
                  <a:pt x="325" y="212"/>
                </a:lnTo>
                <a:lnTo>
                  <a:pt x="316" y="191"/>
                </a:lnTo>
                <a:lnTo>
                  <a:pt x="302" y="173"/>
                </a:lnTo>
                <a:lnTo>
                  <a:pt x="283" y="158"/>
                </a:lnTo>
                <a:lnTo>
                  <a:pt x="261" y="149"/>
                </a:lnTo>
                <a:lnTo>
                  <a:pt x="237" y="145"/>
                </a:lnTo>
                <a:close/>
                <a:moveTo>
                  <a:pt x="237" y="110"/>
                </a:moveTo>
                <a:lnTo>
                  <a:pt x="266" y="113"/>
                </a:lnTo>
                <a:lnTo>
                  <a:pt x="294" y="123"/>
                </a:lnTo>
                <a:lnTo>
                  <a:pt x="317" y="137"/>
                </a:lnTo>
                <a:lnTo>
                  <a:pt x="337" y="157"/>
                </a:lnTo>
                <a:lnTo>
                  <a:pt x="351" y="181"/>
                </a:lnTo>
                <a:lnTo>
                  <a:pt x="362" y="208"/>
                </a:lnTo>
                <a:lnTo>
                  <a:pt x="364" y="237"/>
                </a:lnTo>
                <a:lnTo>
                  <a:pt x="362" y="267"/>
                </a:lnTo>
                <a:lnTo>
                  <a:pt x="351" y="293"/>
                </a:lnTo>
                <a:lnTo>
                  <a:pt x="337" y="317"/>
                </a:lnTo>
                <a:lnTo>
                  <a:pt x="317" y="336"/>
                </a:lnTo>
                <a:lnTo>
                  <a:pt x="294" y="352"/>
                </a:lnTo>
                <a:lnTo>
                  <a:pt x="266" y="361"/>
                </a:lnTo>
                <a:lnTo>
                  <a:pt x="237" y="365"/>
                </a:lnTo>
                <a:lnTo>
                  <a:pt x="207" y="361"/>
                </a:lnTo>
                <a:lnTo>
                  <a:pt x="181" y="352"/>
                </a:lnTo>
                <a:lnTo>
                  <a:pt x="157" y="336"/>
                </a:lnTo>
                <a:lnTo>
                  <a:pt x="138" y="317"/>
                </a:lnTo>
                <a:lnTo>
                  <a:pt x="122" y="293"/>
                </a:lnTo>
                <a:lnTo>
                  <a:pt x="113" y="267"/>
                </a:lnTo>
                <a:lnTo>
                  <a:pt x="109" y="237"/>
                </a:lnTo>
                <a:lnTo>
                  <a:pt x="113" y="208"/>
                </a:lnTo>
                <a:lnTo>
                  <a:pt x="122" y="181"/>
                </a:lnTo>
                <a:lnTo>
                  <a:pt x="138" y="157"/>
                </a:lnTo>
                <a:lnTo>
                  <a:pt x="157" y="137"/>
                </a:lnTo>
                <a:lnTo>
                  <a:pt x="181" y="123"/>
                </a:lnTo>
                <a:lnTo>
                  <a:pt x="207" y="113"/>
                </a:lnTo>
                <a:lnTo>
                  <a:pt x="237" y="110"/>
                </a:lnTo>
                <a:close/>
                <a:moveTo>
                  <a:pt x="237" y="37"/>
                </a:moveTo>
                <a:lnTo>
                  <a:pt x="197" y="41"/>
                </a:lnTo>
                <a:lnTo>
                  <a:pt x="159" y="52"/>
                </a:lnTo>
                <a:lnTo>
                  <a:pt x="125" y="71"/>
                </a:lnTo>
                <a:lnTo>
                  <a:pt x="95" y="95"/>
                </a:lnTo>
                <a:lnTo>
                  <a:pt x="71" y="126"/>
                </a:lnTo>
                <a:lnTo>
                  <a:pt x="51" y="160"/>
                </a:lnTo>
                <a:lnTo>
                  <a:pt x="41" y="198"/>
                </a:lnTo>
                <a:lnTo>
                  <a:pt x="36" y="238"/>
                </a:lnTo>
                <a:lnTo>
                  <a:pt x="41" y="283"/>
                </a:lnTo>
                <a:lnTo>
                  <a:pt x="54" y="327"/>
                </a:lnTo>
                <a:lnTo>
                  <a:pt x="72" y="369"/>
                </a:lnTo>
                <a:lnTo>
                  <a:pt x="96" y="410"/>
                </a:lnTo>
                <a:lnTo>
                  <a:pt x="121" y="446"/>
                </a:lnTo>
                <a:lnTo>
                  <a:pt x="147" y="479"/>
                </a:lnTo>
                <a:lnTo>
                  <a:pt x="172" y="508"/>
                </a:lnTo>
                <a:lnTo>
                  <a:pt x="197" y="534"/>
                </a:lnTo>
                <a:lnTo>
                  <a:pt x="219" y="555"/>
                </a:lnTo>
                <a:lnTo>
                  <a:pt x="237" y="572"/>
                </a:lnTo>
                <a:lnTo>
                  <a:pt x="254" y="556"/>
                </a:lnTo>
                <a:lnTo>
                  <a:pt x="275" y="535"/>
                </a:lnTo>
                <a:lnTo>
                  <a:pt x="299" y="512"/>
                </a:lnTo>
                <a:lnTo>
                  <a:pt x="323" y="486"/>
                </a:lnTo>
                <a:lnTo>
                  <a:pt x="347" y="455"/>
                </a:lnTo>
                <a:lnTo>
                  <a:pt x="371" y="423"/>
                </a:lnTo>
                <a:lnTo>
                  <a:pt x="392" y="387"/>
                </a:lnTo>
                <a:lnTo>
                  <a:pt x="410" y="352"/>
                </a:lnTo>
                <a:lnTo>
                  <a:pt x="425" y="315"/>
                </a:lnTo>
                <a:lnTo>
                  <a:pt x="435" y="277"/>
                </a:lnTo>
                <a:lnTo>
                  <a:pt x="438" y="238"/>
                </a:lnTo>
                <a:lnTo>
                  <a:pt x="434" y="198"/>
                </a:lnTo>
                <a:lnTo>
                  <a:pt x="422" y="160"/>
                </a:lnTo>
                <a:lnTo>
                  <a:pt x="404" y="126"/>
                </a:lnTo>
                <a:lnTo>
                  <a:pt x="379" y="95"/>
                </a:lnTo>
                <a:lnTo>
                  <a:pt x="349" y="71"/>
                </a:lnTo>
                <a:lnTo>
                  <a:pt x="315" y="52"/>
                </a:lnTo>
                <a:lnTo>
                  <a:pt x="278" y="41"/>
                </a:lnTo>
                <a:lnTo>
                  <a:pt x="237" y="37"/>
                </a:lnTo>
                <a:close/>
                <a:moveTo>
                  <a:pt x="237" y="0"/>
                </a:moveTo>
                <a:lnTo>
                  <a:pt x="279" y="4"/>
                </a:lnTo>
                <a:lnTo>
                  <a:pt x="320" y="14"/>
                </a:lnTo>
                <a:lnTo>
                  <a:pt x="357" y="33"/>
                </a:lnTo>
                <a:lnTo>
                  <a:pt x="391" y="56"/>
                </a:lnTo>
                <a:lnTo>
                  <a:pt x="418" y="85"/>
                </a:lnTo>
                <a:lnTo>
                  <a:pt x="442" y="118"/>
                </a:lnTo>
                <a:lnTo>
                  <a:pt x="460" y="156"/>
                </a:lnTo>
                <a:lnTo>
                  <a:pt x="471" y="195"/>
                </a:lnTo>
                <a:lnTo>
                  <a:pt x="475" y="238"/>
                </a:lnTo>
                <a:lnTo>
                  <a:pt x="472" y="275"/>
                </a:lnTo>
                <a:lnTo>
                  <a:pt x="464" y="310"/>
                </a:lnTo>
                <a:lnTo>
                  <a:pt x="452" y="346"/>
                </a:lnTo>
                <a:lnTo>
                  <a:pt x="438" y="380"/>
                </a:lnTo>
                <a:lnTo>
                  <a:pt x="420" y="414"/>
                </a:lnTo>
                <a:lnTo>
                  <a:pt x="400" y="445"/>
                </a:lnTo>
                <a:lnTo>
                  <a:pt x="378" y="474"/>
                </a:lnTo>
                <a:lnTo>
                  <a:pt x="355" y="503"/>
                </a:lnTo>
                <a:lnTo>
                  <a:pt x="333" y="527"/>
                </a:lnTo>
                <a:lnTo>
                  <a:pt x="312" y="551"/>
                </a:lnTo>
                <a:lnTo>
                  <a:pt x="292" y="571"/>
                </a:lnTo>
                <a:lnTo>
                  <a:pt x="274" y="588"/>
                </a:lnTo>
                <a:lnTo>
                  <a:pt x="260" y="602"/>
                </a:lnTo>
                <a:lnTo>
                  <a:pt x="248" y="611"/>
                </a:lnTo>
                <a:lnTo>
                  <a:pt x="240" y="618"/>
                </a:lnTo>
                <a:lnTo>
                  <a:pt x="237" y="620"/>
                </a:lnTo>
                <a:lnTo>
                  <a:pt x="235" y="618"/>
                </a:lnTo>
                <a:lnTo>
                  <a:pt x="227" y="611"/>
                </a:lnTo>
                <a:lnTo>
                  <a:pt x="215" y="602"/>
                </a:lnTo>
                <a:lnTo>
                  <a:pt x="199" y="588"/>
                </a:lnTo>
                <a:lnTo>
                  <a:pt x="182" y="571"/>
                </a:lnTo>
                <a:lnTo>
                  <a:pt x="161" y="551"/>
                </a:lnTo>
                <a:lnTo>
                  <a:pt x="140" y="527"/>
                </a:lnTo>
                <a:lnTo>
                  <a:pt x="118" y="503"/>
                </a:lnTo>
                <a:lnTo>
                  <a:pt x="96" y="474"/>
                </a:lnTo>
                <a:lnTo>
                  <a:pt x="75" y="445"/>
                </a:lnTo>
                <a:lnTo>
                  <a:pt x="55" y="414"/>
                </a:lnTo>
                <a:lnTo>
                  <a:pt x="37" y="380"/>
                </a:lnTo>
                <a:lnTo>
                  <a:pt x="21" y="346"/>
                </a:lnTo>
                <a:lnTo>
                  <a:pt x="9" y="310"/>
                </a:lnTo>
                <a:lnTo>
                  <a:pt x="3" y="275"/>
                </a:lnTo>
                <a:lnTo>
                  <a:pt x="0" y="238"/>
                </a:lnTo>
                <a:lnTo>
                  <a:pt x="3" y="195"/>
                </a:lnTo>
                <a:lnTo>
                  <a:pt x="15" y="156"/>
                </a:lnTo>
                <a:lnTo>
                  <a:pt x="32" y="118"/>
                </a:lnTo>
                <a:lnTo>
                  <a:pt x="55" y="85"/>
                </a:lnTo>
                <a:lnTo>
                  <a:pt x="84" y="56"/>
                </a:lnTo>
                <a:lnTo>
                  <a:pt x="117" y="33"/>
                </a:lnTo>
                <a:lnTo>
                  <a:pt x="155" y="14"/>
                </a:lnTo>
                <a:lnTo>
                  <a:pt x="194" y="4"/>
                </a:lnTo>
                <a:lnTo>
                  <a:pt x="23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09" name="Freeform 3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16419" y="6808189"/>
            <a:ext cx="203076" cy="444992"/>
          </a:xfrm>
          <a:custGeom>
            <a:avLst/>
            <a:gdLst>
              <a:gd name="T0" fmla="*/ 182 w 366"/>
              <a:gd name="T1" fmla="*/ 639 h 802"/>
              <a:gd name="T2" fmla="*/ 206 w 366"/>
              <a:gd name="T3" fmla="*/ 363 h 802"/>
              <a:gd name="T4" fmla="*/ 160 w 366"/>
              <a:gd name="T5" fmla="*/ 363 h 802"/>
              <a:gd name="T6" fmla="*/ 182 w 366"/>
              <a:gd name="T7" fmla="*/ 73 h 802"/>
              <a:gd name="T8" fmla="*/ 194 w 366"/>
              <a:gd name="T9" fmla="*/ 76 h 802"/>
              <a:gd name="T10" fmla="*/ 201 w 366"/>
              <a:gd name="T11" fmla="*/ 85 h 802"/>
              <a:gd name="T12" fmla="*/ 201 w 366"/>
              <a:gd name="T13" fmla="*/ 97 h 802"/>
              <a:gd name="T14" fmla="*/ 194 w 366"/>
              <a:gd name="T15" fmla="*/ 106 h 802"/>
              <a:gd name="T16" fmla="*/ 182 w 366"/>
              <a:gd name="T17" fmla="*/ 109 h 802"/>
              <a:gd name="T18" fmla="*/ 176 w 366"/>
              <a:gd name="T19" fmla="*/ 110 h 802"/>
              <a:gd name="T20" fmla="*/ 157 w 366"/>
              <a:gd name="T21" fmla="*/ 114 h 802"/>
              <a:gd name="T22" fmla="*/ 135 w 366"/>
              <a:gd name="T23" fmla="*/ 124 h 802"/>
              <a:gd name="T24" fmla="*/ 117 w 366"/>
              <a:gd name="T25" fmla="*/ 147 h 802"/>
              <a:gd name="T26" fmla="*/ 110 w 366"/>
              <a:gd name="T27" fmla="*/ 182 h 802"/>
              <a:gd name="T28" fmla="*/ 106 w 366"/>
              <a:gd name="T29" fmla="*/ 192 h 802"/>
              <a:gd name="T30" fmla="*/ 97 w 366"/>
              <a:gd name="T31" fmla="*/ 199 h 802"/>
              <a:gd name="T32" fmla="*/ 85 w 366"/>
              <a:gd name="T33" fmla="*/ 199 h 802"/>
              <a:gd name="T34" fmla="*/ 76 w 366"/>
              <a:gd name="T35" fmla="*/ 192 h 802"/>
              <a:gd name="T36" fmla="*/ 74 w 366"/>
              <a:gd name="T37" fmla="*/ 182 h 802"/>
              <a:gd name="T38" fmla="*/ 81 w 366"/>
              <a:gd name="T39" fmla="*/ 136 h 802"/>
              <a:gd name="T40" fmla="*/ 101 w 366"/>
              <a:gd name="T41" fmla="*/ 105 h 802"/>
              <a:gd name="T42" fmla="*/ 129 w 366"/>
              <a:gd name="T43" fmla="*/ 86 h 802"/>
              <a:gd name="T44" fmla="*/ 155 w 366"/>
              <a:gd name="T45" fmla="*/ 77 h 802"/>
              <a:gd name="T46" fmla="*/ 174 w 366"/>
              <a:gd name="T47" fmla="*/ 73 h 802"/>
              <a:gd name="T48" fmla="*/ 182 w 366"/>
              <a:gd name="T49" fmla="*/ 73 h 802"/>
              <a:gd name="T50" fmla="*/ 150 w 366"/>
              <a:gd name="T51" fmla="*/ 41 h 802"/>
              <a:gd name="T52" fmla="*/ 92 w 366"/>
              <a:gd name="T53" fmla="*/ 68 h 802"/>
              <a:gd name="T54" fmla="*/ 51 w 366"/>
              <a:gd name="T55" fmla="*/ 118 h 802"/>
              <a:gd name="T56" fmla="*/ 37 w 366"/>
              <a:gd name="T57" fmla="*/ 182 h 802"/>
              <a:gd name="T58" fmla="*/ 51 w 366"/>
              <a:gd name="T59" fmla="*/ 246 h 802"/>
              <a:gd name="T60" fmla="*/ 92 w 366"/>
              <a:gd name="T61" fmla="*/ 296 h 802"/>
              <a:gd name="T62" fmla="*/ 150 w 366"/>
              <a:gd name="T63" fmla="*/ 325 h 802"/>
              <a:gd name="T64" fmla="*/ 216 w 366"/>
              <a:gd name="T65" fmla="*/ 325 h 802"/>
              <a:gd name="T66" fmla="*/ 274 w 366"/>
              <a:gd name="T67" fmla="*/ 296 h 802"/>
              <a:gd name="T68" fmla="*/ 315 w 366"/>
              <a:gd name="T69" fmla="*/ 246 h 802"/>
              <a:gd name="T70" fmla="*/ 329 w 366"/>
              <a:gd name="T71" fmla="*/ 182 h 802"/>
              <a:gd name="T72" fmla="*/ 315 w 366"/>
              <a:gd name="T73" fmla="*/ 118 h 802"/>
              <a:gd name="T74" fmla="*/ 274 w 366"/>
              <a:gd name="T75" fmla="*/ 68 h 802"/>
              <a:gd name="T76" fmla="*/ 216 w 366"/>
              <a:gd name="T77" fmla="*/ 41 h 802"/>
              <a:gd name="T78" fmla="*/ 182 w 366"/>
              <a:gd name="T79" fmla="*/ 0 h 802"/>
              <a:gd name="T80" fmla="*/ 254 w 366"/>
              <a:gd name="T81" fmla="*/ 14 h 802"/>
              <a:gd name="T82" fmla="*/ 312 w 366"/>
              <a:gd name="T83" fmla="*/ 54 h 802"/>
              <a:gd name="T84" fmla="*/ 351 w 366"/>
              <a:gd name="T85" fmla="*/ 111 h 802"/>
              <a:gd name="T86" fmla="*/ 366 w 366"/>
              <a:gd name="T87" fmla="*/ 182 h 802"/>
              <a:gd name="T88" fmla="*/ 353 w 366"/>
              <a:gd name="T89" fmla="*/ 250 h 802"/>
              <a:gd name="T90" fmla="*/ 317 w 366"/>
              <a:gd name="T91" fmla="*/ 305 h 802"/>
              <a:gd name="T92" fmla="*/ 265 w 366"/>
              <a:gd name="T93" fmla="*/ 346 h 802"/>
              <a:gd name="T94" fmla="*/ 101 w 366"/>
              <a:gd name="T95" fmla="*/ 346 h 802"/>
              <a:gd name="T96" fmla="*/ 49 w 366"/>
              <a:gd name="T97" fmla="*/ 305 h 802"/>
              <a:gd name="T98" fmla="*/ 13 w 366"/>
              <a:gd name="T99" fmla="*/ 250 h 802"/>
              <a:gd name="T100" fmla="*/ 0 w 366"/>
              <a:gd name="T101" fmla="*/ 182 h 802"/>
              <a:gd name="T102" fmla="*/ 15 w 366"/>
              <a:gd name="T103" fmla="*/ 111 h 802"/>
              <a:gd name="T104" fmla="*/ 54 w 366"/>
              <a:gd name="T105" fmla="*/ 54 h 802"/>
              <a:gd name="T106" fmla="*/ 112 w 366"/>
              <a:gd name="T107" fmla="*/ 14 h 802"/>
              <a:gd name="T108" fmla="*/ 182 w 366"/>
              <a:gd name="T109" fmla="*/ 0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6" h="802">
                <a:moveTo>
                  <a:pt x="138" y="359"/>
                </a:moveTo>
                <a:lnTo>
                  <a:pt x="182" y="639"/>
                </a:lnTo>
                <a:lnTo>
                  <a:pt x="228" y="359"/>
                </a:lnTo>
                <a:lnTo>
                  <a:pt x="206" y="363"/>
                </a:lnTo>
                <a:lnTo>
                  <a:pt x="182" y="365"/>
                </a:lnTo>
                <a:lnTo>
                  <a:pt x="160" y="363"/>
                </a:lnTo>
                <a:lnTo>
                  <a:pt x="138" y="359"/>
                </a:lnTo>
                <a:close/>
                <a:moveTo>
                  <a:pt x="182" y="73"/>
                </a:moveTo>
                <a:lnTo>
                  <a:pt x="189" y="73"/>
                </a:lnTo>
                <a:lnTo>
                  <a:pt x="194" y="76"/>
                </a:lnTo>
                <a:lnTo>
                  <a:pt x="198" y="80"/>
                </a:lnTo>
                <a:lnTo>
                  <a:pt x="201" y="85"/>
                </a:lnTo>
                <a:lnTo>
                  <a:pt x="201" y="90"/>
                </a:lnTo>
                <a:lnTo>
                  <a:pt x="201" y="97"/>
                </a:lnTo>
                <a:lnTo>
                  <a:pt x="198" y="102"/>
                </a:lnTo>
                <a:lnTo>
                  <a:pt x="194" y="106"/>
                </a:lnTo>
                <a:lnTo>
                  <a:pt x="189" y="109"/>
                </a:lnTo>
                <a:lnTo>
                  <a:pt x="182" y="109"/>
                </a:lnTo>
                <a:lnTo>
                  <a:pt x="181" y="109"/>
                </a:lnTo>
                <a:lnTo>
                  <a:pt x="176" y="110"/>
                </a:lnTo>
                <a:lnTo>
                  <a:pt x="167" y="111"/>
                </a:lnTo>
                <a:lnTo>
                  <a:pt x="157" y="114"/>
                </a:lnTo>
                <a:lnTo>
                  <a:pt x="147" y="118"/>
                </a:lnTo>
                <a:lnTo>
                  <a:pt x="135" y="124"/>
                </a:lnTo>
                <a:lnTo>
                  <a:pt x="126" y="135"/>
                </a:lnTo>
                <a:lnTo>
                  <a:pt x="117" y="147"/>
                </a:lnTo>
                <a:lnTo>
                  <a:pt x="112" y="162"/>
                </a:lnTo>
                <a:lnTo>
                  <a:pt x="110" y="182"/>
                </a:lnTo>
                <a:lnTo>
                  <a:pt x="109" y="188"/>
                </a:lnTo>
                <a:lnTo>
                  <a:pt x="106" y="192"/>
                </a:lnTo>
                <a:lnTo>
                  <a:pt x="102" y="196"/>
                </a:lnTo>
                <a:lnTo>
                  <a:pt x="97" y="199"/>
                </a:lnTo>
                <a:lnTo>
                  <a:pt x="92" y="200"/>
                </a:lnTo>
                <a:lnTo>
                  <a:pt x="85" y="199"/>
                </a:lnTo>
                <a:lnTo>
                  <a:pt x="80" y="196"/>
                </a:lnTo>
                <a:lnTo>
                  <a:pt x="76" y="192"/>
                </a:lnTo>
                <a:lnTo>
                  <a:pt x="74" y="188"/>
                </a:lnTo>
                <a:lnTo>
                  <a:pt x="74" y="182"/>
                </a:lnTo>
                <a:lnTo>
                  <a:pt x="75" y="157"/>
                </a:lnTo>
                <a:lnTo>
                  <a:pt x="81" y="136"/>
                </a:lnTo>
                <a:lnTo>
                  <a:pt x="91" y="119"/>
                </a:lnTo>
                <a:lnTo>
                  <a:pt x="101" y="105"/>
                </a:lnTo>
                <a:lnTo>
                  <a:pt x="114" y="94"/>
                </a:lnTo>
                <a:lnTo>
                  <a:pt x="129" y="86"/>
                </a:lnTo>
                <a:lnTo>
                  <a:pt x="142" y="81"/>
                </a:lnTo>
                <a:lnTo>
                  <a:pt x="155" y="77"/>
                </a:lnTo>
                <a:lnTo>
                  <a:pt x="165" y="75"/>
                </a:lnTo>
                <a:lnTo>
                  <a:pt x="174" y="73"/>
                </a:lnTo>
                <a:lnTo>
                  <a:pt x="181" y="73"/>
                </a:lnTo>
                <a:lnTo>
                  <a:pt x="182" y="73"/>
                </a:lnTo>
                <a:close/>
                <a:moveTo>
                  <a:pt x="182" y="37"/>
                </a:moveTo>
                <a:lnTo>
                  <a:pt x="150" y="41"/>
                </a:lnTo>
                <a:lnTo>
                  <a:pt x="118" y="51"/>
                </a:lnTo>
                <a:lnTo>
                  <a:pt x="92" y="68"/>
                </a:lnTo>
                <a:lnTo>
                  <a:pt x="68" y="90"/>
                </a:lnTo>
                <a:lnTo>
                  <a:pt x="51" y="118"/>
                </a:lnTo>
                <a:lnTo>
                  <a:pt x="41" y="149"/>
                </a:lnTo>
                <a:lnTo>
                  <a:pt x="37" y="182"/>
                </a:lnTo>
                <a:lnTo>
                  <a:pt x="41" y="216"/>
                </a:lnTo>
                <a:lnTo>
                  <a:pt x="51" y="246"/>
                </a:lnTo>
                <a:lnTo>
                  <a:pt x="68" y="274"/>
                </a:lnTo>
                <a:lnTo>
                  <a:pt x="92" y="296"/>
                </a:lnTo>
                <a:lnTo>
                  <a:pt x="118" y="313"/>
                </a:lnTo>
                <a:lnTo>
                  <a:pt x="150" y="325"/>
                </a:lnTo>
                <a:lnTo>
                  <a:pt x="182" y="329"/>
                </a:lnTo>
                <a:lnTo>
                  <a:pt x="216" y="325"/>
                </a:lnTo>
                <a:lnTo>
                  <a:pt x="247" y="313"/>
                </a:lnTo>
                <a:lnTo>
                  <a:pt x="274" y="296"/>
                </a:lnTo>
                <a:lnTo>
                  <a:pt x="296" y="274"/>
                </a:lnTo>
                <a:lnTo>
                  <a:pt x="315" y="246"/>
                </a:lnTo>
                <a:lnTo>
                  <a:pt x="325" y="216"/>
                </a:lnTo>
                <a:lnTo>
                  <a:pt x="329" y="182"/>
                </a:lnTo>
                <a:lnTo>
                  <a:pt x="325" y="149"/>
                </a:lnTo>
                <a:lnTo>
                  <a:pt x="315" y="118"/>
                </a:lnTo>
                <a:lnTo>
                  <a:pt x="296" y="90"/>
                </a:lnTo>
                <a:lnTo>
                  <a:pt x="274" y="68"/>
                </a:lnTo>
                <a:lnTo>
                  <a:pt x="247" y="51"/>
                </a:lnTo>
                <a:lnTo>
                  <a:pt x="216" y="41"/>
                </a:lnTo>
                <a:lnTo>
                  <a:pt x="182" y="37"/>
                </a:lnTo>
                <a:close/>
                <a:moveTo>
                  <a:pt x="182" y="0"/>
                </a:moveTo>
                <a:lnTo>
                  <a:pt x="220" y="4"/>
                </a:lnTo>
                <a:lnTo>
                  <a:pt x="254" y="14"/>
                </a:lnTo>
                <a:lnTo>
                  <a:pt x="285" y="31"/>
                </a:lnTo>
                <a:lnTo>
                  <a:pt x="312" y="54"/>
                </a:lnTo>
                <a:lnTo>
                  <a:pt x="334" y="80"/>
                </a:lnTo>
                <a:lnTo>
                  <a:pt x="351" y="111"/>
                </a:lnTo>
                <a:lnTo>
                  <a:pt x="362" y="145"/>
                </a:lnTo>
                <a:lnTo>
                  <a:pt x="366" y="182"/>
                </a:lnTo>
                <a:lnTo>
                  <a:pt x="362" y="217"/>
                </a:lnTo>
                <a:lnTo>
                  <a:pt x="353" y="250"/>
                </a:lnTo>
                <a:lnTo>
                  <a:pt x="337" y="279"/>
                </a:lnTo>
                <a:lnTo>
                  <a:pt x="317" y="305"/>
                </a:lnTo>
                <a:lnTo>
                  <a:pt x="292" y="327"/>
                </a:lnTo>
                <a:lnTo>
                  <a:pt x="265" y="346"/>
                </a:lnTo>
                <a:lnTo>
                  <a:pt x="182" y="802"/>
                </a:lnTo>
                <a:lnTo>
                  <a:pt x="101" y="346"/>
                </a:lnTo>
                <a:lnTo>
                  <a:pt x="72" y="327"/>
                </a:lnTo>
                <a:lnTo>
                  <a:pt x="49" y="305"/>
                </a:lnTo>
                <a:lnTo>
                  <a:pt x="28" y="279"/>
                </a:lnTo>
                <a:lnTo>
                  <a:pt x="13" y="250"/>
                </a:lnTo>
                <a:lnTo>
                  <a:pt x="4" y="217"/>
                </a:lnTo>
                <a:lnTo>
                  <a:pt x="0" y="182"/>
                </a:lnTo>
                <a:lnTo>
                  <a:pt x="4" y="145"/>
                </a:lnTo>
                <a:lnTo>
                  <a:pt x="15" y="111"/>
                </a:lnTo>
                <a:lnTo>
                  <a:pt x="32" y="80"/>
                </a:lnTo>
                <a:lnTo>
                  <a:pt x="54" y="54"/>
                </a:lnTo>
                <a:lnTo>
                  <a:pt x="80" y="31"/>
                </a:lnTo>
                <a:lnTo>
                  <a:pt x="112" y="14"/>
                </a:lnTo>
                <a:lnTo>
                  <a:pt x="146" y="4"/>
                </a:lnTo>
                <a:lnTo>
                  <a:pt x="182"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10" name="Freeform 3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255334" y="6807634"/>
            <a:ext cx="445547" cy="446102"/>
          </a:xfrm>
          <a:custGeom>
            <a:avLst/>
            <a:gdLst>
              <a:gd name="T0" fmla="*/ 427 w 803"/>
              <a:gd name="T1" fmla="*/ 376 h 804"/>
              <a:gd name="T2" fmla="*/ 436 w 803"/>
              <a:gd name="T3" fmla="*/ 415 h 804"/>
              <a:gd name="T4" fmla="*/ 402 w 803"/>
              <a:gd name="T5" fmla="*/ 439 h 804"/>
              <a:gd name="T6" fmla="*/ 368 w 803"/>
              <a:gd name="T7" fmla="*/ 415 h 804"/>
              <a:gd name="T8" fmla="*/ 376 w 803"/>
              <a:gd name="T9" fmla="*/ 376 h 804"/>
              <a:gd name="T10" fmla="*/ 557 w 803"/>
              <a:gd name="T11" fmla="*/ 248 h 804"/>
              <a:gd name="T12" fmla="*/ 453 w 803"/>
              <a:gd name="T13" fmla="*/ 453 h 804"/>
              <a:gd name="T14" fmla="*/ 480 w 803"/>
              <a:gd name="T15" fmla="*/ 480 h 804"/>
              <a:gd name="T16" fmla="*/ 634 w 803"/>
              <a:gd name="T17" fmla="*/ 169 h 804"/>
              <a:gd name="T18" fmla="*/ 286 w 803"/>
              <a:gd name="T19" fmla="*/ 57 h 804"/>
              <a:gd name="T20" fmla="*/ 161 w 803"/>
              <a:gd name="T21" fmla="*/ 129 h 804"/>
              <a:gd name="T22" fmla="*/ 75 w 803"/>
              <a:gd name="T23" fmla="*/ 241 h 804"/>
              <a:gd name="T24" fmla="*/ 38 w 803"/>
              <a:gd name="T25" fmla="*/ 384 h 804"/>
              <a:gd name="T26" fmla="*/ 102 w 803"/>
              <a:gd name="T27" fmla="*/ 388 h 804"/>
              <a:gd name="T28" fmla="*/ 110 w 803"/>
              <a:gd name="T29" fmla="*/ 402 h 804"/>
              <a:gd name="T30" fmla="*/ 102 w 803"/>
              <a:gd name="T31" fmla="*/ 417 h 804"/>
              <a:gd name="T32" fmla="*/ 38 w 803"/>
              <a:gd name="T33" fmla="*/ 421 h 804"/>
              <a:gd name="T34" fmla="*/ 75 w 803"/>
              <a:gd name="T35" fmla="*/ 563 h 804"/>
              <a:gd name="T36" fmla="*/ 161 w 803"/>
              <a:gd name="T37" fmla="*/ 676 h 804"/>
              <a:gd name="T38" fmla="*/ 286 w 803"/>
              <a:gd name="T39" fmla="*/ 748 h 804"/>
              <a:gd name="T40" fmla="*/ 384 w 803"/>
              <a:gd name="T41" fmla="*/ 713 h 804"/>
              <a:gd name="T42" fmla="*/ 390 w 803"/>
              <a:gd name="T43" fmla="*/ 698 h 804"/>
              <a:gd name="T44" fmla="*/ 407 w 803"/>
              <a:gd name="T45" fmla="*/ 696 h 804"/>
              <a:gd name="T46" fmla="*/ 419 w 803"/>
              <a:gd name="T47" fmla="*/ 707 h 804"/>
              <a:gd name="T48" fmla="*/ 470 w 803"/>
              <a:gd name="T49" fmla="*/ 761 h 804"/>
              <a:gd name="T50" fmla="*/ 604 w 803"/>
              <a:gd name="T51" fmla="*/ 706 h 804"/>
              <a:gd name="T52" fmla="*/ 705 w 803"/>
              <a:gd name="T53" fmla="*/ 605 h 804"/>
              <a:gd name="T54" fmla="*/ 760 w 803"/>
              <a:gd name="T55" fmla="*/ 470 h 804"/>
              <a:gd name="T56" fmla="*/ 706 w 803"/>
              <a:gd name="T57" fmla="*/ 419 h 804"/>
              <a:gd name="T58" fmla="*/ 694 w 803"/>
              <a:gd name="T59" fmla="*/ 408 h 804"/>
              <a:gd name="T60" fmla="*/ 697 w 803"/>
              <a:gd name="T61" fmla="*/ 392 h 804"/>
              <a:gd name="T62" fmla="*/ 713 w 803"/>
              <a:gd name="T63" fmla="*/ 384 h 804"/>
              <a:gd name="T64" fmla="*/ 748 w 803"/>
              <a:gd name="T65" fmla="*/ 286 h 804"/>
              <a:gd name="T66" fmla="*/ 676 w 803"/>
              <a:gd name="T67" fmla="*/ 161 h 804"/>
              <a:gd name="T68" fmla="*/ 563 w 803"/>
              <a:gd name="T69" fmla="*/ 75 h 804"/>
              <a:gd name="T70" fmla="*/ 421 w 803"/>
              <a:gd name="T71" fmla="*/ 38 h 804"/>
              <a:gd name="T72" fmla="*/ 417 w 803"/>
              <a:gd name="T73" fmla="*/ 103 h 804"/>
              <a:gd name="T74" fmla="*/ 402 w 803"/>
              <a:gd name="T75" fmla="*/ 110 h 804"/>
              <a:gd name="T76" fmla="*/ 386 w 803"/>
              <a:gd name="T77" fmla="*/ 103 h 804"/>
              <a:gd name="T78" fmla="*/ 384 w 803"/>
              <a:gd name="T79" fmla="*/ 38 h 804"/>
              <a:gd name="T80" fmla="*/ 508 w 803"/>
              <a:gd name="T81" fmla="*/ 15 h 804"/>
              <a:gd name="T82" fmla="*/ 647 w 803"/>
              <a:gd name="T83" fmla="*/ 84 h 804"/>
              <a:gd name="T84" fmla="*/ 749 w 803"/>
              <a:gd name="T85" fmla="*/ 199 h 804"/>
              <a:gd name="T86" fmla="*/ 800 w 803"/>
              <a:gd name="T87" fmla="*/ 347 h 804"/>
              <a:gd name="T88" fmla="*/ 789 w 803"/>
              <a:gd name="T89" fmla="*/ 508 h 804"/>
              <a:gd name="T90" fmla="*/ 721 w 803"/>
              <a:gd name="T91" fmla="*/ 647 h 804"/>
              <a:gd name="T92" fmla="*/ 605 w 803"/>
              <a:gd name="T93" fmla="*/ 749 h 804"/>
              <a:gd name="T94" fmla="*/ 456 w 803"/>
              <a:gd name="T95" fmla="*/ 800 h 804"/>
              <a:gd name="T96" fmla="*/ 295 w 803"/>
              <a:gd name="T97" fmla="*/ 790 h 804"/>
              <a:gd name="T98" fmla="*/ 156 w 803"/>
              <a:gd name="T99" fmla="*/ 720 h 804"/>
              <a:gd name="T100" fmla="*/ 55 w 803"/>
              <a:gd name="T101" fmla="*/ 605 h 804"/>
              <a:gd name="T102" fmla="*/ 4 w 803"/>
              <a:gd name="T103" fmla="*/ 457 h 804"/>
              <a:gd name="T104" fmla="*/ 14 w 803"/>
              <a:gd name="T105" fmla="*/ 295 h 804"/>
              <a:gd name="T106" fmla="*/ 84 w 803"/>
              <a:gd name="T107" fmla="*/ 157 h 804"/>
              <a:gd name="T108" fmla="*/ 199 w 803"/>
              <a:gd name="T109" fmla="*/ 55 h 804"/>
              <a:gd name="T110" fmla="*/ 347 w 803"/>
              <a:gd name="T111" fmla="*/ 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402" y="366"/>
                </a:moveTo>
                <a:lnTo>
                  <a:pt x="415" y="368"/>
                </a:lnTo>
                <a:lnTo>
                  <a:pt x="427" y="376"/>
                </a:lnTo>
                <a:lnTo>
                  <a:pt x="436" y="388"/>
                </a:lnTo>
                <a:lnTo>
                  <a:pt x="439" y="402"/>
                </a:lnTo>
                <a:lnTo>
                  <a:pt x="436" y="415"/>
                </a:lnTo>
                <a:lnTo>
                  <a:pt x="427" y="428"/>
                </a:lnTo>
                <a:lnTo>
                  <a:pt x="415" y="436"/>
                </a:lnTo>
                <a:lnTo>
                  <a:pt x="402" y="439"/>
                </a:lnTo>
                <a:lnTo>
                  <a:pt x="388" y="436"/>
                </a:lnTo>
                <a:lnTo>
                  <a:pt x="376" y="428"/>
                </a:lnTo>
                <a:lnTo>
                  <a:pt x="368" y="415"/>
                </a:lnTo>
                <a:lnTo>
                  <a:pt x="366" y="402"/>
                </a:lnTo>
                <a:lnTo>
                  <a:pt x="368" y="388"/>
                </a:lnTo>
                <a:lnTo>
                  <a:pt x="376" y="376"/>
                </a:lnTo>
                <a:lnTo>
                  <a:pt x="388" y="368"/>
                </a:lnTo>
                <a:lnTo>
                  <a:pt x="402" y="366"/>
                </a:lnTo>
                <a:close/>
                <a:moveTo>
                  <a:pt x="557" y="248"/>
                </a:moveTo>
                <a:lnTo>
                  <a:pt x="350" y="351"/>
                </a:lnTo>
                <a:lnTo>
                  <a:pt x="246" y="557"/>
                </a:lnTo>
                <a:lnTo>
                  <a:pt x="453" y="453"/>
                </a:lnTo>
                <a:lnTo>
                  <a:pt x="557" y="248"/>
                </a:lnTo>
                <a:close/>
                <a:moveTo>
                  <a:pt x="634" y="169"/>
                </a:moveTo>
                <a:lnTo>
                  <a:pt x="480" y="480"/>
                </a:lnTo>
                <a:lnTo>
                  <a:pt x="169" y="634"/>
                </a:lnTo>
                <a:lnTo>
                  <a:pt x="325" y="325"/>
                </a:lnTo>
                <a:lnTo>
                  <a:pt x="634" y="169"/>
                </a:lnTo>
                <a:close/>
                <a:moveTo>
                  <a:pt x="384" y="38"/>
                </a:moveTo>
                <a:lnTo>
                  <a:pt x="334" y="44"/>
                </a:lnTo>
                <a:lnTo>
                  <a:pt x="286" y="57"/>
                </a:lnTo>
                <a:lnTo>
                  <a:pt x="241" y="75"/>
                </a:lnTo>
                <a:lnTo>
                  <a:pt x="199" y="99"/>
                </a:lnTo>
                <a:lnTo>
                  <a:pt x="161" y="129"/>
                </a:lnTo>
                <a:lnTo>
                  <a:pt x="127" y="161"/>
                </a:lnTo>
                <a:lnTo>
                  <a:pt x="98" y="199"/>
                </a:lnTo>
                <a:lnTo>
                  <a:pt x="75" y="241"/>
                </a:lnTo>
                <a:lnTo>
                  <a:pt x="56" y="286"/>
                </a:lnTo>
                <a:lnTo>
                  <a:pt x="43" y="334"/>
                </a:lnTo>
                <a:lnTo>
                  <a:pt x="38" y="384"/>
                </a:lnTo>
                <a:lnTo>
                  <a:pt x="92" y="384"/>
                </a:lnTo>
                <a:lnTo>
                  <a:pt x="97" y="385"/>
                </a:lnTo>
                <a:lnTo>
                  <a:pt x="102" y="388"/>
                </a:lnTo>
                <a:lnTo>
                  <a:pt x="106" y="392"/>
                </a:lnTo>
                <a:lnTo>
                  <a:pt x="109" y="397"/>
                </a:lnTo>
                <a:lnTo>
                  <a:pt x="110" y="402"/>
                </a:lnTo>
                <a:lnTo>
                  <a:pt x="109" y="408"/>
                </a:lnTo>
                <a:lnTo>
                  <a:pt x="106" y="413"/>
                </a:lnTo>
                <a:lnTo>
                  <a:pt x="102" y="417"/>
                </a:lnTo>
                <a:lnTo>
                  <a:pt x="97" y="419"/>
                </a:lnTo>
                <a:lnTo>
                  <a:pt x="92" y="421"/>
                </a:lnTo>
                <a:lnTo>
                  <a:pt x="38" y="421"/>
                </a:lnTo>
                <a:lnTo>
                  <a:pt x="43" y="470"/>
                </a:lnTo>
                <a:lnTo>
                  <a:pt x="56" y="517"/>
                </a:lnTo>
                <a:lnTo>
                  <a:pt x="75" y="563"/>
                </a:lnTo>
                <a:lnTo>
                  <a:pt x="98" y="605"/>
                </a:lnTo>
                <a:lnTo>
                  <a:pt x="127" y="643"/>
                </a:lnTo>
                <a:lnTo>
                  <a:pt x="161" y="676"/>
                </a:lnTo>
                <a:lnTo>
                  <a:pt x="199" y="706"/>
                </a:lnTo>
                <a:lnTo>
                  <a:pt x="241" y="730"/>
                </a:lnTo>
                <a:lnTo>
                  <a:pt x="286" y="748"/>
                </a:lnTo>
                <a:lnTo>
                  <a:pt x="334" y="761"/>
                </a:lnTo>
                <a:lnTo>
                  <a:pt x="384" y="766"/>
                </a:lnTo>
                <a:lnTo>
                  <a:pt x="384" y="713"/>
                </a:lnTo>
                <a:lnTo>
                  <a:pt x="384" y="707"/>
                </a:lnTo>
                <a:lnTo>
                  <a:pt x="386" y="702"/>
                </a:lnTo>
                <a:lnTo>
                  <a:pt x="390" y="698"/>
                </a:lnTo>
                <a:lnTo>
                  <a:pt x="396" y="696"/>
                </a:lnTo>
                <a:lnTo>
                  <a:pt x="402" y="694"/>
                </a:lnTo>
                <a:lnTo>
                  <a:pt x="407" y="696"/>
                </a:lnTo>
                <a:lnTo>
                  <a:pt x="413" y="698"/>
                </a:lnTo>
                <a:lnTo>
                  <a:pt x="417" y="702"/>
                </a:lnTo>
                <a:lnTo>
                  <a:pt x="419" y="707"/>
                </a:lnTo>
                <a:lnTo>
                  <a:pt x="421" y="713"/>
                </a:lnTo>
                <a:lnTo>
                  <a:pt x="421" y="766"/>
                </a:lnTo>
                <a:lnTo>
                  <a:pt x="470" y="761"/>
                </a:lnTo>
                <a:lnTo>
                  <a:pt x="518" y="748"/>
                </a:lnTo>
                <a:lnTo>
                  <a:pt x="563" y="730"/>
                </a:lnTo>
                <a:lnTo>
                  <a:pt x="604" y="706"/>
                </a:lnTo>
                <a:lnTo>
                  <a:pt x="642" y="676"/>
                </a:lnTo>
                <a:lnTo>
                  <a:pt x="676" y="643"/>
                </a:lnTo>
                <a:lnTo>
                  <a:pt x="705" y="605"/>
                </a:lnTo>
                <a:lnTo>
                  <a:pt x="730" y="563"/>
                </a:lnTo>
                <a:lnTo>
                  <a:pt x="748" y="517"/>
                </a:lnTo>
                <a:lnTo>
                  <a:pt x="760" y="470"/>
                </a:lnTo>
                <a:lnTo>
                  <a:pt x="766" y="421"/>
                </a:lnTo>
                <a:lnTo>
                  <a:pt x="713" y="421"/>
                </a:lnTo>
                <a:lnTo>
                  <a:pt x="706" y="419"/>
                </a:lnTo>
                <a:lnTo>
                  <a:pt x="701" y="417"/>
                </a:lnTo>
                <a:lnTo>
                  <a:pt x="697" y="413"/>
                </a:lnTo>
                <a:lnTo>
                  <a:pt x="694" y="408"/>
                </a:lnTo>
                <a:lnTo>
                  <a:pt x="694" y="402"/>
                </a:lnTo>
                <a:lnTo>
                  <a:pt x="694" y="397"/>
                </a:lnTo>
                <a:lnTo>
                  <a:pt x="697" y="392"/>
                </a:lnTo>
                <a:lnTo>
                  <a:pt x="701" y="388"/>
                </a:lnTo>
                <a:lnTo>
                  <a:pt x="706" y="385"/>
                </a:lnTo>
                <a:lnTo>
                  <a:pt x="713" y="384"/>
                </a:lnTo>
                <a:lnTo>
                  <a:pt x="766" y="384"/>
                </a:lnTo>
                <a:lnTo>
                  <a:pt x="760" y="334"/>
                </a:lnTo>
                <a:lnTo>
                  <a:pt x="748" y="286"/>
                </a:lnTo>
                <a:lnTo>
                  <a:pt x="730" y="241"/>
                </a:lnTo>
                <a:lnTo>
                  <a:pt x="705" y="199"/>
                </a:lnTo>
                <a:lnTo>
                  <a:pt x="676" y="161"/>
                </a:lnTo>
                <a:lnTo>
                  <a:pt x="642" y="129"/>
                </a:lnTo>
                <a:lnTo>
                  <a:pt x="604" y="99"/>
                </a:lnTo>
                <a:lnTo>
                  <a:pt x="563" y="75"/>
                </a:lnTo>
                <a:lnTo>
                  <a:pt x="518" y="57"/>
                </a:lnTo>
                <a:lnTo>
                  <a:pt x="470" y="44"/>
                </a:lnTo>
                <a:lnTo>
                  <a:pt x="421" y="38"/>
                </a:lnTo>
                <a:lnTo>
                  <a:pt x="421" y="92"/>
                </a:lnTo>
                <a:lnTo>
                  <a:pt x="419" y="97"/>
                </a:lnTo>
                <a:lnTo>
                  <a:pt x="417" y="103"/>
                </a:lnTo>
                <a:lnTo>
                  <a:pt x="413" y="106"/>
                </a:lnTo>
                <a:lnTo>
                  <a:pt x="407" y="109"/>
                </a:lnTo>
                <a:lnTo>
                  <a:pt x="402" y="110"/>
                </a:lnTo>
                <a:lnTo>
                  <a:pt x="396" y="109"/>
                </a:lnTo>
                <a:lnTo>
                  <a:pt x="390" y="106"/>
                </a:lnTo>
                <a:lnTo>
                  <a:pt x="386" y="103"/>
                </a:lnTo>
                <a:lnTo>
                  <a:pt x="384" y="97"/>
                </a:lnTo>
                <a:lnTo>
                  <a:pt x="384" y="92"/>
                </a:lnTo>
                <a:lnTo>
                  <a:pt x="384" y="38"/>
                </a:lnTo>
                <a:close/>
                <a:moveTo>
                  <a:pt x="402" y="0"/>
                </a:moveTo>
                <a:lnTo>
                  <a:pt x="456" y="4"/>
                </a:lnTo>
                <a:lnTo>
                  <a:pt x="508" y="15"/>
                </a:lnTo>
                <a:lnTo>
                  <a:pt x="558" y="32"/>
                </a:lnTo>
                <a:lnTo>
                  <a:pt x="605" y="55"/>
                </a:lnTo>
                <a:lnTo>
                  <a:pt x="647" y="84"/>
                </a:lnTo>
                <a:lnTo>
                  <a:pt x="687" y="118"/>
                </a:lnTo>
                <a:lnTo>
                  <a:pt x="721" y="157"/>
                </a:lnTo>
                <a:lnTo>
                  <a:pt x="749" y="199"/>
                </a:lnTo>
                <a:lnTo>
                  <a:pt x="772" y="247"/>
                </a:lnTo>
                <a:lnTo>
                  <a:pt x="789" y="295"/>
                </a:lnTo>
                <a:lnTo>
                  <a:pt x="800" y="347"/>
                </a:lnTo>
                <a:lnTo>
                  <a:pt x="803" y="402"/>
                </a:lnTo>
                <a:lnTo>
                  <a:pt x="800" y="457"/>
                </a:lnTo>
                <a:lnTo>
                  <a:pt x="789" y="508"/>
                </a:lnTo>
                <a:lnTo>
                  <a:pt x="772" y="558"/>
                </a:lnTo>
                <a:lnTo>
                  <a:pt x="749" y="605"/>
                </a:lnTo>
                <a:lnTo>
                  <a:pt x="721" y="647"/>
                </a:lnTo>
                <a:lnTo>
                  <a:pt x="687" y="686"/>
                </a:lnTo>
                <a:lnTo>
                  <a:pt x="647" y="720"/>
                </a:lnTo>
                <a:lnTo>
                  <a:pt x="605" y="749"/>
                </a:lnTo>
                <a:lnTo>
                  <a:pt x="558" y="773"/>
                </a:lnTo>
                <a:lnTo>
                  <a:pt x="508" y="790"/>
                </a:lnTo>
                <a:lnTo>
                  <a:pt x="456" y="800"/>
                </a:lnTo>
                <a:lnTo>
                  <a:pt x="402" y="804"/>
                </a:lnTo>
                <a:lnTo>
                  <a:pt x="347" y="800"/>
                </a:lnTo>
                <a:lnTo>
                  <a:pt x="295" y="790"/>
                </a:lnTo>
                <a:lnTo>
                  <a:pt x="245" y="773"/>
                </a:lnTo>
                <a:lnTo>
                  <a:pt x="199" y="749"/>
                </a:lnTo>
                <a:lnTo>
                  <a:pt x="156" y="720"/>
                </a:lnTo>
                <a:lnTo>
                  <a:pt x="118" y="686"/>
                </a:lnTo>
                <a:lnTo>
                  <a:pt x="84" y="647"/>
                </a:lnTo>
                <a:lnTo>
                  <a:pt x="55" y="605"/>
                </a:lnTo>
                <a:lnTo>
                  <a:pt x="31" y="558"/>
                </a:lnTo>
                <a:lnTo>
                  <a:pt x="14" y="508"/>
                </a:lnTo>
                <a:lnTo>
                  <a:pt x="4" y="457"/>
                </a:lnTo>
                <a:lnTo>
                  <a:pt x="0" y="402"/>
                </a:lnTo>
                <a:lnTo>
                  <a:pt x="4" y="347"/>
                </a:lnTo>
                <a:lnTo>
                  <a:pt x="14" y="295"/>
                </a:lnTo>
                <a:lnTo>
                  <a:pt x="31" y="247"/>
                </a:lnTo>
                <a:lnTo>
                  <a:pt x="55" y="199"/>
                </a:lnTo>
                <a:lnTo>
                  <a:pt x="84" y="157"/>
                </a:lnTo>
                <a:lnTo>
                  <a:pt x="118" y="118"/>
                </a:lnTo>
                <a:lnTo>
                  <a:pt x="156" y="84"/>
                </a:lnTo>
                <a:lnTo>
                  <a:pt x="199" y="55"/>
                </a:lnTo>
                <a:lnTo>
                  <a:pt x="245" y="32"/>
                </a:lnTo>
                <a:lnTo>
                  <a:pt x="295" y="15"/>
                </a:lnTo>
                <a:lnTo>
                  <a:pt x="347" y="4"/>
                </a:lnTo>
                <a:lnTo>
                  <a:pt x="402"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11" name="Freeform 3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36719" y="6807634"/>
            <a:ext cx="446657" cy="446102"/>
          </a:xfrm>
          <a:custGeom>
            <a:avLst/>
            <a:gdLst>
              <a:gd name="T0" fmla="*/ 548 w 805"/>
              <a:gd name="T1" fmla="*/ 698 h 804"/>
              <a:gd name="T2" fmla="*/ 768 w 805"/>
              <a:gd name="T3" fmla="*/ 105 h 804"/>
              <a:gd name="T4" fmla="*/ 512 w 805"/>
              <a:gd name="T5" fmla="*/ 44 h 804"/>
              <a:gd name="T6" fmla="*/ 292 w 805"/>
              <a:gd name="T7" fmla="*/ 761 h 804"/>
              <a:gd name="T8" fmla="*/ 512 w 805"/>
              <a:gd name="T9" fmla="*/ 44 h 804"/>
              <a:gd name="T10" fmla="*/ 37 w 805"/>
              <a:gd name="T11" fmla="*/ 698 h 804"/>
              <a:gd name="T12" fmla="*/ 256 w 805"/>
              <a:gd name="T13" fmla="*/ 105 h 804"/>
              <a:gd name="T14" fmla="*/ 19 w 805"/>
              <a:gd name="T15" fmla="*/ 0 h 804"/>
              <a:gd name="T16" fmla="*/ 24 w 805"/>
              <a:gd name="T17" fmla="*/ 2 h 804"/>
              <a:gd name="T18" fmla="*/ 274 w 805"/>
              <a:gd name="T19" fmla="*/ 72 h 804"/>
              <a:gd name="T20" fmla="*/ 526 w 805"/>
              <a:gd name="T21" fmla="*/ 2 h 804"/>
              <a:gd name="T22" fmla="*/ 529 w 805"/>
              <a:gd name="T23" fmla="*/ 0 h 804"/>
              <a:gd name="T24" fmla="*/ 535 w 805"/>
              <a:gd name="T25" fmla="*/ 2 h 804"/>
              <a:gd name="T26" fmla="*/ 790 w 805"/>
              <a:gd name="T27" fmla="*/ 75 h 804"/>
              <a:gd name="T28" fmla="*/ 795 w 805"/>
              <a:gd name="T29" fmla="*/ 76 h 804"/>
              <a:gd name="T30" fmla="*/ 802 w 805"/>
              <a:gd name="T31" fmla="*/ 83 h 804"/>
              <a:gd name="T32" fmla="*/ 805 w 805"/>
              <a:gd name="T33" fmla="*/ 92 h 804"/>
              <a:gd name="T34" fmla="*/ 803 w 805"/>
              <a:gd name="T35" fmla="*/ 791 h 804"/>
              <a:gd name="T36" fmla="*/ 797 w 805"/>
              <a:gd name="T37" fmla="*/ 800 h 804"/>
              <a:gd name="T38" fmla="*/ 786 w 805"/>
              <a:gd name="T39" fmla="*/ 804 h 804"/>
              <a:gd name="T40" fmla="*/ 781 w 805"/>
              <a:gd name="T41" fmla="*/ 803 h 804"/>
              <a:gd name="T42" fmla="*/ 529 w 805"/>
              <a:gd name="T43" fmla="*/ 731 h 804"/>
              <a:gd name="T44" fmla="*/ 279 w 805"/>
              <a:gd name="T45" fmla="*/ 803 h 804"/>
              <a:gd name="T46" fmla="*/ 274 w 805"/>
              <a:gd name="T47" fmla="*/ 804 h 804"/>
              <a:gd name="T48" fmla="*/ 269 w 805"/>
              <a:gd name="T49" fmla="*/ 803 h 804"/>
              <a:gd name="T50" fmla="*/ 13 w 805"/>
              <a:gd name="T51" fmla="*/ 730 h 804"/>
              <a:gd name="T52" fmla="*/ 9 w 805"/>
              <a:gd name="T53" fmla="*/ 728 h 804"/>
              <a:gd name="T54" fmla="*/ 3 w 805"/>
              <a:gd name="T55" fmla="*/ 722 h 804"/>
              <a:gd name="T56" fmla="*/ 0 w 805"/>
              <a:gd name="T57" fmla="*/ 713 h 804"/>
              <a:gd name="T58" fmla="*/ 1 w 805"/>
              <a:gd name="T59" fmla="*/ 13 h 804"/>
              <a:gd name="T60" fmla="*/ 8 w 805"/>
              <a:gd name="T61" fmla="*/ 4 h 804"/>
              <a:gd name="T62" fmla="*/ 19 w 805"/>
              <a:gd name="T6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5" h="804">
                <a:moveTo>
                  <a:pt x="548" y="44"/>
                </a:moveTo>
                <a:lnTo>
                  <a:pt x="548" y="698"/>
                </a:lnTo>
                <a:lnTo>
                  <a:pt x="768" y="761"/>
                </a:lnTo>
                <a:lnTo>
                  <a:pt x="768" y="105"/>
                </a:lnTo>
                <a:lnTo>
                  <a:pt x="548" y="44"/>
                </a:lnTo>
                <a:close/>
                <a:moveTo>
                  <a:pt x="512" y="44"/>
                </a:moveTo>
                <a:lnTo>
                  <a:pt x="292" y="105"/>
                </a:lnTo>
                <a:lnTo>
                  <a:pt x="292" y="761"/>
                </a:lnTo>
                <a:lnTo>
                  <a:pt x="512" y="698"/>
                </a:lnTo>
                <a:lnTo>
                  <a:pt x="512" y="44"/>
                </a:lnTo>
                <a:close/>
                <a:moveTo>
                  <a:pt x="37" y="44"/>
                </a:moveTo>
                <a:lnTo>
                  <a:pt x="37" y="698"/>
                </a:lnTo>
                <a:lnTo>
                  <a:pt x="256" y="761"/>
                </a:lnTo>
                <a:lnTo>
                  <a:pt x="256" y="105"/>
                </a:lnTo>
                <a:lnTo>
                  <a:pt x="37" y="44"/>
                </a:lnTo>
                <a:close/>
                <a:moveTo>
                  <a:pt x="19" y="0"/>
                </a:moveTo>
                <a:lnTo>
                  <a:pt x="21" y="0"/>
                </a:lnTo>
                <a:lnTo>
                  <a:pt x="24" y="2"/>
                </a:lnTo>
                <a:lnTo>
                  <a:pt x="24" y="2"/>
                </a:lnTo>
                <a:lnTo>
                  <a:pt x="274" y="72"/>
                </a:lnTo>
                <a:lnTo>
                  <a:pt x="526" y="2"/>
                </a:lnTo>
                <a:lnTo>
                  <a:pt x="526" y="2"/>
                </a:lnTo>
                <a:lnTo>
                  <a:pt x="528" y="0"/>
                </a:lnTo>
                <a:lnTo>
                  <a:pt x="529" y="0"/>
                </a:lnTo>
                <a:lnTo>
                  <a:pt x="532" y="0"/>
                </a:lnTo>
                <a:lnTo>
                  <a:pt x="535" y="2"/>
                </a:lnTo>
                <a:lnTo>
                  <a:pt x="535" y="2"/>
                </a:lnTo>
                <a:lnTo>
                  <a:pt x="790" y="75"/>
                </a:lnTo>
                <a:lnTo>
                  <a:pt x="790" y="75"/>
                </a:lnTo>
                <a:lnTo>
                  <a:pt x="795" y="76"/>
                </a:lnTo>
                <a:lnTo>
                  <a:pt x="799" y="79"/>
                </a:lnTo>
                <a:lnTo>
                  <a:pt x="802" y="83"/>
                </a:lnTo>
                <a:lnTo>
                  <a:pt x="803" y="87"/>
                </a:lnTo>
                <a:lnTo>
                  <a:pt x="805" y="92"/>
                </a:lnTo>
                <a:lnTo>
                  <a:pt x="805" y="786"/>
                </a:lnTo>
                <a:lnTo>
                  <a:pt x="803" y="791"/>
                </a:lnTo>
                <a:lnTo>
                  <a:pt x="801" y="796"/>
                </a:lnTo>
                <a:lnTo>
                  <a:pt x="797" y="800"/>
                </a:lnTo>
                <a:lnTo>
                  <a:pt x="791" y="803"/>
                </a:lnTo>
                <a:lnTo>
                  <a:pt x="786" y="804"/>
                </a:lnTo>
                <a:lnTo>
                  <a:pt x="784" y="803"/>
                </a:lnTo>
                <a:lnTo>
                  <a:pt x="781" y="803"/>
                </a:lnTo>
                <a:lnTo>
                  <a:pt x="781" y="803"/>
                </a:lnTo>
                <a:lnTo>
                  <a:pt x="529" y="731"/>
                </a:lnTo>
                <a:lnTo>
                  <a:pt x="279" y="803"/>
                </a:lnTo>
                <a:lnTo>
                  <a:pt x="279" y="803"/>
                </a:lnTo>
                <a:lnTo>
                  <a:pt x="277" y="803"/>
                </a:lnTo>
                <a:lnTo>
                  <a:pt x="274" y="804"/>
                </a:lnTo>
                <a:lnTo>
                  <a:pt x="271" y="803"/>
                </a:lnTo>
                <a:lnTo>
                  <a:pt x="269" y="803"/>
                </a:lnTo>
                <a:lnTo>
                  <a:pt x="269" y="803"/>
                </a:lnTo>
                <a:lnTo>
                  <a:pt x="13" y="730"/>
                </a:lnTo>
                <a:lnTo>
                  <a:pt x="13" y="730"/>
                </a:lnTo>
                <a:lnTo>
                  <a:pt x="9" y="728"/>
                </a:lnTo>
                <a:lnTo>
                  <a:pt x="5" y="726"/>
                </a:lnTo>
                <a:lnTo>
                  <a:pt x="3" y="722"/>
                </a:lnTo>
                <a:lnTo>
                  <a:pt x="1" y="718"/>
                </a:lnTo>
                <a:lnTo>
                  <a:pt x="0" y="713"/>
                </a:lnTo>
                <a:lnTo>
                  <a:pt x="0" y="19"/>
                </a:lnTo>
                <a:lnTo>
                  <a:pt x="1" y="13"/>
                </a:lnTo>
                <a:lnTo>
                  <a:pt x="4" y="8"/>
                </a:lnTo>
                <a:lnTo>
                  <a:pt x="8" y="4"/>
                </a:lnTo>
                <a:lnTo>
                  <a:pt x="13" y="2"/>
                </a:lnTo>
                <a:lnTo>
                  <a:pt x="19"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12" name="Freeform 3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19214" y="6807634"/>
            <a:ext cx="446657" cy="446102"/>
          </a:xfrm>
          <a:custGeom>
            <a:avLst/>
            <a:gdLst>
              <a:gd name="T0" fmla="*/ 653 w 805"/>
              <a:gd name="T1" fmla="*/ 517 h 804"/>
              <a:gd name="T2" fmla="*/ 708 w 805"/>
              <a:gd name="T3" fmla="*/ 512 h 804"/>
              <a:gd name="T4" fmla="*/ 727 w 805"/>
              <a:gd name="T5" fmla="*/ 519 h 804"/>
              <a:gd name="T6" fmla="*/ 729 w 805"/>
              <a:gd name="T7" fmla="*/ 540 h 804"/>
              <a:gd name="T8" fmla="*/ 729 w 805"/>
              <a:gd name="T9" fmla="*/ 593 h 804"/>
              <a:gd name="T10" fmla="*/ 727 w 805"/>
              <a:gd name="T11" fmla="*/ 614 h 804"/>
              <a:gd name="T12" fmla="*/ 708 w 805"/>
              <a:gd name="T13" fmla="*/ 621 h 804"/>
              <a:gd name="T14" fmla="*/ 653 w 805"/>
              <a:gd name="T15" fmla="*/ 616 h 804"/>
              <a:gd name="T16" fmla="*/ 634 w 805"/>
              <a:gd name="T17" fmla="*/ 621 h 804"/>
              <a:gd name="T18" fmla="*/ 621 w 805"/>
              <a:gd name="T19" fmla="*/ 603 h 804"/>
              <a:gd name="T20" fmla="*/ 650 w 805"/>
              <a:gd name="T21" fmla="*/ 566 h 804"/>
              <a:gd name="T22" fmla="*/ 621 w 805"/>
              <a:gd name="T23" fmla="*/ 531 h 804"/>
              <a:gd name="T24" fmla="*/ 634 w 805"/>
              <a:gd name="T25" fmla="*/ 512 h 804"/>
              <a:gd name="T26" fmla="*/ 173 w 805"/>
              <a:gd name="T27" fmla="*/ 523 h 804"/>
              <a:gd name="T28" fmla="*/ 173 w 805"/>
              <a:gd name="T29" fmla="*/ 574 h 804"/>
              <a:gd name="T30" fmla="*/ 121 w 805"/>
              <a:gd name="T31" fmla="*/ 574 h 804"/>
              <a:gd name="T32" fmla="*/ 121 w 805"/>
              <a:gd name="T33" fmla="*/ 523 h 804"/>
              <a:gd name="T34" fmla="*/ 186 w 805"/>
              <a:gd name="T35" fmla="*/ 453 h 804"/>
              <a:gd name="T36" fmla="*/ 146 w 805"/>
              <a:gd name="T37" fmla="*/ 451 h 804"/>
              <a:gd name="T38" fmla="*/ 689 w 805"/>
              <a:gd name="T39" fmla="*/ 470 h 804"/>
              <a:gd name="T40" fmla="*/ 692 w 805"/>
              <a:gd name="T41" fmla="*/ 431 h 804"/>
              <a:gd name="T42" fmla="*/ 184 w 805"/>
              <a:gd name="T43" fmla="*/ 404 h 804"/>
              <a:gd name="T44" fmla="*/ 684 w 805"/>
              <a:gd name="T45" fmla="*/ 392 h 804"/>
              <a:gd name="T46" fmla="*/ 666 w 805"/>
              <a:gd name="T47" fmla="*/ 355 h 804"/>
              <a:gd name="T48" fmla="*/ 615 w 805"/>
              <a:gd name="T49" fmla="*/ 349 h 804"/>
              <a:gd name="T50" fmla="*/ 371 w 805"/>
              <a:gd name="T51" fmla="*/ 278 h 804"/>
              <a:gd name="T52" fmla="*/ 341 w 805"/>
              <a:gd name="T53" fmla="*/ 305 h 804"/>
              <a:gd name="T54" fmla="*/ 472 w 805"/>
              <a:gd name="T55" fmla="*/ 223 h 804"/>
              <a:gd name="T56" fmla="*/ 492 w 805"/>
              <a:gd name="T57" fmla="*/ 270 h 804"/>
              <a:gd name="T58" fmla="*/ 443 w 805"/>
              <a:gd name="T59" fmla="*/ 290 h 804"/>
              <a:gd name="T60" fmla="*/ 424 w 805"/>
              <a:gd name="T61" fmla="*/ 243 h 804"/>
              <a:gd name="T62" fmla="*/ 549 w 805"/>
              <a:gd name="T63" fmla="*/ 44 h 804"/>
              <a:gd name="T64" fmla="*/ 593 w 805"/>
              <a:gd name="T65" fmla="*/ 270 h 804"/>
              <a:gd name="T66" fmla="*/ 768 w 805"/>
              <a:gd name="T67" fmla="*/ 761 h 804"/>
              <a:gd name="T68" fmla="*/ 292 w 805"/>
              <a:gd name="T69" fmla="*/ 105 h 804"/>
              <a:gd name="T70" fmla="*/ 342 w 805"/>
              <a:gd name="T71" fmla="*/ 356 h 804"/>
              <a:gd name="T72" fmla="*/ 292 w 805"/>
              <a:gd name="T73" fmla="*/ 761 h 804"/>
              <a:gd name="T74" fmla="*/ 37 w 805"/>
              <a:gd name="T75" fmla="*/ 698 h 804"/>
              <a:gd name="T76" fmla="*/ 19 w 805"/>
              <a:gd name="T77" fmla="*/ 0 h 804"/>
              <a:gd name="T78" fmla="*/ 274 w 805"/>
              <a:gd name="T79" fmla="*/ 72 h 804"/>
              <a:gd name="T80" fmla="*/ 531 w 805"/>
              <a:gd name="T81" fmla="*/ 0 h 804"/>
              <a:gd name="T82" fmla="*/ 792 w 805"/>
              <a:gd name="T83" fmla="*/ 75 h 804"/>
              <a:gd name="T84" fmla="*/ 802 w 805"/>
              <a:gd name="T85" fmla="*/ 83 h 804"/>
              <a:gd name="T86" fmla="*/ 803 w 805"/>
              <a:gd name="T87" fmla="*/ 791 h 804"/>
              <a:gd name="T88" fmla="*/ 786 w 805"/>
              <a:gd name="T89" fmla="*/ 804 h 804"/>
              <a:gd name="T90" fmla="*/ 531 w 805"/>
              <a:gd name="T91" fmla="*/ 731 h 804"/>
              <a:gd name="T92" fmla="*/ 274 w 805"/>
              <a:gd name="T93" fmla="*/ 804 h 804"/>
              <a:gd name="T94" fmla="*/ 13 w 805"/>
              <a:gd name="T95" fmla="*/ 730 h 804"/>
              <a:gd name="T96" fmla="*/ 3 w 805"/>
              <a:gd name="T97" fmla="*/ 722 h 804"/>
              <a:gd name="T98" fmla="*/ 2 w 805"/>
              <a:gd name="T99" fmla="*/ 13 h 804"/>
              <a:gd name="T100" fmla="*/ 19 w 805"/>
              <a:gd name="T10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5" h="804">
                <a:moveTo>
                  <a:pt x="640" y="512"/>
                </a:moveTo>
                <a:lnTo>
                  <a:pt x="645" y="512"/>
                </a:lnTo>
                <a:lnTo>
                  <a:pt x="649" y="514"/>
                </a:lnTo>
                <a:lnTo>
                  <a:pt x="653" y="517"/>
                </a:lnTo>
                <a:lnTo>
                  <a:pt x="676" y="541"/>
                </a:lnTo>
                <a:lnTo>
                  <a:pt x="700" y="517"/>
                </a:lnTo>
                <a:lnTo>
                  <a:pt x="704" y="514"/>
                </a:lnTo>
                <a:lnTo>
                  <a:pt x="708" y="512"/>
                </a:lnTo>
                <a:lnTo>
                  <a:pt x="713" y="512"/>
                </a:lnTo>
                <a:lnTo>
                  <a:pt x="718" y="512"/>
                </a:lnTo>
                <a:lnTo>
                  <a:pt x="724" y="515"/>
                </a:lnTo>
                <a:lnTo>
                  <a:pt x="727" y="519"/>
                </a:lnTo>
                <a:lnTo>
                  <a:pt x="730" y="524"/>
                </a:lnTo>
                <a:lnTo>
                  <a:pt x="731" y="531"/>
                </a:lnTo>
                <a:lnTo>
                  <a:pt x="730" y="535"/>
                </a:lnTo>
                <a:lnTo>
                  <a:pt x="729" y="540"/>
                </a:lnTo>
                <a:lnTo>
                  <a:pt x="726" y="542"/>
                </a:lnTo>
                <a:lnTo>
                  <a:pt x="703" y="566"/>
                </a:lnTo>
                <a:lnTo>
                  <a:pt x="726" y="589"/>
                </a:lnTo>
                <a:lnTo>
                  <a:pt x="729" y="593"/>
                </a:lnTo>
                <a:lnTo>
                  <a:pt x="730" y="599"/>
                </a:lnTo>
                <a:lnTo>
                  <a:pt x="731" y="603"/>
                </a:lnTo>
                <a:lnTo>
                  <a:pt x="730" y="609"/>
                </a:lnTo>
                <a:lnTo>
                  <a:pt x="727" y="614"/>
                </a:lnTo>
                <a:lnTo>
                  <a:pt x="724" y="618"/>
                </a:lnTo>
                <a:lnTo>
                  <a:pt x="718" y="621"/>
                </a:lnTo>
                <a:lnTo>
                  <a:pt x="713" y="621"/>
                </a:lnTo>
                <a:lnTo>
                  <a:pt x="708" y="621"/>
                </a:lnTo>
                <a:lnTo>
                  <a:pt x="704" y="618"/>
                </a:lnTo>
                <a:lnTo>
                  <a:pt x="700" y="616"/>
                </a:lnTo>
                <a:lnTo>
                  <a:pt x="676" y="592"/>
                </a:lnTo>
                <a:lnTo>
                  <a:pt x="653" y="616"/>
                </a:lnTo>
                <a:lnTo>
                  <a:pt x="649" y="618"/>
                </a:lnTo>
                <a:lnTo>
                  <a:pt x="645" y="621"/>
                </a:lnTo>
                <a:lnTo>
                  <a:pt x="640" y="621"/>
                </a:lnTo>
                <a:lnTo>
                  <a:pt x="634" y="621"/>
                </a:lnTo>
                <a:lnTo>
                  <a:pt x="629" y="618"/>
                </a:lnTo>
                <a:lnTo>
                  <a:pt x="625" y="614"/>
                </a:lnTo>
                <a:lnTo>
                  <a:pt x="623" y="609"/>
                </a:lnTo>
                <a:lnTo>
                  <a:pt x="621" y="603"/>
                </a:lnTo>
                <a:lnTo>
                  <a:pt x="623" y="599"/>
                </a:lnTo>
                <a:lnTo>
                  <a:pt x="624" y="593"/>
                </a:lnTo>
                <a:lnTo>
                  <a:pt x="627" y="589"/>
                </a:lnTo>
                <a:lnTo>
                  <a:pt x="650" y="566"/>
                </a:lnTo>
                <a:lnTo>
                  <a:pt x="627" y="542"/>
                </a:lnTo>
                <a:lnTo>
                  <a:pt x="624" y="540"/>
                </a:lnTo>
                <a:lnTo>
                  <a:pt x="623" y="535"/>
                </a:lnTo>
                <a:lnTo>
                  <a:pt x="621" y="531"/>
                </a:lnTo>
                <a:lnTo>
                  <a:pt x="623" y="524"/>
                </a:lnTo>
                <a:lnTo>
                  <a:pt x="625" y="519"/>
                </a:lnTo>
                <a:lnTo>
                  <a:pt x="629" y="515"/>
                </a:lnTo>
                <a:lnTo>
                  <a:pt x="634" y="512"/>
                </a:lnTo>
                <a:lnTo>
                  <a:pt x="640" y="512"/>
                </a:lnTo>
                <a:close/>
                <a:moveTo>
                  <a:pt x="147" y="512"/>
                </a:moveTo>
                <a:lnTo>
                  <a:pt x="161" y="515"/>
                </a:lnTo>
                <a:lnTo>
                  <a:pt x="173" y="523"/>
                </a:lnTo>
                <a:lnTo>
                  <a:pt x="181" y="535"/>
                </a:lnTo>
                <a:lnTo>
                  <a:pt x="184" y="548"/>
                </a:lnTo>
                <a:lnTo>
                  <a:pt x="181" y="562"/>
                </a:lnTo>
                <a:lnTo>
                  <a:pt x="173" y="574"/>
                </a:lnTo>
                <a:lnTo>
                  <a:pt x="161" y="582"/>
                </a:lnTo>
                <a:lnTo>
                  <a:pt x="147" y="584"/>
                </a:lnTo>
                <a:lnTo>
                  <a:pt x="133" y="582"/>
                </a:lnTo>
                <a:lnTo>
                  <a:pt x="121" y="574"/>
                </a:lnTo>
                <a:lnTo>
                  <a:pt x="113" y="562"/>
                </a:lnTo>
                <a:lnTo>
                  <a:pt x="110" y="548"/>
                </a:lnTo>
                <a:lnTo>
                  <a:pt x="113" y="535"/>
                </a:lnTo>
                <a:lnTo>
                  <a:pt x="121" y="523"/>
                </a:lnTo>
                <a:lnTo>
                  <a:pt x="133" y="515"/>
                </a:lnTo>
                <a:lnTo>
                  <a:pt x="147" y="512"/>
                </a:lnTo>
                <a:close/>
                <a:moveTo>
                  <a:pt x="156" y="432"/>
                </a:moveTo>
                <a:lnTo>
                  <a:pt x="186" y="453"/>
                </a:lnTo>
                <a:lnTo>
                  <a:pt x="180" y="466"/>
                </a:lnTo>
                <a:lnTo>
                  <a:pt x="175" y="481"/>
                </a:lnTo>
                <a:lnTo>
                  <a:pt x="139" y="470"/>
                </a:lnTo>
                <a:lnTo>
                  <a:pt x="146" y="451"/>
                </a:lnTo>
                <a:lnTo>
                  <a:pt x="156" y="432"/>
                </a:lnTo>
                <a:close/>
                <a:moveTo>
                  <a:pt x="692" y="431"/>
                </a:moveTo>
                <a:lnTo>
                  <a:pt x="692" y="451"/>
                </a:lnTo>
                <a:lnTo>
                  <a:pt x="689" y="470"/>
                </a:lnTo>
                <a:lnTo>
                  <a:pt x="654" y="465"/>
                </a:lnTo>
                <a:lnTo>
                  <a:pt x="655" y="449"/>
                </a:lnTo>
                <a:lnTo>
                  <a:pt x="655" y="434"/>
                </a:lnTo>
                <a:lnTo>
                  <a:pt x="692" y="431"/>
                </a:lnTo>
                <a:close/>
                <a:moveTo>
                  <a:pt x="214" y="380"/>
                </a:moveTo>
                <a:lnTo>
                  <a:pt x="234" y="410"/>
                </a:lnTo>
                <a:lnTo>
                  <a:pt x="207" y="430"/>
                </a:lnTo>
                <a:lnTo>
                  <a:pt x="184" y="404"/>
                </a:lnTo>
                <a:lnTo>
                  <a:pt x="214" y="380"/>
                </a:lnTo>
                <a:close/>
                <a:moveTo>
                  <a:pt x="666" y="355"/>
                </a:moveTo>
                <a:lnTo>
                  <a:pt x="676" y="373"/>
                </a:lnTo>
                <a:lnTo>
                  <a:pt x="684" y="392"/>
                </a:lnTo>
                <a:lnTo>
                  <a:pt x="650" y="404"/>
                </a:lnTo>
                <a:lnTo>
                  <a:pt x="644" y="389"/>
                </a:lnTo>
                <a:lnTo>
                  <a:pt x="636" y="376"/>
                </a:lnTo>
                <a:lnTo>
                  <a:pt x="666" y="355"/>
                </a:lnTo>
                <a:close/>
                <a:moveTo>
                  <a:pt x="621" y="299"/>
                </a:moveTo>
                <a:lnTo>
                  <a:pt x="640" y="322"/>
                </a:lnTo>
                <a:lnTo>
                  <a:pt x="644" y="325"/>
                </a:lnTo>
                <a:lnTo>
                  <a:pt x="615" y="349"/>
                </a:lnTo>
                <a:lnTo>
                  <a:pt x="612" y="346"/>
                </a:lnTo>
                <a:lnTo>
                  <a:pt x="593" y="321"/>
                </a:lnTo>
                <a:lnTo>
                  <a:pt x="621" y="299"/>
                </a:lnTo>
                <a:close/>
                <a:moveTo>
                  <a:pt x="371" y="278"/>
                </a:moveTo>
                <a:lnTo>
                  <a:pt x="391" y="309"/>
                </a:lnTo>
                <a:lnTo>
                  <a:pt x="379" y="319"/>
                </a:lnTo>
                <a:lnTo>
                  <a:pt x="367" y="330"/>
                </a:lnTo>
                <a:lnTo>
                  <a:pt x="341" y="305"/>
                </a:lnTo>
                <a:lnTo>
                  <a:pt x="354" y="291"/>
                </a:lnTo>
                <a:lnTo>
                  <a:pt x="371" y="278"/>
                </a:lnTo>
                <a:close/>
                <a:moveTo>
                  <a:pt x="458" y="220"/>
                </a:moveTo>
                <a:lnTo>
                  <a:pt x="472" y="223"/>
                </a:lnTo>
                <a:lnTo>
                  <a:pt x="484" y="231"/>
                </a:lnTo>
                <a:lnTo>
                  <a:pt x="492" y="243"/>
                </a:lnTo>
                <a:lnTo>
                  <a:pt x="494" y="256"/>
                </a:lnTo>
                <a:lnTo>
                  <a:pt x="492" y="270"/>
                </a:lnTo>
                <a:lnTo>
                  <a:pt x="484" y="282"/>
                </a:lnTo>
                <a:lnTo>
                  <a:pt x="472" y="290"/>
                </a:lnTo>
                <a:lnTo>
                  <a:pt x="458" y="292"/>
                </a:lnTo>
                <a:lnTo>
                  <a:pt x="443" y="290"/>
                </a:lnTo>
                <a:lnTo>
                  <a:pt x="431" y="282"/>
                </a:lnTo>
                <a:lnTo>
                  <a:pt x="424" y="270"/>
                </a:lnTo>
                <a:lnTo>
                  <a:pt x="421" y="256"/>
                </a:lnTo>
                <a:lnTo>
                  <a:pt x="424" y="243"/>
                </a:lnTo>
                <a:lnTo>
                  <a:pt x="431" y="231"/>
                </a:lnTo>
                <a:lnTo>
                  <a:pt x="443" y="223"/>
                </a:lnTo>
                <a:lnTo>
                  <a:pt x="458" y="220"/>
                </a:lnTo>
                <a:close/>
                <a:moveTo>
                  <a:pt x="549" y="44"/>
                </a:moveTo>
                <a:lnTo>
                  <a:pt x="549" y="270"/>
                </a:lnTo>
                <a:lnTo>
                  <a:pt x="557" y="250"/>
                </a:lnTo>
                <a:lnTo>
                  <a:pt x="575" y="260"/>
                </a:lnTo>
                <a:lnTo>
                  <a:pt x="593" y="270"/>
                </a:lnTo>
                <a:lnTo>
                  <a:pt x="570" y="299"/>
                </a:lnTo>
                <a:lnTo>
                  <a:pt x="549" y="287"/>
                </a:lnTo>
                <a:lnTo>
                  <a:pt x="549" y="698"/>
                </a:lnTo>
                <a:lnTo>
                  <a:pt x="768" y="761"/>
                </a:lnTo>
                <a:lnTo>
                  <a:pt x="768" y="105"/>
                </a:lnTo>
                <a:lnTo>
                  <a:pt x="549" y="44"/>
                </a:lnTo>
                <a:close/>
                <a:moveTo>
                  <a:pt x="513" y="44"/>
                </a:moveTo>
                <a:lnTo>
                  <a:pt x="292" y="105"/>
                </a:lnTo>
                <a:lnTo>
                  <a:pt x="292" y="346"/>
                </a:lnTo>
                <a:lnTo>
                  <a:pt x="306" y="339"/>
                </a:lnTo>
                <a:lnTo>
                  <a:pt x="317" y="330"/>
                </a:lnTo>
                <a:lnTo>
                  <a:pt x="342" y="356"/>
                </a:lnTo>
                <a:lnTo>
                  <a:pt x="325" y="370"/>
                </a:lnTo>
                <a:lnTo>
                  <a:pt x="308" y="380"/>
                </a:lnTo>
                <a:lnTo>
                  <a:pt x="292" y="349"/>
                </a:lnTo>
                <a:lnTo>
                  <a:pt x="292" y="761"/>
                </a:lnTo>
                <a:lnTo>
                  <a:pt x="513" y="698"/>
                </a:lnTo>
                <a:lnTo>
                  <a:pt x="513" y="44"/>
                </a:lnTo>
                <a:close/>
                <a:moveTo>
                  <a:pt x="37" y="44"/>
                </a:moveTo>
                <a:lnTo>
                  <a:pt x="37" y="698"/>
                </a:lnTo>
                <a:lnTo>
                  <a:pt x="256" y="761"/>
                </a:lnTo>
                <a:lnTo>
                  <a:pt x="256" y="105"/>
                </a:lnTo>
                <a:lnTo>
                  <a:pt x="37" y="44"/>
                </a:lnTo>
                <a:close/>
                <a:moveTo>
                  <a:pt x="19" y="0"/>
                </a:moveTo>
                <a:lnTo>
                  <a:pt x="21" y="0"/>
                </a:lnTo>
                <a:lnTo>
                  <a:pt x="24" y="2"/>
                </a:lnTo>
                <a:lnTo>
                  <a:pt x="24" y="2"/>
                </a:lnTo>
                <a:lnTo>
                  <a:pt x="274" y="72"/>
                </a:lnTo>
                <a:lnTo>
                  <a:pt x="526" y="2"/>
                </a:lnTo>
                <a:lnTo>
                  <a:pt x="526" y="2"/>
                </a:lnTo>
                <a:lnTo>
                  <a:pt x="528" y="0"/>
                </a:lnTo>
                <a:lnTo>
                  <a:pt x="531" y="0"/>
                </a:lnTo>
                <a:lnTo>
                  <a:pt x="534" y="0"/>
                </a:lnTo>
                <a:lnTo>
                  <a:pt x="535" y="2"/>
                </a:lnTo>
                <a:lnTo>
                  <a:pt x="535" y="2"/>
                </a:lnTo>
                <a:lnTo>
                  <a:pt x="792" y="75"/>
                </a:lnTo>
                <a:lnTo>
                  <a:pt x="792" y="75"/>
                </a:lnTo>
                <a:lnTo>
                  <a:pt x="796" y="76"/>
                </a:lnTo>
                <a:lnTo>
                  <a:pt x="800" y="79"/>
                </a:lnTo>
                <a:lnTo>
                  <a:pt x="802" y="83"/>
                </a:lnTo>
                <a:lnTo>
                  <a:pt x="803" y="87"/>
                </a:lnTo>
                <a:lnTo>
                  <a:pt x="805" y="92"/>
                </a:lnTo>
                <a:lnTo>
                  <a:pt x="805" y="786"/>
                </a:lnTo>
                <a:lnTo>
                  <a:pt x="803" y="791"/>
                </a:lnTo>
                <a:lnTo>
                  <a:pt x="801" y="796"/>
                </a:lnTo>
                <a:lnTo>
                  <a:pt x="797" y="800"/>
                </a:lnTo>
                <a:lnTo>
                  <a:pt x="792" y="803"/>
                </a:lnTo>
                <a:lnTo>
                  <a:pt x="786" y="804"/>
                </a:lnTo>
                <a:lnTo>
                  <a:pt x="784" y="803"/>
                </a:lnTo>
                <a:lnTo>
                  <a:pt x="781" y="803"/>
                </a:lnTo>
                <a:lnTo>
                  <a:pt x="781" y="803"/>
                </a:lnTo>
                <a:lnTo>
                  <a:pt x="531" y="731"/>
                </a:lnTo>
                <a:lnTo>
                  <a:pt x="279" y="803"/>
                </a:lnTo>
                <a:lnTo>
                  <a:pt x="279" y="803"/>
                </a:lnTo>
                <a:lnTo>
                  <a:pt x="277" y="803"/>
                </a:lnTo>
                <a:lnTo>
                  <a:pt x="274" y="804"/>
                </a:lnTo>
                <a:lnTo>
                  <a:pt x="272" y="803"/>
                </a:lnTo>
                <a:lnTo>
                  <a:pt x="270" y="803"/>
                </a:lnTo>
                <a:lnTo>
                  <a:pt x="270" y="803"/>
                </a:lnTo>
                <a:lnTo>
                  <a:pt x="13" y="730"/>
                </a:lnTo>
                <a:lnTo>
                  <a:pt x="13" y="730"/>
                </a:lnTo>
                <a:lnTo>
                  <a:pt x="10" y="728"/>
                </a:lnTo>
                <a:lnTo>
                  <a:pt x="6" y="726"/>
                </a:lnTo>
                <a:lnTo>
                  <a:pt x="3" y="722"/>
                </a:lnTo>
                <a:lnTo>
                  <a:pt x="2" y="718"/>
                </a:lnTo>
                <a:lnTo>
                  <a:pt x="0" y="713"/>
                </a:lnTo>
                <a:lnTo>
                  <a:pt x="0" y="19"/>
                </a:lnTo>
                <a:lnTo>
                  <a:pt x="2" y="13"/>
                </a:lnTo>
                <a:lnTo>
                  <a:pt x="4" y="8"/>
                </a:lnTo>
                <a:lnTo>
                  <a:pt x="8" y="4"/>
                </a:lnTo>
                <a:lnTo>
                  <a:pt x="13" y="2"/>
                </a:lnTo>
                <a:lnTo>
                  <a:pt x="19"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13" name="Freeform 3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1709" y="6807634"/>
            <a:ext cx="446657" cy="446102"/>
          </a:xfrm>
          <a:custGeom>
            <a:avLst/>
            <a:gdLst>
              <a:gd name="T0" fmla="*/ 448 w 805"/>
              <a:gd name="T1" fmla="*/ 324 h 804"/>
              <a:gd name="T2" fmla="*/ 490 w 805"/>
              <a:gd name="T3" fmla="*/ 379 h 804"/>
              <a:gd name="T4" fmla="*/ 481 w 805"/>
              <a:gd name="T5" fmla="*/ 448 h 804"/>
              <a:gd name="T6" fmla="*/ 427 w 805"/>
              <a:gd name="T7" fmla="*/ 490 h 804"/>
              <a:gd name="T8" fmla="*/ 357 w 805"/>
              <a:gd name="T9" fmla="*/ 481 h 804"/>
              <a:gd name="T10" fmla="*/ 315 w 805"/>
              <a:gd name="T11" fmla="*/ 427 h 804"/>
              <a:gd name="T12" fmla="*/ 324 w 805"/>
              <a:gd name="T13" fmla="*/ 356 h 804"/>
              <a:gd name="T14" fmla="*/ 378 w 805"/>
              <a:gd name="T15" fmla="*/ 315 h 804"/>
              <a:gd name="T16" fmla="*/ 334 w 805"/>
              <a:gd name="T17" fmla="*/ 44 h 804"/>
              <a:gd name="T18" fmla="*/ 199 w 805"/>
              <a:gd name="T19" fmla="*/ 99 h 804"/>
              <a:gd name="T20" fmla="*/ 98 w 805"/>
              <a:gd name="T21" fmla="*/ 199 h 804"/>
              <a:gd name="T22" fmla="*/ 43 w 805"/>
              <a:gd name="T23" fmla="*/ 334 h 804"/>
              <a:gd name="T24" fmla="*/ 171 w 805"/>
              <a:gd name="T25" fmla="*/ 385 h 804"/>
              <a:gd name="T26" fmla="*/ 182 w 805"/>
              <a:gd name="T27" fmla="*/ 397 h 804"/>
              <a:gd name="T28" fmla="*/ 180 w 805"/>
              <a:gd name="T29" fmla="*/ 413 h 804"/>
              <a:gd name="T30" fmla="*/ 165 w 805"/>
              <a:gd name="T31" fmla="*/ 421 h 804"/>
              <a:gd name="T32" fmla="*/ 57 w 805"/>
              <a:gd name="T33" fmla="*/ 519 h 804"/>
              <a:gd name="T34" fmla="*/ 129 w 805"/>
              <a:gd name="T35" fmla="*/ 643 h 804"/>
              <a:gd name="T36" fmla="*/ 241 w 805"/>
              <a:gd name="T37" fmla="*/ 730 h 804"/>
              <a:gd name="T38" fmla="*/ 384 w 805"/>
              <a:gd name="T39" fmla="*/ 766 h 804"/>
              <a:gd name="T40" fmla="*/ 388 w 805"/>
              <a:gd name="T41" fmla="*/ 629 h 804"/>
              <a:gd name="T42" fmla="*/ 402 w 805"/>
              <a:gd name="T43" fmla="*/ 621 h 804"/>
              <a:gd name="T44" fmla="*/ 417 w 805"/>
              <a:gd name="T45" fmla="*/ 629 h 804"/>
              <a:gd name="T46" fmla="*/ 421 w 805"/>
              <a:gd name="T47" fmla="*/ 766 h 804"/>
              <a:gd name="T48" fmla="*/ 564 w 805"/>
              <a:gd name="T49" fmla="*/ 730 h 804"/>
              <a:gd name="T50" fmla="*/ 676 w 805"/>
              <a:gd name="T51" fmla="*/ 643 h 804"/>
              <a:gd name="T52" fmla="*/ 748 w 805"/>
              <a:gd name="T53" fmla="*/ 519 h 804"/>
              <a:gd name="T54" fmla="*/ 640 w 805"/>
              <a:gd name="T55" fmla="*/ 421 h 804"/>
              <a:gd name="T56" fmla="*/ 625 w 805"/>
              <a:gd name="T57" fmla="*/ 413 h 804"/>
              <a:gd name="T58" fmla="*/ 623 w 805"/>
              <a:gd name="T59" fmla="*/ 397 h 804"/>
              <a:gd name="T60" fmla="*/ 634 w 805"/>
              <a:gd name="T61" fmla="*/ 385 h 804"/>
              <a:gd name="T62" fmla="*/ 761 w 805"/>
              <a:gd name="T63" fmla="*/ 334 h 804"/>
              <a:gd name="T64" fmla="*/ 706 w 805"/>
              <a:gd name="T65" fmla="*/ 199 h 804"/>
              <a:gd name="T66" fmla="*/ 605 w 805"/>
              <a:gd name="T67" fmla="*/ 99 h 804"/>
              <a:gd name="T68" fmla="*/ 471 w 805"/>
              <a:gd name="T69" fmla="*/ 44 h 804"/>
              <a:gd name="T70" fmla="*/ 419 w 805"/>
              <a:gd name="T71" fmla="*/ 171 h 804"/>
              <a:gd name="T72" fmla="*/ 408 w 805"/>
              <a:gd name="T73" fmla="*/ 182 h 804"/>
              <a:gd name="T74" fmla="*/ 392 w 805"/>
              <a:gd name="T75" fmla="*/ 180 h 804"/>
              <a:gd name="T76" fmla="*/ 384 w 805"/>
              <a:gd name="T77" fmla="*/ 165 h 804"/>
              <a:gd name="T78" fmla="*/ 402 w 805"/>
              <a:gd name="T79" fmla="*/ 0 h 804"/>
              <a:gd name="T80" fmla="*/ 558 w 805"/>
              <a:gd name="T81" fmla="*/ 32 h 804"/>
              <a:gd name="T82" fmla="*/ 687 w 805"/>
              <a:gd name="T83" fmla="*/ 118 h 804"/>
              <a:gd name="T84" fmla="*/ 773 w 805"/>
              <a:gd name="T85" fmla="*/ 246 h 804"/>
              <a:gd name="T86" fmla="*/ 805 w 805"/>
              <a:gd name="T87" fmla="*/ 402 h 804"/>
              <a:gd name="T88" fmla="*/ 773 w 805"/>
              <a:gd name="T89" fmla="*/ 558 h 804"/>
              <a:gd name="T90" fmla="*/ 687 w 805"/>
              <a:gd name="T91" fmla="*/ 686 h 804"/>
              <a:gd name="T92" fmla="*/ 558 w 805"/>
              <a:gd name="T93" fmla="*/ 773 h 804"/>
              <a:gd name="T94" fmla="*/ 402 w 805"/>
              <a:gd name="T95" fmla="*/ 804 h 804"/>
              <a:gd name="T96" fmla="*/ 247 w 805"/>
              <a:gd name="T97" fmla="*/ 773 h 804"/>
              <a:gd name="T98" fmla="*/ 118 w 805"/>
              <a:gd name="T99" fmla="*/ 686 h 804"/>
              <a:gd name="T100" fmla="*/ 32 w 805"/>
              <a:gd name="T101" fmla="*/ 558 h 804"/>
              <a:gd name="T102" fmla="*/ 0 w 805"/>
              <a:gd name="T103" fmla="*/ 402 h 804"/>
              <a:gd name="T104" fmla="*/ 32 w 805"/>
              <a:gd name="T105" fmla="*/ 246 h 804"/>
              <a:gd name="T106" fmla="*/ 118 w 805"/>
              <a:gd name="T107" fmla="*/ 118 h 804"/>
              <a:gd name="T108" fmla="*/ 247 w 805"/>
              <a:gd name="T109" fmla="*/ 32 h 804"/>
              <a:gd name="T110" fmla="*/ 402 w 805"/>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5" h="804">
                <a:moveTo>
                  <a:pt x="402" y="311"/>
                </a:moveTo>
                <a:lnTo>
                  <a:pt x="427" y="315"/>
                </a:lnTo>
                <a:lnTo>
                  <a:pt x="448" y="324"/>
                </a:lnTo>
                <a:lnTo>
                  <a:pt x="467" y="338"/>
                </a:lnTo>
                <a:lnTo>
                  <a:pt x="481" y="356"/>
                </a:lnTo>
                <a:lnTo>
                  <a:pt x="490" y="379"/>
                </a:lnTo>
                <a:lnTo>
                  <a:pt x="494" y="402"/>
                </a:lnTo>
                <a:lnTo>
                  <a:pt x="490" y="427"/>
                </a:lnTo>
                <a:lnTo>
                  <a:pt x="481" y="448"/>
                </a:lnTo>
                <a:lnTo>
                  <a:pt x="467" y="466"/>
                </a:lnTo>
                <a:lnTo>
                  <a:pt x="448" y="481"/>
                </a:lnTo>
                <a:lnTo>
                  <a:pt x="427" y="490"/>
                </a:lnTo>
                <a:lnTo>
                  <a:pt x="402" y="494"/>
                </a:lnTo>
                <a:lnTo>
                  <a:pt x="378" y="490"/>
                </a:lnTo>
                <a:lnTo>
                  <a:pt x="357" y="481"/>
                </a:lnTo>
                <a:lnTo>
                  <a:pt x="338" y="466"/>
                </a:lnTo>
                <a:lnTo>
                  <a:pt x="324" y="448"/>
                </a:lnTo>
                <a:lnTo>
                  <a:pt x="315" y="427"/>
                </a:lnTo>
                <a:lnTo>
                  <a:pt x="311" y="402"/>
                </a:lnTo>
                <a:lnTo>
                  <a:pt x="315" y="379"/>
                </a:lnTo>
                <a:lnTo>
                  <a:pt x="324" y="356"/>
                </a:lnTo>
                <a:lnTo>
                  <a:pt x="338" y="338"/>
                </a:lnTo>
                <a:lnTo>
                  <a:pt x="357" y="324"/>
                </a:lnTo>
                <a:lnTo>
                  <a:pt x="378" y="315"/>
                </a:lnTo>
                <a:lnTo>
                  <a:pt x="402" y="311"/>
                </a:lnTo>
                <a:close/>
                <a:moveTo>
                  <a:pt x="384" y="38"/>
                </a:moveTo>
                <a:lnTo>
                  <a:pt x="334" y="44"/>
                </a:lnTo>
                <a:lnTo>
                  <a:pt x="286" y="57"/>
                </a:lnTo>
                <a:lnTo>
                  <a:pt x="241" y="75"/>
                </a:lnTo>
                <a:lnTo>
                  <a:pt x="199" y="99"/>
                </a:lnTo>
                <a:lnTo>
                  <a:pt x="161" y="129"/>
                </a:lnTo>
                <a:lnTo>
                  <a:pt x="129" y="161"/>
                </a:lnTo>
                <a:lnTo>
                  <a:pt x="98" y="199"/>
                </a:lnTo>
                <a:lnTo>
                  <a:pt x="75" y="241"/>
                </a:lnTo>
                <a:lnTo>
                  <a:pt x="57" y="287"/>
                </a:lnTo>
                <a:lnTo>
                  <a:pt x="43" y="334"/>
                </a:lnTo>
                <a:lnTo>
                  <a:pt x="38" y="384"/>
                </a:lnTo>
                <a:lnTo>
                  <a:pt x="165" y="384"/>
                </a:lnTo>
                <a:lnTo>
                  <a:pt x="171" y="385"/>
                </a:lnTo>
                <a:lnTo>
                  <a:pt x="176" y="388"/>
                </a:lnTo>
                <a:lnTo>
                  <a:pt x="180" y="392"/>
                </a:lnTo>
                <a:lnTo>
                  <a:pt x="182" y="397"/>
                </a:lnTo>
                <a:lnTo>
                  <a:pt x="184" y="402"/>
                </a:lnTo>
                <a:lnTo>
                  <a:pt x="182" y="407"/>
                </a:lnTo>
                <a:lnTo>
                  <a:pt x="180" y="413"/>
                </a:lnTo>
                <a:lnTo>
                  <a:pt x="176" y="417"/>
                </a:lnTo>
                <a:lnTo>
                  <a:pt x="171" y="419"/>
                </a:lnTo>
                <a:lnTo>
                  <a:pt x="165" y="421"/>
                </a:lnTo>
                <a:lnTo>
                  <a:pt x="38" y="421"/>
                </a:lnTo>
                <a:lnTo>
                  <a:pt x="43" y="470"/>
                </a:lnTo>
                <a:lnTo>
                  <a:pt x="57" y="519"/>
                </a:lnTo>
                <a:lnTo>
                  <a:pt x="75" y="563"/>
                </a:lnTo>
                <a:lnTo>
                  <a:pt x="98" y="605"/>
                </a:lnTo>
                <a:lnTo>
                  <a:pt x="129" y="643"/>
                </a:lnTo>
                <a:lnTo>
                  <a:pt x="161" y="676"/>
                </a:lnTo>
                <a:lnTo>
                  <a:pt x="199" y="706"/>
                </a:lnTo>
                <a:lnTo>
                  <a:pt x="241" y="730"/>
                </a:lnTo>
                <a:lnTo>
                  <a:pt x="286" y="748"/>
                </a:lnTo>
                <a:lnTo>
                  <a:pt x="334" y="761"/>
                </a:lnTo>
                <a:lnTo>
                  <a:pt x="384" y="766"/>
                </a:lnTo>
                <a:lnTo>
                  <a:pt x="384" y="639"/>
                </a:lnTo>
                <a:lnTo>
                  <a:pt x="385" y="634"/>
                </a:lnTo>
                <a:lnTo>
                  <a:pt x="388" y="629"/>
                </a:lnTo>
                <a:lnTo>
                  <a:pt x="392" y="625"/>
                </a:lnTo>
                <a:lnTo>
                  <a:pt x="397" y="622"/>
                </a:lnTo>
                <a:lnTo>
                  <a:pt x="402" y="621"/>
                </a:lnTo>
                <a:lnTo>
                  <a:pt x="408" y="622"/>
                </a:lnTo>
                <a:lnTo>
                  <a:pt x="413" y="625"/>
                </a:lnTo>
                <a:lnTo>
                  <a:pt x="417" y="629"/>
                </a:lnTo>
                <a:lnTo>
                  <a:pt x="419" y="634"/>
                </a:lnTo>
                <a:lnTo>
                  <a:pt x="421" y="639"/>
                </a:lnTo>
                <a:lnTo>
                  <a:pt x="421" y="766"/>
                </a:lnTo>
                <a:lnTo>
                  <a:pt x="471" y="761"/>
                </a:lnTo>
                <a:lnTo>
                  <a:pt x="519" y="748"/>
                </a:lnTo>
                <a:lnTo>
                  <a:pt x="564" y="730"/>
                </a:lnTo>
                <a:lnTo>
                  <a:pt x="605" y="706"/>
                </a:lnTo>
                <a:lnTo>
                  <a:pt x="643" y="676"/>
                </a:lnTo>
                <a:lnTo>
                  <a:pt x="676" y="643"/>
                </a:lnTo>
                <a:lnTo>
                  <a:pt x="706" y="605"/>
                </a:lnTo>
                <a:lnTo>
                  <a:pt x="730" y="563"/>
                </a:lnTo>
                <a:lnTo>
                  <a:pt x="748" y="519"/>
                </a:lnTo>
                <a:lnTo>
                  <a:pt x="761" y="470"/>
                </a:lnTo>
                <a:lnTo>
                  <a:pt x="767" y="421"/>
                </a:lnTo>
                <a:lnTo>
                  <a:pt x="640" y="421"/>
                </a:lnTo>
                <a:lnTo>
                  <a:pt x="634" y="419"/>
                </a:lnTo>
                <a:lnTo>
                  <a:pt x="629" y="417"/>
                </a:lnTo>
                <a:lnTo>
                  <a:pt x="625" y="413"/>
                </a:lnTo>
                <a:lnTo>
                  <a:pt x="623" y="407"/>
                </a:lnTo>
                <a:lnTo>
                  <a:pt x="621" y="402"/>
                </a:lnTo>
                <a:lnTo>
                  <a:pt x="623" y="397"/>
                </a:lnTo>
                <a:lnTo>
                  <a:pt x="625" y="392"/>
                </a:lnTo>
                <a:lnTo>
                  <a:pt x="629" y="388"/>
                </a:lnTo>
                <a:lnTo>
                  <a:pt x="634" y="385"/>
                </a:lnTo>
                <a:lnTo>
                  <a:pt x="640" y="384"/>
                </a:lnTo>
                <a:lnTo>
                  <a:pt x="767" y="384"/>
                </a:lnTo>
                <a:lnTo>
                  <a:pt x="761" y="334"/>
                </a:lnTo>
                <a:lnTo>
                  <a:pt x="748" y="287"/>
                </a:lnTo>
                <a:lnTo>
                  <a:pt x="730" y="241"/>
                </a:lnTo>
                <a:lnTo>
                  <a:pt x="706" y="199"/>
                </a:lnTo>
                <a:lnTo>
                  <a:pt x="676" y="161"/>
                </a:lnTo>
                <a:lnTo>
                  <a:pt x="643" y="129"/>
                </a:lnTo>
                <a:lnTo>
                  <a:pt x="605" y="99"/>
                </a:lnTo>
                <a:lnTo>
                  <a:pt x="564" y="75"/>
                </a:lnTo>
                <a:lnTo>
                  <a:pt x="519" y="57"/>
                </a:lnTo>
                <a:lnTo>
                  <a:pt x="471" y="44"/>
                </a:lnTo>
                <a:lnTo>
                  <a:pt x="421" y="38"/>
                </a:lnTo>
                <a:lnTo>
                  <a:pt x="421" y="165"/>
                </a:lnTo>
                <a:lnTo>
                  <a:pt x="419" y="171"/>
                </a:lnTo>
                <a:lnTo>
                  <a:pt x="417" y="176"/>
                </a:lnTo>
                <a:lnTo>
                  <a:pt x="413" y="180"/>
                </a:lnTo>
                <a:lnTo>
                  <a:pt x="408" y="182"/>
                </a:lnTo>
                <a:lnTo>
                  <a:pt x="402" y="184"/>
                </a:lnTo>
                <a:lnTo>
                  <a:pt x="397" y="182"/>
                </a:lnTo>
                <a:lnTo>
                  <a:pt x="392" y="180"/>
                </a:lnTo>
                <a:lnTo>
                  <a:pt x="388" y="176"/>
                </a:lnTo>
                <a:lnTo>
                  <a:pt x="385" y="171"/>
                </a:lnTo>
                <a:lnTo>
                  <a:pt x="384" y="165"/>
                </a:lnTo>
                <a:lnTo>
                  <a:pt x="384" y="38"/>
                </a:lnTo>
                <a:close/>
                <a:moveTo>
                  <a:pt x="402" y="0"/>
                </a:moveTo>
                <a:lnTo>
                  <a:pt x="402" y="0"/>
                </a:lnTo>
                <a:lnTo>
                  <a:pt x="457" y="4"/>
                </a:lnTo>
                <a:lnTo>
                  <a:pt x="510" y="15"/>
                </a:lnTo>
                <a:lnTo>
                  <a:pt x="558" y="32"/>
                </a:lnTo>
                <a:lnTo>
                  <a:pt x="605" y="55"/>
                </a:lnTo>
                <a:lnTo>
                  <a:pt x="647" y="84"/>
                </a:lnTo>
                <a:lnTo>
                  <a:pt x="687" y="118"/>
                </a:lnTo>
                <a:lnTo>
                  <a:pt x="721" y="157"/>
                </a:lnTo>
                <a:lnTo>
                  <a:pt x="750" y="199"/>
                </a:lnTo>
                <a:lnTo>
                  <a:pt x="773" y="246"/>
                </a:lnTo>
                <a:lnTo>
                  <a:pt x="790" y="296"/>
                </a:lnTo>
                <a:lnTo>
                  <a:pt x="801" y="347"/>
                </a:lnTo>
                <a:lnTo>
                  <a:pt x="805" y="402"/>
                </a:lnTo>
                <a:lnTo>
                  <a:pt x="801" y="457"/>
                </a:lnTo>
                <a:lnTo>
                  <a:pt x="790" y="510"/>
                </a:lnTo>
                <a:lnTo>
                  <a:pt x="773" y="558"/>
                </a:lnTo>
                <a:lnTo>
                  <a:pt x="750" y="605"/>
                </a:lnTo>
                <a:lnTo>
                  <a:pt x="721" y="647"/>
                </a:lnTo>
                <a:lnTo>
                  <a:pt x="687" y="686"/>
                </a:lnTo>
                <a:lnTo>
                  <a:pt x="647" y="720"/>
                </a:lnTo>
                <a:lnTo>
                  <a:pt x="605" y="749"/>
                </a:lnTo>
                <a:lnTo>
                  <a:pt x="558" y="773"/>
                </a:lnTo>
                <a:lnTo>
                  <a:pt x="510" y="790"/>
                </a:lnTo>
                <a:lnTo>
                  <a:pt x="457" y="800"/>
                </a:lnTo>
                <a:lnTo>
                  <a:pt x="402" y="804"/>
                </a:lnTo>
                <a:lnTo>
                  <a:pt x="347" y="800"/>
                </a:lnTo>
                <a:lnTo>
                  <a:pt x="295" y="790"/>
                </a:lnTo>
                <a:lnTo>
                  <a:pt x="247" y="773"/>
                </a:lnTo>
                <a:lnTo>
                  <a:pt x="199" y="749"/>
                </a:lnTo>
                <a:lnTo>
                  <a:pt x="157" y="720"/>
                </a:lnTo>
                <a:lnTo>
                  <a:pt x="118" y="686"/>
                </a:lnTo>
                <a:lnTo>
                  <a:pt x="84" y="647"/>
                </a:lnTo>
                <a:lnTo>
                  <a:pt x="55" y="605"/>
                </a:lnTo>
                <a:lnTo>
                  <a:pt x="32" y="558"/>
                </a:lnTo>
                <a:lnTo>
                  <a:pt x="15" y="510"/>
                </a:lnTo>
                <a:lnTo>
                  <a:pt x="4" y="457"/>
                </a:lnTo>
                <a:lnTo>
                  <a:pt x="0" y="402"/>
                </a:lnTo>
                <a:lnTo>
                  <a:pt x="4" y="347"/>
                </a:lnTo>
                <a:lnTo>
                  <a:pt x="15" y="296"/>
                </a:lnTo>
                <a:lnTo>
                  <a:pt x="32" y="246"/>
                </a:lnTo>
                <a:lnTo>
                  <a:pt x="55" y="199"/>
                </a:lnTo>
                <a:lnTo>
                  <a:pt x="84" y="157"/>
                </a:lnTo>
                <a:lnTo>
                  <a:pt x="118" y="118"/>
                </a:lnTo>
                <a:lnTo>
                  <a:pt x="157" y="84"/>
                </a:lnTo>
                <a:lnTo>
                  <a:pt x="199" y="55"/>
                </a:lnTo>
                <a:lnTo>
                  <a:pt x="247" y="32"/>
                </a:lnTo>
                <a:lnTo>
                  <a:pt x="295" y="15"/>
                </a:lnTo>
                <a:lnTo>
                  <a:pt x="347" y="4"/>
                </a:lnTo>
                <a:lnTo>
                  <a:pt x="402" y="0"/>
                </a:lnTo>
                <a:lnTo>
                  <a:pt x="402"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14" name="Freeform 3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84204" y="6807634"/>
            <a:ext cx="446657" cy="446102"/>
          </a:xfrm>
          <a:custGeom>
            <a:avLst/>
            <a:gdLst>
              <a:gd name="T0" fmla="*/ 620 w 805"/>
              <a:gd name="T1" fmla="*/ 536 h 804"/>
              <a:gd name="T2" fmla="*/ 501 w 805"/>
              <a:gd name="T3" fmla="*/ 638 h 804"/>
              <a:gd name="T4" fmla="*/ 471 w 805"/>
              <a:gd name="T5" fmla="*/ 761 h 804"/>
              <a:gd name="T6" fmla="*/ 644 w 805"/>
              <a:gd name="T7" fmla="*/ 676 h 804"/>
              <a:gd name="T8" fmla="*/ 748 w 805"/>
              <a:gd name="T9" fmla="*/ 519 h 804"/>
              <a:gd name="T10" fmla="*/ 492 w 805"/>
              <a:gd name="T11" fmla="*/ 421 h 804"/>
              <a:gd name="T12" fmla="*/ 442 w 805"/>
              <a:gd name="T13" fmla="*/ 485 h 804"/>
              <a:gd name="T14" fmla="*/ 496 w 805"/>
              <a:gd name="T15" fmla="*/ 600 h 804"/>
              <a:gd name="T16" fmla="*/ 602 w 805"/>
              <a:gd name="T17" fmla="*/ 495 h 804"/>
              <a:gd name="T18" fmla="*/ 217 w 805"/>
              <a:gd name="T19" fmla="*/ 421 h 804"/>
              <a:gd name="T20" fmla="*/ 202 w 805"/>
              <a:gd name="T21" fmla="*/ 489 h 804"/>
              <a:gd name="T22" fmla="*/ 307 w 805"/>
              <a:gd name="T23" fmla="*/ 600 h 804"/>
              <a:gd name="T24" fmla="*/ 365 w 805"/>
              <a:gd name="T25" fmla="*/ 485 h 804"/>
              <a:gd name="T26" fmla="*/ 313 w 805"/>
              <a:gd name="T27" fmla="*/ 421 h 804"/>
              <a:gd name="T28" fmla="*/ 57 w 805"/>
              <a:gd name="T29" fmla="*/ 519 h 804"/>
              <a:gd name="T30" fmla="*/ 163 w 805"/>
              <a:gd name="T31" fmla="*/ 676 h 804"/>
              <a:gd name="T32" fmla="*/ 334 w 805"/>
              <a:gd name="T33" fmla="*/ 761 h 804"/>
              <a:gd name="T34" fmla="*/ 303 w 805"/>
              <a:gd name="T35" fmla="*/ 638 h 804"/>
              <a:gd name="T36" fmla="*/ 182 w 805"/>
              <a:gd name="T37" fmla="*/ 532 h 804"/>
              <a:gd name="T38" fmla="*/ 122 w 805"/>
              <a:gd name="T39" fmla="*/ 436 h 804"/>
              <a:gd name="T40" fmla="*/ 421 w 805"/>
              <a:gd name="T41" fmla="*/ 313 h 804"/>
              <a:gd name="T42" fmla="*/ 485 w 805"/>
              <a:gd name="T43" fmla="*/ 363 h 804"/>
              <a:gd name="T44" fmla="*/ 604 w 805"/>
              <a:gd name="T45" fmla="*/ 317 h 804"/>
              <a:gd name="T46" fmla="*/ 549 w 805"/>
              <a:gd name="T47" fmla="*/ 290 h 804"/>
              <a:gd name="T48" fmla="*/ 513 w 805"/>
              <a:gd name="T49" fmla="*/ 239 h 804"/>
              <a:gd name="T50" fmla="*/ 455 w 805"/>
              <a:gd name="T51" fmla="*/ 190 h 804"/>
              <a:gd name="T52" fmla="*/ 307 w 805"/>
              <a:gd name="T53" fmla="*/ 205 h 804"/>
              <a:gd name="T54" fmla="*/ 202 w 805"/>
              <a:gd name="T55" fmla="*/ 316 h 804"/>
              <a:gd name="T56" fmla="*/ 217 w 805"/>
              <a:gd name="T57" fmla="*/ 384 h 804"/>
              <a:gd name="T58" fmla="*/ 346 w 805"/>
              <a:gd name="T59" fmla="*/ 330 h 804"/>
              <a:gd name="T60" fmla="*/ 421 w 805"/>
              <a:gd name="T61" fmla="*/ 38 h 804"/>
              <a:gd name="T62" fmla="*/ 543 w 805"/>
              <a:gd name="T63" fmla="*/ 189 h 804"/>
              <a:gd name="T64" fmla="*/ 599 w 805"/>
              <a:gd name="T65" fmla="*/ 194 h 804"/>
              <a:gd name="T66" fmla="*/ 620 w 805"/>
              <a:gd name="T67" fmla="*/ 250 h 804"/>
              <a:gd name="T68" fmla="*/ 658 w 805"/>
              <a:gd name="T69" fmla="*/ 384 h 804"/>
              <a:gd name="T70" fmla="*/ 730 w 805"/>
              <a:gd name="T71" fmla="*/ 241 h 804"/>
              <a:gd name="T72" fmla="*/ 606 w 805"/>
              <a:gd name="T73" fmla="*/ 99 h 804"/>
              <a:gd name="T74" fmla="*/ 421 w 805"/>
              <a:gd name="T75" fmla="*/ 38 h 804"/>
              <a:gd name="T76" fmla="*/ 241 w 805"/>
              <a:gd name="T77" fmla="*/ 75 h 804"/>
              <a:gd name="T78" fmla="*/ 99 w 805"/>
              <a:gd name="T79" fmla="*/ 199 h 804"/>
              <a:gd name="T80" fmla="*/ 38 w 805"/>
              <a:gd name="T81" fmla="*/ 384 h 804"/>
              <a:gd name="T82" fmla="*/ 152 w 805"/>
              <a:gd name="T83" fmla="*/ 349 h 804"/>
              <a:gd name="T84" fmla="*/ 235 w 805"/>
              <a:gd name="T85" fmla="*/ 210 h 804"/>
              <a:gd name="T86" fmla="*/ 384 w 805"/>
              <a:gd name="T87" fmla="*/ 147 h 804"/>
              <a:gd name="T88" fmla="*/ 510 w 805"/>
              <a:gd name="T89" fmla="*/ 15 h 804"/>
              <a:gd name="T90" fmla="*/ 687 w 805"/>
              <a:gd name="T91" fmla="*/ 118 h 804"/>
              <a:gd name="T92" fmla="*/ 790 w 805"/>
              <a:gd name="T93" fmla="*/ 295 h 804"/>
              <a:gd name="T94" fmla="*/ 790 w 805"/>
              <a:gd name="T95" fmla="*/ 510 h 804"/>
              <a:gd name="T96" fmla="*/ 687 w 805"/>
              <a:gd name="T97" fmla="*/ 686 h 804"/>
              <a:gd name="T98" fmla="*/ 510 w 805"/>
              <a:gd name="T99" fmla="*/ 790 h 804"/>
              <a:gd name="T100" fmla="*/ 296 w 805"/>
              <a:gd name="T101" fmla="*/ 790 h 804"/>
              <a:gd name="T102" fmla="*/ 118 w 805"/>
              <a:gd name="T103" fmla="*/ 686 h 804"/>
              <a:gd name="T104" fmla="*/ 15 w 805"/>
              <a:gd name="T105" fmla="*/ 510 h 804"/>
              <a:gd name="T106" fmla="*/ 15 w 805"/>
              <a:gd name="T107" fmla="*/ 295 h 804"/>
              <a:gd name="T108" fmla="*/ 118 w 805"/>
              <a:gd name="T109" fmla="*/ 118 h 804"/>
              <a:gd name="T110" fmla="*/ 296 w 805"/>
              <a:gd name="T111" fmla="*/ 15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5" h="804">
                <a:moveTo>
                  <a:pt x="658" y="421"/>
                </a:moveTo>
                <a:lnTo>
                  <a:pt x="652" y="461"/>
                </a:lnTo>
                <a:lnTo>
                  <a:pt x="638" y="500"/>
                </a:lnTo>
                <a:lnTo>
                  <a:pt x="620" y="536"/>
                </a:lnTo>
                <a:lnTo>
                  <a:pt x="596" y="568"/>
                </a:lnTo>
                <a:lnTo>
                  <a:pt x="569" y="596"/>
                </a:lnTo>
                <a:lnTo>
                  <a:pt x="536" y="620"/>
                </a:lnTo>
                <a:lnTo>
                  <a:pt x="501" y="638"/>
                </a:lnTo>
                <a:lnTo>
                  <a:pt x="463" y="651"/>
                </a:lnTo>
                <a:lnTo>
                  <a:pt x="421" y="658"/>
                </a:lnTo>
                <a:lnTo>
                  <a:pt x="421" y="766"/>
                </a:lnTo>
                <a:lnTo>
                  <a:pt x="471" y="761"/>
                </a:lnTo>
                <a:lnTo>
                  <a:pt x="519" y="748"/>
                </a:lnTo>
                <a:lnTo>
                  <a:pt x="564" y="730"/>
                </a:lnTo>
                <a:lnTo>
                  <a:pt x="606" y="706"/>
                </a:lnTo>
                <a:lnTo>
                  <a:pt x="644" y="676"/>
                </a:lnTo>
                <a:lnTo>
                  <a:pt x="678" y="643"/>
                </a:lnTo>
                <a:lnTo>
                  <a:pt x="707" y="605"/>
                </a:lnTo>
                <a:lnTo>
                  <a:pt x="730" y="563"/>
                </a:lnTo>
                <a:lnTo>
                  <a:pt x="748" y="519"/>
                </a:lnTo>
                <a:lnTo>
                  <a:pt x="762" y="470"/>
                </a:lnTo>
                <a:lnTo>
                  <a:pt x="767" y="421"/>
                </a:lnTo>
                <a:lnTo>
                  <a:pt x="658" y="421"/>
                </a:lnTo>
                <a:close/>
                <a:moveTo>
                  <a:pt x="492" y="421"/>
                </a:moveTo>
                <a:lnTo>
                  <a:pt x="485" y="442"/>
                </a:lnTo>
                <a:lnTo>
                  <a:pt x="475" y="459"/>
                </a:lnTo>
                <a:lnTo>
                  <a:pt x="459" y="474"/>
                </a:lnTo>
                <a:lnTo>
                  <a:pt x="442" y="485"/>
                </a:lnTo>
                <a:lnTo>
                  <a:pt x="421" y="491"/>
                </a:lnTo>
                <a:lnTo>
                  <a:pt x="421" y="621"/>
                </a:lnTo>
                <a:lnTo>
                  <a:pt x="460" y="613"/>
                </a:lnTo>
                <a:lnTo>
                  <a:pt x="496" y="600"/>
                </a:lnTo>
                <a:lnTo>
                  <a:pt x="528" y="582"/>
                </a:lnTo>
                <a:lnTo>
                  <a:pt x="557" y="557"/>
                </a:lnTo>
                <a:lnTo>
                  <a:pt x="582" y="528"/>
                </a:lnTo>
                <a:lnTo>
                  <a:pt x="602" y="495"/>
                </a:lnTo>
                <a:lnTo>
                  <a:pt x="615" y="460"/>
                </a:lnTo>
                <a:lnTo>
                  <a:pt x="621" y="421"/>
                </a:lnTo>
                <a:lnTo>
                  <a:pt x="492" y="421"/>
                </a:lnTo>
                <a:close/>
                <a:moveTo>
                  <a:pt x="217" y="421"/>
                </a:moveTo>
                <a:lnTo>
                  <a:pt x="210" y="434"/>
                </a:lnTo>
                <a:lnTo>
                  <a:pt x="201" y="444"/>
                </a:lnTo>
                <a:lnTo>
                  <a:pt x="189" y="451"/>
                </a:lnTo>
                <a:lnTo>
                  <a:pt x="202" y="489"/>
                </a:lnTo>
                <a:lnTo>
                  <a:pt x="220" y="524"/>
                </a:lnTo>
                <a:lnTo>
                  <a:pt x="245" y="554"/>
                </a:lnTo>
                <a:lnTo>
                  <a:pt x="274" y="579"/>
                </a:lnTo>
                <a:lnTo>
                  <a:pt x="307" y="600"/>
                </a:lnTo>
                <a:lnTo>
                  <a:pt x="345" y="613"/>
                </a:lnTo>
                <a:lnTo>
                  <a:pt x="384" y="621"/>
                </a:lnTo>
                <a:lnTo>
                  <a:pt x="384" y="491"/>
                </a:lnTo>
                <a:lnTo>
                  <a:pt x="365" y="485"/>
                </a:lnTo>
                <a:lnTo>
                  <a:pt x="346" y="474"/>
                </a:lnTo>
                <a:lnTo>
                  <a:pt x="332" y="459"/>
                </a:lnTo>
                <a:lnTo>
                  <a:pt x="320" y="442"/>
                </a:lnTo>
                <a:lnTo>
                  <a:pt x="313" y="421"/>
                </a:lnTo>
                <a:lnTo>
                  <a:pt x="217" y="421"/>
                </a:lnTo>
                <a:close/>
                <a:moveTo>
                  <a:pt x="38" y="421"/>
                </a:moveTo>
                <a:lnTo>
                  <a:pt x="45" y="470"/>
                </a:lnTo>
                <a:lnTo>
                  <a:pt x="57" y="519"/>
                </a:lnTo>
                <a:lnTo>
                  <a:pt x="75" y="563"/>
                </a:lnTo>
                <a:lnTo>
                  <a:pt x="99" y="605"/>
                </a:lnTo>
                <a:lnTo>
                  <a:pt x="129" y="643"/>
                </a:lnTo>
                <a:lnTo>
                  <a:pt x="163" y="676"/>
                </a:lnTo>
                <a:lnTo>
                  <a:pt x="201" y="706"/>
                </a:lnTo>
                <a:lnTo>
                  <a:pt x="241" y="730"/>
                </a:lnTo>
                <a:lnTo>
                  <a:pt x="287" y="748"/>
                </a:lnTo>
                <a:lnTo>
                  <a:pt x="334" y="761"/>
                </a:lnTo>
                <a:lnTo>
                  <a:pt x="384" y="766"/>
                </a:lnTo>
                <a:lnTo>
                  <a:pt x="384" y="658"/>
                </a:lnTo>
                <a:lnTo>
                  <a:pt x="342" y="651"/>
                </a:lnTo>
                <a:lnTo>
                  <a:pt x="303" y="638"/>
                </a:lnTo>
                <a:lnTo>
                  <a:pt x="266" y="618"/>
                </a:lnTo>
                <a:lnTo>
                  <a:pt x="235" y="595"/>
                </a:lnTo>
                <a:lnTo>
                  <a:pt x="206" y="566"/>
                </a:lnTo>
                <a:lnTo>
                  <a:pt x="182" y="532"/>
                </a:lnTo>
                <a:lnTo>
                  <a:pt x="164" y="495"/>
                </a:lnTo>
                <a:lnTo>
                  <a:pt x="152" y="456"/>
                </a:lnTo>
                <a:lnTo>
                  <a:pt x="135" y="448"/>
                </a:lnTo>
                <a:lnTo>
                  <a:pt x="122" y="436"/>
                </a:lnTo>
                <a:lnTo>
                  <a:pt x="113" y="421"/>
                </a:lnTo>
                <a:lnTo>
                  <a:pt x="38" y="421"/>
                </a:lnTo>
                <a:close/>
                <a:moveTo>
                  <a:pt x="421" y="184"/>
                </a:moveTo>
                <a:lnTo>
                  <a:pt x="421" y="313"/>
                </a:lnTo>
                <a:lnTo>
                  <a:pt x="442" y="320"/>
                </a:lnTo>
                <a:lnTo>
                  <a:pt x="459" y="330"/>
                </a:lnTo>
                <a:lnTo>
                  <a:pt x="475" y="346"/>
                </a:lnTo>
                <a:lnTo>
                  <a:pt x="485" y="363"/>
                </a:lnTo>
                <a:lnTo>
                  <a:pt x="492" y="384"/>
                </a:lnTo>
                <a:lnTo>
                  <a:pt x="621" y="384"/>
                </a:lnTo>
                <a:lnTo>
                  <a:pt x="616" y="350"/>
                </a:lnTo>
                <a:lnTo>
                  <a:pt x="604" y="317"/>
                </a:lnTo>
                <a:lnTo>
                  <a:pt x="590" y="288"/>
                </a:lnTo>
                <a:lnTo>
                  <a:pt x="578" y="291"/>
                </a:lnTo>
                <a:lnTo>
                  <a:pt x="568" y="292"/>
                </a:lnTo>
                <a:lnTo>
                  <a:pt x="549" y="290"/>
                </a:lnTo>
                <a:lnTo>
                  <a:pt x="535" y="282"/>
                </a:lnTo>
                <a:lnTo>
                  <a:pt x="523" y="270"/>
                </a:lnTo>
                <a:lnTo>
                  <a:pt x="515" y="256"/>
                </a:lnTo>
                <a:lnTo>
                  <a:pt x="513" y="239"/>
                </a:lnTo>
                <a:lnTo>
                  <a:pt x="514" y="227"/>
                </a:lnTo>
                <a:lnTo>
                  <a:pt x="518" y="216"/>
                </a:lnTo>
                <a:lnTo>
                  <a:pt x="488" y="201"/>
                </a:lnTo>
                <a:lnTo>
                  <a:pt x="455" y="190"/>
                </a:lnTo>
                <a:lnTo>
                  <a:pt x="421" y="184"/>
                </a:lnTo>
                <a:close/>
                <a:moveTo>
                  <a:pt x="384" y="184"/>
                </a:moveTo>
                <a:lnTo>
                  <a:pt x="345" y="191"/>
                </a:lnTo>
                <a:lnTo>
                  <a:pt x="307" y="205"/>
                </a:lnTo>
                <a:lnTo>
                  <a:pt x="274" y="226"/>
                </a:lnTo>
                <a:lnTo>
                  <a:pt x="245" y="250"/>
                </a:lnTo>
                <a:lnTo>
                  <a:pt x="220" y="280"/>
                </a:lnTo>
                <a:lnTo>
                  <a:pt x="202" y="316"/>
                </a:lnTo>
                <a:lnTo>
                  <a:pt x="189" y="354"/>
                </a:lnTo>
                <a:lnTo>
                  <a:pt x="201" y="362"/>
                </a:lnTo>
                <a:lnTo>
                  <a:pt x="210" y="372"/>
                </a:lnTo>
                <a:lnTo>
                  <a:pt x="217" y="384"/>
                </a:lnTo>
                <a:lnTo>
                  <a:pt x="313" y="384"/>
                </a:lnTo>
                <a:lnTo>
                  <a:pt x="320" y="363"/>
                </a:lnTo>
                <a:lnTo>
                  <a:pt x="332" y="346"/>
                </a:lnTo>
                <a:lnTo>
                  <a:pt x="346" y="330"/>
                </a:lnTo>
                <a:lnTo>
                  <a:pt x="365" y="320"/>
                </a:lnTo>
                <a:lnTo>
                  <a:pt x="384" y="313"/>
                </a:lnTo>
                <a:lnTo>
                  <a:pt x="384" y="184"/>
                </a:lnTo>
                <a:close/>
                <a:moveTo>
                  <a:pt x="421" y="38"/>
                </a:moveTo>
                <a:lnTo>
                  <a:pt x="421" y="148"/>
                </a:lnTo>
                <a:lnTo>
                  <a:pt x="464" y="155"/>
                </a:lnTo>
                <a:lnTo>
                  <a:pt x="506" y="169"/>
                </a:lnTo>
                <a:lnTo>
                  <a:pt x="543" y="189"/>
                </a:lnTo>
                <a:lnTo>
                  <a:pt x="555" y="185"/>
                </a:lnTo>
                <a:lnTo>
                  <a:pt x="568" y="184"/>
                </a:lnTo>
                <a:lnTo>
                  <a:pt x="585" y="186"/>
                </a:lnTo>
                <a:lnTo>
                  <a:pt x="599" y="194"/>
                </a:lnTo>
                <a:lnTo>
                  <a:pt x="611" y="206"/>
                </a:lnTo>
                <a:lnTo>
                  <a:pt x="619" y="220"/>
                </a:lnTo>
                <a:lnTo>
                  <a:pt x="621" y="239"/>
                </a:lnTo>
                <a:lnTo>
                  <a:pt x="620" y="250"/>
                </a:lnTo>
                <a:lnTo>
                  <a:pt x="616" y="262"/>
                </a:lnTo>
                <a:lnTo>
                  <a:pt x="637" y="300"/>
                </a:lnTo>
                <a:lnTo>
                  <a:pt x="650" y="341"/>
                </a:lnTo>
                <a:lnTo>
                  <a:pt x="658" y="384"/>
                </a:lnTo>
                <a:lnTo>
                  <a:pt x="767" y="384"/>
                </a:lnTo>
                <a:lnTo>
                  <a:pt x="762" y="334"/>
                </a:lnTo>
                <a:lnTo>
                  <a:pt x="748" y="287"/>
                </a:lnTo>
                <a:lnTo>
                  <a:pt x="730" y="241"/>
                </a:lnTo>
                <a:lnTo>
                  <a:pt x="707" y="199"/>
                </a:lnTo>
                <a:lnTo>
                  <a:pt x="678" y="161"/>
                </a:lnTo>
                <a:lnTo>
                  <a:pt x="644" y="129"/>
                </a:lnTo>
                <a:lnTo>
                  <a:pt x="606" y="99"/>
                </a:lnTo>
                <a:lnTo>
                  <a:pt x="564" y="75"/>
                </a:lnTo>
                <a:lnTo>
                  <a:pt x="519" y="57"/>
                </a:lnTo>
                <a:lnTo>
                  <a:pt x="471" y="44"/>
                </a:lnTo>
                <a:lnTo>
                  <a:pt x="421" y="38"/>
                </a:lnTo>
                <a:close/>
                <a:moveTo>
                  <a:pt x="384" y="38"/>
                </a:moveTo>
                <a:lnTo>
                  <a:pt x="334" y="44"/>
                </a:lnTo>
                <a:lnTo>
                  <a:pt x="287" y="57"/>
                </a:lnTo>
                <a:lnTo>
                  <a:pt x="241" y="75"/>
                </a:lnTo>
                <a:lnTo>
                  <a:pt x="201" y="99"/>
                </a:lnTo>
                <a:lnTo>
                  <a:pt x="163" y="129"/>
                </a:lnTo>
                <a:lnTo>
                  <a:pt x="129" y="161"/>
                </a:lnTo>
                <a:lnTo>
                  <a:pt x="99" y="199"/>
                </a:lnTo>
                <a:lnTo>
                  <a:pt x="75" y="241"/>
                </a:lnTo>
                <a:lnTo>
                  <a:pt x="57" y="287"/>
                </a:lnTo>
                <a:lnTo>
                  <a:pt x="45" y="334"/>
                </a:lnTo>
                <a:lnTo>
                  <a:pt x="38" y="384"/>
                </a:lnTo>
                <a:lnTo>
                  <a:pt x="113" y="384"/>
                </a:lnTo>
                <a:lnTo>
                  <a:pt x="122" y="368"/>
                </a:lnTo>
                <a:lnTo>
                  <a:pt x="135" y="356"/>
                </a:lnTo>
                <a:lnTo>
                  <a:pt x="152" y="349"/>
                </a:lnTo>
                <a:lnTo>
                  <a:pt x="164" y="309"/>
                </a:lnTo>
                <a:lnTo>
                  <a:pt x="182" y="273"/>
                </a:lnTo>
                <a:lnTo>
                  <a:pt x="206" y="239"/>
                </a:lnTo>
                <a:lnTo>
                  <a:pt x="235" y="210"/>
                </a:lnTo>
                <a:lnTo>
                  <a:pt x="266" y="186"/>
                </a:lnTo>
                <a:lnTo>
                  <a:pt x="303" y="167"/>
                </a:lnTo>
                <a:lnTo>
                  <a:pt x="342" y="154"/>
                </a:lnTo>
                <a:lnTo>
                  <a:pt x="384" y="147"/>
                </a:lnTo>
                <a:lnTo>
                  <a:pt x="384" y="38"/>
                </a:lnTo>
                <a:close/>
                <a:moveTo>
                  <a:pt x="403" y="0"/>
                </a:moveTo>
                <a:lnTo>
                  <a:pt x="458" y="4"/>
                </a:lnTo>
                <a:lnTo>
                  <a:pt x="510" y="15"/>
                </a:lnTo>
                <a:lnTo>
                  <a:pt x="560" y="32"/>
                </a:lnTo>
                <a:lnTo>
                  <a:pt x="606" y="55"/>
                </a:lnTo>
                <a:lnTo>
                  <a:pt x="649" y="84"/>
                </a:lnTo>
                <a:lnTo>
                  <a:pt x="687" y="118"/>
                </a:lnTo>
                <a:lnTo>
                  <a:pt x="721" y="157"/>
                </a:lnTo>
                <a:lnTo>
                  <a:pt x="750" y="199"/>
                </a:lnTo>
                <a:lnTo>
                  <a:pt x="773" y="246"/>
                </a:lnTo>
                <a:lnTo>
                  <a:pt x="790" y="295"/>
                </a:lnTo>
                <a:lnTo>
                  <a:pt x="801" y="347"/>
                </a:lnTo>
                <a:lnTo>
                  <a:pt x="805" y="402"/>
                </a:lnTo>
                <a:lnTo>
                  <a:pt x="801" y="457"/>
                </a:lnTo>
                <a:lnTo>
                  <a:pt x="790" y="510"/>
                </a:lnTo>
                <a:lnTo>
                  <a:pt x="773" y="558"/>
                </a:lnTo>
                <a:lnTo>
                  <a:pt x="750" y="605"/>
                </a:lnTo>
                <a:lnTo>
                  <a:pt x="721" y="647"/>
                </a:lnTo>
                <a:lnTo>
                  <a:pt x="687" y="686"/>
                </a:lnTo>
                <a:lnTo>
                  <a:pt x="649" y="720"/>
                </a:lnTo>
                <a:lnTo>
                  <a:pt x="606" y="749"/>
                </a:lnTo>
                <a:lnTo>
                  <a:pt x="560" y="773"/>
                </a:lnTo>
                <a:lnTo>
                  <a:pt x="510" y="790"/>
                </a:lnTo>
                <a:lnTo>
                  <a:pt x="458" y="800"/>
                </a:lnTo>
                <a:lnTo>
                  <a:pt x="403" y="804"/>
                </a:lnTo>
                <a:lnTo>
                  <a:pt x="349" y="800"/>
                </a:lnTo>
                <a:lnTo>
                  <a:pt x="296" y="790"/>
                </a:lnTo>
                <a:lnTo>
                  <a:pt x="247" y="773"/>
                </a:lnTo>
                <a:lnTo>
                  <a:pt x="200" y="749"/>
                </a:lnTo>
                <a:lnTo>
                  <a:pt x="158" y="720"/>
                </a:lnTo>
                <a:lnTo>
                  <a:pt x="118" y="686"/>
                </a:lnTo>
                <a:lnTo>
                  <a:pt x="84" y="647"/>
                </a:lnTo>
                <a:lnTo>
                  <a:pt x="55" y="605"/>
                </a:lnTo>
                <a:lnTo>
                  <a:pt x="33" y="558"/>
                </a:lnTo>
                <a:lnTo>
                  <a:pt x="15" y="510"/>
                </a:lnTo>
                <a:lnTo>
                  <a:pt x="4" y="457"/>
                </a:lnTo>
                <a:lnTo>
                  <a:pt x="0" y="402"/>
                </a:lnTo>
                <a:lnTo>
                  <a:pt x="4" y="347"/>
                </a:lnTo>
                <a:lnTo>
                  <a:pt x="15" y="295"/>
                </a:lnTo>
                <a:lnTo>
                  <a:pt x="33" y="246"/>
                </a:lnTo>
                <a:lnTo>
                  <a:pt x="55" y="199"/>
                </a:lnTo>
                <a:lnTo>
                  <a:pt x="84" y="157"/>
                </a:lnTo>
                <a:lnTo>
                  <a:pt x="118" y="118"/>
                </a:lnTo>
                <a:lnTo>
                  <a:pt x="158" y="84"/>
                </a:lnTo>
                <a:lnTo>
                  <a:pt x="200" y="55"/>
                </a:lnTo>
                <a:lnTo>
                  <a:pt x="247" y="32"/>
                </a:lnTo>
                <a:lnTo>
                  <a:pt x="296" y="15"/>
                </a:lnTo>
                <a:lnTo>
                  <a:pt x="349" y="4"/>
                </a:lnTo>
                <a:lnTo>
                  <a:pt x="403"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15" name="Freeform 3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66698" y="6807634"/>
            <a:ext cx="365094" cy="446102"/>
          </a:xfrm>
          <a:custGeom>
            <a:avLst/>
            <a:gdLst>
              <a:gd name="T0" fmla="*/ 402 w 658"/>
              <a:gd name="T1" fmla="*/ 40 h 804"/>
              <a:gd name="T2" fmla="*/ 347 w 658"/>
              <a:gd name="T3" fmla="*/ 51 h 804"/>
              <a:gd name="T4" fmla="*/ 301 w 658"/>
              <a:gd name="T5" fmla="*/ 66 h 804"/>
              <a:gd name="T6" fmla="*/ 238 w 658"/>
              <a:gd name="T7" fmla="*/ 74 h 804"/>
              <a:gd name="T8" fmla="*/ 158 w 658"/>
              <a:gd name="T9" fmla="*/ 66 h 804"/>
              <a:gd name="T10" fmla="*/ 105 w 658"/>
              <a:gd name="T11" fmla="*/ 49 h 804"/>
              <a:gd name="T12" fmla="*/ 37 w 658"/>
              <a:gd name="T13" fmla="*/ 37 h 804"/>
              <a:gd name="T14" fmla="*/ 93 w 658"/>
              <a:gd name="T15" fmla="*/ 447 h 804"/>
              <a:gd name="T16" fmla="*/ 151 w 658"/>
              <a:gd name="T17" fmla="*/ 464 h 804"/>
              <a:gd name="T18" fmla="*/ 210 w 658"/>
              <a:gd name="T19" fmla="*/ 474 h 804"/>
              <a:gd name="T20" fmla="*/ 286 w 658"/>
              <a:gd name="T21" fmla="*/ 470 h 804"/>
              <a:gd name="T22" fmla="*/ 337 w 658"/>
              <a:gd name="T23" fmla="*/ 455 h 804"/>
              <a:gd name="T24" fmla="*/ 397 w 658"/>
              <a:gd name="T25" fmla="*/ 442 h 804"/>
              <a:gd name="T26" fmla="*/ 500 w 658"/>
              <a:gd name="T27" fmla="*/ 440 h 804"/>
              <a:gd name="T28" fmla="*/ 600 w 658"/>
              <a:gd name="T29" fmla="*/ 459 h 804"/>
              <a:gd name="T30" fmla="*/ 606 w 658"/>
              <a:gd name="T31" fmla="*/ 62 h 804"/>
              <a:gd name="T32" fmla="*/ 531 w 658"/>
              <a:gd name="T33" fmla="*/ 44 h 804"/>
              <a:gd name="T34" fmla="*/ 18 w 658"/>
              <a:gd name="T35" fmla="*/ 0 h 804"/>
              <a:gd name="T36" fmla="*/ 98 w 658"/>
              <a:gd name="T37" fmla="*/ 10 h 804"/>
              <a:gd name="T38" fmla="*/ 151 w 658"/>
              <a:gd name="T39" fmla="*/ 25 h 804"/>
              <a:gd name="T40" fmla="*/ 210 w 658"/>
              <a:gd name="T41" fmla="*/ 36 h 804"/>
              <a:gd name="T42" fmla="*/ 286 w 658"/>
              <a:gd name="T43" fmla="*/ 33 h 804"/>
              <a:gd name="T44" fmla="*/ 337 w 658"/>
              <a:gd name="T45" fmla="*/ 17 h 804"/>
              <a:gd name="T46" fmla="*/ 397 w 658"/>
              <a:gd name="T47" fmla="*/ 4 h 804"/>
              <a:gd name="T48" fmla="*/ 498 w 658"/>
              <a:gd name="T49" fmla="*/ 3 h 804"/>
              <a:gd name="T50" fmla="*/ 593 w 658"/>
              <a:gd name="T51" fmla="*/ 20 h 804"/>
              <a:gd name="T52" fmla="*/ 643 w 658"/>
              <a:gd name="T53" fmla="*/ 37 h 804"/>
              <a:gd name="T54" fmla="*/ 655 w 658"/>
              <a:gd name="T55" fmla="*/ 46 h 804"/>
              <a:gd name="T56" fmla="*/ 658 w 658"/>
              <a:gd name="T57" fmla="*/ 55 h 804"/>
              <a:gd name="T58" fmla="*/ 658 w 658"/>
              <a:gd name="T59" fmla="*/ 498 h 804"/>
              <a:gd name="T60" fmla="*/ 641 w 658"/>
              <a:gd name="T61" fmla="*/ 512 h 804"/>
              <a:gd name="T62" fmla="*/ 618 w 658"/>
              <a:gd name="T63" fmla="*/ 504 h 804"/>
              <a:gd name="T64" fmla="*/ 558 w 658"/>
              <a:gd name="T65" fmla="*/ 486 h 804"/>
              <a:gd name="T66" fmla="*/ 457 w 658"/>
              <a:gd name="T67" fmla="*/ 476 h 804"/>
              <a:gd name="T68" fmla="*/ 381 w 658"/>
              <a:gd name="T69" fmla="*/ 482 h 804"/>
              <a:gd name="T70" fmla="*/ 333 w 658"/>
              <a:gd name="T71" fmla="*/ 495 h 804"/>
              <a:gd name="T72" fmla="*/ 283 w 658"/>
              <a:gd name="T73" fmla="*/ 508 h 804"/>
              <a:gd name="T74" fmla="*/ 207 w 658"/>
              <a:gd name="T75" fmla="*/ 511 h 804"/>
              <a:gd name="T76" fmla="*/ 140 w 658"/>
              <a:gd name="T77" fmla="*/ 498 h 804"/>
              <a:gd name="T78" fmla="*/ 86 w 658"/>
              <a:gd name="T79" fmla="*/ 482 h 804"/>
              <a:gd name="T80" fmla="*/ 37 w 658"/>
              <a:gd name="T81" fmla="*/ 786 h 804"/>
              <a:gd name="T82" fmla="*/ 30 w 658"/>
              <a:gd name="T83" fmla="*/ 800 h 804"/>
              <a:gd name="T84" fmla="*/ 13 w 658"/>
              <a:gd name="T85" fmla="*/ 803 h 804"/>
              <a:gd name="T86" fmla="*/ 1 w 658"/>
              <a:gd name="T87" fmla="*/ 791 h 804"/>
              <a:gd name="T88" fmla="*/ 1 w 658"/>
              <a:gd name="T89" fmla="*/ 13 h 804"/>
              <a:gd name="T90" fmla="*/ 13 w 658"/>
              <a:gd name="T91" fmla="*/ 2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8" h="804">
                <a:moveTo>
                  <a:pt x="457" y="37"/>
                </a:moveTo>
                <a:lnTo>
                  <a:pt x="427" y="38"/>
                </a:lnTo>
                <a:lnTo>
                  <a:pt x="402" y="40"/>
                </a:lnTo>
                <a:lnTo>
                  <a:pt x="381" y="44"/>
                </a:lnTo>
                <a:lnTo>
                  <a:pt x="363" y="47"/>
                </a:lnTo>
                <a:lnTo>
                  <a:pt x="347" y="51"/>
                </a:lnTo>
                <a:lnTo>
                  <a:pt x="333" y="57"/>
                </a:lnTo>
                <a:lnTo>
                  <a:pt x="318" y="62"/>
                </a:lnTo>
                <a:lnTo>
                  <a:pt x="301" y="66"/>
                </a:lnTo>
                <a:lnTo>
                  <a:pt x="283" y="70"/>
                </a:lnTo>
                <a:lnTo>
                  <a:pt x="262" y="72"/>
                </a:lnTo>
                <a:lnTo>
                  <a:pt x="238" y="74"/>
                </a:lnTo>
                <a:lnTo>
                  <a:pt x="207" y="72"/>
                </a:lnTo>
                <a:lnTo>
                  <a:pt x="181" y="70"/>
                </a:lnTo>
                <a:lnTo>
                  <a:pt x="158" y="66"/>
                </a:lnTo>
                <a:lnTo>
                  <a:pt x="140" y="61"/>
                </a:lnTo>
                <a:lnTo>
                  <a:pt x="123" y="54"/>
                </a:lnTo>
                <a:lnTo>
                  <a:pt x="105" y="49"/>
                </a:lnTo>
                <a:lnTo>
                  <a:pt x="86" y="44"/>
                </a:lnTo>
                <a:lnTo>
                  <a:pt x="64" y="40"/>
                </a:lnTo>
                <a:lnTo>
                  <a:pt x="37" y="37"/>
                </a:lnTo>
                <a:lnTo>
                  <a:pt x="37" y="439"/>
                </a:lnTo>
                <a:lnTo>
                  <a:pt x="68" y="442"/>
                </a:lnTo>
                <a:lnTo>
                  <a:pt x="93" y="447"/>
                </a:lnTo>
                <a:lnTo>
                  <a:pt x="115" y="452"/>
                </a:lnTo>
                <a:lnTo>
                  <a:pt x="134" y="459"/>
                </a:lnTo>
                <a:lnTo>
                  <a:pt x="151" y="464"/>
                </a:lnTo>
                <a:lnTo>
                  <a:pt x="168" y="468"/>
                </a:lnTo>
                <a:lnTo>
                  <a:pt x="187" y="472"/>
                </a:lnTo>
                <a:lnTo>
                  <a:pt x="210" y="474"/>
                </a:lnTo>
                <a:lnTo>
                  <a:pt x="238" y="476"/>
                </a:lnTo>
                <a:lnTo>
                  <a:pt x="263" y="474"/>
                </a:lnTo>
                <a:lnTo>
                  <a:pt x="286" y="470"/>
                </a:lnTo>
                <a:lnTo>
                  <a:pt x="304" y="466"/>
                </a:lnTo>
                <a:lnTo>
                  <a:pt x="321" y="460"/>
                </a:lnTo>
                <a:lnTo>
                  <a:pt x="337" y="455"/>
                </a:lnTo>
                <a:lnTo>
                  <a:pt x="354" y="451"/>
                </a:lnTo>
                <a:lnTo>
                  <a:pt x="373" y="445"/>
                </a:lnTo>
                <a:lnTo>
                  <a:pt x="397" y="442"/>
                </a:lnTo>
                <a:lnTo>
                  <a:pt x="424" y="440"/>
                </a:lnTo>
                <a:lnTo>
                  <a:pt x="457" y="439"/>
                </a:lnTo>
                <a:lnTo>
                  <a:pt x="500" y="440"/>
                </a:lnTo>
                <a:lnTo>
                  <a:pt x="538" y="445"/>
                </a:lnTo>
                <a:lnTo>
                  <a:pt x="571" y="452"/>
                </a:lnTo>
                <a:lnTo>
                  <a:pt x="600" y="459"/>
                </a:lnTo>
                <a:lnTo>
                  <a:pt x="621" y="466"/>
                </a:lnTo>
                <a:lnTo>
                  <a:pt x="621" y="67"/>
                </a:lnTo>
                <a:lnTo>
                  <a:pt x="606" y="62"/>
                </a:lnTo>
                <a:lnTo>
                  <a:pt x="587" y="55"/>
                </a:lnTo>
                <a:lnTo>
                  <a:pt x="561" y="49"/>
                </a:lnTo>
                <a:lnTo>
                  <a:pt x="531" y="44"/>
                </a:lnTo>
                <a:lnTo>
                  <a:pt x="495" y="38"/>
                </a:lnTo>
                <a:lnTo>
                  <a:pt x="457" y="37"/>
                </a:lnTo>
                <a:close/>
                <a:moveTo>
                  <a:pt x="18" y="0"/>
                </a:moveTo>
                <a:lnTo>
                  <a:pt x="50" y="2"/>
                </a:lnTo>
                <a:lnTo>
                  <a:pt x="76" y="4"/>
                </a:lnTo>
                <a:lnTo>
                  <a:pt x="98" y="10"/>
                </a:lnTo>
                <a:lnTo>
                  <a:pt x="117" y="15"/>
                </a:lnTo>
                <a:lnTo>
                  <a:pt x="134" y="20"/>
                </a:lnTo>
                <a:lnTo>
                  <a:pt x="151" y="25"/>
                </a:lnTo>
                <a:lnTo>
                  <a:pt x="168" y="30"/>
                </a:lnTo>
                <a:lnTo>
                  <a:pt x="187" y="33"/>
                </a:lnTo>
                <a:lnTo>
                  <a:pt x="210" y="36"/>
                </a:lnTo>
                <a:lnTo>
                  <a:pt x="238" y="37"/>
                </a:lnTo>
                <a:lnTo>
                  <a:pt x="263" y="36"/>
                </a:lnTo>
                <a:lnTo>
                  <a:pt x="286" y="33"/>
                </a:lnTo>
                <a:lnTo>
                  <a:pt x="304" y="28"/>
                </a:lnTo>
                <a:lnTo>
                  <a:pt x="321" y="23"/>
                </a:lnTo>
                <a:lnTo>
                  <a:pt x="337" y="17"/>
                </a:lnTo>
                <a:lnTo>
                  <a:pt x="354" y="12"/>
                </a:lnTo>
                <a:lnTo>
                  <a:pt x="373" y="8"/>
                </a:lnTo>
                <a:lnTo>
                  <a:pt x="397" y="4"/>
                </a:lnTo>
                <a:lnTo>
                  <a:pt x="424" y="2"/>
                </a:lnTo>
                <a:lnTo>
                  <a:pt x="457" y="0"/>
                </a:lnTo>
                <a:lnTo>
                  <a:pt x="498" y="3"/>
                </a:lnTo>
                <a:lnTo>
                  <a:pt x="534" y="7"/>
                </a:lnTo>
                <a:lnTo>
                  <a:pt x="566" y="12"/>
                </a:lnTo>
                <a:lnTo>
                  <a:pt x="593" y="20"/>
                </a:lnTo>
                <a:lnTo>
                  <a:pt x="616" y="27"/>
                </a:lnTo>
                <a:lnTo>
                  <a:pt x="633" y="33"/>
                </a:lnTo>
                <a:lnTo>
                  <a:pt x="643" y="37"/>
                </a:lnTo>
                <a:lnTo>
                  <a:pt x="648" y="40"/>
                </a:lnTo>
                <a:lnTo>
                  <a:pt x="652" y="42"/>
                </a:lnTo>
                <a:lnTo>
                  <a:pt x="655" y="46"/>
                </a:lnTo>
                <a:lnTo>
                  <a:pt x="658" y="50"/>
                </a:lnTo>
                <a:lnTo>
                  <a:pt x="658" y="55"/>
                </a:lnTo>
                <a:lnTo>
                  <a:pt x="658" y="55"/>
                </a:lnTo>
                <a:lnTo>
                  <a:pt x="658" y="494"/>
                </a:lnTo>
                <a:lnTo>
                  <a:pt x="658" y="494"/>
                </a:lnTo>
                <a:lnTo>
                  <a:pt x="658" y="498"/>
                </a:lnTo>
                <a:lnTo>
                  <a:pt x="656" y="502"/>
                </a:lnTo>
                <a:lnTo>
                  <a:pt x="650" y="508"/>
                </a:lnTo>
                <a:lnTo>
                  <a:pt x="641" y="512"/>
                </a:lnTo>
                <a:lnTo>
                  <a:pt x="631" y="510"/>
                </a:lnTo>
                <a:lnTo>
                  <a:pt x="629" y="508"/>
                </a:lnTo>
                <a:lnTo>
                  <a:pt x="618" y="504"/>
                </a:lnTo>
                <a:lnTo>
                  <a:pt x="604" y="499"/>
                </a:lnTo>
                <a:lnTo>
                  <a:pt x="583" y="493"/>
                </a:lnTo>
                <a:lnTo>
                  <a:pt x="558" y="486"/>
                </a:lnTo>
                <a:lnTo>
                  <a:pt x="528" y="481"/>
                </a:lnTo>
                <a:lnTo>
                  <a:pt x="494" y="477"/>
                </a:lnTo>
                <a:lnTo>
                  <a:pt x="457" y="476"/>
                </a:lnTo>
                <a:lnTo>
                  <a:pt x="427" y="476"/>
                </a:lnTo>
                <a:lnTo>
                  <a:pt x="402" y="478"/>
                </a:lnTo>
                <a:lnTo>
                  <a:pt x="381" y="482"/>
                </a:lnTo>
                <a:lnTo>
                  <a:pt x="363" y="486"/>
                </a:lnTo>
                <a:lnTo>
                  <a:pt x="347" y="490"/>
                </a:lnTo>
                <a:lnTo>
                  <a:pt x="333" y="495"/>
                </a:lnTo>
                <a:lnTo>
                  <a:pt x="318" y="500"/>
                </a:lnTo>
                <a:lnTo>
                  <a:pt x="301" y="504"/>
                </a:lnTo>
                <a:lnTo>
                  <a:pt x="283" y="508"/>
                </a:lnTo>
                <a:lnTo>
                  <a:pt x="262" y="511"/>
                </a:lnTo>
                <a:lnTo>
                  <a:pt x="238" y="512"/>
                </a:lnTo>
                <a:lnTo>
                  <a:pt x="207" y="511"/>
                </a:lnTo>
                <a:lnTo>
                  <a:pt x="181" y="508"/>
                </a:lnTo>
                <a:lnTo>
                  <a:pt x="158" y="503"/>
                </a:lnTo>
                <a:lnTo>
                  <a:pt x="140" y="498"/>
                </a:lnTo>
                <a:lnTo>
                  <a:pt x="123" y="493"/>
                </a:lnTo>
                <a:lnTo>
                  <a:pt x="105" y="487"/>
                </a:lnTo>
                <a:lnTo>
                  <a:pt x="86" y="482"/>
                </a:lnTo>
                <a:lnTo>
                  <a:pt x="64" y="478"/>
                </a:lnTo>
                <a:lnTo>
                  <a:pt x="37" y="476"/>
                </a:lnTo>
                <a:lnTo>
                  <a:pt x="37" y="786"/>
                </a:lnTo>
                <a:lnTo>
                  <a:pt x="37" y="791"/>
                </a:lnTo>
                <a:lnTo>
                  <a:pt x="34" y="796"/>
                </a:lnTo>
                <a:lnTo>
                  <a:pt x="30" y="800"/>
                </a:lnTo>
                <a:lnTo>
                  <a:pt x="25" y="803"/>
                </a:lnTo>
                <a:lnTo>
                  <a:pt x="18" y="804"/>
                </a:lnTo>
                <a:lnTo>
                  <a:pt x="13" y="803"/>
                </a:lnTo>
                <a:lnTo>
                  <a:pt x="8" y="800"/>
                </a:lnTo>
                <a:lnTo>
                  <a:pt x="4" y="796"/>
                </a:lnTo>
                <a:lnTo>
                  <a:pt x="1" y="791"/>
                </a:lnTo>
                <a:lnTo>
                  <a:pt x="0" y="786"/>
                </a:lnTo>
                <a:lnTo>
                  <a:pt x="0" y="19"/>
                </a:lnTo>
                <a:lnTo>
                  <a:pt x="1" y="13"/>
                </a:lnTo>
                <a:lnTo>
                  <a:pt x="4" y="8"/>
                </a:lnTo>
                <a:lnTo>
                  <a:pt x="8" y="4"/>
                </a:lnTo>
                <a:lnTo>
                  <a:pt x="13" y="2"/>
                </a:lnTo>
                <a:lnTo>
                  <a:pt x="1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16" name="Freeform 3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67631" y="6808189"/>
            <a:ext cx="365094" cy="444992"/>
          </a:xfrm>
          <a:custGeom>
            <a:avLst/>
            <a:gdLst>
              <a:gd name="T0" fmla="*/ 365 w 658"/>
              <a:gd name="T1" fmla="*/ 382 h 802"/>
              <a:gd name="T2" fmla="*/ 362 w 658"/>
              <a:gd name="T3" fmla="*/ 394 h 802"/>
              <a:gd name="T4" fmla="*/ 352 w 658"/>
              <a:gd name="T5" fmla="*/ 400 h 802"/>
              <a:gd name="T6" fmla="*/ 292 w 658"/>
              <a:gd name="T7" fmla="*/ 400 h 802"/>
              <a:gd name="T8" fmla="*/ 607 w 658"/>
              <a:gd name="T9" fmla="*/ 437 h 802"/>
              <a:gd name="T10" fmla="*/ 515 w 658"/>
              <a:gd name="T11" fmla="*/ 282 h 802"/>
              <a:gd name="T12" fmla="*/ 511 w 658"/>
              <a:gd name="T13" fmla="*/ 273 h 802"/>
              <a:gd name="T14" fmla="*/ 515 w 658"/>
              <a:gd name="T15" fmla="*/ 264 h 802"/>
              <a:gd name="T16" fmla="*/ 607 w 658"/>
              <a:gd name="T17" fmla="*/ 108 h 802"/>
              <a:gd name="T18" fmla="*/ 37 w 658"/>
              <a:gd name="T19" fmla="*/ 35 h 802"/>
              <a:gd name="T20" fmla="*/ 329 w 658"/>
              <a:gd name="T21" fmla="*/ 363 h 802"/>
              <a:gd name="T22" fmla="*/ 37 w 658"/>
              <a:gd name="T23" fmla="*/ 35 h 802"/>
              <a:gd name="T24" fmla="*/ 347 w 658"/>
              <a:gd name="T25" fmla="*/ 0 h 802"/>
              <a:gd name="T26" fmla="*/ 358 w 658"/>
              <a:gd name="T27" fmla="*/ 2 h 802"/>
              <a:gd name="T28" fmla="*/ 364 w 658"/>
              <a:gd name="T29" fmla="*/ 11 h 802"/>
              <a:gd name="T30" fmla="*/ 365 w 658"/>
              <a:gd name="T31" fmla="*/ 72 h 802"/>
              <a:gd name="T32" fmla="*/ 645 w 658"/>
              <a:gd name="T33" fmla="*/ 73 h 802"/>
              <a:gd name="T34" fmla="*/ 654 w 658"/>
              <a:gd name="T35" fmla="*/ 79 h 802"/>
              <a:gd name="T36" fmla="*/ 658 w 658"/>
              <a:gd name="T37" fmla="*/ 90 h 802"/>
              <a:gd name="T38" fmla="*/ 655 w 658"/>
              <a:gd name="T39" fmla="*/ 99 h 802"/>
              <a:gd name="T40" fmla="*/ 552 w 658"/>
              <a:gd name="T41" fmla="*/ 273 h 802"/>
              <a:gd name="T42" fmla="*/ 655 w 658"/>
              <a:gd name="T43" fmla="*/ 446 h 802"/>
              <a:gd name="T44" fmla="*/ 658 w 658"/>
              <a:gd name="T45" fmla="*/ 455 h 802"/>
              <a:gd name="T46" fmla="*/ 654 w 658"/>
              <a:gd name="T47" fmla="*/ 466 h 802"/>
              <a:gd name="T48" fmla="*/ 645 w 658"/>
              <a:gd name="T49" fmla="*/ 472 h 802"/>
              <a:gd name="T50" fmla="*/ 274 w 658"/>
              <a:gd name="T51" fmla="*/ 473 h 802"/>
              <a:gd name="T52" fmla="*/ 263 w 658"/>
              <a:gd name="T53" fmla="*/ 469 h 802"/>
              <a:gd name="T54" fmla="*/ 257 w 658"/>
              <a:gd name="T55" fmla="*/ 462 h 802"/>
              <a:gd name="T56" fmla="*/ 255 w 658"/>
              <a:gd name="T57" fmla="*/ 400 h 802"/>
              <a:gd name="T58" fmla="*/ 37 w 658"/>
              <a:gd name="T59" fmla="*/ 784 h 802"/>
              <a:gd name="T60" fmla="*/ 33 w 658"/>
              <a:gd name="T61" fmla="*/ 794 h 802"/>
              <a:gd name="T62" fmla="*/ 24 w 658"/>
              <a:gd name="T63" fmla="*/ 801 h 802"/>
              <a:gd name="T64" fmla="*/ 13 w 658"/>
              <a:gd name="T65" fmla="*/ 801 h 802"/>
              <a:gd name="T66" fmla="*/ 4 w 658"/>
              <a:gd name="T67" fmla="*/ 794 h 802"/>
              <a:gd name="T68" fmla="*/ 0 w 658"/>
              <a:gd name="T69" fmla="*/ 784 h 802"/>
              <a:gd name="T70" fmla="*/ 1 w 658"/>
              <a:gd name="T71" fmla="*/ 11 h 802"/>
              <a:gd name="T72" fmla="*/ 8 w 658"/>
              <a:gd name="T73" fmla="*/ 2 h 802"/>
              <a:gd name="T74" fmla="*/ 18 w 658"/>
              <a:gd name="T75" fmla="*/ 0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58" h="802">
                <a:moveTo>
                  <a:pt x="365" y="108"/>
                </a:moveTo>
                <a:lnTo>
                  <a:pt x="365" y="382"/>
                </a:lnTo>
                <a:lnTo>
                  <a:pt x="364" y="388"/>
                </a:lnTo>
                <a:lnTo>
                  <a:pt x="362" y="394"/>
                </a:lnTo>
                <a:lnTo>
                  <a:pt x="358" y="397"/>
                </a:lnTo>
                <a:lnTo>
                  <a:pt x="352" y="400"/>
                </a:lnTo>
                <a:lnTo>
                  <a:pt x="347" y="400"/>
                </a:lnTo>
                <a:lnTo>
                  <a:pt x="292" y="400"/>
                </a:lnTo>
                <a:lnTo>
                  <a:pt x="292" y="437"/>
                </a:lnTo>
                <a:lnTo>
                  <a:pt x="607" y="437"/>
                </a:lnTo>
                <a:lnTo>
                  <a:pt x="514" y="282"/>
                </a:lnTo>
                <a:lnTo>
                  <a:pt x="515" y="282"/>
                </a:lnTo>
                <a:lnTo>
                  <a:pt x="512" y="277"/>
                </a:lnTo>
                <a:lnTo>
                  <a:pt x="511" y="273"/>
                </a:lnTo>
                <a:lnTo>
                  <a:pt x="512" y="268"/>
                </a:lnTo>
                <a:lnTo>
                  <a:pt x="515" y="264"/>
                </a:lnTo>
                <a:lnTo>
                  <a:pt x="514" y="263"/>
                </a:lnTo>
                <a:lnTo>
                  <a:pt x="607" y="108"/>
                </a:lnTo>
                <a:lnTo>
                  <a:pt x="365" y="108"/>
                </a:lnTo>
                <a:close/>
                <a:moveTo>
                  <a:pt x="37" y="35"/>
                </a:moveTo>
                <a:lnTo>
                  <a:pt x="37" y="363"/>
                </a:lnTo>
                <a:lnTo>
                  <a:pt x="329" y="363"/>
                </a:lnTo>
                <a:lnTo>
                  <a:pt x="329" y="35"/>
                </a:lnTo>
                <a:lnTo>
                  <a:pt x="37" y="35"/>
                </a:lnTo>
                <a:close/>
                <a:moveTo>
                  <a:pt x="18" y="0"/>
                </a:moveTo>
                <a:lnTo>
                  <a:pt x="347" y="0"/>
                </a:lnTo>
                <a:lnTo>
                  <a:pt x="352" y="0"/>
                </a:lnTo>
                <a:lnTo>
                  <a:pt x="358" y="2"/>
                </a:lnTo>
                <a:lnTo>
                  <a:pt x="362" y="6"/>
                </a:lnTo>
                <a:lnTo>
                  <a:pt x="364" y="11"/>
                </a:lnTo>
                <a:lnTo>
                  <a:pt x="365" y="17"/>
                </a:lnTo>
                <a:lnTo>
                  <a:pt x="365" y="72"/>
                </a:lnTo>
                <a:lnTo>
                  <a:pt x="639" y="72"/>
                </a:lnTo>
                <a:lnTo>
                  <a:pt x="645" y="73"/>
                </a:lnTo>
                <a:lnTo>
                  <a:pt x="650" y="75"/>
                </a:lnTo>
                <a:lnTo>
                  <a:pt x="654" y="79"/>
                </a:lnTo>
                <a:lnTo>
                  <a:pt x="656" y="85"/>
                </a:lnTo>
                <a:lnTo>
                  <a:pt x="658" y="90"/>
                </a:lnTo>
                <a:lnTo>
                  <a:pt x="656" y="95"/>
                </a:lnTo>
                <a:lnTo>
                  <a:pt x="655" y="99"/>
                </a:lnTo>
                <a:lnTo>
                  <a:pt x="655" y="99"/>
                </a:lnTo>
                <a:lnTo>
                  <a:pt x="552" y="273"/>
                </a:lnTo>
                <a:lnTo>
                  <a:pt x="655" y="446"/>
                </a:lnTo>
                <a:lnTo>
                  <a:pt x="655" y="446"/>
                </a:lnTo>
                <a:lnTo>
                  <a:pt x="656" y="450"/>
                </a:lnTo>
                <a:lnTo>
                  <a:pt x="658" y="455"/>
                </a:lnTo>
                <a:lnTo>
                  <a:pt x="656" y="462"/>
                </a:lnTo>
                <a:lnTo>
                  <a:pt x="654" y="466"/>
                </a:lnTo>
                <a:lnTo>
                  <a:pt x="650" y="469"/>
                </a:lnTo>
                <a:lnTo>
                  <a:pt x="645" y="472"/>
                </a:lnTo>
                <a:lnTo>
                  <a:pt x="639" y="473"/>
                </a:lnTo>
                <a:lnTo>
                  <a:pt x="274" y="473"/>
                </a:lnTo>
                <a:lnTo>
                  <a:pt x="269" y="472"/>
                </a:lnTo>
                <a:lnTo>
                  <a:pt x="263" y="469"/>
                </a:lnTo>
                <a:lnTo>
                  <a:pt x="259" y="466"/>
                </a:lnTo>
                <a:lnTo>
                  <a:pt x="257" y="462"/>
                </a:lnTo>
                <a:lnTo>
                  <a:pt x="255" y="455"/>
                </a:lnTo>
                <a:lnTo>
                  <a:pt x="255" y="400"/>
                </a:lnTo>
                <a:lnTo>
                  <a:pt x="37" y="400"/>
                </a:lnTo>
                <a:lnTo>
                  <a:pt x="37" y="784"/>
                </a:lnTo>
                <a:lnTo>
                  <a:pt x="35" y="789"/>
                </a:lnTo>
                <a:lnTo>
                  <a:pt x="33" y="794"/>
                </a:lnTo>
                <a:lnTo>
                  <a:pt x="29" y="798"/>
                </a:lnTo>
                <a:lnTo>
                  <a:pt x="24" y="801"/>
                </a:lnTo>
                <a:lnTo>
                  <a:pt x="18" y="802"/>
                </a:lnTo>
                <a:lnTo>
                  <a:pt x="13" y="801"/>
                </a:lnTo>
                <a:lnTo>
                  <a:pt x="8" y="798"/>
                </a:lnTo>
                <a:lnTo>
                  <a:pt x="4" y="794"/>
                </a:lnTo>
                <a:lnTo>
                  <a:pt x="1" y="789"/>
                </a:lnTo>
                <a:lnTo>
                  <a:pt x="0" y="784"/>
                </a:lnTo>
                <a:lnTo>
                  <a:pt x="0" y="17"/>
                </a:lnTo>
                <a:lnTo>
                  <a:pt x="1" y="11"/>
                </a:lnTo>
                <a:lnTo>
                  <a:pt x="4" y="6"/>
                </a:lnTo>
                <a:lnTo>
                  <a:pt x="8" y="2"/>
                </a:lnTo>
                <a:lnTo>
                  <a:pt x="13" y="0"/>
                </a:lnTo>
                <a:lnTo>
                  <a:pt x="1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17" name="Freeform 3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68564" y="6807634"/>
            <a:ext cx="445556" cy="446102"/>
          </a:xfrm>
          <a:custGeom>
            <a:avLst/>
            <a:gdLst>
              <a:gd name="T0" fmla="*/ 565 w 817"/>
              <a:gd name="T1" fmla="*/ 700 h 818"/>
              <a:gd name="T2" fmla="*/ 566 w 817"/>
              <a:gd name="T3" fmla="*/ 746 h 818"/>
              <a:gd name="T4" fmla="*/ 587 w 817"/>
              <a:gd name="T5" fmla="*/ 653 h 818"/>
              <a:gd name="T6" fmla="*/ 209 w 817"/>
              <a:gd name="T7" fmla="*/ 723 h 818"/>
              <a:gd name="T8" fmla="*/ 274 w 817"/>
              <a:gd name="T9" fmla="*/ 734 h 818"/>
              <a:gd name="T10" fmla="*/ 231 w 817"/>
              <a:gd name="T11" fmla="*/ 653 h 818"/>
              <a:gd name="T12" fmla="*/ 477 w 817"/>
              <a:gd name="T13" fmla="*/ 755 h 818"/>
              <a:gd name="T14" fmla="*/ 554 w 817"/>
              <a:gd name="T15" fmla="*/ 639 h 818"/>
              <a:gd name="T16" fmla="*/ 391 w 817"/>
              <a:gd name="T17" fmla="*/ 615 h 818"/>
              <a:gd name="T18" fmla="*/ 279 w 817"/>
              <a:gd name="T19" fmla="*/ 675 h 818"/>
              <a:gd name="T20" fmla="*/ 366 w 817"/>
              <a:gd name="T21" fmla="*/ 771 h 818"/>
              <a:gd name="T22" fmla="*/ 630 w 817"/>
              <a:gd name="T23" fmla="*/ 459 h 818"/>
              <a:gd name="T24" fmla="*/ 614 w 817"/>
              <a:gd name="T25" fmla="*/ 571 h 818"/>
              <a:gd name="T26" fmla="*/ 676 w 817"/>
              <a:gd name="T27" fmla="*/ 668 h 818"/>
              <a:gd name="T28" fmla="*/ 773 w 817"/>
              <a:gd name="T29" fmla="*/ 483 h 818"/>
              <a:gd name="T30" fmla="*/ 427 w 817"/>
              <a:gd name="T31" fmla="*/ 577 h 818"/>
              <a:gd name="T32" fmla="*/ 580 w 817"/>
              <a:gd name="T33" fmla="*/ 550 h 818"/>
              <a:gd name="T34" fmla="*/ 223 w 817"/>
              <a:gd name="T35" fmla="*/ 428 h 818"/>
              <a:gd name="T36" fmla="*/ 295 w 817"/>
              <a:gd name="T37" fmla="*/ 590 h 818"/>
              <a:gd name="T38" fmla="*/ 223 w 817"/>
              <a:gd name="T39" fmla="*/ 428 h 818"/>
              <a:gd name="T40" fmla="*/ 80 w 817"/>
              <a:gd name="T41" fmla="*/ 582 h 818"/>
              <a:gd name="T42" fmla="*/ 218 w 817"/>
              <a:gd name="T43" fmla="*/ 619 h 818"/>
              <a:gd name="T44" fmla="*/ 193 w 817"/>
              <a:gd name="T45" fmla="*/ 512 h 818"/>
              <a:gd name="T46" fmla="*/ 38 w 817"/>
              <a:gd name="T47" fmla="*/ 428 h 818"/>
              <a:gd name="T48" fmla="*/ 427 w 817"/>
              <a:gd name="T49" fmla="*/ 241 h 818"/>
              <a:gd name="T50" fmla="*/ 580 w 817"/>
              <a:gd name="T51" fmla="*/ 268 h 818"/>
              <a:gd name="T52" fmla="*/ 228 w 817"/>
              <a:gd name="T53" fmla="*/ 329 h 818"/>
              <a:gd name="T54" fmla="*/ 341 w 817"/>
              <a:gd name="T55" fmla="*/ 237 h 818"/>
              <a:gd name="T56" fmla="*/ 641 w 817"/>
              <a:gd name="T57" fmla="*/ 178 h 818"/>
              <a:gd name="T58" fmla="*/ 624 w 817"/>
              <a:gd name="T59" fmla="*/ 296 h 818"/>
              <a:gd name="T60" fmla="*/ 631 w 817"/>
              <a:gd name="T61" fmla="*/ 391 h 818"/>
              <a:gd name="T62" fmla="*/ 737 w 817"/>
              <a:gd name="T63" fmla="*/ 236 h 818"/>
              <a:gd name="T64" fmla="*/ 108 w 817"/>
              <a:gd name="T65" fmla="*/ 191 h 818"/>
              <a:gd name="T66" fmla="*/ 38 w 817"/>
              <a:gd name="T67" fmla="*/ 391 h 818"/>
              <a:gd name="T68" fmla="*/ 193 w 817"/>
              <a:gd name="T69" fmla="*/ 308 h 818"/>
              <a:gd name="T70" fmla="*/ 218 w 817"/>
              <a:gd name="T71" fmla="*/ 200 h 818"/>
              <a:gd name="T72" fmla="*/ 542 w 817"/>
              <a:gd name="T73" fmla="*/ 82 h 818"/>
              <a:gd name="T74" fmla="*/ 586 w 817"/>
              <a:gd name="T75" fmla="*/ 161 h 818"/>
              <a:gd name="T76" fmla="*/ 609 w 817"/>
              <a:gd name="T77" fmla="*/ 97 h 818"/>
              <a:gd name="T78" fmla="*/ 252 w 817"/>
              <a:gd name="T79" fmla="*/ 72 h 818"/>
              <a:gd name="T80" fmla="*/ 231 w 817"/>
              <a:gd name="T81" fmla="*/ 166 h 818"/>
              <a:gd name="T82" fmla="*/ 274 w 817"/>
              <a:gd name="T83" fmla="*/ 85 h 818"/>
              <a:gd name="T84" fmla="*/ 427 w 817"/>
              <a:gd name="T85" fmla="*/ 204 h 818"/>
              <a:gd name="T86" fmla="*/ 538 w 817"/>
              <a:gd name="T87" fmla="*/ 143 h 818"/>
              <a:gd name="T88" fmla="*/ 452 w 817"/>
              <a:gd name="T89" fmla="*/ 48 h 818"/>
              <a:gd name="T90" fmla="*/ 341 w 817"/>
              <a:gd name="T91" fmla="*/ 63 h 818"/>
              <a:gd name="T92" fmla="*/ 264 w 817"/>
              <a:gd name="T93" fmla="*/ 179 h 818"/>
              <a:gd name="T94" fmla="*/ 391 w 817"/>
              <a:gd name="T95" fmla="*/ 39 h 818"/>
              <a:gd name="T96" fmla="*/ 569 w 817"/>
              <a:gd name="T97" fmla="*/ 33 h 818"/>
              <a:gd name="T98" fmla="*/ 732 w 817"/>
              <a:gd name="T99" fmla="*/ 160 h 818"/>
              <a:gd name="T100" fmla="*/ 815 w 817"/>
              <a:gd name="T101" fmla="*/ 353 h 818"/>
              <a:gd name="T102" fmla="*/ 786 w 817"/>
              <a:gd name="T103" fmla="*/ 568 h 818"/>
              <a:gd name="T104" fmla="*/ 659 w 817"/>
              <a:gd name="T105" fmla="*/ 733 h 818"/>
              <a:gd name="T106" fmla="*/ 464 w 817"/>
              <a:gd name="T107" fmla="*/ 814 h 818"/>
              <a:gd name="T108" fmla="*/ 249 w 817"/>
              <a:gd name="T109" fmla="*/ 787 h 818"/>
              <a:gd name="T110" fmla="*/ 86 w 817"/>
              <a:gd name="T111" fmla="*/ 660 h 818"/>
              <a:gd name="T112" fmla="*/ 3 w 817"/>
              <a:gd name="T113" fmla="*/ 465 h 818"/>
              <a:gd name="T114" fmla="*/ 32 w 817"/>
              <a:gd name="T115" fmla="*/ 250 h 818"/>
              <a:gd name="T116" fmla="*/ 159 w 817"/>
              <a:gd name="T117" fmla="*/ 86 h 818"/>
              <a:gd name="T118" fmla="*/ 354 w 817"/>
              <a:gd name="T119" fmla="*/ 4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7" h="818">
                <a:moveTo>
                  <a:pt x="587" y="653"/>
                </a:moveTo>
                <a:lnTo>
                  <a:pt x="586" y="658"/>
                </a:lnTo>
                <a:lnTo>
                  <a:pt x="584" y="662"/>
                </a:lnTo>
                <a:lnTo>
                  <a:pt x="565" y="700"/>
                </a:lnTo>
                <a:lnTo>
                  <a:pt x="544" y="734"/>
                </a:lnTo>
                <a:lnTo>
                  <a:pt x="542" y="737"/>
                </a:lnTo>
                <a:lnTo>
                  <a:pt x="519" y="764"/>
                </a:lnTo>
                <a:lnTo>
                  <a:pt x="566" y="746"/>
                </a:lnTo>
                <a:lnTo>
                  <a:pt x="609" y="723"/>
                </a:lnTo>
                <a:lnTo>
                  <a:pt x="648" y="692"/>
                </a:lnTo>
                <a:lnTo>
                  <a:pt x="620" y="671"/>
                </a:lnTo>
                <a:lnTo>
                  <a:pt x="587" y="653"/>
                </a:lnTo>
                <a:close/>
                <a:moveTo>
                  <a:pt x="231" y="653"/>
                </a:moveTo>
                <a:lnTo>
                  <a:pt x="198" y="671"/>
                </a:lnTo>
                <a:lnTo>
                  <a:pt x="169" y="692"/>
                </a:lnTo>
                <a:lnTo>
                  <a:pt x="209" y="723"/>
                </a:lnTo>
                <a:lnTo>
                  <a:pt x="252" y="746"/>
                </a:lnTo>
                <a:lnTo>
                  <a:pt x="299" y="764"/>
                </a:lnTo>
                <a:lnTo>
                  <a:pt x="275" y="737"/>
                </a:lnTo>
                <a:lnTo>
                  <a:pt x="274" y="734"/>
                </a:lnTo>
                <a:lnTo>
                  <a:pt x="253" y="700"/>
                </a:lnTo>
                <a:lnTo>
                  <a:pt x="233" y="662"/>
                </a:lnTo>
                <a:lnTo>
                  <a:pt x="232" y="658"/>
                </a:lnTo>
                <a:lnTo>
                  <a:pt x="231" y="653"/>
                </a:lnTo>
                <a:close/>
                <a:moveTo>
                  <a:pt x="427" y="615"/>
                </a:moveTo>
                <a:lnTo>
                  <a:pt x="427" y="779"/>
                </a:lnTo>
                <a:lnTo>
                  <a:pt x="452" y="771"/>
                </a:lnTo>
                <a:lnTo>
                  <a:pt x="477" y="755"/>
                </a:lnTo>
                <a:lnTo>
                  <a:pt x="499" y="734"/>
                </a:lnTo>
                <a:lnTo>
                  <a:pt x="520" y="708"/>
                </a:lnTo>
                <a:lnTo>
                  <a:pt x="538" y="675"/>
                </a:lnTo>
                <a:lnTo>
                  <a:pt x="554" y="639"/>
                </a:lnTo>
                <a:lnTo>
                  <a:pt x="515" y="627"/>
                </a:lnTo>
                <a:lnTo>
                  <a:pt x="472" y="619"/>
                </a:lnTo>
                <a:lnTo>
                  <a:pt x="427" y="615"/>
                </a:lnTo>
                <a:close/>
                <a:moveTo>
                  <a:pt x="391" y="615"/>
                </a:moveTo>
                <a:lnTo>
                  <a:pt x="346" y="619"/>
                </a:lnTo>
                <a:lnTo>
                  <a:pt x="303" y="627"/>
                </a:lnTo>
                <a:lnTo>
                  <a:pt x="264" y="639"/>
                </a:lnTo>
                <a:lnTo>
                  <a:pt x="279" y="675"/>
                </a:lnTo>
                <a:lnTo>
                  <a:pt x="298" y="708"/>
                </a:lnTo>
                <a:lnTo>
                  <a:pt x="319" y="734"/>
                </a:lnTo>
                <a:lnTo>
                  <a:pt x="341" y="755"/>
                </a:lnTo>
                <a:lnTo>
                  <a:pt x="366" y="771"/>
                </a:lnTo>
                <a:lnTo>
                  <a:pt x="391" y="779"/>
                </a:lnTo>
                <a:lnTo>
                  <a:pt x="391" y="615"/>
                </a:lnTo>
                <a:close/>
                <a:moveTo>
                  <a:pt x="631" y="428"/>
                </a:moveTo>
                <a:lnTo>
                  <a:pt x="630" y="459"/>
                </a:lnTo>
                <a:lnTo>
                  <a:pt x="629" y="474"/>
                </a:lnTo>
                <a:lnTo>
                  <a:pt x="625" y="512"/>
                </a:lnTo>
                <a:lnTo>
                  <a:pt x="624" y="524"/>
                </a:lnTo>
                <a:lnTo>
                  <a:pt x="614" y="571"/>
                </a:lnTo>
                <a:lnTo>
                  <a:pt x="601" y="614"/>
                </a:lnTo>
                <a:lnTo>
                  <a:pt x="600" y="619"/>
                </a:lnTo>
                <a:lnTo>
                  <a:pt x="641" y="641"/>
                </a:lnTo>
                <a:lnTo>
                  <a:pt x="676" y="668"/>
                </a:lnTo>
                <a:lnTo>
                  <a:pt x="710" y="627"/>
                </a:lnTo>
                <a:lnTo>
                  <a:pt x="737" y="582"/>
                </a:lnTo>
                <a:lnTo>
                  <a:pt x="758" y="534"/>
                </a:lnTo>
                <a:lnTo>
                  <a:pt x="773" y="483"/>
                </a:lnTo>
                <a:lnTo>
                  <a:pt x="779" y="428"/>
                </a:lnTo>
                <a:lnTo>
                  <a:pt x="631" y="428"/>
                </a:lnTo>
                <a:close/>
                <a:moveTo>
                  <a:pt x="427" y="428"/>
                </a:moveTo>
                <a:lnTo>
                  <a:pt x="427" y="577"/>
                </a:lnTo>
                <a:lnTo>
                  <a:pt x="477" y="582"/>
                </a:lnTo>
                <a:lnTo>
                  <a:pt x="523" y="590"/>
                </a:lnTo>
                <a:lnTo>
                  <a:pt x="567" y="605"/>
                </a:lnTo>
                <a:lnTo>
                  <a:pt x="580" y="550"/>
                </a:lnTo>
                <a:lnTo>
                  <a:pt x="590" y="491"/>
                </a:lnTo>
                <a:lnTo>
                  <a:pt x="595" y="428"/>
                </a:lnTo>
                <a:lnTo>
                  <a:pt x="427" y="428"/>
                </a:lnTo>
                <a:close/>
                <a:moveTo>
                  <a:pt x="223" y="428"/>
                </a:moveTo>
                <a:lnTo>
                  <a:pt x="228" y="491"/>
                </a:lnTo>
                <a:lnTo>
                  <a:pt x="237" y="550"/>
                </a:lnTo>
                <a:lnTo>
                  <a:pt x="250" y="605"/>
                </a:lnTo>
                <a:lnTo>
                  <a:pt x="295" y="590"/>
                </a:lnTo>
                <a:lnTo>
                  <a:pt x="341" y="582"/>
                </a:lnTo>
                <a:lnTo>
                  <a:pt x="391" y="577"/>
                </a:lnTo>
                <a:lnTo>
                  <a:pt x="391" y="428"/>
                </a:lnTo>
                <a:lnTo>
                  <a:pt x="223" y="428"/>
                </a:lnTo>
                <a:close/>
                <a:moveTo>
                  <a:pt x="38" y="428"/>
                </a:moveTo>
                <a:lnTo>
                  <a:pt x="45" y="483"/>
                </a:lnTo>
                <a:lnTo>
                  <a:pt x="59" y="534"/>
                </a:lnTo>
                <a:lnTo>
                  <a:pt x="80" y="582"/>
                </a:lnTo>
                <a:lnTo>
                  <a:pt x="108" y="627"/>
                </a:lnTo>
                <a:lnTo>
                  <a:pt x="142" y="668"/>
                </a:lnTo>
                <a:lnTo>
                  <a:pt x="177" y="641"/>
                </a:lnTo>
                <a:lnTo>
                  <a:pt x="218" y="619"/>
                </a:lnTo>
                <a:lnTo>
                  <a:pt x="216" y="614"/>
                </a:lnTo>
                <a:lnTo>
                  <a:pt x="203" y="571"/>
                </a:lnTo>
                <a:lnTo>
                  <a:pt x="194" y="524"/>
                </a:lnTo>
                <a:lnTo>
                  <a:pt x="193" y="512"/>
                </a:lnTo>
                <a:lnTo>
                  <a:pt x="189" y="474"/>
                </a:lnTo>
                <a:lnTo>
                  <a:pt x="188" y="459"/>
                </a:lnTo>
                <a:lnTo>
                  <a:pt x="186" y="428"/>
                </a:lnTo>
                <a:lnTo>
                  <a:pt x="38" y="428"/>
                </a:lnTo>
                <a:close/>
                <a:moveTo>
                  <a:pt x="567" y="215"/>
                </a:moveTo>
                <a:lnTo>
                  <a:pt x="523" y="228"/>
                </a:lnTo>
                <a:lnTo>
                  <a:pt x="477" y="237"/>
                </a:lnTo>
                <a:lnTo>
                  <a:pt x="427" y="241"/>
                </a:lnTo>
                <a:lnTo>
                  <a:pt x="427" y="391"/>
                </a:lnTo>
                <a:lnTo>
                  <a:pt x="595" y="391"/>
                </a:lnTo>
                <a:lnTo>
                  <a:pt x="590" y="329"/>
                </a:lnTo>
                <a:lnTo>
                  <a:pt x="580" y="268"/>
                </a:lnTo>
                <a:lnTo>
                  <a:pt x="567" y="215"/>
                </a:lnTo>
                <a:close/>
                <a:moveTo>
                  <a:pt x="250" y="215"/>
                </a:moveTo>
                <a:lnTo>
                  <a:pt x="237" y="268"/>
                </a:lnTo>
                <a:lnTo>
                  <a:pt x="228" y="329"/>
                </a:lnTo>
                <a:lnTo>
                  <a:pt x="223" y="391"/>
                </a:lnTo>
                <a:lnTo>
                  <a:pt x="391" y="391"/>
                </a:lnTo>
                <a:lnTo>
                  <a:pt x="391" y="241"/>
                </a:lnTo>
                <a:lnTo>
                  <a:pt x="341" y="237"/>
                </a:lnTo>
                <a:lnTo>
                  <a:pt x="295" y="228"/>
                </a:lnTo>
                <a:lnTo>
                  <a:pt x="250" y="215"/>
                </a:lnTo>
                <a:close/>
                <a:moveTo>
                  <a:pt x="676" y="152"/>
                </a:moveTo>
                <a:lnTo>
                  <a:pt x="641" y="178"/>
                </a:lnTo>
                <a:lnTo>
                  <a:pt x="600" y="200"/>
                </a:lnTo>
                <a:lnTo>
                  <a:pt x="601" y="205"/>
                </a:lnTo>
                <a:lnTo>
                  <a:pt x="614" y="249"/>
                </a:lnTo>
                <a:lnTo>
                  <a:pt x="624" y="296"/>
                </a:lnTo>
                <a:lnTo>
                  <a:pt x="625" y="308"/>
                </a:lnTo>
                <a:lnTo>
                  <a:pt x="629" y="344"/>
                </a:lnTo>
                <a:lnTo>
                  <a:pt x="630" y="359"/>
                </a:lnTo>
                <a:lnTo>
                  <a:pt x="631" y="391"/>
                </a:lnTo>
                <a:lnTo>
                  <a:pt x="779" y="391"/>
                </a:lnTo>
                <a:lnTo>
                  <a:pt x="773" y="336"/>
                </a:lnTo>
                <a:lnTo>
                  <a:pt x="758" y="284"/>
                </a:lnTo>
                <a:lnTo>
                  <a:pt x="737" y="236"/>
                </a:lnTo>
                <a:lnTo>
                  <a:pt x="710" y="191"/>
                </a:lnTo>
                <a:lnTo>
                  <a:pt x="676" y="152"/>
                </a:lnTo>
                <a:close/>
                <a:moveTo>
                  <a:pt x="142" y="152"/>
                </a:moveTo>
                <a:lnTo>
                  <a:pt x="108" y="191"/>
                </a:lnTo>
                <a:lnTo>
                  <a:pt x="80" y="236"/>
                </a:lnTo>
                <a:lnTo>
                  <a:pt x="59" y="284"/>
                </a:lnTo>
                <a:lnTo>
                  <a:pt x="45" y="336"/>
                </a:lnTo>
                <a:lnTo>
                  <a:pt x="38" y="391"/>
                </a:lnTo>
                <a:lnTo>
                  <a:pt x="186" y="391"/>
                </a:lnTo>
                <a:lnTo>
                  <a:pt x="188" y="359"/>
                </a:lnTo>
                <a:lnTo>
                  <a:pt x="189" y="344"/>
                </a:lnTo>
                <a:lnTo>
                  <a:pt x="193" y="308"/>
                </a:lnTo>
                <a:lnTo>
                  <a:pt x="194" y="296"/>
                </a:lnTo>
                <a:lnTo>
                  <a:pt x="203" y="249"/>
                </a:lnTo>
                <a:lnTo>
                  <a:pt x="216" y="205"/>
                </a:lnTo>
                <a:lnTo>
                  <a:pt x="218" y="200"/>
                </a:lnTo>
                <a:lnTo>
                  <a:pt x="177" y="178"/>
                </a:lnTo>
                <a:lnTo>
                  <a:pt x="142" y="152"/>
                </a:lnTo>
                <a:close/>
                <a:moveTo>
                  <a:pt x="519" y="55"/>
                </a:moveTo>
                <a:lnTo>
                  <a:pt x="542" y="82"/>
                </a:lnTo>
                <a:lnTo>
                  <a:pt x="544" y="85"/>
                </a:lnTo>
                <a:lnTo>
                  <a:pt x="565" y="118"/>
                </a:lnTo>
                <a:lnTo>
                  <a:pt x="584" y="156"/>
                </a:lnTo>
                <a:lnTo>
                  <a:pt x="586" y="161"/>
                </a:lnTo>
                <a:lnTo>
                  <a:pt x="587" y="166"/>
                </a:lnTo>
                <a:lnTo>
                  <a:pt x="620" y="148"/>
                </a:lnTo>
                <a:lnTo>
                  <a:pt x="648" y="126"/>
                </a:lnTo>
                <a:lnTo>
                  <a:pt x="609" y="97"/>
                </a:lnTo>
                <a:lnTo>
                  <a:pt x="566" y="72"/>
                </a:lnTo>
                <a:lnTo>
                  <a:pt x="519" y="55"/>
                </a:lnTo>
                <a:close/>
                <a:moveTo>
                  <a:pt x="299" y="55"/>
                </a:moveTo>
                <a:lnTo>
                  <a:pt x="252" y="72"/>
                </a:lnTo>
                <a:lnTo>
                  <a:pt x="209" y="97"/>
                </a:lnTo>
                <a:lnTo>
                  <a:pt x="169" y="126"/>
                </a:lnTo>
                <a:lnTo>
                  <a:pt x="198" y="148"/>
                </a:lnTo>
                <a:lnTo>
                  <a:pt x="231" y="166"/>
                </a:lnTo>
                <a:lnTo>
                  <a:pt x="232" y="161"/>
                </a:lnTo>
                <a:lnTo>
                  <a:pt x="233" y="156"/>
                </a:lnTo>
                <a:lnTo>
                  <a:pt x="253" y="118"/>
                </a:lnTo>
                <a:lnTo>
                  <a:pt x="274" y="85"/>
                </a:lnTo>
                <a:lnTo>
                  <a:pt x="275" y="82"/>
                </a:lnTo>
                <a:lnTo>
                  <a:pt x="299" y="55"/>
                </a:lnTo>
                <a:close/>
                <a:moveTo>
                  <a:pt x="427" y="39"/>
                </a:moveTo>
                <a:lnTo>
                  <a:pt x="427" y="204"/>
                </a:lnTo>
                <a:lnTo>
                  <a:pt x="472" y="200"/>
                </a:lnTo>
                <a:lnTo>
                  <a:pt x="515" y="192"/>
                </a:lnTo>
                <a:lnTo>
                  <a:pt x="554" y="179"/>
                </a:lnTo>
                <a:lnTo>
                  <a:pt x="538" y="143"/>
                </a:lnTo>
                <a:lnTo>
                  <a:pt x="520" y="111"/>
                </a:lnTo>
                <a:lnTo>
                  <a:pt x="499" y="85"/>
                </a:lnTo>
                <a:lnTo>
                  <a:pt x="477" y="63"/>
                </a:lnTo>
                <a:lnTo>
                  <a:pt x="452" y="48"/>
                </a:lnTo>
                <a:lnTo>
                  <a:pt x="427" y="39"/>
                </a:lnTo>
                <a:close/>
                <a:moveTo>
                  <a:pt x="391" y="39"/>
                </a:moveTo>
                <a:lnTo>
                  <a:pt x="366" y="48"/>
                </a:lnTo>
                <a:lnTo>
                  <a:pt x="341" y="63"/>
                </a:lnTo>
                <a:lnTo>
                  <a:pt x="319" y="85"/>
                </a:lnTo>
                <a:lnTo>
                  <a:pt x="298" y="111"/>
                </a:lnTo>
                <a:lnTo>
                  <a:pt x="279" y="143"/>
                </a:lnTo>
                <a:lnTo>
                  <a:pt x="264" y="179"/>
                </a:lnTo>
                <a:lnTo>
                  <a:pt x="303" y="192"/>
                </a:lnTo>
                <a:lnTo>
                  <a:pt x="346" y="200"/>
                </a:lnTo>
                <a:lnTo>
                  <a:pt x="391" y="204"/>
                </a:lnTo>
                <a:lnTo>
                  <a:pt x="391" y="39"/>
                </a:lnTo>
                <a:close/>
                <a:moveTo>
                  <a:pt x="409" y="0"/>
                </a:moveTo>
                <a:lnTo>
                  <a:pt x="464" y="4"/>
                </a:lnTo>
                <a:lnTo>
                  <a:pt x="518" y="16"/>
                </a:lnTo>
                <a:lnTo>
                  <a:pt x="569" y="33"/>
                </a:lnTo>
                <a:lnTo>
                  <a:pt x="616" y="56"/>
                </a:lnTo>
                <a:lnTo>
                  <a:pt x="659" y="86"/>
                </a:lnTo>
                <a:lnTo>
                  <a:pt x="698" y="120"/>
                </a:lnTo>
                <a:lnTo>
                  <a:pt x="732" y="160"/>
                </a:lnTo>
                <a:lnTo>
                  <a:pt x="762" y="203"/>
                </a:lnTo>
                <a:lnTo>
                  <a:pt x="786" y="250"/>
                </a:lnTo>
                <a:lnTo>
                  <a:pt x="803" y="301"/>
                </a:lnTo>
                <a:lnTo>
                  <a:pt x="815" y="353"/>
                </a:lnTo>
                <a:lnTo>
                  <a:pt x="817" y="410"/>
                </a:lnTo>
                <a:lnTo>
                  <a:pt x="815" y="465"/>
                </a:lnTo>
                <a:lnTo>
                  <a:pt x="803" y="518"/>
                </a:lnTo>
                <a:lnTo>
                  <a:pt x="786" y="568"/>
                </a:lnTo>
                <a:lnTo>
                  <a:pt x="762" y="615"/>
                </a:lnTo>
                <a:lnTo>
                  <a:pt x="732" y="660"/>
                </a:lnTo>
                <a:lnTo>
                  <a:pt x="698" y="699"/>
                </a:lnTo>
                <a:lnTo>
                  <a:pt x="659" y="733"/>
                </a:lnTo>
                <a:lnTo>
                  <a:pt x="616" y="763"/>
                </a:lnTo>
                <a:lnTo>
                  <a:pt x="569" y="787"/>
                </a:lnTo>
                <a:lnTo>
                  <a:pt x="518" y="804"/>
                </a:lnTo>
                <a:lnTo>
                  <a:pt x="464" y="814"/>
                </a:lnTo>
                <a:lnTo>
                  <a:pt x="409" y="818"/>
                </a:lnTo>
                <a:lnTo>
                  <a:pt x="354" y="814"/>
                </a:lnTo>
                <a:lnTo>
                  <a:pt x="300" y="804"/>
                </a:lnTo>
                <a:lnTo>
                  <a:pt x="249" y="787"/>
                </a:lnTo>
                <a:lnTo>
                  <a:pt x="202" y="763"/>
                </a:lnTo>
                <a:lnTo>
                  <a:pt x="159" y="733"/>
                </a:lnTo>
                <a:lnTo>
                  <a:pt x="120" y="699"/>
                </a:lnTo>
                <a:lnTo>
                  <a:pt x="86" y="660"/>
                </a:lnTo>
                <a:lnTo>
                  <a:pt x="55" y="615"/>
                </a:lnTo>
                <a:lnTo>
                  <a:pt x="32" y="568"/>
                </a:lnTo>
                <a:lnTo>
                  <a:pt x="15" y="518"/>
                </a:lnTo>
                <a:lnTo>
                  <a:pt x="3" y="465"/>
                </a:lnTo>
                <a:lnTo>
                  <a:pt x="0" y="410"/>
                </a:lnTo>
                <a:lnTo>
                  <a:pt x="3" y="353"/>
                </a:lnTo>
                <a:lnTo>
                  <a:pt x="15" y="301"/>
                </a:lnTo>
                <a:lnTo>
                  <a:pt x="32" y="250"/>
                </a:lnTo>
                <a:lnTo>
                  <a:pt x="55" y="203"/>
                </a:lnTo>
                <a:lnTo>
                  <a:pt x="86" y="160"/>
                </a:lnTo>
                <a:lnTo>
                  <a:pt x="120" y="120"/>
                </a:lnTo>
                <a:lnTo>
                  <a:pt x="159" y="86"/>
                </a:lnTo>
                <a:lnTo>
                  <a:pt x="202" y="56"/>
                </a:lnTo>
                <a:lnTo>
                  <a:pt x="249" y="33"/>
                </a:lnTo>
                <a:lnTo>
                  <a:pt x="300" y="16"/>
                </a:lnTo>
                <a:lnTo>
                  <a:pt x="354" y="4"/>
                </a:lnTo>
                <a:lnTo>
                  <a:pt x="409"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18" name="Freeform 3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49958" y="6807634"/>
            <a:ext cx="446102" cy="446102"/>
          </a:xfrm>
          <a:custGeom>
            <a:avLst/>
            <a:gdLst>
              <a:gd name="T0" fmla="*/ 469 w 818"/>
              <a:gd name="T1" fmla="*/ 749 h 818"/>
              <a:gd name="T2" fmla="*/ 187 w 818"/>
              <a:gd name="T3" fmla="*/ 686 h 818"/>
              <a:gd name="T4" fmla="*/ 232 w 818"/>
              <a:gd name="T5" fmla="*/ 762 h 818"/>
              <a:gd name="T6" fmla="*/ 353 w 818"/>
              <a:gd name="T7" fmla="*/ 779 h 818"/>
              <a:gd name="T8" fmla="*/ 450 w 818"/>
              <a:gd name="T9" fmla="*/ 671 h 818"/>
              <a:gd name="T10" fmla="*/ 283 w 818"/>
              <a:gd name="T11" fmla="*/ 656 h 818"/>
              <a:gd name="T12" fmla="*/ 272 w 818"/>
              <a:gd name="T13" fmla="*/ 753 h 818"/>
              <a:gd name="T14" fmla="*/ 516 w 818"/>
              <a:gd name="T15" fmla="*/ 555 h 818"/>
              <a:gd name="T16" fmla="*/ 576 w 818"/>
              <a:gd name="T17" fmla="*/ 657 h 818"/>
              <a:gd name="T18" fmla="*/ 520 w 818"/>
              <a:gd name="T19" fmla="*/ 503 h 818"/>
              <a:gd name="T20" fmla="*/ 462 w 818"/>
              <a:gd name="T21" fmla="*/ 636 h 818"/>
              <a:gd name="T22" fmla="*/ 187 w 818"/>
              <a:gd name="T23" fmla="*/ 503 h 818"/>
              <a:gd name="T24" fmla="*/ 277 w 818"/>
              <a:gd name="T25" fmla="*/ 619 h 818"/>
              <a:gd name="T26" fmla="*/ 44 w 818"/>
              <a:gd name="T27" fmla="*/ 545 h 818"/>
              <a:gd name="T28" fmla="*/ 145 w 818"/>
              <a:gd name="T29" fmla="*/ 669 h 818"/>
              <a:gd name="T30" fmla="*/ 38 w 818"/>
              <a:gd name="T31" fmla="*/ 503 h 818"/>
              <a:gd name="T32" fmla="*/ 353 w 818"/>
              <a:gd name="T33" fmla="*/ 465 h 818"/>
              <a:gd name="T34" fmla="*/ 208 w 818"/>
              <a:gd name="T35" fmla="*/ 331 h 818"/>
              <a:gd name="T36" fmla="*/ 317 w 818"/>
              <a:gd name="T37" fmla="*/ 353 h 818"/>
              <a:gd name="T38" fmla="*/ 525 w 818"/>
              <a:gd name="T39" fmla="*/ 298 h 818"/>
              <a:gd name="T40" fmla="*/ 631 w 818"/>
              <a:gd name="T41" fmla="*/ 465 h 818"/>
              <a:gd name="T42" fmla="*/ 550 w 818"/>
              <a:gd name="T43" fmla="*/ 279 h 818"/>
              <a:gd name="T44" fmla="*/ 44 w 818"/>
              <a:gd name="T45" fmla="*/ 423 h 818"/>
              <a:gd name="T46" fmla="*/ 174 w 818"/>
              <a:gd name="T47" fmla="*/ 317 h 818"/>
              <a:gd name="T48" fmla="*/ 470 w 818"/>
              <a:gd name="T49" fmla="*/ 253 h 818"/>
              <a:gd name="T50" fmla="*/ 469 w 818"/>
              <a:gd name="T51" fmla="*/ 219 h 818"/>
              <a:gd name="T52" fmla="*/ 147 w 818"/>
              <a:gd name="T53" fmla="*/ 254 h 818"/>
              <a:gd name="T54" fmla="*/ 232 w 818"/>
              <a:gd name="T55" fmla="*/ 205 h 818"/>
              <a:gd name="T56" fmla="*/ 450 w 818"/>
              <a:gd name="T57" fmla="*/ 296 h 818"/>
              <a:gd name="T58" fmla="*/ 353 w 818"/>
              <a:gd name="T59" fmla="*/ 190 h 818"/>
              <a:gd name="T60" fmla="*/ 236 w 818"/>
              <a:gd name="T61" fmla="*/ 264 h 818"/>
              <a:gd name="T62" fmla="*/ 317 w 818"/>
              <a:gd name="T63" fmla="*/ 190 h 818"/>
              <a:gd name="T64" fmla="*/ 517 w 818"/>
              <a:gd name="T65" fmla="*/ 203 h 818"/>
              <a:gd name="T66" fmla="*/ 656 w 818"/>
              <a:gd name="T67" fmla="*/ 387 h 818"/>
              <a:gd name="T68" fmla="*/ 639 w 818"/>
              <a:gd name="T69" fmla="*/ 624 h 818"/>
              <a:gd name="T70" fmla="*/ 476 w 818"/>
              <a:gd name="T71" fmla="*/ 787 h 818"/>
              <a:gd name="T72" fmla="*/ 238 w 818"/>
              <a:gd name="T73" fmla="*/ 804 h 818"/>
              <a:gd name="T74" fmla="*/ 54 w 818"/>
              <a:gd name="T75" fmla="*/ 666 h 818"/>
              <a:gd name="T76" fmla="*/ 4 w 818"/>
              <a:gd name="T77" fmla="*/ 435 h 818"/>
              <a:gd name="T78" fmla="*/ 115 w 818"/>
              <a:gd name="T79" fmla="*/ 232 h 818"/>
              <a:gd name="T80" fmla="*/ 335 w 818"/>
              <a:gd name="T81" fmla="*/ 149 h 818"/>
              <a:gd name="T82" fmla="*/ 665 w 818"/>
              <a:gd name="T83" fmla="*/ 263 h 818"/>
              <a:gd name="T84" fmla="*/ 746 w 818"/>
              <a:gd name="T85" fmla="*/ 196 h 818"/>
              <a:gd name="T86" fmla="*/ 618 w 818"/>
              <a:gd name="T87" fmla="*/ 105 h 818"/>
              <a:gd name="T88" fmla="*/ 617 w 818"/>
              <a:gd name="T89" fmla="*/ 69 h 818"/>
              <a:gd name="T90" fmla="*/ 624 w 818"/>
              <a:gd name="T91" fmla="*/ 31 h 818"/>
              <a:gd name="T92" fmla="*/ 787 w 818"/>
              <a:gd name="T93" fmla="*/ 194 h 818"/>
              <a:gd name="T94" fmla="*/ 806 w 818"/>
              <a:gd name="T95" fmla="*/ 424 h 818"/>
              <a:gd name="T96" fmla="*/ 689 w 818"/>
              <a:gd name="T97" fmla="*/ 599 h 818"/>
              <a:gd name="T98" fmla="*/ 763 w 818"/>
              <a:gd name="T99" fmla="*/ 433 h 818"/>
              <a:gd name="T100" fmla="*/ 648 w 818"/>
              <a:gd name="T101" fmla="*/ 284 h 818"/>
              <a:gd name="T102" fmla="*/ 568 w 818"/>
              <a:gd name="T103" fmla="*/ 195 h 818"/>
              <a:gd name="T104" fmla="*/ 584 w 818"/>
              <a:gd name="T105" fmla="*/ 115 h 818"/>
              <a:gd name="T106" fmla="*/ 503 w 818"/>
              <a:gd name="T107" fmla="*/ 152 h 818"/>
              <a:gd name="T108" fmla="*/ 402 w 818"/>
              <a:gd name="T109" fmla="*/ 88 h 818"/>
              <a:gd name="T110" fmla="*/ 351 w 818"/>
              <a:gd name="T111" fmla="*/ 69 h 818"/>
              <a:gd name="T112" fmla="*/ 262 w 818"/>
              <a:gd name="T113" fmla="*/ 119 h 818"/>
              <a:gd name="T114" fmla="*/ 353 w 818"/>
              <a:gd name="T115" fmla="*/ 27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8" h="818">
                <a:moveTo>
                  <a:pt x="483" y="686"/>
                </a:moveTo>
                <a:lnTo>
                  <a:pt x="470" y="715"/>
                </a:lnTo>
                <a:lnTo>
                  <a:pt x="454" y="740"/>
                </a:lnTo>
                <a:lnTo>
                  <a:pt x="439" y="762"/>
                </a:lnTo>
                <a:lnTo>
                  <a:pt x="469" y="749"/>
                </a:lnTo>
                <a:lnTo>
                  <a:pt x="496" y="733"/>
                </a:lnTo>
                <a:lnTo>
                  <a:pt x="522" y="713"/>
                </a:lnTo>
                <a:lnTo>
                  <a:pt x="504" y="699"/>
                </a:lnTo>
                <a:lnTo>
                  <a:pt x="483" y="686"/>
                </a:lnTo>
                <a:close/>
                <a:moveTo>
                  <a:pt x="187" y="686"/>
                </a:moveTo>
                <a:lnTo>
                  <a:pt x="166" y="699"/>
                </a:lnTo>
                <a:lnTo>
                  <a:pt x="147" y="713"/>
                </a:lnTo>
                <a:lnTo>
                  <a:pt x="173" y="733"/>
                </a:lnTo>
                <a:lnTo>
                  <a:pt x="202" y="749"/>
                </a:lnTo>
                <a:lnTo>
                  <a:pt x="232" y="762"/>
                </a:lnTo>
                <a:lnTo>
                  <a:pt x="216" y="740"/>
                </a:lnTo>
                <a:lnTo>
                  <a:pt x="200" y="715"/>
                </a:lnTo>
                <a:lnTo>
                  <a:pt x="187" y="686"/>
                </a:lnTo>
                <a:close/>
                <a:moveTo>
                  <a:pt x="353" y="652"/>
                </a:moveTo>
                <a:lnTo>
                  <a:pt x="353" y="779"/>
                </a:lnTo>
                <a:lnTo>
                  <a:pt x="376" y="768"/>
                </a:lnTo>
                <a:lnTo>
                  <a:pt x="398" y="753"/>
                </a:lnTo>
                <a:lnTo>
                  <a:pt x="418" y="732"/>
                </a:lnTo>
                <a:lnTo>
                  <a:pt x="435" y="704"/>
                </a:lnTo>
                <a:lnTo>
                  <a:pt x="450" y="671"/>
                </a:lnTo>
                <a:lnTo>
                  <a:pt x="420" y="662"/>
                </a:lnTo>
                <a:lnTo>
                  <a:pt x="387" y="656"/>
                </a:lnTo>
                <a:lnTo>
                  <a:pt x="353" y="652"/>
                </a:lnTo>
                <a:close/>
                <a:moveTo>
                  <a:pt x="317" y="652"/>
                </a:moveTo>
                <a:lnTo>
                  <a:pt x="283" y="656"/>
                </a:lnTo>
                <a:lnTo>
                  <a:pt x="250" y="662"/>
                </a:lnTo>
                <a:lnTo>
                  <a:pt x="220" y="671"/>
                </a:lnTo>
                <a:lnTo>
                  <a:pt x="236" y="704"/>
                </a:lnTo>
                <a:lnTo>
                  <a:pt x="253" y="732"/>
                </a:lnTo>
                <a:lnTo>
                  <a:pt x="272" y="753"/>
                </a:lnTo>
                <a:lnTo>
                  <a:pt x="293" y="768"/>
                </a:lnTo>
                <a:lnTo>
                  <a:pt x="317" y="779"/>
                </a:lnTo>
                <a:lnTo>
                  <a:pt x="317" y="652"/>
                </a:lnTo>
                <a:close/>
                <a:moveTo>
                  <a:pt x="520" y="503"/>
                </a:moveTo>
                <a:lnTo>
                  <a:pt x="516" y="555"/>
                </a:lnTo>
                <a:lnTo>
                  <a:pt x="508" y="605"/>
                </a:lnTo>
                <a:lnTo>
                  <a:pt x="496" y="652"/>
                </a:lnTo>
                <a:lnTo>
                  <a:pt x="525" y="669"/>
                </a:lnTo>
                <a:lnTo>
                  <a:pt x="550" y="689"/>
                </a:lnTo>
                <a:lnTo>
                  <a:pt x="576" y="657"/>
                </a:lnTo>
                <a:lnTo>
                  <a:pt x="597" y="623"/>
                </a:lnTo>
                <a:lnTo>
                  <a:pt x="614" y="585"/>
                </a:lnTo>
                <a:lnTo>
                  <a:pt x="626" y="545"/>
                </a:lnTo>
                <a:lnTo>
                  <a:pt x="631" y="503"/>
                </a:lnTo>
                <a:lnTo>
                  <a:pt x="520" y="503"/>
                </a:lnTo>
                <a:close/>
                <a:moveTo>
                  <a:pt x="353" y="503"/>
                </a:moveTo>
                <a:lnTo>
                  <a:pt x="353" y="615"/>
                </a:lnTo>
                <a:lnTo>
                  <a:pt x="391" y="619"/>
                </a:lnTo>
                <a:lnTo>
                  <a:pt x="428" y="626"/>
                </a:lnTo>
                <a:lnTo>
                  <a:pt x="462" y="636"/>
                </a:lnTo>
                <a:lnTo>
                  <a:pt x="473" y="596"/>
                </a:lnTo>
                <a:lnTo>
                  <a:pt x="479" y="550"/>
                </a:lnTo>
                <a:lnTo>
                  <a:pt x="483" y="503"/>
                </a:lnTo>
                <a:lnTo>
                  <a:pt x="353" y="503"/>
                </a:lnTo>
                <a:close/>
                <a:moveTo>
                  <a:pt x="187" y="503"/>
                </a:moveTo>
                <a:lnTo>
                  <a:pt x="190" y="550"/>
                </a:lnTo>
                <a:lnTo>
                  <a:pt x="198" y="596"/>
                </a:lnTo>
                <a:lnTo>
                  <a:pt x="208" y="636"/>
                </a:lnTo>
                <a:lnTo>
                  <a:pt x="242" y="626"/>
                </a:lnTo>
                <a:lnTo>
                  <a:pt x="277" y="619"/>
                </a:lnTo>
                <a:lnTo>
                  <a:pt x="317" y="615"/>
                </a:lnTo>
                <a:lnTo>
                  <a:pt x="317" y="503"/>
                </a:lnTo>
                <a:lnTo>
                  <a:pt x="187" y="503"/>
                </a:lnTo>
                <a:close/>
                <a:moveTo>
                  <a:pt x="38" y="503"/>
                </a:moveTo>
                <a:lnTo>
                  <a:pt x="44" y="545"/>
                </a:lnTo>
                <a:lnTo>
                  <a:pt x="56" y="585"/>
                </a:lnTo>
                <a:lnTo>
                  <a:pt x="72" y="623"/>
                </a:lnTo>
                <a:lnTo>
                  <a:pt x="94" y="657"/>
                </a:lnTo>
                <a:lnTo>
                  <a:pt x="120" y="689"/>
                </a:lnTo>
                <a:lnTo>
                  <a:pt x="145" y="669"/>
                </a:lnTo>
                <a:lnTo>
                  <a:pt x="174" y="652"/>
                </a:lnTo>
                <a:lnTo>
                  <a:pt x="162" y="605"/>
                </a:lnTo>
                <a:lnTo>
                  <a:pt x="153" y="555"/>
                </a:lnTo>
                <a:lnTo>
                  <a:pt x="149" y="503"/>
                </a:lnTo>
                <a:lnTo>
                  <a:pt x="38" y="503"/>
                </a:lnTo>
                <a:close/>
                <a:moveTo>
                  <a:pt x="462" y="331"/>
                </a:moveTo>
                <a:lnTo>
                  <a:pt x="428" y="342"/>
                </a:lnTo>
                <a:lnTo>
                  <a:pt x="391" y="349"/>
                </a:lnTo>
                <a:lnTo>
                  <a:pt x="353" y="353"/>
                </a:lnTo>
                <a:lnTo>
                  <a:pt x="353" y="465"/>
                </a:lnTo>
                <a:lnTo>
                  <a:pt x="483" y="465"/>
                </a:lnTo>
                <a:lnTo>
                  <a:pt x="479" y="418"/>
                </a:lnTo>
                <a:lnTo>
                  <a:pt x="473" y="373"/>
                </a:lnTo>
                <a:lnTo>
                  <a:pt x="462" y="331"/>
                </a:lnTo>
                <a:close/>
                <a:moveTo>
                  <a:pt x="208" y="331"/>
                </a:moveTo>
                <a:lnTo>
                  <a:pt x="198" y="373"/>
                </a:lnTo>
                <a:lnTo>
                  <a:pt x="190" y="418"/>
                </a:lnTo>
                <a:lnTo>
                  <a:pt x="187" y="465"/>
                </a:lnTo>
                <a:lnTo>
                  <a:pt x="317" y="465"/>
                </a:lnTo>
                <a:lnTo>
                  <a:pt x="317" y="353"/>
                </a:lnTo>
                <a:lnTo>
                  <a:pt x="277" y="349"/>
                </a:lnTo>
                <a:lnTo>
                  <a:pt x="242" y="342"/>
                </a:lnTo>
                <a:lnTo>
                  <a:pt x="208" y="331"/>
                </a:lnTo>
                <a:close/>
                <a:moveTo>
                  <a:pt x="550" y="279"/>
                </a:moveTo>
                <a:lnTo>
                  <a:pt x="525" y="298"/>
                </a:lnTo>
                <a:lnTo>
                  <a:pt x="496" y="317"/>
                </a:lnTo>
                <a:lnTo>
                  <a:pt x="508" y="363"/>
                </a:lnTo>
                <a:lnTo>
                  <a:pt x="516" y="412"/>
                </a:lnTo>
                <a:lnTo>
                  <a:pt x="520" y="465"/>
                </a:lnTo>
                <a:lnTo>
                  <a:pt x="631" y="465"/>
                </a:lnTo>
                <a:lnTo>
                  <a:pt x="626" y="423"/>
                </a:lnTo>
                <a:lnTo>
                  <a:pt x="614" y="382"/>
                </a:lnTo>
                <a:lnTo>
                  <a:pt x="597" y="346"/>
                </a:lnTo>
                <a:lnTo>
                  <a:pt x="576" y="310"/>
                </a:lnTo>
                <a:lnTo>
                  <a:pt x="550" y="279"/>
                </a:lnTo>
                <a:close/>
                <a:moveTo>
                  <a:pt x="120" y="279"/>
                </a:moveTo>
                <a:lnTo>
                  <a:pt x="94" y="310"/>
                </a:lnTo>
                <a:lnTo>
                  <a:pt x="72" y="346"/>
                </a:lnTo>
                <a:lnTo>
                  <a:pt x="56" y="382"/>
                </a:lnTo>
                <a:lnTo>
                  <a:pt x="44" y="423"/>
                </a:lnTo>
                <a:lnTo>
                  <a:pt x="38" y="465"/>
                </a:lnTo>
                <a:lnTo>
                  <a:pt x="149" y="465"/>
                </a:lnTo>
                <a:lnTo>
                  <a:pt x="153" y="412"/>
                </a:lnTo>
                <a:lnTo>
                  <a:pt x="162" y="363"/>
                </a:lnTo>
                <a:lnTo>
                  <a:pt x="174" y="317"/>
                </a:lnTo>
                <a:lnTo>
                  <a:pt x="145" y="298"/>
                </a:lnTo>
                <a:lnTo>
                  <a:pt x="120" y="279"/>
                </a:lnTo>
                <a:close/>
                <a:moveTo>
                  <a:pt x="439" y="205"/>
                </a:moveTo>
                <a:lnTo>
                  <a:pt x="454" y="228"/>
                </a:lnTo>
                <a:lnTo>
                  <a:pt x="470" y="253"/>
                </a:lnTo>
                <a:lnTo>
                  <a:pt x="483" y="281"/>
                </a:lnTo>
                <a:lnTo>
                  <a:pt x="504" y="268"/>
                </a:lnTo>
                <a:lnTo>
                  <a:pt x="522" y="254"/>
                </a:lnTo>
                <a:lnTo>
                  <a:pt x="496" y="234"/>
                </a:lnTo>
                <a:lnTo>
                  <a:pt x="469" y="219"/>
                </a:lnTo>
                <a:lnTo>
                  <a:pt x="439" y="205"/>
                </a:lnTo>
                <a:close/>
                <a:moveTo>
                  <a:pt x="232" y="205"/>
                </a:moveTo>
                <a:lnTo>
                  <a:pt x="202" y="219"/>
                </a:lnTo>
                <a:lnTo>
                  <a:pt x="174" y="234"/>
                </a:lnTo>
                <a:lnTo>
                  <a:pt x="147" y="254"/>
                </a:lnTo>
                <a:lnTo>
                  <a:pt x="166" y="268"/>
                </a:lnTo>
                <a:lnTo>
                  <a:pt x="187" y="281"/>
                </a:lnTo>
                <a:lnTo>
                  <a:pt x="200" y="253"/>
                </a:lnTo>
                <a:lnTo>
                  <a:pt x="216" y="228"/>
                </a:lnTo>
                <a:lnTo>
                  <a:pt x="232" y="205"/>
                </a:lnTo>
                <a:close/>
                <a:moveTo>
                  <a:pt x="353" y="190"/>
                </a:moveTo>
                <a:lnTo>
                  <a:pt x="353" y="315"/>
                </a:lnTo>
                <a:lnTo>
                  <a:pt x="387" y="313"/>
                </a:lnTo>
                <a:lnTo>
                  <a:pt x="420" y="306"/>
                </a:lnTo>
                <a:lnTo>
                  <a:pt x="450" y="296"/>
                </a:lnTo>
                <a:lnTo>
                  <a:pt x="435" y="264"/>
                </a:lnTo>
                <a:lnTo>
                  <a:pt x="418" y="237"/>
                </a:lnTo>
                <a:lnTo>
                  <a:pt x="398" y="215"/>
                </a:lnTo>
                <a:lnTo>
                  <a:pt x="376" y="199"/>
                </a:lnTo>
                <a:lnTo>
                  <a:pt x="353" y="190"/>
                </a:lnTo>
                <a:close/>
                <a:moveTo>
                  <a:pt x="317" y="190"/>
                </a:moveTo>
                <a:lnTo>
                  <a:pt x="293" y="199"/>
                </a:lnTo>
                <a:lnTo>
                  <a:pt x="272" y="215"/>
                </a:lnTo>
                <a:lnTo>
                  <a:pt x="253" y="237"/>
                </a:lnTo>
                <a:lnTo>
                  <a:pt x="236" y="264"/>
                </a:lnTo>
                <a:lnTo>
                  <a:pt x="220" y="296"/>
                </a:lnTo>
                <a:lnTo>
                  <a:pt x="250" y="306"/>
                </a:lnTo>
                <a:lnTo>
                  <a:pt x="283" y="313"/>
                </a:lnTo>
                <a:lnTo>
                  <a:pt x="317" y="315"/>
                </a:lnTo>
                <a:lnTo>
                  <a:pt x="317" y="190"/>
                </a:lnTo>
                <a:close/>
                <a:moveTo>
                  <a:pt x="335" y="149"/>
                </a:moveTo>
                <a:lnTo>
                  <a:pt x="385" y="153"/>
                </a:lnTo>
                <a:lnTo>
                  <a:pt x="432" y="164"/>
                </a:lnTo>
                <a:lnTo>
                  <a:pt x="476" y="181"/>
                </a:lnTo>
                <a:lnTo>
                  <a:pt x="517" y="203"/>
                </a:lnTo>
                <a:lnTo>
                  <a:pt x="555" y="232"/>
                </a:lnTo>
                <a:lnTo>
                  <a:pt x="588" y="264"/>
                </a:lnTo>
                <a:lnTo>
                  <a:pt x="615" y="301"/>
                </a:lnTo>
                <a:lnTo>
                  <a:pt x="639" y="343"/>
                </a:lnTo>
                <a:lnTo>
                  <a:pt x="656" y="387"/>
                </a:lnTo>
                <a:lnTo>
                  <a:pt x="666" y="435"/>
                </a:lnTo>
                <a:lnTo>
                  <a:pt x="669" y="484"/>
                </a:lnTo>
                <a:lnTo>
                  <a:pt x="666" y="533"/>
                </a:lnTo>
                <a:lnTo>
                  <a:pt x="656" y="580"/>
                </a:lnTo>
                <a:lnTo>
                  <a:pt x="639" y="624"/>
                </a:lnTo>
                <a:lnTo>
                  <a:pt x="615" y="666"/>
                </a:lnTo>
                <a:lnTo>
                  <a:pt x="588" y="703"/>
                </a:lnTo>
                <a:lnTo>
                  <a:pt x="555" y="736"/>
                </a:lnTo>
                <a:lnTo>
                  <a:pt x="517" y="764"/>
                </a:lnTo>
                <a:lnTo>
                  <a:pt x="476" y="787"/>
                </a:lnTo>
                <a:lnTo>
                  <a:pt x="432" y="804"/>
                </a:lnTo>
                <a:lnTo>
                  <a:pt x="385" y="814"/>
                </a:lnTo>
                <a:lnTo>
                  <a:pt x="335" y="818"/>
                </a:lnTo>
                <a:lnTo>
                  <a:pt x="285" y="814"/>
                </a:lnTo>
                <a:lnTo>
                  <a:pt x="238" y="804"/>
                </a:lnTo>
                <a:lnTo>
                  <a:pt x="194" y="787"/>
                </a:lnTo>
                <a:lnTo>
                  <a:pt x="153" y="764"/>
                </a:lnTo>
                <a:lnTo>
                  <a:pt x="115" y="736"/>
                </a:lnTo>
                <a:lnTo>
                  <a:pt x="82" y="703"/>
                </a:lnTo>
                <a:lnTo>
                  <a:pt x="54" y="666"/>
                </a:lnTo>
                <a:lnTo>
                  <a:pt x="31" y="624"/>
                </a:lnTo>
                <a:lnTo>
                  <a:pt x="14" y="580"/>
                </a:lnTo>
                <a:lnTo>
                  <a:pt x="4" y="533"/>
                </a:lnTo>
                <a:lnTo>
                  <a:pt x="0" y="484"/>
                </a:lnTo>
                <a:lnTo>
                  <a:pt x="4" y="435"/>
                </a:lnTo>
                <a:lnTo>
                  <a:pt x="14" y="387"/>
                </a:lnTo>
                <a:lnTo>
                  <a:pt x="31" y="343"/>
                </a:lnTo>
                <a:lnTo>
                  <a:pt x="54" y="301"/>
                </a:lnTo>
                <a:lnTo>
                  <a:pt x="82" y="264"/>
                </a:lnTo>
                <a:lnTo>
                  <a:pt x="115" y="232"/>
                </a:lnTo>
                <a:lnTo>
                  <a:pt x="153" y="203"/>
                </a:lnTo>
                <a:lnTo>
                  <a:pt x="194" y="181"/>
                </a:lnTo>
                <a:lnTo>
                  <a:pt x="238" y="164"/>
                </a:lnTo>
                <a:lnTo>
                  <a:pt x="285" y="153"/>
                </a:lnTo>
                <a:lnTo>
                  <a:pt x="335" y="149"/>
                </a:lnTo>
                <a:close/>
                <a:moveTo>
                  <a:pt x="699" y="131"/>
                </a:moveTo>
                <a:lnTo>
                  <a:pt x="673" y="150"/>
                </a:lnTo>
                <a:lnTo>
                  <a:pt x="644" y="167"/>
                </a:lnTo>
                <a:lnTo>
                  <a:pt x="657" y="213"/>
                </a:lnTo>
                <a:lnTo>
                  <a:pt x="665" y="263"/>
                </a:lnTo>
                <a:lnTo>
                  <a:pt x="669" y="317"/>
                </a:lnTo>
                <a:lnTo>
                  <a:pt x="780" y="317"/>
                </a:lnTo>
                <a:lnTo>
                  <a:pt x="775" y="274"/>
                </a:lnTo>
                <a:lnTo>
                  <a:pt x="763" y="234"/>
                </a:lnTo>
                <a:lnTo>
                  <a:pt x="746" y="196"/>
                </a:lnTo>
                <a:lnTo>
                  <a:pt x="724" y="161"/>
                </a:lnTo>
                <a:lnTo>
                  <a:pt x="699" y="131"/>
                </a:lnTo>
                <a:close/>
                <a:moveTo>
                  <a:pt x="586" y="56"/>
                </a:moveTo>
                <a:lnTo>
                  <a:pt x="603" y="78"/>
                </a:lnTo>
                <a:lnTo>
                  <a:pt x="618" y="105"/>
                </a:lnTo>
                <a:lnTo>
                  <a:pt x="631" y="132"/>
                </a:lnTo>
                <a:lnTo>
                  <a:pt x="652" y="120"/>
                </a:lnTo>
                <a:lnTo>
                  <a:pt x="672" y="106"/>
                </a:lnTo>
                <a:lnTo>
                  <a:pt x="645" y="86"/>
                </a:lnTo>
                <a:lnTo>
                  <a:pt x="617" y="69"/>
                </a:lnTo>
                <a:lnTo>
                  <a:pt x="586" y="56"/>
                </a:lnTo>
                <a:close/>
                <a:moveTo>
                  <a:pt x="483" y="0"/>
                </a:moveTo>
                <a:lnTo>
                  <a:pt x="533" y="4"/>
                </a:lnTo>
                <a:lnTo>
                  <a:pt x="580" y="14"/>
                </a:lnTo>
                <a:lnTo>
                  <a:pt x="624" y="31"/>
                </a:lnTo>
                <a:lnTo>
                  <a:pt x="666" y="55"/>
                </a:lnTo>
                <a:lnTo>
                  <a:pt x="703" y="82"/>
                </a:lnTo>
                <a:lnTo>
                  <a:pt x="736" y="115"/>
                </a:lnTo>
                <a:lnTo>
                  <a:pt x="764" y="153"/>
                </a:lnTo>
                <a:lnTo>
                  <a:pt x="787" y="194"/>
                </a:lnTo>
                <a:lnTo>
                  <a:pt x="804" y="238"/>
                </a:lnTo>
                <a:lnTo>
                  <a:pt x="814" y="285"/>
                </a:lnTo>
                <a:lnTo>
                  <a:pt x="818" y="335"/>
                </a:lnTo>
                <a:lnTo>
                  <a:pt x="816" y="381"/>
                </a:lnTo>
                <a:lnTo>
                  <a:pt x="806" y="424"/>
                </a:lnTo>
                <a:lnTo>
                  <a:pt x="792" y="465"/>
                </a:lnTo>
                <a:lnTo>
                  <a:pt x="772" y="504"/>
                </a:lnTo>
                <a:lnTo>
                  <a:pt x="749" y="539"/>
                </a:lnTo>
                <a:lnTo>
                  <a:pt x="720" y="571"/>
                </a:lnTo>
                <a:lnTo>
                  <a:pt x="689" y="599"/>
                </a:lnTo>
                <a:lnTo>
                  <a:pt x="696" y="568"/>
                </a:lnTo>
                <a:lnTo>
                  <a:pt x="703" y="535"/>
                </a:lnTo>
                <a:lnTo>
                  <a:pt x="728" y="504"/>
                </a:lnTo>
                <a:lnTo>
                  <a:pt x="747" y="470"/>
                </a:lnTo>
                <a:lnTo>
                  <a:pt x="763" y="433"/>
                </a:lnTo>
                <a:lnTo>
                  <a:pt x="775" y="395"/>
                </a:lnTo>
                <a:lnTo>
                  <a:pt x="780" y="353"/>
                </a:lnTo>
                <a:lnTo>
                  <a:pt x="683" y="353"/>
                </a:lnTo>
                <a:lnTo>
                  <a:pt x="668" y="318"/>
                </a:lnTo>
                <a:lnTo>
                  <a:pt x="648" y="284"/>
                </a:lnTo>
                <a:lnTo>
                  <a:pt x="626" y="253"/>
                </a:lnTo>
                <a:lnTo>
                  <a:pt x="619" y="216"/>
                </a:lnTo>
                <a:lnTo>
                  <a:pt x="611" y="182"/>
                </a:lnTo>
                <a:lnTo>
                  <a:pt x="590" y="190"/>
                </a:lnTo>
                <a:lnTo>
                  <a:pt x="568" y="195"/>
                </a:lnTo>
                <a:lnTo>
                  <a:pt x="547" y="179"/>
                </a:lnTo>
                <a:lnTo>
                  <a:pt x="525" y="165"/>
                </a:lnTo>
                <a:lnTo>
                  <a:pt x="563" y="158"/>
                </a:lnTo>
                <a:lnTo>
                  <a:pt x="598" y="148"/>
                </a:lnTo>
                <a:lnTo>
                  <a:pt x="584" y="115"/>
                </a:lnTo>
                <a:lnTo>
                  <a:pt x="566" y="88"/>
                </a:lnTo>
                <a:lnTo>
                  <a:pt x="546" y="65"/>
                </a:lnTo>
                <a:lnTo>
                  <a:pt x="525" y="50"/>
                </a:lnTo>
                <a:lnTo>
                  <a:pt x="503" y="41"/>
                </a:lnTo>
                <a:lnTo>
                  <a:pt x="503" y="152"/>
                </a:lnTo>
                <a:lnTo>
                  <a:pt x="465" y="136"/>
                </a:lnTo>
                <a:lnTo>
                  <a:pt x="465" y="41"/>
                </a:lnTo>
                <a:lnTo>
                  <a:pt x="442" y="50"/>
                </a:lnTo>
                <a:lnTo>
                  <a:pt x="421" y="65"/>
                </a:lnTo>
                <a:lnTo>
                  <a:pt x="402" y="88"/>
                </a:lnTo>
                <a:lnTo>
                  <a:pt x="384" y="115"/>
                </a:lnTo>
                <a:lnTo>
                  <a:pt x="346" y="113"/>
                </a:lnTo>
                <a:lnTo>
                  <a:pt x="361" y="82"/>
                </a:lnTo>
                <a:lnTo>
                  <a:pt x="381" y="56"/>
                </a:lnTo>
                <a:lnTo>
                  <a:pt x="351" y="69"/>
                </a:lnTo>
                <a:lnTo>
                  <a:pt x="322" y="86"/>
                </a:lnTo>
                <a:lnTo>
                  <a:pt x="296" y="106"/>
                </a:lnTo>
                <a:lnTo>
                  <a:pt x="301" y="110"/>
                </a:lnTo>
                <a:lnTo>
                  <a:pt x="306" y="114"/>
                </a:lnTo>
                <a:lnTo>
                  <a:pt x="262" y="119"/>
                </a:lnTo>
                <a:lnTo>
                  <a:pt x="219" y="131"/>
                </a:lnTo>
                <a:lnTo>
                  <a:pt x="247" y="98"/>
                </a:lnTo>
                <a:lnTo>
                  <a:pt x="280" y="71"/>
                </a:lnTo>
                <a:lnTo>
                  <a:pt x="315" y="46"/>
                </a:lnTo>
                <a:lnTo>
                  <a:pt x="353" y="27"/>
                </a:lnTo>
                <a:lnTo>
                  <a:pt x="395" y="13"/>
                </a:lnTo>
                <a:lnTo>
                  <a:pt x="439" y="4"/>
                </a:lnTo>
                <a:lnTo>
                  <a:pt x="483"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19" name="Freeform 3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31898" y="6807634"/>
            <a:ext cx="446102" cy="446102"/>
          </a:xfrm>
          <a:custGeom>
            <a:avLst/>
            <a:gdLst>
              <a:gd name="T0" fmla="*/ 653 w 818"/>
              <a:gd name="T1" fmla="*/ 524 h 818"/>
              <a:gd name="T2" fmla="*/ 614 w 818"/>
              <a:gd name="T3" fmla="*/ 524 h 818"/>
              <a:gd name="T4" fmla="*/ 370 w 818"/>
              <a:gd name="T5" fmla="*/ 442 h 818"/>
              <a:gd name="T6" fmla="*/ 441 w 818"/>
              <a:gd name="T7" fmla="*/ 478 h 818"/>
              <a:gd name="T8" fmla="*/ 463 w 818"/>
              <a:gd name="T9" fmla="*/ 571 h 818"/>
              <a:gd name="T10" fmla="*/ 407 w 818"/>
              <a:gd name="T11" fmla="*/ 691 h 818"/>
              <a:gd name="T12" fmla="*/ 374 w 818"/>
              <a:gd name="T13" fmla="*/ 706 h 818"/>
              <a:gd name="T14" fmla="*/ 349 w 818"/>
              <a:gd name="T15" fmla="*/ 656 h 818"/>
              <a:gd name="T16" fmla="*/ 335 w 818"/>
              <a:gd name="T17" fmla="*/ 577 h 818"/>
              <a:gd name="T18" fmla="*/ 300 w 818"/>
              <a:gd name="T19" fmla="*/ 500 h 818"/>
              <a:gd name="T20" fmla="*/ 352 w 818"/>
              <a:gd name="T21" fmla="*/ 442 h 818"/>
              <a:gd name="T22" fmla="*/ 243 w 818"/>
              <a:gd name="T23" fmla="*/ 196 h 818"/>
              <a:gd name="T24" fmla="*/ 286 w 818"/>
              <a:gd name="T25" fmla="*/ 175 h 818"/>
              <a:gd name="T26" fmla="*/ 335 w 818"/>
              <a:gd name="T27" fmla="*/ 171 h 818"/>
              <a:gd name="T28" fmla="*/ 372 w 818"/>
              <a:gd name="T29" fmla="*/ 194 h 818"/>
              <a:gd name="T30" fmla="*/ 328 w 818"/>
              <a:gd name="T31" fmla="*/ 217 h 818"/>
              <a:gd name="T32" fmla="*/ 324 w 818"/>
              <a:gd name="T33" fmla="*/ 247 h 818"/>
              <a:gd name="T34" fmla="*/ 357 w 818"/>
              <a:gd name="T35" fmla="*/ 242 h 818"/>
              <a:gd name="T36" fmla="*/ 421 w 818"/>
              <a:gd name="T37" fmla="*/ 229 h 818"/>
              <a:gd name="T38" fmla="*/ 440 w 818"/>
              <a:gd name="T39" fmla="*/ 279 h 818"/>
              <a:gd name="T40" fmla="*/ 355 w 818"/>
              <a:gd name="T41" fmla="*/ 323 h 818"/>
              <a:gd name="T42" fmla="*/ 303 w 818"/>
              <a:gd name="T43" fmla="*/ 397 h 818"/>
              <a:gd name="T44" fmla="*/ 267 w 818"/>
              <a:gd name="T45" fmla="*/ 360 h 818"/>
              <a:gd name="T46" fmla="*/ 234 w 818"/>
              <a:gd name="T47" fmla="*/ 406 h 818"/>
              <a:gd name="T48" fmla="*/ 272 w 818"/>
              <a:gd name="T49" fmla="*/ 455 h 818"/>
              <a:gd name="T50" fmla="*/ 201 w 818"/>
              <a:gd name="T51" fmla="*/ 424 h 818"/>
              <a:gd name="T52" fmla="*/ 142 w 818"/>
              <a:gd name="T53" fmla="*/ 369 h 818"/>
              <a:gd name="T54" fmla="*/ 107 w 818"/>
              <a:gd name="T55" fmla="*/ 298 h 818"/>
              <a:gd name="T56" fmla="*/ 523 w 818"/>
              <a:gd name="T57" fmla="*/ 95 h 818"/>
              <a:gd name="T58" fmla="*/ 633 w 818"/>
              <a:gd name="T59" fmla="*/ 162 h 818"/>
              <a:gd name="T60" fmla="*/ 705 w 818"/>
              <a:gd name="T61" fmla="*/ 255 h 818"/>
              <a:gd name="T62" fmla="*/ 737 w 818"/>
              <a:gd name="T63" fmla="*/ 348 h 818"/>
              <a:gd name="T64" fmla="*/ 738 w 818"/>
              <a:gd name="T65" fmla="*/ 470 h 818"/>
              <a:gd name="T66" fmla="*/ 666 w 818"/>
              <a:gd name="T67" fmla="*/ 462 h 818"/>
              <a:gd name="T68" fmla="*/ 601 w 818"/>
              <a:gd name="T69" fmla="*/ 372 h 818"/>
              <a:gd name="T70" fmla="*/ 602 w 818"/>
              <a:gd name="T71" fmla="*/ 293 h 818"/>
              <a:gd name="T72" fmla="*/ 601 w 818"/>
              <a:gd name="T73" fmla="*/ 241 h 818"/>
              <a:gd name="T74" fmla="*/ 522 w 818"/>
              <a:gd name="T75" fmla="*/ 247 h 818"/>
              <a:gd name="T76" fmla="*/ 509 w 818"/>
              <a:gd name="T77" fmla="*/ 181 h 818"/>
              <a:gd name="T78" fmla="*/ 484 w 818"/>
              <a:gd name="T79" fmla="*/ 149 h 818"/>
              <a:gd name="T80" fmla="*/ 408 w 818"/>
              <a:gd name="T81" fmla="*/ 38 h 818"/>
              <a:gd name="T82" fmla="*/ 128 w 818"/>
              <a:gd name="T83" fmla="*/ 166 h 818"/>
              <a:gd name="T84" fmla="*/ 40 w 818"/>
              <a:gd name="T85" fmla="*/ 465 h 818"/>
              <a:gd name="T86" fmla="*/ 207 w 818"/>
              <a:gd name="T87" fmla="*/ 721 h 818"/>
              <a:gd name="T88" fmla="*/ 516 w 818"/>
              <a:gd name="T89" fmla="*/ 766 h 818"/>
              <a:gd name="T90" fmla="*/ 746 w 818"/>
              <a:gd name="T91" fmla="*/ 567 h 818"/>
              <a:gd name="T92" fmla="*/ 746 w 818"/>
              <a:gd name="T93" fmla="*/ 253 h 818"/>
              <a:gd name="T94" fmla="*/ 516 w 818"/>
              <a:gd name="T95" fmla="*/ 54 h 818"/>
              <a:gd name="T96" fmla="*/ 568 w 818"/>
              <a:gd name="T97" fmla="*/ 33 h 818"/>
              <a:gd name="T98" fmla="*/ 785 w 818"/>
              <a:gd name="T99" fmla="*/ 250 h 818"/>
              <a:gd name="T100" fmla="*/ 785 w 818"/>
              <a:gd name="T101" fmla="*/ 568 h 818"/>
              <a:gd name="T102" fmla="*/ 568 w 818"/>
              <a:gd name="T103" fmla="*/ 787 h 818"/>
              <a:gd name="T104" fmla="*/ 250 w 818"/>
              <a:gd name="T105" fmla="*/ 787 h 818"/>
              <a:gd name="T106" fmla="*/ 33 w 818"/>
              <a:gd name="T107" fmla="*/ 568 h 818"/>
              <a:gd name="T108" fmla="*/ 33 w 818"/>
              <a:gd name="T109" fmla="*/ 250 h 818"/>
              <a:gd name="T110" fmla="*/ 250 w 818"/>
              <a:gd name="T111" fmla="*/ 33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8" h="818">
                <a:moveTo>
                  <a:pt x="623" y="486"/>
                </a:moveTo>
                <a:lnTo>
                  <a:pt x="632" y="488"/>
                </a:lnTo>
                <a:lnTo>
                  <a:pt x="641" y="495"/>
                </a:lnTo>
                <a:lnTo>
                  <a:pt x="649" y="503"/>
                </a:lnTo>
                <a:lnTo>
                  <a:pt x="654" y="513"/>
                </a:lnTo>
                <a:lnTo>
                  <a:pt x="653" y="524"/>
                </a:lnTo>
                <a:lnTo>
                  <a:pt x="649" y="533"/>
                </a:lnTo>
                <a:lnTo>
                  <a:pt x="643" y="537"/>
                </a:lnTo>
                <a:lnTo>
                  <a:pt x="635" y="537"/>
                </a:lnTo>
                <a:lnTo>
                  <a:pt x="627" y="533"/>
                </a:lnTo>
                <a:lnTo>
                  <a:pt x="619" y="529"/>
                </a:lnTo>
                <a:lnTo>
                  <a:pt x="614" y="524"/>
                </a:lnTo>
                <a:lnTo>
                  <a:pt x="607" y="516"/>
                </a:lnTo>
                <a:lnTo>
                  <a:pt x="605" y="505"/>
                </a:lnTo>
                <a:lnTo>
                  <a:pt x="607" y="496"/>
                </a:lnTo>
                <a:lnTo>
                  <a:pt x="615" y="488"/>
                </a:lnTo>
                <a:lnTo>
                  <a:pt x="623" y="486"/>
                </a:lnTo>
                <a:close/>
                <a:moveTo>
                  <a:pt x="370" y="442"/>
                </a:moveTo>
                <a:lnTo>
                  <a:pt x="389" y="442"/>
                </a:lnTo>
                <a:lnTo>
                  <a:pt x="402" y="446"/>
                </a:lnTo>
                <a:lnTo>
                  <a:pt x="412" y="450"/>
                </a:lnTo>
                <a:lnTo>
                  <a:pt x="421" y="457"/>
                </a:lnTo>
                <a:lnTo>
                  <a:pt x="429" y="466"/>
                </a:lnTo>
                <a:lnTo>
                  <a:pt x="441" y="478"/>
                </a:lnTo>
                <a:lnTo>
                  <a:pt x="455" y="491"/>
                </a:lnTo>
                <a:lnTo>
                  <a:pt x="470" y="508"/>
                </a:lnTo>
                <a:lnTo>
                  <a:pt x="476" y="524"/>
                </a:lnTo>
                <a:lnTo>
                  <a:pt x="476" y="541"/>
                </a:lnTo>
                <a:lnTo>
                  <a:pt x="472" y="556"/>
                </a:lnTo>
                <a:lnTo>
                  <a:pt x="463" y="571"/>
                </a:lnTo>
                <a:lnTo>
                  <a:pt x="454" y="584"/>
                </a:lnTo>
                <a:lnTo>
                  <a:pt x="442" y="599"/>
                </a:lnTo>
                <a:lnTo>
                  <a:pt x="432" y="618"/>
                </a:lnTo>
                <a:lnTo>
                  <a:pt x="423" y="637"/>
                </a:lnTo>
                <a:lnTo>
                  <a:pt x="413" y="662"/>
                </a:lnTo>
                <a:lnTo>
                  <a:pt x="407" y="691"/>
                </a:lnTo>
                <a:lnTo>
                  <a:pt x="403" y="707"/>
                </a:lnTo>
                <a:lnTo>
                  <a:pt x="398" y="715"/>
                </a:lnTo>
                <a:lnTo>
                  <a:pt x="393" y="717"/>
                </a:lnTo>
                <a:lnTo>
                  <a:pt x="386" y="716"/>
                </a:lnTo>
                <a:lnTo>
                  <a:pt x="379" y="712"/>
                </a:lnTo>
                <a:lnTo>
                  <a:pt x="374" y="706"/>
                </a:lnTo>
                <a:lnTo>
                  <a:pt x="369" y="699"/>
                </a:lnTo>
                <a:lnTo>
                  <a:pt x="366" y="692"/>
                </a:lnTo>
                <a:lnTo>
                  <a:pt x="361" y="686"/>
                </a:lnTo>
                <a:lnTo>
                  <a:pt x="357" y="679"/>
                </a:lnTo>
                <a:lnTo>
                  <a:pt x="353" y="669"/>
                </a:lnTo>
                <a:lnTo>
                  <a:pt x="349" y="656"/>
                </a:lnTo>
                <a:lnTo>
                  <a:pt x="348" y="639"/>
                </a:lnTo>
                <a:lnTo>
                  <a:pt x="348" y="615"/>
                </a:lnTo>
                <a:lnTo>
                  <a:pt x="348" y="599"/>
                </a:lnTo>
                <a:lnTo>
                  <a:pt x="345" y="590"/>
                </a:lnTo>
                <a:lnTo>
                  <a:pt x="340" y="582"/>
                </a:lnTo>
                <a:lnTo>
                  <a:pt x="335" y="577"/>
                </a:lnTo>
                <a:lnTo>
                  <a:pt x="327" y="572"/>
                </a:lnTo>
                <a:lnTo>
                  <a:pt x="321" y="567"/>
                </a:lnTo>
                <a:lnTo>
                  <a:pt x="313" y="556"/>
                </a:lnTo>
                <a:lnTo>
                  <a:pt x="307" y="543"/>
                </a:lnTo>
                <a:lnTo>
                  <a:pt x="302" y="524"/>
                </a:lnTo>
                <a:lnTo>
                  <a:pt x="300" y="500"/>
                </a:lnTo>
                <a:lnTo>
                  <a:pt x="300" y="482"/>
                </a:lnTo>
                <a:lnTo>
                  <a:pt x="305" y="467"/>
                </a:lnTo>
                <a:lnTo>
                  <a:pt x="313" y="457"/>
                </a:lnTo>
                <a:lnTo>
                  <a:pt x="323" y="449"/>
                </a:lnTo>
                <a:lnTo>
                  <a:pt x="336" y="445"/>
                </a:lnTo>
                <a:lnTo>
                  <a:pt x="352" y="442"/>
                </a:lnTo>
                <a:lnTo>
                  <a:pt x="370" y="442"/>
                </a:lnTo>
                <a:close/>
                <a:moveTo>
                  <a:pt x="194" y="153"/>
                </a:moveTo>
                <a:lnTo>
                  <a:pt x="205" y="166"/>
                </a:lnTo>
                <a:lnTo>
                  <a:pt x="218" y="178"/>
                </a:lnTo>
                <a:lnTo>
                  <a:pt x="231" y="188"/>
                </a:lnTo>
                <a:lnTo>
                  <a:pt x="243" y="196"/>
                </a:lnTo>
                <a:lnTo>
                  <a:pt x="252" y="200"/>
                </a:lnTo>
                <a:lnTo>
                  <a:pt x="259" y="200"/>
                </a:lnTo>
                <a:lnTo>
                  <a:pt x="266" y="196"/>
                </a:lnTo>
                <a:lnTo>
                  <a:pt x="272" y="190"/>
                </a:lnTo>
                <a:lnTo>
                  <a:pt x="279" y="182"/>
                </a:lnTo>
                <a:lnTo>
                  <a:pt x="286" y="175"/>
                </a:lnTo>
                <a:lnTo>
                  <a:pt x="296" y="173"/>
                </a:lnTo>
                <a:lnTo>
                  <a:pt x="305" y="174"/>
                </a:lnTo>
                <a:lnTo>
                  <a:pt x="315" y="177"/>
                </a:lnTo>
                <a:lnTo>
                  <a:pt x="323" y="177"/>
                </a:lnTo>
                <a:lnTo>
                  <a:pt x="328" y="174"/>
                </a:lnTo>
                <a:lnTo>
                  <a:pt x="335" y="171"/>
                </a:lnTo>
                <a:lnTo>
                  <a:pt x="343" y="169"/>
                </a:lnTo>
                <a:lnTo>
                  <a:pt x="356" y="169"/>
                </a:lnTo>
                <a:lnTo>
                  <a:pt x="368" y="171"/>
                </a:lnTo>
                <a:lnTo>
                  <a:pt x="373" y="177"/>
                </a:lnTo>
                <a:lnTo>
                  <a:pt x="374" y="185"/>
                </a:lnTo>
                <a:lnTo>
                  <a:pt x="372" y="194"/>
                </a:lnTo>
                <a:lnTo>
                  <a:pt x="366" y="202"/>
                </a:lnTo>
                <a:lnTo>
                  <a:pt x="360" y="208"/>
                </a:lnTo>
                <a:lnTo>
                  <a:pt x="352" y="213"/>
                </a:lnTo>
                <a:lnTo>
                  <a:pt x="345" y="215"/>
                </a:lnTo>
                <a:lnTo>
                  <a:pt x="336" y="217"/>
                </a:lnTo>
                <a:lnTo>
                  <a:pt x="328" y="217"/>
                </a:lnTo>
                <a:lnTo>
                  <a:pt x="321" y="219"/>
                </a:lnTo>
                <a:lnTo>
                  <a:pt x="315" y="221"/>
                </a:lnTo>
                <a:lnTo>
                  <a:pt x="311" y="225"/>
                </a:lnTo>
                <a:lnTo>
                  <a:pt x="311" y="230"/>
                </a:lnTo>
                <a:lnTo>
                  <a:pt x="315" y="238"/>
                </a:lnTo>
                <a:lnTo>
                  <a:pt x="324" y="247"/>
                </a:lnTo>
                <a:lnTo>
                  <a:pt x="335" y="257"/>
                </a:lnTo>
                <a:lnTo>
                  <a:pt x="341" y="259"/>
                </a:lnTo>
                <a:lnTo>
                  <a:pt x="347" y="259"/>
                </a:lnTo>
                <a:lnTo>
                  <a:pt x="351" y="255"/>
                </a:lnTo>
                <a:lnTo>
                  <a:pt x="353" y="249"/>
                </a:lnTo>
                <a:lnTo>
                  <a:pt x="357" y="242"/>
                </a:lnTo>
                <a:lnTo>
                  <a:pt x="361" y="236"/>
                </a:lnTo>
                <a:lnTo>
                  <a:pt x="368" y="229"/>
                </a:lnTo>
                <a:lnTo>
                  <a:pt x="376" y="225"/>
                </a:lnTo>
                <a:lnTo>
                  <a:pt x="387" y="224"/>
                </a:lnTo>
                <a:lnTo>
                  <a:pt x="407" y="225"/>
                </a:lnTo>
                <a:lnTo>
                  <a:pt x="421" y="229"/>
                </a:lnTo>
                <a:lnTo>
                  <a:pt x="432" y="234"/>
                </a:lnTo>
                <a:lnTo>
                  <a:pt x="438" y="242"/>
                </a:lnTo>
                <a:lnTo>
                  <a:pt x="442" y="251"/>
                </a:lnTo>
                <a:lnTo>
                  <a:pt x="445" y="262"/>
                </a:lnTo>
                <a:lnTo>
                  <a:pt x="444" y="272"/>
                </a:lnTo>
                <a:lnTo>
                  <a:pt x="440" y="279"/>
                </a:lnTo>
                <a:lnTo>
                  <a:pt x="430" y="285"/>
                </a:lnTo>
                <a:lnTo>
                  <a:pt x="420" y="291"/>
                </a:lnTo>
                <a:lnTo>
                  <a:pt x="407" y="296"/>
                </a:lnTo>
                <a:lnTo>
                  <a:pt x="393" y="301"/>
                </a:lnTo>
                <a:lnTo>
                  <a:pt x="374" y="310"/>
                </a:lnTo>
                <a:lnTo>
                  <a:pt x="355" y="323"/>
                </a:lnTo>
                <a:lnTo>
                  <a:pt x="338" y="338"/>
                </a:lnTo>
                <a:lnTo>
                  <a:pt x="324" y="353"/>
                </a:lnTo>
                <a:lnTo>
                  <a:pt x="318" y="369"/>
                </a:lnTo>
                <a:lnTo>
                  <a:pt x="315" y="381"/>
                </a:lnTo>
                <a:lnTo>
                  <a:pt x="310" y="391"/>
                </a:lnTo>
                <a:lnTo>
                  <a:pt x="303" y="397"/>
                </a:lnTo>
                <a:lnTo>
                  <a:pt x="297" y="398"/>
                </a:lnTo>
                <a:lnTo>
                  <a:pt x="290" y="394"/>
                </a:lnTo>
                <a:lnTo>
                  <a:pt x="285" y="383"/>
                </a:lnTo>
                <a:lnTo>
                  <a:pt x="281" y="370"/>
                </a:lnTo>
                <a:lnTo>
                  <a:pt x="276" y="363"/>
                </a:lnTo>
                <a:lnTo>
                  <a:pt x="267" y="360"/>
                </a:lnTo>
                <a:lnTo>
                  <a:pt x="256" y="363"/>
                </a:lnTo>
                <a:lnTo>
                  <a:pt x="242" y="370"/>
                </a:lnTo>
                <a:lnTo>
                  <a:pt x="231" y="377"/>
                </a:lnTo>
                <a:lnTo>
                  <a:pt x="229" y="386"/>
                </a:lnTo>
                <a:lnTo>
                  <a:pt x="230" y="395"/>
                </a:lnTo>
                <a:lnTo>
                  <a:pt x="234" y="406"/>
                </a:lnTo>
                <a:lnTo>
                  <a:pt x="242" y="416"/>
                </a:lnTo>
                <a:lnTo>
                  <a:pt x="251" y="427"/>
                </a:lnTo>
                <a:lnTo>
                  <a:pt x="262" y="437"/>
                </a:lnTo>
                <a:lnTo>
                  <a:pt x="268" y="446"/>
                </a:lnTo>
                <a:lnTo>
                  <a:pt x="272" y="452"/>
                </a:lnTo>
                <a:lnTo>
                  <a:pt x="272" y="455"/>
                </a:lnTo>
                <a:lnTo>
                  <a:pt x="271" y="458"/>
                </a:lnTo>
                <a:lnTo>
                  <a:pt x="268" y="459"/>
                </a:lnTo>
                <a:lnTo>
                  <a:pt x="266" y="459"/>
                </a:lnTo>
                <a:lnTo>
                  <a:pt x="264" y="459"/>
                </a:lnTo>
                <a:lnTo>
                  <a:pt x="229" y="441"/>
                </a:lnTo>
                <a:lnTo>
                  <a:pt x="201" y="424"/>
                </a:lnTo>
                <a:lnTo>
                  <a:pt x="180" y="408"/>
                </a:lnTo>
                <a:lnTo>
                  <a:pt x="165" y="395"/>
                </a:lnTo>
                <a:lnTo>
                  <a:pt x="154" y="385"/>
                </a:lnTo>
                <a:lnTo>
                  <a:pt x="146" y="376"/>
                </a:lnTo>
                <a:lnTo>
                  <a:pt x="144" y="370"/>
                </a:lnTo>
                <a:lnTo>
                  <a:pt x="142" y="369"/>
                </a:lnTo>
                <a:lnTo>
                  <a:pt x="141" y="366"/>
                </a:lnTo>
                <a:lnTo>
                  <a:pt x="136" y="361"/>
                </a:lnTo>
                <a:lnTo>
                  <a:pt x="129" y="351"/>
                </a:lnTo>
                <a:lnTo>
                  <a:pt x="122" y="338"/>
                </a:lnTo>
                <a:lnTo>
                  <a:pt x="114" y="319"/>
                </a:lnTo>
                <a:lnTo>
                  <a:pt x="107" y="298"/>
                </a:lnTo>
                <a:lnTo>
                  <a:pt x="103" y="274"/>
                </a:lnTo>
                <a:lnTo>
                  <a:pt x="120" y="239"/>
                </a:lnTo>
                <a:lnTo>
                  <a:pt x="141" y="208"/>
                </a:lnTo>
                <a:lnTo>
                  <a:pt x="166" y="179"/>
                </a:lnTo>
                <a:lnTo>
                  <a:pt x="194" y="153"/>
                </a:lnTo>
                <a:close/>
                <a:moveTo>
                  <a:pt x="523" y="95"/>
                </a:moveTo>
                <a:lnTo>
                  <a:pt x="569" y="116"/>
                </a:lnTo>
                <a:lnTo>
                  <a:pt x="611" y="144"/>
                </a:lnTo>
                <a:lnTo>
                  <a:pt x="612" y="144"/>
                </a:lnTo>
                <a:lnTo>
                  <a:pt x="622" y="152"/>
                </a:lnTo>
                <a:lnTo>
                  <a:pt x="631" y="160"/>
                </a:lnTo>
                <a:lnTo>
                  <a:pt x="633" y="162"/>
                </a:lnTo>
                <a:lnTo>
                  <a:pt x="657" y="185"/>
                </a:lnTo>
                <a:lnTo>
                  <a:pt x="677" y="211"/>
                </a:lnTo>
                <a:lnTo>
                  <a:pt x="683" y="217"/>
                </a:lnTo>
                <a:lnTo>
                  <a:pt x="691" y="232"/>
                </a:lnTo>
                <a:lnTo>
                  <a:pt x="699" y="242"/>
                </a:lnTo>
                <a:lnTo>
                  <a:pt x="705" y="255"/>
                </a:lnTo>
                <a:lnTo>
                  <a:pt x="713" y="271"/>
                </a:lnTo>
                <a:lnTo>
                  <a:pt x="717" y="281"/>
                </a:lnTo>
                <a:lnTo>
                  <a:pt x="728" y="308"/>
                </a:lnTo>
                <a:lnTo>
                  <a:pt x="730" y="317"/>
                </a:lnTo>
                <a:lnTo>
                  <a:pt x="736" y="338"/>
                </a:lnTo>
                <a:lnTo>
                  <a:pt x="737" y="348"/>
                </a:lnTo>
                <a:lnTo>
                  <a:pt x="741" y="369"/>
                </a:lnTo>
                <a:lnTo>
                  <a:pt x="742" y="378"/>
                </a:lnTo>
                <a:lnTo>
                  <a:pt x="743" y="410"/>
                </a:lnTo>
                <a:lnTo>
                  <a:pt x="742" y="440"/>
                </a:lnTo>
                <a:lnTo>
                  <a:pt x="741" y="450"/>
                </a:lnTo>
                <a:lnTo>
                  <a:pt x="738" y="470"/>
                </a:lnTo>
                <a:lnTo>
                  <a:pt x="736" y="480"/>
                </a:lnTo>
                <a:lnTo>
                  <a:pt x="729" y="508"/>
                </a:lnTo>
                <a:lnTo>
                  <a:pt x="709" y="497"/>
                </a:lnTo>
                <a:lnTo>
                  <a:pt x="691" y="487"/>
                </a:lnTo>
                <a:lnTo>
                  <a:pt x="677" y="475"/>
                </a:lnTo>
                <a:lnTo>
                  <a:pt x="666" y="462"/>
                </a:lnTo>
                <a:lnTo>
                  <a:pt x="658" y="446"/>
                </a:lnTo>
                <a:lnTo>
                  <a:pt x="646" y="433"/>
                </a:lnTo>
                <a:lnTo>
                  <a:pt x="633" y="420"/>
                </a:lnTo>
                <a:lnTo>
                  <a:pt x="622" y="406"/>
                </a:lnTo>
                <a:lnTo>
                  <a:pt x="610" y="390"/>
                </a:lnTo>
                <a:lnTo>
                  <a:pt x="601" y="372"/>
                </a:lnTo>
                <a:lnTo>
                  <a:pt x="594" y="351"/>
                </a:lnTo>
                <a:lnTo>
                  <a:pt x="592" y="334"/>
                </a:lnTo>
                <a:lnTo>
                  <a:pt x="592" y="321"/>
                </a:lnTo>
                <a:lnTo>
                  <a:pt x="594" y="310"/>
                </a:lnTo>
                <a:lnTo>
                  <a:pt x="598" y="301"/>
                </a:lnTo>
                <a:lnTo>
                  <a:pt x="602" y="293"/>
                </a:lnTo>
                <a:lnTo>
                  <a:pt x="607" y="284"/>
                </a:lnTo>
                <a:lnTo>
                  <a:pt x="611" y="274"/>
                </a:lnTo>
                <a:lnTo>
                  <a:pt x="614" y="260"/>
                </a:lnTo>
                <a:lnTo>
                  <a:pt x="612" y="250"/>
                </a:lnTo>
                <a:lnTo>
                  <a:pt x="609" y="243"/>
                </a:lnTo>
                <a:lnTo>
                  <a:pt x="601" y="241"/>
                </a:lnTo>
                <a:lnTo>
                  <a:pt x="592" y="241"/>
                </a:lnTo>
                <a:lnTo>
                  <a:pt x="581" y="245"/>
                </a:lnTo>
                <a:lnTo>
                  <a:pt x="560" y="251"/>
                </a:lnTo>
                <a:lnTo>
                  <a:pt x="544" y="255"/>
                </a:lnTo>
                <a:lnTo>
                  <a:pt x="531" y="253"/>
                </a:lnTo>
                <a:lnTo>
                  <a:pt x="522" y="247"/>
                </a:lnTo>
                <a:lnTo>
                  <a:pt x="516" y="237"/>
                </a:lnTo>
                <a:lnTo>
                  <a:pt x="510" y="222"/>
                </a:lnTo>
                <a:lnTo>
                  <a:pt x="506" y="205"/>
                </a:lnTo>
                <a:lnTo>
                  <a:pt x="506" y="192"/>
                </a:lnTo>
                <a:lnTo>
                  <a:pt x="508" y="185"/>
                </a:lnTo>
                <a:lnTo>
                  <a:pt x="509" y="181"/>
                </a:lnTo>
                <a:lnTo>
                  <a:pt x="510" y="179"/>
                </a:lnTo>
                <a:lnTo>
                  <a:pt x="499" y="178"/>
                </a:lnTo>
                <a:lnTo>
                  <a:pt x="489" y="174"/>
                </a:lnTo>
                <a:lnTo>
                  <a:pt x="485" y="167"/>
                </a:lnTo>
                <a:lnTo>
                  <a:pt x="483" y="158"/>
                </a:lnTo>
                <a:lnTo>
                  <a:pt x="484" y="149"/>
                </a:lnTo>
                <a:lnTo>
                  <a:pt x="488" y="141"/>
                </a:lnTo>
                <a:lnTo>
                  <a:pt x="493" y="136"/>
                </a:lnTo>
                <a:lnTo>
                  <a:pt x="504" y="127"/>
                </a:lnTo>
                <a:lnTo>
                  <a:pt x="514" y="111"/>
                </a:lnTo>
                <a:lnTo>
                  <a:pt x="523" y="95"/>
                </a:lnTo>
                <a:close/>
                <a:moveTo>
                  <a:pt x="408" y="38"/>
                </a:moveTo>
                <a:lnTo>
                  <a:pt x="353" y="42"/>
                </a:lnTo>
                <a:lnTo>
                  <a:pt x="301" y="54"/>
                </a:lnTo>
                <a:lnTo>
                  <a:pt x="252" y="72"/>
                </a:lnTo>
                <a:lnTo>
                  <a:pt x="207" y="98"/>
                </a:lnTo>
                <a:lnTo>
                  <a:pt x="165" y="128"/>
                </a:lnTo>
                <a:lnTo>
                  <a:pt x="128" y="166"/>
                </a:lnTo>
                <a:lnTo>
                  <a:pt x="97" y="207"/>
                </a:lnTo>
                <a:lnTo>
                  <a:pt x="72" y="253"/>
                </a:lnTo>
                <a:lnTo>
                  <a:pt x="52" y="302"/>
                </a:lnTo>
                <a:lnTo>
                  <a:pt x="40" y="355"/>
                </a:lnTo>
                <a:lnTo>
                  <a:pt x="36" y="410"/>
                </a:lnTo>
                <a:lnTo>
                  <a:pt x="40" y="465"/>
                </a:lnTo>
                <a:lnTo>
                  <a:pt x="52" y="517"/>
                </a:lnTo>
                <a:lnTo>
                  <a:pt x="72" y="567"/>
                </a:lnTo>
                <a:lnTo>
                  <a:pt x="97" y="611"/>
                </a:lnTo>
                <a:lnTo>
                  <a:pt x="128" y="653"/>
                </a:lnTo>
                <a:lnTo>
                  <a:pt x="165" y="690"/>
                </a:lnTo>
                <a:lnTo>
                  <a:pt x="207" y="721"/>
                </a:lnTo>
                <a:lnTo>
                  <a:pt x="252" y="746"/>
                </a:lnTo>
                <a:lnTo>
                  <a:pt x="301" y="766"/>
                </a:lnTo>
                <a:lnTo>
                  <a:pt x="353" y="778"/>
                </a:lnTo>
                <a:lnTo>
                  <a:pt x="408" y="781"/>
                </a:lnTo>
                <a:lnTo>
                  <a:pt x="463" y="778"/>
                </a:lnTo>
                <a:lnTo>
                  <a:pt x="516" y="766"/>
                </a:lnTo>
                <a:lnTo>
                  <a:pt x="565" y="746"/>
                </a:lnTo>
                <a:lnTo>
                  <a:pt x="611" y="721"/>
                </a:lnTo>
                <a:lnTo>
                  <a:pt x="653" y="690"/>
                </a:lnTo>
                <a:lnTo>
                  <a:pt x="690" y="653"/>
                </a:lnTo>
                <a:lnTo>
                  <a:pt x="721" y="611"/>
                </a:lnTo>
                <a:lnTo>
                  <a:pt x="746" y="567"/>
                </a:lnTo>
                <a:lnTo>
                  <a:pt x="764" y="517"/>
                </a:lnTo>
                <a:lnTo>
                  <a:pt x="776" y="465"/>
                </a:lnTo>
                <a:lnTo>
                  <a:pt x="780" y="410"/>
                </a:lnTo>
                <a:lnTo>
                  <a:pt x="776" y="355"/>
                </a:lnTo>
                <a:lnTo>
                  <a:pt x="764" y="302"/>
                </a:lnTo>
                <a:lnTo>
                  <a:pt x="746" y="253"/>
                </a:lnTo>
                <a:lnTo>
                  <a:pt x="721" y="207"/>
                </a:lnTo>
                <a:lnTo>
                  <a:pt x="690" y="166"/>
                </a:lnTo>
                <a:lnTo>
                  <a:pt x="653" y="128"/>
                </a:lnTo>
                <a:lnTo>
                  <a:pt x="611" y="98"/>
                </a:lnTo>
                <a:lnTo>
                  <a:pt x="565" y="72"/>
                </a:lnTo>
                <a:lnTo>
                  <a:pt x="516" y="54"/>
                </a:lnTo>
                <a:lnTo>
                  <a:pt x="463" y="42"/>
                </a:lnTo>
                <a:lnTo>
                  <a:pt x="408" y="38"/>
                </a:lnTo>
                <a:close/>
                <a:moveTo>
                  <a:pt x="408" y="0"/>
                </a:moveTo>
                <a:lnTo>
                  <a:pt x="465" y="4"/>
                </a:lnTo>
                <a:lnTo>
                  <a:pt x="517" y="16"/>
                </a:lnTo>
                <a:lnTo>
                  <a:pt x="568" y="33"/>
                </a:lnTo>
                <a:lnTo>
                  <a:pt x="615" y="56"/>
                </a:lnTo>
                <a:lnTo>
                  <a:pt x="658" y="86"/>
                </a:lnTo>
                <a:lnTo>
                  <a:pt x="698" y="120"/>
                </a:lnTo>
                <a:lnTo>
                  <a:pt x="733" y="160"/>
                </a:lnTo>
                <a:lnTo>
                  <a:pt x="762" y="203"/>
                </a:lnTo>
                <a:lnTo>
                  <a:pt x="785" y="250"/>
                </a:lnTo>
                <a:lnTo>
                  <a:pt x="804" y="301"/>
                </a:lnTo>
                <a:lnTo>
                  <a:pt x="814" y="353"/>
                </a:lnTo>
                <a:lnTo>
                  <a:pt x="818" y="410"/>
                </a:lnTo>
                <a:lnTo>
                  <a:pt x="814" y="465"/>
                </a:lnTo>
                <a:lnTo>
                  <a:pt x="804" y="518"/>
                </a:lnTo>
                <a:lnTo>
                  <a:pt x="785" y="568"/>
                </a:lnTo>
                <a:lnTo>
                  <a:pt x="762" y="615"/>
                </a:lnTo>
                <a:lnTo>
                  <a:pt x="733" y="660"/>
                </a:lnTo>
                <a:lnTo>
                  <a:pt x="698" y="699"/>
                </a:lnTo>
                <a:lnTo>
                  <a:pt x="658" y="733"/>
                </a:lnTo>
                <a:lnTo>
                  <a:pt x="615" y="763"/>
                </a:lnTo>
                <a:lnTo>
                  <a:pt x="568" y="787"/>
                </a:lnTo>
                <a:lnTo>
                  <a:pt x="517" y="804"/>
                </a:lnTo>
                <a:lnTo>
                  <a:pt x="465" y="814"/>
                </a:lnTo>
                <a:lnTo>
                  <a:pt x="408" y="818"/>
                </a:lnTo>
                <a:lnTo>
                  <a:pt x="353" y="814"/>
                </a:lnTo>
                <a:lnTo>
                  <a:pt x="300" y="804"/>
                </a:lnTo>
                <a:lnTo>
                  <a:pt x="250" y="787"/>
                </a:lnTo>
                <a:lnTo>
                  <a:pt x="203" y="763"/>
                </a:lnTo>
                <a:lnTo>
                  <a:pt x="158" y="733"/>
                </a:lnTo>
                <a:lnTo>
                  <a:pt x="119" y="699"/>
                </a:lnTo>
                <a:lnTo>
                  <a:pt x="85" y="660"/>
                </a:lnTo>
                <a:lnTo>
                  <a:pt x="56" y="615"/>
                </a:lnTo>
                <a:lnTo>
                  <a:pt x="33" y="568"/>
                </a:lnTo>
                <a:lnTo>
                  <a:pt x="14" y="518"/>
                </a:lnTo>
                <a:lnTo>
                  <a:pt x="4" y="465"/>
                </a:lnTo>
                <a:lnTo>
                  <a:pt x="0" y="410"/>
                </a:lnTo>
                <a:lnTo>
                  <a:pt x="4" y="353"/>
                </a:lnTo>
                <a:lnTo>
                  <a:pt x="14" y="301"/>
                </a:lnTo>
                <a:lnTo>
                  <a:pt x="33" y="250"/>
                </a:lnTo>
                <a:lnTo>
                  <a:pt x="56" y="203"/>
                </a:lnTo>
                <a:lnTo>
                  <a:pt x="85" y="160"/>
                </a:lnTo>
                <a:lnTo>
                  <a:pt x="119" y="120"/>
                </a:lnTo>
                <a:lnTo>
                  <a:pt x="158" y="86"/>
                </a:lnTo>
                <a:lnTo>
                  <a:pt x="203" y="56"/>
                </a:lnTo>
                <a:lnTo>
                  <a:pt x="250" y="33"/>
                </a:lnTo>
                <a:lnTo>
                  <a:pt x="300" y="16"/>
                </a:lnTo>
                <a:lnTo>
                  <a:pt x="353" y="4"/>
                </a:lnTo>
                <a:lnTo>
                  <a:pt x="40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20" name="Freeform 3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13838" y="6807634"/>
            <a:ext cx="446102" cy="446102"/>
          </a:xfrm>
          <a:custGeom>
            <a:avLst/>
            <a:gdLst>
              <a:gd name="T0" fmla="*/ 780 w 818"/>
              <a:gd name="T1" fmla="*/ 646 h 818"/>
              <a:gd name="T2" fmla="*/ 762 w 818"/>
              <a:gd name="T3" fmla="*/ 670 h 818"/>
              <a:gd name="T4" fmla="*/ 817 w 818"/>
              <a:gd name="T5" fmla="*/ 805 h 818"/>
              <a:gd name="T6" fmla="*/ 790 w 818"/>
              <a:gd name="T7" fmla="*/ 816 h 818"/>
              <a:gd name="T8" fmla="*/ 661 w 818"/>
              <a:gd name="T9" fmla="*/ 778 h 818"/>
              <a:gd name="T10" fmla="*/ 633 w 818"/>
              <a:gd name="T11" fmla="*/ 769 h 818"/>
              <a:gd name="T12" fmla="*/ 645 w 818"/>
              <a:gd name="T13" fmla="*/ 634 h 818"/>
              <a:gd name="T14" fmla="*/ 182 w 818"/>
              <a:gd name="T15" fmla="*/ 640 h 818"/>
              <a:gd name="T16" fmla="*/ 178 w 818"/>
              <a:gd name="T17" fmla="*/ 778 h 818"/>
              <a:gd name="T18" fmla="*/ 149 w 818"/>
              <a:gd name="T19" fmla="*/ 769 h 818"/>
              <a:gd name="T20" fmla="*/ 18 w 818"/>
              <a:gd name="T21" fmla="*/ 818 h 818"/>
              <a:gd name="T22" fmla="*/ 1 w 818"/>
              <a:gd name="T23" fmla="*/ 795 h 818"/>
              <a:gd name="T24" fmla="*/ 44 w 818"/>
              <a:gd name="T25" fmla="*/ 667 h 818"/>
              <a:gd name="T26" fmla="*/ 44 w 818"/>
              <a:gd name="T27" fmla="*/ 636 h 818"/>
              <a:gd name="T28" fmla="*/ 526 w 818"/>
              <a:gd name="T29" fmla="*/ 554 h 818"/>
              <a:gd name="T30" fmla="*/ 306 w 818"/>
              <a:gd name="T31" fmla="*/ 564 h 818"/>
              <a:gd name="T32" fmla="*/ 457 w 818"/>
              <a:gd name="T33" fmla="*/ 570 h 818"/>
              <a:gd name="T34" fmla="*/ 364 w 818"/>
              <a:gd name="T35" fmla="*/ 525 h 818"/>
              <a:gd name="T36" fmla="*/ 390 w 818"/>
              <a:gd name="T37" fmla="*/ 523 h 818"/>
              <a:gd name="T38" fmla="*/ 572 w 818"/>
              <a:gd name="T39" fmla="*/ 499 h 818"/>
              <a:gd name="T40" fmla="*/ 461 w 818"/>
              <a:gd name="T41" fmla="*/ 489 h 818"/>
              <a:gd name="T42" fmla="*/ 320 w 818"/>
              <a:gd name="T43" fmla="*/ 464 h 818"/>
              <a:gd name="T44" fmla="*/ 225 w 818"/>
              <a:gd name="T45" fmla="*/ 428 h 818"/>
              <a:gd name="T46" fmla="*/ 284 w 818"/>
              <a:gd name="T47" fmla="*/ 471 h 818"/>
              <a:gd name="T48" fmla="*/ 428 w 818"/>
              <a:gd name="T49" fmla="*/ 390 h 818"/>
              <a:gd name="T50" fmla="*/ 317 w 818"/>
              <a:gd name="T51" fmla="*/ 390 h 818"/>
              <a:gd name="T52" fmla="*/ 539 w 818"/>
              <a:gd name="T53" fmla="*/ 300 h 818"/>
              <a:gd name="T54" fmla="*/ 572 w 818"/>
              <a:gd name="T55" fmla="*/ 321 h 818"/>
              <a:gd name="T56" fmla="*/ 279 w 818"/>
              <a:gd name="T57" fmla="*/ 390 h 818"/>
              <a:gd name="T58" fmla="*/ 512 w 818"/>
              <a:gd name="T59" fmla="*/ 274 h 818"/>
              <a:gd name="T60" fmla="*/ 306 w 818"/>
              <a:gd name="T61" fmla="*/ 255 h 818"/>
              <a:gd name="T62" fmla="*/ 428 w 818"/>
              <a:gd name="T63" fmla="*/ 297 h 818"/>
              <a:gd name="T64" fmla="*/ 428 w 818"/>
              <a:gd name="T65" fmla="*/ 228 h 818"/>
              <a:gd name="T66" fmla="*/ 364 w 818"/>
              <a:gd name="T67" fmla="*/ 293 h 818"/>
              <a:gd name="T68" fmla="*/ 522 w 818"/>
              <a:gd name="T69" fmla="*/ 218 h 818"/>
              <a:gd name="T70" fmla="*/ 632 w 818"/>
              <a:gd name="T71" fmla="*/ 410 h 818"/>
              <a:gd name="T72" fmla="*/ 522 w 818"/>
              <a:gd name="T73" fmla="*/ 602 h 818"/>
              <a:gd name="T74" fmla="*/ 297 w 818"/>
              <a:gd name="T75" fmla="*/ 602 h 818"/>
              <a:gd name="T76" fmla="*/ 186 w 818"/>
              <a:gd name="T77" fmla="*/ 410 h 818"/>
              <a:gd name="T78" fmla="*/ 297 w 818"/>
              <a:gd name="T79" fmla="*/ 218 h 818"/>
              <a:gd name="T80" fmla="*/ 810 w 818"/>
              <a:gd name="T81" fmla="*/ 4 h 818"/>
              <a:gd name="T82" fmla="*/ 813 w 818"/>
              <a:gd name="T83" fmla="*/ 33 h 818"/>
              <a:gd name="T84" fmla="*/ 780 w 818"/>
              <a:gd name="T85" fmla="*/ 163 h 818"/>
              <a:gd name="T86" fmla="*/ 762 w 818"/>
              <a:gd name="T87" fmla="*/ 186 h 818"/>
              <a:gd name="T88" fmla="*/ 632 w 818"/>
              <a:gd name="T89" fmla="*/ 168 h 818"/>
              <a:gd name="T90" fmla="*/ 650 w 818"/>
              <a:gd name="T91" fmla="*/ 38 h 818"/>
              <a:gd name="T92" fmla="*/ 669 w 818"/>
              <a:gd name="T93" fmla="*/ 123 h 818"/>
              <a:gd name="T94" fmla="*/ 23 w 818"/>
              <a:gd name="T95" fmla="*/ 2 h 818"/>
              <a:gd name="T96" fmla="*/ 152 w 818"/>
              <a:gd name="T97" fmla="*/ 46 h 818"/>
              <a:gd name="T98" fmla="*/ 182 w 818"/>
              <a:gd name="T99" fmla="*/ 46 h 818"/>
              <a:gd name="T100" fmla="*/ 178 w 818"/>
              <a:gd name="T101" fmla="*/ 183 h 818"/>
              <a:gd name="T102" fmla="*/ 40 w 818"/>
              <a:gd name="T103" fmla="*/ 180 h 818"/>
              <a:gd name="T104" fmla="*/ 49 w 818"/>
              <a:gd name="T105" fmla="*/ 151 h 818"/>
              <a:gd name="T106" fmla="*/ 0 w 818"/>
              <a:gd name="T107" fmla="*/ 2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8" h="818">
                <a:moveTo>
                  <a:pt x="650" y="633"/>
                </a:moveTo>
                <a:lnTo>
                  <a:pt x="762" y="633"/>
                </a:lnTo>
                <a:lnTo>
                  <a:pt x="768" y="634"/>
                </a:lnTo>
                <a:lnTo>
                  <a:pt x="773" y="636"/>
                </a:lnTo>
                <a:lnTo>
                  <a:pt x="777" y="640"/>
                </a:lnTo>
                <a:lnTo>
                  <a:pt x="780" y="646"/>
                </a:lnTo>
                <a:lnTo>
                  <a:pt x="780" y="651"/>
                </a:lnTo>
                <a:lnTo>
                  <a:pt x="780" y="657"/>
                </a:lnTo>
                <a:lnTo>
                  <a:pt x="777" y="663"/>
                </a:lnTo>
                <a:lnTo>
                  <a:pt x="773" y="667"/>
                </a:lnTo>
                <a:lnTo>
                  <a:pt x="768" y="669"/>
                </a:lnTo>
                <a:lnTo>
                  <a:pt x="762" y="670"/>
                </a:lnTo>
                <a:lnTo>
                  <a:pt x="695" y="670"/>
                </a:lnTo>
                <a:lnTo>
                  <a:pt x="813" y="787"/>
                </a:lnTo>
                <a:lnTo>
                  <a:pt x="815" y="791"/>
                </a:lnTo>
                <a:lnTo>
                  <a:pt x="817" y="795"/>
                </a:lnTo>
                <a:lnTo>
                  <a:pt x="818" y="800"/>
                </a:lnTo>
                <a:lnTo>
                  <a:pt x="817" y="805"/>
                </a:lnTo>
                <a:lnTo>
                  <a:pt x="814" y="811"/>
                </a:lnTo>
                <a:lnTo>
                  <a:pt x="810" y="814"/>
                </a:lnTo>
                <a:lnTo>
                  <a:pt x="805" y="817"/>
                </a:lnTo>
                <a:lnTo>
                  <a:pt x="800" y="818"/>
                </a:lnTo>
                <a:lnTo>
                  <a:pt x="794" y="818"/>
                </a:lnTo>
                <a:lnTo>
                  <a:pt x="790" y="816"/>
                </a:lnTo>
                <a:lnTo>
                  <a:pt x="786" y="813"/>
                </a:lnTo>
                <a:lnTo>
                  <a:pt x="669" y="697"/>
                </a:lnTo>
                <a:lnTo>
                  <a:pt x="669" y="763"/>
                </a:lnTo>
                <a:lnTo>
                  <a:pt x="669" y="769"/>
                </a:lnTo>
                <a:lnTo>
                  <a:pt x="666" y="774"/>
                </a:lnTo>
                <a:lnTo>
                  <a:pt x="661" y="778"/>
                </a:lnTo>
                <a:lnTo>
                  <a:pt x="657" y="780"/>
                </a:lnTo>
                <a:lnTo>
                  <a:pt x="650" y="782"/>
                </a:lnTo>
                <a:lnTo>
                  <a:pt x="645" y="780"/>
                </a:lnTo>
                <a:lnTo>
                  <a:pt x="640" y="778"/>
                </a:lnTo>
                <a:lnTo>
                  <a:pt x="636" y="774"/>
                </a:lnTo>
                <a:lnTo>
                  <a:pt x="633" y="769"/>
                </a:lnTo>
                <a:lnTo>
                  <a:pt x="632" y="763"/>
                </a:lnTo>
                <a:lnTo>
                  <a:pt x="632" y="651"/>
                </a:lnTo>
                <a:lnTo>
                  <a:pt x="633" y="646"/>
                </a:lnTo>
                <a:lnTo>
                  <a:pt x="636" y="640"/>
                </a:lnTo>
                <a:lnTo>
                  <a:pt x="640" y="636"/>
                </a:lnTo>
                <a:lnTo>
                  <a:pt x="645" y="634"/>
                </a:lnTo>
                <a:lnTo>
                  <a:pt x="650" y="633"/>
                </a:lnTo>
                <a:close/>
                <a:moveTo>
                  <a:pt x="56" y="633"/>
                </a:moveTo>
                <a:lnTo>
                  <a:pt x="167" y="633"/>
                </a:lnTo>
                <a:lnTo>
                  <a:pt x="173" y="634"/>
                </a:lnTo>
                <a:lnTo>
                  <a:pt x="178" y="636"/>
                </a:lnTo>
                <a:lnTo>
                  <a:pt x="182" y="640"/>
                </a:lnTo>
                <a:lnTo>
                  <a:pt x="184" y="646"/>
                </a:lnTo>
                <a:lnTo>
                  <a:pt x="186" y="651"/>
                </a:lnTo>
                <a:lnTo>
                  <a:pt x="186" y="763"/>
                </a:lnTo>
                <a:lnTo>
                  <a:pt x="184" y="769"/>
                </a:lnTo>
                <a:lnTo>
                  <a:pt x="182" y="774"/>
                </a:lnTo>
                <a:lnTo>
                  <a:pt x="178" y="778"/>
                </a:lnTo>
                <a:lnTo>
                  <a:pt x="173" y="780"/>
                </a:lnTo>
                <a:lnTo>
                  <a:pt x="167" y="782"/>
                </a:lnTo>
                <a:lnTo>
                  <a:pt x="161" y="780"/>
                </a:lnTo>
                <a:lnTo>
                  <a:pt x="157" y="778"/>
                </a:lnTo>
                <a:lnTo>
                  <a:pt x="152" y="774"/>
                </a:lnTo>
                <a:lnTo>
                  <a:pt x="149" y="769"/>
                </a:lnTo>
                <a:lnTo>
                  <a:pt x="149" y="763"/>
                </a:lnTo>
                <a:lnTo>
                  <a:pt x="149" y="697"/>
                </a:lnTo>
                <a:lnTo>
                  <a:pt x="31" y="813"/>
                </a:lnTo>
                <a:lnTo>
                  <a:pt x="28" y="816"/>
                </a:lnTo>
                <a:lnTo>
                  <a:pt x="23" y="818"/>
                </a:lnTo>
                <a:lnTo>
                  <a:pt x="18" y="818"/>
                </a:lnTo>
                <a:lnTo>
                  <a:pt x="13" y="817"/>
                </a:lnTo>
                <a:lnTo>
                  <a:pt x="8" y="814"/>
                </a:lnTo>
                <a:lnTo>
                  <a:pt x="4" y="811"/>
                </a:lnTo>
                <a:lnTo>
                  <a:pt x="1" y="805"/>
                </a:lnTo>
                <a:lnTo>
                  <a:pt x="0" y="800"/>
                </a:lnTo>
                <a:lnTo>
                  <a:pt x="1" y="795"/>
                </a:lnTo>
                <a:lnTo>
                  <a:pt x="2" y="791"/>
                </a:lnTo>
                <a:lnTo>
                  <a:pt x="5" y="787"/>
                </a:lnTo>
                <a:lnTo>
                  <a:pt x="123" y="670"/>
                </a:lnTo>
                <a:lnTo>
                  <a:pt x="56" y="670"/>
                </a:lnTo>
                <a:lnTo>
                  <a:pt x="49" y="669"/>
                </a:lnTo>
                <a:lnTo>
                  <a:pt x="44" y="667"/>
                </a:lnTo>
                <a:lnTo>
                  <a:pt x="40" y="663"/>
                </a:lnTo>
                <a:lnTo>
                  <a:pt x="38" y="657"/>
                </a:lnTo>
                <a:lnTo>
                  <a:pt x="38" y="651"/>
                </a:lnTo>
                <a:lnTo>
                  <a:pt x="38" y="646"/>
                </a:lnTo>
                <a:lnTo>
                  <a:pt x="40" y="640"/>
                </a:lnTo>
                <a:lnTo>
                  <a:pt x="44" y="636"/>
                </a:lnTo>
                <a:lnTo>
                  <a:pt x="49" y="634"/>
                </a:lnTo>
                <a:lnTo>
                  <a:pt x="56" y="633"/>
                </a:lnTo>
                <a:close/>
                <a:moveTo>
                  <a:pt x="512" y="545"/>
                </a:moveTo>
                <a:lnTo>
                  <a:pt x="497" y="574"/>
                </a:lnTo>
                <a:lnTo>
                  <a:pt x="512" y="564"/>
                </a:lnTo>
                <a:lnTo>
                  <a:pt x="526" y="554"/>
                </a:lnTo>
                <a:lnTo>
                  <a:pt x="519" y="549"/>
                </a:lnTo>
                <a:lnTo>
                  <a:pt x="512" y="545"/>
                </a:lnTo>
                <a:close/>
                <a:moveTo>
                  <a:pt x="306" y="545"/>
                </a:moveTo>
                <a:lnTo>
                  <a:pt x="298" y="549"/>
                </a:lnTo>
                <a:lnTo>
                  <a:pt x="292" y="554"/>
                </a:lnTo>
                <a:lnTo>
                  <a:pt x="306" y="564"/>
                </a:lnTo>
                <a:lnTo>
                  <a:pt x="320" y="574"/>
                </a:lnTo>
                <a:lnTo>
                  <a:pt x="306" y="545"/>
                </a:lnTo>
                <a:close/>
                <a:moveTo>
                  <a:pt x="428" y="523"/>
                </a:moveTo>
                <a:lnTo>
                  <a:pt x="428" y="592"/>
                </a:lnTo>
                <a:lnTo>
                  <a:pt x="442" y="583"/>
                </a:lnTo>
                <a:lnTo>
                  <a:pt x="457" y="570"/>
                </a:lnTo>
                <a:lnTo>
                  <a:pt x="468" y="553"/>
                </a:lnTo>
                <a:lnTo>
                  <a:pt x="479" y="532"/>
                </a:lnTo>
                <a:lnTo>
                  <a:pt x="454" y="525"/>
                </a:lnTo>
                <a:lnTo>
                  <a:pt x="428" y="523"/>
                </a:lnTo>
                <a:close/>
                <a:moveTo>
                  <a:pt x="390" y="523"/>
                </a:moveTo>
                <a:lnTo>
                  <a:pt x="364" y="525"/>
                </a:lnTo>
                <a:lnTo>
                  <a:pt x="339" y="532"/>
                </a:lnTo>
                <a:lnTo>
                  <a:pt x="349" y="553"/>
                </a:lnTo>
                <a:lnTo>
                  <a:pt x="362" y="570"/>
                </a:lnTo>
                <a:lnTo>
                  <a:pt x="375" y="583"/>
                </a:lnTo>
                <a:lnTo>
                  <a:pt x="390" y="592"/>
                </a:lnTo>
                <a:lnTo>
                  <a:pt x="390" y="523"/>
                </a:lnTo>
                <a:close/>
                <a:moveTo>
                  <a:pt x="539" y="428"/>
                </a:moveTo>
                <a:lnTo>
                  <a:pt x="534" y="471"/>
                </a:lnTo>
                <a:lnTo>
                  <a:pt x="525" y="511"/>
                </a:lnTo>
                <a:lnTo>
                  <a:pt x="539" y="519"/>
                </a:lnTo>
                <a:lnTo>
                  <a:pt x="552" y="528"/>
                </a:lnTo>
                <a:lnTo>
                  <a:pt x="572" y="499"/>
                </a:lnTo>
                <a:lnTo>
                  <a:pt x="586" y="465"/>
                </a:lnTo>
                <a:lnTo>
                  <a:pt x="594" y="428"/>
                </a:lnTo>
                <a:lnTo>
                  <a:pt x="539" y="428"/>
                </a:lnTo>
                <a:close/>
                <a:moveTo>
                  <a:pt x="428" y="428"/>
                </a:moveTo>
                <a:lnTo>
                  <a:pt x="428" y="485"/>
                </a:lnTo>
                <a:lnTo>
                  <a:pt x="461" y="489"/>
                </a:lnTo>
                <a:lnTo>
                  <a:pt x="491" y="496"/>
                </a:lnTo>
                <a:lnTo>
                  <a:pt x="497" y="464"/>
                </a:lnTo>
                <a:lnTo>
                  <a:pt x="501" y="428"/>
                </a:lnTo>
                <a:lnTo>
                  <a:pt x="428" y="428"/>
                </a:lnTo>
                <a:close/>
                <a:moveTo>
                  <a:pt x="317" y="428"/>
                </a:moveTo>
                <a:lnTo>
                  <a:pt x="320" y="464"/>
                </a:lnTo>
                <a:lnTo>
                  <a:pt x="327" y="496"/>
                </a:lnTo>
                <a:lnTo>
                  <a:pt x="357" y="489"/>
                </a:lnTo>
                <a:lnTo>
                  <a:pt x="390" y="485"/>
                </a:lnTo>
                <a:lnTo>
                  <a:pt x="390" y="428"/>
                </a:lnTo>
                <a:lnTo>
                  <a:pt x="317" y="428"/>
                </a:lnTo>
                <a:close/>
                <a:moveTo>
                  <a:pt x="225" y="428"/>
                </a:moveTo>
                <a:lnTo>
                  <a:pt x="231" y="465"/>
                </a:lnTo>
                <a:lnTo>
                  <a:pt x="246" y="499"/>
                </a:lnTo>
                <a:lnTo>
                  <a:pt x="265" y="528"/>
                </a:lnTo>
                <a:lnTo>
                  <a:pt x="279" y="519"/>
                </a:lnTo>
                <a:lnTo>
                  <a:pt x="293" y="511"/>
                </a:lnTo>
                <a:lnTo>
                  <a:pt x="284" y="471"/>
                </a:lnTo>
                <a:lnTo>
                  <a:pt x="279" y="428"/>
                </a:lnTo>
                <a:lnTo>
                  <a:pt x="225" y="428"/>
                </a:lnTo>
                <a:close/>
                <a:moveTo>
                  <a:pt x="491" y="324"/>
                </a:moveTo>
                <a:lnTo>
                  <a:pt x="461" y="330"/>
                </a:lnTo>
                <a:lnTo>
                  <a:pt x="428" y="334"/>
                </a:lnTo>
                <a:lnTo>
                  <a:pt x="428" y="390"/>
                </a:lnTo>
                <a:lnTo>
                  <a:pt x="501" y="390"/>
                </a:lnTo>
                <a:lnTo>
                  <a:pt x="497" y="355"/>
                </a:lnTo>
                <a:lnTo>
                  <a:pt x="491" y="324"/>
                </a:lnTo>
                <a:close/>
                <a:moveTo>
                  <a:pt x="327" y="324"/>
                </a:moveTo>
                <a:lnTo>
                  <a:pt x="320" y="355"/>
                </a:lnTo>
                <a:lnTo>
                  <a:pt x="317" y="390"/>
                </a:lnTo>
                <a:lnTo>
                  <a:pt x="390" y="390"/>
                </a:lnTo>
                <a:lnTo>
                  <a:pt x="390" y="334"/>
                </a:lnTo>
                <a:lnTo>
                  <a:pt x="357" y="330"/>
                </a:lnTo>
                <a:lnTo>
                  <a:pt x="327" y="324"/>
                </a:lnTo>
                <a:close/>
                <a:moveTo>
                  <a:pt x="552" y="292"/>
                </a:moveTo>
                <a:lnTo>
                  <a:pt x="539" y="300"/>
                </a:lnTo>
                <a:lnTo>
                  <a:pt x="525" y="309"/>
                </a:lnTo>
                <a:lnTo>
                  <a:pt x="534" y="348"/>
                </a:lnTo>
                <a:lnTo>
                  <a:pt x="539" y="390"/>
                </a:lnTo>
                <a:lnTo>
                  <a:pt x="594" y="390"/>
                </a:lnTo>
                <a:lnTo>
                  <a:pt x="586" y="355"/>
                </a:lnTo>
                <a:lnTo>
                  <a:pt x="572" y="321"/>
                </a:lnTo>
                <a:lnTo>
                  <a:pt x="552" y="292"/>
                </a:lnTo>
                <a:close/>
                <a:moveTo>
                  <a:pt x="265" y="292"/>
                </a:moveTo>
                <a:lnTo>
                  <a:pt x="246" y="321"/>
                </a:lnTo>
                <a:lnTo>
                  <a:pt x="231" y="355"/>
                </a:lnTo>
                <a:lnTo>
                  <a:pt x="225" y="390"/>
                </a:lnTo>
                <a:lnTo>
                  <a:pt x="279" y="390"/>
                </a:lnTo>
                <a:lnTo>
                  <a:pt x="284" y="348"/>
                </a:lnTo>
                <a:lnTo>
                  <a:pt x="293" y="309"/>
                </a:lnTo>
                <a:lnTo>
                  <a:pt x="279" y="300"/>
                </a:lnTo>
                <a:lnTo>
                  <a:pt x="265" y="292"/>
                </a:lnTo>
                <a:close/>
                <a:moveTo>
                  <a:pt x="497" y="246"/>
                </a:moveTo>
                <a:lnTo>
                  <a:pt x="512" y="274"/>
                </a:lnTo>
                <a:lnTo>
                  <a:pt x="519" y="270"/>
                </a:lnTo>
                <a:lnTo>
                  <a:pt x="526" y="266"/>
                </a:lnTo>
                <a:lnTo>
                  <a:pt x="512" y="255"/>
                </a:lnTo>
                <a:lnTo>
                  <a:pt x="497" y="246"/>
                </a:lnTo>
                <a:close/>
                <a:moveTo>
                  <a:pt x="320" y="246"/>
                </a:moveTo>
                <a:lnTo>
                  <a:pt x="306" y="255"/>
                </a:lnTo>
                <a:lnTo>
                  <a:pt x="292" y="266"/>
                </a:lnTo>
                <a:lnTo>
                  <a:pt x="298" y="270"/>
                </a:lnTo>
                <a:lnTo>
                  <a:pt x="306" y="274"/>
                </a:lnTo>
                <a:lnTo>
                  <a:pt x="320" y="246"/>
                </a:lnTo>
                <a:close/>
                <a:moveTo>
                  <a:pt x="428" y="228"/>
                </a:moveTo>
                <a:lnTo>
                  <a:pt x="428" y="297"/>
                </a:lnTo>
                <a:lnTo>
                  <a:pt x="454" y="293"/>
                </a:lnTo>
                <a:lnTo>
                  <a:pt x="479" y="288"/>
                </a:lnTo>
                <a:lnTo>
                  <a:pt x="468" y="267"/>
                </a:lnTo>
                <a:lnTo>
                  <a:pt x="457" y="250"/>
                </a:lnTo>
                <a:lnTo>
                  <a:pt x="442" y="237"/>
                </a:lnTo>
                <a:lnTo>
                  <a:pt x="428" y="228"/>
                </a:lnTo>
                <a:close/>
                <a:moveTo>
                  <a:pt x="390" y="228"/>
                </a:moveTo>
                <a:lnTo>
                  <a:pt x="375" y="237"/>
                </a:lnTo>
                <a:lnTo>
                  <a:pt x="362" y="250"/>
                </a:lnTo>
                <a:lnTo>
                  <a:pt x="349" y="267"/>
                </a:lnTo>
                <a:lnTo>
                  <a:pt x="339" y="288"/>
                </a:lnTo>
                <a:lnTo>
                  <a:pt x="364" y="293"/>
                </a:lnTo>
                <a:lnTo>
                  <a:pt x="390" y="297"/>
                </a:lnTo>
                <a:lnTo>
                  <a:pt x="390" y="228"/>
                </a:lnTo>
                <a:close/>
                <a:moveTo>
                  <a:pt x="409" y="186"/>
                </a:moveTo>
                <a:lnTo>
                  <a:pt x="449" y="190"/>
                </a:lnTo>
                <a:lnTo>
                  <a:pt x="487" y="201"/>
                </a:lnTo>
                <a:lnTo>
                  <a:pt x="522" y="218"/>
                </a:lnTo>
                <a:lnTo>
                  <a:pt x="552" y="240"/>
                </a:lnTo>
                <a:lnTo>
                  <a:pt x="580" y="266"/>
                </a:lnTo>
                <a:lnTo>
                  <a:pt x="602" y="297"/>
                </a:lnTo>
                <a:lnTo>
                  <a:pt x="618" y="331"/>
                </a:lnTo>
                <a:lnTo>
                  <a:pt x="628" y="369"/>
                </a:lnTo>
                <a:lnTo>
                  <a:pt x="632" y="410"/>
                </a:lnTo>
                <a:lnTo>
                  <a:pt x="628" y="449"/>
                </a:lnTo>
                <a:lnTo>
                  <a:pt x="618" y="487"/>
                </a:lnTo>
                <a:lnTo>
                  <a:pt x="602" y="523"/>
                </a:lnTo>
                <a:lnTo>
                  <a:pt x="580" y="554"/>
                </a:lnTo>
                <a:lnTo>
                  <a:pt x="552" y="580"/>
                </a:lnTo>
                <a:lnTo>
                  <a:pt x="522" y="602"/>
                </a:lnTo>
                <a:lnTo>
                  <a:pt x="487" y="619"/>
                </a:lnTo>
                <a:lnTo>
                  <a:pt x="449" y="629"/>
                </a:lnTo>
                <a:lnTo>
                  <a:pt x="409" y="633"/>
                </a:lnTo>
                <a:lnTo>
                  <a:pt x="369" y="629"/>
                </a:lnTo>
                <a:lnTo>
                  <a:pt x="331" y="619"/>
                </a:lnTo>
                <a:lnTo>
                  <a:pt x="297" y="602"/>
                </a:lnTo>
                <a:lnTo>
                  <a:pt x="265" y="580"/>
                </a:lnTo>
                <a:lnTo>
                  <a:pt x="238" y="554"/>
                </a:lnTo>
                <a:lnTo>
                  <a:pt x="216" y="523"/>
                </a:lnTo>
                <a:lnTo>
                  <a:pt x="200" y="487"/>
                </a:lnTo>
                <a:lnTo>
                  <a:pt x="190" y="449"/>
                </a:lnTo>
                <a:lnTo>
                  <a:pt x="186" y="410"/>
                </a:lnTo>
                <a:lnTo>
                  <a:pt x="190" y="369"/>
                </a:lnTo>
                <a:lnTo>
                  <a:pt x="200" y="331"/>
                </a:lnTo>
                <a:lnTo>
                  <a:pt x="216" y="297"/>
                </a:lnTo>
                <a:lnTo>
                  <a:pt x="238" y="266"/>
                </a:lnTo>
                <a:lnTo>
                  <a:pt x="265" y="240"/>
                </a:lnTo>
                <a:lnTo>
                  <a:pt x="297" y="218"/>
                </a:lnTo>
                <a:lnTo>
                  <a:pt x="331" y="201"/>
                </a:lnTo>
                <a:lnTo>
                  <a:pt x="369" y="190"/>
                </a:lnTo>
                <a:lnTo>
                  <a:pt x="409" y="186"/>
                </a:lnTo>
                <a:close/>
                <a:moveTo>
                  <a:pt x="800" y="0"/>
                </a:moveTo>
                <a:lnTo>
                  <a:pt x="805" y="2"/>
                </a:lnTo>
                <a:lnTo>
                  <a:pt x="810" y="4"/>
                </a:lnTo>
                <a:lnTo>
                  <a:pt x="814" y="8"/>
                </a:lnTo>
                <a:lnTo>
                  <a:pt x="817" y="13"/>
                </a:lnTo>
                <a:lnTo>
                  <a:pt x="818" y="20"/>
                </a:lnTo>
                <a:lnTo>
                  <a:pt x="817" y="24"/>
                </a:lnTo>
                <a:lnTo>
                  <a:pt x="815" y="29"/>
                </a:lnTo>
                <a:lnTo>
                  <a:pt x="813" y="33"/>
                </a:lnTo>
                <a:lnTo>
                  <a:pt x="695" y="149"/>
                </a:lnTo>
                <a:lnTo>
                  <a:pt x="762" y="149"/>
                </a:lnTo>
                <a:lnTo>
                  <a:pt x="768" y="151"/>
                </a:lnTo>
                <a:lnTo>
                  <a:pt x="773" y="153"/>
                </a:lnTo>
                <a:lnTo>
                  <a:pt x="777" y="157"/>
                </a:lnTo>
                <a:lnTo>
                  <a:pt x="780" y="163"/>
                </a:lnTo>
                <a:lnTo>
                  <a:pt x="780" y="168"/>
                </a:lnTo>
                <a:lnTo>
                  <a:pt x="780" y="174"/>
                </a:lnTo>
                <a:lnTo>
                  <a:pt x="777" y="180"/>
                </a:lnTo>
                <a:lnTo>
                  <a:pt x="773" y="183"/>
                </a:lnTo>
                <a:lnTo>
                  <a:pt x="768" y="186"/>
                </a:lnTo>
                <a:lnTo>
                  <a:pt x="762" y="186"/>
                </a:lnTo>
                <a:lnTo>
                  <a:pt x="650" y="186"/>
                </a:lnTo>
                <a:lnTo>
                  <a:pt x="645" y="186"/>
                </a:lnTo>
                <a:lnTo>
                  <a:pt x="640" y="183"/>
                </a:lnTo>
                <a:lnTo>
                  <a:pt x="636" y="180"/>
                </a:lnTo>
                <a:lnTo>
                  <a:pt x="633" y="174"/>
                </a:lnTo>
                <a:lnTo>
                  <a:pt x="632" y="168"/>
                </a:lnTo>
                <a:lnTo>
                  <a:pt x="632" y="57"/>
                </a:lnTo>
                <a:lnTo>
                  <a:pt x="633" y="51"/>
                </a:lnTo>
                <a:lnTo>
                  <a:pt x="636" y="46"/>
                </a:lnTo>
                <a:lnTo>
                  <a:pt x="640" y="42"/>
                </a:lnTo>
                <a:lnTo>
                  <a:pt x="645" y="39"/>
                </a:lnTo>
                <a:lnTo>
                  <a:pt x="650" y="38"/>
                </a:lnTo>
                <a:lnTo>
                  <a:pt x="657" y="39"/>
                </a:lnTo>
                <a:lnTo>
                  <a:pt x="661" y="42"/>
                </a:lnTo>
                <a:lnTo>
                  <a:pt x="666" y="46"/>
                </a:lnTo>
                <a:lnTo>
                  <a:pt x="669" y="51"/>
                </a:lnTo>
                <a:lnTo>
                  <a:pt x="669" y="57"/>
                </a:lnTo>
                <a:lnTo>
                  <a:pt x="669" y="123"/>
                </a:lnTo>
                <a:lnTo>
                  <a:pt x="786" y="7"/>
                </a:lnTo>
                <a:lnTo>
                  <a:pt x="790" y="3"/>
                </a:lnTo>
                <a:lnTo>
                  <a:pt x="794" y="2"/>
                </a:lnTo>
                <a:lnTo>
                  <a:pt x="800" y="0"/>
                </a:lnTo>
                <a:close/>
                <a:moveTo>
                  <a:pt x="18" y="0"/>
                </a:moveTo>
                <a:lnTo>
                  <a:pt x="23" y="2"/>
                </a:lnTo>
                <a:lnTo>
                  <a:pt x="28" y="3"/>
                </a:lnTo>
                <a:lnTo>
                  <a:pt x="31" y="7"/>
                </a:lnTo>
                <a:lnTo>
                  <a:pt x="149" y="123"/>
                </a:lnTo>
                <a:lnTo>
                  <a:pt x="149" y="57"/>
                </a:lnTo>
                <a:lnTo>
                  <a:pt x="149" y="51"/>
                </a:lnTo>
                <a:lnTo>
                  <a:pt x="152" y="46"/>
                </a:lnTo>
                <a:lnTo>
                  <a:pt x="157" y="42"/>
                </a:lnTo>
                <a:lnTo>
                  <a:pt x="161" y="39"/>
                </a:lnTo>
                <a:lnTo>
                  <a:pt x="167" y="38"/>
                </a:lnTo>
                <a:lnTo>
                  <a:pt x="173" y="39"/>
                </a:lnTo>
                <a:lnTo>
                  <a:pt x="178" y="42"/>
                </a:lnTo>
                <a:lnTo>
                  <a:pt x="182" y="46"/>
                </a:lnTo>
                <a:lnTo>
                  <a:pt x="184" y="51"/>
                </a:lnTo>
                <a:lnTo>
                  <a:pt x="186" y="57"/>
                </a:lnTo>
                <a:lnTo>
                  <a:pt x="186" y="168"/>
                </a:lnTo>
                <a:lnTo>
                  <a:pt x="184" y="174"/>
                </a:lnTo>
                <a:lnTo>
                  <a:pt x="182" y="180"/>
                </a:lnTo>
                <a:lnTo>
                  <a:pt x="178" y="183"/>
                </a:lnTo>
                <a:lnTo>
                  <a:pt x="173" y="186"/>
                </a:lnTo>
                <a:lnTo>
                  <a:pt x="167" y="186"/>
                </a:lnTo>
                <a:lnTo>
                  <a:pt x="56" y="186"/>
                </a:lnTo>
                <a:lnTo>
                  <a:pt x="49" y="186"/>
                </a:lnTo>
                <a:lnTo>
                  <a:pt x="44" y="183"/>
                </a:lnTo>
                <a:lnTo>
                  <a:pt x="40" y="180"/>
                </a:lnTo>
                <a:lnTo>
                  <a:pt x="38" y="174"/>
                </a:lnTo>
                <a:lnTo>
                  <a:pt x="38" y="168"/>
                </a:lnTo>
                <a:lnTo>
                  <a:pt x="38" y="163"/>
                </a:lnTo>
                <a:lnTo>
                  <a:pt x="40" y="157"/>
                </a:lnTo>
                <a:lnTo>
                  <a:pt x="44" y="153"/>
                </a:lnTo>
                <a:lnTo>
                  <a:pt x="49" y="151"/>
                </a:lnTo>
                <a:lnTo>
                  <a:pt x="56" y="149"/>
                </a:lnTo>
                <a:lnTo>
                  <a:pt x="123" y="149"/>
                </a:lnTo>
                <a:lnTo>
                  <a:pt x="5" y="33"/>
                </a:lnTo>
                <a:lnTo>
                  <a:pt x="2" y="29"/>
                </a:lnTo>
                <a:lnTo>
                  <a:pt x="1" y="24"/>
                </a:lnTo>
                <a:lnTo>
                  <a:pt x="0" y="20"/>
                </a:lnTo>
                <a:lnTo>
                  <a:pt x="1" y="13"/>
                </a:lnTo>
                <a:lnTo>
                  <a:pt x="4" y="8"/>
                </a:lnTo>
                <a:lnTo>
                  <a:pt x="8" y="4"/>
                </a:lnTo>
                <a:lnTo>
                  <a:pt x="13" y="2"/>
                </a:lnTo>
                <a:lnTo>
                  <a:pt x="1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21" name="Freeform 3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95778" y="6807634"/>
            <a:ext cx="323942" cy="446102"/>
          </a:xfrm>
          <a:custGeom>
            <a:avLst/>
            <a:gdLst>
              <a:gd name="T0" fmla="*/ 480 w 594"/>
              <a:gd name="T1" fmla="*/ 337 h 818"/>
              <a:gd name="T2" fmla="*/ 455 w 594"/>
              <a:gd name="T3" fmla="*/ 316 h 818"/>
              <a:gd name="T4" fmla="*/ 343 w 594"/>
              <a:gd name="T5" fmla="*/ 292 h 818"/>
              <a:gd name="T6" fmla="*/ 369 w 594"/>
              <a:gd name="T7" fmla="*/ 358 h 818"/>
              <a:gd name="T8" fmla="*/ 332 w 594"/>
              <a:gd name="T9" fmla="*/ 436 h 818"/>
              <a:gd name="T10" fmla="*/ 319 w 594"/>
              <a:gd name="T11" fmla="*/ 445 h 818"/>
              <a:gd name="T12" fmla="*/ 302 w 594"/>
              <a:gd name="T13" fmla="*/ 422 h 818"/>
              <a:gd name="T14" fmla="*/ 290 w 594"/>
              <a:gd name="T15" fmla="*/ 364 h 818"/>
              <a:gd name="T16" fmla="*/ 271 w 594"/>
              <a:gd name="T17" fmla="*/ 300 h 818"/>
              <a:gd name="T18" fmla="*/ 310 w 594"/>
              <a:gd name="T19" fmla="*/ 121 h 818"/>
              <a:gd name="T20" fmla="*/ 297 w 594"/>
              <a:gd name="T21" fmla="*/ 147 h 818"/>
              <a:gd name="T22" fmla="*/ 279 w 594"/>
              <a:gd name="T23" fmla="*/ 149 h 818"/>
              <a:gd name="T24" fmla="*/ 280 w 594"/>
              <a:gd name="T25" fmla="*/ 163 h 818"/>
              <a:gd name="T26" fmla="*/ 304 w 594"/>
              <a:gd name="T27" fmla="*/ 161 h 818"/>
              <a:gd name="T28" fmla="*/ 352 w 594"/>
              <a:gd name="T29" fmla="*/ 161 h 818"/>
              <a:gd name="T30" fmla="*/ 335 w 594"/>
              <a:gd name="T31" fmla="*/ 194 h 818"/>
              <a:gd name="T32" fmla="*/ 279 w 594"/>
              <a:gd name="T33" fmla="*/ 242 h 818"/>
              <a:gd name="T34" fmla="*/ 266 w 594"/>
              <a:gd name="T35" fmla="*/ 255 h 818"/>
              <a:gd name="T36" fmla="*/ 243 w 594"/>
              <a:gd name="T37" fmla="*/ 235 h 818"/>
              <a:gd name="T38" fmla="*/ 245 w 594"/>
              <a:gd name="T39" fmla="*/ 279 h 818"/>
              <a:gd name="T40" fmla="*/ 250 w 594"/>
              <a:gd name="T41" fmla="*/ 292 h 818"/>
              <a:gd name="T42" fmla="*/ 199 w 594"/>
              <a:gd name="T43" fmla="*/ 265 h 818"/>
              <a:gd name="T44" fmla="*/ 167 w 594"/>
              <a:gd name="T45" fmla="*/ 232 h 818"/>
              <a:gd name="T46" fmla="*/ 224 w 594"/>
              <a:gd name="T47" fmla="*/ 129 h 818"/>
              <a:gd name="T48" fmla="*/ 263 w 594"/>
              <a:gd name="T49" fmla="*/ 122 h 818"/>
              <a:gd name="T50" fmla="*/ 304 w 594"/>
              <a:gd name="T51" fmla="*/ 119 h 818"/>
              <a:gd name="T52" fmla="*/ 509 w 594"/>
              <a:gd name="T53" fmla="*/ 195 h 818"/>
              <a:gd name="T54" fmla="*/ 500 w 594"/>
              <a:gd name="T55" fmla="*/ 304 h 818"/>
              <a:gd name="T56" fmla="*/ 459 w 594"/>
              <a:gd name="T57" fmla="*/ 253 h 818"/>
              <a:gd name="T58" fmla="*/ 454 w 594"/>
              <a:gd name="T59" fmla="*/ 191 h 818"/>
              <a:gd name="T60" fmla="*/ 453 w 594"/>
              <a:gd name="T61" fmla="*/ 163 h 818"/>
              <a:gd name="T62" fmla="*/ 406 w 594"/>
              <a:gd name="T63" fmla="*/ 168 h 818"/>
              <a:gd name="T64" fmla="*/ 396 w 594"/>
              <a:gd name="T65" fmla="*/ 125 h 818"/>
              <a:gd name="T66" fmla="*/ 390 w 594"/>
              <a:gd name="T67" fmla="*/ 96 h 818"/>
              <a:gd name="T68" fmla="*/ 222 w 594"/>
              <a:gd name="T69" fmla="*/ 68 h 818"/>
              <a:gd name="T70" fmla="*/ 111 w 594"/>
              <a:gd name="T71" fmla="*/ 261 h 818"/>
              <a:gd name="T72" fmla="*/ 222 w 594"/>
              <a:gd name="T73" fmla="*/ 453 h 818"/>
              <a:gd name="T74" fmla="*/ 448 w 594"/>
              <a:gd name="T75" fmla="*/ 453 h 818"/>
              <a:gd name="T76" fmla="*/ 558 w 594"/>
              <a:gd name="T77" fmla="*/ 261 h 818"/>
              <a:gd name="T78" fmla="*/ 448 w 594"/>
              <a:gd name="T79" fmla="*/ 68 h 818"/>
              <a:gd name="T80" fmla="*/ 132 w 594"/>
              <a:gd name="T81" fmla="*/ 13 h 818"/>
              <a:gd name="T82" fmla="*/ 135 w 594"/>
              <a:gd name="T83" fmla="*/ 41 h 818"/>
              <a:gd name="T84" fmla="*/ 48 w 594"/>
              <a:gd name="T85" fmla="*/ 178 h 818"/>
              <a:gd name="T86" fmla="*/ 94 w 594"/>
              <a:gd name="T87" fmla="*/ 436 h 818"/>
              <a:gd name="T88" fmla="*/ 335 w 594"/>
              <a:gd name="T89" fmla="*/ 558 h 818"/>
              <a:gd name="T90" fmla="*/ 554 w 594"/>
              <a:gd name="T91" fmla="*/ 461 h 818"/>
              <a:gd name="T92" fmla="*/ 577 w 594"/>
              <a:gd name="T93" fmla="*/ 460 h 818"/>
              <a:gd name="T94" fmla="*/ 580 w 594"/>
              <a:gd name="T95" fmla="*/ 489 h 818"/>
              <a:gd name="T96" fmla="*/ 396 w 594"/>
              <a:gd name="T97" fmla="*/ 589 h 818"/>
              <a:gd name="T98" fmla="*/ 479 w 594"/>
              <a:gd name="T99" fmla="*/ 790 h 818"/>
              <a:gd name="T100" fmla="*/ 470 w 594"/>
              <a:gd name="T101" fmla="*/ 817 h 818"/>
              <a:gd name="T102" fmla="*/ 187 w 594"/>
              <a:gd name="T103" fmla="*/ 805 h 818"/>
              <a:gd name="T104" fmla="*/ 204 w 594"/>
              <a:gd name="T105" fmla="*/ 782 h 818"/>
              <a:gd name="T106" fmla="*/ 128 w 594"/>
              <a:gd name="T107" fmla="*/ 524 h 818"/>
              <a:gd name="T108" fmla="*/ 0 w 594"/>
              <a:gd name="T109" fmla="*/ 261 h 818"/>
              <a:gd name="T110" fmla="*/ 107 w 594"/>
              <a:gd name="T111" fmla="*/ 16 h 818"/>
              <a:gd name="T112" fmla="*/ 377 w 594"/>
              <a:gd name="T113" fmla="*/ 4 h 818"/>
              <a:gd name="T114" fmla="*/ 565 w 594"/>
              <a:gd name="T115" fmla="*/ 142 h 818"/>
              <a:gd name="T116" fmla="*/ 565 w 594"/>
              <a:gd name="T117" fmla="*/ 381 h 818"/>
              <a:gd name="T118" fmla="*/ 377 w 594"/>
              <a:gd name="T119" fmla="*/ 517 h 818"/>
              <a:gd name="T120" fmla="*/ 150 w 594"/>
              <a:gd name="T121" fmla="*/ 445 h 818"/>
              <a:gd name="T122" fmla="*/ 77 w 594"/>
              <a:gd name="T123" fmla="*/ 219 h 818"/>
              <a:gd name="T124" fmla="*/ 215 w 594"/>
              <a:gd name="T125" fmla="*/ 3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4" h="818">
                <a:moveTo>
                  <a:pt x="467" y="309"/>
                </a:moveTo>
                <a:lnTo>
                  <a:pt x="474" y="310"/>
                </a:lnTo>
                <a:lnTo>
                  <a:pt x="480" y="316"/>
                </a:lnTo>
                <a:lnTo>
                  <a:pt x="484" y="324"/>
                </a:lnTo>
                <a:lnTo>
                  <a:pt x="484" y="331"/>
                </a:lnTo>
                <a:lnTo>
                  <a:pt x="480" y="337"/>
                </a:lnTo>
                <a:lnTo>
                  <a:pt x="475" y="338"/>
                </a:lnTo>
                <a:lnTo>
                  <a:pt x="470" y="338"/>
                </a:lnTo>
                <a:lnTo>
                  <a:pt x="465" y="334"/>
                </a:lnTo>
                <a:lnTo>
                  <a:pt x="459" y="331"/>
                </a:lnTo>
                <a:lnTo>
                  <a:pt x="455" y="324"/>
                </a:lnTo>
                <a:lnTo>
                  <a:pt x="455" y="316"/>
                </a:lnTo>
                <a:lnTo>
                  <a:pt x="461" y="309"/>
                </a:lnTo>
                <a:lnTo>
                  <a:pt x="467" y="309"/>
                </a:lnTo>
                <a:close/>
                <a:moveTo>
                  <a:pt x="311" y="282"/>
                </a:moveTo>
                <a:lnTo>
                  <a:pt x="326" y="283"/>
                </a:lnTo>
                <a:lnTo>
                  <a:pt x="336" y="287"/>
                </a:lnTo>
                <a:lnTo>
                  <a:pt x="343" y="292"/>
                </a:lnTo>
                <a:lnTo>
                  <a:pt x="352" y="300"/>
                </a:lnTo>
                <a:lnTo>
                  <a:pt x="364" y="312"/>
                </a:lnTo>
                <a:lnTo>
                  <a:pt x="373" y="324"/>
                </a:lnTo>
                <a:lnTo>
                  <a:pt x="377" y="335"/>
                </a:lnTo>
                <a:lnTo>
                  <a:pt x="376" y="346"/>
                </a:lnTo>
                <a:lnTo>
                  <a:pt x="369" y="358"/>
                </a:lnTo>
                <a:lnTo>
                  <a:pt x="362" y="367"/>
                </a:lnTo>
                <a:lnTo>
                  <a:pt x="353" y="379"/>
                </a:lnTo>
                <a:lnTo>
                  <a:pt x="345" y="393"/>
                </a:lnTo>
                <a:lnTo>
                  <a:pt x="339" y="410"/>
                </a:lnTo>
                <a:lnTo>
                  <a:pt x="334" y="431"/>
                </a:lnTo>
                <a:lnTo>
                  <a:pt x="332" y="436"/>
                </a:lnTo>
                <a:lnTo>
                  <a:pt x="331" y="441"/>
                </a:lnTo>
                <a:lnTo>
                  <a:pt x="330" y="444"/>
                </a:lnTo>
                <a:lnTo>
                  <a:pt x="327" y="445"/>
                </a:lnTo>
                <a:lnTo>
                  <a:pt x="326" y="447"/>
                </a:lnTo>
                <a:lnTo>
                  <a:pt x="323" y="447"/>
                </a:lnTo>
                <a:lnTo>
                  <a:pt x="319" y="445"/>
                </a:lnTo>
                <a:lnTo>
                  <a:pt x="317" y="441"/>
                </a:lnTo>
                <a:lnTo>
                  <a:pt x="313" y="439"/>
                </a:lnTo>
                <a:lnTo>
                  <a:pt x="310" y="435"/>
                </a:lnTo>
                <a:lnTo>
                  <a:pt x="309" y="432"/>
                </a:lnTo>
                <a:lnTo>
                  <a:pt x="305" y="427"/>
                </a:lnTo>
                <a:lnTo>
                  <a:pt x="302" y="422"/>
                </a:lnTo>
                <a:lnTo>
                  <a:pt x="300" y="414"/>
                </a:lnTo>
                <a:lnTo>
                  <a:pt x="298" y="402"/>
                </a:lnTo>
                <a:lnTo>
                  <a:pt x="298" y="385"/>
                </a:lnTo>
                <a:lnTo>
                  <a:pt x="297" y="375"/>
                </a:lnTo>
                <a:lnTo>
                  <a:pt x="294" y="368"/>
                </a:lnTo>
                <a:lnTo>
                  <a:pt x="290" y="364"/>
                </a:lnTo>
                <a:lnTo>
                  <a:pt x="285" y="360"/>
                </a:lnTo>
                <a:lnTo>
                  <a:pt x="279" y="354"/>
                </a:lnTo>
                <a:lnTo>
                  <a:pt x="273" y="345"/>
                </a:lnTo>
                <a:lnTo>
                  <a:pt x="269" y="330"/>
                </a:lnTo>
                <a:lnTo>
                  <a:pt x="268" y="313"/>
                </a:lnTo>
                <a:lnTo>
                  <a:pt x="271" y="300"/>
                </a:lnTo>
                <a:lnTo>
                  <a:pt x="276" y="291"/>
                </a:lnTo>
                <a:lnTo>
                  <a:pt x="285" y="286"/>
                </a:lnTo>
                <a:lnTo>
                  <a:pt x="297" y="283"/>
                </a:lnTo>
                <a:lnTo>
                  <a:pt x="311" y="282"/>
                </a:lnTo>
                <a:close/>
                <a:moveTo>
                  <a:pt x="304" y="119"/>
                </a:moveTo>
                <a:lnTo>
                  <a:pt x="310" y="121"/>
                </a:lnTo>
                <a:lnTo>
                  <a:pt x="314" y="126"/>
                </a:lnTo>
                <a:lnTo>
                  <a:pt x="313" y="131"/>
                </a:lnTo>
                <a:lnTo>
                  <a:pt x="310" y="136"/>
                </a:lnTo>
                <a:lnTo>
                  <a:pt x="306" y="142"/>
                </a:lnTo>
                <a:lnTo>
                  <a:pt x="300" y="146"/>
                </a:lnTo>
                <a:lnTo>
                  <a:pt x="297" y="147"/>
                </a:lnTo>
                <a:lnTo>
                  <a:pt x="294" y="147"/>
                </a:lnTo>
                <a:lnTo>
                  <a:pt x="292" y="147"/>
                </a:lnTo>
                <a:lnTo>
                  <a:pt x="288" y="148"/>
                </a:lnTo>
                <a:lnTo>
                  <a:pt x="285" y="148"/>
                </a:lnTo>
                <a:lnTo>
                  <a:pt x="281" y="148"/>
                </a:lnTo>
                <a:lnTo>
                  <a:pt x="279" y="149"/>
                </a:lnTo>
                <a:lnTo>
                  <a:pt x="277" y="151"/>
                </a:lnTo>
                <a:lnTo>
                  <a:pt x="276" y="152"/>
                </a:lnTo>
                <a:lnTo>
                  <a:pt x="275" y="153"/>
                </a:lnTo>
                <a:lnTo>
                  <a:pt x="276" y="156"/>
                </a:lnTo>
                <a:lnTo>
                  <a:pt x="277" y="159"/>
                </a:lnTo>
                <a:lnTo>
                  <a:pt x="280" y="163"/>
                </a:lnTo>
                <a:lnTo>
                  <a:pt x="284" y="166"/>
                </a:lnTo>
                <a:lnTo>
                  <a:pt x="290" y="172"/>
                </a:lnTo>
                <a:lnTo>
                  <a:pt x="296" y="173"/>
                </a:lnTo>
                <a:lnTo>
                  <a:pt x="298" y="170"/>
                </a:lnTo>
                <a:lnTo>
                  <a:pt x="301" y="166"/>
                </a:lnTo>
                <a:lnTo>
                  <a:pt x="304" y="161"/>
                </a:lnTo>
                <a:lnTo>
                  <a:pt x="307" y="157"/>
                </a:lnTo>
                <a:lnTo>
                  <a:pt x="314" y="153"/>
                </a:lnTo>
                <a:lnTo>
                  <a:pt x="322" y="152"/>
                </a:lnTo>
                <a:lnTo>
                  <a:pt x="336" y="152"/>
                </a:lnTo>
                <a:lnTo>
                  <a:pt x="345" y="156"/>
                </a:lnTo>
                <a:lnTo>
                  <a:pt x="352" y="161"/>
                </a:lnTo>
                <a:lnTo>
                  <a:pt x="355" y="166"/>
                </a:lnTo>
                <a:lnTo>
                  <a:pt x="357" y="174"/>
                </a:lnTo>
                <a:lnTo>
                  <a:pt x="356" y="181"/>
                </a:lnTo>
                <a:lnTo>
                  <a:pt x="352" y="186"/>
                </a:lnTo>
                <a:lnTo>
                  <a:pt x="344" y="190"/>
                </a:lnTo>
                <a:lnTo>
                  <a:pt x="335" y="194"/>
                </a:lnTo>
                <a:lnTo>
                  <a:pt x="324" y="198"/>
                </a:lnTo>
                <a:lnTo>
                  <a:pt x="310" y="206"/>
                </a:lnTo>
                <a:lnTo>
                  <a:pt x="296" y="215"/>
                </a:lnTo>
                <a:lnTo>
                  <a:pt x="285" y="227"/>
                </a:lnTo>
                <a:lnTo>
                  <a:pt x="280" y="238"/>
                </a:lnTo>
                <a:lnTo>
                  <a:pt x="279" y="242"/>
                </a:lnTo>
                <a:lnTo>
                  <a:pt x="277" y="248"/>
                </a:lnTo>
                <a:lnTo>
                  <a:pt x="276" y="250"/>
                </a:lnTo>
                <a:lnTo>
                  <a:pt x="273" y="253"/>
                </a:lnTo>
                <a:lnTo>
                  <a:pt x="271" y="255"/>
                </a:lnTo>
                <a:lnTo>
                  <a:pt x="268" y="255"/>
                </a:lnTo>
                <a:lnTo>
                  <a:pt x="266" y="255"/>
                </a:lnTo>
                <a:lnTo>
                  <a:pt x="263" y="254"/>
                </a:lnTo>
                <a:lnTo>
                  <a:pt x="262" y="252"/>
                </a:lnTo>
                <a:lnTo>
                  <a:pt x="260" y="248"/>
                </a:lnTo>
                <a:lnTo>
                  <a:pt x="256" y="237"/>
                </a:lnTo>
                <a:lnTo>
                  <a:pt x="251" y="233"/>
                </a:lnTo>
                <a:lnTo>
                  <a:pt x="243" y="235"/>
                </a:lnTo>
                <a:lnTo>
                  <a:pt x="233" y="238"/>
                </a:lnTo>
                <a:lnTo>
                  <a:pt x="226" y="245"/>
                </a:lnTo>
                <a:lnTo>
                  <a:pt x="225" y="253"/>
                </a:lnTo>
                <a:lnTo>
                  <a:pt x="229" y="262"/>
                </a:lnTo>
                <a:lnTo>
                  <a:pt x="237" y="271"/>
                </a:lnTo>
                <a:lnTo>
                  <a:pt x="245" y="279"/>
                </a:lnTo>
                <a:lnTo>
                  <a:pt x="249" y="283"/>
                </a:lnTo>
                <a:lnTo>
                  <a:pt x="251" y="286"/>
                </a:lnTo>
                <a:lnTo>
                  <a:pt x="251" y="288"/>
                </a:lnTo>
                <a:lnTo>
                  <a:pt x="251" y="290"/>
                </a:lnTo>
                <a:lnTo>
                  <a:pt x="251" y="291"/>
                </a:lnTo>
                <a:lnTo>
                  <a:pt x="250" y="292"/>
                </a:lnTo>
                <a:lnTo>
                  <a:pt x="250" y="292"/>
                </a:lnTo>
                <a:lnTo>
                  <a:pt x="249" y="292"/>
                </a:lnTo>
                <a:lnTo>
                  <a:pt x="247" y="292"/>
                </a:lnTo>
                <a:lnTo>
                  <a:pt x="247" y="292"/>
                </a:lnTo>
                <a:lnTo>
                  <a:pt x="220" y="278"/>
                </a:lnTo>
                <a:lnTo>
                  <a:pt x="199" y="265"/>
                </a:lnTo>
                <a:lnTo>
                  <a:pt x="186" y="254"/>
                </a:lnTo>
                <a:lnTo>
                  <a:pt x="178" y="246"/>
                </a:lnTo>
                <a:lnTo>
                  <a:pt x="174" y="240"/>
                </a:lnTo>
                <a:lnTo>
                  <a:pt x="173" y="238"/>
                </a:lnTo>
                <a:lnTo>
                  <a:pt x="171" y="237"/>
                </a:lnTo>
                <a:lnTo>
                  <a:pt x="167" y="232"/>
                </a:lnTo>
                <a:lnTo>
                  <a:pt x="161" y="223"/>
                </a:lnTo>
                <a:lnTo>
                  <a:pt x="156" y="211"/>
                </a:lnTo>
                <a:lnTo>
                  <a:pt x="169" y="177"/>
                </a:lnTo>
                <a:lnTo>
                  <a:pt x="188" y="146"/>
                </a:lnTo>
                <a:lnTo>
                  <a:pt x="213" y="119"/>
                </a:lnTo>
                <a:lnTo>
                  <a:pt x="224" y="129"/>
                </a:lnTo>
                <a:lnTo>
                  <a:pt x="233" y="134"/>
                </a:lnTo>
                <a:lnTo>
                  <a:pt x="239" y="138"/>
                </a:lnTo>
                <a:lnTo>
                  <a:pt x="245" y="136"/>
                </a:lnTo>
                <a:lnTo>
                  <a:pt x="250" y="132"/>
                </a:lnTo>
                <a:lnTo>
                  <a:pt x="256" y="126"/>
                </a:lnTo>
                <a:lnTo>
                  <a:pt x="263" y="122"/>
                </a:lnTo>
                <a:lnTo>
                  <a:pt x="272" y="122"/>
                </a:lnTo>
                <a:lnTo>
                  <a:pt x="279" y="123"/>
                </a:lnTo>
                <a:lnTo>
                  <a:pt x="284" y="123"/>
                </a:lnTo>
                <a:lnTo>
                  <a:pt x="288" y="121"/>
                </a:lnTo>
                <a:lnTo>
                  <a:pt x="293" y="119"/>
                </a:lnTo>
                <a:lnTo>
                  <a:pt x="304" y="119"/>
                </a:lnTo>
                <a:close/>
                <a:moveTo>
                  <a:pt x="398" y="87"/>
                </a:moveTo>
                <a:lnTo>
                  <a:pt x="427" y="100"/>
                </a:lnTo>
                <a:lnTo>
                  <a:pt x="453" y="118"/>
                </a:lnTo>
                <a:lnTo>
                  <a:pt x="476" y="140"/>
                </a:lnTo>
                <a:lnTo>
                  <a:pt x="495" y="166"/>
                </a:lnTo>
                <a:lnTo>
                  <a:pt x="509" y="195"/>
                </a:lnTo>
                <a:lnTo>
                  <a:pt x="517" y="228"/>
                </a:lnTo>
                <a:lnTo>
                  <a:pt x="521" y="261"/>
                </a:lnTo>
                <a:lnTo>
                  <a:pt x="518" y="287"/>
                </a:lnTo>
                <a:lnTo>
                  <a:pt x="513" y="312"/>
                </a:lnTo>
                <a:lnTo>
                  <a:pt x="506" y="308"/>
                </a:lnTo>
                <a:lnTo>
                  <a:pt x="500" y="304"/>
                </a:lnTo>
                <a:lnTo>
                  <a:pt x="495" y="299"/>
                </a:lnTo>
                <a:lnTo>
                  <a:pt x="492" y="293"/>
                </a:lnTo>
                <a:lnTo>
                  <a:pt x="485" y="283"/>
                </a:lnTo>
                <a:lnTo>
                  <a:pt x="476" y="274"/>
                </a:lnTo>
                <a:lnTo>
                  <a:pt x="467" y="263"/>
                </a:lnTo>
                <a:lnTo>
                  <a:pt x="459" y="253"/>
                </a:lnTo>
                <a:lnTo>
                  <a:pt x="451" y="240"/>
                </a:lnTo>
                <a:lnTo>
                  <a:pt x="448" y="224"/>
                </a:lnTo>
                <a:lnTo>
                  <a:pt x="446" y="214"/>
                </a:lnTo>
                <a:lnTo>
                  <a:pt x="448" y="204"/>
                </a:lnTo>
                <a:lnTo>
                  <a:pt x="450" y="198"/>
                </a:lnTo>
                <a:lnTo>
                  <a:pt x="454" y="191"/>
                </a:lnTo>
                <a:lnTo>
                  <a:pt x="458" y="183"/>
                </a:lnTo>
                <a:lnTo>
                  <a:pt x="459" y="174"/>
                </a:lnTo>
                <a:lnTo>
                  <a:pt x="459" y="169"/>
                </a:lnTo>
                <a:lnTo>
                  <a:pt x="458" y="165"/>
                </a:lnTo>
                <a:lnTo>
                  <a:pt x="457" y="164"/>
                </a:lnTo>
                <a:lnTo>
                  <a:pt x="453" y="163"/>
                </a:lnTo>
                <a:lnTo>
                  <a:pt x="449" y="161"/>
                </a:lnTo>
                <a:lnTo>
                  <a:pt x="445" y="163"/>
                </a:lnTo>
                <a:lnTo>
                  <a:pt x="440" y="164"/>
                </a:lnTo>
                <a:lnTo>
                  <a:pt x="425" y="169"/>
                </a:lnTo>
                <a:lnTo>
                  <a:pt x="413" y="170"/>
                </a:lnTo>
                <a:lnTo>
                  <a:pt x="406" y="168"/>
                </a:lnTo>
                <a:lnTo>
                  <a:pt x="400" y="161"/>
                </a:lnTo>
                <a:lnTo>
                  <a:pt x="396" y="151"/>
                </a:lnTo>
                <a:lnTo>
                  <a:pt x="394" y="139"/>
                </a:lnTo>
                <a:lnTo>
                  <a:pt x="394" y="130"/>
                </a:lnTo>
                <a:lnTo>
                  <a:pt x="395" y="126"/>
                </a:lnTo>
                <a:lnTo>
                  <a:pt x="396" y="125"/>
                </a:lnTo>
                <a:lnTo>
                  <a:pt x="387" y="123"/>
                </a:lnTo>
                <a:lnTo>
                  <a:pt x="382" y="118"/>
                </a:lnTo>
                <a:lnTo>
                  <a:pt x="381" y="111"/>
                </a:lnTo>
                <a:lnTo>
                  <a:pt x="382" y="105"/>
                </a:lnTo>
                <a:lnTo>
                  <a:pt x="386" y="100"/>
                </a:lnTo>
                <a:lnTo>
                  <a:pt x="390" y="96"/>
                </a:lnTo>
                <a:lnTo>
                  <a:pt x="394" y="92"/>
                </a:lnTo>
                <a:lnTo>
                  <a:pt x="398" y="87"/>
                </a:lnTo>
                <a:close/>
                <a:moveTo>
                  <a:pt x="335" y="38"/>
                </a:moveTo>
                <a:lnTo>
                  <a:pt x="294" y="42"/>
                </a:lnTo>
                <a:lnTo>
                  <a:pt x="256" y="53"/>
                </a:lnTo>
                <a:lnTo>
                  <a:pt x="222" y="68"/>
                </a:lnTo>
                <a:lnTo>
                  <a:pt x="191" y="91"/>
                </a:lnTo>
                <a:lnTo>
                  <a:pt x="163" y="117"/>
                </a:lnTo>
                <a:lnTo>
                  <a:pt x="141" y="148"/>
                </a:lnTo>
                <a:lnTo>
                  <a:pt x="125" y="183"/>
                </a:lnTo>
                <a:lnTo>
                  <a:pt x="115" y="221"/>
                </a:lnTo>
                <a:lnTo>
                  <a:pt x="111" y="261"/>
                </a:lnTo>
                <a:lnTo>
                  <a:pt x="115" y="301"/>
                </a:lnTo>
                <a:lnTo>
                  <a:pt x="125" y="339"/>
                </a:lnTo>
                <a:lnTo>
                  <a:pt x="141" y="373"/>
                </a:lnTo>
                <a:lnTo>
                  <a:pt x="163" y="405"/>
                </a:lnTo>
                <a:lnTo>
                  <a:pt x="191" y="432"/>
                </a:lnTo>
                <a:lnTo>
                  <a:pt x="222" y="453"/>
                </a:lnTo>
                <a:lnTo>
                  <a:pt x="256" y="470"/>
                </a:lnTo>
                <a:lnTo>
                  <a:pt x="294" y="481"/>
                </a:lnTo>
                <a:lnTo>
                  <a:pt x="335" y="485"/>
                </a:lnTo>
                <a:lnTo>
                  <a:pt x="374" y="481"/>
                </a:lnTo>
                <a:lnTo>
                  <a:pt x="412" y="470"/>
                </a:lnTo>
                <a:lnTo>
                  <a:pt x="448" y="453"/>
                </a:lnTo>
                <a:lnTo>
                  <a:pt x="478" y="432"/>
                </a:lnTo>
                <a:lnTo>
                  <a:pt x="505" y="405"/>
                </a:lnTo>
                <a:lnTo>
                  <a:pt x="527" y="373"/>
                </a:lnTo>
                <a:lnTo>
                  <a:pt x="543" y="339"/>
                </a:lnTo>
                <a:lnTo>
                  <a:pt x="554" y="301"/>
                </a:lnTo>
                <a:lnTo>
                  <a:pt x="558" y="261"/>
                </a:lnTo>
                <a:lnTo>
                  <a:pt x="554" y="221"/>
                </a:lnTo>
                <a:lnTo>
                  <a:pt x="543" y="183"/>
                </a:lnTo>
                <a:lnTo>
                  <a:pt x="527" y="148"/>
                </a:lnTo>
                <a:lnTo>
                  <a:pt x="505" y="117"/>
                </a:lnTo>
                <a:lnTo>
                  <a:pt x="478" y="91"/>
                </a:lnTo>
                <a:lnTo>
                  <a:pt x="448" y="68"/>
                </a:lnTo>
                <a:lnTo>
                  <a:pt x="412" y="53"/>
                </a:lnTo>
                <a:lnTo>
                  <a:pt x="374" y="42"/>
                </a:lnTo>
                <a:lnTo>
                  <a:pt x="335" y="38"/>
                </a:lnTo>
                <a:close/>
                <a:moveTo>
                  <a:pt x="120" y="11"/>
                </a:moveTo>
                <a:lnTo>
                  <a:pt x="127" y="11"/>
                </a:lnTo>
                <a:lnTo>
                  <a:pt x="132" y="13"/>
                </a:lnTo>
                <a:lnTo>
                  <a:pt x="136" y="17"/>
                </a:lnTo>
                <a:lnTo>
                  <a:pt x="139" y="22"/>
                </a:lnTo>
                <a:lnTo>
                  <a:pt x="140" y="29"/>
                </a:lnTo>
                <a:lnTo>
                  <a:pt x="139" y="33"/>
                </a:lnTo>
                <a:lnTo>
                  <a:pt x="137" y="37"/>
                </a:lnTo>
                <a:lnTo>
                  <a:pt x="135" y="41"/>
                </a:lnTo>
                <a:lnTo>
                  <a:pt x="132" y="43"/>
                </a:lnTo>
                <a:lnTo>
                  <a:pt x="132" y="43"/>
                </a:lnTo>
                <a:lnTo>
                  <a:pt x="105" y="72"/>
                </a:lnTo>
                <a:lnTo>
                  <a:pt x="81" y="105"/>
                </a:lnTo>
                <a:lnTo>
                  <a:pt x="63" y="140"/>
                </a:lnTo>
                <a:lnTo>
                  <a:pt x="48" y="178"/>
                </a:lnTo>
                <a:lnTo>
                  <a:pt x="40" y="219"/>
                </a:lnTo>
                <a:lnTo>
                  <a:pt x="36" y="261"/>
                </a:lnTo>
                <a:lnTo>
                  <a:pt x="40" y="309"/>
                </a:lnTo>
                <a:lnTo>
                  <a:pt x="52" y="355"/>
                </a:lnTo>
                <a:lnTo>
                  <a:pt x="70" y="398"/>
                </a:lnTo>
                <a:lnTo>
                  <a:pt x="94" y="436"/>
                </a:lnTo>
                <a:lnTo>
                  <a:pt x="124" y="471"/>
                </a:lnTo>
                <a:lnTo>
                  <a:pt x="158" y="502"/>
                </a:lnTo>
                <a:lnTo>
                  <a:pt x="197" y="525"/>
                </a:lnTo>
                <a:lnTo>
                  <a:pt x="241" y="543"/>
                </a:lnTo>
                <a:lnTo>
                  <a:pt x="287" y="554"/>
                </a:lnTo>
                <a:lnTo>
                  <a:pt x="335" y="558"/>
                </a:lnTo>
                <a:lnTo>
                  <a:pt x="377" y="555"/>
                </a:lnTo>
                <a:lnTo>
                  <a:pt x="417" y="546"/>
                </a:lnTo>
                <a:lnTo>
                  <a:pt x="457" y="532"/>
                </a:lnTo>
                <a:lnTo>
                  <a:pt x="492" y="513"/>
                </a:lnTo>
                <a:lnTo>
                  <a:pt x="525" y="489"/>
                </a:lnTo>
                <a:lnTo>
                  <a:pt x="554" y="461"/>
                </a:lnTo>
                <a:lnTo>
                  <a:pt x="554" y="461"/>
                </a:lnTo>
                <a:lnTo>
                  <a:pt x="558" y="458"/>
                </a:lnTo>
                <a:lnTo>
                  <a:pt x="561" y="457"/>
                </a:lnTo>
                <a:lnTo>
                  <a:pt x="567" y="456"/>
                </a:lnTo>
                <a:lnTo>
                  <a:pt x="573" y="457"/>
                </a:lnTo>
                <a:lnTo>
                  <a:pt x="577" y="460"/>
                </a:lnTo>
                <a:lnTo>
                  <a:pt x="582" y="464"/>
                </a:lnTo>
                <a:lnTo>
                  <a:pt x="585" y="469"/>
                </a:lnTo>
                <a:lnTo>
                  <a:pt x="585" y="475"/>
                </a:lnTo>
                <a:lnTo>
                  <a:pt x="585" y="479"/>
                </a:lnTo>
                <a:lnTo>
                  <a:pt x="582" y="485"/>
                </a:lnTo>
                <a:lnTo>
                  <a:pt x="580" y="489"/>
                </a:lnTo>
                <a:lnTo>
                  <a:pt x="580" y="489"/>
                </a:lnTo>
                <a:lnTo>
                  <a:pt x="548" y="517"/>
                </a:lnTo>
                <a:lnTo>
                  <a:pt x="516" y="542"/>
                </a:lnTo>
                <a:lnTo>
                  <a:pt x="478" y="563"/>
                </a:lnTo>
                <a:lnTo>
                  <a:pt x="438" y="579"/>
                </a:lnTo>
                <a:lnTo>
                  <a:pt x="396" y="589"/>
                </a:lnTo>
                <a:lnTo>
                  <a:pt x="353" y="595"/>
                </a:lnTo>
                <a:lnTo>
                  <a:pt x="353" y="782"/>
                </a:lnTo>
                <a:lnTo>
                  <a:pt x="465" y="782"/>
                </a:lnTo>
                <a:lnTo>
                  <a:pt x="470" y="783"/>
                </a:lnTo>
                <a:lnTo>
                  <a:pt x="475" y="786"/>
                </a:lnTo>
                <a:lnTo>
                  <a:pt x="479" y="790"/>
                </a:lnTo>
                <a:lnTo>
                  <a:pt x="482" y="795"/>
                </a:lnTo>
                <a:lnTo>
                  <a:pt x="483" y="800"/>
                </a:lnTo>
                <a:lnTo>
                  <a:pt x="482" y="805"/>
                </a:lnTo>
                <a:lnTo>
                  <a:pt x="479" y="811"/>
                </a:lnTo>
                <a:lnTo>
                  <a:pt x="475" y="814"/>
                </a:lnTo>
                <a:lnTo>
                  <a:pt x="470" y="817"/>
                </a:lnTo>
                <a:lnTo>
                  <a:pt x="465" y="818"/>
                </a:lnTo>
                <a:lnTo>
                  <a:pt x="204" y="818"/>
                </a:lnTo>
                <a:lnTo>
                  <a:pt x="199" y="817"/>
                </a:lnTo>
                <a:lnTo>
                  <a:pt x="194" y="814"/>
                </a:lnTo>
                <a:lnTo>
                  <a:pt x="190" y="811"/>
                </a:lnTo>
                <a:lnTo>
                  <a:pt x="187" y="805"/>
                </a:lnTo>
                <a:lnTo>
                  <a:pt x="186" y="800"/>
                </a:lnTo>
                <a:lnTo>
                  <a:pt x="187" y="795"/>
                </a:lnTo>
                <a:lnTo>
                  <a:pt x="190" y="790"/>
                </a:lnTo>
                <a:lnTo>
                  <a:pt x="194" y="786"/>
                </a:lnTo>
                <a:lnTo>
                  <a:pt x="199" y="783"/>
                </a:lnTo>
                <a:lnTo>
                  <a:pt x="204" y="782"/>
                </a:lnTo>
                <a:lnTo>
                  <a:pt x="315" y="782"/>
                </a:lnTo>
                <a:lnTo>
                  <a:pt x="315" y="595"/>
                </a:lnTo>
                <a:lnTo>
                  <a:pt x="264" y="588"/>
                </a:lnTo>
                <a:lnTo>
                  <a:pt x="216" y="574"/>
                </a:lnTo>
                <a:lnTo>
                  <a:pt x="170" y="553"/>
                </a:lnTo>
                <a:lnTo>
                  <a:pt x="128" y="524"/>
                </a:lnTo>
                <a:lnTo>
                  <a:pt x="91" y="491"/>
                </a:lnTo>
                <a:lnTo>
                  <a:pt x="60" y="453"/>
                </a:lnTo>
                <a:lnTo>
                  <a:pt x="35" y="410"/>
                </a:lnTo>
                <a:lnTo>
                  <a:pt x="16" y="363"/>
                </a:lnTo>
                <a:lnTo>
                  <a:pt x="4" y="313"/>
                </a:lnTo>
                <a:lnTo>
                  <a:pt x="0" y="261"/>
                </a:lnTo>
                <a:lnTo>
                  <a:pt x="4" y="214"/>
                </a:lnTo>
                <a:lnTo>
                  <a:pt x="13" y="168"/>
                </a:lnTo>
                <a:lnTo>
                  <a:pt x="29" y="125"/>
                </a:lnTo>
                <a:lnTo>
                  <a:pt x="50" y="85"/>
                </a:lnTo>
                <a:lnTo>
                  <a:pt x="76" y="49"/>
                </a:lnTo>
                <a:lnTo>
                  <a:pt x="107" y="16"/>
                </a:lnTo>
                <a:lnTo>
                  <a:pt x="107" y="16"/>
                </a:lnTo>
                <a:lnTo>
                  <a:pt x="111" y="13"/>
                </a:lnTo>
                <a:lnTo>
                  <a:pt x="115" y="11"/>
                </a:lnTo>
                <a:lnTo>
                  <a:pt x="120" y="11"/>
                </a:lnTo>
                <a:close/>
                <a:moveTo>
                  <a:pt x="335" y="0"/>
                </a:moveTo>
                <a:lnTo>
                  <a:pt x="377" y="4"/>
                </a:lnTo>
                <a:lnTo>
                  <a:pt x="416" y="15"/>
                </a:lnTo>
                <a:lnTo>
                  <a:pt x="454" y="30"/>
                </a:lnTo>
                <a:lnTo>
                  <a:pt x="488" y="51"/>
                </a:lnTo>
                <a:lnTo>
                  <a:pt x="518" y="77"/>
                </a:lnTo>
                <a:lnTo>
                  <a:pt x="544" y="108"/>
                </a:lnTo>
                <a:lnTo>
                  <a:pt x="565" y="142"/>
                </a:lnTo>
                <a:lnTo>
                  <a:pt x="581" y="178"/>
                </a:lnTo>
                <a:lnTo>
                  <a:pt x="592" y="219"/>
                </a:lnTo>
                <a:lnTo>
                  <a:pt x="594" y="261"/>
                </a:lnTo>
                <a:lnTo>
                  <a:pt x="592" y="303"/>
                </a:lnTo>
                <a:lnTo>
                  <a:pt x="581" y="343"/>
                </a:lnTo>
                <a:lnTo>
                  <a:pt x="565" y="381"/>
                </a:lnTo>
                <a:lnTo>
                  <a:pt x="544" y="415"/>
                </a:lnTo>
                <a:lnTo>
                  <a:pt x="518" y="445"/>
                </a:lnTo>
                <a:lnTo>
                  <a:pt x="488" y="471"/>
                </a:lnTo>
                <a:lnTo>
                  <a:pt x="454" y="492"/>
                </a:lnTo>
                <a:lnTo>
                  <a:pt x="416" y="508"/>
                </a:lnTo>
                <a:lnTo>
                  <a:pt x="377" y="517"/>
                </a:lnTo>
                <a:lnTo>
                  <a:pt x="335" y="521"/>
                </a:lnTo>
                <a:lnTo>
                  <a:pt x="292" y="517"/>
                </a:lnTo>
                <a:lnTo>
                  <a:pt x="252" y="508"/>
                </a:lnTo>
                <a:lnTo>
                  <a:pt x="215" y="492"/>
                </a:lnTo>
                <a:lnTo>
                  <a:pt x="180" y="471"/>
                </a:lnTo>
                <a:lnTo>
                  <a:pt x="150" y="445"/>
                </a:lnTo>
                <a:lnTo>
                  <a:pt x="124" y="415"/>
                </a:lnTo>
                <a:lnTo>
                  <a:pt x="103" y="381"/>
                </a:lnTo>
                <a:lnTo>
                  <a:pt x="88" y="343"/>
                </a:lnTo>
                <a:lnTo>
                  <a:pt x="77" y="303"/>
                </a:lnTo>
                <a:lnTo>
                  <a:pt x="74" y="261"/>
                </a:lnTo>
                <a:lnTo>
                  <a:pt x="77" y="219"/>
                </a:lnTo>
                <a:lnTo>
                  <a:pt x="88" y="178"/>
                </a:lnTo>
                <a:lnTo>
                  <a:pt x="103" y="142"/>
                </a:lnTo>
                <a:lnTo>
                  <a:pt x="124" y="108"/>
                </a:lnTo>
                <a:lnTo>
                  <a:pt x="150" y="77"/>
                </a:lnTo>
                <a:lnTo>
                  <a:pt x="180" y="51"/>
                </a:lnTo>
                <a:lnTo>
                  <a:pt x="215" y="30"/>
                </a:lnTo>
                <a:lnTo>
                  <a:pt x="252" y="15"/>
                </a:lnTo>
                <a:lnTo>
                  <a:pt x="292" y="4"/>
                </a:lnTo>
                <a:lnTo>
                  <a:pt x="335"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22" name="Freeform 3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55557" y="6807634"/>
            <a:ext cx="364842" cy="446102"/>
          </a:xfrm>
          <a:custGeom>
            <a:avLst/>
            <a:gdLst>
              <a:gd name="T0" fmla="*/ 316 w 669"/>
              <a:gd name="T1" fmla="*/ 782 h 818"/>
              <a:gd name="T2" fmla="*/ 353 w 669"/>
              <a:gd name="T3" fmla="*/ 670 h 818"/>
              <a:gd name="T4" fmla="*/ 112 w 669"/>
              <a:gd name="T5" fmla="*/ 447 h 818"/>
              <a:gd name="T6" fmla="*/ 531 w 669"/>
              <a:gd name="T7" fmla="*/ 633 h 818"/>
              <a:gd name="T8" fmla="*/ 531 w 669"/>
              <a:gd name="T9" fmla="*/ 447 h 818"/>
              <a:gd name="T10" fmla="*/ 316 w 669"/>
              <a:gd name="T11" fmla="*/ 335 h 818"/>
              <a:gd name="T12" fmla="*/ 353 w 669"/>
              <a:gd name="T13" fmla="*/ 410 h 818"/>
              <a:gd name="T14" fmla="*/ 316 w 669"/>
              <a:gd name="T15" fmla="*/ 335 h 818"/>
              <a:gd name="T16" fmla="*/ 45 w 669"/>
              <a:gd name="T17" fmla="*/ 206 h 818"/>
              <a:gd name="T18" fmla="*/ 557 w 669"/>
              <a:gd name="T19" fmla="*/ 299 h 818"/>
              <a:gd name="T20" fmla="*/ 138 w 669"/>
              <a:gd name="T21" fmla="*/ 113 h 818"/>
              <a:gd name="T22" fmla="*/ 316 w 669"/>
              <a:gd name="T23" fmla="*/ 75 h 818"/>
              <a:gd name="T24" fmla="*/ 353 w 669"/>
              <a:gd name="T25" fmla="*/ 38 h 818"/>
              <a:gd name="T26" fmla="*/ 316 w 669"/>
              <a:gd name="T27" fmla="*/ 0 h 818"/>
              <a:gd name="T28" fmla="*/ 368 w 669"/>
              <a:gd name="T29" fmla="*/ 4 h 818"/>
              <a:gd name="T30" fmla="*/ 387 w 669"/>
              <a:gd name="T31" fmla="*/ 24 h 818"/>
              <a:gd name="T32" fmla="*/ 390 w 669"/>
              <a:gd name="T33" fmla="*/ 75 h 818"/>
              <a:gd name="T34" fmla="*/ 582 w 669"/>
              <a:gd name="T35" fmla="*/ 76 h 818"/>
              <a:gd name="T36" fmla="*/ 591 w 669"/>
              <a:gd name="T37" fmla="*/ 83 h 818"/>
              <a:gd name="T38" fmla="*/ 595 w 669"/>
              <a:gd name="T39" fmla="*/ 93 h 818"/>
              <a:gd name="T40" fmla="*/ 594 w 669"/>
              <a:gd name="T41" fmla="*/ 322 h 818"/>
              <a:gd name="T42" fmla="*/ 587 w 669"/>
              <a:gd name="T43" fmla="*/ 331 h 818"/>
              <a:gd name="T44" fmla="*/ 576 w 669"/>
              <a:gd name="T45" fmla="*/ 335 h 818"/>
              <a:gd name="T46" fmla="*/ 390 w 669"/>
              <a:gd name="T47" fmla="*/ 410 h 818"/>
              <a:gd name="T48" fmla="*/ 544 w 669"/>
              <a:gd name="T49" fmla="*/ 410 h 818"/>
              <a:gd name="T50" fmla="*/ 552 w 669"/>
              <a:gd name="T51" fmla="*/ 415 h 818"/>
              <a:gd name="T52" fmla="*/ 667 w 669"/>
              <a:gd name="T53" fmla="*/ 530 h 818"/>
              <a:gd name="T54" fmla="*/ 669 w 669"/>
              <a:gd name="T55" fmla="*/ 540 h 818"/>
              <a:gd name="T56" fmla="*/ 667 w 669"/>
              <a:gd name="T57" fmla="*/ 549 h 818"/>
              <a:gd name="T58" fmla="*/ 552 w 669"/>
              <a:gd name="T59" fmla="*/ 664 h 818"/>
              <a:gd name="T60" fmla="*/ 544 w 669"/>
              <a:gd name="T61" fmla="*/ 669 h 818"/>
              <a:gd name="T62" fmla="*/ 390 w 669"/>
              <a:gd name="T63" fmla="*/ 670 h 818"/>
              <a:gd name="T64" fmla="*/ 387 w 669"/>
              <a:gd name="T65" fmla="*/ 796 h 818"/>
              <a:gd name="T66" fmla="*/ 368 w 669"/>
              <a:gd name="T67" fmla="*/ 816 h 818"/>
              <a:gd name="T68" fmla="*/ 316 w 669"/>
              <a:gd name="T69" fmla="*/ 818 h 818"/>
              <a:gd name="T70" fmla="*/ 290 w 669"/>
              <a:gd name="T71" fmla="*/ 808 h 818"/>
              <a:gd name="T72" fmla="*/ 279 w 669"/>
              <a:gd name="T73" fmla="*/ 782 h 818"/>
              <a:gd name="T74" fmla="*/ 93 w 669"/>
              <a:gd name="T75" fmla="*/ 670 h 818"/>
              <a:gd name="T76" fmla="*/ 82 w 669"/>
              <a:gd name="T77" fmla="*/ 667 h 818"/>
              <a:gd name="T78" fmla="*/ 76 w 669"/>
              <a:gd name="T79" fmla="*/ 657 h 818"/>
              <a:gd name="T80" fmla="*/ 74 w 669"/>
              <a:gd name="T81" fmla="*/ 428 h 818"/>
              <a:gd name="T82" fmla="*/ 78 w 669"/>
              <a:gd name="T83" fmla="*/ 418 h 818"/>
              <a:gd name="T84" fmla="*/ 87 w 669"/>
              <a:gd name="T85" fmla="*/ 411 h 818"/>
              <a:gd name="T86" fmla="*/ 279 w 669"/>
              <a:gd name="T87" fmla="*/ 410 h 818"/>
              <a:gd name="T88" fmla="*/ 131 w 669"/>
              <a:gd name="T89" fmla="*/ 335 h 818"/>
              <a:gd name="T90" fmla="*/ 121 w 669"/>
              <a:gd name="T91" fmla="*/ 333 h 818"/>
              <a:gd name="T92" fmla="*/ 5 w 669"/>
              <a:gd name="T93" fmla="*/ 219 h 818"/>
              <a:gd name="T94" fmla="*/ 1 w 669"/>
              <a:gd name="T95" fmla="*/ 210 h 818"/>
              <a:gd name="T96" fmla="*/ 1 w 669"/>
              <a:gd name="T97" fmla="*/ 201 h 818"/>
              <a:gd name="T98" fmla="*/ 5 w 669"/>
              <a:gd name="T99" fmla="*/ 193 h 818"/>
              <a:gd name="T100" fmla="*/ 121 w 669"/>
              <a:gd name="T101" fmla="*/ 77 h 818"/>
              <a:gd name="T102" fmla="*/ 131 w 669"/>
              <a:gd name="T103" fmla="*/ 75 h 818"/>
              <a:gd name="T104" fmla="*/ 279 w 669"/>
              <a:gd name="T105" fmla="*/ 38 h 818"/>
              <a:gd name="T106" fmla="*/ 290 w 669"/>
              <a:gd name="T107" fmla="*/ 12 h 818"/>
              <a:gd name="T108" fmla="*/ 316 w 669"/>
              <a:gd name="T109" fmla="*/ 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69" h="818">
                <a:moveTo>
                  <a:pt x="316" y="670"/>
                </a:moveTo>
                <a:lnTo>
                  <a:pt x="316" y="782"/>
                </a:lnTo>
                <a:lnTo>
                  <a:pt x="353" y="782"/>
                </a:lnTo>
                <a:lnTo>
                  <a:pt x="353" y="670"/>
                </a:lnTo>
                <a:lnTo>
                  <a:pt x="316" y="670"/>
                </a:lnTo>
                <a:close/>
                <a:moveTo>
                  <a:pt x="112" y="447"/>
                </a:moveTo>
                <a:lnTo>
                  <a:pt x="112" y="633"/>
                </a:lnTo>
                <a:lnTo>
                  <a:pt x="531" y="633"/>
                </a:lnTo>
                <a:lnTo>
                  <a:pt x="624" y="540"/>
                </a:lnTo>
                <a:lnTo>
                  <a:pt x="531" y="447"/>
                </a:lnTo>
                <a:lnTo>
                  <a:pt x="112" y="447"/>
                </a:lnTo>
                <a:close/>
                <a:moveTo>
                  <a:pt x="316" y="335"/>
                </a:moveTo>
                <a:lnTo>
                  <a:pt x="316" y="410"/>
                </a:lnTo>
                <a:lnTo>
                  <a:pt x="353" y="410"/>
                </a:lnTo>
                <a:lnTo>
                  <a:pt x="353" y="335"/>
                </a:lnTo>
                <a:lnTo>
                  <a:pt x="316" y="335"/>
                </a:lnTo>
                <a:close/>
                <a:moveTo>
                  <a:pt x="138" y="113"/>
                </a:moveTo>
                <a:lnTo>
                  <a:pt x="45" y="206"/>
                </a:lnTo>
                <a:lnTo>
                  <a:pt x="138" y="299"/>
                </a:lnTo>
                <a:lnTo>
                  <a:pt x="557" y="299"/>
                </a:lnTo>
                <a:lnTo>
                  <a:pt x="557" y="113"/>
                </a:lnTo>
                <a:lnTo>
                  <a:pt x="138" y="113"/>
                </a:lnTo>
                <a:close/>
                <a:moveTo>
                  <a:pt x="316" y="38"/>
                </a:moveTo>
                <a:lnTo>
                  <a:pt x="316" y="75"/>
                </a:lnTo>
                <a:lnTo>
                  <a:pt x="353" y="75"/>
                </a:lnTo>
                <a:lnTo>
                  <a:pt x="353" y="38"/>
                </a:lnTo>
                <a:lnTo>
                  <a:pt x="316" y="38"/>
                </a:lnTo>
                <a:close/>
                <a:moveTo>
                  <a:pt x="316" y="0"/>
                </a:moveTo>
                <a:lnTo>
                  <a:pt x="353" y="0"/>
                </a:lnTo>
                <a:lnTo>
                  <a:pt x="368" y="4"/>
                </a:lnTo>
                <a:lnTo>
                  <a:pt x="379" y="12"/>
                </a:lnTo>
                <a:lnTo>
                  <a:pt x="387" y="24"/>
                </a:lnTo>
                <a:lnTo>
                  <a:pt x="390" y="38"/>
                </a:lnTo>
                <a:lnTo>
                  <a:pt x="390" y="75"/>
                </a:lnTo>
                <a:lnTo>
                  <a:pt x="576" y="75"/>
                </a:lnTo>
                <a:lnTo>
                  <a:pt x="582" y="76"/>
                </a:lnTo>
                <a:lnTo>
                  <a:pt x="587" y="79"/>
                </a:lnTo>
                <a:lnTo>
                  <a:pt x="591" y="83"/>
                </a:lnTo>
                <a:lnTo>
                  <a:pt x="594" y="88"/>
                </a:lnTo>
                <a:lnTo>
                  <a:pt x="595" y="93"/>
                </a:lnTo>
                <a:lnTo>
                  <a:pt x="595" y="317"/>
                </a:lnTo>
                <a:lnTo>
                  <a:pt x="594" y="322"/>
                </a:lnTo>
                <a:lnTo>
                  <a:pt x="591" y="327"/>
                </a:lnTo>
                <a:lnTo>
                  <a:pt x="587" y="331"/>
                </a:lnTo>
                <a:lnTo>
                  <a:pt x="582" y="334"/>
                </a:lnTo>
                <a:lnTo>
                  <a:pt x="576" y="335"/>
                </a:lnTo>
                <a:lnTo>
                  <a:pt x="390" y="335"/>
                </a:lnTo>
                <a:lnTo>
                  <a:pt x="390" y="410"/>
                </a:lnTo>
                <a:lnTo>
                  <a:pt x="539" y="410"/>
                </a:lnTo>
                <a:lnTo>
                  <a:pt x="544" y="410"/>
                </a:lnTo>
                <a:lnTo>
                  <a:pt x="548" y="413"/>
                </a:lnTo>
                <a:lnTo>
                  <a:pt x="552" y="415"/>
                </a:lnTo>
                <a:lnTo>
                  <a:pt x="663" y="526"/>
                </a:lnTo>
                <a:lnTo>
                  <a:pt x="667" y="530"/>
                </a:lnTo>
                <a:lnTo>
                  <a:pt x="669" y="534"/>
                </a:lnTo>
                <a:lnTo>
                  <a:pt x="669" y="540"/>
                </a:lnTo>
                <a:lnTo>
                  <a:pt x="669" y="545"/>
                </a:lnTo>
                <a:lnTo>
                  <a:pt x="667" y="549"/>
                </a:lnTo>
                <a:lnTo>
                  <a:pt x="663" y="553"/>
                </a:lnTo>
                <a:lnTo>
                  <a:pt x="552" y="664"/>
                </a:lnTo>
                <a:lnTo>
                  <a:pt x="548" y="668"/>
                </a:lnTo>
                <a:lnTo>
                  <a:pt x="544" y="669"/>
                </a:lnTo>
                <a:lnTo>
                  <a:pt x="539" y="670"/>
                </a:lnTo>
                <a:lnTo>
                  <a:pt x="390" y="670"/>
                </a:lnTo>
                <a:lnTo>
                  <a:pt x="390" y="782"/>
                </a:lnTo>
                <a:lnTo>
                  <a:pt x="387" y="796"/>
                </a:lnTo>
                <a:lnTo>
                  <a:pt x="379" y="808"/>
                </a:lnTo>
                <a:lnTo>
                  <a:pt x="368" y="816"/>
                </a:lnTo>
                <a:lnTo>
                  <a:pt x="353" y="818"/>
                </a:lnTo>
                <a:lnTo>
                  <a:pt x="316" y="818"/>
                </a:lnTo>
                <a:lnTo>
                  <a:pt x="302" y="816"/>
                </a:lnTo>
                <a:lnTo>
                  <a:pt x="290" y="808"/>
                </a:lnTo>
                <a:lnTo>
                  <a:pt x="282" y="796"/>
                </a:lnTo>
                <a:lnTo>
                  <a:pt x="279" y="782"/>
                </a:lnTo>
                <a:lnTo>
                  <a:pt x="279" y="670"/>
                </a:lnTo>
                <a:lnTo>
                  <a:pt x="93" y="670"/>
                </a:lnTo>
                <a:lnTo>
                  <a:pt x="87" y="669"/>
                </a:lnTo>
                <a:lnTo>
                  <a:pt x="82" y="667"/>
                </a:lnTo>
                <a:lnTo>
                  <a:pt x="78" y="663"/>
                </a:lnTo>
                <a:lnTo>
                  <a:pt x="76" y="657"/>
                </a:lnTo>
                <a:lnTo>
                  <a:pt x="74" y="651"/>
                </a:lnTo>
                <a:lnTo>
                  <a:pt x="74" y="428"/>
                </a:lnTo>
                <a:lnTo>
                  <a:pt x="76" y="423"/>
                </a:lnTo>
                <a:lnTo>
                  <a:pt x="78" y="418"/>
                </a:lnTo>
                <a:lnTo>
                  <a:pt x="82" y="414"/>
                </a:lnTo>
                <a:lnTo>
                  <a:pt x="87" y="411"/>
                </a:lnTo>
                <a:lnTo>
                  <a:pt x="93" y="410"/>
                </a:lnTo>
                <a:lnTo>
                  <a:pt x="279" y="410"/>
                </a:lnTo>
                <a:lnTo>
                  <a:pt x="279" y="335"/>
                </a:lnTo>
                <a:lnTo>
                  <a:pt x="131" y="335"/>
                </a:lnTo>
                <a:lnTo>
                  <a:pt x="125" y="335"/>
                </a:lnTo>
                <a:lnTo>
                  <a:pt x="121" y="333"/>
                </a:lnTo>
                <a:lnTo>
                  <a:pt x="117" y="330"/>
                </a:lnTo>
                <a:lnTo>
                  <a:pt x="5" y="219"/>
                </a:lnTo>
                <a:lnTo>
                  <a:pt x="2" y="215"/>
                </a:lnTo>
                <a:lnTo>
                  <a:pt x="1" y="210"/>
                </a:lnTo>
                <a:lnTo>
                  <a:pt x="0" y="206"/>
                </a:lnTo>
                <a:lnTo>
                  <a:pt x="1" y="201"/>
                </a:lnTo>
                <a:lnTo>
                  <a:pt x="2" y="195"/>
                </a:lnTo>
                <a:lnTo>
                  <a:pt x="5" y="193"/>
                </a:lnTo>
                <a:lnTo>
                  <a:pt x="117" y="80"/>
                </a:lnTo>
                <a:lnTo>
                  <a:pt x="121" y="77"/>
                </a:lnTo>
                <a:lnTo>
                  <a:pt x="125" y="76"/>
                </a:lnTo>
                <a:lnTo>
                  <a:pt x="131" y="75"/>
                </a:lnTo>
                <a:lnTo>
                  <a:pt x="279" y="75"/>
                </a:lnTo>
                <a:lnTo>
                  <a:pt x="279" y="38"/>
                </a:lnTo>
                <a:lnTo>
                  <a:pt x="282" y="24"/>
                </a:lnTo>
                <a:lnTo>
                  <a:pt x="290" y="12"/>
                </a:lnTo>
                <a:lnTo>
                  <a:pt x="302" y="4"/>
                </a:lnTo>
                <a:lnTo>
                  <a:pt x="316"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23" name="Freeform 3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56238" y="6807634"/>
            <a:ext cx="364842" cy="446102"/>
          </a:xfrm>
          <a:custGeom>
            <a:avLst/>
            <a:gdLst>
              <a:gd name="T0" fmla="*/ 353 w 669"/>
              <a:gd name="T1" fmla="*/ 557 h 818"/>
              <a:gd name="T2" fmla="*/ 508 w 669"/>
              <a:gd name="T3" fmla="*/ 409 h 818"/>
              <a:gd name="T4" fmla="*/ 521 w 669"/>
              <a:gd name="T5" fmla="*/ 426 h 818"/>
              <a:gd name="T6" fmla="*/ 508 w 669"/>
              <a:gd name="T7" fmla="*/ 445 h 818"/>
              <a:gd name="T8" fmla="*/ 119 w 669"/>
              <a:gd name="T9" fmla="*/ 442 h 818"/>
              <a:gd name="T10" fmla="*/ 112 w 669"/>
              <a:gd name="T11" fmla="*/ 421 h 818"/>
              <a:gd name="T12" fmla="*/ 131 w 669"/>
              <a:gd name="T13" fmla="*/ 408 h 818"/>
              <a:gd name="T14" fmla="*/ 550 w 669"/>
              <a:gd name="T15" fmla="*/ 337 h 818"/>
              <a:gd name="T16" fmla="*/ 556 w 669"/>
              <a:gd name="T17" fmla="*/ 358 h 818"/>
              <a:gd name="T18" fmla="*/ 539 w 669"/>
              <a:gd name="T19" fmla="*/ 371 h 818"/>
              <a:gd name="T20" fmla="*/ 412 w 669"/>
              <a:gd name="T21" fmla="*/ 364 h 818"/>
              <a:gd name="T22" fmla="*/ 412 w 669"/>
              <a:gd name="T23" fmla="*/ 341 h 818"/>
              <a:gd name="T24" fmla="*/ 131 w 669"/>
              <a:gd name="T25" fmla="*/ 333 h 818"/>
              <a:gd name="T26" fmla="*/ 368 w 669"/>
              <a:gd name="T27" fmla="*/ 341 h 818"/>
              <a:gd name="T28" fmla="*/ 368 w 669"/>
              <a:gd name="T29" fmla="*/ 364 h 818"/>
              <a:gd name="T30" fmla="*/ 131 w 669"/>
              <a:gd name="T31" fmla="*/ 371 h 818"/>
              <a:gd name="T32" fmla="*/ 112 w 669"/>
              <a:gd name="T33" fmla="*/ 358 h 818"/>
              <a:gd name="T34" fmla="*/ 119 w 669"/>
              <a:gd name="T35" fmla="*/ 337 h 818"/>
              <a:gd name="T36" fmla="*/ 539 w 669"/>
              <a:gd name="T37" fmla="*/ 260 h 818"/>
              <a:gd name="T38" fmla="*/ 556 w 669"/>
              <a:gd name="T39" fmla="*/ 272 h 818"/>
              <a:gd name="T40" fmla="*/ 550 w 669"/>
              <a:gd name="T41" fmla="*/ 293 h 818"/>
              <a:gd name="T42" fmla="*/ 310 w 669"/>
              <a:gd name="T43" fmla="*/ 296 h 818"/>
              <a:gd name="T44" fmla="*/ 297 w 669"/>
              <a:gd name="T45" fmla="*/ 278 h 818"/>
              <a:gd name="T46" fmla="*/ 310 w 669"/>
              <a:gd name="T47" fmla="*/ 260 h 818"/>
              <a:gd name="T48" fmla="*/ 247 w 669"/>
              <a:gd name="T49" fmla="*/ 260 h 818"/>
              <a:gd name="T50" fmla="*/ 260 w 669"/>
              <a:gd name="T51" fmla="*/ 278 h 818"/>
              <a:gd name="T52" fmla="*/ 247 w 669"/>
              <a:gd name="T53" fmla="*/ 296 h 818"/>
              <a:gd name="T54" fmla="*/ 119 w 669"/>
              <a:gd name="T55" fmla="*/ 293 h 818"/>
              <a:gd name="T56" fmla="*/ 112 w 669"/>
              <a:gd name="T57" fmla="*/ 272 h 818"/>
              <a:gd name="T58" fmla="*/ 131 w 669"/>
              <a:gd name="T59" fmla="*/ 260 h 818"/>
              <a:gd name="T60" fmla="*/ 476 w 669"/>
              <a:gd name="T61" fmla="*/ 189 h 818"/>
              <a:gd name="T62" fmla="*/ 483 w 669"/>
              <a:gd name="T63" fmla="*/ 209 h 818"/>
              <a:gd name="T64" fmla="*/ 464 w 669"/>
              <a:gd name="T65" fmla="*/ 222 h 818"/>
              <a:gd name="T66" fmla="*/ 115 w 669"/>
              <a:gd name="T67" fmla="*/ 214 h 818"/>
              <a:gd name="T68" fmla="*/ 115 w 669"/>
              <a:gd name="T69" fmla="*/ 193 h 818"/>
              <a:gd name="T70" fmla="*/ 38 w 669"/>
              <a:gd name="T71" fmla="*/ 111 h 818"/>
              <a:gd name="T72" fmla="*/ 38 w 669"/>
              <a:gd name="T73" fmla="*/ 111 h 818"/>
              <a:gd name="T74" fmla="*/ 353 w 669"/>
              <a:gd name="T75" fmla="*/ 36 h 818"/>
              <a:gd name="T76" fmla="*/ 368 w 669"/>
              <a:gd name="T77" fmla="*/ 2 h 818"/>
              <a:gd name="T78" fmla="*/ 390 w 669"/>
              <a:gd name="T79" fmla="*/ 74 h 818"/>
              <a:gd name="T80" fmla="*/ 666 w 669"/>
              <a:gd name="T81" fmla="*/ 97 h 818"/>
              <a:gd name="T82" fmla="*/ 658 w 669"/>
              <a:gd name="T83" fmla="*/ 546 h 818"/>
              <a:gd name="T84" fmla="*/ 390 w 669"/>
              <a:gd name="T85" fmla="*/ 780 h 818"/>
              <a:gd name="T86" fmla="*/ 353 w 669"/>
              <a:gd name="T87" fmla="*/ 818 h 818"/>
              <a:gd name="T88" fmla="*/ 281 w 669"/>
              <a:gd name="T89" fmla="*/ 794 h 818"/>
              <a:gd name="T90" fmla="*/ 22 w 669"/>
              <a:gd name="T91" fmla="*/ 555 h 818"/>
              <a:gd name="T92" fmla="*/ 0 w 669"/>
              <a:gd name="T93" fmla="*/ 111 h 818"/>
              <a:gd name="T94" fmla="*/ 38 w 669"/>
              <a:gd name="T95" fmla="*/ 74 h 818"/>
              <a:gd name="T96" fmla="*/ 289 w 669"/>
              <a:gd name="T97" fmla="*/ 1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9" h="818">
                <a:moveTo>
                  <a:pt x="317" y="557"/>
                </a:moveTo>
                <a:lnTo>
                  <a:pt x="317" y="780"/>
                </a:lnTo>
                <a:lnTo>
                  <a:pt x="353" y="780"/>
                </a:lnTo>
                <a:lnTo>
                  <a:pt x="353" y="557"/>
                </a:lnTo>
                <a:lnTo>
                  <a:pt x="317" y="557"/>
                </a:lnTo>
                <a:close/>
                <a:moveTo>
                  <a:pt x="131" y="408"/>
                </a:moveTo>
                <a:lnTo>
                  <a:pt x="502" y="408"/>
                </a:lnTo>
                <a:lnTo>
                  <a:pt x="508" y="409"/>
                </a:lnTo>
                <a:lnTo>
                  <a:pt x="513" y="412"/>
                </a:lnTo>
                <a:lnTo>
                  <a:pt x="517" y="416"/>
                </a:lnTo>
                <a:lnTo>
                  <a:pt x="519" y="421"/>
                </a:lnTo>
                <a:lnTo>
                  <a:pt x="521" y="426"/>
                </a:lnTo>
                <a:lnTo>
                  <a:pt x="519" y="433"/>
                </a:lnTo>
                <a:lnTo>
                  <a:pt x="517" y="438"/>
                </a:lnTo>
                <a:lnTo>
                  <a:pt x="513" y="442"/>
                </a:lnTo>
                <a:lnTo>
                  <a:pt x="508" y="445"/>
                </a:lnTo>
                <a:lnTo>
                  <a:pt x="502" y="446"/>
                </a:lnTo>
                <a:lnTo>
                  <a:pt x="131" y="446"/>
                </a:lnTo>
                <a:lnTo>
                  <a:pt x="124" y="445"/>
                </a:lnTo>
                <a:lnTo>
                  <a:pt x="119" y="442"/>
                </a:lnTo>
                <a:lnTo>
                  <a:pt x="115" y="438"/>
                </a:lnTo>
                <a:lnTo>
                  <a:pt x="112" y="433"/>
                </a:lnTo>
                <a:lnTo>
                  <a:pt x="111" y="426"/>
                </a:lnTo>
                <a:lnTo>
                  <a:pt x="112" y="421"/>
                </a:lnTo>
                <a:lnTo>
                  <a:pt x="115" y="416"/>
                </a:lnTo>
                <a:lnTo>
                  <a:pt x="119" y="412"/>
                </a:lnTo>
                <a:lnTo>
                  <a:pt x="124" y="409"/>
                </a:lnTo>
                <a:lnTo>
                  <a:pt x="131" y="408"/>
                </a:lnTo>
                <a:close/>
                <a:moveTo>
                  <a:pt x="428" y="333"/>
                </a:moveTo>
                <a:lnTo>
                  <a:pt x="539" y="333"/>
                </a:lnTo>
                <a:lnTo>
                  <a:pt x="544" y="335"/>
                </a:lnTo>
                <a:lnTo>
                  <a:pt x="550" y="337"/>
                </a:lnTo>
                <a:lnTo>
                  <a:pt x="553" y="341"/>
                </a:lnTo>
                <a:lnTo>
                  <a:pt x="556" y="347"/>
                </a:lnTo>
                <a:lnTo>
                  <a:pt x="557" y="353"/>
                </a:lnTo>
                <a:lnTo>
                  <a:pt x="556" y="358"/>
                </a:lnTo>
                <a:lnTo>
                  <a:pt x="553" y="364"/>
                </a:lnTo>
                <a:lnTo>
                  <a:pt x="550" y="368"/>
                </a:lnTo>
                <a:lnTo>
                  <a:pt x="544" y="370"/>
                </a:lnTo>
                <a:lnTo>
                  <a:pt x="539" y="371"/>
                </a:lnTo>
                <a:lnTo>
                  <a:pt x="428" y="371"/>
                </a:lnTo>
                <a:lnTo>
                  <a:pt x="421" y="370"/>
                </a:lnTo>
                <a:lnTo>
                  <a:pt x="416" y="368"/>
                </a:lnTo>
                <a:lnTo>
                  <a:pt x="412" y="364"/>
                </a:lnTo>
                <a:lnTo>
                  <a:pt x="409" y="358"/>
                </a:lnTo>
                <a:lnTo>
                  <a:pt x="409" y="353"/>
                </a:lnTo>
                <a:lnTo>
                  <a:pt x="409" y="347"/>
                </a:lnTo>
                <a:lnTo>
                  <a:pt x="412" y="341"/>
                </a:lnTo>
                <a:lnTo>
                  <a:pt x="416" y="337"/>
                </a:lnTo>
                <a:lnTo>
                  <a:pt x="421" y="335"/>
                </a:lnTo>
                <a:lnTo>
                  <a:pt x="428" y="333"/>
                </a:lnTo>
                <a:close/>
                <a:moveTo>
                  <a:pt x="131" y="333"/>
                </a:moveTo>
                <a:lnTo>
                  <a:pt x="353" y="333"/>
                </a:lnTo>
                <a:lnTo>
                  <a:pt x="358" y="335"/>
                </a:lnTo>
                <a:lnTo>
                  <a:pt x="364" y="337"/>
                </a:lnTo>
                <a:lnTo>
                  <a:pt x="368" y="341"/>
                </a:lnTo>
                <a:lnTo>
                  <a:pt x="370" y="347"/>
                </a:lnTo>
                <a:lnTo>
                  <a:pt x="371" y="353"/>
                </a:lnTo>
                <a:lnTo>
                  <a:pt x="370" y="358"/>
                </a:lnTo>
                <a:lnTo>
                  <a:pt x="368" y="364"/>
                </a:lnTo>
                <a:lnTo>
                  <a:pt x="364" y="368"/>
                </a:lnTo>
                <a:lnTo>
                  <a:pt x="358" y="370"/>
                </a:lnTo>
                <a:lnTo>
                  <a:pt x="353" y="371"/>
                </a:lnTo>
                <a:lnTo>
                  <a:pt x="131" y="371"/>
                </a:lnTo>
                <a:lnTo>
                  <a:pt x="124" y="370"/>
                </a:lnTo>
                <a:lnTo>
                  <a:pt x="119" y="368"/>
                </a:lnTo>
                <a:lnTo>
                  <a:pt x="115" y="364"/>
                </a:lnTo>
                <a:lnTo>
                  <a:pt x="112" y="358"/>
                </a:lnTo>
                <a:lnTo>
                  <a:pt x="111" y="353"/>
                </a:lnTo>
                <a:lnTo>
                  <a:pt x="112" y="347"/>
                </a:lnTo>
                <a:lnTo>
                  <a:pt x="115" y="341"/>
                </a:lnTo>
                <a:lnTo>
                  <a:pt x="119" y="337"/>
                </a:lnTo>
                <a:lnTo>
                  <a:pt x="124" y="335"/>
                </a:lnTo>
                <a:lnTo>
                  <a:pt x="131" y="333"/>
                </a:lnTo>
                <a:close/>
                <a:moveTo>
                  <a:pt x="317" y="260"/>
                </a:moveTo>
                <a:lnTo>
                  <a:pt x="539" y="260"/>
                </a:lnTo>
                <a:lnTo>
                  <a:pt x="544" y="260"/>
                </a:lnTo>
                <a:lnTo>
                  <a:pt x="550" y="263"/>
                </a:lnTo>
                <a:lnTo>
                  <a:pt x="553" y="267"/>
                </a:lnTo>
                <a:lnTo>
                  <a:pt x="556" y="272"/>
                </a:lnTo>
                <a:lnTo>
                  <a:pt x="557" y="278"/>
                </a:lnTo>
                <a:lnTo>
                  <a:pt x="556" y="284"/>
                </a:lnTo>
                <a:lnTo>
                  <a:pt x="553" y="289"/>
                </a:lnTo>
                <a:lnTo>
                  <a:pt x="550" y="293"/>
                </a:lnTo>
                <a:lnTo>
                  <a:pt x="544" y="296"/>
                </a:lnTo>
                <a:lnTo>
                  <a:pt x="539" y="297"/>
                </a:lnTo>
                <a:lnTo>
                  <a:pt x="317" y="297"/>
                </a:lnTo>
                <a:lnTo>
                  <a:pt x="310" y="296"/>
                </a:lnTo>
                <a:lnTo>
                  <a:pt x="305" y="293"/>
                </a:lnTo>
                <a:lnTo>
                  <a:pt x="301" y="289"/>
                </a:lnTo>
                <a:lnTo>
                  <a:pt x="298" y="284"/>
                </a:lnTo>
                <a:lnTo>
                  <a:pt x="297" y="278"/>
                </a:lnTo>
                <a:lnTo>
                  <a:pt x="298" y="272"/>
                </a:lnTo>
                <a:lnTo>
                  <a:pt x="301" y="267"/>
                </a:lnTo>
                <a:lnTo>
                  <a:pt x="305" y="263"/>
                </a:lnTo>
                <a:lnTo>
                  <a:pt x="310" y="260"/>
                </a:lnTo>
                <a:lnTo>
                  <a:pt x="317" y="260"/>
                </a:lnTo>
                <a:close/>
                <a:moveTo>
                  <a:pt x="131" y="260"/>
                </a:moveTo>
                <a:lnTo>
                  <a:pt x="242" y="260"/>
                </a:lnTo>
                <a:lnTo>
                  <a:pt x="247" y="260"/>
                </a:lnTo>
                <a:lnTo>
                  <a:pt x="252" y="263"/>
                </a:lnTo>
                <a:lnTo>
                  <a:pt x="256" y="267"/>
                </a:lnTo>
                <a:lnTo>
                  <a:pt x="259" y="272"/>
                </a:lnTo>
                <a:lnTo>
                  <a:pt x="260" y="278"/>
                </a:lnTo>
                <a:lnTo>
                  <a:pt x="259" y="284"/>
                </a:lnTo>
                <a:lnTo>
                  <a:pt x="256" y="289"/>
                </a:lnTo>
                <a:lnTo>
                  <a:pt x="252" y="293"/>
                </a:lnTo>
                <a:lnTo>
                  <a:pt x="247" y="296"/>
                </a:lnTo>
                <a:lnTo>
                  <a:pt x="242" y="297"/>
                </a:lnTo>
                <a:lnTo>
                  <a:pt x="131" y="297"/>
                </a:lnTo>
                <a:lnTo>
                  <a:pt x="124" y="296"/>
                </a:lnTo>
                <a:lnTo>
                  <a:pt x="119" y="293"/>
                </a:lnTo>
                <a:lnTo>
                  <a:pt x="115" y="289"/>
                </a:lnTo>
                <a:lnTo>
                  <a:pt x="112" y="284"/>
                </a:lnTo>
                <a:lnTo>
                  <a:pt x="111" y="278"/>
                </a:lnTo>
                <a:lnTo>
                  <a:pt x="112" y="272"/>
                </a:lnTo>
                <a:lnTo>
                  <a:pt x="115" y="267"/>
                </a:lnTo>
                <a:lnTo>
                  <a:pt x="119" y="263"/>
                </a:lnTo>
                <a:lnTo>
                  <a:pt x="124" y="260"/>
                </a:lnTo>
                <a:lnTo>
                  <a:pt x="131" y="260"/>
                </a:lnTo>
                <a:close/>
                <a:moveTo>
                  <a:pt x="131" y="186"/>
                </a:moveTo>
                <a:lnTo>
                  <a:pt x="464" y="186"/>
                </a:lnTo>
                <a:lnTo>
                  <a:pt x="471" y="187"/>
                </a:lnTo>
                <a:lnTo>
                  <a:pt x="476" y="189"/>
                </a:lnTo>
                <a:lnTo>
                  <a:pt x="480" y="193"/>
                </a:lnTo>
                <a:lnTo>
                  <a:pt x="483" y="197"/>
                </a:lnTo>
                <a:lnTo>
                  <a:pt x="483" y="204"/>
                </a:lnTo>
                <a:lnTo>
                  <a:pt x="483" y="209"/>
                </a:lnTo>
                <a:lnTo>
                  <a:pt x="480" y="214"/>
                </a:lnTo>
                <a:lnTo>
                  <a:pt x="476" y="218"/>
                </a:lnTo>
                <a:lnTo>
                  <a:pt x="471" y="221"/>
                </a:lnTo>
                <a:lnTo>
                  <a:pt x="464" y="222"/>
                </a:lnTo>
                <a:lnTo>
                  <a:pt x="131" y="222"/>
                </a:lnTo>
                <a:lnTo>
                  <a:pt x="124" y="221"/>
                </a:lnTo>
                <a:lnTo>
                  <a:pt x="119" y="218"/>
                </a:lnTo>
                <a:lnTo>
                  <a:pt x="115" y="214"/>
                </a:lnTo>
                <a:lnTo>
                  <a:pt x="112" y="209"/>
                </a:lnTo>
                <a:lnTo>
                  <a:pt x="111" y="204"/>
                </a:lnTo>
                <a:lnTo>
                  <a:pt x="112" y="197"/>
                </a:lnTo>
                <a:lnTo>
                  <a:pt x="115" y="193"/>
                </a:lnTo>
                <a:lnTo>
                  <a:pt x="119" y="189"/>
                </a:lnTo>
                <a:lnTo>
                  <a:pt x="124" y="187"/>
                </a:lnTo>
                <a:lnTo>
                  <a:pt x="131" y="186"/>
                </a:lnTo>
                <a:close/>
                <a:moveTo>
                  <a:pt x="38" y="111"/>
                </a:moveTo>
                <a:lnTo>
                  <a:pt x="38" y="519"/>
                </a:lnTo>
                <a:lnTo>
                  <a:pt x="632" y="519"/>
                </a:lnTo>
                <a:lnTo>
                  <a:pt x="632" y="111"/>
                </a:lnTo>
                <a:lnTo>
                  <a:pt x="38" y="111"/>
                </a:lnTo>
                <a:close/>
                <a:moveTo>
                  <a:pt x="317" y="36"/>
                </a:moveTo>
                <a:lnTo>
                  <a:pt x="317" y="74"/>
                </a:lnTo>
                <a:lnTo>
                  <a:pt x="353" y="74"/>
                </a:lnTo>
                <a:lnTo>
                  <a:pt x="353" y="36"/>
                </a:lnTo>
                <a:lnTo>
                  <a:pt x="317" y="36"/>
                </a:lnTo>
                <a:close/>
                <a:moveTo>
                  <a:pt x="317" y="0"/>
                </a:moveTo>
                <a:lnTo>
                  <a:pt x="353" y="0"/>
                </a:lnTo>
                <a:lnTo>
                  <a:pt x="368" y="2"/>
                </a:lnTo>
                <a:lnTo>
                  <a:pt x="379" y="10"/>
                </a:lnTo>
                <a:lnTo>
                  <a:pt x="387" y="22"/>
                </a:lnTo>
                <a:lnTo>
                  <a:pt x="390" y="36"/>
                </a:lnTo>
                <a:lnTo>
                  <a:pt x="390" y="74"/>
                </a:lnTo>
                <a:lnTo>
                  <a:pt x="632" y="74"/>
                </a:lnTo>
                <a:lnTo>
                  <a:pt x="646" y="77"/>
                </a:lnTo>
                <a:lnTo>
                  <a:pt x="658" y="85"/>
                </a:lnTo>
                <a:lnTo>
                  <a:pt x="666" y="97"/>
                </a:lnTo>
                <a:lnTo>
                  <a:pt x="669" y="111"/>
                </a:lnTo>
                <a:lnTo>
                  <a:pt x="669" y="519"/>
                </a:lnTo>
                <a:lnTo>
                  <a:pt x="666" y="534"/>
                </a:lnTo>
                <a:lnTo>
                  <a:pt x="658" y="546"/>
                </a:lnTo>
                <a:lnTo>
                  <a:pt x="646" y="555"/>
                </a:lnTo>
                <a:lnTo>
                  <a:pt x="632" y="557"/>
                </a:lnTo>
                <a:lnTo>
                  <a:pt x="390" y="557"/>
                </a:lnTo>
                <a:lnTo>
                  <a:pt x="390" y="780"/>
                </a:lnTo>
                <a:lnTo>
                  <a:pt x="387" y="794"/>
                </a:lnTo>
                <a:lnTo>
                  <a:pt x="379" y="806"/>
                </a:lnTo>
                <a:lnTo>
                  <a:pt x="368" y="814"/>
                </a:lnTo>
                <a:lnTo>
                  <a:pt x="353" y="818"/>
                </a:lnTo>
                <a:lnTo>
                  <a:pt x="317" y="818"/>
                </a:lnTo>
                <a:lnTo>
                  <a:pt x="301" y="814"/>
                </a:lnTo>
                <a:lnTo>
                  <a:pt x="289" y="806"/>
                </a:lnTo>
                <a:lnTo>
                  <a:pt x="281" y="794"/>
                </a:lnTo>
                <a:lnTo>
                  <a:pt x="279" y="780"/>
                </a:lnTo>
                <a:lnTo>
                  <a:pt x="279" y="557"/>
                </a:lnTo>
                <a:lnTo>
                  <a:pt x="38" y="557"/>
                </a:lnTo>
                <a:lnTo>
                  <a:pt x="22" y="555"/>
                </a:lnTo>
                <a:lnTo>
                  <a:pt x="10" y="546"/>
                </a:lnTo>
                <a:lnTo>
                  <a:pt x="2" y="534"/>
                </a:lnTo>
                <a:lnTo>
                  <a:pt x="0" y="519"/>
                </a:lnTo>
                <a:lnTo>
                  <a:pt x="0" y="111"/>
                </a:lnTo>
                <a:lnTo>
                  <a:pt x="2" y="97"/>
                </a:lnTo>
                <a:lnTo>
                  <a:pt x="10" y="85"/>
                </a:lnTo>
                <a:lnTo>
                  <a:pt x="22" y="77"/>
                </a:lnTo>
                <a:lnTo>
                  <a:pt x="38" y="74"/>
                </a:lnTo>
                <a:lnTo>
                  <a:pt x="279" y="74"/>
                </a:lnTo>
                <a:lnTo>
                  <a:pt x="279" y="36"/>
                </a:lnTo>
                <a:lnTo>
                  <a:pt x="281" y="22"/>
                </a:lnTo>
                <a:lnTo>
                  <a:pt x="289" y="10"/>
                </a:lnTo>
                <a:lnTo>
                  <a:pt x="301" y="2"/>
                </a:lnTo>
                <a:lnTo>
                  <a:pt x="31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24" name="Freeform 3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6919" y="6848263"/>
            <a:ext cx="446102" cy="364844"/>
          </a:xfrm>
          <a:custGeom>
            <a:avLst/>
            <a:gdLst>
              <a:gd name="T0" fmla="*/ 508 w 818"/>
              <a:gd name="T1" fmla="*/ 261 h 669"/>
              <a:gd name="T2" fmla="*/ 520 w 818"/>
              <a:gd name="T3" fmla="*/ 273 h 669"/>
              <a:gd name="T4" fmla="*/ 520 w 818"/>
              <a:gd name="T5" fmla="*/ 396 h 669"/>
              <a:gd name="T6" fmla="*/ 508 w 818"/>
              <a:gd name="T7" fmla="*/ 407 h 669"/>
              <a:gd name="T8" fmla="*/ 491 w 818"/>
              <a:gd name="T9" fmla="*/ 405 h 669"/>
              <a:gd name="T10" fmla="*/ 483 w 818"/>
              <a:gd name="T11" fmla="*/ 390 h 669"/>
              <a:gd name="T12" fmla="*/ 438 w 818"/>
              <a:gd name="T13" fmla="*/ 355 h 669"/>
              <a:gd name="T14" fmla="*/ 368 w 818"/>
              <a:gd name="T15" fmla="*/ 440 h 669"/>
              <a:gd name="T16" fmla="*/ 335 w 818"/>
              <a:gd name="T17" fmla="*/ 538 h 669"/>
              <a:gd name="T18" fmla="*/ 331 w 818"/>
              <a:gd name="T19" fmla="*/ 550 h 669"/>
              <a:gd name="T20" fmla="*/ 315 w 818"/>
              <a:gd name="T21" fmla="*/ 558 h 669"/>
              <a:gd name="T22" fmla="*/ 301 w 818"/>
              <a:gd name="T23" fmla="*/ 550 h 669"/>
              <a:gd name="T24" fmla="*/ 297 w 818"/>
              <a:gd name="T25" fmla="*/ 538 h 669"/>
              <a:gd name="T26" fmla="*/ 313 w 818"/>
              <a:gd name="T27" fmla="*/ 466 h 669"/>
              <a:gd name="T28" fmla="*/ 374 w 818"/>
              <a:gd name="T29" fmla="*/ 369 h 669"/>
              <a:gd name="T30" fmla="*/ 448 w 818"/>
              <a:gd name="T31" fmla="*/ 297 h 669"/>
              <a:gd name="T32" fmla="*/ 380 w 818"/>
              <a:gd name="T33" fmla="*/ 294 h 669"/>
              <a:gd name="T34" fmla="*/ 372 w 818"/>
              <a:gd name="T35" fmla="*/ 279 h 669"/>
              <a:gd name="T36" fmla="*/ 380 w 818"/>
              <a:gd name="T37" fmla="*/ 263 h 669"/>
              <a:gd name="T38" fmla="*/ 408 w 818"/>
              <a:gd name="T39" fmla="*/ 37 h 669"/>
              <a:gd name="T40" fmla="*/ 382 w 818"/>
              <a:gd name="T41" fmla="*/ 49 h 669"/>
              <a:gd name="T42" fmla="*/ 376 w 818"/>
              <a:gd name="T43" fmla="*/ 58 h 669"/>
              <a:gd name="T44" fmla="*/ 40 w 818"/>
              <a:gd name="T45" fmla="*/ 579 h 669"/>
              <a:gd name="T46" fmla="*/ 39 w 818"/>
              <a:gd name="T47" fmla="*/ 582 h 669"/>
              <a:gd name="T48" fmla="*/ 37 w 818"/>
              <a:gd name="T49" fmla="*/ 595 h 669"/>
              <a:gd name="T50" fmla="*/ 60 w 818"/>
              <a:gd name="T51" fmla="*/ 629 h 669"/>
              <a:gd name="T52" fmla="*/ 758 w 818"/>
              <a:gd name="T53" fmla="*/ 629 h 669"/>
              <a:gd name="T54" fmla="*/ 780 w 818"/>
              <a:gd name="T55" fmla="*/ 595 h 669"/>
              <a:gd name="T56" fmla="*/ 779 w 818"/>
              <a:gd name="T57" fmla="*/ 582 h 669"/>
              <a:gd name="T58" fmla="*/ 442 w 818"/>
              <a:gd name="T59" fmla="*/ 58 h 669"/>
              <a:gd name="T60" fmla="*/ 440 w 818"/>
              <a:gd name="T61" fmla="*/ 53 h 669"/>
              <a:gd name="T62" fmla="*/ 423 w 818"/>
              <a:gd name="T63" fmla="*/ 40 h 669"/>
              <a:gd name="T64" fmla="*/ 428 w 818"/>
              <a:gd name="T65" fmla="*/ 2 h 669"/>
              <a:gd name="T66" fmla="*/ 463 w 818"/>
              <a:gd name="T67" fmla="*/ 23 h 669"/>
              <a:gd name="T68" fmla="*/ 474 w 818"/>
              <a:gd name="T69" fmla="*/ 38 h 669"/>
              <a:gd name="T70" fmla="*/ 813 w 818"/>
              <a:gd name="T71" fmla="*/ 567 h 669"/>
              <a:gd name="T72" fmla="*/ 814 w 818"/>
              <a:gd name="T73" fmla="*/ 618 h 669"/>
              <a:gd name="T74" fmla="*/ 767 w 818"/>
              <a:gd name="T75" fmla="*/ 665 h 669"/>
              <a:gd name="T76" fmla="*/ 51 w 818"/>
              <a:gd name="T77" fmla="*/ 665 h 669"/>
              <a:gd name="T78" fmla="*/ 4 w 818"/>
              <a:gd name="T79" fmla="*/ 618 h 669"/>
              <a:gd name="T80" fmla="*/ 5 w 818"/>
              <a:gd name="T81" fmla="*/ 567 h 669"/>
              <a:gd name="T82" fmla="*/ 344 w 818"/>
              <a:gd name="T83" fmla="*/ 38 h 669"/>
              <a:gd name="T84" fmla="*/ 360 w 818"/>
              <a:gd name="T85" fmla="*/ 19 h 669"/>
              <a:gd name="T86" fmla="*/ 408 w 818"/>
              <a:gd name="T87" fmla="*/ 0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8" h="669">
                <a:moveTo>
                  <a:pt x="390" y="259"/>
                </a:moveTo>
                <a:lnTo>
                  <a:pt x="501" y="259"/>
                </a:lnTo>
                <a:lnTo>
                  <a:pt x="508" y="261"/>
                </a:lnTo>
                <a:lnTo>
                  <a:pt x="513" y="263"/>
                </a:lnTo>
                <a:lnTo>
                  <a:pt x="517" y="267"/>
                </a:lnTo>
                <a:lnTo>
                  <a:pt x="520" y="273"/>
                </a:lnTo>
                <a:lnTo>
                  <a:pt x="521" y="279"/>
                </a:lnTo>
                <a:lnTo>
                  <a:pt x="521" y="390"/>
                </a:lnTo>
                <a:lnTo>
                  <a:pt x="520" y="396"/>
                </a:lnTo>
                <a:lnTo>
                  <a:pt x="517" y="401"/>
                </a:lnTo>
                <a:lnTo>
                  <a:pt x="513" y="405"/>
                </a:lnTo>
                <a:lnTo>
                  <a:pt x="508" y="407"/>
                </a:lnTo>
                <a:lnTo>
                  <a:pt x="501" y="409"/>
                </a:lnTo>
                <a:lnTo>
                  <a:pt x="496" y="407"/>
                </a:lnTo>
                <a:lnTo>
                  <a:pt x="491" y="405"/>
                </a:lnTo>
                <a:lnTo>
                  <a:pt x="487" y="401"/>
                </a:lnTo>
                <a:lnTo>
                  <a:pt x="484" y="396"/>
                </a:lnTo>
                <a:lnTo>
                  <a:pt x="483" y="390"/>
                </a:lnTo>
                <a:lnTo>
                  <a:pt x="483" y="316"/>
                </a:lnTo>
                <a:lnTo>
                  <a:pt x="462" y="334"/>
                </a:lnTo>
                <a:lnTo>
                  <a:pt x="438" y="355"/>
                </a:lnTo>
                <a:lnTo>
                  <a:pt x="414" y="381"/>
                </a:lnTo>
                <a:lnTo>
                  <a:pt x="390" y="409"/>
                </a:lnTo>
                <a:lnTo>
                  <a:pt x="368" y="440"/>
                </a:lnTo>
                <a:lnTo>
                  <a:pt x="351" y="472"/>
                </a:lnTo>
                <a:lnTo>
                  <a:pt x="339" y="504"/>
                </a:lnTo>
                <a:lnTo>
                  <a:pt x="335" y="538"/>
                </a:lnTo>
                <a:lnTo>
                  <a:pt x="335" y="538"/>
                </a:lnTo>
                <a:lnTo>
                  <a:pt x="334" y="545"/>
                </a:lnTo>
                <a:lnTo>
                  <a:pt x="331" y="550"/>
                </a:lnTo>
                <a:lnTo>
                  <a:pt x="327" y="554"/>
                </a:lnTo>
                <a:lnTo>
                  <a:pt x="322" y="557"/>
                </a:lnTo>
                <a:lnTo>
                  <a:pt x="315" y="558"/>
                </a:lnTo>
                <a:lnTo>
                  <a:pt x="310" y="557"/>
                </a:lnTo>
                <a:lnTo>
                  <a:pt x="305" y="554"/>
                </a:lnTo>
                <a:lnTo>
                  <a:pt x="301" y="550"/>
                </a:lnTo>
                <a:lnTo>
                  <a:pt x="298" y="545"/>
                </a:lnTo>
                <a:lnTo>
                  <a:pt x="297" y="538"/>
                </a:lnTo>
                <a:lnTo>
                  <a:pt x="297" y="538"/>
                </a:lnTo>
                <a:lnTo>
                  <a:pt x="297" y="538"/>
                </a:lnTo>
                <a:lnTo>
                  <a:pt x="301" y="502"/>
                </a:lnTo>
                <a:lnTo>
                  <a:pt x="313" y="466"/>
                </a:lnTo>
                <a:lnTo>
                  <a:pt x="330" y="432"/>
                </a:lnTo>
                <a:lnTo>
                  <a:pt x="351" y="400"/>
                </a:lnTo>
                <a:lnTo>
                  <a:pt x="374" y="369"/>
                </a:lnTo>
                <a:lnTo>
                  <a:pt x="401" y="342"/>
                </a:lnTo>
                <a:lnTo>
                  <a:pt x="424" y="317"/>
                </a:lnTo>
                <a:lnTo>
                  <a:pt x="448" y="297"/>
                </a:lnTo>
                <a:lnTo>
                  <a:pt x="390" y="297"/>
                </a:lnTo>
                <a:lnTo>
                  <a:pt x="385" y="296"/>
                </a:lnTo>
                <a:lnTo>
                  <a:pt x="380" y="294"/>
                </a:lnTo>
                <a:lnTo>
                  <a:pt x="376" y="290"/>
                </a:lnTo>
                <a:lnTo>
                  <a:pt x="373" y="284"/>
                </a:lnTo>
                <a:lnTo>
                  <a:pt x="372" y="279"/>
                </a:lnTo>
                <a:lnTo>
                  <a:pt x="373" y="273"/>
                </a:lnTo>
                <a:lnTo>
                  <a:pt x="376" y="267"/>
                </a:lnTo>
                <a:lnTo>
                  <a:pt x="380" y="263"/>
                </a:lnTo>
                <a:lnTo>
                  <a:pt x="385" y="261"/>
                </a:lnTo>
                <a:lnTo>
                  <a:pt x="390" y="259"/>
                </a:lnTo>
                <a:close/>
                <a:moveTo>
                  <a:pt x="408" y="37"/>
                </a:moveTo>
                <a:lnTo>
                  <a:pt x="398" y="38"/>
                </a:lnTo>
                <a:lnTo>
                  <a:pt x="389" y="43"/>
                </a:lnTo>
                <a:lnTo>
                  <a:pt x="382" y="49"/>
                </a:lnTo>
                <a:lnTo>
                  <a:pt x="378" y="53"/>
                </a:lnTo>
                <a:lnTo>
                  <a:pt x="377" y="55"/>
                </a:lnTo>
                <a:lnTo>
                  <a:pt x="376" y="58"/>
                </a:lnTo>
                <a:lnTo>
                  <a:pt x="40" y="578"/>
                </a:lnTo>
                <a:lnTo>
                  <a:pt x="40" y="579"/>
                </a:lnTo>
                <a:lnTo>
                  <a:pt x="40" y="579"/>
                </a:lnTo>
                <a:lnTo>
                  <a:pt x="40" y="580"/>
                </a:lnTo>
                <a:lnTo>
                  <a:pt x="39" y="580"/>
                </a:lnTo>
                <a:lnTo>
                  <a:pt x="39" y="582"/>
                </a:lnTo>
                <a:lnTo>
                  <a:pt x="38" y="585"/>
                </a:lnTo>
                <a:lnTo>
                  <a:pt x="38" y="589"/>
                </a:lnTo>
                <a:lnTo>
                  <a:pt x="37" y="595"/>
                </a:lnTo>
                <a:lnTo>
                  <a:pt x="40" y="609"/>
                </a:lnTo>
                <a:lnTo>
                  <a:pt x="48" y="621"/>
                </a:lnTo>
                <a:lnTo>
                  <a:pt x="60" y="629"/>
                </a:lnTo>
                <a:lnTo>
                  <a:pt x="75" y="631"/>
                </a:lnTo>
                <a:lnTo>
                  <a:pt x="744" y="631"/>
                </a:lnTo>
                <a:lnTo>
                  <a:pt x="758" y="629"/>
                </a:lnTo>
                <a:lnTo>
                  <a:pt x="770" y="621"/>
                </a:lnTo>
                <a:lnTo>
                  <a:pt x="778" y="609"/>
                </a:lnTo>
                <a:lnTo>
                  <a:pt x="780" y="595"/>
                </a:lnTo>
                <a:lnTo>
                  <a:pt x="780" y="589"/>
                </a:lnTo>
                <a:lnTo>
                  <a:pt x="780" y="584"/>
                </a:lnTo>
                <a:lnTo>
                  <a:pt x="779" y="582"/>
                </a:lnTo>
                <a:lnTo>
                  <a:pt x="779" y="580"/>
                </a:lnTo>
                <a:lnTo>
                  <a:pt x="778" y="578"/>
                </a:lnTo>
                <a:lnTo>
                  <a:pt x="442" y="58"/>
                </a:lnTo>
                <a:lnTo>
                  <a:pt x="441" y="57"/>
                </a:lnTo>
                <a:lnTo>
                  <a:pt x="441" y="55"/>
                </a:lnTo>
                <a:lnTo>
                  <a:pt x="440" y="53"/>
                </a:lnTo>
                <a:lnTo>
                  <a:pt x="437" y="50"/>
                </a:lnTo>
                <a:lnTo>
                  <a:pt x="432" y="45"/>
                </a:lnTo>
                <a:lnTo>
                  <a:pt x="423" y="40"/>
                </a:lnTo>
                <a:lnTo>
                  <a:pt x="408" y="37"/>
                </a:lnTo>
                <a:close/>
                <a:moveTo>
                  <a:pt x="408" y="0"/>
                </a:moveTo>
                <a:lnTo>
                  <a:pt x="428" y="2"/>
                </a:lnTo>
                <a:lnTo>
                  <a:pt x="442" y="7"/>
                </a:lnTo>
                <a:lnTo>
                  <a:pt x="454" y="15"/>
                </a:lnTo>
                <a:lnTo>
                  <a:pt x="463" y="23"/>
                </a:lnTo>
                <a:lnTo>
                  <a:pt x="469" y="30"/>
                </a:lnTo>
                <a:lnTo>
                  <a:pt x="473" y="36"/>
                </a:lnTo>
                <a:lnTo>
                  <a:pt x="474" y="38"/>
                </a:lnTo>
                <a:lnTo>
                  <a:pt x="808" y="558"/>
                </a:lnTo>
                <a:lnTo>
                  <a:pt x="810" y="561"/>
                </a:lnTo>
                <a:lnTo>
                  <a:pt x="813" y="567"/>
                </a:lnTo>
                <a:lnTo>
                  <a:pt x="817" y="578"/>
                </a:lnTo>
                <a:lnTo>
                  <a:pt x="818" y="595"/>
                </a:lnTo>
                <a:lnTo>
                  <a:pt x="814" y="618"/>
                </a:lnTo>
                <a:lnTo>
                  <a:pt x="804" y="638"/>
                </a:lnTo>
                <a:lnTo>
                  <a:pt x="788" y="655"/>
                </a:lnTo>
                <a:lnTo>
                  <a:pt x="767" y="665"/>
                </a:lnTo>
                <a:lnTo>
                  <a:pt x="744" y="669"/>
                </a:lnTo>
                <a:lnTo>
                  <a:pt x="75" y="669"/>
                </a:lnTo>
                <a:lnTo>
                  <a:pt x="51" y="665"/>
                </a:lnTo>
                <a:lnTo>
                  <a:pt x="30" y="655"/>
                </a:lnTo>
                <a:lnTo>
                  <a:pt x="14" y="638"/>
                </a:lnTo>
                <a:lnTo>
                  <a:pt x="4" y="618"/>
                </a:lnTo>
                <a:lnTo>
                  <a:pt x="0" y="595"/>
                </a:lnTo>
                <a:lnTo>
                  <a:pt x="1" y="579"/>
                </a:lnTo>
                <a:lnTo>
                  <a:pt x="5" y="567"/>
                </a:lnTo>
                <a:lnTo>
                  <a:pt x="8" y="561"/>
                </a:lnTo>
                <a:lnTo>
                  <a:pt x="9" y="558"/>
                </a:lnTo>
                <a:lnTo>
                  <a:pt x="344" y="38"/>
                </a:lnTo>
                <a:lnTo>
                  <a:pt x="346" y="34"/>
                </a:lnTo>
                <a:lnTo>
                  <a:pt x="351" y="28"/>
                </a:lnTo>
                <a:lnTo>
                  <a:pt x="360" y="19"/>
                </a:lnTo>
                <a:lnTo>
                  <a:pt x="372" y="9"/>
                </a:lnTo>
                <a:lnTo>
                  <a:pt x="389" y="3"/>
                </a:lnTo>
                <a:lnTo>
                  <a:pt x="40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25" name="Freeform 3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38859" y="6807634"/>
            <a:ext cx="445556" cy="446102"/>
          </a:xfrm>
          <a:custGeom>
            <a:avLst/>
            <a:gdLst>
              <a:gd name="T0" fmla="*/ 661 w 817"/>
              <a:gd name="T1" fmla="*/ 725 h 818"/>
              <a:gd name="T2" fmla="*/ 156 w 817"/>
              <a:gd name="T3" fmla="*/ 725 h 818"/>
              <a:gd name="T4" fmla="*/ 669 w 817"/>
              <a:gd name="T5" fmla="*/ 620 h 818"/>
              <a:gd name="T6" fmla="*/ 669 w 817"/>
              <a:gd name="T7" fmla="*/ 620 h 818"/>
              <a:gd name="T8" fmla="*/ 178 w 817"/>
              <a:gd name="T9" fmla="*/ 650 h 818"/>
              <a:gd name="T10" fmla="*/ 631 w 817"/>
              <a:gd name="T11" fmla="*/ 604 h 818"/>
              <a:gd name="T12" fmla="*/ 631 w 817"/>
              <a:gd name="T13" fmla="*/ 557 h 818"/>
              <a:gd name="T14" fmla="*/ 186 w 817"/>
              <a:gd name="T15" fmla="*/ 604 h 818"/>
              <a:gd name="T16" fmla="*/ 36 w 817"/>
              <a:gd name="T17" fmla="*/ 483 h 818"/>
              <a:gd name="T18" fmla="*/ 780 w 817"/>
              <a:gd name="T19" fmla="*/ 483 h 818"/>
              <a:gd name="T20" fmla="*/ 74 w 817"/>
              <a:gd name="T21" fmla="*/ 446 h 818"/>
              <a:gd name="T22" fmla="*/ 74 w 817"/>
              <a:gd name="T23" fmla="*/ 74 h 818"/>
              <a:gd name="T24" fmla="*/ 178 w 817"/>
              <a:gd name="T25" fmla="*/ 4 h 818"/>
              <a:gd name="T26" fmla="*/ 186 w 817"/>
              <a:gd name="T27" fmla="*/ 18 h 818"/>
              <a:gd name="T28" fmla="*/ 631 w 817"/>
              <a:gd name="T29" fmla="*/ 18 h 818"/>
              <a:gd name="T30" fmla="*/ 639 w 817"/>
              <a:gd name="T31" fmla="*/ 4 h 818"/>
              <a:gd name="T32" fmla="*/ 656 w 817"/>
              <a:gd name="T33" fmla="*/ 1 h 818"/>
              <a:gd name="T34" fmla="*/ 667 w 817"/>
              <a:gd name="T35" fmla="*/ 13 h 818"/>
              <a:gd name="T36" fmla="*/ 743 w 817"/>
              <a:gd name="T37" fmla="*/ 36 h 818"/>
              <a:gd name="T38" fmla="*/ 777 w 817"/>
              <a:gd name="T39" fmla="*/ 60 h 818"/>
              <a:gd name="T40" fmla="*/ 794 w 817"/>
              <a:gd name="T41" fmla="*/ 449 h 818"/>
              <a:gd name="T42" fmla="*/ 817 w 817"/>
              <a:gd name="T43" fmla="*/ 483 h 818"/>
              <a:gd name="T44" fmla="*/ 806 w 817"/>
              <a:gd name="T45" fmla="*/ 546 h 818"/>
              <a:gd name="T46" fmla="*/ 705 w 817"/>
              <a:gd name="T47" fmla="*/ 557 h 818"/>
              <a:gd name="T48" fmla="*/ 703 w 817"/>
              <a:gd name="T49" fmla="*/ 810 h 818"/>
              <a:gd name="T50" fmla="*/ 687 w 817"/>
              <a:gd name="T51" fmla="*/ 818 h 818"/>
              <a:gd name="T52" fmla="*/ 673 w 817"/>
              <a:gd name="T53" fmla="*/ 810 h 818"/>
              <a:gd name="T54" fmla="*/ 669 w 817"/>
              <a:gd name="T55" fmla="*/ 769 h 818"/>
              <a:gd name="T56" fmla="*/ 618 w 817"/>
              <a:gd name="T57" fmla="*/ 817 h 818"/>
              <a:gd name="T58" fmla="*/ 602 w 817"/>
              <a:gd name="T59" fmla="*/ 814 h 818"/>
              <a:gd name="T60" fmla="*/ 594 w 817"/>
              <a:gd name="T61" fmla="*/ 798 h 818"/>
              <a:gd name="T62" fmla="*/ 222 w 817"/>
              <a:gd name="T63" fmla="*/ 798 h 818"/>
              <a:gd name="T64" fmla="*/ 214 w 817"/>
              <a:gd name="T65" fmla="*/ 814 h 818"/>
              <a:gd name="T66" fmla="*/ 199 w 817"/>
              <a:gd name="T67" fmla="*/ 817 h 818"/>
              <a:gd name="T68" fmla="*/ 148 w 817"/>
              <a:gd name="T69" fmla="*/ 769 h 818"/>
              <a:gd name="T70" fmla="*/ 145 w 817"/>
              <a:gd name="T71" fmla="*/ 810 h 818"/>
              <a:gd name="T72" fmla="*/ 129 w 817"/>
              <a:gd name="T73" fmla="*/ 818 h 818"/>
              <a:gd name="T74" fmla="*/ 115 w 817"/>
              <a:gd name="T75" fmla="*/ 810 h 818"/>
              <a:gd name="T76" fmla="*/ 111 w 817"/>
              <a:gd name="T77" fmla="*/ 557 h 818"/>
              <a:gd name="T78" fmla="*/ 10 w 817"/>
              <a:gd name="T79" fmla="*/ 546 h 818"/>
              <a:gd name="T80" fmla="*/ 0 w 817"/>
              <a:gd name="T81" fmla="*/ 483 h 818"/>
              <a:gd name="T82" fmla="*/ 22 w 817"/>
              <a:gd name="T83" fmla="*/ 449 h 818"/>
              <a:gd name="T84" fmla="*/ 39 w 817"/>
              <a:gd name="T85" fmla="*/ 60 h 818"/>
              <a:gd name="T86" fmla="*/ 74 w 817"/>
              <a:gd name="T87" fmla="*/ 36 h 818"/>
              <a:gd name="T88" fmla="*/ 149 w 817"/>
              <a:gd name="T89" fmla="*/ 13 h 818"/>
              <a:gd name="T90" fmla="*/ 161 w 817"/>
              <a:gd name="T91" fmla="*/ 1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7" h="818">
                <a:moveTo>
                  <a:pt x="631" y="695"/>
                </a:moveTo>
                <a:lnTo>
                  <a:pt x="631" y="754"/>
                </a:lnTo>
                <a:lnTo>
                  <a:pt x="661" y="725"/>
                </a:lnTo>
                <a:lnTo>
                  <a:pt x="631" y="695"/>
                </a:lnTo>
                <a:close/>
                <a:moveTo>
                  <a:pt x="186" y="695"/>
                </a:moveTo>
                <a:lnTo>
                  <a:pt x="156" y="725"/>
                </a:lnTo>
                <a:lnTo>
                  <a:pt x="186" y="754"/>
                </a:lnTo>
                <a:lnTo>
                  <a:pt x="186" y="695"/>
                </a:lnTo>
                <a:close/>
                <a:moveTo>
                  <a:pt x="669" y="620"/>
                </a:moveTo>
                <a:lnTo>
                  <a:pt x="639" y="650"/>
                </a:lnTo>
                <a:lnTo>
                  <a:pt x="669" y="679"/>
                </a:lnTo>
                <a:lnTo>
                  <a:pt x="669" y="620"/>
                </a:lnTo>
                <a:close/>
                <a:moveTo>
                  <a:pt x="148" y="620"/>
                </a:moveTo>
                <a:lnTo>
                  <a:pt x="148" y="679"/>
                </a:lnTo>
                <a:lnTo>
                  <a:pt x="178" y="650"/>
                </a:lnTo>
                <a:lnTo>
                  <a:pt x="148" y="620"/>
                </a:lnTo>
                <a:close/>
                <a:moveTo>
                  <a:pt x="631" y="557"/>
                </a:moveTo>
                <a:lnTo>
                  <a:pt x="631" y="604"/>
                </a:lnTo>
                <a:lnTo>
                  <a:pt x="669" y="568"/>
                </a:lnTo>
                <a:lnTo>
                  <a:pt x="669" y="557"/>
                </a:lnTo>
                <a:lnTo>
                  <a:pt x="631" y="557"/>
                </a:lnTo>
                <a:close/>
                <a:moveTo>
                  <a:pt x="148" y="557"/>
                </a:moveTo>
                <a:lnTo>
                  <a:pt x="148" y="568"/>
                </a:lnTo>
                <a:lnTo>
                  <a:pt x="186" y="604"/>
                </a:lnTo>
                <a:lnTo>
                  <a:pt x="186" y="557"/>
                </a:lnTo>
                <a:lnTo>
                  <a:pt x="148" y="557"/>
                </a:lnTo>
                <a:close/>
                <a:moveTo>
                  <a:pt x="36" y="483"/>
                </a:moveTo>
                <a:lnTo>
                  <a:pt x="36" y="519"/>
                </a:lnTo>
                <a:lnTo>
                  <a:pt x="780" y="519"/>
                </a:lnTo>
                <a:lnTo>
                  <a:pt x="780" y="483"/>
                </a:lnTo>
                <a:lnTo>
                  <a:pt x="36" y="483"/>
                </a:lnTo>
                <a:close/>
                <a:moveTo>
                  <a:pt x="74" y="74"/>
                </a:moveTo>
                <a:lnTo>
                  <a:pt x="74" y="446"/>
                </a:lnTo>
                <a:lnTo>
                  <a:pt x="743" y="446"/>
                </a:lnTo>
                <a:lnTo>
                  <a:pt x="743" y="74"/>
                </a:lnTo>
                <a:lnTo>
                  <a:pt x="74" y="74"/>
                </a:lnTo>
                <a:close/>
                <a:moveTo>
                  <a:pt x="167" y="0"/>
                </a:moveTo>
                <a:lnTo>
                  <a:pt x="173" y="1"/>
                </a:lnTo>
                <a:lnTo>
                  <a:pt x="178" y="4"/>
                </a:lnTo>
                <a:lnTo>
                  <a:pt x="182" y="8"/>
                </a:lnTo>
                <a:lnTo>
                  <a:pt x="184" y="13"/>
                </a:lnTo>
                <a:lnTo>
                  <a:pt x="186" y="18"/>
                </a:lnTo>
                <a:lnTo>
                  <a:pt x="186" y="36"/>
                </a:lnTo>
                <a:lnTo>
                  <a:pt x="631" y="36"/>
                </a:lnTo>
                <a:lnTo>
                  <a:pt x="631" y="18"/>
                </a:lnTo>
                <a:lnTo>
                  <a:pt x="632" y="13"/>
                </a:lnTo>
                <a:lnTo>
                  <a:pt x="635" y="8"/>
                </a:lnTo>
                <a:lnTo>
                  <a:pt x="639" y="4"/>
                </a:lnTo>
                <a:lnTo>
                  <a:pt x="644" y="1"/>
                </a:lnTo>
                <a:lnTo>
                  <a:pt x="650" y="0"/>
                </a:lnTo>
                <a:lnTo>
                  <a:pt x="656" y="1"/>
                </a:lnTo>
                <a:lnTo>
                  <a:pt x="661" y="4"/>
                </a:lnTo>
                <a:lnTo>
                  <a:pt x="665" y="8"/>
                </a:lnTo>
                <a:lnTo>
                  <a:pt x="667" y="13"/>
                </a:lnTo>
                <a:lnTo>
                  <a:pt x="669" y="18"/>
                </a:lnTo>
                <a:lnTo>
                  <a:pt x="669" y="36"/>
                </a:lnTo>
                <a:lnTo>
                  <a:pt x="743" y="36"/>
                </a:lnTo>
                <a:lnTo>
                  <a:pt x="758" y="39"/>
                </a:lnTo>
                <a:lnTo>
                  <a:pt x="770" y="48"/>
                </a:lnTo>
                <a:lnTo>
                  <a:pt x="777" y="60"/>
                </a:lnTo>
                <a:lnTo>
                  <a:pt x="780" y="74"/>
                </a:lnTo>
                <a:lnTo>
                  <a:pt x="780" y="446"/>
                </a:lnTo>
                <a:lnTo>
                  <a:pt x="794" y="449"/>
                </a:lnTo>
                <a:lnTo>
                  <a:pt x="806" y="457"/>
                </a:lnTo>
                <a:lnTo>
                  <a:pt x="814" y="468"/>
                </a:lnTo>
                <a:lnTo>
                  <a:pt x="817" y="483"/>
                </a:lnTo>
                <a:lnTo>
                  <a:pt x="817" y="519"/>
                </a:lnTo>
                <a:lnTo>
                  <a:pt x="814" y="534"/>
                </a:lnTo>
                <a:lnTo>
                  <a:pt x="806" y="546"/>
                </a:lnTo>
                <a:lnTo>
                  <a:pt x="794" y="555"/>
                </a:lnTo>
                <a:lnTo>
                  <a:pt x="780" y="557"/>
                </a:lnTo>
                <a:lnTo>
                  <a:pt x="705" y="557"/>
                </a:lnTo>
                <a:lnTo>
                  <a:pt x="705" y="798"/>
                </a:lnTo>
                <a:lnTo>
                  <a:pt x="705" y="805"/>
                </a:lnTo>
                <a:lnTo>
                  <a:pt x="703" y="810"/>
                </a:lnTo>
                <a:lnTo>
                  <a:pt x="698" y="814"/>
                </a:lnTo>
                <a:lnTo>
                  <a:pt x="694" y="817"/>
                </a:lnTo>
                <a:lnTo>
                  <a:pt x="687" y="818"/>
                </a:lnTo>
                <a:lnTo>
                  <a:pt x="682" y="817"/>
                </a:lnTo>
                <a:lnTo>
                  <a:pt x="677" y="814"/>
                </a:lnTo>
                <a:lnTo>
                  <a:pt x="673" y="810"/>
                </a:lnTo>
                <a:lnTo>
                  <a:pt x="670" y="805"/>
                </a:lnTo>
                <a:lnTo>
                  <a:pt x="669" y="798"/>
                </a:lnTo>
                <a:lnTo>
                  <a:pt x="669" y="769"/>
                </a:lnTo>
                <a:lnTo>
                  <a:pt x="626" y="811"/>
                </a:lnTo>
                <a:lnTo>
                  <a:pt x="622" y="815"/>
                </a:lnTo>
                <a:lnTo>
                  <a:pt x="618" y="817"/>
                </a:lnTo>
                <a:lnTo>
                  <a:pt x="612" y="818"/>
                </a:lnTo>
                <a:lnTo>
                  <a:pt x="607" y="817"/>
                </a:lnTo>
                <a:lnTo>
                  <a:pt x="602" y="814"/>
                </a:lnTo>
                <a:lnTo>
                  <a:pt x="598" y="810"/>
                </a:lnTo>
                <a:lnTo>
                  <a:pt x="595" y="805"/>
                </a:lnTo>
                <a:lnTo>
                  <a:pt x="594" y="798"/>
                </a:lnTo>
                <a:lnTo>
                  <a:pt x="594" y="557"/>
                </a:lnTo>
                <a:lnTo>
                  <a:pt x="222" y="557"/>
                </a:lnTo>
                <a:lnTo>
                  <a:pt x="222" y="798"/>
                </a:lnTo>
                <a:lnTo>
                  <a:pt x="221" y="805"/>
                </a:lnTo>
                <a:lnTo>
                  <a:pt x="218" y="810"/>
                </a:lnTo>
                <a:lnTo>
                  <a:pt x="214" y="814"/>
                </a:lnTo>
                <a:lnTo>
                  <a:pt x="209" y="817"/>
                </a:lnTo>
                <a:lnTo>
                  <a:pt x="204" y="818"/>
                </a:lnTo>
                <a:lnTo>
                  <a:pt x="199" y="817"/>
                </a:lnTo>
                <a:lnTo>
                  <a:pt x="195" y="815"/>
                </a:lnTo>
                <a:lnTo>
                  <a:pt x="191" y="811"/>
                </a:lnTo>
                <a:lnTo>
                  <a:pt x="148" y="769"/>
                </a:lnTo>
                <a:lnTo>
                  <a:pt x="148" y="798"/>
                </a:lnTo>
                <a:lnTo>
                  <a:pt x="148" y="805"/>
                </a:lnTo>
                <a:lnTo>
                  <a:pt x="145" y="810"/>
                </a:lnTo>
                <a:lnTo>
                  <a:pt x="141" y="814"/>
                </a:lnTo>
                <a:lnTo>
                  <a:pt x="136" y="817"/>
                </a:lnTo>
                <a:lnTo>
                  <a:pt x="129" y="818"/>
                </a:lnTo>
                <a:lnTo>
                  <a:pt x="124" y="817"/>
                </a:lnTo>
                <a:lnTo>
                  <a:pt x="119" y="814"/>
                </a:lnTo>
                <a:lnTo>
                  <a:pt x="115" y="810"/>
                </a:lnTo>
                <a:lnTo>
                  <a:pt x="112" y="805"/>
                </a:lnTo>
                <a:lnTo>
                  <a:pt x="111" y="798"/>
                </a:lnTo>
                <a:lnTo>
                  <a:pt x="111" y="557"/>
                </a:lnTo>
                <a:lnTo>
                  <a:pt x="36" y="557"/>
                </a:lnTo>
                <a:lnTo>
                  <a:pt x="22" y="555"/>
                </a:lnTo>
                <a:lnTo>
                  <a:pt x="10" y="546"/>
                </a:lnTo>
                <a:lnTo>
                  <a:pt x="2" y="534"/>
                </a:lnTo>
                <a:lnTo>
                  <a:pt x="0" y="519"/>
                </a:lnTo>
                <a:lnTo>
                  <a:pt x="0" y="483"/>
                </a:lnTo>
                <a:lnTo>
                  <a:pt x="2" y="468"/>
                </a:lnTo>
                <a:lnTo>
                  <a:pt x="10" y="457"/>
                </a:lnTo>
                <a:lnTo>
                  <a:pt x="22" y="449"/>
                </a:lnTo>
                <a:lnTo>
                  <a:pt x="36" y="446"/>
                </a:lnTo>
                <a:lnTo>
                  <a:pt x="36" y="74"/>
                </a:lnTo>
                <a:lnTo>
                  <a:pt x="39" y="60"/>
                </a:lnTo>
                <a:lnTo>
                  <a:pt x="47" y="48"/>
                </a:lnTo>
                <a:lnTo>
                  <a:pt x="59" y="39"/>
                </a:lnTo>
                <a:lnTo>
                  <a:pt x="74" y="36"/>
                </a:lnTo>
                <a:lnTo>
                  <a:pt x="148" y="36"/>
                </a:lnTo>
                <a:lnTo>
                  <a:pt x="148" y="18"/>
                </a:lnTo>
                <a:lnTo>
                  <a:pt x="149" y="13"/>
                </a:lnTo>
                <a:lnTo>
                  <a:pt x="152" y="8"/>
                </a:lnTo>
                <a:lnTo>
                  <a:pt x="156" y="4"/>
                </a:lnTo>
                <a:lnTo>
                  <a:pt x="161" y="1"/>
                </a:lnTo>
                <a:lnTo>
                  <a:pt x="16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26" name="Freeform 3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0265" y="6807634"/>
            <a:ext cx="445556" cy="446102"/>
          </a:xfrm>
          <a:custGeom>
            <a:avLst/>
            <a:gdLst>
              <a:gd name="T0" fmla="*/ 661 w 817"/>
              <a:gd name="T1" fmla="*/ 725 h 818"/>
              <a:gd name="T2" fmla="*/ 156 w 817"/>
              <a:gd name="T3" fmla="*/ 725 h 818"/>
              <a:gd name="T4" fmla="*/ 669 w 817"/>
              <a:gd name="T5" fmla="*/ 622 h 818"/>
              <a:gd name="T6" fmla="*/ 669 w 817"/>
              <a:gd name="T7" fmla="*/ 622 h 818"/>
              <a:gd name="T8" fmla="*/ 178 w 817"/>
              <a:gd name="T9" fmla="*/ 650 h 818"/>
              <a:gd name="T10" fmla="*/ 631 w 817"/>
              <a:gd name="T11" fmla="*/ 606 h 818"/>
              <a:gd name="T12" fmla="*/ 631 w 817"/>
              <a:gd name="T13" fmla="*/ 557 h 818"/>
              <a:gd name="T14" fmla="*/ 186 w 817"/>
              <a:gd name="T15" fmla="*/ 606 h 818"/>
              <a:gd name="T16" fmla="*/ 37 w 817"/>
              <a:gd name="T17" fmla="*/ 483 h 818"/>
              <a:gd name="T18" fmla="*/ 780 w 817"/>
              <a:gd name="T19" fmla="*/ 483 h 818"/>
              <a:gd name="T20" fmla="*/ 469 w 817"/>
              <a:gd name="T21" fmla="*/ 149 h 818"/>
              <a:gd name="T22" fmla="*/ 571 w 817"/>
              <a:gd name="T23" fmla="*/ 247 h 818"/>
              <a:gd name="T24" fmla="*/ 576 w 817"/>
              <a:gd name="T25" fmla="*/ 260 h 818"/>
              <a:gd name="T26" fmla="*/ 571 w 817"/>
              <a:gd name="T27" fmla="*/ 273 h 818"/>
              <a:gd name="T28" fmla="*/ 469 w 817"/>
              <a:gd name="T29" fmla="*/ 372 h 818"/>
              <a:gd name="T30" fmla="*/ 453 w 817"/>
              <a:gd name="T31" fmla="*/ 368 h 818"/>
              <a:gd name="T32" fmla="*/ 446 w 817"/>
              <a:gd name="T33" fmla="*/ 353 h 818"/>
              <a:gd name="T34" fmla="*/ 452 w 817"/>
              <a:gd name="T35" fmla="*/ 340 h 818"/>
              <a:gd name="T36" fmla="*/ 254 w 817"/>
              <a:gd name="T37" fmla="*/ 279 h 818"/>
              <a:gd name="T38" fmla="*/ 242 w 817"/>
              <a:gd name="T39" fmla="*/ 267 h 818"/>
              <a:gd name="T40" fmla="*/ 245 w 817"/>
              <a:gd name="T41" fmla="*/ 250 h 818"/>
              <a:gd name="T42" fmla="*/ 260 w 817"/>
              <a:gd name="T43" fmla="*/ 242 h 818"/>
              <a:gd name="T44" fmla="*/ 448 w 817"/>
              <a:gd name="T45" fmla="*/ 177 h 818"/>
              <a:gd name="T46" fmla="*/ 446 w 817"/>
              <a:gd name="T47" fmla="*/ 162 h 818"/>
              <a:gd name="T48" fmla="*/ 458 w 817"/>
              <a:gd name="T49" fmla="*/ 150 h 818"/>
              <a:gd name="T50" fmla="*/ 75 w 817"/>
              <a:gd name="T51" fmla="*/ 446 h 818"/>
              <a:gd name="T52" fmla="*/ 75 w 817"/>
              <a:gd name="T53" fmla="*/ 74 h 818"/>
              <a:gd name="T54" fmla="*/ 178 w 817"/>
              <a:gd name="T55" fmla="*/ 4 h 818"/>
              <a:gd name="T56" fmla="*/ 186 w 817"/>
              <a:gd name="T57" fmla="*/ 18 h 818"/>
              <a:gd name="T58" fmla="*/ 631 w 817"/>
              <a:gd name="T59" fmla="*/ 18 h 818"/>
              <a:gd name="T60" fmla="*/ 639 w 817"/>
              <a:gd name="T61" fmla="*/ 4 h 818"/>
              <a:gd name="T62" fmla="*/ 656 w 817"/>
              <a:gd name="T63" fmla="*/ 1 h 818"/>
              <a:gd name="T64" fmla="*/ 668 w 817"/>
              <a:gd name="T65" fmla="*/ 13 h 818"/>
              <a:gd name="T66" fmla="*/ 744 w 817"/>
              <a:gd name="T67" fmla="*/ 38 h 818"/>
              <a:gd name="T68" fmla="*/ 778 w 817"/>
              <a:gd name="T69" fmla="*/ 60 h 818"/>
              <a:gd name="T70" fmla="*/ 795 w 817"/>
              <a:gd name="T71" fmla="*/ 449 h 818"/>
              <a:gd name="T72" fmla="*/ 817 w 817"/>
              <a:gd name="T73" fmla="*/ 483 h 818"/>
              <a:gd name="T74" fmla="*/ 806 w 817"/>
              <a:gd name="T75" fmla="*/ 547 h 818"/>
              <a:gd name="T76" fmla="*/ 706 w 817"/>
              <a:gd name="T77" fmla="*/ 557 h 818"/>
              <a:gd name="T78" fmla="*/ 703 w 817"/>
              <a:gd name="T79" fmla="*/ 810 h 818"/>
              <a:gd name="T80" fmla="*/ 687 w 817"/>
              <a:gd name="T81" fmla="*/ 818 h 818"/>
              <a:gd name="T82" fmla="*/ 673 w 817"/>
              <a:gd name="T83" fmla="*/ 810 h 818"/>
              <a:gd name="T84" fmla="*/ 669 w 817"/>
              <a:gd name="T85" fmla="*/ 770 h 818"/>
              <a:gd name="T86" fmla="*/ 618 w 817"/>
              <a:gd name="T87" fmla="*/ 817 h 818"/>
              <a:gd name="T88" fmla="*/ 602 w 817"/>
              <a:gd name="T89" fmla="*/ 814 h 818"/>
              <a:gd name="T90" fmla="*/ 594 w 817"/>
              <a:gd name="T91" fmla="*/ 800 h 818"/>
              <a:gd name="T92" fmla="*/ 222 w 817"/>
              <a:gd name="T93" fmla="*/ 800 h 818"/>
              <a:gd name="T94" fmla="*/ 215 w 817"/>
              <a:gd name="T95" fmla="*/ 814 h 818"/>
              <a:gd name="T96" fmla="*/ 199 w 817"/>
              <a:gd name="T97" fmla="*/ 817 h 818"/>
              <a:gd name="T98" fmla="*/ 148 w 817"/>
              <a:gd name="T99" fmla="*/ 770 h 818"/>
              <a:gd name="T100" fmla="*/ 145 w 817"/>
              <a:gd name="T101" fmla="*/ 810 h 818"/>
              <a:gd name="T102" fmla="*/ 130 w 817"/>
              <a:gd name="T103" fmla="*/ 818 h 818"/>
              <a:gd name="T104" fmla="*/ 115 w 817"/>
              <a:gd name="T105" fmla="*/ 810 h 818"/>
              <a:gd name="T106" fmla="*/ 111 w 817"/>
              <a:gd name="T107" fmla="*/ 557 h 818"/>
              <a:gd name="T108" fmla="*/ 10 w 817"/>
              <a:gd name="T109" fmla="*/ 547 h 818"/>
              <a:gd name="T110" fmla="*/ 0 w 817"/>
              <a:gd name="T111" fmla="*/ 483 h 818"/>
              <a:gd name="T112" fmla="*/ 22 w 817"/>
              <a:gd name="T113" fmla="*/ 449 h 818"/>
              <a:gd name="T114" fmla="*/ 39 w 817"/>
              <a:gd name="T115" fmla="*/ 60 h 818"/>
              <a:gd name="T116" fmla="*/ 75 w 817"/>
              <a:gd name="T117" fmla="*/ 38 h 818"/>
              <a:gd name="T118" fmla="*/ 149 w 817"/>
              <a:gd name="T119" fmla="*/ 13 h 818"/>
              <a:gd name="T120" fmla="*/ 161 w 817"/>
              <a:gd name="T121" fmla="*/ 1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7" h="818">
                <a:moveTo>
                  <a:pt x="631" y="695"/>
                </a:moveTo>
                <a:lnTo>
                  <a:pt x="631" y="755"/>
                </a:lnTo>
                <a:lnTo>
                  <a:pt x="661" y="725"/>
                </a:lnTo>
                <a:lnTo>
                  <a:pt x="631" y="695"/>
                </a:lnTo>
                <a:close/>
                <a:moveTo>
                  <a:pt x="186" y="695"/>
                </a:moveTo>
                <a:lnTo>
                  <a:pt x="156" y="725"/>
                </a:lnTo>
                <a:lnTo>
                  <a:pt x="186" y="755"/>
                </a:lnTo>
                <a:lnTo>
                  <a:pt x="186" y="695"/>
                </a:lnTo>
                <a:close/>
                <a:moveTo>
                  <a:pt x="669" y="622"/>
                </a:moveTo>
                <a:lnTo>
                  <a:pt x="639" y="650"/>
                </a:lnTo>
                <a:lnTo>
                  <a:pt x="669" y="681"/>
                </a:lnTo>
                <a:lnTo>
                  <a:pt x="669" y="622"/>
                </a:lnTo>
                <a:close/>
                <a:moveTo>
                  <a:pt x="148" y="622"/>
                </a:moveTo>
                <a:lnTo>
                  <a:pt x="148" y="681"/>
                </a:lnTo>
                <a:lnTo>
                  <a:pt x="178" y="650"/>
                </a:lnTo>
                <a:lnTo>
                  <a:pt x="148" y="622"/>
                </a:lnTo>
                <a:close/>
                <a:moveTo>
                  <a:pt x="631" y="557"/>
                </a:moveTo>
                <a:lnTo>
                  <a:pt x="631" y="606"/>
                </a:lnTo>
                <a:lnTo>
                  <a:pt x="669" y="569"/>
                </a:lnTo>
                <a:lnTo>
                  <a:pt x="669" y="557"/>
                </a:lnTo>
                <a:lnTo>
                  <a:pt x="631" y="557"/>
                </a:lnTo>
                <a:close/>
                <a:moveTo>
                  <a:pt x="148" y="557"/>
                </a:moveTo>
                <a:lnTo>
                  <a:pt x="148" y="569"/>
                </a:lnTo>
                <a:lnTo>
                  <a:pt x="186" y="606"/>
                </a:lnTo>
                <a:lnTo>
                  <a:pt x="186" y="557"/>
                </a:lnTo>
                <a:lnTo>
                  <a:pt x="148" y="557"/>
                </a:lnTo>
                <a:close/>
                <a:moveTo>
                  <a:pt x="37" y="483"/>
                </a:moveTo>
                <a:lnTo>
                  <a:pt x="37" y="521"/>
                </a:lnTo>
                <a:lnTo>
                  <a:pt x="780" y="521"/>
                </a:lnTo>
                <a:lnTo>
                  <a:pt x="780" y="483"/>
                </a:lnTo>
                <a:lnTo>
                  <a:pt x="37" y="483"/>
                </a:lnTo>
                <a:close/>
                <a:moveTo>
                  <a:pt x="465" y="149"/>
                </a:moveTo>
                <a:lnTo>
                  <a:pt x="469" y="149"/>
                </a:lnTo>
                <a:lnTo>
                  <a:pt x="474" y="152"/>
                </a:lnTo>
                <a:lnTo>
                  <a:pt x="478" y="154"/>
                </a:lnTo>
                <a:lnTo>
                  <a:pt x="571" y="247"/>
                </a:lnTo>
                <a:lnTo>
                  <a:pt x="573" y="251"/>
                </a:lnTo>
                <a:lnTo>
                  <a:pt x="575" y="255"/>
                </a:lnTo>
                <a:lnTo>
                  <a:pt x="576" y="260"/>
                </a:lnTo>
                <a:lnTo>
                  <a:pt x="575" y="266"/>
                </a:lnTo>
                <a:lnTo>
                  <a:pt x="573" y="269"/>
                </a:lnTo>
                <a:lnTo>
                  <a:pt x="571" y="273"/>
                </a:lnTo>
                <a:lnTo>
                  <a:pt x="478" y="366"/>
                </a:lnTo>
                <a:lnTo>
                  <a:pt x="474" y="369"/>
                </a:lnTo>
                <a:lnTo>
                  <a:pt x="469" y="372"/>
                </a:lnTo>
                <a:lnTo>
                  <a:pt x="465" y="372"/>
                </a:lnTo>
                <a:lnTo>
                  <a:pt x="458" y="372"/>
                </a:lnTo>
                <a:lnTo>
                  <a:pt x="453" y="368"/>
                </a:lnTo>
                <a:lnTo>
                  <a:pt x="449" y="364"/>
                </a:lnTo>
                <a:lnTo>
                  <a:pt x="446" y="360"/>
                </a:lnTo>
                <a:lnTo>
                  <a:pt x="446" y="353"/>
                </a:lnTo>
                <a:lnTo>
                  <a:pt x="446" y="348"/>
                </a:lnTo>
                <a:lnTo>
                  <a:pt x="448" y="344"/>
                </a:lnTo>
                <a:lnTo>
                  <a:pt x="452" y="340"/>
                </a:lnTo>
                <a:lnTo>
                  <a:pt x="512" y="279"/>
                </a:lnTo>
                <a:lnTo>
                  <a:pt x="260" y="279"/>
                </a:lnTo>
                <a:lnTo>
                  <a:pt x="254" y="279"/>
                </a:lnTo>
                <a:lnTo>
                  <a:pt x="249" y="276"/>
                </a:lnTo>
                <a:lnTo>
                  <a:pt x="245" y="271"/>
                </a:lnTo>
                <a:lnTo>
                  <a:pt x="242" y="267"/>
                </a:lnTo>
                <a:lnTo>
                  <a:pt x="241" y="260"/>
                </a:lnTo>
                <a:lnTo>
                  <a:pt x="242" y="255"/>
                </a:lnTo>
                <a:lnTo>
                  <a:pt x="245" y="250"/>
                </a:lnTo>
                <a:lnTo>
                  <a:pt x="249" y="246"/>
                </a:lnTo>
                <a:lnTo>
                  <a:pt x="254" y="243"/>
                </a:lnTo>
                <a:lnTo>
                  <a:pt x="260" y="242"/>
                </a:lnTo>
                <a:lnTo>
                  <a:pt x="512" y="242"/>
                </a:lnTo>
                <a:lnTo>
                  <a:pt x="452" y="180"/>
                </a:lnTo>
                <a:lnTo>
                  <a:pt x="448" y="177"/>
                </a:lnTo>
                <a:lnTo>
                  <a:pt x="446" y="173"/>
                </a:lnTo>
                <a:lnTo>
                  <a:pt x="446" y="167"/>
                </a:lnTo>
                <a:lnTo>
                  <a:pt x="446" y="162"/>
                </a:lnTo>
                <a:lnTo>
                  <a:pt x="449" y="157"/>
                </a:lnTo>
                <a:lnTo>
                  <a:pt x="453" y="153"/>
                </a:lnTo>
                <a:lnTo>
                  <a:pt x="458" y="150"/>
                </a:lnTo>
                <a:lnTo>
                  <a:pt x="465" y="149"/>
                </a:lnTo>
                <a:close/>
                <a:moveTo>
                  <a:pt x="75" y="74"/>
                </a:moveTo>
                <a:lnTo>
                  <a:pt x="75" y="446"/>
                </a:lnTo>
                <a:lnTo>
                  <a:pt x="744" y="446"/>
                </a:lnTo>
                <a:lnTo>
                  <a:pt x="744" y="74"/>
                </a:lnTo>
                <a:lnTo>
                  <a:pt x="75" y="74"/>
                </a:lnTo>
                <a:close/>
                <a:moveTo>
                  <a:pt x="168" y="0"/>
                </a:moveTo>
                <a:lnTo>
                  <a:pt x="173" y="1"/>
                </a:lnTo>
                <a:lnTo>
                  <a:pt x="178" y="4"/>
                </a:lnTo>
                <a:lnTo>
                  <a:pt x="182" y="8"/>
                </a:lnTo>
                <a:lnTo>
                  <a:pt x="185" y="13"/>
                </a:lnTo>
                <a:lnTo>
                  <a:pt x="186" y="18"/>
                </a:lnTo>
                <a:lnTo>
                  <a:pt x="186" y="38"/>
                </a:lnTo>
                <a:lnTo>
                  <a:pt x="631" y="38"/>
                </a:lnTo>
                <a:lnTo>
                  <a:pt x="631" y="18"/>
                </a:lnTo>
                <a:lnTo>
                  <a:pt x="632" y="13"/>
                </a:lnTo>
                <a:lnTo>
                  <a:pt x="635" y="8"/>
                </a:lnTo>
                <a:lnTo>
                  <a:pt x="639" y="4"/>
                </a:lnTo>
                <a:lnTo>
                  <a:pt x="644" y="1"/>
                </a:lnTo>
                <a:lnTo>
                  <a:pt x="651" y="0"/>
                </a:lnTo>
                <a:lnTo>
                  <a:pt x="656" y="1"/>
                </a:lnTo>
                <a:lnTo>
                  <a:pt x="661" y="4"/>
                </a:lnTo>
                <a:lnTo>
                  <a:pt x="665" y="8"/>
                </a:lnTo>
                <a:lnTo>
                  <a:pt x="668" y="13"/>
                </a:lnTo>
                <a:lnTo>
                  <a:pt x="669" y="18"/>
                </a:lnTo>
                <a:lnTo>
                  <a:pt x="669" y="38"/>
                </a:lnTo>
                <a:lnTo>
                  <a:pt x="744" y="38"/>
                </a:lnTo>
                <a:lnTo>
                  <a:pt x="758" y="40"/>
                </a:lnTo>
                <a:lnTo>
                  <a:pt x="770" y="48"/>
                </a:lnTo>
                <a:lnTo>
                  <a:pt x="778" y="60"/>
                </a:lnTo>
                <a:lnTo>
                  <a:pt x="780" y="74"/>
                </a:lnTo>
                <a:lnTo>
                  <a:pt x="780" y="446"/>
                </a:lnTo>
                <a:lnTo>
                  <a:pt x="795" y="449"/>
                </a:lnTo>
                <a:lnTo>
                  <a:pt x="806" y="457"/>
                </a:lnTo>
                <a:lnTo>
                  <a:pt x="814" y="468"/>
                </a:lnTo>
                <a:lnTo>
                  <a:pt x="817" y="483"/>
                </a:lnTo>
                <a:lnTo>
                  <a:pt x="817" y="521"/>
                </a:lnTo>
                <a:lnTo>
                  <a:pt x="814" y="535"/>
                </a:lnTo>
                <a:lnTo>
                  <a:pt x="806" y="547"/>
                </a:lnTo>
                <a:lnTo>
                  <a:pt x="795" y="555"/>
                </a:lnTo>
                <a:lnTo>
                  <a:pt x="780" y="557"/>
                </a:lnTo>
                <a:lnTo>
                  <a:pt x="706" y="557"/>
                </a:lnTo>
                <a:lnTo>
                  <a:pt x="706" y="800"/>
                </a:lnTo>
                <a:lnTo>
                  <a:pt x="706" y="805"/>
                </a:lnTo>
                <a:lnTo>
                  <a:pt x="703" y="810"/>
                </a:lnTo>
                <a:lnTo>
                  <a:pt x="698" y="814"/>
                </a:lnTo>
                <a:lnTo>
                  <a:pt x="694" y="817"/>
                </a:lnTo>
                <a:lnTo>
                  <a:pt x="687" y="818"/>
                </a:lnTo>
                <a:lnTo>
                  <a:pt x="682" y="817"/>
                </a:lnTo>
                <a:lnTo>
                  <a:pt x="677" y="814"/>
                </a:lnTo>
                <a:lnTo>
                  <a:pt x="673" y="810"/>
                </a:lnTo>
                <a:lnTo>
                  <a:pt x="670" y="805"/>
                </a:lnTo>
                <a:lnTo>
                  <a:pt x="669" y="800"/>
                </a:lnTo>
                <a:lnTo>
                  <a:pt x="669" y="770"/>
                </a:lnTo>
                <a:lnTo>
                  <a:pt x="626" y="813"/>
                </a:lnTo>
                <a:lnTo>
                  <a:pt x="622" y="815"/>
                </a:lnTo>
                <a:lnTo>
                  <a:pt x="618" y="817"/>
                </a:lnTo>
                <a:lnTo>
                  <a:pt x="613" y="818"/>
                </a:lnTo>
                <a:lnTo>
                  <a:pt x="607" y="817"/>
                </a:lnTo>
                <a:lnTo>
                  <a:pt x="602" y="814"/>
                </a:lnTo>
                <a:lnTo>
                  <a:pt x="598" y="810"/>
                </a:lnTo>
                <a:lnTo>
                  <a:pt x="596" y="805"/>
                </a:lnTo>
                <a:lnTo>
                  <a:pt x="594" y="800"/>
                </a:lnTo>
                <a:lnTo>
                  <a:pt x="594" y="557"/>
                </a:lnTo>
                <a:lnTo>
                  <a:pt x="222" y="557"/>
                </a:lnTo>
                <a:lnTo>
                  <a:pt x="222" y="800"/>
                </a:lnTo>
                <a:lnTo>
                  <a:pt x="221" y="805"/>
                </a:lnTo>
                <a:lnTo>
                  <a:pt x="219" y="810"/>
                </a:lnTo>
                <a:lnTo>
                  <a:pt x="215" y="814"/>
                </a:lnTo>
                <a:lnTo>
                  <a:pt x="209" y="817"/>
                </a:lnTo>
                <a:lnTo>
                  <a:pt x="204" y="818"/>
                </a:lnTo>
                <a:lnTo>
                  <a:pt x="199" y="817"/>
                </a:lnTo>
                <a:lnTo>
                  <a:pt x="195" y="815"/>
                </a:lnTo>
                <a:lnTo>
                  <a:pt x="191" y="813"/>
                </a:lnTo>
                <a:lnTo>
                  <a:pt x="148" y="770"/>
                </a:lnTo>
                <a:lnTo>
                  <a:pt x="148" y="800"/>
                </a:lnTo>
                <a:lnTo>
                  <a:pt x="148" y="805"/>
                </a:lnTo>
                <a:lnTo>
                  <a:pt x="145" y="810"/>
                </a:lnTo>
                <a:lnTo>
                  <a:pt x="141" y="814"/>
                </a:lnTo>
                <a:lnTo>
                  <a:pt x="136" y="817"/>
                </a:lnTo>
                <a:lnTo>
                  <a:pt x="130" y="818"/>
                </a:lnTo>
                <a:lnTo>
                  <a:pt x="124" y="817"/>
                </a:lnTo>
                <a:lnTo>
                  <a:pt x="119" y="814"/>
                </a:lnTo>
                <a:lnTo>
                  <a:pt x="115" y="810"/>
                </a:lnTo>
                <a:lnTo>
                  <a:pt x="113" y="805"/>
                </a:lnTo>
                <a:lnTo>
                  <a:pt x="111" y="800"/>
                </a:lnTo>
                <a:lnTo>
                  <a:pt x="111" y="557"/>
                </a:lnTo>
                <a:lnTo>
                  <a:pt x="37" y="557"/>
                </a:lnTo>
                <a:lnTo>
                  <a:pt x="22" y="555"/>
                </a:lnTo>
                <a:lnTo>
                  <a:pt x="10" y="547"/>
                </a:lnTo>
                <a:lnTo>
                  <a:pt x="3" y="535"/>
                </a:lnTo>
                <a:lnTo>
                  <a:pt x="0" y="521"/>
                </a:lnTo>
                <a:lnTo>
                  <a:pt x="0" y="483"/>
                </a:lnTo>
                <a:lnTo>
                  <a:pt x="3" y="468"/>
                </a:lnTo>
                <a:lnTo>
                  <a:pt x="10" y="457"/>
                </a:lnTo>
                <a:lnTo>
                  <a:pt x="22" y="449"/>
                </a:lnTo>
                <a:lnTo>
                  <a:pt x="37" y="446"/>
                </a:lnTo>
                <a:lnTo>
                  <a:pt x="37" y="74"/>
                </a:lnTo>
                <a:lnTo>
                  <a:pt x="39" y="60"/>
                </a:lnTo>
                <a:lnTo>
                  <a:pt x="47" y="48"/>
                </a:lnTo>
                <a:lnTo>
                  <a:pt x="59" y="40"/>
                </a:lnTo>
                <a:lnTo>
                  <a:pt x="75" y="38"/>
                </a:lnTo>
                <a:lnTo>
                  <a:pt x="148" y="38"/>
                </a:lnTo>
                <a:lnTo>
                  <a:pt x="148" y="18"/>
                </a:lnTo>
                <a:lnTo>
                  <a:pt x="149" y="13"/>
                </a:lnTo>
                <a:lnTo>
                  <a:pt x="152" y="8"/>
                </a:lnTo>
                <a:lnTo>
                  <a:pt x="156" y="4"/>
                </a:lnTo>
                <a:lnTo>
                  <a:pt x="161" y="1"/>
                </a:lnTo>
                <a:lnTo>
                  <a:pt x="16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27"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7392638"/>
            <a:ext cx="7946232" cy="461665"/>
          </a:xfrm>
          <a:prstGeom prst="rect">
            <a:avLst/>
          </a:prstGeom>
          <a:noFill/>
        </p:spPr>
        <p:txBody>
          <a:bodyPr wrap="square" rtlCol="0">
            <a:spAutoFit/>
          </a:bodyPr>
          <a:lstStyle/>
          <a:p>
            <a:pPr algn="ctr"/>
            <a:r>
              <a:rPr lang="en-US" altLang="zh-CN" sz="2400" dirty="0">
                <a:latin typeface="Montserrat Alternates Medium" panose="00000600000000000000" pitchFamily="50" charset="0"/>
                <a:cs typeface="Lato Black" panose="020F0502020204030203" pitchFamily="34" charset="0"/>
              </a:rPr>
              <a:t>Arrows</a:t>
            </a:r>
            <a:endParaRPr lang="zh-CN" altLang="en-US" sz="2400" dirty="0">
              <a:latin typeface="Montserrat Alternates Medium" panose="00000600000000000000" pitchFamily="50" charset="0"/>
              <a:cs typeface="Lato Black" panose="020F0502020204030203" pitchFamily="34" charset="0"/>
            </a:endParaRPr>
          </a:p>
        </p:txBody>
      </p:sp>
      <p:sp>
        <p:nvSpPr>
          <p:cNvPr id="329" name="Freeform 3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0067" y="8157095"/>
            <a:ext cx="443498" cy="444107"/>
          </a:xfrm>
          <a:custGeom>
            <a:avLst/>
            <a:gdLst>
              <a:gd name="T0" fmla="*/ 452 w 729"/>
              <a:gd name="T1" fmla="*/ 216 h 730"/>
              <a:gd name="T2" fmla="*/ 460 w 729"/>
              <a:gd name="T3" fmla="*/ 220 h 730"/>
              <a:gd name="T4" fmla="*/ 594 w 729"/>
              <a:gd name="T5" fmla="*/ 356 h 730"/>
              <a:gd name="T6" fmla="*/ 597 w 729"/>
              <a:gd name="T7" fmla="*/ 365 h 730"/>
              <a:gd name="T8" fmla="*/ 594 w 729"/>
              <a:gd name="T9" fmla="*/ 373 h 730"/>
              <a:gd name="T10" fmla="*/ 460 w 729"/>
              <a:gd name="T11" fmla="*/ 509 h 730"/>
              <a:gd name="T12" fmla="*/ 452 w 729"/>
              <a:gd name="T13" fmla="*/ 513 h 730"/>
              <a:gd name="T14" fmla="*/ 442 w 729"/>
              <a:gd name="T15" fmla="*/ 513 h 730"/>
              <a:gd name="T16" fmla="*/ 435 w 729"/>
              <a:gd name="T17" fmla="*/ 508 h 730"/>
              <a:gd name="T18" fmla="*/ 431 w 729"/>
              <a:gd name="T19" fmla="*/ 497 h 730"/>
              <a:gd name="T20" fmla="*/ 433 w 729"/>
              <a:gd name="T21" fmla="*/ 489 h 730"/>
              <a:gd name="T22" fmla="*/ 541 w 729"/>
              <a:gd name="T23" fmla="*/ 381 h 730"/>
              <a:gd name="T24" fmla="*/ 10 w 729"/>
              <a:gd name="T25" fmla="*/ 381 h 730"/>
              <a:gd name="T26" fmla="*/ 3 w 729"/>
              <a:gd name="T27" fmla="*/ 374 h 730"/>
              <a:gd name="T28" fmla="*/ 0 w 729"/>
              <a:gd name="T29" fmla="*/ 365 h 730"/>
              <a:gd name="T30" fmla="*/ 3 w 729"/>
              <a:gd name="T31" fmla="*/ 354 h 730"/>
              <a:gd name="T32" fmla="*/ 10 w 729"/>
              <a:gd name="T33" fmla="*/ 349 h 730"/>
              <a:gd name="T34" fmla="*/ 541 w 729"/>
              <a:gd name="T35" fmla="*/ 348 h 730"/>
              <a:gd name="T36" fmla="*/ 433 w 729"/>
              <a:gd name="T37" fmla="*/ 240 h 730"/>
              <a:gd name="T38" fmla="*/ 431 w 729"/>
              <a:gd name="T39" fmla="*/ 231 h 730"/>
              <a:gd name="T40" fmla="*/ 435 w 729"/>
              <a:gd name="T41" fmla="*/ 222 h 730"/>
              <a:gd name="T42" fmla="*/ 442 w 729"/>
              <a:gd name="T43" fmla="*/ 216 h 730"/>
              <a:gd name="T44" fmla="*/ 115 w 729"/>
              <a:gd name="T45" fmla="*/ 0 h 730"/>
              <a:gd name="T46" fmla="*/ 719 w 729"/>
              <a:gd name="T47" fmla="*/ 1 h 730"/>
              <a:gd name="T48" fmla="*/ 727 w 729"/>
              <a:gd name="T49" fmla="*/ 6 h 730"/>
              <a:gd name="T50" fmla="*/ 729 w 729"/>
              <a:gd name="T51" fmla="*/ 17 h 730"/>
              <a:gd name="T52" fmla="*/ 729 w 729"/>
              <a:gd name="T53" fmla="*/ 718 h 730"/>
              <a:gd name="T54" fmla="*/ 723 w 729"/>
              <a:gd name="T55" fmla="*/ 726 h 730"/>
              <a:gd name="T56" fmla="*/ 713 w 729"/>
              <a:gd name="T57" fmla="*/ 730 h 730"/>
              <a:gd name="T58" fmla="*/ 110 w 729"/>
              <a:gd name="T59" fmla="*/ 729 h 730"/>
              <a:gd name="T60" fmla="*/ 102 w 729"/>
              <a:gd name="T61" fmla="*/ 722 h 730"/>
              <a:gd name="T62" fmla="*/ 99 w 729"/>
              <a:gd name="T63" fmla="*/ 713 h 730"/>
              <a:gd name="T64" fmla="*/ 99 w 729"/>
              <a:gd name="T65" fmla="*/ 459 h 730"/>
              <a:gd name="T66" fmla="*/ 106 w 729"/>
              <a:gd name="T67" fmla="*/ 451 h 730"/>
              <a:gd name="T68" fmla="*/ 115 w 729"/>
              <a:gd name="T69" fmla="*/ 447 h 730"/>
              <a:gd name="T70" fmla="*/ 126 w 729"/>
              <a:gd name="T71" fmla="*/ 451 h 730"/>
              <a:gd name="T72" fmla="*/ 131 w 729"/>
              <a:gd name="T73" fmla="*/ 459 h 730"/>
              <a:gd name="T74" fmla="*/ 132 w 729"/>
              <a:gd name="T75" fmla="*/ 696 h 730"/>
              <a:gd name="T76" fmla="*/ 696 w 729"/>
              <a:gd name="T77" fmla="*/ 32 h 730"/>
              <a:gd name="T78" fmla="*/ 132 w 729"/>
              <a:gd name="T79" fmla="*/ 265 h 730"/>
              <a:gd name="T80" fmla="*/ 130 w 729"/>
              <a:gd name="T81" fmla="*/ 275 h 730"/>
              <a:gd name="T82" fmla="*/ 120 w 729"/>
              <a:gd name="T83" fmla="*/ 281 h 730"/>
              <a:gd name="T84" fmla="*/ 110 w 729"/>
              <a:gd name="T85" fmla="*/ 281 h 730"/>
              <a:gd name="T86" fmla="*/ 102 w 729"/>
              <a:gd name="T87" fmla="*/ 275 h 730"/>
              <a:gd name="T88" fmla="*/ 99 w 729"/>
              <a:gd name="T89" fmla="*/ 265 h 730"/>
              <a:gd name="T90" fmla="*/ 99 w 729"/>
              <a:gd name="T91" fmla="*/ 11 h 730"/>
              <a:gd name="T92" fmla="*/ 106 w 729"/>
              <a:gd name="T93" fmla="*/ 2 h 730"/>
              <a:gd name="T94" fmla="*/ 115 w 729"/>
              <a:gd name="T95"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9" h="730">
                <a:moveTo>
                  <a:pt x="448" y="216"/>
                </a:moveTo>
                <a:lnTo>
                  <a:pt x="452" y="216"/>
                </a:lnTo>
                <a:lnTo>
                  <a:pt x="456" y="217"/>
                </a:lnTo>
                <a:lnTo>
                  <a:pt x="460" y="220"/>
                </a:lnTo>
                <a:lnTo>
                  <a:pt x="592" y="353"/>
                </a:lnTo>
                <a:lnTo>
                  <a:pt x="594" y="356"/>
                </a:lnTo>
                <a:lnTo>
                  <a:pt x="597" y="360"/>
                </a:lnTo>
                <a:lnTo>
                  <a:pt x="597" y="365"/>
                </a:lnTo>
                <a:lnTo>
                  <a:pt x="597" y="369"/>
                </a:lnTo>
                <a:lnTo>
                  <a:pt x="594" y="373"/>
                </a:lnTo>
                <a:lnTo>
                  <a:pt x="592" y="377"/>
                </a:lnTo>
                <a:lnTo>
                  <a:pt x="460" y="509"/>
                </a:lnTo>
                <a:lnTo>
                  <a:pt x="456" y="511"/>
                </a:lnTo>
                <a:lnTo>
                  <a:pt x="452" y="513"/>
                </a:lnTo>
                <a:lnTo>
                  <a:pt x="448" y="514"/>
                </a:lnTo>
                <a:lnTo>
                  <a:pt x="442" y="513"/>
                </a:lnTo>
                <a:lnTo>
                  <a:pt x="437" y="510"/>
                </a:lnTo>
                <a:lnTo>
                  <a:pt x="435" y="508"/>
                </a:lnTo>
                <a:lnTo>
                  <a:pt x="432" y="502"/>
                </a:lnTo>
                <a:lnTo>
                  <a:pt x="431" y="497"/>
                </a:lnTo>
                <a:lnTo>
                  <a:pt x="432" y="493"/>
                </a:lnTo>
                <a:lnTo>
                  <a:pt x="433" y="489"/>
                </a:lnTo>
                <a:lnTo>
                  <a:pt x="436" y="485"/>
                </a:lnTo>
                <a:lnTo>
                  <a:pt x="541" y="381"/>
                </a:lnTo>
                <a:lnTo>
                  <a:pt x="16" y="381"/>
                </a:lnTo>
                <a:lnTo>
                  <a:pt x="10" y="381"/>
                </a:lnTo>
                <a:lnTo>
                  <a:pt x="7" y="378"/>
                </a:lnTo>
                <a:lnTo>
                  <a:pt x="3" y="374"/>
                </a:lnTo>
                <a:lnTo>
                  <a:pt x="0" y="370"/>
                </a:lnTo>
                <a:lnTo>
                  <a:pt x="0" y="365"/>
                </a:lnTo>
                <a:lnTo>
                  <a:pt x="0" y="360"/>
                </a:lnTo>
                <a:lnTo>
                  <a:pt x="3" y="354"/>
                </a:lnTo>
                <a:lnTo>
                  <a:pt x="7" y="352"/>
                </a:lnTo>
                <a:lnTo>
                  <a:pt x="10" y="349"/>
                </a:lnTo>
                <a:lnTo>
                  <a:pt x="16" y="348"/>
                </a:lnTo>
                <a:lnTo>
                  <a:pt x="541" y="348"/>
                </a:lnTo>
                <a:lnTo>
                  <a:pt x="436" y="243"/>
                </a:lnTo>
                <a:lnTo>
                  <a:pt x="433" y="240"/>
                </a:lnTo>
                <a:lnTo>
                  <a:pt x="432" y="237"/>
                </a:lnTo>
                <a:lnTo>
                  <a:pt x="431" y="231"/>
                </a:lnTo>
                <a:lnTo>
                  <a:pt x="432" y="226"/>
                </a:lnTo>
                <a:lnTo>
                  <a:pt x="435" y="222"/>
                </a:lnTo>
                <a:lnTo>
                  <a:pt x="437" y="218"/>
                </a:lnTo>
                <a:lnTo>
                  <a:pt x="442" y="216"/>
                </a:lnTo>
                <a:lnTo>
                  <a:pt x="448" y="216"/>
                </a:lnTo>
                <a:close/>
                <a:moveTo>
                  <a:pt x="115" y="0"/>
                </a:moveTo>
                <a:lnTo>
                  <a:pt x="713" y="0"/>
                </a:lnTo>
                <a:lnTo>
                  <a:pt x="719" y="1"/>
                </a:lnTo>
                <a:lnTo>
                  <a:pt x="723" y="2"/>
                </a:lnTo>
                <a:lnTo>
                  <a:pt x="727" y="6"/>
                </a:lnTo>
                <a:lnTo>
                  <a:pt x="729" y="11"/>
                </a:lnTo>
                <a:lnTo>
                  <a:pt x="729" y="17"/>
                </a:lnTo>
                <a:lnTo>
                  <a:pt x="729" y="713"/>
                </a:lnTo>
                <a:lnTo>
                  <a:pt x="729" y="718"/>
                </a:lnTo>
                <a:lnTo>
                  <a:pt x="727" y="722"/>
                </a:lnTo>
                <a:lnTo>
                  <a:pt x="723" y="726"/>
                </a:lnTo>
                <a:lnTo>
                  <a:pt x="719" y="729"/>
                </a:lnTo>
                <a:lnTo>
                  <a:pt x="713" y="730"/>
                </a:lnTo>
                <a:lnTo>
                  <a:pt x="115" y="730"/>
                </a:lnTo>
                <a:lnTo>
                  <a:pt x="110" y="729"/>
                </a:lnTo>
                <a:lnTo>
                  <a:pt x="106" y="726"/>
                </a:lnTo>
                <a:lnTo>
                  <a:pt x="102" y="722"/>
                </a:lnTo>
                <a:lnTo>
                  <a:pt x="99" y="718"/>
                </a:lnTo>
                <a:lnTo>
                  <a:pt x="99" y="713"/>
                </a:lnTo>
                <a:lnTo>
                  <a:pt x="99" y="464"/>
                </a:lnTo>
                <a:lnTo>
                  <a:pt x="99" y="459"/>
                </a:lnTo>
                <a:lnTo>
                  <a:pt x="102" y="454"/>
                </a:lnTo>
                <a:lnTo>
                  <a:pt x="106" y="451"/>
                </a:lnTo>
                <a:lnTo>
                  <a:pt x="110" y="449"/>
                </a:lnTo>
                <a:lnTo>
                  <a:pt x="115" y="447"/>
                </a:lnTo>
                <a:lnTo>
                  <a:pt x="120" y="449"/>
                </a:lnTo>
                <a:lnTo>
                  <a:pt x="126" y="451"/>
                </a:lnTo>
                <a:lnTo>
                  <a:pt x="130" y="454"/>
                </a:lnTo>
                <a:lnTo>
                  <a:pt x="131" y="459"/>
                </a:lnTo>
                <a:lnTo>
                  <a:pt x="132" y="464"/>
                </a:lnTo>
                <a:lnTo>
                  <a:pt x="132" y="696"/>
                </a:lnTo>
                <a:lnTo>
                  <a:pt x="696" y="696"/>
                </a:lnTo>
                <a:lnTo>
                  <a:pt x="696" y="32"/>
                </a:lnTo>
                <a:lnTo>
                  <a:pt x="132" y="32"/>
                </a:lnTo>
                <a:lnTo>
                  <a:pt x="132" y="265"/>
                </a:lnTo>
                <a:lnTo>
                  <a:pt x="131" y="271"/>
                </a:lnTo>
                <a:lnTo>
                  <a:pt x="130" y="275"/>
                </a:lnTo>
                <a:lnTo>
                  <a:pt x="126" y="278"/>
                </a:lnTo>
                <a:lnTo>
                  <a:pt x="120" y="281"/>
                </a:lnTo>
                <a:lnTo>
                  <a:pt x="115" y="281"/>
                </a:lnTo>
                <a:lnTo>
                  <a:pt x="110" y="281"/>
                </a:lnTo>
                <a:lnTo>
                  <a:pt x="106" y="278"/>
                </a:lnTo>
                <a:lnTo>
                  <a:pt x="102" y="275"/>
                </a:lnTo>
                <a:lnTo>
                  <a:pt x="99" y="271"/>
                </a:lnTo>
                <a:lnTo>
                  <a:pt x="99" y="265"/>
                </a:lnTo>
                <a:lnTo>
                  <a:pt x="99" y="17"/>
                </a:lnTo>
                <a:lnTo>
                  <a:pt x="99" y="11"/>
                </a:lnTo>
                <a:lnTo>
                  <a:pt x="102" y="6"/>
                </a:lnTo>
                <a:lnTo>
                  <a:pt x="106" y="2"/>
                </a:lnTo>
                <a:lnTo>
                  <a:pt x="110" y="1"/>
                </a:lnTo>
                <a:lnTo>
                  <a:pt x="115"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30" name="Freeform 3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45377" y="8157095"/>
            <a:ext cx="444107" cy="444107"/>
          </a:xfrm>
          <a:custGeom>
            <a:avLst/>
            <a:gdLst>
              <a:gd name="T0" fmla="*/ 288 w 730"/>
              <a:gd name="T1" fmla="*/ 216 h 730"/>
              <a:gd name="T2" fmla="*/ 296 w 730"/>
              <a:gd name="T3" fmla="*/ 222 h 730"/>
              <a:gd name="T4" fmla="*/ 300 w 730"/>
              <a:gd name="T5" fmla="*/ 231 h 730"/>
              <a:gd name="T6" fmla="*/ 297 w 730"/>
              <a:gd name="T7" fmla="*/ 240 h 730"/>
              <a:gd name="T8" fmla="*/ 190 w 730"/>
              <a:gd name="T9" fmla="*/ 348 h 730"/>
              <a:gd name="T10" fmla="*/ 719 w 730"/>
              <a:gd name="T11" fmla="*/ 349 h 730"/>
              <a:gd name="T12" fmla="*/ 728 w 730"/>
              <a:gd name="T13" fmla="*/ 354 h 730"/>
              <a:gd name="T14" fmla="*/ 730 w 730"/>
              <a:gd name="T15" fmla="*/ 365 h 730"/>
              <a:gd name="T16" fmla="*/ 728 w 730"/>
              <a:gd name="T17" fmla="*/ 374 h 730"/>
              <a:gd name="T18" fmla="*/ 719 w 730"/>
              <a:gd name="T19" fmla="*/ 381 h 730"/>
              <a:gd name="T20" fmla="*/ 190 w 730"/>
              <a:gd name="T21" fmla="*/ 381 h 730"/>
              <a:gd name="T22" fmla="*/ 297 w 730"/>
              <a:gd name="T23" fmla="*/ 489 h 730"/>
              <a:gd name="T24" fmla="*/ 300 w 730"/>
              <a:gd name="T25" fmla="*/ 497 h 730"/>
              <a:gd name="T26" fmla="*/ 296 w 730"/>
              <a:gd name="T27" fmla="*/ 508 h 730"/>
              <a:gd name="T28" fmla="*/ 288 w 730"/>
              <a:gd name="T29" fmla="*/ 513 h 730"/>
              <a:gd name="T30" fmla="*/ 279 w 730"/>
              <a:gd name="T31" fmla="*/ 513 h 730"/>
              <a:gd name="T32" fmla="*/ 271 w 730"/>
              <a:gd name="T33" fmla="*/ 509 h 730"/>
              <a:gd name="T34" fmla="*/ 136 w 730"/>
              <a:gd name="T35" fmla="*/ 373 h 730"/>
              <a:gd name="T36" fmla="*/ 133 w 730"/>
              <a:gd name="T37" fmla="*/ 365 h 730"/>
              <a:gd name="T38" fmla="*/ 136 w 730"/>
              <a:gd name="T39" fmla="*/ 356 h 730"/>
              <a:gd name="T40" fmla="*/ 271 w 730"/>
              <a:gd name="T41" fmla="*/ 220 h 730"/>
              <a:gd name="T42" fmla="*/ 279 w 730"/>
              <a:gd name="T43" fmla="*/ 216 h 730"/>
              <a:gd name="T44" fmla="*/ 17 w 730"/>
              <a:gd name="T45" fmla="*/ 0 h 730"/>
              <a:gd name="T46" fmla="*/ 619 w 730"/>
              <a:gd name="T47" fmla="*/ 1 h 730"/>
              <a:gd name="T48" fmla="*/ 628 w 730"/>
              <a:gd name="T49" fmla="*/ 6 h 730"/>
              <a:gd name="T50" fmla="*/ 631 w 730"/>
              <a:gd name="T51" fmla="*/ 17 h 730"/>
              <a:gd name="T52" fmla="*/ 630 w 730"/>
              <a:gd name="T53" fmla="*/ 271 h 730"/>
              <a:gd name="T54" fmla="*/ 624 w 730"/>
              <a:gd name="T55" fmla="*/ 278 h 730"/>
              <a:gd name="T56" fmla="*/ 614 w 730"/>
              <a:gd name="T57" fmla="*/ 281 h 730"/>
              <a:gd name="T58" fmla="*/ 605 w 730"/>
              <a:gd name="T59" fmla="*/ 278 h 730"/>
              <a:gd name="T60" fmla="*/ 598 w 730"/>
              <a:gd name="T61" fmla="*/ 271 h 730"/>
              <a:gd name="T62" fmla="*/ 598 w 730"/>
              <a:gd name="T63" fmla="*/ 32 h 730"/>
              <a:gd name="T64" fmla="*/ 34 w 730"/>
              <a:gd name="T65" fmla="*/ 696 h 730"/>
              <a:gd name="T66" fmla="*/ 598 w 730"/>
              <a:gd name="T67" fmla="*/ 464 h 730"/>
              <a:gd name="T68" fmla="*/ 601 w 730"/>
              <a:gd name="T69" fmla="*/ 454 h 730"/>
              <a:gd name="T70" fmla="*/ 609 w 730"/>
              <a:gd name="T71" fmla="*/ 449 h 730"/>
              <a:gd name="T72" fmla="*/ 619 w 730"/>
              <a:gd name="T73" fmla="*/ 449 h 730"/>
              <a:gd name="T74" fmla="*/ 628 w 730"/>
              <a:gd name="T75" fmla="*/ 454 h 730"/>
              <a:gd name="T76" fmla="*/ 631 w 730"/>
              <a:gd name="T77" fmla="*/ 464 h 730"/>
              <a:gd name="T78" fmla="*/ 630 w 730"/>
              <a:gd name="T79" fmla="*/ 718 h 730"/>
              <a:gd name="T80" fmla="*/ 624 w 730"/>
              <a:gd name="T81" fmla="*/ 726 h 730"/>
              <a:gd name="T82" fmla="*/ 614 w 730"/>
              <a:gd name="T83" fmla="*/ 730 h 730"/>
              <a:gd name="T84" fmla="*/ 12 w 730"/>
              <a:gd name="T85" fmla="*/ 729 h 730"/>
              <a:gd name="T86" fmla="*/ 4 w 730"/>
              <a:gd name="T87" fmla="*/ 722 h 730"/>
              <a:gd name="T88" fmla="*/ 0 w 730"/>
              <a:gd name="T89" fmla="*/ 713 h 730"/>
              <a:gd name="T90" fmla="*/ 1 w 730"/>
              <a:gd name="T91" fmla="*/ 11 h 730"/>
              <a:gd name="T92" fmla="*/ 8 w 730"/>
              <a:gd name="T93" fmla="*/ 2 h 730"/>
              <a:gd name="T94" fmla="*/ 17 w 730"/>
              <a:gd name="T95"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0" h="730">
                <a:moveTo>
                  <a:pt x="283" y="216"/>
                </a:moveTo>
                <a:lnTo>
                  <a:pt x="288" y="216"/>
                </a:lnTo>
                <a:lnTo>
                  <a:pt x="292" y="218"/>
                </a:lnTo>
                <a:lnTo>
                  <a:pt x="296" y="222"/>
                </a:lnTo>
                <a:lnTo>
                  <a:pt x="298" y="226"/>
                </a:lnTo>
                <a:lnTo>
                  <a:pt x="300" y="231"/>
                </a:lnTo>
                <a:lnTo>
                  <a:pt x="298" y="237"/>
                </a:lnTo>
                <a:lnTo>
                  <a:pt x="297" y="240"/>
                </a:lnTo>
                <a:lnTo>
                  <a:pt x="294" y="243"/>
                </a:lnTo>
                <a:lnTo>
                  <a:pt x="190" y="348"/>
                </a:lnTo>
                <a:lnTo>
                  <a:pt x="713" y="348"/>
                </a:lnTo>
                <a:lnTo>
                  <a:pt x="719" y="349"/>
                </a:lnTo>
                <a:lnTo>
                  <a:pt x="724" y="352"/>
                </a:lnTo>
                <a:lnTo>
                  <a:pt x="728" y="354"/>
                </a:lnTo>
                <a:lnTo>
                  <a:pt x="730" y="360"/>
                </a:lnTo>
                <a:lnTo>
                  <a:pt x="730" y="365"/>
                </a:lnTo>
                <a:lnTo>
                  <a:pt x="730" y="370"/>
                </a:lnTo>
                <a:lnTo>
                  <a:pt x="728" y="374"/>
                </a:lnTo>
                <a:lnTo>
                  <a:pt x="724" y="378"/>
                </a:lnTo>
                <a:lnTo>
                  <a:pt x="719" y="381"/>
                </a:lnTo>
                <a:lnTo>
                  <a:pt x="713" y="381"/>
                </a:lnTo>
                <a:lnTo>
                  <a:pt x="190" y="381"/>
                </a:lnTo>
                <a:lnTo>
                  <a:pt x="294" y="485"/>
                </a:lnTo>
                <a:lnTo>
                  <a:pt x="297" y="489"/>
                </a:lnTo>
                <a:lnTo>
                  <a:pt x="298" y="493"/>
                </a:lnTo>
                <a:lnTo>
                  <a:pt x="300" y="497"/>
                </a:lnTo>
                <a:lnTo>
                  <a:pt x="298" y="502"/>
                </a:lnTo>
                <a:lnTo>
                  <a:pt x="296" y="508"/>
                </a:lnTo>
                <a:lnTo>
                  <a:pt x="292" y="510"/>
                </a:lnTo>
                <a:lnTo>
                  <a:pt x="288" y="513"/>
                </a:lnTo>
                <a:lnTo>
                  <a:pt x="283" y="514"/>
                </a:lnTo>
                <a:lnTo>
                  <a:pt x="279" y="513"/>
                </a:lnTo>
                <a:lnTo>
                  <a:pt x="275" y="511"/>
                </a:lnTo>
                <a:lnTo>
                  <a:pt x="271" y="509"/>
                </a:lnTo>
                <a:lnTo>
                  <a:pt x="139" y="377"/>
                </a:lnTo>
                <a:lnTo>
                  <a:pt x="136" y="373"/>
                </a:lnTo>
                <a:lnTo>
                  <a:pt x="133" y="369"/>
                </a:lnTo>
                <a:lnTo>
                  <a:pt x="133" y="365"/>
                </a:lnTo>
                <a:lnTo>
                  <a:pt x="133" y="360"/>
                </a:lnTo>
                <a:lnTo>
                  <a:pt x="136" y="356"/>
                </a:lnTo>
                <a:lnTo>
                  <a:pt x="139" y="353"/>
                </a:lnTo>
                <a:lnTo>
                  <a:pt x="271" y="220"/>
                </a:lnTo>
                <a:lnTo>
                  <a:pt x="275" y="217"/>
                </a:lnTo>
                <a:lnTo>
                  <a:pt x="279" y="216"/>
                </a:lnTo>
                <a:lnTo>
                  <a:pt x="283" y="216"/>
                </a:lnTo>
                <a:close/>
                <a:moveTo>
                  <a:pt x="17" y="0"/>
                </a:moveTo>
                <a:lnTo>
                  <a:pt x="614" y="0"/>
                </a:lnTo>
                <a:lnTo>
                  <a:pt x="619" y="1"/>
                </a:lnTo>
                <a:lnTo>
                  <a:pt x="624" y="2"/>
                </a:lnTo>
                <a:lnTo>
                  <a:pt x="628" y="6"/>
                </a:lnTo>
                <a:lnTo>
                  <a:pt x="630" y="11"/>
                </a:lnTo>
                <a:lnTo>
                  <a:pt x="631" y="17"/>
                </a:lnTo>
                <a:lnTo>
                  <a:pt x="631" y="265"/>
                </a:lnTo>
                <a:lnTo>
                  <a:pt x="630" y="271"/>
                </a:lnTo>
                <a:lnTo>
                  <a:pt x="628" y="275"/>
                </a:lnTo>
                <a:lnTo>
                  <a:pt x="624" y="278"/>
                </a:lnTo>
                <a:lnTo>
                  <a:pt x="619" y="281"/>
                </a:lnTo>
                <a:lnTo>
                  <a:pt x="614" y="281"/>
                </a:lnTo>
                <a:lnTo>
                  <a:pt x="609" y="281"/>
                </a:lnTo>
                <a:lnTo>
                  <a:pt x="605" y="278"/>
                </a:lnTo>
                <a:lnTo>
                  <a:pt x="601" y="275"/>
                </a:lnTo>
                <a:lnTo>
                  <a:pt x="598" y="271"/>
                </a:lnTo>
                <a:lnTo>
                  <a:pt x="598" y="265"/>
                </a:lnTo>
                <a:lnTo>
                  <a:pt x="598" y="32"/>
                </a:lnTo>
                <a:lnTo>
                  <a:pt x="34" y="32"/>
                </a:lnTo>
                <a:lnTo>
                  <a:pt x="34" y="696"/>
                </a:lnTo>
                <a:lnTo>
                  <a:pt x="598" y="696"/>
                </a:lnTo>
                <a:lnTo>
                  <a:pt x="598" y="464"/>
                </a:lnTo>
                <a:lnTo>
                  <a:pt x="598" y="459"/>
                </a:lnTo>
                <a:lnTo>
                  <a:pt x="601" y="454"/>
                </a:lnTo>
                <a:lnTo>
                  <a:pt x="605" y="451"/>
                </a:lnTo>
                <a:lnTo>
                  <a:pt x="609" y="449"/>
                </a:lnTo>
                <a:lnTo>
                  <a:pt x="614" y="447"/>
                </a:lnTo>
                <a:lnTo>
                  <a:pt x="619" y="449"/>
                </a:lnTo>
                <a:lnTo>
                  <a:pt x="624" y="451"/>
                </a:lnTo>
                <a:lnTo>
                  <a:pt x="628" y="454"/>
                </a:lnTo>
                <a:lnTo>
                  <a:pt x="630" y="459"/>
                </a:lnTo>
                <a:lnTo>
                  <a:pt x="631" y="464"/>
                </a:lnTo>
                <a:lnTo>
                  <a:pt x="631" y="713"/>
                </a:lnTo>
                <a:lnTo>
                  <a:pt x="630" y="718"/>
                </a:lnTo>
                <a:lnTo>
                  <a:pt x="628" y="722"/>
                </a:lnTo>
                <a:lnTo>
                  <a:pt x="624" y="726"/>
                </a:lnTo>
                <a:lnTo>
                  <a:pt x="619" y="729"/>
                </a:lnTo>
                <a:lnTo>
                  <a:pt x="614" y="730"/>
                </a:lnTo>
                <a:lnTo>
                  <a:pt x="17" y="730"/>
                </a:lnTo>
                <a:lnTo>
                  <a:pt x="12" y="729"/>
                </a:lnTo>
                <a:lnTo>
                  <a:pt x="8" y="726"/>
                </a:lnTo>
                <a:lnTo>
                  <a:pt x="4" y="722"/>
                </a:lnTo>
                <a:lnTo>
                  <a:pt x="1" y="718"/>
                </a:lnTo>
                <a:lnTo>
                  <a:pt x="0" y="713"/>
                </a:lnTo>
                <a:lnTo>
                  <a:pt x="0" y="17"/>
                </a:lnTo>
                <a:lnTo>
                  <a:pt x="1" y="11"/>
                </a:lnTo>
                <a:lnTo>
                  <a:pt x="4" y="6"/>
                </a:lnTo>
                <a:lnTo>
                  <a:pt x="8" y="2"/>
                </a:lnTo>
                <a:lnTo>
                  <a:pt x="12" y="1"/>
                </a:lnTo>
                <a:lnTo>
                  <a:pt x="1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31" name="Freeform 33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2761296" y="8157095"/>
            <a:ext cx="221445" cy="444107"/>
          </a:xfrm>
          <a:custGeom>
            <a:avLst/>
            <a:gdLst>
              <a:gd name="T0" fmla="*/ 182 w 364"/>
              <a:gd name="T1" fmla="*/ 0 h 730"/>
              <a:gd name="T2" fmla="*/ 188 w 364"/>
              <a:gd name="T3" fmla="*/ 1 h 730"/>
              <a:gd name="T4" fmla="*/ 193 w 364"/>
              <a:gd name="T5" fmla="*/ 2 h 730"/>
              <a:gd name="T6" fmla="*/ 195 w 364"/>
              <a:gd name="T7" fmla="*/ 6 h 730"/>
              <a:gd name="T8" fmla="*/ 198 w 364"/>
              <a:gd name="T9" fmla="*/ 11 h 730"/>
              <a:gd name="T10" fmla="*/ 199 w 364"/>
              <a:gd name="T11" fmla="*/ 17 h 730"/>
              <a:gd name="T12" fmla="*/ 199 w 364"/>
              <a:gd name="T13" fmla="*/ 672 h 730"/>
              <a:gd name="T14" fmla="*/ 337 w 364"/>
              <a:gd name="T15" fmla="*/ 535 h 730"/>
              <a:gd name="T16" fmla="*/ 339 w 364"/>
              <a:gd name="T17" fmla="*/ 532 h 730"/>
              <a:gd name="T18" fmla="*/ 343 w 364"/>
              <a:gd name="T19" fmla="*/ 531 h 730"/>
              <a:gd name="T20" fmla="*/ 349 w 364"/>
              <a:gd name="T21" fmla="*/ 531 h 730"/>
              <a:gd name="T22" fmla="*/ 354 w 364"/>
              <a:gd name="T23" fmla="*/ 531 h 730"/>
              <a:gd name="T24" fmla="*/ 358 w 364"/>
              <a:gd name="T25" fmla="*/ 534 h 730"/>
              <a:gd name="T26" fmla="*/ 362 w 364"/>
              <a:gd name="T27" fmla="*/ 538 h 730"/>
              <a:gd name="T28" fmla="*/ 364 w 364"/>
              <a:gd name="T29" fmla="*/ 542 h 730"/>
              <a:gd name="T30" fmla="*/ 364 w 364"/>
              <a:gd name="T31" fmla="*/ 547 h 730"/>
              <a:gd name="T32" fmla="*/ 364 w 364"/>
              <a:gd name="T33" fmla="*/ 552 h 730"/>
              <a:gd name="T34" fmla="*/ 363 w 364"/>
              <a:gd name="T35" fmla="*/ 556 h 730"/>
              <a:gd name="T36" fmla="*/ 360 w 364"/>
              <a:gd name="T37" fmla="*/ 559 h 730"/>
              <a:gd name="T38" fmla="*/ 194 w 364"/>
              <a:gd name="T39" fmla="*/ 725 h 730"/>
              <a:gd name="T40" fmla="*/ 190 w 364"/>
              <a:gd name="T41" fmla="*/ 727 h 730"/>
              <a:gd name="T42" fmla="*/ 186 w 364"/>
              <a:gd name="T43" fmla="*/ 729 h 730"/>
              <a:gd name="T44" fmla="*/ 182 w 364"/>
              <a:gd name="T45" fmla="*/ 730 h 730"/>
              <a:gd name="T46" fmla="*/ 178 w 364"/>
              <a:gd name="T47" fmla="*/ 729 h 730"/>
              <a:gd name="T48" fmla="*/ 175 w 364"/>
              <a:gd name="T49" fmla="*/ 727 h 730"/>
              <a:gd name="T50" fmla="*/ 171 w 364"/>
              <a:gd name="T51" fmla="*/ 725 h 730"/>
              <a:gd name="T52" fmla="*/ 4 w 364"/>
              <a:gd name="T53" fmla="*/ 559 h 730"/>
              <a:gd name="T54" fmla="*/ 2 w 364"/>
              <a:gd name="T55" fmla="*/ 556 h 730"/>
              <a:gd name="T56" fmla="*/ 0 w 364"/>
              <a:gd name="T57" fmla="*/ 552 h 730"/>
              <a:gd name="T58" fmla="*/ 0 w 364"/>
              <a:gd name="T59" fmla="*/ 547 h 730"/>
              <a:gd name="T60" fmla="*/ 0 w 364"/>
              <a:gd name="T61" fmla="*/ 542 h 730"/>
              <a:gd name="T62" fmla="*/ 3 w 364"/>
              <a:gd name="T63" fmla="*/ 538 h 730"/>
              <a:gd name="T64" fmla="*/ 7 w 364"/>
              <a:gd name="T65" fmla="*/ 534 h 730"/>
              <a:gd name="T66" fmla="*/ 11 w 364"/>
              <a:gd name="T67" fmla="*/ 531 h 730"/>
              <a:gd name="T68" fmla="*/ 16 w 364"/>
              <a:gd name="T69" fmla="*/ 531 h 730"/>
              <a:gd name="T70" fmla="*/ 21 w 364"/>
              <a:gd name="T71" fmla="*/ 531 h 730"/>
              <a:gd name="T72" fmla="*/ 25 w 364"/>
              <a:gd name="T73" fmla="*/ 532 h 730"/>
              <a:gd name="T74" fmla="*/ 28 w 364"/>
              <a:gd name="T75" fmla="*/ 535 h 730"/>
              <a:gd name="T76" fmla="*/ 165 w 364"/>
              <a:gd name="T77" fmla="*/ 672 h 730"/>
              <a:gd name="T78" fmla="*/ 165 w 364"/>
              <a:gd name="T79" fmla="*/ 17 h 730"/>
              <a:gd name="T80" fmla="*/ 167 w 364"/>
              <a:gd name="T81" fmla="*/ 11 h 730"/>
              <a:gd name="T82" fmla="*/ 169 w 364"/>
              <a:gd name="T83" fmla="*/ 6 h 730"/>
              <a:gd name="T84" fmla="*/ 173 w 364"/>
              <a:gd name="T85" fmla="*/ 2 h 730"/>
              <a:gd name="T86" fmla="*/ 177 w 364"/>
              <a:gd name="T87" fmla="*/ 1 h 730"/>
              <a:gd name="T88" fmla="*/ 182 w 364"/>
              <a:gd name="T8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4" h="730">
                <a:moveTo>
                  <a:pt x="182" y="0"/>
                </a:moveTo>
                <a:lnTo>
                  <a:pt x="188" y="1"/>
                </a:lnTo>
                <a:lnTo>
                  <a:pt x="193" y="2"/>
                </a:lnTo>
                <a:lnTo>
                  <a:pt x="195" y="6"/>
                </a:lnTo>
                <a:lnTo>
                  <a:pt x="198" y="11"/>
                </a:lnTo>
                <a:lnTo>
                  <a:pt x="199" y="17"/>
                </a:lnTo>
                <a:lnTo>
                  <a:pt x="199" y="672"/>
                </a:lnTo>
                <a:lnTo>
                  <a:pt x="337" y="535"/>
                </a:lnTo>
                <a:lnTo>
                  <a:pt x="339" y="532"/>
                </a:lnTo>
                <a:lnTo>
                  <a:pt x="343" y="531"/>
                </a:lnTo>
                <a:lnTo>
                  <a:pt x="349" y="531"/>
                </a:lnTo>
                <a:lnTo>
                  <a:pt x="354" y="531"/>
                </a:lnTo>
                <a:lnTo>
                  <a:pt x="358" y="534"/>
                </a:lnTo>
                <a:lnTo>
                  <a:pt x="362" y="538"/>
                </a:lnTo>
                <a:lnTo>
                  <a:pt x="364" y="542"/>
                </a:lnTo>
                <a:lnTo>
                  <a:pt x="364" y="547"/>
                </a:lnTo>
                <a:lnTo>
                  <a:pt x="364" y="552"/>
                </a:lnTo>
                <a:lnTo>
                  <a:pt x="363" y="556"/>
                </a:lnTo>
                <a:lnTo>
                  <a:pt x="360" y="559"/>
                </a:lnTo>
                <a:lnTo>
                  <a:pt x="194" y="725"/>
                </a:lnTo>
                <a:lnTo>
                  <a:pt x="190" y="727"/>
                </a:lnTo>
                <a:lnTo>
                  <a:pt x="186" y="729"/>
                </a:lnTo>
                <a:lnTo>
                  <a:pt x="182" y="730"/>
                </a:lnTo>
                <a:lnTo>
                  <a:pt x="178" y="729"/>
                </a:lnTo>
                <a:lnTo>
                  <a:pt x="175" y="727"/>
                </a:lnTo>
                <a:lnTo>
                  <a:pt x="171" y="725"/>
                </a:lnTo>
                <a:lnTo>
                  <a:pt x="4" y="559"/>
                </a:lnTo>
                <a:lnTo>
                  <a:pt x="2" y="556"/>
                </a:lnTo>
                <a:lnTo>
                  <a:pt x="0" y="552"/>
                </a:lnTo>
                <a:lnTo>
                  <a:pt x="0" y="547"/>
                </a:lnTo>
                <a:lnTo>
                  <a:pt x="0" y="542"/>
                </a:lnTo>
                <a:lnTo>
                  <a:pt x="3" y="538"/>
                </a:lnTo>
                <a:lnTo>
                  <a:pt x="7" y="534"/>
                </a:lnTo>
                <a:lnTo>
                  <a:pt x="11" y="531"/>
                </a:lnTo>
                <a:lnTo>
                  <a:pt x="16" y="531"/>
                </a:lnTo>
                <a:lnTo>
                  <a:pt x="21" y="531"/>
                </a:lnTo>
                <a:lnTo>
                  <a:pt x="25" y="532"/>
                </a:lnTo>
                <a:lnTo>
                  <a:pt x="28" y="535"/>
                </a:lnTo>
                <a:lnTo>
                  <a:pt x="165" y="672"/>
                </a:lnTo>
                <a:lnTo>
                  <a:pt x="165" y="17"/>
                </a:lnTo>
                <a:lnTo>
                  <a:pt x="167" y="11"/>
                </a:lnTo>
                <a:lnTo>
                  <a:pt x="169" y="6"/>
                </a:lnTo>
                <a:lnTo>
                  <a:pt x="173" y="2"/>
                </a:lnTo>
                <a:lnTo>
                  <a:pt x="177" y="1"/>
                </a:lnTo>
                <a:lnTo>
                  <a:pt x="182"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32" name="Freeform 33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3454555" y="8157095"/>
            <a:ext cx="222053" cy="444107"/>
          </a:xfrm>
          <a:custGeom>
            <a:avLst/>
            <a:gdLst>
              <a:gd name="T0" fmla="*/ 183 w 365"/>
              <a:gd name="T1" fmla="*/ 0 h 730"/>
              <a:gd name="T2" fmla="*/ 187 w 365"/>
              <a:gd name="T3" fmla="*/ 0 h 730"/>
              <a:gd name="T4" fmla="*/ 191 w 365"/>
              <a:gd name="T5" fmla="*/ 2 h 730"/>
              <a:gd name="T6" fmla="*/ 195 w 365"/>
              <a:gd name="T7" fmla="*/ 5 h 730"/>
              <a:gd name="T8" fmla="*/ 360 w 365"/>
              <a:gd name="T9" fmla="*/ 170 h 730"/>
              <a:gd name="T10" fmla="*/ 363 w 365"/>
              <a:gd name="T11" fmla="*/ 174 h 730"/>
              <a:gd name="T12" fmla="*/ 365 w 365"/>
              <a:gd name="T13" fmla="*/ 178 h 730"/>
              <a:gd name="T14" fmla="*/ 365 w 365"/>
              <a:gd name="T15" fmla="*/ 182 h 730"/>
              <a:gd name="T16" fmla="*/ 364 w 365"/>
              <a:gd name="T17" fmla="*/ 187 h 730"/>
              <a:gd name="T18" fmla="*/ 363 w 365"/>
              <a:gd name="T19" fmla="*/ 192 h 730"/>
              <a:gd name="T20" fmla="*/ 359 w 365"/>
              <a:gd name="T21" fmla="*/ 196 h 730"/>
              <a:gd name="T22" fmla="*/ 354 w 365"/>
              <a:gd name="T23" fmla="*/ 197 h 730"/>
              <a:gd name="T24" fmla="*/ 348 w 365"/>
              <a:gd name="T25" fmla="*/ 199 h 730"/>
              <a:gd name="T26" fmla="*/ 344 w 365"/>
              <a:gd name="T27" fmla="*/ 199 h 730"/>
              <a:gd name="T28" fmla="*/ 340 w 365"/>
              <a:gd name="T29" fmla="*/ 196 h 730"/>
              <a:gd name="T30" fmla="*/ 337 w 365"/>
              <a:gd name="T31" fmla="*/ 193 h 730"/>
              <a:gd name="T32" fmla="*/ 199 w 365"/>
              <a:gd name="T33" fmla="*/ 56 h 730"/>
              <a:gd name="T34" fmla="*/ 199 w 365"/>
              <a:gd name="T35" fmla="*/ 713 h 730"/>
              <a:gd name="T36" fmla="*/ 199 w 365"/>
              <a:gd name="T37" fmla="*/ 718 h 730"/>
              <a:gd name="T38" fmla="*/ 196 w 365"/>
              <a:gd name="T39" fmla="*/ 722 h 730"/>
              <a:gd name="T40" fmla="*/ 193 w 365"/>
              <a:gd name="T41" fmla="*/ 726 h 730"/>
              <a:gd name="T42" fmla="*/ 189 w 365"/>
              <a:gd name="T43" fmla="*/ 729 h 730"/>
              <a:gd name="T44" fmla="*/ 183 w 365"/>
              <a:gd name="T45" fmla="*/ 730 h 730"/>
              <a:gd name="T46" fmla="*/ 178 w 365"/>
              <a:gd name="T47" fmla="*/ 729 h 730"/>
              <a:gd name="T48" fmla="*/ 173 w 365"/>
              <a:gd name="T49" fmla="*/ 726 h 730"/>
              <a:gd name="T50" fmla="*/ 169 w 365"/>
              <a:gd name="T51" fmla="*/ 722 h 730"/>
              <a:gd name="T52" fmla="*/ 168 w 365"/>
              <a:gd name="T53" fmla="*/ 718 h 730"/>
              <a:gd name="T54" fmla="*/ 166 w 365"/>
              <a:gd name="T55" fmla="*/ 713 h 730"/>
              <a:gd name="T56" fmla="*/ 166 w 365"/>
              <a:gd name="T57" fmla="*/ 56 h 730"/>
              <a:gd name="T58" fmla="*/ 29 w 365"/>
              <a:gd name="T59" fmla="*/ 193 h 730"/>
              <a:gd name="T60" fmla="*/ 25 w 365"/>
              <a:gd name="T61" fmla="*/ 196 h 730"/>
              <a:gd name="T62" fmla="*/ 21 w 365"/>
              <a:gd name="T63" fmla="*/ 199 h 730"/>
              <a:gd name="T64" fmla="*/ 17 w 365"/>
              <a:gd name="T65" fmla="*/ 199 h 730"/>
              <a:gd name="T66" fmla="*/ 12 w 365"/>
              <a:gd name="T67" fmla="*/ 197 h 730"/>
              <a:gd name="T68" fmla="*/ 7 w 365"/>
              <a:gd name="T69" fmla="*/ 196 h 730"/>
              <a:gd name="T70" fmla="*/ 4 w 365"/>
              <a:gd name="T71" fmla="*/ 192 h 730"/>
              <a:gd name="T72" fmla="*/ 1 w 365"/>
              <a:gd name="T73" fmla="*/ 187 h 730"/>
              <a:gd name="T74" fmla="*/ 0 w 365"/>
              <a:gd name="T75" fmla="*/ 182 h 730"/>
              <a:gd name="T76" fmla="*/ 1 w 365"/>
              <a:gd name="T77" fmla="*/ 178 h 730"/>
              <a:gd name="T78" fmla="*/ 3 w 365"/>
              <a:gd name="T79" fmla="*/ 174 h 730"/>
              <a:gd name="T80" fmla="*/ 5 w 365"/>
              <a:gd name="T81" fmla="*/ 170 h 730"/>
              <a:gd name="T82" fmla="*/ 172 w 365"/>
              <a:gd name="T83" fmla="*/ 5 h 730"/>
              <a:gd name="T84" fmla="*/ 174 w 365"/>
              <a:gd name="T85" fmla="*/ 2 h 730"/>
              <a:gd name="T86" fmla="*/ 178 w 365"/>
              <a:gd name="T87" fmla="*/ 0 h 730"/>
              <a:gd name="T88" fmla="*/ 183 w 365"/>
              <a:gd name="T8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5" h="730">
                <a:moveTo>
                  <a:pt x="183" y="0"/>
                </a:moveTo>
                <a:lnTo>
                  <a:pt x="187" y="0"/>
                </a:lnTo>
                <a:lnTo>
                  <a:pt x="191" y="2"/>
                </a:lnTo>
                <a:lnTo>
                  <a:pt x="195" y="5"/>
                </a:lnTo>
                <a:lnTo>
                  <a:pt x="360" y="170"/>
                </a:lnTo>
                <a:lnTo>
                  <a:pt x="363" y="174"/>
                </a:lnTo>
                <a:lnTo>
                  <a:pt x="365" y="178"/>
                </a:lnTo>
                <a:lnTo>
                  <a:pt x="365" y="182"/>
                </a:lnTo>
                <a:lnTo>
                  <a:pt x="364" y="187"/>
                </a:lnTo>
                <a:lnTo>
                  <a:pt x="363" y="192"/>
                </a:lnTo>
                <a:lnTo>
                  <a:pt x="359" y="196"/>
                </a:lnTo>
                <a:lnTo>
                  <a:pt x="354" y="197"/>
                </a:lnTo>
                <a:lnTo>
                  <a:pt x="348" y="199"/>
                </a:lnTo>
                <a:lnTo>
                  <a:pt x="344" y="199"/>
                </a:lnTo>
                <a:lnTo>
                  <a:pt x="340" y="196"/>
                </a:lnTo>
                <a:lnTo>
                  <a:pt x="337" y="193"/>
                </a:lnTo>
                <a:lnTo>
                  <a:pt x="199" y="56"/>
                </a:lnTo>
                <a:lnTo>
                  <a:pt x="199" y="713"/>
                </a:lnTo>
                <a:lnTo>
                  <a:pt x="199" y="718"/>
                </a:lnTo>
                <a:lnTo>
                  <a:pt x="196" y="722"/>
                </a:lnTo>
                <a:lnTo>
                  <a:pt x="193" y="726"/>
                </a:lnTo>
                <a:lnTo>
                  <a:pt x="189" y="729"/>
                </a:lnTo>
                <a:lnTo>
                  <a:pt x="183" y="730"/>
                </a:lnTo>
                <a:lnTo>
                  <a:pt x="178" y="729"/>
                </a:lnTo>
                <a:lnTo>
                  <a:pt x="173" y="726"/>
                </a:lnTo>
                <a:lnTo>
                  <a:pt x="169" y="722"/>
                </a:lnTo>
                <a:lnTo>
                  <a:pt x="168" y="718"/>
                </a:lnTo>
                <a:lnTo>
                  <a:pt x="166" y="713"/>
                </a:lnTo>
                <a:lnTo>
                  <a:pt x="166" y="56"/>
                </a:lnTo>
                <a:lnTo>
                  <a:pt x="29" y="193"/>
                </a:lnTo>
                <a:lnTo>
                  <a:pt x="25" y="196"/>
                </a:lnTo>
                <a:lnTo>
                  <a:pt x="21" y="199"/>
                </a:lnTo>
                <a:lnTo>
                  <a:pt x="17" y="199"/>
                </a:lnTo>
                <a:lnTo>
                  <a:pt x="12" y="197"/>
                </a:lnTo>
                <a:lnTo>
                  <a:pt x="7" y="196"/>
                </a:lnTo>
                <a:lnTo>
                  <a:pt x="4" y="192"/>
                </a:lnTo>
                <a:lnTo>
                  <a:pt x="1" y="187"/>
                </a:lnTo>
                <a:lnTo>
                  <a:pt x="0" y="182"/>
                </a:lnTo>
                <a:lnTo>
                  <a:pt x="1" y="178"/>
                </a:lnTo>
                <a:lnTo>
                  <a:pt x="3" y="174"/>
                </a:lnTo>
                <a:lnTo>
                  <a:pt x="5" y="170"/>
                </a:lnTo>
                <a:lnTo>
                  <a:pt x="172" y="5"/>
                </a:lnTo>
                <a:lnTo>
                  <a:pt x="174" y="2"/>
                </a:lnTo>
                <a:lnTo>
                  <a:pt x="178" y="0"/>
                </a:lnTo>
                <a:lnTo>
                  <a:pt x="183"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33" name="Freeform 33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4148420" y="8268122"/>
            <a:ext cx="444714" cy="222053"/>
          </a:xfrm>
          <a:custGeom>
            <a:avLst/>
            <a:gdLst>
              <a:gd name="T0" fmla="*/ 183 w 731"/>
              <a:gd name="T1" fmla="*/ 0 h 365"/>
              <a:gd name="T2" fmla="*/ 189 w 731"/>
              <a:gd name="T3" fmla="*/ 1 h 365"/>
              <a:gd name="T4" fmla="*/ 192 w 731"/>
              <a:gd name="T5" fmla="*/ 3 h 365"/>
              <a:gd name="T6" fmla="*/ 196 w 731"/>
              <a:gd name="T7" fmla="*/ 7 h 365"/>
              <a:gd name="T8" fmla="*/ 199 w 731"/>
              <a:gd name="T9" fmla="*/ 11 h 365"/>
              <a:gd name="T10" fmla="*/ 200 w 731"/>
              <a:gd name="T11" fmla="*/ 17 h 365"/>
              <a:gd name="T12" fmla="*/ 199 w 731"/>
              <a:gd name="T13" fmla="*/ 20 h 365"/>
              <a:gd name="T14" fmla="*/ 198 w 731"/>
              <a:gd name="T15" fmla="*/ 24 h 365"/>
              <a:gd name="T16" fmla="*/ 195 w 731"/>
              <a:gd name="T17" fmla="*/ 28 h 365"/>
              <a:gd name="T18" fmla="*/ 58 w 731"/>
              <a:gd name="T19" fmla="*/ 166 h 365"/>
              <a:gd name="T20" fmla="*/ 714 w 731"/>
              <a:gd name="T21" fmla="*/ 166 h 365"/>
              <a:gd name="T22" fmla="*/ 719 w 731"/>
              <a:gd name="T23" fmla="*/ 167 h 365"/>
              <a:gd name="T24" fmla="*/ 724 w 731"/>
              <a:gd name="T25" fmla="*/ 170 h 365"/>
              <a:gd name="T26" fmla="*/ 728 w 731"/>
              <a:gd name="T27" fmla="*/ 172 h 365"/>
              <a:gd name="T28" fmla="*/ 729 w 731"/>
              <a:gd name="T29" fmla="*/ 178 h 365"/>
              <a:gd name="T30" fmla="*/ 731 w 731"/>
              <a:gd name="T31" fmla="*/ 183 h 365"/>
              <a:gd name="T32" fmla="*/ 729 w 731"/>
              <a:gd name="T33" fmla="*/ 188 h 365"/>
              <a:gd name="T34" fmla="*/ 728 w 731"/>
              <a:gd name="T35" fmla="*/ 192 h 365"/>
              <a:gd name="T36" fmla="*/ 724 w 731"/>
              <a:gd name="T37" fmla="*/ 196 h 365"/>
              <a:gd name="T38" fmla="*/ 719 w 731"/>
              <a:gd name="T39" fmla="*/ 199 h 365"/>
              <a:gd name="T40" fmla="*/ 714 w 731"/>
              <a:gd name="T41" fmla="*/ 199 h 365"/>
              <a:gd name="T42" fmla="*/ 58 w 731"/>
              <a:gd name="T43" fmla="*/ 199 h 365"/>
              <a:gd name="T44" fmla="*/ 195 w 731"/>
              <a:gd name="T45" fmla="*/ 337 h 365"/>
              <a:gd name="T46" fmla="*/ 198 w 731"/>
              <a:gd name="T47" fmla="*/ 340 h 365"/>
              <a:gd name="T48" fmla="*/ 199 w 731"/>
              <a:gd name="T49" fmla="*/ 344 h 365"/>
              <a:gd name="T50" fmla="*/ 200 w 731"/>
              <a:gd name="T51" fmla="*/ 349 h 365"/>
              <a:gd name="T52" fmla="*/ 199 w 731"/>
              <a:gd name="T53" fmla="*/ 354 h 365"/>
              <a:gd name="T54" fmla="*/ 196 w 731"/>
              <a:gd name="T55" fmla="*/ 358 h 365"/>
              <a:gd name="T56" fmla="*/ 192 w 731"/>
              <a:gd name="T57" fmla="*/ 362 h 365"/>
              <a:gd name="T58" fmla="*/ 189 w 731"/>
              <a:gd name="T59" fmla="*/ 365 h 365"/>
              <a:gd name="T60" fmla="*/ 183 w 731"/>
              <a:gd name="T61" fmla="*/ 365 h 365"/>
              <a:gd name="T62" fmla="*/ 178 w 731"/>
              <a:gd name="T63" fmla="*/ 365 h 365"/>
              <a:gd name="T64" fmla="*/ 174 w 731"/>
              <a:gd name="T65" fmla="*/ 362 h 365"/>
              <a:gd name="T66" fmla="*/ 172 w 731"/>
              <a:gd name="T67" fmla="*/ 360 h 365"/>
              <a:gd name="T68" fmla="*/ 5 w 731"/>
              <a:gd name="T69" fmla="*/ 195 h 365"/>
              <a:gd name="T70" fmla="*/ 3 w 731"/>
              <a:gd name="T71" fmla="*/ 191 h 365"/>
              <a:gd name="T72" fmla="*/ 1 w 731"/>
              <a:gd name="T73" fmla="*/ 187 h 365"/>
              <a:gd name="T74" fmla="*/ 0 w 731"/>
              <a:gd name="T75" fmla="*/ 183 h 365"/>
              <a:gd name="T76" fmla="*/ 1 w 731"/>
              <a:gd name="T77" fmla="*/ 178 h 365"/>
              <a:gd name="T78" fmla="*/ 3 w 731"/>
              <a:gd name="T79" fmla="*/ 174 h 365"/>
              <a:gd name="T80" fmla="*/ 5 w 731"/>
              <a:gd name="T81" fmla="*/ 171 h 365"/>
              <a:gd name="T82" fmla="*/ 172 w 731"/>
              <a:gd name="T83" fmla="*/ 5 h 365"/>
              <a:gd name="T84" fmla="*/ 174 w 731"/>
              <a:gd name="T85" fmla="*/ 2 h 365"/>
              <a:gd name="T86" fmla="*/ 178 w 731"/>
              <a:gd name="T87" fmla="*/ 1 h 365"/>
              <a:gd name="T88" fmla="*/ 183 w 731"/>
              <a:gd name="T8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1" h="365">
                <a:moveTo>
                  <a:pt x="183" y="0"/>
                </a:moveTo>
                <a:lnTo>
                  <a:pt x="189" y="1"/>
                </a:lnTo>
                <a:lnTo>
                  <a:pt x="192" y="3"/>
                </a:lnTo>
                <a:lnTo>
                  <a:pt x="196" y="7"/>
                </a:lnTo>
                <a:lnTo>
                  <a:pt x="199" y="11"/>
                </a:lnTo>
                <a:lnTo>
                  <a:pt x="200" y="17"/>
                </a:lnTo>
                <a:lnTo>
                  <a:pt x="199" y="20"/>
                </a:lnTo>
                <a:lnTo>
                  <a:pt x="198" y="24"/>
                </a:lnTo>
                <a:lnTo>
                  <a:pt x="195" y="28"/>
                </a:lnTo>
                <a:lnTo>
                  <a:pt x="58" y="166"/>
                </a:lnTo>
                <a:lnTo>
                  <a:pt x="714" y="166"/>
                </a:lnTo>
                <a:lnTo>
                  <a:pt x="719" y="167"/>
                </a:lnTo>
                <a:lnTo>
                  <a:pt x="724" y="170"/>
                </a:lnTo>
                <a:lnTo>
                  <a:pt x="728" y="172"/>
                </a:lnTo>
                <a:lnTo>
                  <a:pt x="729" y="178"/>
                </a:lnTo>
                <a:lnTo>
                  <a:pt x="731" y="183"/>
                </a:lnTo>
                <a:lnTo>
                  <a:pt x="729" y="188"/>
                </a:lnTo>
                <a:lnTo>
                  <a:pt x="728" y="192"/>
                </a:lnTo>
                <a:lnTo>
                  <a:pt x="724" y="196"/>
                </a:lnTo>
                <a:lnTo>
                  <a:pt x="719" y="199"/>
                </a:lnTo>
                <a:lnTo>
                  <a:pt x="714" y="199"/>
                </a:lnTo>
                <a:lnTo>
                  <a:pt x="58" y="199"/>
                </a:lnTo>
                <a:lnTo>
                  <a:pt x="195" y="337"/>
                </a:lnTo>
                <a:lnTo>
                  <a:pt x="198" y="340"/>
                </a:lnTo>
                <a:lnTo>
                  <a:pt x="199" y="344"/>
                </a:lnTo>
                <a:lnTo>
                  <a:pt x="200" y="349"/>
                </a:lnTo>
                <a:lnTo>
                  <a:pt x="199" y="354"/>
                </a:lnTo>
                <a:lnTo>
                  <a:pt x="196" y="358"/>
                </a:lnTo>
                <a:lnTo>
                  <a:pt x="192" y="362"/>
                </a:lnTo>
                <a:lnTo>
                  <a:pt x="189" y="365"/>
                </a:lnTo>
                <a:lnTo>
                  <a:pt x="183" y="365"/>
                </a:lnTo>
                <a:lnTo>
                  <a:pt x="178" y="365"/>
                </a:lnTo>
                <a:lnTo>
                  <a:pt x="174" y="362"/>
                </a:lnTo>
                <a:lnTo>
                  <a:pt x="172" y="360"/>
                </a:lnTo>
                <a:lnTo>
                  <a:pt x="5" y="195"/>
                </a:lnTo>
                <a:lnTo>
                  <a:pt x="3" y="191"/>
                </a:lnTo>
                <a:lnTo>
                  <a:pt x="1" y="187"/>
                </a:lnTo>
                <a:lnTo>
                  <a:pt x="0" y="183"/>
                </a:lnTo>
                <a:lnTo>
                  <a:pt x="1" y="178"/>
                </a:lnTo>
                <a:lnTo>
                  <a:pt x="3" y="174"/>
                </a:lnTo>
                <a:lnTo>
                  <a:pt x="5" y="171"/>
                </a:lnTo>
                <a:lnTo>
                  <a:pt x="172" y="5"/>
                </a:lnTo>
                <a:lnTo>
                  <a:pt x="174" y="2"/>
                </a:lnTo>
                <a:lnTo>
                  <a:pt x="178" y="1"/>
                </a:lnTo>
                <a:lnTo>
                  <a:pt x="183"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34" name="Freeform 3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064947" y="8268122"/>
            <a:ext cx="444714" cy="222053"/>
          </a:xfrm>
          <a:custGeom>
            <a:avLst/>
            <a:gdLst>
              <a:gd name="T0" fmla="*/ 547 w 731"/>
              <a:gd name="T1" fmla="*/ 0 h 365"/>
              <a:gd name="T2" fmla="*/ 553 w 731"/>
              <a:gd name="T3" fmla="*/ 1 h 365"/>
              <a:gd name="T4" fmla="*/ 557 w 731"/>
              <a:gd name="T5" fmla="*/ 2 h 365"/>
              <a:gd name="T6" fmla="*/ 559 w 731"/>
              <a:gd name="T7" fmla="*/ 5 h 365"/>
              <a:gd name="T8" fmla="*/ 726 w 731"/>
              <a:gd name="T9" fmla="*/ 171 h 365"/>
              <a:gd name="T10" fmla="*/ 728 w 731"/>
              <a:gd name="T11" fmla="*/ 174 h 365"/>
              <a:gd name="T12" fmla="*/ 729 w 731"/>
              <a:gd name="T13" fmla="*/ 178 h 365"/>
              <a:gd name="T14" fmla="*/ 731 w 731"/>
              <a:gd name="T15" fmla="*/ 183 h 365"/>
              <a:gd name="T16" fmla="*/ 729 w 731"/>
              <a:gd name="T17" fmla="*/ 187 h 365"/>
              <a:gd name="T18" fmla="*/ 728 w 731"/>
              <a:gd name="T19" fmla="*/ 191 h 365"/>
              <a:gd name="T20" fmla="*/ 726 w 731"/>
              <a:gd name="T21" fmla="*/ 195 h 365"/>
              <a:gd name="T22" fmla="*/ 559 w 731"/>
              <a:gd name="T23" fmla="*/ 360 h 365"/>
              <a:gd name="T24" fmla="*/ 557 w 731"/>
              <a:gd name="T25" fmla="*/ 362 h 365"/>
              <a:gd name="T26" fmla="*/ 553 w 731"/>
              <a:gd name="T27" fmla="*/ 365 h 365"/>
              <a:gd name="T28" fmla="*/ 547 w 731"/>
              <a:gd name="T29" fmla="*/ 365 h 365"/>
              <a:gd name="T30" fmla="*/ 542 w 731"/>
              <a:gd name="T31" fmla="*/ 365 h 365"/>
              <a:gd name="T32" fmla="*/ 538 w 731"/>
              <a:gd name="T33" fmla="*/ 362 h 365"/>
              <a:gd name="T34" fmla="*/ 534 w 731"/>
              <a:gd name="T35" fmla="*/ 358 h 365"/>
              <a:gd name="T36" fmla="*/ 532 w 731"/>
              <a:gd name="T37" fmla="*/ 354 h 365"/>
              <a:gd name="T38" fmla="*/ 532 w 731"/>
              <a:gd name="T39" fmla="*/ 349 h 365"/>
              <a:gd name="T40" fmla="*/ 532 w 731"/>
              <a:gd name="T41" fmla="*/ 344 h 365"/>
              <a:gd name="T42" fmla="*/ 533 w 731"/>
              <a:gd name="T43" fmla="*/ 340 h 365"/>
              <a:gd name="T44" fmla="*/ 536 w 731"/>
              <a:gd name="T45" fmla="*/ 337 h 365"/>
              <a:gd name="T46" fmla="*/ 674 w 731"/>
              <a:gd name="T47" fmla="*/ 199 h 365"/>
              <a:gd name="T48" fmla="*/ 17 w 731"/>
              <a:gd name="T49" fmla="*/ 199 h 365"/>
              <a:gd name="T50" fmla="*/ 12 w 731"/>
              <a:gd name="T51" fmla="*/ 199 h 365"/>
              <a:gd name="T52" fmla="*/ 7 w 731"/>
              <a:gd name="T53" fmla="*/ 196 h 365"/>
              <a:gd name="T54" fmla="*/ 4 w 731"/>
              <a:gd name="T55" fmla="*/ 192 h 365"/>
              <a:gd name="T56" fmla="*/ 2 w 731"/>
              <a:gd name="T57" fmla="*/ 188 h 365"/>
              <a:gd name="T58" fmla="*/ 0 w 731"/>
              <a:gd name="T59" fmla="*/ 183 h 365"/>
              <a:gd name="T60" fmla="*/ 2 w 731"/>
              <a:gd name="T61" fmla="*/ 178 h 365"/>
              <a:gd name="T62" fmla="*/ 4 w 731"/>
              <a:gd name="T63" fmla="*/ 172 h 365"/>
              <a:gd name="T64" fmla="*/ 7 w 731"/>
              <a:gd name="T65" fmla="*/ 170 h 365"/>
              <a:gd name="T66" fmla="*/ 12 w 731"/>
              <a:gd name="T67" fmla="*/ 167 h 365"/>
              <a:gd name="T68" fmla="*/ 17 w 731"/>
              <a:gd name="T69" fmla="*/ 166 h 365"/>
              <a:gd name="T70" fmla="*/ 674 w 731"/>
              <a:gd name="T71" fmla="*/ 166 h 365"/>
              <a:gd name="T72" fmla="*/ 536 w 731"/>
              <a:gd name="T73" fmla="*/ 28 h 365"/>
              <a:gd name="T74" fmla="*/ 533 w 731"/>
              <a:gd name="T75" fmla="*/ 24 h 365"/>
              <a:gd name="T76" fmla="*/ 532 w 731"/>
              <a:gd name="T77" fmla="*/ 20 h 365"/>
              <a:gd name="T78" fmla="*/ 532 w 731"/>
              <a:gd name="T79" fmla="*/ 17 h 365"/>
              <a:gd name="T80" fmla="*/ 532 w 731"/>
              <a:gd name="T81" fmla="*/ 11 h 365"/>
              <a:gd name="T82" fmla="*/ 534 w 731"/>
              <a:gd name="T83" fmla="*/ 7 h 365"/>
              <a:gd name="T84" fmla="*/ 538 w 731"/>
              <a:gd name="T85" fmla="*/ 3 h 365"/>
              <a:gd name="T86" fmla="*/ 542 w 731"/>
              <a:gd name="T87" fmla="*/ 1 h 365"/>
              <a:gd name="T88" fmla="*/ 547 w 731"/>
              <a:gd name="T8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1" h="365">
                <a:moveTo>
                  <a:pt x="547" y="0"/>
                </a:moveTo>
                <a:lnTo>
                  <a:pt x="553" y="1"/>
                </a:lnTo>
                <a:lnTo>
                  <a:pt x="557" y="2"/>
                </a:lnTo>
                <a:lnTo>
                  <a:pt x="559" y="5"/>
                </a:lnTo>
                <a:lnTo>
                  <a:pt x="726" y="171"/>
                </a:lnTo>
                <a:lnTo>
                  <a:pt x="728" y="174"/>
                </a:lnTo>
                <a:lnTo>
                  <a:pt x="729" y="178"/>
                </a:lnTo>
                <a:lnTo>
                  <a:pt x="731" y="183"/>
                </a:lnTo>
                <a:lnTo>
                  <a:pt x="729" y="187"/>
                </a:lnTo>
                <a:lnTo>
                  <a:pt x="728" y="191"/>
                </a:lnTo>
                <a:lnTo>
                  <a:pt x="726" y="195"/>
                </a:lnTo>
                <a:lnTo>
                  <a:pt x="559" y="360"/>
                </a:lnTo>
                <a:lnTo>
                  <a:pt x="557" y="362"/>
                </a:lnTo>
                <a:lnTo>
                  <a:pt x="553" y="365"/>
                </a:lnTo>
                <a:lnTo>
                  <a:pt x="547" y="365"/>
                </a:lnTo>
                <a:lnTo>
                  <a:pt x="542" y="365"/>
                </a:lnTo>
                <a:lnTo>
                  <a:pt x="538" y="362"/>
                </a:lnTo>
                <a:lnTo>
                  <a:pt x="534" y="358"/>
                </a:lnTo>
                <a:lnTo>
                  <a:pt x="532" y="354"/>
                </a:lnTo>
                <a:lnTo>
                  <a:pt x="532" y="349"/>
                </a:lnTo>
                <a:lnTo>
                  <a:pt x="532" y="344"/>
                </a:lnTo>
                <a:lnTo>
                  <a:pt x="533" y="340"/>
                </a:lnTo>
                <a:lnTo>
                  <a:pt x="536" y="337"/>
                </a:lnTo>
                <a:lnTo>
                  <a:pt x="674" y="199"/>
                </a:lnTo>
                <a:lnTo>
                  <a:pt x="17" y="199"/>
                </a:lnTo>
                <a:lnTo>
                  <a:pt x="12" y="199"/>
                </a:lnTo>
                <a:lnTo>
                  <a:pt x="7" y="196"/>
                </a:lnTo>
                <a:lnTo>
                  <a:pt x="4" y="192"/>
                </a:lnTo>
                <a:lnTo>
                  <a:pt x="2" y="188"/>
                </a:lnTo>
                <a:lnTo>
                  <a:pt x="0" y="183"/>
                </a:lnTo>
                <a:lnTo>
                  <a:pt x="2" y="178"/>
                </a:lnTo>
                <a:lnTo>
                  <a:pt x="4" y="172"/>
                </a:lnTo>
                <a:lnTo>
                  <a:pt x="7" y="170"/>
                </a:lnTo>
                <a:lnTo>
                  <a:pt x="12" y="167"/>
                </a:lnTo>
                <a:lnTo>
                  <a:pt x="17" y="166"/>
                </a:lnTo>
                <a:lnTo>
                  <a:pt x="674" y="166"/>
                </a:lnTo>
                <a:lnTo>
                  <a:pt x="536" y="28"/>
                </a:lnTo>
                <a:lnTo>
                  <a:pt x="533" y="24"/>
                </a:lnTo>
                <a:lnTo>
                  <a:pt x="532" y="20"/>
                </a:lnTo>
                <a:lnTo>
                  <a:pt x="532" y="17"/>
                </a:lnTo>
                <a:lnTo>
                  <a:pt x="532" y="11"/>
                </a:lnTo>
                <a:lnTo>
                  <a:pt x="534" y="7"/>
                </a:lnTo>
                <a:lnTo>
                  <a:pt x="538" y="3"/>
                </a:lnTo>
                <a:lnTo>
                  <a:pt x="542" y="1"/>
                </a:lnTo>
                <a:lnTo>
                  <a:pt x="54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35" name="Freeform 3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981474" y="8277856"/>
            <a:ext cx="403955" cy="202586"/>
          </a:xfrm>
          <a:custGeom>
            <a:avLst/>
            <a:gdLst>
              <a:gd name="T0" fmla="*/ 17 w 664"/>
              <a:gd name="T1" fmla="*/ 0 h 333"/>
              <a:gd name="T2" fmla="*/ 21 w 664"/>
              <a:gd name="T3" fmla="*/ 1 h 333"/>
              <a:gd name="T4" fmla="*/ 25 w 664"/>
              <a:gd name="T5" fmla="*/ 3 h 333"/>
              <a:gd name="T6" fmla="*/ 29 w 664"/>
              <a:gd name="T7" fmla="*/ 5 h 333"/>
              <a:gd name="T8" fmla="*/ 332 w 664"/>
              <a:gd name="T9" fmla="*/ 293 h 333"/>
              <a:gd name="T10" fmla="*/ 636 w 664"/>
              <a:gd name="T11" fmla="*/ 5 h 333"/>
              <a:gd name="T12" fmla="*/ 639 w 664"/>
              <a:gd name="T13" fmla="*/ 3 h 333"/>
              <a:gd name="T14" fmla="*/ 643 w 664"/>
              <a:gd name="T15" fmla="*/ 1 h 333"/>
              <a:gd name="T16" fmla="*/ 647 w 664"/>
              <a:gd name="T17" fmla="*/ 0 h 333"/>
              <a:gd name="T18" fmla="*/ 652 w 664"/>
              <a:gd name="T19" fmla="*/ 1 h 333"/>
              <a:gd name="T20" fmla="*/ 657 w 664"/>
              <a:gd name="T21" fmla="*/ 4 h 333"/>
              <a:gd name="T22" fmla="*/ 661 w 664"/>
              <a:gd name="T23" fmla="*/ 7 h 333"/>
              <a:gd name="T24" fmla="*/ 664 w 664"/>
              <a:gd name="T25" fmla="*/ 12 h 333"/>
              <a:gd name="T26" fmla="*/ 664 w 664"/>
              <a:gd name="T27" fmla="*/ 17 h 333"/>
              <a:gd name="T28" fmla="*/ 664 w 664"/>
              <a:gd name="T29" fmla="*/ 21 h 333"/>
              <a:gd name="T30" fmla="*/ 661 w 664"/>
              <a:gd name="T31" fmla="*/ 25 h 333"/>
              <a:gd name="T32" fmla="*/ 658 w 664"/>
              <a:gd name="T33" fmla="*/ 29 h 333"/>
              <a:gd name="T34" fmla="*/ 344 w 664"/>
              <a:gd name="T35" fmla="*/ 327 h 333"/>
              <a:gd name="T36" fmla="*/ 340 w 664"/>
              <a:gd name="T37" fmla="*/ 330 h 333"/>
              <a:gd name="T38" fmla="*/ 336 w 664"/>
              <a:gd name="T39" fmla="*/ 331 h 333"/>
              <a:gd name="T40" fmla="*/ 332 w 664"/>
              <a:gd name="T41" fmla="*/ 333 h 333"/>
              <a:gd name="T42" fmla="*/ 327 w 664"/>
              <a:gd name="T43" fmla="*/ 331 h 333"/>
              <a:gd name="T44" fmla="*/ 323 w 664"/>
              <a:gd name="T45" fmla="*/ 330 h 333"/>
              <a:gd name="T46" fmla="*/ 321 w 664"/>
              <a:gd name="T47" fmla="*/ 327 h 333"/>
              <a:gd name="T48" fmla="*/ 5 w 664"/>
              <a:gd name="T49" fmla="*/ 29 h 333"/>
              <a:gd name="T50" fmla="*/ 3 w 664"/>
              <a:gd name="T51" fmla="*/ 25 h 333"/>
              <a:gd name="T52" fmla="*/ 1 w 664"/>
              <a:gd name="T53" fmla="*/ 21 h 333"/>
              <a:gd name="T54" fmla="*/ 0 w 664"/>
              <a:gd name="T55" fmla="*/ 17 h 333"/>
              <a:gd name="T56" fmla="*/ 1 w 664"/>
              <a:gd name="T57" fmla="*/ 12 h 333"/>
              <a:gd name="T58" fmla="*/ 4 w 664"/>
              <a:gd name="T59" fmla="*/ 7 h 333"/>
              <a:gd name="T60" fmla="*/ 7 w 664"/>
              <a:gd name="T61" fmla="*/ 4 h 333"/>
              <a:gd name="T62" fmla="*/ 12 w 664"/>
              <a:gd name="T63" fmla="*/ 1 h 333"/>
              <a:gd name="T64" fmla="*/ 17 w 664"/>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333">
                <a:moveTo>
                  <a:pt x="17" y="0"/>
                </a:moveTo>
                <a:lnTo>
                  <a:pt x="21" y="1"/>
                </a:lnTo>
                <a:lnTo>
                  <a:pt x="25" y="3"/>
                </a:lnTo>
                <a:lnTo>
                  <a:pt x="29" y="5"/>
                </a:lnTo>
                <a:lnTo>
                  <a:pt x="332" y="293"/>
                </a:lnTo>
                <a:lnTo>
                  <a:pt x="636" y="5"/>
                </a:lnTo>
                <a:lnTo>
                  <a:pt x="639" y="3"/>
                </a:lnTo>
                <a:lnTo>
                  <a:pt x="643" y="1"/>
                </a:lnTo>
                <a:lnTo>
                  <a:pt x="647" y="0"/>
                </a:lnTo>
                <a:lnTo>
                  <a:pt x="652" y="1"/>
                </a:lnTo>
                <a:lnTo>
                  <a:pt x="657" y="4"/>
                </a:lnTo>
                <a:lnTo>
                  <a:pt x="661" y="7"/>
                </a:lnTo>
                <a:lnTo>
                  <a:pt x="664" y="12"/>
                </a:lnTo>
                <a:lnTo>
                  <a:pt x="664" y="17"/>
                </a:lnTo>
                <a:lnTo>
                  <a:pt x="664" y="21"/>
                </a:lnTo>
                <a:lnTo>
                  <a:pt x="661" y="25"/>
                </a:lnTo>
                <a:lnTo>
                  <a:pt x="658" y="29"/>
                </a:lnTo>
                <a:lnTo>
                  <a:pt x="344" y="327"/>
                </a:lnTo>
                <a:lnTo>
                  <a:pt x="340" y="330"/>
                </a:lnTo>
                <a:lnTo>
                  <a:pt x="336" y="331"/>
                </a:lnTo>
                <a:lnTo>
                  <a:pt x="332" y="333"/>
                </a:lnTo>
                <a:lnTo>
                  <a:pt x="327" y="331"/>
                </a:lnTo>
                <a:lnTo>
                  <a:pt x="323" y="330"/>
                </a:lnTo>
                <a:lnTo>
                  <a:pt x="321" y="327"/>
                </a:lnTo>
                <a:lnTo>
                  <a:pt x="5" y="29"/>
                </a:lnTo>
                <a:lnTo>
                  <a:pt x="3" y="25"/>
                </a:lnTo>
                <a:lnTo>
                  <a:pt x="1" y="21"/>
                </a:lnTo>
                <a:lnTo>
                  <a:pt x="0" y="17"/>
                </a:lnTo>
                <a:lnTo>
                  <a:pt x="1" y="12"/>
                </a:lnTo>
                <a:lnTo>
                  <a:pt x="4" y="7"/>
                </a:lnTo>
                <a:lnTo>
                  <a:pt x="7" y="4"/>
                </a:lnTo>
                <a:lnTo>
                  <a:pt x="12" y="1"/>
                </a:lnTo>
                <a:lnTo>
                  <a:pt x="1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36" name="Freeform 3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6857242" y="8277856"/>
            <a:ext cx="403955" cy="202586"/>
          </a:xfrm>
          <a:custGeom>
            <a:avLst/>
            <a:gdLst>
              <a:gd name="T0" fmla="*/ 331 w 664"/>
              <a:gd name="T1" fmla="*/ 0 h 333"/>
              <a:gd name="T2" fmla="*/ 337 w 664"/>
              <a:gd name="T3" fmla="*/ 1 h 333"/>
              <a:gd name="T4" fmla="*/ 341 w 664"/>
              <a:gd name="T5" fmla="*/ 3 h 333"/>
              <a:gd name="T6" fmla="*/ 343 w 664"/>
              <a:gd name="T7" fmla="*/ 5 h 333"/>
              <a:gd name="T8" fmla="*/ 659 w 664"/>
              <a:gd name="T9" fmla="*/ 304 h 333"/>
              <a:gd name="T10" fmla="*/ 661 w 664"/>
              <a:gd name="T11" fmla="*/ 308 h 333"/>
              <a:gd name="T12" fmla="*/ 663 w 664"/>
              <a:gd name="T13" fmla="*/ 312 h 333"/>
              <a:gd name="T14" fmla="*/ 664 w 664"/>
              <a:gd name="T15" fmla="*/ 316 h 333"/>
              <a:gd name="T16" fmla="*/ 663 w 664"/>
              <a:gd name="T17" fmla="*/ 321 h 333"/>
              <a:gd name="T18" fmla="*/ 660 w 664"/>
              <a:gd name="T19" fmla="*/ 326 h 333"/>
              <a:gd name="T20" fmla="*/ 657 w 664"/>
              <a:gd name="T21" fmla="*/ 329 h 333"/>
              <a:gd name="T22" fmla="*/ 652 w 664"/>
              <a:gd name="T23" fmla="*/ 331 h 333"/>
              <a:gd name="T24" fmla="*/ 647 w 664"/>
              <a:gd name="T25" fmla="*/ 333 h 333"/>
              <a:gd name="T26" fmla="*/ 643 w 664"/>
              <a:gd name="T27" fmla="*/ 331 h 333"/>
              <a:gd name="T28" fmla="*/ 639 w 664"/>
              <a:gd name="T29" fmla="*/ 330 h 333"/>
              <a:gd name="T30" fmla="*/ 635 w 664"/>
              <a:gd name="T31" fmla="*/ 327 h 333"/>
              <a:gd name="T32" fmla="*/ 331 w 664"/>
              <a:gd name="T33" fmla="*/ 39 h 333"/>
              <a:gd name="T34" fmla="*/ 29 w 664"/>
              <a:gd name="T35" fmla="*/ 327 h 333"/>
              <a:gd name="T36" fmla="*/ 25 w 664"/>
              <a:gd name="T37" fmla="*/ 330 h 333"/>
              <a:gd name="T38" fmla="*/ 21 w 664"/>
              <a:gd name="T39" fmla="*/ 331 h 333"/>
              <a:gd name="T40" fmla="*/ 17 w 664"/>
              <a:gd name="T41" fmla="*/ 333 h 333"/>
              <a:gd name="T42" fmla="*/ 12 w 664"/>
              <a:gd name="T43" fmla="*/ 331 h 333"/>
              <a:gd name="T44" fmla="*/ 7 w 664"/>
              <a:gd name="T45" fmla="*/ 329 h 333"/>
              <a:gd name="T46" fmla="*/ 3 w 664"/>
              <a:gd name="T47" fmla="*/ 326 h 333"/>
              <a:gd name="T48" fmla="*/ 2 w 664"/>
              <a:gd name="T49" fmla="*/ 321 h 333"/>
              <a:gd name="T50" fmla="*/ 0 w 664"/>
              <a:gd name="T51" fmla="*/ 316 h 333"/>
              <a:gd name="T52" fmla="*/ 0 w 664"/>
              <a:gd name="T53" fmla="*/ 312 h 333"/>
              <a:gd name="T54" fmla="*/ 3 w 664"/>
              <a:gd name="T55" fmla="*/ 308 h 333"/>
              <a:gd name="T56" fmla="*/ 5 w 664"/>
              <a:gd name="T57" fmla="*/ 304 h 333"/>
              <a:gd name="T58" fmla="*/ 320 w 664"/>
              <a:gd name="T59" fmla="*/ 5 h 333"/>
              <a:gd name="T60" fmla="*/ 324 w 664"/>
              <a:gd name="T61" fmla="*/ 3 h 333"/>
              <a:gd name="T62" fmla="*/ 327 w 664"/>
              <a:gd name="T63" fmla="*/ 1 h 333"/>
              <a:gd name="T64" fmla="*/ 331 w 664"/>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333">
                <a:moveTo>
                  <a:pt x="331" y="0"/>
                </a:moveTo>
                <a:lnTo>
                  <a:pt x="337" y="1"/>
                </a:lnTo>
                <a:lnTo>
                  <a:pt x="341" y="3"/>
                </a:lnTo>
                <a:lnTo>
                  <a:pt x="343" y="5"/>
                </a:lnTo>
                <a:lnTo>
                  <a:pt x="659" y="304"/>
                </a:lnTo>
                <a:lnTo>
                  <a:pt x="661" y="308"/>
                </a:lnTo>
                <a:lnTo>
                  <a:pt x="663" y="312"/>
                </a:lnTo>
                <a:lnTo>
                  <a:pt x="664" y="316"/>
                </a:lnTo>
                <a:lnTo>
                  <a:pt x="663" y="321"/>
                </a:lnTo>
                <a:lnTo>
                  <a:pt x="660" y="326"/>
                </a:lnTo>
                <a:lnTo>
                  <a:pt x="657" y="329"/>
                </a:lnTo>
                <a:lnTo>
                  <a:pt x="652" y="331"/>
                </a:lnTo>
                <a:lnTo>
                  <a:pt x="647" y="333"/>
                </a:lnTo>
                <a:lnTo>
                  <a:pt x="643" y="331"/>
                </a:lnTo>
                <a:lnTo>
                  <a:pt x="639" y="330"/>
                </a:lnTo>
                <a:lnTo>
                  <a:pt x="635" y="327"/>
                </a:lnTo>
                <a:lnTo>
                  <a:pt x="331" y="39"/>
                </a:lnTo>
                <a:lnTo>
                  <a:pt x="29" y="327"/>
                </a:lnTo>
                <a:lnTo>
                  <a:pt x="25" y="330"/>
                </a:lnTo>
                <a:lnTo>
                  <a:pt x="21" y="331"/>
                </a:lnTo>
                <a:lnTo>
                  <a:pt x="17" y="333"/>
                </a:lnTo>
                <a:lnTo>
                  <a:pt x="12" y="331"/>
                </a:lnTo>
                <a:lnTo>
                  <a:pt x="7" y="329"/>
                </a:lnTo>
                <a:lnTo>
                  <a:pt x="3" y="326"/>
                </a:lnTo>
                <a:lnTo>
                  <a:pt x="2" y="321"/>
                </a:lnTo>
                <a:lnTo>
                  <a:pt x="0" y="316"/>
                </a:lnTo>
                <a:lnTo>
                  <a:pt x="0" y="312"/>
                </a:lnTo>
                <a:lnTo>
                  <a:pt x="3" y="308"/>
                </a:lnTo>
                <a:lnTo>
                  <a:pt x="5" y="304"/>
                </a:lnTo>
                <a:lnTo>
                  <a:pt x="320" y="5"/>
                </a:lnTo>
                <a:lnTo>
                  <a:pt x="324" y="3"/>
                </a:lnTo>
                <a:lnTo>
                  <a:pt x="327" y="1"/>
                </a:lnTo>
                <a:lnTo>
                  <a:pt x="331"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37" name="Freeform 3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7733009" y="8177171"/>
            <a:ext cx="202584" cy="403955"/>
          </a:xfrm>
          <a:custGeom>
            <a:avLst/>
            <a:gdLst>
              <a:gd name="T0" fmla="*/ 316 w 333"/>
              <a:gd name="T1" fmla="*/ 0 h 664"/>
              <a:gd name="T2" fmla="*/ 321 w 333"/>
              <a:gd name="T3" fmla="*/ 1 h 664"/>
              <a:gd name="T4" fmla="*/ 326 w 333"/>
              <a:gd name="T5" fmla="*/ 4 h 664"/>
              <a:gd name="T6" fmla="*/ 329 w 333"/>
              <a:gd name="T7" fmla="*/ 8 h 664"/>
              <a:gd name="T8" fmla="*/ 332 w 333"/>
              <a:gd name="T9" fmla="*/ 12 h 664"/>
              <a:gd name="T10" fmla="*/ 333 w 333"/>
              <a:gd name="T11" fmla="*/ 17 h 664"/>
              <a:gd name="T12" fmla="*/ 332 w 333"/>
              <a:gd name="T13" fmla="*/ 22 h 664"/>
              <a:gd name="T14" fmla="*/ 330 w 333"/>
              <a:gd name="T15" fmla="*/ 26 h 664"/>
              <a:gd name="T16" fmla="*/ 328 w 333"/>
              <a:gd name="T17" fmla="*/ 29 h 664"/>
              <a:gd name="T18" fmla="*/ 40 w 333"/>
              <a:gd name="T19" fmla="*/ 332 h 664"/>
              <a:gd name="T20" fmla="*/ 328 w 333"/>
              <a:gd name="T21" fmla="*/ 636 h 664"/>
              <a:gd name="T22" fmla="*/ 330 w 333"/>
              <a:gd name="T23" fmla="*/ 639 h 664"/>
              <a:gd name="T24" fmla="*/ 332 w 333"/>
              <a:gd name="T25" fmla="*/ 643 h 664"/>
              <a:gd name="T26" fmla="*/ 333 w 333"/>
              <a:gd name="T27" fmla="*/ 648 h 664"/>
              <a:gd name="T28" fmla="*/ 332 w 333"/>
              <a:gd name="T29" fmla="*/ 653 h 664"/>
              <a:gd name="T30" fmla="*/ 329 w 333"/>
              <a:gd name="T31" fmla="*/ 657 h 664"/>
              <a:gd name="T32" fmla="*/ 326 w 333"/>
              <a:gd name="T33" fmla="*/ 661 h 664"/>
              <a:gd name="T34" fmla="*/ 321 w 333"/>
              <a:gd name="T35" fmla="*/ 664 h 664"/>
              <a:gd name="T36" fmla="*/ 316 w 333"/>
              <a:gd name="T37" fmla="*/ 664 h 664"/>
              <a:gd name="T38" fmla="*/ 312 w 333"/>
              <a:gd name="T39" fmla="*/ 664 h 664"/>
              <a:gd name="T40" fmla="*/ 308 w 333"/>
              <a:gd name="T41" fmla="*/ 662 h 664"/>
              <a:gd name="T42" fmla="*/ 304 w 333"/>
              <a:gd name="T43" fmla="*/ 660 h 664"/>
              <a:gd name="T44" fmla="*/ 6 w 333"/>
              <a:gd name="T45" fmla="*/ 344 h 664"/>
              <a:gd name="T46" fmla="*/ 3 w 333"/>
              <a:gd name="T47" fmla="*/ 340 h 664"/>
              <a:gd name="T48" fmla="*/ 2 w 333"/>
              <a:gd name="T49" fmla="*/ 336 h 664"/>
              <a:gd name="T50" fmla="*/ 0 w 333"/>
              <a:gd name="T51" fmla="*/ 332 h 664"/>
              <a:gd name="T52" fmla="*/ 2 w 333"/>
              <a:gd name="T53" fmla="*/ 329 h 664"/>
              <a:gd name="T54" fmla="*/ 3 w 333"/>
              <a:gd name="T55" fmla="*/ 325 h 664"/>
              <a:gd name="T56" fmla="*/ 6 w 333"/>
              <a:gd name="T57" fmla="*/ 321 h 664"/>
              <a:gd name="T58" fmla="*/ 304 w 333"/>
              <a:gd name="T59" fmla="*/ 5 h 664"/>
              <a:gd name="T60" fmla="*/ 308 w 333"/>
              <a:gd name="T61" fmla="*/ 3 h 664"/>
              <a:gd name="T62" fmla="*/ 312 w 333"/>
              <a:gd name="T63" fmla="*/ 1 h 664"/>
              <a:gd name="T64" fmla="*/ 316 w 333"/>
              <a:gd name="T6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3" h="664">
                <a:moveTo>
                  <a:pt x="316" y="0"/>
                </a:moveTo>
                <a:lnTo>
                  <a:pt x="321" y="1"/>
                </a:lnTo>
                <a:lnTo>
                  <a:pt x="326" y="4"/>
                </a:lnTo>
                <a:lnTo>
                  <a:pt x="329" y="8"/>
                </a:lnTo>
                <a:lnTo>
                  <a:pt x="332" y="12"/>
                </a:lnTo>
                <a:lnTo>
                  <a:pt x="333" y="17"/>
                </a:lnTo>
                <a:lnTo>
                  <a:pt x="332" y="22"/>
                </a:lnTo>
                <a:lnTo>
                  <a:pt x="330" y="26"/>
                </a:lnTo>
                <a:lnTo>
                  <a:pt x="328" y="29"/>
                </a:lnTo>
                <a:lnTo>
                  <a:pt x="40" y="332"/>
                </a:lnTo>
                <a:lnTo>
                  <a:pt x="328" y="636"/>
                </a:lnTo>
                <a:lnTo>
                  <a:pt x="330" y="639"/>
                </a:lnTo>
                <a:lnTo>
                  <a:pt x="332" y="643"/>
                </a:lnTo>
                <a:lnTo>
                  <a:pt x="333" y="648"/>
                </a:lnTo>
                <a:lnTo>
                  <a:pt x="332" y="653"/>
                </a:lnTo>
                <a:lnTo>
                  <a:pt x="329" y="657"/>
                </a:lnTo>
                <a:lnTo>
                  <a:pt x="326" y="661"/>
                </a:lnTo>
                <a:lnTo>
                  <a:pt x="321" y="664"/>
                </a:lnTo>
                <a:lnTo>
                  <a:pt x="316" y="664"/>
                </a:lnTo>
                <a:lnTo>
                  <a:pt x="312" y="664"/>
                </a:lnTo>
                <a:lnTo>
                  <a:pt x="308" y="662"/>
                </a:lnTo>
                <a:lnTo>
                  <a:pt x="304" y="660"/>
                </a:lnTo>
                <a:lnTo>
                  <a:pt x="6" y="344"/>
                </a:lnTo>
                <a:lnTo>
                  <a:pt x="3" y="340"/>
                </a:lnTo>
                <a:lnTo>
                  <a:pt x="2" y="336"/>
                </a:lnTo>
                <a:lnTo>
                  <a:pt x="0" y="332"/>
                </a:lnTo>
                <a:lnTo>
                  <a:pt x="2" y="329"/>
                </a:lnTo>
                <a:lnTo>
                  <a:pt x="3" y="325"/>
                </a:lnTo>
                <a:lnTo>
                  <a:pt x="6" y="321"/>
                </a:lnTo>
                <a:lnTo>
                  <a:pt x="304" y="5"/>
                </a:lnTo>
                <a:lnTo>
                  <a:pt x="308" y="3"/>
                </a:lnTo>
                <a:lnTo>
                  <a:pt x="312" y="1"/>
                </a:lnTo>
                <a:lnTo>
                  <a:pt x="316"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38" name="Freeform 3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8407406" y="8177171"/>
            <a:ext cx="201369" cy="403955"/>
          </a:xfrm>
          <a:custGeom>
            <a:avLst/>
            <a:gdLst>
              <a:gd name="T0" fmla="*/ 17 w 331"/>
              <a:gd name="T1" fmla="*/ 0 h 664"/>
              <a:gd name="T2" fmla="*/ 21 w 331"/>
              <a:gd name="T3" fmla="*/ 0 h 664"/>
              <a:gd name="T4" fmla="*/ 25 w 331"/>
              <a:gd name="T5" fmla="*/ 3 h 664"/>
              <a:gd name="T6" fmla="*/ 27 w 331"/>
              <a:gd name="T7" fmla="*/ 6 h 664"/>
              <a:gd name="T8" fmla="*/ 327 w 331"/>
              <a:gd name="T9" fmla="*/ 321 h 664"/>
              <a:gd name="T10" fmla="*/ 330 w 331"/>
              <a:gd name="T11" fmla="*/ 324 h 664"/>
              <a:gd name="T12" fmla="*/ 331 w 331"/>
              <a:gd name="T13" fmla="*/ 328 h 664"/>
              <a:gd name="T14" fmla="*/ 331 w 331"/>
              <a:gd name="T15" fmla="*/ 331 h 664"/>
              <a:gd name="T16" fmla="*/ 331 w 331"/>
              <a:gd name="T17" fmla="*/ 337 h 664"/>
              <a:gd name="T18" fmla="*/ 330 w 331"/>
              <a:gd name="T19" fmla="*/ 341 h 664"/>
              <a:gd name="T20" fmla="*/ 327 w 331"/>
              <a:gd name="T21" fmla="*/ 343 h 664"/>
              <a:gd name="T22" fmla="*/ 27 w 331"/>
              <a:gd name="T23" fmla="*/ 659 h 664"/>
              <a:gd name="T24" fmla="*/ 25 w 331"/>
              <a:gd name="T25" fmla="*/ 661 h 664"/>
              <a:gd name="T26" fmla="*/ 21 w 331"/>
              <a:gd name="T27" fmla="*/ 664 h 664"/>
              <a:gd name="T28" fmla="*/ 17 w 331"/>
              <a:gd name="T29" fmla="*/ 664 h 664"/>
              <a:gd name="T30" fmla="*/ 12 w 331"/>
              <a:gd name="T31" fmla="*/ 663 h 664"/>
              <a:gd name="T32" fmla="*/ 6 w 331"/>
              <a:gd name="T33" fmla="*/ 661 h 664"/>
              <a:gd name="T34" fmla="*/ 2 w 331"/>
              <a:gd name="T35" fmla="*/ 657 h 664"/>
              <a:gd name="T36" fmla="*/ 0 w 331"/>
              <a:gd name="T37" fmla="*/ 652 h 664"/>
              <a:gd name="T38" fmla="*/ 0 w 331"/>
              <a:gd name="T39" fmla="*/ 647 h 664"/>
              <a:gd name="T40" fmla="*/ 0 w 331"/>
              <a:gd name="T41" fmla="*/ 643 h 664"/>
              <a:gd name="T42" fmla="*/ 2 w 331"/>
              <a:gd name="T43" fmla="*/ 639 h 664"/>
              <a:gd name="T44" fmla="*/ 5 w 331"/>
              <a:gd name="T45" fmla="*/ 635 h 664"/>
              <a:gd name="T46" fmla="*/ 292 w 331"/>
              <a:gd name="T47" fmla="*/ 331 h 664"/>
              <a:gd name="T48" fmla="*/ 5 w 331"/>
              <a:gd name="T49" fmla="*/ 29 h 664"/>
              <a:gd name="T50" fmla="*/ 2 w 331"/>
              <a:gd name="T51" fmla="*/ 25 h 664"/>
              <a:gd name="T52" fmla="*/ 0 w 331"/>
              <a:gd name="T53" fmla="*/ 21 h 664"/>
              <a:gd name="T54" fmla="*/ 0 w 331"/>
              <a:gd name="T55" fmla="*/ 17 h 664"/>
              <a:gd name="T56" fmla="*/ 0 w 331"/>
              <a:gd name="T57" fmla="*/ 12 h 664"/>
              <a:gd name="T58" fmla="*/ 2 w 331"/>
              <a:gd name="T59" fmla="*/ 7 h 664"/>
              <a:gd name="T60" fmla="*/ 6 w 331"/>
              <a:gd name="T61" fmla="*/ 3 h 664"/>
              <a:gd name="T62" fmla="*/ 12 w 331"/>
              <a:gd name="T63" fmla="*/ 2 h 664"/>
              <a:gd name="T64" fmla="*/ 17 w 331"/>
              <a:gd name="T6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1" h="664">
                <a:moveTo>
                  <a:pt x="17" y="0"/>
                </a:moveTo>
                <a:lnTo>
                  <a:pt x="21" y="0"/>
                </a:lnTo>
                <a:lnTo>
                  <a:pt x="25" y="3"/>
                </a:lnTo>
                <a:lnTo>
                  <a:pt x="27" y="6"/>
                </a:lnTo>
                <a:lnTo>
                  <a:pt x="327" y="321"/>
                </a:lnTo>
                <a:lnTo>
                  <a:pt x="330" y="324"/>
                </a:lnTo>
                <a:lnTo>
                  <a:pt x="331" y="328"/>
                </a:lnTo>
                <a:lnTo>
                  <a:pt x="331" y="331"/>
                </a:lnTo>
                <a:lnTo>
                  <a:pt x="331" y="337"/>
                </a:lnTo>
                <a:lnTo>
                  <a:pt x="330" y="341"/>
                </a:lnTo>
                <a:lnTo>
                  <a:pt x="327" y="343"/>
                </a:lnTo>
                <a:lnTo>
                  <a:pt x="27" y="659"/>
                </a:lnTo>
                <a:lnTo>
                  <a:pt x="25" y="661"/>
                </a:lnTo>
                <a:lnTo>
                  <a:pt x="21" y="664"/>
                </a:lnTo>
                <a:lnTo>
                  <a:pt x="17" y="664"/>
                </a:lnTo>
                <a:lnTo>
                  <a:pt x="12" y="663"/>
                </a:lnTo>
                <a:lnTo>
                  <a:pt x="6" y="661"/>
                </a:lnTo>
                <a:lnTo>
                  <a:pt x="2" y="657"/>
                </a:lnTo>
                <a:lnTo>
                  <a:pt x="0" y="652"/>
                </a:lnTo>
                <a:lnTo>
                  <a:pt x="0" y="647"/>
                </a:lnTo>
                <a:lnTo>
                  <a:pt x="0" y="643"/>
                </a:lnTo>
                <a:lnTo>
                  <a:pt x="2" y="639"/>
                </a:lnTo>
                <a:lnTo>
                  <a:pt x="5" y="635"/>
                </a:lnTo>
                <a:lnTo>
                  <a:pt x="292" y="331"/>
                </a:lnTo>
                <a:lnTo>
                  <a:pt x="5" y="29"/>
                </a:lnTo>
                <a:lnTo>
                  <a:pt x="2" y="25"/>
                </a:lnTo>
                <a:lnTo>
                  <a:pt x="0" y="21"/>
                </a:lnTo>
                <a:lnTo>
                  <a:pt x="0" y="17"/>
                </a:lnTo>
                <a:lnTo>
                  <a:pt x="0" y="12"/>
                </a:lnTo>
                <a:lnTo>
                  <a:pt x="2" y="7"/>
                </a:lnTo>
                <a:lnTo>
                  <a:pt x="6" y="3"/>
                </a:lnTo>
                <a:lnTo>
                  <a:pt x="12" y="2"/>
                </a:lnTo>
                <a:lnTo>
                  <a:pt x="1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39" name="Freeform 3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80588" y="8157095"/>
            <a:ext cx="444636" cy="444107"/>
          </a:xfrm>
          <a:custGeom>
            <a:avLst/>
            <a:gdLst>
              <a:gd name="T0" fmla="*/ 215 w 837"/>
              <a:gd name="T1" fmla="*/ 342 h 836"/>
              <a:gd name="T2" fmla="*/ 222 w 837"/>
              <a:gd name="T3" fmla="*/ 347 h 836"/>
              <a:gd name="T4" fmla="*/ 614 w 837"/>
              <a:gd name="T5" fmla="*/ 347 h 836"/>
              <a:gd name="T6" fmla="*/ 622 w 837"/>
              <a:gd name="T7" fmla="*/ 342 h 836"/>
              <a:gd name="T8" fmla="*/ 634 w 837"/>
              <a:gd name="T9" fmla="*/ 342 h 836"/>
              <a:gd name="T10" fmla="*/ 643 w 837"/>
              <a:gd name="T11" fmla="*/ 350 h 836"/>
              <a:gd name="T12" fmla="*/ 647 w 837"/>
              <a:gd name="T13" fmla="*/ 360 h 836"/>
              <a:gd name="T14" fmla="*/ 644 w 837"/>
              <a:gd name="T15" fmla="*/ 369 h 836"/>
              <a:gd name="T16" fmla="*/ 432 w 837"/>
              <a:gd name="T17" fmla="*/ 563 h 836"/>
              <a:gd name="T18" fmla="*/ 423 w 837"/>
              <a:gd name="T19" fmla="*/ 568 h 836"/>
              <a:gd name="T20" fmla="*/ 414 w 837"/>
              <a:gd name="T21" fmla="*/ 568 h 836"/>
              <a:gd name="T22" fmla="*/ 405 w 837"/>
              <a:gd name="T23" fmla="*/ 563 h 836"/>
              <a:gd name="T24" fmla="*/ 192 w 837"/>
              <a:gd name="T25" fmla="*/ 369 h 836"/>
              <a:gd name="T26" fmla="*/ 190 w 837"/>
              <a:gd name="T27" fmla="*/ 360 h 836"/>
              <a:gd name="T28" fmla="*/ 194 w 837"/>
              <a:gd name="T29" fmla="*/ 350 h 836"/>
              <a:gd name="T30" fmla="*/ 203 w 837"/>
              <a:gd name="T31" fmla="*/ 342 h 836"/>
              <a:gd name="T32" fmla="*/ 419 w 837"/>
              <a:gd name="T33" fmla="*/ 38 h 836"/>
              <a:gd name="T34" fmla="*/ 309 w 837"/>
              <a:gd name="T35" fmla="*/ 54 h 836"/>
              <a:gd name="T36" fmla="*/ 212 w 837"/>
              <a:gd name="T37" fmla="*/ 98 h 836"/>
              <a:gd name="T38" fmla="*/ 132 w 837"/>
              <a:gd name="T39" fmla="*/ 168 h 836"/>
              <a:gd name="T40" fmla="*/ 73 w 837"/>
              <a:gd name="T41" fmla="*/ 257 h 836"/>
              <a:gd name="T42" fmla="*/ 43 w 837"/>
              <a:gd name="T43" fmla="*/ 362 h 836"/>
              <a:gd name="T44" fmla="*/ 43 w 837"/>
              <a:gd name="T45" fmla="*/ 473 h 836"/>
              <a:gd name="T46" fmla="*/ 73 w 837"/>
              <a:gd name="T47" fmla="*/ 578 h 836"/>
              <a:gd name="T48" fmla="*/ 132 w 837"/>
              <a:gd name="T49" fmla="*/ 667 h 836"/>
              <a:gd name="T50" fmla="*/ 212 w 837"/>
              <a:gd name="T51" fmla="*/ 736 h 836"/>
              <a:gd name="T52" fmla="*/ 309 w 837"/>
              <a:gd name="T53" fmla="*/ 781 h 836"/>
              <a:gd name="T54" fmla="*/ 419 w 837"/>
              <a:gd name="T55" fmla="*/ 798 h 836"/>
              <a:gd name="T56" fmla="*/ 528 w 837"/>
              <a:gd name="T57" fmla="*/ 781 h 836"/>
              <a:gd name="T58" fmla="*/ 625 w 837"/>
              <a:gd name="T59" fmla="*/ 736 h 836"/>
              <a:gd name="T60" fmla="*/ 705 w 837"/>
              <a:gd name="T61" fmla="*/ 667 h 836"/>
              <a:gd name="T62" fmla="*/ 764 w 837"/>
              <a:gd name="T63" fmla="*/ 578 h 836"/>
              <a:gd name="T64" fmla="*/ 794 w 837"/>
              <a:gd name="T65" fmla="*/ 473 h 836"/>
              <a:gd name="T66" fmla="*/ 794 w 837"/>
              <a:gd name="T67" fmla="*/ 362 h 836"/>
              <a:gd name="T68" fmla="*/ 764 w 837"/>
              <a:gd name="T69" fmla="*/ 257 h 836"/>
              <a:gd name="T70" fmla="*/ 705 w 837"/>
              <a:gd name="T71" fmla="*/ 168 h 836"/>
              <a:gd name="T72" fmla="*/ 625 w 837"/>
              <a:gd name="T73" fmla="*/ 98 h 836"/>
              <a:gd name="T74" fmla="*/ 528 w 837"/>
              <a:gd name="T75" fmla="*/ 54 h 836"/>
              <a:gd name="T76" fmla="*/ 419 w 837"/>
              <a:gd name="T77" fmla="*/ 38 h 836"/>
              <a:gd name="T78" fmla="*/ 475 w 837"/>
              <a:gd name="T79" fmla="*/ 3 h 836"/>
              <a:gd name="T80" fmla="*/ 581 w 837"/>
              <a:gd name="T81" fmla="*/ 33 h 836"/>
              <a:gd name="T82" fmla="*/ 675 w 837"/>
              <a:gd name="T83" fmla="*/ 87 h 836"/>
              <a:gd name="T84" fmla="*/ 749 w 837"/>
              <a:gd name="T85" fmla="*/ 163 h 836"/>
              <a:gd name="T86" fmla="*/ 804 w 837"/>
              <a:gd name="T87" fmla="*/ 254 h 836"/>
              <a:gd name="T88" fmla="*/ 833 w 837"/>
              <a:gd name="T89" fmla="*/ 360 h 836"/>
              <a:gd name="T90" fmla="*/ 833 w 837"/>
              <a:gd name="T91" fmla="*/ 474 h 836"/>
              <a:gd name="T92" fmla="*/ 804 w 837"/>
              <a:gd name="T93" fmla="*/ 580 h 836"/>
              <a:gd name="T94" fmla="*/ 749 w 837"/>
              <a:gd name="T95" fmla="*/ 673 h 836"/>
              <a:gd name="T96" fmla="*/ 675 w 837"/>
              <a:gd name="T97" fmla="*/ 748 h 836"/>
              <a:gd name="T98" fmla="*/ 581 w 837"/>
              <a:gd name="T99" fmla="*/ 803 h 836"/>
              <a:gd name="T100" fmla="*/ 475 w 837"/>
              <a:gd name="T101" fmla="*/ 832 h 836"/>
              <a:gd name="T102" fmla="*/ 361 w 837"/>
              <a:gd name="T103" fmla="*/ 832 h 836"/>
              <a:gd name="T104" fmla="*/ 255 w 837"/>
              <a:gd name="T105" fmla="*/ 803 h 836"/>
              <a:gd name="T106" fmla="*/ 163 w 837"/>
              <a:gd name="T107" fmla="*/ 748 h 836"/>
              <a:gd name="T108" fmla="*/ 87 w 837"/>
              <a:gd name="T109" fmla="*/ 673 h 836"/>
              <a:gd name="T110" fmla="*/ 34 w 837"/>
              <a:gd name="T111" fmla="*/ 580 h 836"/>
              <a:gd name="T112" fmla="*/ 4 w 837"/>
              <a:gd name="T113" fmla="*/ 474 h 836"/>
              <a:gd name="T114" fmla="*/ 4 w 837"/>
              <a:gd name="T115" fmla="*/ 360 h 836"/>
              <a:gd name="T116" fmla="*/ 34 w 837"/>
              <a:gd name="T117" fmla="*/ 254 h 836"/>
              <a:gd name="T118" fmla="*/ 87 w 837"/>
              <a:gd name="T119" fmla="*/ 163 h 836"/>
              <a:gd name="T120" fmla="*/ 163 w 837"/>
              <a:gd name="T121" fmla="*/ 87 h 836"/>
              <a:gd name="T122" fmla="*/ 255 w 837"/>
              <a:gd name="T123" fmla="*/ 33 h 836"/>
              <a:gd name="T124" fmla="*/ 361 w 837"/>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836">
                <a:moveTo>
                  <a:pt x="209" y="342"/>
                </a:moveTo>
                <a:lnTo>
                  <a:pt x="215" y="342"/>
                </a:lnTo>
                <a:lnTo>
                  <a:pt x="219" y="345"/>
                </a:lnTo>
                <a:lnTo>
                  <a:pt x="222" y="347"/>
                </a:lnTo>
                <a:lnTo>
                  <a:pt x="419" y="525"/>
                </a:lnTo>
                <a:lnTo>
                  <a:pt x="614" y="347"/>
                </a:lnTo>
                <a:lnTo>
                  <a:pt x="618" y="345"/>
                </a:lnTo>
                <a:lnTo>
                  <a:pt x="622" y="342"/>
                </a:lnTo>
                <a:lnTo>
                  <a:pt x="627" y="342"/>
                </a:lnTo>
                <a:lnTo>
                  <a:pt x="634" y="342"/>
                </a:lnTo>
                <a:lnTo>
                  <a:pt x="639" y="345"/>
                </a:lnTo>
                <a:lnTo>
                  <a:pt x="643" y="350"/>
                </a:lnTo>
                <a:lnTo>
                  <a:pt x="646" y="355"/>
                </a:lnTo>
                <a:lnTo>
                  <a:pt x="647" y="360"/>
                </a:lnTo>
                <a:lnTo>
                  <a:pt x="646" y="366"/>
                </a:lnTo>
                <a:lnTo>
                  <a:pt x="644" y="369"/>
                </a:lnTo>
                <a:lnTo>
                  <a:pt x="640" y="373"/>
                </a:lnTo>
                <a:lnTo>
                  <a:pt x="432" y="563"/>
                </a:lnTo>
                <a:lnTo>
                  <a:pt x="428" y="567"/>
                </a:lnTo>
                <a:lnTo>
                  <a:pt x="423" y="568"/>
                </a:lnTo>
                <a:lnTo>
                  <a:pt x="419" y="570"/>
                </a:lnTo>
                <a:lnTo>
                  <a:pt x="414" y="568"/>
                </a:lnTo>
                <a:lnTo>
                  <a:pt x="409" y="567"/>
                </a:lnTo>
                <a:lnTo>
                  <a:pt x="405" y="563"/>
                </a:lnTo>
                <a:lnTo>
                  <a:pt x="196" y="373"/>
                </a:lnTo>
                <a:lnTo>
                  <a:pt x="192" y="369"/>
                </a:lnTo>
                <a:lnTo>
                  <a:pt x="191" y="366"/>
                </a:lnTo>
                <a:lnTo>
                  <a:pt x="190" y="360"/>
                </a:lnTo>
                <a:lnTo>
                  <a:pt x="191" y="355"/>
                </a:lnTo>
                <a:lnTo>
                  <a:pt x="194" y="350"/>
                </a:lnTo>
                <a:lnTo>
                  <a:pt x="198" y="345"/>
                </a:lnTo>
                <a:lnTo>
                  <a:pt x="203" y="342"/>
                </a:lnTo>
                <a:lnTo>
                  <a:pt x="209" y="342"/>
                </a:lnTo>
                <a:close/>
                <a:moveTo>
                  <a:pt x="419" y="38"/>
                </a:moveTo>
                <a:lnTo>
                  <a:pt x="363" y="42"/>
                </a:lnTo>
                <a:lnTo>
                  <a:pt x="309" y="54"/>
                </a:lnTo>
                <a:lnTo>
                  <a:pt x="258" y="72"/>
                </a:lnTo>
                <a:lnTo>
                  <a:pt x="212" y="98"/>
                </a:lnTo>
                <a:lnTo>
                  <a:pt x="169" y="131"/>
                </a:lnTo>
                <a:lnTo>
                  <a:pt x="132" y="168"/>
                </a:lnTo>
                <a:lnTo>
                  <a:pt x="99" y="211"/>
                </a:lnTo>
                <a:lnTo>
                  <a:pt x="73" y="257"/>
                </a:lnTo>
                <a:lnTo>
                  <a:pt x="55" y="308"/>
                </a:lnTo>
                <a:lnTo>
                  <a:pt x="43" y="362"/>
                </a:lnTo>
                <a:lnTo>
                  <a:pt x="38" y="418"/>
                </a:lnTo>
                <a:lnTo>
                  <a:pt x="43" y="473"/>
                </a:lnTo>
                <a:lnTo>
                  <a:pt x="55" y="527"/>
                </a:lnTo>
                <a:lnTo>
                  <a:pt x="73" y="578"/>
                </a:lnTo>
                <a:lnTo>
                  <a:pt x="99" y="625"/>
                </a:lnTo>
                <a:lnTo>
                  <a:pt x="132" y="667"/>
                </a:lnTo>
                <a:lnTo>
                  <a:pt x="169" y="705"/>
                </a:lnTo>
                <a:lnTo>
                  <a:pt x="212" y="736"/>
                </a:lnTo>
                <a:lnTo>
                  <a:pt x="258" y="762"/>
                </a:lnTo>
                <a:lnTo>
                  <a:pt x="309" y="781"/>
                </a:lnTo>
                <a:lnTo>
                  <a:pt x="363" y="794"/>
                </a:lnTo>
                <a:lnTo>
                  <a:pt x="419" y="798"/>
                </a:lnTo>
                <a:lnTo>
                  <a:pt x="474" y="794"/>
                </a:lnTo>
                <a:lnTo>
                  <a:pt x="528" y="781"/>
                </a:lnTo>
                <a:lnTo>
                  <a:pt x="579" y="762"/>
                </a:lnTo>
                <a:lnTo>
                  <a:pt x="625" y="736"/>
                </a:lnTo>
                <a:lnTo>
                  <a:pt x="668" y="705"/>
                </a:lnTo>
                <a:lnTo>
                  <a:pt x="705" y="667"/>
                </a:lnTo>
                <a:lnTo>
                  <a:pt x="737" y="625"/>
                </a:lnTo>
                <a:lnTo>
                  <a:pt x="764" y="578"/>
                </a:lnTo>
                <a:lnTo>
                  <a:pt x="782" y="527"/>
                </a:lnTo>
                <a:lnTo>
                  <a:pt x="794" y="473"/>
                </a:lnTo>
                <a:lnTo>
                  <a:pt x="799" y="418"/>
                </a:lnTo>
                <a:lnTo>
                  <a:pt x="794" y="362"/>
                </a:lnTo>
                <a:lnTo>
                  <a:pt x="782" y="308"/>
                </a:lnTo>
                <a:lnTo>
                  <a:pt x="764" y="257"/>
                </a:lnTo>
                <a:lnTo>
                  <a:pt x="737" y="211"/>
                </a:lnTo>
                <a:lnTo>
                  <a:pt x="705" y="168"/>
                </a:lnTo>
                <a:lnTo>
                  <a:pt x="668" y="131"/>
                </a:lnTo>
                <a:lnTo>
                  <a:pt x="625" y="98"/>
                </a:lnTo>
                <a:lnTo>
                  <a:pt x="579" y="72"/>
                </a:lnTo>
                <a:lnTo>
                  <a:pt x="528" y="54"/>
                </a:lnTo>
                <a:lnTo>
                  <a:pt x="474" y="42"/>
                </a:lnTo>
                <a:lnTo>
                  <a:pt x="419" y="38"/>
                </a:lnTo>
                <a:close/>
                <a:moveTo>
                  <a:pt x="419" y="0"/>
                </a:moveTo>
                <a:lnTo>
                  <a:pt x="475" y="3"/>
                </a:lnTo>
                <a:lnTo>
                  <a:pt x="529" y="15"/>
                </a:lnTo>
                <a:lnTo>
                  <a:pt x="581" y="33"/>
                </a:lnTo>
                <a:lnTo>
                  <a:pt x="630" y="57"/>
                </a:lnTo>
                <a:lnTo>
                  <a:pt x="675" y="87"/>
                </a:lnTo>
                <a:lnTo>
                  <a:pt x="714" y="122"/>
                </a:lnTo>
                <a:lnTo>
                  <a:pt x="749" y="163"/>
                </a:lnTo>
                <a:lnTo>
                  <a:pt x="779" y="207"/>
                </a:lnTo>
                <a:lnTo>
                  <a:pt x="804" y="254"/>
                </a:lnTo>
                <a:lnTo>
                  <a:pt x="821" y="307"/>
                </a:lnTo>
                <a:lnTo>
                  <a:pt x="833" y="360"/>
                </a:lnTo>
                <a:lnTo>
                  <a:pt x="837" y="418"/>
                </a:lnTo>
                <a:lnTo>
                  <a:pt x="833" y="474"/>
                </a:lnTo>
                <a:lnTo>
                  <a:pt x="821" y="528"/>
                </a:lnTo>
                <a:lnTo>
                  <a:pt x="804" y="580"/>
                </a:lnTo>
                <a:lnTo>
                  <a:pt x="779" y="629"/>
                </a:lnTo>
                <a:lnTo>
                  <a:pt x="749" y="673"/>
                </a:lnTo>
                <a:lnTo>
                  <a:pt x="714" y="712"/>
                </a:lnTo>
                <a:lnTo>
                  <a:pt x="675" y="748"/>
                </a:lnTo>
                <a:lnTo>
                  <a:pt x="630" y="778"/>
                </a:lnTo>
                <a:lnTo>
                  <a:pt x="581" y="803"/>
                </a:lnTo>
                <a:lnTo>
                  <a:pt x="529" y="820"/>
                </a:lnTo>
                <a:lnTo>
                  <a:pt x="475" y="832"/>
                </a:lnTo>
                <a:lnTo>
                  <a:pt x="419" y="836"/>
                </a:lnTo>
                <a:lnTo>
                  <a:pt x="361" y="832"/>
                </a:lnTo>
                <a:lnTo>
                  <a:pt x="308" y="820"/>
                </a:lnTo>
                <a:lnTo>
                  <a:pt x="255" y="803"/>
                </a:lnTo>
                <a:lnTo>
                  <a:pt x="207" y="778"/>
                </a:lnTo>
                <a:lnTo>
                  <a:pt x="163" y="748"/>
                </a:lnTo>
                <a:lnTo>
                  <a:pt x="123" y="712"/>
                </a:lnTo>
                <a:lnTo>
                  <a:pt x="87" y="673"/>
                </a:lnTo>
                <a:lnTo>
                  <a:pt x="57" y="629"/>
                </a:lnTo>
                <a:lnTo>
                  <a:pt x="34" y="580"/>
                </a:lnTo>
                <a:lnTo>
                  <a:pt x="15" y="528"/>
                </a:lnTo>
                <a:lnTo>
                  <a:pt x="4" y="474"/>
                </a:lnTo>
                <a:lnTo>
                  <a:pt x="0" y="418"/>
                </a:lnTo>
                <a:lnTo>
                  <a:pt x="4" y="360"/>
                </a:lnTo>
                <a:lnTo>
                  <a:pt x="15" y="307"/>
                </a:lnTo>
                <a:lnTo>
                  <a:pt x="34" y="254"/>
                </a:lnTo>
                <a:lnTo>
                  <a:pt x="57" y="207"/>
                </a:lnTo>
                <a:lnTo>
                  <a:pt x="87" y="163"/>
                </a:lnTo>
                <a:lnTo>
                  <a:pt x="123" y="122"/>
                </a:lnTo>
                <a:lnTo>
                  <a:pt x="163" y="87"/>
                </a:lnTo>
                <a:lnTo>
                  <a:pt x="207" y="57"/>
                </a:lnTo>
                <a:lnTo>
                  <a:pt x="255" y="33"/>
                </a:lnTo>
                <a:lnTo>
                  <a:pt x="308" y="15"/>
                </a:lnTo>
                <a:lnTo>
                  <a:pt x="361" y="3"/>
                </a:lnTo>
                <a:lnTo>
                  <a:pt x="419"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40" name="Freeform 3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997037" y="8157095"/>
            <a:ext cx="444107" cy="444107"/>
          </a:xfrm>
          <a:custGeom>
            <a:avLst/>
            <a:gdLst>
              <a:gd name="T0" fmla="*/ 423 w 836"/>
              <a:gd name="T1" fmla="*/ 266 h 836"/>
              <a:gd name="T2" fmla="*/ 431 w 836"/>
              <a:gd name="T3" fmla="*/ 271 h 836"/>
              <a:gd name="T4" fmla="*/ 643 w 836"/>
              <a:gd name="T5" fmla="*/ 465 h 836"/>
              <a:gd name="T6" fmla="*/ 646 w 836"/>
              <a:gd name="T7" fmla="*/ 474 h 836"/>
              <a:gd name="T8" fmla="*/ 642 w 836"/>
              <a:gd name="T9" fmla="*/ 486 h 836"/>
              <a:gd name="T10" fmla="*/ 633 w 836"/>
              <a:gd name="T11" fmla="*/ 493 h 836"/>
              <a:gd name="T12" fmla="*/ 622 w 836"/>
              <a:gd name="T13" fmla="*/ 493 h 836"/>
              <a:gd name="T14" fmla="*/ 613 w 836"/>
              <a:gd name="T15" fmla="*/ 487 h 836"/>
              <a:gd name="T16" fmla="*/ 223 w 836"/>
              <a:gd name="T17" fmla="*/ 487 h 836"/>
              <a:gd name="T18" fmla="*/ 214 w 836"/>
              <a:gd name="T19" fmla="*/ 493 h 836"/>
              <a:gd name="T20" fmla="*/ 203 w 836"/>
              <a:gd name="T21" fmla="*/ 493 h 836"/>
              <a:gd name="T22" fmla="*/ 194 w 836"/>
              <a:gd name="T23" fmla="*/ 486 h 836"/>
              <a:gd name="T24" fmla="*/ 190 w 836"/>
              <a:gd name="T25" fmla="*/ 474 h 836"/>
              <a:gd name="T26" fmla="*/ 193 w 836"/>
              <a:gd name="T27" fmla="*/ 465 h 836"/>
              <a:gd name="T28" fmla="*/ 405 w 836"/>
              <a:gd name="T29" fmla="*/ 271 h 836"/>
              <a:gd name="T30" fmla="*/ 413 w 836"/>
              <a:gd name="T31" fmla="*/ 266 h 836"/>
              <a:gd name="T32" fmla="*/ 418 w 836"/>
              <a:gd name="T33" fmla="*/ 38 h 836"/>
              <a:gd name="T34" fmla="*/ 308 w 836"/>
              <a:gd name="T35" fmla="*/ 54 h 836"/>
              <a:gd name="T36" fmla="*/ 211 w 836"/>
              <a:gd name="T37" fmla="*/ 98 h 836"/>
              <a:gd name="T38" fmla="*/ 131 w 836"/>
              <a:gd name="T39" fmla="*/ 168 h 836"/>
              <a:gd name="T40" fmla="*/ 73 w 836"/>
              <a:gd name="T41" fmla="*/ 257 h 836"/>
              <a:gd name="T42" fmla="*/ 42 w 836"/>
              <a:gd name="T43" fmla="*/ 362 h 836"/>
              <a:gd name="T44" fmla="*/ 42 w 836"/>
              <a:gd name="T45" fmla="*/ 473 h 836"/>
              <a:gd name="T46" fmla="*/ 73 w 836"/>
              <a:gd name="T47" fmla="*/ 578 h 836"/>
              <a:gd name="T48" fmla="*/ 131 w 836"/>
              <a:gd name="T49" fmla="*/ 667 h 836"/>
              <a:gd name="T50" fmla="*/ 211 w 836"/>
              <a:gd name="T51" fmla="*/ 736 h 836"/>
              <a:gd name="T52" fmla="*/ 308 w 836"/>
              <a:gd name="T53" fmla="*/ 781 h 836"/>
              <a:gd name="T54" fmla="*/ 418 w 836"/>
              <a:gd name="T55" fmla="*/ 798 h 836"/>
              <a:gd name="T56" fmla="*/ 528 w 836"/>
              <a:gd name="T57" fmla="*/ 781 h 836"/>
              <a:gd name="T58" fmla="*/ 625 w 836"/>
              <a:gd name="T59" fmla="*/ 736 h 836"/>
              <a:gd name="T60" fmla="*/ 705 w 836"/>
              <a:gd name="T61" fmla="*/ 667 h 836"/>
              <a:gd name="T62" fmla="*/ 763 w 836"/>
              <a:gd name="T63" fmla="*/ 578 h 836"/>
              <a:gd name="T64" fmla="*/ 794 w 836"/>
              <a:gd name="T65" fmla="*/ 473 h 836"/>
              <a:gd name="T66" fmla="*/ 794 w 836"/>
              <a:gd name="T67" fmla="*/ 362 h 836"/>
              <a:gd name="T68" fmla="*/ 763 w 836"/>
              <a:gd name="T69" fmla="*/ 257 h 836"/>
              <a:gd name="T70" fmla="*/ 705 w 836"/>
              <a:gd name="T71" fmla="*/ 168 h 836"/>
              <a:gd name="T72" fmla="*/ 625 w 836"/>
              <a:gd name="T73" fmla="*/ 98 h 836"/>
              <a:gd name="T74" fmla="*/ 528 w 836"/>
              <a:gd name="T75" fmla="*/ 54 h 836"/>
              <a:gd name="T76" fmla="*/ 418 w 836"/>
              <a:gd name="T77" fmla="*/ 38 h 836"/>
              <a:gd name="T78" fmla="*/ 474 w 836"/>
              <a:gd name="T79" fmla="*/ 3 h 836"/>
              <a:gd name="T80" fmla="*/ 581 w 836"/>
              <a:gd name="T81" fmla="*/ 33 h 836"/>
              <a:gd name="T82" fmla="*/ 674 w 836"/>
              <a:gd name="T83" fmla="*/ 87 h 836"/>
              <a:gd name="T84" fmla="*/ 748 w 836"/>
              <a:gd name="T85" fmla="*/ 163 h 836"/>
              <a:gd name="T86" fmla="*/ 803 w 836"/>
              <a:gd name="T87" fmla="*/ 254 h 836"/>
              <a:gd name="T88" fmla="*/ 832 w 836"/>
              <a:gd name="T89" fmla="*/ 360 h 836"/>
              <a:gd name="T90" fmla="*/ 832 w 836"/>
              <a:gd name="T91" fmla="*/ 474 h 836"/>
              <a:gd name="T92" fmla="*/ 803 w 836"/>
              <a:gd name="T93" fmla="*/ 580 h 836"/>
              <a:gd name="T94" fmla="*/ 748 w 836"/>
              <a:gd name="T95" fmla="*/ 673 h 836"/>
              <a:gd name="T96" fmla="*/ 674 w 836"/>
              <a:gd name="T97" fmla="*/ 748 h 836"/>
              <a:gd name="T98" fmla="*/ 581 w 836"/>
              <a:gd name="T99" fmla="*/ 803 h 836"/>
              <a:gd name="T100" fmla="*/ 474 w 836"/>
              <a:gd name="T101" fmla="*/ 832 h 836"/>
              <a:gd name="T102" fmla="*/ 362 w 836"/>
              <a:gd name="T103" fmla="*/ 832 h 836"/>
              <a:gd name="T104" fmla="*/ 256 w 836"/>
              <a:gd name="T105" fmla="*/ 803 h 836"/>
              <a:gd name="T106" fmla="*/ 163 w 836"/>
              <a:gd name="T107" fmla="*/ 748 h 836"/>
              <a:gd name="T108" fmla="*/ 87 w 836"/>
              <a:gd name="T109" fmla="*/ 673 h 836"/>
              <a:gd name="T110" fmla="*/ 33 w 836"/>
              <a:gd name="T111" fmla="*/ 580 h 836"/>
              <a:gd name="T112" fmla="*/ 4 w 836"/>
              <a:gd name="T113" fmla="*/ 474 h 836"/>
              <a:gd name="T114" fmla="*/ 4 w 836"/>
              <a:gd name="T115" fmla="*/ 360 h 836"/>
              <a:gd name="T116" fmla="*/ 33 w 836"/>
              <a:gd name="T117" fmla="*/ 254 h 836"/>
              <a:gd name="T118" fmla="*/ 87 w 836"/>
              <a:gd name="T119" fmla="*/ 163 h 836"/>
              <a:gd name="T120" fmla="*/ 163 w 836"/>
              <a:gd name="T121" fmla="*/ 87 h 836"/>
              <a:gd name="T122" fmla="*/ 256 w 836"/>
              <a:gd name="T123" fmla="*/ 33 h 836"/>
              <a:gd name="T124" fmla="*/ 362 w 836"/>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6" h="836">
                <a:moveTo>
                  <a:pt x="418" y="266"/>
                </a:moveTo>
                <a:lnTo>
                  <a:pt x="423" y="266"/>
                </a:lnTo>
                <a:lnTo>
                  <a:pt x="427" y="269"/>
                </a:lnTo>
                <a:lnTo>
                  <a:pt x="431" y="271"/>
                </a:lnTo>
                <a:lnTo>
                  <a:pt x="641" y="461"/>
                </a:lnTo>
                <a:lnTo>
                  <a:pt x="643" y="465"/>
                </a:lnTo>
                <a:lnTo>
                  <a:pt x="645" y="469"/>
                </a:lnTo>
                <a:lnTo>
                  <a:pt x="646" y="474"/>
                </a:lnTo>
                <a:lnTo>
                  <a:pt x="645" y="481"/>
                </a:lnTo>
                <a:lnTo>
                  <a:pt x="642" y="486"/>
                </a:lnTo>
                <a:lnTo>
                  <a:pt x="638" y="490"/>
                </a:lnTo>
                <a:lnTo>
                  <a:pt x="633" y="493"/>
                </a:lnTo>
                <a:lnTo>
                  <a:pt x="626" y="494"/>
                </a:lnTo>
                <a:lnTo>
                  <a:pt x="622" y="493"/>
                </a:lnTo>
                <a:lnTo>
                  <a:pt x="617" y="491"/>
                </a:lnTo>
                <a:lnTo>
                  <a:pt x="613" y="487"/>
                </a:lnTo>
                <a:lnTo>
                  <a:pt x="418" y="311"/>
                </a:lnTo>
                <a:lnTo>
                  <a:pt x="223" y="487"/>
                </a:lnTo>
                <a:lnTo>
                  <a:pt x="219" y="491"/>
                </a:lnTo>
                <a:lnTo>
                  <a:pt x="214" y="493"/>
                </a:lnTo>
                <a:lnTo>
                  <a:pt x="208" y="494"/>
                </a:lnTo>
                <a:lnTo>
                  <a:pt x="203" y="493"/>
                </a:lnTo>
                <a:lnTo>
                  <a:pt x="198" y="490"/>
                </a:lnTo>
                <a:lnTo>
                  <a:pt x="194" y="486"/>
                </a:lnTo>
                <a:lnTo>
                  <a:pt x="191" y="481"/>
                </a:lnTo>
                <a:lnTo>
                  <a:pt x="190" y="474"/>
                </a:lnTo>
                <a:lnTo>
                  <a:pt x="190" y="469"/>
                </a:lnTo>
                <a:lnTo>
                  <a:pt x="193" y="465"/>
                </a:lnTo>
                <a:lnTo>
                  <a:pt x="195" y="461"/>
                </a:lnTo>
                <a:lnTo>
                  <a:pt x="405" y="271"/>
                </a:lnTo>
                <a:lnTo>
                  <a:pt x="409" y="269"/>
                </a:lnTo>
                <a:lnTo>
                  <a:pt x="413" y="266"/>
                </a:lnTo>
                <a:lnTo>
                  <a:pt x="418" y="266"/>
                </a:lnTo>
                <a:close/>
                <a:moveTo>
                  <a:pt x="418" y="38"/>
                </a:moveTo>
                <a:lnTo>
                  <a:pt x="362" y="42"/>
                </a:lnTo>
                <a:lnTo>
                  <a:pt x="308" y="54"/>
                </a:lnTo>
                <a:lnTo>
                  <a:pt x="258" y="72"/>
                </a:lnTo>
                <a:lnTo>
                  <a:pt x="211" y="98"/>
                </a:lnTo>
                <a:lnTo>
                  <a:pt x="169" y="131"/>
                </a:lnTo>
                <a:lnTo>
                  <a:pt x="131" y="168"/>
                </a:lnTo>
                <a:lnTo>
                  <a:pt x="100" y="211"/>
                </a:lnTo>
                <a:lnTo>
                  <a:pt x="73" y="257"/>
                </a:lnTo>
                <a:lnTo>
                  <a:pt x="54" y="308"/>
                </a:lnTo>
                <a:lnTo>
                  <a:pt x="42" y="362"/>
                </a:lnTo>
                <a:lnTo>
                  <a:pt x="38" y="418"/>
                </a:lnTo>
                <a:lnTo>
                  <a:pt x="42" y="473"/>
                </a:lnTo>
                <a:lnTo>
                  <a:pt x="54" y="527"/>
                </a:lnTo>
                <a:lnTo>
                  <a:pt x="73" y="578"/>
                </a:lnTo>
                <a:lnTo>
                  <a:pt x="100" y="625"/>
                </a:lnTo>
                <a:lnTo>
                  <a:pt x="131" y="667"/>
                </a:lnTo>
                <a:lnTo>
                  <a:pt x="169" y="705"/>
                </a:lnTo>
                <a:lnTo>
                  <a:pt x="211" y="736"/>
                </a:lnTo>
                <a:lnTo>
                  <a:pt x="258" y="762"/>
                </a:lnTo>
                <a:lnTo>
                  <a:pt x="308" y="781"/>
                </a:lnTo>
                <a:lnTo>
                  <a:pt x="362" y="794"/>
                </a:lnTo>
                <a:lnTo>
                  <a:pt x="418" y="798"/>
                </a:lnTo>
                <a:lnTo>
                  <a:pt x="474" y="794"/>
                </a:lnTo>
                <a:lnTo>
                  <a:pt x="528" y="781"/>
                </a:lnTo>
                <a:lnTo>
                  <a:pt x="578" y="762"/>
                </a:lnTo>
                <a:lnTo>
                  <a:pt x="625" y="736"/>
                </a:lnTo>
                <a:lnTo>
                  <a:pt x="667" y="705"/>
                </a:lnTo>
                <a:lnTo>
                  <a:pt x="705" y="667"/>
                </a:lnTo>
                <a:lnTo>
                  <a:pt x="736" y="625"/>
                </a:lnTo>
                <a:lnTo>
                  <a:pt x="763" y="578"/>
                </a:lnTo>
                <a:lnTo>
                  <a:pt x="782" y="527"/>
                </a:lnTo>
                <a:lnTo>
                  <a:pt x="794" y="473"/>
                </a:lnTo>
                <a:lnTo>
                  <a:pt x="798" y="418"/>
                </a:lnTo>
                <a:lnTo>
                  <a:pt x="794" y="362"/>
                </a:lnTo>
                <a:lnTo>
                  <a:pt x="782" y="308"/>
                </a:lnTo>
                <a:lnTo>
                  <a:pt x="763" y="257"/>
                </a:lnTo>
                <a:lnTo>
                  <a:pt x="736" y="211"/>
                </a:lnTo>
                <a:lnTo>
                  <a:pt x="705" y="168"/>
                </a:lnTo>
                <a:lnTo>
                  <a:pt x="667" y="131"/>
                </a:lnTo>
                <a:lnTo>
                  <a:pt x="625" y="98"/>
                </a:lnTo>
                <a:lnTo>
                  <a:pt x="578" y="72"/>
                </a:lnTo>
                <a:lnTo>
                  <a:pt x="528" y="54"/>
                </a:lnTo>
                <a:lnTo>
                  <a:pt x="474" y="42"/>
                </a:lnTo>
                <a:lnTo>
                  <a:pt x="418" y="38"/>
                </a:lnTo>
                <a:close/>
                <a:moveTo>
                  <a:pt x="418" y="0"/>
                </a:moveTo>
                <a:lnTo>
                  <a:pt x="474" y="3"/>
                </a:lnTo>
                <a:lnTo>
                  <a:pt x="529" y="15"/>
                </a:lnTo>
                <a:lnTo>
                  <a:pt x="581" y="33"/>
                </a:lnTo>
                <a:lnTo>
                  <a:pt x="629" y="57"/>
                </a:lnTo>
                <a:lnTo>
                  <a:pt x="674" y="87"/>
                </a:lnTo>
                <a:lnTo>
                  <a:pt x="713" y="122"/>
                </a:lnTo>
                <a:lnTo>
                  <a:pt x="748" y="163"/>
                </a:lnTo>
                <a:lnTo>
                  <a:pt x="778" y="207"/>
                </a:lnTo>
                <a:lnTo>
                  <a:pt x="803" y="254"/>
                </a:lnTo>
                <a:lnTo>
                  <a:pt x="822" y="307"/>
                </a:lnTo>
                <a:lnTo>
                  <a:pt x="832" y="360"/>
                </a:lnTo>
                <a:lnTo>
                  <a:pt x="836" y="418"/>
                </a:lnTo>
                <a:lnTo>
                  <a:pt x="832" y="474"/>
                </a:lnTo>
                <a:lnTo>
                  <a:pt x="822" y="528"/>
                </a:lnTo>
                <a:lnTo>
                  <a:pt x="803" y="580"/>
                </a:lnTo>
                <a:lnTo>
                  <a:pt x="778" y="629"/>
                </a:lnTo>
                <a:lnTo>
                  <a:pt x="748" y="673"/>
                </a:lnTo>
                <a:lnTo>
                  <a:pt x="713" y="712"/>
                </a:lnTo>
                <a:lnTo>
                  <a:pt x="674" y="748"/>
                </a:lnTo>
                <a:lnTo>
                  <a:pt x="629" y="778"/>
                </a:lnTo>
                <a:lnTo>
                  <a:pt x="581" y="803"/>
                </a:lnTo>
                <a:lnTo>
                  <a:pt x="529" y="820"/>
                </a:lnTo>
                <a:lnTo>
                  <a:pt x="474" y="832"/>
                </a:lnTo>
                <a:lnTo>
                  <a:pt x="418" y="836"/>
                </a:lnTo>
                <a:lnTo>
                  <a:pt x="362" y="832"/>
                </a:lnTo>
                <a:lnTo>
                  <a:pt x="307" y="820"/>
                </a:lnTo>
                <a:lnTo>
                  <a:pt x="256" y="803"/>
                </a:lnTo>
                <a:lnTo>
                  <a:pt x="207" y="778"/>
                </a:lnTo>
                <a:lnTo>
                  <a:pt x="163" y="748"/>
                </a:lnTo>
                <a:lnTo>
                  <a:pt x="122" y="712"/>
                </a:lnTo>
                <a:lnTo>
                  <a:pt x="87" y="673"/>
                </a:lnTo>
                <a:lnTo>
                  <a:pt x="56" y="629"/>
                </a:lnTo>
                <a:lnTo>
                  <a:pt x="33" y="580"/>
                </a:lnTo>
                <a:lnTo>
                  <a:pt x="14" y="528"/>
                </a:lnTo>
                <a:lnTo>
                  <a:pt x="4" y="474"/>
                </a:lnTo>
                <a:lnTo>
                  <a:pt x="0" y="418"/>
                </a:lnTo>
                <a:lnTo>
                  <a:pt x="4" y="360"/>
                </a:lnTo>
                <a:lnTo>
                  <a:pt x="14" y="307"/>
                </a:lnTo>
                <a:lnTo>
                  <a:pt x="33" y="254"/>
                </a:lnTo>
                <a:lnTo>
                  <a:pt x="56" y="207"/>
                </a:lnTo>
                <a:lnTo>
                  <a:pt x="87" y="163"/>
                </a:lnTo>
                <a:lnTo>
                  <a:pt x="122" y="122"/>
                </a:lnTo>
                <a:lnTo>
                  <a:pt x="163" y="87"/>
                </a:lnTo>
                <a:lnTo>
                  <a:pt x="207" y="57"/>
                </a:lnTo>
                <a:lnTo>
                  <a:pt x="256" y="33"/>
                </a:lnTo>
                <a:lnTo>
                  <a:pt x="307" y="15"/>
                </a:lnTo>
                <a:lnTo>
                  <a:pt x="362" y="3"/>
                </a:lnTo>
                <a:lnTo>
                  <a:pt x="41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41" name="Freeform 3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12957" y="8157095"/>
            <a:ext cx="444107" cy="444107"/>
          </a:xfrm>
          <a:custGeom>
            <a:avLst/>
            <a:gdLst>
              <a:gd name="T0" fmla="*/ 481 w 836"/>
              <a:gd name="T1" fmla="*/ 190 h 836"/>
              <a:gd name="T2" fmla="*/ 490 w 836"/>
              <a:gd name="T3" fmla="*/ 198 h 836"/>
              <a:gd name="T4" fmla="*/ 494 w 836"/>
              <a:gd name="T5" fmla="*/ 208 h 836"/>
              <a:gd name="T6" fmla="*/ 491 w 836"/>
              <a:gd name="T7" fmla="*/ 218 h 836"/>
              <a:gd name="T8" fmla="*/ 311 w 836"/>
              <a:gd name="T9" fmla="*/ 418 h 836"/>
              <a:gd name="T10" fmla="*/ 491 w 836"/>
              <a:gd name="T11" fmla="*/ 617 h 836"/>
              <a:gd name="T12" fmla="*/ 494 w 836"/>
              <a:gd name="T13" fmla="*/ 626 h 836"/>
              <a:gd name="T14" fmla="*/ 490 w 836"/>
              <a:gd name="T15" fmla="*/ 638 h 836"/>
              <a:gd name="T16" fmla="*/ 481 w 836"/>
              <a:gd name="T17" fmla="*/ 644 h 836"/>
              <a:gd name="T18" fmla="*/ 470 w 836"/>
              <a:gd name="T19" fmla="*/ 644 h 836"/>
              <a:gd name="T20" fmla="*/ 461 w 836"/>
              <a:gd name="T21" fmla="*/ 639 h 836"/>
              <a:gd name="T22" fmla="*/ 269 w 836"/>
              <a:gd name="T23" fmla="*/ 427 h 836"/>
              <a:gd name="T24" fmla="*/ 266 w 836"/>
              <a:gd name="T25" fmla="*/ 418 h 836"/>
              <a:gd name="T26" fmla="*/ 269 w 836"/>
              <a:gd name="T27" fmla="*/ 407 h 836"/>
              <a:gd name="T28" fmla="*/ 461 w 836"/>
              <a:gd name="T29" fmla="*/ 195 h 836"/>
              <a:gd name="T30" fmla="*/ 470 w 836"/>
              <a:gd name="T31" fmla="*/ 190 h 836"/>
              <a:gd name="T32" fmla="*/ 418 w 836"/>
              <a:gd name="T33" fmla="*/ 38 h 836"/>
              <a:gd name="T34" fmla="*/ 308 w 836"/>
              <a:gd name="T35" fmla="*/ 54 h 836"/>
              <a:gd name="T36" fmla="*/ 211 w 836"/>
              <a:gd name="T37" fmla="*/ 98 h 836"/>
              <a:gd name="T38" fmla="*/ 131 w 836"/>
              <a:gd name="T39" fmla="*/ 168 h 836"/>
              <a:gd name="T40" fmla="*/ 73 w 836"/>
              <a:gd name="T41" fmla="*/ 257 h 836"/>
              <a:gd name="T42" fmla="*/ 42 w 836"/>
              <a:gd name="T43" fmla="*/ 362 h 836"/>
              <a:gd name="T44" fmla="*/ 42 w 836"/>
              <a:gd name="T45" fmla="*/ 473 h 836"/>
              <a:gd name="T46" fmla="*/ 73 w 836"/>
              <a:gd name="T47" fmla="*/ 578 h 836"/>
              <a:gd name="T48" fmla="*/ 131 w 836"/>
              <a:gd name="T49" fmla="*/ 667 h 836"/>
              <a:gd name="T50" fmla="*/ 211 w 836"/>
              <a:gd name="T51" fmla="*/ 736 h 836"/>
              <a:gd name="T52" fmla="*/ 308 w 836"/>
              <a:gd name="T53" fmla="*/ 781 h 836"/>
              <a:gd name="T54" fmla="*/ 418 w 836"/>
              <a:gd name="T55" fmla="*/ 798 h 836"/>
              <a:gd name="T56" fmla="*/ 528 w 836"/>
              <a:gd name="T57" fmla="*/ 781 h 836"/>
              <a:gd name="T58" fmla="*/ 625 w 836"/>
              <a:gd name="T59" fmla="*/ 736 h 836"/>
              <a:gd name="T60" fmla="*/ 705 w 836"/>
              <a:gd name="T61" fmla="*/ 667 h 836"/>
              <a:gd name="T62" fmla="*/ 763 w 836"/>
              <a:gd name="T63" fmla="*/ 578 h 836"/>
              <a:gd name="T64" fmla="*/ 794 w 836"/>
              <a:gd name="T65" fmla="*/ 473 h 836"/>
              <a:gd name="T66" fmla="*/ 794 w 836"/>
              <a:gd name="T67" fmla="*/ 362 h 836"/>
              <a:gd name="T68" fmla="*/ 763 w 836"/>
              <a:gd name="T69" fmla="*/ 257 h 836"/>
              <a:gd name="T70" fmla="*/ 705 w 836"/>
              <a:gd name="T71" fmla="*/ 168 h 836"/>
              <a:gd name="T72" fmla="*/ 625 w 836"/>
              <a:gd name="T73" fmla="*/ 98 h 836"/>
              <a:gd name="T74" fmla="*/ 528 w 836"/>
              <a:gd name="T75" fmla="*/ 54 h 836"/>
              <a:gd name="T76" fmla="*/ 418 w 836"/>
              <a:gd name="T77" fmla="*/ 38 h 836"/>
              <a:gd name="T78" fmla="*/ 474 w 836"/>
              <a:gd name="T79" fmla="*/ 3 h 836"/>
              <a:gd name="T80" fmla="*/ 581 w 836"/>
              <a:gd name="T81" fmla="*/ 33 h 836"/>
              <a:gd name="T82" fmla="*/ 674 w 836"/>
              <a:gd name="T83" fmla="*/ 87 h 836"/>
              <a:gd name="T84" fmla="*/ 750 w 836"/>
              <a:gd name="T85" fmla="*/ 163 h 836"/>
              <a:gd name="T86" fmla="*/ 803 w 836"/>
              <a:gd name="T87" fmla="*/ 254 h 836"/>
              <a:gd name="T88" fmla="*/ 832 w 836"/>
              <a:gd name="T89" fmla="*/ 360 h 836"/>
              <a:gd name="T90" fmla="*/ 832 w 836"/>
              <a:gd name="T91" fmla="*/ 474 h 836"/>
              <a:gd name="T92" fmla="*/ 803 w 836"/>
              <a:gd name="T93" fmla="*/ 580 h 836"/>
              <a:gd name="T94" fmla="*/ 750 w 836"/>
              <a:gd name="T95" fmla="*/ 673 h 836"/>
              <a:gd name="T96" fmla="*/ 674 w 836"/>
              <a:gd name="T97" fmla="*/ 748 h 836"/>
              <a:gd name="T98" fmla="*/ 581 w 836"/>
              <a:gd name="T99" fmla="*/ 803 h 836"/>
              <a:gd name="T100" fmla="*/ 474 w 836"/>
              <a:gd name="T101" fmla="*/ 832 h 836"/>
              <a:gd name="T102" fmla="*/ 362 w 836"/>
              <a:gd name="T103" fmla="*/ 832 h 836"/>
              <a:gd name="T104" fmla="*/ 256 w 836"/>
              <a:gd name="T105" fmla="*/ 803 h 836"/>
              <a:gd name="T106" fmla="*/ 163 w 836"/>
              <a:gd name="T107" fmla="*/ 748 h 836"/>
              <a:gd name="T108" fmla="*/ 88 w 836"/>
              <a:gd name="T109" fmla="*/ 673 h 836"/>
              <a:gd name="T110" fmla="*/ 33 w 836"/>
              <a:gd name="T111" fmla="*/ 580 h 836"/>
              <a:gd name="T112" fmla="*/ 4 w 836"/>
              <a:gd name="T113" fmla="*/ 474 h 836"/>
              <a:gd name="T114" fmla="*/ 4 w 836"/>
              <a:gd name="T115" fmla="*/ 360 h 836"/>
              <a:gd name="T116" fmla="*/ 33 w 836"/>
              <a:gd name="T117" fmla="*/ 254 h 836"/>
              <a:gd name="T118" fmla="*/ 88 w 836"/>
              <a:gd name="T119" fmla="*/ 163 h 836"/>
              <a:gd name="T120" fmla="*/ 163 w 836"/>
              <a:gd name="T121" fmla="*/ 87 h 836"/>
              <a:gd name="T122" fmla="*/ 256 w 836"/>
              <a:gd name="T123" fmla="*/ 33 h 836"/>
              <a:gd name="T124" fmla="*/ 362 w 836"/>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6" h="836">
                <a:moveTo>
                  <a:pt x="476" y="190"/>
                </a:moveTo>
                <a:lnTo>
                  <a:pt x="481" y="190"/>
                </a:lnTo>
                <a:lnTo>
                  <a:pt x="486" y="193"/>
                </a:lnTo>
                <a:lnTo>
                  <a:pt x="490" y="198"/>
                </a:lnTo>
                <a:lnTo>
                  <a:pt x="493" y="202"/>
                </a:lnTo>
                <a:lnTo>
                  <a:pt x="494" y="208"/>
                </a:lnTo>
                <a:lnTo>
                  <a:pt x="494" y="214"/>
                </a:lnTo>
                <a:lnTo>
                  <a:pt x="491" y="218"/>
                </a:lnTo>
                <a:lnTo>
                  <a:pt x="489" y="222"/>
                </a:lnTo>
                <a:lnTo>
                  <a:pt x="311" y="418"/>
                </a:lnTo>
                <a:lnTo>
                  <a:pt x="489" y="613"/>
                </a:lnTo>
                <a:lnTo>
                  <a:pt x="491" y="617"/>
                </a:lnTo>
                <a:lnTo>
                  <a:pt x="494" y="621"/>
                </a:lnTo>
                <a:lnTo>
                  <a:pt x="494" y="626"/>
                </a:lnTo>
                <a:lnTo>
                  <a:pt x="493" y="633"/>
                </a:lnTo>
                <a:lnTo>
                  <a:pt x="490" y="638"/>
                </a:lnTo>
                <a:lnTo>
                  <a:pt x="486" y="642"/>
                </a:lnTo>
                <a:lnTo>
                  <a:pt x="481" y="644"/>
                </a:lnTo>
                <a:lnTo>
                  <a:pt x="476" y="646"/>
                </a:lnTo>
                <a:lnTo>
                  <a:pt x="470" y="644"/>
                </a:lnTo>
                <a:lnTo>
                  <a:pt x="465" y="643"/>
                </a:lnTo>
                <a:lnTo>
                  <a:pt x="461" y="639"/>
                </a:lnTo>
                <a:lnTo>
                  <a:pt x="271" y="431"/>
                </a:lnTo>
                <a:lnTo>
                  <a:pt x="269" y="427"/>
                </a:lnTo>
                <a:lnTo>
                  <a:pt x="267" y="422"/>
                </a:lnTo>
                <a:lnTo>
                  <a:pt x="266" y="418"/>
                </a:lnTo>
                <a:lnTo>
                  <a:pt x="267" y="413"/>
                </a:lnTo>
                <a:lnTo>
                  <a:pt x="269" y="407"/>
                </a:lnTo>
                <a:lnTo>
                  <a:pt x="271" y="404"/>
                </a:lnTo>
                <a:lnTo>
                  <a:pt x="461" y="195"/>
                </a:lnTo>
                <a:lnTo>
                  <a:pt x="465" y="193"/>
                </a:lnTo>
                <a:lnTo>
                  <a:pt x="470" y="190"/>
                </a:lnTo>
                <a:lnTo>
                  <a:pt x="476" y="190"/>
                </a:lnTo>
                <a:close/>
                <a:moveTo>
                  <a:pt x="418" y="38"/>
                </a:moveTo>
                <a:lnTo>
                  <a:pt x="362" y="42"/>
                </a:lnTo>
                <a:lnTo>
                  <a:pt x="308" y="54"/>
                </a:lnTo>
                <a:lnTo>
                  <a:pt x="258" y="72"/>
                </a:lnTo>
                <a:lnTo>
                  <a:pt x="211" y="98"/>
                </a:lnTo>
                <a:lnTo>
                  <a:pt x="169" y="131"/>
                </a:lnTo>
                <a:lnTo>
                  <a:pt x="131" y="168"/>
                </a:lnTo>
                <a:lnTo>
                  <a:pt x="100" y="211"/>
                </a:lnTo>
                <a:lnTo>
                  <a:pt x="73" y="257"/>
                </a:lnTo>
                <a:lnTo>
                  <a:pt x="54" y="308"/>
                </a:lnTo>
                <a:lnTo>
                  <a:pt x="42" y="362"/>
                </a:lnTo>
                <a:lnTo>
                  <a:pt x="38" y="418"/>
                </a:lnTo>
                <a:lnTo>
                  <a:pt x="42" y="473"/>
                </a:lnTo>
                <a:lnTo>
                  <a:pt x="54" y="527"/>
                </a:lnTo>
                <a:lnTo>
                  <a:pt x="73" y="578"/>
                </a:lnTo>
                <a:lnTo>
                  <a:pt x="100" y="625"/>
                </a:lnTo>
                <a:lnTo>
                  <a:pt x="131" y="667"/>
                </a:lnTo>
                <a:lnTo>
                  <a:pt x="169" y="705"/>
                </a:lnTo>
                <a:lnTo>
                  <a:pt x="211" y="736"/>
                </a:lnTo>
                <a:lnTo>
                  <a:pt x="258" y="762"/>
                </a:lnTo>
                <a:lnTo>
                  <a:pt x="308" y="781"/>
                </a:lnTo>
                <a:lnTo>
                  <a:pt x="362" y="794"/>
                </a:lnTo>
                <a:lnTo>
                  <a:pt x="418" y="798"/>
                </a:lnTo>
                <a:lnTo>
                  <a:pt x="474" y="794"/>
                </a:lnTo>
                <a:lnTo>
                  <a:pt x="528" y="781"/>
                </a:lnTo>
                <a:lnTo>
                  <a:pt x="578" y="762"/>
                </a:lnTo>
                <a:lnTo>
                  <a:pt x="625" y="736"/>
                </a:lnTo>
                <a:lnTo>
                  <a:pt x="667" y="705"/>
                </a:lnTo>
                <a:lnTo>
                  <a:pt x="705" y="667"/>
                </a:lnTo>
                <a:lnTo>
                  <a:pt x="738" y="625"/>
                </a:lnTo>
                <a:lnTo>
                  <a:pt x="763" y="578"/>
                </a:lnTo>
                <a:lnTo>
                  <a:pt x="782" y="527"/>
                </a:lnTo>
                <a:lnTo>
                  <a:pt x="794" y="473"/>
                </a:lnTo>
                <a:lnTo>
                  <a:pt x="798" y="418"/>
                </a:lnTo>
                <a:lnTo>
                  <a:pt x="794" y="362"/>
                </a:lnTo>
                <a:lnTo>
                  <a:pt x="782" y="308"/>
                </a:lnTo>
                <a:lnTo>
                  <a:pt x="763" y="257"/>
                </a:lnTo>
                <a:lnTo>
                  <a:pt x="738" y="211"/>
                </a:lnTo>
                <a:lnTo>
                  <a:pt x="705" y="168"/>
                </a:lnTo>
                <a:lnTo>
                  <a:pt x="667" y="131"/>
                </a:lnTo>
                <a:lnTo>
                  <a:pt x="625" y="98"/>
                </a:lnTo>
                <a:lnTo>
                  <a:pt x="578" y="72"/>
                </a:lnTo>
                <a:lnTo>
                  <a:pt x="528" y="54"/>
                </a:lnTo>
                <a:lnTo>
                  <a:pt x="474" y="42"/>
                </a:lnTo>
                <a:lnTo>
                  <a:pt x="418" y="38"/>
                </a:lnTo>
                <a:close/>
                <a:moveTo>
                  <a:pt x="418" y="0"/>
                </a:moveTo>
                <a:lnTo>
                  <a:pt x="474" y="3"/>
                </a:lnTo>
                <a:lnTo>
                  <a:pt x="529" y="15"/>
                </a:lnTo>
                <a:lnTo>
                  <a:pt x="581" y="33"/>
                </a:lnTo>
                <a:lnTo>
                  <a:pt x="629" y="57"/>
                </a:lnTo>
                <a:lnTo>
                  <a:pt x="674" y="87"/>
                </a:lnTo>
                <a:lnTo>
                  <a:pt x="714" y="122"/>
                </a:lnTo>
                <a:lnTo>
                  <a:pt x="750" y="163"/>
                </a:lnTo>
                <a:lnTo>
                  <a:pt x="780" y="207"/>
                </a:lnTo>
                <a:lnTo>
                  <a:pt x="803" y="254"/>
                </a:lnTo>
                <a:lnTo>
                  <a:pt x="822" y="307"/>
                </a:lnTo>
                <a:lnTo>
                  <a:pt x="832" y="360"/>
                </a:lnTo>
                <a:lnTo>
                  <a:pt x="836" y="418"/>
                </a:lnTo>
                <a:lnTo>
                  <a:pt x="832" y="474"/>
                </a:lnTo>
                <a:lnTo>
                  <a:pt x="822" y="528"/>
                </a:lnTo>
                <a:lnTo>
                  <a:pt x="803" y="580"/>
                </a:lnTo>
                <a:lnTo>
                  <a:pt x="780" y="629"/>
                </a:lnTo>
                <a:lnTo>
                  <a:pt x="750" y="673"/>
                </a:lnTo>
                <a:lnTo>
                  <a:pt x="714" y="712"/>
                </a:lnTo>
                <a:lnTo>
                  <a:pt x="674" y="748"/>
                </a:lnTo>
                <a:lnTo>
                  <a:pt x="629" y="778"/>
                </a:lnTo>
                <a:lnTo>
                  <a:pt x="581" y="803"/>
                </a:lnTo>
                <a:lnTo>
                  <a:pt x="529" y="820"/>
                </a:lnTo>
                <a:lnTo>
                  <a:pt x="474" y="832"/>
                </a:lnTo>
                <a:lnTo>
                  <a:pt x="418" y="836"/>
                </a:lnTo>
                <a:lnTo>
                  <a:pt x="362" y="832"/>
                </a:lnTo>
                <a:lnTo>
                  <a:pt x="307" y="820"/>
                </a:lnTo>
                <a:lnTo>
                  <a:pt x="256" y="803"/>
                </a:lnTo>
                <a:lnTo>
                  <a:pt x="207" y="778"/>
                </a:lnTo>
                <a:lnTo>
                  <a:pt x="163" y="748"/>
                </a:lnTo>
                <a:lnTo>
                  <a:pt x="123" y="712"/>
                </a:lnTo>
                <a:lnTo>
                  <a:pt x="88" y="673"/>
                </a:lnTo>
                <a:lnTo>
                  <a:pt x="58" y="629"/>
                </a:lnTo>
                <a:lnTo>
                  <a:pt x="33" y="580"/>
                </a:lnTo>
                <a:lnTo>
                  <a:pt x="14" y="528"/>
                </a:lnTo>
                <a:lnTo>
                  <a:pt x="4" y="474"/>
                </a:lnTo>
                <a:lnTo>
                  <a:pt x="0" y="418"/>
                </a:lnTo>
                <a:lnTo>
                  <a:pt x="4" y="360"/>
                </a:lnTo>
                <a:lnTo>
                  <a:pt x="14" y="307"/>
                </a:lnTo>
                <a:lnTo>
                  <a:pt x="33" y="254"/>
                </a:lnTo>
                <a:lnTo>
                  <a:pt x="58" y="207"/>
                </a:lnTo>
                <a:lnTo>
                  <a:pt x="88" y="163"/>
                </a:lnTo>
                <a:lnTo>
                  <a:pt x="123" y="122"/>
                </a:lnTo>
                <a:lnTo>
                  <a:pt x="163" y="87"/>
                </a:lnTo>
                <a:lnTo>
                  <a:pt x="207" y="57"/>
                </a:lnTo>
                <a:lnTo>
                  <a:pt x="256" y="33"/>
                </a:lnTo>
                <a:lnTo>
                  <a:pt x="307" y="15"/>
                </a:lnTo>
                <a:lnTo>
                  <a:pt x="362" y="3"/>
                </a:lnTo>
                <a:lnTo>
                  <a:pt x="41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42" name="Freeform 3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8876" y="8157361"/>
            <a:ext cx="444636" cy="443576"/>
          </a:xfrm>
          <a:custGeom>
            <a:avLst/>
            <a:gdLst>
              <a:gd name="T0" fmla="*/ 367 w 837"/>
              <a:gd name="T1" fmla="*/ 191 h 835"/>
              <a:gd name="T2" fmla="*/ 374 w 837"/>
              <a:gd name="T3" fmla="*/ 195 h 835"/>
              <a:gd name="T4" fmla="*/ 568 w 837"/>
              <a:gd name="T5" fmla="*/ 408 h 835"/>
              <a:gd name="T6" fmla="*/ 571 w 837"/>
              <a:gd name="T7" fmla="*/ 417 h 835"/>
              <a:gd name="T8" fmla="*/ 568 w 837"/>
              <a:gd name="T9" fmla="*/ 428 h 835"/>
              <a:gd name="T10" fmla="*/ 374 w 837"/>
              <a:gd name="T11" fmla="*/ 640 h 835"/>
              <a:gd name="T12" fmla="*/ 367 w 837"/>
              <a:gd name="T13" fmla="*/ 645 h 835"/>
              <a:gd name="T14" fmla="*/ 355 w 837"/>
              <a:gd name="T15" fmla="*/ 645 h 835"/>
              <a:gd name="T16" fmla="*/ 346 w 837"/>
              <a:gd name="T17" fmla="*/ 637 h 835"/>
              <a:gd name="T18" fmla="*/ 343 w 837"/>
              <a:gd name="T19" fmla="*/ 627 h 835"/>
              <a:gd name="T20" fmla="*/ 344 w 837"/>
              <a:gd name="T21" fmla="*/ 617 h 835"/>
              <a:gd name="T22" fmla="*/ 525 w 837"/>
              <a:gd name="T23" fmla="*/ 417 h 835"/>
              <a:gd name="T24" fmla="*/ 344 w 837"/>
              <a:gd name="T25" fmla="*/ 218 h 835"/>
              <a:gd name="T26" fmla="*/ 343 w 837"/>
              <a:gd name="T27" fmla="*/ 209 h 835"/>
              <a:gd name="T28" fmla="*/ 346 w 837"/>
              <a:gd name="T29" fmla="*/ 197 h 835"/>
              <a:gd name="T30" fmla="*/ 355 w 837"/>
              <a:gd name="T31" fmla="*/ 191 h 835"/>
              <a:gd name="T32" fmla="*/ 419 w 837"/>
              <a:gd name="T33" fmla="*/ 38 h 835"/>
              <a:gd name="T34" fmla="*/ 309 w 837"/>
              <a:gd name="T35" fmla="*/ 55 h 835"/>
              <a:gd name="T36" fmla="*/ 212 w 837"/>
              <a:gd name="T37" fmla="*/ 99 h 835"/>
              <a:gd name="T38" fmla="*/ 132 w 837"/>
              <a:gd name="T39" fmla="*/ 168 h 835"/>
              <a:gd name="T40" fmla="*/ 73 w 837"/>
              <a:gd name="T41" fmla="*/ 257 h 835"/>
              <a:gd name="T42" fmla="*/ 43 w 837"/>
              <a:gd name="T43" fmla="*/ 361 h 835"/>
              <a:gd name="T44" fmla="*/ 43 w 837"/>
              <a:gd name="T45" fmla="*/ 473 h 835"/>
              <a:gd name="T46" fmla="*/ 73 w 837"/>
              <a:gd name="T47" fmla="*/ 578 h 835"/>
              <a:gd name="T48" fmla="*/ 132 w 837"/>
              <a:gd name="T49" fmla="*/ 667 h 835"/>
              <a:gd name="T50" fmla="*/ 212 w 837"/>
              <a:gd name="T51" fmla="*/ 737 h 835"/>
              <a:gd name="T52" fmla="*/ 309 w 837"/>
              <a:gd name="T53" fmla="*/ 781 h 835"/>
              <a:gd name="T54" fmla="*/ 419 w 837"/>
              <a:gd name="T55" fmla="*/ 797 h 835"/>
              <a:gd name="T56" fmla="*/ 528 w 837"/>
              <a:gd name="T57" fmla="*/ 781 h 835"/>
              <a:gd name="T58" fmla="*/ 625 w 837"/>
              <a:gd name="T59" fmla="*/ 737 h 835"/>
              <a:gd name="T60" fmla="*/ 705 w 837"/>
              <a:gd name="T61" fmla="*/ 667 h 835"/>
              <a:gd name="T62" fmla="*/ 764 w 837"/>
              <a:gd name="T63" fmla="*/ 578 h 835"/>
              <a:gd name="T64" fmla="*/ 794 w 837"/>
              <a:gd name="T65" fmla="*/ 473 h 835"/>
              <a:gd name="T66" fmla="*/ 794 w 837"/>
              <a:gd name="T67" fmla="*/ 361 h 835"/>
              <a:gd name="T68" fmla="*/ 764 w 837"/>
              <a:gd name="T69" fmla="*/ 257 h 835"/>
              <a:gd name="T70" fmla="*/ 705 w 837"/>
              <a:gd name="T71" fmla="*/ 168 h 835"/>
              <a:gd name="T72" fmla="*/ 625 w 837"/>
              <a:gd name="T73" fmla="*/ 99 h 835"/>
              <a:gd name="T74" fmla="*/ 528 w 837"/>
              <a:gd name="T75" fmla="*/ 55 h 835"/>
              <a:gd name="T76" fmla="*/ 419 w 837"/>
              <a:gd name="T77" fmla="*/ 38 h 835"/>
              <a:gd name="T78" fmla="*/ 475 w 837"/>
              <a:gd name="T79" fmla="*/ 3 h 835"/>
              <a:gd name="T80" fmla="*/ 581 w 837"/>
              <a:gd name="T81" fmla="*/ 32 h 835"/>
              <a:gd name="T82" fmla="*/ 675 w 837"/>
              <a:gd name="T83" fmla="*/ 87 h 835"/>
              <a:gd name="T84" fmla="*/ 749 w 837"/>
              <a:gd name="T85" fmla="*/ 162 h 835"/>
              <a:gd name="T86" fmla="*/ 804 w 837"/>
              <a:gd name="T87" fmla="*/ 255 h 835"/>
              <a:gd name="T88" fmla="*/ 833 w 837"/>
              <a:gd name="T89" fmla="*/ 361 h 835"/>
              <a:gd name="T90" fmla="*/ 833 w 837"/>
              <a:gd name="T91" fmla="*/ 475 h 835"/>
              <a:gd name="T92" fmla="*/ 804 w 837"/>
              <a:gd name="T93" fmla="*/ 579 h 835"/>
              <a:gd name="T94" fmla="*/ 749 w 837"/>
              <a:gd name="T95" fmla="*/ 672 h 835"/>
              <a:gd name="T96" fmla="*/ 675 w 837"/>
              <a:gd name="T97" fmla="*/ 748 h 835"/>
              <a:gd name="T98" fmla="*/ 581 w 837"/>
              <a:gd name="T99" fmla="*/ 802 h 835"/>
              <a:gd name="T100" fmla="*/ 475 w 837"/>
              <a:gd name="T101" fmla="*/ 831 h 835"/>
              <a:gd name="T102" fmla="*/ 361 w 837"/>
              <a:gd name="T103" fmla="*/ 831 h 835"/>
              <a:gd name="T104" fmla="*/ 255 w 837"/>
              <a:gd name="T105" fmla="*/ 802 h 835"/>
              <a:gd name="T106" fmla="*/ 163 w 837"/>
              <a:gd name="T107" fmla="*/ 748 h 835"/>
              <a:gd name="T108" fmla="*/ 87 w 837"/>
              <a:gd name="T109" fmla="*/ 672 h 835"/>
              <a:gd name="T110" fmla="*/ 34 w 837"/>
              <a:gd name="T111" fmla="*/ 579 h 835"/>
              <a:gd name="T112" fmla="*/ 4 w 837"/>
              <a:gd name="T113" fmla="*/ 475 h 835"/>
              <a:gd name="T114" fmla="*/ 4 w 837"/>
              <a:gd name="T115" fmla="*/ 361 h 835"/>
              <a:gd name="T116" fmla="*/ 34 w 837"/>
              <a:gd name="T117" fmla="*/ 255 h 835"/>
              <a:gd name="T118" fmla="*/ 87 w 837"/>
              <a:gd name="T119" fmla="*/ 162 h 835"/>
              <a:gd name="T120" fmla="*/ 163 w 837"/>
              <a:gd name="T121" fmla="*/ 87 h 835"/>
              <a:gd name="T122" fmla="*/ 255 w 837"/>
              <a:gd name="T123" fmla="*/ 32 h 835"/>
              <a:gd name="T124" fmla="*/ 361 w 837"/>
              <a:gd name="T125" fmla="*/ 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835">
                <a:moveTo>
                  <a:pt x="361" y="189"/>
                </a:moveTo>
                <a:lnTo>
                  <a:pt x="367" y="191"/>
                </a:lnTo>
                <a:lnTo>
                  <a:pt x="371" y="192"/>
                </a:lnTo>
                <a:lnTo>
                  <a:pt x="374" y="195"/>
                </a:lnTo>
                <a:lnTo>
                  <a:pt x="564" y="404"/>
                </a:lnTo>
                <a:lnTo>
                  <a:pt x="568" y="408"/>
                </a:lnTo>
                <a:lnTo>
                  <a:pt x="570" y="412"/>
                </a:lnTo>
                <a:lnTo>
                  <a:pt x="571" y="417"/>
                </a:lnTo>
                <a:lnTo>
                  <a:pt x="570" y="422"/>
                </a:lnTo>
                <a:lnTo>
                  <a:pt x="568" y="428"/>
                </a:lnTo>
                <a:lnTo>
                  <a:pt x="564" y="432"/>
                </a:lnTo>
                <a:lnTo>
                  <a:pt x="374" y="640"/>
                </a:lnTo>
                <a:lnTo>
                  <a:pt x="371" y="642"/>
                </a:lnTo>
                <a:lnTo>
                  <a:pt x="367" y="645"/>
                </a:lnTo>
                <a:lnTo>
                  <a:pt x="361" y="645"/>
                </a:lnTo>
                <a:lnTo>
                  <a:pt x="355" y="645"/>
                </a:lnTo>
                <a:lnTo>
                  <a:pt x="350" y="642"/>
                </a:lnTo>
                <a:lnTo>
                  <a:pt x="346" y="637"/>
                </a:lnTo>
                <a:lnTo>
                  <a:pt x="343" y="632"/>
                </a:lnTo>
                <a:lnTo>
                  <a:pt x="343" y="627"/>
                </a:lnTo>
                <a:lnTo>
                  <a:pt x="343" y="621"/>
                </a:lnTo>
                <a:lnTo>
                  <a:pt x="344" y="617"/>
                </a:lnTo>
                <a:lnTo>
                  <a:pt x="348" y="614"/>
                </a:lnTo>
                <a:lnTo>
                  <a:pt x="525" y="417"/>
                </a:lnTo>
                <a:lnTo>
                  <a:pt x="348" y="222"/>
                </a:lnTo>
                <a:lnTo>
                  <a:pt x="344" y="218"/>
                </a:lnTo>
                <a:lnTo>
                  <a:pt x="343" y="214"/>
                </a:lnTo>
                <a:lnTo>
                  <a:pt x="343" y="209"/>
                </a:lnTo>
                <a:lnTo>
                  <a:pt x="343" y="202"/>
                </a:lnTo>
                <a:lnTo>
                  <a:pt x="346" y="197"/>
                </a:lnTo>
                <a:lnTo>
                  <a:pt x="350" y="193"/>
                </a:lnTo>
                <a:lnTo>
                  <a:pt x="355" y="191"/>
                </a:lnTo>
                <a:lnTo>
                  <a:pt x="361" y="189"/>
                </a:lnTo>
                <a:close/>
                <a:moveTo>
                  <a:pt x="419" y="38"/>
                </a:moveTo>
                <a:lnTo>
                  <a:pt x="363" y="41"/>
                </a:lnTo>
                <a:lnTo>
                  <a:pt x="309" y="55"/>
                </a:lnTo>
                <a:lnTo>
                  <a:pt x="258" y="73"/>
                </a:lnTo>
                <a:lnTo>
                  <a:pt x="212" y="99"/>
                </a:lnTo>
                <a:lnTo>
                  <a:pt x="169" y="130"/>
                </a:lnTo>
                <a:lnTo>
                  <a:pt x="132" y="168"/>
                </a:lnTo>
                <a:lnTo>
                  <a:pt x="99" y="210"/>
                </a:lnTo>
                <a:lnTo>
                  <a:pt x="73" y="257"/>
                </a:lnTo>
                <a:lnTo>
                  <a:pt x="55" y="308"/>
                </a:lnTo>
                <a:lnTo>
                  <a:pt x="43" y="361"/>
                </a:lnTo>
                <a:lnTo>
                  <a:pt x="38" y="417"/>
                </a:lnTo>
                <a:lnTo>
                  <a:pt x="43" y="473"/>
                </a:lnTo>
                <a:lnTo>
                  <a:pt x="55" y="527"/>
                </a:lnTo>
                <a:lnTo>
                  <a:pt x="73" y="578"/>
                </a:lnTo>
                <a:lnTo>
                  <a:pt x="99" y="624"/>
                </a:lnTo>
                <a:lnTo>
                  <a:pt x="132" y="667"/>
                </a:lnTo>
                <a:lnTo>
                  <a:pt x="169" y="704"/>
                </a:lnTo>
                <a:lnTo>
                  <a:pt x="212" y="737"/>
                </a:lnTo>
                <a:lnTo>
                  <a:pt x="258" y="761"/>
                </a:lnTo>
                <a:lnTo>
                  <a:pt x="309" y="781"/>
                </a:lnTo>
                <a:lnTo>
                  <a:pt x="363" y="793"/>
                </a:lnTo>
                <a:lnTo>
                  <a:pt x="419" y="797"/>
                </a:lnTo>
                <a:lnTo>
                  <a:pt x="474" y="793"/>
                </a:lnTo>
                <a:lnTo>
                  <a:pt x="528" y="781"/>
                </a:lnTo>
                <a:lnTo>
                  <a:pt x="579" y="761"/>
                </a:lnTo>
                <a:lnTo>
                  <a:pt x="625" y="737"/>
                </a:lnTo>
                <a:lnTo>
                  <a:pt x="668" y="704"/>
                </a:lnTo>
                <a:lnTo>
                  <a:pt x="705" y="667"/>
                </a:lnTo>
                <a:lnTo>
                  <a:pt x="737" y="624"/>
                </a:lnTo>
                <a:lnTo>
                  <a:pt x="764" y="578"/>
                </a:lnTo>
                <a:lnTo>
                  <a:pt x="782" y="527"/>
                </a:lnTo>
                <a:lnTo>
                  <a:pt x="794" y="473"/>
                </a:lnTo>
                <a:lnTo>
                  <a:pt x="799" y="417"/>
                </a:lnTo>
                <a:lnTo>
                  <a:pt x="794" y="361"/>
                </a:lnTo>
                <a:lnTo>
                  <a:pt x="782" y="308"/>
                </a:lnTo>
                <a:lnTo>
                  <a:pt x="764" y="257"/>
                </a:lnTo>
                <a:lnTo>
                  <a:pt x="737" y="210"/>
                </a:lnTo>
                <a:lnTo>
                  <a:pt x="705" y="168"/>
                </a:lnTo>
                <a:lnTo>
                  <a:pt x="668" y="130"/>
                </a:lnTo>
                <a:lnTo>
                  <a:pt x="625" y="99"/>
                </a:lnTo>
                <a:lnTo>
                  <a:pt x="579" y="73"/>
                </a:lnTo>
                <a:lnTo>
                  <a:pt x="528" y="55"/>
                </a:lnTo>
                <a:lnTo>
                  <a:pt x="474" y="41"/>
                </a:lnTo>
                <a:lnTo>
                  <a:pt x="419" y="38"/>
                </a:lnTo>
                <a:close/>
                <a:moveTo>
                  <a:pt x="419" y="0"/>
                </a:moveTo>
                <a:lnTo>
                  <a:pt x="475" y="3"/>
                </a:lnTo>
                <a:lnTo>
                  <a:pt x="529" y="15"/>
                </a:lnTo>
                <a:lnTo>
                  <a:pt x="581" y="32"/>
                </a:lnTo>
                <a:lnTo>
                  <a:pt x="630" y="57"/>
                </a:lnTo>
                <a:lnTo>
                  <a:pt x="675" y="87"/>
                </a:lnTo>
                <a:lnTo>
                  <a:pt x="714" y="123"/>
                </a:lnTo>
                <a:lnTo>
                  <a:pt x="749" y="162"/>
                </a:lnTo>
                <a:lnTo>
                  <a:pt x="779" y="206"/>
                </a:lnTo>
                <a:lnTo>
                  <a:pt x="804" y="255"/>
                </a:lnTo>
                <a:lnTo>
                  <a:pt x="821" y="306"/>
                </a:lnTo>
                <a:lnTo>
                  <a:pt x="833" y="361"/>
                </a:lnTo>
                <a:lnTo>
                  <a:pt x="837" y="417"/>
                </a:lnTo>
                <a:lnTo>
                  <a:pt x="833" y="475"/>
                </a:lnTo>
                <a:lnTo>
                  <a:pt x="821" y="528"/>
                </a:lnTo>
                <a:lnTo>
                  <a:pt x="804" y="579"/>
                </a:lnTo>
                <a:lnTo>
                  <a:pt x="779" y="628"/>
                </a:lnTo>
                <a:lnTo>
                  <a:pt x="749" y="672"/>
                </a:lnTo>
                <a:lnTo>
                  <a:pt x="714" y="713"/>
                </a:lnTo>
                <a:lnTo>
                  <a:pt x="675" y="748"/>
                </a:lnTo>
                <a:lnTo>
                  <a:pt x="630" y="778"/>
                </a:lnTo>
                <a:lnTo>
                  <a:pt x="581" y="802"/>
                </a:lnTo>
                <a:lnTo>
                  <a:pt x="529" y="820"/>
                </a:lnTo>
                <a:lnTo>
                  <a:pt x="475" y="831"/>
                </a:lnTo>
                <a:lnTo>
                  <a:pt x="419" y="835"/>
                </a:lnTo>
                <a:lnTo>
                  <a:pt x="361" y="831"/>
                </a:lnTo>
                <a:lnTo>
                  <a:pt x="308" y="820"/>
                </a:lnTo>
                <a:lnTo>
                  <a:pt x="255" y="802"/>
                </a:lnTo>
                <a:lnTo>
                  <a:pt x="207" y="778"/>
                </a:lnTo>
                <a:lnTo>
                  <a:pt x="163" y="748"/>
                </a:lnTo>
                <a:lnTo>
                  <a:pt x="123" y="713"/>
                </a:lnTo>
                <a:lnTo>
                  <a:pt x="87" y="672"/>
                </a:lnTo>
                <a:lnTo>
                  <a:pt x="57" y="628"/>
                </a:lnTo>
                <a:lnTo>
                  <a:pt x="34" y="579"/>
                </a:lnTo>
                <a:lnTo>
                  <a:pt x="15" y="528"/>
                </a:lnTo>
                <a:lnTo>
                  <a:pt x="4" y="475"/>
                </a:lnTo>
                <a:lnTo>
                  <a:pt x="0" y="417"/>
                </a:lnTo>
                <a:lnTo>
                  <a:pt x="4" y="361"/>
                </a:lnTo>
                <a:lnTo>
                  <a:pt x="15" y="306"/>
                </a:lnTo>
                <a:lnTo>
                  <a:pt x="34" y="255"/>
                </a:lnTo>
                <a:lnTo>
                  <a:pt x="57" y="206"/>
                </a:lnTo>
                <a:lnTo>
                  <a:pt x="87" y="162"/>
                </a:lnTo>
                <a:lnTo>
                  <a:pt x="123" y="123"/>
                </a:lnTo>
                <a:lnTo>
                  <a:pt x="163" y="87"/>
                </a:lnTo>
                <a:lnTo>
                  <a:pt x="207" y="57"/>
                </a:lnTo>
                <a:lnTo>
                  <a:pt x="255" y="32"/>
                </a:lnTo>
                <a:lnTo>
                  <a:pt x="308" y="15"/>
                </a:lnTo>
                <a:lnTo>
                  <a:pt x="361" y="3"/>
                </a:lnTo>
                <a:lnTo>
                  <a:pt x="419"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43" name="Freeform 3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45325" y="8157361"/>
            <a:ext cx="444107" cy="443576"/>
          </a:xfrm>
          <a:custGeom>
            <a:avLst/>
            <a:gdLst>
              <a:gd name="T0" fmla="*/ 353 w 836"/>
              <a:gd name="T1" fmla="*/ 10 h 835"/>
              <a:gd name="T2" fmla="*/ 360 w 836"/>
              <a:gd name="T3" fmla="*/ 26 h 835"/>
              <a:gd name="T4" fmla="*/ 353 w 836"/>
              <a:gd name="T5" fmla="*/ 41 h 835"/>
              <a:gd name="T6" fmla="*/ 342 w 836"/>
              <a:gd name="T7" fmla="*/ 45 h 835"/>
              <a:gd name="T8" fmla="*/ 199 w 836"/>
              <a:gd name="T9" fmla="*/ 107 h 835"/>
              <a:gd name="T10" fmla="*/ 94 w 836"/>
              <a:gd name="T11" fmla="*/ 217 h 835"/>
              <a:gd name="T12" fmla="*/ 42 w 836"/>
              <a:gd name="T13" fmla="*/ 363 h 835"/>
              <a:gd name="T14" fmla="*/ 54 w 836"/>
              <a:gd name="T15" fmla="*/ 527 h 835"/>
              <a:gd name="T16" fmla="*/ 131 w 836"/>
              <a:gd name="T17" fmla="*/ 667 h 835"/>
              <a:gd name="T18" fmla="*/ 258 w 836"/>
              <a:gd name="T19" fmla="*/ 761 h 835"/>
              <a:gd name="T20" fmla="*/ 418 w 836"/>
              <a:gd name="T21" fmla="*/ 797 h 835"/>
              <a:gd name="T22" fmla="*/ 578 w 836"/>
              <a:gd name="T23" fmla="*/ 761 h 835"/>
              <a:gd name="T24" fmla="*/ 705 w 836"/>
              <a:gd name="T25" fmla="*/ 667 h 835"/>
              <a:gd name="T26" fmla="*/ 782 w 836"/>
              <a:gd name="T27" fmla="*/ 527 h 835"/>
              <a:gd name="T28" fmla="*/ 794 w 836"/>
              <a:gd name="T29" fmla="*/ 363 h 835"/>
              <a:gd name="T30" fmla="*/ 740 w 836"/>
              <a:gd name="T31" fmla="*/ 217 h 835"/>
              <a:gd name="T32" fmla="*/ 636 w 836"/>
              <a:gd name="T33" fmla="*/ 107 h 835"/>
              <a:gd name="T34" fmla="*/ 494 w 836"/>
              <a:gd name="T35" fmla="*/ 45 h 835"/>
              <a:gd name="T36" fmla="*/ 482 w 836"/>
              <a:gd name="T37" fmla="*/ 41 h 835"/>
              <a:gd name="T38" fmla="*/ 474 w 836"/>
              <a:gd name="T39" fmla="*/ 26 h 835"/>
              <a:gd name="T40" fmla="*/ 482 w 836"/>
              <a:gd name="T41" fmla="*/ 10 h 835"/>
              <a:gd name="T42" fmla="*/ 498 w 836"/>
              <a:gd name="T43" fmla="*/ 7 h 835"/>
              <a:gd name="T44" fmla="*/ 600 w 836"/>
              <a:gd name="T45" fmla="*/ 43 h 835"/>
              <a:gd name="T46" fmla="*/ 723 w 836"/>
              <a:gd name="T47" fmla="*/ 133 h 835"/>
              <a:gd name="T48" fmla="*/ 806 w 836"/>
              <a:gd name="T49" fmla="*/ 261 h 835"/>
              <a:gd name="T50" fmla="*/ 836 w 836"/>
              <a:gd name="T51" fmla="*/ 417 h 835"/>
              <a:gd name="T52" fmla="*/ 803 w 836"/>
              <a:gd name="T53" fmla="*/ 579 h 835"/>
              <a:gd name="T54" fmla="*/ 713 w 836"/>
              <a:gd name="T55" fmla="*/ 713 h 835"/>
              <a:gd name="T56" fmla="*/ 581 w 836"/>
              <a:gd name="T57" fmla="*/ 802 h 835"/>
              <a:gd name="T58" fmla="*/ 418 w 836"/>
              <a:gd name="T59" fmla="*/ 835 h 835"/>
              <a:gd name="T60" fmla="*/ 256 w 836"/>
              <a:gd name="T61" fmla="*/ 802 h 835"/>
              <a:gd name="T62" fmla="*/ 122 w 836"/>
              <a:gd name="T63" fmla="*/ 713 h 835"/>
              <a:gd name="T64" fmla="*/ 33 w 836"/>
              <a:gd name="T65" fmla="*/ 579 h 835"/>
              <a:gd name="T66" fmla="*/ 0 w 836"/>
              <a:gd name="T67" fmla="*/ 417 h 835"/>
              <a:gd name="T68" fmla="*/ 30 w 836"/>
              <a:gd name="T69" fmla="*/ 261 h 835"/>
              <a:gd name="T70" fmla="*/ 113 w 836"/>
              <a:gd name="T71" fmla="*/ 133 h 835"/>
              <a:gd name="T72" fmla="*/ 235 w 836"/>
              <a:gd name="T73" fmla="*/ 43 h 835"/>
              <a:gd name="T74" fmla="*/ 338 w 836"/>
              <a:gd name="T75" fmla="*/ 7 h 835"/>
              <a:gd name="T76" fmla="*/ 423 w 836"/>
              <a:gd name="T77" fmla="*/ 1 h 835"/>
              <a:gd name="T78" fmla="*/ 436 w 836"/>
              <a:gd name="T79" fmla="*/ 13 h 835"/>
              <a:gd name="T80" fmla="*/ 557 w 836"/>
              <a:gd name="T81" fmla="*/ 386 h 835"/>
              <a:gd name="T82" fmla="*/ 570 w 836"/>
              <a:gd name="T83" fmla="*/ 379 h 835"/>
              <a:gd name="T84" fmla="*/ 586 w 836"/>
              <a:gd name="T85" fmla="*/ 387 h 835"/>
              <a:gd name="T86" fmla="*/ 588 w 836"/>
              <a:gd name="T87" fmla="*/ 404 h 835"/>
              <a:gd name="T88" fmla="*/ 431 w 836"/>
              <a:gd name="T89" fmla="*/ 564 h 835"/>
              <a:gd name="T90" fmla="*/ 418 w 836"/>
              <a:gd name="T91" fmla="*/ 569 h 835"/>
              <a:gd name="T92" fmla="*/ 405 w 836"/>
              <a:gd name="T93" fmla="*/ 564 h 835"/>
              <a:gd name="T94" fmla="*/ 248 w 836"/>
              <a:gd name="T95" fmla="*/ 404 h 835"/>
              <a:gd name="T96" fmla="*/ 250 w 836"/>
              <a:gd name="T97" fmla="*/ 387 h 835"/>
              <a:gd name="T98" fmla="*/ 266 w 836"/>
              <a:gd name="T99" fmla="*/ 379 h 835"/>
              <a:gd name="T100" fmla="*/ 279 w 836"/>
              <a:gd name="T101" fmla="*/ 386 h 835"/>
              <a:gd name="T102" fmla="*/ 400 w 836"/>
              <a:gd name="T103" fmla="*/ 13 h 835"/>
              <a:gd name="T104" fmla="*/ 411 w 836"/>
              <a:gd name="T105" fmla="*/ 1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6" h="835">
                <a:moveTo>
                  <a:pt x="342" y="7"/>
                </a:moveTo>
                <a:lnTo>
                  <a:pt x="347" y="7"/>
                </a:lnTo>
                <a:lnTo>
                  <a:pt x="353" y="10"/>
                </a:lnTo>
                <a:lnTo>
                  <a:pt x="358" y="15"/>
                </a:lnTo>
                <a:lnTo>
                  <a:pt x="360" y="20"/>
                </a:lnTo>
                <a:lnTo>
                  <a:pt x="360" y="26"/>
                </a:lnTo>
                <a:lnTo>
                  <a:pt x="360" y="32"/>
                </a:lnTo>
                <a:lnTo>
                  <a:pt x="358" y="38"/>
                </a:lnTo>
                <a:lnTo>
                  <a:pt x="353" y="41"/>
                </a:lnTo>
                <a:lnTo>
                  <a:pt x="347" y="44"/>
                </a:lnTo>
                <a:lnTo>
                  <a:pt x="342" y="45"/>
                </a:lnTo>
                <a:lnTo>
                  <a:pt x="342" y="45"/>
                </a:lnTo>
                <a:lnTo>
                  <a:pt x="291" y="60"/>
                </a:lnTo>
                <a:lnTo>
                  <a:pt x="244" y="79"/>
                </a:lnTo>
                <a:lnTo>
                  <a:pt x="199" y="107"/>
                </a:lnTo>
                <a:lnTo>
                  <a:pt x="160" y="138"/>
                </a:lnTo>
                <a:lnTo>
                  <a:pt x="125" y="176"/>
                </a:lnTo>
                <a:lnTo>
                  <a:pt x="94" y="217"/>
                </a:lnTo>
                <a:lnTo>
                  <a:pt x="71" y="263"/>
                </a:lnTo>
                <a:lnTo>
                  <a:pt x="52" y="311"/>
                </a:lnTo>
                <a:lnTo>
                  <a:pt x="42" y="363"/>
                </a:lnTo>
                <a:lnTo>
                  <a:pt x="38" y="417"/>
                </a:lnTo>
                <a:lnTo>
                  <a:pt x="42" y="473"/>
                </a:lnTo>
                <a:lnTo>
                  <a:pt x="54" y="527"/>
                </a:lnTo>
                <a:lnTo>
                  <a:pt x="73" y="578"/>
                </a:lnTo>
                <a:lnTo>
                  <a:pt x="100" y="624"/>
                </a:lnTo>
                <a:lnTo>
                  <a:pt x="131" y="667"/>
                </a:lnTo>
                <a:lnTo>
                  <a:pt x="169" y="704"/>
                </a:lnTo>
                <a:lnTo>
                  <a:pt x="211" y="737"/>
                </a:lnTo>
                <a:lnTo>
                  <a:pt x="258" y="761"/>
                </a:lnTo>
                <a:lnTo>
                  <a:pt x="308" y="781"/>
                </a:lnTo>
                <a:lnTo>
                  <a:pt x="362" y="793"/>
                </a:lnTo>
                <a:lnTo>
                  <a:pt x="418" y="797"/>
                </a:lnTo>
                <a:lnTo>
                  <a:pt x="474" y="793"/>
                </a:lnTo>
                <a:lnTo>
                  <a:pt x="528" y="781"/>
                </a:lnTo>
                <a:lnTo>
                  <a:pt x="578" y="761"/>
                </a:lnTo>
                <a:lnTo>
                  <a:pt x="625" y="737"/>
                </a:lnTo>
                <a:lnTo>
                  <a:pt x="667" y="704"/>
                </a:lnTo>
                <a:lnTo>
                  <a:pt x="705" y="667"/>
                </a:lnTo>
                <a:lnTo>
                  <a:pt x="736" y="624"/>
                </a:lnTo>
                <a:lnTo>
                  <a:pt x="763" y="578"/>
                </a:lnTo>
                <a:lnTo>
                  <a:pt x="782" y="527"/>
                </a:lnTo>
                <a:lnTo>
                  <a:pt x="794" y="473"/>
                </a:lnTo>
                <a:lnTo>
                  <a:pt x="798" y="417"/>
                </a:lnTo>
                <a:lnTo>
                  <a:pt x="794" y="363"/>
                </a:lnTo>
                <a:lnTo>
                  <a:pt x="782" y="311"/>
                </a:lnTo>
                <a:lnTo>
                  <a:pt x="765" y="263"/>
                </a:lnTo>
                <a:lnTo>
                  <a:pt x="740" y="217"/>
                </a:lnTo>
                <a:lnTo>
                  <a:pt x="712" y="176"/>
                </a:lnTo>
                <a:lnTo>
                  <a:pt x="676" y="138"/>
                </a:lnTo>
                <a:lnTo>
                  <a:pt x="636" y="107"/>
                </a:lnTo>
                <a:lnTo>
                  <a:pt x="592" y="79"/>
                </a:lnTo>
                <a:lnTo>
                  <a:pt x="545" y="60"/>
                </a:lnTo>
                <a:lnTo>
                  <a:pt x="494" y="45"/>
                </a:lnTo>
                <a:lnTo>
                  <a:pt x="494" y="45"/>
                </a:lnTo>
                <a:lnTo>
                  <a:pt x="487" y="44"/>
                </a:lnTo>
                <a:lnTo>
                  <a:pt x="482" y="41"/>
                </a:lnTo>
                <a:lnTo>
                  <a:pt x="478" y="38"/>
                </a:lnTo>
                <a:lnTo>
                  <a:pt x="476" y="32"/>
                </a:lnTo>
                <a:lnTo>
                  <a:pt x="474" y="26"/>
                </a:lnTo>
                <a:lnTo>
                  <a:pt x="476" y="20"/>
                </a:lnTo>
                <a:lnTo>
                  <a:pt x="478" y="15"/>
                </a:lnTo>
                <a:lnTo>
                  <a:pt x="482" y="10"/>
                </a:lnTo>
                <a:lnTo>
                  <a:pt x="487" y="7"/>
                </a:lnTo>
                <a:lnTo>
                  <a:pt x="494" y="7"/>
                </a:lnTo>
                <a:lnTo>
                  <a:pt x="498" y="7"/>
                </a:lnTo>
                <a:lnTo>
                  <a:pt x="502" y="9"/>
                </a:lnTo>
                <a:lnTo>
                  <a:pt x="553" y="23"/>
                </a:lnTo>
                <a:lnTo>
                  <a:pt x="600" y="43"/>
                </a:lnTo>
                <a:lnTo>
                  <a:pt x="646" y="68"/>
                </a:lnTo>
                <a:lnTo>
                  <a:pt x="687" y="98"/>
                </a:lnTo>
                <a:lnTo>
                  <a:pt x="723" y="133"/>
                </a:lnTo>
                <a:lnTo>
                  <a:pt x="756" y="172"/>
                </a:lnTo>
                <a:lnTo>
                  <a:pt x="784" y="216"/>
                </a:lnTo>
                <a:lnTo>
                  <a:pt x="806" y="261"/>
                </a:lnTo>
                <a:lnTo>
                  <a:pt x="823" y="311"/>
                </a:lnTo>
                <a:lnTo>
                  <a:pt x="832" y="363"/>
                </a:lnTo>
                <a:lnTo>
                  <a:pt x="836" y="417"/>
                </a:lnTo>
                <a:lnTo>
                  <a:pt x="832" y="475"/>
                </a:lnTo>
                <a:lnTo>
                  <a:pt x="822" y="528"/>
                </a:lnTo>
                <a:lnTo>
                  <a:pt x="803" y="579"/>
                </a:lnTo>
                <a:lnTo>
                  <a:pt x="778" y="628"/>
                </a:lnTo>
                <a:lnTo>
                  <a:pt x="748" y="672"/>
                </a:lnTo>
                <a:lnTo>
                  <a:pt x="713" y="713"/>
                </a:lnTo>
                <a:lnTo>
                  <a:pt x="674" y="748"/>
                </a:lnTo>
                <a:lnTo>
                  <a:pt x="629" y="778"/>
                </a:lnTo>
                <a:lnTo>
                  <a:pt x="581" y="802"/>
                </a:lnTo>
                <a:lnTo>
                  <a:pt x="529" y="820"/>
                </a:lnTo>
                <a:lnTo>
                  <a:pt x="474" y="831"/>
                </a:lnTo>
                <a:lnTo>
                  <a:pt x="418" y="835"/>
                </a:lnTo>
                <a:lnTo>
                  <a:pt x="362" y="831"/>
                </a:lnTo>
                <a:lnTo>
                  <a:pt x="307" y="820"/>
                </a:lnTo>
                <a:lnTo>
                  <a:pt x="256" y="802"/>
                </a:lnTo>
                <a:lnTo>
                  <a:pt x="207" y="778"/>
                </a:lnTo>
                <a:lnTo>
                  <a:pt x="163" y="748"/>
                </a:lnTo>
                <a:lnTo>
                  <a:pt x="122" y="713"/>
                </a:lnTo>
                <a:lnTo>
                  <a:pt x="87" y="672"/>
                </a:lnTo>
                <a:lnTo>
                  <a:pt x="56" y="628"/>
                </a:lnTo>
                <a:lnTo>
                  <a:pt x="33" y="579"/>
                </a:lnTo>
                <a:lnTo>
                  <a:pt x="14" y="528"/>
                </a:lnTo>
                <a:lnTo>
                  <a:pt x="4" y="475"/>
                </a:lnTo>
                <a:lnTo>
                  <a:pt x="0" y="417"/>
                </a:lnTo>
                <a:lnTo>
                  <a:pt x="3" y="363"/>
                </a:lnTo>
                <a:lnTo>
                  <a:pt x="13" y="311"/>
                </a:lnTo>
                <a:lnTo>
                  <a:pt x="30" y="261"/>
                </a:lnTo>
                <a:lnTo>
                  <a:pt x="52" y="216"/>
                </a:lnTo>
                <a:lnTo>
                  <a:pt x="80" y="172"/>
                </a:lnTo>
                <a:lnTo>
                  <a:pt x="113" y="133"/>
                </a:lnTo>
                <a:lnTo>
                  <a:pt x="149" y="98"/>
                </a:lnTo>
                <a:lnTo>
                  <a:pt x="190" y="68"/>
                </a:lnTo>
                <a:lnTo>
                  <a:pt x="235" y="43"/>
                </a:lnTo>
                <a:lnTo>
                  <a:pt x="283" y="23"/>
                </a:lnTo>
                <a:lnTo>
                  <a:pt x="334" y="9"/>
                </a:lnTo>
                <a:lnTo>
                  <a:pt x="338" y="7"/>
                </a:lnTo>
                <a:lnTo>
                  <a:pt x="342" y="7"/>
                </a:lnTo>
                <a:close/>
                <a:moveTo>
                  <a:pt x="418" y="0"/>
                </a:moveTo>
                <a:lnTo>
                  <a:pt x="423" y="1"/>
                </a:lnTo>
                <a:lnTo>
                  <a:pt x="429" y="3"/>
                </a:lnTo>
                <a:lnTo>
                  <a:pt x="434" y="7"/>
                </a:lnTo>
                <a:lnTo>
                  <a:pt x="436" y="13"/>
                </a:lnTo>
                <a:lnTo>
                  <a:pt x="436" y="19"/>
                </a:lnTo>
                <a:lnTo>
                  <a:pt x="436" y="505"/>
                </a:lnTo>
                <a:lnTo>
                  <a:pt x="557" y="386"/>
                </a:lnTo>
                <a:lnTo>
                  <a:pt x="561" y="382"/>
                </a:lnTo>
                <a:lnTo>
                  <a:pt x="565" y="380"/>
                </a:lnTo>
                <a:lnTo>
                  <a:pt x="570" y="379"/>
                </a:lnTo>
                <a:lnTo>
                  <a:pt x="575" y="380"/>
                </a:lnTo>
                <a:lnTo>
                  <a:pt x="581" y="383"/>
                </a:lnTo>
                <a:lnTo>
                  <a:pt x="586" y="387"/>
                </a:lnTo>
                <a:lnTo>
                  <a:pt x="588" y="392"/>
                </a:lnTo>
                <a:lnTo>
                  <a:pt x="588" y="399"/>
                </a:lnTo>
                <a:lnTo>
                  <a:pt x="588" y="404"/>
                </a:lnTo>
                <a:lnTo>
                  <a:pt x="586" y="408"/>
                </a:lnTo>
                <a:lnTo>
                  <a:pt x="583" y="412"/>
                </a:lnTo>
                <a:lnTo>
                  <a:pt x="431" y="564"/>
                </a:lnTo>
                <a:lnTo>
                  <a:pt x="427" y="566"/>
                </a:lnTo>
                <a:lnTo>
                  <a:pt x="423" y="569"/>
                </a:lnTo>
                <a:lnTo>
                  <a:pt x="418" y="569"/>
                </a:lnTo>
                <a:lnTo>
                  <a:pt x="413" y="569"/>
                </a:lnTo>
                <a:lnTo>
                  <a:pt x="409" y="566"/>
                </a:lnTo>
                <a:lnTo>
                  <a:pt x="405" y="564"/>
                </a:lnTo>
                <a:lnTo>
                  <a:pt x="253" y="412"/>
                </a:lnTo>
                <a:lnTo>
                  <a:pt x="249" y="408"/>
                </a:lnTo>
                <a:lnTo>
                  <a:pt x="248" y="404"/>
                </a:lnTo>
                <a:lnTo>
                  <a:pt x="246" y="399"/>
                </a:lnTo>
                <a:lnTo>
                  <a:pt x="248" y="392"/>
                </a:lnTo>
                <a:lnTo>
                  <a:pt x="250" y="387"/>
                </a:lnTo>
                <a:lnTo>
                  <a:pt x="254" y="383"/>
                </a:lnTo>
                <a:lnTo>
                  <a:pt x="259" y="380"/>
                </a:lnTo>
                <a:lnTo>
                  <a:pt x="266" y="379"/>
                </a:lnTo>
                <a:lnTo>
                  <a:pt x="271" y="380"/>
                </a:lnTo>
                <a:lnTo>
                  <a:pt x="275" y="382"/>
                </a:lnTo>
                <a:lnTo>
                  <a:pt x="279" y="386"/>
                </a:lnTo>
                <a:lnTo>
                  <a:pt x="398" y="505"/>
                </a:lnTo>
                <a:lnTo>
                  <a:pt x="398" y="19"/>
                </a:lnTo>
                <a:lnTo>
                  <a:pt x="400" y="13"/>
                </a:lnTo>
                <a:lnTo>
                  <a:pt x="402" y="7"/>
                </a:lnTo>
                <a:lnTo>
                  <a:pt x="406" y="3"/>
                </a:lnTo>
                <a:lnTo>
                  <a:pt x="411" y="1"/>
                </a:lnTo>
                <a:lnTo>
                  <a:pt x="41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44" name="Freeform 3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661245" y="8258029"/>
            <a:ext cx="444107" cy="242240"/>
          </a:xfrm>
          <a:custGeom>
            <a:avLst/>
            <a:gdLst>
              <a:gd name="T0" fmla="*/ 63 w 836"/>
              <a:gd name="T1" fmla="*/ 38 h 456"/>
              <a:gd name="T2" fmla="*/ 418 w 836"/>
              <a:gd name="T3" fmla="*/ 410 h 456"/>
              <a:gd name="T4" fmla="*/ 773 w 836"/>
              <a:gd name="T5" fmla="*/ 38 h 456"/>
              <a:gd name="T6" fmla="*/ 63 w 836"/>
              <a:gd name="T7" fmla="*/ 38 h 456"/>
              <a:gd name="T8" fmla="*/ 20 w 836"/>
              <a:gd name="T9" fmla="*/ 0 h 456"/>
              <a:gd name="T10" fmla="*/ 818 w 836"/>
              <a:gd name="T11" fmla="*/ 0 h 456"/>
              <a:gd name="T12" fmla="*/ 823 w 836"/>
              <a:gd name="T13" fmla="*/ 2 h 456"/>
              <a:gd name="T14" fmla="*/ 828 w 836"/>
              <a:gd name="T15" fmla="*/ 4 h 456"/>
              <a:gd name="T16" fmla="*/ 832 w 836"/>
              <a:gd name="T17" fmla="*/ 8 h 456"/>
              <a:gd name="T18" fmla="*/ 836 w 836"/>
              <a:gd name="T19" fmla="*/ 13 h 456"/>
              <a:gd name="T20" fmla="*/ 836 w 836"/>
              <a:gd name="T21" fmla="*/ 20 h 456"/>
              <a:gd name="T22" fmla="*/ 836 w 836"/>
              <a:gd name="T23" fmla="*/ 24 h 456"/>
              <a:gd name="T24" fmla="*/ 833 w 836"/>
              <a:gd name="T25" fmla="*/ 29 h 456"/>
              <a:gd name="T26" fmla="*/ 831 w 836"/>
              <a:gd name="T27" fmla="*/ 33 h 456"/>
              <a:gd name="T28" fmla="*/ 831 w 836"/>
              <a:gd name="T29" fmla="*/ 33 h 456"/>
              <a:gd name="T30" fmla="*/ 432 w 836"/>
              <a:gd name="T31" fmla="*/ 451 h 456"/>
              <a:gd name="T32" fmla="*/ 432 w 836"/>
              <a:gd name="T33" fmla="*/ 451 h 456"/>
              <a:gd name="T34" fmla="*/ 429 w 836"/>
              <a:gd name="T35" fmla="*/ 453 h 456"/>
              <a:gd name="T36" fmla="*/ 423 w 836"/>
              <a:gd name="T37" fmla="*/ 456 h 456"/>
              <a:gd name="T38" fmla="*/ 418 w 836"/>
              <a:gd name="T39" fmla="*/ 456 h 456"/>
              <a:gd name="T40" fmla="*/ 413 w 836"/>
              <a:gd name="T41" fmla="*/ 456 h 456"/>
              <a:gd name="T42" fmla="*/ 409 w 836"/>
              <a:gd name="T43" fmla="*/ 453 h 456"/>
              <a:gd name="T44" fmla="*/ 405 w 836"/>
              <a:gd name="T45" fmla="*/ 451 h 456"/>
              <a:gd name="T46" fmla="*/ 405 w 836"/>
              <a:gd name="T47" fmla="*/ 451 h 456"/>
              <a:gd name="T48" fmla="*/ 5 w 836"/>
              <a:gd name="T49" fmla="*/ 33 h 456"/>
              <a:gd name="T50" fmla="*/ 5 w 836"/>
              <a:gd name="T51" fmla="*/ 33 h 456"/>
              <a:gd name="T52" fmla="*/ 3 w 836"/>
              <a:gd name="T53" fmla="*/ 29 h 456"/>
              <a:gd name="T54" fmla="*/ 1 w 836"/>
              <a:gd name="T55" fmla="*/ 24 h 456"/>
              <a:gd name="T56" fmla="*/ 0 w 836"/>
              <a:gd name="T57" fmla="*/ 20 h 456"/>
              <a:gd name="T58" fmla="*/ 1 w 836"/>
              <a:gd name="T59" fmla="*/ 13 h 456"/>
              <a:gd name="T60" fmla="*/ 4 w 836"/>
              <a:gd name="T61" fmla="*/ 8 h 456"/>
              <a:gd name="T62" fmla="*/ 8 w 836"/>
              <a:gd name="T63" fmla="*/ 4 h 456"/>
              <a:gd name="T64" fmla="*/ 13 w 836"/>
              <a:gd name="T65" fmla="*/ 2 h 456"/>
              <a:gd name="T66" fmla="*/ 20 w 836"/>
              <a:gd name="T67"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6" h="456">
                <a:moveTo>
                  <a:pt x="63" y="38"/>
                </a:moveTo>
                <a:lnTo>
                  <a:pt x="418" y="410"/>
                </a:lnTo>
                <a:lnTo>
                  <a:pt x="773" y="38"/>
                </a:lnTo>
                <a:lnTo>
                  <a:pt x="63" y="38"/>
                </a:lnTo>
                <a:close/>
                <a:moveTo>
                  <a:pt x="20" y="0"/>
                </a:moveTo>
                <a:lnTo>
                  <a:pt x="818" y="0"/>
                </a:lnTo>
                <a:lnTo>
                  <a:pt x="823" y="2"/>
                </a:lnTo>
                <a:lnTo>
                  <a:pt x="828" y="4"/>
                </a:lnTo>
                <a:lnTo>
                  <a:pt x="832" y="8"/>
                </a:lnTo>
                <a:lnTo>
                  <a:pt x="836" y="13"/>
                </a:lnTo>
                <a:lnTo>
                  <a:pt x="836" y="20"/>
                </a:lnTo>
                <a:lnTo>
                  <a:pt x="836" y="24"/>
                </a:lnTo>
                <a:lnTo>
                  <a:pt x="833" y="29"/>
                </a:lnTo>
                <a:lnTo>
                  <a:pt x="831" y="33"/>
                </a:lnTo>
                <a:lnTo>
                  <a:pt x="831" y="33"/>
                </a:lnTo>
                <a:lnTo>
                  <a:pt x="432" y="451"/>
                </a:lnTo>
                <a:lnTo>
                  <a:pt x="432" y="451"/>
                </a:lnTo>
                <a:lnTo>
                  <a:pt x="429" y="453"/>
                </a:lnTo>
                <a:lnTo>
                  <a:pt x="423" y="456"/>
                </a:lnTo>
                <a:lnTo>
                  <a:pt x="418" y="456"/>
                </a:lnTo>
                <a:lnTo>
                  <a:pt x="413" y="456"/>
                </a:lnTo>
                <a:lnTo>
                  <a:pt x="409" y="453"/>
                </a:lnTo>
                <a:lnTo>
                  <a:pt x="405" y="451"/>
                </a:lnTo>
                <a:lnTo>
                  <a:pt x="405" y="451"/>
                </a:lnTo>
                <a:lnTo>
                  <a:pt x="5" y="33"/>
                </a:lnTo>
                <a:lnTo>
                  <a:pt x="5" y="33"/>
                </a:lnTo>
                <a:lnTo>
                  <a:pt x="3" y="29"/>
                </a:lnTo>
                <a:lnTo>
                  <a:pt x="1" y="24"/>
                </a:lnTo>
                <a:lnTo>
                  <a:pt x="0" y="20"/>
                </a:lnTo>
                <a:lnTo>
                  <a:pt x="1" y="13"/>
                </a:lnTo>
                <a:lnTo>
                  <a:pt x="4" y="8"/>
                </a:lnTo>
                <a:lnTo>
                  <a:pt x="8" y="4"/>
                </a:lnTo>
                <a:lnTo>
                  <a:pt x="13" y="2"/>
                </a:lnTo>
                <a:lnTo>
                  <a:pt x="20"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45" name="Freeform 3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77164" y="8258294"/>
            <a:ext cx="444107" cy="241709"/>
          </a:xfrm>
          <a:custGeom>
            <a:avLst/>
            <a:gdLst>
              <a:gd name="T0" fmla="*/ 418 w 836"/>
              <a:gd name="T1" fmla="*/ 45 h 455"/>
              <a:gd name="T2" fmla="*/ 63 w 836"/>
              <a:gd name="T3" fmla="*/ 417 h 455"/>
              <a:gd name="T4" fmla="*/ 773 w 836"/>
              <a:gd name="T5" fmla="*/ 417 h 455"/>
              <a:gd name="T6" fmla="*/ 418 w 836"/>
              <a:gd name="T7" fmla="*/ 45 h 455"/>
              <a:gd name="T8" fmla="*/ 418 w 836"/>
              <a:gd name="T9" fmla="*/ 0 h 455"/>
              <a:gd name="T10" fmla="*/ 424 w 836"/>
              <a:gd name="T11" fmla="*/ 0 h 455"/>
              <a:gd name="T12" fmla="*/ 429 w 836"/>
              <a:gd name="T13" fmla="*/ 2 h 455"/>
              <a:gd name="T14" fmla="*/ 433 w 836"/>
              <a:gd name="T15" fmla="*/ 5 h 455"/>
              <a:gd name="T16" fmla="*/ 433 w 836"/>
              <a:gd name="T17" fmla="*/ 5 h 455"/>
              <a:gd name="T18" fmla="*/ 831 w 836"/>
              <a:gd name="T19" fmla="*/ 422 h 455"/>
              <a:gd name="T20" fmla="*/ 831 w 836"/>
              <a:gd name="T21" fmla="*/ 422 h 455"/>
              <a:gd name="T22" fmla="*/ 834 w 836"/>
              <a:gd name="T23" fmla="*/ 426 h 455"/>
              <a:gd name="T24" fmla="*/ 836 w 836"/>
              <a:gd name="T25" fmla="*/ 432 h 455"/>
              <a:gd name="T26" fmla="*/ 836 w 836"/>
              <a:gd name="T27" fmla="*/ 435 h 455"/>
              <a:gd name="T28" fmla="*/ 835 w 836"/>
              <a:gd name="T29" fmla="*/ 442 h 455"/>
              <a:gd name="T30" fmla="*/ 832 w 836"/>
              <a:gd name="T31" fmla="*/ 447 h 455"/>
              <a:gd name="T32" fmla="*/ 828 w 836"/>
              <a:gd name="T33" fmla="*/ 451 h 455"/>
              <a:gd name="T34" fmla="*/ 823 w 836"/>
              <a:gd name="T35" fmla="*/ 454 h 455"/>
              <a:gd name="T36" fmla="*/ 818 w 836"/>
              <a:gd name="T37" fmla="*/ 455 h 455"/>
              <a:gd name="T38" fmla="*/ 19 w 836"/>
              <a:gd name="T39" fmla="*/ 455 h 455"/>
              <a:gd name="T40" fmla="*/ 13 w 836"/>
              <a:gd name="T41" fmla="*/ 454 h 455"/>
              <a:gd name="T42" fmla="*/ 8 w 836"/>
              <a:gd name="T43" fmla="*/ 451 h 455"/>
              <a:gd name="T44" fmla="*/ 4 w 836"/>
              <a:gd name="T45" fmla="*/ 447 h 455"/>
              <a:gd name="T46" fmla="*/ 2 w 836"/>
              <a:gd name="T47" fmla="*/ 442 h 455"/>
              <a:gd name="T48" fmla="*/ 0 w 836"/>
              <a:gd name="T49" fmla="*/ 435 h 455"/>
              <a:gd name="T50" fmla="*/ 0 w 836"/>
              <a:gd name="T51" fmla="*/ 432 h 455"/>
              <a:gd name="T52" fmla="*/ 3 w 836"/>
              <a:gd name="T53" fmla="*/ 426 h 455"/>
              <a:gd name="T54" fmla="*/ 6 w 836"/>
              <a:gd name="T55" fmla="*/ 422 h 455"/>
              <a:gd name="T56" fmla="*/ 6 w 836"/>
              <a:gd name="T57" fmla="*/ 422 h 455"/>
              <a:gd name="T58" fmla="*/ 405 w 836"/>
              <a:gd name="T59" fmla="*/ 5 h 455"/>
              <a:gd name="T60" fmla="*/ 405 w 836"/>
              <a:gd name="T61" fmla="*/ 5 h 455"/>
              <a:gd name="T62" fmla="*/ 409 w 836"/>
              <a:gd name="T63" fmla="*/ 2 h 455"/>
              <a:gd name="T64" fmla="*/ 413 w 836"/>
              <a:gd name="T65" fmla="*/ 0 h 455"/>
              <a:gd name="T66" fmla="*/ 418 w 836"/>
              <a:gd name="T67"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6" h="455">
                <a:moveTo>
                  <a:pt x="418" y="45"/>
                </a:moveTo>
                <a:lnTo>
                  <a:pt x="63" y="417"/>
                </a:lnTo>
                <a:lnTo>
                  <a:pt x="773" y="417"/>
                </a:lnTo>
                <a:lnTo>
                  <a:pt x="418" y="45"/>
                </a:lnTo>
                <a:close/>
                <a:moveTo>
                  <a:pt x="418" y="0"/>
                </a:moveTo>
                <a:lnTo>
                  <a:pt x="424" y="0"/>
                </a:lnTo>
                <a:lnTo>
                  <a:pt x="429" y="2"/>
                </a:lnTo>
                <a:lnTo>
                  <a:pt x="433" y="5"/>
                </a:lnTo>
                <a:lnTo>
                  <a:pt x="433" y="5"/>
                </a:lnTo>
                <a:lnTo>
                  <a:pt x="831" y="422"/>
                </a:lnTo>
                <a:lnTo>
                  <a:pt x="831" y="422"/>
                </a:lnTo>
                <a:lnTo>
                  <a:pt x="834" y="426"/>
                </a:lnTo>
                <a:lnTo>
                  <a:pt x="836" y="432"/>
                </a:lnTo>
                <a:lnTo>
                  <a:pt x="836" y="435"/>
                </a:lnTo>
                <a:lnTo>
                  <a:pt x="835" y="442"/>
                </a:lnTo>
                <a:lnTo>
                  <a:pt x="832" y="447"/>
                </a:lnTo>
                <a:lnTo>
                  <a:pt x="828" y="451"/>
                </a:lnTo>
                <a:lnTo>
                  <a:pt x="823" y="454"/>
                </a:lnTo>
                <a:lnTo>
                  <a:pt x="818" y="455"/>
                </a:lnTo>
                <a:lnTo>
                  <a:pt x="19" y="455"/>
                </a:lnTo>
                <a:lnTo>
                  <a:pt x="13" y="454"/>
                </a:lnTo>
                <a:lnTo>
                  <a:pt x="8" y="451"/>
                </a:lnTo>
                <a:lnTo>
                  <a:pt x="4" y="447"/>
                </a:lnTo>
                <a:lnTo>
                  <a:pt x="2" y="442"/>
                </a:lnTo>
                <a:lnTo>
                  <a:pt x="0" y="435"/>
                </a:lnTo>
                <a:lnTo>
                  <a:pt x="0" y="432"/>
                </a:lnTo>
                <a:lnTo>
                  <a:pt x="3" y="426"/>
                </a:lnTo>
                <a:lnTo>
                  <a:pt x="6" y="422"/>
                </a:lnTo>
                <a:lnTo>
                  <a:pt x="6" y="422"/>
                </a:lnTo>
                <a:lnTo>
                  <a:pt x="405" y="5"/>
                </a:lnTo>
                <a:lnTo>
                  <a:pt x="405" y="5"/>
                </a:lnTo>
                <a:lnTo>
                  <a:pt x="409" y="2"/>
                </a:lnTo>
                <a:lnTo>
                  <a:pt x="413" y="0"/>
                </a:lnTo>
                <a:lnTo>
                  <a:pt x="41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46" name="Freeform 3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93084" y="8157361"/>
            <a:ext cx="242240" cy="443576"/>
          </a:xfrm>
          <a:custGeom>
            <a:avLst/>
            <a:gdLst>
              <a:gd name="T0" fmla="*/ 418 w 456"/>
              <a:gd name="T1" fmla="*/ 63 h 835"/>
              <a:gd name="T2" fmla="*/ 48 w 456"/>
              <a:gd name="T3" fmla="*/ 417 h 835"/>
              <a:gd name="T4" fmla="*/ 418 w 456"/>
              <a:gd name="T5" fmla="*/ 772 h 835"/>
              <a:gd name="T6" fmla="*/ 418 w 456"/>
              <a:gd name="T7" fmla="*/ 63 h 835"/>
              <a:gd name="T8" fmla="*/ 438 w 456"/>
              <a:gd name="T9" fmla="*/ 0 h 835"/>
              <a:gd name="T10" fmla="*/ 443 w 456"/>
              <a:gd name="T11" fmla="*/ 0 h 835"/>
              <a:gd name="T12" fmla="*/ 449 w 456"/>
              <a:gd name="T13" fmla="*/ 4 h 835"/>
              <a:gd name="T14" fmla="*/ 454 w 456"/>
              <a:gd name="T15" fmla="*/ 8 h 835"/>
              <a:gd name="T16" fmla="*/ 456 w 456"/>
              <a:gd name="T17" fmla="*/ 13 h 835"/>
              <a:gd name="T18" fmla="*/ 456 w 456"/>
              <a:gd name="T19" fmla="*/ 18 h 835"/>
              <a:gd name="T20" fmla="*/ 456 w 456"/>
              <a:gd name="T21" fmla="*/ 815 h 835"/>
              <a:gd name="T22" fmla="*/ 456 w 456"/>
              <a:gd name="T23" fmla="*/ 822 h 835"/>
              <a:gd name="T24" fmla="*/ 454 w 456"/>
              <a:gd name="T25" fmla="*/ 827 h 835"/>
              <a:gd name="T26" fmla="*/ 449 w 456"/>
              <a:gd name="T27" fmla="*/ 831 h 835"/>
              <a:gd name="T28" fmla="*/ 443 w 456"/>
              <a:gd name="T29" fmla="*/ 834 h 835"/>
              <a:gd name="T30" fmla="*/ 438 w 456"/>
              <a:gd name="T31" fmla="*/ 835 h 835"/>
              <a:gd name="T32" fmla="*/ 433 w 456"/>
              <a:gd name="T33" fmla="*/ 834 h 835"/>
              <a:gd name="T34" fmla="*/ 429 w 456"/>
              <a:gd name="T35" fmla="*/ 832 h 835"/>
              <a:gd name="T36" fmla="*/ 425 w 456"/>
              <a:gd name="T37" fmla="*/ 830 h 835"/>
              <a:gd name="T38" fmla="*/ 425 w 456"/>
              <a:gd name="T39" fmla="*/ 830 h 835"/>
              <a:gd name="T40" fmla="*/ 7 w 456"/>
              <a:gd name="T41" fmla="*/ 430 h 835"/>
              <a:gd name="T42" fmla="*/ 7 w 456"/>
              <a:gd name="T43" fmla="*/ 430 h 835"/>
              <a:gd name="T44" fmla="*/ 3 w 456"/>
              <a:gd name="T45" fmla="*/ 427 h 835"/>
              <a:gd name="T46" fmla="*/ 2 w 456"/>
              <a:gd name="T47" fmla="*/ 423 h 835"/>
              <a:gd name="T48" fmla="*/ 0 w 456"/>
              <a:gd name="T49" fmla="*/ 417 h 835"/>
              <a:gd name="T50" fmla="*/ 2 w 456"/>
              <a:gd name="T51" fmla="*/ 412 h 835"/>
              <a:gd name="T52" fmla="*/ 3 w 456"/>
              <a:gd name="T53" fmla="*/ 407 h 835"/>
              <a:gd name="T54" fmla="*/ 7 w 456"/>
              <a:gd name="T55" fmla="*/ 403 h 835"/>
              <a:gd name="T56" fmla="*/ 7 w 456"/>
              <a:gd name="T57" fmla="*/ 403 h 835"/>
              <a:gd name="T58" fmla="*/ 425 w 456"/>
              <a:gd name="T59" fmla="*/ 5 h 835"/>
              <a:gd name="T60" fmla="*/ 425 w 456"/>
              <a:gd name="T61" fmla="*/ 5 h 835"/>
              <a:gd name="T62" fmla="*/ 429 w 456"/>
              <a:gd name="T63" fmla="*/ 2 h 835"/>
              <a:gd name="T64" fmla="*/ 433 w 456"/>
              <a:gd name="T65" fmla="*/ 0 h 835"/>
              <a:gd name="T66" fmla="*/ 438 w 456"/>
              <a:gd name="T67"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6" h="835">
                <a:moveTo>
                  <a:pt x="418" y="63"/>
                </a:moveTo>
                <a:lnTo>
                  <a:pt x="48" y="417"/>
                </a:lnTo>
                <a:lnTo>
                  <a:pt x="418" y="772"/>
                </a:lnTo>
                <a:lnTo>
                  <a:pt x="418" y="63"/>
                </a:lnTo>
                <a:close/>
                <a:moveTo>
                  <a:pt x="438" y="0"/>
                </a:moveTo>
                <a:lnTo>
                  <a:pt x="443" y="0"/>
                </a:lnTo>
                <a:lnTo>
                  <a:pt x="449" y="4"/>
                </a:lnTo>
                <a:lnTo>
                  <a:pt x="454" y="8"/>
                </a:lnTo>
                <a:lnTo>
                  <a:pt x="456" y="13"/>
                </a:lnTo>
                <a:lnTo>
                  <a:pt x="456" y="18"/>
                </a:lnTo>
                <a:lnTo>
                  <a:pt x="456" y="815"/>
                </a:lnTo>
                <a:lnTo>
                  <a:pt x="456" y="822"/>
                </a:lnTo>
                <a:lnTo>
                  <a:pt x="454" y="827"/>
                </a:lnTo>
                <a:lnTo>
                  <a:pt x="449" y="831"/>
                </a:lnTo>
                <a:lnTo>
                  <a:pt x="443" y="834"/>
                </a:lnTo>
                <a:lnTo>
                  <a:pt x="438" y="835"/>
                </a:lnTo>
                <a:lnTo>
                  <a:pt x="433" y="834"/>
                </a:lnTo>
                <a:lnTo>
                  <a:pt x="429" y="832"/>
                </a:lnTo>
                <a:lnTo>
                  <a:pt x="425" y="830"/>
                </a:lnTo>
                <a:lnTo>
                  <a:pt x="425" y="830"/>
                </a:lnTo>
                <a:lnTo>
                  <a:pt x="7" y="430"/>
                </a:lnTo>
                <a:lnTo>
                  <a:pt x="7" y="430"/>
                </a:lnTo>
                <a:lnTo>
                  <a:pt x="3" y="427"/>
                </a:lnTo>
                <a:lnTo>
                  <a:pt x="2" y="423"/>
                </a:lnTo>
                <a:lnTo>
                  <a:pt x="0" y="417"/>
                </a:lnTo>
                <a:lnTo>
                  <a:pt x="2" y="412"/>
                </a:lnTo>
                <a:lnTo>
                  <a:pt x="3" y="407"/>
                </a:lnTo>
                <a:lnTo>
                  <a:pt x="7" y="403"/>
                </a:lnTo>
                <a:lnTo>
                  <a:pt x="7" y="403"/>
                </a:lnTo>
                <a:lnTo>
                  <a:pt x="425" y="5"/>
                </a:lnTo>
                <a:lnTo>
                  <a:pt x="425" y="5"/>
                </a:lnTo>
                <a:lnTo>
                  <a:pt x="429" y="2"/>
                </a:lnTo>
                <a:lnTo>
                  <a:pt x="433" y="0"/>
                </a:lnTo>
                <a:lnTo>
                  <a:pt x="43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47" name="Freeform 3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207136" y="8157361"/>
            <a:ext cx="242240" cy="443576"/>
          </a:xfrm>
          <a:custGeom>
            <a:avLst/>
            <a:gdLst>
              <a:gd name="T0" fmla="*/ 38 w 456"/>
              <a:gd name="T1" fmla="*/ 63 h 835"/>
              <a:gd name="T2" fmla="*/ 38 w 456"/>
              <a:gd name="T3" fmla="*/ 772 h 835"/>
              <a:gd name="T4" fmla="*/ 409 w 456"/>
              <a:gd name="T5" fmla="*/ 417 h 835"/>
              <a:gd name="T6" fmla="*/ 38 w 456"/>
              <a:gd name="T7" fmla="*/ 63 h 835"/>
              <a:gd name="T8" fmla="*/ 18 w 456"/>
              <a:gd name="T9" fmla="*/ 0 h 835"/>
              <a:gd name="T10" fmla="*/ 23 w 456"/>
              <a:gd name="T11" fmla="*/ 0 h 835"/>
              <a:gd name="T12" fmla="*/ 27 w 456"/>
              <a:gd name="T13" fmla="*/ 2 h 835"/>
              <a:gd name="T14" fmla="*/ 31 w 456"/>
              <a:gd name="T15" fmla="*/ 5 h 835"/>
              <a:gd name="T16" fmla="*/ 31 w 456"/>
              <a:gd name="T17" fmla="*/ 5 h 835"/>
              <a:gd name="T18" fmla="*/ 449 w 456"/>
              <a:gd name="T19" fmla="*/ 403 h 835"/>
              <a:gd name="T20" fmla="*/ 449 w 456"/>
              <a:gd name="T21" fmla="*/ 403 h 835"/>
              <a:gd name="T22" fmla="*/ 453 w 456"/>
              <a:gd name="T23" fmla="*/ 407 h 835"/>
              <a:gd name="T24" fmla="*/ 454 w 456"/>
              <a:gd name="T25" fmla="*/ 412 h 835"/>
              <a:gd name="T26" fmla="*/ 456 w 456"/>
              <a:gd name="T27" fmla="*/ 417 h 835"/>
              <a:gd name="T28" fmla="*/ 454 w 456"/>
              <a:gd name="T29" fmla="*/ 423 h 835"/>
              <a:gd name="T30" fmla="*/ 453 w 456"/>
              <a:gd name="T31" fmla="*/ 427 h 835"/>
              <a:gd name="T32" fmla="*/ 449 w 456"/>
              <a:gd name="T33" fmla="*/ 430 h 835"/>
              <a:gd name="T34" fmla="*/ 449 w 456"/>
              <a:gd name="T35" fmla="*/ 430 h 835"/>
              <a:gd name="T36" fmla="*/ 31 w 456"/>
              <a:gd name="T37" fmla="*/ 830 h 835"/>
              <a:gd name="T38" fmla="*/ 31 w 456"/>
              <a:gd name="T39" fmla="*/ 830 h 835"/>
              <a:gd name="T40" fmla="*/ 27 w 456"/>
              <a:gd name="T41" fmla="*/ 832 h 835"/>
              <a:gd name="T42" fmla="*/ 23 w 456"/>
              <a:gd name="T43" fmla="*/ 834 h 835"/>
              <a:gd name="T44" fmla="*/ 18 w 456"/>
              <a:gd name="T45" fmla="*/ 835 h 835"/>
              <a:gd name="T46" fmla="*/ 13 w 456"/>
              <a:gd name="T47" fmla="*/ 834 h 835"/>
              <a:gd name="T48" fmla="*/ 8 w 456"/>
              <a:gd name="T49" fmla="*/ 831 h 835"/>
              <a:gd name="T50" fmla="*/ 2 w 456"/>
              <a:gd name="T51" fmla="*/ 827 h 835"/>
              <a:gd name="T52" fmla="*/ 0 w 456"/>
              <a:gd name="T53" fmla="*/ 822 h 835"/>
              <a:gd name="T54" fmla="*/ 0 w 456"/>
              <a:gd name="T55" fmla="*/ 815 h 835"/>
              <a:gd name="T56" fmla="*/ 0 w 456"/>
              <a:gd name="T57" fmla="*/ 18 h 835"/>
              <a:gd name="T58" fmla="*/ 0 w 456"/>
              <a:gd name="T59" fmla="*/ 13 h 835"/>
              <a:gd name="T60" fmla="*/ 2 w 456"/>
              <a:gd name="T61" fmla="*/ 8 h 835"/>
              <a:gd name="T62" fmla="*/ 8 w 456"/>
              <a:gd name="T63" fmla="*/ 4 h 835"/>
              <a:gd name="T64" fmla="*/ 13 w 456"/>
              <a:gd name="T65" fmla="*/ 0 h 835"/>
              <a:gd name="T66" fmla="*/ 18 w 456"/>
              <a:gd name="T67"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6" h="835">
                <a:moveTo>
                  <a:pt x="38" y="63"/>
                </a:moveTo>
                <a:lnTo>
                  <a:pt x="38" y="772"/>
                </a:lnTo>
                <a:lnTo>
                  <a:pt x="409" y="417"/>
                </a:lnTo>
                <a:lnTo>
                  <a:pt x="38" y="63"/>
                </a:lnTo>
                <a:close/>
                <a:moveTo>
                  <a:pt x="18" y="0"/>
                </a:moveTo>
                <a:lnTo>
                  <a:pt x="23" y="0"/>
                </a:lnTo>
                <a:lnTo>
                  <a:pt x="27" y="2"/>
                </a:lnTo>
                <a:lnTo>
                  <a:pt x="31" y="5"/>
                </a:lnTo>
                <a:lnTo>
                  <a:pt x="31" y="5"/>
                </a:lnTo>
                <a:lnTo>
                  <a:pt x="449" y="403"/>
                </a:lnTo>
                <a:lnTo>
                  <a:pt x="449" y="403"/>
                </a:lnTo>
                <a:lnTo>
                  <a:pt x="453" y="407"/>
                </a:lnTo>
                <a:lnTo>
                  <a:pt x="454" y="412"/>
                </a:lnTo>
                <a:lnTo>
                  <a:pt x="456" y="417"/>
                </a:lnTo>
                <a:lnTo>
                  <a:pt x="454" y="423"/>
                </a:lnTo>
                <a:lnTo>
                  <a:pt x="453" y="427"/>
                </a:lnTo>
                <a:lnTo>
                  <a:pt x="449" y="430"/>
                </a:lnTo>
                <a:lnTo>
                  <a:pt x="449" y="430"/>
                </a:lnTo>
                <a:lnTo>
                  <a:pt x="31" y="830"/>
                </a:lnTo>
                <a:lnTo>
                  <a:pt x="31" y="830"/>
                </a:lnTo>
                <a:lnTo>
                  <a:pt x="27" y="832"/>
                </a:lnTo>
                <a:lnTo>
                  <a:pt x="23" y="834"/>
                </a:lnTo>
                <a:lnTo>
                  <a:pt x="18" y="835"/>
                </a:lnTo>
                <a:lnTo>
                  <a:pt x="13" y="834"/>
                </a:lnTo>
                <a:lnTo>
                  <a:pt x="8" y="831"/>
                </a:lnTo>
                <a:lnTo>
                  <a:pt x="2" y="827"/>
                </a:lnTo>
                <a:lnTo>
                  <a:pt x="0" y="822"/>
                </a:lnTo>
                <a:lnTo>
                  <a:pt x="0" y="815"/>
                </a:lnTo>
                <a:lnTo>
                  <a:pt x="0" y="18"/>
                </a:lnTo>
                <a:lnTo>
                  <a:pt x="0" y="13"/>
                </a:lnTo>
                <a:lnTo>
                  <a:pt x="2" y="8"/>
                </a:lnTo>
                <a:lnTo>
                  <a:pt x="8" y="4"/>
                </a:lnTo>
                <a:lnTo>
                  <a:pt x="13" y="0"/>
                </a:lnTo>
                <a:lnTo>
                  <a:pt x="1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48" name="Freeform 3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6921184" y="8157361"/>
            <a:ext cx="444636" cy="443576"/>
          </a:xfrm>
          <a:custGeom>
            <a:avLst/>
            <a:gdLst>
              <a:gd name="T0" fmla="*/ 428 w 837"/>
              <a:gd name="T1" fmla="*/ 2 h 835"/>
              <a:gd name="T2" fmla="*/ 549 w 837"/>
              <a:gd name="T3" fmla="*/ 123 h 835"/>
              <a:gd name="T4" fmla="*/ 550 w 837"/>
              <a:gd name="T5" fmla="*/ 139 h 835"/>
              <a:gd name="T6" fmla="*/ 538 w 837"/>
              <a:gd name="T7" fmla="*/ 150 h 835"/>
              <a:gd name="T8" fmla="*/ 523 w 837"/>
              <a:gd name="T9" fmla="*/ 149 h 835"/>
              <a:gd name="T10" fmla="*/ 437 w 837"/>
              <a:gd name="T11" fmla="*/ 398 h 835"/>
              <a:gd name="T12" fmla="*/ 688 w 837"/>
              <a:gd name="T13" fmla="*/ 313 h 835"/>
              <a:gd name="T14" fmla="*/ 685 w 837"/>
              <a:gd name="T15" fmla="*/ 297 h 835"/>
              <a:gd name="T16" fmla="*/ 698 w 837"/>
              <a:gd name="T17" fmla="*/ 285 h 835"/>
              <a:gd name="T18" fmla="*/ 713 w 837"/>
              <a:gd name="T19" fmla="*/ 286 h 835"/>
              <a:gd name="T20" fmla="*/ 834 w 837"/>
              <a:gd name="T21" fmla="*/ 408 h 835"/>
              <a:gd name="T22" fmla="*/ 836 w 837"/>
              <a:gd name="T23" fmla="*/ 423 h 835"/>
              <a:gd name="T24" fmla="*/ 716 w 837"/>
              <a:gd name="T25" fmla="*/ 544 h 835"/>
              <a:gd name="T26" fmla="*/ 703 w 837"/>
              <a:gd name="T27" fmla="*/ 550 h 835"/>
              <a:gd name="T28" fmla="*/ 688 w 837"/>
              <a:gd name="T29" fmla="*/ 543 h 835"/>
              <a:gd name="T30" fmla="*/ 685 w 837"/>
              <a:gd name="T31" fmla="*/ 526 h 835"/>
              <a:gd name="T32" fmla="*/ 771 w 837"/>
              <a:gd name="T33" fmla="*/ 436 h 835"/>
              <a:gd name="T34" fmla="*/ 519 w 837"/>
              <a:gd name="T35" fmla="*/ 688 h 835"/>
              <a:gd name="T36" fmla="*/ 533 w 837"/>
              <a:gd name="T37" fmla="*/ 683 h 835"/>
              <a:gd name="T38" fmla="*/ 547 w 837"/>
              <a:gd name="T39" fmla="*/ 691 h 835"/>
              <a:gd name="T40" fmla="*/ 551 w 837"/>
              <a:gd name="T41" fmla="*/ 707 h 835"/>
              <a:gd name="T42" fmla="*/ 432 w 837"/>
              <a:gd name="T43" fmla="*/ 830 h 835"/>
              <a:gd name="T44" fmla="*/ 419 w 837"/>
              <a:gd name="T45" fmla="*/ 835 h 835"/>
              <a:gd name="T46" fmla="*/ 405 w 837"/>
              <a:gd name="T47" fmla="*/ 830 h 835"/>
              <a:gd name="T48" fmla="*/ 287 w 837"/>
              <a:gd name="T49" fmla="*/ 707 h 835"/>
              <a:gd name="T50" fmla="*/ 289 w 837"/>
              <a:gd name="T51" fmla="*/ 691 h 835"/>
              <a:gd name="T52" fmla="*/ 305 w 837"/>
              <a:gd name="T53" fmla="*/ 683 h 835"/>
              <a:gd name="T54" fmla="*/ 318 w 837"/>
              <a:gd name="T55" fmla="*/ 688 h 835"/>
              <a:gd name="T56" fmla="*/ 65 w 837"/>
              <a:gd name="T57" fmla="*/ 436 h 835"/>
              <a:gd name="T58" fmla="*/ 152 w 837"/>
              <a:gd name="T59" fmla="*/ 526 h 835"/>
              <a:gd name="T60" fmla="*/ 149 w 837"/>
              <a:gd name="T61" fmla="*/ 543 h 835"/>
              <a:gd name="T62" fmla="*/ 133 w 837"/>
              <a:gd name="T63" fmla="*/ 550 h 835"/>
              <a:gd name="T64" fmla="*/ 120 w 837"/>
              <a:gd name="T65" fmla="*/ 544 h 835"/>
              <a:gd name="T66" fmla="*/ 1 w 837"/>
              <a:gd name="T67" fmla="*/ 423 h 835"/>
              <a:gd name="T68" fmla="*/ 2 w 837"/>
              <a:gd name="T69" fmla="*/ 408 h 835"/>
              <a:gd name="T70" fmla="*/ 124 w 837"/>
              <a:gd name="T71" fmla="*/ 286 h 835"/>
              <a:gd name="T72" fmla="*/ 140 w 837"/>
              <a:gd name="T73" fmla="*/ 285 h 835"/>
              <a:gd name="T74" fmla="*/ 152 w 837"/>
              <a:gd name="T75" fmla="*/ 297 h 835"/>
              <a:gd name="T76" fmla="*/ 150 w 837"/>
              <a:gd name="T77" fmla="*/ 313 h 835"/>
              <a:gd name="T78" fmla="*/ 399 w 837"/>
              <a:gd name="T79" fmla="*/ 398 h 835"/>
              <a:gd name="T80" fmla="*/ 314 w 837"/>
              <a:gd name="T81" fmla="*/ 149 h 835"/>
              <a:gd name="T82" fmla="*/ 298 w 837"/>
              <a:gd name="T83" fmla="*/ 150 h 835"/>
              <a:gd name="T84" fmla="*/ 287 w 837"/>
              <a:gd name="T85" fmla="*/ 139 h 835"/>
              <a:gd name="T86" fmla="*/ 288 w 837"/>
              <a:gd name="T87" fmla="*/ 123 h 835"/>
              <a:gd name="T88" fmla="*/ 409 w 837"/>
              <a:gd name="T89" fmla="*/ 2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7" h="835">
                <a:moveTo>
                  <a:pt x="419" y="0"/>
                </a:moveTo>
                <a:lnTo>
                  <a:pt x="423" y="0"/>
                </a:lnTo>
                <a:lnTo>
                  <a:pt x="428" y="2"/>
                </a:lnTo>
                <a:lnTo>
                  <a:pt x="432" y="5"/>
                </a:lnTo>
                <a:lnTo>
                  <a:pt x="546" y="119"/>
                </a:lnTo>
                <a:lnTo>
                  <a:pt x="549" y="123"/>
                </a:lnTo>
                <a:lnTo>
                  <a:pt x="551" y="128"/>
                </a:lnTo>
                <a:lnTo>
                  <a:pt x="551" y="132"/>
                </a:lnTo>
                <a:lnTo>
                  <a:pt x="550" y="139"/>
                </a:lnTo>
                <a:lnTo>
                  <a:pt x="547" y="144"/>
                </a:lnTo>
                <a:lnTo>
                  <a:pt x="543" y="148"/>
                </a:lnTo>
                <a:lnTo>
                  <a:pt x="538" y="150"/>
                </a:lnTo>
                <a:lnTo>
                  <a:pt x="533" y="152"/>
                </a:lnTo>
                <a:lnTo>
                  <a:pt x="528" y="150"/>
                </a:lnTo>
                <a:lnTo>
                  <a:pt x="523" y="149"/>
                </a:lnTo>
                <a:lnTo>
                  <a:pt x="519" y="146"/>
                </a:lnTo>
                <a:lnTo>
                  <a:pt x="437" y="64"/>
                </a:lnTo>
                <a:lnTo>
                  <a:pt x="437" y="398"/>
                </a:lnTo>
                <a:lnTo>
                  <a:pt x="771" y="398"/>
                </a:lnTo>
                <a:lnTo>
                  <a:pt x="690" y="317"/>
                </a:lnTo>
                <a:lnTo>
                  <a:pt x="688" y="313"/>
                </a:lnTo>
                <a:lnTo>
                  <a:pt x="685" y="309"/>
                </a:lnTo>
                <a:lnTo>
                  <a:pt x="685" y="304"/>
                </a:lnTo>
                <a:lnTo>
                  <a:pt x="685" y="297"/>
                </a:lnTo>
                <a:lnTo>
                  <a:pt x="688" y="292"/>
                </a:lnTo>
                <a:lnTo>
                  <a:pt x="693" y="288"/>
                </a:lnTo>
                <a:lnTo>
                  <a:pt x="698" y="285"/>
                </a:lnTo>
                <a:lnTo>
                  <a:pt x="703" y="284"/>
                </a:lnTo>
                <a:lnTo>
                  <a:pt x="709" y="285"/>
                </a:lnTo>
                <a:lnTo>
                  <a:pt x="713" y="286"/>
                </a:lnTo>
                <a:lnTo>
                  <a:pt x="716" y="290"/>
                </a:lnTo>
                <a:lnTo>
                  <a:pt x="830" y="404"/>
                </a:lnTo>
                <a:lnTo>
                  <a:pt x="834" y="408"/>
                </a:lnTo>
                <a:lnTo>
                  <a:pt x="836" y="412"/>
                </a:lnTo>
                <a:lnTo>
                  <a:pt x="837" y="417"/>
                </a:lnTo>
                <a:lnTo>
                  <a:pt x="836" y="423"/>
                </a:lnTo>
                <a:lnTo>
                  <a:pt x="834" y="427"/>
                </a:lnTo>
                <a:lnTo>
                  <a:pt x="830" y="430"/>
                </a:lnTo>
                <a:lnTo>
                  <a:pt x="716" y="544"/>
                </a:lnTo>
                <a:lnTo>
                  <a:pt x="713" y="547"/>
                </a:lnTo>
                <a:lnTo>
                  <a:pt x="709" y="550"/>
                </a:lnTo>
                <a:lnTo>
                  <a:pt x="703" y="550"/>
                </a:lnTo>
                <a:lnTo>
                  <a:pt x="698" y="550"/>
                </a:lnTo>
                <a:lnTo>
                  <a:pt x="693" y="547"/>
                </a:lnTo>
                <a:lnTo>
                  <a:pt x="688" y="543"/>
                </a:lnTo>
                <a:lnTo>
                  <a:pt x="685" y="538"/>
                </a:lnTo>
                <a:lnTo>
                  <a:pt x="685" y="531"/>
                </a:lnTo>
                <a:lnTo>
                  <a:pt x="685" y="526"/>
                </a:lnTo>
                <a:lnTo>
                  <a:pt x="688" y="522"/>
                </a:lnTo>
                <a:lnTo>
                  <a:pt x="690" y="518"/>
                </a:lnTo>
                <a:lnTo>
                  <a:pt x="771" y="436"/>
                </a:lnTo>
                <a:lnTo>
                  <a:pt x="437" y="436"/>
                </a:lnTo>
                <a:lnTo>
                  <a:pt x="437" y="770"/>
                </a:lnTo>
                <a:lnTo>
                  <a:pt x="519" y="688"/>
                </a:lnTo>
                <a:lnTo>
                  <a:pt x="523" y="686"/>
                </a:lnTo>
                <a:lnTo>
                  <a:pt x="528" y="683"/>
                </a:lnTo>
                <a:lnTo>
                  <a:pt x="533" y="683"/>
                </a:lnTo>
                <a:lnTo>
                  <a:pt x="538" y="684"/>
                </a:lnTo>
                <a:lnTo>
                  <a:pt x="543" y="687"/>
                </a:lnTo>
                <a:lnTo>
                  <a:pt x="547" y="691"/>
                </a:lnTo>
                <a:lnTo>
                  <a:pt x="550" y="696"/>
                </a:lnTo>
                <a:lnTo>
                  <a:pt x="551" y="701"/>
                </a:lnTo>
                <a:lnTo>
                  <a:pt x="551" y="707"/>
                </a:lnTo>
                <a:lnTo>
                  <a:pt x="549" y="712"/>
                </a:lnTo>
                <a:lnTo>
                  <a:pt x="546" y="716"/>
                </a:lnTo>
                <a:lnTo>
                  <a:pt x="432" y="830"/>
                </a:lnTo>
                <a:lnTo>
                  <a:pt x="428" y="832"/>
                </a:lnTo>
                <a:lnTo>
                  <a:pt x="423" y="834"/>
                </a:lnTo>
                <a:lnTo>
                  <a:pt x="419" y="835"/>
                </a:lnTo>
                <a:lnTo>
                  <a:pt x="414" y="834"/>
                </a:lnTo>
                <a:lnTo>
                  <a:pt x="409" y="832"/>
                </a:lnTo>
                <a:lnTo>
                  <a:pt x="405" y="830"/>
                </a:lnTo>
                <a:lnTo>
                  <a:pt x="291" y="716"/>
                </a:lnTo>
                <a:lnTo>
                  <a:pt x="288" y="712"/>
                </a:lnTo>
                <a:lnTo>
                  <a:pt x="287" y="707"/>
                </a:lnTo>
                <a:lnTo>
                  <a:pt x="285" y="701"/>
                </a:lnTo>
                <a:lnTo>
                  <a:pt x="287" y="696"/>
                </a:lnTo>
                <a:lnTo>
                  <a:pt x="289" y="691"/>
                </a:lnTo>
                <a:lnTo>
                  <a:pt x="293" y="687"/>
                </a:lnTo>
                <a:lnTo>
                  <a:pt x="298" y="684"/>
                </a:lnTo>
                <a:lnTo>
                  <a:pt x="305" y="683"/>
                </a:lnTo>
                <a:lnTo>
                  <a:pt x="309" y="683"/>
                </a:lnTo>
                <a:lnTo>
                  <a:pt x="314" y="686"/>
                </a:lnTo>
                <a:lnTo>
                  <a:pt x="318" y="688"/>
                </a:lnTo>
                <a:lnTo>
                  <a:pt x="399" y="770"/>
                </a:lnTo>
                <a:lnTo>
                  <a:pt x="399" y="436"/>
                </a:lnTo>
                <a:lnTo>
                  <a:pt x="65" y="436"/>
                </a:lnTo>
                <a:lnTo>
                  <a:pt x="146" y="518"/>
                </a:lnTo>
                <a:lnTo>
                  <a:pt x="150" y="522"/>
                </a:lnTo>
                <a:lnTo>
                  <a:pt x="152" y="526"/>
                </a:lnTo>
                <a:lnTo>
                  <a:pt x="153" y="531"/>
                </a:lnTo>
                <a:lnTo>
                  <a:pt x="152" y="538"/>
                </a:lnTo>
                <a:lnTo>
                  <a:pt x="149" y="543"/>
                </a:lnTo>
                <a:lnTo>
                  <a:pt x="145" y="547"/>
                </a:lnTo>
                <a:lnTo>
                  <a:pt x="140" y="550"/>
                </a:lnTo>
                <a:lnTo>
                  <a:pt x="133" y="550"/>
                </a:lnTo>
                <a:lnTo>
                  <a:pt x="128" y="550"/>
                </a:lnTo>
                <a:lnTo>
                  <a:pt x="124" y="547"/>
                </a:lnTo>
                <a:lnTo>
                  <a:pt x="120" y="544"/>
                </a:lnTo>
                <a:lnTo>
                  <a:pt x="6" y="430"/>
                </a:lnTo>
                <a:lnTo>
                  <a:pt x="2" y="427"/>
                </a:lnTo>
                <a:lnTo>
                  <a:pt x="1" y="423"/>
                </a:lnTo>
                <a:lnTo>
                  <a:pt x="0" y="417"/>
                </a:lnTo>
                <a:lnTo>
                  <a:pt x="1" y="412"/>
                </a:lnTo>
                <a:lnTo>
                  <a:pt x="2" y="408"/>
                </a:lnTo>
                <a:lnTo>
                  <a:pt x="6" y="404"/>
                </a:lnTo>
                <a:lnTo>
                  <a:pt x="120" y="290"/>
                </a:lnTo>
                <a:lnTo>
                  <a:pt x="124" y="286"/>
                </a:lnTo>
                <a:lnTo>
                  <a:pt x="128" y="285"/>
                </a:lnTo>
                <a:lnTo>
                  <a:pt x="133" y="284"/>
                </a:lnTo>
                <a:lnTo>
                  <a:pt x="140" y="285"/>
                </a:lnTo>
                <a:lnTo>
                  <a:pt x="145" y="288"/>
                </a:lnTo>
                <a:lnTo>
                  <a:pt x="149" y="292"/>
                </a:lnTo>
                <a:lnTo>
                  <a:pt x="152" y="297"/>
                </a:lnTo>
                <a:lnTo>
                  <a:pt x="153" y="304"/>
                </a:lnTo>
                <a:lnTo>
                  <a:pt x="152" y="309"/>
                </a:lnTo>
                <a:lnTo>
                  <a:pt x="150" y="313"/>
                </a:lnTo>
                <a:lnTo>
                  <a:pt x="146" y="317"/>
                </a:lnTo>
                <a:lnTo>
                  <a:pt x="65" y="398"/>
                </a:lnTo>
                <a:lnTo>
                  <a:pt x="399" y="398"/>
                </a:lnTo>
                <a:lnTo>
                  <a:pt x="399" y="64"/>
                </a:lnTo>
                <a:lnTo>
                  <a:pt x="318" y="146"/>
                </a:lnTo>
                <a:lnTo>
                  <a:pt x="314" y="149"/>
                </a:lnTo>
                <a:lnTo>
                  <a:pt x="309" y="150"/>
                </a:lnTo>
                <a:lnTo>
                  <a:pt x="305" y="152"/>
                </a:lnTo>
                <a:lnTo>
                  <a:pt x="298" y="150"/>
                </a:lnTo>
                <a:lnTo>
                  <a:pt x="293" y="148"/>
                </a:lnTo>
                <a:lnTo>
                  <a:pt x="289" y="144"/>
                </a:lnTo>
                <a:lnTo>
                  <a:pt x="287" y="139"/>
                </a:lnTo>
                <a:lnTo>
                  <a:pt x="285" y="132"/>
                </a:lnTo>
                <a:lnTo>
                  <a:pt x="287" y="128"/>
                </a:lnTo>
                <a:lnTo>
                  <a:pt x="288" y="123"/>
                </a:lnTo>
                <a:lnTo>
                  <a:pt x="291" y="119"/>
                </a:lnTo>
                <a:lnTo>
                  <a:pt x="405" y="5"/>
                </a:lnTo>
                <a:lnTo>
                  <a:pt x="409" y="2"/>
                </a:lnTo>
                <a:lnTo>
                  <a:pt x="414" y="0"/>
                </a:lnTo>
                <a:lnTo>
                  <a:pt x="419"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49" name="Freeform 3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9764" y="8845178"/>
            <a:ext cx="444107" cy="443576"/>
          </a:xfrm>
          <a:custGeom>
            <a:avLst/>
            <a:gdLst>
              <a:gd name="T0" fmla="*/ 215 w 837"/>
              <a:gd name="T1" fmla="*/ 305 h 836"/>
              <a:gd name="T2" fmla="*/ 222 w 837"/>
              <a:gd name="T3" fmla="*/ 309 h 836"/>
              <a:gd name="T4" fmla="*/ 419 w 837"/>
              <a:gd name="T5" fmla="*/ 488 h 836"/>
              <a:gd name="T6" fmla="*/ 615 w 837"/>
              <a:gd name="T7" fmla="*/ 309 h 836"/>
              <a:gd name="T8" fmla="*/ 623 w 837"/>
              <a:gd name="T9" fmla="*/ 305 h 836"/>
              <a:gd name="T10" fmla="*/ 634 w 837"/>
              <a:gd name="T11" fmla="*/ 305 h 836"/>
              <a:gd name="T12" fmla="*/ 643 w 837"/>
              <a:gd name="T13" fmla="*/ 311 h 836"/>
              <a:gd name="T14" fmla="*/ 647 w 837"/>
              <a:gd name="T15" fmla="*/ 323 h 836"/>
              <a:gd name="T16" fmla="*/ 644 w 837"/>
              <a:gd name="T17" fmla="*/ 334 h 836"/>
              <a:gd name="T18" fmla="*/ 640 w 837"/>
              <a:gd name="T19" fmla="*/ 338 h 836"/>
              <a:gd name="T20" fmla="*/ 431 w 837"/>
              <a:gd name="T21" fmla="*/ 527 h 836"/>
              <a:gd name="T22" fmla="*/ 423 w 837"/>
              <a:gd name="T23" fmla="*/ 531 h 836"/>
              <a:gd name="T24" fmla="*/ 414 w 837"/>
              <a:gd name="T25" fmla="*/ 531 h 836"/>
              <a:gd name="T26" fmla="*/ 406 w 837"/>
              <a:gd name="T27" fmla="*/ 527 h 836"/>
              <a:gd name="T28" fmla="*/ 196 w 837"/>
              <a:gd name="T29" fmla="*/ 338 h 836"/>
              <a:gd name="T30" fmla="*/ 194 w 837"/>
              <a:gd name="T31" fmla="*/ 334 h 836"/>
              <a:gd name="T32" fmla="*/ 191 w 837"/>
              <a:gd name="T33" fmla="*/ 323 h 836"/>
              <a:gd name="T34" fmla="*/ 194 w 837"/>
              <a:gd name="T35" fmla="*/ 311 h 836"/>
              <a:gd name="T36" fmla="*/ 203 w 837"/>
              <a:gd name="T37" fmla="*/ 305 h 836"/>
              <a:gd name="T38" fmla="*/ 76 w 837"/>
              <a:gd name="T39" fmla="*/ 38 h 836"/>
              <a:gd name="T40" fmla="*/ 49 w 837"/>
              <a:gd name="T41" fmla="*/ 50 h 836"/>
              <a:gd name="T42" fmla="*/ 38 w 837"/>
              <a:gd name="T43" fmla="*/ 76 h 836"/>
              <a:gd name="T44" fmla="*/ 42 w 837"/>
              <a:gd name="T45" fmla="*/ 775 h 836"/>
              <a:gd name="T46" fmla="*/ 61 w 837"/>
              <a:gd name="T47" fmla="*/ 796 h 836"/>
              <a:gd name="T48" fmla="*/ 761 w 837"/>
              <a:gd name="T49" fmla="*/ 798 h 836"/>
              <a:gd name="T50" fmla="*/ 788 w 837"/>
              <a:gd name="T51" fmla="*/ 788 h 836"/>
              <a:gd name="T52" fmla="*/ 799 w 837"/>
              <a:gd name="T53" fmla="*/ 761 h 836"/>
              <a:gd name="T54" fmla="*/ 796 w 837"/>
              <a:gd name="T55" fmla="*/ 61 h 836"/>
              <a:gd name="T56" fmla="*/ 776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2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4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209" y="304"/>
                </a:moveTo>
                <a:lnTo>
                  <a:pt x="215" y="305"/>
                </a:lnTo>
                <a:lnTo>
                  <a:pt x="218" y="306"/>
                </a:lnTo>
                <a:lnTo>
                  <a:pt x="222" y="309"/>
                </a:lnTo>
                <a:lnTo>
                  <a:pt x="222" y="309"/>
                </a:lnTo>
                <a:lnTo>
                  <a:pt x="419" y="488"/>
                </a:lnTo>
                <a:lnTo>
                  <a:pt x="615" y="309"/>
                </a:lnTo>
                <a:lnTo>
                  <a:pt x="615" y="309"/>
                </a:lnTo>
                <a:lnTo>
                  <a:pt x="619" y="306"/>
                </a:lnTo>
                <a:lnTo>
                  <a:pt x="623" y="305"/>
                </a:lnTo>
                <a:lnTo>
                  <a:pt x="628" y="304"/>
                </a:lnTo>
                <a:lnTo>
                  <a:pt x="634" y="305"/>
                </a:lnTo>
                <a:lnTo>
                  <a:pt x="639" y="308"/>
                </a:lnTo>
                <a:lnTo>
                  <a:pt x="643" y="311"/>
                </a:lnTo>
                <a:lnTo>
                  <a:pt x="646" y="317"/>
                </a:lnTo>
                <a:lnTo>
                  <a:pt x="647" y="323"/>
                </a:lnTo>
                <a:lnTo>
                  <a:pt x="646" y="329"/>
                </a:lnTo>
                <a:lnTo>
                  <a:pt x="644" y="334"/>
                </a:lnTo>
                <a:lnTo>
                  <a:pt x="640" y="338"/>
                </a:lnTo>
                <a:lnTo>
                  <a:pt x="640" y="338"/>
                </a:lnTo>
                <a:lnTo>
                  <a:pt x="432" y="527"/>
                </a:lnTo>
                <a:lnTo>
                  <a:pt x="431" y="527"/>
                </a:lnTo>
                <a:lnTo>
                  <a:pt x="428" y="530"/>
                </a:lnTo>
                <a:lnTo>
                  <a:pt x="423" y="531"/>
                </a:lnTo>
                <a:lnTo>
                  <a:pt x="419" y="533"/>
                </a:lnTo>
                <a:lnTo>
                  <a:pt x="414" y="531"/>
                </a:lnTo>
                <a:lnTo>
                  <a:pt x="410" y="530"/>
                </a:lnTo>
                <a:lnTo>
                  <a:pt x="406" y="527"/>
                </a:lnTo>
                <a:lnTo>
                  <a:pt x="406" y="527"/>
                </a:lnTo>
                <a:lnTo>
                  <a:pt x="196" y="338"/>
                </a:lnTo>
                <a:lnTo>
                  <a:pt x="196" y="338"/>
                </a:lnTo>
                <a:lnTo>
                  <a:pt x="194" y="334"/>
                </a:lnTo>
                <a:lnTo>
                  <a:pt x="191" y="329"/>
                </a:lnTo>
                <a:lnTo>
                  <a:pt x="191" y="323"/>
                </a:lnTo>
                <a:lnTo>
                  <a:pt x="191" y="317"/>
                </a:lnTo>
                <a:lnTo>
                  <a:pt x="194" y="311"/>
                </a:lnTo>
                <a:lnTo>
                  <a:pt x="197" y="308"/>
                </a:lnTo>
                <a:lnTo>
                  <a:pt x="203" y="305"/>
                </a:lnTo>
                <a:lnTo>
                  <a:pt x="209" y="304"/>
                </a:lnTo>
                <a:close/>
                <a:moveTo>
                  <a:pt x="76" y="38"/>
                </a:moveTo>
                <a:lnTo>
                  <a:pt x="61" y="41"/>
                </a:lnTo>
                <a:lnTo>
                  <a:pt x="49" y="50"/>
                </a:lnTo>
                <a:lnTo>
                  <a:pt x="42" y="61"/>
                </a:lnTo>
                <a:lnTo>
                  <a:pt x="38" y="76"/>
                </a:lnTo>
                <a:lnTo>
                  <a:pt x="38" y="761"/>
                </a:lnTo>
                <a:lnTo>
                  <a:pt x="42" y="775"/>
                </a:lnTo>
                <a:lnTo>
                  <a:pt x="49" y="788"/>
                </a:lnTo>
                <a:lnTo>
                  <a:pt x="61" y="796"/>
                </a:lnTo>
                <a:lnTo>
                  <a:pt x="76" y="798"/>
                </a:lnTo>
                <a:lnTo>
                  <a:pt x="761" y="798"/>
                </a:lnTo>
                <a:lnTo>
                  <a:pt x="776" y="796"/>
                </a:lnTo>
                <a:lnTo>
                  <a:pt x="788" y="788"/>
                </a:lnTo>
                <a:lnTo>
                  <a:pt x="796" y="775"/>
                </a:lnTo>
                <a:lnTo>
                  <a:pt x="799" y="761"/>
                </a:lnTo>
                <a:lnTo>
                  <a:pt x="799" y="76"/>
                </a:lnTo>
                <a:lnTo>
                  <a:pt x="796" y="61"/>
                </a:lnTo>
                <a:lnTo>
                  <a:pt x="788" y="50"/>
                </a:lnTo>
                <a:lnTo>
                  <a:pt x="776" y="41"/>
                </a:lnTo>
                <a:lnTo>
                  <a:pt x="761" y="38"/>
                </a:lnTo>
                <a:lnTo>
                  <a:pt x="76" y="38"/>
                </a:lnTo>
                <a:close/>
                <a:moveTo>
                  <a:pt x="76" y="0"/>
                </a:moveTo>
                <a:lnTo>
                  <a:pt x="761" y="0"/>
                </a:lnTo>
                <a:lnTo>
                  <a:pt x="786" y="4"/>
                </a:lnTo>
                <a:lnTo>
                  <a:pt x="807" y="14"/>
                </a:lnTo>
                <a:lnTo>
                  <a:pt x="822" y="31"/>
                </a:lnTo>
                <a:lnTo>
                  <a:pt x="833" y="52"/>
                </a:lnTo>
                <a:lnTo>
                  <a:pt x="837" y="76"/>
                </a:lnTo>
                <a:lnTo>
                  <a:pt x="837" y="761"/>
                </a:lnTo>
                <a:lnTo>
                  <a:pt x="833" y="784"/>
                </a:lnTo>
                <a:lnTo>
                  <a:pt x="822" y="805"/>
                </a:lnTo>
                <a:lnTo>
                  <a:pt x="807" y="822"/>
                </a:lnTo>
                <a:lnTo>
                  <a:pt x="786" y="833"/>
                </a:lnTo>
                <a:lnTo>
                  <a:pt x="761" y="836"/>
                </a:lnTo>
                <a:lnTo>
                  <a:pt x="76" y="836"/>
                </a:lnTo>
                <a:lnTo>
                  <a:pt x="52" y="833"/>
                </a:lnTo>
                <a:lnTo>
                  <a:pt x="31" y="822"/>
                </a:lnTo>
                <a:lnTo>
                  <a:pt x="14" y="805"/>
                </a:lnTo>
                <a:lnTo>
                  <a:pt x="4" y="784"/>
                </a:lnTo>
                <a:lnTo>
                  <a:pt x="0" y="761"/>
                </a:lnTo>
                <a:lnTo>
                  <a:pt x="0" y="76"/>
                </a:lnTo>
                <a:lnTo>
                  <a:pt x="4" y="52"/>
                </a:lnTo>
                <a:lnTo>
                  <a:pt x="14" y="31"/>
                </a:lnTo>
                <a:lnTo>
                  <a:pt x="31" y="14"/>
                </a:lnTo>
                <a:lnTo>
                  <a:pt x="52" y="4"/>
                </a:lnTo>
                <a:lnTo>
                  <a:pt x="76"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50" name="Freeform 3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2861" y="8845178"/>
            <a:ext cx="444107" cy="443576"/>
          </a:xfrm>
          <a:custGeom>
            <a:avLst/>
            <a:gdLst>
              <a:gd name="T0" fmla="*/ 423 w 837"/>
              <a:gd name="T1" fmla="*/ 305 h 836"/>
              <a:gd name="T2" fmla="*/ 432 w 837"/>
              <a:gd name="T3" fmla="*/ 309 h 836"/>
              <a:gd name="T4" fmla="*/ 640 w 837"/>
              <a:gd name="T5" fmla="*/ 499 h 836"/>
              <a:gd name="T6" fmla="*/ 644 w 837"/>
              <a:gd name="T7" fmla="*/ 504 h 836"/>
              <a:gd name="T8" fmla="*/ 647 w 837"/>
              <a:gd name="T9" fmla="*/ 513 h 836"/>
              <a:gd name="T10" fmla="*/ 643 w 837"/>
              <a:gd name="T11" fmla="*/ 525 h 836"/>
              <a:gd name="T12" fmla="*/ 634 w 837"/>
              <a:gd name="T13" fmla="*/ 531 h 836"/>
              <a:gd name="T14" fmla="*/ 623 w 837"/>
              <a:gd name="T15" fmla="*/ 531 h 836"/>
              <a:gd name="T16" fmla="*/ 616 w 837"/>
              <a:gd name="T17" fmla="*/ 527 h 836"/>
              <a:gd name="T18" fmla="*/ 419 w 837"/>
              <a:gd name="T19" fmla="*/ 349 h 836"/>
              <a:gd name="T20" fmla="*/ 223 w 837"/>
              <a:gd name="T21" fmla="*/ 527 h 836"/>
              <a:gd name="T22" fmla="*/ 215 w 837"/>
              <a:gd name="T23" fmla="*/ 531 h 836"/>
              <a:gd name="T24" fmla="*/ 203 w 837"/>
              <a:gd name="T25" fmla="*/ 531 h 836"/>
              <a:gd name="T26" fmla="*/ 194 w 837"/>
              <a:gd name="T27" fmla="*/ 525 h 836"/>
              <a:gd name="T28" fmla="*/ 191 w 837"/>
              <a:gd name="T29" fmla="*/ 513 h 836"/>
              <a:gd name="T30" fmla="*/ 194 w 837"/>
              <a:gd name="T31" fmla="*/ 504 h 836"/>
              <a:gd name="T32" fmla="*/ 196 w 837"/>
              <a:gd name="T33" fmla="*/ 499 h 836"/>
              <a:gd name="T34" fmla="*/ 406 w 837"/>
              <a:gd name="T35" fmla="*/ 309 h 836"/>
              <a:gd name="T36" fmla="*/ 414 w 837"/>
              <a:gd name="T37" fmla="*/ 305 h 836"/>
              <a:gd name="T38" fmla="*/ 76 w 837"/>
              <a:gd name="T39" fmla="*/ 38 h 836"/>
              <a:gd name="T40" fmla="*/ 50 w 837"/>
              <a:gd name="T41" fmla="*/ 50 h 836"/>
              <a:gd name="T42" fmla="*/ 38 w 837"/>
              <a:gd name="T43" fmla="*/ 76 h 836"/>
              <a:gd name="T44" fmla="*/ 42 w 837"/>
              <a:gd name="T45" fmla="*/ 775 h 836"/>
              <a:gd name="T46" fmla="*/ 61 w 837"/>
              <a:gd name="T47" fmla="*/ 796 h 836"/>
              <a:gd name="T48" fmla="*/ 761 w 837"/>
              <a:gd name="T49" fmla="*/ 798 h 836"/>
              <a:gd name="T50" fmla="*/ 788 w 837"/>
              <a:gd name="T51" fmla="*/ 788 h 836"/>
              <a:gd name="T52" fmla="*/ 799 w 837"/>
              <a:gd name="T53" fmla="*/ 761 h 836"/>
              <a:gd name="T54" fmla="*/ 796 w 837"/>
              <a:gd name="T55" fmla="*/ 61 h 836"/>
              <a:gd name="T56" fmla="*/ 777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3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6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419" y="304"/>
                </a:moveTo>
                <a:lnTo>
                  <a:pt x="423" y="305"/>
                </a:lnTo>
                <a:lnTo>
                  <a:pt x="428" y="306"/>
                </a:lnTo>
                <a:lnTo>
                  <a:pt x="432" y="309"/>
                </a:lnTo>
                <a:lnTo>
                  <a:pt x="432" y="309"/>
                </a:lnTo>
                <a:lnTo>
                  <a:pt x="640" y="499"/>
                </a:lnTo>
                <a:lnTo>
                  <a:pt x="640" y="500"/>
                </a:lnTo>
                <a:lnTo>
                  <a:pt x="644" y="504"/>
                </a:lnTo>
                <a:lnTo>
                  <a:pt x="647" y="508"/>
                </a:lnTo>
                <a:lnTo>
                  <a:pt x="647" y="513"/>
                </a:lnTo>
                <a:lnTo>
                  <a:pt x="646" y="520"/>
                </a:lnTo>
                <a:lnTo>
                  <a:pt x="643" y="525"/>
                </a:lnTo>
                <a:lnTo>
                  <a:pt x="639" y="529"/>
                </a:lnTo>
                <a:lnTo>
                  <a:pt x="634" y="531"/>
                </a:lnTo>
                <a:lnTo>
                  <a:pt x="629" y="533"/>
                </a:lnTo>
                <a:lnTo>
                  <a:pt x="623" y="531"/>
                </a:lnTo>
                <a:lnTo>
                  <a:pt x="619" y="530"/>
                </a:lnTo>
                <a:lnTo>
                  <a:pt x="616" y="527"/>
                </a:lnTo>
                <a:lnTo>
                  <a:pt x="616" y="527"/>
                </a:lnTo>
                <a:lnTo>
                  <a:pt x="419" y="349"/>
                </a:lnTo>
                <a:lnTo>
                  <a:pt x="223" y="527"/>
                </a:lnTo>
                <a:lnTo>
                  <a:pt x="223" y="527"/>
                </a:lnTo>
                <a:lnTo>
                  <a:pt x="219" y="530"/>
                </a:lnTo>
                <a:lnTo>
                  <a:pt x="215" y="531"/>
                </a:lnTo>
                <a:lnTo>
                  <a:pt x="209" y="533"/>
                </a:lnTo>
                <a:lnTo>
                  <a:pt x="203" y="531"/>
                </a:lnTo>
                <a:lnTo>
                  <a:pt x="198" y="529"/>
                </a:lnTo>
                <a:lnTo>
                  <a:pt x="194" y="525"/>
                </a:lnTo>
                <a:lnTo>
                  <a:pt x="191" y="520"/>
                </a:lnTo>
                <a:lnTo>
                  <a:pt x="191" y="513"/>
                </a:lnTo>
                <a:lnTo>
                  <a:pt x="191" y="508"/>
                </a:lnTo>
                <a:lnTo>
                  <a:pt x="194" y="504"/>
                </a:lnTo>
                <a:lnTo>
                  <a:pt x="196" y="500"/>
                </a:lnTo>
                <a:lnTo>
                  <a:pt x="196" y="499"/>
                </a:lnTo>
                <a:lnTo>
                  <a:pt x="406" y="309"/>
                </a:lnTo>
                <a:lnTo>
                  <a:pt x="406" y="309"/>
                </a:lnTo>
                <a:lnTo>
                  <a:pt x="410" y="306"/>
                </a:lnTo>
                <a:lnTo>
                  <a:pt x="414" y="305"/>
                </a:lnTo>
                <a:lnTo>
                  <a:pt x="419" y="304"/>
                </a:lnTo>
                <a:close/>
                <a:moveTo>
                  <a:pt x="76" y="38"/>
                </a:moveTo>
                <a:lnTo>
                  <a:pt x="61" y="41"/>
                </a:lnTo>
                <a:lnTo>
                  <a:pt x="50" y="50"/>
                </a:lnTo>
                <a:lnTo>
                  <a:pt x="42" y="61"/>
                </a:lnTo>
                <a:lnTo>
                  <a:pt x="38" y="76"/>
                </a:lnTo>
                <a:lnTo>
                  <a:pt x="38" y="761"/>
                </a:lnTo>
                <a:lnTo>
                  <a:pt x="42" y="775"/>
                </a:lnTo>
                <a:lnTo>
                  <a:pt x="50" y="788"/>
                </a:lnTo>
                <a:lnTo>
                  <a:pt x="61" y="796"/>
                </a:lnTo>
                <a:lnTo>
                  <a:pt x="76" y="798"/>
                </a:lnTo>
                <a:lnTo>
                  <a:pt x="761" y="798"/>
                </a:lnTo>
                <a:lnTo>
                  <a:pt x="777" y="796"/>
                </a:lnTo>
                <a:lnTo>
                  <a:pt x="788" y="788"/>
                </a:lnTo>
                <a:lnTo>
                  <a:pt x="796" y="775"/>
                </a:lnTo>
                <a:lnTo>
                  <a:pt x="799" y="761"/>
                </a:lnTo>
                <a:lnTo>
                  <a:pt x="799" y="76"/>
                </a:lnTo>
                <a:lnTo>
                  <a:pt x="796" y="61"/>
                </a:lnTo>
                <a:lnTo>
                  <a:pt x="788" y="50"/>
                </a:lnTo>
                <a:lnTo>
                  <a:pt x="777" y="41"/>
                </a:lnTo>
                <a:lnTo>
                  <a:pt x="761" y="38"/>
                </a:lnTo>
                <a:lnTo>
                  <a:pt x="76" y="38"/>
                </a:lnTo>
                <a:close/>
                <a:moveTo>
                  <a:pt x="76" y="0"/>
                </a:moveTo>
                <a:lnTo>
                  <a:pt x="761" y="0"/>
                </a:lnTo>
                <a:lnTo>
                  <a:pt x="786" y="4"/>
                </a:lnTo>
                <a:lnTo>
                  <a:pt x="807" y="14"/>
                </a:lnTo>
                <a:lnTo>
                  <a:pt x="823" y="31"/>
                </a:lnTo>
                <a:lnTo>
                  <a:pt x="833" y="52"/>
                </a:lnTo>
                <a:lnTo>
                  <a:pt x="837" y="76"/>
                </a:lnTo>
                <a:lnTo>
                  <a:pt x="837" y="761"/>
                </a:lnTo>
                <a:lnTo>
                  <a:pt x="833" y="784"/>
                </a:lnTo>
                <a:lnTo>
                  <a:pt x="823" y="805"/>
                </a:lnTo>
                <a:lnTo>
                  <a:pt x="807" y="822"/>
                </a:lnTo>
                <a:lnTo>
                  <a:pt x="786" y="833"/>
                </a:lnTo>
                <a:lnTo>
                  <a:pt x="761" y="836"/>
                </a:lnTo>
                <a:lnTo>
                  <a:pt x="76" y="836"/>
                </a:lnTo>
                <a:lnTo>
                  <a:pt x="52" y="833"/>
                </a:lnTo>
                <a:lnTo>
                  <a:pt x="31" y="822"/>
                </a:lnTo>
                <a:lnTo>
                  <a:pt x="16" y="805"/>
                </a:lnTo>
                <a:lnTo>
                  <a:pt x="4" y="784"/>
                </a:lnTo>
                <a:lnTo>
                  <a:pt x="0" y="761"/>
                </a:lnTo>
                <a:lnTo>
                  <a:pt x="0" y="76"/>
                </a:lnTo>
                <a:lnTo>
                  <a:pt x="4" y="52"/>
                </a:lnTo>
                <a:lnTo>
                  <a:pt x="16" y="31"/>
                </a:lnTo>
                <a:lnTo>
                  <a:pt x="31" y="14"/>
                </a:lnTo>
                <a:lnTo>
                  <a:pt x="52" y="4"/>
                </a:lnTo>
                <a:lnTo>
                  <a:pt x="76"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51" name="Freeform 3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5958" y="8845178"/>
            <a:ext cx="444107" cy="443576"/>
          </a:xfrm>
          <a:custGeom>
            <a:avLst/>
            <a:gdLst>
              <a:gd name="T0" fmla="*/ 482 w 837"/>
              <a:gd name="T1" fmla="*/ 191 h 836"/>
              <a:gd name="T2" fmla="*/ 491 w 837"/>
              <a:gd name="T3" fmla="*/ 198 h 836"/>
              <a:gd name="T4" fmla="*/ 495 w 837"/>
              <a:gd name="T5" fmla="*/ 209 h 836"/>
              <a:gd name="T6" fmla="*/ 493 w 837"/>
              <a:gd name="T7" fmla="*/ 219 h 836"/>
              <a:gd name="T8" fmla="*/ 490 w 837"/>
              <a:gd name="T9" fmla="*/ 222 h 836"/>
              <a:gd name="T10" fmla="*/ 490 w 837"/>
              <a:gd name="T11" fmla="*/ 615 h 836"/>
              <a:gd name="T12" fmla="*/ 493 w 837"/>
              <a:gd name="T13" fmla="*/ 618 h 836"/>
              <a:gd name="T14" fmla="*/ 495 w 837"/>
              <a:gd name="T15" fmla="*/ 627 h 836"/>
              <a:gd name="T16" fmla="*/ 491 w 837"/>
              <a:gd name="T17" fmla="*/ 639 h 836"/>
              <a:gd name="T18" fmla="*/ 482 w 837"/>
              <a:gd name="T19" fmla="*/ 645 h 836"/>
              <a:gd name="T20" fmla="*/ 470 w 837"/>
              <a:gd name="T21" fmla="*/ 645 h 836"/>
              <a:gd name="T22" fmla="*/ 462 w 837"/>
              <a:gd name="T23" fmla="*/ 640 h 836"/>
              <a:gd name="T24" fmla="*/ 271 w 837"/>
              <a:gd name="T25" fmla="*/ 431 h 836"/>
              <a:gd name="T26" fmla="*/ 270 w 837"/>
              <a:gd name="T27" fmla="*/ 427 h 836"/>
              <a:gd name="T28" fmla="*/ 267 w 837"/>
              <a:gd name="T29" fmla="*/ 419 h 836"/>
              <a:gd name="T30" fmla="*/ 270 w 837"/>
              <a:gd name="T31" fmla="*/ 410 h 836"/>
              <a:gd name="T32" fmla="*/ 271 w 837"/>
              <a:gd name="T33" fmla="*/ 406 h 836"/>
              <a:gd name="T34" fmla="*/ 462 w 837"/>
              <a:gd name="T35" fmla="*/ 196 h 836"/>
              <a:gd name="T36" fmla="*/ 470 w 837"/>
              <a:gd name="T37" fmla="*/ 191 h 836"/>
              <a:gd name="T38" fmla="*/ 76 w 837"/>
              <a:gd name="T39" fmla="*/ 38 h 836"/>
              <a:gd name="T40" fmla="*/ 50 w 837"/>
              <a:gd name="T41" fmla="*/ 50 h 836"/>
              <a:gd name="T42" fmla="*/ 38 w 837"/>
              <a:gd name="T43" fmla="*/ 76 h 836"/>
              <a:gd name="T44" fmla="*/ 42 w 837"/>
              <a:gd name="T45" fmla="*/ 775 h 836"/>
              <a:gd name="T46" fmla="*/ 62 w 837"/>
              <a:gd name="T47" fmla="*/ 796 h 836"/>
              <a:gd name="T48" fmla="*/ 761 w 837"/>
              <a:gd name="T49" fmla="*/ 798 h 836"/>
              <a:gd name="T50" fmla="*/ 789 w 837"/>
              <a:gd name="T51" fmla="*/ 788 h 836"/>
              <a:gd name="T52" fmla="*/ 799 w 837"/>
              <a:gd name="T53" fmla="*/ 761 h 836"/>
              <a:gd name="T54" fmla="*/ 796 w 837"/>
              <a:gd name="T55" fmla="*/ 61 h 836"/>
              <a:gd name="T56" fmla="*/ 777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3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6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476" y="190"/>
                </a:moveTo>
                <a:lnTo>
                  <a:pt x="482" y="191"/>
                </a:lnTo>
                <a:lnTo>
                  <a:pt x="487" y="194"/>
                </a:lnTo>
                <a:lnTo>
                  <a:pt x="491" y="198"/>
                </a:lnTo>
                <a:lnTo>
                  <a:pt x="494" y="203"/>
                </a:lnTo>
                <a:lnTo>
                  <a:pt x="495" y="209"/>
                </a:lnTo>
                <a:lnTo>
                  <a:pt x="494" y="213"/>
                </a:lnTo>
                <a:lnTo>
                  <a:pt x="493" y="219"/>
                </a:lnTo>
                <a:lnTo>
                  <a:pt x="490" y="222"/>
                </a:lnTo>
                <a:lnTo>
                  <a:pt x="490" y="222"/>
                </a:lnTo>
                <a:lnTo>
                  <a:pt x="312" y="419"/>
                </a:lnTo>
                <a:lnTo>
                  <a:pt x="490" y="615"/>
                </a:lnTo>
                <a:lnTo>
                  <a:pt x="490" y="615"/>
                </a:lnTo>
                <a:lnTo>
                  <a:pt x="493" y="618"/>
                </a:lnTo>
                <a:lnTo>
                  <a:pt x="494" y="623"/>
                </a:lnTo>
                <a:lnTo>
                  <a:pt x="495" y="627"/>
                </a:lnTo>
                <a:lnTo>
                  <a:pt x="494" y="634"/>
                </a:lnTo>
                <a:lnTo>
                  <a:pt x="491" y="639"/>
                </a:lnTo>
                <a:lnTo>
                  <a:pt x="487" y="643"/>
                </a:lnTo>
                <a:lnTo>
                  <a:pt x="482" y="645"/>
                </a:lnTo>
                <a:lnTo>
                  <a:pt x="476" y="647"/>
                </a:lnTo>
                <a:lnTo>
                  <a:pt x="470" y="645"/>
                </a:lnTo>
                <a:lnTo>
                  <a:pt x="466" y="644"/>
                </a:lnTo>
                <a:lnTo>
                  <a:pt x="462" y="640"/>
                </a:lnTo>
                <a:lnTo>
                  <a:pt x="462" y="640"/>
                </a:lnTo>
                <a:lnTo>
                  <a:pt x="271" y="431"/>
                </a:lnTo>
                <a:lnTo>
                  <a:pt x="272" y="431"/>
                </a:lnTo>
                <a:lnTo>
                  <a:pt x="270" y="427"/>
                </a:lnTo>
                <a:lnTo>
                  <a:pt x="267" y="423"/>
                </a:lnTo>
                <a:lnTo>
                  <a:pt x="267" y="419"/>
                </a:lnTo>
                <a:lnTo>
                  <a:pt x="267" y="414"/>
                </a:lnTo>
                <a:lnTo>
                  <a:pt x="270" y="410"/>
                </a:lnTo>
                <a:lnTo>
                  <a:pt x="272" y="406"/>
                </a:lnTo>
                <a:lnTo>
                  <a:pt x="271" y="406"/>
                </a:lnTo>
                <a:lnTo>
                  <a:pt x="462" y="196"/>
                </a:lnTo>
                <a:lnTo>
                  <a:pt x="462" y="196"/>
                </a:lnTo>
                <a:lnTo>
                  <a:pt x="466" y="194"/>
                </a:lnTo>
                <a:lnTo>
                  <a:pt x="470" y="191"/>
                </a:lnTo>
                <a:lnTo>
                  <a:pt x="476" y="190"/>
                </a:lnTo>
                <a:close/>
                <a:moveTo>
                  <a:pt x="76" y="38"/>
                </a:moveTo>
                <a:lnTo>
                  <a:pt x="62" y="41"/>
                </a:lnTo>
                <a:lnTo>
                  <a:pt x="50" y="50"/>
                </a:lnTo>
                <a:lnTo>
                  <a:pt x="42" y="61"/>
                </a:lnTo>
                <a:lnTo>
                  <a:pt x="38" y="76"/>
                </a:lnTo>
                <a:lnTo>
                  <a:pt x="38" y="761"/>
                </a:lnTo>
                <a:lnTo>
                  <a:pt x="42" y="775"/>
                </a:lnTo>
                <a:lnTo>
                  <a:pt x="50" y="788"/>
                </a:lnTo>
                <a:lnTo>
                  <a:pt x="62" y="796"/>
                </a:lnTo>
                <a:lnTo>
                  <a:pt x="76" y="798"/>
                </a:lnTo>
                <a:lnTo>
                  <a:pt x="761" y="798"/>
                </a:lnTo>
                <a:lnTo>
                  <a:pt x="777" y="796"/>
                </a:lnTo>
                <a:lnTo>
                  <a:pt x="789" y="788"/>
                </a:lnTo>
                <a:lnTo>
                  <a:pt x="796" y="775"/>
                </a:lnTo>
                <a:lnTo>
                  <a:pt x="799" y="761"/>
                </a:lnTo>
                <a:lnTo>
                  <a:pt x="799" y="76"/>
                </a:lnTo>
                <a:lnTo>
                  <a:pt x="796" y="61"/>
                </a:lnTo>
                <a:lnTo>
                  <a:pt x="789" y="50"/>
                </a:lnTo>
                <a:lnTo>
                  <a:pt x="777" y="41"/>
                </a:lnTo>
                <a:lnTo>
                  <a:pt x="761" y="38"/>
                </a:lnTo>
                <a:lnTo>
                  <a:pt x="76" y="38"/>
                </a:lnTo>
                <a:close/>
                <a:moveTo>
                  <a:pt x="76" y="0"/>
                </a:moveTo>
                <a:lnTo>
                  <a:pt x="761" y="0"/>
                </a:lnTo>
                <a:lnTo>
                  <a:pt x="786" y="4"/>
                </a:lnTo>
                <a:lnTo>
                  <a:pt x="807" y="14"/>
                </a:lnTo>
                <a:lnTo>
                  <a:pt x="823" y="31"/>
                </a:lnTo>
                <a:lnTo>
                  <a:pt x="833" y="52"/>
                </a:lnTo>
                <a:lnTo>
                  <a:pt x="837" y="76"/>
                </a:lnTo>
                <a:lnTo>
                  <a:pt x="837" y="761"/>
                </a:lnTo>
                <a:lnTo>
                  <a:pt x="833" y="784"/>
                </a:lnTo>
                <a:lnTo>
                  <a:pt x="823" y="805"/>
                </a:lnTo>
                <a:lnTo>
                  <a:pt x="807" y="822"/>
                </a:lnTo>
                <a:lnTo>
                  <a:pt x="786" y="833"/>
                </a:lnTo>
                <a:lnTo>
                  <a:pt x="761" y="836"/>
                </a:lnTo>
                <a:lnTo>
                  <a:pt x="76" y="836"/>
                </a:lnTo>
                <a:lnTo>
                  <a:pt x="52" y="833"/>
                </a:lnTo>
                <a:lnTo>
                  <a:pt x="31" y="822"/>
                </a:lnTo>
                <a:lnTo>
                  <a:pt x="16" y="805"/>
                </a:lnTo>
                <a:lnTo>
                  <a:pt x="4" y="784"/>
                </a:lnTo>
                <a:lnTo>
                  <a:pt x="0" y="761"/>
                </a:lnTo>
                <a:lnTo>
                  <a:pt x="0" y="76"/>
                </a:lnTo>
                <a:lnTo>
                  <a:pt x="4" y="52"/>
                </a:lnTo>
                <a:lnTo>
                  <a:pt x="16" y="31"/>
                </a:lnTo>
                <a:lnTo>
                  <a:pt x="31" y="14"/>
                </a:lnTo>
                <a:lnTo>
                  <a:pt x="52" y="4"/>
                </a:lnTo>
                <a:lnTo>
                  <a:pt x="76"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52" name="Freeform 3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19054" y="8844913"/>
            <a:ext cx="444636" cy="444107"/>
          </a:xfrm>
          <a:custGeom>
            <a:avLst/>
            <a:gdLst>
              <a:gd name="T0" fmla="*/ 367 w 838"/>
              <a:gd name="T1" fmla="*/ 191 h 837"/>
              <a:gd name="T2" fmla="*/ 376 w 838"/>
              <a:gd name="T3" fmla="*/ 196 h 837"/>
              <a:gd name="T4" fmla="*/ 566 w 838"/>
              <a:gd name="T5" fmla="*/ 406 h 837"/>
              <a:gd name="T6" fmla="*/ 569 w 838"/>
              <a:gd name="T7" fmla="*/ 410 h 837"/>
              <a:gd name="T8" fmla="*/ 572 w 838"/>
              <a:gd name="T9" fmla="*/ 419 h 837"/>
              <a:gd name="T10" fmla="*/ 569 w 838"/>
              <a:gd name="T11" fmla="*/ 428 h 837"/>
              <a:gd name="T12" fmla="*/ 566 w 838"/>
              <a:gd name="T13" fmla="*/ 432 h 837"/>
              <a:gd name="T14" fmla="*/ 376 w 838"/>
              <a:gd name="T15" fmla="*/ 640 h 837"/>
              <a:gd name="T16" fmla="*/ 367 w 838"/>
              <a:gd name="T17" fmla="*/ 647 h 837"/>
              <a:gd name="T18" fmla="*/ 355 w 838"/>
              <a:gd name="T19" fmla="*/ 645 h 837"/>
              <a:gd name="T20" fmla="*/ 346 w 838"/>
              <a:gd name="T21" fmla="*/ 639 h 837"/>
              <a:gd name="T22" fmla="*/ 344 w 838"/>
              <a:gd name="T23" fmla="*/ 628 h 837"/>
              <a:gd name="T24" fmla="*/ 345 w 838"/>
              <a:gd name="T25" fmla="*/ 619 h 837"/>
              <a:gd name="T26" fmla="*/ 348 w 838"/>
              <a:gd name="T27" fmla="*/ 615 h 837"/>
              <a:gd name="T28" fmla="*/ 348 w 838"/>
              <a:gd name="T29" fmla="*/ 223 h 837"/>
              <a:gd name="T30" fmla="*/ 345 w 838"/>
              <a:gd name="T31" fmla="*/ 219 h 837"/>
              <a:gd name="T32" fmla="*/ 344 w 838"/>
              <a:gd name="T33" fmla="*/ 210 h 837"/>
              <a:gd name="T34" fmla="*/ 346 w 838"/>
              <a:gd name="T35" fmla="*/ 199 h 837"/>
              <a:gd name="T36" fmla="*/ 355 w 838"/>
              <a:gd name="T37" fmla="*/ 191 h 837"/>
              <a:gd name="T38" fmla="*/ 76 w 838"/>
              <a:gd name="T39" fmla="*/ 38 h 837"/>
              <a:gd name="T40" fmla="*/ 50 w 838"/>
              <a:gd name="T41" fmla="*/ 50 h 837"/>
              <a:gd name="T42" fmla="*/ 38 w 838"/>
              <a:gd name="T43" fmla="*/ 76 h 837"/>
              <a:gd name="T44" fmla="*/ 41 w 838"/>
              <a:gd name="T45" fmla="*/ 776 h 837"/>
              <a:gd name="T46" fmla="*/ 62 w 838"/>
              <a:gd name="T47" fmla="*/ 796 h 837"/>
              <a:gd name="T48" fmla="*/ 762 w 838"/>
              <a:gd name="T49" fmla="*/ 799 h 837"/>
              <a:gd name="T50" fmla="*/ 789 w 838"/>
              <a:gd name="T51" fmla="*/ 788 h 837"/>
              <a:gd name="T52" fmla="*/ 800 w 838"/>
              <a:gd name="T53" fmla="*/ 761 h 837"/>
              <a:gd name="T54" fmla="*/ 797 w 838"/>
              <a:gd name="T55" fmla="*/ 62 h 837"/>
              <a:gd name="T56" fmla="*/ 776 w 838"/>
              <a:gd name="T57" fmla="*/ 42 h 837"/>
              <a:gd name="T58" fmla="*/ 76 w 838"/>
              <a:gd name="T59" fmla="*/ 38 h 837"/>
              <a:gd name="T60" fmla="*/ 762 w 838"/>
              <a:gd name="T61" fmla="*/ 0 h 837"/>
              <a:gd name="T62" fmla="*/ 806 w 838"/>
              <a:gd name="T63" fmla="*/ 16 h 837"/>
              <a:gd name="T64" fmla="*/ 834 w 838"/>
              <a:gd name="T65" fmla="*/ 52 h 837"/>
              <a:gd name="T66" fmla="*/ 838 w 838"/>
              <a:gd name="T67" fmla="*/ 761 h 837"/>
              <a:gd name="T68" fmla="*/ 823 w 838"/>
              <a:gd name="T69" fmla="*/ 806 h 837"/>
              <a:gd name="T70" fmla="*/ 785 w 838"/>
              <a:gd name="T71" fmla="*/ 833 h 837"/>
              <a:gd name="T72" fmla="*/ 76 w 838"/>
              <a:gd name="T73" fmla="*/ 837 h 837"/>
              <a:gd name="T74" fmla="*/ 32 w 838"/>
              <a:gd name="T75" fmla="*/ 822 h 837"/>
              <a:gd name="T76" fmla="*/ 4 w 838"/>
              <a:gd name="T77" fmla="*/ 786 h 837"/>
              <a:gd name="T78" fmla="*/ 0 w 838"/>
              <a:gd name="T79" fmla="*/ 76 h 837"/>
              <a:gd name="T80" fmla="*/ 15 w 838"/>
              <a:gd name="T81" fmla="*/ 31 h 837"/>
              <a:gd name="T82" fmla="*/ 53 w 838"/>
              <a:gd name="T83" fmla="*/ 4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8" h="837">
                <a:moveTo>
                  <a:pt x="362" y="191"/>
                </a:moveTo>
                <a:lnTo>
                  <a:pt x="367" y="191"/>
                </a:lnTo>
                <a:lnTo>
                  <a:pt x="373" y="194"/>
                </a:lnTo>
                <a:lnTo>
                  <a:pt x="376" y="196"/>
                </a:lnTo>
                <a:lnTo>
                  <a:pt x="376" y="196"/>
                </a:lnTo>
                <a:lnTo>
                  <a:pt x="566" y="406"/>
                </a:lnTo>
                <a:lnTo>
                  <a:pt x="566" y="406"/>
                </a:lnTo>
                <a:lnTo>
                  <a:pt x="569" y="410"/>
                </a:lnTo>
                <a:lnTo>
                  <a:pt x="570" y="414"/>
                </a:lnTo>
                <a:lnTo>
                  <a:pt x="572" y="419"/>
                </a:lnTo>
                <a:lnTo>
                  <a:pt x="570" y="424"/>
                </a:lnTo>
                <a:lnTo>
                  <a:pt x="569" y="428"/>
                </a:lnTo>
                <a:lnTo>
                  <a:pt x="566" y="432"/>
                </a:lnTo>
                <a:lnTo>
                  <a:pt x="566" y="432"/>
                </a:lnTo>
                <a:lnTo>
                  <a:pt x="376" y="640"/>
                </a:lnTo>
                <a:lnTo>
                  <a:pt x="376" y="640"/>
                </a:lnTo>
                <a:lnTo>
                  <a:pt x="373" y="644"/>
                </a:lnTo>
                <a:lnTo>
                  <a:pt x="367" y="647"/>
                </a:lnTo>
                <a:lnTo>
                  <a:pt x="362" y="647"/>
                </a:lnTo>
                <a:lnTo>
                  <a:pt x="355" y="645"/>
                </a:lnTo>
                <a:lnTo>
                  <a:pt x="350" y="643"/>
                </a:lnTo>
                <a:lnTo>
                  <a:pt x="346" y="639"/>
                </a:lnTo>
                <a:lnTo>
                  <a:pt x="344" y="634"/>
                </a:lnTo>
                <a:lnTo>
                  <a:pt x="344" y="628"/>
                </a:lnTo>
                <a:lnTo>
                  <a:pt x="344" y="623"/>
                </a:lnTo>
                <a:lnTo>
                  <a:pt x="345" y="619"/>
                </a:lnTo>
                <a:lnTo>
                  <a:pt x="348" y="615"/>
                </a:lnTo>
                <a:lnTo>
                  <a:pt x="348" y="615"/>
                </a:lnTo>
                <a:lnTo>
                  <a:pt x="527" y="419"/>
                </a:lnTo>
                <a:lnTo>
                  <a:pt x="348" y="223"/>
                </a:lnTo>
                <a:lnTo>
                  <a:pt x="348" y="223"/>
                </a:lnTo>
                <a:lnTo>
                  <a:pt x="345" y="219"/>
                </a:lnTo>
                <a:lnTo>
                  <a:pt x="344" y="215"/>
                </a:lnTo>
                <a:lnTo>
                  <a:pt x="344" y="210"/>
                </a:lnTo>
                <a:lnTo>
                  <a:pt x="344" y="204"/>
                </a:lnTo>
                <a:lnTo>
                  <a:pt x="346" y="199"/>
                </a:lnTo>
                <a:lnTo>
                  <a:pt x="350" y="194"/>
                </a:lnTo>
                <a:lnTo>
                  <a:pt x="355" y="191"/>
                </a:lnTo>
                <a:lnTo>
                  <a:pt x="362" y="191"/>
                </a:lnTo>
                <a:close/>
                <a:moveTo>
                  <a:pt x="76" y="38"/>
                </a:moveTo>
                <a:lnTo>
                  <a:pt x="62" y="42"/>
                </a:lnTo>
                <a:lnTo>
                  <a:pt x="50" y="50"/>
                </a:lnTo>
                <a:lnTo>
                  <a:pt x="41" y="62"/>
                </a:lnTo>
                <a:lnTo>
                  <a:pt x="38" y="76"/>
                </a:lnTo>
                <a:lnTo>
                  <a:pt x="38" y="761"/>
                </a:lnTo>
                <a:lnTo>
                  <a:pt x="41" y="776"/>
                </a:lnTo>
                <a:lnTo>
                  <a:pt x="50" y="788"/>
                </a:lnTo>
                <a:lnTo>
                  <a:pt x="62" y="796"/>
                </a:lnTo>
                <a:lnTo>
                  <a:pt x="76" y="799"/>
                </a:lnTo>
                <a:lnTo>
                  <a:pt x="762" y="799"/>
                </a:lnTo>
                <a:lnTo>
                  <a:pt x="776" y="796"/>
                </a:lnTo>
                <a:lnTo>
                  <a:pt x="789" y="788"/>
                </a:lnTo>
                <a:lnTo>
                  <a:pt x="797" y="776"/>
                </a:lnTo>
                <a:lnTo>
                  <a:pt x="800" y="761"/>
                </a:lnTo>
                <a:lnTo>
                  <a:pt x="800" y="76"/>
                </a:lnTo>
                <a:lnTo>
                  <a:pt x="797" y="62"/>
                </a:lnTo>
                <a:lnTo>
                  <a:pt x="789" y="50"/>
                </a:lnTo>
                <a:lnTo>
                  <a:pt x="776" y="42"/>
                </a:lnTo>
                <a:lnTo>
                  <a:pt x="762" y="38"/>
                </a:lnTo>
                <a:lnTo>
                  <a:pt x="76" y="38"/>
                </a:lnTo>
                <a:close/>
                <a:moveTo>
                  <a:pt x="76" y="0"/>
                </a:moveTo>
                <a:lnTo>
                  <a:pt x="762" y="0"/>
                </a:lnTo>
                <a:lnTo>
                  <a:pt x="785" y="4"/>
                </a:lnTo>
                <a:lnTo>
                  <a:pt x="806" y="16"/>
                </a:lnTo>
                <a:lnTo>
                  <a:pt x="823" y="31"/>
                </a:lnTo>
                <a:lnTo>
                  <a:pt x="834" y="52"/>
                </a:lnTo>
                <a:lnTo>
                  <a:pt x="838" y="76"/>
                </a:lnTo>
                <a:lnTo>
                  <a:pt x="838" y="761"/>
                </a:lnTo>
                <a:lnTo>
                  <a:pt x="834" y="786"/>
                </a:lnTo>
                <a:lnTo>
                  <a:pt x="823" y="806"/>
                </a:lnTo>
                <a:lnTo>
                  <a:pt x="806" y="822"/>
                </a:lnTo>
                <a:lnTo>
                  <a:pt x="785" y="833"/>
                </a:lnTo>
                <a:lnTo>
                  <a:pt x="762" y="837"/>
                </a:lnTo>
                <a:lnTo>
                  <a:pt x="76" y="837"/>
                </a:lnTo>
                <a:lnTo>
                  <a:pt x="53" y="833"/>
                </a:lnTo>
                <a:lnTo>
                  <a:pt x="32" y="822"/>
                </a:lnTo>
                <a:lnTo>
                  <a:pt x="15" y="806"/>
                </a:lnTo>
                <a:lnTo>
                  <a:pt x="4" y="786"/>
                </a:lnTo>
                <a:lnTo>
                  <a:pt x="0" y="761"/>
                </a:lnTo>
                <a:lnTo>
                  <a:pt x="0" y="76"/>
                </a:lnTo>
                <a:lnTo>
                  <a:pt x="4" y="52"/>
                </a:lnTo>
                <a:lnTo>
                  <a:pt x="15" y="31"/>
                </a:lnTo>
                <a:lnTo>
                  <a:pt x="32" y="16"/>
                </a:lnTo>
                <a:lnTo>
                  <a:pt x="53" y="4"/>
                </a:lnTo>
                <a:lnTo>
                  <a:pt x="76"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53" name="Freeform 3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82681" y="8844913"/>
            <a:ext cx="302969" cy="444107"/>
          </a:xfrm>
          <a:custGeom>
            <a:avLst/>
            <a:gdLst>
              <a:gd name="T0" fmla="*/ 266 w 571"/>
              <a:gd name="T1" fmla="*/ 38 h 837"/>
              <a:gd name="T2" fmla="*/ 252 w 571"/>
              <a:gd name="T3" fmla="*/ 42 h 837"/>
              <a:gd name="T4" fmla="*/ 240 w 571"/>
              <a:gd name="T5" fmla="*/ 50 h 837"/>
              <a:gd name="T6" fmla="*/ 231 w 571"/>
              <a:gd name="T7" fmla="*/ 62 h 837"/>
              <a:gd name="T8" fmla="*/ 228 w 571"/>
              <a:gd name="T9" fmla="*/ 76 h 837"/>
              <a:gd name="T10" fmla="*/ 228 w 571"/>
              <a:gd name="T11" fmla="*/ 571 h 837"/>
              <a:gd name="T12" fmla="*/ 64 w 571"/>
              <a:gd name="T13" fmla="*/ 571 h 837"/>
              <a:gd name="T14" fmla="*/ 286 w 571"/>
              <a:gd name="T15" fmla="*/ 791 h 837"/>
              <a:gd name="T16" fmla="*/ 506 w 571"/>
              <a:gd name="T17" fmla="*/ 571 h 837"/>
              <a:gd name="T18" fmla="*/ 342 w 571"/>
              <a:gd name="T19" fmla="*/ 571 h 837"/>
              <a:gd name="T20" fmla="*/ 342 w 571"/>
              <a:gd name="T21" fmla="*/ 76 h 837"/>
              <a:gd name="T22" fmla="*/ 340 w 571"/>
              <a:gd name="T23" fmla="*/ 62 h 837"/>
              <a:gd name="T24" fmla="*/ 332 w 571"/>
              <a:gd name="T25" fmla="*/ 50 h 837"/>
              <a:gd name="T26" fmla="*/ 320 w 571"/>
              <a:gd name="T27" fmla="*/ 42 h 837"/>
              <a:gd name="T28" fmla="*/ 304 w 571"/>
              <a:gd name="T29" fmla="*/ 38 h 837"/>
              <a:gd name="T30" fmla="*/ 266 w 571"/>
              <a:gd name="T31" fmla="*/ 38 h 837"/>
              <a:gd name="T32" fmla="*/ 266 w 571"/>
              <a:gd name="T33" fmla="*/ 0 h 837"/>
              <a:gd name="T34" fmla="*/ 304 w 571"/>
              <a:gd name="T35" fmla="*/ 0 h 837"/>
              <a:gd name="T36" fmla="*/ 329 w 571"/>
              <a:gd name="T37" fmla="*/ 4 h 837"/>
              <a:gd name="T38" fmla="*/ 350 w 571"/>
              <a:gd name="T39" fmla="*/ 16 h 837"/>
              <a:gd name="T40" fmla="*/ 366 w 571"/>
              <a:gd name="T41" fmla="*/ 31 h 837"/>
              <a:gd name="T42" fmla="*/ 376 w 571"/>
              <a:gd name="T43" fmla="*/ 52 h 837"/>
              <a:gd name="T44" fmla="*/ 380 w 571"/>
              <a:gd name="T45" fmla="*/ 76 h 837"/>
              <a:gd name="T46" fmla="*/ 380 w 571"/>
              <a:gd name="T47" fmla="*/ 533 h 837"/>
              <a:gd name="T48" fmla="*/ 552 w 571"/>
              <a:gd name="T49" fmla="*/ 533 h 837"/>
              <a:gd name="T50" fmla="*/ 558 w 571"/>
              <a:gd name="T51" fmla="*/ 534 h 837"/>
              <a:gd name="T52" fmla="*/ 564 w 571"/>
              <a:gd name="T53" fmla="*/ 537 h 837"/>
              <a:gd name="T54" fmla="*/ 567 w 571"/>
              <a:gd name="T55" fmla="*/ 541 h 837"/>
              <a:gd name="T56" fmla="*/ 570 w 571"/>
              <a:gd name="T57" fmla="*/ 546 h 837"/>
              <a:gd name="T58" fmla="*/ 571 w 571"/>
              <a:gd name="T59" fmla="*/ 552 h 837"/>
              <a:gd name="T60" fmla="*/ 570 w 571"/>
              <a:gd name="T61" fmla="*/ 556 h 837"/>
              <a:gd name="T62" fmla="*/ 569 w 571"/>
              <a:gd name="T63" fmla="*/ 562 h 837"/>
              <a:gd name="T64" fmla="*/ 565 w 571"/>
              <a:gd name="T65" fmla="*/ 566 h 837"/>
              <a:gd name="T66" fmla="*/ 299 w 571"/>
              <a:gd name="T67" fmla="*/ 831 h 837"/>
              <a:gd name="T68" fmla="*/ 295 w 571"/>
              <a:gd name="T69" fmla="*/ 834 h 837"/>
              <a:gd name="T70" fmla="*/ 291 w 571"/>
              <a:gd name="T71" fmla="*/ 837 h 837"/>
              <a:gd name="T72" fmla="*/ 286 w 571"/>
              <a:gd name="T73" fmla="*/ 837 h 837"/>
              <a:gd name="T74" fmla="*/ 281 w 571"/>
              <a:gd name="T75" fmla="*/ 837 h 837"/>
              <a:gd name="T76" fmla="*/ 275 w 571"/>
              <a:gd name="T77" fmla="*/ 834 h 837"/>
              <a:gd name="T78" fmla="*/ 271 w 571"/>
              <a:gd name="T79" fmla="*/ 831 h 837"/>
              <a:gd name="T80" fmla="*/ 6 w 571"/>
              <a:gd name="T81" fmla="*/ 566 h 837"/>
              <a:gd name="T82" fmla="*/ 3 w 571"/>
              <a:gd name="T83" fmla="*/ 562 h 837"/>
              <a:gd name="T84" fmla="*/ 0 w 571"/>
              <a:gd name="T85" fmla="*/ 556 h 837"/>
              <a:gd name="T86" fmla="*/ 0 w 571"/>
              <a:gd name="T87" fmla="*/ 552 h 837"/>
              <a:gd name="T88" fmla="*/ 2 w 571"/>
              <a:gd name="T89" fmla="*/ 546 h 837"/>
              <a:gd name="T90" fmla="*/ 4 w 571"/>
              <a:gd name="T91" fmla="*/ 541 h 837"/>
              <a:gd name="T92" fmla="*/ 8 w 571"/>
              <a:gd name="T93" fmla="*/ 537 h 837"/>
              <a:gd name="T94" fmla="*/ 13 w 571"/>
              <a:gd name="T95" fmla="*/ 534 h 837"/>
              <a:gd name="T96" fmla="*/ 19 w 571"/>
              <a:gd name="T97" fmla="*/ 533 h 837"/>
              <a:gd name="T98" fmla="*/ 190 w 571"/>
              <a:gd name="T99" fmla="*/ 533 h 837"/>
              <a:gd name="T100" fmla="*/ 190 w 571"/>
              <a:gd name="T101" fmla="*/ 76 h 837"/>
              <a:gd name="T102" fmla="*/ 194 w 571"/>
              <a:gd name="T103" fmla="*/ 52 h 837"/>
              <a:gd name="T104" fmla="*/ 205 w 571"/>
              <a:gd name="T105" fmla="*/ 31 h 837"/>
              <a:gd name="T106" fmla="*/ 222 w 571"/>
              <a:gd name="T107" fmla="*/ 16 h 837"/>
              <a:gd name="T108" fmla="*/ 243 w 571"/>
              <a:gd name="T109" fmla="*/ 4 h 837"/>
              <a:gd name="T110" fmla="*/ 266 w 571"/>
              <a:gd name="T111" fmla="*/ 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71" h="837">
                <a:moveTo>
                  <a:pt x="266" y="38"/>
                </a:moveTo>
                <a:lnTo>
                  <a:pt x="252" y="42"/>
                </a:lnTo>
                <a:lnTo>
                  <a:pt x="240" y="50"/>
                </a:lnTo>
                <a:lnTo>
                  <a:pt x="231" y="62"/>
                </a:lnTo>
                <a:lnTo>
                  <a:pt x="228" y="76"/>
                </a:lnTo>
                <a:lnTo>
                  <a:pt x="228" y="571"/>
                </a:lnTo>
                <a:lnTo>
                  <a:pt x="64" y="571"/>
                </a:lnTo>
                <a:lnTo>
                  <a:pt x="286" y="791"/>
                </a:lnTo>
                <a:lnTo>
                  <a:pt x="506" y="571"/>
                </a:lnTo>
                <a:lnTo>
                  <a:pt x="342" y="571"/>
                </a:lnTo>
                <a:lnTo>
                  <a:pt x="342" y="76"/>
                </a:lnTo>
                <a:lnTo>
                  <a:pt x="340" y="62"/>
                </a:lnTo>
                <a:lnTo>
                  <a:pt x="332" y="50"/>
                </a:lnTo>
                <a:lnTo>
                  <a:pt x="320" y="42"/>
                </a:lnTo>
                <a:lnTo>
                  <a:pt x="304" y="38"/>
                </a:lnTo>
                <a:lnTo>
                  <a:pt x="266" y="38"/>
                </a:lnTo>
                <a:close/>
                <a:moveTo>
                  <a:pt x="266" y="0"/>
                </a:moveTo>
                <a:lnTo>
                  <a:pt x="304" y="0"/>
                </a:lnTo>
                <a:lnTo>
                  <a:pt x="329" y="4"/>
                </a:lnTo>
                <a:lnTo>
                  <a:pt x="350" y="16"/>
                </a:lnTo>
                <a:lnTo>
                  <a:pt x="366" y="31"/>
                </a:lnTo>
                <a:lnTo>
                  <a:pt x="376" y="52"/>
                </a:lnTo>
                <a:lnTo>
                  <a:pt x="380" y="76"/>
                </a:lnTo>
                <a:lnTo>
                  <a:pt x="380" y="533"/>
                </a:lnTo>
                <a:lnTo>
                  <a:pt x="552" y="533"/>
                </a:lnTo>
                <a:lnTo>
                  <a:pt x="558" y="534"/>
                </a:lnTo>
                <a:lnTo>
                  <a:pt x="564" y="537"/>
                </a:lnTo>
                <a:lnTo>
                  <a:pt x="567" y="541"/>
                </a:lnTo>
                <a:lnTo>
                  <a:pt x="570" y="546"/>
                </a:lnTo>
                <a:lnTo>
                  <a:pt x="571" y="552"/>
                </a:lnTo>
                <a:lnTo>
                  <a:pt x="570" y="556"/>
                </a:lnTo>
                <a:lnTo>
                  <a:pt x="569" y="562"/>
                </a:lnTo>
                <a:lnTo>
                  <a:pt x="565" y="566"/>
                </a:lnTo>
                <a:lnTo>
                  <a:pt x="299" y="831"/>
                </a:lnTo>
                <a:lnTo>
                  <a:pt x="295" y="834"/>
                </a:lnTo>
                <a:lnTo>
                  <a:pt x="291" y="837"/>
                </a:lnTo>
                <a:lnTo>
                  <a:pt x="286" y="837"/>
                </a:lnTo>
                <a:lnTo>
                  <a:pt x="281" y="837"/>
                </a:lnTo>
                <a:lnTo>
                  <a:pt x="275" y="834"/>
                </a:lnTo>
                <a:lnTo>
                  <a:pt x="271" y="831"/>
                </a:lnTo>
                <a:lnTo>
                  <a:pt x="6" y="566"/>
                </a:lnTo>
                <a:lnTo>
                  <a:pt x="3" y="562"/>
                </a:lnTo>
                <a:lnTo>
                  <a:pt x="0" y="556"/>
                </a:lnTo>
                <a:lnTo>
                  <a:pt x="0" y="552"/>
                </a:lnTo>
                <a:lnTo>
                  <a:pt x="2" y="546"/>
                </a:lnTo>
                <a:lnTo>
                  <a:pt x="4" y="541"/>
                </a:lnTo>
                <a:lnTo>
                  <a:pt x="8" y="537"/>
                </a:lnTo>
                <a:lnTo>
                  <a:pt x="13" y="534"/>
                </a:lnTo>
                <a:lnTo>
                  <a:pt x="19" y="533"/>
                </a:lnTo>
                <a:lnTo>
                  <a:pt x="190" y="533"/>
                </a:lnTo>
                <a:lnTo>
                  <a:pt x="190" y="76"/>
                </a:lnTo>
                <a:lnTo>
                  <a:pt x="194" y="52"/>
                </a:lnTo>
                <a:lnTo>
                  <a:pt x="205" y="31"/>
                </a:lnTo>
                <a:lnTo>
                  <a:pt x="222" y="16"/>
                </a:lnTo>
                <a:lnTo>
                  <a:pt x="243" y="4"/>
                </a:lnTo>
                <a:lnTo>
                  <a:pt x="266"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54" name="Freeform 3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04640" y="8844913"/>
            <a:ext cx="303500" cy="444107"/>
          </a:xfrm>
          <a:custGeom>
            <a:avLst/>
            <a:gdLst>
              <a:gd name="T0" fmla="*/ 286 w 572"/>
              <a:gd name="T1" fmla="*/ 46 h 837"/>
              <a:gd name="T2" fmla="*/ 65 w 572"/>
              <a:gd name="T3" fmla="*/ 267 h 837"/>
              <a:gd name="T4" fmla="*/ 228 w 572"/>
              <a:gd name="T5" fmla="*/ 267 h 837"/>
              <a:gd name="T6" fmla="*/ 228 w 572"/>
              <a:gd name="T7" fmla="*/ 761 h 837"/>
              <a:gd name="T8" fmla="*/ 231 w 572"/>
              <a:gd name="T9" fmla="*/ 776 h 837"/>
              <a:gd name="T10" fmla="*/ 240 w 572"/>
              <a:gd name="T11" fmla="*/ 788 h 837"/>
              <a:gd name="T12" fmla="*/ 252 w 572"/>
              <a:gd name="T13" fmla="*/ 796 h 837"/>
              <a:gd name="T14" fmla="*/ 266 w 572"/>
              <a:gd name="T15" fmla="*/ 799 h 837"/>
              <a:gd name="T16" fmla="*/ 304 w 572"/>
              <a:gd name="T17" fmla="*/ 799 h 837"/>
              <a:gd name="T18" fmla="*/ 320 w 572"/>
              <a:gd name="T19" fmla="*/ 796 h 837"/>
              <a:gd name="T20" fmla="*/ 332 w 572"/>
              <a:gd name="T21" fmla="*/ 788 h 837"/>
              <a:gd name="T22" fmla="*/ 340 w 572"/>
              <a:gd name="T23" fmla="*/ 776 h 837"/>
              <a:gd name="T24" fmla="*/ 342 w 572"/>
              <a:gd name="T25" fmla="*/ 761 h 837"/>
              <a:gd name="T26" fmla="*/ 342 w 572"/>
              <a:gd name="T27" fmla="*/ 267 h 837"/>
              <a:gd name="T28" fmla="*/ 506 w 572"/>
              <a:gd name="T29" fmla="*/ 267 h 837"/>
              <a:gd name="T30" fmla="*/ 286 w 572"/>
              <a:gd name="T31" fmla="*/ 46 h 837"/>
              <a:gd name="T32" fmla="*/ 286 w 572"/>
              <a:gd name="T33" fmla="*/ 0 h 837"/>
              <a:gd name="T34" fmla="*/ 291 w 572"/>
              <a:gd name="T35" fmla="*/ 1 h 837"/>
              <a:gd name="T36" fmla="*/ 295 w 572"/>
              <a:gd name="T37" fmla="*/ 3 h 837"/>
              <a:gd name="T38" fmla="*/ 299 w 572"/>
              <a:gd name="T39" fmla="*/ 7 h 837"/>
              <a:gd name="T40" fmla="*/ 565 w 572"/>
              <a:gd name="T41" fmla="*/ 272 h 837"/>
              <a:gd name="T42" fmla="*/ 569 w 572"/>
              <a:gd name="T43" fmla="*/ 276 h 837"/>
              <a:gd name="T44" fmla="*/ 570 w 572"/>
              <a:gd name="T45" fmla="*/ 280 h 837"/>
              <a:gd name="T46" fmla="*/ 572 w 572"/>
              <a:gd name="T47" fmla="*/ 285 h 837"/>
              <a:gd name="T48" fmla="*/ 570 w 572"/>
              <a:gd name="T49" fmla="*/ 292 h 837"/>
              <a:gd name="T50" fmla="*/ 568 w 572"/>
              <a:gd name="T51" fmla="*/ 297 h 837"/>
              <a:gd name="T52" fmla="*/ 564 w 572"/>
              <a:gd name="T53" fmla="*/ 301 h 837"/>
              <a:gd name="T54" fmla="*/ 558 w 572"/>
              <a:gd name="T55" fmla="*/ 304 h 837"/>
              <a:gd name="T56" fmla="*/ 552 w 572"/>
              <a:gd name="T57" fmla="*/ 305 h 837"/>
              <a:gd name="T58" fmla="*/ 380 w 572"/>
              <a:gd name="T59" fmla="*/ 305 h 837"/>
              <a:gd name="T60" fmla="*/ 380 w 572"/>
              <a:gd name="T61" fmla="*/ 761 h 837"/>
              <a:gd name="T62" fmla="*/ 376 w 572"/>
              <a:gd name="T63" fmla="*/ 786 h 837"/>
              <a:gd name="T64" fmla="*/ 366 w 572"/>
              <a:gd name="T65" fmla="*/ 806 h 837"/>
              <a:gd name="T66" fmla="*/ 350 w 572"/>
              <a:gd name="T67" fmla="*/ 822 h 837"/>
              <a:gd name="T68" fmla="*/ 329 w 572"/>
              <a:gd name="T69" fmla="*/ 833 h 837"/>
              <a:gd name="T70" fmla="*/ 304 w 572"/>
              <a:gd name="T71" fmla="*/ 837 h 837"/>
              <a:gd name="T72" fmla="*/ 266 w 572"/>
              <a:gd name="T73" fmla="*/ 837 h 837"/>
              <a:gd name="T74" fmla="*/ 243 w 572"/>
              <a:gd name="T75" fmla="*/ 833 h 837"/>
              <a:gd name="T76" fmla="*/ 222 w 572"/>
              <a:gd name="T77" fmla="*/ 822 h 837"/>
              <a:gd name="T78" fmla="*/ 205 w 572"/>
              <a:gd name="T79" fmla="*/ 806 h 837"/>
              <a:gd name="T80" fmla="*/ 194 w 572"/>
              <a:gd name="T81" fmla="*/ 786 h 837"/>
              <a:gd name="T82" fmla="*/ 190 w 572"/>
              <a:gd name="T83" fmla="*/ 761 h 837"/>
              <a:gd name="T84" fmla="*/ 190 w 572"/>
              <a:gd name="T85" fmla="*/ 305 h 837"/>
              <a:gd name="T86" fmla="*/ 19 w 572"/>
              <a:gd name="T87" fmla="*/ 305 h 837"/>
              <a:gd name="T88" fmla="*/ 14 w 572"/>
              <a:gd name="T89" fmla="*/ 304 h 837"/>
              <a:gd name="T90" fmla="*/ 8 w 572"/>
              <a:gd name="T91" fmla="*/ 301 h 837"/>
              <a:gd name="T92" fmla="*/ 4 w 572"/>
              <a:gd name="T93" fmla="*/ 297 h 837"/>
              <a:gd name="T94" fmla="*/ 2 w 572"/>
              <a:gd name="T95" fmla="*/ 292 h 837"/>
              <a:gd name="T96" fmla="*/ 0 w 572"/>
              <a:gd name="T97" fmla="*/ 285 h 837"/>
              <a:gd name="T98" fmla="*/ 0 w 572"/>
              <a:gd name="T99" fmla="*/ 280 h 837"/>
              <a:gd name="T100" fmla="*/ 3 w 572"/>
              <a:gd name="T101" fmla="*/ 276 h 837"/>
              <a:gd name="T102" fmla="*/ 6 w 572"/>
              <a:gd name="T103" fmla="*/ 272 h 837"/>
              <a:gd name="T104" fmla="*/ 272 w 572"/>
              <a:gd name="T105" fmla="*/ 7 h 837"/>
              <a:gd name="T106" fmla="*/ 276 w 572"/>
              <a:gd name="T107" fmla="*/ 3 h 837"/>
              <a:gd name="T108" fmla="*/ 281 w 572"/>
              <a:gd name="T109" fmla="*/ 1 h 837"/>
              <a:gd name="T110" fmla="*/ 286 w 572"/>
              <a:gd name="T111" fmla="*/ 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72" h="837">
                <a:moveTo>
                  <a:pt x="286" y="46"/>
                </a:moveTo>
                <a:lnTo>
                  <a:pt x="65" y="267"/>
                </a:lnTo>
                <a:lnTo>
                  <a:pt x="228" y="267"/>
                </a:lnTo>
                <a:lnTo>
                  <a:pt x="228" y="761"/>
                </a:lnTo>
                <a:lnTo>
                  <a:pt x="231" y="776"/>
                </a:lnTo>
                <a:lnTo>
                  <a:pt x="240" y="788"/>
                </a:lnTo>
                <a:lnTo>
                  <a:pt x="252" y="796"/>
                </a:lnTo>
                <a:lnTo>
                  <a:pt x="266" y="799"/>
                </a:lnTo>
                <a:lnTo>
                  <a:pt x="304" y="799"/>
                </a:lnTo>
                <a:lnTo>
                  <a:pt x="320" y="796"/>
                </a:lnTo>
                <a:lnTo>
                  <a:pt x="332" y="788"/>
                </a:lnTo>
                <a:lnTo>
                  <a:pt x="340" y="776"/>
                </a:lnTo>
                <a:lnTo>
                  <a:pt x="342" y="761"/>
                </a:lnTo>
                <a:lnTo>
                  <a:pt x="342" y="267"/>
                </a:lnTo>
                <a:lnTo>
                  <a:pt x="506" y="267"/>
                </a:lnTo>
                <a:lnTo>
                  <a:pt x="286" y="46"/>
                </a:lnTo>
                <a:close/>
                <a:moveTo>
                  <a:pt x="286" y="0"/>
                </a:moveTo>
                <a:lnTo>
                  <a:pt x="291" y="1"/>
                </a:lnTo>
                <a:lnTo>
                  <a:pt x="295" y="3"/>
                </a:lnTo>
                <a:lnTo>
                  <a:pt x="299" y="7"/>
                </a:lnTo>
                <a:lnTo>
                  <a:pt x="565" y="272"/>
                </a:lnTo>
                <a:lnTo>
                  <a:pt x="569" y="276"/>
                </a:lnTo>
                <a:lnTo>
                  <a:pt x="570" y="280"/>
                </a:lnTo>
                <a:lnTo>
                  <a:pt x="572" y="285"/>
                </a:lnTo>
                <a:lnTo>
                  <a:pt x="570" y="292"/>
                </a:lnTo>
                <a:lnTo>
                  <a:pt x="568" y="297"/>
                </a:lnTo>
                <a:lnTo>
                  <a:pt x="564" y="301"/>
                </a:lnTo>
                <a:lnTo>
                  <a:pt x="558" y="304"/>
                </a:lnTo>
                <a:lnTo>
                  <a:pt x="552" y="305"/>
                </a:lnTo>
                <a:lnTo>
                  <a:pt x="380" y="305"/>
                </a:lnTo>
                <a:lnTo>
                  <a:pt x="380" y="761"/>
                </a:lnTo>
                <a:lnTo>
                  <a:pt x="376" y="786"/>
                </a:lnTo>
                <a:lnTo>
                  <a:pt x="366" y="806"/>
                </a:lnTo>
                <a:lnTo>
                  <a:pt x="350" y="822"/>
                </a:lnTo>
                <a:lnTo>
                  <a:pt x="329" y="833"/>
                </a:lnTo>
                <a:lnTo>
                  <a:pt x="304" y="837"/>
                </a:lnTo>
                <a:lnTo>
                  <a:pt x="266" y="837"/>
                </a:lnTo>
                <a:lnTo>
                  <a:pt x="243" y="833"/>
                </a:lnTo>
                <a:lnTo>
                  <a:pt x="222" y="822"/>
                </a:lnTo>
                <a:lnTo>
                  <a:pt x="205" y="806"/>
                </a:lnTo>
                <a:lnTo>
                  <a:pt x="194" y="786"/>
                </a:lnTo>
                <a:lnTo>
                  <a:pt x="190" y="761"/>
                </a:lnTo>
                <a:lnTo>
                  <a:pt x="190" y="305"/>
                </a:lnTo>
                <a:lnTo>
                  <a:pt x="19" y="305"/>
                </a:lnTo>
                <a:lnTo>
                  <a:pt x="14" y="304"/>
                </a:lnTo>
                <a:lnTo>
                  <a:pt x="8" y="301"/>
                </a:lnTo>
                <a:lnTo>
                  <a:pt x="4" y="297"/>
                </a:lnTo>
                <a:lnTo>
                  <a:pt x="2" y="292"/>
                </a:lnTo>
                <a:lnTo>
                  <a:pt x="0" y="285"/>
                </a:lnTo>
                <a:lnTo>
                  <a:pt x="0" y="280"/>
                </a:lnTo>
                <a:lnTo>
                  <a:pt x="3" y="276"/>
                </a:lnTo>
                <a:lnTo>
                  <a:pt x="6" y="272"/>
                </a:lnTo>
                <a:lnTo>
                  <a:pt x="272" y="7"/>
                </a:lnTo>
                <a:lnTo>
                  <a:pt x="276" y="3"/>
                </a:lnTo>
                <a:lnTo>
                  <a:pt x="281" y="1"/>
                </a:lnTo>
                <a:lnTo>
                  <a:pt x="286"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55" name="Freeform 3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27130" y="8915482"/>
            <a:ext cx="444107" cy="302969"/>
          </a:xfrm>
          <a:custGeom>
            <a:avLst/>
            <a:gdLst>
              <a:gd name="T0" fmla="*/ 266 w 837"/>
              <a:gd name="T1" fmla="*/ 66 h 571"/>
              <a:gd name="T2" fmla="*/ 46 w 837"/>
              <a:gd name="T3" fmla="*/ 285 h 571"/>
              <a:gd name="T4" fmla="*/ 266 w 837"/>
              <a:gd name="T5" fmla="*/ 505 h 571"/>
              <a:gd name="T6" fmla="*/ 266 w 837"/>
              <a:gd name="T7" fmla="*/ 343 h 571"/>
              <a:gd name="T8" fmla="*/ 761 w 837"/>
              <a:gd name="T9" fmla="*/ 343 h 571"/>
              <a:gd name="T10" fmla="*/ 776 w 837"/>
              <a:gd name="T11" fmla="*/ 339 h 571"/>
              <a:gd name="T12" fmla="*/ 788 w 837"/>
              <a:gd name="T13" fmla="*/ 331 h 571"/>
              <a:gd name="T14" fmla="*/ 797 w 837"/>
              <a:gd name="T15" fmla="*/ 319 h 571"/>
              <a:gd name="T16" fmla="*/ 799 w 837"/>
              <a:gd name="T17" fmla="*/ 305 h 571"/>
              <a:gd name="T18" fmla="*/ 799 w 837"/>
              <a:gd name="T19" fmla="*/ 267 h 571"/>
              <a:gd name="T20" fmla="*/ 797 w 837"/>
              <a:gd name="T21" fmla="*/ 251 h 571"/>
              <a:gd name="T22" fmla="*/ 788 w 837"/>
              <a:gd name="T23" fmla="*/ 240 h 571"/>
              <a:gd name="T24" fmla="*/ 776 w 837"/>
              <a:gd name="T25" fmla="*/ 232 h 571"/>
              <a:gd name="T26" fmla="*/ 761 w 837"/>
              <a:gd name="T27" fmla="*/ 228 h 571"/>
              <a:gd name="T28" fmla="*/ 266 w 837"/>
              <a:gd name="T29" fmla="*/ 228 h 571"/>
              <a:gd name="T30" fmla="*/ 266 w 837"/>
              <a:gd name="T31" fmla="*/ 66 h 571"/>
              <a:gd name="T32" fmla="*/ 286 w 837"/>
              <a:gd name="T33" fmla="*/ 0 h 571"/>
              <a:gd name="T34" fmla="*/ 291 w 837"/>
              <a:gd name="T35" fmla="*/ 1 h 571"/>
              <a:gd name="T36" fmla="*/ 296 w 837"/>
              <a:gd name="T37" fmla="*/ 4 h 571"/>
              <a:gd name="T38" fmla="*/ 300 w 837"/>
              <a:gd name="T39" fmla="*/ 8 h 571"/>
              <a:gd name="T40" fmla="*/ 303 w 837"/>
              <a:gd name="T41" fmla="*/ 13 h 571"/>
              <a:gd name="T42" fmla="*/ 304 w 837"/>
              <a:gd name="T43" fmla="*/ 20 h 571"/>
              <a:gd name="T44" fmla="*/ 304 w 837"/>
              <a:gd name="T45" fmla="*/ 190 h 571"/>
              <a:gd name="T46" fmla="*/ 761 w 837"/>
              <a:gd name="T47" fmla="*/ 190 h 571"/>
              <a:gd name="T48" fmla="*/ 785 w 837"/>
              <a:gd name="T49" fmla="*/ 194 h 571"/>
              <a:gd name="T50" fmla="*/ 806 w 837"/>
              <a:gd name="T51" fmla="*/ 206 h 571"/>
              <a:gd name="T52" fmla="*/ 823 w 837"/>
              <a:gd name="T53" fmla="*/ 221 h 571"/>
              <a:gd name="T54" fmla="*/ 833 w 837"/>
              <a:gd name="T55" fmla="*/ 242 h 571"/>
              <a:gd name="T56" fmla="*/ 837 w 837"/>
              <a:gd name="T57" fmla="*/ 267 h 571"/>
              <a:gd name="T58" fmla="*/ 837 w 837"/>
              <a:gd name="T59" fmla="*/ 305 h 571"/>
              <a:gd name="T60" fmla="*/ 833 w 837"/>
              <a:gd name="T61" fmla="*/ 329 h 571"/>
              <a:gd name="T62" fmla="*/ 823 w 837"/>
              <a:gd name="T63" fmla="*/ 350 h 571"/>
              <a:gd name="T64" fmla="*/ 806 w 837"/>
              <a:gd name="T65" fmla="*/ 365 h 571"/>
              <a:gd name="T66" fmla="*/ 785 w 837"/>
              <a:gd name="T67" fmla="*/ 377 h 571"/>
              <a:gd name="T68" fmla="*/ 761 w 837"/>
              <a:gd name="T69" fmla="*/ 381 h 571"/>
              <a:gd name="T70" fmla="*/ 304 w 837"/>
              <a:gd name="T71" fmla="*/ 381 h 571"/>
              <a:gd name="T72" fmla="*/ 304 w 837"/>
              <a:gd name="T73" fmla="*/ 551 h 571"/>
              <a:gd name="T74" fmla="*/ 303 w 837"/>
              <a:gd name="T75" fmla="*/ 558 h 571"/>
              <a:gd name="T76" fmla="*/ 300 w 837"/>
              <a:gd name="T77" fmla="*/ 563 h 571"/>
              <a:gd name="T78" fmla="*/ 296 w 837"/>
              <a:gd name="T79" fmla="*/ 567 h 571"/>
              <a:gd name="T80" fmla="*/ 291 w 837"/>
              <a:gd name="T81" fmla="*/ 570 h 571"/>
              <a:gd name="T82" fmla="*/ 286 w 837"/>
              <a:gd name="T83" fmla="*/ 571 h 571"/>
              <a:gd name="T84" fmla="*/ 281 w 837"/>
              <a:gd name="T85" fmla="*/ 570 h 571"/>
              <a:gd name="T86" fmla="*/ 275 w 837"/>
              <a:gd name="T87" fmla="*/ 568 h 571"/>
              <a:gd name="T88" fmla="*/ 271 w 837"/>
              <a:gd name="T89" fmla="*/ 566 h 571"/>
              <a:gd name="T90" fmla="*/ 6 w 837"/>
              <a:gd name="T91" fmla="*/ 299 h 571"/>
              <a:gd name="T92" fmla="*/ 3 w 837"/>
              <a:gd name="T93" fmla="*/ 295 h 571"/>
              <a:gd name="T94" fmla="*/ 0 w 837"/>
              <a:gd name="T95" fmla="*/ 291 h 571"/>
              <a:gd name="T96" fmla="*/ 0 w 837"/>
              <a:gd name="T97" fmla="*/ 285 h 571"/>
              <a:gd name="T98" fmla="*/ 0 w 837"/>
              <a:gd name="T99" fmla="*/ 280 h 571"/>
              <a:gd name="T100" fmla="*/ 3 w 837"/>
              <a:gd name="T101" fmla="*/ 276 h 571"/>
              <a:gd name="T102" fmla="*/ 6 w 837"/>
              <a:gd name="T103" fmla="*/ 272 h 571"/>
              <a:gd name="T104" fmla="*/ 271 w 837"/>
              <a:gd name="T105" fmla="*/ 5 h 571"/>
              <a:gd name="T106" fmla="*/ 275 w 837"/>
              <a:gd name="T107" fmla="*/ 3 h 571"/>
              <a:gd name="T108" fmla="*/ 281 w 837"/>
              <a:gd name="T109" fmla="*/ 1 h 571"/>
              <a:gd name="T110" fmla="*/ 286 w 837"/>
              <a:gd name="T111"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7" h="571">
                <a:moveTo>
                  <a:pt x="266" y="66"/>
                </a:moveTo>
                <a:lnTo>
                  <a:pt x="46" y="285"/>
                </a:lnTo>
                <a:lnTo>
                  <a:pt x="266" y="505"/>
                </a:lnTo>
                <a:lnTo>
                  <a:pt x="266" y="343"/>
                </a:lnTo>
                <a:lnTo>
                  <a:pt x="761" y="343"/>
                </a:lnTo>
                <a:lnTo>
                  <a:pt x="776" y="339"/>
                </a:lnTo>
                <a:lnTo>
                  <a:pt x="788" y="331"/>
                </a:lnTo>
                <a:lnTo>
                  <a:pt x="797" y="319"/>
                </a:lnTo>
                <a:lnTo>
                  <a:pt x="799" y="305"/>
                </a:lnTo>
                <a:lnTo>
                  <a:pt x="799" y="267"/>
                </a:lnTo>
                <a:lnTo>
                  <a:pt x="797" y="251"/>
                </a:lnTo>
                <a:lnTo>
                  <a:pt x="788" y="240"/>
                </a:lnTo>
                <a:lnTo>
                  <a:pt x="776" y="232"/>
                </a:lnTo>
                <a:lnTo>
                  <a:pt x="761" y="228"/>
                </a:lnTo>
                <a:lnTo>
                  <a:pt x="266" y="228"/>
                </a:lnTo>
                <a:lnTo>
                  <a:pt x="266" y="66"/>
                </a:lnTo>
                <a:close/>
                <a:moveTo>
                  <a:pt x="286" y="0"/>
                </a:moveTo>
                <a:lnTo>
                  <a:pt x="291" y="1"/>
                </a:lnTo>
                <a:lnTo>
                  <a:pt x="296" y="4"/>
                </a:lnTo>
                <a:lnTo>
                  <a:pt x="300" y="8"/>
                </a:lnTo>
                <a:lnTo>
                  <a:pt x="303" y="13"/>
                </a:lnTo>
                <a:lnTo>
                  <a:pt x="304" y="20"/>
                </a:lnTo>
                <a:lnTo>
                  <a:pt x="304" y="190"/>
                </a:lnTo>
                <a:lnTo>
                  <a:pt x="761" y="190"/>
                </a:lnTo>
                <a:lnTo>
                  <a:pt x="785" y="194"/>
                </a:lnTo>
                <a:lnTo>
                  <a:pt x="806" y="206"/>
                </a:lnTo>
                <a:lnTo>
                  <a:pt x="823" y="221"/>
                </a:lnTo>
                <a:lnTo>
                  <a:pt x="833" y="242"/>
                </a:lnTo>
                <a:lnTo>
                  <a:pt x="837" y="267"/>
                </a:lnTo>
                <a:lnTo>
                  <a:pt x="837" y="305"/>
                </a:lnTo>
                <a:lnTo>
                  <a:pt x="833" y="329"/>
                </a:lnTo>
                <a:lnTo>
                  <a:pt x="823" y="350"/>
                </a:lnTo>
                <a:lnTo>
                  <a:pt x="806" y="365"/>
                </a:lnTo>
                <a:lnTo>
                  <a:pt x="785" y="377"/>
                </a:lnTo>
                <a:lnTo>
                  <a:pt x="761" y="381"/>
                </a:lnTo>
                <a:lnTo>
                  <a:pt x="304" y="381"/>
                </a:lnTo>
                <a:lnTo>
                  <a:pt x="304" y="551"/>
                </a:lnTo>
                <a:lnTo>
                  <a:pt x="303" y="558"/>
                </a:lnTo>
                <a:lnTo>
                  <a:pt x="300" y="563"/>
                </a:lnTo>
                <a:lnTo>
                  <a:pt x="296" y="567"/>
                </a:lnTo>
                <a:lnTo>
                  <a:pt x="291" y="570"/>
                </a:lnTo>
                <a:lnTo>
                  <a:pt x="286" y="571"/>
                </a:lnTo>
                <a:lnTo>
                  <a:pt x="281" y="570"/>
                </a:lnTo>
                <a:lnTo>
                  <a:pt x="275" y="568"/>
                </a:lnTo>
                <a:lnTo>
                  <a:pt x="271" y="566"/>
                </a:lnTo>
                <a:lnTo>
                  <a:pt x="6" y="299"/>
                </a:lnTo>
                <a:lnTo>
                  <a:pt x="3" y="295"/>
                </a:lnTo>
                <a:lnTo>
                  <a:pt x="0" y="291"/>
                </a:lnTo>
                <a:lnTo>
                  <a:pt x="0" y="285"/>
                </a:lnTo>
                <a:lnTo>
                  <a:pt x="0" y="280"/>
                </a:lnTo>
                <a:lnTo>
                  <a:pt x="3" y="276"/>
                </a:lnTo>
                <a:lnTo>
                  <a:pt x="6" y="272"/>
                </a:lnTo>
                <a:lnTo>
                  <a:pt x="271" y="5"/>
                </a:lnTo>
                <a:lnTo>
                  <a:pt x="275" y="3"/>
                </a:lnTo>
                <a:lnTo>
                  <a:pt x="281" y="1"/>
                </a:lnTo>
                <a:lnTo>
                  <a:pt x="286"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56" name="Freeform 3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90227" y="8915482"/>
            <a:ext cx="444636" cy="302969"/>
          </a:xfrm>
          <a:custGeom>
            <a:avLst/>
            <a:gdLst>
              <a:gd name="T0" fmla="*/ 572 w 838"/>
              <a:gd name="T1" fmla="*/ 66 h 571"/>
              <a:gd name="T2" fmla="*/ 572 w 838"/>
              <a:gd name="T3" fmla="*/ 228 h 571"/>
              <a:gd name="T4" fmla="*/ 76 w 838"/>
              <a:gd name="T5" fmla="*/ 228 h 571"/>
              <a:gd name="T6" fmla="*/ 62 w 838"/>
              <a:gd name="T7" fmla="*/ 232 h 571"/>
              <a:gd name="T8" fmla="*/ 49 w 838"/>
              <a:gd name="T9" fmla="*/ 240 h 571"/>
              <a:gd name="T10" fmla="*/ 41 w 838"/>
              <a:gd name="T11" fmla="*/ 251 h 571"/>
              <a:gd name="T12" fmla="*/ 38 w 838"/>
              <a:gd name="T13" fmla="*/ 267 h 571"/>
              <a:gd name="T14" fmla="*/ 38 w 838"/>
              <a:gd name="T15" fmla="*/ 305 h 571"/>
              <a:gd name="T16" fmla="*/ 41 w 838"/>
              <a:gd name="T17" fmla="*/ 319 h 571"/>
              <a:gd name="T18" fmla="*/ 49 w 838"/>
              <a:gd name="T19" fmla="*/ 331 h 571"/>
              <a:gd name="T20" fmla="*/ 62 w 838"/>
              <a:gd name="T21" fmla="*/ 339 h 571"/>
              <a:gd name="T22" fmla="*/ 76 w 838"/>
              <a:gd name="T23" fmla="*/ 343 h 571"/>
              <a:gd name="T24" fmla="*/ 572 w 838"/>
              <a:gd name="T25" fmla="*/ 343 h 571"/>
              <a:gd name="T26" fmla="*/ 572 w 838"/>
              <a:gd name="T27" fmla="*/ 505 h 571"/>
              <a:gd name="T28" fmla="*/ 792 w 838"/>
              <a:gd name="T29" fmla="*/ 285 h 571"/>
              <a:gd name="T30" fmla="*/ 572 w 838"/>
              <a:gd name="T31" fmla="*/ 66 h 571"/>
              <a:gd name="T32" fmla="*/ 552 w 838"/>
              <a:gd name="T33" fmla="*/ 0 h 571"/>
              <a:gd name="T34" fmla="*/ 557 w 838"/>
              <a:gd name="T35" fmla="*/ 1 h 571"/>
              <a:gd name="T36" fmla="*/ 561 w 838"/>
              <a:gd name="T37" fmla="*/ 3 h 571"/>
              <a:gd name="T38" fmla="*/ 565 w 838"/>
              <a:gd name="T39" fmla="*/ 5 h 571"/>
              <a:gd name="T40" fmla="*/ 832 w 838"/>
              <a:gd name="T41" fmla="*/ 272 h 571"/>
              <a:gd name="T42" fmla="*/ 835 w 838"/>
              <a:gd name="T43" fmla="*/ 276 h 571"/>
              <a:gd name="T44" fmla="*/ 836 w 838"/>
              <a:gd name="T45" fmla="*/ 280 h 571"/>
              <a:gd name="T46" fmla="*/ 838 w 838"/>
              <a:gd name="T47" fmla="*/ 285 h 571"/>
              <a:gd name="T48" fmla="*/ 836 w 838"/>
              <a:gd name="T49" fmla="*/ 291 h 571"/>
              <a:gd name="T50" fmla="*/ 835 w 838"/>
              <a:gd name="T51" fmla="*/ 295 h 571"/>
              <a:gd name="T52" fmla="*/ 832 w 838"/>
              <a:gd name="T53" fmla="*/ 299 h 571"/>
              <a:gd name="T54" fmla="*/ 565 w 838"/>
              <a:gd name="T55" fmla="*/ 566 h 571"/>
              <a:gd name="T56" fmla="*/ 561 w 838"/>
              <a:gd name="T57" fmla="*/ 568 h 571"/>
              <a:gd name="T58" fmla="*/ 557 w 838"/>
              <a:gd name="T59" fmla="*/ 570 h 571"/>
              <a:gd name="T60" fmla="*/ 552 w 838"/>
              <a:gd name="T61" fmla="*/ 571 h 571"/>
              <a:gd name="T62" fmla="*/ 545 w 838"/>
              <a:gd name="T63" fmla="*/ 570 h 571"/>
              <a:gd name="T64" fmla="*/ 542 w 838"/>
              <a:gd name="T65" fmla="*/ 567 h 571"/>
              <a:gd name="T66" fmla="*/ 536 w 838"/>
              <a:gd name="T67" fmla="*/ 563 h 571"/>
              <a:gd name="T68" fmla="*/ 534 w 838"/>
              <a:gd name="T69" fmla="*/ 558 h 571"/>
              <a:gd name="T70" fmla="*/ 534 w 838"/>
              <a:gd name="T71" fmla="*/ 551 h 571"/>
              <a:gd name="T72" fmla="*/ 534 w 838"/>
              <a:gd name="T73" fmla="*/ 381 h 571"/>
              <a:gd name="T74" fmla="*/ 76 w 838"/>
              <a:gd name="T75" fmla="*/ 381 h 571"/>
              <a:gd name="T76" fmla="*/ 53 w 838"/>
              <a:gd name="T77" fmla="*/ 377 h 571"/>
              <a:gd name="T78" fmla="*/ 32 w 838"/>
              <a:gd name="T79" fmla="*/ 365 h 571"/>
              <a:gd name="T80" fmla="*/ 15 w 838"/>
              <a:gd name="T81" fmla="*/ 350 h 571"/>
              <a:gd name="T82" fmla="*/ 4 w 838"/>
              <a:gd name="T83" fmla="*/ 329 h 571"/>
              <a:gd name="T84" fmla="*/ 0 w 838"/>
              <a:gd name="T85" fmla="*/ 305 h 571"/>
              <a:gd name="T86" fmla="*/ 0 w 838"/>
              <a:gd name="T87" fmla="*/ 267 h 571"/>
              <a:gd name="T88" fmla="*/ 4 w 838"/>
              <a:gd name="T89" fmla="*/ 242 h 571"/>
              <a:gd name="T90" fmla="*/ 15 w 838"/>
              <a:gd name="T91" fmla="*/ 221 h 571"/>
              <a:gd name="T92" fmla="*/ 32 w 838"/>
              <a:gd name="T93" fmla="*/ 206 h 571"/>
              <a:gd name="T94" fmla="*/ 53 w 838"/>
              <a:gd name="T95" fmla="*/ 194 h 571"/>
              <a:gd name="T96" fmla="*/ 76 w 838"/>
              <a:gd name="T97" fmla="*/ 190 h 571"/>
              <a:gd name="T98" fmla="*/ 534 w 838"/>
              <a:gd name="T99" fmla="*/ 190 h 571"/>
              <a:gd name="T100" fmla="*/ 534 w 838"/>
              <a:gd name="T101" fmla="*/ 20 h 571"/>
              <a:gd name="T102" fmla="*/ 534 w 838"/>
              <a:gd name="T103" fmla="*/ 13 h 571"/>
              <a:gd name="T104" fmla="*/ 536 w 838"/>
              <a:gd name="T105" fmla="*/ 8 h 571"/>
              <a:gd name="T106" fmla="*/ 542 w 838"/>
              <a:gd name="T107" fmla="*/ 4 h 571"/>
              <a:gd name="T108" fmla="*/ 545 w 838"/>
              <a:gd name="T109" fmla="*/ 1 h 571"/>
              <a:gd name="T110" fmla="*/ 552 w 838"/>
              <a:gd name="T111"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8" h="571">
                <a:moveTo>
                  <a:pt x="572" y="66"/>
                </a:moveTo>
                <a:lnTo>
                  <a:pt x="572" y="228"/>
                </a:lnTo>
                <a:lnTo>
                  <a:pt x="76" y="228"/>
                </a:lnTo>
                <a:lnTo>
                  <a:pt x="62" y="232"/>
                </a:lnTo>
                <a:lnTo>
                  <a:pt x="49" y="240"/>
                </a:lnTo>
                <a:lnTo>
                  <a:pt x="41" y="251"/>
                </a:lnTo>
                <a:lnTo>
                  <a:pt x="38" y="267"/>
                </a:lnTo>
                <a:lnTo>
                  <a:pt x="38" y="305"/>
                </a:lnTo>
                <a:lnTo>
                  <a:pt x="41" y="319"/>
                </a:lnTo>
                <a:lnTo>
                  <a:pt x="49" y="331"/>
                </a:lnTo>
                <a:lnTo>
                  <a:pt x="62" y="339"/>
                </a:lnTo>
                <a:lnTo>
                  <a:pt x="76" y="343"/>
                </a:lnTo>
                <a:lnTo>
                  <a:pt x="572" y="343"/>
                </a:lnTo>
                <a:lnTo>
                  <a:pt x="572" y="505"/>
                </a:lnTo>
                <a:lnTo>
                  <a:pt x="792" y="285"/>
                </a:lnTo>
                <a:lnTo>
                  <a:pt x="572" y="66"/>
                </a:lnTo>
                <a:close/>
                <a:moveTo>
                  <a:pt x="552" y="0"/>
                </a:moveTo>
                <a:lnTo>
                  <a:pt x="557" y="1"/>
                </a:lnTo>
                <a:lnTo>
                  <a:pt x="561" y="3"/>
                </a:lnTo>
                <a:lnTo>
                  <a:pt x="565" y="5"/>
                </a:lnTo>
                <a:lnTo>
                  <a:pt x="832" y="272"/>
                </a:lnTo>
                <a:lnTo>
                  <a:pt x="835" y="276"/>
                </a:lnTo>
                <a:lnTo>
                  <a:pt x="836" y="280"/>
                </a:lnTo>
                <a:lnTo>
                  <a:pt x="838" y="285"/>
                </a:lnTo>
                <a:lnTo>
                  <a:pt x="836" y="291"/>
                </a:lnTo>
                <a:lnTo>
                  <a:pt x="835" y="295"/>
                </a:lnTo>
                <a:lnTo>
                  <a:pt x="832" y="299"/>
                </a:lnTo>
                <a:lnTo>
                  <a:pt x="565" y="566"/>
                </a:lnTo>
                <a:lnTo>
                  <a:pt x="561" y="568"/>
                </a:lnTo>
                <a:lnTo>
                  <a:pt x="557" y="570"/>
                </a:lnTo>
                <a:lnTo>
                  <a:pt x="552" y="571"/>
                </a:lnTo>
                <a:lnTo>
                  <a:pt x="545" y="570"/>
                </a:lnTo>
                <a:lnTo>
                  <a:pt x="542" y="567"/>
                </a:lnTo>
                <a:lnTo>
                  <a:pt x="536" y="563"/>
                </a:lnTo>
                <a:lnTo>
                  <a:pt x="534" y="558"/>
                </a:lnTo>
                <a:lnTo>
                  <a:pt x="534" y="551"/>
                </a:lnTo>
                <a:lnTo>
                  <a:pt x="534" y="381"/>
                </a:lnTo>
                <a:lnTo>
                  <a:pt x="76" y="381"/>
                </a:lnTo>
                <a:lnTo>
                  <a:pt x="53" y="377"/>
                </a:lnTo>
                <a:lnTo>
                  <a:pt x="32" y="365"/>
                </a:lnTo>
                <a:lnTo>
                  <a:pt x="15" y="350"/>
                </a:lnTo>
                <a:lnTo>
                  <a:pt x="4" y="329"/>
                </a:lnTo>
                <a:lnTo>
                  <a:pt x="0" y="305"/>
                </a:lnTo>
                <a:lnTo>
                  <a:pt x="0" y="267"/>
                </a:lnTo>
                <a:lnTo>
                  <a:pt x="4" y="242"/>
                </a:lnTo>
                <a:lnTo>
                  <a:pt x="15" y="221"/>
                </a:lnTo>
                <a:lnTo>
                  <a:pt x="32" y="206"/>
                </a:lnTo>
                <a:lnTo>
                  <a:pt x="53" y="194"/>
                </a:lnTo>
                <a:lnTo>
                  <a:pt x="76" y="190"/>
                </a:lnTo>
                <a:lnTo>
                  <a:pt x="534" y="190"/>
                </a:lnTo>
                <a:lnTo>
                  <a:pt x="534" y="20"/>
                </a:lnTo>
                <a:lnTo>
                  <a:pt x="534" y="13"/>
                </a:lnTo>
                <a:lnTo>
                  <a:pt x="536" y="8"/>
                </a:lnTo>
                <a:lnTo>
                  <a:pt x="542" y="4"/>
                </a:lnTo>
                <a:lnTo>
                  <a:pt x="545" y="1"/>
                </a:lnTo>
                <a:lnTo>
                  <a:pt x="552"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57" name="Freeform 3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7553854" y="8845178"/>
            <a:ext cx="323132" cy="443576"/>
          </a:xfrm>
          <a:custGeom>
            <a:avLst/>
            <a:gdLst>
              <a:gd name="T0" fmla="*/ 399 w 609"/>
              <a:gd name="T1" fmla="*/ 0 h 836"/>
              <a:gd name="T2" fmla="*/ 404 w 609"/>
              <a:gd name="T3" fmla="*/ 0 h 836"/>
              <a:gd name="T4" fmla="*/ 408 w 609"/>
              <a:gd name="T5" fmla="*/ 2 h 836"/>
              <a:gd name="T6" fmla="*/ 412 w 609"/>
              <a:gd name="T7" fmla="*/ 5 h 836"/>
              <a:gd name="T8" fmla="*/ 604 w 609"/>
              <a:gd name="T9" fmla="*/ 195 h 836"/>
              <a:gd name="T10" fmla="*/ 606 w 609"/>
              <a:gd name="T11" fmla="*/ 199 h 836"/>
              <a:gd name="T12" fmla="*/ 607 w 609"/>
              <a:gd name="T13" fmla="*/ 203 h 836"/>
              <a:gd name="T14" fmla="*/ 609 w 609"/>
              <a:gd name="T15" fmla="*/ 208 h 836"/>
              <a:gd name="T16" fmla="*/ 607 w 609"/>
              <a:gd name="T17" fmla="*/ 213 h 836"/>
              <a:gd name="T18" fmla="*/ 606 w 609"/>
              <a:gd name="T19" fmla="*/ 218 h 836"/>
              <a:gd name="T20" fmla="*/ 604 w 609"/>
              <a:gd name="T21" fmla="*/ 222 h 836"/>
              <a:gd name="T22" fmla="*/ 412 w 609"/>
              <a:gd name="T23" fmla="*/ 412 h 836"/>
              <a:gd name="T24" fmla="*/ 408 w 609"/>
              <a:gd name="T25" fmla="*/ 415 h 836"/>
              <a:gd name="T26" fmla="*/ 404 w 609"/>
              <a:gd name="T27" fmla="*/ 417 h 836"/>
              <a:gd name="T28" fmla="*/ 399 w 609"/>
              <a:gd name="T29" fmla="*/ 417 h 836"/>
              <a:gd name="T30" fmla="*/ 393 w 609"/>
              <a:gd name="T31" fmla="*/ 416 h 836"/>
              <a:gd name="T32" fmla="*/ 387 w 609"/>
              <a:gd name="T33" fmla="*/ 414 h 836"/>
              <a:gd name="T34" fmla="*/ 383 w 609"/>
              <a:gd name="T35" fmla="*/ 410 h 836"/>
              <a:gd name="T36" fmla="*/ 381 w 609"/>
              <a:gd name="T37" fmla="*/ 404 h 836"/>
              <a:gd name="T38" fmla="*/ 381 w 609"/>
              <a:gd name="T39" fmla="*/ 399 h 836"/>
              <a:gd name="T40" fmla="*/ 381 w 609"/>
              <a:gd name="T41" fmla="*/ 394 h 836"/>
              <a:gd name="T42" fmla="*/ 383 w 609"/>
              <a:gd name="T43" fmla="*/ 389 h 836"/>
              <a:gd name="T44" fmla="*/ 386 w 609"/>
              <a:gd name="T45" fmla="*/ 385 h 836"/>
              <a:gd name="T46" fmla="*/ 543 w 609"/>
              <a:gd name="T47" fmla="*/ 228 h 836"/>
              <a:gd name="T48" fmla="*/ 38 w 609"/>
              <a:gd name="T49" fmla="*/ 228 h 836"/>
              <a:gd name="T50" fmla="*/ 38 w 609"/>
              <a:gd name="T51" fmla="*/ 817 h 836"/>
              <a:gd name="T52" fmla="*/ 36 w 609"/>
              <a:gd name="T53" fmla="*/ 823 h 836"/>
              <a:gd name="T54" fmla="*/ 34 w 609"/>
              <a:gd name="T55" fmla="*/ 829 h 836"/>
              <a:gd name="T56" fmla="*/ 30 w 609"/>
              <a:gd name="T57" fmla="*/ 832 h 836"/>
              <a:gd name="T58" fmla="*/ 24 w 609"/>
              <a:gd name="T59" fmla="*/ 835 h 836"/>
              <a:gd name="T60" fmla="*/ 19 w 609"/>
              <a:gd name="T61" fmla="*/ 836 h 836"/>
              <a:gd name="T62" fmla="*/ 13 w 609"/>
              <a:gd name="T63" fmla="*/ 835 h 836"/>
              <a:gd name="T64" fmla="*/ 7 w 609"/>
              <a:gd name="T65" fmla="*/ 832 h 836"/>
              <a:gd name="T66" fmla="*/ 4 w 609"/>
              <a:gd name="T67" fmla="*/ 829 h 836"/>
              <a:gd name="T68" fmla="*/ 1 w 609"/>
              <a:gd name="T69" fmla="*/ 823 h 836"/>
              <a:gd name="T70" fmla="*/ 0 w 609"/>
              <a:gd name="T71" fmla="*/ 817 h 836"/>
              <a:gd name="T72" fmla="*/ 0 w 609"/>
              <a:gd name="T73" fmla="*/ 208 h 836"/>
              <a:gd name="T74" fmla="*/ 1 w 609"/>
              <a:gd name="T75" fmla="*/ 203 h 836"/>
              <a:gd name="T76" fmla="*/ 4 w 609"/>
              <a:gd name="T77" fmla="*/ 198 h 836"/>
              <a:gd name="T78" fmla="*/ 7 w 609"/>
              <a:gd name="T79" fmla="*/ 194 h 836"/>
              <a:gd name="T80" fmla="*/ 13 w 609"/>
              <a:gd name="T81" fmla="*/ 191 h 836"/>
              <a:gd name="T82" fmla="*/ 19 w 609"/>
              <a:gd name="T83" fmla="*/ 190 h 836"/>
              <a:gd name="T84" fmla="*/ 543 w 609"/>
              <a:gd name="T85" fmla="*/ 190 h 836"/>
              <a:gd name="T86" fmla="*/ 386 w 609"/>
              <a:gd name="T87" fmla="*/ 31 h 836"/>
              <a:gd name="T88" fmla="*/ 383 w 609"/>
              <a:gd name="T89" fmla="*/ 27 h 836"/>
              <a:gd name="T90" fmla="*/ 381 w 609"/>
              <a:gd name="T91" fmla="*/ 23 h 836"/>
              <a:gd name="T92" fmla="*/ 381 w 609"/>
              <a:gd name="T93" fmla="*/ 18 h 836"/>
              <a:gd name="T94" fmla="*/ 381 w 609"/>
              <a:gd name="T95" fmla="*/ 12 h 836"/>
              <a:gd name="T96" fmla="*/ 383 w 609"/>
              <a:gd name="T97" fmla="*/ 6 h 836"/>
              <a:gd name="T98" fmla="*/ 387 w 609"/>
              <a:gd name="T99" fmla="*/ 2 h 836"/>
              <a:gd name="T100" fmla="*/ 393 w 609"/>
              <a:gd name="T101" fmla="*/ 0 h 836"/>
              <a:gd name="T102" fmla="*/ 399 w 609"/>
              <a:gd name="T103" fmla="*/ 0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9" h="836">
                <a:moveTo>
                  <a:pt x="399" y="0"/>
                </a:moveTo>
                <a:lnTo>
                  <a:pt x="404" y="0"/>
                </a:lnTo>
                <a:lnTo>
                  <a:pt x="408" y="2"/>
                </a:lnTo>
                <a:lnTo>
                  <a:pt x="412" y="5"/>
                </a:lnTo>
                <a:lnTo>
                  <a:pt x="604" y="195"/>
                </a:lnTo>
                <a:lnTo>
                  <a:pt x="606" y="199"/>
                </a:lnTo>
                <a:lnTo>
                  <a:pt x="607" y="203"/>
                </a:lnTo>
                <a:lnTo>
                  <a:pt x="609" y="208"/>
                </a:lnTo>
                <a:lnTo>
                  <a:pt x="607" y="213"/>
                </a:lnTo>
                <a:lnTo>
                  <a:pt x="606" y="218"/>
                </a:lnTo>
                <a:lnTo>
                  <a:pt x="604" y="222"/>
                </a:lnTo>
                <a:lnTo>
                  <a:pt x="412" y="412"/>
                </a:lnTo>
                <a:lnTo>
                  <a:pt x="408" y="415"/>
                </a:lnTo>
                <a:lnTo>
                  <a:pt x="404" y="417"/>
                </a:lnTo>
                <a:lnTo>
                  <a:pt x="399" y="417"/>
                </a:lnTo>
                <a:lnTo>
                  <a:pt x="393" y="416"/>
                </a:lnTo>
                <a:lnTo>
                  <a:pt x="387" y="414"/>
                </a:lnTo>
                <a:lnTo>
                  <a:pt x="383" y="410"/>
                </a:lnTo>
                <a:lnTo>
                  <a:pt x="381" y="404"/>
                </a:lnTo>
                <a:lnTo>
                  <a:pt x="381" y="399"/>
                </a:lnTo>
                <a:lnTo>
                  <a:pt x="381" y="394"/>
                </a:lnTo>
                <a:lnTo>
                  <a:pt x="383" y="389"/>
                </a:lnTo>
                <a:lnTo>
                  <a:pt x="386" y="385"/>
                </a:lnTo>
                <a:lnTo>
                  <a:pt x="543" y="228"/>
                </a:lnTo>
                <a:lnTo>
                  <a:pt x="38" y="228"/>
                </a:lnTo>
                <a:lnTo>
                  <a:pt x="38" y="817"/>
                </a:lnTo>
                <a:lnTo>
                  <a:pt x="36" y="823"/>
                </a:lnTo>
                <a:lnTo>
                  <a:pt x="34" y="829"/>
                </a:lnTo>
                <a:lnTo>
                  <a:pt x="30" y="832"/>
                </a:lnTo>
                <a:lnTo>
                  <a:pt x="24" y="835"/>
                </a:lnTo>
                <a:lnTo>
                  <a:pt x="19" y="836"/>
                </a:lnTo>
                <a:lnTo>
                  <a:pt x="13" y="835"/>
                </a:lnTo>
                <a:lnTo>
                  <a:pt x="7" y="832"/>
                </a:lnTo>
                <a:lnTo>
                  <a:pt x="4" y="829"/>
                </a:lnTo>
                <a:lnTo>
                  <a:pt x="1" y="823"/>
                </a:lnTo>
                <a:lnTo>
                  <a:pt x="0" y="817"/>
                </a:lnTo>
                <a:lnTo>
                  <a:pt x="0" y="208"/>
                </a:lnTo>
                <a:lnTo>
                  <a:pt x="1" y="203"/>
                </a:lnTo>
                <a:lnTo>
                  <a:pt x="4" y="198"/>
                </a:lnTo>
                <a:lnTo>
                  <a:pt x="7" y="194"/>
                </a:lnTo>
                <a:lnTo>
                  <a:pt x="13" y="191"/>
                </a:lnTo>
                <a:lnTo>
                  <a:pt x="19" y="190"/>
                </a:lnTo>
                <a:lnTo>
                  <a:pt x="543" y="190"/>
                </a:lnTo>
                <a:lnTo>
                  <a:pt x="386" y="31"/>
                </a:lnTo>
                <a:lnTo>
                  <a:pt x="383" y="27"/>
                </a:lnTo>
                <a:lnTo>
                  <a:pt x="381" y="23"/>
                </a:lnTo>
                <a:lnTo>
                  <a:pt x="381" y="18"/>
                </a:lnTo>
                <a:lnTo>
                  <a:pt x="381" y="12"/>
                </a:lnTo>
                <a:lnTo>
                  <a:pt x="383" y="6"/>
                </a:lnTo>
                <a:lnTo>
                  <a:pt x="387" y="2"/>
                </a:lnTo>
                <a:lnTo>
                  <a:pt x="393" y="0"/>
                </a:lnTo>
                <a:lnTo>
                  <a:pt x="399"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58" name="Freeform 3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295975" y="8905400"/>
            <a:ext cx="444636" cy="323132"/>
          </a:xfrm>
          <a:custGeom>
            <a:avLst/>
            <a:gdLst>
              <a:gd name="T0" fmla="*/ 648 w 838"/>
              <a:gd name="T1" fmla="*/ 66 h 609"/>
              <a:gd name="T2" fmla="*/ 648 w 838"/>
              <a:gd name="T3" fmla="*/ 354 h 609"/>
              <a:gd name="T4" fmla="*/ 792 w 838"/>
              <a:gd name="T5" fmla="*/ 210 h 609"/>
              <a:gd name="T6" fmla="*/ 648 w 838"/>
              <a:gd name="T7" fmla="*/ 66 h 609"/>
              <a:gd name="T8" fmla="*/ 629 w 838"/>
              <a:gd name="T9" fmla="*/ 0 h 609"/>
              <a:gd name="T10" fmla="*/ 633 w 838"/>
              <a:gd name="T11" fmla="*/ 2 h 609"/>
              <a:gd name="T12" fmla="*/ 638 w 838"/>
              <a:gd name="T13" fmla="*/ 3 h 609"/>
              <a:gd name="T14" fmla="*/ 642 w 838"/>
              <a:gd name="T15" fmla="*/ 6 h 609"/>
              <a:gd name="T16" fmla="*/ 832 w 838"/>
              <a:gd name="T17" fmla="*/ 197 h 609"/>
              <a:gd name="T18" fmla="*/ 835 w 838"/>
              <a:gd name="T19" fmla="*/ 201 h 609"/>
              <a:gd name="T20" fmla="*/ 838 w 838"/>
              <a:gd name="T21" fmla="*/ 204 h 609"/>
              <a:gd name="T22" fmla="*/ 838 w 838"/>
              <a:gd name="T23" fmla="*/ 210 h 609"/>
              <a:gd name="T24" fmla="*/ 838 w 838"/>
              <a:gd name="T25" fmla="*/ 215 h 609"/>
              <a:gd name="T26" fmla="*/ 835 w 838"/>
              <a:gd name="T27" fmla="*/ 219 h 609"/>
              <a:gd name="T28" fmla="*/ 832 w 838"/>
              <a:gd name="T29" fmla="*/ 223 h 609"/>
              <a:gd name="T30" fmla="*/ 642 w 838"/>
              <a:gd name="T31" fmla="*/ 414 h 609"/>
              <a:gd name="T32" fmla="*/ 638 w 838"/>
              <a:gd name="T33" fmla="*/ 417 h 609"/>
              <a:gd name="T34" fmla="*/ 633 w 838"/>
              <a:gd name="T35" fmla="*/ 418 h 609"/>
              <a:gd name="T36" fmla="*/ 629 w 838"/>
              <a:gd name="T37" fmla="*/ 419 h 609"/>
              <a:gd name="T38" fmla="*/ 623 w 838"/>
              <a:gd name="T39" fmla="*/ 418 h 609"/>
              <a:gd name="T40" fmla="*/ 617 w 838"/>
              <a:gd name="T41" fmla="*/ 415 h 609"/>
              <a:gd name="T42" fmla="*/ 614 w 838"/>
              <a:gd name="T43" fmla="*/ 411 h 609"/>
              <a:gd name="T44" fmla="*/ 611 w 838"/>
              <a:gd name="T45" fmla="*/ 406 h 609"/>
              <a:gd name="T46" fmla="*/ 610 w 838"/>
              <a:gd name="T47" fmla="*/ 400 h 609"/>
              <a:gd name="T48" fmla="*/ 610 w 838"/>
              <a:gd name="T49" fmla="*/ 229 h 609"/>
              <a:gd name="T50" fmla="*/ 38 w 838"/>
              <a:gd name="T51" fmla="*/ 229 h 609"/>
              <a:gd name="T52" fmla="*/ 38 w 838"/>
              <a:gd name="T53" fmla="*/ 589 h 609"/>
              <a:gd name="T54" fmla="*/ 38 w 838"/>
              <a:gd name="T55" fmla="*/ 596 h 609"/>
              <a:gd name="T56" fmla="*/ 36 w 838"/>
              <a:gd name="T57" fmla="*/ 601 h 609"/>
              <a:gd name="T58" fmla="*/ 31 w 838"/>
              <a:gd name="T59" fmla="*/ 605 h 609"/>
              <a:gd name="T60" fmla="*/ 25 w 838"/>
              <a:gd name="T61" fmla="*/ 608 h 609"/>
              <a:gd name="T62" fmla="*/ 20 w 838"/>
              <a:gd name="T63" fmla="*/ 609 h 609"/>
              <a:gd name="T64" fmla="*/ 14 w 838"/>
              <a:gd name="T65" fmla="*/ 608 h 609"/>
              <a:gd name="T66" fmla="*/ 8 w 838"/>
              <a:gd name="T67" fmla="*/ 605 h 609"/>
              <a:gd name="T68" fmla="*/ 4 w 838"/>
              <a:gd name="T69" fmla="*/ 601 h 609"/>
              <a:gd name="T70" fmla="*/ 2 w 838"/>
              <a:gd name="T71" fmla="*/ 596 h 609"/>
              <a:gd name="T72" fmla="*/ 0 w 838"/>
              <a:gd name="T73" fmla="*/ 589 h 609"/>
              <a:gd name="T74" fmla="*/ 0 w 838"/>
              <a:gd name="T75" fmla="*/ 210 h 609"/>
              <a:gd name="T76" fmla="*/ 2 w 838"/>
              <a:gd name="T77" fmla="*/ 203 h 609"/>
              <a:gd name="T78" fmla="*/ 4 w 838"/>
              <a:gd name="T79" fmla="*/ 198 h 609"/>
              <a:gd name="T80" fmla="*/ 8 w 838"/>
              <a:gd name="T81" fmla="*/ 194 h 609"/>
              <a:gd name="T82" fmla="*/ 14 w 838"/>
              <a:gd name="T83" fmla="*/ 191 h 609"/>
              <a:gd name="T84" fmla="*/ 20 w 838"/>
              <a:gd name="T85" fmla="*/ 190 h 609"/>
              <a:gd name="T86" fmla="*/ 610 w 838"/>
              <a:gd name="T87" fmla="*/ 190 h 609"/>
              <a:gd name="T88" fmla="*/ 610 w 838"/>
              <a:gd name="T89" fmla="*/ 20 h 609"/>
              <a:gd name="T90" fmla="*/ 611 w 838"/>
              <a:gd name="T91" fmla="*/ 13 h 609"/>
              <a:gd name="T92" fmla="*/ 614 w 838"/>
              <a:gd name="T93" fmla="*/ 8 h 609"/>
              <a:gd name="T94" fmla="*/ 617 w 838"/>
              <a:gd name="T95" fmla="*/ 4 h 609"/>
              <a:gd name="T96" fmla="*/ 623 w 838"/>
              <a:gd name="T97" fmla="*/ 2 h 609"/>
              <a:gd name="T98" fmla="*/ 629 w 838"/>
              <a:gd name="T99"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38" h="609">
                <a:moveTo>
                  <a:pt x="648" y="66"/>
                </a:moveTo>
                <a:lnTo>
                  <a:pt x="648" y="354"/>
                </a:lnTo>
                <a:lnTo>
                  <a:pt x="792" y="210"/>
                </a:lnTo>
                <a:lnTo>
                  <a:pt x="648" y="66"/>
                </a:lnTo>
                <a:close/>
                <a:moveTo>
                  <a:pt x="629" y="0"/>
                </a:moveTo>
                <a:lnTo>
                  <a:pt x="633" y="2"/>
                </a:lnTo>
                <a:lnTo>
                  <a:pt x="638" y="3"/>
                </a:lnTo>
                <a:lnTo>
                  <a:pt x="642" y="6"/>
                </a:lnTo>
                <a:lnTo>
                  <a:pt x="832" y="197"/>
                </a:lnTo>
                <a:lnTo>
                  <a:pt x="835" y="201"/>
                </a:lnTo>
                <a:lnTo>
                  <a:pt x="838" y="204"/>
                </a:lnTo>
                <a:lnTo>
                  <a:pt x="838" y="210"/>
                </a:lnTo>
                <a:lnTo>
                  <a:pt x="838" y="215"/>
                </a:lnTo>
                <a:lnTo>
                  <a:pt x="835" y="219"/>
                </a:lnTo>
                <a:lnTo>
                  <a:pt x="832" y="223"/>
                </a:lnTo>
                <a:lnTo>
                  <a:pt x="642" y="414"/>
                </a:lnTo>
                <a:lnTo>
                  <a:pt x="638" y="417"/>
                </a:lnTo>
                <a:lnTo>
                  <a:pt x="633" y="418"/>
                </a:lnTo>
                <a:lnTo>
                  <a:pt x="629" y="419"/>
                </a:lnTo>
                <a:lnTo>
                  <a:pt x="623" y="418"/>
                </a:lnTo>
                <a:lnTo>
                  <a:pt x="617" y="415"/>
                </a:lnTo>
                <a:lnTo>
                  <a:pt x="614" y="411"/>
                </a:lnTo>
                <a:lnTo>
                  <a:pt x="611" y="406"/>
                </a:lnTo>
                <a:lnTo>
                  <a:pt x="610" y="400"/>
                </a:lnTo>
                <a:lnTo>
                  <a:pt x="610" y="229"/>
                </a:lnTo>
                <a:lnTo>
                  <a:pt x="38" y="229"/>
                </a:lnTo>
                <a:lnTo>
                  <a:pt x="38" y="589"/>
                </a:lnTo>
                <a:lnTo>
                  <a:pt x="38" y="596"/>
                </a:lnTo>
                <a:lnTo>
                  <a:pt x="36" y="601"/>
                </a:lnTo>
                <a:lnTo>
                  <a:pt x="31" y="605"/>
                </a:lnTo>
                <a:lnTo>
                  <a:pt x="25" y="608"/>
                </a:lnTo>
                <a:lnTo>
                  <a:pt x="20" y="609"/>
                </a:lnTo>
                <a:lnTo>
                  <a:pt x="14" y="608"/>
                </a:lnTo>
                <a:lnTo>
                  <a:pt x="8" y="605"/>
                </a:lnTo>
                <a:lnTo>
                  <a:pt x="4" y="601"/>
                </a:lnTo>
                <a:lnTo>
                  <a:pt x="2" y="596"/>
                </a:lnTo>
                <a:lnTo>
                  <a:pt x="0" y="589"/>
                </a:lnTo>
                <a:lnTo>
                  <a:pt x="0" y="210"/>
                </a:lnTo>
                <a:lnTo>
                  <a:pt x="2" y="203"/>
                </a:lnTo>
                <a:lnTo>
                  <a:pt x="4" y="198"/>
                </a:lnTo>
                <a:lnTo>
                  <a:pt x="8" y="194"/>
                </a:lnTo>
                <a:lnTo>
                  <a:pt x="14" y="191"/>
                </a:lnTo>
                <a:lnTo>
                  <a:pt x="20" y="190"/>
                </a:lnTo>
                <a:lnTo>
                  <a:pt x="610" y="190"/>
                </a:lnTo>
                <a:lnTo>
                  <a:pt x="610" y="20"/>
                </a:lnTo>
                <a:lnTo>
                  <a:pt x="611" y="13"/>
                </a:lnTo>
                <a:lnTo>
                  <a:pt x="614" y="8"/>
                </a:lnTo>
                <a:lnTo>
                  <a:pt x="617" y="4"/>
                </a:lnTo>
                <a:lnTo>
                  <a:pt x="623" y="2"/>
                </a:lnTo>
                <a:lnTo>
                  <a:pt x="629"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59" name="Freeform 35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59602" y="8845488"/>
            <a:ext cx="443529" cy="442953"/>
          </a:xfrm>
          <a:custGeom>
            <a:avLst/>
            <a:gdLst>
              <a:gd name="T0" fmla="*/ 338 w 769"/>
              <a:gd name="T1" fmla="*/ 420 h 768"/>
              <a:gd name="T2" fmla="*/ 346 w 769"/>
              <a:gd name="T3" fmla="*/ 425 h 768"/>
              <a:gd name="T4" fmla="*/ 350 w 769"/>
              <a:gd name="T5" fmla="*/ 436 h 768"/>
              <a:gd name="T6" fmla="*/ 347 w 769"/>
              <a:gd name="T7" fmla="*/ 445 h 768"/>
              <a:gd name="T8" fmla="*/ 60 w 769"/>
              <a:gd name="T9" fmla="*/ 733 h 768"/>
              <a:gd name="T10" fmla="*/ 267 w 769"/>
              <a:gd name="T11" fmla="*/ 734 h 768"/>
              <a:gd name="T12" fmla="*/ 276 w 769"/>
              <a:gd name="T13" fmla="*/ 741 h 768"/>
              <a:gd name="T14" fmla="*/ 280 w 769"/>
              <a:gd name="T15" fmla="*/ 751 h 768"/>
              <a:gd name="T16" fmla="*/ 276 w 769"/>
              <a:gd name="T17" fmla="*/ 761 h 768"/>
              <a:gd name="T18" fmla="*/ 267 w 769"/>
              <a:gd name="T19" fmla="*/ 767 h 768"/>
              <a:gd name="T20" fmla="*/ 17 w 769"/>
              <a:gd name="T21" fmla="*/ 768 h 768"/>
              <a:gd name="T22" fmla="*/ 6 w 769"/>
              <a:gd name="T23" fmla="*/ 764 h 768"/>
              <a:gd name="T24" fmla="*/ 1 w 769"/>
              <a:gd name="T25" fmla="*/ 757 h 768"/>
              <a:gd name="T26" fmla="*/ 0 w 769"/>
              <a:gd name="T27" fmla="*/ 507 h 768"/>
              <a:gd name="T28" fmla="*/ 4 w 769"/>
              <a:gd name="T29" fmla="*/ 496 h 768"/>
              <a:gd name="T30" fmla="*/ 11 w 769"/>
              <a:gd name="T31" fmla="*/ 490 h 768"/>
              <a:gd name="T32" fmla="*/ 23 w 769"/>
              <a:gd name="T33" fmla="*/ 490 h 768"/>
              <a:gd name="T34" fmla="*/ 31 w 769"/>
              <a:gd name="T35" fmla="*/ 496 h 768"/>
              <a:gd name="T36" fmla="*/ 35 w 769"/>
              <a:gd name="T37" fmla="*/ 507 h 768"/>
              <a:gd name="T38" fmla="*/ 319 w 769"/>
              <a:gd name="T39" fmla="*/ 424 h 768"/>
              <a:gd name="T40" fmla="*/ 327 w 769"/>
              <a:gd name="T41" fmla="*/ 419 h 768"/>
              <a:gd name="T42" fmla="*/ 507 w 769"/>
              <a:gd name="T43" fmla="*/ 0 h 768"/>
              <a:gd name="T44" fmla="*/ 757 w 769"/>
              <a:gd name="T45" fmla="*/ 0 h 768"/>
              <a:gd name="T46" fmla="*/ 766 w 769"/>
              <a:gd name="T47" fmla="*/ 6 h 768"/>
              <a:gd name="T48" fmla="*/ 769 w 769"/>
              <a:gd name="T49" fmla="*/ 17 h 768"/>
              <a:gd name="T50" fmla="*/ 769 w 769"/>
              <a:gd name="T51" fmla="*/ 267 h 768"/>
              <a:gd name="T52" fmla="*/ 762 w 769"/>
              <a:gd name="T53" fmla="*/ 276 h 768"/>
              <a:gd name="T54" fmla="*/ 752 w 769"/>
              <a:gd name="T55" fmla="*/ 279 h 768"/>
              <a:gd name="T56" fmla="*/ 741 w 769"/>
              <a:gd name="T57" fmla="*/ 276 h 768"/>
              <a:gd name="T58" fmla="*/ 735 w 769"/>
              <a:gd name="T59" fmla="*/ 267 h 768"/>
              <a:gd name="T60" fmla="*/ 735 w 769"/>
              <a:gd name="T61" fmla="*/ 59 h 768"/>
              <a:gd name="T62" fmla="*/ 445 w 769"/>
              <a:gd name="T63" fmla="*/ 347 h 768"/>
              <a:gd name="T64" fmla="*/ 437 w 769"/>
              <a:gd name="T65" fmla="*/ 349 h 768"/>
              <a:gd name="T66" fmla="*/ 427 w 769"/>
              <a:gd name="T67" fmla="*/ 346 h 768"/>
              <a:gd name="T68" fmla="*/ 420 w 769"/>
              <a:gd name="T69" fmla="*/ 336 h 768"/>
              <a:gd name="T70" fmla="*/ 420 w 769"/>
              <a:gd name="T71" fmla="*/ 327 h 768"/>
              <a:gd name="T72" fmla="*/ 424 w 769"/>
              <a:gd name="T73" fmla="*/ 319 h 768"/>
              <a:gd name="T74" fmla="*/ 507 w 769"/>
              <a:gd name="T75" fmla="*/ 34 h 768"/>
              <a:gd name="T76" fmla="*/ 496 w 769"/>
              <a:gd name="T77" fmla="*/ 31 h 768"/>
              <a:gd name="T78" fmla="*/ 490 w 769"/>
              <a:gd name="T79" fmla="*/ 22 h 768"/>
              <a:gd name="T80" fmla="*/ 490 w 769"/>
              <a:gd name="T81" fmla="*/ 12 h 768"/>
              <a:gd name="T82" fmla="*/ 496 w 769"/>
              <a:gd name="T83" fmla="*/ 3 h 768"/>
              <a:gd name="T84" fmla="*/ 507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333" y="419"/>
                </a:moveTo>
                <a:lnTo>
                  <a:pt x="338" y="420"/>
                </a:lnTo>
                <a:lnTo>
                  <a:pt x="342" y="423"/>
                </a:lnTo>
                <a:lnTo>
                  <a:pt x="346" y="425"/>
                </a:lnTo>
                <a:lnTo>
                  <a:pt x="348" y="431"/>
                </a:lnTo>
                <a:lnTo>
                  <a:pt x="350" y="436"/>
                </a:lnTo>
                <a:lnTo>
                  <a:pt x="348" y="441"/>
                </a:lnTo>
                <a:lnTo>
                  <a:pt x="347" y="445"/>
                </a:lnTo>
                <a:lnTo>
                  <a:pt x="344" y="449"/>
                </a:lnTo>
                <a:lnTo>
                  <a:pt x="60" y="733"/>
                </a:lnTo>
                <a:lnTo>
                  <a:pt x="262" y="733"/>
                </a:lnTo>
                <a:lnTo>
                  <a:pt x="267" y="734"/>
                </a:lnTo>
                <a:lnTo>
                  <a:pt x="272" y="737"/>
                </a:lnTo>
                <a:lnTo>
                  <a:pt x="276" y="741"/>
                </a:lnTo>
                <a:lnTo>
                  <a:pt x="279" y="745"/>
                </a:lnTo>
                <a:lnTo>
                  <a:pt x="280" y="751"/>
                </a:lnTo>
                <a:lnTo>
                  <a:pt x="279" y="757"/>
                </a:lnTo>
                <a:lnTo>
                  <a:pt x="276" y="761"/>
                </a:lnTo>
                <a:lnTo>
                  <a:pt x="272" y="764"/>
                </a:lnTo>
                <a:lnTo>
                  <a:pt x="267" y="767"/>
                </a:lnTo>
                <a:lnTo>
                  <a:pt x="262" y="768"/>
                </a:lnTo>
                <a:lnTo>
                  <a:pt x="17" y="768"/>
                </a:lnTo>
                <a:lnTo>
                  <a:pt x="11" y="767"/>
                </a:lnTo>
                <a:lnTo>
                  <a:pt x="6" y="764"/>
                </a:lnTo>
                <a:lnTo>
                  <a:pt x="4" y="761"/>
                </a:lnTo>
                <a:lnTo>
                  <a:pt x="1" y="757"/>
                </a:lnTo>
                <a:lnTo>
                  <a:pt x="0" y="751"/>
                </a:lnTo>
                <a:lnTo>
                  <a:pt x="0" y="507"/>
                </a:lnTo>
                <a:lnTo>
                  <a:pt x="1" y="500"/>
                </a:lnTo>
                <a:lnTo>
                  <a:pt x="4" y="496"/>
                </a:lnTo>
                <a:lnTo>
                  <a:pt x="6" y="492"/>
                </a:lnTo>
                <a:lnTo>
                  <a:pt x="11" y="490"/>
                </a:lnTo>
                <a:lnTo>
                  <a:pt x="17" y="488"/>
                </a:lnTo>
                <a:lnTo>
                  <a:pt x="23" y="490"/>
                </a:lnTo>
                <a:lnTo>
                  <a:pt x="27" y="492"/>
                </a:lnTo>
                <a:lnTo>
                  <a:pt x="31" y="496"/>
                </a:lnTo>
                <a:lnTo>
                  <a:pt x="34" y="500"/>
                </a:lnTo>
                <a:lnTo>
                  <a:pt x="35" y="507"/>
                </a:lnTo>
                <a:lnTo>
                  <a:pt x="35" y="708"/>
                </a:lnTo>
                <a:lnTo>
                  <a:pt x="319" y="424"/>
                </a:lnTo>
                <a:lnTo>
                  <a:pt x="323" y="421"/>
                </a:lnTo>
                <a:lnTo>
                  <a:pt x="327" y="419"/>
                </a:lnTo>
                <a:lnTo>
                  <a:pt x="333" y="419"/>
                </a:lnTo>
                <a:close/>
                <a:moveTo>
                  <a:pt x="507" y="0"/>
                </a:moveTo>
                <a:lnTo>
                  <a:pt x="752" y="0"/>
                </a:lnTo>
                <a:lnTo>
                  <a:pt x="757" y="0"/>
                </a:lnTo>
                <a:lnTo>
                  <a:pt x="762" y="3"/>
                </a:lnTo>
                <a:lnTo>
                  <a:pt x="766" y="6"/>
                </a:lnTo>
                <a:lnTo>
                  <a:pt x="769" y="12"/>
                </a:lnTo>
                <a:lnTo>
                  <a:pt x="769" y="17"/>
                </a:lnTo>
                <a:lnTo>
                  <a:pt x="769" y="262"/>
                </a:lnTo>
                <a:lnTo>
                  <a:pt x="769" y="267"/>
                </a:lnTo>
                <a:lnTo>
                  <a:pt x="766" y="272"/>
                </a:lnTo>
                <a:lnTo>
                  <a:pt x="762" y="276"/>
                </a:lnTo>
                <a:lnTo>
                  <a:pt x="757" y="279"/>
                </a:lnTo>
                <a:lnTo>
                  <a:pt x="752" y="279"/>
                </a:lnTo>
                <a:lnTo>
                  <a:pt x="747" y="279"/>
                </a:lnTo>
                <a:lnTo>
                  <a:pt x="741" y="276"/>
                </a:lnTo>
                <a:lnTo>
                  <a:pt x="737" y="272"/>
                </a:lnTo>
                <a:lnTo>
                  <a:pt x="735" y="267"/>
                </a:lnTo>
                <a:lnTo>
                  <a:pt x="735" y="262"/>
                </a:lnTo>
                <a:lnTo>
                  <a:pt x="735" y="59"/>
                </a:lnTo>
                <a:lnTo>
                  <a:pt x="449" y="344"/>
                </a:lnTo>
                <a:lnTo>
                  <a:pt x="445" y="347"/>
                </a:lnTo>
                <a:lnTo>
                  <a:pt x="441" y="348"/>
                </a:lnTo>
                <a:lnTo>
                  <a:pt x="437" y="349"/>
                </a:lnTo>
                <a:lnTo>
                  <a:pt x="431" y="348"/>
                </a:lnTo>
                <a:lnTo>
                  <a:pt x="427" y="346"/>
                </a:lnTo>
                <a:lnTo>
                  <a:pt x="423" y="342"/>
                </a:lnTo>
                <a:lnTo>
                  <a:pt x="420" y="336"/>
                </a:lnTo>
                <a:lnTo>
                  <a:pt x="419" y="331"/>
                </a:lnTo>
                <a:lnTo>
                  <a:pt x="420" y="327"/>
                </a:lnTo>
                <a:lnTo>
                  <a:pt x="422" y="323"/>
                </a:lnTo>
                <a:lnTo>
                  <a:pt x="424" y="319"/>
                </a:lnTo>
                <a:lnTo>
                  <a:pt x="710" y="34"/>
                </a:lnTo>
                <a:lnTo>
                  <a:pt x="507" y="34"/>
                </a:lnTo>
                <a:lnTo>
                  <a:pt x="502" y="34"/>
                </a:lnTo>
                <a:lnTo>
                  <a:pt x="496" y="31"/>
                </a:lnTo>
                <a:lnTo>
                  <a:pt x="492" y="27"/>
                </a:lnTo>
                <a:lnTo>
                  <a:pt x="490" y="22"/>
                </a:lnTo>
                <a:lnTo>
                  <a:pt x="490" y="17"/>
                </a:lnTo>
                <a:lnTo>
                  <a:pt x="490" y="12"/>
                </a:lnTo>
                <a:lnTo>
                  <a:pt x="492" y="6"/>
                </a:lnTo>
                <a:lnTo>
                  <a:pt x="496" y="3"/>
                </a:lnTo>
                <a:lnTo>
                  <a:pt x="502" y="0"/>
                </a:lnTo>
                <a:lnTo>
                  <a:pt x="50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60" name="Freeform 35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22121" y="8845488"/>
            <a:ext cx="443529" cy="442953"/>
          </a:xfrm>
          <a:custGeom>
            <a:avLst/>
            <a:gdLst>
              <a:gd name="T0" fmla="*/ 333 w 769"/>
              <a:gd name="T1" fmla="*/ 419 h 768"/>
              <a:gd name="T2" fmla="*/ 342 w 769"/>
              <a:gd name="T3" fmla="*/ 423 h 768"/>
              <a:gd name="T4" fmla="*/ 348 w 769"/>
              <a:gd name="T5" fmla="*/ 431 h 768"/>
              <a:gd name="T6" fmla="*/ 350 w 769"/>
              <a:gd name="T7" fmla="*/ 681 h 768"/>
              <a:gd name="T8" fmla="*/ 346 w 769"/>
              <a:gd name="T9" fmla="*/ 691 h 768"/>
              <a:gd name="T10" fmla="*/ 338 w 769"/>
              <a:gd name="T11" fmla="*/ 698 h 768"/>
              <a:gd name="T12" fmla="*/ 326 w 769"/>
              <a:gd name="T13" fmla="*/ 698 h 768"/>
              <a:gd name="T14" fmla="*/ 318 w 769"/>
              <a:gd name="T15" fmla="*/ 691 h 768"/>
              <a:gd name="T16" fmla="*/ 314 w 769"/>
              <a:gd name="T17" fmla="*/ 681 h 768"/>
              <a:gd name="T18" fmla="*/ 30 w 769"/>
              <a:gd name="T19" fmla="*/ 763 h 768"/>
              <a:gd name="T20" fmla="*/ 22 w 769"/>
              <a:gd name="T21" fmla="*/ 767 h 768"/>
              <a:gd name="T22" fmla="*/ 12 w 769"/>
              <a:gd name="T23" fmla="*/ 767 h 768"/>
              <a:gd name="T24" fmla="*/ 4 w 769"/>
              <a:gd name="T25" fmla="*/ 761 h 768"/>
              <a:gd name="T26" fmla="*/ 0 w 769"/>
              <a:gd name="T27" fmla="*/ 751 h 768"/>
              <a:gd name="T28" fmla="*/ 2 w 769"/>
              <a:gd name="T29" fmla="*/ 742 h 768"/>
              <a:gd name="T30" fmla="*/ 289 w 769"/>
              <a:gd name="T31" fmla="*/ 454 h 768"/>
              <a:gd name="T32" fmla="*/ 82 w 769"/>
              <a:gd name="T33" fmla="*/ 453 h 768"/>
              <a:gd name="T34" fmla="*/ 73 w 769"/>
              <a:gd name="T35" fmla="*/ 446 h 768"/>
              <a:gd name="T36" fmla="*/ 69 w 769"/>
              <a:gd name="T37" fmla="*/ 436 h 768"/>
              <a:gd name="T38" fmla="*/ 73 w 769"/>
              <a:gd name="T39" fmla="*/ 425 h 768"/>
              <a:gd name="T40" fmla="*/ 82 w 769"/>
              <a:gd name="T41" fmla="*/ 420 h 768"/>
              <a:gd name="T42" fmla="*/ 752 w 769"/>
              <a:gd name="T43" fmla="*/ 0 h 768"/>
              <a:gd name="T44" fmla="*/ 762 w 769"/>
              <a:gd name="T45" fmla="*/ 3 h 768"/>
              <a:gd name="T46" fmla="*/ 769 w 769"/>
              <a:gd name="T47" fmla="*/ 12 h 768"/>
              <a:gd name="T48" fmla="*/ 769 w 769"/>
              <a:gd name="T49" fmla="*/ 22 h 768"/>
              <a:gd name="T50" fmla="*/ 764 w 769"/>
              <a:gd name="T51" fmla="*/ 29 h 768"/>
              <a:gd name="T52" fmla="*/ 681 w 769"/>
              <a:gd name="T53" fmla="*/ 314 h 768"/>
              <a:gd name="T54" fmla="*/ 692 w 769"/>
              <a:gd name="T55" fmla="*/ 317 h 768"/>
              <a:gd name="T56" fmla="*/ 698 w 769"/>
              <a:gd name="T57" fmla="*/ 326 h 768"/>
              <a:gd name="T58" fmla="*/ 698 w 769"/>
              <a:gd name="T59" fmla="*/ 336 h 768"/>
              <a:gd name="T60" fmla="*/ 692 w 769"/>
              <a:gd name="T61" fmla="*/ 346 h 768"/>
              <a:gd name="T62" fmla="*/ 681 w 769"/>
              <a:gd name="T63" fmla="*/ 349 h 768"/>
              <a:gd name="T64" fmla="*/ 431 w 769"/>
              <a:gd name="T65" fmla="*/ 348 h 768"/>
              <a:gd name="T66" fmla="*/ 423 w 769"/>
              <a:gd name="T67" fmla="*/ 342 h 768"/>
              <a:gd name="T68" fmla="*/ 419 w 769"/>
              <a:gd name="T69" fmla="*/ 331 h 768"/>
              <a:gd name="T70" fmla="*/ 420 w 769"/>
              <a:gd name="T71" fmla="*/ 81 h 768"/>
              <a:gd name="T72" fmla="*/ 427 w 769"/>
              <a:gd name="T73" fmla="*/ 73 h 768"/>
              <a:gd name="T74" fmla="*/ 437 w 769"/>
              <a:gd name="T75" fmla="*/ 69 h 768"/>
              <a:gd name="T76" fmla="*/ 448 w 769"/>
              <a:gd name="T77" fmla="*/ 73 h 768"/>
              <a:gd name="T78" fmla="*/ 453 w 769"/>
              <a:gd name="T79" fmla="*/ 81 h 768"/>
              <a:gd name="T80" fmla="*/ 454 w 769"/>
              <a:gd name="T81" fmla="*/ 289 h 768"/>
              <a:gd name="T82" fmla="*/ 743 w 769"/>
              <a:gd name="T83" fmla="*/ 1 h 768"/>
              <a:gd name="T84" fmla="*/ 752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88" y="419"/>
                </a:moveTo>
                <a:lnTo>
                  <a:pt x="333" y="419"/>
                </a:lnTo>
                <a:lnTo>
                  <a:pt x="338" y="420"/>
                </a:lnTo>
                <a:lnTo>
                  <a:pt x="342" y="423"/>
                </a:lnTo>
                <a:lnTo>
                  <a:pt x="346" y="425"/>
                </a:lnTo>
                <a:lnTo>
                  <a:pt x="348" y="431"/>
                </a:lnTo>
                <a:lnTo>
                  <a:pt x="350" y="436"/>
                </a:lnTo>
                <a:lnTo>
                  <a:pt x="350" y="681"/>
                </a:lnTo>
                <a:lnTo>
                  <a:pt x="348" y="686"/>
                </a:lnTo>
                <a:lnTo>
                  <a:pt x="346" y="691"/>
                </a:lnTo>
                <a:lnTo>
                  <a:pt x="342" y="695"/>
                </a:lnTo>
                <a:lnTo>
                  <a:pt x="338" y="698"/>
                </a:lnTo>
                <a:lnTo>
                  <a:pt x="333" y="698"/>
                </a:lnTo>
                <a:lnTo>
                  <a:pt x="326" y="698"/>
                </a:lnTo>
                <a:lnTo>
                  <a:pt x="322" y="695"/>
                </a:lnTo>
                <a:lnTo>
                  <a:pt x="318" y="691"/>
                </a:lnTo>
                <a:lnTo>
                  <a:pt x="316" y="686"/>
                </a:lnTo>
                <a:lnTo>
                  <a:pt x="314" y="681"/>
                </a:lnTo>
                <a:lnTo>
                  <a:pt x="314" y="479"/>
                </a:lnTo>
                <a:lnTo>
                  <a:pt x="30" y="763"/>
                </a:lnTo>
                <a:lnTo>
                  <a:pt x="26" y="766"/>
                </a:lnTo>
                <a:lnTo>
                  <a:pt x="22" y="767"/>
                </a:lnTo>
                <a:lnTo>
                  <a:pt x="17" y="768"/>
                </a:lnTo>
                <a:lnTo>
                  <a:pt x="12" y="767"/>
                </a:lnTo>
                <a:lnTo>
                  <a:pt x="6" y="764"/>
                </a:lnTo>
                <a:lnTo>
                  <a:pt x="4" y="761"/>
                </a:lnTo>
                <a:lnTo>
                  <a:pt x="1" y="757"/>
                </a:lnTo>
                <a:lnTo>
                  <a:pt x="0" y="751"/>
                </a:lnTo>
                <a:lnTo>
                  <a:pt x="0" y="746"/>
                </a:lnTo>
                <a:lnTo>
                  <a:pt x="2" y="742"/>
                </a:lnTo>
                <a:lnTo>
                  <a:pt x="5" y="738"/>
                </a:lnTo>
                <a:lnTo>
                  <a:pt x="289" y="454"/>
                </a:lnTo>
                <a:lnTo>
                  <a:pt x="88" y="454"/>
                </a:lnTo>
                <a:lnTo>
                  <a:pt x="82" y="453"/>
                </a:lnTo>
                <a:lnTo>
                  <a:pt x="77" y="450"/>
                </a:lnTo>
                <a:lnTo>
                  <a:pt x="73" y="446"/>
                </a:lnTo>
                <a:lnTo>
                  <a:pt x="70" y="442"/>
                </a:lnTo>
                <a:lnTo>
                  <a:pt x="69" y="436"/>
                </a:lnTo>
                <a:lnTo>
                  <a:pt x="70" y="431"/>
                </a:lnTo>
                <a:lnTo>
                  <a:pt x="73" y="425"/>
                </a:lnTo>
                <a:lnTo>
                  <a:pt x="77" y="423"/>
                </a:lnTo>
                <a:lnTo>
                  <a:pt x="82" y="420"/>
                </a:lnTo>
                <a:lnTo>
                  <a:pt x="88" y="419"/>
                </a:lnTo>
                <a:close/>
                <a:moveTo>
                  <a:pt x="752" y="0"/>
                </a:moveTo>
                <a:lnTo>
                  <a:pt x="757" y="0"/>
                </a:lnTo>
                <a:lnTo>
                  <a:pt x="762" y="3"/>
                </a:lnTo>
                <a:lnTo>
                  <a:pt x="766" y="6"/>
                </a:lnTo>
                <a:lnTo>
                  <a:pt x="769" y="12"/>
                </a:lnTo>
                <a:lnTo>
                  <a:pt x="769" y="17"/>
                </a:lnTo>
                <a:lnTo>
                  <a:pt x="769" y="22"/>
                </a:lnTo>
                <a:lnTo>
                  <a:pt x="766" y="26"/>
                </a:lnTo>
                <a:lnTo>
                  <a:pt x="764" y="29"/>
                </a:lnTo>
                <a:lnTo>
                  <a:pt x="479" y="314"/>
                </a:lnTo>
                <a:lnTo>
                  <a:pt x="681" y="314"/>
                </a:lnTo>
                <a:lnTo>
                  <a:pt x="688" y="315"/>
                </a:lnTo>
                <a:lnTo>
                  <a:pt x="692" y="317"/>
                </a:lnTo>
                <a:lnTo>
                  <a:pt x="696" y="321"/>
                </a:lnTo>
                <a:lnTo>
                  <a:pt x="698" y="326"/>
                </a:lnTo>
                <a:lnTo>
                  <a:pt x="700" y="331"/>
                </a:lnTo>
                <a:lnTo>
                  <a:pt x="698" y="336"/>
                </a:lnTo>
                <a:lnTo>
                  <a:pt x="696" y="342"/>
                </a:lnTo>
                <a:lnTo>
                  <a:pt x="692" y="346"/>
                </a:lnTo>
                <a:lnTo>
                  <a:pt x="688" y="348"/>
                </a:lnTo>
                <a:lnTo>
                  <a:pt x="681" y="349"/>
                </a:lnTo>
                <a:lnTo>
                  <a:pt x="437" y="349"/>
                </a:lnTo>
                <a:lnTo>
                  <a:pt x="431" y="348"/>
                </a:lnTo>
                <a:lnTo>
                  <a:pt x="427" y="346"/>
                </a:lnTo>
                <a:lnTo>
                  <a:pt x="423" y="342"/>
                </a:lnTo>
                <a:lnTo>
                  <a:pt x="420" y="336"/>
                </a:lnTo>
                <a:lnTo>
                  <a:pt x="419" y="331"/>
                </a:lnTo>
                <a:lnTo>
                  <a:pt x="419" y="86"/>
                </a:lnTo>
                <a:lnTo>
                  <a:pt x="420" y="81"/>
                </a:lnTo>
                <a:lnTo>
                  <a:pt x="423" y="77"/>
                </a:lnTo>
                <a:lnTo>
                  <a:pt x="427" y="73"/>
                </a:lnTo>
                <a:lnTo>
                  <a:pt x="431" y="71"/>
                </a:lnTo>
                <a:lnTo>
                  <a:pt x="437" y="69"/>
                </a:lnTo>
                <a:lnTo>
                  <a:pt x="443" y="71"/>
                </a:lnTo>
                <a:lnTo>
                  <a:pt x="448" y="73"/>
                </a:lnTo>
                <a:lnTo>
                  <a:pt x="451" y="77"/>
                </a:lnTo>
                <a:lnTo>
                  <a:pt x="453" y="81"/>
                </a:lnTo>
                <a:lnTo>
                  <a:pt x="454" y="86"/>
                </a:lnTo>
                <a:lnTo>
                  <a:pt x="454" y="289"/>
                </a:lnTo>
                <a:lnTo>
                  <a:pt x="739" y="5"/>
                </a:lnTo>
                <a:lnTo>
                  <a:pt x="743" y="1"/>
                </a:lnTo>
                <a:lnTo>
                  <a:pt x="747" y="0"/>
                </a:lnTo>
                <a:lnTo>
                  <a:pt x="752"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61" name="Freeform 3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884641" y="8845488"/>
            <a:ext cx="443529" cy="442953"/>
          </a:xfrm>
          <a:custGeom>
            <a:avLst/>
            <a:gdLst>
              <a:gd name="T0" fmla="*/ 507 w 769"/>
              <a:gd name="T1" fmla="*/ 139 h 768"/>
              <a:gd name="T2" fmla="*/ 517 w 769"/>
              <a:gd name="T3" fmla="*/ 143 h 768"/>
              <a:gd name="T4" fmla="*/ 524 w 769"/>
              <a:gd name="T5" fmla="*/ 152 h 768"/>
              <a:gd name="T6" fmla="*/ 524 w 769"/>
              <a:gd name="T7" fmla="*/ 162 h 768"/>
              <a:gd name="T8" fmla="*/ 517 w 769"/>
              <a:gd name="T9" fmla="*/ 171 h 768"/>
              <a:gd name="T10" fmla="*/ 507 w 769"/>
              <a:gd name="T11" fmla="*/ 174 h 768"/>
              <a:gd name="T12" fmla="*/ 35 w 769"/>
              <a:gd name="T13" fmla="*/ 733 h 768"/>
              <a:gd name="T14" fmla="*/ 595 w 769"/>
              <a:gd name="T15" fmla="*/ 262 h 768"/>
              <a:gd name="T16" fmla="*/ 597 w 769"/>
              <a:gd name="T17" fmla="*/ 251 h 768"/>
              <a:gd name="T18" fmla="*/ 606 w 769"/>
              <a:gd name="T19" fmla="*/ 245 h 768"/>
              <a:gd name="T20" fmla="*/ 617 w 769"/>
              <a:gd name="T21" fmla="*/ 245 h 768"/>
              <a:gd name="T22" fmla="*/ 626 w 769"/>
              <a:gd name="T23" fmla="*/ 251 h 768"/>
              <a:gd name="T24" fmla="*/ 629 w 769"/>
              <a:gd name="T25" fmla="*/ 262 h 768"/>
              <a:gd name="T26" fmla="*/ 629 w 769"/>
              <a:gd name="T27" fmla="*/ 757 h 768"/>
              <a:gd name="T28" fmla="*/ 622 w 769"/>
              <a:gd name="T29" fmla="*/ 764 h 768"/>
              <a:gd name="T30" fmla="*/ 612 w 769"/>
              <a:gd name="T31" fmla="*/ 768 h 768"/>
              <a:gd name="T32" fmla="*/ 12 w 769"/>
              <a:gd name="T33" fmla="*/ 767 h 768"/>
              <a:gd name="T34" fmla="*/ 4 w 769"/>
              <a:gd name="T35" fmla="*/ 761 h 768"/>
              <a:gd name="T36" fmla="*/ 0 w 769"/>
              <a:gd name="T37" fmla="*/ 751 h 768"/>
              <a:gd name="T38" fmla="*/ 1 w 769"/>
              <a:gd name="T39" fmla="*/ 152 h 768"/>
              <a:gd name="T40" fmla="*/ 6 w 769"/>
              <a:gd name="T41" fmla="*/ 143 h 768"/>
              <a:gd name="T42" fmla="*/ 17 w 769"/>
              <a:gd name="T43" fmla="*/ 139 h 768"/>
              <a:gd name="T44" fmla="*/ 752 w 769"/>
              <a:gd name="T45" fmla="*/ 0 h 768"/>
              <a:gd name="T46" fmla="*/ 762 w 769"/>
              <a:gd name="T47" fmla="*/ 3 h 768"/>
              <a:gd name="T48" fmla="*/ 768 w 769"/>
              <a:gd name="T49" fmla="*/ 12 h 768"/>
              <a:gd name="T50" fmla="*/ 769 w 769"/>
              <a:gd name="T51" fmla="*/ 191 h 768"/>
              <a:gd name="T52" fmla="*/ 766 w 769"/>
              <a:gd name="T53" fmla="*/ 202 h 768"/>
              <a:gd name="T54" fmla="*/ 757 w 769"/>
              <a:gd name="T55" fmla="*/ 208 h 768"/>
              <a:gd name="T56" fmla="*/ 747 w 769"/>
              <a:gd name="T57" fmla="*/ 208 h 768"/>
              <a:gd name="T58" fmla="*/ 738 w 769"/>
              <a:gd name="T59" fmla="*/ 202 h 768"/>
              <a:gd name="T60" fmla="*/ 734 w 769"/>
              <a:gd name="T61" fmla="*/ 191 h 768"/>
              <a:gd name="T62" fmla="*/ 240 w 769"/>
              <a:gd name="T63" fmla="*/ 554 h 768"/>
              <a:gd name="T64" fmla="*/ 232 w 769"/>
              <a:gd name="T65" fmla="*/ 558 h 768"/>
              <a:gd name="T66" fmla="*/ 221 w 769"/>
              <a:gd name="T67" fmla="*/ 558 h 768"/>
              <a:gd name="T68" fmla="*/ 213 w 769"/>
              <a:gd name="T69" fmla="*/ 551 h 768"/>
              <a:gd name="T70" fmla="*/ 209 w 769"/>
              <a:gd name="T71" fmla="*/ 541 h 768"/>
              <a:gd name="T72" fmla="*/ 212 w 769"/>
              <a:gd name="T73" fmla="*/ 533 h 768"/>
              <a:gd name="T74" fmla="*/ 710 w 769"/>
              <a:gd name="T75" fmla="*/ 34 h 768"/>
              <a:gd name="T76" fmla="*/ 571 w 769"/>
              <a:gd name="T77" fmla="*/ 34 h 768"/>
              <a:gd name="T78" fmla="*/ 563 w 769"/>
              <a:gd name="T79" fmla="*/ 27 h 768"/>
              <a:gd name="T80" fmla="*/ 559 w 769"/>
              <a:gd name="T81" fmla="*/ 17 h 768"/>
              <a:gd name="T82" fmla="*/ 563 w 769"/>
              <a:gd name="T83" fmla="*/ 6 h 768"/>
              <a:gd name="T84" fmla="*/ 571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17" y="139"/>
                </a:moveTo>
                <a:lnTo>
                  <a:pt x="507" y="139"/>
                </a:lnTo>
                <a:lnTo>
                  <a:pt x="512" y="140"/>
                </a:lnTo>
                <a:lnTo>
                  <a:pt x="517" y="143"/>
                </a:lnTo>
                <a:lnTo>
                  <a:pt x="521" y="147"/>
                </a:lnTo>
                <a:lnTo>
                  <a:pt x="524" y="152"/>
                </a:lnTo>
                <a:lnTo>
                  <a:pt x="524" y="157"/>
                </a:lnTo>
                <a:lnTo>
                  <a:pt x="524" y="162"/>
                </a:lnTo>
                <a:lnTo>
                  <a:pt x="521" y="167"/>
                </a:lnTo>
                <a:lnTo>
                  <a:pt x="517" y="171"/>
                </a:lnTo>
                <a:lnTo>
                  <a:pt x="512" y="173"/>
                </a:lnTo>
                <a:lnTo>
                  <a:pt x="507" y="174"/>
                </a:lnTo>
                <a:lnTo>
                  <a:pt x="35" y="174"/>
                </a:lnTo>
                <a:lnTo>
                  <a:pt x="35" y="733"/>
                </a:lnTo>
                <a:lnTo>
                  <a:pt x="595" y="733"/>
                </a:lnTo>
                <a:lnTo>
                  <a:pt x="595" y="262"/>
                </a:lnTo>
                <a:lnTo>
                  <a:pt x="595" y="257"/>
                </a:lnTo>
                <a:lnTo>
                  <a:pt x="597" y="251"/>
                </a:lnTo>
                <a:lnTo>
                  <a:pt x="601" y="247"/>
                </a:lnTo>
                <a:lnTo>
                  <a:pt x="606" y="245"/>
                </a:lnTo>
                <a:lnTo>
                  <a:pt x="612" y="245"/>
                </a:lnTo>
                <a:lnTo>
                  <a:pt x="617" y="245"/>
                </a:lnTo>
                <a:lnTo>
                  <a:pt x="622" y="247"/>
                </a:lnTo>
                <a:lnTo>
                  <a:pt x="626" y="251"/>
                </a:lnTo>
                <a:lnTo>
                  <a:pt x="629" y="257"/>
                </a:lnTo>
                <a:lnTo>
                  <a:pt x="629" y="262"/>
                </a:lnTo>
                <a:lnTo>
                  <a:pt x="629" y="751"/>
                </a:lnTo>
                <a:lnTo>
                  <a:pt x="629" y="757"/>
                </a:lnTo>
                <a:lnTo>
                  <a:pt x="626" y="761"/>
                </a:lnTo>
                <a:lnTo>
                  <a:pt x="622" y="764"/>
                </a:lnTo>
                <a:lnTo>
                  <a:pt x="617" y="767"/>
                </a:lnTo>
                <a:lnTo>
                  <a:pt x="612" y="768"/>
                </a:lnTo>
                <a:lnTo>
                  <a:pt x="17" y="768"/>
                </a:lnTo>
                <a:lnTo>
                  <a:pt x="12" y="767"/>
                </a:lnTo>
                <a:lnTo>
                  <a:pt x="6" y="764"/>
                </a:lnTo>
                <a:lnTo>
                  <a:pt x="4" y="761"/>
                </a:lnTo>
                <a:lnTo>
                  <a:pt x="1" y="757"/>
                </a:lnTo>
                <a:lnTo>
                  <a:pt x="0" y="751"/>
                </a:lnTo>
                <a:lnTo>
                  <a:pt x="0" y="157"/>
                </a:lnTo>
                <a:lnTo>
                  <a:pt x="1" y="152"/>
                </a:lnTo>
                <a:lnTo>
                  <a:pt x="4" y="147"/>
                </a:lnTo>
                <a:lnTo>
                  <a:pt x="6" y="143"/>
                </a:lnTo>
                <a:lnTo>
                  <a:pt x="12" y="140"/>
                </a:lnTo>
                <a:lnTo>
                  <a:pt x="17" y="139"/>
                </a:lnTo>
                <a:close/>
                <a:moveTo>
                  <a:pt x="576" y="0"/>
                </a:moveTo>
                <a:lnTo>
                  <a:pt x="752" y="0"/>
                </a:lnTo>
                <a:lnTo>
                  <a:pt x="757" y="0"/>
                </a:lnTo>
                <a:lnTo>
                  <a:pt x="762" y="3"/>
                </a:lnTo>
                <a:lnTo>
                  <a:pt x="766" y="6"/>
                </a:lnTo>
                <a:lnTo>
                  <a:pt x="768" y="12"/>
                </a:lnTo>
                <a:lnTo>
                  <a:pt x="769" y="17"/>
                </a:lnTo>
                <a:lnTo>
                  <a:pt x="769" y="191"/>
                </a:lnTo>
                <a:lnTo>
                  <a:pt x="768" y="198"/>
                </a:lnTo>
                <a:lnTo>
                  <a:pt x="766" y="202"/>
                </a:lnTo>
                <a:lnTo>
                  <a:pt x="762" y="205"/>
                </a:lnTo>
                <a:lnTo>
                  <a:pt x="757" y="208"/>
                </a:lnTo>
                <a:lnTo>
                  <a:pt x="752" y="209"/>
                </a:lnTo>
                <a:lnTo>
                  <a:pt x="747" y="208"/>
                </a:lnTo>
                <a:lnTo>
                  <a:pt x="741" y="205"/>
                </a:lnTo>
                <a:lnTo>
                  <a:pt x="738" y="202"/>
                </a:lnTo>
                <a:lnTo>
                  <a:pt x="735" y="198"/>
                </a:lnTo>
                <a:lnTo>
                  <a:pt x="734" y="191"/>
                </a:lnTo>
                <a:lnTo>
                  <a:pt x="734" y="59"/>
                </a:lnTo>
                <a:lnTo>
                  <a:pt x="240" y="554"/>
                </a:lnTo>
                <a:lnTo>
                  <a:pt x="236" y="556"/>
                </a:lnTo>
                <a:lnTo>
                  <a:pt x="232" y="558"/>
                </a:lnTo>
                <a:lnTo>
                  <a:pt x="226" y="559"/>
                </a:lnTo>
                <a:lnTo>
                  <a:pt x="221" y="558"/>
                </a:lnTo>
                <a:lnTo>
                  <a:pt x="217" y="555"/>
                </a:lnTo>
                <a:lnTo>
                  <a:pt x="213" y="551"/>
                </a:lnTo>
                <a:lnTo>
                  <a:pt x="211" y="547"/>
                </a:lnTo>
                <a:lnTo>
                  <a:pt x="209" y="541"/>
                </a:lnTo>
                <a:lnTo>
                  <a:pt x="211" y="537"/>
                </a:lnTo>
                <a:lnTo>
                  <a:pt x="212" y="533"/>
                </a:lnTo>
                <a:lnTo>
                  <a:pt x="215" y="529"/>
                </a:lnTo>
                <a:lnTo>
                  <a:pt x="710" y="34"/>
                </a:lnTo>
                <a:lnTo>
                  <a:pt x="576" y="34"/>
                </a:lnTo>
                <a:lnTo>
                  <a:pt x="571" y="34"/>
                </a:lnTo>
                <a:lnTo>
                  <a:pt x="566" y="31"/>
                </a:lnTo>
                <a:lnTo>
                  <a:pt x="563" y="27"/>
                </a:lnTo>
                <a:lnTo>
                  <a:pt x="561" y="22"/>
                </a:lnTo>
                <a:lnTo>
                  <a:pt x="559" y="17"/>
                </a:lnTo>
                <a:lnTo>
                  <a:pt x="561" y="12"/>
                </a:lnTo>
                <a:lnTo>
                  <a:pt x="563" y="6"/>
                </a:lnTo>
                <a:lnTo>
                  <a:pt x="566" y="3"/>
                </a:lnTo>
                <a:lnTo>
                  <a:pt x="571" y="0"/>
                </a:lnTo>
                <a:lnTo>
                  <a:pt x="576"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62" name="Freeform 3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7160" y="8844913"/>
            <a:ext cx="443529" cy="444107"/>
          </a:xfrm>
          <a:custGeom>
            <a:avLst/>
            <a:gdLst>
              <a:gd name="T0" fmla="*/ 307 w 769"/>
              <a:gd name="T1" fmla="*/ 102 h 770"/>
              <a:gd name="T2" fmla="*/ 374 w 769"/>
              <a:gd name="T3" fmla="*/ 175 h 770"/>
              <a:gd name="T4" fmla="*/ 422 w 769"/>
              <a:gd name="T5" fmla="*/ 257 h 770"/>
              <a:gd name="T6" fmla="*/ 455 w 769"/>
              <a:gd name="T7" fmla="*/ 339 h 770"/>
              <a:gd name="T8" fmla="*/ 474 w 769"/>
              <a:gd name="T9" fmla="*/ 416 h 770"/>
              <a:gd name="T10" fmla="*/ 485 w 769"/>
              <a:gd name="T11" fmla="*/ 480 h 770"/>
              <a:gd name="T12" fmla="*/ 489 w 769"/>
              <a:gd name="T13" fmla="*/ 525 h 770"/>
              <a:gd name="T14" fmla="*/ 489 w 769"/>
              <a:gd name="T15" fmla="*/ 547 h 770"/>
              <a:gd name="T16" fmla="*/ 482 w 769"/>
              <a:gd name="T17" fmla="*/ 556 h 770"/>
              <a:gd name="T18" fmla="*/ 472 w 769"/>
              <a:gd name="T19" fmla="*/ 559 h 770"/>
              <a:gd name="T20" fmla="*/ 560 w 769"/>
              <a:gd name="T21" fmla="*/ 725 h 770"/>
              <a:gd name="T22" fmla="*/ 646 w 769"/>
              <a:gd name="T23" fmla="*/ 559 h 770"/>
              <a:gd name="T24" fmla="*/ 637 w 769"/>
              <a:gd name="T25" fmla="*/ 556 h 770"/>
              <a:gd name="T26" fmla="*/ 630 w 769"/>
              <a:gd name="T27" fmla="*/ 547 h 770"/>
              <a:gd name="T28" fmla="*/ 629 w 769"/>
              <a:gd name="T29" fmla="*/ 525 h 770"/>
              <a:gd name="T30" fmla="*/ 625 w 769"/>
              <a:gd name="T31" fmla="*/ 490 h 770"/>
              <a:gd name="T32" fmla="*/ 617 w 769"/>
              <a:gd name="T33" fmla="*/ 443 h 770"/>
              <a:gd name="T34" fmla="*/ 600 w 769"/>
              <a:gd name="T35" fmla="*/ 385 h 770"/>
              <a:gd name="T36" fmla="*/ 574 w 769"/>
              <a:gd name="T37" fmla="*/ 323 h 770"/>
              <a:gd name="T38" fmla="*/ 535 w 769"/>
              <a:gd name="T39" fmla="*/ 258 h 770"/>
              <a:gd name="T40" fmla="*/ 481 w 769"/>
              <a:gd name="T41" fmla="*/ 195 h 770"/>
              <a:gd name="T42" fmla="*/ 409 w 769"/>
              <a:gd name="T43" fmla="*/ 137 h 770"/>
              <a:gd name="T44" fmla="*/ 319 w 769"/>
              <a:gd name="T45" fmla="*/ 89 h 770"/>
              <a:gd name="T46" fmla="*/ 17 w 769"/>
              <a:gd name="T47" fmla="*/ 0 h 770"/>
              <a:gd name="T48" fmla="*/ 151 w 769"/>
              <a:gd name="T49" fmla="*/ 9 h 770"/>
              <a:gd name="T50" fmla="*/ 263 w 769"/>
              <a:gd name="T51" fmla="*/ 33 h 770"/>
              <a:gd name="T52" fmla="*/ 359 w 769"/>
              <a:gd name="T53" fmla="*/ 69 h 770"/>
              <a:gd name="T54" fmla="*/ 439 w 769"/>
              <a:gd name="T55" fmla="*/ 115 h 770"/>
              <a:gd name="T56" fmla="*/ 502 w 769"/>
              <a:gd name="T57" fmla="*/ 169 h 770"/>
              <a:gd name="T58" fmla="*/ 553 w 769"/>
              <a:gd name="T59" fmla="*/ 228 h 770"/>
              <a:gd name="T60" fmla="*/ 592 w 769"/>
              <a:gd name="T61" fmla="*/ 288 h 770"/>
              <a:gd name="T62" fmla="*/ 621 w 769"/>
              <a:gd name="T63" fmla="*/ 348 h 770"/>
              <a:gd name="T64" fmla="*/ 641 w 769"/>
              <a:gd name="T65" fmla="*/ 403 h 770"/>
              <a:gd name="T66" fmla="*/ 654 w 769"/>
              <a:gd name="T67" fmla="*/ 454 h 770"/>
              <a:gd name="T68" fmla="*/ 661 w 769"/>
              <a:gd name="T69" fmla="*/ 495 h 770"/>
              <a:gd name="T70" fmla="*/ 664 w 769"/>
              <a:gd name="T71" fmla="*/ 525 h 770"/>
              <a:gd name="T72" fmla="*/ 758 w 769"/>
              <a:gd name="T73" fmla="*/ 525 h 770"/>
              <a:gd name="T74" fmla="*/ 765 w 769"/>
              <a:gd name="T75" fmla="*/ 532 h 770"/>
              <a:gd name="T76" fmla="*/ 769 w 769"/>
              <a:gd name="T77" fmla="*/ 542 h 770"/>
              <a:gd name="T78" fmla="*/ 767 w 769"/>
              <a:gd name="T79" fmla="*/ 551 h 770"/>
              <a:gd name="T80" fmla="*/ 571 w 769"/>
              <a:gd name="T81" fmla="*/ 765 h 770"/>
              <a:gd name="T82" fmla="*/ 564 w 769"/>
              <a:gd name="T83" fmla="*/ 768 h 770"/>
              <a:gd name="T84" fmla="*/ 554 w 769"/>
              <a:gd name="T85" fmla="*/ 768 h 770"/>
              <a:gd name="T86" fmla="*/ 547 w 769"/>
              <a:gd name="T87" fmla="*/ 765 h 770"/>
              <a:gd name="T88" fmla="*/ 351 w 769"/>
              <a:gd name="T89" fmla="*/ 551 h 770"/>
              <a:gd name="T90" fmla="*/ 350 w 769"/>
              <a:gd name="T91" fmla="*/ 542 h 770"/>
              <a:gd name="T92" fmla="*/ 353 w 769"/>
              <a:gd name="T93" fmla="*/ 532 h 770"/>
              <a:gd name="T94" fmla="*/ 362 w 769"/>
              <a:gd name="T95" fmla="*/ 525 h 770"/>
              <a:gd name="T96" fmla="*/ 452 w 769"/>
              <a:gd name="T97" fmla="*/ 525 h 770"/>
              <a:gd name="T98" fmla="*/ 447 w 769"/>
              <a:gd name="T99" fmla="*/ 471 h 770"/>
              <a:gd name="T100" fmla="*/ 431 w 769"/>
              <a:gd name="T101" fmla="*/ 390 h 770"/>
              <a:gd name="T102" fmla="*/ 398 w 769"/>
              <a:gd name="T103" fmla="*/ 295 h 770"/>
              <a:gd name="T104" fmla="*/ 342 w 769"/>
              <a:gd name="T105" fmla="*/ 192 h 770"/>
              <a:gd name="T106" fmla="*/ 269 w 769"/>
              <a:gd name="T107" fmla="*/ 115 h 770"/>
              <a:gd name="T108" fmla="*/ 180 w 769"/>
              <a:gd name="T109" fmla="*/ 64 h 770"/>
              <a:gd name="T110" fmla="*/ 75 w 769"/>
              <a:gd name="T111" fmla="*/ 38 h 770"/>
              <a:gd name="T112" fmla="*/ 12 w 769"/>
              <a:gd name="T113" fmla="*/ 34 h 770"/>
              <a:gd name="T114" fmla="*/ 3 w 769"/>
              <a:gd name="T115" fmla="*/ 29 h 770"/>
              <a:gd name="T116" fmla="*/ 0 w 769"/>
              <a:gd name="T117" fmla="*/ 18 h 770"/>
              <a:gd name="T118" fmla="*/ 3 w 769"/>
              <a:gd name="T119" fmla="*/ 8 h 770"/>
              <a:gd name="T120" fmla="*/ 12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265" y="69"/>
                </a:moveTo>
                <a:lnTo>
                  <a:pt x="307" y="102"/>
                </a:lnTo>
                <a:lnTo>
                  <a:pt x="342" y="137"/>
                </a:lnTo>
                <a:lnTo>
                  <a:pt x="374" y="175"/>
                </a:lnTo>
                <a:lnTo>
                  <a:pt x="400" y="216"/>
                </a:lnTo>
                <a:lnTo>
                  <a:pt x="422" y="257"/>
                </a:lnTo>
                <a:lnTo>
                  <a:pt x="440" y="299"/>
                </a:lnTo>
                <a:lnTo>
                  <a:pt x="455" y="339"/>
                </a:lnTo>
                <a:lnTo>
                  <a:pt x="467" y="378"/>
                </a:lnTo>
                <a:lnTo>
                  <a:pt x="474" y="416"/>
                </a:lnTo>
                <a:lnTo>
                  <a:pt x="481" y="450"/>
                </a:lnTo>
                <a:lnTo>
                  <a:pt x="485" y="480"/>
                </a:lnTo>
                <a:lnTo>
                  <a:pt x="488" y="505"/>
                </a:lnTo>
                <a:lnTo>
                  <a:pt x="489" y="525"/>
                </a:lnTo>
                <a:lnTo>
                  <a:pt x="489" y="542"/>
                </a:lnTo>
                <a:lnTo>
                  <a:pt x="489" y="547"/>
                </a:lnTo>
                <a:lnTo>
                  <a:pt x="486" y="552"/>
                </a:lnTo>
                <a:lnTo>
                  <a:pt x="482" y="556"/>
                </a:lnTo>
                <a:lnTo>
                  <a:pt x="477" y="559"/>
                </a:lnTo>
                <a:lnTo>
                  <a:pt x="472" y="559"/>
                </a:lnTo>
                <a:lnTo>
                  <a:pt x="406" y="559"/>
                </a:lnTo>
                <a:lnTo>
                  <a:pt x="560" y="725"/>
                </a:lnTo>
                <a:lnTo>
                  <a:pt x="712" y="559"/>
                </a:lnTo>
                <a:lnTo>
                  <a:pt x="646" y="559"/>
                </a:lnTo>
                <a:lnTo>
                  <a:pt x="641" y="559"/>
                </a:lnTo>
                <a:lnTo>
                  <a:pt x="637" y="556"/>
                </a:lnTo>
                <a:lnTo>
                  <a:pt x="633" y="552"/>
                </a:lnTo>
                <a:lnTo>
                  <a:pt x="630" y="547"/>
                </a:lnTo>
                <a:lnTo>
                  <a:pt x="629" y="542"/>
                </a:lnTo>
                <a:lnTo>
                  <a:pt x="629" y="525"/>
                </a:lnTo>
                <a:lnTo>
                  <a:pt x="628" y="509"/>
                </a:lnTo>
                <a:lnTo>
                  <a:pt x="625" y="490"/>
                </a:lnTo>
                <a:lnTo>
                  <a:pt x="623" y="467"/>
                </a:lnTo>
                <a:lnTo>
                  <a:pt x="617" y="443"/>
                </a:lnTo>
                <a:lnTo>
                  <a:pt x="609" y="415"/>
                </a:lnTo>
                <a:lnTo>
                  <a:pt x="600" y="385"/>
                </a:lnTo>
                <a:lnTo>
                  <a:pt x="588" y="355"/>
                </a:lnTo>
                <a:lnTo>
                  <a:pt x="574" y="323"/>
                </a:lnTo>
                <a:lnTo>
                  <a:pt x="556" y="291"/>
                </a:lnTo>
                <a:lnTo>
                  <a:pt x="535" y="258"/>
                </a:lnTo>
                <a:lnTo>
                  <a:pt x="510" y="227"/>
                </a:lnTo>
                <a:lnTo>
                  <a:pt x="481" y="195"/>
                </a:lnTo>
                <a:lnTo>
                  <a:pt x="447" y="166"/>
                </a:lnTo>
                <a:lnTo>
                  <a:pt x="409" y="137"/>
                </a:lnTo>
                <a:lnTo>
                  <a:pt x="367" y="113"/>
                </a:lnTo>
                <a:lnTo>
                  <a:pt x="319" y="89"/>
                </a:lnTo>
                <a:lnTo>
                  <a:pt x="265" y="69"/>
                </a:lnTo>
                <a:close/>
                <a:moveTo>
                  <a:pt x="17" y="0"/>
                </a:moveTo>
                <a:lnTo>
                  <a:pt x="87" y="3"/>
                </a:lnTo>
                <a:lnTo>
                  <a:pt x="151" y="9"/>
                </a:lnTo>
                <a:lnTo>
                  <a:pt x="210" y="20"/>
                </a:lnTo>
                <a:lnTo>
                  <a:pt x="263" y="33"/>
                </a:lnTo>
                <a:lnTo>
                  <a:pt x="313" y="50"/>
                </a:lnTo>
                <a:lnTo>
                  <a:pt x="359" y="69"/>
                </a:lnTo>
                <a:lnTo>
                  <a:pt x="401" y="92"/>
                </a:lnTo>
                <a:lnTo>
                  <a:pt x="439" y="115"/>
                </a:lnTo>
                <a:lnTo>
                  <a:pt x="472" y="141"/>
                </a:lnTo>
                <a:lnTo>
                  <a:pt x="502" y="169"/>
                </a:lnTo>
                <a:lnTo>
                  <a:pt x="530" y="198"/>
                </a:lnTo>
                <a:lnTo>
                  <a:pt x="553" y="228"/>
                </a:lnTo>
                <a:lnTo>
                  <a:pt x="574" y="258"/>
                </a:lnTo>
                <a:lnTo>
                  <a:pt x="592" y="288"/>
                </a:lnTo>
                <a:lnTo>
                  <a:pt x="608" y="318"/>
                </a:lnTo>
                <a:lnTo>
                  <a:pt x="621" y="348"/>
                </a:lnTo>
                <a:lnTo>
                  <a:pt x="632" y="376"/>
                </a:lnTo>
                <a:lnTo>
                  <a:pt x="641" y="403"/>
                </a:lnTo>
                <a:lnTo>
                  <a:pt x="647" y="429"/>
                </a:lnTo>
                <a:lnTo>
                  <a:pt x="654" y="454"/>
                </a:lnTo>
                <a:lnTo>
                  <a:pt x="658" y="475"/>
                </a:lnTo>
                <a:lnTo>
                  <a:pt x="661" y="495"/>
                </a:lnTo>
                <a:lnTo>
                  <a:pt x="663" y="512"/>
                </a:lnTo>
                <a:lnTo>
                  <a:pt x="664" y="525"/>
                </a:lnTo>
                <a:lnTo>
                  <a:pt x="752" y="525"/>
                </a:lnTo>
                <a:lnTo>
                  <a:pt x="758" y="525"/>
                </a:lnTo>
                <a:lnTo>
                  <a:pt x="761" y="528"/>
                </a:lnTo>
                <a:lnTo>
                  <a:pt x="765" y="532"/>
                </a:lnTo>
                <a:lnTo>
                  <a:pt x="768" y="537"/>
                </a:lnTo>
                <a:lnTo>
                  <a:pt x="769" y="542"/>
                </a:lnTo>
                <a:lnTo>
                  <a:pt x="768" y="547"/>
                </a:lnTo>
                <a:lnTo>
                  <a:pt x="767" y="551"/>
                </a:lnTo>
                <a:lnTo>
                  <a:pt x="764" y="554"/>
                </a:lnTo>
                <a:lnTo>
                  <a:pt x="571" y="765"/>
                </a:lnTo>
                <a:lnTo>
                  <a:pt x="568" y="767"/>
                </a:lnTo>
                <a:lnTo>
                  <a:pt x="564" y="768"/>
                </a:lnTo>
                <a:lnTo>
                  <a:pt x="560" y="770"/>
                </a:lnTo>
                <a:lnTo>
                  <a:pt x="554" y="768"/>
                </a:lnTo>
                <a:lnTo>
                  <a:pt x="550" y="767"/>
                </a:lnTo>
                <a:lnTo>
                  <a:pt x="547" y="765"/>
                </a:lnTo>
                <a:lnTo>
                  <a:pt x="355" y="554"/>
                </a:lnTo>
                <a:lnTo>
                  <a:pt x="351" y="551"/>
                </a:lnTo>
                <a:lnTo>
                  <a:pt x="350" y="547"/>
                </a:lnTo>
                <a:lnTo>
                  <a:pt x="350" y="542"/>
                </a:lnTo>
                <a:lnTo>
                  <a:pt x="350" y="537"/>
                </a:lnTo>
                <a:lnTo>
                  <a:pt x="353" y="532"/>
                </a:lnTo>
                <a:lnTo>
                  <a:pt x="357" y="528"/>
                </a:lnTo>
                <a:lnTo>
                  <a:pt x="362" y="525"/>
                </a:lnTo>
                <a:lnTo>
                  <a:pt x="367" y="525"/>
                </a:lnTo>
                <a:lnTo>
                  <a:pt x="452" y="525"/>
                </a:lnTo>
                <a:lnTo>
                  <a:pt x="451" y="501"/>
                </a:lnTo>
                <a:lnTo>
                  <a:pt x="447" y="471"/>
                </a:lnTo>
                <a:lnTo>
                  <a:pt x="440" y="433"/>
                </a:lnTo>
                <a:lnTo>
                  <a:pt x="431" y="390"/>
                </a:lnTo>
                <a:lnTo>
                  <a:pt x="417" y="344"/>
                </a:lnTo>
                <a:lnTo>
                  <a:pt x="398" y="295"/>
                </a:lnTo>
                <a:lnTo>
                  <a:pt x="372" y="240"/>
                </a:lnTo>
                <a:lnTo>
                  <a:pt x="342" y="192"/>
                </a:lnTo>
                <a:lnTo>
                  <a:pt x="308" y="151"/>
                </a:lnTo>
                <a:lnTo>
                  <a:pt x="269" y="115"/>
                </a:lnTo>
                <a:lnTo>
                  <a:pt x="227" y="86"/>
                </a:lnTo>
                <a:lnTo>
                  <a:pt x="180" y="64"/>
                </a:lnTo>
                <a:lnTo>
                  <a:pt x="130" y="48"/>
                </a:lnTo>
                <a:lnTo>
                  <a:pt x="75" y="38"/>
                </a:lnTo>
                <a:lnTo>
                  <a:pt x="17" y="35"/>
                </a:lnTo>
                <a:lnTo>
                  <a:pt x="12" y="34"/>
                </a:lnTo>
                <a:lnTo>
                  <a:pt x="7" y="31"/>
                </a:lnTo>
                <a:lnTo>
                  <a:pt x="3" y="29"/>
                </a:lnTo>
                <a:lnTo>
                  <a:pt x="0" y="24"/>
                </a:lnTo>
                <a:lnTo>
                  <a:pt x="0" y="18"/>
                </a:lnTo>
                <a:lnTo>
                  <a:pt x="0" y="12"/>
                </a:lnTo>
                <a:lnTo>
                  <a:pt x="3" y="8"/>
                </a:lnTo>
                <a:lnTo>
                  <a:pt x="7" y="4"/>
                </a:lnTo>
                <a:lnTo>
                  <a:pt x="12" y="1"/>
                </a:lnTo>
                <a:lnTo>
                  <a:pt x="1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63" name="Freeform 3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09680" y="8844913"/>
            <a:ext cx="443529" cy="444107"/>
          </a:xfrm>
          <a:custGeom>
            <a:avLst/>
            <a:gdLst>
              <a:gd name="T0" fmla="*/ 406 w 769"/>
              <a:gd name="T1" fmla="*/ 209 h 770"/>
              <a:gd name="T2" fmla="*/ 477 w 769"/>
              <a:gd name="T3" fmla="*/ 211 h 770"/>
              <a:gd name="T4" fmla="*/ 486 w 769"/>
              <a:gd name="T5" fmla="*/ 217 h 770"/>
              <a:gd name="T6" fmla="*/ 489 w 769"/>
              <a:gd name="T7" fmla="*/ 228 h 770"/>
              <a:gd name="T8" fmla="*/ 488 w 769"/>
              <a:gd name="T9" fmla="*/ 264 h 770"/>
              <a:gd name="T10" fmla="*/ 481 w 769"/>
              <a:gd name="T11" fmla="*/ 319 h 770"/>
              <a:gd name="T12" fmla="*/ 467 w 769"/>
              <a:gd name="T13" fmla="*/ 391 h 770"/>
              <a:gd name="T14" fmla="*/ 440 w 769"/>
              <a:gd name="T15" fmla="*/ 471 h 770"/>
              <a:gd name="T16" fmla="*/ 400 w 769"/>
              <a:gd name="T17" fmla="*/ 554 h 770"/>
              <a:gd name="T18" fmla="*/ 342 w 769"/>
              <a:gd name="T19" fmla="*/ 632 h 770"/>
              <a:gd name="T20" fmla="*/ 265 w 769"/>
              <a:gd name="T21" fmla="*/ 700 h 770"/>
              <a:gd name="T22" fmla="*/ 367 w 769"/>
              <a:gd name="T23" fmla="*/ 657 h 770"/>
              <a:gd name="T24" fmla="*/ 447 w 769"/>
              <a:gd name="T25" fmla="*/ 604 h 770"/>
              <a:gd name="T26" fmla="*/ 510 w 769"/>
              <a:gd name="T27" fmla="*/ 543 h 770"/>
              <a:gd name="T28" fmla="*/ 556 w 769"/>
              <a:gd name="T29" fmla="*/ 479 h 770"/>
              <a:gd name="T30" fmla="*/ 589 w 769"/>
              <a:gd name="T31" fmla="*/ 415 h 770"/>
              <a:gd name="T32" fmla="*/ 609 w 769"/>
              <a:gd name="T33" fmla="*/ 355 h 770"/>
              <a:gd name="T34" fmla="*/ 623 w 769"/>
              <a:gd name="T35" fmla="*/ 302 h 770"/>
              <a:gd name="T36" fmla="*/ 628 w 769"/>
              <a:gd name="T37" fmla="*/ 261 h 770"/>
              <a:gd name="T38" fmla="*/ 629 w 769"/>
              <a:gd name="T39" fmla="*/ 228 h 770"/>
              <a:gd name="T40" fmla="*/ 633 w 769"/>
              <a:gd name="T41" fmla="*/ 217 h 770"/>
              <a:gd name="T42" fmla="*/ 641 w 769"/>
              <a:gd name="T43" fmla="*/ 211 h 770"/>
              <a:gd name="T44" fmla="*/ 712 w 769"/>
              <a:gd name="T45" fmla="*/ 209 h 770"/>
              <a:gd name="T46" fmla="*/ 560 w 769"/>
              <a:gd name="T47" fmla="*/ 0 h 770"/>
              <a:gd name="T48" fmla="*/ 568 w 769"/>
              <a:gd name="T49" fmla="*/ 3 h 770"/>
              <a:gd name="T50" fmla="*/ 764 w 769"/>
              <a:gd name="T51" fmla="*/ 215 h 770"/>
              <a:gd name="T52" fmla="*/ 768 w 769"/>
              <a:gd name="T53" fmla="*/ 223 h 770"/>
              <a:gd name="T54" fmla="*/ 768 w 769"/>
              <a:gd name="T55" fmla="*/ 233 h 770"/>
              <a:gd name="T56" fmla="*/ 761 w 769"/>
              <a:gd name="T57" fmla="*/ 242 h 770"/>
              <a:gd name="T58" fmla="*/ 752 w 769"/>
              <a:gd name="T59" fmla="*/ 245 h 770"/>
              <a:gd name="T60" fmla="*/ 663 w 769"/>
              <a:gd name="T61" fmla="*/ 258 h 770"/>
              <a:gd name="T62" fmla="*/ 658 w 769"/>
              <a:gd name="T63" fmla="*/ 295 h 770"/>
              <a:gd name="T64" fmla="*/ 647 w 769"/>
              <a:gd name="T65" fmla="*/ 340 h 770"/>
              <a:gd name="T66" fmla="*/ 632 w 769"/>
              <a:gd name="T67" fmla="*/ 393 h 770"/>
              <a:gd name="T68" fmla="*/ 608 w 769"/>
              <a:gd name="T69" fmla="*/ 452 h 770"/>
              <a:gd name="T70" fmla="*/ 574 w 769"/>
              <a:gd name="T71" fmla="*/ 512 h 770"/>
              <a:gd name="T72" fmla="*/ 530 w 769"/>
              <a:gd name="T73" fmla="*/ 571 h 770"/>
              <a:gd name="T74" fmla="*/ 472 w 769"/>
              <a:gd name="T75" fmla="*/ 627 h 770"/>
              <a:gd name="T76" fmla="*/ 401 w 769"/>
              <a:gd name="T77" fmla="*/ 678 h 770"/>
              <a:gd name="T78" fmla="*/ 313 w 769"/>
              <a:gd name="T79" fmla="*/ 720 h 770"/>
              <a:gd name="T80" fmla="*/ 210 w 769"/>
              <a:gd name="T81" fmla="*/ 750 h 770"/>
              <a:gd name="T82" fmla="*/ 87 w 769"/>
              <a:gd name="T83" fmla="*/ 767 h 770"/>
              <a:gd name="T84" fmla="*/ 12 w 769"/>
              <a:gd name="T85" fmla="*/ 768 h 770"/>
              <a:gd name="T86" fmla="*/ 3 w 769"/>
              <a:gd name="T87" fmla="*/ 762 h 770"/>
              <a:gd name="T88" fmla="*/ 0 w 769"/>
              <a:gd name="T89" fmla="*/ 751 h 770"/>
              <a:gd name="T90" fmla="*/ 3 w 769"/>
              <a:gd name="T91" fmla="*/ 741 h 770"/>
              <a:gd name="T92" fmla="*/ 12 w 769"/>
              <a:gd name="T93" fmla="*/ 736 h 770"/>
              <a:gd name="T94" fmla="*/ 75 w 769"/>
              <a:gd name="T95" fmla="*/ 731 h 770"/>
              <a:gd name="T96" fmla="*/ 180 w 769"/>
              <a:gd name="T97" fmla="*/ 706 h 770"/>
              <a:gd name="T98" fmla="*/ 269 w 769"/>
              <a:gd name="T99" fmla="*/ 655 h 770"/>
              <a:gd name="T100" fmla="*/ 342 w 769"/>
              <a:gd name="T101" fmla="*/ 577 h 770"/>
              <a:gd name="T102" fmla="*/ 398 w 769"/>
              <a:gd name="T103" fmla="*/ 475 h 770"/>
              <a:gd name="T104" fmla="*/ 431 w 769"/>
              <a:gd name="T105" fmla="*/ 380 h 770"/>
              <a:gd name="T106" fmla="*/ 447 w 769"/>
              <a:gd name="T107" fmla="*/ 299 h 770"/>
              <a:gd name="T108" fmla="*/ 452 w 769"/>
              <a:gd name="T109" fmla="*/ 245 h 770"/>
              <a:gd name="T110" fmla="*/ 362 w 769"/>
              <a:gd name="T111" fmla="*/ 245 h 770"/>
              <a:gd name="T112" fmla="*/ 353 w 769"/>
              <a:gd name="T113" fmla="*/ 238 h 770"/>
              <a:gd name="T114" fmla="*/ 350 w 769"/>
              <a:gd name="T115" fmla="*/ 228 h 770"/>
              <a:gd name="T116" fmla="*/ 351 w 769"/>
              <a:gd name="T117" fmla="*/ 219 h 770"/>
              <a:gd name="T118" fmla="*/ 547 w 769"/>
              <a:gd name="T119" fmla="*/ 5 h 770"/>
              <a:gd name="T120" fmla="*/ 554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560" y="43"/>
                </a:moveTo>
                <a:lnTo>
                  <a:pt x="406" y="209"/>
                </a:lnTo>
                <a:lnTo>
                  <a:pt x="472" y="209"/>
                </a:lnTo>
                <a:lnTo>
                  <a:pt x="477" y="211"/>
                </a:lnTo>
                <a:lnTo>
                  <a:pt x="482" y="213"/>
                </a:lnTo>
                <a:lnTo>
                  <a:pt x="486" y="217"/>
                </a:lnTo>
                <a:lnTo>
                  <a:pt x="489" y="223"/>
                </a:lnTo>
                <a:lnTo>
                  <a:pt x="489" y="228"/>
                </a:lnTo>
                <a:lnTo>
                  <a:pt x="489" y="245"/>
                </a:lnTo>
                <a:lnTo>
                  <a:pt x="488" y="264"/>
                </a:lnTo>
                <a:lnTo>
                  <a:pt x="485" y="289"/>
                </a:lnTo>
                <a:lnTo>
                  <a:pt x="481" y="319"/>
                </a:lnTo>
                <a:lnTo>
                  <a:pt x="474" y="353"/>
                </a:lnTo>
                <a:lnTo>
                  <a:pt x="467" y="391"/>
                </a:lnTo>
                <a:lnTo>
                  <a:pt x="455" y="431"/>
                </a:lnTo>
                <a:lnTo>
                  <a:pt x="440" y="471"/>
                </a:lnTo>
                <a:lnTo>
                  <a:pt x="422" y="513"/>
                </a:lnTo>
                <a:lnTo>
                  <a:pt x="400" y="554"/>
                </a:lnTo>
                <a:lnTo>
                  <a:pt x="374" y="594"/>
                </a:lnTo>
                <a:lnTo>
                  <a:pt x="342" y="632"/>
                </a:lnTo>
                <a:lnTo>
                  <a:pt x="307" y="668"/>
                </a:lnTo>
                <a:lnTo>
                  <a:pt x="265" y="700"/>
                </a:lnTo>
                <a:lnTo>
                  <a:pt x="319" y="681"/>
                </a:lnTo>
                <a:lnTo>
                  <a:pt x="367" y="657"/>
                </a:lnTo>
                <a:lnTo>
                  <a:pt x="409" y="631"/>
                </a:lnTo>
                <a:lnTo>
                  <a:pt x="447" y="604"/>
                </a:lnTo>
                <a:lnTo>
                  <a:pt x="481" y="575"/>
                </a:lnTo>
                <a:lnTo>
                  <a:pt x="510" y="543"/>
                </a:lnTo>
                <a:lnTo>
                  <a:pt x="535" y="512"/>
                </a:lnTo>
                <a:lnTo>
                  <a:pt x="556" y="479"/>
                </a:lnTo>
                <a:lnTo>
                  <a:pt x="574" y="446"/>
                </a:lnTo>
                <a:lnTo>
                  <a:pt x="589" y="415"/>
                </a:lnTo>
                <a:lnTo>
                  <a:pt x="600" y="384"/>
                </a:lnTo>
                <a:lnTo>
                  <a:pt x="609" y="355"/>
                </a:lnTo>
                <a:lnTo>
                  <a:pt x="617" y="327"/>
                </a:lnTo>
                <a:lnTo>
                  <a:pt x="623" y="302"/>
                </a:lnTo>
                <a:lnTo>
                  <a:pt x="625" y="280"/>
                </a:lnTo>
                <a:lnTo>
                  <a:pt x="628" y="261"/>
                </a:lnTo>
                <a:lnTo>
                  <a:pt x="629" y="245"/>
                </a:lnTo>
                <a:lnTo>
                  <a:pt x="629" y="228"/>
                </a:lnTo>
                <a:lnTo>
                  <a:pt x="630" y="223"/>
                </a:lnTo>
                <a:lnTo>
                  <a:pt x="633" y="217"/>
                </a:lnTo>
                <a:lnTo>
                  <a:pt x="637" y="213"/>
                </a:lnTo>
                <a:lnTo>
                  <a:pt x="641" y="211"/>
                </a:lnTo>
                <a:lnTo>
                  <a:pt x="646" y="209"/>
                </a:lnTo>
                <a:lnTo>
                  <a:pt x="712" y="209"/>
                </a:lnTo>
                <a:lnTo>
                  <a:pt x="560" y="43"/>
                </a:lnTo>
                <a:close/>
                <a:moveTo>
                  <a:pt x="560" y="0"/>
                </a:moveTo>
                <a:lnTo>
                  <a:pt x="564" y="1"/>
                </a:lnTo>
                <a:lnTo>
                  <a:pt x="568" y="3"/>
                </a:lnTo>
                <a:lnTo>
                  <a:pt x="571" y="5"/>
                </a:lnTo>
                <a:lnTo>
                  <a:pt x="764" y="215"/>
                </a:lnTo>
                <a:lnTo>
                  <a:pt x="767" y="219"/>
                </a:lnTo>
                <a:lnTo>
                  <a:pt x="768" y="223"/>
                </a:lnTo>
                <a:lnTo>
                  <a:pt x="769" y="228"/>
                </a:lnTo>
                <a:lnTo>
                  <a:pt x="768" y="233"/>
                </a:lnTo>
                <a:lnTo>
                  <a:pt x="765" y="238"/>
                </a:lnTo>
                <a:lnTo>
                  <a:pt x="761" y="242"/>
                </a:lnTo>
                <a:lnTo>
                  <a:pt x="758" y="245"/>
                </a:lnTo>
                <a:lnTo>
                  <a:pt x="752" y="245"/>
                </a:lnTo>
                <a:lnTo>
                  <a:pt x="665" y="245"/>
                </a:lnTo>
                <a:lnTo>
                  <a:pt x="663" y="258"/>
                </a:lnTo>
                <a:lnTo>
                  <a:pt x="661" y="275"/>
                </a:lnTo>
                <a:lnTo>
                  <a:pt x="658" y="295"/>
                </a:lnTo>
                <a:lnTo>
                  <a:pt x="654" y="316"/>
                </a:lnTo>
                <a:lnTo>
                  <a:pt x="647" y="340"/>
                </a:lnTo>
                <a:lnTo>
                  <a:pt x="641" y="367"/>
                </a:lnTo>
                <a:lnTo>
                  <a:pt x="632" y="393"/>
                </a:lnTo>
                <a:lnTo>
                  <a:pt x="621" y="422"/>
                </a:lnTo>
                <a:lnTo>
                  <a:pt x="608" y="452"/>
                </a:lnTo>
                <a:lnTo>
                  <a:pt x="592" y="482"/>
                </a:lnTo>
                <a:lnTo>
                  <a:pt x="574" y="512"/>
                </a:lnTo>
                <a:lnTo>
                  <a:pt x="553" y="542"/>
                </a:lnTo>
                <a:lnTo>
                  <a:pt x="530" y="571"/>
                </a:lnTo>
                <a:lnTo>
                  <a:pt x="502" y="600"/>
                </a:lnTo>
                <a:lnTo>
                  <a:pt x="472" y="627"/>
                </a:lnTo>
                <a:lnTo>
                  <a:pt x="439" y="653"/>
                </a:lnTo>
                <a:lnTo>
                  <a:pt x="401" y="678"/>
                </a:lnTo>
                <a:lnTo>
                  <a:pt x="359" y="700"/>
                </a:lnTo>
                <a:lnTo>
                  <a:pt x="313" y="720"/>
                </a:lnTo>
                <a:lnTo>
                  <a:pt x="264" y="737"/>
                </a:lnTo>
                <a:lnTo>
                  <a:pt x="210" y="750"/>
                </a:lnTo>
                <a:lnTo>
                  <a:pt x="151" y="761"/>
                </a:lnTo>
                <a:lnTo>
                  <a:pt x="87" y="767"/>
                </a:lnTo>
                <a:lnTo>
                  <a:pt x="17" y="770"/>
                </a:lnTo>
                <a:lnTo>
                  <a:pt x="12" y="768"/>
                </a:lnTo>
                <a:lnTo>
                  <a:pt x="7" y="766"/>
                </a:lnTo>
                <a:lnTo>
                  <a:pt x="3" y="762"/>
                </a:lnTo>
                <a:lnTo>
                  <a:pt x="0" y="757"/>
                </a:lnTo>
                <a:lnTo>
                  <a:pt x="0" y="751"/>
                </a:lnTo>
                <a:lnTo>
                  <a:pt x="0" y="746"/>
                </a:lnTo>
                <a:lnTo>
                  <a:pt x="3" y="741"/>
                </a:lnTo>
                <a:lnTo>
                  <a:pt x="7" y="737"/>
                </a:lnTo>
                <a:lnTo>
                  <a:pt x="12" y="736"/>
                </a:lnTo>
                <a:lnTo>
                  <a:pt x="17" y="734"/>
                </a:lnTo>
                <a:lnTo>
                  <a:pt x="75" y="731"/>
                </a:lnTo>
                <a:lnTo>
                  <a:pt x="130" y="721"/>
                </a:lnTo>
                <a:lnTo>
                  <a:pt x="180" y="706"/>
                </a:lnTo>
                <a:lnTo>
                  <a:pt x="227" y="683"/>
                </a:lnTo>
                <a:lnTo>
                  <a:pt x="269" y="655"/>
                </a:lnTo>
                <a:lnTo>
                  <a:pt x="308" y="619"/>
                </a:lnTo>
                <a:lnTo>
                  <a:pt x="342" y="577"/>
                </a:lnTo>
                <a:lnTo>
                  <a:pt x="372" y="530"/>
                </a:lnTo>
                <a:lnTo>
                  <a:pt x="398" y="475"/>
                </a:lnTo>
                <a:lnTo>
                  <a:pt x="417" y="425"/>
                </a:lnTo>
                <a:lnTo>
                  <a:pt x="431" y="380"/>
                </a:lnTo>
                <a:lnTo>
                  <a:pt x="440" y="336"/>
                </a:lnTo>
                <a:lnTo>
                  <a:pt x="447" y="299"/>
                </a:lnTo>
                <a:lnTo>
                  <a:pt x="451" y="268"/>
                </a:lnTo>
                <a:lnTo>
                  <a:pt x="452" y="245"/>
                </a:lnTo>
                <a:lnTo>
                  <a:pt x="367" y="245"/>
                </a:lnTo>
                <a:lnTo>
                  <a:pt x="362" y="245"/>
                </a:lnTo>
                <a:lnTo>
                  <a:pt x="357" y="242"/>
                </a:lnTo>
                <a:lnTo>
                  <a:pt x="353" y="238"/>
                </a:lnTo>
                <a:lnTo>
                  <a:pt x="350" y="233"/>
                </a:lnTo>
                <a:lnTo>
                  <a:pt x="350" y="228"/>
                </a:lnTo>
                <a:lnTo>
                  <a:pt x="350" y="223"/>
                </a:lnTo>
                <a:lnTo>
                  <a:pt x="351" y="219"/>
                </a:lnTo>
                <a:lnTo>
                  <a:pt x="355" y="215"/>
                </a:lnTo>
                <a:lnTo>
                  <a:pt x="547" y="5"/>
                </a:lnTo>
                <a:lnTo>
                  <a:pt x="550" y="3"/>
                </a:lnTo>
                <a:lnTo>
                  <a:pt x="554" y="1"/>
                </a:lnTo>
                <a:lnTo>
                  <a:pt x="560"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64" name="Freeform 3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72199" y="8844913"/>
            <a:ext cx="443529" cy="444107"/>
          </a:xfrm>
          <a:custGeom>
            <a:avLst/>
            <a:gdLst>
              <a:gd name="T0" fmla="*/ 43 w 769"/>
              <a:gd name="T1" fmla="*/ 209 h 770"/>
              <a:gd name="T2" fmla="*/ 210 w 769"/>
              <a:gd name="T3" fmla="*/ 297 h 770"/>
              <a:gd name="T4" fmla="*/ 212 w 769"/>
              <a:gd name="T5" fmla="*/ 287 h 770"/>
              <a:gd name="T6" fmla="*/ 222 w 769"/>
              <a:gd name="T7" fmla="*/ 281 h 770"/>
              <a:gd name="T8" fmla="*/ 245 w 769"/>
              <a:gd name="T9" fmla="*/ 280 h 770"/>
              <a:gd name="T10" fmla="*/ 290 w 769"/>
              <a:gd name="T11" fmla="*/ 284 h 770"/>
              <a:gd name="T12" fmla="*/ 354 w 769"/>
              <a:gd name="T13" fmla="*/ 295 h 770"/>
              <a:gd name="T14" fmla="*/ 430 w 769"/>
              <a:gd name="T15" fmla="*/ 314 h 770"/>
              <a:gd name="T16" fmla="*/ 513 w 769"/>
              <a:gd name="T17" fmla="*/ 347 h 770"/>
              <a:gd name="T18" fmla="*/ 594 w 769"/>
              <a:gd name="T19" fmla="*/ 395 h 770"/>
              <a:gd name="T20" fmla="*/ 667 w 769"/>
              <a:gd name="T21" fmla="*/ 462 h 770"/>
              <a:gd name="T22" fmla="*/ 680 w 769"/>
              <a:gd name="T23" fmla="*/ 450 h 770"/>
              <a:gd name="T24" fmla="*/ 632 w 769"/>
              <a:gd name="T25" fmla="*/ 360 h 770"/>
              <a:gd name="T26" fmla="*/ 574 w 769"/>
              <a:gd name="T27" fmla="*/ 289 h 770"/>
              <a:gd name="T28" fmla="*/ 511 w 769"/>
              <a:gd name="T29" fmla="*/ 236 h 770"/>
              <a:gd name="T30" fmla="*/ 447 w 769"/>
              <a:gd name="T31" fmla="*/ 196 h 770"/>
              <a:gd name="T32" fmla="*/ 384 w 769"/>
              <a:gd name="T33" fmla="*/ 169 h 770"/>
              <a:gd name="T34" fmla="*/ 326 w 769"/>
              <a:gd name="T35" fmla="*/ 153 h 770"/>
              <a:gd name="T36" fmla="*/ 279 w 769"/>
              <a:gd name="T37" fmla="*/ 144 h 770"/>
              <a:gd name="T38" fmla="*/ 245 w 769"/>
              <a:gd name="T39" fmla="*/ 140 h 770"/>
              <a:gd name="T40" fmla="*/ 222 w 769"/>
              <a:gd name="T41" fmla="*/ 139 h 770"/>
              <a:gd name="T42" fmla="*/ 212 w 769"/>
              <a:gd name="T43" fmla="*/ 134 h 770"/>
              <a:gd name="T44" fmla="*/ 210 w 769"/>
              <a:gd name="T45" fmla="*/ 123 h 770"/>
              <a:gd name="T46" fmla="*/ 227 w 769"/>
              <a:gd name="T47" fmla="*/ 0 h 770"/>
              <a:gd name="T48" fmla="*/ 237 w 769"/>
              <a:gd name="T49" fmla="*/ 4 h 770"/>
              <a:gd name="T50" fmla="*/ 244 w 769"/>
              <a:gd name="T51" fmla="*/ 12 h 770"/>
              <a:gd name="T52" fmla="*/ 245 w 769"/>
              <a:gd name="T53" fmla="*/ 105 h 770"/>
              <a:gd name="T54" fmla="*/ 274 w 769"/>
              <a:gd name="T55" fmla="*/ 109 h 770"/>
              <a:gd name="T56" fmla="*/ 316 w 769"/>
              <a:gd name="T57" fmla="*/ 115 h 770"/>
              <a:gd name="T58" fmla="*/ 366 w 769"/>
              <a:gd name="T59" fmla="*/ 128 h 770"/>
              <a:gd name="T60" fmla="*/ 422 w 769"/>
              <a:gd name="T61" fmla="*/ 149 h 770"/>
              <a:gd name="T62" fmla="*/ 481 w 769"/>
              <a:gd name="T63" fmla="*/ 177 h 770"/>
              <a:gd name="T64" fmla="*/ 541 w 769"/>
              <a:gd name="T65" fmla="*/ 216 h 770"/>
              <a:gd name="T66" fmla="*/ 600 w 769"/>
              <a:gd name="T67" fmla="*/ 267 h 770"/>
              <a:gd name="T68" fmla="*/ 654 w 769"/>
              <a:gd name="T69" fmla="*/ 331 h 770"/>
              <a:gd name="T70" fmla="*/ 700 w 769"/>
              <a:gd name="T71" fmla="*/ 410 h 770"/>
              <a:gd name="T72" fmla="*/ 737 w 769"/>
              <a:gd name="T73" fmla="*/ 505 h 770"/>
              <a:gd name="T74" fmla="*/ 760 w 769"/>
              <a:gd name="T75" fmla="*/ 619 h 770"/>
              <a:gd name="T76" fmla="*/ 769 w 769"/>
              <a:gd name="T77" fmla="*/ 751 h 770"/>
              <a:gd name="T78" fmla="*/ 765 w 769"/>
              <a:gd name="T79" fmla="*/ 762 h 770"/>
              <a:gd name="T80" fmla="*/ 758 w 769"/>
              <a:gd name="T81" fmla="*/ 768 h 770"/>
              <a:gd name="T82" fmla="*/ 746 w 769"/>
              <a:gd name="T83" fmla="*/ 768 h 770"/>
              <a:gd name="T84" fmla="*/ 738 w 769"/>
              <a:gd name="T85" fmla="*/ 762 h 770"/>
              <a:gd name="T86" fmla="*/ 734 w 769"/>
              <a:gd name="T87" fmla="*/ 751 h 770"/>
              <a:gd name="T88" fmla="*/ 721 w 769"/>
              <a:gd name="T89" fmla="*/ 639 h 770"/>
              <a:gd name="T90" fmla="*/ 683 w 769"/>
              <a:gd name="T91" fmla="*/ 542 h 770"/>
              <a:gd name="T92" fmla="*/ 619 w 769"/>
              <a:gd name="T93" fmla="*/ 462 h 770"/>
              <a:gd name="T94" fmla="*/ 530 w 769"/>
              <a:gd name="T95" fmla="*/ 397 h 770"/>
              <a:gd name="T96" fmla="*/ 426 w 769"/>
              <a:gd name="T97" fmla="*/ 352 h 770"/>
              <a:gd name="T98" fmla="*/ 336 w 769"/>
              <a:gd name="T99" fmla="*/ 329 h 770"/>
              <a:gd name="T100" fmla="*/ 267 w 769"/>
              <a:gd name="T101" fmla="*/ 318 h 770"/>
              <a:gd name="T102" fmla="*/ 245 w 769"/>
              <a:gd name="T103" fmla="*/ 402 h 770"/>
              <a:gd name="T104" fmla="*/ 241 w 769"/>
              <a:gd name="T105" fmla="*/ 412 h 770"/>
              <a:gd name="T106" fmla="*/ 232 w 769"/>
              <a:gd name="T107" fmla="*/ 419 h 770"/>
              <a:gd name="T108" fmla="*/ 223 w 769"/>
              <a:gd name="T109" fmla="*/ 419 h 770"/>
              <a:gd name="T110" fmla="*/ 215 w 769"/>
              <a:gd name="T111" fmla="*/ 415 h 770"/>
              <a:gd name="T112" fmla="*/ 3 w 769"/>
              <a:gd name="T113" fmla="*/ 219 h 770"/>
              <a:gd name="T114" fmla="*/ 0 w 769"/>
              <a:gd name="T115" fmla="*/ 209 h 770"/>
              <a:gd name="T116" fmla="*/ 1 w 769"/>
              <a:gd name="T117" fmla="*/ 202 h 770"/>
              <a:gd name="T118" fmla="*/ 215 w 769"/>
              <a:gd name="T119" fmla="*/ 5 h 770"/>
              <a:gd name="T120" fmla="*/ 223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210" y="58"/>
                </a:moveTo>
                <a:lnTo>
                  <a:pt x="43" y="209"/>
                </a:lnTo>
                <a:lnTo>
                  <a:pt x="210" y="363"/>
                </a:lnTo>
                <a:lnTo>
                  <a:pt x="210" y="297"/>
                </a:lnTo>
                <a:lnTo>
                  <a:pt x="210" y="292"/>
                </a:lnTo>
                <a:lnTo>
                  <a:pt x="212" y="287"/>
                </a:lnTo>
                <a:lnTo>
                  <a:pt x="216" y="283"/>
                </a:lnTo>
                <a:lnTo>
                  <a:pt x="222" y="281"/>
                </a:lnTo>
                <a:lnTo>
                  <a:pt x="227" y="280"/>
                </a:lnTo>
                <a:lnTo>
                  <a:pt x="245" y="280"/>
                </a:lnTo>
                <a:lnTo>
                  <a:pt x="264" y="281"/>
                </a:lnTo>
                <a:lnTo>
                  <a:pt x="290" y="284"/>
                </a:lnTo>
                <a:lnTo>
                  <a:pt x="320" y="288"/>
                </a:lnTo>
                <a:lnTo>
                  <a:pt x="354" y="295"/>
                </a:lnTo>
                <a:lnTo>
                  <a:pt x="391" y="304"/>
                </a:lnTo>
                <a:lnTo>
                  <a:pt x="430" y="314"/>
                </a:lnTo>
                <a:lnTo>
                  <a:pt x="471" y="329"/>
                </a:lnTo>
                <a:lnTo>
                  <a:pt x="513" y="347"/>
                </a:lnTo>
                <a:lnTo>
                  <a:pt x="553" y="369"/>
                </a:lnTo>
                <a:lnTo>
                  <a:pt x="594" y="395"/>
                </a:lnTo>
                <a:lnTo>
                  <a:pt x="632" y="427"/>
                </a:lnTo>
                <a:lnTo>
                  <a:pt x="667" y="462"/>
                </a:lnTo>
                <a:lnTo>
                  <a:pt x="700" y="504"/>
                </a:lnTo>
                <a:lnTo>
                  <a:pt x="680" y="450"/>
                </a:lnTo>
                <a:lnTo>
                  <a:pt x="657" y="403"/>
                </a:lnTo>
                <a:lnTo>
                  <a:pt x="632" y="360"/>
                </a:lnTo>
                <a:lnTo>
                  <a:pt x="604" y="322"/>
                </a:lnTo>
                <a:lnTo>
                  <a:pt x="574" y="289"/>
                </a:lnTo>
                <a:lnTo>
                  <a:pt x="543" y="261"/>
                </a:lnTo>
                <a:lnTo>
                  <a:pt x="511" y="236"/>
                </a:lnTo>
                <a:lnTo>
                  <a:pt x="478" y="213"/>
                </a:lnTo>
                <a:lnTo>
                  <a:pt x="447" y="196"/>
                </a:lnTo>
                <a:lnTo>
                  <a:pt x="414" y="181"/>
                </a:lnTo>
                <a:lnTo>
                  <a:pt x="384" y="169"/>
                </a:lnTo>
                <a:lnTo>
                  <a:pt x="354" y="160"/>
                </a:lnTo>
                <a:lnTo>
                  <a:pt x="326" y="153"/>
                </a:lnTo>
                <a:lnTo>
                  <a:pt x="302" y="148"/>
                </a:lnTo>
                <a:lnTo>
                  <a:pt x="279" y="144"/>
                </a:lnTo>
                <a:lnTo>
                  <a:pt x="260" y="141"/>
                </a:lnTo>
                <a:lnTo>
                  <a:pt x="245" y="140"/>
                </a:lnTo>
                <a:lnTo>
                  <a:pt x="227" y="140"/>
                </a:lnTo>
                <a:lnTo>
                  <a:pt x="222" y="139"/>
                </a:lnTo>
                <a:lnTo>
                  <a:pt x="216" y="137"/>
                </a:lnTo>
                <a:lnTo>
                  <a:pt x="212" y="134"/>
                </a:lnTo>
                <a:lnTo>
                  <a:pt x="210" y="128"/>
                </a:lnTo>
                <a:lnTo>
                  <a:pt x="210" y="123"/>
                </a:lnTo>
                <a:lnTo>
                  <a:pt x="210" y="58"/>
                </a:lnTo>
                <a:close/>
                <a:moveTo>
                  <a:pt x="227" y="0"/>
                </a:moveTo>
                <a:lnTo>
                  <a:pt x="232" y="1"/>
                </a:lnTo>
                <a:lnTo>
                  <a:pt x="237" y="4"/>
                </a:lnTo>
                <a:lnTo>
                  <a:pt x="241" y="8"/>
                </a:lnTo>
                <a:lnTo>
                  <a:pt x="244" y="12"/>
                </a:lnTo>
                <a:lnTo>
                  <a:pt x="245" y="18"/>
                </a:lnTo>
                <a:lnTo>
                  <a:pt x="245" y="105"/>
                </a:lnTo>
                <a:lnTo>
                  <a:pt x="258" y="106"/>
                </a:lnTo>
                <a:lnTo>
                  <a:pt x="274" y="109"/>
                </a:lnTo>
                <a:lnTo>
                  <a:pt x="294" y="111"/>
                </a:lnTo>
                <a:lnTo>
                  <a:pt x="316" y="115"/>
                </a:lnTo>
                <a:lnTo>
                  <a:pt x="340" y="122"/>
                </a:lnTo>
                <a:lnTo>
                  <a:pt x="366" y="128"/>
                </a:lnTo>
                <a:lnTo>
                  <a:pt x="393" y="137"/>
                </a:lnTo>
                <a:lnTo>
                  <a:pt x="422" y="149"/>
                </a:lnTo>
                <a:lnTo>
                  <a:pt x="451" y="162"/>
                </a:lnTo>
                <a:lnTo>
                  <a:pt x="481" y="177"/>
                </a:lnTo>
                <a:lnTo>
                  <a:pt x="511" y="195"/>
                </a:lnTo>
                <a:lnTo>
                  <a:pt x="541" y="216"/>
                </a:lnTo>
                <a:lnTo>
                  <a:pt x="571" y="240"/>
                </a:lnTo>
                <a:lnTo>
                  <a:pt x="600" y="267"/>
                </a:lnTo>
                <a:lnTo>
                  <a:pt x="628" y="297"/>
                </a:lnTo>
                <a:lnTo>
                  <a:pt x="654" y="331"/>
                </a:lnTo>
                <a:lnTo>
                  <a:pt x="678" y="368"/>
                </a:lnTo>
                <a:lnTo>
                  <a:pt x="700" y="410"/>
                </a:lnTo>
                <a:lnTo>
                  <a:pt x="720" y="456"/>
                </a:lnTo>
                <a:lnTo>
                  <a:pt x="737" y="505"/>
                </a:lnTo>
                <a:lnTo>
                  <a:pt x="751" y="559"/>
                </a:lnTo>
                <a:lnTo>
                  <a:pt x="760" y="619"/>
                </a:lnTo>
                <a:lnTo>
                  <a:pt x="767" y="682"/>
                </a:lnTo>
                <a:lnTo>
                  <a:pt x="769" y="751"/>
                </a:lnTo>
                <a:lnTo>
                  <a:pt x="768" y="757"/>
                </a:lnTo>
                <a:lnTo>
                  <a:pt x="765" y="762"/>
                </a:lnTo>
                <a:lnTo>
                  <a:pt x="762" y="766"/>
                </a:lnTo>
                <a:lnTo>
                  <a:pt x="758" y="768"/>
                </a:lnTo>
                <a:lnTo>
                  <a:pt x="752" y="770"/>
                </a:lnTo>
                <a:lnTo>
                  <a:pt x="746" y="768"/>
                </a:lnTo>
                <a:lnTo>
                  <a:pt x="742" y="766"/>
                </a:lnTo>
                <a:lnTo>
                  <a:pt x="738" y="762"/>
                </a:lnTo>
                <a:lnTo>
                  <a:pt x="735" y="757"/>
                </a:lnTo>
                <a:lnTo>
                  <a:pt x="734" y="751"/>
                </a:lnTo>
                <a:lnTo>
                  <a:pt x="731" y="694"/>
                </a:lnTo>
                <a:lnTo>
                  <a:pt x="721" y="639"/>
                </a:lnTo>
                <a:lnTo>
                  <a:pt x="705" y="589"/>
                </a:lnTo>
                <a:lnTo>
                  <a:pt x="683" y="542"/>
                </a:lnTo>
                <a:lnTo>
                  <a:pt x="654" y="500"/>
                </a:lnTo>
                <a:lnTo>
                  <a:pt x="619" y="462"/>
                </a:lnTo>
                <a:lnTo>
                  <a:pt x="578" y="427"/>
                </a:lnTo>
                <a:lnTo>
                  <a:pt x="530" y="397"/>
                </a:lnTo>
                <a:lnTo>
                  <a:pt x="476" y="371"/>
                </a:lnTo>
                <a:lnTo>
                  <a:pt x="426" y="352"/>
                </a:lnTo>
                <a:lnTo>
                  <a:pt x="379" y="338"/>
                </a:lnTo>
                <a:lnTo>
                  <a:pt x="336" y="329"/>
                </a:lnTo>
                <a:lnTo>
                  <a:pt x="299" y="322"/>
                </a:lnTo>
                <a:lnTo>
                  <a:pt x="267" y="318"/>
                </a:lnTo>
                <a:lnTo>
                  <a:pt x="245" y="317"/>
                </a:lnTo>
                <a:lnTo>
                  <a:pt x="245" y="402"/>
                </a:lnTo>
                <a:lnTo>
                  <a:pt x="244" y="408"/>
                </a:lnTo>
                <a:lnTo>
                  <a:pt x="241" y="412"/>
                </a:lnTo>
                <a:lnTo>
                  <a:pt x="237" y="416"/>
                </a:lnTo>
                <a:lnTo>
                  <a:pt x="232" y="419"/>
                </a:lnTo>
                <a:lnTo>
                  <a:pt x="227" y="420"/>
                </a:lnTo>
                <a:lnTo>
                  <a:pt x="223" y="419"/>
                </a:lnTo>
                <a:lnTo>
                  <a:pt x="218" y="418"/>
                </a:lnTo>
                <a:lnTo>
                  <a:pt x="215" y="415"/>
                </a:lnTo>
                <a:lnTo>
                  <a:pt x="5" y="223"/>
                </a:lnTo>
                <a:lnTo>
                  <a:pt x="3" y="219"/>
                </a:lnTo>
                <a:lnTo>
                  <a:pt x="0" y="215"/>
                </a:lnTo>
                <a:lnTo>
                  <a:pt x="0" y="209"/>
                </a:lnTo>
                <a:lnTo>
                  <a:pt x="0" y="206"/>
                </a:lnTo>
                <a:lnTo>
                  <a:pt x="1" y="202"/>
                </a:lnTo>
                <a:lnTo>
                  <a:pt x="5" y="198"/>
                </a:lnTo>
                <a:lnTo>
                  <a:pt x="215" y="5"/>
                </a:lnTo>
                <a:lnTo>
                  <a:pt x="218" y="3"/>
                </a:lnTo>
                <a:lnTo>
                  <a:pt x="223" y="1"/>
                </a:lnTo>
                <a:lnTo>
                  <a:pt x="22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65" name="Freeform 3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4719" y="8845200"/>
            <a:ext cx="443529" cy="443529"/>
          </a:xfrm>
          <a:custGeom>
            <a:avLst/>
            <a:gdLst>
              <a:gd name="T0" fmla="*/ 560 w 769"/>
              <a:gd name="T1" fmla="*/ 123 h 769"/>
              <a:gd name="T2" fmla="*/ 556 w 769"/>
              <a:gd name="T3" fmla="*/ 134 h 769"/>
              <a:gd name="T4" fmla="*/ 548 w 769"/>
              <a:gd name="T5" fmla="*/ 139 h 769"/>
              <a:gd name="T6" fmla="*/ 524 w 769"/>
              <a:gd name="T7" fmla="*/ 140 h 769"/>
              <a:gd name="T8" fmla="*/ 490 w 769"/>
              <a:gd name="T9" fmla="*/ 144 h 769"/>
              <a:gd name="T10" fmla="*/ 442 w 769"/>
              <a:gd name="T11" fmla="*/ 153 h 769"/>
              <a:gd name="T12" fmla="*/ 385 w 769"/>
              <a:gd name="T13" fmla="*/ 169 h 769"/>
              <a:gd name="T14" fmla="*/ 322 w 769"/>
              <a:gd name="T15" fmla="*/ 197 h 769"/>
              <a:gd name="T16" fmla="*/ 258 w 769"/>
              <a:gd name="T17" fmla="*/ 235 h 769"/>
              <a:gd name="T18" fmla="*/ 195 w 769"/>
              <a:gd name="T19" fmla="*/ 290 h 769"/>
              <a:gd name="T20" fmla="*/ 138 w 769"/>
              <a:gd name="T21" fmla="*/ 360 h 769"/>
              <a:gd name="T22" fmla="*/ 89 w 769"/>
              <a:gd name="T23" fmla="*/ 451 h 769"/>
              <a:gd name="T24" fmla="*/ 101 w 769"/>
              <a:gd name="T25" fmla="*/ 462 h 769"/>
              <a:gd name="T26" fmla="*/ 174 w 769"/>
              <a:gd name="T27" fmla="*/ 396 h 769"/>
              <a:gd name="T28" fmla="*/ 257 w 769"/>
              <a:gd name="T29" fmla="*/ 347 h 769"/>
              <a:gd name="T30" fmla="*/ 339 w 769"/>
              <a:gd name="T31" fmla="*/ 314 h 769"/>
              <a:gd name="T32" fmla="*/ 415 w 769"/>
              <a:gd name="T33" fmla="*/ 295 h 769"/>
              <a:gd name="T34" fmla="*/ 480 w 769"/>
              <a:gd name="T35" fmla="*/ 284 h 769"/>
              <a:gd name="T36" fmla="*/ 524 w 769"/>
              <a:gd name="T37" fmla="*/ 280 h 769"/>
              <a:gd name="T38" fmla="*/ 548 w 769"/>
              <a:gd name="T39" fmla="*/ 280 h 769"/>
              <a:gd name="T40" fmla="*/ 556 w 769"/>
              <a:gd name="T41" fmla="*/ 287 h 769"/>
              <a:gd name="T42" fmla="*/ 560 w 769"/>
              <a:gd name="T43" fmla="*/ 297 h 769"/>
              <a:gd name="T44" fmla="*/ 726 w 769"/>
              <a:gd name="T45" fmla="*/ 210 h 769"/>
              <a:gd name="T46" fmla="*/ 541 w 769"/>
              <a:gd name="T47" fmla="*/ 0 h 769"/>
              <a:gd name="T48" fmla="*/ 550 w 769"/>
              <a:gd name="T49" fmla="*/ 3 h 769"/>
              <a:gd name="T50" fmla="*/ 764 w 769"/>
              <a:gd name="T51" fmla="*/ 198 h 769"/>
              <a:gd name="T52" fmla="*/ 768 w 769"/>
              <a:gd name="T53" fmla="*/ 206 h 769"/>
              <a:gd name="T54" fmla="*/ 768 w 769"/>
              <a:gd name="T55" fmla="*/ 215 h 769"/>
              <a:gd name="T56" fmla="*/ 764 w 769"/>
              <a:gd name="T57" fmla="*/ 223 h 769"/>
              <a:gd name="T58" fmla="*/ 550 w 769"/>
              <a:gd name="T59" fmla="*/ 418 h 769"/>
              <a:gd name="T60" fmla="*/ 541 w 769"/>
              <a:gd name="T61" fmla="*/ 420 h 769"/>
              <a:gd name="T62" fmla="*/ 532 w 769"/>
              <a:gd name="T63" fmla="*/ 417 h 769"/>
              <a:gd name="T64" fmla="*/ 526 w 769"/>
              <a:gd name="T65" fmla="*/ 407 h 769"/>
              <a:gd name="T66" fmla="*/ 524 w 769"/>
              <a:gd name="T67" fmla="*/ 317 h 769"/>
              <a:gd name="T68" fmla="*/ 471 w 769"/>
              <a:gd name="T69" fmla="*/ 322 h 769"/>
              <a:gd name="T70" fmla="*/ 391 w 769"/>
              <a:gd name="T71" fmla="*/ 338 h 769"/>
              <a:gd name="T72" fmla="*/ 294 w 769"/>
              <a:gd name="T73" fmla="*/ 371 h 769"/>
              <a:gd name="T74" fmla="*/ 191 w 769"/>
              <a:gd name="T75" fmla="*/ 427 h 769"/>
              <a:gd name="T76" fmla="*/ 115 w 769"/>
              <a:gd name="T77" fmla="*/ 500 h 769"/>
              <a:gd name="T78" fmla="*/ 63 w 769"/>
              <a:gd name="T79" fmla="*/ 589 h 769"/>
              <a:gd name="T80" fmla="*/ 38 w 769"/>
              <a:gd name="T81" fmla="*/ 694 h 769"/>
              <a:gd name="T82" fmla="*/ 34 w 769"/>
              <a:gd name="T83" fmla="*/ 757 h 769"/>
              <a:gd name="T84" fmla="*/ 28 w 769"/>
              <a:gd name="T85" fmla="*/ 766 h 769"/>
              <a:gd name="T86" fmla="*/ 17 w 769"/>
              <a:gd name="T87" fmla="*/ 769 h 769"/>
              <a:gd name="T88" fmla="*/ 7 w 769"/>
              <a:gd name="T89" fmla="*/ 766 h 769"/>
              <a:gd name="T90" fmla="*/ 0 w 769"/>
              <a:gd name="T91" fmla="*/ 757 h 769"/>
              <a:gd name="T92" fmla="*/ 1 w 769"/>
              <a:gd name="T93" fmla="*/ 682 h 769"/>
              <a:gd name="T94" fmla="*/ 18 w 769"/>
              <a:gd name="T95" fmla="*/ 559 h 769"/>
              <a:gd name="T96" fmla="*/ 49 w 769"/>
              <a:gd name="T97" fmla="*/ 456 h 769"/>
              <a:gd name="T98" fmla="*/ 90 w 769"/>
              <a:gd name="T99" fmla="*/ 368 h 769"/>
              <a:gd name="T100" fmla="*/ 142 w 769"/>
              <a:gd name="T101" fmla="*/ 297 h 769"/>
              <a:gd name="T102" fmla="*/ 198 w 769"/>
              <a:gd name="T103" fmla="*/ 240 h 769"/>
              <a:gd name="T104" fmla="*/ 257 w 769"/>
              <a:gd name="T105" fmla="*/ 195 h 769"/>
              <a:gd name="T106" fmla="*/ 317 w 769"/>
              <a:gd name="T107" fmla="*/ 161 h 769"/>
              <a:gd name="T108" fmla="*/ 376 w 769"/>
              <a:gd name="T109" fmla="*/ 138 h 769"/>
              <a:gd name="T110" fmla="*/ 430 w 769"/>
              <a:gd name="T111" fmla="*/ 122 h 769"/>
              <a:gd name="T112" fmla="*/ 476 w 769"/>
              <a:gd name="T113" fmla="*/ 111 h 769"/>
              <a:gd name="T114" fmla="*/ 511 w 769"/>
              <a:gd name="T115" fmla="*/ 106 h 769"/>
              <a:gd name="T116" fmla="*/ 524 w 769"/>
              <a:gd name="T117" fmla="*/ 19 h 769"/>
              <a:gd name="T118" fmla="*/ 528 w 769"/>
              <a:gd name="T119" fmla="*/ 8 h 769"/>
              <a:gd name="T120" fmla="*/ 536 w 769"/>
              <a:gd name="T121" fmla="*/ 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69">
                <a:moveTo>
                  <a:pt x="560" y="58"/>
                </a:moveTo>
                <a:lnTo>
                  <a:pt x="560" y="123"/>
                </a:lnTo>
                <a:lnTo>
                  <a:pt x="558" y="129"/>
                </a:lnTo>
                <a:lnTo>
                  <a:pt x="556" y="134"/>
                </a:lnTo>
                <a:lnTo>
                  <a:pt x="552" y="136"/>
                </a:lnTo>
                <a:lnTo>
                  <a:pt x="548" y="139"/>
                </a:lnTo>
                <a:lnTo>
                  <a:pt x="541" y="140"/>
                </a:lnTo>
                <a:lnTo>
                  <a:pt x="524" y="140"/>
                </a:lnTo>
                <a:lnTo>
                  <a:pt x="509" y="142"/>
                </a:lnTo>
                <a:lnTo>
                  <a:pt x="490" y="144"/>
                </a:lnTo>
                <a:lnTo>
                  <a:pt x="468" y="148"/>
                </a:lnTo>
                <a:lnTo>
                  <a:pt x="442" y="153"/>
                </a:lnTo>
                <a:lnTo>
                  <a:pt x="414" y="160"/>
                </a:lnTo>
                <a:lnTo>
                  <a:pt x="385" y="169"/>
                </a:lnTo>
                <a:lnTo>
                  <a:pt x="354" y="181"/>
                </a:lnTo>
                <a:lnTo>
                  <a:pt x="322" y="197"/>
                </a:lnTo>
                <a:lnTo>
                  <a:pt x="290" y="214"/>
                </a:lnTo>
                <a:lnTo>
                  <a:pt x="258" y="235"/>
                </a:lnTo>
                <a:lnTo>
                  <a:pt x="225" y="259"/>
                </a:lnTo>
                <a:lnTo>
                  <a:pt x="195" y="290"/>
                </a:lnTo>
                <a:lnTo>
                  <a:pt x="165" y="322"/>
                </a:lnTo>
                <a:lnTo>
                  <a:pt x="138" y="360"/>
                </a:lnTo>
                <a:lnTo>
                  <a:pt x="111" y="403"/>
                </a:lnTo>
                <a:lnTo>
                  <a:pt x="89" y="451"/>
                </a:lnTo>
                <a:lnTo>
                  <a:pt x="70" y="504"/>
                </a:lnTo>
                <a:lnTo>
                  <a:pt x="101" y="462"/>
                </a:lnTo>
                <a:lnTo>
                  <a:pt x="136" y="427"/>
                </a:lnTo>
                <a:lnTo>
                  <a:pt x="174" y="396"/>
                </a:lnTo>
                <a:lnTo>
                  <a:pt x="215" y="369"/>
                </a:lnTo>
                <a:lnTo>
                  <a:pt x="257" y="347"/>
                </a:lnTo>
                <a:lnTo>
                  <a:pt x="298" y="329"/>
                </a:lnTo>
                <a:lnTo>
                  <a:pt x="339" y="314"/>
                </a:lnTo>
                <a:lnTo>
                  <a:pt x="379" y="304"/>
                </a:lnTo>
                <a:lnTo>
                  <a:pt x="415" y="295"/>
                </a:lnTo>
                <a:lnTo>
                  <a:pt x="450" y="288"/>
                </a:lnTo>
                <a:lnTo>
                  <a:pt x="480" y="284"/>
                </a:lnTo>
                <a:lnTo>
                  <a:pt x="505" y="282"/>
                </a:lnTo>
                <a:lnTo>
                  <a:pt x="524" y="280"/>
                </a:lnTo>
                <a:lnTo>
                  <a:pt x="541" y="280"/>
                </a:lnTo>
                <a:lnTo>
                  <a:pt x="548" y="280"/>
                </a:lnTo>
                <a:lnTo>
                  <a:pt x="552" y="283"/>
                </a:lnTo>
                <a:lnTo>
                  <a:pt x="556" y="287"/>
                </a:lnTo>
                <a:lnTo>
                  <a:pt x="558" y="292"/>
                </a:lnTo>
                <a:lnTo>
                  <a:pt x="560" y="297"/>
                </a:lnTo>
                <a:lnTo>
                  <a:pt x="560" y="363"/>
                </a:lnTo>
                <a:lnTo>
                  <a:pt x="726" y="210"/>
                </a:lnTo>
                <a:lnTo>
                  <a:pt x="560" y="58"/>
                </a:lnTo>
                <a:close/>
                <a:moveTo>
                  <a:pt x="541" y="0"/>
                </a:moveTo>
                <a:lnTo>
                  <a:pt x="547" y="2"/>
                </a:lnTo>
                <a:lnTo>
                  <a:pt x="550" y="3"/>
                </a:lnTo>
                <a:lnTo>
                  <a:pt x="554" y="5"/>
                </a:lnTo>
                <a:lnTo>
                  <a:pt x="764" y="198"/>
                </a:lnTo>
                <a:lnTo>
                  <a:pt x="767" y="202"/>
                </a:lnTo>
                <a:lnTo>
                  <a:pt x="768" y="206"/>
                </a:lnTo>
                <a:lnTo>
                  <a:pt x="769" y="210"/>
                </a:lnTo>
                <a:lnTo>
                  <a:pt x="768" y="215"/>
                </a:lnTo>
                <a:lnTo>
                  <a:pt x="767" y="219"/>
                </a:lnTo>
                <a:lnTo>
                  <a:pt x="764" y="223"/>
                </a:lnTo>
                <a:lnTo>
                  <a:pt x="554" y="415"/>
                </a:lnTo>
                <a:lnTo>
                  <a:pt x="550" y="418"/>
                </a:lnTo>
                <a:lnTo>
                  <a:pt x="547" y="419"/>
                </a:lnTo>
                <a:lnTo>
                  <a:pt x="541" y="420"/>
                </a:lnTo>
                <a:lnTo>
                  <a:pt x="536" y="419"/>
                </a:lnTo>
                <a:lnTo>
                  <a:pt x="532" y="417"/>
                </a:lnTo>
                <a:lnTo>
                  <a:pt x="528" y="413"/>
                </a:lnTo>
                <a:lnTo>
                  <a:pt x="526" y="407"/>
                </a:lnTo>
                <a:lnTo>
                  <a:pt x="524" y="402"/>
                </a:lnTo>
                <a:lnTo>
                  <a:pt x="524" y="317"/>
                </a:lnTo>
                <a:lnTo>
                  <a:pt x="502" y="318"/>
                </a:lnTo>
                <a:lnTo>
                  <a:pt x="471" y="322"/>
                </a:lnTo>
                <a:lnTo>
                  <a:pt x="433" y="329"/>
                </a:lnTo>
                <a:lnTo>
                  <a:pt x="391" y="338"/>
                </a:lnTo>
                <a:lnTo>
                  <a:pt x="343" y="352"/>
                </a:lnTo>
                <a:lnTo>
                  <a:pt x="294" y="371"/>
                </a:lnTo>
                <a:lnTo>
                  <a:pt x="240" y="397"/>
                </a:lnTo>
                <a:lnTo>
                  <a:pt x="191" y="427"/>
                </a:lnTo>
                <a:lnTo>
                  <a:pt x="149" y="462"/>
                </a:lnTo>
                <a:lnTo>
                  <a:pt x="115" y="500"/>
                </a:lnTo>
                <a:lnTo>
                  <a:pt x="87" y="542"/>
                </a:lnTo>
                <a:lnTo>
                  <a:pt x="63" y="589"/>
                </a:lnTo>
                <a:lnTo>
                  <a:pt x="47" y="639"/>
                </a:lnTo>
                <a:lnTo>
                  <a:pt x="38" y="694"/>
                </a:lnTo>
                <a:lnTo>
                  <a:pt x="34" y="752"/>
                </a:lnTo>
                <a:lnTo>
                  <a:pt x="34" y="757"/>
                </a:lnTo>
                <a:lnTo>
                  <a:pt x="32" y="762"/>
                </a:lnTo>
                <a:lnTo>
                  <a:pt x="28" y="766"/>
                </a:lnTo>
                <a:lnTo>
                  <a:pt x="22" y="769"/>
                </a:lnTo>
                <a:lnTo>
                  <a:pt x="17" y="769"/>
                </a:lnTo>
                <a:lnTo>
                  <a:pt x="12" y="769"/>
                </a:lnTo>
                <a:lnTo>
                  <a:pt x="7" y="766"/>
                </a:lnTo>
                <a:lnTo>
                  <a:pt x="3" y="762"/>
                </a:lnTo>
                <a:lnTo>
                  <a:pt x="0" y="757"/>
                </a:lnTo>
                <a:lnTo>
                  <a:pt x="0" y="752"/>
                </a:lnTo>
                <a:lnTo>
                  <a:pt x="1" y="682"/>
                </a:lnTo>
                <a:lnTo>
                  <a:pt x="8" y="618"/>
                </a:lnTo>
                <a:lnTo>
                  <a:pt x="18" y="559"/>
                </a:lnTo>
                <a:lnTo>
                  <a:pt x="32" y="506"/>
                </a:lnTo>
                <a:lnTo>
                  <a:pt x="49" y="456"/>
                </a:lnTo>
                <a:lnTo>
                  <a:pt x="68" y="410"/>
                </a:lnTo>
                <a:lnTo>
                  <a:pt x="90" y="368"/>
                </a:lnTo>
                <a:lnTo>
                  <a:pt x="115" y="331"/>
                </a:lnTo>
                <a:lnTo>
                  <a:pt x="142" y="297"/>
                </a:lnTo>
                <a:lnTo>
                  <a:pt x="169" y="267"/>
                </a:lnTo>
                <a:lnTo>
                  <a:pt x="198" y="240"/>
                </a:lnTo>
                <a:lnTo>
                  <a:pt x="227" y="216"/>
                </a:lnTo>
                <a:lnTo>
                  <a:pt x="257" y="195"/>
                </a:lnTo>
                <a:lnTo>
                  <a:pt x="287" y="177"/>
                </a:lnTo>
                <a:lnTo>
                  <a:pt x="317" y="161"/>
                </a:lnTo>
                <a:lnTo>
                  <a:pt x="347" y="148"/>
                </a:lnTo>
                <a:lnTo>
                  <a:pt x="376" y="138"/>
                </a:lnTo>
                <a:lnTo>
                  <a:pt x="404" y="129"/>
                </a:lnTo>
                <a:lnTo>
                  <a:pt x="430" y="122"/>
                </a:lnTo>
                <a:lnTo>
                  <a:pt x="453" y="115"/>
                </a:lnTo>
                <a:lnTo>
                  <a:pt x="476" y="111"/>
                </a:lnTo>
                <a:lnTo>
                  <a:pt x="494" y="109"/>
                </a:lnTo>
                <a:lnTo>
                  <a:pt x="511" y="106"/>
                </a:lnTo>
                <a:lnTo>
                  <a:pt x="524" y="105"/>
                </a:lnTo>
                <a:lnTo>
                  <a:pt x="524" y="19"/>
                </a:lnTo>
                <a:lnTo>
                  <a:pt x="526" y="12"/>
                </a:lnTo>
                <a:lnTo>
                  <a:pt x="528" y="8"/>
                </a:lnTo>
                <a:lnTo>
                  <a:pt x="532" y="4"/>
                </a:lnTo>
                <a:lnTo>
                  <a:pt x="536" y="2"/>
                </a:lnTo>
                <a:lnTo>
                  <a:pt x="541"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66" name="Freeform 3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5197238" y="8925659"/>
            <a:ext cx="443529" cy="282612"/>
          </a:xfrm>
          <a:custGeom>
            <a:avLst/>
            <a:gdLst>
              <a:gd name="T0" fmla="*/ 342 w 769"/>
              <a:gd name="T1" fmla="*/ 4 h 490"/>
              <a:gd name="T2" fmla="*/ 350 w 769"/>
              <a:gd name="T3" fmla="*/ 17 h 490"/>
              <a:gd name="T4" fmla="*/ 346 w 769"/>
              <a:gd name="T5" fmla="*/ 133 h 490"/>
              <a:gd name="T6" fmla="*/ 332 w 769"/>
              <a:gd name="T7" fmla="*/ 140 h 490"/>
              <a:gd name="T8" fmla="*/ 216 w 769"/>
              <a:gd name="T9" fmla="*/ 136 h 490"/>
              <a:gd name="T10" fmla="*/ 210 w 769"/>
              <a:gd name="T11" fmla="*/ 122 h 490"/>
              <a:gd name="T12" fmla="*/ 216 w 769"/>
              <a:gd name="T13" fmla="*/ 109 h 490"/>
              <a:gd name="T14" fmla="*/ 296 w 769"/>
              <a:gd name="T15" fmla="*/ 105 h 490"/>
              <a:gd name="T16" fmla="*/ 227 w 769"/>
              <a:gd name="T17" fmla="*/ 72 h 490"/>
              <a:gd name="T18" fmla="*/ 136 w 769"/>
              <a:gd name="T19" fmla="*/ 83 h 490"/>
              <a:gd name="T20" fmla="*/ 63 w 769"/>
              <a:gd name="T21" fmla="*/ 143 h 490"/>
              <a:gd name="T22" fmla="*/ 34 w 769"/>
              <a:gd name="T23" fmla="*/ 236 h 490"/>
              <a:gd name="T24" fmla="*/ 47 w 769"/>
              <a:gd name="T25" fmla="*/ 318 h 490"/>
              <a:gd name="T26" fmla="*/ 108 w 769"/>
              <a:gd name="T27" fmla="*/ 392 h 490"/>
              <a:gd name="T28" fmla="*/ 201 w 769"/>
              <a:gd name="T29" fmla="*/ 419 h 490"/>
              <a:gd name="T30" fmla="*/ 294 w 769"/>
              <a:gd name="T31" fmla="*/ 392 h 490"/>
              <a:gd name="T32" fmla="*/ 354 w 769"/>
              <a:gd name="T33" fmla="*/ 318 h 490"/>
              <a:gd name="T34" fmla="*/ 367 w 769"/>
              <a:gd name="T35" fmla="*/ 236 h 490"/>
              <a:gd name="T36" fmla="*/ 401 w 769"/>
              <a:gd name="T37" fmla="*/ 123 h 490"/>
              <a:gd name="T38" fmla="*/ 490 w 769"/>
              <a:gd name="T39" fmla="*/ 51 h 490"/>
              <a:gd name="T40" fmla="*/ 608 w 769"/>
              <a:gd name="T41" fmla="*/ 40 h 490"/>
              <a:gd name="T42" fmla="*/ 710 w 769"/>
              <a:gd name="T43" fmla="*/ 95 h 490"/>
              <a:gd name="T44" fmla="*/ 765 w 769"/>
              <a:gd name="T45" fmla="*/ 195 h 490"/>
              <a:gd name="T46" fmla="*/ 765 w 769"/>
              <a:gd name="T47" fmla="*/ 294 h 490"/>
              <a:gd name="T48" fmla="*/ 710 w 769"/>
              <a:gd name="T49" fmla="*/ 396 h 490"/>
              <a:gd name="T50" fmla="*/ 608 w 769"/>
              <a:gd name="T51" fmla="*/ 451 h 490"/>
              <a:gd name="T52" fmla="*/ 510 w 769"/>
              <a:gd name="T53" fmla="*/ 444 h 490"/>
              <a:gd name="T54" fmla="*/ 455 w 769"/>
              <a:gd name="T55" fmla="*/ 472 h 490"/>
              <a:gd name="T56" fmla="*/ 447 w 769"/>
              <a:gd name="T57" fmla="*/ 486 h 490"/>
              <a:gd name="T58" fmla="*/ 431 w 769"/>
              <a:gd name="T59" fmla="*/ 489 h 490"/>
              <a:gd name="T60" fmla="*/ 421 w 769"/>
              <a:gd name="T61" fmla="*/ 478 h 490"/>
              <a:gd name="T62" fmla="*/ 421 w 769"/>
              <a:gd name="T63" fmla="*/ 362 h 490"/>
              <a:gd name="T64" fmla="*/ 431 w 769"/>
              <a:gd name="T65" fmla="*/ 351 h 490"/>
              <a:gd name="T66" fmla="*/ 548 w 769"/>
              <a:gd name="T67" fmla="*/ 351 h 490"/>
              <a:gd name="T68" fmla="*/ 558 w 769"/>
              <a:gd name="T69" fmla="*/ 362 h 490"/>
              <a:gd name="T70" fmla="*/ 556 w 769"/>
              <a:gd name="T71" fmla="*/ 377 h 490"/>
              <a:gd name="T72" fmla="*/ 541 w 769"/>
              <a:gd name="T73" fmla="*/ 385 h 490"/>
              <a:gd name="T74" fmla="*/ 516 w 769"/>
              <a:gd name="T75" fmla="*/ 410 h 490"/>
              <a:gd name="T76" fmla="*/ 602 w 769"/>
              <a:gd name="T77" fmla="*/ 417 h 490"/>
              <a:gd name="T78" fmla="*/ 685 w 769"/>
              <a:gd name="T79" fmla="*/ 371 h 490"/>
              <a:gd name="T80" fmla="*/ 731 w 769"/>
              <a:gd name="T81" fmla="*/ 287 h 490"/>
              <a:gd name="T82" fmla="*/ 731 w 769"/>
              <a:gd name="T83" fmla="*/ 203 h 490"/>
              <a:gd name="T84" fmla="*/ 685 w 769"/>
              <a:gd name="T85" fmla="*/ 119 h 490"/>
              <a:gd name="T86" fmla="*/ 602 w 769"/>
              <a:gd name="T87" fmla="*/ 74 h 490"/>
              <a:gd name="T88" fmla="*/ 503 w 769"/>
              <a:gd name="T89" fmla="*/ 83 h 490"/>
              <a:gd name="T90" fmla="*/ 430 w 769"/>
              <a:gd name="T91" fmla="*/ 143 h 490"/>
              <a:gd name="T92" fmla="*/ 402 w 769"/>
              <a:gd name="T93" fmla="*/ 236 h 490"/>
              <a:gd name="T94" fmla="*/ 387 w 769"/>
              <a:gd name="T95" fmla="*/ 331 h 490"/>
              <a:gd name="T96" fmla="*/ 313 w 769"/>
              <a:gd name="T97" fmla="*/ 421 h 490"/>
              <a:gd name="T98" fmla="*/ 201 w 769"/>
              <a:gd name="T99" fmla="*/ 455 h 490"/>
              <a:gd name="T100" fmla="*/ 88 w 769"/>
              <a:gd name="T101" fmla="*/ 421 h 490"/>
              <a:gd name="T102" fmla="*/ 16 w 769"/>
              <a:gd name="T103" fmla="*/ 331 h 490"/>
              <a:gd name="T104" fmla="*/ 0 w 769"/>
              <a:gd name="T105" fmla="*/ 236 h 490"/>
              <a:gd name="T106" fmla="*/ 34 w 769"/>
              <a:gd name="T107" fmla="*/ 123 h 490"/>
              <a:gd name="T108" fmla="*/ 122 w 769"/>
              <a:gd name="T109" fmla="*/ 51 h 490"/>
              <a:gd name="T110" fmla="*/ 229 w 769"/>
              <a:gd name="T111" fmla="*/ 38 h 490"/>
              <a:gd name="T112" fmla="*/ 315 w 769"/>
              <a:gd name="T113" fmla="*/ 75 h 490"/>
              <a:gd name="T114" fmla="*/ 317 w 769"/>
              <a:gd name="T115" fmla="*/ 7 h 490"/>
              <a:gd name="T116" fmla="*/ 332 w 769"/>
              <a:gd name="T117" fmla="*/ 0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9" h="490">
                <a:moveTo>
                  <a:pt x="332" y="0"/>
                </a:moveTo>
                <a:lnTo>
                  <a:pt x="337" y="2"/>
                </a:lnTo>
                <a:lnTo>
                  <a:pt x="342" y="4"/>
                </a:lnTo>
                <a:lnTo>
                  <a:pt x="346" y="7"/>
                </a:lnTo>
                <a:lnTo>
                  <a:pt x="349" y="12"/>
                </a:lnTo>
                <a:lnTo>
                  <a:pt x="350" y="17"/>
                </a:lnTo>
                <a:lnTo>
                  <a:pt x="350" y="122"/>
                </a:lnTo>
                <a:lnTo>
                  <a:pt x="349" y="129"/>
                </a:lnTo>
                <a:lnTo>
                  <a:pt x="346" y="133"/>
                </a:lnTo>
                <a:lnTo>
                  <a:pt x="342" y="136"/>
                </a:lnTo>
                <a:lnTo>
                  <a:pt x="337" y="139"/>
                </a:lnTo>
                <a:lnTo>
                  <a:pt x="332" y="140"/>
                </a:lnTo>
                <a:lnTo>
                  <a:pt x="227" y="140"/>
                </a:lnTo>
                <a:lnTo>
                  <a:pt x="222" y="139"/>
                </a:lnTo>
                <a:lnTo>
                  <a:pt x="216" y="136"/>
                </a:lnTo>
                <a:lnTo>
                  <a:pt x="212" y="133"/>
                </a:lnTo>
                <a:lnTo>
                  <a:pt x="211" y="129"/>
                </a:lnTo>
                <a:lnTo>
                  <a:pt x="210" y="122"/>
                </a:lnTo>
                <a:lnTo>
                  <a:pt x="211" y="117"/>
                </a:lnTo>
                <a:lnTo>
                  <a:pt x="212" y="113"/>
                </a:lnTo>
                <a:lnTo>
                  <a:pt x="216" y="109"/>
                </a:lnTo>
                <a:lnTo>
                  <a:pt x="222" y="106"/>
                </a:lnTo>
                <a:lnTo>
                  <a:pt x="227" y="105"/>
                </a:lnTo>
                <a:lnTo>
                  <a:pt x="296" y="105"/>
                </a:lnTo>
                <a:lnTo>
                  <a:pt x="275" y="91"/>
                </a:lnTo>
                <a:lnTo>
                  <a:pt x="252" y="79"/>
                </a:lnTo>
                <a:lnTo>
                  <a:pt x="227" y="72"/>
                </a:lnTo>
                <a:lnTo>
                  <a:pt x="201" y="70"/>
                </a:lnTo>
                <a:lnTo>
                  <a:pt x="168" y="74"/>
                </a:lnTo>
                <a:lnTo>
                  <a:pt x="136" y="83"/>
                </a:lnTo>
                <a:lnTo>
                  <a:pt x="108" y="98"/>
                </a:lnTo>
                <a:lnTo>
                  <a:pt x="84" y="119"/>
                </a:lnTo>
                <a:lnTo>
                  <a:pt x="63" y="143"/>
                </a:lnTo>
                <a:lnTo>
                  <a:pt x="47" y="172"/>
                </a:lnTo>
                <a:lnTo>
                  <a:pt x="38" y="203"/>
                </a:lnTo>
                <a:lnTo>
                  <a:pt x="34" y="236"/>
                </a:lnTo>
                <a:lnTo>
                  <a:pt x="34" y="254"/>
                </a:lnTo>
                <a:lnTo>
                  <a:pt x="38" y="287"/>
                </a:lnTo>
                <a:lnTo>
                  <a:pt x="47" y="318"/>
                </a:lnTo>
                <a:lnTo>
                  <a:pt x="63" y="346"/>
                </a:lnTo>
                <a:lnTo>
                  <a:pt x="84" y="371"/>
                </a:lnTo>
                <a:lnTo>
                  <a:pt x="108" y="392"/>
                </a:lnTo>
                <a:lnTo>
                  <a:pt x="136" y="406"/>
                </a:lnTo>
                <a:lnTo>
                  <a:pt x="168" y="417"/>
                </a:lnTo>
                <a:lnTo>
                  <a:pt x="201" y="419"/>
                </a:lnTo>
                <a:lnTo>
                  <a:pt x="235" y="417"/>
                </a:lnTo>
                <a:lnTo>
                  <a:pt x="266" y="406"/>
                </a:lnTo>
                <a:lnTo>
                  <a:pt x="294" y="392"/>
                </a:lnTo>
                <a:lnTo>
                  <a:pt x="319" y="371"/>
                </a:lnTo>
                <a:lnTo>
                  <a:pt x="338" y="346"/>
                </a:lnTo>
                <a:lnTo>
                  <a:pt x="354" y="318"/>
                </a:lnTo>
                <a:lnTo>
                  <a:pt x="363" y="287"/>
                </a:lnTo>
                <a:lnTo>
                  <a:pt x="367" y="254"/>
                </a:lnTo>
                <a:lnTo>
                  <a:pt x="367" y="236"/>
                </a:lnTo>
                <a:lnTo>
                  <a:pt x="371" y="195"/>
                </a:lnTo>
                <a:lnTo>
                  <a:pt x="383" y="157"/>
                </a:lnTo>
                <a:lnTo>
                  <a:pt x="401" y="123"/>
                </a:lnTo>
                <a:lnTo>
                  <a:pt x="426" y="95"/>
                </a:lnTo>
                <a:lnTo>
                  <a:pt x="456" y="70"/>
                </a:lnTo>
                <a:lnTo>
                  <a:pt x="490" y="51"/>
                </a:lnTo>
                <a:lnTo>
                  <a:pt x="527" y="40"/>
                </a:lnTo>
                <a:lnTo>
                  <a:pt x="568" y="36"/>
                </a:lnTo>
                <a:lnTo>
                  <a:pt x="608" y="40"/>
                </a:lnTo>
                <a:lnTo>
                  <a:pt x="646" y="51"/>
                </a:lnTo>
                <a:lnTo>
                  <a:pt x="680" y="70"/>
                </a:lnTo>
                <a:lnTo>
                  <a:pt x="710" y="95"/>
                </a:lnTo>
                <a:lnTo>
                  <a:pt x="735" y="123"/>
                </a:lnTo>
                <a:lnTo>
                  <a:pt x="754" y="157"/>
                </a:lnTo>
                <a:lnTo>
                  <a:pt x="765" y="195"/>
                </a:lnTo>
                <a:lnTo>
                  <a:pt x="769" y="236"/>
                </a:lnTo>
                <a:lnTo>
                  <a:pt x="769" y="254"/>
                </a:lnTo>
                <a:lnTo>
                  <a:pt x="765" y="294"/>
                </a:lnTo>
                <a:lnTo>
                  <a:pt x="754" y="331"/>
                </a:lnTo>
                <a:lnTo>
                  <a:pt x="735" y="366"/>
                </a:lnTo>
                <a:lnTo>
                  <a:pt x="710" y="396"/>
                </a:lnTo>
                <a:lnTo>
                  <a:pt x="680" y="421"/>
                </a:lnTo>
                <a:lnTo>
                  <a:pt x="646" y="439"/>
                </a:lnTo>
                <a:lnTo>
                  <a:pt x="608" y="451"/>
                </a:lnTo>
                <a:lnTo>
                  <a:pt x="568" y="455"/>
                </a:lnTo>
                <a:lnTo>
                  <a:pt x="539" y="452"/>
                </a:lnTo>
                <a:lnTo>
                  <a:pt x="510" y="444"/>
                </a:lnTo>
                <a:lnTo>
                  <a:pt x="481" y="432"/>
                </a:lnTo>
                <a:lnTo>
                  <a:pt x="455" y="414"/>
                </a:lnTo>
                <a:lnTo>
                  <a:pt x="455" y="472"/>
                </a:lnTo>
                <a:lnTo>
                  <a:pt x="454" y="478"/>
                </a:lnTo>
                <a:lnTo>
                  <a:pt x="451" y="482"/>
                </a:lnTo>
                <a:lnTo>
                  <a:pt x="447" y="486"/>
                </a:lnTo>
                <a:lnTo>
                  <a:pt x="443" y="489"/>
                </a:lnTo>
                <a:lnTo>
                  <a:pt x="436" y="490"/>
                </a:lnTo>
                <a:lnTo>
                  <a:pt x="431" y="489"/>
                </a:lnTo>
                <a:lnTo>
                  <a:pt x="426" y="486"/>
                </a:lnTo>
                <a:lnTo>
                  <a:pt x="423" y="482"/>
                </a:lnTo>
                <a:lnTo>
                  <a:pt x="421" y="478"/>
                </a:lnTo>
                <a:lnTo>
                  <a:pt x="419" y="472"/>
                </a:lnTo>
                <a:lnTo>
                  <a:pt x="419" y="367"/>
                </a:lnTo>
                <a:lnTo>
                  <a:pt x="421" y="362"/>
                </a:lnTo>
                <a:lnTo>
                  <a:pt x="423" y="356"/>
                </a:lnTo>
                <a:lnTo>
                  <a:pt x="426" y="354"/>
                </a:lnTo>
                <a:lnTo>
                  <a:pt x="431" y="351"/>
                </a:lnTo>
                <a:lnTo>
                  <a:pt x="436" y="350"/>
                </a:lnTo>
                <a:lnTo>
                  <a:pt x="541" y="350"/>
                </a:lnTo>
                <a:lnTo>
                  <a:pt x="548" y="351"/>
                </a:lnTo>
                <a:lnTo>
                  <a:pt x="552" y="354"/>
                </a:lnTo>
                <a:lnTo>
                  <a:pt x="556" y="356"/>
                </a:lnTo>
                <a:lnTo>
                  <a:pt x="558" y="362"/>
                </a:lnTo>
                <a:lnTo>
                  <a:pt x="560" y="367"/>
                </a:lnTo>
                <a:lnTo>
                  <a:pt x="558" y="372"/>
                </a:lnTo>
                <a:lnTo>
                  <a:pt x="556" y="377"/>
                </a:lnTo>
                <a:lnTo>
                  <a:pt x="552" y="381"/>
                </a:lnTo>
                <a:lnTo>
                  <a:pt x="548" y="384"/>
                </a:lnTo>
                <a:lnTo>
                  <a:pt x="541" y="385"/>
                </a:lnTo>
                <a:lnTo>
                  <a:pt x="473" y="385"/>
                </a:lnTo>
                <a:lnTo>
                  <a:pt x="494" y="400"/>
                </a:lnTo>
                <a:lnTo>
                  <a:pt x="516" y="410"/>
                </a:lnTo>
                <a:lnTo>
                  <a:pt x="541" y="418"/>
                </a:lnTo>
                <a:lnTo>
                  <a:pt x="568" y="419"/>
                </a:lnTo>
                <a:lnTo>
                  <a:pt x="602" y="417"/>
                </a:lnTo>
                <a:lnTo>
                  <a:pt x="633" y="406"/>
                </a:lnTo>
                <a:lnTo>
                  <a:pt x="661" y="392"/>
                </a:lnTo>
                <a:lnTo>
                  <a:pt x="685" y="371"/>
                </a:lnTo>
                <a:lnTo>
                  <a:pt x="706" y="346"/>
                </a:lnTo>
                <a:lnTo>
                  <a:pt x="721" y="318"/>
                </a:lnTo>
                <a:lnTo>
                  <a:pt x="731" y="287"/>
                </a:lnTo>
                <a:lnTo>
                  <a:pt x="734" y="254"/>
                </a:lnTo>
                <a:lnTo>
                  <a:pt x="734" y="236"/>
                </a:lnTo>
                <a:lnTo>
                  <a:pt x="731" y="203"/>
                </a:lnTo>
                <a:lnTo>
                  <a:pt x="721" y="172"/>
                </a:lnTo>
                <a:lnTo>
                  <a:pt x="706" y="143"/>
                </a:lnTo>
                <a:lnTo>
                  <a:pt x="685" y="119"/>
                </a:lnTo>
                <a:lnTo>
                  <a:pt x="661" y="98"/>
                </a:lnTo>
                <a:lnTo>
                  <a:pt x="633" y="83"/>
                </a:lnTo>
                <a:lnTo>
                  <a:pt x="602" y="74"/>
                </a:lnTo>
                <a:lnTo>
                  <a:pt x="568" y="70"/>
                </a:lnTo>
                <a:lnTo>
                  <a:pt x="535" y="74"/>
                </a:lnTo>
                <a:lnTo>
                  <a:pt x="503" y="83"/>
                </a:lnTo>
                <a:lnTo>
                  <a:pt x="476" y="98"/>
                </a:lnTo>
                <a:lnTo>
                  <a:pt x="451" y="119"/>
                </a:lnTo>
                <a:lnTo>
                  <a:pt x="430" y="143"/>
                </a:lnTo>
                <a:lnTo>
                  <a:pt x="416" y="172"/>
                </a:lnTo>
                <a:lnTo>
                  <a:pt x="405" y="203"/>
                </a:lnTo>
                <a:lnTo>
                  <a:pt x="402" y="236"/>
                </a:lnTo>
                <a:lnTo>
                  <a:pt x="402" y="254"/>
                </a:lnTo>
                <a:lnTo>
                  <a:pt x="398" y="294"/>
                </a:lnTo>
                <a:lnTo>
                  <a:pt x="387" y="331"/>
                </a:lnTo>
                <a:lnTo>
                  <a:pt x="367" y="366"/>
                </a:lnTo>
                <a:lnTo>
                  <a:pt x="343" y="396"/>
                </a:lnTo>
                <a:lnTo>
                  <a:pt x="313" y="421"/>
                </a:lnTo>
                <a:lnTo>
                  <a:pt x="279" y="439"/>
                </a:lnTo>
                <a:lnTo>
                  <a:pt x="241" y="451"/>
                </a:lnTo>
                <a:lnTo>
                  <a:pt x="201" y="455"/>
                </a:lnTo>
                <a:lnTo>
                  <a:pt x="160" y="451"/>
                </a:lnTo>
                <a:lnTo>
                  <a:pt x="122" y="439"/>
                </a:lnTo>
                <a:lnTo>
                  <a:pt x="88" y="421"/>
                </a:lnTo>
                <a:lnTo>
                  <a:pt x="59" y="396"/>
                </a:lnTo>
                <a:lnTo>
                  <a:pt x="34" y="366"/>
                </a:lnTo>
                <a:lnTo>
                  <a:pt x="16" y="331"/>
                </a:lnTo>
                <a:lnTo>
                  <a:pt x="4" y="294"/>
                </a:lnTo>
                <a:lnTo>
                  <a:pt x="0" y="254"/>
                </a:lnTo>
                <a:lnTo>
                  <a:pt x="0" y="236"/>
                </a:lnTo>
                <a:lnTo>
                  <a:pt x="4" y="195"/>
                </a:lnTo>
                <a:lnTo>
                  <a:pt x="16" y="157"/>
                </a:lnTo>
                <a:lnTo>
                  <a:pt x="34" y="123"/>
                </a:lnTo>
                <a:lnTo>
                  <a:pt x="59" y="95"/>
                </a:lnTo>
                <a:lnTo>
                  <a:pt x="88" y="70"/>
                </a:lnTo>
                <a:lnTo>
                  <a:pt x="122" y="51"/>
                </a:lnTo>
                <a:lnTo>
                  <a:pt x="160" y="40"/>
                </a:lnTo>
                <a:lnTo>
                  <a:pt x="201" y="36"/>
                </a:lnTo>
                <a:lnTo>
                  <a:pt x="229" y="38"/>
                </a:lnTo>
                <a:lnTo>
                  <a:pt x="260" y="46"/>
                </a:lnTo>
                <a:lnTo>
                  <a:pt x="287" y="58"/>
                </a:lnTo>
                <a:lnTo>
                  <a:pt x="315" y="75"/>
                </a:lnTo>
                <a:lnTo>
                  <a:pt x="315" y="17"/>
                </a:lnTo>
                <a:lnTo>
                  <a:pt x="316" y="12"/>
                </a:lnTo>
                <a:lnTo>
                  <a:pt x="317" y="7"/>
                </a:lnTo>
                <a:lnTo>
                  <a:pt x="321" y="4"/>
                </a:lnTo>
                <a:lnTo>
                  <a:pt x="326" y="2"/>
                </a:lnTo>
                <a:lnTo>
                  <a:pt x="332"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67" name="Freeform 3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758" y="8905760"/>
            <a:ext cx="443529" cy="322410"/>
          </a:xfrm>
          <a:custGeom>
            <a:avLst/>
            <a:gdLst>
              <a:gd name="T0" fmla="*/ 551 w 769"/>
              <a:gd name="T1" fmla="*/ 454 h 559"/>
              <a:gd name="T2" fmla="*/ 670 w 769"/>
              <a:gd name="T3" fmla="*/ 415 h 559"/>
              <a:gd name="T4" fmla="*/ 665 w 769"/>
              <a:gd name="T5" fmla="*/ 407 h 559"/>
              <a:gd name="T6" fmla="*/ 665 w 769"/>
              <a:gd name="T7" fmla="*/ 397 h 559"/>
              <a:gd name="T8" fmla="*/ 671 w 769"/>
              <a:gd name="T9" fmla="*/ 389 h 559"/>
              <a:gd name="T10" fmla="*/ 682 w 769"/>
              <a:gd name="T11" fmla="*/ 385 h 559"/>
              <a:gd name="T12" fmla="*/ 691 w 769"/>
              <a:gd name="T13" fmla="*/ 387 h 559"/>
              <a:gd name="T14" fmla="*/ 764 w 769"/>
              <a:gd name="T15" fmla="*/ 459 h 559"/>
              <a:gd name="T16" fmla="*/ 768 w 769"/>
              <a:gd name="T17" fmla="*/ 467 h 559"/>
              <a:gd name="T18" fmla="*/ 768 w 769"/>
              <a:gd name="T19" fmla="*/ 476 h 559"/>
              <a:gd name="T20" fmla="*/ 764 w 769"/>
              <a:gd name="T21" fmla="*/ 484 h 559"/>
              <a:gd name="T22" fmla="*/ 691 w 769"/>
              <a:gd name="T23" fmla="*/ 558 h 559"/>
              <a:gd name="T24" fmla="*/ 682 w 769"/>
              <a:gd name="T25" fmla="*/ 559 h 559"/>
              <a:gd name="T26" fmla="*/ 671 w 769"/>
              <a:gd name="T27" fmla="*/ 556 h 559"/>
              <a:gd name="T28" fmla="*/ 665 w 769"/>
              <a:gd name="T29" fmla="*/ 547 h 559"/>
              <a:gd name="T30" fmla="*/ 665 w 769"/>
              <a:gd name="T31" fmla="*/ 537 h 559"/>
              <a:gd name="T32" fmla="*/ 670 w 769"/>
              <a:gd name="T33" fmla="*/ 530 h 559"/>
              <a:gd name="T34" fmla="*/ 541 w 769"/>
              <a:gd name="T35" fmla="*/ 490 h 559"/>
              <a:gd name="T36" fmla="*/ 532 w 769"/>
              <a:gd name="T37" fmla="*/ 487 h 559"/>
              <a:gd name="T38" fmla="*/ 528 w 769"/>
              <a:gd name="T39" fmla="*/ 483 h 559"/>
              <a:gd name="T40" fmla="*/ 440 w 769"/>
              <a:gd name="T41" fmla="*/ 321 h 559"/>
              <a:gd name="T42" fmla="*/ 227 w 769"/>
              <a:gd name="T43" fmla="*/ 71 h 559"/>
              <a:gd name="T44" fmla="*/ 237 w 769"/>
              <a:gd name="T45" fmla="*/ 73 h 559"/>
              <a:gd name="T46" fmla="*/ 240 w 769"/>
              <a:gd name="T47" fmla="*/ 77 h 559"/>
              <a:gd name="T48" fmla="*/ 328 w 769"/>
              <a:gd name="T49" fmla="*/ 238 h 559"/>
              <a:gd name="T50" fmla="*/ 17 w 769"/>
              <a:gd name="T51" fmla="*/ 105 h 559"/>
              <a:gd name="T52" fmla="*/ 7 w 769"/>
              <a:gd name="T53" fmla="*/ 102 h 559"/>
              <a:gd name="T54" fmla="*/ 0 w 769"/>
              <a:gd name="T55" fmla="*/ 93 h 559"/>
              <a:gd name="T56" fmla="*/ 0 w 769"/>
              <a:gd name="T57" fmla="*/ 82 h 559"/>
              <a:gd name="T58" fmla="*/ 7 w 769"/>
              <a:gd name="T59" fmla="*/ 73 h 559"/>
              <a:gd name="T60" fmla="*/ 17 w 769"/>
              <a:gd name="T61" fmla="*/ 71 h 559"/>
              <a:gd name="T62" fmla="*/ 687 w 769"/>
              <a:gd name="T63" fmla="*/ 1 h 559"/>
              <a:gd name="T64" fmla="*/ 695 w 769"/>
              <a:gd name="T65" fmla="*/ 5 h 559"/>
              <a:gd name="T66" fmla="*/ 767 w 769"/>
              <a:gd name="T67" fmla="*/ 78 h 559"/>
              <a:gd name="T68" fmla="*/ 769 w 769"/>
              <a:gd name="T69" fmla="*/ 88 h 559"/>
              <a:gd name="T70" fmla="*/ 767 w 769"/>
              <a:gd name="T71" fmla="*/ 97 h 559"/>
              <a:gd name="T72" fmla="*/ 695 w 769"/>
              <a:gd name="T73" fmla="*/ 170 h 559"/>
              <a:gd name="T74" fmla="*/ 687 w 769"/>
              <a:gd name="T75" fmla="*/ 174 h 559"/>
              <a:gd name="T76" fmla="*/ 676 w 769"/>
              <a:gd name="T77" fmla="*/ 174 h 559"/>
              <a:gd name="T78" fmla="*/ 667 w 769"/>
              <a:gd name="T79" fmla="*/ 168 h 559"/>
              <a:gd name="T80" fmla="*/ 665 w 769"/>
              <a:gd name="T81" fmla="*/ 157 h 559"/>
              <a:gd name="T82" fmla="*/ 667 w 769"/>
              <a:gd name="T83" fmla="*/ 149 h 559"/>
              <a:gd name="T84" fmla="*/ 709 w 769"/>
              <a:gd name="T85" fmla="*/ 105 h 559"/>
              <a:gd name="T86" fmla="*/ 240 w 769"/>
              <a:gd name="T87" fmla="*/ 483 h 559"/>
              <a:gd name="T88" fmla="*/ 237 w 769"/>
              <a:gd name="T89" fmla="*/ 487 h 559"/>
              <a:gd name="T90" fmla="*/ 227 w 769"/>
              <a:gd name="T91" fmla="*/ 490 h 559"/>
              <a:gd name="T92" fmla="*/ 12 w 769"/>
              <a:gd name="T93" fmla="*/ 488 h 559"/>
              <a:gd name="T94" fmla="*/ 3 w 769"/>
              <a:gd name="T95" fmla="*/ 483 h 559"/>
              <a:gd name="T96" fmla="*/ 0 w 769"/>
              <a:gd name="T97" fmla="*/ 473 h 559"/>
              <a:gd name="T98" fmla="*/ 3 w 769"/>
              <a:gd name="T99" fmla="*/ 462 h 559"/>
              <a:gd name="T100" fmla="*/ 12 w 769"/>
              <a:gd name="T101" fmla="*/ 456 h 559"/>
              <a:gd name="T102" fmla="*/ 219 w 769"/>
              <a:gd name="T103" fmla="*/ 454 h 559"/>
              <a:gd name="T104" fmla="*/ 528 w 769"/>
              <a:gd name="T105" fmla="*/ 77 h 559"/>
              <a:gd name="T106" fmla="*/ 536 w 769"/>
              <a:gd name="T107" fmla="*/ 71 h 559"/>
              <a:gd name="T108" fmla="*/ 709 w 769"/>
              <a:gd name="T109" fmla="*/ 71 h 559"/>
              <a:gd name="T110" fmla="*/ 667 w 769"/>
              <a:gd name="T111" fmla="*/ 26 h 559"/>
              <a:gd name="T112" fmla="*/ 665 w 769"/>
              <a:gd name="T113" fmla="*/ 18 h 559"/>
              <a:gd name="T114" fmla="*/ 667 w 769"/>
              <a:gd name="T115" fmla="*/ 8 h 559"/>
              <a:gd name="T116" fmla="*/ 676 w 769"/>
              <a:gd name="T117" fmla="*/ 1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9" h="559">
                <a:moveTo>
                  <a:pt x="440" y="321"/>
                </a:moveTo>
                <a:lnTo>
                  <a:pt x="551" y="454"/>
                </a:lnTo>
                <a:lnTo>
                  <a:pt x="709" y="454"/>
                </a:lnTo>
                <a:lnTo>
                  <a:pt x="670" y="415"/>
                </a:lnTo>
                <a:lnTo>
                  <a:pt x="667" y="411"/>
                </a:lnTo>
                <a:lnTo>
                  <a:pt x="665" y="407"/>
                </a:lnTo>
                <a:lnTo>
                  <a:pt x="665" y="402"/>
                </a:lnTo>
                <a:lnTo>
                  <a:pt x="665" y="397"/>
                </a:lnTo>
                <a:lnTo>
                  <a:pt x="667" y="391"/>
                </a:lnTo>
                <a:lnTo>
                  <a:pt x="671" y="389"/>
                </a:lnTo>
                <a:lnTo>
                  <a:pt x="676" y="386"/>
                </a:lnTo>
                <a:lnTo>
                  <a:pt x="682" y="385"/>
                </a:lnTo>
                <a:lnTo>
                  <a:pt x="687" y="385"/>
                </a:lnTo>
                <a:lnTo>
                  <a:pt x="691" y="387"/>
                </a:lnTo>
                <a:lnTo>
                  <a:pt x="695" y="390"/>
                </a:lnTo>
                <a:lnTo>
                  <a:pt x="764" y="459"/>
                </a:lnTo>
                <a:lnTo>
                  <a:pt x="767" y="463"/>
                </a:lnTo>
                <a:lnTo>
                  <a:pt x="768" y="467"/>
                </a:lnTo>
                <a:lnTo>
                  <a:pt x="769" y="473"/>
                </a:lnTo>
                <a:lnTo>
                  <a:pt x="768" y="476"/>
                </a:lnTo>
                <a:lnTo>
                  <a:pt x="767" y="480"/>
                </a:lnTo>
                <a:lnTo>
                  <a:pt x="764" y="484"/>
                </a:lnTo>
                <a:lnTo>
                  <a:pt x="695" y="554"/>
                </a:lnTo>
                <a:lnTo>
                  <a:pt x="691" y="558"/>
                </a:lnTo>
                <a:lnTo>
                  <a:pt x="687" y="559"/>
                </a:lnTo>
                <a:lnTo>
                  <a:pt x="682" y="559"/>
                </a:lnTo>
                <a:lnTo>
                  <a:pt x="676" y="559"/>
                </a:lnTo>
                <a:lnTo>
                  <a:pt x="671" y="556"/>
                </a:lnTo>
                <a:lnTo>
                  <a:pt x="667" y="552"/>
                </a:lnTo>
                <a:lnTo>
                  <a:pt x="665" y="547"/>
                </a:lnTo>
                <a:lnTo>
                  <a:pt x="665" y="542"/>
                </a:lnTo>
                <a:lnTo>
                  <a:pt x="665" y="537"/>
                </a:lnTo>
                <a:lnTo>
                  <a:pt x="667" y="533"/>
                </a:lnTo>
                <a:lnTo>
                  <a:pt x="670" y="530"/>
                </a:lnTo>
                <a:lnTo>
                  <a:pt x="709" y="490"/>
                </a:lnTo>
                <a:lnTo>
                  <a:pt x="541" y="490"/>
                </a:lnTo>
                <a:lnTo>
                  <a:pt x="536" y="488"/>
                </a:lnTo>
                <a:lnTo>
                  <a:pt x="532" y="487"/>
                </a:lnTo>
                <a:lnTo>
                  <a:pt x="528" y="483"/>
                </a:lnTo>
                <a:lnTo>
                  <a:pt x="528" y="483"/>
                </a:lnTo>
                <a:lnTo>
                  <a:pt x="418" y="349"/>
                </a:lnTo>
                <a:lnTo>
                  <a:pt x="440" y="321"/>
                </a:lnTo>
                <a:close/>
                <a:moveTo>
                  <a:pt x="17" y="71"/>
                </a:moveTo>
                <a:lnTo>
                  <a:pt x="227" y="71"/>
                </a:lnTo>
                <a:lnTo>
                  <a:pt x="232" y="71"/>
                </a:lnTo>
                <a:lnTo>
                  <a:pt x="237" y="73"/>
                </a:lnTo>
                <a:lnTo>
                  <a:pt x="240" y="77"/>
                </a:lnTo>
                <a:lnTo>
                  <a:pt x="240" y="77"/>
                </a:lnTo>
                <a:lnTo>
                  <a:pt x="350" y="211"/>
                </a:lnTo>
                <a:lnTo>
                  <a:pt x="328" y="238"/>
                </a:lnTo>
                <a:lnTo>
                  <a:pt x="219" y="105"/>
                </a:lnTo>
                <a:lnTo>
                  <a:pt x="17" y="105"/>
                </a:lnTo>
                <a:lnTo>
                  <a:pt x="12" y="105"/>
                </a:lnTo>
                <a:lnTo>
                  <a:pt x="7" y="102"/>
                </a:lnTo>
                <a:lnTo>
                  <a:pt x="3" y="98"/>
                </a:lnTo>
                <a:lnTo>
                  <a:pt x="0" y="93"/>
                </a:lnTo>
                <a:lnTo>
                  <a:pt x="0" y="88"/>
                </a:lnTo>
                <a:lnTo>
                  <a:pt x="0" y="82"/>
                </a:lnTo>
                <a:lnTo>
                  <a:pt x="3" y="77"/>
                </a:lnTo>
                <a:lnTo>
                  <a:pt x="7" y="73"/>
                </a:lnTo>
                <a:lnTo>
                  <a:pt x="12" y="71"/>
                </a:lnTo>
                <a:lnTo>
                  <a:pt x="17" y="71"/>
                </a:lnTo>
                <a:close/>
                <a:moveTo>
                  <a:pt x="682" y="0"/>
                </a:moveTo>
                <a:lnTo>
                  <a:pt x="687" y="1"/>
                </a:lnTo>
                <a:lnTo>
                  <a:pt x="691" y="3"/>
                </a:lnTo>
                <a:lnTo>
                  <a:pt x="695" y="5"/>
                </a:lnTo>
                <a:lnTo>
                  <a:pt x="764" y="76"/>
                </a:lnTo>
                <a:lnTo>
                  <a:pt x="767" y="78"/>
                </a:lnTo>
                <a:lnTo>
                  <a:pt x="768" y="84"/>
                </a:lnTo>
                <a:lnTo>
                  <a:pt x="769" y="88"/>
                </a:lnTo>
                <a:lnTo>
                  <a:pt x="768" y="93"/>
                </a:lnTo>
                <a:lnTo>
                  <a:pt x="767" y="97"/>
                </a:lnTo>
                <a:lnTo>
                  <a:pt x="764" y="101"/>
                </a:lnTo>
                <a:lnTo>
                  <a:pt x="695" y="170"/>
                </a:lnTo>
                <a:lnTo>
                  <a:pt x="691" y="173"/>
                </a:lnTo>
                <a:lnTo>
                  <a:pt x="687" y="174"/>
                </a:lnTo>
                <a:lnTo>
                  <a:pt x="682" y="175"/>
                </a:lnTo>
                <a:lnTo>
                  <a:pt x="676" y="174"/>
                </a:lnTo>
                <a:lnTo>
                  <a:pt x="671" y="171"/>
                </a:lnTo>
                <a:lnTo>
                  <a:pt x="667" y="168"/>
                </a:lnTo>
                <a:lnTo>
                  <a:pt x="665" y="164"/>
                </a:lnTo>
                <a:lnTo>
                  <a:pt x="665" y="157"/>
                </a:lnTo>
                <a:lnTo>
                  <a:pt x="665" y="153"/>
                </a:lnTo>
                <a:lnTo>
                  <a:pt x="667" y="149"/>
                </a:lnTo>
                <a:lnTo>
                  <a:pt x="670" y="145"/>
                </a:lnTo>
                <a:lnTo>
                  <a:pt x="709" y="105"/>
                </a:lnTo>
                <a:lnTo>
                  <a:pt x="551" y="105"/>
                </a:lnTo>
                <a:lnTo>
                  <a:pt x="240" y="483"/>
                </a:lnTo>
                <a:lnTo>
                  <a:pt x="240" y="483"/>
                </a:lnTo>
                <a:lnTo>
                  <a:pt x="237" y="487"/>
                </a:lnTo>
                <a:lnTo>
                  <a:pt x="232" y="488"/>
                </a:lnTo>
                <a:lnTo>
                  <a:pt x="227" y="490"/>
                </a:lnTo>
                <a:lnTo>
                  <a:pt x="17" y="490"/>
                </a:lnTo>
                <a:lnTo>
                  <a:pt x="12" y="488"/>
                </a:lnTo>
                <a:lnTo>
                  <a:pt x="7" y="486"/>
                </a:lnTo>
                <a:lnTo>
                  <a:pt x="3" y="483"/>
                </a:lnTo>
                <a:lnTo>
                  <a:pt x="0" y="478"/>
                </a:lnTo>
                <a:lnTo>
                  <a:pt x="0" y="473"/>
                </a:lnTo>
                <a:lnTo>
                  <a:pt x="0" y="466"/>
                </a:lnTo>
                <a:lnTo>
                  <a:pt x="3" y="462"/>
                </a:lnTo>
                <a:lnTo>
                  <a:pt x="7" y="458"/>
                </a:lnTo>
                <a:lnTo>
                  <a:pt x="12" y="456"/>
                </a:lnTo>
                <a:lnTo>
                  <a:pt x="17" y="454"/>
                </a:lnTo>
                <a:lnTo>
                  <a:pt x="219" y="454"/>
                </a:lnTo>
                <a:lnTo>
                  <a:pt x="528" y="77"/>
                </a:lnTo>
                <a:lnTo>
                  <a:pt x="528" y="77"/>
                </a:lnTo>
                <a:lnTo>
                  <a:pt x="532" y="73"/>
                </a:lnTo>
                <a:lnTo>
                  <a:pt x="536" y="71"/>
                </a:lnTo>
                <a:lnTo>
                  <a:pt x="541" y="71"/>
                </a:lnTo>
                <a:lnTo>
                  <a:pt x="709" y="71"/>
                </a:lnTo>
                <a:lnTo>
                  <a:pt x="670" y="30"/>
                </a:lnTo>
                <a:lnTo>
                  <a:pt x="667" y="26"/>
                </a:lnTo>
                <a:lnTo>
                  <a:pt x="665" y="22"/>
                </a:lnTo>
                <a:lnTo>
                  <a:pt x="665" y="18"/>
                </a:lnTo>
                <a:lnTo>
                  <a:pt x="665" y="12"/>
                </a:lnTo>
                <a:lnTo>
                  <a:pt x="667" y="8"/>
                </a:lnTo>
                <a:lnTo>
                  <a:pt x="671" y="4"/>
                </a:lnTo>
                <a:lnTo>
                  <a:pt x="676" y="1"/>
                </a:lnTo>
                <a:lnTo>
                  <a:pt x="682"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68" name="Freeform 3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291" y="8885862"/>
            <a:ext cx="443529" cy="362205"/>
          </a:xfrm>
          <a:custGeom>
            <a:avLst/>
            <a:gdLst>
              <a:gd name="T0" fmla="*/ 45 w 769"/>
              <a:gd name="T1" fmla="*/ 289 h 628"/>
              <a:gd name="T2" fmla="*/ 37 w 769"/>
              <a:gd name="T3" fmla="*/ 327 h 628"/>
              <a:gd name="T4" fmla="*/ 70 w 769"/>
              <a:gd name="T5" fmla="*/ 348 h 628"/>
              <a:gd name="T6" fmla="*/ 102 w 769"/>
              <a:gd name="T7" fmla="*/ 327 h 628"/>
              <a:gd name="T8" fmla="*/ 95 w 769"/>
              <a:gd name="T9" fmla="*/ 289 h 628"/>
              <a:gd name="T10" fmla="*/ 402 w 769"/>
              <a:gd name="T11" fmla="*/ 0 h 628"/>
              <a:gd name="T12" fmla="*/ 552 w 769"/>
              <a:gd name="T13" fmla="*/ 2 h 628"/>
              <a:gd name="T14" fmla="*/ 560 w 769"/>
              <a:gd name="T15" fmla="*/ 17 h 628"/>
              <a:gd name="T16" fmla="*/ 556 w 769"/>
              <a:gd name="T17" fmla="*/ 167 h 628"/>
              <a:gd name="T18" fmla="*/ 541 w 769"/>
              <a:gd name="T19" fmla="*/ 174 h 628"/>
              <a:gd name="T20" fmla="*/ 528 w 769"/>
              <a:gd name="T21" fmla="*/ 167 h 628"/>
              <a:gd name="T22" fmla="*/ 524 w 769"/>
              <a:gd name="T23" fmla="*/ 59 h 628"/>
              <a:gd name="T24" fmla="*/ 634 w 769"/>
              <a:gd name="T25" fmla="*/ 221 h 628"/>
              <a:gd name="T26" fmla="*/ 629 w 769"/>
              <a:gd name="T27" fmla="*/ 209 h 628"/>
              <a:gd name="T28" fmla="*/ 637 w 769"/>
              <a:gd name="T29" fmla="*/ 195 h 628"/>
              <a:gd name="T30" fmla="*/ 651 w 769"/>
              <a:gd name="T31" fmla="*/ 192 h 628"/>
              <a:gd name="T32" fmla="*/ 764 w 769"/>
              <a:gd name="T33" fmla="*/ 301 h 628"/>
              <a:gd name="T34" fmla="*/ 769 w 769"/>
              <a:gd name="T35" fmla="*/ 314 h 628"/>
              <a:gd name="T36" fmla="*/ 764 w 769"/>
              <a:gd name="T37" fmla="*/ 326 h 628"/>
              <a:gd name="T38" fmla="*/ 651 w 769"/>
              <a:gd name="T39" fmla="*/ 436 h 628"/>
              <a:gd name="T40" fmla="*/ 637 w 769"/>
              <a:gd name="T41" fmla="*/ 433 h 628"/>
              <a:gd name="T42" fmla="*/ 629 w 769"/>
              <a:gd name="T43" fmla="*/ 419 h 628"/>
              <a:gd name="T44" fmla="*/ 634 w 769"/>
              <a:gd name="T45" fmla="*/ 405 h 628"/>
              <a:gd name="T46" fmla="*/ 524 w 769"/>
              <a:gd name="T47" fmla="*/ 568 h 628"/>
              <a:gd name="T48" fmla="*/ 528 w 769"/>
              <a:gd name="T49" fmla="*/ 460 h 628"/>
              <a:gd name="T50" fmla="*/ 541 w 769"/>
              <a:gd name="T51" fmla="*/ 454 h 628"/>
              <a:gd name="T52" fmla="*/ 556 w 769"/>
              <a:gd name="T53" fmla="*/ 460 h 628"/>
              <a:gd name="T54" fmla="*/ 560 w 769"/>
              <a:gd name="T55" fmla="*/ 611 h 628"/>
              <a:gd name="T56" fmla="*/ 552 w 769"/>
              <a:gd name="T57" fmla="*/ 624 h 628"/>
              <a:gd name="T58" fmla="*/ 402 w 769"/>
              <a:gd name="T59" fmla="*/ 628 h 628"/>
              <a:gd name="T60" fmla="*/ 388 w 769"/>
              <a:gd name="T61" fmla="*/ 621 h 628"/>
              <a:gd name="T62" fmla="*/ 385 w 769"/>
              <a:gd name="T63" fmla="*/ 604 h 628"/>
              <a:gd name="T64" fmla="*/ 396 w 769"/>
              <a:gd name="T65" fmla="*/ 594 h 628"/>
              <a:gd name="T66" fmla="*/ 237 w 769"/>
              <a:gd name="T67" fmla="*/ 331 h 628"/>
              <a:gd name="T68" fmla="*/ 113 w 769"/>
              <a:gd name="T69" fmla="*/ 369 h 628"/>
              <a:gd name="T70" fmla="*/ 47 w 769"/>
              <a:gd name="T71" fmla="*/ 379 h 628"/>
              <a:gd name="T72" fmla="*/ 3 w 769"/>
              <a:gd name="T73" fmla="*/ 336 h 628"/>
              <a:gd name="T74" fmla="*/ 13 w 769"/>
              <a:gd name="T75" fmla="*/ 272 h 628"/>
              <a:gd name="T76" fmla="*/ 70 w 769"/>
              <a:gd name="T77" fmla="*/ 243 h 628"/>
              <a:gd name="T78" fmla="*/ 127 w 769"/>
              <a:gd name="T79" fmla="*/ 275 h 628"/>
              <a:gd name="T80" fmla="*/ 499 w 769"/>
              <a:gd name="T81" fmla="*/ 34 h 628"/>
              <a:gd name="T82" fmla="*/ 392 w 769"/>
              <a:gd name="T83" fmla="*/ 31 h 628"/>
              <a:gd name="T84" fmla="*/ 384 w 769"/>
              <a:gd name="T85" fmla="*/ 17 h 628"/>
              <a:gd name="T86" fmla="*/ 392 w 769"/>
              <a:gd name="T87" fmla="*/ 2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9" h="628">
                <a:moveTo>
                  <a:pt x="70" y="278"/>
                </a:moveTo>
                <a:lnTo>
                  <a:pt x="57" y="281"/>
                </a:lnTo>
                <a:lnTo>
                  <a:pt x="45" y="289"/>
                </a:lnTo>
                <a:lnTo>
                  <a:pt x="37" y="299"/>
                </a:lnTo>
                <a:lnTo>
                  <a:pt x="34" y="314"/>
                </a:lnTo>
                <a:lnTo>
                  <a:pt x="37" y="327"/>
                </a:lnTo>
                <a:lnTo>
                  <a:pt x="45" y="339"/>
                </a:lnTo>
                <a:lnTo>
                  <a:pt x="57" y="345"/>
                </a:lnTo>
                <a:lnTo>
                  <a:pt x="70" y="348"/>
                </a:lnTo>
                <a:lnTo>
                  <a:pt x="83" y="345"/>
                </a:lnTo>
                <a:lnTo>
                  <a:pt x="95" y="339"/>
                </a:lnTo>
                <a:lnTo>
                  <a:pt x="102" y="327"/>
                </a:lnTo>
                <a:lnTo>
                  <a:pt x="105" y="314"/>
                </a:lnTo>
                <a:lnTo>
                  <a:pt x="102" y="299"/>
                </a:lnTo>
                <a:lnTo>
                  <a:pt x="95" y="289"/>
                </a:lnTo>
                <a:lnTo>
                  <a:pt x="83" y="281"/>
                </a:lnTo>
                <a:lnTo>
                  <a:pt x="70" y="278"/>
                </a:lnTo>
                <a:close/>
                <a:moveTo>
                  <a:pt x="402" y="0"/>
                </a:moveTo>
                <a:lnTo>
                  <a:pt x="541" y="0"/>
                </a:lnTo>
                <a:lnTo>
                  <a:pt x="548" y="0"/>
                </a:lnTo>
                <a:lnTo>
                  <a:pt x="552" y="2"/>
                </a:lnTo>
                <a:lnTo>
                  <a:pt x="556" y="6"/>
                </a:lnTo>
                <a:lnTo>
                  <a:pt x="558" y="11"/>
                </a:lnTo>
                <a:lnTo>
                  <a:pt x="560" y="17"/>
                </a:lnTo>
                <a:lnTo>
                  <a:pt x="560" y="157"/>
                </a:lnTo>
                <a:lnTo>
                  <a:pt x="558" y="162"/>
                </a:lnTo>
                <a:lnTo>
                  <a:pt x="556" y="167"/>
                </a:lnTo>
                <a:lnTo>
                  <a:pt x="552" y="170"/>
                </a:lnTo>
                <a:lnTo>
                  <a:pt x="548" y="172"/>
                </a:lnTo>
                <a:lnTo>
                  <a:pt x="541" y="174"/>
                </a:lnTo>
                <a:lnTo>
                  <a:pt x="536" y="172"/>
                </a:lnTo>
                <a:lnTo>
                  <a:pt x="531" y="170"/>
                </a:lnTo>
                <a:lnTo>
                  <a:pt x="528" y="167"/>
                </a:lnTo>
                <a:lnTo>
                  <a:pt x="526" y="162"/>
                </a:lnTo>
                <a:lnTo>
                  <a:pt x="524" y="157"/>
                </a:lnTo>
                <a:lnTo>
                  <a:pt x="524" y="59"/>
                </a:lnTo>
                <a:lnTo>
                  <a:pt x="287" y="295"/>
                </a:lnTo>
                <a:lnTo>
                  <a:pt x="709" y="295"/>
                </a:lnTo>
                <a:lnTo>
                  <a:pt x="634" y="221"/>
                </a:lnTo>
                <a:lnTo>
                  <a:pt x="632" y="217"/>
                </a:lnTo>
                <a:lnTo>
                  <a:pt x="631" y="213"/>
                </a:lnTo>
                <a:lnTo>
                  <a:pt x="629" y="209"/>
                </a:lnTo>
                <a:lnTo>
                  <a:pt x="631" y="203"/>
                </a:lnTo>
                <a:lnTo>
                  <a:pt x="633" y="199"/>
                </a:lnTo>
                <a:lnTo>
                  <a:pt x="637" y="195"/>
                </a:lnTo>
                <a:lnTo>
                  <a:pt x="641" y="192"/>
                </a:lnTo>
                <a:lnTo>
                  <a:pt x="646" y="191"/>
                </a:lnTo>
                <a:lnTo>
                  <a:pt x="651" y="192"/>
                </a:lnTo>
                <a:lnTo>
                  <a:pt x="655" y="193"/>
                </a:lnTo>
                <a:lnTo>
                  <a:pt x="659" y="196"/>
                </a:lnTo>
                <a:lnTo>
                  <a:pt x="764" y="301"/>
                </a:lnTo>
                <a:lnTo>
                  <a:pt x="767" y="305"/>
                </a:lnTo>
                <a:lnTo>
                  <a:pt x="768" y="309"/>
                </a:lnTo>
                <a:lnTo>
                  <a:pt x="769" y="314"/>
                </a:lnTo>
                <a:lnTo>
                  <a:pt x="768" y="318"/>
                </a:lnTo>
                <a:lnTo>
                  <a:pt x="767" y="323"/>
                </a:lnTo>
                <a:lnTo>
                  <a:pt x="764" y="326"/>
                </a:lnTo>
                <a:lnTo>
                  <a:pt x="659" y="430"/>
                </a:lnTo>
                <a:lnTo>
                  <a:pt x="655" y="433"/>
                </a:lnTo>
                <a:lnTo>
                  <a:pt x="651" y="436"/>
                </a:lnTo>
                <a:lnTo>
                  <a:pt x="646" y="436"/>
                </a:lnTo>
                <a:lnTo>
                  <a:pt x="641" y="436"/>
                </a:lnTo>
                <a:lnTo>
                  <a:pt x="637" y="433"/>
                </a:lnTo>
                <a:lnTo>
                  <a:pt x="633" y="429"/>
                </a:lnTo>
                <a:lnTo>
                  <a:pt x="631" y="424"/>
                </a:lnTo>
                <a:lnTo>
                  <a:pt x="629" y="419"/>
                </a:lnTo>
                <a:lnTo>
                  <a:pt x="631" y="413"/>
                </a:lnTo>
                <a:lnTo>
                  <a:pt x="632" y="409"/>
                </a:lnTo>
                <a:lnTo>
                  <a:pt x="634" y="405"/>
                </a:lnTo>
                <a:lnTo>
                  <a:pt x="709" y="331"/>
                </a:lnTo>
                <a:lnTo>
                  <a:pt x="287" y="331"/>
                </a:lnTo>
                <a:lnTo>
                  <a:pt x="524" y="568"/>
                </a:lnTo>
                <a:lnTo>
                  <a:pt x="524" y="471"/>
                </a:lnTo>
                <a:lnTo>
                  <a:pt x="526" y="466"/>
                </a:lnTo>
                <a:lnTo>
                  <a:pt x="528" y="460"/>
                </a:lnTo>
                <a:lnTo>
                  <a:pt x="531" y="457"/>
                </a:lnTo>
                <a:lnTo>
                  <a:pt x="536" y="454"/>
                </a:lnTo>
                <a:lnTo>
                  <a:pt x="541" y="454"/>
                </a:lnTo>
                <a:lnTo>
                  <a:pt x="548" y="454"/>
                </a:lnTo>
                <a:lnTo>
                  <a:pt x="552" y="457"/>
                </a:lnTo>
                <a:lnTo>
                  <a:pt x="556" y="460"/>
                </a:lnTo>
                <a:lnTo>
                  <a:pt x="558" y="466"/>
                </a:lnTo>
                <a:lnTo>
                  <a:pt x="560" y="471"/>
                </a:lnTo>
                <a:lnTo>
                  <a:pt x="560" y="611"/>
                </a:lnTo>
                <a:lnTo>
                  <a:pt x="558" y="616"/>
                </a:lnTo>
                <a:lnTo>
                  <a:pt x="556" y="621"/>
                </a:lnTo>
                <a:lnTo>
                  <a:pt x="552" y="624"/>
                </a:lnTo>
                <a:lnTo>
                  <a:pt x="548" y="627"/>
                </a:lnTo>
                <a:lnTo>
                  <a:pt x="541" y="628"/>
                </a:lnTo>
                <a:lnTo>
                  <a:pt x="402" y="628"/>
                </a:lnTo>
                <a:lnTo>
                  <a:pt x="396" y="627"/>
                </a:lnTo>
                <a:lnTo>
                  <a:pt x="392" y="624"/>
                </a:lnTo>
                <a:lnTo>
                  <a:pt x="388" y="621"/>
                </a:lnTo>
                <a:lnTo>
                  <a:pt x="385" y="616"/>
                </a:lnTo>
                <a:lnTo>
                  <a:pt x="384" y="611"/>
                </a:lnTo>
                <a:lnTo>
                  <a:pt x="385" y="604"/>
                </a:lnTo>
                <a:lnTo>
                  <a:pt x="388" y="601"/>
                </a:lnTo>
                <a:lnTo>
                  <a:pt x="392" y="597"/>
                </a:lnTo>
                <a:lnTo>
                  <a:pt x="396" y="594"/>
                </a:lnTo>
                <a:lnTo>
                  <a:pt x="402" y="593"/>
                </a:lnTo>
                <a:lnTo>
                  <a:pt x="499" y="593"/>
                </a:lnTo>
                <a:lnTo>
                  <a:pt x="237" y="331"/>
                </a:lnTo>
                <a:lnTo>
                  <a:pt x="138" y="331"/>
                </a:lnTo>
                <a:lnTo>
                  <a:pt x="127" y="352"/>
                </a:lnTo>
                <a:lnTo>
                  <a:pt x="113" y="369"/>
                </a:lnTo>
                <a:lnTo>
                  <a:pt x="93" y="379"/>
                </a:lnTo>
                <a:lnTo>
                  <a:pt x="70" y="383"/>
                </a:lnTo>
                <a:lnTo>
                  <a:pt x="47" y="379"/>
                </a:lnTo>
                <a:lnTo>
                  <a:pt x="29" y="370"/>
                </a:lnTo>
                <a:lnTo>
                  <a:pt x="13" y="354"/>
                </a:lnTo>
                <a:lnTo>
                  <a:pt x="3" y="336"/>
                </a:lnTo>
                <a:lnTo>
                  <a:pt x="0" y="314"/>
                </a:lnTo>
                <a:lnTo>
                  <a:pt x="3" y="292"/>
                </a:lnTo>
                <a:lnTo>
                  <a:pt x="13" y="272"/>
                </a:lnTo>
                <a:lnTo>
                  <a:pt x="29" y="258"/>
                </a:lnTo>
                <a:lnTo>
                  <a:pt x="47" y="247"/>
                </a:lnTo>
                <a:lnTo>
                  <a:pt x="70" y="243"/>
                </a:lnTo>
                <a:lnTo>
                  <a:pt x="93" y="247"/>
                </a:lnTo>
                <a:lnTo>
                  <a:pt x="113" y="259"/>
                </a:lnTo>
                <a:lnTo>
                  <a:pt x="127" y="275"/>
                </a:lnTo>
                <a:lnTo>
                  <a:pt x="138" y="295"/>
                </a:lnTo>
                <a:lnTo>
                  <a:pt x="237" y="295"/>
                </a:lnTo>
                <a:lnTo>
                  <a:pt x="499" y="34"/>
                </a:lnTo>
                <a:lnTo>
                  <a:pt x="402" y="34"/>
                </a:lnTo>
                <a:lnTo>
                  <a:pt x="396" y="34"/>
                </a:lnTo>
                <a:lnTo>
                  <a:pt x="392" y="31"/>
                </a:lnTo>
                <a:lnTo>
                  <a:pt x="388" y="27"/>
                </a:lnTo>
                <a:lnTo>
                  <a:pt x="385" y="22"/>
                </a:lnTo>
                <a:lnTo>
                  <a:pt x="384" y="17"/>
                </a:lnTo>
                <a:lnTo>
                  <a:pt x="385" y="11"/>
                </a:lnTo>
                <a:lnTo>
                  <a:pt x="388" y="6"/>
                </a:lnTo>
                <a:lnTo>
                  <a:pt x="392" y="2"/>
                </a:lnTo>
                <a:lnTo>
                  <a:pt x="396" y="0"/>
                </a:lnTo>
                <a:lnTo>
                  <a:pt x="402"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Tree>
    <p:extLst>
      <p:ext uri="{BB962C8B-B14F-4D97-AF65-F5344CB8AC3E}">
        <p14:creationId xmlns:p14="http://schemas.microsoft.com/office/powerpoint/2010/main" val="44617826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Shape 5">
            <a:extLst>
              <a:ext uri="{FF2B5EF4-FFF2-40B4-BE49-F238E27FC236}">
                <a16:creationId xmlns:a16="http://schemas.microsoft.com/office/drawing/2014/main" id="{FC9C6230-0AB0-4757-BF6D-FDCE7E53A3B2}"/>
              </a:ext>
            </a:extLst>
          </p:cNvPr>
          <p:cNvSpPr/>
          <p:nvPr/>
        </p:nvSpPr>
        <p:spPr>
          <a:xfrm>
            <a:off x="2429028" y="-1718929"/>
            <a:ext cx="13819158" cy="13724858"/>
          </a:xfrm>
          <a:custGeom>
            <a:avLst/>
            <a:gdLst>
              <a:gd name="connsiteX0" fmla="*/ 3007951 w 7935961"/>
              <a:gd name="connsiteY0" fmla="*/ 14 h 7881808"/>
              <a:gd name="connsiteX1" fmla="*/ 6835040 w 7935961"/>
              <a:gd name="connsiteY1" fmla="*/ 1092197 h 7881808"/>
              <a:gd name="connsiteX2" fmla="*/ 7146033 w 7935961"/>
              <a:gd name="connsiteY2" fmla="*/ 1330471 h 7881808"/>
              <a:gd name="connsiteX3" fmla="*/ 7536498 w 7935961"/>
              <a:gd name="connsiteY3" fmla="*/ 4498978 h 7881808"/>
              <a:gd name="connsiteX4" fmla="*/ 4693648 w 7935961"/>
              <a:gd name="connsiteY4" fmla="*/ 7535851 h 7881808"/>
              <a:gd name="connsiteX5" fmla="*/ 1819660 w 7935961"/>
              <a:gd name="connsiteY5" fmla="*/ 7275582 h 7881808"/>
              <a:gd name="connsiteX6" fmla="*/ 1550390 w 7935961"/>
              <a:gd name="connsiteY6" fmla="*/ 6993508 h 7881808"/>
              <a:gd name="connsiteX7" fmla="*/ 9886 w 7935961"/>
              <a:gd name="connsiteY7" fmla="*/ 2857090 h 7881808"/>
              <a:gd name="connsiteX8" fmla="*/ 676506 w 7935961"/>
              <a:gd name="connsiteY8" fmla="*/ 891493 h 7881808"/>
              <a:gd name="connsiteX9" fmla="*/ 2555522 w 7935961"/>
              <a:gd name="connsiteY9" fmla="*/ 15478 h 7881808"/>
              <a:gd name="connsiteX10" fmla="*/ 2550859 w 7935961"/>
              <a:gd name="connsiteY10" fmla="*/ 14228 h 7881808"/>
              <a:gd name="connsiteX11" fmla="*/ 3007951 w 7935961"/>
              <a:gd name="connsiteY11" fmla="*/ 14 h 7881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35961" h="7881808">
                <a:moveTo>
                  <a:pt x="3007951" y="14"/>
                </a:moveTo>
                <a:cubicBezTo>
                  <a:pt x="5250864" y="4386"/>
                  <a:pt x="6835040" y="1092197"/>
                  <a:pt x="6835040" y="1092197"/>
                </a:cubicBezTo>
                <a:cubicBezTo>
                  <a:pt x="6941620" y="1160740"/>
                  <a:pt x="7045701" y="1238610"/>
                  <a:pt x="7146033" y="1330471"/>
                </a:cubicBezTo>
                <a:cubicBezTo>
                  <a:pt x="8041280" y="2130147"/>
                  <a:pt x="8181454" y="3472231"/>
                  <a:pt x="7536498" y="4498978"/>
                </a:cubicBezTo>
                <a:cubicBezTo>
                  <a:pt x="6197854" y="6734341"/>
                  <a:pt x="4693648" y="7535851"/>
                  <a:pt x="4693648" y="7535851"/>
                </a:cubicBezTo>
                <a:cubicBezTo>
                  <a:pt x="3777196" y="8065006"/>
                  <a:pt x="2616739" y="7993974"/>
                  <a:pt x="1819660" y="7275582"/>
                </a:cubicBezTo>
                <a:cubicBezTo>
                  <a:pt x="1718078" y="7188385"/>
                  <a:pt x="1628322" y="7094361"/>
                  <a:pt x="1550390" y="6993508"/>
                </a:cubicBezTo>
                <a:cubicBezTo>
                  <a:pt x="1542314" y="6986346"/>
                  <a:pt x="121632" y="5331140"/>
                  <a:pt x="9886" y="2857090"/>
                </a:cubicBezTo>
                <a:cubicBezTo>
                  <a:pt x="-51164" y="2170977"/>
                  <a:pt x="170494" y="1455653"/>
                  <a:pt x="676506" y="891493"/>
                </a:cubicBezTo>
                <a:cubicBezTo>
                  <a:pt x="1177855" y="326085"/>
                  <a:pt x="1866703" y="30836"/>
                  <a:pt x="2555522" y="15478"/>
                </a:cubicBezTo>
                <a:cubicBezTo>
                  <a:pt x="2555522" y="15478"/>
                  <a:pt x="2555522" y="15478"/>
                  <a:pt x="2550859" y="14228"/>
                </a:cubicBezTo>
                <a:cubicBezTo>
                  <a:pt x="2705968" y="4246"/>
                  <a:pt x="2858423" y="-278"/>
                  <a:pt x="3007951" y="14"/>
                </a:cubicBezTo>
                <a:close/>
              </a:path>
            </a:pathLst>
          </a:custGeom>
          <a:gradFill flip="none" rotWithShape="1">
            <a:gsLst>
              <a:gs pos="0">
                <a:schemeClr val="accent1">
                  <a:alpha val="10000"/>
                </a:schemeClr>
              </a:gs>
              <a:gs pos="100000">
                <a:schemeClr val="accent6">
                  <a:alpha val="10000"/>
                </a:schemeClr>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Freeform: Shape 1">
            <a:extLst>
              <a:ext uri="{FF2B5EF4-FFF2-40B4-BE49-F238E27FC236}">
                <a16:creationId xmlns:a16="http://schemas.microsoft.com/office/drawing/2014/main" id="{83D7962A-20C7-40FF-AEAC-4953FA96DB72}"/>
              </a:ext>
            </a:extLst>
          </p:cNvPr>
          <p:cNvSpPr/>
          <p:nvPr/>
        </p:nvSpPr>
        <p:spPr>
          <a:xfrm>
            <a:off x="5078444" y="912408"/>
            <a:ext cx="8520326" cy="8462184"/>
          </a:xfrm>
          <a:custGeom>
            <a:avLst/>
            <a:gdLst>
              <a:gd name="connsiteX0" fmla="*/ 3007951 w 7935961"/>
              <a:gd name="connsiteY0" fmla="*/ 14 h 7881808"/>
              <a:gd name="connsiteX1" fmla="*/ 6835040 w 7935961"/>
              <a:gd name="connsiteY1" fmla="*/ 1092197 h 7881808"/>
              <a:gd name="connsiteX2" fmla="*/ 7146033 w 7935961"/>
              <a:gd name="connsiteY2" fmla="*/ 1330471 h 7881808"/>
              <a:gd name="connsiteX3" fmla="*/ 7536498 w 7935961"/>
              <a:gd name="connsiteY3" fmla="*/ 4498978 h 7881808"/>
              <a:gd name="connsiteX4" fmla="*/ 4693648 w 7935961"/>
              <a:gd name="connsiteY4" fmla="*/ 7535851 h 7881808"/>
              <a:gd name="connsiteX5" fmla="*/ 1819660 w 7935961"/>
              <a:gd name="connsiteY5" fmla="*/ 7275582 h 7881808"/>
              <a:gd name="connsiteX6" fmla="*/ 1550390 w 7935961"/>
              <a:gd name="connsiteY6" fmla="*/ 6993508 h 7881808"/>
              <a:gd name="connsiteX7" fmla="*/ 9886 w 7935961"/>
              <a:gd name="connsiteY7" fmla="*/ 2857090 h 7881808"/>
              <a:gd name="connsiteX8" fmla="*/ 676506 w 7935961"/>
              <a:gd name="connsiteY8" fmla="*/ 891493 h 7881808"/>
              <a:gd name="connsiteX9" fmla="*/ 2555522 w 7935961"/>
              <a:gd name="connsiteY9" fmla="*/ 15478 h 7881808"/>
              <a:gd name="connsiteX10" fmla="*/ 2550859 w 7935961"/>
              <a:gd name="connsiteY10" fmla="*/ 14228 h 7881808"/>
              <a:gd name="connsiteX11" fmla="*/ 3007951 w 7935961"/>
              <a:gd name="connsiteY11" fmla="*/ 14 h 7881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35961" h="7881808">
                <a:moveTo>
                  <a:pt x="3007951" y="14"/>
                </a:moveTo>
                <a:cubicBezTo>
                  <a:pt x="5250864" y="4386"/>
                  <a:pt x="6835040" y="1092197"/>
                  <a:pt x="6835040" y="1092197"/>
                </a:cubicBezTo>
                <a:cubicBezTo>
                  <a:pt x="6941620" y="1160740"/>
                  <a:pt x="7045701" y="1238610"/>
                  <a:pt x="7146033" y="1330471"/>
                </a:cubicBezTo>
                <a:cubicBezTo>
                  <a:pt x="8041280" y="2130147"/>
                  <a:pt x="8181454" y="3472231"/>
                  <a:pt x="7536498" y="4498978"/>
                </a:cubicBezTo>
                <a:cubicBezTo>
                  <a:pt x="6197854" y="6734341"/>
                  <a:pt x="4693648" y="7535851"/>
                  <a:pt x="4693648" y="7535851"/>
                </a:cubicBezTo>
                <a:cubicBezTo>
                  <a:pt x="3777196" y="8065006"/>
                  <a:pt x="2616739" y="7993974"/>
                  <a:pt x="1819660" y="7275582"/>
                </a:cubicBezTo>
                <a:cubicBezTo>
                  <a:pt x="1718078" y="7188385"/>
                  <a:pt x="1628322" y="7094361"/>
                  <a:pt x="1550390" y="6993508"/>
                </a:cubicBezTo>
                <a:cubicBezTo>
                  <a:pt x="1542314" y="6986346"/>
                  <a:pt x="121632" y="5331140"/>
                  <a:pt x="9886" y="2857090"/>
                </a:cubicBezTo>
                <a:cubicBezTo>
                  <a:pt x="-51164" y="2170977"/>
                  <a:pt x="170494" y="1455653"/>
                  <a:pt x="676506" y="891493"/>
                </a:cubicBezTo>
                <a:cubicBezTo>
                  <a:pt x="1177855" y="326085"/>
                  <a:pt x="1866703" y="30836"/>
                  <a:pt x="2555522" y="15478"/>
                </a:cubicBezTo>
                <a:cubicBezTo>
                  <a:pt x="2555522" y="15478"/>
                  <a:pt x="2555522" y="15478"/>
                  <a:pt x="2550859" y="14228"/>
                </a:cubicBezTo>
                <a:cubicBezTo>
                  <a:pt x="2705968" y="4246"/>
                  <a:pt x="2858423" y="-278"/>
                  <a:pt x="3007951" y="14"/>
                </a:cubicBezTo>
                <a:close/>
              </a:path>
            </a:pathLst>
          </a:custGeom>
          <a:gradFill flip="none" rotWithShape="1">
            <a:gsLst>
              <a:gs pos="0">
                <a:schemeClr val="accent1"/>
              </a:gs>
              <a:gs pos="100000">
                <a:schemeClr val="accent6"/>
              </a:gs>
            </a:gsLst>
            <a:lin ang="8100000" scaled="1"/>
            <a:tileRect/>
          </a:gradFill>
          <a:ln>
            <a:noFill/>
          </a:ln>
          <a:effectLst>
            <a:outerShdw blurRad="5080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 name="TextBox 2">
            <a:extLst>
              <a:ext uri="{FF2B5EF4-FFF2-40B4-BE49-F238E27FC236}">
                <a16:creationId xmlns:a16="http://schemas.microsoft.com/office/drawing/2014/main" id="{E7B8442C-38C6-447F-8216-FEF3C535D7C2}"/>
              </a:ext>
            </a:extLst>
          </p:cNvPr>
          <p:cNvSpPr txBox="1"/>
          <p:nvPr/>
        </p:nvSpPr>
        <p:spPr>
          <a:xfrm>
            <a:off x="5043154" y="1744980"/>
            <a:ext cx="8201692" cy="3154710"/>
          </a:xfrm>
          <a:prstGeom prst="rect">
            <a:avLst/>
          </a:prstGeom>
          <a:noFill/>
        </p:spPr>
        <p:txBody>
          <a:bodyPr wrap="square" rtlCol="0">
            <a:spAutoFit/>
          </a:bodyPr>
          <a:lstStyle/>
          <a:p>
            <a:pPr algn="ctr"/>
            <a:r>
              <a:rPr lang="en-US" sz="19900">
                <a:latin typeface="Montserrat Alternates ExtraBold" panose="00000900000000000000" pitchFamily="50" charset="0"/>
              </a:rPr>
              <a:t>01</a:t>
            </a:r>
          </a:p>
        </p:txBody>
      </p:sp>
      <p:sp>
        <p:nvSpPr>
          <p:cNvPr id="4" name="TextBox 3">
            <a:extLst>
              <a:ext uri="{FF2B5EF4-FFF2-40B4-BE49-F238E27FC236}">
                <a16:creationId xmlns:a16="http://schemas.microsoft.com/office/drawing/2014/main" id="{27D239C4-016B-45CC-8742-81054CEA2CE5}"/>
              </a:ext>
            </a:extLst>
          </p:cNvPr>
          <p:cNvSpPr txBox="1"/>
          <p:nvPr/>
        </p:nvSpPr>
        <p:spPr>
          <a:xfrm>
            <a:off x="6400800" y="4814518"/>
            <a:ext cx="5486400" cy="1754326"/>
          </a:xfrm>
          <a:prstGeom prst="rect">
            <a:avLst/>
          </a:prstGeom>
          <a:noFill/>
        </p:spPr>
        <p:txBody>
          <a:bodyPr wrap="square" rtlCol="0">
            <a:spAutoFit/>
          </a:bodyPr>
          <a:lstStyle>
            <a:defPPr>
              <a:defRPr lang="zh-CN"/>
            </a:defPPr>
            <a:lvl1pPr>
              <a:spcBef>
                <a:spcPts val="1200"/>
              </a:spcBef>
              <a:defRPr sz="4800">
                <a:solidFill>
                  <a:schemeClr val="tx1">
                    <a:lumMod val="85000"/>
                    <a:lumOff val="15000"/>
                  </a:schemeClr>
                </a:solidFill>
                <a:latin typeface="Montserrat Alternates ExtraBold" panose="00000900000000000000" pitchFamily="50" charset="0"/>
              </a:defRPr>
            </a:lvl1pPr>
          </a:lstStyle>
          <a:p>
            <a:pPr algn="ctr"/>
            <a:r>
              <a:rPr lang="en-US" altLang="zh-CN" sz="5400">
                <a:solidFill>
                  <a:schemeClr val="tx1"/>
                </a:solidFill>
              </a:rPr>
              <a:t>Business Overview</a:t>
            </a:r>
            <a:endParaRPr lang="en-US" sz="5400">
              <a:solidFill>
                <a:schemeClr val="tx1"/>
              </a:solidFill>
            </a:endParaRPr>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26CC0DF-2286-4538-9E7E-3527C855A105}"/>
              </a:ext>
            </a:extLst>
          </p:cNvPr>
          <p:cNvSpPr/>
          <p:nvPr/>
        </p:nvSpPr>
        <p:spPr>
          <a:xfrm>
            <a:off x="6681216" y="6719610"/>
            <a:ext cx="4925568" cy="890244"/>
          </a:xfrm>
          <a:prstGeom prst="rect">
            <a:avLst/>
          </a:prstGeom>
        </p:spPr>
        <p:txBody>
          <a:bodyPr wrap="square">
            <a:spAutoFit/>
          </a:bodyPr>
          <a:lstStyle/>
          <a:p>
            <a:pPr algn="ctr">
              <a:lnSpc>
                <a:spcPct val="150000"/>
              </a:lnSpc>
              <a:spcBef>
                <a:spcPts val="1200"/>
              </a:spcBef>
            </a:pPr>
            <a:r>
              <a:rPr lang="es-ES" altLang="zh-CN" sz="1200">
                <a:solidFill>
                  <a:schemeClr val="tx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alpha val="70000"/>
                  </a:schemeClr>
                </a:solidFill>
                <a:ea typeface="Lato Light" panose="020F0502020204030203" pitchFamily="34" charset="0"/>
                <a:cs typeface="Lato Light" panose="020F0502020204030203" pitchFamily="34" charset="0"/>
              </a:rPr>
              <a:t>. </a:t>
            </a:r>
            <a:r>
              <a:rPr lang="es-ES" altLang="zh-CN" sz="1200">
                <a:solidFill>
                  <a:schemeClr val="tx1">
                    <a:alpha val="70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Tree>
    <p:extLst>
      <p:ext uri="{BB962C8B-B14F-4D97-AF65-F5344CB8AC3E}">
        <p14:creationId xmlns:p14="http://schemas.microsoft.com/office/powerpoint/2010/main" val="3394690591"/>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childTnLst>
                                    <p:set>
                                      <p:cBhvr>
                                        <p:cTn id="6" dur="1000" fill="hold">
                                          <p:stCondLst>
                                            <p:cond delay="0"/>
                                          </p:stCondLst>
                                        </p:cTn>
                                        <p:tgtEl>
                                          <p:spTgt spid="6"/>
                                        </p:tgtEl>
                                        <p:attrNameLst>
                                          <p:attrName>style.visibility</p:attrName>
                                        </p:attrNameLst>
                                      </p:cBhvr>
                                      <p:to>
                                        <p:strVal val="visible"/>
                                      </p:to>
                                    </p:set>
                                    <p:anim to="" calcmode="lin" valueType="num">
                                      <p:cBhvr>
                                        <p:cTn id="7" dur="1000" fill="hold">
                                          <p:stCondLst>
                                            <p:cond delay="0"/>
                                          </p:stCondLst>
                                        </p:cTn>
                                        <p:tgtEl>
                                          <p:spTgt spid="6"/>
                                        </p:tgtEl>
                                        <p:attrNameLst>
                                          <p:attrName>ppt_h</p:attrName>
                                        </p:attrNameLst>
                                      </p:cBhvr>
                                      <p:tavLst>
                                        <p:tav tm="0" fmla="#ppt_h-#ppt_h*((1.5-1.5*$)^3-(1.5-1.5*$)^2)">
                                          <p:val>
                                            <p:strVal val="0"/>
                                          </p:val>
                                        </p:tav>
                                        <p:tav tm="100000">
                                          <p:val>
                                            <p:strVal val="1"/>
                                          </p:val>
                                        </p:tav>
                                      </p:tavLst>
                                    </p:anim>
                                    <p:anim to="" calcmode="lin" valueType="num">
                                      <p:cBhvr>
                                        <p:cTn id="8" dur="1000" fill="hold">
                                          <p:stCondLst>
                                            <p:cond delay="0"/>
                                          </p:stCondLst>
                                        </p:cTn>
                                        <p:tgtEl>
                                          <p:spTgt spid="6"/>
                                        </p:tgtEl>
                                        <p:attrNameLst>
                                          <p:attrName>ppt_w</p:attrName>
                                        </p:attrNameLst>
                                      </p:cBhvr>
                                      <p:tavLst>
                                        <p:tav tm="0" fmla="#ppt_w-#ppt_w*((1.5-1.5*$)^3-(1.5-1.5*$)^2)">
                                          <p:val>
                                            <p:strVal val="0"/>
                                          </p:val>
                                        </p:tav>
                                        <p:tav tm="100000">
                                          <p:val>
                                            <p:strVal val="1"/>
                                          </p:val>
                                        </p:tav>
                                      </p:tavLst>
                                    </p:anim>
                                  </p:childTnLst>
                                </p:cTn>
                              </p:par>
                              <p:par>
                                <p:cTn id="9" presetID="0" presetClass="entr" presetSubtype="0" fill="hold" grpId="0" nodeType="withEffect">
                                  <p:stCondLst>
                                    <p:cond delay="100"/>
                                  </p:stCondLst>
                                  <p:childTnLst>
                                    <p:set>
                                      <p:cBhvr>
                                        <p:cTn id="10" dur="1000" fill="hold">
                                          <p:stCondLst>
                                            <p:cond delay="0"/>
                                          </p:stCondLst>
                                        </p:cTn>
                                        <p:tgtEl>
                                          <p:spTgt spid="2"/>
                                        </p:tgtEl>
                                        <p:attrNameLst>
                                          <p:attrName>style.visibility</p:attrName>
                                        </p:attrNameLst>
                                      </p:cBhvr>
                                      <p:to>
                                        <p:strVal val="visible"/>
                                      </p:to>
                                    </p:set>
                                    <p:anim to="" calcmode="lin" valueType="num">
                                      <p:cBhvr>
                                        <p:cTn id="11" dur="1000" fill="hold">
                                          <p:stCondLst>
                                            <p:cond delay="0"/>
                                          </p:stCondLst>
                                        </p:cTn>
                                        <p:tgtEl>
                                          <p:spTgt spid="2"/>
                                        </p:tgtEl>
                                        <p:attrNameLst>
                                          <p:attrName>ppt_h</p:attrName>
                                        </p:attrNameLst>
                                      </p:cBhvr>
                                      <p:tavLst>
                                        <p:tav tm="0" fmla="#ppt_h-#ppt_h*((1.5-1.5*$)^3-(1.5-1.5*$)^2)">
                                          <p:val>
                                            <p:strVal val="0"/>
                                          </p:val>
                                        </p:tav>
                                        <p:tav tm="100000">
                                          <p:val>
                                            <p:strVal val="1"/>
                                          </p:val>
                                        </p:tav>
                                      </p:tavLst>
                                    </p:anim>
                                    <p:anim to="" calcmode="lin" valueType="num">
                                      <p:cBhvr>
                                        <p:cTn id="12" dur="1000" fill="hold">
                                          <p:stCondLst>
                                            <p:cond delay="0"/>
                                          </p:stCondLst>
                                        </p:cTn>
                                        <p:tgtEl>
                                          <p:spTgt spid="2"/>
                                        </p:tgtEl>
                                        <p:attrNameLst>
                                          <p:attrName>ppt_w</p:attrName>
                                        </p:attrNameLst>
                                      </p:cBhvr>
                                      <p:tavLst>
                                        <p:tav tm="0" fmla="#ppt_w-#ppt_w*((1.5-1.5*$)^3-(1.5-1.5*$)^2)">
                                          <p:val>
                                            <p:strVal val="0"/>
                                          </p:val>
                                        </p:tav>
                                        <p:tav tm="100000">
                                          <p:val>
                                            <p:strVal val="1"/>
                                          </p:val>
                                        </p:tav>
                                      </p:tavLst>
                                    </p:anim>
                                  </p:childTnLst>
                                </p:cTn>
                              </p:par>
                              <p:par>
                                <p:cTn id="13" presetID="0" presetClass="entr" presetSubtype="0" fill="hold" grpId="0" nodeType="withEffect">
                                  <p:stCondLst>
                                    <p:cond delay="100"/>
                                  </p:stCondLst>
                                  <p:childTnLst>
                                    <p:set>
                                      <p:cBhvr>
                                        <p:cTn id="14" dur="1000" fill="hold">
                                          <p:stCondLst>
                                            <p:cond delay="0"/>
                                          </p:stCondLst>
                                        </p:cTn>
                                        <p:tgtEl>
                                          <p:spTgt spid="3"/>
                                        </p:tgtEl>
                                        <p:attrNameLst>
                                          <p:attrName>style.visibility</p:attrName>
                                        </p:attrNameLst>
                                      </p:cBhvr>
                                      <p:to>
                                        <p:strVal val="visible"/>
                                      </p:to>
                                    </p:set>
                                    <p:anim to="" calcmode="lin" valueType="num">
                                      <p:cBhvr>
                                        <p:cTn id="15" dur="1000" fill="hold">
                                          <p:stCondLst>
                                            <p:cond delay="0"/>
                                          </p:stCondLst>
                                        </p:cTn>
                                        <p:tgtEl>
                                          <p:spTgt spid="3"/>
                                        </p:tgtEl>
                                        <p:attrNameLst>
                                          <p:attrName>ppt_h</p:attrName>
                                        </p:attrNameLst>
                                      </p:cBhvr>
                                      <p:tavLst>
                                        <p:tav tm="0" fmla="#ppt_h-#ppt_h*((1.5-1.5*$)^3-(1.5-1.5*$)^2)">
                                          <p:val>
                                            <p:strVal val="0"/>
                                          </p:val>
                                        </p:tav>
                                        <p:tav tm="100000">
                                          <p:val>
                                            <p:strVal val="1"/>
                                          </p:val>
                                        </p:tav>
                                      </p:tavLst>
                                    </p:anim>
                                    <p:anim to="" calcmode="lin" valueType="num">
                                      <p:cBhvr>
                                        <p:cTn id="16" dur="1000" fill="hold">
                                          <p:stCondLst>
                                            <p:cond delay="0"/>
                                          </p:stCondLst>
                                        </p:cTn>
                                        <p:tgtEl>
                                          <p:spTgt spid="3"/>
                                        </p:tgtEl>
                                        <p:attrNameLst>
                                          <p:attrName>ppt_w</p:attrName>
                                        </p:attrNameLst>
                                      </p:cBhvr>
                                      <p:tavLst>
                                        <p:tav tm="0" fmla="#ppt_w-#ppt_w*((1.5-1.5*$)^3-(1.5-1.5*$)^2)">
                                          <p:val>
                                            <p:strVal val="0"/>
                                          </p:val>
                                        </p:tav>
                                        <p:tav tm="100000">
                                          <p:val>
                                            <p:strVal val="1"/>
                                          </p:val>
                                        </p:tav>
                                      </p:tavLst>
                                    </p:anim>
                                  </p:childTnLst>
                                </p:cTn>
                              </p:par>
                            </p:childTnLst>
                          </p:cTn>
                        </p:par>
                        <p:par>
                          <p:cTn id="17" fill="hold">
                            <p:stCondLst>
                              <p:cond delay="1100"/>
                            </p:stCondLst>
                            <p:childTnLst>
                              <p:par>
                                <p:cTn id="18" presetID="0" presetClass="entr" presetSubtype="0" fill="hold" grpId="0" nodeType="afterEffect">
                                  <p:stCondLst>
                                    <p:cond delay="0"/>
                                  </p:stCondLst>
                                  <p:iterate type="lt">
                                    <p:tmPct val="3000"/>
                                  </p:iterate>
                                  <p:childTnLst>
                                    <p:set>
                                      <p:cBhvr>
                                        <p:cTn id="19" dur="750" fill="hold">
                                          <p:stCondLst>
                                            <p:cond delay="0"/>
                                          </p:stCondLst>
                                        </p:cTn>
                                        <p:tgtEl>
                                          <p:spTgt spid="4"/>
                                        </p:tgtEl>
                                        <p:attrNameLst>
                                          <p:attrName>style.visibility</p:attrName>
                                        </p:attrNameLst>
                                      </p:cBhvr>
                                      <p:to>
                                        <p:strVal val="visible"/>
                                      </p:to>
                                    </p:set>
                                    <p:anim to="" calcmode="lin" valueType="num">
                                      <p:cBhvr>
                                        <p:cTn id="20"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21" dur="750">
                                          <p:stCondLst>
                                            <p:cond delay="0"/>
                                          </p:stCondLst>
                                        </p:cTn>
                                        <p:tgtEl>
                                          <p:spTgt spid="4"/>
                                        </p:tgtEl>
                                      </p:cBhvr>
                                    </p:animEffect>
                                  </p:childTnLst>
                                </p:cTn>
                              </p:par>
                            </p:childTnLst>
                          </p:cTn>
                        </p:par>
                        <p:par>
                          <p:cTn id="22" fill="hold">
                            <p:stCondLst>
                              <p:cond delay="2188"/>
                            </p:stCondLst>
                            <p:childTnLst>
                              <p:par>
                                <p:cTn id="23" presetID="10" presetClass="entr" presetSubtype="0" fill="hold" grpId="0" nodeType="after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fade">
                                      <p:cBhvr>
                                        <p:cTn id="2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 grpId="0" animBg="1"/>
      <p:bldP spid="3" grpId="0"/>
      <p:bldP spid="4" grpId="0"/>
      <p:bldP spid="5"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857251"/>
            <a:ext cx="7946232" cy="461665"/>
          </a:xfrm>
          <a:prstGeom prst="rect">
            <a:avLst/>
          </a:prstGeom>
          <a:noFill/>
        </p:spPr>
        <p:txBody>
          <a:bodyPr wrap="square" rtlCol="0">
            <a:spAutoFit/>
          </a:bodyPr>
          <a:lstStyle/>
          <a:p>
            <a:pPr algn="ctr"/>
            <a:r>
              <a:rPr lang="en-US" altLang="zh-CN" sz="2400" dirty="0">
                <a:latin typeface="Montserrat Alternates Medium" panose="00000600000000000000" pitchFamily="50" charset="0"/>
                <a:cs typeface="Lato Black" panose="020F0502020204030203" pitchFamily="34" charset="0"/>
              </a:rPr>
              <a:t>Weather</a:t>
            </a:r>
            <a:endParaRPr lang="zh-CN" altLang="en-US" sz="2400" dirty="0">
              <a:latin typeface="Montserrat Alternates Medium" panose="00000600000000000000" pitchFamily="50" charset="0"/>
              <a:cs typeface="Lato Black" panose="020F0502020204030203" pitchFamily="34" charset="0"/>
            </a:endParaRPr>
          </a:p>
        </p:txBody>
      </p:sp>
      <p:sp>
        <p:nvSpPr>
          <p:cNvPr id="175" name="Freeform 1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1570358"/>
            <a:ext cx="442464" cy="443055"/>
          </a:xfrm>
          <a:custGeom>
            <a:avLst/>
            <a:gdLst>
              <a:gd name="T0" fmla="*/ 389 w 749"/>
              <a:gd name="T1" fmla="*/ 621 h 750"/>
              <a:gd name="T2" fmla="*/ 390 w 749"/>
              <a:gd name="T3" fmla="*/ 739 h 750"/>
              <a:gd name="T4" fmla="*/ 374 w 749"/>
              <a:gd name="T5" fmla="*/ 750 h 750"/>
              <a:gd name="T6" fmla="*/ 359 w 749"/>
              <a:gd name="T7" fmla="*/ 739 h 750"/>
              <a:gd name="T8" fmla="*/ 361 w 749"/>
              <a:gd name="T9" fmla="*/ 621 h 750"/>
              <a:gd name="T10" fmla="*/ 551 w 749"/>
              <a:gd name="T11" fmla="*/ 540 h 750"/>
              <a:gd name="T12" fmla="*/ 644 w 749"/>
              <a:gd name="T13" fmla="*/ 623 h 750"/>
              <a:gd name="T14" fmla="*/ 623 w 749"/>
              <a:gd name="T15" fmla="*/ 644 h 750"/>
              <a:gd name="T16" fmla="*/ 539 w 749"/>
              <a:gd name="T17" fmla="*/ 551 h 750"/>
              <a:gd name="T18" fmla="*/ 198 w 749"/>
              <a:gd name="T19" fmla="*/ 540 h 750"/>
              <a:gd name="T20" fmla="*/ 205 w 749"/>
              <a:gd name="T21" fmla="*/ 567 h 750"/>
              <a:gd name="T22" fmla="*/ 109 w 749"/>
              <a:gd name="T23" fmla="*/ 640 h 750"/>
              <a:gd name="T24" fmla="*/ 182 w 749"/>
              <a:gd name="T25" fmla="*/ 543 h 750"/>
              <a:gd name="T26" fmla="*/ 738 w 749"/>
              <a:gd name="T27" fmla="*/ 359 h 750"/>
              <a:gd name="T28" fmla="*/ 749 w 749"/>
              <a:gd name="T29" fmla="*/ 375 h 750"/>
              <a:gd name="T30" fmla="*/ 738 w 749"/>
              <a:gd name="T31" fmla="*/ 390 h 750"/>
              <a:gd name="T32" fmla="*/ 620 w 749"/>
              <a:gd name="T33" fmla="*/ 389 h 750"/>
              <a:gd name="T34" fmla="*/ 614 w 749"/>
              <a:gd name="T35" fmla="*/ 369 h 750"/>
              <a:gd name="T36" fmla="*/ 630 w 749"/>
              <a:gd name="T37" fmla="*/ 357 h 750"/>
              <a:gd name="T38" fmla="*/ 128 w 749"/>
              <a:gd name="T39" fmla="*/ 361 h 750"/>
              <a:gd name="T40" fmla="*/ 135 w 749"/>
              <a:gd name="T41" fmla="*/ 380 h 750"/>
              <a:gd name="T42" fmla="*/ 119 w 749"/>
              <a:gd name="T43" fmla="*/ 392 h 750"/>
              <a:gd name="T44" fmla="*/ 3 w 749"/>
              <a:gd name="T45" fmla="*/ 385 h 750"/>
              <a:gd name="T46" fmla="*/ 3 w 749"/>
              <a:gd name="T47" fmla="*/ 364 h 750"/>
              <a:gd name="T48" fmla="*/ 374 w 749"/>
              <a:gd name="T49" fmla="*/ 204 h 750"/>
              <a:gd name="T50" fmla="*/ 254 w 749"/>
              <a:gd name="T51" fmla="*/ 254 h 750"/>
              <a:gd name="T52" fmla="*/ 204 w 749"/>
              <a:gd name="T53" fmla="*/ 375 h 750"/>
              <a:gd name="T54" fmla="*/ 254 w 749"/>
              <a:gd name="T55" fmla="*/ 495 h 750"/>
              <a:gd name="T56" fmla="*/ 374 w 749"/>
              <a:gd name="T57" fmla="*/ 545 h 750"/>
              <a:gd name="T58" fmla="*/ 495 w 749"/>
              <a:gd name="T59" fmla="*/ 495 h 750"/>
              <a:gd name="T60" fmla="*/ 544 w 749"/>
              <a:gd name="T61" fmla="*/ 375 h 750"/>
              <a:gd name="T62" fmla="*/ 495 w 749"/>
              <a:gd name="T63" fmla="*/ 254 h 750"/>
              <a:gd name="T64" fmla="*/ 374 w 749"/>
              <a:gd name="T65" fmla="*/ 204 h 750"/>
              <a:gd name="T66" fmla="*/ 478 w 749"/>
              <a:gd name="T67" fmla="*/ 198 h 750"/>
              <a:gd name="T68" fmla="*/ 567 w 749"/>
              <a:gd name="T69" fmla="*/ 304 h 750"/>
              <a:gd name="T70" fmla="*/ 567 w 749"/>
              <a:gd name="T71" fmla="*/ 447 h 750"/>
              <a:gd name="T72" fmla="*/ 478 w 749"/>
              <a:gd name="T73" fmla="*/ 551 h 750"/>
              <a:gd name="T74" fmla="*/ 338 w 749"/>
              <a:gd name="T75" fmla="*/ 576 h 750"/>
              <a:gd name="T76" fmla="*/ 219 w 749"/>
              <a:gd name="T77" fmla="*/ 507 h 750"/>
              <a:gd name="T78" fmla="*/ 170 w 749"/>
              <a:gd name="T79" fmla="*/ 375 h 750"/>
              <a:gd name="T80" fmla="*/ 219 w 749"/>
              <a:gd name="T81" fmla="*/ 242 h 750"/>
              <a:gd name="T82" fmla="*/ 338 w 749"/>
              <a:gd name="T83" fmla="*/ 173 h 750"/>
              <a:gd name="T84" fmla="*/ 640 w 749"/>
              <a:gd name="T85" fmla="*/ 110 h 750"/>
              <a:gd name="T86" fmla="*/ 567 w 749"/>
              <a:gd name="T87" fmla="*/ 206 h 750"/>
              <a:gd name="T88" fmla="*/ 539 w 749"/>
              <a:gd name="T89" fmla="*/ 198 h 750"/>
              <a:gd name="T90" fmla="*/ 623 w 749"/>
              <a:gd name="T91" fmla="*/ 105 h 750"/>
              <a:gd name="T92" fmla="*/ 205 w 749"/>
              <a:gd name="T93" fmla="*/ 182 h 750"/>
              <a:gd name="T94" fmla="*/ 198 w 749"/>
              <a:gd name="T95" fmla="*/ 211 h 750"/>
              <a:gd name="T96" fmla="*/ 105 w 749"/>
              <a:gd name="T97" fmla="*/ 126 h 750"/>
              <a:gd name="T98" fmla="*/ 374 w 749"/>
              <a:gd name="T99" fmla="*/ 0 h 750"/>
              <a:gd name="T100" fmla="*/ 390 w 749"/>
              <a:gd name="T101" fmla="*/ 12 h 750"/>
              <a:gd name="T102" fmla="*/ 389 w 749"/>
              <a:gd name="T103" fmla="*/ 128 h 750"/>
              <a:gd name="T104" fmla="*/ 369 w 749"/>
              <a:gd name="T105" fmla="*/ 135 h 750"/>
              <a:gd name="T106" fmla="*/ 357 w 749"/>
              <a:gd name="T107" fmla="*/ 119 h 750"/>
              <a:gd name="T108" fmla="*/ 364 w 749"/>
              <a:gd name="T109" fmla="*/ 3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9" h="750">
                <a:moveTo>
                  <a:pt x="374" y="613"/>
                </a:moveTo>
                <a:lnTo>
                  <a:pt x="380" y="614"/>
                </a:lnTo>
                <a:lnTo>
                  <a:pt x="385" y="617"/>
                </a:lnTo>
                <a:lnTo>
                  <a:pt x="389" y="621"/>
                </a:lnTo>
                <a:lnTo>
                  <a:pt x="390" y="625"/>
                </a:lnTo>
                <a:lnTo>
                  <a:pt x="391" y="630"/>
                </a:lnTo>
                <a:lnTo>
                  <a:pt x="391" y="733"/>
                </a:lnTo>
                <a:lnTo>
                  <a:pt x="390" y="739"/>
                </a:lnTo>
                <a:lnTo>
                  <a:pt x="389" y="742"/>
                </a:lnTo>
                <a:lnTo>
                  <a:pt x="385" y="746"/>
                </a:lnTo>
                <a:lnTo>
                  <a:pt x="380" y="749"/>
                </a:lnTo>
                <a:lnTo>
                  <a:pt x="374" y="750"/>
                </a:lnTo>
                <a:lnTo>
                  <a:pt x="369" y="749"/>
                </a:lnTo>
                <a:lnTo>
                  <a:pt x="364" y="746"/>
                </a:lnTo>
                <a:lnTo>
                  <a:pt x="361" y="742"/>
                </a:lnTo>
                <a:lnTo>
                  <a:pt x="359" y="739"/>
                </a:lnTo>
                <a:lnTo>
                  <a:pt x="357" y="733"/>
                </a:lnTo>
                <a:lnTo>
                  <a:pt x="357" y="630"/>
                </a:lnTo>
                <a:lnTo>
                  <a:pt x="359" y="625"/>
                </a:lnTo>
                <a:lnTo>
                  <a:pt x="361" y="621"/>
                </a:lnTo>
                <a:lnTo>
                  <a:pt x="364" y="617"/>
                </a:lnTo>
                <a:lnTo>
                  <a:pt x="369" y="614"/>
                </a:lnTo>
                <a:lnTo>
                  <a:pt x="374" y="613"/>
                </a:lnTo>
                <a:close/>
                <a:moveTo>
                  <a:pt x="551" y="540"/>
                </a:moveTo>
                <a:lnTo>
                  <a:pt x="559" y="540"/>
                </a:lnTo>
                <a:lnTo>
                  <a:pt x="567" y="543"/>
                </a:lnTo>
                <a:lnTo>
                  <a:pt x="640" y="615"/>
                </a:lnTo>
                <a:lnTo>
                  <a:pt x="644" y="623"/>
                </a:lnTo>
                <a:lnTo>
                  <a:pt x="644" y="632"/>
                </a:lnTo>
                <a:lnTo>
                  <a:pt x="640" y="640"/>
                </a:lnTo>
                <a:lnTo>
                  <a:pt x="632" y="644"/>
                </a:lnTo>
                <a:lnTo>
                  <a:pt x="623" y="644"/>
                </a:lnTo>
                <a:lnTo>
                  <a:pt x="615" y="640"/>
                </a:lnTo>
                <a:lnTo>
                  <a:pt x="543" y="567"/>
                </a:lnTo>
                <a:lnTo>
                  <a:pt x="539" y="559"/>
                </a:lnTo>
                <a:lnTo>
                  <a:pt x="539" y="551"/>
                </a:lnTo>
                <a:lnTo>
                  <a:pt x="543" y="543"/>
                </a:lnTo>
                <a:lnTo>
                  <a:pt x="551" y="540"/>
                </a:lnTo>
                <a:close/>
                <a:moveTo>
                  <a:pt x="190" y="540"/>
                </a:moveTo>
                <a:lnTo>
                  <a:pt x="198" y="540"/>
                </a:lnTo>
                <a:lnTo>
                  <a:pt x="205" y="543"/>
                </a:lnTo>
                <a:lnTo>
                  <a:pt x="211" y="551"/>
                </a:lnTo>
                <a:lnTo>
                  <a:pt x="211" y="559"/>
                </a:lnTo>
                <a:lnTo>
                  <a:pt x="205" y="567"/>
                </a:lnTo>
                <a:lnTo>
                  <a:pt x="134" y="640"/>
                </a:lnTo>
                <a:lnTo>
                  <a:pt x="126" y="644"/>
                </a:lnTo>
                <a:lnTo>
                  <a:pt x="116" y="644"/>
                </a:lnTo>
                <a:lnTo>
                  <a:pt x="109" y="640"/>
                </a:lnTo>
                <a:lnTo>
                  <a:pt x="105" y="632"/>
                </a:lnTo>
                <a:lnTo>
                  <a:pt x="105" y="623"/>
                </a:lnTo>
                <a:lnTo>
                  <a:pt x="109" y="615"/>
                </a:lnTo>
                <a:lnTo>
                  <a:pt x="182" y="543"/>
                </a:lnTo>
                <a:lnTo>
                  <a:pt x="190" y="540"/>
                </a:lnTo>
                <a:close/>
                <a:moveTo>
                  <a:pt x="630" y="357"/>
                </a:moveTo>
                <a:lnTo>
                  <a:pt x="732" y="357"/>
                </a:lnTo>
                <a:lnTo>
                  <a:pt x="738" y="359"/>
                </a:lnTo>
                <a:lnTo>
                  <a:pt x="742" y="361"/>
                </a:lnTo>
                <a:lnTo>
                  <a:pt x="746" y="364"/>
                </a:lnTo>
                <a:lnTo>
                  <a:pt x="749" y="369"/>
                </a:lnTo>
                <a:lnTo>
                  <a:pt x="749" y="375"/>
                </a:lnTo>
                <a:lnTo>
                  <a:pt x="749" y="380"/>
                </a:lnTo>
                <a:lnTo>
                  <a:pt x="746" y="385"/>
                </a:lnTo>
                <a:lnTo>
                  <a:pt x="742" y="389"/>
                </a:lnTo>
                <a:lnTo>
                  <a:pt x="738" y="390"/>
                </a:lnTo>
                <a:lnTo>
                  <a:pt x="732" y="392"/>
                </a:lnTo>
                <a:lnTo>
                  <a:pt x="630" y="392"/>
                </a:lnTo>
                <a:lnTo>
                  <a:pt x="624" y="390"/>
                </a:lnTo>
                <a:lnTo>
                  <a:pt x="620" y="389"/>
                </a:lnTo>
                <a:lnTo>
                  <a:pt x="616" y="385"/>
                </a:lnTo>
                <a:lnTo>
                  <a:pt x="614" y="380"/>
                </a:lnTo>
                <a:lnTo>
                  <a:pt x="613" y="375"/>
                </a:lnTo>
                <a:lnTo>
                  <a:pt x="614" y="369"/>
                </a:lnTo>
                <a:lnTo>
                  <a:pt x="616" y="364"/>
                </a:lnTo>
                <a:lnTo>
                  <a:pt x="620" y="361"/>
                </a:lnTo>
                <a:lnTo>
                  <a:pt x="624" y="359"/>
                </a:lnTo>
                <a:lnTo>
                  <a:pt x="630" y="357"/>
                </a:lnTo>
                <a:close/>
                <a:moveTo>
                  <a:pt x="17" y="357"/>
                </a:moveTo>
                <a:lnTo>
                  <a:pt x="119" y="357"/>
                </a:lnTo>
                <a:lnTo>
                  <a:pt x="124" y="359"/>
                </a:lnTo>
                <a:lnTo>
                  <a:pt x="128" y="361"/>
                </a:lnTo>
                <a:lnTo>
                  <a:pt x="132" y="364"/>
                </a:lnTo>
                <a:lnTo>
                  <a:pt x="135" y="369"/>
                </a:lnTo>
                <a:lnTo>
                  <a:pt x="136" y="375"/>
                </a:lnTo>
                <a:lnTo>
                  <a:pt x="135" y="380"/>
                </a:lnTo>
                <a:lnTo>
                  <a:pt x="132" y="385"/>
                </a:lnTo>
                <a:lnTo>
                  <a:pt x="128" y="389"/>
                </a:lnTo>
                <a:lnTo>
                  <a:pt x="124" y="390"/>
                </a:lnTo>
                <a:lnTo>
                  <a:pt x="119" y="392"/>
                </a:lnTo>
                <a:lnTo>
                  <a:pt x="17" y="392"/>
                </a:lnTo>
                <a:lnTo>
                  <a:pt x="10" y="390"/>
                </a:lnTo>
                <a:lnTo>
                  <a:pt x="7" y="389"/>
                </a:lnTo>
                <a:lnTo>
                  <a:pt x="3" y="385"/>
                </a:lnTo>
                <a:lnTo>
                  <a:pt x="0" y="380"/>
                </a:lnTo>
                <a:lnTo>
                  <a:pt x="0" y="375"/>
                </a:lnTo>
                <a:lnTo>
                  <a:pt x="0" y="369"/>
                </a:lnTo>
                <a:lnTo>
                  <a:pt x="3" y="364"/>
                </a:lnTo>
                <a:lnTo>
                  <a:pt x="7" y="361"/>
                </a:lnTo>
                <a:lnTo>
                  <a:pt x="10" y="359"/>
                </a:lnTo>
                <a:lnTo>
                  <a:pt x="17" y="357"/>
                </a:lnTo>
                <a:close/>
                <a:moveTo>
                  <a:pt x="374" y="204"/>
                </a:moveTo>
                <a:lnTo>
                  <a:pt x="340" y="208"/>
                </a:lnTo>
                <a:lnTo>
                  <a:pt x="308" y="217"/>
                </a:lnTo>
                <a:lnTo>
                  <a:pt x="279" y="233"/>
                </a:lnTo>
                <a:lnTo>
                  <a:pt x="254" y="254"/>
                </a:lnTo>
                <a:lnTo>
                  <a:pt x="233" y="279"/>
                </a:lnTo>
                <a:lnTo>
                  <a:pt x="217" y="308"/>
                </a:lnTo>
                <a:lnTo>
                  <a:pt x="207" y="340"/>
                </a:lnTo>
                <a:lnTo>
                  <a:pt x="204" y="375"/>
                </a:lnTo>
                <a:lnTo>
                  <a:pt x="207" y="409"/>
                </a:lnTo>
                <a:lnTo>
                  <a:pt x="217" y="441"/>
                </a:lnTo>
                <a:lnTo>
                  <a:pt x="233" y="470"/>
                </a:lnTo>
                <a:lnTo>
                  <a:pt x="254" y="495"/>
                </a:lnTo>
                <a:lnTo>
                  <a:pt x="279" y="516"/>
                </a:lnTo>
                <a:lnTo>
                  <a:pt x="308" y="532"/>
                </a:lnTo>
                <a:lnTo>
                  <a:pt x="340" y="542"/>
                </a:lnTo>
                <a:lnTo>
                  <a:pt x="374" y="545"/>
                </a:lnTo>
                <a:lnTo>
                  <a:pt x="408" y="542"/>
                </a:lnTo>
                <a:lnTo>
                  <a:pt x="441" y="532"/>
                </a:lnTo>
                <a:lnTo>
                  <a:pt x="470" y="516"/>
                </a:lnTo>
                <a:lnTo>
                  <a:pt x="495" y="495"/>
                </a:lnTo>
                <a:lnTo>
                  <a:pt x="516" y="470"/>
                </a:lnTo>
                <a:lnTo>
                  <a:pt x="531" y="441"/>
                </a:lnTo>
                <a:lnTo>
                  <a:pt x="542" y="409"/>
                </a:lnTo>
                <a:lnTo>
                  <a:pt x="544" y="375"/>
                </a:lnTo>
                <a:lnTo>
                  <a:pt x="542" y="340"/>
                </a:lnTo>
                <a:lnTo>
                  <a:pt x="531" y="308"/>
                </a:lnTo>
                <a:lnTo>
                  <a:pt x="516" y="279"/>
                </a:lnTo>
                <a:lnTo>
                  <a:pt x="495" y="254"/>
                </a:lnTo>
                <a:lnTo>
                  <a:pt x="470" y="233"/>
                </a:lnTo>
                <a:lnTo>
                  <a:pt x="441" y="217"/>
                </a:lnTo>
                <a:lnTo>
                  <a:pt x="408" y="208"/>
                </a:lnTo>
                <a:lnTo>
                  <a:pt x="374" y="204"/>
                </a:lnTo>
                <a:close/>
                <a:moveTo>
                  <a:pt x="374" y="170"/>
                </a:moveTo>
                <a:lnTo>
                  <a:pt x="411" y="173"/>
                </a:lnTo>
                <a:lnTo>
                  <a:pt x="446" y="183"/>
                </a:lnTo>
                <a:lnTo>
                  <a:pt x="478" y="198"/>
                </a:lnTo>
                <a:lnTo>
                  <a:pt x="507" y="219"/>
                </a:lnTo>
                <a:lnTo>
                  <a:pt x="531" y="242"/>
                </a:lnTo>
                <a:lnTo>
                  <a:pt x="551" y="271"/>
                </a:lnTo>
                <a:lnTo>
                  <a:pt x="567" y="304"/>
                </a:lnTo>
                <a:lnTo>
                  <a:pt x="576" y="338"/>
                </a:lnTo>
                <a:lnTo>
                  <a:pt x="578" y="375"/>
                </a:lnTo>
                <a:lnTo>
                  <a:pt x="576" y="411"/>
                </a:lnTo>
                <a:lnTo>
                  <a:pt x="567" y="447"/>
                </a:lnTo>
                <a:lnTo>
                  <a:pt x="551" y="478"/>
                </a:lnTo>
                <a:lnTo>
                  <a:pt x="531" y="507"/>
                </a:lnTo>
                <a:lnTo>
                  <a:pt x="507" y="532"/>
                </a:lnTo>
                <a:lnTo>
                  <a:pt x="478" y="551"/>
                </a:lnTo>
                <a:lnTo>
                  <a:pt x="446" y="567"/>
                </a:lnTo>
                <a:lnTo>
                  <a:pt x="411" y="576"/>
                </a:lnTo>
                <a:lnTo>
                  <a:pt x="374" y="579"/>
                </a:lnTo>
                <a:lnTo>
                  <a:pt x="338" y="576"/>
                </a:lnTo>
                <a:lnTo>
                  <a:pt x="304" y="567"/>
                </a:lnTo>
                <a:lnTo>
                  <a:pt x="271" y="551"/>
                </a:lnTo>
                <a:lnTo>
                  <a:pt x="242" y="532"/>
                </a:lnTo>
                <a:lnTo>
                  <a:pt x="219" y="507"/>
                </a:lnTo>
                <a:lnTo>
                  <a:pt x="198" y="478"/>
                </a:lnTo>
                <a:lnTo>
                  <a:pt x="183" y="447"/>
                </a:lnTo>
                <a:lnTo>
                  <a:pt x="173" y="411"/>
                </a:lnTo>
                <a:lnTo>
                  <a:pt x="170" y="375"/>
                </a:lnTo>
                <a:lnTo>
                  <a:pt x="173" y="338"/>
                </a:lnTo>
                <a:lnTo>
                  <a:pt x="183" y="304"/>
                </a:lnTo>
                <a:lnTo>
                  <a:pt x="198" y="271"/>
                </a:lnTo>
                <a:lnTo>
                  <a:pt x="219" y="242"/>
                </a:lnTo>
                <a:lnTo>
                  <a:pt x="242" y="219"/>
                </a:lnTo>
                <a:lnTo>
                  <a:pt x="271" y="198"/>
                </a:lnTo>
                <a:lnTo>
                  <a:pt x="304" y="183"/>
                </a:lnTo>
                <a:lnTo>
                  <a:pt x="338" y="173"/>
                </a:lnTo>
                <a:lnTo>
                  <a:pt x="374" y="170"/>
                </a:lnTo>
                <a:close/>
                <a:moveTo>
                  <a:pt x="623" y="105"/>
                </a:moveTo>
                <a:lnTo>
                  <a:pt x="632" y="105"/>
                </a:lnTo>
                <a:lnTo>
                  <a:pt x="640" y="110"/>
                </a:lnTo>
                <a:lnTo>
                  <a:pt x="644" y="117"/>
                </a:lnTo>
                <a:lnTo>
                  <a:pt x="644" y="126"/>
                </a:lnTo>
                <a:lnTo>
                  <a:pt x="640" y="134"/>
                </a:lnTo>
                <a:lnTo>
                  <a:pt x="567" y="206"/>
                </a:lnTo>
                <a:lnTo>
                  <a:pt x="559" y="211"/>
                </a:lnTo>
                <a:lnTo>
                  <a:pt x="551" y="211"/>
                </a:lnTo>
                <a:lnTo>
                  <a:pt x="543" y="206"/>
                </a:lnTo>
                <a:lnTo>
                  <a:pt x="539" y="198"/>
                </a:lnTo>
                <a:lnTo>
                  <a:pt x="539" y="190"/>
                </a:lnTo>
                <a:lnTo>
                  <a:pt x="543" y="182"/>
                </a:lnTo>
                <a:lnTo>
                  <a:pt x="615" y="110"/>
                </a:lnTo>
                <a:lnTo>
                  <a:pt x="623" y="105"/>
                </a:lnTo>
                <a:close/>
                <a:moveTo>
                  <a:pt x="116" y="105"/>
                </a:moveTo>
                <a:lnTo>
                  <a:pt x="126" y="105"/>
                </a:lnTo>
                <a:lnTo>
                  <a:pt x="134" y="110"/>
                </a:lnTo>
                <a:lnTo>
                  <a:pt x="205" y="182"/>
                </a:lnTo>
                <a:lnTo>
                  <a:pt x="211" y="190"/>
                </a:lnTo>
                <a:lnTo>
                  <a:pt x="211" y="198"/>
                </a:lnTo>
                <a:lnTo>
                  <a:pt x="205" y="206"/>
                </a:lnTo>
                <a:lnTo>
                  <a:pt x="198" y="211"/>
                </a:lnTo>
                <a:lnTo>
                  <a:pt x="190" y="211"/>
                </a:lnTo>
                <a:lnTo>
                  <a:pt x="182" y="206"/>
                </a:lnTo>
                <a:lnTo>
                  <a:pt x="109" y="134"/>
                </a:lnTo>
                <a:lnTo>
                  <a:pt x="105" y="126"/>
                </a:lnTo>
                <a:lnTo>
                  <a:pt x="105" y="117"/>
                </a:lnTo>
                <a:lnTo>
                  <a:pt x="109" y="110"/>
                </a:lnTo>
                <a:lnTo>
                  <a:pt x="116" y="105"/>
                </a:lnTo>
                <a:close/>
                <a:moveTo>
                  <a:pt x="374" y="0"/>
                </a:moveTo>
                <a:lnTo>
                  <a:pt x="380" y="0"/>
                </a:lnTo>
                <a:lnTo>
                  <a:pt x="385" y="3"/>
                </a:lnTo>
                <a:lnTo>
                  <a:pt x="389" y="7"/>
                </a:lnTo>
                <a:lnTo>
                  <a:pt x="390" y="12"/>
                </a:lnTo>
                <a:lnTo>
                  <a:pt x="391" y="17"/>
                </a:lnTo>
                <a:lnTo>
                  <a:pt x="391" y="119"/>
                </a:lnTo>
                <a:lnTo>
                  <a:pt x="390" y="124"/>
                </a:lnTo>
                <a:lnTo>
                  <a:pt x="389" y="128"/>
                </a:lnTo>
                <a:lnTo>
                  <a:pt x="385" y="132"/>
                </a:lnTo>
                <a:lnTo>
                  <a:pt x="380" y="135"/>
                </a:lnTo>
                <a:lnTo>
                  <a:pt x="374" y="136"/>
                </a:lnTo>
                <a:lnTo>
                  <a:pt x="369" y="135"/>
                </a:lnTo>
                <a:lnTo>
                  <a:pt x="364" y="132"/>
                </a:lnTo>
                <a:lnTo>
                  <a:pt x="361" y="128"/>
                </a:lnTo>
                <a:lnTo>
                  <a:pt x="359" y="124"/>
                </a:lnTo>
                <a:lnTo>
                  <a:pt x="357" y="119"/>
                </a:lnTo>
                <a:lnTo>
                  <a:pt x="357" y="17"/>
                </a:lnTo>
                <a:lnTo>
                  <a:pt x="359" y="12"/>
                </a:lnTo>
                <a:lnTo>
                  <a:pt x="361" y="7"/>
                </a:lnTo>
                <a:lnTo>
                  <a:pt x="364" y="3"/>
                </a:lnTo>
                <a:lnTo>
                  <a:pt x="369" y="0"/>
                </a:lnTo>
                <a:lnTo>
                  <a:pt x="374"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76" name="Freeform 1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2613" y="1570358"/>
            <a:ext cx="442464" cy="443055"/>
          </a:xfrm>
          <a:custGeom>
            <a:avLst/>
            <a:gdLst>
              <a:gd name="T0" fmla="*/ 340 w 749"/>
              <a:gd name="T1" fmla="*/ 636 h 750"/>
              <a:gd name="T2" fmla="*/ 329 w 749"/>
              <a:gd name="T3" fmla="*/ 647 h 750"/>
              <a:gd name="T4" fmla="*/ 375 w 749"/>
              <a:gd name="T5" fmla="*/ 708 h 750"/>
              <a:gd name="T6" fmla="*/ 421 w 749"/>
              <a:gd name="T7" fmla="*/ 647 h 750"/>
              <a:gd name="T8" fmla="*/ 409 w 749"/>
              <a:gd name="T9" fmla="*/ 636 h 750"/>
              <a:gd name="T10" fmla="*/ 341 w 749"/>
              <a:gd name="T11" fmla="*/ 545 h 750"/>
              <a:gd name="T12" fmla="*/ 431 w 749"/>
              <a:gd name="T13" fmla="*/ 512 h 750"/>
              <a:gd name="T14" fmla="*/ 442 w 749"/>
              <a:gd name="T15" fmla="*/ 522 h 750"/>
              <a:gd name="T16" fmla="*/ 477 w 749"/>
              <a:gd name="T17" fmla="*/ 613 h 750"/>
              <a:gd name="T18" fmla="*/ 490 w 749"/>
              <a:gd name="T19" fmla="*/ 621 h 750"/>
              <a:gd name="T20" fmla="*/ 493 w 749"/>
              <a:gd name="T21" fmla="*/ 635 h 750"/>
              <a:gd name="T22" fmla="*/ 387 w 749"/>
              <a:gd name="T23" fmla="*/ 745 h 750"/>
              <a:gd name="T24" fmla="*/ 375 w 749"/>
              <a:gd name="T25" fmla="*/ 750 h 750"/>
              <a:gd name="T26" fmla="*/ 363 w 749"/>
              <a:gd name="T27" fmla="*/ 745 h 750"/>
              <a:gd name="T28" fmla="*/ 256 w 749"/>
              <a:gd name="T29" fmla="*/ 635 h 750"/>
              <a:gd name="T30" fmla="*/ 259 w 749"/>
              <a:gd name="T31" fmla="*/ 621 h 750"/>
              <a:gd name="T32" fmla="*/ 273 w 749"/>
              <a:gd name="T33" fmla="*/ 613 h 750"/>
              <a:gd name="T34" fmla="*/ 307 w 749"/>
              <a:gd name="T35" fmla="*/ 522 h 750"/>
              <a:gd name="T36" fmla="*/ 319 w 749"/>
              <a:gd name="T37" fmla="*/ 512 h 750"/>
              <a:gd name="T38" fmla="*/ 341 w 749"/>
              <a:gd name="T39" fmla="*/ 208 h 750"/>
              <a:gd name="T40" fmla="*/ 255 w 749"/>
              <a:gd name="T41" fmla="*/ 254 h 750"/>
              <a:gd name="T42" fmla="*/ 208 w 749"/>
              <a:gd name="T43" fmla="*/ 340 h 750"/>
              <a:gd name="T44" fmla="*/ 541 w 749"/>
              <a:gd name="T45" fmla="*/ 340 h 750"/>
              <a:gd name="T46" fmla="*/ 496 w 749"/>
              <a:gd name="T47" fmla="*/ 254 h 750"/>
              <a:gd name="T48" fmla="*/ 409 w 749"/>
              <a:gd name="T49" fmla="*/ 208 h 750"/>
              <a:gd name="T50" fmla="*/ 412 w 749"/>
              <a:gd name="T51" fmla="*/ 173 h 750"/>
              <a:gd name="T52" fmla="*/ 506 w 749"/>
              <a:gd name="T53" fmla="*/ 219 h 750"/>
              <a:gd name="T54" fmla="*/ 566 w 749"/>
              <a:gd name="T55" fmla="*/ 304 h 750"/>
              <a:gd name="T56" fmla="*/ 732 w 749"/>
              <a:gd name="T57" fmla="*/ 375 h 750"/>
              <a:gd name="T58" fmla="*/ 747 w 749"/>
              <a:gd name="T59" fmla="*/ 381 h 750"/>
              <a:gd name="T60" fmla="*/ 749 w 749"/>
              <a:gd name="T61" fmla="*/ 397 h 750"/>
              <a:gd name="T62" fmla="*/ 738 w 749"/>
              <a:gd name="T63" fmla="*/ 407 h 750"/>
              <a:gd name="T64" fmla="*/ 11 w 749"/>
              <a:gd name="T65" fmla="*/ 407 h 750"/>
              <a:gd name="T66" fmla="*/ 1 w 749"/>
              <a:gd name="T67" fmla="*/ 397 h 750"/>
              <a:gd name="T68" fmla="*/ 3 w 749"/>
              <a:gd name="T69" fmla="*/ 381 h 750"/>
              <a:gd name="T70" fmla="*/ 17 w 749"/>
              <a:gd name="T71" fmla="*/ 375 h 750"/>
              <a:gd name="T72" fmla="*/ 183 w 749"/>
              <a:gd name="T73" fmla="*/ 304 h 750"/>
              <a:gd name="T74" fmla="*/ 243 w 749"/>
              <a:gd name="T75" fmla="*/ 219 h 750"/>
              <a:gd name="T76" fmla="*/ 338 w 749"/>
              <a:gd name="T77" fmla="*/ 173 h 750"/>
              <a:gd name="T78" fmla="*/ 632 w 749"/>
              <a:gd name="T79" fmla="*/ 105 h 750"/>
              <a:gd name="T80" fmla="*/ 645 w 749"/>
              <a:gd name="T81" fmla="*/ 126 h 750"/>
              <a:gd name="T82" fmla="*/ 560 w 749"/>
              <a:gd name="T83" fmla="*/ 211 h 750"/>
              <a:gd name="T84" fmla="*/ 539 w 749"/>
              <a:gd name="T85" fmla="*/ 198 h 750"/>
              <a:gd name="T86" fmla="*/ 616 w 749"/>
              <a:gd name="T87" fmla="*/ 110 h 750"/>
              <a:gd name="T88" fmla="*/ 126 w 749"/>
              <a:gd name="T89" fmla="*/ 105 h 750"/>
              <a:gd name="T90" fmla="*/ 210 w 749"/>
              <a:gd name="T91" fmla="*/ 190 h 750"/>
              <a:gd name="T92" fmla="*/ 198 w 749"/>
              <a:gd name="T93" fmla="*/ 211 h 750"/>
              <a:gd name="T94" fmla="*/ 109 w 749"/>
              <a:gd name="T95" fmla="*/ 134 h 750"/>
              <a:gd name="T96" fmla="*/ 109 w 749"/>
              <a:gd name="T97" fmla="*/ 110 h 750"/>
              <a:gd name="T98" fmla="*/ 380 w 749"/>
              <a:gd name="T99" fmla="*/ 0 h 750"/>
              <a:gd name="T100" fmla="*/ 391 w 749"/>
              <a:gd name="T101" fmla="*/ 12 h 750"/>
              <a:gd name="T102" fmla="*/ 391 w 749"/>
              <a:gd name="T103" fmla="*/ 124 h 750"/>
              <a:gd name="T104" fmla="*/ 380 w 749"/>
              <a:gd name="T105" fmla="*/ 135 h 750"/>
              <a:gd name="T106" fmla="*/ 365 w 749"/>
              <a:gd name="T107" fmla="*/ 132 h 750"/>
              <a:gd name="T108" fmla="*/ 358 w 749"/>
              <a:gd name="T109" fmla="*/ 119 h 750"/>
              <a:gd name="T110" fmla="*/ 361 w 749"/>
              <a:gd name="T111" fmla="*/ 7 h 750"/>
              <a:gd name="T112" fmla="*/ 375 w 749"/>
              <a:gd name="T113"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49" h="750">
                <a:moveTo>
                  <a:pt x="341" y="545"/>
                </a:moveTo>
                <a:lnTo>
                  <a:pt x="341" y="630"/>
                </a:lnTo>
                <a:lnTo>
                  <a:pt x="340" y="636"/>
                </a:lnTo>
                <a:lnTo>
                  <a:pt x="337" y="640"/>
                </a:lnTo>
                <a:lnTo>
                  <a:pt x="333" y="644"/>
                </a:lnTo>
                <a:lnTo>
                  <a:pt x="329" y="647"/>
                </a:lnTo>
                <a:lnTo>
                  <a:pt x="324" y="647"/>
                </a:lnTo>
                <a:lnTo>
                  <a:pt x="314" y="647"/>
                </a:lnTo>
                <a:lnTo>
                  <a:pt x="375" y="708"/>
                </a:lnTo>
                <a:lnTo>
                  <a:pt x="435" y="647"/>
                </a:lnTo>
                <a:lnTo>
                  <a:pt x="426" y="647"/>
                </a:lnTo>
                <a:lnTo>
                  <a:pt x="421" y="647"/>
                </a:lnTo>
                <a:lnTo>
                  <a:pt x="416" y="644"/>
                </a:lnTo>
                <a:lnTo>
                  <a:pt x="412" y="640"/>
                </a:lnTo>
                <a:lnTo>
                  <a:pt x="409" y="636"/>
                </a:lnTo>
                <a:lnTo>
                  <a:pt x="409" y="630"/>
                </a:lnTo>
                <a:lnTo>
                  <a:pt x="409" y="545"/>
                </a:lnTo>
                <a:lnTo>
                  <a:pt x="341" y="545"/>
                </a:lnTo>
                <a:close/>
                <a:moveTo>
                  <a:pt x="324" y="511"/>
                </a:moveTo>
                <a:lnTo>
                  <a:pt x="426" y="511"/>
                </a:lnTo>
                <a:lnTo>
                  <a:pt x="431" y="512"/>
                </a:lnTo>
                <a:lnTo>
                  <a:pt x="437" y="515"/>
                </a:lnTo>
                <a:lnTo>
                  <a:pt x="439" y="519"/>
                </a:lnTo>
                <a:lnTo>
                  <a:pt x="442" y="522"/>
                </a:lnTo>
                <a:lnTo>
                  <a:pt x="443" y="528"/>
                </a:lnTo>
                <a:lnTo>
                  <a:pt x="443" y="613"/>
                </a:lnTo>
                <a:lnTo>
                  <a:pt x="477" y="613"/>
                </a:lnTo>
                <a:lnTo>
                  <a:pt x="482" y="614"/>
                </a:lnTo>
                <a:lnTo>
                  <a:pt x="488" y="617"/>
                </a:lnTo>
                <a:lnTo>
                  <a:pt x="490" y="621"/>
                </a:lnTo>
                <a:lnTo>
                  <a:pt x="493" y="625"/>
                </a:lnTo>
                <a:lnTo>
                  <a:pt x="494" y="630"/>
                </a:lnTo>
                <a:lnTo>
                  <a:pt x="493" y="635"/>
                </a:lnTo>
                <a:lnTo>
                  <a:pt x="492" y="639"/>
                </a:lnTo>
                <a:lnTo>
                  <a:pt x="489" y="643"/>
                </a:lnTo>
                <a:lnTo>
                  <a:pt x="387" y="745"/>
                </a:lnTo>
                <a:lnTo>
                  <a:pt x="383" y="748"/>
                </a:lnTo>
                <a:lnTo>
                  <a:pt x="379" y="749"/>
                </a:lnTo>
                <a:lnTo>
                  <a:pt x="375" y="750"/>
                </a:lnTo>
                <a:lnTo>
                  <a:pt x="370" y="749"/>
                </a:lnTo>
                <a:lnTo>
                  <a:pt x="366" y="748"/>
                </a:lnTo>
                <a:lnTo>
                  <a:pt x="363" y="745"/>
                </a:lnTo>
                <a:lnTo>
                  <a:pt x="260" y="643"/>
                </a:lnTo>
                <a:lnTo>
                  <a:pt x="257" y="639"/>
                </a:lnTo>
                <a:lnTo>
                  <a:pt x="256" y="635"/>
                </a:lnTo>
                <a:lnTo>
                  <a:pt x="256" y="630"/>
                </a:lnTo>
                <a:lnTo>
                  <a:pt x="256" y="625"/>
                </a:lnTo>
                <a:lnTo>
                  <a:pt x="259" y="621"/>
                </a:lnTo>
                <a:lnTo>
                  <a:pt x="263" y="617"/>
                </a:lnTo>
                <a:lnTo>
                  <a:pt x="268" y="614"/>
                </a:lnTo>
                <a:lnTo>
                  <a:pt x="273" y="613"/>
                </a:lnTo>
                <a:lnTo>
                  <a:pt x="307" y="613"/>
                </a:lnTo>
                <a:lnTo>
                  <a:pt x="307" y="528"/>
                </a:lnTo>
                <a:lnTo>
                  <a:pt x="307" y="522"/>
                </a:lnTo>
                <a:lnTo>
                  <a:pt x="310" y="519"/>
                </a:lnTo>
                <a:lnTo>
                  <a:pt x="314" y="515"/>
                </a:lnTo>
                <a:lnTo>
                  <a:pt x="319" y="512"/>
                </a:lnTo>
                <a:lnTo>
                  <a:pt x="324" y="511"/>
                </a:lnTo>
                <a:close/>
                <a:moveTo>
                  <a:pt x="375" y="204"/>
                </a:moveTo>
                <a:lnTo>
                  <a:pt x="341" y="208"/>
                </a:lnTo>
                <a:lnTo>
                  <a:pt x="308" y="217"/>
                </a:lnTo>
                <a:lnTo>
                  <a:pt x="280" y="233"/>
                </a:lnTo>
                <a:lnTo>
                  <a:pt x="255" y="254"/>
                </a:lnTo>
                <a:lnTo>
                  <a:pt x="234" y="279"/>
                </a:lnTo>
                <a:lnTo>
                  <a:pt x="218" y="308"/>
                </a:lnTo>
                <a:lnTo>
                  <a:pt x="208" y="340"/>
                </a:lnTo>
                <a:lnTo>
                  <a:pt x="205" y="375"/>
                </a:lnTo>
                <a:lnTo>
                  <a:pt x="545" y="375"/>
                </a:lnTo>
                <a:lnTo>
                  <a:pt x="541" y="340"/>
                </a:lnTo>
                <a:lnTo>
                  <a:pt x="532" y="308"/>
                </a:lnTo>
                <a:lnTo>
                  <a:pt x="516" y="279"/>
                </a:lnTo>
                <a:lnTo>
                  <a:pt x="496" y="254"/>
                </a:lnTo>
                <a:lnTo>
                  <a:pt x="471" y="233"/>
                </a:lnTo>
                <a:lnTo>
                  <a:pt x="441" y="217"/>
                </a:lnTo>
                <a:lnTo>
                  <a:pt x="409" y="208"/>
                </a:lnTo>
                <a:lnTo>
                  <a:pt x="375" y="204"/>
                </a:lnTo>
                <a:close/>
                <a:moveTo>
                  <a:pt x="375" y="170"/>
                </a:moveTo>
                <a:lnTo>
                  <a:pt x="412" y="173"/>
                </a:lnTo>
                <a:lnTo>
                  <a:pt x="446" y="183"/>
                </a:lnTo>
                <a:lnTo>
                  <a:pt x="479" y="198"/>
                </a:lnTo>
                <a:lnTo>
                  <a:pt x="506" y="219"/>
                </a:lnTo>
                <a:lnTo>
                  <a:pt x="531" y="242"/>
                </a:lnTo>
                <a:lnTo>
                  <a:pt x="552" y="271"/>
                </a:lnTo>
                <a:lnTo>
                  <a:pt x="566" y="304"/>
                </a:lnTo>
                <a:lnTo>
                  <a:pt x="577" y="338"/>
                </a:lnTo>
                <a:lnTo>
                  <a:pt x="579" y="375"/>
                </a:lnTo>
                <a:lnTo>
                  <a:pt x="732" y="375"/>
                </a:lnTo>
                <a:lnTo>
                  <a:pt x="738" y="376"/>
                </a:lnTo>
                <a:lnTo>
                  <a:pt x="743" y="378"/>
                </a:lnTo>
                <a:lnTo>
                  <a:pt x="747" y="381"/>
                </a:lnTo>
                <a:lnTo>
                  <a:pt x="749" y="386"/>
                </a:lnTo>
                <a:lnTo>
                  <a:pt x="749" y="392"/>
                </a:lnTo>
                <a:lnTo>
                  <a:pt x="749" y="397"/>
                </a:lnTo>
                <a:lnTo>
                  <a:pt x="747" y="402"/>
                </a:lnTo>
                <a:lnTo>
                  <a:pt x="743" y="406"/>
                </a:lnTo>
                <a:lnTo>
                  <a:pt x="738" y="407"/>
                </a:lnTo>
                <a:lnTo>
                  <a:pt x="732" y="409"/>
                </a:lnTo>
                <a:lnTo>
                  <a:pt x="17" y="409"/>
                </a:lnTo>
                <a:lnTo>
                  <a:pt x="11" y="407"/>
                </a:lnTo>
                <a:lnTo>
                  <a:pt x="7" y="406"/>
                </a:lnTo>
                <a:lnTo>
                  <a:pt x="3" y="402"/>
                </a:lnTo>
                <a:lnTo>
                  <a:pt x="1" y="397"/>
                </a:lnTo>
                <a:lnTo>
                  <a:pt x="0" y="392"/>
                </a:lnTo>
                <a:lnTo>
                  <a:pt x="1" y="386"/>
                </a:lnTo>
                <a:lnTo>
                  <a:pt x="3" y="381"/>
                </a:lnTo>
                <a:lnTo>
                  <a:pt x="7" y="378"/>
                </a:lnTo>
                <a:lnTo>
                  <a:pt x="11" y="376"/>
                </a:lnTo>
                <a:lnTo>
                  <a:pt x="17" y="375"/>
                </a:lnTo>
                <a:lnTo>
                  <a:pt x="171" y="375"/>
                </a:lnTo>
                <a:lnTo>
                  <a:pt x="174" y="338"/>
                </a:lnTo>
                <a:lnTo>
                  <a:pt x="183" y="304"/>
                </a:lnTo>
                <a:lnTo>
                  <a:pt x="198" y="271"/>
                </a:lnTo>
                <a:lnTo>
                  <a:pt x="218" y="242"/>
                </a:lnTo>
                <a:lnTo>
                  <a:pt x="243" y="219"/>
                </a:lnTo>
                <a:lnTo>
                  <a:pt x="272" y="198"/>
                </a:lnTo>
                <a:lnTo>
                  <a:pt x="303" y="183"/>
                </a:lnTo>
                <a:lnTo>
                  <a:pt x="338" y="173"/>
                </a:lnTo>
                <a:lnTo>
                  <a:pt x="375" y="170"/>
                </a:lnTo>
                <a:close/>
                <a:moveTo>
                  <a:pt x="624" y="105"/>
                </a:moveTo>
                <a:lnTo>
                  <a:pt x="632" y="105"/>
                </a:lnTo>
                <a:lnTo>
                  <a:pt x="640" y="110"/>
                </a:lnTo>
                <a:lnTo>
                  <a:pt x="645" y="117"/>
                </a:lnTo>
                <a:lnTo>
                  <a:pt x="645" y="126"/>
                </a:lnTo>
                <a:lnTo>
                  <a:pt x="640" y="134"/>
                </a:lnTo>
                <a:lnTo>
                  <a:pt x="568" y="206"/>
                </a:lnTo>
                <a:lnTo>
                  <a:pt x="560" y="211"/>
                </a:lnTo>
                <a:lnTo>
                  <a:pt x="552" y="211"/>
                </a:lnTo>
                <a:lnTo>
                  <a:pt x="544" y="206"/>
                </a:lnTo>
                <a:lnTo>
                  <a:pt x="539" y="198"/>
                </a:lnTo>
                <a:lnTo>
                  <a:pt x="539" y="190"/>
                </a:lnTo>
                <a:lnTo>
                  <a:pt x="544" y="182"/>
                </a:lnTo>
                <a:lnTo>
                  <a:pt x="616" y="110"/>
                </a:lnTo>
                <a:lnTo>
                  <a:pt x="624" y="105"/>
                </a:lnTo>
                <a:close/>
                <a:moveTo>
                  <a:pt x="117" y="105"/>
                </a:moveTo>
                <a:lnTo>
                  <a:pt x="126" y="105"/>
                </a:lnTo>
                <a:lnTo>
                  <a:pt x="134" y="110"/>
                </a:lnTo>
                <a:lnTo>
                  <a:pt x="206" y="182"/>
                </a:lnTo>
                <a:lnTo>
                  <a:pt x="210" y="190"/>
                </a:lnTo>
                <a:lnTo>
                  <a:pt x="210" y="198"/>
                </a:lnTo>
                <a:lnTo>
                  <a:pt x="206" y="206"/>
                </a:lnTo>
                <a:lnTo>
                  <a:pt x="198" y="211"/>
                </a:lnTo>
                <a:lnTo>
                  <a:pt x="189" y="211"/>
                </a:lnTo>
                <a:lnTo>
                  <a:pt x="181" y="206"/>
                </a:lnTo>
                <a:lnTo>
                  <a:pt x="109" y="134"/>
                </a:lnTo>
                <a:lnTo>
                  <a:pt x="106" y="126"/>
                </a:lnTo>
                <a:lnTo>
                  <a:pt x="106" y="117"/>
                </a:lnTo>
                <a:lnTo>
                  <a:pt x="109" y="110"/>
                </a:lnTo>
                <a:lnTo>
                  <a:pt x="117" y="105"/>
                </a:lnTo>
                <a:close/>
                <a:moveTo>
                  <a:pt x="375" y="0"/>
                </a:moveTo>
                <a:lnTo>
                  <a:pt x="380" y="0"/>
                </a:lnTo>
                <a:lnTo>
                  <a:pt x="384" y="3"/>
                </a:lnTo>
                <a:lnTo>
                  <a:pt x="388" y="7"/>
                </a:lnTo>
                <a:lnTo>
                  <a:pt x="391" y="12"/>
                </a:lnTo>
                <a:lnTo>
                  <a:pt x="392" y="17"/>
                </a:lnTo>
                <a:lnTo>
                  <a:pt x="392" y="119"/>
                </a:lnTo>
                <a:lnTo>
                  <a:pt x="391" y="124"/>
                </a:lnTo>
                <a:lnTo>
                  <a:pt x="388" y="128"/>
                </a:lnTo>
                <a:lnTo>
                  <a:pt x="384" y="132"/>
                </a:lnTo>
                <a:lnTo>
                  <a:pt x="380" y="135"/>
                </a:lnTo>
                <a:lnTo>
                  <a:pt x="375" y="136"/>
                </a:lnTo>
                <a:lnTo>
                  <a:pt x="370" y="135"/>
                </a:lnTo>
                <a:lnTo>
                  <a:pt x="365" y="132"/>
                </a:lnTo>
                <a:lnTo>
                  <a:pt x="361" y="128"/>
                </a:lnTo>
                <a:lnTo>
                  <a:pt x="358" y="124"/>
                </a:lnTo>
                <a:lnTo>
                  <a:pt x="358" y="119"/>
                </a:lnTo>
                <a:lnTo>
                  <a:pt x="358" y="17"/>
                </a:lnTo>
                <a:lnTo>
                  <a:pt x="358" y="12"/>
                </a:lnTo>
                <a:lnTo>
                  <a:pt x="361" y="7"/>
                </a:lnTo>
                <a:lnTo>
                  <a:pt x="365" y="3"/>
                </a:lnTo>
                <a:lnTo>
                  <a:pt x="370" y="0"/>
                </a:lnTo>
                <a:lnTo>
                  <a:pt x="375"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77" name="Freeform 1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10825" y="1570358"/>
            <a:ext cx="443055" cy="443055"/>
          </a:xfrm>
          <a:custGeom>
            <a:avLst/>
            <a:gdLst>
              <a:gd name="T0" fmla="*/ 309 w 750"/>
              <a:gd name="T1" fmla="*/ 559 h 750"/>
              <a:gd name="T2" fmla="*/ 235 w 750"/>
              <a:gd name="T3" fmla="*/ 621 h 750"/>
              <a:gd name="T4" fmla="*/ 204 w 750"/>
              <a:gd name="T5" fmla="*/ 716 h 750"/>
              <a:gd name="T6" fmla="*/ 532 w 750"/>
              <a:gd name="T7" fmla="*/ 650 h 750"/>
              <a:gd name="T8" fmla="*/ 470 w 750"/>
              <a:gd name="T9" fmla="*/ 575 h 750"/>
              <a:gd name="T10" fmla="*/ 376 w 750"/>
              <a:gd name="T11" fmla="*/ 545 h 750"/>
              <a:gd name="T12" fmla="*/ 447 w 750"/>
              <a:gd name="T13" fmla="*/ 524 h 750"/>
              <a:gd name="T14" fmla="*/ 532 w 750"/>
              <a:gd name="T15" fmla="*/ 584 h 750"/>
              <a:gd name="T16" fmla="*/ 576 w 750"/>
              <a:gd name="T17" fmla="*/ 678 h 750"/>
              <a:gd name="T18" fmla="*/ 738 w 750"/>
              <a:gd name="T19" fmla="*/ 716 h 750"/>
              <a:gd name="T20" fmla="*/ 749 w 750"/>
              <a:gd name="T21" fmla="*/ 727 h 750"/>
              <a:gd name="T22" fmla="*/ 746 w 750"/>
              <a:gd name="T23" fmla="*/ 742 h 750"/>
              <a:gd name="T24" fmla="*/ 733 w 750"/>
              <a:gd name="T25" fmla="*/ 750 h 750"/>
              <a:gd name="T26" fmla="*/ 7 w 750"/>
              <a:gd name="T27" fmla="*/ 746 h 750"/>
              <a:gd name="T28" fmla="*/ 0 w 750"/>
              <a:gd name="T29" fmla="*/ 733 h 750"/>
              <a:gd name="T30" fmla="*/ 7 w 750"/>
              <a:gd name="T31" fmla="*/ 719 h 750"/>
              <a:gd name="T32" fmla="*/ 170 w 750"/>
              <a:gd name="T33" fmla="*/ 716 h 750"/>
              <a:gd name="T34" fmla="*/ 199 w 750"/>
              <a:gd name="T35" fmla="*/ 613 h 750"/>
              <a:gd name="T36" fmla="*/ 273 w 750"/>
              <a:gd name="T37" fmla="*/ 540 h 750"/>
              <a:gd name="T38" fmla="*/ 376 w 750"/>
              <a:gd name="T39" fmla="*/ 511 h 750"/>
              <a:gd name="T40" fmla="*/ 644 w 750"/>
              <a:gd name="T41" fmla="*/ 458 h 750"/>
              <a:gd name="T42" fmla="*/ 568 w 750"/>
              <a:gd name="T43" fmla="*/ 547 h 750"/>
              <a:gd name="T44" fmla="*/ 543 w 750"/>
              <a:gd name="T45" fmla="*/ 547 h 750"/>
              <a:gd name="T46" fmla="*/ 543 w 750"/>
              <a:gd name="T47" fmla="*/ 522 h 750"/>
              <a:gd name="T48" fmla="*/ 632 w 750"/>
              <a:gd name="T49" fmla="*/ 447 h 750"/>
              <a:gd name="T50" fmla="*/ 207 w 750"/>
              <a:gd name="T51" fmla="*/ 522 h 750"/>
              <a:gd name="T52" fmla="*/ 207 w 750"/>
              <a:gd name="T53" fmla="*/ 547 h 750"/>
              <a:gd name="T54" fmla="*/ 182 w 750"/>
              <a:gd name="T55" fmla="*/ 547 h 750"/>
              <a:gd name="T56" fmla="*/ 106 w 750"/>
              <a:gd name="T57" fmla="*/ 458 h 750"/>
              <a:gd name="T58" fmla="*/ 126 w 750"/>
              <a:gd name="T59" fmla="*/ 447 h 750"/>
              <a:gd name="T60" fmla="*/ 385 w 750"/>
              <a:gd name="T61" fmla="*/ 344 h 750"/>
              <a:gd name="T62" fmla="*/ 393 w 750"/>
              <a:gd name="T63" fmla="*/ 357 h 750"/>
              <a:gd name="T64" fmla="*/ 389 w 750"/>
              <a:gd name="T65" fmla="*/ 470 h 750"/>
              <a:gd name="T66" fmla="*/ 376 w 750"/>
              <a:gd name="T67" fmla="*/ 477 h 750"/>
              <a:gd name="T68" fmla="*/ 362 w 750"/>
              <a:gd name="T69" fmla="*/ 470 h 750"/>
              <a:gd name="T70" fmla="*/ 358 w 750"/>
              <a:gd name="T71" fmla="*/ 357 h 750"/>
              <a:gd name="T72" fmla="*/ 365 w 750"/>
              <a:gd name="T73" fmla="*/ 344 h 750"/>
              <a:gd name="T74" fmla="*/ 376 w 750"/>
              <a:gd name="T75" fmla="*/ 41 h 750"/>
              <a:gd name="T76" fmla="*/ 330 w 750"/>
              <a:gd name="T77" fmla="*/ 102 h 750"/>
              <a:gd name="T78" fmla="*/ 341 w 750"/>
              <a:gd name="T79" fmla="*/ 114 h 750"/>
              <a:gd name="T80" fmla="*/ 410 w 750"/>
              <a:gd name="T81" fmla="*/ 204 h 750"/>
              <a:gd name="T82" fmla="*/ 413 w 750"/>
              <a:gd name="T83" fmla="*/ 109 h 750"/>
              <a:gd name="T84" fmla="*/ 427 w 750"/>
              <a:gd name="T85" fmla="*/ 102 h 750"/>
              <a:gd name="T86" fmla="*/ 376 w 750"/>
              <a:gd name="T87" fmla="*/ 0 h 750"/>
              <a:gd name="T88" fmla="*/ 388 w 750"/>
              <a:gd name="T89" fmla="*/ 4 h 750"/>
              <a:gd name="T90" fmla="*/ 494 w 750"/>
              <a:gd name="T91" fmla="*/ 114 h 750"/>
              <a:gd name="T92" fmla="*/ 491 w 750"/>
              <a:gd name="T93" fmla="*/ 128 h 750"/>
              <a:gd name="T94" fmla="*/ 478 w 750"/>
              <a:gd name="T95" fmla="*/ 136 h 750"/>
              <a:gd name="T96" fmla="*/ 443 w 750"/>
              <a:gd name="T97" fmla="*/ 227 h 750"/>
              <a:gd name="T98" fmla="*/ 432 w 750"/>
              <a:gd name="T99" fmla="*/ 237 h 750"/>
              <a:gd name="T100" fmla="*/ 318 w 750"/>
              <a:gd name="T101" fmla="*/ 237 h 750"/>
              <a:gd name="T102" fmla="*/ 308 w 750"/>
              <a:gd name="T103" fmla="*/ 227 h 750"/>
              <a:gd name="T104" fmla="*/ 273 w 750"/>
              <a:gd name="T105" fmla="*/ 136 h 750"/>
              <a:gd name="T106" fmla="*/ 259 w 750"/>
              <a:gd name="T107" fmla="*/ 128 h 750"/>
              <a:gd name="T108" fmla="*/ 257 w 750"/>
              <a:gd name="T109" fmla="*/ 114 h 750"/>
              <a:gd name="T110" fmla="*/ 363 w 750"/>
              <a:gd name="T111" fmla="*/ 4 h 750"/>
              <a:gd name="T112" fmla="*/ 376 w 750"/>
              <a:gd name="T113"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50" h="750">
                <a:moveTo>
                  <a:pt x="376" y="545"/>
                </a:moveTo>
                <a:lnTo>
                  <a:pt x="341" y="549"/>
                </a:lnTo>
                <a:lnTo>
                  <a:pt x="309" y="559"/>
                </a:lnTo>
                <a:lnTo>
                  <a:pt x="280" y="575"/>
                </a:lnTo>
                <a:lnTo>
                  <a:pt x="254" y="595"/>
                </a:lnTo>
                <a:lnTo>
                  <a:pt x="235" y="621"/>
                </a:lnTo>
                <a:lnTo>
                  <a:pt x="219" y="650"/>
                </a:lnTo>
                <a:lnTo>
                  <a:pt x="208" y="681"/>
                </a:lnTo>
                <a:lnTo>
                  <a:pt x="204" y="716"/>
                </a:lnTo>
                <a:lnTo>
                  <a:pt x="546" y="716"/>
                </a:lnTo>
                <a:lnTo>
                  <a:pt x="542" y="681"/>
                </a:lnTo>
                <a:lnTo>
                  <a:pt x="532" y="650"/>
                </a:lnTo>
                <a:lnTo>
                  <a:pt x="516" y="621"/>
                </a:lnTo>
                <a:lnTo>
                  <a:pt x="496" y="595"/>
                </a:lnTo>
                <a:lnTo>
                  <a:pt x="470" y="575"/>
                </a:lnTo>
                <a:lnTo>
                  <a:pt x="441" y="559"/>
                </a:lnTo>
                <a:lnTo>
                  <a:pt x="410" y="549"/>
                </a:lnTo>
                <a:lnTo>
                  <a:pt x="376" y="545"/>
                </a:lnTo>
                <a:close/>
                <a:moveTo>
                  <a:pt x="376" y="511"/>
                </a:moveTo>
                <a:lnTo>
                  <a:pt x="413" y="515"/>
                </a:lnTo>
                <a:lnTo>
                  <a:pt x="447" y="524"/>
                </a:lnTo>
                <a:lnTo>
                  <a:pt x="478" y="540"/>
                </a:lnTo>
                <a:lnTo>
                  <a:pt x="507" y="559"/>
                </a:lnTo>
                <a:lnTo>
                  <a:pt x="532" y="584"/>
                </a:lnTo>
                <a:lnTo>
                  <a:pt x="551" y="613"/>
                </a:lnTo>
                <a:lnTo>
                  <a:pt x="567" y="644"/>
                </a:lnTo>
                <a:lnTo>
                  <a:pt x="576" y="678"/>
                </a:lnTo>
                <a:lnTo>
                  <a:pt x="580" y="716"/>
                </a:lnTo>
                <a:lnTo>
                  <a:pt x="733" y="716"/>
                </a:lnTo>
                <a:lnTo>
                  <a:pt x="738" y="716"/>
                </a:lnTo>
                <a:lnTo>
                  <a:pt x="744" y="719"/>
                </a:lnTo>
                <a:lnTo>
                  <a:pt x="746" y="723"/>
                </a:lnTo>
                <a:lnTo>
                  <a:pt x="749" y="727"/>
                </a:lnTo>
                <a:lnTo>
                  <a:pt x="750" y="733"/>
                </a:lnTo>
                <a:lnTo>
                  <a:pt x="749" y="739"/>
                </a:lnTo>
                <a:lnTo>
                  <a:pt x="746" y="742"/>
                </a:lnTo>
                <a:lnTo>
                  <a:pt x="744" y="746"/>
                </a:lnTo>
                <a:lnTo>
                  <a:pt x="738" y="749"/>
                </a:lnTo>
                <a:lnTo>
                  <a:pt x="733" y="750"/>
                </a:lnTo>
                <a:lnTo>
                  <a:pt x="17" y="750"/>
                </a:lnTo>
                <a:lnTo>
                  <a:pt x="12" y="749"/>
                </a:lnTo>
                <a:lnTo>
                  <a:pt x="7" y="746"/>
                </a:lnTo>
                <a:lnTo>
                  <a:pt x="4" y="742"/>
                </a:lnTo>
                <a:lnTo>
                  <a:pt x="2" y="739"/>
                </a:lnTo>
                <a:lnTo>
                  <a:pt x="0" y="733"/>
                </a:lnTo>
                <a:lnTo>
                  <a:pt x="2" y="727"/>
                </a:lnTo>
                <a:lnTo>
                  <a:pt x="4" y="723"/>
                </a:lnTo>
                <a:lnTo>
                  <a:pt x="7" y="719"/>
                </a:lnTo>
                <a:lnTo>
                  <a:pt x="12" y="716"/>
                </a:lnTo>
                <a:lnTo>
                  <a:pt x="17" y="716"/>
                </a:lnTo>
                <a:lnTo>
                  <a:pt x="170" y="716"/>
                </a:lnTo>
                <a:lnTo>
                  <a:pt x="174" y="678"/>
                </a:lnTo>
                <a:lnTo>
                  <a:pt x="184" y="644"/>
                </a:lnTo>
                <a:lnTo>
                  <a:pt x="199" y="613"/>
                </a:lnTo>
                <a:lnTo>
                  <a:pt x="219" y="584"/>
                </a:lnTo>
                <a:lnTo>
                  <a:pt x="244" y="559"/>
                </a:lnTo>
                <a:lnTo>
                  <a:pt x="273" y="540"/>
                </a:lnTo>
                <a:lnTo>
                  <a:pt x="304" y="524"/>
                </a:lnTo>
                <a:lnTo>
                  <a:pt x="338" y="515"/>
                </a:lnTo>
                <a:lnTo>
                  <a:pt x="376" y="511"/>
                </a:lnTo>
                <a:close/>
                <a:moveTo>
                  <a:pt x="632" y="447"/>
                </a:moveTo>
                <a:lnTo>
                  <a:pt x="640" y="450"/>
                </a:lnTo>
                <a:lnTo>
                  <a:pt x="644" y="458"/>
                </a:lnTo>
                <a:lnTo>
                  <a:pt x="644" y="466"/>
                </a:lnTo>
                <a:lnTo>
                  <a:pt x="640" y="474"/>
                </a:lnTo>
                <a:lnTo>
                  <a:pt x="568" y="547"/>
                </a:lnTo>
                <a:lnTo>
                  <a:pt x="560" y="551"/>
                </a:lnTo>
                <a:lnTo>
                  <a:pt x="551" y="551"/>
                </a:lnTo>
                <a:lnTo>
                  <a:pt x="543" y="547"/>
                </a:lnTo>
                <a:lnTo>
                  <a:pt x="540" y="540"/>
                </a:lnTo>
                <a:lnTo>
                  <a:pt x="540" y="530"/>
                </a:lnTo>
                <a:lnTo>
                  <a:pt x="543" y="522"/>
                </a:lnTo>
                <a:lnTo>
                  <a:pt x="617" y="450"/>
                </a:lnTo>
                <a:lnTo>
                  <a:pt x="625" y="447"/>
                </a:lnTo>
                <a:lnTo>
                  <a:pt x="632" y="447"/>
                </a:lnTo>
                <a:close/>
                <a:moveTo>
                  <a:pt x="126" y="447"/>
                </a:moveTo>
                <a:lnTo>
                  <a:pt x="134" y="450"/>
                </a:lnTo>
                <a:lnTo>
                  <a:pt x="207" y="522"/>
                </a:lnTo>
                <a:lnTo>
                  <a:pt x="211" y="530"/>
                </a:lnTo>
                <a:lnTo>
                  <a:pt x="211" y="540"/>
                </a:lnTo>
                <a:lnTo>
                  <a:pt x="207" y="547"/>
                </a:lnTo>
                <a:lnTo>
                  <a:pt x="199" y="551"/>
                </a:lnTo>
                <a:lnTo>
                  <a:pt x="190" y="551"/>
                </a:lnTo>
                <a:lnTo>
                  <a:pt x="182" y="547"/>
                </a:lnTo>
                <a:lnTo>
                  <a:pt x="110" y="474"/>
                </a:lnTo>
                <a:lnTo>
                  <a:pt x="106" y="466"/>
                </a:lnTo>
                <a:lnTo>
                  <a:pt x="106" y="458"/>
                </a:lnTo>
                <a:lnTo>
                  <a:pt x="110" y="450"/>
                </a:lnTo>
                <a:lnTo>
                  <a:pt x="118" y="447"/>
                </a:lnTo>
                <a:lnTo>
                  <a:pt x="126" y="447"/>
                </a:lnTo>
                <a:close/>
                <a:moveTo>
                  <a:pt x="376" y="340"/>
                </a:moveTo>
                <a:lnTo>
                  <a:pt x="381" y="342"/>
                </a:lnTo>
                <a:lnTo>
                  <a:pt x="385" y="344"/>
                </a:lnTo>
                <a:lnTo>
                  <a:pt x="389" y="347"/>
                </a:lnTo>
                <a:lnTo>
                  <a:pt x="392" y="352"/>
                </a:lnTo>
                <a:lnTo>
                  <a:pt x="393" y="357"/>
                </a:lnTo>
                <a:lnTo>
                  <a:pt x="393" y="460"/>
                </a:lnTo>
                <a:lnTo>
                  <a:pt x="392" y="465"/>
                </a:lnTo>
                <a:lnTo>
                  <a:pt x="389" y="470"/>
                </a:lnTo>
                <a:lnTo>
                  <a:pt x="385" y="474"/>
                </a:lnTo>
                <a:lnTo>
                  <a:pt x="381" y="477"/>
                </a:lnTo>
                <a:lnTo>
                  <a:pt x="376" y="477"/>
                </a:lnTo>
                <a:lnTo>
                  <a:pt x="369" y="477"/>
                </a:lnTo>
                <a:lnTo>
                  <a:pt x="365" y="474"/>
                </a:lnTo>
                <a:lnTo>
                  <a:pt x="362" y="470"/>
                </a:lnTo>
                <a:lnTo>
                  <a:pt x="359" y="465"/>
                </a:lnTo>
                <a:lnTo>
                  <a:pt x="358" y="460"/>
                </a:lnTo>
                <a:lnTo>
                  <a:pt x="358" y="357"/>
                </a:lnTo>
                <a:lnTo>
                  <a:pt x="359" y="352"/>
                </a:lnTo>
                <a:lnTo>
                  <a:pt x="362" y="347"/>
                </a:lnTo>
                <a:lnTo>
                  <a:pt x="365" y="344"/>
                </a:lnTo>
                <a:lnTo>
                  <a:pt x="369" y="342"/>
                </a:lnTo>
                <a:lnTo>
                  <a:pt x="376" y="340"/>
                </a:lnTo>
                <a:close/>
                <a:moveTo>
                  <a:pt x="376" y="41"/>
                </a:moveTo>
                <a:lnTo>
                  <a:pt x="314" y="102"/>
                </a:lnTo>
                <a:lnTo>
                  <a:pt x="324" y="102"/>
                </a:lnTo>
                <a:lnTo>
                  <a:pt x="330" y="102"/>
                </a:lnTo>
                <a:lnTo>
                  <a:pt x="334" y="105"/>
                </a:lnTo>
                <a:lnTo>
                  <a:pt x="338" y="109"/>
                </a:lnTo>
                <a:lnTo>
                  <a:pt x="341" y="114"/>
                </a:lnTo>
                <a:lnTo>
                  <a:pt x="341" y="119"/>
                </a:lnTo>
                <a:lnTo>
                  <a:pt x="341" y="204"/>
                </a:lnTo>
                <a:lnTo>
                  <a:pt x="410" y="204"/>
                </a:lnTo>
                <a:lnTo>
                  <a:pt x="410" y="119"/>
                </a:lnTo>
                <a:lnTo>
                  <a:pt x="410" y="114"/>
                </a:lnTo>
                <a:lnTo>
                  <a:pt x="413" y="109"/>
                </a:lnTo>
                <a:lnTo>
                  <a:pt x="417" y="105"/>
                </a:lnTo>
                <a:lnTo>
                  <a:pt x="420" y="102"/>
                </a:lnTo>
                <a:lnTo>
                  <a:pt x="427" y="102"/>
                </a:lnTo>
                <a:lnTo>
                  <a:pt x="436" y="102"/>
                </a:lnTo>
                <a:lnTo>
                  <a:pt x="376" y="41"/>
                </a:lnTo>
                <a:close/>
                <a:moveTo>
                  <a:pt x="376" y="0"/>
                </a:moveTo>
                <a:lnTo>
                  <a:pt x="380" y="0"/>
                </a:lnTo>
                <a:lnTo>
                  <a:pt x="384" y="1"/>
                </a:lnTo>
                <a:lnTo>
                  <a:pt x="388" y="4"/>
                </a:lnTo>
                <a:lnTo>
                  <a:pt x="490" y="107"/>
                </a:lnTo>
                <a:lnTo>
                  <a:pt x="492" y="110"/>
                </a:lnTo>
                <a:lnTo>
                  <a:pt x="494" y="114"/>
                </a:lnTo>
                <a:lnTo>
                  <a:pt x="495" y="119"/>
                </a:lnTo>
                <a:lnTo>
                  <a:pt x="494" y="124"/>
                </a:lnTo>
                <a:lnTo>
                  <a:pt x="491" y="128"/>
                </a:lnTo>
                <a:lnTo>
                  <a:pt x="487" y="132"/>
                </a:lnTo>
                <a:lnTo>
                  <a:pt x="483" y="135"/>
                </a:lnTo>
                <a:lnTo>
                  <a:pt x="478" y="136"/>
                </a:lnTo>
                <a:lnTo>
                  <a:pt x="444" y="136"/>
                </a:lnTo>
                <a:lnTo>
                  <a:pt x="444" y="221"/>
                </a:lnTo>
                <a:lnTo>
                  <a:pt x="443" y="227"/>
                </a:lnTo>
                <a:lnTo>
                  <a:pt x="440" y="232"/>
                </a:lnTo>
                <a:lnTo>
                  <a:pt x="436" y="234"/>
                </a:lnTo>
                <a:lnTo>
                  <a:pt x="432" y="237"/>
                </a:lnTo>
                <a:lnTo>
                  <a:pt x="427" y="238"/>
                </a:lnTo>
                <a:lnTo>
                  <a:pt x="324" y="238"/>
                </a:lnTo>
                <a:lnTo>
                  <a:pt x="318" y="237"/>
                </a:lnTo>
                <a:lnTo>
                  <a:pt x="314" y="234"/>
                </a:lnTo>
                <a:lnTo>
                  <a:pt x="311" y="232"/>
                </a:lnTo>
                <a:lnTo>
                  <a:pt x="308" y="227"/>
                </a:lnTo>
                <a:lnTo>
                  <a:pt x="307" y="221"/>
                </a:lnTo>
                <a:lnTo>
                  <a:pt x="307" y="136"/>
                </a:lnTo>
                <a:lnTo>
                  <a:pt x="273" y="136"/>
                </a:lnTo>
                <a:lnTo>
                  <a:pt x="267" y="135"/>
                </a:lnTo>
                <a:lnTo>
                  <a:pt x="263" y="132"/>
                </a:lnTo>
                <a:lnTo>
                  <a:pt x="259" y="128"/>
                </a:lnTo>
                <a:lnTo>
                  <a:pt x="257" y="124"/>
                </a:lnTo>
                <a:lnTo>
                  <a:pt x="256" y="119"/>
                </a:lnTo>
                <a:lnTo>
                  <a:pt x="257" y="114"/>
                </a:lnTo>
                <a:lnTo>
                  <a:pt x="258" y="110"/>
                </a:lnTo>
                <a:lnTo>
                  <a:pt x="261" y="107"/>
                </a:lnTo>
                <a:lnTo>
                  <a:pt x="363" y="4"/>
                </a:lnTo>
                <a:lnTo>
                  <a:pt x="367" y="1"/>
                </a:lnTo>
                <a:lnTo>
                  <a:pt x="371" y="0"/>
                </a:lnTo>
                <a:lnTo>
                  <a:pt x="376"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78" name="Freeform 1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9629" y="1570064"/>
            <a:ext cx="443055" cy="443645"/>
          </a:xfrm>
          <a:custGeom>
            <a:avLst/>
            <a:gdLst>
              <a:gd name="T0" fmla="*/ 632 w 750"/>
              <a:gd name="T1" fmla="*/ 407 h 751"/>
              <a:gd name="T2" fmla="*/ 642 w 750"/>
              <a:gd name="T3" fmla="*/ 439 h 751"/>
              <a:gd name="T4" fmla="*/ 614 w 750"/>
              <a:gd name="T5" fmla="*/ 460 h 751"/>
              <a:gd name="T6" fmla="*/ 587 w 750"/>
              <a:gd name="T7" fmla="*/ 439 h 751"/>
              <a:gd name="T8" fmla="*/ 596 w 750"/>
              <a:gd name="T9" fmla="*/ 407 h 751"/>
              <a:gd name="T10" fmla="*/ 444 w 750"/>
              <a:gd name="T11" fmla="*/ 187 h 751"/>
              <a:gd name="T12" fmla="*/ 512 w 750"/>
              <a:gd name="T13" fmla="*/ 237 h 751"/>
              <a:gd name="T14" fmla="*/ 490 w 750"/>
              <a:gd name="T15" fmla="*/ 324 h 751"/>
              <a:gd name="T16" fmla="*/ 397 w 750"/>
              <a:gd name="T17" fmla="*/ 324 h 751"/>
              <a:gd name="T18" fmla="*/ 376 w 750"/>
              <a:gd name="T19" fmla="*/ 237 h 751"/>
              <a:gd name="T20" fmla="*/ 444 w 750"/>
              <a:gd name="T21" fmla="*/ 187 h 751"/>
              <a:gd name="T22" fmla="*/ 224 w 750"/>
              <a:gd name="T23" fmla="*/ 68 h 751"/>
              <a:gd name="T24" fmla="*/ 147 w 750"/>
              <a:gd name="T25" fmla="*/ 121 h 751"/>
              <a:gd name="T26" fmla="*/ 87 w 750"/>
              <a:gd name="T27" fmla="*/ 191 h 751"/>
              <a:gd name="T28" fmla="*/ 49 w 750"/>
              <a:gd name="T29" fmla="*/ 278 h 751"/>
              <a:gd name="T30" fmla="*/ 34 w 750"/>
              <a:gd name="T31" fmla="*/ 373 h 751"/>
              <a:gd name="T32" fmla="*/ 49 w 750"/>
              <a:gd name="T33" fmla="*/ 473 h 751"/>
              <a:gd name="T34" fmla="*/ 89 w 750"/>
              <a:gd name="T35" fmla="*/ 559 h 751"/>
              <a:gd name="T36" fmla="*/ 152 w 750"/>
              <a:gd name="T37" fmla="*/ 631 h 751"/>
              <a:gd name="T38" fmla="*/ 232 w 750"/>
              <a:gd name="T39" fmla="*/ 684 h 751"/>
              <a:gd name="T40" fmla="*/ 325 w 750"/>
              <a:gd name="T41" fmla="*/ 713 h 751"/>
              <a:gd name="T42" fmla="*/ 423 w 750"/>
              <a:gd name="T43" fmla="*/ 713 h 751"/>
              <a:gd name="T44" fmla="*/ 515 w 750"/>
              <a:gd name="T45" fmla="*/ 689 h 751"/>
              <a:gd name="T46" fmla="*/ 596 w 750"/>
              <a:gd name="T47" fmla="*/ 646 h 751"/>
              <a:gd name="T48" fmla="*/ 487 w 750"/>
              <a:gd name="T49" fmla="*/ 621 h 751"/>
              <a:gd name="T50" fmla="*/ 392 w 750"/>
              <a:gd name="T51" fmla="*/ 568 h 751"/>
              <a:gd name="T52" fmla="*/ 313 w 750"/>
              <a:gd name="T53" fmla="*/ 494 h 751"/>
              <a:gd name="T54" fmla="*/ 257 w 750"/>
              <a:gd name="T55" fmla="*/ 402 h 751"/>
              <a:gd name="T56" fmla="*/ 227 w 750"/>
              <a:gd name="T57" fmla="*/ 295 h 751"/>
              <a:gd name="T58" fmla="*/ 225 w 750"/>
              <a:gd name="T59" fmla="*/ 189 h 751"/>
              <a:gd name="T60" fmla="*/ 248 w 750"/>
              <a:gd name="T61" fmla="*/ 94 h 751"/>
              <a:gd name="T62" fmla="*/ 341 w 750"/>
              <a:gd name="T63" fmla="*/ 0 h 751"/>
              <a:gd name="T64" fmla="*/ 288 w 750"/>
              <a:gd name="T65" fmla="*/ 85 h 751"/>
              <a:gd name="T66" fmla="*/ 259 w 750"/>
              <a:gd name="T67" fmla="*/ 185 h 751"/>
              <a:gd name="T68" fmla="*/ 261 w 750"/>
              <a:gd name="T69" fmla="*/ 292 h 751"/>
              <a:gd name="T70" fmla="*/ 291 w 750"/>
              <a:gd name="T71" fmla="*/ 396 h 751"/>
              <a:gd name="T72" fmla="*/ 348 w 750"/>
              <a:gd name="T73" fmla="*/ 483 h 751"/>
              <a:gd name="T74" fmla="*/ 427 w 750"/>
              <a:gd name="T75" fmla="*/ 553 h 751"/>
              <a:gd name="T76" fmla="*/ 522 w 750"/>
              <a:gd name="T77" fmla="*/ 597 h 751"/>
              <a:gd name="T78" fmla="*/ 631 w 750"/>
              <a:gd name="T79" fmla="*/ 613 h 751"/>
              <a:gd name="T80" fmla="*/ 657 w 750"/>
              <a:gd name="T81" fmla="*/ 613 h 751"/>
              <a:gd name="T82" fmla="*/ 682 w 750"/>
              <a:gd name="T83" fmla="*/ 612 h 751"/>
              <a:gd name="T84" fmla="*/ 611 w 750"/>
              <a:gd name="T85" fmla="*/ 676 h 751"/>
              <a:gd name="T86" fmla="*/ 524 w 750"/>
              <a:gd name="T87" fmla="*/ 722 h 751"/>
              <a:gd name="T88" fmla="*/ 426 w 750"/>
              <a:gd name="T89" fmla="*/ 747 h 751"/>
              <a:gd name="T90" fmla="*/ 320 w 750"/>
              <a:gd name="T91" fmla="*/ 745 h 751"/>
              <a:gd name="T92" fmla="*/ 217 w 750"/>
              <a:gd name="T93" fmla="*/ 715 h 751"/>
              <a:gd name="T94" fmla="*/ 130 w 750"/>
              <a:gd name="T95" fmla="*/ 658 h 751"/>
              <a:gd name="T96" fmla="*/ 60 w 750"/>
              <a:gd name="T97" fmla="*/ 579 h 751"/>
              <a:gd name="T98" fmla="*/ 16 w 750"/>
              <a:gd name="T99" fmla="*/ 482 h 751"/>
              <a:gd name="T100" fmla="*/ 0 w 750"/>
              <a:gd name="T101" fmla="*/ 373 h 751"/>
              <a:gd name="T102" fmla="*/ 15 w 750"/>
              <a:gd name="T103" fmla="*/ 271 h 751"/>
              <a:gd name="T104" fmla="*/ 55 w 750"/>
              <a:gd name="T105" fmla="*/ 180 h 751"/>
              <a:gd name="T106" fmla="*/ 117 w 750"/>
              <a:gd name="T107" fmla="*/ 102 h 751"/>
              <a:gd name="T108" fmla="*/ 197 w 750"/>
              <a:gd name="T109" fmla="*/ 43 h 751"/>
              <a:gd name="T110" fmla="*/ 289 w 750"/>
              <a:gd name="T111" fmla="*/ 8 h 751"/>
              <a:gd name="T112" fmla="*/ 657 w 750"/>
              <a:gd name="T113" fmla="*/ 0 h 751"/>
              <a:gd name="T114" fmla="*/ 750 w 750"/>
              <a:gd name="T115" fmla="*/ 68 h 751"/>
              <a:gd name="T116" fmla="*/ 720 w 750"/>
              <a:gd name="T117" fmla="*/ 187 h 751"/>
              <a:gd name="T118" fmla="*/ 593 w 750"/>
              <a:gd name="T119" fmla="*/ 187 h 751"/>
              <a:gd name="T120" fmla="*/ 563 w 750"/>
              <a:gd name="T121" fmla="*/ 68 h 751"/>
              <a:gd name="T122" fmla="*/ 657 w 750"/>
              <a:gd name="T123"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50" h="751">
                <a:moveTo>
                  <a:pt x="614" y="358"/>
                </a:moveTo>
                <a:lnTo>
                  <a:pt x="632" y="407"/>
                </a:lnTo>
                <a:lnTo>
                  <a:pt x="682" y="407"/>
                </a:lnTo>
                <a:lnTo>
                  <a:pt x="642" y="439"/>
                </a:lnTo>
                <a:lnTo>
                  <a:pt x="661" y="494"/>
                </a:lnTo>
                <a:lnTo>
                  <a:pt x="614" y="460"/>
                </a:lnTo>
                <a:lnTo>
                  <a:pt x="567" y="494"/>
                </a:lnTo>
                <a:lnTo>
                  <a:pt x="587" y="439"/>
                </a:lnTo>
                <a:lnTo>
                  <a:pt x="546" y="407"/>
                </a:lnTo>
                <a:lnTo>
                  <a:pt x="596" y="407"/>
                </a:lnTo>
                <a:lnTo>
                  <a:pt x="614" y="358"/>
                </a:lnTo>
                <a:close/>
                <a:moveTo>
                  <a:pt x="444" y="187"/>
                </a:moveTo>
                <a:lnTo>
                  <a:pt x="462" y="237"/>
                </a:lnTo>
                <a:lnTo>
                  <a:pt x="512" y="237"/>
                </a:lnTo>
                <a:lnTo>
                  <a:pt x="471" y="267"/>
                </a:lnTo>
                <a:lnTo>
                  <a:pt x="490" y="324"/>
                </a:lnTo>
                <a:lnTo>
                  <a:pt x="444" y="290"/>
                </a:lnTo>
                <a:lnTo>
                  <a:pt x="397" y="324"/>
                </a:lnTo>
                <a:lnTo>
                  <a:pt x="415" y="267"/>
                </a:lnTo>
                <a:lnTo>
                  <a:pt x="376" y="237"/>
                </a:lnTo>
                <a:lnTo>
                  <a:pt x="426" y="237"/>
                </a:lnTo>
                <a:lnTo>
                  <a:pt x="444" y="187"/>
                </a:lnTo>
                <a:close/>
                <a:moveTo>
                  <a:pt x="267" y="50"/>
                </a:moveTo>
                <a:lnTo>
                  <a:pt x="224" y="68"/>
                </a:lnTo>
                <a:lnTo>
                  <a:pt x="183" y="92"/>
                </a:lnTo>
                <a:lnTo>
                  <a:pt x="147" y="121"/>
                </a:lnTo>
                <a:lnTo>
                  <a:pt x="114" y="153"/>
                </a:lnTo>
                <a:lnTo>
                  <a:pt x="87" y="191"/>
                </a:lnTo>
                <a:lnTo>
                  <a:pt x="64" y="233"/>
                </a:lnTo>
                <a:lnTo>
                  <a:pt x="49" y="278"/>
                </a:lnTo>
                <a:lnTo>
                  <a:pt x="38" y="325"/>
                </a:lnTo>
                <a:lnTo>
                  <a:pt x="34" y="373"/>
                </a:lnTo>
                <a:lnTo>
                  <a:pt x="38" y="424"/>
                </a:lnTo>
                <a:lnTo>
                  <a:pt x="49" y="473"/>
                </a:lnTo>
                <a:lnTo>
                  <a:pt x="67" y="517"/>
                </a:lnTo>
                <a:lnTo>
                  <a:pt x="89" y="559"/>
                </a:lnTo>
                <a:lnTo>
                  <a:pt x="118" y="599"/>
                </a:lnTo>
                <a:lnTo>
                  <a:pt x="152" y="631"/>
                </a:lnTo>
                <a:lnTo>
                  <a:pt x="190" y="660"/>
                </a:lnTo>
                <a:lnTo>
                  <a:pt x="232" y="684"/>
                </a:lnTo>
                <a:lnTo>
                  <a:pt x="278" y="701"/>
                </a:lnTo>
                <a:lnTo>
                  <a:pt x="325" y="713"/>
                </a:lnTo>
                <a:lnTo>
                  <a:pt x="376" y="715"/>
                </a:lnTo>
                <a:lnTo>
                  <a:pt x="423" y="713"/>
                </a:lnTo>
                <a:lnTo>
                  <a:pt x="469" y="703"/>
                </a:lnTo>
                <a:lnTo>
                  <a:pt x="515" y="689"/>
                </a:lnTo>
                <a:lnTo>
                  <a:pt x="556" y="669"/>
                </a:lnTo>
                <a:lnTo>
                  <a:pt x="596" y="646"/>
                </a:lnTo>
                <a:lnTo>
                  <a:pt x="539" y="637"/>
                </a:lnTo>
                <a:lnTo>
                  <a:pt x="487" y="621"/>
                </a:lnTo>
                <a:lnTo>
                  <a:pt x="437" y="599"/>
                </a:lnTo>
                <a:lnTo>
                  <a:pt x="392" y="568"/>
                </a:lnTo>
                <a:lnTo>
                  <a:pt x="350" y="534"/>
                </a:lnTo>
                <a:lnTo>
                  <a:pt x="313" y="494"/>
                </a:lnTo>
                <a:lnTo>
                  <a:pt x="282" y="451"/>
                </a:lnTo>
                <a:lnTo>
                  <a:pt x="257" y="402"/>
                </a:lnTo>
                <a:lnTo>
                  <a:pt x="237" y="350"/>
                </a:lnTo>
                <a:lnTo>
                  <a:pt x="227" y="295"/>
                </a:lnTo>
                <a:lnTo>
                  <a:pt x="223" y="237"/>
                </a:lnTo>
                <a:lnTo>
                  <a:pt x="225" y="189"/>
                </a:lnTo>
                <a:lnTo>
                  <a:pt x="233" y="140"/>
                </a:lnTo>
                <a:lnTo>
                  <a:pt x="248" y="94"/>
                </a:lnTo>
                <a:lnTo>
                  <a:pt x="267" y="50"/>
                </a:lnTo>
                <a:close/>
                <a:moveTo>
                  <a:pt x="341" y="0"/>
                </a:moveTo>
                <a:lnTo>
                  <a:pt x="312" y="41"/>
                </a:lnTo>
                <a:lnTo>
                  <a:pt x="288" y="85"/>
                </a:lnTo>
                <a:lnTo>
                  <a:pt x="271" y="134"/>
                </a:lnTo>
                <a:lnTo>
                  <a:pt x="259" y="185"/>
                </a:lnTo>
                <a:lnTo>
                  <a:pt x="257" y="237"/>
                </a:lnTo>
                <a:lnTo>
                  <a:pt x="261" y="292"/>
                </a:lnTo>
                <a:lnTo>
                  <a:pt x="272" y="346"/>
                </a:lnTo>
                <a:lnTo>
                  <a:pt x="291" y="396"/>
                </a:lnTo>
                <a:lnTo>
                  <a:pt x="317" y="441"/>
                </a:lnTo>
                <a:lnTo>
                  <a:pt x="348" y="483"/>
                </a:lnTo>
                <a:lnTo>
                  <a:pt x="385" y="521"/>
                </a:lnTo>
                <a:lnTo>
                  <a:pt x="427" y="553"/>
                </a:lnTo>
                <a:lnTo>
                  <a:pt x="473" y="578"/>
                </a:lnTo>
                <a:lnTo>
                  <a:pt x="522" y="597"/>
                </a:lnTo>
                <a:lnTo>
                  <a:pt x="576" y="609"/>
                </a:lnTo>
                <a:lnTo>
                  <a:pt x="631" y="613"/>
                </a:lnTo>
                <a:lnTo>
                  <a:pt x="643" y="613"/>
                </a:lnTo>
                <a:lnTo>
                  <a:pt x="657" y="613"/>
                </a:lnTo>
                <a:lnTo>
                  <a:pt x="672" y="612"/>
                </a:lnTo>
                <a:lnTo>
                  <a:pt x="682" y="612"/>
                </a:lnTo>
                <a:lnTo>
                  <a:pt x="649" y="646"/>
                </a:lnTo>
                <a:lnTo>
                  <a:pt x="611" y="676"/>
                </a:lnTo>
                <a:lnTo>
                  <a:pt x="570" y="701"/>
                </a:lnTo>
                <a:lnTo>
                  <a:pt x="524" y="722"/>
                </a:lnTo>
                <a:lnTo>
                  <a:pt x="475" y="737"/>
                </a:lnTo>
                <a:lnTo>
                  <a:pt x="426" y="747"/>
                </a:lnTo>
                <a:lnTo>
                  <a:pt x="376" y="751"/>
                </a:lnTo>
                <a:lnTo>
                  <a:pt x="320" y="745"/>
                </a:lnTo>
                <a:lnTo>
                  <a:pt x="267" y="733"/>
                </a:lnTo>
                <a:lnTo>
                  <a:pt x="217" y="715"/>
                </a:lnTo>
                <a:lnTo>
                  <a:pt x="172" y="689"/>
                </a:lnTo>
                <a:lnTo>
                  <a:pt x="130" y="658"/>
                </a:lnTo>
                <a:lnTo>
                  <a:pt x="93" y="621"/>
                </a:lnTo>
                <a:lnTo>
                  <a:pt x="60" y="579"/>
                </a:lnTo>
                <a:lnTo>
                  <a:pt x="36" y="532"/>
                </a:lnTo>
                <a:lnTo>
                  <a:pt x="16" y="482"/>
                </a:lnTo>
                <a:lnTo>
                  <a:pt x="4" y="430"/>
                </a:lnTo>
                <a:lnTo>
                  <a:pt x="0" y="373"/>
                </a:lnTo>
                <a:lnTo>
                  <a:pt x="4" y="321"/>
                </a:lnTo>
                <a:lnTo>
                  <a:pt x="15" y="271"/>
                </a:lnTo>
                <a:lnTo>
                  <a:pt x="32" y="224"/>
                </a:lnTo>
                <a:lnTo>
                  <a:pt x="55" y="180"/>
                </a:lnTo>
                <a:lnTo>
                  <a:pt x="83" y="139"/>
                </a:lnTo>
                <a:lnTo>
                  <a:pt x="117" y="102"/>
                </a:lnTo>
                <a:lnTo>
                  <a:pt x="155" y="71"/>
                </a:lnTo>
                <a:lnTo>
                  <a:pt x="197" y="43"/>
                </a:lnTo>
                <a:lnTo>
                  <a:pt x="241" y="22"/>
                </a:lnTo>
                <a:lnTo>
                  <a:pt x="289" y="8"/>
                </a:lnTo>
                <a:lnTo>
                  <a:pt x="341" y="0"/>
                </a:lnTo>
                <a:close/>
                <a:moveTo>
                  <a:pt x="657" y="0"/>
                </a:moveTo>
                <a:lnTo>
                  <a:pt x="682" y="68"/>
                </a:lnTo>
                <a:lnTo>
                  <a:pt x="750" y="68"/>
                </a:lnTo>
                <a:lnTo>
                  <a:pt x="695" y="110"/>
                </a:lnTo>
                <a:lnTo>
                  <a:pt x="720" y="187"/>
                </a:lnTo>
                <a:lnTo>
                  <a:pt x="657" y="140"/>
                </a:lnTo>
                <a:lnTo>
                  <a:pt x="593" y="187"/>
                </a:lnTo>
                <a:lnTo>
                  <a:pt x="618" y="110"/>
                </a:lnTo>
                <a:lnTo>
                  <a:pt x="563" y="68"/>
                </a:lnTo>
                <a:lnTo>
                  <a:pt x="631" y="68"/>
                </a:lnTo>
                <a:lnTo>
                  <a:pt x="65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79" name="Freeform 1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08432" y="1570064"/>
            <a:ext cx="443055" cy="443645"/>
          </a:xfrm>
          <a:custGeom>
            <a:avLst/>
            <a:gdLst>
              <a:gd name="T0" fmla="*/ 510 w 750"/>
              <a:gd name="T1" fmla="*/ 591 h 751"/>
              <a:gd name="T2" fmla="*/ 500 w 750"/>
              <a:gd name="T3" fmla="*/ 613 h 751"/>
              <a:gd name="T4" fmla="*/ 478 w 750"/>
              <a:gd name="T5" fmla="*/ 601 h 751"/>
              <a:gd name="T6" fmla="*/ 488 w 750"/>
              <a:gd name="T7" fmla="*/ 580 h 751"/>
              <a:gd name="T8" fmla="*/ 310 w 750"/>
              <a:gd name="T9" fmla="*/ 519 h 751"/>
              <a:gd name="T10" fmla="*/ 314 w 750"/>
              <a:gd name="T11" fmla="*/ 542 h 751"/>
              <a:gd name="T12" fmla="*/ 338 w 750"/>
              <a:gd name="T13" fmla="*/ 538 h 751"/>
              <a:gd name="T14" fmla="*/ 334 w 750"/>
              <a:gd name="T15" fmla="*/ 515 h 751"/>
              <a:gd name="T16" fmla="*/ 353 w 750"/>
              <a:gd name="T17" fmla="*/ 487 h 751"/>
              <a:gd name="T18" fmla="*/ 365 w 750"/>
              <a:gd name="T19" fmla="*/ 558 h 751"/>
              <a:gd name="T20" fmla="*/ 293 w 750"/>
              <a:gd name="T21" fmla="*/ 570 h 751"/>
              <a:gd name="T22" fmla="*/ 283 w 750"/>
              <a:gd name="T23" fmla="*/ 498 h 751"/>
              <a:gd name="T24" fmla="*/ 183 w 750"/>
              <a:gd name="T25" fmla="*/ 411 h 751"/>
              <a:gd name="T26" fmla="*/ 195 w 750"/>
              <a:gd name="T27" fmla="*/ 468 h 751"/>
              <a:gd name="T28" fmla="*/ 139 w 750"/>
              <a:gd name="T29" fmla="*/ 456 h 751"/>
              <a:gd name="T30" fmla="*/ 170 w 750"/>
              <a:gd name="T31" fmla="*/ 409 h 751"/>
              <a:gd name="T32" fmla="*/ 442 w 750"/>
              <a:gd name="T33" fmla="*/ 386 h 751"/>
              <a:gd name="T34" fmla="*/ 432 w 750"/>
              <a:gd name="T35" fmla="*/ 407 h 751"/>
              <a:gd name="T36" fmla="*/ 410 w 750"/>
              <a:gd name="T37" fmla="*/ 397 h 751"/>
              <a:gd name="T38" fmla="*/ 420 w 750"/>
              <a:gd name="T39" fmla="*/ 376 h 751"/>
              <a:gd name="T40" fmla="*/ 548 w 750"/>
              <a:gd name="T41" fmla="*/ 362 h 751"/>
              <a:gd name="T42" fmla="*/ 580 w 750"/>
              <a:gd name="T43" fmla="*/ 409 h 751"/>
              <a:gd name="T44" fmla="*/ 611 w 750"/>
              <a:gd name="T45" fmla="*/ 362 h 751"/>
              <a:gd name="T46" fmla="*/ 601 w 750"/>
              <a:gd name="T47" fmla="*/ 311 h 751"/>
              <a:gd name="T48" fmla="*/ 644 w 750"/>
              <a:gd name="T49" fmla="*/ 397 h 751"/>
              <a:gd name="T50" fmla="*/ 558 w 750"/>
              <a:gd name="T51" fmla="*/ 439 h 751"/>
              <a:gd name="T52" fmla="*/ 514 w 750"/>
              <a:gd name="T53" fmla="*/ 354 h 751"/>
              <a:gd name="T54" fmla="*/ 272 w 750"/>
              <a:gd name="T55" fmla="*/ 170 h 751"/>
              <a:gd name="T56" fmla="*/ 204 w 750"/>
              <a:gd name="T57" fmla="*/ 239 h 751"/>
              <a:gd name="T58" fmla="*/ 272 w 750"/>
              <a:gd name="T59" fmla="*/ 307 h 751"/>
              <a:gd name="T60" fmla="*/ 340 w 750"/>
              <a:gd name="T61" fmla="*/ 239 h 751"/>
              <a:gd name="T62" fmla="*/ 272 w 750"/>
              <a:gd name="T63" fmla="*/ 170 h 751"/>
              <a:gd name="T64" fmla="*/ 361 w 750"/>
              <a:gd name="T65" fmla="*/ 186 h 751"/>
              <a:gd name="T66" fmla="*/ 346 w 750"/>
              <a:gd name="T67" fmla="*/ 311 h 751"/>
              <a:gd name="T68" fmla="*/ 221 w 750"/>
              <a:gd name="T69" fmla="*/ 326 h 751"/>
              <a:gd name="T70" fmla="*/ 174 w 750"/>
              <a:gd name="T71" fmla="*/ 211 h 751"/>
              <a:gd name="T72" fmla="*/ 272 w 750"/>
              <a:gd name="T73" fmla="*/ 136 h 751"/>
              <a:gd name="T74" fmla="*/ 190 w 750"/>
              <a:gd name="T75" fmla="*/ 89 h 751"/>
              <a:gd name="T76" fmla="*/ 48 w 750"/>
              <a:gd name="T77" fmla="*/ 276 h 751"/>
              <a:gd name="T78" fmla="*/ 65 w 750"/>
              <a:gd name="T79" fmla="*/ 519 h 751"/>
              <a:gd name="T80" fmla="*/ 232 w 750"/>
              <a:gd name="T81" fmla="*/ 684 h 751"/>
              <a:gd name="T82" fmla="*/ 474 w 750"/>
              <a:gd name="T83" fmla="*/ 701 h 751"/>
              <a:gd name="T84" fmla="*/ 661 w 750"/>
              <a:gd name="T85" fmla="*/ 561 h 751"/>
              <a:gd name="T86" fmla="*/ 712 w 750"/>
              <a:gd name="T87" fmla="*/ 325 h 751"/>
              <a:gd name="T88" fmla="*/ 598 w 750"/>
              <a:gd name="T89" fmla="*/ 118 h 751"/>
              <a:gd name="T90" fmla="*/ 374 w 750"/>
              <a:gd name="T91" fmla="*/ 34 h 751"/>
              <a:gd name="T92" fmla="*/ 579 w 750"/>
              <a:gd name="T93" fmla="*/ 60 h 751"/>
              <a:gd name="T94" fmla="*/ 734 w 750"/>
              <a:gd name="T95" fmla="*/ 266 h 751"/>
              <a:gd name="T96" fmla="*/ 715 w 750"/>
              <a:gd name="T97" fmla="*/ 533 h 751"/>
              <a:gd name="T98" fmla="*/ 533 w 750"/>
              <a:gd name="T99" fmla="*/ 715 h 751"/>
              <a:gd name="T100" fmla="*/ 267 w 750"/>
              <a:gd name="T101" fmla="*/ 733 h 751"/>
              <a:gd name="T102" fmla="*/ 60 w 750"/>
              <a:gd name="T103" fmla="*/ 579 h 751"/>
              <a:gd name="T104" fmla="*/ 4 w 750"/>
              <a:gd name="T105" fmla="*/ 320 h 751"/>
              <a:gd name="T106" fmla="*/ 130 w 750"/>
              <a:gd name="T107" fmla="*/ 92 h 751"/>
              <a:gd name="T108" fmla="*/ 374 w 750"/>
              <a:gd name="T109"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50" h="751">
                <a:moveTo>
                  <a:pt x="495" y="579"/>
                </a:moveTo>
                <a:lnTo>
                  <a:pt x="500" y="580"/>
                </a:lnTo>
                <a:lnTo>
                  <a:pt x="504" y="583"/>
                </a:lnTo>
                <a:lnTo>
                  <a:pt x="508" y="587"/>
                </a:lnTo>
                <a:lnTo>
                  <a:pt x="510" y="591"/>
                </a:lnTo>
                <a:lnTo>
                  <a:pt x="512" y="596"/>
                </a:lnTo>
                <a:lnTo>
                  <a:pt x="510" y="601"/>
                </a:lnTo>
                <a:lnTo>
                  <a:pt x="508" y="606"/>
                </a:lnTo>
                <a:lnTo>
                  <a:pt x="504" y="610"/>
                </a:lnTo>
                <a:lnTo>
                  <a:pt x="500" y="613"/>
                </a:lnTo>
                <a:lnTo>
                  <a:pt x="495" y="613"/>
                </a:lnTo>
                <a:lnTo>
                  <a:pt x="488" y="613"/>
                </a:lnTo>
                <a:lnTo>
                  <a:pt x="484" y="610"/>
                </a:lnTo>
                <a:lnTo>
                  <a:pt x="480" y="606"/>
                </a:lnTo>
                <a:lnTo>
                  <a:pt x="478" y="601"/>
                </a:lnTo>
                <a:lnTo>
                  <a:pt x="478" y="596"/>
                </a:lnTo>
                <a:lnTo>
                  <a:pt x="478" y="591"/>
                </a:lnTo>
                <a:lnTo>
                  <a:pt x="480" y="587"/>
                </a:lnTo>
                <a:lnTo>
                  <a:pt x="484" y="583"/>
                </a:lnTo>
                <a:lnTo>
                  <a:pt x="488" y="580"/>
                </a:lnTo>
                <a:lnTo>
                  <a:pt x="495" y="579"/>
                </a:lnTo>
                <a:close/>
                <a:moveTo>
                  <a:pt x="323" y="511"/>
                </a:moveTo>
                <a:lnTo>
                  <a:pt x="318" y="512"/>
                </a:lnTo>
                <a:lnTo>
                  <a:pt x="314" y="515"/>
                </a:lnTo>
                <a:lnTo>
                  <a:pt x="310" y="519"/>
                </a:lnTo>
                <a:lnTo>
                  <a:pt x="308" y="523"/>
                </a:lnTo>
                <a:lnTo>
                  <a:pt x="306" y="528"/>
                </a:lnTo>
                <a:lnTo>
                  <a:pt x="308" y="533"/>
                </a:lnTo>
                <a:lnTo>
                  <a:pt x="310" y="538"/>
                </a:lnTo>
                <a:lnTo>
                  <a:pt x="314" y="542"/>
                </a:lnTo>
                <a:lnTo>
                  <a:pt x="318" y="545"/>
                </a:lnTo>
                <a:lnTo>
                  <a:pt x="323" y="545"/>
                </a:lnTo>
                <a:lnTo>
                  <a:pt x="329" y="545"/>
                </a:lnTo>
                <a:lnTo>
                  <a:pt x="334" y="542"/>
                </a:lnTo>
                <a:lnTo>
                  <a:pt x="338" y="538"/>
                </a:lnTo>
                <a:lnTo>
                  <a:pt x="340" y="533"/>
                </a:lnTo>
                <a:lnTo>
                  <a:pt x="340" y="528"/>
                </a:lnTo>
                <a:lnTo>
                  <a:pt x="340" y="523"/>
                </a:lnTo>
                <a:lnTo>
                  <a:pt x="338" y="519"/>
                </a:lnTo>
                <a:lnTo>
                  <a:pt x="334" y="515"/>
                </a:lnTo>
                <a:lnTo>
                  <a:pt x="329" y="512"/>
                </a:lnTo>
                <a:lnTo>
                  <a:pt x="323" y="511"/>
                </a:lnTo>
                <a:close/>
                <a:moveTo>
                  <a:pt x="323" y="477"/>
                </a:moveTo>
                <a:lnTo>
                  <a:pt x="340" y="479"/>
                </a:lnTo>
                <a:lnTo>
                  <a:pt x="353" y="487"/>
                </a:lnTo>
                <a:lnTo>
                  <a:pt x="365" y="498"/>
                </a:lnTo>
                <a:lnTo>
                  <a:pt x="372" y="512"/>
                </a:lnTo>
                <a:lnTo>
                  <a:pt x="374" y="528"/>
                </a:lnTo>
                <a:lnTo>
                  <a:pt x="372" y="545"/>
                </a:lnTo>
                <a:lnTo>
                  <a:pt x="365" y="558"/>
                </a:lnTo>
                <a:lnTo>
                  <a:pt x="353" y="570"/>
                </a:lnTo>
                <a:lnTo>
                  <a:pt x="340" y="576"/>
                </a:lnTo>
                <a:lnTo>
                  <a:pt x="323" y="579"/>
                </a:lnTo>
                <a:lnTo>
                  <a:pt x="308" y="576"/>
                </a:lnTo>
                <a:lnTo>
                  <a:pt x="293" y="570"/>
                </a:lnTo>
                <a:lnTo>
                  <a:pt x="283" y="558"/>
                </a:lnTo>
                <a:lnTo>
                  <a:pt x="275" y="545"/>
                </a:lnTo>
                <a:lnTo>
                  <a:pt x="272" y="528"/>
                </a:lnTo>
                <a:lnTo>
                  <a:pt x="275" y="512"/>
                </a:lnTo>
                <a:lnTo>
                  <a:pt x="283" y="498"/>
                </a:lnTo>
                <a:lnTo>
                  <a:pt x="293" y="487"/>
                </a:lnTo>
                <a:lnTo>
                  <a:pt x="308" y="479"/>
                </a:lnTo>
                <a:lnTo>
                  <a:pt x="323" y="477"/>
                </a:lnTo>
                <a:close/>
                <a:moveTo>
                  <a:pt x="170" y="409"/>
                </a:moveTo>
                <a:lnTo>
                  <a:pt x="183" y="411"/>
                </a:lnTo>
                <a:lnTo>
                  <a:pt x="195" y="419"/>
                </a:lnTo>
                <a:lnTo>
                  <a:pt x="202" y="430"/>
                </a:lnTo>
                <a:lnTo>
                  <a:pt x="204" y="443"/>
                </a:lnTo>
                <a:lnTo>
                  <a:pt x="202" y="456"/>
                </a:lnTo>
                <a:lnTo>
                  <a:pt x="195" y="468"/>
                </a:lnTo>
                <a:lnTo>
                  <a:pt x="183" y="474"/>
                </a:lnTo>
                <a:lnTo>
                  <a:pt x="170" y="477"/>
                </a:lnTo>
                <a:lnTo>
                  <a:pt x="157" y="474"/>
                </a:lnTo>
                <a:lnTo>
                  <a:pt x="147" y="468"/>
                </a:lnTo>
                <a:lnTo>
                  <a:pt x="139" y="456"/>
                </a:lnTo>
                <a:lnTo>
                  <a:pt x="136" y="443"/>
                </a:lnTo>
                <a:lnTo>
                  <a:pt x="139" y="430"/>
                </a:lnTo>
                <a:lnTo>
                  <a:pt x="147" y="419"/>
                </a:lnTo>
                <a:lnTo>
                  <a:pt x="157" y="411"/>
                </a:lnTo>
                <a:lnTo>
                  <a:pt x="170" y="409"/>
                </a:lnTo>
                <a:close/>
                <a:moveTo>
                  <a:pt x="427" y="375"/>
                </a:moveTo>
                <a:lnTo>
                  <a:pt x="432" y="376"/>
                </a:lnTo>
                <a:lnTo>
                  <a:pt x="436" y="379"/>
                </a:lnTo>
                <a:lnTo>
                  <a:pt x="440" y="381"/>
                </a:lnTo>
                <a:lnTo>
                  <a:pt x="442" y="386"/>
                </a:lnTo>
                <a:lnTo>
                  <a:pt x="444" y="392"/>
                </a:lnTo>
                <a:lnTo>
                  <a:pt x="442" y="397"/>
                </a:lnTo>
                <a:lnTo>
                  <a:pt x="440" y="402"/>
                </a:lnTo>
                <a:lnTo>
                  <a:pt x="436" y="406"/>
                </a:lnTo>
                <a:lnTo>
                  <a:pt x="432" y="407"/>
                </a:lnTo>
                <a:lnTo>
                  <a:pt x="427" y="409"/>
                </a:lnTo>
                <a:lnTo>
                  <a:pt x="420" y="407"/>
                </a:lnTo>
                <a:lnTo>
                  <a:pt x="416" y="406"/>
                </a:lnTo>
                <a:lnTo>
                  <a:pt x="412" y="402"/>
                </a:lnTo>
                <a:lnTo>
                  <a:pt x="410" y="397"/>
                </a:lnTo>
                <a:lnTo>
                  <a:pt x="408" y="392"/>
                </a:lnTo>
                <a:lnTo>
                  <a:pt x="410" y="386"/>
                </a:lnTo>
                <a:lnTo>
                  <a:pt x="412" y="381"/>
                </a:lnTo>
                <a:lnTo>
                  <a:pt x="416" y="379"/>
                </a:lnTo>
                <a:lnTo>
                  <a:pt x="420" y="376"/>
                </a:lnTo>
                <a:lnTo>
                  <a:pt x="427" y="375"/>
                </a:lnTo>
                <a:close/>
                <a:moveTo>
                  <a:pt x="580" y="341"/>
                </a:moveTo>
                <a:lnTo>
                  <a:pt x="567" y="343"/>
                </a:lnTo>
                <a:lnTo>
                  <a:pt x="555" y="351"/>
                </a:lnTo>
                <a:lnTo>
                  <a:pt x="548" y="362"/>
                </a:lnTo>
                <a:lnTo>
                  <a:pt x="546" y="375"/>
                </a:lnTo>
                <a:lnTo>
                  <a:pt x="548" y="388"/>
                </a:lnTo>
                <a:lnTo>
                  <a:pt x="555" y="398"/>
                </a:lnTo>
                <a:lnTo>
                  <a:pt x="567" y="406"/>
                </a:lnTo>
                <a:lnTo>
                  <a:pt x="580" y="409"/>
                </a:lnTo>
                <a:lnTo>
                  <a:pt x="593" y="406"/>
                </a:lnTo>
                <a:lnTo>
                  <a:pt x="603" y="398"/>
                </a:lnTo>
                <a:lnTo>
                  <a:pt x="611" y="388"/>
                </a:lnTo>
                <a:lnTo>
                  <a:pt x="614" y="375"/>
                </a:lnTo>
                <a:lnTo>
                  <a:pt x="611" y="362"/>
                </a:lnTo>
                <a:lnTo>
                  <a:pt x="603" y="351"/>
                </a:lnTo>
                <a:lnTo>
                  <a:pt x="593" y="343"/>
                </a:lnTo>
                <a:lnTo>
                  <a:pt x="580" y="341"/>
                </a:lnTo>
                <a:close/>
                <a:moveTo>
                  <a:pt x="580" y="307"/>
                </a:moveTo>
                <a:lnTo>
                  <a:pt x="601" y="311"/>
                </a:lnTo>
                <a:lnTo>
                  <a:pt x="619" y="320"/>
                </a:lnTo>
                <a:lnTo>
                  <a:pt x="635" y="334"/>
                </a:lnTo>
                <a:lnTo>
                  <a:pt x="644" y="354"/>
                </a:lnTo>
                <a:lnTo>
                  <a:pt x="648" y="375"/>
                </a:lnTo>
                <a:lnTo>
                  <a:pt x="644" y="397"/>
                </a:lnTo>
                <a:lnTo>
                  <a:pt x="635" y="415"/>
                </a:lnTo>
                <a:lnTo>
                  <a:pt x="619" y="430"/>
                </a:lnTo>
                <a:lnTo>
                  <a:pt x="601" y="439"/>
                </a:lnTo>
                <a:lnTo>
                  <a:pt x="580" y="443"/>
                </a:lnTo>
                <a:lnTo>
                  <a:pt x="558" y="439"/>
                </a:lnTo>
                <a:lnTo>
                  <a:pt x="539" y="430"/>
                </a:lnTo>
                <a:lnTo>
                  <a:pt x="525" y="415"/>
                </a:lnTo>
                <a:lnTo>
                  <a:pt x="514" y="397"/>
                </a:lnTo>
                <a:lnTo>
                  <a:pt x="512" y="375"/>
                </a:lnTo>
                <a:lnTo>
                  <a:pt x="514" y="354"/>
                </a:lnTo>
                <a:lnTo>
                  <a:pt x="525" y="334"/>
                </a:lnTo>
                <a:lnTo>
                  <a:pt x="539" y="320"/>
                </a:lnTo>
                <a:lnTo>
                  <a:pt x="558" y="311"/>
                </a:lnTo>
                <a:lnTo>
                  <a:pt x="580" y="307"/>
                </a:lnTo>
                <a:close/>
                <a:moveTo>
                  <a:pt x="272" y="170"/>
                </a:moveTo>
                <a:lnTo>
                  <a:pt x="251" y="173"/>
                </a:lnTo>
                <a:lnTo>
                  <a:pt x="233" y="184"/>
                </a:lnTo>
                <a:lnTo>
                  <a:pt x="217" y="198"/>
                </a:lnTo>
                <a:lnTo>
                  <a:pt x="208" y="216"/>
                </a:lnTo>
                <a:lnTo>
                  <a:pt x="204" y="239"/>
                </a:lnTo>
                <a:lnTo>
                  <a:pt x="208" y="259"/>
                </a:lnTo>
                <a:lnTo>
                  <a:pt x="217" y="279"/>
                </a:lnTo>
                <a:lnTo>
                  <a:pt x="233" y="294"/>
                </a:lnTo>
                <a:lnTo>
                  <a:pt x="251" y="303"/>
                </a:lnTo>
                <a:lnTo>
                  <a:pt x="272" y="307"/>
                </a:lnTo>
                <a:lnTo>
                  <a:pt x="295" y="303"/>
                </a:lnTo>
                <a:lnTo>
                  <a:pt x="313" y="294"/>
                </a:lnTo>
                <a:lnTo>
                  <a:pt x="327" y="279"/>
                </a:lnTo>
                <a:lnTo>
                  <a:pt x="338" y="259"/>
                </a:lnTo>
                <a:lnTo>
                  <a:pt x="340" y="239"/>
                </a:lnTo>
                <a:lnTo>
                  <a:pt x="338" y="216"/>
                </a:lnTo>
                <a:lnTo>
                  <a:pt x="327" y="198"/>
                </a:lnTo>
                <a:lnTo>
                  <a:pt x="313" y="184"/>
                </a:lnTo>
                <a:lnTo>
                  <a:pt x="295" y="173"/>
                </a:lnTo>
                <a:lnTo>
                  <a:pt x="272" y="170"/>
                </a:lnTo>
                <a:close/>
                <a:moveTo>
                  <a:pt x="272" y="136"/>
                </a:moveTo>
                <a:lnTo>
                  <a:pt x="300" y="140"/>
                </a:lnTo>
                <a:lnTo>
                  <a:pt x="325" y="149"/>
                </a:lnTo>
                <a:lnTo>
                  <a:pt x="346" y="166"/>
                </a:lnTo>
                <a:lnTo>
                  <a:pt x="361" y="186"/>
                </a:lnTo>
                <a:lnTo>
                  <a:pt x="372" y="211"/>
                </a:lnTo>
                <a:lnTo>
                  <a:pt x="374" y="239"/>
                </a:lnTo>
                <a:lnTo>
                  <a:pt x="372" y="266"/>
                </a:lnTo>
                <a:lnTo>
                  <a:pt x="361" y="290"/>
                </a:lnTo>
                <a:lnTo>
                  <a:pt x="346" y="311"/>
                </a:lnTo>
                <a:lnTo>
                  <a:pt x="325" y="326"/>
                </a:lnTo>
                <a:lnTo>
                  <a:pt x="300" y="337"/>
                </a:lnTo>
                <a:lnTo>
                  <a:pt x="272" y="341"/>
                </a:lnTo>
                <a:lnTo>
                  <a:pt x="246" y="337"/>
                </a:lnTo>
                <a:lnTo>
                  <a:pt x="221" y="326"/>
                </a:lnTo>
                <a:lnTo>
                  <a:pt x="200" y="311"/>
                </a:lnTo>
                <a:lnTo>
                  <a:pt x="185" y="290"/>
                </a:lnTo>
                <a:lnTo>
                  <a:pt x="174" y="266"/>
                </a:lnTo>
                <a:lnTo>
                  <a:pt x="170" y="239"/>
                </a:lnTo>
                <a:lnTo>
                  <a:pt x="174" y="211"/>
                </a:lnTo>
                <a:lnTo>
                  <a:pt x="185" y="186"/>
                </a:lnTo>
                <a:lnTo>
                  <a:pt x="200" y="166"/>
                </a:lnTo>
                <a:lnTo>
                  <a:pt x="221" y="149"/>
                </a:lnTo>
                <a:lnTo>
                  <a:pt x="246" y="140"/>
                </a:lnTo>
                <a:lnTo>
                  <a:pt x="272" y="136"/>
                </a:lnTo>
                <a:close/>
                <a:moveTo>
                  <a:pt x="374" y="34"/>
                </a:moveTo>
                <a:lnTo>
                  <a:pt x="325" y="37"/>
                </a:lnTo>
                <a:lnTo>
                  <a:pt x="276" y="49"/>
                </a:lnTo>
                <a:lnTo>
                  <a:pt x="232" y="66"/>
                </a:lnTo>
                <a:lnTo>
                  <a:pt x="190" y="89"/>
                </a:lnTo>
                <a:lnTo>
                  <a:pt x="152" y="118"/>
                </a:lnTo>
                <a:lnTo>
                  <a:pt x="118" y="151"/>
                </a:lnTo>
                <a:lnTo>
                  <a:pt x="89" y="189"/>
                </a:lnTo>
                <a:lnTo>
                  <a:pt x="65" y="231"/>
                </a:lnTo>
                <a:lnTo>
                  <a:pt x="48" y="276"/>
                </a:lnTo>
                <a:lnTo>
                  <a:pt x="38" y="325"/>
                </a:lnTo>
                <a:lnTo>
                  <a:pt x="34" y="375"/>
                </a:lnTo>
                <a:lnTo>
                  <a:pt x="38" y="426"/>
                </a:lnTo>
                <a:lnTo>
                  <a:pt x="48" y="473"/>
                </a:lnTo>
                <a:lnTo>
                  <a:pt x="65" y="519"/>
                </a:lnTo>
                <a:lnTo>
                  <a:pt x="89" y="561"/>
                </a:lnTo>
                <a:lnTo>
                  <a:pt x="118" y="599"/>
                </a:lnTo>
                <a:lnTo>
                  <a:pt x="152" y="633"/>
                </a:lnTo>
                <a:lnTo>
                  <a:pt x="190" y="661"/>
                </a:lnTo>
                <a:lnTo>
                  <a:pt x="232" y="684"/>
                </a:lnTo>
                <a:lnTo>
                  <a:pt x="276" y="701"/>
                </a:lnTo>
                <a:lnTo>
                  <a:pt x="325" y="713"/>
                </a:lnTo>
                <a:lnTo>
                  <a:pt x="374" y="715"/>
                </a:lnTo>
                <a:lnTo>
                  <a:pt x="425" y="713"/>
                </a:lnTo>
                <a:lnTo>
                  <a:pt x="474" y="701"/>
                </a:lnTo>
                <a:lnTo>
                  <a:pt x="518" y="684"/>
                </a:lnTo>
                <a:lnTo>
                  <a:pt x="560" y="661"/>
                </a:lnTo>
                <a:lnTo>
                  <a:pt x="598" y="633"/>
                </a:lnTo>
                <a:lnTo>
                  <a:pt x="632" y="599"/>
                </a:lnTo>
                <a:lnTo>
                  <a:pt x="661" y="561"/>
                </a:lnTo>
                <a:lnTo>
                  <a:pt x="685" y="519"/>
                </a:lnTo>
                <a:lnTo>
                  <a:pt x="702" y="473"/>
                </a:lnTo>
                <a:lnTo>
                  <a:pt x="712" y="426"/>
                </a:lnTo>
                <a:lnTo>
                  <a:pt x="716" y="375"/>
                </a:lnTo>
                <a:lnTo>
                  <a:pt x="712" y="325"/>
                </a:lnTo>
                <a:lnTo>
                  <a:pt x="702" y="276"/>
                </a:lnTo>
                <a:lnTo>
                  <a:pt x="685" y="231"/>
                </a:lnTo>
                <a:lnTo>
                  <a:pt x="661" y="189"/>
                </a:lnTo>
                <a:lnTo>
                  <a:pt x="632" y="151"/>
                </a:lnTo>
                <a:lnTo>
                  <a:pt x="598" y="118"/>
                </a:lnTo>
                <a:lnTo>
                  <a:pt x="560" y="89"/>
                </a:lnTo>
                <a:lnTo>
                  <a:pt x="518" y="66"/>
                </a:lnTo>
                <a:lnTo>
                  <a:pt x="474" y="49"/>
                </a:lnTo>
                <a:lnTo>
                  <a:pt x="425" y="37"/>
                </a:lnTo>
                <a:lnTo>
                  <a:pt x="374" y="34"/>
                </a:lnTo>
                <a:close/>
                <a:moveTo>
                  <a:pt x="374" y="0"/>
                </a:moveTo>
                <a:lnTo>
                  <a:pt x="431" y="4"/>
                </a:lnTo>
                <a:lnTo>
                  <a:pt x="483" y="16"/>
                </a:lnTo>
                <a:lnTo>
                  <a:pt x="533" y="34"/>
                </a:lnTo>
                <a:lnTo>
                  <a:pt x="579" y="60"/>
                </a:lnTo>
                <a:lnTo>
                  <a:pt x="620" y="92"/>
                </a:lnTo>
                <a:lnTo>
                  <a:pt x="658" y="129"/>
                </a:lnTo>
                <a:lnTo>
                  <a:pt x="690" y="170"/>
                </a:lnTo>
                <a:lnTo>
                  <a:pt x="715" y="216"/>
                </a:lnTo>
                <a:lnTo>
                  <a:pt x="734" y="266"/>
                </a:lnTo>
                <a:lnTo>
                  <a:pt x="746" y="320"/>
                </a:lnTo>
                <a:lnTo>
                  <a:pt x="750" y="375"/>
                </a:lnTo>
                <a:lnTo>
                  <a:pt x="746" y="430"/>
                </a:lnTo>
                <a:lnTo>
                  <a:pt x="734" y="483"/>
                </a:lnTo>
                <a:lnTo>
                  <a:pt x="715" y="533"/>
                </a:lnTo>
                <a:lnTo>
                  <a:pt x="690" y="579"/>
                </a:lnTo>
                <a:lnTo>
                  <a:pt x="658" y="621"/>
                </a:lnTo>
                <a:lnTo>
                  <a:pt x="620" y="658"/>
                </a:lnTo>
                <a:lnTo>
                  <a:pt x="579" y="689"/>
                </a:lnTo>
                <a:lnTo>
                  <a:pt x="533" y="715"/>
                </a:lnTo>
                <a:lnTo>
                  <a:pt x="483" y="733"/>
                </a:lnTo>
                <a:lnTo>
                  <a:pt x="431" y="745"/>
                </a:lnTo>
                <a:lnTo>
                  <a:pt x="374" y="751"/>
                </a:lnTo>
                <a:lnTo>
                  <a:pt x="319" y="745"/>
                </a:lnTo>
                <a:lnTo>
                  <a:pt x="267" y="733"/>
                </a:lnTo>
                <a:lnTo>
                  <a:pt x="217" y="715"/>
                </a:lnTo>
                <a:lnTo>
                  <a:pt x="170" y="689"/>
                </a:lnTo>
                <a:lnTo>
                  <a:pt x="130" y="658"/>
                </a:lnTo>
                <a:lnTo>
                  <a:pt x="92" y="621"/>
                </a:lnTo>
                <a:lnTo>
                  <a:pt x="60" y="579"/>
                </a:lnTo>
                <a:lnTo>
                  <a:pt x="35" y="533"/>
                </a:lnTo>
                <a:lnTo>
                  <a:pt x="16" y="483"/>
                </a:lnTo>
                <a:lnTo>
                  <a:pt x="4" y="430"/>
                </a:lnTo>
                <a:lnTo>
                  <a:pt x="0" y="375"/>
                </a:lnTo>
                <a:lnTo>
                  <a:pt x="4" y="320"/>
                </a:lnTo>
                <a:lnTo>
                  <a:pt x="16" y="266"/>
                </a:lnTo>
                <a:lnTo>
                  <a:pt x="35" y="216"/>
                </a:lnTo>
                <a:lnTo>
                  <a:pt x="60" y="170"/>
                </a:lnTo>
                <a:lnTo>
                  <a:pt x="92" y="129"/>
                </a:lnTo>
                <a:lnTo>
                  <a:pt x="130" y="92"/>
                </a:lnTo>
                <a:lnTo>
                  <a:pt x="170" y="60"/>
                </a:lnTo>
                <a:lnTo>
                  <a:pt x="217" y="34"/>
                </a:lnTo>
                <a:lnTo>
                  <a:pt x="267" y="16"/>
                </a:lnTo>
                <a:lnTo>
                  <a:pt x="319" y="4"/>
                </a:lnTo>
                <a:lnTo>
                  <a:pt x="374"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80" name="Freeform 1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57236" y="1630910"/>
            <a:ext cx="443055" cy="321953"/>
          </a:xfrm>
          <a:custGeom>
            <a:avLst/>
            <a:gdLst>
              <a:gd name="T0" fmla="*/ 485 w 750"/>
              <a:gd name="T1" fmla="*/ 397 h 545"/>
              <a:gd name="T2" fmla="*/ 319 w 750"/>
              <a:gd name="T3" fmla="*/ 436 h 545"/>
              <a:gd name="T4" fmla="*/ 207 w 750"/>
              <a:gd name="T5" fmla="*/ 443 h 545"/>
              <a:gd name="T6" fmla="*/ 300 w 750"/>
              <a:gd name="T7" fmla="*/ 499 h 545"/>
              <a:gd name="T8" fmla="*/ 419 w 750"/>
              <a:gd name="T9" fmla="*/ 507 h 545"/>
              <a:gd name="T10" fmla="*/ 533 w 750"/>
              <a:gd name="T11" fmla="*/ 452 h 545"/>
              <a:gd name="T12" fmla="*/ 601 w 750"/>
              <a:gd name="T13" fmla="*/ 347 h 545"/>
              <a:gd name="T14" fmla="*/ 292 w 750"/>
              <a:gd name="T15" fmla="*/ 49 h 545"/>
              <a:gd name="T16" fmla="*/ 192 w 750"/>
              <a:gd name="T17" fmla="*/ 119 h 545"/>
              <a:gd name="T18" fmla="*/ 140 w 750"/>
              <a:gd name="T19" fmla="*/ 229 h 545"/>
              <a:gd name="T20" fmla="*/ 146 w 750"/>
              <a:gd name="T21" fmla="*/ 343 h 545"/>
              <a:gd name="T22" fmla="*/ 200 w 750"/>
              <a:gd name="T23" fmla="*/ 409 h 545"/>
              <a:gd name="T24" fmla="*/ 348 w 750"/>
              <a:gd name="T25" fmla="*/ 398 h 545"/>
              <a:gd name="T26" fmla="*/ 523 w 750"/>
              <a:gd name="T27" fmla="*/ 347 h 545"/>
              <a:gd name="T28" fmla="*/ 612 w 750"/>
              <a:gd name="T29" fmla="*/ 273 h 545"/>
              <a:gd name="T30" fmla="*/ 581 w 750"/>
              <a:gd name="T31" fmla="*/ 152 h 545"/>
              <a:gd name="T32" fmla="*/ 495 w 750"/>
              <a:gd name="T33" fmla="*/ 67 h 545"/>
              <a:gd name="T34" fmla="*/ 374 w 750"/>
              <a:gd name="T35" fmla="*/ 34 h 545"/>
              <a:gd name="T36" fmla="*/ 461 w 750"/>
              <a:gd name="T37" fmla="*/ 13 h 545"/>
              <a:gd name="T38" fmla="*/ 567 w 750"/>
              <a:gd name="T39" fmla="*/ 80 h 545"/>
              <a:gd name="T40" fmla="*/ 633 w 750"/>
              <a:gd name="T41" fmla="*/ 186 h 545"/>
              <a:gd name="T42" fmla="*/ 646 w 750"/>
              <a:gd name="T43" fmla="*/ 277 h 545"/>
              <a:gd name="T44" fmla="*/ 704 w 750"/>
              <a:gd name="T45" fmla="*/ 216 h 545"/>
              <a:gd name="T46" fmla="*/ 713 w 750"/>
              <a:gd name="T47" fmla="*/ 169 h 545"/>
              <a:gd name="T48" fmla="*/ 666 w 750"/>
              <a:gd name="T49" fmla="*/ 127 h 545"/>
              <a:gd name="T50" fmla="*/ 608 w 750"/>
              <a:gd name="T51" fmla="*/ 75 h 545"/>
              <a:gd name="T52" fmla="*/ 700 w 750"/>
              <a:gd name="T53" fmla="*/ 106 h 545"/>
              <a:gd name="T54" fmla="*/ 747 w 750"/>
              <a:gd name="T55" fmla="*/ 160 h 545"/>
              <a:gd name="T56" fmla="*/ 735 w 750"/>
              <a:gd name="T57" fmla="*/ 229 h 545"/>
              <a:gd name="T58" fmla="*/ 673 w 750"/>
              <a:gd name="T59" fmla="*/ 300 h 545"/>
              <a:gd name="T60" fmla="*/ 615 w 750"/>
              <a:gd name="T61" fmla="*/ 401 h 545"/>
              <a:gd name="T62" fmla="*/ 534 w 750"/>
              <a:gd name="T63" fmla="*/ 494 h 545"/>
              <a:gd name="T64" fmla="*/ 419 w 750"/>
              <a:gd name="T65" fmla="*/ 542 h 545"/>
              <a:gd name="T66" fmla="*/ 290 w 750"/>
              <a:gd name="T67" fmla="*/ 532 h 545"/>
              <a:gd name="T68" fmla="*/ 186 w 750"/>
              <a:gd name="T69" fmla="*/ 469 h 545"/>
              <a:gd name="T70" fmla="*/ 94 w 750"/>
              <a:gd name="T71" fmla="*/ 426 h 545"/>
              <a:gd name="T72" fmla="*/ 25 w 750"/>
              <a:gd name="T73" fmla="*/ 388 h 545"/>
              <a:gd name="T74" fmla="*/ 0 w 750"/>
              <a:gd name="T75" fmla="*/ 329 h 545"/>
              <a:gd name="T76" fmla="*/ 27 w 750"/>
              <a:gd name="T77" fmla="*/ 260 h 545"/>
              <a:gd name="T78" fmla="*/ 69 w 750"/>
              <a:gd name="T79" fmla="*/ 240 h 545"/>
              <a:gd name="T80" fmla="*/ 44 w 750"/>
              <a:gd name="T81" fmla="*/ 295 h 545"/>
              <a:gd name="T82" fmla="*/ 35 w 750"/>
              <a:gd name="T83" fmla="*/ 342 h 545"/>
              <a:gd name="T84" fmla="*/ 77 w 750"/>
              <a:gd name="T85" fmla="*/ 383 h 545"/>
              <a:gd name="T86" fmla="*/ 116 w 750"/>
              <a:gd name="T87" fmla="*/ 360 h 545"/>
              <a:gd name="T88" fmla="*/ 106 w 750"/>
              <a:gd name="T89" fmla="*/ 228 h 545"/>
              <a:gd name="T90" fmla="*/ 154 w 750"/>
              <a:gd name="T91" fmla="*/ 112 h 545"/>
              <a:gd name="T92" fmla="*/ 249 w 750"/>
              <a:gd name="T93" fmla="*/ 30 h 545"/>
              <a:gd name="T94" fmla="*/ 374 w 750"/>
              <a:gd name="T95" fmla="*/ 0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50" h="545">
                <a:moveTo>
                  <a:pt x="601" y="347"/>
                </a:moveTo>
                <a:lnTo>
                  <a:pt x="547" y="374"/>
                </a:lnTo>
                <a:lnTo>
                  <a:pt x="485" y="397"/>
                </a:lnTo>
                <a:lnTo>
                  <a:pt x="420" y="417"/>
                </a:lnTo>
                <a:lnTo>
                  <a:pt x="369" y="429"/>
                </a:lnTo>
                <a:lnTo>
                  <a:pt x="319" y="436"/>
                </a:lnTo>
                <a:lnTo>
                  <a:pt x="271" y="442"/>
                </a:lnTo>
                <a:lnTo>
                  <a:pt x="225" y="443"/>
                </a:lnTo>
                <a:lnTo>
                  <a:pt x="207" y="443"/>
                </a:lnTo>
                <a:lnTo>
                  <a:pt x="235" y="466"/>
                </a:lnTo>
                <a:lnTo>
                  <a:pt x="266" y="485"/>
                </a:lnTo>
                <a:lnTo>
                  <a:pt x="300" y="499"/>
                </a:lnTo>
                <a:lnTo>
                  <a:pt x="336" y="508"/>
                </a:lnTo>
                <a:lnTo>
                  <a:pt x="374" y="511"/>
                </a:lnTo>
                <a:lnTo>
                  <a:pt x="419" y="507"/>
                </a:lnTo>
                <a:lnTo>
                  <a:pt x="461" y="495"/>
                </a:lnTo>
                <a:lnTo>
                  <a:pt x="498" y="477"/>
                </a:lnTo>
                <a:lnTo>
                  <a:pt x="533" y="452"/>
                </a:lnTo>
                <a:lnTo>
                  <a:pt x="561" y="422"/>
                </a:lnTo>
                <a:lnTo>
                  <a:pt x="584" y="387"/>
                </a:lnTo>
                <a:lnTo>
                  <a:pt x="601" y="347"/>
                </a:lnTo>
                <a:close/>
                <a:moveTo>
                  <a:pt x="374" y="34"/>
                </a:moveTo>
                <a:lnTo>
                  <a:pt x="331" y="38"/>
                </a:lnTo>
                <a:lnTo>
                  <a:pt x="292" y="49"/>
                </a:lnTo>
                <a:lnTo>
                  <a:pt x="254" y="67"/>
                </a:lnTo>
                <a:lnTo>
                  <a:pt x="221" y="91"/>
                </a:lnTo>
                <a:lnTo>
                  <a:pt x="192" y="119"/>
                </a:lnTo>
                <a:lnTo>
                  <a:pt x="169" y="152"/>
                </a:lnTo>
                <a:lnTo>
                  <a:pt x="150" y="189"/>
                </a:lnTo>
                <a:lnTo>
                  <a:pt x="140" y="229"/>
                </a:lnTo>
                <a:lnTo>
                  <a:pt x="136" y="273"/>
                </a:lnTo>
                <a:lnTo>
                  <a:pt x="139" y="309"/>
                </a:lnTo>
                <a:lnTo>
                  <a:pt x="146" y="343"/>
                </a:lnTo>
                <a:lnTo>
                  <a:pt x="160" y="376"/>
                </a:lnTo>
                <a:lnTo>
                  <a:pt x="177" y="406"/>
                </a:lnTo>
                <a:lnTo>
                  <a:pt x="200" y="409"/>
                </a:lnTo>
                <a:lnTo>
                  <a:pt x="225" y="409"/>
                </a:lnTo>
                <a:lnTo>
                  <a:pt x="285" y="406"/>
                </a:lnTo>
                <a:lnTo>
                  <a:pt x="348" y="398"/>
                </a:lnTo>
                <a:lnTo>
                  <a:pt x="411" y="384"/>
                </a:lnTo>
                <a:lnTo>
                  <a:pt x="470" y="367"/>
                </a:lnTo>
                <a:lnTo>
                  <a:pt x="523" y="347"/>
                </a:lnTo>
                <a:lnTo>
                  <a:pt x="570" y="325"/>
                </a:lnTo>
                <a:lnTo>
                  <a:pt x="611" y="302"/>
                </a:lnTo>
                <a:lnTo>
                  <a:pt x="612" y="273"/>
                </a:lnTo>
                <a:lnTo>
                  <a:pt x="610" y="229"/>
                </a:lnTo>
                <a:lnTo>
                  <a:pt x="598" y="189"/>
                </a:lnTo>
                <a:lnTo>
                  <a:pt x="581" y="152"/>
                </a:lnTo>
                <a:lnTo>
                  <a:pt x="557" y="119"/>
                </a:lnTo>
                <a:lnTo>
                  <a:pt x="529" y="91"/>
                </a:lnTo>
                <a:lnTo>
                  <a:pt x="495" y="67"/>
                </a:lnTo>
                <a:lnTo>
                  <a:pt x="458" y="49"/>
                </a:lnTo>
                <a:lnTo>
                  <a:pt x="417" y="38"/>
                </a:lnTo>
                <a:lnTo>
                  <a:pt x="374" y="34"/>
                </a:lnTo>
                <a:close/>
                <a:moveTo>
                  <a:pt x="374" y="0"/>
                </a:moveTo>
                <a:lnTo>
                  <a:pt x="419" y="3"/>
                </a:lnTo>
                <a:lnTo>
                  <a:pt x="461" y="13"/>
                </a:lnTo>
                <a:lnTo>
                  <a:pt x="500" y="30"/>
                </a:lnTo>
                <a:lnTo>
                  <a:pt x="535" y="53"/>
                </a:lnTo>
                <a:lnTo>
                  <a:pt x="567" y="80"/>
                </a:lnTo>
                <a:lnTo>
                  <a:pt x="594" y="112"/>
                </a:lnTo>
                <a:lnTo>
                  <a:pt x="616" y="147"/>
                </a:lnTo>
                <a:lnTo>
                  <a:pt x="633" y="186"/>
                </a:lnTo>
                <a:lnTo>
                  <a:pt x="644" y="228"/>
                </a:lnTo>
                <a:lnTo>
                  <a:pt x="648" y="273"/>
                </a:lnTo>
                <a:lnTo>
                  <a:pt x="646" y="277"/>
                </a:lnTo>
                <a:lnTo>
                  <a:pt x="671" y="256"/>
                </a:lnTo>
                <a:lnTo>
                  <a:pt x="691" y="235"/>
                </a:lnTo>
                <a:lnTo>
                  <a:pt x="704" y="216"/>
                </a:lnTo>
                <a:lnTo>
                  <a:pt x="712" y="199"/>
                </a:lnTo>
                <a:lnTo>
                  <a:pt x="716" y="184"/>
                </a:lnTo>
                <a:lnTo>
                  <a:pt x="713" y="169"/>
                </a:lnTo>
                <a:lnTo>
                  <a:pt x="705" y="154"/>
                </a:lnTo>
                <a:lnTo>
                  <a:pt x="690" y="139"/>
                </a:lnTo>
                <a:lnTo>
                  <a:pt x="666" y="127"/>
                </a:lnTo>
                <a:lnTo>
                  <a:pt x="639" y="117"/>
                </a:lnTo>
                <a:lnTo>
                  <a:pt x="624" y="95"/>
                </a:lnTo>
                <a:lnTo>
                  <a:pt x="608" y="75"/>
                </a:lnTo>
                <a:lnTo>
                  <a:pt x="644" y="83"/>
                </a:lnTo>
                <a:lnTo>
                  <a:pt x="674" y="93"/>
                </a:lnTo>
                <a:lnTo>
                  <a:pt x="700" y="106"/>
                </a:lnTo>
                <a:lnTo>
                  <a:pt x="722" y="122"/>
                </a:lnTo>
                <a:lnTo>
                  <a:pt x="737" y="139"/>
                </a:lnTo>
                <a:lnTo>
                  <a:pt x="747" y="160"/>
                </a:lnTo>
                <a:lnTo>
                  <a:pt x="750" y="182"/>
                </a:lnTo>
                <a:lnTo>
                  <a:pt x="746" y="206"/>
                </a:lnTo>
                <a:lnTo>
                  <a:pt x="735" y="229"/>
                </a:lnTo>
                <a:lnTo>
                  <a:pt x="720" y="253"/>
                </a:lnTo>
                <a:lnTo>
                  <a:pt x="699" y="277"/>
                </a:lnTo>
                <a:lnTo>
                  <a:pt x="673" y="300"/>
                </a:lnTo>
                <a:lnTo>
                  <a:pt x="642" y="322"/>
                </a:lnTo>
                <a:lnTo>
                  <a:pt x="632" y="363"/>
                </a:lnTo>
                <a:lnTo>
                  <a:pt x="615" y="401"/>
                </a:lnTo>
                <a:lnTo>
                  <a:pt x="593" y="436"/>
                </a:lnTo>
                <a:lnTo>
                  <a:pt x="565" y="468"/>
                </a:lnTo>
                <a:lnTo>
                  <a:pt x="534" y="494"/>
                </a:lnTo>
                <a:lnTo>
                  <a:pt x="498" y="516"/>
                </a:lnTo>
                <a:lnTo>
                  <a:pt x="459" y="532"/>
                </a:lnTo>
                <a:lnTo>
                  <a:pt x="419" y="542"/>
                </a:lnTo>
                <a:lnTo>
                  <a:pt x="374" y="545"/>
                </a:lnTo>
                <a:lnTo>
                  <a:pt x="331" y="542"/>
                </a:lnTo>
                <a:lnTo>
                  <a:pt x="290" y="532"/>
                </a:lnTo>
                <a:lnTo>
                  <a:pt x="252" y="516"/>
                </a:lnTo>
                <a:lnTo>
                  <a:pt x="217" y="495"/>
                </a:lnTo>
                <a:lnTo>
                  <a:pt x="186" y="469"/>
                </a:lnTo>
                <a:lnTo>
                  <a:pt x="158" y="439"/>
                </a:lnTo>
                <a:lnTo>
                  <a:pt x="124" y="434"/>
                </a:lnTo>
                <a:lnTo>
                  <a:pt x="94" y="426"/>
                </a:lnTo>
                <a:lnTo>
                  <a:pt x="67" y="415"/>
                </a:lnTo>
                <a:lnTo>
                  <a:pt x="43" y="402"/>
                </a:lnTo>
                <a:lnTo>
                  <a:pt x="25" y="388"/>
                </a:lnTo>
                <a:lnTo>
                  <a:pt x="10" y="370"/>
                </a:lnTo>
                <a:lnTo>
                  <a:pt x="2" y="351"/>
                </a:lnTo>
                <a:lnTo>
                  <a:pt x="0" y="329"/>
                </a:lnTo>
                <a:lnTo>
                  <a:pt x="2" y="307"/>
                </a:lnTo>
                <a:lnTo>
                  <a:pt x="13" y="283"/>
                </a:lnTo>
                <a:lnTo>
                  <a:pt x="27" y="260"/>
                </a:lnTo>
                <a:lnTo>
                  <a:pt x="48" y="236"/>
                </a:lnTo>
                <a:lnTo>
                  <a:pt x="73" y="214"/>
                </a:lnTo>
                <a:lnTo>
                  <a:pt x="69" y="240"/>
                </a:lnTo>
                <a:lnTo>
                  <a:pt x="68" y="266"/>
                </a:lnTo>
                <a:lnTo>
                  <a:pt x="55" y="281"/>
                </a:lnTo>
                <a:lnTo>
                  <a:pt x="44" y="295"/>
                </a:lnTo>
                <a:lnTo>
                  <a:pt x="36" y="312"/>
                </a:lnTo>
                <a:lnTo>
                  <a:pt x="34" y="328"/>
                </a:lnTo>
                <a:lnTo>
                  <a:pt x="35" y="342"/>
                </a:lnTo>
                <a:lnTo>
                  <a:pt x="43" y="357"/>
                </a:lnTo>
                <a:lnTo>
                  <a:pt x="57" y="371"/>
                </a:lnTo>
                <a:lnTo>
                  <a:pt x="77" y="383"/>
                </a:lnTo>
                <a:lnTo>
                  <a:pt x="103" y="393"/>
                </a:lnTo>
                <a:lnTo>
                  <a:pt x="133" y="401"/>
                </a:lnTo>
                <a:lnTo>
                  <a:pt x="116" y="360"/>
                </a:lnTo>
                <a:lnTo>
                  <a:pt x="106" y="319"/>
                </a:lnTo>
                <a:lnTo>
                  <a:pt x="102" y="273"/>
                </a:lnTo>
                <a:lnTo>
                  <a:pt x="106" y="228"/>
                </a:lnTo>
                <a:lnTo>
                  <a:pt x="115" y="186"/>
                </a:lnTo>
                <a:lnTo>
                  <a:pt x="132" y="147"/>
                </a:lnTo>
                <a:lnTo>
                  <a:pt x="154" y="112"/>
                </a:lnTo>
                <a:lnTo>
                  <a:pt x="182" y="80"/>
                </a:lnTo>
                <a:lnTo>
                  <a:pt x="213" y="53"/>
                </a:lnTo>
                <a:lnTo>
                  <a:pt x="249" y="30"/>
                </a:lnTo>
                <a:lnTo>
                  <a:pt x="288" y="13"/>
                </a:lnTo>
                <a:lnTo>
                  <a:pt x="330" y="3"/>
                </a:lnTo>
                <a:lnTo>
                  <a:pt x="374"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81" name="Freeform 1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6040" y="1570064"/>
            <a:ext cx="322544" cy="443645"/>
          </a:xfrm>
          <a:custGeom>
            <a:avLst/>
            <a:gdLst>
              <a:gd name="T0" fmla="*/ 96 w 546"/>
              <a:gd name="T1" fmla="*/ 464 h 751"/>
              <a:gd name="T2" fmla="*/ 102 w 546"/>
              <a:gd name="T3" fmla="*/ 478 h 751"/>
              <a:gd name="T4" fmla="*/ 132 w 546"/>
              <a:gd name="T5" fmla="*/ 572 h 751"/>
              <a:gd name="T6" fmla="*/ 207 w 546"/>
              <a:gd name="T7" fmla="*/ 635 h 751"/>
              <a:gd name="T8" fmla="*/ 279 w 546"/>
              <a:gd name="T9" fmla="*/ 650 h 751"/>
              <a:gd name="T10" fmla="*/ 289 w 546"/>
              <a:gd name="T11" fmla="*/ 660 h 751"/>
              <a:gd name="T12" fmla="*/ 287 w 546"/>
              <a:gd name="T13" fmla="*/ 676 h 751"/>
              <a:gd name="T14" fmla="*/ 274 w 546"/>
              <a:gd name="T15" fmla="*/ 682 h 751"/>
              <a:gd name="T16" fmla="*/ 170 w 546"/>
              <a:gd name="T17" fmla="*/ 655 h 751"/>
              <a:gd name="T18" fmla="*/ 97 w 546"/>
              <a:gd name="T19" fmla="*/ 582 h 751"/>
              <a:gd name="T20" fmla="*/ 68 w 546"/>
              <a:gd name="T21" fmla="*/ 478 h 751"/>
              <a:gd name="T22" fmla="*/ 76 w 546"/>
              <a:gd name="T23" fmla="*/ 464 h 751"/>
              <a:gd name="T24" fmla="*/ 274 w 546"/>
              <a:gd name="T25" fmla="*/ 41 h 751"/>
              <a:gd name="T26" fmla="*/ 248 w 546"/>
              <a:gd name="T27" fmla="*/ 63 h 751"/>
              <a:gd name="T28" fmla="*/ 198 w 546"/>
              <a:gd name="T29" fmla="*/ 125 h 751"/>
              <a:gd name="T30" fmla="*/ 138 w 546"/>
              <a:gd name="T31" fmla="*/ 210 h 751"/>
              <a:gd name="T32" fmla="*/ 81 w 546"/>
              <a:gd name="T33" fmla="*/ 308 h 751"/>
              <a:gd name="T34" fmla="*/ 43 w 546"/>
              <a:gd name="T35" fmla="*/ 407 h 751"/>
              <a:gd name="T36" fmla="*/ 38 w 546"/>
              <a:gd name="T37" fmla="*/ 514 h 751"/>
              <a:gd name="T38" fmla="*/ 91 w 546"/>
              <a:gd name="T39" fmla="*/ 629 h 751"/>
              <a:gd name="T40" fmla="*/ 190 w 546"/>
              <a:gd name="T41" fmla="*/ 701 h 751"/>
              <a:gd name="T42" fmla="*/ 316 w 546"/>
              <a:gd name="T43" fmla="*/ 713 h 751"/>
              <a:gd name="T44" fmla="*/ 427 w 546"/>
              <a:gd name="T45" fmla="*/ 658 h 751"/>
              <a:gd name="T46" fmla="*/ 496 w 546"/>
              <a:gd name="T47" fmla="*/ 555 h 751"/>
              <a:gd name="T48" fmla="*/ 509 w 546"/>
              <a:gd name="T49" fmla="*/ 439 h 751"/>
              <a:gd name="T50" fmla="*/ 481 w 546"/>
              <a:gd name="T51" fmla="*/ 342 h 751"/>
              <a:gd name="T52" fmla="*/ 430 w 546"/>
              <a:gd name="T53" fmla="*/ 241 h 751"/>
              <a:gd name="T54" fmla="*/ 368 w 546"/>
              <a:gd name="T55" fmla="*/ 151 h 751"/>
              <a:gd name="T56" fmla="*/ 314 w 546"/>
              <a:gd name="T57" fmla="*/ 80 h 751"/>
              <a:gd name="T58" fmla="*/ 278 w 546"/>
              <a:gd name="T59" fmla="*/ 43 h 751"/>
              <a:gd name="T60" fmla="*/ 282 w 546"/>
              <a:gd name="T61" fmla="*/ 3 h 751"/>
              <a:gd name="T62" fmla="*/ 326 w 546"/>
              <a:gd name="T63" fmla="*/ 43 h 751"/>
              <a:gd name="T64" fmla="*/ 389 w 546"/>
              <a:gd name="T65" fmla="*/ 121 h 751"/>
              <a:gd name="T66" fmla="*/ 456 w 546"/>
              <a:gd name="T67" fmla="*/ 221 h 751"/>
              <a:gd name="T68" fmla="*/ 512 w 546"/>
              <a:gd name="T69" fmla="*/ 333 h 751"/>
              <a:gd name="T70" fmla="*/ 543 w 546"/>
              <a:gd name="T71" fmla="*/ 444 h 751"/>
              <a:gd name="T72" fmla="*/ 532 w 546"/>
              <a:gd name="T73" fmla="*/ 563 h 751"/>
              <a:gd name="T74" fmla="*/ 466 w 546"/>
              <a:gd name="T75" fmla="*/ 671 h 751"/>
              <a:gd name="T76" fmla="*/ 359 w 546"/>
              <a:gd name="T77" fmla="*/ 736 h 751"/>
              <a:gd name="T78" fmla="*/ 229 w 546"/>
              <a:gd name="T79" fmla="*/ 747 h 751"/>
              <a:gd name="T80" fmla="*/ 113 w 546"/>
              <a:gd name="T81" fmla="*/ 698 h 751"/>
              <a:gd name="T82" fmla="*/ 32 w 546"/>
              <a:gd name="T83" fmla="*/ 603 h 751"/>
              <a:gd name="T84" fmla="*/ 0 w 546"/>
              <a:gd name="T85" fmla="*/ 478 h 751"/>
              <a:gd name="T86" fmla="*/ 20 w 546"/>
              <a:gd name="T87" fmla="*/ 371 h 751"/>
              <a:gd name="T88" fmla="*/ 71 w 546"/>
              <a:gd name="T89" fmla="*/ 258 h 751"/>
              <a:gd name="T90" fmla="*/ 135 w 546"/>
              <a:gd name="T91" fmla="*/ 152 h 751"/>
              <a:gd name="T92" fmla="*/ 202 w 546"/>
              <a:gd name="T93" fmla="*/ 66 h 751"/>
              <a:gd name="T94" fmla="*/ 253 w 546"/>
              <a:gd name="T95" fmla="*/ 12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46" h="751">
                <a:moveTo>
                  <a:pt x="85" y="461"/>
                </a:moveTo>
                <a:lnTo>
                  <a:pt x="91" y="461"/>
                </a:lnTo>
                <a:lnTo>
                  <a:pt x="96" y="464"/>
                </a:lnTo>
                <a:lnTo>
                  <a:pt x="100" y="468"/>
                </a:lnTo>
                <a:lnTo>
                  <a:pt x="102" y="473"/>
                </a:lnTo>
                <a:lnTo>
                  <a:pt x="102" y="478"/>
                </a:lnTo>
                <a:lnTo>
                  <a:pt x="106" y="512"/>
                </a:lnTo>
                <a:lnTo>
                  <a:pt x="117" y="544"/>
                </a:lnTo>
                <a:lnTo>
                  <a:pt x="132" y="572"/>
                </a:lnTo>
                <a:lnTo>
                  <a:pt x="153" y="599"/>
                </a:lnTo>
                <a:lnTo>
                  <a:pt x="178" y="620"/>
                </a:lnTo>
                <a:lnTo>
                  <a:pt x="207" y="635"/>
                </a:lnTo>
                <a:lnTo>
                  <a:pt x="238" y="644"/>
                </a:lnTo>
                <a:lnTo>
                  <a:pt x="274" y="648"/>
                </a:lnTo>
                <a:lnTo>
                  <a:pt x="279" y="650"/>
                </a:lnTo>
                <a:lnTo>
                  <a:pt x="283" y="651"/>
                </a:lnTo>
                <a:lnTo>
                  <a:pt x="287" y="655"/>
                </a:lnTo>
                <a:lnTo>
                  <a:pt x="289" y="660"/>
                </a:lnTo>
                <a:lnTo>
                  <a:pt x="291" y="665"/>
                </a:lnTo>
                <a:lnTo>
                  <a:pt x="289" y="671"/>
                </a:lnTo>
                <a:lnTo>
                  <a:pt x="287" y="676"/>
                </a:lnTo>
                <a:lnTo>
                  <a:pt x="283" y="679"/>
                </a:lnTo>
                <a:lnTo>
                  <a:pt x="279" y="681"/>
                </a:lnTo>
                <a:lnTo>
                  <a:pt x="274" y="682"/>
                </a:lnTo>
                <a:lnTo>
                  <a:pt x="237" y="679"/>
                </a:lnTo>
                <a:lnTo>
                  <a:pt x="202" y="669"/>
                </a:lnTo>
                <a:lnTo>
                  <a:pt x="170" y="655"/>
                </a:lnTo>
                <a:lnTo>
                  <a:pt x="142" y="634"/>
                </a:lnTo>
                <a:lnTo>
                  <a:pt x="117" y="609"/>
                </a:lnTo>
                <a:lnTo>
                  <a:pt x="97" y="582"/>
                </a:lnTo>
                <a:lnTo>
                  <a:pt x="81" y="549"/>
                </a:lnTo>
                <a:lnTo>
                  <a:pt x="72" y="515"/>
                </a:lnTo>
                <a:lnTo>
                  <a:pt x="68" y="478"/>
                </a:lnTo>
                <a:lnTo>
                  <a:pt x="70" y="473"/>
                </a:lnTo>
                <a:lnTo>
                  <a:pt x="72" y="468"/>
                </a:lnTo>
                <a:lnTo>
                  <a:pt x="76" y="464"/>
                </a:lnTo>
                <a:lnTo>
                  <a:pt x="80" y="461"/>
                </a:lnTo>
                <a:lnTo>
                  <a:pt x="85" y="461"/>
                </a:lnTo>
                <a:close/>
                <a:moveTo>
                  <a:pt x="274" y="41"/>
                </a:moveTo>
                <a:lnTo>
                  <a:pt x="269" y="43"/>
                </a:lnTo>
                <a:lnTo>
                  <a:pt x="259" y="51"/>
                </a:lnTo>
                <a:lnTo>
                  <a:pt x="248" y="63"/>
                </a:lnTo>
                <a:lnTo>
                  <a:pt x="233" y="80"/>
                </a:lnTo>
                <a:lnTo>
                  <a:pt x="216" y="101"/>
                </a:lnTo>
                <a:lnTo>
                  <a:pt x="198" y="125"/>
                </a:lnTo>
                <a:lnTo>
                  <a:pt x="178" y="151"/>
                </a:lnTo>
                <a:lnTo>
                  <a:pt x="157" y="180"/>
                </a:lnTo>
                <a:lnTo>
                  <a:pt x="138" y="210"/>
                </a:lnTo>
                <a:lnTo>
                  <a:pt x="118" y="241"/>
                </a:lnTo>
                <a:lnTo>
                  <a:pt x="98" y="275"/>
                </a:lnTo>
                <a:lnTo>
                  <a:pt x="81" y="308"/>
                </a:lnTo>
                <a:lnTo>
                  <a:pt x="66" y="342"/>
                </a:lnTo>
                <a:lnTo>
                  <a:pt x="53" y="375"/>
                </a:lnTo>
                <a:lnTo>
                  <a:pt x="43" y="407"/>
                </a:lnTo>
                <a:lnTo>
                  <a:pt x="37" y="439"/>
                </a:lnTo>
                <a:lnTo>
                  <a:pt x="34" y="469"/>
                </a:lnTo>
                <a:lnTo>
                  <a:pt x="38" y="514"/>
                </a:lnTo>
                <a:lnTo>
                  <a:pt x="50" y="555"/>
                </a:lnTo>
                <a:lnTo>
                  <a:pt x="67" y="593"/>
                </a:lnTo>
                <a:lnTo>
                  <a:pt x="91" y="629"/>
                </a:lnTo>
                <a:lnTo>
                  <a:pt x="119" y="658"/>
                </a:lnTo>
                <a:lnTo>
                  <a:pt x="153" y="682"/>
                </a:lnTo>
                <a:lnTo>
                  <a:pt x="190" y="701"/>
                </a:lnTo>
                <a:lnTo>
                  <a:pt x="231" y="713"/>
                </a:lnTo>
                <a:lnTo>
                  <a:pt x="274" y="716"/>
                </a:lnTo>
                <a:lnTo>
                  <a:pt x="316" y="713"/>
                </a:lnTo>
                <a:lnTo>
                  <a:pt x="356" y="701"/>
                </a:lnTo>
                <a:lnTo>
                  <a:pt x="394" y="682"/>
                </a:lnTo>
                <a:lnTo>
                  <a:pt x="427" y="658"/>
                </a:lnTo>
                <a:lnTo>
                  <a:pt x="456" y="629"/>
                </a:lnTo>
                <a:lnTo>
                  <a:pt x="479" y="593"/>
                </a:lnTo>
                <a:lnTo>
                  <a:pt x="496" y="555"/>
                </a:lnTo>
                <a:lnTo>
                  <a:pt x="508" y="514"/>
                </a:lnTo>
                <a:lnTo>
                  <a:pt x="512" y="469"/>
                </a:lnTo>
                <a:lnTo>
                  <a:pt x="509" y="439"/>
                </a:lnTo>
                <a:lnTo>
                  <a:pt x="503" y="407"/>
                </a:lnTo>
                <a:lnTo>
                  <a:pt x="494" y="375"/>
                </a:lnTo>
                <a:lnTo>
                  <a:pt x="481" y="342"/>
                </a:lnTo>
                <a:lnTo>
                  <a:pt x="465" y="308"/>
                </a:lnTo>
                <a:lnTo>
                  <a:pt x="448" y="275"/>
                </a:lnTo>
                <a:lnTo>
                  <a:pt x="430" y="241"/>
                </a:lnTo>
                <a:lnTo>
                  <a:pt x="409" y="210"/>
                </a:lnTo>
                <a:lnTo>
                  <a:pt x="389" y="180"/>
                </a:lnTo>
                <a:lnTo>
                  <a:pt x="368" y="151"/>
                </a:lnTo>
                <a:lnTo>
                  <a:pt x="348" y="125"/>
                </a:lnTo>
                <a:lnTo>
                  <a:pt x="330" y="101"/>
                </a:lnTo>
                <a:lnTo>
                  <a:pt x="314" y="80"/>
                </a:lnTo>
                <a:lnTo>
                  <a:pt x="299" y="63"/>
                </a:lnTo>
                <a:lnTo>
                  <a:pt x="287" y="51"/>
                </a:lnTo>
                <a:lnTo>
                  <a:pt x="278" y="43"/>
                </a:lnTo>
                <a:lnTo>
                  <a:pt x="274" y="41"/>
                </a:lnTo>
                <a:close/>
                <a:moveTo>
                  <a:pt x="274" y="0"/>
                </a:moveTo>
                <a:lnTo>
                  <a:pt x="282" y="3"/>
                </a:lnTo>
                <a:lnTo>
                  <a:pt x="293" y="12"/>
                </a:lnTo>
                <a:lnTo>
                  <a:pt x="308" y="25"/>
                </a:lnTo>
                <a:lnTo>
                  <a:pt x="326" y="43"/>
                </a:lnTo>
                <a:lnTo>
                  <a:pt x="346" y="66"/>
                </a:lnTo>
                <a:lnTo>
                  <a:pt x="367" y="92"/>
                </a:lnTo>
                <a:lnTo>
                  <a:pt x="389" y="121"/>
                </a:lnTo>
                <a:lnTo>
                  <a:pt x="411" y="152"/>
                </a:lnTo>
                <a:lnTo>
                  <a:pt x="433" y="186"/>
                </a:lnTo>
                <a:lnTo>
                  <a:pt x="456" y="221"/>
                </a:lnTo>
                <a:lnTo>
                  <a:pt x="477" y="258"/>
                </a:lnTo>
                <a:lnTo>
                  <a:pt x="495" y="296"/>
                </a:lnTo>
                <a:lnTo>
                  <a:pt x="512" y="333"/>
                </a:lnTo>
                <a:lnTo>
                  <a:pt x="526" y="371"/>
                </a:lnTo>
                <a:lnTo>
                  <a:pt x="537" y="407"/>
                </a:lnTo>
                <a:lnTo>
                  <a:pt x="543" y="444"/>
                </a:lnTo>
                <a:lnTo>
                  <a:pt x="546" y="478"/>
                </a:lnTo>
                <a:lnTo>
                  <a:pt x="542" y="521"/>
                </a:lnTo>
                <a:lnTo>
                  <a:pt x="532" y="563"/>
                </a:lnTo>
                <a:lnTo>
                  <a:pt x="516" y="603"/>
                </a:lnTo>
                <a:lnTo>
                  <a:pt x="494" y="639"/>
                </a:lnTo>
                <a:lnTo>
                  <a:pt x="466" y="671"/>
                </a:lnTo>
                <a:lnTo>
                  <a:pt x="435" y="698"/>
                </a:lnTo>
                <a:lnTo>
                  <a:pt x="398" y="720"/>
                </a:lnTo>
                <a:lnTo>
                  <a:pt x="359" y="736"/>
                </a:lnTo>
                <a:lnTo>
                  <a:pt x="317" y="747"/>
                </a:lnTo>
                <a:lnTo>
                  <a:pt x="274" y="751"/>
                </a:lnTo>
                <a:lnTo>
                  <a:pt x="229" y="747"/>
                </a:lnTo>
                <a:lnTo>
                  <a:pt x="187" y="736"/>
                </a:lnTo>
                <a:lnTo>
                  <a:pt x="148" y="720"/>
                </a:lnTo>
                <a:lnTo>
                  <a:pt x="113" y="698"/>
                </a:lnTo>
                <a:lnTo>
                  <a:pt x="80" y="671"/>
                </a:lnTo>
                <a:lnTo>
                  <a:pt x="53" y="639"/>
                </a:lnTo>
                <a:lnTo>
                  <a:pt x="32" y="603"/>
                </a:lnTo>
                <a:lnTo>
                  <a:pt x="15" y="563"/>
                </a:lnTo>
                <a:lnTo>
                  <a:pt x="4" y="521"/>
                </a:lnTo>
                <a:lnTo>
                  <a:pt x="0" y="478"/>
                </a:lnTo>
                <a:lnTo>
                  <a:pt x="3" y="444"/>
                </a:lnTo>
                <a:lnTo>
                  <a:pt x="9" y="407"/>
                </a:lnTo>
                <a:lnTo>
                  <a:pt x="20" y="371"/>
                </a:lnTo>
                <a:lnTo>
                  <a:pt x="34" y="333"/>
                </a:lnTo>
                <a:lnTo>
                  <a:pt x="51" y="296"/>
                </a:lnTo>
                <a:lnTo>
                  <a:pt x="71" y="258"/>
                </a:lnTo>
                <a:lnTo>
                  <a:pt x="91" y="221"/>
                </a:lnTo>
                <a:lnTo>
                  <a:pt x="113" y="186"/>
                </a:lnTo>
                <a:lnTo>
                  <a:pt x="135" y="152"/>
                </a:lnTo>
                <a:lnTo>
                  <a:pt x="159" y="121"/>
                </a:lnTo>
                <a:lnTo>
                  <a:pt x="181" y="92"/>
                </a:lnTo>
                <a:lnTo>
                  <a:pt x="202" y="66"/>
                </a:lnTo>
                <a:lnTo>
                  <a:pt x="221" y="43"/>
                </a:lnTo>
                <a:lnTo>
                  <a:pt x="238" y="25"/>
                </a:lnTo>
                <a:lnTo>
                  <a:pt x="253" y="12"/>
                </a:lnTo>
                <a:lnTo>
                  <a:pt x="265" y="3"/>
                </a:lnTo>
                <a:lnTo>
                  <a:pt x="274"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82" name="Freeform 1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34331" y="1570064"/>
            <a:ext cx="443055" cy="443645"/>
          </a:xfrm>
          <a:custGeom>
            <a:avLst/>
            <a:gdLst>
              <a:gd name="T0" fmla="*/ 603 w 750"/>
              <a:gd name="T1" fmla="*/ 283 h 751"/>
              <a:gd name="T2" fmla="*/ 611 w 750"/>
              <a:gd name="T3" fmla="*/ 321 h 751"/>
              <a:gd name="T4" fmla="*/ 580 w 750"/>
              <a:gd name="T5" fmla="*/ 341 h 751"/>
              <a:gd name="T6" fmla="*/ 548 w 750"/>
              <a:gd name="T7" fmla="*/ 321 h 751"/>
              <a:gd name="T8" fmla="*/ 555 w 750"/>
              <a:gd name="T9" fmla="*/ 283 h 751"/>
              <a:gd name="T10" fmla="*/ 136 w 750"/>
              <a:gd name="T11" fmla="*/ 273 h 751"/>
              <a:gd name="T12" fmla="*/ 167 w 750"/>
              <a:gd name="T13" fmla="*/ 294 h 751"/>
              <a:gd name="T14" fmla="*/ 160 w 750"/>
              <a:gd name="T15" fmla="*/ 331 h 751"/>
              <a:gd name="T16" fmla="*/ 123 w 750"/>
              <a:gd name="T17" fmla="*/ 338 h 751"/>
              <a:gd name="T18" fmla="*/ 102 w 750"/>
              <a:gd name="T19" fmla="*/ 307 h 751"/>
              <a:gd name="T20" fmla="*/ 123 w 750"/>
              <a:gd name="T21" fmla="*/ 275 h 751"/>
              <a:gd name="T22" fmla="*/ 387 w 750"/>
              <a:gd name="T23" fmla="*/ 241 h 751"/>
              <a:gd name="T24" fmla="*/ 408 w 750"/>
              <a:gd name="T25" fmla="*/ 273 h 751"/>
              <a:gd name="T26" fmla="*/ 387 w 750"/>
              <a:gd name="T27" fmla="*/ 304 h 751"/>
              <a:gd name="T28" fmla="*/ 351 w 750"/>
              <a:gd name="T29" fmla="*/ 297 h 751"/>
              <a:gd name="T30" fmla="*/ 343 w 750"/>
              <a:gd name="T31" fmla="*/ 259 h 751"/>
              <a:gd name="T32" fmla="*/ 374 w 750"/>
              <a:gd name="T33" fmla="*/ 239 h 751"/>
              <a:gd name="T34" fmla="*/ 297 w 750"/>
              <a:gd name="T35" fmla="*/ 181 h 751"/>
              <a:gd name="T36" fmla="*/ 304 w 750"/>
              <a:gd name="T37" fmla="*/ 218 h 751"/>
              <a:gd name="T38" fmla="*/ 272 w 750"/>
              <a:gd name="T39" fmla="*/ 239 h 751"/>
              <a:gd name="T40" fmla="*/ 241 w 750"/>
              <a:gd name="T41" fmla="*/ 218 h 751"/>
              <a:gd name="T42" fmla="*/ 249 w 750"/>
              <a:gd name="T43" fmla="*/ 181 h 751"/>
              <a:gd name="T44" fmla="*/ 476 w 750"/>
              <a:gd name="T45" fmla="*/ 136 h 751"/>
              <a:gd name="T46" fmla="*/ 508 w 750"/>
              <a:gd name="T47" fmla="*/ 157 h 751"/>
              <a:gd name="T48" fmla="*/ 501 w 750"/>
              <a:gd name="T49" fmla="*/ 195 h 751"/>
              <a:gd name="T50" fmla="*/ 463 w 750"/>
              <a:gd name="T51" fmla="*/ 202 h 751"/>
              <a:gd name="T52" fmla="*/ 442 w 750"/>
              <a:gd name="T53" fmla="*/ 170 h 751"/>
              <a:gd name="T54" fmla="*/ 463 w 750"/>
              <a:gd name="T55" fmla="*/ 139 h 751"/>
              <a:gd name="T56" fmla="*/ 321 w 750"/>
              <a:gd name="T57" fmla="*/ 72 h 751"/>
              <a:gd name="T58" fmla="*/ 179 w 750"/>
              <a:gd name="T59" fmla="*/ 127 h 751"/>
              <a:gd name="T60" fmla="*/ 78 w 750"/>
              <a:gd name="T61" fmla="*/ 233 h 751"/>
              <a:gd name="T62" fmla="*/ 35 w 750"/>
              <a:gd name="T63" fmla="*/ 376 h 751"/>
              <a:gd name="T64" fmla="*/ 694 w 750"/>
              <a:gd name="T65" fmla="*/ 278 h 751"/>
              <a:gd name="T66" fmla="*/ 610 w 750"/>
              <a:gd name="T67" fmla="*/ 157 h 751"/>
              <a:gd name="T68" fmla="*/ 479 w 750"/>
              <a:gd name="T69" fmla="*/ 84 h 751"/>
              <a:gd name="T70" fmla="*/ 374 w 750"/>
              <a:gd name="T71" fmla="*/ 0 h 751"/>
              <a:gd name="T72" fmla="*/ 389 w 750"/>
              <a:gd name="T73" fmla="*/ 7 h 751"/>
              <a:gd name="T74" fmla="*/ 391 w 750"/>
              <a:gd name="T75" fmla="*/ 36 h 751"/>
              <a:gd name="T76" fmla="*/ 543 w 750"/>
              <a:gd name="T77" fmla="*/ 74 h 751"/>
              <a:gd name="T78" fmla="*/ 662 w 750"/>
              <a:gd name="T79" fmla="*/ 163 h 751"/>
              <a:gd name="T80" fmla="*/ 734 w 750"/>
              <a:gd name="T81" fmla="*/ 292 h 751"/>
              <a:gd name="T82" fmla="*/ 749 w 750"/>
              <a:gd name="T83" fmla="*/ 398 h 751"/>
              <a:gd name="T84" fmla="*/ 738 w 750"/>
              <a:gd name="T85" fmla="*/ 409 h 751"/>
              <a:gd name="T86" fmla="*/ 391 w 750"/>
              <a:gd name="T87" fmla="*/ 665 h 751"/>
              <a:gd name="T88" fmla="*/ 372 w 750"/>
              <a:gd name="T89" fmla="*/ 709 h 751"/>
              <a:gd name="T90" fmla="*/ 314 w 750"/>
              <a:gd name="T91" fmla="*/ 748 h 751"/>
              <a:gd name="T92" fmla="*/ 238 w 750"/>
              <a:gd name="T93" fmla="*/ 736 h 751"/>
              <a:gd name="T94" fmla="*/ 191 w 750"/>
              <a:gd name="T95" fmla="*/ 676 h 751"/>
              <a:gd name="T96" fmla="*/ 191 w 750"/>
              <a:gd name="T97" fmla="*/ 638 h 751"/>
              <a:gd name="T98" fmla="*/ 204 w 750"/>
              <a:gd name="T99" fmla="*/ 631 h 751"/>
              <a:gd name="T100" fmla="*/ 219 w 750"/>
              <a:gd name="T101" fmla="*/ 638 h 751"/>
              <a:gd name="T102" fmla="*/ 225 w 750"/>
              <a:gd name="T103" fmla="*/ 669 h 751"/>
              <a:gd name="T104" fmla="*/ 268 w 750"/>
              <a:gd name="T105" fmla="*/ 713 h 751"/>
              <a:gd name="T106" fmla="*/ 330 w 750"/>
              <a:gd name="T107" fmla="*/ 703 h 751"/>
              <a:gd name="T108" fmla="*/ 357 w 750"/>
              <a:gd name="T109" fmla="*/ 648 h 751"/>
              <a:gd name="T110" fmla="*/ 12 w 750"/>
              <a:gd name="T111" fmla="*/ 409 h 751"/>
              <a:gd name="T112" fmla="*/ 1 w 750"/>
              <a:gd name="T113" fmla="*/ 398 h 751"/>
              <a:gd name="T114" fmla="*/ 14 w 750"/>
              <a:gd name="T115" fmla="*/ 292 h 751"/>
              <a:gd name="T116" fmla="*/ 88 w 750"/>
              <a:gd name="T117" fmla="*/ 163 h 751"/>
              <a:gd name="T118" fmla="*/ 207 w 750"/>
              <a:gd name="T119" fmla="*/ 74 h 751"/>
              <a:gd name="T120" fmla="*/ 357 w 750"/>
              <a:gd name="T121" fmla="*/ 36 h 751"/>
              <a:gd name="T122" fmla="*/ 361 w 750"/>
              <a:gd name="T123" fmla="*/ 7 h 751"/>
              <a:gd name="T124" fmla="*/ 374 w 750"/>
              <a:gd name="T125"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0" h="751">
                <a:moveTo>
                  <a:pt x="580" y="273"/>
                </a:moveTo>
                <a:lnTo>
                  <a:pt x="593" y="275"/>
                </a:lnTo>
                <a:lnTo>
                  <a:pt x="603" y="283"/>
                </a:lnTo>
                <a:lnTo>
                  <a:pt x="611" y="294"/>
                </a:lnTo>
                <a:lnTo>
                  <a:pt x="614" y="307"/>
                </a:lnTo>
                <a:lnTo>
                  <a:pt x="611" y="321"/>
                </a:lnTo>
                <a:lnTo>
                  <a:pt x="603" y="331"/>
                </a:lnTo>
                <a:lnTo>
                  <a:pt x="593" y="338"/>
                </a:lnTo>
                <a:lnTo>
                  <a:pt x="580" y="341"/>
                </a:lnTo>
                <a:lnTo>
                  <a:pt x="565" y="338"/>
                </a:lnTo>
                <a:lnTo>
                  <a:pt x="555" y="331"/>
                </a:lnTo>
                <a:lnTo>
                  <a:pt x="548" y="321"/>
                </a:lnTo>
                <a:lnTo>
                  <a:pt x="546" y="307"/>
                </a:lnTo>
                <a:lnTo>
                  <a:pt x="548" y="294"/>
                </a:lnTo>
                <a:lnTo>
                  <a:pt x="555" y="283"/>
                </a:lnTo>
                <a:lnTo>
                  <a:pt x="565" y="275"/>
                </a:lnTo>
                <a:lnTo>
                  <a:pt x="580" y="273"/>
                </a:lnTo>
                <a:close/>
                <a:moveTo>
                  <a:pt x="136" y="273"/>
                </a:moveTo>
                <a:lnTo>
                  <a:pt x="149" y="275"/>
                </a:lnTo>
                <a:lnTo>
                  <a:pt x="160" y="283"/>
                </a:lnTo>
                <a:lnTo>
                  <a:pt x="167" y="294"/>
                </a:lnTo>
                <a:lnTo>
                  <a:pt x="170" y="307"/>
                </a:lnTo>
                <a:lnTo>
                  <a:pt x="167" y="321"/>
                </a:lnTo>
                <a:lnTo>
                  <a:pt x="160" y="331"/>
                </a:lnTo>
                <a:lnTo>
                  <a:pt x="149" y="338"/>
                </a:lnTo>
                <a:lnTo>
                  <a:pt x="136" y="341"/>
                </a:lnTo>
                <a:lnTo>
                  <a:pt x="123" y="338"/>
                </a:lnTo>
                <a:lnTo>
                  <a:pt x="113" y="331"/>
                </a:lnTo>
                <a:lnTo>
                  <a:pt x="105" y="321"/>
                </a:lnTo>
                <a:lnTo>
                  <a:pt x="102" y="307"/>
                </a:lnTo>
                <a:lnTo>
                  <a:pt x="105" y="294"/>
                </a:lnTo>
                <a:lnTo>
                  <a:pt x="113" y="283"/>
                </a:lnTo>
                <a:lnTo>
                  <a:pt x="123" y="275"/>
                </a:lnTo>
                <a:lnTo>
                  <a:pt x="136" y="273"/>
                </a:lnTo>
                <a:close/>
                <a:moveTo>
                  <a:pt x="374" y="239"/>
                </a:moveTo>
                <a:lnTo>
                  <a:pt x="387" y="241"/>
                </a:lnTo>
                <a:lnTo>
                  <a:pt x="399" y="249"/>
                </a:lnTo>
                <a:lnTo>
                  <a:pt x="406" y="259"/>
                </a:lnTo>
                <a:lnTo>
                  <a:pt x="408" y="273"/>
                </a:lnTo>
                <a:lnTo>
                  <a:pt x="406" y="287"/>
                </a:lnTo>
                <a:lnTo>
                  <a:pt x="399" y="297"/>
                </a:lnTo>
                <a:lnTo>
                  <a:pt x="387" y="304"/>
                </a:lnTo>
                <a:lnTo>
                  <a:pt x="374" y="307"/>
                </a:lnTo>
                <a:lnTo>
                  <a:pt x="361" y="304"/>
                </a:lnTo>
                <a:lnTo>
                  <a:pt x="351" y="297"/>
                </a:lnTo>
                <a:lnTo>
                  <a:pt x="343" y="287"/>
                </a:lnTo>
                <a:lnTo>
                  <a:pt x="340" y="273"/>
                </a:lnTo>
                <a:lnTo>
                  <a:pt x="343" y="259"/>
                </a:lnTo>
                <a:lnTo>
                  <a:pt x="351" y="249"/>
                </a:lnTo>
                <a:lnTo>
                  <a:pt x="361" y="241"/>
                </a:lnTo>
                <a:lnTo>
                  <a:pt x="374" y="239"/>
                </a:lnTo>
                <a:close/>
                <a:moveTo>
                  <a:pt x="272" y="170"/>
                </a:moveTo>
                <a:lnTo>
                  <a:pt x="285" y="173"/>
                </a:lnTo>
                <a:lnTo>
                  <a:pt x="297" y="181"/>
                </a:lnTo>
                <a:lnTo>
                  <a:pt x="304" y="191"/>
                </a:lnTo>
                <a:lnTo>
                  <a:pt x="306" y="204"/>
                </a:lnTo>
                <a:lnTo>
                  <a:pt x="304" y="218"/>
                </a:lnTo>
                <a:lnTo>
                  <a:pt x="297" y="229"/>
                </a:lnTo>
                <a:lnTo>
                  <a:pt x="285" y="236"/>
                </a:lnTo>
                <a:lnTo>
                  <a:pt x="272" y="239"/>
                </a:lnTo>
                <a:lnTo>
                  <a:pt x="259" y="236"/>
                </a:lnTo>
                <a:lnTo>
                  <a:pt x="249" y="229"/>
                </a:lnTo>
                <a:lnTo>
                  <a:pt x="241" y="218"/>
                </a:lnTo>
                <a:lnTo>
                  <a:pt x="238" y="204"/>
                </a:lnTo>
                <a:lnTo>
                  <a:pt x="241" y="191"/>
                </a:lnTo>
                <a:lnTo>
                  <a:pt x="249" y="181"/>
                </a:lnTo>
                <a:lnTo>
                  <a:pt x="259" y="173"/>
                </a:lnTo>
                <a:lnTo>
                  <a:pt x="272" y="170"/>
                </a:lnTo>
                <a:close/>
                <a:moveTo>
                  <a:pt x="476" y="136"/>
                </a:moveTo>
                <a:lnTo>
                  <a:pt x="491" y="139"/>
                </a:lnTo>
                <a:lnTo>
                  <a:pt x="501" y="147"/>
                </a:lnTo>
                <a:lnTo>
                  <a:pt x="508" y="157"/>
                </a:lnTo>
                <a:lnTo>
                  <a:pt x="512" y="170"/>
                </a:lnTo>
                <a:lnTo>
                  <a:pt x="508" y="184"/>
                </a:lnTo>
                <a:lnTo>
                  <a:pt x="501" y="195"/>
                </a:lnTo>
                <a:lnTo>
                  <a:pt x="491" y="202"/>
                </a:lnTo>
                <a:lnTo>
                  <a:pt x="476" y="204"/>
                </a:lnTo>
                <a:lnTo>
                  <a:pt x="463" y="202"/>
                </a:lnTo>
                <a:lnTo>
                  <a:pt x="453" y="195"/>
                </a:lnTo>
                <a:lnTo>
                  <a:pt x="445" y="184"/>
                </a:lnTo>
                <a:lnTo>
                  <a:pt x="442" y="170"/>
                </a:lnTo>
                <a:lnTo>
                  <a:pt x="445" y="157"/>
                </a:lnTo>
                <a:lnTo>
                  <a:pt x="453" y="147"/>
                </a:lnTo>
                <a:lnTo>
                  <a:pt x="463" y="139"/>
                </a:lnTo>
                <a:lnTo>
                  <a:pt x="476" y="136"/>
                </a:lnTo>
                <a:close/>
                <a:moveTo>
                  <a:pt x="374" y="68"/>
                </a:moveTo>
                <a:lnTo>
                  <a:pt x="321" y="72"/>
                </a:lnTo>
                <a:lnTo>
                  <a:pt x="271" y="84"/>
                </a:lnTo>
                <a:lnTo>
                  <a:pt x="222" y="102"/>
                </a:lnTo>
                <a:lnTo>
                  <a:pt x="179" y="127"/>
                </a:lnTo>
                <a:lnTo>
                  <a:pt x="140" y="157"/>
                </a:lnTo>
                <a:lnTo>
                  <a:pt x="106" y="194"/>
                </a:lnTo>
                <a:lnTo>
                  <a:pt x="78" y="233"/>
                </a:lnTo>
                <a:lnTo>
                  <a:pt x="56" y="278"/>
                </a:lnTo>
                <a:lnTo>
                  <a:pt x="42" y="325"/>
                </a:lnTo>
                <a:lnTo>
                  <a:pt x="35" y="376"/>
                </a:lnTo>
                <a:lnTo>
                  <a:pt x="715" y="376"/>
                </a:lnTo>
                <a:lnTo>
                  <a:pt x="708" y="325"/>
                </a:lnTo>
                <a:lnTo>
                  <a:pt x="694" y="278"/>
                </a:lnTo>
                <a:lnTo>
                  <a:pt x="671" y="233"/>
                </a:lnTo>
                <a:lnTo>
                  <a:pt x="644" y="194"/>
                </a:lnTo>
                <a:lnTo>
                  <a:pt x="610" y="157"/>
                </a:lnTo>
                <a:lnTo>
                  <a:pt x="571" y="127"/>
                </a:lnTo>
                <a:lnTo>
                  <a:pt x="526" y="102"/>
                </a:lnTo>
                <a:lnTo>
                  <a:pt x="479" y="84"/>
                </a:lnTo>
                <a:lnTo>
                  <a:pt x="428" y="72"/>
                </a:lnTo>
                <a:lnTo>
                  <a:pt x="374" y="68"/>
                </a:lnTo>
                <a:close/>
                <a:moveTo>
                  <a:pt x="374" y="0"/>
                </a:moveTo>
                <a:lnTo>
                  <a:pt x="380" y="2"/>
                </a:lnTo>
                <a:lnTo>
                  <a:pt x="385" y="4"/>
                </a:lnTo>
                <a:lnTo>
                  <a:pt x="389" y="7"/>
                </a:lnTo>
                <a:lnTo>
                  <a:pt x="391" y="12"/>
                </a:lnTo>
                <a:lnTo>
                  <a:pt x="391" y="17"/>
                </a:lnTo>
                <a:lnTo>
                  <a:pt x="391" y="36"/>
                </a:lnTo>
                <a:lnTo>
                  <a:pt x="445" y="41"/>
                </a:lnTo>
                <a:lnTo>
                  <a:pt x="496" y="54"/>
                </a:lnTo>
                <a:lnTo>
                  <a:pt x="543" y="74"/>
                </a:lnTo>
                <a:lnTo>
                  <a:pt x="588" y="98"/>
                </a:lnTo>
                <a:lnTo>
                  <a:pt x="627" y="129"/>
                </a:lnTo>
                <a:lnTo>
                  <a:pt x="662" y="163"/>
                </a:lnTo>
                <a:lnTo>
                  <a:pt x="692" y="202"/>
                </a:lnTo>
                <a:lnTo>
                  <a:pt x="717" y="245"/>
                </a:lnTo>
                <a:lnTo>
                  <a:pt x="734" y="292"/>
                </a:lnTo>
                <a:lnTo>
                  <a:pt x="746" y="341"/>
                </a:lnTo>
                <a:lnTo>
                  <a:pt x="750" y="393"/>
                </a:lnTo>
                <a:lnTo>
                  <a:pt x="749" y="398"/>
                </a:lnTo>
                <a:lnTo>
                  <a:pt x="746" y="402"/>
                </a:lnTo>
                <a:lnTo>
                  <a:pt x="742" y="406"/>
                </a:lnTo>
                <a:lnTo>
                  <a:pt x="738" y="409"/>
                </a:lnTo>
                <a:lnTo>
                  <a:pt x="733" y="410"/>
                </a:lnTo>
                <a:lnTo>
                  <a:pt x="391" y="410"/>
                </a:lnTo>
                <a:lnTo>
                  <a:pt x="391" y="665"/>
                </a:lnTo>
                <a:lnTo>
                  <a:pt x="390" y="665"/>
                </a:lnTo>
                <a:lnTo>
                  <a:pt x="383" y="689"/>
                </a:lnTo>
                <a:lnTo>
                  <a:pt x="372" y="709"/>
                </a:lnTo>
                <a:lnTo>
                  <a:pt x="356" y="726"/>
                </a:lnTo>
                <a:lnTo>
                  <a:pt x="336" y="739"/>
                </a:lnTo>
                <a:lnTo>
                  <a:pt x="314" y="748"/>
                </a:lnTo>
                <a:lnTo>
                  <a:pt x="289" y="751"/>
                </a:lnTo>
                <a:lnTo>
                  <a:pt x="262" y="747"/>
                </a:lnTo>
                <a:lnTo>
                  <a:pt x="238" y="736"/>
                </a:lnTo>
                <a:lnTo>
                  <a:pt x="217" y="720"/>
                </a:lnTo>
                <a:lnTo>
                  <a:pt x="202" y="699"/>
                </a:lnTo>
                <a:lnTo>
                  <a:pt x="191" y="676"/>
                </a:lnTo>
                <a:lnTo>
                  <a:pt x="187" y="648"/>
                </a:lnTo>
                <a:lnTo>
                  <a:pt x="188" y="643"/>
                </a:lnTo>
                <a:lnTo>
                  <a:pt x="191" y="638"/>
                </a:lnTo>
                <a:lnTo>
                  <a:pt x="194" y="634"/>
                </a:lnTo>
                <a:lnTo>
                  <a:pt x="199" y="631"/>
                </a:lnTo>
                <a:lnTo>
                  <a:pt x="204" y="631"/>
                </a:lnTo>
                <a:lnTo>
                  <a:pt x="209" y="631"/>
                </a:lnTo>
                <a:lnTo>
                  <a:pt x="215" y="634"/>
                </a:lnTo>
                <a:lnTo>
                  <a:pt x="219" y="638"/>
                </a:lnTo>
                <a:lnTo>
                  <a:pt x="220" y="643"/>
                </a:lnTo>
                <a:lnTo>
                  <a:pt x="221" y="648"/>
                </a:lnTo>
                <a:lnTo>
                  <a:pt x="225" y="669"/>
                </a:lnTo>
                <a:lnTo>
                  <a:pt x="234" y="689"/>
                </a:lnTo>
                <a:lnTo>
                  <a:pt x="249" y="703"/>
                </a:lnTo>
                <a:lnTo>
                  <a:pt x="268" y="713"/>
                </a:lnTo>
                <a:lnTo>
                  <a:pt x="289" y="716"/>
                </a:lnTo>
                <a:lnTo>
                  <a:pt x="311" y="713"/>
                </a:lnTo>
                <a:lnTo>
                  <a:pt x="330" y="703"/>
                </a:lnTo>
                <a:lnTo>
                  <a:pt x="344" y="689"/>
                </a:lnTo>
                <a:lnTo>
                  <a:pt x="355" y="669"/>
                </a:lnTo>
                <a:lnTo>
                  <a:pt x="357" y="648"/>
                </a:lnTo>
                <a:lnTo>
                  <a:pt x="357" y="410"/>
                </a:lnTo>
                <a:lnTo>
                  <a:pt x="17" y="410"/>
                </a:lnTo>
                <a:lnTo>
                  <a:pt x="12" y="409"/>
                </a:lnTo>
                <a:lnTo>
                  <a:pt x="6" y="406"/>
                </a:lnTo>
                <a:lnTo>
                  <a:pt x="3" y="402"/>
                </a:lnTo>
                <a:lnTo>
                  <a:pt x="1" y="398"/>
                </a:lnTo>
                <a:lnTo>
                  <a:pt x="0" y="393"/>
                </a:lnTo>
                <a:lnTo>
                  <a:pt x="4" y="341"/>
                </a:lnTo>
                <a:lnTo>
                  <a:pt x="14" y="292"/>
                </a:lnTo>
                <a:lnTo>
                  <a:pt x="33" y="245"/>
                </a:lnTo>
                <a:lnTo>
                  <a:pt x="58" y="202"/>
                </a:lnTo>
                <a:lnTo>
                  <a:pt x="88" y="163"/>
                </a:lnTo>
                <a:lnTo>
                  <a:pt x="122" y="129"/>
                </a:lnTo>
                <a:lnTo>
                  <a:pt x="162" y="98"/>
                </a:lnTo>
                <a:lnTo>
                  <a:pt x="207" y="74"/>
                </a:lnTo>
                <a:lnTo>
                  <a:pt x="254" y="54"/>
                </a:lnTo>
                <a:lnTo>
                  <a:pt x="305" y="41"/>
                </a:lnTo>
                <a:lnTo>
                  <a:pt x="357" y="36"/>
                </a:lnTo>
                <a:lnTo>
                  <a:pt x="357" y="17"/>
                </a:lnTo>
                <a:lnTo>
                  <a:pt x="359" y="12"/>
                </a:lnTo>
                <a:lnTo>
                  <a:pt x="361" y="7"/>
                </a:lnTo>
                <a:lnTo>
                  <a:pt x="365" y="4"/>
                </a:lnTo>
                <a:lnTo>
                  <a:pt x="369" y="2"/>
                </a:lnTo>
                <a:lnTo>
                  <a:pt x="374"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83" name="Freeform 1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3135" y="1670785"/>
            <a:ext cx="443055" cy="242204"/>
          </a:xfrm>
          <a:custGeom>
            <a:avLst/>
            <a:gdLst>
              <a:gd name="T0" fmla="*/ 318 w 750"/>
              <a:gd name="T1" fmla="*/ 253 h 410"/>
              <a:gd name="T2" fmla="*/ 256 w 750"/>
              <a:gd name="T3" fmla="*/ 315 h 410"/>
              <a:gd name="T4" fmla="*/ 307 w 750"/>
              <a:gd name="T5" fmla="*/ 376 h 410"/>
              <a:gd name="T6" fmla="*/ 339 w 750"/>
              <a:gd name="T7" fmla="*/ 320 h 410"/>
              <a:gd name="T8" fmla="*/ 394 w 750"/>
              <a:gd name="T9" fmla="*/ 311 h 410"/>
              <a:gd name="T10" fmla="*/ 434 w 750"/>
              <a:gd name="T11" fmla="*/ 354 h 410"/>
              <a:gd name="T12" fmla="*/ 504 w 750"/>
              <a:gd name="T13" fmla="*/ 345 h 410"/>
              <a:gd name="T14" fmla="*/ 454 w 750"/>
              <a:gd name="T15" fmla="*/ 269 h 410"/>
              <a:gd name="T16" fmla="*/ 374 w 750"/>
              <a:gd name="T17" fmla="*/ 240 h 410"/>
              <a:gd name="T18" fmla="*/ 294 w 750"/>
              <a:gd name="T19" fmla="*/ 152 h 410"/>
              <a:gd name="T20" fmla="*/ 197 w 750"/>
              <a:gd name="T21" fmla="*/ 222 h 410"/>
              <a:gd name="T22" fmla="*/ 142 w 750"/>
              <a:gd name="T23" fmla="*/ 333 h 410"/>
              <a:gd name="T24" fmla="*/ 210 w 750"/>
              <a:gd name="T25" fmla="*/ 341 h 410"/>
              <a:gd name="T26" fmla="*/ 259 w 750"/>
              <a:gd name="T27" fmla="*/ 254 h 410"/>
              <a:gd name="T28" fmla="*/ 341 w 750"/>
              <a:gd name="T29" fmla="*/ 209 h 410"/>
              <a:gd name="T30" fmla="*/ 437 w 750"/>
              <a:gd name="T31" fmla="*/ 219 h 410"/>
              <a:gd name="T32" fmla="*/ 510 w 750"/>
              <a:gd name="T33" fmla="*/ 279 h 410"/>
              <a:gd name="T34" fmla="*/ 544 w 750"/>
              <a:gd name="T35" fmla="*/ 376 h 410"/>
              <a:gd name="T36" fmla="*/ 593 w 750"/>
              <a:gd name="T37" fmla="*/ 292 h 410"/>
              <a:gd name="T38" fmla="*/ 523 w 750"/>
              <a:gd name="T39" fmla="*/ 193 h 410"/>
              <a:gd name="T40" fmla="*/ 416 w 750"/>
              <a:gd name="T41" fmla="*/ 141 h 410"/>
              <a:gd name="T42" fmla="*/ 326 w 750"/>
              <a:gd name="T43" fmla="*/ 38 h 410"/>
              <a:gd name="T44" fmla="*/ 193 w 750"/>
              <a:gd name="T45" fmla="*/ 89 h 410"/>
              <a:gd name="T46" fmla="*/ 94 w 750"/>
              <a:gd name="T47" fmla="*/ 189 h 410"/>
              <a:gd name="T48" fmla="*/ 40 w 750"/>
              <a:gd name="T49" fmla="*/ 325 h 410"/>
              <a:gd name="T50" fmla="*/ 108 w 750"/>
              <a:gd name="T51" fmla="*/ 332 h 410"/>
              <a:gd name="T52" fmla="*/ 159 w 750"/>
              <a:gd name="T53" fmla="*/ 214 h 410"/>
              <a:gd name="T54" fmla="*/ 252 w 750"/>
              <a:gd name="T55" fmla="*/ 133 h 410"/>
              <a:gd name="T56" fmla="*/ 374 w 750"/>
              <a:gd name="T57" fmla="*/ 103 h 410"/>
              <a:gd name="T58" fmla="*/ 496 w 750"/>
              <a:gd name="T59" fmla="*/ 133 h 410"/>
              <a:gd name="T60" fmla="*/ 589 w 750"/>
              <a:gd name="T61" fmla="*/ 214 h 410"/>
              <a:gd name="T62" fmla="*/ 640 w 750"/>
              <a:gd name="T63" fmla="*/ 332 h 410"/>
              <a:gd name="T64" fmla="*/ 708 w 750"/>
              <a:gd name="T65" fmla="*/ 325 h 410"/>
              <a:gd name="T66" fmla="*/ 654 w 750"/>
              <a:gd name="T67" fmla="*/ 189 h 410"/>
              <a:gd name="T68" fmla="*/ 555 w 750"/>
              <a:gd name="T69" fmla="*/ 89 h 410"/>
              <a:gd name="T70" fmla="*/ 422 w 750"/>
              <a:gd name="T71" fmla="*/ 38 h 410"/>
              <a:gd name="T72" fmla="*/ 425 w 750"/>
              <a:gd name="T73" fmla="*/ 4 h 410"/>
              <a:gd name="T74" fmla="*/ 564 w 750"/>
              <a:gd name="T75" fmla="*/ 54 h 410"/>
              <a:gd name="T76" fmla="*/ 671 w 750"/>
              <a:gd name="T77" fmla="*/ 154 h 410"/>
              <a:gd name="T78" fmla="*/ 735 w 750"/>
              <a:gd name="T79" fmla="*/ 289 h 410"/>
              <a:gd name="T80" fmla="*/ 748 w 750"/>
              <a:gd name="T81" fmla="*/ 399 h 410"/>
              <a:gd name="T82" fmla="*/ 738 w 750"/>
              <a:gd name="T83" fmla="*/ 409 h 410"/>
              <a:gd name="T84" fmla="*/ 420 w 750"/>
              <a:gd name="T85" fmla="*/ 409 h 410"/>
              <a:gd name="T86" fmla="*/ 409 w 750"/>
              <a:gd name="T87" fmla="*/ 399 h 410"/>
              <a:gd name="T88" fmla="*/ 398 w 750"/>
              <a:gd name="T89" fmla="*/ 357 h 410"/>
              <a:gd name="T90" fmla="*/ 361 w 750"/>
              <a:gd name="T91" fmla="*/ 346 h 410"/>
              <a:gd name="T92" fmla="*/ 340 w 750"/>
              <a:gd name="T93" fmla="*/ 393 h 410"/>
              <a:gd name="T94" fmla="*/ 334 w 750"/>
              <a:gd name="T95" fmla="*/ 406 h 410"/>
              <a:gd name="T96" fmla="*/ 17 w 750"/>
              <a:gd name="T97" fmla="*/ 410 h 410"/>
              <a:gd name="T98" fmla="*/ 2 w 750"/>
              <a:gd name="T99" fmla="*/ 402 h 410"/>
              <a:gd name="T100" fmla="*/ 2 w 750"/>
              <a:gd name="T101" fmla="*/ 340 h 410"/>
              <a:gd name="T102" fmla="*/ 51 w 750"/>
              <a:gd name="T103" fmla="*/ 196 h 410"/>
              <a:gd name="T104" fmla="*/ 145 w 750"/>
              <a:gd name="T105" fmla="*/ 83 h 410"/>
              <a:gd name="T106" fmla="*/ 275 w 750"/>
              <a:gd name="T107" fmla="*/ 15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0" h="410">
                <a:moveTo>
                  <a:pt x="374" y="240"/>
                </a:moveTo>
                <a:lnTo>
                  <a:pt x="345" y="243"/>
                </a:lnTo>
                <a:lnTo>
                  <a:pt x="318" y="253"/>
                </a:lnTo>
                <a:lnTo>
                  <a:pt x="294" y="269"/>
                </a:lnTo>
                <a:lnTo>
                  <a:pt x="273" y="290"/>
                </a:lnTo>
                <a:lnTo>
                  <a:pt x="256" y="315"/>
                </a:lnTo>
                <a:lnTo>
                  <a:pt x="245" y="345"/>
                </a:lnTo>
                <a:lnTo>
                  <a:pt x="239" y="376"/>
                </a:lnTo>
                <a:lnTo>
                  <a:pt x="307" y="376"/>
                </a:lnTo>
                <a:lnTo>
                  <a:pt x="314" y="354"/>
                </a:lnTo>
                <a:lnTo>
                  <a:pt x="324" y="336"/>
                </a:lnTo>
                <a:lnTo>
                  <a:pt x="339" y="320"/>
                </a:lnTo>
                <a:lnTo>
                  <a:pt x="356" y="311"/>
                </a:lnTo>
                <a:lnTo>
                  <a:pt x="374" y="308"/>
                </a:lnTo>
                <a:lnTo>
                  <a:pt x="394" y="311"/>
                </a:lnTo>
                <a:lnTo>
                  <a:pt x="411" y="320"/>
                </a:lnTo>
                <a:lnTo>
                  <a:pt x="424" y="336"/>
                </a:lnTo>
                <a:lnTo>
                  <a:pt x="434" y="354"/>
                </a:lnTo>
                <a:lnTo>
                  <a:pt x="441" y="376"/>
                </a:lnTo>
                <a:lnTo>
                  <a:pt x="510" y="376"/>
                </a:lnTo>
                <a:lnTo>
                  <a:pt x="504" y="345"/>
                </a:lnTo>
                <a:lnTo>
                  <a:pt x="492" y="315"/>
                </a:lnTo>
                <a:lnTo>
                  <a:pt x="475" y="290"/>
                </a:lnTo>
                <a:lnTo>
                  <a:pt x="454" y="269"/>
                </a:lnTo>
                <a:lnTo>
                  <a:pt x="430" y="253"/>
                </a:lnTo>
                <a:lnTo>
                  <a:pt x="403" y="243"/>
                </a:lnTo>
                <a:lnTo>
                  <a:pt x="374" y="240"/>
                </a:lnTo>
                <a:close/>
                <a:moveTo>
                  <a:pt x="374" y="137"/>
                </a:moveTo>
                <a:lnTo>
                  <a:pt x="334" y="141"/>
                </a:lnTo>
                <a:lnTo>
                  <a:pt x="294" y="152"/>
                </a:lnTo>
                <a:lnTo>
                  <a:pt x="258" y="169"/>
                </a:lnTo>
                <a:lnTo>
                  <a:pt x="226" y="193"/>
                </a:lnTo>
                <a:lnTo>
                  <a:pt x="197" y="222"/>
                </a:lnTo>
                <a:lnTo>
                  <a:pt x="174" y="254"/>
                </a:lnTo>
                <a:lnTo>
                  <a:pt x="156" y="292"/>
                </a:lnTo>
                <a:lnTo>
                  <a:pt x="142" y="333"/>
                </a:lnTo>
                <a:lnTo>
                  <a:pt x="136" y="376"/>
                </a:lnTo>
                <a:lnTo>
                  <a:pt x="204" y="376"/>
                </a:lnTo>
                <a:lnTo>
                  <a:pt x="210" y="341"/>
                </a:lnTo>
                <a:lnTo>
                  <a:pt x="222" y="309"/>
                </a:lnTo>
                <a:lnTo>
                  <a:pt x="238" y="279"/>
                </a:lnTo>
                <a:lnTo>
                  <a:pt x="259" y="254"/>
                </a:lnTo>
                <a:lnTo>
                  <a:pt x="284" y="234"/>
                </a:lnTo>
                <a:lnTo>
                  <a:pt x="311" y="219"/>
                </a:lnTo>
                <a:lnTo>
                  <a:pt x="341" y="209"/>
                </a:lnTo>
                <a:lnTo>
                  <a:pt x="374" y="206"/>
                </a:lnTo>
                <a:lnTo>
                  <a:pt x="407" y="209"/>
                </a:lnTo>
                <a:lnTo>
                  <a:pt x="437" y="219"/>
                </a:lnTo>
                <a:lnTo>
                  <a:pt x="464" y="234"/>
                </a:lnTo>
                <a:lnTo>
                  <a:pt x="489" y="254"/>
                </a:lnTo>
                <a:lnTo>
                  <a:pt x="510" y="279"/>
                </a:lnTo>
                <a:lnTo>
                  <a:pt x="526" y="309"/>
                </a:lnTo>
                <a:lnTo>
                  <a:pt x="538" y="341"/>
                </a:lnTo>
                <a:lnTo>
                  <a:pt x="544" y="376"/>
                </a:lnTo>
                <a:lnTo>
                  <a:pt x="612" y="376"/>
                </a:lnTo>
                <a:lnTo>
                  <a:pt x="606" y="333"/>
                </a:lnTo>
                <a:lnTo>
                  <a:pt x="593" y="292"/>
                </a:lnTo>
                <a:lnTo>
                  <a:pt x="574" y="254"/>
                </a:lnTo>
                <a:lnTo>
                  <a:pt x="551" y="222"/>
                </a:lnTo>
                <a:lnTo>
                  <a:pt x="523" y="193"/>
                </a:lnTo>
                <a:lnTo>
                  <a:pt x="491" y="169"/>
                </a:lnTo>
                <a:lnTo>
                  <a:pt x="454" y="152"/>
                </a:lnTo>
                <a:lnTo>
                  <a:pt x="416" y="141"/>
                </a:lnTo>
                <a:lnTo>
                  <a:pt x="374" y="137"/>
                </a:lnTo>
                <a:close/>
                <a:moveTo>
                  <a:pt x="374" y="34"/>
                </a:moveTo>
                <a:lnTo>
                  <a:pt x="326" y="38"/>
                </a:lnTo>
                <a:lnTo>
                  <a:pt x="279" y="49"/>
                </a:lnTo>
                <a:lnTo>
                  <a:pt x="234" y="66"/>
                </a:lnTo>
                <a:lnTo>
                  <a:pt x="193" y="89"/>
                </a:lnTo>
                <a:lnTo>
                  <a:pt x="156" y="118"/>
                </a:lnTo>
                <a:lnTo>
                  <a:pt x="123" y="151"/>
                </a:lnTo>
                <a:lnTo>
                  <a:pt x="94" y="189"/>
                </a:lnTo>
                <a:lnTo>
                  <a:pt x="70" y="231"/>
                </a:lnTo>
                <a:lnTo>
                  <a:pt x="52" y="277"/>
                </a:lnTo>
                <a:lnTo>
                  <a:pt x="40" y="325"/>
                </a:lnTo>
                <a:lnTo>
                  <a:pt x="34" y="376"/>
                </a:lnTo>
                <a:lnTo>
                  <a:pt x="102" y="376"/>
                </a:lnTo>
                <a:lnTo>
                  <a:pt x="108" y="332"/>
                </a:lnTo>
                <a:lnTo>
                  <a:pt x="120" y="289"/>
                </a:lnTo>
                <a:lnTo>
                  <a:pt x="137" y="251"/>
                </a:lnTo>
                <a:lnTo>
                  <a:pt x="159" y="214"/>
                </a:lnTo>
                <a:lnTo>
                  <a:pt x="187" y="182"/>
                </a:lnTo>
                <a:lnTo>
                  <a:pt x="218" y="155"/>
                </a:lnTo>
                <a:lnTo>
                  <a:pt x="252" y="133"/>
                </a:lnTo>
                <a:lnTo>
                  <a:pt x="290" y="117"/>
                </a:lnTo>
                <a:lnTo>
                  <a:pt x="331" y="106"/>
                </a:lnTo>
                <a:lnTo>
                  <a:pt x="374" y="103"/>
                </a:lnTo>
                <a:lnTo>
                  <a:pt x="417" y="106"/>
                </a:lnTo>
                <a:lnTo>
                  <a:pt x="458" y="117"/>
                </a:lnTo>
                <a:lnTo>
                  <a:pt x="496" y="133"/>
                </a:lnTo>
                <a:lnTo>
                  <a:pt x="530" y="155"/>
                </a:lnTo>
                <a:lnTo>
                  <a:pt x="561" y="182"/>
                </a:lnTo>
                <a:lnTo>
                  <a:pt x="589" y="214"/>
                </a:lnTo>
                <a:lnTo>
                  <a:pt x="611" y="251"/>
                </a:lnTo>
                <a:lnTo>
                  <a:pt x="628" y="289"/>
                </a:lnTo>
                <a:lnTo>
                  <a:pt x="640" y="332"/>
                </a:lnTo>
                <a:lnTo>
                  <a:pt x="646" y="376"/>
                </a:lnTo>
                <a:lnTo>
                  <a:pt x="714" y="376"/>
                </a:lnTo>
                <a:lnTo>
                  <a:pt x="708" y="325"/>
                </a:lnTo>
                <a:lnTo>
                  <a:pt x="696" y="277"/>
                </a:lnTo>
                <a:lnTo>
                  <a:pt x="678" y="231"/>
                </a:lnTo>
                <a:lnTo>
                  <a:pt x="654" y="189"/>
                </a:lnTo>
                <a:lnTo>
                  <a:pt x="625" y="151"/>
                </a:lnTo>
                <a:lnTo>
                  <a:pt x="593" y="118"/>
                </a:lnTo>
                <a:lnTo>
                  <a:pt x="555" y="89"/>
                </a:lnTo>
                <a:lnTo>
                  <a:pt x="514" y="66"/>
                </a:lnTo>
                <a:lnTo>
                  <a:pt x="470" y="49"/>
                </a:lnTo>
                <a:lnTo>
                  <a:pt x="422" y="38"/>
                </a:lnTo>
                <a:lnTo>
                  <a:pt x="374" y="34"/>
                </a:lnTo>
                <a:close/>
                <a:moveTo>
                  <a:pt x="374" y="0"/>
                </a:moveTo>
                <a:lnTo>
                  <a:pt x="425" y="4"/>
                </a:lnTo>
                <a:lnTo>
                  <a:pt x="474" y="15"/>
                </a:lnTo>
                <a:lnTo>
                  <a:pt x="521" y="32"/>
                </a:lnTo>
                <a:lnTo>
                  <a:pt x="564" y="54"/>
                </a:lnTo>
                <a:lnTo>
                  <a:pt x="603" y="83"/>
                </a:lnTo>
                <a:lnTo>
                  <a:pt x="640" y="116"/>
                </a:lnTo>
                <a:lnTo>
                  <a:pt x="671" y="154"/>
                </a:lnTo>
                <a:lnTo>
                  <a:pt x="697" y="196"/>
                </a:lnTo>
                <a:lnTo>
                  <a:pt x="720" y="240"/>
                </a:lnTo>
                <a:lnTo>
                  <a:pt x="735" y="289"/>
                </a:lnTo>
                <a:lnTo>
                  <a:pt x="746" y="340"/>
                </a:lnTo>
                <a:lnTo>
                  <a:pt x="750" y="393"/>
                </a:lnTo>
                <a:lnTo>
                  <a:pt x="748" y="399"/>
                </a:lnTo>
                <a:lnTo>
                  <a:pt x="746" y="402"/>
                </a:lnTo>
                <a:lnTo>
                  <a:pt x="742" y="406"/>
                </a:lnTo>
                <a:lnTo>
                  <a:pt x="738" y="409"/>
                </a:lnTo>
                <a:lnTo>
                  <a:pt x="733" y="410"/>
                </a:lnTo>
                <a:lnTo>
                  <a:pt x="425" y="410"/>
                </a:lnTo>
                <a:lnTo>
                  <a:pt x="420" y="409"/>
                </a:lnTo>
                <a:lnTo>
                  <a:pt x="415" y="406"/>
                </a:lnTo>
                <a:lnTo>
                  <a:pt x="412" y="402"/>
                </a:lnTo>
                <a:lnTo>
                  <a:pt x="409" y="399"/>
                </a:lnTo>
                <a:lnTo>
                  <a:pt x="408" y="393"/>
                </a:lnTo>
                <a:lnTo>
                  <a:pt x="405" y="374"/>
                </a:lnTo>
                <a:lnTo>
                  <a:pt x="398" y="357"/>
                </a:lnTo>
                <a:lnTo>
                  <a:pt x="387" y="346"/>
                </a:lnTo>
                <a:lnTo>
                  <a:pt x="374" y="342"/>
                </a:lnTo>
                <a:lnTo>
                  <a:pt x="361" y="346"/>
                </a:lnTo>
                <a:lnTo>
                  <a:pt x="351" y="357"/>
                </a:lnTo>
                <a:lnTo>
                  <a:pt x="343" y="374"/>
                </a:lnTo>
                <a:lnTo>
                  <a:pt x="340" y="393"/>
                </a:lnTo>
                <a:lnTo>
                  <a:pt x="339" y="399"/>
                </a:lnTo>
                <a:lnTo>
                  <a:pt x="337" y="402"/>
                </a:lnTo>
                <a:lnTo>
                  <a:pt x="334" y="406"/>
                </a:lnTo>
                <a:lnTo>
                  <a:pt x="328" y="409"/>
                </a:lnTo>
                <a:lnTo>
                  <a:pt x="323" y="410"/>
                </a:lnTo>
                <a:lnTo>
                  <a:pt x="17" y="410"/>
                </a:lnTo>
                <a:lnTo>
                  <a:pt x="12" y="409"/>
                </a:lnTo>
                <a:lnTo>
                  <a:pt x="6" y="406"/>
                </a:lnTo>
                <a:lnTo>
                  <a:pt x="2" y="402"/>
                </a:lnTo>
                <a:lnTo>
                  <a:pt x="0" y="399"/>
                </a:lnTo>
                <a:lnTo>
                  <a:pt x="0" y="393"/>
                </a:lnTo>
                <a:lnTo>
                  <a:pt x="2" y="340"/>
                </a:lnTo>
                <a:lnTo>
                  <a:pt x="13" y="289"/>
                </a:lnTo>
                <a:lnTo>
                  <a:pt x="29" y="240"/>
                </a:lnTo>
                <a:lnTo>
                  <a:pt x="51" y="196"/>
                </a:lnTo>
                <a:lnTo>
                  <a:pt x="77" y="154"/>
                </a:lnTo>
                <a:lnTo>
                  <a:pt x="110" y="116"/>
                </a:lnTo>
                <a:lnTo>
                  <a:pt x="145" y="83"/>
                </a:lnTo>
                <a:lnTo>
                  <a:pt x="184" y="54"/>
                </a:lnTo>
                <a:lnTo>
                  <a:pt x="229" y="32"/>
                </a:lnTo>
                <a:lnTo>
                  <a:pt x="275" y="15"/>
                </a:lnTo>
                <a:lnTo>
                  <a:pt x="323" y="4"/>
                </a:lnTo>
                <a:lnTo>
                  <a:pt x="374"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84" name="Freeform 1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31938" y="1630615"/>
            <a:ext cx="442464" cy="322544"/>
          </a:xfrm>
          <a:custGeom>
            <a:avLst/>
            <a:gdLst>
              <a:gd name="T0" fmla="*/ 411 w 749"/>
              <a:gd name="T1" fmla="*/ 38 h 546"/>
              <a:gd name="T2" fmla="*/ 355 w 749"/>
              <a:gd name="T3" fmla="*/ 59 h 546"/>
              <a:gd name="T4" fmla="*/ 309 w 749"/>
              <a:gd name="T5" fmla="*/ 99 h 546"/>
              <a:gd name="T6" fmla="*/ 277 w 749"/>
              <a:gd name="T7" fmla="*/ 152 h 546"/>
              <a:gd name="T8" fmla="*/ 236 w 749"/>
              <a:gd name="T9" fmla="*/ 137 h 546"/>
              <a:gd name="T10" fmla="*/ 199 w 749"/>
              <a:gd name="T11" fmla="*/ 140 h 546"/>
              <a:gd name="T12" fmla="*/ 161 w 749"/>
              <a:gd name="T13" fmla="*/ 162 h 546"/>
              <a:gd name="T14" fmla="*/ 139 w 749"/>
              <a:gd name="T15" fmla="*/ 199 h 546"/>
              <a:gd name="T16" fmla="*/ 136 w 749"/>
              <a:gd name="T17" fmla="*/ 230 h 546"/>
              <a:gd name="T18" fmla="*/ 144 w 749"/>
              <a:gd name="T19" fmla="*/ 270 h 546"/>
              <a:gd name="T20" fmla="*/ 92 w 749"/>
              <a:gd name="T21" fmla="*/ 289 h 546"/>
              <a:gd name="T22" fmla="*/ 56 w 749"/>
              <a:gd name="T23" fmla="*/ 323 h 546"/>
              <a:gd name="T24" fmla="*/ 37 w 749"/>
              <a:gd name="T25" fmla="*/ 368 h 546"/>
              <a:gd name="T26" fmla="*/ 37 w 749"/>
              <a:gd name="T27" fmla="*/ 420 h 546"/>
              <a:gd name="T28" fmla="*/ 60 w 749"/>
              <a:gd name="T29" fmla="*/ 467 h 546"/>
              <a:gd name="T30" fmla="*/ 101 w 749"/>
              <a:gd name="T31" fmla="*/ 500 h 546"/>
              <a:gd name="T32" fmla="*/ 153 w 749"/>
              <a:gd name="T33" fmla="*/ 512 h 546"/>
              <a:gd name="T34" fmla="*/ 610 w 749"/>
              <a:gd name="T35" fmla="*/ 508 h 546"/>
              <a:gd name="T36" fmla="*/ 664 w 749"/>
              <a:gd name="T37" fmla="*/ 482 h 546"/>
              <a:gd name="T38" fmla="*/ 702 w 749"/>
              <a:gd name="T39" fmla="*/ 436 h 546"/>
              <a:gd name="T40" fmla="*/ 715 w 749"/>
              <a:gd name="T41" fmla="*/ 376 h 546"/>
              <a:gd name="T42" fmla="*/ 705 w 749"/>
              <a:gd name="T43" fmla="*/ 323 h 546"/>
              <a:gd name="T44" fmla="*/ 677 w 749"/>
              <a:gd name="T45" fmla="*/ 280 h 546"/>
              <a:gd name="T46" fmla="*/ 632 w 749"/>
              <a:gd name="T47" fmla="*/ 250 h 546"/>
              <a:gd name="T48" fmla="*/ 613 w 749"/>
              <a:gd name="T49" fmla="*/ 217 h 546"/>
              <a:gd name="T50" fmla="*/ 613 w 749"/>
              <a:gd name="T51" fmla="*/ 206 h 546"/>
              <a:gd name="T52" fmla="*/ 599 w 749"/>
              <a:gd name="T53" fmla="*/ 139 h 546"/>
              <a:gd name="T54" fmla="*/ 563 w 749"/>
              <a:gd name="T55" fmla="*/ 85 h 546"/>
              <a:gd name="T56" fmla="*/ 509 w 749"/>
              <a:gd name="T57" fmla="*/ 48 h 546"/>
              <a:gd name="T58" fmla="*/ 442 w 749"/>
              <a:gd name="T59" fmla="*/ 34 h 546"/>
              <a:gd name="T60" fmla="*/ 479 w 749"/>
              <a:gd name="T61" fmla="*/ 4 h 546"/>
              <a:gd name="T62" fmla="*/ 546 w 749"/>
              <a:gd name="T63" fmla="*/ 29 h 546"/>
              <a:gd name="T64" fmla="*/ 599 w 749"/>
              <a:gd name="T65" fmla="*/ 73 h 546"/>
              <a:gd name="T66" fmla="*/ 635 w 749"/>
              <a:gd name="T67" fmla="*/ 134 h 546"/>
              <a:gd name="T68" fmla="*/ 647 w 749"/>
              <a:gd name="T69" fmla="*/ 206 h 546"/>
              <a:gd name="T70" fmla="*/ 647 w 749"/>
              <a:gd name="T71" fmla="*/ 219 h 546"/>
              <a:gd name="T72" fmla="*/ 700 w 749"/>
              <a:gd name="T73" fmla="*/ 255 h 546"/>
              <a:gd name="T74" fmla="*/ 736 w 749"/>
              <a:gd name="T75" fmla="*/ 309 h 546"/>
              <a:gd name="T76" fmla="*/ 749 w 749"/>
              <a:gd name="T77" fmla="*/ 376 h 546"/>
              <a:gd name="T78" fmla="*/ 736 w 749"/>
              <a:gd name="T79" fmla="*/ 441 h 546"/>
              <a:gd name="T80" fmla="*/ 699 w 749"/>
              <a:gd name="T81" fmla="*/ 496 h 546"/>
              <a:gd name="T82" fmla="*/ 645 w 749"/>
              <a:gd name="T83" fmla="*/ 533 h 546"/>
              <a:gd name="T84" fmla="*/ 578 w 749"/>
              <a:gd name="T85" fmla="*/ 546 h 546"/>
              <a:gd name="T86" fmla="*/ 118 w 749"/>
              <a:gd name="T87" fmla="*/ 542 h 546"/>
              <a:gd name="T88" fmla="*/ 56 w 749"/>
              <a:gd name="T89" fmla="*/ 512 h 546"/>
              <a:gd name="T90" fmla="*/ 14 w 749"/>
              <a:gd name="T91" fmla="*/ 460 h 546"/>
              <a:gd name="T92" fmla="*/ 0 w 749"/>
              <a:gd name="T93" fmla="*/ 393 h 546"/>
              <a:gd name="T94" fmla="*/ 13 w 749"/>
              <a:gd name="T95" fmla="*/ 329 h 546"/>
              <a:gd name="T96" fmla="*/ 50 w 749"/>
              <a:gd name="T97" fmla="*/ 279 h 546"/>
              <a:gd name="T98" fmla="*/ 105 w 749"/>
              <a:gd name="T99" fmla="*/ 247 h 546"/>
              <a:gd name="T100" fmla="*/ 105 w 749"/>
              <a:gd name="T101" fmla="*/ 195 h 546"/>
              <a:gd name="T102" fmla="*/ 128 w 749"/>
              <a:gd name="T103" fmla="*/ 148 h 546"/>
              <a:gd name="T104" fmla="*/ 169 w 749"/>
              <a:gd name="T105" fmla="*/ 115 h 546"/>
              <a:gd name="T106" fmla="*/ 221 w 749"/>
              <a:gd name="T107" fmla="*/ 102 h 546"/>
              <a:gd name="T108" fmla="*/ 262 w 749"/>
              <a:gd name="T109" fmla="*/ 110 h 546"/>
              <a:gd name="T110" fmla="*/ 306 w 749"/>
              <a:gd name="T111" fmla="*/ 52 h 546"/>
              <a:gd name="T112" fmla="*/ 368 w 749"/>
              <a:gd name="T113" fmla="*/ 14 h 546"/>
              <a:gd name="T114" fmla="*/ 442 w 749"/>
              <a:gd name="T11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9" h="546">
                <a:moveTo>
                  <a:pt x="442" y="34"/>
                </a:moveTo>
                <a:lnTo>
                  <a:pt x="411" y="38"/>
                </a:lnTo>
                <a:lnTo>
                  <a:pt x="382" y="46"/>
                </a:lnTo>
                <a:lnTo>
                  <a:pt x="355" y="59"/>
                </a:lnTo>
                <a:lnTo>
                  <a:pt x="330" y="77"/>
                </a:lnTo>
                <a:lnTo>
                  <a:pt x="309" y="99"/>
                </a:lnTo>
                <a:lnTo>
                  <a:pt x="292" y="126"/>
                </a:lnTo>
                <a:lnTo>
                  <a:pt x="277" y="152"/>
                </a:lnTo>
                <a:lnTo>
                  <a:pt x="250" y="141"/>
                </a:lnTo>
                <a:lnTo>
                  <a:pt x="236" y="137"/>
                </a:lnTo>
                <a:lnTo>
                  <a:pt x="221" y="137"/>
                </a:lnTo>
                <a:lnTo>
                  <a:pt x="199" y="140"/>
                </a:lnTo>
                <a:lnTo>
                  <a:pt x="178" y="148"/>
                </a:lnTo>
                <a:lnTo>
                  <a:pt x="161" y="162"/>
                </a:lnTo>
                <a:lnTo>
                  <a:pt x="148" y="179"/>
                </a:lnTo>
                <a:lnTo>
                  <a:pt x="139" y="199"/>
                </a:lnTo>
                <a:lnTo>
                  <a:pt x="136" y="223"/>
                </a:lnTo>
                <a:lnTo>
                  <a:pt x="136" y="230"/>
                </a:lnTo>
                <a:lnTo>
                  <a:pt x="137" y="240"/>
                </a:lnTo>
                <a:lnTo>
                  <a:pt x="144" y="270"/>
                </a:lnTo>
                <a:lnTo>
                  <a:pt x="115" y="279"/>
                </a:lnTo>
                <a:lnTo>
                  <a:pt x="92" y="289"/>
                </a:lnTo>
                <a:lnTo>
                  <a:pt x="72" y="305"/>
                </a:lnTo>
                <a:lnTo>
                  <a:pt x="56" y="323"/>
                </a:lnTo>
                <a:lnTo>
                  <a:pt x="43" y="344"/>
                </a:lnTo>
                <a:lnTo>
                  <a:pt x="37" y="368"/>
                </a:lnTo>
                <a:lnTo>
                  <a:pt x="34" y="393"/>
                </a:lnTo>
                <a:lnTo>
                  <a:pt x="37" y="420"/>
                </a:lnTo>
                <a:lnTo>
                  <a:pt x="46" y="445"/>
                </a:lnTo>
                <a:lnTo>
                  <a:pt x="60" y="467"/>
                </a:lnTo>
                <a:lnTo>
                  <a:pt x="79" y="486"/>
                </a:lnTo>
                <a:lnTo>
                  <a:pt x="101" y="500"/>
                </a:lnTo>
                <a:lnTo>
                  <a:pt x="126" y="509"/>
                </a:lnTo>
                <a:lnTo>
                  <a:pt x="153" y="512"/>
                </a:lnTo>
                <a:lnTo>
                  <a:pt x="578" y="512"/>
                </a:lnTo>
                <a:lnTo>
                  <a:pt x="610" y="508"/>
                </a:lnTo>
                <a:lnTo>
                  <a:pt x="639" y="498"/>
                </a:lnTo>
                <a:lnTo>
                  <a:pt x="664" y="482"/>
                </a:lnTo>
                <a:lnTo>
                  <a:pt x="686" y="461"/>
                </a:lnTo>
                <a:lnTo>
                  <a:pt x="702" y="436"/>
                </a:lnTo>
                <a:lnTo>
                  <a:pt x="712" y="407"/>
                </a:lnTo>
                <a:lnTo>
                  <a:pt x="715" y="376"/>
                </a:lnTo>
                <a:lnTo>
                  <a:pt x="712" y="348"/>
                </a:lnTo>
                <a:lnTo>
                  <a:pt x="705" y="323"/>
                </a:lnTo>
                <a:lnTo>
                  <a:pt x="692" y="301"/>
                </a:lnTo>
                <a:lnTo>
                  <a:pt x="677" y="280"/>
                </a:lnTo>
                <a:lnTo>
                  <a:pt x="656" y="263"/>
                </a:lnTo>
                <a:lnTo>
                  <a:pt x="632" y="250"/>
                </a:lnTo>
                <a:lnTo>
                  <a:pt x="611" y="241"/>
                </a:lnTo>
                <a:lnTo>
                  <a:pt x="613" y="217"/>
                </a:lnTo>
                <a:lnTo>
                  <a:pt x="613" y="213"/>
                </a:lnTo>
                <a:lnTo>
                  <a:pt x="613" y="206"/>
                </a:lnTo>
                <a:lnTo>
                  <a:pt x="610" y="170"/>
                </a:lnTo>
                <a:lnTo>
                  <a:pt x="599" y="139"/>
                </a:lnTo>
                <a:lnTo>
                  <a:pt x="584" y="110"/>
                </a:lnTo>
                <a:lnTo>
                  <a:pt x="563" y="85"/>
                </a:lnTo>
                <a:lnTo>
                  <a:pt x="538" y="64"/>
                </a:lnTo>
                <a:lnTo>
                  <a:pt x="509" y="48"/>
                </a:lnTo>
                <a:lnTo>
                  <a:pt x="476" y="38"/>
                </a:lnTo>
                <a:lnTo>
                  <a:pt x="442" y="34"/>
                </a:lnTo>
                <a:close/>
                <a:moveTo>
                  <a:pt x="442" y="0"/>
                </a:moveTo>
                <a:lnTo>
                  <a:pt x="479" y="4"/>
                </a:lnTo>
                <a:lnTo>
                  <a:pt x="514" y="13"/>
                </a:lnTo>
                <a:lnTo>
                  <a:pt x="546" y="29"/>
                </a:lnTo>
                <a:lnTo>
                  <a:pt x="575" y="48"/>
                </a:lnTo>
                <a:lnTo>
                  <a:pt x="599" y="73"/>
                </a:lnTo>
                <a:lnTo>
                  <a:pt x="619" y="102"/>
                </a:lnTo>
                <a:lnTo>
                  <a:pt x="635" y="134"/>
                </a:lnTo>
                <a:lnTo>
                  <a:pt x="644" y="169"/>
                </a:lnTo>
                <a:lnTo>
                  <a:pt x="647" y="206"/>
                </a:lnTo>
                <a:lnTo>
                  <a:pt x="647" y="212"/>
                </a:lnTo>
                <a:lnTo>
                  <a:pt x="647" y="219"/>
                </a:lnTo>
                <a:lnTo>
                  <a:pt x="675" y="234"/>
                </a:lnTo>
                <a:lnTo>
                  <a:pt x="700" y="255"/>
                </a:lnTo>
                <a:lnTo>
                  <a:pt x="720" y="280"/>
                </a:lnTo>
                <a:lnTo>
                  <a:pt x="736" y="309"/>
                </a:lnTo>
                <a:lnTo>
                  <a:pt x="746" y="342"/>
                </a:lnTo>
                <a:lnTo>
                  <a:pt x="749" y="376"/>
                </a:lnTo>
                <a:lnTo>
                  <a:pt x="746" y="410"/>
                </a:lnTo>
                <a:lnTo>
                  <a:pt x="736" y="441"/>
                </a:lnTo>
                <a:lnTo>
                  <a:pt x="720" y="471"/>
                </a:lnTo>
                <a:lnTo>
                  <a:pt x="699" y="496"/>
                </a:lnTo>
                <a:lnTo>
                  <a:pt x="674" y="517"/>
                </a:lnTo>
                <a:lnTo>
                  <a:pt x="645" y="533"/>
                </a:lnTo>
                <a:lnTo>
                  <a:pt x="614" y="542"/>
                </a:lnTo>
                <a:lnTo>
                  <a:pt x="578" y="546"/>
                </a:lnTo>
                <a:lnTo>
                  <a:pt x="153" y="546"/>
                </a:lnTo>
                <a:lnTo>
                  <a:pt x="118" y="542"/>
                </a:lnTo>
                <a:lnTo>
                  <a:pt x="85" y="530"/>
                </a:lnTo>
                <a:lnTo>
                  <a:pt x="56" y="512"/>
                </a:lnTo>
                <a:lnTo>
                  <a:pt x="33" y="488"/>
                </a:lnTo>
                <a:lnTo>
                  <a:pt x="14" y="460"/>
                </a:lnTo>
                <a:lnTo>
                  <a:pt x="4" y="428"/>
                </a:lnTo>
                <a:lnTo>
                  <a:pt x="0" y="393"/>
                </a:lnTo>
                <a:lnTo>
                  <a:pt x="3" y="360"/>
                </a:lnTo>
                <a:lnTo>
                  <a:pt x="13" y="329"/>
                </a:lnTo>
                <a:lnTo>
                  <a:pt x="29" y="302"/>
                </a:lnTo>
                <a:lnTo>
                  <a:pt x="50" y="279"/>
                </a:lnTo>
                <a:lnTo>
                  <a:pt x="76" y="261"/>
                </a:lnTo>
                <a:lnTo>
                  <a:pt x="105" y="247"/>
                </a:lnTo>
                <a:lnTo>
                  <a:pt x="102" y="223"/>
                </a:lnTo>
                <a:lnTo>
                  <a:pt x="105" y="195"/>
                </a:lnTo>
                <a:lnTo>
                  <a:pt x="114" y="170"/>
                </a:lnTo>
                <a:lnTo>
                  <a:pt x="128" y="148"/>
                </a:lnTo>
                <a:lnTo>
                  <a:pt x="147" y="128"/>
                </a:lnTo>
                <a:lnTo>
                  <a:pt x="169" y="115"/>
                </a:lnTo>
                <a:lnTo>
                  <a:pt x="194" y="106"/>
                </a:lnTo>
                <a:lnTo>
                  <a:pt x="221" y="102"/>
                </a:lnTo>
                <a:lnTo>
                  <a:pt x="242" y="105"/>
                </a:lnTo>
                <a:lnTo>
                  <a:pt x="262" y="110"/>
                </a:lnTo>
                <a:lnTo>
                  <a:pt x="281" y="80"/>
                </a:lnTo>
                <a:lnTo>
                  <a:pt x="306" y="52"/>
                </a:lnTo>
                <a:lnTo>
                  <a:pt x="335" y="31"/>
                </a:lnTo>
                <a:lnTo>
                  <a:pt x="368" y="14"/>
                </a:lnTo>
                <a:lnTo>
                  <a:pt x="404" y="4"/>
                </a:lnTo>
                <a:lnTo>
                  <a:pt x="442"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85" name="Freeform 1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80151" y="1661021"/>
            <a:ext cx="443127" cy="261731"/>
          </a:xfrm>
          <a:custGeom>
            <a:avLst/>
            <a:gdLst>
              <a:gd name="T0" fmla="*/ 315 w 855"/>
              <a:gd name="T1" fmla="*/ 42 h 505"/>
              <a:gd name="T2" fmla="*/ 250 w 855"/>
              <a:gd name="T3" fmla="*/ 67 h 505"/>
              <a:gd name="T4" fmla="*/ 199 w 855"/>
              <a:gd name="T5" fmla="*/ 111 h 505"/>
              <a:gd name="T6" fmla="*/ 167 w 855"/>
              <a:gd name="T7" fmla="*/ 170 h 505"/>
              <a:gd name="T8" fmla="*/ 152 w 855"/>
              <a:gd name="T9" fmla="*/ 220 h 505"/>
              <a:gd name="T10" fmla="*/ 129 w 855"/>
              <a:gd name="T11" fmla="*/ 237 h 505"/>
              <a:gd name="T12" fmla="*/ 81 w 855"/>
              <a:gd name="T13" fmla="*/ 261 h 505"/>
              <a:gd name="T14" fmla="*/ 50 w 855"/>
              <a:gd name="T15" fmla="*/ 300 h 505"/>
              <a:gd name="T16" fmla="*/ 38 w 855"/>
              <a:gd name="T17" fmla="*/ 351 h 505"/>
              <a:gd name="T18" fmla="*/ 50 w 855"/>
              <a:gd name="T19" fmla="*/ 402 h 505"/>
              <a:gd name="T20" fmla="*/ 83 w 855"/>
              <a:gd name="T21" fmla="*/ 441 h 505"/>
              <a:gd name="T22" fmla="*/ 129 w 855"/>
              <a:gd name="T23" fmla="*/ 463 h 505"/>
              <a:gd name="T24" fmla="*/ 700 w 855"/>
              <a:gd name="T25" fmla="*/ 467 h 505"/>
              <a:gd name="T26" fmla="*/ 751 w 855"/>
              <a:gd name="T27" fmla="*/ 456 h 505"/>
              <a:gd name="T28" fmla="*/ 791 w 855"/>
              <a:gd name="T29" fmla="*/ 423 h 505"/>
              <a:gd name="T30" fmla="*/ 814 w 855"/>
              <a:gd name="T31" fmla="*/ 377 h 505"/>
              <a:gd name="T32" fmla="*/ 814 w 855"/>
              <a:gd name="T33" fmla="*/ 325 h 505"/>
              <a:gd name="T34" fmla="*/ 793 w 855"/>
              <a:gd name="T35" fmla="*/ 279 h 505"/>
              <a:gd name="T36" fmla="*/ 753 w 855"/>
              <a:gd name="T37" fmla="*/ 247 h 505"/>
              <a:gd name="T38" fmla="*/ 717 w 855"/>
              <a:gd name="T39" fmla="*/ 232 h 505"/>
              <a:gd name="T40" fmla="*/ 701 w 855"/>
              <a:gd name="T41" fmla="*/ 211 h 505"/>
              <a:gd name="T42" fmla="*/ 700 w 855"/>
              <a:gd name="T43" fmla="*/ 195 h 505"/>
              <a:gd name="T44" fmla="*/ 685 w 855"/>
              <a:gd name="T45" fmla="*/ 149 h 505"/>
              <a:gd name="T46" fmla="*/ 647 w 855"/>
              <a:gd name="T47" fmla="*/ 120 h 505"/>
              <a:gd name="T48" fmla="*/ 604 w 855"/>
              <a:gd name="T49" fmla="*/ 119 h 505"/>
              <a:gd name="T50" fmla="*/ 571 w 855"/>
              <a:gd name="T51" fmla="*/ 136 h 505"/>
              <a:gd name="T52" fmla="*/ 545 w 855"/>
              <a:gd name="T53" fmla="*/ 145 h 505"/>
              <a:gd name="T54" fmla="*/ 524 w 855"/>
              <a:gd name="T55" fmla="*/ 140 h 505"/>
              <a:gd name="T56" fmla="*/ 493 w 855"/>
              <a:gd name="T57" fmla="*/ 102 h 505"/>
              <a:gd name="T58" fmla="*/ 443 w 855"/>
              <a:gd name="T59" fmla="*/ 63 h 505"/>
              <a:gd name="T60" fmla="*/ 383 w 855"/>
              <a:gd name="T61" fmla="*/ 42 h 505"/>
              <a:gd name="T62" fmla="*/ 350 w 855"/>
              <a:gd name="T63" fmla="*/ 0 h 505"/>
              <a:gd name="T64" fmla="*/ 427 w 855"/>
              <a:gd name="T65" fmla="*/ 14 h 505"/>
              <a:gd name="T66" fmla="*/ 494 w 855"/>
              <a:gd name="T67" fmla="*/ 51 h 505"/>
              <a:gd name="T68" fmla="*/ 545 w 855"/>
              <a:gd name="T69" fmla="*/ 107 h 505"/>
              <a:gd name="T70" fmla="*/ 594 w 855"/>
              <a:gd name="T71" fmla="*/ 81 h 505"/>
              <a:gd name="T72" fmla="*/ 649 w 855"/>
              <a:gd name="T73" fmla="*/ 81 h 505"/>
              <a:gd name="T74" fmla="*/ 696 w 855"/>
              <a:gd name="T75" fmla="*/ 103 h 505"/>
              <a:gd name="T76" fmla="*/ 727 w 855"/>
              <a:gd name="T77" fmla="*/ 144 h 505"/>
              <a:gd name="T78" fmla="*/ 739 w 855"/>
              <a:gd name="T79" fmla="*/ 195 h 505"/>
              <a:gd name="T80" fmla="*/ 770 w 855"/>
              <a:gd name="T81" fmla="*/ 212 h 505"/>
              <a:gd name="T82" fmla="*/ 823 w 855"/>
              <a:gd name="T83" fmla="*/ 254 h 505"/>
              <a:gd name="T84" fmla="*/ 852 w 855"/>
              <a:gd name="T85" fmla="*/ 316 h 505"/>
              <a:gd name="T86" fmla="*/ 853 w 855"/>
              <a:gd name="T87" fmla="*/ 382 h 505"/>
              <a:gd name="T88" fmla="*/ 829 w 855"/>
              <a:gd name="T89" fmla="*/ 437 h 505"/>
              <a:gd name="T90" fmla="*/ 787 w 855"/>
              <a:gd name="T91" fmla="*/ 479 h 505"/>
              <a:gd name="T92" fmla="*/ 731 w 855"/>
              <a:gd name="T93" fmla="*/ 503 h 505"/>
              <a:gd name="T94" fmla="*/ 155 w 855"/>
              <a:gd name="T95" fmla="*/ 505 h 505"/>
              <a:gd name="T96" fmla="*/ 95 w 855"/>
              <a:gd name="T97" fmla="*/ 494 h 505"/>
              <a:gd name="T98" fmla="*/ 45 w 855"/>
              <a:gd name="T99" fmla="*/ 461 h 505"/>
              <a:gd name="T100" fmla="*/ 12 w 855"/>
              <a:gd name="T101" fmla="*/ 411 h 505"/>
              <a:gd name="T102" fmla="*/ 0 w 855"/>
              <a:gd name="T103" fmla="*/ 351 h 505"/>
              <a:gd name="T104" fmla="*/ 11 w 855"/>
              <a:gd name="T105" fmla="*/ 291 h 505"/>
              <a:gd name="T106" fmla="*/ 43 w 855"/>
              <a:gd name="T107" fmla="*/ 242 h 505"/>
              <a:gd name="T108" fmla="*/ 91 w 855"/>
              <a:gd name="T109" fmla="*/ 209 h 505"/>
              <a:gd name="T110" fmla="*/ 129 w 855"/>
              <a:gd name="T111" fmla="*/ 158 h 505"/>
              <a:gd name="T112" fmla="*/ 169 w 855"/>
              <a:gd name="T113" fmla="*/ 86 h 505"/>
              <a:gd name="T114" fmla="*/ 229 w 855"/>
              <a:gd name="T115" fmla="*/ 34 h 505"/>
              <a:gd name="T116" fmla="*/ 307 w 855"/>
              <a:gd name="T117" fmla="*/ 4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5" h="505">
                <a:moveTo>
                  <a:pt x="350" y="39"/>
                </a:moveTo>
                <a:lnTo>
                  <a:pt x="315" y="42"/>
                </a:lnTo>
                <a:lnTo>
                  <a:pt x="282" y="52"/>
                </a:lnTo>
                <a:lnTo>
                  <a:pt x="250" y="67"/>
                </a:lnTo>
                <a:lnTo>
                  <a:pt x="223" y="86"/>
                </a:lnTo>
                <a:lnTo>
                  <a:pt x="199" y="111"/>
                </a:lnTo>
                <a:lnTo>
                  <a:pt x="180" y="139"/>
                </a:lnTo>
                <a:lnTo>
                  <a:pt x="167" y="170"/>
                </a:lnTo>
                <a:lnTo>
                  <a:pt x="157" y="206"/>
                </a:lnTo>
                <a:lnTo>
                  <a:pt x="152" y="220"/>
                </a:lnTo>
                <a:lnTo>
                  <a:pt x="142" y="230"/>
                </a:lnTo>
                <a:lnTo>
                  <a:pt x="129" y="237"/>
                </a:lnTo>
                <a:lnTo>
                  <a:pt x="104" y="246"/>
                </a:lnTo>
                <a:lnTo>
                  <a:pt x="81" y="261"/>
                </a:lnTo>
                <a:lnTo>
                  <a:pt x="63" y="278"/>
                </a:lnTo>
                <a:lnTo>
                  <a:pt x="50" y="300"/>
                </a:lnTo>
                <a:lnTo>
                  <a:pt x="42" y="325"/>
                </a:lnTo>
                <a:lnTo>
                  <a:pt x="38" y="351"/>
                </a:lnTo>
                <a:lnTo>
                  <a:pt x="42" y="377"/>
                </a:lnTo>
                <a:lnTo>
                  <a:pt x="50" y="402"/>
                </a:lnTo>
                <a:lnTo>
                  <a:pt x="64" y="423"/>
                </a:lnTo>
                <a:lnTo>
                  <a:pt x="83" y="441"/>
                </a:lnTo>
                <a:lnTo>
                  <a:pt x="104" y="456"/>
                </a:lnTo>
                <a:lnTo>
                  <a:pt x="129" y="463"/>
                </a:lnTo>
                <a:lnTo>
                  <a:pt x="155" y="467"/>
                </a:lnTo>
                <a:lnTo>
                  <a:pt x="700" y="467"/>
                </a:lnTo>
                <a:lnTo>
                  <a:pt x="727" y="463"/>
                </a:lnTo>
                <a:lnTo>
                  <a:pt x="751" y="456"/>
                </a:lnTo>
                <a:lnTo>
                  <a:pt x="773" y="441"/>
                </a:lnTo>
                <a:lnTo>
                  <a:pt x="791" y="423"/>
                </a:lnTo>
                <a:lnTo>
                  <a:pt x="804" y="402"/>
                </a:lnTo>
                <a:lnTo>
                  <a:pt x="814" y="377"/>
                </a:lnTo>
                <a:lnTo>
                  <a:pt x="816" y="351"/>
                </a:lnTo>
                <a:lnTo>
                  <a:pt x="814" y="325"/>
                </a:lnTo>
                <a:lnTo>
                  <a:pt x="806" y="300"/>
                </a:lnTo>
                <a:lnTo>
                  <a:pt x="793" y="279"/>
                </a:lnTo>
                <a:lnTo>
                  <a:pt x="774" y="261"/>
                </a:lnTo>
                <a:lnTo>
                  <a:pt x="753" y="247"/>
                </a:lnTo>
                <a:lnTo>
                  <a:pt x="728" y="237"/>
                </a:lnTo>
                <a:lnTo>
                  <a:pt x="717" y="232"/>
                </a:lnTo>
                <a:lnTo>
                  <a:pt x="707" y="223"/>
                </a:lnTo>
                <a:lnTo>
                  <a:pt x="701" y="211"/>
                </a:lnTo>
                <a:lnTo>
                  <a:pt x="700" y="198"/>
                </a:lnTo>
                <a:lnTo>
                  <a:pt x="700" y="195"/>
                </a:lnTo>
                <a:lnTo>
                  <a:pt x="696" y="170"/>
                </a:lnTo>
                <a:lnTo>
                  <a:pt x="685" y="149"/>
                </a:lnTo>
                <a:lnTo>
                  <a:pt x="668" y="132"/>
                </a:lnTo>
                <a:lnTo>
                  <a:pt x="647" y="120"/>
                </a:lnTo>
                <a:lnTo>
                  <a:pt x="622" y="117"/>
                </a:lnTo>
                <a:lnTo>
                  <a:pt x="604" y="119"/>
                </a:lnTo>
                <a:lnTo>
                  <a:pt x="587" y="126"/>
                </a:lnTo>
                <a:lnTo>
                  <a:pt x="571" y="136"/>
                </a:lnTo>
                <a:lnTo>
                  <a:pt x="560" y="144"/>
                </a:lnTo>
                <a:lnTo>
                  <a:pt x="545" y="145"/>
                </a:lnTo>
                <a:lnTo>
                  <a:pt x="540" y="145"/>
                </a:lnTo>
                <a:lnTo>
                  <a:pt x="524" y="140"/>
                </a:lnTo>
                <a:lnTo>
                  <a:pt x="512" y="128"/>
                </a:lnTo>
                <a:lnTo>
                  <a:pt x="493" y="102"/>
                </a:lnTo>
                <a:lnTo>
                  <a:pt x="469" y="80"/>
                </a:lnTo>
                <a:lnTo>
                  <a:pt x="443" y="63"/>
                </a:lnTo>
                <a:lnTo>
                  <a:pt x="413" y="50"/>
                </a:lnTo>
                <a:lnTo>
                  <a:pt x="383" y="42"/>
                </a:lnTo>
                <a:lnTo>
                  <a:pt x="350" y="39"/>
                </a:lnTo>
                <a:close/>
                <a:moveTo>
                  <a:pt x="350" y="0"/>
                </a:moveTo>
                <a:lnTo>
                  <a:pt x="391" y="4"/>
                </a:lnTo>
                <a:lnTo>
                  <a:pt x="427" y="14"/>
                </a:lnTo>
                <a:lnTo>
                  <a:pt x="463" y="30"/>
                </a:lnTo>
                <a:lnTo>
                  <a:pt x="494" y="51"/>
                </a:lnTo>
                <a:lnTo>
                  <a:pt x="523" y="77"/>
                </a:lnTo>
                <a:lnTo>
                  <a:pt x="545" y="107"/>
                </a:lnTo>
                <a:lnTo>
                  <a:pt x="567" y="92"/>
                </a:lnTo>
                <a:lnTo>
                  <a:pt x="594" y="81"/>
                </a:lnTo>
                <a:lnTo>
                  <a:pt x="622" y="79"/>
                </a:lnTo>
                <a:lnTo>
                  <a:pt x="649" y="81"/>
                </a:lnTo>
                <a:lnTo>
                  <a:pt x="673" y="90"/>
                </a:lnTo>
                <a:lnTo>
                  <a:pt x="696" y="103"/>
                </a:lnTo>
                <a:lnTo>
                  <a:pt x="713" y="122"/>
                </a:lnTo>
                <a:lnTo>
                  <a:pt x="727" y="144"/>
                </a:lnTo>
                <a:lnTo>
                  <a:pt x="736" y="168"/>
                </a:lnTo>
                <a:lnTo>
                  <a:pt x="739" y="195"/>
                </a:lnTo>
                <a:lnTo>
                  <a:pt x="739" y="200"/>
                </a:lnTo>
                <a:lnTo>
                  <a:pt x="770" y="212"/>
                </a:lnTo>
                <a:lnTo>
                  <a:pt x="799" y="230"/>
                </a:lnTo>
                <a:lnTo>
                  <a:pt x="823" y="254"/>
                </a:lnTo>
                <a:lnTo>
                  <a:pt x="840" y="283"/>
                </a:lnTo>
                <a:lnTo>
                  <a:pt x="852" y="316"/>
                </a:lnTo>
                <a:lnTo>
                  <a:pt x="855" y="351"/>
                </a:lnTo>
                <a:lnTo>
                  <a:pt x="853" y="382"/>
                </a:lnTo>
                <a:lnTo>
                  <a:pt x="844" y="411"/>
                </a:lnTo>
                <a:lnTo>
                  <a:pt x="829" y="437"/>
                </a:lnTo>
                <a:lnTo>
                  <a:pt x="810" y="461"/>
                </a:lnTo>
                <a:lnTo>
                  <a:pt x="787" y="479"/>
                </a:lnTo>
                <a:lnTo>
                  <a:pt x="761" y="494"/>
                </a:lnTo>
                <a:lnTo>
                  <a:pt x="731" y="503"/>
                </a:lnTo>
                <a:lnTo>
                  <a:pt x="700" y="505"/>
                </a:lnTo>
                <a:lnTo>
                  <a:pt x="155" y="505"/>
                </a:lnTo>
                <a:lnTo>
                  <a:pt x="123" y="503"/>
                </a:lnTo>
                <a:lnTo>
                  <a:pt x="95" y="494"/>
                </a:lnTo>
                <a:lnTo>
                  <a:pt x="68" y="479"/>
                </a:lnTo>
                <a:lnTo>
                  <a:pt x="45" y="461"/>
                </a:lnTo>
                <a:lnTo>
                  <a:pt x="26" y="437"/>
                </a:lnTo>
                <a:lnTo>
                  <a:pt x="12" y="411"/>
                </a:lnTo>
                <a:lnTo>
                  <a:pt x="3" y="382"/>
                </a:lnTo>
                <a:lnTo>
                  <a:pt x="0" y="351"/>
                </a:lnTo>
                <a:lnTo>
                  <a:pt x="3" y="319"/>
                </a:lnTo>
                <a:lnTo>
                  <a:pt x="11" y="291"/>
                </a:lnTo>
                <a:lnTo>
                  <a:pt x="25" y="266"/>
                </a:lnTo>
                <a:lnTo>
                  <a:pt x="43" y="242"/>
                </a:lnTo>
                <a:lnTo>
                  <a:pt x="66" y="224"/>
                </a:lnTo>
                <a:lnTo>
                  <a:pt x="91" y="209"/>
                </a:lnTo>
                <a:lnTo>
                  <a:pt x="119" y="199"/>
                </a:lnTo>
                <a:lnTo>
                  <a:pt x="129" y="158"/>
                </a:lnTo>
                <a:lnTo>
                  <a:pt x="146" y="120"/>
                </a:lnTo>
                <a:lnTo>
                  <a:pt x="169" y="86"/>
                </a:lnTo>
                <a:lnTo>
                  <a:pt x="197" y="58"/>
                </a:lnTo>
                <a:lnTo>
                  <a:pt x="229" y="34"/>
                </a:lnTo>
                <a:lnTo>
                  <a:pt x="266" y="16"/>
                </a:lnTo>
                <a:lnTo>
                  <a:pt x="307" y="4"/>
                </a:lnTo>
                <a:lnTo>
                  <a:pt x="350"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86" name="Freeform 1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29027" y="1610489"/>
            <a:ext cx="444164" cy="362795"/>
          </a:xfrm>
          <a:custGeom>
            <a:avLst/>
            <a:gdLst>
              <a:gd name="T0" fmla="*/ 282 w 857"/>
              <a:gd name="T1" fmla="*/ 246 h 700"/>
              <a:gd name="T2" fmla="*/ 201 w 857"/>
              <a:gd name="T3" fmla="*/ 305 h 700"/>
              <a:gd name="T4" fmla="*/ 159 w 857"/>
              <a:gd name="T5" fmla="*/ 399 h 700"/>
              <a:gd name="T6" fmla="*/ 129 w 857"/>
              <a:gd name="T7" fmla="*/ 430 h 700"/>
              <a:gd name="T8" fmla="*/ 65 w 857"/>
              <a:gd name="T9" fmla="*/ 472 h 700"/>
              <a:gd name="T10" fmla="*/ 40 w 857"/>
              <a:gd name="T11" fmla="*/ 544 h 700"/>
              <a:gd name="T12" fmla="*/ 66 w 857"/>
              <a:gd name="T13" fmla="*/ 617 h 700"/>
              <a:gd name="T14" fmla="*/ 130 w 857"/>
              <a:gd name="T15" fmla="*/ 658 h 700"/>
              <a:gd name="T16" fmla="*/ 727 w 857"/>
              <a:gd name="T17" fmla="*/ 658 h 700"/>
              <a:gd name="T18" fmla="*/ 793 w 857"/>
              <a:gd name="T19" fmla="*/ 617 h 700"/>
              <a:gd name="T20" fmla="*/ 818 w 857"/>
              <a:gd name="T21" fmla="*/ 544 h 700"/>
              <a:gd name="T22" fmla="*/ 793 w 857"/>
              <a:gd name="T23" fmla="*/ 472 h 700"/>
              <a:gd name="T24" fmla="*/ 730 w 857"/>
              <a:gd name="T25" fmla="*/ 432 h 700"/>
              <a:gd name="T26" fmla="*/ 702 w 857"/>
              <a:gd name="T27" fmla="*/ 405 h 700"/>
              <a:gd name="T28" fmla="*/ 697 w 857"/>
              <a:gd name="T29" fmla="*/ 365 h 700"/>
              <a:gd name="T30" fmla="*/ 647 w 857"/>
              <a:gd name="T31" fmla="*/ 315 h 700"/>
              <a:gd name="T32" fmla="*/ 587 w 857"/>
              <a:gd name="T33" fmla="*/ 320 h 700"/>
              <a:gd name="T34" fmla="*/ 547 w 857"/>
              <a:gd name="T35" fmla="*/ 340 h 700"/>
              <a:gd name="T36" fmla="*/ 541 w 857"/>
              <a:gd name="T37" fmla="*/ 340 h 700"/>
              <a:gd name="T38" fmla="*/ 510 w 857"/>
              <a:gd name="T39" fmla="*/ 319 h 700"/>
              <a:gd name="T40" fmla="*/ 476 w 857"/>
              <a:gd name="T41" fmla="*/ 278 h 700"/>
              <a:gd name="T42" fmla="*/ 409 w 857"/>
              <a:gd name="T43" fmla="*/ 239 h 700"/>
              <a:gd name="T44" fmla="*/ 624 w 857"/>
              <a:gd name="T45" fmla="*/ 39 h 700"/>
              <a:gd name="T46" fmla="*/ 522 w 857"/>
              <a:gd name="T47" fmla="*/ 68 h 700"/>
              <a:gd name="T48" fmla="*/ 452 w 857"/>
              <a:gd name="T49" fmla="*/ 142 h 700"/>
              <a:gd name="T50" fmla="*/ 465 w 857"/>
              <a:gd name="T51" fmla="*/ 225 h 700"/>
              <a:gd name="T52" fmla="*/ 547 w 857"/>
              <a:gd name="T53" fmla="*/ 301 h 700"/>
              <a:gd name="T54" fmla="*/ 624 w 857"/>
              <a:gd name="T55" fmla="*/ 272 h 700"/>
              <a:gd name="T56" fmla="*/ 696 w 857"/>
              <a:gd name="T57" fmla="*/ 298 h 700"/>
              <a:gd name="T58" fmla="*/ 736 w 857"/>
              <a:gd name="T59" fmla="*/ 362 h 700"/>
              <a:gd name="T60" fmla="*/ 788 w 857"/>
              <a:gd name="T61" fmla="*/ 337 h 700"/>
              <a:gd name="T62" fmla="*/ 818 w 857"/>
              <a:gd name="T63" fmla="*/ 233 h 700"/>
              <a:gd name="T64" fmla="*/ 785 w 857"/>
              <a:gd name="T65" fmla="*/ 124 h 700"/>
              <a:gd name="T66" fmla="*/ 699 w 857"/>
              <a:gd name="T67" fmla="*/ 54 h 700"/>
              <a:gd name="T68" fmla="*/ 624 w 857"/>
              <a:gd name="T69" fmla="*/ 0 h 700"/>
              <a:gd name="T70" fmla="*/ 742 w 857"/>
              <a:gd name="T71" fmla="*/ 31 h 700"/>
              <a:gd name="T72" fmla="*/ 826 w 857"/>
              <a:gd name="T73" fmla="*/ 115 h 700"/>
              <a:gd name="T74" fmla="*/ 857 w 857"/>
              <a:gd name="T75" fmla="*/ 233 h 700"/>
              <a:gd name="T76" fmla="*/ 826 w 857"/>
              <a:gd name="T77" fmla="*/ 349 h 700"/>
              <a:gd name="T78" fmla="*/ 803 w 857"/>
              <a:gd name="T79" fmla="*/ 428 h 700"/>
              <a:gd name="T80" fmla="*/ 853 w 857"/>
              <a:gd name="T81" fmla="*/ 510 h 700"/>
              <a:gd name="T82" fmla="*/ 845 w 857"/>
              <a:gd name="T83" fmla="*/ 604 h 700"/>
              <a:gd name="T84" fmla="*/ 788 w 857"/>
              <a:gd name="T85" fmla="*/ 674 h 700"/>
              <a:gd name="T86" fmla="*/ 701 w 857"/>
              <a:gd name="T87" fmla="*/ 700 h 700"/>
              <a:gd name="T88" fmla="*/ 96 w 857"/>
              <a:gd name="T89" fmla="*/ 688 h 700"/>
              <a:gd name="T90" fmla="*/ 28 w 857"/>
              <a:gd name="T91" fmla="*/ 632 h 700"/>
              <a:gd name="T92" fmla="*/ 0 w 857"/>
              <a:gd name="T93" fmla="*/ 544 h 700"/>
              <a:gd name="T94" fmla="*/ 27 w 857"/>
              <a:gd name="T95" fmla="*/ 459 h 700"/>
              <a:gd name="T96" fmla="*/ 92 w 857"/>
              <a:gd name="T97" fmla="*/ 403 h 700"/>
              <a:gd name="T98" fmla="*/ 147 w 857"/>
              <a:gd name="T99" fmla="*/ 315 h 700"/>
              <a:gd name="T100" fmla="*/ 231 w 857"/>
              <a:gd name="T101" fmla="*/ 227 h 700"/>
              <a:gd name="T102" fmla="*/ 351 w 857"/>
              <a:gd name="T103" fmla="*/ 195 h 700"/>
              <a:gd name="T104" fmla="*/ 403 w 857"/>
              <a:gd name="T105" fmla="*/ 158 h 700"/>
              <a:gd name="T106" fmla="*/ 471 w 857"/>
              <a:gd name="T107" fmla="*/ 57 h 700"/>
              <a:gd name="T108" fmla="*/ 581 w 857"/>
              <a:gd name="T109" fmla="*/ 3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7" h="700">
                <a:moveTo>
                  <a:pt x="351" y="233"/>
                </a:moveTo>
                <a:lnTo>
                  <a:pt x="316" y="236"/>
                </a:lnTo>
                <a:lnTo>
                  <a:pt x="282" y="246"/>
                </a:lnTo>
                <a:lnTo>
                  <a:pt x="252" y="260"/>
                </a:lnTo>
                <a:lnTo>
                  <a:pt x="224" y="281"/>
                </a:lnTo>
                <a:lnTo>
                  <a:pt x="201" y="305"/>
                </a:lnTo>
                <a:lnTo>
                  <a:pt x="181" y="333"/>
                </a:lnTo>
                <a:lnTo>
                  <a:pt x="167" y="365"/>
                </a:lnTo>
                <a:lnTo>
                  <a:pt x="159" y="399"/>
                </a:lnTo>
                <a:lnTo>
                  <a:pt x="154" y="413"/>
                </a:lnTo>
                <a:lnTo>
                  <a:pt x="143" y="425"/>
                </a:lnTo>
                <a:lnTo>
                  <a:pt x="129" y="430"/>
                </a:lnTo>
                <a:lnTo>
                  <a:pt x="104" y="439"/>
                </a:lnTo>
                <a:lnTo>
                  <a:pt x="83" y="454"/>
                </a:lnTo>
                <a:lnTo>
                  <a:pt x="65" y="472"/>
                </a:lnTo>
                <a:lnTo>
                  <a:pt x="52" y="493"/>
                </a:lnTo>
                <a:lnTo>
                  <a:pt x="42" y="518"/>
                </a:lnTo>
                <a:lnTo>
                  <a:pt x="40" y="544"/>
                </a:lnTo>
                <a:lnTo>
                  <a:pt x="42" y="570"/>
                </a:lnTo>
                <a:lnTo>
                  <a:pt x="52" y="595"/>
                </a:lnTo>
                <a:lnTo>
                  <a:pt x="66" y="617"/>
                </a:lnTo>
                <a:lnTo>
                  <a:pt x="83" y="636"/>
                </a:lnTo>
                <a:lnTo>
                  <a:pt x="105" y="649"/>
                </a:lnTo>
                <a:lnTo>
                  <a:pt x="130" y="658"/>
                </a:lnTo>
                <a:lnTo>
                  <a:pt x="156" y="661"/>
                </a:lnTo>
                <a:lnTo>
                  <a:pt x="701" y="661"/>
                </a:lnTo>
                <a:lnTo>
                  <a:pt x="727" y="658"/>
                </a:lnTo>
                <a:lnTo>
                  <a:pt x="752" y="649"/>
                </a:lnTo>
                <a:lnTo>
                  <a:pt x="774" y="636"/>
                </a:lnTo>
                <a:lnTo>
                  <a:pt x="793" y="617"/>
                </a:lnTo>
                <a:lnTo>
                  <a:pt x="806" y="595"/>
                </a:lnTo>
                <a:lnTo>
                  <a:pt x="815" y="570"/>
                </a:lnTo>
                <a:lnTo>
                  <a:pt x="818" y="544"/>
                </a:lnTo>
                <a:lnTo>
                  <a:pt x="815" y="518"/>
                </a:lnTo>
                <a:lnTo>
                  <a:pt x="807" y="494"/>
                </a:lnTo>
                <a:lnTo>
                  <a:pt x="793" y="472"/>
                </a:lnTo>
                <a:lnTo>
                  <a:pt x="776" y="455"/>
                </a:lnTo>
                <a:lnTo>
                  <a:pt x="755" y="441"/>
                </a:lnTo>
                <a:lnTo>
                  <a:pt x="730" y="432"/>
                </a:lnTo>
                <a:lnTo>
                  <a:pt x="718" y="426"/>
                </a:lnTo>
                <a:lnTo>
                  <a:pt x="709" y="417"/>
                </a:lnTo>
                <a:lnTo>
                  <a:pt x="702" y="405"/>
                </a:lnTo>
                <a:lnTo>
                  <a:pt x="701" y="392"/>
                </a:lnTo>
                <a:lnTo>
                  <a:pt x="701" y="390"/>
                </a:lnTo>
                <a:lnTo>
                  <a:pt x="697" y="365"/>
                </a:lnTo>
                <a:lnTo>
                  <a:pt x="687" y="342"/>
                </a:lnTo>
                <a:lnTo>
                  <a:pt x="670" y="325"/>
                </a:lnTo>
                <a:lnTo>
                  <a:pt x="647" y="315"/>
                </a:lnTo>
                <a:lnTo>
                  <a:pt x="624" y="311"/>
                </a:lnTo>
                <a:lnTo>
                  <a:pt x="606" y="314"/>
                </a:lnTo>
                <a:lnTo>
                  <a:pt x="587" y="320"/>
                </a:lnTo>
                <a:lnTo>
                  <a:pt x="573" y="331"/>
                </a:lnTo>
                <a:lnTo>
                  <a:pt x="560" y="337"/>
                </a:lnTo>
                <a:lnTo>
                  <a:pt x="547" y="340"/>
                </a:lnTo>
                <a:lnTo>
                  <a:pt x="545" y="340"/>
                </a:lnTo>
                <a:lnTo>
                  <a:pt x="544" y="340"/>
                </a:lnTo>
                <a:lnTo>
                  <a:pt x="541" y="340"/>
                </a:lnTo>
                <a:lnTo>
                  <a:pt x="532" y="336"/>
                </a:lnTo>
                <a:lnTo>
                  <a:pt x="522" y="328"/>
                </a:lnTo>
                <a:lnTo>
                  <a:pt x="510" y="319"/>
                </a:lnTo>
                <a:lnTo>
                  <a:pt x="501" y="310"/>
                </a:lnTo>
                <a:lnTo>
                  <a:pt x="494" y="302"/>
                </a:lnTo>
                <a:lnTo>
                  <a:pt x="476" y="278"/>
                </a:lnTo>
                <a:lnTo>
                  <a:pt x="456" y="260"/>
                </a:lnTo>
                <a:lnTo>
                  <a:pt x="434" y="247"/>
                </a:lnTo>
                <a:lnTo>
                  <a:pt x="409" y="239"/>
                </a:lnTo>
                <a:lnTo>
                  <a:pt x="382" y="234"/>
                </a:lnTo>
                <a:lnTo>
                  <a:pt x="351" y="233"/>
                </a:lnTo>
                <a:close/>
                <a:moveTo>
                  <a:pt x="624" y="39"/>
                </a:moveTo>
                <a:lnTo>
                  <a:pt x="587" y="41"/>
                </a:lnTo>
                <a:lnTo>
                  <a:pt x="553" y="52"/>
                </a:lnTo>
                <a:lnTo>
                  <a:pt x="522" y="68"/>
                </a:lnTo>
                <a:lnTo>
                  <a:pt x="494" y="87"/>
                </a:lnTo>
                <a:lnTo>
                  <a:pt x="471" y="112"/>
                </a:lnTo>
                <a:lnTo>
                  <a:pt x="452" y="142"/>
                </a:lnTo>
                <a:lnTo>
                  <a:pt x="438" y="174"/>
                </a:lnTo>
                <a:lnTo>
                  <a:pt x="430" y="209"/>
                </a:lnTo>
                <a:lnTo>
                  <a:pt x="465" y="225"/>
                </a:lnTo>
                <a:lnTo>
                  <a:pt x="497" y="246"/>
                </a:lnTo>
                <a:lnTo>
                  <a:pt x="523" y="270"/>
                </a:lnTo>
                <a:lnTo>
                  <a:pt x="547" y="301"/>
                </a:lnTo>
                <a:lnTo>
                  <a:pt x="569" y="285"/>
                </a:lnTo>
                <a:lnTo>
                  <a:pt x="595" y="276"/>
                </a:lnTo>
                <a:lnTo>
                  <a:pt x="624" y="272"/>
                </a:lnTo>
                <a:lnTo>
                  <a:pt x="650" y="274"/>
                </a:lnTo>
                <a:lnTo>
                  <a:pt x="675" y="284"/>
                </a:lnTo>
                <a:lnTo>
                  <a:pt x="696" y="298"/>
                </a:lnTo>
                <a:lnTo>
                  <a:pt x="714" y="315"/>
                </a:lnTo>
                <a:lnTo>
                  <a:pt x="729" y="337"/>
                </a:lnTo>
                <a:lnTo>
                  <a:pt x="736" y="362"/>
                </a:lnTo>
                <a:lnTo>
                  <a:pt x="740" y="388"/>
                </a:lnTo>
                <a:lnTo>
                  <a:pt x="767" y="365"/>
                </a:lnTo>
                <a:lnTo>
                  <a:pt x="788" y="337"/>
                </a:lnTo>
                <a:lnTo>
                  <a:pt x="805" y="305"/>
                </a:lnTo>
                <a:lnTo>
                  <a:pt x="814" y="270"/>
                </a:lnTo>
                <a:lnTo>
                  <a:pt x="818" y="233"/>
                </a:lnTo>
                <a:lnTo>
                  <a:pt x="814" y="193"/>
                </a:lnTo>
                <a:lnTo>
                  <a:pt x="802" y="158"/>
                </a:lnTo>
                <a:lnTo>
                  <a:pt x="785" y="124"/>
                </a:lnTo>
                <a:lnTo>
                  <a:pt x="761" y="95"/>
                </a:lnTo>
                <a:lnTo>
                  <a:pt x="733" y="72"/>
                </a:lnTo>
                <a:lnTo>
                  <a:pt x="699" y="54"/>
                </a:lnTo>
                <a:lnTo>
                  <a:pt x="663" y="43"/>
                </a:lnTo>
                <a:lnTo>
                  <a:pt x="624" y="39"/>
                </a:lnTo>
                <a:close/>
                <a:moveTo>
                  <a:pt x="624" y="0"/>
                </a:moveTo>
                <a:lnTo>
                  <a:pt x="666" y="3"/>
                </a:lnTo>
                <a:lnTo>
                  <a:pt x="705" y="14"/>
                </a:lnTo>
                <a:lnTo>
                  <a:pt x="742" y="31"/>
                </a:lnTo>
                <a:lnTo>
                  <a:pt x="773" y="54"/>
                </a:lnTo>
                <a:lnTo>
                  <a:pt x="802" y="83"/>
                </a:lnTo>
                <a:lnTo>
                  <a:pt x="826" y="115"/>
                </a:lnTo>
                <a:lnTo>
                  <a:pt x="843" y="151"/>
                </a:lnTo>
                <a:lnTo>
                  <a:pt x="853" y="191"/>
                </a:lnTo>
                <a:lnTo>
                  <a:pt x="857" y="233"/>
                </a:lnTo>
                <a:lnTo>
                  <a:pt x="853" y="274"/>
                </a:lnTo>
                <a:lnTo>
                  <a:pt x="843" y="312"/>
                </a:lnTo>
                <a:lnTo>
                  <a:pt x="826" y="349"/>
                </a:lnTo>
                <a:lnTo>
                  <a:pt x="803" y="380"/>
                </a:lnTo>
                <a:lnTo>
                  <a:pt x="777" y="409"/>
                </a:lnTo>
                <a:lnTo>
                  <a:pt x="803" y="428"/>
                </a:lnTo>
                <a:lnTo>
                  <a:pt x="826" y="451"/>
                </a:lnTo>
                <a:lnTo>
                  <a:pt x="843" y="479"/>
                </a:lnTo>
                <a:lnTo>
                  <a:pt x="853" y="510"/>
                </a:lnTo>
                <a:lnTo>
                  <a:pt x="857" y="544"/>
                </a:lnTo>
                <a:lnTo>
                  <a:pt x="853" y="576"/>
                </a:lnTo>
                <a:lnTo>
                  <a:pt x="845" y="604"/>
                </a:lnTo>
                <a:lnTo>
                  <a:pt x="831" y="632"/>
                </a:lnTo>
                <a:lnTo>
                  <a:pt x="811" y="654"/>
                </a:lnTo>
                <a:lnTo>
                  <a:pt x="788" y="674"/>
                </a:lnTo>
                <a:lnTo>
                  <a:pt x="761" y="688"/>
                </a:lnTo>
                <a:lnTo>
                  <a:pt x="733" y="696"/>
                </a:lnTo>
                <a:lnTo>
                  <a:pt x="701" y="700"/>
                </a:lnTo>
                <a:lnTo>
                  <a:pt x="156" y="700"/>
                </a:lnTo>
                <a:lnTo>
                  <a:pt x="125" y="696"/>
                </a:lnTo>
                <a:lnTo>
                  <a:pt x="96" y="688"/>
                </a:lnTo>
                <a:lnTo>
                  <a:pt x="70" y="674"/>
                </a:lnTo>
                <a:lnTo>
                  <a:pt x="46" y="654"/>
                </a:lnTo>
                <a:lnTo>
                  <a:pt x="28" y="632"/>
                </a:lnTo>
                <a:lnTo>
                  <a:pt x="14" y="604"/>
                </a:lnTo>
                <a:lnTo>
                  <a:pt x="4" y="576"/>
                </a:lnTo>
                <a:lnTo>
                  <a:pt x="0" y="544"/>
                </a:lnTo>
                <a:lnTo>
                  <a:pt x="4" y="514"/>
                </a:lnTo>
                <a:lnTo>
                  <a:pt x="12" y="485"/>
                </a:lnTo>
                <a:lnTo>
                  <a:pt x="27" y="459"/>
                </a:lnTo>
                <a:lnTo>
                  <a:pt x="45" y="437"/>
                </a:lnTo>
                <a:lnTo>
                  <a:pt x="67" y="417"/>
                </a:lnTo>
                <a:lnTo>
                  <a:pt x="92" y="403"/>
                </a:lnTo>
                <a:lnTo>
                  <a:pt x="121" y="394"/>
                </a:lnTo>
                <a:lnTo>
                  <a:pt x="130" y="352"/>
                </a:lnTo>
                <a:lnTo>
                  <a:pt x="147" y="315"/>
                </a:lnTo>
                <a:lnTo>
                  <a:pt x="169" y="281"/>
                </a:lnTo>
                <a:lnTo>
                  <a:pt x="198" y="251"/>
                </a:lnTo>
                <a:lnTo>
                  <a:pt x="231" y="227"/>
                </a:lnTo>
                <a:lnTo>
                  <a:pt x="268" y="209"/>
                </a:lnTo>
                <a:lnTo>
                  <a:pt x="308" y="198"/>
                </a:lnTo>
                <a:lnTo>
                  <a:pt x="351" y="195"/>
                </a:lnTo>
                <a:lnTo>
                  <a:pt x="372" y="196"/>
                </a:lnTo>
                <a:lnTo>
                  <a:pt x="392" y="198"/>
                </a:lnTo>
                <a:lnTo>
                  <a:pt x="403" y="158"/>
                </a:lnTo>
                <a:lnTo>
                  <a:pt x="420" y="120"/>
                </a:lnTo>
                <a:lnTo>
                  <a:pt x="442" y="86"/>
                </a:lnTo>
                <a:lnTo>
                  <a:pt x="471" y="57"/>
                </a:lnTo>
                <a:lnTo>
                  <a:pt x="503" y="34"/>
                </a:lnTo>
                <a:lnTo>
                  <a:pt x="540" y="15"/>
                </a:lnTo>
                <a:lnTo>
                  <a:pt x="581" y="3"/>
                </a:lnTo>
                <a:lnTo>
                  <a:pt x="624"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87" name="Freeform 18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78939" y="1590017"/>
            <a:ext cx="443645" cy="403739"/>
          </a:xfrm>
          <a:custGeom>
            <a:avLst/>
            <a:gdLst>
              <a:gd name="T0" fmla="*/ 249 w 856"/>
              <a:gd name="T1" fmla="*/ 681 h 779"/>
              <a:gd name="T2" fmla="*/ 272 w 856"/>
              <a:gd name="T3" fmla="*/ 740 h 779"/>
              <a:gd name="T4" fmla="*/ 233 w 856"/>
              <a:gd name="T5" fmla="*/ 779 h 779"/>
              <a:gd name="T6" fmla="*/ 195 w 856"/>
              <a:gd name="T7" fmla="*/ 740 h 779"/>
              <a:gd name="T8" fmla="*/ 219 w 856"/>
              <a:gd name="T9" fmla="*/ 681 h 779"/>
              <a:gd name="T10" fmla="*/ 622 w 856"/>
              <a:gd name="T11" fmla="*/ 623 h 779"/>
              <a:gd name="T12" fmla="*/ 646 w 856"/>
              <a:gd name="T13" fmla="*/ 653 h 779"/>
              <a:gd name="T14" fmla="*/ 659 w 856"/>
              <a:gd name="T15" fmla="*/ 716 h 779"/>
              <a:gd name="T16" fmla="*/ 608 w 856"/>
              <a:gd name="T17" fmla="*/ 737 h 779"/>
              <a:gd name="T18" fmla="*/ 585 w 856"/>
              <a:gd name="T19" fmla="*/ 685 h 779"/>
              <a:gd name="T20" fmla="*/ 614 w 856"/>
              <a:gd name="T21" fmla="*/ 631 h 779"/>
              <a:gd name="T22" fmla="*/ 429 w 856"/>
              <a:gd name="T23" fmla="*/ 547 h 779"/>
              <a:gd name="T24" fmla="*/ 460 w 856"/>
              <a:gd name="T25" fmla="*/ 591 h 779"/>
              <a:gd name="T26" fmla="*/ 456 w 856"/>
              <a:gd name="T27" fmla="*/ 651 h 779"/>
              <a:gd name="T28" fmla="*/ 401 w 856"/>
              <a:gd name="T29" fmla="*/ 651 h 779"/>
              <a:gd name="T30" fmla="*/ 397 w 856"/>
              <a:gd name="T31" fmla="*/ 591 h 779"/>
              <a:gd name="T32" fmla="*/ 426 w 856"/>
              <a:gd name="T33" fmla="*/ 547 h 779"/>
              <a:gd name="T34" fmla="*/ 282 w 856"/>
              <a:gd name="T35" fmla="*/ 53 h 779"/>
              <a:gd name="T36" fmla="*/ 181 w 856"/>
              <a:gd name="T37" fmla="*/ 139 h 779"/>
              <a:gd name="T38" fmla="*/ 143 w 856"/>
              <a:gd name="T39" fmla="*/ 231 h 779"/>
              <a:gd name="T40" fmla="*/ 64 w 856"/>
              <a:gd name="T41" fmla="*/ 279 h 779"/>
              <a:gd name="T42" fmla="*/ 42 w 856"/>
              <a:gd name="T43" fmla="*/ 377 h 779"/>
              <a:gd name="T44" fmla="*/ 105 w 856"/>
              <a:gd name="T45" fmla="*/ 456 h 779"/>
              <a:gd name="T46" fmla="*/ 727 w 856"/>
              <a:gd name="T47" fmla="*/ 465 h 779"/>
              <a:gd name="T48" fmla="*/ 805 w 856"/>
              <a:gd name="T49" fmla="*/ 402 h 779"/>
              <a:gd name="T50" fmla="*/ 805 w 856"/>
              <a:gd name="T51" fmla="*/ 301 h 779"/>
              <a:gd name="T52" fmla="*/ 729 w 856"/>
              <a:gd name="T53" fmla="*/ 238 h 779"/>
              <a:gd name="T54" fmla="*/ 701 w 856"/>
              <a:gd name="T55" fmla="*/ 198 h 779"/>
              <a:gd name="T56" fmla="*/ 668 w 856"/>
              <a:gd name="T57" fmla="*/ 132 h 779"/>
              <a:gd name="T58" fmla="*/ 587 w 856"/>
              <a:gd name="T59" fmla="*/ 126 h 779"/>
              <a:gd name="T60" fmla="*/ 545 w 856"/>
              <a:gd name="T61" fmla="*/ 147 h 779"/>
              <a:gd name="T62" fmla="*/ 521 w 856"/>
              <a:gd name="T63" fmla="*/ 135 h 779"/>
              <a:gd name="T64" fmla="*/ 475 w 856"/>
              <a:gd name="T65" fmla="*/ 85 h 779"/>
              <a:gd name="T66" fmla="*/ 381 w 856"/>
              <a:gd name="T67" fmla="*/ 41 h 779"/>
              <a:gd name="T68" fmla="*/ 428 w 856"/>
              <a:gd name="T69" fmla="*/ 15 h 779"/>
              <a:gd name="T70" fmla="*/ 546 w 856"/>
              <a:gd name="T71" fmla="*/ 108 h 779"/>
              <a:gd name="T72" fmla="*/ 650 w 856"/>
              <a:gd name="T73" fmla="*/ 81 h 779"/>
              <a:gd name="T74" fmla="*/ 727 w 856"/>
              <a:gd name="T75" fmla="*/ 144 h 779"/>
              <a:gd name="T76" fmla="*/ 771 w 856"/>
              <a:gd name="T77" fmla="*/ 212 h 779"/>
              <a:gd name="T78" fmla="*/ 853 w 856"/>
              <a:gd name="T79" fmla="*/ 316 h 779"/>
              <a:gd name="T80" fmla="*/ 829 w 856"/>
              <a:gd name="T81" fmla="*/ 437 h 779"/>
              <a:gd name="T82" fmla="*/ 732 w 856"/>
              <a:gd name="T83" fmla="*/ 503 h 779"/>
              <a:gd name="T84" fmla="*/ 96 w 856"/>
              <a:gd name="T85" fmla="*/ 494 h 779"/>
              <a:gd name="T86" fmla="*/ 12 w 856"/>
              <a:gd name="T87" fmla="*/ 411 h 779"/>
              <a:gd name="T88" fmla="*/ 12 w 856"/>
              <a:gd name="T89" fmla="*/ 292 h 779"/>
              <a:gd name="T90" fmla="*/ 92 w 856"/>
              <a:gd name="T91" fmla="*/ 210 h 779"/>
              <a:gd name="T92" fmla="*/ 169 w 856"/>
              <a:gd name="T93" fmla="*/ 88 h 779"/>
              <a:gd name="T94" fmla="*/ 308 w 856"/>
              <a:gd name="T95" fmla="*/ 4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6" h="779">
                <a:moveTo>
                  <a:pt x="233" y="661"/>
                </a:moveTo>
                <a:lnTo>
                  <a:pt x="236" y="664"/>
                </a:lnTo>
                <a:lnTo>
                  <a:pt x="241" y="670"/>
                </a:lnTo>
                <a:lnTo>
                  <a:pt x="249" y="681"/>
                </a:lnTo>
                <a:lnTo>
                  <a:pt x="257" y="693"/>
                </a:lnTo>
                <a:lnTo>
                  <a:pt x="264" y="707"/>
                </a:lnTo>
                <a:lnTo>
                  <a:pt x="270" y="723"/>
                </a:lnTo>
                <a:lnTo>
                  <a:pt x="272" y="740"/>
                </a:lnTo>
                <a:lnTo>
                  <a:pt x="270" y="754"/>
                </a:lnTo>
                <a:lnTo>
                  <a:pt x="261" y="767"/>
                </a:lnTo>
                <a:lnTo>
                  <a:pt x="249" y="775"/>
                </a:lnTo>
                <a:lnTo>
                  <a:pt x="233" y="779"/>
                </a:lnTo>
                <a:lnTo>
                  <a:pt x="219" y="775"/>
                </a:lnTo>
                <a:lnTo>
                  <a:pt x="206" y="767"/>
                </a:lnTo>
                <a:lnTo>
                  <a:pt x="198" y="754"/>
                </a:lnTo>
                <a:lnTo>
                  <a:pt x="195" y="740"/>
                </a:lnTo>
                <a:lnTo>
                  <a:pt x="196" y="723"/>
                </a:lnTo>
                <a:lnTo>
                  <a:pt x="202" y="707"/>
                </a:lnTo>
                <a:lnTo>
                  <a:pt x="209" y="693"/>
                </a:lnTo>
                <a:lnTo>
                  <a:pt x="219" y="681"/>
                </a:lnTo>
                <a:lnTo>
                  <a:pt x="225" y="670"/>
                </a:lnTo>
                <a:lnTo>
                  <a:pt x="232" y="664"/>
                </a:lnTo>
                <a:lnTo>
                  <a:pt x="233" y="661"/>
                </a:lnTo>
                <a:close/>
                <a:moveTo>
                  <a:pt x="622" y="623"/>
                </a:moveTo>
                <a:lnTo>
                  <a:pt x="625" y="626"/>
                </a:lnTo>
                <a:lnTo>
                  <a:pt x="630" y="631"/>
                </a:lnTo>
                <a:lnTo>
                  <a:pt x="638" y="642"/>
                </a:lnTo>
                <a:lnTo>
                  <a:pt x="646" y="653"/>
                </a:lnTo>
                <a:lnTo>
                  <a:pt x="653" y="668"/>
                </a:lnTo>
                <a:lnTo>
                  <a:pt x="659" y="685"/>
                </a:lnTo>
                <a:lnTo>
                  <a:pt x="661" y="701"/>
                </a:lnTo>
                <a:lnTo>
                  <a:pt x="659" y="716"/>
                </a:lnTo>
                <a:lnTo>
                  <a:pt x="650" y="728"/>
                </a:lnTo>
                <a:lnTo>
                  <a:pt x="638" y="737"/>
                </a:lnTo>
                <a:lnTo>
                  <a:pt x="622" y="740"/>
                </a:lnTo>
                <a:lnTo>
                  <a:pt x="608" y="737"/>
                </a:lnTo>
                <a:lnTo>
                  <a:pt x="595" y="728"/>
                </a:lnTo>
                <a:lnTo>
                  <a:pt x="587" y="716"/>
                </a:lnTo>
                <a:lnTo>
                  <a:pt x="584" y="701"/>
                </a:lnTo>
                <a:lnTo>
                  <a:pt x="585" y="685"/>
                </a:lnTo>
                <a:lnTo>
                  <a:pt x="592" y="668"/>
                </a:lnTo>
                <a:lnTo>
                  <a:pt x="598" y="653"/>
                </a:lnTo>
                <a:lnTo>
                  <a:pt x="608" y="642"/>
                </a:lnTo>
                <a:lnTo>
                  <a:pt x="614" y="631"/>
                </a:lnTo>
                <a:lnTo>
                  <a:pt x="621" y="626"/>
                </a:lnTo>
                <a:lnTo>
                  <a:pt x="622" y="623"/>
                </a:lnTo>
                <a:close/>
                <a:moveTo>
                  <a:pt x="428" y="545"/>
                </a:moveTo>
                <a:lnTo>
                  <a:pt x="429" y="547"/>
                </a:lnTo>
                <a:lnTo>
                  <a:pt x="436" y="554"/>
                </a:lnTo>
                <a:lnTo>
                  <a:pt x="443" y="563"/>
                </a:lnTo>
                <a:lnTo>
                  <a:pt x="452" y="576"/>
                </a:lnTo>
                <a:lnTo>
                  <a:pt x="460" y="591"/>
                </a:lnTo>
                <a:lnTo>
                  <a:pt x="465" y="606"/>
                </a:lnTo>
                <a:lnTo>
                  <a:pt x="466" y="623"/>
                </a:lnTo>
                <a:lnTo>
                  <a:pt x="464" y="638"/>
                </a:lnTo>
                <a:lnTo>
                  <a:pt x="456" y="651"/>
                </a:lnTo>
                <a:lnTo>
                  <a:pt x="443" y="659"/>
                </a:lnTo>
                <a:lnTo>
                  <a:pt x="428" y="661"/>
                </a:lnTo>
                <a:lnTo>
                  <a:pt x="412" y="659"/>
                </a:lnTo>
                <a:lnTo>
                  <a:pt x="401" y="651"/>
                </a:lnTo>
                <a:lnTo>
                  <a:pt x="392" y="638"/>
                </a:lnTo>
                <a:lnTo>
                  <a:pt x="389" y="623"/>
                </a:lnTo>
                <a:lnTo>
                  <a:pt x="392" y="606"/>
                </a:lnTo>
                <a:lnTo>
                  <a:pt x="397" y="591"/>
                </a:lnTo>
                <a:lnTo>
                  <a:pt x="405" y="576"/>
                </a:lnTo>
                <a:lnTo>
                  <a:pt x="412" y="563"/>
                </a:lnTo>
                <a:lnTo>
                  <a:pt x="420" y="554"/>
                </a:lnTo>
                <a:lnTo>
                  <a:pt x="426" y="547"/>
                </a:lnTo>
                <a:lnTo>
                  <a:pt x="428" y="545"/>
                </a:lnTo>
                <a:close/>
                <a:moveTo>
                  <a:pt x="350" y="40"/>
                </a:moveTo>
                <a:lnTo>
                  <a:pt x="316" y="43"/>
                </a:lnTo>
                <a:lnTo>
                  <a:pt x="282" y="53"/>
                </a:lnTo>
                <a:lnTo>
                  <a:pt x="251" y="67"/>
                </a:lnTo>
                <a:lnTo>
                  <a:pt x="224" y="87"/>
                </a:lnTo>
                <a:lnTo>
                  <a:pt x="200" y="112"/>
                </a:lnTo>
                <a:lnTo>
                  <a:pt x="181" y="139"/>
                </a:lnTo>
                <a:lnTo>
                  <a:pt x="166" y="172"/>
                </a:lnTo>
                <a:lnTo>
                  <a:pt x="158" y="206"/>
                </a:lnTo>
                <a:lnTo>
                  <a:pt x="153" y="220"/>
                </a:lnTo>
                <a:lnTo>
                  <a:pt x="143" y="231"/>
                </a:lnTo>
                <a:lnTo>
                  <a:pt x="128" y="237"/>
                </a:lnTo>
                <a:lnTo>
                  <a:pt x="103" y="246"/>
                </a:lnTo>
                <a:lnTo>
                  <a:pt x="81" y="261"/>
                </a:lnTo>
                <a:lnTo>
                  <a:pt x="64" y="279"/>
                </a:lnTo>
                <a:lnTo>
                  <a:pt x="50" y="300"/>
                </a:lnTo>
                <a:lnTo>
                  <a:pt x="42" y="325"/>
                </a:lnTo>
                <a:lnTo>
                  <a:pt x="39" y="351"/>
                </a:lnTo>
                <a:lnTo>
                  <a:pt x="42" y="377"/>
                </a:lnTo>
                <a:lnTo>
                  <a:pt x="51" y="402"/>
                </a:lnTo>
                <a:lnTo>
                  <a:pt x="64" y="424"/>
                </a:lnTo>
                <a:lnTo>
                  <a:pt x="82" y="441"/>
                </a:lnTo>
                <a:lnTo>
                  <a:pt x="105" y="456"/>
                </a:lnTo>
                <a:lnTo>
                  <a:pt x="128" y="465"/>
                </a:lnTo>
                <a:lnTo>
                  <a:pt x="156" y="468"/>
                </a:lnTo>
                <a:lnTo>
                  <a:pt x="701" y="468"/>
                </a:lnTo>
                <a:lnTo>
                  <a:pt x="727" y="465"/>
                </a:lnTo>
                <a:lnTo>
                  <a:pt x="752" y="456"/>
                </a:lnTo>
                <a:lnTo>
                  <a:pt x="773" y="441"/>
                </a:lnTo>
                <a:lnTo>
                  <a:pt x="791" y="424"/>
                </a:lnTo>
                <a:lnTo>
                  <a:pt x="805" y="402"/>
                </a:lnTo>
                <a:lnTo>
                  <a:pt x="815" y="377"/>
                </a:lnTo>
                <a:lnTo>
                  <a:pt x="817" y="351"/>
                </a:lnTo>
                <a:lnTo>
                  <a:pt x="815" y="325"/>
                </a:lnTo>
                <a:lnTo>
                  <a:pt x="805" y="301"/>
                </a:lnTo>
                <a:lnTo>
                  <a:pt x="792" y="279"/>
                </a:lnTo>
                <a:lnTo>
                  <a:pt x="775" y="261"/>
                </a:lnTo>
                <a:lnTo>
                  <a:pt x="754" y="248"/>
                </a:lnTo>
                <a:lnTo>
                  <a:pt x="729" y="238"/>
                </a:lnTo>
                <a:lnTo>
                  <a:pt x="718" y="232"/>
                </a:lnTo>
                <a:lnTo>
                  <a:pt x="707" y="224"/>
                </a:lnTo>
                <a:lnTo>
                  <a:pt x="702" y="212"/>
                </a:lnTo>
                <a:lnTo>
                  <a:pt x="701" y="198"/>
                </a:lnTo>
                <a:lnTo>
                  <a:pt x="701" y="195"/>
                </a:lnTo>
                <a:lnTo>
                  <a:pt x="697" y="170"/>
                </a:lnTo>
                <a:lnTo>
                  <a:pt x="685" y="149"/>
                </a:lnTo>
                <a:lnTo>
                  <a:pt x="668" y="132"/>
                </a:lnTo>
                <a:lnTo>
                  <a:pt x="647" y="122"/>
                </a:lnTo>
                <a:lnTo>
                  <a:pt x="622" y="118"/>
                </a:lnTo>
                <a:lnTo>
                  <a:pt x="604" y="119"/>
                </a:lnTo>
                <a:lnTo>
                  <a:pt x="587" y="126"/>
                </a:lnTo>
                <a:lnTo>
                  <a:pt x="571" y="136"/>
                </a:lnTo>
                <a:lnTo>
                  <a:pt x="559" y="144"/>
                </a:lnTo>
                <a:lnTo>
                  <a:pt x="546" y="147"/>
                </a:lnTo>
                <a:lnTo>
                  <a:pt x="545" y="147"/>
                </a:lnTo>
                <a:lnTo>
                  <a:pt x="542" y="147"/>
                </a:lnTo>
                <a:lnTo>
                  <a:pt x="541" y="146"/>
                </a:lnTo>
                <a:lnTo>
                  <a:pt x="532" y="143"/>
                </a:lnTo>
                <a:lnTo>
                  <a:pt x="521" y="135"/>
                </a:lnTo>
                <a:lnTo>
                  <a:pt x="509" y="126"/>
                </a:lnTo>
                <a:lnTo>
                  <a:pt x="500" y="117"/>
                </a:lnTo>
                <a:lnTo>
                  <a:pt x="494" y="109"/>
                </a:lnTo>
                <a:lnTo>
                  <a:pt x="475" y="85"/>
                </a:lnTo>
                <a:lnTo>
                  <a:pt x="454" y="67"/>
                </a:lnTo>
                <a:lnTo>
                  <a:pt x="433" y="54"/>
                </a:lnTo>
                <a:lnTo>
                  <a:pt x="409" y="45"/>
                </a:lnTo>
                <a:lnTo>
                  <a:pt x="381" y="41"/>
                </a:lnTo>
                <a:lnTo>
                  <a:pt x="350" y="40"/>
                </a:lnTo>
                <a:close/>
                <a:moveTo>
                  <a:pt x="350" y="0"/>
                </a:moveTo>
                <a:lnTo>
                  <a:pt x="390" y="4"/>
                </a:lnTo>
                <a:lnTo>
                  <a:pt x="428" y="15"/>
                </a:lnTo>
                <a:lnTo>
                  <a:pt x="464" y="30"/>
                </a:lnTo>
                <a:lnTo>
                  <a:pt x="495" y="51"/>
                </a:lnTo>
                <a:lnTo>
                  <a:pt x="522" y="77"/>
                </a:lnTo>
                <a:lnTo>
                  <a:pt x="546" y="108"/>
                </a:lnTo>
                <a:lnTo>
                  <a:pt x="568" y="92"/>
                </a:lnTo>
                <a:lnTo>
                  <a:pt x="595" y="83"/>
                </a:lnTo>
                <a:lnTo>
                  <a:pt x="622" y="79"/>
                </a:lnTo>
                <a:lnTo>
                  <a:pt x="650" y="81"/>
                </a:lnTo>
                <a:lnTo>
                  <a:pt x="674" y="91"/>
                </a:lnTo>
                <a:lnTo>
                  <a:pt x="695" y="104"/>
                </a:lnTo>
                <a:lnTo>
                  <a:pt x="714" y="122"/>
                </a:lnTo>
                <a:lnTo>
                  <a:pt x="727" y="144"/>
                </a:lnTo>
                <a:lnTo>
                  <a:pt x="736" y="169"/>
                </a:lnTo>
                <a:lnTo>
                  <a:pt x="739" y="195"/>
                </a:lnTo>
                <a:lnTo>
                  <a:pt x="739" y="201"/>
                </a:lnTo>
                <a:lnTo>
                  <a:pt x="771" y="212"/>
                </a:lnTo>
                <a:lnTo>
                  <a:pt x="799" y="231"/>
                </a:lnTo>
                <a:lnTo>
                  <a:pt x="822" y="254"/>
                </a:lnTo>
                <a:lnTo>
                  <a:pt x="841" y="283"/>
                </a:lnTo>
                <a:lnTo>
                  <a:pt x="853" y="316"/>
                </a:lnTo>
                <a:lnTo>
                  <a:pt x="856" y="351"/>
                </a:lnTo>
                <a:lnTo>
                  <a:pt x="853" y="382"/>
                </a:lnTo>
                <a:lnTo>
                  <a:pt x="843" y="411"/>
                </a:lnTo>
                <a:lnTo>
                  <a:pt x="829" y="437"/>
                </a:lnTo>
                <a:lnTo>
                  <a:pt x="811" y="461"/>
                </a:lnTo>
                <a:lnTo>
                  <a:pt x="787" y="479"/>
                </a:lnTo>
                <a:lnTo>
                  <a:pt x="761" y="494"/>
                </a:lnTo>
                <a:lnTo>
                  <a:pt x="732" y="503"/>
                </a:lnTo>
                <a:lnTo>
                  <a:pt x="701" y="507"/>
                </a:lnTo>
                <a:lnTo>
                  <a:pt x="156" y="507"/>
                </a:lnTo>
                <a:lnTo>
                  <a:pt x="124" y="503"/>
                </a:lnTo>
                <a:lnTo>
                  <a:pt x="96" y="494"/>
                </a:lnTo>
                <a:lnTo>
                  <a:pt x="68" y="479"/>
                </a:lnTo>
                <a:lnTo>
                  <a:pt x="46" y="461"/>
                </a:lnTo>
                <a:lnTo>
                  <a:pt x="26" y="437"/>
                </a:lnTo>
                <a:lnTo>
                  <a:pt x="12" y="411"/>
                </a:lnTo>
                <a:lnTo>
                  <a:pt x="3" y="382"/>
                </a:lnTo>
                <a:lnTo>
                  <a:pt x="0" y="351"/>
                </a:lnTo>
                <a:lnTo>
                  <a:pt x="3" y="320"/>
                </a:lnTo>
                <a:lnTo>
                  <a:pt x="12" y="292"/>
                </a:lnTo>
                <a:lnTo>
                  <a:pt x="25" y="266"/>
                </a:lnTo>
                <a:lnTo>
                  <a:pt x="43" y="242"/>
                </a:lnTo>
                <a:lnTo>
                  <a:pt x="65" y="224"/>
                </a:lnTo>
                <a:lnTo>
                  <a:pt x="92" y="210"/>
                </a:lnTo>
                <a:lnTo>
                  <a:pt x="119" y="199"/>
                </a:lnTo>
                <a:lnTo>
                  <a:pt x="130" y="159"/>
                </a:lnTo>
                <a:lnTo>
                  <a:pt x="147" y="121"/>
                </a:lnTo>
                <a:lnTo>
                  <a:pt x="169" y="88"/>
                </a:lnTo>
                <a:lnTo>
                  <a:pt x="198" y="58"/>
                </a:lnTo>
                <a:lnTo>
                  <a:pt x="230" y="34"/>
                </a:lnTo>
                <a:lnTo>
                  <a:pt x="267" y="16"/>
                </a:lnTo>
                <a:lnTo>
                  <a:pt x="308" y="4"/>
                </a:lnTo>
                <a:lnTo>
                  <a:pt x="350"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88" name="Freeform 18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8331" y="1610489"/>
            <a:ext cx="443127" cy="362795"/>
          </a:xfrm>
          <a:custGeom>
            <a:avLst/>
            <a:gdLst>
              <a:gd name="T0" fmla="*/ 618 w 855"/>
              <a:gd name="T1" fmla="*/ 552 h 700"/>
              <a:gd name="T2" fmla="*/ 620 w 855"/>
              <a:gd name="T3" fmla="*/ 573 h 700"/>
              <a:gd name="T4" fmla="*/ 491 w 855"/>
              <a:gd name="T5" fmla="*/ 699 h 700"/>
              <a:gd name="T6" fmla="*/ 470 w 855"/>
              <a:gd name="T7" fmla="*/ 692 h 700"/>
              <a:gd name="T8" fmla="*/ 469 w 855"/>
              <a:gd name="T9" fmla="*/ 670 h 700"/>
              <a:gd name="T10" fmla="*/ 597 w 855"/>
              <a:gd name="T11" fmla="*/ 546 h 700"/>
              <a:gd name="T12" fmla="*/ 498 w 855"/>
              <a:gd name="T13" fmla="*/ 548 h 700"/>
              <a:gd name="T14" fmla="*/ 504 w 855"/>
              <a:gd name="T15" fmla="*/ 569 h 700"/>
              <a:gd name="T16" fmla="*/ 379 w 855"/>
              <a:gd name="T17" fmla="*/ 698 h 700"/>
              <a:gd name="T18" fmla="*/ 358 w 855"/>
              <a:gd name="T19" fmla="*/ 696 h 700"/>
              <a:gd name="T20" fmla="*/ 350 w 855"/>
              <a:gd name="T21" fmla="*/ 675 h 700"/>
              <a:gd name="T22" fmla="*/ 476 w 855"/>
              <a:gd name="T23" fmla="*/ 547 h 700"/>
              <a:gd name="T24" fmla="*/ 375 w 855"/>
              <a:gd name="T25" fmla="*/ 546 h 700"/>
              <a:gd name="T26" fmla="*/ 389 w 855"/>
              <a:gd name="T27" fmla="*/ 564 h 700"/>
              <a:gd name="T28" fmla="*/ 266 w 855"/>
              <a:gd name="T29" fmla="*/ 694 h 700"/>
              <a:gd name="T30" fmla="*/ 246 w 855"/>
              <a:gd name="T31" fmla="*/ 699 h 700"/>
              <a:gd name="T32" fmla="*/ 233 w 855"/>
              <a:gd name="T33" fmla="*/ 681 h 700"/>
              <a:gd name="T34" fmla="*/ 355 w 855"/>
              <a:gd name="T35" fmla="*/ 550 h 700"/>
              <a:gd name="T36" fmla="*/ 253 w 855"/>
              <a:gd name="T37" fmla="*/ 545 h 700"/>
              <a:gd name="T38" fmla="*/ 271 w 855"/>
              <a:gd name="T39" fmla="*/ 558 h 700"/>
              <a:gd name="T40" fmla="*/ 266 w 855"/>
              <a:gd name="T41" fmla="*/ 577 h 700"/>
              <a:gd name="T42" fmla="*/ 136 w 855"/>
              <a:gd name="T43" fmla="*/ 700 h 700"/>
              <a:gd name="T44" fmla="*/ 117 w 855"/>
              <a:gd name="T45" fmla="*/ 687 h 700"/>
              <a:gd name="T46" fmla="*/ 122 w 855"/>
              <a:gd name="T47" fmla="*/ 666 h 700"/>
              <a:gd name="T48" fmla="*/ 253 w 855"/>
              <a:gd name="T49" fmla="*/ 545 h 700"/>
              <a:gd name="T50" fmla="*/ 250 w 855"/>
              <a:gd name="T51" fmla="*/ 67 h 700"/>
              <a:gd name="T52" fmla="*/ 167 w 855"/>
              <a:gd name="T53" fmla="*/ 170 h 700"/>
              <a:gd name="T54" fmla="*/ 129 w 855"/>
              <a:gd name="T55" fmla="*/ 237 h 700"/>
              <a:gd name="T56" fmla="*/ 50 w 855"/>
              <a:gd name="T57" fmla="*/ 300 h 700"/>
              <a:gd name="T58" fmla="*/ 50 w 855"/>
              <a:gd name="T59" fmla="*/ 402 h 700"/>
              <a:gd name="T60" fmla="*/ 129 w 855"/>
              <a:gd name="T61" fmla="*/ 463 h 700"/>
              <a:gd name="T62" fmla="*/ 751 w 855"/>
              <a:gd name="T63" fmla="*/ 456 h 700"/>
              <a:gd name="T64" fmla="*/ 814 w 855"/>
              <a:gd name="T65" fmla="*/ 377 h 700"/>
              <a:gd name="T66" fmla="*/ 793 w 855"/>
              <a:gd name="T67" fmla="*/ 279 h 700"/>
              <a:gd name="T68" fmla="*/ 717 w 855"/>
              <a:gd name="T69" fmla="*/ 232 h 700"/>
              <a:gd name="T70" fmla="*/ 700 w 855"/>
              <a:gd name="T71" fmla="*/ 195 h 700"/>
              <a:gd name="T72" fmla="*/ 647 w 855"/>
              <a:gd name="T73" fmla="*/ 120 h 700"/>
              <a:gd name="T74" fmla="*/ 571 w 855"/>
              <a:gd name="T75" fmla="*/ 136 h 700"/>
              <a:gd name="T76" fmla="*/ 542 w 855"/>
              <a:gd name="T77" fmla="*/ 145 h 700"/>
              <a:gd name="T78" fmla="*/ 510 w 855"/>
              <a:gd name="T79" fmla="*/ 126 h 700"/>
              <a:gd name="T80" fmla="*/ 455 w 855"/>
              <a:gd name="T81" fmla="*/ 65 h 700"/>
              <a:gd name="T82" fmla="*/ 350 w 855"/>
              <a:gd name="T83" fmla="*/ 39 h 700"/>
              <a:gd name="T84" fmla="*/ 463 w 855"/>
              <a:gd name="T85" fmla="*/ 29 h 700"/>
              <a:gd name="T86" fmla="*/ 567 w 855"/>
              <a:gd name="T87" fmla="*/ 92 h 700"/>
              <a:gd name="T88" fmla="*/ 673 w 855"/>
              <a:gd name="T89" fmla="*/ 90 h 700"/>
              <a:gd name="T90" fmla="*/ 736 w 855"/>
              <a:gd name="T91" fmla="*/ 168 h 700"/>
              <a:gd name="T92" fmla="*/ 799 w 855"/>
              <a:gd name="T93" fmla="*/ 230 h 700"/>
              <a:gd name="T94" fmla="*/ 855 w 855"/>
              <a:gd name="T95" fmla="*/ 349 h 700"/>
              <a:gd name="T96" fmla="*/ 810 w 855"/>
              <a:gd name="T97" fmla="*/ 459 h 700"/>
              <a:gd name="T98" fmla="*/ 700 w 855"/>
              <a:gd name="T99" fmla="*/ 505 h 700"/>
              <a:gd name="T100" fmla="*/ 68 w 855"/>
              <a:gd name="T101" fmla="*/ 479 h 700"/>
              <a:gd name="T102" fmla="*/ 3 w 855"/>
              <a:gd name="T103" fmla="*/ 381 h 700"/>
              <a:gd name="T104" fmla="*/ 25 w 855"/>
              <a:gd name="T105" fmla="*/ 264 h 700"/>
              <a:gd name="T106" fmla="*/ 119 w 855"/>
              <a:gd name="T107" fmla="*/ 199 h 700"/>
              <a:gd name="T108" fmla="*/ 197 w 855"/>
              <a:gd name="T109" fmla="*/ 58 h 700"/>
              <a:gd name="T110" fmla="*/ 350 w 855"/>
              <a:gd name="T111"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5" h="700">
                <a:moveTo>
                  <a:pt x="603" y="545"/>
                </a:moveTo>
                <a:lnTo>
                  <a:pt x="609" y="546"/>
                </a:lnTo>
                <a:lnTo>
                  <a:pt x="615" y="548"/>
                </a:lnTo>
                <a:lnTo>
                  <a:pt x="618" y="552"/>
                </a:lnTo>
                <a:lnTo>
                  <a:pt x="621" y="558"/>
                </a:lnTo>
                <a:lnTo>
                  <a:pt x="622" y="564"/>
                </a:lnTo>
                <a:lnTo>
                  <a:pt x="621" y="569"/>
                </a:lnTo>
                <a:lnTo>
                  <a:pt x="620" y="573"/>
                </a:lnTo>
                <a:lnTo>
                  <a:pt x="617" y="577"/>
                </a:lnTo>
                <a:lnTo>
                  <a:pt x="499" y="694"/>
                </a:lnTo>
                <a:lnTo>
                  <a:pt x="495" y="698"/>
                </a:lnTo>
                <a:lnTo>
                  <a:pt x="491" y="699"/>
                </a:lnTo>
                <a:lnTo>
                  <a:pt x="486" y="700"/>
                </a:lnTo>
                <a:lnTo>
                  <a:pt x="480" y="699"/>
                </a:lnTo>
                <a:lnTo>
                  <a:pt x="474" y="696"/>
                </a:lnTo>
                <a:lnTo>
                  <a:pt x="470" y="692"/>
                </a:lnTo>
                <a:lnTo>
                  <a:pt x="468" y="687"/>
                </a:lnTo>
                <a:lnTo>
                  <a:pt x="467" y="681"/>
                </a:lnTo>
                <a:lnTo>
                  <a:pt x="468" y="675"/>
                </a:lnTo>
                <a:lnTo>
                  <a:pt x="469" y="670"/>
                </a:lnTo>
                <a:lnTo>
                  <a:pt x="472" y="666"/>
                </a:lnTo>
                <a:lnTo>
                  <a:pt x="588" y="550"/>
                </a:lnTo>
                <a:lnTo>
                  <a:pt x="594" y="547"/>
                </a:lnTo>
                <a:lnTo>
                  <a:pt x="597" y="546"/>
                </a:lnTo>
                <a:lnTo>
                  <a:pt x="603" y="545"/>
                </a:lnTo>
                <a:close/>
                <a:moveTo>
                  <a:pt x="486" y="545"/>
                </a:moveTo>
                <a:lnTo>
                  <a:pt x="493" y="546"/>
                </a:lnTo>
                <a:lnTo>
                  <a:pt x="498" y="548"/>
                </a:lnTo>
                <a:lnTo>
                  <a:pt x="502" y="552"/>
                </a:lnTo>
                <a:lnTo>
                  <a:pt x="504" y="558"/>
                </a:lnTo>
                <a:lnTo>
                  <a:pt x="506" y="564"/>
                </a:lnTo>
                <a:lnTo>
                  <a:pt x="504" y="569"/>
                </a:lnTo>
                <a:lnTo>
                  <a:pt x="503" y="573"/>
                </a:lnTo>
                <a:lnTo>
                  <a:pt x="499" y="577"/>
                </a:lnTo>
                <a:lnTo>
                  <a:pt x="383" y="694"/>
                </a:lnTo>
                <a:lnTo>
                  <a:pt x="379" y="698"/>
                </a:lnTo>
                <a:lnTo>
                  <a:pt x="375" y="699"/>
                </a:lnTo>
                <a:lnTo>
                  <a:pt x="370" y="700"/>
                </a:lnTo>
                <a:lnTo>
                  <a:pt x="363" y="699"/>
                </a:lnTo>
                <a:lnTo>
                  <a:pt x="358" y="696"/>
                </a:lnTo>
                <a:lnTo>
                  <a:pt x="354" y="692"/>
                </a:lnTo>
                <a:lnTo>
                  <a:pt x="351" y="687"/>
                </a:lnTo>
                <a:lnTo>
                  <a:pt x="350" y="681"/>
                </a:lnTo>
                <a:lnTo>
                  <a:pt x="350" y="675"/>
                </a:lnTo>
                <a:lnTo>
                  <a:pt x="353" y="670"/>
                </a:lnTo>
                <a:lnTo>
                  <a:pt x="355" y="666"/>
                </a:lnTo>
                <a:lnTo>
                  <a:pt x="472" y="550"/>
                </a:lnTo>
                <a:lnTo>
                  <a:pt x="476" y="547"/>
                </a:lnTo>
                <a:lnTo>
                  <a:pt x="481" y="546"/>
                </a:lnTo>
                <a:lnTo>
                  <a:pt x="486" y="545"/>
                </a:lnTo>
                <a:close/>
                <a:moveTo>
                  <a:pt x="370" y="545"/>
                </a:moveTo>
                <a:lnTo>
                  <a:pt x="375" y="546"/>
                </a:lnTo>
                <a:lnTo>
                  <a:pt x="381" y="548"/>
                </a:lnTo>
                <a:lnTo>
                  <a:pt x="385" y="552"/>
                </a:lnTo>
                <a:lnTo>
                  <a:pt x="388" y="558"/>
                </a:lnTo>
                <a:lnTo>
                  <a:pt x="389" y="564"/>
                </a:lnTo>
                <a:lnTo>
                  <a:pt x="388" y="569"/>
                </a:lnTo>
                <a:lnTo>
                  <a:pt x="387" y="573"/>
                </a:lnTo>
                <a:lnTo>
                  <a:pt x="383" y="577"/>
                </a:lnTo>
                <a:lnTo>
                  <a:pt x="266" y="694"/>
                </a:lnTo>
                <a:lnTo>
                  <a:pt x="262" y="698"/>
                </a:lnTo>
                <a:lnTo>
                  <a:pt x="258" y="699"/>
                </a:lnTo>
                <a:lnTo>
                  <a:pt x="253" y="700"/>
                </a:lnTo>
                <a:lnTo>
                  <a:pt x="246" y="699"/>
                </a:lnTo>
                <a:lnTo>
                  <a:pt x="241" y="696"/>
                </a:lnTo>
                <a:lnTo>
                  <a:pt x="237" y="692"/>
                </a:lnTo>
                <a:lnTo>
                  <a:pt x="235" y="687"/>
                </a:lnTo>
                <a:lnTo>
                  <a:pt x="233" y="681"/>
                </a:lnTo>
                <a:lnTo>
                  <a:pt x="233" y="675"/>
                </a:lnTo>
                <a:lnTo>
                  <a:pt x="236" y="670"/>
                </a:lnTo>
                <a:lnTo>
                  <a:pt x="239" y="666"/>
                </a:lnTo>
                <a:lnTo>
                  <a:pt x="355" y="550"/>
                </a:lnTo>
                <a:lnTo>
                  <a:pt x="359" y="547"/>
                </a:lnTo>
                <a:lnTo>
                  <a:pt x="364" y="546"/>
                </a:lnTo>
                <a:lnTo>
                  <a:pt x="370" y="545"/>
                </a:lnTo>
                <a:close/>
                <a:moveTo>
                  <a:pt x="253" y="545"/>
                </a:moveTo>
                <a:lnTo>
                  <a:pt x="258" y="546"/>
                </a:lnTo>
                <a:lnTo>
                  <a:pt x="264" y="548"/>
                </a:lnTo>
                <a:lnTo>
                  <a:pt x="269" y="552"/>
                </a:lnTo>
                <a:lnTo>
                  <a:pt x="271" y="558"/>
                </a:lnTo>
                <a:lnTo>
                  <a:pt x="271" y="564"/>
                </a:lnTo>
                <a:lnTo>
                  <a:pt x="271" y="569"/>
                </a:lnTo>
                <a:lnTo>
                  <a:pt x="269" y="573"/>
                </a:lnTo>
                <a:lnTo>
                  <a:pt x="266" y="577"/>
                </a:lnTo>
                <a:lnTo>
                  <a:pt x="150" y="694"/>
                </a:lnTo>
                <a:lnTo>
                  <a:pt x="146" y="698"/>
                </a:lnTo>
                <a:lnTo>
                  <a:pt x="140" y="699"/>
                </a:lnTo>
                <a:lnTo>
                  <a:pt x="136" y="700"/>
                </a:lnTo>
                <a:lnTo>
                  <a:pt x="130" y="699"/>
                </a:lnTo>
                <a:lnTo>
                  <a:pt x="125" y="696"/>
                </a:lnTo>
                <a:lnTo>
                  <a:pt x="121" y="692"/>
                </a:lnTo>
                <a:lnTo>
                  <a:pt x="117" y="687"/>
                </a:lnTo>
                <a:lnTo>
                  <a:pt x="117" y="681"/>
                </a:lnTo>
                <a:lnTo>
                  <a:pt x="117" y="675"/>
                </a:lnTo>
                <a:lnTo>
                  <a:pt x="119" y="670"/>
                </a:lnTo>
                <a:lnTo>
                  <a:pt x="122" y="666"/>
                </a:lnTo>
                <a:lnTo>
                  <a:pt x="239" y="550"/>
                </a:lnTo>
                <a:lnTo>
                  <a:pt x="243" y="547"/>
                </a:lnTo>
                <a:lnTo>
                  <a:pt x="248" y="546"/>
                </a:lnTo>
                <a:lnTo>
                  <a:pt x="253" y="545"/>
                </a:lnTo>
                <a:close/>
                <a:moveTo>
                  <a:pt x="350" y="39"/>
                </a:moveTo>
                <a:lnTo>
                  <a:pt x="315" y="42"/>
                </a:lnTo>
                <a:lnTo>
                  <a:pt x="282" y="51"/>
                </a:lnTo>
                <a:lnTo>
                  <a:pt x="250" y="67"/>
                </a:lnTo>
                <a:lnTo>
                  <a:pt x="223" y="86"/>
                </a:lnTo>
                <a:lnTo>
                  <a:pt x="199" y="111"/>
                </a:lnTo>
                <a:lnTo>
                  <a:pt x="180" y="139"/>
                </a:lnTo>
                <a:lnTo>
                  <a:pt x="167" y="170"/>
                </a:lnTo>
                <a:lnTo>
                  <a:pt x="157" y="204"/>
                </a:lnTo>
                <a:lnTo>
                  <a:pt x="152" y="219"/>
                </a:lnTo>
                <a:lnTo>
                  <a:pt x="142" y="230"/>
                </a:lnTo>
                <a:lnTo>
                  <a:pt x="129" y="237"/>
                </a:lnTo>
                <a:lnTo>
                  <a:pt x="104" y="246"/>
                </a:lnTo>
                <a:lnTo>
                  <a:pt x="81" y="259"/>
                </a:lnTo>
                <a:lnTo>
                  <a:pt x="63" y="277"/>
                </a:lnTo>
                <a:lnTo>
                  <a:pt x="50" y="300"/>
                </a:lnTo>
                <a:lnTo>
                  <a:pt x="42" y="323"/>
                </a:lnTo>
                <a:lnTo>
                  <a:pt x="38" y="349"/>
                </a:lnTo>
                <a:lnTo>
                  <a:pt x="42" y="377"/>
                </a:lnTo>
                <a:lnTo>
                  <a:pt x="50" y="402"/>
                </a:lnTo>
                <a:lnTo>
                  <a:pt x="64" y="423"/>
                </a:lnTo>
                <a:lnTo>
                  <a:pt x="83" y="441"/>
                </a:lnTo>
                <a:lnTo>
                  <a:pt x="104" y="456"/>
                </a:lnTo>
                <a:lnTo>
                  <a:pt x="129" y="463"/>
                </a:lnTo>
                <a:lnTo>
                  <a:pt x="155" y="467"/>
                </a:lnTo>
                <a:lnTo>
                  <a:pt x="700" y="467"/>
                </a:lnTo>
                <a:lnTo>
                  <a:pt x="727" y="463"/>
                </a:lnTo>
                <a:lnTo>
                  <a:pt x="751" y="456"/>
                </a:lnTo>
                <a:lnTo>
                  <a:pt x="773" y="441"/>
                </a:lnTo>
                <a:lnTo>
                  <a:pt x="791" y="423"/>
                </a:lnTo>
                <a:lnTo>
                  <a:pt x="804" y="402"/>
                </a:lnTo>
                <a:lnTo>
                  <a:pt x="814" y="377"/>
                </a:lnTo>
                <a:lnTo>
                  <a:pt x="816" y="349"/>
                </a:lnTo>
                <a:lnTo>
                  <a:pt x="814" y="325"/>
                </a:lnTo>
                <a:lnTo>
                  <a:pt x="806" y="300"/>
                </a:lnTo>
                <a:lnTo>
                  <a:pt x="793" y="279"/>
                </a:lnTo>
                <a:lnTo>
                  <a:pt x="774" y="260"/>
                </a:lnTo>
                <a:lnTo>
                  <a:pt x="753" y="246"/>
                </a:lnTo>
                <a:lnTo>
                  <a:pt x="728" y="237"/>
                </a:lnTo>
                <a:lnTo>
                  <a:pt x="717" y="232"/>
                </a:lnTo>
                <a:lnTo>
                  <a:pt x="707" y="223"/>
                </a:lnTo>
                <a:lnTo>
                  <a:pt x="701" y="211"/>
                </a:lnTo>
                <a:lnTo>
                  <a:pt x="700" y="198"/>
                </a:lnTo>
                <a:lnTo>
                  <a:pt x="700" y="195"/>
                </a:lnTo>
                <a:lnTo>
                  <a:pt x="696" y="170"/>
                </a:lnTo>
                <a:lnTo>
                  <a:pt x="685" y="149"/>
                </a:lnTo>
                <a:lnTo>
                  <a:pt x="668" y="132"/>
                </a:lnTo>
                <a:lnTo>
                  <a:pt x="647" y="120"/>
                </a:lnTo>
                <a:lnTo>
                  <a:pt x="622" y="116"/>
                </a:lnTo>
                <a:lnTo>
                  <a:pt x="604" y="119"/>
                </a:lnTo>
                <a:lnTo>
                  <a:pt x="587" y="126"/>
                </a:lnTo>
                <a:lnTo>
                  <a:pt x="571" y="136"/>
                </a:lnTo>
                <a:lnTo>
                  <a:pt x="560" y="143"/>
                </a:lnTo>
                <a:lnTo>
                  <a:pt x="545" y="145"/>
                </a:lnTo>
                <a:lnTo>
                  <a:pt x="544" y="145"/>
                </a:lnTo>
                <a:lnTo>
                  <a:pt x="542" y="145"/>
                </a:lnTo>
                <a:lnTo>
                  <a:pt x="540" y="145"/>
                </a:lnTo>
                <a:lnTo>
                  <a:pt x="532" y="141"/>
                </a:lnTo>
                <a:lnTo>
                  <a:pt x="520" y="135"/>
                </a:lnTo>
                <a:lnTo>
                  <a:pt x="510" y="126"/>
                </a:lnTo>
                <a:lnTo>
                  <a:pt x="499" y="115"/>
                </a:lnTo>
                <a:lnTo>
                  <a:pt x="493" y="109"/>
                </a:lnTo>
                <a:lnTo>
                  <a:pt x="474" y="84"/>
                </a:lnTo>
                <a:lnTo>
                  <a:pt x="455" y="65"/>
                </a:lnTo>
                <a:lnTo>
                  <a:pt x="432" y="52"/>
                </a:lnTo>
                <a:lnTo>
                  <a:pt x="409" y="44"/>
                </a:lnTo>
                <a:lnTo>
                  <a:pt x="381" y="41"/>
                </a:lnTo>
                <a:lnTo>
                  <a:pt x="350" y="39"/>
                </a:lnTo>
                <a:close/>
                <a:moveTo>
                  <a:pt x="350" y="0"/>
                </a:moveTo>
                <a:lnTo>
                  <a:pt x="391" y="4"/>
                </a:lnTo>
                <a:lnTo>
                  <a:pt x="427" y="13"/>
                </a:lnTo>
                <a:lnTo>
                  <a:pt x="463" y="29"/>
                </a:lnTo>
                <a:lnTo>
                  <a:pt x="494" y="51"/>
                </a:lnTo>
                <a:lnTo>
                  <a:pt x="523" y="77"/>
                </a:lnTo>
                <a:lnTo>
                  <a:pt x="545" y="107"/>
                </a:lnTo>
                <a:lnTo>
                  <a:pt x="567" y="92"/>
                </a:lnTo>
                <a:lnTo>
                  <a:pt x="594" y="81"/>
                </a:lnTo>
                <a:lnTo>
                  <a:pt x="622" y="79"/>
                </a:lnTo>
                <a:lnTo>
                  <a:pt x="649" y="81"/>
                </a:lnTo>
                <a:lnTo>
                  <a:pt x="673" y="90"/>
                </a:lnTo>
                <a:lnTo>
                  <a:pt x="696" y="103"/>
                </a:lnTo>
                <a:lnTo>
                  <a:pt x="713" y="122"/>
                </a:lnTo>
                <a:lnTo>
                  <a:pt x="727" y="143"/>
                </a:lnTo>
                <a:lnTo>
                  <a:pt x="736" y="168"/>
                </a:lnTo>
                <a:lnTo>
                  <a:pt x="739" y="195"/>
                </a:lnTo>
                <a:lnTo>
                  <a:pt x="739" y="199"/>
                </a:lnTo>
                <a:lnTo>
                  <a:pt x="770" y="212"/>
                </a:lnTo>
                <a:lnTo>
                  <a:pt x="799" y="230"/>
                </a:lnTo>
                <a:lnTo>
                  <a:pt x="823" y="254"/>
                </a:lnTo>
                <a:lnTo>
                  <a:pt x="840" y="283"/>
                </a:lnTo>
                <a:lnTo>
                  <a:pt x="852" y="315"/>
                </a:lnTo>
                <a:lnTo>
                  <a:pt x="855" y="349"/>
                </a:lnTo>
                <a:lnTo>
                  <a:pt x="853" y="381"/>
                </a:lnTo>
                <a:lnTo>
                  <a:pt x="844" y="411"/>
                </a:lnTo>
                <a:lnTo>
                  <a:pt x="829" y="437"/>
                </a:lnTo>
                <a:lnTo>
                  <a:pt x="810" y="459"/>
                </a:lnTo>
                <a:lnTo>
                  <a:pt x="787" y="479"/>
                </a:lnTo>
                <a:lnTo>
                  <a:pt x="761" y="493"/>
                </a:lnTo>
                <a:lnTo>
                  <a:pt x="731" y="503"/>
                </a:lnTo>
                <a:lnTo>
                  <a:pt x="700" y="505"/>
                </a:lnTo>
                <a:lnTo>
                  <a:pt x="155" y="505"/>
                </a:lnTo>
                <a:lnTo>
                  <a:pt x="123" y="503"/>
                </a:lnTo>
                <a:lnTo>
                  <a:pt x="95" y="493"/>
                </a:lnTo>
                <a:lnTo>
                  <a:pt x="68" y="479"/>
                </a:lnTo>
                <a:lnTo>
                  <a:pt x="45" y="459"/>
                </a:lnTo>
                <a:lnTo>
                  <a:pt x="26" y="437"/>
                </a:lnTo>
                <a:lnTo>
                  <a:pt x="12" y="411"/>
                </a:lnTo>
                <a:lnTo>
                  <a:pt x="3" y="381"/>
                </a:lnTo>
                <a:lnTo>
                  <a:pt x="0" y="349"/>
                </a:lnTo>
                <a:lnTo>
                  <a:pt x="3" y="319"/>
                </a:lnTo>
                <a:lnTo>
                  <a:pt x="11" y="291"/>
                </a:lnTo>
                <a:lnTo>
                  <a:pt x="25" y="264"/>
                </a:lnTo>
                <a:lnTo>
                  <a:pt x="43" y="242"/>
                </a:lnTo>
                <a:lnTo>
                  <a:pt x="66" y="223"/>
                </a:lnTo>
                <a:lnTo>
                  <a:pt x="91" y="208"/>
                </a:lnTo>
                <a:lnTo>
                  <a:pt x="119" y="199"/>
                </a:lnTo>
                <a:lnTo>
                  <a:pt x="129" y="158"/>
                </a:lnTo>
                <a:lnTo>
                  <a:pt x="146" y="120"/>
                </a:lnTo>
                <a:lnTo>
                  <a:pt x="169" y="86"/>
                </a:lnTo>
                <a:lnTo>
                  <a:pt x="197" y="58"/>
                </a:lnTo>
                <a:lnTo>
                  <a:pt x="229" y="34"/>
                </a:lnTo>
                <a:lnTo>
                  <a:pt x="266" y="16"/>
                </a:lnTo>
                <a:lnTo>
                  <a:pt x="307" y="4"/>
                </a:lnTo>
                <a:lnTo>
                  <a:pt x="350"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89" name="Freeform 18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7207" y="1590017"/>
            <a:ext cx="444164" cy="403739"/>
          </a:xfrm>
          <a:custGeom>
            <a:avLst/>
            <a:gdLst>
              <a:gd name="T0" fmla="*/ 389 w 857"/>
              <a:gd name="T1" fmla="*/ 636 h 779"/>
              <a:gd name="T2" fmla="*/ 382 w 857"/>
              <a:gd name="T3" fmla="*/ 775 h 779"/>
              <a:gd name="T4" fmla="*/ 355 w 857"/>
              <a:gd name="T5" fmla="*/ 769 h 779"/>
              <a:gd name="T6" fmla="*/ 355 w 857"/>
              <a:gd name="T7" fmla="*/ 631 h 779"/>
              <a:gd name="T8" fmla="*/ 493 w 857"/>
              <a:gd name="T9" fmla="*/ 585 h 779"/>
              <a:gd name="T10" fmla="*/ 506 w 857"/>
              <a:gd name="T11" fmla="*/ 720 h 779"/>
              <a:gd name="T12" fmla="*/ 488 w 857"/>
              <a:gd name="T13" fmla="*/ 739 h 779"/>
              <a:gd name="T14" fmla="*/ 468 w 857"/>
              <a:gd name="T15" fmla="*/ 720 h 779"/>
              <a:gd name="T16" fmla="*/ 481 w 857"/>
              <a:gd name="T17" fmla="*/ 585 h 779"/>
              <a:gd name="T18" fmla="*/ 269 w 857"/>
              <a:gd name="T19" fmla="*/ 591 h 779"/>
              <a:gd name="T20" fmla="*/ 269 w 857"/>
              <a:gd name="T21" fmla="*/ 692 h 779"/>
              <a:gd name="T22" fmla="*/ 243 w 857"/>
              <a:gd name="T23" fmla="*/ 696 h 779"/>
              <a:gd name="T24" fmla="*/ 235 w 857"/>
              <a:gd name="T25" fmla="*/ 597 h 779"/>
              <a:gd name="T26" fmla="*/ 721 w 857"/>
              <a:gd name="T27" fmla="*/ 544 h 779"/>
              <a:gd name="T28" fmla="*/ 740 w 857"/>
              <a:gd name="T29" fmla="*/ 564 h 779"/>
              <a:gd name="T30" fmla="*/ 727 w 857"/>
              <a:gd name="T31" fmla="*/ 661 h 779"/>
              <a:gd name="T32" fmla="*/ 702 w 857"/>
              <a:gd name="T33" fmla="*/ 648 h 779"/>
              <a:gd name="T34" fmla="*/ 709 w 857"/>
              <a:gd name="T35" fmla="*/ 548 h 779"/>
              <a:gd name="T36" fmla="*/ 616 w 857"/>
              <a:gd name="T37" fmla="*/ 548 h 779"/>
              <a:gd name="T38" fmla="*/ 623 w 857"/>
              <a:gd name="T39" fmla="*/ 687 h 779"/>
              <a:gd name="T40" fmla="*/ 598 w 857"/>
              <a:gd name="T41" fmla="*/ 699 h 779"/>
              <a:gd name="T42" fmla="*/ 585 w 857"/>
              <a:gd name="T43" fmla="*/ 564 h 779"/>
              <a:gd name="T44" fmla="*/ 604 w 857"/>
              <a:gd name="T45" fmla="*/ 544 h 779"/>
              <a:gd name="T46" fmla="*/ 155 w 857"/>
              <a:gd name="T47" fmla="*/ 557 h 779"/>
              <a:gd name="T48" fmla="*/ 148 w 857"/>
              <a:gd name="T49" fmla="*/ 696 h 779"/>
              <a:gd name="T50" fmla="*/ 121 w 857"/>
              <a:gd name="T51" fmla="*/ 692 h 779"/>
              <a:gd name="T52" fmla="*/ 121 w 857"/>
              <a:gd name="T53" fmla="*/ 552 h 779"/>
              <a:gd name="T54" fmla="*/ 316 w 857"/>
              <a:gd name="T55" fmla="*/ 43 h 779"/>
              <a:gd name="T56" fmla="*/ 181 w 857"/>
              <a:gd name="T57" fmla="*/ 138 h 779"/>
              <a:gd name="T58" fmla="*/ 129 w 857"/>
              <a:gd name="T59" fmla="*/ 237 h 779"/>
              <a:gd name="T60" fmla="*/ 42 w 857"/>
              <a:gd name="T61" fmla="*/ 324 h 779"/>
              <a:gd name="T62" fmla="*/ 83 w 857"/>
              <a:gd name="T63" fmla="*/ 441 h 779"/>
              <a:gd name="T64" fmla="*/ 727 w 857"/>
              <a:gd name="T65" fmla="*/ 464 h 779"/>
              <a:gd name="T66" fmla="*/ 815 w 857"/>
              <a:gd name="T67" fmla="*/ 377 h 779"/>
              <a:gd name="T68" fmla="*/ 776 w 857"/>
              <a:gd name="T69" fmla="*/ 260 h 779"/>
              <a:gd name="T70" fmla="*/ 702 w 857"/>
              <a:gd name="T71" fmla="*/ 212 h 779"/>
              <a:gd name="T72" fmla="*/ 670 w 857"/>
              <a:gd name="T73" fmla="*/ 132 h 779"/>
              <a:gd name="T74" fmla="*/ 573 w 857"/>
              <a:gd name="T75" fmla="*/ 136 h 779"/>
              <a:gd name="T76" fmla="*/ 541 w 857"/>
              <a:gd name="T77" fmla="*/ 145 h 779"/>
              <a:gd name="T78" fmla="*/ 494 w 857"/>
              <a:gd name="T79" fmla="*/ 108 h 779"/>
              <a:gd name="T80" fmla="*/ 382 w 857"/>
              <a:gd name="T81" fmla="*/ 40 h 779"/>
              <a:gd name="T82" fmla="*/ 464 w 857"/>
              <a:gd name="T83" fmla="*/ 30 h 779"/>
              <a:gd name="T84" fmla="*/ 595 w 857"/>
              <a:gd name="T85" fmla="*/ 81 h 779"/>
              <a:gd name="T86" fmla="*/ 714 w 857"/>
              <a:gd name="T87" fmla="*/ 121 h 779"/>
              <a:gd name="T88" fmla="*/ 772 w 857"/>
              <a:gd name="T89" fmla="*/ 212 h 779"/>
              <a:gd name="T90" fmla="*/ 857 w 857"/>
              <a:gd name="T91" fmla="*/ 351 h 779"/>
              <a:gd name="T92" fmla="*/ 788 w 857"/>
              <a:gd name="T93" fmla="*/ 479 h 779"/>
              <a:gd name="T94" fmla="*/ 125 w 857"/>
              <a:gd name="T95" fmla="*/ 502 h 779"/>
              <a:gd name="T96" fmla="*/ 14 w 857"/>
              <a:gd name="T97" fmla="*/ 411 h 779"/>
              <a:gd name="T98" fmla="*/ 27 w 857"/>
              <a:gd name="T99" fmla="*/ 265 h 779"/>
              <a:gd name="T100" fmla="*/ 130 w 857"/>
              <a:gd name="T101" fmla="*/ 158 h 779"/>
              <a:gd name="T102" fmla="*/ 268 w 857"/>
              <a:gd name="T103" fmla="*/ 1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7" h="779">
                <a:moveTo>
                  <a:pt x="370" y="623"/>
                </a:moveTo>
                <a:lnTo>
                  <a:pt x="376" y="623"/>
                </a:lnTo>
                <a:lnTo>
                  <a:pt x="382" y="627"/>
                </a:lnTo>
                <a:lnTo>
                  <a:pt x="385" y="631"/>
                </a:lnTo>
                <a:lnTo>
                  <a:pt x="389" y="636"/>
                </a:lnTo>
                <a:lnTo>
                  <a:pt x="389" y="642"/>
                </a:lnTo>
                <a:lnTo>
                  <a:pt x="389" y="759"/>
                </a:lnTo>
                <a:lnTo>
                  <a:pt x="389" y="764"/>
                </a:lnTo>
                <a:lnTo>
                  <a:pt x="385" y="769"/>
                </a:lnTo>
                <a:lnTo>
                  <a:pt x="382" y="775"/>
                </a:lnTo>
                <a:lnTo>
                  <a:pt x="376" y="777"/>
                </a:lnTo>
                <a:lnTo>
                  <a:pt x="370" y="779"/>
                </a:lnTo>
                <a:lnTo>
                  <a:pt x="365" y="777"/>
                </a:lnTo>
                <a:lnTo>
                  <a:pt x="359" y="775"/>
                </a:lnTo>
                <a:lnTo>
                  <a:pt x="355" y="769"/>
                </a:lnTo>
                <a:lnTo>
                  <a:pt x="351" y="764"/>
                </a:lnTo>
                <a:lnTo>
                  <a:pt x="351" y="759"/>
                </a:lnTo>
                <a:lnTo>
                  <a:pt x="351" y="642"/>
                </a:lnTo>
                <a:lnTo>
                  <a:pt x="351" y="636"/>
                </a:lnTo>
                <a:lnTo>
                  <a:pt x="355" y="631"/>
                </a:lnTo>
                <a:lnTo>
                  <a:pt x="359" y="627"/>
                </a:lnTo>
                <a:lnTo>
                  <a:pt x="365" y="623"/>
                </a:lnTo>
                <a:lnTo>
                  <a:pt x="370" y="623"/>
                </a:lnTo>
                <a:close/>
                <a:moveTo>
                  <a:pt x="488" y="584"/>
                </a:moveTo>
                <a:lnTo>
                  <a:pt x="493" y="585"/>
                </a:lnTo>
                <a:lnTo>
                  <a:pt x="498" y="587"/>
                </a:lnTo>
                <a:lnTo>
                  <a:pt x="503" y="591"/>
                </a:lnTo>
                <a:lnTo>
                  <a:pt x="506" y="597"/>
                </a:lnTo>
                <a:lnTo>
                  <a:pt x="506" y="603"/>
                </a:lnTo>
                <a:lnTo>
                  <a:pt x="506" y="720"/>
                </a:lnTo>
                <a:lnTo>
                  <a:pt x="506" y="726"/>
                </a:lnTo>
                <a:lnTo>
                  <a:pt x="503" y="731"/>
                </a:lnTo>
                <a:lnTo>
                  <a:pt x="498" y="735"/>
                </a:lnTo>
                <a:lnTo>
                  <a:pt x="493" y="738"/>
                </a:lnTo>
                <a:lnTo>
                  <a:pt x="488" y="739"/>
                </a:lnTo>
                <a:lnTo>
                  <a:pt x="481" y="738"/>
                </a:lnTo>
                <a:lnTo>
                  <a:pt x="476" y="735"/>
                </a:lnTo>
                <a:lnTo>
                  <a:pt x="472" y="731"/>
                </a:lnTo>
                <a:lnTo>
                  <a:pt x="469" y="726"/>
                </a:lnTo>
                <a:lnTo>
                  <a:pt x="468" y="720"/>
                </a:lnTo>
                <a:lnTo>
                  <a:pt x="468" y="603"/>
                </a:lnTo>
                <a:lnTo>
                  <a:pt x="469" y="597"/>
                </a:lnTo>
                <a:lnTo>
                  <a:pt x="472" y="591"/>
                </a:lnTo>
                <a:lnTo>
                  <a:pt x="476" y="587"/>
                </a:lnTo>
                <a:lnTo>
                  <a:pt x="481" y="585"/>
                </a:lnTo>
                <a:lnTo>
                  <a:pt x="488" y="584"/>
                </a:lnTo>
                <a:close/>
                <a:moveTo>
                  <a:pt x="253" y="584"/>
                </a:moveTo>
                <a:lnTo>
                  <a:pt x="260" y="585"/>
                </a:lnTo>
                <a:lnTo>
                  <a:pt x="265" y="587"/>
                </a:lnTo>
                <a:lnTo>
                  <a:pt x="269" y="591"/>
                </a:lnTo>
                <a:lnTo>
                  <a:pt x="272" y="597"/>
                </a:lnTo>
                <a:lnTo>
                  <a:pt x="273" y="603"/>
                </a:lnTo>
                <a:lnTo>
                  <a:pt x="273" y="680"/>
                </a:lnTo>
                <a:lnTo>
                  <a:pt x="272" y="687"/>
                </a:lnTo>
                <a:lnTo>
                  <a:pt x="269" y="692"/>
                </a:lnTo>
                <a:lnTo>
                  <a:pt x="265" y="696"/>
                </a:lnTo>
                <a:lnTo>
                  <a:pt x="260" y="699"/>
                </a:lnTo>
                <a:lnTo>
                  <a:pt x="253" y="700"/>
                </a:lnTo>
                <a:lnTo>
                  <a:pt x="248" y="699"/>
                </a:lnTo>
                <a:lnTo>
                  <a:pt x="243" y="696"/>
                </a:lnTo>
                <a:lnTo>
                  <a:pt x="237" y="692"/>
                </a:lnTo>
                <a:lnTo>
                  <a:pt x="235" y="687"/>
                </a:lnTo>
                <a:lnTo>
                  <a:pt x="235" y="680"/>
                </a:lnTo>
                <a:lnTo>
                  <a:pt x="235" y="603"/>
                </a:lnTo>
                <a:lnTo>
                  <a:pt x="235" y="597"/>
                </a:lnTo>
                <a:lnTo>
                  <a:pt x="237" y="591"/>
                </a:lnTo>
                <a:lnTo>
                  <a:pt x="243" y="587"/>
                </a:lnTo>
                <a:lnTo>
                  <a:pt x="248" y="585"/>
                </a:lnTo>
                <a:lnTo>
                  <a:pt x="253" y="584"/>
                </a:lnTo>
                <a:close/>
                <a:moveTo>
                  <a:pt x="721" y="544"/>
                </a:moveTo>
                <a:lnTo>
                  <a:pt x="727" y="546"/>
                </a:lnTo>
                <a:lnTo>
                  <a:pt x="733" y="548"/>
                </a:lnTo>
                <a:lnTo>
                  <a:pt x="736" y="552"/>
                </a:lnTo>
                <a:lnTo>
                  <a:pt x="739" y="557"/>
                </a:lnTo>
                <a:lnTo>
                  <a:pt x="740" y="564"/>
                </a:lnTo>
                <a:lnTo>
                  <a:pt x="740" y="642"/>
                </a:lnTo>
                <a:lnTo>
                  <a:pt x="739" y="648"/>
                </a:lnTo>
                <a:lnTo>
                  <a:pt x="736" y="653"/>
                </a:lnTo>
                <a:lnTo>
                  <a:pt x="733" y="658"/>
                </a:lnTo>
                <a:lnTo>
                  <a:pt x="727" y="661"/>
                </a:lnTo>
                <a:lnTo>
                  <a:pt x="721" y="661"/>
                </a:lnTo>
                <a:lnTo>
                  <a:pt x="714" y="661"/>
                </a:lnTo>
                <a:lnTo>
                  <a:pt x="709" y="658"/>
                </a:lnTo>
                <a:lnTo>
                  <a:pt x="705" y="653"/>
                </a:lnTo>
                <a:lnTo>
                  <a:pt x="702" y="648"/>
                </a:lnTo>
                <a:lnTo>
                  <a:pt x="701" y="642"/>
                </a:lnTo>
                <a:lnTo>
                  <a:pt x="701" y="564"/>
                </a:lnTo>
                <a:lnTo>
                  <a:pt x="702" y="557"/>
                </a:lnTo>
                <a:lnTo>
                  <a:pt x="705" y="552"/>
                </a:lnTo>
                <a:lnTo>
                  <a:pt x="709" y="548"/>
                </a:lnTo>
                <a:lnTo>
                  <a:pt x="714" y="546"/>
                </a:lnTo>
                <a:lnTo>
                  <a:pt x="721" y="544"/>
                </a:lnTo>
                <a:close/>
                <a:moveTo>
                  <a:pt x="604" y="544"/>
                </a:moveTo>
                <a:lnTo>
                  <a:pt x="609" y="546"/>
                </a:lnTo>
                <a:lnTo>
                  <a:pt x="616" y="548"/>
                </a:lnTo>
                <a:lnTo>
                  <a:pt x="620" y="552"/>
                </a:lnTo>
                <a:lnTo>
                  <a:pt x="623" y="557"/>
                </a:lnTo>
                <a:lnTo>
                  <a:pt x="624" y="564"/>
                </a:lnTo>
                <a:lnTo>
                  <a:pt x="624" y="680"/>
                </a:lnTo>
                <a:lnTo>
                  <a:pt x="623" y="687"/>
                </a:lnTo>
                <a:lnTo>
                  <a:pt x="620" y="692"/>
                </a:lnTo>
                <a:lnTo>
                  <a:pt x="616" y="696"/>
                </a:lnTo>
                <a:lnTo>
                  <a:pt x="609" y="699"/>
                </a:lnTo>
                <a:lnTo>
                  <a:pt x="604" y="700"/>
                </a:lnTo>
                <a:lnTo>
                  <a:pt x="598" y="699"/>
                </a:lnTo>
                <a:lnTo>
                  <a:pt x="592" y="696"/>
                </a:lnTo>
                <a:lnTo>
                  <a:pt x="588" y="692"/>
                </a:lnTo>
                <a:lnTo>
                  <a:pt x="586" y="687"/>
                </a:lnTo>
                <a:lnTo>
                  <a:pt x="585" y="680"/>
                </a:lnTo>
                <a:lnTo>
                  <a:pt x="585" y="564"/>
                </a:lnTo>
                <a:lnTo>
                  <a:pt x="586" y="557"/>
                </a:lnTo>
                <a:lnTo>
                  <a:pt x="588" y="552"/>
                </a:lnTo>
                <a:lnTo>
                  <a:pt x="592" y="548"/>
                </a:lnTo>
                <a:lnTo>
                  <a:pt x="598" y="546"/>
                </a:lnTo>
                <a:lnTo>
                  <a:pt x="604" y="544"/>
                </a:lnTo>
                <a:close/>
                <a:moveTo>
                  <a:pt x="137" y="544"/>
                </a:moveTo>
                <a:lnTo>
                  <a:pt x="143" y="546"/>
                </a:lnTo>
                <a:lnTo>
                  <a:pt x="148" y="548"/>
                </a:lnTo>
                <a:lnTo>
                  <a:pt x="152" y="552"/>
                </a:lnTo>
                <a:lnTo>
                  <a:pt x="155" y="557"/>
                </a:lnTo>
                <a:lnTo>
                  <a:pt x="156" y="564"/>
                </a:lnTo>
                <a:lnTo>
                  <a:pt x="156" y="680"/>
                </a:lnTo>
                <a:lnTo>
                  <a:pt x="155" y="687"/>
                </a:lnTo>
                <a:lnTo>
                  <a:pt x="152" y="692"/>
                </a:lnTo>
                <a:lnTo>
                  <a:pt x="148" y="696"/>
                </a:lnTo>
                <a:lnTo>
                  <a:pt x="143" y="699"/>
                </a:lnTo>
                <a:lnTo>
                  <a:pt x="137" y="700"/>
                </a:lnTo>
                <a:lnTo>
                  <a:pt x="131" y="699"/>
                </a:lnTo>
                <a:lnTo>
                  <a:pt x="125" y="696"/>
                </a:lnTo>
                <a:lnTo>
                  <a:pt x="121" y="692"/>
                </a:lnTo>
                <a:lnTo>
                  <a:pt x="118" y="687"/>
                </a:lnTo>
                <a:lnTo>
                  <a:pt x="117" y="680"/>
                </a:lnTo>
                <a:lnTo>
                  <a:pt x="117" y="564"/>
                </a:lnTo>
                <a:lnTo>
                  <a:pt x="118" y="557"/>
                </a:lnTo>
                <a:lnTo>
                  <a:pt x="121" y="552"/>
                </a:lnTo>
                <a:lnTo>
                  <a:pt x="125" y="548"/>
                </a:lnTo>
                <a:lnTo>
                  <a:pt x="131" y="546"/>
                </a:lnTo>
                <a:lnTo>
                  <a:pt x="137" y="544"/>
                </a:lnTo>
                <a:close/>
                <a:moveTo>
                  <a:pt x="351" y="39"/>
                </a:moveTo>
                <a:lnTo>
                  <a:pt x="316" y="43"/>
                </a:lnTo>
                <a:lnTo>
                  <a:pt x="282" y="52"/>
                </a:lnTo>
                <a:lnTo>
                  <a:pt x="252" y="66"/>
                </a:lnTo>
                <a:lnTo>
                  <a:pt x="224" y="86"/>
                </a:lnTo>
                <a:lnTo>
                  <a:pt x="201" y="111"/>
                </a:lnTo>
                <a:lnTo>
                  <a:pt x="181" y="138"/>
                </a:lnTo>
                <a:lnTo>
                  <a:pt x="167" y="170"/>
                </a:lnTo>
                <a:lnTo>
                  <a:pt x="159" y="205"/>
                </a:lnTo>
                <a:lnTo>
                  <a:pt x="154" y="220"/>
                </a:lnTo>
                <a:lnTo>
                  <a:pt x="143" y="230"/>
                </a:lnTo>
                <a:lnTo>
                  <a:pt x="129" y="237"/>
                </a:lnTo>
                <a:lnTo>
                  <a:pt x="104" y="246"/>
                </a:lnTo>
                <a:lnTo>
                  <a:pt x="83" y="260"/>
                </a:lnTo>
                <a:lnTo>
                  <a:pt x="65" y="279"/>
                </a:lnTo>
                <a:lnTo>
                  <a:pt x="52" y="299"/>
                </a:lnTo>
                <a:lnTo>
                  <a:pt x="42" y="324"/>
                </a:lnTo>
                <a:lnTo>
                  <a:pt x="40" y="351"/>
                </a:lnTo>
                <a:lnTo>
                  <a:pt x="42" y="377"/>
                </a:lnTo>
                <a:lnTo>
                  <a:pt x="52" y="402"/>
                </a:lnTo>
                <a:lnTo>
                  <a:pt x="66" y="423"/>
                </a:lnTo>
                <a:lnTo>
                  <a:pt x="83" y="441"/>
                </a:lnTo>
                <a:lnTo>
                  <a:pt x="105" y="455"/>
                </a:lnTo>
                <a:lnTo>
                  <a:pt x="130" y="464"/>
                </a:lnTo>
                <a:lnTo>
                  <a:pt x="156" y="467"/>
                </a:lnTo>
                <a:lnTo>
                  <a:pt x="701" y="467"/>
                </a:lnTo>
                <a:lnTo>
                  <a:pt x="727" y="464"/>
                </a:lnTo>
                <a:lnTo>
                  <a:pt x="752" y="455"/>
                </a:lnTo>
                <a:lnTo>
                  <a:pt x="774" y="441"/>
                </a:lnTo>
                <a:lnTo>
                  <a:pt x="793" y="423"/>
                </a:lnTo>
                <a:lnTo>
                  <a:pt x="806" y="402"/>
                </a:lnTo>
                <a:lnTo>
                  <a:pt x="815" y="377"/>
                </a:lnTo>
                <a:lnTo>
                  <a:pt x="818" y="351"/>
                </a:lnTo>
                <a:lnTo>
                  <a:pt x="815" y="324"/>
                </a:lnTo>
                <a:lnTo>
                  <a:pt x="807" y="301"/>
                </a:lnTo>
                <a:lnTo>
                  <a:pt x="793" y="279"/>
                </a:lnTo>
                <a:lnTo>
                  <a:pt x="776" y="260"/>
                </a:lnTo>
                <a:lnTo>
                  <a:pt x="755" y="247"/>
                </a:lnTo>
                <a:lnTo>
                  <a:pt x="730" y="238"/>
                </a:lnTo>
                <a:lnTo>
                  <a:pt x="718" y="231"/>
                </a:lnTo>
                <a:lnTo>
                  <a:pt x="709" y="222"/>
                </a:lnTo>
                <a:lnTo>
                  <a:pt x="702" y="212"/>
                </a:lnTo>
                <a:lnTo>
                  <a:pt x="701" y="197"/>
                </a:lnTo>
                <a:lnTo>
                  <a:pt x="701" y="195"/>
                </a:lnTo>
                <a:lnTo>
                  <a:pt x="697" y="170"/>
                </a:lnTo>
                <a:lnTo>
                  <a:pt x="687" y="149"/>
                </a:lnTo>
                <a:lnTo>
                  <a:pt x="670" y="132"/>
                </a:lnTo>
                <a:lnTo>
                  <a:pt x="647" y="121"/>
                </a:lnTo>
                <a:lnTo>
                  <a:pt x="624" y="118"/>
                </a:lnTo>
                <a:lnTo>
                  <a:pt x="606" y="119"/>
                </a:lnTo>
                <a:lnTo>
                  <a:pt x="587" y="125"/>
                </a:lnTo>
                <a:lnTo>
                  <a:pt x="573" y="136"/>
                </a:lnTo>
                <a:lnTo>
                  <a:pt x="560" y="144"/>
                </a:lnTo>
                <a:lnTo>
                  <a:pt x="547" y="146"/>
                </a:lnTo>
                <a:lnTo>
                  <a:pt x="545" y="146"/>
                </a:lnTo>
                <a:lnTo>
                  <a:pt x="544" y="145"/>
                </a:lnTo>
                <a:lnTo>
                  <a:pt x="541" y="145"/>
                </a:lnTo>
                <a:lnTo>
                  <a:pt x="532" y="142"/>
                </a:lnTo>
                <a:lnTo>
                  <a:pt x="522" y="135"/>
                </a:lnTo>
                <a:lnTo>
                  <a:pt x="510" y="125"/>
                </a:lnTo>
                <a:lnTo>
                  <a:pt x="501" y="116"/>
                </a:lnTo>
                <a:lnTo>
                  <a:pt x="494" y="108"/>
                </a:lnTo>
                <a:lnTo>
                  <a:pt x="476" y="83"/>
                </a:lnTo>
                <a:lnTo>
                  <a:pt x="456" y="66"/>
                </a:lnTo>
                <a:lnTo>
                  <a:pt x="434" y="53"/>
                </a:lnTo>
                <a:lnTo>
                  <a:pt x="409" y="44"/>
                </a:lnTo>
                <a:lnTo>
                  <a:pt x="382" y="40"/>
                </a:lnTo>
                <a:lnTo>
                  <a:pt x="351" y="39"/>
                </a:lnTo>
                <a:close/>
                <a:moveTo>
                  <a:pt x="351" y="0"/>
                </a:moveTo>
                <a:lnTo>
                  <a:pt x="391" y="4"/>
                </a:lnTo>
                <a:lnTo>
                  <a:pt x="429" y="14"/>
                </a:lnTo>
                <a:lnTo>
                  <a:pt x="464" y="30"/>
                </a:lnTo>
                <a:lnTo>
                  <a:pt x="496" y="51"/>
                </a:lnTo>
                <a:lnTo>
                  <a:pt x="523" y="77"/>
                </a:lnTo>
                <a:lnTo>
                  <a:pt x="547" y="107"/>
                </a:lnTo>
                <a:lnTo>
                  <a:pt x="569" y="91"/>
                </a:lnTo>
                <a:lnTo>
                  <a:pt x="595" y="81"/>
                </a:lnTo>
                <a:lnTo>
                  <a:pt x="624" y="78"/>
                </a:lnTo>
                <a:lnTo>
                  <a:pt x="650" y="81"/>
                </a:lnTo>
                <a:lnTo>
                  <a:pt x="675" y="90"/>
                </a:lnTo>
                <a:lnTo>
                  <a:pt x="696" y="103"/>
                </a:lnTo>
                <a:lnTo>
                  <a:pt x="714" y="121"/>
                </a:lnTo>
                <a:lnTo>
                  <a:pt x="729" y="144"/>
                </a:lnTo>
                <a:lnTo>
                  <a:pt x="736" y="167"/>
                </a:lnTo>
                <a:lnTo>
                  <a:pt x="740" y="195"/>
                </a:lnTo>
                <a:lnTo>
                  <a:pt x="740" y="200"/>
                </a:lnTo>
                <a:lnTo>
                  <a:pt x="772" y="212"/>
                </a:lnTo>
                <a:lnTo>
                  <a:pt x="799" y="230"/>
                </a:lnTo>
                <a:lnTo>
                  <a:pt x="823" y="254"/>
                </a:lnTo>
                <a:lnTo>
                  <a:pt x="841" y="282"/>
                </a:lnTo>
                <a:lnTo>
                  <a:pt x="853" y="315"/>
                </a:lnTo>
                <a:lnTo>
                  <a:pt x="857" y="351"/>
                </a:lnTo>
                <a:lnTo>
                  <a:pt x="853" y="382"/>
                </a:lnTo>
                <a:lnTo>
                  <a:pt x="845" y="411"/>
                </a:lnTo>
                <a:lnTo>
                  <a:pt x="831" y="437"/>
                </a:lnTo>
                <a:lnTo>
                  <a:pt x="811" y="460"/>
                </a:lnTo>
                <a:lnTo>
                  <a:pt x="788" y="479"/>
                </a:lnTo>
                <a:lnTo>
                  <a:pt x="761" y="493"/>
                </a:lnTo>
                <a:lnTo>
                  <a:pt x="733" y="502"/>
                </a:lnTo>
                <a:lnTo>
                  <a:pt x="701" y="506"/>
                </a:lnTo>
                <a:lnTo>
                  <a:pt x="156" y="506"/>
                </a:lnTo>
                <a:lnTo>
                  <a:pt x="125" y="502"/>
                </a:lnTo>
                <a:lnTo>
                  <a:pt x="96" y="493"/>
                </a:lnTo>
                <a:lnTo>
                  <a:pt x="70" y="479"/>
                </a:lnTo>
                <a:lnTo>
                  <a:pt x="46" y="460"/>
                </a:lnTo>
                <a:lnTo>
                  <a:pt x="28" y="437"/>
                </a:lnTo>
                <a:lnTo>
                  <a:pt x="14" y="411"/>
                </a:lnTo>
                <a:lnTo>
                  <a:pt x="4" y="382"/>
                </a:lnTo>
                <a:lnTo>
                  <a:pt x="0" y="351"/>
                </a:lnTo>
                <a:lnTo>
                  <a:pt x="4" y="319"/>
                </a:lnTo>
                <a:lnTo>
                  <a:pt x="12" y="290"/>
                </a:lnTo>
                <a:lnTo>
                  <a:pt x="27" y="265"/>
                </a:lnTo>
                <a:lnTo>
                  <a:pt x="45" y="242"/>
                </a:lnTo>
                <a:lnTo>
                  <a:pt x="67" y="224"/>
                </a:lnTo>
                <a:lnTo>
                  <a:pt x="92" y="209"/>
                </a:lnTo>
                <a:lnTo>
                  <a:pt x="121" y="199"/>
                </a:lnTo>
                <a:lnTo>
                  <a:pt x="130" y="158"/>
                </a:lnTo>
                <a:lnTo>
                  <a:pt x="147" y="120"/>
                </a:lnTo>
                <a:lnTo>
                  <a:pt x="169" y="86"/>
                </a:lnTo>
                <a:lnTo>
                  <a:pt x="198" y="57"/>
                </a:lnTo>
                <a:lnTo>
                  <a:pt x="231" y="34"/>
                </a:lnTo>
                <a:lnTo>
                  <a:pt x="268" y="15"/>
                </a:lnTo>
                <a:lnTo>
                  <a:pt x="308" y="4"/>
                </a:lnTo>
                <a:lnTo>
                  <a:pt x="351"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90" name="Freeform 18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7119" y="1570322"/>
            <a:ext cx="443645" cy="443127"/>
          </a:xfrm>
          <a:custGeom>
            <a:avLst/>
            <a:gdLst>
              <a:gd name="T0" fmla="*/ 659 w 856"/>
              <a:gd name="T1" fmla="*/ 801 h 855"/>
              <a:gd name="T2" fmla="*/ 638 w 856"/>
              <a:gd name="T3" fmla="*/ 852 h 855"/>
              <a:gd name="T4" fmla="*/ 587 w 856"/>
              <a:gd name="T5" fmla="*/ 831 h 855"/>
              <a:gd name="T6" fmla="*/ 608 w 856"/>
              <a:gd name="T7" fmla="*/ 780 h 855"/>
              <a:gd name="T8" fmla="*/ 223 w 856"/>
              <a:gd name="T9" fmla="*/ 750 h 855"/>
              <a:gd name="T10" fmla="*/ 223 w 856"/>
              <a:gd name="T11" fmla="*/ 805 h 855"/>
              <a:gd name="T12" fmla="*/ 168 w 856"/>
              <a:gd name="T13" fmla="*/ 805 h 855"/>
              <a:gd name="T14" fmla="*/ 168 w 856"/>
              <a:gd name="T15" fmla="*/ 750 h 855"/>
              <a:gd name="T16" fmla="*/ 443 w 856"/>
              <a:gd name="T17" fmla="*/ 703 h 855"/>
              <a:gd name="T18" fmla="*/ 464 w 856"/>
              <a:gd name="T19" fmla="*/ 754 h 855"/>
              <a:gd name="T20" fmla="*/ 412 w 856"/>
              <a:gd name="T21" fmla="*/ 775 h 855"/>
              <a:gd name="T22" fmla="*/ 392 w 856"/>
              <a:gd name="T23" fmla="*/ 724 h 855"/>
              <a:gd name="T24" fmla="*/ 739 w 856"/>
              <a:gd name="T25" fmla="*/ 661 h 855"/>
              <a:gd name="T26" fmla="*/ 778 w 856"/>
              <a:gd name="T27" fmla="*/ 699 h 855"/>
              <a:gd name="T28" fmla="*/ 739 w 856"/>
              <a:gd name="T29" fmla="*/ 738 h 855"/>
              <a:gd name="T30" fmla="*/ 701 w 856"/>
              <a:gd name="T31" fmla="*/ 699 h 855"/>
              <a:gd name="T32" fmla="*/ 739 w 856"/>
              <a:gd name="T33" fmla="*/ 661 h 855"/>
              <a:gd name="T34" fmla="*/ 152 w 856"/>
              <a:gd name="T35" fmla="*/ 645 h 855"/>
              <a:gd name="T36" fmla="*/ 132 w 856"/>
              <a:gd name="T37" fmla="*/ 696 h 855"/>
              <a:gd name="T38" fmla="*/ 81 w 856"/>
              <a:gd name="T39" fmla="*/ 675 h 855"/>
              <a:gd name="T40" fmla="*/ 102 w 856"/>
              <a:gd name="T41" fmla="*/ 624 h 855"/>
              <a:gd name="T42" fmla="*/ 612 w 856"/>
              <a:gd name="T43" fmla="*/ 594 h 855"/>
              <a:gd name="T44" fmla="*/ 612 w 856"/>
              <a:gd name="T45" fmla="*/ 649 h 855"/>
              <a:gd name="T46" fmla="*/ 557 w 856"/>
              <a:gd name="T47" fmla="*/ 649 h 855"/>
              <a:gd name="T48" fmla="*/ 557 w 856"/>
              <a:gd name="T49" fmla="*/ 594 h 855"/>
              <a:gd name="T50" fmla="*/ 326 w 856"/>
              <a:gd name="T51" fmla="*/ 547 h 855"/>
              <a:gd name="T52" fmla="*/ 347 w 856"/>
              <a:gd name="T53" fmla="*/ 598 h 855"/>
              <a:gd name="T54" fmla="*/ 296 w 856"/>
              <a:gd name="T55" fmla="*/ 619 h 855"/>
              <a:gd name="T56" fmla="*/ 275 w 856"/>
              <a:gd name="T57" fmla="*/ 568 h 855"/>
              <a:gd name="T58" fmla="*/ 350 w 856"/>
              <a:gd name="T59" fmla="*/ 38 h 855"/>
              <a:gd name="T60" fmla="*/ 224 w 856"/>
              <a:gd name="T61" fmla="*/ 86 h 855"/>
              <a:gd name="T62" fmla="*/ 158 w 856"/>
              <a:gd name="T63" fmla="*/ 204 h 855"/>
              <a:gd name="T64" fmla="*/ 103 w 856"/>
              <a:gd name="T65" fmla="*/ 245 h 855"/>
              <a:gd name="T66" fmla="*/ 42 w 856"/>
              <a:gd name="T67" fmla="*/ 323 h 855"/>
              <a:gd name="T68" fmla="*/ 64 w 856"/>
              <a:gd name="T69" fmla="*/ 423 h 855"/>
              <a:gd name="T70" fmla="*/ 156 w 856"/>
              <a:gd name="T71" fmla="*/ 466 h 855"/>
              <a:gd name="T72" fmla="*/ 773 w 856"/>
              <a:gd name="T73" fmla="*/ 441 h 855"/>
              <a:gd name="T74" fmla="*/ 817 w 856"/>
              <a:gd name="T75" fmla="*/ 349 h 855"/>
              <a:gd name="T76" fmla="*/ 775 w 856"/>
              <a:gd name="T77" fmla="*/ 260 h 855"/>
              <a:gd name="T78" fmla="*/ 707 w 856"/>
              <a:gd name="T79" fmla="*/ 222 h 855"/>
              <a:gd name="T80" fmla="*/ 697 w 856"/>
              <a:gd name="T81" fmla="*/ 170 h 855"/>
              <a:gd name="T82" fmla="*/ 622 w 856"/>
              <a:gd name="T83" fmla="*/ 116 h 855"/>
              <a:gd name="T84" fmla="*/ 559 w 856"/>
              <a:gd name="T85" fmla="*/ 142 h 855"/>
              <a:gd name="T86" fmla="*/ 541 w 856"/>
              <a:gd name="T87" fmla="*/ 145 h 855"/>
              <a:gd name="T88" fmla="*/ 500 w 856"/>
              <a:gd name="T89" fmla="*/ 115 h 855"/>
              <a:gd name="T90" fmla="*/ 433 w 856"/>
              <a:gd name="T91" fmla="*/ 52 h 855"/>
              <a:gd name="T92" fmla="*/ 350 w 856"/>
              <a:gd name="T93" fmla="*/ 0 h 855"/>
              <a:gd name="T94" fmla="*/ 495 w 856"/>
              <a:gd name="T95" fmla="*/ 49 h 855"/>
              <a:gd name="T96" fmla="*/ 595 w 856"/>
              <a:gd name="T97" fmla="*/ 81 h 855"/>
              <a:gd name="T98" fmla="*/ 695 w 856"/>
              <a:gd name="T99" fmla="*/ 103 h 855"/>
              <a:gd name="T100" fmla="*/ 739 w 856"/>
              <a:gd name="T101" fmla="*/ 193 h 855"/>
              <a:gd name="T102" fmla="*/ 822 w 856"/>
              <a:gd name="T103" fmla="*/ 254 h 855"/>
              <a:gd name="T104" fmla="*/ 853 w 856"/>
              <a:gd name="T105" fmla="*/ 381 h 855"/>
              <a:gd name="T106" fmla="*/ 787 w 856"/>
              <a:gd name="T107" fmla="*/ 479 h 855"/>
              <a:gd name="T108" fmla="*/ 156 w 856"/>
              <a:gd name="T109" fmla="*/ 505 h 855"/>
              <a:gd name="T110" fmla="*/ 46 w 856"/>
              <a:gd name="T111" fmla="*/ 459 h 855"/>
              <a:gd name="T112" fmla="*/ 0 w 856"/>
              <a:gd name="T113" fmla="*/ 349 h 855"/>
              <a:gd name="T114" fmla="*/ 43 w 856"/>
              <a:gd name="T115" fmla="*/ 242 h 855"/>
              <a:gd name="T116" fmla="*/ 130 w 856"/>
              <a:gd name="T117" fmla="*/ 157 h 855"/>
              <a:gd name="T118" fmla="*/ 230 w 856"/>
              <a:gd name="T119" fmla="*/ 32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5">
                <a:moveTo>
                  <a:pt x="622" y="777"/>
                </a:moveTo>
                <a:lnTo>
                  <a:pt x="638" y="780"/>
                </a:lnTo>
                <a:lnTo>
                  <a:pt x="650" y="789"/>
                </a:lnTo>
                <a:lnTo>
                  <a:pt x="659" y="801"/>
                </a:lnTo>
                <a:lnTo>
                  <a:pt x="661" y="817"/>
                </a:lnTo>
                <a:lnTo>
                  <a:pt x="659" y="831"/>
                </a:lnTo>
                <a:lnTo>
                  <a:pt x="650" y="844"/>
                </a:lnTo>
                <a:lnTo>
                  <a:pt x="638" y="852"/>
                </a:lnTo>
                <a:lnTo>
                  <a:pt x="622" y="855"/>
                </a:lnTo>
                <a:lnTo>
                  <a:pt x="608" y="852"/>
                </a:lnTo>
                <a:lnTo>
                  <a:pt x="595" y="844"/>
                </a:lnTo>
                <a:lnTo>
                  <a:pt x="587" y="831"/>
                </a:lnTo>
                <a:lnTo>
                  <a:pt x="584" y="817"/>
                </a:lnTo>
                <a:lnTo>
                  <a:pt x="587" y="801"/>
                </a:lnTo>
                <a:lnTo>
                  <a:pt x="595" y="789"/>
                </a:lnTo>
                <a:lnTo>
                  <a:pt x="608" y="780"/>
                </a:lnTo>
                <a:lnTo>
                  <a:pt x="622" y="777"/>
                </a:lnTo>
                <a:close/>
                <a:moveTo>
                  <a:pt x="195" y="738"/>
                </a:moveTo>
                <a:lnTo>
                  <a:pt x="209" y="741"/>
                </a:lnTo>
                <a:lnTo>
                  <a:pt x="223" y="750"/>
                </a:lnTo>
                <a:lnTo>
                  <a:pt x="230" y="762"/>
                </a:lnTo>
                <a:lnTo>
                  <a:pt x="233" y="777"/>
                </a:lnTo>
                <a:lnTo>
                  <a:pt x="230" y="792"/>
                </a:lnTo>
                <a:lnTo>
                  <a:pt x="223" y="805"/>
                </a:lnTo>
                <a:lnTo>
                  <a:pt x="209" y="813"/>
                </a:lnTo>
                <a:lnTo>
                  <a:pt x="195" y="817"/>
                </a:lnTo>
                <a:lnTo>
                  <a:pt x="179" y="813"/>
                </a:lnTo>
                <a:lnTo>
                  <a:pt x="168" y="805"/>
                </a:lnTo>
                <a:lnTo>
                  <a:pt x="158" y="792"/>
                </a:lnTo>
                <a:lnTo>
                  <a:pt x="156" y="777"/>
                </a:lnTo>
                <a:lnTo>
                  <a:pt x="158" y="762"/>
                </a:lnTo>
                <a:lnTo>
                  <a:pt x="168" y="750"/>
                </a:lnTo>
                <a:lnTo>
                  <a:pt x="179" y="741"/>
                </a:lnTo>
                <a:lnTo>
                  <a:pt x="195" y="738"/>
                </a:lnTo>
                <a:close/>
                <a:moveTo>
                  <a:pt x="428" y="699"/>
                </a:moveTo>
                <a:lnTo>
                  <a:pt x="443" y="703"/>
                </a:lnTo>
                <a:lnTo>
                  <a:pt x="456" y="711"/>
                </a:lnTo>
                <a:lnTo>
                  <a:pt x="464" y="724"/>
                </a:lnTo>
                <a:lnTo>
                  <a:pt x="466" y="738"/>
                </a:lnTo>
                <a:lnTo>
                  <a:pt x="464" y="754"/>
                </a:lnTo>
                <a:lnTo>
                  <a:pt x="456" y="766"/>
                </a:lnTo>
                <a:lnTo>
                  <a:pt x="443" y="775"/>
                </a:lnTo>
                <a:lnTo>
                  <a:pt x="428" y="777"/>
                </a:lnTo>
                <a:lnTo>
                  <a:pt x="412" y="775"/>
                </a:lnTo>
                <a:lnTo>
                  <a:pt x="401" y="766"/>
                </a:lnTo>
                <a:lnTo>
                  <a:pt x="392" y="754"/>
                </a:lnTo>
                <a:lnTo>
                  <a:pt x="389" y="738"/>
                </a:lnTo>
                <a:lnTo>
                  <a:pt x="392" y="724"/>
                </a:lnTo>
                <a:lnTo>
                  <a:pt x="401" y="711"/>
                </a:lnTo>
                <a:lnTo>
                  <a:pt x="412" y="703"/>
                </a:lnTo>
                <a:lnTo>
                  <a:pt x="428" y="699"/>
                </a:lnTo>
                <a:close/>
                <a:moveTo>
                  <a:pt x="739" y="661"/>
                </a:moveTo>
                <a:lnTo>
                  <a:pt x="754" y="663"/>
                </a:lnTo>
                <a:lnTo>
                  <a:pt x="766" y="671"/>
                </a:lnTo>
                <a:lnTo>
                  <a:pt x="775" y="684"/>
                </a:lnTo>
                <a:lnTo>
                  <a:pt x="778" y="699"/>
                </a:lnTo>
                <a:lnTo>
                  <a:pt x="775" y="714"/>
                </a:lnTo>
                <a:lnTo>
                  <a:pt x="766" y="726"/>
                </a:lnTo>
                <a:lnTo>
                  <a:pt x="754" y="735"/>
                </a:lnTo>
                <a:lnTo>
                  <a:pt x="739" y="738"/>
                </a:lnTo>
                <a:lnTo>
                  <a:pt x="724" y="735"/>
                </a:lnTo>
                <a:lnTo>
                  <a:pt x="711" y="726"/>
                </a:lnTo>
                <a:lnTo>
                  <a:pt x="703" y="714"/>
                </a:lnTo>
                <a:lnTo>
                  <a:pt x="701" y="699"/>
                </a:lnTo>
                <a:lnTo>
                  <a:pt x="703" y="684"/>
                </a:lnTo>
                <a:lnTo>
                  <a:pt x="711" y="671"/>
                </a:lnTo>
                <a:lnTo>
                  <a:pt x="724" y="663"/>
                </a:lnTo>
                <a:lnTo>
                  <a:pt x="739" y="661"/>
                </a:lnTo>
                <a:close/>
                <a:moveTo>
                  <a:pt x="116" y="622"/>
                </a:moveTo>
                <a:lnTo>
                  <a:pt x="132" y="624"/>
                </a:lnTo>
                <a:lnTo>
                  <a:pt x="144" y="633"/>
                </a:lnTo>
                <a:lnTo>
                  <a:pt x="152" y="645"/>
                </a:lnTo>
                <a:lnTo>
                  <a:pt x="156" y="661"/>
                </a:lnTo>
                <a:lnTo>
                  <a:pt x="152" y="675"/>
                </a:lnTo>
                <a:lnTo>
                  <a:pt x="144" y="688"/>
                </a:lnTo>
                <a:lnTo>
                  <a:pt x="132" y="696"/>
                </a:lnTo>
                <a:lnTo>
                  <a:pt x="116" y="699"/>
                </a:lnTo>
                <a:lnTo>
                  <a:pt x="102" y="696"/>
                </a:lnTo>
                <a:lnTo>
                  <a:pt x="89" y="688"/>
                </a:lnTo>
                <a:lnTo>
                  <a:pt x="81" y="675"/>
                </a:lnTo>
                <a:lnTo>
                  <a:pt x="77" y="661"/>
                </a:lnTo>
                <a:lnTo>
                  <a:pt x="81" y="645"/>
                </a:lnTo>
                <a:lnTo>
                  <a:pt x="89" y="633"/>
                </a:lnTo>
                <a:lnTo>
                  <a:pt x="102" y="624"/>
                </a:lnTo>
                <a:lnTo>
                  <a:pt x="116" y="622"/>
                </a:lnTo>
                <a:close/>
                <a:moveTo>
                  <a:pt x="584" y="582"/>
                </a:moveTo>
                <a:lnTo>
                  <a:pt x="598" y="586"/>
                </a:lnTo>
                <a:lnTo>
                  <a:pt x="612" y="594"/>
                </a:lnTo>
                <a:lnTo>
                  <a:pt x="619" y="606"/>
                </a:lnTo>
                <a:lnTo>
                  <a:pt x="622" y="622"/>
                </a:lnTo>
                <a:lnTo>
                  <a:pt x="619" y="637"/>
                </a:lnTo>
                <a:lnTo>
                  <a:pt x="612" y="649"/>
                </a:lnTo>
                <a:lnTo>
                  <a:pt x="598" y="657"/>
                </a:lnTo>
                <a:lnTo>
                  <a:pt x="584" y="661"/>
                </a:lnTo>
                <a:lnTo>
                  <a:pt x="568" y="657"/>
                </a:lnTo>
                <a:lnTo>
                  <a:pt x="557" y="649"/>
                </a:lnTo>
                <a:lnTo>
                  <a:pt x="547" y="637"/>
                </a:lnTo>
                <a:lnTo>
                  <a:pt x="545" y="622"/>
                </a:lnTo>
                <a:lnTo>
                  <a:pt x="547" y="606"/>
                </a:lnTo>
                <a:lnTo>
                  <a:pt x="557" y="594"/>
                </a:lnTo>
                <a:lnTo>
                  <a:pt x="568" y="586"/>
                </a:lnTo>
                <a:lnTo>
                  <a:pt x="584" y="582"/>
                </a:lnTo>
                <a:close/>
                <a:moveTo>
                  <a:pt x="312" y="544"/>
                </a:moveTo>
                <a:lnTo>
                  <a:pt x="326" y="547"/>
                </a:lnTo>
                <a:lnTo>
                  <a:pt x="339" y="555"/>
                </a:lnTo>
                <a:lnTo>
                  <a:pt x="347" y="568"/>
                </a:lnTo>
                <a:lnTo>
                  <a:pt x="350" y="582"/>
                </a:lnTo>
                <a:lnTo>
                  <a:pt x="347" y="598"/>
                </a:lnTo>
                <a:lnTo>
                  <a:pt x="339" y="610"/>
                </a:lnTo>
                <a:lnTo>
                  <a:pt x="326" y="619"/>
                </a:lnTo>
                <a:lnTo>
                  <a:pt x="312" y="622"/>
                </a:lnTo>
                <a:lnTo>
                  <a:pt x="296" y="619"/>
                </a:lnTo>
                <a:lnTo>
                  <a:pt x="284" y="610"/>
                </a:lnTo>
                <a:lnTo>
                  <a:pt x="275" y="598"/>
                </a:lnTo>
                <a:lnTo>
                  <a:pt x="272" y="582"/>
                </a:lnTo>
                <a:lnTo>
                  <a:pt x="275" y="568"/>
                </a:lnTo>
                <a:lnTo>
                  <a:pt x="284" y="555"/>
                </a:lnTo>
                <a:lnTo>
                  <a:pt x="296" y="547"/>
                </a:lnTo>
                <a:lnTo>
                  <a:pt x="312" y="544"/>
                </a:lnTo>
                <a:close/>
                <a:moveTo>
                  <a:pt x="350" y="38"/>
                </a:moveTo>
                <a:lnTo>
                  <a:pt x="316" y="42"/>
                </a:lnTo>
                <a:lnTo>
                  <a:pt x="282" y="51"/>
                </a:lnTo>
                <a:lnTo>
                  <a:pt x="251" y="65"/>
                </a:lnTo>
                <a:lnTo>
                  <a:pt x="224" y="86"/>
                </a:lnTo>
                <a:lnTo>
                  <a:pt x="200" y="110"/>
                </a:lnTo>
                <a:lnTo>
                  <a:pt x="181" y="138"/>
                </a:lnTo>
                <a:lnTo>
                  <a:pt x="166" y="170"/>
                </a:lnTo>
                <a:lnTo>
                  <a:pt x="158" y="204"/>
                </a:lnTo>
                <a:lnTo>
                  <a:pt x="153" y="218"/>
                </a:lnTo>
                <a:lnTo>
                  <a:pt x="143" y="230"/>
                </a:lnTo>
                <a:lnTo>
                  <a:pt x="128" y="235"/>
                </a:lnTo>
                <a:lnTo>
                  <a:pt x="103" y="245"/>
                </a:lnTo>
                <a:lnTo>
                  <a:pt x="81" y="259"/>
                </a:lnTo>
                <a:lnTo>
                  <a:pt x="64" y="277"/>
                </a:lnTo>
                <a:lnTo>
                  <a:pt x="50" y="298"/>
                </a:lnTo>
                <a:lnTo>
                  <a:pt x="42" y="323"/>
                </a:lnTo>
                <a:lnTo>
                  <a:pt x="39" y="349"/>
                </a:lnTo>
                <a:lnTo>
                  <a:pt x="42" y="375"/>
                </a:lnTo>
                <a:lnTo>
                  <a:pt x="51" y="400"/>
                </a:lnTo>
                <a:lnTo>
                  <a:pt x="64" y="423"/>
                </a:lnTo>
                <a:lnTo>
                  <a:pt x="82" y="441"/>
                </a:lnTo>
                <a:lnTo>
                  <a:pt x="105" y="454"/>
                </a:lnTo>
                <a:lnTo>
                  <a:pt x="128" y="463"/>
                </a:lnTo>
                <a:lnTo>
                  <a:pt x="156" y="466"/>
                </a:lnTo>
                <a:lnTo>
                  <a:pt x="701" y="466"/>
                </a:lnTo>
                <a:lnTo>
                  <a:pt x="727" y="463"/>
                </a:lnTo>
                <a:lnTo>
                  <a:pt x="752" y="454"/>
                </a:lnTo>
                <a:lnTo>
                  <a:pt x="773" y="441"/>
                </a:lnTo>
                <a:lnTo>
                  <a:pt x="791" y="423"/>
                </a:lnTo>
                <a:lnTo>
                  <a:pt x="805" y="400"/>
                </a:lnTo>
                <a:lnTo>
                  <a:pt x="815" y="375"/>
                </a:lnTo>
                <a:lnTo>
                  <a:pt x="817" y="349"/>
                </a:lnTo>
                <a:lnTo>
                  <a:pt x="815" y="323"/>
                </a:lnTo>
                <a:lnTo>
                  <a:pt x="805" y="300"/>
                </a:lnTo>
                <a:lnTo>
                  <a:pt x="792" y="277"/>
                </a:lnTo>
                <a:lnTo>
                  <a:pt x="775" y="260"/>
                </a:lnTo>
                <a:lnTo>
                  <a:pt x="754" y="246"/>
                </a:lnTo>
                <a:lnTo>
                  <a:pt x="729" y="237"/>
                </a:lnTo>
                <a:lnTo>
                  <a:pt x="718" y="231"/>
                </a:lnTo>
                <a:lnTo>
                  <a:pt x="707" y="222"/>
                </a:lnTo>
                <a:lnTo>
                  <a:pt x="702" y="210"/>
                </a:lnTo>
                <a:lnTo>
                  <a:pt x="701" y="197"/>
                </a:lnTo>
                <a:lnTo>
                  <a:pt x="701" y="195"/>
                </a:lnTo>
                <a:lnTo>
                  <a:pt x="697" y="170"/>
                </a:lnTo>
                <a:lnTo>
                  <a:pt x="685" y="148"/>
                </a:lnTo>
                <a:lnTo>
                  <a:pt x="668" y="131"/>
                </a:lnTo>
                <a:lnTo>
                  <a:pt x="647" y="120"/>
                </a:lnTo>
                <a:lnTo>
                  <a:pt x="622" y="116"/>
                </a:lnTo>
                <a:lnTo>
                  <a:pt x="604" y="119"/>
                </a:lnTo>
                <a:lnTo>
                  <a:pt x="587" y="125"/>
                </a:lnTo>
                <a:lnTo>
                  <a:pt x="571" y="136"/>
                </a:lnTo>
                <a:lnTo>
                  <a:pt x="559" y="142"/>
                </a:lnTo>
                <a:lnTo>
                  <a:pt x="546" y="145"/>
                </a:lnTo>
                <a:lnTo>
                  <a:pt x="545" y="145"/>
                </a:lnTo>
                <a:lnTo>
                  <a:pt x="542" y="145"/>
                </a:lnTo>
                <a:lnTo>
                  <a:pt x="541" y="145"/>
                </a:lnTo>
                <a:lnTo>
                  <a:pt x="532" y="141"/>
                </a:lnTo>
                <a:lnTo>
                  <a:pt x="521" y="133"/>
                </a:lnTo>
                <a:lnTo>
                  <a:pt x="509" y="124"/>
                </a:lnTo>
                <a:lnTo>
                  <a:pt x="500" y="115"/>
                </a:lnTo>
                <a:lnTo>
                  <a:pt x="494" y="107"/>
                </a:lnTo>
                <a:lnTo>
                  <a:pt x="475" y="84"/>
                </a:lnTo>
                <a:lnTo>
                  <a:pt x="454" y="65"/>
                </a:lnTo>
                <a:lnTo>
                  <a:pt x="433" y="52"/>
                </a:lnTo>
                <a:lnTo>
                  <a:pt x="409" y="44"/>
                </a:lnTo>
                <a:lnTo>
                  <a:pt x="381" y="39"/>
                </a:lnTo>
                <a:lnTo>
                  <a:pt x="350" y="38"/>
                </a:lnTo>
                <a:close/>
                <a:moveTo>
                  <a:pt x="350" y="0"/>
                </a:moveTo>
                <a:lnTo>
                  <a:pt x="390" y="2"/>
                </a:lnTo>
                <a:lnTo>
                  <a:pt x="428" y="13"/>
                </a:lnTo>
                <a:lnTo>
                  <a:pt x="464" y="29"/>
                </a:lnTo>
                <a:lnTo>
                  <a:pt x="495" y="49"/>
                </a:lnTo>
                <a:lnTo>
                  <a:pt x="522" y="76"/>
                </a:lnTo>
                <a:lnTo>
                  <a:pt x="546" y="106"/>
                </a:lnTo>
                <a:lnTo>
                  <a:pt x="568" y="90"/>
                </a:lnTo>
                <a:lnTo>
                  <a:pt x="595" y="81"/>
                </a:lnTo>
                <a:lnTo>
                  <a:pt x="622" y="77"/>
                </a:lnTo>
                <a:lnTo>
                  <a:pt x="650" y="80"/>
                </a:lnTo>
                <a:lnTo>
                  <a:pt x="674" y="89"/>
                </a:lnTo>
                <a:lnTo>
                  <a:pt x="695" y="103"/>
                </a:lnTo>
                <a:lnTo>
                  <a:pt x="714" y="120"/>
                </a:lnTo>
                <a:lnTo>
                  <a:pt x="727" y="142"/>
                </a:lnTo>
                <a:lnTo>
                  <a:pt x="736" y="167"/>
                </a:lnTo>
                <a:lnTo>
                  <a:pt x="739" y="193"/>
                </a:lnTo>
                <a:lnTo>
                  <a:pt x="739" y="199"/>
                </a:lnTo>
                <a:lnTo>
                  <a:pt x="771" y="210"/>
                </a:lnTo>
                <a:lnTo>
                  <a:pt x="799" y="229"/>
                </a:lnTo>
                <a:lnTo>
                  <a:pt x="822" y="254"/>
                </a:lnTo>
                <a:lnTo>
                  <a:pt x="841" y="282"/>
                </a:lnTo>
                <a:lnTo>
                  <a:pt x="853" y="314"/>
                </a:lnTo>
                <a:lnTo>
                  <a:pt x="856" y="349"/>
                </a:lnTo>
                <a:lnTo>
                  <a:pt x="853" y="381"/>
                </a:lnTo>
                <a:lnTo>
                  <a:pt x="843" y="409"/>
                </a:lnTo>
                <a:lnTo>
                  <a:pt x="829" y="436"/>
                </a:lnTo>
                <a:lnTo>
                  <a:pt x="811" y="459"/>
                </a:lnTo>
                <a:lnTo>
                  <a:pt x="787" y="479"/>
                </a:lnTo>
                <a:lnTo>
                  <a:pt x="761" y="493"/>
                </a:lnTo>
                <a:lnTo>
                  <a:pt x="732" y="501"/>
                </a:lnTo>
                <a:lnTo>
                  <a:pt x="701" y="505"/>
                </a:lnTo>
                <a:lnTo>
                  <a:pt x="156" y="505"/>
                </a:lnTo>
                <a:lnTo>
                  <a:pt x="124" y="501"/>
                </a:lnTo>
                <a:lnTo>
                  <a:pt x="96" y="493"/>
                </a:lnTo>
                <a:lnTo>
                  <a:pt x="68" y="479"/>
                </a:lnTo>
                <a:lnTo>
                  <a:pt x="46" y="459"/>
                </a:lnTo>
                <a:lnTo>
                  <a:pt x="26" y="436"/>
                </a:lnTo>
                <a:lnTo>
                  <a:pt x="12" y="409"/>
                </a:lnTo>
                <a:lnTo>
                  <a:pt x="3" y="381"/>
                </a:lnTo>
                <a:lnTo>
                  <a:pt x="0" y="349"/>
                </a:lnTo>
                <a:lnTo>
                  <a:pt x="3" y="319"/>
                </a:lnTo>
                <a:lnTo>
                  <a:pt x="12" y="290"/>
                </a:lnTo>
                <a:lnTo>
                  <a:pt x="25" y="264"/>
                </a:lnTo>
                <a:lnTo>
                  <a:pt x="43" y="242"/>
                </a:lnTo>
                <a:lnTo>
                  <a:pt x="65" y="222"/>
                </a:lnTo>
                <a:lnTo>
                  <a:pt x="92" y="208"/>
                </a:lnTo>
                <a:lnTo>
                  <a:pt x="119" y="199"/>
                </a:lnTo>
                <a:lnTo>
                  <a:pt x="130" y="157"/>
                </a:lnTo>
                <a:lnTo>
                  <a:pt x="147" y="120"/>
                </a:lnTo>
                <a:lnTo>
                  <a:pt x="169" y="86"/>
                </a:lnTo>
                <a:lnTo>
                  <a:pt x="198" y="56"/>
                </a:lnTo>
                <a:lnTo>
                  <a:pt x="230" y="32"/>
                </a:lnTo>
                <a:lnTo>
                  <a:pt x="267" y="14"/>
                </a:lnTo>
                <a:lnTo>
                  <a:pt x="308" y="4"/>
                </a:lnTo>
                <a:lnTo>
                  <a:pt x="350"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91" name="Freeform 1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76512" y="1570064"/>
            <a:ext cx="443645" cy="443645"/>
          </a:xfrm>
          <a:custGeom>
            <a:avLst/>
            <a:gdLst>
              <a:gd name="T0" fmla="*/ 677 w 856"/>
              <a:gd name="T1" fmla="*/ 631 h 856"/>
              <a:gd name="T2" fmla="*/ 678 w 856"/>
              <a:gd name="T3" fmla="*/ 652 h 856"/>
              <a:gd name="T4" fmla="*/ 550 w 856"/>
              <a:gd name="T5" fmla="*/ 778 h 856"/>
              <a:gd name="T6" fmla="*/ 529 w 856"/>
              <a:gd name="T7" fmla="*/ 770 h 856"/>
              <a:gd name="T8" fmla="*/ 527 w 856"/>
              <a:gd name="T9" fmla="*/ 749 h 856"/>
              <a:gd name="T10" fmla="*/ 656 w 856"/>
              <a:gd name="T11" fmla="*/ 623 h 856"/>
              <a:gd name="T12" fmla="*/ 264 w 856"/>
              <a:gd name="T13" fmla="*/ 626 h 856"/>
              <a:gd name="T14" fmla="*/ 272 w 856"/>
              <a:gd name="T15" fmla="*/ 647 h 856"/>
              <a:gd name="T16" fmla="*/ 146 w 856"/>
              <a:gd name="T17" fmla="*/ 775 h 856"/>
              <a:gd name="T18" fmla="*/ 124 w 856"/>
              <a:gd name="T19" fmla="*/ 774 h 856"/>
              <a:gd name="T20" fmla="*/ 118 w 856"/>
              <a:gd name="T21" fmla="*/ 753 h 856"/>
              <a:gd name="T22" fmla="*/ 243 w 856"/>
              <a:gd name="T23" fmla="*/ 624 h 856"/>
              <a:gd name="T24" fmla="*/ 453 w 856"/>
              <a:gd name="T25" fmla="*/ 585 h 856"/>
              <a:gd name="T26" fmla="*/ 467 w 856"/>
              <a:gd name="T27" fmla="*/ 603 h 856"/>
              <a:gd name="T28" fmla="*/ 377 w 856"/>
              <a:gd name="T29" fmla="*/ 700 h 856"/>
              <a:gd name="T30" fmla="*/ 463 w 856"/>
              <a:gd name="T31" fmla="*/ 708 h 856"/>
              <a:gd name="T32" fmla="*/ 465 w 856"/>
              <a:gd name="T33" fmla="*/ 729 h 856"/>
              <a:gd name="T34" fmla="*/ 336 w 856"/>
              <a:gd name="T35" fmla="*/ 855 h 856"/>
              <a:gd name="T36" fmla="*/ 315 w 856"/>
              <a:gd name="T37" fmla="*/ 848 h 856"/>
              <a:gd name="T38" fmla="*/ 314 w 856"/>
              <a:gd name="T39" fmla="*/ 826 h 856"/>
              <a:gd name="T40" fmla="*/ 324 w 856"/>
              <a:gd name="T41" fmla="*/ 738 h 856"/>
              <a:gd name="T42" fmla="*/ 311 w 856"/>
              <a:gd name="T43" fmla="*/ 720 h 856"/>
              <a:gd name="T44" fmla="*/ 433 w 856"/>
              <a:gd name="T45" fmla="*/ 589 h 856"/>
              <a:gd name="T46" fmla="*/ 349 w 856"/>
              <a:gd name="T47" fmla="*/ 39 h 856"/>
              <a:gd name="T48" fmla="*/ 224 w 856"/>
              <a:gd name="T49" fmla="*/ 86 h 856"/>
              <a:gd name="T50" fmla="*/ 158 w 856"/>
              <a:gd name="T51" fmla="*/ 204 h 856"/>
              <a:gd name="T52" fmla="*/ 103 w 856"/>
              <a:gd name="T53" fmla="*/ 246 h 856"/>
              <a:gd name="T54" fmla="*/ 42 w 856"/>
              <a:gd name="T55" fmla="*/ 323 h 856"/>
              <a:gd name="T56" fmla="*/ 64 w 856"/>
              <a:gd name="T57" fmla="*/ 423 h 856"/>
              <a:gd name="T58" fmla="*/ 156 w 856"/>
              <a:gd name="T59" fmla="*/ 467 h 856"/>
              <a:gd name="T60" fmla="*/ 774 w 856"/>
              <a:gd name="T61" fmla="*/ 441 h 856"/>
              <a:gd name="T62" fmla="*/ 817 w 856"/>
              <a:gd name="T63" fmla="*/ 351 h 856"/>
              <a:gd name="T64" fmla="*/ 775 w 856"/>
              <a:gd name="T65" fmla="*/ 261 h 856"/>
              <a:gd name="T66" fmla="*/ 707 w 856"/>
              <a:gd name="T67" fmla="*/ 223 h 856"/>
              <a:gd name="T68" fmla="*/ 696 w 856"/>
              <a:gd name="T69" fmla="*/ 170 h 856"/>
              <a:gd name="T70" fmla="*/ 622 w 856"/>
              <a:gd name="T71" fmla="*/ 117 h 856"/>
              <a:gd name="T72" fmla="*/ 559 w 856"/>
              <a:gd name="T73" fmla="*/ 143 h 856"/>
              <a:gd name="T74" fmla="*/ 541 w 856"/>
              <a:gd name="T75" fmla="*/ 145 h 856"/>
              <a:gd name="T76" fmla="*/ 500 w 856"/>
              <a:gd name="T77" fmla="*/ 117 h 856"/>
              <a:gd name="T78" fmla="*/ 433 w 856"/>
              <a:gd name="T79" fmla="*/ 52 h 856"/>
              <a:gd name="T80" fmla="*/ 349 w 856"/>
              <a:gd name="T81" fmla="*/ 0 h 856"/>
              <a:gd name="T82" fmla="*/ 495 w 856"/>
              <a:gd name="T83" fmla="*/ 51 h 856"/>
              <a:gd name="T84" fmla="*/ 594 w 856"/>
              <a:gd name="T85" fmla="*/ 81 h 856"/>
              <a:gd name="T86" fmla="*/ 695 w 856"/>
              <a:gd name="T87" fmla="*/ 103 h 856"/>
              <a:gd name="T88" fmla="*/ 740 w 856"/>
              <a:gd name="T89" fmla="*/ 195 h 856"/>
              <a:gd name="T90" fmla="*/ 822 w 856"/>
              <a:gd name="T91" fmla="*/ 254 h 856"/>
              <a:gd name="T92" fmla="*/ 852 w 856"/>
              <a:gd name="T93" fmla="*/ 381 h 856"/>
              <a:gd name="T94" fmla="*/ 787 w 856"/>
              <a:gd name="T95" fmla="*/ 479 h 856"/>
              <a:gd name="T96" fmla="*/ 156 w 856"/>
              <a:gd name="T97" fmla="*/ 505 h 856"/>
              <a:gd name="T98" fmla="*/ 46 w 856"/>
              <a:gd name="T99" fmla="*/ 461 h 856"/>
              <a:gd name="T100" fmla="*/ 0 w 856"/>
              <a:gd name="T101" fmla="*/ 351 h 856"/>
              <a:gd name="T102" fmla="*/ 44 w 856"/>
              <a:gd name="T103" fmla="*/ 242 h 856"/>
              <a:gd name="T104" fmla="*/ 129 w 856"/>
              <a:gd name="T105" fmla="*/ 158 h 856"/>
              <a:gd name="T106" fmla="*/ 230 w 856"/>
              <a:gd name="T107"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56" h="856">
                <a:moveTo>
                  <a:pt x="661" y="622"/>
                </a:moveTo>
                <a:lnTo>
                  <a:pt x="668" y="623"/>
                </a:lnTo>
                <a:lnTo>
                  <a:pt x="673" y="626"/>
                </a:lnTo>
                <a:lnTo>
                  <a:pt x="677" y="631"/>
                </a:lnTo>
                <a:lnTo>
                  <a:pt x="679" y="636"/>
                </a:lnTo>
                <a:lnTo>
                  <a:pt x="681" y="641"/>
                </a:lnTo>
                <a:lnTo>
                  <a:pt x="679" y="647"/>
                </a:lnTo>
                <a:lnTo>
                  <a:pt x="678" y="652"/>
                </a:lnTo>
                <a:lnTo>
                  <a:pt x="675" y="656"/>
                </a:lnTo>
                <a:lnTo>
                  <a:pt x="559" y="772"/>
                </a:lnTo>
                <a:lnTo>
                  <a:pt x="555" y="775"/>
                </a:lnTo>
                <a:lnTo>
                  <a:pt x="550" y="778"/>
                </a:lnTo>
                <a:lnTo>
                  <a:pt x="545" y="778"/>
                </a:lnTo>
                <a:lnTo>
                  <a:pt x="538" y="778"/>
                </a:lnTo>
                <a:lnTo>
                  <a:pt x="533" y="774"/>
                </a:lnTo>
                <a:lnTo>
                  <a:pt x="529" y="770"/>
                </a:lnTo>
                <a:lnTo>
                  <a:pt x="526" y="765"/>
                </a:lnTo>
                <a:lnTo>
                  <a:pt x="525" y="758"/>
                </a:lnTo>
                <a:lnTo>
                  <a:pt x="526" y="753"/>
                </a:lnTo>
                <a:lnTo>
                  <a:pt x="527" y="749"/>
                </a:lnTo>
                <a:lnTo>
                  <a:pt x="531" y="745"/>
                </a:lnTo>
                <a:lnTo>
                  <a:pt x="648" y="628"/>
                </a:lnTo>
                <a:lnTo>
                  <a:pt x="652" y="624"/>
                </a:lnTo>
                <a:lnTo>
                  <a:pt x="656" y="623"/>
                </a:lnTo>
                <a:lnTo>
                  <a:pt x="661" y="622"/>
                </a:lnTo>
                <a:close/>
                <a:moveTo>
                  <a:pt x="252" y="622"/>
                </a:moveTo>
                <a:lnTo>
                  <a:pt x="259" y="623"/>
                </a:lnTo>
                <a:lnTo>
                  <a:pt x="264" y="626"/>
                </a:lnTo>
                <a:lnTo>
                  <a:pt x="268" y="631"/>
                </a:lnTo>
                <a:lnTo>
                  <a:pt x="271" y="636"/>
                </a:lnTo>
                <a:lnTo>
                  <a:pt x="272" y="641"/>
                </a:lnTo>
                <a:lnTo>
                  <a:pt x="272" y="647"/>
                </a:lnTo>
                <a:lnTo>
                  <a:pt x="269" y="652"/>
                </a:lnTo>
                <a:lnTo>
                  <a:pt x="267" y="656"/>
                </a:lnTo>
                <a:lnTo>
                  <a:pt x="150" y="772"/>
                </a:lnTo>
                <a:lnTo>
                  <a:pt x="146" y="775"/>
                </a:lnTo>
                <a:lnTo>
                  <a:pt x="141" y="778"/>
                </a:lnTo>
                <a:lnTo>
                  <a:pt x="136" y="778"/>
                </a:lnTo>
                <a:lnTo>
                  <a:pt x="129" y="778"/>
                </a:lnTo>
                <a:lnTo>
                  <a:pt x="124" y="774"/>
                </a:lnTo>
                <a:lnTo>
                  <a:pt x="120" y="770"/>
                </a:lnTo>
                <a:lnTo>
                  <a:pt x="118" y="765"/>
                </a:lnTo>
                <a:lnTo>
                  <a:pt x="116" y="758"/>
                </a:lnTo>
                <a:lnTo>
                  <a:pt x="118" y="753"/>
                </a:lnTo>
                <a:lnTo>
                  <a:pt x="119" y="749"/>
                </a:lnTo>
                <a:lnTo>
                  <a:pt x="123" y="745"/>
                </a:lnTo>
                <a:lnTo>
                  <a:pt x="239" y="628"/>
                </a:lnTo>
                <a:lnTo>
                  <a:pt x="243" y="624"/>
                </a:lnTo>
                <a:lnTo>
                  <a:pt x="247" y="623"/>
                </a:lnTo>
                <a:lnTo>
                  <a:pt x="252" y="622"/>
                </a:lnTo>
                <a:close/>
                <a:moveTo>
                  <a:pt x="448" y="584"/>
                </a:moveTo>
                <a:lnTo>
                  <a:pt x="453" y="585"/>
                </a:lnTo>
                <a:lnTo>
                  <a:pt x="459" y="588"/>
                </a:lnTo>
                <a:lnTo>
                  <a:pt x="463" y="592"/>
                </a:lnTo>
                <a:lnTo>
                  <a:pt x="466" y="597"/>
                </a:lnTo>
                <a:lnTo>
                  <a:pt x="467" y="603"/>
                </a:lnTo>
                <a:lnTo>
                  <a:pt x="466" y="609"/>
                </a:lnTo>
                <a:lnTo>
                  <a:pt x="465" y="613"/>
                </a:lnTo>
                <a:lnTo>
                  <a:pt x="461" y="617"/>
                </a:lnTo>
                <a:lnTo>
                  <a:pt x="377" y="700"/>
                </a:lnTo>
                <a:lnTo>
                  <a:pt x="448" y="700"/>
                </a:lnTo>
                <a:lnTo>
                  <a:pt x="453" y="702"/>
                </a:lnTo>
                <a:lnTo>
                  <a:pt x="459" y="704"/>
                </a:lnTo>
                <a:lnTo>
                  <a:pt x="463" y="708"/>
                </a:lnTo>
                <a:lnTo>
                  <a:pt x="466" y="713"/>
                </a:lnTo>
                <a:lnTo>
                  <a:pt x="467" y="720"/>
                </a:lnTo>
                <a:lnTo>
                  <a:pt x="466" y="725"/>
                </a:lnTo>
                <a:lnTo>
                  <a:pt x="465" y="729"/>
                </a:lnTo>
                <a:lnTo>
                  <a:pt x="461" y="733"/>
                </a:lnTo>
                <a:lnTo>
                  <a:pt x="344" y="850"/>
                </a:lnTo>
                <a:lnTo>
                  <a:pt x="340" y="854"/>
                </a:lnTo>
                <a:lnTo>
                  <a:pt x="336" y="855"/>
                </a:lnTo>
                <a:lnTo>
                  <a:pt x="331" y="856"/>
                </a:lnTo>
                <a:lnTo>
                  <a:pt x="324" y="855"/>
                </a:lnTo>
                <a:lnTo>
                  <a:pt x="319" y="852"/>
                </a:lnTo>
                <a:lnTo>
                  <a:pt x="315" y="848"/>
                </a:lnTo>
                <a:lnTo>
                  <a:pt x="313" y="843"/>
                </a:lnTo>
                <a:lnTo>
                  <a:pt x="311" y="837"/>
                </a:lnTo>
                <a:lnTo>
                  <a:pt x="311" y="831"/>
                </a:lnTo>
                <a:lnTo>
                  <a:pt x="314" y="826"/>
                </a:lnTo>
                <a:lnTo>
                  <a:pt x="317" y="822"/>
                </a:lnTo>
                <a:lnTo>
                  <a:pt x="400" y="740"/>
                </a:lnTo>
                <a:lnTo>
                  <a:pt x="331" y="740"/>
                </a:lnTo>
                <a:lnTo>
                  <a:pt x="324" y="738"/>
                </a:lnTo>
                <a:lnTo>
                  <a:pt x="319" y="736"/>
                </a:lnTo>
                <a:lnTo>
                  <a:pt x="315" y="732"/>
                </a:lnTo>
                <a:lnTo>
                  <a:pt x="313" y="725"/>
                </a:lnTo>
                <a:lnTo>
                  <a:pt x="311" y="720"/>
                </a:lnTo>
                <a:lnTo>
                  <a:pt x="311" y="715"/>
                </a:lnTo>
                <a:lnTo>
                  <a:pt x="314" y="710"/>
                </a:lnTo>
                <a:lnTo>
                  <a:pt x="317" y="706"/>
                </a:lnTo>
                <a:lnTo>
                  <a:pt x="433" y="589"/>
                </a:lnTo>
                <a:lnTo>
                  <a:pt x="437" y="586"/>
                </a:lnTo>
                <a:lnTo>
                  <a:pt x="442" y="584"/>
                </a:lnTo>
                <a:lnTo>
                  <a:pt x="448" y="584"/>
                </a:lnTo>
                <a:close/>
                <a:moveTo>
                  <a:pt x="349" y="39"/>
                </a:moveTo>
                <a:lnTo>
                  <a:pt x="315" y="42"/>
                </a:lnTo>
                <a:lnTo>
                  <a:pt x="281" y="51"/>
                </a:lnTo>
                <a:lnTo>
                  <a:pt x="251" y="67"/>
                </a:lnTo>
                <a:lnTo>
                  <a:pt x="224" y="86"/>
                </a:lnTo>
                <a:lnTo>
                  <a:pt x="200" y="111"/>
                </a:lnTo>
                <a:lnTo>
                  <a:pt x="180" y="139"/>
                </a:lnTo>
                <a:lnTo>
                  <a:pt x="166" y="170"/>
                </a:lnTo>
                <a:lnTo>
                  <a:pt x="158" y="204"/>
                </a:lnTo>
                <a:lnTo>
                  <a:pt x="153" y="219"/>
                </a:lnTo>
                <a:lnTo>
                  <a:pt x="142" y="230"/>
                </a:lnTo>
                <a:lnTo>
                  <a:pt x="128" y="237"/>
                </a:lnTo>
                <a:lnTo>
                  <a:pt x="103" y="246"/>
                </a:lnTo>
                <a:lnTo>
                  <a:pt x="82" y="259"/>
                </a:lnTo>
                <a:lnTo>
                  <a:pt x="64" y="278"/>
                </a:lnTo>
                <a:lnTo>
                  <a:pt x="51" y="300"/>
                </a:lnTo>
                <a:lnTo>
                  <a:pt x="42" y="323"/>
                </a:lnTo>
                <a:lnTo>
                  <a:pt x="39" y="351"/>
                </a:lnTo>
                <a:lnTo>
                  <a:pt x="42" y="377"/>
                </a:lnTo>
                <a:lnTo>
                  <a:pt x="51" y="402"/>
                </a:lnTo>
                <a:lnTo>
                  <a:pt x="64" y="423"/>
                </a:lnTo>
                <a:lnTo>
                  <a:pt x="82" y="441"/>
                </a:lnTo>
                <a:lnTo>
                  <a:pt x="104" y="456"/>
                </a:lnTo>
                <a:lnTo>
                  <a:pt x="129" y="463"/>
                </a:lnTo>
                <a:lnTo>
                  <a:pt x="156" y="467"/>
                </a:lnTo>
                <a:lnTo>
                  <a:pt x="700" y="467"/>
                </a:lnTo>
                <a:lnTo>
                  <a:pt x="727" y="463"/>
                </a:lnTo>
                <a:lnTo>
                  <a:pt x="751" y="456"/>
                </a:lnTo>
                <a:lnTo>
                  <a:pt x="774" y="441"/>
                </a:lnTo>
                <a:lnTo>
                  <a:pt x="791" y="423"/>
                </a:lnTo>
                <a:lnTo>
                  <a:pt x="805" y="402"/>
                </a:lnTo>
                <a:lnTo>
                  <a:pt x="814" y="377"/>
                </a:lnTo>
                <a:lnTo>
                  <a:pt x="817" y="351"/>
                </a:lnTo>
                <a:lnTo>
                  <a:pt x="814" y="325"/>
                </a:lnTo>
                <a:lnTo>
                  <a:pt x="805" y="300"/>
                </a:lnTo>
                <a:lnTo>
                  <a:pt x="792" y="279"/>
                </a:lnTo>
                <a:lnTo>
                  <a:pt x="775" y="261"/>
                </a:lnTo>
                <a:lnTo>
                  <a:pt x="754" y="246"/>
                </a:lnTo>
                <a:lnTo>
                  <a:pt x="729" y="237"/>
                </a:lnTo>
                <a:lnTo>
                  <a:pt x="717" y="232"/>
                </a:lnTo>
                <a:lnTo>
                  <a:pt x="707" y="223"/>
                </a:lnTo>
                <a:lnTo>
                  <a:pt x="702" y="211"/>
                </a:lnTo>
                <a:lnTo>
                  <a:pt x="700" y="198"/>
                </a:lnTo>
                <a:lnTo>
                  <a:pt x="700" y="195"/>
                </a:lnTo>
                <a:lnTo>
                  <a:pt x="696" y="170"/>
                </a:lnTo>
                <a:lnTo>
                  <a:pt x="685" y="149"/>
                </a:lnTo>
                <a:lnTo>
                  <a:pt x="669" y="132"/>
                </a:lnTo>
                <a:lnTo>
                  <a:pt x="647" y="120"/>
                </a:lnTo>
                <a:lnTo>
                  <a:pt x="622" y="117"/>
                </a:lnTo>
                <a:lnTo>
                  <a:pt x="603" y="119"/>
                </a:lnTo>
                <a:lnTo>
                  <a:pt x="586" y="126"/>
                </a:lnTo>
                <a:lnTo>
                  <a:pt x="571" y="136"/>
                </a:lnTo>
                <a:lnTo>
                  <a:pt x="559" y="143"/>
                </a:lnTo>
                <a:lnTo>
                  <a:pt x="546" y="145"/>
                </a:lnTo>
                <a:lnTo>
                  <a:pt x="545" y="145"/>
                </a:lnTo>
                <a:lnTo>
                  <a:pt x="542" y="145"/>
                </a:lnTo>
                <a:lnTo>
                  <a:pt x="541" y="145"/>
                </a:lnTo>
                <a:lnTo>
                  <a:pt x="531" y="141"/>
                </a:lnTo>
                <a:lnTo>
                  <a:pt x="521" y="135"/>
                </a:lnTo>
                <a:lnTo>
                  <a:pt x="509" y="126"/>
                </a:lnTo>
                <a:lnTo>
                  <a:pt x="500" y="117"/>
                </a:lnTo>
                <a:lnTo>
                  <a:pt x="493" y="109"/>
                </a:lnTo>
                <a:lnTo>
                  <a:pt x="475" y="84"/>
                </a:lnTo>
                <a:lnTo>
                  <a:pt x="455" y="65"/>
                </a:lnTo>
                <a:lnTo>
                  <a:pt x="433" y="52"/>
                </a:lnTo>
                <a:lnTo>
                  <a:pt x="408" y="45"/>
                </a:lnTo>
                <a:lnTo>
                  <a:pt x="381" y="41"/>
                </a:lnTo>
                <a:lnTo>
                  <a:pt x="349" y="39"/>
                </a:lnTo>
                <a:close/>
                <a:moveTo>
                  <a:pt x="349" y="0"/>
                </a:moveTo>
                <a:lnTo>
                  <a:pt x="390" y="4"/>
                </a:lnTo>
                <a:lnTo>
                  <a:pt x="428" y="13"/>
                </a:lnTo>
                <a:lnTo>
                  <a:pt x="463" y="30"/>
                </a:lnTo>
                <a:lnTo>
                  <a:pt x="495" y="51"/>
                </a:lnTo>
                <a:lnTo>
                  <a:pt x="522" y="77"/>
                </a:lnTo>
                <a:lnTo>
                  <a:pt x="546" y="107"/>
                </a:lnTo>
                <a:lnTo>
                  <a:pt x="568" y="92"/>
                </a:lnTo>
                <a:lnTo>
                  <a:pt x="594" y="81"/>
                </a:lnTo>
                <a:lnTo>
                  <a:pt x="622" y="79"/>
                </a:lnTo>
                <a:lnTo>
                  <a:pt x="649" y="81"/>
                </a:lnTo>
                <a:lnTo>
                  <a:pt x="674" y="90"/>
                </a:lnTo>
                <a:lnTo>
                  <a:pt x="695" y="103"/>
                </a:lnTo>
                <a:lnTo>
                  <a:pt x="713" y="122"/>
                </a:lnTo>
                <a:lnTo>
                  <a:pt x="728" y="143"/>
                </a:lnTo>
                <a:lnTo>
                  <a:pt x="736" y="168"/>
                </a:lnTo>
                <a:lnTo>
                  <a:pt x="740" y="195"/>
                </a:lnTo>
                <a:lnTo>
                  <a:pt x="738" y="200"/>
                </a:lnTo>
                <a:lnTo>
                  <a:pt x="771" y="212"/>
                </a:lnTo>
                <a:lnTo>
                  <a:pt x="799" y="230"/>
                </a:lnTo>
                <a:lnTo>
                  <a:pt x="822" y="254"/>
                </a:lnTo>
                <a:lnTo>
                  <a:pt x="841" y="283"/>
                </a:lnTo>
                <a:lnTo>
                  <a:pt x="852" y="315"/>
                </a:lnTo>
                <a:lnTo>
                  <a:pt x="856" y="351"/>
                </a:lnTo>
                <a:lnTo>
                  <a:pt x="852" y="381"/>
                </a:lnTo>
                <a:lnTo>
                  <a:pt x="843" y="411"/>
                </a:lnTo>
                <a:lnTo>
                  <a:pt x="829" y="437"/>
                </a:lnTo>
                <a:lnTo>
                  <a:pt x="810" y="461"/>
                </a:lnTo>
                <a:lnTo>
                  <a:pt x="787" y="479"/>
                </a:lnTo>
                <a:lnTo>
                  <a:pt x="761" y="494"/>
                </a:lnTo>
                <a:lnTo>
                  <a:pt x="732" y="503"/>
                </a:lnTo>
                <a:lnTo>
                  <a:pt x="700" y="505"/>
                </a:lnTo>
                <a:lnTo>
                  <a:pt x="156" y="505"/>
                </a:lnTo>
                <a:lnTo>
                  <a:pt x="124" y="503"/>
                </a:lnTo>
                <a:lnTo>
                  <a:pt x="95" y="494"/>
                </a:lnTo>
                <a:lnTo>
                  <a:pt x="69" y="479"/>
                </a:lnTo>
                <a:lnTo>
                  <a:pt x="46" y="461"/>
                </a:lnTo>
                <a:lnTo>
                  <a:pt x="26" y="437"/>
                </a:lnTo>
                <a:lnTo>
                  <a:pt x="11" y="411"/>
                </a:lnTo>
                <a:lnTo>
                  <a:pt x="4" y="381"/>
                </a:lnTo>
                <a:lnTo>
                  <a:pt x="0" y="351"/>
                </a:lnTo>
                <a:lnTo>
                  <a:pt x="2" y="319"/>
                </a:lnTo>
                <a:lnTo>
                  <a:pt x="11" y="291"/>
                </a:lnTo>
                <a:lnTo>
                  <a:pt x="26" y="264"/>
                </a:lnTo>
                <a:lnTo>
                  <a:pt x="44" y="242"/>
                </a:lnTo>
                <a:lnTo>
                  <a:pt x="65" y="224"/>
                </a:lnTo>
                <a:lnTo>
                  <a:pt x="91" y="208"/>
                </a:lnTo>
                <a:lnTo>
                  <a:pt x="119" y="199"/>
                </a:lnTo>
                <a:lnTo>
                  <a:pt x="129" y="158"/>
                </a:lnTo>
                <a:lnTo>
                  <a:pt x="146" y="120"/>
                </a:lnTo>
                <a:lnTo>
                  <a:pt x="169" y="86"/>
                </a:lnTo>
                <a:lnTo>
                  <a:pt x="197" y="58"/>
                </a:lnTo>
                <a:lnTo>
                  <a:pt x="230" y="34"/>
                </a:lnTo>
                <a:lnTo>
                  <a:pt x="267" y="16"/>
                </a:lnTo>
                <a:lnTo>
                  <a:pt x="307" y="4"/>
                </a:lnTo>
                <a:lnTo>
                  <a:pt x="349"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92" name="Freeform 1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25905" y="1570064"/>
            <a:ext cx="443127" cy="443645"/>
          </a:xfrm>
          <a:custGeom>
            <a:avLst/>
            <a:gdLst>
              <a:gd name="T0" fmla="*/ 459 w 855"/>
              <a:gd name="T1" fmla="*/ 588 h 856"/>
              <a:gd name="T2" fmla="*/ 466 w 855"/>
              <a:gd name="T3" fmla="*/ 603 h 856"/>
              <a:gd name="T4" fmla="*/ 461 w 855"/>
              <a:gd name="T5" fmla="*/ 617 h 856"/>
              <a:gd name="T6" fmla="*/ 453 w 855"/>
              <a:gd name="T7" fmla="*/ 702 h 856"/>
              <a:gd name="T8" fmla="*/ 466 w 855"/>
              <a:gd name="T9" fmla="*/ 713 h 856"/>
              <a:gd name="T10" fmla="*/ 464 w 855"/>
              <a:gd name="T11" fmla="*/ 729 h 856"/>
              <a:gd name="T12" fmla="*/ 341 w 855"/>
              <a:gd name="T13" fmla="*/ 854 h 856"/>
              <a:gd name="T14" fmla="*/ 325 w 855"/>
              <a:gd name="T15" fmla="*/ 855 h 856"/>
              <a:gd name="T16" fmla="*/ 312 w 855"/>
              <a:gd name="T17" fmla="*/ 843 h 856"/>
              <a:gd name="T18" fmla="*/ 314 w 855"/>
              <a:gd name="T19" fmla="*/ 826 h 856"/>
              <a:gd name="T20" fmla="*/ 330 w 855"/>
              <a:gd name="T21" fmla="*/ 740 h 856"/>
              <a:gd name="T22" fmla="*/ 314 w 855"/>
              <a:gd name="T23" fmla="*/ 732 h 856"/>
              <a:gd name="T24" fmla="*/ 312 w 855"/>
              <a:gd name="T25" fmla="*/ 715 h 856"/>
              <a:gd name="T26" fmla="*/ 434 w 855"/>
              <a:gd name="T27" fmla="*/ 589 h 856"/>
              <a:gd name="T28" fmla="*/ 447 w 855"/>
              <a:gd name="T29" fmla="*/ 584 h 856"/>
              <a:gd name="T30" fmla="*/ 282 w 855"/>
              <a:gd name="T31" fmla="*/ 51 h 856"/>
              <a:gd name="T32" fmla="*/ 199 w 855"/>
              <a:gd name="T33" fmla="*/ 111 h 856"/>
              <a:gd name="T34" fmla="*/ 159 w 855"/>
              <a:gd name="T35" fmla="*/ 204 h 856"/>
              <a:gd name="T36" fmla="*/ 129 w 855"/>
              <a:gd name="T37" fmla="*/ 237 h 856"/>
              <a:gd name="T38" fmla="*/ 64 w 855"/>
              <a:gd name="T39" fmla="*/ 278 h 856"/>
              <a:gd name="T40" fmla="*/ 39 w 855"/>
              <a:gd name="T41" fmla="*/ 351 h 856"/>
              <a:gd name="T42" fmla="*/ 64 w 855"/>
              <a:gd name="T43" fmla="*/ 423 h 856"/>
              <a:gd name="T44" fmla="*/ 129 w 855"/>
              <a:gd name="T45" fmla="*/ 463 h 856"/>
              <a:gd name="T46" fmla="*/ 727 w 855"/>
              <a:gd name="T47" fmla="*/ 463 h 856"/>
              <a:gd name="T48" fmla="*/ 791 w 855"/>
              <a:gd name="T49" fmla="*/ 423 h 856"/>
              <a:gd name="T50" fmla="*/ 817 w 855"/>
              <a:gd name="T51" fmla="*/ 351 h 856"/>
              <a:gd name="T52" fmla="*/ 793 w 855"/>
              <a:gd name="T53" fmla="*/ 279 h 856"/>
              <a:gd name="T54" fmla="*/ 730 w 855"/>
              <a:gd name="T55" fmla="*/ 237 h 856"/>
              <a:gd name="T56" fmla="*/ 702 w 855"/>
              <a:gd name="T57" fmla="*/ 211 h 856"/>
              <a:gd name="T58" fmla="*/ 697 w 855"/>
              <a:gd name="T59" fmla="*/ 170 h 856"/>
              <a:gd name="T60" fmla="*/ 647 w 855"/>
              <a:gd name="T61" fmla="*/ 120 h 856"/>
              <a:gd name="T62" fmla="*/ 587 w 855"/>
              <a:gd name="T63" fmla="*/ 126 h 856"/>
              <a:gd name="T64" fmla="*/ 546 w 855"/>
              <a:gd name="T65" fmla="*/ 145 h 856"/>
              <a:gd name="T66" fmla="*/ 540 w 855"/>
              <a:gd name="T67" fmla="*/ 145 h 856"/>
              <a:gd name="T68" fmla="*/ 510 w 855"/>
              <a:gd name="T69" fmla="*/ 126 h 856"/>
              <a:gd name="T70" fmla="*/ 476 w 855"/>
              <a:gd name="T71" fmla="*/ 84 h 856"/>
              <a:gd name="T72" fmla="*/ 409 w 855"/>
              <a:gd name="T73" fmla="*/ 45 h 856"/>
              <a:gd name="T74" fmla="*/ 350 w 855"/>
              <a:gd name="T75" fmla="*/ 0 h 856"/>
              <a:gd name="T76" fmla="*/ 464 w 855"/>
              <a:gd name="T77" fmla="*/ 30 h 856"/>
              <a:gd name="T78" fmla="*/ 546 w 855"/>
              <a:gd name="T79" fmla="*/ 107 h 856"/>
              <a:gd name="T80" fmla="*/ 622 w 855"/>
              <a:gd name="T81" fmla="*/ 79 h 856"/>
              <a:gd name="T82" fmla="*/ 696 w 855"/>
              <a:gd name="T83" fmla="*/ 103 h 856"/>
              <a:gd name="T84" fmla="*/ 736 w 855"/>
              <a:gd name="T85" fmla="*/ 168 h 856"/>
              <a:gd name="T86" fmla="*/ 772 w 855"/>
              <a:gd name="T87" fmla="*/ 212 h 856"/>
              <a:gd name="T88" fmla="*/ 841 w 855"/>
              <a:gd name="T89" fmla="*/ 283 h 856"/>
              <a:gd name="T90" fmla="*/ 853 w 855"/>
              <a:gd name="T91" fmla="*/ 381 h 856"/>
              <a:gd name="T92" fmla="*/ 811 w 855"/>
              <a:gd name="T93" fmla="*/ 461 h 856"/>
              <a:gd name="T94" fmla="*/ 732 w 855"/>
              <a:gd name="T95" fmla="*/ 503 h 856"/>
              <a:gd name="T96" fmla="*/ 125 w 855"/>
              <a:gd name="T97" fmla="*/ 503 h 856"/>
              <a:gd name="T98" fmla="*/ 46 w 855"/>
              <a:gd name="T99" fmla="*/ 461 h 856"/>
              <a:gd name="T100" fmla="*/ 3 w 855"/>
              <a:gd name="T101" fmla="*/ 381 h 856"/>
              <a:gd name="T102" fmla="*/ 12 w 855"/>
              <a:gd name="T103" fmla="*/ 291 h 856"/>
              <a:gd name="T104" fmla="*/ 66 w 855"/>
              <a:gd name="T105" fmla="*/ 224 h 856"/>
              <a:gd name="T106" fmla="*/ 130 w 855"/>
              <a:gd name="T107" fmla="*/ 158 h 856"/>
              <a:gd name="T108" fmla="*/ 197 w 855"/>
              <a:gd name="T109" fmla="*/ 58 h 856"/>
              <a:gd name="T110" fmla="*/ 307 w 855"/>
              <a:gd name="T111"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5" h="856">
                <a:moveTo>
                  <a:pt x="447" y="584"/>
                </a:moveTo>
                <a:lnTo>
                  <a:pt x="453" y="585"/>
                </a:lnTo>
                <a:lnTo>
                  <a:pt x="459" y="588"/>
                </a:lnTo>
                <a:lnTo>
                  <a:pt x="462" y="592"/>
                </a:lnTo>
                <a:lnTo>
                  <a:pt x="466" y="597"/>
                </a:lnTo>
                <a:lnTo>
                  <a:pt x="466" y="603"/>
                </a:lnTo>
                <a:lnTo>
                  <a:pt x="466" y="609"/>
                </a:lnTo>
                <a:lnTo>
                  <a:pt x="464" y="613"/>
                </a:lnTo>
                <a:lnTo>
                  <a:pt x="461" y="617"/>
                </a:lnTo>
                <a:lnTo>
                  <a:pt x="377" y="700"/>
                </a:lnTo>
                <a:lnTo>
                  <a:pt x="447" y="700"/>
                </a:lnTo>
                <a:lnTo>
                  <a:pt x="453" y="702"/>
                </a:lnTo>
                <a:lnTo>
                  <a:pt x="459" y="704"/>
                </a:lnTo>
                <a:lnTo>
                  <a:pt x="462" y="708"/>
                </a:lnTo>
                <a:lnTo>
                  <a:pt x="466" y="713"/>
                </a:lnTo>
                <a:lnTo>
                  <a:pt x="466" y="720"/>
                </a:lnTo>
                <a:lnTo>
                  <a:pt x="466" y="725"/>
                </a:lnTo>
                <a:lnTo>
                  <a:pt x="464" y="729"/>
                </a:lnTo>
                <a:lnTo>
                  <a:pt x="461" y="733"/>
                </a:lnTo>
                <a:lnTo>
                  <a:pt x="345" y="850"/>
                </a:lnTo>
                <a:lnTo>
                  <a:pt x="341" y="854"/>
                </a:lnTo>
                <a:lnTo>
                  <a:pt x="335" y="855"/>
                </a:lnTo>
                <a:lnTo>
                  <a:pt x="330" y="856"/>
                </a:lnTo>
                <a:lnTo>
                  <a:pt x="325" y="855"/>
                </a:lnTo>
                <a:lnTo>
                  <a:pt x="320" y="852"/>
                </a:lnTo>
                <a:lnTo>
                  <a:pt x="314" y="848"/>
                </a:lnTo>
                <a:lnTo>
                  <a:pt x="312" y="843"/>
                </a:lnTo>
                <a:lnTo>
                  <a:pt x="312" y="837"/>
                </a:lnTo>
                <a:lnTo>
                  <a:pt x="312" y="831"/>
                </a:lnTo>
                <a:lnTo>
                  <a:pt x="314" y="826"/>
                </a:lnTo>
                <a:lnTo>
                  <a:pt x="317" y="822"/>
                </a:lnTo>
                <a:lnTo>
                  <a:pt x="401" y="740"/>
                </a:lnTo>
                <a:lnTo>
                  <a:pt x="330" y="740"/>
                </a:lnTo>
                <a:lnTo>
                  <a:pt x="325" y="738"/>
                </a:lnTo>
                <a:lnTo>
                  <a:pt x="320" y="736"/>
                </a:lnTo>
                <a:lnTo>
                  <a:pt x="314" y="732"/>
                </a:lnTo>
                <a:lnTo>
                  <a:pt x="312" y="725"/>
                </a:lnTo>
                <a:lnTo>
                  <a:pt x="312" y="720"/>
                </a:lnTo>
                <a:lnTo>
                  <a:pt x="312" y="715"/>
                </a:lnTo>
                <a:lnTo>
                  <a:pt x="314" y="710"/>
                </a:lnTo>
                <a:lnTo>
                  <a:pt x="317" y="706"/>
                </a:lnTo>
                <a:lnTo>
                  <a:pt x="434" y="589"/>
                </a:lnTo>
                <a:lnTo>
                  <a:pt x="438" y="586"/>
                </a:lnTo>
                <a:lnTo>
                  <a:pt x="443" y="584"/>
                </a:lnTo>
                <a:lnTo>
                  <a:pt x="447" y="584"/>
                </a:lnTo>
                <a:close/>
                <a:moveTo>
                  <a:pt x="350" y="39"/>
                </a:moveTo>
                <a:lnTo>
                  <a:pt x="314" y="42"/>
                </a:lnTo>
                <a:lnTo>
                  <a:pt x="282" y="51"/>
                </a:lnTo>
                <a:lnTo>
                  <a:pt x="252" y="67"/>
                </a:lnTo>
                <a:lnTo>
                  <a:pt x="224" y="86"/>
                </a:lnTo>
                <a:lnTo>
                  <a:pt x="199" y="111"/>
                </a:lnTo>
                <a:lnTo>
                  <a:pt x="181" y="139"/>
                </a:lnTo>
                <a:lnTo>
                  <a:pt x="166" y="170"/>
                </a:lnTo>
                <a:lnTo>
                  <a:pt x="159" y="204"/>
                </a:lnTo>
                <a:lnTo>
                  <a:pt x="153" y="219"/>
                </a:lnTo>
                <a:lnTo>
                  <a:pt x="143" y="230"/>
                </a:lnTo>
                <a:lnTo>
                  <a:pt x="129" y="237"/>
                </a:lnTo>
                <a:lnTo>
                  <a:pt x="104" y="246"/>
                </a:lnTo>
                <a:lnTo>
                  <a:pt x="81" y="259"/>
                </a:lnTo>
                <a:lnTo>
                  <a:pt x="64" y="278"/>
                </a:lnTo>
                <a:lnTo>
                  <a:pt x="50" y="300"/>
                </a:lnTo>
                <a:lnTo>
                  <a:pt x="42" y="323"/>
                </a:lnTo>
                <a:lnTo>
                  <a:pt x="39" y="351"/>
                </a:lnTo>
                <a:lnTo>
                  <a:pt x="42" y="377"/>
                </a:lnTo>
                <a:lnTo>
                  <a:pt x="51" y="402"/>
                </a:lnTo>
                <a:lnTo>
                  <a:pt x="64" y="423"/>
                </a:lnTo>
                <a:lnTo>
                  <a:pt x="83" y="441"/>
                </a:lnTo>
                <a:lnTo>
                  <a:pt x="105" y="456"/>
                </a:lnTo>
                <a:lnTo>
                  <a:pt x="129" y="463"/>
                </a:lnTo>
                <a:lnTo>
                  <a:pt x="156" y="467"/>
                </a:lnTo>
                <a:lnTo>
                  <a:pt x="701" y="467"/>
                </a:lnTo>
                <a:lnTo>
                  <a:pt x="727" y="463"/>
                </a:lnTo>
                <a:lnTo>
                  <a:pt x="752" y="456"/>
                </a:lnTo>
                <a:lnTo>
                  <a:pt x="773" y="441"/>
                </a:lnTo>
                <a:lnTo>
                  <a:pt x="791" y="423"/>
                </a:lnTo>
                <a:lnTo>
                  <a:pt x="806" y="402"/>
                </a:lnTo>
                <a:lnTo>
                  <a:pt x="813" y="377"/>
                </a:lnTo>
                <a:lnTo>
                  <a:pt x="817" y="351"/>
                </a:lnTo>
                <a:lnTo>
                  <a:pt x="813" y="325"/>
                </a:lnTo>
                <a:lnTo>
                  <a:pt x="806" y="300"/>
                </a:lnTo>
                <a:lnTo>
                  <a:pt x="793" y="279"/>
                </a:lnTo>
                <a:lnTo>
                  <a:pt x="776" y="261"/>
                </a:lnTo>
                <a:lnTo>
                  <a:pt x="753" y="246"/>
                </a:lnTo>
                <a:lnTo>
                  <a:pt x="730" y="237"/>
                </a:lnTo>
                <a:lnTo>
                  <a:pt x="717" y="232"/>
                </a:lnTo>
                <a:lnTo>
                  <a:pt x="707" y="223"/>
                </a:lnTo>
                <a:lnTo>
                  <a:pt x="702" y="211"/>
                </a:lnTo>
                <a:lnTo>
                  <a:pt x="700" y="198"/>
                </a:lnTo>
                <a:lnTo>
                  <a:pt x="701" y="195"/>
                </a:lnTo>
                <a:lnTo>
                  <a:pt x="697" y="170"/>
                </a:lnTo>
                <a:lnTo>
                  <a:pt x="685" y="149"/>
                </a:lnTo>
                <a:lnTo>
                  <a:pt x="668" y="132"/>
                </a:lnTo>
                <a:lnTo>
                  <a:pt x="647" y="120"/>
                </a:lnTo>
                <a:lnTo>
                  <a:pt x="622" y="117"/>
                </a:lnTo>
                <a:lnTo>
                  <a:pt x="604" y="119"/>
                </a:lnTo>
                <a:lnTo>
                  <a:pt x="587" y="126"/>
                </a:lnTo>
                <a:lnTo>
                  <a:pt x="571" y="136"/>
                </a:lnTo>
                <a:lnTo>
                  <a:pt x="559" y="143"/>
                </a:lnTo>
                <a:lnTo>
                  <a:pt x="546" y="145"/>
                </a:lnTo>
                <a:lnTo>
                  <a:pt x="545" y="145"/>
                </a:lnTo>
                <a:lnTo>
                  <a:pt x="542" y="145"/>
                </a:lnTo>
                <a:lnTo>
                  <a:pt x="540" y="145"/>
                </a:lnTo>
                <a:lnTo>
                  <a:pt x="532" y="141"/>
                </a:lnTo>
                <a:lnTo>
                  <a:pt x="521" y="135"/>
                </a:lnTo>
                <a:lnTo>
                  <a:pt x="510" y="126"/>
                </a:lnTo>
                <a:lnTo>
                  <a:pt x="499" y="117"/>
                </a:lnTo>
                <a:lnTo>
                  <a:pt x="494" y="109"/>
                </a:lnTo>
                <a:lnTo>
                  <a:pt x="476" y="84"/>
                </a:lnTo>
                <a:lnTo>
                  <a:pt x="455" y="65"/>
                </a:lnTo>
                <a:lnTo>
                  <a:pt x="434" y="52"/>
                </a:lnTo>
                <a:lnTo>
                  <a:pt x="409" y="45"/>
                </a:lnTo>
                <a:lnTo>
                  <a:pt x="381" y="41"/>
                </a:lnTo>
                <a:lnTo>
                  <a:pt x="350" y="39"/>
                </a:lnTo>
                <a:close/>
                <a:moveTo>
                  <a:pt x="350" y="0"/>
                </a:moveTo>
                <a:lnTo>
                  <a:pt x="390" y="4"/>
                </a:lnTo>
                <a:lnTo>
                  <a:pt x="428" y="13"/>
                </a:lnTo>
                <a:lnTo>
                  <a:pt x="464" y="30"/>
                </a:lnTo>
                <a:lnTo>
                  <a:pt x="495" y="51"/>
                </a:lnTo>
                <a:lnTo>
                  <a:pt x="523" y="77"/>
                </a:lnTo>
                <a:lnTo>
                  <a:pt x="546" y="107"/>
                </a:lnTo>
                <a:lnTo>
                  <a:pt x="569" y="92"/>
                </a:lnTo>
                <a:lnTo>
                  <a:pt x="593" y="81"/>
                </a:lnTo>
                <a:lnTo>
                  <a:pt x="622" y="79"/>
                </a:lnTo>
                <a:lnTo>
                  <a:pt x="650" y="81"/>
                </a:lnTo>
                <a:lnTo>
                  <a:pt x="673" y="90"/>
                </a:lnTo>
                <a:lnTo>
                  <a:pt x="696" y="103"/>
                </a:lnTo>
                <a:lnTo>
                  <a:pt x="714" y="122"/>
                </a:lnTo>
                <a:lnTo>
                  <a:pt x="727" y="143"/>
                </a:lnTo>
                <a:lnTo>
                  <a:pt x="736" y="168"/>
                </a:lnTo>
                <a:lnTo>
                  <a:pt x="739" y="195"/>
                </a:lnTo>
                <a:lnTo>
                  <a:pt x="739" y="200"/>
                </a:lnTo>
                <a:lnTo>
                  <a:pt x="772" y="212"/>
                </a:lnTo>
                <a:lnTo>
                  <a:pt x="799" y="230"/>
                </a:lnTo>
                <a:lnTo>
                  <a:pt x="823" y="254"/>
                </a:lnTo>
                <a:lnTo>
                  <a:pt x="841" y="283"/>
                </a:lnTo>
                <a:lnTo>
                  <a:pt x="851" y="315"/>
                </a:lnTo>
                <a:lnTo>
                  <a:pt x="855" y="351"/>
                </a:lnTo>
                <a:lnTo>
                  <a:pt x="853" y="381"/>
                </a:lnTo>
                <a:lnTo>
                  <a:pt x="844" y="411"/>
                </a:lnTo>
                <a:lnTo>
                  <a:pt x="829" y="437"/>
                </a:lnTo>
                <a:lnTo>
                  <a:pt x="811" y="461"/>
                </a:lnTo>
                <a:lnTo>
                  <a:pt x="787" y="479"/>
                </a:lnTo>
                <a:lnTo>
                  <a:pt x="761" y="494"/>
                </a:lnTo>
                <a:lnTo>
                  <a:pt x="732" y="503"/>
                </a:lnTo>
                <a:lnTo>
                  <a:pt x="701" y="505"/>
                </a:lnTo>
                <a:lnTo>
                  <a:pt x="156" y="505"/>
                </a:lnTo>
                <a:lnTo>
                  <a:pt x="125" y="503"/>
                </a:lnTo>
                <a:lnTo>
                  <a:pt x="94" y="494"/>
                </a:lnTo>
                <a:lnTo>
                  <a:pt x="68" y="479"/>
                </a:lnTo>
                <a:lnTo>
                  <a:pt x="46" y="461"/>
                </a:lnTo>
                <a:lnTo>
                  <a:pt x="26" y="437"/>
                </a:lnTo>
                <a:lnTo>
                  <a:pt x="12" y="411"/>
                </a:lnTo>
                <a:lnTo>
                  <a:pt x="3" y="381"/>
                </a:lnTo>
                <a:lnTo>
                  <a:pt x="0" y="351"/>
                </a:lnTo>
                <a:lnTo>
                  <a:pt x="3" y="319"/>
                </a:lnTo>
                <a:lnTo>
                  <a:pt x="12" y="291"/>
                </a:lnTo>
                <a:lnTo>
                  <a:pt x="25" y="264"/>
                </a:lnTo>
                <a:lnTo>
                  <a:pt x="43" y="242"/>
                </a:lnTo>
                <a:lnTo>
                  <a:pt x="66" y="224"/>
                </a:lnTo>
                <a:lnTo>
                  <a:pt x="92" y="208"/>
                </a:lnTo>
                <a:lnTo>
                  <a:pt x="119" y="199"/>
                </a:lnTo>
                <a:lnTo>
                  <a:pt x="130" y="158"/>
                </a:lnTo>
                <a:lnTo>
                  <a:pt x="146" y="120"/>
                </a:lnTo>
                <a:lnTo>
                  <a:pt x="169" y="86"/>
                </a:lnTo>
                <a:lnTo>
                  <a:pt x="197" y="58"/>
                </a:lnTo>
                <a:lnTo>
                  <a:pt x="231" y="34"/>
                </a:lnTo>
                <a:lnTo>
                  <a:pt x="267" y="16"/>
                </a:lnTo>
                <a:lnTo>
                  <a:pt x="307" y="4"/>
                </a:lnTo>
                <a:lnTo>
                  <a:pt x="350"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93" name="Freeform 1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4780" y="1600641"/>
            <a:ext cx="443127" cy="382488"/>
          </a:xfrm>
          <a:custGeom>
            <a:avLst/>
            <a:gdLst>
              <a:gd name="T0" fmla="*/ 526 w 855"/>
              <a:gd name="T1" fmla="*/ 440 h 738"/>
              <a:gd name="T2" fmla="*/ 610 w 855"/>
              <a:gd name="T3" fmla="*/ 522 h 738"/>
              <a:gd name="T4" fmla="*/ 610 w 855"/>
              <a:gd name="T5" fmla="*/ 644 h 738"/>
              <a:gd name="T6" fmla="*/ 526 w 855"/>
              <a:gd name="T7" fmla="*/ 726 h 738"/>
              <a:gd name="T8" fmla="*/ 441 w 855"/>
              <a:gd name="T9" fmla="*/ 737 h 738"/>
              <a:gd name="T10" fmla="*/ 427 w 855"/>
              <a:gd name="T11" fmla="*/ 719 h 738"/>
              <a:gd name="T12" fmla="*/ 441 w 855"/>
              <a:gd name="T13" fmla="*/ 700 h 738"/>
              <a:gd name="T14" fmla="*/ 517 w 855"/>
              <a:gd name="T15" fmla="*/ 687 h 738"/>
              <a:gd name="T16" fmla="*/ 580 w 855"/>
              <a:gd name="T17" fmla="*/ 610 h 738"/>
              <a:gd name="T18" fmla="*/ 558 w 855"/>
              <a:gd name="T19" fmla="*/ 510 h 738"/>
              <a:gd name="T20" fmla="*/ 466 w 855"/>
              <a:gd name="T21" fmla="*/ 466 h 738"/>
              <a:gd name="T22" fmla="*/ 158 w 855"/>
              <a:gd name="T23" fmla="*/ 458 h 738"/>
              <a:gd name="T24" fmla="*/ 158 w 855"/>
              <a:gd name="T25" fmla="*/ 436 h 738"/>
              <a:gd name="T26" fmla="*/ 97 w 855"/>
              <a:gd name="T27" fmla="*/ 349 h 738"/>
              <a:gd name="T28" fmla="*/ 812 w 855"/>
              <a:gd name="T29" fmla="*/ 376 h 738"/>
              <a:gd name="T30" fmla="*/ 855 w 855"/>
              <a:gd name="T31" fmla="*/ 466 h 738"/>
              <a:gd name="T32" fmla="*/ 812 w 855"/>
              <a:gd name="T33" fmla="*/ 558 h 738"/>
              <a:gd name="T34" fmla="*/ 719 w 855"/>
              <a:gd name="T35" fmla="*/ 582 h 738"/>
              <a:gd name="T36" fmla="*/ 700 w 855"/>
              <a:gd name="T37" fmla="*/ 569 h 738"/>
              <a:gd name="T38" fmla="*/ 707 w 855"/>
              <a:gd name="T39" fmla="*/ 547 h 738"/>
              <a:gd name="T40" fmla="*/ 763 w 855"/>
              <a:gd name="T41" fmla="*/ 541 h 738"/>
              <a:gd name="T42" fmla="*/ 816 w 855"/>
              <a:gd name="T43" fmla="*/ 466 h 738"/>
              <a:gd name="T44" fmla="*/ 763 w 855"/>
              <a:gd name="T45" fmla="*/ 393 h 738"/>
              <a:gd name="T46" fmla="*/ 85 w 855"/>
              <a:gd name="T47" fmla="*/ 385 h 738"/>
              <a:gd name="T48" fmla="*/ 78 w 855"/>
              <a:gd name="T49" fmla="*/ 363 h 738"/>
              <a:gd name="T50" fmla="*/ 97 w 855"/>
              <a:gd name="T51" fmla="*/ 349 h 738"/>
              <a:gd name="T52" fmla="*/ 668 w 855"/>
              <a:gd name="T53" fmla="*/ 170 h 738"/>
              <a:gd name="T54" fmla="*/ 695 w 855"/>
              <a:gd name="T55" fmla="*/ 258 h 738"/>
              <a:gd name="T56" fmla="*/ 622 w 855"/>
              <a:gd name="T57" fmla="*/ 310 h 738"/>
              <a:gd name="T58" fmla="*/ 2 w 855"/>
              <a:gd name="T59" fmla="*/ 302 h 738"/>
              <a:gd name="T60" fmla="*/ 2 w 855"/>
              <a:gd name="T61" fmla="*/ 280 h 738"/>
              <a:gd name="T62" fmla="*/ 622 w 855"/>
              <a:gd name="T63" fmla="*/ 272 h 738"/>
              <a:gd name="T64" fmla="*/ 661 w 855"/>
              <a:gd name="T65" fmla="*/ 233 h 738"/>
              <a:gd name="T66" fmla="*/ 622 w 855"/>
              <a:gd name="T67" fmla="*/ 194 h 738"/>
              <a:gd name="T68" fmla="*/ 586 w 855"/>
              <a:gd name="T69" fmla="*/ 186 h 738"/>
              <a:gd name="T70" fmla="*/ 586 w 855"/>
              <a:gd name="T71" fmla="*/ 164 h 738"/>
              <a:gd name="T72" fmla="*/ 369 w 855"/>
              <a:gd name="T73" fmla="*/ 0 h 738"/>
              <a:gd name="T74" fmla="*/ 461 w 855"/>
              <a:gd name="T75" fmla="*/ 25 h 738"/>
              <a:gd name="T76" fmla="*/ 505 w 855"/>
              <a:gd name="T77" fmla="*/ 116 h 738"/>
              <a:gd name="T78" fmla="*/ 461 w 855"/>
              <a:gd name="T79" fmla="*/ 207 h 738"/>
              <a:gd name="T80" fmla="*/ 97 w 855"/>
              <a:gd name="T81" fmla="*/ 233 h 738"/>
              <a:gd name="T82" fmla="*/ 78 w 855"/>
              <a:gd name="T83" fmla="*/ 220 h 738"/>
              <a:gd name="T84" fmla="*/ 85 w 855"/>
              <a:gd name="T85" fmla="*/ 198 h 738"/>
              <a:gd name="T86" fmla="*/ 412 w 855"/>
              <a:gd name="T87" fmla="*/ 190 h 738"/>
              <a:gd name="T88" fmla="*/ 466 w 855"/>
              <a:gd name="T89" fmla="*/ 116 h 738"/>
              <a:gd name="T90" fmla="*/ 412 w 855"/>
              <a:gd name="T91" fmla="*/ 42 h 738"/>
              <a:gd name="T92" fmla="*/ 357 w 855"/>
              <a:gd name="T93" fmla="*/ 35 h 738"/>
              <a:gd name="T94" fmla="*/ 351 w 855"/>
              <a:gd name="T95" fmla="*/ 13 h 738"/>
              <a:gd name="T96" fmla="*/ 369 w 855"/>
              <a:gd name="T97" fmla="*/ 0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5" h="738">
                <a:moveTo>
                  <a:pt x="174" y="427"/>
                </a:moveTo>
                <a:lnTo>
                  <a:pt x="466" y="427"/>
                </a:lnTo>
                <a:lnTo>
                  <a:pt x="497" y="431"/>
                </a:lnTo>
                <a:lnTo>
                  <a:pt x="526" y="440"/>
                </a:lnTo>
                <a:lnTo>
                  <a:pt x="554" y="454"/>
                </a:lnTo>
                <a:lnTo>
                  <a:pt x="576" y="472"/>
                </a:lnTo>
                <a:lnTo>
                  <a:pt x="596" y="496"/>
                </a:lnTo>
                <a:lnTo>
                  <a:pt x="610" y="522"/>
                </a:lnTo>
                <a:lnTo>
                  <a:pt x="618" y="551"/>
                </a:lnTo>
                <a:lnTo>
                  <a:pt x="622" y="582"/>
                </a:lnTo>
                <a:lnTo>
                  <a:pt x="618" y="614"/>
                </a:lnTo>
                <a:lnTo>
                  <a:pt x="610" y="644"/>
                </a:lnTo>
                <a:lnTo>
                  <a:pt x="596" y="670"/>
                </a:lnTo>
                <a:lnTo>
                  <a:pt x="576" y="692"/>
                </a:lnTo>
                <a:lnTo>
                  <a:pt x="554" y="712"/>
                </a:lnTo>
                <a:lnTo>
                  <a:pt x="526" y="726"/>
                </a:lnTo>
                <a:lnTo>
                  <a:pt x="497" y="736"/>
                </a:lnTo>
                <a:lnTo>
                  <a:pt x="466" y="738"/>
                </a:lnTo>
                <a:lnTo>
                  <a:pt x="446" y="738"/>
                </a:lnTo>
                <a:lnTo>
                  <a:pt x="441" y="737"/>
                </a:lnTo>
                <a:lnTo>
                  <a:pt x="434" y="734"/>
                </a:lnTo>
                <a:lnTo>
                  <a:pt x="431" y="730"/>
                </a:lnTo>
                <a:lnTo>
                  <a:pt x="428" y="725"/>
                </a:lnTo>
                <a:lnTo>
                  <a:pt x="427" y="719"/>
                </a:lnTo>
                <a:lnTo>
                  <a:pt x="428" y="713"/>
                </a:lnTo>
                <a:lnTo>
                  <a:pt x="431" y="708"/>
                </a:lnTo>
                <a:lnTo>
                  <a:pt x="434" y="703"/>
                </a:lnTo>
                <a:lnTo>
                  <a:pt x="441" y="700"/>
                </a:lnTo>
                <a:lnTo>
                  <a:pt x="446" y="699"/>
                </a:lnTo>
                <a:lnTo>
                  <a:pt x="466" y="699"/>
                </a:lnTo>
                <a:lnTo>
                  <a:pt x="493" y="696"/>
                </a:lnTo>
                <a:lnTo>
                  <a:pt x="517" y="687"/>
                </a:lnTo>
                <a:lnTo>
                  <a:pt x="539" y="674"/>
                </a:lnTo>
                <a:lnTo>
                  <a:pt x="558" y="656"/>
                </a:lnTo>
                <a:lnTo>
                  <a:pt x="571" y="635"/>
                </a:lnTo>
                <a:lnTo>
                  <a:pt x="580" y="610"/>
                </a:lnTo>
                <a:lnTo>
                  <a:pt x="582" y="582"/>
                </a:lnTo>
                <a:lnTo>
                  <a:pt x="580" y="556"/>
                </a:lnTo>
                <a:lnTo>
                  <a:pt x="571" y="531"/>
                </a:lnTo>
                <a:lnTo>
                  <a:pt x="558" y="510"/>
                </a:lnTo>
                <a:lnTo>
                  <a:pt x="539" y="492"/>
                </a:lnTo>
                <a:lnTo>
                  <a:pt x="517" y="478"/>
                </a:lnTo>
                <a:lnTo>
                  <a:pt x="493" y="470"/>
                </a:lnTo>
                <a:lnTo>
                  <a:pt x="466" y="466"/>
                </a:lnTo>
                <a:lnTo>
                  <a:pt x="174" y="466"/>
                </a:lnTo>
                <a:lnTo>
                  <a:pt x="169" y="465"/>
                </a:lnTo>
                <a:lnTo>
                  <a:pt x="162" y="462"/>
                </a:lnTo>
                <a:lnTo>
                  <a:pt x="158" y="458"/>
                </a:lnTo>
                <a:lnTo>
                  <a:pt x="156" y="453"/>
                </a:lnTo>
                <a:lnTo>
                  <a:pt x="154" y="446"/>
                </a:lnTo>
                <a:lnTo>
                  <a:pt x="156" y="441"/>
                </a:lnTo>
                <a:lnTo>
                  <a:pt x="158" y="436"/>
                </a:lnTo>
                <a:lnTo>
                  <a:pt x="162" y="431"/>
                </a:lnTo>
                <a:lnTo>
                  <a:pt x="169" y="428"/>
                </a:lnTo>
                <a:lnTo>
                  <a:pt x="174" y="427"/>
                </a:lnTo>
                <a:close/>
                <a:moveTo>
                  <a:pt x="97" y="349"/>
                </a:moveTo>
                <a:lnTo>
                  <a:pt x="738" y="349"/>
                </a:lnTo>
                <a:lnTo>
                  <a:pt x="765" y="352"/>
                </a:lnTo>
                <a:lnTo>
                  <a:pt x="789" y="361"/>
                </a:lnTo>
                <a:lnTo>
                  <a:pt x="812" y="376"/>
                </a:lnTo>
                <a:lnTo>
                  <a:pt x="830" y="393"/>
                </a:lnTo>
                <a:lnTo>
                  <a:pt x="843" y="415"/>
                </a:lnTo>
                <a:lnTo>
                  <a:pt x="852" y="440"/>
                </a:lnTo>
                <a:lnTo>
                  <a:pt x="855" y="466"/>
                </a:lnTo>
                <a:lnTo>
                  <a:pt x="852" y="493"/>
                </a:lnTo>
                <a:lnTo>
                  <a:pt x="843" y="517"/>
                </a:lnTo>
                <a:lnTo>
                  <a:pt x="830" y="539"/>
                </a:lnTo>
                <a:lnTo>
                  <a:pt x="812" y="558"/>
                </a:lnTo>
                <a:lnTo>
                  <a:pt x="789" y="571"/>
                </a:lnTo>
                <a:lnTo>
                  <a:pt x="765" y="580"/>
                </a:lnTo>
                <a:lnTo>
                  <a:pt x="738" y="582"/>
                </a:lnTo>
                <a:lnTo>
                  <a:pt x="719" y="582"/>
                </a:lnTo>
                <a:lnTo>
                  <a:pt x="712" y="582"/>
                </a:lnTo>
                <a:lnTo>
                  <a:pt x="707" y="579"/>
                </a:lnTo>
                <a:lnTo>
                  <a:pt x="703" y="575"/>
                </a:lnTo>
                <a:lnTo>
                  <a:pt x="700" y="569"/>
                </a:lnTo>
                <a:lnTo>
                  <a:pt x="699" y="563"/>
                </a:lnTo>
                <a:lnTo>
                  <a:pt x="700" y="558"/>
                </a:lnTo>
                <a:lnTo>
                  <a:pt x="703" y="552"/>
                </a:lnTo>
                <a:lnTo>
                  <a:pt x="707" y="547"/>
                </a:lnTo>
                <a:lnTo>
                  <a:pt x="712" y="544"/>
                </a:lnTo>
                <a:lnTo>
                  <a:pt x="719" y="544"/>
                </a:lnTo>
                <a:lnTo>
                  <a:pt x="738" y="544"/>
                </a:lnTo>
                <a:lnTo>
                  <a:pt x="763" y="541"/>
                </a:lnTo>
                <a:lnTo>
                  <a:pt x="784" y="529"/>
                </a:lnTo>
                <a:lnTo>
                  <a:pt x="801" y="512"/>
                </a:lnTo>
                <a:lnTo>
                  <a:pt x="812" y="491"/>
                </a:lnTo>
                <a:lnTo>
                  <a:pt x="816" y="466"/>
                </a:lnTo>
                <a:lnTo>
                  <a:pt x="812" y="441"/>
                </a:lnTo>
                <a:lnTo>
                  <a:pt x="801" y="420"/>
                </a:lnTo>
                <a:lnTo>
                  <a:pt x="784" y="403"/>
                </a:lnTo>
                <a:lnTo>
                  <a:pt x="763" y="393"/>
                </a:lnTo>
                <a:lnTo>
                  <a:pt x="738" y="389"/>
                </a:lnTo>
                <a:lnTo>
                  <a:pt x="97" y="389"/>
                </a:lnTo>
                <a:lnTo>
                  <a:pt x="90" y="387"/>
                </a:lnTo>
                <a:lnTo>
                  <a:pt x="85" y="385"/>
                </a:lnTo>
                <a:lnTo>
                  <a:pt x="81" y="381"/>
                </a:lnTo>
                <a:lnTo>
                  <a:pt x="78" y="376"/>
                </a:lnTo>
                <a:lnTo>
                  <a:pt x="77" y="369"/>
                </a:lnTo>
                <a:lnTo>
                  <a:pt x="78" y="363"/>
                </a:lnTo>
                <a:lnTo>
                  <a:pt x="81" y="357"/>
                </a:lnTo>
                <a:lnTo>
                  <a:pt x="85" y="353"/>
                </a:lnTo>
                <a:lnTo>
                  <a:pt x="90" y="351"/>
                </a:lnTo>
                <a:lnTo>
                  <a:pt x="97" y="349"/>
                </a:lnTo>
                <a:close/>
                <a:moveTo>
                  <a:pt x="602" y="156"/>
                </a:moveTo>
                <a:lnTo>
                  <a:pt x="622" y="156"/>
                </a:lnTo>
                <a:lnTo>
                  <a:pt x="647" y="160"/>
                </a:lnTo>
                <a:lnTo>
                  <a:pt x="668" y="170"/>
                </a:lnTo>
                <a:lnTo>
                  <a:pt x="685" y="187"/>
                </a:lnTo>
                <a:lnTo>
                  <a:pt x="695" y="208"/>
                </a:lnTo>
                <a:lnTo>
                  <a:pt x="699" y="233"/>
                </a:lnTo>
                <a:lnTo>
                  <a:pt x="695" y="258"/>
                </a:lnTo>
                <a:lnTo>
                  <a:pt x="685" y="279"/>
                </a:lnTo>
                <a:lnTo>
                  <a:pt x="668" y="296"/>
                </a:lnTo>
                <a:lnTo>
                  <a:pt x="647" y="306"/>
                </a:lnTo>
                <a:lnTo>
                  <a:pt x="622" y="310"/>
                </a:lnTo>
                <a:lnTo>
                  <a:pt x="18" y="310"/>
                </a:lnTo>
                <a:lnTo>
                  <a:pt x="13" y="310"/>
                </a:lnTo>
                <a:lnTo>
                  <a:pt x="8" y="306"/>
                </a:lnTo>
                <a:lnTo>
                  <a:pt x="2" y="302"/>
                </a:lnTo>
                <a:lnTo>
                  <a:pt x="0" y="297"/>
                </a:lnTo>
                <a:lnTo>
                  <a:pt x="0" y="292"/>
                </a:lnTo>
                <a:lnTo>
                  <a:pt x="0" y="285"/>
                </a:lnTo>
                <a:lnTo>
                  <a:pt x="2" y="280"/>
                </a:lnTo>
                <a:lnTo>
                  <a:pt x="8" y="276"/>
                </a:lnTo>
                <a:lnTo>
                  <a:pt x="13" y="272"/>
                </a:lnTo>
                <a:lnTo>
                  <a:pt x="18" y="272"/>
                </a:lnTo>
                <a:lnTo>
                  <a:pt x="622" y="272"/>
                </a:lnTo>
                <a:lnTo>
                  <a:pt x="636" y="268"/>
                </a:lnTo>
                <a:lnTo>
                  <a:pt x="649" y="260"/>
                </a:lnTo>
                <a:lnTo>
                  <a:pt x="657" y="249"/>
                </a:lnTo>
                <a:lnTo>
                  <a:pt x="661" y="233"/>
                </a:lnTo>
                <a:lnTo>
                  <a:pt x="657" y="217"/>
                </a:lnTo>
                <a:lnTo>
                  <a:pt x="649" y="205"/>
                </a:lnTo>
                <a:lnTo>
                  <a:pt x="636" y="198"/>
                </a:lnTo>
                <a:lnTo>
                  <a:pt x="622" y="194"/>
                </a:lnTo>
                <a:lnTo>
                  <a:pt x="602" y="194"/>
                </a:lnTo>
                <a:lnTo>
                  <a:pt x="596" y="192"/>
                </a:lnTo>
                <a:lnTo>
                  <a:pt x="590" y="190"/>
                </a:lnTo>
                <a:lnTo>
                  <a:pt x="586" y="186"/>
                </a:lnTo>
                <a:lnTo>
                  <a:pt x="584" y="181"/>
                </a:lnTo>
                <a:lnTo>
                  <a:pt x="582" y="174"/>
                </a:lnTo>
                <a:lnTo>
                  <a:pt x="584" y="169"/>
                </a:lnTo>
                <a:lnTo>
                  <a:pt x="586" y="164"/>
                </a:lnTo>
                <a:lnTo>
                  <a:pt x="590" y="158"/>
                </a:lnTo>
                <a:lnTo>
                  <a:pt x="596" y="156"/>
                </a:lnTo>
                <a:lnTo>
                  <a:pt x="602" y="156"/>
                </a:lnTo>
                <a:close/>
                <a:moveTo>
                  <a:pt x="369" y="0"/>
                </a:moveTo>
                <a:lnTo>
                  <a:pt x="389" y="0"/>
                </a:lnTo>
                <a:lnTo>
                  <a:pt x="415" y="3"/>
                </a:lnTo>
                <a:lnTo>
                  <a:pt x="440" y="12"/>
                </a:lnTo>
                <a:lnTo>
                  <a:pt x="461" y="25"/>
                </a:lnTo>
                <a:lnTo>
                  <a:pt x="479" y="43"/>
                </a:lnTo>
                <a:lnTo>
                  <a:pt x="493" y="65"/>
                </a:lnTo>
                <a:lnTo>
                  <a:pt x="501" y="89"/>
                </a:lnTo>
                <a:lnTo>
                  <a:pt x="505" y="116"/>
                </a:lnTo>
                <a:lnTo>
                  <a:pt x="501" y="143"/>
                </a:lnTo>
                <a:lnTo>
                  <a:pt x="493" y="167"/>
                </a:lnTo>
                <a:lnTo>
                  <a:pt x="479" y="190"/>
                </a:lnTo>
                <a:lnTo>
                  <a:pt x="461" y="207"/>
                </a:lnTo>
                <a:lnTo>
                  <a:pt x="440" y="221"/>
                </a:lnTo>
                <a:lnTo>
                  <a:pt x="415" y="230"/>
                </a:lnTo>
                <a:lnTo>
                  <a:pt x="389" y="233"/>
                </a:lnTo>
                <a:lnTo>
                  <a:pt x="97" y="233"/>
                </a:lnTo>
                <a:lnTo>
                  <a:pt x="90" y="232"/>
                </a:lnTo>
                <a:lnTo>
                  <a:pt x="85" y="229"/>
                </a:lnTo>
                <a:lnTo>
                  <a:pt x="81" y="225"/>
                </a:lnTo>
                <a:lnTo>
                  <a:pt x="78" y="220"/>
                </a:lnTo>
                <a:lnTo>
                  <a:pt x="77" y="213"/>
                </a:lnTo>
                <a:lnTo>
                  <a:pt x="78" y="207"/>
                </a:lnTo>
                <a:lnTo>
                  <a:pt x="81" y="202"/>
                </a:lnTo>
                <a:lnTo>
                  <a:pt x="85" y="198"/>
                </a:lnTo>
                <a:lnTo>
                  <a:pt x="90" y="195"/>
                </a:lnTo>
                <a:lnTo>
                  <a:pt x="97" y="194"/>
                </a:lnTo>
                <a:lnTo>
                  <a:pt x="389" y="194"/>
                </a:lnTo>
                <a:lnTo>
                  <a:pt x="412" y="190"/>
                </a:lnTo>
                <a:lnTo>
                  <a:pt x="434" y="179"/>
                </a:lnTo>
                <a:lnTo>
                  <a:pt x="451" y="162"/>
                </a:lnTo>
                <a:lnTo>
                  <a:pt x="462" y="141"/>
                </a:lnTo>
                <a:lnTo>
                  <a:pt x="466" y="116"/>
                </a:lnTo>
                <a:lnTo>
                  <a:pt x="462" y="92"/>
                </a:lnTo>
                <a:lnTo>
                  <a:pt x="451" y="71"/>
                </a:lnTo>
                <a:lnTo>
                  <a:pt x="434" y="54"/>
                </a:lnTo>
                <a:lnTo>
                  <a:pt x="412" y="42"/>
                </a:lnTo>
                <a:lnTo>
                  <a:pt x="389" y="38"/>
                </a:lnTo>
                <a:lnTo>
                  <a:pt x="369" y="38"/>
                </a:lnTo>
                <a:lnTo>
                  <a:pt x="362" y="38"/>
                </a:lnTo>
                <a:lnTo>
                  <a:pt x="357" y="35"/>
                </a:lnTo>
                <a:lnTo>
                  <a:pt x="353" y="30"/>
                </a:lnTo>
                <a:lnTo>
                  <a:pt x="351" y="25"/>
                </a:lnTo>
                <a:lnTo>
                  <a:pt x="349" y="20"/>
                </a:lnTo>
                <a:lnTo>
                  <a:pt x="351" y="13"/>
                </a:lnTo>
                <a:lnTo>
                  <a:pt x="353" y="8"/>
                </a:lnTo>
                <a:lnTo>
                  <a:pt x="357" y="4"/>
                </a:lnTo>
                <a:lnTo>
                  <a:pt x="362" y="0"/>
                </a:lnTo>
                <a:lnTo>
                  <a:pt x="369"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94" name="Freeform 1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3654" y="1570064"/>
            <a:ext cx="443127" cy="443645"/>
          </a:xfrm>
          <a:custGeom>
            <a:avLst/>
            <a:gdLst>
              <a:gd name="T0" fmla="*/ 597 w 855"/>
              <a:gd name="T1" fmla="*/ 247 h 856"/>
              <a:gd name="T2" fmla="*/ 654 w 855"/>
              <a:gd name="T3" fmla="*/ 292 h 856"/>
              <a:gd name="T4" fmla="*/ 569 w 855"/>
              <a:gd name="T5" fmla="*/ 301 h 856"/>
              <a:gd name="T6" fmla="*/ 507 w 855"/>
              <a:gd name="T7" fmla="*/ 296 h 856"/>
              <a:gd name="T8" fmla="*/ 447 w 855"/>
              <a:gd name="T9" fmla="*/ 331 h 856"/>
              <a:gd name="T10" fmla="*/ 417 w 855"/>
              <a:gd name="T11" fmla="*/ 399 h 856"/>
              <a:gd name="T12" fmla="*/ 423 w 855"/>
              <a:gd name="T13" fmla="*/ 480 h 856"/>
              <a:gd name="T14" fmla="*/ 464 w 855"/>
              <a:gd name="T15" fmla="*/ 541 h 856"/>
              <a:gd name="T16" fmla="*/ 533 w 855"/>
              <a:gd name="T17" fmla="*/ 563 h 856"/>
              <a:gd name="T18" fmla="*/ 593 w 855"/>
              <a:gd name="T19" fmla="*/ 538 h 856"/>
              <a:gd name="T20" fmla="*/ 645 w 855"/>
              <a:gd name="T21" fmla="*/ 578 h 856"/>
              <a:gd name="T22" fmla="*/ 570 w 855"/>
              <a:gd name="T23" fmla="*/ 619 h 856"/>
              <a:gd name="T24" fmla="*/ 459 w 855"/>
              <a:gd name="T25" fmla="*/ 609 h 856"/>
              <a:gd name="T26" fmla="*/ 380 w 855"/>
              <a:gd name="T27" fmla="*/ 542 h 856"/>
              <a:gd name="T28" fmla="*/ 351 w 855"/>
              <a:gd name="T29" fmla="*/ 458 h 856"/>
              <a:gd name="T30" fmla="*/ 356 w 855"/>
              <a:gd name="T31" fmla="*/ 374 h 856"/>
              <a:gd name="T32" fmla="*/ 387 w 855"/>
              <a:gd name="T33" fmla="*/ 305 h 856"/>
              <a:gd name="T34" fmla="*/ 438 w 855"/>
              <a:gd name="T35" fmla="*/ 258 h 856"/>
              <a:gd name="T36" fmla="*/ 532 w 855"/>
              <a:gd name="T37" fmla="*/ 234 h 856"/>
              <a:gd name="T38" fmla="*/ 206 w 855"/>
              <a:gd name="T39" fmla="*/ 207 h 856"/>
              <a:gd name="T40" fmla="*/ 198 w 855"/>
              <a:gd name="T41" fmla="*/ 249 h 856"/>
              <a:gd name="T42" fmla="*/ 233 w 855"/>
              <a:gd name="T43" fmla="*/ 272 h 856"/>
              <a:gd name="T44" fmla="*/ 269 w 855"/>
              <a:gd name="T45" fmla="*/ 249 h 856"/>
              <a:gd name="T46" fmla="*/ 261 w 855"/>
              <a:gd name="T47" fmla="*/ 207 h 856"/>
              <a:gd name="T48" fmla="*/ 233 w 855"/>
              <a:gd name="T49" fmla="*/ 156 h 856"/>
              <a:gd name="T50" fmla="*/ 296 w 855"/>
              <a:gd name="T51" fmla="*/ 188 h 856"/>
              <a:gd name="T52" fmla="*/ 307 w 855"/>
              <a:gd name="T53" fmla="*/ 258 h 856"/>
              <a:gd name="T54" fmla="*/ 258 w 855"/>
              <a:gd name="T55" fmla="*/ 307 h 856"/>
              <a:gd name="T56" fmla="*/ 187 w 855"/>
              <a:gd name="T57" fmla="*/ 297 h 856"/>
              <a:gd name="T58" fmla="*/ 156 w 855"/>
              <a:gd name="T59" fmla="*/ 234 h 856"/>
              <a:gd name="T60" fmla="*/ 187 w 855"/>
              <a:gd name="T61" fmla="*/ 171 h 856"/>
              <a:gd name="T62" fmla="*/ 77 w 855"/>
              <a:gd name="T63" fmla="*/ 39 h 856"/>
              <a:gd name="T64" fmla="*/ 42 w 855"/>
              <a:gd name="T65" fmla="*/ 63 h 856"/>
              <a:gd name="T66" fmla="*/ 42 w 855"/>
              <a:gd name="T67" fmla="*/ 793 h 856"/>
              <a:gd name="T68" fmla="*/ 77 w 855"/>
              <a:gd name="T69" fmla="*/ 817 h 856"/>
              <a:gd name="T70" fmla="*/ 806 w 855"/>
              <a:gd name="T71" fmla="*/ 806 h 856"/>
              <a:gd name="T72" fmla="*/ 817 w 855"/>
              <a:gd name="T73" fmla="*/ 78 h 856"/>
              <a:gd name="T74" fmla="*/ 794 w 855"/>
              <a:gd name="T75" fmla="*/ 42 h 856"/>
              <a:gd name="T76" fmla="*/ 77 w 855"/>
              <a:gd name="T77" fmla="*/ 0 h 856"/>
              <a:gd name="T78" fmla="*/ 824 w 855"/>
              <a:gd name="T79" fmla="*/ 16 h 856"/>
              <a:gd name="T80" fmla="*/ 855 w 855"/>
              <a:gd name="T81" fmla="*/ 78 h 856"/>
              <a:gd name="T82" fmla="*/ 841 w 855"/>
              <a:gd name="T83" fmla="*/ 825 h 856"/>
              <a:gd name="T84" fmla="*/ 778 w 855"/>
              <a:gd name="T85" fmla="*/ 856 h 856"/>
              <a:gd name="T86" fmla="*/ 32 w 855"/>
              <a:gd name="T87" fmla="*/ 842 h 856"/>
              <a:gd name="T88" fmla="*/ 0 w 855"/>
              <a:gd name="T89" fmla="*/ 779 h 856"/>
              <a:gd name="T90" fmla="*/ 15 w 855"/>
              <a:gd name="T91" fmla="*/ 33 h 856"/>
              <a:gd name="T92" fmla="*/ 77 w 855"/>
              <a:gd name="T9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5" h="856">
                <a:moveTo>
                  <a:pt x="532" y="234"/>
                </a:moveTo>
                <a:lnTo>
                  <a:pt x="566" y="237"/>
                </a:lnTo>
                <a:lnTo>
                  <a:pt x="597" y="247"/>
                </a:lnTo>
                <a:lnTo>
                  <a:pt x="617" y="258"/>
                </a:lnTo>
                <a:lnTo>
                  <a:pt x="635" y="273"/>
                </a:lnTo>
                <a:lnTo>
                  <a:pt x="654" y="292"/>
                </a:lnTo>
                <a:lnTo>
                  <a:pt x="605" y="330"/>
                </a:lnTo>
                <a:lnTo>
                  <a:pt x="587" y="311"/>
                </a:lnTo>
                <a:lnTo>
                  <a:pt x="569" y="301"/>
                </a:lnTo>
                <a:lnTo>
                  <a:pt x="552" y="296"/>
                </a:lnTo>
                <a:lnTo>
                  <a:pt x="533" y="293"/>
                </a:lnTo>
                <a:lnTo>
                  <a:pt x="507" y="296"/>
                </a:lnTo>
                <a:lnTo>
                  <a:pt x="485" y="304"/>
                </a:lnTo>
                <a:lnTo>
                  <a:pt x="464" y="315"/>
                </a:lnTo>
                <a:lnTo>
                  <a:pt x="447" y="331"/>
                </a:lnTo>
                <a:lnTo>
                  <a:pt x="434" y="351"/>
                </a:lnTo>
                <a:lnTo>
                  <a:pt x="423" y="374"/>
                </a:lnTo>
                <a:lnTo>
                  <a:pt x="417" y="399"/>
                </a:lnTo>
                <a:lnTo>
                  <a:pt x="414" y="425"/>
                </a:lnTo>
                <a:lnTo>
                  <a:pt x="417" y="454"/>
                </a:lnTo>
                <a:lnTo>
                  <a:pt x="423" y="480"/>
                </a:lnTo>
                <a:lnTo>
                  <a:pt x="434" y="504"/>
                </a:lnTo>
                <a:lnTo>
                  <a:pt x="447" y="523"/>
                </a:lnTo>
                <a:lnTo>
                  <a:pt x="464" y="541"/>
                </a:lnTo>
                <a:lnTo>
                  <a:pt x="485" y="552"/>
                </a:lnTo>
                <a:lnTo>
                  <a:pt x="507" y="560"/>
                </a:lnTo>
                <a:lnTo>
                  <a:pt x="533" y="563"/>
                </a:lnTo>
                <a:lnTo>
                  <a:pt x="554" y="560"/>
                </a:lnTo>
                <a:lnTo>
                  <a:pt x="574" y="552"/>
                </a:lnTo>
                <a:lnTo>
                  <a:pt x="593" y="538"/>
                </a:lnTo>
                <a:lnTo>
                  <a:pt x="610" y="518"/>
                </a:lnTo>
                <a:lnTo>
                  <a:pt x="662" y="558"/>
                </a:lnTo>
                <a:lnTo>
                  <a:pt x="645" y="578"/>
                </a:lnTo>
                <a:lnTo>
                  <a:pt x="626" y="594"/>
                </a:lnTo>
                <a:lnTo>
                  <a:pt x="604" y="607"/>
                </a:lnTo>
                <a:lnTo>
                  <a:pt x="570" y="619"/>
                </a:lnTo>
                <a:lnTo>
                  <a:pt x="532" y="623"/>
                </a:lnTo>
                <a:lnTo>
                  <a:pt x="494" y="619"/>
                </a:lnTo>
                <a:lnTo>
                  <a:pt x="459" y="609"/>
                </a:lnTo>
                <a:lnTo>
                  <a:pt x="428" y="592"/>
                </a:lnTo>
                <a:lnTo>
                  <a:pt x="401" y="569"/>
                </a:lnTo>
                <a:lnTo>
                  <a:pt x="380" y="542"/>
                </a:lnTo>
                <a:lnTo>
                  <a:pt x="363" y="509"/>
                </a:lnTo>
                <a:lnTo>
                  <a:pt x="356" y="484"/>
                </a:lnTo>
                <a:lnTo>
                  <a:pt x="351" y="458"/>
                </a:lnTo>
                <a:lnTo>
                  <a:pt x="350" y="429"/>
                </a:lnTo>
                <a:lnTo>
                  <a:pt x="351" y="400"/>
                </a:lnTo>
                <a:lnTo>
                  <a:pt x="356" y="374"/>
                </a:lnTo>
                <a:lnTo>
                  <a:pt x="363" y="349"/>
                </a:lnTo>
                <a:lnTo>
                  <a:pt x="373" y="326"/>
                </a:lnTo>
                <a:lnTo>
                  <a:pt x="387" y="305"/>
                </a:lnTo>
                <a:lnTo>
                  <a:pt x="401" y="287"/>
                </a:lnTo>
                <a:lnTo>
                  <a:pt x="418" y="271"/>
                </a:lnTo>
                <a:lnTo>
                  <a:pt x="438" y="258"/>
                </a:lnTo>
                <a:lnTo>
                  <a:pt x="459" y="247"/>
                </a:lnTo>
                <a:lnTo>
                  <a:pt x="494" y="237"/>
                </a:lnTo>
                <a:lnTo>
                  <a:pt x="532" y="234"/>
                </a:lnTo>
                <a:close/>
                <a:moveTo>
                  <a:pt x="233" y="195"/>
                </a:moveTo>
                <a:lnTo>
                  <a:pt x="218" y="198"/>
                </a:lnTo>
                <a:lnTo>
                  <a:pt x="206" y="207"/>
                </a:lnTo>
                <a:lnTo>
                  <a:pt x="198" y="218"/>
                </a:lnTo>
                <a:lnTo>
                  <a:pt x="194" y="234"/>
                </a:lnTo>
                <a:lnTo>
                  <a:pt x="198" y="249"/>
                </a:lnTo>
                <a:lnTo>
                  <a:pt x="206" y="262"/>
                </a:lnTo>
                <a:lnTo>
                  <a:pt x="218" y="270"/>
                </a:lnTo>
                <a:lnTo>
                  <a:pt x="233" y="272"/>
                </a:lnTo>
                <a:lnTo>
                  <a:pt x="249" y="270"/>
                </a:lnTo>
                <a:lnTo>
                  <a:pt x="261" y="262"/>
                </a:lnTo>
                <a:lnTo>
                  <a:pt x="269" y="249"/>
                </a:lnTo>
                <a:lnTo>
                  <a:pt x="273" y="234"/>
                </a:lnTo>
                <a:lnTo>
                  <a:pt x="269" y="218"/>
                </a:lnTo>
                <a:lnTo>
                  <a:pt x="261" y="207"/>
                </a:lnTo>
                <a:lnTo>
                  <a:pt x="249" y="198"/>
                </a:lnTo>
                <a:lnTo>
                  <a:pt x="233" y="195"/>
                </a:lnTo>
                <a:close/>
                <a:moveTo>
                  <a:pt x="233" y="156"/>
                </a:moveTo>
                <a:lnTo>
                  <a:pt x="258" y="160"/>
                </a:lnTo>
                <a:lnTo>
                  <a:pt x="279" y="171"/>
                </a:lnTo>
                <a:lnTo>
                  <a:pt x="296" y="188"/>
                </a:lnTo>
                <a:lnTo>
                  <a:pt x="307" y="209"/>
                </a:lnTo>
                <a:lnTo>
                  <a:pt x="311" y="234"/>
                </a:lnTo>
                <a:lnTo>
                  <a:pt x="307" y="258"/>
                </a:lnTo>
                <a:lnTo>
                  <a:pt x="296" y="280"/>
                </a:lnTo>
                <a:lnTo>
                  <a:pt x="279" y="297"/>
                </a:lnTo>
                <a:lnTo>
                  <a:pt x="258" y="307"/>
                </a:lnTo>
                <a:lnTo>
                  <a:pt x="233" y="311"/>
                </a:lnTo>
                <a:lnTo>
                  <a:pt x="208" y="307"/>
                </a:lnTo>
                <a:lnTo>
                  <a:pt x="187" y="297"/>
                </a:lnTo>
                <a:lnTo>
                  <a:pt x="170" y="280"/>
                </a:lnTo>
                <a:lnTo>
                  <a:pt x="160" y="258"/>
                </a:lnTo>
                <a:lnTo>
                  <a:pt x="156" y="234"/>
                </a:lnTo>
                <a:lnTo>
                  <a:pt x="160" y="209"/>
                </a:lnTo>
                <a:lnTo>
                  <a:pt x="170" y="188"/>
                </a:lnTo>
                <a:lnTo>
                  <a:pt x="187" y="171"/>
                </a:lnTo>
                <a:lnTo>
                  <a:pt x="208" y="160"/>
                </a:lnTo>
                <a:lnTo>
                  <a:pt x="233" y="156"/>
                </a:lnTo>
                <a:close/>
                <a:moveTo>
                  <a:pt x="77" y="39"/>
                </a:moveTo>
                <a:lnTo>
                  <a:pt x="63" y="42"/>
                </a:lnTo>
                <a:lnTo>
                  <a:pt x="50" y="51"/>
                </a:lnTo>
                <a:lnTo>
                  <a:pt x="42" y="63"/>
                </a:lnTo>
                <a:lnTo>
                  <a:pt x="39" y="78"/>
                </a:lnTo>
                <a:lnTo>
                  <a:pt x="39" y="779"/>
                </a:lnTo>
                <a:lnTo>
                  <a:pt x="42" y="793"/>
                </a:lnTo>
                <a:lnTo>
                  <a:pt x="50" y="806"/>
                </a:lnTo>
                <a:lnTo>
                  <a:pt x="63" y="814"/>
                </a:lnTo>
                <a:lnTo>
                  <a:pt x="77" y="817"/>
                </a:lnTo>
                <a:lnTo>
                  <a:pt x="778" y="817"/>
                </a:lnTo>
                <a:lnTo>
                  <a:pt x="794" y="814"/>
                </a:lnTo>
                <a:lnTo>
                  <a:pt x="806" y="806"/>
                </a:lnTo>
                <a:lnTo>
                  <a:pt x="813" y="793"/>
                </a:lnTo>
                <a:lnTo>
                  <a:pt x="817" y="779"/>
                </a:lnTo>
                <a:lnTo>
                  <a:pt x="817" y="78"/>
                </a:lnTo>
                <a:lnTo>
                  <a:pt x="813" y="63"/>
                </a:lnTo>
                <a:lnTo>
                  <a:pt x="806" y="51"/>
                </a:lnTo>
                <a:lnTo>
                  <a:pt x="794" y="42"/>
                </a:lnTo>
                <a:lnTo>
                  <a:pt x="778" y="39"/>
                </a:lnTo>
                <a:lnTo>
                  <a:pt x="77" y="39"/>
                </a:lnTo>
                <a:close/>
                <a:moveTo>
                  <a:pt x="77" y="0"/>
                </a:moveTo>
                <a:lnTo>
                  <a:pt x="778" y="0"/>
                </a:lnTo>
                <a:lnTo>
                  <a:pt x="803" y="4"/>
                </a:lnTo>
                <a:lnTo>
                  <a:pt x="824" y="16"/>
                </a:lnTo>
                <a:lnTo>
                  <a:pt x="841" y="33"/>
                </a:lnTo>
                <a:lnTo>
                  <a:pt x="851" y="54"/>
                </a:lnTo>
                <a:lnTo>
                  <a:pt x="855" y="78"/>
                </a:lnTo>
                <a:lnTo>
                  <a:pt x="855" y="779"/>
                </a:lnTo>
                <a:lnTo>
                  <a:pt x="851" y="802"/>
                </a:lnTo>
                <a:lnTo>
                  <a:pt x="841" y="825"/>
                </a:lnTo>
                <a:lnTo>
                  <a:pt x="824" y="842"/>
                </a:lnTo>
                <a:lnTo>
                  <a:pt x="803" y="852"/>
                </a:lnTo>
                <a:lnTo>
                  <a:pt x="778" y="856"/>
                </a:lnTo>
                <a:lnTo>
                  <a:pt x="77" y="856"/>
                </a:lnTo>
                <a:lnTo>
                  <a:pt x="53" y="852"/>
                </a:lnTo>
                <a:lnTo>
                  <a:pt x="32" y="842"/>
                </a:lnTo>
                <a:lnTo>
                  <a:pt x="15" y="825"/>
                </a:lnTo>
                <a:lnTo>
                  <a:pt x="4" y="802"/>
                </a:lnTo>
                <a:lnTo>
                  <a:pt x="0" y="779"/>
                </a:lnTo>
                <a:lnTo>
                  <a:pt x="0" y="78"/>
                </a:lnTo>
                <a:lnTo>
                  <a:pt x="4" y="54"/>
                </a:lnTo>
                <a:lnTo>
                  <a:pt x="15" y="33"/>
                </a:lnTo>
                <a:lnTo>
                  <a:pt x="32" y="16"/>
                </a:lnTo>
                <a:lnTo>
                  <a:pt x="53" y="4"/>
                </a:lnTo>
                <a:lnTo>
                  <a:pt x="7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95" name="Freeform 1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2281658"/>
            <a:ext cx="443645" cy="443082"/>
          </a:xfrm>
          <a:custGeom>
            <a:avLst/>
            <a:gdLst>
              <a:gd name="T0" fmla="*/ 573 w 788"/>
              <a:gd name="T1" fmla="*/ 215 h 787"/>
              <a:gd name="T2" fmla="*/ 412 w 788"/>
              <a:gd name="T3" fmla="*/ 268 h 787"/>
              <a:gd name="T4" fmla="*/ 555 w 788"/>
              <a:gd name="T5" fmla="*/ 376 h 787"/>
              <a:gd name="T6" fmla="*/ 412 w 788"/>
              <a:gd name="T7" fmla="*/ 429 h 787"/>
              <a:gd name="T8" fmla="*/ 359 w 788"/>
              <a:gd name="T9" fmla="*/ 572 h 787"/>
              <a:gd name="T10" fmla="*/ 214 w 788"/>
              <a:gd name="T11" fmla="*/ 179 h 787"/>
              <a:gd name="T12" fmla="*/ 190 w 788"/>
              <a:gd name="T13" fmla="*/ 190 h 787"/>
              <a:gd name="T14" fmla="*/ 179 w 788"/>
              <a:gd name="T15" fmla="*/ 215 h 787"/>
              <a:gd name="T16" fmla="*/ 190 w 788"/>
              <a:gd name="T17" fmla="*/ 239 h 787"/>
              <a:gd name="T18" fmla="*/ 214 w 788"/>
              <a:gd name="T19" fmla="*/ 250 h 787"/>
              <a:gd name="T20" fmla="*/ 239 w 788"/>
              <a:gd name="T21" fmla="*/ 239 h 787"/>
              <a:gd name="T22" fmla="*/ 250 w 788"/>
              <a:gd name="T23" fmla="*/ 215 h 787"/>
              <a:gd name="T24" fmla="*/ 239 w 788"/>
              <a:gd name="T25" fmla="*/ 190 h 787"/>
              <a:gd name="T26" fmla="*/ 214 w 788"/>
              <a:gd name="T27" fmla="*/ 179 h 787"/>
              <a:gd name="T28" fmla="*/ 237 w 788"/>
              <a:gd name="T29" fmla="*/ 147 h 787"/>
              <a:gd name="T30" fmla="*/ 272 w 788"/>
              <a:gd name="T31" fmla="*/ 173 h 787"/>
              <a:gd name="T32" fmla="*/ 286 w 788"/>
              <a:gd name="T33" fmla="*/ 215 h 787"/>
              <a:gd name="T34" fmla="*/ 272 w 788"/>
              <a:gd name="T35" fmla="*/ 257 h 787"/>
              <a:gd name="T36" fmla="*/ 237 w 788"/>
              <a:gd name="T37" fmla="*/ 283 h 787"/>
              <a:gd name="T38" fmla="*/ 192 w 788"/>
              <a:gd name="T39" fmla="*/ 283 h 787"/>
              <a:gd name="T40" fmla="*/ 157 w 788"/>
              <a:gd name="T41" fmla="*/ 257 h 787"/>
              <a:gd name="T42" fmla="*/ 142 w 788"/>
              <a:gd name="T43" fmla="*/ 215 h 787"/>
              <a:gd name="T44" fmla="*/ 157 w 788"/>
              <a:gd name="T45" fmla="*/ 173 h 787"/>
              <a:gd name="T46" fmla="*/ 192 w 788"/>
              <a:gd name="T47" fmla="*/ 147 h 787"/>
              <a:gd name="T48" fmla="*/ 72 w 788"/>
              <a:gd name="T49" fmla="*/ 35 h 787"/>
              <a:gd name="T50" fmla="*/ 46 w 788"/>
              <a:gd name="T51" fmla="*/ 46 h 787"/>
              <a:gd name="T52" fmla="*/ 35 w 788"/>
              <a:gd name="T53" fmla="*/ 72 h 787"/>
              <a:gd name="T54" fmla="*/ 39 w 788"/>
              <a:gd name="T55" fmla="*/ 729 h 787"/>
              <a:gd name="T56" fmla="*/ 57 w 788"/>
              <a:gd name="T57" fmla="*/ 749 h 787"/>
              <a:gd name="T58" fmla="*/ 716 w 788"/>
              <a:gd name="T59" fmla="*/ 751 h 787"/>
              <a:gd name="T60" fmla="*/ 741 w 788"/>
              <a:gd name="T61" fmla="*/ 741 h 787"/>
              <a:gd name="T62" fmla="*/ 751 w 788"/>
              <a:gd name="T63" fmla="*/ 716 h 787"/>
              <a:gd name="T64" fmla="*/ 749 w 788"/>
              <a:gd name="T65" fmla="*/ 58 h 787"/>
              <a:gd name="T66" fmla="*/ 730 w 788"/>
              <a:gd name="T67" fmla="*/ 38 h 787"/>
              <a:gd name="T68" fmla="*/ 72 w 788"/>
              <a:gd name="T69" fmla="*/ 35 h 787"/>
              <a:gd name="T70" fmla="*/ 716 w 788"/>
              <a:gd name="T71" fmla="*/ 0 h 787"/>
              <a:gd name="T72" fmla="*/ 758 w 788"/>
              <a:gd name="T73" fmla="*/ 13 h 787"/>
              <a:gd name="T74" fmla="*/ 784 w 788"/>
              <a:gd name="T75" fmla="*/ 48 h 787"/>
              <a:gd name="T76" fmla="*/ 788 w 788"/>
              <a:gd name="T77" fmla="*/ 716 h 787"/>
              <a:gd name="T78" fmla="*/ 774 w 788"/>
              <a:gd name="T79" fmla="*/ 758 h 787"/>
              <a:gd name="T80" fmla="*/ 738 w 788"/>
              <a:gd name="T81" fmla="*/ 784 h 787"/>
              <a:gd name="T82" fmla="*/ 72 w 788"/>
              <a:gd name="T83" fmla="*/ 787 h 787"/>
              <a:gd name="T84" fmla="*/ 29 w 788"/>
              <a:gd name="T85" fmla="*/ 774 h 787"/>
              <a:gd name="T86" fmla="*/ 4 w 788"/>
              <a:gd name="T87" fmla="*/ 738 h 787"/>
              <a:gd name="T88" fmla="*/ 0 w 788"/>
              <a:gd name="T89" fmla="*/ 72 h 787"/>
              <a:gd name="T90" fmla="*/ 14 w 788"/>
              <a:gd name="T91" fmla="*/ 29 h 787"/>
              <a:gd name="T92" fmla="*/ 48 w 788"/>
              <a:gd name="T93" fmla="*/ 4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8" h="787">
                <a:moveTo>
                  <a:pt x="359" y="215"/>
                </a:moveTo>
                <a:lnTo>
                  <a:pt x="573" y="215"/>
                </a:lnTo>
                <a:lnTo>
                  <a:pt x="573" y="268"/>
                </a:lnTo>
                <a:lnTo>
                  <a:pt x="412" y="268"/>
                </a:lnTo>
                <a:lnTo>
                  <a:pt x="412" y="376"/>
                </a:lnTo>
                <a:lnTo>
                  <a:pt x="555" y="376"/>
                </a:lnTo>
                <a:lnTo>
                  <a:pt x="555" y="429"/>
                </a:lnTo>
                <a:lnTo>
                  <a:pt x="412" y="429"/>
                </a:lnTo>
                <a:lnTo>
                  <a:pt x="412" y="572"/>
                </a:lnTo>
                <a:lnTo>
                  <a:pt x="359" y="572"/>
                </a:lnTo>
                <a:lnTo>
                  <a:pt x="359" y="215"/>
                </a:lnTo>
                <a:close/>
                <a:moveTo>
                  <a:pt x="214" y="179"/>
                </a:moveTo>
                <a:lnTo>
                  <a:pt x="200" y="182"/>
                </a:lnTo>
                <a:lnTo>
                  <a:pt x="190" y="190"/>
                </a:lnTo>
                <a:lnTo>
                  <a:pt x="182" y="200"/>
                </a:lnTo>
                <a:lnTo>
                  <a:pt x="179" y="215"/>
                </a:lnTo>
                <a:lnTo>
                  <a:pt x="182" y="229"/>
                </a:lnTo>
                <a:lnTo>
                  <a:pt x="190" y="239"/>
                </a:lnTo>
                <a:lnTo>
                  <a:pt x="200" y="247"/>
                </a:lnTo>
                <a:lnTo>
                  <a:pt x="214" y="250"/>
                </a:lnTo>
                <a:lnTo>
                  <a:pt x="229" y="247"/>
                </a:lnTo>
                <a:lnTo>
                  <a:pt x="239" y="239"/>
                </a:lnTo>
                <a:lnTo>
                  <a:pt x="247" y="229"/>
                </a:lnTo>
                <a:lnTo>
                  <a:pt x="250" y="215"/>
                </a:lnTo>
                <a:lnTo>
                  <a:pt x="247" y="200"/>
                </a:lnTo>
                <a:lnTo>
                  <a:pt x="239" y="190"/>
                </a:lnTo>
                <a:lnTo>
                  <a:pt x="229" y="182"/>
                </a:lnTo>
                <a:lnTo>
                  <a:pt x="214" y="179"/>
                </a:lnTo>
                <a:close/>
                <a:moveTo>
                  <a:pt x="214" y="143"/>
                </a:moveTo>
                <a:lnTo>
                  <a:pt x="237" y="147"/>
                </a:lnTo>
                <a:lnTo>
                  <a:pt x="256" y="157"/>
                </a:lnTo>
                <a:lnTo>
                  <a:pt x="272" y="173"/>
                </a:lnTo>
                <a:lnTo>
                  <a:pt x="283" y="192"/>
                </a:lnTo>
                <a:lnTo>
                  <a:pt x="286" y="215"/>
                </a:lnTo>
                <a:lnTo>
                  <a:pt x="283" y="237"/>
                </a:lnTo>
                <a:lnTo>
                  <a:pt x="272" y="257"/>
                </a:lnTo>
                <a:lnTo>
                  <a:pt x="256" y="272"/>
                </a:lnTo>
                <a:lnTo>
                  <a:pt x="237" y="283"/>
                </a:lnTo>
                <a:lnTo>
                  <a:pt x="214" y="287"/>
                </a:lnTo>
                <a:lnTo>
                  <a:pt x="192" y="283"/>
                </a:lnTo>
                <a:lnTo>
                  <a:pt x="173" y="272"/>
                </a:lnTo>
                <a:lnTo>
                  <a:pt x="157" y="257"/>
                </a:lnTo>
                <a:lnTo>
                  <a:pt x="146" y="237"/>
                </a:lnTo>
                <a:lnTo>
                  <a:pt x="142" y="215"/>
                </a:lnTo>
                <a:lnTo>
                  <a:pt x="146" y="192"/>
                </a:lnTo>
                <a:lnTo>
                  <a:pt x="157" y="173"/>
                </a:lnTo>
                <a:lnTo>
                  <a:pt x="173" y="157"/>
                </a:lnTo>
                <a:lnTo>
                  <a:pt x="192" y="147"/>
                </a:lnTo>
                <a:lnTo>
                  <a:pt x="214" y="143"/>
                </a:lnTo>
                <a:close/>
                <a:moveTo>
                  <a:pt x="72" y="35"/>
                </a:moveTo>
                <a:lnTo>
                  <a:pt x="57" y="38"/>
                </a:lnTo>
                <a:lnTo>
                  <a:pt x="46" y="46"/>
                </a:lnTo>
                <a:lnTo>
                  <a:pt x="39" y="58"/>
                </a:lnTo>
                <a:lnTo>
                  <a:pt x="35" y="72"/>
                </a:lnTo>
                <a:lnTo>
                  <a:pt x="35" y="716"/>
                </a:lnTo>
                <a:lnTo>
                  <a:pt x="39" y="729"/>
                </a:lnTo>
                <a:lnTo>
                  <a:pt x="46" y="741"/>
                </a:lnTo>
                <a:lnTo>
                  <a:pt x="57" y="749"/>
                </a:lnTo>
                <a:lnTo>
                  <a:pt x="72" y="751"/>
                </a:lnTo>
                <a:lnTo>
                  <a:pt x="716" y="751"/>
                </a:lnTo>
                <a:lnTo>
                  <a:pt x="730" y="749"/>
                </a:lnTo>
                <a:lnTo>
                  <a:pt x="741" y="741"/>
                </a:lnTo>
                <a:lnTo>
                  <a:pt x="749" y="729"/>
                </a:lnTo>
                <a:lnTo>
                  <a:pt x="751" y="716"/>
                </a:lnTo>
                <a:lnTo>
                  <a:pt x="751" y="72"/>
                </a:lnTo>
                <a:lnTo>
                  <a:pt x="749" y="58"/>
                </a:lnTo>
                <a:lnTo>
                  <a:pt x="741" y="46"/>
                </a:lnTo>
                <a:lnTo>
                  <a:pt x="730" y="38"/>
                </a:lnTo>
                <a:lnTo>
                  <a:pt x="716" y="35"/>
                </a:lnTo>
                <a:lnTo>
                  <a:pt x="72" y="35"/>
                </a:lnTo>
                <a:close/>
                <a:moveTo>
                  <a:pt x="72" y="0"/>
                </a:moveTo>
                <a:lnTo>
                  <a:pt x="716" y="0"/>
                </a:lnTo>
                <a:lnTo>
                  <a:pt x="738" y="4"/>
                </a:lnTo>
                <a:lnTo>
                  <a:pt x="758" y="13"/>
                </a:lnTo>
                <a:lnTo>
                  <a:pt x="774" y="29"/>
                </a:lnTo>
                <a:lnTo>
                  <a:pt x="784" y="48"/>
                </a:lnTo>
                <a:lnTo>
                  <a:pt x="788" y="72"/>
                </a:lnTo>
                <a:lnTo>
                  <a:pt x="788" y="716"/>
                </a:lnTo>
                <a:lnTo>
                  <a:pt x="784" y="738"/>
                </a:lnTo>
                <a:lnTo>
                  <a:pt x="774" y="758"/>
                </a:lnTo>
                <a:lnTo>
                  <a:pt x="758" y="774"/>
                </a:lnTo>
                <a:lnTo>
                  <a:pt x="738" y="784"/>
                </a:lnTo>
                <a:lnTo>
                  <a:pt x="716" y="787"/>
                </a:lnTo>
                <a:lnTo>
                  <a:pt x="72" y="787"/>
                </a:lnTo>
                <a:lnTo>
                  <a:pt x="48" y="784"/>
                </a:lnTo>
                <a:lnTo>
                  <a:pt x="29" y="774"/>
                </a:lnTo>
                <a:lnTo>
                  <a:pt x="14" y="758"/>
                </a:lnTo>
                <a:lnTo>
                  <a:pt x="4" y="738"/>
                </a:lnTo>
                <a:lnTo>
                  <a:pt x="0" y="716"/>
                </a:lnTo>
                <a:lnTo>
                  <a:pt x="0" y="72"/>
                </a:lnTo>
                <a:lnTo>
                  <a:pt x="4" y="48"/>
                </a:lnTo>
                <a:lnTo>
                  <a:pt x="14" y="29"/>
                </a:lnTo>
                <a:lnTo>
                  <a:pt x="29" y="13"/>
                </a:lnTo>
                <a:lnTo>
                  <a:pt x="48" y="4"/>
                </a:lnTo>
                <a:lnTo>
                  <a:pt x="72"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96" name="Freeform 1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2985" y="2281658"/>
            <a:ext cx="444209" cy="443082"/>
          </a:xfrm>
          <a:custGeom>
            <a:avLst/>
            <a:gdLst>
              <a:gd name="T0" fmla="*/ 342 w 789"/>
              <a:gd name="T1" fmla="*/ 39 h 787"/>
              <a:gd name="T2" fmla="*/ 244 w 789"/>
              <a:gd name="T3" fmla="*/ 69 h 787"/>
              <a:gd name="T4" fmla="*/ 160 w 789"/>
              <a:gd name="T5" fmla="*/ 123 h 787"/>
              <a:gd name="T6" fmla="*/ 94 w 789"/>
              <a:gd name="T7" fmla="*/ 199 h 787"/>
              <a:gd name="T8" fmla="*/ 51 w 789"/>
              <a:gd name="T9" fmla="*/ 291 h 787"/>
              <a:gd name="T10" fmla="*/ 37 w 789"/>
              <a:gd name="T11" fmla="*/ 394 h 787"/>
              <a:gd name="T12" fmla="*/ 51 w 789"/>
              <a:gd name="T13" fmla="*/ 497 h 787"/>
              <a:gd name="T14" fmla="*/ 94 w 789"/>
              <a:gd name="T15" fmla="*/ 589 h 787"/>
              <a:gd name="T16" fmla="*/ 160 w 789"/>
              <a:gd name="T17" fmla="*/ 664 h 787"/>
              <a:gd name="T18" fmla="*/ 244 w 789"/>
              <a:gd name="T19" fmla="*/ 719 h 787"/>
              <a:gd name="T20" fmla="*/ 342 w 789"/>
              <a:gd name="T21" fmla="*/ 747 h 787"/>
              <a:gd name="T22" fmla="*/ 448 w 789"/>
              <a:gd name="T23" fmla="*/ 747 h 787"/>
              <a:gd name="T24" fmla="*/ 546 w 789"/>
              <a:gd name="T25" fmla="*/ 719 h 787"/>
              <a:gd name="T26" fmla="*/ 630 w 789"/>
              <a:gd name="T27" fmla="*/ 664 h 787"/>
              <a:gd name="T28" fmla="*/ 696 w 789"/>
              <a:gd name="T29" fmla="*/ 589 h 787"/>
              <a:gd name="T30" fmla="*/ 737 w 789"/>
              <a:gd name="T31" fmla="*/ 497 h 787"/>
              <a:gd name="T32" fmla="*/ 753 w 789"/>
              <a:gd name="T33" fmla="*/ 394 h 787"/>
              <a:gd name="T34" fmla="*/ 737 w 789"/>
              <a:gd name="T35" fmla="*/ 291 h 787"/>
              <a:gd name="T36" fmla="*/ 696 w 789"/>
              <a:gd name="T37" fmla="*/ 199 h 787"/>
              <a:gd name="T38" fmla="*/ 630 w 789"/>
              <a:gd name="T39" fmla="*/ 123 h 787"/>
              <a:gd name="T40" fmla="*/ 546 w 789"/>
              <a:gd name="T41" fmla="*/ 69 h 787"/>
              <a:gd name="T42" fmla="*/ 448 w 789"/>
              <a:gd name="T43" fmla="*/ 39 h 787"/>
              <a:gd name="T44" fmla="*/ 394 w 789"/>
              <a:gd name="T45" fmla="*/ 0 h 787"/>
              <a:gd name="T46" fmla="*/ 499 w 789"/>
              <a:gd name="T47" fmla="*/ 14 h 787"/>
              <a:gd name="T48" fmla="*/ 593 w 789"/>
              <a:gd name="T49" fmla="*/ 54 h 787"/>
              <a:gd name="T50" fmla="*/ 673 w 789"/>
              <a:gd name="T51" fmla="*/ 115 h 787"/>
              <a:gd name="T52" fmla="*/ 735 w 789"/>
              <a:gd name="T53" fmla="*/ 195 h 787"/>
              <a:gd name="T54" fmla="*/ 774 w 789"/>
              <a:gd name="T55" fmla="*/ 289 h 787"/>
              <a:gd name="T56" fmla="*/ 789 w 789"/>
              <a:gd name="T57" fmla="*/ 394 h 787"/>
              <a:gd name="T58" fmla="*/ 774 w 789"/>
              <a:gd name="T59" fmla="*/ 499 h 787"/>
              <a:gd name="T60" fmla="*/ 735 w 789"/>
              <a:gd name="T61" fmla="*/ 593 h 787"/>
              <a:gd name="T62" fmla="*/ 673 w 789"/>
              <a:gd name="T63" fmla="*/ 671 h 787"/>
              <a:gd name="T64" fmla="*/ 593 w 789"/>
              <a:gd name="T65" fmla="*/ 733 h 787"/>
              <a:gd name="T66" fmla="*/ 499 w 789"/>
              <a:gd name="T67" fmla="*/ 774 h 787"/>
              <a:gd name="T68" fmla="*/ 394 w 789"/>
              <a:gd name="T69" fmla="*/ 787 h 787"/>
              <a:gd name="T70" fmla="*/ 290 w 789"/>
              <a:gd name="T71" fmla="*/ 774 h 787"/>
              <a:gd name="T72" fmla="*/ 195 w 789"/>
              <a:gd name="T73" fmla="*/ 733 h 787"/>
              <a:gd name="T74" fmla="*/ 117 w 789"/>
              <a:gd name="T75" fmla="*/ 671 h 787"/>
              <a:gd name="T76" fmla="*/ 55 w 789"/>
              <a:gd name="T77" fmla="*/ 593 h 787"/>
              <a:gd name="T78" fmla="*/ 15 w 789"/>
              <a:gd name="T79" fmla="*/ 499 h 787"/>
              <a:gd name="T80" fmla="*/ 0 w 789"/>
              <a:gd name="T81" fmla="*/ 394 h 787"/>
              <a:gd name="T82" fmla="*/ 15 w 789"/>
              <a:gd name="T83" fmla="*/ 289 h 787"/>
              <a:gd name="T84" fmla="*/ 55 w 789"/>
              <a:gd name="T85" fmla="*/ 195 h 787"/>
              <a:gd name="T86" fmla="*/ 117 w 789"/>
              <a:gd name="T87" fmla="*/ 115 h 787"/>
              <a:gd name="T88" fmla="*/ 195 w 789"/>
              <a:gd name="T89" fmla="*/ 54 h 787"/>
              <a:gd name="T90" fmla="*/ 290 w 789"/>
              <a:gd name="T91" fmla="*/ 14 h 787"/>
              <a:gd name="T92" fmla="*/ 394 w 789"/>
              <a:gd name="T93" fmla="*/ 0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9" h="787">
                <a:moveTo>
                  <a:pt x="394" y="35"/>
                </a:moveTo>
                <a:lnTo>
                  <a:pt x="342" y="39"/>
                </a:lnTo>
                <a:lnTo>
                  <a:pt x="291" y="51"/>
                </a:lnTo>
                <a:lnTo>
                  <a:pt x="244" y="69"/>
                </a:lnTo>
                <a:lnTo>
                  <a:pt x="199" y="93"/>
                </a:lnTo>
                <a:lnTo>
                  <a:pt x="160" y="123"/>
                </a:lnTo>
                <a:lnTo>
                  <a:pt x="125" y="158"/>
                </a:lnTo>
                <a:lnTo>
                  <a:pt x="94" y="199"/>
                </a:lnTo>
                <a:lnTo>
                  <a:pt x="70" y="242"/>
                </a:lnTo>
                <a:lnTo>
                  <a:pt x="51" y="291"/>
                </a:lnTo>
                <a:lnTo>
                  <a:pt x="41" y="340"/>
                </a:lnTo>
                <a:lnTo>
                  <a:pt x="37" y="394"/>
                </a:lnTo>
                <a:lnTo>
                  <a:pt x="41" y="446"/>
                </a:lnTo>
                <a:lnTo>
                  <a:pt x="51" y="497"/>
                </a:lnTo>
                <a:lnTo>
                  <a:pt x="70" y="545"/>
                </a:lnTo>
                <a:lnTo>
                  <a:pt x="94" y="589"/>
                </a:lnTo>
                <a:lnTo>
                  <a:pt x="125" y="628"/>
                </a:lnTo>
                <a:lnTo>
                  <a:pt x="160" y="664"/>
                </a:lnTo>
                <a:lnTo>
                  <a:pt x="199" y="694"/>
                </a:lnTo>
                <a:lnTo>
                  <a:pt x="244" y="719"/>
                </a:lnTo>
                <a:lnTo>
                  <a:pt x="291" y="737"/>
                </a:lnTo>
                <a:lnTo>
                  <a:pt x="342" y="747"/>
                </a:lnTo>
                <a:lnTo>
                  <a:pt x="394" y="751"/>
                </a:lnTo>
                <a:lnTo>
                  <a:pt x="448" y="747"/>
                </a:lnTo>
                <a:lnTo>
                  <a:pt x="498" y="737"/>
                </a:lnTo>
                <a:lnTo>
                  <a:pt x="546" y="719"/>
                </a:lnTo>
                <a:lnTo>
                  <a:pt x="589" y="694"/>
                </a:lnTo>
                <a:lnTo>
                  <a:pt x="630" y="664"/>
                </a:lnTo>
                <a:lnTo>
                  <a:pt x="665" y="628"/>
                </a:lnTo>
                <a:lnTo>
                  <a:pt x="696" y="589"/>
                </a:lnTo>
                <a:lnTo>
                  <a:pt x="719" y="545"/>
                </a:lnTo>
                <a:lnTo>
                  <a:pt x="737" y="497"/>
                </a:lnTo>
                <a:lnTo>
                  <a:pt x="749" y="446"/>
                </a:lnTo>
                <a:lnTo>
                  <a:pt x="753" y="394"/>
                </a:lnTo>
                <a:lnTo>
                  <a:pt x="749" y="340"/>
                </a:lnTo>
                <a:lnTo>
                  <a:pt x="737" y="291"/>
                </a:lnTo>
                <a:lnTo>
                  <a:pt x="719" y="242"/>
                </a:lnTo>
                <a:lnTo>
                  <a:pt x="696" y="199"/>
                </a:lnTo>
                <a:lnTo>
                  <a:pt x="665" y="158"/>
                </a:lnTo>
                <a:lnTo>
                  <a:pt x="630" y="123"/>
                </a:lnTo>
                <a:lnTo>
                  <a:pt x="589" y="93"/>
                </a:lnTo>
                <a:lnTo>
                  <a:pt x="546" y="69"/>
                </a:lnTo>
                <a:lnTo>
                  <a:pt x="498" y="51"/>
                </a:lnTo>
                <a:lnTo>
                  <a:pt x="448" y="39"/>
                </a:lnTo>
                <a:lnTo>
                  <a:pt x="394" y="35"/>
                </a:lnTo>
                <a:close/>
                <a:moveTo>
                  <a:pt x="394" y="0"/>
                </a:moveTo>
                <a:lnTo>
                  <a:pt x="448" y="4"/>
                </a:lnTo>
                <a:lnTo>
                  <a:pt x="499" y="14"/>
                </a:lnTo>
                <a:lnTo>
                  <a:pt x="548" y="31"/>
                </a:lnTo>
                <a:lnTo>
                  <a:pt x="593" y="54"/>
                </a:lnTo>
                <a:lnTo>
                  <a:pt x="635" y="82"/>
                </a:lnTo>
                <a:lnTo>
                  <a:pt x="673" y="115"/>
                </a:lnTo>
                <a:lnTo>
                  <a:pt x="706" y="153"/>
                </a:lnTo>
                <a:lnTo>
                  <a:pt x="735" y="195"/>
                </a:lnTo>
                <a:lnTo>
                  <a:pt x="757" y="241"/>
                </a:lnTo>
                <a:lnTo>
                  <a:pt x="774" y="289"/>
                </a:lnTo>
                <a:lnTo>
                  <a:pt x="785" y="340"/>
                </a:lnTo>
                <a:lnTo>
                  <a:pt x="789" y="394"/>
                </a:lnTo>
                <a:lnTo>
                  <a:pt x="785" y="448"/>
                </a:lnTo>
                <a:lnTo>
                  <a:pt x="774" y="499"/>
                </a:lnTo>
                <a:lnTo>
                  <a:pt x="757" y="547"/>
                </a:lnTo>
                <a:lnTo>
                  <a:pt x="735" y="593"/>
                </a:lnTo>
                <a:lnTo>
                  <a:pt x="706" y="635"/>
                </a:lnTo>
                <a:lnTo>
                  <a:pt x="673" y="671"/>
                </a:lnTo>
                <a:lnTo>
                  <a:pt x="635" y="706"/>
                </a:lnTo>
                <a:lnTo>
                  <a:pt x="593" y="733"/>
                </a:lnTo>
                <a:lnTo>
                  <a:pt x="548" y="757"/>
                </a:lnTo>
                <a:lnTo>
                  <a:pt x="499" y="774"/>
                </a:lnTo>
                <a:lnTo>
                  <a:pt x="448" y="784"/>
                </a:lnTo>
                <a:lnTo>
                  <a:pt x="394" y="787"/>
                </a:lnTo>
                <a:lnTo>
                  <a:pt x="341" y="784"/>
                </a:lnTo>
                <a:lnTo>
                  <a:pt x="290" y="774"/>
                </a:lnTo>
                <a:lnTo>
                  <a:pt x="241" y="757"/>
                </a:lnTo>
                <a:lnTo>
                  <a:pt x="195" y="733"/>
                </a:lnTo>
                <a:lnTo>
                  <a:pt x="153" y="706"/>
                </a:lnTo>
                <a:lnTo>
                  <a:pt x="117" y="671"/>
                </a:lnTo>
                <a:lnTo>
                  <a:pt x="83" y="635"/>
                </a:lnTo>
                <a:lnTo>
                  <a:pt x="55" y="593"/>
                </a:lnTo>
                <a:lnTo>
                  <a:pt x="32" y="547"/>
                </a:lnTo>
                <a:lnTo>
                  <a:pt x="15" y="499"/>
                </a:lnTo>
                <a:lnTo>
                  <a:pt x="4" y="448"/>
                </a:lnTo>
                <a:lnTo>
                  <a:pt x="0" y="394"/>
                </a:lnTo>
                <a:lnTo>
                  <a:pt x="4" y="340"/>
                </a:lnTo>
                <a:lnTo>
                  <a:pt x="15" y="289"/>
                </a:lnTo>
                <a:lnTo>
                  <a:pt x="32" y="241"/>
                </a:lnTo>
                <a:lnTo>
                  <a:pt x="55" y="195"/>
                </a:lnTo>
                <a:lnTo>
                  <a:pt x="83" y="153"/>
                </a:lnTo>
                <a:lnTo>
                  <a:pt x="117" y="115"/>
                </a:lnTo>
                <a:lnTo>
                  <a:pt x="153" y="82"/>
                </a:lnTo>
                <a:lnTo>
                  <a:pt x="195" y="54"/>
                </a:lnTo>
                <a:lnTo>
                  <a:pt x="241" y="31"/>
                </a:lnTo>
                <a:lnTo>
                  <a:pt x="290" y="14"/>
                </a:lnTo>
                <a:lnTo>
                  <a:pt x="341" y="4"/>
                </a:lnTo>
                <a:lnTo>
                  <a:pt x="394"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97" name="Freeform 1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72133" y="2281658"/>
            <a:ext cx="443082" cy="443082"/>
          </a:xfrm>
          <a:custGeom>
            <a:avLst/>
            <a:gdLst>
              <a:gd name="T0" fmla="*/ 742 w 787"/>
              <a:gd name="T1" fmla="*/ 475 h 787"/>
              <a:gd name="T2" fmla="*/ 745 w 787"/>
              <a:gd name="T3" fmla="*/ 463 h 787"/>
              <a:gd name="T4" fmla="*/ 340 w 787"/>
              <a:gd name="T5" fmla="*/ 39 h 787"/>
              <a:gd name="T6" fmla="*/ 242 w 787"/>
              <a:gd name="T7" fmla="*/ 69 h 787"/>
              <a:gd name="T8" fmla="*/ 158 w 787"/>
              <a:gd name="T9" fmla="*/ 123 h 787"/>
              <a:gd name="T10" fmla="*/ 93 w 787"/>
              <a:gd name="T11" fmla="*/ 199 h 787"/>
              <a:gd name="T12" fmla="*/ 51 w 787"/>
              <a:gd name="T13" fmla="*/ 291 h 787"/>
              <a:gd name="T14" fmla="*/ 35 w 787"/>
              <a:gd name="T15" fmla="*/ 394 h 787"/>
              <a:gd name="T16" fmla="*/ 51 w 787"/>
              <a:gd name="T17" fmla="*/ 497 h 787"/>
              <a:gd name="T18" fmla="*/ 93 w 787"/>
              <a:gd name="T19" fmla="*/ 589 h 787"/>
              <a:gd name="T20" fmla="*/ 158 w 787"/>
              <a:gd name="T21" fmla="*/ 664 h 787"/>
              <a:gd name="T22" fmla="*/ 242 w 787"/>
              <a:gd name="T23" fmla="*/ 719 h 787"/>
              <a:gd name="T24" fmla="*/ 340 w 787"/>
              <a:gd name="T25" fmla="*/ 747 h 787"/>
              <a:gd name="T26" fmla="*/ 418 w 787"/>
              <a:gd name="T27" fmla="*/ 750 h 787"/>
              <a:gd name="T28" fmla="*/ 474 w 787"/>
              <a:gd name="T29" fmla="*/ 706 h 787"/>
              <a:gd name="T30" fmla="*/ 528 w 787"/>
              <a:gd name="T31" fmla="*/ 611 h 787"/>
              <a:gd name="T32" fmla="*/ 560 w 787"/>
              <a:gd name="T33" fmla="*/ 507 h 787"/>
              <a:gd name="T34" fmla="*/ 572 w 787"/>
              <a:gd name="T35" fmla="*/ 394 h 787"/>
              <a:gd name="T36" fmla="*/ 560 w 787"/>
              <a:gd name="T37" fmla="*/ 281 h 787"/>
              <a:gd name="T38" fmla="*/ 528 w 787"/>
              <a:gd name="T39" fmla="*/ 175 h 787"/>
              <a:gd name="T40" fmla="*/ 474 w 787"/>
              <a:gd name="T41" fmla="*/ 81 h 787"/>
              <a:gd name="T42" fmla="*/ 418 w 787"/>
              <a:gd name="T43" fmla="*/ 37 h 787"/>
              <a:gd name="T44" fmla="*/ 394 w 787"/>
              <a:gd name="T45" fmla="*/ 0 h 787"/>
              <a:gd name="T46" fmla="*/ 499 w 787"/>
              <a:gd name="T47" fmla="*/ 14 h 787"/>
              <a:gd name="T48" fmla="*/ 593 w 787"/>
              <a:gd name="T49" fmla="*/ 54 h 787"/>
              <a:gd name="T50" fmla="*/ 672 w 787"/>
              <a:gd name="T51" fmla="*/ 115 h 787"/>
              <a:gd name="T52" fmla="*/ 733 w 787"/>
              <a:gd name="T53" fmla="*/ 195 h 787"/>
              <a:gd name="T54" fmla="*/ 774 w 787"/>
              <a:gd name="T55" fmla="*/ 289 h 787"/>
              <a:gd name="T56" fmla="*/ 787 w 787"/>
              <a:gd name="T57" fmla="*/ 394 h 787"/>
              <a:gd name="T58" fmla="*/ 774 w 787"/>
              <a:gd name="T59" fmla="*/ 499 h 787"/>
              <a:gd name="T60" fmla="*/ 733 w 787"/>
              <a:gd name="T61" fmla="*/ 593 h 787"/>
              <a:gd name="T62" fmla="*/ 672 w 787"/>
              <a:gd name="T63" fmla="*/ 671 h 787"/>
              <a:gd name="T64" fmla="*/ 593 w 787"/>
              <a:gd name="T65" fmla="*/ 733 h 787"/>
              <a:gd name="T66" fmla="*/ 499 w 787"/>
              <a:gd name="T67" fmla="*/ 774 h 787"/>
              <a:gd name="T68" fmla="*/ 394 w 787"/>
              <a:gd name="T69" fmla="*/ 787 h 787"/>
              <a:gd name="T70" fmla="*/ 289 w 787"/>
              <a:gd name="T71" fmla="*/ 774 h 787"/>
              <a:gd name="T72" fmla="*/ 195 w 787"/>
              <a:gd name="T73" fmla="*/ 733 h 787"/>
              <a:gd name="T74" fmla="*/ 115 w 787"/>
              <a:gd name="T75" fmla="*/ 671 h 787"/>
              <a:gd name="T76" fmla="*/ 54 w 787"/>
              <a:gd name="T77" fmla="*/ 593 h 787"/>
              <a:gd name="T78" fmla="*/ 14 w 787"/>
              <a:gd name="T79" fmla="*/ 499 h 787"/>
              <a:gd name="T80" fmla="*/ 0 w 787"/>
              <a:gd name="T81" fmla="*/ 394 h 787"/>
              <a:gd name="T82" fmla="*/ 14 w 787"/>
              <a:gd name="T83" fmla="*/ 289 h 787"/>
              <a:gd name="T84" fmla="*/ 54 w 787"/>
              <a:gd name="T85" fmla="*/ 195 h 787"/>
              <a:gd name="T86" fmla="*/ 115 w 787"/>
              <a:gd name="T87" fmla="*/ 115 h 787"/>
              <a:gd name="T88" fmla="*/ 195 w 787"/>
              <a:gd name="T89" fmla="*/ 54 h 787"/>
              <a:gd name="T90" fmla="*/ 289 w 787"/>
              <a:gd name="T91" fmla="*/ 14 h 787"/>
              <a:gd name="T92" fmla="*/ 394 w 787"/>
              <a:gd name="T93" fmla="*/ 0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7" h="787">
                <a:moveTo>
                  <a:pt x="745" y="463"/>
                </a:moveTo>
                <a:lnTo>
                  <a:pt x="742" y="475"/>
                </a:lnTo>
                <a:lnTo>
                  <a:pt x="744" y="470"/>
                </a:lnTo>
                <a:lnTo>
                  <a:pt x="745" y="463"/>
                </a:lnTo>
                <a:close/>
                <a:moveTo>
                  <a:pt x="394" y="35"/>
                </a:moveTo>
                <a:lnTo>
                  <a:pt x="340" y="39"/>
                </a:lnTo>
                <a:lnTo>
                  <a:pt x="291" y="51"/>
                </a:lnTo>
                <a:lnTo>
                  <a:pt x="242" y="69"/>
                </a:lnTo>
                <a:lnTo>
                  <a:pt x="199" y="93"/>
                </a:lnTo>
                <a:lnTo>
                  <a:pt x="158" y="123"/>
                </a:lnTo>
                <a:lnTo>
                  <a:pt x="123" y="158"/>
                </a:lnTo>
                <a:lnTo>
                  <a:pt x="93" y="199"/>
                </a:lnTo>
                <a:lnTo>
                  <a:pt x="69" y="242"/>
                </a:lnTo>
                <a:lnTo>
                  <a:pt x="51" y="291"/>
                </a:lnTo>
                <a:lnTo>
                  <a:pt x="39" y="340"/>
                </a:lnTo>
                <a:lnTo>
                  <a:pt x="35" y="394"/>
                </a:lnTo>
                <a:lnTo>
                  <a:pt x="39" y="446"/>
                </a:lnTo>
                <a:lnTo>
                  <a:pt x="51" y="497"/>
                </a:lnTo>
                <a:lnTo>
                  <a:pt x="69" y="545"/>
                </a:lnTo>
                <a:lnTo>
                  <a:pt x="93" y="589"/>
                </a:lnTo>
                <a:lnTo>
                  <a:pt x="123" y="628"/>
                </a:lnTo>
                <a:lnTo>
                  <a:pt x="158" y="664"/>
                </a:lnTo>
                <a:lnTo>
                  <a:pt x="199" y="694"/>
                </a:lnTo>
                <a:lnTo>
                  <a:pt x="242" y="719"/>
                </a:lnTo>
                <a:lnTo>
                  <a:pt x="291" y="737"/>
                </a:lnTo>
                <a:lnTo>
                  <a:pt x="340" y="747"/>
                </a:lnTo>
                <a:lnTo>
                  <a:pt x="394" y="751"/>
                </a:lnTo>
                <a:lnTo>
                  <a:pt x="418" y="750"/>
                </a:lnTo>
                <a:lnTo>
                  <a:pt x="441" y="749"/>
                </a:lnTo>
                <a:lnTo>
                  <a:pt x="474" y="706"/>
                </a:lnTo>
                <a:lnTo>
                  <a:pt x="503" y="660"/>
                </a:lnTo>
                <a:lnTo>
                  <a:pt x="528" y="611"/>
                </a:lnTo>
                <a:lnTo>
                  <a:pt x="546" y="560"/>
                </a:lnTo>
                <a:lnTo>
                  <a:pt x="560" y="507"/>
                </a:lnTo>
                <a:lnTo>
                  <a:pt x="570" y="450"/>
                </a:lnTo>
                <a:lnTo>
                  <a:pt x="572" y="394"/>
                </a:lnTo>
                <a:lnTo>
                  <a:pt x="570" y="336"/>
                </a:lnTo>
                <a:lnTo>
                  <a:pt x="560" y="281"/>
                </a:lnTo>
                <a:lnTo>
                  <a:pt x="546" y="228"/>
                </a:lnTo>
                <a:lnTo>
                  <a:pt x="528" y="175"/>
                </a:lnTo>
                <a:lnTo>
                  <a:pt x="503" y="127"/>
                </a:lnTo>
                <a:lnTo>
                  <a:pt x="474" y="81"/>
                </a:lnTo>
                <a:lnTo>
                  <a:pt x="441" y="39"/>
                </a:lnTo>
                <a:lnTo>
                  <a:pt x="418" y="37"/>
                </a:lnTo>
                <a:lnTo>
                  <a:pt x="394" y="35"/>
                </a:lnTo>
                <a:close/>
                <a:moveTo>
                  <a:pt x="394" y="0"/>
                </a:moveTo>
                <a:lnTo>
                  <a:pt x="448" y="4"/>
                </a:lnTo>
                <a:lnTo>
                  <a:pt x="499" y="14"/>
                </a:lnTo>
                <a:lnTo>
                  <a:pt x="547" y="31"/>
                </a:lnTo>
                <a:lnTo>
                  <a:pt x="593" y="54"/>
                </a:lnTo>
                <a:lnTo>
                  <a:pt x="634" y="82"/>
                </a:lnTo>
                <a:lnTo>
                  <a:pt x="672" y="115"/>
                </a:lnTo>
                <a:lnTo>
                  <a:pt x="706" y="153"/>
                </a:lnTo>
                <a:lnTo>
                  <a:pt x="733" y="195"/>
                </a:lnTo>
                <a:lnTo>
                  <a:pt x="757" y="241"/>
                </a:lnTo>
                <a:lnTo>
                  <a:pt x="774" y="289"/>
                </a:lnTo>
                <a:lnTo>
                  <a:pt x="784" y="340"/>
                </a:lnTo>
                <a:lnTo>
                  <a:pt x="787" y="394"/>
                </a:lnTo>
                <a:lnTo>
                  <a:pt x="784" y="448"/>
                </a:lnTo>
                <a:lnTo>
                  <a:pt x="774" y="499"/>
                </a:lnTo>
                <a:lnTo>
                  <a:pt x="757" y="547"/>
                </a:lnTo>
                <a:lnTo>
                  <a:pt x="733" y="593"/>
                </a:lnTo>
                <a:lnTo>
                  <a:pt x="706" y="635"/>
                </a:lnTo>
                <a:lnTo>
                  <a:pt x="672" y="671"/>
                </a:lnTo>
                <a:lnTo>
                  <a:pt x="634" y="706"/>
                </a:lnTo>
                <a:lnTo>
                  <a:pt x="593" y="733"/>
                </a:lnTo>
                <a:lnTo>
                  <a:pt x="547" y="757"/>
                </a:lnTo>
                <a:lnTo>
                  <a:pt x="499" y="774"/>
                </a:lnTo>
                <a:lnTo>
                  <a:pt x="448" y="784"/>
                </a:lnTo>
                <a:lnTo>
                  <a:pt x="394" y="787"/>
                </a:lnTo>
                <a:lnTo>
                  <a:pt x="340" y="784"/>
                </a:lnTo>
                <a:lnTo>
                  <a:pt x="289" y="774"/>
                </a:lnTo>
                <a:lnTo>
                  <a:pt x="241" y="757"/>
                </a:lnTo>
                <a:lnTo>
                  <a:pt x="195" y="733"/>
                </a:lnTo>
                <a:lnTo>
                  <a:pt x="153" y="706"/>
                </a:lnTo>
                <a:lnTo>
                  <a:pt x="115" y="671"/>
                </a:lnTo>
                <a:lnTo>
                  <a:pt x="82" y="635"/>
                </a:lnTo>
                <a:lnTo>
                  <a:pt x="54" y="593"/>
                </a:lnTo>
                <a:lnTo>
                  <a:pt x="31" y="547"/>
                </a:lnTo>
                <a:lnTo>
                  <a:pt x="14" y="499"/>
                </a:lnTo>
                <a:lnTo>
                  <a:pt x="4" y="448"/>
                </a:lnTo>
                <a:lnTo>
                  <a:pt x="0" y="394"/>
                </a:lnTo>
                <a:lnTo>
                  <a:pt x="4" y="340"/>
                </a:lnTo>
                <a:lnTo>
                  <a:pt x="14" y="289"/>
                </a:lnTo>
                <a:lnTo>
                  <a:pt x="31" y="241"/>
                </a:lnTo>
                <a:lnTo>
                  <a:pt x="54" y="195"/>
                </a:lnTo>
                <a:lnTo>
                  <a:pt x="82" y="153"/>
                </a:lnTo>
                <a:lnTo>
                  <a:pt x="115" y="115"/>
                </a:lnTo>
                <a:lnTo>
                  <a:pt x="153" y="82"/>
                </a:lnTo>
                <a:lnTo>
                  <a:pt x="195" y="54"/>
                </a:lnTo>
                <a:lnTo>
                  <a:pt x="241" y="31"/>
                </a:lnTo>
                <a:lnTo>
                  <a:pt x="289" y="14"/>
                </a:lnTo>
                <a:lnTo>
                  <a:pt x="340" y="4"/>
                </a:lnTo>
                <a:lnTo>
                  <a:pt x="394"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98" name="Freeform 19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50154" y="2281378"/>
            <a:ext cx="444209" cy="443645"/>
          </a:xfrm>
          <a:custGeom>
            <a:avLst/>
            <a:gdLst>
              <a:gd name="T0" fmla="*/ 342 w 789"/>
              <a:gd name="T1" fmla="*/ 40 h 788"/>
              <a:gd name="T2" fmla="*/ 244 w 789"/>
              <a:gd name="T3" fmla="*/ 69 h 788"/>
              <a:gd name="T4" fmla="*/ 160 w 789"/>
              <a:gd name="T5" fmla="*/ 124 h 788"/>
              <a:gd name="T6" fmla="*/ 95 w 789"/>
              <a:gd name="T7" fmla="*/ 199 h 788"/>
              <a:gd name="T8" fmla="*/ 52 w 789"/>
              <a:gd name="T9" fmla="*/ 290 h 788"/>
              <a:gd name="T10" fmla="*/ 37 w 789"/>
              <a:gd name="T11" fmla="*/ 394 h 788"/>
              <a:gd name="T12" fmla="*/ 52 w 789"/>
              <a:gd name="T13" fmla="*/ 497 h 788"/>
              <a:gd name="T14" fmla="*/ 95 w 789"/>
              <a:gd name="T15" fmla="*/ 589 h 788"/>
              <a:gd name="T16" fmla="*/ 160 w 789"/>
              <a:gd name="T17" fmla="*/ 665 h 788"/>
              <a:gd name="T18" fmla="*/ 244 w 789"/>
              <a:gd name="T19" fmla="*/ 719 h 788"/>
              <a:gd name="T20" fmla="*/ 342 w 789"/>
              <a:gd name="T21" fmla="*/ 749 h 788"/>
              <a:gd name="T22" fmla="*/ 395 w 789"/>
              <a:gd name="T23" fmla="*/ 37 h 788"/>
              <a:gd name="T24" fmla="*/ 448 w 789"/>
              <a:gd name="T25" fmla="*/ 4 h 788"/>
              <a:gd name="T26" fmla="*/ 548 w 789"/>
              <a:gd name="T27" fmla="*/ 31 h 788"/>
              <a:gd name="T28" fmla="*/ 636 w 789"/>
              <a:gd name="T29" fmla="*/ 82 h 788"/>
              <a:gd name="T30" fmla="*/ 706 w 789"/>
              <a:gd name="T31" fmla="*/ 153 h 788"/>
              <a:gd name="T32" fmla="*/ 757 w 789"/>
              <a:gd name="T33" fmla="*/ 241 h 788"/>
              <a:gd name="T34" fmla="*/ 785 w 789"/>
              <a:gd name="T35" fmla="*/ 340 h 788"/>
              <a:gd name="T36" fmla="*/ 785 w 789"/>
              <a:gd name="T37" fmla="*/ 448 h 788"/>
              <a:gd name="T38" fmla="*/ 757 w 789"/>
              <a:gd name="T39" fmla="*/ 547 h 788"/>
              <a:gd name="T40" fmla="*/ 706 w 789"/>
              <a:gd name="T41" fmla="*/ 635 h 788"/>
              <a:gd name="T42" fmla="*/ 636 w 789"/>
              <a:gd name="T43" fmla="*/ 705 h 788"/>
              <a:gd name="T44" fmla="*/ 548 w 789"/>
              <a:gd name="T45" fmla="*/ 757 h 788"/>
              <a:gd name="T46" fmla="*/ 448 w 789"/>
              <a:gd name="T47" fmla="*/ 784 h 788"/>
              <a:gd name="T48" fmla="*/ 341 w 789"/>
              <a:gd name="T49" fmla="*/ 784 h 788"/>
              <a:gd name="T50" fmla="*/ 241 w 789"/>
              <a:gd name="T51" fmla="*/ 757 h 788"/>
              <a:gd name="T52" fmla="*/ 154 w 789"/>
              <a:gd name="T53" fmla="*/ 705 h 788"/>
              <a:gd name="T54" fmla="*/ 83 w 789"/>
              <a:gd name="T55" fmla="*/ 635 h 788"/>
              <a:gd name="T56" fmla="*/ 32 w 789"/>
              <a:gd name="T57" fmla="*/ 547 h 788"/>
              <a:gd name="T58" fmla="*/ 4 w 789"/>
              <a:gd name="T59" fmla="*/ 448 h 788"/>
              <a:gd name="T60" fmla="*/ 4 w 789"/>
              <a:gd name="T61" fmla="*/ 340 h 788"/>
              <a:gd name="T62" fmla="*/ 32 w 789"/>
              <a:gd name="T63" fmla="*/ 241 h 788"/>
              <a:gd name="T64" fmla="*/ 83 w 789"/>
              <a:gd name="T65" fmla="*/ 153 h 788"/>
              <a:gd name="T66" fmla="*/ 154 w 789"/>
              <a:gd name="T67" fmla="*/ 82 h 788"/>
              <a:gd name="T68" fmla="*/ 241 w 789"/>
              <a:gd name="T69" fmla="*/ 31 h 788"/>
              <a:gd name="T70" fmla="*/ 341 w 789"/>
              <a:gd name="T71"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9" h="788">
                <a:moveTo>
                  <a:pt x="395" y="37"/>
                </a:moveTo>
                <a:lnTo>
                  <a:pt x="342" y="40"/>
                </a:lnTo>
                <a:lnTo>
                  <a:pt x="291" y="51"/>
                </a:lnTo>
                <a:lnTo>
                  <a:pt x="244" y="69"/>
                </a:lnTo>
                <a:lnTo>
                  <a:pt x="199" y="94"/>
                </a:lnTo>
                <a:lnTo>
                  <a:pt x="160" y="124"/>
                </a:lnTo>
                <a:lnTo>
                  <a:pt x="125" y="160"/>
                </a:lnTo>
                <a:lnTo>
                  <a:pt x="95" y="199"/>
                </a:lnTo>
                <a:lnTo>
                  <a:pt x="70" y="243"/>
                </a:lnTo>
                <a:lnTo>
                  <a:pt x="52" y="290"/>
                </a:lnTo>
                <a:lnTo>
                  <a:pt x="41" y="342"/>
                </a:lnTo>
                <a:lnTo>
                  <a:pt x="37" y="394"/>
                </a:lnTo>
                <a:lnTo>
                  <a:pt x="41" y="448"/>
                </a:lnTo>
                <a:lnTo>
                  <a:pt x="52" y="497"/>
                </a:lnTo>
                <a:lnTo>
                  <a:pt x="70" y="546"/>
                </a:lnTo>
                <a:lnTo>
                  <a:pt x="95" y="589"/>
                </a:lnTo>
                <a:lnTo>
                  <a:pt x="125" y="630"/>
                </a:lnTo>
                <a:lnTo>
                  <a:pt x="160" y="665"/>
                </a:lnTo>
                <a:lnTo>
                  <a:pt x="199" y="695"/>
                </a:lnTo>
                <a:lnTo>
                  <a:pt x="244" y="719"/>
                </a:lnTo>
                <a:lnTo>
                  <a:pt x="291" y="737"/>
                </a:lnTo>
                <a:lnTo>
                  <a:pt x="342" y="749"/>
                </a:lnTo>
                <a:lnTo>
                  <a:pt x="395" y="753"/>
                </a:lnTo>
                <a:lnTo>
                  <a:pt x="395" y="37"/>
                </a:lnTo>
                <a:close/>
                <a:moveTo>
                  <a:pt x="395" y="0"/>
                </a:moveTo>
                <a:lnTo>
                  <a:pt x="448" y="4"/>
                </a:lnTo>
                <a:lnTo>
                  <a:pt x="499" y="14"/>
                </a:lnTo>
                <a:lnTo>
                  <a:pt x="548" y="31"/>
                </a:lnTo>
                <a:lnTo>
                  <a:pt x="594" y="55"/>
                </a:lnTo>
                <a:lnTo>
                  <a:pt x="636" y="82"/>
                </a:lnTo>
                <a:lnTo>
                  <a:pt x="674" y="116"/>
                </a:lnTo>
                <a:lnTo>
                  <a:pt x="706" y="153"/>
                </a:lnTo>
                <a:lnTo>
                  <a:pt x="735" y="195"/>
                </a:lnTo>
                <a:lnTo>
                  <a:pt x="757" y="241"/>
                </a:lnTo>
                <a:lnTo>
                  <a:pt x="774" y="289"/>
                </a:lnTo>
                <a:lnTo>
                  <a:pt x="785" y="340"/>
                </a:lnTo>
                <a:lnTo>
                  <a:pt x="789" y="394"/>
                </a:lnTo>
                <a:lnTo>
                  <a:pt x="785" y="448"/>
                </a:lnTo>
                <a:lnTo>
                  <a:pt x="774" y="499"/>
                </a:lnTo>
                <a:lnTo>
                  <a:pt x="757" y="547"/>
                </a:lnTo>
                <a:lnTo>
                  <a:pt x="735" y="593"/>
                </a:lnTo>
                <a:lnTo>
                  <a:pt x="706" y="635"/>
                </a:lnTo>
                <a:lnTo>
                  <a:pt x="674" y="673"/>
                </a:lnTo>
                <a:lnTo>
                  <a:pt x="636" y="705"/>
                </a:lnTo>
                <a:lnTo>
                  <a:pt x="594" y="734"/>
                </a:lnTo>
                <a:lnTo>
                  <a:pt x="548" y="757"/>
                </a:lnTo>
                <a:lnTo>
                  <a:pt x="499" y="774"/>
                </a:lnTo>
                <a:lnTo>
                  <a:pt x="448" y="784"/>
                </a:lnTo>
                <a:lnTo>
                  <a:pt x="395" y="788"/>
                </a:lnTo>
                <a:lnTo>
                  <a:pt x="341" y="784"/>
                </a:lnTo>
                <a:lnTo>
                  <a:pt x="290" y="774"/>
                </a:lnTo>
                <a:lnTo>
                  <a:pt x="241" y="757"/>
                </a:lnTo>
                <a:lnTo>
                  <a:pt x="196" y="734"/>
                </a:lnTo>
                <a:lnTo>
                  <a:pt x="154" y="705"/>
                </a:lnTo>
                <a:lnTo>
                  <a:pt x="117" y="673"/>
                </a:lnTo>
                <a:lnTo>
                  <a:pt x="83" y="635"/>
                </a:lnTo>
                <a:lnTo>
                  <a:pt x="55" y="593"/>
                </a:lnTo>
                <a:lnTo>
                  <a:pt x="32" y="547"/>
                </a:lnTo>
                <a:lnTo>
                  <a:pt x="15" y="499"/>
                </a:lnTo>
                <a:lnTo>
                  <a:pt x="4" y="448"/>
                </a:lnTo>
                <a:lnTo>
                  <a:pt x="0" y="394"/>
                </a:lnTo>
                <a:lnTo>
                  <a:pt x="4" y="340"/>
                </a:lnTo>
                <a:lnTo>
                  <a:pt x="15" y="289"/>
                </a:lnTo>
                <a:lnTo>
                  <a:pt x="32" y="241"/>
                </a:lnTo>
                <a:lnTo>
                  <a:pt x="55" y="195"/>
                </a:lnTo>
                <a:lnTo>
                  <a:pt x="83" y="153"/>
                </a:lnTo>
                <a:lnTo>
                  <a:pt x="117" y="116"/>
                </a:lnTo>
                <a:lnTo>
                  <a:pt x="154" y="82"/>
                </a:lnTo>
                <a:lnTo>
                  <a:pt x="196" y="55"/>
                </a:lnTo>
                <a:lnTo>
                  <a:pt x="241" y="31"/>
                </a:lnTo>
                <a:lnTo>
                  <a:pt x="290" y="14"/>
                </a:lnTo>
                <a:lnTo>
                  <a:pt x="341" y="4"/>
                </a:lnTo>
                <a:lnTo>
                  <a:pt x="395"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99" name="Freeform 19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429302" y="2281378"/>
            <a:ext cx="443082" cy="443645"/>
          </a:xfrm>
          <a:custGeom>
            <a:avLst/>
            <a:gdLst>
              <a:gd name="T0" fmla="*/ 297 w 787"/>
              <a:gd name="T1" fmla="*/ 50 h 788"/>
              <a:gd name="T2" fmla="*/ 203 w 787"/>
              <a:gd name="T3" fmla="*/ 92 h 788"/>
              <a:gd name="T4" fmla="*/ 126 w 787"/>
              <a:gd name="T5" fmla="*/ 157 h 788"/>
              <a:gd name="T6" fmla="*/ 70 w 787"/>
              <a:gd name="T7" fmla="*/ 241 h 788"/>
              <a:gd name="T8" fmla="*/ 39 w 787"/>
              <a:gd name="T9" fmla="*/ 340 h 788"/>
              <a:gd name="T10" fmla="*/ 39 w 787"/>
              <a:gd name="T11" fmla="*/ 448 h 788"/>
              <a:gd name="T12" fmla="*/ 70 w 787"/>
              <a:gd name="T13" fmla="*/ 547 h 788"/>
              <a:gd name="T14" fmla="*/ 126 w 787"/>
              <a:gd name="T15" fmla="*/ 632 h 788"/>
              <a:gd name="T16" fmla="*/ 203 w 787"/>
              <a:gd name="T17" fmla="*/ 698 h 788"/>
              <a:gd name="T18" fmla="*/ 297 w 787"/>
              <a:gd name="T19" fmla="*/ 738 h 788"/>
              <a:gd name="T20" fmla="*/ 311 w 787"/>
              <a:gd name="T21" fmla="*/ 699 h 788"/>
              <a:gd name="T22" fmla="*/ 250 w 787"/>
              <a:gd name="T23" fmla="*/ 588 h 788"/>
              <a:gd name="T24" fmla="*/ 219 w 787"/>
              <a:gd name="T25" fmla="*/ 461 h 788"/>
              <a:gd name="T26" fmla="*/ 219 w 787"/>
              <a:gd name="T27" fmla="*/ 327 h 788"/>
              <a:gd name="T28" fmla="*/ 250 w 787"/>
              <a:gd name="T29" fmla="*/ 201 h 788"/>
              <a:gd name="T30" fmla="*/ 311 w 787"/>
              <a:gd name="T31" fmla="*/ 89 h 788"/>
              <a:gd name="T32" fmla="*/ 394 w 787"/>
              <a:gd name="T33" fmla="*/ 0 h 788"/>
              <a:gd name="T34" fmla="*/ 499 w 787"/>
              <a:gd name="T35" fmla="*/ 14 h 788"/>
              <a:gd name="T36" fmla="*/ 592 w 787"/>
              <a:gd name="T37" fmla="*/ 55 h 788"/>
              <a:gd name="T38" fmla="*/ 672 w 787"/>
              <a:gd name="T39" fmla="*/ 116 h 788"/>
              <a:gd name="T40" fmla="*/ 734 w 787"/>
              <a:gd name="T41" fmla="*/ 195 h 788"/>
              <a:gd name="T42" fmla="*/ 774 w 787"/>
              <a:gd name="T43" fmla="*/ 289 h 788"/>
              <a:gd name="T44" fmla="*/ 787 w 787"/>
              <a:gd name="T45" fmla="*/ 394 h 788"/>
              <a:gd name="T46" fmla="*/ 774 w 787"/>
              <a:gd name="T47" fmla="*/ 499 h 788"/>
              <a:gd name="T48" fmla="*/ 734 w 787"/>
              <a:gd name="T49" fmla="*/ 593 h 788"/>
              <a:gd name="T50" fmla="*/ 672 w 787"/>
              <a:gd name="T51" fmla="*/ 673 h 788"/>
              <a:gd name="T52" fmla="*/ 592 w 787"/>
              <a:gd name="T53" fmla="*/ 734 h 788"/>
              <a:gd name="T54" fmla="*/ 499 w 787"/>
              <a:gd name="T55" fmla="*/ 774 h 788"/>
              <a:gd name="T56" fmla="*/ 394 w 787"/>
              <a:gd name="T57" fmla="*/ 788 h 788"/>
              <a:gd name="T58" fmla="*/ 290 w 787"/>
              <a:gd name="T59" fmla="*/ 774 h 788"/>
              <a:gd name="T60" fmla="*/ 195 w 787"/>
              <a:gd name="T61" fmla="*/ 734 h 788"/>
              <a:gd name="T62" fmla="*/ 115 w 787"/>
              <a:gd name="T63" fmla="*/ 673 h 788"/>
              <a:gd name="T64" fmla="*/ 54 w 787"/>
              <a:gd name="T65" fmla="*/ 593 h 788"/>
              <a:gd name="T66" fmla="*/ 15 w 787"/>
              <a:gd name="T67" fmla="*/ 499 h 788"/>
              <a:gd name="T68" fmla="*/ 0 w 787"/>
              <a:gd name="T69" fmla="*/ 394 h 788"/>
              <a:gd name="T70" fmla="*/ 15 w 787"/>
              <a:gd name="T71" fmla="*/ 289 h 788"/>
              <a:gd name="T72" fmla="*/ 54 w 787"/>
              <a:gd name="T73" fmla="*/ 195 h 788"/>
              <a:gd name="T74" fmla="*/ 115 w 787"/>
              <a:gd name="T75" fmla="*/ 116 h 788"/>
              <a:gd name="T76" fmla="*/ 195 w 787"/>
              <a:gd name="T77" fmla="*/ 55 h 788"/>
              <a:gd name="T78" fmla="*/ 290 w 787"/>
              <a:gd name="T79" fmla="*/ 14 h 788"/>
              <a:gd name="T80" fmla="*/ 394 w 787"/>
              <a:gd name="T81"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7" h="788">
                <a:moveTo>
                  <a:pt x="349" y="39"/>
                </a:moveTo>
                <a:lnTo>
                  <a:pt x="297" y="50"/>
                </a:lnTo>
                <a:lnTo>
                  <a:pt x="249" y="67"/>
                </a:lnTo>
                <a:lnTo>
                  <a:pt x="203" y="92"/>
                </a:lnTo>
                <a:lnTo>
                  <a:pt x="163" y="122"/>
                </a:lnTo>
                <a:lnTo>
                  <a:pt x="126" y="157"/>
                </a:lnTo>
                <a:lnTo>
                  <a:pt x="96" y="196"/>
                </a:lnTo>
                <a:lnTo>
                  <a:pt x="70" y="241"/>
                </a:lnTo>
                <a:lnTo>
                  <a:pt x="51" y="289"/>
                </a:lnTo>
                <a:lnTo>
                  <a:pt x="39" y="340"/>
                </a:lnTo>
                <a:lnTo>
                  <a:pt x="36" y="394"/>
                </a:lnTo>
                <a:lnTo>
                  <a:pt x="39" y="448"/>
                </a:lnTo>
                <a:lnTo>
                  <a:pt x="51" y="499"/>
                </a:lnTo>
                <a:lnTo>
                  <a:pt x="70" y="547"/>
                </a:lnTo>
                <a:lnTo>
                  <a:pt x="96" y="592"/>
                </a:lnTo>
                <a:lnTo>
                  <a:pt x="126" y="632"/>
                </a:lnTo>
                <a:lnTo>
                  <a:pt x="163" y="668"/>
                </a:lnTo>
                <a:lnTo>
                  <a:pt x="203" y="698"/>
                </a:lnTo>
                <a:lnTo>
                  <a:pt x="249" y="721"/>
                </a:lnTo>
                <a:lnTo>
                  <a:pt x="297" y="738"/>
                </a:lnTo>
                <a:lnTo>
                  <a:pt x="349" y="749"/>
                </a:lnTo>
                <a:lnTo>
                  <a:pt x="311" y="699"/>
                </a:lnTo>
                <a:lnTo>
                  <a:pt x="278" y="645"/>
                </a:lnTo>
                <a:lnTo>
                  <a:pt x="250" y="588"/>
                </a:lnTo>
                <a:lnTo>
                  <a:pt x="231" y="526"/>
                </a:lnTo>
                <a:lnTo>
                  <a:pt x="219" y="461"/>
                </a:lnTo>
                <a:lnTo>
                  <a:pt x="215" y="394"/>
                </a:lnTo>
                <a:lnTo>
                  <a:pt x="219" y="327"/>
                </a:lnTo>
                <a:lnTo>
                  <a:pt x="231" y="263"/>
                </a:lnTo>
                <a:lnTo>
                  <a:pt x="250" y="201"/>
                </a:lnTo>
                <a:lnTo>
                  <a:pt x="278" y="143"/>
                </a:lnTo>
                <a:lnTo>
                  <a:pt x="311" y="89"/>
                </a:lnTo>
                <a:lnTo>
                  <a:pt x="349" y="39"/>
                </a:lnTo>
                <a:close/>
                <a:moveTo>
                  <a:pt x="394" y="0"/>
                </a:moveTo>
                <a:lnTo>
                  <a:pt x="447" y="4"/>
                </a:lnTo>
                <a:lnTo>
                  <a:pt x="499" y="14"/>
                </a:lnTo>
                <a:lnTo>
                  <a:pt x="548" y="31"/>
                </a:lnTo>
                <a:lnTo>
                  <a:pt x="592" y="55"/>
                </a:lnTo>
                <a:lnTo>
                  <a:pt x="634" y="82"/>
                </a:lnTo>
                <a:lnTo>
                  <a:pt x="672" y="116"/>
                </a:lnTo>
                <a:lnTo>
                  <a:pt x="706" y="153"/>
                </a:lnTo>
                <a:lnTo>
                  <a:pt x="734" y="195"/>
                </a:lnTo>
                <a:lnTo>
                  <a:pt x="757" y="241"/>
                </a:lnTo>
                <a:lnTo>
                  <a:pt x="774" y="289"/>
                </a:lnTo>
                <a:lnTo>
                  <a:pt x="785" y="340"/>
                </a:lnTo>
                <a:lnTo>
                  <a:pt x="787" y="394"/>
                </a:lnTo>
                <a:lnTo>
                  <a:pt x="785" y="448"/>
                </a:lnTo>
                <a:lnTo>
                  <a:pt x="774" y="499"/>
                </a:lnTo>
                <a:lnTo>
                  <a:pt x="757" y="547"/>
                </a:lnTo>
                <a:lnTo>
                  <a:pt x="734" y="593"/>
                </a:lnTo>
                <a:lnTo>
                  <a:pt x="706" y="635"/>
                </a:lnTo>
                <a:lnTo>
                  <a:pt x="672" y="673"/>
                </a:lnTo>
                <a:lnTo>
                  <a:pt x="634" y="705"/>
                </a:lnTo>
                <a:lnTo>
                  <a:pt x="592" y="734"/>
                </a:lnTo>
                <a:lnTo>
                  <a:pt x="548" y="757"/>
                </a:lnTo>
                <a:lnTo>
                  <a:pt x="499" y="774"/>
                </a:lnTo>
                <a:lnTo>
                  <a:pt x="447" y="784"/>
                </a:lnTo>
                <a:lnTo>
                  <a:pt x="394" y="788"/>
                </a:lnTo>
                <a:lnTo>
                  <a:pt x="341" y="784"/>
                </a:lnTo>
                <a:lnTo>
                  <a:pt x="290" y="774"/>
                </a:lnTo>
                <a:lnTo>
                  <a:pt x="241" y="757"/>
                </a:lnTo>
                <a:lnTo>
                  <a:pt x="195" y="734"/>
                </a:lnTo>
                <a:lnTo>
                  <a:pt x="153" y="705"/>
                </a:lnTo>
                <a:lnTo>
                  <a:pt x="115" y="673"/>
                </a:lnTo>
                <a:lnTo>
                  <a:pt x="83" y="635"/>
                </a:lnTo>
                <a:lnTo>
                  <a:pt x="54" y="593"/>
                </a:lnTo>
                <a:lnTo>
                  <a:pt x="30" y="547"/>
                </a:lnTo>
                <a:lnTo>
                  <a:pt x="15" y="499"/>
                </a:lnTo>
                <a:lnTo>
                  <a:pt x="4" y="448"/>
                </a:lnTo>
                <a:lnTo>
                  <a:pt x="0" y="394"/>
                </a:lnTo>
                <a:lnTo>
                  <a:pt x="4" y="340"/>
                </a:lnTo>
                <a:lnTo>
                  <a:pt x="15" y="289"/>
                </a:lnTo>
                <a:lnTo>
                  <a:pt x="30" y="241"/>
                </a:lnTo>
                <a:lnTo>
                  <a:pt x="54" y="195"/>
                </a:lnTo>
                <a:lnTo>
                  <a:pt x="83" y="153"/>
                </a:lnTo>
                <a:lnTo>
                  <a:pt x="115" y="116"/>
                </a:lnTo>
                <a:lnTo>
                  <a:pt x="153" y="82"/>
                </a:lnTo>
                <a:lnTo>
                  <a:pt x="195" y="55"/>
                </a:lnTo>
                <a:lnTo>
                  <a:pt x="241" y="31"/>
                </a:lnTo>
                <a:lnTo>
                  <a:pt x="290" y="14"/>
                </a:lnTo>
                <a:lnTo>
                  <a:pt x="341" y="4"/>
                </a:lnTo>
                <a:lnTo>
                  <a:pt x="394"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00" name="Freeform 19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307325" y="2281378"/>
            <a:ext cx="443645" cy="443645"/>
          </a:xfrm>
          <a:custGeom>
            <a:avLst/>
            <a:gdLst>
              <a:gd name="T0" fmla="*/ 394 w 788"/>
              <a:gd name="T1" fmla="*/ 0 h 788"/>
              <a:gd name="T2" fmla="*/ 448 w 788"/>
              <a:gd name="T3" fmla="*/ 4 h 788"/>
              <a:gd name="T4" fmla="*/ 499 w 788"/>
              <a:gd name="T5" fmla="*/ 14 h 788"/>
              <a:gd name="T6" fmla="*/ 547 w 788"/>
              <a:gd name="T7" fmla="*/ 31 h 788"/>
              <a:gd name="T8" fmla="*/ 593 w 788"/>
              <a:gd name="T9" fmla="*/ 55 h 788"/>
              <a:gd name="T10" fmla="*/ 635 w 788"/>
              <a:gd name="T11" fmla="*/ 82 h 788"/>
              <a:gd name="T12" fmla="*/ 673 w 788"/>
              <a:gd name="T13" fmla="*/ 116 h 788"/>
              <a:gd name="T14" fmla="*/ 705 w 788"/>
              <a:gd name="T15" fmla="*/ 153 h 788"/>
              <a:gd name="T16" fmla="*/ 734 w 788"/>
              <a:gd name="T17" fmla="*/ 195 h 788"/>
              <a:gd name="T18" fmla="*/ 757 w 788"/>
              <a:gd name="T19" fmla="*/ 241 h 788"/>
              <a:gd name="T20" fmla="*/ 774 w 788"/>
              <a:gd name="T21" fmla="*/ 289 h 788"/>
              <a:gd name="T22" fmla="*/ 784 w 788"/>
              <a:gd name="T23" fmla="*/ 340 h 788"/>
              <a:gd name="T24" fmla="*/ 788 w 788"/>
              <a:gd name="T25" fmla="*/ 394 h 788"/>
              <a:gd name="T26" fmla="*/ 784 w 788"/>
              <a:gd name="T27" fmla="*/ 448 h 788"/>
              <a:gd name="T28" fmla="*/ 774 w 788"/>
              <a:gd name="T29" fmla="*/ 499 h 788"/>
              <a:gd name="T30" fmla="*/ 757 w 788"/>
              <a:gd name="T31" fmla="*/ 547 h 788"/>
              <a:gd name="T32" fmla="*/ 734 w 788"/>
              <a:gd name="T33" fmla="*/ 593 h 788"/>
              <a:gd name="T34" fmla="*/ 705 w 788"/>
              <a:gd name="T35" fmla="*/ 635 h 788"/>
              <a:gd name="T36" fmla="*/ 673 w 788"/>
              <a:gd name="T37" fmla="*/ 673 h 788"/>
              <a:gd name="T38" fmla="*/ 635 w 788"/>
              <a:gd name="T39" fmla="*/ 705 h 788"/>
              <a:gd name="T40" fmla="*/ 593 w 788"/>
              <a:gd name="T41" fmla="*/ 734 h 788"/>
              <a:gd name="T42" fmla="*/ 547 w 788"/>
              <a:gd name="T43" fmla="*/ 757 h 788"/>
              <a:gd name="T44" fmla="*/ 499 w 788"/>
              <a:gd name="T45" fmla="*/ 774 h 788"/>
              <a:gd name="T46" fmla="*/ 448 w 788"/>
              <a:gd name="T47" fmla="*/ 784 h 788"/>
              <a:gd name="T48" fmla="*/ 394 w 788"/>
              <a:gd name="T49" fmla="*/ 788 h 788"/>
              <a:gd name="T50" fmla="*/ 340 w 788"/>
              <a:gd name="T51" fmla="*/ 784 h 788"/>
              <a:gd name="T52" fmla="*/ 289 w 788"/>
              <a:gd name="T53" fmla="*/ 774 h 788"/>
              <a:gd name="T54" fmla="*/ 241 w 788"/>
              <a:gd name="T55" fmla="*/ 757 h 788"/>
              <a:gd name="T56" fmla="*/ 195 w 788"/>
              <a:gd name="T57" fmla="*/ 734 h 788"/>
              <a:gd name="T58" fmla="*/ 153 w 788"/>
              <a:gd name="T59" fmla="*/ 705 h 788"/>
              <a:gd name="T60" fmla="*/ 115 w 788"/>
              <a:gd name="T61" fmla="*/ 673 h 788"/>
              <a:gd name="T62" fmla="*/ 82 w 788"/>
              <a:gd name="T63" fmla="*/ 635 h 788"/>
              <a:gd name="T64" fmla="*/ 53 w 788"/>
              <a:gd name="T65" fmla="*/ 593 h 788"/>
              <a:gd name="T66" fmla="*/ 31 w 788"/>
              <a:gd name="T67" fmla="*/ 547 h 788"/>
              <a:gd name="T68" fmla="*/ 14 w 788"/>
              <a:gd name="T69" fmla="*/ 499 h 788"/>
              <a:gd name="T70" fmla="*/ 4 w 788"/>
              <a:gd name="T71" fmla="*/ 448 h 788"/>
              <a:gd name="T72" fmla="*/ 0 w 788"/>
              <a:gd name="T73" fmla="*/ 394 h 788"/>
              <a:gd name="T74" fmla="*/ 4 w 788"/>
              <a:gd name="T75" fmla="*/ 340 h 788"/>
              <a:gd name="T76" fmla="*/ 14 w 788"/>
              <a:gd name="T77" fmla="*/ 289 h 788"/>
              <a:gd name="T78" fmla="*/ 31 w 788"/>
              <a:gd name="T79" fmla="*/ 241 h 788"/>
              <a:gd name="T80" fmla="*/ 53 w 788"/>
              <a:gd name="T81" fmla="*/ 195 h 788"/>
              <a:gd name="T82" fmla="*/ 82 w 788"/>
              <a:gd name="T83" fmla="*/ 153 h 788"/>
              <a:gd name="T84" fmla="*/ 115 w 788"/>
              <a:gd name="T85" fmla="*/ 116 h 788"/>
              <a:gd name="T86" fmla="*/ 153 w 788"/>
              <a:gd name="T87" fmla="*/ 82 h 788"/>
              <a:gd name="T88" fmla="*/ 195 w 788"/>
              <a:gd name="T89" fmla="*/ 55 h 788"/>
              <a:gd name="T90" fmla="*/ 241 w 788"/>
              <a:gd name="T91" fmla="*/ 31 h 788"/>
              <a:gd name="T92" fmla="*/ 289 w 788"/>
              <a:gd name="T93" fmla="*/ 14 h 788"/>
              <a:gd name="T94" fmla="*/ 340 w 788"/>
              <a:gd name="T95" fmla="*/ 4 h 788"/>
              <a:gd name="T96" fmla="*/ 394 w 788"/>
              <a:gd name="T97"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8" h="788">
                <a:moveTo>
                  <a:pt x="394" y="0"/>
                </a:moveTo>
                <a:lnTo>
                  <a:pt x="448" y="4"/>
                </a:lnTo>
                <a:lnTo>
                  <a:pt x="499" y="14"/>
                </a:lnTo>
                <a:lnTo>
                  <a:pt x="547" y="31"/>
                </a:lnTo>
                <a:lnTo>
                  <a:pt x="593" y="55"/>
                </a:lnTo>
                <a:lnTo>
                  <a:pt x="635" y="82"/>
                </a:lnTo>
                <a:lnTo>
                  <a:pt x="673" y="116"/>
                </a:lnTo>
                <a:lnTo>
                  <a:pt x="705" y="153"/>
                </a:lnTo>
                <a:lnTo>
                  <a:pt x="734" y="195"/>
                </a:lnTo>
                <a:lnTo>
                  <a:pt x="757" y="241"/>
                </a:lnTo>
                <a:lnTo>
                  <a:pt x="774" y="289"/>
                </a:lnTo>
                <a:lnTo>
                  <a:pt x="784" y="340"/>
                </a:lnTo>
                <a:lnTo>
                  <a:pt x="788" y="394"/>
                </a:lnTo>
                <a:lnTo>
                  <a:pt x="784" y="448"/>
                </a:lnTo>
                <a:lnTo>
                  <a:pt x="774" y="499"/>
                </a:lnTo>
                <a:lnTo>
                  <a:pt x="757" y="547"/>
                </a:lnTo>
                <a:lnTo>
                  <a:pt x="734" y="593"/>
                </a:lnTo>
                <a:lnTo>
                  <a:pt x="705" y="635"/>
                </a:lnTo>
                <a:lnTo>
                  <a:pt x="673" y="673"/>
                </a:lnTo>
                <a:lnTo>
                  <a:pt x="635" y="705"/>
                </a:lnTo>
                <a:lnTo>
                  <a:pt x="593" y="734"/>
                </a:lnTo>
                <a:lnTo>
                  <a:pt x="547" y="757"/>
                </a:lnTo>
                <a:lnTo>
                  <a:pt x="499" y="774"/>
                </a:lnTo>
                <a:lnTo>
                  <a:pt x="448" y="784"/>
                </a:lnTo>
                <a:lnTo>
                  <a:pt x="394" y="788"/>
                </a:lnTo>
                <a:lnTo>
                  <a:pt x="340" y="784"/>
                </a:lnTo>
                <a:lnTo>
                  <a:pt x="289" y="774"/>
                </a:lnTo>
                <a:lnTo>
                  <a:pt x="241" y="757"/>
                </a:lnTo>
                <a:lnTo>
                  <a:pt x="195" y="734"/>
                </a:lnTo>
                <a:lnTo>
                  <a:pt x="153" y="705"/>
                </a:lnTo>
                <a:lnTo>
                  <a:pt x="115" y="673"/>
                </a:lnTo>
                <a:lnTo>
                  <a:pt x="82" y="635"/>
                </a:lnTo>
                <a:lnTo>
                  <a:pt x="53" y="593"/>
                </a:lnTo>
                <a:lnTo>
                  <a:pt x="31" y="547"/>
                </a:lnTo>
                <a:lnTo>
                  <a:pt x="14" y="499"/>
                </a:lnTo>
                <a:lnTo>
                  <a:pt x="4" y="448"/>
                </a:lnTo>
                <a:lnTo>
                  <a:pt x="0" y="394"/>
                </a:lnTo>
                <a:lnTo>
                  <a:pt x="4" y="340"/>
                </a:lnTo>
                <a:lnTo>
                  <a:pt x="14" y="289"/>
                </a:lnTo>
                <a:lnTo>
                  <a:pt x="31" y="241"/>
                </a:lnTo>
                <a:lnTo>
                  <a:pt x="53" y="195"/>
                </a:lnTo>
                <a:lnTo>
                  <a:pt x="82" y="153"/>
                </a:lnTo>
                <a:lnTo>
                  <a:pt x="115" y="116"/>
                </a:lnTo>
                <a:lnTo>
                  <a:pt x="153" y="82"/>
                </a:lnTo>
                <a:lnTo>
                  <a:pt x="195" y="55"/>
                </a:lnTo>
                <a:lnTo>
                  <a:pt x="241" y="31"/>
                </a:lnTo>
                <a:lnTo>
                  <a:pt x="289" y="14"/>
                </a:lnTo>
                <a:lnTo>
                  <a:pt x="340" y="4"/>
                </a:lnTo>
                <a:lnTo>
                  <a:pt x="394"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02" name="Freeform 20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85909" y="2281378"/>
            <a:ext cx="443645" cy="443645"/>
          </a:xfrm>
          <a:custGeom>
            <a:avLst/>
            <a:gdLst>
              <a:gd name="T0" fmla="*/ 478 w 788"/>
              <a:gd name="T1" fmla="*/ 89 h 788"/>
              <a:gd name="T2" fmla="*/ 537 w 788"/>
              <a:gd name="T3" fmla="*/ 201 h 788"/>
              <a:gd name="T4" fmla="*/ 568 w 788"/>
              <a:gd name="T5" fmla="*/ 328 h 788"/>
              <a:gd name="T6" fmla="*/ 568 w 788"/>
              <a:gd name="T7" fmla="*/ 461 h 788"/>
              <a:gd name="T8" fmla="*/ 537 w 788"/>
              <a:gd name="T9" fmla="*/ 587 h 788"/>
              <a:gd name="T10" fmla="*/ 478 w 788"/>
              <a:gd name="T11" fmla="*/ 699 h 788"/>
              <a:gd name="T12" fmla="*/ 491 w 788"/>
              <a:gd name="T13" fmla="*/ 739 h 788"/>
              <a:gd name="T14" fmla="*/ 584 w 788"/>
              <a:gd name="T15" fmla="*/ 697 h 788"/>
              <a:gd name="T16" fmla="*/ 661 w 788"/>
              <a:gd name="T17" fmla="*/ 631 h 788"/>
              <a:gd name="T18" fmla="*/ 717 w 788"/>
              <a:gd name="T19" fmla="*/ 547 h 788"/>
              <a:gd name="T20" fmla="*/ 747 w 788"/>
              <a:gd name="T21" fmla="*/ 448 h 788"/>
              <a:gd name="T22" fmla="*/ 747 w 788"/>
              <a:gd name="T23" fmla="*/ 341 h 788"/>
              <a:gd name="T24" fmla="*/ 717 w 788"/>
              <a:gd name="T25" fmla="*/ 241 h 788"/>
              <a:gd name="T26" fmla="*/ 661 w 788"/>
              <a:gd name="T27" fmla="*/ 156 h 788"/>
              <a:gd name="T28" fmla="*/ 584 w 788"/>
              <a:gd name="T29" fmla="*/ 91 h 788"/>
              <a:gd name="T30" fmla="*/ 491 w 788"/>
              <a:gd name="T31" fmla="*/ 50 h 788"/>
              <a:gd name="T32" fmla="*/ 394 w 788"/>
              <a:gd name="T33" fmla="*/ 0 h 788"/>
              <a:gd name="T34" fmla="*/ 499 w 788"/>
              <a:gd name="T35" fmla="*/ 15 h 788"/>
              <a:gd name="T36" fmla="*/ 593 w 788"/>
              <a:gd name="T37" fmla="*/ 54 h 788"/>
              <a:gd name="T38" fmla="*/ 673 w 788"/>
              <a:gd name="T39" fmla="*/ 115 h 788"/>
              <a:gd name="T40" fmla="*/ 734 w 788"/>
              <a:gd name="T41" fmla="*/ 195 h 788"/>
              <a:gd name="T42" fmla="*/ 774 w 788"/>
              <a:gd name="T43" fmla="*/ 290 h 788"/>
              <a:gd name="T44" fmla="*/ 788 w 788"/>
              <a:gd name="T45" fmla="*/ 394 h 788"/>
              <a:gd name="T46" fmla="*/ 774 w 788"/>
              <a:gd name="T47" fmla="*/ 499 h 788"/>
              <a:gd name="T48" fmla="*/ 734 w 788"/>
              <a:gd name="T49" fmla="*/ 593 h 788"/>
              <a:gd name="T50" fmla="*/ 673 w 788"/>
              <a:gd name="T51" fmla="*/ 672 h 788"/>
              <a:gd name="T52" fmla="*/ 593 w 788"/>
              <a:gd name="T53" fmla="*/ 735 h 788"/>
              <a:gd name="T54" fmla="*/ 499 w 788"/>
              <a:gd name="T55" fmla="*/ 774 h 788"/>
              <a:gd name="T56" fmla="*/ 394 w 788"/>
              <a:gd name="T57" fmla="*/ 788 h 788"/>
              <a:gd name="T58" fmla="*/ 289 w 788"/>
              <a:gd name="T59" fmla="*/ 774 h 788"/>
              <a:gd name="T60" fmla="*/ 195 w 788"/>
              <a:gd name="T61" fmla="*/ 735 h 788"/>
              <a:gd name="T62" fmla="*/ 115 w 788"/>
              <a:gd name="T63" fmla="*/ 672 h 788"/>
              <a:gd name="T64" fmla="*/ 53 w 788"/>
              <a:gd name="T65" fmla="*/ 593 h 788"/>
              <a:gd name="T66" fmla="*/ 14 w 788"/>
              <a:gd name="T67" fmla="*/ 499 h 788"/>
              <a:gd name="T68" fmla="*/ 0 w 788"/>
              <a:gd name="T69" fmla="*/ 394 h 788"/>
              <a:gd name="T70" fmla="*/ 14 w 788"/>
              <a:gd name="T71" fmla="*/ 290 h 788"/>
              <a:gd name="T72" fmla="*/ 53 w 788"/>
              <a:gd name="T73" fmla="*/ 195 h 788"/>
              <a:gd name="T74" fmla="*/ 115 w 788"/>
              <a:gd name="T75" fmla="*/ 115 h 788"/>
              <a:gd name="T76" fmla="*/ 195 w 788"/>
              <a:gd name="T77" fmla="*/ 54 h 788"/>
              <a:gd name="T78" fmla="*/ 289 w 788"/>
              <a:gd name="T79" fmla="*/ 15 h 788"/>
              <a:gd name="T80" fmla="*/ 394 w 788"/>
              <a:gd name="T81"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8" h="788">
                <a:moveTo>
                  <a:pt x="438" y="40"/>
                </a:moveTo>
                <a:lnTo>
                  <a:pt x="478" y="89"/>
                </a:lnTo>
                <a:lnTo>
                  <a:pt x="510" y="143"/>
                </a:lnTo>
                <a:lnTo>
                  <a:pt x="537" y="201"/>
                </a:lnTo>
                <a:lnTo>
                  <a:pt x="556" y="262"/>
                </a:lnTo>
                <a:lnTo>
                  <a:pt x="568" y="328"/>
                </a:lnTo>
                <a:lnTo>
                  <a:pt x="573" y="394"/>
                </a:lnTo>
                <a:lnTo>
                  <a:pt x="568" y="461"/>
                </a:lnTo>
                <a:lnTo>
                  <a:pt x="556" y="525"/>
                </a:lnTo>
                <a:lnTo>
                  <a:pt x="537" y="587"/>
                </a:lnTo>
                <a:lnTo>
                  <a:pt x="510" y="646"/>
                </a:lnTo>
                <a:lnTo>
                  <a:pt x="478" y="699"/>
                </a:lnTo>
                <a:lnTo>
                  <a:pt x="438" y="749"/>
                </a:lnTo>
                <a:lnTo>
                  <a:pt x="491" y="739"/>
                </a:lnTo>
                <a:lnTo>
                  <a:pt x="539" y="722"/>
                </a:lnTo>
                <a:lnTo>
                  <a:pt x="584" y="697"/>
                </a:lnTo>
                <a:lnTo>
                  <a:pt x="626" y="667"/>
                </a:lnTo>
                <a:lnTo>
                  <a:pt x="661" y="631"/>
                </a:lnTo>
                <a:lnTo>
                  <a:pt x="692" y="592"/>
                </a:lnTo>
                <a:lnTo>
                  <a:pt x="717" y="547"/>
                </a:lnTo>
                <a:lnTo>
                  <a:pt x="736" y="499"/>
                </a:lnTo>
                <a:lnTo>
                  <a:pt x="747" y="448"/>
                </a:lnTo>
                <a:lnTo>
                  <a:pt x="751" y="394"/>
                </a:lnTo>
                <a:lnTo>
                  <a:pt x="747" y="341"/>
                </a:lnTo>
                <a:lnTo>
                  <a:pt x="736" y="290"/>
                </a:lnTo>
                <a:lnTo>
                  <a:pt x="717" y="241"/>
                </a:lnTo>
                <a:lnTo>
                  <a:pt x="692" y="197"/>
                </a:lnTo>
                <a:lnTo>
                  <a:pt x="661" y="156"/>
                </a:lnTo>
                <a:lnTo>
                  <a:pt x="626" y="121"/>
                </a:lnTo>
                <a:lnTo>
                  <a:pt x="584" y="91"/>
                </a:lnTo>
                <a:lnTo>
                  <a:pt x="539" y="67"/>
                </a:lnTo>
                <a:lnTo>
                  <a:pt x="491" y="50"/>
                </a:lnTo>
                <a:lnTo>
                  <a:pt x="438" y="40"/>
                </a:lnTo>
                <a:close/>
                <a:moveTo>
                  <a:pt x="394" y="0"/>
                </a:moveTo>
                <a:lnTo>
                  <a:pt x="448" y="4"/>
                </a:lnTo>
                <a:lnTo>
                  <a:pt x="499" y="15"/>
                </a:lnTo>
                <a:lnTo>
                  <a:pt x="547" y="32"/>
                </a:lnTo>
                <a:lnTo>
                  <a:pt x="593" y="54"/>
                </a:lnTo>
                <a:lnTo>
                  <a:pt x="635" y="83"/>
                </a:lnTo>
                <a:lnTo>
                  <a:pt x="673" y="115"/>
                </a:lnTo>
                <a:lnTo>
                  <a:pt x="706" y="153"/>
                </a:lnTo>
                <a:lnTo>
                  <a:pt x="734" y="195"/>
                </a:lnTo>
                <a:lnTo>
                  <a:pt x="757" y="241"/>
                </a:lnTo>
                <a:lnTo>
                  <a:pt x="774" y="290"/>
                </a:lnTo>
                <a:lnTo>
                  <a:pt x="784" y="341"/>
                </a:lnTo>
                <a:lnTo>
                  <a:pt x="788" y="394"/>
                </a:lnTo>
                <a:lnTo>
                  <a:pt x="784" y="448"/>
                </a:lnTo>
                <a:lnTo>
                  <a:pt x="774" y="499"/>
                </a:lnTo>
                <a:lnTo>
                  <a:pt x="757" y="547"/>
                </a:lnTo>
                <a:lnTo>
                  <a:pt x="734" y="593"/>
                </a:lnTo>
                <a:lnTo>
                  <a:pt x="706" y="635"/>
                </a:lnTo>
                <a:lnTo>
                  <a:pt x="673" y="672"/>
                </a:lnTo>
                <a:lnTo>
                  <a:pt x="635" y="706"/>
                </a:lnTo>
                <a:lnTo>
                  <a:pt x="593" y="735"/>
                </a:lnTo>
                <a:lnTo>
                  <a:pt x="547" y="757"/>
                </a:lnTo>
                <a:lnTo>
                  <a:pt x="499" y="774"/>
                </a:lnTo>
                <a:lnTo>
                  <a:pt x="448" y="784"/>
                </a:lnTo>
                <a:lnTo>
                  <a:pt x="394" y="788"/>
                </a:lnTo>
                <a:lnTo>
                  <a:pt x="340" y="784"/>
                </a:lnTo>
                <a:lnTo>
                  <a:pt x="289" y="774"/>
                </a:lnTo>
                <a:lnTo>
                  <a:pt x="241" y="757"/>
                </a:lnTo>
                <a:lnTo>
                  <a:pt x="195" y="735"/>
                </a:lnTo>
                <a:lnTo>
                  <a:pt x="153" y="706"/>
                </a:lnTo>
                <a:lnTo>
                  <a:pt x="115" y="672"/>
                </a:lnTo>
                <a:lnTo>
                  <a:pt x="82" y="635"/>
                </a:lnTo>
                <a:lnTo>
                  <a:pt x="53" y="593"/>
                </a:lnTo>
                <a:lnTo>
                  <a:pt x="31" y="547"/>
                </a:lnTo>
                <a:lnTo>
                  <a:pt x="14" y="499"/>
                </a:lnTo>
                <a:lnTo>
                  <a:pt x="4" y="448"/>
                </a:lnTo>
                <a:lnTo>
                  <a:pt x="0" y="394"/>
                </a:lnTo>
                <a:lnTo>
                  <a:pt x="4" y="341"/>
                </a:lnTo>
                <a:lnTo>
                  <a:pt x="14" y="290"/>
                </a:lnTo>
                <a:lnTo>
                  <a:pt x="31" y="241"/>
                </a:lnTo>
                <a:lnTo>
                  <a:pt x="53" y="195"/>
                </a:lnTo>
                <a:lnTo>
                  <a:pt x="82" y="153"/>
                </a:lnTo>
                <a:lnTo>
                  <a:pt x="115" y="115"/>
                </a:lnTo>
                <a:lnTo>
                  <a:pt x="153" y="83"/>
                </a:lnTo>
                <a:lnTo>
                  <a:pt x="195" y="54"/>
                </a:lnTo>
                <a:lnTo>
                  <a:pt x="241" y="32"/>
                </a:lnTo>
                <a:lnTo>
                  <a:pt x="289" y="15"/>
                </a:lnTo>
                <a:lnTo>
                  <a:pt x="340" y="4"/>
                </a:lnTo>
                <a:lnTo>
                  <a:pt x="394"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44" name="Freeform 2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64494" y="2281378"/>
            <a:ext cx="444209" cy="443645"/>
          </a:xfrm>
          <a:custGeom>
            <a:avLst/>
            <a:gdLst>
              <a:gd name="T0" fmla="*/ 394 w 789"/>
              <a:gd name="T1" fmla="*/ 752 h 788"/>
              <a:gd name="T2" fmla="*/ 498 w 789"/>
              <a:gd name="T3" fmla="*/ 737 h 788"/>
              <a:gd name="T4" fmla="*/ 589 w 789"/>
              <a:gd name="T5" fmla="*/ 694 h 788"/>
              <a:gd name="T6" fmla="*/ 665 w 789"/>
              <a:gd name="T7" fmla="*/ 629 h 788"/>
              <a:gd name="T8" fmla="*/ 719 w 789"/>
              <a:gd name="T9" fmla="*/ 545 h 788"/>
              <a:gd name="T10" fmla="*/ 749 w 789"/>
              <a:gd name="T11" fmla="*/ 447 h 788"/>
              <a:gd name="T12" fmla="*/ 749 w 789"/>
              <a:gd name="T13" fmla="*/ 341 h 788"/>
              <a:gd name="T14" fmla="*/ 719 w 789"/>
              <a:gd name="T15" fmla="*/ 244 h 788"/>
              <a:gd name="T16" fmla="*/ 665 w 789"/>
              <a:gd name="T17" fmla="*/ 159 h 788"/>
              <a:gd name="T18" fmla="*/ 589 w 789"/>
              <a:gd name="T19" fmla="*/ 93 h 788"/>
              <a:gd name="T20" fmla="*/ 498 w 789"/>
              <a:gd name="T21" fmla="*/ 51 h 788"/>
              <a:gd name="T22" fmla="*/ 394 w 789"/>
              <a:gd name="T23" fmla="*/ 36 h 788"/>
              <a:gd name="T24" fmla="*/ 448 w 789"/>
              <a:gd name="T25" fmla="*/ 4 h 788"/>
              <a:gd name="T26" fmla="*/ 548 w 789"/>
              <a:gd name="T27" fmla="*/ 32 h 788"/>
              <a:gd name="T28" fmla="*/ 635 w 789"/>
              <a:gd name="T29" fmla="*/ 83 h 788"/>
              <a:gd name="T30" fmla="*/ 706 w 789"/>
              <a:gd name="T31" fmla="*/ 153 h 788"/>
              <a:gd name="T32" fmla="*/ 757 w 789"/>
              <a:gd name="T33" fmla="*/ 241 h 788"/>
              <a:gd name="T34" fmla="*/ 785 w 789"/>
              <a:gd name="T35" fmla="*/ 341 h 788"/>
              <a:gd name="T36" fmla="*/ 785 w 789"/>
              <a:gd name="T37" fmla="*/ 448 h 788"/>
              <a:gd name="T38" fmla="*/ 757 w 789"/>
              <a:gd name="T39" fmla="*/ 547 h 788"/>
              <a:gd name="T40" fmla="*/ 706 w 789"/>
              <a:gd name="T41" fmla="*/ 635 h 788"/>
              <a:gd name="T42" fmla="*/ 635 w 789"/>
              <a:gd name="T43" fmla="*/ 706 h 788"/>
              <a:gd name="T44" fmla="*/ 548 w 789"/>
              <a:gd name="T45" fmla="*/ 757 h 788"/>
              <a:gd name="T46" fmla="*/ 448 w 789"/>
              <a:gd name="T47" fmla="*/ 784 h 788"/>
              <a:gd name="T48" fmla="*/ 341 w 789"/>
              <a:gd name="T49" fmla="*/ 784 h 788"/>
              <a:gd name="T50" fmla="*/ 241 w 789"/>
              <a:gd name="T51" fmla="*/ 757 h 788"/>
              <a:gd name="T52" fmla="*/ 153 w 789"/>
              <a:gd name="T53" fmla="*/ 706 h 788"/>
              <a:gd name="T54" fmla="*/ 83 w 789"/>
              <a:gd name="T55" fmla="*/ 635 h 788"/>
              <a:gd name="T56" fmla="*/ 32 w 789"/>
              <a:gd name="T57" fmla="*/ 547 h 788"/>
              <a:gd name="T58" fmla="*/ 4 w 789"/>
              <a:gd name="T59" fmla="*/ 448 h 788"/>
              <a:gd name="T60" fmla="*/ 4 w 789"/>
              <a:gd name="T61" fmla="*/ 341 h 788"/>
              <a:gd name="T62" fmla="*/ 32 w 789"/>
              <a:gd name="T63" fmla="*/ 241 h 788"/>
              <a:gd name="T64" fmla="*/ 83 w 789"/>
              <a:gd name="T65" fmla="*/ 153 h 788"/>
              <a:gd name="T66" fmla="*/ 153 w 789"/>
              <a:gd name="T67" fmla="*/ 83 h 788"/>
              <a:gd name="T68" fmla="*/ 241 w 789"/>
              <a:gd name="T69" fmla="*/ 32 h 788"/>
              <a:gd name="T70" fmla="*/ 341 w 789"/>
              <a:gd name="T71"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9" h="788">
                <a:moveTo>
                  <a:pt x="394" y="36"/>
                </a:moveTo>
                <a:lnTo>
                  <a:pt x="394" y="752"/>
                </a:lnTo>
                <a:lnTo>
                  <a:pt x="448" y="748"/>
                </a:lnTo>
                <a:lnTo>
                  <a:pt x="498" y="737"/>
                </a:lnTo>
                <a:lnTo>
                  <a:pt x="546" y="719"/>
                </a:lnTo>
                <a:lnTo>
                  <a:pt x="589" y="694"/>
                </a:lnTo>
                <a:lnTo>
                  <a:pt x="630" y="664"/>
                </a:lnTo>
                <a:lnTo>
                  <a:pt x="665" y="629"/>
                </a:lnTo>
                <a:lnTo>
                  <a:pt x="696" y="589"/>
                </a:lnTo>
                <a:lnTo>
                  <a:pt x="719" y="545"/>
                </a:lnTo>
                <a:lnTo>
                  <a:pt x="737" y="498"/>
                </a:lnTo>
                <a:lnTo>
                  <a:pt x="749" y="447"/>
                </a:lnTo>
                <a:lnTo>
                  <a:pt x="753" y="394"/>
                </a:lnTo>
                <a:lnTo>
                  <a:pt x="749" y="341"/>
                </a:lnTo>
                <a:lnTo>
                  <a:pt x="737" y="291"/>
                </a:lnTo>
                <a:lnTo>
                  <a:pt x="719" y="244"/>
                </a:lnTo>
                <a:lnTo>
                  <a:pt x="696" y="199"/>
                </a:lnTo>
                <a:lnTo>
                  <a:pt x="665" y="159"/>
                </a:lnTo>
                <a:lnTo>
                  <a:pt x="630" y="123"/>
                </a:lnTo>
                <a:lnTo>
                  <a:pt x="589" y="93"/>
                </a:lnTo>
                <a:lnTo>
                  <a:pt x="546" y="70"/>
                </a:lnTo>
                <a:lnTo>
                  <a:pt x="498" y="51"/>
                </a:lnTo>
                <a:lnTo>
                  <a:pt x="448" y="40"/>
                </a:lnTo>
                <a:lnTo>
                  <a:pt x="394" y="36"/>
                </a:lnTo>
                <a:close/>
                <a:moveTo>
                  <a:pt x="394" y="0"/>
                </a:moveTo>
                <a:lnTo>
                  <a:pt x="448" y="4"/>
                </a:lnTo>
                <a:lnTo>
                  <a:pt x="499" y="15"/>
                </a:lnTo>
                <a:lnTo>
                  <a:pt x="548" y="32"/>
                </a:lnTo>
                <a:lnTo>
                  <a:pt x="593" y="54"/>
                </a:lnTo>
                <a:lnTo>
                  <a:pt x="635" y="83"/>
                </a:lnTo>
                <a:lnTo>
                  <a:pt x="673" y="115"/>
                </a:lnTo>
                <a:lnTo>
                  <a:pt x="706" y="153"/>
                </a:lnTo>
                <a:lnTo>
                  <a:pt x="735" y="195"/>
                </a:lnTo>
                <a:lnTo>
                  <a:pt x="757" y="241"/>
                </a:lnTo>
                <a:lnTo>
                  <a:pt x="774" y="290"/>
                </a:lnTo>
                <a:lnTo>
                  <a:pt x="785" y="341"/>
                </a:lnTo>
                <a:lnTo>
                  <a:pt x="789" y="394"/>
                </a:lnTo>
                <a:lnTo>
                  <a:pt x="785" y="448"/>
                </a:lnTo>
                <a:lnTo>
                  <a:pt x="774" y="499"/>
                </a:lnTo>
                <a:lnTo>
                  <a:pt x="757" y="547"/>
                </a:lnTo>
                <a:lnTo>
                  <a:pt x="735" y="593"/>
                </a:lnTo>
                <a:lnTo>
                  <a:pt x="706" y="635"/>
                </a:lnTo>
                <a:lnTo>
                  <a:pt x="673" y="672"/>
                </a:lnTo>
                <a:lnTo>
                  <a:pt x="635" y="706"/>
                </a:lnTo>
                <a:lnTo>
                  <a:pt x="593" y="735"/>
                </a:lnTo>
                <a:lnTo>
                  <a:pt x="548" y="757"/>
                </a:lnTo>
                <a:lnTo>
                  <a:pt x="499" y="774"/>
                </a:lnTo>
                <a:lnTo>
                  <a:pt x="448" y="784"/>
                </a:lnTo>
                <a:lnTo>
                  <a:pt x="394" y="788"/>
                </a:lnTo>
                <a:lnTo>
                  <a:pt x="341" y="784"/>
                </a:lnTo>
                <a:lnTo>
                  <a:pt x="290" y="774"/>
                </a:lnTo>
                <a:lnTo>
                  <a:pt x="241" y="757"/>
                </a:lnTo>
                <a:lnTo>
                  <a:pt x="195" y="735"/>
                </a:lnTo>
                <a:lnTo>
                  <a:pt x="153" y="706"/>
                </a:lnTo>
                <a:lnTo>
                  <a:pt x="117" y="672"/>
                </a:lnTo>
                <a:lnTo>
                  <a:pt x="83" y="635"/>
                </a:lnTo>
                <a:lnTo>
                  <a:pt x="55" y="593"/>
                </a:lnTo>
                <a:lnTo>
                  <a:pt x="32" y="547"/>
                </a:lnTo>
                <a:lnTo>
                  <a:pt x="15" y="499"/>
                </a:lnTo>
                <a:lnTo>
                  <a:pt x="4" y="448"/>
                </a:lnTo>
                <a:lnTo>
                  <a:pt x="0" y="394"/>
                </a:lnTo>
                <a:lnTo>
                  <a:pt x="4" y="341"/>
                </a:lnTo>
                <a:lnTo>
                  <a:pt x="15" y="290"/>
                </a:lnTo>
                <a:lnTo>
                  <a:pt x="32" y="241"/>
                </a:lnTo>
                <a:lnTo>
                  <a:pt x="55" y="195"/>
                </a:lnTo>
                <a:lnTo>
                  <a:pt x="83" y="153"/>
                </a:lnTo>
                <a:lnTo>
                  <a:pt x="117" y="115"/>
                </a:lnTo>
                <a:lnTo>
                  <a:pt x="153" y="83"/>
                </a:lnTo>
                <a:lnTo>
                  <a:pt x="195" y="54"/>
                </a:lnTo>
                <a:lnTo>
                  <a:pt x="241" y="32"/>
                </a:lnTo>
                <a:lnTo>
                  <a:pt x="290" y="15"/>
                </a:lnTo>
                <a:lnTo>
                  <a:pt x="341" y="4"/>
                </a:lnTo>
                <a:lnTo>
                  <a:pt x="394"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06" name="Freeform 3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943642" y="2281378"/>
            <a:ext cx="443082" cy="443645"/>
          </a:xfrm>
          <a:custGeom>
            <a:avLst/>
            <a:gdLst>
              <a:gd name="T0" fmla="*/ 38 w 787"/>
              <a:gd name="T1" fmla="*/ 435 h 788"/>
              <a:gd name="T2" fmla="*/ 38 w 787"/>
              <a:gd name="T3" fmla="*/ 435 h 788"/>
              <a:gd name="T4" fmla="*/ 394 w 787"/>
              <a:gd name="T5" fmla="*/ 36 h 788"/>
              <a:gd name="T6" fmla="*/ 309 w 787"/>
              <a:gd name="T7" fmla="*/ 89 h 788"/>
              <a:gd name="T8" fmla="*/ 250 w 787"/>
              <a:gd name="T9" fmla="*/ 202 h 788"/>
              <a:gd name="T10" fmla="*/ 219 w 787"/>
              <a:gd name="T11" fmla="*/ 328 h 788"/>
              <a:gd name="T12" fmla="*/ 219 w 787"/>
              <a:gd name="T13" fmla="*/ 461 h 788"/>
              <a:gd name="T14" fmla="*/ 250 w 787"/>
              <a:gd name="T15" fmla="*/ 587 h 788"/>
              <a:gd name="T16" fmla="*/ 309 w 787"/>
              <a:gd name="T17" fmla="*/ 699 h 788"/>
              <a:gd name="T18" fmla="*/ 394 w 787"/>
              <a:gd name="T19" fmla="*/ 752 h 788"/>
              <a:gd name="T20" fmla="*/ 498 w 787"/>
              <a:gd name="T21" fmla="*/ 737 h 788"/>
              <a:gd name="T22" fmla="*/ 589 w 787"/>
              <a:gd name="T23" fmla="*/ 694 h 788"/>
              <a:gd name="T24" fmla="*/ 664 w 787"/>
              <a:gd name="T25" fmla="*/ 629 h 788"/>
              <a:gd name="T26" fmla="*/ 719 w 787"/>
              <a:gd name="T27" fmla="*/ 545 h 788"/>
              <a:gd name="T28" fmla="*/ 748 w 787"/>
              <a:gd name="T29" fmla="*/ 447 h 788"/>
              <a:gd name="T30" fmla="*/ 748 w 787"/>
              <a:gd name="T31" fmla="*/ 341 h 788"/>
              <a:gd name="T32" fmla="*/ 719 w 787"/>
              <a:gd name="T33" fmla="*/ 244 h 788"/>
              <a:gd name="T34" fmla="*/ 664 w 787"/>
              <a:gd name="T35" fmla="*/ 159 h 788"/>
              <a:gd name="T36" fmla="*/ 589 w 787"/>
              <a:gd name="T37" fmla="*/ 93 h 788"/>
              <a:gd name="T38" fmla="*/ 498 w 787"/>
              <a:gd name="T39" fmla="*/ 51 h 788"/>
              <a:gd name="T40" fmla="*/ 394 w 787"/>
              <a:gd name="T41" fmla="*/ 36 h 788"/>
              <a:gd name="T42" fmla="*/ 448 w 787"/>
              <a:gd name="T43" fmla="*/ 4 h 788"/>
              <a:gd name="T44" fmla="*/ 547 w 787"/>
              <a:gd name="T45" fmla="*/ 32 h 788"/>
              <a:gd name="T46" fmla="*/ 634 w 787"/>
              <a:gd name="T47" fmla="*/ 83 h 788"/>
              <a:gd name="T48" fmla="*/ 706 w 787"/>
              <a:gd name="T49" fmla="*/ 153 h 788"/>
              <a:gd name="T50" fmla="*/ 757 w 787"/>
              <a:gd name="T51" fmla="*/ 241 h 788"/>
              <a:gd name="T52" fmla="*/ 784 w 787"/>
              <a:gd name="T53" fmla="*/ 341 h 788"/>
              <a:gd name="T54" fmla="*/ 784 w 787"/>
              <a:gd name="T55" fmla="*/ 448 h 788"/>
              <a:gd name="T56" fmla="*/ 757 w 787"/>
              <a:gd name="T57" fmla="*/ 547 h 788"/>
              <a:gd name="T58" fmla="*/ 706 w 787"/>
              <a:gd name="T59" fmla="*/ 635 h 788"/>
              <a:gd name="T60" fmla="*/ 634 w 787"/>
              <a:gd name="T61" fmla="*/ 706 h 788"/>
              <a:gd name="T62" fmla="*/ 547 w 787"/>
              <a:gd name="T63" fmla="*/ 757 h 788"/>
              <a:gd name="T64" fmla="*/ 448 w 787"/>
              <a:gd name="T65" fmla="*/ 784 h 788"/>
              <a:gd name="T66" fmla="*/ 340 w 787"/>
              <a:gd name="T67" fmla="*/ 784 h 788"/>
              <a:gd name="T68" fmla="*/ 241 w 787"/>
              <a:gd name="T69" fmla="*/ 757 h 788"/>
              <a:gd name="T70" fmla="*/ 153 w 787"/>
              <a:gd name="T71" fmla="*/ 706 h 788"/>
              <a:gd name="T72" fmla="*/ 82 w 787"/>
              <a:gd name="T73" fmla="*/ 635 h 788"/>
              <a:gd name="T74" fmla="*/ 31 w 787"/>
              <a:gd name="T75" fmla="*/ 547 h 788"/>
              <a:gd name="T76" fmla="*/ 4 w 787"/>
              <a:gd name="T77" fmla="*/ 448 h 788"/>
              <a:gd name="T78" fmla="*/ 4 w 787"/>
              <a:gd name="T79" fmla="*/ 341 h 788"/>
              <a:gd name="T80" fmla="*/ 31 w 787"/>
              <a:gd name="T81" fmla="*/ 241 h 788"/>
              <a:gd name="T82" fmla="*/ 82 w 787"/>
              <a:gd name="T83" fmla="*/ 153 h 788"/>
              <a:gd name="T84" fmla="*/ 153 w 787"/>
              <a:gd name="T85" fmla="*/ 83 h 788"/>
              <a:gd name="T86" fmla="*/ 241 w 787"/>
              <a:gd name="T87" fmla="*/ 32 h 788"/>
              <a:gd name="T88" fmla="*/ 340 w 787"/>
              <a:gd name="T89"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7" h="788">
                <a:moveTo>
                  <a:pt x="38" y="430"/>
                </a:moveTo>
                <a:lnTo>
                  <a:pt x="38" y="435"/>
                </a:lnTo>
                <a:lnTo>
                  <a:pt x="39" y="441"/>
                </a:lnTo>
                <a:lnTo>
                  <a:pt x="38" y="435"/>
                </a:lnTo>
                <a:lnTo>
                  <a:pt x="38" y="430"/>
                </a:lnTo>
                <a:close/>
                <a:moveTo>
                  <a:pt x="394" y="36"/>
                </a:moveTo>
                <a:lnTo>
                  <a:pt x="348" y="40"/>
                </a:lnTo>
                <a:lnTo>
                  <a:pt x="309" y="89"/>
                </a:lnTo>
                <a:lnTo>
                  <a:pt x="276" y="143"/>
                </a:lnTo>
                <a:lnTo>
                  <a:pt x="250" y="202"/>
                </a:lnTo>
                <a:lnTo>
                  <a:pt x="230" y="263"/>
                </a:lnTo>
                <a:lnTo>
                  <a:pt x="219" y="328"/>
                </a:lnTo>
                <a:lnTo>
                  <a:pt x="215" y="394"/>
                </a:lnTo>
                <a:lnTo>
                  <a:pt x="219" y="461"/>
                </a:lnTo>
                <a:lnTo>
                  <a:pt x="230" y="525"/>
                </a:lnTo>
                <a:lnTo>
                  <a:pt x="250" y="587"/>
                </a:lnTo>
                <a:lnTo>
                  <a:pt x="276" y="646"/>
                </a:lnTo>
                <a:lnTo>
                  <a:pt x="309" y="699"/>
                </a:lnTo>
                <a:lnTo>
                  <a:pt x="348" y="749"/>
                </a:lnTo>
                <a:lnTo>
                  <a:pt x="394" y="752"/>
                </a:lnTo>
                <a:lnTo>
                  <a:pt x="446" y="748"/>
                </a:lnTo>
                <a:lnTo>
                  <a:pt x="498" y="737"/>
                </a:lnTo>
                <a:lnTo>
                  <a:pt x="545" y="719"/>
                </a:lnTo>
                <a:lnTo>
                  <a:pt x="589" y="694"/>
                </a:lnTo>
                <a:lnTo>
                  <a:pt x="628" y="664"/>
                </a:lnTo>
                <a:lnTo>
                  <a:pt x="664" y="629"/>
                </a:lnTo>
                <a:lnTo>
                  <a:pt x="694" y="589"/>
                </a:lnTo>
                <a:lnTo>
                  <a:pt x="719" y="545"/>
                </a:lnTo>
                <a:lnTo>
                  <a:pt x="737" y="498"/>
                </a:lnTo>
                <a:lnTo>
                  <a:pt x="748" y="447"/>
                </a:lnTo>
                <a:lnTo>
                  <a:pt x="752" y="394"/>
                </a:lnTo>
                <a:lnTo>
                  <a:pt x="748" y="341"/>
                </a:lnTo>
                <a:lnTo>
                  <a:pt x="737" y="291"/>
                </a:lnTo>
                <a:lnTo>
                  <a:pt x="719" y="244"/>
                </a:lnTo>
                <a:lnTo>
                  <a:pt x="694" y="199"/>
                </a:lnTo>
                <a:lnTo>
                  <a:pt x="664" y="159"/>
                </a:lnTo>
                <a:lnTo>
                  <a:pt x="628" y="123"/>
                </a:lnTo>
                <a:lnTo>
                  <a:pt x="589" y="93"/>
                </a:lnTo>
                <a:lnTo>
                  <a:pt x="545" y="70"/>
                </a:lnTo>
                <a:lnTo>
                  <a:pt x="498" y="51"/>
                </a:lnTo>
                <a:lnTo>
                  <a:pt x="446" y="40"/>
                </a:lnTo>
                <a:lnTo>
                  <a:pt x="394" y="36"/>
                </a:lnTo>
                <a:close/>
                <a:moveTo>
                  <a:pt x="394" y="0"/>
                </a:moveTo>
                <a:lnTo>
                  <a:pt x="448" y="4"/>
                </a:lnTo>
                <a:lnTo>
                  <a:pt x="499" y="15"/>
                </a:lnTo>
                <a:lnTo>
                  <a:pt x="547" y="32"/>
                </a:lnTo>
                <a:lnTo>
                  <a:pt x="593" y="54"/>
                </a:lnTo>
                <a:lnTo>
                  <a:pt x="634" y="83"/>
                </a:lnTo>
                <a:lnTo>
                  <a:pt x="672" y="115"/>
                </a:lnTo>
                <a:lnTo>
                  <a:pt x="706" y="153"/>
                </a:lnTo>
                <a:lnTo>
                  <a:pt x="733" y="195"/>
                </a:lnTo>
                <a:lnTo>
                  <a:pt x="757" y="241"/>
                </a:lnTo>
                <a:lnTo>
                  <a:pt x="774" y="290"/>
                </a:lnTo>
                <a:lnTo>
                  <a:pt x="784" y="341"/>
                </a:lnTo>
                <a:lnTo>
                  <a:pt x="787" y="394"/>
                </a:lnTo>
                <a:lnTo>
                  <a:pt x="784" y="448"/>
                </a:lnTo>
                <a:lnTo>
                  <a:pt x="774" y="499"/>
                </a:lnTo>
                <a:lnTo>
                  <a:pt x="757" y="547"/>
                </a:lnTo>
                <a:lnTo>
                  <a:pt x="733" y="593"/>
                </a:lnTo>
                <a:lnTo>
                  <a:pt x="706" y="635"/>
                </a:lnTo>
                <a:lnTo>
                  <a:pt x="672" y="672"/>
                </a:lnTo>
                <a:lnTo>
                  <a:pt x="634" y="706"/>
                </a:lnTo>
                <a:lnTo>
                  <a:pt x="593" y="735"/>
                </a:lnTo>
                <a:lnTo>
                  <a:pt x="547" y="757"/>
                </a:lnTo>
                <a:lnTo>
                  <a:pt x="499" y="774"/>
                </a:lnTo>
                <a:lnTo>
                  <a:pt x="448" y="784"/>
                </a:lnTo>
                <a:lnTo>
                  <a:pt x="394" y="788"/>
                </a:lnTo>
                <a:lnTo>
                  <a:pt x="340" y="784"/>
                </a:lnTo>
                <a:lnTo>
                  <a:pt x="289" y="774"/>
                </a:lnTo>
                <a:lnTo>
                  <a:pt x="241" y="757"/>
                </a:lnTo>
                <a:lnTo>
                  <a:pt x="195" y="735"/>
                </a:lnTo>
                <a:lnTo>
                  <a:pt x="153" y="706"/>
                </a:lnTo>
                <a:lnTo>
                  <a:pt x="115" y="672"/>
                </a:lnTo>
                <a:lnTo>
                  <a:pt x="82" y="635"/>
                </a:lnTo>
                <a:lnTo>
                  <a:pt x="54" y="593"/>
                </a:lnTo>
                <a:lnTo>
                  <a:pt x="31" y="547"/>
                </a:lnTo>
                <a:lnTo>
                  <a:pt x="14" y="499"/>
                </a:lnTo>
                <a:lnTo>
                  <a:pt x="4" y="448"/>
                </a:lnTo>
                <a:lnTo>
                  <a:pt x="0" y="394"/>
                </a:lnTo>
                <a:lnTo>
                  <a:pt x="4" y="341"/>
                </a:lnTo>
                <a:lnTo>
                  <a:pt x="14" y="290"/>
                </a:lnTo>
                <a:lnTo>
                  <a:pt x="31" y="241"/>
                </a:lnTo>
                <a:lnTo>
                  <a:pt x="54" y="195"/>
                </a:lnTo>
                <a:lnTo>
                  <a:pt x="82" y="153"/>
                </a:lnTo>
                <a:lnTo>
                  <a:pt x="115" y="115"/>
                </a:lnTo>
                <a:lnTo>
                  <a:pt x="153" y="83"/>
                </a:lnTo>
                <a:lnTo>
                  <a:pt x="195" y="54"/>
                </a:lnTo>
                <a:lnTo>
                  <a:pt x="241" y="32"/>
                </a:lnTo>
                <a:lnTo>
                  <a:pt x="289" y="15"/>
                </a:lnTo>
                <a:lnTo>
                  <a:pt x="340" y="4"/>
                </a:lnTo>
                <a:lnTo>
                  <a:pt x="394"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28" name="Freeform 3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821659" y="2281378"/>
            <a:ext cx="201555" cy="443645"/>
          </a:xfrm>
          <a:custGeom>
            <a:avLst/>
            <a:gdLst>
              <a:gd name="T0" fmla="*/ 193 w 358"/>
              <a:gd name="T1" fmla="*/ 254 h 788"/>
              <a:gd name="T2" fmla="*/ 212 w 358"/>
              <a:gd name="T3" fmla="*/ 274 h 788"/>
              <a:gd name="T4" fmla="*/ 215 w 358"/>
              <a:gd name="T5" fmla="*/ 508 h 788"/>
              <a:gd name="T6" fmla="*/ 258 w 358"/>
              <a:gd name="T7" fmla="*/ 537 h 788"/>
              <a:gd name="T8" fmla="*/ 283 w 358"/>
              <a:gd name="T9" fmla="*/ 582 h 788"/>
              <a:gd name="T10" fmla="*/ 283 w 358"/>
              <a:gd name="T11" fmla="*/ 637 h 788"/>
              <a:gd name="T12" fmla="*/ 255 w 358"/>
              <a:gd name="T13" fmla="*/ 685 h 788"/>
              <a:gd name="T14" fmla="*/ 207 w 358"/>
              <a:gd name="T15" fmla="*/ 712 h 788"/>
              <a:gd name="T16" fmla="*/ 151 w 358"/>
              <a:gd name="T17" fmla="*/ 712 h 788"/>
              <a:gd name="T18" fmla="*/ 102 w 358"/>
              <a:gd name="T19" fmla="*/ 685 h 788"/>
              <a:gd name="T20" fmla="*/ 75 w 358"/>
              <a:gd name="T21" fmla="*/ 637 h 788"/>
              <a:gd name="T22" fmla="*/ 75 w 358"/>
              <a:gd name="T23" fmla="*/ 582 h 788"/>
              <a:gd name="T24" fmla="*/ 100 w 358"/>
              <a:gd name="T25" fmla="*/ 537 h 788"/>
              <a:gd name="T26" fmla="*/ 143 w 358"/>
              <a:gd name="T27" fmla="*/ 508 h 788"/>
              <a:gd name="T28" fmla="*/ 145 w 358"/>
              <a:gd name="T29" fmla="*/ 274 h 788"/>
              <a:gd name="T30" fmla="*/ 165 w 358"/>
              <a:gd name="T31" fmla="*/ 254 h 788"/>
              <a:gd name="T32" fmla="*/ 178 w 358"/>
              <a:gd name="T33" fmla="*/ 37 h 788"/>
              <a:gd name="T34" fmla="*/ 136 w 358"/>
              <a:gd name="T35" fmla="*/ 50 h 788"/>
              <a:gd name="T36" fmla="*/ 111 w 358"/>
              <a:gd name="T37" fmla="*/ 85 h 788"/>
              <a:gd name="T38" fmla="*/ 107 w 358"/>
              <a:gd name="T39" fmla="*/ 486 h 788"/>
              <a:gd name="T40" fmla="*/ 63 w 358"/>
              <a:gd name="T41" fmla="*/ 524 h 788"/>
              <a:gd name="T42" fmla="*/ 39 w 358"/>
              <a:gd name="T43" fmla="*/ 579 h 788"/>
              <a:gd name="T44" fmla="*/ 39 w 358"/>
              <a:gd name="T45" fmla="*/ 641 h 788"/>
              <a:gd name="T46" fmla="*/ 67 w 358"/>
              <a:gd name="T47" fmla="*/ 699 h 788"/>
              <a:gd name="T48" fmla="*/ 115 w 358"/>
              <a:gd name="T49" fmla="*/ 738 h 788"/>
              <a:gd name="T50" fmla="*/ 178 w 358"/>
              <a:gd name="T51" fmla="*/ 753 h 788"/>
              <a:gd name="T52" fmla="*/ 242 w 358"/>
              <a:gd name="T53" fmla="*/ 738 h 788"/>
              <a:gd name="T54" fmla="*/ 291 w 358"/>
              <a:gd name="T55" fmla="*/ 699 h 788"/>
              <a:gd name="T56" fmla="*/ 318 w 358"/>
              <a:gd name="T57" fmla="*/ 641 h 788"/>
              <a:gd name="T58" fmla="*/ 318 w 358"/>
              <a:gd name="T59" fmla="*/ 579 h 788"/>
              <a:gd name="T60" fmla="*/ 295 w 358"/>
              <a:gd name="T61" fmla="*/ 524 h 788"/>
              <a:gd name="T62" fmla="*/ 250 w 358"/>
              <a:gd name="T63" fmla="*/ 486 h 788"/>
              <a:gd name="T64" fmla="*/ 246 w 358"/>
              <a:gd name="T65" fmla="*/ 85 h 788"/>
              <a:gd name="T66" fmla="*/ 221 w 358"/>
              <a:gd name="T67" fmla="*/ 50 h 788"/>
              <a:gd name="T68" fmla="*/ 178 w 358"/>
              <a:gd name="T69" fmla="*/ 37 h 788"/>
              <a:gd name="T70" fmla="*/ 207 w 358"/>
              <a:gd name="T71" fmla="*/ 4 h 788"/>
              <a:gd name="T72" fmla="*/ 255 w 358"/>
              <a:gd name="T73" fmla="*/ 31 h 788"/>
              <a:gd name="T74" fmla="*/ 283 w 358"/>
              <a:gd name="T75" fmla="*/ 80 h 788"/>
              <a:gd name="T76" fmla="*/ 287 w 358"/>
              <a:gd name="T77" fmla="*/ 466 h 788"/>
              <a:gd name="T78" fmla="*/ 330 w 358"/>
              <a:gd name="T79" fmla="*/ 513 h 788"/>
              <a:gd name="T80" fmla="*/ 355 w 358"/>
              <a:gd name="T81" fmla="*/ 575 h 788"/>
              <a:gd name="T82" fmla="*/ 354 w 358"/>
              <a:gd name="T83" fmla="*/ 645 h 788"/>
              <a:gd name="T84" fmla="*/ 328 w 358"/>
              <a:gd name="T85" fmla="*/ 709 h 788"/>
              <a:gd name="T86" fmla="*/ 279 w 358"/>
              <a:gd name="T87" fmla="*/ 758 h 788"/>
              <a:gd name="T88" fmla="*/ 215 w 358"/>
              <a:gd name="T89" fmla="*/ 784 h 788"/>
              <a:gd name="T90" fmla="*/ 143 w 358"/>
              <a:gd name="T91" fmla="*/ 784 h 788"/>
              <a:gd name="T92" fmla="*/ 79 w 358"/>
              <a:gd name="T93" fmla="*/ 758 h 788"/>
              <a:gd name="T94" fmla="*/ 30 w 358"/>
              <a:gd name="T95" fmla="*/ 709 h 788"/>
              <a:gd name="T96" fmla="*/ 4 w 358"/>
              <a:gd name="T97" fmla="*/ 645 h 788"/>
              <a:gd name="T98" fmla="*/ 3 w 358"/>
              <a:gd name="T99" fmla="*/ 575 h 788"/>
              <a:gd name="T100" fmla="*/ 28 w 358"/>
              <a:gd name="T101" fmla="*/ 513 h 788"/>
              <a:gd name="T102" fmla="*/ 71 w 358"/>
              <a:gd name="T103" fmla="*/ 466 h 788"/>
              <a:gd name="T104" fmla="*/ 75 w 358"/>
              <a:gd name="T105" fmla="*/ 80 h 788"/>
              <a:gd name="T106" fmla="*/ 102 w 358"/>
              <a:gd name="T107" fmla="*/ 31 h 788"/>
              <a:gd name="T108" fmla="*/ 151 w 358"/>
              <a:gd name="T109"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8" h="788">
                <a:moveTo>
                  <a:pt x="178" y="251"/>
                </a:moveTo>
                <a:lnTo>
                  <a:pt x="193" y="254"/>
                </a:lnTo>
                <a:lnTo>
                  <a:pt x="204" y="262"/>
                </a:lnTo>
                <a:lnTo>
                  <a:pt x="212" y="274"/>
                </a:lnTo>
                <a:lnTo>
                  <a:pt x="215" y="287"/>
                </a:lnTo>
                <a:lnTo>
                  <a:pt x="215" y="508"/>
                </a:lnTo>
                <a:lnTo>
                  <a:pt x="238" y="520"/>
                </a:lnTo>
                <a:lnTo>
                  <a:pt x="258" y="537"/>
                </a:lnTo>
                <a:lnTo>
                  <a:pt x="273" y="558"/>
                </a:lnTo>
                <a:lnTo>
                  <a:pt x="283" y="582"/>
                </a:lnTo>
                <a:lnTo>
                  <a:pt x="287" y="609"/>
                </a:lnTo>
                <a:lnTo>
                  <a:pt x="283" y="637"/>
                </a:lnTo>
                <a:lnTo>
                  <a:pt x="271" y="664"/>
                </a:lnTo>
                <a:lnTo>
                  <a:pt x="255" y="685"/>
                </a:lnTo>
                <a:lnTo>
                  <a:pt x="233" y="702"/>
                </a:lnTo>
                <a:lnTo>
                  <a:pt x="207" y="712"/>
                </a:lnTo>
                <a:lnTo>
                  <a:pt x="178" y="716"/>
                </a:lnTo>
                <a:lnTo>
                  <a:pt x="151" y="712"/>
                </a:lnTo>
                <a:lnTo>
                  <a:pt x="125" y="702"/>
                </a:lnTo>
                <a:lnTo>
                  <a:pt x="102" y="685"/>
                </a:lnTo>
                <a:lnTo>
                  <a:pt x="87" y="664"/>
                </a:lnTo>
                <a:lnTo>
                  <a:pt x="75" y="637"/>
                </a:lnTo>
                <a:lnTo>
                  <a:pt x="71" y="609"/>
                </a:lnTo>
                <a:lnTo>
                  <a:pt x="75" y="582"/>
                </a:lnTo>
                <a:lnTo>
                  <a:pt x="85" y="558"/>
                </a:lnTo>
                <a:lnTo>
                  <a:pt x="100" y="537"/>
                </a:lnTo>
                <a:lnTo>
                  <a:pt x="119" y="520"/>
                </a:lnTo>
                <a:lnTo>
                  <a:pt x="143" y="508"/>
                </a:lnTo>
                <a:lnTo>
                  <a:pt x="143" y="287"/>
                </a:lnTo>
                <a:lnTo>
                  <a:pt x="145" y="274"/>
                </a:lnTo>
                <a:lnTo>
                  <a:pt x="153" y="262"/>
                </a:lnTo>
                <a:lnTo>
                  <a:pt x="165" y="254"/>
                </a:lnTo>
                <a:lnTo>
                  <a:pt x="178" y="251"/>
                </a:lnTo>
                <a:close/>
                <a:moveTo>
                  <a:pt x="178" y="37"/>
                </a:moveTo>
                <a:lnTo>
                  <a:pt x="156" y="41"/>
                </a:lnTo>
                <a:lnTo>
                  <a:pt x="136" y="50"/>
                </a:lnTo>
                <a:lnTo>
                  <a:pt x="121" y="65"/>
                </a:lnTo>
                <a:lnTo>
                  <a:pt x="111" y="85"/>
                </a:lnTo>
                <a:lnTo>
                  <a:pt x="107" y="107"/>
                </a:lnTo>
                <a:lnTo>
                  <a:pt x="107" y="486"/>
                </a:lnTo>
                <a:lnTo>
                  <a:pt x="84" y="503"/>
                </a:lnTo>
                <a:lnTo>
                  <a:pt x="63" y="524"/>
                </a:lnTo>
                <a:lnTo>
                  <a:pt x="49" y="550"/>
                </a:lnTo>
                <a:lnTo>
                  <a:pt x="39" y="579"/>
                </a:lnTo>
                <a:lnTo>
                  <a:pt x="35" y="609"/>
                </a:lnTo>
                <a:lnTo>
                  <a:pt x="39" y="641"/>
                </a:lnTo>
                <a:lnTo>
                  <a:pt x="50" y="671"/>
                </a:lnTo>
                <a:lnTo>
                  <a:pt x="67" y="699"/>
                </a:lnTo>
                <a:lnTo>
                  <a:pt x="89" y="721"/>
                </a:lnTo>
                <a:lnTo>
                  <a:pt x="115" y="738"/>
                </a:lnTo>
                <a:lnTo>
                  <a:pt x="145" y="749"/>
                </a:lnTo>
                <a:lnTo>
                  <a:pt x="178" y="753"/>
                </a:lnTo>
                <a:lnTo>
                  <a:pt x="212" y="749"/>
                </a:lnTo>
                <a:lnTo>
                  <a:pt x="242" y="738"/>
                </a:lnTo>
                <a:lnTo>
                  <a:pt x="269" y="721"/>
                </a:lnTo>
                <a:lnTo>
                  <a:pt x="291" y="699"/>
                </a:lnTo>
                <a:lnTo>
                  <a:pt x="308" y="671"/>
                </a:lnTo>
                <a:lnTo>
                  <a:pt x="318" y="641"/>
                </a:lnTo>
                <a:lnTo>
                  <a:pt x="322" y="609"/>
                </a:lnTo>
                <a:lnTo>
                  <a:pt x="318" y="579"/>
                </a:lnTo>
                <a:lnTo>
                  <a:pt x="309" y="550"/>
                </a:lnTo>
                <a:lnTo>
                  <a:pt x="295" y="524"/>
                </a:lnTo>
                <a:lnTo>
                  <a:pt x="274" y="503"/>
                </a:lnTo>
                <a:lnTo>
                  <a:pt x="250" y="486"/>
                </a:lnTo>
                <a:lnTo>
                  <a:pt x="250" y="107"/>
                </a:lnTo>
                <a:lnTo>
                  <a:pt x="246" y="85"/>
                </a:lnTo>
                <a:lnTo>
                  <a:pt x="237" y="65"/>
                </a:lnTo>
                <a:lnTo>
                  <a:pt x="221" y="50"/>
                </a:lnTo>
                <a:lnTo>
                  <a:pt x="202" y="41"/>
                </a:lnTo>
                <a:lnTo>
                  <a:pt x="178" y="37"/>
                </a:lnTo>
                <a:close/>
                <a:moveTo>
                  <a:pt x="178" y="0"/>
                </a:moveTo>
                <a:lnTo>
                  <a:pt x="207" y="4"/>
                </a:lnTo>
                <a:lnTo>
                  <a:pt x="233" y="16"/>
                </a:lnTo>
                <a:lnTo>
                  <a:pt x="255" y="31"/>
                </a:lnTo>
                <a:lnTo>
                  <a:pt x="271" y="54"/>
                </a:lnTo>
                <a:lnTo>
                  <a:pt x="283" y="80"/>
                </a:lnTo>
                <a:lnTo>
                  <a:pt x="287" y="107"/>
                </a:lnTo>
                <a:lnTo>
                  <a:pt x="287" y="466"/>
                </a:lnTo>
                <a:lnTo>
                  <a:pt x="310" y="488"/>
                </a:lnTo>
                <a:lnTo>
                  <a:pt x="330" y="513"/>
                </a:lnTo>
                <a:lnTo>
                  <a:pt x="346" y="543"/>
                </a:lnTo>
                <a:lnTo>
                  <a:pt x="355" y="575"/>
                </a:lnTo>
                <a:lnTo>
                  <a:pt x="358" y="609"/>
                </a:lnTo>
                <a:lnTo>
                  <a:pt x="354" y="645"/>
                </a:lnTo>
                <a:lnTo>
                  <a:pt x="343" y="679"/>
                </a:lnTo>
                <a:lnTo>
                  <a:pt x="328" y="709"/>
                </a:lnTo>
                <a:lnTo>
                  <a:pt x="305" y="736"/>
                </a:lnTo>
                <a:lnTo>
                  <a:pt x="279" y="758"/>
                </a:lnTo>
                <a:lnTo>
                  <a:pt x="249" y="774"/>
                </a:lnTo>
                <a:lnTo>
                  <a:pt x="215" y="784"/>
                </a:lnTo>
                <a:lnTo>
                  <a:pt x="178" y="788"/>
                </a:lnTo>
                <a:lnTo>
                  <a:pt x="143" y="784"/>
                </a:lnTo>
                <a:lnTo>
                  <a:pt x="109" y="774"/>
                </a:lnTo>
                <a:lnTo>
                  <a:pt x="79" y="758"/>
                </a:lnTo>
                <a:lnTo>
                  <a:pt x="52" y="736"/>
                </a:lnTo>
                <a:lnTo>
                  <a:pt x="30" y="709"/>
                </a:lnTo>
                <a:lnTo>
                  <a:pt x="15" y="679"/>
                </a:lnTo>
                <a:lnTo>
                  <a:pt x="4" y="645"/>
                </a:lnTo>
                <a:lnTo>
                  <a:pt x="0" y="609"/>
                </a:lnTo>
                <a:lnTo>
                  <a:pt x="3" y="575"/>
                </a:lnTo>
                <a:lnTo>
                  <a:pt x="12" y="543"/>
                </a:lnTo>
                <a:lnTo>
                  <a:pt x="28" y="513"/>
                </a:lnTo>
                <a:lnTo>
                  <a:pt x="47" y="488"/>
                </a:lnTo>
                <a:lnTo>
                  <a:pt x="71" y="466"/>
                </a:lnTo>
                <a:lnTo>
                  <a:pt x="71" y="107"/>
                </a:lnTo>
                <a:lnTo>
                  <a:pt x="75" y="80"/>
                </a:lnTo>
                <a:lnTo>
                  <a:pt x="87" y="54"/>
                </a:lnTo>
                <a:lnTo>
                  <a:pt x="102" y="31"/>
                </a:lnTo>
                <a:lnTo>
                  <a:pt x="125" y="16"/>
                </a:lnTo>
                <a:lnTo>
                  <a:pt x="151" y="4"/>
                </a:lnTo>
                <a:lnTo>
                  <a:pt x="17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01"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3093412"/>
            <a:ext cx="7946232" cy="461665"/>
          </a:xfrm>
          <a:prstGeom prst="rect">
            <a:avLst/>
          </a:prstGeom>
          <a:noFill/>
        </p:spPr>
        <p:txBody>
          <a:bodyPr wrap="square" rtlCol="0">
            <a:spAutoFit/>
          </a:bodyPr>
          <a:lstStyle/>
          <a:p>
            <a:pPr algn="ctr"/>
            <a:r>
              <a:rPr lang="en-US" altLang="zh-CN" sz="2400" dirty="0">
                <a:latin typeface="Montserrat Alternates Medium" panose="00000600000000000000" pitchFamily="50" charset="0"/>
                <a:cs typeface="Lato Black" panose="020F0502020204030203" pitchFamily="34" charset="0"/>
              </a:rPr>
              <a:t>Miscellaneous</a:t>
            </a:r>
            <a:endParaRPr lang="zh-CN" altLang="en-US" sz="2400" dirty="0">
              <a:latin typeface="Montserrat Alternates Medium" panose="00000600000000000000" pitchFamily="50" charset="0"/>
              <a:cs typeface="Lato Black" panose="020F0502020204030203" pitchFamily="34" charset="0"/>
            </a:endParaRPr>
          </a:p>
        </p:txBody>
      </p:sp>
      <p:sp>
        <p:nvSpPr>
          <p:cNvPr id="403" name="Freeform 4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4049595"/>
            <a:ext cx="444611" cy="444609"/>
          </a:xfrm>
          <a:custGeom>
            <a:avLst/>
            <a:gdLst>
              <a:gd name="T0" fmla="*/ 491 w 746"/>
              <a:gd name="T1" fmla="*/ 373 h 746"/>
              <a:gd name="T2" fmla="*/ 292 w 746"/>
              <a:gd name="T3" fmla="*/ 221 h 746"/>
              <a:gd name="T4" fmla="*/ 299 w 746"/>
              <a:gd name="T5" fmla="*/ 224 h 746"/>
              <a:gd name="T6" fmla="*/ 536 w 746"/>
              <a:gd name="T7" fmla="*/ 360 h 746"/>
              <a:gd name="T8" fmla="*/ 541 w 746"/>
              <a:gd name="T9" fmla="*/ 368 h 746"/>
              <a:gd name="T10" fmla="*/ 539 w 746"/>
              <a:gd name="T11" fmla="*/ 382 h 746"/>
              <a:gd name="T12" fmla="*/ 533 w 746"/>
              <a:gd name="T13" fmla="*/ 387 h 746"/>
              <a:gd name="T14" fmla="*/ 299 w 746"/>
              <a:gd name="T15" fmla="*/ 521 h 746"/>
              <a:gd name="T16" fmla="*/ 288 w 746"/>
              <a:gd name="T17" fmla="*/ 525 h 746"/>
              <a:gd name="T18" fmla="*/ 274 w 746"/>
              <a:gd name="T19" fmla="*/ 518 h 746"/>
              <a:gd name="T20" fmla="*/ 271 w 746"/>
              <a:gd name="T21" fmla="*/ 237 h 746"/>
              <a:gd name="T22" fmla="*/ 278 w 746"/>
              <a:gd name="T23" fmla="*/ 224 h 746"/>
              <a:gd name="T24" fmla="*/ 372 w 746"/>
              <a:gd name="T25" fmla="*/ 34 h 746"/>
              <a:gd name="T26" fmla="*/ 229 w 746"/>
              <a:gd name="T27" fmla="*/ 65 h 746"/>
              <a:gd name="T28" fmla="*/ 117 w 746"/>
              <a:gd name="T29" fmla="*/ 151 h 746"/>
              <a:gd name="T30" fmla="*/ 47 w 746"/>
              <a:gd name="T31" fmla="*/ 275 h 746"/>
              <a:gd name="T32" fmla="*/ 37 w 746"/>
              <a:gd name="T33" fmla="*/ 423 h 746"/>
              <a:gd name="T34" fmla="*/ 88 w 746"/>
              <a:gd name="T35" fmla="*/ 558 h 746"/>
              <a:gd name="T36" fmla="*/ 187 w 746"/>
              <a:gd name="T37" fmla="*/ 657 h 746"/>
              <a:gd name="T38" fmla="*/ 322 w 746"/>
              <a:gd name="T39" fmla="*/ 708 h 746"/>
              <a:gd name="T40" fmla="*/ 471 w 746"/>
              <a:gd name="T41" fmla="*/ 698 h 746"/>
              <a:gd name="T42" fmla="*/ 595 w 746"/>
              <a:gd name="T43" fmla="*/ 628 h 746"/>
              <a:gd name="T44" fmla="*/ 680 w 746"/>
              <a:gd name="T45" fmla="*/ 516 h 746"/>
              <a:gd name="T46" fmla="*/ 712 w 746"/>
              <a:gd name="T47" fmla="*/ 373 h 746"/>
              <a:gd name="T48" fmla="*/ 680 w 746"/>
              <a:gd name="T49" fmla="*/ 230 h 746"/>
              <a:gd name="T50" fmla="*/ 595 w 746"/>
              <a:gd name="T51" fmla="*/ 118 h 746"/>
              <a:gd name="T52" fmla="*/ 471 w 746"/>
              <a:gd name="T53" fmla="*/ 48 h 746"/>
              <a:gd name="T54" fmla="*/ 372 w 746"/>
              <a:gd name="T55" fmla="*/ 0 h 746"/>
              <a:gd name="T56" fmla="*/ 530 w 746"/>
              <a:gd name="T57" fmla="*/ 35 h 746"/>
              <a:gd name="T58" fmla="*/ 654 w 746"/>
              <a:gd name="T59" fmla="*/ 128 h 746"/>
              <a:gd name="T60" fmla="*/ 730 w 746"/>
              <a:gd name="T61" fmla="*/ 266 h 746"/>
              <a:gd name="T62" fmla="*/ 742 w 746"/>
              <a:gd name="T63" fmla="*/ 428 h 746"/>
              <a:gd name="T64" fmla="*/ 685 w 746"/>
              <a:gd name="T65" fmla="*/ 576 h 746"/>
              <a:gd name="T66" fmla="*/ 575 w 746"/>
              <a:gd name="T67" fmla="*/ 686 h 746"/>
              <a:gd name="T68" fmla="*/ 427 w 746"/>
              <a:gd name="T69" fmla="*/ 742 h 746"/>
              <a:gd name="T70" fmla="*/ 265 w 746"/>
              <a:gd name="T71" fmla="*/ 730 h 746"/>
              <a:gd name="T72" fmla="*/ 128 w 746"/>
              <a:gd name="T73" fmla="*/ 655 h 746"/>
              <a:gd name="T74" fmla="*/ 34 w 746"/>
              <a:gd name="T75" fmla="*/ 530 h 746"/>
              <a:gd name="T76" fmla="*/ 0 w 746"/>
              <a:gd name="T77" fmla="*/ 373 h 746"/>
              <a:gd name="T78" fmla="*/ 34 w 746"/>
              <a:gd name="T79" fmla="*/ 216 h 746"/>
              <a:gd name="T80" fmla="*/ 128 w 746"/>
              <a:gd name="T81" fmla="*/ 92 h 746"/>
              <a:gd name="T82" fmla="*/ 265 w 746"/>
              <a:gd name="T83" fmla="*/ 16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6" h="746">
                <a:moveTo>
                  <a:pt x="305" y="267"/>
                </a:moveTo>
                <a:lnTo>
                  <a:pt x="305" y="479"/>
                </a:lnTo>
                <a:lnTo>
                  <a:pt x="491" y="373"/>
                </a:lnTo>
                <a:lnTo>
                  <a:pt x="305" y="267"/>
                </a:lnTo>
                <a:close/>
                <a:moveTo>
                  <a:pt x="288" y="220"/>
                </a:moveTo>
                <a:lnTo>
                  <a:pt x="292" y="221"/>
                </a:lnTo>
                <a:lnTo>
                  <a:pt x="295" y="223"/>
                </a:lnTo>
                <a:lnTo>
                  <a:pt x="299" y="224"/>
                </a:lnTo>
                <a:lnTo>
                  <a:pt x="299" y="224"/>
                </a:lnTo>
                <a:lnTo>
                  <a:pt x="532" y="357"/>
                </a:lnTo>
                <a:lnTo>
                  <a:pt x="533" y="359"/>
                </a:lnTo>
                <a:lnTo>
                  <a:pt x="536" y="360"/>
                </a:lnTo>
                <a:lnTo>
                  <a:pt x="536" y="360"/>
                </a:lnTo>
                <a:lnTo>
                  <a:pt x="539" y="364"/>
                </a:lnTo>
                <a:lnTo>
                  <a:pt x="541" y="368"/>
                </a:lnTo>
                <a:lnTo>
                  <a:pt x="543" y="373"/>
                </a:lnTo>
                <a:lnTo>
                  <a:pt x="541" y="378"/>
                </a:lnTo>
                <a:lnTo>
                  <a:pt x="539" y="382"/>
                </a:lnTo>
                <a:lnTo>
                  <a:pt x="536" y="386"/>
                </a:lnTo>
                <a:lnTo>
                  <a:pt x="536" y="386"/>
                </a:lnTo>
                <a:lnTo>
                  <a:pt x="533" y="387"/>
                </a:lnTo>
                <a:lnTo>
                  <a:pt x="532" y="389"/>
                </a:lnTo>
                <a:lnTo>
                  <a:pt x="299" y="522"/>
                </a:lnTo>
                <a:lnTo>
                  <a:pt x="299" y="521"/>
                </a:lnTo>
                <a:lnTo>
                  <a:pt x="295" y="524"/>
                </a:lnTo>
                <a:lnTo>
                  <a:pt x="292" y="525"/>
                </a:lnTo>
                <a:lnTo>
                  <a:pt x="288" y="525"/>
                </a:lnTo>
                <a:lnTo>
                  <a:pt x="283" y="525"/>
                </a:lnTo>
                <a:lnTo>
                  <a:pt x="278" y="522"/>
                </a:lnTo>
                <a:lnTo>
                  <a:pt x="274" y="518"/>
                </a:lnTo>
                <a:lnTo>
                  <a:pt x="271" y="514"/>
                </a:lnTo>
                <a:lnTo>
                  <a:pt x="271" y="509"/>
                </a:lnTo>
                <a:lnTo>
                  <a:pt x="271" y="237"/>
                </a:lnTo>
                <a:lnTo>
                  <a:pt x="271" y="232"/>
                </a:lnTo>
                <a:lnTo>
                  <a:pt x="274" y="228"/>
                </a:lnTo>
                <a:lnTo>
                  <a:pt x="278" y="224"/>
                </a:lnTo>
                <a:lnTo>
                  <a:pt x="283" y="221"/>
                </a:lnTo>
                <a:lnTo>
                  <a:pt x="288" y="220"/>
                </a:lnTo>
                <a:close/>
                <a:moveTo>
                  <a:pt x="372" y="34"/>
                </a:moveTo>
                <a:lnTo>
                  <a:pt x="322" y="38"/>
                </a:lnTo>
                <a:lnTo>
                  <a:pt x="275" y="48"/>
                </a:lnTo>
                <a:lnTo>
                  <a:pt x="229" y="65"/>
                </a:lnTo>
                <a:lnTo>
                  <a:pt x="187" y="89"/>
                </a:lnTo>
                <a:lnTo>
                  <a:pt x="151" y="118"/>
                </a:lnTo>
                <a:lnTo>
                  <a:pt x="117" y="151"/>
                </a:lnTo>
                <a:lnTo>
                  <a:pt x="88" y="189"/>
                </a:lnTo>
                <a:lnTo>
                  <a:pt x="66" y="230"/>
                </a:lnTo>
                <a:lnTo>
                  <a:pt x="47" y="275"/>
                </a:lnTo>
                <a:lnTo>
                  <a:pt x="37" y="323"/>
                </a:lnTo>
                <a:lnTo>
                  <a:pt x="33" y="373"/>
                </a:lnTo>
                <a:lnTo>
                  <a:pt x="37" y="423"/>
                </a:lnTo>
                <a:lnTo>
                  <a:pt x="47" y="471"/>
                </a:lnTo>
                <a:lnTo>
                  <a:pt x="66" y="516"/>
                </a:lnTo>
                <a:lnTo>
                  <a:pt x="88" y="558"/>
                </a:lnTo>
                <a:lnTo>
                  <a:pt x="117" y="596"/>
                </a:lnTo>
                <a:lnTo>
                  <a:pt x="151" y="628"/>
                </a:lnTo>
                <a:lnTo>
                  <a:pt x="187" y="657"/>
                </a:lnTo>
                <a:lnTo>
                  <a:pt x="229" y="681"/>
                </a:lnTo>
                <a:lnTo>
                  <a:pt x="275" y="698"/>
                </a:lnTo>
                <a:lnTo>
                  <a:pt x="322" y="708"/>
                </a:lnTo>
                <a:lnTo>
                  <a:pt x="372" y="712"/>
                </a:lnTo>
                <a:lnTo>
                  <a:pt x="423" y="708"/>
                </a:lnTo>
                <a:lnTo>
                  <a:pt x="471" y="698"/>
                </a:lnTo>
                <a:lnTo>
                  <a:pt x="516" y="681"/>
                </a:lnTo>
                <a:lnTo>
                  <a:pt x="557" y="657"/>
                </a:lnTo>
                <a:lnTo>
                  <a:pt x="595" y="628"/>
                </a:lnTo>
                <a:lnTo>
                  <a:pt x="629" y="596"/>
                </a:lnTo>
                <a:lnTo>
                  <a:pt x="658" y="558"/>
                </a:lnTo>
                <a:lnTo>
                  <a:pt x="680" y="516"/>
                </a:lnTo>
                <a:lnTo>
                  <a:pt x="697" y="471"/>
                </a:lnTo>
                <a:lnTo>
                  <a:pt x="708" y="423"/>
                </a:lnTo>
                <a:lnTo>
                  <a:pt x="712" y="373"/>
                </a:lnTo>
                <a:lnTo>
                  <a:pt x="708" y="323"/>
                </a:lnTo>
                <a:lnTo>
                  <a:pt x="697" y="275"/>
                </a:lnTo>
                <a:lnTo>
                  <a:pt x="680" y="230"/>
                </a:lnTo>
                <a:lnTo>
                  <a:pt x="658" y="189"/>
                </a:lnTo>
                <a:lnTo>
                  <a:pt x="629" y="151"/>
                </a:lnTo>
                <a:lnTo>
                  <a:pt x="595" y="118"/>
                </a:lnTo>
                <a:lnTo>
                  <a:pt x="557" y="89"/>
                </a:lnTo>
                <a:lnTo>
                  <a:pt x="516" y="65"/>
                </a:lnTo>
                <a:lnTo>
                  <a:pt x="471" y="48"/>
                </a:lnTo>
                <a:lnTo>
                  <a:pt x="423" y="38"/>
                </a:lnTo>
                <a:lnTo>
                  <a:pt x="372" y="34"/>
                </a:lnTo>
                <a:close/>
                <a:moveTo>
                  <a:pt x="372" y="0"/>
                </a:moveTo>
                <a:lnTo>
                  <a:pt x="427" y="4"/>
                </a:lnTo>
                <a:lnTo>
                  <a:pt x="481" y="16"/>
                </a:lnTo>
                <a:lnTo>
                  <a:pt x="530" y="35"/>
                </a:lnTo>
                <a:lnTo>
                  <a:pt x="575" y="60"/>
                </a:lnTo>
                <a:lnTo>
                  <a:pt x="617" y="92"/>
                </a:lnTo>
                <a:lnTo>
                  <a:pt x="654" y="128"/>
                </a:lnTo>
                <a:lnTo>
                  <a:pt x="685" y="170"/>
                </a:lnTo>
                <a:lnTo>
                  <a:pt x="712" y="216"/>
                </a:lnTo>
                <a:lnTo>
                  <a:pt x="730" y="266"/>
                </a:lnTo>
                <a:lnTo>
                  <a:pt x="742" y="318"/>
                </a:lnTo>
                <a:lnTo>
                  <a:pt x="746" y="373"/>
                </a:lnTo>
                <a:lnTo>
                  <a:pt x="742" y="428"/>
                </a:lnTo>
                <a:lnTo>
                  <a:pt x="730" y="480"/>
                </a:lnTo>
                <a:lnTo>
                  <a:pt x="712" y="530"/>
                </a:lnTo>
                <a:lnTo>
                  <a:pt x="685" y="576"/>
                </a:lnTo>
                <a:lnTo>
                  <a:pt x="654" y="618"/>
                </a:lnTo>
                <a:lnTo>
                  <a:pt x="617" y="655"/>
                </a:lnTo>
                <a:lnTo>
                  <a:pt x="575" y="686"/>
                </a:lnTo>
                <a:lnTo>
                  <a:pt x="530" y="711"/>
                </a:lnTo>
                <a:lnTo>
                  <a:pt x="481" y="730"/>
                </a:lnTo>
                <a:lnTo>
                  <a:pt x="427" y="742"/>
                </a:lnTo>
                <a:lnTo>
                  <a:pt x="372" y="746"/>
                </a:lnTo>
                <a:lnTo>
                  <a:pt x="317" y="742"/>
                </a:lnTo>
                <a:lnTo>
                  <a:pt x="265" y="730"/>
                </a:lnTo>
                <a:lnTo>
                  <a:pt x="215" y="711"/>
                </a:lnTo>
                <a:lnTo>
                  <a:pt x="169" y="686"/>
                </a:lnTo>
                <a:lnTo>
                  <a:pt x="128" y="655"/>
                </a:lnTo>
                <a:lnTo>
                  <a:pt x="90" y="618"/>
                </a:lnTo>
                <a:lnTo>
                  <a:pt x="59" y="576"/>
                </a:lnTo>
                <a:lnTo>
                  <a:pt x="34" y="530"/>
                </a:lnTo>
                <a:lnTo>
                  <a:pt x="16" y="480"/>
                </a:lnTo>
                <a:lnTo>
                  <a:pt x="4" y="428"/>
                </a:lnTo>
                <a:lnTo>
                  <a:pt x="0" y="373"/>
                </a:lnTo>
                <a:lnTo>
                  <a:pt x="4" y="318"/>
                </a:lnTo>
                <a:lnTo>
                  <a:pt x="16" y="266"/>
                </a:lnTo>
                <a:lnTo>
                  <a:pt x="34" y="216"/>
                </a:lnTo>
                <a:lnTo>
                  <a:pt x="59" y="170"/>
                </a:lnTo>
                <a:lnTo>
                  <a:pt x="90" y="128"/>
                </a:lnTo>
                <a:lnTo>
                  <a:pt x="128" y="92"/>
                </a:lnTo>
                <a:lnTo>
                  <a:pt x="169" y="60"/>
                </a:lnTo>
                <a:lnTo>
                  <a:pt x="215" y="35"/>
                </a:lnTo>
                <a:lnTo>
                  <a:pt x="265" y="16"/>
                </a:lnTo>
                <a:lnTo>
                  <a:pt x="317" y="4"/>
                </a:lnTo>
                <a:lnTo>
                  <a:pt x="372"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04" name="Freeform 4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1885" y="4049595"/>
            <a:ext cx="445206" cy="444609"/>
          </a:xfrm>
          <a:custGeom>
            <a:avLst/>
            <a:gdLst>
              <a:gd name="T0" fmla="*/ 474 w 747"/>
              <a:gd name="T1" fmla="*/ 475 h 746"/>
              <a:gd name="T2" fmla="*/ 271 w 747"/>
              <a:gd name="T3" fmla="*/ 271 h 746"/>
              <a:gd name="T4" fmla="*/ 305 w 747"/>
              <a:gd name="T5" fmla="*/ 271 h 746"/>
              <a:gd name="T6" fmla="*/ 491 w 747"/>
              <a:gd name="T7" fmla="*/ 237 h 746"/>
              <a:gd name="T8" fmla="*/ 505 w 747"/>
              <a:gd name="T9" fmla="*/ 245 h 746"/>
              <a:gd name="T10" fmla="*/ 508 w 747"/>
              <a:gd name="T11" fmla="*/ 492 h 746"/>
              <a:gd name="T12" fmla="*/ 501 w 747"/>
              <a:gd name="T13" fmla="*/ 505 h 746"/>
              <a:gd name="T14" fmla="*/ 424 w 747"/>
              <a:gd name="T15" fmla="*/ 509 h 746"/>
              <a:gd name="T16" fmla="*/ 410 w 747"/>
              <a:gd name="T17" fmla="*/ 501 h 746"/>
              <a:gd name="T18" fmla="*/ 407 w 747"/>
              <a:gd name="T19" fmla="*/ 254 h 746"/>
              <a:gd name="T20" fmla="*/ 414 w 747"/>
              <a:gd name="T21" fmla="*/ 241 h 746"/>
              <a:gd name="T22" fmla="*/ 254 w 747"/>
              <a:gd name="T23" fmla="*/ 237 h 746"/>
              <a:gd name="T24" fmla="*/ 332 w 747"/>
              <a:gd name="T25" fmla="*/ 241 h 746"/>
              <a:gd name="T26" fmla="*/ 339 w 747"/>
              <a:gd name="T27" fmla="*/ 254 h 746"/>
              <a:gd name="T28" fmla="*/ 335 w 747"/>
              <a:gd name="T29" fmla="*/ 501 h 746"/>
              <a:gd name="T30" fmla="*/ 322 w 747"/>
              <a:gd name="T31" fmla="*/ 509 h 746"/>
              <a:gd name="T32" fmla="*/ 245 w 747"/>
              <a:gd name="T33" fmla="*/ 505 h 746"/>
              <a:gd name="T34" fmla="*/ 237 w 747"/>
              <a:gd name="T35" fmla="*/ 492 h 746"/>
              <a:gd name="T36" fmla="*/ 241 w 747"/>
              <a:gd name="T37" fmla="*/ 245 h 746"/>
              <a:gd name="T38" fmla="*/ 254 w 747"/>
              <a:gd name="T39" fmla="*/ 237 h 746"/>
              <a:gd name="T40" fmla="*/ 275 w 747"/>
              <a:gd name="T41" fmla="*/ 48 h 746"/>
              <a:gd name="T42" fmla="*/ 150 w 747"/>
              <a:gd name="T43" fmla="*/ 118 h 746"/>
              <a:gd name="T44" fmla="*/ 65 w 747"/>
              <a:gd name="T45" fmla="*/ 230 h 746"/>
              <a:gd name="T46" fmla="*/ 34 w 747"/>
              <a:gd name="T47" fmla="*/ 373 h 746"/>
              <a:gd name="T48" fmla="*/ 65 w 747"/>
              <a:gd name="T49" fmla="*/ 516 h 746"/>
              <a:gd name="T50" fmla="*/ 150 w 747"/>
              <a:gd name="T51" fmla="*/ 628 h 746"/>
              <a:gd name="T52" fmla="*/ 275 w 747"/>
              <a:gd name="T53" fmla="*/ 698 h 746"/>
              <a:gd name="T54" fmla="*/ 423 w 747"/>
              <a:gd name="T55" fmla="*/ 708 h 746"/>
              <a:gd name="T56" fmla="*/ 558 w 747"/>
              <a:gd name="T57" fmla="*/ 657 h 746"/>
              <a:gd name="T58" fmla="*/ 657 w 747"/>
              <a:gd name="T59" fmla="*/ 558 h 746"/>
              <a:gd name="T60" fmla="*/ 709 w 747"/>
              <a:gd name="T61" fmla="*/ 423 h 746"/>
              <a:gd name="T62" fmla="*/ 698 w 747"/>
              <a:gd name="T63" fmla="*/ 275 h 746"/>
              <a:gd name="T64" fmla="*/ 629 w 747"/>
              <a:gd name="T65" fmla="*/ 151 h 746"/>
              <a:gd name="T66" fmla="*/ 516 w 747"/>
              <a:gd name="T67" fmla="*/ 65 h 746"/>
              <a:gd name="T68" fmla="*/ 373 w 747"/>
              <a:gd name="T69" fmla="*/ 34 h 746"/>
              <a:gd name="T70" fmla="*/ 480 w 747"/>
              <a:gd name="T71" fmla="*/ 16 h 746"/>
              <a:gd name="T72" fmla="*/ 618 w 747"/>
              <a:gd name="T73" fmla="*/ 92 h 746"/>
              <a:gd name="T74" fmla="*/ 711 w 747"/>
              <a:gd name="T75" fmla="*/ 216 h 746"/>
              <a:gd name="T76" fmla="*/ 747 w 747"/>
              <a:gd name="T77" fmla="*/ 373 h 746"/>
              <a:gd name="T78" fmla="*/ 711 w 747"/>
              <a:gd name="T79" fmla="*/ 530 h 746"/>
              <a:gd name="T80" fmla="*/ 618 w 747"/>
              <a:gd name="T81" fmla="*/ 655 h 746"/>
              <a:gd name="T82" fmla="*/ 480 w 747"/>
              <a:gd name="T83" fmla="*/ 730 h 746"/>
              <a:gd name="T84" fmla="*/ 318 w 747"/>
              <a:gd name="T85" fmla="*/ 742 h 746"/>
              <a:gd name="T86" fmla="*/ 170 w 747"/>
              <a:gd name="T87" fmla="*/ 686 h 746"/>
              <a:gd name="T88" fmla="*/ 60 w 747"/>
              <a:gd name="T89" fmla="*/ 576 h 746"/>
              <a:gd name="T90" fmla="*/ 3 w 747"/>
              <a:gd name="T91" fmla="*/ 428 h 746"/>
              <a:gd name="T92" fmla="*/ 15 w 747"/>
              <a:gd name="T93" fmla="*/ 266 h 746"/>
              <a:gd name="T94" fmla="*/ 91 w 747"/>
              <a:gd name="T95" fmla="*/ 128 h 746"/>
              <a:gd name="T96" fmla="*/ 216 w 747"/>
              <a:gd name="T97" fmla="*/ 35 h 746"/>
              <a:gd name="T98" fmla="*/ 373 w 747"/>
              <a:gd name="T99"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47" h="746">
                <a:moveTo>
                  <a:pt x="441" y="271"/>
                </a:moveTo>
                <a:lnTo>
                  <a:pt x="441" y="475"/>
                </a:lnTo>
                <a:lnTo>
                  <a:pt x="474" y="475"/>
                </a:lnTo>
                <a:lnTo>
                  <a:pt x="474" y="271"/>
                </a:lnTo>
                <a:lnTo>
                  <a:pt x="441" y="271"/>
                </a:lnTo>
                <a:close/>
                <a:moveTo>
                  <a:pt x="271" y="271"/>
                </a:moveTo>
                <a:lnTo>
                  <a:pt x="271" y="475"/>
                </a:lnTo>
                <a:lnTo>
                  <a:pt x="305" y="475"/>
                </a:lnTo>
                <a:lnTo>
                  <a:pt x="305" y="271"/>
                </a:lnTo>
                <a:lnTo>
                  <a:pt x="271" y="271"/>
                </a:lnTo>
                <a:close/>
                <a:moveTo>
                  <a:pt x="424" y="237"/>
                </a:moveTo>
                <a:lnTo>
                  <a:pt x="491" y="237"/>
                </a:lnTo>
                <a:lnTo>
                  <a:pt x="498" y="238"/>
                </a:lnTo>
                <a:lnTo>
                  <a:pt x="501" y="241"/>
                </a:lnTo>
                <a:lnTo>
                  <a:pt x="505" y="245"/>
                </a:lnTo>
                <a:lnTo>
                  <a:pt x="508" y="249"/>
                </a:lnTo>
                <a:lnTo>
                  <a:pt x="508" y="254"/>
                </a:lnTo>
                <a:lnTo>
                  <a:pt x="508" y="492"/>
                </a:lnTo>
                <a:lnTo>
                  <a:pt x="508" y="497"/>
                </a:lnTo>
                <a:lnTo>
                  <a:pt x="505" y="501"/>
                </a:lnTo>
                <a:lnTo>
                  <a:pt x="501" y="505"/>
                </a:lnTo>
                <a:lnTo>
                  <a:pt x="498" y="508"/>
                </a:lnTo>
                <a:lnTo>
                  <a:pt x="491" y="509"/>
                </a:lnTo>
                <a:lnTo>
                  <a:pt x="424" y="509"/>
                </a:lnTo>
                <a:lnTo>
                  <a:pt x="419" y="508"/>
                </a:lnTo>
                <a:lnTo>
                  <a:pt x="414" y="505"/>
                </a:lnTo>
                <a:lnTo>
                  <a:pt x="410" y="501"/>
                </a:lnTo>
                <a:lnTo>
                  <a:pt x="407" y="497"/>
                </a:lnTo>
                <a:lnTo>
                  <a:pt x="407" y="492"/>
                </a:lnTo>
                <a:lnTo>
                  <a:pt x="407" y="254"/>
                </a:lnTo>
                <a:lnTo>
                  <a:pt x="407" y="249"/>
                </a:lnTo>
                <a:lnTo>
                  <a:pt x="410" y="245"/>
                </a:lnTo>
                <a:lnTo>
                  <a:pt x="414" y="241"/>
                </a:lnTo>
                <a:lnTo>
                  <a:pt x="419" y="238"/>
                </a:lnTo>
                <a:lnTo>
                  <a:pt x="424" y="237"/>
                </a:lnTo>
                <a:close/>
                <a:moveTo>
                  <a:pt x="254" y="237"/>
                </a:moveTo>
                <a:lnTo>
                  <a:pt x="322" y="237"/>
                </a:lnTo>
                <a:lnTo>
                  <a:pt x="327" y="238"/>
                </a:lnTo>
                <a:lnTo>
                  <a:pt x="332" y="241"/>
                </a:lnTo>
                <a:lnTo>
                  <a:pt x="335" y="245"/>
                </a:lnTo>
                <a:lnTo>
                  <a:pt x="338" y="249"/>
                </a:lnTo>
                <a:lnTo>
                  <a:pt x="339" y="254"/>
                </a:lnTo>
                <a:lnTo>
                  <a:pt x="339" y="492"/>
                </a:lnTo>
                <a:lnTo>
                  <a:pt x="338" y="497"/>
                </a:lnTo>
                <a:lnTo>
                  <a:pt x="335" y="501"/>
                </a:lnTo>
                <a:lnTo>
                  <a:pt x="332" y="505"/>
                </a:lnTo>
                <a:lnTo>
                  <a:pt x="327" y="508"/>
                </a:lnTo>
                <a:lnTo>
                  <a:pt x="322" y="509"/>
                </a:lnTo>
                <a:lnTo>
                  <a:pt x="254" y="509"/>
                </a:lnTo>
                <a:lnTo>
                  <a:pt x="249" y="508"/>
                </a:lnTo>
                <a:lnTo>
                  <a:pt x="245" y="505"/>
                </a:lnTo>
                <a:lnTo>
                  <a:pt x="241" y="501"/>
                </a:lnTo>
                <a:lnTo>
                  <a:pt x="238" y="497"/>
                </a:lnTo>
                <a:lnTo>
                  <a:pt x="237" y="492"/>
                </a:lnTo>
                <a:lnTo>
                  <a:pt x="237" y="254"/>
                </a:lnTo>
                <a:lnTo>
                  <a:pt x="238" y="249"/>
                </a:lnTo>
                <a:lnTo>
                  <a:pt x="241" y="245"/>
                </a:lnTo>
                <a:lnTo>
                  <a:pt x="245" y="241"/>
                </a:lnTo>
                <a:lnTo>
                  <a:pt x="249" y="238"/>
                </a:lnTo>
                <a:lnTo>
                  <a:pt x="254" y="237"/>
                </a:lnTo>
                <a:close/>
                <a:moveTo>
                  <a:pt x="373" y="34"/>
                </a:moveTo>
                <a:lnTo>
                  <a:pt x="323" y="38"/>
                </a:lnTo>
                <a:lnTo>
                  <a:pt x="275" y="48"/>
                </a:lnTo>
                <a:lnTo>
                  <a:pt x="230" y="65"/>
                </a:lnTo>
                <a:lnTo>
                  <a:pt x="188" y="89"/>
                </a:lnTo>
                <a:lnTo>
                  <a:pt x="150" y="118"/>
                </a:lnTo>
                <a:lnTo>
                  <a:pt x="116" y="151"/>
                </a:lnTo>
                <a:lnTo>
                  <a:pt x="89" y="189"/>
                </a:lnTo>
                <a:lnTo>
                  <a:pt x="65" y="230"/>
                </a:lnTo>
                <a:lnTo>
                  <a:pt x="48" y="275"/>
                </a:lnTo>
                <a:lnTo>
                  <a:pt x="38" y="323"/>
                </a:lnTo>
                <a:lnTo>
                  <a:pt x="34" y="373"/>
                </a:lnTo>
                <a:lnTo>
                  <a:pt x="38" y="423"/>
                </a:lnTo>
                <a:lnTo>
                  <a:pt x="48" y="471"/>
                </a:lnTo>
                <a:lnTo>
                  <a:pt x="65" y="516"/>
                </a:lnTo>
                <a:lnTo>
                  <a:pt x="89" y="558"/>
                </a:lnTo>
                <a:lnTo>
                  <a:pt x="116" y="596"/>
                </a:lnTo>
                <a:lnTo>
                  <a:pt x="150" y="628"/>
                </a:lnTo>
                <a:lnTo>
                  <a:pt x="188" y="657"/>
                </a:lnTo>
                <a:lnTo>
                  <a:pt x="230" y="681"/>
                </a:lnTo>
                <a:lnTo>
                  <a:pt x="275" y="698"/>
                </a:lnTo>
                <a:lnTo>
                  <a:pt x="323" y="708"/>
                </a:lnTo>
                <a:lnTo>
                  <a:pt x="373" y="712"/>
                </a:lnTo>
                <a:lnTo>
                  <a:pt x="423" y="708"/>
                </a:lnTo>
                <a:lnTo>
                  <a:pt x="471" y="698"/>
                </a:lnTo>
                <a:lnTo>
                  <a:pt x="516" y="681"/>
                </a:lnTo>
                <a:lnTo>
                  <a:pt x="558" y="657"/>
                </a:lnTo>
                <a:lnTo>
                  <a:pt x="596" y="628"/>
                </a:lnTo>
                <a:lnTo>
                  <a:pt x="629" y="596"/>
                </a:lnTo>
                <a:lnTo>
                  <a:pt x="657" y="558"/>
                </a:lnTo>
                <a:lnTo>
                  <a:pt x="681" y="516"/>
                </a:lnTo>
                <a:lnTo>
                  <a:pt x="698" y="471"/>
                </a:lnTo>
                <a:lnTo>
                  <a:pt x="709" y="423"/>
                </a:lnTo>
                <a:lnTo>
                  <a:pt x="712" y="373"/>
                </a:lnTo>
                <a:lnTo>
                  <a:pt x="709" y="323"/>
                </a:lnTo>
                <a:lnTo>
                  <a:pt x="698" y="275"/>
                </a:lnTo>
                <a:lnTo>
                  <a:pt x="681" y="230"/>
                </a:lnTo>
                <a:lnTo>
                  <a:pt x="657" y="189"/>
                </a:lnTo>
                <a:lnTo>
                  <a:pt x="629" y="151"/>
                </a:lnTo>
                <a:lnTo>
                  <a:pt x="596" y="118"/>
                </a:lnTo>
                <a:lnTo>
                  <a:pt x="558" y="89"/>
                </a:lnTo>
                <a:lnTo>
                  <a:pt x="516" y="65"/>
                </a:lnTo>
                <a:lnTo>
                  <a:pt x="471" y="48"/>
                </a:lnTo>
                <a:lnTo>
                  <a:pt x="423" y="38"/>
                </a:lnTo>
                <a:lnTo>
                  <a:pt x="373" y="34"/>
                </a:lnTo>
                <a:close/>
                <a:moveTo>
                  <a:pt x="373" y="0"/>
                </a:moveTo>
                <a:lnTo>
                  <a:pt x="428" y="4"/>
                </a:lnTo>
                <a:lnTo>
                  <a:pt x="480" y="16"/>
                </a:lnTo>
                <a:lnTo>
                  <a:pt x="530" y="35"/>
                </a:lnTo>
                <a:lnTo>
                  <a:pt x="576" y="60"/>
                </a:lnTo>
                <a:lnTo>
                  <a:pt x="618" y="92"/>
                </a:lnTo>
                <a:lnTo>
                  <a:pt x="655" y="128"/>
                </a:lnTo>
                <a:lnTo>
                  <a:pt x="686" y="170"/>
                </a:lnTo>
                <a:lnTo>
                  <a:pt x="711" y="216"/>
                </a:lnTo>
                <a:lnTo>
                  <a:pt x="731" y="266"/>
                </a:lnTo>
                <a:lnTo>
                  <a:pt x="743" y="318"/>
                </a:lnTo>
                <a:lnTo>
                  <a:pt x="747" y="373"/>
                </a:lnTo>
                <a:lnTo>
                  <a:pt x="743" y="428"/>
                </a:lnTo>
                <a:lnTo>
                  <a:pt x="731" y="480"/>
                </a:lnTo>
                <a:lnTo>
                  <a:pt x="711" y="530"/>
                </a:lnTo>
                <a:lnTo>
                  <a:pt x="686" y="576"/>
                </a:lnTo>
                <a:lnTo>
                  <a:pt x="655" y="618"/>
                </a:lnTo>
                <a:lnTo>
                  <a:pt x="618" y="655"/>
                </a:lnTo>
                <a:lnTo>
                  <a:pt x="576" y="686"/>
                </a:lnTo>
                <a:lnTo>
                  <a:pt x="530" y="711"/>
                </a:lnTo>
                <a:lnTo>
                  <a:pt x="480" y="730"/>
                </a:lnTo>
                <a:lnTo>
                  <a:pt x="428" y="742"/>
                </a:lnTo>
                <a:lnTo>
                  <a:pt x="373" y="746"/>
                </a:lnTo>
                <a:lnTo>
                  <a:pt x="318" y="742"/>
                </a:lnTo>
                <a:lnTo>
                  <a:pt x="266" y="730"/>
                </a:lnTo>
                <a:lnTo>
                  <a:pt x="216" y="711"/>
                </a:lnTo>
                <a:lnTo>
                  <a:pt x="170" y="686"/>
                </a:lnTo>
                <a:lnTo>
                  <a:pt x="128" y="655"/>
                </a:lnTo>
                <a:lnTo>
                  <a:pt x="91" y="618"/>
                </a:lnTo>
                <a:lnTo>
                  <a:pt x="60" y="576"/>
                </a:lnTo>
                <a:lnTo>
                  <a:pt x="34" y="530"/>
                </a:lnTo>
                <a:lnTo>
                  <a:pt x="15" y="480"/>
                </a:lnTo>
                <a:lnTo>
                  <a:pt x="3" y="428"/>
                </a:lnTo>
                <a:lnTo>
                  <a:pt x="0" y="373"/>
                </a:lnTo>
                <a:lnTo>
                  <a:pt x="3" y="318"/>
                </a:lnTo>
                <a:lnTo>
                  <a:pt x="15" y="266"/>
                </a:lnTo>
                <a:lnTo>
                  <a:pt x="34" y="216"/>
                </a:lnTo>
                <a:lnTo>
                  <a:pt x="60" y="170"/>
                </a:lnTo>
                <a:lnTo>
                  <a:pt x="91" y="128"/>
                </a:lnTo>
                <a:lnTo>
                  <a:pt x="128" y="92"/>
                </a:lnTo>
                <a:lnTo>
                  <a:pt x="170" y="60"/>
                </a:lnTo>
                <a:lnTo>
                  <a:pt x="216" y="35"/>
                </a:lnTo>
                <a:lnTo>
                  <a:pt x="266" y="16"/>
                </a:lnTo>
                <a:lnTo>
                  <a:pt x="318" y="4"/>
                </a:lnTo>
                <a:lnTo>
                  <a:pt x="373"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05" name="Freeform 4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9966" y="4049595"/>
            <a:ext cx="445206" cy="444609"/>
          </a:xfrm>
          <a:custGeom>
            <a:avLst/>
            <a:gdLst>
              <a:gd name="T0" fmla="*/ 273 w 747"/>
              <a:gd name="T1" fmla="*/ 475 h 746"/>
              <a:gd name="T2" fmla="*/ 476 w 747"/>
              <a:gd name="T3" fmla="*/ 271 h 746"/>
              <a:gd name="T4" fmla="*/ 256 w 747"/>
              <a:gd name="T5" fmla="*/ 237 h 746"/>
              <a:gd name="T6" fmla="*/ 498 w 747"/>
              <a:gd name="T7" fmla="*/ 238 h 746"/>
              <a:gd name="T8" fmla="*/ 506 w 747"/>
              <a:gd name="T9" fmla="*/ 245 h 746"/>
              <a:gd name="T10" fmla="*/ 510 w 747"/>
              <a:gd name="T11" fmla="*/ 254 h 746"/>
              <a:gd name="T12" fmla="*/ 508 w 747"/>
              <a:gd name="T13" fmla="*/ 497 h 746"/>
              <a:gd name="T14" fmla="*/ 502 w 747"/>
              <a:gd name="T15" fmla="*/ 505 h 746"/>
              <a:gd name="T16" fmla="*/ 493 w 747"/>
              <a:gd name="T17" fmla="*/ 509 h 746"/>
              <a:gd name="T18" fmla="*/ 250 w 747"/>
              <a:gd name="T19" fmla="*/ 508 h 746"/>
              <a:gd name="T20" fmla="*/ 241 w 747"/>
              <a:gd name="T21" fmla="*/ 501 h 746"/>
              <a:gd name="T22" fmla="*/ 239 w 747"/>
              <a:gd name="T23" fmla="*/ 492 h 746"/>
              <a:gd name="T24" fmla="*/ 239 w 747"/>
              <a:gd name="T25" fmla="*/ 249 h 746"/>
              <a:gd name="T26" fmla="*/ 245 w 747"/>
              <a:gd name="T27" fmla="*/ 241 h 746"/>
              <a:gd name="T28" fmla="*/ 256 w 747"/>
              <a:gd name="T29" fmla="*/ 237 h 746"/>
              <a:gd name="T30" fmla="*/ 324 w 747"/>
              <a:gd name="T31" fmla="*/ 38 h 746"/>
              <a:gd name="T32" fmla="*/ 231 w 747"/>
              <a:gd name="T33" fmla="*/ 65 h 746"/>
              <a:gd name="T34" fmla="*/ 151 w 747"/>
              <a:gd name="T35" fmla="*/ 118 h 746"/>
              <a:gd name="T36" fmla="*/ 89 w 747"/>
              <a:gd name="T37" fmla="*/ 189 h 746"/>
              <a:gd name="T38" fmla="*/ 49 w 747"/>
              <a:gd name="T39" fmla="*/ 275 h 746"/>
              <a:gd name="T40" fmla="*/ 34 w 747"/>
              <a:gd name="T41" fmla="*/ 373 h 746"/>
              <a:gd name="T42" fmla="*/ 49 w 747"/>
              <a:gd name="T43" fmla="*/ 471 h 746"/>
              <a:gd name="T44" fmla="*/ 89 w 747"/>
              <a:gd name="T45" fmla="*/ 558 h 746"/>
              <a:gd name="T46" fmla="*/ 151 w 747"/>
              <a:gd name="T47" fmla="*/ 628 h 746"/>
              <a:gd name="T48" fmla="*/ 231 w 747"/>
              <a:gd name="T49" fmla="*/ 681 h 746"/>
              <a:gd name="T50" fmla="*/ 324 w 747"/>
              <a:gd name="T51" fmla="*/ 708 h 746"/>
              <a:gd name="T52" fmla="*/ 423 w 747"/>
              <a:gd name="T53" fmla="*/ 708 h 746"/>
              <a:gd name="T54" fmla="*/ 516 w 747"/>
              <a:gd name="T55" fmla="*/ 681 h 746"/>
              <a:gd name="T56" fmla="*/ 596 w 747"/>
              <a:gd name="T57" fmla="*/ 628 h 746"/>
              <a:gd name="T58" fmla="*/ 658 w 747"/>
              <a:gd name="T59" fmla="*/ 558 h 746"/>
              <a:gd name="T60" fmla="*/ 699 w 747"/>
              <a:gd name="T61" fmla="*/ 471 h 746"/>
              <a:gd name="T62" fmla="*/ 713 w 747"/>
              <a:gd name="T63" fmla="*/ 373 h 746"/>
              <a:gd name="T64" fmla="*/ 699 w 747"/>
              <a:gd name="T65" fmla="*/ 275 h 746"/>
              <a:gd name="T66" fmla="*/ 658 w 747"/>
              <a:gd name="T67" fmla="*/ 189 h 746"/>
              <a:gd name="T68" fmla="*/ 596 w 747"/>
              <a:gd name="T69" fmla="*/ 118 h 746"/>
              <a:gd name="T70" fmla="*/ 516 w 747"/>
              <a:gd name="T71" fmla="*/ 65 h 746"/>
              <a:gd name="T72" fmla="*/ 423 w 747"/>
              <a:gd name="T73" fmla="*/ 38 h 746"/>
              <a:gd name="T74" fmla="*/ 374 w 747"/>
              <a:gd name="T75" fmla="*/ 0 h 746"/>
              <a:gd name="T76" fmla="*/ 481 w 747"/>
              <a:gd name="T77" fmla="*/ 16 h 746"/>
              <a:gd name="T78" fmla="*/ 577 w 747"/>
              <a:gd name="T79" fmla="*/ 60 h 746"/>
              <a:gd name="T80" fmla="*/ 655 w 747"/>
              <a:gd name="T81" fmla="*/ 128 h 746"/>
              <a:gd name="T82" fmla="*/ 713 w 747"/>
              <a:gd name="T83" fmla="*/ 216 h 746"/>
              <a:gd name="T84" fmla="*/ 743 w 747"/>
              <a:gd name="T85" fmla="*/ 318 h 746"/>
              <a:gd name="T86" fmla="*/ 743 w 747"/>
              <a:gd name="T87" fmla="*/ 428 h 746"/>
              <a:gd name="T88" fmla="*/ 713 w 747"/>
              <a:gd name="T89" fmla="*/ 530 h 746"/>
              <a:gd name="T90" fmla="*/ 655 w 747"/>
              <a:gd name="T91" fmla="*/ 618 h 746"/>
              <a:gd name="T92" fmla="*/ 577 w 747"/>
              <a:gd name="T93" fmla="*/ 686 h 746"/>
              <a:gd name="T94" fmla="*/ 481 w 747"/>
              <a:gd name="T95" fmla="*/ 730 h 746"/>
              <a:gd name="T96" fmla="*/ 374 w 747"/>
              <a:gd name="T97" fmla="*/ 746 h 746"/>
              <a:gd name="T98" fmla="*/ 266 w 747"/>
              <a:gd name="T99" fmla="*/ 730 h 746"/>
              <a:gd name="T100" fmla="*/ 170 w 747"/>
              <a:gd name="T101" fmla="*/ 686 h 746"/>
              <a:gd name="T102" fmla="*/ 92 w 747"/>
              <a:gd name="T103" fmla="*/ 618 h 746"/>
              <a:gd name="T104" fmla="*/ 35 w 747"/>
              <a:gd name="T105" fmla="*/ 530 h 746"/>
              <a:gd name="T106" fmla="*/ 5 w 747"/>
              <a:gd name="T107" fmla="*/ 428 h 746"/>
              <a:gd name="T108" fmla="*/ 5 w 747"/>
              <a:gd name="T109" fmla="*/ 318 h 746"/>
              <a:gd name="T110" fmla="*/ 35 w 747"/>
              <a:gd name="T111" fmla="*/ 216 h 746"/>
              <a:gd name="T112" fmla="*/ 92 w 747"/>
              <a:gd name="T113" fmla="*/ 128 h 746"/>
              <a:gd name="T114" fmla="*/ 170 w 747"/>
              <a:gd name="T115" fmla="*/ 60 h 746"/>
              <a:gd name="T116" fmla="*/ 266 w 747"/>
              <a:gd name="T117" fmla="*/ 16 h 746"/>
              <a:gd name="T118" fmla="*/ 374 w 747"/>
              <a:gd name="T119"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7" h="746">
                <a:moveTo>
                  <a:pt x="273" y="271"/>
                </a:moveTo>
                <a:lnTo>
                  <a:pt x="273" y="475"/>
                </a:lnTo>
                <a:lnTo>
                  <a:pt x="476" y="475"/>
                </a:lnTo>
                <a:lnTo>
                  <a:pt x="476" y="271"/>
                </a:lnTo>
                <a:lnTo>
                  <a:pt x="273" y="271"/>
                </a:lnTo>
                <a:close/>
                <a:moveTo>
                  <a:pt x="256" y="237"/>
                </a:moveTo>
                <a:lnTo>
                  <a:pt x="493" y="237"/>
                </a:lnTo>
                <a:lnTo>
                  <a:pt x="498" y="238"/>
                </a:lnTo>
                <a:lnTo>
                  <a:pt x="502" y="241"/>
                </a:lnTo>
                <a:lnTo>
                  <a:pt x="506" y="245"/>
                </a:lnTo>
                <a:lnTo>
                  <a:pt x="508" y="249"/>
                </a:lnTo>
                <a:lnTo>
                  <a:pt x="510" y="254"/>
                </a:lnTo>
                <a:lnTo>
                  <a:pt x="510" y="492"/>
                </a:lnTo>
                <a:lnTo>
                  <a:pt x="508" y="497"/>
                </a:lnTo>
                <a:lnTo>
                  <a:pt x="506" y="501"/>
                </a:lnTo>
                <a:lnTo>
                  <a:pt x="502" y="505"/>
                </a:lnTo>
                <a:lnTo>
                  <a:pt x="498" y="508"/>
                </a:lnTo>
                <a:lnTo>
                  <a:pt x="493" y="509"/>
                </a:lnTo>
                <a:lnTo>
                  <a:pt x="256" y="509"/>
                </a:lnTo>
                <a:lnTo>
                  <a:pt x="250" y="508"/>
                </a:lnTo>
                <a:lnTo>
                  <a:pt x="245" y="505"/>
                </a:lnTo>
                <a:lnTo>
                  <a:pt x="241" y="501"/>
                </a:lnTo>
                <a:lnTo>
                  <a:pt x="239" y="497"/>
                </a:lnTo>
                <a:lnTo>
                  <a:pt x="239" y="492"/>
                </a:lnTo>
                <a:lnTo>
                  <a:pt x="239" y="254"/>
                </a:lnTo>
                <a:lnTo>
                  <a:pt x="239" y="249"/>
                </a:lnTo>
                <a:lnTo>
                  <a:pt x="241" y="245"/>
                </a:lnTo>
                <a:lnTo>
                  <a:pt x="245" y="241"/>
                </a:lnTo>
                <a:lnTo>
                  <a:pt x="250" y="238"/>
                </a:lnTo>
                <a:lnTo>
                  <a:pt x="256" y="237"/>
                </a:lnTo>
                <a:close/>
                <a:moveTo>
                  <a:pt x="374" y="34"/>
                </a:moveTo>
                <a:lnTo>
                  <a:pt x="324" y="38"/>
                </a:lnTo>
                <a:lnTo>
                  <a:pt x="275" y="48"/>
                </a:lnTo>
                <a:lnTo>
                  <a:pt x="231" y="65"/>
                </a:lnTo>
                <a:lnTo>
                  <a:pt x="189" y="89"/>
                </a:lnTo>
                <a:lnTo>
                  <a:pt x="151" y="118"/>
                </a:lnTo>
                <a:lnTo>
                  <a:pt x="118" y="151"/>
                </a:lnTo>
                <a:lnTo>
                  <a:pt x="89" y="189"/>
                </a:lnTo>
                <a:lnTo>
                  <a:pt x="66" y="230"/>
                </a:lnTo>
                <a:lnTo>
                  <a:pt x="49" y="275"/>
                </a:lnTo>
                <a:lnTo>
                  <a:pt x="38" y="323"/>
                </a:lnTo>
                <a:lnTo>
                  <a:pt x="34" y="373"/>
                </a:lnTo>
                <a:lnTo>
                  <a:pt x="38" y="423"/>
                </a:lnTo>
                <a:lnTo>
                  <a:pt x="49" y="471"/>
                </a:lnTo>
                <a:lnTo>
                  <a:pt x="66" y="516"/>
                </a:lnTo>
                <a:lnTo>
                  <a:pt x="89" y="558"/>
                </a:lnTo>
                <a:lnTo>
                  <a:pt x="118" y="596"/>
                </a:lnTo>
                <a:lnTo>
                  <a:pt x="151" y="628"/>
                </a:lnTo>
                <a:lnTo>
                  <a:pt x="189" y="657"/>
                </a:lnTo>
                <a:lnTo>
                  <a:pt x="231" y="681"/>
                </a:lnTo>
                <a:lnTo>
                  <a:pt x="275" y="698"/>
                </a:lnTo>
                <a:lnTo>
                  <a:pt x="324" y="708"/>
                </a:lnTo>
                <a:lnTo>
                  <a:pt x="374" y="712"/>
                </a:lnTo>
                <a:lnTo>
                  <a:pt x="423" y="708"/>
                </a:lnTo>
                <a:lnTo>
                  <a:pt x="472" y="698"/>
                </a:lnTo>
                <a:lnTo>
                  <a:pt x="516" y="681"/>
                </a:lnTo>
                <a:lnTo>
                  <a:pt x="558" y="657"/>
                </a:lnTo>
                <a:lnTo>
                  <a:pt x="596" y="628"/>
                </a:lnTo>
                <a:lnTo>
                  <a:pt x="630" y="596"/>
                </a:lnTo>
                <a:lnTo>
                  <a:pt x="658" y="558"/>
                </a:lnTo>
                <a:lnTo>
                  <a:pt x="681" y="516"/>
                </a:lnTo>
                <a:lnTo>
                  <a:pt x="699" y="471"/>
                </a:lnTo>
                <a:lnTo>
                  <a:pt x="709" y="423"/>
                </a:lnTo>
                <a:lnTo>
                  <a:pt x="713" y="373"/>
                </a:lnTo>
                <a:lnTo>
                  <a:pt x="709" y="323"/>
                </a:lnTo>
                <a:lnTo>
                  <a:pt x="699" y="275"/>
                </a:lnTo>
                <a:lnTo>
                  <a:pt x="681" y="230"/>
                </a:lnTo>
                <a:lnTo>
                  <a:pt x="658" y="189"/>
                </a:lnTo>
                <a:lnTo>
                  <a:pt x="630" y="151"/>
                </a:lnTo>
                <a:lnTo>
                  <a:pt x="596" y="118"/>
                </a:lnTo>
                <a:lnTo>
                  <a:pt x="558" y="89"/>
                </a:lnTo>
                <a:lnTo>
                  <a:pt x="516" y="65"/>
                </a:lnTo>
                <a:lnTo>
                  <a:pt x="472" y="48"/>
                </a:lnTo>
                <a:lnTo>
                  <a:pt x="423" y="38"/>
                </a:lnTo>
                <a:lnTo>
                  <a:pt x="374" y="34"/>
                </a:lnTo>
                <a:close/>
                <a:moveTo>
                  <a:pt x="374" y="0"/>
                </a:moveTo>
                <a:lnTo>
                  <a:pt x="429" y="4"/>
                </a:lnTo>
                <a:lnTo>
                  <a:pt x="481" y="16"/>
                </a:lnTo>
                <a:lnTo>
                  <a:pt x="531" y="35"/>
                </a:lnTo>
                <a:lnTo>
                  <a:pt x="577" y="60"/>
                </a:lnTo>
                <a:lnTo>
                  <a:pt x="619" y="92"/>
                </a:lnTo>
                <a:lnTo>
                  <a:pt x="655" y="128"/>
                </a:lnTo>
                <a:lnTo>
                  <a:pt x="687" y="170"/>
                </a:lnTo>
                <a:lnTo>
                  <a:pt x="713" y="216"/>
                </a:lnTo>
                <a:lnTo>
                  <a:pt x="731" y="266"/>
                </a:lnTo>
                <a:lnTo>
                  <a:pt x="743" y="318"/>
                </a:lnTo>
                <a:lnTo>
                  <a:pt x="747" y="373"/>
                </a:lnTo>
                <a:lnTo>
                  <a:pt x="743" y="428"/>
                </a:lnTo>
                <a:lnTo>
                  <a:pt x="731" y="480"/>
                </a:lnTo>
                <a:lnTo>
                  <a:pt x="713" y="530"/>
                </a:lnTo>
                <a:lnTo>
                  <a:pt x="687" y="576"/>
                </a:lnTo>
                <a:lnTo>
                  <a:pt x="655" y="618"/>
                </a:lnTo>
                <a:lnTo>
                  <a:pt x="619" y="655"/>
                </a:lnTo>
                <a:lnTo>
                  <a:pt x="577" y="686"/>
                </a:lnTo>
                <a:lnTo>
                  <a:pt x="531" y="711"/>
                </a:lnTo>
                <a:lnTo>
                  <a:pt x="481" y="730"/>
                </a:lnTo>
                <a:lnTo>
                  <a:pt x="429" y="742"/>
                </a:lnTo>
                <a:lnTo>
                  <a:pt x="374" y="746"/>
                </a:lnTo>
                <a:lnTo>
                  <a:pt x="318" y="742"/>
                </a:lnTo>
                <a:lnTo>
                  <a:pt x="266" y="730"/>
                </a:lnTo>
                <a:lnTo>
                  <a:pt x="216" y="711"/>
                </a:lnTo>
                <a:lnTo>
                  <a:pt x="170" y="686"/>
                </a:lnTo>
                <a:lnTo>
                  <a:pt x="128" y="655"/>
                </a:lnTo>
                <a:lnTo>
                  <a:pt x="92" y="618"/>
                </a:lnTo>
                <a:lnTo>
                  <a:pt x="60" y="576"/>
                </a:lnTo>
                <a:lnTo>
                  <a:pt x="35" y="530"/>
                </a:lnTo>
                <a:lnTo>
                  <a:pt x="16" y="480"/>
                </a:lnTo>
                <a:lnTo>
                  <a:pt x="5" y="428"/>
                </a:lnTo>
                <a:lnTo>
                  <a:pt x="0" y="373"/>
                </a:lnTo>
                <a:lnTo>
                  <a:pt x="5" y="318"/>
                </a:lnTo>
                <a:lnTo>
                  <a:pt x="16" y="266"/>
                </a:lnTo>
                <a:lnTo>
                  <a:pt x="35" y="216"/>
                </a:lnTo>
                <a:lnTo>
                  <a:pt x="60" y="170"/>
                </a:lnTo>
                <a:lnTo>
                  <a:pt x="92" y="128"/>
                </a:lnTo>
                <a:lnTo>
                  <a:pt x="128" y="92"/>
                </a:lnTo>
                <a:lnTo>
                  <a:pt x="170" y="60"/>
                </a:lnTo>
                <a:lnTo>
                  <a:pt x="216" y="35"/>
                </a:lnTo>
                <a:lnTo>
                  <a:pt x="266" y="16"/>
                </a:lnTo>
                <a:lnTo>
                  <a:pt x="318" y="4"/>
                </a:lnTo>
                <a:lnTo>
                  <a:pt x="374"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06" name="Freeform 4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8047" y="4049894"/>
            <a:ext cx="444611" cy="444014"/>
          </a:xfrm>
          <a:custGeom>
            <a:avLst/>
            <a:gdLst>
              <a:gd name="T0" fmla="*/ 321 w 746"/>
              <a:gd name="T1" fmla="*/ 284 h 745"/>
              <a:gd name="T2" fmla="*/ 274 w 746"/>
              <a:gd name="T3" fmla="*/ 346 h 745"/>
              <a:gd name="T4" fmla="*/ 284 w 746"/>
              <a:gd name="T5" fmla="*/ 424 h 745"/>
              <a:gd name="T6" fmla="*/ 346 w 746"/>
              <a:gd name="T7" fmla="*/ 470 h 745"/>
              <a:gd name="T8" fmla="*/ 425 w 746"/>
              <a:gd name="T9" fmla="*/ 460 h 745"/>
              <a:gd name="T10" fmla="*/ 471 w 746"/>
              <a:gd name="T11" fmla="*/ 399 h 745"/>
              <a:gd name="T12" fmla="*/ 460 w 746"/>
              <a:gd name="T13" fmla="*/ 321 h 745"/>
              <a:gd name="T14" fmla="*/ 400 w 746"/>
              <a:gd name="T15" fmla="*/ 275 h 745"/>
              <a:gd name="T16" fmla="*/ 404 w 746"/>
              <a:gd name="T17" fmla="*/ 241 h 745"/>
              <a:gd name="T18" fmla="*/ 478 w 746"/>
              <a:gd name="T19" fmla="*/ 288 h 745"/>
              <a:gd name="T20" fmla="*/ 509 w 746"/>
              <a:gd name="T21" fmla="*/ 372 h 745"/>
              <a:gd name="T22" fmla="*/ 478 w 746"/>
              <a:gd name="T23" fmla="*/ 457 h 745"/>
              <a:gd name="T24" fmla="*/ 404 w 746"/>
              <a:gd name="T25" fmla="*/ 504 h 745"/>
              <a:gd name="T26" fmla="*/ 313 w 746"/>
              <a:gd name="T27" fmla="*/ 494 h 745"/>
              <a:gd name="T28" fmla="*/ 250 w 746"/>
              <a:gd name="T29" fmla="*/ 432 h 745"/>
              <a:gd name="T30" fmla="*/ 241 w 746"/>
              <a:gd name="T31" fmla="*/ 342 h 745"/>
              <a:gd name="T32" fmla="*/ 288 w 746"/>
              <a:gd name="T33" fmla="*/ 267 h 745"/>
              <a:gd name="T34" fmla="*/ 372 w 746"/>
              <a:gd name="T35" fmla="*/ 237 h 745"/>
              <a:gd name="T36" fmla="*/ 275 w 746"/>
              <a:gd name="T37" fmla="*/ 47 h 745"/>
              <a:gd name="T38" fmla="*/ 151 w 746"/>
              <a:gd name="T39" fmla="*/ 117 h 745"/>
              <a:gd name="T40" fmla="*/ 66 w 746"/>
              <a:gd name="T41" fmla="*/ 229 h 745"/>
              <a:gd name="T42" fmla="*/ 33 w 746"/>
              <a:gd name="T43" fmla="*/ 372 h 745"/>
              <a:gd name="T44" fmla="*/ 66 w 746"/>
              <a:gd name="T45" fmla="*/ 516 h 745"/>
              <a:gd name="T46" fmla="*/ 151 w 746"/>
              <a:gd name="T47" fmla="*/ 629 h 745"/>
              <a:gd name="T48" fmla="*/ 275 w 746"/>
              <a:gd name="T49" fmla="*/ 697 h 745"/>
              <a:gd name="T50" fmla="*/ 423 w 746"/>
              <a:gd name="T51" fmla="*/ 708 h 745"/>
              <a:gd name="T52" fmla="*/ 557 w 746"/>
              <a:gd name="T53" fmla="*/ 657 h 745"/>
              <a:gd name="T54" fmla="*/ 658 w 746"/>
              <a:gd name="T55" fmla="*/ 557 h 745"/>
              <a:gd name="T56" fmla="*/ 708 w 746"/>
              <a:gd name="T57" fmla="*/ 423 h 745"/>
              <a:gd name="T58" fmla="*/ 697 w 746"/>
              <a:gd name="T59" fmla="*/ 275 h 745"/>
              <a:gd name="T60" fmla="*/ 629 w 746"/>
              <a:gd name="T61" fmla="*/ 151 h 745"/>
              <a:gd name="T62" fmla="*/ 516 w 746"/>
              <a:gd name="T63" fmla="*/ 66 h 745"/>
              <a:gd name="T64" fmla="*/ 372 w 746"/>
              <a:gd name="T65" fmla="*/ 34 h 745"/>
              <a:gd name="T66" fmla="*/ 481 w 746"/>
              <a:gd name="T67" fmla="*/ 16 h 745"/>
              <a:gd name="T68" fmla="*/ 617 w 746"/>
              <a:gd name="T69" fmla="*/ 90 h 745"/>
              <a:gd name="T70" fmla="*/ 712 w 746"/>
              <a:gd name="T71" fmla="*/ 215 h 745"/>
              <a:gd name="T72" fmla="*/ 746 w 746"/>
              <a:gd name="T73" fmla="*/ 372 h 745"/>
              <a:gd name="T74" fmla="*/ 712 w 746"/>
              <a:gd name="T75" fmla="*/ 529 h 745"/>
              <a:gd name="T76" fmla="*/ 617 w 746"/>
              <a:gd name="T77" fmla="*/ 653 h 745"/>
              <a:gd name="T78" fmla="*/ 481 w 746"/>
              <a:gd name="T79" fmla="*/ 729 h 745"/>
              <a:gd name="T80" fmla="*/ 317 w 746"/>
              <a:gd name="T81" fmla="*/ 741 h 745"/>
              <a:gd name="T82" fmla="*/ 169 w 746"/>
              <a:gd name="T83" fmla="*/ 685 h 745"/>
              <a:gd name="T84" fmla="*/ 59 w 746"/>
              <a:gd name="T85" fmla="*/ 575 h 745"/>
              <a:gd name="T86" fmla="*/ 4 w 746"/>
              <a:gd name="T87" fmla="*/ 428 h 745"/>
              <a:gd name="T88" fmla="*/ 16 w 746"/>
              <a:gd name="T89" fmla="*/ 265 h 745"/>
              <a:gd name="T90" fmla="*/ 90 w 746"/>
              <a:gd name="T91" fmla="*/ 128 h 745"/>
              <a:gd name="T92" fmla="*/ 215 w 746"/>
              <a:gd name="T93" fmla="*/ 34 h 745"/>
              <a:gd name="T94" fmla="*/ 372 w 746"/>
              <a:gd name="T9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745">
                <a:moveTo>
                  <a:pt x="372" y="271"/>
                </a:moveTo>
                <a:lnTo>
                  <a:pt x="346" y="275"/>
                </a:lnTo>
                <a:lnTo>
                  <a:pt x="321" y="284"/>
                </a:lnTo>
                <a:lnTo>
                  <a:pt x="300" y="300"/>
                </a:lnTo>
                <a:lnTo>
                  <a:pt x="284" y="321"/>
                </a:lnTo>
                <a:lnTo>
                  <a:pt x="274" y="346"/>
                </a:lnTo>
                <a:lnTo>
                  <a:pt x="271" y="372"/>
                </a:lnTo>
                <a:lnTo>
                  <a:pt x="274" y="399"/>
                </a:lnTo>
                <a:lnTo>
                  <a:pt x="284" y="424"/>
                </a:lnTo>
                <a:lnTo>
                  <a:pt x="300" y="444"/>
                </a:lnTo>
                <a:lnTo>
                  <a:pt x="321" y="460"/>
                </a:lnTo>
                <a:lnTo>
                  <a:pt x="346" y="470"/>
                </a:lnTo>
                <a:lnTo>
                  <a:pt x="372" y="474"/>
                </a:lnTo>
                <a:lnTo>
                  <a:pt x="400" y="470"/>
                </a:lnTo>
                <a:lnTo>
                  <a:pt x="425" y="460"/>
                </a:lnTo>
                <a:lnTo>
                  <a:pt x="444" y="444"/>
                </a:lnTo>
                <a:lnTo>
                  <a:pt x="460" y="424"/>
                </a:lnTo>
                <a:lnTo>
                  <a:pt x="471" y="399"/>
                </a:lnTo>
                <a:lnTo>
                  <a:pt x="474" y="372"/>
                </a:lnTo>
                <a:lnTo>
                  <a:pt x="471" y="346"/>
                </a:lnTo>
                <a:lnTo>
                  <a:pt x="460" y="321"/>
                </a:lnTo>
                <a:lnTo>
                  <a:pt x="444" y="300"/>
                </a:lnTo>
                <a:lnTo>
                  <a:pt x="425" y="284"/>
                </a:lnTo>
                <a:lnTo>
                  <a:pt x="400" y="275"/>
                </a:lnTo>
                <a:lnTo>
                  <a:pt x="372" y="271"/>
                </a:lnTo>
                <a:close/>
                <a:moveTo>
                  <a:pt x="372" y="237"/>
                </a:moveTo>
                <a:lnTo>
                  <a:pt x="404" y="241"/>
                </a:lnTo>
                <a:lnTo>
                  <a:pt x="433" y="250"/>
                </a:lnTo>
                <a:lnTo>
                  <a:pt x="457" y="267"/>
                </a:lnTo>
                <a:lnTo>
                  <a:pt x="478" y="288"/>
                </a:lnTo>
                <a:lnTo>
                  <a:pt x="494" y="313"/>
                </a:lnTo>
                <a:lnTo>
                  <a:pt x="505" y="342"/>
                </a:lnTo>
                <a:lnTo>
                  <a:pt x="509" y="372"/>
                </a:lnTo>
                <a:lnTo>
                  <a:pt x="505" y="403"/>
                </a:lnTo>
                <a:lnTo>
                  <a:pt x="494" y="432"/>
                </a:lnTo>
                <a:lnTo>
                  <a:pt x="478" y="457"/>
                </a:lnTo>
                <a:lnTo>
                  <a:pt x="457" y="478"/>
                </a:lnTo>
                <a:lnTo>
                  <a:pt x="433" y="494"/>
                </a:lnTo>
                <a:lnTo>
                  <a:pt x="404" y="504"/>
                </a:lnTo>
                <a:lnTo>
                  <a:pt x="372" y="508"/>
                </a:lnTo>
                <a:lnTo>
                  <a:pt x="342" y="504"/>
                </a:lnTo>
                <a:lnTo>
                  <a:pt x="313" y="494"/>
                </a:lnTo>
                <a:lnTo>
                  <a:pt x="288" y="478"/>
                </a:lnTo>
                <a:lnTo>
                  <a:pt x="267" y="457"/>
                </a:lnTo>
                <a:lnTo>
                  <a:pt x="250" y="432"/>
                </a:lnTo>
                <a:lnTo>
                  <a:pt x="241" y="403"/>
                </a:lnTo>
                <a:lnTo>
                  <a:pt x="237" y="372"/>
                </a:lnTo>
                <a:lnTo>
                  <a:pt x="241" y="342"/>
                </a:lnTo>
                <a:lnTo>
                  <a:pt x="250" y="313"/>
                </a:lnTo>
                <a:lnTo>
                  <a:pt x="267" y="288"/>
                </a:lnTo>
                <a:lnTo>
                  <a:pt x="288" y="267"/>
                </a:lnTo>
                <a:lnTo>
                  <a:pt x="313" y="250"/>
                </a:lnTo>
                <a:lnTo>
                  <a:pt x="342" y="241"/>
                </a:lnTo>
                <a:lnTo>
                  <a:pt x="372" y="237"/>
                </a:lnTo>
                <a:close/>
                <a:moveTo>
                  <a:pt x="372" y="34"/>
                </a:moveTo>
                <a:lnTo>
                  <a:pt x="322" y="37"/>
                </a:lnTo>
                <a:lnTo>
                  <a:pt x="275" y="47"/>
                </a:lnTo>
                <a:lnTo>
                  <a:pt x="229" y="66"/>
                </a:lnTo>
                <a:lnTo>
                  <a:pt x="187" y="88"/>
                </a:lnTo>
                <a:lnTo>
                  <a:pt x="151" y="117"/>
                </a:lnTo>
                <a:lnTo>
                  <a:pt x="117" y="151"/>
                </a:lnTo>
                <a:lnTo>
                  <a:pt x="88" y="187"/>
                </a:lnTo>
                <a:lnTo>
                  <a:pt x="66" y="229"/>
                </a:lnTo>
                <a:lnTo>
                  <a:pt x="47" y="275"/>
                </a:lnTo>
                <a:lnTo>
                  <a:pt x="37" y="322"/>
                </a:lnTo>
                <a:lnTo>
                  <a:pt x="33" y="372"/>
                </a:lnTo>
                <a:lnTo>
                  <a:pt x="37" y="423"/>
                </a:lnTo>
                <a:lnTo>
                  <a:pt x="47" y="470"/>
                </a:lnTo>
                <a:lnTo>
                  <a:pt x="66" y="516"/>
                </a:lnTo>
                <a:lnTo>
                  <a:pt x="88" y="557"/>
                </a:lnTo>
                <a:lnTo>
                  <a:pt x="117" y="594"/>
                </a:lnTo>
                <a:lnTo>
                  <a:pt x="151" y="629"/>
                </a:lnTo>
                <a:lnTo>
                  <a:pt x="187" y="657"/>
                </a:lnTo>
                <a:lnTo>
                  <a:pt x="229" y="680"/>
                </a:lnTo>
                <a:lnTo>
                  <a:pt x="275" y="697"/>
                </a:lnTo>
                <a:lnTo>
                  <a:pt x="322" y="708"/>
                </a:lnTo>
                <a:lnTo>
                  <a:pt x="372" y="711"/>
                </a:lnTo>
                <a:lnTo>
                  <a:pt x="423" y="708"/>
                </a:lnTo>
                <a:lnTo>
                  <a:pt x="471" y="697"/>
                </a:lnTo>
                <a:lnTo>
                  <a:pt x="516" y="680"/>
                </a:lnTo>
                <a:lnTo>
                  <a:pt x="557" y="657"/>
                </a:lnTo>
                <a:lnTo>
                  <a:pt x="595" y="629"/>
                </a:lnTo>
                <a:lnTo>
                  <a:pt x="629" y="594"/>
                </a:lnTo>
                <a:lnTo>
                  <a:pt x="658" y="557"/>
                </a:lnTo>
                <a:lnTo>
                  <a:pt x="680" y="516"/>
                </a:lnTo>
                <a:lnTo>
                  <a:pt x="697" y="470"/>
                </a:lnTo>
                <a:lnTo>
                  <a:pt x="708" y="423"/>
                </a:lnTo>
                <a:lnTo>
                  <a:pt x="712" y="372"/>
                </a:lnTo>
                <a:lnTo>
                  <a:pt x="708" y="322"/>
                </a:lnTo>
                <a:lnTo>
                  <a:pt x="697" y="275"/>
                </a:lnTo>
                <a:lnTo>
                  <a:pt x="680" y="229"/>
                </a:lnTo>
                <a:lnTo>
                  <a:pt x="658" y="187"/>
                </a:lnTo>
                <a:lnTo>
                  <a:pt x="629" y="151"/>
                </a:lnTo>
                <a:lnTo>
                  <a:pt x="595" y="117"/>
                </a:lnTo>
                <a:lnTo>
                  <a:pt x="557" y="88"/>
                </a:lnTo>
                <a:lnTo>
                  <a:pt x="516" y="66"/>
                </a:lnTo>
                <a:lnTo>
                  <a:pt x="471" y="47"/>
                </a:lnTo>
                <a:lnTo>
                  <a:pt x="423" y="37"/>
                </a:lnTo>
                <a:lnTo>
                  <a:pt x="372" y="34"/>
                </a:lnTo>
                <a:close/>
                <a:moveTo>
                  <a:pt x="372" y="0"/>
                </a:moveTo>
                <a:lnTo>
                  <a:pt x="427" y="4"/>
                </a:lnTo>
                <a:lnTo>
                  <a:pt x="481" y="16"/>
                </a:lnTo>
                <a:lnTo>
                  <a:pt x="530" y="34"/>
                </a:lnTo>
                <a:lnTo>
                  <a:pt x="575" y="60"/>
                </a:lnTo>
                <a:lnTo>
                  <a:pt x="617" y="90"/>
                </a:lnTo>
                <a:lnTo>
                  <a:pt x="654" y="128"/>
                </a:lnTo>
                <a:lnTo>
                  <a:pt x="685" y="169"/>
                </a:lnTo>
                <a:lnTo>
                  <a:pt x="712" y="215"/>
                </a:lnTo>
                <a:lnTo>
                  <a:pt x="730" y="265"/>
                </a:lnTo>
                <a:lnTo>
                  <a:pt x="742" y="317"/>
                </a:lnTo>
                <a:lnTo>
                  <a:pt x="746" y="372"/>
                </a:lnTo>
                <a:lnTo>
                  <a:pt x="742" y="428"/>
                </a:lnTo>
                <a:lnTo>
                  <a:pt x="730" y="481"/>
                </a:lnTo>
                <a:lnTo>
                  <a:pt x="712" y="529"/>
                </a:lnTo>
                <a:lnTo>
                  <a:pt x="685" y="575"/>
                </a:lnTo>
                <a:lnTo>
                  <a:pt x="654" y="617"/>
                </a:lnTo>
                <a:lnTo>
                  <a:pt x="617" y="653"/>
                </a:lnTo>
                <a:lnTo>
                  <a:pt x="575" y="685"/>
                </a:lnTo>
                <a:lnTo>
                  <a:pt x="530" y="711"/>
                </a:lnTo>
                <a:lnTo>
                  <a:pt x="481" y="729"/>
                </a:lnTo>
                <a:lnTo>
                  <a:pt x="427" y="741"/>
                </a:lnTo>
                <a:lnTo>
                  <a:pt x="372" y="745"/>
                </a:lnTo>
                <a:lnTo>
                  <a:pt x="317" y="741"/>
                </a:lnTo>
                <a:lnTo>
                  <a:pt x="265" y="729"/>
                </a:lnTo>
                <a:lnTo>
                  <a:pt x="215" y="711"/>
                </a:lnTo>
                <a:lnTo>
                  <a:pt x="169" y="685"/>
                </a:lnTo>
                <a:lnTo>
                  <a:pt x="128" y="653"/>
                </a:lnTo>
                <a:lnTo>
                  <a:pt x="90" y="617"/>
                </a:lnTo>
                <a:lnTo>
                  <a:pt x="59" y="575"/>
                </a:lnTo>
                <a:lnTo>
                  <a:pt x="34" y="529"/>
                </a:lnTo>
                <a:lnTo>
                  <a:pt x="16" y="481"/>
                </a:lnTo>
                <a:lnTo>
                  <a:pt x="4" y="428"/>
                </a:lnTo>
                <a:lnTo>
                  <a:pt x="0" y="372"/>
                </a:lnTo>
                <a:lnTo>
                  <a:pt x="4" y="317"/>
                </a:lnTo>
                <a:lnTo>
                  <a:pt x="16" y="265"/>
                </a:lnTo>
                <a:lnTo>
                  <a:pt x="34" y="215"/>
                </a:lnTo>
                <a:lnTo>
                  <a:pt x="59" y="169"/>
                </a:lnTo>
                <a:lnTo>
                  <a:pt x="90" y="128"/>
                </a:lnTo>
                <a:lnTo>
                  <a:pt x="128" y="90"/>
                </a:lnTo>
                <a:lnTo>
                  <a:pt x="169" y="60"/>
                </a:lnTo>
                <a:lnTo>
                  <a:pt x="215" y="34"/>
                </a:lnTo>
                <a:lnTo>
                  <a:pt x="265" y="16"/>
                </a:lnTo>
                <a:lnTo>
                  <a:pt x="317" y="4"/>
                </a:lnTo>
                <a:lnTo>
                  <a:pt x="372"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07" name="Freeform 4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05531" y="4049894"/>
            <a:ext cx="445206" cy="444014"/>
          </a:xfrm>
          <a:custGeom>
            <a:avLst/>
            <a:gdLst>
              <a:gd name="T0" fmla="*/ 559 w 747"/>
              <a:gd name="T1" fmla="*/ 372 h 745"/>
              <a:gd name="T2" fmla="*/ 360 w 747"/>
              <a:gd name="T3" fmla="*/ 220 h 745"/>
              <a:gd name="T4" fmla="*/ 366 w 747"/>
              <a:gd name="T5" fmla="*/ 224 h 745"/>
              <a:gd name="T6" fmla="*/ 604 w 747"/>
              <a:gd name="T7" fmla="*/ 359 h 745"/>
              <a:gd name="T8" fmla="*/ 609 w 747"/>
              <a:gd name="T9" fmla="*/ 368 h 745"/>
              <a:gd name="T10" fmla="*/ 608 w 747"/>
              <a:gd name="T11" fmla="*/ 382 h 745"/>
              <a:gd name="T12" fmla="*/ 601 w 747"/>
              <a:gd name="T13" fmla="*/ 388 h 745"/>
              <a:gd name="T14" fmla="*/ 366 w 747"/>
              <a:gd name="T15" fmla="*/ 521 h 745"/>
              <a:gd name="T16" fmla="*/ 355 w 747"/>
              <a:gd name="T17" fmla="*/ 525 h 745"/>
              <a:gd name="T18" fmla="*/ 342 w 747"/>
              <a:gd name="T19" fmla="*/ 519 h 745"/>
              <a:gd name="T20" fmla="*/ 339 w 747"/>
              <a:gd name="T21" fmla="*/ 237 h 745"/>
              <a:gd name="T22" fmla="*/ 346 w 747"/>
              <a:gd name="T23" fmla="*/ 223 h 745"/>
              <a:gd name="T24" fmla="*/ 220 w 747"/>
              <a:gd name="T25" fmla="*/ 220 h 745"/>
              <a:gd name="T26" fmla="*/ 230 w 747"/>
              <a:gd name="T27" fmla="*/ 224 h 745"/>
              <a:gd name="T28" fmla="*/ 305 w 747"/>
              <a:gd name="T29" fmla="*/ 305 h 745"/>
              <a:gd name="T30" fmla="*/ 305 w 747"/>
              <a:gd name="T31" fmla="*/ 440 h 745"/>
              <a:gd name="T32" fmla="*/ 230 w 747"/>
              <a:gd name="T33" fmla="*/ 521 h 745"/>
              <a:gd name="T34" fmla="*/ 220 w 747"/>
              <a:gd name="T35" fmla="*/ 525 h 745"/>
              <a:gd name="T36" fmla="*/ 207 w 747"/>
              <a:gd name="T37" fmla="*/ 519 h 745"/>
              <a:gd name="T38" fmla="*/ 203 w 747"/>
              <a:gd name="T39" fmla="*/ 237 h 745"/>
              <a:gd name="T40" fmla="*/ 211 w 747"/>
              <a:gd name="T41" fmla="*/ 223 h 745"/>
              <a:gd name="T42" fmla="*/ 373 w 747"/>
              <a:gd name="T43" fmla="*/ 34 h 745"/>
              <a:gd name="T44" fmla="*/ 230 w 747"/>
              <a:gd name="T45" fmla="*/ 66 h 745"/>
              <a:gd name="T46" fmla="*/ 116 w 747"/>
              <a:gd name="T47" fmla="*/ 151 h 745"/>
              <a:gd name="T48" fmla="*/ 48 w 747"/>
              <a:gd name="T49" fmla="*/ 275 h 745"/>
              <a:gd name="T50" fmla="*/ 38 w 747"/>
              <a:gd name="T51" fmla="*/ 423 h 745"/>
              <a:gd name="T52" fmla="*/ 89 w 747"/>
              <a:gd name="T53" fmla="*/ 557 h 745"/>
              <a:gd name="T54" fmla="*/ 188 w 747"/>
              <a:gd name="T55" fmla="*/ 657 h 745"/>
              <a:gd name="T56" fmla="*/ 323 w 747"/>
              <a:gd name="T57" fmla="*/ 708 h 745"/>
              <a:gd name="T58" fmla="*/ 471 w 747"/>
              <a:gd name="T59" fmla="*/ 697 h 745"/>
              <a:gd name="T60" fmla="*/ 596 w 747"/>
              <a:gd name="T61" fmla="*/ 629 h 745"/>
              <a:gd name="T62" fmla="*/ 681 w 747"/>
              <a:gd name="T63" fmla="*/ 516 h 745"/>
              <a:gd name="T64" fmla="*/ 712 w 747"/>
              <a:gd name="T65" fmla="*/ 372 h 745"/>
              <a:gd name="T66" fmla="*/ 681 w 747"/>
              <a:gd name="T67" fmla="*/ 229 h 745"/>
              <a:gd name="T68" fmla="*/ 596 w 747"/>
              <a:gd name="T69" fmla="*/ 117 h 745"/>
              <a:gd name="T70" fmla="*/ 471 w 747"/>
              <a:gd name="T71" fmla="*/ 47 h 745"/>
              <a:gd name="T72" fmla="*/ 373 w 747"/>
              <a:gd name="T73" fmla="*/ 0 h 745"/>
              <a:gd name="T74" fmla="*/ 530 w 747"/>
              <a:gd name="T75" fmla="*/ 34 h 745"/>
              <a:gd name="T76" fmla="*/ 655 w 747"/>
              <a:gd name="T77" fmla="*/ 128 h 745"/>
              <a:gd name="T78" fmla="*/ 731 w 747"/>
              <a:gd name="T79" fmla="*/ 265 h 745"/>
              <a:gd name="T80" fmla="*/ 743 w 747"/>
              <a:gd name="T81" fmla="*/ 428 h 745"/>
              <a:gd name="T82" fmla="*/ 686 w 747"/>
              <a:gd name="T83" fmla="*/ 575 h 745"/>
              <a:gd name="T84" fmla="*/ 576 w 747"/>
              <a:gd name="T85" fmla="*/ 685 h 745"/>
              <a:gd name="T86" fmla="*/ 428 w 747"/>
              <a:gd name="T87" fmla="*/ 741 h 745"/>
              <a:gd name="T88" fmla="*/ 266 w 747"/>
              <a:gd name="T89" fmla="*/ 729 h 745"/>
              <a:gd name="T90" fmla="*/ 128 w 747"/>
              <a:gd name="T91" fmla="*/ 653 h 745"/>
              <a:gd name="T92" fmla="*/ 34 w 747"/>
              <a:gd name="T93" fmla="*/ 529 h 745"/>
              <a:gd name="T94" fmla="*/ 0 w 747"/>
              <a:gd name="T95" fmla="*/ 372 h 745"/>
              <a:gd name="T96" fmla="*/ 34 w 747"/>
              <a:gd name="T97" fmla="*/ 215 h 745"/>
              <a:gd name="T98" fmla="*/ 128 w 747"/>
              <a:gd name="T99" fmla="*/ 90 h 745"/>
              <a:gd name="T100" fmla="*/ 266 w 747"/>
              <a:gd name="T101"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7" h="745">
                <a:moveTo>
                  <a:pt x="373" y="266"/>
                </a:moveTo>
                <a:lnTo>
                  <a:pt x="373" y="479"/>
                </a:lnTo>
                <a:lnTo>
                  <a:pt x="559" y="372"/>
                </a:lnTo>
                <a:lnTo>
                  <a:pt x="373" y="266"/>
                </a:lnTo>
                <a:close/>
                <a:moveTo>
                  <a:pt x="355" y="220"/>
                </a:moveTo>
                <a:lnTo>
                  <a:pt x="360" y="220"/>
                </a:lnTo>
                <a:lnTo>
                  <a:pt x="363" y="221"/>
                </a:lnTo>
                <a:lnTo>
                  <a:pt x="366" y="224"/>
                </a:lnTo>
                <a:lnTo>
                  <a:pt x="366" y="224"/>
                </a:lnTo>
                <a:lnTo>
                  <a:pt x="600" y="356"/>
                </a:lnTo>
                <a:lnTo>
                  <a:pt x="601" y="358"/>
                </a:lnTo>
                <a:lnTo>
                  <a:pt x="604" y="359"/>
                </a:lnTo>
                <a:lnTo>
                  <a:pt x="604" y="359"/>
                </a:lnTo>
                <a:lnTo>
                  <a:pt x="608" y="363"/>
                </a:lnTo>
                <a:lnTo>
                  <a:pt x="609" y="368"/>
                </a:lnTo>
                <a:lnTo>
                  <a:pt x="610" y="372"/>
                </a:lnTo>
                <a:lnTo>
                  <a:pt x="609" y="377"/>
                </a:lnTo>
                <a:lnTo>
                  <a:pt x="608" y="382"/>
                </a:lnTo>
                <a:lnTo>
                  <a:pt x="604" y="385"/>
                </a:lnTo>
                <a:lnTo>
                  <a:pt x="604" y="386"/>
                </a:lnTo>
                <a:lnTo>
                  <a:pt x="601" y="388"/>
                </a:lnTo>
                <a:lnTo>
                  <a:pt x="600" y="388"/>
                </a:lnTo>
                <a:lnTo>
                  <a:pt x="366" y="521"/>
                </a:lnTo>
                <a:lnTo>
                  <a:pt x="366" y="521"/>
                </a:lnTo>
                <a:lnTo>
                  <a:pt x="363" y="524"/>
                </a:lnTo>
                <a:lnTo>
                  <a:pt x="360" y="525"/>
                </a:lnTo>
                <a:lnTo>
                  <a:pt x="355" y="525"/>
                </a:lnTo>
                <a:lnTo>
                  <a:pt x="351" y="524"/>
                </a:lnTo>
                <a:lnTo>
                  <a:pt x="346" y="521"/>
                </a:lnTo>
                <a:lnTo>
                  <a:pt x="342" y="519"/>
                </a:lnTo>
                <a:lnTo>
                  <a:pt x="340" y="513"/>
                </a:lnTo>
                <a:lnTo>
                  <a:pt x="339" y="508"/>
                </a:lnTo>
                <a:lnTo>
                  <a:pt x="339" y="237"/>
                </a:lnTo>
                <a:lnTo>
                  <a:pt x="340" y="232"/>
                </a:lnTo>
                <a:lnTo>
                  <a:pt x="342" y="227"/>
                </a:lnTo>
                <a:lnTo>
                  <a:pt x="346" y="223"/>
                </a:lnTo>
                <a:lnTo>
                  <a:pt x="351" y="221"/>
                </a:lnTo>
                <a:lnTo>
                  <a:pt x="355" y="220"/>
                </a:lnTo>
                <a:close/>
                <a:moveTo>
                  <a:pt x="220" y="220"/>
                </a:moveTo>
                <a:lnTo>
                  <a:pt x="224" y="220"/>
                </a:lnTo>
                <a:lnTo>
                  <a:pt x="228" y="221"/>
                </a:lnTo>
                <a:lnTo>
                  <a:pt x="230" y="224"/>
                </a:lnTo>
                <a:lnTo>
                  <a:pt x="230" y="224"/>
                </a:lnTo>
                <a:lnTo>
                  <a:pt x="305" y="266"/>
                </a:lnTo>
                <a:lnTo>
                  <a:pt x="305" y="305"/>
                </a:lnTo>
                <a:lnTo>
                  <a:pt x="237" y="266"/>
                </a:lnTo>
                <a:lnTo>
                  <a:pt x="237" y="479"/>
                </a:lnTo>
                <a:lnTo>
                  <a:pt x="305" y="440"/>
                </a:lnTo>
                <a:lnTo>
                  <a:pt x="305" y="479"/>
                </a:lnTo>
                <a:lnTo>
                  <a:pt x="230" y="521"/>
                </a:lnTo>
                <a:lnTo>
                  <a:pt x="230" y="521"/>
                </a:lnTo>
                <a:lnTo>
                  <a:pt x="228" y="524"/>
                </a:lnTo>
                <a:lnTo>
                  <a:pt x="224" y="525"/>
                </a:lnTo>
                <a:lnTo>
                  <a:pt x="220" y="525"/>
                </a:lnTo>
                <a:lnTo>
                  <a:pt x="214" y="524"/>
                </a:lnTo>
                <a:lnTo>
                  <a:pt x="211" y="521"/>
                </a:lnTo>
                <a:lnTo>
                  <a:pt x="207" y="519"/>
                </a:lnTo>
                <a:lnTo>
                  <a:pt x="204" y="513"/>
                </a:lnTo>
                <a:lnTo>
                  <a:pt x="203" y="508"/>
                </a:lnTo>
                <a:lnTo>
                  <a:pt x="203" y="237"/>
                </a:lnTo>
                <a:lnTo>
                  <a:pt x="204" y="232"/>
                </a:lnTo>
                <a:lnTo>
                  <a:pt x="207" y="227"/>
                </a:lnTo>
                <a:lnTo>
                  <a:pt x="211" y="223"/>
                </a:lnTo>
                <a:lnTo>
                  <a:pt x="214" y="221"/>
                </a:lnTo>
                <a:lnTo>
                  <a:pt x="220" y="220"/>
                </a:lnTo>
                <a:close/>
                <a:moveTo>
                  <a:pt x="373" y="34"/>
                </a:moveTo>
                <a:lnTo>
                  <a:pt x="323" y="37"/>
                </a:lnTo>
                <a:lnTo>
                  <a:pt x="275" y="47"/>
                </a:lnTo>
                <a:lnTo>
                  <a:pt x="230" y="66"/>
                </a:lnTo>
                <a:lnTo>
                  <a:pt x="188" y="88"/>
                </a:lnTo>
                <a:lnTo>
                  <a:pt x="150" y="117"/>
                </a:lnTo>
                <a:lnTo>
                  <a:pt x="116" y="151"/>
                </a:lnTo>
                <a:lnTo>
                  <a:pt x="89" y="187"/>
                </a:lnTo>
                <a:lnTo>
                  <a:pt x="65" y="229"/>
                </a:lnTo>
                <a:lnTo>
                  <a:pt x="48" y="275"/>
                </a:lnTo>
                <a:lnTo>
                  <a:pt x="38" y="322"/>
                </a:lnTo>
                <a:lnTo>
                  <a:pt x="34" y="372"/>
                </a:lnTo>
                <a:lnTo>
                  <a:pt x="38" y="423"/>
                </a:lnTo>
                <a:lnTo>
                  <a:pt x="48" y="470"/>
                </a:lnTo>
                <a:lnTo>
                  <a:pt x="65" y="516"/>
                </a:lnTo>
                <a:lnTo>
                  <a:pt x="89" y="557"/>
                </a:lnTo>
                <a:lnTo>
                  <a:pt x="116" y="594"/>
                </a:lnTo>
                <a:lnTo>
                  <a:pt x="150" y="629"/>
                </a:lnTo>
                <a:lnTo>
                  <a:pt x="188" y="657"/>
                </a:lnTo>
                <a:lnTo>
                  <a:pt x="230" y="680"/>
                </a:lnTo>
                <a:lnTo>
                  <a:pt x="275" y="697"/>
                </a:lnTo>
                <a:lnTo>
                  <a:pt x="323" y="708"/>
                </a:lnTo>
                <a:lnTo>
                  <a:pt x="373" y="711"/>
                </a:lnTo>
                <a:lnTo>
                  <a:pt x="423" y="708"/>
                </a:lnTo>
                <a:lnTo>
                  <a:pt x="471" y="697"/>
                </a:lnTo>
                <a:lnTo>
                  <a:pt x="516" y="680"/>
                </a:lnTo>
                <a:lnTo>
                  <a:pt x="558" y="657"/>
                </a:lnTo>
                <a:lnTo>
                  <a:pt x="596" y="629"/>
                </a:lnTo>
                <a:lnTo>
                  <a:pt x="629" y="594"/>
                </a:lnTo>
                <a:lnTo>
                  <a:pt x="657" y="557"/>
                </a:lnTo>
                <a:lnTo>
                  <a:pt x="681" y="516"/>
                </a:lnTo>
                <a:lnTo>
                  <a:pt x="698" y="470"/>
                </a:lnTo>
                <a:lnTo>
                  <a:pt x="709" y="423"/>
                </a:lnTo>
                <a:lnTo>
                  <a:pt x="712" y="372"/>
                </a:lnTo>
                <a:lnTo>
                  <a:pt x="709" y="322"/>
                </a:lnTo>
                <a:lnTo>
                  <a:pt x="698" y="275"/>
                </a:lnTo>
                <a:lnTo>
                  <a:pt x="681" y="229"/>
                </a:lnTo>
                <a:lnTo>
                  <a:pt x="657" y="187"/>
                </a:lnTo>
                <a:lnTo>
                  <a:pt x="629" y="151"/>
                </a:lnTo>
                <a:lnTo>
                  <a:pt x="596" y="117"/>
                </a:lnTo>
                <a:lnTo>
                  <a:pt x="558" y="88"/>
                </a:lnTo>
                <a:lnTo>
                  <a:pt x="516" y="66"/>
                </a:lnTo>
                <a:lnTo>
                  <a:pt x="471" y="47"/>
                </a:lnTo>
                <a:lnTo>
                  <a:pt x="423" y="37"/>
                </a:lnTo>
                <a:lnTo>
                  <a:pt x="373" y="34"/>
                </a:lnTo>
                <a:close/>
                <a:moveTo>
                  <a:pt x="373" y="0"/>
                </a:moveTo>
                <a:lnTo>
                  <a:pt x="428" y="4"/>
                </a:lnTo>
                <a:lnTo>
                  <a:pt x="480" y="16"/>
                </a:lnTo>
                <a:lnTo>
                  <a:pt x="530" y="34"/>
                </a:lnTo>
                <a:lnTo>
                  <a:pt x="576" y="60"/>
                </a:lnTo>
                <a:lnTo>
                  <a:pt x="618" y="90"/>
                </a:lnTo>
                <a:lnTo>
                  <a:pt x="655" y="128"/>
                </a:lnTo>
                <a:lnTo>
                  <a:pt x="686" y="169"/>
                </a:lnTo>
                <a:lnTo>
                  <a:pt x="711" y="215"/>
                </a:lnTo>
                <a:lnTo>
                  <a:pt x="731" y="265"/>
                </a:lnTo>
                <a:lnTo>
                  <a:pt x="743" y="317"/>
                </a:lnTo>
                <a:lnTo>
                  <a:pt x="747" y="372"/>
                </a:lnTo>
                <a:lnTo>
                  <a:pt x="743" y="428"/>
                </a:lnTo>
                <a:lnTo>
                  <a:pt x="731" y="481"/>
                </a:lnTo>
                <a:lnTo>
                  <a:pt x="711" y="529"/>
                </a:lnTo>
                <a:lnTo>
                  <a:pt x="686" y="575"/>
                </a:lnTo>
                <a:lnTo>
                  <a:pt x="655" y="617"/>
                </a:lnTo>
                <a:lnTo>
                  <a:pt x="618" y="653"/>
                </a:lnTo>
                <a:lnTo>
                  <a:pt x="576" y="685"/>
                </a:lnTo>
                <a:lnTo>
                  <a:pt x="530" y="711"/>
                </a:lnTo>
                <a:lnTo>
                  <a:pt x="480" y="729"/>
                </a:lnTo>
                <a:lnTo>
                  <a:pt x="428" y="741"/>
                </a:lnTo>
                <a:lnTo>
                  <a:pt x="373" y="745"/>
                </a:lnTo>
                <a:lnTo>
                  <a:pt x="318" y="741"/>
                </a:lnTo>
                <a:lnTo>
                  <a:pt x="266" y="729"/>
                </a:lnTo>
                <a:lnTo>
                  <a:pt x="216" y="711"/>
                </a:lnTo>
                <a:lnTo>
                  <a:pt x="170" y="685"/>
                </a:lnTo>
                <a:lnTo>
                  <a:pt x="128" y="653"/>
                </a:lnTo>
                <a:lnTo>
                  <a:pt x="91" y="617"/>
                </a:lnTo>
                <a:lnTo>
                  <a:pt x="60" y="575"/>
                </a:lnTo>
                <a:lnTo>
                  <a:pt x="34" y="529"/>
                </a:lnTo>
                <a:lnTo>
                  <a:pt x="15" y="481"/>
                </a:lnTo>
                <a:lnTo>
                  <a:pt x="3" y="428"/>
                </a:lnTo>
                <a:lnTo>
                  <a:pt x="0" y="372"/>
                </a:lnTo>
                <a:lnTo>
                  <a:pt x="3" y="317"/>
                </a:lnTo>
                <a:lnTo>
                  <a:pt x="15" y="265"/>
                </a:lnTo>
                <a:lnTo>
                  <a:pt x="34" y="215"/>
                </a:lnTo>
                <a:lnTo>
                  <a:pt x="60" y="169"/>
                </a:lnTo>
                <a:lnTo>
                  <a:pt x="91" y="128"/>
                </a:lnTo>
                <a:lnTo>
                  <a:pt x="128" y="90"/>
                </a:lnTo>
                <a:lnTo>
                  <a:pt x="170" y="60"/>
                </a:lnTo>
                <a:lnTo>
                  <a:pt x="216" y="34"/>
                </a:lnTo>
                <a:lnTo>
                  <a:pt x="266" y="16"/>
                </a:lnTo>
                <a:lnTo>
                  <a:pt x="318" y="4"/>
                </a:lnTo>
                <a:lnTo>
                  <a:pt x="373"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08" name="Freeform 4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53612" y="4049894"/>
            <a:ext cx="445206" cy="444014"/>
          </a:xfrm>
          <a:custGeom>
            <a:avLst/>
            <a:gdLst>
              <a:gd name="T0" fmla="*/ 425 w 747"/>
              <a:gd name="T1" fmla="*/ 372 h 745"/>
              <a:gd name="T2" fmla="*/ 476 w 747"/>
              <a:gd name="T3" fmla="*/ 491 h 745"/>
              <a:gd name="T4" fmla="*/ 476 w 747"/>
              <a:gd name="T5" fmla="*/ 254 h 745"/>
              <a:gd name="T6" fmla="*/ 228 w 747"/>
              <a:gd name="T7" fmla="*/ 221 h 745"/>
              <a:gd name="T8" fmla="*/ 442 w 747"/>
              <a:gd name="T9" fmla="*/ 343 h 745"/>
              <a:gd name="T10" fmla="*/ 444 w 747"/>
              <a:gd name="T11" fmla="*/ 227 h 745"/>
              <a:gd name="T12" fmla="*/ 459 w 747"/>
              <a:gd name="T13" fmla="*/ 220 h 745"/>
              <a:gd name="T14" fmla="*/ 536 w 747"/>
              <a:gd name="T15" fmla="*/ 223 h 745"/>
              <a:gd name="T16" fmla="*/ 544 w 747"/>
              <a:gd name="T17" fmla="*/ 237 h 745"/>
              <a:gd name="T18" fmla="*/ 540 w 747"/>
              <a:gd name="T19" fmla="*/ 519 h 745"/>
              <a:gd name="T20" fmla="*/ 527 w 747"/>
              <a:gd name="T21" fmla="*/ 525 h 745"/>
              <a:gd name="T22" fmla="*/ 448 w 747"/>
              <a:gd name="T23" fmla="*/ 521 h 745"/>
              <a:gd name="T24" fmla="*/ 442 w 747"/>
              <a:gd name="T25" fmla="*/ 508 h 745"/>
              <a:gd name="T26" fmla="*/ 232 w 747"/>
              <a:gd name="T27" fmla="*/ 521 h 745"/>
              <a:gd name="T28" fmla="*/ 222 w 747"/>
              <a:gd name="T29" fmla="*/ 525 h 745"/>
              <a:gd name="T30" fmla="*/ 207 w 747"/>
              <a:gd name="T31" fmla="*/ 519 h 745"/>
              <a:gd name="T32" fmla="*/ 204 w 747"/>
              <a:gd name="T33" fmla="*/ 237 h 745"/>
              <a:gd name="T34" fmla="*/ 211 w 747"/>
              <a:gd name="T35" fmla="*/ 223 h 745"/>
              <a:gd name="T36" fmla="*/ 374 w 747"/>
              <a:gd name="T37" fmla="*/ 34 h 745"/>
              <a:gd name="T38" fmla="*/ 231 w 747"/>
              <a:gd name="T39" fmla="*/ 66 h 745"/>
              <a:gd name="T40" fmla="*/ 118 w 747"/>
              <a:gd name="T41" fmla="*/ 151 h 745"/>
              <a:gd name="T42" fmla="*/ 49 w 747"/>
              <a:gd name="T43" fmla="*/ 275 h 745"/>
              <a:gd name="T44" fmla="*/ 38 w 747"/>
              <a:gd name="T45" fmla="*/ 423 h 745"/>
              <a:gd name="T46" fmla="*/ 89 w 747"/>
              <a:gd name="T47" fmla="*/ 557 h 745"/>
              <a:gd name="T48" fmla="*/ 189 w 747"/>
              <a:gd name="T49" fmla="*/ 657 h 745"/>
              <a:gd name="T50" fmla="*/ 324 w 747"/>
              <a:gd name="T51" fmla="*/ 708 h 745"/>
              <a:gd name="T52" fmla="*/ 472 w 747"/>
              <a:gd name="T53" fmla="*/ 697 h 745"/>
              <a:gd name="T54" fmla="*/ 596 w 747"/>
              <a:gd name="T55" fmla="*/ 629 h 745"/>
              <a:gd name="T56" fmla="*/ 681 w 747"/>
              <a:gd name="T57" fmla="*/ 516 h 745"/>
              <a:gd name="T58" fmla="*/ 713 w 747"/>
              <a:gd name="T59" fmla="*/ 372 h 745"/>
              <a:gd name="T60" fmla="*/ 681 w 747"/>
              <a:gd name="T61" fmla="*/ 229 h 745"/>
              <a:gd name="T62" fmla="*/ 596 w 747"/>
              <a:gd name="T63" fmla="*/ 117 h 745"/>
              <a:gd name="T64" fmla="*/ 472 w 747"/>
              <a:gd name="T65" fmla="*/ 47 h 745"/>
              <a:gd name="T66" fmla="*/ 374 w 747"/>
              <a:gd name="T67" fmla="*/ 0 h 745"/>
              <a:gd name="T68" fmla="*/ 531 w 747"/>
              <a:gd name="T69" fmla="*/ 34 h 745"/>
              <a:gd name="T70" fmla="*/ 655 w 747"/>
              <a:gd name="T71" fmla="*/ 128 h 745"/>
              <a:gd name="T72" fmla="*/ 731 w 747"/>
              <a:gd name="T73" fmla="*/ 265 h 745"/>
              <a:gd name="T74" fmla="*/ 743 w 747"/>
              <a:gd name="T75" fmla="*/ 428 h 745"/>
              <a:gd name="T76" fmla="*/ 687 w 747"/>
              <a:gd name="T77" fmla="*/ 575 h 745"/>
              <a:gd name="T78" fmla="*/ 577 w 747"/>
              <a:gd name="T79" fmla="*/ 685 h 745"/>
              <a:gd name="T80" fmla="*/ 429 w 747"/>
              <a:gd name="T81" fmla="*/ 741 h 745"/>
              <a:gd name="T82" fmla="*/ 266 w 747"/>
              <a:gd name="T83" fmla="*/ 729 h 745"/>
              <a:gd name="T84" fmla="*/ 128 w 747"/>
              <a:gd name="T85" fmla="*/ 653 h 745"/>
              <a:gd name="T86" fmla="*/ 35 w 747"/>
              <a:gd name="T87" fmla="*/ 529 h 745"/>
              <a:gd name="T88" fmla="*/ 0 w 747"/>
              <a:gd name="T89" fmla="*/ 372 h 745"/>
              <a:gd name="T90" fmla="*/ 35 w 747"/>
              <a:gd name="T91" fmla="*/ 215 h 745"/>
              <a:gd name="T92" fmla="*/ 128 w 747"/>
              <a:gd name="T93" fmla="*/ 90 h 745"/>
              <a:gd name="T94" fmla="*/ 266 w 747"/>
              <a:gd name="T95"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7" h="745">
                <a:moveTo>
                  <a:pt x="239" y="266"/>
                </a:moveTo>
                <a:lnTo>
                  <a:pt x="239" y="479"/>
                </a:lnTo>
                <a:lnTo>
                  <a:pt x="425" y="372"/>
                </a:lnTo>
                <a:lnTo>
                  <a:pt x="239" y="266"/>
                </a:lnTo>
                <a:close/>
                <a:moveTo>
                  <a:pt x="476" y="254"/>
                </a:moveTo>
                <a:lnTo>
                  <a:pt x="476" y="491"/>
                </a:lnTo>
                <a:lnTo>
                  <a:pt x="510" y="491"/>
                </a:lnTo>
                <a:lnTo>
                  <a:pt x="510" y="254"/>
                </a:lnTo>
                <a:lnTo>
                  <a:pt x="476" y="254"/>
                </a:lnTo>
                <a:close/>
                <a:moveTo>
                  <a:pt x="222" y="220"/>
                </a:moveTo>
                <a:lnTo>
                  <a:pt x="225" y="220"/>
                </a:lnTo>
                <a:lnTo>
                  <a:pt x="228" y="221"/>
                </a:lnTo>
                <a:lnTo>
                  <a:pt x="232" y="224"/>
                </a:lnTo>
                <a:lnTo>
                  <a:pt x="232" y="224"/>
                </a:lnTo>
                <a:lnTo>
                  <a:pt x="442" y="343"/>
                </a:lnTo>
                <a:lnTo>
                  <a:pt x="442" y="237"/>
                </a:lnTo>
                <a:lnTo>
                  <a:pt x="443" y="232"/>
                </a:lnTo>
                <a:lnTo>
                  <a:pt x="444" y="227"/>
                </a:lnTo>
                <a:lnTo>
                  <a:pt x="448" y="223"/>
                </a:lnTo>
                <a:lnTo>
                  <a:pt x="453" y="221"/>
                </a:lnTo>
                <a:lnTo>
                  <a:pt x="459" y="220"/>
                </a:lnTo>
                <a:lnTo>
                  <a:pt x="527" y="220"/>
                </a:lnTo>
                <a:lnTo>
                  <a:pt x="532" y="221"/>
                </a:lnTo>
                <a:lnTo>
                  <a:pt x="536" y="223"/>
                </a:lnTo>
                <a:lnTo>
                  <a:pt x="540" y="227"/>
                </a:lnTo>
                <a:lnTo>
                  <a:pt x="543" y="232"/>
                </a:lnTo>
                <a:lnTo>
                  <a:pt x="544" y="237"/>
                </a:lnTo>
                <a:lnTo>
                  <a:pt x="544" y="508"/>
                </a:lnTo>
                <a:lnTo>
                  <a:pt x="543" y="513"/>
                </a:lnTo>
                <a:lnTo>
                  <a:pt x="540" y="519"/>
                </a:lnTo>
                <a:lnTo>
                  <a:pt x="536" y="521"/>
                </a:lnTo>
                <a:lnTo>
                  <a:pt x="532" y="524"/>
                </a:lnTo>
                <a:lnTo>
                  <a:pt x="527" y="525"/>
                </a:lnTo>
                <a:lnTo>
                  <a:pt x="459" y="525"/>
                </a:lnTo>
                <a:lnTo>
                  <a:pt x="453" y="524"/>
                </a:lnTo>
                <a:lnTo>
                  <a:pt x="448" y="521"/>
                </a:lnTo>
                <a:lnTo>
                  <a:pt x="444" y="519"/>
                </a:lnTo>
                <a:lnTo>
                  <a:pt x="443" y="513"/>
                </a:lnTo>
                <a:lnTo>
                  <a:pt x="442" y="508"/>
                </a:lnTo>
                <a:lnTo>
                  <a:pt x="442" y="402"/>
                </a:lnTo>
                <a:lnTo>
                  <a:pt x="232" y="521"/>
                </a:lnTo>
                <a:lnTo>
                  <a:pt x="232" y="521"/>
                </a:lnTo>
                <a:lnTo>
                  <a:pt x="228" y="524"/>
                </a:lnTo>
                <a:lnTo>
                  <a:pt x="225" y="525"/>
                </a:lnTo>
                <a:lnTo>
                  <a:pt x="222" y="525"/>
                </a:lnTo>
                <a:lnTo>
                  <a:pt x="216" y="524"/>
                </a:lnTo>
                <a:lnTo>
                  <a:pt x="211" y="521"/>
                </a:lnTo>
                <a:lnTo>
                  <a:pt x="207" y="519"/>
                </a:lnTo>
                <a:lnTo>
                  <a:pt x="204" y="513"/>
                </a:lnTo>
                <a:lnTo>
                  <a:pt x="204" y="508"/>
                </a:lnTo>
                <a:lnTo>
                  <a:pt x="204" y="237"/>
                </a:lnTo>
                <a:lnTo>
                  <a:pt x="204" y="232"/>
                </a:lnTo>
                <a:lnTo>
                  <a:pt x="207" y="227"/>
                </a:lnTo>
                <a:lnTo>
                  <a:pt x="211" y="223"/>
                </a:lnTo>
                <a:lnTo>
                  <a:pt x="216" y="221"/>
                </a:lnTo>
                <a:lnTo>
                  <a:pt x="222" y="220"/>
                </a:lnTo>
                <a:close/>
                <a:moveTo>
                  <a:pt x="374" y="34"/>
                </a:moveTo>
                <a:lnTo>
                  <a:pt x="324" y="37"/>
                </a:lnTo>
                <a:lnTo>
                  <a:pt x="275" y="47"/>
                </a:lnTo>
                <a:lnTo>
                  <a:pt x="231" y="66"/>
                </a:lnTo>
                <a:lnTo>
                  <a:pt x="189" y="88"/>
                </a:lnTo>
                <a:lnTo>
                  <a:pt x="151" y="117"/>
                </a:lnTo>
                <a:lnTo>
                  <a:pt x="118" y="151"/>
                </a:lnTo>
                <a:lnTo>
                  <a:pt x="89" y="187"/>
                </a:lnTo>
                <a:lnTo>
                  <a:pt x="66" y="229"/>
                </a:lnTo>
                <a:lnTo>
                  <a:pt x="49" y="275"/>
                </a:lnTo>
                <a:lnTo>
                  <a:pt x="38" y="322"/>
                </a:lnTo>
                <a:lnTo>
                  <a:pt x="34" y="372"/>
                </a:lnTo>
                <a:lnTo>
                  <a:pt x="38" y="423"/>
                </a:lnTo>
                <a:lnTo>
                  <a:pt x="49" y="470"/>
                </a:lnTo>
                <a:lnTo>
                  <a:pt x="66" y="516"/>
                </a:lnTo>
                <a:lnTo>
                  <a:pt x="89" y="557"/>
                </a:lnTo>
                <a:lnTo>
                  <a:pt x="118" y="594"/>
                </a:lnTo>
                <a:lnTo>
                  <a:pt x="151" y="629"/>
                </a:lnTo>
                <a:lnTo>
                  <a:pt x="189" y="657"/>
                </a:lnTo>
                <a:lnTo>
                  <a:pt x="231" y="680"/>
                </a:lnTo>
                <a:lnTo>
                  <a:pt x="275" y="697"/>
                </a:lnTo>
                <a:lnTo>
                  <a:pt x="324" y="708"/>
                </a:lnTo>
                <a:lnTo>
                  <a:pt x="374" y="711"/>
                </a:lnTo>
                <a:lnTo>
                  <a:pt x="423" y="708"/>
                </a:lnTo>
                <a:lnTo>
                  <a:pt x="472" y="697"/>
                </a:lnTo>
                <a:lnTo>
                  <a:pt x="516" y="680"/>
                </a:lnTo>
                <a:lnTo>
                  <a:pt x="558" y="657"/>
                </a:lnTo>
                <a:lnTo>
                  <a:pt x="596" y="629"/>
                </a:lnTo>
                <a:lnTo>
                  <a:pt x="630" y="594"/>
                </a:lnTo>
                <a:lnTo>
                  <a:pt x="658" y="557"/>
                </a:lnTo>
                <a:lnTo>
                  <a:pt x="681" y="516"/>
                </a:lnTo>
                <a:lnTo>
                  <a:pt x="699" y="470"/>
                </a:lnTo>
                <a:lnTo>
                  <a:pt x="709" y="423"/>
                </a:lnTo>
                <a:lnTo>
                  <a:pt x="713" y="372"/>
                </a:lnTo>
                <a:lnTo>
                  <a:pt x="709" y="322"/>
                </a:lnTo>
                <a:lnTo>
                  <a:pt x="699" y="275"/>
                </a:lnTo>
                <a:lnTo>
                  <a:pt x="681" y="229"/>
                </a:lnTo>
                <a:lnTo>
                  <a:pt x="658" y="187"/>
                </a:lnTo>
                <a:lnTo>
                  <a:pt x="630" y="151"/>
                </a:lnTo>
                <a:lnTo>
                  <a:pt x="596" y="117"/>
                </a:lnTo>
                <a:lnTo>
                  <a:pt x="558" y="88"/>
                </a:lnTo>
                <a:lnTo>
                  <a:pt x="516" y="66"/>
                </a:lnTo>
                <a:lnTo>
                  <a:pt x="472" y="47"/>
                </a:lnTo>
                <a:lnTo>
                  <a:pt x="423" y="37"/>
                </a:lnTo>
                <a:lnTo>
                  <a:pt x="374" y="34"/>
                </a:lnTo>
                <a:close/>
                <a:moveTo>
                  <a:pt x="374" y="0"/>
                </a:moveTo>
                <a:lnTo>
                  <a:pt x="429" y="4"/>
                </a:lnTo>
                <a:lnTo>
                  <a:pt x="481" y="16"/>
                </a:lnTo>
                <a:lnTo>
                  <a:pt x="531" y="34"/>
                </a:lnTo>
                <a:lnTo>
                  <a:pt x="577" y="60"/>
                </a:lnTo>
                <a:lnTo>
                  <a:pt x="619" y="90"/>
                </a:lnTo>
                <a:lnTo>
                  <a:pt x="655" y="128"/>
                </a:lnTo>
                <a:lnTo>
                  <a:pt x="687" y="169"/>
                </a:lnTo>
                <a:lnTo>
                  <a:pt x="713" y="215"/>
                </a:lnTo>
                <a:lnTo>
                  <a:pt x="731" y="265"/>
                </a:lnTo>
                <a:lnTo>
                  <a:pt x="743" y="317"/>
                </a:lnTo>
                <a:lnTo>
                  <a:pt x="747" y="372"/>
                </a:lnTo>
                <a:lnTo>
                  <a:pt x="743" y="428"/>
                </a:lnTo>
                <a:lnTo>
                  <a:pt x="731" y="481"/>
                </a:lnTo>
                <a:lnTo>
                  <a:pt x="713" y="529"/>
                </a:lnTo>
                <a:lnTo>
                  <a:pt x="687" y="575"/>
                </a:lnTo>
                <a:lnTo>
                  <a:pt x="655" y="617"/>
                </a:lnTo>
                <a:lnTo>
                  <a:pt x="619" y="653"/>
                </a:lnTo>
                <a:lnTo>
                  <a:pt x="577" y="685"/>
                </a:lnTo>
                <a:lnTo>
                  <a:pt x="531" y="711"/>
                </a:lnTo>
                <a:lnTo>
                  <a:pt x="481" y="729"/>
                </a:lnTo>
                <a:lnTo>
                  <a:pt x="429" y="741"/>
                </a:lnTo>
                <a:lnTo>
                  <a:pt x="374" y="745"/>
                </a:lnTo>
                <a:lnTo>
                  <a:pt x="318" y="741"/>
                </a:lnTo>
                <a:lnTo>
                  <a:pt x="266" y="729"/>
                </a:lnTo>
                <a:lnTo>
                  <a:pt x="216" y="711"/>
                </a:lnTo>
                <a:lnTo>
                  <a:pt x="170" y="685"/>
                </a:lnTo>
                <a:lnTo>
                  <a:pt x="128" y="653"/>
                </a:lnTo>
                <a:lnTo>
                  <a:pt x="92" y="617"/>
                </a:lnTo>
                <a:lnTo>
                  <a:pt x="60" y="575"/>
                </a:lnTo>
                <a:lnTo>
                  <a:pt x="35" y="529"/>
                </a:lnTo>
                <a:lnTo>
                  <a:pt x="16" y="481"/>
                </a:lnTo>
                <a:lnTo>
                  <a:pt x="5" y="428"/>
                </a:lnTo>
                <a:lnTo>
                  <a:pt x="0" y="372"/>
                </a:lnTo>
                <a:lnTo>
                  <a:pt x="5" y="317"/>
                </a:lnTo>
                <a:lnTo>
                  <a:pt x="16" y="265"/>
                </a:lnTo>
                <a:lnTo>
                  <a:pt x="35" y="215"/>
                </a:lnTo>
                <a:lnTo>
                  <a:pt x="60" y="169"/>
                </a:lnTo>
                <a:lnTo>
                  <a:pt x="92" y="128"/>
                </a:lnTo>
                <a:lnTo>
                  <a:pt x="128" y="90"/>
                </a:lnTo>
                <a:lnTo>
                  <a:pt x="170" y="60"/>
                </a:lnTo>
                <a:lnTo>
                  <a:pt x="216" y="34"/>
                </a:lnTo>
                <a:lnTo>
                  <a:pt x="266" y="16"/>
                </a:lnTo>
                <a:lnTo>
                  <a:pt x="318" y="4"/>
                </a:lnTo>
                <a:lnTo>
                  <a:pt x="374"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09" name="Freeform 4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1693" y="4049894"/>
            <a:ext cx="444611" cy="444014"/>
          </a:xfrm>
          <a:custGeom>
            <a:avLst/>
            <a:gdLst>
              <a:gd name="T0" fmla="*/ 491 w 746"/>
              <a:gd name="T1" fmla="*/ 474 h 745"/>
              <a:gd name="T2" fmla="*/ 237 w 746"/>
              <a:gd name="T3" fmla="*/ 407 h 745"/>
              <a:gd name="T4" fmla="*/ 519 w 746"/>
              <a:gd name="T5" fmla="*/ 410 h 745"/>
              <a:gd name="T6" fmla="*/ 525 w 746"/>
              <a:gd name="T7" fmla="*/ 423 h 745"/>
              <a:gd name="T8" fmla="*/ 523 w 746"/>
              <a:gd name="T9" fmla="*/ 502 h 745"/>
              <a:gd name="T10" fmla="*/ 508 w 746"/>
              <a:gd name="T11" fmla="*/ 508 h 745"/>
              <a:gd name="T12" fmla="*/ 227 w 746"/>
              <a:gd name="T13" fmla="*/ 506 h 745"/>
              <a:gd name="T14" fmla="*/ 220 w 746"/>
              <a:gd name="T15" fmla="*/ 491 h 745"/>
              <a:gd name="T16" fmla="*/ 223 w 746"/>
              <a:gd name="T17" fmla="*/ 414 h 745"/>
              <a:gd name="T18" fmla="*/ 237 w 746"/>
              <a:gd name="T19" fmla="*/ 407 h 745"/>
              <a:gd name="T20" fmla="*/ 468 w 746"/>
              <a:gd name="T21" fmla="*/ 339 h 745"/>
              <a:gd name="T22" fmla="*/ 377 w 746"/>
              <a:gd name="T23" fmla="*/ 204 h 745"/>
              <a:gd name="T24" fmla="*/ 387 w 746"/>
              <a:gd name="T25" fmla="*/ 210 h 745"/>
              <a:gd name="T26" fmla="*/ 522 w 746"/>
              <a:gd name="T27" fmla="*/ 346 h 745"/>
              <a:gd name="T28" fmla="*/ 525 w 746"/>
              <a:gd name="T29" fmla="*/ 352 h 745"/>
              <a:gd name="T30" fmla="*/ 523 w 746"/>
              <a:gd name="T31" fmla="*/ 365 h 745"/>
              <a:gd name="T32" fmla="*/ 508 w 746"/>
              <a:gd name="T33" fmla="*/ 373 h 745"/>
              <a:gd name="T34" fmla="*/ 227 w 746"/>
              <a:gd name="T35" fmla="*/ 369 h 745"/>
              <a:gd name="T36" fmla="*/ 220 w 746"/>
              <a:gd name="T37" fmla="*/ 356 h 745"/>
              <a:gd name="T38" fmla="*/ 224 w 746"/>
              <a:gd name="T39" fmla="*/ 346 h 745"/>
              <a:gd name="T40" fmla="*/ 225 w 746"/>
              <a:gd name="T41" fmla="*/ 343 h 745"/>
              <a:gd name="T42" fmla="*/ 363 w 746"/>
              <a:gd name="T43" fmla="*/ 207 h 745"/>
              <a:gd name="T44" fmla="*/ 372 w 746"/>
              <a:gd name="T45" fmla="*/ 34 h 745"/>
              <a:gd name="T46" fmla="*/ 229 w 746"/>
              <a:gd name="T47" fmla="*/ 66 h 745"/>
              <a:gd name="T48" fmla="*/ 117 w 746"/>
              <a:gd name="T49" fmla="*/ 151 h 745"/>
              <a:gd name="T50" fmla="*/ 48 w 746"/>
              <a:gd name="T51" fmla="*/ 275 h 745"/>
              <a:gd name="T52" fmla="*/ 37 w 746"/>
              <a:gd name="T53" fmla="*/ 423 h 745"/>
              <a:gd name="T54" fmla="*/ 88 w 746"/>
              <a:gd name="T55" fmla="*/ 558 h 745"/>
              <a:gd name="T56" fmla="*/ 189 w 746"/>
              <a:gd name="T57" fmla="*/ 657 h 745"/>
              <a:gd name="T58" fmla="*/ 322 w 746"/>
              <a:gd name="T59" fmla="*/ 708 h 745"/>
              <a:gd name="T60" fmla="*/ 470 w 746"/>
              <a:gd name="T61" fmla="*/ 698 h 745"/>
              <a:gd name="T62" fmla="*/ 595 w 746"/>
              <a:gd name="T63" fmla="*/ 629 h 745"/>
              <a:gd name="T64" fmla="*/ 680 w 746"/>
              <a:gd name="T65" fmla="*/ 516 h 745"/>
              <a:gd name="T66" fmla="*/ 712 w 746"/>
              <a:gd name="T67" fmla="*/ 373 h 745"/>
              <a:gd name="T68" fmla="*/ 680 w 746"/>
              <a:gd name="T69" fmla="*/ 231 h 745"/>
              <a:gd name="T70" fmla="*/ 595 w 746"/>
              <a:gd name="T71" fmla="*/ 117 h 745"/>
              <a:gd name="T72" fmla="*/ 470 w 746"/>
              <a:gd name="T73" fmla="*/ 49 h 745"/>
              <a:gd name="T74" fmla="*/ 372 w 746"/>
              <a:gd name="T75" fmla="*/ 0 h 745"/>
              <a:gd name="T76" fmla="*/ 531 w 746"/>
              <a:gd name="T77" fmla="*/ 34 h 745"/>
              <a:gd name="T78" fmla="*/ 654 w 746"/>
              <a:gd name="T79" fmla="*/ 129 h 745"/>
              <a:gd name="T80" fmla="*/ 730 w 746"/>
              <a:gd name="T81" fmla="*/ 265 h 745"/>
              <a:gd name="T82" fmla="*/ 742 w 746"/>
              <a:gd name="T83" fmla="*/ 428 h 745"/>
              <a:gd name="T84" fmla="*/ 685 w 746"/>
              <a:gd name="T85" fmla="*/ 576 h 745"/>
              <a:gd name="T86" fmla="*/ 577 w 746"/>
              <a:gd name="T87" fmla="*/ 686 h 745"/>
              <a:gd name="T88" fmla="*/ 429 w 746"/>
              <a:gd name="T89" fmla="*/ 741 h 745"/>
              <a:gd name="T90" fmla="*/ 265 w 746"/>
              <a:gd name="T91" fmla="*/ 729 h 745"/>
              <a:gd name="T92" fmla="*/ 128 w 746"/>
              <a:gd name="T93" fmla="*/ 655 h 745"/>
              <a:gd name="T94" fmla="*/ 34 w 746"/>
              <a:gd name="T95" fmla="*/ 530 h 745"/>
              <a:gd name="T96" fmla="*/ 0 w 746"/>
              <a:gd name="T97" fmla="*/ 373 h 745"/>
              <a:gd name="T98" fmla="*/ 34 w 746"/>
              <a:gd name="T99" fmla="*/ 216 h 745"/>
              <a:gd name="T100" fmla="*/ 128 w 746"/>
              <a:gd name="T101" fmla="*/ 92 h 745"/>
              <a:gd name="T102" fmla="*/ 265 w 746"/>
              <a:gd name="T103"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6" h="745">
                <a:moveTo>
                  <a:pt x="254" y="440"/>
                </a:moveTo>
                <a:lnTo>
                  <a:pt x="254" y="474"/>
                </a:lnTo>
                <a:lnTo>
                  <a:pt x="491" y="474"/>
                </a:lnTo>
                <a:lnTo>
                  <a:pt x="491" y="440"/>
                </a:lnTo>
                <a:lnTo>
                  <a:pt x="254" y="440"/>
                </a:lnTo>
                <a:close/>
                <a:moveTo>
                  <a:pt x="237" y="407"/>
                </a:moveTo>
                <a:lnTo>
                  <a:pt x="508" y="407"/>
                </a:lnTo>
                <a:lnTo>
                  <a:pt x="514" y="407"/>
                </a:lnTo>
                <a:lnTo>
                  <a:pt x="519" y="410"/>
                </a:lnTo>
                <a:lnTo>
                  <a:pt x="523" y="414"/>
                </a:lnTo>
                <a:lnTo>
                  <a:pt x="524" y="418"/>
                </a:lnTo>
                <a:lnTo>
                  <a:pt x="525" y="423"/>
                </a:lnTo>
                <a:lnTo>
                  <a:pt x="525" y="491"/>
                </a:lnTo>
                <a:lnTo>
                  <a:pt x="524" y="496"/>
                </a:lnTo>
                <a:lnTo>
                  <a:pt x="523" y="502"/>
                </a:lnTo>
                <a:lnTo>
                  <a:pt x="519" y="506"/>
                </a:lnTo>
                <a:lnTo>
                  <a:pt x="514" y="508"/>
                </a:lnTo>
                <a:lnTo>
                  <a:pt x="508" y="508"/>
                </a:lnTo>
                <a:lnTo>
                  <a:pt x="237" y="508"/>
                </a:lnTo>
                <a:lnTo>
                  <a:pt x="232" y="508"/>
                </a:lnTo>
                <a:lnTo>
                  <a:pt x="227" y="506"/>
                </a:lnTo>
                <a:lnTo>
                  <a:pt x="223" y="502"/>
                </a:lnTo>
                <a:lnTo>
                  <a:pt x="221" y="496"/>
                </a:lnTo>
                <a:lnTo>
                  <a:pt x="220" y="491"/>
                </a:lnTo>
                <a:lnTo>
                  <a:pt x="220" y="423"/>
                </a:lnTo>
                <a:lnTo>
                  <a:pt x="221" y="418"/>
                </a:lnTo>
                <a:lnTo>
                  <a:pt x="223" y="414"/>
                </a:lnTo>
                <a:lnTo>
                  <a:pt x="227" y="410"/>
                </a:lnTo>
                <a:lnTo>
                  <a:pt x="232" y="407"/>
                </a:lnTo>
                <a:lnTo>
                  <a:pt x="237" y="407"/>
                </a:lnTo>
                <a:close/>
                <a:moveTo>
                  <a:pt x="372" y="244"/>
                </a:moveTo>
                <a:lnTo>
                  <a:pt x="278" y="339"/>
                </a:lnTo>
                <a:lnTo>
                  <a:pt x="468" y="339"/>
                </a:lnTo>
                <a:lnTo>
                  <a:pt x="372" y="244"/>
                </a:lnTo>
                <a:close/>
                <a:moveTo>
                  <a:pt x="372" y="203"/>
                </a:moveTo>
                <a:lnTo>
                  <a:pt x="377" y="204"/>
                </a:lnTo>
                <a:lnTo>
                  <a:pt x="383" y="207"/>
                </a:lnTo>
                <a:lnTo>
                  <a:pt x="385" y="210"/>
                </a:lnTo>
                <a:lnTo>
                  <a:pt x="387" y="210"/>
                </a:lnTo>
                <a:lnTo>
                  <a:pt x="520" y="343"/>
                </a:lnTo>
                <a:lnTo>
                  <a:pt x="520" y="345"/>
                </a:lnTo>
                <a:lnTo>
                  <a:pt x="522" y="346"/>
                </a:lnTo>
                <a:lnTo>
                  <a:pt x="522" y="346"/>
                </a:lnTo>
                <a:lnTo>
                  <a:pt x="524" y="348"/>
                </a:lnTo>
                <a:lnTo>
                  <a:pt x="525" y="352"/>
                </a:lnTo>
                <a:lnTo>
                  <a:pt x="525" y="356"/>
                </a:lnTo>
                <a:lnTo>
                  <a:pt x="524" y="362"/>
                </a:lnTo>
                <a:lnTo>
                  <a:pt x="523" y="365"/>
                </a:lnTo>
                <a:lnTo>
                  <a:pt x="519" y="369"/>
                </a:lnTo>
                <a:lnTo>
                  <a:pt x="514" y="372"/>
                </a:lnTo>
                <a:lnTo>
                  <a:pt x="508" y="373"/>
                </a:lnTo>
                <a:lnTo>
                  <a:pt x="237" y="373"/>
                </a:lnTo>
                <a:lnTo>
                  <a:pt x="232" y="372"/>
                </a:lnTo>
                <a:lnTo>
                  <a:pt x="227" y="369"/>
                </a:lnTo>
                <a:lnTo>
                  <a:pt x="223" y="365"/>
                </a:lnTo>
                <a:lnTo>
                  <a:pt x="221" y="362"/>
                </a:lnTo>
                <a:lnTo>
                  <a:pt x="220" y="356"/>
                </a:lnTo>
                <a:lnTo>
                  <a:pt x="220" y="352"/>
                </a:lnTo>
                <a:lnTo>
                  <a:pt x="221" y="348"/>
                </a:lnTo>
                <a:lnTo>
                  <a:pt x="224" y="346"/>
                </a:lnTo>
                <a:lnTo>
                  <a:pt x="224" y="346"/>
                </a:lnTo>
                <a:lnTo>
                  <a:pt x="225" y="345"/>
                </a:lnTo>
                <a:lnTo>
                  <a:pt x="225" y="343"/>
                </a:lnTo>
                <a:lnTo>
                  <a:pt x="359" y="210"/>
                </a:lnTo>
                <a:lnTo>
                  <a:pt x="360" y="210"/>
                </a:lnTo>
                <a:lnTo>
                  <a:pt x="363" y="207"/>
                </a:lnTo>
                <a:lnTo>
                  <a:pt x="368" y="204"/>
                </a:lnTo>
                <a:lnTo>
                  <a:pt x="372" y="203"/>
                </a:lnTo>
                <a:close/>
                <a:moveTo>
                  <a:pt x="372" y="34"/>
                </a:moveTo>
                <a:lnTo>
                  <a:pt x="322" y="38"/>
                </a:lnTo>
                <a:lnTo>
                  <a:pt x="275" y="49"/>
                </a:lnTo>
                <a:lnTo>
                  <a:pt x="229" y="66"/>
                </a:lnTo>
                <a:lnTo>
                  <a:pt x="189" y="88"/>
                </a:lnTo>
                <a:lnTo>
                  <a:pt x="151" y="117"/>
                </a:lnTo>
                <a:lnTo>
                  <a:pt x="117" y="151"/>
                </a:lnTo>
                <a:lnTo>
                  <a:pt x="88" y="189"/>
                </a:lnTo>
                <a:lnTo>
                  <a:pt x="66" y="231"/>
                </a:lnTo>
                <a:lnTo>
                  <a:pt x="48" y="275"/>
                </a:lnTo>
                <a:lnTo>
                  <a:pt x="37" y="322"/>
                </a:lnTo>
                <a:lnTo>
                  <a:pt x="34" y="373"/>
                </a:lnTo>
                <a:lnTo>
                  <a:pt x="37" y="423"/>
                </a:lnTo>
                <a:lnTo>
                  <a:pt x="48" y="470"/>
                </a:lnTo>
                <a:lnTo>
                  <a:pt x="66" y="516"/>
                </a:lnTo>
                <a:lnTo>
                  <a:pt x="88" y="558"/>
                </a:lnTo>
                <a:lnTo>
                  <a:pt x="117" y="596"/>
                </a:lnTo>
                <a:lnTo>
                  <a:pt x="151" y="629"/>
                </a:lnTo>
                <a:lnTo>
                  <a:pt x="189" y="657"/>
                </a:lnTo>
                <a:lnTo>
                  <a:pt x="229" y="681"/>
                </a:lnTo>
                <a:lnTo>
                  <a:pt x="275" y="698"/>
                </a:lnTo>
                <a:lnTo>
                  <a:pt x="322" y="708"/>
                </a:lnTo>
                <a:lnTo>
                  <a:pt x="372" y="712"/>
                </a:lnTo>
                <a:lnTo>
                  <a:pt x="423" y="708"/>
                </a:lnTo>
                <a:lnTo>
                  <a:pt x="470" y="698"/>
                </a:lnTo>
                <a:lnTo>
                  <a:pt x="516" y="681"/>
                </a:lnTo>
                <a:lnTo>
                  <a:pt x="557" y="657"/>
                </a:lnTo>
                <a:lnTo>
                  <a:pt x="595" y="629"/>
                </a:lnTo>
                <a:lnTo>
                  <a:pt x="629" y="596"/>
                </a:lnTo>
                <a:lnTo>
                  <a:pt x="658" y="558"/>
                </a:lnTo>
                <a:lnTo>
                  <a:pt x="680" y="516"/>
                </a:lnTo>
                <a:lnTo>
                  <a:pt x="697" y="470"/>
                </a:lnTo>
                <a:lnTo>
                  <a:pt x="709" y="423"/>
                </a:lnTo>
                <a:lnTo>
                  <a:pt x="712" y="373"/>
                </a:lnTo>
                <a:lnTo>
                  <a:pt x="709" y="322"/>
                </a:lnTo>
                <a:lnTo>
                  <a:pt x="697" y="275"/>
                </a:lnTo>
                <a:lnTo>
                  <a:pt x="680" y="231"/>
                </a:lnTo>
                <a:lnTo>
                  <a:pt x="658" y="189"/>
                </a:lnTo>
                <a:lnTo>
                  <a:pt x="629" y="151"/>
                </a:lnTo>
                <a:lnTo>
                  <a:pt x="595" y="117"/>
                </a:lnTo>
                <a:lnTo>
                  <a:pt x="557" y="88"/>
                </a:lnTo>
                <a:lnTo>
                  <a:pt x="516" y="66"/>
                </a:lnTo>
                <a:lnTo>
                  <a:pt x="470" y="49"/>
                </a:lnTo>
                <a:lnTo>
                  <a:pt x="423" y="38"/>
                </a:lnTo>
                <a:lnTo>
                  <a:pt x="372" y="34"/>
                </a:lnTo>
                <a:close/>
                <a:moveTo>
                  <a:pt x="372" y="0"/>
                </a:moveTo>
                <a:lnTo>
                  <a:pt x="429" y="4"/>
                </a:lnTo>
                <a:lnTo>
                  <a:pt x="481" y="16"/>
                </a:lnTo>
                <a:lnTo>
                  <a:pt x="531" y="34"/>
                </a:lnTo>
                <a:lnTo>
                  <a:pt x="577" y="60"/>
                </a:lnTo>
                <a:lnTo>
                  <a:pt x="617" y="92"/>
                </a:lnTo>
                <a:lnTo>
                  <a:pt x="654" y="129"/>
                </a:lnTo>
                <a:lnTo>
                  <a:pt x="685" y="170"/>
                </a:lnTo>
                <a:lnTo>
                  <a:pt x="712" y="216"/>
                </a:lnTo>
                <a:lnTo>
                  <a:pt x="730" y="265"/>
                </a:lnTo>
                <a:lnTo>
                  <a:pt x="742" y="318"/>
                </a:lnTo>
                <a:lnTo>
                  <a:pt x="746" y="373"/>
                </a:lnTo>
                <a:lnTo>
                  <a:pt x="742" y="428"/>
                </a:lnTo>
                <a:lnTo>
                  <a:pt x="730" y="481"/>
                </a:lnTo>
                <a:lnTo>
                  <a:pt x="712" y="530"/>
                </a:lnTo>
                <a:lnTo>
                  <a:pt x="685" y="576"/>
                </a:lnTo>
                <a:lnTo>
                  <a:pt x="654" y="618"/>
                </a:lnTo>
                <a:lnTo>
                  <a:pt x="617" y="655"/>
                </a:lnTo>
                <a:lnTo>
                  <a:pt x="577" y="686"/>
                </a:lnTo>
                <a:lnTo>
                  <a:pt x="531" y="711"/>
                </a:lnTo>
                <a:lnTo>
                  <a:pt x="481" y="729"/>
                </a:lnTo>
                <a:lnTo>
                  <a:pt x="429" y="741"/>
                </a:lnTo>
                <a:lnTo>
                  <a:pt x="372" y="745"/>
                </a:lnTo>
                <a:lnTo>
                  <a:pt x="317" y="741"/>
                </a:lnTo>
                <a:lnTo>
                  <a:pt x="265" y="729"/>
                </a:lnTo>
                <a:lnTo>
                  <a:pt x="215" y="711"/>
                </a:lnTo>
                <a:lnTo>
                  <a:pt x="169" y="686"/>
                </a:lnTo>
                <a:lnTo>
                  <a:pt x="128" y="655"/>
                </a:lnTo>
                <a:lnTo>
                  <a:pt x="92" y="618"/>
                </a:lnTo>
                <a:lnTo>
                  <a:pt x="60" y="576"/>
                </a:lnTo>
                <a:lnTo>
                  <a:pt x="34" y="530"/>
                </a:lnTo>
                <a:lnTo>
                  <a:pt x="16" y="481"/>
                </a:lnTo>
                <a:lnTo>
                  <a:pt x="4" y="428"/>
                </a:lnTo>
                <a:lnTo>
                  <a:pt x="0" y="373"/>
                </a:lnTo>
                <a:lnTo>
                  <a:pt x="4" y="318"/>
                </a:lnTo>
                <a:lnTo>
                  <a:pt x="16" y="265"/>
                </a:lnTo>
                <a:lnTo>
                  <a:pt x="34" y="216"/>
                </a:lnTo>
                <a:lnTo>
                  <a:pt x="60" y="170"/>
                </a:lnTo>
                <a:lnTo>
                  <a:pt x="92" y="129"/>
                </a:lnTo>
                <a:lnTo>
                  <a:pt x="128" y="92"/>
                </a:lnTo>
                <a:lnTo>
                  <a:pt x="169" y="60"/>
                </a:lnTo>
                <a:lnTo>
                  <a:pt x="215" y="34"/>
                </a:lnTo>
                <a:lnTo>
                  <a:pt x="265" y="16"/>
                </a:lnTo>
                <a:lnTo>
                  <a:pt x="317" y="4"/>
                </a:lnTo>
                <a:lnTo>
                  <a:pt x="372"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10" name="Freeform 4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49177" y="4049894"/>
            <a:ext cx="445206" cy="444014"/>
          </a:xfrm>
          <a:custGeom>
            <a:avLst/>
            <a:gdLst>
              <a:gd name="T0" fmla="*/ 611 w 747"/>
              <a:gd name="T1" fmla="*/ 712 h 745"/>
              <a:gd name="T2" fmla="*/ 543 w 747"/>
              <a:gd name="T3" fmla="*/ 745 h 745"/>
              <a:gd name="T4" fmla="*/ 408 w 747"/>
              <a:gd name="T5" fmla="*/ 712 h 745"/>
              <a:gd name="T6" fmla="*/ 476 w 747"/>
              <a:gd name="T7" fmla="*/ 745 h 745"/>
              <a:gd name="T8" fmla="*/ 408 w 747"/>
              <a:gd name="T9" fmla="*/ 712 h 745"/>
              <a:gd name="T10" fmla="*/ 340 w 747"/>
              <a:gd name="T11" fmla="*/ 712 h 745"/>
              <a:gd name="T12" fmla="*/ 272 w 747"/>
              <a:gd name="T13" fmla="*/ 745 h 745"/>
              <a:gd name="T14" fmla="*/ 137 w 747"/>
              <a:gd name="T15" fmla="*/ 712 h 745"/>
              <a:gd name="T16" fmla="*/ 204 w 747"/>
              <a:gd name="T17" fmla="*/ 745 h 745"/>
              <a:gd name="T18" fmla="*/ 137 w 747"/>
              <a:gd name="T19" fmla="*/ 712 h 745"/>
              <a:gd name="T20" fmla="*/ 741 w 747"/>
              <a:gd name="T21" fmla="*/ 678 h 745"/>
              <a:gd name="T22" fmla="*/ 717 w 747"/>
              <a:gd name="T23" fmla="*/ 715 h 745"/>
              <a:gd name="T24" fmla="*/ 679 w 747"/>
              <a:gd name="T25" fmla="*/ 740 h 745"/>
              <a:gd name="T26" fmla="*/ 694 w 747"/>
              <a:gd name="T27" fmla="*/ 691 h 745"/>
              <a:gd name="T28" fmla="*/ 7 w 747"/>
              <a:gd name="T29" fmla="*/ 678 h 745"/>
              <a:gd name="T30" fmla="*/ 54 w 747"/>
              <a:gd name="T31" fmla="*/ 691 h 745"/>
              <a:gd name="T32" fmla="*/ 69 w 747"/>
              <a:gd name="T33" fmla="*/ 740 h 745"/>
              <a:gd name="T34" fmla="*/ 31 w 747"/>
              <a:gd name="T35" fmla="*/ 715 h 745"/>
              <a:gd name="T36" fmla="*/ 7 w 747"/>
              <a:gd name="T37" fmla="*/ 678 h 745"/>
              <a:gd name="T38" fmla="*/ 747 w 747"/>
              <a:gd name="T39" fmla="*/ 542 h 745"/>
              <a:gd name="T40" fmla="*/ 713 w 747"/>
              <a:gd name="T41" fmla="*/ 610 h 745"/>
              <a:gd name="T42" fmla="*/ 0 w 747"/>
              <a:gd name="T43" fmla="*/ 542 h 745"/>
              <a:gd name="T44" fmla="*/ 35 w 747"/>
              <a:gd name="T45" fmla="*/ 610 h 745"/>
              <a:gd name="T46" fmla="*/ 0 w 747"/>
              <a:gd name="T47" fmla="*/ 542 h 745"/>
              <a:gd name="T48" fmla="*/ 747 w 747"/>
              <a:gd name="T49" fmla="*/ 407 h 745"/>
              <a:gd name="T50" fmla="*/ 713 w 747"/>
              <a:gd name="T51" fmla="*/ 474 h 745"/>
              <a:gd name="T52" fmla="*/ 0 w 747"/>
              <a:gd name="T53" fmla="*/ 407 h 745"/>
              <a:gd name="T54" fmla="*/ 35 w 747"/>
              <a:gd name="T55" fmla="*/ 474 h 745"/>
              <a:gd name="T56" fmla="*/ 0 w 747"/>
              <a:gd name="T57" fmla="*/ 407 h 745"/>
              <a:gd name="T58" fmla="*/ 747 w 747"/>
              <a:gd name="T59" fmla="*/ 271 h 745"/>
              <a:gd name="T60" fmla="*/ 713 w 747"/>
              <a:gd name="T61" fmla="*/ 339 h 745"/>
              <a:gd name="T62" fmla="*/ 0 w 747"/>
              <a:gd name="T63" fmla="*/ 271 h 745"/>
              <a:gd name="T64" fmla="*/ 35 w 747"/>
              <a:gd name="T65" fmla="*/ 339 h 745"/>
              <a:gd name="T66" fmla="*/ 0 w 747"/>
              <a:gd name="T67" fmla="*/ 271 h 745"/>
              <a:gd name="T68" fmla="*/ 747 w 747"/>
              <a:gd name="T69" fmla="*/ 135 h 745"/>
              <a:gd name="T70" fmla="*/ 713 w 747"/>
              <a:gd name="T71" fmla="*/ 203 h 745"/>
              <a:gd name="T72" fmla="*/ 0 w 747"/>
              <a:gd name="T73" fmla="*/ 135 h 745"/>
              <a:gd name="T74" fmla="*/ 35 w 747"/>
              <a:gd name="T75" fmla="*/ 203 h 745"/>
              <a:gd name="T76" fmla="*/ 0 w 747"/>
              <a:gd name="T77" fmla="*/ 135 h 745"/>
              <a:gd name="T78" fmla="*/ 699 w 747"/>
              <a:gd name="T79" fmla="*/ 16 h 745"/>
              <a:gd name="T80" fmla="*/ 732 w 747"/>
              <a:gd name="T81" fmla="*/ 47 h 745"/>
              <a:gd name="T82" fmla="*/ 704 w 747"/>
              <a:gd name="T83" fmla="*/ 68 h 745"/>
              <a:gd name="T84" fmla="*/ 679 w 747"/>
              <a:gd name="T85" fmla="*/ 43 h 745"/>
              <a:gd name="T86" fmla="*/ 69 w 747"/>
              <a:gd name="T87" fmla="*/ 7 h 745"/>
              <a:gd name="T88" fmla="*/ 54 w 747"/>
              <a:gd name="T89" fmla="*/ 54 h 745"/>
              <a:gd name="T90" fmla="*/ 7 w 747"/>
              <a:gd name="T91" fmla="*/ 68 h 745"/>
              <a:gd name="T92" fmla="*/ 31 w 747"/>
              <a:gd name="T93" fmla="*/ 30 h 745"/>
              <a:gd name="T94" fmla="*/ 69 w 747"/>
              <a:gd name="T95" fmla="*/ 7 h 745"/>
              <a:gd name="T96" fmla="*/ 611 w 747"/>
              <a:gd name="T97" fmla="*/ 0 h 745"/>
              <a:gd name="T98" fmla="*/ 543 w 747"/>
              <a:gd name="T99" fmla="*/ 34 h 745"/>
              <a:gd name="T100" fmla="*/ 408 w 747"/>
              <a:gd name="T101" fmla="*/ 0 h 745"/>
              <a:gd name="T102" fmla="*/ 476 w 747"/>
              <a:gd name="T103" fmla="*/ 34 h 745"/>
              <a:gd name="T104" fmla="*/ 408 w 747"/>
              <a:gd name="T105" fmla="*/ 0 h 745"/>
              <a:gd name="T106" fmla="*/ 340 w 747"/>
              <a:gd name="T107" fmla="*/ 0 h 745"/>
              <a:gd name="T108" fmla="*/ 272 w 747"/>
              <a:gd name="T109" fmla="*/ 34 h 745"/>
              <a:gd name="T110" fmla="*/ 137 w 747"/>
              <a:gd name="T111" fmla="*/ 0 h 745"/>
              <a:gd name="T112" fmla="*/ 204 w 747"/>
              <a:gd name="T113" fmla="*/ 34 h 745"/>
              <a:gd name="T114" fmla="*/ 137 w 747"/>
              <a:gd name="T11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7" h="745">
                <a:moveTo>
                  <a:pt x="543" y="712"/>
                </a:moveTo>
                <a:lnTo>
                  <a:pt x="611" y="712"/>
                </a:lnTo>
                <a:lnTo>
                  <a:pt x="611" y="745"/>
                </a:lnTo>
                <a:lnTo>
                  <a:pt x="543" y="745"/>
                </a:lnTo>
                <a:lnTo>
                  <a:pt x="543" y="712"/>
                </a:lnTo>
                <a:close/>
                <a:moveTo>
                  <a:pt x="408" y="712"/>
                </a:moveTo>
                <a:lnTo>
                  <a:pt x="476" y="712"/>
                </a:lnTo>
                <a:lnTo>
                  <a:pt x="476" y="745"/>
                </a:lnTo>
                <a:lnTo>
                  <a:pt x="408" y="745"/>
                </a:lnTo>
                <a:lnTo>
                  <a:pt x="408" y="712"/>
                </a:lnTo>
                <a:close/>
                <a:moveTo>
                  <a:pt x="272" y="712"/>
                </a:moveTo>
                <a:lnTo>
                  <a:pt x="340" y="712"/>
                </a:lnTo>
                <a:lnTo>
                  <a:pt x="340" y="745"/>
                </a:lnTo>
                <a:lnTo>
                  <a:pt x="272" y="745"/>
                </a:lnTo>
                <a:lnTo>
                  <a:pt x="272" y="712"/>
                </a:lnTo>
                <a:close/>
                <a:moveTo>
                  <a:pt x="137" y="712"/>
                </a:moveTo>
                <a:lnTo>
                  <a:pt x="204" y="712"/>
                </a:lnTo>
                <a:lnTo>
                  <a:pt x="204" y="745"/>
                </a:lnTo>
                <a:lnTo>
                  <a:pt x="137" y="745"/>
                </a:lnTo>
                <a:lnTo>
                  <a:pt x="137" y="712"/>
                </a:lnTo>
                <a:close/>
                <a:moveTo>
                  <a:pt x="704" y="678"/>
                </a:moveTo>
                <a:lnTo>
                  <a:pt x="741" y="678"/>
                </a:lnTo>
                <a:lnTo>
                  <a:pt x="732" y="698"/>
                </a:lnTo>
                <a:lnTo>
                  <a:pt x="717" y="715"/>
                </a:lnTo>
                <a:lnTo>
                  <a:pt x="699" y="729"/>
                </a:lnTo>
                <a:lnTo>
                  <a:pt x="679" y="740"/>
                </a:lnTo>
                <a:lnTo>
                  <a:pt x="679" y="702"/>
                </a:lnTo>
                <a:lnTo>
                  <a:pt x="694" y="691"/>
                </a:lnTo>
                <a:lnTo>
                  <a:pt x="704" y="678"/>
                </a:lnTo>
                <a:close/>
                <a:moveTo>
                  <a:pt x="7" y="678"/>
                </a:moveTo>
                <a:lnTo>
                  <a:pt x="44" y="678"/>
                </a:lnTo>
                <a:lnTo>
                  <a:pt x="54" y="691"/>
                </a:lnTo>
                <a:lnTo>
                  <a:pt x="69" y="702"/>
                </a:lnTo>
                <a:lnTo>
                  <a:pt x="69" y="740"/>
                </a:lnTo>
                <a:lnTo>
                  <a:pt x="48" y="729"/>
                </a:lnTo>
                <a:lnTo>
                  <a:pt x="31" y="715"/>
                </a:lnTo>
                <a:lnTo>
                  <a:pt x="16" y="698"/>
                </a:lnTo>
                <a:lnTo>
                  <a:pt x="7" y="678"/>
                </a:lnTo>
                <a:close/>
                <a:moveTo>
                  <a:pt x="713" y="542"/>
                </a:moveTo>
                <a:lnTo>
                  <a:pt x="747" y="542"/>
                </a:lnTo>
                <a:lnTo>
                  <a:pt x="747" y="610"/>
                </a:lnTo>
                <a:lnTo>
                  <a:pt x="713" y="610"/>
                </a:lnTo>
                <a:lnTo>
                  <a:pt x="713" y="542"/>
                </a:lnTo>
                <a:close/>
                <a:moveTo>
                  <a:pt x="0" y="542"/>
                </a:moveTo>
                <a:lnTo>
                  <a:pt x="35" y="542"/>
                </a:lnTo>
                <a:lnTo>
                  <a:pt x="35" y="610"/>
                </a:lnTo>
                <a:lnTo>
                  <a:pt x="0" y="610"/>
                </a:lnTo>
                <a:lnTo>
                  <a:pt x="0" y="542"/>
                </a:lnTo>
                <a:close/>
                <a:moveTo>
                  <a:pt x="713" y="407"/>
                </a:moveTo>
                <a:lnTo>
                  <a:pt x="747" y="407"/>
                </a:lnTo>
                <a:lnTo>
                  <a:pt x="747" y="474"/>
                </a:lnTo>
                <a:lnTo>
                  <a:pt x="713" y="474"/>
                </a:lnTo>
                <a:lnTo>
                  <a:pt x="713" y="407"/>
                </a:lnTo>
                <a:close/>
                <a:moveTo>
                  <a:pt x="0" y="407"/>
                </a:moveTo>
                <a:lnTo>
                  <a:pt x="35" y="407"/>
                </a:lnTo>
                <a:lnTo>
                  <a:pt x="35" y="474"/>
                </a:lnTo>
                <a:lnTo>
                  <a:pt x="0" y="474"/>
                </a:lnTo>
                <a:lnTo>
                  <a:pt x="0" y="407"/>
                </a:lnTo>
                <a:close/>
                <a:moveTo>
                  <a:pt x="713" y="271"/>
                </a:moveTo>
                <a:lnTo>
                  <a:pt x="747" y="271"/>
                </a:lnTo>
                <a:lnTo>
                  <a:pt x="747" y="339"/>
                </a:lnTo>
                <a:lnTo>
                  <a:pt x="713" y="339"/>
                </a:lnTo>
                <a:lnTo>
                  <a:pt x="713" y="271"/>
                </a:lnTo>
                <a:close/>
                <a:moveTo>
                  <a:pt x="0" y="271"/>
                </a:moveTo>
                <a:lnTo>
                  <a:pt x="35" y="271"/>
                </a:lnTo>
                <a:lnTo>
                  <a:pt x="35" y="339"/>
                </a:lnTo>
                <a:lnTo>
                  <a:pt x="0" y="339"/>
                </a:lnTo>
                <a:lnTo>
                  <a:pt x="0" y="271"/>
                </a:lnTo>
                <a:close/>
                <a:moveTo>
                  <a:pt x="713" y="135"/>
                </a:moveTo>
                <a:lnTo>
                  <a:pt x="747" y="135"/>
                </a:lnTo>
                <a:lnTo>
                  <a:pt x="747" y="203"/>
                </a:lnTo>
                <a:lnTo>
                  <a:pt x="713" y="203"/>
                </a:lnTo>
                <a:lnTo>
                  <a:pt x="713" y="135"/>
                </a:lnTo>
                <a:close/>
                <a:moveTo>
                  <a:pt x="0" y="135"/>
                </a:moveTo>
                <a:lnTo>
                  <a:pt x="35" y="135"/>
                </a:lnTo>
                <a:lnTo>
                  <a:pt x="35" y="203"/>
                </a:lnTo>
                <a:lnTo>
                  <a:pt x="0" y="203"/>
                </a:lnTo>
                <a:lnTo>
                  <a:pt x="0" y="135"/>
                </a:lnTo>
                <a:close/>
                <a:moveTo>
                  <a:pt x="679" y="7"/>
                </a:moveTo>
                <a:lnTo>
                  <a:pt x="699" y="16"/>
                </a:lnTo>
                <a:lnTo>
                  <a:pt x="717" y="30"/>
                </a:lnTo>
                <a:lnTo>
                  <a:pt x="732" y="47"/>
                </a:lnTo>
                <a:lnTo>
                  <a:pt x="741" y="68"/>
                </a:lnTo>
                <a:lnTo>
                  <a:pt x="704" y="68"/>
                </a:lnTo>
                <a:lnTo>
                  <a:pt x="694" y="54"/>
                </a:lnTo>
                <a:lnTo>
                  <a:pt x="679" y="43"/>
                </a:lnTo>
                <a:lnTo>
                  <a:pt x="679" y="7"/>
                </a:lnTo>
                <a:close/>
                <a:moveTo>
                  <a:pt x="69" y="7"/>
                </a:moveTo>
                <a:lnTo>
                  <a:pt x="69" y="43"/>
                </a:lnTo>
                <a:lnTo>
                  <a:pt x="54" y="54"/>
                </a:lnTo>
                <a:lnTo>
                  <a:pt x="44" y="68"/>
                </a:lnTo>
                <a:lnTo>
                  <a:pt x="7" y="68"/>
                </a:lnTo>
                <a:lnTo>
                  <a:pt x="16" y="47"/>
                </a:lnTo>
                <a:lnTo>
                  <a:pt x="31" y="30"/>
                </a:lnTo>
                <a:lnTo>
                  <a:pt x="48" y="16"/>
                </a:lnTo>
                <a:lnTo>
                  <a:pt x="69" y="7"/>
                </a:lnTo>
                <a:close/>
                <a:moveTo>
                  <a:pt x="543" y="0"/>
                </a:moveTo>
                <a:lnTo>
                  <a:pt x="611" y="0"/>
                </a:lnTo>
                <a:lnTo>
                  <a:pt x="611" y="34"/>
                </a:lnTo>
                <a:lnTo>
                  <a:pt x="543" y="34"/>
                </a:lnTo>
                <a:lnTo>
                  <a:pt x="543" y="0"/>
                </a:lnTo>
                <a:close/>
                <a:moveTo>
                  <a:pt x="408" y="0"/>
                </a:moveTo>
                <a:lnTo>
                  <a:pt x="476" y="0"/>
                </a:lnTo>
                <a:lnTo>
                  <a:pt x="476" y="34"/>
                </a:lnTo>
                <a:lnTo>
                  <a:pt x="408" y="34"/>
                </a:lnTo>
                <a:lnTo>
                  <a:pt x="408" y="0"/>
                </a:lnTo>
                <a:close/>
                <a:moveTo>
                  <a:pt x="272" y="0"/>
                </a:moveTo>
                <a:lnTo>
                  <a:pt x="340" y="0"/>
                </a:lnTo>
                <a:lnTo>
                  <a:pt x="340" y="34"/>
                </a:lnTo>
                <a:lnTo>
                  <a:pt x="272" y="34"/>
                </a:lnTo>
                <a:lnTo>
                  <a:pt x="272" y="0"/>
                </a:lnTo>
                <a:close/>
                <a:moveTo>
                  <a:pt x="137" y="0"/>
                </a:moveTo>
                <a:lnTo>
                  <a:pt x="204" y="0"/>
                </a:lnTo>
                <a:lnTo>
                  <a:pt x="204" y="34"/>
                </a:lnTo>
                <a:lnTo>
                  <a:pt x="137" y="34"/>
                </a:lnTo>
                <a:lnTo>
                  <a:pt x="13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11" name="Freeform 4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97258" y="4049894"/>
            <a:ext cx="444611" cy="444014"/>
          </a:xfrm>
          <a:custGeom>
            <a:avLst/>
            <a:gdLst>
              <a:gd name="T0" fmla="*/ 611 w 746"/>
              <a:gd name="T1" fmla="*/ 745 h 745"/>
              <a:gd name="T2" fmla="*/ 407 w 746"/>
              <a:gd name="T3" fmla="*/ 712 h 745"/>
              <a:gd name="T4" fmla="*/ 407 w 746"/>
              <a:gd name="T5" fmla="*/ 745 h 745"/>
              <a:gd name="T6" fmla="*/ 338 w 746"/>
              <a:gd name="T7" fmla="*/ 712 h 745"/>
              <a:gd name="T8" fmla="*/ 272 w 746"/>
              <a:gd name="T9" fmla="*/ 712 h 745"/>
              <a:gd name="T10" fmla="*/ 203 w 746"/>
              <a:gd name="T11" fmla="*/ 745 h 745"/>
              <a:gd name="T12" fmla="*/ 703 w 746"/>
              <a:gd name="T13" fmla="*/ 678 h 745"/>
              <a:gd name="T14" fmla="*/ 716 w 746"/>
              <a:gd name="T15" fmla="*/ 715 h 745"/>
              <a:gd name="T16" fmla="*/ 678 w 746"/>
              <a:gd name="T17" fmla="*/ 702 h 745"/>
              <a:gd name="T18" fmla="*/ 6 w 746"/>
              <a:gd name="T19" fmla="*/ 678 h 745"/>
              <a:gd name="T20" fmla="*/ 67 w 746"/>
              <a:gd name="T21" fmla="*/ 702 h 745"/>
              <a:gd name="T22" fmla="*/ 29 w 746"/>
              <a:gd name="T23" fmla="*/ 715 h 745"/>
              <a:gd name="T24" fmla="*/ 712 w 746"/>
              <a:gd name="T25" fmla="*/ 542 h 745"/>
              <a:gd name="T26" fmla="*/ 712 w 746"/>
              <a:gd name="T27" fmla="*/ 610 h 745"/>
              <a:gd name="T28" fmla="*/ 33 w 746"/>
              <a:gd name="T29" fmla="*/ 542 h 745"/>
              <a:gd name="T30" fmla="*/ 0 w 746"/>
              <a:gd name="T31" fmla="*/ 542 h 745"/>
              <a:gd name="T32" fmla="*/ 746 w 746"/>
              <a:gd name="T33" fmla="*/ 474 h 745"/>
              <a:gd name="T34" fmla="*/ 0 w 746"/>
              <a:gd name="T35" fmla="*/ 407 h 745"/>
              <a:gd name="T36" fmla="*/ 0 w 746"/>
              <a:gd name="T37" fmla="*/ 474 h 745"/>
              <a:gd name="T38" fmla="*/ 746 w 746"/>
              <a:gd name="T39" fmla="*/ 271 h 745"/>
              <a:gd name="T40" fmla="*/ 712 w 746"/>
              <a:gd name="T41" fmla="*/ 271 h 745"/>
              <a:gd name="T42" fmla="*/ 475 w 746"/>
              <a:gd name="T43" fmla="*/ 474 h 745"/>
              <a:gd name="T44" fmla="*/ 0 w 746"/>
              <a:gd name="T45" fmla="*/ 271 h 745"/>
              <a:gd name="T46" fmla="*/ 0 w 746"/>
              <a:gd name="T47" fmla="*/ 339 h 745"/>
              <a:gd name="T48" fmla="*/ 492 w 746"/>
              <a:gd name="T49" fmla="*/ 237 h 745"/>
              <a:gd name="T50" fmla="*/ 505 w 746"/>
              <a:gd name="T51" fmla="*/ 244 h 745"/>
              <a:gd name="T52" fmla="*/ 509 w 746"/>
              <a:gd name="T53" fmla="*/ 491 h 745"/>
              <a:gd name="T54" fmla="*/ 502 w 746"/>
              <a:gd name="T55" fmla="*/ 506 h 745"/>
              <a:gd name="T56" fmla="*/ 255 w 746"/>
              <a:gd name="T57" fmla="*/ 508 h 745"/>
              <a:gd name="T58" fmla="*/ 240 w 746"/>
              <a:gd name="T59" fmla="*/ 502 h 745"/>
              <a:gd name="T60" fmla="*/ 237 w 746"/>
              <a:gd name="T61" fmla="*/ 254 h 745"/>
              <a:gd name="T62" fmla="*/ 244 w 746"/>
              <a:gd name="T63" fmla="*/ 241 h 745"/>
              <a:gd name="T64" fmla="*/ 712 w 746"/>
              <a:gd name="T65" fmla="*/ 135 h 745"/>
              <a:gd name="T66" fmla="*/ 712 w 746"/>
              <a:gd name="T67" fmla="*/ 203 h 745"/>
              <a:gd name="T68" fmla="*/ 33 w 746"/>
              <a:gd name="T69" fmla="*/ 135 h 745"/>
              <a:gd name="T70" fmla="*/ 0 w 746"/>
              <a:gd name="T71" fmla="*/ 135 h 745"/>
              <a:gd name="T72" fmla="*/ 716 w 746"/>
              <a:gd name="T73" fmla="*/ 30 h 745"/>
              <a:gd name="T74" fmla="*/ 703 w 746"/>
              <a:gd name="T75" fmla="*/ 68 h 745"/>
              <a:gd name="T76" fmla="*/ 678 w 746"/>
              <a:gd name="T77" fmla="*/ 7 h 745"/>
              <a:gd name="T78" fmla="*/ 54 w 746"/>
              <a:gd name="T79" fmla="*/ 54 h 745"/>
              <a:gd name="T80" fmla="*/ 16 w 746"/>
              <a:gd name="T81" fmla="*/ 47 h 745"/>
              <a:gd name="T82" fmla="*/ 67 w 746"/>
              <a:gd name="T83" fmla="*/ 7 h 745"/>
              <a:gd name="T84" fmla="*/ 611 w 746"/>
              <a:gd name="T85" fmla="*/ 34 h 745"/>
              <a:gd name="T86" fmla="*/ 407 w 746"/>
              <a:gd name="T87" fmla="*/ 0 h 745"/>
              <a:gd name="T88" fmla="*/ 407 w 746"/>
              <a:gd name="T89" fmla="*/ 34 h 745"/>
              <a:gd name="T90" fmla="*/ 338 w 746"/>
              <a:gd name="T91" fmla="*/ 0 h 745"/>
              <a:gd name="T92" fmla="*/ 272 w 746"/>
              <a:gd name="T93" fmla="*/ 0 h 745"/>
              <a:gd name="T94" fmla="*/ 203 w 746"/>
              <a:gd name="T95" fmla="*/ 34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745">
                <a:moveTo>
                  <a:pt x="543" y="712"/>
                </a:moveTo>
                <a:lnTo>
                  <a:pt x="611" y="712"/>
                </a:lnTo>
                <a:lnTo>
                  <a:pt x="611" y="745"/>
                </a:lnTo>
                <a:lnTo>
                  <a:pt x="543" y="745"/>
                </a:lnTo>
                <a:lnTo>
                  <a:pt x="543" y="712"/>
                </a:lnTo>
                <a:close/>
                <a:moveTo>
                  <a:pt x="407" y="712"/>
                </a:moveTo>
                <a:lnTo>
                  <a:pt x="475" y="712"/>
                </a:lnTo>
                <a:lnTo>
                  <a:pt x="475" y="745"/>
                </a:lnTo>
                <a:lnTo>
                  <a:pt x="407" y="745"/>
                </a:lnTo>
                <a:lnTo>
                  <a:pt x="407" y="712"/>
                </a:lnTo>
                <a:close/>
                <a:moveTo>
                  <a:pt x="272" y="712"/>
                </a:moveTo>
                <a:lnTo>
                  <a:pt x="338" y="712"/>
                </a:lnTo>
                <a:lnTo>
                  <a:pt x="338" y="745"/>
                </a:lnTo>
                <a:lnTo>
                  <a:pt x="272" y="745"/>
                </a:lnTo>
                <a:lnTo>
                  <a:pt x="272" y="712"/>
                </a:lnTo>
                <a:close/>
                <a:moveTo>
                  <a:pt x="135" y="712"/>
                </a:moveTo>
                <a:lnTo>
                  <a:pt x="203" y="712"/>
                </a:lnTo>
                <a:lnTo>
                  <a:pt x="203" y="745"/>
                </a:lnTo>
                <a:lnTo>
                  <a:pt x="135" y="745"/>
                </a:lnTo>
                <a:lnTo>
                  <a:pt x="135" y="712"/>
                </a:lnTo>
                <a:close/>
                <a:moveTo>
                  <a:pt x="703" y="678"/>
                </a:moveTo>
                <a:lnTo>
                  <a:pt x="741" y="678"/>
                </a:lnTo>
                <a:lnTo>
                  <a:pt x="730" y="698"/>
                </a:lnTo>
                <a:lnTo>
                  <a:pt x="716" y="715"/>
                </a:lnTo>
                <a:lnTo>
                  <a:pt x="699" y="729"/>
                </a:lnTo>
                <a:lnTo>
                  <a:pt x="678" y="740"/>
                </a:lnTo>
                <a:lnTo>
                  <a:pt x="678" y="702"/>
                </a:lnTo>
                <a:lnTo>
                  <a:pt x="692" y="691"/>
                </a:lnTo>
                <a:lnTo>
                  <a:pt x="703" y="678"/>
                </a:lnTo>
                <a:close/>
                <a:moveTo>
                  <a:pt x="6" y="678"/>
                </a:moveTo>
                <a:lnTo>
                  <a:pt x="44" y="678"/>
                </a:lnTo>
                <a:lnTo>
                  <a:pt x="54" y="691"/>
                </a:lnTo>
                <a:lnTo>
                  <a:pt x="67" y="702"/>
                </a:lnTo>
                <a:lnTo>
                  <a:pt x="67" y="740"/>
                </a:lnTo>
                <a:lnTo>
                  <a:pt x="47" y="729"/>
                </a:lnTo>
                <a:lnTo>
                  <a:pt x="29" y="715"/>
                </a:lnTo>
                <a:lnTo>
                  <a:pt x="16" y="698"/>
                </a:lnTo>
                <a:lnTo>
                  <a:pt x="6" y="678"/>
                </a:lnTo>
                <a:close/>
                <a:moveTo>
                  <a:pt x="712" y="542"/>
                </a:moveTo>
                <a:lnTo>
                  <a:pt x="746" y="542"/>
                </a:lnTo>
                <a:lnTo>
                  <a:pt x="746" y="610"/>
                </a:lnTo>
                <a:lnTo>
                  <a:pt x="712" y="610"/>
                </a:lnTo>
                <a:lnTo>
                  <a:pt x="712" y="542"/>
                </a:lnTo>
                <a:close/>
                <a:moveTo>
                  <a:pt x="0" y="542"/>
                </a:moveTo>
                <a:lnTo>
                  <a:pt x="33" y="542"/>
                </a:lnTo>
                <a:lnTo>
                  <a:pt x="33" y="610"/>
                </a:lnTo>
                <a:lnTo>
                  <a:pt x="0" y="610"/>
                </a:lnTo>
                <a:lnTo>
                  <a:pt x="0" y="542"/>
                </a:lnTo>
                <a:close/>
                <a:moveTo>
                  <a:pt x="712" y="407"/>
                </a:moveTo>
                <a:lnTo>
                  <a:pt x="746" y="407"/>
                </a:lnTo>
                <a:lnTo>
                  <a:pt x="746" y="474"/>
                </a:lnTo>
                <a:lnTo>
                  <a:pt x="712" y="474"/>
                </a:lnTo>
                <a:lnTo>
                  <a:pt x="712" y="407"/>
                </a:lnTo>
                <a:close/>
                <a:moveTo>
                  <a:pt x="0" y="407"/>
                </a:moveTo>
                <a:lnTo>
                  <a:pt x="33" y="407"/>
                </a:lnTo>
                <a:lnTo>
                  <a:pt x="33" y="474"/>
                </a:lnTo>
                <a:lnTo>
                  <a:pt x="0" y="474"/>
                </a:lnTo>
                <a:lnTo>
                  <a:pt x="0" y="407"/>
                </a:lnTo>
                <a:close/>
                <a:moveTo>
                  <a:pt x="712" y="271"/>
                </a:moveTo>
                <a:lnTo>
                  <a:pt x="746" y="271"/>
                </a:lnTo>
                <a:lnTo>
                  <a:pt x="746" y="339"/>
                </a:lnTo>
                <a:lnTo>
                  <a:pt x="712" y="339"/>
                </a:lnTo>
                <a:lnTo>
                  <a:pt x="712" y="271"/>
                </a:lnTo>
                <a:close/>
                <a:moveTo>
                  <a:pt x="272" y="271"/>
                </a:moveTo>
                <a:lnTo>
                  <a:pt x="272" y="474"/>
                </a:lnTo>
                <a:lnTo>
                  <a:pt x="475" y="474"/>
                </a:lnTo>
                <a:lnTo>
                  <a:pt x="475" y="271"/>
                </a:lnTo>
                <a:lnTo>
                  <a:pt x="272" y="271"/>
                </a:lnTo>
                <a:close/>
                <a:moveTo>
                  <a:pt x="0" y="271"/>
                </a:moveTo>
                <a:lnTo>
                  <a:pt x="33" y="271"/>
                </a:lnTo>
                <a:lnTo>
                  <a:pt x="33" y="339"/>
                </a:lnTo>
                <a:lnTo>
                  <a:pt x="0" y="339"/>
                </a:lnTo>
                <a:lnTo>
                  <a:pt x="0" y="271"/>
                </a:lnTo>
                <a:close/>
                <a:moveTo>
                  <a:pt x="255" y="237"/>
                </a:moveTo>
                <a:lnTo>
                  <a:pt x="492" y="237"/>
                </a:lnTo>
                <a:lnTo>
                  <a:pt x="497" y="239"/>
                </a:lnTo>
                <a:lnTo>
                  <a:pt x="502" y="241"/>
                </a:lnTo>
                <a:lnTo>
                  <a:pt x="505" y="244"/>
                </a:lnTo>
                <a:lnTo>
                  <a:pt x="507" y="249"/>
                </a:lnTo>
                <a:lnTo>
                  <a:pt x="509" y="254"/>
                </a:lnTo>
                <a:lnTo>
                  <a:pt x="509" y="491"/>
                </a:lnTo>
                <a:lnTo>
                  <a:pt x="507" y="496"/>
                </a:lnTo>
                <a:lnTo>
                  <a:pt x="505" y="502"/>
                </a:lnTo>
                <a:lnTo>
                  <a:pt x="502" y="506"/>
                </a:lnTo>
                <a:lnTo>
                  <a:pt x="497" y="508"/>
                </a:lnTo>
                <a:lnTo>
                  <a:pt x="492" y="508"/>
                </a:lnTo>
                <a:lnTo>
                  <a:pt x="255" y="508"/>
                </a:lnTo>
                <a:lnTo>
                  <a:pt x="249" y="508"/>
                </a:lnTo>
                <a:lnTo>
                  <a:pt x="244" y="506"/>
                </a:lnTo>
                <a:lnTo>
                  <a:pt x="240" y="502"/>
                </a:lnTo>
                <a:lnTo>
                  <a:pt x="237" y="496"/>
                </a:lnTo>
                <a:lnTo>
                  <a:pt x="237" y="491"/>
                </a:lnTo>
                <a:lnTo>
                  <a:pt x="237" y="254"/>
                </a:lnTo>
                <a:lnTo>
                  <a:pt x="237" y="249"/>
                </a:lnTo>
                <a:lnTo>
                  <a:pt x="240" y="244"/>
                </a:lnTo>
                <a:lnTo>
                  <a:pt x="244" y="241"/>
                </a:lnTo>
                <a:lnTo>
                  <a:pt x="249" y="239"/>
                </a:lnTo>
                <a:lnTo>
                  <a:pt x="255" y="237"/>
                </a:lnTo>
                <a:close/>
                <a:moveTo>
                  <a:pt x="712" y="135"/>
                </a:moveTo>
                <a:lnTo>
                  <a:pt x="746" y="135"/>
                </a:lnTo>
                <a:lnTo>
                  <a:pt x="746" y="203"/>
                </a:lnTo>
                <a:lnTo>
                  <a:pt x="712" y="203"/>
                </a:lnTo>
                <a:lnTo>
                  <a:pt x="712" y="135"/>
                </a:lnTo>
                <a:close/>
                <a:moveTo>
                  <a:pt x="0" y="135"/>
                </a:moveTo>
                <a:lnTo>
                  <a:pt x="33" y="135"/>
                </a:lnTo>
                <a:lnTo>
                  <a:pt x="33" y="203"/>
                </a:lnTo>
                <a:lnTo>
                  <a:pt x="0" y="203"/>
                </a:lnTo>
                <a:lnTo>
                  <a:pt x="0" y="135"/>
                </a:lnTo>
                <a:close/>
                <a:moveTo>
                  <a:pt x="678" y="7"/>
                </a:moveTo>
                <a:lnTo>
                  <a:pt x="699" y="16"/>
                </a:lnTo>
                <a:lnTo>
                  <a:pt x="716" y="30"/>
                </a:lnTo>
                <a:lnTo>
                  <a:pt x="730" y="47"/>
                </a:lnTo>
                <a:lnTo>
                  <a:pt x="741" y="68"/>
                </a:lnTo>
                <a:lnTo>
                  <a:pt x="703" y="68"/>
                </a:lnTo>
                <a:lnTo>
                  <a:pt x="692" y="54"/>
                </a:lnTo>
                <a:lnTo>
                  <a:pt x="678" y="43"/>
                </a:lnTo>
                <a:lnTo>
                  <a:pt x="678" y="7"/>
                </a:lnTo>
                <a:close/>
                <a:moveTo>
                  <a:pt x="67" y="7"/>
                </a:moveTo>
                <a:lnTo>
                  <a:pt x="67" y="43"/>
                </a:lnTo>
                <a:lnTo>
                  <a:pt x="54" y="54"/>
                </a:lnTo>
                <a:lnTo>
                  <a:pt x="44" y="68"/>
                </a:lnTo>
                <a:lnTo>
                  <a:pt x="6" y="68"/>
                </a:lnTo>
                <a:lnTo>
                  <a:pt x="16" y="47"/>
                </a:lnTo>
                <a:lnTo>
                  <a:pt x="29" y="30"/>
                </a:lnTo>
                <a:lnTo>
                  <a:pt x="47" y="16"/>
                </a:lnTo>
                <a:lnTo>
                  <a:pt x="67" y="7"/>
                </a:lnTo>
                <a:close/>
                <a:moveTo>
                  <a:pt x="543" y="0"/>
                </a:moveTo>
                <a:lnTo>
                  <a:pt x="611" y="0"/>
                </a:lnTo>
                <a:lnTo>
                  <a:pt x="611" y="34"/>
                </a:lnTo>
                <a:lnTo>
                  <a:pt x="543" y="34"/>
                </a:lnTo>
                <a:lnTo>
                  <a:pt x="543" y="0"/>
                </a:lnTo>
                <a:close/>
                <a:moveTo>
                  <a:pt x="407" y="0"/>
                </a:moveTo>
                <a:lnTo>
                  <a:pt x="475" y="0"/>
                </a:lnTo>
                <a:lnTo>
                  <a:pt x="475" y="34"/>
                </a:lnTo>
                <a:lnTo>
                  <a:pt x="407" y="34"/>
                </a:lnTo>
                <a:lnTo>
                  <a:pt x="407" y="0"/>
                </a:lnTo>
                <a:close/>
                <a:moveTo>
                  <a:pt x="272" y="0"/>
                </a:moveTo>
                <a:lnTo>
                  <a:pt x="338" y="0"/>
                </a:lnTo>
                <a:lnTo>
                  <a:pt x="338" y="34"/>
                </a:lnTo>
                <a:lnTo>
                  <a:pt x="272" y="34"/>
                </a:lnTo>
                <a:lnTo>
                  <a:pt x="272" y="0"/>
                </a:lnTo>
                <a:close/>
                <a:moveTo>
                  <a:pt x="135" y="0"/>
                </a:moveTo>
                <a:lnTo>
                  <a:pt x="203" y="0"/>
                </a:lnTo>
                <a:lnTo>
                  <a:pt x="203" y="34"/>
                </a:lnTo>
                <a:lnTo>
                  <a:pt x="135" y="34"/>
                </a:lnTo>
                <a:lnTo>
                  <a:pt x="135"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12" name="Freeform 4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44743" y="4049595"/>
            <a:ext cx="445206" cy="444609"/>
          </a:xfrm>
          <a:custGeom>
            <a:avLst/>
            <a:gdLst>
              <a:gd name="T0" fmla="*/ 611 w 747"/>
              <a:gd name="T1" fmla="*/ 746 h 746"/>
              <a:gd name="T2" fmla="*/ 408 w 747"/>
              <a:gd name="T3" fmla="*/ 712 h 746"/>
              <a:gd name="T4" fmla="*/ 408 w 747"/>
              <a:gd name="T5" fmla="*/ 746 h 746"/>
              <a:gd name="T6" fmla="*/ 339 w 747"/>
              <a:gd name="T7" fmla="*/ 712 h 746"/>
              <a:gd name="T8" fmla="*/ 271 w 747"/>
              <a:gd name="T9" fmla="*/ 712 h 746"/>
              <a:gd name="T10" fmla="*/ 204 w 747"/>
              <a:gd name="T11" fmla="*/ 746 h 746"/>
              <a:gd name="T12" fmla="*/ 704 w 747"/>
              <a:gd name="T13" fmla="*/ 678 h 746"/>
              <a:gd name="T14" fmla="*/ 717 w 747"/>
              <a:gd name="T15" fmla="*/ 716 h 746"/>
              <a:gd name="T16" fmla="*/ 679 w 747"/>
              <a:gd name="T17" fmla="*/ 703 h 746"/>
              <a:gd name="T18" fmla="*/ 7 w 747"/>
              <a:gd name="T19" fmla="*/ 678 h 746"/>
              <a:gd name="T20" fmla="*/ 68 w 747"/>
              <a:gd name="T21" fmla="*/ 703 h 746"/>
              <a:gd name="T22" fmla="*/ 30 w 747"/>
              <a:gd name="T23" fmla="*/ 716 h 746"/>
              <a:gd name="T24" fmla="*/ 713 w 747"/>
              <a:gd name="T25" fmla="*/ 543 h 746"/>
              <a:gd name="T26" fmla="*/ 713 w 747"/>
              <a:gd name="T27" fmla="*/ 610 h 746"/>
              <a:gd name="T28" fmla="*/ 34 w 747"/>
              <a:gd name="T29" fmla="*/ 543 h 746"/>
              <a:gd name="T30" fmla="*/ 0 w 747"/>
              <a:gd name="T31" fmla="*/ 543 h 746"/>
              <a:gd name="T32" fmla="*/ 747 w 747"/>
              <a:gd name="T33" fmla="*/ 475 h 746"/>
              <a:gd name="T34" fmla="*/ 0 w 747"/>
              <a:gd name="T35" fmla="*/ 407 h 746"/>
              <a:gd name="T36" fmla="*/ 0 w 747"/>
              <a:gd name="T37" fmla="*/ 475 h 746"/>
              <a:gd name="T38" fmla="*/ 747 w 747"/>
              <a:gd name="T39" fmla="*/ 272 h 746"/>
              <a:gd name="T40" fmla="*/ 713 w 747"/>
              <a:gd name="T41" fmla="*/ 272 h 746"/>
              <a:gd name="T42" fmla="*/ 34 w 747"/>
              <a:gd name="T43" fmla="*/ 339 h 746"/>
              <a:gd name="T44" fmla="*/ 373 w 747"/>
              <a:gd name="T45" fmla="*/ 170 h 746"/>
              <a:gd name="T46" fmla="*/ 387 w 747"/>
              <a:gd name="T47" fmla="*/ 177 h 746"/>
              <a:gd name="T48" fmla="*/ 391 w 747"/>
              <a:gd name="T49" fmla="*/ 518 h 746"/>
              <a:gd name="T50" fmla="*/ 505 w 747"/>
              <a:gd name="T51" fmla="*/ 408 h 746"/>
              <a:gd name="T52" fmla="*/ 519 w 747"/>
              <a:gd name="T53" fmla="*/ 411 h 746"/>
              <a:gd name="T54" fmla="*/ 527 w 747"/>
              <a:gd name="T55" fmla="*/ 424 h 746"/>
              <a:gd name="T56" fmla="*/ 522 w 747"/>
              <a:gd name="T57" fmla="*/ 436 h 746"/>
              <a:gd name="T58" fmla="*/ 377 w 747"/>
              <a:gd name="T59" fmla="*/ 576 h 746"/>
              <a:gd name="T60" fmla="*/ 364 w 747"/>
              <a:gd name="T61" fmla="*/ 575 h 746"/>
              <a:gd name="T62" fmla="*/ 223 w 747"/>
              <a:gd name="T63" fmla="*/ 433 h 746"/>
              <a:gd name="T64" fmla="*/ 221 w 747"/>
              <a:gd name="T65" fmla="*/ 419 h 746"/>
              <a:gd name="T66" fmla="*/ 232 w 747"/>
              <a:gd name="T67" fmla="*/ 408 h 746"/>
              <a:gd name="T68" fmla="*/ 246 w 747"/>
              <a:gd name="T69" fmla="*/ 410 h 746"/>
              <a:gd name="T70" fmla="*/ 356 w 747"/>
              <a:gd name="T71" fmla="*/ 187 h 746"/>
              <a:gd name="T72" fmla="*/ 363 w 747"/>
              <a:gd name="T73" fmla="*/ 173 h 746"/>
              <a:gd name="T74" fmla="*/ 713 w 747"/>
              <a:gd name="T75" fmla="*/ 136 h 746"/>
              <a:gd name="T76" fmla="*/ 713 w 747"/>
              <a:gd name="T77" fmla="*/ 204 h 746"/>
              <a:gd name="T78" fmla="*/ 34 w 747"/>
              <a:gd name="T79" fmla="*/ 136 h 746"/>
              <a:gd name="T80" fmla="*/ 0 w 747"/>
              <a:gd name="T81" fmla="*/ 136 h 746"/>
              <a:gd name="T82" fmla="*/ 717 w 747"/>
              <a:gd name="T83" fmla="*/ 30 h 746"/>
              <a:gd name="T84" fmla="*/ 704 w 747"/>
              <a:gd name="T85" fmla="*/ 68 h 746"/>
              <a:gd name="T86" fmla="*/ 679 w 747"/>
              <a:gd name="T87" fmla="*/ 6 h 746"/>
              <a:gd name="T88" fmla="*/ 54 w 747"/>
              <a:gd name="T89" fmla="*/ 55 h 746"/>
              <a:gd name="T90" fmla="*/ 16 w 747"/>
              <a:gd name="T91" fmla="*/ 48 h 746"/>
              <a:gd name="T92" fmla="*/ 68 w 747"/>
              <a:gd name="T93" fmla="*/ 6 h 746"/>
              <a:gd name="T94" fmla="*/ 611 w 747"/>
              <a:gd name="T95" fmla="*/ 34 h 746"/>
              <a:gd name="T96" fmla="*/ 408 w 747"/>
              <a:gd name="T97" fmla="*/ 0 h 746"/>
              <a:gd name="T98" fmla="*/ 408 w 747"/>
              <a:gd name="T99" fmla="*/ 34 h 746"/>
              <a:gd name="T100" fmla="*/ 339 w 747"/>
              <a:gd name="T101" fmla="*/ 0 h 746"/>
              <a:gd name="T102" fmla="*/ 271 w 747"/>
              <a:gd name="T103" fmla="*/ 0 h 746"/>
              <a:gd name="T104" fmla="*/ 204 w 747"/>
              <a:gd name="T105" fmla="*/ 34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7" h="746">
                <a:moveTo>
                  <a:pt x="543" y="712"/>
                </a:moveTo>
                <a:lnTo>
                  <a:pt x="611" y="712"/>
                </a:lnTo>
                <a:lnTo>
                  <a:pt x="611" y="746"/>
                </a:lnTo>
                <a:lnTo>
                  <a:pt x="543" y="746"/>
                </a:lnTo>
                <a:lnTo>
                  <a:pt x="543" y="712"/>
                </a:lnTo>
                <a:close/>
                <a:moveTo>
                  <a:pt x="408" y="712"/>
                </a:moveTo>
                <a:lnTo>
                  <a:pt x="476" y="712"/>
                </a:lnTo>
                <a:lnTo>
                  <a:pt x="476" y="746"/>
                </a:lnTo>
                <a:lnTo>
                  <a:pt x="408" y="746"/>
                </a:lnTo>
                <a:lnTo>
                  <a:pt x="408" y="712"/>
                </a:lnTo>
                <a:close/>
                <a:moveTo>
                  <a:pt x="271" y="712"/>
                </a:moveTo>
                <a:lnTo>
                  <a:pt x="339" y="712"/>
                </a:lnTo>
                <a:lnTo>
                  <a:pt x="339" y="746"/>
                </a:lnTo>
                <a:lnTo>
                  <a:pt x="271" y="746"/>
                </a:lnTo>
                <a:lnTo>
                  <a:pt x="271" y="712"/>
                </a:lnTo>
                <a:close/>
                <a:moveTo>
                  <a:pt x="136" y="712"/>
                </a:moveTo>
                <a:lnTo>
                  <a:pt x="204" y="712"/>
                </a:lnTo>
                <a:lnTo>
                  <a:pt x="204" y="746"/>
                </a:lnTo>
                <a:lnTo>
                  <a:pt x="136" y="746"/>
                </a:lnTo>
                <a:lnTo>
                  <a:pt x="136" y="712"/>
                </a:lnTo>
                <a:close/>
                <a:moveTo>
                  <a:pt x="704" y="678"/>
                </a:moveTo>
                <a:lnTo>
                  <a:pt x="740" y="678"/>
                </a:lnTo>
                <a:lnTo>
                  <a:pt x="731" y="699"/>
                </a:lnTo>
                <a:lnTo>
                  <a:pt x="717" y="716"/>
                </a:lnTo>
                <a:lnTo>
                  <a:pt x="700" y="730"/>
                </a:lnTo>
                <a:lnTo>
                  <a:pt x="679" y="739"/>
                </a:lnTo>
                <a:lnTo>
                  <a:pt x="679" y="703"/>
                </a:lnTo>
                <a:lnTo>
                  <a:pt x="693" y="692"/>
                </a:lnTo>
                <a:lnTo>
                  <a:pt x="704" y="678"/>
                </a:lnTo>
                <a:close/>
                <a:moveTo>
                  <a:pt x="7" y="678"/>
                </a:moveTo>
                <a:lnTo>
                  <a:pt x="43" y="678"/>
                </a:lnTo>
                <a:lnTo>
                  <a:pt x="54" y="692"/>
                </a:lnTo>
                <a:lnTo>
                  <a:pt x="68" y="703"/>
                </a:lnTo>
                <a:lnTo>
                  <a:pt x="68" y="739"/>
                </a:lnTo>
                <a:lnTo>
                  <a:pt x="47" y="730"/>
                </a:lnTo>
                <a:lnTo>
                  <a:pt x="30" y="716"/>
                </a:lnTo>
                <a:lnTo>
                  <a:pt x="16" y="699"/>
                </a:lnTo>
                <a:lnTo>
                  <a:pt x="7" y="678"/>
                </a:lnTo>
                <a:close/>
                <a:moveTo>
                  <a:pt x="713" y="543"/>
                </a:moveTo>
                <a:lnTo>
                  <a:pt x="747" y="543"/>
                </a:lnTo>
                <a:lnTo>
                  <a:pt x="747" y="610"/>
                </a:lnTo>
                <a:lnTo>
                  <a:pt x="713" y="610"/>
                </a:lnTo>
                <a:lnTo>
                  <a:pt x="713" y="543"/>
                </a:lnTo>
                <a:close/>
                <a:moveTo>
                  <a:pt x="0" y="543"/>
                </a:moveTo>
                <a:lnTo>
                  <a:pt x="34" y="543"/>
                </a:lnTo>
                <a:lnTo>
                  <a:pt x="34" y="610"/>
                </a:lnTo>
                <a:lnTo>
                  <a:pt x="0" y="610"/>
                </a:lnTo>
                <a:lnTo>
                  <a:pt x="0" y="543"/>
                </a:lnTo>
                <a:close/>
                <a:moveTo>
                  <a:pt x="713" y="407"/>
                </a:moveTo>
                <a:lnTo>
                  <a:pt x="747" y="407"/>
                </a:lnTo>
                <a:lnTo>
                  <a:pt x="747" y="475"/>
                </a:lnTo>
                <a:lnTo>
                  <a:pt x="713" y="475"/>
                </a:lnTo>
                <a:lnTo>
                  <a:pt x="713" y="407"/>
                </a:lnTo>
                <a:close/>
                <a:moveTo>
                  <a:pt x="0" y="407"/>
                </a:moveTo>
                <a:lnTo>
                  <a:pt x="34" y="407"/>
                </a:lnTo>
                <a:lnTo>
                  <a:pt x="34" y="475"/>
                </a:lnTo>
                <a:lnTo>
                  <a:pt x="0" y="475"/>
                </a:lnTo>
                <a:lnTo>
                  <a:pt x="0" y="407"/>
                </a:lnTo>
                <a:close/>
                <a:moveTo>
                  <a:pt x="713" y="272"/>
                </a:moveTo>
                <a:lnTo>
                  <a:pt x="747" y="272"/>
                </a:lnTo>
                <a:lnTo>
                  <a:pt x="747" y="339"/>
                </a:lnTo>
                <a:lnTo>
                  <a:pt x="713" y="339"/>
                </a:lnTo>
                <a:lnTo>
                  <a:pt x="713" y="272"/>
                </a:lnTo>
                <a:close/>
                <a:moveTo>
                  <a:pt x="0" y="272"/>
                </a:moveTo>
                <a:lnTo>
                  <a:pt x="34" y="272"/>
                </a:lnTo>
                <a:lnTo>
                  <a:pt x="34" y="339"/>
                </a:lnTo>
                <a:lnTo>
                  <a:pt x="0" y="339"/>
                </a:lnTo>
                <a:lnTo>
                  <a:pt x="0" y="272"/>
                </a:lnTo>
                <a:close/>
                <a:moveTo>
                  <a:pt x="373" y="170"/>
                </a:moveTo>
                <a:lnTo>
                  <a:pt x="379" y="171"/>
                </a:lnTo>
                <a:lnTo>
                  <a:pt x="384" y="173"/>
                </a:lnTo>
                <a:lnTo>
                  <a:pt x="387" y="177"/>
                </a:lnTo>
                <a:lnTo>
                  <a:pt x="389" y="182"/>
                </a:lnTo>
                <a:lnTo>
                  <a:pt x="391" y="187"/>
                </a:lnTo>
                <a:lnTo>
                  <a:pt x="391" y="518"/>
                </a:lnTo>
                <a:lnTo>
                  <a:pt x="497" y="412"/>
                </a:lnTo>
                <a:lnTo>
                  <a:pt x="501" y="410"/>
                </a:lnTo>
                <a:lnTo>
                  <a:pt x="505" y="408"/>
                </a:lnTo>
                <a:lnTo>
                  <a:pt x="510" y="407"/>
                </a:lnTo>
                <a:lnTo>
                  <a:pt x="515" y="408"/>
                </a:lnTo>
                <a:lnTo>
                  <a:pt x="519" y="411"/>
                </a:lnTo>
                <a:lnTo>
                  <a:pt x="523" y="413"/>
                </a:lnTo>
                <a:lnTo>
                  <a:pt x="526" y="419"/>
                </a:lnTo>
                <a:lnTo>
                  <a:pt x="527" y="424"/>
                </a:lnTo>
                <a:lnTo>
                  <a:pt x="526" y="428"/>
                </a:lnTo>
                <a:lnTo>
                  <a:pt x="524" y="433"/>
                </a:lnTo>
                <a:lnTo>
                  <a:pt x="522" y="436"/>
                </a:lnTo>
                <a:lnTo>
                  <a:pt x="385" y="572"/>
                </a:lnTo>
                <a:lnTo>
                  <a:pt x="383" y="575"/>
                </a:lnTo>
                <a:lnTo>
                  <a:pt x="377" y="576"/>
                </a:lnTo>
                <a:lnTo>
                  <a:pt x="373" y="577"/>
                </a:lnTo>
                <a:lnTo>
                  <a:pt x="370" y="576"/>
                </a:lnTo>
                <a:lnTo>
                  <a:pt x="364" y="575"/>
                </a:lnTo>
                <a:lnTo>
                  <a:pt x="362" y="572"/>
                </a:lnTo>
                <a:lnTo>
                  <a:pt x="225" y="436"/>
                </a:lnTo>
                <a:lnTo>
                  <a:pt x="223" y="433"/>
                </a:lnTo>
                <a:lnTo>
                  <a:pt x="221" y="428"/>
                </a:lnTo>
                <a:lnTo>
                  <a:pt x="220" y="424"/>
                </a:lnTo>
                <a:lnTo>
                  <a:pt x="221" y="419"/>
                </a:lnTo>
                <a:lnTo>
                  <a:pt x="224" y="413"/>
                </a:lnTo>
                <a:lnTo>
                  <a:pt x="228" y="411"/>
                </a:lnTo>
                <a:lnTo>
                  <a:pt x="232" y="408"/>
                </a:lnTo>
                <a:lnTo>
                  <a:pt x="237" y="407"/>
                </a:lnTo>
                <a:lnTo>
                  <a:pt x="242" y="408"/>
                </a:lnTo>
                <a:lnTo>
                  <a:pt x="246" y="410"/>
                </a:lnTo>
                <a:lnTo>
                  <a:pt x="250" y="412"/>
                </a:lnTo>
                <a:lnTo>
                  <a:pt x="356" y="518"/>
                </a:lnTo>
                <a:lnTo>
                  <a:pt x="356" y="187"/>
                </a:lnTo>
                <a:lnTo>
                  <a:pt x="358" y="182"/>
                </a:lnTo>
                <a:lnTo>
                  <a:pt x="360" y="177"/>
                </a:lnTo>
                <a:lnTo>
                  <a:pt x="363" y="173"/>
                </a:lnTo>
                <a:lnTo>
                  <a:pt x="368" y="171"/>
                </a:lnTo>
                <a:lnTo>
                  <a:pt x="373" y="170"/>
                </a:lnTo>
                <a:close/>
                <a:moveTo>
                  <a:pt x="713" y="136"/>
                </a:moveTo>
                <a:lnTo>
                  <a:pt x="747" y="136"/>
                </a:lnTo>
                <a:lnTo>
                  <a:pt x="747" y="204"/>
                </a:lnTo>
                <a:lnTo>
                  <a:pt x="713" y="204"/>
                </a:lnTo>
                <a:lnTo>
                  <a:pt x="713" y="136"/>
                </a:lnTo>
                <a:close/>
                <a:moveTo>
                  <a:pt x="0" y="136"/>
                </a:moveTo>
                <a:lnTo>
                  <a:pt x="34" y="136"/>
                </a:lnTo>
                <a:lnTo>
                  <a:pt x="34" y="204"/>
                </a:lnTo>
                <a:lnTo>
                  <a:pt x="0" y="204"/>
                </a:lnTo>
                <a:lnTo>
                  <a:pt x="0" y="136"/>
                </a:lnTo>
                <a:close/>
                <a:moveTo>
                  <a:pt x="679" y="6"/>
                </a:moveTo>
                <a:lnTo>
                  <a:pt x="700" y="17"/>
                </a:lnTo>
                <a:lnTo>
                  <a:pt x="717" y="30"/>
                </a:lnTo>
                <a:lnTo>
                  <a:pt x="731" y="48"/>
                </a:lnTo>
                <a:lnTo>
                  <a:pt x="740" y="68"/>
                </a:lnTo>
                <a:lnTo>
                  <a:pt x="704" y="68"/>
                </a:lnTo>
                <a:lnTo>
                  <a:pt x="693" y="55"/>
                </a:lnTo>
                <a:lnTo>
                  <a:pt x="679" y="43"/>
                </a:lnTo>
                <a:lnTo>
                  <a:pt x="679" y="6"/>
                </a:lnTo>
                <a:close/>
                <a:moveTo>
                  <a:pt x="68" y="6"/>
                </a:moveTo>
                <a:lnTo>
                  <a:pt x="68" y="43"/>
                </a:lnTo>
                <a:lnTo>
                  <a:pt x="54" y="55"/>
                </a:lnTo>
                <a:lnTo>
                  <a:pt x="43" y="68"/>
                </a:lnTo>
                <a:lnTo>
                  <a:pt x="7" y="68"/>
                </a:lnTo>
                <a:lnTo>
                  <a:pt x="16" y="48"/>
                </a:lnTo>
                <a:lnTo>
                  <a:pt x="30" y="30"/>
                </a:lnTo>
                <a:lnTo>
                  <a:pt x="47" y="17"/>
                </a:lnTo>
                <a:lnTo>
                  <a:pt x="68" y="6"/>
                </a:lnTo>
                <a:close/>
                <a:moveTo>
                  <a:pt x="543" y="0"/>
                </a:moveTo>
                <a:lnTo>
                  <a:pt x="611" y="0"/>
                </a:lnTo>
                <a:lnTo>
                  <a:pt x="611" y="34"/>
                </a:lnTo>
                <a:lnTo>
                  <a:pt x="543" y="34"/>
                </a:lnTo>
                <a:lnTo>
                  <a:pt x="543" y="0"/>
                </a:lnTo>
                <a:close/>
                <a:moveTo>
                  <a:pt x="408" y="0"/>
                </a:moveTo>
                <a:lnTo>
                  <a:pt x="476" y="0"/>
                </a:lnTo>
                <a:lnTo>
                  <a:pt x="476" y="34"/>
                </a:lnTo>
                <a:lnTo>
                  <a:pt x="408" y="34"/>
                </a:lnTo>
                <a:lnTo>
                  <a:pt x="408" y="0"/>
                </a:lnTo>
                <a:close/>
                <a:moveTo>
                  <a:pt x="271" y="0"/>
                </a:moveTo>
                <a:lnTo>
                  <a:pt x="339" y="0"/>
                </a:lnTo>
                <a:lnTo>
                  <a:pt x="339" y="34"/>
                </a:lnTo>
                <a:lnTo>
                  <a:pt x="271" y="34"/>
                </a:lnTo>
                <a:lnTo>
                  <a:pt x="271" y="0"/>
                </a:lnTo>
                <a:close/>
                <a:moveTo>
                  <a:pt x="136" y="0"/>
                </a:moveTo>
                <a:lnTo>
                  <a:pt x="204" y="0"/>
                </a:lnTo>
                <a:lnTo>
                  <a:pt x="204" y="34"/>
                </a:lnTo>
                <a:lnTo>
                  <a:pt x="136" y="34"/>
                </a:lnTo>
                <a:lnTo>
                  <a:pt x="136"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13" name="Freeform 4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92824" y="4049595"/>
            <a:ext cx="444017" cy="444609"/>
          </a:xfrm>
          <a:custGeom>
            <a:avLst/>
            <a:gdLst>
              <a:gd name="T0" fmla="*/ 614 w 750"/>
              <a:gd name="T1" fmla="*/ 751 h 751"/>
              <a:gd name="T2" fmla="*/ 409 w 750"/>
              <a:gd name="T3" fmla="*/ 717 h 751"/>
              <a:gd name="T4" fmla="*/ 409 w 750"/>
              <a:gd name="T5" fmla="*/ 751 h 751"/>
              <a:gd name="T6" fmla="*/ 340 w 750"/>
              <a:gd name="T7" fmla="*/ 717 h 751"/>
              <a:gd name="T8" fmla="*/ 272 w 750"/>
              <a:gd name="T9" fmla="*/ 717 h 751"/>
              <a:gd name="T10" fmla="*/ 204 w 750"/>
              <a:gd name="T11" fmla="*/ 751 h 751"/>
              <a:gd name="T12" fmla="*/ 706 w 750"/>
              <a:gd name="T13" fmla="*/ 683 h 751"/>
              <a:gd name="T14" fmla="*/ 720 w 750"/>
              <a:gd name="T15" fmla="*/ 721 h 751"/>
              <a:gd name="T16" fmla="*/ 682 w 750"/>
              <a:gd name="T17" fmla="*/ 708 h 751"/>
              <a:gd name="T18" fmla="*/ 5 w 750"/>
              <a:gd name="T19" fmla="*/ 683 h 751"/>
              <a:gd name="T20" fmla="*/ 68 w 750"/>
              <a:gd name="T21" fmla="*/ 708 h 751"/>
              <a:gd name="T22" fmla="*/ 30 w 750"/>
              <a:gd name="T23" fmla="*/ 721 h 751"/>
              <a:gd name="T24" fmla="*/ 716 w 750"/>
              <a:gd name="T25" fmla="*/ 546 h 751"/>
              <a:gd name="T26" fmla="*/ 716 w 750"/>
              <a:gd name="T27" fmla="*/ 615 h 751"/>
              <a:gd name="T28" fmla="*/ 34 w 750"/>
              <a:gd name="T29" fmla="*/ 546 h 751"/>
              <a:gd name="T30" fmla="*/ 0 w 750"/>
              <a:gd name="T31" fmla="*/ 546 h 751"/>
              <a:gd name="T32" fmla="*/ 750 w 750"/>
              <a:gd name="T33" fmla="*/ 477 h 751"/>
              <a:gd name="T34" fmla="*/ 0 w 750"/>
              <a:gd name="T35" fmla="*/ 409 h 751"/>
              <a:gd name="T36" fmla="*/ 0 w 750"/>
              <a:gd name="T37" fmla="*/ 477 h 751"/>
              <a:gd name="T38" fmla="*/ 750 w 750"/>
              <a:gd name="T39" fmla="*/ 273 h 751"/>
              <a:gd name="T40" fmla="*/ 716 w 750"/>
              <a:gd name="T41" fmla="*/ 273 h 751"/>
              <a:gd name="T42" fmla="*/ 34 w 750"/>
              <a:gd name="T43" fmla="*/ 341 h 751"/>
              <a:gd name="T44" fmla="*/ 375 w 750"/>
              <a:gd name="T45" fmla="*/ 171 h 751"/>
              <a:gd name="T46" fmla="*/ 387 w 750"/>
              <a:gd name="T47" fmla="*/ 176 h 751"/>
              <a:gd name="T48" fmla="*/ 527 w 750"/>
              <a:gd name="T49" fmla="*/ 320 h 751"/>
              <a:gd name="T50" fmla="*/ 525 w 750"/>
              <a:gd name="T51" fmla="*/ 335 h 751"/>
              <a:gd name="T52" fmla="*/ 511 w 750"/>
              <a:gd name="T53" fmla="*/ 341 h 751"/>
              <a:gd name="T54" fmla="*/ 500 w 750"/>
              <a:gd name="T55" fmla="*/ 336 h 751"/>
              <a:gd name="T56" fmla="*/ 391 w 750"/>
              <a:gd name="T57" fmla="*/ 569 h 751"/>
              <a:gd name="T58" fmla="*/ 381 w 750"/>
              <a:gd name="T59" fmla="*/ 580 h 751"/>
              <a:gd name="T60" fmla="*/ 365 w 750"/>
              <a:gd name="T61" fmla="*/ 577 h 751"/>
              <a:gd name="T62" fmla="*/ 357 w 750"/>
              <a:gd name="T63" fmla="*/ 563 h 751"/>
              <a:gd name="T64" fmla="*/ 247 w 750"/>
              <a:gd name="T65" fmla="*/ 339 h 751"/>
              <a:gd name="T66" fmla="*/ 233 w 750"/>
              <a:gd name="T67" fmla="*/ 340 h 751"/>
              <a:gd name="T68" fmla="*/ 222 w 750"/>
              <a:gd name="T69" fmla="*/ 330 h 751"/>
              <a:gd name="T70" fmla="*/ 224 w 750"/>
              <a:gd name="T71" fmla="*/ 315 h 751"/>
              <a:gd name="T72" fmla="*/ 366 w 750"/>
              <a:gd name="T73" fmla="*/ 172 h 751"/>
              <a:gd name="T74" fmla="*/ 716 w 750"/>
              <a:gd name="T75" fmla="*/ 137 h 751"/>
              <a:gd name="T76" fmla="*/ 716 w 750"/>
              <a:gd name="T77" fmla="*/ 205 h 751"/>
              <a:gd name="T78" fmla="*/ 34 w 750"/>
              <a:gd name="T79" fmla="*/ 137 h 751"/>
              <a:gd name="T80" fmla="*/ 0 w 750"/>
              <a:gd name="T81" fmla="*/ 137 h 751"/>
              <a:gd name="T82" fmla="*/ 720 w 750"/>
              <a:gd name="T83" fmla="*/ 31 h 751"/>
              <a:gd name="T84" fmla="*/ 706 w 750"/>
              <a:gd name="T85" fmla="*/ 69 h 751"/>
              <a:gd name="T86" fmla="*/ 682 w 750"/>
              <a:gd name="T87" fmla="*/ 6 h 751"/>
              <a:gd name="T88" fmla="*/ 53 w 750"/>
              <a:gd name="T89" fmla="*/ 55 h 751"/>
              <a:gd name="T90" fmla="*/ 15 w 750"/>
              <a:gd name="T91" fmla="*/ 48 h 751"/>
              <a:gd name="T92" fmla="*/ 68 w 750"/>
              <a:gd name="T93" fmla="*/ 6 h 751"/>
              <a:gd name="T94" fmla="*/ 614 w 750"/>
              <a:gd name="T95" fmla="*/ 34 h 751"/>
              <a:gd name="T96" fmla="*/ 409 w 750"/>
              <a:gd name="T97" fmla="*/ 0 h 751"/>
              <a:gd name="T98" fmla="*/ 409 w 750"/>
              <a:gd name="T99" fmla="*/ 34 h 751"/>
              <a:gd name="T100" fmla="*/ 340 w 750"/>
              <a:gd name="T101" fmla="*/ 0 h 751"/>
              <a:gd name="T102" fmla="*/ 272 w 750"/>
              <a:gd name="T103" fmla="*/ 0 h 751"/>
              <a:gd name="T104" fmla="*/ 204 w 750"/>
              <a:gd name="T105" fmla="*/ 34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751">
                <a:moveTo>
                  <a:pt x="546" y="717"/>
                </a:moveTo>
                <a:lnTo>
                  <a:pt x="614" y="717"/>
                </a:lnTo>
                <a:lnTo>
                  <a:pt x="614" y="751"/>
                </a:lnTo>
                <a:lnTo>
                  <a:pt x="546" y="751"/>
                </a:lnTo>
                <a:lnTo>
                  <a:pt x="546" y="717"/>
                </a:lnTo>
                <a:close/>
                <a:moveTo>
                  <a:pt x="409" y="717"/>
                </a:moveTo>
                <a:lnTo>
                  <a:pt x="477" y="717"/>
                </a:lnTo>
                <a:lnTo>
                  <a:pt x="477" y="751"/>
                </a:lnTo>
                <a:lnTo>
                  <a:pt x="409" y="751"/>
                </a:lnTo>
                <a:lnTo>
                  <a:pt x="409" y="717"/>
                </a:lnTo>
                <a:close/>
                <a:moveTo>
                  <a:pt x="272" y="717"/>
                </a:moveTo>
                <a:lnTo>
                  <a:pt x="340" y="717"/>
                </a:lnTo>
                <a:lnTo>
                  <a:pt x="340" y="751"/>
                </a:lnTo>
                <a:lnTo>
                  <a:pt x="272" y="751"/>
                </a:lnTo>
                <a:lnTo>
                  <a:pt x="272" y="717"/>
                </a:lnTo>
                <a:close/>
                <a:moveTo>
                  <a:pt x="136" y="717"/>
                </a:moveTo>
                <a:lnTo>
                  <a:pt x="204" y="717"/>
                </a:lnTo>
                <a:lnTo>
                  <a:pt x="204" y="751"/>
                </a:lnTo>
                <a:lnTo>
                  <a:pt x="136" y="751"/>
                </a:lnTo>
                <a:lnTo>
                  <a:pt x="136" y="717"/>
                </a:lnTo>
                <a:close/>
                <a:moveTo>
                  <a:pt x="706" y="683"/>
                </a:moveTo>
                <a:lnTo>
                  <a:pt x="744" y="683"/>
                </a:lnTo>
                <a:lnTo>
                  <a:pt x="734" y="703"/>
                </a:lnTo>
                <a:lnTo>
                  <a:pt x="720" y="721"/>
                </a:lnTo>
                <a:lnTo>
                  <a:pt x="703" y="734"/>
                </a:lnTo>
                <a:lnTo>
                  <a:pt x="682" y="744"/>
                </a:lnTo>
                <a:lnTo>
                  <a:pt x="682" y="708"/>
                </a:lnTo>
                <a:lnTo>
                  <a:pt x="696" y="696"/>
                </a:lnTo>
                <a:lnTo>
                  <a:pt x="706" y="683"/>
                </a:lnTo>
                <a:close/>
                <a:moveTo>
                  <a:pt x="5" y="683"/>
                </a:moveTo>
                <a:lnTo>
                  <a:pt x="43" y="683"/>
                </a:lnTo>
                <a:lnTo>
                  <a:pt x="53" y="696"/>
                </a:lnTo>
                <a:lnTo>
                  <a:pt x="68" y="708"/>
                </a:lnTo>
                <a:lnTo>
                  <a:pt x="68" y="744"/>
                </a:lnTo>
                <a:lnTo>
                  <a:pt x="47" y="734"/>
                </a:lnTo>
                <a:lnTo>
                  <a:pt x="30" y="721"/>
                </a:lnTo>
                <a:lnTo>
                  <a:pt x="15" y="703"/>
                </a:lnTo>
                <a:lnTo>
                  <a:pt x="5" y="683"/>
                </a:lnTo>
                <a:close/>
                <a:moveTo>
                  <a:pt x="716" y="546"/>
                </a:moveTo>
                <a:lnTo>
                  <a:pt x="750" y="546"/>
                </a:lnTo>
                <a:lnTo>
                  <a:pt x="750" y="615"/>
                </a:lnTo>
                <a:lnTo>
                  <a:pt x="716" y="615"/>
                </a:lnTo>
                <a:lnTo>
                  <a:pt x="716" y="546"/>
                </a:lnTo>
                <a:close/>
                <a:moveTo>
                  <a:pt x="0" y="546"/>
                </a:moveTo>
                <a:lnTo>
                  <a:pt x="34" y="546"/>
                </a:lnTo>
                <a:lnTo>
                  <a:pt x="34" y="615"/>
                </a:lnTo>
                <a:lnTo>
                  <a:pt x="0" y="615"/>
                </a:lnTo>
                <a:lnTo>
                  <a:pt x="0" y="546"/>
                </a:lnTo>
                <a:close/>
                <a:moveTo>
                  <a:pt x="716" y="409"/>
                </a:moveTo>
                <a:lnTo>
                  <a:pt x="750" y="409"/>
                </a:lnTo>
                <a:lnTo>
                  <a:pt x="750" y="477"/>
                </a:lnTo>
                <a:lnTo>
                  <a:pt x="716" y="477"/>
                </a:lnTo>
                <a:lnTo>
                  <a:pt x="716" y="409"/>
                </a:lnTo>
                <a:close/>
                <a:moveTo>
                  <a:pt x="0" y="409"/>
                </a:moveTo>
                <a:lnTo>
                  <a:pt x="34" y="409"/>
                </a:lnTo>
                <a:lnTo>
                  <a:pt x="34" y="477"/>
                </a:lnTo>
                <a:lnTo>
                  <a:pt x="0" y="477"/>
                </a:lnTo>
                <a:lnTo>
                  <a:pt x="0" y="409"/>
                </a:lnTo>
                <a:close/>
                <a:moveTo>
                  <a:pt x="716" y="273"/>
                </a:moveTo>
                <a:lnTo>
                  <a:pt x="750" y="273"/>
                </a:lnTo>
                <a:lnTo>
                  <a:pt x="750" y="341"/>
                </a:lnTo>
                <a:lnTo>
                  <a:pt x="716" y="341"/>
                </a:lnTo>
                <a:lnTo>
                  <a:pt x="716" y="273"/>
                </a:lnTo>
                <a:close/>
                <a:moveTo>
                  <a:pt x="0" y="273"/>
                </a:moveTo>
                <a:lnTo>
                  <a:pt x="34" y="273"/>
                </a:lnTo>
                <a:lnTo>
                  <a:pt x="34" y="341"/>
                </a:lnTo>
                <a:lnTo>
                  <a:pt x="0" y="341"/>
                </a:lnTo>
                <a:lnTo>
                  <a:pt x="0" y="273"/>
                </a:lnTo>
                <a:close/>
                <a:moveTo>
                  <a:pt x="375" y="171"/>
                </a:moveTo>
                <a:lnTo>
                  <a:pt x="379" y="171"/>
                </a:lnTo>
                <a:lnTo>
                  <a:pt x="383" y="172"/>
                </a:lnTo>
                <a:lnTo>
                  <a:pt x="387" y="176"/>
                </a:lnTo>
                <a:lnTo>
                  <a:pt x="523" y="312"/>
                </a:lnTo>
                <a:lnTo>
                  <a:pt x="526" y="315"/>
                </a:lnTo>
                <a:lnTo>
                  <a:pt x="527" y="320"/>
                </a:lnTo>
                <a:lnTo>
                  <a:pt x="529" y="324"/>
                </a:lnTo>
                <a:lnTo>
                  <a:pt x="527" y="330"/>
                </a:lnTo>
                <a:lnTo>
                  <a:pt x="525" y="335"/>
                </a:lnTo>
                <a:lnTo>
                  <a:pt x="521" y="339"/>
                </a:lnTo>
                <a:lnTo>
                  <a:pt x="517" y="340"/>
                </a:lnTo>
                <a:lnTo>
                  <a:pt x="511" y="341"/>
                </a:lnTo>
                <a:lnTo>
                  <a:pt x="506" y="341"/>
                </a:lnTo>
                <a:lnTo>
                  <a:pt x="502" y="339"/>
                </a:lnTo>
                <a:lnTo>
                  <a:pt x="500" y="336"/>
                </a:lnTo>
                <a:lnTo>
                  <a:pt x="392" y="229"/>
                </a:lnTo>
                <a:lnTo>
                  <a:pt x="392" y="563"/>
                </a:lnTo>
                <a:lnTo>
                  <a:pt x="391" y="569"/>
                </a:lnTo>
                <a:lnTo>
                  <a:pt x="388" y="573"/>
                </a:lnTo>
                <a:lnTo>
                  <a:pt x="385" y="577"/>
                </a:lnTo>
                <a:lnTo>
                  <a:pt x="381" y="580"/>
                </a:lnTo>
                <a:lnTo>
                  <a:pt x="375" y="580"/>
                </a:lnTo>
                <a:lnTo>
                  <a:pt x="369" y="580"/>
                </a:lnTo>
                <a:lnTo>
                  <a:pt x="365" y="577"/>
                </a:lnTo>
                <a:lnTo>
                  <a:pt x="361" y="573"/>
                </a:lnTo>
                <a:lnTo>
                  <a:pt x="358" y="569"/>
                </a:lnTo>
                <a:lnTo>
                  <a:pt x="357" y="563"/>
                </a:lnTo>
                <a:lnTo>
                  <a:pt x="357" y="229"/>
                </a:lnTo>
                <a:lnTo>
                  <a:pt x="250" y="336"/>
                </a:lnTo>
                <a:lnTo>
                  <a:pt x="247" y="339"/>
                </a:lnTo>
                <a:lnTo>
                  <a:pt x="243" y="341"/>
                </a:lnTo>
                <a:lnTo>
                  <a:pt x="238" y="341"/>
                </a:lnTo>
                <a:lnTo>
                  <a:pt x="233" y="340"/>
                </a:lnTo>
                <a:lnTo>
                  <a:pt x="229" y="339"/>
                </a:lnTo>
                <a:lnTo>
                  <a:pt x="225" y="335"/>
                </a:lnTo>
                <a:lnTo>
                  <a:pt x="222" y="330"/>
                </a:lnTo>
                <a:lnTo>
                  <a:pt x="221" y="324"/>
                </a:lnTo>
                <a:lnTo>
                  <a:pt x="222" y="320"/>
                </a:lnTo>
                <a:lnTo>
                  <a:pt x="224" y="315"/>
                </a:lnTo>
                <a:lnTo>
                  <a:pt x="226" y="312"/>
                </a:lnTo>
                <a:lnTo>
                  <a:pt x="362" y="176"/>
                </a:lnTo>
                <a:lnTo>
                  <a:pt x="366" y="172"/>
                </a:lnTo>
                <a:lnTo>
                  <a:pt x="370" y="171"/>
                </a:lnTo>
                <a:lnTo>
                  <a:pt x="375" y="171"/>
                </a:lnTo>
                <a:close/>
                <a:moveTo>
                  <a:pt x="716" y="137"/>
                </a:moveTo>
                <a:lnTo>
                  <a:pt x="750" y="137"/>
                </a:lnTo>
                <a:lnTo>
                  <a:pt x="750" y="205"/>
                </a:lnTo>
                <a:lnTo>
                  <a:pt x="716" y="205"/>
                </a:lnTo>
                <a:lnTo>
                  <a:pt x="716" y="137"/>
                </a:lnTo>
                <a:close/>
                <a:moveTo>
                  <a:pt x="0" y="137"/>
                </a:moveTo>
                <a:lnTo>
                  <a:pt x="34" y="137"/>
                </a:lnTo>
                <a:lnTo>
                  <a:pt x="34" y="205"/>
                </a:lnTo>
                <a:lnTo>
                  <a:pt x="0" y="205"/>
                </a:lnTo>
                <a:lnTo>
                  <a:pt x="0" y="137"/>
                </a:lnTo>
                <a:close/>
                <a:moveTo>
                  <a:pt x="682" y="6"/>
                </a:moveTo>
                <a:lnTo>
                  <a:pt x="703" y="17"/>
                </a:lnTo>
                <a:lnTo>
                  <a:pt x="720" y="31"/>
                </a:lnTo>
                <a:lnTo>
                  <a:pt x="734" y="48"/>
                </a:lnTo>
                <a:lnTo>
                  <a:pt x="744" y="69"/>
                </a:lnTo>
                <a:lnTo>
                  <a:pt x="706" y="69"/>
                </a:lnTo>
                <a:lnTo>
                  <a:pt x="696" y="55"/>
                </a:lnTo>
                <a:lnTo>
                  <a:pt x="682" y="44"/>
                </a:lnTo>
                <a:lnTo>
                  <a:pt x="682" y="6"/>
                </a:lnTo>
                <a:close/>
                <a:moveTo>
                  <a:pt x="68" y="6"/>
                </a:moveTo>
                <a:lnTo>
                  <a:pt x="68" y="44"/>
                </a:lnTo>
                <a:lnTo>
                  <a:pt x="53" y="55"/>
                </a:lnTo>
                <a:lnTo>
                  <a:pt x="43" y="69"/>
                </a:lnTo>
                <a:lnTo>
                  <a:pt x="5" y="69"/>
                </a:lnTo>
                <a:lnTo>
                  <a:pt x="15" y="48"/>
                </a:lnTo>
                <a:lnTo>
                  <a:pt x="30" y="31"/>
                </a:lnTo>
                <a:lnTo>
                  <a:pt x="47" y="17"/>
                </a:lnTo>
                <a:lnTo>
                  <a:pt x="68" y="6"/>
                </a:lnTo>
                <a:close/>
                <a:moveTo>
                  <a:pt x="546" y="0"/>
                </a:moveTo>
                <a:lnTo>
                  <a:pt x="614" y="0"/>
                </a:lnTo>
                <a:lnTo>
                  <a:pt x="614" y="34"/>
                </a:lnTo>
                <a:lnTo>
                  <a:pt x="546" y="34"/>
                </a:lnTo>
                <a:lnTo>
                  <a:pt x="546" y="0"/>
                </a:lnTo>
                <a:close/>
                <a:moveTo>
                  <a:pt x="409" y="0"/>
                </a:moveTo>
                <a:lnTo>
                  <a:pt x="477" y="0"/>
                </a:lnTo>
                <a:lnTo>
                  <a:pt x="477" y="34"/>
                </a:lnTo>
                <a:lnTo>
                  <a:pt x="409" y="34"/>
                </a:lnTo>
                <a:lnTo>
                  <a:pt x="409" y="0"/>
                </a:lnTo>
                <a:close/>
                <a:moveTo>
                  <a:pt x="272" y="0"/>
                </a:moveTo>
                <a:lnTo>
                  <a:pt x="340" y="0"/>
                </a:lnTo>
                <a:lnTo>
                  <a:pt x="340" y="34"/>
                </a:lnTo>
                <a:lnTo>
                  <a:pt x="272" y="34"/>
                </a:lnTo>
                <a:lnTo>
                  <a:pt x="272" y="0"/>
                </a:lnTo>
                <a:close/>
                <a:moveTo>
                  <a:pt x="136" y="0"/>
                </a:moveTo>
                <a:lnTo>
                  <a:pt x="204" y="0"/>
                </a:lnTo>
                <a:lnTo>
                  <a:pt x="204" y="34"/>
                </a:lnTo>
                <a:lnTo>
                  <a:pt x="136" y="34"/>
                </a:lnTo>
                <a:lnTo>
                  <a:pt x="136"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14" name="Freeform 4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39715" y="4050188"/>
            <a:ext cx="442241" cy="443426"/>
          </a:xfrm>
          <a:custGeom>
            <a:avLst/>
            <a:gdLst>
              <a:gd name="T0" fmla="*/ 442 w 747"/>
              <a:gd name="T1" fmla="*/ 742 h 749"/>
              <a:gd name="T2" fmla="*/ 373 w 747"/>
              <a:gd name="T3" fmla="*/ 749 h 749"/>
              <a:gd name="T4" fmla="*/ 404 w 747"/>
              <a:gd name="T5" fmla="*/ 715 h 749"/>
              <a:gd name="T6" fmla="*/ 250 w 747"/>
              <a:gd name="T7" fmla="*/ 694 h 749"/>
              <a:gd name="T8" fmla="*/ 310 w 747"/>
              <a:gd name="T9" fmla="*/ 711 h 749"/>
              <a:gd name="T10" fmla="*/ 271 w 747"/>
              <a:gd name="T11" fmla="*/ 736 h 749"/>
              <a:gd name="T12" fmla="*/ 250 w 747"/>
              <a:gd name="T13" fmla="*/ 694 h 749"/>
              <a:gd name="T14" fmla="*/ 571 w 747"/>
              <a:gd name="T15" fmla="*/ 692 h 749"/>
              <a:gd name="T16" fmla="*/ 509 w 747"/>
              <a:gd name="T17" fmla="*/ 724 h 749"/>
              <a:gd name="T18" fmla="*/ 526 w 747"/>
              <a:gd name="T19" fmla="*/ 681 h 749"/>
              <a:gd name="T20" fmla="*/ 143 w 747"/>
              <a:gd name="T21" fmla="*/ 628 h 749"/>
              <a:gd name="T22" fmla="*/ 194 w 747"/>
              <a:gd name="T23" fmla="*/ 666 h 749"/>
              <a:gd name="T24" fmla="*/ 148 w 747"/>
              <a:gd name="T25" fmla="*/ 674 h 749"/>
              <a:gd name="T26" fmla="*/ 143 w 747"/>
              <a:gd name="T27" fmla="*/ 628 h 749"/>
              <a:gd name="T28" fmla="*/ 671 w 747"/>
              <a:gd name="T29" fmla="*/ 599 h 749"/>
              <a:gd name="T30" fmla="*/ 626 w 747"/>
              <a:gd name="T31" fmla="*/ 651 h 749"/>
              <a:gd name="T32" fmla="*/ 626 w 747"/>
              <a:gd name="T33" fmla="*/ 605 h 749"/>
              <a:gd name="T34" fmla="*/ 67 w 747"/>
              <a:gd name="T35" fmla="*/ 527 h 749"/>
              <a:gd name="T36" fmla="*/ 101 w 747"/>
              <a:gd name="T37" fmla="*/ 581 h 749"/>
              <a:gd name="T38" fmla="*/ 55 w 747"/>
              <a:gd name="T39" fmla="*/ 572 h 749"/>
              <a:gd name="T40" fmla="*/ 67 w 747"/>
              <a:gd name="T41" fmla="*/ 527 h 749"/>
              <a:gd name="T42" fmla="*/ 733 w 747"/>
              <a:gd name="T43" fmla="*/ 476 h 749"/>
              <a:gd name="T44" fmla="*/ 708 w 747"/>
              <a:gd name="T45" fmla="*/ 541 h 749"/>
              <a:gd name="T46" fmla="*/ 691 w 747"/>
              <a:gd name="T47" fmla="*/ 497 h 749"/>
              <a:gd name="T48" fmla="*/ 33 w 747"/>
              <a:gd name="T49" fmla="*/ 407 h 749"/>
              <a:gd name="T50" fmla="*/ 45 w 747"/>
              <a:gd name="T51" fmla="*/ 469 h 749"/>
              <a:gd name="T52" fmla="*/ 5 w 747"/>
              <a:gd name="T53" fmla="*/ 445 h 749"/>
              <a:gd name="T54" fmla="*/ 33 w 747"/>
              <a:gd name="T55" fmla="*/ 407 h 749"/>
              <a:gd name="T56" fmla="*/ 747 w 747"/>
              <a:gd name="T57" fmla="*/ 374 h 749"/>
              <a:gd name="T58" fmla="*/ 713 w 747"/>
              <a:gd name="T59" fmla="*/ 406 h 749"/>
              <a:gd name="T60" fmla="*/ 713 w 747"/>
              <a:gd name="T61" fmla="*/ 343 h 749"/>
              <a:gd name="T62" fmla="*/ 12 w 747"/>
              <a:gd name="T63" fmla="*/ 274 h 749"/>
              <a:gd name="T64" fmla="*/ 37 w 747"/>
              <a:gd name="T65" fmla="*/ 313 h 749"/>
              <a:gd name="T66" fmla="*/ 0 w 747"/>
              <a:gd name="T67" fmla="*/ 342 h 749"/>
              <a:gd name="T68" fmla="*/ 12 w 747"/>
              <a:gd name="T69" fmla="*/ 274 h 749"/>
              <a:gd name="T70" fmla="*/ 721 w 747"/>
              <a:gd name="T71" fmla="*/ 239 h 749"/>
              <a:gd name="T72" fmla="*/ 702 w 747"/>
              <a:gd name="T73" fmla="*/ 280 h 749"/>
              <a:gd name="T74" fmla="*/ 678 w 747"/>
              <a:gd name="T75" fmla="*/ 221 h 749"/>
              <a:gd name="T76" fmla="*/ 73 w 747"/>
              <a:gd name="T77" fmla="*/ 149 h 749"/>
              <a:gd name="T78" fmla="*/ 81 w 747"/>
              <a:gd name="T79" fmla="*/ 195 h 749"/>
              <a:gd name="T80" fmla="*/ 37 w 747"/>
              <a:gd name="T81" fmla="*/ 208 h 749"/>
              <a:gd name="T82" fmla="*/ 73 w 747"/>
              <a:gd name="T83" fmla="*/ 149 h 749"/>
              <a:gd name="T84" fmla="*/ 649 w 747"/>
              <a:gd name="T85" fmla="*/ 122 h 749"/>
              <a:gd name="T86" fmla="*/ 645 w 747"/>
              <a:gd name="T87" fmla="*/ 169 h 749"/>
              <a:gd name="T88" fmla="*/ 603 w 747"/>
              <a:gd name="T89" fmla="*/ 122 h 749"/>
              <a:gd name="T90" fmla="*/ 174 w 747"/>
              <a:gd name="T91" fmla="*/ 56 h 749"/>
              <a:gd name="T92" fmla="*/ 165 w 747"/>
              <a:gd name="T93" fmla="*/ 102 h 749"/>
              <a:gd name="T94" fmla="*/ 119 w 747"/>
              <a:gd name="T95" fmla="*/ 98 h 749"/>
              <a:gd name="T96" fmla="*/ 174 w 747"/>
              <a:gd name="T97" fmla="*/ 56 h 749"/>
              <a:gd name="T98" fmla="*/ 539 w 747"/>
              <a:gd name="T99" fmla="*/ 39 h 749"/>
              <a:gd name="T100" fmla="*/ 552 w 747"/>
              <a:gd name="T101" fmla="*/ 84 h 749"/>
              <a:gd name="T102" fmla="*/ 496 w 747"/>
              <a:gd name="T103" fmla="*/ 55 h 749"/>
              <a:gd name="T104" fmla="*/ 302 w 747"/>
              <a:gd name="T105" fmla="*/ 6 h 749"/>
              <a:gd name="T106" fmla="*/ 278 w 747"/>
              <a:gd name="T107" fmla="*/ 46 h 749"/>
              <a:gd name="T108" fmla="*/ 236 w 747"/>
              <a:gd name="T109" fmla="*/ 26 h 749"/>
              <a:gd name="T110" fmla="*/ 302 w 747"/>
              <a:gd name="T111" fmla="*/ 6 h 749"/>
              <a:gd name="T112" fmla="*/ 373 w 747"/>
              <a:gd name="T113" fmla="*/ 0 h 749"/>
              <a:gd name="T114" fmla="*/ 407 w 747"/>
              <a:gd name="T115" fmla="*/ 1 h 749"/>
              <a:gd name="T116" fmla="*/ 436 w 747"/>
              <a:gd name="T117" fmla="*/ 38 h 749"/>
              <a:gd name="T118" fmla="*/ 373 w 747"/>
              <a:gd name="T11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7" h="749">
                <a:moveTo>
                  <a:pt x="436" y="711"/>
                </a:moveTo>
                <a:lnTo>
                  <a:pt x="442" y="742"/>
                </a:lnTo>
                <a:lnTo>
                  <a:pt x="408" y="747"/>
                </a:lnTo>
                <a:lnTo>
                  <a:pt x="373" y="749"/>
                </a:lnTo>
                <a:lnTo>
                  <a:pt x="373" y="716"/>
                </a:lnTo>
                <a:lnTo>
                  <a:pt x="404" y="715"/>
                </a:lnTo>
                <a:lnTo>
                  <a:pt x="436" y="711"/>
                </a:lnTo>
                <a:close/>
                <a:moveTo>
                  <a:pt x="250" y="694"/>
                </a:moveTo>
                <a:lnTo>
                  <a:pt x="280" y="704"/>
                </a:lnTo>
                <a:lnTo>
                  <a:pt x="310" y="711"/>
                </a:lnTo>
                <a:lnTo>
                  <a:pt x="305" y="743"/>
                </a:lnTo>
                <a:lnTo>
                  <a:pt x="271" y="736"/>
                </a:lnTo>
                <a:lnTo>
                  <a:pt x="238" y="724"/>
                </a:lnTo>
                <a:lnTo>
                  <a:pt x="250" y="694"/>
                </a:lnTo>
                <a:close/>
                <a:moveTo>
                  <a:pt x="554" y="665"/>
                </a:moveTo>
                <a:lnTo>
                  <a:pt x="571" y="692"/>
                </a:lnTo>
                <a:lnTo>
                  <a:pt x="541" y="709"/>
                </a:lnTo>
                <a:lnTo>
                  <a:pt x="509" y="724"/>
                </a:lnTo>
                <a:lnTo>
                  <a:pt x="496" y="694"/>
                </a:lnTo>
                <a:lnTo>
                  <a:pt x="526" y="681"/>
                </a:lnTo>
                <a:lnTo>
                  <a:pt x="554" y="665"/>
                </a:lnTo>
                <a:close/>
                <a:moveTo>
                  <a:pt x="143" y="628"/>
                </a:moveTo>
                <a:lnTo>
                  <a:pt x="168" y="648"/>
                </a:lnTo>
                <a:lnTo>
                  <a:pt x="194" y="666"/>
                </a:lnTo>
                <a:lnTo>
                  <a:pt x="177" y="694"/>
                </a:lnTo>
                <a:lnTo>
                  <a:pt x="148" y="674"/>
                </a:lnTo>
                <a:lnTo>
                  <a:pt x="121" y="652"/>
                </a:lnTo>
                <a:lnTo>
                  <a:pt x="143" y="628"/>
                </a:lnTo>
                <a:close/>
                <a:moveTo>
                  <a:pt x="645" y="580"/>
                </a:moveTo>
                <a:lnTo>
                  <a:pt x="671" y="599"/>
                </a:lnTo>
                <a:lnTo>
                  <a:pt x="649" y="627"/>
                </a:lnTo>
                <a:lnTo>
                  <a:pt x="626" y="651"/>
                </a:lnTo>
                <a:lnTo>
                  <a:pt x="603" y="627"/>
                </a:lnTo>
                <a:lnTo>
                  <a:pt x="626" y="605"/>
                </a:lnTo>
                <a:lnTo>
                  <a:pt x="645" y="580"/>
                </a:lnTo>
                <a:close/>
                <a:moveTo>
                  <a:pt x="67" y="527"/>
                </a:moveTo>
                <a:lnTo>
                  <a:pt x="83" y="555"/>
                </a:lnTo>
                <a:lnTo>
                  <a:pt x="101" y="581"/>
                </a:lnTo>
                <a:lnTo>
                  <a:pt x="75" y="601"/>
                </a:lnTo>
                <a:lnTo>
                  <a:pt x="55" y="572"/>
                </a:lnTo>
                <a:lnTo>
                  <a:pt x="38" y="542"/>
                </a:lnTo>
                <a:lnTo>
                  <a:pt x="67" y="527"/>
                </a:lnTo>
                <a:close/>
                <a:moveTo>
                  <a:pt x="702" y="467"/>
                </a:moveTo>
                <a:lnTo>
                  <a:pt x="733" y="476"/>
                </a:lnTo>
                <a:lnTo>
                  <a:pt x="723" y="509"/>
                </a:lnTo>
                <a:lnTo>
                  <a:pt x="708" y="541"/>
                </a:lnTo>
                <a:lnTo>
                  <a:pt x="679" y="526"/>
                </a:lnTo>
                <a:lnTo>
                  <a:pt x="691" y="497"/>
                </a:lnTo>
                <a:lnTo>
                  <a:pt x="702" y="467"/>
                </a:lnTo>
                <a:close/>
                <a:moveTo>
                  <a:pt x="33" y="407"/>
                </a:moveTo>
                <a:lnTo>
                  <a:pt x="37" y="438"/>
                </a:lnTo>
                <a:lnTo>
                  <a:pt x="45" y="469"/>
                </a:lnTo>
                <a:lnTo>
                  <a:pt x="13" y="478"/>
                </a:lnTo>
                <a:lnTo>
                  <a:pt x="5" y="445"/>
                </a:lnTo>
                <a:lnTo>
                  <a:pt x="0" y="410"/>
                </a:lnTo>
                <a:lnTo>
                  <a:pt x="33" y="407"/>
                </a:lnTo>
                <a:close/>
                <a:moveTo>
                  <a:pt x="746" y="339"/>
                </a:moveTo>
                <a:lnTo>
                  <a:pt x="747" y="374"/>
                </a:lnTo>
                <a:lnTo>
                  <a:pt x="746" y="408"/>
                </a:lnTo>
                <a:lnTo>
                  <a:pt x="713" y="406"/>
                </a:lnTo>
                <a:lnTo>
                  <a:pt x="715" y="374"/>
                </a:lnTo>
                <a:lnTo>
                  <a:pt x="713" y="343"/>
                </a:lnTo>
                <a:lnTo>
                  <a:pt x="746" y="339"/>
                </a:lnTo>
                <a:close/>
                <a:moveTo>
                  <a:pt x="12" y="274"/>
                </a:moveTo>
                <a:lnTo>
                  <a:pt x="43" y="281"/>
                </a:lnTo>
                <a:lnTo>
                  <a:pt x="37" y="313"/>
                </a:lnTo>
                <a:lnTo>
                  <a:pt x="32" y="344"/>
                </a:lnTo>
                <a:lnTo>
                  <a:pt x="0" y="342"/>
                </a:lnTo>
                <a:lnTo>
                  <a:pt x="4" y="306"/>
                </a:lnTo>
                <a:lnTo>
                  <a:pt x="12" y="274"/>
                </a:lnTo>
                <a:close/>
                <a:moveTo>
                  <a:pt x="708" y="207"/>
                </a:moveTo>
                <a:lnTo>
                  <a:pt x="721" y="239"/>
                </a:lnTo>
                <a:lnTo>
                  <a:pt x="733" y="272"/>
                </a:lnTo>
                <a:lnTo>
                  <a:pt x="702" y="280"/>
                </a:lnTo>
                <a:lnTo>
                  <a:pt x="691" y="251"/>
                </a:lnTo>
                <a:lnTo>
                  <a:pt x="678" y="221"/>
                </a:lnTo>
                <a:lnTo>
                  <a:pt x="708" y="207"/>
                </a:lnTo>
                <a:close/>
                <a:moveTo>
                  <a:pt x="73" y="149"/>
                </a:moveTo>
                <a:lnTo>
                  <a:pt x="100" y="169"/>
                </a:lnTo>
                <a:lnTo>
                  <a:pt x="81" y="195"/>
                </a:lnTo>
                <a:lnTo>
                  <a:pt x="66" y="222"/>
                </a:lnTo>
                <a:lnTo>
                  <a:pt x="37" y="208"/>
                </a:lnTo>
                <a:lnTo>
                  <a:pt x="54" y="178"/>
                </a:lnTo>
                <a:lnTo>
                  <a:pt x="73" y="149"/>
                </a:lnTo>
                <a:close/>
                <a:moveTo>
                  <a:pt x="624" y="98"/>
                </a:moveTo>
                <a:lnTo>
                  <a:pt x="649" y="122"/>
                </a:lnTo>
                <a:lnTo>
                  <a:pt x="671" y="149"/>
                </a:lnTo>
                <a:lnTo>
                  <a:pt x="645" y="169"/>
                </a:lnTo>
                <a:lnTo>
                  <a:pt x="626" y="144"/>
                </a:lnTo>
                <a:lnTo>
                  <a:pt x="603" y="122"/>
                </a:lnTo>
                <a:lnTo>
                  <a:pt x="624" y="98"/>
                </a:lnTo>
                <a:close/>
                <a:moveTo>
                  <a:pt x="174" y="56"/>
                </a:moveTo>
                <a:lnTo>
                  <a:pt x="191" y="84"/>
                </a:lnTo>
                <a:lnTo>
                  <a:pt x="165" y="102"/>
                </a:lnTo>
                <a:lnTo>
                  <a:pt x="141" y="123"/>
                </a:lnTo>
                <a:lnTo>
                  <a:pt x="119" y="98"/>
                </a:lnTo>
                <a:lnTo>
                  <a:pt x="145" y="76"/>
                </a:lnTo>
                <a:lnTo>
                  <a:pt x="174" y="56"/>
                </a:lnTo>
                <a:close/>
                <a:moveTo>
                  <a:pt x="508" y="25"/>
                </a:moveTo>
                <a:lnTo>
                  <a:pt x="539" y="39"/>
                </a:lnTo>
                <a:lnTo>
                  <a:pt x="569" y="56"/>
                </a:lnTo>
                <a:lnTo>
                  <a:pt x="552" y="84"/>
                </a:lnTo>
                <a:lnTo>
                  <a:pt x="525" y="68"/>
                </a:lnTo>
                <a:lnTo>
                  <a:pt x="496" y="55"/>
                </a:lnTo>
                <a:lnTo>
                  <a:pt x="508" y="25"/>
                </a:lnTo>
                <a:close/>
                <a:moveTo>
                  <a:pt x="302" y="6"/>
                </a:moveTo>
                <a:lnTo>
                  <a:pt x="309" y="38"/>
                </a:lnTo>
                <a:lnTo>
                  <a:pt x="278" y="46"/>
                </a:lnTo>
                <a:lnTo>
                  <a:pt x="247" y="56"/>
                </a:lnTo>
                <a:lnTo>
                  <a:pt x="236" y="26"/>
                </a:lnTo>
                <a:lnTo>
                  <a:pt x="268" y="14"/>
                </a:lnTo>
                <a:lnTo>
                  <a:pt x="302" y="6"/>
                </a:lnTo>
                <a:close/>
                <a:moveTo>
                  <a:pt x="372" y="0"/>
                </a:moveTo>
                <a:lnTo>
                  <a:pt x="373" y="0"/>
                </a:lnTo>
                <a:lnTo>
                  <a:pt x="373" y="0"/>
                </a:lnTo>
                <a:lnTo>
                  <a:pt x="407" y="1"/>
                </a:lnTo>
                <a:lnTo>
                  <a:pt x="441" y="6"/>
                </a:lnTo>
                <a:lnTo>
                  <a:pt x="436" y="38"/>
                </a:lnTo>
                <a:lnTo>
                  <a:pt x="404" y="34"/>
                </a:lnTo>
                <a:lnTo>
                  <a:pt x="373" y="33"/>
                </a:lnTo>
                <a:lnTo>
                  <a:pt x="372"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15" name="Freeform 4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84830" y="4050188"/>
            <a:ext cx="442241" cy="443426"/>
          </a:xfrm>
          <a:custGeom>
            <a:avLst/>
            <a:gdLst>
              <a:gd name="T0" fmla="*/ 408 w 747"/>
              <a:gd name="T1" fmla="*/ 747 h 749"/>
              <a:gd name="T2" fmla="*/ 406 w 747"/>
              <a:gd name="T3" fmla="*/ 715 h 749"/>
              <a:gd name="T4" fmla="*/ 280 w 747"/>
              <a:gd name="T5" fmla="*/ 704 h 749"/>
              <a:gd name="T6" fmla="*/ 272 w 747"/>
              <a:gd name="T7" fmla="*/ 736 h 749"/>
              <a:gd name="T8" fmla="*/ 553 w 747"/>
              <a:gd name="T9" fmla="*/ 665 h 749"/>
              <a:gd name="T10" fmla="*/ 509 w 747"/>
              <a:gd name="T11" fmla="*/ 724 h 749"/>
              <a:gd name="T12" fmla="*/ 553 w 747"/>
              <a:gd name="T13" fmla="*/ 665 h 749"/>
              <a:gd name="T14" fmla="*/ 193 w 747"/>
              <a:gd name="T15" fmla="*/ 666 h 749"/>
              <a:gd name="T16" fmla="*/ 122 w 747"/>
              <a:gd name="T17" fmla="*/ 652 h 749"/>
              <a:gd name="T18" fmla="*/ 672 w 747"/>
              <a:gd name="T19" fmla="*/ 599 h 749"/>
              <a:gd name="T20" fmla="*/ 604 w 747"/>
              <a:gd name="T21" fmla="*/ 627 h 749"/>
              <a:gd name="T22" fmla="*/ 68 w 747"/>
              <a:gd name="T23" fmla="*/ 527 h 749"/>
              <a:gd name="T24" fmla="*/ 74 w 747"/>
              <a:gd name="T25" fmla="*/ 601 h 749"/>
              <a:gd name="T26" fmla="*/ 68 w 747"/>
              <a:gd name="T27" fmla="*/ 527 h 749"/>
              <a:gd name="T28" fmla="*/ 722 w 747"/>
              <a:gd name="T29" fmla="*/ 509 h 749"/>
              <a:gd name="T30" fmla="*/ 692 w 747"/>
              <a:gd name="T31" fmla="*/ 497 h 749"/>
              <a:gd name="T32" fmla="*/ 38 w 747"/>
              <a:gd name="T33" fmla="*/ 438 h 749"/>
              <a:gd name="T34" fmla="*/ 5 w 747"/>
              <a:gd name="T35" fmla="*/ 445 h 749"/>
              <a:gd name="T36" fmla="*/ 746 w 747"/>
              <a:gd name="T37" fmla="*/ 339 h 749"/>
              <a:gd name="T38" fmla="*/ 714 w 747"/>
              <a:gd name="T39" fmla="*/ 406 h 749"/>
              <a:gd name="T40" fmla="*/ 746 w 747"/>
              <a:gd name="T41" fmla="*/ 339 h 749"/>
              <a:gd name="T42" fmla="*/ 36 w 747"/>
              <a:gd name="T43" fmla="*/ 313 h 749"/>
              <a:gd name="T44" fmla="*/ 5 w 747"/>
              <a:gd name="T45" fmla="*/ 306 h 749"/>
              <a:gd name="T46" fmla="*/ 343 w 747"/>
              <a:gd name="T47" fmla="*/ 242 h 749"/>
              <a:gd name="T48" fmla="*/ 268 w 747"/>
              <a:gd name="T49" fmla="*/ 289 h 749"/>
              <a:gd name="T50" fmla="*/ 238 w 747"/>
              <a:gd name="T51" fmla="*/ 374 h 749"/>
              <a:gd name="T52" fmla="*/ 268 w 747"/>
              <a:gd name="T53" fmla="*/ 459 h 749"/>
              <a:gd name="T54" fmla="*/ 343 w 747"/>
              <a:gd name="T55" fmla="*/ 508 h 749"/>
              <a:gd name="T56" fmla="*/ 434 w 747"/>
              <a:gd name="T57" fmla="*/ 497 h 749"/>
              <a:gd name="T58" fmla="*/ 497 w 747"/>
              <a:gd name="T59" fmla="*/ 435 h 749"/>
              <a:gd name="T60" fmla="*/ 506 w 747"/>
              <a:gd name="T61" fmla="*/ 343 h 749"/>
              <a:gd name="T62" fmla="*/ 459 w 747"/>
              <a:gd name="T63" fmla="*/ 268 h 749"/>
              <a:gd name="T64" fmla="*/ 374 w 747"/>
              <a:gd name="T65" fmla="*/ 238 h 749"/>
              <a:gd name="T66" fmla="*/ 734 w 747"/>
              <a:gd name="T67" fmla="*/ 272 h 749"/>
              <a:gd name="T68" fmla="*/ 679 w 747"/>
              <a:gd name="T69" fmla="*/ 221 h 749"/>
              <a:gd name="T70" fmla="*/ 408 w 747"/>
              <a:gd name="T71" fmla="*/ 207 h 749"/>
              <a:gd name="T72" fmla="*/ 494 w 747"/>
              <a:gd name="T73" fmla="*/ 254 h 749"/>
              <a:gd name="T74" fmla="*/ 542 w 747"/>
              <a:gd name="T75" fmla="*/ 340 h 749"/>
              <a:gd name="T76" fmla="*/ 531 w 747"/>
              <a:gd name="T77" fmla="*/ 441 h 749"/>
              <a:gd name="T78" fmla="*/ 470 w 747"/>
              <a:gd name="T79" fmla="*/ 516 h 749"/>
              <a:gd name="T80" fmla="*/ 374 w 747"/>
              <a:gd name="T81" fmla="*/ 545 h 749"/>
              <a:gd name="T82" fmla="*/ 279 w 747"/>
              <a:gd name="T83" fmla="*/ 516 h 749"/>
              <a:gd name="T84" fmla="*/ 217 w 747"/>
              <a:gd name="T85" fmla="*/ 441 h 749"/>
              <a:gd name="T86" fmla="*/ 207 w 747"/>
              <a:gd name="T87" fmla="*/ 340 h 749"/>
              <a:gd name="T88" fmla="*/ 254 w 747"/>
              <a:gd name="T89" fmla="*/ 254 h 749"/>
              <a:gd name="T90" fmla="*/ 340 w 747"/>
              <a:gd name="T91" fmla="*/ 207 h 749"/>
              <a:gd name="T92" fmla="*/ 99 w 747"/>
              <a:gd name="T93" fmla="*/ 169 h 749"/>
              <a:gd name="T94" fmla="*/ 38 w 747"/>
              <a:gd name="T95" fmla="*/ 208 h 749"/>
              <a:gd name="T96" fmla="*/ 625 w 747"/>
              <a:gd name="T97" fmla="*/ 98 h 749"/>
              <a:gd name="T98" fmla="*/ 646 w 747"/>
              <a:gd name="T99" fmla="*/ 169 h 749"/>
              <a:gd name="T100" fmla="*/ 625 w 747"/>
              <a:gd name="T101" fmla="*/ 98 h 749"/>
              <a:gd name="T102" fmla="*/ 166 w 747"/>
              <a:gd name="T103" fmla="*/ 102 h 749"/>
              <a:gd name="T104" fmla="*/ 146 w 747"/>
              <a:gd name="T105" fmla="*/ 76 h 749"/>
              <a:gd name="T106" fmla="*/ 540 w 747"/>
              <a:gd name="T107" fmla="*/ 39 h 749"/>
              <a:gd name="T108" fmla="*/ 526 w 747"/>
              <a:gd name="T109" fmla="*/ 68 h 749"/>
              <a:gd name="T110" fmla="*/ 303 w 747"/>
              <a:gd name="T111" fmla="*/ 6 h 749"/>
              <a:gd name="T112" fmla="*/ 248 w 747"/>
              <a:gd name="T113" fmla="*/ 56 h 749"/>
              <a:gd name="T114" fmla="*/ 303 w 747"/>
              <a:gd name="T115" fmla="*/ 6 h 749"/>
              <a:gd name="T116" fmla="*/ 374 w 747"/>
              <a:gd name="T117" fmla="*/ 0 h 749"/>
              <a:gd name="T118" fmla="*/ 436 w 747"/>
              <a:gd name="T119" fmla="*/ 38 h 749"/>
              <a:gd name="T120" fmla="*/ 371 w 747"/>
              <a:gd name="T121" fmla="*/ 0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7" h="749">
                <a:moveTo>
                  <a:pt x="437" y="711"/>
                </a:moveTo>
                <a:lnTo>
                  <a:pt x="442" y="742"/>
                </a:lnTo>
                <a:lnTo>
                  <a:pt x="408" y="747"/>
                </a:lnTo>
                <a:lnTo>
                  <a:pt x="374" y="749"/>
                </a:lnTo>
                <a:lnTo>
                  <a:pt x="374" y="716"/>
                </a:lnTo>
                <a:lnTo>
                  <a:pt x="406" y="715"/>
                </a:lnTo>
                <a:lnTo>
                  <a:pt x="437" y="711"/>
                </a:lnTo>
                <a:close/>
                <a:moveTo>
                  <a:pt x="251" y="694"/>
                </a:moveTo>
                <a:lnTo>
                  <a:pt x="280" y="704"/>
                </a:lnTo>
                <a:lnTo>
                  <a:pt x="311" y="711"/>
                </a:lnTo>
                <a:lnTo>
                  <a:pt x="305" y="743"/>
                </a:lnTo>
                <a:lnTo>
                  <a:pt x="272" y="736"/>
                </a:lnTo>
                <a:lnTo>
                  <a:pt x="239" y="724"/>
                </a:lnTo>
                <a:lnTo>
                  <a:pt x="251" y="694"/>
                </a:lnTo>
                <a:close/>
                <a:moveTo>
                  <a:pt x="553" y="665"/>
                </a:moveTo>
                <a:lnTo>
                  <a:pt x="570" y="692"/>
                </a:lnTo>
                <a:lnTo>
                  <a:pt x="540" y="709"/>
                </a:lnTo>
                <a:lnTo>
                  <a:pt x="509" y="724"/>
                </a:lnTo>
                <a:lnTo>
                  <a:pt x="497" y="694"/>
                </a:lnTo>
                <a:lnTo>
                  <a:pt x="526" y="681"/>
                </a:lnTo>
                <a:lnTo>
                  <a:pt x="553" y="665"/>
                </a:lnTo>
                <a:close/>
                <a:moveTo>
                  <a:pt x="144" y="628"/>
                </a:moveTo>
                <a:lnTo>
                  <a:pt x="167" y="648"/>
                </a:lnTo>
                <a:lnTo>
                  <a:pt x="193" y="666"/>
                </a:lnTo>
                <a:lnTo>
                  <a:pt x="176" y="694"/>
                </a:lnTo>
                <a:lnTo>
                  <a:pt x="149" y="674"/>
                </a:lnTo>
                <a:lnTo>
                  <a:pt x="122" y="652"/>
                </a:lnTo>
                <a:lnTo>
                  <a:pt x="144" y="628"/>
                </a:lnTo>
                <a:close/>
                <a:moveTo>
                  <a:pt x="646" y="580"/>
                </a:moveTo>
                <a:lnTo>
                  <a:pt x="672" y="599"/>
                </a:lnTo>
                <a:lnTo>
                  <a:pt x="650" y="627"/>
                </a:lnTo>
                <a:lnTo>
                  <a:pt x="625" y="651"/>
                </a:lnTo>
                <a:lnTo>
                  <a:pt x="604" y="627"/>
                </a:lnTo>
                <a:lnTo>
                  <a:pt x="627" y="605"/>
                </a:lnTo>
                <a:lnTo>
                  <a:pt x="646" y="580"/>
                </a:lnTo>
                <a:close/>
                <a:moveTo>
                  <a:pt x="68" y="527"/>
                </a:moveTo>
                <a:lnTo>
                  <a:pt x="84" y="555"/>
                </a:lnTo>
                <a:lnTo>
                  <a:pt x="101" y="581"/>
                </a:lnTo>
                <a:lnTo>
                  <a:pt x="74" y="601"/>
                </a:lnTo>
                <a:lnTo>
                  <a:pt x="55" y="572"/>
                </a:lnTo>
                <a:lnTo>
                  <a:pt x="39" y="542"/>
                </a:lnTo>
                <a:lnTo>
                  <a:pt x="68" y="527"/>
                </a:lnTo>
                <a:close/>
                <a:moveTo>
                  <a:pt x="703" y="467"/>
                </a:moveTo>
                <a:lnTo>
                  <a:pt x="734" y="476"/>
                </a:lnTo>
                <a:lnTo>
                  <a:pt x="722" y="509"/>
                </a:lnTo>
                <a:lnTo>
                  <a:pt x="709" y="541"/>
                </a:lnTo>
                <a:lnTo>
                  <a:pt x="679" y="526"/>
                </a:lnTo>
                <a:lnTo>
                  <a:pt x="692" y="497"/>
                </a:lnTo>
                <a:lnTo>
                  <a:pt x="703" y="467"/>
                </a:lnTo>
                <a:close/>
                <a:moveTo>
                  <a:pt x="33" y="407"/>
                </a:moveTo>
                <a:lnTo>
                  <a:pt x="38" y="438"/>
                </a:lnTo>
                <a:lnTo>
                  <a:pt x="44" y="469"/>
                </a:lnTo>
                <a:lnTo>
                  <a:pt x="13" y="478"/>
                </a:lnTo>
                <a:lnTo>
                  <a:pt x="5" y="445"/>
                </a:lnTo>
                <a:lnTo>
                  <a:pt x="1" y="410"/>
                </a:lnTo>
                <a:lnTo>
                  <a:pt x="33" y="407"/>
                </a:lnTo>
                <a:close/>
                <a:moveTo>
                  <a:pt x="746" y="339"/>
                </a:moveTo>
                <a:lnTo>
                  <a:pt x="747" y="374"/>
                </a:lnTo>
                <a:lnTo>
                  <a:pt x="746" y="408"/>
                </a:lnTo>
                <a:lnTo>
                  <a:pt x="714" y="406"/>
                </a:lnTo>
                <a:lnTo>
                  <a:pt x="716" y="374"/>
                </a:lnTo>
                <a:lnTo>
                  <a:pt x="713" y="343"/>
                </a:lnTo>
                <a:lnTo>
                  <a:pt x="746" y="339"/>
                </a:lnTo>
                <a:close/>
                <a:moveTo>
                  <a:pt x="13" y="274"/>
                </a:moveTo>
                <a:lnTo>
                  <a:pt x="44" y="281"/>
                </a:lnTo>
                <a:lnTo>
                  <a:pt x="36" y="313"/>
                </a:lnTo>
                <a:lnTo>
                  <a:pt x="33" y="344"/>
                </a:lnTo>
                <a:lnTo>
                  <a:pt x="0" y="342"/>
                </a:lnTo>
                <a:lnTo>
                  <a:pt x="5" y="306"/>
                </a:lnTo>
                <a:lnTo>
                  <a:pt x="13" y="274"/>
                </a:lnTo>
                <a:close/>
                <a:moveTo>
                  <a:pt x="374" y="238"/>
                </a:moveTo>
                <a:lnTo>
                  <a:pt x="343" y="242"/>
                </a:lnTo>
                <a:lnTo>
                  <a:pt x="314" y="251"/>
                </a:lnTo>
                <a:lnTo>
                  <a:pt x="289" y="268"/>
                </a:lnTo>
                <a:lnTo>
                  <a:pt x="268" y="289"/>
                </a:lnTo>
                <a:lnTo>
                  <a:pt x="251" y="314"/>
                </a:lnTo>
                <a:lnTo>
                  <a:pt x="241" y="343"/>
                </a:lnTo>
                <a:lnTo>
                  <a:pt x="238" y="374"/>
                </a:lnTo>
                <a:lnTo>
                  <a:pt x="241" y="406"/>
                </a:lnTo>
                <a:lnTo>
                  <a:pt x="251" y="435"/>
                </a:lnTo>
                <a:lnTo>
                  <a:pt x="268" y="459"/>
                </a:lnTo>
                <a:lnTo>
                  <a:pt x="289" y="480"/>
                </a:lnTo>
                <a:lnTo>
                  <a:pt x="314" y="497"/>
                </a:lnTo>
                <a:lnTo>
                  <a:pt x="343" y="508"/>
                </a:lnTo>
                <a:lnTo>
                  <a:pt x="374" y="510"/>
                </a:lnTo>
                <a:lnTo>
                  <a:pt x="406" y="508"/>
                </a:lnTo>
                <a:lnTo>
                  <a:pt x="434" y="497"/>
                </a:lnTo>
                <a:lnTo>
                  <a:pt x="459" y="480"/>
                </a:lnTo>
                <a:lnTo>
                  <a:pt x="480" y="459"/>
                </a:lnTo>
                <a:lnTo>
                  <a:pt x="497" y="435"/>
                </a:lnTo>
                <a:lnTo>
                  <a:pt x="506" y="406"/>
                </a:lnTo>
                <a:lnTo>
                  <a:pt x="510" y="374"/>
                </a:lnTo>
                <a:lnTo>
                  <a:pt x="506" y="343"/>
                </a:lnTo>
                <a:lnTo>
                  <a:pt x="497" y="314"/>
                </a:lnTo>
                <a:lnTo>
                  <a:pt x="480" y="289"/>
                </a:lnTo>
                <a:lnTo>
                  <a:pt x="459" y="268"/>
                </a:lnTo>
                <a:lnTo>
                  <a:pt x="434" y="251"/>
                </a:lnTo>
                <a:lnTo>
                  <a:pt x="406" y="242"/>
                </a:lnTo>
                <a:lnTo>
                  <a:pt x="374" y="238"/>
                </a:lnTo>
                <a:close/>
                <a:moveTo>
                  <a:pt x="708" y="207"/>
                </a:moveTo>
                <a:lnTo>
                  <a:pt x="722" y="239"/>
                </a:lnTo>
                <a:lnTo>
                  <a:pt x="734" y="272"/>
                </a:lnTo>
                <a:lnTo>
                  <a:pt x="703" y="280"/>
                </a:lnTo>
                <a:lnTo>
                  <a:pt x="692" y="251"/>
                </a:lnTo>
                <a:lnTo>
                  <a:pt x="679" y="221"/>
                </a:lnTo>
                <a:lnTo>
                  <a:pt x="708" y="207"/>
                </a:lnTo>
                <a:close/>
                <a:moveTo>
                  <a:pt x="374" y="204"/>
                </a:moveTo>
                <a:lnTo>
                  <a:pt x="408" y="207"/>
                </a:lnTo>
                <a:lnTo>
                  <a:pt x="441" y="217"/>
                </a:lnTo>
                <a:lnTo>
                  <a:pt x="470" y="233"/>
                </a:lnTo>
                <a:lnTo>
                  <a:pt x="494" y="254"/>
                </a:lnTo>
                <a:lnTo>
                  <a:pt x="515" y="279"/>
                </a:lnTo>
                <a:lnTo>
                  <a:pt x="531" y="308"/>
                </a:lnTo>
                <a:lnTo>
                  <a:pt x="542" y="340"/>
                </a:lnTo>
                <a:lnTo>
                  <a:pt x="544" y="374"/>
                </a:lnTo>
                <a:lnTo>
                  <a:pt x="542" y="408"/>
                </a:lnTo>
                <a:lnTo>
                  <a:pt x="531" y="441"/>
                </a:lnTo>
                <a:lnTo>
                  <a:pt x="515" y="470"/>
                </a:lnTo>
                <a:lnTo>
                  <a:pt x="494" y="495"/>
                </a:lnTo>
                <a:lnTo>
                  <a:pt x="470" y="516"/>
                </a:lnTo>
                <a:lnTo>
                  <a:pt x="441" y="531"/>
                </a:lnTo>
                <a:lnTo>
                  <a:pt x="408" y="542"/>
                </a:lnTo>
                <a:lnTo>
                  <a:pt x="374" y="545"/>
                </a:lnTo>
                <a:lnTo>
                  <a:pt x="340" y="542"/>
                </a:lnTo>
                <a:lnTo>
                  <a:pt x="307" y="531"/>
                </a:lnTo>
                <a:lnTo>
                  <a:pt x="279" y="516"/>
                </a:lnTo>
                <a:lnTo>
                  <a:pt x="254" y="495"/>
                </a:lnTo>
                <a:lnTo>
                  <a:pt x="233" y="470"/>
                </a:lnTo>
                <a:lnTo>
                  <a:pt x="217" y="441"/>
                </a:lnTo>
                <a:lnTo>
                  <a:pt x="207" y="408"/>
                </a:lnTo>
                <a:lnTo>
                  <a:pt x="204" y="374"/>
                </a:lnTo>
                <a:lnTo>
                  <a:pt x="207" y="340"/>
                </a:lnTo>
                <a:lnTo>
                  <a:pt x="217" y="308"/>
                </a:lnTo>
                <a:lnTo>
                  <a:pt x="233" y="279"/>
                </a:lnTo>
                <a:lnTo>
                  <a:pt x="254" y="254"/>
                </a:lnTo>
                <a:lnTo>
                  <a:pt x="279" y="233"/>
                </a:lnTo>
                <a:lnTo>
                  <a:pt x="307" y="217"/>
                </a:lnTo>
                <a:lnTo>
                  <a:pt x="340" y="207"/>
                </a:lnTo>
                <a:lnTo>
                  <a:pt x="374" y="204"/>
                </a:lnTo>
                <a:close/>
                <a:moveTo>
                  <a:pt x="73" y="149"/>
                </a:moveTo>
                <a:lnTo>
                  <a:pt x="99" y="169"/>
                </a:lnTo>
                <a:lnTo>
                  <a:pt x="82" y="195"/>
                </a:lnTo>
                <a:lnTo>
                  <a:pt x="67" y="222"/>
                </a:lnTo>
                <a:lnTo>
                  <a:pt x="38" y="208"/>
                </a:lnTo>
                <a:lnTo>
                  <a:pt x="55" y="178"/>
                </a:lnTo>
                <a:lnTo>
                  <a:pt x="73" y="149"/>
                </a:lnTo>
                <a:close/>
                <a:moveTo>
                  <a:pt x="625" y="98"/>
                </a:moveTo>
                <a:lnTo>
                  <a:pt x="650" y="122"/>
                </a:lnTo>
                <a:lnTo>
                  <a:pt x="672" y="149"/>
                </a:lnTo>
                <a:lnTo>
                  <a:pt x="646" y="169"/>
                </a:lnTo>
                <a:lnTo>
                  <a:pt x="625" y="144"/>
                </a:lnTo>
                <a:lnTo>
                  <a:pt x="603" y="122"/>
                </a:lnTo>
                <a:lnTo>
                  <a:pt x="625" y="98"/>
                </a:lnTo>
                <a:close/>
                <a:moveTo>
                  <a:pt x="175" y="56"/>
                </a:moveTo>
                <a:lnTo>
                  <a:pt x="192" y="84"/>
                </a:lnTo>
                <a:lnTo>
                  <a:pt x="166" y="102"/>
                </a:lnTo>
                <a:lnTo>
                  <a:pt x="142" y="123"/>
                </a:lnTo>
                <a:lnTo>
                  <a:pt x="120" y="98"/>
                </a:lnTo>
                <a:lnTo>
                  <a:pt x="146" y="76"/>
                </a:lnTo>
                <a:lnTo>
                  <a:pt x="175" y="56"/>
                </a:lnTo>
                <a:close/>
                <a:moveTo>
                  <a:pt x="509" y="25"/>
                </a:moveTo>
                <a:lnTo>
                  <a:pt x="540" y="39"/>
                </a:lnTo>
                <a:lnTo>
                  <a:pt x="570" y="56"/>
                </a:lnTo>
                <a:lnTo>
                  <a:pt x="553" y="84"/>
                </a:lnTo>
                <a:lnTo>
                  <a:pt x="526" y="68"/>
                </a:lnTo>
                <a:lnTo>
                  <a:pt x="497" y="55"/>
                </a:lnTo>
                <a:lnTo>
                  <a:pt x="509" y="25"/>
                </a:lnTo>
                <a:close/>
                <a:moveTo>
                  <a:pt x="303" y="6"/>
                </a:moveTo>
                <a:lnTo>
                  <a:pt x="309" y="38"/>
                </a:lnTo>
                <a:lnTo>
                  <a:pt x="279" y="46"/>
                </a:lnTo>
                <a:lnTo>
                  <a:pt x="248" y="56"/>
                </a:lnTo>
                <a:lnTo>
                  <a:pt x="237" y="26"/>
                </a:lnTo>
                <a:lnTo>
                  <a:pt x="269" y="14"/>
                </a:lnTo>
                <a:lnTo>
                  <a:pt x="303" y="6"/>
                </a:lnTo>
                <a:close/>
                <a:moveTo>
                  <a:pt x="371" y="0"/>
                </a:moveTo>
                <a:lnTo>
                  <a:pt x="374" y="0"/>
                </a:lnTo>
                <a:lnTo>
                  <a:pt x="374" y="0"/>
                </a:lnTo>
                <a:lnTo>
                  <a:pt x="408" y="1"/>
                </a:lnTo>
                <a:lnTo>
                  <a:pt x="442" y="6"/>
                </a:lnTo>
                <a:lnTo>
                  <a:pt x="436" y="38"/>
                </a:lnTo>
                <a:lnTo>
                  <a:pt x="406" y="34"/>
                </a:lnTo>
                <a:lnTo>
                  <a:pt x="373" y="33"/>
                </a:lnTo>
                <a:lnTo>
                  <a:pt x="371"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16" name="Freeform 4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29945" y="4050188"/>
            <a:ext cx="442832" cy="443426"/>
          </a:xfrm>
          <a:custGeom>
            <a:avLst/>
            <a:gdLst>
              <a:gd name="T0" fmla="*/ 409 w 748"/>
              <a:gd name="T1" fmla="*/ 748 h 749"/>
              <a:gd name="T2" fmla="*/ 405 w 748"/>
              <a:gd name="T3" fmla="*/ 715 h 749"/>
              <a:gd name="T4" fmla="*/ 281 w 748"/>
              <a:gd name="T5" fmla="*/ 703 h 749"/>
              <a:gd name="T6" fmla="*/ 271 w 748"/>
              <a:gd name="T7" fmla="*/ 734 h 749"/>
              <a:gd name="T8" fmla="*/ 554 w 748"/>
              <a:gd name="T9" fmla="*/ 665 h 749"/>
              <a:gd name="T10" fmla="*/ 510 w 748"/>
              <a:gd name="T11" fmla="*/ 723 h 749"/>
              <a:gd name="T12" fmla="*/ 554 w 748"/>
              <a:gd name="T13" fmla="*/ 665 h 749"/>
              <a:gd name="T14" fmla="*/ 194 w 748"/>
              <a:gd name="T15" fmla="*/ 665 h 749"/>
              <a:gd name="T16" fmla="*/ 121 w 748"/>
              <a:gd name="T17" fmla="*/ 652 h 749"/>
              <a:gd name="T18" fmla="*/ 672 w 748"/>
              <a:gd name="T19" fmla="*/ 600 h 749"/>
              <a:gd name="T20" fmla="*/ 604 w 748"/>
              <a:gd name="T21" fmla="*/ 627 h 749"/>
              <a:gd name="T22" fmla="*/ 67 w 748"/>
              <a:gd name="T23" fmla="*/ 528 h 749"/>
              <a:gd name="T24" fmla="*/ 75 w 748"/>
              <a:gd name="T25" fmla="*/ 601 h 749"/>
              <a:gd name="T26" fmla="*/ 67 w 748"/>
              <a:gd name="T27" fmla="*/ 528 h 749"/>
              <a:gd name="T28" fmla="*/ 723 w 748"/>
              <a:gd name="T29" fmla="*/ 509 h 749"/>
              <a:gd name="T30" fmla="*/ 691 w 748"/>
              <a:gd name="T31" fmla="*/ 498 h 749"/>
              <a:gd name="T32" fmla="*/ 37 w 748"/>
              <a:gd name="T33" fmla="*/ 439 h 749"/>
              <a:gd name="T34" fmla="*/ 6 w 748"/>
              <a:gd name="T35" fmla="*/ 444 h 749"/>
              <a:gd name="T36" fmla="*/ 746 w 748"/>
              <a:gd name="T37" fmla="*/ 339 h 749"/>
              <a:gd name="T38" fmla="*/ 714 w 748"/>
              <a:gd name="T39" fmla="*/ 406 h 749"/>
              <a:gd name="T40" fmla="*/ 746 w 748"/>
              <a:gd name="T41" fmla="*/ 339 h 749"/>
              <a:gd name="T42" fmla="*/ 37 w 748"/>
              <a:gd name="T43" fmla="*/ 313 h 749"/>
              <a:gd name="T44" fmla="*/ 4 w 748"/>
              <a:gd name="T45" fmla="*/ 306 h 749"/>
              <a:gd name="T46" fmla="*/ 722 w 748"/>
              <a:gd name="T47" fmla="*/ 238 h 749"/>
              <a:gd name="T48" fmla="*/ 691 w 748"/>
              <a:gd name="T49" fmla="*/ 250 h 749"/>
              <a:gd name="T50" fmla="*/ 373 w 748"/>
              <a:gd name="T51" fmla="*/ 169 h 749"/>
              <a:gd name="T52" fmla="*/ 388 w 748"/>
              <a:gd name="T53" fmla="*/ 177 h 749"/>
              <a:gd name="T54" fmla="*/ 390 w 748"/>
              <a:gd name="T55" fmla="*/ 521 h 749"/>
              <a:gd name="T56" fmla="*/ 506 w 748"/>
              <a:gd name="T57" fmla="*/ 408 h 749"/>
              <a:gd name="T58" fmla="*/ 520 w 748"/>
              <a:gd name="T59" fmla="*/ 411 h 749"/>
              <a:gd name="T60" fmla="*/ 528 w 748"/>
              <a:gd name="T61" fmla="*/ 426 h 749"/>
              <a:gd name="T62" fmla="*/ 523 w 748"/>
              <a:gd name="T63" fmla="*/ 437 h 749"/>
              <a:gd name="T64" fmla="*/ 379 w 748"/>
              <a:gd name="T65" fmla="*/ 579 h 749"/>
              <a:gd name="T66" fmla="*/ 366 w 748"/>
              <a:gd name="T67" fmla="*/ 576 h 749"/>
              <a:gd name="T68" fmla="*/ 223 w 748"/>
              <a:gd name="T69" fmla="*/ 433 h 749"/>
              <a:gd name="T70" fmla="*/ 222 w 748"/>
              <a:gd name="T71" fmla="*/ 420 h 749"/>
              <a:gd name="T72" fmla="*/ 232 w 748"/>
              <a:gd name="T73" fmla="*/ 410 h 749"/>
              <a:gd name="T74" fmla="*/ 247 w 748"/>
              <a:gd name="T75" fmla="*/ 411 h 749"/>
              <a:gd name="T76" fmla="*/ 356 w 748"/>
              <a:gd name="T77" fmla="*/ 186 h 749"/>
              <a:gd name="T78" fmla="*/ 364 w 748"/>
              <a:gd name="T79" fmla="*/ 173 h 749"/>
              <a:gd name="T80" fmla="*/ 74 w 748"/>
              <a:gd name="T81" fmla="*/ 149 h 749"/>
              <a:gd name="T82" fmla="*/ 66 w 748"/>
              <a:gd name="T83" fmla="*/ 223 h 749"/>
              <a:gd name="T84" fmla="*/ 74 w 748"/>
              <a:gd name="T85" fmla="*/ 149 h 749"/>
              <a:gd name="T86" fmla="*/ 672 w 748"/>
              <a:gd name="T87" fmla="*/ 148 h 749"/>
              <a:gd name="T88" fmla="*/ 604 w 748"/>
              <a:gd name="T89" fmla="*/ 122 h 749"/>
              <a:gd name="T90" fmla="*/ 192 w 748"/>
              <a:gd name="T91" fmla="*/ 84 h 749"/>
              <a:gd name="T92" fmla="*/ 120 w 748"/>
              <a:gd name="T93" fmla="*/ 98 h 749"/>
              <a:gd name="T94" fmla="*/ 508 w 748"/>
              <a:gd name="T95" fmla="*/ 25 h 749"/>
              <a:gd name="T96" fmla="*/ 553 w 748"/>
              <a:gd name="T97" fmla="*/ 84 h 749"/>
              <a:gd name="T98" fmla="*/ 508 w 748"/>
              <a:gd name="T99" fmla="*/ 25 h 749"/>
              <a:gd name="T100" fmla="*/ 278 w 748"/>
              <a:gd name="T101" fmla="*/ 46 h 749"/>
              <a:gd name="T102" fmla="*/ 269 w 748"/>
              <a:gd name="T103" fmla="*/ 14 h 749"/>
              <a:gd name="T104" fmla="*/ 373 w 748"/>
              <a:gd name="T105" fmla="*/ 0 h 749"/>
              <a:gd name="T106" fmla="*/ 442 w 748"/>
              <a:gd name="T107" fmla="*/ 5 h 749"/>
              <a:gd name="T108" fmla="*/ 373 w 748"/>
              <a:gd name="T10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8" h="749">
                <a:moveTo>
                  <a:pt x="436" y="711"/>
                </a:moveTo>
                <a:lnTo>
                  <a:pt x="443" y="742"/>
                </a:lnTo>
                <a:lnTo>
                  <a:pt x="409" y="748"/>
                </a:lnTo>
                <a:lnTo>
                  <a:pt x="373" y="749"/>
                </a:lnTo>
                <a:lnTo>
                  <a:pt x="373" y="716"/>
                </a:lnTo>
                <a:lnTo>
                  <a:pt x="405" y="715"/>
                </a:lnTo>
                <a:lnTo>
                  <a:pt x="436" y="711"/>
                </a:lnTo>
                <a:close/>
                <a:moveTo>
                  <a:pt x="250" y="694"/>
                </a:moveTo>
                <a:lnTo>
                  <a:pt x="281" y="703"/>
                </a:lnTo>
                <a:lnTo>
                  <a:pt x="311" y="711"/>
                </a:lnTo>
                <a:lnTo>
                  <a:pt x="305" y="742"/>
                </a:lnTo>
                <a:lnTo>
                  <a:pt x="271" y="734"/>
                </a:lnTo>
                <a:lnTo>
                  <a:pt x="239" y="724"/>
                </a:lnTo>
                <a:lnTo>
                  <a:pt x="250" y="694"/>
                </a:lnTo>
                <a:close/>
                <a:moveTo>
                  <a:pt x="554" y="665"/>
                </a:moveTo>
                <a:lnTo>
                  <a:pt x="571" y="693"/>
                </a:lnTo>
                <a:lnTo>
                  <a:pt x="541" y="710"/>
                </a:lnTo>
                <a:lnTo>
                  <a:pt x="510" y="723"/>
                </a:lnTo>
                <a:lnTo>
                  <a:pt x="498" y="693"/>
                </a:lnTo>
                <a:lnTo>
                  <a:pt x="527" y="679"/>
                </a:lnTo>
                <a:lnTo>
                  <a:pt x="554" y="665"/>
                </a:lnTo>
                <a:close/>
                <a:moveTo>
                  <a:pt x="143" y="627"/>
                </a:moveTo>
                <a:lnTo>
                  <a:pt x="168" y="648"/>
                </a:lnTo>
                <a:lnTo>
                  <a:pt x="194" y="665"/>
                </a:lnTo>
                <a:lnTo>
                  <a:pt x="177" y="693"/>
                </a:lnTo>
                <a:lnTo>
                  <a:pt x="148" y="674"/>
                </a:lnTo>
                <a:lnTo>
                  <a:pt x="121" y="652"/>
                </a:lnTo>
                <a:lnTo>
                  <a:pt x="143" y="627"/>
                </a:lnTo>
                <a:close/>
                <a:moveTo>
                  <a:pt x="646" y="580"/>
                </a:moveTo>
                <a:lnTo>
                  <a:pt x="672" y="600"/>
                </a:lnTo>
                <a:lnTo>
                  <a:pt x="650" y="626"/>
                </a:lnTo>
                <a:lnTo>
                  <a:pt x="626" y="651"/>
                </a:lnTo>
                <a:lnTo>
                  <a:pt x="604" y="627"/>
                </a:lnTo>
                <a:lnTo>
                  <a:pt x="626" y="605"/>
                </a:lnTo>
                <a:lnTo>
                  <a:pt x="646" y="580"/>
                </a:lnTo>
                <a:close/>
                <a:moveTo>
                  <a:pt x="67" y="528"/>
                </a:moveTo>
                <a:lnTo>
                  <a:pt x="83" y="555"/>
                </a:lnTo>
                <a:lnTo>
                  <a:pt x="101" y="581"/>
                </a:lnTo>
                <a:lnTo>
                  <a:pt x="75" y="601"/>
                </a:lnTo>
                <a:lnTo>
                  <a:pt x="55" y="572"/>
                </a:lnTo>
                <a:lnTo>
                  <a:pt x="38" y="542"/>
                </a:lnTo>
                <a:lnTo>
                  <a:pt x="67" y="528"/>
                </a:lnTo>
                <a:close/>
                <a:moveTo>
                  <a:pt x="702" y="467"/>
                </a:moveTo>
                <a:lnTo>
                  <a:pt x="733" y="477"/>
                </a:lnTo>
                <a:lnTo>
                  <a:pt x="723" y="509"/>
                </a:lnTo>
                <a:lnTo>
                  <a:pt x="708" y="541"/>
                </a:lnTo>
                <a:lnTo>
                  <a:pt x="680" y="526"/>
                </a:lnTo>
                <a:lnTo>
                  <a:pt x="691" y="498"/>
                </a:lnTo>
                <a:lnTo>
                  <a:pt x="702" y="467"/>
                </a:lnTo>
                <a:close/>
                <a:moveTo>
                  <a:pt x="33" y="407"/>
                </a:moveTo>
                <a:lnTo>
                  <a:pt x="37" y="439"/>
                </a:lnTo>
                <a:lnTo>
                  <a:pt x="45" y="469"/>
                </a:lnTo>
                <a:lnTo>
                  <a:pt x="14" y="478"/>
                </a:lnTo>
                <a:lnTo>
                  <a:pt x="6" y="444"/>
                </a:lnTo>
                <a:lnTo>
                  <a:pt x="0" y="410"/>
                </a:lnTo>
                <a:lnTo>
                  <a:pt x="33" y="407"/>
                </a:lnTo>
                <a:close/>
                <a:moveTo>
                  <a:pt x="746" y="339"/>
                </a:moveTo>
                <a:lnTo>
                  <a:pt x="748" y="374"/>
                </a:lnTo>
                <a:lnTo>
                  <a:pt x="746" y="408"/>
                </a:lnTo>
                <a:lnTo>
                  <a:pt x="714" y="406"/>
                </a:lnTo>
                <a:lnTo>
                  <a:pt x="715" y="374"/>
                </a:lnTo>
                <a:lnTo>
                  <a:pt x="714" y="342"/>
                </a:lnTo>
                <a:lnTo>
                  <a:pt x="746" y="339"/>
                </a:lnTo>
                <a:close/>
                <a:moveTo>
                  <a:pt x="12" y="272"/>
                </a:moveTo>
                <a:lnTo>
                  <a:pt x="44" y="282"/>
                </a:lnTo>
                <a:lnTo>
                  <a:pt x="37" y="313"/>
                </a:lnTo>
                <a:lnTo>
                  <a:pt x="32" y="344"/>
                </a:lnTo>
                <a:lnTo>
                  <a:pt x="0" y="340"/>
                </a:lnTo>
                <a:lnTo>
                  <a:pt x="4" y="306"/>
                </a:lnTo>
                <a:lnTo>
                  <a:pt x="12" y="272"/>
                </a:lnTo>
                <a:close/>
                <a:moveTo>
                  <a:pt x="708" y="207"/>
                </a:moveTo>
                <a:lnTo>
                  <a:pt x="722" y="238"/>
                </a:lnTo>
                <a:lnTo>
                  <a:pt x="733" y="271"/>
                </a:lnTo>
                <a:lnTo>
                  <a:pt x="702" y="280"/>
                </a:lnTo>
                <a:lnTo>
                  <a:pt x="691" y="250"/>
                </a:lnTo>
                <a:lnTo>
                  <a:pt x="680" y="221"/>
                </a:lnTo>
                <a:lnTo>
                  <a:pt x="708" y="207"/>
                </a:lnTo>
                <a:close/>
                <a:moveTo>
                  <a:pt x="373" y="169"/>
                </a:moveTo>
                <a:lnTo>
                  <a:pt x="379" y="170"/>
                </a:lnTo>
                <a:lnTo>
                  <a:pt x="384" y="173"/>
                </a:lnTo>
                <a:lnTo>
                  <a:pt x="388" y="177"/>
                </a:lnTo>
                <a:lnTo>
                  <a:pt x="390" y="181"/>
                </a:lnTo>
                <a:lnTo>
                  <a:pt x="390" y="186"/>
                </a:lnTo>
                <a:lnTo>
                  <a:pt x="390" y="521"/>
                </a:lnTo>
                <a:lnTo>
                  <a:pt x="498" y="414"/>
                </a:lnTo>
                <a:lnTo>
                  <a:pt x="502" y="411"/>
                </a:lnTo>
                <a:lnTo>
                  <a:pt x="506" y="408"/>
                </a:lnTo>
                <a:lnTo>
                  <a:pt x="511" y="408"/>
                </a:lnTo>
                <a:lnTo>
                  <a:pt x="516" y="410"/>
                </a:lnTo>
                <a:lnTo>
                  <a:pt x="520" y="411"/>
                </a:lnTo>
                <a:lnTo>
                  <a:pt x="524" y="415"/>
                </a:lnTo>
                <a:lnTo>
                  <a:pt x="527" y="420"/>
                </a:lnTo>
                <a:lnTo>
                  <a:pt x="528" y="426"/>
                </a:lnTo>
                <a:lnTo>
                  <a:pt x="527" y="429"/>
                </a:lnTo>
                <a:lnTo>
                  <a:pt x="525" y="433"/>
                </a:lnTo>
                <a:lnTo>
                  <a:pt x="523" y="437"/>
                </a:lnTo>
                <a:lnTo>
                  <a:pt x="385" y="573"/>
                </a:lnTo>
                <a:lnTo>
                  <a:pt x="383" y="576"/>
                </a:lnTo>
                <a:lnTo>
                  <a:pt x="379" y="579"/>
                </a:lnTo>
                <a:lnTo>
                  <a:pt x="373" y="579"/>
                </a:lnTo>
                <a:lnTo>
                  <a:pt x="370" y="579"/>
                </a:lnTo>
                <a:lnTo>
                  <a:pt x="366" y="576"/>
                </a:lnTo>
                <a:lnTo>
                  <a:pt x="362" y="573"/>
                </a:lnTo>
                <a:lnTo>
                  <a:pt x="226" y="437"/>
                </a:lnTo>
                <a:lnTo>
                  <a:pt x="223" y="433"/>
                </a:lnTo>
                <a:lnTo>
                  <a:pt x="220" y="429"/>
                </a:lnTo>
                <a:lnTo>
                  <a:pt x="220" y="426"/>
                </a:lnTo>
                <a:lnTo>
                  <a:pt x="222" y="420"/>
                </a:lnTo>
                <a:lnTo>
                  <a:pt x="223" y="415"/>
                </a:lnTo>
                <a:lnTo>
                  <a:pt x="227" y="411"/>
                </a:lnTo>
                <a:lnTo>
                  <a:pt x="232" y="410"/>
                </a:lnTo>
                <a:lnTo>
                  <a:pt x="237" y="408"/>
                </a:lnTo>
                <a:lnTo>
                  <a:pt x="241" y="408"/>
                </a:lnTo>
                <a:lnTo>
                  <a:pt x="247" y="411"/>
                </a:lnTo>
                <a:lnTo>
                  <a:pt x="249" y="414"/>
                </a:lnTo>
                <a:lnTo>
                  <a:pt x="356" y="521"/>
                </a:lnTo>
                <a:lnTo>
                  <a:pt x="356" y="186"/>
                </a:lnTo>
                <a:lnTo>
                  <a:pt x="358" y="181"/>
                </a:lnTo>
                <a:lnTo>
                  <a:pt x="360" y="177"/>
                </a:lnTo>
                <a:lnTo>
                  <a:pt x="364" y="173"/>
                </a:lnTo>
                <a:lnTo>
                  <a:pt x="368" y="170"/>
                </a:lnTo>
                <a:lnTo>
                  <a:pt x="373" y="169"/>
                </a:lnTo>
                <a:close/>
                <a:moveTo>
                  <a:pt x="74" y="149"/>
                </a:moveTo>
                <a:lnTo>
                  <a:pt x="100" y="169"/>
                </a:lnTo>
                <a:lnTo>
                  <a:pt x="82" y="195"/>
                </a:lnTo>
                <a:lnTo>
                  <a:pt x="66" y="223"/>
                </a:lnTo>
                <a:lnTo>
                  <a:pt x="37" y="208"/>
                </a:lnTo>
                <a:lnTo>
                  <a:pt x="54" y="178"/>
                </a:lnTo>
                <a:lnTo>
                  <a:pt x="74" y="149"/>
                </a:lnTo>
                <a:close/>
                <a:moveTo>
                  <a:pt x="625" y="97"/>
                </a:moveTo>
                <a:lnTo>
                  <a:pt x="650" y="122"/>
                </a:lnTo>
                <a:lnTo>
                  <a:pt x="672" y="148"/>
                </a:lnTo>
                <a:lnTo>
                  <a:pt x="646" y="168"/>
                </a:lnTo>
                <a:lnTo>
                  <a:pt x="626" y="144"/>
                </a:lnTo>
                <a:lnTo>
                  <a:pt x="604" y="122"/>
                </a:lnTo>
                <a:lnTo>
                  <a:pt x="625" y="97"/>
                </a:lnTo>
                <a:close/>
                <a:moveTo>
                  <a:pt x="175" y="56"/>
                </a:moveTo>
                <a:lnTo>
                  <a:pt x="192" y="84"/>
                </a:lnTo>
                <a:lnTo>
                  <a:pt x="167" y="102"/>
                </a:lnTo>
                <a:lnTo>
                  <a:pt x="142" y="122"/>
                </a:lnTo>
                <a:lnTo>
                  <a:pt x="120" y="98"/>
                </a:lnTo>
                <a:lnTo>
                  <a:pt x="146" y="76"/>
                </a:lnTo>
                <a:lnTo>
                  <a:pt x="175" y="56"/>
                </a:lnTo>
                <a:close/>
                <a:moveTo>
                  <a:pt x="508" y="25"/>
                </a:moveTo>
                <a:lnTo>
                  <a:pt x="540" y="39"/>
                </a:lnTo>
                <a:lnTo>
                  <a:pt x="570" y="55"/>
                </a:lnTo>
                <a:lnTo>
                  <a:pt x="553" y="84"/>
                </a:lnTo>
                <a:lnTo>
                  <a:pt x="525" y="68"/>
                </a:lnTo>
                <a:lnTo>
                  <a:pt x="496" y="55"/>
                </a:lnTo>
                <a:lnTo>
                  <a:pt x="508" y="25"/>
                </a:lnTo>
                <a:close/>
                <a:moveTo>
                  <a:pt x="303" y="7"/>
                </a:moveTo>
                <a:lnTo>
                  <a:pt x="309" y="38"/>
                </a:lnTo>
                <a:lnTo>
                  <a:pt x="278" y="46"/>
                </a:lnTo>
                <a:lnTo>
                  <a:pt x="248" y="56"/>
                </a:lnTo>
                <a:lnTo>
                  <a:pt x="236" y="25"/>
                </a:lnTo>
                <a:lnTo>
                  <a:pt x="269" y="14"/>
                </a:lnTo>
                <a:lnTo>
                  <a:pt x="303" y="7"/>
                </a:lnTo>
                <a:close/>
                <a:moveTo>
                  <a:pt x="372" y="0"/>
                </a:moveTo>
                <a:lnTo>
                  <a:pt x="373" y="0"/>
                </a:lnTo>
                <a:lnTo>
                  <a:pt x="373" y="0"/>
                </a:lnTo>
                <a:lnTo>
                  <a:pt x="407" y="1"/>
                </a:lnTo>
                <a:lnTo>
                  <a:pt x="442" y="5"/>
                </a:lnTo>
                <a:lnTo>
                  <a:pt x="436" y="38"/>
                </a:lnTo>
                <a:lnTo>
                  <a:pt x="405" y="34"/>
                </a:lnTo>
                <a:lnTo>
                  <a:pt x="373" y="33"/>
                </a:lnTo>
                <a:lnTo>
                  <a:pt x="372"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17" name="Freeform 4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75651" y="4050188"/>
            <a:ext cx="443426" cy="443426"/>
          </a:xfrm>
          <a:custGeom>
            <a:avLst/>
            <a:gdLst>
              <a:gd name="T0" fmla="*/ 408 w 749"/>
              <a:gd name="T1" fmla="*/ 748 h 749"/>
              <a:gd name="T2" fmla="*/ 406 w 749"/>
              <a:gd name="T3" fmla="*/ 715 h 749"/>
              <a:gd name="T4" fmla="*/ 280 w 749"/>
              <a:gd name="T5" fmla="*/ 703 h 749"/>
              <a:gd name="T6" fmla="*/ 272 w 749"/>
              <a:gd name="T7" fmla="*/ 734 h 749"/>
              <a:gd name="T8" fmla="*/ 554 w 749"/>
              <a:gd name="T9" fmla="*/ 665 h 749"/>
              <a:gd name="T10" fmla="*/ 509 w 749"/>
              <a:gd name="T11" fmla="*/ 723 h 749"/>
              <a:gd name="T12" fmla="*/ 554 w 749"/>
              <a:gd name="T13" fmla="*/ 665 h 749"/>
              <a:gd name="T14" fmla="*/ 194 w 749"/>
              <a:gd name="T15" fmla="*/ 665 h 749"/>
              <a:gd name="T16" fmla="*/ 122 w 749"/>
              <a:gd name="T17" fmla="*/ 652 h 749"/>
              <a:gd name="T18" fmla="*/ 673 w 749"/>
              <a:gd name="T19" fmla="*/ 600 h 749"/>
              <a:gd name="T20" fmla="*/ 605 w 749"/>
              <a:gd name="T21" fmla="*/ 627 h 749"/>
              <a:gd name="T22" fmla="*/ 68 w 749"/>
              <a:gd name="T23" fmla="*/ 528 h 749"/>
              <a:gd name="T24" fmla="*/ 76 w 749"/>
              <a:gd name="T25" fmla="*/ 601 h 749"/>
              <a:gd name="T26" fmla="*/ 68 w 749"/>
              <a:gd name="T27" fmla="*/ 528 h 749"/>
              <a:gd name="T28" fmla="*/ 723 w 749"/>
              <a:gd name="T29" fmla="*/ 509 h 749"/>
              <a:gd name="T30" fmla="*/ 692 w 749"/>
              <a:gd name="T31" fmla="*/ 498 h 749"/>
              <a:gd name="T32" fmla="*/ 38 w 749"/>
              <a:gd name="T33" fmla="*/ 439 h 749"/>
              <a:gd name="T34" fmla="*/ 5 w 749"/>
              <a:gd name="T35" fmla="*/ 444 h 749"/>
              <a:gd name="T36" fmla="*/ 746 w 749"/>
              <a:gd name="T37" fmla="*/ 339 h 749"/>
              <a:gd name="T38" fmla="*/ 715 w 749"/>
              <a:gd name="T39" fmla="*/ 406 h 749"/>
              <a:gd name="T40" fmla="*/ 746 w 749"/>
              <a:gd name="T41" fmla="*/ 339 h 749"/>
              <a:gd name="T42" fmla="*/ 37 w 749"/>
              <a:gd name="T43" fmla="*/ 313 h 749"/>
              <a:gd name="T44" fmla="*/ 5 w 749"/>
              <a:gd name="T45" fmla="*/ 306 h 749"/>
              <a:gd name="T46" fmla="*/ 723 w 749"/>
              <a:gd name="T47" fmla="*/ 238 h 749"/>
              <a:gd name="T48" fmla="*/ 692 w 749"/>
              <a:gd name="T49" fmla="*/ 250 h 749"/>
              <a:gd name="T50" fmla="*/ 374 w 749"/>
              <a:gd name="T51" fmla="*/ 169 h 749"/>
              <a:gd name="T52" fmla="*/ 386 w 749"/>
              <a:gd name="T53" fmla="*/ 174 h 749"/>
              <a:gd name="T54" fmla="*/ 528 w 749"/>
              <a:gd name="T55" fmla="*/ 318 h 749"/>
              <a:gd name="T56" fmla="*/ 525 w 749"/>
              <a:gd name="T57" fmla="*/ 333 h 749"/>
              <a:gd name="T58" fmla="*/ 511 w 749"/>
              <a:gd name="T59" fmla="*/ 340 h 749"/>
              <a:gd name="T60" fmla="*/ 499 w 749"/>
              <a:gd name="T61" fmla="*/ 335 h 749"/>
              <a:gd name="T62" fmla="*/ 390 w 749"/>
              <a:gd name="T63" fmla="*/ 567 h 749"/>
              <a:gd name="T64" fmla="*/ 380 w 749"/>
              <a:gd name="T65" fmla="*/ 579 h 749"/>
              <a:gd name="T66" fmla="*/ 364 w 749"/>
              <a:gd name="T67" fmla="*/ 576 h 749"/>
              <a:gd name="T68" fmla="*/ 357 w 749"/>
              <a:gd name="T69" fmla="*/ 562 h 749"/>
              <a:gd name="T70" fmla="*/ 246 w 749"/>
              <a:gd name="T71" fmla="*/ 338 h 749"/>
              <a:gd name="T72" fmla="*/ 233 w 749"/>
              <a:gd name="T73" fmla="*/ 339 h 749"/>
              <a:gd name="T74" fmla="*/ 221 w 749"/>
              <a:gd name="T75" fmla="*/ 329 h 749"/>
              <a:gd name="T76" fmla="*/ 223 w 749"/>
              <a:gd name="T77" fmla="*/ 314 h 749"/>
              <a:gd name="T78" fmla="*/ 365 w 749"/>
              <a:gd name="T79" fmla="*/ 172 h 749"/>
              <a:gd name="T80" fmla="*/ 73 w 749"/>
              <a:gd name="T81" fmla="*/ 149 h 749"/>
              <a:gd name="T82" fmla="*/ 67 w 749"/>
              <a:gd name="T83" fmla="*/ 223 h 749"/>
              <a:gd name="T84" fmla="*/ 73 w 749"/>
              <a:gd name="T85" fmla="*/ 149 h 749"/>
              <a:gd name="T86" fmla="*/ 673 w 749"/>
              <a:gd name="T87" fmla="*/ 148 h 749"/>
              <a:gd name="T88" fmla="*/ 603 w 749"/>
              <a:gd name="T89" fmla="*/ 122 h 749"/>
              <a:gd name="T90" fmla="*/ 193 w 749"/>
              <a:gd name="T91" fmla="*/ 84 h 749"/>
              <a:gd name="T92" fmla="*/ 121 w 749"/>
              <a:gd name="T93" fmla="*/ 98 h 749"/>
              <a:gd name="T94" fmla="*/ 509 w 749"/>
              <a:gd name="T95" fmla="*/ 25 h 749"/>
              <a:gd name="T96" fmla="*/ 554 w 749"/>
              <a:gd name="T97" fmla="*/ 84 h 749"/>
              <a:gd name="T98" fmla="*/ 509 w 749"/>
              <a:gd name="T99" fmla="*/ 25 h 749"/>
              <a:gd name="T100" fmla="*/ 279 w 749"/>
              <a:gd name="T101" fmla="*/ 46 h 749"/>
              <a:gd name="T102" fmla="*/ 270 w 749"/>
              <a:gd name="T103" fmla="*/ 14 h 749"/>
              <a:gd name="T104" fmla="*/ 374 w 749"/>
              <a:gd name="T105" fmla="*/ 0 h 749"/>
              <a:gd name="T106" fmla="*/ 443 w 749"/>
              <a:gd name="T107" fmla="*/ 5 h 749"/>
              <a:gd name="T108" fmla="*/ 373 w 749"/>
              <a:gd name="T10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9" h="749">
                <a:moveTo>
                  <a:pt x="437" y="711"/>
                </a:moveTo>
                <a:lnTo>
                  <a:pt x="444" y="742"/>
                </a:lnTo>
                <a:lnTo>
                  <a:pt x="408" y="748"/>
                </a:lnTo>
                <a:lnTo>
                  <a:pt x="374" y="749"/>
                </a:lnTo>
                <a:lnTo>
                  <a:pt x="374" y="716"/>
                </a:lnTo>
                <a:lnTo>
                  <a:pt x="406" y="715"/>
                </a:lnTo>
                <a:lnTo>
                  <a:pt x="437" y="711"/>
                </a:lnTo>
                <a:close/>
                <a:moveTo>
                  <a:pt x="251" y="694"/>
                </a:moveTo>
                <a:lnTo>
                  <a:pt x="280" y="703"/>
                </a:lnTo>
                <a:lnTo>
                  <a:pt x="312" y="711"/>
                </a:lnTo>
                <a:lnTo>
                  <a:pt x="305" y="742"/>
                </a:lnTo>
                <a:lnTo>
                  <a:pt x="272" y="734"/>
                </a:lnTo>
                <a:lnTo>
                  <a:pt x="240" y="724"/>
                </a:lnTo>
                <a:lnTo>
                  <a:pt x="251" y="694"/>
                </a:lnTo>
                <a:close/>
                <a:moveTo>
                  <a:pt x="554" y="665"/>
                </a:moveTo>
                <a:lnTo>
                  <a:pt x="571" y="693"/>
                </a:lnTo>
                <a:lnTo>
                  <a:pt x="541" y="710"/>
                </a:lnTo>
                <a:lnTo>
                  <a:pt x="509" y="723"/>
                </a:lnTo>
                <a:lnTo>
                  <a:pt x="497" y="693"/>
                </a:lnTo>
                <a:lnTo>
                  <a:pt x="526" y="679"/>
                </a:lnTo>
                <a:lnTo>
                  <a:pt x="554" y="665"/>
                </a:lnTo>
                <a:close/>
                <a:moveTo>
                  <a:pt x="144" y="627"/>
                </a:moveTo>
                <a:lnTo>
                  <a:pt x="169" y="648"/>
                </a:lnTo>
                <a:lnTo>
                  <a:pt x="194" y="665"/>
                </a:lnTo>
                <a:lnTo>
                  <a:pt x="177" y="693"/>
                </a:lnTo>
                <a:lnTo>
                  <a:pt x="149" y="674"/>
                </a:lnTo>
                <a:lnTo>
                  <a:pt x="122" y="652"/>
                </a:lnTo>
                <a:lnTo>
                  <a:pt x="144" y="627"/>
                </a:lnTo>
                <a:close/>
                <a:moveTo>
                  <a:pt x="647" y="580"/>
                </a:moveTo>
                <a:lnTo>
                  <a:pt x="673" y="600"/>
                </a:lnTo>
                <a:lnTo>
                  <a:pt x="651" y="626"/>
                </a:lnTo>
                <a:lnTo>
                  <a:pt x="626" y="651"/>
                </a:lnTo>
                <a:lnTo>
                  <a:pt x="605" y="627"/>
                </a:lnTo>
                <a:lnTo>
                  <a:pt x="627" y="605"/>
                </a:lnTo>
                <a:lnTo>
                  <a:pt x="647" y="580"/>
                </a:lnTo>
                <a:close/>
                <a:moveTo>
                  <a:pt x="68" y="528"/>
                </a:moveTo>
                <a:lnTo>
                  <a:pt x="84" y="555"/>
                </a:lnTo>
                <a:lnTo>
                  <a:pt x="101" y="581"/>
                </a:lnTo>
                <a:lnTo>
                  <a:pt x="76" y="601"/>
                </a:lnTo>
                <a:lnTo>
                  <a:pt x="56" y="572"/>
                </a:lnTo>
                <a:lnTo>
                  <a:pt x="39" y="542"/>
                </a:lnTo>
                <a:lnTo>
                  <a:pt x="68" y="528"/>
                </a:lnTo>
                <a:close/>
                <a:moveTo>
                  <a:pt x="703" y="467"/>
                </a:moveTo>
                <a:lnTo>
                  <a:pt x="734" y="477"/>
                </a:lnTo>
                <a:lnTo>
                  <a:pt x="723" y="509"/>
                </a:lnTo>
                <a:lnTo>
                  <a:pt x="709" y="541"/>
                </a:lnTo>
                <a:lnTo>
                  <a:pt x="679" y="526"/>
                </a:lnTo>
                <a:lnTo>
                  <a:pt x="692" y="498"/>
                </a:lnTo>
                <a:lnTo>
                  <a:pt x="703" y="467"/>
                </a:lnTo>
                <a:close/>
                <a:moveTo>
                  <a:pt x="33" y="407"/>
                </a:moveTo>
                <a:lnTo>
                  <a:pt x="38" y="439"/>
                </a:lnTo>
                <a:lnTo>
                  <a:pt x="45" y="469"/>
                </a:lnTo>
                <a:lnTo>
                  <a:pt x="13" y="478"/>
                </a:lnTo>
                <a:lnTo>
                  <a:pt x="5" y="444"/>
                </a:lnTo>
                <a:lnTo>
                  <a:pt x="1" y="410"/>
                </a:lnTo>
                <a:lnTo>
                  <a:pt x="33" y="407"/>
                </a:lnTo>
                <a:close/>
                <a:moveTo>
                  <a:pt x="746" y="339"/>
                </a:moveTo>
                <a:lnTo>
                  <a:pt x="749" y="374"/>
                </a:lnTo>
                <a:lnTo>
                  <a:pt x="746" y="408"/>
                </a:lnTo>
                <a:lnTo>
                  <a:pt x="715" y="406"/>
                </a:lnTo>
                <a:lnTo>
                  <a:pt x="716" y="374"/>
                </a:lnTo>
                <a:lnTo>
                  <a:pt x="715" y="342"/>
                </a:lnTo>
                <a:lnTo>
                  <a:pt x="746" y="339"/>
                </a:lnTo>
                <a:close/>
                <a:moveTo>
                  <a:pt x="13" y="272"/>
                </a:moveTo>
                <a:lnTo>
                  <a:pt x="45" y="282"/>
                </a:lnTo>
                <a:lnTo>
                  <a:pt x="37" y="313"/>
                </a:lnTo>
                <a:lnTo>
                  <a:pt x="33" y="344"/>
                </a:lnTo>
                <a:lnTo>
                  <a:pt x="0" y="340"/>
                </a:lnTo>
                <a:lnTo>
                  <a:pt x="5" y="306"/>
                </a:lnTo>
                <a:lnTo>
                  <a:pt x="13" y="272"/>
                </a:lnTo>
                <a:close/>
                <a:moveTo>
                  <a:pt x="708" y="207"/>
                </a:moveTo>
                <a:lnTo>
                  <a:pt x="723" y="238"/>
                </a:lnTo>
                <a:lnTo>
                  <a:pt x="734" y="271"/>
                </a:lnTo>
                <a:lnTo>
                  <a:pt x="703" y="280"/>
                </a:lnTo>
                <a:lnTo>
                  <a:pt x="692" y="250"/>
                </a:lnTo>
                <a:lnTo>
                  <a:pt x="679" y="221"/>
                </a:lnTo>
                <a:lnTo>
                  <a:pt x="708" y="207"/>
                </a:lnTo>
                <a:close/>
                <a:moveTo>
                  <a:pt x="374" y="169"/>
                </a:moveTo>
                <a:lnTo>
                  <a:pt x="378" y="170"/>
                </a:lnTo>
                <a:lnTo>
                  <a:pt x="384" y="172"/>
                </a:lnTo>
                <a:lnTo>
                  <a:pt x="386" y="174"/>
                </a:lnTo>
                <a:lnTo>
                  <a:pt x="522" y="310"/>
                </a:lnTo>
                <a:lnTo>
                  <a:pt x="525" y="314"/>
                </a:lnTo>
                <a:lnTo>
                  <a:pt x="528" y="318"/>
                </a:lnTo>
                <a:lnTo>
                  <a:pt x="528" y="323"/>
                </a:lnTo>
                <a:lnTo>
                  <a:pt x="528" y="329"/>
                </a:lnTo>
                <a:lnTo>
                  <a:pt x="525" y="333"/>
                </a:lnTo>
                <a:lnTo>
                  <a:pt x="521" y="336"/>
                </a:lnTo>
                <a:lnTo>
                  <a:pt x="516" y="339"/>
                </a:lnTo>
                <a:lnTo>
                  <a:pt x="511" y="340"/>
                </a:lnTo>
                <a:lnTo>
                  <a:pt x="507" y="339"/>
                </a:lnTo>
                <a:lnTo>
                  <a:pt x="503" y="338"/>
                </a:lnTo>
                <a:lnTo>
                  <a:pt x="499" y="335"/>
                </a:lnTo>
                <a:lnTo>
                  <a:pt x="391" y="228"/>
                </a:lnTo>
                <a:lnTo>
                  <a:pt x="391" y="562"/>
                </a:lnTo>
                <a:lnTo>
                  <a:pt x="390" y="567"/>
                </a:lnTo>
                <a:lnTo>
                  <a:pt x="388" y="572"/>
                </a:lnTo>
                <a:lnTo>
                  <a:pt x="385" y="576"/>
                </a:lnTo>
                <a:lnTo>
                  <a:pt x="380" y="579"/>
                </a:lnTo>
                <a:lnTo>
                  <a:pt x="374" y="579"/>
                </a:lnTo>
                <a:lnTo>
                  <a:pt x="369" y="579"/>
                </a:lnTo>
                <a:lnTo>
                  <a:pt x="364" y="576"/>
                </a:lnTo>
                <a:lnTo>
                  <a:pt x="360" y="572"/>
                </a:lnTo>
                <a:lnTo>
                  <a:pt x="359" y="567"/>
                </a:lnTo>
                <a:lnTo>
                  <a:pt x="357" y="562"/>
                </a:lnTo>
                <a:lnTo>
                  <a:pt x="357" y="228"/>
                </a:lnTo>
                <a:lnTo>
                  <a:pt x="250" y="335"/>
                </a:lnTo>
                <a:lnTo>
                  <a:pt x="246" y="338"/>
                </a:lnTo>
                <a:lnTo>
                  <a:pt x="242" y="339"/>
                </a:lnTo>
                <a:lnTo>
                  <a:pt x="238" y="340"/>
                </a:lnTo>
                <a:lnTo>
                  <a:pt x="233" y="339"/>
                </a:lnTo>
                <a:lnTo>
                  <a:pt x="228" y="336"/>
                </a:lnTo>
                <a:lnTo>
                  <a:pt x="224" y="333"/>
                </a:lnTo>
                <a:lnTo>
                  <a:pt x="221" y="329"/>
                </a:lnTo>
                <a:lnTo>
                  <a:pt x="221" y="323"/>
                </a:lnTo>
                <a:lnTo>
                  <a:pt x="221" y="318"/>
                </a:lnTo>
                <a:lnTo>
                  <a:pt x="223" y="314"/>
                </a:lnTo>
                <a:lnTo>
                  <a:pt x="225" y="310"/>
                </a:lnTo>
                <a:lnTo>
                  <a:pt x="363" y="174"/>
                </a:lnTo>
                <a:lnTo>
                  <a:pt x="365" y="172"/>
                </a:lnTo>
                <a:lnTo>
                  <a:pt x="369" y="170"/>
                </a:lnTo>
                <a:lnTo>
                  <a:pt x="374" y="169"/>
                </a:lnTo>
                <a:close/>
                <a:moveTo>
                  <a:pt x="73" y="149"/>
                </a:moveTo>
                <a:lnTo>
                  <a:pt x="100" y="169"/>
                </a:lnTo>
                <a:lnTo>
                  <a:pt x="83" y="195"/>
                </a:lnTo>
                <a:lnTo>
                  <a:pt x="67" y="223"/>
                </a:lnTo>
                <a:lnTo>
                  <a:pt x="38" y="208"/>
                </a:lnTo>
                <a:lnTo>
                  <a:pt x="55" y="178"/>
                </a:lnTo>
                <a:lnTo>
                  <a:pt x="73" y="149"/>
                </a:lnTo>
                <a:close/>
                <a:moveTo>
                  <a:pt x="626" y="97"/>
                </a:moveTo>
                <a:lnTo>
                  <a:pt x="651" y="122"/>
                </a:lnTo>
                <a:lnTo>
                  <a:pt x="673" y="148"/>
                </a:lnTo>
                <a:lnTo>
                  <a:pt x="647" y="168"/>
                </a:lnTo>
                <a:lnTo>
                  <a:pt x="626" y="144"/>
                </a:lnTo>
                <a:lnTo>
                  <a:pt x="603" y="122"/>
                </a:lnTo>
                <a:lnTo>
                  <a:pt x="626" y="97"/>
                </a:lnTo>
                <a:close/>
                <a:moveTo>
                  <a:pt x="176" y="56"/>
                </a:moveTo>
                <a:lnTo>
                  <a:pt x="193" y="84"/>
                </a:lnTo>
                <a:lnTo>
                  <a:pt x="166" y="102"/>
                </a:lnTo>
                <a:lnTo>
                  <a:pt x="143" y="122"/>
                </a:lnTo>
                <a:lnTo>
                  <a:pt x="121" y="98"/>
                </a:lnTo>
                <a:lnTo>
                  <a:pt x="147" y="76"/>
                </a:lnTo>
                <a:lnTo>
                  <a:pt x="176" y="56"/>
                </a:lnTo>
                <a:close/>
                <a:moveTo>
                  <a:pt x="509" y="25"/>
                </a:moveTo>
                <a:lnTo>
                  <a:pt x="541" y="39"/>
                </a:lnTo>
                <a:lnTo>
                  <a:pt x="571" y="55"/>
                </a:lnTo>
                <a:lnTo>
                  <a:pt x="554" y="84"/>
                </a:lnTo>
                <a:lnTo>
                  <a:pt x="526" y="68"/>
                </a:lnTo>
                <a:lnTo>
                  <a:pt x="497" y="55"/>
                </a:lnTo>
                <a:lnTo>
                  <a:pt x="509" y="25"/>
                </a:lnTo>
                <a:close/>
                <a:moveTo>
                  <a:pt x="304" y="7"/>
                </a:moveTo>
                <a:lnTo>
                  <a:pt x="309" y="38"/>
                </a:lnTo>
                <a:lnTo>
                  <a:pt x="279" y="46"/>
                </a:lnTo>
                <a:lnTo>
                  <a:pt x="249" y="56"/>
                </a:lnTo>
                <a:lnTo>
                  <a:pt x="237" y="25"/>
                </a:lnTo>
                <a:lnTo>
                  <a:pt x="270" y="14"/>
                </a:lnTo>
                <a:lnTo>
                  <a:pt x="304" y="7"/>
                </a:lnTo>
                <a:close/>
                <a:moveTo>
                  <a:pt x="372" y="0"/>
                </a:moveTo>
                <a:lnTo>
                  <a:pt x="374" y="0"/>
                </a:lnTo>
                <a:lnTo>
                  <a:pt x="374" y="0"/>
                </a:lnTo>
                <a:lnTo>
                  <a:pt x="408" y="1"/>
                </a:lnTo>
                <a:lnTo>
                  <a:pt x="443" y="5"/>
                </a:lnTo>
                <a:lnTo>
                  <a:pt x="436" y="38"/>
                </a:lnTo>
                <a:lnTo>
                  <a:pt x="406" y="34"/>
                </a:lnTo>
                <a:lnTo>
                  <a:pt x="373" y="33"/>
                </a:lnTo>
                <a:lnTo>
                  <a:pt x="372"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18" name="Freeform 4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621951" y="4049595"/>
            <a:ext cx="444017" cy="444609"/>
          </a:xfrm>
          <a:custGeom>
            <a:avLst/>
            <a:gdLst>
              <a:gd name="T0" fmla="*/ 407 w 750"/>
              <a:gd name="T1" fmla="*/ 362 h 751"/>
              <a:gd name="T2" fmla="*/ 389 w 750"/>
              <a:gd name="T3" fmla="*/ 407 h 751"/>
              <a:gd name="T4" fmla="*/ 344 w 750"/>
              <a:gd name="T5" fmla="*/ 389 h 751"/>
              <a:gd name="T6" fmla="*/ 361 w 750"/>
              <a:gd name="T7" fmla="*/ 344 h 751"/>
              <a:gd name="T8" fmla="*/ 317 w 750"/>
              <a:gd name="T9" fmla="*/ 292 h 751"/>
              <a:gd name="T10" fmla="*/ 327 w 750"/>
              <a:gd name="T11" fmla="*/ 327 h 751"/>
              <a:gd name="T12" fmla="*/ 292 w 750"/>
              <a:gd name="T13" fmla="*/ 317 h 751"/>
              <a:gd name="T14" fmla="*/ 296 w 750"/>
              <a:gd name="T15" fmla="*/ 358 h 751"/>
              <a:gd name="T16" fmla="*/ 307 w 750"/>
              <a:gd name="T17" fmla="*/ 375 h 751"/>
              <a:gd name="T18" fmla="*/ 296 w 750"/>
              <a:gd name="T19" fmla="*/ 391 h 751"/>
              <a:gd name="T20" fmla="*/ 292 w 750"/>
              <a:gd name="T21" fmla="*/ 434 h 751"/>
              <a:gd name="T22" fmla="*/ 327 w 750"/>
              <a:gd name="T23" fmla="*/ 424 h 751"/>
              <a:gd name="T24" fmla="*/ 317 w 750"/>
              <a:gd name="T25" fmla="*/ 458 h 751"/>
              <a:gd name="T26" fmla="*/ 358 w 750"/>
              <a:gd name="T27" fmla="*/ 455 h 751"/>
              <a:gd name="T28" fmla="*/ 375 w 750"/>
              <a:gd name="T29" fmla="*/ 444 h 751"/>
              <a:gd name="T30" fmla="*/ 391 w 750"/>
              <a:gd name="T31" fmla="*/ 455 h 751"/>
              <a:gd name="T32" fmla="*/ 434 w 750"/>
              <a:gd name="T33" fmla="*/ 458 h 751"/>
              <a:gd name="T34" fmla="*/ 424 w 750"/>
              <a:gd name="T35" fmla="*/ 424 h 751"/>
              <a:gd name="T36" fmla="*/ 458 w 750"/>
              <a:gd name="T37" fmla="*/ 434 h 751"/>
              <a:gd name="T38" fmla="*/ 455 w 750"/>
              <a:gd name="T39" fmla="*/ 391 h 751"/>
              <a:gd name="T40" fmla="*/ 444 w 750"/>
              <a:gd name="T41" fmla="*/ 375 h 751"/>
              <a:gd name="T42" fmla="*/ 455 w 750"/>
              <a:gd name="T43" fmla="*/ 358 h 751"/>
              <a:gd name="T44" fmla="*/ 458 w 750"/>
              <a:gd name="T45" fmla="*/ 317 h 751"/>
              <a:gd name="T46" fmla="*/ 424 w 750"/>
              <a:gd name="T47" fmla="*/ 327 h 751"/>
              <a:gd name="T48" fmla="*/ 434 w 750"/>
              <a:gd name="T49" fmla="*/ 292 h 751"/>
              <a:gd name="T50" fmla="*/ 391 w 750"/>
              <a:gd name="T51" fmla="*/ 296 h 751"/>
              <a:gd name="T52" fmla="*/ 375 w 750"/>
              <a:gd name="T53" fmla="*/ 307 h 751"/>
              <a:gd name="T54" fmla="*/ 358 w 750"/>
              <a:gd name="T55" fmla="*/ 296 h 751"/>
              <a:gd name="T56" fmla="*/ 407 w 750"/>
              <a:gd name="T57" fmla="*/ 242 h 751"/>
              <a:gd name="T58" fmla="*/ 497 w 750"/>
              <a:gd name="T59" fmla="*/ 315 h 751"/>
              <a:gd name="T60" fmla="*/ 501 w 750"/>
              <a:gd name="T61" fmla="*/ 428 h 751"/>
              <a:gd name="T62" fmla="*/ 471 w 750"/>
              <a:gd name="T63" fmla="*/ 472 h 751"/>
              <a:gd name="T64" fmla="*/ 375 w 750"/>
              <a:gd name="T65" fmla="*/ 512 h 751"/>
              <a:gd name="T66" fmla="*/ 279 w 750"/>
              <a:gd name="T67" fmla="*/ 472 h 751"/>
              <a:gd name="T68" fmla="*/ 250 w 750"/>
              <a:gd name="T69" fmla="*/ 428 h 751"/>
              <a:gd name="T70" fmla="*/ 252 w 750"/>
              <a:gd name="T71" fmla="*/ 315 h 751"/>
              <a:gd name="T72" fmla="*/ 344 w 750"/>
              <a:gd name="T73" fmla="*/ 242 h 751"/>
              <a:gd name="T74" fmla="*/ 614 w 750"/>
              <a:gd name="T75" fmla="*/ 614 h 751"/>
              <a:gd name="T76" fmla="*/ 582 w 750"/>
              <a:gd name="T77" fmla="*/ 525 h 751"/>
              <a:gd name="T78" fmla="*/ 590 w 750"/>
              <a:gd name="T79" fmla="*/ 454 h 751"/>
              <a:gd name="T80" fmla="*/ 601 w 750"/>
              <a:gd name="T81" fmla="*/ 305 h 751"/>
              <a:gd name="T82" fmla="*/ 580 w 750"/>
              <a:gd name="T83" fmla="*/ 239 h 751"/>
              <a:gd name="T84" fmla="*/ 614 w 750"/>
              <a:gd name="T85" fmla="*/ 204 h 751"/>
              <a:gd name="T86" fmla="*/ 648 w 750"/>
              <a:gd name="T87" fmla="*/ 102 h 751"/>
              <a:gd name="T88" fmla="*/ 679 w 750"/>
              <a:gd name="T89" fmla="*/ 225 h 751"/>
              <a:gd name="T90" fmla="*/ 673 w 750"/>
              <a:gd name="T91" fmla="*/ 297 h 751"/>
              <a:gd name="T92" fmla="*/ 661 w 750"/>
              <a:gd name="T93" fmla="*/ 446 h 751"/>
              <a:gd name="T94" fmla="*/ 682 w 750"/>
              <a:gd name="T95" fmla="*/ 512 h 751"/>
              <a:gd name="T96" fmla="*/ 648 w 750"/>
              <a:gd name="T97" fmla="*/ 546 h 751"/>
              <a:gd name="T98" fmla="*/ 68 w 750"/>
              <a:gd name="T99" fmla="*/ 34 h 751"/>
              <a:gd name="T100" fmla="*/ 34 w 750"/>
              <a:gd name="T101" fmla="*/ 68 h 751"/>
              <a:gd name="T102" fmla="*/ 55 w 750"/>
              <a:gd name="T103" fmla="*/ 713 h 751"/>
              <a:gd name="T104" fmla="*/ 707 w 750"/>
              <a:gd name="T105" fmla="*/ 707 h 751"/>
              <a:gd name="T106" fmla="*/ 713 w 750"/>
              <a:gd name="T107" fmla="*/ 55 h 751"/>
              <a:gd name="T108" fmla="*/ 68 w 750"/>
              <a:gd name="T109" fmla="*/ 34 h 751"/>
              <a:gd name="T110" fmla="*/ 722 w 750"/>
              <a:gd name="T111" fmla="*/ 13 h 751"/>
              <a:gd name="T112" fmla="*/ 750 w 750"/>
              <a:gd name="T113" fmla="*/ 682 h 751"/>
              <a:gd name="T114" fmla="*/ 704 w 750"/>
              <a:gd name="T115" fmla="*/ 747 h 751"/>
              <a:gd name="T116" fmla="*/ 27 w 750"/>
              <a:gd name="T117" fmla="*/ 737 h 751"/>
              <a:gd name="T118" fmla="*/ 0 w 750"/>
              <a:gd name="T119" fmla="*/ 68 h 751"/>
              <a:gd name="T120" fmla="*/ 47 w 750"/>
              <a:gd name="T121" fmla="*/ 4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0" h="751">
                <a:moveTo>
                  <a:pt x="375" y="341"/>
                </a:moveTo>
                <a:lnTo>
                  <a:pt x="389" y="344"/>
                </a:lnTo>
                <a:lnTo>
                  <a:pt x="399" y="351"/>
                </a:lnTo>
                <a:lnTo>
                  <a:pt x="407" y="362"/>
                </a:lnTo>
                <a:lnTo>
                  <a:pt x="410" y="375"/>
                </a:lnTo>
                <a:lnTo>
                  <a:pt x="407" y="389"/>
                </a:lnTo>
                <a:lnTo>
                  <a:pt x="399" y="399"/>
                </a:lnTo>
                <a:lnTo>
                  <a:pt x="389" y="407"/>
                </a:lnTo>
                <a:lnTo>
                  <a:pt x="375" y="409"/>
                </a:lnTo>
                <a:lnTo>
                  <a:pt x="361" y="407"/>
                </a:lnTo>
                <a:lnTo>
                  <a:pt x="351" y="399"/>
                </a:lnTo>
                <a:lnTo>
                  <a:pt x="344" y="389"/>
                </a:lnTo>
                <a:lnTo>
                  <a:pt x="341" y="375"/>
                </a:lnTo>
                <a:lnTo>
                  <a:pt x="344" y="362"/>
                </a:lnTo>
                <a:lnTo>
                  <a:pt x="351" y="351"/>
                </a:lnTo>
                <a:lnTo>
                  <a:pt x="361" y="344"/>
                </a:lnTo>
                <a:lnTo>
                  <a:pt x="375" y="341"/>
                </a:lnTo>
                <a:close/>
                <a:moveTo>
                  <a:pt x="358" y="275"/>
                </a:moveTo>
                <a:lnTo>
                  <a:pt x="336" y="281"/>
                </a:lnTo>
                <a:lnTo>
                  <a:pt x="317" y="292"/>
                </a:lnTo>
                <a:lnTo>
                  <a:pt x="327" y="303"/>
                </a:lnTo>
                <a:lnTo>
                  <a:pt x="331" y="310"/>
                </a:lnTo>
                <a:lnTo>
                  <a:pt x="331" y="319"/>
                </a:lnTo>
                <a:lnTo>
                  <a:pt x="327" y="327"/>
                </a:lnTo>
                <a:lnTo>
                  <a:pt x="319" y="331"/>
                </a:lnTo>
                <a:lnTo>
                  <a:pt x="310" y="331"/>
                </a:lnTo>
                <a:lnTo>
                  <a:pt x="302" y="327"/>
                </a:lnTo>
                <a:lnTo>
                  <a:pt x="292" y="317"/>
                </a:lnTo>
                <a:lnTo>
                  <a:pt x="281" y="336"/>
                </a:lnTo>
                <a:lnTo>
                  <a:pt x="275" y="358"/>
                </a:lnTo>
                <a:lnTo>
                  <a:pt x="289" y="358"/>
                </a:lnTo>
                <a:lnTo>
                  <a:pt x="296" y="358"/>
                </a:lnTo>
                <a:lnTo>
                  <a:pt x="300" y="361"/>
                </a:lnTo>
                <a:lnTo>
                  <a:pt x="304" y="365"/>
                </a:lnTo>
                <a:lnTo>
                  <a:pt x="306" y="370"/>
                </a:lnTo>
                <a:lnTo>
                  <a:pt x="307" y="375"/>
                </a:lnTo>
                <a:lnTo>
                  <a:pt x="306" y="381"/>
                </a:lnTo>
                <a:lnTo>
                  <a:pt x="304" y="385"/>
                </a:lnTo>
                <a:lnTo>
                  <a:pt x="300" y="389"/>
                </a:lnTo>
                <a:lnTo>
                  <a:pt x="296" y="391"/>
                </a:lnTo>
                <a:lnTo>
                  <a:pt x="289" y="392"/>
                </a:lnTo>
                <a:lnTo>
                  <a:pt x="275" y="392"/>
                </a:lnTo>
                <a:lnTo>
                  <a:pt x="281" y="415"/>
                </a:lnTo>
                <a:lnTo>
                  <a:pt x="292" y="434"/>
                </a:lnTo>
                <a:lnTo>
                  <a:pt x="302" y="424"/>
                </a:lnTo>
                <a:lnTo>
                  <a:pt x="310" y="419"/>
                </a:lnTo>
                <a:lnTo>
                  <a:pt x="319" y="419"/>
                </a:lnTo>
                <a:lnTo>
                  <a:pt x="327" y="424"/>
                </a:lnTo>
                <a:lnTo>
                  <a:pt x="331" y="432"/>
                </a:lnTo>
                <a:lnTo>
                  <a:pt x="331" y="440"/>
                </a:lnTo>
                <a:lnTo>
                  <a:pt x="327" y="447"/>
                </a:lnTo>
                <a:lnTo>
                  <a:pt x="317" y="458"/>
                </a:lnTo>
                <a:lnTo>
                  <a:pt x="336" y="470"/>
                </a:lnTo>
                <a:lnTo>
                  <a:pt x="358" y="476"/>
                </a:lnTo>
                <a:lnTo>
                  <a:pt x="358" y="461"/>
                </a:lnTo>
                <a:lnTo>
                  <a:pt x="358" y="455"/>
                </a:lnTo>
                <a:lnTo>
                  <a:pt x="361" y="450"/>
                </a:lnTo>
                <a:lnTo>
                  <a:pt x="365" y="446"/>
                </a:lnTo>
                <a:lnTo>
                  <a:pt x="370" y="445"/>
                </a:lnTo>
                <a:lnTo>
                  <a:pt x="375" y="444"/>
                </a:lnTo>
                <a:lnTo>
                  <a:pt x="381" y="445"/>
                </a:lnTo>
                <a:lnTo>
                  <a:pt x="385" y="446"/>
                </a:lnTo>
                <a:lnTo>
                  <a:pt x="389" y="450"/>
                </a:lnTo>
                <a:lnTo>
                  <a:pt x="391" y="455"/>
                </a:lnTo>
                <a:lnTo>
                  <a:pt x="392" y="461"/>
                </a:lnTo>
                <a:lnTo>
                  <a:pt x="392" y="476"/>
                </a:lnTo>
                <a:lnTo>
                  <a:pt x="415" y="470"/>
                </a:lnTo>
                <a:lnTo>
                  <a:pt x="434" y="458"/>
                </a:lnTo>
                <a:lnTo>
                  <a:pt x="424" y="447"/>
                </a:lnTo>
                <a:lnTo>
                  <a:pt x="419" y="440"/>
                </a:lnTo>
                <a:lnTo>
                  <a:pt x="419" y="432"/>
                </a:lnTo>
                <a:lnTo>
                  <a:pt x="424" y="424"/>
                </a:lnTo>
                <a:lnTo>
                  <a:pt x="430" y="419"/>
                </a:lnTo>
                <a:lnTo>
                  <a:pt x="440" y="419"/>
                </a:lnTo>
                <a:lnTo>
                  <a:pt x="447" y="424"/>
                </a:lnTo>
                <a:lnTo>
                  <a:pt x="458" y="434"/>
                </a:lnTo>
                <a:lnTo>
                  <a:pt x="470" y="415"/>
                </a:lnTo>
                <a:lnTo>
                  <a:pt x="476" y="392"/>
                </a:lnTo>
                <a:lnTo>
                  <a:pt x="461" y="392"/>
                </a:lnTo>
                <a:lnTo>
                  <a:pt x="455" y="391"/>
                </a:lnTo>
                <a:lnTo>
                  <a:pt x="450" y="389"/>
                </a:lnTo>
                <a:lnTo>
                  <a:pt x="446" y="385"/>
                </a:lnTo>
                <a:lnTo>
                  <a:pt x="444" y="381"/>
                </a:lnTo>
                <a:lnTo>
                  <a:pt x="444" y="375"/>
                </a:lnTo>
                <a:lnTo>
                  <a:pt x="444" y="370"/>
                </a:lnTo>
                <a:lnTo>
                  <a:pt x="446" y="365"/>
                </a:lnTo>
                <a:lnTo>
                  <a:pt x="450" y="361"/>
                </a:lnTo>
                <a:lnTo>
                  <a:pt x="455" y="358"/>
                </a:lnTo>
                <a:lnTo>
                  <a:pt x="461" y="358"/>
                </a:lnTo>
                <a:lnTo>
                  <a:pt x="476" y="358"/>
                </a:lnTo>
                <a:lnTo>
                  <a:pt x="470" y="336"/>
                </a:lnTo>
                <a:lnTo>
                  <a:pt x="458" y="317"/>
                </a:lnTo>
                <a:lnTo>
                  <a:pt x="447" y="327"/>
                </a:lnTo>
                <a:lnTo>
                  <a:pt x="440" y="331"/>
                </a:lnTo>
                <a:lnTo>
                  <a:pt x="430" y="331"/>
                </a:lnTo>
                <a:lnTo>
                  <a:pt x="424" y="327"/>
                </a:lnTo>
                <a:lnTo>
                  <a:pt x="419" y="319"/>
                </a:lnTo>
                <a:lnTo>
                  <a:pt x="419" y="310"/>
                </a:lnTo>
                <a:lnTo>
                  <a:pt x="424" y="303"/>
                </a:lnTo>
                <a:lnTo>
                  <a:pt x="434" y="292"/>
                </a:lnTo>
                <a:lnTo>
                  <a:pt x="415" y="281"/>
                </a:lnTo>
                <a:lnTo>
                  <a:pt x="392" y="275"/>
                </a:lnTo>
                <a:lnTo>
                  <a:pt x="392" y="290"/>
                </a:lnTo>
                <a:lnTo>
                  <a:pt x="391" y="296"/>
                </a:lnTo>
                <a:lnTo>
                  <a:pt x="389" y="300"/>
                </a:lnTo>
                <a:lnTo>
                  <a:pt x="385" y="303"/>
                </a:lnTo>
                <a:lnTo>
                  <a:pt x="381" y="306"/>
                </a:lnTo>
                <a:lnTo>
                  <a:pt x="375" y="307"/>
                </a:lnTo>
                <a:lnTo>
                  <a:pt x="370" y="306"/>
                </a:lnTo>
                <a:lnTo>
                  <a:pt x="365" y="303"/>
                </a:lnTo>
                <a:lnTo>
                  <a:pt x="361" y="300"/>
                </a:lnTo>
                <a:lnTo>
                  <a:pt x="358" y="296"/>
                </a:lnTo>
                <a:lnTo>
                  <a:pt x="358" y="290"/>
                </a:lnTo>
                <a:lnTo>
                  <a:pt x="358" y="275"/>
                </a:lnTo>
                <a:close/>
                <a:moveTo>
                  <a:pt x="375" y="239"/>
                </a:moveTo>
                <a:lnTo>
                  <a:pt x="407" y="242"/>
                </a:lnTo>
                <a:lnTo>
                  <a:pt x="434" y="252"/>
                </a:lnTo>
                <a:lnTo>
                  <a:pt x="461" y="268"/>
                </a:lnTo>
                <a:lnTo>
                  <a:pt x="481" y="290"/>
                </a:lnTo>
                <a:lnTo>
                  <a:pt x="497" y="315"/>
                </a:lnTo>
                <a:lnTo>
                  <a:pt x="508" y="344"/>
                </a:lnTo>
                <a:lnTo>
                  <a:pt x="512" y="375"/>
                </a:lnTo>
                <a:lnTo>
                  <a:pt x="509" y="403"/>
                </a:lnTo>
                <a:lnTo>
                  <a:pt x="501" y="428"/>
                </a:lnTo>
                <a:lnTo>
                  <a:pt x="488" y="451"/>
                </a:lnTo>
                <a:lnTo>
                  <a:pt x="471" y="472"/>
                </a:lnTo>
                <a:lnTo>
                  <a:pt x="471" y="472"/>
                </a:lnTo>
                <a:lnTo>
                  <a:pt x="471" y="472"/>
                </a:lnTo>
                <a:lnTo>
                  <a:pt x="451" y="488"/>
                </a:lnTo>
                <a:lnTo>
                  <a:pt x="428" y="501"/>
                </a:lnTo>
                <a:lnTo>
                  <a:pt x="403" y="509"/>
                </a:lnTo>
                <a:lnTo>
                  <a:pt x="375" y="512"/>
                </a:lnTo>
                <a:lnTo>
                  <a:pt x="348" y="509"/>
                </a:lnTo>
                <a:lnTo>
                  <a:pt x="322" y="501"/>
                </a:lnTo>
                <a:lnTo>
                  <a:pt x="298" y="488"/>
                </a:lnTo>
                <a:lnTo>
                  <a:pt x="279" y="472"/>
                </a:lnTo>
                <a:lnTo>
                  <a:pt x="279" y="472"/>
                </a:lnTo>
                <a:lnTo>
                  <a:pt x="279" y="472"/>
                </a:lnTo>
                <a:lnTo>
                  <a:pt x="262" y="451"/>
                </a:lnTo>
                <a:lnTo>
                  <a:pt x="250" y="428"/>
                </a:lnTo>
                <a:lnTo>
                  <a:pt x="242" y="403"/>
                </a:lnTo>
                <a:lnTo>
                  <a:pt x="238" y="375"/>
                </a:lnTo>
                <a:lnTo>
                  <a:pt x="242" y="344"/>
                </a:lnTo>
                <a:lnTo>
                  <a:pt x="252" y="315"/>
                </a:lnTo>
                <a:lnTo>
                  <a:pt x="268" y="290"/>
                </a:lnTo>
                <a:lnTo>
                  <a:pt x="289" y="268"/>
                </a:lnTo>
                <a:lnTo>
                  <a:pt x="315" y="252"/>
                </a:lnTo>
                <a:lnTo>
                  <a:pt x="344" y="242"/>
                </a:lnTo>
                <a:lnTo>
                  <a:pt x="375" y="239"/>
                </a:lnTo>
                <a:close/>
                <a:moveTo>
                  <a:pt x="136" y="136"/>
                </a:moveTo>
                <a:lnTo>
                  <a:pt x="136" y="614"/>
                </a:lnTo>
                <a:lnTo>
                  <a:pt x="614" y="614"/>
                </a:lnTo>
                <a:lnTo>
                  <a:pt x="614" y="546"/>
                </a:lnTo>
                <a:lnTo>
                  <a:pt x="601" y="543"/>
                </a:lnTo>
                <a:lnTo>
                  <a:pt x="590" y="535"/>
                </a:lnTo>
                <a:lnTo>
                  <a:pt x="582" y="525"/>
                </a:lnTo>
                <a:lnTo>
                  <a:pt x="580" y="512"/>
                </a:lnTo>
                <a:lnTo>
                  <a:pt x="580" y="478"/>
                </a:lnTo>
                <a:lnTo>
                  <a:pt x="582" y="464"/>
                </a:lnTo>
                <a:lnTo>
                  <a:pt x="590" y="454"/>
                </a:lnTo>
                <a:lnTo>
                  <a:pt x="601" y="446"/>
                </a:lnTo>
                <a:lnTo>
                  <a:pt x="614" y="444"/>
                </a:lnTo>
                <a:lnTo>
                  <a:pt x="614" y="307"/>
                </a:lnTo>
                <a:lnTo>
                  <a:pt x="601" y="305"/>
                </a:lnTo>
                <a:lnTo>
                  <a:pt x="590" y="297"/>
                </a:lnTo>
                <a:lnTo>
                  <a:pt x="582" y="286"/>
                </a:lnTo>
                <a:lnTo>
                  <a:pt x="580" y="273"/>
                </a:lnTo>
                <a:lnTo>
                  <a:pt x="580" y="239"/>
                </a:lnTo>
                <a:lnTo>
                  <a:pt x="582" y="225"/>
                </a:lnTo>
                <a:lnTo>
                  <a:pt x="590" y="214"/>
                </a:lnTo>
                <a:lnTo>
                  <a:pt x="601" y="208"/>
                </a:lnTo>
                <a:lnTo>
                  <a:pt x="614" y="204"/>
                </a:lnTo>
                <a:lnTo>
                  <a:pt x="614" y="136"/>
                </a:lnTo>
                <a:lnTo>
                  <a:pt x="136" y="136"/>
                </a:lnTo>
                <a:close/>
                <a:moveTo>
                  <a:pt x="102" y="102"/>
                </a:moveTo>
                <a:lnTo>
                  <a:pt x="648" y="102"/>
                </a:lnTo>
                <a:lnTo>
                  <a:pt x="648" y="204"/>
                </a:lnTo>
                <a:lnTo>
                  <a:pt x="661" y="208"/>
                </a:lnTo>
                <a:lnTo>
                  <a:pt x="673" y="214"/>
                </a:lnTo>
                <a:lnTo>
                  <a:pt x="679" y="225"/>
                </a:lnTo>
                <a:lnTo>
                  <a:pt x="682" y="239"/>
                </a:lnTo>
                <a:lnTo>
                  <a:pt x="682" y="273"/>
                </a:lnTo>
                <a:lnTo>
                  <a:pt x="679" y="286"/>
                </a:lnTo>
                <a:lnTo>
                  <a:pt x="673" y="297"/>
                </a:lnTo>
                <a:lnTo>
                  <a:pt x="661" y="305"/>
                </a:lnTo>
                <a:lnTo>
                  <a:pt x="648" y="307"/>
                </a:lnTo>
                <a:lnTo>
                  <a:pt x="648" y="444"/>
                </a:lnTo>
                <a:lnTo>
                  <a:pt x="661" y="446"/>
                </a:lnTo>
                <a:lnTo>
                  <a:pt x="673" y="454"/>
                </a:lnTo>
                <a:lnTo>
                  <a:pt x="679" y="464"/>
                </a:lnTo>
                <a:lnTo>
                  <a:pt x="682" y="478"/>
                </a:lnTo>
                <a:lnTo>
                  <a:pt x="682" y="512"/>
                </a:lnTo>
                <a:lnTo>
                  <a:pt x="679" y="525"/>
                </a:lnTo>
                <a:lnTo>
                  <a:pt x="673" y="535"/>
                </a:lnTo>
                <a:lnTo>
                  <a:pt x="661" y="543"/>
                </a:lnTo>
                <a:lnTo>
                  <a:pt x="648" y="546"/>
                </a:lnTo>
                <a:lnTo>
                  <a:pt x="648" y="648"/>
                </a:lnTo>
                <a:lnTo>
                  <a:pt x="102" y="648"/>
                </a:lnTo>
                <a:lnTo>
                  <a:pt x="102" y="102"/>
                </a:lnTo>
                <a:close/>
                <a:moveTo>
                  <a:pt x="68" y="34"/>
                </a:moveTo>
                <a:lnTo>
                  <a:pt x="55" y="36"/>
                </a:lnTo>
                <a:lnTo>
                  <a:pt x="44" y="44"/>
                </a:lnTo>
                <a:lnTo>
                  <a:pt x="37" y="55"/>
                </a:lnTo>
                <a:lnTo>
                  <a:pt x="34" y="68"/>
                </a:lnTo>
                <a:lnTo>
                  <a:pt x="34" y="682"/>
                </a:lnTo>
                <a:lnTo>
                  <a:pt x="37" y="696"/>
                </a:lnTo>
                <a:lnTo>
                  <a:pt x="44" y="707"/>
                </a:lnTo>
                <a:lnTo>
                  <a:pt x="55" y="713"/>
                </a:lnTo>
                <a:lnTo>
                  <a:pt x="68" y="716"/>
                </a:lnTo>
                <a:lnTo>
                  <a:pt x="682" y="716"/>
                </a:lnTo>
                <a:lnTo>
                  <a:pt x="695" y="713"/>
                </a:lnTo>
                <a:lnTo>
                  <a:pt x="707" y="707"/>
                </a:lnTo>
                <a:lnTo>
                  <a:pt x="713" y="696"/>
                </a:lnTo>
                <a:lnTo>
                  <a:pt x="716" y="682"/>
                </a:lnTo>
                <a:lnTo>
                  <a:pt x="716" y="68"/>
                </a:lnTo>
                <a:lnTo>
                  <a:pt x="713" y="55"/>
                </a:lnTo>
                <a:lnTo>
                  <a:pt x="707" y="44"/>
                </a:lnTo>
                <a:lnTo>
                  <a:pt x="695" y="36"/>
                </a:lnTo>
                <a:lnTo>
                  <a:pt x="682" y="34"/>
                </a:lnTo>
                <a:lnTo>
                  <a:pt x="68" y="34"/>
                </a:lnTo>
                <a:close/>
                <a:moveTo>
                  <a:pt x="68" y="0"/>
                </a:moveTo>
                <a:lnTo>
                  <a:pt x="682" y="0"/>
                </a:lnTo>
                <a:lnTo>
                  <a:pt x="704" y="4"/>
                </a:lnTo>
                <a:lnTo>
                  <a:pt x="722" y="13"/>
                </a:lnTo>
                <a:lnTo>
                  <a:pt x="737" y="27"/>
                </a:lnTo>
                <a:lnTo>
                  <a:pt x="747" y="47"/>
                </a:lnTo>
                <a:lnTo>
                  <a:pt x="750" y="68"/>
                </a:lnTo>
                <a:lnTo>
                  <a:pt x="750" y="682"/>
                </a:lnTo>
                <a:lnTo>
                  <a:pt x="747" y="704"/>
                </a:lnTo>
                <a:lnTo>
                  <a:pt x="737" y="722"/>
                </a:lnTo>
                <a:lnTo>
                  <a:pt x="722" y="737"/>
                </a:lnTo>
                <a:lnTo>
                  <a:pt x="704" y="747"/>
                </a:lnTo>
                <a:lnTo>
                  <a:pt x="682" y="751"/>
                </a:lnTo>
                <a:lnTo>
                  <a:pt x="68" y="751"/>
                </a:lnTo>
                <a:lnTo>
                  <a:pt x="47" y="747"/>
                </a:lnTo>
                <a:lnTo>
                  <a:pt x="27" y="737"/>
                </a:lnTo>
                <a:lnTo>
                  <a:pt x="13" y="722"/>
                </a:lnTo>
                <a:lnTo>
                  <a:pt x="4" y="704"/>
                </a:lnTo>
                <a:lnTo>
                  <a:pt x="0" y="682"/>
                </a:lnTo>
                <a:lnTo>
                  <a:pt x="0" y="68"/>
                </a:lnTo>
                <a:lnTo>
                  <a:pt x="4" y="47"/>
                </a:lnTo>
                <a:lnTo>
                  <a:pt x="13" y="27"/>
                </a:lnTo>
                <a:lnTo>
                  <a:pt x="27" y="13"/>
                </a:lnTo>
                <a:lnTo>
                  <a:pt x="47" y="4"/>
                </a:lnTo>
                <a:lnTo>
                  <a:pt x="6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19" name="Freeform 4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68842" y="4049893"/>
            <a:ext cx="444017" cy="444017"/>
          </a:xfrm>
          <a:custGeom>
            <a:avLst/>
            <a:gdLst>
              <a:gd name="T0" fmla="*/ 410 w 750"/>
              <a:gd name="T1" fmla="*/ 478 h 750"/>
              <a:gd name="T2" fmla="*/ 342 w 750"/>
              <a:gd name="T3" fmla="*/ 512 h 750"/>
              <a:gd name="T4" fmla="*/ 204 w 750"/>
              <a:gd name="T5" fmla="*/ 410 h 750"/>
              <a:gd name="T6" fmla="*/ 546 w 750"/>
              <a:gd name="T7" fmla="*/ 546 h 750"/>
              <a:gd name="T8" fmla="*/ 204 w 750"/>
              <a:gd name="T9" fmla="*/ 410 h 750"/>
              <a:gd name="T10" fmla="*/ 580 w 750"/>
              <a:gd name="T11" fmla="*/ 376 h 750"/>
              <a:gd name="T12" fmla="*/ 170 w 750"/>
              <a:gd name="T13" fmla="*/ 580 h 750"/>
              <a:gd name="T14" fmla="*/ 342 w 750"/>
              <a:gd name="T15" fmla="*/ 204 h 750"/>
              <a:gd name="T16" fmla="*/ 410 w 750"/>
              <a:gd name="T17" fmla="*/ 238 h 750"/>
              <a:gd name="T18" fmla="*/ 342 w 750"/>
              <a:gd name="T19" fmla="*/ 204 h 750"/>
              <a:gd name="T20" fmla="*/ 204 w 750"/>
              <a:gd name="T21" fmla="*/ 272 h 750"/>
              <a:gd name="T22" fmla="*/ 546 w 750"/>
              <a:gd name="T23" fmla="*/ 136 h 750"/>
              <a:gd name="T24" fmla="*/ 170 w 750"/>
              <a:gd name="T25" fmla="*/ 102 h 750"/>
              <a:gd name="T26" fmla="*/ 580 w 750"/>
              <a:gd name="T27" fmla="*/ 308 h 750"/>
              <a:gd name="T28" fmla="*/ 170 w 750"/>
              <a:gd name="T29" fmla="*/ 102 h 750"/>
              <a:gd name="T30" fmla="*/ 102 w 750"/>
              <a:gd name="T31" fmla="*/ 614 h 750"/>
              <a:gd name="T32" fmla="*/ 113 w 750"/>
              <a:gd name="T33" fmla="*/ 639 h 750"/>
              <a:gd name="T34" fmla="*/ 136 w 750"/>
              <a:gd name="T35" fmla="*/ 648 h 750"/>
              <a:gd name="T36" fmla="*/ 627 w 750"/>
              <a:gd name="T37" fmla="*/ 645 h 750"/>
              <a:gd name="T38" fmla="*/ 645 w 750"/>
              <a:gd name="T39" fmla="*/ 627 h 750"/>
              <a:gd name="T40" fmla="*/ 648 w 750"/>
              <a:gd name="T41" fmla="*/ 34 h 750"/>
              <a:gd name="T42" fmla="*/ 17 w 750"/>
              <a:gd name="T43" fmla="*/ 0 h 750"/>
              <a:gd name="T44" fmla="*/ 738 w 750"/>
              <a:gd name="T45" fmla="*/ 1 h 750"/>
              <a:gd name="T46" fmla="*/ 747 w 750"/>
              <a:gd name="T47" fmla="*/ 6 h 750"/>
              <a:gd name="T48" fmla="*/ 750 w 750"/>
              <a:gd name="T49" fmla="*/ 17 h 750"/>
              <a:gd name="T50" fmla="*/ 747 w 750"/>
              <a:gd name="T51" fmla="*/ 27 h 750"/>
              <a:gd name="T52" fmla="*/ 738 w 750"/>
              <a:gd name="T53" fmla="*/ 33 h 750"/>
              <a:gd name="T54" fmla="*/ 682 w 750"/>
              <a:gd name="T55" fmla="*/ 34 h 750"/>
              <a:gd name="T56" fmla="*/ 679 w 750"/>
              <a:gd name="T57" fmla="*/ 636 h 750"/>
              <a:gd name="T58" fmla="*/ 654 w 750"/>
              <a:gd name="T59" fmla="*/ 669 h 750"/>
              <a:gd name="T60" fmla="*/ 614 w 750"/>
              <a:gd name="T61" fmla="*/ 682 h 750"/>
              <a:gd name="T62" fmla="*/ 580 w 750"/>
              <a:gd name="T63" fmla="*/ 733 h 750"/>
              <a:gd name="T64" fmla="*/ 576 w 750"/>
              <a:gd name="T65" fmla="*/ 743 h 750"/>
              <a:gd name="T66" fmla="*/ 568 w 750"/>
              <a:gd name="T67" fmla="*/ 750 h 750"/>
              <a:gd name="T68" fmla="*/ 558 w 750"/>
              <a:gd name="T69" fmla="*/ 750 h 750"/>
              <a:gd name="T70" fmla="*/ 548 w 750"/>
              <a:gd name="T71" fmla="*/ 743 h 750"/>
              <a:gd name="T72" fmla="*/ 546 w 750"/>
              <a:gd name="T73" fmla="*/ 733 h 750"/>
              <a:gd name="T74" fmla="*/ 204 w 750"/>
              <a:gd name="T75" fmla="*/ 682 h 750"/>
              <a:gd name="T76" fmla="*/ 204 w 750"/>
              <a:gd name="T77" fmla="*/ 738 h 750"/>
              <a:gd name="T78" fmla="*/ 198 w 750"/>
              <a:gd name="T79" fmla="*/ 747 h 750"/>
              <a:gd name="T80" fmla="*/ 187 w 750"/>
              <a:gd name="T81" fmla="*/ 750 h 750"/>
              <a:gd name="T82" fmla="*/ 178 w 750"/>
              <a:gd name="T83" fmla="*/ 747 h 750"/>
              <a:gd name="T84" fmla="*/ 171 w 750"/>
              <a:gd name="T85" fmla="*/ 738 h 750"/>
              <a:gd name="T86" fmla="*/ 170 w 750"/>
              <a:gd name="T87" fmla="*/ 682 h 750"/>
              <a:gd name="T88" fmla="*/ 115 w 750"/>
              <a:gd name="T89" fmla="*/ 679 h 750"/>
              <a:gd name="T90" fmla="*/ 81 w 750"/>
              <a:gd name="T91" fmla="*/ 654 h 750"/>
              <a:gd name="T92" fmla="*/ 68 w 750"/>
              <a:gd name="T93" fmla="*/ 614 h 750"/>
              <a:gd name="T94" fmla="*/ 17 w 750"/>
              <a:gd name="T95" fmla="*/ 34 h 750"/>
              <a:gd name="T96" fmla="*/ 7 w 750"/>
              <a:gd name="T97" fmla="*/ 31 h 750"/>
              <a:gd name="T98" fmla="*/ 1 w 750"/>
              <a:gd name="T99" fmla="*/ 22 h 750"/>
              <a:gd name="T100" fmla="*/ 1 w 750"/>
              <a:gd name="T101" fmla="*/ 12 h 750"/>
              <a:gd name="T102" fmla="*/ 7 w 750"/>
              <a:gd name="T103" fmla="*/ 3 h 750"/>
              <a:gd name="T104" fmla="*/ 17 w 750"/>
              <a:gd name="T105"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750">
                <a:moveTo>
                  <a:pt x="342" y="478"/>
                </a:moveTo>
                <a:lnTo>
                  <a:pt x="410" y="478"/>
                </a:lnTo>
                <a:lnTo>
                  <a:pt x="410" y="512"/>
                </a:lnTo>
                <a:lnTo>
                  <a:pt x="342" y="512"/>
                </a:lnTo>
                <a:lnTo>
                  <a:pt x="342" y="478"/>
                </a:lnTo>
                <a:close/>
                <a:moveTo>
                  <a:pt x="204" y="410"/>
                </a:moveTo>
                <a:lnTo>
                  <a:pt x="204" y="546"/>
                </a:lnTo>
                <a:lnTo>
                  <a:pt x="546" y="546"/>
                </a:lnTo>
                <a:lnTo>
                  <a:pt x="546" y="410"/>
                </a:lnTo>
                <a:lnTo>
                  <a:pt x="204" y="410"/>
                </a:lnTo>
                <a:close/>
                <a:moveTo>
                  <a:pt x="170" y="376"/>
                </a:moveTo>
                <a:lnTo>
                  <a:pt x="580" y="376"/>
                </a:lnTo>
                <a:lnTo>
                  <a:pt x="580" y="580"/>
                </a:lnTo>
                <a:lnTo>
                  <a:pt x="170" y="580"/>
                </a:lnTo>
                <a:lnTo>
                  <a:pt x="170" y="376"/>
                </a:lnTo>
                <a:close/>
                <a:moveTo>
                  <a:pt x="342" y="204"/>
                </a:moveTo>
                <a:lnTo>
                  <a:pt x="410" y="204"/>
                </a:lnTo>
                <a:lnTo>
                  <a:pt x="410" y="238"/>
                </a:lnTo>
                <a:lnTo>
                  <a:pt x="342" y="238"/>
                </a:lnTo>
                <a:lnTo>
                  <a:pt x="342" y="204"/>
                </a:lnTo>
                <a:close/>
                <a:moveTo>
                  <a:pt x="204" y="136"/>
                </a:moveTo>
                <a:lnTo>
                  <a:pt x="204" y="272"/>
                </a:lnTo>
                <a:lnTo>
                  <a:pt x="546" y="272"/>
                </a:lnTo>
                <a:lnTo>
                  <a:pt x="546" y="136"/>
                </a:lnTo>
                <a:lnTo>
                  <a:pt x="204" y="136"/>
                </a:lnTo>
                <a:close/>
                <a:moveTo>
                  <a:pt x="170" y="102"/>
                </a:moveTo>
                <a:lnTo>
                  <a:pt x="580" y="102"/>
                </a:lnTo>
                <a:lnTo>
                  <a:pt x="580" y="308"/>
                </a:lnTo>
                <a:lnTo>
                  <a:pt x="170" y="308"/>
                </a:lnTo>
                <a:lnTo>
                  <a:pt x="170" y="102"/>
                </a:lnTo>
                <a:close/>
                <a:moveTo>
                  <a:pt x="102" y="34"/>
                </a:moveTo>
                <a:lnTo>
                  <a:pt x="102" y="614"/>
                </a:lnTo>
                <a:lnTo>
                  <a:pt x="105" y="627"/>
                </a:lnTo>
                <a:lnTo>
                  <a:pt x="113" y="639"/>
                </a:lnTo>
                <a:lnTo>
                  <a:pt x="123" y="645"/>
                </a:lnTo>
                <a:lnTo>
                  <a:pt x="136" y="648"/>
                </a:lnTo>
                <a:lnTo>
                  <a:pt x="614" y="648"/>
                </a:lnTo>
                <a:lnTo>
                  <a:pt x="627" y="645"/>
                </a:lnTo>
                <a:lnTo>
                  <a:pt x="637" y="639"/>
                </a:lnTo>
                <a:lnTo>
                  <a:pt x="645" y="627"/>
                </a:lnTo>
                <a:lnTo>
                  <a:pt x="648" y="614"/>
                </a:lnTo>
                <a:lnTo>
                  <a:pt x="648" y="34"/>
                </a:lnTo>
                <a:lnTo>
                  <a:pt x="102" y="34"/>
                </a:lnTo>
                <a:close/>
                <a:moveTo>
                  <a:pt x="17" y="0"/>
                </a:moveTo>
                <a:lnTo>
                  <a:pt x="733" y="0"/>
                </a:lnTo>
                <a:lnTo>
                  <a:pt x="738" y="1"/>
                </a:lnTo>
                <a:lnTo>
                  <a:pt x="743" y="3"/>
                </a:lnTo>
                <a:lnTo>
                  <a:pt x="747" y="6"/>
                </a:lnTo>
                <a:lnTo>
                  <a:pt x="750" y="12"/>
                </a:lnTo>
                <a:lnTo>
                  <a:pt x="750" y="17"/>
                </a:lnTo>
                <a:lnTo>
                  <a:pt x="750" y="22"/>
                </a:lnTo>
                <a:lnTo>
                  <a:pt x="747" y="27"/>
                </a:lnTo>
                <a:lnTo>
                  <a:pt x="743" y="31"/>
                </a:lnTo>
                <a:lnTo>
                  <a:pt x="738" y="33"/>
                </a:lnTo>
                <a:lnTo>
                  <a:pt x="733" y="34"/>
                </a:lnTo>
                <a:lnTo>
                  <a:pt x="682" y="34"/>
                </a:lnTo>
                <a:lnTo>
                  <a:pt x="682" y="614"/>
                </a:lnTo>
                <a:lnTo>
                  <a:pt x="679" y="636"/>
                </a:lnTo>
                <a:lnTo>
                  <a:pt x="669" y="654"/>
                </a:lnTo>
                <a:lnTo>
                  <a:pt x="654" y="669"/>
                </a:lnTo>
                <a:lnTo>
                  <a:pt x="636" y="679"/>
                </a:lnTo>
                <a:lnTo>
                  <a:pt x="614" y="682"/>
                </a:lnTo>
                <a:lnTo>
                  <a:pt x="580" y="682"/>
                </a:lnTo>
                <a:lnTo>
                  <a:pt x="580" y="733"/>
                </a:lnTo>
                <a:lnTo>
                  <a:pt x="578" y="738"/>
                </a:lnTo>
                <a:lnTo>
                  <a:pt x="576" y="743"/>
                </a:lnTo>
                <a:lnTo>
                  <a:pt x="573" y="747"/>
                </a:lnTo>
                <a:lnTo>
                  <a:pt x="568" y="750"/>
                </a:lnTo>
                <a:lnTo>
                  <a:pt x="563" y="750"/>
                </a:lnTo>
                <a:lnTo>
                  <a:pt x="558" y="750"/>
                </a:lnTo>
                <a:lnTo>
                  <a:pt x="552" y="747"/>
                </a:lnTo>
                <a:lnTo>
                  <a:pt x="548" y="743"/>
                </a:lnTo>
                <a:lnTo>
                  <a:pt x="547" y="738"/>
                </a:lnTo>
                <a:lnTo>
                  <a:pt x="546" y="733"/>
                </a:lnTo>
                <a:lnTo>
                  <a:pt x="546" y="682"/>
                </a:lnTo>
                <a:lnTo>
                  <a:pt x="204" y="682"/>
                </a:lnTo>
                <a:lnTo>
                  <a:pt x="204" y="733"/>
                </a:lnTo>
                <a:lnTo>
                  <a:pt x="204" y="738"/>
                </a:lnTo>
                <a:lnTo>
                  <a:pt x="202" y="743"/>
                </a:lnTo>
                <a:lnTo>
                  <a:pt x="198" y="747"/>
                </a:lnTo>
                <a:lnTo>
                  <a:pt x="192" y="750"/>
                </a:lnTo>
                <a:lnTo>
                  <a:pt x="187" y="750"/>
                </a:lnTo>
                <a:lnTo>
                  <a:pt x="182" y="750"/>
                </a:lnTo>
                <a:lnTo>
                  <a:pt x="178" y="747"/>
                </a:lnTo>
                <a:lnTo>
                  <a:pt x="174" y="743"/>
                </a:lnTo>
                <a:lnTo>
                  <a:pt x="171" y="738"/>
                </a:lnTo>
                <a:lnTo>
                  <a:pt x="170" y="733"/>
                </a:lnTo>
                <a:lnTo>
                  <a:pt x="170" y="682"/>
                </a:lnTo>
                <a:lnTo>
                  <a:pt x="136" y="682"/>
                </a:lnTo>
                <a:lnTo>
                  <a:pt x="115" y="679"/>
                </a:lnTo>
                <a:lnTo>
                  <a:pt x="96" y="669"/>
                </a:lnTo>
                <a:lnTo>
                  <a:pt x="81" y="654"/>
                </a:lnTo>
                <a:lnTo>
                  <a:pt x="72" y="636"/>
                </a:lnTo>
                <a:lnTo>
                  <a:pt x="68" y="614"/>
                </a:lnTo>
                <a:lnTo>
                  <a:pt x="68" y="34"/>
                </a:lnTo>
                <a:lnTo>
                  <a:pt x="17" y="34"/>
                </a:lnTo>
                <a:lnTo>
                  <a:pt x="12" y="33"/>
                </a:lnTo>
                <a:lnTo>
                  <a:pt x="7" y="31"/>
                </a:lnTo>
                <a:lnTo>
                  <a:pt x="3" y="27"/>
                </a:lnTo>
                <a:lnTo>
                  <a:pt x="1" y="22"/>
                </a:lnTo>
                <a:lnTo>
                  <a:pt x="0" y="17"/>
                </a:lnTo>
                <a:lnTo>
                  <a:pt x="1" y="12"/>
                </a:lnTo>
                <a:lnTo>
                  <a:pt x="3" y="6"/>
                </a:lnTo>
                <a:lnTo>
                  <a:pt x="7" y="3"/>
                </a:lnTo>
                <a:lnTo>
                  <a:pt x="12" y="1"/>
                </a:lnTo>
                <a:lnTo>
                  <a:pt x="1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20" name="Freeform 4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315733" y="4049893"/>
            <a:ext cx="444017" cy="444017"/>
          </a:xfrm>
          <a:custGeom>
            <a:avLst/>
            <a:gdLst>
              <a:gd name="T0" fmla="*/ 204 w 750"/>
              <a:gd name="T1" fmla="*/ 546 h 750"/>
              <a:gd name="T2" fmla="*/ 340 w 750"/>
              <a:gd name="T3" fmla="*/ 512 h 750"/>
              <a:gd name="T4" fmla="*/ 408 w 750"/>
              <a:gd name="T5" fmla="*/ 546 h 750"/>
              <a:gd name="T6" fmla="*/ 546 w 750"/>
              <a:gd name="T7" fmla="*/ 478 h 750"/>
              <a:gd name="T8" fmla="*/ 170 w 750"/>
              <a:gd name="T9" fmla="*/ 444 h 750"/>
              <a:gd name="T10" fmla="*/ 580 w 750"/>
              <a:gd name="T11" fmla="*/ 580 h 750"/>
              <a:gd name="T12" fmla="*/ 170 w 750"/>
              <a:gd name="T13" fmla="*/ 444 h 750"/>
              <a:gd name="T14" fmla="*/ 204 w 750"/>
              <a:gd name="T15" fmla="*/ 376 h 750"/>
              <a:gd name="T16" fmla="*/ 340 w 750"/>
              <a:gd name="T17" fmla="*/ 342 h 750"/>
              <a:gd name="T18" fmla="*/ 408 w 750"/>
              <a:gd name="T19" fmla="*/ 376 h 750"/>
              <a:gd name="T20" fmla="*/ 546 w 750"/>
              <a:gd name="T21" fmla="*/ 308 h 750"/>
              <a:gd name="T22" fmla="*/ 170 w 750"/>
              <a:gd name="T23" fmla="*/ 272 h 750"/>
              <a:gd name="T24" fmla="*/ 580 w 750"/>
              <a:gd name="T25" fmla="*/ 410 h 750"/>
              <a:gd name="T26" fmla="*/ 170 w 750"/>
              <a:gd name="T27" fmla="*/ 272 h 750"/>
              <a:gd name="T28" fmla="*/ 204 w 750"/>
              <a:gd name="T29" fmla="*/ 204 h 750"/>
              <a:gd name="T30" fmla="*/ 340 w 750"/>
              <a:gd name="T31" fmla="*/ 170 h 750"/>
              <a:gd name="T32" fmla="*/ 408 w 750"/>
              <a:gd name="T33" fmla="*/ 204 h 750"/>
              <a:gd name="T34" fmla="*/ 546 w 750"/>
              <a:gd name="T35" fmla="*/ 136 h 750"/>
              <a:gd name="T36" fmla="*/ 170 w 750"/>
              <a:gd name="T37" fmla="*/ 102 h 750"/>
              <a:gd name="T38" fmla="*/ 580 w 750"/>
              <a:gd name="T39" fmla="*/ 238 h 750"/>
              <a:gd name="T40" fmla="*/ 170 w 750"/>
              <a:gd name="T41" fmla="*/ 102 h 750"/>
              <a:gd name="T42" fmla="*/ 102 w 750"/>
              <a:gd name="T43" fmla="*/ 614 h 750"/>
              <a:gd name="T44" fmla="*/ 111 w 750"/>
              <a:gd name="T45" fmla="*/ 639 h 750"/>
              <a:gd name="T46" fmla="*/ 136 w 750"/>
              <a:gd name="T47" fmla="*/ 648 h 750"/>
              <a:gd name="T48" fmla="*/ 627 w 750"/>
              <a:gd name="T49" fmla="*/ 645 h 750"/>
              <a:gd name="T50" fmla="*/ 645 w 750"/>
              <a:gd name="T51" fmla="*/ 627 h 750"/>
              <a:gd name="T52" fmla="*/ 648 w 750"/>
              <a:gd name="T53" fmla="*/ 34 h 750"/>
              <a:gd name="T54" fmla="*/ 17 w 750"/>
              <a:gd name="T55" fmla="*/ 0 h 750"/>
              <a:gd name="T56" fmla="*/ 738 w 750"/>
              <a:gd name="T57" fmla="*/ 1 h 750"/>
              <a:gd name="T58" fmla="*/ 746 w 750"/>
              <a:gd name="T59" fmla="*/ 6 h 750"/>
              <a:gd name="T60" fmla="*/ 750 w 750"/>
              <a:gd name="T61" fmla="*/ 17 h 750"/>
              <a:gd name="T62" fmla="*/ 746 w 750"/>
              <a:gd name="T63" fmla="*/ 27 h 750"/>
              <a:gd name="T64" fmla="*/ 738 w 750"/>
              <a:gd name="T65" fmla="*/ 33 h 750"/>
              <a:gd name="T66" fmla="*/ 682 w 750"/>
              <a:gd name="T67" fmla="*/ 34 h 750"/>
              <a:gd name="T68" fmla="*/ 678 w 750"/>
              <a:gd name="T69" fmla="*/ 636 h 750"/>
              <a:gd name="T70" fmla="*/ 654 w 750"/>
              <a:gd name="T71" fmla="*/ 669 h 750"/>
              <a:gd name="T72" fmla="*/ 614 w 750"/>
              <a:gd name="T73" fmla="*/ 682 h 750"/>
              <a:gd name="T74" fmla="*/ 580 w 750"/>
              <a:gd name="T75" fmla="*/ 733 h 750"/>
              <a:gd name="T76" fmla="*/ 576 w 750"/>
              <a:gd name="T77" fmla="*/ 743 h 750"/>
              <a:gd name="T78" fmla="*/ 568 w 750"/>
              <a:gd name="T79" fmla="*/ 750 h 750"/>
              <a:gd name="T80" fmla="*/ 558 w 750"/>
              <a:gd name="T81" fmla="*/ 750 h 750"/>
              <a:gd name="T82" fmla="*/ 548 w 750"/>
              <a:gd name="T83" fmla="*/ 743 h 750"/>
              <a:gd name="T84" fmla="*/ 546 w 750"/>
              <a:gd name="T85" fmla="*/ 733 h 750"/>
              <a:gd name="T86" fmla="*/ 204 w 750"/>
              <a:gd name="T87" fmla="*/ 682 h 750"/>
              <a:gd name="T88" fmla="*/ 203 w 750"/>
              <a:gd name="T89" fmla="*/ 738 h 750"/>
              <a:gd name="T90" fmla="*/ 198 w 750"/>
              <a:gd name="T91" fmla="*/ 747 h 750"/>
              <a:gd name="T92" fmla="*/ 187 w 750"/>
              <a:gd name="T93" fmla="*/ 750 h 750"/>
              <a:gd name="T94" fmla="*/ 177 w 750"/>
              <a:gd name="T95" fmla="*/ 747 h 750"/>
              <a:gd name="T96" fmla="*/ 171 w 750"/>
              <a:gd name="T97" fmla="*/ 738 h 750"/>
              <a:gd name="T98" fmla="*/ 170 w 750"/>
              <a:gd name="T99" fmla="*/ 682 h 750"/>
              <a:gd name="T100" fmla="*/ 114 w 750"/>
              <a:gd name="T101" fmla="*/ 679 h 750"/>
              <a:gd name="T102" fmla="*/ 81 w 750"/>
              <a:gd name="T103" fmla="*/ 654 h 750"/>
              <a:gd name="T104" fmla="*/ 68 w 750"/>
              <a:gd name="T105" fmla="*/ 614 h 750"/>
              <a:gd name="T106" fmla="*/ 17 w 750"/>
              <a:gd name="T107" fmla="*/ 34 h 750"/>
              <a:gd name="T108" fmla="*/ 7 w 750"/>
              <a:gd name="T109" fmla="*/ 31 h 750"/>
              <a:gd name="T110" fmla="*/ 0 w 750"/>
              <a:gd name="T111" fmla="*/ 22 h 750"/>
              <a:gd name="T112" fmla="*/ 0 w 750"/>
              <a:gd name="T113" fmla="*/ 12 h 750"/>
              <a:gd name="T114" fmla="*/ 7 w 750"/>
              <a:gd name="T115" fmla="*/ 3 h 750"/>
              <a:gd name="T116" fmla="*/ 17 w 750"/>
              <a:gd name="T117"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50" h="750">
                <a:moveTo>
                  <a:pt x="204" y="478"/>
                </a:moveTo>
                <a:lnTo>
                  <a:pt x="204" y="546"/>
                </a:lnTo>
                <a:lnTo>
                  <a:pt x="340" y="546"/>
                </a:lnTo>
                <a:lnTo>
                  <a:pt x="340" y="512"/>
                </a:lnTo>
                <a:lnTo>
                  <a:pt x="408" y="512"/>
                </a:lnTo>
                <a:lnTo>
                  <a:pt x="408" y="546"/>
                </a:lnTo>
                <a:lnTo>
                  <a:pt x="546" y="546"/>
                </a:lnTo>
                <a:lnTo>
                  <a:pt x="546" y="478"/>
                </a:lnTo>
                <a:lnTo>
                  <a:pt x="204" y="478"/>
                </a:lnTo>
                <a:close/>
                <a:moveTo>
                  <a:pt x="170" y="444"/>
                </a:moveTo>
                <a:lnTo>
                  <a:pt x="580" y="444"/>
                </a:lnTo>
                <a:lnTo>
                  <a:pt x="580" y="580"/>
                </a:lnTo>
                <a:lnTo>
                  <a:pt x="170" y="580"/>
                </a:lnTo>
                <a:lnTo>
                  <a:pt x="170" y="444"/>
                </a:lnTo>
                <a:close/>
                <a:moveTo>
                  <a:pt x="204" y="308"/>
                </a:moveTo>
                <a:lnTo>
                  <a:pt x="204" y="376"/>
                </a:lnTo>
                <a:lnTo>
                  <a:pt x="340" y="376"/>
                </a:lnTo>
                <a:lnTo>
                  <a:pt x="340" y="342"/>
                </a:lnTo>
                <a:lnTo>
                  <a:pt x="408" y="342"/>
                </a:lnTo>
                <a:lnTo>
                  <a:pt x="408" y="376"/>
                </a:lnTo>
                <a:lnTo>
                  <a:pt x="546" y="376"/>
                </a:lnTo>
                <a:lnTo>
                  <a:pt x="546" y="308"/>
                </a:lnTo>
                <a:lnTo>
                  <a:pt x="204" y="308"/>
                </a:lnTo>
                <a:close/>
                <a:moveTo>
                  <a:pt x="170" y="272"/>
                </a:moveTo>
                <a:lnTo>
                  <a:pt x="580" y="272"/>
                </a:lnTo>
                <a:lnTo>
                  <a:pt x="580" y="410"/>
                </a:lnTo>
                <a:lnTo>
                  <a:pt x="170" y="410"/>
                </a:lnTo>
                <a:lnTo>
                  <a:pt x="170" y="272"/>
                </a:lnTo>
                <a:close/>
                <a:moveTo>
                  <a:pt x="204" y="136"/>
                </a:moveTo>
                <a:lnTo>
                  <a:pt x="204" y="204"/>
                </a:lnTo>
                <a:lnTo>
                  <a:pt x="340" y="204"/>
                </a:lnTo>
                <a:lnTo>
                  <a:pt x="340" y="170"/>
                </a:lnTo>
                <a:lnTo>
                  <a:pt x="408" y="170"/>
                </a:lnTo>
                <a:lnTo>
                  <a:pt x="408" y="204"/>
                </a:lnTo>
                <a:lnTo>
                  <a:pt x="546" y="204"/>
                </a:lnTo>
                <a:lnTo>
                  <a:pt x="546" y="136"/>
                </a:lnTo>
                <a:lnTo>
                  <a:pt x="204" y="136"/>
                </a:lnTo>
                <a:close/>
                <a:moveTo>
                  <a:pt x="170" y="102"/>
                </a:moveTo>
                <a:lnTo>
                  <a:pt x="580" y="102"/>
                </a:lnTo>
                <a:lnTo>
                  <a:pt x="580" y="238"/>
                </a:lnTo>
                <a:lnTo>
                  <a:pt x="170" y="238"/>
                </a:lnTo>
                <a:lnTo>
                  <a:pt x="170" y="102"/>
                </a:lnTo>
                <a:close/>
                <a:moveTo>
                  <a:pt x="102" y="34"/>
                </a:moveTo>
                <a:lnTo>
                  <a:pt x="102" y="614"/>
                </a:lnTo>
                <a:lnTo>
                  <a:pt x="105" y="627"/>
                </a:lnTo>
                <a:lnTo>
                  <a:pt x="111" y="639"/>
                </a:lnTo>
                <a:lnTo>
                  <a:pt x="123" y="645"/>
                </a:lnTo>
                <a:lnTo>
                  <a:pt x="136" y="648"/>
                </a:lnTo>
                <a:lnTo>
                  <a:pt x="614" y="648"/>
                </a:lnTo>
                <a:lnTo>
                  <a:pt x="627" y="645"/>
                </a:lnTo>
                <a:lnTo>
                  <a:pt x="637" y="639"/>
                </a:lnTo>
                <a:lnTo>
                  <a:pt x="645" y="627"/>
                </a:lnTo>
                <a:lnTo>
                  <a:pt x="648" y="614"/>
                </a:lnTo>
                <a:lnTo>
                  <a:pt x="648" y="34"/>
                </a:lnTo>
                <a:lnTo>
                  <a:pt x="102" y="34"/>
                </a:lnTo>
                <a:close/>
                <a:moveTo>
                  <a:pt x="17" y="0"/>
                </a:moveTo>
                <a:lnTo>
                  <a:pt x="733" y="0"/>
                </a:lnTo>
                <a:lnTo>
                  <a:pt x="738" y="1"/>
                </a:lnTo>
                <a:lnTo>
                  <a:pt x="743" y="3"/>
                </a:lnTo>
                <a:lnTo>
                  <a:pt x="746" y="6"/>
                </a:lnTo>
                <a:lnTo>
                  <a:pt x="749" y="12"/>
                </a:lnTo>
                <a:lnTo>
                  <a:pt x="750" y="17"/>
                </a:lnTo>
                <a:lnTo>
                  <a:pt x="749" y="22"/>
                </a:lnTo>
                <a:lnTo>
                  <a:pt x="746" y="27"/>
                </a:lnTo>
                <a:lnTo>
                  <a:pt x="743" y="31"/>
                </a:lnTo>
                <a:lnTo>
                  <a:pt x="738" y="33"/>
                </a:lnTo>
                <a:lnTo>
                  <a:pt x="733" y="34"/>
                </a:lnTo>
                <a:lnTo>
                  <a:pt x="682" y="34"/>
                </a:lnTo>
                <a:lnTo>
                  <a:pt x="682" y="614"/>
                </a:lnTo>
                <a:lnTo>
                  <a:pt x="678" y="636"/>
                </a:lnTo>
                <a:lnTo>
                  <a:pt x="669" y="654"/>
                </a:lnTo>
                <a:lnTo>
                  <a:pt x="654" y="669"/>
                </a:lnTo>
                <a:lnTo>
                  <a:pt x="635" y="679"/>
                </a:lnTo>
                <a:lnTo>
                  <a:pt x="614" y="682"/>
                </a:lnTo>
                <a:lnTo>
                  <a:pt x="580" y="682"/>
                </a:lnTo>
                <a:lnTo>
                  <a:pt x="580" y="733"/>
                </a:lnTo>
                <a:lnTo>
                  <a:pt x="578" y="738"/>
                </a:lnTo>
                <a:lnTo>
                  <a:pt x="576" y="743"/>
                </a:lnTo>
                <a:lnTo>
                  <a:pt x="572" y="747"/>
                </a:lnTo>
                <a:lnTo>
                  <a:pt x="568" y="750"/>
                </a:lnTo>
                <a:lnTo>
                  <a:pt x="563" y="750"/>
                </a:lnTo>
                <a:lnTo>
                  <a:pt x="558" y="750"/>
                </a:lnTo>
                <a:lnTo>
                  <a:pt x="552" y="747"/>
                </a:lnTo>
                <a:lnTo>
                  <a:pt x="548" y="743"/>
                </a:lnTo>
                <a:lnTo>
                  <a:pt x="546" y="738"/>
                </a:lnTo>
                <a:lnTo>
                  <a:pt x="546" y="733"/>
                </a:lnTo>
                <a:lnTo>
                  <a:pt x="546" y="682"/>
                </a:lnTo>
                <a:lnTo>
                  <a:pt x="204" y="682"/>
                </a:lnTo>
                <a:lnTo>
                  <a:pt x="204" y="733"/>
                </a:lnTo>
                <a:lnTo>
                  <a:pt x="203" y="738"/>
                </a:lnTo>
                <a:lnTo>
                  <a:pt x="200" y="743"/>
                </a:lnTo>
                <a:lnTo>
                  <a:pt x="198" y="747"/>
                </a:lnTo>
                <a:lnTo>
                  <a:pt x="192" y="750"/>
                </a:lnTo>
                <a:lnTo>
                  <a:pt x="187" y="750"/>
                </a:lnTo>
                <a:lnTo>
                  <a:pt x="182" y="750"/>
                </a:lnTo>
                <a:lnTo>
                  <a:pt x="177" y="747"/>
                </a:lnTo>
                <a:lnTo>
                  <a:pt x="173" y="743"/>
                </a:lnTo>
                <a:lnTo>
                  <a:pt x="171" y="738"/>
                </a:lnTo>
                <a:lnTo>
                  <a:pt x="170" y="733"/>
                </a:lnTo>
                <a:lnTo>
                  <a:pt x="170" y="682"/>
                </a:lnTo>
                <a:lnTo>
                  <a:pt x="136" y="682"/>
                </a:lnTo>
                <a:lnTo>
                  <a:pt x="114" y="679"/>
                </a:lnTo>
                <a:lnTo>
                  <a:pt x="96" y="669"/>
                </a:lnTo>
                <a:lnTo>
                  <a:pt x="81" y="654"/>
                </a:lnTo>
                <a:lnTo>
                  <a:pt x="71" y="636"/>
                </a:lnTo>
                <a:lnTo>
                  <a:pt x="68" y="614"/>
                </a:lnTo>
                <a:lnTo>
                  <a:pt x="68" y="34"/>
                </a:lnTo>
                <a:lnTo>
                  <a:pt x="17" y="34"/>
                </a:lnTo>
                <a:lnTo>
                  <a:pt x="10" y="33"/>
                </a:lnTo>
                <a:lnTo>
                  <a:pt x="7" y="31"/>
                </a:lnTo>
                <a:lnTo>
                  <a:pt x="3" y="27"/>
                </a:lnTo>
                <a:lnTo>
                  <a:pt x="0" y="22"/>
                </a:lnTo>
                <a:lnTo>
                  <a:pt x="0" y="17"/>
                </a:lnTo>
                <a:lnTo>
                  <a:pt x="0" y="12"/>
                </a:lnTo>
                <a:lnTo>
                  <a:pt x="3" y="6"/>
                </a:lnTo>
                <a:lnTo>
                  <a:pt x="7" y="3"/>
                </a:lnTo>
                <a:lnTo>
                  <a:pt x="10" y="1"/>
                </a:lnTo>
                <a:lnTo>
                  <a:pt x="1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21" name="Freeform 4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62623" y="4049893"/>
            <a:ext cx="364095" cy="444017"/>
          </a:xfrm>
          <a:custGeom>
            <a:avLst/>
            <a:gdLst>
              <a:gd name="T0" fmla="*/ 341 w 615"/>
              <a:gd name="T1" fmla="*/ 546 h 750"/>
              <a:gd name="T2" fmla="*/ 273 w 615"/>
              <a:gd name="T3" fmla="*/ 580 h 750"/>
              <a:gd name="T4" fmla="*/ 137 w 615"/>
              <a:gd name="T5" fmla="*/ 478 h 750"/>
              <a:gd name="T6" fmla="*/ 477 w 615"/>
              <a:gd name="T7" fmla="*/ 614 h 750"/>
              <a:gd name="T8" fmla="*/ 137 w 615"/>
              <a:gd name="T9" fmla="*/ 478 h 750"/>
              <a:gd name="T10" fmla="*/ 341 w 615"/>
              <a:gd name="T11" fmla="*/ 376 h 750"/>
              <a:gd name="T12" fmla="*/ 273 w 615"/>
              <a:gd name="T13" fmla="*/ 410 h 750"/>
              <a:gd name="T14" fmla="*/ 137 w 615"/>
              <a:gd name="T15" fmla="*/ 308 h 750"/>
              <a:gd name="T16" fmla="*/ 477 w 615"/>
              <a:gd name="T17" fmla="*/ 444 h 750"/>
              <a:gd name="T18" fmla="*/ 137 w 615"/>
              <a:gd name="T19" fmla="*/ 308 h 750"/>
              <a:gd name="T20" fmla="*/ 341 w 615"/>
              <a:gd name="T21" fmla="*/ 204 h 750"/>
              <a:gd name="T22" fmla="*/ 273 w 615"/>
              <a:gd name="T23" fmla="*/ 238 h 750"/>
              <a:gd name="T24" fmla="*/ 137 w 615"/>
              <a:gd name="T25" fmla="*/ 136 h 750"/>
              <a:gd name="T26" fmla="*/ 477 w 615"/>
              <a:gd name="T27" fmla="*/ 272 h 750"/>
              <a:gd name="T28" fmla="*/ 137 w 615"/>
              <a:gd name="T29" fmla="*/ 136 h 750"/>
              <a:gd name="T30" fmla="*/ 511 w 615"/>
              <a:gd name="T31" fmla="*/ 102 h 750"/>
              <a:gd name="T32" fmla="*/ 103 w 615"/>
              <a:gd name="T33" fmla="*/ 648 h 750"/>
              <a:gd name="T34" fmla="*/ 69 w 615"/>
              <a:gd name="T35" fmla="*/ 34 h 750"/>
              <a:gd name="T36" fmla="*/ 44 w 615"/>
              <a:gd name="T37" fmla="*/ 44 h 750"/>
              <a:gd name="T38" fmla="*/ 34 w 615"/>
              <a:gd name="T39" fmla="*/ 68 h 750"/>
              <a:gd name="T40" fmla="*/ 38 w 615"/>
              <a:gd name="T41" fmla="*/ 695 h 750"/>
              <a:gd name="T42" fmla="*/ 55 w 615"/>
              <a:gd name="T43" fmla="*/ 713 h 750"/>
              <a:gd name="T44" fmla="*/ 545 w 615"/>
              <a:gd name="T45" fmla="*/ 716 h 750"/>
              <a:gd name="T46" fmla="*/ 570 w 615"/>
              <a:gd name="T47" fmla="*/ 707 h 750"/>
              <a:gd name="T48" fmla="*/ 581 w 615"/>
              <a:gd name="T49" fmla="*/ 682 h 750"/>
              <a:gd name="T50" fmla="*/ 577 w 615"/>
              <a:gd name="T51" fmla="*/ 55 h 750"/>
              <a:gd name="T52" fmla="*/ 560 w 615"/>
              <a:gd name="T53" fmla="*/ 37 h 750"/>
              <a:gd name="T54" fmla="*/ 69 w 615"/>
              <a:gd name="T55" fmla="*/ 34 h 750"/>
              <a:gd name="T56" fmla="*/ 545 w 615"/>
              <a:gd name="T57" fmla="*/ 0 h 750"/>
              <a:gd name="T58" fmla="*/ 586 w 615"/>
              <a:gd name="T59" fmla="*/ 13 h 750"/>
              <a:gd name="T60" fmla="*/ 611 w 615"/>
              <a:gd name="T61" fmla="*/ 47 h 750"/>
              <a:gd name="T62" fmla="*/ 615 w 615"/>
              <a:gd name="T63" fmla="*/ 682 h 750"/>
              <a:gd name="T64" fmla="*/ 602 w 615"/>
              <a:gd name="T65" fmla="*/ 723 h 750"/>
              <a:gd name="T66" fmla="*/ 568 w 615"/>
              <a:gd name="T67" fmla="*/ 747 h 750"/>
              <a:gd name="T68" fmla="*/ 69 w 615"/>
              <a:gd name="T69" fmla="*/ 750 h 750"/>
              <a:gd name="T70" fmla="*/ 29 w 615"/>
              <a:gd name="T71" fmla="*/ 737 h 750"/>
              <a:gd name="T72" fmla="*/ 4 w 615"/>
              <a:gd name="T73" fmla="*/ 704 h 750"/>
              <a:gd name="T74" fmla="*/ 0 w 615"/>
              <a:gd name="T75" fmla="*/ 68 h 750"/>
              <a:gd name="T76" fmla="*/ 13 w 615"/>
              <a:gd name="T77" fmla="*/ 27 h 750"/>
              <a:gd name="T78" fmla="*/ 47 w 615"/>
              <a:gd name="T79" fmla="*/ 4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5" h="750">
                <a:moveTo>
                  <a:pt x="273" y="546"/>
                </a:moveTo>
                <a:lnTo>
                  <a:pt x="341" y="546"/>
                </a:lnTo>
                <a:lnTo>
                  <a:pt x="341" y="580"/>
                </a:lnTo>
                <a:lnTo>
                  <a:pt x="273" y="580"/>
                </a:lnTo>
                <a:lnTo>
                  <a:pt x="273" y="546"/>
                </a:lnTo>
                <a:close/>
                <a:moveTo>
                  <a:pt x="137" y="478"/>
                </a:moveTo>
                <a:lnTo>
                  <a:pt x="137" y="614"/>
                </a:lnTo>
                <a:lnTo>
                  <a:pt x="477" y="614"/>
                </a:lnTo>
                <a:lnTo>
                  <a:pt x="477" y="478"/>
                </a:lnTo>
                <a:lnTo>
                  <a:pt x="137" y="478"/>
                </a:lnTo>
                <a:close/>
                <a:moveTo>
                  <a:pt x="273" y="376"/>
                </a:moveTo>
                <a:lnTo>
                  <a:pt x="341" y="376"/>
                </a:lnTo>
                <a:lnTo>
                  <a:pt x="341" y="410"/>
                </a:lnTo>
                <a:lnTo>
                  <a:pt x="273" y="410"/>
                </a:lnTo>
                <a:lnTo>
                  <a:pt x="273" y="376"/>
                </a:lnTo>
                <a:close/>
                <a:moveTo>
                  <a:pt x="137" y="308"/>
                </a:moveTo>
                <a:lnTo>
                  <a:pt x="137" y="444"/>
                </a:lnTo>
                <a:lnTo>
                  <a:pt x="477" y="444"/>
                </a:lnTo>
                <a:lnTo>
                  <a:pt x="477" y="308"/>
                </a:lnTo>
                <a:lnTo>
                  <a:pt x="137" y="308"/>
                </a:lnTo>
                <a:close/>
                <a:moveTo>
                  <a:pt x="273" y="204"/>
                </a:moveTo>
                <a:lnTo>
                  <a:pt x="341" y="204"/>
                </a:lnTo>
                <a:lnTo>
                  <a:pt x="341" y="238"/>
                </a:lnTo>
                <a:lnTo>
                  <a:pt x="273" y="238"/>
                </a:lnTo>
                <a:lnTo>
                  <a:pt x="273" y="204"/>
                </a:lnTo>
                <a:close/>
                <a:moveTo>
                  <a:pt x="137" y="136"/>
                </a:moveTo>
                <a:lnTo>
                  <a:pt x="137" y="272"/>
                </a:lnTo>
                <a:lnTo>
                  <a:pt x="477" y="272"/>
                </a:lnTo>
                <a:lnTo>
                  <a:pt x="477" y="136"/>
                </a:lnTo>
                <a:lnTo>
                  <a:pt x="137" y="136"/>
                </a:lnTo>
                <a:close/>
                <a:moveTo>
                  <a:pt x="103" y="102"/>
                </a:moveTo>
                <a:lnTo>
                  <a:pt x="511" y="102"/>
                </a:lnTo>
                <a:lnTo>
                  <a:pt x="511" y="648"/>
                </a:lnTo>
                <a:lnTo>
                  <a:pt x="103" y="648"/>
                </a:lnTo>
                <a:lnTo>
                  <a:pt x="103" y="102"/>
                </a:lnTo>
                <a:close/>
                <a:moveTo>
                  <a:pt x="69" y="34"/>
                </a:moveTo>
                <a:lnTo>
                  <a:pt x="55" y="37"/>
                </a:lnTo>
                <a:lnTo>
                  <a:pt x="44" y="44"/>
                </a:lnTo>
                <a:lnTo>
                  <a:pt x="38" y="55"/>
                </a:lnTo>
                <a:lnTo>
                  <a:pt x="34" y="68"/>
                </a:lnTo>
                <a:lnTo>
                  <a:pt x="34" y="682"/>
                </a:lnTo>
                <a:lnTo>
                  <a:pt x="38" y="695"/>
                </a:lnTo>
                <a:lnTo>
                  <a:pt x="44" y="707"/>
                </a:lnTo>
                <a:lnTo>
                  <a:pt x="55" y="713"/>
                </a:lnTo>
                <a:lnTo>
                  <a:pt x="69" y="716"/>
                </a:lnTo>
                <a:lnTo>
                  <a:pt x="545" y="716"/>
                </a:lnTo>
                <a:lnTo>
                  <a:pt x="560" y="713"/>
                </a:lnTo>
                <a:lnTo>
                  <a:pt x="570" y="707"/>
                </a:lnTo>
                <a:lnTo>
                  <a:pt x="577" y="695"/>
                </a:lnTo>
                <a:lnTo>
                  <a:pt x="581" y="682"/>
                </a:lnTo>
                <a:lnTo>
                  <a:pt x="581" y="68"/>
                </a:lnTo>
                <a:lnTo>
                  <a:pt x="577" y="55"/>
                </a:lnTo>
                <a:lnTo>
                  <a:pt x="570" y="44"/>
                </a:lnTo>
                <a:lnTo>
                  <a:pt x="560" y="37"/>
                </a:lnTo>
                <a:lnTo>
                  <a:pt x="545" y="34"/>
                </a:lnTo>
                <a:lnTo>
                  <a:pt x="69" y="34"/>
                </a:lnTo>
                <a:close/>
                <a:moveTo>
                  <a:pt x="69" y="0"/>
                </a:moveTo>
                <a:lnTo>
                  <a:pt x="545" y="0"/>
                </a:lnTo>
                <a:lnTo>
                  <a:pt x="568" y="4"/>
                </a:lnTo>
                <a:lnTo>
                  <a:pt x="586" y="13"/>
                </a:lnTo>
                <a:lnTo>
                  <a:pt x="602" y="27"/>
                </a:lnTo>
                <a:lnTo>
                  <a:pt x="611" y="47"/>
                </a:lnTo>
                <a:lnTo>
                  <a:pt x="615" y="68"/>
                </a:lnTo>
                <a:lnTo>
                  <a:pt x="615" y="682"/>
                </a:lnTo>
                <a:lnTo>
                  <a:pt x="611" y="704"/>
                </a:lnTo>
                <a:lnTo>
                  <a:pt x="602" y="723"/>
                </a:lnTo>
                <a:lnTo>
                  <a:pt x="586" y="737"/>
                </a:lnTo>
                <a:lnTo>
                  <a:pt x="568" y="747"/>
                </a:lnTo>
                <a:lnTo>
                  <a:pt x="545" y="750"/>
                </a:lnTo>
                <a:lnTo>
                  <a:pt x="69" y="750"/>
                </a:lnTo>
                <a:lnTo>
                  <a:pt x="47" y="747"/>
                </a:lnTo>
                <a:lnTo>
                  <a:pt x="29" y="737"/>
                </a:lnTo>
                <a:lnTo>
                  <a:pt x="13" y="723"/>
                </a:lnTo>
                <a:lnTo>
                  <a:pt x="4" y="704"/>
                </a:lnTo>
                <a:lnTo>
                  <a:pt x="0" y="682"/>
                </a:lnTo>
                <a:lnTo>
                  <a:pt x="0" y="68"/>
                </a:lnTo>
                <a:lnTo>
                  <a:pt x="4" y="47"/>
                </a:lnTo>
                <a:lnTo>
                  <a:pt x="13" y="27"/>
                </a:lnTo>
                <a:lnTo>
                  <a:pt x="29" y="13"/>
                </a:lnTo>
                <a:lnTo>
                  <a:pt x="47" y="4"/>
                </a:lnTo>
                <a:lnTo>
                  <a:pt x="69"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22" name="Freeform 4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84" y="4049893"/>
            <a:ext cx="444017" cy="444017"/>
          </a:xfrm>
          <a:custGeom>
            <a:avLst/>
            <a:gdLst>
              <a:gd name="T0" fmla="*/ 259 w 750"/>
              <a:gd name="T1" fmla="*/ 487 h 750"/>
              <a:gd name="T2" fmla="*/ 238 w 750"/>
              <a:gd name="T3" fmla="*/ 529 h 750"/>
              <a:gd name="T4" fmla="*/ 259 w 750"/>
              <a:gd name="T5" fmla="*/ 569 h 750"/>
              <a:gd name="T6" fmla="*/ 324 w 750"/>
              <a:gd name="T7" fmla="*/ 580 h 750"/>
              <a:gd name="T8" fmla="*/ 365 w 750"/>
              <a:gd name="T9" fmla="*/ 559 h 750"/>
              <a:gd name="T10" fmla="*/ 373 w 750"/>
              <a:gd name="T11" fmla="*/ 512 h 750"/>
              <a:gd name="T12" fmla="*/ 340 w 750"/>
              <a:gd name="T13" fmla="*/ 479 h 750"/>
              <a:gd name="T14" fmla="*/ 409 w 750"/>
              <a:gd name="T15" fmla="*/ 171 h 750"/>
              <a:gd name="T16" fmla="*/ 512 w 750"/>
              <a:gd name="T17" fmla="*/ 184 h 750"/>
              <a:gd name="T18" fmla="*/ 395 w 750"/>
              <a:gd name="T19" fmla="*/ 136 h 750"/>
              <a:gd name="T20" fmla="*/ 526 w 750"/>
              <a:gd name="T21" fmla="*/ 153 h 750"/>
              <a:gd name="T22" fmla="*/ 534 w 750"/>
              <a:gd name="T23" fmla="*/ 154 h 750"/>
              <a:gd name="T24" fmla="*/ 544 w 750"/>
              <a:gd name="T25" fmla="*/ 165 h 750"/>
              <a:gd name="T26" fmla="*/ 544 w 750"/>
              <a:gd name="T27" fmla="*/ 277 h 750"/>
              <a:gd name="T28" fmla="*/ 535 w 750"/>
              <a:gd name="T29" fmla="*/ 288 h 750"/>
              <a:gd name="T30" fmla="*/ 530 w 750"/>
              <a:gd name="T31" fmla="*/ 289 h 750"/>
              <a:gd name="T32" fmla="*/ 522 w 750"/>
              <a:gd name="T33" fmla="*/ 288 h 750"/>
              <a:gd name="T34" fmla="*/ 406 w 750"/>
              <a:gd name="T35" fmla="*/ 551 h 750"/>
              <a:gd name="T36" fmla="*/ 366 w 750"/>
              <a:gd name="T37" fmla="*/ 602 h 750"/>
              <a:gd name="T38" fmla="*/ 289 w 750"/>
              <a:gd name="T39" fmla="*/ 614 h 750"/>
              <a:gd name="T40" fmla="*/ 229 w 750"/>
              <a:gd name="T41" fmla="*/ 589 h 750"/>
              <a:gd name="T42" fmla="*/ 204 w 750"/>
              <a:gd name="T43" fmla="*/ 529 h 750"/>
              <a:gd name="T44" fmla="*/ 229 w 750"/>
              <a:gd name="T45" fmla="*/ 469 h 750"/>
              <a:gd name="T46" fmla="*/ 289 w 750"/>
              <a:gd name="T47" fmla="*/ 442 h 750"/>
              <a:gd name="T48" fmla="*/ 360 w 750"/>
              <a:gd name="T49" fmla="*/ 452 h 750"/>
              <a:gd name="T50" fmla="*/ 375 w 750"/>
              <a:gd name="T51" fmla="*/ 148 h 750"/>
              <a:gd name="T52" fmla="*/ 385 w 750"/>
              <a:gd name="T53" fmla="*/ 137 h 750"/>
              <a:gd name="T54" fmla="*/ 390 w 750"/>
              <a:gd name="T55" fmla="*/ 136 h 750"/>
              <a:gd name="T56" fmla="*/ 324 w 750"/>
              <a:gd name="T57" fmla="*/ 37 h 750"/>
              <a:gd name="T58" fmla="*/ 190 w 750"/>
              <a:gd name="T59" fmla="*/ 89 h 750"/>
              <a:gd name="T60" fmla="*/ 89 w 750"/>
              <a:gd name="T61" fmla="*/ 188 h 750"/>
              <a:gd name="T62" fmla="*/ 38 w 750"/>
              <a:gd name="T63" fmla="*/ 325 h 750"/>
              <a:gd name="T64" fmla="*/ 48 w 750"/>
              <a:gd name="T65" fmla="*/ 474 h 750"/>
              <a:gd name="T66" fmla="*/ 118 w 750"/>
              <a:gd name="T67" fmla="*/ 598 h 750"/>
              <a:gd name="T68" fmla="*/ 231 w 750"/>
              <a:gd name="T69" fmla="*/ 685 h 750"/>
              <a:gd name="T70" fmla="*/ 375 w 750"/>
              <a:gd name="T71" fmla="*/ 716 h 750"/>
              <a:gd name="T72" fmla="*/ 519 w 750"/>
              <a:gd name="T73" fmla="*/ 685 h 750"/>
              <a:gd name="T74" fmla="*/ 632 w 750"/>
              <a:gd name="T75" fmla="*/ 598 h 750"/>
              <a:gd name="T76" fmla="*/ 701 w 750"/>
              <a:gd name="T77" fmla="*/ 474 h 750"/>
              <a:gd name="T78" fmla="*/ 712 w 750"/>
              <a:gd name="T79" fmla="*/ 325 h 750"/>
              <a:gd name="T80" fmla="*/ 661 w 750"/>
              <a:gd name="T81" fmla="*/ 188 h 750"/>
              <a:gd name="T82" fmla="*/ 561 w 750"/>
              <a:gd name="T83" fmla="*/ 89 h 750"/>
              <a:gd name="T84" fmla="*/ 425 w 750"/>
              <a:gd name="T85" fmla="*/ 37 h 750"/>
              <a:gd name="T86" fmla="*/ 430 w 750"/>
              <a:gd name="T87" fmla="*/ 4 h 750"/>
              <a:gd name="T88" fmla="*/ 580 w 750"/>
              <a:gd name="T89" fmla="*/ 60 h 750"/>
              <a:gd name="T90" fmla="*/ 690 w 750"/>
              <a:gd name="T91" fmla="*/ 170 h 750"/>
              <a:gd name="T92" fmla="*/ 746 w 750"/>
              <a:gd name="T93" fmla="*/ 319 h 750"/>
              <a:gd name="T94" fmla="*/ 734 w 750"/>
              <a:gd name="T95" fmla="*/ 483 h 750"/>
              <a:gd name="T96" fmla="*/ 658 w 750"/>
              <a:gd name="T97" fmla="*/ 620 h 750"/>
              <a:gd name="T98" fmla="*/ 534 w 750"/>
              <a:gd name="T99" fmla="*/ 715 h 750"/>
              <a:gd name="T100" fmla="*/ 375 w 750"/>
              <a:gd name="T101" fmla="*/ 750 h 750"/>
              <a:gd name="T102" fmla="*/ 217 w 750"/>
              <a:gd name="T103" fmla="*/ 715 h 750"/>
              <a:gd name="T104" fmla="*/ 91 w 750"/>
              <a:gd name="T105" fmla="*/ 620 h 750"/>
              <a:gd name="T106" fmla="*/ 16 w 750"/>
              <a:gd name="T107" fmla="*/ 483 h 750"/>
              <a:gd name="T108" fmla="*/ 4 w 750"/>
              <a:gd name="T109" fmla="*/ 319 h 750"/>
              <a:gd name="T110" fmla="*/ 60 w 750"/>
              <a:gd name="T111" fmla="*/ 170 h 750"/>
              <a:gd name="T112" fmla="*/ 171 w 750"/>
              <a:gd name="T113" fmla="*/ 60 h 750"/>
              <a:gd name="T114" fmla="*/ 319 w 750"/>
              <a:gd name="T115" fmla="*/ 4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0" h="750">
                <a:moveTo>
                  <a:pt x="289" y="476"/>
                </a:moveTo>
                <a:lnTo>
                  <a:pt x="273" y="479"/>
                </a:lnTo>
                <a:lnTo>
                  <a:pt x="259" y="487"/>
                </a:lnTo>
                <a:lnTo>
                  <a:pt x="248" y="497"/>
                </a:lnTo>
                <a:lnTo>
                  <a:pt x="241" y="512"/>
                </a:lnTo>
                <a:lnTo>
                  <a:pt x="238" y="529"/>
                </a:lnTo>
                <a:lnTo>
                  <a:pt x="241" y="544"/>
                </a:lnTo>
                <a:lnTo>
                  <a:pt x="248" y="559"/>
                </a:lnTo>
                <a:lnTo>
                  <a:pt x="259" y="569"/>
                </a:lnTo>
                <a:lnTo>
                  <a:pt x="273" y="577"/>
                </a:lnTo>
                <a:lnTo>
                  <a:pt x="289" y="580"/>
                </a:lnTo>
                <a:lnTo>
                  <a:pt x="324" y="580"/>
                </a:lnTo>
                <a:lnTo>
                  <a:pt x="340" y="577"/>
                </a:lnTo>
                <a:lnTo>
                  <a:pt x="354" y="569"/>
                </a:lnTo>
                <a:lnTo>
                  <a:pt x="365" y="559"/>
                </a:lnTo>
                <a:lnTo>
                  <a:pt x="373" y="544"/>
                </a:lnTo>
                <a:lnTo>
                  <a:pt x="375" y="529"/>
                </a:lnTo>
                <a:lnTo>
                  <a:pt x="373" y="512"/>
                </a:lnTo>
                <a:lnTo>
                  <a:pt x="365" y="497"/>
                </a:lnTo>
                <a:lnTo>
                  <a:pt x="354" y="487"/>
                </a:lnTo>
                <a:lnTo>
                  <a:pt x="340" y="479"/>
                </a:lnTo>
                <a:lnTo>
                  <a:pt x="324" y="476"/>
                </a:lnTo>
                <a:lnTo>
                  <a:pt x="289" y="476"/>
                </a:lnTo>
                <a:close/>
                <a:moveTo>
                  <a:pt x="409" y="171"/>
                </a:moveTo>
                <a:lnTo>
                  <a:pt x="409" y="241"/>
                </a:lnTo>
                <a:lnTo>
                  <a:pt x="512" y="254"/>
                </a:lnTo>
                <a:lnTo>
                  <a:pt x="512" y="184"/>
                </a:lnTo>
                <a:lnTo>
                  <a:pt x="409" y="171"/>
                </a:lnTo>
                <a:close/>
                <a:moveTo>
                  <a:pt x="392" y="136"/>
                </a:moveTo>
                <a:lnTo>
                  <a:pt x="395" y="136"/>
                </a:lnTo>
                <a:lnTo>
                  <a:pt x="399" y="137"/>
                </a:lnTo>
                <a:lnTo>
                  <a:pt x="526" y="153"/>
                </a:lnTo>
                <a:lnTo>
                  <a:pt x="526" y="153"/>
                </a:lnTo>
                <a:lnTo>
                  <a:pt x="527" y="153"/>
                </a:lnTo>
                <a:lnTo>
                  <a:pt x="529" y="153"/>
                </a:lnTo>
                <a:lnTo>
                  <a:pt x="534" y="154"/>
                </a:lnTo>
                <a:lnTo>
                  <a:pt x="539" y="156"/>
                </a:lnTo>
                <a:lnTo>
                  <a:pt x="542" y="160"/>
                </a:lnTo>
                <a:lnTo>
                  <a:pt x="544" y="165"/>
                </a:lnTo>
                <a:lnTo>
                  <a:pt x="546" y="170"/>
                </a:lnTo>
                <a:lnTo>
                  <a:pt x="546" y="272"/>
                </a:lnTo>
                <a:lnTo>
                  <a:pt x="544" y="277"/>
                </a:lnTo>
                <a:lnTo>
                  <a:pt x="543" y="281"/>
                </a:lnTo>
                <a:lnTo>
                  <a:pt x="539" y="285"/>
                </a:lnTo>
                <a:lnTo>
                  <a:pt x="535" y="288"/>
                </a:lnTo>
                <a:lnTo>
                  <a:pt x="531" y="289"/>
                </a:lnTo>
                <a:lnTo>
                  <a:pt x="531" y="289"/>
                </a:lnTo>
                <a:lnTo>
                  <a:pt x="530" y="289"/>
                </a:lnTo>
                <a:lnTo>
                  <a:pt x="529" y="289"/>
                </a:lnTo>
                <a:lnTo>
                  <a:pt x="525" y="289"/>
                </a:lnTo>
                <a:lnTo>
                  <a:pt x="522" y="288"/>
                </a:lnTo>
                <a:lnTo>
                  <a:pt x="409" y="273"/>
                </a:lnTo>
                <a:lnTo>
                  <a:pt x="409" y="529"/>
                </a:lnTo>
                <a:lnTo>
                  <a:pt x="406" y="551"/>
                </a:lnTo>
                <a:lnTo>
                  <a:pt x="398" y="571"/>
                </a:lnTo>
                <a:lnTo>
                  <a:pt x="385" y="589"/>
                </a:lnTo>
                <a:lnTo>
                  <a:pt x="366" y="602"/>
                </a:lnTo>
                <a:lnTo>
                  <a:pt x="347" y="610"/>
                </a:lnTo>
                <a:lnTo>
                  <a:pt x="324" y="614"/>
                </a:lnTo>
                <a:lnTo>
                  <a:pt x="289" y="614"/>
                </a:lnTo>
                <a:lnTo>
                  <a:pt x="267" y="610"/>
                </a:lnTo>
                <a:lnTo>
                  <a:pt x="247" y="602"/>
                </a:lnTo>
                <a:lnTo>
                  <a:pt x="229" y="589"/>
                </a:lnTo>
                <a:lnTo>
                  <a:pt x="216" y="571"/>
                </a:lnTo>
                <a:lnTo>
                  <a:pt x="208" y="551"/>
                </a:lnTo>
                <a:lnTo>
                  <a:pt x="204" y="529"/>
                </a:lnTo>
                <a:lnTo>
                  <a:pt x="208" y="505"/>
                </a:lnTo>
                <a:lnTo>
                  <a:pt x="216" y="486"/>
                </a:lnTo>
                <a:lnTo>
                  <a:pt x="229" y="469"/>
                </a:lnTo>
                <a:lnTo>
                  <a:pt x="247" y="454"/>
                </a:lnTo>
                <a:lnTo>
                  <a:pt x="267" y="446"/>
                </a:lnTo>
                <a:lnTo>
                  <a:pt x="289" y="442"/>
                </a:lnTo>
                <a:lnTo>
                  <a:pt x="324" y="442"/>
                </a:lnTo>
                <a:lnTo>
                  <a:pt x="343" y="445"/>
                </a:lnTo>
                <a:lnTo>
                  <a:pt x="360" y="452"/>
                </a:lnTo>
                <a:lnTo>
                  <a:pt x="375" y="461"/>
                </a:lnTo>
                <a:lnTo>
                  <a:pt x="375" y="153"/>
                </a:lnTo>
                <a:lnTo>
                  <a:pt x="375" y="148"/>
                </a:lnTo>
                <a:lnTo>
                  <a:pt x="378" y="144"/>
                </a:lnTo>
                <a:lnTo>
                  <a:pt x="381" y="140"/>
                </a:lnTo>
                <a:lnTo>
                  <a:pt x="385" y="137"/>
                </a:lnTo>
                <a:lnTo>
                  <a:pt x="390" y="136"/>
                </a:lnTo>
                <a:lnTo>
                  <a:pt x="390" y="136"/>
                </a:lnTo>
                <a:lnTo>
                  <a:pt x="390" y="136"/>
                </a:lnTo>
                <a:lnTo>
                  <a:pt x="392" y="136"/>
                </a:lnTo>
                <a:close/>
                <a:moveTo>
                  <a:pt x="375" y="34"/>
                </a:moveTo>
                <a:lnTo>
                  <a:pt x="324" y="37"/>
                </a:lnTo>
                <a:lnTo>
                  <a:pt x="276" y="48"/>
                </a:lnTo>
                <a:lnTo>
                  <a:pt x="231" y="65"/>
                </a:lnTo>
                <a:lnTo>
                  <a:pt x="190" y="89"/>
                </a:lnTo>
                <a:lnTo>
                  <a:pt x="152" y="118"/>
                </a:lnTo>
                <a:lnTo>
                  <a:pt x="118" y="150"/>
                </a:lnTo>
                <a:lnTo>
                  <a:pt x="89" y="188"/>
                </a:lnTo>
                <a:lnTo>
                  <a:pt x="65" y="230"/>
                </a:lnTo>
                <a:lnTo>
                  <a:pt x="48" y="276"/>
                </a:lnTo>
                <a:lnTo>
                  <a:pt x="38" y="325"/>
                </a:lnTo>
                <a:lnTo>
                  <a:pt x="34" y="374"/>
                </a:lnTo>
                <a:lnTo>
                  <a:pt x="38" y="425"/>
                </a:lnTo>
                <a:lnTo>
                  <a:pt x="48" y="474"/>
                </a:lnTo>
                <a:lnTo>
                  <a:pt x="65" y="518"/>
                </a:lnTo>
                <a:lnTo>
                  <a:pt x="89" y="560"/>
                </a:lnTo>
                <a:lnTo>
                  <a:pt x="118" y="598"/>
                </a:lnTo>
                <a:lnTo>
                  <a:pt x="152" y="632"/>
                </a:lnTo>
                <a:lnTo>
                  <a:pt x="190" y="661"/>
                </a:lnTo>
                <a:lnTo>
                  <a:pt x="231" y="685"/>
                </a:lnTo>
                <a:lnTo>
                  <a:pt x="276" y="702"/>
                </a:lnTo>
                <a:lnTo>
                  <a:pt x="324" y="712"/>
                </a:lnTo>
                <a:lnTo>
                  <a:pt x="375" y="716"/>
                </a:lnTo>
                <a:lnTo>
                  <a:pt x="425" y="712"/>
                </a:lnTo>
                <a:lnTo>
                  <a:pt x="474" y="702"/>
                </a:lnTo>
                <a:lnTo>
                  <a:pt x="519" y="685"/>
                </a:lnTo>
                <a:lnTo>
                  <a:pt x="561" y="661"/>
                </a:lnTo>
                <a:lnTo>
                  <a:pt x="599" y="632"/>
                </a:lnTo>
                <a:lnTo>
                  <a:pt x="632" y="598"/>
                </a:lnTo>
                <a:lnTo>
                  <a:pt x="661" y="560"/>
                </a:lnTo>
                <a:lnTo>
                  <a:pt x="684" y="518"/>
                </a:lnTo>
                <a:lnTo>
                  <a:pt x="701" y="474"/>
                </a:lnTo>
                <a:lnTo>
                  <a:pt x="712" y="425"/>
                </a:lnTo>
                <a:lnTo>
                  <a:pt x="716" y="374"/>
                </a:lnTo>
                <a:lnTo>
                  <a:pt x="712" y="325"/>
                </a:lnTo>
                <a:lnTo>
                  <a:pt x="701" y="276"/>
                </a:lnTo>
                <a:lnTo>
                  <a:pt x="684" y="230"/>
                </a:lnTo>
                <a:lnTo>
                  <a:pt x="661" y="188"/>
                </a:lnTo>
                <a:lnTo>
                  <a:pt x="632" y="150"/>
                </a:lnTo>
                <a:lnTo>
                  <a:pt x="599" y="118"/>
                </a:lnTo>
                <a:lnTo>
                  <a:pt x="561" y="89"/>
                </a:lnTo>
                <a:lnTo>
                  <a:pt x="519" y="65"/>
                </a:lnTo>
                <a:lnTo>
                  <a:pt x="474" y="48"/>
                </a:lnTo>
                <a:lnTo>
                  <a:pt x="425" y="37"/>
                </a:lnTo>
                <a:lnTo>
                  <a:pt x="375" y="34"/>
                </a:lnTo>
                <a:close/>
                <a:moveTo>
                  <a:pt x="375" y="0"/>
                </a:moveTo>
                <a:lnTo>
                  <a:pt x="430" y="4"/>
                </a:lnTo>
                <a:lnTo>
                  <a:pt x="483" y="16"/>
                </a:lnTo>
                <a:lnTo>
                  <a:pt x="534" y="34"/>
                </a:lnTo>
                <a:lnTo>
                  <a:pt x="580" y="60"/>
                </a:lnTo>
                <a:lnTo>
                  <a:pt x="621" y="92"/>
                </a:lnTo>
                <a:lnTo>
                  <a:pt x="658" y="128"/>
                </a:lnTo>
                <a:lnTo>
                  <a:pt x="690" y="170"/>
                </a:lnTo>
                <a:lnTo>
                  <a:pt x="716" y="216"/>
                </a:lnTo>
                <a:lnTo>
                  <a:pt x="734" y="266"/>
                </a:lnTo>
                <a:lnTo>
                  <a:pt x="746" y="319"/>
                </a:lnTo>
                <a:lnTo>
                  <a:pt x="750" y="374"/>
                </a:lnTo>
                <a:lnTo>
                  <a:pt x="746" y="431"/>
                </a:lnTo>
                <a:lnTo>
                  <a:pt x="734" y="483"/>
                </a:lnTo>
                <a:lnTo>
                  <a:pt x="716" y="533"/>
                </a:lnTo>
                <a:lnTo>
                  <a:pt x="690" y="579"/>
                </a:lnTo>
                <a:lnTo>
                  <a:pt x="658" y="620"/>
                </a:lnTo>
                <a:lnTo>
                  <a:pt x="621" y="658"/>
                </a:lnTo>
                <a:lnTo>
                  <a:pt x="580" y="690"/>
                </a:lnTo>
                <a:lnTo>
                  <a:pt x="534" y="715"/>
                </a:lnTo>
                <a:lnTo>
                  <a:pt x="483" y="734"/>
                </a:lnTo>
                <a:lnTo>
                  <a:pt x="430" y="746"/>
                </a:lnTo>
                <a:lnTo>
                  <a:pt x="375" y="750"/>
                </a:lnTo>
                <a:lnTo>
                  <a:pt x="319" y="746"/>
                </a:lnTo>
                <a:lnTo>
                  <a:pt x="267" y="734"/>
                </a:lnTo>
                <a:lnTo>
                  <a:pt x="217" y="715"/>
                </a:lnTo>
                <a:lnTo>
                  <a:pt x="171" y="690"/>
                </a:lnTo>
                <a:lnTo>
                  <a:pt x="129" y="658"/>
                </a:lnTo>
                <a:lnTo>
                  <a:pt x="91" y="620"/>
                </a:lnTo>
                <a:lnTo>
                  <a:pt x="60" y="579"/>
                </a:lnTo>
                <a:lnTo>
                  <a:pt x="35" y="533"/>
                </a:lnTo>
                <a:lnTo>
                  <a:pt x="16" y="483"/>
                </a:lnTo>
                <a:lnTo>
                  <a:pt x="4" y="431"/>
                </a:lnTo>
                <a:lnTo>
                  <a:pt x="0" y="374"/>
                </a:lnTo>
                <a:lnTo>
                  <a:pt x="4" y="319"/>
                </a:lnTo>
                <a:lnTo>
                  <a:pt x="16" y="266"/>
                </a:lnTo>
                <a:lnTo>
                  <a:pt x="35" y="216"/>
                </a:lnTo>
                <a:lnTo>
                  <a:pt x="60" y="170"/>
                </a:lnTo>
                <a:lnTo>
                  <a:pt x="91" y="128"/>
                </a:lnTo>
                <a:lnTo>
                  <a:pt x="129" y="92"/>
                </a:lnTo>
                <a:lnTo>
                  <a:pt x="171" y="60"/>
                </a:lnTo>
                <a:lnTo>
                  <a:pt x="217" y="34"/>
                </a:lnTo>
                <a:lnTo>
                  <a:pt x="267" y="16"/>
                </a:lnTo>
                <a:lnTo>
                  <a:pt x="319" y="4"/>
                </a:lnTo>
                <a:lnTo>
                  <a:pt x="375"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23" name="Freeform 4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4911552"/>
            <a:ext cx="444608" cy="444609"/>
          </a:xfrm>
          <a:custGeom>
            <a:avLst/>
            <a:gdLst>
              <a:gd name="T0" fmla="*/ 279 w 804"/>
              <a:gd name="T1" fmla="*/ 522 h 804"/>
              <a:gd name="T2" fmla="*/ 257 w 804"/>
              <a:gd name="T3" fmla="*/ 567 h 804"/>
              <a:gd name="T4" fmla="*/ 279 w 804"/>
              <a:gd name="T5" fmla="*/ 611 h 804"/>
              <a:gd name="T6" fmla="*/ 348 w 804"/>
              <a:gd name="T7" fmla="*/ 622 h 804"/>
              <a:gd name="T8" fmla="*/ 391 w 804"/>
              <a:gd name="T9" fmla="*/ 600 h 804"/>
              <a:gd name="T10" fmla="*/ 399 w 804"/>
              <a:gd name="T11" fmla="*/ 550 h 804"/>
              <a:gd name="T12" fmla="*/ 365 w 804"/>
              <a:gd name="T13" fmla="*/ 514 h 804"/>
              <a:gd name="T14" fmla="*/ 439 w 804"/>
              <a:gd name="T15" fmla="*/ 185 h 804"/>
              <a:gd name="T16" fmla="*/ 549 w 804"/>
              <a:gd name="T17" fmla="*/ 199 h 804"/>
              <a:gd name="T18" fmla="*/ 424 w 804"/>
              <a:gd name="T19" fmla="*/ 147 h 804"/>
              <a:gd name="T20" fmla="*/ 564 w 804"/>
              <a:gd name="T21" fmla="*/ 165 h 804"/>
              <a:gd name="T22" fmla="*/ 572 w 804"/>
              <a:gd name="T23" fmla="*/ 166 h 804"/>
              <a:gd name="T24" fmla="*/ 584 w 804"/>
              <a:gd name="T25" fmla="*/ 178 h 804"/>
              <a:gd name="T26" fmla="*/ 584 w 804"/>
              <a:gd name="T27" fmla="*/ 298 h 804"/>
              <a:gd name="T28" fmla="*/ 575 w 804"/>
              <a:gd name="T29" fmla="*/ 309 h 804"/>
              <a:gd name="T30" fmla="*/ 568 w 804"/>
              <a:gd name="T31" fmla="*/ 310 h 804"/>
              <a:gd name="T32" fmla="*/ 560 w 804"/>
              <a:gd name="T33" fmla="*/ 309 h 804"/>
              <a:gd name="T34" fmla="*/ 436 w 804"/>
              <a:gd name="T35" fmla="*/ 590 h 804"/>
              <a:gd name="T36" fmla="*/ 394 w 804"/>
              <a:gd name="T37" fmla="*/ 645 h 804"/>
              <a:gd name="T38" fmla="*/ 312 w 804"/>
              <a:gd name="T39" fmla="*/ 658 h 804"/>
              <a:gd name="T40" fmla="*/ 246 w 804"/>
              <a:gd name="T41" fmla="*/ 631 h 804"/>
              <a:gd name="T42" fmla="*/ 220 w 804"/>
              <a:gd name="T43" fmla="*/ 567 h 804"/>
              <a:gd name="T44" fmla="*/ 246 w 804"/>
              <a:gd name="T45" fmla="*/ 503 h 804"/>
              <a:gd name="T46" fmla="*/ 312 w 804"/>
              <a:gd name="T47" fmla="*/ 475 h 804"/>
              <a:gd name="T48" fmla="*/ 386 w 804"/>
              <a:gd name="T49" fmla="*/ 484 h 804"/>
              <a:gd name="T50" fmla="*/ 403 w 804"/>
              <a:gd name="T51" fmla="*/ 160 h 804"/>
              <a:gd name="T52" fmla="*/ 412 w 804"/>
              <a:gd name="T53" fmla="*/ 149 h 804"/>
              <a:gd name="T54" fmla="*/ 419 w 804"/>
              <a:gd name="T55" fmla="*/ 147 h 804"/>
              <a:gd name="T56" fmla="*/ 59 w 804"/>
              <a:gd name="T57" fmla="*/ 41 h 804"/>
              <a:gd name="T58" fmla="*/ 37 w 804"/>
              <a:gd name="T59" fmla="*/ 73 h 804"/>
              <a:gd name="T60" fmla="*/ 48 w 804"/>
              <a:gd name="T61" fmla="*/ 757 h 804"/>
              <a:gd name="T62" fmla="*/ 732 w 804"/>
              <a:gd name="T63" fmla="*/ 767 h 804"/>
              <a:gd name="T64" fmla="*/ 765 w 804"/>
              <a:gd name="T65" fmla="*/ 745 h 804"/>
              <a:gd name="T66" fmla="*/ 765 w 804"/>
              <a:gd name="T67" fmla="*/ 59 h 804"/>
              <a:gd name="T68" fmla="*/ 732 w 804"/>
              <a:gd name="T69" fmla="*/ 37 h 804"/>
              <a:gd name="T70" fmla="*/ 732 w 804"/>
              <a:gd name="T71" fmla="*/ 0 h 804"/>
              <a:gd name="T72" fmla="*/ 791 w 804"/>
              <a:gd name="T73" fmla="*/ 30 h 804"/>
              <a:gd name="T74" fmla="*/ 804 w 804"/>
              <a:gd name="T75" fmla="*/ 730 h 804"/>
              <a:gd name="T76" fmla="*/ 774 w 804"/>
              <a:gd name="T77" fmla="*/ 791 h 804"/>
              <a:gd name="T78" fmla="*/ 73 w 804"/>
              <a:gd name="T79" fmla="*/ 804 h 804"/>
              <a:gd name="T80" fmla="*/ 14 w 804"/>
              <a:gd name="T81" fmla="*/ 774 h 804"/>
              <a:gd name="T82" fmla="*/ 0 w 804"/>
              <a:gd name="T83" fmla="*/ 73 h 804"/>
              <a:gd name="T84" fmla="*/ 30 w 804"/>
              <a:gd name="T85" fmla="*/ 1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4" h="804">
                <a:moveTo>
                  <a:pt x="312" y="512"/>
                </a:moveTo>
                <a:lnTo>
                  <a:pt x="293" y="514"/>
                </a:lnTo>
                <a:lnTo>
                  <a:pt x="279" y="522"/>
                </a:lnTo>
                <a:lnTo>
                  <a:pt x="267" y="534"/>
                </a:lnTo>
                <a:lnTo>
                  <a:pt x="259" y="550"/>
                </a:lnTo>
                <a:lnTo>
                  <a:pt x="257" y="567"/>
                </a:lnTo>
                <a:lnTo>
                  <a:pt x="259" y="584"/>
                </a:lnTo>
                <a:lnTo>
                  <a:pt x="267" y="600"/>
                </a:lnTo>
                <a:lnTo>
                  <a:pt x="279" y="611"/>
                </a:lnTo>
                <a:lnTo>
                  <a:pt x="293" y="619"/>
                </a:lnTo>
                <a:lnTo>
                  <a:pt x="312" y="622"/>
                </a:lnTo>
                <a:lnTo>
                  <a:pt x="348" y="622"/>
                </a:lnTo>
                <a:lnTo>
                  <a:pt x="365" y="619"/>
                </a:lnTo>
                <a:lnTo>
                  <a:pt x="380" y="611"/>
                </a:lnTo>
                <a:lnTo>
                  <a:pt x="391" y="600"/>
                </a:lnTo>
                <a:lnTo>
                  <a:pt x="399" y="584"/>
                </a:lnTo>
                <a:lnTo>
                  <a:pt x="402" y="567"/>
                </a:lnTo>
                <a:lnTo>
                  <a:pt x="399" y="550"/>
                </a:lnTo>
                <a:lnTo>
                  <a:pt x="391" y="534"/>
                </a:lnTo>
                <a:lnTo>
                  <a:pt x="380" y="522"/>
                </a:lnTo>
                <a:lnTo>
                  <a:pt x="365" y="514"/>
                </a:lnTo>
                <a:lnTo>
                  <a:pt x="348" y="512"/>
                </a:lnTo>
                <a:lnTo>
                  <a:pt x="312" y="512"/>
                </a:lnTo>
                <a:close/>
                <a:moveTo>
                  <a:pt x="439" y="185"/>
                </a:moveTo>
                <a:lnTo>
                  <a:pt x="439" y="259"/>
                </a:lnTo>
                <a:lnTo>
                  <a:pt x="549" y="272"/>
                </a:lnTo>
                <a:lnTo>
                  <a:pt x="549" y="199"/>
                </a:lnTo>
                <a:lnTo>
                  <a:pt x="439" y="185"/>
                </a:lnTo>
                <a:close/>
                <a:moveTo>
                  <a:pt x="420" y="147"/>
                </a:moveTo>
                <a:lnTo>
                  <a:pt x="424" y="147"/>
                </a:lnTo>
                <a:lnTo>
                  <a:pt x="428" y="148"/>
                </a:lnTo>
                <a:lnTo>
                  <a:pt x="564" y="165"/>
                </a:lnTo>
                <a:lnTo>
                  <a:pt x="564" y="165"/>
                </a:lnTo>
                <a:lnTo>
                  <a:pt x="566" y="165"/>
                </a:lnTo>
                <a:lnTo>
                  <a:pt x="567" y="165"/>
                </a:lnTo>
                <a:lnTo>
                  <a:pt x="572" y="166"/>
                </a:lnTo>
                <a:lnTo>
                  <a:pt x="577" y="169"/>
                </a:lnTo>
                <a:lnTo>
                  <a:pt x="581" y="173"/>
                </a:lnTo>
                <a:lnTo>
                  <a:pt x="584" y="178"/>
                </a:lnTo>
                <a:lnTo>
                  <a:pt x="585" y="183"/>
                </a:lnTo>
                <a:lnTo>
                  <a:pt x="585" y="293"/>
                </a:lnTo>
                <a:lnTo>
                  <a:pt x="584" y="298"/>
                </a:lnTo>
                <a:lnTo>
                  <a:pt x="583" y="302"/>
                </a:lnTo>
                <a:lnTo>
                  <a:pt x="579" y="306"/>
                </a:lnTo>
                <a:lnTo>
                  <a:pt x="575" y="309"/>
                </a:lnTo>
                <a:lnTo>
                  <a:pt x="569" y="310"/>
                </a:lnTo>
                <a:lnTo>
                  <a:pt x="569" y="310"/>
                </a:lnTo>
                <a:lnTo>
                  <a:pt x="568" y="310"/>
                </a:lnTo>
                <a:lnTo>
                  <a:pt x="567" y="312"/>
                </a:lnTo>
                <a:lnTo>
                  <a:pt x="563" y="310"/>
                </a:lnTo>
                <a:lnTo>
                  <a:pt x="560" y="309"/>
                </a:lnTo>
                <a:lnTo>
                  <a:pt x="439" y="295"/>
                </a:lnTo>
                <a:lnTo>
                  <a:pt x="439" y="567"/>
                </a:lnTo>
                <a:lnTo>
                  <a:pt x="436" y="590"/>
                </a:lnTo>
                <a:lnTo>
                  <a:pt x="427" y="613"/>
                </a:lnTo>
                <a:lnTo>
                  <a:pt x="412" y="631"/>
                </a:lnTo>
                <a:lnTo>
                  <a:pt x="394" y="645"/>
                </a:lnTo>
                <a:lnTo>
                  <a:pt x="372" y="655"/>
                </a:lnTo>
                <a:lnTo>
                  <a:pt x="348" y="658"/>
                </a:lnTo>
                <a:lnTo>
                  <a:pt x="312" y="658"/>
                </a:lnTo>
                <a:lnTo>
                  <a:pt x="287" y="655"/>
                </a:lnTo>
                <a:lnTo>
                  <a:pt x="264" y="645"/>
                </a:lnTo>
                <a:lnTo>
                  <a:pt x="246" y="631"/>
                </a:lnTo>
                <a:lnTo>
                  <a:pt x="232" y="613"/>
                </a:lnTo>
                <a:lnTo>
                  <a:pt x="223" y="590"/>
                </a:lnTo>
                <a:lnTo>
                  <a:pt x="220" y="567"/>
                </a:lnTo>
                <a:lnTo>
                  <a:pt x="223" y="542"/>
                </a:lnTo>
                <a:lnTo>
                  <a:pt x="232" y="521"/>
                </a:lnTo>
                <a:lnTo>
                  <a:pt x="246" y="503"/>
                </a:lnTo>
                <a:lnTo>
                  <a:pt x="264" y="488"/>
                </a:lnTo>
                <a:lnTo>
                  <a:pt x="287" y="479"/>
                </a:lnTo>
                <a:lnTo>
                  <a:pt x="312" y="475"/>
                </a:lnTo>
                <a:lnTo>
                  <a:pt x="348" y="475"/>
                </a:lnTo>
                <a:lnTo>
                  <a:pt x="368" y="478"/>
                </a:lnTo>
                <a:lnTo>
                  <a:pt x="386" y="484"/>
                </a:lnTo>
                <a:lnTo>
                  <a:pt x="402" y="494"/>
                </a:lnTo>
                <a:lnTo>
                  <a:pt x="402" y="165"/>
                </a:lnTo>
                <a:lnTo>
                  <a:pt x="403" y="160"/>
                </a:lnTo>
                <a:lnTo>
                  <a:pt x="406" y="156"/>
                </a:lnTo>
                <a:lnTo>
                  <a:pt x="408" y="152"/>
                </a:lnTo>
                <a:lnTo>
                  <a:pt x="412" y="149"/>
                </a:lnTo>
                <a:lnTo>
                  <a:pt x="418" y="147"/>
                </a:lnTo>
                <a:lnTo>
                  <a:pt x="418" y="147"/>
                </a:lnTo>
                <a:lnTo>
                  <a:pt x="419" y="147"/>
                </a:lnTo>
                <a:lnTo>
                  <a:pt x="420" y="147"/>
                </a:lnTo>
                <a:close/>
                <a:moveTo>
                  <a:pt x="73" y="37"/>
                </a:moveTo>
                <a:lnTo>
                  <a:pt x="59" y="41"/>
                </a:lnTo>
                <a:lnTo>
                  <a:pt x="48" y="47"/>
                </a:lnTo>
                <a:lnTo>
                  <a:pt x="41" y="59"/>
                </a:lnTo>
                <a:lnTo>
                  <a:pt x="37" y="73"/>
                </a:lnTo>
                <a:lnTo>
                  <a:pt x="37" y="730"/>
                </a:lnTo>
                <a:lnTo>
                  <a:pt x="41" y="745"/>
                </a:lnTo>
                <a:lnTo>
                  <a:pt x="48" y="757"/>
                </a:lnTo>
                <a:lnTo>
                  <a:pt x="59" y="765"/>
                </a:lnTo>
                <a:lnTo>
                  <a:pt x="73" y="767"/>
                </a:lnTo>
                <a:lnTo>
                  <a:pt x="732" y="767"/>
                </a:lnTo>
                <a:lnTo>
                  <a:pt x="745" y="765"/>
                </a:lnTo>
                <a:lnTo>
                  <a:pt x="757" y="757"/>
                </a:lnTo>
                <a:lnTo>
                  <a:pt x="765" y="745"/>
                </a:lnTo>
                <a:lnTo>
                  <a:pt x="767" y="730"/>
                </a:lnTo>
                <a:lnTo>
                  <a:pt x="767" y="73"/>
                </a:lnTo>
                <a:lnTo>
                  <a:pt x="765" y="59"/>
                </a:lnTo>
                <a:lnTo>
                  <a:pt x="757" y="47"/>
                </a:lnTo>
                <a:lnTo>
                  <a:pt x="745" y="41"/>
                </a:lnTo>
                <a:lnTo>
                  <a:pt x="732" y="37"/>
                </a:lnTo>
                <a:lnTo>
                  <a:pt x="73" y="37"/>
                </a:lnTo>
                <a:close/>
                <a:moveTo>
                  <a:pt x="73" y="0"/>
                </a:moveTo>
                <a:lnTo>
                  <a:pt x="732" y="0"/>
                </a:lnTo>
                <a:lnTo>
                  <a:pt x="754" y="4"/>
                </a:lnTo>
                <a:lnTo>
                  <a:pt x="774" y="14"/>
                </a:lnTo>
                <a:lnTo>
                  <a:pt x="791" y="30"/>
                </a:lnTo>
                <a:lnTo>
                  <a:pt x="800" y="51"/>
                </a:lnTo>
                <a:lnTo>
                  <a:pt x="804" y="73"/>
                </a:lnTo>
                <a:lnTo>
                  <a:pt x="804" y="730"/>
                </a:lnTo>
                <a:lnTo>
                  <a:pt x="800" y="754"/>
                </a:lnTo>
                <a:lnTo>
                  <a:pt x="791" y="774"/>
                </a:lnTo>
                <a:lnTo>
                  <a:pt x="774" y="791"/>
                </a:lnTo>
                <a:lnTo>
                  <a:pt x="754" y="800"/>
                </a:lnTo>
                <a:lnTo>
                  <a:pt x="732" y="804"/>
                </a:lnTo>
                <a:lnTo>
                  <a:pt x="73" y="804"/>
                </a:lnTo>
                <a:lnTo>
                  <a:pt x="51" y="800"/>
                </a:lnTo>
                <a:lnTo>
                  <a:pt x="30" y="791"/>
                </a:lnTo>
                <a:lnTo>
                  <a:pt x="14" y="774"/>
                </a:lnTo>
                <a:lnTo>
                  <a:pt x="4" y="754"/>
                </a:lnTo>
                <a:lnTo>
                  <a:pt x="0" y="730"/>
                </a:lnTo>
                <a:lnTo>
                  <a:pt x="0" y="73"/>
                </a:lnTo>
                <a:lnTo>
                  <a:pt x="4" y="51"/>
                </a:lnTo>
                <a:lnTo>
                  <a:pt x="14" y="30"/>
                </a:lnTo>
                <a:lnTo>
                  <a:pt x="30" y="14"/>
                </a:lnTo>
                <a:lnTo>
                  <a:pt x="51" y="4"/>
                </a:lnTo>
                <a:lnTo>
                  <a:pt x="73"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24" name="Freeform 4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1874" y="4911552"/>
            <a:ext cx="444608" cy="444609"/>
          </a:xfrm>
          <a:custGeom>
            <a:avLst/>
            <a:gdLst>
              <a:gd name="T0" fmla="*/ 377 w 804"/>
              <a:gd name="T1" fmla="*/ 534 h 804"/>
              <a:gd name="T2" fmla="*/ 377 w 804"/>
              <a:gd name="T3" fmla="*/ 600 h 804"/>
              <a:gd name="T4" fmla="*/ 457 w 804"/>
              <a:gd name="T5" fmla="*/ 622 h 804"/>
              <a:gd name="T6" fmla="*/ 510 w 804"/>
              <a:gd name="T7" fmla="*/ 584 h 804"/>
              <a:gd name="T8" fmla="*/ 490 w 804"/>
              <a:gd name="T9" fmla="*/ 522 h 804"/>
              <a:gd name="T10" fmla="*/ 165 w 804"/>
              <a:gd name="T11" fmla="*/ 365 h 804"/>
              <a:gd name="T12" fmla="*/ 400 w 804"/>
              <a:gd name="T13" fmla="*/ 373 h 804"/>
              <a:gd name="T14" fmla="*/ 400 w 804"/>
              <a:gd name="T15" fmla="*/ 395 h 804"/>
              <a:gd name="T16" fmla="*/ 165 w 804"/>
              <a:gd name="T17" fmla="*/ 402 h 804"/>
              <a:gd name="T18" fmla="*/ 148 w 804"/>
              <a:gd name="T19" fmla="*/ 390 h 804"/>
              <a:gd name="T20" fmla="*/ 155 w 804"/>
              <a:gd name="T21" fmla="*/ 369 h 804"/>
              <a:gd name="T22" fmla="*/ 384 w 804"/>
              <a:gd name="T23" fmla="*/ 293 h 804"/>
              <a:gd name="T24" fmla="*/ 402 w 804"/>
              <a:gd name="T25" fmla="*/ 305 h 804"/>
              <a:gd name="T26" fmla="*/ 396 w 804"/>
              <a:gd name="T27" fmla="*/ 326 h 804"/>
              <a:gd name="T28" fmla="*/ 160 w 804"/>
              <a:gd name="T29" fmla="*/ 329 h 804"/>
              <a:gd name="T30" fmla="*/ 147 w 804"/>
              <a:gd name="T31" fmla="*/ 312 h 804"/>
              <a:gd name="T32" fmla="*/ 160 w 804"/>
              <a:gd name="T33" fmla="*/ 293 h 804"/>
              <a:gd name="T34" fmla="*/ 390 w 804"/>
              <a:gd name="T35" fmla="*/ 221 h 804"/>
              <a:gd name="T36" fmla="*/ 402 w 804"/>
              <a:gd name="T37" fmla="*/ 238 h 804"/>
              <a:gd name="T38" fmla="*/ 390 w 804"/>
              <a:gd name="T39" fmla="*/ 255 h 804"/>
              <a:gd name="T40" fmla="*/ 155 w 804"/>
              <a:gd name="T41" fmla="*/ 253 h 804"/>
              <a:gd name="T42" fmla="*/ 148 w 804"/>
              <a:gd name="T43" fmla="*/ 232 h 804"/>
              <a:gd name="T44" fmla="*/ 165 w 804"/>
              <a:gd name="T45" fmla="*/ 220 h 804"/>
              <a:gd name="T46" fmla="*/ 659 w 804"/>
              <a:gd name="T47" fmla="*/ 199 h 804"/>
              <a:gd name="T48" fmla="*/ 537 w 804"/>
              <a:gd name="T49" fmla="*/ 148 h 804"/>
              <a:gd name="T50" fmla="*/ 677 w 804"/>
              <a:gd name="T51" fmla="*/ 165 h 804"/>
              <a:gd name="T52" fmla="*/ 694 w 804"/>
              <a:gd name="T53" fmla="*/ 178 h 804"/>
              <a:gd name="T54" fmla="*/ 692 w 804"/>
              <a:gd name="T55" fmla="*/ 302 h 804"/>
              <a:gd name="T56" fmla="*/ 680 w 804"/>
              <a:gd name="T57" fmla="*/ 310 h 804"/>
              <a:gd name="T58" fmla="*/ 669 w 804"/>
              <a:gd name="T59" fmla="*/ 309 h 804"/>
              <a:gd name="T60" fmla="*/ 536 w 804"/>
              <a:gd name="T61" fmla="*/ 613 h 804"/>
              <a:gd name="T62" fmla="*/ 457 w 804"/>
              <a:gd name="T63" fmla="*/ 658 h 804"/>
              <a:gd name="T64" fmla="*/ 356 w 804"/>
              <a:gd name="T65" fmla="*/ 631 h 804"/>
              <a:gd name="T66" fmla="*/ 333 w 804"/>
              <a:gd name="T67" fmla="*/ 542 h 804"/>
              <a:gd name="T68" fmla="*/ 397 w 804"/>
              <a:gd name="T69" fmla="*/ 479 h 804"/>
              <a:gd name="T70" fmla="*/ 496 w 804"/>
              <a:gd name="T71" fmla="*/ 484 h 804"/>
              <a:gd name="T72" fmla="*/ 515 w 804"/>
              <a:gd name="T73" fmla="*/ 156 h 804"/>
              <a:gd name="T74" fmla="*/ 528 w 804"/>
              <a:gd name="T75" fmla="*/ 147 h 804"/>
              <a:gd name="T76" fmla="*/ 59 w 804"/>
              <a:gd name="T77" fmla="*/ 41 h 804"/>
              <a:gd name="T78" fmla="*/ 37 w 804"/>
              <a:gd name="T79" fmla="*/ 730 h 804"/>
              <a:gd name="T80" fmla="*/ 74 w 804"/>
              <a:gd name="T81" fmla="*/ 767 h 804"/>
              <a:gd name="T82" fmla="*/ 765 w 804"/>
              <a:gd name="T83" fmla="*/ 745 h 804"/>
              <a:gd name="T84" fmla="*/ 757 w 804"/>
              <a:gd name="T85" fmla="*/ 47 h 804"/>
              <a:gd name="T86" fmla="*/ 74 w 804"/>
              <a:gd name="T87" fmla="*/ 0 h 804"/>
              <a:gd name="T88" fmla="*/ 791 w 804"/>
              <a:gd name="T89" fmla="*/ 30 h 804"/>
              <a:gd name="T90" fmla="*/ 800 w 804"/>
              <a:gd name="T91" fmla="*/ 754 h 804"/>
              <a:gd name="T92" fmla="*/ 732 w 804"/>
              <a:gd name="T93" fmla="*/ 804 h 804"/>
              <a:gd name="T94" fmla="*/ 15 w 804"/>
              <a:gd name="T95" fmla="*/ 774 h 804"/>
              <a:gd name="T96" fmla="*/ 4 w 804"/>
              <a:gd name="T97" fmla="*/ 51 h 804"/>
              <a:gd name="T98" fmla="*/ 74 w 804"/>
              <a:gd name="T99"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04" h="804">
                <a:moveTo>
                  <a:pt x="421" y="512"/>
                </a:moveTo>
                <a:lnTo>
                  <a:pt x="404" y="514"/>
                </a:lnTo>
                <a:lnTo>
                  <a:pt x="389" y="522"/>
                </a:lnTo>
                <a:lnTo>
                  <a:pt x="377" y="534"/>
                </a:lnTo>
                <a:lnTo>
                  <a:pt x="369" y="550"/>
                </a:lnTo>
                <a:lnTo>
                  <a:pt x="366" y="567"/>
                </a:lnTo>
                <a:lnTo>
                  <a:pt x="369" y="584"/>
                </a:lnTo>
                <a:lnTo>
                  <a:pt x="377" y="600"/>
                </a:lnTo>
                <a:lnTo>
                  <a:pt x="389" y="611"/>
                </a:lnTo>
                <a:lnTo>
                  <a:pt x="404" y="619"/>
                </a:lnTo>
                <a:lnTo>
                  <a:pt x="421" y="622"/>
                </a:lnTo>
                <a:lnTo>
                  <a:pt x="457" y="622"/>
                </a:lnTo>
                <a:lnTo>
                  <a:pt x="474" y="619"/>
                </a:lnTo>
                <a:lnTo>
                  <a:pt x="490" y="611"/>
                </a:lnTo>
                <a:lnTo>
                  <a:pt x="502" y="600"/>
                </a:lnTo>
                <a:lnTo>
                  <a:pt x="510" y="584"/>
                </a:lnTo>
                <a:lnTo>
                  <a:pt x="512" y="567"/>
                </a:lnTo>
                <a:lnTo>
                  <a:pt x="510" y="550"/>
                </a:lnTo>
                <a:lnTo>
                  <a:pt x="502" y="534"/>
                </a:lnTo>
                <a:lnTo>
                  <a:pt x="490" y="522"/>
                </a:lnTo>
                <a:lnTo>
                  <a:pt x="474" y="514"/>
                </a:lnTo>
                <a:lnTo>
                  <a:pt x="457" y="512"/>
                </a:lnTo>
                <a:lnTo>
                  <a:pt x="421" y="512"/>
                </a:lnTo>
                <a:close/>
                <a:moveTo>
                  <a:pt x="165" y="365"/>
                </a:moveTo>
                <a:lnTo>
                  <a:pt x="384" y="365"/>
                </a:lnTo>
                <a:lnTo>
                  <a:pt x="390" y="367"/>
                </a:lnTo>
                <a:lnTo>
                  <a:pt x="396" y="369"/>
                </a:lnTo>
                <a:lnTo>
                  <a:pt x="400" y="373"/>
                </a:lnTo>
                <a:lnTo>
                  <a:pt x="402" y="378"/>
                </a:lnTo>
                <a:lnTo>
                  <a:pt x="402" y="384"/>
                </a:lnTo>
                <a:lnTo>
                  <a:pt x="402" y="390"/>
                </a:lnTo>
                <a:lnTo>
                  <a:pt x="400" y="395"/>
                </a:lnTo>
                <a:lnTo>
                  <a:pt x="396" y="399"/>
                </a:lnTo>
                <a:lnTo>
                  <a:pt x="390" y="402"/>
                </a:lnTo>
                <a:lnTo>
                  <a:pt x="384" y="402"/>
                </a:lnTo>
                <a:lnTo>
                  <a:pt x="165" y="402"/>
                </a:lnTo>
                <a:lnTo>
                  <a:pt x="160" y="402"/>
                </a:lnTo>
                <a:lnTo>
                  <a:pt x="155" y="399"/>
                </a:lnTo>
                <a:lnTo>
                  <a:pt x="151" y="395"/>
                </a:lnTo>
                <a:lnTo>
                  <a:pt x="148" y="390"/>
                </a:lnTo>
                <a:lnTo>
                  <a:pt x="147" y="384"/>
                </a:lnTo>
                <a:lnTo>
                  <a:pt x="148" y="378"/>
                </a:lnTo>
                <a:lnTo>
                  <a:pt x="151" y="373"/>
                </a:lnTo>
                <a:lnTo>
                  <a:pt x="155" y="369"/>
                </a:lnTo>
                <a:lnTo>
                  <a:pt x="160" y="367"/>
                </a:lnTo>
                <a:lnTo>
                  <a:pt x="165" y="365"/>
                </a:lnTo>
                <a:close/>
                <a:moveTo>
                  <a:pt x="165" y="293"/>
                </a:moveTo>
                <a:lnTo>
                  <a:pt x="384" y="293"/>
                </a:lnTo>
                <a:lnTo>
                  <a:pt x="390" y="293"/>
                </a:lnTo>
                <a:lnTo>
                  <a:pt x="396" y="296"/>
                </a:lnTo>
                <a:lnTo>
                  <a:pt x="400" y="300"/>
                </a:lnTo>
                <a:lnTo>
                  <a:pt x="402" y="305"/>
                </a:lnTo>
                <a:lnTo>
                  <a:pt x="402" y="312"/>
                </a:lnTo>
                <a:lnTo>
                  <a:pt x="402" y="317"/>
                </a:lnTo>
                <a:lnTo>
                  <a:pt x="400" y="322"/>
                </a:lnTo>
                <a:lnTo>
                  <a:pt x="396" y="326"/>
                </a:lnTo>
                <a:lnTo>
                  <a:pt x="390" y="329"/>
                </a:lnTo>
                <a:lnTo>
                  <a:pt x="384" y="330"/>
                </a:lnTo>
                <a:lnTo>
                  <a:pt x="165" y="330"/>
                </a:lnTo>
                <a:lnTo>
                  <a:pt x="160" y="329"/>
                </a:lnTo>
                <a:lnTo>
                  <a:pt x="155" y="326"/>
                </a:lnTo>
                <a:lnTo>
                  <a:pt x="151" y="322"/>
                </a:lnTo>
                <a:lnTo>
                  <a:pt x="148" y="317"/>
                </a:lnTo>
                <a:lnTo>
                  <a:pt x="147" y="312"/>
                </a:lnTo>
                <a:lnTo>
                  <a:pt x="148" y="305"/>
                </a:lnTo>
                <a:lnTo>
                  <a:pt x="151" y="300"/>
                </a:lnTo>
                <a:lnTo>
                  <a:pt x="155" y="296"/>
                </a:lnTo>
                <a:lnTo>
                  <a:pt x="160" y="293"/>
                </a:lnTo>
                <a:lnTo>
                  <a:pt x="165" y="293"/>
                </a:lnTo>
                <a:close/>
                <a:moveTo>
                  <a:pt x="165" y="220"/>
                </a:moveTo>
                <a:lnTo>
                  <a:pt x="384" y="220"/>
                </a:lnTo>
                <a:lnTo>
                  <a:pt x="390" y="221"/>
                </a:lnTo>
                <a:lnTo>
                  <a:pt x="396" y="224"/>
                </a:lnTo>
                <a:lnTo>
                  <a:pt x="400" y="228"/>
                </a:lnTo>
                <a:lnTo>
                  <a:pt x="402" y="232"/>
                </a:lnTo>
                <a:lnTo>
                  <a:pt x="402" y="238"/>
                </a:lnTo>
                <a:lnTo>
                  <a:pt x="402" y="243"/>
                </a:lnTo>
                <a:lnTo>
                  <a:pt x="400" y="249"/>
                </a:lnTo>
                <a:lnTo>
                  <a:pt x="396" y="253"/>
                </a:lnTo>
                <a:lnTo>
                  <a:pt x="390" y="255"/>
                </a:lnTo>
                <a:lnTo>
                  <a:pt x="384" y="257"/>
                </a:lnTo>
                <a:lnTo>
                  <a:pt x="165" y="257"/>
                </a:lnTo>
                <a:lnTo>
                  <a:pt x="160" y="255"/>
                </a:lnTo>
                <a:lnTo>
                  <a:pt x="155" y="253"/>
                </a:lnTo>
                <a:lnTo>
                  <a:pt x="151" y="249"/>
                </a:lnTo>
                <a:lnTo>
                  <a:pt x="148" y="243"/>
                </a:lnTo>
                <a:lnTo>
                  <a:pt x="147" y="238"/>
                </a:lnTo>
                <a:lnTo>
                  <a:pt x="148" y="232"/>
                </a:lnTo>
                <a:lnTo>
                  <a:pt x="151" y="228"/>
                </a:lnTo>
                <a:lnTo>
                  <a:pt x="155" y="224"/>
                </a:lnTo>
                <a:lnTo>
                  <a:pt x="160" y="221"/>
                </a:lnTo>
                <a:lnTo>
                  <a:pt x="165" y="220"/>
                </a:lnTo>
                <a:close/>
                <a:moveTo>
                  <a:pt x="549" y="185"/>
                </a:moveTo>
                <a:lnTo>
                  <a:pt x="549" y="259"/>
                </a:lnTo>
                <a:lnTo>
                  <a:pt x="659" y="272"/>
                </a:lnTo>
                <a:lnTo>
                  <a:pt x="659" y="199"/>
                </a:lnTo>
                <a:lnTo>
                  <a:pt x="549" y="185"/>
                </a:lnTo>
                <a:close/>
                <a:moveTo>
                  <a:pt x="531" y="147"/>
                </a:moveTo>
                <a:lnTo>
                  <a:pt x="534" y="147"/>
                </a:lnTo>
                <a:lnTo>
                  <a:pt x="537" y="148"/>
                </a:lnTo>
                <a:lnTo>
                  <a:pt x="675" y="165"/>
                </a:lnTo>
                <a:lnTo>
                  <a:pt x="675" y="165"/>
                </a:lnTo>
                <a:lnTo>
                  <a:pt x="676" y="165"/>
                </a:lnTo>
                <a:lnTo>
                  <a:pt x="677" y="165"/>
                </a:lnTo>
                <a:lnTo>
                  <a:pt x="682" y="166"/>
                </a:lnTo>
                <a:lnTo>
                  <a:pt x="688" y="169"/>
                </a:lnTo>
                <a:lnTo>
                  <a:pt x="692" y="173"/>
                </a:lnTo>
                <a:lnTo>
                  <a:pt x="694" y="178"/>
                </a:lnTo>
                <a:lnTo>
                  <a:pt x="695" y="183"/>
                </a:lnTo>
                <a:lnTo>
                  <a:pt x="695" y="293"/>
                </a:lnTo>
                <a:lnTo>
                  <a:pt x="694" y="298"/>
                </a:lnTo>
                <a:lnTo>
                  <a:pt x="692" y="302"/>
                </a:lnTo>
                <a:lnTo>
                  <a:pt x="689" y="306"/>
                </a:lnTo>
                <a:lnTo>
                  <a:pt x="685" y="309"/>
                </a:lnTo>
                <a:lnTo>
                  <a:pt x="680" y="310"/>
                </a:lnTo>
                <a:lnTo>
                  <a:pt x="680" y="310"/>
                </a:lnTo>
                <a:lnTo>
                  <a:pt x="678" y="310"/>
                </a:lnTo>
                <a:lnTo>
                  <a:pt x="677" y="312"/>
                </a:lnTo>
                <a:lnTo>
                  <a:pt x="673" y="310"/>
                </a:lnTo>
                <a:lnTo>
                  <a:pt x="669" y="309"/>
                </a:lnTo>
                <a:lnTo>
                  <a:pt x="549" y="295"/>
                </a:lnTo>
                <a:lnTo>
                  <a:pt x="549" y="567"/>
                </a:lnTo>
                <a:lnTo>
                  <a:pt x="546" y="590"/>
                </a:lnTo>
                <a:lnTo>
                  <a:pt x="536" y="613"/>
                </a:lnTo>
                <a:lnTo>
                  <a:pt x="523" y="631"/>
                </a:lnTo>
                <a:lnTo>
                  <a:pt x="503" y="645"/>
                </a:lnTo>
                <a:lnTo>
                  <a:pt x="482" y="655"/>
                </a:lnTo>
                <a:lnTo>
                  <a:pt x="457" y="658"/>
                </a:lnTo>
                <a:lnTo>
                  <a:pt x="421" y="658"/>
                </a:lnTo>
                <a:lnTo>
                  <a:pt x="397" y="655"/>
                </a:lnTo>
                <a:lnTo>
                  <a:pt x="375" y="645"/>
                </a:lnTo>
                <a:lnTo>
                  <a:pt x="356" y="631"/>
                </a:lnTo>
                <a:lnTo>
                  <a:pt x="342" y="613"/>
                </a:lnTo>
                <a:lnTo>
                  <a:pt x="333" y="590"/>
                </a:lnTo>
                <a:lnTo>
                  <a:pt x="330" y="567"/>
                </a:lnTo>
                <a:lnTo>
                  <a:pt x="333" y="542"/>
                </a:lnTo>
                <a:lnTo>
                  <a:pt x="342" y="521"/>
                </a:lnTo>
                <a:lnTo>
                  <a:pt x="356" y="503"/>
                </a:lnTo>
                <a:lnTo>
                  <a:pt x="375" y="488"/>
                </a:lnTo>
                <a:lnTo>
                  <a:pt x="397" y="479"/>
                </a:lnTo>
                <a:lnTo>
                  <a:pt x="421" y="475"/>
                </a:lnTo>
                <a:lnTo>
                  <a:pt x="457" y="475"/>
                </a:lnTo>
                <a:lnTo>
                  <a:pt x="477" y="478"/>
                </a:lnTo>
                <a:lnTo>
                  <a:pt x="496" y="484"/>
                </a:lnTo>
                <a:lnTo>
                  <a:pt x="512" y="494"/>
                </a:lnTo>
                <a:lnTo>
                  <a:pt x="512" y="165"/>
                </a:lnTo>
                <a:lnTo>
                  <a:pt x="513" y="160"/>
                </a:lnTo>
                <a:lnTo>
                  <a:pt x="515" y="156"/>
                </a:lnTo>
                <a:lnTo>
                  <a:pt x="519" y="152"/>
                </a:lnTo>
                <a:lnTo>
                  <a:pt x="523" y="149"/>
                </a:lnTo>
                <a:lnTo>
                  <a:pt x="528" y="147"/>
                </a:lnTo>
                <a:lnTo>
                  <a:pt x="528" y="147"/>
                </a:lnTo>
                <a:lnTo>
                  <a:pt x="529" y="147"/>
                </a:lnTo>
                <a:lnTo>
                  <a:pt x="531" y="147"/>
                </a:lnTo>
                <a:close/>
                <a:moveTo>
                  <a:pt x="74" y="37"/>
                </a:moveTo>
                <a:lnTo>
                  <a:pt x="59" y="41"/>
                </a:lnTo>
                <a:lnTo>
                  <a:pt x="49" y="47"/>
                </a:lnTo>
                <a:lnTo>
                  <a:pt x="41" y="59"/>
                </a:lnTo>
                <a:lnTo>
                  <a:pt x="37" y="73"/>
                </a:lnTo>
                <a:lnTo>
                  <a:pt x="37" y="730"/>
                </a:lnTo>
                <a:lnTo>
                  <a:pt x="41" y="745"/>
                </a:lnTo>
                <a:lnTo>
                  <a:pt x="49" y="757"/>
                </a:lnTo>
                <a:lnTo>
                  <a:pt x="59" y="765"/>
                </a:lnTo>
                <a:lnTo>
                  <a:pt x="74" y="767"/>
                </a:lnTo>
                <a:lnTo>
                  <a:pt x="732" y="767"/>
                </a:lnTo>
                <a:lnTo>
                  <a:pt x="745" y="765"/>
                </a:lnTo>
                <a:lnTo>
                  <a:pt x="757" y="757"/>
                </a:lnTo>
                <a:lnTo>
                  <a:pt x="765" y="745"/>
                </a:lnTo>
                <a:lnTo>
                  <a:pt x="767" y="730"/>
                </a:lnTo>
                <a:lnTo>
                  <a:pt x="767" y="73"/>
                </a:lnTo>
                <a:lnTo>
                  <a:pt x="765" y="59"/>
                </a:lnTo>
                <a:lnTo>
                  <a:pt x="757" y="47"/>
                </a:lnTo>
                <a:lnTo>
                  <a:pt x="745" y="41"/>
                </a:lnTo>
                <a:lnTo>
                  <a:pt x="732" y="37"/>
                </a:lnTo>
                <a:lnTo>
                  <a:pt x="74" y="37"/>
                </a:lnTo>
                <a:close/>
                <a:moveTo>
                  <a:pt x="74" y="0"/>
                </a:moveTo>
                <a:lnTo>
                  <a:pt x="732" y="0"/>
                </a:lnTo>
                <a:lnTo>
                  <a:pt x="754" y="4"/>
                </a:lnTo>
                <a:lnTo>
                  <a:pt x="774" y="14"/>
                </a:lnTo>
                <a:lnTo>
                  <a:pt x="791" y="30"/>
                </a:lnTo>
                <a:lnTo>
                  <a:pt x="800" y="51"/>
                </a:lnTo>
                <a:lnTo>
                  <a:pt x="804" y="73"/>
                </a:lnTo>
                <a:lnTo>
                  <a:pt x="804" y="730"/>
                </a:lnTo>
                <a:lnTo>
                  <a:pt x="800" y="754"/>
                </a:lnTo>
                <a:lnTo>
                  <a:pt x="791" y="774"/>
                </a:lnTo>
                <a:lnTo>
                  <a:pt x="774" y="791"/>
                </a:lnTo>
                <a:lnTo>
                  <a:pt x="754" y="800"/>
                </a:lnTo>
                <a:lnTo>
                  <a:pt x="732" y="804"/>
                </a:lnTo>
                <a:lnTo>
                  <a:pt x="74" y="804"/>
                </a:lnTo>
                <a:lnTo>
                  <a:pt x="51" y="800"/>
                </a:lnTo>
                <a:lnTo>
                  <a:pt x="30" y="791"/>
                </a:lnTo>
                <a:lnTo>
                  <a:pt x="15" y="774"/>
                </a:lnTo>
                <a:lnTo>
                  <a:pt x="4" y="754"/>
                </a:lnTo>
                <a:lnTo>
                  <a:pt x="0" y="730"/>
                </a:lnTo>
                <a:lnTo>
                  <a:pt x="0" y="73"/>
                </a:lnTo>
                <a:lnTo>
                  <a:pt x="4" y="51"/>
                </a:lnTo>
                <a:lnTo>
                  <a:pt x="15" y="30"/>
                </a:lnTo>
                <a:lnTo>
                  <a:pt x="30" y="14"/>
                </a:lnTo>
                <a:lnTo>
                  <a:pt x="51" y="4"/>
                </a:lnTo>
                <a:lnTo>
                  <a:pt x="74"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25" name="Freeform 4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29347" y="4911552"/>
            <a:ext cx="444054" cy="444609"/>
          </a:xfrm>
          <a:custGeom>
            <a:avLst/>
            <a:gdLst>
              <a:gd name="T0" fmla="*/ 169 w 803"/>
              <a:gd name="T1" fmla="*/ 559 h 804"/>
              <a:gd name="T2" fmla="*/ 146 w 803"/>
              <a:gd name="T3" fmla="*/ 603 h 804"/>
              <a:gd name="T4" fmla="*/ 169 w 803"/>
              <a:gd name="T5" fmla="*/ 648 h 804"/>
              <a:gd name="T6" fmla="*/ 238 w 803"/>
              <a:gd name="T7" fmla="*/ 658 h 804"/>
              <a:gd name="T8" fmla="*/ 282 w 803"/>
              <a:gd name="T9" fmla="*/ 636 h 804"/>
              <a:gd name="T10" fmla="*/ 290 w 803"/>
              <a:gd name="T11" fmla="*/ 586 h 804"/>
              <a:gd name="T12" fmla="*/ 255 w 803"/>
              <a:gd name="T13" fmla="*/ 551 h 804"/>
              <a:gd name="T14" fmla="*/ 530 w 803"/>
              <a:gd name="T15" fmla="*/ 475 h 804"/>
              <a:gd name="T16" fmla="*/ 485 w 803"/>
              <a:gd name="T17" fmla="*/ 497 h 804"/>
              <a:gd name="T18" fmla="*/ 477 w 803"/>
              <a:gd name="T19" fmla="*/ 547 h 804"/>
              <a:gd name="T20" fmla="*/ 513 w 803"/>
              <a:gd name="T21" fmla="*/ 583 h 804"/>
              <a:gd name="T22" fmla="*/ 584 w 803"/>
              <a:gd name="T23" fmla="*/ 583 h 804"/>
              <a:gd name="T24" fmla="*/ 619 w 803"/>
              <a:gd name="T25" fmla="*/ 547 h 804"/>
              <a:gd name="T26" fmla="*/ 611 w 803"/>
              <a:gd name="T27" fmla="*/ 497 h 804"/>
              <a:gd name="T28" fmla="*/ 566 w 803"/>
              <a:gd name="T29" fmla="*/ 475 h 804"/>
              <a:gd name="T30" fmla="*/ 330 w 803"/>
              <a:gd name="T31" fmla="*/ 216 h 804"/>
              <a:gd name="T32" fmla="*/ 621 w 803"/>
              <a:gd name="T33" fmla="*/ 151 h 804"/>
              <a:gd name="T34" fmla="*/ 650 w 803"/>
              <a:gd name="T35" fmla="*/ 114 h 804"/>
              <a:gd name="T36" fmla="*/ 658 w 803"/>
              <a:gd name="T37" fmla="*/ 128 h 804"/>
              <a:gd name="T38" fmla="*/ 645 w 803"/>
              <a:gd name="T39" fmla="*/ 576 h 804"/>
              <a:gd name="T40" fmla="*/ 590 w 803"/>
              <a:gd name="T41" fmla="*/ 618 h 804"/>
              <a:gd name="T42" fmla="*/ 505 w 803"/>
              <a:gd name="T43" fmla="*/ 618 h 804"/>
              <a:gd name="T44" fmla="*/ 451 w 803"/>
              <a:gd name="T45" fmla="*/ 576 h 804"/>
              <a:gd name="T46" fmla="*/ 442 w 803"/>
              <a:gd name="T47" fmla="*/ 505 h 804"/>
              <a:gd name="T48" fmla="*/ 484 w 803"/>
              <a:gd name="T49" fmla="*/ 452 h 804"/>
              <a:gd name="T50" fmla="*/ 566 w 803"/>
              <a:gd name="T51" fmla="*/ 439 h 804"/>
              <a:gd name="T52" fmla="*/ 621 w 803"/>
              <a:gd name="T53" fmla="*/ 458 h 804"/>
              <a:gd name="T54" fmla="*/ 330 w 803"/>
              <a:gd name="T55" fmla="*/ 603 h 804"/>
              <a:gd name="T56" fmla="*/ 302 w 803"/>
              <a:gd name="T57" fmla="*/ 668 h 804"/>
              <a:gd name="T58" fmla="*/ 238 w 803"/>
              <a:gd name="T59" fmla="*/ 695 h 804"/>
              <a:gd name="T60" fmla="*/ 155 w 803"/>
              <a:gd name="T61" fmla="*/ 682 h 804"/>
              <a:gd name="T62" fmla="*/ 114 w 803"/>
              <a:gd name="T63" fmla="*/ 627 h 804"/>
              <a:gd name="T64" fmla="*/ 123 w 803"/>
              <a:gd name="T65" fmla="*/ 558 h 804"/>
              <a:gd name="T66" fmla="*/ 176 w 803"/>
              <a:gd name="T67" fmla="*/ 516 h 804"/>
              <a:gd name="T68" fmla="*/ 258 w 803"/>
              <a:gd name="T69" fmla="*/ 514 h 804"/>
              <a:gd name="T70" fmla="*/ 293 w 803"/>
              <a:gd name="T71" fmla="*/ 202 h 804"/>
              <a:gd name="T72" fmla="*/ 298 w 803"/>
              <a:gd name="T73" fmla="*/ 189 h 804"/>
              <a:gd name="T74" fmla="*/ 307 w 803"/>
              <a:gd name="T75" fmla="*/ 183 h 804"/>
              <a:gd name="T76" fmla="*/ 637 w 803"/>
              <a:gd name="T77" fmla="*/ 110 h 804"/>
              <a:gd name="T78" fmla="*/ 59 w 803"/>
              <a:gd name="T79" fmla="*/ 41 h 804"/>
              <a:gd name="T80" fmla="*/ 36 w 803"/>
              <a:gd name="T81" fmla="*/ 73 h 804"/>
              <a:gd name="T82" fmla="*/ 47 w 803"/>
              <a:gd name="T83" fmla="*/ 757 h 804"/>
              <a:gd name="T84" fmla="*/ 731 w 803"/>
              <a:gd name="T85" fmla="*/ 767 h 804"/>
              <a:gd name="T86" fmla="*/ 764 w 803"/>
              <a:gd name="T87" fmla="*/ 745 h 804"/>
              <a:gd name="T88" fmla="*/ 764 w 803"/>
              <a:gd name="T89" fmla="*/ 59 h 804"/>
              <a:gd name="T90" fmla="*/ 731 w 803"/>
              <a:gd name="T91" fmla="*/ 37 h 804"/>
              <a:gd name="T92" fmla="*/ 731 w 803"/>
              <a:gd name="T93" fmla="*/ 0 h 804"/>
              <a:gd name="T94" fmla="*/ 790 w 803"/>
              <a:gd name="T95" fmla="*/ 30 h 804"/>
              <a:gd name="T96" fmla="*/ 803 w 803"/>
              <a:gd name="T97" fmla="*/ 730 h 804"/>
              <a:gd name="T98" fmla="*/ 773 w 803"/>
              <a:gd name="T99" fmla="*/ 791 h 804"/>
              <a:gd name="T100" fmla="*/ 73 w 803"/>
              <a:gd name="T101" fmla="*/ 804 h 804"/>
              <a:gd name="T102" fmla="*/ 14 w 803"/>
              <a:gd name="T103" fmla="*/ 774 h 804"/>
              <a:gd name="T104" fmla="*/ 0 w 803"/>
              <a:gd name="T105" fmla="*/ 73 h 804"/>
              <a:gd name="T106" fmla="*/ 30 w 803"/>
              <a:gd name="T107" fmla="*/ 1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3" h="804">
                <a:moveTo>
                  <a:pt x="201" y="549"/>
                </a:moveTo>
                <a:lnTo>
                  <a:pt x="184" y="551"/>
                </a:lnTo>
                <a:lnTo>
                  <a:pt x="169" y="559"/>
                </a:lnTo>
                <a:lnTo>
                  <a:pt x="157" y="571"/>
                </a:lnTo>
                <a:lnTo>
                  <a:pt x="149" y="586"/>
                </a:lnTo>
                <a:lnTo>
                  <a:pt x="146" y="603"/>
                </a:lnTo>
                <a:lnTo>
                  <a:pt x="149" y="621"/>
                </a:lnTo>
                <a:lnTo>
                  <a:pt x="157" y="636"/>
                </a:lnTo>
                <a:lnTo>
                  <a:pt x="169" y="648"/>
                </a:lnTo>
                <a:lnTo>
                  <a:pt x="184" y="656"/>
                </a:lnTo>
                <a:lnTo>
                  <a:pt x="201" y="658"/>
                </a:lnTo>
                <a:lnTo>
                  <a:pt x="238" y="658"/>
                </a:lnTo>
                <a:lnTo>
                  <a:pt x="255" y="656"/>
                </a:lnTo>
                <a:lnTo>
                  <a:pt x="271" y="648"/>
                </a:lnTo>
                <a:lnTo>
                  <a:pt x="282" y="636"/>
                </a:lnTo>
                <a:lnTo>
                  <a:pt x="290" y="621"/>
                </a:lnTo>
                <a:lnTo>
                  <a:pt x="293" y="603"/>
                </a:lnTo>
                <a:lnTo>
                  <a:pt x="290" y="586"/>
                </a:lnTo>
                <a:lnTo>
                  <a:pt x="282" y="571"/>
                </a:lnTo>
                <a:lnTo>
                  <a:pt x="271" y="559"/>
                </a:lnTo>
                <a:lnTo>
                  <a:pt x="255" y="551"/>
                </a:lnTo>
                <a:lnTo>
                  <a:pt x="238" y="549"/>
                </a:lnTo>
                <a:lnTo>
                  <a:pt x="201" y="549"/>
                </a:lnTo>
                <a:close/>
                <a:moveTo>
                  <a:pt x="530" y="475"/>
                </a:moveTo>
                <a:lnTo>
                  <a:pt x="513" y="478"/>
                </a:lnTo>
                <a:lnTo>
                  <a:pt x="497" y="486"/>
                </a:lnTo>
                <a:lnTo>
                  <a:pt x="485" y="497"/>
                </a:lnTo>
                <a:lnTo>
                  <a:pt x="477" y="513"/>
                </a:lnTo>
                <a:lnTo>
                  <a:pt x="475" y="530"/>
                </a:lnTo>
                <a:lnTo>
                  <a:pt x="477" y="547"/>
                </a:lnTo>
                <a:lnTo>
                  <a:pt x="485" y="563"/>
                </a:lnTo>
                <a:lnTo>
                  <a:pt x="497" y="575"/>
                </a:lnTo>
                <a:lnTo>
                  <a:pt x="513" y="583"/>
                </a:lnTo>
                <a:lnTo>
                  <a:pt x="530" y="585"/>
                </a:lnTo>
                <a:lnTo>
                  <a:pt x="566" y="585"/>
                </a:lnTo>
                <a:lnTo>
                  <a:pt x="584" y="583"/>
                </a:lnTo>
                <a:lnTo>
                  <a:pt x="599" y="575"/>
                </a:lnTo>
                <a:lnTo>
                  <a:pt x="611" y="563"/>
                </a:lnTo>
                <a:lnTo>
                  <a:pt x="619" y="547"/>
                </a:lnTo>
                <a:lnTo>
                  <a:pt x="621" y="530"/>
                </a:lnTo>
                <a:lnTo>
                  <a:pt x="619" y="513"/>
                </a:lnTo>
                <a:lnTo>
                  <a:pt x="611" y="497"/>
                </a:lnTo>
                <a:lnTo>
                  <a:pt x="599" y="486"/>
                </a:lnTo>
                <a:lnTo>
                  <a:pt x="584" y="478"/>
                </a:lnTo>
                <a:lnTo>
                  <a:pt x="566" y="475"/>
                </a:lnTo>
                <a:lnTo>
                  <a:pt x="530" y="475"/>
                </a:lnTo>
                <a:close/>
                <a:moveTo>
                  <a:pt x="621" y="151"/>
                </a:moveTo>
                <a:lnTo>
                  <a:pt x="330" y="216"/>
                </a:lnTo>
                <a:lnTo>
                  <a:pt x="330" y="288"/>
                </a:lnTo>
                <a:lnTo>
                  <a:pt x="621" y="224"/>
                </a:lnTo>
                <a:lnTo>
                  <a:pt x="621" y="151"/>
                </a:lnTo>
                <a:close/>
                <a:moveTo>
                  <a:pt x="640" y="110"/>
                </a:moveTo>
                <a:lnTo>
                  <a:pt x="645" y="111"/>
                </a:lnTo>
                <a:lnTo>
                  <a:pt x="650" y="114"/>
                </a:lnTo>
                <a:lnTo>
                  <a:pt x="654" y="118"/>
                </a:lnTo>
                <a:lnTo>
                  <a:pt x="657" y="123"/>
                </a:lnTo>
                <a:lnTo>
                  <a:pt x="658" y="128"/>
                </a:lnTo>
                <a:lnTo>
                  <a:pt x="658" y="530"/>
                </a:lnTo>
                <a:lnTo>
                  <a:pt x="654" y="555"/>
                </a:lnTo>
                <a:lnTo>
                  <a:pt x="645" y="576"/>
                </a:lnTo>
                <a:lnTo>
                  <a:pt x="631" y="594"/>
                </a:lnTo>
                <a:lnTo>
                  <a:pt x="612" y="609"/>
                </a:lnTo>
                <a:lnTo>
                  <a:pt x="590" y="618"/>
                </a:lnTo>
                <a:lnTo>
                  <a:pt x="566" y="622"/>
                </a:lnTo>
                <a:lnTo>
                  <a:pt x="530" y="622"/>
                </a:lnTo>
                <a:lnTo>
                  <a:pt x="505" y="618"/>
                </a:lnTo>
                <a:lnTo>
                  <a:pt x="484" y="609"/>
                </a:lnTo>
                <a:lnTo>
                  <a:pt x="466" y="594"/>
                </a:lnTo>
                <a:lnTo>
                  <a:pt x="451" y="576"/>
                </a:lnTo>
                <a:lnTo>
                  <a:pt x="442" y="555"/>
                </a:lnTo>
                <a:lnTo>
                  <a:pt x="438" y="530"/>
                </a:lnTo>
                <a:lnTo>
                  <a:pt x="442" y="505"/>
                </a:lnTo>
                <a:lnTo>
                  <a:pt x="451" y="484"/>
                </a:lnTo>
                <a:lnTo>
                  <a:pt x="466" y="466"/>
                </a:lnTo>
                <a:lnTo>
                  <a:pt x="484" y="452"/>
                </a:lnTo>
                <a:lnTo>
                  <a:pt x="505" y="442"/>
                </a:lnTo>
                <a:lnTo>
                  <a:pt x="530" y="439"/>
                </a:lnTo>
                <a:lnTo>
                  <a:pt x="566" y="439"/>
                </a:lnTo>
                <a:lnTo>
                  <a:pt x="586" y="441"/>
                </a:lnTo>
                <a:lnTo>
                  <a:pt x="604" y="448"/>
                </a:lnTo>
                <a:lnTo>
                  <a:pt x="621" y="458"/>
                </a:lnTo>
                <a:lnTo>
                  <a:pt x="621" y="261"/>
                </a:lnTo>
                <a:lnTo>
                  <a:pt x="330" y="326"/>
                </a:lnTo>
                <a:lnTo>
                  <a:pt x="330" y="603"/>
                </a:lnTo>
                <a:lnTo>
                  <a:pt x="326" y="627"/>
                </a:lnTo>
                <a:lnTo>
                  <a:pt x="316" y="649"/>
                </a:lnTo>
                <a:lnTo>
                  <a:pt x="302" y="668"/>
                </a:lnTo>
                <a:lnTo>
                  <a:pt x="284" y="682"/>
                </a:lnTo>
                <a:lnTo>
                  <a:pt x="261" y="691"/>
                </a:lnTo>
                <a:lnTo>
                  <a:pt x="238" y="695"/>
                </a:lnTo>
                <a:lnTo>
                  <a:pt x="201" y="695"/>
                </a:lnTo>
                <a:lnTo>
                  <a:pt x="176" y="691"/>
                </a:lnTo>
                <a:lnTo>
                  <a:pt x="155" y="682"/>
                </a:lnTo>
                <a:lnTo>
                  <a:pt x="137" y="668"/>
                </a:lnTo>
                <a:lnTo>
                  <a:pt x="123" y="649"/>
                </a:lnTo>
                <a:lnTo>
                  <a:pt x="114" y="627"/>
                </a:lnTo>
                <a:lnTo>
                  <a:pt x="110" y="603"/>
                </a:lnTo>
                <a:lnTo>
                  <a:pt x="114" y="579"/>
                </a:lnTo>
                <a:lnTo>
                  <a:pt x="123" y="558"/>
                </a:lnTo>
                <a:lnTo>
                  <a:pt x="137" y="539"/>
                </a:lnTo>
                <a:lnTo>
                  <a:pt x="155" y="525"/>
                </a:lnTo>
                <a:lnTo>
                  <a:pt x="176" y="516"/>
                </a:lnTo>
                <a:lnTo>
                  <a:pt x="201" y="512"/>
                </a:lnTo>
                <a:lnTo>
                  <a:pt x="238" y="512"/>
                </a:lnTo>
                <a:lnTo>
                  <a:pt x="258" y="514"/>
                </a:lnTo>
                <a:lnTo>
                  <a:pt x="276" y="521"/>
                </a:lnTo>
                <a:lnTo>
                  <a:pt x="293" y="530"/>
                </a:lnTo>
                <a:lnTo>
                  <a:pt x="293" y="202"/>
                </a:lnTo>
                <a:lnTo>
                  <a:pt x="293" y="196"/>
                </a:lnTo>
                <a:lnTo>
                  <a:pt x="296" y="192"/>
                </a:lnTo>
                <a:lnTo>
                  <a:pt x="298" y="189"/>
                </a:lnTo>
                <a:lnTo>
                  <a:pt x="302" y="186"/>
                </a:lnTo>
                <a:lnTo>
                  <a:pt x="307" y="183"/>
                </a:lnTo>
                <a:lnTo>
                  <a:pt x="307" y="183"/>
                </a:lnTo>
                <a:lnTo>
                  <a:pt x="636" y="110"/>
                </a:lnTo>
                <a:lnTo>
                  <a:pt x="636" y="111"/>
                </a:lnTo>
                <a:lnTo>
                  <a:pt x="637" y="110"/>
                </a:lnTo>
                <a:lnTo>
                  <a:pt x="640" y="110"/>
                </a:lnTo>
                <a:close/>
                <a:moveTo>
                  <a:pt x="73" y="37"/>
                </a:moveTo>
                <a:lnTo>
                  <a:pt x="59" y="41"/>
                </a:lnTo>
                <a:lnTo>
                  <a:pt x="47" y="47"/>
                </a:lnTo>
                <a:lnTo>
                  <a:pt x="40" y="59"/>
                </a:lnTo>
                <a:lnTo>
                  <a:pt x="36" y="73"/>
                </a:lnTo>
                <a:lnTo>
                  <a:pt x="36" y="730"/>
                </a:lnTo>
                <a:lnTo>
                  <a:pt x="40" y="745"/>
                </a:lnTo>
                <a:lnTo>
                  <a:pt x="47" y="757"/>
                </a:lnTo>
                <a:lnTo>
                  <a:pt x="59" y="765"/>
                </a:lnTo>
                <a:lnTo>
                  <a:pt x="73" y="767"/>
                </a:lnTo>
                <a:lnTo>
                  <a:pt x="731" y="767"/>
                </a:lnTo>
                <a:lnTo>
                  <a:pt x="745" y="765"/>
                </a:lnTo>
                <a:lnTo>
                  <a:pt x="756" y="757"/>
                </a:lnTo>
                <a:lnTo>
                  <a:pt x="764" y="745"/>
                </a:lnTo>
                <a:lnTo>
                  <a:pt x="767" y="730"/>
                </a:lnTo>
                <a:lnTo>
                  <a:pt x="767" y="73"/>
                </a:lnTo>
                <a:lnTo>
                  <a:pt x="764" y="59"/>
                </a:lnTo>
                <a:lnTo>
                  <a:pt x="756" y="47"/>
                </a:lnTo>
                <a:lnTo>
                  <a:pt x="745" y="41"/>
                </a:lnTo>
                <a:lnTo>
                  <a:pt x="731" y="37"/>
                </a:lnTo>
                <a:lnTo>
                  <a:pt x="73" y="37"/>
                </a:lnTo>
                <a:close/>
                <a:moveTo>
                  <a:pt x="73" y="0"/>
                </a:moveTo>
                <a:lnTo>
                  <a:pt x="731" y="0"/>
                </a:lnTo>
                <a:lnTo>
                  <a:pt x="754" y="4"/>
                </a:lnTo>
                <a:lnTo>
                  <a:pt x="773" y="14"/>
                </a:lnTo>
                <a:lnTo>
                  <a:pt x="790" y="30"/>
                </a:lnTo>
                <a:lnTo>
                  <a:pt x="800" y="51"/>
                </a:lnTo>
                <a:lnTo>
                  <a:pt x="803" y="73"/>
                </a:lnTo>
                <a:lnTo>
                  <a:pt x="803" y="730"/>
                </a:lnTo>
                <a:lnTo>
                  <a:pt x="800" y="754"/>
                </a:lnTo>
                <a:lnTo>
                  <a:pt x="790" y="774"/>
                </a:lnTo>
                <a:lnTo>
                  <a:pt x="773" y="791"/>
                </a:lnTo>
                <a:lnTo>
                  <a:pt x="754" y="800"/>
                </a:lnTo>
                <a:lnTo>
                  <a:pt x="731" y="804"/>
                </a:lnTo>
                <a:lnTo>
                  <a:pt x="73" y="804"/>
                </a:lnTo>
                <a:lnTo>
                  <a:pt x="51" y="800"/>
                </a:lnTo>
                <a:lnTo>
                  <a:pt x="30" y="791"/>
                </a:lnTo>
                <a:lnTo>
                  <a:pt x="14" y="774"/>
                </a:lnTo>
                <a:lnTo>
                  <a:pt x="4" y="754"/>
                </a:lnTo>
                <a:lnTo>
                  <a:pt x="0" y="730"/>
                </a:lnTo>
                <a:lnTo>
                  <a:pt x="0" y="73"/>
                </a:lnTo>
                <a:lnTo>
                  <a:pt x="4" y="51"/>
                </a:lnTo>
                <a:lnTo>
                  <a:pt x="14" y="30"/>
                </a:lnTo>
                <a:lnTo>
                  <a:pt x="30" y="14"/>
                </a:lnTo>
                <a:lnTo>
                  <a:pt x="51" y="4"/>
                </a:lnTo>
                <a:lnTo>
                  <a:pt x="73"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26" name="Freeform 4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86268" y="4932014"/>
            <a:ext cx="444608" cy="403688"/>
          </a:xfrm>
          <a:custGeom>
            <a:avLst/>
            <a:gdLst>
              <a:gd name="T0" fmla="*/ 694 w 804"/>
              <a:gd name="T1" fmla="*/ 475 h 730"/>
              <a:gd name="T2" fmla="*/ 766 w 804"/>
              <a:gd name="T3" fmla="*/ 477 h 730"/>
              <a:gd name="T4" fmla="*/ 793 w 804"/>
              <a:gd name="T5" fmla="*/ 497 h 730"/>
              <a:gd name="T6" fmla="*/ 804 w 804"/>
              <a:gd name="T7" fmla="*/ 530 h 730"/>
              <a:gd name="T8" fmla="*/ 793 w 804"/>
              <a:gd name="T9" fmla="*/ 562 h 730"/>
              <a:gd name="T10" fmla="*/ 766 w 804"/>
              <a:gd name="T11" fmla="*/ 582 h 730"/>
              <a:gd name="T12" fmla="*/ 512 w 804"/>
              <a:gd name="T13" fmla="*/ 585 h 730"/>
              <a:gd name="T14" fmla="*/ 749 w 804"/>
              <a:gd name="T15" fmla="*/ 548 h 730"/>
              <a:gd name="T16" fmla="*/ 759 w 804"/>
              <a:gd name="T17" fmla="*/ 544 h 730"/>
              <a:gd name="T18" fmla="*/ 766 w 804"/>
              <a:gd name="T19" fmla="*/ 535 h 730"/>
              <a:gd name="T20" fmla="*/ 766 w 804"/>
              <a:gd name="T21" fmla="*/ 524 h 730"/>
              <a:gd name="T22" fmla="*/ 759 w 804"/>
              <a:gd name="T23" fmla="*/ 515 h 730"/>
              <a:gd name="T24" fmla="*/ 749 w 804"/>
              <a:gd name="T25" fmla="*/ 511 h 730"/>
              <a:gd name="T26" fmla="*/ 694 w 804"/>
              <a:gd name="T27" fmla="*/ 403 h 730"/>
              <a:gd name="T28" fmla="*/ 744 w 804"/>
              <a:gd name="T29" fmla="*/ 201 h 730"/>
              <a:gd name="T30" fmla="*/ 736 w 804"/>
              <a:gd name="T31" fmla="*/ 206 h 730"/>
              <a:gd name="T32" fmla="*/ 674 w 804"/>
              <a:gd name="T33" fmla="*/ 320 h 730"/>
              <a:gd name="T34" fmla="*/ 765 w 804"/>
              <a:gd name="T35" fmla="*/ 229 h 730"/>
              <a:gd name="T36" fmla="*/ 767 w 804"/>
              <a:gd name="T37" fmla="*/ 219 h 730"/>
              <a:gd name="T38" fmla="*/ 763 w 804"/>
              <a:gd name="T39" fmla="*/ 209 h 730"/>
              <a:gd name="T40" fmla="*/ 754 w 804"/>
              <a:gd name="T41" fmla="*/ 202 h 730"/>
              <a:gd name="T42" fmla="*/ 749 w 804"/>
              <a:gd name="T43" fmla="*/ 164 h 730"/>
              <a:gd name="T44" fmla="*/ 782 w 804"/>
              <a:gd name="T45" fmla="*/ 175 h 730"/>
              <a:gd name="T46" fmla="*/ 801 w 804"/>
              <a:gd name="T47" fmla="*/ 202 h 730"/>
              <a:gd name="T48" fmla="*/ 801 w 804"/>
              <a:gd name="T49" fmla="*/ 234 h 730"/>
              <a:gd name="T50" fmla="*/ 787 w 804"/>
              <a:gd name="T51" fmla="*/ 257 h 730"/>
              <a:gd name="T52" fmla="*/ 319 w 804"/>
              <a:gd name="T53" fmla="*/ 723 h 730"/>
              <a:gd name="T54" fmla="*/ 292 w 804"/>
              <a:gd name="T55" fmla="*/ 730 h 730"/>
              <a:gd name="T56" fmla="*/ 259 w 804"/>
              <a:gd name="T57" fmla="*/ 720 h 730"/>
              <a:gd name="T58" fmla="*/ 240 w 804"/>
              <a:gd name="T59" fmla="*/ 693 h 730"/>
              <a:gd name="T60" fmla="*/ 240 w 804"/>
              <a:gd name="T61" fmla="*/ 662 h 730"/>
              <a:gd name="T62" fmla="*/ 253 w 804"/>
              <a:gd name="T63" fmla="*/ 637 h 730"/>
              <a:gd name="T64" fmla="*/ 721 w 804"/>
              <a:gd name="T65" fmla="*/ 172 h 730"/>
              <a:gd name="T66" fmla="*/ 749 w 804"/>
              <a:gd name="T67" fmla="*/ 164 h 730"/>
              <a:gd name="T68" fmla="*/ 676 w 804"/>
              <a:gd name="T69" fmla="*/ 0 h 730"/>
              <a:gd name="T70" fmla="*/ 686 w 804"/>
              <a:gd name="T71" fmla="*/ 3 h 730"/>
              <a:gd name="T72" fmla="*/ 693 w 804"/>
              <a:gd name="T73" fmla="*/ 13 h 730"/>
              <a:gd name="T74" fmla="*/ 694 w 804"/>
              <a:gd name="T75" fmla="*/ 145 h 730"/>
              <a:gd name="T76" fmla="*/ 657 w 804"/>
              <a:gd name="T77" fmla="*/ 36 h 730"/>
              <a:gd name="T78" fmla="*/ 145 w 804"/>
              <a:gd name="T79" fmla="*/ 365 h 730"/>
              <a:gd name="T80" fmla="*/ 327 w 804"/>
              <a:gd name="T81" fmla="*/ 511 h 730"/>
              <a:gd name="T82" fmla="*/ 48 w 804"/>
              <a:gd name="T83" fmla="*/ 513 h 730"/>
              <a:gd name="T84" fmla="*/ 39 w 804"/>
              <a:gd name="T85" fmla="*/ 519 h 730"/>
              <a:gd name="T86" fmla="*/ 37 w 804"/>
              <a:gd name="T87" fmla="*/ 530 h 730"/>
              <a:gd name="T88" fmla="*/ 39 w 804"/>
              <a:gd name="T89" fmla="*/ 540 h 730"/>
              <a:gd name="T90" fmla="*/ 48 w 804"/>
              <a:gd name="T91" fmla="*/ 547 h 730"/>
              <a:gd name="T92" fmla="*/ 291 w 804"/>
              <a:gd name="T93" fmla="*/ 548 h 730"/>
              <a:gd name="T94" fmla="*/ 55 w 804"/>
              <a:gd name="T95" fmla="*/ 585 h 730"/>
              <a:gd name="T96" fmla="*/ 22 w 804"/>
              <a:gd name="T97" fmla="*/ 574 h 730"/>
              <a:gd name="T98" fmla="*/ 3 w 804"/>
              <a:gd name="T99" fmla="*/ 547 h 730"/>
              <a:gd name="T100" fmla="*/ 3 w 804"/>
              <a:gd name="T101" fmla="*/ 513 h 730"/>
              <a:gd name="T102" fmla="*/ 22 w 804"/>
              <a:gd name="T103" fmla="*/ 485 h 730"/>
              <a:gd name="T104" fmla="*/ 55 w 804"/>
              <a:gd name="T105" fmla="*/ 475 h 730"/>
              <a:gd name="T106" fmla="*/ 109 w 804"/>
              <a:gd name="T107" fmla="*/ 18 h 730"/>
              <a:gd name="T108" fmla="*/ 113 w 804"/>
              <a:gd name="T109" fmla="*/ 7 h 730"/>
              <a:gd name="T110" fmla="*/ 122 w 804"/>
              <a:gd name="T111" fmla="*/ 1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4" h="730">
                <a:moveTo>
                  <a:pt x="694" y="403"/>
                </a:moveTo>
                <a:lnTo>
                  <a:pt x="694" y="475"/>
                </a:lnTo>
                <a:lnTo>
                  <a:pt x="749" y="475"/>
                </a:lnTo>
                <a:lnTo>
                  <a:pt x="766" y="477"/>
                </a:lnTo>
                <a:lnTo>
                  <a:pt x="782" y="485"/>
                </a:lnTo>
                <a:lnTo>
                  <a:pt x="793" y="497"/>
                </a:lnTo>
                <a:lnTo>
                  <a:pt x="801" y="513"/>
                </a:lnTo>
                <a:lnTo>
                  <a:pt x="804" y="530"/>
                </a:lnTo>
                <a:lnTo>
                  <a:pt x="801" y="547"/>
                </a:lnTo>
                <a:lnTo>
                  <a:pt x="793" y="562"/>
                </a:lnTo>
                <a:lnTo>
                  <a:pt x="782" y="574"/>
                </a:lnTo>
                <a:lnTo>
                  <a:pt x="766" y="582"/>
                </a:lnTo>
                <a:lnTo>
                  <a:pt x="749" y="585"/>
                </a:lnTo>
                <a:lnTo>
                  <a:pt x="512" y="585"/>
                </a:lnTo>
                <a:lnTo>
                  <a:pt x="549" y="548"/>
                </a:lnTo>
                <a:lnTo>
                  <a:pt x="749" y="548"/>
                </a:lnTo>
                <a:lnTo>
                  <a:pt x="754" y="547"/>
                </a:lnTo>
                <a:lnTo>
                  <a:pt x="759" y="544"/>
                </a:lnTo>
                <a:lnTo>
                  <a:pt x="763" y="540"/>
                </a:lnTo>
                <a:lnTo>
                  <a:pt x="766" y="535"/>
                </a:lnTo>
                <a:lnTo>
                  <a:pt x="767" y="530"/>
                </a:lnTo>
                <a:lnTo>
                  <a:pt x="766" y="524"/>
                </a:lnTo>
                <a:lnTo>
                  <a:pt x="763" y="519"/>
                </a:lnTo>
                <a:lnTo>
                  <a:pt x="759" y="515"/>
                </a:lnTo>
                <a:lnTo>
                  <a:pt x="754" y="513"/>
                </a:lnTo>
                <a:lnTo>
                  <a:pt x="749" y="511"/>
                </a:lnTo>
                <a:lnTo>
                  <a:pt x="585" y="511"/>
                </a:lnTo>
                <a:lnTo>
                  <a:pt x="694" y="403"/>
                </a:lnTo>
                <a:close/>
                <a:moveTo>
                  <a:pt x="749" y="201"/>
                </a:moveTo>
                <a:lnTo>
                  <a:pt x="744" y="201"/>
                </a:lnTo>
                <a:lnTo>
                  <a:pt x="740" y="204"/>
                </a:lnTo>
                <a:lnTo>
                  <a:pt x="736" y="206"/>
                </a:lnTo>
                <a:lnTo>
                  <a:pt x="648" y="294"/>
                </a:lnTo>
                <a:lnTo>
                  <a:pt x="674" y="320"/>
                </a:lnTo>
                <a:lnTo>
                  <a:pt x="762" y="233"/>
                </a:lnTo>
                <a:lnTo>
                  <a:pt x="765" y="229"/>
                </a:lnTo>
                <a:lnTo>
                  <a:pt x="766" y="225"/>
                </a:lnTo>
                <a:lnTo>
                  <a:pt x="767" y="219"/>
                </a:lnTo>
                <a:lnTo>
                  <a:pt x="766" y="213"/>
                </a:lnTo>
                <a:lnTo>
                  <a:pt x="763" y="209"/>
                </a:lnTo>
                <a:lnTo>
                  <a:pt x="759" y="205"/>
                </a:lnTo>
                <a:lnTo>
                  <a:pt x="754" y="202"/>
                </a:lnTo>
                <a:lnTo>
                  <a:pt x="749" y="201"/>
                </a:lnTo>
                <a:close/>
                <a:moveTo>
                  <a:pt x="749" y="164"/>
                </a:moveTo>
                <a:lnTo>
                  <a:pt x="766" y="167"/>
                </a:lnTo>
                <a:lnTo>
                  <a:pt x="782" y="175"/>
                </a:lnTo>
                <a:lnTo>
                  <a:pt x="793" y="187"/>
                </a:lnTo>
                <a:lnTo>
                  <a:pt x="801" y="202"/>
                </a:lnTo>
                <a:lnTo>
                  <a:pt x="804" y="219"/>
                </a:lnTo>
                <a:lnTo>
                  <a:pt x="801" y="234"/>
                </a:lnTo>
                <a:lnTo>
                  <a:pt x="796" y="247"/>
                </a:lnTo>
                <a:lnTo>
                  <a:pt x="787" y="257"/>
                </a:lnTo>
                <a:lnTo>
                  <a:pt x="331" y="714"/>
                </a:lnTo>
                <a:lnTo>
                  <a:pt x="319" y="723"/>
                </a:lnTo>
                <a:lnTo>
                  <a:pt x="306" y="729"/>
                </a:lnTo>
                <a:lnTo>
                  <a:pt x="292" y="730"/>
                </a:lnTo>
                <a:lnTo>
                  <a:pt x="275" y="727"/>
                </a:lnTo>
                <a:lnTo>
                  <a:pt x="259" y="720"/>
                </a:lnTo>
                <a:lnTo>
                  <a:pt x="247" y="708"/>
                </a:lnTo>
                <a:lnTo>
                  <a:pt x="240" y="693"/>
                </a:lnTo>
                <a:lnTo>
                  <a:pt x="237" y="676"/>
                </a:lnTo>
                <a:lnTo>
                  <a:pt x="240" y="662"/>
                </a:lnTo>
                <a:lnTo>
                  <a:pt x="245" y="649"/>
                </a:lnTo>
                <a:lnTo>
                  <a:pt x="253" y="637"/>
                </a:lnTo>
                <a:lnTo>
                  <a:pt x="710" y="180"/>
                </a:lnTo>
                <a:lnTo>
                  <a:pt x="721" y="172"/>
                </a:lnTo>
                <a:lnTo>
                  <a:pt x="734" y="166"/>
                </a:lnTo>
                <a:lnTo>
                  <a:pt x="749" y="164"/>
                </a:lnTo>
                <a:close/>
                <a:moveTo>
                  <a:pt x="127" y="0"/>
                </a:moveTo>
                <a:lnTo>
                  <a:pt x="676" y="0"/>
                </a:lnTo>
                <a:lnTo>
                  <a:pt x="681" y="1"/>
                </a:lnTo>
                <a:lnTo>
                  <a:pt x="686" y="3"/>
                </a:lnTo>
                <a:lnTo>
                  <a:pt x="690" y="7"/>
                </a:lnTo>
                <a:lnTo>
                  <a:pt x="693" y="13"/>
                </a:lnTo>
                <a:lnTo>
                  <a:pt x="694" y="18"/>
                </a:lnTo>
                <a:lnTo>
                  <a:pt x="694" y="145"/>
                </a:lnTo>
                <a:lnTo>
                  <a:pt x="657" y="181"/>
                </a:lnTo>
                <a:lnTo>
                  <a:pt x="657" y="36"/>
                </a:lnTo>
                <a:lnTo>
                  <a:pt x="145" y="36"/>
                </a:lnTo>
                <a:lnTo>
                  <a:pt x="145" y="365"/>
                </a:lnTo>
                <a:lnTo>
                  <a:pt x="474" y="365"/>
                </a:lnTo>
                <a:lnTo>
                  <a:pt x="327" y="511"/>
                </a:lnTo>
                <a:lnTo>
                  <a:pt x="55" y="511"/>
                </a:lnTo>
                <a:lnTo>
                  <a:pt x="48" y="513"/>
                </a:lnTo>
                <a:lnTo>
                  <a:pt x="43" y="515"/>
                </a:lnTo>
                <a:lnTo>
                  <a:pt x="39" y="519"/>
                </a:lnTo>
                <a:lnTo>
                  <a:pt x="37" y="524"/>
                </a:lnTo>
                <a:lnTo>
                  <a:pt x="37" y="530"/>
                </a:lnTo>
                <a:lnTo>
                  <a:pt x="37" y="535"/>
                </a:lnTo>
                <a:lnTo>
                  <a:pt x="39" y="540"/>
                </a:lnTo>
                <a:lnTo>
                  <a:pt x="43" y="544"/>
                </a:lnTo>
                <a:lnTo>
                  <a:pt x="48" y="547"/>
                </a:lnTo>
                <a:lnTo>
                  <a:pt x="55" y="548"/>
                </a:lnTo>
                <a:lnTo>
                  <a:pt x="291" y="548"/>
                </a:lnTo>
                <a:lnTo>
                  <a:pt x="254" y="585"/>
                </a:lnTo>
                <a:lnTo>
                  <a:pt x="55" y="585"/>
                </a:lnTo>
                <a:lnTo>
                  <a:pt x="37" y="582"/>
                </a:lnTo>
                <a:lnTo>
                  <a:pt x="22" y="574"/>
                </a:lnTo>
                <a:lnTo>
                  <a:pt x="10" y="562"/>
                </a:lnTo>
                <a:lnTo>
                  <a:pt x="3" y="547"/>
                </a:lnTo>
                <a:lnTo>
                  <a:pt x="0" y="530"/>
                </a:lnTo>
                <a:lnTo>
                  <a:pt x="3" y="513"/>
                </a:lnTo>
                <a:lnTo>
                  <a:pt x="10" y="497"/>
                </a:lnTo>
                <a:lnTo>
                  <a:pt x="22" y="485"/>
                </a:lnTo>
                <a:lnTo>
                  <a:pt x="37" y="477"/>
                </a:lnTo>
                <a:lnTo>
                  <a:pt x="55" y="475"/>
                </a:lnTo>
                <a:lnTo>
                  <a:pt x="109" y="475"/>
                </a:lnTo>
                <a:lnTo>
                  <a:pt x="109" y="18"/>
                </a:lnTo>
                <a:lnTo>
                  <a:pt x="110" y="13"/>
                </a:lnTo>
                <a:lnTo>
                  <a:pt x="113" y="7"/>
                </a:lnTo>
                <a:lnTo>
                  <a:pt x="117" y="3"/>
                </a:lnTo>
                <a:lnTo>
                  <a:pt x="122" y="1"/>
                </a:lnTo>
                <a:lnTo>
                  <a:pt x="12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27" name="Freeform 4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43741" y="5032935"/>
            <a:ext cx="444608" cy="201843"/>
          </a:xfrm>
          <a:custGeom>
            <a:avLst/>
            <a:gdLst>
              <a:gd name="T0" fmla="*/ 341 w 804"/>
              <a:gd name="T1" fmla="*/ 123 h 365"/>
              <a:gd name="T2" fmla="*/ 311 w 804"/>
              <a:gd name="T3" fmla="*/ 182 h 365"/>
              <a:gd name="T4" fmla="*/ 341 w 804"/>
              <a:gd name="T5" fmla="*/ 241 h 365"/>
              <a:gd name="T6" fmla="*/ 421 w 804"/>
              <a:gd name="T7" fmla="*/ 255 h 365"/>
              <a:gd name="T8" fmla="*/ 479 w 804"/>
              <a:gd name="T9" fmla="*/ 225 h 365"/>
              <a:gd name="T10" fmla="*/ 490 w 804"/>
              <a:gd name="T11" fmla="*/ 160 h 365"/>
              <a:gd name="T12" fmla="*/ 443 w 804"/>
              <a:gd name="T13" fmla="*/ 112 h 365"/>
              <a:gd name="T14" fmla="*/ 715 w 804"/>
              <a:gd name="T15" fmla="*/ 36 h 365"/>
              <a:gd name="T16" fmla="*/ 529 w 804"/>
              <a:gd name="T17" fmla="*/ 182 h 365"/>
              <a:gd name="T18" fmla="*/ 715 w 804"/>
              <a:gd name="T19" fmla="*/ 328 h 365"/>
              <a:gd name="T20" fmla="*/ 748 w 804"/>
              <a:gd name="T21" fmla="*/ 293 h 365"/>
              <a:gd name="T22" fmla="*/ 766 w 804"/>
              <a:gd name="T23" fmla="*/ 214 h 365"/>
              <a:gd name="T24" fmla="*/ 762 w 804"/>
              <a:gd name="T25" fmla="*/ 120 h 365"/>
              <a:gd name="T26" fmla="*/ 739 w 804"/>
              <a:gd name="T27" fmla="*/ 53 h 365"/>
              <a:gd name="T28" fmla="*/ 88 w 804"/>
              <a:gd name="T29" fmla="*/ 36 h 365"/>
              <a:gd name="T30" fmla="*/ 55 w 804"/>
              <a:gd name="T31" fmla="*/ 72 h 365"/>
              <a:gd name="T32" fmla="*/ 38 w 804"/>
              <a:gd name="T33" fmla="*/ 150 h 365"/>
              <a:gd name="T34" fmla="*/ 42 w 804"/>
              <a:gd name="T35" fmla="*/ 245 h 365"/>
              <a:gd name="T36" fmla="*/ 66 w 804"/>
              <a:gd name="T37" fmla="*/ 310 h 365"/>
              <a:gd name="T38" fmla="*/ 284 w 804"/>
              <a:gd name="T39" fmla="*/ 230 h 365"/>
              <a:gd name="T40" fmla="*/ 277 w 804"/>
              <a:gd name="T41" fmla="*/ 158 h 365"/>
              <a:gd name="T42" fmla="*/ 92 w 804"/>
              <a:gd name="T43" fmla="*/ 0 h 365"/>
              <a:gd name="T44" fmla="*/ 100 w 804"/>
              <a:gd name="T45" fmla="*/ 1 h 365"/>
              <a:gd name="T46" fmla="*/ 354 w 804"/>
              <a:gd name="T47" fmla="*/ 77 h 365"/>
              <a:gd name="T48" fmla="*/ 449 w 804"/>
              <a:gd name="T49" fmla="*/ 77 h 365"/>
              <a:gd name="T50" fmla="*/ 705 w 804"/>
              <a:gd name="T51" fmla="*/ 1 h 365"/>
              <a:gd name="T52" fmla="*/ 713 w 804"/>
              <a:gd name="T53" fmla="*/ 0 h 365"/>
              <a:gd name="T54" fmla="*/ 764 w 804"/>
              <a:gd name="T55" fmla="*/ 31 h 365"/>
              <a:gd name="T56" fmla="*/ 796 w 804"/>
              <a:gd name="T57" fmla="*/ 111 h 365"/>
              <a:gd name="T58" fmla="*/ 802 w 804"/>
              <a:gd name="T59" fmla="*/ 220 h 365"/>
              <a:gd name="T60" fmla="*/ 777 w 804"/>
              <a:gd name="T61" fmla="*/ 311 h 365"/>
              <a:gd name="T62" fmla="*/ 731 w 804"/>
              <a:gd name="T63" fmla="*/ 361 h 365"/>
              <a:gd name="T64" fmla="*/ 705 w 804"/>
              <a:gd name="T65" fmla="*/ 364 h 365"/>
              <a:gd name="T66" fmla="*/ 476 w 804"/>
              <a:gd name="T67" fmla="*/ 277 h 365"/>
              <a:gd name="T68" fmla="*/ 384 w 804"/>
              <a:gd name="T69" fmla="*/ 292 h 365"/>
              <a:gd name="T70" fmla="*/ 307 w 804"/>
              <a:gd name="T71" fmla="*/ 260 h 365"/>
              <a:gd name="T72" fmla="*/ 96 w 804"/>
              <a:gd name="T73" fmla="*/ 365 h 365"/>
              <a:gd name="T74" fmla="*/ 55 w 804"/>
              <a:gd name="T75" fmla="*/ 351 h 365"/>
              <a:gd name="T76" fmla="*/ 16 w 804"/>
              <a:gd name="T77" fmla="*/ 284 h 365"/>
              <a:gd name="T78" fmla="*/ 0 w 804"/>
              <a:gd name="T79" fmla="*/ 182 h 365"/>
              <a:gd name="T80" fmla="*/ 16 w 804"/>
              <a:gd name="T81" fmla="*/ 80 h 365"/>
              <a:gd name="T82" fmla="*/ 55 w 804"/>
              <a:gd name="T83" fmla="*/ 14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4" h="365">
                <a:moveTo>
                  <a:pt x="384" y="110"/>
                </a:moveTo>
                <a:lnTo>
                  <a:pt x="360" y="112"/>
                </a:lnTo>
                <a:lnTo>
                  <a:pt x="341" y="123"/>
                </a:lnTo>
                <a:lnTo>
                  <a:pt x="325" y="139"/>
                </a:lnTo>
                <a:lnTo>
                  <a:pt x="315" y="160"/>
                </a:lnTo>
                <a:lnTo>
                  <a:pt x="311" y="182"/>
                </a:lnTo>
                <a:lnTo>
                  <a:pt x="315" y="205"/>
                </a:lnTo>
                <a:lnTo>
                  <a:pt x="325" y="225"/>
                </a:lnTo>
                <a:lnTo>
                  <a:pt x="341" y="241"/>
                </a:lnTo>
                <a:lnTo>
                  <a:pt x="360" y="251"/>
                </a:lnTo>
                <a:lnTo>
                  <a:pt x="384" y="255"/>
                </a:lnTo>
                <a:lnTo>
                  <a:pt x="421" y="255"/>
                </a:lnTo>
                <a:lnTo>
                  <a:pt x="443" y="251"/>
                </a:lnTo>
                <a:lnTo>
                  <a:pt x="464" y="241"/>
                </a:lnTo>
                <a:lnTo>
                  <a:pt x="479" y="225"/>
                </a:lnTo>
                <a:lnTo>
                  <a:pt x="490" y="205"/>
                </a:lnTo>
                <a:lnTo>
                  <a:pt x="493" y="182"/>
                </a:lnTo>
                <a:lnTo>
                  <a:pt x="490" y="160"/>
                </a:lnTo>
                <a:lnTo>
                  <a:pt x="479" y="139"/>
                </a:lnTo>
                <a:lnTo>
                  <a:pt x="464" y="123"/>
                </a:lnTo>
                <a:lnTo>
                  <a:pt x="443" y="112"/>
                </a:lnTo>
                <a:lnTo>
                  <a:pt x="421" y="110"/>
                </a:lnTo>
                <a:lnTo>
                  <a:pt x="384" y="110"/>
                </a:lnTo>
                <a:close/>
                <a:moveTo>
                  <a:pt x="715" y="36"/>
                </a:moveTo>
                <a:lnTo>
                  <a:pt x="519" y="135"/>
                </a:lnTo>
                <a:lnTo>
                  <a:pt x="527" y="158"/>
                </a:lnTo>
                <a:lnTo>
                  <a:pt x="529" y="182"/>
                </a:lnTo>
                <a:lnTo>
                  <a:pt x="527" y="207"/>
                </a:lnTo>
                <a:lnTo>
                  <a:pt x="519" y="230"/>
                </a:lnTo>
                <a:lnTo>
                  <a:pt x="715" y="328"/>
                </a:lnTo>
                <a:lnTo>
                  <a:pt x="728" y="323"/>
                </a:lnTo>
                <a:lnTo>
                  <a:pt x="739" y="310"/>
                </a:lnTo>
                <a:lnTo>
                  <a:pt x="748" y="293"/>
                </a:lnTo>
                <a:lnTo>
                  <a:pt x="756" y="271"/>
                </a:lnTo>
                <a:lnTo>
                  <a:pt x="762" y="245"/>
                </a:lnTo>
                <a:lnTo>
                  <a:pt x="766" y="214"/>
                </a:lnTo>
                <a:lnTo>
                  <a:pt x="767" y="182"/>
                </a:lnTo>
                <a:lnTo>
                  <a:pt x="766" y="150"/>
                </a:lnTo>
                <a:lnTo>
                  <a:pt x="762" y="120"/>
                </a:lnTo>
                <a:lnTo>
                  <a:pt x="756" y="94"/>
                </a:lnTo>
                <a:lnTo>
                  <a:pt x="748" y="72"/>
                </a:lnTo>
                <a:lnTo>
                  <a:pt x="739" y="53"/>
                </a:lnTo>
                <a:lnTo>
                  <a:pt x="728" y="42"/>
                </a:lnTo>
                <a:lnTo>
                  <a:pt x="715" y="36"/>
                </a:lnTo>
                <a:close/>
                <a:moveTo>
                  <a:pt x="88" y="36"/>
                </a:moveTo>
                <a:lnTo>
                  <a:pt x="76" y="42"/>
                </a:lnTo>
                <a:lnTo>
                  <a:pt x="66" y="53"/>
                </a:lnTo>
                <a:lnTo>
                  <a:pt x="55" y="72"/>
                </a:lnTo>
                <a:lnTo>
                  <a:pt x="47" y="94"/>
                </a:lnTo>
                <a:lnTo>
                  <a:pt x="42" y="120"/>
                </a:lnTo>
                <a:lnTo>
                  <a:pt x="38" y="150"/>
                </a:lnTo>
                <a:lnTo>
                  <a:pt x="37" y="182"/>
                </a:lnTo>
                <a:lnTo>
                  <a:pt x="38" y="214"/>
                </a:lnTo>
                <a:lnTo>
                  <a:pt x="42" y="245"/>
                </a:lnTo>
                <a:lnTo>
                  <a:pt x="47" y="271"/>
                </a:lnTo>
                <a:lnTo>
                  <a:pt x="55" y="293"/>
                </a:lnTo>
                <a:lnTo>
                  <a:pt x="66" y="310"/>
                </a:lnTo>
                <a:lnTo>
                  <a:pt x="76" y="323"/>
                </a:lnTo>
                <a:lnTo>
                  <a:pt x="88" y="328"/>
                </a:lnTo>
                <a:lnTo>
                  <a:pt x="284" y="230"/>
                </a:lnTo>
                <a:lnTo>
                  <a:pt x="277" y="207"/>
                </a:lnTo>
                <a:lnTo>
                  <a:pt x="274" y="182"/>
                </a:lnTo>
                <a:lnTo>
                  <a:pt x="277" y="158"/>
                </a:lnTo>
                <a:lnTo>
                  <a:pt x="284" y="135"/>
                </a:lnTo>
                <a:lnTo>
                  <a:pt x="88" y="36"/>
                </a:lnTo>
                <a:close/>
                <a:moveTo>
                  <a:pt x="92" y="0"/>
                </a:moveTo>
                <a:lnTo>
                  <a:pt x="96" y="0"/>
                </a:lnTo>
                <a:lnTo>
                  <a:pt x="100" y="2"/>
                </a:lnTo>
                <a:lnTo>
                  <a:pt x="100" y="1"/>
                </a:lnTo>
                <a:lnTo>
                  <a:pt x="307" y="105"/>
                </a:lnTo>
                <a:lnTo>
                  <a:pt x="328" y="88"/>
                </a:lnTo>
                <a:lnTo>
                  <a:pt x="354" y="77"/>
                </a:lnTo>
                <a:lnTo>
                  <a:pt x="384" y="73"/>
                </a:lnTo>
                <a:lnTo>
                  <a:pt x="421" y="73"/>
                </a:lnTo>
                <a:lnTo>
                  <a:pt x="449" y="77"/>
                </a:lnTo>
                <a:lnTo>
                  <a:pt x="476" y="88"/>
                </a:lnTo>
                <a:lnTo>
                  <a:pt x="498" y="105"/>
                </a:lnTo>
                <a:lnTo>
                  <a:pt x="705" y="1"/>
                </a:lnTo>
                <a:lnTo>
                  <a:pt x="705" y="2"/>
                </a:lnTo>
                <a:lnTo>
                  <a:pt x="709" y="0"/>
                </a:lnTo>
                <a:lnTo>
                  <a:pt x="713" y="0"/>
                </a:lnTo>
                <a:lnTo>
                  <a:pt x="731" y="4"/>
                </a:lnTo>
                <a:lnTo>
                  <a:pt x="748" y="14"/>
                </a:lnTo>
                <a:lnTo>
                  <a:pt x="764" y="31"/>
                </a:lnTo>
                <a:lnTo>
                  <a:pt x="777" y="53"/>
                </a:lnTo>
                <a:lnTo>
                  <a:pt x="788" y="80"/>
                </a:lnTo>
                <a:lnTo>
                  <a:pt x="796" y="111"/>
                </a:lnTo>
                <a:lnTo>
                  <a:pt x="802" y="145"/>
                </a:lnTo>
                <a:lnTo>
                  <a:pt x="804" y="182"/>
                </a:lnTo>
                <a:lnTo>
                  <a:pt x="802" y="220"/>
                </a:lnTo>
                <a:lnTo>
                  <a:pt x="796" y="254"/>
                </a:lnTo>
                <a:lnTo>
                  <a:pt x="788" y="284"/>
                </a:lnTo>
                <a:lnTo>
                  <a:pt x="777" y="311"/>
                </a:lnTo>
                <a:lnTo>
                  <a:pt x="764" y="334"/>
                </a:lnTo>
                <a:lnTo>
                  <a:pt x="748" y="351"/>
                </a:lnTo>
                <a:lnTo>
                  <a:pt x="731" y="361"/>
                </a:lnTo>
                <a:lnTo>
                  <a:pt x="713" y="365"/>
                </a:lnTo>
                <a:lnTo>
                  <a:pt x="709" y="365"/>
                </a:lnTo>
                <a:lnTo>
                  <a:pt x="705" y="364"/>
                </a:lnTo>
                <a:lnTo>
                  <a:pt x="705" y="364"/>
                </a:lnTo>
                <a:lnTo>
                  <a:pt x="498" y="260"/>
                </a:lnTo>
                <a:lnTo>
                  <a:pt x="476" y="277"/>
                </a:lnTo>
                <a:lnTo>
                  <a:pt x="449" y="288"/>
                </a:lnTo>
                <a:lnTo>
                  <a:pt x="421" y="292"/>
                </a:lnTo>
                <a:lnTo>
                  <a:pt x="384" y="292"/>
                </a:lnTo>
                <a:lnTo>
                  <a:pt x="354" y="288"/>
                </a:lnTo>
                <a:lnTo>
                  <a:pt x="328" y="277"/>
                </a:lnTo>
                <a:lnTo>
                  <a:pt x="307" y="260"/>
                </a:lnTo>
                <a:lnTo>
                  <a:pt x="100" y="362"/>
                </a:lnTo>
                <a:lnTo>
                  <a:pt x="100" y="362"/>
                </a:lnTo>
                <a:lnTo>
                  <a:pt x="96" y="365"/>
                </a:lnTo>
                <a:lnTo>
                  <a:pt x="92" y="365"/>
                </a:lnTo>
                <a:lnTo>
                  <a:pt x="72" y="361"/>
                </a:lnTo>
                <a:lnTo>
                  <a:pt x="55" y="351"/>
                </a:lnTo>
                <a:lnTo>
                  <a:pt x="41" y="334"/>
                </a:lnTo>
                <a:lnTo>
                  <a:pt x="27" y="311"/>
                </a:lnTo>
                <a:lnTo>
                  <a:pt x="16" y="284"/>
                </a:lnTo>
                <a:lnTo>
                  <a:pt x="7" y="254"/>
                </a:lnTo>
                <a:lnTo>
                  <a:pt x="2" y="220"/>
                </a:lnTo>
                <a:lnTo>
                  <a:pt x="0" y="182"/>
                </a:lnTo>
                <a:lnTo>
                  <a:pt x="2" y="145"/>
                </a:lnTo>
                <a:lnTo>
                  <a:pt x="7" y="111"/>
                </a:lnTo>
                <a:lnTo>
                  <a:pt x="16" y="80"/>
                </a:lnTo>
                <a:lnTo>
                  <a:pt x="27" y="53"/>
                </a:lnTo>
                <a:lnTo>
                  <a:pt x="41" y="31"/>
                </a:lnTo>
                <a:lnTo>
                  <a:pt x="55" y="14"/>
                </a:lnTo>
                <a:lnTo>
                  <a:pt x="72" y="4"/>
                </a:lnTo>
                <a:lnTo>
                  <a:pt x="92"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28" name="Freeform 4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01214" y="4911552"/>
            <a:ext cx="161475" cy="444609"/>
          </a:xfrm>
          <a:custGeom>
            <a:avLst/>
            <a:gdLst>
              <a:gd name="T0" fmla="*/ 38 w 292"/>
              <a:gd name="T1" fmla="*/ 635 h 804"/>
              <a:gd name="T2" fmla="*/ 254 w 292"/>
              <a:gd name="T3" fmla="*/ 635 h 804"/>
              <a:gd name="T4" fmla="*/ 147 w 292"/>
              <a:gd name="T5" fmla="*/ 366 h 804"/>
              <a:gd name="T6" fmla="*/ 135 w 292"/>
              <a:gd name="T7" fmla="*/ 362 h 804"/>
              <a:gd name="T8" fmla="*/ 128 w 292"/>
              <a:gd name="T9" fmla="*/ 353 h 804"/>
              <a:gd name="T10" fmla="*/ 128 w 292"/>
              <a:gd name="T11" fmla="*/ 342 h 804"/>
              <a:gd name="T12" fmla="*/ 135 w 292"/>
              <a:gd name="T13" fmla="*/ 332 h 804"/>
              <a:gd name="T14" fmla="*/ 147 w 292"/>
              <a:gd name="T15" fmla="*/ 330 h 804"/>
              <a:gd name="T16" fmla="*/ 169 w 292"/>
              <a:gd name="T17" fmla="*/ 205 h 804"/>
              <a:gd name="T18" fmla="*/ 157 w 292"/>
              <a:gd name="T19" fmla="*/ 216 h 804"/>
              <a:gd name="T20" fmla="*/ 156 w 292"/>
              <a:gd name="T21" fmla="*/ 217 h 804"/>
              <a:gd name="T22" fmla="*/ 147 w 292"/>
              <a:gd name="T23" fmla="*/ 220 h 804"/>
              <a:gd name="T24" fmla="*/ 137 w 292"/>
              <a:gd name="T25" fmla="*/ 217 h 804"/>
              <a:gd name="T26" fmla="*/ 135 w 292"/>
              <a:gd name="T27" fmla="*/ 216 h 804"/>
              <a:gd name="T28" fmla="*/ 124 w 292"/>
              <a:gd name="T29" fmla="*/ 205 h 804"/>
              <a:gd name="T30" fmla="*/ 119 w 292"/>
              <a:gd name="T31" fmla="*/ 39 h 804"/>
              <a:gd name="T32" fmla="*/ 73 w 292"/>
              <a:gd name="T33" fmla="*/ 51 h 804"/>
              <a:gd name="T34" fmla="*/ 44 w 292"/>
              <a:gd name="T35" fmla="*/ 72 h 804"/>
              <a:gd name="T36" fmla="*/ 147 w 292"/>
              <a:gd name="T37" fmla="*/ 178 h 804"/>
              <a:gd name="T38" fmla="*/ 249 w 292"/>
              <a:gd name="T39" fmla="*/ 72 h 804"/>
              <a:gd name="T40" fmla="*/ 219 w 292"/>
              <a:gd name="T41" fmla="*/ 51 h 804"/>
              <a:gd name="T42" fmla="*/ 173 w 292"/>
              <a:gd name="T43" fmla="*/ 39 h 804"/>
              <a:gd name="T44" fmla="*/ 147 w 292"/>
              <a:gd name="T45" fmla="*/ 0 h 804"/>
              <a:gd name="T46" fmla="*/ 211 w 292"/>
              <a:gd name="T47" fmla="*/ 10 h 804"/>
              <a:gd name="T48" fmla="*/ 260 w 292"/>
              <a:gd name="T49" fmla="*/ 35 h 804"/>
              <a:gd name="T50" fmla="*/ 288 w 292"/>
              <a:gd name="T51" fmla="*/ 71 h 804"/>
              <a:gd name="T52" fmla="*/ 292 w 292"/>
              <a:gd name="T53" fmla="*/ 97 h 804"/>
              <a:gd name="T54" fmla="*/ 287 w 292"/>
              <a:gd name="T55" fmla="*/ 105 h 804"/>
              <a:gd name="T56" fmla="*/ 283 w 292"/>
              <a:gd name="T57" fmla="*/ 107 h 804"/>
              <a:gd name="T58" fmla="*/ 200 w 292"/>
              <a:gd name="T59" fmla="*/ 181 h 804"/>
              <a:gd name="T60" fmla="*/ 230 w 292"/>
              <a:gd name="T61" fmla="*/ 330 h 804"/>
              <a:gd name="T62" fmla="*/ 262 w 292"/>
              <a:gd name="T63" fmla="*/ 330 h 804"/>
              <a:gd name="T64" fmla="*/ 271 w 292"/>
              <a:gd name="T65" fmla="*/ 336 h 804"/>
              <a:gd name="T66" fmla="*/ 274 w 292"/>
              <a:gd name="T67" fmla="*/ 348 h 804"/>
              <a:gd name="T68" fmla="*/ 271 w 292"/>
              <a:gd name="T69" fmla="*/ 359 h 804"/>
              <a:gd name="T70" fmla="*/ 262 w 292"/>
              <a:gd name="T71" fmla="*/ 365 h 804"/>
              <a:gd name="T72" fmla="*/ 238 w 292"/>
              <a:gd name="T73" fmla="*/ 366 h 804"/>
              <a:gd name="T74" fmla="*/ 292 w 292"/>
              <a:gd name="T75" fmla="*/ 636 h 804"/>
              <a:gd name="T76" fmla="*/ 292 w 292"/>
              <a:gd name="T77" fmla="*/ 640 h 804"/>
              <a:gd name="T78" fmla="*/ 291 w 292"/>
              <a:gd name="T79" fmla="*/ 648 h 804"/>
              <a:gd name="T80" fmla="*/ 288 w 292"/>
              <a:gd name="T81" fmla="*/ 652 h 804"/>
              <a:gd name="T82" fmla="*/ 160 w 292"/>
              <a:gd name="T83" fmla="*/ 798 h 804"/>
              <a:gd name="T84" fmla="*/ 152 w 292"/>
              <a:gd name="T85" fmla="*/ 804 h 804"/>
              <a:gd name="T86" fmla="*/ 141 w 292"/>
              <a:gd name="T87" fmla="*/ 804 h 804"/>
              <a:gd name="T88" fmla="*/ 132 w 292"/>
              <a:gd name="T89" fmla="*/ 798 h 804"/>
              <a:gd name="T90" fmla="*/ 5 w 292"/>
              <a:gd name="T91" fmla="*/ 652 h 804"/>
              <a:gd name="T92" fmla="*/ 3 w 292"/>
              <a:gd name="T93" fmla="*/ 648 h 804"/>
              <a:gd name="T94" fmla="*/ 0 w 292"/>
              <a:gd name="T95" fmla="*/ 640 h 804"/>
              <a:gd name="T96" fmla="*/ 1 w 292"/>
              <a:gd name="T97" fmla="*/ 636 h 804"/>
              <a:gd name="T98" fmla="*/ 92 w 292"/>
              <a:gd name="T99" fmla="*/ 179 h 804"/>
              <a:gd name="T100" fmla="*/ 93 w 292"/>
              <a:gd name="T101" fmla="*/ 179 h 804"/>
              <a:gd name="T102" fmla="*/ 9 w 292"/>
              <a:gd name="T103" fmla="*/ 107 h 804"/>
              <a:gd name="T104" fmla="*/ 3 w 292"/>
              <a:gd name="T105" fmla="*/ 101 h 804"/>
              <a:gd name="T106" fmla="*/ 0 w 292"/>
              <a:gd name="T107" fmla="*/ 92 h 804"/>
              <a:gd name="T108" fmla="*/ 14 w 292"/>
              <a:gd name="T109" fmla="*/ 52 h 804"/>
              <a:gd name="T110" fmla="*/ 55 w 292"/>
              <a:gd name="T111" fmla="*/ 21 h 804"/>
              <a:gd name="T112" fmla="*/ 113 w 292"/>
              <a:gd name="T113" fmla="*/ 2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2" h="804">
                <a:moveTo>
                  <a:pt x="124" y="205"/>
                </a:moveTo>
                <a:lnTo>
                  <a:pt x="38" y="635"/>
                </a:lnTo>
                <a:lnTo>
                  <a:pt x="147" y="758"/>
                </a:lnTo>
                <a:lnTo>
                  <a:pt x="254" y="635"/>
                </a:lnTo>
                <a:lnTo>
                  <a:pt x="200" y="366"/>
                </a:lnTo>
                <a:lnTo>
                  <a:pt x="147" y="366"/>
                </a:lnTo>
                <a:lnTo>
                  <a:pt x="140" y="365"/>
                </a:lnTo>
                <a:lnTo>
                  <a:pt x="135" y="362"/>
                </a:lnTo>
                <a:lnTo>
                  <a:pt x="131" y="359"/>
                </a:lnTo>
                <a:lnTo>
                  <a:pt x="128" y="353"/>
                </a:lnTo>
                <a:lnTo>
                  <a:pt x="128" y="348"/>
                </a:lnTo>
                <a:lnTo>
                  <a:pt x="128" y="342"/>
                </a:lnTo>
                <a:lnTo>
                  <a:pt x="131" y="336"/>
                </a:lnTo>
                <a:lnTo>
                  <a:pt x="135" y="332"/>
                </a:lnTo>
                <a:lnTo>
                  <a:pt x="140" y="330"/>
                </a:lnTo>
                <a:lnTo>
                  <a:pt x="147" y="330"/>
                </a:lnTo>
                <a:lnTo>
                  <a:pt x="194" y="330"/>
                </a:lnTo>
                <a:lnTo>
                  <a:pt x="169" y="205"/>
                </a:lnTo>
                <a:lnTo>
                  <a:pt x="160" y="213"/>
                </a:lnTo>
                <a:lnTo>
                  <a:pt x="157" y="216"/>
                </a:lnTo>
                <a:lnTo>
                  <a:pt x="156" y="217"/>
                </a:lnTo>
                <a:lnTo>
                  <a:pt x="156" y="217"/>
                </a:lnTo>
                <a:lnTo>
                  <a:pt x="150" y="218"/>
                </a:lnTo>
                <a:lnTo>
                  <a:pt x="147" y="220"/>
                </a:lnTo>
                <a:lnTo>
                  <a:pt x="141" y="218"/>
                </a:lnTo>
                <a:lnTo>
                  <a:pt x="137" y="217"/>
                </a:lnTo>
                <a:lnTo>
                  <a:pt x="137" y="217"/>
                </a:lnTo>
                <a:lnTo>
                  <a:pt x="135" y="216"/>
                </a:lnTo>
                <a:lnTo>
                  <a:pt x="132" y="213"/>
                </a:lnTo>
                <a:lnTo>
                  <a:pt x="124" y="205"/>
                </a:lnTo>
                <a:close/>
                <a:moveTo>
                  <a:pt x="147" y="37"/>
                </a:moveTo>
                <a:lnTo>
                  <a:pt x="119" y="39"/>
                </a:lnTo>
                <a:lnTo>
                  <a:pt x="94" y="43"/>
                </a:lnTo>
                <a:lnTo>
                  <a:pt x="73" y="51"/>
                </a:lnTo>
                <a:lnTo>
                  <a:pt x="56" y="60"/>
                </a:lnTo>
                <a:lnTo>
                  <a:pt x="44" y="72"/>
                </a:lnTo>
                <a:lnTo>
                  <a:pt x="38" y="85"/>
                </a:lnTo>
                <a:lnTo>
                  <a:pt x="147" y="178"/>
                </a:lnTo>
                <a:lnTo>
                  <a:pt x="255" y="85"/>
                </a:lnTo>
                <a:lnTo>
                  <a:pt x="249" y="72"/>
                </a:lnTo>
                <a:lnTo>
                  <a:pt x="236" y="60"/>
                </a:lnTo>
                <a:lnTo>
                  <a:pt x="219" y="51"/>
                </a:lnTo>
                <a:lnTo>
                  <a:pt x="198" y="43"/>
                </a:lnTo>
                <a:lnTo>
                  <a:pt x="173" y="39"/>
                </a:lnTo>
                <a:lnTo>
                  <a:pt x="147" y="37"/>
                </a:lnTo>
                <a:close/>
                <a:moveTo>
                  <a:pt x="147" y="0"/>
                </a:moveTo>
                <a:lnTo>
                  <a:pt x="179" y="2"/>
                </a:lnTo>
                <a:lnTo>
                  <a:pt x="211" y="10"/>
                </a:lnTo>
                <a:lnTo>
                  <a:pt x="238" y="21"/>
                </a:lnTo>
                <a:lnTo>
                  <a:pt x="260" y="35"/>
                </a:lnTo>
                <a:lnTo>
                  <a:pt x="277" y="52"/>
                </a:lnTo>
                <a:lnTo>
                  <a:pt x="288" y="71"/>
                </a:lnTo>
                <a:lnTo>
                  <a:pt x="292" y="92"/>
                </a:lnTo>
                <a:lnTo>
                  <a:pt x="292" y="97"/>
                </a:lnTo>
                <a:lnTo>
                  <a:pt x="289" y="101"/>
                </a:lnTo>
                <a:lnTo>
                  <a:pt x="287" y="105"/>
                </a:lnTo>
                <a:lnTo>
                  <a:pt x="283" y="107"/>
                </a:lnTo>
                <a:lnTo>
                  <a:pt x="283" y="107"/>
                </a:lnTo>
                <a:lnTo>
                  <a:pt x="200" y="179"/>
                </a:lnTo>
                <a:lnTo>
                  <a:pt x="200" y="181"/>
                </a:lnTo>
                <a:lnTo>
                  <a:pt x="200" y="179"/>
                </a:lnTo>
                <a:lnTo>
                  <a:pt x="230" y="330"/>
                </a:lnTo>
                <a:lnTo>
                  <a:pt x="255" y="330"/>
                </a:lnTo>
                <a:lnTo>
                  <a:pt x="262" y="330"/>
                </a:lnTo>
                <a:lnTo>
                  <a:pt x="267" y="332"/>
                </a:lnTo>
                <a:lnTo>
                  <a:pt x="271" y="336"/>
                </a:lnTo>
                <a:lnTo>
                  <a:pt x="274" y="342"/>
                </a:lnTo>
                <a:lnTo>
                  <a:pt x="274" y="348"/>
                </a:lnTo>
                <a:lnTo>
                  <a:pt x="274" y="353"/>
                </a:lnTo>
                <a:lnTo>
                  <a:pt x="271" y="359"/>
                </a:lnTo>
                <a:lnTo>
                  <a:pt x="267" y="362"/>
                </a:lnTo>
                <a:lnTo>
                  <a:pt x="262" y="365"/>
                </a:lnTo>
                <a:lnTo>
                  <a:pt x="255" y="366"/>
                </a:lnTo>
                <a:lnTo>
                  <a:pt x="238" y="366"/>
                </a:lnTo>
                <a:lnTo>
                  <a:pt x="292" y="636"/>
                </a:lnTo>
                <a:lnTo>
                  <a:pt x="292" y="636"/>
                </a:lnTo>
                <a:lnTo>
                  <a:pt x="292" y="639"/>
                </a:lnTo>
                <a:lnTo>
                  <a:pt x="292" y="640"/>
                </a:lnTo>
                <a:lnTo>
                  <a:pt x="292" y="644"/>
                </a:lnTo>
                <a:lnTo>
                  <a:pt x="291" y="648"/>
                </a:lnTo>
                <a:lnTo>
                  <a:pt x="288" y="652"/>
                </a:lnTo>
                <a:lnTo>
                  <a:pt x="288" y="652"/>
                </a:lnTo>
                <a:lnTo>
                  <a:pt x="160" y="798"/>
                </a:lnTo>
                <a:lnTo>
                  <a:pt x="160" y="798"/>
                </a:lnTo>
                <a:lnTo>
                  <a:pt x="156" y="801"/>
                </a:lnTo>
                <a:lnTo>
                  <a:pt x="152" y="804"/>
                </a:lnTo>
                <a:lnTo>
                  <a:pt x="147" y="804"/>
                </a:lnTo>
                <a:lnTo>
                  <a:pt x="141" y="804"/>
                </a:lnTo>
                <a:lnTo>
                  <a:pt x="136" y="801"/>
                </a:lnTo>
                <a:lnTo>
                  <a:pt x="132" y="798"/>
                </a:lnTo>
                <a:lnTo>
                  <a:pt x="132" y="798"/>
                </a:lnTo>
                <a:lnTo>
                  <a:pt x="5" y="652"/>
                </a:lnTo>
                <a:lnTo>
                  <a:pt x="5" y="652"/>
                </a:lnTo>
                <a:lnTo>
                  <a:pt x="3" y="648"/>
                </a:lnTo>
                <a:lnTo>
                  <a:pt x="1" y="644"/>
                </a:lnTo>
                <a:lnTo>
                  <a:pt x="0" y="640"/>
                </a:lnTo>
                <a:lnTo>
                  <a:pt x="0" y="639"/>
                </a:lnTo>
                <a:lnTo>
                  <a:pt x="1" y="636"/>
                </a:lnTo>
                <a:lnTo>
                  <a:pt x="0" y="636"/>
                </a:lnTo>
                <a:lnTo>
                  <a:pt x="92" y="179"/>
                </a:lnTo>
                <a:lnTo>
                  <a:pt x="92" y="181"/>
                </a:lnTo>
                <a:lnTo>
                  <a:pt x="93" y="179"/>
                </a:lnTo>
                <a:lnTo>
                  <a:pt x="9" y="107"/>
                </a:lnTo>
                <a:lnTo>
                  <a:pt x="9" y="107"/>
                </a:lnTo>
                <a:lnTo>
                  <a:pt x="5" y="105"/>
                </a:lnTo>
                <a:lnTo>
                  <a:pt x="3" y="101"/>
                </a:lnTo>
                <a:lnTo>
                  <a:pt x="1" y="97"/>
                </a:lnTo>
                <a:lnTo>
                  <a:pt x="0" y="92"/>
                </a:lnTo>
                <a:lnTo>
                  <a:pt x="4" y="71"/>
                </a:lnTo>
                <a:lnTo>
                  <a:pt x="14" y="52"/>
                </a:lnTo>
                <a:lnTo>
                  <a:pt x="33" y="35"/>
                </a:lnTo>
                <a:lnTo>
                  <a:pt x="55" y="21"/>
                </a:lnTo>
                <a:lnTo>
                  <a:pt x="82" y="10"/>
                </a:lnTo>
                <a:lnTo>
                  <a:pt x="113" y="2"/>
                </a:lnTo>
                <a:lnTo>
                  <a:pt x="14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29" name="Freeform 4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775556" y="4972382"/>
            <a:ext cx="444608" cy="322950"/>
          </a:xfrm>
          <a:custGeom>
            <a:avLst/>
            <a:gdLst>
              <a:gd name="T0" fmla="*/ 767 w 804"/>
              <a:gd name="T1" fmla="*/ 512 h 584"/>
              <a:gd name="T2" fmla="*/ 657 w 804"/>
              <a:gd name="T3" fmla="*/ 548 h 584"/>
              <a:gd name="T4" fmla="*/ 602 w 804"/>
              <a:gd name="T5" fmla="*/ 328 h 584"/>
              <a:gd name="T6" fmla="*/ 619 w 804"/>
              <a:gd name="T7" fmla="*/ 342 h 584"/>
              <a:gd name="T8" fmla="*/ 613 w 804"/>
              <a:gd name="T9" fmla="*/ 361 h 584"/>
              <a:gd name="T10" fmla="*/ 487 w 804"/>
              <a:gd name="T11" fmla="*/ 364 h 584"/>
              <a:gd name="T12" fmla="*/ 474 w 804"/>
              <a:gd name="T13" fmla="*/ 347 h 584"/>
              <a:gd name="T14" fmla="*/ 487 w 804"/>
              <a:gd name="T15" fmla="*/ 330 h 584"/>
              <a:gd name="T16" fmla="*/ 572 w 804"/>
              <a:gd name="T17" fmla="*/ 275 h 584"/>
              <a:gd name="T18" fmla="*/ 584 w 804"/>
              <a:gd name="T19" fmla="*/ 292 h 584"/>
              <a:gd name="T20" fmla="*/ 572 w 804"/>
              <a:gd name="T21" fmla="*/ 309 h 584"/>
              <a:gd name="T22" fmla="*/ 482 w 804"/>
              <a:gd name="T23" fmla="*/ 306 h 584"/>
              <a:gd name="T24" fmla="*/ 475 w 804"/>
              <a:gd name="T25" fmla="*/ 287 h 584"/>
              <a:gd name="T26" fmla="*/ 492 w 804"/>
              <a:gd name="T27" fmla="*/ 273 h 584"/>
              <a:gd name="T28" fmla="*/ 613 w 804"/>
              <a:gd name="T29" fmla="*/ 222 h 584"/>
              <a:gd name="T30" fmla="*/ 619 w 804"/>
              <a:gd name="T31" fmla="*/ 243 h 584"/>
              <a:gd name="T32" fmla="*/ 602 w 804"/>
              <a:gd name="T33" fmla="*/ 255 h 584"/>
              <a:gd name="T34" fmla="*/ 478 w 804"/>
              <a:gd name="T35" fmla="*/ 249 h 584"/>
              <a:gd name="T36" fmla="*/ 478 w 804"/>
              <a:gd name="T37" fmla="*/ 226 h 584"/>
              <a:gd name="T38" fmla="*/ 292 w 804"/>
              <a:gd name="T39" fmla="*/ 182 h 584"/>
              <a:gd name="T40" fmla="*/ 308 w 804"/>
              <a:gd name="T41" fmla="*/ 192 h 584"/>
              <a:gd name="T42" fmla="*/ 389 w 804"/>
              <a:gd name="T43" fmla="*/ 256 h 584"/>
              <a:gd name="T44" fmla="*/ 402 w 804"/>
              <a:gd name="T45" fmla="*/ 273 h 584"/>
              <a:gd name="T46" fmla="*/ 397 w 804"/>
              <a:gd name="T47" fmla="*/ 287 h 584"/>
              <a:gd name="T48" fmla="*/ 346 w 804"/>
              <a:gd name="T49" fmla="*/ 321 h 584"/>
              <a:gd name="T50" fmla="*/ 364 w 804"/>
              <a:gd name="T51" fmla="*/ 389 h 584"/>
              <a:gd name="T52" fmla="*/ 347 w 804"/>
              <a:gd name="T53" fmla="*/ 402 h 584"/>
              <a:gd name="T54" fmla="*/ 336 w 804"/>
              <a:gd name="T55" fmla="*/ 399 h 584"/>
              <a:gd name="T56" fmla="*/ 242 w 804"/>
              <a:gd name="T57" fmla="*/ 400 h 584"/>
              <a:gd name="T58" fmla="*/ 223 w 804"/>
              <a:gd name="T59" fmla="*/ 394 h 584"/>
              <a:gd name="T60" fmla="*/ 220 w 804"/>
              <a:gd name="T61" fmla="*/ 379 h 584"/>
              <a:gd name="T62" fmla="*/ 189 w 804"/>
              <a:gd name="T63" fmla="*/ 288 h 584"/>
              <a:gd name="T64" fmla="*/ 182 w 804"/>
              <a:gd name="T65" fmla="*/ 279 h 584"/>
              <a:gd name="T66" fmla="*/ 190 w 804"/>
              <a:gd name="T67" fmla="*/ 259 h 584"/>
              <a:gd name="T68" fmla="*/ 275 w 804"/>
              <a:gd name="T69" fmla="*/ 192 h 584"/>
              <a:gd name="T70" fmla="*/ 287 w 804"/>
              <a:gd name="T71" fmla="*/ 183 h 584"/>
              <a:gd name="T72" fmla="*/ 56 w 804"/>
              <a:gd name="T73" fmla="*/ 192 h 584"/>
              <a:gd name="T74" fmla="*/ 106 w 804"/>
              <a:gd name="T75" fmla="*/ 267 h 584"/>
              <a:gd name="T76" fmla="*/ 88 w 804"/>
              <a:gd name="T77" fmla="*/ 361 h 584"/>
              <a:gd name="T78" fmla="*/ 37 w 804"/>
              <a:gd name="T79" fmla="*/ 475 h 584"/>
              <a:gd name="T80" fmla="*/ 729 w 804"/>
              <a:gd name="T81" fmla="*/ 379 h 584"/>
              <a:gd name="T82" fmla="*/ 694 w 804"/>
              <a:gd name="T83" fmla="*/ 292 h 584"/>
              <a:gd name="T84" fmla="*/ 729 w 804"/>
              <a:gd name="T85" fmla="*/ 205 h 584"/>
              <a:gd name="T86" fmla="*/ 37 w 804"/>
              <a:gd name="T87" fmla="*/ 110 h 584"/>
              <a:gd name="T88" fmla="*/ 767 w 804"/>
              <a:gd name="T89" fmla="*/ 36 h 584"/>
              <a:gd name="T90" fmla="*/ 657 w 804"/>
              <a:gd name="T91" fmla="*/ 73 h 584"/>
              <a:gd name="T92" fmla="*/ 767 w 804"/>
              <a:gd name="T93" fmla="*/ 0 h 584"/>
              <a:gd name="T94" fmla="*/ 804 w 804"/>
              <a:gd name="T95" fmla="*/ 36 h 584"/>
              <a:gd name="T96" fmla="*/ 796 w 804"/>
              <a:gd name="T97" fmla="*/ 216 h 584"/>
              <a:gd name="T98" fmla="*/ 753 w 804"/>
              <a:gd name="T99" fmla="*/ 233 h 584"/>
              <a:gd name="T100" fmla="*/ 733 w 804"/>
              <a:gd name="T101" fmla="*/ 315 h 584"/>
              <a:gd name="T102" fmla="*/ 785 w 804"/>
              <a:gd name="T103" fmla="*/ 365 h 584"/>
              <a:gd name="T104" fmla="*/ 802 w 804"/>
              <a:gd name="T105" fmla="*/ 378 h 584"/>
              <a:gd name="T106" fmla="*/ 792 w 804"/>
              <a:gd name="T107" fmla="*/ 573 h 584"/>
              <a:gd name="T108" fmla="*/ 22 w 804"/>
              <a:gd name="T109" fmla="*/ 581 h 584"/>
              <a:gd name="T110" fmla="*/ 0 w 804"/>
              <a:gd name="T111" fmla="*/ 383 h 584"/>
              <a:gd name="T112" fmla="*/ 12 w 804"/>
              <a:gd name="T113" fmla="*/ 366 h 584"/>
              <a:gd name="T114" fmla="*/ 62 w 804"/>
              <a:gd name="T115" fmla="*/ 335 h 584"/>
              <a:gd name="T116" fmla="*/ 62 w 804"/>
              <a:gd name="T117" fmla="*/ 249 h 584"/>
              <a:gd name="T118" fmla="*/ 12 w 804"/>
              <a:gd name="T119" fmla="*/ 218 h 584"/>
              <a:gd name="T120" fmla="*/ 0 w 804"/>
              <a:gd name="T121" fmla="*/ 200 h 584"/>
              <a:gd name="T122" fmla="*/ 22 w 804"/>
              <a:gd name="T123" fmla="*/ 2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04" h="584">
                <a:moveTo>
                  <a:pt x="694" y="512"/>
                </a:moveTo>
                <a:lnTo>
                  <a:pt x="694" y="548"/>
                </a:lnTo>
                <a:lnTo>
                  <a:pt x="767" y="548"/>
                </a:lnTo>
                <a:lnTo>
                  <a:pt x="767" y="512"/>
                </a:lnTo>
                <a:lnTo>
                  <a:pt x="694" y="512"/>
                </a:lnTo>
                <a:close/>
                <a:moveTo>
                  <a:pt x="37" y="512"/>
                </a:moveTo>
                <a:lnTo>
                  <a:pt x="37" y="548"/>
                </a:lnTo>
                <a:lnTo>
                  <a:pt x="657" y="548"/>
                </a:lnTo>
                <a:lnTo>
                  <a:pt x="657" y="512"/>
                </a:lnTo>
                <a:lnTo>
                  <a:pt x="37" y="512"/>
                </a:lnTo>
                <a:close/>
                <a:moveTo>
                  <a:pt x="492" y="328"/>
                </a:moveTo>
                <a:lnTo>
                  <a:pt x="602" y="328"/>
                </a:lnTo>
                <a:lnTo>
                  <a:pt x="607" y="330"/>
                </a:lnTo>
                <a:lnTo>
                  <a:pt x="613" y="332"/>
                </a:lnTo>
                <a:lnTo>
                  <a:pt x="617" y="336"/>
                </a:lnTo>
                <a:lnTo>
                  <a:pt x="619" y="342"/>
                </a:lnTo>
                <a:lnTo>
                  <a:pt x="621" y="347"/>
                </a:lnTo>
                <a:lnTo>
                  <a:pt x="619" y="352"/>
                </a:lnTo>
                <a:lnTo>
                  <a:pt x="617" y="357"/>
                </a:lnTo>
                <a:lnTo>
                  <a:pt x="613" y="361"/>
                </a:lnTo>
                <a:lnTo>
                  <a:pt x="607" y="364"/>
                </a:lnTo>
                <a:lnTo>
                  <a:pt x="602" y="365"/>
                </a:lnTo>
                <a:lnTo>
                  <a:pt x="492" y="365"/>
                </a:lnTo>
                <a:lnTo>
                  <a:pt x="487" y="364"/>
                </a:lnTo>
                <a:lnTo>
                  <a:pt x="482" y="361"/>
                </a:lnTo>
                <a:lnTo>
                  <a:pt x="478" y="357"/>
                </a:lnTo>
                <a:lnTo>
                  <a:pt x="475" y="352"/>
                </a:lnTo>
                <a:lnTo>
                  <a:pt x="474" y="347"/>
                </a:lnTo>
                <a:lnTo>
                  <a:pt x="475" y="342"/>
                </a:lnTo>
                <a:lnTo>
                  <a:pt x="478" y="336"/>
                </a:lnTo>
                <a:lnTo>
                  <a:pt x="482" y="332"/>
                </a:lnTo>
                <a:lnTo>
                  <a:pt x="487" y="330"/>
                </a:lnTo>
                <a:lnTo>
                  <a:pt x="492" y="328"/>
                </a:lnTo>
                <a:close/>
                <a:moveTo>
                  <a:pt x="492" y="273"/>
                </a:moveTo>
                <a:lnTo>
                  <a:pt x="566" y="273"/>
                </a:lnTo>
                <a:lnTo>
                  <a:pt x="572" y="275"/>
                </a:lnTo>
                <a:lnTo>
                  <a:pt x="576" y="277"/>
                </a:lnTo>
                <a:lnTo>
                  <a:pt x="580" y="281"/>
                </a:lnTo>
                <a:lnTo>
                  <a:pt x="583" y="287"/>
                </a:lnTo>
                <a:lnTo>
                  <a:pt x="584" y="292"/>
                </a:lnTo>
                <a:lnTo>
                  <a:pt x="583" y="298"/>
                </a:lnTo>
                <a:lnTo>
                  <a:pt x="580" y="302"/>
                </a:lnTo>
                <a:lnTo>
                  <a:pt x="576" y="306"/>
                </a:lnTo>
                <a:lnTo>
                  <a:pt x="572" y="309"/>
                </a:lnTo>
                <a:lnTo>
                  <a:pt x="566" y="310"/>
                </a:lnTo>
                <a:lnTo>
                  <a:pt x="492" y="310"/>
                </a:lnTo>
                <a:lnTo>
                  <a:pt x="487" y="309"/>
                </a:lnTo>
                <a:lnTo>
                  <a:pt x="482" y="306"/>
                </a:lnTo>
                <a:lnTo>
                  <a:pt x="478" y="302"/>
                </a:lnTo>
                <a:lnTo>
                  <a:pt x="475" y="298"/>
                </a:lnTo>
                <a:lnTo>
                  <a:pt x="474" y="292"/>
                </a:lnTo>
                <a:lnTo>
                  <a:pt x="475" y="287"/>
                </a:lnTo>
                <a:lnTo>
                  <a:pt x="478" y="281"/>
                </a:lnTo>
                <a:lnTo>
                  <a:pt x="482" y="277"/>
                </a:lnTo>
                <a:lnTo>
                  <a:pt x="487" y="275"/>
                </a:lnTo>
                <a:lnTo>
                  <a:pt x="492" y="273"/>
                </a:lnTo>
                <a:close/>
                <a:moveTo>
                  <a:pt x="492" y="218"/>
                </a:moveTo>
                <a:lnTo>
                  <a:pt x="602" y="218"/>
                </a:lnTo>
                <a:lnTo>
                  <a:pt x="607" y="220"/>
                </a:lnTo>
                <a:lnTo>
                  <a:pt x="613" y="222"/>
                </a:lnTo>
                <a:lnTo>
                  <a:pt x="617" y="226"/>
                </a:lnTo>
                <a:lnTo>
                  <a:pt x="619" y="232"/>
                </a:lnTo>
                <a:lnTo>
                  <a:pt x="621" y="237"/>
                </a:lnTo>
                <a:lnTo>
                  <a:pt x="619" y="243"/>
                </a:lnTo>
                <a:lnTo>
                  <a:pt x="617" y="249"/>
                </a:lnTo>
                <a:lnTo>
                  <a:pt x="613" y="252"/>
                </a:lnTo>
                <a:lnTo>
                  <a:pt x="607" y="255"/>
                </a:lnTo>
                <a:lnTo>
                  <a:pt x="602" y="255"/>
                </a:lnTo>
                <a:lnTo>
                  <a:pt x="492" y="255"/>
                </a:lnTo>
                <a:lnTo>
                  <a:pt x="487" y="255"/>
                </a:lnTo>
                <a:lnTo>
                  <a:pt x="482" y="252"/>
                </a:lnTo>
                <a:lnTo>
                  <a:pt x="478" y="249"/>
                </a:lnTo>
                <a:lnTo>
                  <a:pt x="475" y="243"/>
                </a:lnTo>
                <a:lnTo>
                  <a:pt x="474" y="237"/>
                </a:lnTo>
                <a:lnTo>
                  <a:pt x="475" y="232"/>
                </a:lnTo>
                <a:lnTo>
                  <a:pt x="478" y="226"/>
                </a:lnTo>
                <a:lnTo>
                  <a:pt x="482" y="222"/>
                </a:lnTo>
                <a:lnTo>
                  <a:pt x="487" y="220"/>
                </a:lnTo>
                <a:lnTo>
                  <a:pt x="492" y="218"/>
                </a:lnTo>
                <a:close/>
                <a:moveTo>
                  <a:pt x="292" y="182"/>
                </a:moveTo>
                <a:lnTo>
                  <a:pt x="297" y="183"/>
                </a:lnTo>
                <a:lnTo>
                  <a:pt x="301" y="186"/>
                </a:lnTo>
                <a:lnTo>
                  <a:pt x="305" y="188"/>
                </a:lnTo>
                <a:lnTo>
                  <a:pt x="308" y="192"/>
                </a:lnTo>
                <a:lnTo>
                  <a:pt x="308" y="192"/>
                </a:lnTo>
                <a:lnTo>
                  <a:pt x="339" y="255"/>
                </a:lnTo>
                <a:lnTo>
                  <a:pt x="384" y="255"/>
                </a:lnTo>
                <a:lnTo>
                  <a:pt x="389" y="256"/>
                </a:lnTo>
                <a:lnTo>
                  <a:pt x="394" y="259"/>
                </a:lnTo>
                <a:lnTo>
                  <a:pt x="398" y="263"/>
                </a:lnTo>
                <a:lnTo>
                  <a:pt x="401" y="268"/>
                </a:lnTo>
                <a:lnTo>
                  <a:pt x="402" y="273"/>
                </a:lnTo>
                <a:lnTo>
                  <a:pt x="401" y="279"/>
                </a:lnTo>
                <a:lnTo>
                  <a:pt x="399" y="283"/>
                </a:lnTo>
                <a:lnTo>
                  <a:pt x="398" y="285"/>
                </a:lnTo>
                <a:lnTo>
                  <a:pt x="397" y="287"/>
                </a:lnTo>
                <a:lnTo>
                  <a:pt x="395" y="288"/>
                </a:lnTo>
                <a:lnTo>
                  <a:pt x="394" y="289"/>
                </a:lnTo>
                <a:lnTo>
                  <a:pt x="393" y="289"/>
                </a:lnTo>
                <a:lnTo>
                  <a:pt x="346" y="321"/>
                </a:lnTo>
                <a:lnTo>
                  <a:pt x="364" y="379"/>
                </a:lnTo>
                <a:lnTo>
                  <a:pt x="364" y="381"/>
                </a:lnTo>
                <a:lnTo>
                  <a:pt x="365" y="383"/>
                </a:lnTo>
                <a:lnTo>
                  <a:pt x="364" y="389"/>
                </a:lnTo>
                <a:lnTo>
                  <a:pt x="361" y="394"/>
                </a:lnTo>
                <a:lnTo>
                  <a:pt x="357" y="398"/>
                </a:lnTo>
                <a:lnTo>
                  <a:pt x="352" y="400"/>
                </a:lnTo>
                <a:lnTo>
                  <a:pt x="347" y="402"/>
                </a:lnTo>
                <a:lnTo>
                  <a:pt x="343" y="402"/>
                </a:lnTo>
                <a:lnTo>
                  <a:pt x="340" y="400"/>
                </a:lnTo>
                <a:lnTo>
                  <a:pt x="338" y="399"/>
                </a:lnTo>
                <a:lnTo>
                  <a:pt x="336" y="399"/>
                </a:lnTo>
                <a:lnTo>
                  <a:pt x="336" y="399"/>
                </a:lnTo>
                <a:lnTo>
                  <a:pt x="292" y="369"/>
                </a:lnTo>
                <a:lnTo>
                  <a:pt x="247" y="398"/>
                </a:lnTo>
                <a:lnTo>
                  <a:pt x="242" y="400"/>
                </a:lnTo>
                <a:lnTo>
                  <a:pt x="237" y="402"/>
                </a:lnTo>
                <a:lnTo>
                  <a:pt x="232" y="400"/>
                </a:lnTo>
                <a:lnTo>
                  <a:pt x="226" y="398"/>
                </a:lnTo>
                <a:lnTo>
                  <a:pt x="223" y="394"/>
                </a:lnTo>
                <a:lnTo>
                  <a:pt x="220" y="389"/>
                </a:lnTo>
                <a:lnTo>
                  <a:pt x="219" y="383"/>
                </a:lnTo>
                <a:lnTo>
                  <a:pt x="219" y="381"/>
                </a:lnTo>
                <a:lnTo>
                  <a:pt x="220" y="379"/>
                </a:lnTo>
                <a:lnTo>
                  <a:pt x="238" y="321"/>
                </a:lnTo>
                <a:lnTo>
                  <a:pt x="190" y="289"/>
                </a:lnTo>
                <a:lnTo>
                  <a:pt x="190" y="289"/>
                </a:lnTo>
                <a:lnTo>
                  <a:pt x="189" y="288"/>
                </a:lnTo>
                <a:lnTo>
                  <a:pt x="187" y="287"/>
                </a:lnTo>
                <a:lnTo>
                  <a:pt x="186" y="285"/>
                </a:lnTo>
                <a:lnTo>
                  <a:pt x="183" y="283"/>
                </a:lnTo>
                <a:lnTo>
                  <a:pt x="182" y="279"/>
                </a:lnTo>
                <a:lnTo>
                  <a:pt x="182" y="273"/>
                </a:lnTo>
                <a:lnTo>
                  <a:pt x="183" y="268"/>
                </a:lnTo>
                <a:lnTo>
                  <a:pt x="186" y="263"/>
                </a:lnTo>
                <a:lnTo>
                  <a:pt x="190" y="259"/>
                </a:lnTo>
                <a:lnTo>
                  <a:pt x="195" y="256"/>
                </a:lnTo>
                <a:lnTo>
                  <a:pt x="200" y="255"/>
                </a:lnTo>
                <a:lnTo>
                  <a:pt x="243" y="255"/>
                </a:lnTo>
                <a:lnTo>
                  <a:pt x="275" y="192"/>
                </a:lnTo>
                <a:lnTo>
                  <a:pt x="276" y="192"/>
                </a:lnTo>
                <a:lnTo>
                  <a:pt x="279" y="188"/>
                </a:lnTo>
                <a:lnTo>
                  <a:pt x="281" y="186"/>
                </a:lnTo>
                <a:lnTo>
                  <a:pt x="287" y="183"/>
                </a:lnTo>
                <a:lnTo>
                  <a:pt x="292" y="182"/>
                </a:lnTo>
                <a:close/>
                <a:moveTo>
                  <a:pt x="37" y="110"/>
                </a:moveTo>
                <a:lnTo>
                  <a:pt x="37" y="184"/>
                </a:lnTo>
                <a:lnTo>
                  <a:pt x="56" y="192"/>
                </a:lnTo>
                <a:lnTo>
                  <a:pt x="73" y="205"/>
                </a:lnTo>
                <a:lnTo>
                  <a:pt x="88" y="222"/>
                </a:lnTo>
                <a:lnTo>
                  <a:pt x="99" y="243"/>
                </a:lnTo>
                <a:lnTo>
                  <a:pt x="106" y="267"/>
                </a:lnTo>
                <a:lnTo>
                  <a:pt x="109" y="292"/>
                </a:lnTo>
                <a:lnTo>
                  <a:pt x="106" y="318"/>
                </a:lnTo>
                <a:lnTo>
                  <a:pt x="99" y="342"/>
                </a:lnTo>
                <a:lnTo>
                  <a:pt x="88" y="361"/>
                </a:lnTo>
                <a:lnTo>
                  <a:pt x="73" y="379"/>
                </a:lnTo>
                <a:lnTo>
                  <a:pt x="56" y="391"/>
                </a:lnTo>
                <a:lnTo>
                  <a:pt x="37" y="399"/>
                </a:lnTo>
                <a:lnTo>
                  <a:pt x="37" y="475"/>
                </a:lnTo>
                <a:lnTo>
                  <a:pt x="767" y="475"/>
                </a:lnTo>
                <a:lnTo>
                  <a:pt x="767" y="399"/>
                </a:lnTo>
                <a:lnTo>
                  <a:pt x="746" y="391"/>
                </a:lnTo>
                <a:lnTo>
                  <a:pt x="729" y="379"/>
                </a:lnTo>
                <a:lnTo>
                  <a:pt x="715" y="361"/>
                </a:lnTo>
                <a:lnTo>
                  <a:pt x="703" y="342"/>
                </a:lnTo>
                <a:lnTo>
                  <a:pt x="696" y="318"/>
                </a:lnTo>
                <a:lnTo>
                  <a:pt x="694" y="292"/>
                </a:lnTo>
                <a:lnTo>
                  <a:pt x="696" y="267"/>
                </a:lnTo>
                <a:lnTo>
                  <a:pt x="703" y="243"/>
                </a:lnTo>
                <a:lnTo>
                  <a:pt x="715" y="222"/>
                </a:lnTo>
                <a:lnTo>
                  <a:pt x="729" y="205"/>
                </a:lnTo>
                <a:lnTo>
                  <a:pt x="746" y="192"/>
                </a:lnTo>
                <a:lnTo>
                  <a:pt x="767" y="184"/>
                </a:lnTo>
                <a:lnTo>
                  <a:pt x="767" y="110"/>
                </a:lnTo>
                <a:lnTo>
                  <a:pt x="37" y="110"/>
                </a:lnTo>
                <a:close/>
                <a:moveTo>
                  <a:pt x="694" y="36"/>
                </a:moveTo>
                <a:lnTo>
                  <a:pt x="694" y="73"/>
                </a:lnTo>
                <a:lnTo>
                  <a:pt x="767" y="73"/>
                </a:lnTo>
                <a:lnTo>
                  <a:pt x="767" y="36"/>
                </a:lnTo>
                <a:lnTo>
                  <a:pt x="694" y="36"/>
                </a:lnTo>
                <a:close/>
                <a:moveTo>
                  <a:pt x="37" y="36"/>
                </a:moveTo>
                <a:lnTo>
                  <a:pt x="37" y="73"/>
                </a:lnTo>
                <a:lnTo>
                  <a:pt x="657" y="73"/>
                </a:lnTo>
                <a:lnTo>
                  <a:pt x="657" y="36"/>
                </a:lnTo>
                <a:lnTo>
                  <a:pt x="37" y="36"/>
                </a:lnTo>
                <a:close/>
                <a:moveTo>
                  <a:pt x="37" y="0"/>
                </a:moveTo>
                <a:lnTo>
                  <a:pt x="767" y="0"/>
                </a:lnTo>
                <a:lnTo>
                  <a:pt x="780" y="2"/>
                </a:lnTo>
                <a:lnTo>
                  <a:pt x="792" y="10"/>
                </a:lnTo>
                <a:lnTo>
                  <a:pt x="800" y="22"/>
                </a:lnTo>
                <a:lnTo>
                  <a:pt x="804" y="36"/>
                </a:lnTo>
                <a:lnTo>
                  <a:pt x="804" y="200"/>
                </a:lnTo>
                <a:lnTo>
                  <a:pt x="802" y="207"/>
                </a:lnTo>
                <a:lnTo>
                  <a:pt x="800" y="212"/>
                </a:lnTo>
                <a:lnTo>
                  <a:pt x="796" y="216"/>
                </a:lnTo>
                <a:lnTo>
                  <a:pt x="791" y="218"/>
                </a:lnTo>
                <a:lnTo>
                  <a:pt x="785" y="218"/>
                </a:lnTo>
                <a:lnTo>
                  <a:pt x="767" y="222"/>
                </a:lnTo>
                <a:lnTo>
                  <a:pt x="753" y="233"/>
                </a:lnTo>
                <a:lnTo>
                  <a:pt x="741" y="249"/>
                </a:lnTo>
                <a:lnTo>
                  <a:pt x="733" y="270"/>
                </a:lnTo>
                <a:lnTo>
                  <a:pt x="730" y="292"/>
                </a:lnTo>
                <a:lnTo>
                  <a:pt x="733" y="315"/>
                </a:lnTo>
                <a:lnTo>
                  <a:pt x="741" y="335"/>
                </a:lnTo>
                <a:lnTo>
                  <a:pt x="753" y="351"/>
                </a:lnTo>
                <a:lnTo>
                  <a:pt x="767" y="361"/>
                </a:lnTo>
                <a:lnTo>
                  <a:pt x="785" y="365"/>
                </a:lnTo>
                <a:lnTo>
                  <a:pt x="791" y="366"/>
                </a:lnTo>
                <a:lnTo>
                  <a:pt x="796" y="369"/>
                </a:lnTo>
                <a:lnTo>
                  <a:pt x="800" y="373"/>
                </a:lnTo>
                <a:lnTo>
                  <a:pt x="802" y="378"/>
                </a:lnTo>
                <a:lnTo>
                  <a:pt x="804" y="383"/>
                </a:lnTo>
                <a:lnTo>
                  <a:pt x="804" y="548"/>
                </a:lnTo>
                <a:lnTo>
                  <a:pt x="800" y="561"/>
                </a:lnTo>
                <a:lnTo>
                  <a:pt x="792" y="573"/>
                </a:lnTo>
                <a:lnTo>
                  <a:pt x="780" y="581"/>
                </a:lnTo>
                <a:lnTo>
                  <a:pt x="767" y="584"/>
                </a:lnTo>
                <a:lnTo>
                  <a:pt x="37" y="584"/>
                </a:lnTo>
                <a:lnTo>
                  <a:pt x="22" y="581"/>
                </a:lnTo>
                <a:lnTo>
                  <a:pt x="10" y="573"/>
                </a:lnTo>
                <a:lnTo>
                  <a:pt x="3" y="561"/>
                </a:lnTo>
                <a:lnTo>
                  <a:pt x="0" y="548"/>
                </a:lnTo>
                <a:lnTo>
                  <a:pt x="0" y="383"/>
                </a:lnTo>
                <a:lnTo>
                  <a:pt x="0" y="378"/>
                </a:lnTo>
                <a:lnTo>
                  <a:pt x="3" y="373"/>
                </a:lnTo>
                <a:lnTo>
                  <a:pt x="7" y="369"/>
                </a:lnTo>
                <a:lnTo>
                  <a:pt x="12" y="366"/>
                </a:lnTo>
                <a:lnTo>
                  <a:pt x="18" y="365"/>
                </a:lnTo>
                <a:lnTo>
                  <a:pt x="35" y="361"/>
                </a:lnTo>
                <a:lnTo>
                  <a:pt x="50" y="351"/>
                </a:lnTo>
                <a:lnTo>
                  <a:pt x="62" y="335"/>
                </a:lnTo>
                <a:lnTo>
                  <a:pt x="69" y="315"/>
                </a:lnTo>
                <a:lnTo>
                  <a:pt x="72" y="292"/>
                </a:lnTo>
                <a:lnTo>
                  <a:pt x="69" y="270"/>
                </a:lnTo>
                <a:lnTo>
                  <a:pt x="62" y="249"/>
                </a:lnTo>
                <a:lnTo>
                  <a:pt x="50" y="233"/>
                </a:lnTo>
                <a:lnTo>
                  <a:pt x="35" y="222"/>
                </a:lnTo>
                <a:lnTo>
                  <a:pt x="18" y="218"/>
                </a:lnTo>
                <a:lnTo>
                  <a:pt x="12" y="218"/>
                </a:lnTo>
                <a:lnTo>
                  <a:pt x="7" y="216"/>
                </a:lnTo>
                <a:lnTo>
                  <a:pt x="3" y="212"/>
                </a:lnTo>
                <a:lnTo>
                  <a:pt x="0" y="207"/>
                </a:lnTo>
                <a:lnTo>
                  <a:pt x="0" y="200"/>
                </a:lnTo>
                <a:lnTo>
                  <a:pt x="0" y="36"/>
                </a:lnTo>
                <a:lnTo>
                  <a:pt x="3" y="22"/>
                </a:lnTo>
                <a:lnTo>
                  <a:pt x="10" y="10"/>
                </a:lnTo>
                <a:lnTo>
                  <a:pt x="22" y="2"/>
                </a:lnTo>
                <a:lnTo>
                  <a:pt x="3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30" name="Freeform 4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33029" y="4952198"/>
            <a:ext cx="444608" cy="363318"/>
          </a:xfrm>
          <a:custGeom>
            <a:avLst/>
            <a:gdLst>
              <a:gd name="T0" fmla="*/ 621 w 804"/>
              <a:gd name="T1" fmla="*/ 585 h 657"/>
              <a:gd name="T2" fmla="*/ 37 w 804"/>
              <a:gd name="T3" fmla="*/ 585 h 657"/>
              <a:gd name="T4" fmla="*/ 508 w 804"/>
              <a:gd name="T5" fmla="*/ 447 h 657"/>
              <a:gd name="T6" fmla="*/ 504 w 804"/>
              <a:gd name="T7" fmla="*/ 471 h 657"/>
              <a:gd name="T8" fmla="*/ 409 w 804"/>
              <a:gd name="T9" fmla="*/ 471 h 657"/>
              <a:gd name="T10" fmla="*/ 405 w 804"/>
              <a:gd name="T11" fmla="*/ 447 h 657"/>
              <a:gd name="T12" fmla="*/ 456 w 804"/>
              <a:gd name="T13" fmla="*/ 384 h 657"/>
              <a:gd name="T14" fmla="*/ 474 w 804"/>
              <a:gd name="T15" fmla="*/ 402 h 657"/>
              <a:gd name="T16" fmla="*/ 456 w 804"/>
              <a:gd name="T17" fmla="*/ 420 h 657"/>
              <a:gd name="T18" fmla="*/ 402 w 804"/>
              <a:gd name="T19" fmla="*/ 407 h 657"/>
              <a:gd name="T20" fmla="*/ 414 w 804"/>
              <a:gd name="T21" fmla="*/ 385 h 657"/>
              <a:gd name="T22" fmla="*/ 504 w 804"/>
              <a:gd name="T23" fmla="*/ 333 h 657"/>
              <a:gd name="T24" fmla="*/ 508 w 804"/>
              <a:gd name="T25" fmla="*/ 358 h 657"/>
              <a:gd name="T26" fmla="*/ 414 w 804"/>
              <a:gd name="T27" fmla="*/ 364 h 657"/>
              <a:gd name="T28" fmla="*/ 402 w 804"/>
              <a:gd name="T29" fmla="*/ 342 h 657"/>
              <a:gd name="T30" fmla="*/ 274 w 804"/>
              <a:gd name="T31" fmla="*/ 310 h 657"/>
              <a:gd name="T32" fmla="*/ 287 w 804"/>
              <a:gd name="T33" fmla="*/ 320 h 657"/>
              <a:gd name="T34" fmla="*/ 362 w 804"/>
              <a:gd name="T35" fmla="*/ 379 h 657"/>
              <a:gd name="T36" fmla="*/ 362 w 804"/>
              <a:gd name="T37" fmla="*/ 397 h 657"/>
              <a:gd name="T38" fmla="*/ 334 w 804"/>
              <a:gd name="T39" fmla="*/ 474 h 657"/>
              <a:gd name="T40" fmla="*/ 329 w 804"/>
              <a:gd name="T41" fmla="*/ 491 h 657"/>
              <a:gd name="T42" fmla="*/ 312 w 804"/>
              <a:gd name="T43" fmla="*/ 491 h 657"/>
              <a:gd name="T44" fmla="*/ 228 w 804"/>
              <a:gd name="T45" fmla="*/ 494 h 657"/>
              <a:gd name="T46" fmla="*/ 212 w 804"/>
              <a:gd name="T47" fmla="*/ 478 h 657"/>
              <a:gd name="T48" fmla="*/ 189 w 804"/>
              <a:gd name="T49" fmla="*/ 399 h 657"/>
              <a:gd name="T50" fmla="*/ 182 w 804"/>
              <a:gd name="T51" fmla="*/ 386 h 657"/>
              <a:gd name="T52" fmla="*/ 198 w 804"/>
              <a:gd name="T53" fmla="*/ 372 h 657"/>
              <a:gd name="T54" fmla="*/ 266 w 804"/>
              <a:gd name="T55" fmla="*/ 313 h 657"/>
              <a:gd name="T56" fmla="*/ 51 w 804"/>
              <a:gd name="T57" fmla="*/ 344 h 657"/>
              <a:gd name="T58" fmla="*/ 63 w 804"/>
              <a:gd name="T59" fmla="*/ 444 h 657"/>
              <a:gd name="T60" fmla="*/ 658 w 804"/>
              <a:gd name="T61" fmla="*/ 470 h 657"/>
              <a:gd name="T62" fmla="*/ 623 w 804"/>
              <a:gd name="T63" fmla="*/ 380 h 657"/>
              <a:gd name="T64" fmla="*/ 37 w 804"/>
              <a:gd name="T65" fmla="*/ 255 h 657"/>
              <a:gd name="T66" fmla="*/ 621 w 804"/>
              <a:gd name="T67" fmla="*/ 183 h 657"/>
              <a:gd name="T68" fmla="*/ 37 w 804"/>
              <a:gd name="T69" fmla="*/ 183 h 657"/>
              <a:gd name="T70" fmla="*/ 692 w 804"/>
              <a:gd name="T71" fmla="*/ 169 h 657"/>
              <a:gd name="T72" fmla="*/ 686 w 804"/>
              <a:gd name="T73" fmla="*/ 361 h 657"/>
              <a:gd name="T74" fmla="*/ 659 w 804"/>
              <a:gd name="T75" fmla="*/ 388 h 657"/>
              <a:gd name="T76" fmla="*/ 676 w 804"/>
              <a:gd name="T77" fmla="*/ 439 h 657"/>
              <a:gd name="T78" fmla="*/ 694 w 804"/>
              <a:gd name="T79" fmla="*/ 457 h 657"/>
              <a:gd name="T80" fmla="*/ 658 w 804"/>
              <a:gd name="T81" fmla="*/ 657 h 657"/>
              <a:gd name="T82" fmla="*/ 0 w 804"/>
              <a:gd name="T83" fmla="*/ 621 h 657"/>
              <a:gd name="T84" fmla="*/ 12 w 804"/>
              <a:gd name="T85" fmla="*/ 440 h 657"/>
              <a:gd name="T86" fmla="*/ 37 w 804"/>
              <a:gd name="T87" fmla="*/ 402 h 657"/>
              <a:gd name="T88" fmla="*/ 12 w 804"/>
              <a:gd name="T89" fmla="*/ 364 h 657"/>
              <a:gd name="T90" fmla="*/ 0 w 804"/>
              <a:gd name="T91" fmla="*/ 183 h 657"/>
              <a:gd name="T92" fmla="*/ 146 w 804"/>
              <a:gd name="T93" fmla="*/ 0 h 657"/>
              <a:gd name="T94" fmla="*/ 804 w 804"/>
              <a:gd name="T95" fmla="*/ 37 h 657"/>
              <a:gd name="T96" fmla="*/ 767 w 804"/>
              <a:gd name="T97" fmla="*/ 512 h 657"/>
              <a:gd name="T98" fmla="*/ 731 w 804"/>
              <a:gd name="T99" fmla="*/ 499 h 657"/>
              <a:gd name="T100" fmla="*/ 743 w 804"/>
              <a:gd name="T101" fmla="*/ 477 h 657"/>
              <a:gd name="T102" fmla="*/ 146 w 804"/>
              <a:gd name="T103" fmla="*/ 92 h 657"/>
              <a:gd name="T104" fmla="*/ 127 w 804"/>
              <a:gd name="T105" fmla="*/ 110 h 657"/>
              <a:gd name="T106" fmla="*/ 109 w 804"/>
              <a:gd name="T107" fmla="*/ 92 h 657"/>
              <a:gd name="T108" fmla="*/ 146 w 804"/>
              <a:gd name="T109" fmla="*/ 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04" h="657">
                <a:moveTo>
                  <a:pt x="621" y="585"/>
                </a:moveTo>
                <a:lnTo>
                  <a:pt x="621" y="621"/>
                </a:lnTo>
                <a:lnTo>
                  <a:pt x="658" y="621"/>
                </a:lnTo>
                <a:lnTo>
                  <a:pt x="658" y="585"/>
                </a:lnTo>
                <a:lnTo>
                  <a:pt x="621" y="585"/>
                </a:lnTo>
                <a:close/>
                <a:moveTo>
                  <a:pt x="37" y="585"/>
                </a:moveTo>
                <a:lnTo>
                  <a:pt x="37" y="621"/>
                </a:lnTo>
                <a:lnTo>
                  <a:pt x="584" y="621"/>
                </a:lnTo>
                <a:lnTo>
                  <a:pt x="584" y="585"/>
                </a:lnTo>
                <a:lnTo>
                  <a:pt x="37" y="585"/>
                </a:lnTo>
                <a:close/>
                <a:moveTo>
                  <a:pt x="421" y="439"/>
                </a:moveTo>
                <a:lnTo>
                  <a:pt x="493" y="439"/>
                </a:lnTo>
                <a:lnTo>
                  <a:pt x="499" y="440"/>
                </a:lnTo>
                <a:lnTo>
                  <a:pt x="504" y="443"/>
                </a:lnTo>
                <a:lnTo>
                  <a:pt x="508" y="447"/>
                </a:lnTo>
                <a:lnTo>
                  <a:pt x="511" y="451"/>
                </a:lnTo>
                <a:lnTo>
                  <a:pt x="511" y="457"/>
                </a:lnTo>
                <a:lnTo>
                  <a:pt x="511" y="462"/>
                </a:lnTo>
                <a:lnTo>
                  <a:pt x="508" y="468"/>
                </a:lnTo>
                <a:lnTo>
                  <a:pt x="504" y="471"/>
                </a:lnTo>
                <a:lnTo>
                  <a:pt x="499" y="474"/>
                </a:lnTo>
                <a:lnTo>
                  <a:pt x="493" y="475"/>
                </a:lnTo>
                <a:lnTo>
                  <a:pt x="421" y="475"/>
                </a:lnTo>
                <a:lnTo>
                  <a:pt x="414" y="474"/>
                </a:lnTo>
                <a:lnTo>
                  <a:pt x="409" y="471"/>
                </a:lnTo>
                <a:lnTo>
                  <a:pt x="405" y="468"/>
                </a:lnTo>
                <a:lnTo>
                  <a:pt x="402" y="462"/>
                </a:lnTo>
                <a:lnTo>
                  <a:pt x="402" y="457"/>
                </a:lnTo>
                <a:lnTo>
                  <a:pt x="402" y="451"/>
                </a:lnTo>
                <a:lnTo>
                  <a:pt x="405" y="447"/>
                </a:lnTo>
                <a:lnTo>
                  <a:pt x="409" y="443"/>
                </a:lnTo>
                <a:lnTo>
                  <a:pt x="414" y="440"/>
                </a:lnTo>
                <a:lnTo>
                  <a:pt x="421" y="439"/>
                </a:lnTo>
                <a:close/>
                <a:moveTo>
                  <a:pt x="421" y="384"/>
                </a:moveTo>
                <a:lnTo>
                  <a:pt x="456" y="384"/>
                </a:lnTo>
                <a:lnTo>
                  <a:pt x="462" y="385"/>
                </a:lnTo>
                <a:lnTo>
                  <a:pt x="468" y="388"/>
                </a:lnTo>
                <a:lnTo>
                  <a:pt x="472" y="392"/>
                </a:lnTo>
                <a:lnTo>
                  <a:pt x="474" y="397"/>
                </a:lnTo>
                <a:lnTo>
                  <a:pt x="474" y="402"/>
                </a:lnTo>
                <a:lnTo>
                  <a:pt x="474" y="407"/>
                </a:lnTo>
                <a:lnTo>
                  <a:pt x="472" y="413"/>
                </a:lnTo>
                <a:lnTo>
                  <a:pt x="468" y="416"/>
                </a:lnTo>
                <a:lnTo>
                  <a:pt x="462" y="419"/>
                </a:lnTo>
                <a:lnTo>
                  <a:pt x="456" y="420"/>
                </a:lnTo>
                <a:lnTo>
                  <a:pt x="421" y="420"/>
                </a:lnTo>
                <a:lnTo>
                  <a:pt x="414" y="419"/>
                </a:lnTo>
                <a:lnTo>
                  <a:pt x="409" y="416"/>
                </a:lnTo>
                <a:lnTo>
                  <a:pt x="405" y="413"/>
                </a:lnTo>
                <a:lnTo>
                  <a:pt x="402" y="407"/>
                </a:lnTo>
                <a:lnTo>
                  <a:pt x="402" y="402"/>
                </a:lnTo>
                <a:lnTo>
                  <a:pt x="402" y="397"/>
                </a:lnTo>
                <a:lnTo>
                  <a:pt x="405" y="392"/>
                </a:lnTo>
                <a:lnTo>
                  <a:pt x="409" y="388"/>
                </a:lnTo>
                <a:lnTo>
                  <a:pt x="414" y="385"/>
                </a:lnTo>
                <a:lnTo>
                  <a:pt x="421" y="384"/>
                </a:lnTo>
                <a:close/>
                <a:moveTo>
                  <a:pt x="421" y="329"/>
                </a:moveTo>
                <a:lnTo>
                  <a:pt x="493" y="329"/>
                </a:lnTo>
                <a:lnTo>
                  <a:pt x="499" y="330"/>
                </a:lnTo>
                <a:lnTo>
                  <a:pt x="504" y="333"/>
                </a:lnTo>
                <a:lnTo>
                  <a:pt x="508" y="337"/>
                </a:lnTo>
                <a:lnTo>
                  <a:pt x="511" y="342"/>
                </a:lnTo>
                <a:lnTo>
                  <a:pt x="511" y="347"/>
                </a:lnTo>
                <a:lnTo>
                  <a:pt x="511" y="354"/>
                </a:lnTo>
                <a:lnTo>
                  <a:pt x="508" y="358"/>
                </a:lnTo>
                <a:lnTo>
                  <a:pt x="504" y="361"/>
                </a:lnTo>
                <a:lnTo>
                  <a:pt x="499" y="364"/>
                </a:lnTo>
                <a:lnTo>
                  <a:pt x="493" y="365"/>
                </a:lnTo>
                <a:lnTo>
                  <a:pt x="421" y="365"/>
                </a:lnTo>
                <a:lnTo>
                  <a:pt x="414" y="364"/>
                </a:lnTo>
                <a:lnTo>
                  <a:pt x="409" y="361"/>
                </a:lnTo>
                <a:lnTo>
                  <a:pt x="405" y="358"/>
                </a:lnTo>
                <a:lnTo>
                  <a:pt x="402" y="354"/>
                </a:lnTo>
                <a:lnTo>
                  <a:pt x="402" y="347"/>
                </a:lnTo>
                <a:lnTo>
                  <a:pt x="402" y="342"/>
                </a:lnTo>
                <a:lnTo>
                  <a:pt x="405" y="337"/>
                </a:lnTo>
                <a:lnTo>
                  <a:pt x="409" y="333"/>
                </a:lnTo>
                <a:lnTo>
                  <a:pt x="414" y="330"/>
                </a:lnTo>
                <a:lnTo>
                  <a:pt x="421" y="329"/>
                </a:lnTo>
                <a:close/>
                <a:moveTo>
                  <a:pt x="274" y="310"/>
                </a:moveTo>
                <a:lnTo>
                  <a:pt x="278" y="312"/>
                </a:lnTo>
                <a:lnTo>
                  <a:pt x="282" y="313"/>
                </a:lnTo>
                <a:lnTo>
                  <a:pt x="284" y="316"/>
                </a:lnTo>
                <a:lnTo>
                  <a:pt x="287" y="320"/>
                </a:lnTo>
                <a:lnTo>
                  <a:pt x="287" y="320"/>
                </a:lnTo>
                <a:lnTo>
                  <a:pt x="313" y="372"/>
                </a:lnTo>
                <a:lnTo>
                  <a:pt x="350" y="372"/>
                </a:lnTo>
                <a:lnTo>
                  <a:pt x="355" y="372"/>
                </a:lnTo>
                <a:lnTo>
                  <a:pt x="359" y="375"/>
                </a:lnTo>
                <a:lnTo>
                  <a:pt x="362" y="379"/>
                </a:lnTo>
                <a:lnTo>
                  <a:pt x="364" y="382"/>
                </a:lnTo>
                <a:lnTo>
                  <a:pt x="366" y="386"/>
                </a:lnTo>
                <a:lnTo>
                  <a:pt x="364" y="392"/>
                </a:lnTo>
                <a:lnTo>
                  <a:pt x="363" y="394"/>
                </a:lnTo>
                <a:lnTo>
                  <a:pt x="362" y="397"/>
                </a:lnTo>
                <a:lnTo>
                  <a:pt x="360" y="398"/>
                </a:lnTo>
                <a:lnTo>
                  <a:pt x="359" y="399"/>
                </a:lnTo>
                <a:lnTo>
                  <a:pt x="358" y="399"/>
                </a:lnTo>
                <a:lnTo>
                  <a:pt x="318" y="426"/>
                </a:lnTo>
                <a:lnTo>
                  <a:pt x="334" y="474"/>
                </a:lnTo>
                <a:lnTo>
                  <a:pt x="334" y="477"/>
                </a:lnTo>
                <a:lnTo>
                  <a:pt x="334" y="478"/>
                </a:lnTo>
                <a:lnTo>
                  <a:pt x="334" y="483"/>
                </a:lnTo>
                <a:lnTo>
                  <a:pt x="332" y="487"/>
                </a:lnTo>
                <a:lnTo>
                  <a:pt x="329" y="491"/>
                </a:lnTo>
                <a:lnTo>
                  <a:pt x="324" y="492"/>
                </a:lnTo>
                <a:lnTo>
                  <a:pt x="320" y="494"/>
                </a:lnTo>
                <a:lnTo>
                  <a:pt x="316" y="492"/>
                </a:lnTo>
                <a:lnTo>
                  <a:pt x="313" y="492"/>
                </a:lnTo>
                <a:lnTo>
                  <a:pt x="312" y="491"/>
                </a:lnTo>
                <a:lnTo>
                  <a:pt x="311" y="491"/>
                </a:lnTo>
                <a:lnTo>
                  <a:pt x="274" y="466"/>
                </a:lnTo>
                <a:lnTo>
                  <a:pt x="236" y="491"/>
                </a:lnTo>
                <a:lnTo>
                  <a:pt x="232" y="492"/>
                </a:lnTo>
                <a:lnTo>
                  <a:pt x="228" y="494"/>
                </a:lnTo>
                <a:lnTo>
                  <a:pt x="223" y="492"/>
                </a:lnTo>
                <a:lnTo>
                  <a:pt x="219" y="491"/>
                </a:lnTo>
                <a:lnTo>
                  <a:pt x="216" y="487"/>
                </a:lnTo>
                <a:lnTo>
                  <a:pt x="214" y="483"/>
                </a:lnTo>
                <a:lnTo>
                  <a:pt x="212" y="478"/>
                </a:lnTo>
                <a:lnTo>
                  <a:pt x="214" y="477"/>
                </a:lnTo>
                <a:lnTo>
                  <a:pt x="214" y="474"/>
                </a:lnTo>
                <a:lnTo>
                  <a:pt x="229" y="426"/>
                </a:lnTo>
                <a:lnTo>
                  <a:pt x="189" y="399"/>
                </a:lnTo>
                <a:lnTo>
                  <a:pt x="189" y="399"/>
                </a:lnTo>
                <a:lnTo>
                  <a:pt x="188" y="398"/>
                </a:lnTo>
                <a:lnTo>
                  <a:pt x="186" y="397"/>
                </a:lnTo>
                <a:lnTo>
                  <a:pt x="184" y="394"/>
                </a:lnTo>
                <a:lnTo>
                  <a:pt x="184" y="392"/>
                </a:lnTo>
                <a:lnTo>
                  <a:pt x="182" y="386"/>
                </a:lnTo>
                <a:lnTo>
                  <a:pt x="184" y="382"/>
                </a:lnTo>
                <a:lnTo>
                  <a:pt x="185" y="379"/>
                </a:lnTo>
                <a:lnTo>
                  <a:pt x="189" y="375"/>
                </a:lnTo>
                <a:lnTo>
                  <a:pt x="193" y="372"/>
                </a:lnTo>
                <a:lnTo>
                  <a:pt x="198" y="372"/>
                </a:lnTo>
                <a:lnTo>
                  <a:pt x="233" y="372"/>
                </a:lnTo>
                <a:lnTo>
                  <a:pt x="261" y="320"/>
                </a:lnTo>
                <a:lnTo>
                  <a:pt x="261" y="320"/>
                </a:lnTo>
                <a:lnTo>
                  <a:pt x="262" y="316"/>
                </a:lnTo>
                <a:lnTo>
                  <a:pt x="266" y="313"/>
                </a:lnTo>
                <a:lnTo>
                  <a:pt x="270" y="312"/>
                </a:lnTo>
                <a:lnTo>
                  <a:pt x="274" y="310"/>
                </a:lnTo>
                <a:close/>
                <a:moveTo>
                  <a:pt x="37" y="255"/>
                </a:moveTo>
                <a:lnTo>
                  <a:pt x="37" y="334"/>
                </a:lnTo>
                <a:lnTo>
                  <a:pt x="51" y="344"/>
                </a:lnTo>
                <a:lnTo>
                  <a:pt x="63" y="360"/>
                </a:lnTo>
                <a:lnTo>
                  <a:pt x="70" y="380"/>
                </a:lnTo>
                <a:lnTo>
                  <a:pt x="72" y="402"/>
                </a:lnTo>
                <a:lnTo>
                  <a:pt x="70" y="424"/>
                </a:lnTo>
                <a:lnTo>
                  <a:pt x="63" y="444"/>
                </a:lnTo>
                <a:lnTo>
                  <a:pt x="51" y="460"/>
                </a:lnTo>
                <a:lnTo>
                  <a:pt x="37" y="470"/>
                </a:lnTo>
                <a:lnTo>
                  <a:pt x="37" y="549"/>
                </a:lnTo>
                <a:lnTo>
                  <a:pt x="658" y="549"/>
                </a:lnTo>
                <a:lnTo>
                  <a:pt x="658" y="470"/>
                </a:lnTo>
                <a:lnTo>
                  <a:pt x="643" y="460"/>
                </a:lnTo>
                <a:lnTo>
                  <a:pt x="631" y="444"/>
                </a:lnTo>
                <a:lnTo>
                  <a:pt x="623" y="424"/>
                </a:lnTo>
                <a:lnTo>
                  <a:pt x="621" y="402"/>
                </a:lnTo>
                <a:lnTo>
                  <a:pt x="623" y="380"/>
                </a:lnTo>
                <a:lnTo>
                  <a:pt x="631" y="360"/>
                </a:lnTo>
                <a:lnTo>
                  <a:pt x="643" y="344"/>
                </a:lnTo>
                <a:lnTo>
                  <a:pt x="658" y="334"/>
                </a:lnTo>
                <a:lnTo>
                  <a:pt x="658" y="255"/>
                </a:lnTo>
                <a:lnTo>
                  <a:pt x="37" y="255"/>
                </a:lnTo>
                <a:close/>
                <a:moveTo>
                  <a:pt x="621" y="183"/>
                </a:moveTo>
                <a:lnTo>
                  <a:pt x="621" y="219"/>
                </a:lnTo>
                <a:lnTo>
                  <a:pt x="658" y="219"/>
                </a:lnTo>
                <a:lnTo>
                  <a:pt x="658" y="183"/>
                </a:lnTo>
                <a:lnTo>
                  <a:pt x="621" y="183"/>
                </a:lnTo>
                <a:close/>
                <a:moveTo>
                  <a:pt x="37" y="183"/>
                </a:moveTo>
                <a:lnTo>
                  <a:pt x="37" y="219"/>
                </a:lnTo>
                <a:lnTo>
                  <a:pt x="584" y="219"/>
                </a:lnTo>
                <a:lnTo>
                  <a:pt x="584" y="183"/>
                </a:lnTo>
                <a:lnTo>
                  <a:pt x="37" y="183"/>
                </a:lnTo>
                <a:close/>
                <a:moveTo>
                  <a:pt x="37" y="147"/>
                </a:moveTo>
                <a:lnTo>
                  <a:pt x="658" y="147"/>
                </a:lnTo>
                <a:lnTo>
                  <a:pt x="672" y="149"/>
                </a:lnTo>
                <a:lnTo>
                  <a:pt x="684" y="157"/>
                </a:lnTo>
                <a:lnTo>
                  <a:pt x="692" y="169"/>
                </a:lnTo>
                <a:lnTo>
                  <a:pt x="694" y="183"/>
                </a:lnTo>
                <a:lnTo>
                  <a:pt x="694" y="347"/>
                </a:lnTo>
                <a:lnTo>
                  <a:pt x="693" y="354"/>
                </a:lnTo>
                <a:lnTo>
                  <a:pt x="690" y="358"/>
                </a:lnTo>
                <a:lnTo>
                  <a:pt x="686" y="361"/>
                </a:lnTo>
                <a:lnTo>
                  <a:pt x="681" y="364"/>
                </a:lnTo>
                <a:lnTo>
                  <a:pt x="676" y="365"/>
                </a:lnTo>
                <a:lnTo>
                  <a:pt x="668" y="368"/>
                </a:lnTo>
                <a:lnTo>
                  <a:pt x="663" y="376"/>
                </a:lnTo>
                <a:lnTo>
                  <a:pt x="659" y="388"/>
                </a:lnTo>
                <a:lnTo>
                  <a:pt x="658" y="402"/>
                </a:lnTo>
                <a:lnTo>
                  <a:pt x="659" y="416"/>
                </a:lnTo>
                <a:lnTo>
                  <a:pt x="663" y="428"/>
                </a:lnTo>
                <a:lnTo>
                  <a:pt x="668" y="436"/>
                </a:lnTo>
                <a:lnTo>
                  <a:pt x="676" y="439"/>
                </a:lnTo>
                <a:lnTo>
                  <a:pt x="681" y="440"/>
                </a:lnTo>
                <a:lnTo>
                  <a:pt x="686" y="443"/>
                </a:lnTo>
                <a:lnTo>
                  <a:pt x="690" y="447"/>
                </a:lnTo>
                <a:lnTo>
                  <a:pt x="693" y="451"/>
                </a:lnTo>
                <a:lnTo>
                  <a:pt x="694" y="457"/>
                </a:lnTo>
                <a:lnTo>
                  <a:pt x="694" y="621"/>
                </a:lnTo>
                <a:lnTo>
                  <a:pt x="692" y="635"/>
                </a:lnTo>
                <a:lnTo>
                  <a:pt x="684" y="647"/>
                </a:lnTo>
                <a:lnTo>
                  <a:pt x="672" y="655"/>
                </a:lnTo>
                <a:lnTo>
                  <a:pt x="658" y="657"/>
                </a:lnTo>
                <a:lnTo>
                  <a:pt x="37" y="657"/>
                </a:lnTo>
                <a:lnTo>
                  <a:pt x="23" y="655"/>
                </a:lnTo>
                <a:lnTo>
                  <a:pt x="11" y="647"/>
                </a:lnTo>
                <a:lnTo>
                  <a:pt x="3" y="635"/>
                </a:lnTo>
                <a:lnTo>
                  <a:pt x="0" y="621"/>
                </a:lnTo>
                <a:lnTo>
                  <a:pt x="0" y="457"/>
                </a:lnTo>
                <a:lnTo>
                  <a:pt x="0" y="451"/>
                </a:lnTo>
                <a:lnTo>
                  <a:pt x="3" y="447"/>
                </a:lnTo>
                <a:lnTo>
                  <a:pt x="7" y="443"/>
                </a:lnTo>
                <a:lnTo>
                  <a:pt x="12" y="440"/>
                </a:lnTo>
                <a:lnTo>
                  <a:pt x="19" y="439"/>
                </a:lnTo>
                <a:lnTo>
                  <a:pt x="25" y="436"/>
                </a:lnTo>
                <a:lnTo>
                  <a:pt x="30" y="428"/>
                </a:lnTo>
                <a:lnTo>
                  <a:pt x="34" y="416"/>
                </a:lnTo>
                <a:lnTo>
                  <a:pt x="37" y="402"/>
                </a:lnTo>
                <a:lnTo>
                  <a:pt x="34" y="388"/>
                </a:lnTo>
                <a:lnTo>
                  <a:pt x="30" y="376"/>
                </a:lnTo>
                <a:lnTo>
                  <a:pt x="25" y="368"/>
                </a:lnTo>
                <a:lnTo>
                  <a:pt x="19" y="365"/>
                </a:lnTo>
                <a:lnTo>
                  <a:pt x="12" y="364"/>
                </a:lnTo>
                <a:lnTo>
                  <a:pt x="7" y="361"/>
                </a:lnTo>
                <a:lnTo>
                  <a:pt x="3" y="358"/>
                </a:lnTo>
                <a:lnTo>
                  <a:pt x="0" y="354"/>
                </a:lnTo>
                <a:lnTo>
                  <a:pt x="0" y="347"/>
                </a:lnTo>
                <a:lnTo>
                  <a:pt x="0" y="183"/>
                </a:lnTo>
                <a:lnTo>
                  <a:pt x="3" y="169"/>
                </a:lnTo>
                <a:lnTo>
                  <a:pt x="11" y="157"/>
                </a:lnTo>
                <a:lnTo>
                  <a:pt x="23" y="149"/>
                </a:lnTo>
                <a:lnTo>
                  <a:pt x="37" y="147"/>
                </a:lnTo>
                <a:close/>
                <a:moveTo>
                  <a:pt x="146" y="0"/>
                </a:moveTo>
                <a:lnTo>
                  <a:pt x="767" y="0"/>
                </a:lnTo>
                <a:lnTo>
                  <a:pt x="781" y="3"/>
                </a:lnTo>
                <a:lnTo>
                  <a:pt x="792" y="11"/>
                </a:lnTo>
                <a:lnTo>
                  <a:pt x="800" y="22"/>
                </a:lnTo>
                <a:lnTo>
                  <a:pt x="804" y="37"/>
                </a:lnTo>
                <a:lnTo>
                  <a:pt x="804" y="475"/>
                </a:lnTo>
                <a:lnTo>
                  <a:pt x="800" y="490"/>
                </a:lnTo>
                <a:lnTo>
                  <a:pt x="792" y="502"/>
                </a:lnTo>
                <a:lnTo>
                  <a:pt x="781" y="509"/>
                </a:lnTo>
                <a:lnTo>
                  <a:pt x="767" y="512"/>
                </a:lnTo>
                <a:lnTo>
                  <a:pt x="749" y="512"/>
                </a:lnTo>
                <a:lnTo>
                  <a:pt x="743" y="511"/>
                </a:lnTo>
                <a:lnTo>
                  <a:pt x="737" y="508"/>
                </a:lnTo>
                <a:lnTo>
                  <a:pt x="733" y="504"/>
                </a:lnTo>
                <a:lnTo>
                  <a:pt x="731" y="499"/>
                </a:lnTo>
                <a:lnTo>
                  <a:pt x="731" y="494"/>
                </a:lnTo>
                <a:lnTo>
                  <a:pt x="731" y="487"/>
                </a:lnTo>
                <a:lnTo>
                  <a:pt x="733" y="483"/>
                </a:lnTo>
                <a:lnTo>
                  <a:pt x="737" y="479"/>
                </a:lnTo>
                <a:lnTo>
                  <a:pt x="743" y="477"/>
                </a:lnTo>
                <a:lnTo>
                  <a:pt x="749" y="475"/>
                </a:lnTo>
                <a:lnTo>
                  <a:pt x="767" y="475"/>
                </a:lnTo>
                <a:lnTo>
                  <a:pt x="767" y="37"/>
                </a:lnTo>
                <a:lnTo>
                  <a:pt x="146" y="37"/>
                </a:lnTo>
                <a:lnTo>
                  <a:pt x="146" y="92"/>
                </a:lnTo>
                <a:lnTo>
                  <a:pt x="146" y="97"/>
                </a:lnTo>
                <a:lnTo>
                  <a:pt x="143" y="102"/>
                </a:lnTo>
                <a:lnTo>
                  <a:pt x="139" y="106"/>
                </a:lnTo>
                <a:lnTo>
                  <a:pt x="134" y="109"/>
                </a:lnTo>
                <a:lnTo>
                  <a:pt x="127" y="110"/>
                </a:lnTo>
                <a:lnTo>
                  <a:pt x="122" y="109"/>
                </a:lnTo>
                <a:lnTo>
                  <a:pt x="117" y="106"/>
                </a:lnTo>
                <a:lnTo>
                  <a:pt x="113" y="102"/>
                </a:lnTo>
                <a:lnTo>
                  <a:pt x="110" y="97"/>
                </a:lnTo>
                <a:lnTo>
                  <a:pt x="109" y="92"/>
                </a:lnTo>
                <a:lnTo>
                  <a:pt x="109" y="37"/>
                </a:lnTo>
                <a:lnTo>
                  <a:pt x="113" y="22"/>
                </a:lnTo>
                <a:lnTo>
                  <a:pt x="121" y="11"/>
                </a:lnTo>
                <a:lnTo>
                  <a:pt x="131" y="3"/>
                </a:lnTo>
                <a:lnTo>
                  <a:pt x="146"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31" name="Freeform 43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490502" y="4911552"/>
            <a:ext cx="444054" cy="444609"/>
          </a:xfrm>
          <a:custGeom>
            <a:avLst/>
            <a:gdLst>
              <a:gd name="T0" fmla="*/ 108 w 803"/>
              <a:gd name="T1" fmla="*/ 110 h 804"/>
              <a:gd name="T2" fmla="*/ 108 w 803"/>
              <a:gd name="T3" fmla="*/ 694 h 804"/>
              <a:gd name="T4" fmla="*/ 693 w 803"/>
              <a:gd name="T5" fmla="*/ 694 h 804"/>
              <a:gd name="T6" fmla="*/ 693 w 803"/>
              <a:gd name="T7" fmla="*/ 110 h 804"/>
              <a:gd name="T8" fmla="*/ 108 w 803"/>
              <a:gd name="T9" fmla="*/ 110 h 804"/>
              <a:gd name="T10" fmla="*/ 72 w 803"/>
              <a:gd name="T11" fmla="*/ 73 h 804"/>
              <a:gd name="T12" fmla="*/ 730 w 803"/>
              <a:gd name="T13" fmla="*/ 73 h 804"/>
              <a:gd name="T14" fmla="*/ 730 w 803"/>
              <a:gd name="T15" fmla="*/ 730 h 804"/>
              <a:gd name="T16" fmla="*/ 72 w 803"/>
              <a:gd name="T17" fmla="*/ 730 h 804"/>
              <a:gd name="T18" fmla="*/ 72 w 803"/>
              <a:gd name="T19" fmla="*/ 73 h 804"/>
              <a:gd name="T20" fmla="*/ 72 w 803"/>
              <a:gd name="T21" fmla="*/ 37 h 804"/>
              <a:gd name="T22" fmla="*/ 59 w 803"/>
              <a:gd name="T23" fmla="*/ 39 h 804"/>
              <a:gd name="T24" fmla="*/ 47 w 803"/>
              <a:gd name="T25" fmla="*/ 47 h 804"/>
              <a:gd name="T26" fmla="*/ 39 w 803"/>
              <a:gd name="T27" fmla="*/ 59 h 804"/>
              <a:gd name="T28" fmla="*/ 36 w 803"/>
              <a:gd name="T29" fmla="*/ 73 h 804"/>
              <a:gd name="T30" fmla="*/ 36 w 803"/>
              <a:gd name="T31" fmla="*/ 730 h 804"/>
              <a:gd name="T32" fmla="*/ 39 w 803"/>
              <a:gd name="T33" fmla="*/ 745 h 804"/>
              <a:gd name="T34" fmla="*/ 47 w 803"/>
              <a:gd name="T35" fmla="*/ 757 h 804"/>
              <a:gd name="T36" fmla="*/ 59 w 803"/>
              <a:gd name="T37" fmla="*/ 764 h 804"/>
              <a:gd name="T38" fmla="*/ 72 w 803"/>
              <a:gd name="T39" fmla="*/ 767 h 804"/>
              <a:gd name="T40" fmla="*/ 730 w 803"/>
              <a:gd name="T41" fmla="*/ 767 h 804"/>
              <a:gd name="T42" fmla="*/ 745 w 803"/>
              <a:gd name="T43" fmla="*/ 764 h 804"/>
              <a:gd name="T44" fmla="*/ 755 w 803"/>
              <a:gd name="T45" fmla="*/ 757 h 804"/>
              <a:gd name="T46" fmla="*/ 763 w 803"/>
              <a:gd name="T47" fmla="*/ 745 h 804"/>
              <a:gd name="T48" fmla="*/ 767 w 803"/>
              <a:gd name="T49" fmla="*/ 730 h 804"/>
              <a:gd name="T50" fmla="*/ 767 w 803"/>
              <a:gd name="T51" fmla="*/ 73 h 804"/>
              <a:gd name="T52" fmla="*/ 763 w 803"/>
              <a:gd name="T53" fmla="*/ 59 h 804"/>
              <a:gd name="T54" fmla="*/ 755 w 803"/>
              <a:gd name="T55" fmla="*/ 47 h 804"/>
              <a:gd name="T56" fmla="*/ 745 w 803"/>
              <a:gd name="T57" fmla="*/ 39 h 804"/>
              <a:gd name="T58" fmla="*/ 730 w 803"/>
              <a:gd name="T59" fmla="*/ 37 h 804"/>
              <a:gd name="T60" fmla="*/ 72 w 803"/>
              <a:gd name="T61" fmla="*/ 37 h 804"/>
              <a:gd name="T62" fmla="*/ 72 w 803"/>
              <a:gd name="T63" fmla="*/ 0 h 804"/>
              <a:gd name="T64" fmla="*/ 730 w 803"/>
              <a:gd name="T65" fmla="*/ 0 h 804"/>
              <a:gd name="T66" fmla="*/ 752 w 803"/>
              <a:gd name="T67" fmla="*/ 4 h 804"/>
              <a:gd name="T68" fmla="*/ 773 w 803"/>
              <a:gd name="T69" fmla="*/ 14 h 804"/>
              <a:gd name="T70" fmla="*/ 789 w 803"/>
              <a:gd name="T71" fmla="*/ 30 h 804"/>
              <a:gd name="T72" fmla="*/ 800 w 803"/>
              <a:gd name="T73" fmla="*/ 50 h 804"/>
              <a:gd name="T74" fmla="*/ 803 w 803"/>
              <a:gd name="T75" fmla="*/ 73 h 804"/>
              <a:gd name="T76" fmla="*/ 803 w 803"/>
              <a:gd name="T77" fmla="*/ 730 h 804"/>
              <a:gd name="T78" fmla="*/ 800 w 803"/>
              <a:gd name="T79" fmla="*/ 754 h 804"/>
              <a:gd name="T80" fmla="*/ 789 w 803"/>
              <a:gd name="T81" fmla="*/ 774 h 804"/>
              <a:gd name="T82" fmla="*/ 773 w 803"/>
              <a:gd name="T83" fmla="*/ 789 h 804"/>
              <a:gd name="T84" fmla="*/ 752 w 803"/>
              <a:gd name="T85" fmla="*/ 800 h 804"/>
              <a:gd name="T86" fmla="*/ 730 w 803"/>
              <a:gd name="T87" fmla="*/ 804 h 804"/>
              <a:gd name="T88" fmla="*/ 72 w 803"/>
              <a:gd name="T89" fmla="*/ 804 h 804"/>
              <a:gd name="T90" fmla="*/ 49 w 803"/>
              <a:gd name="T91" fmla="*/ 800 h 804"/>
              <a:gd name="T92" fmla="*/ 28 w 803"/>
              <a:gd name="T93" fmla="*/ 789 h 804"/>
              <a:gd name="T94" fmla="*/ 13 w 803"/>
              <a:gd name="T95" fmla="*/ 774 h 804"/>
              <a:gd name="T96" fmla="*/ 2 w 803"/>
              <a:gd name="T97" fmla="*/ 754 h 804"/>
              <a:gd name="T98" fmla="*/ 0 w 803"/>
              <a:gd name="T99" fmla="*/ 730 h 804"/>
              <a:gd name="T100" fmla="*/ 0 w 803"/>
              <a:gd name="T101" fmla="*/ 73 h 804"/>
              <a:gd name="T102" fmla="*/ 2 w 803"/>
              <a:gd name="T103" fmla="*/ 50 h 804"/>
              <a:gd name="T104" fmla="*/ 13 w 803"/>
              <a:gd name="T105" fmla="*/ 30 h 804"/>
              <a:gd name="T106" fmla="*/ 28 w 803"/>
              <a:gd name="T107" fmla="*/ 14 h 804"/>
              <a:gd name="T108" fmla="*/ 49 w 803"/>
              <a:gd name="T109" fmla="*/ 4 h 804"/>
              <a:gd name="T110" fmla="*/ 72 w 803"/>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108" y="110"/>
                </a:moveTo>
                <a:lnTo>
                  <a:pt x="108" y="694"/>
                </a:lnTo>
                <a:lnTo>
                  <a:pt x="693" y="694"/>
                </a:lnTo>
                <a:lnTo>
                  <a:pt x="693" y="110"/>
                </a:lnTo>
                <a:lnTo>
                  <a:pt x="108" y="110"/>
                </a:lnTo>
                <a:close/>
                <a:moveTo>
                  <a:pt x="72" y="73"/>
                </a:moveTo>
                <a:lnTo>
                  <a:pt x="730" y="73"/>
                </a:lnTo>
                <a:lnTo>
                  <a:pt x="730" y="730"/>
                </a:lnTo>
                <a:lnTo>
                  <a:pt x="72" y="730"/>
                </a:lnTo>
                <a:lnTo>
                  <a:pt x="72" y="73"/>
                </a:lnTo>
                <a:close/>
                <a:moveTo>
                  <a:pt x="72" y="37"/>
                </a:moveTo>
                <a:lnTo>
                  <a:pt x="59" y="39"/>
                </a:lnTo>
                <a:lnTo>
                  <a:pt x="47" y="47"/>
                </a:lnTo>
                <a:lnTo>
                  <a:pt x="39" y="59"/>
                </a:lnTo>
                <a:lnTo>
                  <a:pt x="36" y="73"/>
                </a:lnTo>
                <a:lnTo>
                  <a:pt x="36" y="730"/>
                </a:lnTo>
                <a:lnTo>
                  <a:pt x="39" y="745"/>
                </a:lnTo>
                <a:lnTo>
                  <a:pt x="47" y="757"/>
                </a:lnTo>
                <a:lnTo>
                  <a:pt x="59" y="764"/>
                </a:lnTo>
                <a:lnTo>
                  <a:pt x="72" y="767"/>
                </a:lnTo>
                <a:lnTo>
                  <a:pt x="730" y="767"/>
                </a:lnTo>
                <a:lnTo>
                  <a:pt x="745" y="764"/>
                </a:lnTo>
                <a:lnTo>
                  <a:pt x="755" y="757"/>
                </a:lnTo>
                <a:lnTo>
                  <a:pt x="763" y="745"/>
                </a:lnTo>
                <a:lnTo>
                  <a:pt x="767" y="730"/>
                </a:lnTo>
                <a:lnTo>
                  <a:pt x="767" y="73"/>
                </a:lnTo>
                <a:lnTo>
                  <a:pt x="763" y="59"/>
                </a:lnTo>
                <a:lnTo>
                  <a:pt x="755" y="47"/>
                </a:lnTo>
                <a:lnTo>
                  <a:pt x="745" y="39"/>
                </a:lnTo>
                <a:lnTo>
                  <a:pt x="730" y="37"/>
                </a:lnTo>
                <a:lnTo>
                  <a:pt x="72" y="37"/>
                </a:lnTo>
                <a:close/>
                <a:moveTo>
                  <a:pt x="72" y="0"/>
                </a:moveTo>
                <a:lnTo>
                  <a:pt x="730" y="0"/>
                </a:lnTo>
                <a:lnTo>
                  <a:pt x="752" y="4"/>
                </a:lnTo>
                <a:lnTo>
                  <a:pt x="773" y="14"/>
                </a:lnTo>
                <a:lnTo>
                  <a:pt x="789" y="30"/>
                </a:lnTo>
                <a:lnTo>
                  <a:pt x="800" y="50"/>
                </a:lnTo>
                <a:lnTo>
                  <a:pt x="803" y="73"/>
                </a:lnTo>
                <a:lnTo>
                  <a:pt x="803" y="730"/>
                </a:lnTo>
                <a:lnTo>
                  <a:pt x="800" y="754"/>
                </a:lnTo>
                <a:lnTo>
                  <a:pt x="789" y="774"/>
                </a:lnTo>
                <a:lnTo>
                  <a:pt x="773" y="789"/>
                </a:lnTo>
                <a:lnTo>
                  <a:pt x="752" y="800"/>
                </a:lnTo>
                <a:lnTo>
                  <a:pt x="730" y="804"/>
                </a:lnTo>
                <a:lnTo>
                  <a:pt x="72" y="804"/>
                </a:lnTo>
                <a:lnTo>
                  <a:pt x="49" y="800"/>
                </a:lnTo>
                <a:lnTo>
                  <a:pt x="28" y="789"/>
                </a:lnTo>
                <a:lnTo>
                  <a:pt x="13" y="774"/>
                </a:lnTo>
                <a:lnTo>
                  <a:pt x="2" y="754"/>
                </a:lnTo>
                <a:lnTo>
                  <a:pt x="0" y="730"/>
                </a:lnTo>
                <a:lnTo>
                  <a:pt x="0" y="73"/>
                </a:lnTo>
                <a:lnTo>
                  <a:pt x="2" y="50"/>
                </a:lnTo>
                <a:lnTo>
                  <a:pt x="13" y="30"/>
                </a:lnTo>
                <a:lnTo>
                  <a:pt x="28" y="14"/>
                </a:lnTo>
                <a:lnTo>
                  <a:pt x="49" y="4"/>
                </a:lnTo>
                <a:lnTo>
                  <a:pt x="72"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32" name="Freeform 43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47423" y="4911552"/>
            <a:ext cx="444608" cy="444609"/>
          </a:xfrm>
          <a:custGeom>
            <a:avLst/>
            <a:gdLst>
              <a:gd name="T0" fmla="*/ 457 w 804"/>
              <a:gd name="T1" fmla="*/ 694 h 804"/>
              <a:gd name="T2" fmla="*/ 694 w 804"/>
              <a:gd name="T3" fmla="*/ 457 h 804"/>
              <a:gd name="T4" fmla="*/ 110 w 804"/>
              <a:gd name="T5" fmla="*/ 457 h 804"/>
              <a:gd name="T6" fmla="*/ 347 w 804"/>
              <a:gd name="T7" fmla="*/ 694 h 804"/>
              <a:gd name="T8" fmla="*/ 110 w 804"/>
              <a:gd name="T9" fmla="*/ 457 h 804"/>
              <a:gd name="T10" fmla="*/ 730 w 804"/>
              <a:gd name="T11" fmla="*/ 420 h 804"/>
              <a:gd name="T12" fmla="*/ 420 w 804"/>
              <a:gd name="T13" fmla="*/ 731 h 804"/>
              <a:gd name="T14" fmla="*/ 73 w 804"/>
              <a:gd name="T15" fmla="*/ 420 h 804"/>
              <a:gd name="T16" fmla="*/ 384 w 804"/>
              <a:gd name="T17" fmla="*/ 731 h 804"/>
              <a:gd name="T18" fmla="*/ 73 w 804"/>
              <a:gd name="T19" fmla="*/ 420 h 804"/>
              <a:gd name="T20" fmla="*/ 457 w 804"/>
              <a:gd name="T21" fmla="*/ 347 h 804"/>
              <a:gd name="T22" fmla="*/ 694 w 804"/>
              <a:gd name="T23" fmla="*/ 110 h 804"/>
              <a:gd name="T24" fmla="*/ 110 w 804"/>
              <a:gd name="T25" fmla="*/ 110 h 804"/>
              <a:gd name="T26" fmla="*/ 347 w 804"/>
              <a:gd name="T27" fmla="*/ 347 h 804"/>
              <a:gd name="T28" fmla="*/ 110 w 804"/>
              <a:gd name="T29" fmla="*/ 110 h 804"/>
              <a:gd name="T30" fmla="*/ 730 w 804"/>
              <a:gd name="T31" fmla="*/ 74 h 804"/>
              <a:gd name="T32" fmla="*/ 420 w 804"/>
              <a:gd name="T33" fmla="*/ 384 h 804"/>
              <a:gd name="T34" fmla="*/ 73 w 804"/>
              <a:gd name="T35" fmla="*/ 74 h 804"/>
              <a:gd name="T36" fmla="*/ 384 w 804"/>
              <a:gd name="T37" fmla="*/ 384 h 804"/>
              <a:gd name="T38" fmla="*/ 73 w 804"/>
              <a:gd name="T39" fmla="*/ 74 h 804"/>
              <a:gd name="T40" fmla="*/ 59 w 804"/>
              <a:gd name="T41" fmla="*/ 39 h 804"/>
              <a:gd name="T42" fmla="*/ 39 w 804"/>
              <a:gd name="T43" fmla="*/ 59 h 804"/>
              <a:gd name="T44" fmla="*/ 37 w 804"/>
              <a:gd name="T45" fmla="*/ 731 h 804"/>
              <a:gd name="T46" fmla="*/ 47 w 804"/>
              <a:gd name="T47" fmla="*/ 757 h 804"/>
              <a:gd name="T48" fmla="*/ 73 w 804"/>
              <a:gd name="T49" fmla="*/ 767 h 804"/>
              <a:gd name="T50" fmla="*/ 745 w 804"/>
              <a:gd name="T51" fmla="*/ 765 h 804"/>
              <a:gd name="T52" fmla="*/ 765 w 804"/>
              <a:gd name="T53" fmla="*/ 745 h 804"/>
              <a:gd name="T54" fmla="*/ 767 w 804"/>
              <a:gd name="T55" fmla="*/ 74 h 804"/>
              <a:gd name="T56" fmla="*/ 757 w 804"/>
              <a:gd name="T57" fmla="*/ 47 h 804"/>
              <a:gd name="T58" fmla="*/ 730 w 804"/>
              <a:gd name="T59" fmla="*/ 37 h 804"/>
              <a:gd name="T60" fmla="*/ 73 w 804"/>
              <a:gd name="T61" fmla="*/ 0 h 804"/>
              <a:gd name="T62" fmla="*/ 754 w 804"/>
              <a:gd name="T63" fmla="*/ 4 h 804"/>
              <a:gd name="T64" fmla="*/ 789 w 804"/>
              <a:gd name="T65" fmla="*/ 30 h 804"/>
              <a:gd name="T66" fmla="*/ 804 w 804"/>
              <a:gd name="T67" fmla="*/ 74 h 804"/>
              <a:gd name="T68" fmla="*/ 800 w 804"/>
              <a:gd name="T69" fmla="*/ 754 h 804"/>
              <a:gd name="T70" fmla="*/ 774 w 804"/>
              <a:gd name="T71" fmla="*/ 790 h 804"/>
              <a:gd name="T72" fmla="*/ 730 w 804"/>
              <a:gd name="T73" fmla="*/ 804 h 804"/>
              <a:gd name="T74" fmla="*/ 50 w 804"/>
              <a:gd name="T75" fmla="*/ 800 h 804"/>
              <a:gd name="T76" fmla="*/ 14 w 804"/>
              <a:gd name="T77" fmla="*/ 774 h 804"/>
              <a:gd name="T78" fmla="*/ 0 w 804"/>
              <a:gd name="T79" fmla="*/ 731 h 804"/>
              <a:gd name="T80" fmla="*/ 4 w 804"/>
              <a:gd name="T81" fmla="*/ 50 h 804"/>
              <a:gd name="T82" fmla="*/ 30 w 804"/>
              <a:gd name="T83" fmla="*/ 15 h 804"/>
              <a:gd name="T84" fmla="*/ 73 w 804"/>
              <a:gd name="T85"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4" h="804">
                <a:moveTo>
                  <a:pt x="457" y="457"/>
                </a:moveTo>
                <a:lnTo>
                  <a:pt x="457" y="694"/>
                </a:lnTo>
                <a:lnTo>
                  <a:pt x="694" y="694"/>
                </a:lnTo>
                <a:lnTo>
                  <a:pt x="694" y="457"/>
                </a:lnTo>
                <a:lnTo>
                  <a:pt x="457" y="457"/>
                </a:lnTo>
                <a:close/>
                <a:moveTo>
                  <a:pt x="110" y="457"/>
                </a:moveTo>
                <a:lnTo>
                  <a:pt x="110" y="694"/>
                </a:lnTo>
                <a:lnTo>
                  <a:pt x="347" y="694"/>
                </a:lnTo>
                <a:lnTo>
                  <a:pt x="347" y="457"/>
                </a:lnTo>
                <a:lnTo>
                  <a:pt x="110" y="457"/>
                </a:lnTo>
                <a:close/>
                <a:moveTo>
                  <a:pt x="420" y="420"/>
                </a:moveTo>
                <a:lnTo>
                  <a:pt x="730" y="420"/>
                </a:lnTo>
                <a:lnTo>
                  <a:pt x="730" y="731"/>
                </a:lnTo>
                <a:lnTo>
                  <a:pt x="420" y="731"/>
                </a:lnTo>
                <a:lnTo>
                  <a:pt x="420" y="420"/>
                </a:lnTo>
                <a:close/>
                <a:moveTo>
                  <a:pt x="73" y="420"/>
                </a:moveTo>
                <a:lnTo>
                  <a:pt x="384" y="420"/>
                </a:lnTo>
                <a:lnTo>
                  <a:pt x="384" y="731"/>
                </a:lnTo>
                <a:lnTo>
                  <a:pt x="73" y="731"/>
                </a:lnTo>
                <a:lnTo>
                  <a:pt x="73" y="420"/>
                </a:lnTo>
                <a:close/>
                <a:moveTo>
                  <a:pt x="457" y="110"/>
                </a:moveTo>
                <a:lnTo>
                  <a:pt x="457" y="347"/>
                </a:lnTo>
                <a:lnTo>
                  <a:pt x="694" y="347"/>
                </a:lnTo>
                <a:lnTo>
                  <a:pt x="694" y="110"/>
                </a:lnTo>
                <a:lnTo>
                  <a:pt x="457" y="110"/>
                </a:lnTo>
                <a:close/>
                <a:moveTo>
                  <a:pt x="110" y="110"/>
                </a:moveTo>
                <a:lnTo>
                  <a:pt x="110" y="347"/>
                </a:lnTo>
                <a:lnTo>
                  <a:pt x="347" y="347"/>
                </a:lnTo>
                <a:lnTo>
                  <a:pt x="347" y="110"/>
                </a:lnTo>
                <a:lnTo>
                  <a:pt x="110" y="110"/>
                </a:lnTo>
                <a:close/>
                <a:moveTo>
                  <a:pt x="420" y="74"/>
                </a:moveTo>
                <a:lnTo>
                  <a:pt x="730" y="74"/>
                </a:lnTo>
                <a:lnTo>
                  <a:pt x="730" y="384"/>
                </a:lnTo>
                <a:lnTo>
                  <a:pt x="420" y="384"/>
                </a:lnTo>
                <a:lnTo>
                  <a:pt x="420" y="74"/>
                </a:lnTo>
                <a:close/>
                <a:moveTo>
                  <a:pt x="73" y="74"/>
                </a:moveTo>
                <a:lnTo>
                  <a:pt x="384" y="74"/>
                </a:lnTo>
                <a:lnTo>
                  <a:pt x="384" y="384"/>
                </a:lnTo>
                <a:lnTo>
                  <a:pt x="73" y="384"/>
                </a:lnTo>
                <a:lnTo>
                  <a:pt x="73" y="74"/>
                </a:lnTo>
                <a:close/>
                <a:moveTo>
                  <a:pt x="73" y="37"/>
                </a:moveTo>
                <a:lnTo>
                  <a:pt x="59" y="39"/>
                </a:lnTo>
                <a:lnTo>
                  <a:pt x="47" y="47"/>
                </a:lnTo>
                <a:lnTo>
                  <a:pt x="39" y="59"/>
                </a:lnTo>
                <a:lnTo>
                  <a:pt x="37" y="74"/>
                </a:lnTo>
                <a:lnTo>
                  <a:pt x="37" y="731"/>
                </a:lnTo>
                <a:lnTo>
                  <a:pt x="39" y="745"/>
                </a:lnTo>
                <a:lnTo>
                  <a:pt x="47" y="757"/>
                </a:lnTo>
                <a:lnTo>
                  <a:pt x="59" y="765"/>
                </a:lnTo>
                <a:lnTo>
                  <a:pt x="73" y="767"/>
                </a:lnTo>
                <a:lnTo>
                  <a:pt x="730" y="767"/>
                </a:lnTo>
                <a:lnTo>
                  <a:pt x="745" y="765"/>
                </a:lnTo>
                <a:lnTo>
                  <a:pt x="757" y="757"/>
                </a:lnTo>
                <a:lnTo>
                  <a:pt x="765" y="745"/>
                </a:lnTo>
                <a:lnTo>
                  <a:pt x="767" y="731"/>
                </a:lnTo>
                <a:lnTo>
                  <a:pt x="767" y="74"/>
                </a:lnTo>
                <a:lnTo>
                  <a:pt x="765" y="59"/>
                </a:lnTo>
                <a:lnTo>
                  <a:pt x="757" y="47"/>
                </a:lnTo>
                <a:lnTo>
                  <a:pt x="745" y="39"/>
                </a:lnTo>
                <a:lnTo>
                  <a:pt x="730" y="37"/>
                </a:lnTo>
                <a:lnTo>
                  <a:pt x="73" y="37"/>
                </a:lnTo>
                <a:close/>
                <a:moveTo>
                  <a:pt x="73" y="0"/>
                </a:moveTo>
                <a:lnTo>
                  <a:pt x="730" y="0"/>
                </a:lnTo>
                <a:lnTo>
                  <a:pt x="754" y="4"/>
                </a:lnTo>
                <a:lnTo>
                  <a:pt x="774" y="15"/>
                </a:lnTo>
                <a:lnTo>
                  <a:pt x="789" y="30"/>
                </a:lnTo>
                <a:lnTo>
                  <a:pt x="800" y="50"/>
                </a:lnTo>
                <a:lnTo>
                  <a:pt x="804" y="74"/>
                </a:lnTo>
                <a:lnTo>
                  <a:pt x="804" y="731"/>
                </a:lnTo>
                <a:lnTo>
                  <a:pt x="800" y="754"/>
                </a:lnTo>
                <a:lnTo>
                  <a:pt x="789" y="774"/>
                </a:lnTo>
                <a:lnTo>
                  <a:pt x="774" y="790"/>
                </a:lnTo>
                <a:lnTo>
                  <a:pt x="754" y="800"/>
                </a:lnTo>
                <a:lnTo>
                  <a:pt x="730" y="804"/>
                </a:lnTo>
                <a:lnTo>
                  <a:pt x="73" y="804"/>
                </a:lnTo>
                <a:lnTo>
                  <a:pt x="50" y="800"/>
                </a:lnTo>
                <a:lnTo>
                  <a:pt x="30" y="790"/>
                </a:lnTo>
                <a:lnTo>
                  <a:pt x="14" y="774"/>
                </a:lnTo>
                <a:lnTo>
                  <a:pt x="4" y="754"/>
                </a:lnTo>
                <a:lnTo>
                  <a:pt x="0" y="731"/>
                </a:lnTo>
                <a:lnTo>
                  <a:pt x="0" y="74"/>
                </a:lnTo>
                <a:lnTo>
                  <a:pt x="4" y="50"/>
                </a:lnTo>
                <a:lnTo>
                  <a:pt x="14" y="30"/>
                </a:lnTo>
                <a:lnTo>
                  <a:pt x="30" y="15"/>
                </a:lnTo>
                <a:lnTo>
                  <a:pt x="50" y="4"/>
                </a:lnTo>
                <a:lnTo>
                  <a:pt x="73"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33" name="Freeform 43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04896" y="4911853"/>
            <a:ext cx="444609" cy="444011"/>
          </a:xfrm>
          <a:custGeom>
            <a:avLst/>
            <a:gdLst>
              <a:gd name="T0" fmla="*/ 423 w 744"/>
              <a:gd name="T1" fmla="*/ 641 h 743"/>
              <a:gd name="T2" fmla="*/ 642 w 744"/>
              <a:gd name="T3" fmla="*/ 100 h 743"/>
              <a:gd name="T4" fmla="*/ 101 w 744"/>
              <a:gd name="T5" fmla="*/ 100 h 743"/>
              <a:gd name="T6" fmla="*/ 321 w 744"/>
              <a:gd name="T7" fmla="*/ 641 h 743"/>
              <a:gd name="T8" fmla="*/ 101 w 744"/>
              <a:gd name="T9" fmla="*/ 100 h 743"/>
              <a:gd name="T10" fmla="*/ 676 w 744"/>
              <a:gd name="T11" fmla="*/ 66 h 743"/>
              <a:gd name="T12" fmla="*/ 389 w 744"/>
              <a:gd name="T13" fmla="*/ 675 h 743"/>
              <a:gd name="T14" fmla="*/ 68 w 744"/>
              <a:gd name="T15" fmla="*/ 66 h 743"/>
              <a:gd name="T16" fmla="*/ 355 w 744"/>
              <a:gd name="T17" fmla="*/ 675 h 743"/>
              <a:gd name="T18" fmla="*/ 68 w 744"/>
              <a:gd name="T19" fmla="*/ 66 h 743"/>
              <a:gd name="T20" fmla="*/ 54 w 744"/>
              <a:gd name="T21" fmla="*/ 36 h 743"/>
              <a:gd name="T22" fmla="*/ 37 w 744"/>
              <a:gd name="T23" fmla="*/ 53 h 743"/>
              <a:gd name="T24" fmla="*/ 34 w 744"/>
              <a:gd name="T25" fmla="*/ 675 h 743"/>
              <a:gd name="T26" fmla="*/ 43 w 744"/>
              <a:gd name="T27" fmla="*/ 699 h 743"/>
              <a:gd name="T28" fmla="*/ 68 w 744"/>
              <a:gd name="T29" fmla="*/ 709 h 743"/>
              <a:gd name="T30" fmla="*/ 689 w 744"/>
              <a:gd name="T31" fmla="*/ 707 h 743"/>
              <a:gd name="T32" fmla="*/ 707 w 744"/>
              <a:gd name="T33" fmla="*/ 688 h 743"/>
              <a:gd name="T34" fmla="*/ 710 w 744"/>
              <a:gd name="T35" fmla="*/ 66 h 743"/>
              <a:gd name="T36" fmla="*/ 701 w 744"/>
              <a:gd name="T37" fmla="*/ 43 h 743"/>
              <a:gd name="T38" fmla="*/ 676 w 744"/>
              <a:gd name="T39" fmla="*/ 32 h 743"/>
              <a:gd name="T40" fmla="*/ 68 w 744"/>
              <a:gd name="T41" fmla="*/ 0 h 743"/>
              <a:gd name="T42" fmla="*/ 698 w 744"/>
              <a:gd name="T43" fmla="*/ 2 h 743"/>
              <a:gd name="T44" fmla="*/ 731 w 744"/>
              <a:gd name="T45" fmla="*/ 27 h 743"/>
              <a:gd name="T46" fmla="*/ 744 w 744"/>
              <a:gd name="T47" fmla="*/ 66 h 743"/>
              <a:gd name="T48" fmla="*/ 740 w 744"/>
              <a:gd name="T49" fmla="*/ 696 h 743"/>
              <a:gd name="T50" fmla="*/ 717 w 744"/>
              <a:gd name="T51" fmla="*/ 730 h 743"/>
              <a:gd name="T52" fmla="*/ 676 w 744"/>
              <a:gd name="T53" fmla="*/ 743 h 743"/>
              <a:gd name="T54" fmla="*/ 46 w 744"/>
              <a:gd name="T55" fmla="*/ 739 h 743"/>
              <a:gd name="T56" fmla="*/ 13 w 744"/>
              <a:gd name="T57" fmla="*/ 716 h 743"/>
              <a:gd name="T58" fmla="*/ 0 w 744"/>
              <a:gd name="T59" fmla="*/ 675 h 743"/>
              <a:gd name="T60" fmla="*/ 3 w 744"/>
              <a:gd name="T61" fmla="*/ 45 h 743"/>
              <a:gd name="T62" fmla="*/ 28 w 744"/>
              <a:gd name="T63" fmla="*/ 13 h 743"/>
              <a:gd name="T64" fmla="*/ 68 w 744"/>
              <a:gd name="T6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4" h="743">
                <a:moveTo>
                  <a:pt x="423" y="100"/>
                </a:moveTo>
                <a:lnTo>
                  <a:pt x="423" y="641"/>
                </a:lnTo>
                <a:lnTo>
                  <a:pt x="642" y="641"/>
                </a:lnTo>
                <a:lnTo>
                  <a:pt x="642" y="100"/>
                </a:lnTo>
                <a:lnTo>
                  <a:pt x="423" y="100"/>
                </a:lnTo>
                <a:close/>
                <a:moveTo>
                  <a:pt x="101" y="100"/>
                </a:moveTo>
                <a:lnTo>
                  <a:pt x="101" y="641"/>
                </a:lnTo>
                <a:lnTo>
                  <a:pt x="321" y="641"/>
                </a:lnTo>
                <a:lnTo>
                  <a:pt x="321" y="100"/>
                </a:lnTo>
                <a:lnTo>
                  <a:pt x="101" y="100"/>
                </a:lnTo>
                <a:close/>
                <a:moveTo>
                  <a:pt x="389" y="66"/>
                </a:moveTo>
                <a:lnTo>
                  <a:pt x="676" y="66"/>
                </a:lnTo>
                <a:lnTo>
                  <a:pt x="676" y="675"/>
                </a:lnTo>
                <a:lnTo>
                  <a:pt x="389" y="675"/>
                </a:lnTo>
                <a:lnTo>
                  <a:pt x="389" y="66"/>
                </a:lnTo>
                <a:close/>
                <a:moveTo>
                  <a:pt x="68" y="66"/>
                </a:moveTo>
                <a:lnTo>
                  <a:pt x="355" y="66"/>
                </a:lnTo>
                <a:lnTo>
                  <a:pt x="355" y="675"/>
                </a:lnTo>
                <a:lnTo>
                  <a:pt x="68" y="675"/>
                </a:lnTo>
                <a:lnTo>
                  <a:pt x="68" y="66"/>
                </a:lnTo>
                <a:close/>
                <a:moveTo>
                  <a:pt x="68" y="32"/>
                </a:moveTo>
                <a:lnTo>
                  <a:pt x="54" y="36"/>
                </a:lnTo>
                <a:lnTo>
                  <a:pt x="43" y="43"/>
                </a:lnTo>
                <a:lnTo>
                  <a:pt x="37" y="53"/>
                </a:lnTo>
                <a:lnTo>
                  <a:pt x="34" y="66"/>
                </a:lnTo>
                <a:lnTo>
                  <a:pt x="34" y="675"/>
                </a:lnTo>
                <a:lnTo>
                  <a:pt x="37" y="688"/>
                </a:lnTo>
                <a:lnTo>
                  <a:pt x="43" y="699"/>
                </a:lnTo>
                <a:lnTo>
                  <a:pt x="54" y="707"/>
                </a:lnTo>
                <a:lnTo>
                  <a:pt x="68" y="709"/>
                </a:lnTo>
                <a:lnTo>
                  <a:pt x="676" y="709"/>
                </a:lnTo>
                <a:lnTo>
                  <a:pt x="689" y="707"/>
                </a:lnTo>
                <a:lnTo>
                  <a:pt x="701" y="699"/>
                </a:lnTo>
                <a:lnTo>
                  <a:pt x="707" y="688"/>
                </a:lnTo>
                <a:lnTo>
                  <a:pt x="710" y="675"/>
                </a:lnTo>
                <a:lnTo>
                  <a:pt x="710" y="66"/>
                </a:lnTo>
                <a:lnTo>
                  <a:pt x="707" y="53"/>
                </a:lnTo>
                <a:lnTo>
                  <a:pt x="701" y="43"/>
                </a:lnTo>
                <a:lnTo>
                  <a:pt x="689" y="36"/>
                </a:lnTo>
                <a:lnTo>
                  <a:pt x="676" y="32"/>
                </a:lnTo>
                <a:lnTo>
                  <a:pt x="68" y="32"/>
                </a:lnTo>
                <a:close/>
                <a:moveTo>
                  <a:pt x="68" y="0"/>
                </a:moveTo>
                <a:lnTo>
                  <a:pt x="676" y="0"/>
                </a:lnTo>
                <a:lnTo>
                  <a:pt x="698" y="2"/>
                </a:lnTo>
                <a:lnTo>
                  <a:pt x="717" y="13"/>
                </a:lnTo>
                <a:lnTo>
                  <a:pt x="731" y="27"/>
                </a:lnTo>
                <a:lnTo>
                  <a:pt x="740" y="45"/>
                </a:lnTo>
                <a:lnTo>
                  <a:pt x="744" y="66"/>
                </a:lnTo>
                <a:lnTo>
                  <a:pt x="744" y="675"/>
                </a:lnTo>
                <a:lnTo>
                  <a:pt x="740" y="696"/>
                </a:lnTo>
                <a:lnTo>
                  <a:pt x="731" y="716"/>
                </a:lnTo>
                <a:lnTo>
                  <a:pt x="717" y="730"/>
                </a:lnTo>
                <a:lnTo>
                  <a:pt x="698" y="739"/>
                </a:lnTo>
                <a:lnTo>
                  <a:pt x="676" y="743"/>
                </a:lnTo>
                <a:lnTo>
                  <a:pt x="68" y="743"/>
                </a:lnTo>
                <a:lnTo>
                  <a:pt x="46" y="739"/>
                </a:lnTo>
                <a:lnTo>
                  <a:pt x="28" y="730"/>
                </a:lnTo>
                <a:lnTo>
                  <a:pt x="13" y="716"/>
                </a:lnTo>
                <a:lnTo>
                  <a:pt x="3" y="696"/>
                </a:lnTo>
                <a:lnTo>
                  <a:pt x="0" y="675"/>
                </a:lnTo>
                <a:lnTo>
                  <a:pt x="0" y="66"/>
                </a:lnTo>
                <a:lnTo>
                  <a:pt x="3" y="45"/>
                </a:lnTo>
                <a:lnTo>
                  <a:pt x="13" y="27"/>
                </a:lnTo>
                <a:lnTo>
                  <a:pt x="28" y="13"/>
                </a:lnTo>
                <a:lnTo>
                  <a:pt x="46" y="2"/>
                </a:lnTo>
                <a:lnTo>
                  <a:pt x="6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34" name="Freeform 4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62371" y="4911853"/>
            <a:ext cx="444609" cy="444011"/>
          </a:xfrm>
          <a:custGeom>
            <a:avLst/>
            <a:gdLst>
              <a:gd name="T0" fmla="*/ 102 w 744"/>
              <a:gd name="T1" fmla="*/ 641 h 743"/>
              <a:gd name="T2" fmla="*/ 643 w 744"/>
              <a:gd name="T3" fmla="*/ 421 h 743"/>
              <a:gd name="T4" fmla="*/ 68 w 744"/>
              <a:gd name="T5" fmla="*/ 388 h 743"/>
              <a:gd name="T6" fmla="*/ 677 w 744"/>
              <a:gd name="T7" fmla="*/ 675 h 743"/>
              <a:gd name="T8" fmla="*/ 68 w 744"/>
              <a:gd name="T9" fmla="*/ 388 h 743"/>
              <a:gd name="T10" fmla="*/ 102 w 744"/>
              <a:gd name="T11" fmla="*/ 320 h 743"/>
              <a:gd name="T12" fmla="*/ 643 w 744"/>
              <a:gd name="T13" fmla="*/ 100 h 743"/>
              <a:gd name="T14" fmla="*/ 68 w 744"/>
              <a:gd name="T15" fmla="*/ 66 h 743"/>
              <a:gd name="T16" fmla="*/ 677 w 744"/>
              <a:gd name="T17" fmla="*/ 354 h 743"/>
              <a:gd name="T18" fmla="*/ 68 w 744"/>
              <a:gd name="T19" fmla="*/ 66 h 743"/>
              <a:gd name="T20" fmla="*/ 55 w 744"/>
              <a:gd name="T21" fmla="*/ 36 h 743"/>
              <a:gd name="T22" fmla="*/ 37 w 744"/>
              <a:gd name="T23" fmla="*/ 53 h 743"/>
              <a:gd name="T24" fmla="*/ 34 w 744"/>
              <a:gd name="T25" fmla="*/ 675 h 743"/>
              <a:gd name="T26" fmla="*/ 45 w 744"/>
              <a:gd name="T27" fmla="*/ 699 h 743"/>
              <a:gd name="T28" fmla="*/ 68 w 744"/>
              <a:gd name="T29" fmla="*/ 709 h 743"/>
              <a:gd name="T30" fmla="*/ 691 w 744"/>
              <a:gd name="T31" fmla="*/ 707 h 743"/>
              <a:gd name="T32" fmla="*/ 708 w 744"/>
              <a:gd name="T33" fmla="*/ 688 h 743"/>
              <a:gd name="T34" fmla="*/ 710 w 744"/>
              <a:gd name="T35" fmla="*/ 66 h 743"/>
              <a:gd name="T36" fmla="*/ 701 w 744"/>
              <a:gd name="T37" fmla="*/ 43 h 743"/>
              <a:gd name="T38" fmla="*/ 677 w 744"/>
              <a:gd name="T39" fmla="*/ 32 h 743"/>
              <a:gd name="T40" fmla="*/ 68 w 744"/>
              <a:gd name="T41" fmla="*/ 0 h 743"/>
              <a:gd name="T42" fmla="*/ 698 w 744"/>
              <a:gd name="T43" fmla="*/ 2 h 743"/>
              <a:gd name="T44" fmla="*/ 731 w 744"/>
              <a:gd name="T45" fmla="*/ 27 h 743"/>
              <a:gd name="T46" fmla="*/ 744 w 744"/>
              <a:gd name="T47" fmla="*/ 66 h 743"/>
              <a:gd name="T48" fmla="*/ 742 w 744"/>
              <a:gd name="T49" fmla="*/ 696 h 743"/>
              <a:gd name="T50" fmla="*/ 717 w 744"/>
              <a:gd name="T51" fmla="*/ 730 h 743"/>
              <a:gd name="T52" fmla="*/ 677 w 744"/>
              <a:gd name="T53" fmla="*/ 743 h 743"/>
              <a:gd name="T54" fmla="*/ 47 w 744"/>
              <a:gd name="T55" fmla="*/ 739 h 743"/>
              <a:gd name="T56" fmla="*/ 13 w 744"/>
              <a:gd name="T57" fmla="*/ 716 h 743"/>
              <a:gd name="T58" fmla="*/ 0 w 744"/>
              <a:gd name="T59" fmla="*/ 675 h 743"/>
              <a:gd name="T60" fmla="*/ 4 w 744"/>
              <a:gd name="T61" fmla="*/ 45 h 743"/>
              <a:gd name="T62" fmla="*/ 28 w 744"/>
              <a:gd name="T63" fmla="*/ 13 h 743"/>
              <a:gd name="T64" fmla="*/ 68 w 744"/>
              <a:gd name="T6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4" h="743">
                <a:moveTo>
                  <a:pt x="102" y="421"/>
                </a:moveTo>
                <a:lnTo>
                  <a:pt x="102" y="641"/>
                </a:lnTo>
                <a:lnTo>
                  <a:pt x="643" y="641"/>
                </a:lnTo>
                <a:lnTo>
                  <a:pt x="643" y="421"/>
                </a:lnTo>
                <a:lnTo>
                  <a:pt x="102" y="421"/>
                </a:lnTo>
                <a:close/>
                <a:moveTo>
                  <a:pt x="68" y="388"/>
                </a:moveTo>
                <a:lnTo>
                  <a:pt x="677" y="388"/>
                </a:lnTo>
                <a:lnTo>
                  <a:pt x="677" y="675"/>
                </a:lnTo>
                <a:lnTo>
                  <a:pt x="68" y="675"/>
                </a:lnTo>
                <a:lnTo>
                  <a:pt x="68" y="388"/>
                </a:lnTo>
                <a:close/>
                <a:moveTo>
                  <a:pt x="102" y="100"/>
                </a:moveTo>
                <a:lnTo>
                  <a:pt x="102" y="320"/>
                </a:lnTo>
                <a:lnTo>
                  <a:pt x="643" y="320"/>
                </a:lnTo>
                <a:lnTo>
                  <a:pt x="643" y="100"/>
                </a:lnTo>
                <a:lnTo>
                  <a:pt x="102" y="100"/>
                </a:lnTo>
                <a:close/>
                <a:moveTo>
                  <a:pt x="68" y="66"/>
                </a:moveTo>
                <a:lnTo>
                  <a:pt x="677" y="66"/>
                </a:lnTo>
                <a:lnTo>
                  <a:pt x="677" y="354"/>
                </a:lnTo>
                <a:lnTo>
                  <a:pt x="68" y="354"/>
                </a:lnTo>
                <a:lnTo>
                  <a:pt x="68" y="66"/>
                </a:lnTo>
                <a:close/>
                <a:moveTo>
                  <a:pt x="68" y="32"/>
                </a:moveTo>
                <a:lnTo>
                  <a:pt x="55" y="36"/>
                </a:lnTo>
                <a:lnTo>
                  <a:pt x="45" y="43"/>
                </a:lnTo>
                <a:lnTo>
                  <a:pt x="37" y="53"/>
                </a:lnTo>
                <a:lnTo>
                  <a:pt x="34" y="66"/>
                </a:lnTo>
                <a:lnTo>
                  <a:pt x="34" y="675"/>
                </a:lnTo>
                <a:lnTo>
                  <a:pt x="37" y="688"/>
                </a:lnTo>
                <a:lnTo>
                  <a:pt x="45" y="699"/>
                </a:lnTo>
                <a:lnTo>
                  <a:pt x="55" y="707"/>
                </a:lnTo>
                <a:lnTo>
                  <a:pt x="68" y="709"/>
                </a:lnTo>
                <a:lnTo>
                  <a:pt x="677" y="709"/>
                </a:lnTo>
                <a:lnTo>
                  <a:pt x="691" y="707"/>
                </a:lnTo>
                <a:lnTo>
                  <a:pt x="701" y="699"/>
                </a:lnTo>
                <a:lnTo>
                  <a:pt x="708" y="688"/>
                </a:lnTo>
                <a:lnTo>
                  <a:pt x="710" y="675"/>
                </a:lnTo>
                <a:lnTo>
                  <a:pt x="710" y="66"/>
                </a:lnTo>
                <a:lnTo>
                  <a:pt x="708" y="53"/>
                </a:lnTo>
                <a:lnTo>
                  <a:pt x="701" y="43"/>
                </a:lnTo>
                <a:lnTo>
                  <a:pt x="691" y="36"/>
                </a:lnTo>
                <a:lnTo>
                  <a:pt x="677" y="32"/>
                </a:lnTo>
                <a:lnTo>
                  <a:pt x="68" y="32"/>
                </a:lnTo>
                <a:close/>
                <a:moveTo>
                  <a:pt x="68" y="0"/>
                </a:moveTo>
                <a:lnTo>
                  <a:pt x="677" y="0"/>
                </a:lnTo>
                <a:lnTo>
                  <a:pt x="698" y="2"/>
                </a:lnTo>
                <a:lnTo>
                  <a:pt x="717" y="13"/>
                </a:lnTo>
                <a:lnTo>
                  <a:pt x="731" y="27"/>
                </a:lnTo>
                <a:lnTo>
                  <a:pt x="742" y="45"/>
                </a:lnTo>
                <a:lnTo>
                  <a:pt x="744" y="66"/>
                </a:lnTo>
                <a:lnTo>
                  <a:pt x="744" y="675"/>
                </a:lnTo>
                <a:lnTo>
                  <a:pt x="742" y="696"/>
                </a:lnTo>
                <a:lnTo>
                  <a:pt x="731" y="716"/>
                </a:lnTo>
                <a:lnTo>
                  <a:pt x="717" y="730"/>
                </a:lnTo>
                <a:lnTo>
                  <a:pt x="698" y="739"/>
                </a:lnTo>
                <a:lnTo>
                  <a:pt x="677" y="743"/>
                </a:lnTo>
                <a:lnTo>
                  <a:pt x="68" y="743"/>
                </a:lnTo>
                <a:lnTo>
                  <a:pt x="47" y="739"/>
                </a:lnTo>
                <a:lnTo>
                  <a:pt x="28" y="730"/>
                </a:lnTo>
                <a:lnTo>
                  <a:pt x="13" y="716"/>
                </a:lnTo>
                <a:lnTo>
                  <a:pt x="4" y="696"/>
                </a:lnTo>
                <a:lnTo>
                  <a:pt x="0" y="675"/>
                </a:lnTo>
                <a:lnTo>
                  <a:pt x="0" y="66"/>
                </a:lnTo>
                <a:lnTo>
                  <a:pt x="4" y="45"/>
                </a:lnTo>
                <a:lnTo>
                  <a:pt x="13" y="27"/>
                </a:lnTo>
                <a:lnTo>
                  <a:pt x="28" y="13"/>
                </a:lnTo>
                <a:lnTo>
                  <a:pt x="47" y="2"/>
                </a:lnTo>
                <a:lnTo>
                  <a:pt x="6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35" name="Freeform 4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19846" y="4911853"/>
            <a:ext cx="444609" cy="444011"/>
          </a:xfrm>
          <a:custGeom>
            <a:avLst/>
            <a:gdLst>
              <a:gd name="T0" fmla="*/ 100 w 744"/>
              <a:gd name="T1" fmla="*/ 641 h 743"/>
              <a:gd name="T2" fmla="*/ 321 w 744"/>
              <a:gd name="T3" fmla="*/ 421 h 743"/>
              <a:gd name="T4" fmla="*/ 66 w 744"/>
              <a:gd name="T5" fmla="*/ 388 h 743"/>
              <a:gd name="T6" fmla="*/ 355 w 744"/>
              <a:gd name="T7" fmla="*/ 675 h 743"/>
              <a:gd name="T8" fmla="*/ 66 w 744"/>
              <a:gd name="T9" fmla="*/ 388 h 743"/>
              <a:gd name="T10" fmla="*/ 421 w 744"/>
              <a:gd name="T11" fmla="*/ 641 h 743"/>
              <a:gd name="T12" fmla="*/ 641 w 744"/>
              <a:gd name="T13" fmla="*/ 100 h 743"/>
              <a:gd name="T14" fmla="*/ 100 w 744"/>
              <a:gd name="T15" fmla="*/ 100 h 743"/>
              <a:gd name="T16" fmla="*/ 321 w 744"/>
              <a:gd name="T17" fmla="*/ 320 h 743"/>
              <a:gd name="T18" fmla="*/ 100 w 744"/>
              <a:gd name="T19" fmla="*/ 100 h 743"/>
              <a:gd name="T20" fmla="*/ 676 w 744"/>
              <a:gd name="T21" fmla="*/ 66 h 743"/>
              <a:gd name="T22" fmla="*/ 389 w 744"/>
              <a:gd name="T23" fmla="*/ 675 h 743"/>
              <a:gd name="T24" fmla="*/ 66 w 744"/>
              <a:gd name="T25" fmla="*/ 66 h 743"/>
              <a:gd name="T26" fmla="*/ 355 w 744"/>
              <a:gd name="T27" fmla="*/ 354 h 743"/>
              <a:gd name="T28" fmla="*/ 66 w 744"/>
              <a:gd name="T29" fmla="*/ 66 h 743"/>
              <a:gd name="T30" fmla="*/ 53 w 744"/>
              <a:gd name="T31" fmla="*/ 36 h 743"/>
              <a:gd name="T32" fmla="*/ 36 w 744"/>
              <a:gd name="T33" fmla="*/ 53 h 743"/>
              <a:gd name="T34" fmla="*/ 34 w 744"/>
              <a:gd name="T35" fmla="*/ 675 h 743"/>
              <a:gd name="T36" fmla="*/ 43 w 744"/>
              <a:gd name="T37" fmla="*/ 699 h 743"/>
              <a:gd name="T38" fmla="*/ 66 w 744"/>
              <a:gd name="T39" fmla="*/ 709 h 743"/>
              <a:gd name="T40" fmla="*/ 689 w 744"/>
              <a:gd name="T41" fmla="*/ 707 h 743"/>
              <a:gd name="T42" fmla="*/ 707 w 744"/>
              <a:gd name="T43" fmla="*/ 688 h 743"/>
              <a:gd name="T44" fmla="*/ 710 w 744"/>
              <a:gd name="T45" fmla="*/ 66 h 743"/>
              <a:gd name="T46" fmla="*/ 699 w 744"/>
              <a:gd name="T47" fmla="*/ 43 h 743"/>
              <a:gd name="T48" fmla="*/ 676 w 744"/>
              <a:gd name="T49" fmla="*/ 32 h 743"/>
              <a:gd name="T50" fmla="*/ 66 w 744"/>
              <a:gd name="T51" fmla="*/ 0 h 743"/>
              <a:gd name="T52" fmla="*/ 697 w 744"/>
              <a:gd name="T53" fmla="*/ 2 h 743"/>
              <a:gd name="T54" fmla="*/ 731 w 744"/>
              <a:gd name="T55" fmla="*/ 27 h 743"/>
              <a:gd name="T56" fmla="*/ 744 w 744"/>
              <a:gd name="T57" fmla="*/ 66 h 743"/>
              <a:gd name="T58" fmla="*/ 740 w 744"/>
              <a:gd name="T59" fmla="*/ 696 h 743"/>
              <a:gd name="T60" fmla="*/ 716 w 744"/>
              <a:gd name="T61" fmla="*/ 730 h 743"/>
              <a:gd name="T62" fmla="*/ 676 w 744"/>
              <a:gd name="T63" fmla="*/ 743 h 743"/>
              <a:gd name="T64" fmla="*/ 45 w 744"/>
              <a:gd name="T65" fmla="*/ 739 h 743"/>
              <a:gd name="T66" fmla="*/ 13 w 744"/>
              <a:gd name="T67" fmla="*/ 716 h 743"/>
              <a:gd name="T68" fmla="*/ 0 w 744"/>
              <a:gd name="T69" fmla="*/ 675 h 743"/>
              <a:gd name="T70" fmla="*/ 2 w 744"/>
              <a:gd name="T71" fmla="*/ 45 h 743"/>
              <a:gd name="T72" fmla="*/ 27 w 744"/>
              <a:gd name="T73" fmla="*/ 13 h 743"/>
              <a:gd name="T74" fmla="*/ 66 w 744"/>
              <a:gd name="T7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3">
                <a:moveTo>
                  <a:pt x="100" y="421"/>
                </a:moveTo>
                <a:lnTo>
                  <a:pt x="100" y="641"/>
                </a:lnTo>
                <a:lnTo>
                  <a:pt x="321" y="641"/>
                </a:lnTo>
                <a:lnTo>
                  <a:pt x="321" y="421"/>
                </a:lnTo>
                <a:lnTo>
                  <a:pt x="100" y="421"/>
                </a:lnTo>
                <a:close/>
                <a:moveTo>
                  <a:pt x="66" y="388"/>
                </a:moveTo>
                <a:lnTo>
                  <a:pt x="355" y="388"/>
                </a:lnTo>
                <a:lnTo>
                  <a:pt x="355" y="675"/>
                </a:lnTo>
                <a:lnTo>
                  <a:pt x="66" y="675"/>
                </a:lnTo>
                <a:lnTo>
                  <a:pt x="66" y="388"/>
                </a:lnTo>
                <a:close/>
                <a:moveTo>
                  <a:pt x="421" y="100"/>
                </a:moveTo>
                <a:lnTo>
                  <a:pt x="421" y="641"/>
                </a:lnTo>
                <a:lnTo>
                  <a:pt x="641" y="641"/>
                </a:lnTo>
                <a:lnTo>
                  <a:pt x="641" y="100"/>
                </a:lnTo>
                <a:lnTo>
                  <a:pt x="421" y="100"/>
                </a:lnTo>
                <a:close/>
                <a:moveTo>
                  <a:pt x="100" y="100"/>
                </a:moveTo>
                <a:lnTo>
                  <a:pt x="100" y="320"/>
                </a:lnTo>
                <a:lnTo>
                  <a:pt x="321" y="320"/>
                </a:lnTo>
                <a:lnTo>
                  <a:pt x="321" y="100"/>
                </a:lnTo>
                <a:lnTo>
                  <a:pt x="100" y="100"/>
                </a:lnTo>
                <a:close/>
                <a:moveTo>
                  <a:pt x="389" y="66"/>
                </a:moveTo>
                <a:lnTo>
                  <a:pt x="676" y="66"/>
                </a:lnTo>
                <a:lnTo>
                  <a:pt x="676" y="675"/>
                </a:lnTo>
                <a:lnTo>
                  <a:pt x="389" y="675"/>
                </a:lnTo>
                <a:lnTo>
                  <a:pt x="389" y="66"/>
                </a:lnTo>
                <a:close/>
                <a:moveTo>
                  <a:pt x="66" y="66"/>
                </a:moveTo>
                <a:lnTo>
                  <a:pt x="355" y="66"/>
                </a:lnTo>
                <a:lnTo>
                  <a:pt x="355" y="354"/>
                </a:lnTo>
                <a:lnTo>
                  <a:pt x="66" y="354"/>
                </a:lnTo>
                <a:lnTo>
                  <a:pt x="66" y="66"/>
                </a:lnTo>
                <a:close/>
                <a:moveTo>
                  <a:pt x="66" y="32"/>
                </a:moveTo>
                <a:lnTo>
                  <a:pt x="53" y="36"/>
                </a:lnTo>
                <a:lnTo>
                  <a:pt x="43" y="43"/>
                </a:lnTo>
                <a:lnTo>
                  <a:pt x="36" y="53"/>
                </a:lnTo>
                <a:lnTo>
                  <a:pt x="34" y="66"/>
                </a:lnTo>
                <a:lnTo>
                  <a:pt x="34" y="675"/>
                </a:lnTo>
                <a:lnTo>
                  <a:pt x="36" y="688"/>
                </a:lnTo>
                <a:lnTo>
                  <a:pt x="43" y="699"/>
                </a:lnTo>
                <a:lnTo>
                  <a:pt x="53" y="707"/>
                </a:lnTo>
                <a:lnTo>
                  <a:pt x="66" y="709"/>
                </a:lnTo>
                <a:lnTo>
                  <a:pt x="676" y="709"/>
                </a:lnTo>
                <a:lnTo>
                  <a:pt x="689" y="707"/>
                </a:lnTo>
                <a:lnTo>
                  <a:pt x="699" y="699"/>
                </a:lnTo>
                <a:lnTo>
                  <a:pt x="707" y="688"/>
                </a:lnTo>
                <a:lnTo>
                  <a:pt x="710" y="675"/>
                </a:lnTo>
                <a:lnTo>
                  <a:pt x="710" y="66"/>
                </a:lnTo>
                <a:lnTo>
                  <a:pt x="707" y="53"/>
                </a:lnTo>
                <a:lnTo>
                  <a:pt x="699" y="43"/>
                </a:lnTo>
                <a:lnTo>
                  <a:pt x="689" y="36"/>
                </a:lnTo>
                <a:lnTo>
                  <a:pt x="676" y="32"/>
                </a:lnTo>
                <a:lnTo>
                  <a:pt x="66" y="32"/>
                </a:lnTo>
                <a:close/>
                <a:moveTo>
                  <a:pt x="66" y="0"/>
                </a:moveTo>
                <a:lnTo>
                  <a:pt x="676" y="0"/>
                </a:lnTo>
                <a:lnTo>
                  <a:pt x="697" y="2"/>
                </a:lnTo>
                <a:lnTo>
                  <a:pt x="716" y="13"/>
                </a:lnTo>
                <a:lnTo>
                  <a:pt x="731" y="27"/>
                </a:lnTo>
                <a:lnTo>
                  <a:pt x="740" y="45"/>
                </a:lnTo>
                <a:lnTo>
                  <a:pt x="744" y="66"/>
                </a:lnTo>
                <a:lnTo>
                  <a:pt x="744" y="675"/>
                </a:lnTo>
                <a:lnTo>
                  <a:pt x="740" y="696"/>
                </a:lnTo>
                <a:lnTo>
                  <a:pt x="731" y="716"/>
                </a:lnTo>
                <a:lnTo>
                  <a:pt x="716" y="730"/>
                </a:lnTo>
                <a:lnTo>
                  <a:pt x="697" y="739"/>
                </a:lnTo>
                <a:lnTo>
                  <a:pt x="676" y="743"/>
                </a:lnTo>
                <a:lnTo>
                  <a:pt x="66" y="743"/>
                </a:lnTo>
                <a:lnTo>
                  <a:pt x="45" y="739"/>
                </a:lnTo>
                <a:lnTo>
                  <a:pt x="27" y="730"/>
                </a:lnTo>
                <a:lnTo>
                  <a:pt x="13" y="716"/>
                </a:lnTo>
                <a:lnTo>
                  <a:pt x="2" y="696"/>
                </a:lnTo>
                <a:lnTo>
                  <a:pt x="0" y="675"/>
                </a:lnTo>
                <a:lnTo>
                  <a:pt x="0" y="66"/>
                </a:lnTo>
                <a:lnTo>
                  <a:pt x="2" y="45"/>
                </a:lnTo>
                <a:lnTo>
                  <a:pt x="13" y="27"/>
                </a:lnTo>
                <a:lnTo>
                  <a:pt x="27" y="13"/>
                </a:lnTo>
                <a:lnTo>
                  <a:pt x="45" y="2"/>
                </a:lnTo>
                <a:lnTo>
                  <a:pt x="66"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36" name="Freeform 4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77321" y="4911552"/>
            <a:ext cx="444609" cy="444609"/>
          </a:xfrm>
          <a:custGeom>
            <a:avLst/>
            <a:gdLst>
              <a:gd name="T0" fmla="*/ 101 w 744"/>
              <a:gd name="T1" fmla="*/ 643 h 744"/>
              <a:gd name="T2" fmla="*/ 642 w 744"/>
              <a:gd name="T3" fmla="*/ 423 h 744"/>
              <a:gd name="T4" fmla="*/ 68 w 744"/>
              <a:gd name="T5" fmla="*/ 389 h 744"/>
              <a:gd name="T6" fmla="*/ 676 w 744"/>
              <a:gd name="T7" fmla="*/ 676 h 744"/>
              <a:gd name="T8" fmla="*/ 68 w 744"/>
              <a:gd name="T9" fmla="*/ 389 h 744"/>
              <a:gd name="T10" fmla="*/ 423 w 744"/>
              <a:gd name="T11" fmla="*/ 321 h 744"/>
              <a:gd name="T12" fmla="*/ 642 w 744"/>
              <a:gd name="T13" fmla="*/ 102 h 744"/>
              <a:gd name="T14" fmla="*/ 101 w 744"/>
              <a:gd name="T15" fmla="*/ 102 h 744"/>
              <a:gd name="T16" fmla="*/ 321 w 744"/>
              <a:gd name="T17" fmla="*/ 321 h 744"/>
              <a:gd name="T18" fmla="*/ 101 w 744"/>
              <a:gd name="T19" fmla="*/ 102 h 744"/>
              <a:gd name="T20" fmla="*/ 676 w 744"/>
              <a:gd name="T21" fmla="*/ 68 h 744"/>
              <a:gd name="T22" fmla="*/ 389 w 744"/>
              <a:gd name="T23" fmla="*/ 355 h 744"/>
              <a:gd name="T24" fmla="*/ 68 w 744"/>
              <a:gd name="T25" fmla="*/ 68 h 744"/>
              <a:gd name="T26" fmla="*/ 355 w 744"/>
              <a:gd name="T27" fmla="*/ 355 h 744"/>
              <a:gd name="T28" fmla="*/ 68 w 744"/>
              <a:gd name="T29" fmla="*/ 68 h 744"/>
              <a:gd name="T30" fmla="*/ 54 w 744"/>
              <a:gd name="T31" fmla="*/ 37 h 744"/>
              <a:gd name="T32" fmla="*/ 37 w 744"/>
              <a:gd name="T33" fmla="*/ 55 h 744"/>
              <a:gd name="T34" fmla="*/ 34 w 744"/>
              <a:gd name="T35" fmla="*/ 676 h 744"/>
              <a:gd name="T36" fmla="*/ 43 w 744"/>
              <a:gd name="T37" fmla="*/ 701 h 744"/>
              <a:gd name="T38" fmla="*/ 68 w 744"/>
              <a:gd name="T39" fmla="*/ 710 h 744"/>
              <a:gd name="T40" fmla="*/ 689 w 744"/>
              <a:gd name="T41" fmla="*/ 707 h 744"/>
              <a:gd name="T42" fmla="*/ 707 w 744"/>
              <a:gd name="T43" fmla="*/ 690 h 744"/>
              <a:gd name="T44" fmla="*/ 710 w 744"/>
              <a:gd name="T45" fmla="*/ 68 h 744"/>
              <a:gd name="T46" fmla="*/ 701 w 744"/>
              <a:gd name="T47" fmla="*/ 43 h 744"/>
              <a:gd name="T48" fmla="*/ 676 w 744"/>
              <a:gd name="T49" fmla="*/ 34 h 744"/>
              <a:gd name="T50" fmla="*/ 68 w 744"/>
              <a:gd name="T51" fmla="*/ 0 h 744"/>
              <a:gd name="T52" fmla="*/ 698 w 744"/>
              <a:gd name="T53" fmla="*/ 4 h 744"/>
              <a:gd name="T54" fmla="*/ 731 w 744"/>
              <a:gd name="T55" fmla="*/ 28 h 744"/>
              <a:gd name="T56" fmla="*/ 744 w 744"/>
              <a:gd name="T57" fmla="*/ 68 h 744"/>
              <a:gd name="T58" fmla="*/ 740 w 744"/>
              <a:gd name="T59" fmla="*/ 698 h 744"/>
              <a:gd name="T60" fmla="*/ 717 w 744"/>
              <a:gd name="T61" fmla="*/ 731 h 744"/>
              <a:gd name="T62" fmla="*/ 676 w 744"/>
              <a:gd name="T63" fmla="*/ 744 h 744"/>
              <a:gd name="T64" fmla="*/ 46 w 744"/>
              <a:gd name="T65" fmla="*/ 740 h 744"/>
              <a:gd name="T66" fmla="*/ 13 w 744"/>
              <a:gd name="T67" fmla="*/ 716 h 744"/>
              <a:gd name="T68" fmla="*/ 0 w 744"/>
              <a:gd name="T69" fmla="*/ 676 h 744"/>
              <a:gd name="T70" fmla="*/ 3 w 744"/>
              <a:gd name="T71" fmla="*/ 46 h 744"/>
              <a:gd name="T72" fmla="*/ 28 w 744"/>
              <a:gd name="T73" fmla="*/ 13 h 744"/>
              <a:gd name="T74" fmla="*/ 68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101" y="423"/>
                </a:moveTo>
                <a:lnTo>
                  <a:pt x="101" y="643"/>
                </a:lnTo>
                <a:lnTo>
                  <a:pt x="642" y="643"/>
                </a:lnTo>
                <a:lnTo>
                  <a:pt x="642" y="423"/>
                </a:lnTo>
                <a:lnTo>
                  <a:pt x="101" y="423"/>
                </a:lnTo>
                <a:close/>
                <a:moveTo>
                  <a:pt x="68" y="389"/>
                </a:moveTo>
                <a:lnTo>
                  <a:pt x="676" y="389"/>
                </a:lnTo>
                <a:lnTo>
                  <a:pt x="676" y="676"/>
                </a:lnTo>
                <a:lnTo>
                  <a:pt x="68" y="676"/>
                </a:lnTo>
                <a:lnTo>
                  <a:pt x="68" y="389"/>
                </a:lnTo>
                <a:close/>
                <a:moveTo>
                  <a:pt x="423" y="102"/>
                </a:moveTo>
                <a:lnTo>
                  <a:pt x="423" y="321"/>
                </a:lnTo>
                <a:lnTo>
                  <a:pt x="642" y="321"/>
                </a:lnTo>
                <a:lnTo>
                  <a:pt x="642" y="102"/>
                </a:lnTo>
                <a:lnTo>
                  <a:pt x="423" y="102"/>
                </a:lnTo>
                <a:close/>
                <a:moveTo>
                  <a:pt x="101" y="102"/>
                </a:moveTo>
                <a:lnTo>
                  <a:pt x="101" y="321"/>
                </a:lnTo>
                <a:lnTo>
                  <a:pt x="321" y="321"/>
                </a:lnTo>
                <a:lnTo>
                  <a:pt x="321" y="102"/>
                </a:lnTo>
                <a:lnTo>
                  <a:pt x="101" y="102"/>
                </a:lnTo>
                <a:close/>
                <a:moveTo>
                  <a:pt x="389" y="68"/>
                </a:moveTo>
                <a:lnTo>
                  <a:pt x="676" y="68"/>
                </a:lnTo>
                <a:lnTo>
                  <a:pt x="676" y="355"/>
                </a:lnTo>
                <a:lnTo>
                  <a:pt x="389" y="355"/>
                </a:lnTo>
                <a:lnTo>
                  <a:pt x="389" y="68"/>
                </a:lnTo>
                <a:close/>
                <a:moveTo>
                  <a:pt x="68" y="68"/>
                </a:moveTo>
                <a:lnTo>
                  <a:pt x="355" y="68"/>
                </a:lnTo>
                <a:lnTo>
                  <a:pt x="355" y="355"/>
                </a:lnTo>
                <a:lnTo>
                  <a:pt x="68" y="355"/>
                </a:lnTo>
                <a:lnTo>
                  <a:pt x="68" y="68"/>
                </a:lnTo>
                <a:close/>
                <a:moveTo>
                  <a:pt x="68" y="34"/>
                </a:moveTo>
                <a:lnTo>
                  <a:pt x="54" y="37"/>
                </a:lnTo>
                <a:lnTo>
                  <a:pt x="43" y="43"/>
                </a:lnTo>
                <a:lnTo>
                  <a:pt x="37" y="55"/>
                </a:lnTo>
                <a:lnTo>
                  <a:pt x="34" y="68"/>
                </a:lnTo>
                <a:lnTo>
                  <a:pt x="34" y="676"/>
                </a:lnTo>
                <a:lnTo>
                  <a:pt x="37" y="690"/>
                </a:lnTo>
                <a:lnTo>
                  <a:pt x="43" y="701"/>
                </a:lnTo>
                <a:lnTo>
                  <a:pt x="54" y="707"/>
                </a:lnTo>
                <a:lnTo>
                  <a:pt x="68" y="710"/>
                </a:lnTo>
                <a:lnTo>
                  <a:pt x="676" y="710"/>
                </a:lnTo>
                <a:lnTo>
                  <a:pt x="689" y="707"/>
                </a:lnTo>
                <a:lnTo>
                  <a:pt x="701" y="701"/>
                </a:lnTo>
                <a:lnTo>
                  <a:pt x="707" y="690"/>
                </a:lnTo>
                <a:lnTo>
                  <a:pt x="710" y="676"/>
                </a:lnTo>
                <a:lnTo>
                  <a:pt x="710" y="68"/>
                </a:lnTo>
                <a:lnTo>
                  <a:pt x="707" y="55"/>
                </a:lnTo>
                <a:lnTo>
                  <a:pt x="701" y="43"/>
                </a:lnTo>
                <a:lnTo>
                  <a:pt x="689" y="37"/>
                </a:lnTo>
                <a:lnTo>
                  <a:pt x="676" y="34"/>
                </a:lnTo>
                <a:lnTo>
                  <a:pt x="68" y="34"/>
                </a:lnTo>
                <a:close/>
                <a:moveTo>
                  <a:pt x="68" y="0"/>
                </a:moveTo>
                <a:lnTo>
                  <a:pt x="676" y="0"/>
                </a:lnTo>
                <a:lnTo>
                  <a:pt x="698" y="4"/>
                </a:lnTo>
                <a:lnTo>
                  <a:pt x="717" y="13"/>
                </a:lnTo>
                <a:lnTo>
                  <a:pt x="731" y="28"/>
                </a:lnTo>
                <a:lnTo>
                  <a:pt x="740" y="46"/>
                </a:lnTo>
                <a:lnTo>
                  <a:pt x="744" y="68"/>
                </a:lnTo>
                <a:lnTo>
                  <a:pt x="744" y="676"/>
                </a:lnTo>
                <a:lnTo>
                  <a:pt x="740" y="698"/>
                </a:lnTo>
                <a:lnTo>
                  <a:pt x="731" y="716"/>
                </a:lnTo>
                <a:lnTo>
                  <a:pt x="717" y="731"/>
                </a:lnTo>
                <a:lnTo>
                  <a:pt x="698" y="740"/>
                </a:lnTo>
                <a:lnTo>
                  <a:pt x="676" y="744"/>
                </a:lnTo>
                <a:lnTo>
                  <a:pt x="68" y="744"/>
                </a:lnTo>
                <a:lnTo>
                  <a:pt x="46" y="740"/>
                </a:lnTo>
                <a:lnTo>
                  <a:pt x="28" y="731"/>
                </a:lnTo>
                <a:lnTo>
                  <a:pt x="13" y="716"/>
                </a:lnTo>
                <a:lnTo>
                  <a:pt x="3" y="698"/>
                </a:lnTo>
                <a:lnTo>
                  <a:pt x="0" y="676"/>
                </a:lnTo>
                <a:lnTo>
                  <a:pt x="0" y="68"/>
                </a:lnTo>
                <a:lnTo>
                  <a:pt x="3" y="46"/>
                </a:lnTo>
                <a:lnTo>
                  <a:pt x="13" y="28"/>
                </a:lnTo>
                <a:lnTo>
                  <a:pt x="28" y="13"/>
                </a:lnTo>
                <a:lnTo>
                  <a:pt x="46" y="4"/>
                </a:lnTo>
                <a:lnTo>
                  <a:pt x="6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37" name="Freeform 4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34796" y="4911552"/>
            <a:ext cx="444609" cy="444609"/>
          </a:xfrm>
          <a:custGeom>
            <a:avLst/>
            <a:gdLst>
              <a:gd name="T0" fmla="*/ 423 w 744"/>
              <a:gd name="T1" fmla="*/ 643 h 744"/>
              <a:gd name="T2" fmla="*/ 643 w 744"/>
              <a:gd name="T3" fmla="*/ 423 h 744"/>
              <a:gd name="T4" fmla="*/ 389 w 744"/>
              <a:gd name="T5" fmla="*/ 389 h 744"/>
              <a:gd name="T6" fmla="*/ 677 w 744"/>
              <a:gd name="T7" fmla="*/ 676 h 744"/>
              <a:gd name="T8" fmla="*/ 389 w 744"/>
              <a:gd name="T9" fmla="*/ 389 h 744"/>
              <a:gd name="T10" fmla="*/ 423 w 744"/>
              <a:gd name="T11" fmla="*/ 321 h 744"/>
              <a:gd name="T12" fmla="*/ 643 w 744"/>
              <a:gd name="T13" fmla="*/ 102 h 744"/>
              <a:gd name="T14" fmla="*/ 102 w 744"/>
              <a:gd name="T15" fmla="*/ 102 h 744"/>
              <a:gd name="T16" fmla="*/ 322 w 744"/>
              <a:gd name="T17" fmla="*/ 643 h 744"/>
              <a:gd name="T18" fmla="*/ 102 w 744"/>
              <a:gd name="T19" fmla="*/ 102 h 744"/>
              <a:gd name="T20" fmla="*/ 677 w 744"/>
              <a:gd name="T21" fmla="*/ 68 h 744"/>
              <a:gd name="T22" fmla="*/ 389 w 744"/>
              <a:gd name="T23" fmla="*/ 355 h 744"/>
              <a:gd name="T24" fmla="*/ 68 w 744"/>
              <a:gd name="T25" fmla="*/ 68 h 744"/>
              <a:gd name="T26" fmla="*/ 355 w 744"/>
              <a:gd name="T27" fmla="*/ 676 h 744"/>
              <a:gd name="T28" fmla="*/ 68 w 744"/>
              <a:gd name="T29" fmla="*/ 68 h 744"/>
              <a:gd name="T30" fmla="*/ 55 w 744"/>
              <a:gd name="T31" fmla="*/ 37 h 744"/>
              <a:gd name="T32" fmla="*/ 37 w 744"/>
              <a:gd name="T33" fmla="*/ 55 h 744"/>
              <a:gd name="T34" fmla="*/ 34 w 744"/>
              <a:gd name="T35" fmla="*/ 676 h 744"/>
              <a:gd name="T36" fmla="*/ 45 w 744"/>
              <a:gd name="T37" fmla="*/ 701 h 744"/>
              <a:gd name="T38" fmla="*/ 68 w 744"/>
              <a:gd name="T39" fmla="*/ 710 h 744"/>
              <a:gd name="T40" fmla="*/ 691 w 744"/>
              <a:gd name="T41" fmla="*/ 707 h 744"/>
              <a:gd name="T42" fmla="*/ 708 w 744"/>
              <a:gd name="T43" fmla="*/ 690 h 744"/>
              <a:gd name="T44" fmla="*/ 710 w 744"/>
              <a:gd name="T45" fmla="*/ 68 h 744"/>
              <a:gd name="T46" fmla="*/ 701 w 744"/>
              <a:gd name="T47" fmla="*/ 43 h 744"/>
              <a:gd name="T48" fmla="*/ 677 w 744"/>
              <a:gd name="T49" fmla="*/ 34 h 744"/>
              <a:gd name="T50" fmla="*/ 68 w 744"/>
              <a:gd name="T51" fmla="*/ 0 h 744"/>
              <a:gd name="T52" fmla="*/ 698 w 744"/>
              <a:gd name="T53" fmla="*/ 4 h 744"/>
              <a:gd name="T54" fmla="*/ 731 w 744"/>
              <a:gd name="T55" fmla="*/ 28 h 744"/>
              <a:gd name="T56" fmla="*/ 744 w 744"/>
              <a:gd name="T57" fmla="*/ 68 h 744"/>
              <a:gd name="T58" fmla="*/ 742 w 744"/>
              <a:gd name="T59" fmla="*/ 698 h 744"/>
              <a:gd name="T60" fmla="*/ 717 w 744"/>
              <a:gd name="T61" fmla="*/ 731 h 744"/>
              <a:gd name="T62" fmla="*/ 677 w 744"/>
              <a:gd name="T63" fmla="*/ 744 h 744"/>
              <a:gd name="T64" fmla="*/ 47 w 744"/>
              <a:gd name="T65" fmla="*/ 740 h 744"/>
              <a:gd name="T66" fmla="*/ 13 w 744"/>
              <a:gd name="T67" fmla="*/ 716 h 744"/>
              <a:gd name="T68" fmla="*/ 0 w 744"/>
              <a:gd name="T69" fmla="*/ 676 h 744"/>
              <a:gd name="T70" fmla="*/ 4 w 744"/>
              <a:gd name="T71" fmla="*/ 46 h 744"/>
              <a:gd name="T72" fmla="*/ 28 w 744"/>
              <a:gd name="T73" fmla="*/ 13 h 744"/>
              <a:gd name="T74" fmla="*/ 68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423" y="423"/>
                </a:moveTo>
                <a:lnTo>
                  <a:pt x="423" y="643"/>
                </a:lnTo>
                <a:lnTo>
                  <a:pt x="643" y="643"/>
                </a:lnTo>
                <a:lnTo>
                  <a:pt x="643" y="423"/>
                </a:lnTo>
                <a:lnTo>
                  <a:pt x="423" y="423"/>
                </a:lnTo>
                <a:close/>
                <a:moveTo>
                  <a:pt x="389" y="389"/>
                </a:moveTo>
                <a:lnTo>
                  <a:pt x="677" y="389"/>
                </a:lnTo>
                <a:lnTo>
                  <a:pt x="677" y="676"/>
                </a:lnTo>
                <a:lnTo>
                  <a:pt x="389" y="676"/>
                </a:lnTo>
                <a:lnTo>
                  <a:pt x="389" y="389"/>
                </a:lnTo>
                <a:close/>
                <a:moveTo>
                  <a:pt x="423" y="102"/>
                </a:moveTo>
                <a:lnTo>
                  <a:pt x="423" y="321"/>
                </a:lnTo>
                <a:lnTo>
                  <a:pt x="643" y="321"/>
                </a:lnTo>
                <a:lnTo>
                  <a:pt x="643" y="102"/>
                </a:lnTo>
                <a:lnTo>
                  <a:pt x="423" y="102"/>
                </a:lnTo>
                <a:close/>
                <a:moveTo>
                  <a:pt x="102" y="102"/>
                </a:moveTo>
                <a:lnTo>
                  <a:pt x="102" y="643"/>
                </a:lnTo>
                <a:lnTo>
                  <a:pt x="322" y="643"/>
                </a:lnTo>
                <a:lnTo>
                  <a:pt x="322" y="102"/>
                </a:lnTo>
                <a:lnTo>
                  <a:pt x="102" y="102"/>
                </a:lnTo>
                <a:close/>
                <a:moveTo>
                  <a:pt x="389" y="68"/>
                </a:moveTo>
                <a:lnTo>
                  <a:pt x="677" y="68"/>
                </a:lnTo>
                <a:lnTo>
                  <a:pt x="677" y="355"/>
                </a:lnTo>
                <a:lnTo>
                  <a:pt x="389" y="355"/>
                </a:lnTo>
                <a:lnTo>
                  <a:pt x="389" y="68"/>
                </a:lnTo>
                <a:close/>
                <a:moveTo>
                  <a:pt x="68" y="68"/>
                </a:moveTo>
                <a:lnTo>
                  <a:pt x="355" y="68"/>
                </a:lnTo>
                <a:lnTo>
                  <a:pt x="355" y="676"/>
                </a:lnTo>
                <a:lnTo>
                  <a:pt x="68" y="676"/>
                </a:lnTo>
                <a:lnTo>
                  <a:pt x="68" y="68"/>
                </a:lnTo>
                <a:close/>
                <a:moveTo>
                  <a:pt x="68" y="34"/>
                </a:moveTo>
                <a:lnTo>
                  <a:pt x="55" y="37"/>
                </a:lnTo>
                <a:lnTo>
                  <a:pt x="45" y="43"/>
                </a:lnTo>
                <a:lnTo>
                  <a:pt x="37" y="55"/>
                </a:lnTo>
                <a:lnTo>
                  <a:pt x="34" y="68"/>
                </a:lnTo>
                <a:lnTo>
                  <a:pt x="34" y="676"/>
                </a:lnTo>
                <a:lnTo>
                  <a:pt x="37" y="690"/>
                </a:lnTo>
                <a:lnTo>
                  <a:pt x="45" y="701"/>
                </a:lnTo>
                <a:lnTo>
                  <a:pt x="55" y="707"/>
                </a:lnTo>
                <a:lnTo>
                  <a:pt x="68" y="710"/>
                </a:lnTo>
                <a:lnTo>
                  <a:pt x="677" y="710"/>
                </a:lnTo>
                <a:lnTo>
                  <a:pt x="691" y="707"/>
                </a:lnTo>
                <a:lnTo>
                  <a:pt x="701" y="701"/>
                </a:lnTo>
                <a:lnTo>
                  <a:pt x="708" y="690"/>
                </a:lnTo>
                <a:lnTo>
                  <a:pt x="710" y="676"/>
                </a:lnTo>
                <a:lnTo>
                  <a:pt x="710" y="68"/>
                </a:lnTo>
                <a:lnTo>
                  <a:pt x="708" y="55"/>
                </a:lnTo>
                <a:lnTo>
                  <a:pt x="701" y="43"/>
                </a:lnTo>
                <a:lnTo>
                  <a:pt x="691" y="37"/>
                </a:lnTo>
                <a:lnTo>
                  <a:pt x="677" y="34"/>
                </a:lnTo>
                <a:lnTo>
                  <a:pt x="68" y="34"/>
                </a:lnTo>
                <a:close/>
                <a:moveTo>
                  <a:pt x="68" y="0"/>
                </a:moveTo>
                <a:lnTo>
                  <a:pt x="677" y="0"/>
                </a:lnTo>
                <a:lnTo>
                  <a:pt x="698" y="4"/>
                </a:lnTo>
                <a:lnTo>
                  <a:pt x="717" y="13"/>
                </a:lnTo>
                <a:lnTo>
                  <a:pt x="731" y="28"/>
                </a:lnTo>
                <a:lnTo>
                  <a:pt x="742" y="46"/>
                </a:lnTo>
                <a:lnTo>
                  <a:pt x="744" y="68"/>
                </a:lnTo>
                <a:lnTo>
                  <a:pt x="744" y="676"/>
                </a:lnTo>
                <a:lnTo>
                  <a:pt x="742" y="698"/>
                </a:lnTo>
                <a:lnTo>
                  <a:pt x="731" y="716"/>
                </a:lnTo>
                <a:lnTo>
                  <a:pt x="717" y="731"/>
                </a:lnTo>
                <a:lnTo>
                  <a:pt x="698" y="740"/>
                </a:lnTo>
                <a:lnTo>
                  <a:pt x="677" y="744"/>
                </a:lnTo>
                <a:lnTo>
                  <a:pt x="68" y="744"/>
                </a:lnTo>
                <a:lnTo>
                  <a:pt x="47" y="740"/>
                </a:lnTo>
                <a:lnTo>
                  <a:pt x="28" y="731"/>
                </a:lnTo>
                <a:lnTo>
                  <a:pt x="13" y="716"/>
                </a:lnTo>
                <a:lnTo>
                  <a:pt x="4" y="698"/>
                </a:lnTo>
                <a:lnTo>
                  <a:pt x="0" y="676"/>
                </a:lnTo>
                <a:lnTo>
                  <a:pt x="0" y="68"/>
                </a:lnTo>
                <a:lnTo>
                  <a:pt x="4" y="46"/>
                </a:lnTo>
                <a:lnTo>
                  <a:pt x="13" y="28"/>
                </a:lnTo>
                <a:lnTo>
                  <a:pt x="28" y="13"/>
                </a:lnTo>
                <a:lnTo>
                  <a:pt x="47" y="4"/>
                </a:lnTo>
                <a:lnTo>
                  <a:pt x="6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38" name="Freeform 4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92271" y="4911552"/>
            <a:ext cx="444609" cy="444609"/>
          </a:xfrm>
          <a:custGeom>
            <a:avLst/>
            <a:gdLst>
              <a:gd name="T0" fmla="*/ 421 w 744"/>
              <a:gd name="T1" fmla="*/ 643 h 744"/>
              <a:gd name="T2" fmla="*/ 641 w 744"/>
              <a:gd name="T3" fmla="*/ 423 h 744"/>
              <a:gd name="T4" fmla="*/ 100 w 744"/>
              <a:gd name="T5" fmla="*/ 423 h 744"/>
              <a:gd name="T6" fmla="*/ 321 w 744"/>
              <a:gd name="T7" fmla="*/ 643 h 744"/>
              <a:gd name="T8" fmla="*/ 100 w 744"/>
              <a:gd name="T9" fmla="*/ 423 h 744"/>
              <a:gd name="T10" fmla="*/ 676 w 744"/>
              <a:gd name="T11" fmla="*/ 389 h 744"/>
              <a:gd name="T12" fmla="*/ 389 w 744"/>
              <a:gd name="T13" fmla="*/ 676 h 744"/>
              <a:gd name="T14" fmla="*/ 66 w 744"/>
              <a:gd name="T15" fmla="*/ 389 h 744"/>
              <a:gd name="T16" fmla="*/ 355 w 744"/>
              <a:gd name="T17" fmla="*/ 676 h 744"/>
              <a:gd name="T18" fmla="*/ 66 w 744"/>
              <a:gd name="T19" fmla="*/ 389 h 744"/>
              <a:gd name="T20" fmla="*/ 100 w 744"/>
              <a:gd name="T21" fmla="*/ 321 h 744"/>
              <a:gd name="T22" fmla="*/ 641 w 744"/>
              <a:gd name="T23" fmla="*/ 102 h 744"/>
              <a:gd name="T24" fmla="*/ 66 w 744"/>
              <a:gd name="T25" fmla="*/ 68 h 744"/>
              <a:gd name="T26" fmla="*/ 676 w 744"/>
              <a:gd name="T27" fmla="*/ 355 h 744"/>
              <a:gd name="T28" fmla="*/ 66 w 744"/>
              <a:gd name="T29" fmla="*/ 68 h 744"/>
              <a:gd name="T30" fmla="*/ 53 w 744"/>
              <a:gd name="T31" fmla="*/ 37 h 744"/>
              <a:gd name="T32" fmla="*/ 36 w 744"/>
              <a:gd name="T33" fmla="*/ 55 h 744"/>
              <a:gd name="T34" fmla="*/ 34 w 744"/>
              <a:gd name="T35" fmla="*/ 676 h 744"/>
              <a:gd name="T36" fmla="*/ 43 w 744"/>
              <a:gd name="T37" fmla="*/ 701 h 744"/>
              <a:gd name="T38" fmla="*/ 66 w 744"/>
              <a:gd name="T39" fmla="*/ 710 h 744"/>
              <a:gd name="T40" fmla="*/ 689 w 744"/>
              <a:gd name="T41" fmla="*/ 707 h 744"/>
              <a:gd name="T42" fmla="*/ 707 w 744"/>
              <a:gd name="T43" fmla="*/ 690 h 744"/>
              <a:gd name="T44" fmla="*/ 710 w 744"/>
              <a:gd name="T45" fmla="*/ 68 h 744"/>
              <a:gd name="T46" fmla="*/ 699 w 744"/>
              <a:gd name="T47" fmla="*/ 43 h 744"/>
              <a:gd name="T48" fmla="*/ 676 w 744"/>
              <a:gd name="T49" fmla="*/ 34 h 744"/>
              <a:gd name="T50" fmla="*/ 66 w 744"/>
              <a:gd name="T51" fmla="*/ 0 h 744"/>
              <a:gd name="T52" fmla="*/ 697 w 744"/>
              <a:gd name="T53" fmla="*/ 4 h 744"/>
              <a:gd name="T54" fmla="*/ 731 w 744"/>
              <a:gd name="T55" fmla="*/ 28 h 744"/>
              <a:gd name="T56" fmla="*/ 744 w 744"/>
              <a:gd name="T57" fmla="*/ 68 h 744"/>
              <a:gd name="T58" fmla="*/ 740 w 744"/>
              <a:gd name="T59" fmla="*/ 698 h 744"/>
              <a:gd name="T60" fmla="*/ 716 w 744"/>
              <a:gd name="T61" fmla="*/ 731 h 744"/>
              <a:gd name="T62" fmla="*/ 676 w 744"/>
              <a:gd name="T63" fmla="*/ 744 h 744"/>
              <a:gd name="T64" fmla="*/ 45 w 744"/>
              <a:gd name="T65" fmla="*/ 740 h 744"/>
              <a:gd name="T66" fmla="*/ 13 w 744"/>
              <a:gd name="T67" fmla="*/ 716 h 744"/>
              <a:gd name="T68" fmla="*/ 0 w 744"/>
              <a:gd name="T69" fmla="*/ 676 h 744"/>
              <a:gd name="T70" fmla="*/ 2 w 744"/>
              <a:gd name="T71" fmla="*/ 46 h 744"/>
              <a:gd name="T72" fmla="*/ 27 w 744"/>
              <a:gd name="T73" fmla="*/ 13 h 744"/>
              <a:gd name="T74" fmla="*/ 66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421" y="423"/>
                </a:moveTo>
                <a:lnTo>
                  <a:pt x="421" y="643"/>
                </a:lnTo>
                <a:lnTo>
                  <a:pt x="641" y="643"/>
                </a:lnTo>
                <a:lnTo>
                  <a:pt x="641" y="423"/>
                </a:lnTo>
                <a:lnTo>
                  <a:pt x="421" y="423"/>
                </a:lnTo>
                <a:close/>
                <a:moveTo>
                  <a:pt x="100" y="423"/>
                </a:moveTo>
                <a:lnTo>
                  <a:pt x="100" y="643"/>
                </a:lnTo>
                <a:lnTo>
                  <a:pt x="321" y="643"/>
                </a:lnTo>
                <a:lnTo>
                  <a:pt x="321" y="423"/>
                </a:lnTo>
                <a:lnTo>
                  <a:pt x="100" y="423"/>
                </a:lnTo>
                <a:close/>
                <a:moveTo>
                  <a:pt x="389" y="389"/>
                </a:moveTo>
                <a:lnTo>
                  <a:pt x="676" y="389"/>
                </a:lnTo>
                <a:lnTo>
                  <a:pt x="676" y="676"/>
                </a:lnTo>
                <a:lnTo>
                  <a:pt x="389" y="676"/>
                </a:lnTo>
                <a:lnTo>
                  <a:pt x="389" y="389"/>
                </a:lnTo>
                <a:close/>
                <a:moveTo>
                  <a:pt x="66" y="389"/>
                </a:moveTo>
                <a:lnTo>
                  <a:pt x="355" y="389"/>
                </a:lnTo>
                <a:lnTo>
                  <a:pt x="355" y="676"/>
                </a:lnTo>
                <a:lnTo>
                  <a:pt x="66" y="676"/>
                </a:lnTo>
                <a:lnTo>
                  <a:pt x="66" y="389"/>
                </a:lnTo>
                <a:close/>
                <a:moveTo>
                  <a:pt x="100" y="102"/>
                </a:moveTo>
                <a:lnTo>
                  <a:pt x="100" y="321"/>
                </a:lnTo>
                <a:lnTo>
                  <a:pt x="641" y="321"/>
                </a:lnTo>
                <a:lnTo>
                  <a:pt x="641" y="102"/>
                </a:lnTo>
                <a:lnTo>
                  <a:pt x="100" y="102"/>
                </a:lnTo>
                <a:close/>
                <a:moveTo>
                  <a:pt x="66" y="68"/>
                </a:moveTo>
                <a:lnTo>
                  <a:pt x="676" y="68"/>
                </a:lnTo>
                <a:lnTo>
                  <a:pt x="676" y="355"/>
                </a:lnTo>
                <a:lnTo>
                  <a:pt x="66" y="355"/>
                </a:lnTo>
                <a:lnTo>
                  <a:pt x="66" y="68"/>
                </a:lnTo>
                <a:close/>
                <a:moveTo>
                  <a:pt x="66" y="34"/>
                </a:moveTo>
                <a:lnTo>
                  <a:pt x="53" y="37"/>
                </a:lnTo>
                <a:lnTo>
                  <a:pt x="43" y="43"/>
                </a:lnTo>
                <a:lnTo>
                  <a:pt x="36" y="55"/>
                </a:lnTo>
                <a:lnTo>
                  <a:pt x="34" y="68"/>
                </a:lnTo>
                <a:lnTo>
                  <a:pt x="34" y="676"/>
                </a:lnTo>
                <a:lnTo>
                  <a:pt x="36" y="690"/>
                </a:lnTo>
                <a:lnTo>
                  <a:pt x="43" y="701"/>
                </a:lnTo>
                <a:lnTo>
                  <a:pt x="53" y="707"/>
                </a:lnTo>
                <a:lnTo>
                  <a:pt x="66" y="710"/>
                </a:lnTo>
                <a:lnTo>
                  <a:pt x="676" y="710"/>
                </a:lnTo>
                <a:lnTo>
                  <a:pt x="689" y="707"/>
                </a:lnTo>
                <a:lnTo>
                  <a:pt x="699" y="701"/>
                </a:lnTo>
                <a:lnTo>
                  <a:pt x="707" y="690"/>
                </a:lnTo>
                <a:lnTo>
                  <a:pt x="710" y="676"/>
                </a:lnTo>
                <a:lnTo>
                  <a:pt x="710" y="68"/>
                </a:lnTo>
                <a:lnTo>
                  <a:pt x="707" y="55"/>
                </a:lnTo>
                <a:lnTo>
                  <a:pt x="699" y="43"/>
                </a:lnTo>
                <a:lnTo>
                  <a:pt x="689" y="37"/>
                </a:lnTo>
                <a:lnTo>
                  <a:pt x="676" y="34"/>
                </a:lnTo>
                <a:lnTo>
                  <a:pt x="66" y="34"/>
                </a:lnTo>
                <a:close/>
                <a:moveTo>
                  <a:pt x="66" y="0"/>
                </a:moveTo>
                <a:lnTo>
                  <a:pt x="676" y="0"/>
                </a:lnTo>
                <a:lnTo>
                  <a:pt x="697" y="4"/>
                </a:lnTo>
                <a:lnTo>
                  <a:pt x="716" y="13"/>
                </a:lnTo>
                <a:lnTo>
                  <a:pt x="731" y="28"/>
                </a:lnTo>
                <a:lnTo>
                  <a:pt x="740" y="46"/>
                </a:lnTo>
                <a:lnTo>
                  <a:pt x="744" y="68"/>
                </a:lnTo>
                <a:lnTo>
                  <a:pt x="744" y="676"/>
                </a:lnTo>
                <a:lnTo>
                  <a:pt x="740" y="698"/>
                </a:lnTo>
                <a:lnTo>
                  <a:pt x="731" y="716"/>
                </a:lnTo>
                <a:lnTo>
                  <a:pt x="716" y="731"/>
                </a:lnTo>
                <a:lnTo>
                  <a:pt x="697" y="740"/>
                </a:lnTo>
                <a:lnTo>
                  <a:pt x="676" y="744"/>
                </a:lnTo>
                <a:lnTo>
                  <a:pt x="66" y="744"/>
                </a:lnTo>
                <a:lnTo>
                  <a:pt x="45" y="740"/>
                </a:lnTo>
                <a:lnTo>
                  <a:pt x="27" y="731"/>
                </a:lnTo>
                <a:lnTo>
                  <a:pt x="13" y="716"/>
                </a:lnTo>
                <a:lnTo>
                  <a:pt x="2" y="698"/>
                </a:lnTo>
                <a:lnTo>
                  <a:pt x="0" y="676"/>
                </a:lnTo>
                <a:lnTo>
                  <a:pt x="0" y="68"/>
                </a:lnTo>
                <a:lnTo>
                  <a:pt x="2" y="46"/>
                </a:lnTo>
                <a:lnTo>
                  <a:pt x="13" y="28"/>
                </a:lnTo>
                <a:lnTo>
                  <a:pt x="27" y="13"/>
                </a:lnTo>
                <a:lnTo>
                  <a:pt x="45" y="4"/>
                </a:lnTo>
                <a:lnTo>
                  <a:pt x="66"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39" name="Freeform 4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49746" y="4911552"/>
            <a:ext cx="444609" cy="444609"/>
          </a:xfrm>
          <a:custGeom>
            <a:avLst/>
            <a:gdLst>
              <a:gd name="T0" fmla="*/ 642 w 744"/>
              <a:gd name="T1" fmla="*/ 643 h 744"/>
              <a:gd name="T2" fmla="*/ 321 w 744"/>
              <a:gd name="T3" fmla="*/ 541 h 744"/>
              <a:gd name="T4" fmla="*/ 422 w 744"/>
              <a:gd name="T5" fmla="*/ 541 h 744"/>
              <a:gd name="T6" fmla="*/ 101 w 744"/>
              <a:gd name="T7" fmla="*/ 643 h 744"/>
              <a:gd name="T8" fmla="*/ 101 w 744"/>
              <a:gd name="T9" fmla="*/ 541 h 744"/>
              <a:gd name="T10" fmla="*/ 676 w 744"/>
              <a:gd name="T11" fmla="*/ 677 h 744"/>
              <a:gd name="T12" fmla="*/ 287 w 744"/>
              <a:gd name="T13" fmla="*/ 507 h 744"/>
              <a:gd name="T14" fmla="*/ 287 w 744"/>
              <a:gd name="T15" fmla="*/ 677 h 744"/>
              <a:gd name="T16" fmla="*/ 236 w 744"/>
              <a:gd name="T17" fmla="*/ 507 h 744"/>
              <a:gd name="T18" fmla="*/ 67 w 744"/>
              <a:gd name="T19" fmla="*/ 507 h 744"/>
              <a:gd name="T20" fmla="*/ 642 w 744"/>
              <a:gd name="T21" fmla="*/ 423 h 744"/>
              <a:gd name="T22" fmla="*/ 321 w 744"/>
              <a:gd name="T23" fmla="*/ 321 h 744"/>
              <a:gd name="T24" fmla="*/ 422 w 744"/>
              <a:gd name="T25" fmla="*/ 321 h 744"/>
              <a:gd name="T26" fmla="*/ 101 w 744"/>
              <a:gd name="T27" fmla="*/ 423 h 744"/>
              <a:gd name="T28" fmla="*/ 101 w 744"/>
              <a:gd name="T29" fmla="*/ 321 h 744"/>
              <a:gd name="T30" fmla="*/ 676 w 744"/>
              <a:gd name="T31" fmla="*/ 457 h 744"/>
              <a:gd name="T32" fmla="*/ 287 w 744"/>
              <a:gd name="T33" fmla="*/ 288 h 744"/>
              <a:gd name="T34" fmla="*/ 287 w 744"/>
              <a:gd name="T35" fmla="*/ 457 h 744"/>
              <a:gd name="T36" fmla="*/ 236 w 744"/>
              <a:gd name="T37" fmla="*/ 288 h 744"/>
              <a:gd name="T38" fmla="*/ 67 w 744"/>
              <a:gd name="T39" fmla="*/ 288 h 744"/>
              <a:gd name="T40" fmla="*/ 642 w 744"/>
              <a:gd name="T41" fmla="*/ 203 h 744"/>
              <a:gd name="T42" fmla="*/ 321 w 744"/>
              <a:gd name="T43" fmla="*/ 103 h 744"/>
              <a:gd name="T44" fmla="*/ 422 w 744"/>
              <a:gd name="T45" fmla="*/ 103 h 744"/>
              <a:gd name="T46" fmla="*/ 101 w 744"/>
              <a:gd name="T47" fmla="*/ 203 h 744"/>
              <a:gd name="T48" fmla="*/ 101 w 744"/>
              <a:gd name="T49" fmla="*/ 103 h 744"/>
              <a:gd name="T50" fmla="*/ 676 w 744"/>
              <a:gd name="T51" fmla="*/ 237 h 744"/>
              <a:gd name="T52" fmla="*/ 287 w 744"/>
              <a:gd name="T53" fmla="*/ 69 h 744"/>
              <a:gd name="T54" fmla="*/ 287 w 744"/>
              <a:gd name="T55" fmla="*/ 237 h 744"/>
              <a:gd name="T56" fmla="*/ 236 w 744"/>
              <a:gd name="T57" fmla="*/ 69 h 744"/>
              <a:gd name="T58" fmla="*/ 67 w 744"/>
              <a:gd name="T59" fmla="*/ 69 h 744"/>
              <a:gd name="T60" fmla="*/ 43 w 744"/>
              <a:gd name="T61" fmla="*/ 45 h 744"/>
              <a:gd name="T62" fmla="*/ 33 w 744"/>
              <a:gd name="T63" fmla="*/ 677 h 744"/>
              <a:gd name="T64" fmla="*/ 54 w 744"/>
              <a:gd name="T65" fmla="*/ 707 h 744"/>
              <a:gd name="T66" fmla="*/ 689 w 744"/>
              <a:gd name="T67" fmla="*/ 707 h 744"/>
              <a:gd name="T68" fmla="*/ 710 w 744"/>
              <a:gd name="T69" fmla="*/ 677 h 744"/>
              <a:gd name="T70" fmla="*/ 700 w 744"/>
              <a:gd name="T71" fmla="*/ 45 h 744"/>
              <a:gd name="T72" fmla="*/ 67 w 744"/>
              <a:gd name="T73" fmla="*/ 34 h 744"/>
              <a:gd name="T74" fmla="*/ 697 w 744"/>
              <a:gd name="T75" fmla="*/ 4 h 744"/>
              <a:gd name="T76" fmla="*/ 740 w 744"/>
              <a:gd name="T77" fmla="*/ 48 h 744"/>
              <a:gd name="T78" fmla="*/ 740 w 744"/>
              <a:gd name="T79" fmla="*/ 698 h 744"/>
              <a:gd name="T80" fmla="*/ 697 w 744"/>
              <a:gd name="T81" fmla="*/ 741 h 744"/>
              <a:gd name="T82" fmla="*/ 46 w 744"/>
              <a:gd name="T83" fmla="*/ 741 h 744"/>
              <a:gd name="T84" fmla="*/ 3 w 744"/>
              <a:gd name="T85" fmla="*/ 698 h 744"/>
              <a:gd name="T86" fmla="*/ 3 w 744"/>
              <a:gd name="T87" fmla="*/ 48 h 744"/>
              <a:gd name="T88" fmla="*/ 46 w 744"/>
              <a:gd name="T89" fmla="*/ 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4" h="744">
                <a:moveTo>
                  <a:pt x="541" y="541"/>
                </a:moveTo>
                <a:lnTo>
                  <a:pt x="541" y="643"/>
                </a:lnTo>
                <a:lnTo>
                  <a:pt x="642" y="643"/>
                </a:lnTo>
                <a:lnTo>
                  <a:pt x="642" y="541"/>
                </a:lnTo>
                <a:lnTo>
                  <a:pt x="541" y="541"/>
                </a:lnTo>
                <a:close/>
                <a:moveTo>
                  <a:pt x="321" y="541"/>
                </a:moveTo>
                <a:lnTo>
                  <a:pt x="321" y="643"/>
                </a:lnTo>
                <a:lnTo>
                  <a:pt x="422" y="643"/>
                </a:lnTo>
                <a:lnTo>
                  <a:pt x="422" y="541"/>
                </a:lnTo>
                <a:lnTo>
                  <a:pt x="321" y="541"/>
                </a:lnTo>
                <a:close/>
                <a:moveTo>
                  <a:pt x="101" y="541"/>
                </a:moveTo>
                <a:lnTo>
                  <a:pt x="101" y="643"/>
                </a:lnTo>
                <a:lnTo>
                  <a:pt x="203" y="643"/>
                </a:lnTo>
                <a:lnTo>
                  <a:pt x="203" y="541"/>
                </a:lnTo>
                <a:lnTo>
                  <a:pt x="101" y="541"/>
                </a:lnTo>
                <a:close/>
                <a:moveTo>
                  <a:pt x="507" y="507"/>
                </a:moveTo>
                <a:lnTo>
                  <a:pt x="676" y="507"/>
                </a:lnTo>
                <a:lnTo>
                  <a:pt x="676" y="677"/>
                </a:lnTo>
                <a:lnTo>
                  <a:pt x="507" y="677"/>
                </a:lnTo>
                <a:lnTo>
                  <a:pt x="507" y="507"/>
                </a:lnTo>
                <a:close/>
                <a:moveTo>
                  <a:pt x="287" y="507"/>
                </a:moveTo>
                <a:lnTo>
                  <a:pt x="456" y="507"/>
                </a:lnTo>
                <a:lnTo>
                  <a:pt x="456" y="677"/>
                </a:lnTo>
                <a:lnTo>
                  <a:pt x="287" y="677"/>
                </a:lnTo>
                <a:lnTo>
                  <a:pt x="287" y="507"/>
                </a:lnTo>
                <a:close/>
                <a:moveTo>
                  <a:pt x="67" y="507"/>
                </a:moveTo>
                <a:lnTo>
                  <a:pt x="236" y="507"/>
                </a:lnTo>
                <a:lnTo>
                  <a:pt x="236" y="677"/>
                </a:lnTo>
                <a:lnTo>
                  <a:pt x="67" y="677"/>
                </a:lnTo>
                <a:lnTo>
                  <a:pt x="67" y="507"/>
                </a:lnTo>
                <a:close/>
                <a:moveTo>
                  <a:pt x="541" y="321"/>
                </a:moveTo>
                <a:lnTo>
                  <a:pt x="541" y="423"/>
                </a:lnTo>
                <a:lnTo>
                  <a:pt x="642" y="423"/>
                </a:lnTo>
                <a:lnTo>
                  <a:pt x="642" y="321"/>
                </a:lnTo>
                <a:lnTo>
                  <a:pt x="541" y="321"/>
                </a:lnTo>
                <a:close/>
                <a:moveTo>
                  <a:pt x="321" y="321"/>
                </a:moveTo>
                <a:lnTo>
                  <a:pt x="321" y="423"/>
                </a:lnTo>
                <a:lnTo>
                  <a:pt x="422" y="423"/>
                </a:lnTo>
                <a:lnTo>
                  <a:pt x="422" y="321"/>
                </a:lnTo>
                <a:lnTo>
                  <a:pt x="321" y="321"/>
                </a:lnTo>
                <a:close/>
                <a:moveTo>
                  <a:pt x="101" y="321"/>
                </a:moveTo>
                <a:lnTo>
                  <a:pt x="101" y="423"/>
                </a:lnTo>
                <a:lnTo>
                  <a:pt x="203" y="423"/>
                </a:lnTo>
                <a:lnTo>
                  <a:pt x="203" y="321"/>
                </a:lnTo>
                <a:lnTo>
                  <a:pt x="101" y="321"/>
                </a:lnTo>
                <a:close/>
                <a:moveTo>
                  <a:pt x="507" y="288"/>
                </a:moveTo>
                <a:lnTo>
                  <a:pt x="676" y="288"/>
                </a:lnTo>
                <a:lnTo>
                  <a:pt x="676" y="457"/>
                </a:lnTo>
                <a:lnTo>
                  <a:pt x="507" y="457"/>
                </a:lnTo>
                <a:lnTo>
                  <a:pt x="507" y="288"/>
                </a:lnTo>
                <a:close/>
                <a:moveTo>
                  <a:pt x="287" y="288"/>
                </a:moveTo>
                <a:lnTo>
                  <a:pt x="456" y="288"/>
                </a:lnTo>
                <a:lnTo>
                  <a:pt x="456" y="457"/>
                </a:lnTo>
                <a:lnTo>
                  <a:pt x="287" y="457"/>
                </a:lnTo>
                <a:lnTo>
                  <a:pt x="287" y="288"/>
                </a:lnTo>
                <a:close/>
                <a:moveTo>
                  <a:pt x="67" y="288"/>
                </a:moveTo>
                <a:lnTo>
                  <a:pt x="236" y="288"/>
                </a:lnTo>
                <a:lnTo>
                  <a:pt x="236" y="457"/>
                </a:lnTo>
                <a:lnTo>
                  <a:pt x="67" y="457"/>
                </a:lnTo>
                <a:lnTo>
                  <a:pt x="67" y="288"/>
                </a:lnTo>
                <a:close/>
                <a:moveTo>
                  <a:pt x="541" y="103"/>
                </a:moveTo>
                <a:lnTo>
                  <a:pt x="541" y="203"/>
                </a:lnTo>
                <a:lnTo>
                  <a:pt x="642" y="203"/>
                </a:lnTo>
                <a:lnTo>
                  <a:pt x="642" y="103"/>
                </a:lnTo>
                <a:lnTo>
                  <a:pt x="541" y="103"/>
                </a:lnTo>
                <a:close/>
                <a:moveTo>
                  <a:pt x="321" y="103"/>
                </a:moveTo>
                <a:lnTo>
                  <a:pt x="321" y="203"/>
                </a:lnTo>
                <a:lnTo>
                  <a:pt x="422" y="203"/>
                </a:lnTo>
                <a:lnTo>
                  <a:pt x="422" y="103"/>
                </a:lnTo>
                <a:lnTo>
                  <a:pt x="321" y="103"/>
                </a:lnTo>
                <a:close/>
                <a:moveTo>
                  <a:pt x="101" y="103"/>
                </a:moveTo>
                <a:lnTo>
                  <a:pt x="101" y="203"/>
                </a:lnTo>
                <a:lnTo>
                  <a:pt x="203" y="203"/>
                </a:lnTo>
                <a:lnTo>
                  <a:pt x="203" y="103"/>
                </a:lnTo>
                <a:lnTo>
                  <a:pt x="101" y="103"/>
                </a:lnTo>
                <a:close/>
                <a:moveTo>
                  <a:pt x="507" y="69"/>
                </a:moveTo>
                <a:lnTo>
                  <a:pt x="676" y="69"/>
                </a:lnTo>
                <a:lnTo>
                  <a:pt x="676" y="237"/>
                </a:lnTo>
                <a:lnTo>
                  <a:pt x="507" y="237"/>
                </a:lnTo>
                <a:lnTo>
                  <a:pt x="507" y="69"/>
                </a:lnTo>
                <a:close/>
                <a:moveTo>
                  <a:pt x="287" y="69"/>
                </a:moveTo>
                <a:lnTo>
                  <a:pt x="456" y="69"/>
                </a:lnTo>
                <a:lnTo>
                  <a:pt x="456" y="237"/>
                </a:lnTo>
                <a:lnTo>
                  <a:pt x="287" y="237"/>
                </a:lnTo>
                <a:lnTo>
                  <a:pt x="287" y="69"/>
                </a:lnTo>
                <a:close/>
                <a:moveTo>
                  <a:pt x="67" y="69"/>
                </a:moveTo>
                <a:lnTo>
                  <a:pt x="236" y="69"/>
                </a:lnTo>
                <a:lnTo>
                  <a:pt x="236" y="237"/>
                </a:lnTo>
                <a:lnTo>
                  <a:pt x="67" y="237"/>
                </a:lnTo>
                <a:lnTo>
                  <a:pt x="67" y="69"/>
                </a:lnTo>
                <a:close/>
                <a:moveTo>
                  <a:pt x="67" y="34"/>
                </a:moveTo>
                <a:lnTo>
                  <a:pt x="54" y="37"/>
                </a:lnTo>
                <a:lnTo>
                  <a:pt x="43" y="45"/>
                </a:lnTo>
                <a:lnTo>
                  <a:pt x="35" y="55"/>
                </a:lnTo>
                <a:lnTo>
                  <a:pt x="33" y="69"/>
                </a:lnTo>
                <a:lnTo>
                  <a:pt x="33" y="677"/>
                </a:lnTo>
                <a:lnTo>
                  <a:pt x="35" y="690"/>
                </a:lnTo>
                <a:lnTo>
                  <a:pt x="43" y="701"/>
                </a:lnTo>
                <a:lnTo>
                  <a:pt x="54" y="707"/>
                </a:lnTo>
                <a:lnTo>
                  <a:pt x="67" y="710"/>
                </a:lnTo>
                <a:lnTo>
                  <a:pt x="676" y="710"/>
                </a:lnTo>
                <a:lnTo>
                  <a:pt x="689" y="707"/>
                </a:lnTo>
                <a:lnTo>
                  <a:pt x="700" y="701"/>
                </a:lnTo>
                <a:lnTo>
                  <a:pt x="708" y="690"/>
                </a:lnTo>
                <a:lnTo>
                  <a:pt x="710" y="677"/>
                </a:lnTo>
                <a:lnTo>
                  <a:pt x="710" y="69"/>
                </a:lnTo>
                <a:lnTo>
                  <a:pt x="708" y="55"/>
                </a:lnTo>
                <a:lnTo>
                  <a:pt x="700" y="45"/>
                </a:lnTo>
                <a:lnTo>
                  <a:pt x="689" y="37"/>
                </a:lnTo>
                <a:lnTo>
                  <a:pt x="676" y="34"/>
                </a:lnTo>
                <a:lnTo>
                  <a:pt x="67" y="34"/>
                </a:lnTo>
                <a:close/>
                <a:moveTo>
                  <a:pt x="67" y="0"/>
                </a:moveTo>
                <a:lnTo>
                  <a:pt x="676" y="0"/>
                </a:lnTo>
                <a:lnTo>
                  <a:pt x="697" y="4"/>
                </a:lnTo>
                <a:lnTo>
                  <a:pt x="715" y="14"/>
                </a:lnTo>
                <a:lnTo>
                  <a:pt x="731" y="28"/>
                </a:lnTo>
                <a:lnTo>
                  <a:pt x="740" y="48"/>
                </a:lnTo>
                <a:lnTo>
                  <a:pt x="744" y="69"/>
                </a:lnTo>
                <a:lnTo>
                  <a:pt x="744" y="677"/>
                </a:lnTo>
                <a:lnTo>
                  <a:pt x="740" y="698"/>
                </a:lnTo>
                <a:lnTo>
                  <a:pt x="731" y="717"/>
                </a:lnTo>
                <a:lnTo>
                  <a:pt x="715" y="731"/>
                </a:lnTo>
                <a:lnTo>
                  <a:pt x="697" y="741"/>
                </a:lnTo>
                <a:lnTo>
                  <a:pt x="676" y="744"/>
                </a:lnTo>
                <a:lnTo>
                  <a:pt x="67" y="744"/>
                </a:lnTo>
                <a:lnTo>
                  <a:pt x="46" y="741"/>
                </a:lnTo>
                <a:lnTo>
                  <a:pt x="28" y="731"/>
                </a:lnTo>
                <a:lnTo>
                  <a:pt x="13" y="717"/>
                </a:lnTo>
                <a:lnTo>
                  <a:pt x="3" y="698"/>
                </a:lnTo>
                <a:lnTo>
                  <a:pt x="0" y="677"/>
                </a:lnTo>
                <a:lnTo>
                  <a:pt x="0" y="69"/>
                </a:lnTo>
                <a:lnTo>
                  <a:pt x="3" y="48"/>
                </a:lnTo>
                <a:lnTo>
                  <a:pt x="13" y="28"/>
                </a:lnTo>
                <a:lnTo>
                  <a:pt x="28" y="14"/>
                </a:lnTo>
                <a:lnTo>
                  <a:pt x="46" y="4"/>
                </a:lnTo>
                <a:lnTo>
                  <a:pt x="6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40" name="Freeform 4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07221" y="4911552"/>
            <a:ext cx="444609" cy="444609"/>
          </a:xfrm>
          <a:custGeom>
            <a:avLst/>
            <a:gdLst>
              <a:gd name="T0" fmla="*/ 450 w 744"/>
              <a:gd name="T1" fmla="*/ 449 h 744"/>
              <a:gd name="T2" fmla="*/ 440 w 744"/>
              <a:gd name="T3" fmla="*/ 677 h 744"/>
              <a:gd name="T4" fmla="*/ 460 w 744"/>
              <a:gd name="T5" fmla="*/ 707 h 744"/>
              <a:gd name="T6" fmla="*/ 689 w 744"/>
              <a:gd name="T7" fmla="*/ 707 h 744"/>
              <a:gd name="T8" fmla="*/ 710 w 744"/>
              <a:gd name="T9" fmla="*/ 677 h 744"/>
              <a:gd name="T10" fmla="*/ 701 w 744"/>
              <a:gd name="T11" fmla="*/ 449 h 744"/>
              <a:gd name="T12" fmla="*/ 473 w 744"/>
              <a:gd name="T13" fmla="*/ 440 h 744"/>
              <a:gd name="T14" fmla="*/ 43 w 744"/>
              <a:gd name="T15" fmla="*/ 449 h 744"/>
              <a:gd name="T16" fmla="*/ 34 w 744"/>
              <a:gd name="T17" fmla="*/ 677 h 744"/>
              <a:gd name="T18" fmla="*/ 55 w 744"/>
              <a:gd name="T19" fmla="*/ 707 h 744"/>
              <a:gd name="T20" fmla="*/ 284 w 744"/>
              <a:gd name="T21" fmla="*/ 707 h 744"/>
              <a:gd name="T22" fmla="*/ 304 w 744"/>
              <a:gd name="T23" fmla="*/ 677 h 744"/>
              <a:gd name="T24" fmla="*/ 295 w 744"/>
              <a:gd name="T25" fmla="*/ 449 h 744"/>
              <a:gd name="T26" fmla="*/ 68 w 744"/>
              <a:gd name="T27" fmla="*/ 440 h 744"/>
              <a:gd name="T28" fmla="*/ 698 w 744"/>
              <a:gd name="T29" fmla="*/ 410 h 744"/>
              <a:gd name="T30" fmla="*/ 740 w 744"/>
              <a:gd name="T31" fmla="*/ 452 h 744"/>
              <a:gd name="T32" fmla="*/ 740 w 744"/>
              <a:gd name="T33" fmla="*/ 698 h 744"/>
              <a:gd name="T34" fmla="*/ 698 w 744"/>
              <a:gd name="T35" fmla="*/ 741 h 744"/>
              <a:gd name="T36" fmla="*/ 452 w 744"/>
              <a:gd name="T37" fmla="*/ 741 h 744"/>
              <a:gd name="T38" fmla="*/ 409 w 744"/>
              <a:gd name="T39" fmla="*/ 698 h 744"/>
              <a:gd name="T40" fmla="*/ 409 w 744"/>
              <a:gd name="T41" fmla="*/ 452 h 744"/>
              <a:gd name="T42" fmla="*/ 452 w 744"/>
              <a:gd name="T43" fmla="*/ 410 h 744"/>
              <a:gd name="T44" fmla="*/ 271 w 744"/>
              <a:gd name="T45" fmla="*/ 406 h 744"/>
              <a:gd name="T46" fmla="*/ 325 w 744"/>
              <a:gd name="T47" fmla="*/ 434 h 744"/>
              <a:gd name="T48" fmla="*/ 338 w 744"/>
              <a:gd name="T49" fmla="*/ 677 h 744"/>
              <a:gd name="T50" fmla="*/ 311 w 744"/>
              <a:gd name="T51" fmla="*/ 731 h 744"/>
              <a:gd name="T52" fmla="*/ 68 w 744"/>
              <a:gd name="T53" fmla="*/ 744 h 744"/>
              <a:gd name="T54" fmla="*/ 13 w 744"/>
              <a:gd name="T55" fmla="*/ 717 h 744"/>
              <a:gd name="T56" fmla="*/ 0 w 744"/>
              <a:gd name="T57" fmla="*/ 474 h 744"/>
              <a:gd name="T58" fmla="*/ 28 w 744"/>
              <a:gd name="T59" fmla="*/ 419 h 744"/>
              <a:gd name="T60" fmla="*/ 473 w 744"/>
              <a:gd name="T61" fmla="*/ 34 h 744"/>
              <a:gd name="T62" fmla="*/ 443 w 744"/>
              <a:gd name="T63" fmla="*/ 55 h 744"/>
              <a:gd name="T64" fmla="*/ 443 w 744"/>
              <a:gd name="T65" fmla="*/ 285 h 744"/>
              <a:gd name="T66" fmla="*/ 473 w 744"/>
              <a:gd name="T67" fmla="*/ 305 h 744"/>
              <a:gd name="T68" fmla="*/ 701 w 744"/>
              <a:gd name="T69" fmla="*/ 295 h 744"/>
              <a:gd name="T70" fmla="*/ 710 w 744"/>
              <a:gd name="T71" fmla="*/ 69 h 744"/>
              <a:gd name="T72" fmla="*/ 689 w 744"/>
              <a:gd name="T73" fmla="*/ 37 h 744"/>
              <a:gd name="T74" fmla="*/ 68 w 744"/>
              <a:gd name="T75" fmla="*/ 34 h 744"/>
              <a:gd name="T76" fmla="*/ 37 w 744"/>
              <a:gd name="T77" fmla="*/ 55 h 744"/>
              <a:gd name="T78" fmla="*/ 37 w 744"/>
              <a:gd name="T79" fmla="*/ 285 h 744"/>
              <a:gd name="T80" fmla="*/ 68 w 744"/>
              <a:gd name="T81" fmla="*/ 305 h 744"/>
              <a:gd name="T82" fmla="*/ 295 w 744"/>
              <a:gd name="T83" fmla="*/ 295 h 744"/>
              <a:gd name="T84" fmla="*/ 304 w 744"/>
              <a:gd name="T85" fmla="*/ 69 h 744"/>
              <a:gd name="T86" fmla="*/ 284 w 744"/>
              <a:gd name="T87" fmla="*/ 37 h 744"/>
              <a:gd name="T88" fmla="*/ 473 w 744"/>
              <a:gd name="T89" fmla="*/ 0 h 744"/>
              <a:gd name="T90" fmla="*/ 717 w 744"/>
              <a:gd name="T91" fmla="*/ 14 h 744"/>
              <a:gd name="T92" fmla="*/ 744 w 744"/>
              <a:gd name="T93" fmla="*/ 69 h 744"/>
              <a:gd name="T94" fmla="*/ 731 w 744"/>
              <a:gd name="T95" fmla="*/ 311 h 744"/>
              <a:gd name="T96" fmla="*/ 676 w 744"/>
              <a:gd name="T97" fmla="*/ 338 h 744"/>
              <a:gd name="T98" fmla="*/ 434 w 744"/>
              <a:gd name="T99" fmla="*/ 325 h 744"/>
              <a:gd name="T100" fmla="*/ 406 w 744"/>
              <a:gd name="T101" fmla="*/ 271 h 744"/>
              <a:gd name="T102" fmla="*/ 419 w 744"/>
              <a:gd name="T103" fmla="*/ 28 h 744"/>
              <a:gd name="T104" fmla="*/ 473 w 744"/>
              <a:gd name="T105" fmla="*/ 0 h 744"/>
              <a:gd name="T106" fmla="*/ 292 w 744"/>
              <a:gd name="T107" fmla="*/ 4 h 744"/>
              <a:gd name="T108" fmla="*/ 336 w 744"/>
              <a:gd name="T109" fmla="*/ 48 h 744"/>
              <a:gd name="T110" fmla="*/ 336 w 744"/>
              <a:gd name="T111" fmla="*/ 292 h 744"/>
              <a:gd name="T112" fmla="*/ 292 w 744"/>
              <a:gd name="T113" fmla="*/ 336 h 744"/>
              <a:gd name="T114" fmla="*/ 46 w 744"/>
              <a:gd name="T115" fmla="*/ 336 h 744"/>
              <a:gd name="T116" fmla="*/ 4 w 744"/>
              <a:gd name="T117" fmla="*/ 292 h 744"/>
              <a:gd name="T118" fmla="*/ 4 w 744"/>
              <a:gd name="T119" fmla="*/ 48 h 744"/>
              <a:gd name="T120" fmla="*/ 46 w 744"/>
              <a:gd name="T121" fmla="*/ 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4" h="744">
                <a:moveTo>
                  <a:pt x="473" y="440"/>
                </a:moveTo>
                <a:lnTo>
                  <a:pt x="460" y="443"/>
                </a:lnTo>
                <a:lnTo>
                  <a:pt x="450" y="449"/>
                </a:lnTo>
                <a:lnTo>
                  <a:pt x="443" y="461"/>
                </a:lnTo>
                <a:lnTo>
                  <a:pt x="440" y="474"/>
                </a:lnTo>
                <a:lnTo>
                  <a:pt x="440" y="677"/>
                </a:lnTo>
                <a:lnTo>
                  <a:pt x="443" y="690"/>
                </a:lnTo>
                <a:lnTo>
                  <a:pt x="450" y="701"/>
                </a:lnTo>
                <a:lnTo>
                  <a:pt x="460" y="707"/>
                </a:lnTo>
                <a:lnTo>
                  <a:pt x="473" y="710"/>
                </a:lnTo>
                <a:lnTo>
                  <a:pt x="676" y="710"/>
                </a:lnTo>
                <a:lnTo>
                  <a:pt x="689" y="707"/>
                </a:lnTo>
                <a:lnTo>
                  <a:pt x="701" y="701"/>
                </a:lnTo>
                <a:lnTo>
                  <a:pt x="708" y="690"/>
                </a:lnTo>
                <a:lnTo>
                  <a:pt x="710" y="677"/>
                </a:lnTo>
                <a:lnTo>
                  <a:pt x="710" y="474"/>
                </a:lnTo>
                <a:lnTo>
                  <a:pt x="708" y="461"/>
                </a:lnTo>
                <a:lnTo>
                  <a:pt x="701" y="449"/>
                </a:lnTo>
                <a:lnTo>
                  <a:pt x="689" y="443"/>
                </a:lnTo>
                <a:lnTo>
                  <a:pt x="676" y="440"/>
                </a:lnTo>
                <a:lnTo>
                  <a:pt x="473" y="440"/>
                </a:lnTo>
                <a:close/>
                <a:moveTo>
                  <a:pt x="68" y="440"/>
                </a:moveTo>
                <a:lnTo>
                  <a:pt x="55" y="443"/>
                </a:lnTo>
                <a:lnTo>
                  <a:pt x="43" y="449"/>
                </a:lnTo>
                <a:lnTo>
                  <a:pt x="37" y="461"/>
                </a:lnTo>
                <a:lnTo>
                  <a:pt x="34" y="474"/>
                </a:lnTo>
                <a:lnTo>
                  <a:pt x="34" y="677"/>
                </a:lnTo>
                <a:lnTo>
                  <a:pt x="37" y="690"/>
                </a:lnTo>
                <a:lnTo>
                  <a:pt x="43" y="701"/>
                </a:lnTo>
                <a:lnTo>
                  <a:pt x="55" y="707"/>
                </a:lnTo>
                <a:lnTo>
                  <a:pt x="68" y="710"/>
                </a:lnTo>
                <a:lnTo>
                  <a:pt x="271" y="710"/>
                </a:lnTo>
                <a:lnTo>
                  <a:pt x="284" y="707"/>
                </a:lnTo>
                <a:lnTo>
                  <a:pt x="295" y="701"/>
                </a:lnTo>
                <a:lnTo>
                  <a:pt x="302" y="690"/>
                </a:lnTo>
                <a:lnTo>
                  <a:pt x="304" y="677"/>
                </a:lnTo>
                <a:lnTo>
                  <a:pt x="304" y="474"/>
                </a:lnTo>
                <a:lnTo>
                  <a:pt x="302" y="461"/>
                </a:lnTo>
                <a:lnTo>
                  <a:pt x="295" y="449"/>
                </a:lnTo>
                <a:lnTo>
                  <a:pt x="284" y="443"/>
                </a:lnTo>
                <a:lnTo>
                  <a:pt x="271" y="440"/>
                </a:lnTo>
                <a:lnTo>
                  <a:pt x="68" y="440"/>
                </a:lnTo>
                <a:close/>
                <a:moveTo>
                  <a:pt x="473" y="406"/>
                </a:moveTo>
                <a:lnTo>
                  <a:pt x="676" y="406"/>
                </a:lnTo>
                <a:lnTo>
                  <a:pt x="698" y="410"/>
                </a:lnTo>
                <a:lnTo>
                  <a:pt x="717" y="419"/>
                </a:lnTo>
                <a:lnTo>
                  <a:pt x="731" y="434"/>
                </a:lnTo>
                <a:lnTo>
                  <a:pt x="740" y="452"/>
                </a:lnTo>
                <a:lnTo>
                  <a:pt x="744" y="474"/>
                </a:lnTo>
                <a:lnTo>
                  <a:pt x="744" y="677"/>
                </a:lnTo>
                <a:lnTo>
                  <a:pt x="740" y="698"/>
                </a:lnTo>
                <a:lnTo>
                  <a:pt x="731" y="717"/>
                </a:lnTo>
                <a:lnTo>
                  <a:pt x="717" y="731"/>
                </a:lnTo>
                <a:lnTo>
                  <a:pt x="698" y="741"/>
                </a:lnTo>
                <a:lnTo>
                  <a:pt x="676" y="744"/>
                </a:lnTo>
                <a:lnTo>
                  <a:pt x="473" y="744"/>
                </a:lnTo>
                <a:lnTo>
                  <a:pt x="452" y="741"/>
                </a:lnTo>
                <a:lnTo>
                  <a:pt x="434" y="731"/>
                </a:lnTo>
                <a:lnTo>
                  <a:pt x="419" y="717"/>
                </a:lnTo>
                <a:lnTo>
                  <a:pt x="409" y="698"/>
                </a:lnTo>
                <a:lnTo>
                  <a:pt x="406" y="677"/>
                </a:lnTo>
                <a:lnTo>
                  <a:pt x="406" y="474"/>
                </a:lnTo>
                <a:lnTo>
                  <a:pt x="409" y="452"/>
                </a:lnTo>
                <a:lnTo>
                  <a:pt x="419" y="434"/>
                </a:lnTo>
                <a:lnTo>
                  <a:pt x="434" y="419"/>
                </a:lnTo>
                <a:lnTo>
                  <a:pt x="452" y="410"/>
                </a:lnTo>
                <a:lnTo>
                  <a:pt x="473" y="406"/>
                </a:lnTo>
                <a:close/>
                <a:moveTo>
                  <a:pt x="68" y="406"/>
                </a:moveTo>
                <a:lnTo>
                  <a:pt x="271" y="406"/>
                </a:lnTo>
                <a:lnTo>
                  <a:pt x="292" y="410"/>
                </a:lnTo>
                <a:lnTo>
                  <a:pt x="311" y="419"/>
                </a:lnTo>
                <a:lnTo>
                  <a:pt x="325" y="434"/>
                </a:lnTo>
                <a:lnTo>
                  <a:pt x="336" y="452"/>
                </a:lnTo>
                <a:lnTo>
                  <a:pt x="338" y="474"/>
                </a:lnTo>
                <a:lnTo>
                  <a:pt x="338" y="677"/>
                </a:lnTo>
                <a:lnTo>
                  <a:pt x="336" y="698"/>
                </a:lnTo>
                <a:lnTo>
                  <a:pt x="325" y="717"/>
                </a:lnTo>
                <a:lnTo>
                  <a:pt x="311" y="731"/>
                </a:lnTo>
                <a:lnTo>
                  <a:pt x="292" y="741"/>
                </a:lnTo>
                <a:lnTo>
                  <a:pt x="271" y="744"/>
                </a:lnTo>
                <a:lnTo>
                  <a:pt x="68" y="744"/>
                </a:lnTo>
                <a:lnTo>
                  <a:pt x="46" y="741"/>
                </a:lnTo>
                <a:lnTo>
                  <a:pt x="28" y="731"/>
                </a:lnTo>
                <a:lnTo>
                  <a:pt x="13" y="717"/>
                </a:lnTo>
                <a:lnTo>
                  <a:pt x="4" y="698"/>
                </a:lnTo>
                <a:lnTo>
                  <a:pt x="0" y="677"/>
                </a:lnTo>
                <a:lnTo>
                  <a:pt x="0" y="474"/>
                </a:lnTo>
                <a:lnTo>
                  <a:pt x="4" y="452"/>
                </a:lnTo>
                <a:lnTo>
                  <a:pt x="13" y="434"/>
                </a:lnTo>
                <a:lnTo>
                  <a:pt x="28" y="419"/>
                </a:lnTo>
                <a:lnTo>
                  <a:pt x="46" y="410"/>
                </a:lnTo>
                <a:lnTo>
                  <a:pt x="68" y="406"/>
                </a:lnTo>
                <a:close/>
                <a:moveTo>
                  <a:pt x="473" y="34"/>
                </a:moveTo>
                <a:lnTo>
                  <a:pt x="460" y="37"/>
                </a:lnTo>
                <a:lnTo>
                  <a:pt x="450" y="45"/>
                </a:lnTo>
                <a:lnTo>
                  <a:pt x="443" y="55"/>
                </a:lnTo>
                <a:lnTo>
                  <a:pt x="440" y="69"/>
                </a:lnTo>
                <a:lnTo>
                  <a:pt x="440" y="271"/>
                </a:lnTo>
                <a:lnTo>
                  <a:pt x="443" y="285"/>
                </a:lnTo>
                <a:lnTo>
                  <a:pt x="450" y="295"/>
                </a:lnTo>
                <a:lnTo>
                  <a:pt x="460" y="303"/>
                </a:lnTo>
                <a:lnTo>
                  <a:pt x="473" y="305"/>
                </a:lnTo>
                <a:lnTo>
                  <a:pt x="676" y="305"/>
                </a:lnTo>
                <a:lnTo>
                  <a:pt x="689" y="303"/>
                </a:lnTo>
                <a:lnTo>
                  <a:pt x="701" y="295"/>
                </a:lnTo>
                <a:lnTo>
                  <a:pt x="708" y="285"/>
                </a:lnTo>
                <a:lnTo>
                  <a:pt x="710" y="271"/>
                </a:lnTo>
                <a:lnTo>
                  <a:pt x="710" y="69"/>
                </a:lnTo>
                <a:lnTo>
                  <a:pt x="708" y="55"/>
                </a:lnTo>
                <a:lnTo>
                  <a:pt x="701" y="45"/>
                </a:lnTo>
                <a:lnTo>
                  <a:pt x="689" y="37"/>
                </a:lnTo>
                <a:lnTo>
                  <a:pt x="676" y="34"/>
                </a:lnTo>
                <a:lnTo>
                  <a:pt x="473" y="34"/>
                </a:lnTo>
                <a:close/>
                <a:moveTo>
                  <a:pt x="68" y="34"/>
                </a:moveTo>
                <a:lnTo>
                  <a:pt x="55" y="37"/>
                </a:lnTo>
                <a:lnTo>
                  <a:pt x="43" y="45"/>
                </a:lnTo>
                <a:lnTo>
                  <a:pt x="37" y="55"/>
                </a:lnTo>
                <a:lnTo>
                  <a:pt x="34" y="69"/>
                </a:lnTo>
                <a:lnTo>
                  <a:pt x="34" y="271"/>
                </a:lnTo>
                <a:lnTo>
                  <a:pt x="37" y="285"/>
                </a:lnTo>
                <a:lnTo>
                  <a:pt x="43" y="295"/>
                </a:lnTo>
                <a:lnTo>
                  <a:pt x="55" y="303"/>
                </a:lnTo>
                <a:lnTo>
                  <a:pt x="68" y="305"/>
                </a:lnTo>
                <a:lnTo>
                  <a:pt x="271" y="305"/>
                </a:lnTo>
                <a:lnTo>
                  <a:pt x="284" y="303"/>
                </a:lnTo>
                <a:lnTo>
                  <a:pt x="295" y="295"/>
                </a:lnTo>
                <a:lnTo>
                  <a:pt x="302" y="285"/>
                </a:lnTo>
                <a:lnTo>
                  <a:pt x="304" y="271"/>
                </a:lnTo>
                <a:lnTo>
                  <a:pt x="304" y="69"/>
                </a:lnTo>
                <a:lnTo>
                  <a:pt x="302" y="55"/>
                </a:lnTo>
                <a:lnTo>
                  <a:pt x="295" y="45"/>
                </a:lnTo>
                <a:lnTo>
                  <a:pt x="284" y="37"/>
                </a:lnTo>
                <a:lnTo>
                  <a:pt x="271" y="34"/>
                </a:lnTo>
                <a:lnTo>
                  <a:pt x="68" y="34"/>
                </a:lnTo>
                <a:close/>
                <a:moveTo>
                  <a:pt x="473" y="0"/>
                </a:moveTo>
                <a:lnTo>
                  <a:pt x="676" y="0"/>
                </a:lnTo>
                <a:lnTo>
                  <a:pt x="698" y="4"/>
                </a:lnTo>
                <a:lnTo>
                  <a:pt x="717" y="14"/>
                </a:lnTo>
                <a:lnTo>
                  <a:pt x="731" y="28"/>
                </a:lnTo>
                <a:lnTo>
                  <a:pt x="740" y="48"/>
                </a:lnTo>
                <a:lnTo>
                  <a:pt x="744" y="69"/>
                </a:lnTo>
                <a:lnTo>
                  <a:pt x="744" y="271"/>
                </a:lnTo>
                <a:lnTo>
                  <a:pt x="740" y="292"/>
                </a:lnTo>
                <a:lnTo>
                  <a:pt x="731" y="311"/>
                </a:lnTo>
                <a:lnTo>
                  <a:pt x="717" y="325"/>
                </a:lnTo>
                <a:lnTo>
                  <a:pt x="698" y="336"/>
                </a:lnTo>
                <a:lnTo>
                  <a:pt x="676" y="338"/>
                </a:lnTo>
                <a:lnTo>
                  <a:pt x="473" y="338"/>
                </a:lnTo>
                <a:lnTo>
                  <a:pt x="452" y="336"/>
                </a:lnTo>
                <a:lnTo>
                  <a:pt x="434" y="325"/>
                </a:lnTo>
                <a:lnTo>
                  <a:pt x="419" y="311"/>
                </a:lnTo>
                <a:lnTo>
                  <a:pt x="409" y="292"/>
                </a:lnTo>
                <a:lnTo>
                  <a:pt x="406" y="271"/>
                </a:lnTo>
                <a:lnTo>
                  <a:pt x="406" y="69"/>
                </a:lnTo>
                <a:lnTo>
                  <a:pt x="409" y="48"/>
                </a:lnTo>
                <a:lnTo>
                  <a:pt x="419" y="28"/>
                </a:lnTo>
                <a:lnTo>
                  <a:pt x="434" y="14"/>
                </a:lnTo>
                <a:lnTo>
                  <a:pt x="452" y="4"/>
                </a:lnTo>
                <a:lnTo>
                  <a:pt x="473" y="0"/>
                </a:lnTo>
                <a:close/>
                <a:moveTo>
                  <a:pt x="68" y="0"/>
                </a:moveTo>
                <a:lnTo>
                  <a:pt x="271" y="0"/>
                </a:lnTo>
                <a:lnTo>
                  <a:pt x="292" y="4"/>
                </a:lnTo>
                <a:lnTo>
                  <a:pt x="311" y="14"/>
                </a:lnTo>
                <a:lnTo>
                  <a:pt x="325" y="28"/>
                </a:lnTo>
                <a:lnTo>
                  <a:pt x="336" y="48"/>
                </a:lnTo>
                <a:lnTo>
                  <a:pt x="338" y="69"/>
                </a:lnTo>
                <a:lnTo>
                  <a:pt x="338" y="271"/>
                </a:lnTo>
                <a:lnTo>
                  <a:pt x="336" y="292"/>
                </a:lnTo>
                <a:lnTo>
                  <a:pt x="325" y="311"/>
                </a:lnTo>
                <a:lnTo>
                  <a:pt x="311" y="325"/>
                </a:lnTo>
                <a:lnTo>
                  <a:pt x="292" y="336"/>
                </a:lnTo>
                <a:lnTo>
                  <a:pt x="271" y="338"/>
                </a:lnTo>
                <a:lnTo>
                  <a:pt x="68" y="338"/>
                </a:lnTo>
                <a:lnTo>
                  <a:pt x="46" y="336"/>
                </a:lnTo>
                <a:lnTo>
                  <a:pt x="28" y="325"/>
                </a:lnTo>
                <a:lnTo>
                  <a:pt x="13" y="311"/>
                </a:lnTo>
                <a:lnTo>
                  <a:pt x="4" y="292"/>
                </a:lnTo>
                <a:lnTo>
                  <a:pt x="0" y="271"/>
                </a:lnTo>
                <a:lnTo>
                  <a:pt x="0" y="69"/>
                </a:lnTo>
                <a:lnTo>
                  <a:pt x="4" y="48"/>
                </a:lnTo>
                <a:lnTo>
                  <a:pt x="13" y="28"/>
                </a:lnTo>
                <a:lnTo>
                  <a:pt x="28" y="14"/>
                </a:lnTo>
                <a:lnTo>
                  <a:pt x="46" y="4"/>
                </a:lnTo>
                <a:lnTo>
                  <a:pt x="6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41" name="Freeform 4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64696" y="4911552"/>
            <a:ext cx="444609" cy="444609"/>
          </a:xfrm>
          <a:custGeom>
            <a:avLst/>
            <a:gdLst>
              <a:gd name="T0" fmla="*/ 712 w 744"/>
              <a:gd name="T1" fmla="*/ 575 h 744"/>
              <a:gd name="T2" fmla="*/ 441 w 744"/>
              <a:gd name="T3" fmla="*/ 710 h 744"/>
              <a:gd name="T4" fmla="*/ 34 w 744"/>
              <a:gd name="T5" fmla="*/ 710 h 744"/>
              <a:gd name="T6" fmla="*/ 575 w 744"/>
              <a:gd name="T7" fmla="*/ 541 h 744"/>
              <a:gd name="T8" fmla="*/ 742 w 744"/>
              <a:gd name="T9" fmla="*/ 562 h 744"/>
              <a:gd name="T10" fmla="*/ 735 w 744"/>
              <a:gd name="T11" fmla="*/ 735 h 744"/>
              <a:gd name="T12" fmla="*/ 562 w 744"/>
              <a:gd name="T13" fmla="*/ 741 h 744"/>
              <a:gd name="T14" fmla="*/ 543 w 744"/>
              <a:gd name="T15" fmla="*/ 575 h 744"/>
              <a:gd name="T16" fmla="*/ 575 w 744"/>
              <a:gd name="T17" fmla="*/ 541 h 744"/>
              <a:gd name="T18" fmla="*/ 464 w 744"/>
              <a:gd name="T19" fmla="*/ 552 h 744"/>
              <a:gd name="T20" fmla="*/ 472 w 744"/>
              <a:gd name="T21" fmla="*/ 723 h 744"/>
              <a:gd name="T22" fmla="*/ 306 w 744"/>
              <a:gd name="T23" fmla="*/ 744 h 744"/>
              <a:gd name="T24" fmla="*/ 272 w 744"/>
              <a:gd name="T25" fmla="*/ 710 h 744"/>
              <a:gd name="T26" fmla="*/ 292 w 744"/>
              <a:gd name="T27" fmla="*/ 544 h 744"/>
              <a:gd name="T28" fmla="*/ 184 w 744"/>
              <a:gd name="T29" fmla="*/ 544 h 744"/>
              <a:gd name="T30" fmla="*/ 203 w 744"/>
              <a:gd name="T31" fmla="*/ 710 h 744"/>
              <a:gd name="T32" fmla="*/ 171 w 744"/>
              <a:gd name="T33" fmla="*/ 744 h 744"/>
              <a:gd name="T34" fmla="*/ 3 w 744"/>
              <a:gd name="T35" fmla="*/ 723 h 744"/>
              <a:gd name="T36" fmla="*/ 11 w 744"/>
              <a:gd name="T37" fmla="*/ 552 h 744"/>
              <a:gd name="T38" fmla="*/ 575 w 744"/>
              <a:gd name="T39" fmla="*/ 440 h 744"/>
              <a:gd name="T40" fmla="*/ 306 w 744"/>
              <a:gd name="T41" fmla="*/ 305 h 744"/>
              <a:gd name="T42" fmla="*/ 306 w 744"/>
              <a:gd name="T43" fmla="*/ 305 h 744"/>
              <a:gd name="T44" fmla="*/ 171 w 744"/>
              <a:gd name="T45" fmla="*/ 305 h 744"/>
              <a:gd name="T46" fmla="*/ 725 w 744"/>
              <a:gd name="T47" fmla="*/ 274 h 744"/>
              <a:gd name="T48" fmla="*/ 744 w 744"/>
              <a:gd name="T49" fmla="*/ 440 h 744"/>
              <a:gd name="T50" fmla="*/ 712 w 744"/>
              <a:gd name="T51" fmla="*/ 474 h 744"/>
              <a:gd name="T52" fmla="*/ 545 w 744"/>
              <a:gd name="T53" fmla="*/ 453 h 744"/>
              <a:gd name="T54" fmla="*/ 552 w 744"/>
              <a:gd name="T55" fmla="*/ 281 h 744"/>
              <a:gd name="T56" fmla="*/ 441 w 744"/>
              <a:gd name="T57" fmla="*/ 271 h 744"/>
              <a:gd name="T58" fmla="*/ 475 w 744"/>
              <a:gd name="T59" fmla="*/ 305 h 744"/>
              <a:gd name="T60" fmla="*/ 454 w 744"/>
              <a:gd name="T61" fmla="*/ 472 h 744"/>
              <a:gd name="T62" fmla="*/ 282 w 744"/>
              <a:gd name="T63" fmla="*/ 464 h 744"/>
              <a:gd name="T64" fmla="*/ 274 w 744"/>
              <a:gd name="T65" fmla="*/ 292 h 744"/>
              <a:gd name="T66" fmla="*/ 34 w 744"/>
              <a:gd name="T67" fmla="*/ 271 h 744"/>
              <a:gd name="T68" fmla="*/ 201 w 744"/>
              <a:gd name="T69" fmla="*/ 292 h 744"/>
              <a:gd name="T70" fmla="*/ 194 w 744"/>
              <a:gd name="T71" fmla="*/ 464 h 744"/>
              <a:gd name="T72" fmla="*/ 21 w 744"/>
              <a:gd name="T73" fmla="*/ 472 h 744"/>
              <a:gd name="T74" fmla="*/ 0 w 744"/>
              <a:gd name="T75" fmla="*/ 305 h 744"/>
              <a:gd name="T76" fmla="*/ 34 w 744"/>
              <a:gd name="T77" fmla="*/ 271 h 744"/>
              <a:gd name="T78" fmla="*/ 712 w 744"/>
              <a:gd name="T79" fmla="*/ 34 h 744"/>
              <a:gd name="T80" fmla="*/ 441 w 744"/>
              <a:gd name="T81" fmla="*/ 169 h 744"/>
              <a:gd name="T82" fmla="*/ 34 w 744"/>
              <a:gd name="T83" fmla="*/ 169 h 744"/>
              <a:gd name="T84" fmla="*/ 575 w 744"/>
              <a:gd name="T85" fmla="*/ 0 h 744"/>
              <a:gd name="T86" fmla="*/ 742 w 744"/>
              <a:gd name="T87" fmla="*/ 21 h 744"/>
              <a:gd name="T88" fmla="*/ 735 w 744"/>
              <a:gd name="T89" fmla="*/ 194 h 744"/>
              <a:gd name="T90" fmla="*/ 562 w 744"/>
              <a:gd name="T91" fmla="*/ 201 h 744"/>
              <a:gd name="T92" fmla="*/ 543 w 744"/>
              <a:gd name="T93" fmla="*/ 34 h 744"/>
              <a:gd name="T94" fmla="*/ 575 w 744"/>
              <a:gd name="T95" fmla="*/ 0 h 744"/>
              <a:gd name="T96" fmla="*/ 464 w 744"/>
              <a:gd name="T97" fmla="*/ 11 h 744"/>
              <a:gd name="T98" fmla="*/ 472 w 744"/>
              <a:gd name="T99" fmla="*/ 182 h 744"/>
              <a:gd name="T100" fmla="*/ 306 w 744"/>
              <a:gd name="T101" fmla="*/ 203 h 744"/>
              <a:gd name="T102" fmla="*/ 272 w 744"/>
              <a:gd name="T103" fmla="*/ 169 h 744"/>
              <a:gd name="T104" fmla="*/ 292 w 744"/>
              <a:gd name="T105" fmla="*/ 3 h 744"/>
              <a:gd name="T106" fmla="*/ 184 w 744"/>
              <a:gd name="T107" fmla="*/ 3 h 744"/>
              <a:gd name="T108" fmla="*/ 203 w 744"/>
              <a:gd name="T109" fmla="*/ 169 h 744"/>
              <a:gd name="T110" fmla="*/ 171 w 744"/>
              <a:gd name="T111" fmla="*/ 203 h 744"/>
              <a:gd name="T112" fmla="*/ 3 w 744"/>
              <a:gd name="T113" fmla="*/ 182 h 744"/>
              <a:gd name="T114" fmla="*/ 11 w 744"/>
              <a:gd name="T115" fmla="*/ 11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4" h="744">
                <a:moveTo>
                  <a:pt x="575" y="575"/>
                </a:moveTo>
                <a:lnTo>
                  <a:pt x="575" y="710"/>
                </a:lnTo>
                <a:lnTo>
                  <a:pt x="712" y="710"/>
                </a:lnTo>
                <a:lnTo>
                  <a:pt x="712" y="575"/>
                </a:lnTo>
                <a:lnTo>
                  <a:pt x="575" y="575"/>
                </a:lnTo>
                <a:close/>
                <a:moveTo>
                  <a:pt x="306" y="575"/>
                </a:moveTo>
                <a:lnTo>
                  <a:pt x="306" y="710"/>
                </a:lnTo>
                <a:lnTo>
                  <a:pt x="441" y="710"/>
                </a:lnTo>
                <a:lnTo>
                  <a:pt x="441" y="575"/>
                </a:lnTo>
                <a:lnTo>
                  <a:pt x="306" y="575"/>
                </a:lnTo>
                <a:close/>
                <a:moveTo>
                  <a:pt x="34" y="575"/>
                </a:moveTo>
                <a:lnTo>
                  <a:pt x="34" y="710"/>
                </a:lnTo>
                <a:lnTo>
                  <a:pt x="171" y="710"/>
                </a:lnTo>
                <a:lnTo>
                  <a:pt x="171" y="575"/>
                </a:lnTo>
                <a:lnTo>
                  <a:pt x="34" y="575"/>
                </a:lnTo>
                <a:close/>
                <a:moveTo>
                  <a:pt x="575" y="541"/>
                </a:moveTo>
                <a:lnTo>
                  <a:pt x="712" y="541"/>
                </a:lnTo>
                <a:lnTo>
                  <a:pt x="725" y="544"/>
                </a:lnTo>
                <a:lnTo>
                  <a:pt x="735" y="552"/>
                </a:lnTo>
                <a:lnTo>
                  <a:pt x="742" y="562"/>
                </a:lnTo>
                <a:lnTo>
                  <a:pt x="744" y="575"/>
                </a:lnTo>
                <a:lnTo>
                  <a:pt x="744" y="710"/>
                </a:lnTo>
                <a:lnTo>
                  <a:pt x="742" y="723"/>
                </a:lnTo>
                <a:lnTo>
                  <a:pt x="735" y="735"/>
                </a:lnTo>
                <a:lnTo>
                  <a:pt x="725" y="741"/>
                </a:lnTo>
                <a:lnTo>
                  <a:pt x="712" y="744"/>
                </a:lnTo>
                <a:lnTo>
                  <a:pt x="575" y="744"/>
                </a:lnTo>
                <a:lnTo>
                  <a:pt x="562" y="741"/>
                </a:lnTo>
                <a:lnTo>
                  <a:pt x="552" y="735"/>
                </a:lnTo>
                <a:lnTo>
                  <a:pt x="545" y="723"/>
                </a:lnTo>
                <a:lnTo>
                  <a:pt x="543" y="710"/>
                </a:lnTo>
                <a:lnTo>
                  <a:pt x="543" y="575"/>
                </a:lnTo>
                <a:lnTo>
                  <a:pt x="545" y="562"/>
                </a:lnTo>
                <a:lnTo>
                  <a:pt x="552" y="552"/>
                </a:lnTo>
                <a:lnTo>
                  <a:pt x="562" y="544"/>
                </a:lnTo>
                <a:lnTo>
                  <a:pt x="575" y="541"/>
                </a:lnTo>
                <a:close/>
                <a:moveTo>
                  <a:pt x="306" y="541"/>
                </a:moveTo>
                <a:lnTo>
                  <a:pt x="441" y="541"/>
                </a:lnTo>
                <a:lnTo>
                  <a:pt x="454" y="544"/>
                </a:lnTo>
                <a:lnTo>
                  <a:pt x="464" y="552"/>
                </a:lnTo>
                <a:lnTo>
                  <a:pt x="472" y="562"/>
                </a:lnTo>
                <a:lnTo>
                  <a:pt x="475" y="575"/>
                </a:lnTo>
                <a:lnTo>
                  <a:pt x="475" y="710"/>
                </a:lnTo>
                <a:lnTo>
                  <a:pt x="472" y="723"/>
                </a:lnTo>
                <a:lnTo>
                  <a:pt x="464" y="735"/>
                </a:lnTo>
                <a:lnTo>
                  <a:pt x="454" y="741"/>
                </a:lnTo>
                <a:lnTo>
                  <a:pt x="441" y="744"/>
                </a:lnTo>
                <a:lnTo>
                  <a:pt x="306" y="744"/>
                </a:lnTo>
                <a:lnTo>
                  <a:pt x="292" y="741"/>
                </a:lnTo>
                <a:lnTo>
                  <a:pt x="282" y="735"/>
                </a:lnTo>
                <a:lnTo>
                  <a:pt x="274" y="723"/>
                </a:lnTo>
                <a:lnTo>
                  <a:pt x="272" y="710"/>
                </a:lnTo>
                <a:lnTo>
                  <a:pt x="272" y="575"/>
                </a:lnTo>
                <a:lnTo>
                  <a:pt x="274" y="562"/>
                </a:lnTo>
                <a:lnTo>
                  <a:pt x="282" y="552"/>
                </a:lnTo>
                <a:lnTo>
                  <a:pt x="292" y="544"/>
                </a:lnTo>
                <a:lnTo>
                  <a:pt x="306" y="541"/>
                </a:lnTo>
                <a:close/>
                <a:moveTo>
                  <a:pt x="34" y="541"/>
                </a:moveTo>
                <a:lnTo>
                  <a:pt x="171" y="541"/>
                </a:lnTo>
                <a:lnTo>
                  <a:pt x="184" y="544"/>
                </a:lnTo>
                <a:lnTo>
                  <a:pt x="194" y="552"/>
                </a:lnTo>
                <a:lnTo>
                  <a:pt x="201" y="562"/>
                </a:lnTo>
                <a:lnTo>
                  <a:pt x="203" y="575"/>
                </a:lnTo>
                <a:lnTo>
                  <a:pt x="203" y="710"/>
                </a:lnTo>
                <a:lnTo>
                  <a:pt x="201" y="723"/>
                </a:lnTo>
                <a:lnTo>
                  <a:pt x="194" y="735"/>
                </a:lnTo>
                <a:lnTo>
                  <a:pt x="184" y="741"/>
                </a:lnTo>
                <a:lnTo>
                  <a:pt x="171" y="744"/>
                </a:lnTo>
                <a:lnTo>
                  <a:pt x="34" y="744"/>
                </a:lnTo>
                <a:lnTo>
                  <a:pt x="21" y="741"/>
                </a:lnTo>
                <a:lnTo>
                  <a:pt x="11" y="735"/>
                </a:lnTo>
                <a:lnTo>
                  <a:pt x="3" y="723"/>
                </a:lnTo>
                <a:lnTo>
                  <a:pt x="0" y="710"/>
                </a:lnTo>
                <a:lnTo>
                  <a:pt x="0" y="575"/>
                </a:lnTo>
                <a:lnTo>
                  <a:pt x="3" y="562"/>
                </a:lnTo>
                <a:lnTo>
                  <a:pt x="11" y="552"/>
                </a:lnTo>
                <a:lnTo>
                  <a:pt x="21" y="544"/>
                </a:lnTo>
                <a:lnTo>
                  <a:pt x="34" y="541"/>
                </a:lnTo>
                <a:close/>
                <a:moveTo>
                  <a:pt x="575" y="305"/>
                </a:moveTo>
                <a:lnTo>
                  <a:pt x="575" y="440"/>
                </a:lnTo>
                <a:lnTo>
                  <a:pt x="712" y="440"/>
                </a:lnTo>
                <a:lnTo>
                  <a:pt x="712" y="305"/>
                </a:lnTo>
                <a:lnTo>
                  <a:pt x="575" y="305"/>
                </a:lnTo>
                <a:close/>
                <a:moveTo>
                  <a:pt x="306" y="305"/>
                </a:moveTo>
                <a:lnTo>
                  <a:pt x="306" y="440"/>
                </a:lnTo>
                <a:lnTo>
                  <a:pt x="441" y="440"/>
                </a:lnTo>
                <a:lnTo>
                  <a:pt x="441" y="305"/>
                </a:lnTo>
                <a:lnTo>
                  <a:pt x="306" y="305"/>
                </a:lnTo>
                <a:close/>
                <a:moveTo>
                  <a:pt x="34" y="305"/>
                </a:moveTo>
                <a:lnTo>
                  <a:pt x="34" y="440"/>
                </a:lnTo>
                <a:lnTo>
                  <a:pt x="171" y="440"/>
                </a:lnTo>
                <a:lnTo>
                  <a:pt x="171" y="305"/>
                </a:lnTo>
                <a:lnTo>
                  <a:pt x="34" y="305"/>
                </a:lnTo>
                <a:close/>
                <a:moveTo>
                  <a:pt x="575" y="271"/>
                </a:moveTo>
                <a:lnTo>
                  <a:pt x="712" y="271"/>
                </a:lnTo>
                <a:lnTo>
                  <a:pt x="725" y="274"/>
                </a:lnTo>
                <a:lnTo>
                  <a:pt x="735" y="281"/>
                </a:lnTo>
                <a:lnTo>
                  <a:pt x="742" y="292"/>
                </a:lnTo>
                <a:lnTo>
                  <a:pt x="744" y="305"/>
                </a:lnTo>
                <a:lnTo>
                  <a:pt x="744" y="440"/>
                </a:lnTo>
                <a:lnTo>
                  <a:pt x="742" y="453"/>
                </a:lnTo>
                <a:lnTo>
                  <a:pt x="735" y="464"/>
                </a:lnTo>
                <a:lnTo>
                  <a:pt x="725" y="472"/>
                </a:lnTo>
                <a:lnTo>
                  <a:pt x="712" y="474"/>
                </a:lnTo>
                <a:lnTo>
                  <a:pt x="575" y="474"/>
                </a:lnTo>
                <a:lnTo>
                  <a:pt x="562" y="472"/>
                </a:lnTo>
                <a:lnTo>
                  <a:pt x="552" y="464"/>
                </a:lnTo>
                <a:lnTo>
                  <a:pt x="545" y="453"/>
                </a:lnTo>
                <a:lnTo>
                  <a:pt x="543" y="440"/>
                </a:lnTo>
                <a:lnTo>
                  <a:pt x="543" y="305"/>
                </a:lnTo>
                <a:lnTo>
                  <a:pt x="545" y="292"/>
                </a:lnTo>
                <a:lnTo>
                  <a:pt x="552" y="281"/>
                </a:lnTo>
                <a:lnTo>
                  <a:pt x="562" y="274"/>
                </a:lnTo>
                <a:lnTo>
                  <a:pt x="575" y="271"/>
                </a:lnTo>
                <a:close/>
                <a:moveTo>
                  <a:pt x="306" y="271"/>
                </a:moveTo>
                <a:lnTo>
                  <a:pt x="441" y="271"/>
                </a:lnTo>
                <a:lnTo>
                  <a:pt x="454" y="274"/>
                </a:lnTo>
                <a:lnTo>
                  <a:pt x="464" y="281"/>
                </a:lnTo>
                <a:lnTo>
                  <a:pt x="472" y="292"/>
                </a:lnTo>
                <a:lnTo>
                  <a:pt x="475" y="305"/>
                </a:lnTo>
                <a:lnTo>
                  <a:pt x="475" y="440"/>
                </a:lnTo>
                <a:lnTo>
                  <a:pt x="472" y="453"/>
                </a:lnTo>
                <a:lnTo>
                  <a:pt x="464" y="464"/>
                </a:lnTo>
                <a:lnTo>
                  <a:pt x="454" y="472"/>
                </a:lnTo>
                <a:lnTo>
                  <a:pt x="441" y="474"/>
                </a:lnTo>
                <a:lnTo>
                  <a:pt x="306" y="474"/>
                </a:lnTo>
                <a:lnTo>
                  <a:pt x="292" y="472"/>
                </a:lnTo>
                <a:lnTo>
                  <a:pt x="282" y="464"/>
                </a:lnTo>
                <a:lnTo>
                  <a:pt x="274" y="453"/>
                </a:lnTo>
                <a:lnTo>
                  <a:pt x="272" y="440"/>
                </a:lnTo>
                <a:lnTo>
                  <a:pt x="272" y="305"/>
                </a:lnTo>
                <a:lnTo>
                  <a:pt x="274" y="292"/>
                </a:lnTo>
                <a:lnTo>
                  <a:pt x="282" y="281"/>
                </a:lnTo>
                <a:lnTo>
                  <a:pt x="292" y="274"/>
                </a:lnTo>
                <a:lnTo>
                  <a:pt x="306" y="271"/>
                </a:lnTo>
                <a:close/>
                <a:moveTo>
                  <a:pt x="34" y="271"/>
                </a:moveTo>
                <a:lnTo>
                  <a:pt x="171" y="271"/>
                </a:lnTo>
                <a:lnTo>
                  <a:pt x="184" y="274"/>
                </a:lnTo>
                <a:lnTo>
                  <a:pt x="194" y="281"/>
                </a:lnTo>
                <a:lnTo>
                  <a:pt x="201" y="292"/>
                </a:lnTo>
                <a:lnTo>
                  <a:pt x="203" y="305"/>
                </a:lnTo>
                <a:lnTo>
                  <a:pt x="203" y="440"/>
                </a:lnTo>
                <a:lnTo>
                  <a:pt x="201" y="453"/>
                </a:lnTo>
                <a:lnTo>
                  <a:pt x="194" y="464"/>
                </a:lnTo>
                <a:lnTo>
                  <a:pt x="184" y="472"/>
                </a:lnTo>
                <a:lnTo>
                  <a:pt x="171" y="474"/>
                </a:lnTo>
                <a:lnTo>
                  <a:pt x="34" y="474"/>
                </a:lnTo>
                <a:lnTo>
                  <a:pt x="21" y="472"/>
                </a:lnTo>
                <a:lnTo>
                  <a:pt x="11" y="464"/>
                </a:lnTo>
                <a:lnTo>
                  <a:pt x="3" y="453"/>
                </a:lnTo>
                <a:lnTo>
                  <a:pt x="0" y="440"/>
                </a:lnTo>
                <a:lnTo>
                  <a:pt x="0" y="305"/>
                </a:lnTo>
                <a:lnTo>
                  <a:pt x="3" y="292"/>
                </a:lnTo>
                <a:lnTo>
                  <a:pt x="11" y="281"/>
                </a:lnTo>
                <a:lnTo>
                  <a:pt x="21" y="274"/>
                </a:lnTo>
                <a:lnTo>
                  <a:pt x="34" y="271"/>
                </a:lnTo>
                <a:close/>
                <a:moveTo>
                  <a:pt x="575" y="34"/>
                </a:moveTo>
                <a:lnTo>
                  <a:pt x="575" y="169"/>
                </a:lnTo>
                <a:lnTo>
                  <a:pt x="712" y="169"/>
                </a:lnTo>
                <a:lnTo>
                  <a:pt x="712" y="34"/>
                </a:lnTo>
                <a:lnTo>
                  <a:pt x="575" y="34"/>
                </a:lnTo>
                <a:close/>
                <a:moveTo>
                  <a:pt x="306" y="34"/>
                </a:moveTo>
                <a:lnTo>
                  <a:pt x="306" y="169"/>
                </a:lnTo>
                <a:lnTo>
                  <a:pt x="441" y="169"/>
                </a:lnTo>
                <a:lnTo>
                  <a:pt x="441" y="34"/>
                </a:lnTo>
                <a:lnTo>
                  <a:pt x="306" y="34"/>
                </a:lnTo>
                <a:close/>
                <a:moveTo>
                  <a:pt x="34" y="34"/>
                </a:moveTo>
                <a:lnTo>
                  <a:pt x="34" y="169"/>
                </a:lnTo>
                <a:lnTo>
                  <a:pt x="171" y="169"/>
                </a:lnTo>
                <a:lnTo>
                  <a:pt x="171" y="34"/>
                </a:lnTo>
                <a:lnTo>
                  <a:pt x="34" y="34"/>
                </a:lnTo>
                <a:close/>
                <a:moveTo>
                  <a:pt x="575" y="0"/>
                </a:moveTo>
                <a:lnTo>
                  <a:pt x="712" y="0"/>
                </a:lnTo>
                <a:lnTo>
                  <a:pt x="725" y="3"/>
                </a:lnTo>
                <a:lnTo>
                  <a:pt x="735" y="11"/>
                </a:lnTo>
                <a:lnTo>
                  <a:pt x="742" y="21"/>
                </a:lnTo>
                <a:lnTo>
                  <a:pt x="744" y="34"/>
                </a:lnTo>
                <a:lnTo>
                  <a:pt x="744" y="169"/>
                </a:lnTo>
                <a:lnTo>
                  <a:pt x="742" y="182"/>
                </a:lnTo>
                <a:lnTo>
                  <a:pt x="735" y="194"/>
                </a:lnTo>
                <a:lnTo>
                  <a:pt x="725" y="201"/>
                </a:lnTo>
                <a:lnTo>
                  <a:pt x="712" y="203"/>
                </a:lnTo>
                <a:lnTo>
                  <a:pt x="575" y="203"/>
                </a:lnTo>
                <a:lnTo>
                  <a:pt x="562" y="201"/>
                </a:lnTo>
                <a:lnTo>
                  <a:pt x="552" y="194"/>
                </a:lnTo>
                <a:lnTo>
                  <a:pt x="545" y="182"/>
                </a:lnTo>
                <a:lnTo>
                  <a:pt x="543" y="169"/>
                </a:lnTo>
                <a:lnTo>
                  <a:pt x="543" y="34"/>
                </a:lnTo>
                <a:lnTo>
                  <a:pt x="545" y="21"/>
                </a:lnTo>
                <a:lnTo>
                  <a:pt x="552" y="11"/>
                </a:lnTo>
                <a:lnTo>
                  <a:pt x="562" y="3"/>
                </a:lnTo>
                <a:lnTo>
                  <a:pt x="575" y="0"/>
                </a:lnTo>
                <a:close/>
                <a:moveTo>
                  <a:pt x="306" y="0"/>
                </a:moveTo>
                <a:lnTo>
                  <a:pt x="441" y="0"/>
                </a:lnTo>
                <a:lnTo>
                  <a:pt x="454" y="3"/>
                </a:lnTo>
                <a:lnTo>
                  <a:pt x="464" y="11"/>
                </a:lnTo>
                <a:lnTo>
                  <a:pt x="472" y="21"/>
                </a:lnTo>
                <a:lnTo>
                  <a:pt x="475" y="34"/>
                </a:lnTo>
                <a:lnTo>
                  <a:pt x="475" y="169"/>
                </a:lnTo>
                <a:lnTo>
                  <a:pt x="472" y="182"/>
                </a:lnTo>
                <a:lnTo>
                  <a:pt x="464" y="194"/>
                </a:lnTo>
                <a:lnTo>
                  <a:pt x="454" y="201"/>
                </a:lnTo>
                <a:lnTo>
                  <a:pt x="441" y="203"/>
                </a:lnTo>
                <a:lnTo>
                  <a:pt x="306" y="203"/>
                </a:lnTo>
                <a:lnTo>
                  <a:pt x="292" y="201"/>
                </a:lnTo>
                <a:lnTo>
                  <a:pt x="282" y="194"/>
                </a:lnTo>
                <a:lnTo>
                  <a:pt x="274" y="182"/>
                </a:lnTo>
                <a:lnTo>
                  <a:pt x="272" y="169"/>
                </a:lnTo>
                <a:lnTo>
                  <a:pt x="272" y="34"/>
                </a:lnTo>
                <a:lnTo>
                  <a:pt x="274" y="21"/>
                </a:lnTo>
                <a:lnTo>
                  <a:pt x="282" y="11"/>
                </a:lnTo>
                <a:lnTo>
                  <a:pt x="292" y="3"/>
                </a:lnTo>
                <a:lnTo>
                  <a:pt x="306" y="0"/>
                </a:lnTo>
                <a:close/>
                <a:moveTo>
                  <a:pt x="34" y="0"/>
                </a:moveTo>
                <a:lnTo>
                  <a:pt x="171" y="0"/>
                </a:lnTo>
                <a:lnTo>
                  <a:pt x="184" y="3"/>
                </a:lnTo>
                <a:lnTo>
                  <a:pt x="194" y="11"/>
                </a:lnTo>
                <a:lnTo>
                  <a:pt x="201" y="21"/>
                </a:lnTo>
                <a:lnTo>
                  <a:pt x="203" y="34"/>
                </a:lnTo>
                <a:lnTo>
                  <a:pt x="203" y="169"/>
                </a:lnTo>
                <a:lnTo>
                  <a:pt x="201" y="182"/>
                </a:lnTo>
                <a:lnTo>
                  <a:pt x="194" y="194"/>
                </a:lnTo>
                <a:lnTo>
                  <a:pt x="184" y="201"/>
                </a:lnTo>
                <a:lnTo>
                  <a:pt x="171" y="203"/>
                </a:lnTo>
                <a:lnTo>
                  <a:pt x="34" y="203"/>
                </a:lnTo>
                <a:lnTo>
                  <a:pt x="21" y="201"/>
                </a:lnTo>
                <a:lnTo>
                  <a:pt x="11" y="194"/>
                </a:lnTo>
                <a:lnTo>
                  <a:pt x="3" y="182"/>
                </a:lnTo>
                <a:lnTo>
                  <a:pt x="0" y="169"/>
                </a:lnTo>
                <a:lnTo>
                  <a:pt x="0" y="34"/>
                </a:lnTo>
                <a:lnTo>
                  <a:pt x="3" y="21"/>
                </a:lnTo>
                <a:lnTo>
                  <a:pt x="11" y="11"/>
                </a:lnTo>
                <a:lnTo>
                  <a:pt x="21" y="3"/>
                </a:lnTo>
                <a:lnTo>
                  <a:pt x="34"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42" name="Freeform 4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172" y="4911552"/>
            <a:ext cx="444609" cy="444609"/>
          </a:xfrm>
          <a:custGeom>
            <a:avLst/>
            <a:gdLst>
              <a:gd name="T0" fmla="*/ 304 w 744"/>
              <a:gd name="T1" fmla="*/ 710 h 744"/>
              <a:gd name="T2" fmla="*/ 710 w 744"/>
              <a:gd name="T3" fmla="*/ 304 h 744"/>
              <a:gd name="T4" fmla="*/ 34 w 744"/>
              <a:gd name="T5" fmla="*/ 304 h 744"/>
              <a:gd name="T6" fmla="*/ 169 w 744"/>
              <a:gd name="T7" fmla="*/ 710 h 744"/>
              <a:gd name="T8" fmla="*/ 34 w 744"/>
              <a:gd name="T9" fmla="*/ 304 h 744"/>
              <a:gd name="T10" fmla="*/ 710 w 744"/>
              <a:gd name="T11" fmla="*/ 271 h 744"/>
              <a:gd name="T12" fmla="*/ 734 w 744"/>
              <a:gd name="T13" fmla="*/ 281 h 744"/>
              <a:gd name="T14" fmla="*/ 744 w 744"/>
              <a:gd name="T15" fmla="*/ 304 h 744"/>
              <a:gd name="T16" fmla="*/ 742 w 744"/>
              <a:gd name="T17" fmla="*/ 723 h 744"/>
              <a:gd name="T18" fmla="*/ 723 w 744"/>
              <a:gd name="T19" fmla="*/ 741 h 744"/>
              <a:gd name="T20" fmla="*/ 304 w 744"/>
              <a:gd name="T21" fmla="*/ 744 h 744"/>
              <a:gd name="T22" fmla="*/ 280 w 744"/>
              <a:gd name="T23" fmla="*/ 734 h 744"/>
              <a:gd name="T24" fmla="*/ 270 w 744"/>
              <a:gd name="T25" fmla="*/ 710 h 744"/>
              <a:gd name="T26" fmla="*/ 273 w 744"/>
              <a:gd name="T27" fmla="*/ 291 h 744"/>
              <a:gd name="T28" fmla="*/ 291 w 744"/>
              <a:gd name="T29" fmla="*/ 274 h 744"/>
              <a:gd name="T30" fmla="*/ 34 w 744"/>
              <a:gd name="T31" fmla="*/ 271 h 744"/>
              <a:gd name="T32" fmla="*/ 182 w 744"/>
              <a:gd name="T33" fmla="*/ 274 h 744"/>
              <a:gd name="T34" fmla="*/ 200 w 744"/>
              <a:gd name="T35" fmla="*/ 291 h 744"/>
              <a:gd name="T36" fmla="*/ 203 w 744"/>
              <a:gd name="T37" fmla="*/ 710 h 744"/>
              <a:gd name="T38" fmla="*/ 193 w 744"/>
              <a:gd name="T39" fmla="*/ 734 h 744"/>
              <a:gd name="T40" fmla="*/ 169 w 744"/>
              <a:gd name="T41" fmla="*/ 744 h 744"/>
              <a:gd name="T42" fmla="*/ 21 w 744"/>
              <a:gd name="T43" fmla="*/ 741 h 744"/>
              <a:gd name="T44" fmla="*/ 3 w 744"/>
              <a:gd name="T45" fmla="*/ 723 h 744"/>
              <a:gd name="T46" fmla="*/ 0 w 744"/>
              <a:gd name="T47" fmla="*/ 304 h 744"/>
              <a:gd name="T48" fmla="*/ 9 w 744"/>
              <a:gd name="T49" fmla="*/ 281 h 744"/>
              <a:gd name="T50" fmla="*/ 34 w 744"/>
              <a:gd name="T51" fmla="*/ 271 h 744"/>
              <a:gd name="T52" fmla="*/ 34 w 744"/>
              <a:gd name="T53" fmla="*/ 169 h 744"/>
              <a:gd name="T54" fmla="*/ 710 w 744"/>
              <a:gd name="T55" fmla="*/ 34 h 744"/>
              <a:gd name="T56" fmla="*/ 34 w 744"/>
              <a:gd name="T57" fmla="*/ 0 h 744"/>
              <a:gd name="T58" fmla="*/ 723 w 744"/>
              <a:gd name="T59" fmla="*/ 3 h 744"/>
              <a:gd name="T60" fmla="*/ 742 w 744"/>
              <a:gd name="T61" fmla="*/ 21 h 744"/>
              <a:gd name="T62" fmla="*/ 744 w 744"/>
              <a:gd name="T63" fmla="*/ 169 h 744"/>
              <a:gd name="T64" fmla="*/ 734 w 744"/>
              <a:gd name="T65" fmla="*/ 193 h 744"/>
              <a:gd name="T66" fmla="*/ 710 w 744"/>
              <a:gd name="T67" fmla="*/ 203 h 744"/>
              <a:gd name="T68" fmla="*/ 21 w 744"/>
              <a:gd name="T69" fmla="*/ 201 h 744"/>
              <a:gd name="T70" fmla="*/ 3 w 744"/>
              <a:gd name="T71" fmla="*/ 182 h 744"/>
              <a:gd name="T72" fmla="*/ 0 w 744"/>
              <a:gd name="T73" fmla="*/ 34 h 744"/>
              <a:gd name="T74" fmla="*/ 9 w 744"/>
              <a:gd name="T75" fmla="*/ 11 h 744"/>
              <a:gd name="T76" fmla="*/ 34 w 744"/>
              <a:gd name="T77"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44" h="744">
                <a:moveTo>
                  <a:pt x="304" y="304"/>
                </a:moveTo>
                <a:lnTo>
                  <a:pt x="304" y="710"/>
                </a:lnTo>
                <a:lnTo>
                  <a:pt x="710" y="710"/>
                </a:lnTo>
                <a:lnTo>
                  <a:pt x="710" y="304"/>
                </a:lnTo>
                <a:lnTo>
                  <a:pt x="304" y="304"/>
                </a:lnTo>
                <a:close/>
                <a:moveTo>
                  <a:pt x="34" y="304"/>
                </a:moveTo>
                <a:lnTo>
                  <a:pt x="34" y="710"/>
                </a:lnTo>
                <a:lnTo>
                  <a:pt x="169" y="710"/>
                </a:lnTo>
                <a:lnTo>
                  <a:pt x="169" y="304"/>
                </a:lnTo>
                <a:lnTo>
                  <a:pt x="34" y="304"/>
                </a:lnTo>
                <a:close/>
                <a:moveTo>
                  <a:pt x="304" y="271"/>
                </a:moveTo>
                <a:lnTo>
                  <a:pt x="710" y="271"/>
                </a:lnTo>
                <a:lnTo>
                  <a:pt x="723" y="274"/>
                </a:lnTo>
                <a:lnTo>
                  <a:pt x="734" y="281"/>
                </a:lnTo>
                <a:lnTo>
                  <a:pt x="742" y="291"/>
                </a:lnTo>
                <a:lnTo>
                  <a:pt x="744" y="304"/>
                </a:lnTo>
                <a:lnTo>
                  <a:pt x="744" y="710"/>
                </a:lnTo>
                <a:lnTo>
                  <a:pt x="742" y="723"/>
                </a:lnTo>
                <a:lnTo>
                  <a:pt x="734" y="734"/>
                </a:lnTo>
                <a:lnTo>
                  <a:pt x="723" y="741"/>
                </a:lnTo>
                <a:lnTo>
                  <a:pt x="710" y="744"/>
                </a:lnTo>
                <a:lnTo>
                  <a:pt x="304" y="744"/>
                </a:lnTo>
                <a:lnTo>
                  <a:pt x="291" y="741"/>
                </a:lnTo>
                <a:lnTo>
                  <a:pt x="280" y="734"/>
                </a:lnTo>
                <a:lnTo>
                  <a:pt x="273" y="723"/>
                </a:lnTo>
                <a:lnTo>
                  <a:pt x="270" y="710"/>
                </a:lnTo>
                <a:lnTo>
                  <a:pt x="270" y="304"/>
                </a:lnTo>
                <a:lnTo>
                  <a:pt x="273" y="291"/>
                </a:lnTo>
                <a:lnTo>
                  <a:pt x="280" y="281"/>
                </a:lnTo>
                <a:lnTo>
                  <a:pt x="291" y="274"/>
                </a:lnTo>
                <a:lnTo>
                  <a:pt x="304" y="271"/>
                </a:lnTo>
                <a:close/>
                <a:moveTo>
                  <a:pt x="34" y="271"/>
                </a:moveTo>
                <a:lnTo>
                  <a:pt x="169" y="271"/>
                </a:lnTo>
                <a:lnTo>
                  <a:pt x="182" y="274"/>
                </a:lnTo>
                <a:lnTo>
                  <a:pt x="193" y="281"/>
                </a:lnTo>
                <a:lnTo>
                  <a:pt x="200" y="291"/>
                </a:lnTo>
                <a:lnTo>
                  <a:pt x="203" y="304"/>
                </a:lnTo>
                <a:lnTo>
                  <a:pt x="203" y="710"/>
                </a:lnTo>
                <a:lnTo>
                  <a:pt x="200" y="723"/>
                </a:lnTo>
                <a:lnTo>
                  <a:pt x="193" y="734"/>
                </a:lnTo>
                <a:lnTo>
                  <a:pt x="182" y="741"/>
                </a:lnTo>
                <a:lnTo>
                  <a:pt x="169" y="744"/>
                </a:lnTo>
                <a:lnTo>
                  <a:pt x="34" y="744"/>
                </a:lnTo>
                <a:lnTo>
                  <a:pt x="21" y="741"/>
                </a:lnTo>
                <a:lnTo>
                  <a:pt x="9" y="734"/>
                </a:lnTo>
                <a:lnTo>
                  <a:pt x="3" y="723"/>
                </a:lnTo>
                <a:lnTo>
                  <a:pt x="0" y="710"/>
                </a:lnTo>
                <a:lnTo>
                  <a:pt x="0" y="304"/>
                </a:lnTo>
                <a:lnTo>
                  <a:pt x="3" y="291"/>
                </a:lnTo>
                <a:lnTo>
                  <a:pt x="9" y="281"/>
                </a:lnTo>
                <a:lnTo>
                  <a:pt x="21" y="274"/>
                </a:lnTo>
                <a:lnTo>
                  <a:pt x="34" y="271"/>
                </a:lnTo>
                <a:close/>
                <a:moveTo>
                  <a:pt x="34" y="34"/>
                </a:moveTo>
                <a:lnTo>
                  <a:pt x="34" y="169"/>
                </a:lnTo>
                <a:lnTo>
                  <a:pt x="710" y="169"/>
                </a:lnTo>
                <a:lnTo>
                  <a:pt x="710" y="34"/>
                </a:lnTo>
                <a:lnTo>
                  <a:pt x="34" y="34"/>
                </a:lnTo>
                <a:close/>
                <a:moveTo>
                  <a:pt x="34" y="0"/>
                </a:moveTo>
                <a:lnTo>
                  <a:pt x="710" y="0"/>
                </a:lnTo>
                <a:lnTo>
                  <a:pt x="723" y="3"/>
                </a:lnTo>
                <a:lnTo>
                  <a:pt x="734" y="11"/>
                </a:lnTo>
                <a:lnTo>
                  <a:pt x="742" y="21"/>
                </a:lnTo>
                <a:lnTo>
                  <a:pt x="744" y="34"/>
                </a:lnTo>
                <a:lnTo>
                  <a:pt x="744" y="169"/>
                </a:lnTo>
                <a:lnTo>
                  <a:pt x="742" y="182"/>
                </a:lnTo>
                <a:lnTo>
                  <a:pt x="734" y="193"/>
                </a:lnTo>
                <a:lnTo>
                  <a:pt x="723" y="201"/>
                </a:lnTo>
                <a:lnTo>
                  <a:pt x="710" y="203"/>
                </a:lnTo>
                <a:lnTo>
                  <a:pt x="34" y="203"/>
                </a:lnTo>
                <a:lnTo>
                  <a:pt x="21" y="201"/>
                </a:lnTo>
                <a:lnTo>
                  <a:pt x="9" y="193"/>
                </a:lnTo>
                <a:lnTo>
                  <a:pt x="3" y="182"/>
                </a:lnTo>
                <a:lnTo>
                  <a:pt x="0" y="169"/>
                </a:lnTo>
                <a:lnTo>
                  <a:pt x="0" y="34"/>
                </a:lnTo>
                <a:lnTo>
                  <a:pt x="3" y="21"/>
                </a:lnTo>
                <a:lnTo>
                  <a:pt x="9" y="11"/>
                </a:lnTo>
                <a:lnTo>
                  <a:pt x="21" y="3"/>
                </a:lnTo>
                <a:lnTo>
                  <a:pt x="34"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43" name="Freeform 4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5773787"/>
            <a:ext cx="444609" cy="444056"/>
          </a:xfrm>
          <a:custGeom>
            <a:avLst/>
            <a:gdLst>
              <a:gd name="T0" fmla="*/ 342 w 804"/>
              <a:gd name="T1" fmla="*/ 358 h 803"/>
              <a:gd name="T2" fmla="*/ 342 w 804"/>
              <a:gd name="T3" fmla="*/ 445 h 803"/>
              <a:gd name="T4" fmla="*/ 424 w 804"/>
              <a:gd name="T5" fmla="*/ 471 h 803"/>
              <a:gd name="T6" fmla="*/ 474 w 804"/>
              <a:gd name="T7" fmla="*/ 401 h 803"/>
              <a:gd name="T8" fmla="*/ 424 w 804"/>
              <a:gd name="T9" fmla="*/ 332 h 803"/>
              <a:gd name="T10" fmla="*/ 457 w 804"/>
              <a:gd name="T11" fmla="*/ 307 h 803"/>
              <a:gd name="T12" fmla="*/ 511 w 804"/>
              <a:gd name="T13" fmla="*/ 401 h 803"/>
              <a:gd name="T14" fmla="*/ 457 w 804"/>
              <a:gd name="T15" fmla="*/ 496 h 803"/>
              <a:gd name="T16" fmla="*/ 346 w 804"/>
              <a:gd name="T17" fmla="*/ 496 h 803"/>
              <a:gd name="T18" fmla="*/ 292 w 804"/>
              <a:gd name="T19" fmla="*/ 401 h 803"/>
              <a:gd name="T20" fmla="*/ 346 w 804"/>
              <a:gd name="T21" fmla="*/ 307 h 803"/>
              <a:gd name="T22" fmla="*/ 361 w 804"/>
              <a:gd name="T23" fmla="*/ 185 h 803"/>
              <a:gd name="T24" fmla="*/ 233 w 804"/>
              <a:gd name="T25" fmla="*/ 260 h 803"/>
              <a:gd name="T26" fmla="*/ 182 w 804"/>
              <a:gd name="T27" fmla="*/ 401 h 803"/>
              <a:gd name="T28" fmla="*/ 233 w 804"/>
              <a:gd name="T29" fmla="*/ 543 h 803"/>
              <a:gd name="T30" fmla="*/ 361 w 804"/>
              <a:gd name="T31" fmla="*/ 617 h 803"/>
              <a:gd name="T32" fmla="*/ 512 w 804"/>
              <a:gd name="T33" fmla="*/ 591 h 803"/>
              <a:gd name="T34" fmla="*/ 606 w 804"/>
              <a:gd name="T35" fmla="*/ 479 h 803"/>
              <a:gd name="T36" fmla="*/ 606 w 804"/>
              <a:gd name="T37" fmla="*/ 326 h 803"/>
              <a:gd name="T38" fmla="*/ 512 w 804"/>
              <a:gd name="T39" fmla="*/ 213 h 803"/>
              <a:gd name="T40" fmla="*/ 402 w 804"/>
              <a:gd name="T41" fmla="*/ 146 h 803"/>
              <a:gd name="T42" fmla="*/ 566 w 804"/>
              <a:gd name="T43" fmla="*/ 206 h 803"/>
              <a:gd name="T44" fmla="*/ 653 w 804"/>
              <a:gd name="T45" fmla="*/ 356 h 803"/>
              <a:gd name="T46" fmla="*/ 622 w 804"/>
              <a:gd name="T47" fmla="*/ 531 h 803"/>
              <a:gd name="T48" fmla="*/ 491 w 804"/>
              <a:gd name="T49" fmla="*/ 641 h 803"/>
              <a:gd name="T50" fmla="*/ 312 w 804"/>
              <a:gd name="T51" fmla="*/ 641 h 803"/>
              <a:gd name="T52" fmla="*/ 181 w 804"/>
              <a:gd name="T53" fmla="*/ 531 h 803"/>
              <a:gd name="T54" fmla="*/ 149 w 804"/>
              <a:gd name="T55" fmla="*/ 356 h 803"/>
              <a:gd name="T56" fmla="*/ 237 w 804"/>
              <a:gd name="T57" fmla="*/ 206 h 803"/>
              <a:gd name="T58" fmla="*/ 402 w 804"/>
              <a:gd name="T59" fmla="*/ 146 h 803"/>
              <a:gd name="T60" fmla="*/ 248 w 804"/>
              <a:gd name="T61" fmla="*/ 70 h 803"/>
              <a:gd name="T62" fmla="*/ 94 w 804"/>
              <a:gd name="T63" fmla="*/ 202 h 803"/>
              <a:gd name="T64" fmla="*/ 35 w 804"/>
              <a:gd name="T65" fmla="*/ 401 h 803"/>
              <a:gd name="T66" fmla="*/ 94 w 804"/>
              <a:gd name="T67" fmla="*/ 600 h 803"/>
              <a:gd name="T68" fmla="*/ 248 w 804"/>
              <a:gd name="T69" fmla="*/ 733 h 803"/>
              <a:gd name="T70" fmla="*/ 456 w 804"/>
              <a:gd name="T71" fmla="*/ 763 h 803"/>
              <a:gd name="T72" fmla="*/ 642 w 804"/>
              <a:gd name="T73" fmla="*/ 678 h 803"/>
              <a:gd name="T74" fmla="*/ 752 w 804"/>
              <a:gd name="T75" fmla="*/ 507 h 803"/>
              <a:gd name="T76" fmla="*/ 752 w 804"/>
              <a:gd name="T77" fmla="*/ 297 h 803"/>
              <a:gd name="T78" fmla="*/ 642 w 804"/>
              <a:gd name="T79" fmla="*/ 127 h 803"/>
              <a:gd name="T80" fmla="*/ 456 w 804"/>
              <a:gd name="T81" fmla="*/ 40 h 803"/>
              <a:gd name="T82" fmla="*/ 508 w 804"/>
              <a:gd name="T83" fmla="*/ 14 h 803"/>
              <a:gd name="T84" fmla="*/ 686 w 804"/>
              <a:gd name="T85" fmla="*/ 117 h 803"/>
              <a:gd name="T86" fmla="*/ 790 w 804"/>
              <a:gd name="T87" fmla="*/ 295 h 803"/>
              <a:gd name="T88" fmla="*/ 788 w 804"/>
              <a:gd name="T89" fmla="*/ 511 h 803"/>
              <a:gd name="T90" fmla="*/ 680 w 804"/>
              <a:gd name="T91" fmla="*/ 691 h 803"/>
              <a:gd name="T92" fmla="*/ 731 w 804"/>
              <a:gd name="T93" fmla="*/ 785 h 803"/>
              <a:gd name="T94" fmla="*/ 718 w 804"/>
              <a:gd name="T95" fmla="*/ 802 h 803"/>
              <a:gd name="T96" fmla="*/ 699 w 804"/>
              <a:gd name="T97" fmla="*/ 798 h 803"/>
              <a:gd name="T98" fmla="*/ 609 w 804"/>
              <a:gd name="T99" fmla="*/ 746 h 803"/>
              <a:gd name="T100" fmla="*/ 402 w 804"/>
              <a:gd name="T101" fmla="*/ 803 h 803"/>
              <a:gd name="T102" fmla="*/ 194 w 804"/>
              <a:gd name="T103" fmla="*/ 746 h 803"/>
              <a:gd name="T104" fmla="*/ 103 w 804"/>
              <a:gd name="T105" fmla="*/ 798 h 803"/>
              <a:gd name="T106" fmla="*/ 85 w 804"/>
              <a:gd name="T107" fmla="*/ 802 h 803"/>
              <a:gd name="T108" fmla="*/ 72 w 804"/>
              <a:gd name="T109" fmla="*/ 785 h 803"/>
              <a:gd name="T110" fmla="*/ 123 w 804"/>
              <a:gd name="T111" fmla="*/ 691 h 803"/>
              <a:gd name="T112" fmla="*/ 14 w 804"/>
              <a:gd name="T113" fmla="*/ 511 h 803"/>
              <a:gd name="T114" fmla="*/ 14 w 804"/>
              <a:gd name="T115" fmla="*/ 295 h 803"/>
              <a:gd name="T116" fmla="*/ 117 w 804"/>
              <a:gd name="T117" fmla="*/ 117 h 803"/>
              <a:gd name="T118" fmla="*/ 295 w 804"/>
              <a:gd name="T119" fmla="*/ 14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4" h="803">
                <a:moveTo>
                  <a:pt x="402" y="328"/>
                </a:moveTo>
                <a:lnTo>
                  <a:pt x="378" y="332"/>
                </a:lnTo>
                <a:lnTo>
                  <a:pt x="359" y="343"/>
                </a:lnTo>
                <a:lnTo>
                  <a:pt x="342" y="358"/>
                </a:lnTo>
                <a:lnTo>
                  <a:pt x="333" y="379"/>
                </a:lnTo>
                <a:lnTo>
                  <a:pt x="329" y="401"/>
                </a:lnTo>
                <a:lnTo>
                  <a:pt x="333" y="425"/>
                </a:lnTo>
                <a:lnTo>
                  <a:pt x="342" y="445"/>
                </a:lnTo>
                <a:lnTo>
                  <a:pt x="359" y="460"/>
                </a:lnTo>
                <a:lnTo>
                  <a:pt x="378" y="471"/>
                </a:lnTo>
                <a:lnTo>
                  <a:pt x="402" y="475"/>
                </a:lnTo>
                <a:lnTo>
                  <a:pt x="424" y="471"/>
                </a:lnTo>
                <a:lnTo>
                  <a:pt x="444" y="460"/>
                </a:lnTo>
                <a:lnTo>
                  <a:pt x="461" y="445"/>
                </a:lnTo>
                <a:lnTo>
                  <a:pt x="470" y="425"/>
                </a:lnTo>
                <a:lnTo>
                  <a:pt x="474" y="401"/>
                </a:lnTo>
                <a:lnTo>
                  <a:pt x="470" y="379"/>
                </a:lnTo>
                <a:lnTo>
                  <a:pt x="461" y="358"/>
                </a:lnTo>
                <a:lnTo>
                  <a:pt x="444" y="343"/>
                </a:lnTo>
                <a:lnTo>
                  <a:pt x="424" y="332"/>
                </a:lnTo>
                <a:lnTo>
                  <a:pt x="402" y="328"/>
                </a:lnTo>
                <a:close/>
                <a:moveTo>
                  <a:pt x="402" y="291"/>
                </a:moveTo>
                <a:lnTo>
                  <a:pt x="431" y="295"/>
                </a:lnTo>
                <a:lnTo>
                  <a:pt x="457" y="307"/>
                </a:lnTo>
                <a:lnTo>
                  <a:pt x="479" y="324"/>
                </a:lnTo>
                <a:lnTo>
                  <a:pt x="496" y="346"/>
                </a:lnTo>
                <a:lnTo>
                  <a:pt x="507" y="373"/>
                </a:lnTo>
                <a:lnTo>
                  <a:pt x="511" y="401"/>
                </a:lnTo>
                <a:lnTo>
                  <a:pt x="507" y="430"/>
                </a:lnTo>
                <a:lnTo>
                  <a:pt x="496" y="456"/>
                </a:lnTo>
                <a:lnTo>
                  <a:pt x="479" y="479"/>
                </a:lnTo>
                <a:lnTo>
                  <a:pt x="457" y="496"/>
                </a:lnTo>
                <a:lnTo>
                  <a:pt x="431" y="507"/>
                </a:lnTo>
                <a:lnTo>
                  <a:pt x="402" y="511"/>
                </a:lnTo>
                <a:lnTo>
                  <a:pt x="372" y="507"/>
                </a:lnTo>
                <a:lnTo>
                  <a:pt x="346" y="496"/>
                </a:lnTo>
                <a:lnTo>
                  <a:pt x="323" y="479"/>
                </a:lnTo>
                <a:lnTo>
                  <a:pt x="306" y="456"/>
                </a:lnTo>
                <a:lnTo>
                  <a:pt x="296" y="430"/>
                </a:lnTo>
                <a:lnTo>
                  <a:pt x="292" y="401"/>
                </a:lnTo>
                <a:lnTo>
                  <a:pt x="296" y="373"/>
                </a:lnTo>
                <a:lnTo>
                  <a:pt x="306" y="346"/>
                </a:lnTo>
                <a:lnTo>
                  <a:pt x="323" y="324"/>
                </a:lnTo>
                <a:lnTo>
                  <a:pt x="346" y="307"/>
                </a:lnTo>
                <a:lnTo>
                  <a:pt x="372" y="295"/>
                </a:lnTo>
                <a:lnTo>
                  <a:pt x="402" y="291"/>
                </a:lnTo>
                <a:close/>
                <a:moveTo>
                  <a:pt x="402" y="183"/>
                </a:moveTo>
                <a:lnTo>
                  <a:pt x="361" y="185"/>
                </a:lnTo>
                <a:lnTo>
                  <a:pt x="325" y="196"/>
                </a:lnTo>
                <a:lnTo>
                  <a:pt x="291" y="213"/>
                </a:lnTo>
                <a:lnTo>
                  <a:pt x="261" y="234"/>
                </a:lnTo>
                <a:lnTo>
                  <a:pt x="233" y="260"/>
                </a:lnTo>
                <a:lnTo>
                  <a:pt x="212" y="291"/>
                </a:lnTo>
                <a:lnTo>
                  <a:pt x="196" y="326"/>
                </a:lnTo>
                <a:lnTo>
                  <a:pt x="186" y="362"/>
                </a:lnTo>
                <a:lnTo>
                  <a:pt x="182" y="401"/>
                </a:lnTo>
                <a:lnTo>
                  <a:pt x="186" y="441"/>
                </a:lnTo>
                <a:lnTo>
                  <a:pt x="196" y="479"/>
                </a:lnTo>
                <a:lnTo>
                  <a:pt x="212" y="513"/>
                </a:lnTo>
                <a:lnTo>
                  <a:pt x="233" y="543"/>
                </a:lnTo>
                <a:lnTo>
                  <a:pt x="261" y="569"/>
                </a:lnTo>
                <a:lnTo>
                  <a:pt x="291" y="591"/>
                </a:lnTo>
                <a:lnTo>
                  <a:pt x="325" y="607"/>
                </a:lnTo>
                <a:lnTo>
                  <a:pt x="361" y="617"/>
                </a:lnTo>
                <a:lnTo>
                  <a:pt x="402" y="621"/>
                </a:lnTo>
                <a:lnTo>
                  <a:pt x="441" y="617"/>
                </a:lnTo>
                <a:lnTo>
                  <a:pt x="478" y="607"/>
                </a:lnTo>
                <a:lnTo>
                  <a:pt x="512" y="591"/>
                </a:lnTo>
                <a:lnTo>
                  <a:pt x="542" y="569"/>
                </a:lnTo>
                <a:lnTo>
                  <a:pt x="570" y="543"/>
                </a:lnTo>
                <a:lnTo>
                  <a:pt x="591" y="513"/>
                </a:lnTo>
                <a:lnTo>
                  <a:pt x="606" y="479"/>
                </a:lnTo>
                <a:lnTo>
                  <a:pt x="617" y="441"/>
                </a:lnTo>
                <a:lnTo>
                  <a:pt x="621" y="401"/>
                </a:lnTo>
                <a:lnTo>
                  <a:pt x="617" y="362"/>
                </a:lnTo>
                <a:lnTo>
                  <a:pt x="606" y="326"/>
                </a:lnTo>
                <a:lnTo>
                  <a:pt x="591" y="291"/>
                </a:lnTo>
                <a:lnTo>
                  <a:pt x="570" y="260"/>
                </a:lnTo>
                <a:lnTo>
                  <a:pt x="542" y="234"/>
                </a:lnTo>
                <a:lnTo>
                  <a:pt x="512" y="213"/>
                </a:lnTo>
                <a:lnTo>
                  <a:pt x="478" y="196"/>
                </a:lnTo>
                <a:lnTo>
                  <a:pt x="441" y="185"/>
                </a:lnTo>
                <a:lnTo>
                  <a:pt x="402" y="183"/>
                </a:lnTo>
                <a:close/>
                <a:moveTo>
                  <a:pt x="402" y="146"/>
                </a:moveTo>
                <a:lnTo>
                  <a:pt x="448" y="150"/>
                </a:lnTo>
                <a:lnTo>
                  <a:pt x="491" y="162"/>
                </a:lnTo>
                <a:lnTo>
                  <a:pt x="530" y="180"/>
                </a:lnTo>
                <a:lnTo>
                  <a:pt x="566" y="206"/>
                </a:lnTo>
                <a:lnTo>
                  <a:pt x="597" y="236"/>
                </a:lnTo>
                <a:lnTo>
                  <a:pt x="622" y="273"/>
                </a:lnTo>
                <a:lnTo>
                  <a:pt x="642" y="312"/>
                </a:lnTo>
                <a:lnTo>
                  <a:pt x="653" y="356"/>
                </a:lnTo>
                <a:lnTo>
                  <a:pt x="657" y="401"/>
                </a:lnTo>
                <a:lnTo>
                  <a:pt x="653" y="447"/>
                </a:lnTo>
                <a:lnTo>
                  <a:pt x="642" y="490"/>
                </a:lnTo>
                <a:lnTo>
                  <a:pt x="622" y="531"/>
                </a:lnTo>
                <a:lnTo>
                  <a:pt x="597" y="566"/>
                </a:lnTo>
                <a:lnTo>
                  <a:pt x="566" y="598"/>
                </a:lnTo>
                <a:lnTo>
                  <a:pt x="530" y="623"/>
                </a:lnTo>
                <a:lnTo>
                  <a:pt x="491" y="641"/>
                </a:lnTo>
                <a:lnTo>
                  <a:pt x="448" y="653"/>
                </a:lnTo>
                <a:lnTo>
                  <a:pt x="402" y="657"/>
                </a:lnTo>
                <a:lnTo>
                  <a:pt x="355" y="653"/>
                </a:lnTo>
                <a:lnTo>
                  <a:pt x="312" y="641"/>
                </a:lnTo>
                <a:lnTo>
                  <a:pt x="272" y="623"/>
                </a:lnTo>
                <a:lnTo>
                  <a:pt x="237" y="598"/>
                </a:lnTo>
                <a:lnTo>
                  <a:pt x="206" y="566"/>
                </a:lnTo>
                <a:lnTo>
                  <a:pt x="181" y="531"/>
                </a:lnTo>
                <a:lnTo>
                  <a:pt x="161" y="490"/>
                </a:lnTo>
                <a:lnTo>
                  <a:pt x="149" y="447"/>
                </a:lnTo>
                <a:lnTo>
                  <a:pt x="145" y="401"/>
                </a:lnTo>
                <a:lnTo>
                  <a:pt x="149" y="356"/>
                </a:lnTo>
                <a:lnTo>
                  <a:pt x="161" y="312"/>
                </a:lnTo>
                <a:lnTo>
                  <a:pt x="181" y="273"/>
                </a:lnTo>
                <a:lnTo>
                  <a:pt x="206" y="236"/>
                </a:lnTo>
                <a:lnTo>
                  <a:pt x="237" y="206"/>
                </a:lnTo>
                <a:lnTo>
                  <a:pt x="272" y="180"/>
                </a:lnTo>
                <a:lnTo>
                  <a:pt x="312" y="162"/>
                </a:lnTo>
                <a:lnTo>
                  <a:pt x="355" y="150"/>
                </a:lnTo>
                <a:lnTo>
                  <a:pt x="402" y="146"/>
                </a:lnTo>
                <a:close/>
                <a:moveTo>
                  <a:pt x="402" y="36"/>
                </a:moveTo>
                <a:lnTo>
                  <a:pt x="347" y="40"/>
                </a:lnTo>
                <a:lnTo>
                  <a:pt x="296" y="52"/>
                </a:lnTo>
                <a:lnTo>
                  <a:pt x="248" y="70"/>
                </a:lnTo>
                <a:lnTo>
                  <a:pt x="203" y="95"/>
                </a:lnTo>
                <a:lnTo>
                  <a:pt x="161" y="127"/>
                </a:lnTo>
                <a:lnTo>
                  <a:pt x="126" y="162"/>
                </a:lnTo>
                <a:lnTo>
                  <a:pt x="94" y="202"/>
                </a:lnTo>
                <a:lnTo>
                  <a:pt x="69" y="247"/>
                </a:lnTo>
                <a:lnTo>
                  <a:pt x="51" y="297"/>
                </a:lnTo>
                <a:lnTo>
                  <a:pt x="39" y="348"/>
                </a:lnTo>
                <a:lnTo>
                  <a:pt x="35" y="401"/>
                </a:lnTo>
                <a:lnTo>
                  <a:pt x="39" y="455"/>
                </a:lnTo>
                <a:lnTo>
                  <a:pt x="51" y="507"/>
                </a:lnTo>
                <a:lnTo>
                  <a:pt x="69" y="556"/>
                </a:lnTo>
                <a:lnTo>
                  <a:pt x="94" y="600"/>
                </a:lnTo>
                <a:lnTo>
                  <a:pt x="126" y="641"/>
                </a:lnTo>
                <a:lnTo>
                  <a:pt x="161" y="678"/>
                </a:lnTo>
                <a:lnTo>
                  <a:pt x="203" y="708"/>
                </a:lnTo>
                <a:lnTo>
                  <a:pt x="248" y="733"/>
                </a:lnTo>
                <a:lnTo>
                  <a:pt x="296" y="751"/>
                </a:lnTo>
                <a:lnTo>
                  <a:pt x="347" y="763"/>
                </a:lnTo>
                <a:lnTo>
                  <a:pt x="402" y="767"/>
                </a:lnTo>
                <a:lnTo>
                  <a:pt x="456" y="763"/>
                </a:lnTo>
                <a:lnTo>
                  <a:pt x="507" y="751"/>
                </a:lnTo>
                <a:lnTo>
                  <a:pt x="555" y="733"/>
                </a:lnTo>
                <a:lnTo>
                  <a:pt x="600" y="708"/>
                </a:lnTo>
                <a:lnTo>
                  <a:pt x="642" y="678"/>
                </a:lnTo>
                <a:lnTo>
                  <a:pt x="677" y="641"/>
                </a:lnTo>
                <a:lnTo>
                  <a:pt x="708" y="600"/>
                </a:lnTo>
                <a:lnTo>
                  <a:pt x="733" y="556"/>
                </a:lnTo>
                <a:lnTo>
                  <a:pt x="752" y="507"/>
                </a:lnTo>
                <a:lnTo>
                  <a:pt x="763" y="455"/>
                </a:lnTo>
                <a:lnTo>
                  <a:pt x="767" y="401"/>
                </a:lnTo>
                <a:lnTo>
                  <a:pt x="763" y="348"/>
                </a:lnTo>
                <a:lnTo>
                  <a:pt x="752" y="297"/>
                </a:lnTo>
                <a:lnTo>
                  <a:pt x="733" y="247"/>
                </a:lnTo>
                <a:lnTo>
                  <a:pt x="708" y="202"/>
                </a:lnTo>
                <a:lnTo>
                  <a:pt x="677" y="162"/>
                </a:lnTo>
                <a:lnTo>
                  <a:pt x="642" y="127"/>
                </a:lnTo>
                <a:lnTo>
                  <a:pt x="600" y="95"/>
                </a:lnTo>
                <a:lnTo>
                  <a:pt x="555" y="70"/>
                </a:lnTo>
                <a:lnTo>
                  <a:pt x="507" y="52"/>
                </a:lnTo>
                <a:lnTo>
                  <a:pt x="456" y="40"/>
                </a:lnTo>
                <a:lnTo>
                  <a:pt x="402" y="36"/>
                </a:lnTo>
                <a:close/>
                <a:moveTo>
                  <a:pt x="402" y="0"/>
                </a:moveTo>
                <a:lnTo>
                  <a:pt x="456" y="3"/>
                </a:lnTo>
                <a:lnTo>
                  <a:pt x="508" y="14"/>
                </a:lnTo>
                <a:lnTo>
                  <a:pt x="558" y="31"/>
                </a:lnTo>
                <a:lnTo>
                  <a:pt x="604" y="55"/>
                </a:lnTo>
                <a:lnTo>
                  <a:pt x="647" y="83"/>
                </a:lnTo>
                <a:lnTo>
                  <a:pt x="686" y="117"/>
                </a:lnTo>
                <a:lnTo>
                  <a:pt x="720" y="157"/>
                </a:lnTo>
                <a:lnTo>
                  <a:pt x="749" y="199"/>
                </a:lnTo>
                <a:lnTo>
                  <a:pt x="771" y="246"/>
                </a:lnTo>
                <a:lnTo>
                  <a:pt x="790" y="295"/>
                </a:lnTo>
                <a:lnTo>
                  <a:pt x="800" y="346"/>
                </a:lnTo>
                <a:lnTo>
                  <a:pt x="804" y="401"/>
                </a:lnTo>
                <a:lnTo>
                  <a:pt x="800" y="458"/>
                </a:lnTo>
                <a:lnTo>
                  <a:pt x="788" y="511"/>
                </a:lnTo>
                <a:lnTo>
                  <a:pt x="770" y="561"/>
                </a:lnTo>
                <a:lnTo>
                  <a:pt x="745" y="608"/>
                </a:lnTo>
                <a:lnTo>
                  <a:pt x="715" y="653"/>
                </a:lnTo>
                <a:lnTo>
                  <a:pt x="680" y="691"/>
                </a:lnTo>
                <a:lnTo>
                  <a:pt x="726" y="772"/>
                </a:lnTo>
                <a:lnTo>
                  <a:pt x="728" y="776"/>
                </a:lnTo>
                <a:lnTo>
                  <a:pt x="729" y="780"/>
                </a:lnTo>
                <a:lnTo>
                  <a:pt x="731" y="785"/>
                </a:lnTo>
                <a:lnTo>
                  <a:pt x="729" y="792"/>
                </a:lnTo>
                <a:lnTo>
                  <a:pt x="727" y="795"/>
                </a:lnTo>
                <a:lnTo>
                  <a:pt x="723" y="799"/>
                </a:lnTo>
                <a:lnTo>
                  <a:pt x="718" y="802"/>
                </a:lnTo>
                <a:lnTo>
                  <a:pt x="712" y="803"/>
                </a:lnTo>
                <a:lnTo>
                  <a:pt x="707" y="803"/>
                </a:lnTo>
                <a:lnTo>
                  <a:pt x="703" y="801"/>
                </a:lnTo>
                <a:lnTo>
                  <a:pt x="699" y="798"/>
                </a:lnTo>
                <a:lnTo>
                  <a:pt x="697" y="794"/>
                </a:lnTo>
                <a:lnTo>
                  <a:pt x="695" y="790"/>
                </a:lnTo>
                <a:lnTo>
                  <a:pt x="653" y="714"/>
                </a:lnTo>
                <a:lnTo>
                  <a:pt x="609" y="746"/>
                </a:lnTo>
                <a:lnTo>
                  <a:pt x="562" y="771"/>
                </a:lnTo>
                <a:lnTo>
                  <a:pt x="511" y="788"/>
                </a:lnTo>
                <a:lnTo>
                  <a:pt x="457" y="799"/>
                </a:lnTo>
                <a:lnTo>
                  <a:pt x="402" y="803"/>
                </a:lnTo>
                <a:lnTo>
                  <a:pt x="346" y="799"/>
                </a:lnTo>
                <a:lnTo>
                  <a:pt x="292" y="788"/>
                </a:lnTo>
                <a:lnTo>
                  <a:pt x="241" y="771"/>
                </a:lnTo>
                <a:lnTo>
                  <a:pt x="194" y="746"/>
                </a:lnTo>
                <a:lnTo>
                  <a:pt x="151" y="714"/>
                </a:lnTo>
                <a:lnTo>
                  <a:pt x="107" y="790"/>
                </a:lnTo>
                <a:lnTo>
                  <a:pt x="106" y="794"/>
                </a:lnTo>
                <a:lnTo>
                  <a:pt x="103" y="798"/>
                </a:lnTo>
                <a:lnTo>
                  <a:pt x="100" y="801"/>
                </a:lnTo>
                <a:lnTo>
                  <a:pt x="96" y="803"/>
                </a:lnTo>
                <a:lnTo>
                  <a:pt x="90" y="803"/>
                </a:lnTo>
                <a:lnTo>
                  <a:pt x="85" y="802"/>
                </a:lnTo>
                <a:lnTo>
                  <a:pt x="80" y="799"/>
                </a:lnTo>
                <a:lnTo>
                  <a:pt x="76" y="795"/>
                </a:lnTo>
                <a:lnTo>
                  <a:pt x="73" y="792"/>
                </a:lnTo>
                <a:lnTo>
                  <a:pt x="72" y="785"/>
                </a:lnTo>
                <a:lnTo>
                  <a:pt x="73" y="780"/>
                </a:lnTo>
                <a:lnTo>
                  <a:pt x="75" y="776"/>
                </a:lnTo>
                <a:lnTo>
                  <a:pt x="77" y="772"/>
                </a:lnTo>
                <a:lnTo>
                  <a:pt x="123" y="691"/>
                </a:lnTo>
                <a:lnTo>
                  <a:pt x="88" y="653"/>
                </a:lnTo>
                <a:lnTo>
                  <a:pt x="58" y="608"/>
                </a:lnTo>
                <a:lnTo>
                  <a:pt x="33" y="561"/>
                </a:lnTo>
                <a:lnTo>
                  <a:pt x="14" y="511"/>
                </a:lnTo>
                <a:lnTo>
                  <a:pt x="4" y="458"/>
                </a:lnTo>
                <a:lnTo>
                  <a:pt x="0" y="401"/>
                </a:lnTo>
                <a:lnTo>
                  <a:pt x="3" y="346"/>
                </a:lnTo>
                <a:lnTo>
                  <a:pt x="14" y="295"/>
                </a:lnTo>
                <a:lnTo>
                  <a:pt x="31" y="246"/>
                </a:lnTo>
                <a:lnTo>
                  <a:pt x="54" y="199"/>
                </a:lnTo>
                <a:lnTo>
                  <a:pt x="84" y="157"/>
                </a:lnTo>
                <a:lnTo>
                  <a:pt x="117" y="117"/>
                </a:lnTo>
                <a:lnTo>
                  <a:pt x="156" y="83"/>
                </a:lnTo>
                <a:lnTo>
                  <a:pt x="199" y="55"/>
                </a:lnTo>
                <a:lnTo>
                  <a:pt x="245" y="31"/>
                </a:lnTo>
                <a:lnTo>
                  <a:pt x="295" y="14"/>
                </a:lnTo>
                <a:lnTo>
                  <a:pt x="347" y="3"/>
                </a:lnTo>
                <a:lnTo>
                  <a:pt x="402"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44" name="Freeform 4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2301" y="5773787"/>
            <a:ext cx="283134" cy="444056"/>
          </a:xfrm>
          <a:custGeom>
            <a:avLst/>
            <a:gdLst>
              <a:gd name="T0" fmla="*/ 37 w 512"/>
              <a:gd name="T1" fmla="*/ 134 h 803"/>
              <a:gd name="T2" fmla="*/ 41 w 512"/>
              <a:gd name="T3" fmla="*/ 259 h 803"/>
              <a:gd name="T4" fmla="*/ 67 w 512"/>
              <a:gd name="T5" fmla="*/ 329 h 803"/>
              <a:gd name="T6" fmla="*/ 115 w 512"/>
              <a:gd name="T7" fmla="*/ 387 h 803"/>
              <a:gd name="T8" fmla="*/ 180 w 512"/>
              <a:gd name="T9" fmla="*/ 425 h 803"/>
              <a:gd name="T10" fmla="*/ 257 w 512"/>
              <a:gd name="T11" fmla="*/ 438 h 803"/>
              <a:gd name="T12" fmla="*/ 333 w 512"/>
              <a:gd name="T13" fmla="*/ 425 h 803"/>
              <a:gd name="T14" fmla="*/ 397 w 512"/>
              <a:gd name="T15" fmla="*/ 387 h 803"/>
              <a:gd name="T16" fmla="*/ 445 w 512"/>
              <a:gd name="T17" fmla="*/ 329 h 803"/>
              <a:gd name="T18" fmla="*/ 472 w 512"/>
              <a:gd name="T19" fmla="*/ 259 h 803"/>
              <a:gd name="T20" fmla="*/ 476 w 512"/>
              <a:gd name="T21" fmla="*/ 155 h 803"/>
              <a:gd name="T22" fmla="*/ 435 w 512"/>
              <a:gd name="T23" fmla="*/ 183 h 803"/>
              <a:gd name="T24" fmla="*/ 380 w 512"/>
              <a:gd name="T25" fmla="*/ 208 h 803"/>
              <a:gd name="T26" fmla="*/ 317 w 512"/>
              <a:gd name="T27" fmla="*/ 218 h 803"/>
              <a:gd name="T28" fmla="*/ 263 w 512"/>
              <a:gd name="T29" fmla="*/ 210 h 803"/>
              <a:gd name="T30" fmla="*/ 185 w 512"/>
              <a:gd name="T31" fmla="*/ 179 h 803"/>
              <a:gd name="T32" fmla="*/ 132 w 512"/>
              <a:gd name="T33" fmla="*/ 153 h 803"/>
              <a:gd name="T34" fmla="*/ 88 w 512"/>
              <a:gd name="T35" fmla="*/ 137 h 803"/>
              <a:gd name="T36" fmla="*/ 37 w 512"/>
              <a:gd name="T37" fmla="*/ 36 h 803"/>
              <a:gd name="T38" fmla="*/ 64 w 512"/>
              <a:gd name="T39" fmla="*/ 98 h 803"/>
              <a:gd name="T40" fmla="*/ 110 w 512"/>
              <a:gd name="T41" fmla="*/ 104 h 803"/>
              <a:gd name="T42" fmla="*/ 151 w 512"/>
              <a:gd name="T43" fmla="*/ 121 h 803"/>
              <a:gd name="T44" fmla="*/ 201 w 512"/>
              <a:gd name="T45" fmla="*/ 145 h 803"/>
              <a:gd name="T46" fmla="*/ 275 w 512"/>
              <a:gd name="T47" fmla="*/ 175 h 803"/>
              <a:gd name="T48" fmla="*/ 328 w 512"/>
              <a:gd name="T49" fmla="*/ 182 h 803"/>
              <a:gd name="T50" fmla="*/ 377 w 512"/>
              <a:gd name="T51" fmla="*/ 170 h 803"/>
              <a:gd name="T52" fmla="*/ 419 w 512"/>
              <a:gd name="T53" fmla="*/ 149 h 803"/>
              <a:gd name="T54" fmla="*/ 453 w 512"/>
              <a:gd name="T55" fmla="*/ 127 h 803"/>
              <a:gd name="T56" fmla="*/ 472 w 512"/>
              <a:gd name="T57" fmla="*/ 111 h 803"/>
              <a:gd name="T58" fmla="*/ 476 w 512"/>
              <a:gd name="T59" fmla="*/ 36 h 803"/>
              <a:gd name="T60" fmla="*/ 19 w 512"/>
              <a:gd name="T61" fmla="*/ 0 h 803"/>
              <a:gd name="T62" fmla="*/ 499 w 512"/>
              <a:gd name="T63" fmla="*/ 1 h 803"/>
              <a:gd name="T64" fmla="*/ 508 w 512"/>
              <a:gd name="T65" fmla="*/ 7 h 803"/>
              <a:gd name="T66" fmla="*/ 512 w 512"/>
              <a:gd name="T67" fmla="*/ 18 h 803"/>
              <a:gd name="T68" fmla="*/ 508 w 512"/>
              <a:gd name="T69" fmla="*/ 263 h 803"/>
              <a:gd name="T70" fmla="*/ 480 w 512"/>
              <a:gd name="T71" fmla="*/ 343 h 803"/>
              <a:gd name="T72" fmla="*/ 428 w 512"/>
              <a:gd name="T73" fmla="*/ 408 h 803"/>
              <a:gd name="T74" fmla="*/ 358 w 512"/>
              <a:gd name="T75" fmla="*/ 454 h 803"/>
              <a:gd name="T76" fmla="*/ 275 w 512"/>
              <a:gd name="T77" fmla="*/ 473 h 803"/>
              <a:gd name="T78" fmla="*/ 421 w 512"/>
              <a:gd name="T79" fmla="*/ 767 h 803"/>
              <a:gd name="T80" fmla="*/ 431 w 512"/>
              <a:gd name="T81" fmla="*/ 771 h 803"/>
              <a:gd name="T82" fmla="*/ 438 w 512"/>
              <a:gd name="T83" fmla="*/ 780 h 803"/>
              <a:gd name="T84" fmla="*/ 438 w 512"/>
              <a:gd name="T85" fmla="*/ 792 h 803"/>
              <a:gd name="T86" fmla="*/ 431 w 512"/>
              <a:gd name="T87" fmla="*/ 799 h 803"/>
              <a:gd name="T88" fmla="*/ 421 w 512"/>
              <a:gd name="T89" fmla="*/ 803 h 803"/>
              <a:gd name="T90" fmla="*/ 87 w 512"/>
              <a:gd name="T91" fmla="*/ 802 h 803"/>
              <a:gd name="T92" fmla="*/ 77 w 512"/>
              <a:gd name="T93" fmla="*/ 795 h 803"/>
              <a:gd name="T94" fmla="*/ 74 w 512"/>
              <a:gd name="T95" fmla="*/ 785 h 803"/>
              <a:gd name="T96" fmla="*/ 77 w 512"/>
              <a:gd name="T97" fmla="*/ 775 h 803"/>
              <a:gd name="T98" fmla="*/ 87 w 512"/>
              <a:gd name="T99" fmla="*/ 768 h 803"/>
              <a:gd name="T100" fmla="*/ 239 w 512"/>
              <a:gd name="T101" fmla="*/ 767 h 803"/>
              <a:gd name="T102" fmla="*/ 195 w 512"/>
              <a:gd name="T103" fmla="*/ 467 h 803"/>
              <a:gd name="T104" fmla="*/ 118 w 512"/>
              <a:gd name="T105" fmla="*/ 434 h 803"/>
              <a:gd name="T106" fmla="*/ 57 w 512"/>
              <a:gd name="T107" fmla="*/ 378 h 803"/>
              <a:gd name="T108" fmla="*/ 15 w 512"/>
              <a:gd name="T109" fmla="*/ 305 h 803"/>
              <a:gd name="T110" fmla="*/ 0 w 512"/>
              <a:gd name="T111" fmla="*/ 219 h 803"/>
              <a:gd name="T112" fmla="*/ 2 w 512"/>
              <a:gd name="T113" fmla="*/ 13 h 803"/>
              <a:gd name="T114" fmla="*/ 8 w 512"/>
              <a:gd name="T115" fmla="*/ 3 h 803"/>
              <a:gd name="T116" fmla="*/ 19 w 512"/>
              <a:gd name="T117" fmla="*/ 0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2" h="803">
                <a:moveTo>
                  <a:pt x="64" y="134"/>
                </a:moveTo>
                <a:lnTo>
                  <a:pt x="37" y="134"/>
                </a:lnTo>
                <a:lnTo>
                  <a:pt x="37" y="219"/>
                </a:lnTo>
                <a:lnTo>
                  <a:pt x="41" y="259"/>
                </a:lnTo>
                <a:lnTo>
                  <a:pt x="51" y="295"/>
                </a:lnTo>
                <a:lnTo>
                  <a:pt x="67" y="329"/>
                </a:lnTo>
                <a:lnTo>
                  <a:pt x="89" y="360"/>
                </a:lnTo>
                <a:lnTo>
                  <a:pt x="115" y="387"/>
                </a:lnTo>
                <a:lnTo>
                  <a:pt x="146" y="408"/>
                </a:lnTo>
                <a:lnTo>
                  <a:pt x="180" y="425"/>
                </a:lnTo>
                <a:lnTo>
                  <a:pt x="218" y="434"/>
                </a:lnTo>
                <a:lnTo>
                  <a:pt x="257" y="438"/>
                </a:lnTo>
                <a:lnTo>
                  <a:pt x="296" y="434"/>
                </a:lnTo>
                <a:lnTo>
                  <a:pt x="333" y="425"/>
                </a:lnTo>
                <a:lnTo>
                  <a:pt x="367" y="408"/>
                </a:lnTo>
                <a:lnTo>
                  <a:pt x="397" y="387"/>
                </a:lnTo>
                <a:lnTo>
                  <a:pt x="425" y="360"/>
                </a:lnTo>
                <a:lnTo>
                  <a:pt x="445" y="329"/>
                </a:lnTo>
                <a:lnTo>
                  <a:pt x="462" y="295"/>
                </a:lnTo>
                <a:lnTo>
                  <a:pt x="472" y="259"/>
                </a:lnTo>
                <a:lnTo>
                  <a:pt x="476" y="219"/>
                </a:lnTo>
                <a:lnTo>
                  <a:pt x="476" y="155"/>
                </a:lnTo>
                <a:lnTo>
                  <a:pt x="457" y="168"/>
                </a:lnTo>
                <a:lnTo>
                  <a:pt x="435" y="183"/>
                </a:lnTo>
                <a:lnTo>
                  <a:pt x="409" y="196"/>
                </a:lnTo>
                <a:lnTo>
                  <a:pt x="380" y="208"/>
                </a:lnTo>
                <a:lnTo>
                  <a:pt x="350" y="216"/>
                </a:lnTo>
                <a:lnTo>
                  <a:pt x="317" y="218"/>
                </a:lnTo>
                <a:lnTo>
                  <a:pt x="291" y="217"/>
                </a:lnTo>
                <a:lnTo>
                  <a:pt x="263" y="210"/>
                </a:lnTo>
                <a:lnTo>
                  <a:pt x="220" y="193"/>
                </a:lnTo>
                <a:lnTo>
                  <a:pt x="185" y="179"/>
                </a:lnTo>
                <a:lnTo>
                  <a:pt x="156" y="164"/>
                </a:lnTo>
                <a:lnTo>
                  <a:pt x="132" y="153"/>
                </a:lnTo>
                <a:lnTo>
                  <a:pt x="110" y="144"/>
                </a:lnTo>
                <a:lnTo>
                  <a:pt x="88" y="137"/>
                </a:lnTo>
                <a:lnTo>
                  <a:pt x="64" y="134"/>
                </a:lnTo>
                <a:close/>
                <a:moveTo>
                  <a:pt x="37" y="36"/>
                </a:moveTo>
                <a:lnTo>
                  <a:pt x="37" y="98"/>
                </a:lnTo>
                <a:lnTo>
                  <a:pt x="64" y="98"/>
                </a:lnTo>
                <a:lnTo>
                  <a:pt x="89" y="100"/>
                </a:lnTo>
                <a:lnTo>
                  <a:pt x="110" y="104"/>
                </a:lnTo>
                <a:lnTo>
                  <a:pt x="131" y="112"/>
                </a:lnTo>
                <a:lnTo>
                  <a:pt x="151" y="121"/>
                </a:lnTo>
                <a:lnTo>
                  <a:pt x="172" y="132"/>
                </a:lnTo>
                <a:lnTo>
                  <a:pt x="201" y="145"/>
                </a:lnTo>
                <a:lnTo>
                  <a:pt x="235" y="161"/>
                </a:lnTo>
                <a:lnTo>
                  <a:pt x="275" y="175"/>
                </a:lnTo>
                <a:lnTo>
                  <a:pt x="301" y="182"/>
                </a:lnTo>
                <a:lnTo>
                  <a:pt x="328" y="182"/>
                </a:lnTo>
                <a:lnTo>
                  <a:pt x="352" y="178"/>
                </a:lnTo>
                <a:lnTo>
                  <a:pt x="377" y="170"/>
                </a:lnTo>
                <a:lnTo>
                  <a:pt x="400" y="161"/>
                </a:lnTo>
                <a:lnTo>
                  <a:pt x="419" y="149"/>
                </a:lnTo>
                <a:lnTo>
                  <a:pt x="438" y="138"/>
                </a:lnTo>
                <a:lnTo>
                  <a:pt x="453" y="127"/>
                </a:lnTo>
                <a:lnTo>
                  <a:pt x="464" y="117"/>
                </a:lnTo>
                <a:lnTo>
                  <a:pt x="472" y="111"/>
                </a:lnTo>
                <a:lnTo>
                  <a:pt x="476" y="107"/>
                </a:lnTo>
                <a:lnTo>
                  <a:pt x="476" y="36"/>
                </a:lnTo>
                <a:lnTo>
                  <a:pt x="37" y="36"/>
                </a:lnTo>
                <a:close/>
                <a:moveTo>
                  <a:pt x="19" y="0"/>
                </a:moveTo>
                <a:lnTo>
                  <a:pt x="494" y="0"/>
                </a:lnTo>
                <a:lnTo>
                  <a:pt x="499" y="1"/>
                </a:lnTo>
                <a:lnTo>
                  <a:pt x="504" y="3"/>
                </a:lnTo>
                <a:lnTo>
                  <a:pt x="508" y="7"/>
                </a:lnTo>
                <a:lnTo>
                  <a:pt x="511" y="13"/>
                </a:lnTo>
                <a:lnTo>
                  <a:pt x="512" y="18"/>
                </a:lnTo>
                <a:lnTo>
                  <a:pt x="512" y="219"/>
                </a:lnTo>
                <a:lnTo>
                  <a:pt x="508" y="263"/>
                </a:lnTo>
                <a:lnTo>
                  <a:pt x="498" y="305"/>
                </a:lnTo>
                <a:lnTo>
                  <a:pt x="480" y="343"/>
                </a:lnTo>
                <a:lnTo>
                  <a:pt x="457" y="378"/>
                </a:lnTo>
                <a:lnTo>
                  <a:pt x="428" y="408"/>
                </a:lnTo>
                <a:lnTo>
                  <a:pt x="396" y="434"/>
                </a:lnTo>
                <a:lnTo>
                  <a:pt x="358" y="454"/>
                </a:lnTo>
                <a:lnTo>
                  <a:pt x="317" y="467"/>
                </a:lnTo>
                <a:lnTo>
                  <a:pt x="275" y="473"/>
                </a:lnTo>
                <a:lnTo>
                  <a:pt x="275" y="767"/>
                </a:lnTo>
                <a:lnTo>
                  <a:pt x="421" y="767"/>
                </a:lnTo>
                <a:lnTo>
                  <a:pt x="427" y="768"/>
                </a:lnTo>
                <a:lnTo>
                  <a:pt x="431" y="771"/>
                </a:lnTo>
                <a:lnTo>
                  <a:pt x="435" y="775"/>
                </a:lnTo>
                <a:lnTo>
                  <a:pt x="438" y="780"/>
                </a:lnTo>
                <a:lnTo>
                  <a:pt x="439" y="785"/>
                </a:lnTo>
                <a:lnTo>
                  <a:pt x="438" y="792"/>
                </a:lnTo>
                <a:lnTo>
                  <a:pt x="435" y="795"/>
                </a:lnTo>
                <a:lnTo>
                  <a:pt x="431" y="799"/>
                </a:lnTo>
                <a:lnTo>
                  <a:pt x="427" y="802"/>
                </a:lnTo>
                <a:lnTo>
                  <a:pt x="421" y="803"/>
                </a:lnTo>
                <a:lnTo>
                  <a:pt x="92" y="803"/>
                </a:lnTo>
                <a:lnTo>
                  <a:pt x="87" y="802"/>
                </a:lnTo>
                <a:lnTo>
                  <a:pt x="81" y="799"/>
                </a:lnTo>
                <a:lnTo>
                  <a:pt x="77" y="795"/>
                </a:lnTo>
                <a:lnTo>
                  <a:pt x="75" y="792"/>
                </a:lnTo>
                <a:lnTo>
                  <a:pt x="74" y="785"/>
                </a:lnTo>
                <a:lnTo>
                  <a:pt x="75" y="780"/>
                </a:lnTo>
                <a:lnTo>
                  <a:pt x="77" y="775"/>
                </a:lnTo>
                <a:lnTo>
                  <a:pt x="81" y="771"/>
                </a:lnTo>
                <a:lnTo>
                  <a:pt x="87" y="768"/>
                </a:lnTo>
                <a:lnTo>
                  <a:pt x="92" y="767"/>
                </a:lnTo>
                <a:lnTo>
                  <a:pt x="239" y="767"/>
                </a:lnTo>
                <a:lnTo>
                  <a:pt x="239" y="473"/>
                </a:lnTo>
                <a:lnTo>
                  <a:pt x="195" y="467"/>
                </a:lnTo>
                <a:lnTo>
                  <a:pt x="155" y="454"/>
                </a:lnTo>
                <a:lnTo>
                  <a:pt x="118" y="434"/>
                </a:lnTo>
                <a:lnTo>
                  <a:pt x="84" y="408"/>
                </a:lnTo>
                <a:lnTo>
                  <a:pt x="57" y="378"/>
                </a:lnTo>
                <a:lnTo>
                  <a:pt x="33" y="343"/>
                </a:lnTo>
                <a:lnTo>
                  <a:pt x="15" y="305"/>
                </a:lnTo>
                <a:lnTo>
                  <a:pt x="4" y="263"/>
                </a:lnTo>
                <a:lnTo>
                  <a:pt x="0" y="219"/>
                </a:lnTo>
                <a:lnTo>
                  <a:pt x="0" y="18"/>
                </a:lnTo>
                <a:lnTo>
                  <a:pt x="2" y="13"/>
                </a:lnTo>
                <a:lnTo>
                  <a:pt x="4" y="7"/>
                </a:lnTo>
                <a:lnTo>
                  <a:pt x="8" y="3"/>
                </a:lnTo>
                <a:lnTo>
                  <a:pt x="13" y="1"/>
                </a:lnTo>
                <a:lnTo>
                  <a:pt x="19"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45" name="Freeform 4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28728" y="5773787"/>
            <a:ext cx="202397" cy="444056"/>
          </a:xfrm>
          <a:custGeom>
            <a:avLst/>
            <a:gdLst>
              <a:gd name="T0" fmla="*/ 37 w 366"/>
              <a:gd name="T1" fmla="*/ 693 h 803"/>
              <a:gd name="T2" fmla="*/ 51 w 366"/>
              <a:gd name="T3" fmla="*/ 737 h 803"/>
              <a:gd name="T4" fmla="*/ 87 w 366"/>
              <a:gd name="T5" fmla="*/ 763 h 803"/>
              <a:gd name="T6" fmla="*/ 257 w 366"/>
              <a:gd name="T7" fmla="*/ 767 h 803"/>
              <a:gd name="T8" fmla="*/ 299 w 366"/>
              <a:gd name="T9" fmla="*/ 752 h 803"/>
              <a:gd name="T10" fmla="*/ 325 w 366"/>
              <a:gd name="T11" fmla="*/ 717 h 803"/>
              <a:gd name="T12" fmla="*/ 329 w 366"/>
              <a:gd name="T13" fmla="*/ 621 h 803"/>
              <a:gd name="T14" fmla="*/ 37 w 366"/>
              <a:gd name="T15" fmla="*/ 438 h 803"/>
              <a:gd name="T16" fmla="*/ 329 w 366"/>
              <a:gd name="T17" fmla="*/ 585 h 803"/>
              <a:gd name="T18" fmla="*/ 37 w 366"/>
              <a:gd name="T19" fmla="*/ 438 h 803"/>
              <a:gd name="T20" fmla="*/ 87 w 366"/>
              <a:gd name="T21" fmla="*/ 259 h 803"/>
              <a:gd name="T22" fmla="*/ 51 w 366"/>
              <a:gd name="T23" fmla="*/ 285 h 803"/>
              <a:gd name="T24" fmla="*/ 37 w 366"/>
              <a:gd name="T25" fmla="*/ 328 h 803"/>
              <a:gd name="T26" fmla="*/ 329 w 366"/>
              <a:gd name="T27" fmla="*/ 401 h 803"/>
              <a:gd name="T28" fmla="*/ 325 w 366"/>
              <a:gd name="T29" fmla="*/ 306 h 803"/>
              <a:gd name="T30" fmla="*/ 299 w 366"/>
              <a:gd name="T31" fmla="*/ 269 h 803"/>
              <a:gd name="T32" fmla="*/ 257 w 366"/>
              <a:gd name="T33" fmla="*/ 256 h 803"/>
              <a:gd name="T34" fmla="*/ 147 w 366"/>
              <a:gd name="T35" fmla="*/ 110 h 803"/>
              <a:gd name="T36" fmla="*/ 220 w 366"/>
              <a:gd name="T37" fmla="*/ 219 h 803"/>
              <a:gd name="T38" fmla="*/ 147 w 366"/>
              <a:gd name="T39" fmla="*/ 110 h 803"/>
              <a:gd name="T40" fmla="*/ 147 w 366"/>
              <a:gd name="T41" fmla="*/ 73 h 803"/>
              <a:gd name="T42" fmla="*/ 220 w 366"/>
              <a:gd name="T43" fmla="*/ 36 h 803"/>
              <a:gd name="T44" fmla="*/ 147 w 366"/>
              <a:gd name="T45" fmla="*/ 0 h 803"/>
              <a:gd name="T46" fmla="*/ 234 w 366"/>
              <a:gd name="T47" fmla="*/ 2 h 803"/>
              <a:gd name="T48" fmla="*/ 253 w 366"/>
              <a:gd name="T49" fmla="*/ 22 h 803"/>
              <a:gd name="T50" fmla="*/ 257 w 366"/>
              <a:gd name="T51" fmla="*/ 219 h 803"/>
              <a:gd name="T52" fmla="*/ 312 w 366"/>
              <a:gd name="T53" fmla="*/ 234 h 803"/>
              <a:gd name="T54" fmla="*/ 351 w 366"/>
              <a:gd name="T55" fmla="*/ 273 h 803"/>
              <a:gd name="T56" fmla="*/ 366 w 366"/>
              <a:gd name="T57" fmla="*/ 328 h 803"/>
              <a:gd name="T58" fmla="*/ 362 w 366"/>
              <a:gd name="T59" fmla="*/ 723 h 803"/>
              <a:gd name="T60" fmla="*/ 334 w 366"/>
              <a:gd name="T61" fmla="*/ 772 h 803"/>
              <a:gd name="T62" fmla="*/ 286 w 366"/>
              <a:gd name="T63" fmla="*/ 799 h 803"/>
              <a:gd name="T64" fmla="*/ 110 w 366"/>
              <a:gd name="T65" fmla="*/ 803 h 803"/>
              <a:gd name="T66" fmla="*/ 55 w 366"/>
              <a:gd name="T67" fmla="*/ 789 h 803"/>
              <a:gd name="T68" fmla="*/ 16 w 366"/>
              <a:gd name="T69" fmla="*/ 750 h 803"/>
              <a:gd name="T70" fmla="*/ 0 w 366"/>
              <a:gd name="T71" fmla="*/ 693 h 803"/>
              <a:gd name="T72" fmla="*/ 4 w 366"/>
              <a:gd name="T73" fmla="*/ 299 h 803"/>
              <a:gd name="T74" fmla="*/ 33 w 366"/>
              <a:gd name="T75" fmla="*/ 251 h 803"/>
              <a:gd name="T76" fmla="*/ 82 w 366"/>
              <a:gd name="T77" fmla="*/ 223 h 803"/>
              <a:gd name="T78" fmla="*/ 110 w 366"/>
              <a:gd name="T79" fmla="*/ 36 h 803"/>
              <a:gd name="T80" fmla="*/ 121 w 366"/>
              <a:gd name="T81" fmla="*/ 10 h 803"/>
              <a:gd name="T82" fmla="*/ 147 w 366"/>
              <a:gd name="T83" fmla="*/ 0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03">
                <a:moveTo>
                  <a:pt x="37" y="621"/>
                </a:moveTo>
                <a:lnTo>
                  <a:pt x="37" y="693"/>
                </a:lnTo>
                <a:lnTo>
                  <a:pt x="41" y="717"/>
                </a:lnTo>
                <a:lnTo>
                  <a:pt x="51" y="737"/>
                </a:lnTo>
                <a:lnTo>
                  <a:pt x="67" y="752"/>
                </a:lnTo>
                <a:lnTo>
                  <a:pt x="87" y="763"/>
                </a:lnTo>
                <a:lnTo>
                  <a:pt x="110" y="767"/>
                </a:lnTo>
                <a:lnTo>
                  <a:pt x="257" y="767"/>
                </a:lnTo>
                <a:lnTo>
                  <a:pt x="279" y="763"/>
                </a:lnTo>
                <a:lnTo>
                  <a:pt x="299" y="752"/>
                </a:lnTo>
                <a:lnTo>
                  <a:pt x="316" y="737"/>
                </a:lnTo>
                <a:lnTo>
                  <a:pt x="325" y="717"/>
                </a:lnTo>
                <a:lnTo>
                  <a:pt x="329" y="693"/>
                </a:lnTo>
                <a:lnTo>
                  <a:pt x="329" y="621"/>
                </a:lnTo>
                <a:lnTo>
                  <a:pt x="37" y="621"/>
                </a:lnTo>
                <a:close/>
                <a:moveTo>
                  <a:pt x="37" y="438"/>
                </a:moveTo>
                <a:lnTo>
                  <a:pt x="37" y="585"/>
                </a:lnTo>
                <a:lnTo>
                  <a:pt x="329" y="585"/>
                </a:lnTo>
                <a:lnTo>
                  <a:pt x="329" y="438"/>
                </a:lnTo>
                <a:lnTo>
                  <a:pt x="37" y="438"/>
                </a:lnTo>
                <a:close/>
                <a:moveTo>
                  <a:pt x="110" y="256"/>
                </a:moveTo>
                <a:lnTo>
                  <a:pt x="87" y="259"/>
                </a:lnTo>
                <a:lnTo>
                  <a:pt x="67" y="269"/>
                </a:lnTo>
                <a:lnTo>
                  <a:pt x="51" y="285"/>
                </a:lnTo>
                <a:lnTo>
                  <a:pt x="41" y="306"/>
                </a:lnTo>
                <a:lnTo>
                  <a:pt x="37" y="328"/>
                </a:lnTo>
                <a:lnTo>
                  <a:pt x="37" y="401"/>
                </a:lnTo>
                <a:lnTo>
                  <a:pt x="329" y="401"/>
                </a:lnTo>
                <a:lnTo>
                  <a:pt x="329" y="328"/>
                </a:lnTo>
                <a:lnTo>
                  <a:pt x="325" y="306"/>
                </a:lnTo>
                <a:lnTo>
                  <a:pt x="316" y="285"/>
                </a:lnTo>
                <a:lnTo>
                  <a:pt x="299" y="269"/>
                </a:lnTo>
                <a:lnTo>
                  <a:pt x="279" y="259"/>
                </a:lnTo>
                <a:lnTo>
                  <a:pt x="257" y="256"/>
                </a:lnTo>
                <a:lnTo>
                  <a:pt x="110" y="256"/>
                </a:lnTo>
                <a:close/>
                <a:moveTo>
                  <a:pt x="147" y="110"/>
                </a:moveTo>
                <a:lnTo>
                  <a:pt x="147" y="219"/>
                </a:lnTo>
                <a:lnTo>
                  <a:pt x="220" y="219"/>
                </a:lnTo>
                <a:lnTo>
                  <a:pt x="220" y="110"/>
                </a:lnTo>
                <a:lnTo>
                  <a:pt x="147" y="110"/>
                </a:lnTo>
                <a:close/>
                <a:moveTo>
                  <a:pt x="147" y="36"/>
                </a:moveTo>
                <a:lnTo>
                  <a:pt x="147" y="73"/>
                </a:lnTo>
                <a:lnTo>
                  <a:pt x="220" y="73"/>
                </a:lnTo>
                <a:lnTo>
                  <a:pt x="220" y="36"/>
                </a:lnTo>
                <a:lnTo>
                  <a:pt x="147" y="36"/>
                </a:lnTo>
                <a:close/>
                <a:moveTo>
                  <a:pt x="147" y="0"/>
                </a:moveTo>
                <a:lnTo>
                  <a:pt x="220" y="0"/>
                </a:lnTo>
                <a:lnTo>
                  <a:pt x="234" y="2"/>
                </a:lnTo>
                <a:lnTo>
                  <a:pt x="245" y="10"/>
                </a:lnTo>
                <a:lnTo>
                  <a:pt x="253" y="22"/>
                </a:lnTo>
                <a:lnTo>
                  <a:pt x="257" y="36"/>
                </a:lnTo>
                <a:lnTo>
                  <a:pt x="257" y="219"/>
                </a:lnTo>
                <a:lnTo>
                  <a:pt x="286" y="223"/>
                </a:lnTo>
                <a:lnTo>
                  <a:pt x="312" y="234"/>
                </a:lnTo>
                <a:lnTo>
                  <a:pt x="334" y="251"/>
                </a:lnTo>
                <a:lnTo>
                  <a:pt x="351" y="273"/>
                </a:lnTo>
                <a:lnTo>
                  <a:pt x="362" y="299"/>
                </a:lnTo>
                <a:lnTo>
                  <a:pt x="366" y="328"/>
                </a:lnTo>
                <a:lnTo>
                  <a:pt x="366" y="693"/>
                </a:lnTo>
                <a:lnTo>
                  <a:pt x="362" y="723"/>
                </a:lnTo>
                <a:lnTo>
                  <a:pt x="351" y="750"/>
                </a:lnTo>
                <a:lnTo>
                  <a:pt x="334" y="772"/>
                </a:lnTo>
                <a:lnTo>
                  <a:pt x="312" y="789"/>
                </a:lnTo>
                <a:lnTo>
                  <a:pt x="286" y="799"/>
                </a:lnTo>
                <a:lnTo>
                  <a:pt x="257" y="803"/>
                </a:lnTo>
                <a:lnTo>
                  <a:pt x="110" y="803"/>
                </a:lnTo>
                <a:lnTo>
                  <a:pt x="82" y="799"/>
                </a:lnTo>
                <a:lnTo>
                  <a:pt x="55" y="789"/>
                </a:lnTo>
                <a:lnTo>
                  <a:pt x="33" y="772"/>
                </a:lnTo>
                <a:lnTo>
                  <a:pt x="16" y="750"/>
                </a:lnTo>
                <a:lnTo>
                  <a:pt x="4" y="723"/>
                </a:lnTo>
                <a:lnTo>
                  <a:pt x="0" y="693"/>
                </a:lnTo>
                <a:lnTo>
                  <a:pt x="0" y="328"/>
                </a:lnTo>
                <a:lnTo>
                  <a:pt x="4" y="299"/>
                </a:lnTo>
                <a:lnTo>
                  <a:pt x="16" y="273"/>
                </a:lnTo>
                <a:lnTo>
                  <a:pt x="33" y="251"/>
                </a:lnTo>
                <a:lnTo>
                  <a:pt x="55" y="234"/>
                </a:lnTo>
                <a:lnTo>
                  <a:pt x="82" y="223"/>
                </a:lnTo>
                <a:lnTo>
                  <a:pt x="110" y="219"/>
                </a:lnTo>
                <a:lnTo>
                  <a:pt x="110" y="36"/>
                </a:lnTo>
                <a:lnTo>
                  <a:pt x="113" y="22"/>
                </a:lnTo>
                <a:lnTo>
                  <a:pt x="121" y="10"/>
                </a:lnTo>
                <a:lnTo>
                  <a:pt x="133" y="2"/>
                </a:lnTo>
                <a:lnTo>
                  <a:pt x="14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46" name="Freeform 4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174416" y="5773509"/>
            <a:ext cx="283134" cy="444609"/>
          </a:xfrm>
          <a:custGeom>
            <a:avLst/>
            <a:gdLst>
              <a:gd name="T0" fmla="*/ 212 w 512"/>
              <a:gd name="T1" fmla="*/ 661 h 804"/>
              <a:gd name="T2" fmla="*/ 220 w 512"/>
              <a:gd name="T3" fmla="*/ 676 h 804"/>
              <a:gd name="T4" fmla="*/ 212 w 512"/>
              <a:gd name="T5" fmla="*/ 690 h 804"/>
              <a:gd name="T6" fmla="*/ 195 w 512"/>
              <a:gd name="T7" fmla="*/ 693 h 804"/>
              <a:gd name="T8" fmla="*/ 184 w 512"/>
              <a:gd name="T9" fmla="*/ 682 h 804"/>
              <a:gd name="T10" fmla="*/ 187 w 512"/>
              <a:gd name="T11" fmla="*/ 665 h 804"/>
              <a:gd name="T12" fmla="*/ 201 w 512"/>
              <a:gd name="T13" fmla="*/ 658 h 804"/>
              <a:gd name="T14" fmla="*/ 322 w 512"/>
              <a:gd name="T15" fmla="*/ 588 h 804"/>
              <a:gd name="T16" fmla="*/ 328 w 512"/>
              <a:gd name="T17" fmla="*/ 603 h 804"/>
              <a:gd name="T18" fmla="*/ 322 w 512"/>
              <a:gd name="T19" fmla="*/ 618 h 804"/>
              <a:gd name="T20" fmla="*/ 305 w 512"/>
              <a:gd name="T21" fmla="*/ 621 h 804"/>
              <a:gd name="T22" fmla="*/ 293 w 512"/>
              <a:gd name="T23" fmla="*/ 609 h 804"/>
              <a:gd name="T24" fmla="*/ 296 w 512"/>
              <a:gd name="T25" fmla="*/ 592 h 804"/>
              <a:gd name="T26" fmla="*/ 310 w 512"/>
              <a:gd name="T27" fmla="*/ 584 h 804"/>
              <a:gd name="T28" fmla="*/ 249 w 512"/>
              <a:gd name="T29" fmla="*/ 515 h 804"/>
              <a:gd name="T30" fmla="*/ 256 w 512"/>
              <a:gd name="T31" fmla="*/ 531 h 804"/>
              <a:gd name="T32" fmla="*/ 249 w 512"/>
              <a:gd name="T33" fmla="*/ 545 h 804"/>
              <a:gd name="T34" fmla="*/ 231 w 512"/>
              <a:gd name="T35" fmla="*/ 548 h 804"/>
              <a:gd name="T36" fmla="*/ 220 w 512"/>
              <a:gd name="T37" fmla="*/ 536 h 804"/>
              <a:gd name="T38" fmla="*/ 222 w 512"/>
              <a:gd name="T39" fmla="*/ 519 h 804"/>
              <a:gd name="T40" fmla="*/ 238 w 512"/>
              <a:gd name="T41" fmla="*/ 512 h 804"/>
              <a:gd name="T42" fmla="*/ 209 w 512"/>
              <a:gd name="T43" fmla="*/ 376 h 804"/>
              <a:gd name="T44" fmla="*/ 217 w 512"/>
              <a:gd name="T45" fmla="*/ 417 h 804"/>
              <a:gd name="T46" fmla="*/ 183 w 512"/>
              <a:gd name="T47" fmla="*/ 439 h 804"/>
              <a:gd name="T48" fmla="*/ 149 w 512"/>
              <a:gd name="T49" fmla="*/ 417 h 804"/>
              <a:gd name="T50" fmla="*/ 157 w 512"/>
              <a:gd name="T51" fmla="*/ 376 h 804"/>
              <a:gd name="T52" fmla="*/ 328 w 512"/>
              <a:gd name="T53" fmla="*/ 292 h 804"/>
              <a:gd name="T54" fmla="*/ 362 w 512"/>
              <a:gd name="T55" fmla="*/ 315 h 804"/>
              <a:gd name="T56" fmla="*/ 355 w 512"/>
              <a:gd name="T57" fmla="*/ 355 h 804"/>
              <a:gd name="T58" fmla="*/ 315 w 512"/>
              <a:gd name="T59" fmla="*/ 363 h 804"/>
              <a:gd name="T60" fmla="*/ 293 w 512"/>
              <a:gd name="T61" fmla="*/ 329 h 804"/>
              <a:gd name="T62" fmla="*/ 315 w 512"/>
              <a:gd name="T63" fmla="*/ 295 h 804"/>
              <a:gd name="T64" fmla="*/ 381 w 512"/>
              <a:gd name="T65" fmla="*/ 194 h 804"/>
              <a:gd name="T66" fmla="*/ 292 w 512"/>
              <a:gd name="T67" fmla="*/ 233 h 804"/>
              <a:gd name="T68" fmla="*/ 196 w 512"/>
              <a:gd name="T69" fmla="*/ 256 h 804"/>
              <a:gd name="T70" fmla="*/ 110 w 512"/>
              <a:gd name="T71" fmla="*/ 237 h 804"/>
              <a:gd name="T72" fmla="*/ 124 w 512"/>
              <a:gd name="T73" fmla="*/ 685 h 804"/>
              <a:gd name="T74" fmla="*/ 192 w 512"/>
              <a:gd name="T75" fmla="*/ 753 h 804"/>
              <a:gd name="T76" fmla="*/ 289 w 512"/>
              <a:gd name="T77" fmla="*/ 764 h 804"/>
              <a:gd name="T78" fmla="*/ 370 w 512"/>
              <a:gd name="T79" fmla="*/ 713 h 804"/>
              <a:gd name="T80" fmla="*/ 402 w 512"/>
              <a:gd name="T81" fmla="*/ 621 h 804"/>
              <a:gd name="T82" fmla="*/ 110 w 512"/>
              <a:gd name="T83" fmla="*/ 201 h 804"/>
              <a:gd name="T84" fmla="*/ 203 w 512"/>
              <a:gd name="T85" fmla="*/ 222 h 804"/>
              <a:gd name="T86" fmla="*/ 311 w 512"/>
              <a:gd name="T87" fmla="*/ 188 h 804"/>
              <a:gd name="T88" fmla="*/ 402 w 512"/>
              <a:gd name="T89" fmla="*/ 151 h 804"/>
              <a:gd name="T90" fmla="*/ 36 w 512"/>
              <a:gd name="T91" fmla="*/ 37 h 804"/>
              <a:gd name="T92" fmla="*/ 475 w 512"/>
              <a:gd name="T93" fmla="*/ 37 h 804"/>
              <a:gd name="T94" fmla="*/ 475 w 512"/>
              <a:gd name="T95" fmla="*/ 0 h 804"/>
              <a:gd name="T96" fmla="*/ 509 w 512"/>
              <a:gd name="T97" fmla="*/ 23 h 804"/>
              <a:gd name="T98" fmla="*/ 509 w 512"/>
              <a:gd name="T99" fmla="*/ 88 h 804"/>
              <a:gd name="T100" fmla="*/ 475 w 512"/>
              <a:gd name="T101" fmla="*/ 110 h 804"/>
              <a:gd name="T102" fmla="*/ 434 w 512"/>
              <a:gd name="T103" fmla="*/ 658 h 804"/>
              <a:gd name="T104" fmla="*/ 385 w 512"/>
              <a:gd name="T105" fmla="*/ 750 h 804"/>
              <a:gd name="T106" fmla="*/ 293 w 512"/>
              <a:gd name="T107" fmla="*/ 800 h 804"/>
              <a:gd name="T108" fmla="*/ 184 w 512"/>
              <a:gd name="T109" fmla="*/ 790 h 804"/>
              <a:gd name="T110" fmla="*/ 104 w 512"/>
              <a:gd name="T111" fmla="*/ 723 h 804"/>
              <a:gd name="T112" fmla="*/ 73 w 512"/>
              <a:gd name="T113" fmla="*/ 621 h 804"/>
              <a:gd name="T114" fmla="*/ 22 w 512"/>
              <a:gd name="T115" fmla="*/ 106 h 804"/>
              <a:gd name="T116" fmla="*/ 0 w 512"/>
              <a:gd name="T117" fmla="*/ 74 h 804"/>
              <a:gd name="T118" fmla="*/ 10 w 512"/>
              <a:gd name="T119" fmla="*/ 11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2" h="804">
                <a:moveTo>
                  <a:pt x="201" y="658"/>
                </a:moveTo>
                <a:lnTo>
                  <a:pt x="207" y="659"/>
                </a:lnTo>
                <a:lnTo>
                  <a:pt x="212" y="661"/>
                </a:lnTo>
                <a:lnTo>
                  <a:pt x="216" y="665"/>
                </a:lnTo>
                <a:lnTo>
                  <a:pt x="218" y="671"/>
                </a:lnTo>
                <a:lnTo>
                  <a:pt x="220" y="676"/>
                </a:lnTo>
                <a:lnTo>
                  <a:pt x="218" y="682"/>
                </a:lnTo>
                <a:lnTo>
                  <a:pt x="216" y="686"/>
                </a:lnTo>
                <a:lnTo>
                  <a:pt x="212" y="690"/>
                </a:lnTo>
                <a:lnTo>
                  <a:pt x="207" y="693"/>
                </a:lnTo>
                <a:lnTo>
                  <a:pt x="201" y="694"/>
                </a:lnTo>
                <a:lnTo>
                  <a:pt x="195" y="693"/>
                </a:lnTo>
                <a:lnTo>
                  <a:pt x="191" y="690"/>
                </a:lnTo>
                <a:lnTo>
                  <a:pt x="186" y="686"/>
                </a:lnTo>
                <a:lnTo>
                  <a:pt x="184" y="682"/>
                </a:lnTo>
                <a:lnTo>
                  <a:pt x="183" y="676"/>
                </a:lnTo>
                <a:lnTo>
                  <a:pt x="184" y="671"/>
                </a:lnTo>
                <a:lnTo>
                  <a:pt x="187" y="665"/>
                </a:lnTo>
                <a:lnTo>
                  <a:pt x="191" y="661"/>
                </a:lnTo>
                <a:lnTo>
                  <a:pt x="195" y="659"/>
                </a:lnTo>
                <a:lnTo>
                  <a:pt x="201" y="658"/>
                </a:lnTo>
                <a:close/>
                <a:moveTo>
                  <a:pt x="310" y="584"/>
                </a:moveTo>
                <a:lnTo>
                  <a:pt x="317" y="586"/>
                </a:lnTo>
                <a:lnTo>
                  <a:pt x="322" y="588"/>
                </a:lnTo>
                <a:lnTo>
                  <a:pt x="326" y="592"/>
                </a:lnTo>
                <a:lnTo>
                  <a:pt x="328" y="597"/>
                </a:lnTo>
                <a:lnTo>
                  <a:pt x="328" y="603"/>
                </a:lnTo>
                <a:lnTo>
                  <a:pt x="328" y="609"/>
                </a:lnTo>
                <a:lnTo>
                  <a:pt x="326" y="614"/>
                </a:lnTo>
                <a:lnTo>
                  <a:pt x="322" y="618"/>
                </a:lnTo>
                <a:lnTo>
                  <a:pt x="317" y="621"/>
                </a:lnTo>
                <a:lnTo>
                  <a:pt x="310" y="621"/>
                </a:lnTo>
                <a:lnTo>
                  <a:pt x="305" y="621"/>
                </a:lnTo>
                <a:lnTo>
                  <a:pt x="300" y="618"/>
                </a:lnTo>
                <a:lnTo>
                  <a:pt x="296" y="614"/>
                </a:lnTo>
                <a:lnTo>
                  <a:pt x="293" y="609"/>
                </a:lnTo>
                <a:lnTo>
                  <a:pt x="293" y="603"/>
                </a:lnTo>
                <a:lnTo>
                  <a:pt x="293" y="597"/>
                </a:lnTo>
                <a:lnTo>
                  <a:pt x="296" y="592"/>
                </a:lnTo>
                <a:lnTo>
                  <a:pt x="300" y="588"/>
                </a:lnTo>
                <a:lnTo>
                  <a:pt x="305" y="586"/>
                </a:lnTo>
                <a:lnTo>
                  <a:pt x="310" y="584"/>
                </a:lnTo>
                <a:close/>
                <a:moveTo>
                  <a:pt x="238" y="512"/>
                </a:moveTo>
                <a:lnTo>
                  <a:pt x="243" y="512"/>
                </a:lnTo>
                <a:lnTo>
                  <a:pt x="249" y="515"/>
                </a:lnTo>
                <a:lnTo>
                  <a:pt x="252" y="519"/>
                </a:lnTo>
                <a:lnTo>
                  <a:pt x="255" y="524"/>
                </a:lnTo>
                <a:lnTo>
                  <a:pt x="256" y="531"/>
                </a:lnTo>
                <a:lnTo>
                  <a:pt x="255" y="536"/>
                </a:lnTo>
                <a:lnTo>
                  <a:pt x="252" y="541"/>
                </a:lnTo>
                <a:lnTo>
                  <a:pt x="249" y="545"/>
                </a:lnTo>
                <a:lnTo>
                  <a:pt x="243" y="548"/>
                </a:lnTo>
                <a:lnTo>
                  <a:pt x="238" y="548"/>
                </a:lnTo>
                <a:lnTo>
                  <a:pt x="231" y="548"/>
                </a:lnTo>
                <a:lnTo>
                  <a:pt x="226" y="545"/>
                </a:lnTo>
                <a:lnTo>
                  <a:pt x="222" y="541"/>
                </a:lnTo>
                <a:lnTo>
                  <a:pt x="220" y="536"/>
                </a:lnTo>
                <a:lnTo>
                  <a:pt x="220" y="531"/>
                </a:lnTo>
                <a:lnTo>
                  <a:pt x="220" y="524"/>
                </a:lnTo>
                <a:lnTo>
                  <a:pt x="222" y="519"/>
                </a:lnTo>
                <a:lnTo>
                  <a:pt x="226" y="515"/>
                </a:lnTo>
                <a:lnTo>
                  <a:pt x="231" y="512"/>
                </a:lnTo>
                <a:lnTo>
                  <a:pt x="238" y="512"/>
                </a:lnTo>
                <a:close/>
                <a:moveTo>
                  <a:pt x="183" y="366"/>
                </a:moveTo>
                <a:lnTo>
                  <a:pt x="197" y="368"/>
                </a:lnTo>
                <a:lnTo>
                  <a:pt x="209" y="376"/>
                </a:lnTo>
                <a:lnTo>
                  <a:pt x="217" y="388"/>
                </a:lnTo>
                <a:lnTo>
                  <a:pt x="220" y="402"/>
                </a:lnTo>
                <a:lnTo>
                  <a:pt x="217" y="417"/>
                </a:lnTo>
                <a:lnTo>
                  <a:pt x="209" y="428"/>
                </a:lnTo>
                <a:lnTo>
                  <a:pt x="197" y="436"/>
                </a:lnTo>
                <a:lnTo>
                  <a:pt x="183" y="439"/>
                </a:lnTo>
                <a:lnTo>
                  <a:pt x="169" y="436"/>
                </a:lnTo>
                <a:lnTo>
                  <a:pt x="157" y="428"/>
                </a:lnTo>
                <a:lnTo>
                  <a:pt x="149" y="417"/>
                </a:lnTo>
                <a:lnTo>
                  <a:pt x="146" y="402"/>
                </a:lnTo>
                <a:lnTo>
                  <a:pt x="149" y="388"/>
                </a:lnTo>
                <a:lnTo>
                  <a:pt x="157" y="376"/>
                </a:lnTo>
                <a:lnTo>
                  <a:pt x="169" y="368"/>
                </a:lnTo>
                <a:lnTo>
                  <a:pt x="183" y="366"/>
                </a:lnTo>
                <a:close/>
                <a:moveTo>
                  <a:pt x="328" y="292"/>
                </a:moveTo>
                <a:lnTo>
                  <a:pt x="343" y="295"/>
                </a:lnTo>
                <a:lnTo>
                  <a:pt x="355" y="303"/>
                </a:lnTo>
                <a:lnTo>
                  <a:pt x="362" y="315"/>
                </a:lnTo>
                <a:lnTo>
                  <a:pt x="365" y="329"/>
                </a:lnTo>
                <a:lnTo>
                  <a:pt x="362" y="343"/>
                </a:lnTo>
                <a:lnTo>
                  <a:pt x="355" y="355"/>
                </a:lnTo>
                <a:lnTo>
                  <a:pt x="343" y="363"/>
                </a:lnTo>
                <a:lnTo>
                  <a:pt x="328" y="366"/>
                </a:lnTo>
                <a:lnTo>
                  <a:pt x="315" y="363"/>
                </a:lnTo>
                <a:lnTo>
                  <a:pt x="304" y="355"/>
                </a:lnTo>
                <a:lnTo>
                  <a:pt x="296" y="343"/>
                </a:lnTo>
                <a:lnTo>
                  <a:pt x="293" y="329"/>
                </a:lnTo>
                <a:lnTo>
                  <a:pt x="296" y="315"/>
                </a:lnTo>
                <a:lnTo>
                  <a:pt x="304" y="303"/>
                </a:lnTo>
                <a:lnTo>
                  <a:pt x="315" y="295"/>
                </a:lnTo>
                <a:lnTo>
                  <a:pt x="328" y="292"/>
                </a:lnTo>
                <a:close/>
                <a:moveTo>
                  <a:pt x="402" y="186"/>
                </a:moveTo>
                <a:lnTo>
                  <a:pt x="381" y="194"/>
                </a:lnTo>
                <a:lnTo>
                  <a:pt x="356" y="205"/>
                </a:lnTo>
                <a:lnTo>
                  <a:pt x="327" y="219"/>
                </a:lnTo>
                <a:lnTo>
                  <a:pt x="292" y="233"/>
                </a:lnTo>
                <a:lnTo>
                  <a:pt x="249" y="248"/>
                </a:lnTo>
                <a:lnTo>
                  <a:pt x="222" y="254"/>
                </a:lnTo>
                <a:lnTo>
                  <a:pt x="196" y="256"/>
                </a:lnTo>
                <a:lnTo>
                  <a:pt x="166" y="253"/>
                </a:lnTo>
                <a:lnTo>
                  <a:pt x="137" y="248"/>
                </a:lnTo>
                <a:lnTo>
                  <a:pt x="110" y="237"/>
                </a:lnTo>
                <a:lnTo>
                  <a:pt x="110" y="621"/>
                </a:lnTo>
                <a:lnTo>
                  <a:pt x="114" y="655"/>
                </a:lnTo>
                <a:lnTo>
                  <a:pt x="124" y="685"/>
                </a:lnTo>
                <a:lnTo>
                  <a:pt x="142" y="713"/>
                </a:lnTo>
                <a:lnTo>
                  <a:pt x="165" y="735"/>
                </a:lnTo>
                <a:lnTo>
                  <a:pt x="192" y="753"/>
                </a:lnTo>
                <a:lnTo>
                  <a:pt x="222" y="764"/>
                </a:lnTo>
                <a:lnTo>
                  <a:pt x="256" y="767"/>
                </a:lnTo>
                <a:lnTo>
                  <a:pt x="289" y="764"/>
                </a:lnTo>
                <a:lnTo>
                  <a:pt x="321" y="753"/>
                </a:lnTo>
                <a:lnTo>
                  <a:pt x="347" y="735"/>
                </a:lnTo>
                <a:lnTo>
                  <a:pt x="370" y="713"/>
                </a:lnTo>
                <a:lnTo>
                  <a:pt x="387" y="685"/>
                </a:lnTo>
                <a:lnTo>
                  <a:pt x="398" y="655"/>
                </a:lnTo>
                <a:lnTo>
                  <a:pt x="402" y="621"/>
                </a:lnTo>
                <a:lnTo>
                  <a:pt x="402" y="186"/>
                </a:lnTo>
                <a:close/>
                <a:moveTo>
                  <a:pt x="110" y="110"/>
                </a:moveTo>
                <a:lnTo>
                  <a:pt x="110" y="201"/>
                </a:lnTo>
                <a:lnTo>
                  <a:pt x="139" y="212"/>
                </a:lnTo>
                <a:lnTo>
                  <a:pt x="170" y="220"/>
                </a:lnTo>
                <a:lnTo>
                  <a:pt x="203" y="222"/>
                </a:lnTo>
                <a:lnTo>
                  <a:pt x="237" y="216"/>
                </a:lnTo>
                <a:lnTo>
                  <a:pt x="277" y="202"/>
                </a:lnTo>
                <a:lnTo>
                  <a:pt x="311" y="188"/>
                </a:lnTo>
                <a:lnTo>
                  <a:pt x="340" y="174"/>
                </a:lnTo>
                <a:lnTo>
                  <a:pt x="372" y="161"/>
                </a:lnTo>
                <a:lnTo>
                  <a:pt x="402" y="151"/>
                </a:lnTo>
                <a:lnTo>
                  <a:pt x="402" y="110"/>
                </a:lnTo>
                <a:lnTo>
                  <a:pt x="110" y="110"/>
                </a:lnTo>
                <a:close/>
                <a:moveTo>
                  <a:pt x="36" y="37"/>
                </a:moveTo>
                <a:lnTo>
                  <a:pt x="36" y="74"/>
                </a:lnTo>
                <a:lnTo>
                  <a:pt x="475" y="74"/>
                </a:lnTo>
                <a:lnTo>
                  <a:pt x="475" y="37"/>
                </a:lnTo>
                <a:lnTo>
                  <a:pt x="36" y="37"/>
                </a:lnTo>
                <a:close/>
                <a:moveTo>
                  <a:pt x="36" y="0"/>
                </a:moveTo>
                <a:lnTo>
                  <a:pt x="475" y="0"/>
                </a:lnTo>
                <a:lnTo>
                  <a:pt x="489" y="3"/>
                </a:lnTo>
                <a:lnTo>
                  <a:pt x="501" y="11"/>
                </a:lnTo>
                <a:lnTo>
                  <a:pt x="509" y="23"/>
                </a:lnTo>
                <a:lnTo>
                  <a:pt x="512" y="37"/>
                </a:lnTo>
                <a:lnTo>
                  <a:pt x="512" y="74"/>
                </a:lnTo>
                <a:lnTo>
                  <a:pt x="509" y="88"/>
                </a:lnTo>
                <a:lnTo>
                  <a:pt x="501" y="99"/>
                </a:lnTo>
                <a:lnTo>
                  <a:pt x="489" y="106"/>
                </a:lnTo>
                <a:lnTo>
                  <a:pt x="475" y="110"/>
                </a:lnTo>
                <a:lnTo>
                  <a:pt x="438" y="110"/>
                </a:lnTo>
                <a:lnTo>
                  <a:pt x="438" y="621"/>
                </a:lnTo>
                <a:lnTo>
                  <a:pt x="434" y="658"/>
                </a:lnTo>
                <a:lnTo>
                  <a:pt x="424" y="693"/>
                </a:lnTo>
                <a:lnTo>
                  <a:pt x="407" y="723"/>
                </a:lnTo>
                <a:lnTo>
                  <a:pt x="385" y="750"/>
                </a:lnTo>
                <a:lnTo>
                  <a:pt x="359" y="773"/>
                </a:lnTo>
                <a:lnTo>
                  <a:pt x="327" y="790"/>
                </a:lnTo>
                <a:lnTo>
                  <a:pt x="293" y="800"/>
                </a:lnTo>
                <a:lnTo>
                  <a:pt x="256" y="804"/>
                </a:lnTo>
                <a:lnTo>
                  <a:pt x="218" y="800"/>
                </a:lnTo>
                <a:lnTo>
                  <a:pt x="184" y="790"/>
                </a:lnTo>
                <a:lnTo>
                  <a:pt x="154" y="773"/>
                </a:lnTo>
                <a:lnTo>
                  <a:pt x="127" y="750"/>
                </a:lnTo>
                <a:lnTo>
                  <a:pt x="104" y="723"/>
                </a:lnTo>
                <a:lnTo>
                  <a:pt x="87" y="693"/>
                </a:lnTo>
                <a:lnTo>
                  <a:pt x="77" y="658"/>
                </a:lnTo>
                <a:lnTo>
                  <a:pt x="73" y="621"/>
                </a:lnTo>
                <a:lnTo>
                  <a:pt x="73" y="110"/>
                </a:lnTo>
                <a:lnTo>
                  <a:pt x="36" y="110"/>
                </a:lnTo>
                <a:lnTo>
                  <a:pt x="22" y="106"/>
                </a:lnTo>
                <a:lnTo>
                  <a:pt x="10" y="99"/>
                </a:lnTo>
                <a:lnTo>
                  <a:pt x="2" y="88"/>
                </a:lnTo>
                <a:lnTo>
                  <a:pt x="0" y="74"/>
                </a:lnTo>
                <a:lnTo>
                  <a:pt x="0" y="37"/>
                </a:lnTo>
                <a:lnTo>
                  <a:pt x="2" y="23"/>
                </a:lnTo>
                <a:lnTo>
                  <a:pt x="10" y="11"/>
                </a:lnTo>
                <a:lnTo>
                  <a:pt x="22" y="3"/>
                </a:lnTo>
                <a:lnTo>
                  <a:pt x="36"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47" name="Freeform 4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900842" y="5773509"/>
            <a:ext cx="363320" cy="444609"/>
          </a:xfrm>
          <a:custGeom>
            <a:avLst/>
            <a:gdLst>
              <a:gd name="T0" fmla="*/ 398 w 657"/>
              <a:gd name="T1" fmla="*/ 665 h 804"/>
              <a:gd name="T2" fmla="*/ 398 w 657"/>
              <a:gd name="T3" fmla="*/ 686 h 804"/>
              <a:gd name="T4" fmla="*/ 377 w 657"/>
              <a:gd name="T5" fmla="*/ 693 h 804"/>
              <a:gd name="T6" fmla="*/ 365 w 657"/>
              <a:gd name="T7" fmla="*/ 676 h 804"/>
              <a:gd name="T8" fmla="*/ 377 w 657"/>
              <a:gd name="T9" fmla="*/ 659 h 804"/>
              <a:gd name="T10" fmla="*/ 504 w 657"/>
              <a:gd name="T11" fmla="*/ 588 h 804"/>
              <a:gd name="T12" fmla="*/ 510 w 657"/>
              <a:gd name="T13" fmla="*/ 609 h 804"/>
              <a:gd name="T14" fmla="*/ 492 w 657"/>
              <a:gd name="T15" fmla="*/ 621 h 804"/>
              <a:gd name="T16" fmla="*/ 475 w 657"/>
              <a:gd name="T17" fmla="*/ 609 h 804"/>
              <a:gd name="T18" fmla="*/ 481 w 657"/>
              <a:gd name="T19" fmla="*/ 588 h 804"/>
              <a:gd name="T20" fmla="*/ 196 w 657"/>
              <a:gd name="T21" fmla="*/ 588 h 804"/>
              <a:gd name="T22" fmla="*/ 216 w 657"/>
              <a:gd name="T23" fmla="*/ 635 h 804"/>
              <a:gd name="T24" fmla="*/ 167 w 657"/>
              <a:gd name="T25" fmla="*/ 655 h 804"/>
              <a:gd name="T26" fmla="*/ 148 w 657"/>
              <a:gd name="T27" fmla="*/ 606 h 804"/>
              <a:gd name="T28" fmla="*/ 328 w 657"/>
              <a:gd name="T29" fmla="*/ 512 h 804"/>
              <a:gd name="T30" fmla="*/ 365 w 657"/>
              <a:gd name="T31" fmla="*/ 548 h 804"/>
              <a:gd name="T32" fmla="*/ 328 w 657"/>
              <a:gd name="T33" fmla="*/ 584 h 804"/>
              <a:gd name="T34" fmla="*/ 292 w 657"/>
              <a:gd name="T35" fmla="*/ 548 h 804"/>
              <a:gd name="T36" fmla="*/ 328 w 657"/>
              <a:gd name="T37" fmla="*/ 512 h 804"/>
              <a:gd name="T38" fmla="*/ 251 w 657"/>
              <a:gd name="T39" fmla="*/ 445 h 804"/>
              <a:gd name="T40" fmla="*/ 251 w 657"/>
              <a:gd name="T41" fmla="*/ 468 h 804"/>
              <a:gd name="T42" fmla="*/ 231 w 657"/>
              <a:gd name="T43" fmla="*/ 474 h 804"/>
              <a:gd name="T44" fmla="*/ 218 w 657"/>
              <a:gd name="T45" fmla="*/ 457 h 804"/>
              <a:gd name="T46" fmla="*/ 231 w 657"/>
              <a:gd name="T47" fmla="*/ 439 h 804"/>
              <a:gd name="T48" fmla="*/ 371 w 657"/>
              <a:gd name="T49" fmla="*/ 370 h 804"/>
              <a:gd name="T50" fmla="*/ 365 w 657"/>
              <a:gd name="T51" fmla="*/ 389 h 804"/>
              <a:gd name="T52" fmla="*/ 383 w 657"/>
              <a:gd name="T53" fmla="*/ 402 h 804"/>
              <a:gd name="T54" fmla="*/ 400 w 657"/>
              <a:gd name="T55" fmla="*/ 389 h 804"/>
              <a:gd name="T56" fmla="*/ 394 w 657"/>
              <a:gd name="T57" fmla="*/ 370 h 804"/>
              <a:gd name="T58" fmla="*/ 400 w 657"/>
              <a:gd name="T59" fmla="*/ 332 h 804"/>
              <a:gd name="T60" fmla="*/ 437 w 657"/>
              <a:gd name="T61" fmla="*/ 384 h 804"/>
              <a:gd name="T62" fmla="*/ 400 w 657"/>
              <a:gd name="T63" fmla="*/ 436 h 804"/>
              <a:gd name="T64" fmla="*/ 339 w 657"/>
              <a:gd name="T65" fmla="*/ 417 h 804"/>
              <a:gd name="T66" fmla="*/ 339 w 657"/>
              <a:gd name="T67" fmla="*/ 351 h 804"/>
              <a:gd name="T68" fmla="*/ 474 w 657"/>
              <a:gd name="T69" fmla="*/ 198 h 804"/>
              <a:gd name="T70" fmla="*/ 357 w 657"/>
              <a:gd name="T71" fmla="*/ 231 h 804"/>
              <a:gd name="T72" fmla="*/ 230 w 657"/>
              <a:gd name="T73" fmla="*/ 256 h 804"/>
              <a:gd name="T74" fmla="*/ 180 w 657"/>
              <a:gd name="T75" fmla="*/ 305 h 804"/>
              <a:gd name="T76" fmla="*/ 104 w 657"/>
              <a:gd name="T77" fmla="*/ 379 h 804"/>
              <a:gd name="T78" fmla="*/ 39 w 657"/>
              <a:gd name="T79" fmla="*/ 525 h 804"/>
              <a:gd name="T80" fmla="*/ 65 w 657"/>
              <a:gd name="T81" fmla="*/ 695 h 804"/>
              <a:gd name="T82" fmla="*/ 568 w 657"/>
              <a:gd name="T83" fmla="*/ 732 h 804"/>
              <a:gd name="T84" fmla="*/ 620 w 657"/>
              <a:gd name="T85" fmla="*/ 566 h 804"/>
              <a:gd name="T86" fmla="*/ 576 w 657"/>
              <a:gd name="T87" fmla="*/ 411 h 804"/>
              <a:gd name="T88" fmla="*/ 481 w 657"/>
              <a:gd name="T89" fmla="*/ 316 h 804"/>
              <a:gd name="T90" fmla="*/ 182 w 657"/>
              <a:gd name="T91" fmla="*/ 110 h 804"/>
              <a:gd name="T92" fmla="*/ 252 w 657"/>
              <a:gd name="T93" fmla="*/ 222 h 804"/>
              <a:gd name="T94" fmla="*/ 377 w 657"/>
              <a:gd name="T95" fmla="*/ 180 h 804"/>
              <a:gd name="T96" fmla="*/ 474 w 657"/>
              <a:gd name="T97" fmla="*/ 110 h 804"/>
              <a:gd name="T98" fmla="*/ 547 w 657"/>
              <a:gd name="T99" fmla="*/ 74 h 804"/>
              <a:gd name="T100" fmla="*/ 547 w 657"/>
              <a:gd name="T101" fmla="*/ 0 h 804"/>
              <a:gd name="T102" fmla="*/ 584 w 657"/>
              <a:gd name="T103" fmla="*/ 37 h 804"/>
              <a:gd name="T104" fmla="*/ 561 w 657"/>
              <a:gd name="T105" fmla="*/ 106 h 804"/>
              <a:gd name="T106" fmla="*/ 547 w 657"/>
              <a:gd name="T107" fmla="*/ 321 h 804"/>
              <a:gd name="T108" fmla="*/ 644 w 657"/>
              <a:gd name="T109" fmla="*/ 473 h 804"/>
              <a:gd name="T110" fmla="*/ 644 w 657"/>
              <a:gd name="T111" fmla="*/ 656 h 804"/>
              <a:gd name="T112" fmla="*/ 555 w 657"/>
              <a:gd name="T113" fmla="*/ 804 h 804"/>
              <a:gd name="T114" fmla="*/ 26 w 657"/>
              <a:gd name="T115" fmla="*/ 698 h 804"/>
              <a:gd name="T116" fmla="*/ 2 w 657"/>
              <a:gd name="T117" fmla="*/ 519 h 804"/>
              <a:gd name="T118" fmla="*/ 78 w 657"/>
              <a:gd name="T119" fmla="*/ 354 h 804"/>
              <a:gd name="T120" fmla="*/ 108 w 657"/>
              <a:gd name="T121" fmla="*/ 110 h 804"/>
              <a:gd name="T122" fmla="*/ 72 w 657"/>
              <a:gd name="T123" fmla="*/ 74 h 804"/>
              <a:gd name="T124" fmla="*/ 94 w 657"/>
              <a:gd name="T125" fmla="*/ 3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7" h="804">
                <a:moveTo>
                  <a:pt x="383" y="658"/>
                </a:moveTo>
                <a:lnTo>
                  <a:pt x="388" y="659"/>
                </a:lnTo>
                <a:lnTo>
                  <a:pt x="394" y="661"/>
                </a:lnTo>
                <a:lnTo>
                  <a:pt x="398" y="665"/>
                </a:lnTo>
                <a:lnTo>
                  <a:pt x="400" y="671"/>
                </a:lnTo>
                <a:lnTo>
                  <a:pt x="402" y="676"/>
                </a:lnTo>
                <a:lnTo>
                  <a:pt x="400" y="682"/>
                </a:lnTo>
                <a:lnTo>
                  <a:pt x="398" y="686"/>
                </a:lnTo>
                <a:lnTo>
                  <a:pt x="394" y="690"/>
                </a:lnTo>
                <a:lnTo>
                  <a:pt x="388" y="693"/>
                </a:lnTo>
                <a:lnTo>
                  <a:pt x="383" y="694"/>
                </a:lnTo>
                <a:lnTo>
                  <a:pt x="377" y="693"/>
                </a:lnTo>
                <a:lnTo>
                  <a:pt x="371" y="690"/>
                </a:lnTo>
                <a:lnTo>
                  <a:pt x="368" y="686"/>
                </a:lnTo>
                <a:lnTo>
                  <a:pt x="365" y="682"/>
                </a:lnTo>
                <a:lnTo>
                  <a:pt x="365" y="676"/>
                </a:lnTo>
                <a:lnTo>
                  <a:pt x="365" y="671"/>
                </a:lnTo>
                <a:lnTo>
                  <a:pt x="368" y="665"/>
                </a:lnTo>
                <a:lnTo>
                  <a:pt x="371" y="661"/>
                </a:lnTo>
                <a:lnTo>
                  <a:pt x="377" y="659"/>
                </a:lnTo>
                <a:lnTo>
                  <a:pt x="383" y="658"/>
                </a:lnTo>
                <a:close/>
                <a:moveTo>
                  <a:pt x="492" y="584"/>
                </a:moveTo>
                <a:lnTo>
                  <a:pt x="498" y="586"/>
                </a:lnTo>
                <a:lnTo>
                  <a:pt x="504" y="588"/>
                </a:lnTo>
                <a:lnTo>
                  <a:pt x="508" y="592"/>
                </a:lnTo>
                <a:lnTo>
                  <a:pt x="510" y="597"/>
                </a:lnTo>
                <a:lnTo>
                  <a:pt x="510" y="603"/>
                </a:lnTo>
                <a:lnTo>
                  <a:pt x="510" y="609"/>
                </a:lnTo>
                <a:lnTo>
                  <a:pt x="508" y="614"/>
                </a:lnTo>
                <a:lnTo>
                  <a:pt x="504" y="618"/>
                </a:lnTo>
                <a:lnTo>
                  <a:pt x="498" y="621"/>
                </a:lnTo>
                <a:lnTo>
                  <a:pt x="492" y="621"/>
                </a:lnTo>
                <a:lnTo>
                  <a:pt x="487" y="621"/>
                </a:lnTo>
                <a:lnTo>
                  <a:pt x="481" y="618"/>
                </a:lnTo>
                <a:lnTo>
                  <a:pt x="478" y="614"/>
                </a:lnTo>
                <a:lnTo>
                  <a:pt x="475" y="609"/>
                </a:lnTo>
                <a:lnTo>
                  <a:pt x="474" y="603"/>
                </a:lnTo>
                <a:lnTo>
                  <a:pt x="475" y="597"/>
                </a:lnTo>
                <a:lnTo>
                  <a:pt x="478" y="592"/>
                </a:lnTo>
                <a:lnTo>
                  <a:pt x="481" y="588"/>
                </a:lnTo>
                <a:lnTo>
                  <a:pt x="487" y="586"/>
                </a:lnTo>
                <a:lnTo>
                  <a:pt x="492" y="584"/>
                </a:lnTo>
                <a:close/>
                <a:moveTo>
                  <a:pt x="182" y="584"/>
                </a:moveTo>
                <a:lnTo>
                  <a:pt x="196" y="588"/>
                </a:lnTo>
                <a:lnTo>
                  <a:pt x="208" y="596"/>
                </a:lnTo>
                <a:lnTo>
                  <a:pt x="216" y="606"/>
                </a:lnTo>
                <a:lnTo>
                  <a:pt x="218" y="621"/>
                </a:lnTo>
                <a:lnTo>
                  <a:pt x="216" y="635"/>
                </a:lnTo>
                <a:lnTo>
                  <a:pt x="208" y="647"/>
                </a:lnTo>
                <a:lnTo>
                  <a:pt x="196" y="655"/>
                </a:lnTo>
                <a:lnTo>
                  <a:pt x="182" y="658"/>
                </a:lnTo>
                <a:lnTo>
                  <a:pt x="167" y="655"/>
                </a:lnTo>
                <a:lnTo>
                  <a:pt x="155" y="647"/>
                </a:lnTo>
                <a:lnTo>
                  <a:pt x="148" y="635"/>
                </a:lnTo>
                <a:lnTo>
                  <a:pt x="145" y="621"/>
                </a:lnTo>
                <a:lnTo>
                  <a:pt x="148" y="606"/>
                </a:lnTo>
                <a:lnTo>
                  <a:pt x="155" y="596"/>
                </a:lnTo>
                <a:lnTo>
                  <a:pt x="167" y="588"/>
                </a:lnTo>
                <a:lnTo>
                  <a:pt x="182" y="584"/>
                </a:lnTo>
                <a:close/>
                <a:moveTo>
                  <a:pt x="328" y="512"/>
                </a:moveTo>
                <a:lnTo>
                  <a:pt x="343" y="515"/>
                </a:lnTo>
                <a:lnTo>
                  <a:pt x="353" y="523"/>
                </a:lnTo>
                <a:lnTo>
                  <a:pt x="361" y="534"/>
                </a:lnTo>
                <a:lnTo>
                  <a:pt x="365" y="548"/>
                </a:lnTo>
                <a:lnTo>
                  <a:pt x="361" y="562"/>
                </a:lnTo>
                <a:lnTo>
                  <a:pt x="353" y="574"/>
                </a:lnTo>
                <a:lnTo>
                  <a:pt x="343" y="582"/>
                </a:lnTo>
                <a:lnTo>
                  <a:pt x="328" y="584"/>
                </a:lnTo>
                <a:lnTo>
                  <a:pt x="314" y="582"/>
                </a:lnTo>
                <a:lnTo>
                  <a:pt x="302" y="574"/>
                </a:lnTo>
                <a:lnTo>
                  <a:pt x="294" y="562"/>
                </a:lnTo>
                <a:lnTo>
                  <a:pt x="292" y="548"/>
                </a:lnTo>
                <a:lnTo>
                  <a:pt x="294" y="534"/>
                </a:lnTo>
                <a:lnTo>
                  <a:pt x="302" y="523"/>
                </a:lnTo>
                <a:lnTo>
                  <a:pt x="314" y="515"/>
                </a:lnTo>
                <a:lnTo>
                  <a:pt x="328" y="512"/>
                </a:lnTo>
                <a:close/>
                <a:moveTo>
                  <a:pt x="237" y="439"/>
                </a:moveTo>
                <a:lnTo>
                  <a:pt x="242" y="439"/>
                </a:lnTo>
                <a:lnTo>
                  <a:pt x="247" y="442"/>
                </a:lnTo>
                <a:lnTo>
                  <a:pt x="251" y="445"/>
                </a:lnTo>
                <a:lnTo>
                  <a:pt x="254" y="451"/>
                </a:lnTo>
                <a:lnTo>
                  <a:pt x="255" y="457"/>
                </a:lnTo>
                <a:lnTo>
                  <a:pt x="254" y="462"/>
                </a:lnTo>
                <a:lnTo>
                  <a:pt x="251" y="468"/>
                </a:lnTo>
                <a:lnTo>
                  <a:pt x="247" y="472"/>
                </a:lnTo>
                <a:lnTo>
                  <a:pt x="242" y="474"/>
                </a:lnTo>
                <a:lnTo>
                  <a:pt x="237" y="476"/>
                </a:lnTo>
                <a:lnTo>
                  <a:pt x="231" y="474"/>
                </a:lnTo>
                <a:lnTo>
                  <a:pt x="226" y="472"/>
                </a:lnTo>
                <a:lnTo>
                  <a:pt x="222" y="468"/>
                </a:lnTo>
                <a:lnTo>
                  <a:pt x="220" y="462"/>
                </a:lnTo>
                <a:lnTo>
                  <a:pt x="218" y="457"/>
                </a:lnTo>
                <a:lnTo>
                  <a:pt x="220" y="451"/>
                </a:lnTo>
                <a:lnTo>
                  <a:pt x="222" y="445"/>
                </a:lnTo>
                <a:lnTo>
                  <a:pt x="226" y="442"/>
                </a:lnTo>
                <a:lnTo>
                  <a:pt x="231" y="439"/>
                </a:lnTo>
                <a:lnTo>
                  <a:pt x="237" y="439"/>
                </a:lnTo>
                <a:close/>
                <a:moveTo>
                  <a:pt x="383" y="366"/>
                </a:moveTo>
                <a:lnTo>
                  <a:pt x="377" y="367"/>
                </a:lnTo>
                <a:lnTo>
                  <a:pt x="371" y="370"/>
                </a:lnTo>
                <a:lnTo>
                  <a:pt x="368" y="373"/>
                </a:lnTo>
                <a:lnTo>
                  <a:pt x="365" y="377"/>
                </a:lnTo>
                <a:lnTo>
                  <a:pt x="365" y="384"/>
                </a:lnTo>
                <a:lnTo>
                  <a:pt x="365" y="389"/>
                </a:lnTo>
                <a:lnTo>
                  <a:pt x="368" y="394"/>
                </a:lnTo>
                <a:lnTo>
                  <a:pt x="371" y="398"/>
                </a:lnTo>
                <a:lnTo>
                  <a:pt x="377" y="401"/>
                </a:lnTo>
                <a:lnTo>
                  <a:pt x="383" y="402"/>
                </a:lnTo>
                <a:lnTo>
                  <a:pt x="388" y="401"/>
                </a:lnTo>
                <a:lnTo>
                  <a:pt x="394" y="398"/>
                </a:lnTo>
                <a:lnTo>
                  <a:pt x="398" y="394"/>
                </a:lnTo>
                <a:lnTo>
                  <a:pt x="400" y="389"/>
                </a:lnTo>
                <a:lnTo>
                  <a:pt x="402" y="384"/>
                </a:lnTo>
                <a:lnTo>
                  <a:pt x="400" y="377"/>
                </a:lnTo>
                <a:lnTo>
                  <a:pt x="398" y="373"/>
                </a:lnTo>
                <a:lnTo>
                  <a:pt x="394" y="370"/>
                </a:lnTo>
                <a:lnTo>
                  <a:pt x="388" y="367"/>
                </a:lnTo>
                <a:lnTo>
                  <a:pt x="383" y="366"/>
                </a:lnTo>
                <a:close/>
                <a:moveTo>
                  <a:pt x="383" y="329"/>
                </a:moveTo>
                <a:lnTo>
                  <a:pt x="400" y="332"/>
                </a:lnTo>
                <a:lnTo>
                  <a:pt x="415" y="339"/>
                </a:lnTo>
                <a:lnTo>
                  <a:pt x="426" y="351"/>
                </a:lnTo>
                <a:lnTo>
                  <a:pt x="434" y="367"/>
                </a:lnTo>
                <a:lnTo>
                  <a:pt x="437" y="384"/>
                </a:lnTo>
                <a:lnTo>
                  <a:pt x="434" y="401"/>
                </a:lnTo>
                <a:lnTo>
                  <a:pt x="426" y="417"/>
                </a:lnTo>
                <a:lnTo>
                  <a:pt x="415" y="428"/>
                </a:lnTo>
                <a:lnTo>
                  <a:pt x="400" y="436"/>
                </a:lnTo>
                <a:lnTo>
                  <a:pt x="383" y="439"/>
                </a:lnTo>
                <a:lnTo>
                  <a:pt x="365" y="436"/>
                </a:lnTo>
                <a:lnTo>
                  <a:pt x="350" y="428"/>
                </a:lnTo>
                <a:lnTo>
                  <a:pt x="339" y="417"/>
                </a:lnTo>
                <a:lnTo>
                  <a:pt x="331" y="401"/>
                </a:lnTo>
                <a:lnTo>
                  <a:pt x="328" y="384"/>
                </a:lnTo>
                <a:lnTo>
                  <a:pt x="331" y="367"/>
                </a:lnTo>
                <a:lnTo>
                  <a:pt x="339" y="351"/>
                </a:lnTo>
                <a:lnTo>
                  <a:pt x="350" y="339"/>
                </a:lnTo>
                <a:lnTo>
                  <a:pt x="365" y="332"/>
                </a:lnTo>
                <a:lnTo>
                  <a:pt x="383" y="329"/>
                </a:lnTo>
                <a:close/>
                <a:moveTo>
                  <a:pt x="474" y="198"/>
                </a:moveTo>
                <a:lnTo>
                  <a:pt x="449" y="199"/>
                </a:lnTo>
                <a:lnTo>
                  <a:pt x="421" y="205"/>
                </a:lnTo>
                <a:lnTo>
                  <a:pt x="390" y="214"/>
                </a:lnTo>
                <a:lnTo>
                  <a:pt x="357" y="231"/>
                </a:lnTo>
                <a:lnTo>
                  <a:pt x="322" y="246"/>
                </a:lnTo>
                <a:lnTo>
                  <a:pt x="289" y="256"/>
                </a:lnTo>
                <a:lnTo>
                  <a:pt x="258" y="258"/>
                </a:lnTo>
                <a:lnTo>
                  <a:pt x="230" y="256"/>
                </a:lnTo>
                <a:lnTo>
                  <a:pt x="205" y="250"/>
                </a:lnTo>
                <a:lnTo>
                  <a:pt x="182" y="243"/>
                </a:lnTo>
                <a:lnTo>
                  <a:pt x="182" y="294"/>
                </a:lnTo>
                <a:lnTo>
                  <a:pt x="180" y="305"/>
                </a:lnTo>
                <a:lnTo>
                  <a:pt x="174" y="316"/>
                </a:lnTo>
                <a:lnTo>
                  <a:pt x="166" y="324"/>
                </a:lnTo>
                <a:lnTo>
                  <a:pt x="133" y="349"/>
                </a:lnTo>
                <a:lnTo>
                  <a:pt x="104" y="379"/>
                </a:lnTo>
                <a:lnTo>
                  <a:pt x="81" y="411"/>
                </a:lnTo>
                <a:lnTo>
                  <a:pt x="61" y="447"/>
                </a:lnTo>
                <a:lnTo>
                  <a:pt x="47" y="485"/>
                </a:lnTo>
                <a:lnTo>
                  <a:pt x="39" y="525"/>
                </a:lnTo>
                <a:lnTo>
                  <a:pt x="35" y="566"/>
                </a:lnTo>
                <a:lnTo>
                  <a:pt x="39" y="612"/>
                </a:lnTo>
                <a:lnTo>
                  <a:pt x="49" y="654"/>
                </a:lnTo>
                <a:lnTo>
                  <a:pt x="65" y="695"/>
                </a:lnTo>
                <a:lnTo>
                  <a:pt x="87" y="732"/>
                </a:lnTo>
                <a:lnTo>
                  <a:pt x="116" y="767"/>
                </a:lnTo>
                <a:lnTo>
                  <a:pt x="540" y="767"/>
                </a:lnTo>
                <a:lnTo>
                  <a:pt x="568" y="732"/>
                </a:lnTo>
                <a:lnTo>
                  <a:pt x="590" y="695"/>
                </a:lnTo>
                <a:lnTo>
                  <a:pt x="607" y="654"/>
                </a:lnTo>
                <a:lnTo>
                  <a:pt x="616" y="612"/>
                </a:lnTo>
                <a:lnTo>
                  <a:pt x="620" y="566"/>
                </a:lnTo>
                <a:lnTo>
                  <a:pt x="618" y="525"/>
                </a:lnTo>
                <a:lnTo>
                  <a:pt x="608" y="485"/>
                </a:lnTo>
                <a:lnTo>
                  <a:pt x="594" y="447"/>
                </a:lnTo>
                <a:lnTo>
                  <a:pt x="576" y="411"/>
                </a:lnTo>
                <a:lnTo>
                  <a:pt x="552" y="379"/>
                </a:lnTo>
                <a:lnTo>
                  <a:pt x="523" y="349"/>
                </a:lnTo>
                <a:lnTo>
                  <a:pt x="491" y="324"/>
                </a:lnTo>
                <a:lnTo>
                  <a:pt x="481" y="316"/>
                </a:lnTo>
                <a:lnTo>
                  <a:pt x="476" y="305"/>
                </a:lnTo>
                <a:lnTo>
                  <a:pt x="474" y="294"/>
                </a:lnTo>
                <a:lnTo>
                  <a:pt x="474" y="198"/>
                </a:lnTo>
                <a:close/>
                <a:moveTo>
                  <a:pt x="182" y="110"/>
                </a:moveTo>
                <a:lnTo>
                  <a:pt x="182" y="203"/>
                </a:lnTo>
                <a:lnTo>
                  <a:pt x="203" y="212"/>
                </a:lnTo>
                <a:lnTo>
                  <a:pt x="226" y="219"/>
                </a:lnTo>
                <a:lnTo>
                  <a:pt x="252" y="222"/>
                </a:lnTo>
                <a:lnTo>
                  <a:pt x="280" y="219"/>
                </a:lnTo>
                <a:lnTo>
                  <a:pt x="309" y="212"/>
                </a:lnTo>
                <a:lnTo>
                  <a:pt x="339" y="199"/>
                </a:lnTo>
                <a:lnTo>
                  <a:pt x="377" y="180"/>
                </a:lnTo>
                <a:lnTo>
                  <a:pt x="412" y="169"/>
                </a:lnTo>
                <a:lnTo>
                  <a:pt x="445" y="163"/>
                </a:lnTo>
                <a:lnTo>
                  <a:pt x="474" y="161"/>
                </a:lnTo>
                <a:lnTo>
                  <a:pt x="474" y="110"/>
                </a:lnTo>
                <a:lnTo>
                  <a:pt x="182" y="110"/>
                </a:lnTo>
                <a:close/>
                <a:moveTo>
                  <a:pt x="108" y="37"/>
                </a:moveTo>
                <a:lnTo>
                  <a:pt x="108" y="74"/>
                </a:lnTo>
                <a:lnTo>
                  <a:pt x="547" y="74"/>
                </a:lnTo>
                <a:lnTo>
                  <a:pt x="547" y="37"/>
                </a:lnTo>
                <a:lnTo>
                  <a:pt x="108" y="37"/>
                </a:lnTo>
                <a:close/>
                <a:moveTo>
                  <a:pt x="108" y="0"/>
                </a:moveTo>
                <a:lnTo>
                  <a:pt x="547" y="0"/>
                </a:lnTo>
                <a:lnTo>
                  <a:pt x="561" y="3"/>
                </a:lnTo>
                <a:lnTo>
                  <a:pt x="573" y="11"/>
                </a:lnTo>
                <a:lnTo>
                  <a:pt x="581" y="23"/>
                </a:lnTo>
                <a:lnTo>
                  <a:pt x="584" y="37"/>
                </a:lnTo>
                <a:lnTo>
                  <a:pt x="584" y="74"/>
                </a:lnTo>
                <a:lnTo>
                  <a:pt x="581" y="88"/>
                </a:lnTo>
                <a:lnTo>
                  <a:pt x="573" y="99"/>
                </a:lnTo>
                <a:lnTo>
                  <a:pt x="561" y="106"/>
                </a:lnTo>
                <a:lnTo>
                  <a:pt x="547" y="110"/>
                </a:lnTo>
                <a:lnTo>
                  <a:pt x="510" y="110"/>
                </a:lnTo>
                <a:lnTo>
                  <a:pt x="510" y="294"/>
                </a:lnTo>
                <a:lnTo>
                  <a:pt x="547" y="321"/>
                </a:lnTo>
                <a:lnTo>
                  <a:pt x="578" y="354"/>
                </a:lnTo>
                <a:lnTo>
                  <a:pt x="605" y="389"/>
                </a:lnTo>
                <a:lnTo>
                  <a:pt x="627" y="430"/>
                </a:lnTo>
                <a:lnTo>
                  <a:pt x="644" y="473"/>
                </a:lnTo>
                <a:lnTo>
                  <a:pt x="653" y="519"/>
                </a:lnTo>
                <a:lnTo>
                  <a:pt x="657" y="566"/>
                </a:lnTo>
                <a:lnTo>
                  <a:pt x="653" y="612"/>
                </a:lnTo>
                <a:lnTo>
                  <a:pt x="644" y="656"/>
                </a:lnTo>
                <a:lnTo>
                  <a:pt x="629" y="698"/>
                </a:lnTo>
                <a:lnTo>
                  <a:pt x="610" y="736"/>
                </a:lnTo>
                <a:lnTo>
                  <a:pt x="584" y="771"/>
                </a:lnTo>
                <a:lnTo>
                  <a:pt x="555" y="804"/>
                </a:lnTo>
                <a:lnTo>
                  <a:pt x="100" y="804"/>
                </a:lnTo>
                <a:lnTo>
                  <a:pt x="72" y="771"/>
                </a:lnTo>
                <a:lnTo>
                  <a:pt x="47" y="736"/>
                </a:lnTo>
                <a:lnTo>
                  <a:pt x="26" y="698"/>
                </a:lnTo>
                <a:lnTo>
                  <a:pt x="11" y="656"/>
                </a:lnTo>
                <a:lnTo>
                  <a:pt x="2" y="612"/>
                </a:lnTo>
                <a:lnTo>
                  <a:pt x="0" y="566"/>
                </a:lnTo>
                <a:lnTo>
                  <a:pt x="2" y="519"/>
                </a:lnTo>
                <a:lnTo>
                  <a:pt x="13" y="473"/>
                </a:lnTo>
                <a:lnTo>
                  <a:pt x="28" y="430"/>
                </a:lnTo>
                <a:lnTo>
                  <a:pt x="51" y="389"/>
                </a:lnTo>
                <a:lnTo>
                  <a:pt x="78" y="354"/>
                </a:lnTo>
                <a:lnTo>
                  <a:pt x="110" y="321"/>
                </a:lnTo>
                <a:lnTo>
                  <a:pt x="145" y="294"/>
                </a:lnTo>
                <a:lnTo>
                  <a:pt x="145" y="110"/>
                </a:lnTo>
                <a:lnTo>
                  <a:pt x="108" y="110"/>
                </a:lnTo>
                <a:lnTo>
                  <a:pt x="94" y="106"/>
                </a:lnTo>
                <a:lnTo>
                  <a:pt x="83" y="99"/>
                </a:lnTo>
                <a:lnTo>
                  <a:pt x="75" y="88"/>
                </a:lnTo>
                <a:lnTo>
                  <a:pt x="72" y="74"/>
                </a:lnTo>
                <a:lnTo>
                  <a:pt x="72" y="37"/>
                </a:lnTo>
                <a:lnTo>
                  <a:pt x="75" y="23"/>
                </a:lnTo>
                <a:lnTo>
                  <a:pt x="83" y="11"/>
                </a:lnTo>
                <a:lnTo>
                  <a:pt x="94" y="3"/>
                </a:lnTo>
                <a:lnTo>
                  <a:pt x="10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48" name="Freeform 4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707454" y="5773509"/>
            <a:ext cx="363872" cy="444609"/>
          </a:xfrm>
          <a:custGeom>
            <a:avLst/>
            <a:gdLst>
              <a:gd name="T0" fmla="*/ 438 w 658"/>
              <a:gd name="T1" fmla="*/ 707 h 804"/>
              <a:gd name="T2" fmla="*/ 426 w 658"/>
              <a:gd name="T3" fmla="*/ 730 h 804"/>
              <a:gd name="T4" fmla="*/ 402 w 658"/>
              <a:gd name="T5" fmla="*/ 718 h 804"/>
              <a:gd name="T6" fmla="*/ 414 w 658"/>
              <a:gd name="T7" fmla="*/ 695 h 804"/>
              <a:gd name="T8" fmla="*/ 178 w 658"/>
              <a:gd name="T9" fmla="*/ 629 h 804"/>
              <a:gd name="T10" fmla="*/ 175 w 658"/>
              <a:gd name="T11" fmla="*/ 655 h 804"/>
              <a:gd name="T12" fmla="*/ 150 w 658"/>
              <a:gd name="T13" fmla="*/ 650 h 804"/>
              <a:gd name="T14" fmla="*/ 154 w 658"/>
              <a:gd name="T15" fmla="*/ 625 h 804"/>
              <a:gd name="T16" fmla="*/ 300 w 658"/>
              <a:gd name="T17" fmla="*/ 551 h 804"/>
              <a:gd name="T18" fmla="*/ 296 w 658"/>
              <a:gd name="T19" fmla="*/ 578 h 804"/>
              <a:gd name="T20" fmla="*/ 321 w 658"/>
              <a:gd name="T21" fmla="*/ 582 h 804"/>
              <a:gd name="T22" fmla="*/ 325 w 658"/>
              <a:gd name="T23" fmla="*/ 555 h 804"/>
              <a:gd name="T24" fmla="*/ 489 w 658"/>
              <a:gd name="T25" fmla="*/ 515 h 804"/>
              <a:gd name="T26" fmla="*/ 501 w 658"/>
              <a:gd name="T27" fmla="*/ 574 h 804"/>
              <a:gd name="T28" fmla="*/ 442 w 658"/>
              <a:gd name="T29" fmla="*/ 562 h 804"/>
              <a:gd name="T30" fmla="*/ 474 w 658"/>
              <a:gd name="T31" fmla="*/ 512 h 804"/>
              <a:gd name="T32" fmla="*/ 363 w 658"/>
              <a:gd name="T33" fmla="*/ 549 h 804"/>
              <a:gd name="T34" fmla="*/ 328 w 658"/>
              <a:gd name="T35" fmla="*/ 618 h 804"/>
              <a:gd name="T36" fmla="*/ 258 w 658"/>
              <a:gd name="T37" fmla="*/ 584 h 804"/>
              <a:gd name="T38" fmla="*/ 294 w 658"/>
              <a:gd name="T39" fmla="*/ 515 h 804"/>
              <a:gd name="T40" fmla="*/ 545 w 658"/>
              <a:gd name="T41" fmla="*/ 445 h 804"/>
              <a:gd name="T42" fmla="*/ 541 w 658"/>
              <a:gd name="T43" fmla="*/ 472 h 804"/>
              <a:gd name="T44" fmla="*/ 515 w 658"/>
              <a:gd name="T45" fmla="*/ 468 h 804"/>
              <a:gd name="T46" fmla="*/ 519 w 658"/>
              <a:gd name="T47" fmla="*/ 442 h 804"/>
              <a:gd name="T48" fmla="*/ 209 w 658"/>
              <a:gd name="T49" fmla="*/ 413 h 804"/>
              <a:gd name="T50" fmla="*/ 197 w 658"/>
              <a:gd name="T51" fmla="*/ 472 h 804"/>
              <a:gd name="T52" fmla="*/ 146 w 658"/>
              <a:gd name="T53" fmla="*/ 439 h 804"/>
              <a:gd name="T54" fmla="*/ 181 w 658"/>
              <a:gd name="T55" fmla="*/ 326 h 804"/>
              <a:gd name="T56" fmla="*/ 116 w 658"/>
              <a:gd name="T57" fmla="*/ 341 h 804"/>
              <a:gd name="T58" fmla="*/ 51 w 658"/>
              <a:gd name="T59" fmla="*/ 479 h 804"/>
              <a:gd name="T60" fmla="*/ 51 w 658"/>
              <a:gd name="T61" fmla="*/ 656 h 804"/>
              <a:gd name="T62" fmla="*/ 182 w 658"/>
              <a:gd name="T63" fmla="*/ 764 h 804"/>
              <a:gd name="T64" fmla="*/ 540 w 658"/>
              <a:gd name="T65" fmla="*/ 736 h 804"/>
              <a:gd name="T66" fmla="*/ 621 w 658"/>
              <a:gd name="T67" fmla="*/ 584 h 804"/>
              <a:gd name="T68" fmla="*/ 584 w 658"/>
              <a:gd name="T69" fmla="*/ 422 h 804"/>
              <a:gd name="T70" fmla="*/ 497 w 658"/>
              <a:gd name="T71" fmla="*/ 362 h 804"/>
              <a:gd name="T72" fmla="*/ 333 w 658"/>
              <a:gd name="T73" fmla="*/ 375 h 804"/>
              <a:gd name="T74" fmla="*/ 181 w 658"/>
              <a:gd name="T75" fmla="*/ 326 h 804"/>
              <a:gd name="T76" fmla="*/ 150 w 658"/>
              <a:gd name="T77" fmla="*/ 263 h 804"/>
              <a:gd name="T78" fmla="*/ 245 w 658"/>
              <a:gd name="T79" fmla="*/ 298 h 804"/>
              <a:gd name="T80" fmla="*/ 406 w 658"/>
              <a:gd name="T81" fmla="*/ 349 h 804"/>
              <a:gd name="T82" fmla="*/ 512 w 658"/>
              <a:gd name="T83" fmla="*/ 309 h 804"/>
              <a:gd name="T84" fmla="*/ 481 w 658"/>
              <a:gd name="T85" fmla="*/ 156 h 804"/>
              <a:gd name="T86" fmla="*/ 548 w 658"/>
              <a:gd name="T87" fmla="*/ 74 h 804"/>
              <a:gd name="T88" fmla="*/ 562 w 658"/>
              <a:gd name="T89" fmla="*/ 3 h 804"/>
              <a:gd name="T90" fmla="*/ 582 w 658"/>
              <a:gd name="T91" fmla="*/ 88 h 804"/>
              <a:gd name="T92" fmla="*/ 518 w 658"/>
              <a:gd name="T93" fmla="*/ 155 h 804"/>
              <a:gd name="T94" fmla="*/ 575 w 658"/>
              <a:gd name="T95" fmla="*/ 325 h 804"/>
              <a:gd name="T96" fmla="*/ 642 w 658"/>
              <a:gd name="T97" fmla="*/ 470 h 804"/>
              <a:gd name="T98" fmla="*/ 643 w 658"/>
              <a:gd name="T99" fmla="*/ 661 h 804"/>
              <a:gd name="T100" fmla="*/ 515 w 658"/>
              <a:gd name="T101" fmla="*/ 790 h 804"/>
              <a:gd name="T102" fmla="*/ 143 w 658"/>
              <a:gd name="T103" fmla="*/ 790 h 804"/>
              <a:gd name="T104" fmla="*/ 13 w 658"/>
              <a:gd name="T105" fmla="*/ 661 h 804"/>
              <a:gd name="T106" fmla="*/ 16 w 658"/>
              <a:gd name="T107" fmla="*/ 470 h 804"/>
              <a:gd name="T108" fmla="*/ 82 w 658"/>
              <a:gd name="T109" fmla="*/ 325 h 804"/>
              <a:gd name="T110" fmla="*/ 140 w 658"/>
              <a:gd name="T111" fmla="*/ 155 h 804"/>
              <a:gd name="T112" fmla="*/ 76 w 658"/>
              <a:gd name="T113" fmla="*/ 88 h 804"/>
              <a:gd name="T114" fmla="*/ 95 w 658"/>
              <a:gd name="T115" fmla="*/ 3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58" h="804">
                <a:moveTo>
                  <a:pt x="421" y="694"/>
                </a:moveTo>
                <a:lnTo>
                  <a:pt x="426" y="695"/>
                </a:lnTo>
                <a:lnTo>
                  <a:pt x="431" y="698"/>
                </a:lnTo>
                <a:lnTo>
                  <a:pt x="435" y="702"/>
                </a:lnTo>
                <a:lnTo>
                  <a:pt x="438" y="707"/>
                </a:lnTo>
                <a:lnTo>
                  <a:pt x="439" y="713"/>
                </a:lnTo>
                <a:lnTo>
                  <a:pt x="438" y="718"/>
                </a:lnTo>
                <a:lnTo>
                  <a:pt x="435" y="723"/>
                </a:lnTo>
                <a:lnTo>
                  <a:pt x="431" y="727"/>
                </a:lnTo>
                <a:lnTo>
                  <a:pt x="426" y="730"/>
                </a:lnTo>
                <a:lnTo>
                  <a:pt x="421" y="731"/>
                </a:lnTo>
                <a:lnTo>
                  <a:pt x="414" y="730"/>
                </a:lnTo>
                <a:lnTo>
                  <a:pt x="409" y="727"/>
                </a:lnTo>
                <a:lnTo>
                  <a:pt x="405" y="723"/>
                </a:lnTo>
                <a:lnTo>
                  <a:pt x="402" y="718"/>
                </a:lnTo>
                <a:lnTo>
                  <a:pt x="402" y="713"/>
                </a:lnTo>
                <a:lnTo>
                  <a:pt x="402" y="707"/>
                </a:lnTo>
                <a:lnTo>
                  <a:pt x="405" y="702"/>
                </a:lnTo>
                <a:lnTo>
                  <a:pt x="409" y="698"/>
                </a:lnTo>
                <a:lnTo>
                  <a:pt x="414" y="695"/>
                </a:lnTo>
                <a:lnTo>
                  <a:pt x="421" y="694"/>
                </a:lnTo>
                <a:close/>
                <a:moveTo>
                  <a:pt x="164" y="621"/>
                </a:moveTo>
                <a:lnTo>
                  <a:pt x="171" y="622"/>
                </a:lnTo>
                <a:lnTo>
                  <a:pt x="175" y="625"/>
                </a:lnTo>
                <a:lnTo>
                  <a:pt x="178" y="629"/>
                </a:lnTo>
                <a:lnTo>
                  <a:pt x="181" y="634"/>
                </a:lnTo>
                <a:lnTo>
                  <a:pt x="182" y="639"/>
                </a:lnTo>
                <a:lnTo>
                  <a:pt x="181" y="646"/>
                </a:lnTo>
                <a:lnTo>
                  <a:pt x="178" y="650"/>
                </a:lnTo>
                <a:lnTo>
                  <a:pt x="175" y="655"/>
                </a:lnTo>
                <a:lnTo>
                  <a:pt x="171" y="656"/>
                </a:lnTo>
                <a:lnTo>
                  <a:pt x="164" y="658"/>
                </a:lnTo>
                <a:lnTo>
                  <a:pt x="159" y="656"/>
                </a:lnTo>
                <a:lnTo>
                  <a:pt x="154" y="655"/>
                </a:lnTo>
                <a:lnTo>
                  <a:pt x="150" y="650"/>
                </a:lnTo>
                <a:lnTo>
                  <a:pt x="147" y="646"/>
                </a:lnTo>
                <a:lnTo>
                  <a:pt x="146" y="639"/>
                </a:lnTo>
                <a:lnTo>
                  <a:pt x="147" y="634"/>
                </a:lnTo>
                <a:lnTo>
                  <a:pt x="150" y="629"/>
                </a:lnTo>
                <a:lnTo>
                  <a:pt x="154" y="625"/>
                </a:lnTo>
                <a:lnTo>
                  <a:pt x="159" y="622"/>
                </a:lnTo>
                <a:lnTo>
                  <a:pt x="164" y="621"/>
                </a:lnTo>
                <a:close/>
                <a:moveTo>
                  <a:pt x="311" y="548"/>
                </a:moveTo>
                <a:lnTo>
                  <a:pt x="304" y="549"/>
                </a:lnTo>
                <a:lnTo>
                  <a:pt x="300" y="551"/>
                </a:lnTo>
                <a:lnTo>
                  <a:pt x="296" y="555"/>
                </a:lnTo>
                <a:lnTo>
                  <a:pt x="294" y="561"/>
                </a:lnTo>
                <a:lnTo>
                  <a:pt x="292" y="566"/>
                </a:lnTo>
                <a:lnTo>
                  <a:pt x="294" y="572"/>
                </a:lnTo>
                <a:lnTo>
                  <a:pt x="296" y="578"/>
                </a:lnTo>
                <a:lnTo>
                  <a:pt x="300" y="582"/>
                </a:lnTo>
                <a:lnTo>
                  <a:pt x="304" y="584"/>
                </a:lnTo>
                <a:lnTo>
                  <a:pt x="311" y="584"/>
                </a:lnTo>
                <a:lnTo>
                  <a:pt x="316" y="584"/>
                </a:lnTo>
                <a:lnTo>
                  <a:pt x="321" y="582"/>
                </a:lnTo>
                <a:lnTo>
                  <a:pt x="325" y="578"/>
                </a:lnTo>
                <a:lnTo>
                  <a:pt x="328" y="572"/>
                </a:lnTo>
                <a:lnTo>
                  <a:pt x="329" y="566"/>
                </a:lnTo>
                <a:lnTo>
                  <a:pt x="328" y="561"/>
                </a:lnTo>
                <a:lnTo>
                  <a:pt x="325" y="555"/>
                </a:lnTo>
                <a:lnTo>
                  <a:pt x="321" y="551"/>
                </a:lnTo>
                <a:lnTo>
                  <a:pt x="316" y="549"/>
                </a:lnTo>
                <a:lnTo>
                  <a:pt x="311" y="548"/>
                </a:lnTo>
                <a:close/>
                <a:moveTo>
                  <a:pt x="474" y="512"/>
                </a:moveTo>
                <a:lnTo>
                  <a:pt x="489" y="515"/>
                </a:lnTo>
                <a:lnTo>
                  <a:pt x="501" y="523"/>
                </a:lnTo>
                <a:lnTo>
                  <a:pt x="508" y="534"/>
                </a:lnTo>
                <a:lnTo>
                  <a:pt x="511" y="548"/>
                </a:lnTo>
                <a:lnTo>
                  <a:pt x="508" y="562"/>
                </a:lnTo>
                <a:lnTo>
                  <a:pt x="501" y="574"/>
                </a:lnTo>
                <a:lnTo>
                  <a:pt x="489" y="582"/>
                </a:lnTo>
                <a:lnTo>
                  <a:pt x="474" y="584"/>
                </a:lnTo>
                <a:lnTo>
                  <a:pt x="461" y="582"/>
                </a:lnTo>
                <a:lnTo>
                  <a:pt x="450" y="574"/>
                </a:lnTo>
                <a:lnTo>
                  <a:pt x="442" y="562"/>
                </a:lnTo>
                <a:lnTo>
                  <a:pt x="439" y="548"/>
                </a:lnTo>
                <a:lnTo>
                  <a:pt x="442" y="534"/>
                </a:lnTo>
                <a:lnTo>
                  <a:pt x="450" y="523"/>
                </a:lnTo>
                <a:lnTo>
                  <a:pt x="461" y="515"/>
                </a:lnTo>
                <a:lnTo>
                  <a:pt x="474" y="512"/>
                </a:lnTo>
                <a:close/>
                <a:moveTo>
                  <a:pt x="311" y="512"/>
                </a:moveTo>
                <a:lnTo>
                  <a:pt x="328" y="515"/>
                </a:lnTo>
                <a:lnTo>
                  <a:pt x="343" y="523"/>
                </a:lnTo>
                <a:lnTo>
                  <a:pt x="355" y="534"/>
                </a:lnTo>
                <a:lnTo>
                  <a:pt x="363" y="549"/>
                </a:lnTo>
                <a:lnTo>
                  <a:pt x="366" y="566"/>
                </a:lnTo>
                <a:lnTo>
                  <a:pt x="363" y="584"/>
                </a:lnTo>
                <a:lnTo>
                  <a:pt x="355" y="599"/>
                </a:lnTo>
                <a:lnTo>
                  <a:pt x="343" y="610"/>
                </a:lnTo>
                <a:lnTo>
                  <a:pt x="328" y="618"/>
                </a:lnTo>
                <a:lnTo>
                  <a:pt x="311" y="621"/>
                </a:lnTo>
                <a:lnTo>
                  <a:pt x="294" y="618"/>
                </a:lnTo>
                <a:lnTo>
                  <a:pt x="278" y="610"/>
                </a:lnTo>
                <a:lnTo>
                  <a:pt x="266" y="599"/>
                </a:lnTo>
                <a:lnTo>
                  <a:pt x="258" y="584"/>
                </a:lnTo>
                <a:lnTo>
                  <a:pt x="256" y="566"/>
                </a:lnTo>
                <a:lnTo>
                  <a:pt x="258" y="549"/>
                </a:lnTo>
                <a:lnTo>
                  <a:pt x="266" y="534"/>
                </a:lnTo>
                <a:lnTo>
                  <a:pt x="278" y="523"/>
                </a:lnTo>
                <a:lnTo>
                  <a:pt x="294" y="515"/>
                </a:lnTo>
                <a:lnTo>
                  <a:pt x="311" y="512"/>
                </a:lnTo>
                <a:close/>
                <a:moveTo>
                  <a:pt x="529" y="439"/>
                </a:moveTo>
                <a:lnTo>
                  <a:pt x="536" y="439"/>
                </a:lnTo>
                <a:lnTo>
                  <a:pt x="541" y="442"/>
                </a:lnTo>
                <a:lnTo>
                  <a:pt x="545" y="445"/>
                </a:lnTo>
                <a:lnTo>
                  <a:pt x="548" y="451"/>
                </a:lnTo>
                <a:lnTo>
                  <a:pt x="548" y="457"/>
                </a:lnTo>
                <a:lnTo>
                  <a:pt x="548" y="462"/>
                </a:lnTo>
                <a:lnTo>
                  <a:pt x="545" y="468"/>
                </a:lnTo>
                <a:lnTo>
                  <a:pt x="541" y="472"/>
                </a:lnTo>
                <a:lnTo>
                  <a:pt x="536" y="474"/>
                </a:lnTo>
                <a:lnTo>
                  <a:pt x="529" y="476"/>
                </a:lnTo>
                <a:lnTo>
                  <a:pt x="524" y="474"/>
                </a:lnTo>
                <a:lnTo>
                  <a:pt x="519" y="472"/>
                </a:lnTo>
                <a:lnTo>
                  <a:pt x="515" y="468"/>
                </a:lnTo>
                <a:lnTo>
                  <a:pt x="512" y="462"/>
                </a:lnTo>
                <a:lnTo>
                  <a:pt x="511" y="457"/>
                </a:lnTo>
                <a:lnTo>
                  <a:pt x="512" y="451"/>
                </a:lnTo>
                <a:lnTo>
                  <a:pt x="515" y="445"/>
                </a:lnTo>
                <a:lnTo>
                  <a:pt x="519" y="442"/>
                </a:lnTo>
                <a:lnTo>
                  <a:pt x="524" y="439"/>
                </a:lnTo>
                <a:lnTo>
                  <a:pt x="529" y="439"/>
                </a:lnTo>
                <a:close/>
                <a:moveTo>
                  <a:pt x="182" y="402"/>
                </a:moveTo>
                <a:lnTo>
                  <a:pt x="197" y="405"/>
                </a:lnTo>
                <a:lnTo>
                  <a:pt x="209" y="413"/>
                </a:lnTo>
                <a:lnTo>
                  <a:pt x="216" y="425"/>
                </a:lnTo>
                <a:lnTo>
                  <a:pt x="219" y="439"/>
                </a:lnTo>
                <a:lnTo>
                  <a:pt x="216" y="453"/>
                </a:lnTo>
                <a:lnTo>
                  <a:pt x="209" y="465"/>
                </a:lnTo>
                <a:lnTo>
                  <a:pt x="197" y="472"/>
                </a:lnTo>
                <a:lnTo>
                  <a:pt x="182" y="476"/>
                </a:lnTo>
                <a:lnTo>
                  <a:pt x="168" y="472"/>
                </a:lnTo>
                <a:lnTo>
                  <a:pt x="156" y="465"/>
                </a:lnTo>
                <a:lnTo>
                  <a:pt x="148" y="453"/>
                </a:lnTo>
                <a:lnTo>
                  <a:pt x="146" y="439"/>
                </a:lnTo>
                <a:lnTo>
                  <a:pt x="148" y="425"/>
                </a:lnTo>
                <a:lnTo>
                  <a:pt x="156" y="413"/>
                </a:lnTo>
                <a:lnTo>
                  <a:pt x="168" y="405"/>
                </a:lnTo>
                <a:lnTo>
                  <a:pt x="182" y="402"/>
                </a:lnTo>
                <a:close/>
                <a:moveTo>
                  <a:pt x="181" y="326"/>
                </a:moveTo>
                <a:lnTo>
                  <a:pt x="159" y="328"/>
                </a:lnTo>
                <a:lnTo>
                  <a:pt x="142" y="332"/>
                </a:lnTo>
                <a:lnTo>
                  <a:pt x="127" y="335"/>
                </a:lnTo>
                <a:lnTo>
                  <a:pt x="120" y="338"/>
                </a:lnTo>
                <a:lnTo>
                  <a:pt x="116" y="341"/>
                </a:lnTo>
                <a:lnTo>
                  <a:pt x="101" y="368"/>
                </a:lnTo>
                <a:lnTo>
                  <a:pt x="87" y="396"/>
                </a:lnTo>
                <a:lnTo>
                  <a:pt x="72" y="422"/>
                </a:lnTo>
                <a:lnTo>
                  <a:pt x="61" y="451"/>
                </a:lnTo>
                <a:lnTo>
                  <a:pt x="51" y="479"/>
                </a:lnTo>
                <a:lnTo>
                  <a:pt x="44" y="511"/>
                </a:lnTo>
                <a:lnTo>
                  <a:pt x="38" y="546"/>
                </a:lnTo>
                <a:lnTo>
                  <a:pt x="37" y="584"/>
                </a:lnTo>
                <a:lnTo>
                  <a:pt x="40" y="621"/>
                </a:lnTo>
                <a:lnTo>
                  <a:pt x="51" y="656"/>
                </a:lnTo>
                <a:lnTo>
                  <a:pt x="67" y="686"/>
                </a:lnTo>
                <a:lnTo>
                  <a:pt x="89" y="714"/>
                </a:lnTo>
                <a:lnTo>
                  <a:pt x="117" y="736"/>
                </a:lnTo>
                <a:lnTo>
                  <a:pt x="148" y="753"/>
                </a:lnTo>
                <a:lnTo>
                  <a:pt x="182" y="764"/>
                </a:lnTo>
                <a:lnTo>
                  <a:pt x="219" y="767"/>
                </a:lnTo>
                <a:lnTo>
                  <a:pt x="439" y="767"/>
                </a:lnTo>
                <a:lnTo>
                  <a:pt x="476" y="764"/>
                </a:lnTo>
                <a:lnTo>
                  <a:pt x="510" y="753"/>
                </a:lnTo>
                <a:lnTo>
                  <a:pt x="540" y="736"/>
                </a:lnTo>
                <a:lnTo>
                  <a:pt x="567" y="714"/>
                </a:lnTo>
                <a:lnTo>
                  <a:pt x="590" y="686"/>
                </a:lnTo>
                <a:lnTo>
                  <a:pt x="607" y="656"/>
                </a:lnTo>
                <a:lnTo>
                  <a:pt x="617" y="621"/>
                </a:lnTo>
                <a:lnTo>
                  <a:pt x="621" y="584"/>
                </a:lnTo>
                <a:lnTo>
                  <a:pt x="620" y="546"/>
                </a:lnTo>
                <a:lnTo>
                  <a:pt x="615" y="511"/>
                </a:lnTo>
                <a:lnTo>
                  <a:pt x="607" y="479"/>
                </a:lnTo>
                <a:lnTo>
                  <a:pt x="596" y="451"/>
                </a:lnTo>
                <a:lnTo>
                  <a:pt x="584" y="422"/>
                </a:lnTo>
                <a:lnTo>
                  <a:pt x="571" y="396"/>
                </a:lnTo>
                <a:lnTo>
                  <a:pt x="557" y="368"/>
                </a:lnTo>
                <a:lnTo>
                  <a:pt x="540" y="334"/>
                </a:lnTo>
                <a:lnTo>
                  <a:pt x="520" y="347"/>
                </a:lnTo>
                <a:lnTo>
                  <a:pt x="497" y="362"/>
                </a:lnTo>
                <a:lnTo>
                  <a:pt x="468" y="373"/>
                </a:lnTo>
                <a:lnTo>
                  <a:pt x="435" y="383"/>
                </a:lnTo>
                <a:lnTo>
                  <a:pt x="398" y="385"/>
                </a:lnTo>
                <a:lnTo>
                  <a:pt x="367" y="383"/>
                </a:lnTo>
                <a:lnTo>
                  <a:pt x="333" y="375"/>
                </a:lnTo>
                <a:lnTo>
                  <a:pt x="299" y="358"/>
                </a:lnTo>
                <a:lnTo>
                  <a:pt x="265" y="342"/>
                </a:lnTo>
                <a:lnTo>
                  <a:pt x="235" y="332"/>
                </a:lnTo>
                <a:lnTo>
                  <a:pt x="206" y="328"/>
                </a:lnTo>
                <a:lnTo>
                  <a:pt x="181" y="326"/>
                </a:lnTo>
                <a:close/>
                <a:moveTo>
                  <a:pt x="181" y="110"/>
                </a:moveTo>
                <a:lnTo>
                  <a:pt x="177" y="155"/>
                </a:lnTo>
                <a:lnTo>
                  <a:pt x="171" y="194"/>
                </a:lnTo>
                <a:lnTo>
                  <a:pt x="161" y="231"/>
                </a:lnTo>
                <a:lnTo>
                  <a:pt x="150" y="263"/>
                </a:lnTo>
                <a:lnTo>
                  <a:pt x="138" y="295"/>
                </a:lnTo>
                <a:lnTo>
                  <a:pt x="159" y="291"/>
                </a:lnTo>
                <a:lnTo>
                  <a:pt x="185" y="290"/>
                </a:lnTo>
                <a:lnTo>
                  <a:pt x="214" y="291"/>
                </a:lnTo>
                <a:lnTo>
                  <a:pt x="245" y="298"/>
                </a:lnTo>
                <a:lnTo>
                  <a:pt x="281" y="308"/>
                </a:lnTo>
                <a:lnTo>
                  <a:pt x="317" y="326"/>
                </a:lnTo>
                <a:lnTo>
                  <a:pt x="347" y="341"/>
                </a:lnTo>
                <a:lnTo>
                  <a:pt x="378" y="347"/>
                </a:lnTo>
                <a:lnTo>
                  <a:pt x="406" y="349"/>
                </a:lnTo>
                <a:lnTo>
                  <a:pt x="433" y="346"/>
                </a:lnTo>
                <a:lnTo>
                  <a:pt x="457" y="338"/>
                </a:lnTo>
                <a:lnTo>
                  <a:pt x="478" y="330"/>
                </a:lnTo>
                <a:lnTo>
                  <a:pt x="497" y="320"/>
                </a:lnTo>
                <a:lnTo>
                  <a:pt x="512" y="309"/>
                </a:lnTo>
                <a:lnTo>
                  <a:pt x="523" y="301"/>
                </a:lnTo>
                <a:lnTo>
                  <a:pt x="510" y="270"/>
                </a:lnTo>
                <a:lnTo>
                  <a:pt x="498" y="236"/>
                </a:lnTo>
                <a:lnTo>
                  <a:pt x="488" y="198"/>
                </a:lnTo>
                <a:lnTo>
                  <a:pt x="481" y="156"/>
                </a:lnTo>
                <a:lnTo>
                  <a:pt x="476" y="110"/>
                </a:lnTo>
                <a:lnTo>
                  <a:pt x="181" y="110"/>
                </a:lnTo>
                <a:close/>
                <a:moveTo>
                  <a:pt x="109" y="37"/>
                </a:moveTo>
                <a:lnTo>
                  <a:pt x="109" y="74"/>
                </a:lnTo>
                <a:lnTo>
                  <a:pt x="548" y="74"/>
                </a:lnTo>
                <a:lnTo>
                  <a:pt x="548" y="37"/>
                </a:lnTo>
                <a:lnTo>
                  <a:pt x="109" y="37"/>
                </a:lnTo>
                <a:close/>
                <a:moveTo>
                  <a:pt x="109" y="0"/>
                </a:moveTo>
                <a:lnTo>
                  <a:pt x="548" y="0"/>
                </a:lnTo>
                <a:lnTo>
                  <a:pt x="562" y="3"/>
                </a:lnTo>
                <a:lnTo>
                  <a:pt x="574" y="11"/>
                </a:lnTo>
                <a:lnTo>
                  <a:pt x="582" y="23"/>
                </a:lnTo>
                <a:lnTo>
                  <a:pt x="584" y="37"/>
                </a:lnTo>
                <a:lnTo>
                  <a:pt x="584" y="74"/>
                </a:lnTo>
                <a:lnTo>
                  <a:pt x="582" y="88"/>
                </a:lnTo>
                <a:lnTo>
                  <a:pt x="574" y="99"/>
                </a:lnTo>
                <a:lnTo>
                  <a:pt x="562" y="106"/>
                </a:lnTo>
                <a:lnTo>
                  <a:pt x="548" y="110"/>
                </a:lnTo>
                <a:lnTo>
                  <a:pt x="512" y="110"/>
                </a:lnTo>
                <a:lnTo>
                  <a:pt x="518" y="155"/>
                </a:lnTo>
                <a:lnTo>
                  <a:pt x="526" y="195"/>
                </a:lnTo>
                <a:lnTo>
                  <a:pt x="535" y="232"/>
                </a:lnTo>
                <a:lnTo>
                  <a:pt x="548" y="265"/>
                </a:lnTo>
                <a:lnTo>
                  <a:pt x="561" y="296"/>
                </a:lnTo>
                <a:lnTo>
                  <a:pt x="575" y="325"/>
                </a:lnTo>
                <a:lnTo>
                  <a:pt x="590" y="353"/>
                </a:lnTo>
                <a:lnTo>
                  <a:pt x="605" y="380"/>
                </a:lnTo>
                <a:lnTo>
                  <a:pt x="618" y="409"/>
                </a:lnTo>
                <a:lnTo>
                  <a:pt x="632" y="439"/>
                </a:lnTo>
                <a:lnTo>
                  <a:pt x="642" y="470"/>
                </a:lnTo>
                <a:lnTo>
                  <a:pt x="650" y="504"/>
                </a:lnTo>
                <a:lnTo>
                  <a:pt x="655" y="542"/>
                </a:lnTo>
                <a:lnTo>
                  <a:pt x="658" y="584"/>
                </a:lnTo>
                <a:lnTo>
                  <a:pt x="654" y="623"/>
                </a:lnTo>
                <a:lnTo>
                  <a:pt x="643" y="661"/>
                </a:lnTo>
                <a:lnTo>
                  <a:pt x="628" y="695"/>
                </a:lnTo>
                <a:lnTo>
                  <a:pt x="607" y="726"/>
                </a:lnTo>
                <a:lnTo>
                  <a:pt x="579" y="752"/>
                </a:lnTo>
                <a:lnTo>
                  <a:pt x="549" y="774"/>
                </a:lnTo>
                <a:lnTo>
                  <a:pt x="515" y="790"/>
                </a:lnTo>
                <a:lnTo>
                  <a:pt x="478" y="800"/>
                </a:lnTo>
                <a:lnTo>
                  <a:pt x="439" y="804"/>
                </a:lnTo>
                <a:lnTo>
                  <a:pt x="219" y="804"/>
                </a:lnTo>
                <a:lnTo>
                  <a:pt x="180" y="800"/>
                </a:lnTo>
                <a:lnTo>
                  <a:pt x="143" y="790"/>
                </a:lnTo>
                <a:lnTo>
                  <a:pt x="109" y="774"/>
                </a:lnTo>
                <a:lnTo>
                  <a:pt x="78" y="752"/>
                </a:lnTo>
                <a:lnTo>
                  <a:pt x="51" y="726"/>
                </a:lnTo>
                <a:lnTo>
                  <a:pt x="29" y="695"/>
                </a:lnTo>
                <a:lnTo>
                  <a:pt x="13" y="661"/>
                </a:lnTo>
                <a:lnTo>
                  <a:pt x="3" y="623"/>
                </a:lnTo>
                <a:lnTo>
                  <a:pt x="0" y="584"/>
                </a:lnTo>
                <a:lnTo>
                  <a:pt x="2" y="542"/>
                </a:lnTo>
                <a:lnTo>
                  <a:pt x="7" y="504"/>
                </a:lnTo>
                <a:lnTo>
                  <a:pt x="16" y="470"/>
                </a:lnTo>
                <a:lnTo>
                  <a:pt x="27" y="439"/>
                </a:lnTo>
                <a:lnTo>
                  <a:pt x="38" y="409"/>
                </a:lnTo>
                <a:lnTo>
                  <a:pt x="53" y="380"/>
                </a:lnTo>
                <a:lnTo>
                  <a:pt x="67" y="353"/>
                </a:lnTo>
                <a:lnTo>
                  <a:pt x="82" y="325"/>
                </a:lnTo>
                <a:lnTo>
                  <a:pt x="97" y="296"/>
                </a:lnTo>
                <a:lnTo>
                  <a:pt x="110" y="265"/>
                </a:lnTo>
                <a:lnTo>
                  <a:pt x="122" y="232"/>
                </a:lnTo>
                <a:lnTo>
                  <a:pt x="133" y="195"/>
                </a:lnTo>
                <a:lnTo>
                  <a:pt x="140" y="155"/>
                </a:lnTo>
                <a:lnTo>
                  <a:pt x="144" y="110"/>
                </a:lnTo>
                <a:lnTo>
                  <a:pt x="109" y="110"/>
                </a:lnTo>
                <a:lnTo>
                  <a:pt x="95" y="106"/>
                </a:lnTo>
                <a:lnTo>
                  <a:pt x="84" y="99"/>
                </a:lnTo>
                <a:lnTo>
                  <a:pt x="76" y="88"/>
                </a:lnTo>
                <a:lnTo>
                  <a:pt x="72" y="74"/>
                </a:lnTo>
                <a:lnTo>
                  <a:pt x="72" y="37"/>
                </a:lnTo>
                <a:lnTo>
                  <a:pt x="76" y="23"/>
                </a:lnTo>
                <a:lnTo>
                  <a:pt x="84" y="11"/>
                </a:lnTo>
                <a:lnTo>
                  <a:pt x="95" y="3"/>
                </a:lnTo>
                <a:lnTo>
                  <a:pt x="109"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49" name="Freeform 4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514617" y="5773509"/>
            <a:ext cx="404240" cy="444609"/>
          </a:xfrm>
          <a:custGeom>
            <a:avLst/>
            <a:gdLst>
              <a:gd name="T0" fmla="*/ 583 w 731"/>
              <a:gd name="T1" fmla="*/ 670 h 804"/>
              <a:gd name="T2" fmla="*/ 571 w 731"/>
              <a:gd name="T3" fmla="*/ 692 h 804"/>
              <a:gd name="T4" fmla="*/ 549 w 731"/>
              <a:gd name="T5" fmla="*/ 682 h 804"/>
              <a:gd name="T6" fmla="*/ 561 w 731"/>
              <a:gd name="T7" fmla="*/ 658 h 804"/>
              <a:gd name="T8" fmla="*/ 215 w 731"/>
              <a:gd name="T9" fmla="*/ 628 h 804"/>
              <a:gd name="T10" fmla="*/ 211 w 731"/>
              <a:gd name="T11" fmla="*/ 654 h 804"/>
              <a:gd name="T12" fmla="*/ 186 w 731"/>
              <a:gd name="T13" fmla="*/ 650 h 804"/>
              <a:gd name="T14" fmla="*/ 190 w 731"/>
              <a:gd name="T15" fmla="*/ 624 h 804"/>
              <a:gd name="T16" fmla="*/ 391 w 731"/>
              <a:gd name="T17" fmla="*/ 595 h 804"/>
              <a:gd name="T18" fmla="*/ 379 w 731"/>
              <a:gd name="T19" fmla="*/ 654 h 804"/>
              <a:gd name="T20" fmla="*/ 329 w 731"/>
              <a:gd name="T21" fmla="*/ 620 h 804"/>
              <a:gd name="T22" fmla="*/ 529 w 731"/>
              <a:gd name="T23" fmla="*/ 548 h 804"/>
              <a:gd name="T24" fmla="*/ 548 w 731"/>
              <a:gd name="T25" fmla="*/ 567 h 804"/>
              <a:gd name="T26" fmla="*/ 529 w 731"/>
              <a:gd name="T27" fmla="*/ 584 h 804"/>
              <a:gd name="T28" fmla="*/ 511 w 731"/>
              <a:gd name="T29" fmla="*/ 567 h 804"/>
              <a:gd name="T30" fmla="*/ 529 w 731"/>
              <a:gd name="T31" fmla="*/ 548 h 804"/>
              <a:gd name="T32" fmla="*/ 220 w 731"/>
              <a:gd name="T33" fmla="*/ 487 h 804"/>
              <a:gd name="T34" fmla="*/ 231 w 731"/>
              <a:gd name="T35" fmla="*/ 510 h 804"/>
              <a:gd name="T36" fmla="*/ 254 w 731"/>
              <a:gd name="T37" fmla="*/ 498 h 804"/>
              <a:gd name="T38" fmla="*/ 243 w 731"/>
              <a:gd name="T39" fmla="*/ 475 h 804"/>
              <a:gd name="T40" fmla="*/ 282 w 731"/>
              <a:gd name="T41" fmla="*/ 461 h 804"/>
              <a:gd name="T42" fmla="*/ 270 w 731"/>
              <a:gd name="T43" fmla="*/ 536 h 804"/>
              <a:gd name="T44" fmla="*/ 193 w 731"/>
              <a:gd name="T45" fmla="*/ 525 h 804"/>
              <a:gd name="T46" fmla="*/ 205 w 731"/>
              <a:gd name="T47" fmla="*/ 449 h 804"/>
              <a:gd name="T48" fmla="*/ 464 w 731"/>
              <a:gd name="T49" fmla="*/ 412 h 804"/>
              <a:gd name="T50" fmla="*/ 452 w 731"/>
              <a:gd name="T51" fmla="*/ 472 h 804"/>
              <a:gd name="T52" fmla="*/ 401 w 731"/>
              <a:gd name="T53" fmla="*/ 438 h 804"/>
              <a:gd name="T54" fmla="*/ 474 w 731"/>
              <a:gd name="T55" fmla="*/ 200 h 804"/>
              <a:gd name="T56" fmla="*/ 311 w 731"/>
              <a:gd name="T57" fmla="*/ 254 h 804"/>
              <a:gd name="T58" fmla="*/ 209 w 731"/>
              <a:gd name="T59" fmla="*/ 319 h 804"/>
              <a:gd name="T60" fmla="*/ 113 w 731"/>
              <a:gd name="T61" fmla="*/ 415 h 804"/>
              <a:gd name="T62" fmla="*/ 44 w 731"/>
              <a:gd name="T63" fmla="*/ 546 h 804"/>
              <a:gd name="T64" fmla="*/ 55 w 731"/>
              <a:gd name="T65" fmla="*/ 700 h 804"/>
              <a:gd name="T66" fmla="*/ 131 w 731"/>
              <a:gd name="T67" fmla="*/ 758 h 804"/>
              <a:gd name="T68" fmla="*/ 182 w 731"/>
              <a:gd name="T69" fmla="*/ 767 h 804"/>
              <a:gd name="T70" fmla="*/ 587 w 731"/>
              <a:gd name="T71" fmla="*/ 762 h 804"/>
              <a:gd name="T72" fmla="*/ 664 w 731"/>
              <a:gd name="T73" fmla="*/ 716 h 804"/>
              <a:gd name="T74" fmla="*/ 692 w 731"/>
              <a:gd name="T75" fmla="*/ 581 h 804"/>
              <a:gd name="T76" fmla="*/ 635 w 731"/>
              <a:gd name="T77" fmla="*/ 437 h 804"/>
              <a:gd name="T78" fmla="*/ 540 w 731"/>
              <a:gd name="T79" fmla="*/ 339 h 804"/>
              <a:gd name="T80" fmla="*/ 474 w 731"/>
              <a:gd name="T81" fmla="*/ 218 h 804"/>
              <a:gd name="T82" fmla="*/ 305 w 731"/>
              <a:gd name="T83" fmla="*/ 218 h 804"/>
              <a:gd name="T84" fmla="*/ 450 w 731"/>
              <a:gd name="T85" fmla="*/ 167 h 804"/>
              <a:gd name="T86" fmla="*/ 182 w 731"/>
              <a:gd name="T87" fmla="*/ 73 h 804"/>
              <a:gd name="T88" fmla="*/ 548 w 731"/>
              <a:gd name="T89" fmla="*/ 0 h 804"/>
              <a:gd name="T90" fmla="*/ 584 w 731"/>
              <a:gd name="T91" fmla="*/ 73 h 804"/>
              <a:gd name="T92" fmla="*/ 511 w 731"/>
              <a:gd name="T93" fmla="*/ 110 h 804"/>
              <a:gd name="T94" fmla="*/ 545 w 731"/>
              <a:gd name="T95" fmla="*/ 292 h 804"/>
              <a:gd name="T96" fmla="*/ 642 w 731"/>
              <a:gd name="T97" fmla="*/ 386 h 804"/>
              <a:gd name="T98" fmla="*/ 721 w 731"/>
              <a:gd name="T99" fmla="*/ 535 h 804"/>
              <a:gd name="T100" fmla="*/ 711 w 731"/>
              <a:gd name="T101" fmla="*/ 709 h 804"/>
              <a:gd name="T102" fmla="*/ 630 w 731"/>
              <a:gd name="T103" fmla="*/ 785 h 804"/>
              <a:gd name="T104" fmla="*/ 557 w 731"/>
              <a:gd name="T105" fmla="*/ 804 h 804"/>
              <a:gd name="T106" fmla="*/ 173 w 731"/>
              <a:gd name="T107" fmla="*/ 804 h 804"/>
              <a:gd name="T108" fmla="*/ 100 w 731"/>
              <a:gd name="T109" fmla="*/ 785 h 804"/>
              <a:gd name="T110" fmla="*/ 19 w 731"/>
              <a:gd name="T111" fmla="*/ 709 h 804"/>
              <a:gd name="T112" fmla="*/ 10 w 731"/>
              <a:gd name="T113" fmla="*/ 535 h 804"/>
              <a:gd name="T114" fmla="*/ 89 w 731"/>
              <a:gd name="T115" fmla="*/ 386 h 804"/>
              <a:gd name="T116" fmla="*/ 185 w 731"/>
              <a:gd name="T117" fmla="*/ 292 h 804"/>
              <a:gd name="T118" fmla="*/ 219 w 731"/>
              <a:gd name="T119" fmla="*/ 110 h 804"/>
              <a:gd name="T120" fmla="*/ 146 w 731"/>
              <a:gd name="T121" fmla="*/ 73 h 804"/>
              <a:gd name="T122" fmla="*/ 182 w 731"/>
              <a:gd name="T12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804">
                <a:moveTo>
                  <a:pt x="566" y="657"/>
                </a:moveTo>
                <a:lnTo>
                  <a:pt x="571" y="658"/>
                </a:lnTo>
                <a:lnTo>
                  <a:pt x="577" y="661"/>
                </a:lnTo>
                <a:lnTo>
                  <a:pt x="580" y="665"/>
                </a:lnTo>
                <a:lnTo>
                  <a:pt x="583" y="670"/>
                </a:lnTo>
                <a:lnTo>
                  <a:pt x="584" y="675"/>
                </a:lnTo>
                <a:lnTo>
                  <a:pt x="583" y="682"/>
                </a:lnTo>
                <a:lnTo>
                  <a:pt x="580" y="686"/>
                </a:lnTo>
                <a:lnTo>
                  <a:pt x="577" y="690"/>
                </a:lnTo>
                <a:lnTo>
                  <a:pt x="571" y="692"/>
                </a:lnTo>
                <a:lnTo>
                  <a:pt x="566" y="694"/>
                </a:lnTo>
                <a:lnTo>
                  <a:pt x="561" y="692"/>
                </a:lnTo>
                <a:lnTo>
                  <a:pt x="556" y="690"/>
                </a:lnTo>
                <a:lnTo>
                  <a:pt x="552" y="686"/>
                </a:lnTo>
                <a:lnTo>
                  <a:pt x="549" y="682"/>
                </a:lnTo>
                <a:lnTo>
                  <a:pt x="548" y="675"/>
                </a:lnTo>
                <a:lnTo>
                  <a:pt x="549" y="670"/>
                </a:lnTo>
                <a:lnTo>
                  <a:pt x="552" y="665"/>
                </a:lnTo>
                <a:lnTo>
                  <a:pt x="556" y="661"/>
                </a:lnTo>
                <a:lnTo>
                  <a:pt x="561" y="658"/>
                </a:lnTo>
                <a:lnTo>
                  <a:pt x="566" y="657"/>
                </a:lnTo>
                <a:close/>
                <a:moveTo>
                  <a:pt x="201" y="620"/>
                </a:moveTo>
                <a:lnTo>
                  <a:pt x="206" y="622"/>
                </a:lnTo>
                <a:lnTo>
                  <a:pt x="211" y="624"/>
                </a:lnTo>
                <a:lnTo>
                  <a:pt x="215" y="628"/>
                </a:lnTo>
                <a:lnTo>
                  <a:pt x="218" y="633"/>
                </a:lnTo>
                <a:lnTo>
                  <a:pt x="219" y="639"/>
                </a:lnTo>
                <a:lnTo>
                  <a:pt x="218" y="645"/>
                </a:lnTo>
                <a:lnTo>
                  <a:pt x="215" y="650"/>
                </a:lnTo>
                <a:lnTo>
                  <a:pt x="211" y="654"/>
                </a:lnTo>
                <a:lnTo>
                  <a:pt x="206" y="657"/>
                </a:lnTo>
                <a:lnTo>
                  <a:pt x="201" y="657"/>
                </a:lnTo>
                <a:lnTo>
                  <a:pt x="195" y="657"/>
                </a:lnTo>
                <a:lnTo>
                  <a:pt x="190" y="654"/>
                </a:lnTo>
                <a:lnTo>
                  <a:pt x="186" y="650"/>
                </a:lnTo>
                <a:lnTo>
                  <a:pt x="184" y="645"/>
                </a:lnTo>
                <a:lnTo>
                  <a:pt x="182" y="639"/>
                </a:lnTo>
                <a:lnTo>
                  <a:pt x="184" y="633"/>
                </a:lnTo>
                <a:lnTo>
                  <a:pt x="186" y="628"/>
                </a:lnTo>
                <a:lnTo>
                  <a:pt x="190" y="624"/>
                </a:lnTo>
                <a:lnTo>
                  <a:pt x="195" y="622"/>
                </a:lnTo>
                <a:lnTo>
                  <a:pt x="201" y="620"/>
                </a:lnTo>
                <a:close/>
                <a:moveTo>
                  <a:pt x="366" y="584"/>
                </a:moveTo>
                <a:lnTo>
                  <a:pt x="379" y="588"/>
                </a:lnTo>
                <a:lnTo>
                  <a:pt x="391" y="595"/>
                </a:lnTo>
                <a:lnTo>
                  <a:pt x="398" y="607"/>
                </a:lnTo>
                <a:lnTo>
                  <a:pt x="401" y="620"/>
                </a:lnTo>
                <a:lnTo>
                  <a:pt x="398" y="635"/>
                </a:lnTo>
                <a:lnTo>
                  <a:pt x="391" y="646"/>
                </a:lnTo>
                <a:lnTo>
                  <a:pt x="379" y="654"/>
                </a:lnTo>
                <a:lnTo>
                  <a:pt x="366" y="657"/>
                </a:lnTo>
                <a:lnTo>
                  <a:pt x="351" y="654"/>
                </a:lnTo>
                <a:lnTo>
                  <a:pt x="340" y="646"/>
                </a:lnTo>
                <a:lnTo>
                  <a:pt x="332" y="635"/>
                </a:lnTo>
                <a:lnTo>
                  <a:pt x="329" y="620"/>
                </a:lnTo>
                <a:lnTo>
                  <a:pt x="332" y="607"/>
                </a:lnTo>
                <a:lnTo>
                  <a:pt x="340" y="595"/>
                </a:lnTo>
                <a:lnTo>
                  <a:pt x="351" y="588"/>
                </a:lnTo>
                <a:lnTo>
                  <a:pt x="366" y="584"/>
                </a:lnTo>
                <a:close/>
                <a:moveTo>
                  <a:pt x="529" y="548"/>
                </a:moveTo>
                <a:lnTo>
                  <a:pt x="536" y="548"/>
                </a:lnTo>
                <a:lnTo>
                  <a:pt x="540" y="551"/>
                </a:lnTo>
                <a:lnTo>
                  <a:pt x="544" y="555"/>
                </a:lnTo>
                <a:lnTo>
                  <a:pt x="546" y="560"/>
                </a:lnTo>
                <a:lnTo>
                  <a:pt x="548" y="567"/>
                </a:lnTo>
                <a:lnTo>
                  <a:pt x="546" y="572"/>
                </a:lnTo>
                <a:lnTo>
                  <a:pt x="544" y="577"/>
                </a:lnTo>
                <a:lnTo>
                  <a:pt x="540" y="581"/>
                </a:lnTo>
                <a:lnTo>
                  <a:pt x="536" y="584"/>
                </a:lnTo>
                <a:lnTo>
                  <a:pt x="529" y="584"/>
                </a:lnTo>
                <a:lnTo>
                  <a:pt x="524" y="584"/>
                </a:lnTo>
                <a:lnTo>
                  <a:pt x="519" y="581"/>
                </a:lnTo>
                <a:lnTo>
                  <a:pt x="515" y="577"/>
                </a:lnTo>
                <a:lnTo>
                  <a:pt x="512" y="572"/>
                </a:lnTo>
                <a:lnTo>
                  <a:pt x="511" y="567"/>
                </a:lnTo>
                <a:lnTo>
                  <a:pt x="512" y="560"/>
                </a:lnTo>
                <a:lnTo>
                  <a:pt x="515" y="555"/>
                </a:lnTo>
                <a:lnTo>
                  <a:pt x="519" y="551"/>
                </a:lnTo>
                <a:lnTo>
                  <a:pt x="524" y="548"/>
                </a:lnTo>
                <a:lnTo>
                  <a:pt x="529" y="548"/>
                </a:lnTo>
                <a:close/>
                <a:moveTo>
                  <a:pt x="237" y="475"/>
                </a:moveTo>
                <a:lnTo>
                  <a:pt x="231" y="475"/>
                </a:lnTo>
                <a:lnTo>
                  <a:pt x="227" y="478"/>
                </a:lnTo>
                <a:lnTo>
                  <a:pt x="223" y="481"/>
                </a:lnTo>
                <a:lnTo>
                  <a:pt x="220" y="487"/>
                </a:lnTo>
                <a:lnTo>
                  <a:pt x="219" y="493"/>
                </a:lnTo>
                <a:lnTo>
                  <a:pt x="220" y="498"/>
                </a:lnTo>
                <a:lnTo>
                  <a:pt x="223" y="504"/>
                </a:lnTo>
                <a:lnTo>
                  <a:pt x="227" y="508"/>
                </a:lnTo>
                <a:lnTo>
                  <a:pt x="231" y="510"/>
                </a:lnTo>
                <a:lnTo>
                  <a:pt x="237" y="512"/>
                </a:lnTo>
                <a:lnTo>
                  <a:pt x="243" y="510"/>
                </a:lnTo>
                <a:lnTo>
                  <a:pt x="248" y="508"/>
                </a:lnTo>
                <a:lnTo>
                  <a:pt x="252" y="504"/>
                </a:lnTo>
                <a:lnTo>
                  <a:pt x="254" y="498"/>
                </a:lnTo>
                <a:lnTo>
                  <a:pt x="256" y="493"/>
                </a:lnTo>
                <a:lnTo>
                  <a:pt x="254" y="487"/>
                </a:lnTo>
                <a:lnTo>
                  <a:pt x="252" y="481"/>
                </a:lnTo>
                <a:lnTo>
                  <a:pt x="248" y="478"/>
                </a:lnTo>
                <a:lnTo>
                  <a:pt x="243" y="475"/>
                </a:lnTo>
                <a:lnTo>
                  <a:pt x="237" y="475"/>
                </a:lnTo>
                <a:close/>
                <a:moveTo>
                  <a:pt x="237" y="438"/>
                </a:moveTo>
                <a:lnTo>
                  <a:pt x="254" y="441"/>
                </a:lnTo>
                <a:lnTo>
                  <a:pt x="270" y="449"/>
                </a:lnTo>
                <a:lnTo>
                  <a:pt x="282" y="461"/>
                </a:lnTo>
                <a:lnTo>
                  <a:pt x="290" y="475"/>
                </a:lnTo>
                <a:lnTo>
                  <a:pt x="292" y="493"/>
                </a:lnTo>
                <a:lnTo>
                  <a:pt x="290" y="510"/>
                </a:lnTo>
                <a:lnTo>
                  <a:pt x="282" y="525"/>
                </a:lnTo>
                <a:lnTo>
                  <a:pt x="270" y="536"/>
                </a:lnTo>
                <a:lnTo>
                  <a:pt x="254" y="544"/>
                </a:lnTo>
                <a:lnTo>
                  <a:pt x="237" y="548"/>
                </a:lnTo>
                <a:lnTo>
                  <a:pt x="220" y="544"/>
                </a:lnTo>
                <a:lnTo>
                  <a:pt x="205" y="536"/>
                </a:lnTo>
                <a:lnTo>
                  <a:pt x="193" y="525"/>
                </a:lnTo>
                <a:lnTo>
                  <a:pt x="185" y="510"/>
                </a:lnTo>
                <a:lnTo>
                  <a:pt x="182" y="493"/>
                </a:lnTo>
                <a:lnTo>
                  <a:pt x="185" y="475"/>
                </a:lnTo>
                <a:lnTo>
                  <a:pt x="193" y="461"/>
                </a:lnTo>
                <a:lnTo>
                  <a:pt x="205" y="449"/>
                </a:lnTo>
                <a:lnTo>
                  <a:pt x="220" y="441"/>
                </a:lnTo>
                <a:lnTo>
                  <a:pt x="237" y="438"/>
                </a:lnTo>
                <a:close/>
                <a:moveTo>
                  <a:pt x="438" y="402"/>
                </a:moveTo>
                <a:lnTo>
                  <a:pt x="452" y="404"/>
                </a:lnTo>
                <a:lnTo>
                  <a:pt x="464" y="412"/>
                </a:lnTo>
                <a:lnTo>
                  <a:pt x="472" y="424"/>
                </a:lnTo>
                <a:lnTo>
                  <a:pt x="474" y="438"/>
                </a:lnTo>
                <a:lnTo>
                  <a:pt x="472" y="453"/>
                </a:lnTo>
                <a:lnTo>
                  <a:pt x="464" y="464"/>
                </a:lnTo>
                <a:lnTo>
                  <a:pt x="452" y="472"/>
                </a:lnTo>
                <a:lnTo>
                  <a:pt x="438" y="475"/>
                </a:lnTo>
                <a:lnTo>
                  <a:pt x="425" y="472"/>
                </a:lnTo>
                <a:lnTo>
                  <a:pt x="413" y="464"/>
                </a:lnTo>
                <a:lnTo>
                  <a:pt x="405" y="453"/>
                </a:lnTo>
                <a:lnTo>
                  <a:pt x="401" y="438"/>
                </a:lnTo>
                <a:lnTo>
                  <a:pt x="405" y="424"/>
                </a:lnTo>
                <a:lnTo>
                  <a:pt x="413" y="412"/>
                </a:lnTo>
                <a:lnTo>
                  <a:pt x="425" y="404"/>
                </a:lnTo>
                <a:lnTo>
                  <a:pt x="438" y="402"/>
                </a:lnTo>
                <a:close/>
                <a:moveTo>
                  <a:pt x="474" y="200"/>
                </a:moveTo>
                <a:lnTo>
                  <a:pt x="446" y="204"/>
                </a:lnTo>
                <a:lnTo>
                  <a:pt x="413" y="213"/>
                </a:lnTo>
                <a:lnTo>
                  <a:pt x="379" y="230"/>
                </a:lnTo>
                <a:lnTo>
                  <a:pt x="345" y="245"/>
                </a:lnTo>
                <a:lnTo>
                  <a:pt x="311" y="254"/>
                </a:lnTo>
                <a:lnTo>
                  <a:pt x="279" y="255"/>
                </a:lnTo>
                <a:lnTo>
                  <a:pt x="250" y="252"/>
                </a:lnTo>
                <a:lnTo>
                  <a:pt x="240" y="277"/>
                </a:lnTo>
                <a:lnTo>
                  <a:pt x="226" y="298"/>
                </a:lnTo>
                <a:lnTo>
                  <a:pt x="209" y="319"/>
                </a:lnTo>
                <a:lnTo>
                  <a:pt x="189" y="340"/>
                </a:lnTo>
                <a:lnTo>
                  <a:pt x="168" y="360"/>
                </a:lnTo>
                <a:lnTo>
                  <a:pt x="150" y="377"/>
                </a:lnTo>
                <a:lnTo>
                  <a:pt x="130" y="395"/>
                </a:lnTo>
                <a:lnTo>
                  <a:pt x="113" y="415"/>
                </a:lnTo>
                <a:lnTo>
                  <a:pt x="95" y="437"/>
                </a:lnTo>
                <a:lnTo>
                  <a:pt x="79" y="459"/>
                </a:lnTo>
                <a:lnTo>
                  <a:pt x="65" y="485"/>
                </a:lnTo>
                <a:lnTo>
                  <a:pt x="53" y="514"/>
                </a:lnTo>
                <a:lnTo>
                  <a:pt x="44" y="546"/>
                </a:lnTo>
                <a:lnTo>
                  <a:pt x="38" y="581"/>
                </a:lnTo>
                <a:lnTo>
                  <a:pt x="36" y="620"/>
                </a:lnTo>
                <a:lnTo>
                  <a:pt x="38" y="652"/>
                </a:lnTo>
                <a:lnTo>
                  <a:pt x="45" y="678"/>
                </a:lnTo>
                <a:lnTo>
                  <a:pt x="55" y="700"/>
                </a:lnTo>
                <a:lnTo>
                  <a:pt x="68" y="717"/>
                </a:lnTo>
                <a:lnTo>
                  <a:pt x="83" y="732"/>
                </a:lnTo>
                <a:lnTo>
                  <a:pt x="99" y="743"/>
                </a:lnTo>
                <a:lnTo>
                  <a:pt x="116" y="752"/>
                </a:lnTo>
                <a:lnTo>
                  <a:pt x="131" y="758"/>
                </a:lnTo>
                <a:lnTo>
                  <a:pt x="147" y="763"/>
                </a:lnTo>
                <a:lnTo>
                  <a:pt x="160" y="764"/>
                </a:lnTo>
                <a:lnTo>
                  <a:pt x="171" y="767"/>
                </a:lnTo>
                <a:lnTo>
                  <a:pt x="178" y="767"/>
                </a:lnTo>
                <a:lnTo>
                  <a:pt x="182" y="767"/>
                </a:lnTo>
                <a:lnTo>
                  <a:pt x="548" y="767"/>
                </a:lnTo>
                <a:lnTo>
                  <a:pt x="553" y="767"/>
                </a:lnTo>
                <a:lnTo>
                  <a:pt x="562" y="766"/>
                </a:lnTo>
                <a:lnTo>
                  <a:pt x="574" y="764"/>
                </a:lnTo>
                <a:lnTo>
                  <a:pt x="587" y="762"/>
                </a:lnTo>
                <a:lnTo>
                  <a:pt x="603" y="756"/>
                </a:lnTo>
                <a:lnTo>
                  <a:pt x="618" y="751"/>
                </a:lnTo>
                <a:lnTo>
                  <a:pt x="634" y="742"/>
                </a:lnTo>
                <a:lnTo>
                  <a:pt x="650" y="730"/>
                </a:lnTo>
                <a:lnTo>
                  <a:pt x="664" y="716"/>
                </a:lnTo>
                <a:lnTo>
                  <a:pt x="676" y="697"/>
                </a:lnTo>
                <a:lnTo>
                  <a:pt x="685" y="677"/>
                </a:lnTo>
                <a:lnTo>
                  <a:pt x="692" y="650"/>
                </a:lnTo>
                <a:lnTo>
                  <a:pt x="694" y="620"/>
                </a:lnTo>
                <a:lnTo>
                  <a:pt x="692" y="581"/>
                </a:lnTo>
                <a:lnTo>
                  <a:pt x="687" y="546"/>
                </a:lnTo>
                <a:lnTo>
                  <a:pt x="677" y="514"/>
                </a:lnTo>
                <a:lnTo>
                  <a:pt x="666" y="485"/>
                </a:lnTo>
                <a:lnTo>
                  <a:pt x="651" y="459"/>
                </a:lnTo>
                <a:lnTo>
                  <a:pt x="635" y="437"/>
                </a:lnTo>
                <a:lnTo>
                  <a:pt x="618" y="415"/>
                </a:lnTo>
                <a:lnTo>
                  <a:pt x="600" y="395"/>
                </a:lnTo>
                <a:lnTo>
                  <a:pt x="580" y="377"/>
                </a:lnTo>
                <a:lnTo>
                  <a:pt x="562" y="360"/>
                </a:lnTo>
                <a:lnTo>
                  <a:pt x="540" y="339"/>
                </a:lnTo>
                <a:lnTo>
                  <a:pt x="520" y="318"/>
                </a:lnTo>
                <a:lnTo>
                  <a:pt x="502" y="296"/>
                </a:lnTo>
                <a:lnTo>
                  <a:pt x="488" y="272"/>
                </a:lnTo>
                <a:lnTo>
                  <a:pt x="478" y="247"/>
                </a:lnTo>
                <a:lnTo>
                  <a:pt x="474" y="218"/>
                </a:lnTo>
                <a:lnTo>
                  <a:pt x="474" y="200"/>
                </a:lnTo>
                <a:close/>
                <a:moveTo>
                  <a:pt x="256" y="110"/>
                </a:moveTo>
                <a:lnTo>
                  <a:pt x="256" y="218"/>
                </a:lnTo>
                <a:lnTo>
                  <a:pt x="279" y="221"/>
                </a:lnTo>
                <a:lnTo>
                  <a:pt x="305" y="218"/>
                </a:lnTo>
                <a:lnTo>
                  <a:pt x="333" y="212"/>
                </a:lnTo>
                <a:lnTo>
                  <a:pt x="360" y="199"/>
                </a:lnTo>
                <a:lnTo>
                  <a:pt x="392" y="184"/>
                </a:lnTo>
                <a:lnTo>
                  <a:pt x="421" y="174"/>
                </a:lnTo>
                <a:lnTo>
                  <a:pt x="450" y="167"/>
                </a:lnTo>
                <a:lnTo>
                  <a:pt x="474" y="165"/>
                </a:lnTo>
                <a:lnTo>
                  <a:pt x="474" y="110"/>
                </a:lnTo>
                <a:lnTo>
                  <a:pt x="256" y="110"/>
                </a:lnTo>
                <a:close/>
                <a:moveTo>
                  <a:pt x="182" y="36"/>
                </a:moveTo>
                <a:lnTo>
                  <a:pt x="182" y="73"/>
                </a:lnTo>
                <a:lnTo>
                  <a:pt x="548" y="73"/>
                </a:lnTo>
                <a:lnTo>
                  <a:pt x="548" y="36"/>
                </a:lnTo>
                <a:lnTo>
                  <a:pt x="182" y="36"/>
                </a:lnTo>
                <a:close/>
                <a:moveTo>
                  <a:pt x="182" y="0"/>
                </a:moveTo>
                <a:lnTo>
                  <a:pt x="548" y="0"/>
                </a:lnTo>
                <a:lnTo>
                  <a:pt x="562" y="2"/>
                </a:lnTo>
                <a:lnTo>
                  <a:pt x="574" y="10"/>
                </a:lnTo>
                <a:lnTo>
                  <a:pt x="582" y="22"/>
                </a:lnTo>
                <a:lnTo>
                  <a:pt x="584" y="36"/>
                </a:lnTo>
                <a:lnTo>
                  <a:pt x="584" y="73"/>
                </a:lnTo>
                <a:lnTo>
                  <a:pt x="582" y="87"/>
                </a:lnTo>
                <a:lnTo>
                  <a:pt x="574" y="99"/>
                </a:lnTo>
                <a:lnTo>
                  <a:pt x="562" y="106"/>
                </a:lnTo>
                <a:lnTo>
                  <a:pt x="548" y="110"/>
                </a:lnTo>
                <a:lnTo>
                  <a:pt x="511" y="110"/>
                </a:lnTo>
                <a:lnTo>
                  <a:pt x="511" y="218"/>
                </a:lnTo>
                <a:lnTo>
                  <a:pt x="514" y="238"/>
                </a:lnTo>
                <a:lnTo>
                  <a:pt x="520" y="258"/>
                </a:lnTo>
                <a:lnTo>
                  <a:pt x="532" y="275"/>
                </a:lnTo>
                <a:lnTo>
                  <a:pt x="545" y="292"/>
                </a:lnTo>
                <a:lnTo>
                  <a:pt x="562" y="309"/>
                </a:lnTo>
                <a:lnTo>
                  <a:pt x="580" y="327"/>
                </a:lnTo>
                <a:lnTo>
                  <a:pt x="600" y="345"/>
                </a:lnTo>
                <a:lnTo>
                  <a:pt x="621" y="365"/>
                </a:lnTo>
                <a:lnTo>
                  <a:pt x="642" y="386"/>
                </a:lnTo>
                <a:lnTo>
                  <a:pt x="662" y="409"/>
                </a:lnTo>
                <a:lnTo>
                  <a:pt x="680" y="436"/>
                </a:lnTo>
                <a:lnTo>
                  <a:pt x="696" y="466"/>
                </a:lnTo>
                <a:lnTo>
                  <a:pt x="710" y="498"/>
                </a:lnTo>
                <a:lnTo>
                  <a:pt x="721" y="535"/>
                </a:lnTo>
                <a:lnTo>
                  <a:pt x="728" y="576"/>
                </a:lnTo>
                <a:lnTo>
                  <a:pt x="731" y="620"/>
                </a:lnTo>
                <a:lnTo>
                  <a:pt x="728" y="654"/>
                </a:lnTo>
                <a:lnTo>
                  <a:pt x="722" y="684"/>
                </a:lnTo>
                <a:lnTo>
                  <a:pt x="711" y="709"/>
                </a:lnTo>
                <a:lnTo>
                  <a:pt x="698" y="732"/>
                </a:lnTo>
                <a:lnTo>
                  <a:pt x="683" y="750"/>
                </a:lnTo>
                <a:lnTo>
                  <a:pt x="667" y="764"/>
                </a:lnTo>
                <a:lnTo>
                  <a:pt x="649" y="776"/>
                </a:lnTo>
                <a:lnTo>
                  <a:pt x="630" y="785"/>
                </a:lnTo>
                <a:lnTo>
                  <a:pt x="612" y="792"/>
                </a:lnTo>
                <a:lnTo>
                  <a:pt x="595" y="797"/>
                </a:lnTo>
                <a:lnTo>
                  <a:pt x="580" y="800"/>
                </a:lnTo>
                <a:lnTo>
                  <a:pt x="567" y="802"/>
                </a:lnTo>
                <a:lnTo>
                  <a:pt x="557" y="804"/>
                </a:lnTo>
                <a:lnTo>
                  <a:pt x="550" y="804"/>
                </a:lnTo>
                <a:lnTo>
                  <a:pt x="548" y="804"/>
                </a:lnTo>
                <a:lnTo>
                  <a:pt x="182" y="804"/>
                </a:lnTo>
                <a:lnTo>
                  <a:pt x="180" y="804"/>
                </a:lnTo>
                <a:lnTo>
                  <a:pt x="173" y="804"/>
                </a:lnTo>
                <a:lnTo>
                  <a:pt x="164" y="802"/>
                </a:lnTo>
                <a:lnTo>
                  <a:pt x="151" y="800"/>
                </a:lnTo>
                <a:lnTo>
                  <a:pt x="135" y="797"/>
                </a:lnTo>
                <a:lnTo>
                  <a:pt x="118" y="792"/>
                </a:lnTo>
                <a:lnTo>
                  <a:pt x="100" y="785"/>
                </a:lnTo>
                <a:lnTo>
                  <a:pt x="82" y="776"/>
                </a:lnTo>
                <a:lnTo>
                  <a:pt x="65" y="764"/>
                </a:lnTo>
                <a:lnTo>
                  <a:pt x="47" y="750"/>
                </a:lnTo>
                <a:lnTo>
                  <a:pt x="32" y="732"/>
                </a:lnTo>
                <a:lnTo>
                  <a:pt x="19" y="709"/>
                </a:lnTo>
                <a:lnTo>
                  <a:pt x="8" y="684"/>
                </a:lnTo>
                <a:lnTo>
                  <a:pt x="2" y="654"/>
                </a:lnTo>
                <a:lnTo>
                  <a:pt x="0" y="620"/>
                </a:lnTo>
                <a:lnTo>
                  <a:pt x="2" y="576"/>
                </a:lnTo>
                <a:lnTo>
                  <a:pt x="10" y="535"/>
                </a:lnTo>
                <a:lnTo>
                  <a:pt x="20" y="498"/>
                </a:lnTo>
                <a:lnTo>
                  <a:pt x="34" y="466"/>
                </a:lnTo>
                <a:lnTo>
                  <a:pt x="50" y="436"/>
                </a:lnTo>
                <a:lnTo>
                  <a:pt x="68" y="409"/>
                </a:lnTo>
                <a:lnTo>
                  <a:pt x="89" y="386"/>
                </a:lnTo>
                <a:lnTo>
                  <a:pt x="109" y="365"/>
                </a:lnTo>
                <a:lnTo>
                  <a:pt x="130" y="345"/>
                </a:lnTo>
                <a:lnTo>
                  <a:pt x="150" y="327"/>
                </a:lnTo>
                <a:lnTo>
                  <a:pt x="168" y="309"/>
                </a:lnTo>
                <a:lnTo>
                  <a:pt x="185" y="292"/>
                </a:lnTo>
                <a:lnTo>
                  <a:pt x="198" y="275"/>
                </a:lnTo>
                <a:lnTo>
                  <a:pt x="210" y="258"/>
                </a:lnTo>
                <a:lnTo>
                  <a:pt x="216" y="238"/>
                </a:lnTo>
                <a:lnTo>
                  <a:pt x="219" y="218"/>
                </a:lnTo>
                <a:lnTo>
                  <a:pt x="219" y="110"/>
                </a:lnTo>
                <a:lnTo>
                  <a:pt x="182" y="110"/>
                </a:lnTo>
                <a:lnTo>
                  <a:pt x="168" y="106"/>
                </a:lnTo>
                <a:lnTo>
                  <a:pt x="156" y="99"/>
                </a:lnTo>
                <a:lnTo>
                  <a:pt x="148" y="87"/>
                </a:lnTo>
                <a:lnTo>
                  <a:pt x="146" y="73"/>
                </a:lnTo>
                <a:lnTo>
                  <a:pt x="146" y="36"/>
                </a:lnTo>
                <a:lnTo>
                  <a:pt x="148" y="22"/>
                </a:lnTo>
                <a:lnTo>
                  <a:pt x="156" y="10"/>
                </a:lnTo>
                <a:lnTo>
                  <a:pt x="168" y="2"/>
                </a:lnTo>
                <a:lnTo>
                  <a:pt x="182"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50" name="Freeform 4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362149" y="5773509"/>
            <a:ext cx="363872" cy="444609"/>
          </a:xfrm>
          <a:custGeom>
            <a:avLst/>
            <a:gdLst>
              <a:gd name="T0" fmla="*/ 81 w 658"/>
              <a:gd name="T1" fmla="*/ 679 h 804"/>
              <a:gd name="T2" fmla="*/ 110 w 658"/>
              <a:gd name="T3" fmla="*/ 694 h 804"/>
              <a:gd name="T4" fmla="*/ 159 w 658"/>
              <a:gd name="T5" fmla="*/ 658 h 804"/>
              <a:gd name="T6" fmla="*/ 183 w 658"/>
              <a:gd name="T7" fmla="*/ 767 h 804"/>
              <a:gd name="T8" fmla="*/ 238 w 658"/>
              <a:gd name="T9" fmla="*/ 675 h 804"/>
              <a:gd name="T10" fmla="*/ 293 w 658"/>
              <a:gd name="T11" fmla="*/ 767 h 804"/>
              <a:gd name="T12" fmla="*/ 316 w 658"/>
              <a:gd name="T13" fmla="*/ 658 h 804"/>
              <a:gd name="T14" fmla="*/ 402 w 658"/>
              <a:gd name="T15" fmla="*/ 675 h 804"/>
              <a:gd name="T16" fmla="*/ 432 w 658"/>
              <a:gd name="T17" fmla="*/ 661 h 804"/>
              <a:gd name="T18" fmla="*/ 476 w 658"/>
              <a:gd name="T19" fmla="*/ 688 h 804"/>
              <a:gd name="T20" fmla="*/ 509 w 658"/>
              <a:gd name="T21" fmla="*/ 683 h 804"/>
              <a:gd name="T22" fmla="*/ 552 w 658"/>
              <a:gd name="T23" fmla="*/ 683 h 804"/>
              <a:gd name="T24" fmla="*/ 584 w 658"/>
              <a:gd name="T25" fmla="*/ 688 h 804"/>
              <a:gd name="T26" fmla="*/ 36 w 658"/>
              <a:gd name="T27" fmla="*/ 584 h 804"/>
              <a:gd name="T28" fmla="*/ 165 w 658"/>
              <a:gd name="T29" fmla="*/ 493 h 804"/>
              <a:gd name="T30" fmla="*/ 220 w 658"/>
              <a:gd name="T31" fmla="*/ 584 h 804"/>
              <a:gd name="T32" fmla="*/ 243 w 658"/>
              <a:gd name="T33" fmla="*/ 475 h 804"/>
              <a:gd name="T34" fmla="*/ 293 w 658"/>
              <a:gd name="T35" fmla="*/ 512 h 804"/>
              <a:gd name="T36" fmla="*/ 322 w 658"/>
              <a:gd name="T37" fmla="*/ 496 h 804"/>
              <a:gd name="T38" fmla="*/ 366 w 658"/>
              <a:gd name="T39" fmla="*/ 505 h 804"/>
              <a:gd name="T40" fmla="*/ 399 w 658"/>
              <a:gd name="T41" fmla="*/ 500 h 804"/>
              <a:gd name="T42" fmla="*/ 479 w 658"/>
              <a:gd name="T43" fmla="*/ 481 h 804"/>
              <a:gd name="T44" fmla="*/ 510 w 658"/>
              <a:gd name="T45" fmla="*/ 487 h 804"/>
              <a:gd name="T46" fmla="*/ 556 w 658"/>
              <a:gd name="T47" fmla="*/ 478 h 804"/>
              <a:gd name="T48" fmla="*/ 585 w 658"/>
              <a:gd name="T49" fmla="*/ 493 h 804"/>
              <a:gd name="T50" fmla="*/ 73 w 658"/>
              <a:gd name="T51" fmla="*/ 383 h 804"/>
              <a:gd name="T52" fmla="*/ 98 w 658"/>
              <a:gd name="T53" fmla="*/ 256 h 804"/>
              <a:gd name="T54" fmla="*/ 146 w 658"/>
              <a:gd name="T55" fmla="*/ 292 h 804"/>
              <a:gd name="T56" fmla="*/ 175 w 658"/>
              <a:gd name="T57" fmla="*/ 277 h 804"/>
              <a:gd name="T58" fmla="*/ 221 w 658"/>
              <a:gd name="T59" fmla="*/ 286 h 804"/>
              <a:gd name="T60" fmla="*/ 252 w 658"/>
              <a:gd name="T61" fmla="*/ 281 h 804"/>
              <a:gd name="T62" fmla="*/ 332 w 658"/>
              <a:gd name="T63" fmla="*/ 263 h 804"/>
              <a:gd name="T64" fmla="*/ 365 w 658"/>
              <a:gd name="T65" fmla="*/ 268 h 804"/>
              <a:gd name="T66" fmla="*/ 409 w 658"/>
              <a:gd name="T67" fmla="*/ 277 h 804"/>
              <a:gd name="T68" fmla="*/ 438 w 658"/>
              <a:gd name="T69" fmla="*/ 292 h 804"/>
              <a:gd name="T70" fmla="*/ 488 w 658"/>
              <a:gd name="T71" fmla="*/ 256 h 804"/>
              <a:gd name="T72" fmla="*/ 512 w 658"/>
              <a:gd name="T73" fmla="*/ 383 h 804"/>
              <a:gd name="T74" fmla="*/ 567 w 658"/>
              <a:gd name="T75" fmla="*/ 273 h 804"/>
              <a:gd name="T76" fmla="*/ 622 w 658"/>
              <a:gd name="T77" fmla="*/ 383 h 804"/>
              <a:gd name="T78" fmla="*/ 74 w 658"/>
              <a:gd name="T79" fmla="*/ 85 h 804"/>
              <a:gd name="T80" fmla="*/ 107 w 658"/>
              <a:gd name="T81" fmla="*/ 80 h 804"/>
              <a:gd name="T82" fmla="*/ 150 w 658"/>
              <a:gd name="T83" fmla="*/ 98 h 804"/>
              <a:gd name="T84" fmla="*/ 182 w 658"/>
              <a:gd name="T85" fmla="*/ 103 h 804"/>
              <a:gd name="T86" fmla="*/ 264 w 658"/>
              <a:gd name="T87" fmla="*/ 76 h 804"/>
              <a:gd name="T88" fmla="*/ 293 w 658"/>
              <a:gd name="T89" fmla="*/ 91 h 804"/>
              <a:gd name="T90" fmla="*/ 341 w 658"/>
              <a:gd name="T91" fmla="*/ 91 h 804"/>
              <a:gd name="T92" fmla="*/ 366 w 658"/>
              <a:gd name="T93" fmla="*/ 182 h 804"/>
              <a:gd name="T94" fmla="*/ 420 w 658"/>
              <a:gd name="T95" fmla="*/ 73 h 804"/>
              <a:gd name="T96" fmla="*/ 475 w 658"/>
              <a:gd name="T97" fmla="*/ 182 h 804"/>
              <a:gd name="T98" fmla="*/ 500 w 658"/>
              <a:gd name="T99" fmla="*/ 91 h 804"/>
              <a:gd name="T100" fmla="*/ 548 w 658"/>
              <a:gd name="T101" fmla="*/ 110 h 804"/>
              <a:gd name="T102" fmla="*/ 577 w 658"/>
              <a:gd name="T103" fmla="*/ 94 h 804"/>
              <a:gd name="T104" fmla="*/ 36 w 658"/>
              <a:gd name="T105" fmla="*/ 36 h 804"/>
              <a:gd name="T106" fmla="*/ 658 w 658"/>
              <a:gd name="T107" fmla="*/ 767 h 804"/>
              <a:gd name="T108" fmla="*/ 11 w 658"/>
              <a:gd name="T109" fmla="*/ 793 h 804"/>
              <a:gd name="T110" fmla="*/ 36 w 658"/>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58" h="804">
                <a:moveTo>
                  <a:pt x="36" y="620"/>
                </a:moveTo>
                <a:lnTo>
                  <a:pt x="36" y="767"/>
                </a:lnTo>
                <a:lnTo>
                  <a:pt x="73" y="767"/>
                </a:lnTo>
                <a:lnTo>
                  <a:pt x="73" y="694"/>
                </a:lnTo>
                <a:lnTo>
                  <a:pt x="74" y="688"/>
                </a:lnTo>
                <a:lnTo>
                  <a:pt x="77" y="683"/>
                </a:lnTo>
                <a:lnTo>
                  <a:pt x="81" y="679"/>
                </a:lnTo>
                <a:lnTo>
                  <a:pt x="86" y="677"/>
                </a:lnTo>
                <a:lnTo>
                  <a:pt x="91" y="675"/>
                </a:lnTo>
                <a:lnTo>
                  <a:pt x="98" y="677"/>
                </a:lnTo>
                <a:lnTo>
                  <a:pt x="103" y="679"/>
                </a:lnTo>
                <a:lnTo>
                  <a:pt x="107" y="683"/>
                </a:lnTo>
                <a:lnTo>
                  <a:pt x="110" y="688"/>
                </a:lnTo>
                <a:lnTo>
                  <a:pt x="110" y="694"/>
                </a:lnTo>
                <a:lnTo>
                  <a:pt x="110" y="767"/>
                </a:lnTo>
                <a:lnTo>
                  <a:pt x="146" y="767"/>
                </a:lnTo>
                <a:lnTo>
                  <a:pt x="146" y="675"/>
                </a:lnTo>
                <a:lnTo>
                  <a:pt x="148" y="670"/>
                </a:lnTo>
                <a:lnTo>
                  <a:pt x="150" y="665"/>
                </a:lnTo>
                <a:lnTo>
                  <a:pt x="154" y="661"/>
                </a:lnTo>
                <a:lnTo>
                  <a:pt x="159" y="658"/>
                </a:lnTo>
                <a:lnTo>
                  <a:pt x="165" y="657"/>
                </a:lnTo>
                <a:lnTo>
                  <a:pt x="170" y="658"/>
                </a:lnTo>
                <a:lnTo>
                  <a:pt x="175" y="661"/>
                </a:lnTo>
                <a:lnTo>
                  <a:pt x="179" y="665"/>
                </a:lnTo>
                <a:lnTo>
                  <a:pt x="182" y="670"/>
                </a:lnTo>
                <a:lnTo>
                  <a:pt x="183" y="675"/>
                </a:lnTo>
                <a:lnTo>
                  <a:pt x="183" y="767"/>
                </a:lnTo>
                <a:lnTo>
                  <a:pt x="220" y="767"/>
                </a:lnTo>
                <a:lnTo>
                  <a:pt x="220" y="694"/>
                </a:lnTo>
                <a:lnTo>
                  <a:pt x="221" y="688"/>
                </a:lnTo>
                <a:lnTo>
                  <a:pt x="223" y="683"/>
                </a:lnTo>
                <a:lnTo>
                  <a:pt x="227" y="679"/>
                </a:lnTo>
                <a:lnTo>
                  <a:pt x="231" y="677"/>
                </a:lnTo>
                <a:lnTo>
                  <a:pt x="238" y="675"/>
                </a:lnTo>
                <a:lnTo>
                  <a:pt x="243" y="677"/>
                </a:lnTo>
                <a:lnTo>
                  <a:pt x="248" y="679"/>
                </a:lnTo>
                <a:lnTo>
                  <a:pt x="252" y="683"/>
                </a:lnTo>
                <a:lnTo>
                  <a:pt x="255" y="688"/>
                </a:lnTo>
                <a:lnTo>
                  <a:pt x="256" y="694"/>
                </a:lnTo>
                <a:lnTo>
                  <a:pt x="256" y="767"/>
                </a:lnTo>
                <a:lnTo>
                  <a:pt x="293" y="767"/>
                </a:lnTo>
                <a:lnTo>
                  <a:pt x="293" y="675"/>
                </a:lnTo>
                <a:lnTo>
                  <a:pt x="293" y="670"/>
                </a:lnTo>
                <a:lnTo>
                  <a:pt x="296" y="665"/>
                </a:lnTo>
                <a:lnTo>
                  <a:pt x="299" y="661"/>
                </a:lnTo>
                <a:lnTo>
                  <a:pt x="305" y="658"/>
                </a:lnTo>
                <a:lnTo>
                  <a:pt x="311" y="657"/>
                </a:lnTo>
                <a:lnTo>
                  <a:pt x="316" y="658"/>
                </a:lnTo>
                <a:lnTo>
                  <a:pt x="322" y="661"/>
                </a:lnTo>
                <a:lnTo>
                  <a:pt x="326" y="665"/>
                </a:lnTo>
                <a:lnTo>
                  <a:pt x="328" y="670"/>
                </a:lnTo>
                <a:lnTo>
                  <a:pt x="330" y="675"/>
                </a:lnTo>
                <a:lnTo>
                  <a:pt x="330" y="767"/>
                </a:lnTo>
                <a:lnTo>
                  <a:pt x="402" y="767"/>
                </a:lnTo>
                <a:lnTo>
                  <a:pt x="402" y="675"/>
                </a:lnTo>
                <a:lnTo>
                  <a:pt x="403" y="670"/>
                </a:lnTo>
                <a:lnTo>
                  <a:pt x="406" y="665"/>
                </a:lnTo>
                <a:lnTo>
                  <a:pt x="409" y="661"/>
                </a:lnTo>
                <a:lnTo>
                  <a:pt x="415" y="658"/>
                </a:lnTo>
                <a:lnTo>
                  <a:pt x="420" y="657"/>
                </a:lnTo>
                <a:lnTo>
                  <a:pt x="426" y="658"/>
                </a:lnTo>
                <a:lnTo>
                  <a:pt x="432" y="661"/>
                </a:lnTo>
                <a:lnTo>
                  <a:pt x="436" y="665"/>
                </a:lnTo>
                <a:lnTo>
                  <a:pt x="438" y="670"/>
                </a:lnTo>
                <a:lnTo>
                  <a:pt x="438" y="675"/>
                </a:lnTo>
                <a:lnTo>
                  <a:pt x="438" y="767"/>
                </a:lnTo>
                <a:lnTo>
                  <a:pt x="475" y="767"/>
                </a:lnTo>
                <a:lnTo>
                  <a:pt x="475" y="694"/>
                </a:lnTo>
                <a:lnTo>
                  <a:pt x="476" y="688"/>
                </a:lnTo>
                <a:lnTo>
                  <a:pt x="479" y="683"/>
                </a:lnTo>
                <a:lnTo>
                  <a:pt x="483" y="679"/>
                </a:lnTo>
                <a:lnTo>
                  <a:pt x="488" y="677"/>
                </a:lnTo>
                <a:lnTo>
                  <a:pt x="493" y="675"/>
                </a:lnTo>
                <a:lnTo>
                  <a:pt x="500" y="677"/>
                </a:lnTo>
                <a:lnTo>
                  <a:pt x="504" y="679"/>
                </a:lnTo>
                <a:lnTo>
                  <a:pt x="509" y="683"/>
                </a:lnTo>
                <a:lnTo>
                  <a:pt x="510" y="688"/>
                </a:lnTo>
                <a:lnTo>
                  <a:pt x="512" y="694"/>
                </a:lnTo>
                <a:lnTo>
                  <a:pt x="512" y="767"/>
                </a:lnTo>
                <a:lnTo>
                  <a:pt x="548" y="767"/>
                </a:lnTo>
                <a:lnTo>
                  <a:pt x="548" y="694"/>
                </a:lnTo>
                <a:lnTo>
                  <a:pt x="550" y="688"/>
                </a:lnTo>
                <a:lnTo>
                  <a:pt x="552" y="683"/>
                </a:lnTo>
                <a:lnTo>
                  <a:pt x="556" y="679"/>
                </a:lnTo>
                <a:lnTo>
                  <a:pt x="561" y="677"/>
                </a:lnTo>
                <a:lnTo>
                  <a:pt x="567" y="675"/>
                </a:lnTo>
                <a:lnTo>
                  <a:pt x="572" y="677"/>
                </a:lnTo>
                <a:lnTo>
                  <a:pt x="577" y="679"/>
                </a:lnTo>
                <a:lnTo>
                  <a:pt x="581" y="683"/>
                </a:lnTo>
                <a:lnTo>
                  <a:pt x="584" y="688"/>
                </a:lnTo>
                <a:lnTo>
                  <a:pt x="585" y="694"/>
                </a:lnTo>
                <a:lnTo>
                  <a:pt x="585" y="767"/>
                </a:lnTo>
                <a:lnTo>
                  <a:pt x="622" y="767"/>
                </a:lnTo>
                <a:lnTo>
                  <a:pt x="622" y="620"/>
                </a:lnTo>
                <a:lnTo>
                  <a:pt x="36" y="620"/>
                </a:lnTo>
                <a:close/>
                <a:moveTo>
                  <a:pt x="36" y="420"/>
                </a:moveTo>
                <a:lnTo>
                  <a:pt x="36" y="584"/>
                </a:lnTo>
                <a:lnTo>
                  <a:pt x="146" y="584"/>
                </a:lnTo>
                <a:lnTo>
                  <a:pt x="146" y="512"/>
                </a:lnTo>
                <a:lnTo>
                  <a:pt x="148" y="505"/>
                </a:lnTo>
                <a:lnTo>
                  <a:pt x="150" y="500"/>
                </a:lnTo>
                <a:lnTo>
                  <a:pt x="154" y="496"/>
                </a:lnTo>
                <a:lnTo>
                  <a:pt x="159" y="493"/>
                </a:lnTo>
                <a:lnTo>
                  <a:pt x="165" y="493"/>
                </a:lnTo>
                <a:lnTo>
                  <a:pt x="170" y="493"/>
                </a:lnTo>
                <a:lnTo>
                  <a:pt x="175" y="496"/>
                </a:lnTo>
                <a:lnTo>
                  <a:pt x="179" y="500"/>
                </a:lnTo>
                <a:lnTo>
                  <a:pt x="182" y="505"/>
                </a:lnTo>
                <a:lnTo>
                  <a:pt x="183" y="512"/>
                </a:lnTo>
                <a:lnTo>
                  <a:pt x="183" y="584"/>
                </a:lnTo>
                <a:lnTo>
                  <a:pt x="220" y="584"/>
                </a:lnTo>
                <a:lnTo>
                  <a:pt x="220" y="493"/>
                </a:lnTo>
                <a:lnTo>
                  <a:pt x="221" y="487"/>
                </a:lnTo>
                <a:lnTo>
                  <a:pt x="223" y="481"/>
                </a:lnTo>
                <a:lnTo>
                  <a:pt x="227" y="478"/>
                </a:lnTo>
                <a:lnTo>
                  <a:pt x="231" y="475"/>
                </a:lnTo>
                <a:lnTo>
                  <a:pt x="238" y="475"/>
                </a:lnTo>
                <a:lnTo>
                  <a:pt x="243" y="475"/>
                </a:lnTo>
                <a:lnTo>
                  <a:pt x="248" y="478"/>
                </a:lnTo>
                <a:lnTo>
                  <a:pt x="252" y="481"/>
                </a:lnTo>
                <a:lnTo>
                  <a:pt x="255" y="487"/>
                </a:lnTo>
                <a:lnTo>
                  <a:pt x="256" y="493"/>
                </a:lnTo>
                <a:lnTo>
                  <a:pt x="256" y="584"/>
                </a:lnTo>
                <a:lnTo>
                  <a:pt x="293" y="584"/>
                </a:lnTo>
                <a:lnTo>
                  <a:pt x="293" y="512"/>
                </a:lnTo>
                <a:lnTo>
                  <a:pt x="293" y="505"/>
                </a:lnTo>
                <a:lnTo>
                  <a:pt x="296" y="500"/>
                </a:lnTo>
                <a:lnTo>
                  <a:pt x="299" y="496"/>
                </a:lnTo>
                <a:lnTo>
                  <a:pt x="305" y="493"/>
                </a:lnTo>
                <a:lnTo>
                  <a:pt x="311" y="493"/>
                </a:lnTo>
                <a:lnTo>
                  <a:pt x="316" y="493"/>
                </a:lnTo>
                <a:lnTo>
                  <a:pt x="322" y="496"/>
                </a:lnTo>
                <a:lnTo>
                  <a:pt x="326" y="500"/>
                </a:lnTo>
                <a:lnTo>
                  <a:pt x="328" y="505"/>
                </a:lnTo>
                <a:lnTo>
                  <a:pt x="330" y="512"/>
                </a:lnTo>
                <a:lnTo>
                  <a:pt x="330" y="584"/>
                </a:lnTo>
                <a:lnTo>
                  <a:pt x="366" y="584"/>
                </a:lnTo>
                <a:lnTo>
                  <a:pt x="366" y="512"/>
                </a:lnTo>
                <a:lnTo>
                  <a:pt x="366" y="505"/>
                </a:lnTo>
                <a:lnTo>
                  <a:pt x="369" y="500"/>
                </a:lnTo>
                <a:lnTo>
                  <a:pt x="373" y="496"/>
                </a:lnTo>
                <a:lnTo>
                  <a:pt x="378" y="493"/>
                </a:lnTo>
                <a:lnTo>
                  <a:pt x="385" y="493"/>
                </a:lnTo>
                <a:lnTo>
                  <a:pt x="390" y="493"/>
                </a:lnTo>
                <a:lnTo>
                  <a:pt x="395" y="496"/>
                </a:lnTo>
                <a:lnTo>
                  <a:pt x="399" y="500"/>
                </a:lnTo>
                <a:lnTo>
                  <a:pt x="402" y="505"/>
                </a:lnTo>
                <a:lnTo>
                  <a:pt x="402" y="512"/>
                </a:lnTo>
                <a:lnTo>
                  <a:pt x="402" y="584"/>
                </a:lnTo>
                <a:lnTo>
                  <a:pt x="475" y="584"/>
                </a:lnTo>
                <a:lnTo>
                  <a:pt x="475" y="493"/>
                </a:lnTo>
                <a:lnTo>
                  <a:pt x="476" y="487"/>
                </a:lnTo>
                <a:lnTo>
                  <a:pt x="479" y="481"/>
                </a:lnTo>
                <a:lnTo>
                  <a:pt x="483" y="478"/>
                </a:lnTo>
                <a:lnTo>
                  <a:pt x="488" y="475"/>
                </a:lnTo>
                <a:lnTo>
                  <a:pt x="493" y="475"/>
                </a:lnTo>
                <a:lnTo>
                  <a:pt x="500" y="475"/>
                </a:lnTo>
                <a:lnTo>
                  <a:pt x="504" y="478"/>
                </a:lnTo>
                <a:lnTo>
                  <a:pt x="509" y="481"/>
                </a:lnTo>
                <a:lnTo>
                  <a:pt x="510" y="487"/>
                </a:lnTo>
                <a:lnTo>
                  <a:pt x="512" y="493"/>
                </a:lnTo>
                <a:lnTo>
                  <a:pt x="512" y="584"/>
                </a:lnTo>
                <a:lnTo>
                  <a:pt x="548" y="584"/>
                </a:lnTo>
                <a:lnTo>
                  <a:pt x="548" y="493"/>
                </a:lnTo>
                <a:lnTo>
                  <a:pt x="550" y="487"/>
                </a:lnTo>
                <a:lnTo>
                  <a:pt x="552" y="481"/>
                </a:lnTo>
                <a:lnTo>
                  <a:pt x="556" y="478"/>
                </a:lnTo>
                <a:lnTo>
                  <a:pt x="561" y="475"/>
                </a:lnTo>
                <a:lnTo>
                  <a:pt x="567" y="475"/>
                </a:lnTo>
                <a:lnTo>
                  <a:pt x="572" y="475"/>
                </a:lnTo>
                <a:lnTo>
                  <a:pt x="577" y="478"/>
                </a:lnTo>
                <a:lnTo>
                  <a:pt x="581" y="481"/>
                </a:lnTo>
                <a:lnTo>
                  <a:pt x="584" y="487"/>
                </a:lnTo>
                <a:lnTo>
                  <a:pt x="585" y="493"/>
                </a:lnTo>
                <a:lnTo>
                  <a:pt x="585" y="584"/>
                </a:lnTo>
                <a:lnTo>
                  <a:pt x="622" y="584"/>
                </a:lnTo>
                <a:lnTo>
                  <a:pt x="622" y="420"/>
                </a:lnTo>
                <a:lnTo>
                  <a:pt x="36" y="420"/>
                </a:lnTo>
                <a:close/>
                <a:moveTo>
                  <a:pt x="36" y="218"/>
                </a:moveTo>
                <a:lnTo>
                  <a:pt x="36" y="383"/>
                </a:lnTo>
                <a:lnTo>
                  <a:pt x="73" y="383"/>
                </a:lnTo>
                <a:lnTo>
                  <a:pt x="73" y="273"/>
                </a:lnTo>
                <a:lnTo>
                  <a:pt x="74" y="268"/>
                </a:lnTo>
                <a:lnTo>
                  <a:pt x="77" y="263"/>
                </a:lnTo>
                <a:lnTo>
                  <a:pt x="81" y="259"/>
                </a:lnTo>
                <a:lnTo>
                  <a:pt x="86" y="256"/>
                </a:lnTo>
                <a:lnTo>
                  <a:pt x="91" y="255"/>
                </a:lnTo>
                <a:lnTo>
                  <a:pt x="98" y="256"/>
                </a:lnTo>
                <a:lnTo>
                  <a:pt x="103" y="259"/>
                </a:lnTo>
                <a:lnTo>
                  <a:pt x="107" y="263"/>
                </a:lnTo>
                <a:lnTo>
                  <a:pt x="110" y="268"/>
                </a:lnTo>
                <a:lnTo>
                  <a:pt x="110" y="273"/>
                </a:lnTo>
                <a:lnTo>
                  <a:pt x="110" y="383"/>
                </a:lnTo>
                <a:lnTo>
                  <a:pt x="146" y="383"/>
                </a:lnTo>
                <a:lnTo>
                  <a:pt x="146" y="292"/>
                </a:lnTo>
                <a:lnTo>
                  <a:pt x="148" y="286"/>
                </a:lnTo>
                <a:lnTo>
                  <a:pt x="150" y="281"/>
                </a:lnTo>
                <a:lnTo>
                  <a:pt x="154" y="277"/>
                </a:lnTo>
                <a:lnTo>
                  <a:pt x="159" y="275"/>
                </a:lnTo>
                <a:lnTo>
                  <a:pt x="165" y="273"/>
                </a:lnTo>
                <a:lnTo>
                  <a:pt x="170" y="275"/>
                </a:lnTo>
                <a:lnTo>
                  <a:pt x="175" y="277"/>
                </a:lnTo>
                <a:lnTo>
                  <a:pt x="179" y="281"/>
                </a:lnTo>
                <a:lnTo>
                  <a:pt x="182" y="286"/>
                </a:lnTo>
                <a:lnTo>
                  <a:pt x="183" y="292"/>
                </a:lnTo>
                <a:lnTo>
                  <a:pt x="183" y="383"/>
                </a:lnTo>
                <a:lnTo>
                  <a:pt x="220" y="383"/>
                </a:lnTo>
                <a:lnTo>
                  <a:pt x="220" y="292"/>
                </a:lnTo>
                <a:lnTo>
                  <a:pt x="221" y="286"/>
                </a:lnTo>
                <a:lnTo>
                  <a:pt x="223" y="281"/>
                </a:lnTo>
                <a:lnTo>
                  <a:pt x="227" y="277"/>
                </a:lnTo>
                <a:lnTo>
                  <a:pt x="231" y="275"/>
                </a:lnTo>
                <a:lnTo>
                  <a:pt x="238" y="273"/>
                </a:lnTo>
                <a:lnTo>
                  <a:pt x="243" y="275"/>
                </a:lnTo>
                <a:lnTo>
                  <a:pt x="248" y="277"/>
                </a:lnTo>
                <a:lnTo>
                  <a:pt x="252" y="281"/>
                </a:lnTo>
                <a:lnTo>
                  <a:pt x="255" y="286"/>
                </a:lnTo>
                <a:lnTo>
                  <a:pt x="256" y="292"/>
                </a:lnTo>
                <a:lnTo>
                  <a:pt x="256" y="383"/>
                </a:lnTo>
                <a:lnTo>
                  <a:pt x="330" y="383"/>
                </a:lnTo>
                <a:lnTo>
                  <a:pt x="330" y="273"/>
                </a:lnTo>
                <a:lnTo>
                  <a:pt x="330" y="268"/>
                </a:lnTo>
                <a:lnTo>
                  <a:pt x="332" y="263"/>
                </a:lnTo>
                <a:lnTo>
                  <a:pt x="336" y="259"/>
                </a:lnTo>
                <a:lnTo>
                  <a:pt x="341" y="256"/>
                </a:lnTo>
                <a:lnTo>
                  <a:pt x="348" y="255"/>
                </a:lnTo>
                <a:lnTo>
                  <a:pt x="353" y="256"/>
                </a:lnTo>
                <a:lnTo>
                  <a:pt x="358" y="259"/>
                </a:lnTo>
                <a:lnTo>
                  <a:pt x="362" y="263"/>
                </a:lnTo>
                <a:lnTo>
                  <a:pt x="365" y="268"/>
                </a:lnTo>
                <a:lnTo>
                  <a:pt x="366" y="273"/>
                </a:lnTo>
                <a:lnTo>
                  <a:pt x="366" y="383"/>
                </a:lnTo>
                <a:lnTo>
                  <a:pt x="402" y="383"/>
                </a:lnTo>
                <a:lnTo>
                  <a:pt x="402" y="292"/>
                </a:lnTo>
                <a:lnTo>
                  <a:pt x="403" y="286"/>
                </a:lnTo>
                <a:lnTo>
                  <a:pt x="406" y="281"/>
                </a:lnTo>
                <a:lnTo>
                  <a:pt x="409" y="277"/>
                </a:lnTo>
                <a:lnTo>
                  <a:pt x="415" y="275"/>
                </a:lnTo>
                <a:lnTo>
                  <a:pt x="420" y="273"/>
                </a:lnTo>
                <a:lnTo>
                  <a:pt x="426" y="275"/>
                </a:lnTo>
                <a:lnTo>
                  <a:pt x="432" y="277"/>
                </a:lnTo>
                <a:lnTo>
                  <a:pt x="436" y="281"/>
                </a:lnTo>
                <a:lnTo>
                  <a:pt x="438" y="286"/>
                </a:lnTo>
                <a:lnTo>
                  <a:pt x="438" y="292"/>
                </a:lnTo>
                <a:lnTo>
                  <a:pt x="438" y="383"/>
                </a:lnTo>
                <a:lnTo>
                  <a:pt x="475" y="383"/>
                </a:lnTo>
                <a:lnTo>
                  <a:pt x="475" y="273"/>
                </a:lnTo>
                <a:lnTo>
                  <a:pt x="476" y="268"/>
                </a:lnTo>
                <a:lnTo>
                  <a:pt x="479" y="263"/>
                </a:lnTo>
                <a:lnTo>
                  <a:pt x="483" y="259"/>
                </a:lnTo>
                <a:lnTo>
                  <a:pt x="488" y="256"/>
                </a:lnTo>
                <a:lnTo>
                  <a:pt x="493" y="255"/>
                </a:lnTo>
                <a:lnTo>
                  <a:pt x="500" y="256"/>
                </a:lnTo>
                <a:lnTo>
                  <a:pt x="504" y="259"/>
                </a:lnTo>
                <a:lnTo>
                  <a:pt x="509" y="263"/>
                </a:lnTo>
                <a:lnTo>
                  <a:pt x="510" y="268"/>
                </a:lnTo>
                <a:lnTo>
                  <a:pt x="512" y="273"/>
                </a:lnTo>
                <a:lnTo>
                  <a:pt x="512" y="383"/>
                </a:lnTo>
                <a:lnTo>
                  <a:pt x="548" y="383"/>
                </a:lnTo>
                <a:lnTo>
                  <a:pt x="548" y="292"/>
                </a:lnTo>
                <a:lnTo>
                  <a:pt x="550" y="286"/>
                </a:lnTo>
                <a:lnTo>
                  <a:pt x="552" y="281"/>
                </a:lnTo>
                <a:lnTo>
                  <a:pt x="556" y="277"/>
                </a:lnTo>
                <a:lnTo>
                  <a:pt x="561" y="275"/>
                </a:lnTo>
                <a:lnTo>
                  <a:pt x="567" y="273"/>
                </a:lnTo>
                <a:lnTo>
                  <a:pt x="572" y="275"/>
                </a:lnTo>
                <a:lnTo>
                  <a:pt x="577" y="277"/>
                </a:lnTo>
                <a:lnTo>
                  <a:pt x="581" y="281"/>
                </a:lnTo>
                <a:lnTo>
                  <a:pt x="584" y="286"/>
                </a:lnTo>
                <a:lnTo>
                  <a:pt x="585" y="292"/>
                </a:lnTo>
                <a:lnTo>
                  <a:pt x="585" y="383"/>
                </a:lnTo>
                <a:lnTo>
                  <a:pt x="622" y="383"/>
                </a:lnTo>
                <a:lnTo>
                  <a:pt x="622" y="218"/>
                </a:lnTo>
                <a:lnTo>
                  <a:pt x="36" y="218"/>
                </a:lnTo>
                <a:close/>
                <a:moveTo>
                  <a:pt x="36" y="36"/>
                </a:moveTo>
                <a:lnTo>
                  <a:pt x="36" y="182"/>
                </a:lnTo>
                <a:lnTo>
                  <a:pt x="73" y="182"/>
                </a:lnTo>
                <a:lnTo>
                  <a:pt x="73" y="91"/>
                </a:lnTo>
                <a:lnTo>
                  <a:pt x="74" y="85"/>
                </a:lnTo>
                <a:lnTo>
                  <a:pt x="77" y="80"/>
                </a:lnTo>
                <a:lnTo>
                  <a:pt x="81" y="76"/>
                </a:lnTo>
                <a:lnTo>
                  <a:pt x="86" y="73"/>
                </a:lnTo>
                <a:lnTo>
                  <a:pt x="91" y="73"/>
                </a:lnTo>
                <a:lnTo>
                  <a:pt x="98" y="73"/>
                </a:lnTo>
                <a:lnTo>
                  <a:pt x="103" y="76"/>
                </a:lnTo>
                <a:lnTo>
                  <a:pt x="107" y="80"/>
                </a:lnTo>
                <a:lnTo>
                  <a:pt x="110" y="85"/>
                </a:lnTo>
                <a:lnTo>
                  <a:pt x="110" y="91"/>
                </a:lnTo>
                <a:lnTo>
                  <a:pt x="110" y="182"/>
                </a:lnTo>
                <a:lnTo>
                  <a:pt x="146" y="182"/>
                </a:lnTo>
                <a:lnTo>
                  <a:pt x="146" y="110"/>
                </a:lnTo>
                <a:lnTo>
                  <a:pt x="148" y="103"/>
                </a:lnTo>
                <a:lnTo>
                  <a:pt x="150" y="98"/>
                </a:lnTo>
                <a:lnTo>
                  <a:pt x="154" y="94"/>
                </a:lnTo>
                <a:lnTo>
                  <a:pt x="159" y="91"/>
                </a:lnTo>
                <a:lnTo>
                  <a:pt x="165" y="91"/>
                </a:lnTo>
                <a:lnTo>
                  <a:pt x="170" y="91"/>
                </a:lnTo>
                <a:lnTo>
                  <a:pt x="175" y="94"/>
                </a:lnTo>
                <a:lnTo>
                  <a:pt x="179" y="98"/>
                </a:lnTo>
                <a:lnTo>
                  <a:pt x="182" y="103"/>
                </a:lnTo>
                <a:lnTo>
                  <a:pt x="183" y="110"/>
                </a:lnTo>
                <a:lnTo>
                  <a:pt x="183" y="182"/>
                </a:lnTo>
                <a:lnTo>
                  <a:pt x="256" y="182"/>
                </a:lnTo>
                <a:lnTo>
                  <a:pt x="256" y="91"/>
                </a:lnTo>
                <a:lnTo>
                  <a:pt x="258" y="85"/>
                </a:lnTo>
                <a:lnTo>
                  <a:pt x="260" y="80"/>
                </a:lnTo>
                <a:lnTo>
                  <a:pt x="264" y="76"/>
                </a:lnTo>
                <a:lnTo>
                  <a:pt x="268" y="73"/>
                </a:lnTo>
                <a:lnTo>
                  <a:pt x="275" y="73"/>
                </a:lnTo>
                <a:lnTo>
                  <a:pt x="280" y="73"/>
                </a:lnTo>
                <a:lnTo>
                  <a:pt x="285" y="76"/>
                </a:lnTo>
                <a:lnTo>
                  <a:pt x="289" y="80"/>
                </a:lnTo>
                <a:lnTo>
                  <a:pt x="292" y="85"/>
                </a:lnTo>
                <a:lnTo>
                  <a:pt x="293" y="91"/>
                </a:lnTo>
                <a:lnTo>
                  <a:pt x="293" y="182"/>
                </a:lnTo>
                <a:lnTo>
                  <a:pt x="330" y="182"/>
                </a:lnTo>
                <a:lnTo>
                  <a:pt x="330" y="110"/>
                </a:lnTo>
                <a:lnTo>
                  <a:pt x="330" y="103"/>
                </a:lnTo>
                <a:lnTo>
                  <a:pt x="332" y="98"/>
                </a:lnTo>
                <a:lnTo>
                  <a:pt x="336" y="94"/>
                </a:lnTo>
                <a:lnTo>
                  <a:pt x="341" y="91"/>
                </a:lnTo>
                <a:lnTo>
                  <a:pt x="348" y="91"/>
                </a:lnTo>
                <a:lnTo>
                  <a:pt x="353" y="91"/>
                </a:lnTo>
                <a:lnTo>
                  <a:pt x="358" y="94"/>
                </a:lnTo>
                <a:lnTo>
                  <a:pt x="362" y="98"/>
                </a:lnTo>
                <a:lnTo>
                  <a:pt x="365" y="103"/>
                </a:lnTo>
                <a:lnTo>
                  <a:pt x="366" y="110"/>
                </a:lnTo>
                <a:lnTo>
                  <a:pt x="366" y="182"/>
                </a:lnTo>
                <a:lnTo>
                  <a:pt x="402" y="182"/>
                </a:lnTo>
                <a:lnTo>
                  <a:pt x="402" y="91"/>
                </a:lnTo>
                <a:lnTo>
                  <a:pt x="403" y="85"/>
                </a:lnTo>
                <a:lnTo>
                  <a:pt x="406" y="80"/>
                </a:lnTo>
                <a:lnTo>
                  <a:pt x="409" y="76"/>
                </a:lnTo>
                <a:lnTo>
                  <a:pt x="415" y="73"/>
                </a:lnTo>
                <a:lnTo>
                  <a:pt x="420" y="73"/>
                </a:lnTo>
                <a:lnTo>
                  <a:pt x="426" y="73"/>
                </a:lnTo>
                <a:lnTo>
                  <a:pt x="432" y="76"/>
                </a:lnTo>
                <a:lnTo>
                  <a:pt x="436" y="80"/>
                </a:lnTo>
                <a:lnTo>
                  <a:pt x="438" y="85"/>
                </a:lnTo>
                <a:lnTo>
                  <a:pt x="438" y="91"/>
                </a:lnTo>
                <a:lnTo>
                  <a:pt x="438" y="182"/>
                </a:lnTo>
                <a:lnTo>
                  <a:pt x="475" y="182"/>
                </a:lnTo>
                <a:lnTo>
                  <a:pt x="475" y="110"/>
                </a:lnTo>
                <a:lnTo>
                  <a:pt x="476" y="103"/>
                </a:lnTo>
                <a:lnTo>
                  <a:pt x="479" y="98"/>
                </a:lnTo>
                <a:lnTo>
                  <a:pt x="483" y="94"/>
                </a:lnTo>
                <a:lnTo>
                  <a:pt x="488" y="91"/>
                </a:lnTo>
                <a:lnTo>
                  <a:pt x="493" y="91"/>
                </a:lnTo>
                <a:lnTo>
                  <a:pt x="500" y="91"/>
                </a:lnTo>
                <a:lnTo>
                  <a:pt x="504" y="94"/>
                </a:lnTo>
                <a:lnTo>
                  <a:pt x="509" y="98"/>
                </a:lnTo>
                <a:lnTo>
                  <a:pt x="510" y="103"/>
                </a:lnTo>
                <a:lnTo>
                  <a:pt x="512" y="110"/>
                </a:lnTo>
                <a:lnTo>
                  <a:pt x="512" y="182"/>
                </a:lnTo>
                <a:lnTo>
                  <a:pt x="548" y="182"/>
                </a:lnTo>
                <a:lnTo>
                  <a:pt x="548" y="110"/>
                </a:lnTo>
                <a:lnTo>
                  <a:pt x="550" y="103"/>
                </a:lnTo>
                <a:lnTo>
                  <a:pt x="552" y="98"/>
                </a:lnTo>
                <a:lnTo>
                  <a:pt x="556" y="94"/>
                </a:lnTo>
                <a:lnTo>
                  <a:pt x="561" y="91"/>
                </a:lnTo>
                <a:lnTo>
                  <a:pt x="567" y="91"/>
                </a:lnTo>
                <a:lnTo>
                  <a:pt x="572" y="91"/>
                </a:lnTo>
                <a:lnTo>
                  <a:pt x="577" y="94"/>
                </a:lnTo>
                <a:lnTo>
                  <a:pt x="581" y="98"/>
                </a:lnTo>
                <a:lnTo>
                  <a:pt x="584" y="103"/>
                </a:lnTo>
                <a:lnTo>
                  <a:pt x="585" y="110"/>
                </a:lnTo>
                <a:lnTo>
                  <a:pt x="585" y="182"/>
                </a:lnTo>
                <a:lnTo>
                  <a:pt x="622" y="182"/>
                </a:lnTo>
                <a:lnTo>
                  <a:pt x="622" y="36"/>
                </a:lnTo>
                <a:lnTo>
                  <a:pt x="36" y="36"/>
                </a:lnTo>
                <a:close/>
                <a:moveTo>
                  <a:pt x="36" y="0"/>
                </a:moveTo>
                <a:lnTo>
                  <a:pt x="622" y="0"/>
                </a:lnTo>
                <a:lnTo>
                  <a:pt x="636" y="2"/>
                </a:lnTo>
                <a:lnTo>
                  <a:pt x="648" y="10"/>
                </a:lnTo>
                <a:lnTo>
                  <a:pt x="656" y="22"/>
                </a:lnTo>
                <a:lnTo>
                  <a:pt x="658" y="36"/>
                </a:lnTo>
                <a:lnTo>
                  <a:pt x="658" y="767"/>
                </a:lnTo>
                <a:lnTo>
                  <a:pt x="656" y="781"/>
                </a:lnTo>
                <a:lnTo>
                  <a:pt x="648" y="793"/>
                </a:lnTo>
                <a:lnTo>
                  <a:pt x="636" y="801"/>
                </a:lnTo>
                <a:lnTo>
                  <a:pt x="622" y="804"/>
                </a:lnTo>
                <a:lnTo>
                  <a:pt x="36" y="804"/>
                </a:lnTo>
                <a:lnTo>
                  <a:pt x="23" y="801"/>
                </a:lnTo>
                <a:lnTo>
                  <a:pt x="11" y="793"/>
                </a:lnTo>
                <a:lnTo>
                  <a:pt x="3" y="781"/>
                </a:lnTo>
                <a:lnTo>
                  <a:pt x="0" y="767"/>
                </a:lnTo>
                <a:lnTo>
                  <a:pt x="0" y="36"/>
                </a:lnTo>
                <a:lnTo>
                  <a:pt x="3" y="22"/>
                </a:lnTo>
                <a:lnTo>
                  <a:pt x="11" y="10"/>
                </a:lnTo>
                <a:lnTo>
                  <a:pt x="23" y="2"/>
                </a:lnTo>
                <a:lnTo>
                  <a:pt x="36"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51" name="Freeform 4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169312" y="5894617"/>
            <a:ext cx="444609" cy="202397"/>
          </a:xfrm>
          <a:custGeom>
            <a:avLst/>
            <a:gdLst>
              <a:gd name="T0" fmla="*/ 63 w 804"/>
              <a:gd name="T1" fmla="*/ 50 h 366"/>
              <a:gd name="T2" fmla="*/ 37 w 804"/>
              <a:gd name="T3" fmla="*/ 101 h 366"/>
              <a:gd name="T4" fmla="*/ 59 w 804"/>
              <a:gd name="T5" fmla="*/ 150 h 366"/>
              <a:gd name="T6" fmla="*/ 92 w 804"/>
              <a:gd name="T7" fmla="*/ 165 h 366"/>
              <a:gd name="T8" fmla="*/ 106 w 804"/>
              <a:gd name="T9" fmla="*/ 173 h 366"/>
              <a:gd name="T10" fmla="*/ 109 w 804"/>
              <a:gd name="T11" fmla="*/ 189 h 366"/>
              <a:gd name="T12" fmla="*/ 97 w 804"/>
              <a:gd name="T13" fmla="*/ 201 h 366"/>
              <a:gd name="T14" fmla="*/ 74 w 804"/>
              <a:gd name="T15" fmla="*/ 208 h 366"/>
              <a:gd name="T16" fmla="*/ 40 w 804"/>
              <a:gd name="T17" fmla="*/ 248 h 366"/>
              <a:gd name="T18" fmla="*/ 49 w 804"/>
              <a:gd name="T19" fmla="*/ 304 h 366"/>
              <a:gd name="T20" fmla="*/ 101 w 804"/>
              <a:gd name="T21" fmla="*/ 330 h 366"/>
              <a:gd name="T22" fmla="*/ 152 w 804"/>
              <a:gd name="T23" fmla="*/ 304 h 366"/>
              <a:gd name="T24" fmla="*/ 163 w 804"/>
              <a:gd name="T25" fmla="*/ 249 h 366"/>
              <a:gd name="T26" fmla="*/ 659 w 804"/>
              <a:gd name="T27" fmla="*/ 220 h 366"/>
              <a:gd name="T28" fmla="*/ 639 w 804"/>
              <a:gd name="T29" fmla="*/ 266 h 366"/>
              <a:gd name="T30" fmla="*/ 666 w 804"/>
              <a:gd name="T31" fmla="*/ 317 h 366"/>
              <a:gd name="T32" fmla="*/ 723 w 804"/>
              <a:gd name="T33" fmla="*/ 326 h 366"/>
              <a:gd name="T34" fmla="*/ 764 w 804"/>
              <a:gd name="T35" fmla="*/ 286 h 366"/>
              <a:gd name="T36" fmla="*/ 757 w 804"/>
              <a:gd name="T37" fmla="*/ 231 h 366"/>
              <a:gd name="T38" fmla="*/ 713 w 804"/>
              <a:gd name="T39" fmla="*/ 203 h 366"/>
              <a:gd name="T40" fmla="*/ 702 w 804"/>
              <a:gd name="T41" fmla="*/ 198 h 366"/>
              <a:gd name="T42" fmla="*/ 694 w 804"/>
              <a:gd name="T43" fmla="*/ 184 h 366"/>
              <a:gd name="T44" fmla="*/ 702 w 804"/>
              <a:gd name="T45" fmla="*/ 169 h 366"/>
              <a:gd name="T46" fmla="*/ 713 w 804"/>
              <a:gd name="T47" fmla="*/ 164 h 366"/>
              <a:gd name="T48" fmla="*/ 757 w 804"/>
              <a:gd name="T49" fmla="*/ 136 h 366"/>
              <a:gd name="T50" fmla="*/ 764 w 804"/>
              <a:gd name="T51" fmla="*/ 82 h 366"/>
              <a:gd name="T52" fmla="*/ 723 w 804"/>
              <a:gd name="T53" fmla="*/ 41 h 366"/>
              <a:gd name="T54" fmla="*/ 666 w 804"/>
              <a:gd name="T55" fmla="*/ 50 h 366"/>
              <a:gd name="T56" fmla="*/ 639 w 804"/>
              <a:gd name="T57" fmla="*/ 101 h 366"/>
              <a:gd name="T58" fmla="*/ 659 w 804"/>
              <a:gd name="T59" fmla="*/ 147 h 366"/>
              <a:gd name="T60" fmla="*/ 163 w 804"/>
              <a:gd name="T61" fmla="*/ 118 h 366"/>
              <a:gd name="T62" fmla="*/ 152 w 804"/>
              <a:gd name="T63" fmla="*/ 63 h 366"/>
              <a:gd name="T64" fmla="*/ 101 w 804"/>
              <a:gd name="T65" fmla="*/ 37 h 366"/>
              <a:gd name="T66" fmla="*/ 151 w 804"/>
              <a:gd name="T67" fmla="*/ 15 h 366"/>
              <a:gd name="T68" fmla="*/ 198 w 804"/>
              <a:gd name="T69" fmla="*/ 75 h 366"/>
              <a:gd name="T70" fmla="*/ 604 w 804"/>
              <a:gd name="T71" fmla="*/ 110 h 366"/>
              <a:gd name="T72" fmla="*/ 617 w 804"/>
              <a:gd name="T73" fmla="*/ 50 h 366"/>
              <a:gd name="T74" fmla="*/ 677 w 804"/>
              <a:gd name="T75" fmla="*/ 4 h 366"/>
              <a:gd name="T76" fmla="*/ 755 w 804"/>
              <a:gd name="T77" fmla="*/ 15 h 366"/>
              <a:gd name="T78" fmla="*/ 801 w 804"/>
              <a:gd name="T79" fmla="*/ 75 h 366"/>
              <a:gd name="T80" fmla="*/ 793 w 804"/>
              <a:gd name="T81" fmla="*/ 148 h 366"/>
              <a:gd name="T82" fmla="*/ 778 w 804"/>
              <a:gd name="T83" fmla="*/ 199 h 366"/>
              <a:gd name="T84" fmla="*/ 804 w 804"/>
              <a:gd name="T85" fmla="*/ 266 h 366"/>
              <a:gd name="T86" fmla="*/ 774 w 804"/>
              <a:gd name="T87" fmla="*/ 337 h 366"/>
              <a:gd name="T88" fmla="*/ 704 w 804"/>
              <a:gd name="T89" fmla="*/ 366 h 366"/>
              <a:gd name="T90" fmla="*/ 633 w 804"/>
              <a:gd name="T91" fmla="*/ 337 h 366"/>
              <a:gd name="T92" fmla="*/ 603 w 804"/>
              <a:gd name="T93" fmla="*/ 266 h 366"/>
              <a:gd name="T94" fmla="*/ 201 w 804"/>
              <a:gd name="T95" fmla="*/ 266 h 366"/>
              <a:gd name="T96" fmla="*/ 172 w 804"/>
              <a:gd name="T97" fmla="*/ 337 h 366"/>
              <a:gd name="T98" fmla="*/ 101 w 804"/>
              <a:gd name="T99" fmla="*/ 366 h 366"/>
              <a:gd name="T100" fmla="*/ 29 w 804"/>
              <a:gd name="T101" fmla="*/ 337 h 366"/>
              <a:gd name="T102" fmla="*/ 0 w 804"/>
              <a:gd name="T103" fmla="*/ 266 h 366"/>
              <a:gd name="T104" fmla="*/ 25 w 804"/>
              <a:gd name="T105" fmla="*/ 199 h 366"/>
              <a:gd name="T106" fmla="*/ 12 w 804"/>
              <a:gd name="T107" fmla="*/ 148 h 366"/>
              <a:gd name="T108" fmla="*/ 4 w 804"/>
              <a:gd name="T109" fmla="*/ 75 h 366"/>
              <a:gd name="T110" fmla="*/ 50 w 804"/>
              <a:gd name="T111" fmla="*/ 15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4" h="366">
                <a:moveTo>
                  <a:pt x="101" y="37"/>
                </a:moveTo>
                <a:lnTo>
                  <a:pt x="80" y="41"/>
                </a:lnTo>
                <a:lnTo>
                  <a:pt x="63" y="50"/>
                </a:lnTo>
                <a:lnTo>
                  <a:pt x="49" y="63"/>
                </a:lnTo>
                <a:lnTo>
                  <a:pt x="40" y="82"/>
                </a:lnTo>
                <a:lnTo>
                  <a:pt x="37" y="101"/>
                </a:lnTo>
                <a:lnTo>
                  <a:pt x="40" y="119"/>
                </a:lnTo>
                <a:lnTo>
                  <a:pt x="48" y="136"/>
                </a:lnTo>
                <a:lnTo>
                  <a:pt x="59" y="150"/>
                </a:lnTo>
                <a:lnTo>
                  <a:pt x="74" y="159"/>
                </a:lnTo>
                <a:lnTo>
                  <a:pt x="92" y="164"/>
                </a:lnTo>
                <a:lnTo>
                  <a:pt x="92" y="165"/>
                </a:lnTo>
                <a:lnTo>
                  <a:pt x="97" y="167"/>
                </a:lnTo>
                <a:lnTo>
                  <a:pt x="103" y="169"/>
                </a:lnTo>
                <a:lnTo>
                  <a:pt x="106" y="173"/>
                </a:lnTo>
                <a:lnTo>
                  <a:pt x="109" y="178"/>
                </a:lnTo>
                <a:lnTo>
                  <a:pt x="109" y="184"/>
                </a:lnTo>
                <a:lnTo>
                  <a:pt x="109" y="189"/>
                </a:lnTo>
                <a:lnTo>
                  <a:pt x="106" y="194"/>
                </a:lnTo>
                <a:lnTo>
                  <a:pt x="103" y="198"/>
                </a:lnTo>
                <a:lnTo>
                  <a:pt x="97" y="201"/>
                </a:lnTo>
                <a:lnTo>
                  <a:pt x="92" y="202"/>
                </a:lnTo>
                <a:lnTo>
                  <a:pt x="92" y="203"/>
                </a:lnTo>
                <a:lnTo>
                  <a:pt x="74" y="208"/>
                </a:lnTo>
                <a:lnTo>
                  <a:pt x="59" y="218"/>
                </a:lnTo>
                <a:lnTo>
                  <a:pt x="48" y="231"/>
                </a:lnTo>
                <a:lnTo>
                  <a:pt x="40" y="248"/>
                </a:lnTo>
                <a:lnTo>
                  <a:pt x="37" y="266"/>
                </a:lnTo>
                <a:lnTo>
                  <a:pt x="40" y="286"/>
                </a:lnTo>
                <a:lnTo>
                  <a:pt x="49" y="304"/>
                </a:lnTo>
                <a:lnTo>
                  <a:pt x="63" y="317"/>
                </a:lnTo>
                <a:lnTo>
                  <a:pt x="80" y="326"/>
                </a:lnTo>
                <a:lnTo>
                  <a:pt x="101" y="330"/>
                </a:lnTo>
                <a:lnTo>
                  <a:pt x="121" y="326"/>
                </a:lnTo>
                <a:lnTo>
                  <a:pt x="138" y="317"/>
                </a:lnTo>
                <a:lnTo>
                  <a:pt x="152" y="304"/>
                </a:lnTo>
                <a:lnTo>
                  <a:pt x="161" y="286"/>
                </a:lnTo>
                <a:lnTo>
                  <a:pt x="164" y="266"/>
                </a:lnTo>
                <a:lnTo>
                  <a:pt x="163" y="249"/>
                </a:lnTo>
                <a:lnTo>
                  <a:pt x="155" y="233"/>
                </a:lnTo>
                <a:lnTo>
                  <a:pt x="146" y="220"/>
                </a:lnTo>
                <a:lnTo>
                  <a:pt x="659" y="220"/>
                </a:lnTo>
                <a:lnTo>
                  <a:pt x="649" y="233"/>
                </a:lnTo>
                <a:lnTo>
                  <a:pt x="642" y="249"/>
                </a:lnTo>
                <a:lnTo>
                  <a:pt x="639" y="266"/>
                </a:lnTo>
                <a:lnTo>
                  <a:pt x="643" y="286"/>
                </a:lnTo>
                <a:lnTo>
                  <a:pt x="653" y="304"/>
                </a:lnTo>
                <a:lnTo>
                  <a:pt x="666" y="317"/>
                </a:lnTo>
                <a:lnTo>
                  <a:pt x="684" y="326"/>
                </a:lnTo>
                <a:lnTo>
                  <a:pt x="704" y="330"/>
                </a:lnTo>
                <a:lnTo>
                  <a:pt x="723" y="326"/>
                </a:lnTo>
                <a:lnTo>
                  <a:pt x="742" y="317"/>
                </a:lnTo>
                <a:lnTo>
                  <a:pt x="755" y="304"/>
                </a:lnTo>
                <a:lnTo>
                  <a:pt x="764" y="286"/>
                </a:lnTo>
                <a:lnTo>
                  <a:pt x="768" y="266"/>
                </a:lnTo>
                <a:lnTo>
                  <a:pt x="765" y="248"/>
                </a:lnTo>
                <a:lnTo>
                  <a:pt x="757" y="231"/>
                </a:lnTo>
                <a:lnTo>
                  <a:pt x="746" y="218"/>
                </a:lnTo>
                <a:lnTo>
                  <a:pt x="730" y="208"/>
                </a:lnTo>
                <a:lnTo>
                  <a:pt x="713" y="203"/>
                </a:lnTo>
                <a:lnTo>
                  <a:pt x="713" y="202"/>
                </a:lnTo>
                <a:lnTo>
                  <a:pt x="708" y="201"/>
                </a:lnTo>
                <a:lnTo>
                  <a:pt x="702" y="198"/>
                </a:lnTo>
                <a:lnTo>
                  <a:pt x="698" y="194"/>
                </a:lnTo>
                <a:lnTo>
                  <a:pt x="696" y="189"/>
                </a:lnTo>
                <a:lnTo>
                  <a:pt x="694" y="184"/>
                </a:lnTo>
                <a:lnTo>
                  <a:pt x="696" y="178"/>
                </a:lnTo>
                <a:lnTo>
                  <a:pt x="698" y="173"/>
                </a:lnTo>
                <a:lnTo>
                  <a:pt x="702" y="169"/>
                </a:lnTo>
                <a:lnTo>
                  <a:pt x="708" y="167"/>
                </a:lnTo>
                <a:lnTo>
                  <a:pt x="713" y="165"/>
                </a:lnTo>
                <a:lnTo>
                  <a:pt x="713" y="164"/>
                </a:lnTo>
                <a:lnTo>
                  <a:pt x="730" y="159"/>
                </a:lnTo>
                <a:lnTo>
                  <a:pt x="746" y="150"/>
                </a:lnTo>
                <a:lnTo>
                  <a:pt x="757" y="136"/>
                </a:lnTo>
                <a:lnTo>
                  <a:pt x="765" y="119"/>
                </a:lnTo>
                <a:lnTo>
                  <a:pt x="768" y="101"/>
                </a:lnTo>
                <a:lnTo>
                  <a:pt x="764" y="82"/>
                </a:lnTo>
                <a:lnTo>
                  <a:pt x="755" y="63"/>
                </a:lnTo>
                <a:lnTo>
                  <a:pt x="742" y="50"/>
                </a:lnTo>
                <a:lnTo>
                  <a:pt x="723" y="41"/>
                </a:lnTo>
                <a:lnTo>
                  <a:pt x="704" y="37"/>
                </a:lnTo>
                <a:lnTo>
                  <a:pt x="684" y="41"/>
                </a:lnTo>
                <a:lnTo>
                  <a:pt x="666" y="50"/>
                </a:lnTo>
                <a:lnTo>
                  <a:pt x="653" y="63"/>
                </a:lnTo>
                <a:lnTo>
                  <a:pt x="643" y="82"/>
                </a:lnTo>
                <a:lnTo>
                  <a:pt x="639" y="101"/>
                </a:lnTo>
                <a:lnTo>
                  <a:pt x="642" y="118"/>
                </a:lnTo>
                <a:lnTo>
                  <a:pt x="649" y="134"/>
                </a:lnTo>
                <a:lnTo>
                  <a:pt x="659" y="147"/>
                </a:lnTo>
                <a:lnTo>
                  <a:pt x="146" y="147"/>
                </a:lnTo>
                <a:lnTo>
                  <a:pt x="155" y="134"/>
                </a:lnTo>
                <a:lnTo>
                  <a:pt x="163" y="118"/>
                </a:lnTo>
                <a:lnTo>
                  <a:pt x="164" y="101"/>
                </a:lnTo>
                <a:lnTo>
                  <a:pt x="161" y="82"/>
                </a:lnTo>
                <a:lnTo>
                  <a:pt x="152" y="63"/>
                </a:lnTo>
                <a:lnTo>
                  <a:pt x="138" y="50"/>
                </a:lnTo>
                <a:lnTo>
                  <a:pt x="121" y="41"/>
                </a:lnTo>
                <a:lnTo>
                  <a:pt x="101" y="37"/>
                </a:lnTo>
                <a:close/>
                <a:moveTo>
                  <a:pt x="101" y="0"/>
                </a:moveTo>
                <a:lnTo>
                  <a:pt x="127" y="4"/>
                </a:lnTo>
                <a:lnTo>
                  <a:pt x="151" y="15"/>
                </a:lnTo>
                <a:lnTo>
                  <a:pt x="172" y="30"/>
                </a:lnTo>
                <a:lnTo>
                  <a:pt x="188" y="50"/>
                </a:lnTo>
                <a:lnTo>
                  <a:pt x="198" y="75"/>
                </a:lnTo>
                <a:lnTo>
                  <a:pt x="201" y="101"/>
                </a:lnTo>
                <a:lnTo>
                  <a:pt x="201" y="110"/>
                </a:lnTo>
                <a:lnTo>
                  <a:pt x="604" y="110"/>
                </a:lnTo>
                <a:lnTo>
                  <a:pt x="603" y="101"/>
                </a:lnTo>
                <a:lnTo>
                  <a:pt x="607" y="75"/>
                </a:lnTo>
                <a:lnTo>
                  <a:pt x="617" y="50"/>
                </a:lnTo>
                <a:lnTo>
                  <a:pt x="633" y="30"/>
                </a:lnTo>
                <a:lnTo>
                  <a:pt x="653" y="15"/>
                </a:lnTo>
                <a:lnTo>
                  <a:pt x="677" y="4"/>
                </a:lnTo>
                <a:lnTo>
                  <a:pt x="704" y="0"/>
                </a:lnTo>
                <a:lnTo>
                  <a:pt x="730" y="4"/>
                </a:lnTo>
                <a:lnTo>
                  <a:pt x="755" y="15"/>
                </a:lnTo>
                <a:lnTo>
                  <a:pt x="774" y="30"/>
                </a:lnTo>
                <a:lnTo>
                  <a:pt x="790" y="50"/>
                </a:lnTo>
                <a:lnTo>
                  <a:pt x="801" y="75"/>
                </a:lnTo>
                <a:lnTo>
                  <a:pt x="804" y="101"/>
                </a:lnTo>
                <a:lnTo>
                  <a:pt x="801" y="126"/>
                </a:lnTo>
                <a:lnTo>
                  <a:pt x="793" y="148"/>
                </a:lnTo>
                <a:lnTo>
                  <a:pt x="778" y="168"/>
                </a:lnTo>
                <a:lnTo>
                  <a:pt x="761" y="184"/>
                </a:lnTo>
                <a:lnTo>
                  <a:pt x="778" y="199"/>
                </a:lnTo>
                <a:lnTo>
                  <a:pt x="793" y="219"/>
                </a:lnTo>
                <a:lnTo>
                  <a:pt x="801" y="241"/>
                </a:lnTo>
                <a:lnTo>
                  <a:pt x="804" y="266"/>
                </a:lnTo>
                <a:lnTo>
                  <a:pt x="801" y="292"/>
                </a:lnTo>
                <a:lnTo>
                  <a:pt x="790" y="316"/>
                </a:lnTo>
                <a:lnTo>
                  <a:pt x="774" y="337"/>
                </a:lnTo>
                <a:lnTo>
                  <a:pt x="755" y="352"/>
                </a:lnTo>
                <a:lnTo>
                  <a:pt x="730" y="363"/>
                </a:lnTo>
                <a:lnTo>
                  <a:pt x="704" y="366"/>
                </a:lnTo>
                <a:lnTo>
                  <a:pt x="677" y="363"/>
                </a:lnTo>
                <a:lnTo>
                  <a:pt x="653" y="352"/>
                </a:lnTo>
                <a:lnTo>
                  <a:pt x="633" y="337"/>
                </a:lnTo>
                <a:lnTo>
                  <a:pt x="617" y="316"/>
                </a:lnTo>
                <a:lnTo>
                  <a:pt x="607" y="292"/>
                </a:lnTo>
                <a:lnTo>
                  <a:pt x="603" y="266"/>
                </a:lnTo>
                <a:lnTo>
                  <a:pt x="604" y="257"/>
                </a:lnTo>
                <a:lnTo>
                  <a:pt x="201" y="257"/>
                </a:lnTo>
                <a:lnTo>
                  <a:pt x="201" y="266"/>
                </a:lnTo>
                <a:lnTo>
                  <a:pt x="198" y="292"/>
                </a:lnTo>
                <a:lnTo>
                  <a:pt x="188" y="316"/>
                </a:lnTo>
                <a:lnTo>
                  <a:pt x="172" y="337"/>
                </a:lnTo>
                <a:lnTo>
                  <a:pt x="151" y="352"/>
                </a:lnTo>
                <a:lnTo>
                  <a:pt x="127" y="363"/>
                </a:lnTo>
                <a:lnTo>
                  <a:pt x="101" y="366"/>
                </a:lnTo>
                <a:lnTo>
                  <a:pt x="74" y="363"/>
                </a:lnTo>
                <a:lnTo>
                  <a:pt x="50" y="352"/>
                </a:lnTo>
                <a:lnTo>
                  <a:pt x="29" y="337"/>
                </a:lnTo>
                <a:lnTo>
                  <a:pt x="13" y="316"/>
                </a:lnTo>
                <a:lnTo>
                  <a:pt x="4" y="292"/>
                </a:lnTo>
                <a:lnTo>
                  <a:pt x="0" y="266"/>
                </a:lnTo>
                <a:lnTo>
                  <a:pt x="3" y="241"/>
                </a:lnTo>
                <a:lnTo>
                  <a:pt x="12" y="219"/>
                </a:lnTo>
                <a:lnTo>
                  <a:pt x="25" y="199"/>
                </a:lnTo>
                <a:lnTo>
                  <a:pt x="42" y="184"/>
                </a:lnTo>
                <a:lnTo>
                  <a:pt x="25" y="168"/>
                </a:lnTo>
                <a:lnTo>
                  <a:pt x="12" y="148"/>
                </a:lnTo>
                <a:lnTo>
                  <a:pt x="3" y="126"/>
                </a:lnTo>
                <a:lnTo>
                  <a:pt x="0" y="101"/>
                </a:lnTo>
                <a:lnTo>
                  <a:pt x="4" y="75"/>
                </a:lnTo>
                <a:lnTo>
                  <a:pt x="13" y="50"/>
                </a:lnTo>
                <a:lnTo>
                  <a:pt x="29" y="30"/>
                </a:lnTo>
                <a:lnTo>
                  <a:pt x="50" y="15"/>
                </a:lnTo>
                <a:lnTo>
                  <a:pt x="74" y="4"/>
                </a:lnTo>
                <a:lnTo>
                  <a:pt x="101"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52" name="Freeform 4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057213" y="5773509"/>
            <a:ext cx="444056" cy="444609"/>
          </a:xfrm>
          <a:custGeom>
            <a:avLst/>
            <a:gdLst>
              <a:gd name="T0" fmla="*/ 669 w 803"/>
              <a:gd name="T1" fmla="*/ 499 h 804"/>
              <a:gd name="T2" fmla="*/ 798 w 803"/>
              <a:gd name="T3" fmla="*/ 561 h 804"/>
              <a:gd name="T4" fmla="*/ 735 w 803"/>
              <a:gd name="T5" fmla="*/ 689 h 804"/>
              <a:gd name="T6" fmla="*/ 646 w 803"/>
              <a:gd name="T7" fmla="*/ 788 h 804"/>
              <a:gd name="T8" fmla="*/ 507 w 803"/>
              <a:gd name="T9" fmla="*/ 756 h 804"/>
              <a:gd name="T10" fmla="*/ 523 w 803"/>
              <a:gd name="T11" fmla="*/ 631 h 804"/>
              <a:gd name="T12" fmla="*/ 457 w 803"/>
              <a:gd name="T13" fmla="*/ 515 h 804"/>
              <a:gd name="T14" fmla="*/ 536 w 803"/>
              <a:gd name="T15" fmla="*/ 674 h 804"/>
              <a:gd name="T16" fmla="*/ 602 w 803"/>
              <a:gd name="T17" fmla="*/ 766 h 804"/>
              <a:gd name="T18" fmla="*/ 644 w 803"/>
              <a:gd name="T19" fmla="*/ 667 h 804"/>
              <a:gd name="T20" fmla="*/ 650 w 803"/>
              <a:gd name="T21" fmla="*/ 644 h 804"/>
              <a:gd name="T22" fmla="*/ 698 w 803"/>
              <a:gd name="T23" fmla="*/ 657 h 804"/>
              <a:gd name="T24" fmla="*/ 760 w 803"/>
              <a:gd name="T25" fmla="*/ 564 h 804"/>
              <a:gd name="T26" fmla="*/ 647 w 803"/>
              <a:gd name="T27" fmla="*/ 561 h 804"/>
              <a:gd name="T28" fmla="*/ 519 w 803"/>
              <a:gd name="T29" fmla="*/ 441 h 804"/>
              <a:gd name="T30" fmla="*/ 536 w 803"/>
              <a:gd name="T31" fmla="*/ 72 h 804"/>
              <a:gd name="T32" fmla="*/ 588 w 803"/>
              <a:gd name="T33" fmla="*/ 164 h 804"/>
              <a:gd name="T34" fmla="*/ 110 w 803"/>
              <a:gd name="T35" fmla="*/ 530 h 804"/>
              <a:gd name="T36" fmla="*/ 43 w 803"/>
              <a:gd name="T37" fmla="*/ 622 h 804"/>
              <a:gd name="T38" fmla="*/ 138 w 803"/>
              <a:gd name="T39" fmla="*/ 646 h 804"/>
              <a:gd name="T40" fmla="*/ 160 w 803"/>
              <a:gd name="T41" fmla="*/ 655 h 804"/>
              <a:gd name="T42" fmla="*/ 147 w 803"/>
              <a:gd name="T43" fmla="*/ 718 h 804"/>
              <a:gd name="T44" fmla="*/ 254 w 803"/>
              <a:gd name="T45" fmla="*/ 749 h 804"/>
              <a:gd name="T46" fmla="*/ 229 w 803"/>
              <a:gd name="T47" fmla="*/ 643 h 804"/>
              <a:gd name="T48" fmla="*/ 693 w 803"/>
              <a:gd name="T49" fmla="*/ 273 h 804"/>
              <a:gd name="T50" fmla="*/ 760 w 803"/>
              <a:gd name="T51" fmla="*/ 181 h 804"/>
              <a:gd name="T52" fmla="*/ 665 w 803"/>
              <a:gd name="T53" fmla="*/ 157 h 804"/>
              <a:gd name="T54" fmla="*/ 643 w 803"/>
              <a:gd name="T55" fmla="*/ 148 h 804"/>
              <a:gd name="T56" fmla="*/ 655 w 803"/>
              <a:gd name="T57" fmla="*/ 87 h 804"/>
              <a:gd name="T58" fmla="*/ 626 w 803"/>
              <a:gd name="T59" fmla="*/ 5 h 804"/>
              <a:gd name="T60" fmla="*/ 715 w 803"/>
              <a:gd name="T61" fmla="*/ 110 h 804"/>
              <a:gd name="T62" fmla="*/ 803 w 803"/>
              <a:gd name="T63" fmla="*/ 221 h 804"/>
              <a:gd name="T64" fmla="*/ 691 w 803"/>
              <a:gd name="T65" fmla="*/ 309 h 804"/>
              <a:gd name="T66" fmla="*/ 279 w 803"/>
              <a:gd name="T67" fmla="*/ 631 h 804"/>
              <a:gd name="T68" fmla="*/ 295 w 803"/>
              <a:gd name="T69" fmla="*/ 757 h 804"/>
              <a:gd name="T70" fmla="*/ 156 w 803"/>
              <a:gd name="T71" fmla="*/ 790 h 804"/>
              <a:gd name="T72" fmla="*/ 67 w 803"/>
              <a:gd name="T73" fmla="*/ 689 h 804"/>
              <a:gd name="T74" fmla="*/ 5 w 803"/>
              <a:gd name="T75" fmla="*/ 561 h 804"/>
              <a:gd name="T76" fmla="*/ 132 w 803"/>
              <a:gd name="T77" fmla="*/ 499 h 804"/>
              <a:gd name="T78" fmla="*/ 523 w 803"/>
              <a:gd name="T79" fmla="*/ 172 h 804"/>
              <a:gd name="T80" fmla="*/ 523 w 803"/>
              <a:gd name="T81" fmla="*/ 29 h 804"/>
              <a:gd name="T82" fmla="*/ 263 w 803"/>
              <a:gd name="T83" fmla="*/ 15 h 804"/>
              <a:gd name="T84" fmla="*/ 296 w 803"/>
              <a:gd name="T85" fmla="*/ 153 h 804"/>
              <a:gd name="T86" fmla="*/ 361 w 803"/>
              <a:gd name="T87" fmla="*/ 284 h 804"/>
              <a:gd name="T88" fmla="*/ 244 w 803"/>
              <a:gd name="T89" fmla="*/ 155 h 804"/>
              <a:gd name="T90" fmla="*/ 238 w 803"/>
              <a:gd name="T91" fmla="*/ 43 h 804"/>
              <a:gd name="T92" fmla="*/ 147 w 803"/>
              <a:gd name="T93" fmla="*/ 104 h 804"/>
              <a:gd name="T94" fmla="*/ 158 w 803"/>
              <a:gd name="T95" fmla="*/ 153 h 804"/>
              <a:gd name="T96" fmla="*/ 138 w 803"/>
              <a:gd name="T97" fmla="*/ 159 h 804"/>
              <a:gd name="T98" fmla="*/ 37 w 803"/>
              <a:gd name="T99" fmla="*/ 201 h 804"/>
              <a:gd name="T100" fmla="*/ 128 w 803"/>
              <a:gd name="T101" fmla="*/ 267 h 804"/>
              <a:gd name="T102" fmla="*/ 289 w 803"/>
              <a:gd name="T103" fmla="*/ 346 h 804"/>
              <a:gd name="T104" fmla="*/ 173 w 803"/>
              <a:gd name="T105" fmla="*/ 279 h 804"/>
              <a:gd name="T106" fmla="*/ 47 w 803"/>
              <a:gd name="T107" fmla="*/ 295 h 804"/>
              <a:gd name="T108" fmla="*/ 14 w 803"/>
              <a:gd name="T109" fmla="*/ 157 h 804"/>
              <a:gd name="T110" fmla="*/ 115 w 803"/>
              <a:gd name="T111" fmla="*/ 67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534" y="436"/>
                </a:moveTo>
                <a:lnTo>
                  <a:pt x="543" y="441"/>
                </a:lnTo>
                <a:lnTo>
                  <a:pt x="629" y="526"/>
                </a:lnTo>
                <a:lnTo>
                  <a:pt x="630" y="524"/>
                </a:lnTo>
                <a:lnTo>
                  <a:pt x="631" y="523"/>
                </a:lnTo>
                <a:lnTo>
                  <a:pt x="650" y="508"/>
                </a:lnTo>
                <a:lnTo>
                  <a:pt x="669" y="499"/>
                </a:lnTo>
                <a:lnTo>
                  <a:pt x="691" y="494"/>
                </a:lnTo>
                <a:lnTo>
                  <a:pt x="714" y="494"/>
                </a:lnTo>
                <a:lnTo>
                  <a:pt x="735" y="499"/>
                </a:lnTo>
                <a:lnTo>
                  <a:pt x="756" y="508"/>
                </a:lnTo>
                <a:lnTo>
                  <a:pt x="774" y="523"/>
                </a:lnTo>
                <a:lnTo>
                  <a:pt x="788" y="541"/>
                </a:lnTo>
                <a:lnTo>
                  <a:pt x="798" y="561"/>
                </a:lnTo>
                <a:lnTo>
                  <a:pt x="803" y="583"/>
                </a:lnTo>
                <a:lnTo>
                  <a:pt x="803" y="605"/>
                </a:lnTo>
                <a:lnTo>
                  <a:pt x="798" y="626"/>
                </a:lnTo>
                <a:lnTo>
                  <a:pt x="788" y="647"/>
                </a:lnTo>
                <a:lnTo>
                  <a:pt x="774" y="665"/>
                </a:lnTo>
                <a:lnTo>
                  <a:pt x="756" y="678"/>
                </a:lnTo>
                <a:lnTo>
                  <a:pt x="735" y="689"/>
                </a:lnTo>
                <a:lnTo>
                  <a:pt x="714" y="693"/>
                </a:lnTo>
                <a:lnTo>
                  <a:pt x="691" y="693"/>
                </a:lnTo>
                <a:lnTo>
                  <a:pt x="691" y="715"/>
                </a:lnTo>
                <a:lnTo>
                  <a:pt x="688" y="736"/>
                </a:lnTo>
                <a:lnTo>
                  <a:pt x="678" y="756"/>
                </a:lnTo>
                <a:lnTo>
                  <a:pt x="664" y="774"/>
                </a:lnTo>
                <a:lnTo>
                  <a:pt x="646" y="788"/>
                </a:lnTo>
                <a:lnTo>
                  <a:pt x="625" y="797"/>
                </a:lnTo>
                <a:lnTo>
                  <a:pt x="604" y="803"/>
                </a:lnTo>
                <a:lnTo>
                  <a:pt x="581" y="803"/>
                </a:lnTo>
                <a:lnTo>
                  <a:pt x="561" y="797"/>
                </a:lnTo>
                <a:lnTo>
                  <a:pt x="540" y="788"/>
                </a:lnTo>
                <a:lnTo>
                  <a:pt x="521" y="774"/>
                </a:lnTo>
                <a:lnTo>
                  <a:pt x="507" y="756"/>
                </a:lnTo>
                <a:lnTo>
                  <a:pt x="498" y="736"/>
                </a:lnTo>
                <a:lnTo>
                  <a:pt x="492" y="714"/>
                </a:lnTo>
                <a:lnTo>
                  <a:pt x="492" y="691"/>
                </a:lnTo>
                <a:lnTo>
                  <a:pt x="498" y="670"/>
                </a:lnTo>
                <a:lnTo>
                  <a:pt x="507" y="650"/>
                </a:lnTo>
                <a:lnTo>
                  <a:pt x="521" y="633"/>
                </a:lnTo>
                <a:lnTo>
                  <a:pt x="523" y="631"/>
                </a:lnTo>
                <a:lnTo>
                  <a:pt x="525" y="629"/>
                </a:lnTo>
                <a:lnTo>
                  <a:pt x="440" y="543"/>
                </a:lnTo>
                <a:lnTo>
                  <a:pt x="436" y="536"/>
                </a:lnTo>
                <a:lnTo>
                  <a:pt x="436" y="526"/>
                </a:lnTo>
                <a:lnTo>
                  <a:pt x="440" y="519"/>
                </a:lnTo>
                <a:lnTo>
                  <a:pt x="448" y="515"/>
                </a:lnTo>
                <a:lnTo>
                  <a:pt x="457" y="515"/>
                </a:lnTo>
                <a:lnTo>
                  <a:pt x="465" y="519"/>
                </a:lnTo>
                <a:lnTo>
                  <a:pt x="465" y="519"/>
                </a:lnTo>
                <a:lnTo>
                  <a:pt x="587" y="639"/>
                </a:lnTo>
                <a:lnTo>
                  <a:pt x="572" y="643"/>
                </a:lnTo>
                <a:lnTo>
                  <a:pt x="559" y="648"/>
                </a:lnTo>
                <a:lnTo>
                  <a:pt x="547" y="657"/>
                </a:lnTo>
                <a:lnTo>
                  <a:pt x="536" y="674"/>
                </a:lnTo>
                <a:lnTo>
                  <a:pt x="529" y="693"/>
                </a:lnTo>
                <a:lnTo>
                  <a:pt x="529" y="712"/>
                </a:lnTo>
                <a:lnTo>
                  <a:pt x="536" y="732"/>
                </a:lnTo>
                <a:lnTo>
                  <a:pt x="547" y="748"/>
                </a:lnTo>
                <a:lnTo>
                  <a:pt x="564" y="761"/>
                </a:lnTo>
                <a:lnTo>
                  <a:pt x="583" y="766"/>
                </a:lnTo>
                <a:lnTo>
                  <a:pt x="602" y="766"/>
                </a:lnTo>
                <a:lnTo>
                  <a:pt x="621" y="761"/>
                </a:lnTo>
                <a:lnTo>
                  <a:pt x="638" y="748"/>
                </a:lnTo>
                <a:lnTo>
                  <a:pt x="648" y="733"/>
                </a:lnTo>
                <a:lnTo>
                  <a:pt x="655" y="716"/>
                </a:lnTo>
                <a:lnTo>
                  <a:pt x="656" y="699"/>
                </a:lnTo>
                <a:lnTo>
                  <a:pt x="652" y="682"/>
                </a:lnTo>
                <a:lnTo>
                  <a:pt x="644" y="667"/>
                </a:lnTo>
                <a:lnTo>
                  <a:pt x="644" y="665"/>
                </a:lnTo>
                <a:lnTo>
                  <a:pt x="643" y="663"/>
                </a:lnTo>
                <a:lnTo>
                  <a:pt x="642" y="659"/>
                </a:lnTo>
                <a:lnTo>
                  <a:pt x="643" y="655"/>
                </a:lnTo>
                <a:lnTo>
                  <a:pt x="644" y="651"/>
                </a:lnTo>
                <a:lnTo>
                  <a:pt x="646" y="647"/>
                </a:lnTo>
                <a:lnTo>
                  <a:pt x="650" y="644"/>
                </a:lnTo>
                <a:lnTo>
                  <a:pt x="653" y="643"/>
                </a:lnTo>
                <a:lnTo>
                  <a:pt x="657" y="643"/>
                </a:lnTo>
                <a:lnTo>
                  <a:pt x="661" y="644"/>
                </a:lnTo>
                <a:lnTo>
                  <a:pt x="664" y="646"/>
                </a:lnTo>
                <a:lnTo>
                  <a:pt x="665" y="646"/>
                </a:lnTo>
                <a:lnTo>
                  <a:pt x="681" y="653"/>
                </a:lnTo>
                <a:lnTo>
                  <a:pt x="698" y="657"/>
                </a:lnTo>
                <a:lnTo>
                  <a:pt x="716" y="656"/>
                </a:lnTo>
                <a:lnTo>
                  <a:pt x="733" y="650"/>
                </a:lnTo>
                <a:lnTo>
                  <a:pt x="748" y="639"/>
                </a:lnTo>
                <a:lnTo>
                  <a:pt x="760" y="622"/>
                </a:lnTo>
                <a:lnTo>
                  <a:pt x="766" y="604"/>
                </a:lnTo>
                <a:lnTo>
                  <a:pt x="766" y="584"/>
                </a:lnTo>
                <a:lnTo>
                  <a:pt x="760" y="564"/>
                </a:lnTo>
                <a:lnTo>
                  <a:pt x="748" y="549"/>
                </a:lnTo>
                <a:lnTo>
                  <a:pt x="731" y="537"/>
                </a:lnTo>
                <a:lnTo>
                  <a:pt x="712" y="530"/>
                </a:lnTo>
                <a:lnTo>
                  <a:pt x="693" y="530"/>
                </a:lnTo>
                <a:lnTo>
                  <a:pt x="673" y="537"/>
                </a:lnTo>
                <a:lnTo>
                  <a:pt x="657" y="549"/>
                </a:lnTo>
                <a:lnTo>
                  <a:pt x="647" y="561"/>
                </a:lnTo>
                <a:lnTo>
                  <a:pt x="642" y="574"/>
                </a:lnTo>
                <a:lnTo>
                  <a:pt x="639" y="588"/>
                </a:lnTo>
                <a:lnTo>
                  <a:pt x="517" y="466"/>
                </a:lnTo>
                <a:lnTo>
                  <a:pt x="517" y="466"/>
                </a:lnTo>
                <a:lnTo>
                  <a:pt x="513" y="458"/>
                </a:lnTo>
                <a:lnTo>
                  <a:pt x="513" y="449"/>
                </a:lnTo>
                <a:lnTo>
                  <a:pt x="519" y="441"/>
                </a:lnTo>
                <a:lnTo>
                  <a:pt x="526" y="436"/>
                </a:lnTo>
                <a:lnTo>
                  <a:pt x="534" y="436"/>
                </a:lnTo>
                <a:close/>
                <a:moveTo>
                  <a:pt x="602" y="37"/>
                </a:moveTo>
                <a:lnTo>
                  <a:pt x="583" y="37"/>
                </a:lnTo>
                <a:lnTo>
                  <a:pt x="564" y="43"/>
                </a:lnTo>
                <a:lnTo>
                  <a:pt x="547" y="55"/>
                </a:lnTo>
                <a:lnTo>
                  <a:pt x="536" y="72"/>
                </a:lnTo>
                <a:lnTo>
                  <a:pt x="530" y="91"/>
                </a:lnTo>
                <a:lnTo>
                  <a:pt x="530" y="110"/>
                </a:lnTo>
                <a:lnTo>
                  <a:pt x="536" y="129"/>
                </a:lnTo>
                <a:lnTo>
                  <a:pt x="547" y="146"/>
                </a:lnTo>
                <a:lnTo>
                  <a:pt x="559" y="155"/>
                </a:lnTo>
                <a:lnTo>
                  <a:pt x="574" y="161"/>
                </a:lnTo>
                <a:lnTo>
                  <a:pt x="588" y="164"/>
                </a:lnTo>
                <a:lnTo>
                  <a:pt x="376" y="376"/>
                </a:lnTo>
                <a:lnTo>
                  <a:pt x="164" y="588"/>
                </a:lnTo>
                <a:lnTo>
                  <a:pt x="160" y="574"/>
                </a:lnTo>
                <a:lnTo>
                  <a:pt x="155" y="561"/>
                </a:lnTo>
                <a:lnTo>
                  <a:pt x="145" y="549"/>
                </a:lnTo>
                <a:lnTo>
                  <a:pt x="128" y="537"/>
                </a:lnTo>
                <a:lnTo>
                  <a:pt x="110" y="530"/>
                </a:lnTo>
                <a:lnTo>
                  <a:pt x="90" y="530"/>
                </a:lnTo>
                <a:lnTo>
                  <a:pt x="71" y="537"/>
                </a:lnTo>
                <a:lnTo>
                  <a:pt x="55" y="549"/>
                </a:lnTo>
                <a:lnTo>
                  <a:pt x="43" y="564"/>
                </a:lnTo>
                <a:lnTo>
                  <a:pt x="37" y="584"/>
                </a:lnTo>
                <a:lnTo>
                  <a:pt x="37" y="604"/>
                </a:lnTo>
                <a:lnTo>
                  <a:pt x="43" y="622"/>
                </a:lnTo>
                <a:lnTo>
                  <a:pt x="55" y="639"/>
                </a:lnTo>
                <a:lnTo>
                  <a:pt x="69" y="650"/>
                </a:lnTo>
                <a:lnTo>
                  <a:pt x="86" y="656"/>
                </a:lnTo>
                <a:lnTo>
                  <a:pt x="103" y="657"/>
                </a:lnTo>
                <a:lnTo>
                  <a:pt x="120" y="653"/>
                </a:lnTo>
                <a:lnTo>
                  <a:pt x="136" y="646"/>
                </a:lnTo>
                <a:lnTo>
                  <a:pt x="138" y="646"/>
                </a:lnTo>
                <a:lnTo>
                  <a:pt x="140" y="644"/>
                </a:lnTo>
                <a:lnTo>
                  <a:pt x="144" y="643"/>
                </a:lnTo>
                <a:lnTo>
                  <a:pt x="148" y="643"/>
                </a:lnTo>
                <a:lnTo>
                  <a:pt x="152" y="644"/>
                </a:lnTo>
                <a:lnTo>
                  <a:pt x="156" y="647"/>
                </a:lnTo>
                <a:lnTo>
                  <a:pt x="158" y="651"/>
                </a:lnTo>
                <a:lnTo>
                  <a:pt x="160" y="655"/>
                </a:lnTo>
                <a:lnTo>
                  <a:pt x="160" y="659"/>
                </a:lnTo>
                <a:lnTo>
                  <a:pt x="158" y="663"/>
                </a:lnTo>
                <a:lnTo>
                  <a:pt x="157" y="665"/>
                </a:lnTo>
                <a:lnTo>
                  <a:pt x="157" y="667"/>
                </a:lnTo>
                <a:lnTo>
                  <a:pt x="149" y="682"/>
                </a:lnTo>
                <a:lnTo>
                  <a:pt x="145" y="699"/>
                </a:lnTo>
                <a:lnTo>
                  <a:pt x="147" y="718"/>
                </a:lnTo>
                <a:lnTo>
                  <a:pt x="153" y="733"/>
                </a:lnTo>
                <a:lnTo>
                  <a:pt x="164" y="749"/>
                </a:lnTo>
                <a:lnTo>
                  <a:pt x="181" y="761"/>
                </a:lnTo>
                <a:lnTo>
                  <a:pt x="199" y="766"/>
                </a:lnTo>
                <a:lnTo>
                  <a:pt x="219" y="766"/>
                </a:lnTo>
                <a:lnTo>
                  <a:pt x="238" y="761"/>
                </a:lnTo>
                <a:lnTo>
                  <a:pt x="254" y="749"/>
                </a:lnTo>
                <a:lnTo>
                  <a:pt x="266" y="732"/>
                </a:lnTo>
                <a:lnTo>
                  <a:pt x="272" y="714"/>
                </a:lnTo>
                <a:lnTo>
                  <a:pt x="272" y="694"/>
                </a:lnTo>
                <a:lnTo>
                  <a:pt x="266" y="674"/>
                </a:lnTo>
                <a:lnTo>
                  <a:pt x="254" y="657"/>
                </a:lnTo>
                <a:lnTo>
                  <a:pt x="242" y="648"/>
                </a:lnTo>
                <a:lnTo>
                  <a:pt x="229" y="643"/>
                </a:lnTo>
                <a:lnTo>
                  <a:pt x="215" y="639"/>
                </a:lnTo>
                <a:lnTo>
                  <a:pt x="639" y="215"/>
                </a:lnTo>
                <a:lnTo>
                  <a:pt x="642" y="229"/>
                </a:lnTo>
                <a:lnTo>
                  <a:pt x="648" y="244"/>
                </a:lnTo>
                <a:lnTo>
                  <a:pt x="657" y="255"/>
                </a:lnTo>
                <a:lnTo>
                  <a:pt x="674" y="267"/>
                </a:lnTo>
                <a:lnTo>
                  <a:pt x="693" y="273"/>
                </a:lnTo>
                <a:lnTo>
                  <a:pt x="712" y="273"/>
                </a:lnTo>
                <a:lnTo>
                  <a:pt x="732" y="267"/>
                </a:lnTo>
                <a:lnTo>
                  <a:pt x="748" y="255"/>
                </a:lnTo>
                <a:lnTo>
                  <a:pt x="760" y="238"/>
                </a:lnTo>
                <a:lnTo>
                  <a:pt x="766" y="220"/>
                </a:lnTo>
                <a:lnTo>
                  <a:pt x="766" y="201"/>
                </a:lnTo>
                <a:lnTo>
                  <a:pt x="760" y="181"/>
                </a:lnTo>
                <a:lnTo>
                  <a:pt x="748" y="165"/>
                </a:lnTo>
                <a:lnTo>
                  <a:pt x="733" y="153"/>
                </a:lnTo>
                <a:lnTo>
                  <a:pt x="716" y="148"/>
                </a:lnTo>
                <a:lnTo>
                  <a:pt x="699" y="146"/>
                </a:lnTo>
                <a:lnTo>
                  <a:pt x="682" y="149"/>
                </a:lnTo>
                <a:lnTo>
                  <a:pt x="667" y="157"/>
                </a:lnTo>
                <a:lnTo>
                  <a:pt x="665" y="157"/>
                </a:lnTo>
                <a:lnTo>
                  <a:pt x="663" y="159"/>
                </a:lnTo>
                <a:lnTo>
                  <a:pt x="659" y="160"/>
                </a:lnTo>
                <a:lnTo>
                  <a:pt x="653" y="160"/>
                </a:lnTo>
                <a:lnTo>
                  <a:pt x="650" y="159"/>
                </a:lnTo>
                <a:lnTo>
                  <a:pt x="647" y="156"/>
                </a:lnTo>
                <a:lnTo>
                  <a:pt x="644" y="152"/>
                </a:lnTo>
                <a:lnTo>
                  <a:pt x="643" y="148"/>
                </a:lnTo>
                <a:lnTo>
                  <a:pt x="643" y="144"/>
                </a:lnTo>
                <a:lnTo>
                  <a:pt x="643" y="140"/>
                </a:lnTo>
                <a:lnTo>
                  <a:pt x="646" y="136"/>
                </a:lnTo>
                <a:lnTo>
                  <a:pt x="646" y="136"/>
                </a:lnTo>
                <a:lnTo>
                  <a:pt x="653" y="121"/>
                </a:lnTo>
                <a:lnTo>
                  <a:pt x="657" y="104"/>
                </a:lnTo>
                <a:lnTo>
                  <a:pt x="655" y="87"/>
                </a:lnTo>
                <a:lnTo>
                  <a:pt x="650" y="70"/>
                </a:lnTo>
                <a:lnTo>
                  <a:pt x="638" y="55"/>
                </a:lnTo>
                <a:lnTo>
                  <a:pt x="622" y="43"/>
                </a:lnTo>
                <a:lnTo>
                  <a:pt x="602" y="37"/>
                </a:lnTo>
                <a:close/>
                <a:moveTo>
                  <a:pt x="581" y="0"/>
                </a:moveTo>
                <a:lnTo>
                  <a:pt x="604" y="0"/>
                </a:lnTo>
                <a:lnTo>
                  <a:pt x="626" y="5"/>
                </a:lnTo>
                <a:lnTo>
                  <a:pt x="646" y="15"/>
                </a:lnTo>
                <a:lnTo>
                  <a:pt x="664" y="29"/>
                </a:lnTo>
                <a:lnTo>
                  <a:pt x="678" y="47"/>
                </a:lnTo>
                <a:lnTo>
                  <a:pt x="688" y="67"/>
                </a:lnTo>
                <a:lnTo>
                  <a:pt x="693" y="89"/>
                </a:lnTo>
                <a:lnTo>
                  <a:pt x="693" y="110"/>
                </a:lnTo>
                <a:lnTo>
                  <a:pt x="715" y="110"/>
                </a:lnTo>
                <a:lnTo>
                  <a:pt x="736" y="115"/>
                </a:lnTo>
                <a:lnTo>
                  <a:pt x="756" y="125"/>
                </a:lnTo>
                <a:lnTo>
                  <a:pt x="774" y="139"/>
                </a:lnTo>
                <a:lnTo>
                  <a:pt x="788" y="157"/>
                </a:lnTo>
                <a:lnTo>
                  <a:pt x="798" y="177"/>
                </a:lnTo>
                <a:lnTo>
                  <a:pt x="803" y="199"/>
                </a:lnTo>
                <a:lnTo>
                  <a:pt x="803" y="221"/>
                </a:lnTo>
                <a:lnTo>
                  <a:pt x="798" y="242"/>
                </a:lnTo>
                <a:lnTo>
                  <a:pt x="788" y="263"/>
                </a:lnTo>
                <a:lnTo>
                  <a:pt x="774" y="280"/>
                </a:lnTo>
                <a:lnTo>
                  <a:pt x="756" y="295"/>
                </a:lnTo>
                <a:lnTo>
                  <a:pt x="736" y="305"/>
                </a:lnTo>
                <a:lnTo>
                  <a:pt x="714" y="309"/>
                </a:lnTo>
                <a:lnTo>
                  <a:pt x="691" y="309"/>
                </a:lnTo>
                <a:lnTo>
                  <a:pt x="671" y="305"/>
                </a:lnTo>
                <a:lnTo>
                  <a:pt x="650" y="295"/>
                </a:lnTo>
                <a:lnTo>
                  <a:pt x="631" y="280"/>
                </a:lnTo>
                <a:lnTo>
                  <a:pt x="630" y="279"/>
                </a:lnTo>
                <a:lnTo>
                  <a:pt x="629" y="278"/>
                </a:lnTo>
                <a:lnTo>
                  <a:pt x="276" y="630"/>
                </a:lnTo>
                <a:lnTo>
                  <a:pt x="279" y="631"/>
                </a:lnTo>
                <a:lnTo>
                  <a:pt x="280" y="633"/>
                </a:lnTo>
                <a:lnTo>
                  <a:pt x="295" y="651"/>
                </a:lnTo>
                <a:lnTo>
                  <a:pt x="304" y="670"/>
                </a:lnTo>
                <a:lnTo>
                  <a:pt x="309" y="693"/>
                </a:lnTo>
                <a:lnTo>
                  <a:pt x="309" y="714"/>
                </a:lnTo>
                <a:lnTo>
                  <a:pt x="304" y="736"/>
                </a:lnTo>
                <a:lnTo>
                  <a:pt x="295" y="757"/>
                </a:lnTo>
                <a:lnTo>
                  <a:pt x="280" y="774"/>
                </a:lnTo>
                <a:lnTo>
                  <a:pt x="262" y="790"/>
                </a:lnTo>
                <a:lnTo>
                  <a:pt x="242" y="799"/>
                </a:lnTo>
                <a:lnTo>
                  <a:pt x="220" y="804"/>
                </a:lnTo>
                <a:lnTo>
                  <a:pt x="198" y="804"/>
                </a:lnTo>
                <a:lnTo>
                  <a:pt x="177" y="799"/>
                </a:lnTo>
                <a:lnTo>
                  <a:pt x="156" y="790"/>
                </a:lnTo>
                <a:lnTo>
                  <a:pt x="139" y="774"/>
                </a:lnTo>
                <a:lnTo>
                  <a:pt x="124" y="757"/>
                </a:lnTo>
                <a:lnTo>
                  <a:pt x="114" y="736"/>
                </a:lnTo>
                <a:lnTo>
                  <a:pt x="110" y="715"/>
                </a:lnTo>
                <a:lnTo>
                  <a:pt x="110" y="693"/>
                </a:lnTo>
                <a:lnTo>
                  <a:pt x="88" y="693"/>
                </a:lnTo>
                <a:lnTo>
                  <a:pt x="67" y="689"/>
                </a:lnTo>
                <a:lnTo>
                  <a:pt x="47" y="678"/>
                </a:lnTo>
                <a:lnTo>
                  <a:pt x="29" y="665"/>
                </a:lnTo>
                <a:lnTo>
                  <a:pt x="14" y="647"/>
                </a:lnTo>
                <a:lnTo>
                  <a:pt x="5" y="626"/>
                </a:lnTo>
                <a:lnTo>
                  <a:pt x="0" y="605"/>
                </a:lnTo>
                <a:lnTo>
                  <a:pt x="0" y="583"/>
                </a:lnTo>
                <a:lnTo>
                  <a:pt x="5" y="561"/>
                </a:lnTo>
                <a:lnTo>
                  <a:pt x="14" y="541"/>
                </a:lnTo>
                <a:lnTo>
                  <a:pt x="29" y="523"/>
                </a:lnTo>
                <a:lnTo>
                  <a:pt x="47" y="508"/>
                </a:lnTo>
                <a:lnTo>
                  <a:pt x="67" y="499"/>
                </a:lnTo>
                <a:lnTo>
                  <a:pt x="89" y="494"/>
                </a:lnTo>
                <a:lnTo>
                  <a:pt x="111" y="494"/>
                </a:lnTo>
                <a:lnTo>
                  <a:pt x="132" y="499"/>
                </a:lnTo>
                <a:lnTo>
                  <a:pt x="153" y="508"/>
                </a:lnTo>
                <a:lnTo>
                  <a:pt x="170" y="523"/>
                </a:lnTo>
                <a:lnTo>
                  <a:pt x="173" y="524"/>
                </a:lnTo>
                <a:lnTo>
                  <a:pt x="174" y="526"/>
                </a:lnTo>
                <a:lnTo>
                  <a:pt x="525" y="174"/>
                </a:lnTo>
                <a:lnTo>
                  <a:pt x="524" y="173"/>
                </a:lnTo>
                <a:lnTo>
                  <a:pt x="523" y="172"/>
                </a:lnTo>
                <a:lnTo>
                  <a:pt x="508" y="153"/>
                </a:lnTo>
                <a:lnTo>
                  <a:pt x="498" y="134"/>
                </a:lnTo>
                <a:lnTo>
                  <a:pt x="494" y="111"/>
                </a:lnTo>
                <a:lnTo>
                  <a:pt x="494" y="89"/>
                </a:lnTo>
                <a:lnTo>
                  <a:pt x="498" y="68"/>
                </a:lnTo>
                <a:lnTo>
                  <a:pt x="508" y="47"/>
                </a:lnTo>
                <a:lnTo>
                  <a:pt x="523" y="29"/>
                </a:lnTo>
                <a:lnTo>
                  <a:pt x="540" y="15"/>
                </a:lnTo>
                <a:lnTo>
                  <a:pt x="561" y="5"/>
                </a:lnTo>
                <a:lnTo>
                  <a:pt x="581" y="0"/>
                </a:lnTo>
                <a:close/>
                <a:moveTo>
                  <a:pt x="199" y="0"/>
                </a:moveTo>
                <a:lnTo>
                  <a:pt x="221" y="0"/>
                </a:lnTo>
                <a:lnTo>
                  <a:pt x="242" y="5"/>
                </a:lnTo>
                <a:lnTo>
                  <a:pt x="263" y="15"/>
                </a:lnTo>
                <a:lnTo>
                  <a:pt x="280" y="29"/>
                </a:lnTo>
                <a:lnTo>
                  <a:pt x="296" y="47"/>
                </a:lnTo>
                <a:lnTo>
                  <a:pt x="305" y="68"/>
                </a:lnTo>
                <a:lnTo>
                  <a:pt x="310" y="89"/>
                </a:lnTo>
                <a:lnTo>
                  <a:pt x="310" y="111"/>
                </a:lnTo>
                <a:lnTo>
                  <a:pt x="305" y="134"/>
                </a:lnTo>
                <a:lnTo>
                  <a:pt x="296" y="153"/>
                </a:lnTo>
                <a:lnTo>
                  <a:pt x="280" y="172"/>
                </a:lnTo>
                <a:lnTo>
                  <a:pt x="279" y="173"/>
                </a:lnTo>
                <a:lnTo>
                  <a:pt x="278" y="174"/>
                </a:lnTo>
                <a:lnTo>
                  <a:pt x="363" y="259"/>
                </a:lnTo>
                <a:lnTo>
                  <a:pt x="367" y="267"/>
                </a:lnTo>
                <a:lnTo>
                  <a:pt x="367" y="276"/>
                </a:lnTo>
                <a:lnTo>
                  <a:pt x="361" y="284"/>
                </a:lnTo>
                <a:lnTo>
                  <a:pt x="354" y="290"/>
                </a:lnTo>
                <a:lnTo>
                  <a:pt x="344" y="290"/>
                </a:lnTo>
                <a:lnTo>
                  <a:pt x="337" y="286"/>
                </a:lnTo>
                <a:lnTo>
                  <a:pt x="337" y="286"/>
                </a:lnTo>
                <a:lnTo>
                  <a:pt x="216" y="164"/>
                </a:lnTo>
                <a:lnTo>
                  <a:pt x="229" y="161"/>
                </a:lnTo>
                <a:lnTo>
                  <a:pt x="244" y="155"/>
                </a:lnTo>
                <a:lnTo>
                  <a:pt x="255" y="146"/>
                </a:lnTo>
                <a:lnTo>
                  <a:pt x="267" y="129"/>
                </a:lnTo>
                <a:lnTo>
                  <a:pt x="272" y="110"/>
                </a:lnTo>
                <a:lnTo>
                  <a:pt x="272" y="91"/>
                </a:lnTo>
                <a:lnTo>
                  <a:pt x="267" y="72"/>
                </a:lnTo>
                <a:lnTo>
                  <a:pt x="255" y="55"/>
                </a:lnTo>
                <a:lnTo>
                  <a:pt x="238" y="43"/>
                </a:lnTo>
                <a:lnTo>
                  <a:pt x="220" y="37"/>
                </a:lnTo>
                <a:lnTo>
                  <a:pt x="200" y="37"/>
                </a:lnTo>
                <a:lnTo>
                  <a:pt x="181" y="43"/>
                </a:lnTo>
                <a:lnTo>
                  <a:pt x="165" y="55"/>
                </a:lnTo>
                <a:lnTo>
                  <a:pt x="153" y="70"/>
                </a:lnTo>
                <a:lnTo>
                  <a:pt x="148" y="87"/>
                </a:lnTo>
                <a:lnTo>
                  <a:pt x="147" y="104"/>
                </a:lnTo>
                <a:lnTo>
                  <a:pt x="149" y="122"/>
                </a:lnTo>
                <a:lnTo>
                  <a:pt x="157" y="138"/>
                </a:lnTo>
                <a:lnTo>
                  <a:pt x="157" y="138"/>
                </a:lnTo>
                <a:lnTo>
                  <a:pt x="160" y="142"/>
                </a:lnTo>
                <a:lnTo>
                  <a:pt x="160" y="146"/>
                </a:lnTo>
                <a:lnTo>
                  <a:pt x="160" y="149"/>
                </a:lnTo>
                <a:lnTo>
                  <a:pt x="158" y="153"/>
                </a:lnTo>
                <a:lnTo>
                  <a:pt x="156" y="156"/>
                </a:lnTo>
                <a:lnTo>
                  <a:pt x="153" y="159"/>
                </a:lnTo>
                <a:lnTo>
                  <a:pt x="149" y="160"/>
                </a:lnTo>
                <a:lnTo>
                  <a:pt x="145" y="160"/>
                </a:lnTo>
                <a:lnTo>
                  <a:pt x="141" y="160"/>
                </a:lnTo>
                <a:lnTo>
                  <a:pt x="138" y="157"/>
                </a:lnTo>
                <a:lnTo>
                  <a:pt x="138" y="159"/>
                </a:lnTo>
                <a:lnTo>
                  <a:pt x="122" y="149"/>
                </a:lnTo>
                <a:lnTo>
                  <a:pt x="103" y="147"/>
                </a:lnTo>
                <a:lnTo>
                  <a:pt x="86" y="148"/>
                </a:lnTo>
                <a:lnTo>
                  <a:pt x="69" y="153"/>
                </a:lnTo>
                <a:lnTo>
                  <a:pt x="55" y="165"/>
                </a:lnTo>
                <a:lnTo>
                  <a:pt x="43" y="181"/>
                </a:lnTo>
                <a:lnTo>
                  <a:pt x="37" y="201"/>
                </a:lnTo>
                <a:lnTo>
                  <a:pt x="37" y="220"/>
                </a:lnTo>
                <a:lnTo>
                  <a:pt x="43" y="238"/>
                </a:lnTo>
                <a:lnTo>
                  <a:pt x="55" y="255"/>
                </a:lnTo>
                <a:lnTo>
                  <a:pt x="72" y="267"/>
                </a:lnTo>
                <a:lnTo>
                  <a:pt x="90" y="273"/>
                </a:lnTo>
                <a:lnTo>
                  <a:pt x="110" y="273"/>
                </a:lnTo>
                <a:lnTo>
                  <a:pt x="128" y="267"/>
                </a:lnTo>
                <a:lnTo>
                  <a:pt x="145" y="255"/>
                </a:lnTo>
                <a:lnTo>
                  <a:pt x="155" y="244"/>
                </a:lnTo>
                <a:lnTo>
                  <a:pt x="161" y="229"/>
                </a:lnTo>
                <a:lnTo>
                  <a:pt x="164" y="215"/>
                </a:lnTo>
                <a:lnTo>
                  <a:pt x="285" y="337"/>
                </a:lnTo>
                <a:lnTo>
                  <a:pt x="284" y="337"/>
                </a:lnTo>
                <a:lnTo>
                  <a:pt x="289" y="346"/>
                </a:lnTo>
                <a:lnTo>
                  <a:pt x="289" y="354"/>
                </a:lnTo>
                <a:lnTo>
                  <a:pt x="284" y="363"/>
                </a:lnTo>
                <a:lnTo>
                  <a:pt x="276" y="367"/>
                </a:lnTo>
                <a:lnTo>
                  <a:pt x="267" y="367"/>
                </a:lnTo>
                <a:lnTo>
                  <a:pt x="259" y="363"/>
                </a:lnTo>
                <a:lnTo>
                  <a:pt x="174" y="278"/>
                </a:lnTo>
                <a:lnTo>
                  <a:pt x="173" y="279"/>
                </a:lnTo>
                <a:lnTo>
                  <a:pt x="172" y="280"/>
                </a:lnTo>
                <a:lnTo>
                  <a:pt x="153" y="295"/>
                </a:lnTo>
                <a:lnTo>
                  <a:pt x="132" y="305"/>
                </a:lnTo>
                <a:lnTo>
                  <a:pt x="111" y="309"/>
                </a:lnTo>
                <a:lnTo>
                  <a:pt x="89" y="309"/>
                </a:lnTo>
                <a:lnTo>
                  <a:pt x="67" y="305"/>
                </a:lnTo>
                <a:lnTo>
                  <a:pt x="47" y="295"/>
                </a:lnTo>
                <a:lnTo>
                  <a:pt x="29" y="280"/>
                </a:lnTo>
                <a:lnTo>
                  <a:pt x="14" y="263"/>
                </a:lnTo>
                <a:lnTo>
                  <a:pt x="5" y="242"/>
                </a:lnTo>
                <a:lnTo>
                  <a:pt x="0" y="221"/>
                </a:lnTo>
                <a:lnTo>
                  <a:pt x="0" y="199"/>
                </a:lnTo>
                <a:lnTo>
                  <a:pt x="5" y="177"/>
                </a:lnTo>
                <a:lnTo>
                  <a:pt x="14" y="157"/>
                </a:lnTo>
                <a:lnTo>
                  <a:pt x="29" y="139"/>
                </a:lnTo>
                <a:lnTo>
                  <a:pt x="47" y="125"/>
                </a:lnTo>
                <a:lnTo>
                  <a:pt x="67" y="115"/>
                </a:lnTo>
                <a:lnTo>
                  <a:pt x="89" y="110"/>
                </a:lnTo>
                <a:lnTo>
                  <a:pt x="110" y="110"/>
                </a:lnTo>
                <a:lnTo>
                  <a:pt x="110" y="89"/>
                </a:lnTo>
                <a:lnTo>
                  <a:pt x="115" y="67"/>
                </a:lnTo>
                <a:lnTo>
                  <a:pt x="124" y="47"/>
                </a:lnTo>
                <a:lnTo>
                  <a:pt x="139" y="29"/>
                </a:lnTo>
                <a:lnTo>
                  <a:pt x="157" y="15"/>
                </a:lnTo>
                <a:lnTo>
                  <a:pt x="177" y="5"/>
                </a:lnTo>
                <a:lnTo>
                  <a:pt x="199"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53" name="Freeform 4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944560" y="5774066"/>
            <a:ext cx="443496" cy="443496"/>
          </a:xfrm>
          <a:custGeom>
            <a:avLst/>
            <a:gdLst>
              <a:gd name="T0" fmla="*/ 35 w 797"/>
              <a:gd name="T1" fmla="*/ 762 h 797"/>
              <a:gd name="T2" fmla="*/ 543 w 797"/>
              <a:gd name="T3" fmla="*/ 688 h 797"/>
              <a:gd name="T4" fmla="*/ 35 w 797"/>
              <a:gd name="T5" fmla="*/ 653 h 797"/>
              <a:gd name="T6" fmla="*/ 557 w 797"/>
              <a:gd name="T7" fmla="*/ 656 h 797"/>
              <a:gd name="T8" fmla="*/ 577 w 797"/>
              <a:gd name="T9" fmla="*/ 674 h 797"/>
              <a:gd name="T10" fmla="*/ 580 w 797"/>
              <a:gd name="T11" fmla="*/ 762 h 797"/>
              <a:gd name="T12" fmla="*/ 569 w 797"/>
              <a:gd name="T13" fmla="*/ 787 h 797"/>
              <a:gd name="T14" fmla="*/ 543 w 797"/>
              <a:gd name="T15" fmla="*/ 797 h 797"/>
              <a:gd name="T16" fmla="*/ 21 w 797"/>
              <a:gd name="T17" fmla="*/ 794 h 797"/>
              <a:gd name="T18" fmla="*/ 3 w 797"/>
              <a:gd name="T19" fmla="*/ 775 h 797"/>
              <a:gd name="T20" fmla="*/ 0 w 797"/>
              <a:gd name="T21" fmla="*/ 688 h 797"/>
              <a:gd name="T22" fmla="*/ 10 w 797"/>
              <a:gd name="T23" fmla="*/ 664 h 797"/>
              <a:gd name="T24" fmla="*/ 35 w 797"/>
              <a:gd name="T25" fmla="*/ 653 h 797"/>
              <a:gd name="T26" fmla="*/ 35 w 797"/>
              <a:gd name="T27" fmla="*/ 543 h 797"/>
              <a:gd name="T28" fmla="*/ 760 w 797"/>
              <a:gd name="T29" fmla="*/ 471 h 797"/>
              <a:gd name="T30" fmla="*/ 35 w 797"/>
              <a:gd name="T31" fmla="*/ 434 h 797"/>
              <a:gd name="T32" fmla="*/ 775 w 797"/>
              <a:gd name="T33" fmla="*/ 438 h 797"/>
              <a:gd name="T34" fmla="*/ 794 w 797"/>
              <a:gd name="T35" fmla="*/ 457 h 797"/>
              <a:gd name="T36" fmla="*/ 797 w 797"/>
              <a:gd name="T37" fmla="*/ 543 h 797"/>
              <a:gd name="T38" fmla="*/ 786 w 797"/>
              <a:gd name="T39" fmla="*/ 569 h 797"/>
              <a:gd name="T40" fmla="*/ 760 w 797"/>
              <a:gd name="T41" fmla="*/ 580 h 797"/>
              <a:gd name="T42" fmla="*/ 21 w 797"/>
              <a:gd name="T43" fmla="*/ 577 h 797"/>
              <a:gd name="T44" fmla="*/ 3 w 797"/>
              <a:gd name="T45" fmla="*/ 557 h 797"/>
              <a:gd name="T46" fmla="*/ 0 w 797"/>
              <a:gd name="T47" fmla="*/ 471 h 797"/>
              <a:gd name="T48" fmla="*/ 10 w 797"/>
              <a:gd name="T49" fmla="*/ 445 h 797"/>
              <a:gd name="T50" fmla="*/ 35 w 797"/>
              <a:gd name="T51" fmla="*/ 434 h 797"/>
              <a:gd name="T52" fmla="*/ 35 w 797"/>
              <a:gd name="T53" fmla="*/ 326 h 797"/>
              <a:gd name="T54" fmla="*/ 543 w 797"/>
              <a:gd name="T55" fmla="*/ 254 h 797"/>
              <a:gd name="T56" fmla="*/ 35 w 797"/>
              <a:gd name="T57" fmla="*/ 217 h 797"/>
              <a:gd name="T58" fmla="*/ 557 w 797"/>
              <a:gd name="T59" fmla="*/ 220 h 797"/>
              <a:gd name="T60" fmla="*/ 577 w 797"/>
              <a:gd name="T61" fmla="*/ 239 h 797"/>
              <a:gd name="T62" fmla="*/ 580 w 797"/>
              <a:gd name="T63" fmla="*/ 326 h 797"/>
              <a:gd name="T64" fmla="*/ 569 w 797"/>
              <a:gd name="T65" fmla="*/ 352 h 797"/>
              <a:gd name="T66" fmla="*/ 543 w 797"/>
              <a:gd name="T67" fmla="*/ 362 h 797"/>
              <a:gd name="T68" fmla="*/ 21 w 797"/>
              <a:gd name="T69" fmla="*/ 360 h 797"/>
              <a:gd name="T70" fmla="*/ 3 w 797"/>
              <a:gd name="T71" fmla="*/ 340 h 797"/>
              <a:gd name="T72" fmla="*/ 0 w 797"/>
              <a:gd name="T73" fmla="*/ 254 h 797"/>
              <a:gd name="T74" fmla="*/ 10 w 797"/>
              <a:gd name="T75" fmla="*/ 227 h 797"/>
              <a:gd name="T76" fmla="*/ 35 w 797"/>
              <a:gd name="T77" fmla="*/ 217 h 797"/>
              <a:gd name="T78" fmla="*/ 35 w 797"/>
              <a:gd name="T79" fmla="*/ 108 h 797"/>
              <a:gd name="T80" fmla="*/ 760 w 797"/>
              <a:gd name="T81" fmla="*/ 36 h 797"/>
              <a:gd name="T82" fmla="*/ 35 w 797"/>
              <a:gd name="T83" fmla="*/ 0 h 797"/>
              <a:gd name="T84" fmla="*/ 775 w 797"/>
              <a:gd name="T85" fmla="*/ 2 h 797"/>
              <a:gd name="T86" fmla="*/ 794 w 797"/>
              <a:gd name="T87" fmla="*/ 22 h 797"/>
              <a:gd name="T88" fmla="*/ 797 w 797"/>
              <a:gd name="T89" fmla="*/ 108 h 797"/>
              <a:gd name="T90" fmla="*/ 786 w 797"/>
              <a:gd name="T91" fmla="*/ 134 h 797"/>
              <a:gd name="T92" fmla="*/ 760 w 797"/>
              <a:gd name="T93" fmla="*/ 145 h 797"/>
              <a:gd name="T94" fmla="*/ 21 w 797"/>
              <a:gd name="T95" fmla="*/ 141 h 797"/>
              <a:gd name="T96" fmla="*/ 3 w 797"/>
              <a:gd name="T97" fmla="*/ 123 h 797"/>
              <a:gd name="T98" fmla="*/ 0 w 797"/>
              <a:gd name="T99" fmla="*/ 36 h 797"/>
              <a:gd name="T100" fmla="*/ 10 w 797"/>
              <a:gd name="T101" fmla="*/ 10 h 797"/>
              <a:gd name="T102" fmla="*/ 35 w 797"/>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7">
                <a:moveTo>
                  <a:pt x="35" y="688"/>
                </a:moveTo>
                <a:lnTo>
                  <a:pt x="35" y="762"/>
                </a:lnTo>
                <a:lnTo>
                  <a:pt x="543" y="762"/>
                </a:lnTo>
                <a:lnTo>
                  <a:pt x="543" y="688"/>
                </a:lnTo>
                <a:lnTo>
                  <a:pt x="35" y="688"/>
                </a:lnTo>
                <a:close/>
                <a:moveTo>
                  <a:pt x="35" y="653"/>
                </a:moveTo>
                <a:lnTo>
                  <a:pt x="543" y="653"/>
                </a:lnTo>
                <a:lnTo>
                  <a:pt x="557" y="656"/>
                </a:lnTo>
                <a:lnTo>
                  <a:pt x="569" y="664"/>
                </a:lnTo>
                <a:lnTo>
                  <a:pt x="577" y="674"/>
                </a:lnTo>
                <a:lnTo>
                  <a:pt x="580" y="688"/>
                </a:lnTo>
                <a:lnTo>
                  <a:pt x="580" y="762"/>
                </a:lnTo>
                <a:lnTo>
                  <a:pt x="577" y="775"/>
                </a:lnTo>
                <a:lnTo>
                  <a:pt x="569" y="787"/>
                </a:lnTo>
                <a:lnTo>
                  <a:pt x="557" y="794"/>
                </a:lnTo>
                <a:lnTo>
                  <a:pt x="543" y="797"/>
                </a:lnTo>
                <a:lnTo>
                  <a:pt x="35" y="797"/>
                </a:lnTo>
                <a:lnTo>
                  <a:pt x="21" y="794"/>
                </a:lnTo>
                <a:lnTo>
                  <a:pt x="10" y="787"/>
                </a:lnTo>
                <a:lnTo>
                  <a:pt x="3" y="775"/>
                </a:lnTo>
                <a:lnTo>
                  <a:pt x="0" y="762"/>
                </a:lnTo>
                <a:lnTo>
                  <a:pt x="0" y="688"/>
                </a:lnTo>
                <a:lnTo>
                  <a:pt x="3" y="674"/>
                </a:lnTo>
                <a:lnTo>
                  <a:pt x="10" y="664"/>
                </a:lnTo>
                <a:lnTo>
                  <a:pt x="21" y="656"/>
                </a:lnTo>
                <a:lnTo>
                  <a:pt x="35" y="653"/>
                </a:lnTo>
                <a:close/>
                <a:moveTo>
                  <a:pt x="35" y="471"/>
                </a:moveTo>
                <a:lnTo>
                  <a:pt x="35" y="543"/>
                </a:lnTo>
                <a:lnTo>
                  <a:pt x="760" y="543"/>
                </a:lnTo>
                <a:lnTo>
                  <a:pt x="760" y="471"/>
                </a:lnTo>
                <a:lnTo>
                  <a:pt x="35" y="471"/>
                </a:lnTo>
                <a:close/>
                <a:moveTo>
                  <a:pt x="35" y="434"/>
                </a:moveTo>
                <a:lnTo>
                  <a:pt x="760" y="434"/>
                </a:lnTo>
                <a:lnTo>
                  <a:pt x="775" y="438"/>
                </a:lnTo>
                <a:lnTo>
                  <a:pt x="786" y="445"/>
                </a:lnTo>
                <a:lnTo>
                  <a:pt x="794" y="457"/>
                </a:lnTo>
                <a:lnTo>
                  <a:pt x="797" y="471"/>
                </a:lnTo>
                <a:lnTo>
                  <a:pt x="797" y="543"/>
                </a:lnTo>
                <a:lnTo>
                  <a:pt x="794" y="557"/>
                </a:lnTo>
                <a:lnTo>
                  <a:pt x="786" y="569"/>
                </a:lnTo>
                <a:lnTo>
                  <a:pt x="775" y="577"/>
                </a:lnTo>
                <a:lnTo>
                  <a:pt x="760" y="580"/>
                </a:lnTo>
                <a:lnTo>
                  <a:pt x="35" y="580"/>
                </a:lnTo>
                <a:lnTo>
                  <a:pt x="21" y="577"/>
                </a:lnTo>
                <a:lnTo>
                  <a:pt x="10" y="569"/>
                </a:lnTo>
                <a:lnTo>
                  <a:pt x="3" y="557"/>
                </a:lnTo>
                <a:lnTo>
                  <a:pt x="0" y="543"/>
                </a:lnTo>
                <a:lnTo>
                  <a:pt x="0" y="471"/>
                </a:lnTo>
                <a:lnTo>
                  <a:pt x="3" y="457"/>
                </a:lnTo>
                <a:lnTo>
                  <a:pt x="10" y="445"/>
                </a:lnTo>
                <a:lnTo>
                  <a:pt x="21" y="438"/>
                </a:lnTo>
                <a:lnTo>
                  <a:pt x="35" y="434"/>
                </a:lnTo>
                <a:close/>
                <a:moveTo>
                  <a:pt x="35" y="254"/>
                </a:moveTo>
                <a:lnTo>
                  <a:pt x="35" y="326"/>
                </a:lnTo>
                <a:lnTo>
                  <a:pt x="543" y="326"/>
                </a:lnTo>
                <a:lnTo>
                  <a:pt x="543" y="254"/>
                </a:lnTo>
                <a:lnTo>
                  <a:pt x="35" y="254"/>
                </a:lnTo>
                <a:close/>
                <a:moveTo>
                  <a:pt x="35" y="217"/>
                </a:moveTo>
                <a:lnTo>
                  <a:pt x="543" y="217"/>
                </a:lnTo>
                <a:lnTo>
                  <a:pt x="557" y="220"/>
                </a:lnTo>
                <a:lnTo>
                  <a:pt x="569" y="227"/>
                </a:lnTo>
                <a:lnTo>
                  <a:pt x="577" y="239"/>
                </a:lnTo>
                <a:lnTo>
                  <a:pt x="580" y="254"/>
                </a:lnTo>
                <a:lnTo>
                  <a:pt x="580" y="326"/>
                </a:lnTo>
                <a:lnTo>
                  <a:pt x="577" y="340"/>
                </a:lnTo>
                <a:lnTo>
                  <a:pt x="569" y="352"/>
                </a:lnTo>
                <a:lnTo>
                  <a:pt x="557" y="360"/>
                </a:lnTo>
                <a:lnTo>
                  <a:pt x="543" y="362"/>
                </a:lnTo>
                <a:lnTo>
                  <a:pt x="35" y="362"/>
                </a:lnTo>
                <a:lnTo>
                  <a:pt x="21" y="360"/>
                </a:lnTo>
                <a:lnTo>
                  <a:pt x="10" y="352"/>
                </a:lnTo>
                <a:lnTo>
                  <a:pt x="3" y="340"/>
                </a:lnTo>
                <a:lnTo>
                  <a:pt x="0" y="326"/>
                </a:lnTo>
                <a:lnTo>
                  <a:pt x="0" y="254"/>
                </a:lnTo>
                <a:lnTo>
                  <a:pt x="3" y="239"/>
                </a:lnTo>
                <a:lnTo>
                  <a:pt x="10" y="227"/>
                </a:lnTo>
                <a:lnTo>
                  <a:pt x="21" y="220"/>
                </a:lnTo>
                <a:lnTo>
                  <a:pt x="35" y="217"/>
                </a:lnTo>
                <a:close/>
                <a:moveTo>
                  <a:pt x="35" y="36"/>
                </a:moveTo>
                <a:lnTo>
                  <a:pt x="35" y="108"/>
                </a:lnTo>
                <a:lnTo>
                  <a:pt x="760" y="108"/>
                </a:lnTo>
                <a:lnTo>
                  <a:pt x="760" y="36"/>
                </a:lnTo>
                <a:lnTo>
                  <a:pt x="35" y="36"/>
                </a:lnTo>
                <a:close/>
                <a:moveTo>
                  <a:pt x="35" y="0"/>
                </a:moveTo>
                <a:lnTo>
                  <a:pt x="760" y="0"/>
                </a:lnTo>
                <a:lnTo>
                  <a:pt x="775" y="2"/>
                </a:lnTo>
                <a:lnTo>
                  <a:pt x="786" y="10"/>
                </a:lnTo>
                <a:lnTo>
                  <a:pt x="794" y="22"/>
                </a:lnTo>
                <a:lnTo>
                  <a:pt x="797" y="36"/>
                </a:lnTo>
                <a:lnTo>
                  <a:pt x="797" y="108"/>
                </a:lnTo>
                <a:lnTo>
                  <a:pt x="794" y="123"/>
                </a:lnTo>
                <a:lnTo>
                  <a:pt x="786" y="134"/>
                </a:lnTo>
                <a:lnTo>
                  <a:pt x="775" y="141"/>
                </a:lnTo>
                <a:lnTo>
                  <a:pt x="760" y="145"/>
                </a:lnTo>
                <a:lnTo>
                  <a:pt x="35" y="145"/>
                </a:lnTo>
                <a:lnTo>
                  <a:pt x="21" y="141"/>
                </a:lnTo>
                <a:lnTo>
                  <a:pt x="10" y="134"/>
                </a:lnTo>
                <a:lnTo>
                  <a:pt x="3" y="123"/>
                </a:lnTo>
                <a:lnTo>
                  <a:pt x="0" y="108"/>
                </a:lnTo>
                <a:lnTo>
                  <a:pt x="0" y="36"/>
                </a:lnTo>
                <a:lnTo>
                  <a:pt x="3" y="22"/>
                </a:lnTo>
                <a:lnTo>
                  <a:pt x="10" y="10"/>
                </a:lnTo>
                <a:lnTo>
                  <a:pt x="21" y="2"/>
                </a:lnTo>
                <a:lnTo>
                  <a:pt x="35"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54" name="Freeform 4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831348" y="5774066"/>
            <a:ext cx="444051" cy="443496"/>
          </a:xfrm>
          <a:custGeom>
            <a:avLst/>
            <a:gdLst>
              <a:gd name="T0" fmla="*/ 145 w 798"/>
              <a:gd name="T1" fmla="*/ 762 h 797"/>
              <a:gd name="T2" fmla="*/ 653 w 798"/>
              <a:gd name="T3" fmla="*/ 688 h 797"/>
              <a:gd name="T4" fmla="*/ 145 w 798"/>
              <a:gd name="T5" fmla="*/ 653 h 797"/>
              <a:gd name="T6" fmla="*/ 667 w 798"/>
              <a:gd name="T7" fmla="*/ 656 h 797"/>
              <a:gd name="T8" fmla="*/ 687 w 798"/>
              <a:gd name="T9" fmla="*/ 674 h 797"/>
              <a:gd name="T10" fmla="*/ 690 w 798"/>
              <a:gd name="T11" fmla="*/ 762 h 797"/>
              <a:gd name="T12" fmla="*/ 679 w 798"/>
              <a:gd name="T13" fmla="*/ 787 h 797"/>
              <a:gd name="T14" fmla="*/ 653 w 798"/>
              <a:gd name="T15" fmla="*/ 797 h 797"/>
              <a:gd name="T16" fmla="*/ 131 w 798"/>
              <a:gd name="T17" fmla="*/ 794 h 797"/>
              <a:gd name="T18" fmla="*/ 112 w 798"/>
              <a:gd name="T19" fmla="*/ 775 h 797"/>
              <a:gd name="T20" fmla="*/ 109 w 798"/>
              <a:gd name="T21" fmla="*/ 688 h 797"/>
              <a:gd name="T22" fmla="*/ 120 w 798"/>
              <a:gd name="T23" fmla="*/ 664 h 797"/>
              <a:gd name="T24" fmla="*/ 145 w 798"/>
              <a:gd name="T25" fmla="*/ 653 h 797"/>
              <a:gd name="T26" fmla="*/ 37 w 798"/>
              <a:gd name="T27" fmla="*/ 543 h 797"/>
              <a:gd name="T28" fmla="*/ 762 w 798"/>
              <a:gd name="T29" fmla="*/ 471 h 797"/>
              <a:gd name="T30" fmla="*/ 37 w 798"/>
              <a:gd name="T31" fmla="*/ 434 h 797"/>
              <a:gd name="T32" fmla="*/ 776 w 798"/>
              <a:gd name="T33" fmla="*/ 438 h 797"/>
              <a:gd name="T34" fmla="*/ 796 w 798"/>
              <a:gd name="T35" fmla="*/ 457 h 797"/>
              <a:gd name="T36" fmla="*/ 798 w 798"/>
              <a:gd name="T37" fmla="*/ 543 h 797"/>
              <a:gd name="T38" fmla="*/ 788 w 798"/>
              <a:gd name="T39" fmla="*/ 569 h 797"/>
              <a:gd name="T40" fmla="*/ 762 w 798"/>
              <a:gd name="T41" fmla="*/ 580 h 797"/>
              <a:gd name="T42" fmla="*/ 22 w 798"/>
              <a:gd name="T43" fmla="*/ 577 h 797"/>
              <a:gd name="T44" fmla="*/ 3 w 798"/>
              <a:gd name="T45" fmla="*/ 557 h 797"/>
              <a:gd name="T46" fmla="*/ 0 w 798"/>
              <a:gd name="T47" fmla="*/ 471 h 797"/>
              <a:gd name="T48" fmla="*/ 10 w 798"/>
              <a:gd name="T49" fmla="*/ 445 h 797"/>
              <a:gd name="T50" fmla="*/ 37 w 798"/>
              <a:gd name="T51" fmla="*/ 434 h 797"/>
              <a:gd name="T52" fmla="*/ 145 w 798"/>
              <a:gd name="T53" fmla="*/ 326 h 797"/>
              <a:gd name="T54" fmla="*/ 653 w 798"/>
              <a:gd name="T55" fmla="*/ 254 h 797"/>
              <a:gd name="T56" fmla="*/ 145 w 798"/>
              <a:gd name="T57" fmla="*/ 217 h 797"/>
              <a:gd name="T58" fmla="*/ 667 w 798"/>
              <a:gd name="T59" fmla="*/ 220 h 797"/>
              <a:gd name="T60" fmla="*/ 687 w 798"/>
              <a:gd name="T61" fmla="*/ 239 h 797"/>
              <a:gd name="T62" fmla="*/ 690 w 798"/>
              <a:gd name="T63" fmla="*/ 326 h 797"/>
              <a:gd name="T64" fmla="*/ 679 w 798"/>
              <a:gd name="T65" fmla="*/ 352 h 797"/>
              <a:gd name="T66" fmla="*/ 653 w 798"/>
              <a:gd name="T67" fmla="*/ 362 h 797"/>
              <a:gd name="T68" fmla="*/ 131 w 798"/>
              <a:gd name="T69" fmla="*/ 360 h 797"/>
              <a:gd name="T70" fmla="*/ 112 w 798"/>
              <a:gd name="T71" fmla="*/ 340 h 797"/>
              <a:gd name="T72" fmla="*/ 109 w 798"/>
              <a:gd name="T73" fmla="*/ 254 h 797"/>
              <a:gd name="T74" fmla="*/ 120 w 798"/>
              <a:gd name="T75" fmla="*/ 227 h 797"/>
              <a:gd name="T76" fmla="*/ 145 w 798"/>
              <a:gd name="T77" fmla="*/ 217 h 797"/>
              <a:gd name="T78" fmla="*/ 37 w 798"/>
              <a:gd name="T79" fmla="*/ 108 h 797"/>
              <a:gd name="T80" fmla="*/ 762 w 798"/>
              <a:gd name="T81" fmla="*/ 36 h 797"/>
              <a:gd name="T82" fmla="*/ 37 w 798"/>
              <a:gd name="T83" fmla="*/ 0 h 797"/>
              <a:gd name="T84" fmla="*/ 776 w 798"/>
              <a:gd name="T85" fmla="*/ 2 h 797"/>
              <a:gd name="T86" fmla="*/ 796 w 798"/>
              <a:gd name="T87" fmla="*/ 22 h 797"/>
              <a:gd name="T88" fmla="*/ 798 w 798"/>
              <a:gd name="T89" fmla="*/ 108 h 797"/>
              <a:gd name="T90" fmla="*/ 788 w 798"/>
              <a:gd name="T91" fmla="*/ 134 h 797"/>
              <a:gd name="T92" fmla="*/ 762 w 798"/>
              <a:gd name="T93" fmla="*/ 145 h 797"/>
              <a:gd name="T94" fmla="*/ 22 w 798"/>
              <a:gd name="T95" fmla="*/ 141 h 797"/>
              <a:gd name="T96" fmla="*/ 3 w 798"/>
              <a:gd name="T97" fmla="*/ 123 h 797"/>
              <a:gd name="T98" fmla="*/ 0 w 798"/>
              <a:gd name="T99" fmla="*/ 36 h 797"/>
              <a:gd name="T100" fmla="*/ 10 w 798"/>
              <a:gd name="T101" fmla="*/ 10 h 797"/>
              <a:gd name="T102" fmla="*/ 37 w 798"/>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8" h="797">
                <a:moveTo>
                  <a:pt x="145" y="688"/>
                </a:moveTo>
                <a:lnTo>
                  <a:pt x="145" y="762"/>
                </a:lnTo>
                <a:lnTo>
                  <a:pt x="653" y="762"/>
                </a:lnTo>
                <a:lnTo>
                  <a:pt x="653" y="688"/>
                </a:lnTo>
                <a:lnTo>
                  <a:pt x="145" y="688"/>
                </a:lnTo>
                <a:close/>
                <a:moveTo>
                  <a:pt x="145" y="653"/>
                </a:moveTo>
                <a:lnTo>
                  <a:pt x="653" y="653"/>
                </a:lnTo>
                <a:lnTo>
                  <a:pt x="667" y="656"/>
                </a:lnTo>
                <a:lnTo>
                  <a:pt x="679" y="664"/>
                </a:lnTo>
                <a:lnTo>
                  <a:pt x="687" y="674"/>
                </a:lnTo>
                <a:lnTo>
                  <a:pt x="690" y="688"/>
                </a:lnTo>
                <a:lnTo>
                  <a:pt x="690" y="762"/>
                </a:lnTo>
                <a:lnTo>
                  <a:pt x="687" y="775"/>
                </a:lnTo>
                <a:lnTo>
                  <a:pt x="679" y="787"/>
                </a:lnTo>
                <a:lnTo>
                  <a:pt x="667" y="794"/>
                </a:lnTo>
                <a:lnTo>
                  <a:pt x="653" y="797"/>
                </a:lnTo>
                <a:lnTo>
                  <a:pt x="145" y="797"/>
                </a:lnTo>
                <a:lnTo>
                  <a:pt x="131" y="794"/>
                </a:lnTo>
                <a:lnTo>
                  <a:pt x="120" y="787"/>
                </a:lnTo>
                <a:lnTo>
                  <a:pt x="112" y="775"/>
                </a:lnTo>
                <a:lnTo>
                  <a:pt x="109" y="762"/>
                </a:lnTo>
                <a:lnTo>
                  <a:pt x="109" y="688"/>
                </a:lnTo>
                <a:lnTo>
                  <a:pt x="112" y="674"/>
                </a:lnTo>
                <a:lnTo>
                  <a:pt x="120" y="664"/>
                </a:lnTo>
                <a:lnTo>
                  <a:pt x="131" y="656"/>
                </a:lnTo>
                <a:lnTo>
                  <a:pt x="145" y="653"/>
                </a:lnTo>
                <a:close/>
                <a:moveTo>
                  <a:pt x="37" y="471"/>
                </a:moveTo>
                <a:lnTo>
                  <a:pt x="37" y="543"/>
                </a:lnTo>
                <a:lnTo>
                  <a:pt x="762" y="543"/>
                </a:lnTo>
                <a:lnTo>
                  <a:pt x="762" y="471"/>
                </a:lnTo>
                <a:lnTo>
                  <a:pt x="37" y="471"/>
                </a:lnTo>
                <a:close/>
                <a:moveTo>
                  <a:pt x="37" y="434"/>
                </a:moveTo>
                <a:lnTo>
                  <a:pt x="762" y="434"/>
                </a:lnTo>
                <a:lnTo>
                  <a:pt x="776" y="438"/>
                </a:lnTo>
                <a:lnTo>
                  <a:pt x="788" y="445"/>
                </a:lnTo>
                <a:lnTo>
                  <a:pt x="796" y="457"/>
                </a:lnTo>
                <a:lnTo>
                  <a:pt x="798" y="471"/>
                </a:lnTo>
                <a:lnTo>
                  <a:pt x="798" y="543"/>
                </a:lnTo>
                <a:lnTo>
                  <a:pt x="796" y="557"/>
                </a:lnTo>
                <a:lnTo>
                  <a:pt x="788" y="569"/>
                </a:lnTo>
                <a:lnTo>
                  <a:pt x="776" y="577"/>
                </a:lnTo>
                <a:lnTo>
                  <a:pt x="762" y="580"/>
                </a:lnTo>
                <a:lnTo>
                  <a:pt x="37" y="580"/>
                </a:lnTo>
                <a:lnTo>
                  <a:pt x="22" y="577"/>
                </a:lnTo>
                <a:lnTo>
                  <a:pt x="10" y="569"/>
                </a:lnTo>
                <a:lnTo>
                  <a:pt x="3" y="557"/>
                </a:lnTo>
                <a:lnTo>
                  <a:pt x="0" y="543"/>
                </a:lnTo>
                <a:lnTo>
                  <a:pt x="0" y="471"/>
                </a:lnTo>
                <a:lnTo>
                  <a:pt x="3" y="457"/>
                </a:lnTo>
                <a:lnTo>
                  <a:pt x="10" y="445"/>
                </a:lnTo>
                <a:lnTo>
                  <a:pt x="22" y="438"/>
                </a:lnTo>
                <a:lnTo>
                  <a:pt x="37" y="434"/>
                </a:lnTo>
                <a:close/>
                <a:moveTo>
                  <a:pt x="145" y="254"/>
                </a:moveTo>
                <a:lnTo>
                  <a:pt x="145" y="326"/>
                </a:lnTo>
                <a:lnTo>
                  <a:pt x="653" y="326"/>
                </a:lnTo>
                <a:lnTo>
                  <a:pt x="653" y="254"/>
                </a:lnTo>
                <a:lnTo>
                  <a:pt x="145" y="254"/>
                </a:lnTo>
                <a:close/>
                <a:moveTo>
                  <a:pt x="145" y="217"/>
                </a:moveTo>
                <a:lnTo>
                  <a:pt x="653" y="217"/>
                </a:lnTo>
                <a:lnTo>
                  <a:pt x="667" y="220"/>
                </a:lnTo>
                <a:lnTo>
                  <a:pt x="679" y="227"/>
                </a:lnTo>
                <a:lnTo>
                  <a:pt x="687" y="239"/>
                </a:lnTo>
                <a:lnTo>
                  <a:pt x="690" y="254"/>
                </a:lnTo>
                <a:lnTo>
                  <a:pt x="690" y="326"/>
                </a:lnTo>
                <a:lnTo>
                  <a:pt x="687" y="340"/>
                </a:lnTo>
                <a:lnTo>
                  <a:pt x="679" y="352"/>
                </a:lnTo>
                <a:lnTo>
                  <a:pt x="667" y="360"/>
                </a:lnTo>
                <a:lnTo>
                  <a:pt x="653" y="362"/>
                </a:lnTo>
                <a:lnTo>
                  <a:pt x="145" y="362"/>
                </a:lnTo>
                <a:lnTo>
                  <a:pt x="131" y="360"/>
                </a:lnTo>
                <a:lnTo>
                  <a:pt x="120" y="352"/>
                </a:lnTo>
                <a:lnTo>
                  <a:pt x="112" y="340"/>
                </a:lnTo>
                <a:lnTo>
                  <a:pt x="109" y="326"/>
                </a:lnTo>
                <a:lnTo>
                  <a:pt x="109" y="254"/>
                </a:lnTo>
                <a:lnTo>
                  <a:pt x="112" y="239"/>
                </a:lnTo>
                <a:lnTo>
                  <a:pt x="120" y="227"/>
                </a:lnTo>
                <a:lnTo>
                  <a:pt x="131" y="220"/>
                </a:lnTo>
                <a:lnTo>
                  <a:pt x="145" y="217"/>
                </a:lnTo>
                <a:close/>
                <a:moveTo>
                  <a:pt x="37" y="36"/>
                </a:moveTo>
                <a:lnTo>
                  <a:pt x="37" y="108"/>
                </a:lnTo>
                <a:lnTo>
                  <a:pt x="762" y="108"/>
                </a:lnTo>
                <a:lnTo>
                  <a:pt x="762" y="36"/>
                </a:lnTo>
                <a:lnTo>
                  <a:pt x="37" y="36"/>
                </a:lnTo>
                <a:close/>
                <a:moveTo>
                  <a:pt x="37" y="0"/>
                </a:moveTo>
                <a:lnTo>
                  <a:pt x="762" y="0"/>
                </a:lnTo>
                <a:lnTo>
                  <a:pt x="776" y="2"/>
                </a:lnTo>
                <a:lnTo>
                  <a:pt x="788" y="10"/>
                </a:lnTo>
                <a:lnTo>
                  <a:pt x="796" y="22"/>
                </a:lnTo>
                <a:lnTo>
                  <a:pt x="798" y="36"/>
                </a:lnTo>
                <a:lnTo>
                  <a:pt x="798" y="108"/>
                </a:lnTo>
                <a:lnTo>
                  <a:pt x="796" y="123"/>
                </a:lnTo>
                <a:lnTo>
                  <a:pt x="788" y="134"/>
                </a:lnTo>
                <a:lnTo>
                  <a:pt x="776" y="141"/>
                </a:lnTo>
                <a:lnTo>
                  <a:pt x="762" y="145"/>
                </a:lnTo>
                <a:lnTo>
                  <a:pt x="37" y="145"/>
                </a:lnTo>
                <a:lnTo>
                  <a:pt x="22" y="141"/>
                </a:lnTo>
                <a:lnTo>
                  <a:pt x="10" y="134"/>
                </a:lnTo>
                <a:lnTo>
                  <a:pt x="3" y="123"/>
                </a:lnTo>
                <a:lnTo>
                  <a:pt x="0" y="108"/>
                </a:lnTo>
                <a:lnTo>
                  <a:pt x="0" y="36"/>
                </a:lnTo>
                <a:lnTo>
                  <a:pt x="3" y="22"/>
                </a:lnTo>
                <a:lnTo>
                  <a:pt x="10" y="10"/>
                </a:lnTo>
                <a:lnTo>
                  <a:pt x="22" y="2"/>
                </a:lnTo>
                <a:lnTo>
                  <a:pt x="3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55" name="Freeform 4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718691" y="5774066"/>
            <a:ext cx="444051" cy="443496"/>
          </a:xfrm>
          <a:custGeom>
            <a:avLst/>
            <a:gdLst>
              <a:gd name="T0" fmla="*/ 254 w 798"/>
              <a:gd name="T1" fmla="*/ 762 h 797"/>
              <a:gd name="T2" fmla="*/ 762 w 798"/>
              <a:gd name="T3" fmla="*/ 688 h 797"/>
              <a:gd name="T4" fmla="*/ 254 w 798"/>
              <a:gd name="T5" fmla="*/ 653 h 797"/>
              <a:gd name="T6" fmla="*/ 776 w 798"/>
              <a:gd name="T7" fmla="*/ 656 h 797"/>
              <a:gd name="T8" fmla="*/ 795 w 798"/>
              <a:gd name="T9" fmla="*/ 674 h 797"/>
              <a:gd name="T10" fmla="*/ 798 w 798"/>
              <a:gd name="T11" fmla="*/ 762 h 797"/>
              <a:gd name="T12" fmla="*/ 788 w 798"/>
              <a:gd name="T13" fmla="*/ 787 h 797"/>
              <a:gd name="T14" fmla="*/ 762 w 798"/>
              <a:gd name="T15" fmla="*/ 797 h 797"/>
              <a:gd name="T16" fmla="*/ 240 w 798"/>
              <a:gd name="T17" fmla="*/ 794 h 797"/>
              <a:gd name="T18" fmla="*/ 220 w 798"/>
              <a:gd name="T19" fmla="*/ 775 h 797"/>
              <a:gd name="T20" fmla="*/ 217 w 798"/>
              <a:gd name="T21" fmla="*/ 688 h 797"/>
              <a:gd name="T22" fmla="*/ 228 w 798"/>
              <a:gd name="T23" fmla="*/ 664 h 797"/>
              <a:gd name="T24" fmla="*/ 254 w 798"/>
              <a:gd name="T25" fmla="*/ 653 h 797"/>
              <a:gd name="T26" fmla="*/ 37 w 798"/>
              <a:gd name="T27" fmla="*/ 543 h 797"/>
              <a:gd name="T28" fmla="*/ 762 w 798"/>
              <a:gd name="T29" fmla="*/ 471 h 797"/>
              <a:gd name="T30" fmla="*/ 37 w 798"/>
              <a:gd name="T31" fmla="*/ 434 h 797"/>
              <a:gd name="T32" fmla="*/ 776 w 798"/>
              <a:gd name="T33" fmla="*/ 438 h 797"/>
              <a:gd name="T34" fmla="*/ 795 w 798"/>
              <a:gd name="T35" fmla="*/ 457 h 797"/>
              <a:gd name="T36" fmla="*/ 798 w 798"/>
              <a:gd name="T37" fmla="*/ 543 h 797"/>
              <a:gd name="T38" fmla="*/ 788 w 798"/>
              <a:gd name="T39" fmla="*/ 569 h 797"/>
              <a:gd name="T40" fmla="*/ 762 w 798"/>
              <a:gd name="T41" fmla="*/ 580 h 797"/>
              <a:gd name="T42" fmla="*/ 22 w 798"/>
              <a:gd name="T43" fmla="*/ 577 h 797"/>
              <a:gd name="T44" fmla="*/ 3 w 798"/>
              <a:gd name="T45" fmla="*/ 557 h 797"/>
              <a:gd name="T46" fmla="*/ 0 w 798"/>
              <a:gd name="T47" fmla="*/ 471 h 797"/>
              <a:gd name="T48" fmla="*/ 11 w 798"/>
              <a:gd name="T49" fmla="*/ 445 h 797"/>
              <a:gd name="T50" fmla="*/ 37 w 798"/>
              <a:gd name="T51" fmla="*/ 434 h 797"/>
              <a:gd name="T52" fmla="*/ 254 w 798"/>
              <a:gd name="T53" fmla="*/ 326 h 797"/>
              <a:gd name="T54" fmla="*/ 762 w 798"/>
              <a:gd name="T55" fmla="*/ 254 h 797"/>
              <a:gd name="T56" fmla="*/ 254 w 798"/>
              <a:gd name="T57" fmla="*/ 217 h 797"/>
              <a:gd name="T58" fmla="*/ 776 w 798"/>
              <a:gd name="T59" fmla="*/ 220 h 797"/>
              <a:gd name="T60" fmla="*/ 795 w 798"/>
              <a:gd name="T61" fmla="*/ 239 h 797"/>
              <a:gd name="T62" fmla="*/ 798 w 798"/>
              <a:gd name="T63" fmla="*/ 326 h 797"/>
              <a:gd name="T64" fmla="*/ 788 w 798"/>
              <a:gd name="T65" fmla="*/ 352 h 797"/>
              <a:gd name="T66" fmla="*/ 762 w 798"/>
              <a:gd name="T67" fmla="*/ 362 h 797"/>
              <a:gd name="T68" fmla="*/ 240 w 798"/>
              <a:gd name="T69" fmla="*/ 360 h 797"/>
              <a:gd name="T70" fmla="*/ 220 w 798"/>
              <a:gd name="T71" fmla="*/ 340 h 797"/>
              <a:gd name="T72" fmla="*/ 217 w 798"/>
              <a:gd name="T73" fmla="*/ 254 h 797"/>
              <a:gd name="T74" fmla="*/ 228 w 798"/>
              <a:gd name="T75" fmla="*/ 227 h 797"/>
              <a:gd name="T76" fmla="*/ 254 w 798"/>
              <a:gd name="T77" fmla="*/ 217 h 797"/>
              <a:gd name="T78" fmla="*/ 37 w 798"/>
              <a:gd name="T79" fmla="*/ 108 h 797"/>
              <a:gd name="T80" fmla="*/ 762 w 798"/>
              <a:gd name="T81" fmla="*/ 36 h 797"/>
              <a:gd name="T82" fmla="*/ 37 w 798"/>
              <a:gd name="T83" fmla="*/ 0 h 797"/>
              <a:gd name="T84" fmla="*/ 776 w 798"/>
              <a:gd name="T85" fmla="*/ 2 h 797"/>
              <a:gd name="T86" fmla="*/ 795 w 798"/>
              <a:gd name="T87" fmla="*/ 22 h 797"/>
              <a:gd name="T88" fmla="*/ 798 w 798"/>
              <a:gd name="T89" fmla="*/ 108 h 797"/>
              <a:gd name="T90" fmla="*/ 788 w 798"/>
              <a:gd name="T91" fmla="*/ 134 h 797"/>
              <a:gd name="T92" fmla="*/ 762 w 798"/>
              <a:gd name="T93" fmla="*/ 145 h 797"/>
              <a:gd name="T94" fmla="*/ 22 w 798"/>
              <a:gd name="T95" fmla="*/ 141 h 797"/>
              <a:gd name="T96" fmla="*/ 3 w 798"/>
              <a:gd name="T97" fmla="*/ 123 h 797"/>
              <a:gd name="T98" fmla="*/ 0 w 798"/>
              <a:gd name="T99" fmla="*/ 36 h 797"/>
              <a:gd name="T100" fmla="*/ 11 w 798"/>
              <a:gd name="T101" fmla="*/ 10 h 797"/>
              <a:gd name="T102" fmla="*/ 37 w 798"/>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8" h="797">
                <a:moveTo>
                  <a:pt x="254" y="688"/>
                </a:moveTo>
                <a:lnTo>
                  <a:pt x="254" y="762"/>
                </a:lnTo>
                <a:lnTo>
                  <a:pt x="762" y="762"/>
                </a:lnTo>
                <a:lnTo>
                  <a:pt x="762" y="688"/>
                </a:lnTo>
                <a:lnTo>
                  <a:pt x="254" y="688"/>
                </a:lnTo>
                <a:close/>
                <a:moveTo>
                  <a:pt x="254" y="653"/>
                </a:moveTo>
                <a:lnTo>
                  <a:pt x="762" y="653"/>
                </a:lnTo>
                <a:lnTo>
                  <a:pt x="776" y="656"/>
                </a:lnTo>
                <a:lnTo>
                  <a:pt x="788" y="664"/>
                </a:lnTo>
                <a:lnTo>
                  <a:pt x="795" y="674"/>
                </a:lnTo>
                <a:lnTo>
                  <a:pt x="798" y="688"/>
                </a:lnTo>
                <a:lnTo>
                  <a:pt x="798" y="762"/>
                </a:lnTo>
                <a:lnTo>
                  <a:pt x="795" y="775"/>
                </a:lnTo>
                <a:lnTo>
                  <a:pt x="788" y="787"/>
                </a:lnTo>
                <a:lnTo>
                  <a:pt x="776" y="794"/>
                </a:lnTo>
                <a:lnTo>
                  <a:pt x="762" y="797"/>
                </a:lnTo>
                <a:lnTo>
                  <a:pt x="254" y="797"/>
                </a:lnTo>
                <a:lnTo>
                  <a:pt x="240" y="794"/>
                </a:lnTo>
                <a:lnTo>
                  <a:pt x="228" y="787"/>
                </a:lnTo>
                <a:lnTo>
                  <a:pt x="220" y="775"/>
                </a:lnTo>
                <a:lnTo>
                  <a:pt x="217" y="762"/>
                </a:lnTo>
                <a:lnTo>
                  <a:pt x="217" y="688"/>
                </a:lnTo>
                <a:lnTo>
                  <a:pt x="220" y="674"/>
                </a:lnTo>
                <a:lnTo>
                  <a:pt x="228" y="664"/>
                </a:lnTo>
                <a:lnTo>
                  <a:pt x="240" y="656"/>
                </a:lnTo>
                <a:lnTo>
                  <a:pt x="254" y="653"/>
                </a:lnTo>
                <a:close/>
                <a:moveTo>
                  <a:pt x="37" y="471"/>
                </a:moveTo>
                <a:lnTo>
                  <a:pt x="37" y="543"/>
                </a:lnTo>
                <a:lnTo>
                  <a:pt x="762" y="543"/>
                </a:lnTo>
                <a:lnTo>
                  <a:pt x="762" y="471"/>
                </a:lnTo>
                <a:lnTo>
                  <a:pt x="37" y="471"/>
                </a:lnTo>
                <a:close/>
                <a:moveTo>
                  <a:pt x="37" y="434"/>
                </a:moveTo>
                <a:lnTo>
                  <a:pt x="762" y="434"/>
                </a:lnTo>
                <a:lnTo>
                  <a:pt x="776" y="438"/>
                </a:lnTo>
                <a:lnTo>
                  <a:pt x="788" y="445"/>
                </a:lnTo>
                <a:lnTo>
                  <a:pt x="795" y="457"/>
                </a:lnTo>
                <a:lnTo>
                  <a:pt x="798" y="471"/>
                </a:lnTo>
                <a:lnTo>
                  <a:pt x="798" y="543"/>
                </a:lnTo>
                <a:lnTo>
                  <a:pt x="795" y="557"/>
                </a:lnTo>
                <a:lnTo>
                  <a:pt x="788" y="569"/>
                </a:lnTo>
                <a:lnTo>
                  <a:pt x="776" y="577"/>
                </a:lnTo>
                <a:lnTo>
                  <a:pt x="762" y="580"/>
                </a:lnTo>
                <a:lnTo>
                  <a:pt x="37" y="580"/>
                </a:lnTo>
                <a:lnTo>
                  <a:pt x="22" y="577"/>
                </a:lnTo>
                <a:lnTo>
                  <a:pt x="11" y="569"/>
                </a:lnTo>
                <a:lnTo>
                  <a:pt x="3" y="557"/>
                </a:lnTo>
                <a:lnTo>
                  <a:pt x="0" y="543"/>
                </a:lnTo>
                <a:lnTo>
                  <a:pt x="0" y="471"/>
                </a:lnTo>
                <a:lnTo>
                  <a:pt x="3" y="457"/>
                </a:lnTo>
                <a:lnTo>
                  <a:pt x="11" y="445"/>
                </a:lnTo>
                <a:lnTo>
                  <a:pt x="22" y="438"/>
                </a:lnTo>
                <a:lnTo>
                  <a:pt x="37" y="434"/>
                </a:lnTo>
                <a:close/>
                <a:moveTo>
                  <a:pt x="254" y="254"/>
                </a:moveTo>
                <a:lnTo>
                  <a:pt x="254" y="326"/>
                </a:lnTo>
                <a:lnTo>
                  <a:pt x="762" y="326"/>
                </a:lnTo>
                <a:lnTo>
                  <a:pt x="762" y="254"/>
                </a:lnTo>
                <a:lnTo>
                  <a:pt x="254" y="254"/>
                </a:lnTo>
                <a:close/>
                <a:moveTo>
                  <a:pt x="254" y="217"/>
                </a:moveTo>
                <a:lnTo>
                  <a:pt x="762" y="217"/>
                </a:lnTo>
                <a:lnTo>
                  <a:pt x="776" y="220"/>
                </a:lnTo>
                <a:lnTo>
                  <a:pt x="788" y="227"/>
                </a:lnTo>
                <a:lnTo>
                  <a:pt x="795" y="239"/>
                </a:lnTo>
                <a:lnTo>
                  <a:pt x="798" y="254"/>
                </a:lnTo>
                <a:lnTo>
                  <a:pt x="798" y="326"/>
                </a:lnTo>
                <a:lnTo>
                  <a:pt x="795" y="340"/>
                </a:lnTo>
                <a:lnTo>
                  <a:pt x="788" y="352"/>
                </a:lnTo>
                <a:lnTo>
                  <a:pt x="776" y="360"/>
                </a:lnTo>
                <a:lnTo>
                  <a:pt x="762" y="362"/>
                </a:lnTo>
                <a:lnTo>
                  <a:pt x="254" y="362"/>
                </a:lnTo>
                <a:lnTo>
                  <a:pt x="240" y="360"/>
                </a:lnTo>
                <a:lnTo>
                  <a:pt x="228" y="352"/>
                </a:lnTo>
                <a:lnTo>
                  <a:pt x="220" y="340"/>
                </a:lnTo>
                <a:lnTo>
                  <a:pt x="217" y="326"/>
                </a:lnTo>
                <a:lnTo>
                  <a:pt x="217" y="254"/>
                </a:lnTo>
                <a:lnTo>
                  <a:pt x="220" y="239"/>
                </a:lnTo>
                <a:lnTo>
                  <a:pt x="228" y="227"/>
                </a:lnTo>
                <a:lnTo>
                  <a:pt x="240" y="220"/>
                </a:lnTo>
                <a:lnTo>
                  <a:pt x="254" y="217"/>
                </a:lnTo>
                <a:close/>
                <a:moveTo>
                  <a:pt x="37" y="36"/>
                </a:moveTo>
                <a:lnTo>
                  <a:pt x="37" y="108"/>
                </a:lnTo>
                <a:lnTo>
                  <a:pt x="762" y="108"/>
                </a:lnTo>
                <a:lnTo>
                  <a:pt x="762" y="36"/>
                </a:lnTo>
                <a:lnTo>
                  <a:pt x="37" y="36"/>
                </a:lnTo>
                <a:close/>
                <a:moveTo>
                  <a:pt x="37" y="0"/>
                </a:moveTo>
                <a:lnTo>
                  <a:pt x="762" y="0"/>
                </a:lnTo>
                <a:lnTo>
                  <a:pt x="776" y="2"/>
                </a:lnTo>
                <a:lnTo>
                  <a:pt x="788" y="10"/>
                </a:lnTo>
                <a:lnTo>
                  <a:pt x="795" y="22"/>
                </a:lnTo>
                <a:lnTo>
                  <a:pt x="798" y="36"/>
                </a:lnTo>
                <a:lnTo>
                  <a:pt x="798" y="108"/>
                </a:lnTo>
                <a:lnTo>
                  <a:pt x="795" y="123"/>
                </a:lnTo>
                <a:lnTo>
                  <a:pt x="788" y="134"/>
                </a:lnTo>
                <a:lnTo>
                  <a:pt x="776" y="141"/>
                </a:lnTo>
                <a:lnTo>
                  <a:pt x="762" y="145"/>
                </a:lnTo>
                <a:lnTo>
                  <a:pt x="37" y="145"/>
                </a:lnTo>
                <a:lnTo>
                  <a:pt x="22" y="141"/>
                </a:lnTo>
                <a:lnTo>
                  <a:pt x="11" y="134"/>
                </a:lnTo>
                <a:lnTo>
                  <a:pt x="3" y="123"/>
                </a:lnTo>
                <a:lnTo>
                  <a:pt x="0" y="108"/>
                </a:lnTo>
                <a:lnTo>
                  <a:pt x="0" y="36"/>
                </a:lnTo>
                <a:lnTo>
                  <a:pt x="3" y="22"/>
                </a:lnTo>
                <a:lnTo>
                  <a:pt x="11" y="10"/>
                </a:lnTo>
                <a:lnTo>
                  <a:pt x="22" y="2"/>
                </a:lnTo>
                <a:lnTo>
                  <a:pt x="3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56" name="Freeform 4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606034" y="5773509"/>
            <a:ext cx="443496" cy="444609"/>
          </a:xfrm>
          <a:custGeom>
            <a:avLst/>
            <a:gdLst>
              <a:gd name="T0" fmla="*/ 35 w 797"/>
              <a:gd name="T1" fmla="*/ 762 h 799"/>
              <a:gd name="T2" fmla="*/ 760 w 797"/>
              <a:gd name="T3" fmla="*/ 689 h 799"/>
              <a:gd name="T4" fmla="*/ 35 w 797"/>
              <a:gd name="T5" fmla="*/ 654 h 799"/>
              <a:gd name="T6" fmla="*/ 775 w 797"/>
              <a:gd name="T7" fmla="*/ 656 h 799"/>
              <a:gd name="T8" fmla="*/ 794 w 797"/>
              <a:gd name="T9" fmla="*/ 676 h 799"/>
              <a:gd name="T10" fmla="*/ 797 w 797"/>
              <a:gd name="T11" fmla="*/ 762 h 799"/>
              <a:gd name="T12" fmla="*/ 786 w 797"/>
              <a:gd name="T13" fmla="*/ 787 h 799"/>
              <a:gd name="T14" fmla="*/ 760 w 797"/>
              <a:gd name="T15" fmla="*/ 799 h 799"/>
              <a:gd name="T16" fmla="*/ 21 w 797"/>
              <a:gd name="T17" fmla="*/ 795 h 799"/>
              <a:gd name="T18" fmla="*/ 3 w 797"/>
              <a:gd name="T19" fmla="*/ 777 h 799"/>
              <a:gd name="T20" fmla="*/ 0 w 797"/>
              <a:gd name="T21" fmla="*/ 689 h 799"/>
              <a:gd name="T22" fmla="*/ 10 w 797"/>
              <a:gd name="T23" fmla="*/ 664 h 799"/>
              <a:gd name="T24" fmla="*/ 35 w 797"/>
              <a:gd name="T25" fmla="*/ 654 h 799"/>
              <a:gd name="T26" fmla="*/ 35 w 797"/>
              <a:gd name="T27" fmla="*/ 545 h 799"/>
              <a:gd name="T28" fmla="*/ 760 w 797"/>
              <a:gd name="T29" fmla="*/ 472 h 799"/>
              <a:gd name="T30" fmla="*/ 35 w 797"/>
              <a:gd name="T31" fmla="*/ 435 h 799"/>
              <a:gd name="T32" fmla="*/ 775 w 797"/>
              <a:gd name="T33" fmla="*/ 439 h 799"/>
              <a:gd name="T34" fmla="*/ 794 w 797"/>
              <a:gd name="T35" fmla="*/ 457 h 799"/>
              <a:gd name="T36" fmla="*/ 797 w 797"/>
              <a:gd name="T37" fmla="*/ 545 h 799"/>
              <a:gd name="T38" fmla="*/ 786 w 797"/>
              <a:gd name="T39" fmla="*/ 570 h 799"/>
              <a:gd name="T40" fmla="*/ 760 w 797"/>
              <a:gd name="T41" fmla="*/ 580 h 799"/>
              <a:gd name="T42" fmla="*/ 21 w 797"/>
              <a:gd name="T43" fmla="*/ 578 h 799"/>
              <a:gd name="T44" fmla="*/ 3 w 797"/>
              <a:gd name="T45" fmla="*/ 558 h 799"/>
              <a:gd name="T46" fmla="*/ 0 w 797"/>
              <a:gd name="T47" fmla="*/ 472 h 799"/>
              <a:gd name="T48" fmla="*/ 10 w 797"/>
              <a:gd name="T49" fmla="*/ 447 h 799"/>
              <a:gd name="T50" fmla="*/ 35 w 797"/>
              <a:gd name="T51" fmla="*/ 435 h 799"/>
              <a:gd name="T52" fmla="*/ 35 w 797"/>
              <a:gd name="T53" fmla="*/ 326 h 799"/>
              <a:gd name="T54" fmla="*/ 760 w 797"/>
              <a:gd name="T55" fmla="*/ 254 h 799"/>
              <a:gd name="T56" fmla="*/ 35 w 797"/>
              <a:gd name="T57" fmla="*/ 218 h 799"/>
              <a:gd name="T58" fmla="*/ 775 w 797"/>
              <a:gd name="T59" fmla="*/ 220 h 799"/>
              <a:gd name="T60" fmla="*/ 794 w 797"/>
              <a:gd name="T61" fmla="*/ 240 h 799"/>
              <a:gd name="T62" fmla="*/ 797 w 797"/>
              <a:gd name="T63" fmla="*/ 326 h 799"/>
              <a:gd name="T64" fmla="*/ 786 w 797"/>
              <a:gd name="T65" fmla="*/ 352 h 799"/>
              <a:gd name="T66" fmla="*/ 760 w 797"/>
              <a:gd name="T67" fmla="*/ 363 h 799"/>
              <a:gd name="T68" fmla="*/ 21 w 797"/>
              <a:gd name="T69" fmla="*/ 360 h 799"/>
              <a:gd name="T70" fmla="*/ 3 w 797"/>
              <a:gd name="T71" fmla="*/ 341 h 799"/>
              <a:gd name="T72" fmla="*/ 0 w 797"/>
              <a:gd name="T73" fmla="*/ 254 h 799"/>
              <a:gd name="T74" fmla="*/ 10 w 797"/>
              <a:gd name="T75" fmla="*/ 228 h 799"/>
              <a:gd name="T76" fmla="*/ 35 w 797"/>
              <a:gd name="T77" fmla="*/ 218 h 799"/>
              <a:gd name="T78" fmla="*/ 35 w 797"/>
              <a:gd name="T79" fmla="*/ 109 h 799"/>
              <a:gd name="T80" fmla="*/ 760 w 797"/>
              <a:gd name="T81" fmla="*/ 37 h 799"/>
              <a:gd name="T82" fmla="*/ 35 w 797"/>
              <a:gd name="T83" fmla="*/ 0 h 799"/>
              <a:gd name="T84" fmla="*/ 775 w 797"/>
              <a:gd name="T85" fmla="*/ 3 h 799"/>
              <a:gd name="T86" fmla="*/ 794 w 797"/>
              <a:gd name="T87" fmla="*/ 22 h 799"/>
              <a:gd name="T88" fmla="*/ 797 w 797"/>
              <a:gd name="T89" fmla="*/ 109 h 799"/>
              <a:gd name="T90" fmla="*/ 786 w 797"/>
              <a:gd name="T91" fmla="*/ 135 h 799"/>
              <a:gd name="T92" fmla="*/ 760 w 797"/>
              <a:gd name="T93" fmla="*/ 146 h 799"/>
              <a:gd name="T94" fmla="*/ 21 w 797"/>
              <a:gd name="T95" fmla="*/ 143 h 799"/>
              <a:gd name="T96" fmla="*/ 3 w 797"/>
              <a:gd name="T97" fmla="*/ 123 h 799"/>
              <a:gd name="T98" fmla="*/ 0 w 797"/>
              <a:gd name="T99" fmla="*/ 37 h 799"/>
              <a:gd name="T100" fmla="*/ 10 w 797"/>
              <a:gd name="T101" fmla="*/ 11 h 799"/>
              <a:gd name="T102" fmla="*/ 35 w 797"/>
              <a:gd name="T103"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9">
                <a:moveTo>
                  <a:pt x="35" y="689"/>
                </a:moveTo>
                <a:lnTo>
                  <a:pt x="35" y="762"/>
                </a:lnTo>
                <a:lnTo>
                  <a:pt x="760" y="762"/>
                </a:lnTo>
                <a:lnTo>
                  <a:pt x="760" y="689"/>
                </a:lnTo>
                <a:lnTo>
                  <a:pt x="35" y="689"/>
                </a:lnTo>
                <a:close/>
                <a:moveTo>
                  <a:pt x="35" y="654"/>
                </a:moveTo>
                <a:lnTo>
                  <a:pt x="760" y="654"/>
                </a:lnTo>
                <a:lnTo>
                  <a:pt x="775" y="656"/>
                </a:lnTo>
                <a:lnTo>
                  <a:pt x="786" y="664"/>
                </a:lnTo>
                <a:lnTo>
                  <a:pt x="794" y="676"/>
                </a:lnTo>
                <a:lnTo>
                  <a:pt x="797" y="689"/>
                </a:lnTo>
                <a:lnTo>
                  <a:pt x="797" y="762"/>
                </a:lnTo>
                <a:lnTo>
                  <a:pt x="794" y="777"/>
                </a:lnTo>
                <a:lnTo>
                  <a:pt x="786" y="787"/>
                </a:lnTo>
                <a:lnTo>
                  <a:pt x="775" y="795"/>
                </a:lnTo>
                <a:lnTo>
                  <a:pt x="760" y="799"/>
                </a:lnTo>
                <a:lnTo>
                  <a:pt x="35" y="799"/>
                </a:lnTo>
                <a:lnTo>
                  <a:pt x="21" y="795"/>
                </a:lnTo>
                <a:lnTo>
                  <a:pt x="10" y="787"/>
                </a:lnTo>
                <a:lnTo>
                  <a:pt x="3" y="777"/>
                </a:lnTo>
                <a:lnTo>
                  <a:pt x="0" y="762"/>
                </a:lnTo>
                <a:lnTo>
                  <a:pt x="0" y="689"/>
                </a:lnTo>
                <a:lnTo>
                  <a:pt x="3" y="676"/>
                </a:lnTo>
                <a:lnTo>
                  <a:pt x="10" y="664"/>
                </a:lnTo>
                <a:lnTo>
                  <a:pt x="21" y="656"/>
                </a:lnTo>
                <a:lnTo>
                  <a:pt x="35" y="654"/>
                </a:lnTo>
                <a:close/>
                <a:moveTo>
                  <a:pt x="35" y="472"/>
                </a:moveTo>
                <a:lnTo>
                  <a:pt x="35" y="545"/>
                </a:lnTo>
                <a:lnTo>
                  <a:pt x="760" y="545"/>
                </a:lnTo>
                <a:lnTo>
                  <a:pt x="760" y="472"/>
                </a:lnTo>
                <a:lnTo>
                  <a:pt x="35" y="472"/>
                </a:lnTo>
                <a:close/>
                <a:moveTo>
                  <a:pt x="35" y="435"/>
                </a:moveTo>
                <a:lnTo>
                  <a:pt x="760" y="435"/>
                </a:lnTo>
                <a:lnTo>
                  <a:pt x="775" y="439"/>
                </a:lnTo>
                <a:lnTo>
                  <a:pt x="786" y="447"/>
                </a:lnTo>
                <a:lnTo>
                  <a:pt x="794" y="457"/>
                </a:lnTo>
                <a:lnTo>
                  <a:pt x="797" y="472"/>
                </a:lnTo>
                <a:lnTo>
                  <a:pt x="797" y="545"/>
                </a:lnTo>
                <a:lnTo>
                  <a:pt x="794" y="558"/>
                </a:lnTo>
                <a:lnTo>
                  <a:pt x="786" y="570"/>
                </a:lnTo>
                <a:lnTo>
                  <a:pt x="775" y="578"/>
                </a:lnTo>
                <a:lnTo>
                  <a:pt x="760" y="580"/>
                </a:lnTo>
                <a:lnTo>
                  <a:pt x="35" y="580"/>
                </a:lnTo>
                <a:lnTo>
                  <a:pt x="21" y="578"/>
                </a:lnTo>
                <a:lnTo>
                  <a:pt x="10" y="570"/>
                </a:lnTo>
                <a:lnTo>
                  <a:pt x="3" y="558"/>
                </a:lnTo>
                <a:lnTo>
                  <a:pt x="0" y="545"/>
                </a:lnTo>
                <a:lnTo>
                  <a:pt x="0" y="472"/>
                </a:lnTo>
                <a:lnTo>
                  <a:pt x="3" y="457"/>
                </a:lnTo>
                <a:lnTo>
                  <a:pt x="10" y="447"/>
                </a:lnTo>
                <a:lnTo>
                  <a:pt x="21" y="439"/>
                </a:lnTo>
                <a:lnTo>
                  <a:pt x="35" y="435"/>
                </a:lnTo>
                <a:close/>
                <a:moveTo>
                  <a:pt x="35" y="254"/>
                </a:moveTo>
                <a:lnTo>
                  <a:pt x="35" y="326"/>
                </a:lnTo>
                <a:lnTo>
                  <a:pt x="760" y="326"/>
                </a:lnTo>
                <a:lnTo>
                  <a:pt x="760" y="254"/>
                </a:lnTo>
                <a:lnTo>
                  <a:pt x="35" y="254"/>
                </a:lnTo>
                <a:close/>
                <a:moveTo>
                  <a:pt x="35" y="218"/>
                </a:moveTo>
                <a:lnTo>
                  <a:pt x="760" y="218"/>
                </a:lnTo>
                <a:lnTo>
                  <a:pt x="775" y="220"/>
                </a:lnTo>
                <a:lnTo>
                  <a:pt x="786" y="228"/>
                </a:lnTo>
                <a:lnTo>
                  <a:pt x="794" y="240"/>
                </a:lnTo>
                <a:lnTo>
                  <a:pt x="797" y="254"/>
                </a:lnTo>
                <a:lnTo>
                  <a:pt x="797" y="326"/>
                </a:lnTo>
                <a:lnTo>
                  <a:pt x="794" y="341"/>
                </a:lnTo>
                <a:lnTo>
                  <a:pt x="786" y="352"/>
                </a:lnTo>
                <a:lnTo>
                  <a:pt x="775" y="360"/>
                </a:lnTo>
                <a:lnTo>
                  <a:pt x="760" y="363"/>
                </a:lnTo>
                <a:lnTo>
                  <a:pt x="35" y="363"/>
                </a:lnTo>
                <a:lnTo>
                  <a:pt x="21" y="360"/>
                </a:lnTo>
                <a:lnTo>
                  <a:pt x="10" y="352"/>
                </a:lnTo>
                <a:lnTo>
                  <a:pt x="3" y="341"/>
                </a:lnTo>
                <a:lnTo>
                  <a:pt x="0" y="326"/>
                </a:lnTo>
                <a:lnTo>
                  <a:pt x="0" y="254"/>
                </a:lnTo>
                <a:lnTo>
                  <a:pt x="3" y="240"/>
                </a:lnTo>
                <a:lnTo>
                  <a:pt x="10" y="228"/>
                </a:lnTo>
                <a:lnTo>
                  <a:pt x="21" y="220"/>
                </a:lnTo>
                <a:lnTo>
                  <a:pt x="35" y="218"/>
                </a:lnTo>
                <a:close/>
                <a:moveTo>
                  <a:pt x="35" y="37"/>
                </a:moveTo>
                <a:lnTo>
                  <a:pt x="35" y="109"/>
                </a:lnTo>
                <a:lnTo>
                  <a:pt x="760" y="109"/>
                </a:lnTo>
                <a:lnTo>
                  <a:pt x="760" y="37"/>
                </a:lnTo>
                <a:lnTo>
                  <a:pt x="35" y="37"/>
                </a:lnTo>
                <a:close/>
                <a:moveTo>
                  <a:pt x="35" y="0"/>
                </a:moveTo>
                <a:lnTo>
                  <a:pt x="760" y="0"/>
                </a:lnTo>
                <a:lnTo>
                  <a:pt x="775" y="3"/>
                </a:lnTo>
                <a:lnTo>
                  <a:pt x="786" y="11"/>
                </a:lnTo>
                <a:lnTo>
                  <a:pt x="794" y="22"/>
                </a:lnTo>
                <a:lnTo>
                  <a:pt x="797" y="37"/>
                </a:lnTo>
                <a:lnTo>
                  <a:pt x="797" y="109"/>
                </a:lnTo>
                <a:lnTo>
                  <a:pt x="794" y="123"/>
                </a:lnTo>
                <a:lnTo>
                  <a:pt x="786" y="135"/>
                </a:lnTo>
                <a:lnTo>
                  <a:pt x="775" y="143"/>
                </a:lnTo>
                <a:lnTo>
                  <a:pt x="760" y="146"/>
                </a:lnTo>
                <a:lnTo>
                  <a:pt x="35" y="146"/>
                </a:lnTo>
                <a:lnTo>
                  <a:pt x="21" y="143"/>
                </a:lnTo>
                <a:lnTo>
                  <a:pt x="10" y="135"/>
                </a:lnTo>
                <a:lnTo>
                  <a:pt x="3" y="123"/>
                </a:lnTo>
                <a:lnTo>
                  <a:pt x="0" y="109"/>
                </a:lnTo>
                <a:lnTo>
                  <a:pt x="0" y="37"/>
                </a:lnTo>
                <a:lnTo>
                  <a:pt x="3" y="22"/>
                </a:lnTo>
                <a:lnTo>
                  <a:pt x="10" y="11"/>
                </a:lnTo>
                <a:lnTo>
                  <a:pt x="21" y="3"/>
                </a:lnTo>
                <a:lnTo>
                  <a:pt x="35"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57" name="Freeform 4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492822" y="5773509"/>
            <a:ext cx="444051" cy="444609"/>
          </a:xfrm>
          <a:custGeom>
            <a:avLst/>
            <a:gdLst>
              <a:gd name="T0" fmla="*/ 362 w 798"/>
              <a:gd name="T1" fmla="*/ 435 h 799"/>
              <a:gd name="T2" fmla="*/ 182 w 798"/>
              <a:gd name="T3" fmla="*/ 291 h 799"/>
              <a:gd name="T4" fmla="*/ 389 w 798"/>
              <a:gd name="T5" fmla="*/ 301 h 799"/>
              <a:gd name="T6" fmla="*/ 399 w 798"/>
              <a:gd name="T7" fmla="*/ 435 h 799"/>
              <a:gd name="T8" fmla="*/ 428 w 798"/>
              <a:gd name="T9" fmla="*/ 439 h 799"/>
              <a:gd name="T10" fmla="*/ 436 w 798"/>
              <a:gd name="T11" fmla="*/ 453 h 799"/>
              <a:gd name="T12" fmla="*/ 428 w 798"/>
              <a:gd name="T13" fmla="*/ 468 h 799"/>
              <a:gd name="T14" fmla="*/ 780 w 798"/>
              <a:gd name="T15" fmla="*/ 472 h 799"/>
              <a:gd name="T16" fmla="*/ 794 w 798"/>
              <a:gd name="T17" fmla="*/ 479 h 799"/>
              <a:gd name="T18" fmla="*/ 797 w 798"/>
              <a:gd name="T19" fmla="*/ 495 h 799"/>
              <a:gd name="T20" fmla="*/ 785 w 798"/>
              <a:gd name="T21" fmla="*/ 507 h 799"/>
              <a:gd name="T22" fmla="*/ 690 w 798"/>
              <a:gd name="T23" fmla="*/ 781 h 799"/>
              <a:gd name="T24" fmla="*/ 682 w 798"/>
              <a:gd name="T25" fmla="*/ 795 h 799"/>
              <a:gd name="T26" fmla="*/ 666 w 798"/>
              <a:gd name="T27" fmla="*/ 798 h 799"/>
              <a:gd name="T28" fmla="*/ 654 w 798"/>
              <a:gd name="T29" fmla="*/ 786 h 799"/>
              <a:gd name="T30" fmla="*/ 145 w 798"/>
              <a:gd name="T31" fmla="*/ 508 h 799"/>
              <a:gd name="T32" fmla="*/ 141 w 798"/>
              <a:gd name="T33" fmla="*/ 791 h 799"/>
              <a:gd name="T34" fmla="*/ 127 w 798"/>
              <a:gd name="T35" fmla="*/ 799 h 799"/>
              <a:gd name="T36" fmla="*/ 112 w 798"/>
              <a:gd name="T37" fmla="*/ 791 h 799"/>
              <a:gd name="T38" fmla="*/ 109 w 798"/>
              <a:gd name="T39" fmla="*/ 508 h 799"/>
              <a:gd name="T40" fmla="*/ 8 w 798"/>
              <a:gd name="T41" fmla="*/ 504 h 799"/>
              <a:gd name="T42" fmla="*/ 0 w 798"/>
              <a:gd name="T43" fmla="*/ 490 h 799"/>
              <a:gd name="T44" fmla="*/ 8 w 798"/>
              <a:gd name="T45" fmla="*/ 476 h 799"/>
              <a:gd name="T46" fmla="*/ 127 w 798"/>
              <a:gd name="T47" fmla="*/ 472 h 799"/>
              <a:gd name="T48" fmla="*/ 112 w 798"/>
              <a:gd name="T49" fmla="*/ 464 h 799"/>
              <a:gd name="T50" fmla="*/ 110 w 798"/>
              <a:gd name="T51" fmla="*/ 448 h 799"/>
              <a:gd name="T52" fmla="*/ 122 w 798"/>
              <a:gd name="T53" fmla="*/ 436 h 799"/>
              <a:gd name="T54" fmla="*/ 145 w 798"/>
              <a:gd name="T55" fmla="*/ 326 h 799"/>
              <a:gd name="T56" fmla="*/ 167 w 798"/>
              <a:gd name="T57" fmla="*/ 294 h 799"/>
              <a:gd name="T58" fmla="*/ 676 w 798"/>
              <a:gd name="T59" fmla="*/ 74 h 799"/>
              <a:gd name="T60" fmla="*/ 688 w 798"/>
              <a:gd name="T61" fmla="*/ 85 h 799"/>
              <a:gd name="T62" fmla="*/ 695 w 798"/>
              <a:gd name="T63" fmla="*/ 110 h 799"/>
              <a:gd name="T64" fmla="*/ 707 w 798"/>
              <a:gd name="T65" fmla="*/ 122 h 799"/>
              <a:gd name="T66" fmla="*/ 704 w 798"/>
              <a:gd name="T67" fmla="*/ 138 h 799"/>
              <a:gd name="T68" fmla="*/ 690 w 798"/>
              <a:gd name="T69" fmla="*/ 146 h 799"/>
              <a:gd name="T70" fmla="*/ 661 w 798"/>
              <a:gd name="T71" fmla="*/ 142 h 799"/>
              <a:gd name="T72" fmla="*/ 653 w 798"/>
              <a:gd name="T73" fmla="*/ 127 h 799"/>
              <a:gd name="T74" fmla="*/ 657 w 798"/>
              <a:gd name="T75" fmla="*/ 80 h 799"/>
              <a:gd name="T76" fmla="*/ 671 w 798"/>
              <a:gd name="T77" fmla="*/ 72 h 799"/>
              <a:gd name="T78" fmla="*/ 625 w 798"/>
              <a:gd name="T79" fmla="*/ 49 h 799"/>
              <a:gd name="T80" fmla="*/ 584 w 798"/>
              <a:gd name="T81" fmla="*/ 104 h 799"/>
              <a:gd name="T82" fmla="*/ 593 w 798"/>
              <a:gd name="T83" fmla="*/ 173 h 799"/>
              <a:gd name="T84" fmla="*/ 646 w 798"/>
              <a:gd name="T85" fmla="*/ 215 h 799"/>
              <a:gd name="T86" fmla="*/ 717 w 798"/>
              <a:gd name="T87" fmla="*/ 206 h 799"/>
              <a:gd name="T88" fmla="*/ 759 w 798"/>
              <a:gd name="T89" fmla="*/ 151 h 799"/>
              <a:gd name="T90" fmla="*/ 750 w 798"/>
              <a:gd name="T91" fmla="*/ 81 h 799"/>
              <a:gd name="T92" fmla="*/ 695 w 798"/>
              <a:gd name="T93" fmla="*/ 39 h 799"/>
              <a:gd name="T94" fmla="*/ 700 w 798"/>
              <a:gd name="T95" fmla="*/ 4 h 799"/>
              <a:gd name="T96" fmla="*/ 771 w 798"/>
              <a:gd name="T97" fmla="*/ 47 h 799"/>
              <a:gd name="T98" fmla="*/ 798 w 798"/>
              <a:gd name="T99" fmla="*/ 127 h 799"/>
              <a:gd name="T100" fmla="*/ 771 w 798"/>
              <a:gd name="T101" fmla="*/ 207 h 799"/>
              <a:gd name="T102" fmla="*/ 700 w 798"/>
              <a:gd name="T103" fmla="*/ 250 h 799"/>
              <a:gd name="T104" fmla="*/ 615 w 798"/>
              <a:gd name="T105" fmla="*/ 241 h 799"/>
              <a:gd name="T106" fmla="*/ 557 w 798"/>
              <a:gd name="T107" fmla="*/ 184 h 799"/>
              <a:gd name="T108" fmla="*/ 547 w 798"/>
              <a:gd name="T109" fmla="*/ 98 h 799"/>
              <a:gd name="T110" fmla="*/ 591 w 798"/>
              <a:gd name="T111" fmla="*/ 28 h 799"/>
              <a:gd name="T112" fmla="*/ 671 w 798"/>
              <a:gd name="T113"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8" h="799">
                <a:moveTo>
                  <a:pt x="182" y="326"/>
                </a:moveTo>
                <a:lnTo>
                  <a:pt x="182" y="435"/>
                </a:lnTo>
                <a:lnTo>
                  <a:pt x="362" y="435"/>
                </a:lnTo>
                <a:lnTo>
                  <a:pt x="362" y="326"/>
                </a:lnTo>
                <a:lnTo>
                  <a:pt x="182" y="326"/>
                </a:lnTo>
                <a:close/>
                <a:moveTo>
                  <a:pt x="182" y="291"/>
                </a:moveTo>
                <a:lnTo>
                  <a:pt x="362" y="291"/>
                </a:lnTo>
                <a:lnTo>
                  <a:pt x="377" y="294"/>
                </a:lnTo>
                <a:lnTo>
                  <a:pt x="389" y="301"/>
                </a:lnTo>
                <a:lnTo>
                  <a:pt x="396" y="313"/>
                </a:lnTo>
                <a:lnTo>
                  <a:pt x="399" y="326"/>
                </a:lnTo>
                <a:lnTo>
                  <a:pt x="399" y="435"/>
                </a:lnTo>
                <a:lnTo>
                  <a:pt x="417" y="435"/>
                </a:lnTo>
                <a:lnTo>
                  <a:pt x="423" y="436"/>
                </a:lnTo>
                <a:lnTo>
                  <a:pt x="428" y="439"/>
                </a:lnTo>
                <a:lnTo>
                  <a:pt x="432" y="443"/>
                </a:lnTo>
                <a:lnTo>
                  <a:pt x="434" y="448"/>
                </a:lnTo>
                <a:lnTo>
                  <a:pt x="436" y="453"/>
                </a:lnTo>
                <a:lnTo>
                  <a:pt x="434" y="460"/>
                </a:lnTo>
                <a:lnTo>
                  <a:pt x="432" y="464"/>
                </a:lnTo>
                <a:lnTo>
                  <a:pt x="428" y="468"/>
                </a:lnTo>
                <a:lnTo>
                  <a:pt x="423" y="470"/>
                </a:lnTo>
                <a:lnTo>
                  <a:pt x="417" y="472"/>
                </a:lnTo>
                <a:lnTo>
                  <a:pt x="780" y="472"/>
                </a:lnTo>
                <a:lnTo>
                  <a:pt x="785" y="473"/>
                </a:lnTo>
                <a:lnTo>
                  <a:pt x="790" y="476"/>
                </a:lnTo>
                <a:lnTo>
                  <a:pt x="794" y="479"/>
                </a:lnTo>
                <a:lnTo>
                  <a:pt x="797" y="485"/>
                </a:lnTo>
                <a:lnTo>
                  <a:pt x="798" y="490"/>
                </a:lnTo>
                <a:lnTo>
                  <a:pt x="797" y="495"/>
                </a:lnTo>
                <a:lnTo>
                  <a:pt x="794" y="500"/>
                </a:lnTo>
                <a:lnTo>
                  <a:pt x="790" y="504"/>
                </a:lnTo>
                <a:lnTo>
                  <a:pt x="785" y="507"/>
                </a:lnTo>
                <a:lnTo>
                  <a:pt x="780" y="508"/>
                </a:lnTo>
                <a:lnTo>
                  <a:pt x="690" y="508"/>
                </a:lnTo>
                <a:lnTo>
                  <a:pt x="690" y="781"/>
                </a:lnTo>
                <a:lnTo>
                  <a:pt x="688" y="786"/>
                </a:lnTo>
                <a:lnTo>
                  <a:pt x="686" y="791"/>
                </a:lnTo>
                <a:lnTo>
                  <a:pt x="682" y="795"/>
                </a:lnTo>
                <a:lnTo>
                  <a:pt x="676" y="798"/>
                </a:lnTo>
                <a:lnTo>
                  <a:pt x="671" y="799"/>
                </a:lnTo>
                <a:lnTo>
                  <a:pt x="666" y="798"/>
                </a:lnTo>
                <a:lnTo>
                  <a:pt x="661" y="795"/>
                </a:lnTo>
                <a:lnTo>
                  <a:pt x="657" y="791"/>
                </a:lnTo>
                <a:lnTo>
                  <a:pt x="654" y="786"/>
                </a:lnTo>
                <a:lnTo>
                  <a:pt x="653" y="781"/>
                </a:lnTo>
                <a:lnTo>
                  <a:pt x="653" y="508"/>
                </a:lnTo>
                <a:lnTo>
                  <a:pt x="145" y="508"/>
                </a:lnTo>
                <a:lnTo>
                  <a:pt x="145" y="781"/>
                </a:lnTo>
                <a:lnTo>
                  <a:pt x="144" y="786"/>
                </a:lnTo>
                <a:lnTo>
                  <a:pt x="141" y="791"/>
                </a:lnTo>
                <a:lnTo>
                  <a:pt x="137" y="795"/>
                </a:lnTo>
                <a:lnTo>
                  <a:pt x="133" y="798"/>
                </a:lnTo>
                <a:lnTo>
                  <a:pt x="127" y="799"/>
                </a:lnTo>
                <a:lnTo>
                  <a:pt x="122" y="798"/>
                </a:lnTo>
                <a:lnTo>
                  <a:pt x="116" y="795"/>
                </a:lnTo>
                <a:lnTo>
                  <a:pt x="112" y="791"/>
                </a:lnTo>
                <a:lnTo>
                  <a:pt x="110" y="786"/>
                </a:lnTo>
                <a:lnTo>
                  <a:pt x="109" y="781"/>
                </a:lnTo>
                <a:lnTo>
                  <a:pt x="109" y="508"/>
                </a:lnTo>
                <a:lnTo>
                  <a:pt x="18" y="508"/>
                </a:lnTo>
                <a:lnTo>
                  <a:pt x="13" y="507"/>
                </a:lnTo>
                <a:lnTo>
                  <a:pt x="8" y="504"/>
                </a:lnTo>
                <a:lnTo>
                  <a:pt x="4" y="500"/>
                </a:lnTo>
                <a:lnTo>
                  <a:pt x="1" y="495"/>
                </a:lnTo>
                <a:lnTo>
                  <a:pt x="0" y="490"/>
                </a:lnTo>
                <a:lnTo>
                  <a:pt x="1" y="485"/>
                </a:lnTo>
                <a:lnTo>
                  <a:pt x="4" y="479"/>
                </a:lnTo>
                <a:lnTo>
                  <a:pt x="8" y="476"/>
                </a:lnTo>
                <a:lnTo>
                  <a:pt x="13" y="473"/>
                </a:lnTo>
                <a:lnTo>
                  <a:pt x="18" y="472"/>
                </a:lnTo>
                <a:lnTo>
                  <a:pt x="127" y="472"/>
                </a:lnTo>
                <a:lnTo>
                  <a:pt x="122" y="470"/>
                </a:lnTo>
                <a:lnTo>
                  <a:pt x="116" y="468"/>
                </a:lnTo>
                <a:lnTo>
                  <a:pt x="112" y="464"/>
                </a:lnTo>
                <a:lnTo>
                  <a:pt x="110" y="460"/>
                </a:lnTo>
                <a:lnTo>
                  <a:pt x="109" y="453"/>
                </a:lnTo>
                <a:lnTo>
                  <a:pt x="110" y="448"/>
                </a:lnTo>
                <a:lnTo>
                  <a:pt x="112" y="443"/>
                </a:lnTo>
                <a:lnTo>
                  <a:pt x="116" y="439"/>
                </a:lnTo>
                <a:lnTo>
                  <a:pt x="122" y="436"/>
                </a:lnTo>
                <a:lnTo>
                  <a:pt x="127" y="435"/>
                </a:lnTo>
                <a:lnTo>
                  <a:pt x="145" y="435"/>
                </a:lnTo>
                <a:lnTo>
                  <a:pt x="145" y="326"/>
                </a:lnTo>
                <a:lnTo>
                  <a:pt x="148" y="313"/>
                </a:lnTo>
                <a:lnTo>
                  <a:pt x="156" y="301"/>
                </a:lnTo>
                <a:lnTo>
                  <a:pt x="167" y="294"/>
                </a:lnTo>
                <a:lnTo>
                  <a:pt x="182" y="291"/>
                </a:lnTo>
                <a:close/>
                <a:moveTo>
                  <a:pt x="671" y="72"/>
                </a:moveTo>
                <a:lnTo>
                  <a:pt x="676" y="74"/>
                </a:lnTo>
                <a:lnTo>
                  <a:pt x="682" y="76"/>
                </a:lnTo>
                <a:lnTo>
                  <a:pt x="686" y="80"/>
                </a:lnTo>
                <a:lnTo>
                  <a:pt x="688" y="85"/>
                </a:lnTo>
                <a:lnTo>
                  <a:pt x="690" y="91"/>
                </a:lnTo>
                <a:lnTo>
                  <a:pt x="690" y="109"/>
                </a:lnTo>
                <a:lnTo>
                  <a:pt x="695" y="110"/>
                </a:lnTo>
                <a:lnTo>
                  <a:pt x="700" y="113"/>
                </a:lnTo>
                <a:lnTo>
                  <a:pt x="704" y="117"/>
                </a:lnTo>
                <a:lnTo>
                  <a:pt x="707" y="122"/>
                </a:lnTo>
                <a:lnTo>
                  <a:pt x="708" y="127"/>
                </a:lnTo>
                <a:lnTo>
                  <a:pt x="707" y="132"/>
                </a:lnTo>
                <a:lnTo>
                  <a:pt x="704" y="138"/>
                </a:lnTo>
                <a:lnTo>
                  <a:pt x="700" y="142"/>
                </a:lnTo>
                <a:lnTo>
                  <a:pt x="695" y="144"/>
                </a:lnTo>
                <a:lnTo>
                  <a:pt x="690" y="146"/>
                </a:lnTo>
                <a:lnTo>
                  <a:pt x="671" y="146"/>
                </a:lnTo>
                <a:lnTo>
                  <a:pt x="666" y="144"/>
                </a:lnTo>
                <a:lnTo>
                  <a:pt x="661" y="142"/>
                </a:lnTo>
                <a:lnTo>
                  <a:pt x="657" y="138"/>
                </a:lnTo>
                <a:lnTo>
                  <a:pt x="654" y="132"/>
                </a:lnTo>
                <a:lnTo>
                  <a:pt x="653" y="127"/>
                </a:lnTo>
                <a:lnTo>
                  <a:pt x="653" y="91"/>
                </a:lnTo>
                <a:lnTo>
                  <a:pt x="654" y="85"/>
                </a:lnTo>
                <a:lnTo>
                  <a:pt x="657" y="80"/>
                </a:lnTo>
                <a:lnTo>
                  <a:pt x="661" y="76"/>
                </a:lnTo>
                <a:lnTo>
                  <a:pt x="666" y="74"/>
                </a:lnTo>
                <a:lnTo>
                  <a:pt x="671" y="72"/>
                </a:lnTo>
                <a:close/>
                <a:moveTo>
                  <a:pt x="671" y="37"/>
                </a:moveTo>
                <a:lnTo>
                  <a:pt x="646" y="39"/>
                </a:lnTo>
                <a:lnTo>
                  <a:pt x="625" y="49"/>
                </a:lnTo>
                <a:lnTo>
                  <a:pt x="607" y="63"/>
                </a:lnTo>
                <a:lnTo>
                  <a:pt x="593" y="81"/>
                </a:lnTo>
                <a:lnTo>
                  <a:pt x="584" y="104"/>
                </a:lnTo>
                <a:lnTo>
                  <a:pt x="581" y="127"/>
                </a:lnTo>
                <a:lnTo>
                  <a:pt x="584" y="151"/>
                </a:lnTo>
                <a:lnTo>
                  <a:pt x="593" y="173"/>
                </a:lnTo>
                <a:lnTo>
                  <a:pt x="607" y="191"/>
                </a:lnTo>
                <a:lnTo>
                  <a:pt x="625" y="206"/>
                </a:lnTo>
                <a:lnTo>
                  <a:pt x="646" y="215"/>
                </a:lnTo>
                <a:lnTo>
                  <a:pt x="671" y="218"/>
                </a:lnTo>
                <a:lnTo>
                  <a:pt x="695" y="215"/>
                </a:lnTo>
                <a:lnTo>
                  <a:pt x="717" y="206"/>
                </a:lnTo>
                <a:lnTo>
                  <a:pt x="735" y="191"/>
                </a:lnTo>
                <a:lnTo>
                  <a:pt x="750" y="173"/>
                </a:lnTo>
                <a:lnTo>
                  <a:pt x="759" y="151"/>
                </a:lnTo>
                <a:lnTo>
                  <a:pt x="762" y="127"/>
                </a:lnTo>
                <a:lnTo>
                  <a:pt x="759" y="104"/>
                </a:lnTo>
                <a:lnTo>
                  <a:pt x="750" y="81"/>
                </a:lnTo>
                <a:lnTo>
                  <a:pt x="735" y="63"/>
                </a:lnTo>
                <a:lnTo>
                  <a:pt x="717" y="49"/>
                </a:lnTo>
                <a:lnTo>
                  <a:pt x="695" y="39"/>
                </a:lnTo>
                <a:lnTo>
                  <a:pt x="671" y="37"/>
                </a:lnTo>
                <a:close/>
                <a:moveTo>
                  <a:pt x="671" y="0"/>
                </a:moveTo>
                <a:lnTo>
                  <a:pt x="700" y="4"/>
                </a:lnTo>
                <a:lnTo>
                  <a:pt x="728" y="13"/>
                </a:lnTo>
                <a:lnTo>
                  <a:pt x="751" y="28"/>
                </a:lnTo>
                <a:lnTo>
                  <a:pt x="771" y="47"/>
                </a:lnTo>
                <a:lnTo>
                  <a:pt x="785" y="71"/>
                </a:lnTo>
                <a:lnTo>
                  <a:pt x="794" y="98"/>
                </a:lnTo>
                <a:lnTo>
                  <a:pt x="798" y="127"/>
                </a:lnTo>
                <a:lnTo>
                  <a:pt x="794" y="156"/>
                </a:lnTo>
                <a:lnTo>
                  <a:pt x="785" y="184"/>
                </a:lnTo>
                <a:lnTo>
                  <a:pt x="771" y="207"/>
                </a:lnTo>
                <a:lnTo>
                  <a:pt x="751" y="227"/>
                </a:lnTo>
                <a:lnTo>
                  <a:pt x="728" y="241"/>
                </a:lnTo>
                <a:lnTo>
                  <a:pt x="700" y="250"/>
                </a:lnTo>
                <a:lnTo>
                  <a:pt x="671" y="254"/>
                </a:lnTo>
                <a:lnTo>
                  <a:pt x="642" y="250"/>
                </a:lnTo>
                <a:lnTo>
                  <a:pt x="615" y="241"/>
                </a:lnTo>
                <a:lnTo>
                  <a:pt x="591" y="227"/>
                </a:lnTo>
                <a:lnTo>
                  <a:pt x="572" y="207"/>
                </a:lnTo>
                <a:lnTo>
                  <a:pt x="557" y="184"/>
                </a:lnTo>
                <a:lnTo>
                  <a:pt x="547" y="156"/>
                </a:lnTo>
                <a:lnTo>
                  <a:pt x="544" y="127"/>
                </a:lnTo>
                <a:lnTo>
                  <a:pt x="547" y="98"/>
                </a:lnTo>
                <a:lnTo>
                  <a:pt x="557" y="71"/>
                </a:lnTo>
                <a:lnTo>
                  <a:pt x="572" y="47"/>
                </a:lnTo>
                <a:lnTo>
                  <a:pt x="591" y="28"/>
                </a:lnTo>
                <a:lnTo>
                  <a:pt x="615" y="13"/>
                </a:lnTo>
                <a:lnTo>
                  <a:pt x="642" y="4"/>
                </a:lnTo>
                <a:lnTo>
                  <a:pt x="671"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58" name="Freeform 4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380165" y="5773509"/>
            <a:ext cx="444051" cy="444609"/>
          </a:xfrm>
          <a:custGeom>
            <a:avLst/>
            <a:gdLst>
              <a:gd name="T0" fmla="*/ 159 w 798"/>
              <a:gd name="T1" fmla="*/ 53 h 799"/>
              <a:gd name="T2" fmla="*/ 71 w 798"/>
              <a:gd name="T3" fmla="*/ 125 h 799"/>
              <a:gd name="T4" fmla="*/ 37 w 798"/>
              <a:gd name="T5" fmla="*/ 236 h 799"/>
              <a:gd name="T6" fmla="*/ 38 w 798"/>
              <a:gd name="T7" fmla="*/ 259 h 799"/>
              <a:gd name="T8" fmla="*/ 73 w 798"/>
              <a:gd name="T9" fmla="*/ 373 h 799"/>
              <a:gd name="T10" fmla="*/ 144 w 798"/>
              <a:gd name="T11" fmla="*/ 491 h 799"/>
              <a:gd name="T12" fmla="*/ 230 w 798"/>
              <a:gd name="T13" fmla="*/ 601 h 799"/>
              <a:gd name="T14" fmla="*/ 317 w 798"/>
              <a:gd name="T15" fmla="*/ 692 h 799"/>
              <a:gd name="T16" fmla="*/ 384 w 798"/>
              <a:gd name="T17" fmla="*/ 749 h 799"/>
              <a:gd name="T18" fmla="*/ 433 w 798"/>
              <a:gd name="T19" fmla="*/ 733 h 799"/>
              <a:gd name="T20" fmla="*/ 508 w 798"/>
              <a:gd name="T21" fmla="*/ 664 h 799"/>
              <a:gd name="T22" fmla="*/ 597 w 798"/>
              <a:gd name="T23" fmla="*/ 567 h 799"/>
              <a:gd name="T24" fmla="*/ 681 w 798"/>
              <a:gd name="T25" fmla="*/ 453 h 799"/>
              <a:gd name="T26" fmla="*/ 741 w 798"/>
              <a:gd name="T27" fmla="*/ 334 h 799"/>
              <a:gd name="T28" fmla="*/ 760 w 798"/>
              <a:gd name="T29" fmla="*/ 256 h 799"/>
              <a:gd name="T30" fmla="*/ 758 w 798"/>
              <a:gd name="T31" fmla="*/ 195 h 799"/>
              <a:gd name="T32" fmla="*/ 703 w 798"/>
              <a:gd name="T33" fmla="*/ 94 h 799"/>
              <a:gd name="T34" fmla="*/ 602 w 798"/>
              <a:gd name="T35" fmla="*/ 41 h 799"/>
              <a:gd name="T36" fmla="*/ 501 w 798"/>
              <a:gd name="T37" fmla="*/ 46 h 799"/>
              <a:gd name="T38" fmla="*/ 369 w 798"/>
              <a:gd name="T39" fmla="*/ 250 h 799"/>
              <a:gd name="T40" fmla="*/ 399 w 798"/>
              <a:gd name="T41" fmla="*/ 617 h 799"/>
              <a:gd name="T42" fmla="*/ 326 w 798"/>
              <a:gd name="T43" fmla="*/ 254 h 799"/>
              <a:gd name="T44" fmla="*/ 344 w 798"/>
              <a:gd name="T45" fmla="*/ 68 h 799"/>
              <a:gd name="T46" fmla="*/ 236 w 798"/>
              <a:gd name="T47" fmla="*/ 37 h 799"/>
              <a:gd name="T48" fmla="*/ 309 w 798"/>
              <a:gd name="T49" fmla="*/ 12 h 799"/>
              <a:gd name="T50" fmla="*/ 399 w 798"/>
              <a:gd name="T51" fmla="*/ 66 h 799"/>
              <a:gd name="T52" fmla="*/ 490 w 798"/>
              <a:gd name="T53" fmla="*/ 12 h 799"/>
              <a:gd name="T54" fmla="*/ 605 w 798"/>
              <a:gd name="T55" fmla="*/ 4 h 799"/>
              <a:gd name="T56" fmla="*/ 715 w 798"/>
              <a:gd name="T57" fmla="*/ 55 h 799"/>
              <a:gd name="T58" fmla="*/ 783 w 798"/>
              <a:gd name="T59" fmla="*/ 153 h 799"/>
              <a:gd name="T60" fmla="*/ 797 w 798"/>
              <a:gd name="T61" fmla="*/ 248 h 799"/>
              <a:gd name="T62" fmla="*/ 796 w 798"/>
              <a:gd name="T63" fmla="*/ 263 h 799"/>
              <a:gd name="T64" fmla="*/ 763 w 798"/>
              <a:gd name="T65" fmla="*/ 377 h 799"/>
              <a:gd name="T66" fmla="*/ 699 w 798"/>
              <a:gd name="T67" fmla="*/ 493 h 799"/>
              <a:gd name="T68" fmla="*/ 615 w 798"/>
              <a:gd name="T69" fmla="*/ 601 h 799"/>
              <a:gd name="T70" fmla="*/ 530 w 798"/>
              <a:gd name="T71" fmla="*/ 694 h 799"/>
              <a:gd name="T72" fmla="*/ 456 w 798"/>
              <a:gd name="T73" fmla="*/ 761 h 799"/>
              <a:gd name="T74" fmla="*/ 407 w 798"/>
              <a:gd name="T75" fmla="*/ 796 h 799"/>
              <a:gd name="T76" fmla="*/ 378 w 798"/>
              <a:gd name="T77" fmla="*/ 788 h 799"/>
              <a:gd name="T78" fmla="*/ 319 w 798"/>
              <a:gd name="T79" fmla="*/ 743 h 799"/>
              <a:gd name="T80" fmla="*/ 240 w 798"/>
              <a:gd name="T81" fmla="*/ 665 h 799"/>
              <a:gd name="T82" fmla="*/ 153 w 798"/>
              <a:gd name="T83" fmla="*/ 566 h 799"/>
              <a:gd name="T84" fmla="*/ 76 w 798"/>
              <a:gd name="T85" fmla="*/ 455 h 799"/>
              <a:gd name="T86" fmla="*/ 20 w 798"/>
              <a:gd name="T87" fmla="*/ 338 h 799"/>
              <a:gd name="T88" fmla="*/ 1 w 798"/>
              <a:gd name="T89" fmla="*/ 263 h 799"/>
              <a:gd name="T90" fmla="*/ 0 w 798"/>
              <a:gd name="T91" fmla="*/ 236 h 799"/>
              <a:gd name="T92" fmla="*/ 33 w 798"/>
              <a:gd name="T93" fmla="*/ 117 h 799"/>
              <a:gd name="T94" fmla="*/ 117 w 798"/>
              <a:gd name="T95" fmla="*/ 33 h 799"/>
              <a:gd name="T96" fmla="*/ 236 w 798"/>
              <a:gd name="T97"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8" h="799">
                <a:moveTo>
                  <a:pt x="236" y="37"/>
                </a:moveTo>
                <a:lnTo>
                  <a:pt x="195" y="41"/>
                </a:lnTo>
                <a:lnTo>
                  <a:pt x="159" y="53"/>
                </a:lnTo>
                <a:lnTo>
                  <a:pt x="124" y="71"/>
                </a:lnTo>
                <a:lnTo>
                  <a:pt x="94" y="94"/>
                </a:lnTo>
                <a:lnTo>
                  <a:pt x="71" y="125"/>
                </a:lnTo>
                <a:lnTo>
                  <a:pt x="53" y="159"/>
                </a:lnTo>
                <a:lnTo>
                  <a:pt x="41" y="195"/>
                </a:lnTo>
                <a:lnTo>
                  <a:pt x="37" y="236"/>
                </a:lnTo>
                <a:lnTo>
                  <a:pt x="37" y="248"/>
                </a:lnTo>
                <a:lnTo>
                  <a:pt x="38" y="256"/>
                </a:lnTo>
                <a:lnTo>
                  <a:pt x="38" y="259"/>
                </a:lnTo>
                <a:lnTo>
                  <a:pt x="45" y="296"/>
                </a:lnTo>
                <a:lnTo>
                  <a:pt x="56" y="334"/>
                </a:lnTo>
                <a:lnTo>
                  <a:pt x="73" y="373"/>
                </a:lnTo>
                <a:lnTo>
                  <a:pt x="94" y="413"/>
                </a:lnTo>
                <a:lnTo>
                  <a:pt x="118" y="453"/>
                </a:lnTo>
                <a:lnTo>
                  <a:pt x="144" y="491"/>
                </a:lnTo>
                <a:lnTo>
                  <a:pt x="172" y="529"/>
                </a:lnTo>
                <a:lnTo>
                  <a:pt x="202" y="567"/>
                </a:lnTo>
                <a:lnTo>
                  <a:pt x="230" y="601"/>
                </a:lnTo>
                <a:lnTo>
                  <a:pt x="261" y="634"/>
                </a:lnTo>
                <a:lnTo>
                  <a:pt x="289" y="664"/>
                </a:lnTo>
                <a:lnTo>
                  <a:pt x="317" y="692"/>
                </a:lnTo>
                <a:lnTo>
                  <a:pt x="343" y="714"/>
                </a:lnTo>
                <a:lnTo>
                  <a:pt x="365" y="733"/>
                </a:lnTo>
                <a:lnTo>
                  <a:pt x="384" y="749"/>
                </a:lnTo>
                <a:lnTo>
                  <a:pt x="399" y="760"/>
                </a:lnTo>
                <a:lnTo>
                  <a:pt x="414" y="749"/>
                </a:lnTo>
                <a:lnTo>
                  <a:pt x="433" y="733"/>
                </a:lnTo>
                <a:lnTo>
                  <a:pt x="456" y="714"/>
                </a:lnTo>
                <a:lnTo>
                  <a:pt x="480" y="692"/>
                </a:lnTo>
                <a:lnTo>
                  <a:pt x="508" y="664"/>
                </a:lnTo>
                <a:lnTo>
                  <a:pt x="538" y="634"/>
                </a:lnTo>
                <a:lnTo>
                  <a:pt x="567" y="601"/>
                </a:lnTo>
                <a:lnTo>
                  <a:pt x="597" y="567"/>
                </a:lnTo>
                <a:lnTo>
                  <a:pt x="626" y="531"/>
                </a:lnTo>
                <a:lnTo>
                  <a:pt x="654" y="491"/>
                </a:lnTo>
                <a:lnTo>
                  <a:pt x="681" y="453"/>
                </a:lnTo>
                <a:lnTo>
                  <a:pt x="704" y="414"/>
                </a:lnTo>
                <a:lnTo>
                  <a:pt x="725" y="373"/>
                </a:lnTo>
                <a:lnTo>
                  <a:pt x="741" y="334"/>
                </a:lnTo>
                <a:lnTo>
                  <a:pt x="754" y="296"/>
                </a:lnTo>
                <a:lnTo>
                  <a:pt x="760" y="259"/>
                </a:lnTo>
                <a:lnTo>
                  <a:pt x="760" y="256"/>
                </a:lnTo>
                <a:lnTo>
                  <a:pt x="762" y="248"/>
                </a:lnTo>
                <a:lnTo>
                  <a:pt x="762" y="236"/>
                </a:lnTo>
                <a:lnTo>
                  <a:pt x="758" y="195"/>
                </a:lnTo>
                <a:lnTo>
                  <a:pt x="746" y="159"/>
                </a:lnTo>
                <a:lnTo>
                  <a:pt x="728" y="125"/>
                </a:lnTo>
                <a:lnTo>
                  <a:pt x="703" y="94"/>
                </a:lnTo>
                <a:lnTo>
                  <a:pt x="674" y="71"/>
                </a:lnTo>
                <a:lnTo>
                  <a:pt x="640" y="53"/>
                </a:lnTo>
                <a:lnTo>
                  <a:pt x="602" y="41"/>
                </a:lnTo>
                <a:lnTo>
                  <a:pt x="563" y="37"/>
                </a:lnTo>
                <a:lnTo>
                  <a:pt x="531" y="39"/>
                </a:lnTo>
                <a:lnTo>
                  <a:pt x="501" y="46"/>
                </a:lnTo>
                <a:lnTo>
                  <a:pt x="473" y="58"/>
                </a:lnTo>
                <a:lnTo>
                  <a:pt x="446" y="75"/>
                </a:lnTo>
                <a:lnTo>
                  <a:pt x="369" y="250"/>
                </a:lnTo>
                <a:lnTo>
                  <a:pt x="457" y="352"/>
                </a:lnTo>
                <a:lnTo>
                  <a:pt x="385" y="527"/>
                </a:lnTo>
                <a:lnTo>
                  <a:pt x="399" y="617"/>
                </a:lnTo>
                <a:lnTo>
                  <a:pt x="344" y="527"/>
                </a:lnTo>
                <a:lnTo>
                  <a:pt x="418" y="363"/>
                </a:lnTo>
                <a:lnTo>
                  <a:pt x="326" y="254"/>
                </a:lnTo>
                <a:lnTo>
                  <a:pt x="391" y="109"/>
                </a:lnTo>
                <a:lnTo>
                  <a:pt x="374" y="92"/>
                </a:lnTo>
                <a:lnTo>
                  <a:pt x="344" y="68"/>
                </a:lnTo>
                <a:lnTo>
                  <a:pt x="310" y="51"/>
                </a:lnTo>
                <a:lnTo>
                  <a:pt x="274" y="39"/>
                </a:lnTo>
                <a:lnTo>
                  <a:pt x="236" y="37"/>
                </a:lnTo>
                <a:close/>
                <a:moveTo>
                  <a:pt x="236" y="0"/>
                </a:moveTo>
                <a:lnTo>
                  <a:pt x="274" y="3"/>
                </a:lnTo>
                <a:lnTo>
                  <a:pt x="309" y="12"/>
                </a:lnTo>
                <a:lnTo>
                  <a:pt x="342" y="25"/>
                </a:lnTo>
                <a:lnTo>
                  <a:pt x="372" y="43"/>
                </a:lnTo>
                <a:lnTo>
                  <a:pt x="399" y="66"/>
                </a:lnTo>
                <a:lnTo>
                  <a:pt x="427" y="43"/>
                </a:lnTo>
                <a:lnTo>
                  <a:pt x="457" y="25"/>
                </a:lnTo>
                <a:lnTo>
                  <a:pt x="490" y="12"/>
                </a:lnTo>
                <a:lnTo>
                  <a:pt x="525" y="3"/>
                </a:lnTo>
                <a:lnTo>
                  <a:pt x="563" y="0"/>
                </a:lnTo>
                <a:lnTo>
                  <a:pt x="605" y="4"/>
                </a:lnTo>
                <a:lnTo>
                  <a:pt x="644" y="15"/>
                </a:lnTo>
                <a:lnTo>
                  <a:pt x="681" y="33"/>
                </a:lnTo>
                <a:lnTo>
                  <a:pt x="715" y="55"/>
                </a:lnTo>
                <a:lnTo>
                  <a:pt x="742" y="84"/>
                </a:lnTo>
                <a:lnTo>
                  <a:pt x="766" y="117"/>
                </a:lnTo>
                <a:lnTo>
                  <a:pt x="783" y="153"/>
                </a:lnTo>
                <a:lnTo>
                  <a:pt x="795" y="194"/>
                </a:lnTo>
                <a:lnTo>
                  <a:pt x="798" y="236"/>
                </a:lnTo>
                <a:lnTo>
                  <a:pt x="797" y="248"/>
                </a:lnTo>
                <a:lnTo>
                  <a:pt x="797" y="258"/>
                </a:lnTo>
                <a:lnTo>
                  <a:pt x="796" y="263"/>
                </a:lnTo>
                <a:lnTo>
                  <a:pt x="796" y="263"/>
                </a:lnTo>
                <a:lnTo>
                  <a:pt x="789" y="300"/>
                </a:lnTo>
                <a:lnTo>
                  <a:pt x="779" y="338"/>
                </a:lnTo>
                <a:lnTo>
                  <a:pt x="763" y="377"/>
                </a:lnTo>
                <a:lnTo>
                  <a:pt x="745" y="415"/>
                </a:lnTo>
                <a:lnTo>
                  <a:pt x="723" y="455"/>
                </a:lnTo>
                <a:lnTo>
                  <a:pt x="699" y="493"/>
                </a:lnTo>
                <a:lnTo>
                  <a:pt x="671" y="531"/>
                </a:lnTo>
                <a:lnTo>
                  <a:pt x="644" y="566"/>
                </a:lnTo>
                <a:lnTo>
                  <a:pt x="615" y="601"/>
                </a:lnTo>
                <a:lnTo>
                  <a:pt x="586" y="634"/>
                </a:lnTo>
                <a:lnTo>
                  <a:pt x="558" y="665"/>
                </a:lnTo>
                <a:lnTo>
                  <a:pt x="530" y="694"/>
                </a:lnTo>
                <a:lnTo>
                  <a:pt x="503" y="719"/>
                </a:lnTo>
                <a:lnTo>
                  <a:pt x="478" y="743"/>
                </a:lnTo>
                <a:lnTo>
                  <a:pt x="456" y="761"/>
                </a:lnTo>
                <a:lnTo>
                  <a:pt x="436" y="777"/>
                </a:lnTo>
                <a:lnTo>
                  <a:pt x="419" y="788"/>
                </a:lnTo>
                <a:lnTo>
                  <a:pt x="407" y="796"/>
                </a:lnTo>
                <a:lnTo>
                  <a:pt x="399" y="799"/>
                </a:lnTo>
                <a:lnTo>
                  <a:pt x="391" y="796"/>
                </a:lnTo>
                <a:lnTo>
                  <a:pt x="378" y="788"/>
                </a:lnTo>
                <a:lnTo>
                  <a:pt x="363" y="777"/>
                </a:lnTo>
                <a:lnTo>
                  <a:pt x="343" y="761"/>
                </a:lnTo>
                <a:lnTo>
                  <a:pt x="319" y="743"/>
                </a:lnTo>
                <a:lnTo>
                  <a:pt x="295" y="719"/>
                </a:lnTo>
                <a:lnTo>
                  <a:pt x="268" y="694"/>
                </a:lnTo>
                <a:lnTo>
                  <a:pt x="240" y="665"/>
                </a:lnTo>
                <a:lnTo>
                  <a:pt x="211" y="634"/>
                </a:lnTo>
                <a:lnTo>
                  <a:pt x="182" y="601"/>
                </a:lnTo>
                <a:lnTo>
                  <a:pt x="153" y="566"/>
                </a:lnTo>
                <a:lnTo>
                  <a:pt x="126" y="531"/>
                </a:lnTo>
                <a:lnTo>
                  <a:pt x="100" y="493"/>
                </a:lnTo>
                <a:lnTo>
                  <a:pt x="76" y="455"/>
                </a:lnTo>
                <a:lnTo>
                  <a:pt x="54" y="415"/>
                </a:lnTo>
                <a:lnTo>
                  <a:pt x="34" y="377"/>
                </a:lnTo>
                <a:lnTo>
                  <a:pt x="20" y="338"/>
                </a:lnTo>
                <a:lnTo>
                  <a:pt x="8" y="300"/>
                </a:lnTo>
                <a:lnTo>
                  <a:pt x="1" y="263"/>
                </a:lnTo>
                <a:lnTo>
                  <a:pt x="1" y="263"/>
                </a:lnTo>
                <a:lnTo>
                  <a:pt x="1" y="258"/>
                </a:lnTo>
                <a:lnTo>
                  <a:pt x="0" y="248"/>
                </a:lnTo>
                <a:lnTo>
                  <a:pt x="0" y="236"/>
                </a:lnTo>
                <a:lnTo>
                  <a:pt x="4" y="194"/>
                </a:lnTo>
                <a:lnTo>
                  <a:pt x="15" y="153"/>
                </a:lnTo>
                <a:lnTo>
                  <a:pt x="33" y="117"/>
                </a:lnTo>
                <a:lnTo>
                  <a:pt x="55" y="84"/>
                </a:lnTo>
                <a:lnTo>
                  <a:pt x="84" y="55"/>
                </a:lnTo>
                <a:lnTo>
                  <a:pt x="117" y="33"/>
                </a:lnTo>
                <a:lnTo>
                  <a:pt x="153" y="15"/>
                </a:lnTo>
                <a:lnTo>
                  <a:pt x="194" y="4"/>
                </a:lnTo>
                <a:lnTo>
                  <a:pt x="236"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59" name="Freeform 45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267508" y="5793821"/>
            <a:ext cx="444609" cy="403988"/>
          </a:xfrm>
          <a:custGeom>
            <a:avLst/>
            <a:gdLst>
              <a:gd name="T0" fmla="*/ 139 w 799"/>
              <a:gd name="T1" fmla="*/ 87 h 726"/>
              <a:gd name="T2" fmla="*/ 66 w 799"/>
              <a:gd name="T3" fmla="*/ 147 h 726"/>
              <a:gd name="T4" fmla="*/ 37 w 799"/>
              <a:gd name="T5" fmla="*/ 240 h 726"/>
              <a:gd name="T6" fmla="*/ 38 w 799"/>
              <a:gd name="T7" fmla="*/ 256 h 726"/>
              <a:gd name="T8" fmla="*/ 38 w 799"/>
              <a:gd name="T9" fmla="*/ 261 h 726"/>
              <a:gd name="T10" fmla="*/ 62 w 799"/>
              <a:gd name="T11" fmla="*/ 343 h 726"/>
              <a:gd name="T12" fmla="*/ 136 w 799"/>
              <a:gd name="T13" fmla="*/ 469 h 726"/>
              <a:gd name="T14" fmla="*/ 231 w 799"/>
              <a:gd name="T15" fmla="*/ 583 h 726"/>
              <a:gd name="T16" fmla="*/ 316 w 799"/>
              <a:gd name="T17" fmla="*/ 664 h 726"/>
              <a:gd name="T18" fmla="*/ 273 w 799"/>
              <a:gd name="T19" fmla="*/ 291 h 726"/>
              <a:gd name="T20" fmla="*/ 267 w 799"/>
              <a:gd name="T21" fmla="*/ 85 h 726"/>
              <a:gd name="T22" fmla="*/ 594 w 799"/>
              <a:gd name="T23" fmla="*/ 37 h 726"/>
              <a:gd name="T24" fmla="*/ 516 w 799"/>
              <a:gd name="T25" fmla="*/ 55 h 726"/>
              <a:gd name="T26" fmla="*/ 470 w 799"/>
              <a:gd name="T27" fmla="*/ 87 h 726"/>
              <a:gd name="T28" fmla="*/ 440 w 799"/>
              <a:gd name="T29" fmla="*/ 527 h 726"/>
              <a:gd name="T30" fmla="*/ 508 w 799"/>
              <a:gd name="T31" fmla="*/ 606 h 726"/>
              <a:gd name="T32" fmla="*/ 591 w 799"/>
              <a:gd name="T33" fmla="*/ 521 h 726"/>
              <a:gd name="T34" fmla="*/ 676 w 799"/>
              <a:gd name="T35" fmla="*/ 415 h 726"/>
              <a:gd name="T36" fmla="*/ 741 w 799"/>
              <a:gd name="T37" fmla="*/ 299 h 726"/>
              <a:gd name="T38" fmla="*/ 761 w 799"/>
              <a:gd name="T39" fmla="*/ 224 h 726"/>
              <a:gd name="T40" fmla="*/ 762 w 799"/>
              <a:gd name="T41" fmla="*/ 219 h 726"/>
              <a:gd name="T42" fmla="*/ 762 w 799"/>
              <a:gd name="T43" fmla="*/ 204 h 726"/>
              <a:gd name="T44" fmla="*/ 733 w 799"/>
              <a:gd name="T45" fmla="*/ 110 h 726"/>
              <a:gd name="T46" fmla="*/ 660 w 799"/>
              <a:gd name="T47" fmla="*/ 50 h 726"/>
              <a:gd name="T48" fmla="*/ 204 w 799"/>
              <a:gd name="T49" fmla="*/ 37 h 726"/>
              <a:gd name="T50" fmla="*/ 303 w 799"/>
              <a:gd name="T51" fmla="*/ 60 h 726"/>
              <a:gd name="T52" fmla="*/ 356 w 799"/>
              <a:gd name="T53" fmla="*/ 97 h 726"/>
              <a:gd name="T54" fmla="*/ 363 w 799"/>
              <a:gd name="T55" fmla="*/ 108 h 726"/>
              <a:gd name="T56" fmla="*/ 363 w 799"/>
              <a:gd name="T57" fmla="*/ 117 h 726"/>
              <a:gd name="T58" fmla="*/ 407 w 799"/>
              <a:gd name="T59" fmla="*/ 394 h 726"/>
              <a:gd name="T60" fmla="*/ 363 w 799"/>
              <a:gd name="T61" fmla="*/ 703 h 726"/>
              <a:gd name="T62" fmla="*/ 363 w 799"/>
              <a:gd name="T63" fmla="*/ 714 h 726"/>
              <a:gd name="T64" fmla="*/ 351 w 799"/>
              <a:gd name="T65" fmla="*/ 726 h 726"/>
              <a:gd name="T66" fmla="*/ 335 w 799"/>
              <a:gd name="T67" fmla="*/ 723 h 726"/>
              <a:gd name="T68" fmla="*/ 297 w 799"/>
              <a:gd name="T69" fmla="*/ 696 h 726"/>
              <a:gd name="T70" fmla="*/ 223 w 799"/>
              <a:gd name="T71" fmla="*/ 626 h 726"/>
              <a:gd name="T72" fmla="*/ 136 w 799"/>
              <a:gd name="T73" fmla="*/ 531 h 726"/>
              <a:gd name="T74" fmla="*/ 59 w 799"/>
              <a:gd name="T75" fmla="*/ 418 h 726"/>
              <a:gd name="T76" fmla="*/ 9 w 799"/>
              <a:gd name="T77" fmla="*/ 303 h 726"/>
              <a:gd name="T78" fmla="*/ 2 w 799"/>
              <a:gd name="T79" fmla="*/ 261 h 726"/>
              <a:gd name="T80" fmla="*/ 4 w 799"/>
              <a:gd name="T81" fmla="*/ 203 h 726"/>
              <a:gd name="T82" fmla="*/ 49 w 799"/>
              <a:gd name="T83" fmla="*/ 109 h 726"/>
              <a:gd name="T84" fmla="*/ 134 w 799"/>
              <a:gd name="T85" fmla="*/ 50 h 726"/>
              <a:gd name="T86" fmla="*/ 594 w 799"/>
              <a:gd name="T87" fmla="*/ 0 h 726"/>
              <a:gd name="T88" fmla="*/ 698 w 799"/>
              <a:gd name="T89" fmla="*/ 28 h 726"/>
              <a:gd name="T90" fmla="*/ 771 w 799"/>
              <a:gd name="T91" fmla="*/ 101 h 726"/>
              <a:gd name="T92" fmla="*/ 799 w 799"/>
              <a:gd name="T93" fmla="*/ 204 h 726"/>
              <a:gd name="T94" fmla="*/ 797 w 799"/>
              <a:gd name="T95" fmla="*/ 228 h 726"/>
              <a:gd name="T96" fmla="*/ 778 w 799"/>
              <a:gd name="T97" fmla="*/ 304 h 726"/>
              <a:gd name="T98" fmla="*/ 716 w 799"/>
              <a:gd name="T99" fmla="*/ 421 h 726"/>
              <a:gd name="T100" fmla="*/ 634 w 799"/>
              <a:gd name="T101" fmla="*/ 528 h 726"/>
              <a:gd name="T102" fmla="*/ 549 w 799"/>
              <a:gd name="T103" fmla="*/ 617 h 726"/>
              <a:gd name="T104" fmla="*/ 482 w 799"/>
              <a:gd name="T105" fmla="*/ 675 h 726"/>
              <a:gd name="T106" fmla="*/ 458 w 799"/>
              <a:gd name="T107" fmla="*/ 689 h 726"/>
              <a:gd name="T108" fmla="*/ 444 w 799"/>
              <a:gd name="T109" fmla="*/ 688 h 726"/>
              <a:gd name="T110" fmla="*/ 436 w 799"/>
              <a:gd name="T111" fmla="*/ 676 h 726"/>
              <a:gd name="T112" fmla="*/ 471 w 799"/>
              <a:gd name="T113" fmla="*/ 363 h 726"/>
              <a:gd name="T114" fmla="*/ 437 w 799"/>
              <a:gd name="T115" fmla="*/ 70 h 726"/>
              <a:gd name="T116" fmla="*/ 443 w 799"/>
              <a:gd name="T117" fmla="*/ 60 h 726"/>
              <a:gd name="T118" fmla="*/ 496 w 799"/>
              <a:gd name="T119" fmla="*/ 24 h 726"/>
              <a:gd name="T120" fmla="*/ 594 w 799"/>
              <a:gd name="T121" fmla="*/ 0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9" h="726">
                <a:moveTo>
                  <a:pt x="204" y="74"/>
                </a:moveTo>
                <a:lnTo>
                  <a:pt x="170" y="76"/>
                </a:lnTo>
                <a:lnTo>
                  <a:pt x="139" y="87"/>
                </a:lnTo>
                <a:lnTo>
                  <a:pt x="110" y="101"/>
                </a:lnTo>
                <a:lnTo>
                  <a:pt x="85" y="122"/>
                </a:lnTo>
                <a:lnTo>
                  <a:pt x="66" y="147"/>
                </a:lnTo>
                <a:lnTo>
                  <a:pt x="50" y="176"/>
                </a:lnTo>
                <a:lnTo>
                  <a:pt x="41" y="207"/>
                </a:lnTo>
                <a:lnTo>
                  <a:pt x="37" y="240"/>
                </a:lnTo>
                <a:lnTo>
                  <a:pt x="37" y="245"/>
                </a:lnTo>
                <a:lnTo>
                  <a:pt x="37" y="250"/>
                </a:lnTo>
                <a:lnTo>
                  <a:pt x="38" y="256"/>
                </a:lnTo>
                <a:lnTo>
                  <a:pt x="38" y="258"/>
                </a:lnTo>
                <a:lnTo>
                  <a:pt x="38" y="259"/>
                </a:lnTo>
                <a:lnTo>
                  <a:pt x="38" y="261"/>
                </a:lnTo>
                <a:lnTo>
                  <a:pt x="38" y="261"/>
                </a:lnTo>
                <a:lnTo>
                  <a:pt x="46" y="301"/>
                </a:lnTo>
                <a:lnTo>
                  <a:pt x="62" y="343"/>
                </a:lnTo>
                <a:lnTo>
                  <a:pt x="83" y="385"/>
                </a:lnTo>
                <a:lnTo>
                  <a:pt x="108" y="428"/>
                </a:lnTo>
                <a:lnTo>
                  <a:pt x="136" y="469"/>
                </a:lnTo>
                <a:lnTo>
                  <a:pt x="167" y="510"/>
                </a:lnTo>
                <a:lnTo>
                  <a:pt x="199" y="548"/>
                </a:lnTo>
                <a:lnTo>
                  <a:pt x="231" y="583"/>
                </a:lnTo>
                <a:lnTo>
                  <a:pt x="262" y="614"/>
                </a:lnTo>
                <a:lnTo>
                  <a:pt x="291" y="642"/>
                </a:lnTo>
                <a:lnTo>
                  <a:pt x="316" y="664"/>
                </a:lnTo>
                <a:lnTo>
                  <a:pt x="291" y="563"/>
                </a:lnTo>
                <a:lnTo>
                  <a:pt x="363" y="400"/>
                </a:lnTo>
                <a:lnTo>
                  <a:pt x="273" y="291"/>
                </a:lnTo>
                <a:lnTo>
                  <a:pt x="324" y="118"/>
                </a:lnTo>
                <a:lnTo>
                  <a:pt x="297" y="98"/>
                </a:lnTo>
                <a:lnTo>
                  <a:pt x="267" y="85"/>
                </a:lnTo>
                <a:lnTo>
                  <a:pt x="236" y="76"/>
                </a:lnTo>
                <a:lnTo>
                  <a:pt x="204" y="74"/>
                </a:lnTo>
                <a:close/>
                <a:moveTo>
                  <a:pt x="594" y="37"/>
                </a:moveTo>
                <a:lnTo>
                  <a:pt x="568" y="38"/>
                </a:lnTo>
                <a:lnTo>
                  <a:pt x="541" y="45"/>
                </a:lnTo>
                <a:lnTo>
                  <a:pt x="516" y="55"/>
                </a:lnTo>
                <a:lnTo>
                  <a:pt x="491" y="68"/>
                </a:lnTo>
                <a:lnTo>
                  <a:pt x="470" y="85"/>
                </a:lnTo>
                <a:lnTo>
                  <a:pt x="470" y="87"/>
                </a:lnTo>
                <a:lnTo>
                  <a:pt x="423" y="250"/>
                </a:lnTo>
                <a:lnTo>
                  <a:pt x="516" y="358"/>
                </a:lnTo>
                <a:lnTo>
                  <a:pt x="440" y="527"/>
                </a:lnTo>
                <a:lnTo>
                  <a:pt x="466" y="642"/>
                </a:lnTo>
                <a:lnTo>
                  <a:pt x="485" y="626"/>
                </a:lnTo>
                <a:lnTo>
                  <a:pt x="508" y="606"/>
                </a:lnTo>
                <a:lnTo>
                  <a:pt x="534" y="582"/>
                </a:lnTo>
                <a:lnTo>
                  <a:pt x="562" y="553"/>
                </a:lnTo>
                <a:lnTo>
                  <a:pt x="591" y="521"/>
                </a:lnTo>
                <a:lnTo>
                  <a:pt x="621" y="489"/>
                </a:lnTo>
                <a:lnTo>
                  <a:pt x="649" y="452"/>
                </a:lnTo>
                <a:lnTo>
                  <a:pt x="676" y="415"/>
                </a:lnTo>
                <a:lnTo>
                  <a:pt x="700" y="376"/>
                </a:lnTo>
                <a:lnTo>
                  <a:pt x="723" y="338"/>
                </a:lnTo>
                <a:lnTo>
                  <a:pt x="741" y="299"/>
                </a:lnTo>
                <a:lnTo>
                  <a:pt x="754" y="261"/>
                </a:lnTo>
                <a:lnTo>
                  <a:pt x="761" y="225"/>
                </a:lnTo>
                <a:lnTo>
                  <a:pt x="761" y="224"/>
                </a:lnTo>
                <a:lnTo>
                  <a:pt x="761" y="223"/>
                </a:lnTo>
                <a:lnTo>
                  <a:pt x="761" y="223"/>
                </a:lnTo>
                <a:lnTo>
                  <a:pt x="762" y="219"/>
                </a:lnTo>
                <a:lnTo>
                  <a:pt x="762" y="215"/>
                </a:lnTo>
                <a:lnTo>
                  <a:pt x="762" y="210"/>
                </a:lnTo>
                <a:lnTo>
                  <a:pt x="762" y="204"/>
                </a:lnTo>
                <a:lnTo>
                  <a:pt x="759" y="170"/>
                </a:lnTo>
                <a:lnTo>
                  <a:pt x="749" y="139"/>
                </a:lnTo>
                <a:lnTo>
                  <a:pt x="733" y="110"/>
                </a:lnTo>
                <a:lnTo>
                  <a:pt x="714" y="85"/>
                </a:lnTo>
                <a:lnTo>
                  <a:pt x="689" y="66"/>
                </a:lnTo>
                <a:lnTo>
                  <a:pt x="660" y="50"/>
                </a:lnTo>
                <a:lnTo>
                  <a:pt x="628" y="39"/>
                </a:lnTo>
                <a:lnTo>
                  <a:pt x="594" y="37"/>
                </a:lnTo>
                <a:close/>
                <a:moveTo>
                  <a:pt x="204" y="37"/>
                </a:moveTo>
                <a:lnTo>
                  <a:pt x="237" y="39"/>
                </a:lnTo>
                <a:lnTo>
                  <a:pt x="271" y="47"/>
                </a:lnTo>
                <a:lnTo>
                  <a:pt x="303" y="60"/>
                </a:lnTo>
                <a:lnTo>
                  <a:pt x="331" y="77"/>
                </a:lnTo>
                <a:lnTo>
                  <a:pt x="356" y="97"/>
                </a:lnTo>
                <a:lnTo>
                  <a:pt x="356" y="97"/>
                </a:lnTo>
                <a:lnTo>
                  <a:pt x="359" y="100"/>
                </a:lnTo>
                <a:lnTo>
                  <a:pt x="362" y="104"/>
                </a:lnTo>
                <a:lnTo>
                  <a:pt x="363" y="108"/>
                </a:lnTo>
                <a:lnTo>
                  <a:pt x="363" y="112"/>
                </a:lnTo>
                <a:lnTo>
                  <a:pt x="363" y="114"/>
                </a:lnTo>
                <a:lnTo>
                  <a:pt x="363" y="117"/>
                </a:lnTo>
                <a:lnTo>
                  <a:pt x="363" y="117"/>
                </a:lnTo>
                <a:lnTo>
                  <a:pt x="314" y="286"/>
                </a:lnTo>
                <a:lnTo>
                  <a:pt x="407" y="394"/>
                </a:lnTo>
                <a:lnTo>
                  <a:pt x="331" y="563"/>
                </a:lnTo>
                <a:lnTo>
                  <a:pt x="363" y="703"/>
                </a:lnTo>
                <a:lnTo>
                  <a:pt x="363" y="703"/>
                </a:lnTo>
                <a:lnTo>
                  <a:pt x="363" y="706"/>
                </a:lnTo>
                <a:lnTo>
                  <a:pt x="363" y="707"/>
                </a:lnTo>
                <a:lnTo>
                  <a:pt x="363" y="714"/>
                </a:lnTo>
                <a:lnTo>
                  <a:pt x="360" y="719"/>
                </a:lnTo>
                <a:lnTo>
                  <a:pt x="356" y="723"/>
                </a:lnTo>
                <a:lnTo>
                  <a:pt x="351" y="726"/>
                </a:lnTo>
                <a:lnTo>
                  <a:pt x="345" y="726"/>
                </a:lnTo>
                <a:lnTo>
                  <a:pt x="341" y="726"/>
                </a:lnTo>
                <a:lnTo>
                  <a:pt x="335" y="723"/>
                </a:lnTo>
                <a:lnTo>
                  <a:pt x="333" y="720"/>
                </a:lnTo>
                <a:lnTo>
                  <a:pt x="317" y="710"/>
                </a:lnTo>
                <a:lnTo>
                  <a:pt x="297" y="696"/>
                </a:lnTo>
                <a:lnTo>
                  <a:pt x="275" y="676"/>
                </a:lnTo>
                <a:lnTo>
                  <a:pt x="250" y="654"/>
                </a:lnTo>
                <a:lnTo>
                  <a:pt x="223" y="626"/>
                </a:lnTo>
                <a:lnTo>
                  <a:pt x="194" y="597"/>
                </a:lnTo>
                <a:lnTo>
                  <a:pt x="165" y="565"/>
                </a:lnTo>
                <a:lnTo>
                  <a:pt x="136" y="531"/>
                </a:lnTo>
                <a:lnTo>
                  <a:pt x="109" y="494"/>
                </a:lnTo>
                <a:lnTo>
                  <a:pt x="83" y="456"/>
                </a:lnTo>
                <a:lnTo>
                  <a:pt x="59" y="418"/>
                </a:lnTo>
                <a:lnTo>
                  <a:pt x="38" y="379"/>
                </a:lnTo>
                <a:lnTo>
                  <a:pt x="21" y="341"/>
                </a:lnTo>
                <a:lnTo>
                  <a:pt x="9" y="303"/>
                </a:lnTo>
                <a:lnTo>
                  <a:pt x="2" y="265"/>
                </a:lnTo>
                <a:lnTo>
                  <a:pt x="2" y="265"/>
                </a:lnTo>
                <a:lnTo>
                  <a:pt x="2" y="261"/>
                </a:lnTo>
                <a:lnTo>
                  <a:pt x="2" y="252"/>
                </a:lnTo>
                <a:lnTo>
                  <a:pt x="0" y="240"/>
                </a:lnTo>
                <a:lnTo>
                  <a:pt x="4" y="203"/>
                </a:lnTo>
                <a:lnTo>
                  <a:pt x="13" y="169"/>
                </a:lnTo>
                <a:lnTo>
                  <a:pt x="28" y="138"/>
                </a:lnTo>
                <a:lnTo>
                  <a:pt x="49" y="109"/>
                </a:lnTo>
                <a:lnTo>
                  <a:pt x="74" y="84"/>
                </a:lnTo>
                <a:lnTo>
                  <a:pt x="101" y="64"/>
                </a:lnTo>
                <a:lnTo>
                  <a:pt x="134" y="50"/>
                </a:lnTo>
                <a:lnTo>
                  <a:pt x="168" y="39"/>
                </a:lnTo>
                <a:lnTo>
                  <a:pt x="204" y="37"/>
                </a:lnTo>
                <a:close/>
                <a:moveTo>
                  <a:pt x="594" y="0"/>
                </a:moveTo>
                <a:lnTo>
                  <a:pt x="631" y="4"/>
                </a:lnTo>
                <a:lnTo>
                  <a:pt x="666" y="13"/>
                </a:lnTo>
                <a:lnTo>
                  <a:pt x="698" y="28"/>
                </a:lnTo>
                <a:lnTo>
                  <a:pt x="725" y="49"/>
                </a:lnTo>
                <a:lnTo>
                  <a:pt x="750" y="72"/>
                </a:lnTo>
                <a:lnTo>
                  <a:pt x="771" y="101"/>
                </a:lnTo>
                <a:lnTo>
                  <a:pt x="786" y="132"/>
                </a:lnTo>
                <a:lnTo>
                  <a:pt x="795" y="168"/>
                </a:lnTo>
                <a:lnTo>
                  <a:pt x="799" y="204"/>
                </a:lnTo>
                <a:lnTo>
                  <a:pt x="799" y="215"/>
                </a:lnTo>
                <a:lnTo>
                  <a:pt x="797" y="224"/>
                </a:lnTo>
                <a:lnTo>
                  <a:pt x="797" y="228"/>
                </a:lnTo>
                <a:lnTo>
                  <a:pt x="797" y="228"/>
                </a:lnTo>
                <a:lnTo>
                  <a:pt x="789" y="266"/>
                </a:lnTo>
                <a:lnTo>
                  <a:pt x="778" y="304"/>
                </a:lnTo>
                <a:lnTo>
                  <a:pt x="761" y="343"/>
                </a:lnTo>
                <a:lnTo>
                  <a:pt x="740" y="381"/>
                </a:lnTo>
                <a:lnTo>
                  <a:pt x="716" y="421"/>
                </a:lnTo>
                <a:lnTo>
                  <a:pt x="690" y="457"/>
                </a:lnTo>
                <a:lnTo>
                  <a:pt x="662" y="494"/>
                </a:lnTo>
                <a:lnTo>
                  <a:pt x="634" y="528"/>
                </a:lnTo>
                <a:lnTo>
                  <a:pt x="605" y="561"/>
                </a:lnTo>
                <a:lnTo>
                  <a:pt x="576" y="589"/>
                </a:lnTo>
                <a:lnTo>
                  <a:pt x="549" y="617"/>
                </a:lnTo>
                <a:lnTo>
                  <a:pt x="524" y="641"/>
                </a:lnTo>
                <a:lnTo>
                  <a:pt x="502" y="659"/>
                </a:lnTo>
                <a:lnTo>
                  <a:pt x="482" y="675"/>
                </a:lnTo>
                <a:lnTo>
                  <a:pt x="466" y="684"/>
                </a:lnTo>
                <a:lnTo>
                  <a:pt x="464" y="688"/>
                </a:lnTo>
                <a:lnTo>
                  <a:pt x="458" y="689"/>
                </a:lnTo>
                <a:lnTo>
                  <a:pt x="454" y="690"/>
                </a:lnTo>
                <a:lnTo>
                  <a:pt x="449" y="689"/>
                </a:lnTo>
                <a:lnTo>
                  <a:pt x="444" y="688"/>
                </a:lnTo>
                <a:lnTo>
                  <a:pt x="441" y="684"/>
                </a:lnTo>
                <a:lnTo>
                  <a:pt x="439" y="680"/>
                </a:lnTo>
                <a:lnTo>
                  <a:pt x="436" y="676"/>
                </a:lnTo>
                <a:lnTo>
                  <a:pt x="436" y="676"/>
                </a:lnTo>
                <a:lnTo>
                  <a:pt x="399" y="527"/>
                </a:lnTo>
                <a:lnTo>
                  <a:pt x="471" y="363"/>
                </a:lnTo>
                <a:lnTo>
                  <a:pt x="381" y="254"/>
                </a:lnTo>
                <a:lnTo>
                  <a:pt x="436" y="70"/>
                </a:lnTo>
                <a:lnTo>
                  <a:pt x="437" y="70"/>
                </a:lnTo>
                <a:lnTo>
                  <a:pt x="439" y="67"/>
                </a:lnTo>
                <a:lnTo>
                  <a:pt x="440" y="63"/>
                </a:lnTo>
                <a:lnTo>
                  <a:pt x="443" y="60"/>
                </a:lnTo>
                <a:lnTo>
                  <a:pt x="443" y="60"/>
                </a:lnTo>
                <a:lnTo>
                  <a:pt x="468" y="41"/>
                </a:lnTo>
                <a:lnTo>
                  <a:pt x="496" y="24"/>
                </a:lnTo>
                <a:lnTo>
                  <a:pt x="528" y="12"/>
                </a:lnTo>
                <a:lnTo>
                  <a:pt x="562" y="3"/>
                </a:lnTo>
                <a:lnTo>
                  <a:pt x="594"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60" name="Freeform 45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5409" y="5773788"/>
            <a:ext cx="444051" cy="444051"/>
          </a:xfrm>
          <a:custGeom>
            <a:avLst/>
            <a:gdLst>
              <a:gd name="T0" fmla="*/ 397 w 798"/>
              <a:gd name="T1" fmla="*/ 539 h 798"/>
              <a:gd name="T2" fmla="*/ 386 w 798"/>
              <a:gd name="T3" fmla="*/ 561 h 798"/>
              <a:gd name="T4" fmla="*/ 363 w 798"/>
              <a:gd name="T5" fmla="*/ 550 h 798"/>
              <a:gd name="T6" fmla="*/ 375 w 798"/>
              <a:gd name="T7" fmla="*/ 527 h 798"/>
              <a:gd name="T8" fmla="*/ 450 w 798"/>
              <a:gd name="T9" fmla="*/ 479 h 798"/>
              <a:gd name="T10" fmla="*/ 446 w 798"/>
              <a:gd name="T11" fmla="*/ 505 h 798"/>
              <a:gd name="T12" fmla="*/ 420 w 798"/>
              <a:gd name="T13" fmla="*/ 501 h 798"/>
              <a:gd name="T14" fmla="*/ 424 w 798"/>
              <a:gd name="T15" fmla="*/ 475 h 798"/>
              <a:gd name="T16" fmla="*/ 61 w 798"/>
              <a:gd name="T17" fmla="*/ 536 h 798"/>
              <a:gd name="T18" fmla="*/ 51 w 798"/>
              <a:gd name="T19" fmla="*/ 680 h 798"/>
              <a:gd name="T20" fmla="*/ 181 w 798"/>
              <a:gd name="T21" fmla="*/ 762 h 798"/>
              <a:gd name="T22" fmla="*/ 352 w 798"/>
              <a:gd name="T23" fmla="*/ 650 h 798"/>
              <a:gd name="T24" fmla="*/ 358 w 798"/>
              <a:gd name="T25" fmla="*/ 443 h 798"/>
              <a:gd name="T26" fmla="*/ 354 w 798"/>
              <a:gd name="T27" fmla="*/ 468 h 798"/>
              <a:gd name="T28" fmla="*/ 329 w 798"/>
              <a:gd name="T29" fmla="*/ 464 h 798"/>
              <a:gd name="T30" fmla="*/ 333 w 798"/>
              <a:gd name="T31" fmla="*/ 440 h 798"/>
              <a:gd name="T32" fmla="*/ 499 w 798"/>
              <a:gd name="T33" fmla="*/ 421 h 798"/>
              <a:gd name="T34" fmla="*/ 503 w 798"/>
              <a:gd name="T35" fmla="*/ 446 h 798"/>
              <a:gd name="T36" fmla="*/ 479 w 798"/>
              <a:gd name="T37" fmla="*/ 450 h 798"/>
              <a:gd name="T38" fmla="*/ 475 w 798"/>
              <a:gd name="T39" fmla="*/ 425 h 798"/>
              <a:gd name="T40" fmla="*/ 259 w 798"/>
              <a:gd name="T41" fmla="*/ 400 h 798"/>
              <a:gd name="T42" fmla="*/ 270 w 798"/>
              <a:gd name="T43" fmla="*/ 422 h 798"/>
              <a:gd name="T44" fmla="*/ 248 w 798"/>
              <a:gd name="T45" fmla="*/ 434 h 798"/>
              <a:gd name="T46" fmla="*/ 236 w 798"/>
              <a:gd name="T47" fmla="*/ 412 h 798"/>
              <a:gd name="T48" fmla="*/ 399 w 798"/>
              <a:gd name="T49" fmla="*/ 381 h 798"/>
              <a:gd name="T50" fmla="*/ 417 w 798"/>
              <a:gd name="T51" fmla="*/ 399 h 798"/>
              <a:gd name="T52" fmla="*/ 399 w 798"/>
              <a:gd name="T53" fmla="*/ 417 h 798"/>
              <a:gd name="T54" fmla="*/ 380 w 798"/>
              <a:gd name="T55" fmla="*/ 399 h 798"/>
              <a:gd name="T56" fmla="*/ 399 w 798"/>
              <a:gd name="T57" fmla="*/ 381 h 798"/>
              <a:gd name="T58" fmla="*/ 561 w 798"/>
              <a:gd name="T59" fmla="*/ 375 h 798"/>
              <a:gd name="T60" fmla="*/ 549 w 798"/>
              <a:gd name="T61" fmla="*/ 399 h 798"/>
              <a:gd name="T62" fmla="*/ 526 w 798"/>
              <a:gd name="T63" fmla="*/ 387 h 798"/>
              <a:gd name="T64" fmla="*/ 537 w 798"/>
              <a:gd name="T65" fmla="*/ 364 h 798"/>
              <a:gd name="T66" fmla="*/ 323 w 798"/>
              <a:gd name="T67" fmla="*/ 352 h 798"/>
              <a:gd name="T68" fmla="*/ 319 w 798"/>
              <a:gd name="T69" fmla="*/ 378 h 798"/>
              <a:gd name="T70" fmla="*/ 293 w 798"/>
              <a:gd name="T71" fmla="*/ 374 h 798"/>
              <a:gd name="T72" fmla="*/ 297 w 798"/>
              <a:gd name="T73" fmla="*/ 348 h 798"/>
              <a:gd name="T74" fmla="*/ 464 w 798"/>
              <a:gd name="T75" fmla="*/ 330 h 798"/>
              <a:gd name="T76" fmla="*/ 468 w 798"/>
              <a:gd name="T77" fmla="*/ 356 h 798"/>
              <a:gd name="T78" fmla="*/ 442 w 798"/>
              <a:gd name="T79" fmla="*/ 360 h 798"/>
              <a:gd name="T80" fmla="*/ 438 w 798"/>
              <a:gd name="T81" fmla="*/ 333 h 798"/>
              <a:gd name="T82" fmla="*/ 367 w 798"/>
              <a:gd name="T83" fmla="*/ 292 h 798"/>
              <a:gd name="T84" fmla="*/ 379 w 798"/>
              <a:gd name="T85" fmla="*/ 314 h 798"/>
              <a:gd name="T86" fmla="*/ 357 w 798"/>
              <a:gd name="T87" fmla="*/ 326 h 798"/>
              <a:gd name="T88" fmla="*/ 345 w 798"/>
              <a:gd name="T89" fmla="*/ 303 h 798"/>
              <a:gd name="T90" fmla="*/ 417 w 798"/>
              <a:gd name="T91" fmla="*/ 237 h 798"/>
              <a:gd name="T92" fmla="*/ 434 w 798"/>
              <a:gd name="T93" fmla="*/ 254 h 798"/>
              <a:gd name="T94" fmla="*/ 417 w 798"/>
              <a:gd name="T95" fmla="*/ 272 h 798"/>
              <a:gd name="T96" fmla="*/ 399 w 798"/>
              <a:gd name="T97" fmla="*/ 254 h 798"/>
              <a:gd name="T98" fmla="*/ 417 w 798"/>
              <a:gd name="T99" fmla="*/ 237 h 798"/>
              <a:gd name="T100" fmla="*/ 420 w 798"/>
              <a:gd name="T101" fmla="*/ 174 h 798"/>
              <a:gd name="T102" fmla="*/ 532 w 798"/>
              <a:gd name="T103" fmla="*/ 61 h 798"/>
              <a:gd name="T104" fmla="*/ 718 w 798"/>
              <a:gd name="T105" fmla="*/ 284 h 798"/>
              <a:gd name="T106" fmla="*/ 757 w 798"/>
              <a:gd name="T107" fmla="*/ 212 h 798"/>
              <a:gd name="T108" fmla="*/ 706 w 798"/>
              <a:gd name="T109" fmla="*/ 68 h 798"/>
              <a:gd name="T110" fmla="*/ 653 w 798"/>
              <a:gd name="T111" fmla="*/ 3 h 798"/>
              <a:gd name="T112" fmla="*/ 783 w 798"/>
              <a:gd name="T113" fmla="*/ 111 h 798"/>
              <a:gd name="T114" fmla="*/ 776 w 798"/>
              <a:gd name="T115" fmla="*/ 267 h 798"/>
              <a:gd name="T116" fmla="*/ 310 w 798"/>
              <a:gd name="T117" fmla="*/ 745 h 798"/>
              <a:gd name="T118" fmla="*/ 145 w 798"/>
              <a:gd name="T119" fmla="*/ 794 h 798"/>
              <a:gd name="T120" fmla="*/ 14 w 798"/>
              <a:gd name="T121" fmla="*/ 687 h 798"/>
              <a:gd name="T122" fmla="*/ 31 w 798"/>
              <a:gd name="T123" fmla="*/ 515 h 798"/>
              <a:gd name="T124" fmla="*/ 531 w 798"/>
              <a:gd name="T125" fmla="*/ 22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8" h="798">
                <a:moveTo>
                  <a:pt x="380" y="526"/>
                </a:moveTo>
                <a:lnTo>
                  <a:pt x="386" y="527"/>
                </a:lnTo>
                <a:lnTo>
                  <a:pt x="391" y="530"/>
                </a:lnTo>
                <a:lnTo>
                  <a:pt x="395" y="534"/>
                </a:lnTo>
                <a:lnTo>
                  <a:pt x="397" y="539"/>
                </a:lnTo>
                <a:lnTo>
                  <a:pt x="399" y="544"/>
                </a:lnTo>
                <a:lnTo>
                  <a:pt x="397" y="550"/>
                </a:lnTo>
                <a:lnTo>
                  <a:pt x="395" y="555"/>
                </a:lnTo>
                <a:lnTo>
                  <a:pt x="391" y="559"/>
                </a:lnTo>
                <a:lnTo>
                  <a:pt x="386" y="561"/>
                </a:lnTo>
                <a:lnTo>
                  <a:pt x="380" y="563"/>
                </a:lnTo>
                <a:lnTo>
                  <a:pt x="375" y="561"/>
                </a:lnTo>
                <a:lnTo>
                  <a:pt x="370" y="559"/>
                </a:lnTo>
                <a:lnTo>
                  <a:pt x="366" y="555"/>
                </a:lnTo>
                <a:lnTo>
                  <a:pt x="363" y="550"/>
                </a:lnTo>
                <a:lnTo>
                  <a:pt x="362" y="544"/>
                </a:lnTo>
                <a:lnTo>
                  <a:pt x="363" y="539"/>
                </a:lnTo>
                <a:lnTo>
                  <a:pt x="366" y="534"/>
                </a:lnTo>
                <a:lnTo>
                  <a:pt x="370" y="530"/>
                </a:lnTo>
                <a:lnTo>
                  <a:pt x="375" y="527"/>
                </a:lnTo>
                <a:lnTo>
                  <a:pt x="380" y="526"/>
                </a:lnTo>
                <a:close/>
                <a:moveTo>
                  <a:pt x="434" y="472"/>
                </a:moveTo>
                <a:lnTo>
                  <a:pt x="441" y="472"/>
                </a:lnTo>
                <a:lnTo>
                  <a:pt x="446" y="475"/>
                </a:lnTo>
                <a:lnTo>
                  <a:pt x="450" y="479"/>
                </a:lnTo>
                <a:lnTo>
                  <a:pt x="452" y="484"/>
                </a:lnTo>
                <a:lnTo>
                  <a:pt x="452" y="489"/>
                </a:lnTo>
                <a:lnTo>
                  <a:pt x="452" y="496"/>
                </a:lnTo>
                <a:lnTo>
                  <a:pt x="450" y="501"/>
                </a:lnTo>
                <a:lnTo>
                  <a:pt x="446" y="505"/>
                </a:lnTo>
                <a:lnTo>
                  <a:pt x="441" y="508"/>
                </a:lnTo>
                <a:lnTo>
                  <a:pt x="434" y="508"/>
                </a:lnTo>
                <a:lnTo>
                  <a:pt x="429" y="508"/>
                </a:lnTo>
                <a:lnTo>
                  <a:pt x="424" y="505"/>
                </a:lnTo>
                <a:lnTo>
                  <a:pt x="420" y="501"/>
                </a:lnTo>
                <a:lnTo>
                  <a:pt x="417" y="496"/>
                </a:lnTo>
                <a:lnTo>
                  <a:pt x="417" y="489"/>
                </a:lnTo>
                <a:lnTo>
                  <a:pt x="417" y="484"/>
                </a:lnTo>
                <a:lnTo>
                  <a:pt x="420" y="479"/>
                </a:lnTo>
                <a:lnTo>
                  <a:pt x="424" y="475"/>
                </a:lnTo>
                <a:lnTo>
                  <a:pt x="429" y="472"/>
                </a:lnTo>
                <a:lnTo>
                  <a:pt x="434" y="472"/>
                </a:lnTo>
                <a:close/>
                <a:moveTo>
                  <a:pt x="147" y="446"/>
                </a:moveTo>
                <a:lnTo>
                  <a:pt x="78" y="514"/>
                </a:lnTo>
                <a:lnTo>
                  <a:pt x="61" y="536"/>
                </a:lnTo>
                <a:lnTo>
                  <a:pt x="47" y="560"/>
                </a:lnTo>
                <a:lnTo>
                  <a:pt x="39" y="587"/>
                </a:lnTo>
                <a:lnTo>
                  <a:pt x="36" y="616"/>
                </a:lnTo>
                <a:lnTo>
                  <a:pt x="40" y="650"/>
                </a:lnTo>
                <a:lnTo>
                  <a:pt x="51" y="680"/>
                </a:lnTo>
                <a:lnTo>
                  <a:pt x="68" y="708"/>
                </a:lnTo>
                <a:lnTo>
                  <a:pt x="90" y="730"/>
                </a:lnTo>
                <a:lnTo>
                  <a:pt x="117" y="747"/>
                </a:lnTo>
                <a:lnTo>
                  <a:pt x="147" y="758"/>
                </a:lnTo>
                <a:lnTo>
                  <a:pt x="181" y="762"/>
                </a:lnTo>
                <a:lnTo>
                  <a:pt x="210" y="759"/>
                </a:lnTo>
                <a:lnTo>
                  <a:pt x="238" y="751"/>
                </a:lnTo>
                <a:lnTo>
                  <a:pt x="263" y="737"/>
                </a:lnTo>
                <a:lnTo>
                  <a:pt x="284" y="720"/>
                </a:lnTo>
                <a:lnTo>
                  <a:pt x="352" y="650"/>
                </a:lnTo>
                <a:lnTo>
                  <a:pt x="147" y="446"/>
                </a:lnTo>
                <a:close/>
                <a:moveTo>
                  <a:pt x="344" y="436"/>
                </a:moveTo>
                <a:lnTo>
                  <a:pt x="350" y="437"/>
                </a:lnTo>
                <a:lnTo>
                  <a:pt x="354" y="440"/>
                </a:lnTo>
                <a:lnTo>
                  <a:pt x="358" y="443"/>
                </a:lnTo>
                <a:lnTo>
                  <a:pt x="361" y="447"/>
                </a:lnTo>
                <a:lnTo>
                  <a:pt x="362" y="454"/>
                </a:lnTo>
                <a:lnTo>
                  <a:pt x="361" y="459"/>
                </a:lnTo>
                <a:lnTo>
                  <a:pt x="358" y="464"/>
                </a:lnTo>
                <a:lnTo>
                  <a:pt x="354" y="468"/>
                </a:lnTo>
                <a:lnTo>
                  <a:pt x="350" y="471"/>
                </a:lnTo>
                <a:lnTo>
                  <a:pt x="344" y="472"/>
                </a:lnTo>
                <a:lnTo>
                  <a:pt x="339" y="471"/>
                </a:lnTo>
                <a:lnTo>
                  <a:pt x="333" y="468"/>
                </a:lnTo>
                <a:lnTo>
                  <a:pt x="329" y="464"/>
                </a:lnTo>
                <a:lnTo>
                  <a:pt x="327" y="459"/>
                </a:lnTo>
                <a:lnTo>
                  <a:pt x="325" y="454"/>
                </a:lnTo>
                <a:lnTo>
                  <a:pt x="327" y="447"/>
                </a:lnTo>
                <a:lnTo>
                  <a:pt x="329" y="443"/>
                </a:lnTo>
                <a:lnTo>
                  <a:pt x="333" y="440"/>
                </a:lnTo>
                <a:lnTo>
                  <a:pt x="339" y="437"/>
                </a:lnTo>
                <a:lnTo>
                  <a:pt x="344" y="436"/>
                </a:lnTo>
                <a:close/>
                <a:moveTo>
                  <a:pt x="489" y="417"/>
                </a:moveTo>
                <a:lnTo>
                  <a:pt x="494" y="419"/>
                </a:lnTo>
                <a:lnTo>
                  <a:pt x="499" y="421"/>
                </a:lnTo>
                <a:lnTo>
                  <a:pt x="503" y="425"/>
                </a:lnTo>
                <a:lnTo>
                  <a:pt x="506" y="430"/>
                </a:lnTo>
                <a:lnTo>
                  <a:pt x="507" y="436"/>
                </a:lnTo>
                <a:lnTo>
                  <a:pt x="506" y="441"/>
                </a:lnTo>
                <a:lnTo>
                  <a:pt x="503" y="446"/>
                </a:lnTo>
                <a:lnTo>
                  <a:pt x="499" y="450"/>
                </a:lnTo>
                <a:lnTo>
                  <a:pt x="494" y="453"/>
                </a:lnTo>
                <a:lnTo>
                  <a:pt x="489" y="454"/>
                </a:lnTo>
                <a:lnTo>
                  <a:pt x="484" y="453"/>
                </a:lnTo>
                <a:lnTo>
                  <a:pt x="479" y="450"/>
                </a:lnTo>
                <a:lnTo>
                  <a:pt x="475" y="446"/>
                </a:lnTo>
                <a:lnTo>
                  <a:pt x="472" y="441"/>
                </a:lnTo>
                <a:lnTo>
                  <a:pt x="471" y="436"/>
                </a:lnTo>
                <a:lnTo>
                  <a:pt x="472" y="430"/>
                </a:lnTo>
                <a:lnTo>
                  <a:pt x="475" y="425"/>
                </a:lnTo>
                <a:lnTo>
                  <a:pt x="479" y="421"/>
                </a:lnTo>
                <a:lnTo>
                  <a:pt x="484" y="419"/>
                </a:lnTo>
                <a:lnTo>
                  <a:pt x="489" y="417"/>
                </a:lnTo>
                <a:close/>
                <a:moveTo>
                  <a:pt x="253" y="399"/>
                </a:moveTo>
                <a:lnTo>
                  <a:pt x="259" y="400"/>
                </a:lnTo>
                <a:lnTo>
                  <a:pt x="264" y="403"/>
                </a:lnTo>
                <a:lnTo>
                  <a:pt x="268" y="407"/>
                </a:lnTo>
                <a:lnTo>
                  <a:pt x="270" y="412"/>
                </a:lnTo>
                <a:lnTo>
                  <a:pt x="272" y="417"/>
                </a:lnTo>
                <a:lnTo>
                  <a:pt x="270" y="422"/>
                </a:lnTo>
                <a:lnTo>
                  <a:pt x="268" y="428"/>
                </a:lnTo>
                <a:lnTo>
                  <a:pt x="264" y="432"/>
                </a:lnTo>
                <a:lnTo>
                  <a:pt x="259" y="434"/>
                </a:lnTo>
                <a:lnTo>
                  <a:pt x="253" y="436"/>
                </a:lnTo>
                <a:lnTo>
                  <a:pt x="248" y="434"/>
                </a:lnTo>
                <a:lnTo>
                  <a:pt x="243" y="432"/>
                </a:lnTo>
                <a:lnTo>
                  <a:pt x="239" y="428"/>
                </a:lnTo>
                <a:lnTo>
                  <a:pt x="236" y="422"/>
                </a:lnTo>
                <a:lnTo>
                  <a:pt x="235" y="417"/>
                </a:lnTo>
                <a:lnTo>
                  <a:pt x="236" y="412"/>
                </a:lnTo>
                <a:lnTo>
                  <a:pt x="239" y="407"/>
                </a:lnTo>
                <a:lnTo>
                  <a:pt x="243" y="403"/>
                </a:lnTo>
                <a:lnTo>
                  <a:pt x="248" y="400"/>
                </a:lnTo>
                <a:lnTo>
                  <a:pt x="253" y="399"/>
                </a:lnTo>
                <a:close/>
                <a:moveTo>
                  <a:pt x="399" y="381"/>
                </a:moveTo>
                <a:lnTo>
                  <a:pt x="404" y="382"/>
                </a:lnTo>
                <a:lnTo>
                  <a:pt x="409" y="385"/>
                </a:lnTo>
                <a:lnTo>
                  <a:pt x="413" y="388"/>
                </a:lnTo>
                <a:lnTo>
                  <a:pt x="416" y="394"/>
                </a:lnTo>
                <a:lnTo>
                  <a:pt x="417" y="399"/>
                </a:lnTo>
                <a:lnTo>
                  <a:pt x="416" y="405"/>
                </a:lnTo>
                <a:lnTo>
                  <a:pt x="413" y="409"/>
                </a:lnTo>
                <a:lnTo>
                  <a:pt x="409" y="413"/>
                </a:lnTo>
                <a:lnTo>
                  <a:pt x="404" y="416"/>
                </a:lnTo>
                <a:lnTo>
                  <a:pt x="399" y="417"/>
                </a:lnTo>
                <a:lnTo>
                  <a:pt x="392" y="416"/>
                </a:lnTo>
                <a:lnTo>
                  <a:pt x="388" y="413"/>
                </a:lnTo>
                <a:lnTo>
                  <a:pt x="384" y="409"/>
                </a:lnTo>
                <a:lnTo>
                  <a:pt x="382" y="405"/>
                </a:lnTo>
                <a:lnTo>
                  <a:pt x="380" y="399"/>
                </a:lnTo>
                <a:lnTo>
                  <a:pt x="382" y="394"/>
                </a:lnTo>
                <a:lnTo>
                  <a:pt x="384" y="388"/>
                </a:lnTo>
                <a:lnTo>
                  <a:pt x="388" y="385"/>
                </a:lnTo>
                <a:lnTo>
                  <a:pt x="392" y="382"/>
                </a:lnTo>
                <a:lnTo>
                  <a:pt x="399" y="381"/>
                </a:lnTo>
                <a:close/>
                <a:moveTo>
                  <a:pt x="544" y="364"/>
                </a:moveTo>
                <a:lnTo>
                  <a:pt x="549" y="364"/>
                </a:lnTo>
                <a:lnTo>
                  <a:pt x="554" y="366"/>
                </a:lnTo>
                <a:lnTo>
                  <a:pt x="558" y="370"/>
                </a:lnTo>
                <a:lnTo>
                  <a:pt x="561" y="375"/>
                </a:lnTo>
                <a:lnTo>
                  <a:pt x="561" y="381"/>
                </a:lnTo>
                <a:lnTo>
                  <a:pt x="561" y="387"/>
                </a:lnTo>
                <a:lnTo>
                  <a:pt x="558" y="392"/>
                </a:lnTo>
                <a:lnTo>
                  <a:pt x="554" y="396"/>
                </a:lnTo>
                <a:lnTo>
                  <a:pt x="549" y="399"/>
                </a:lnTo>
                <a:lnTo>
                  <a:pt x="544" y="399"/>
                </a:lnTo>
                <a:lnTo>
                  <a:pt x="537" y="399"/>
                </a:lnTo>
                <a:lnTo>
                  <a:pt x="532" y="396"/>
                </a:lnTo>
                <a:lnTo>
                  <a:pt x="528" y="392"/>
                </a:lnTo>
                <a:lnTo>
                  <a:pt x="526" y="387"/>
                </a:lnTo>
                <a:lnTo>
                  <a:pt x="526" y="381"/>
                </a:lnTo>
                <a:lnTo>
                  <a:pt x="526" y="375"/>
                </a:lnTo>
                <a:lnTo>
                  <a:pt x="528" y="370"/>
                </a:lnTo>
                <a:lnTo>
                  <a:pt x="532" y="366"/>
                </a:lnTo>
                <a:lnTo>
                  <a:pt x="537" y="364"/>
                </a:lnTo>
                <a:lnTo>
                  <a:pt x="544" y="364"/>
                </a:lnTo>
                <a:close/>
                <a:moveTo>
                  <a:pt x="308" y="345"/>
                </a:moveTo>
                <a:lnTo>
                  <a:pt x="314" y="345"/>
                </a:lnTo>
                <a:lnTo>
                  <a:pt x="319" y="348"/>
                </a:lnTo>
                <a:lnTo>
                  <a:pt x="323" y="352"/>
                </a:lnTo>
                <a:lnTo>
                  <a:pt x="325" y="357"/>
                </a:lnTo>
                <a:lnTo>
                  <a:pt x="325" y="364"/>
                </a:lnTo>
                <a:lnTo>
                  <a:pt x="325" y="369"/>
                </a:lnTo>
                <a:lnTo>
                  <a:pt x="323" y="374"/>
                </a:lnTo>
                <a:lnTo>
                  <a:pt x="319" y="378"/>
                </a:lnTo>
                <a:lnTo>
                  <a:pt x="314" y="381"/>
                </a:lnTo>
                <a:lnTo>
                  <a:pt x="308" y="381"/>
                </a:lnTo>
                <a:lnTo>
                  <a:pt x="302" y="381"/>
                </a:lnTo>
                <a:lnTo>
                  <a:pt x="297" y="378"/>
                </a:lnTo>
                <a:lnTo>
                  <a:pt x="293" y="374"/>
                </a:lnTo>
                <a:lnTo>
                  <a:pt x="290" y="369"/>
                </a:lnTo>
                <a:lnTo>
                  <a:pt x="290" y="364"/>
                </a:lnTo>
                <a:lnTo>
                  <a:pt x="290" y="357"/>
                </a:lnTo>
                <a:lnTo>
                  <a:pt x="293" y="352"/>
                </a:lnTo>
                <a:lnTo>
                  <a:pt x="297" y="348"/>
                </a:lnTo>
                <a:lnTo>
                  <a:pt x="302" y="345"/>
                </a:lnTo>
                <a:lnTo>
                  <a:pt x="308" y="345"/>
                </a:lnTo>
                <a:close/>
                <a:moveTo>
                  <a:pt x="452" y="327"/>
                </a:moveTo>
                <a:lnTo>
                  <a:pt x="459" y="328"/>
                </a:lnTo>
                <a:lnTo>
                  <a:pt x="464" y="330"/>
                </a:lnTo>
                <a:lnTo>
                  <a:pt x="468" y="333"/>
                </a:lnTo>
                <a:lnTo>
                  <a:pt x="471" y="339"/>
                </a:lnTo>
                <a:lnTo>
                  <a:pt x="471" y="345"/>
                </a:lnTo>
                <a:lnTo>
                  <a:pt x="471" y="350"/>
                </a:lnTo>
                <a:lnTo>
                  <a:pt x="468" y="356"/>
                </a:lnTo>
                <a:lnTo>
                  <a:pt x="464" y="360"/>
                </a:lnTo>
                <a:lnTo>
                  <a:pt x="459" y="362"/>
                </a:lnTo>
                <a:lnTo>
                  <a:pt x="452" y="364"/>
                </a:lnTo>
                <a:lnTo>
                  <a:pt x="447" y="362"/>
                </a:lnTo>
                <a:lnTo>
                  <a:pt x="442" y="360"/>
                </a:lnTo>
                <a:lnTo>
                  <a:pt x="438" y="356"/>
                </a:lnTo>
                <a:lnTo>
                  <a:pt x="435" y="350"/>
                </a:lnTo>
                <a:lnTo>
                  <a:pt x="434" y="345"/>
                </a:lnTo>
                <a:lnTo>
                  <a:pt x="435" y="339"/>
                </a:lnTo>
                <a:lnTo>
                  <a:pt x="438" y="333"/>
                </a:lnTo>
                <a:lnTo>
                  <a:pt x="442" y="330"/>
                </a:lnTo>
                <a:lnTo>
                  <a:pt x="447" y="328"/>
                </a:lnTo>
                <a:lnTo>
                  <a:pt x="452" y="327"/>
                </a:lnTo>
                <a:close/>
                <a:moveTo>
                  <a:pt x="362" y="290"/>
                </a:moveTo>
                <a:lnTo>
                  <a:pt x="367" y="292"/>
                </a:lnTo>
                <a:lnTo>
                  <a:pt x="373" y="294"/>
                </a:lnTo>
                <a:lnTo>
                  <a:pt x="376" y="298"/>
                </a:lnTo>
                <a:lnTo>
                  <a:pt x="379" y="303"/>
                </a:lnTo>
                <a:lnTo>
                  <a:pt x="380" y="309"/>
                </a:lnTo>
                <a:lnTo>
                  <a:pt x="379" y="314"/>
                </a:lnTo>
                <a:lnTo>
                  <a:pt x="376" y="319"/>
                </a:lnTo>
                <a:lnTo>
                  <a:pt x="373" y="323"/>
                </a:lnTo>
                <a:lnTo>
                  <a:pt x="367" y="326"/>
                </a:lnTo>
                <a:lnTo>
                  <a:pt x="362" y="327"/>
                </a:lnTo>
                <a:lnTo>
                  <a:pt x="357" y="326"/>
                </a:lnTo>
                <a:lnTo>
                  <a:pt x="352" y="323"/>
                </a:lnTo>
                <a:lnTo>
                  <a:pt x="348" y="319"/>
                </a:lnTo>
                <a:lnTo>
                  <a:pt x="345" y="314"/>
                </a:lnTo>
                <a:lnTo>
                  <a:pt x="344" y="309"/>
                </a:lnTo>
                <a:lnTo>
                  <a:pt x="345" y="303"/>
                </a:lnTo>
                <a:lnTo>
                  <a:pt x="348" y="298"/>
                </a:lnTo>
                <a:lnTo>
                  <a:pt x="352" y="294"/>
                </a:lnTo>
                <a:lnTo>
                  <a:pt x="357" y="292"/>
                </a:lnTo>
                <a:lnTo>
                  <a:pt x="362" y="290"/>
                </a:lnTo>
                <a:close/>
                <a:moveTo>
                  <a:pt x="417" y="237"/>
                </a:moveTo>
                <a:lnTo>
                  <a:pt x="422" y="237"/>
                </a:lnTo>
                <a:lnTo>
                  <a:pt x="427" y="239"/>
                </a:lnTo>
                <a:lnTo>
                  <a:pt x="431" y="243"/>
                </a:lnTo>
                <a:lnTo>
                  <a:pt x="434" y="248"/>
                </a:lnTo>
                <a:lnTo>
                  <a:pt x="434" y="254"/>
                </a:lnTo>
                <a:lnTo>
                  <a:pt x="434" y="260"/>
                </a:lnTo>
                <a:lnTo>
                  <a:pt x="431" y="265"/>
                </a:lnTo>
                <a:lnTo>
                  <a:pt x="427" y="269"/>
                </a:lnTo>
                <a:lnTo>
                  <a:pt x="422" y="272"/>
                </a:lnTo>
                <a:lnTo>
                  <a:pt x="417" y="272"/>
                </a:lnTo>
                <a:lnTo>
                  <a:pt x="410" y="272"/>
                </a:lnTo>
                <a:lnTo>
                  <a:pt x="405" y="269"/>
                </a:lnTo>
                <a:lnTo>
                  <a:pt x="401" y="265"/>
                </a:lnTo>
                <a:lnTo>
                  <a:pt x="399" y="260"/>
                </a:lnTo>
                <a:lnTo>
                  <a:pt x="399" y="254"/>
                </a:lnTo>
                <a:lnTo>
                  <a:pt x="399" y="248"/>
                </a:lnTo>
                <a:lnTo>
                  <a:pt x="401" y="243"/>
                </a:lnTo>
                <a:lnTo>
                  <a:pt x="405" y="239"/>
                </a:lnTo>
                <a:lnTo>
                  <a:pt x="410" y="237"/>
                </a:lnTo>
                <a:lnTo>
                  <a:pt x="417" y="237"/>
                </a:lnTo>
                <a:close/>
                <a:moveTo>
                  <a:pt x="420" y="174"/>
                </a:moveTo>
                <a:lnTo>
                  <a:pt x="172" y="420"/>
                </a:lnTo>
                <a:lnTo>
                  <a:pt x="378" y="625"/>
                </a:lnTo>
                <a:lnTo>
                  <a:pt x="624" y="378"/>
                </a:lnTo>
                <a:lnTo>
                  <a:pt x="420" y="174"/>
                </a:lnTo>
                <a:close/>
                <a:moveTo>
                  <a:pt x="616" y="36"/>
                </a:moveTo>
                <a:lnTo>
                  <a:pt x="586" y="40"/>
                </a:lnTo>
                <a:lnTo>
                  <a:pt x="558" y="48"/>
                </a:lnTo>
                <a:lnTo>
                  <a:pt x="533" y="62"/>
                </a:lnTo>
                <a:lnTo>
                  <a:pt x="532" y="61"/>
                </a:lnTo>
                <a:lnTo>
                  <a:pt x="514" y="79"/>
                </a:lnTo>
                <a:lnTo>
                  <a:pt x="514" y="79"/>
                </a:lnTo>
                <a:lnTo>
                  <a:pt x="445" y="148"/>
                </a:lnTo>
                <a:lnTo>
                  <a:pt x="650" y="353"/>
                </a:lnTo>
                <a:lnTo>
                  <a:pt x="718" y="284"/>
                </a:lnTo>
                <a:lnTo>
                  <a:pt x="718" y="284"/>
                </a:lnTo>
                <a:lnTo>
                  <a:pt x="736" y="265"/>
                </a:lnTo>
                <a:lnTo>
                  <a:pt x="735" y="264"/>
                </a:lnTo>
                <a:lnTo>
                  <a:pt x="749" y="239"/>
                </a:lnTo>
                <a:lnTo>
                  <a:pt x="757" y="212"/>
                </a:lnTo>
                <a:lnTo>
                  <a:pt x="761" y="182"/>
                </a:lnTo>
                <a:lnTo>
                  <a:pt x="757" y="149"/>
                </a:lnTo>
                <a:lnTo>
                  <a:pt x="747" y="117"/>
                </a:lnTo>
                <a:lnTo>
                  <a:pt x="730" y="91"/>
                </a:lnTo>
                <a:lnTo>
                  <a:pt x="706" y="68"/>
                </a:lnTo>
                <a:lnTo>
                  <a:pt x="680" y="51"/>
                </a:lnTo>
                <a:lnTo>
                  <a:pt x="649" y="40"/>
                </a:lnTo>
                <a:lnTo>
                  <a:pt x="616" y="36"/>
                </a:lnTo>
                <a:close/>
                <a:moveTo>
                  <a:pt x="616" y="0"/>
                </a:moveTo>
                <a:lnTo>
                  <a:pt x="653" y="3"/>
                </a:lnTo>
                <a:lnTo>
                  <a:pt x="687" y="14"/>
                </a:lnTo>
                <a:lnTo>
                  <a:pt x="718" y="31"/>
                </a:lnTo>
                <a:lnTo>
                  <a:pt x="744" y="53"/>
                </a:lnTo>
                <a:lnTo>
                  <a:pt x="766" y="81"/>
                </a:lnTo>
                <a:lnTo>
                  <a:pt x="783" y="111"/>
                </a:lnTo>
                <a:lnTo>
                  <a:pt x="794" y="145"/>
                </a:lnTo>
                <a:lnTo>
                  <a:pt x="798" y="182"/>
                </a:lnTo>
                <a:lnTo>
                  <a:pt x="795" y="212"/>
                </a:lnTo>
                <a:lnTo>
                  <a:pt x="787" y="239"/>
                </a:lnTo>
                <a:lnTo>
                  <a:pt x="776" y="267"/>
                </a:lnTo>
                <a:lnTo>
                  <a:pt x="761" y="290"/>
                </a:lnTo>
                <a:lnTo>
                  <a:pt x="763" y="292"/>
                </a:lnTo>
                <a:lnTo>
                  <a:pt x="744" y="310"/>
                </a:lnTo>
                <a:lnTo>
                  <a:pt x="744" y="310"/>
                </a:lnTo>
                <a:lnTo>
                  <a:pt x="310" y="745"/>
                </a:lnTo>
                <a:lnTo>
                  <a:pt x="282" y="767"/>
                </a:lnTo>
                <a:lnTo>
                  <a:pt x="251" y="784"/>
                </a:lnTo>
                <a:lnTo>
                  <a:pt x="217" y="794"/>
                </a:lnTo>
                <a:lnTo>
                  <a:pt x="181" y="798"/>
                </a:lnTo>
                <a:lnTo>
                  <a:pt x="145" y="794"/>
                </a:lnTo>
                <a:lnTo>
                  <a:pt x="111" y="784"/>
                </a:lnTo>
                <a:lnTo>
                  <a:pt x="79" y="767"/>
                </a:lnTo>
                <a:lnTo>
                  <a:pt x="53" y="745"/>
                </a:lnTo>
                <a:lnTo>
                  <a:pt x="31" y="718"/>
                </a:lnTo>
                <a:lnTo>
                  <a:pt x="14" y="687"/>
                </a:lnTo>
                <a:lnTo>
                  <a:pt x="3" y="653"/>
                </a:lnTo>
                <a:lnTo>
                  <a:pt x="0" y="616"/>
                </a:lnTo>
                <a:lnTo>
                  <a:pt x="3" y="581"/>
                </a:lnTo>
                <a:lnTo>
                  <a:pt x="14" y="547"/>
                </a:lnTo>
                <a:lnTo>
                  <a:pt x="31" y="515"/>
                </a:lnTo>
                <a:lnTo>
                  <a:pt x="53" y="489"/>
                </a:lnTo>
                <a:lnTo>
                  <a:pt x="488" y="53"/>
                </a:lnTo>
                <a:lnTo>
                  <a:pt x="506" y="35"/>
                </a:lnTo>
                <a:lnTo>
                  <a:pt x="507" y="36"/>
                </a:lnTo>
                <a:lnTo>
                  <a:pt x="531" y="22"/>
                </a:lnTo>
                <a:lnTo>
                  <a:pt x="558" y="10"/>
                </a:lnTo>
                <a:lnTo>
                  <a:pt x="586" y="2"/>
                </a:lnTo>
                <a:lnTo>
                  <a:pt x="616"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61" name="Freeform 4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42752" y="5773788"/>
            <a:ext cx="443496" cy="444051"/>
          </a:xfrm>
          <a:custGeom>
            <a:avLst/>
            <a:gdLst>
              <a:gd name="T0" fmla="*/ 362 w 797"/>
              <a:gd name="T1" fmla="*/ 364 h 798"/>
              <a:gd name="T2" fmla="*/ 217 w 797"/>
              <a:gd name="T3" fmla="*/ 436 h 798"/>
              <a:gd name="T4" fmla="*/ 362 w 797"/>
              <a:gd name="T5" fmla="*/ 581 h 798"/>
              <a:gd name="T6" fmla="*/ 434 w 797"/>
              <a:gd name="T7" fmla="*/ 436 h 798"/>
              <a:gd name="T8" fmla="*/ 580 w 797"/>
              <a:gd name="T9" fmla="*/ 364 h 798"/>
              <a:gd name="T10" fmla="*/ 434 w 797"/>
              <a:gd name="T11" fmla="*/ 218 h 798"/>
              <a:gd name="T12" fmla="*/ 362 w 797"/>
              <a:gd name="T13" fmla="*/ 182 h 798"/>
              <a:gd name="T14" fmla="*/ 449 w 797"/>
              <a:gd name="T15" fmla="*/ 184 h 798"/>
              <a:gd name="T16" fmla="*/ 468 w 797"/>
              <a:gd name="T17" fmla="*/ 204 h 798"/>
              <a:gd name="T18" fmla="*/ 471 w 797"/>
              <a:gd name="T19" fmla="*/ 327 h 798"/>
              <a:gd name="T20" fmla="*/ 594 w 797"/>
              <a:gd name="T21" fmla="*/ 330 h 798"/>
              <a:gd name="T22" fmla="*/ 614 w 797"/>
              <a:gd name="T23" fmla="*/ 349 h 798"/>
              <a:gd name="T24" fmla="*/ 616 w 797"/>
              <a:gd name="T25" fmla="*/ 436 h 798"/>
              <a:gd name="T26" fmla="*/ 606 w 797"/>
              <a:gd name="T27" fmla="*/ 462 h 798"/>
              <a:gd name="T28" fmla="*/ 580 w 797"/>
              <a:gd name="T29" fmla="*/ 472 h 798"/>
              <a:gd name="T30" fmla="*/ 471 w 797"/>
              <a:gd name="T31" fmla="*/ 581 h 798"/>
              <a:gd name="T32" fmla="*/ 460 w 797"/>
              <a:gd name="T33" fmla="*/ 606 h 798"/>
              <a:gd name="T34" fmla="*/ 434 w 797"/>
              <a:gd name="T35" fmla="*/ 616 h 798"/>
              <a:gd name="T36" fmla="*/ 348 w 797"/>
              <a:gd name="T37" fmla="*/ 614 h 798"/>
              <a:gd name="T38" fmla="*/ 328 w 797"/>
              <a:gd name="T39" fmla="*/ 595 h 798"/>
              <a:gd name="T40" fmla="*/ 326 w 797"/>
              <a:gd name="T41" fmla="*/ 472 h 798"/>
              <a:gd name="T42" fmla="*/ 203 w 797"/>
              <a:gd name="T43" fmla="*/ 468 h 798"/>
              <a:gd name="T44" fmla="*/ 183 w 797"/>
              <a:gd name="T45" fmla="*/ 450 h 798"/>
              <a:gd name="T46" fmla="*/ 180 w 797"/>
              <a:gd name="T47" fmla="*/ 364 h 798"/>
              <a:gd name="T48" fmla="*/ 191 w 797"/>
              <a:gd name="T49" fmla="*/ 337 h 798"/>
              <a:gd name="T50" fmla="*/ 217 w 797"/>
              <a:gd name="T51" fmla="*/ 327 h 798"/>
              <a:gd name="T52" fmla="*/ 326 w 797"/>
              <a:gd name="T53" fmla="*/ 218 h 798"/>
              <a:gd name="T54" fmla="*/ 336 w 797"/>
              <a:gd name="T55" fmla="*/ 192 h 798"/>
              <a:gd name="T56" fmla="*/ 362 w 797"/>
              <a:gd name="T57" fmla="*/ 182 h 798"/>
              <a:gd name="T58" fmla="*/ 57 w 797"/>
              <a:gd name="T59" fmla="*/ 39 h 798"/>
              <a:gd name="T60" fmla="*/ 39 w 797"/>
              <a:gd name="T61" fmla="*/ 58 h 798"/>
              <a:gd name="T62" fmla="*/ 35 w 797"/>
              <a:gd name="T63" fmla="*/ 726 h 798"/>
              <a:gd name="T64" fmla="*/ 47 w 797"/>
              <a:gd name="T65" fmla="*/ 751 h 798"/>
              <a:gd name="T66" fmla="*/ 72 w 797"/>
              <a:gd name="T67" fmla="*/ 762 h 798"/>
              <a:gd name="T68" fmla="*/ 739 w 797"/>
              <a:gd name="T69" fmla="*/ 759 h 798"/>
              <a:gd name="T70" fmla="*/ 758 w 797"/>
              <a:gd name="T71" fmla="*/ 739 h 798"/>
              <a:gd name="T72" fmla="*/ 761 w 797"/>
              <a:gd name="T73" fmla="*/ 73 h 798"/>
              <a:gd name="T74" fmla="*/ 751 w 797"/>
              <a:gd name="T75" fmla="*/ 47 h 798"/>
              <a:gd name="T76" fmla="*/ 725 w 797"/>
              <a:gd name="T77" fmla="*/ 36 h 798"/>
              <a:gd name="T78" fmla="*/ 72 w 797"/>
              <a:gd name="T79" fmla="*/ 0 h 798"/>
              <a:gd name="T80" fmla="*/ 747 w 797"/>
              <a:gd name="T81" fmla="*/ 3 h 798"/>
              <a:gd name="T82" fmla="*/ 784 w 797"/>
              <a:gd name="T83" fmla="*/ 30 h 798"/>
              <a:gd name="T84" fmla="*/ 797 w 797"/>
              <a:gd name="T85" fmla="*/ 73 h 798"/>
              <a:gd name="T86" fmla="*/ 794 w 797"/>
              <a:gd name="T87" fmla="*/ 749 h 798"/>
              <a:gd name="T88" fmla="*/ 768 w 797"/>
              <a:gd name="T89" fmla="*/ 784 h 798"/>
              <a:gd name="T90" fmla="*/ 725 w 797"/>
              <a:gd name="T91" fmla="*/ 798 h 798"/>
              <a:gd name="T92" fmla="*/ 50 w 797"/>
              <a:gd name="T93" fmla="*/ 794 h 798"/>
              <a:gd name="T94" fmla="*/ 13 w 797"/>
              <a:gd name="T95" fmla="*/ 768 h 798"/>
              <a:gd name="T96" fmla="*/ 0 w 797"/>
              <a:gd name="T97" fmla="*/ 726 h 798"/>
              <a:gd name="T98" fmla="*/ 4 w 797"/>
              <a:gd name="T99" fmla="*/ 49 h 798"/>
              <a:gd name="T100" fmla="*/ 29 w 797"/>
              <a:gd name="T101" fmla="*/ 14 h 798"/>
              <a:gd name="T102" fmla="*/ 72 w 797"/>
              <a:gd name="T103" fmla="*/ 0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8">
                <a:moveTo>
                  <a:pt x="362" y="218"/>
                </a:moveTo>
                <a:lnTo>
                  <a:pt x="362" y="364"/>
                </a:lnTo>
                <a:lnTo>
                  <a:pt x="217" y="364"/>
                </a:lnTo>
                <a:lnTo>
                  <a:pt x="217" y="436"/>
                </a:lnTo>
                <a:lnTo>
                  <a:pt x="362" y="436"/>
                </a:lnTo>
                <a:lnTo>
                  <a:pt x="362" y="581"/>
                </a:lnTo>
                <a:lnTo>
                  <a:pt x="434" y="581"/>
                </a:lnTo>
                <a:lnTo>
                  <a:pt x="434" y="436"/>
                </a:lnTo>
                <a:lnTo>
                  <a:pt x="580" y="436"/>
                </a:lnTo>
                <a:lnTo>
                  <a:pt x="580" y="364"/>
                </a:lnTo>
                <a:lnTo>
                  <a:pt x="434" y="364"/>
                </a:lnTo>
                <a:lnTo>
                  <a:pt x="434" y="218"/>
                </a:lnTo>
                <a:lnTo>
                  <a:pt x="362" y="218"/>
                </a:lnTo>
                <a:close/>
                <a:moveTo>
                  <a:pt x="362" y="182"/>
                </a:moveTo>
                <a:lnTo>
                  <a:pt x="434" y="182"/>
                </a:lnTo>
                <a:lnTo>
                  <a:pt x="449" y="184"/>
                </a:lnTo>
                <a:lnTo>
                  <a:pt x="460" y="192"/>
                </a:lnTo>
                <a:lnTo>
                  <a:pt x="468" y="204"/>
                </a:lnTo>
                <a:lnTo>
                  <a:pt x="471" y="218"/>
                </a:lnTo>
                <a:lnTo>
                  <a:pt x="471" y="327"/>
                </a:lnTo>
                <a:lnTo>
                  <a:pt x="580" y="327"/>
                </a:lnTo>
                <a:lnTo>
                  <a:pt x="594" y="330"/>
                </a:lnTo>
                <a:lnTo>
                  <a:pt x="606" y="337"/>
                </a:lnTo>
                <a:lnTo>
                  <a:pt x="614" y="349"/>
                </a:lnTo>
                <a:lnTo>
                  <a:pt x="616" y="364"/>
                </a:lnTo>
                <a:lnTo>
                  <a:pt x="616" y="436"/>
                </a:lnTo>
                <a:lnTo>
                  <a:pt x="614" y="450"/>
                </a:lnTo>
                <a:lnTo>
                  <a:pt x="606" y="462"/>
                </a:lnTo>
                <a:lnTo>
                  <a:pt x="594" y="468"/>
                </a:lnTo>
                <a:lnTo>
                  <a:pt x="580" y="472"/>
                </a:lnTo>
                <a:lnTo>
                  <a:pt x="471" y="472"/>
                </a:lnTo>
                <a:lnTo>
                  <a:pt x="471" y="581"/>
                </a:lnTo>
                <a:lnTo>
                  <a:pt x="468" y="595"/>
                </a:lnTo>
                <a:lnTo>
                  <a:pt x="460" y="606"/>
                </a:lnTo>
                <a:lnTo>
                  <a:pt x="449" y="614"/>
                </a:lnTo>
                <a:lnTo>
                  <a:pt x="434" y="616"/>
                </a:lnTo>
                <a:lnTo>
                  <a:pt x="362" y="616"/>
                </a:lnTo>
                <a:lnTo>
                  <a:pt x="348" y="614"/>
                </a:lnTo>
                <a:lnTo>
                  <a:pt x="336" y="606"/>
                </a:lnTo>
                <a:lnTo>
                  <a:pt x="328" y="595"/>
                </a:lnTo>
                <a:lnTo>
                  <a:pt x="326" y="581"/>
                </a:lnTo>
                <a:lnTo>
                  <a:pt x="326" y="472"/>
                </a:lnTo>
                <a:lnTo>
                  <a:pt x="217" y="472"/>
                </a:lnTo>
                <a:lnTo>
                  <a:pt x="203" y="468"/>
                </a:lnTo>
                <a:lnTo>
                  <a:pt x="191" y="462"/>
                </a:lnTo>
                <a:lnTo>
                  <a:pt x="183" y="450"/>
                </a:lnTo>
                <a:lnTo>
                  <a:pt x="180" y="436"/>
                </a:lnTo>
                <a:lnTo>
                  <a:pt x="180" y="364"/>
                </a:lnTo>
                <a:lnTo>
                  <a:pt x="183" y="349"/>
                </a:lnTo>
                <a:lnTo>
                  <a:pt x="191" y="337"/>
                </a:lnTo>
                <a:lnTo>
                  <a:pt x="203" y="330"/>
                </a:lnTo>
                <a:lnTo>
                  <a:pt x="217" y="327"/>
                </a:lnTo>
                <a:lnTo>
                  <a:pt x="326" y="327"/>
                </a:lnTo>
                <a:lnTo>
                  <a:pt x="326" y="218"/>
                </a:lnTo>
                <a:lnTo>
                  <a:pt x="328" y="204"/>
                </a:lnTo>
                <a:lnTo>
                  <a:pt x="336" y="192"/>
                </a:lnTo>
                <a:lnTo>
                  <a:pt x="348" y="184"/>
                </a:lnTo>
                <a:lnTo>
                  <a:pt x="362" y="182"/>
                </a:lnTo>
                <a:close/>
                <a:moveTo>
                  <a:pt x="72" y="36"/>
                </a:moveTo>
                <a:lnTo>
                  <a:pt x="57" y="39"/>
                </a:lnTo>
                <a:lnTo>
                  <a:pt x="47" y="47"/>
                </a:lnTo>
                <a:lnTo>
                  <a:pt x="39" y="58"/>
                </a:lnTo>
                <a:lnTo>
                  <a:pt x="35" y="73"/>
                </a:lnTo>
                <a:lnTo>
                  <a:pt x="35" y="726"/>
                </a:lnTo>
                <a:lnTo>
                  <a:pt x="39" y="739"/>
                </a:lnTo>
                <a:lnTo>
                  <a:pt x="47" y="751"/>
                </a:lnTo>
                <a:lnTo>
                  <a:pt x="57" y="759"/>
                </a:lnTo>
                <a:lnTo>
                  <a:pt x="72" y="762"/>
                </a:lnTo>
                <a:lnTo>
                  <a:pt x="725" y="762"/>
                </a:lnTo>
                <a:lnTo>
                  <a:pt x="739" y="759"/>
                </a:lnTo>
                <a:lnTo>
                  <a:pt x="751" y="751"/>
                </a:lnTo>
                <a:lnTo>
                  <a:pt x="758" y="739"/>
                </a:lnTo>
                <a:lnTo>
                  <a:pt x="761" y="726"/>
                </a:lnTo>
                <a:lnTo>
                  <a:pt x="761" y="73"/>
                </a:lnTo>
                <a:lnTo>
                  <a:pt x="758" y="58"/>
                </a:lnTo>
                <a:lnTo>
                  <a:pt x="751" y="47"/>
                </a:lnTo>
                <a:lnTo>
                  <a:pt x="739" y="39"/>
                </a:lnTo>
                <a:lnTo>
                  <a:pt x="725" y="36"/>
                </a:lnTo>
                <a:lnTo>
                  <a:pt x="72" y="36"/>
                </a:lnTo>
                <a:close/>
                <a:moveTo>
                  <a:pt x="72" y="0"/>
                </a:moveTo>
                <a:lnTo>
                  <a:pt x="725" y="0"/>
                </a:lnTo>
                <a:lnTo>
                  <a:pt x="747" y="3"/>
                </a:lnTo>
                <a:lnTo>
                  <a:pt x="768" y="14"/>
                </a:lnTo>
                <a:lnTo>
                  <a:pt x="784" y="30"/>
                </a:lnTo>
                <a:lnTo>
                  <a:pt x="794" y="49"/>
                </a:lnTo>
                <a:lnTo>
                  <a:pt x="797" y="73"/>
                </a:lnTo>
                <a:lnTo>
                  <a:pt x="797" y="726"/>
                </a:lnTo>
                <a:lnTo>
                  <a:pt x="794" y="749"/>
                </a:lnTo>
                <a:lnTo>
                  <a:pt x="784" y="768"/>
                </a:lnTo>
                <a:lnTo>
                  <a:pt x="768" y="784"/>
                </a:lnTo>
                <a:lnTo>
                  <a:pt x="747" y="794"/>
                </a:lnTo>
                <a:lnTo>
                  <a:pt x="725" y="798"/>
                </a:lnTo>
                <a:lnTo>
                  <a:pt x="72" y="798"/>
                </a:lnTo>
                <a:lnTo>
                  <a:pt x="50" y="794"/>
                </a:lnTo>
                <a:lnTo>
                  <a:pt x="29" y="784"/>
                </a:lnTo>
                <a:lnTo>
                  <a:pt x="13" y="768"/>
                </a:lnTo>
                <a:lnTo>
                  <a:pt x="4" y="749"/>
                </a:lnTo>
                <a:lnTo>
                  <a:pt x="0" y="726"/>
                </a:lnTo>
                <a:lnTo>
                  <a:pt x="0" y="73"/>
                </a:lnTo>
                <a:lnTo>
                  <a:pt x="4" y="49"/>
                </a:lnTo>
                <a:lnTo>
                  <a:pt x="13" y="30"/>
                </a:lnTo>
                <a:lnTo>
                  <a:pt x="29" y="14"/>
                </a:lnTo>
                <a:lnTo>
                  <a:pt x="50" y="3"/>
                </a:lnTo>
                <a:lnTo>
                  <a:pt x="72"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62" name="Freeform 4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49" y="5773509"/>
            <a:ext cx="444051" cy="444609"/>
          </a:xfrm>
          <a:custGeom>
            <a:avLst/>
            <a:gdLst>
              <a:gd name="T0" fmla="*/ 217 w 798"/>
              <a:gd name="T1" fmla="*/ 364 h 799"/>
              <a:gd name="T2" fmla="*/ 362 w 798"/>
              <a:gd name="T3" fmla="*/ 582 h 799"/>
              <a:gd name="T4" fmla="*/ 580 w 798"/>
              <a:gd name="T5" fmla="*/ 436 h 799"/>
              <a:gd name="T6" fmla="*/ 434 w 798"/>
              <a:gd name="T7" fmla="*/ 219 h 799"/>
              <a:gd name="T8" fmla="*/ 434 w 798"/>
              <a:gd name="T9" fmla="*/ 182 h 799"/>
              <a:gd name="T10" fmla="*/ 468 w 798"/>
              <a:gd name="T11" fmla="*/ 204 h 799"/>
              <a:gd name="T12" fmla="*/ 580 w 798"/>
              <a:gd name="T13" fmla="*/ 328 h 799"/>
              <a:gd name="T14" fmla="*/ 614 w 798"/>
              <a:gd name="T15" fmla="*/ 350 h 799"/>
              <a:gd name="T16" fmla="*/ 614 w 798"/>
              <a:gd name="T17" fmla="*/ 451 h 799"/>
              <a:gd name="T18" fmla="*/ 580 w 798"/>
              <a:gd name="T19" fmla="*/ 473 h 799"/>
              <a:gd name="T20" fmla="*/ 468 w 798"/>
              <a:gd name="T21" fmla="*/ 596 h 799"/>
              <a:gd name="T22" fmla="*/ 434 w 798"/>
              <a:gd name="T23" fmla="*/ 617 h 799"/>
              <a:gd name="T24" fmla="*/ 336 w 798"/>
              <a:gd name="T25" fmla="*/ 607 h 799"/>
              <a:gd name="T26" fmla="*/ 326 w 798"/>
              <a:gd name="T27" fmla="*/ 473 h 799"/>
              <a:gd name="T28" fmla="*/ 192 w 798"/>
              <a:gd name="T29" fmla="*/ 462 h 799"/>
              <a:gd name="T30" fmla="*/ 182 w 798"/>
              <a:gd name="T31" fmla="*/ 364 h 799"/>
              <a:gd name="T32" fmla="*/ 203 w 798"/>
              <a:gd name="T33" fmla="*/ 330 h 799"/>
              <a:gd name="T34" fmla="*/ 326 w 798"/>
              <a:gd name="T35" fmla="*/ 219 h 799"/>
              <a:gd name="T36" fmla="*/ 348 w 798"/>
              <a:gd name="T37" fmla="*/ 185 h 799"/>
              <a:gd name="T38" fmla="*/ 345 w 798"/>
              <a:gd name="T39" fmla="*/ 41 h 799"/>
              <a:gd name="T40" fmla="*/ 201 w 798"/>
              <a:gd name="T41" fmla="*/ 96 h 799"/>
              <a:gd name="T42" fmla="*/ 94 w 798"/>
              <a:gd name="T43" fmla="*/ 202 h 799"/>
              <a:gd name="T44" fmla="*/ 40 w 798"/>
              <a:gd name="T45" fmla="*/ 346 h 799"/>
              <a:gd name="T46" fmla="*/ 51 w 798"/>
              <a:gd name="T47" fmla="*/ 504 h 799"/>
              <a:gd name="T48" fmla="*/ 126 w 798"/>
              <a:gd name="T49" fmla="*/ 638 h 799"/>
              <a:gd name="T50" fmla="*/ 246 w 798"/>
              <a:gd name="T51" fmla="*/ 730 h 799"/>
              <a:gd name="T52" fmla="*/ 399 w 798"/>
              <a:gd name="T53" fmla="*/ 762 h 799"/>
              <a:gd name="T54" fmla="*/ 552 w 798"/>
              <a:gd name="T55" fmla="*/ 730 h 799"/>
              <a:gd name="T56" fmla="*/ 673 w 798"/>
              <a:gd name="T57" fmla="*/ 638 h 799"/>
              <a:gd name="T58" fmla="*/ 746 w 798"/>
              <a:gd name="T59" fmla="*/ 504 h 799"/>
              <a:gd name="T60" fmla="*/ 758 w 798"/>
              <a:gd name="T61" fmla="*/ 346 h 799"/>
              <a:gd name="T62" fmla="*/ 703 w 798"/>
              <a:gd name="T63" fmla="*/ 202 h 799"/>
              <a:gd name="T64" fmla="*/ 597 w 798"/>
              <a:gd name="T65" fmla="*/ 96 h 799"/>
              <a:gd name="T66" fmla="*/ 453 w 798"/>
              <a:gd name="T67" fmla="*/ 41 h 799"/>
              <a:gd name="T68" fmla="*/ 453 w 798"/>
              <a:gd name="T69" fmla="*/ 4 h 799"/>
              <a:gd name="T70" fmla="*/ 601 w 798"/>
              <a:gd name="T71" fmla="*/ 55 h 799"/>
              <a:gd name="T72" fmla="*/ 714 w 798"/>
              <a:gd name="T73" fmla="*/ 156 h 799"/>
              <a:gd name="T74" fmla="*/ 784 w 798"/>
              <a:gd name="T75" fmla="*/ 294 h 799"/>
              <a:gd name="T76" fmla="*/ 794 w 798"/>
              <a:gd name="T77" fmla="*/ 455 h 799"/>
              <a:gd name="T78" fmla="*/ 743 w 798"/>
              <a:gd name="T79" fmla="*/ 601 h 799"/>
              <a:gd name="T80" fmla="*/ 642 w 798"/>
              <a:gd name="T81" fmla="*/ 715 h 799"/>
              <a:gd name="T82" fmla="*/ 505 w 798"/>
              <a:gd name="T83" fmla="*/ 785 h 799"/>
              <a:gd name="T84" fmla="*/ 344 w 798"/>
              <a:gd name="T85" fmla="*/ 795 h 799"/>
              <a:gd name="T86" fmla="*/ 197 w 798"/>
              <a:gd name="T87" fmla="*/ 744 h 799"/>
              <a:gd name="T88" fmla="*/ 82 w 798"/>
              <a:gd name="T89" fmla="*/ 643 h 799"/>
              <a:gd name="T90" fmla="*/ 14 w 798"/>
              <a:gd name="T91" fmla="*/ 506 h 799"/>
              <a:gd name="T92" fmla="*/ 4 w 798"/>
              <a:gd name="T93" fmla="*/ 346 h 799"/>
              <a:gd name="T94" fmla="*/ 55 w 798"/>
              <a:gd name="T95" fmla="*/ 198 h 799"/>
              <a:gd name="T96" fmla="*/ 156 w 798"/>
              <a:gd name="T97" fmla="*/ 84 h 799"/>
              <a:gd name="T98" fmla="*/ 293 w 798"/>
              <a:gd name="T99" fmla="*/ 1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8" h="799">
                <a:moveTo>
                  <a:pt x="362" y="219"/>
                </a:moveTo>
                <a:lnTo>
                  <a:pt x="362" y="364"/>
                </a:lnTo>
                <a:lnTo>
                  <a:pt x="217" y="364"/>
                </a:lnTo>
                <a:lnTo>
                  <a:pt x="217" y="436"/>
                </a:lnTo>
                <a:lnTo>
                  <a:pt x="362" y="436"/>
                </a:lnTo>
                <a:lnTo>
                  <a:pt x="362" y="582"/>
                </a:lnTo>
                <a:lnTo>
                  <a:pt x="434" y="582"/>
                </a:lnTo>
                <a:lnTo>
                  <a:pt x="434" y="436"/>
                </a:lnTo>
                <a:lnTo>
                  <a:pt x="580" y="436"/>
                </a:lnTo>
                <a:lnTo>
                  <a:pt x="580" y="364"/>
                </a:lnTo>
                <a:lnTo>
                  <a:pt x="434" y="364"/>
                </a:lnTo>
                <a:lnTo>
                  <a:pt x="434" y="219"/>
                </a:lnTo>
                <a:lnTo>
                  <a:pt x="362" y="219"/>
                </a:lnTo>
                <a:close/>
                <a:moveTo>
                  <a:pt x="362" y="182"/>
                </a:moveTo>
                <a:lnTo>
                  <a:pt x="434" y="182"/>
                </a:lnTo>
                <a:lnTo>
                  <a:pt x="449" y="185"/>
                </a:lnTo>
                <a:lnTo>
                  <a:pt x="461" y="193"/>
                </a:lnTo>
                <a:lnTo>
                  <a:pt x="468" y="204"/>
                </a:lnTo>
                <a:lnTo>
                  <a:pt x="471" y="219"/>
                </a:lnTo>
                <a:lnTo>
                  <a:pt x="471" y="328"/>
                </a:lnTo>
                <a:lnTo>
                  <a:pt x="580" y="328"/>
                </a:lnTo>
                <a:lnTo>
                  <a:pt x="594" y="330"/>
                </a:lnTo>
                <a:lnTo>
                  <a:pt x="606" y="338"/>
                </a:lnTo>
                <a:lnTo>
                  <a:pt x="614" y="350"/>
                </a:lnTo>
                <a:lnTo>
                  <a:pt x="616" y="364"/>
                </a:lnTo>
                <a:lnTo>
                  <a:pt x="616" y="436"/>
                </a:lnTo>
                <a:lnTo>
                  <a:pt x="614" y="451"/>
                </a:lnTo>
                <a:lnTo>
                  <a:pt x="606" y="462"/>
                </a:lnTo>
                <a:lnTo>
                  <a:pt x="594" y="469"/>
                </a:lnTo>
                <a:lnTo>
                  <a:pt x="580" y="473"/>
                </a:lnTo>
                <a:lnTo>
                  <a:pt x="471" y="473"/>
                </a:lnTo>
                <a:lnTo>
                  <a:pt x="471" y="582"/>
                </a:lnTo>
                <a:lnTo>
                  <a:pt x="468" y="596"/>
                </a:lnTo>
                <a:lnTo>
                  <a:pt x="461" y="607"/>
                </a:lnTo>
                <a:lnTo>
                  <a:pt x="449" y="614"/>
                </a:lnTo>
                <a:lnTo>
                  <a:pt x="434" y="617"/>
                </a:lnTo>
                <a:lnTo>
                  <a:pt x="362" y="617"/>
                </a:lnTo>
                <a:lnTo>
                  <a:pt x="348" y="614"/>
                </a:lnTo>
                <a:lnTo>
                  <a:pt x="336" y="607"/>
                </a:lnTo>
                <a:lnTo>
                  <a:pt x="330" y="596"/>
                </a:lnTo>
                <a:lnTo>
                  <a:pt x="326" y="582"/>
                </a:lnTo>
                <a:lnTo>
                  <a:pt x="326" y="473"/>
                </a:lnTo>
                <a:lnTo>
                  <a:pt x="217" y="473"/>
                </a:lnTo>
                <a:lnTo>
                  <a:pt x="203" y="469"/>
                </a:lnTo>
                <a:lnTo>
                  <a:pt x="192" y="462"/>
                </a:lnTo>
                <a:lnTo>
                  <a:pt x="184" y="451"/>
                </a:lnTo>
                <a:lnTo>
                  <a:pt x="182" y="436"/>
                </a:lnTo>
                <a:lnTo>
                  <a:pt x="182" y="364"/>
                </a:lnTo>
                <a:lnTo>
                  <a:pt x="184" y="350"/>
                </a:lnTo>
                <a:lnTo>
                  <a:pt x="192" y="338"/>
                </a:lnTo>
                <a:lnTo>
                  <a:pt x="203" y="330"/>
                </a:lnTo>
                <a:lnTo>
                  <a:pt x="217" y="328"/>
                </a:lnTo>
                <a:lnTo>
                  <a:pt x="326" y="328"/>
                </a:lnTo>
                <a:lnTo>
                  <a:pt x="326" y="219"/>
                </a:lnTo>
                <a:lnTo>
                  <a:pt x="330" y="204"/>
                </a:lnTo>
                <a:lnTo>
                  <a:pt x="336" y="193"/>
                </a:lnTo>
                <a:lnTo>
                  <a:pt x="348" y="185"/>
                </a:lnTo>
                <a:lnTo>
                  <a:pt x="362" y="182"/>
                </a:lnTo>
                <a:close/>
                <a:moveTo>
                  <a:pt x="399" y="37"/>
                </a:moveTo>
                <a:lnTo>
                  <a:pt x="345" y="41"/>
                </a:lnTo>
                <a:lnTo>
                  <a:pt x="294" y="53"/>
                </a:lnTo>
                <a:lnTo>
                  <a:pt x="246" y="71"/>
                </a:lnTo>
                <a:lnTo>
                  <a:pt x="201" y="96"/>
                </a:lnTo>
                <a:lnTo>
                  <a:pt x="161" y="126"/>
                </a:lnTo>
                <a:lnTo>
                  <a:pt x="126" y="161"/>
                </a:lnTo>
                <a:lnTo>
                  <a:pt x="94" y="202"/>
                </a:lnTo>
                <a:lnTo>
                  <a:pt x="69" y="246"/>
                </a:lnTo>
                <a:lnTo>
                  <a:pt x="51" y="295"/>
                </a:lnTo>
                <a:lnTo>
                  <a:pt x="40" y="346"/>
                </a:lnTo>
                <a:lnTo>
                  <a:pt x="37" y="400"/>
                </a:lnTo>
                <a:lnTo>
                  <a:pt x="40" y="453"/>
                </a:lnTo>
                <a:lnTo>
                  <a:pt x="51" y="504"/>
                </a:lnTo>
                <a:lnTo>
                  <a:pt x="69" y="553"/>
                </a:lnTo>
                <a:lnTo>
                  <a:pt x="94" y="597"/>
                </a:lnTo>
                <a:lnTo>
                  <a:pt x="126" y="638"/>
                </a:lnTo>
                <a:lnTo>
                  <a:pt x="161" y="673"/>
                </a:lnTo>
                <a:lnTo>
                  <a:pt x="201" y="705"/>
                </a:lnTo>
                <a:lnTo>
                  <a:pt x="246" y="730"/>
                </a:lnTo>
                <a:lnTo>
                  <a:pt x="294" y="748"/>
                </a:lnTo>
                <a:lnTo>
                  <a:pt x="345" y="758"/>
                </a:lnTo>
                <a:lnTo>
                  <a:pt x="399" y="762"/>
                </a:lnTo>
                <a:lnTo>
                  <a:pt x="453" y="758"/>
                </a:lnTo>
                <a:lnTo>
                  <a:pt x="504" y="748"/>
                </a:lnTo>
                <a:lnTo>
                  <a:pt x="552" y="730"/>
                </a:lnTo>
                <a:lnTo>
                  <a:pt x="597" y="705"/>
                </a:lnTo>
                <a:lnTo>
                  <a:pt x="637" y="673"/>
                </a:lnTo>
                <a:lnTo>
                  <a:pt x="673" y="638"/>
                </a:lnTo>
                <a:lnTo>
                  <a:pt x="703" y="597"/>
                </a:lnTo>
                <a:lnTo>
                  <a:pt x="727" y="553"/>
                </a:lnTo>
                <a:lnTo>
                  <a:pt x="746" y="504"/>
                </a:lnTo>
                <a:lnTo>
                  <a:pt x="758" y="453"/>
                </a:lnTo>
                <a:lnTo>
                  <a:pt x="762" y="400"/>
                </a:lnTo>
                <a:lnTo>
                  <a:pt x="758" y="346"/>
                </a:lnTo>
                <a:lnTo>
                  <a:pt x="746" y="295"/>
                </a:lnTo>
                <a:lnTo>
                  <a:pt x="727" y="246"/>
                </a:lnTo>
                <a:lnTo>
                  <a:pt x="703" y="202"/>
                </a:lnTo>
                <a:lnTo>
                  <a:pt x="673" y="161"/>
                </a:lnTo>
                <a:lnTo>
                  <a:pt x="637" y="126"/>
                </a:lnTo>
                <a:lnTo>
                  <a:pt x="597" y="96"/>
                </a:lnTo>
                <a:lnTo>
                  <a:pt x="552" y="71"/>
                </a:lnTo>
                <a:lnTo>
                  <a:pt x="504" y="53"/>
                </a:lnTo>
                <a:lnTo>
                  <a:pt x="453" y="41"/>
                </a:lnTo>
                <a:lnTo>
                  <a:pt x="399" y="37"/>
                </a:lnTo>
                <a:close/>
                <a:moveTo>
                  <a:pt x="399" y="0"/>
                </a:moveTo>
                <a:lnTo>
                  <a:pt x="453" y="4"/>
                </a:lnTo>
                <a:lnTo>
                  <a:pt x="505" y="15"/>
                </a:lnTo>
                <a:lnTo>
                  <a:pt x="553" y="32"/>
                </a:lnTo>
                <a:lnTo>
                  <a:pt x="601" y="55"/>
                </a:lnTo>
                <a:lnTo>
                  <a:pt x="642" y="84"/>
                </a:lnTo>
                <a:lnTo>
                  <a:pt x="680" y="118"/>
                </a:lnTo>
                <a:lnTo>
                  <a:pt x="714" y="156"/>
                </a:lnTo>
                <a:lnTo>
                  <a:pt x="743" y="198"/>
                </a:lnTo>
                <a:lnTo>
                  <a:pt x="767" y="245"/>
                </a:lnTo>
                <a:lnTo>
                  <a:pt x="784" y="294"/>
                </a:lnTo>
                <a:lnTo>
                  <a:pt x="794" y="346"/>
                </a:lnTo>
                <a:lnTo>
                  <a:pt x="798" y="400"/>
                </a:lnTo>
                <a:lnTo>
                  <a:pt x="794" y="455"/>
                </a:lnTo>
                <a:lnTo>
                  <a:pt x="784" y="506"/>
                </a:lnTo>
                <a:lnTo>
                  <a:pt x="767" y="555"/>
                </a:lnTo>
                <a:lnTo>
                  <a:pt x="743" y="601"/>
                </a:lnTo>
                <a:lnTo>
                  <a:pt x="714" y="643"/>
                </a:lnTo>
                <a:lnTo>
                  <a:pt x="680" y="682"/>
                </a:lnTo>
                <a:lnTo>
                  <a:pt x="642" y="715"/>
                </a:lnTo>
                <a:lnTo>
                  <a:pt x="601" y="744"/>
                </a:lnTo>
                <a:lnTo>
                  <a:pt x="553" y="768"/>
                </a:lnTo>
                <a:lnTo>
                  <a:pt x="505" y="785"/>
                </a:lnTo>
                <a:lnTo>
                  <a:pt x="453" y="795"/>
                </a:lnTo>
                <a:lnTo>
                  <a:pt x="399" y="799"/>
                </a:lnTo>
                <a:lnTo>
                  <a:pt x="344" y="795"/>
                </a:lnTo>
                <a:lnTo>
                  <a:pt x="293" y="785"/>
                </a:lnTo>
                <a:lnTo>
                  <a:pt x="243" y="768"/>
                </a:lnTo>
                <a:lnTo>
                  <a:pt x="197" y="744"/>
                </a:lnTo>
                <a:lnTo>
                  <a:pt x="156" y="715"/>
                </a:lnTo>
                <a:lnTo>
                  <a:pt x="116" y="682"/>
                </a:lnTo>
                <a:lnTo>
                  <a:pt x="82" y="643"/>
                </a:lnTo>
                <a:lnTo>
                  <a:pt x="55" y="601"/>
                </a:lnTo>
                <a:lnTo>
                  <a:pt x="31" y="555"/>
                </a:lnTo>
                <a:lnTo>
                  <a:pt x="14" y="506"/>
                </a:lnTo>
                <a:lnTo>
                  <a:pt x="4" y="455"/>
                </a:lnTo>
                <a:lnTo>
                  <a:pt x="0" y="400"/>
                </a:lnTo>
                <a:lnTo>
                  <a:pt x="4" y="346"/>
                </a:lnTo>
                <a:lnTo>
                  <a:pt x="14" y="294"/>
                </a:lnTo>
                <a:lnTo>
                  <a:pt x="31" y="245"/>
                </a:lnTo>
                <a:lnTo>
                  <a:pt x="55" y="198"/>
                </a:lnTo>
                <a:lnTo>
                  <a:pt x="82" y="156"/>
                </a:lnTo>
                <a:lnTo>
                  <a:pt x="116" y="118"/>
                </a:lnTo>
                <a:lnTo>
                  <a:pt x="156" y="84"/>
                </a:lnTo>
                <a:lnTo>
                  <a:pt x="197" y="55"/>
                </a:lnTo>
                <a:lnTo>
                  <a:pt x="243" y="32"/>
                </a:lnTo>
                <a:lnTo>
                  <a:pt x="293" y="15"/>
                </a:lnTo>
                <a:lnTo>
                  <a:pt x="344" y="4"/>
                </a:lnTo>
                <a:lnTo>
                  <a:pt x="399"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63" name="Freeform 4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6777065"/>
            <a:ext cx="444609" cy="161415"/>
          </a:xfrm>
          <a:custGeom>
            <a:avLst/>
            <a:gdLst>
              <a:gd name="T0" fmla="*/ 224 w 774"/>
              <a:gd name="T1" fmla="*/ 142 h 281"/>
              <a:gd name="T2" fmla="*/ 214 w 774"/>
              <a:gd name="T3" fmla="*/ 148 h 281"/>
              <a:gd name="T4" fmla="*/ 211 w 774"/>
              <a:gd name="T5" fmla="*/ 158 h 281"/>
              <a:gd name="T6" fmla="*/ 214 w 774"/>
              <a:gd name="T7" fmla="*/ 169 h 281"/>
              <a:gd name="T8" fmla="*/ 224 w 774"/>
              <a:gd name="T9" fmla="*/ 175 h 281"/>
              <a:gd name="T10" fmla="*/ 234 w 774"/>
              <a:gd name="T11" fmla="*/ 175 h 281"/>
              <a:gd name="T12" fmla="*/ 243 w 774"/>
              <a:gd name="T13" fmla="*/ 169 h 281"/>
              <a:gd name="T14" fmla="*/ 246 w 774"/>
              <a:gd name="T15" fmla="*/ 158 h 281"/>
              <a:gd name="T16" fmla="*/ 243 w 774"/>
              <a:gd name="T17" fmla="*/ 148 h 281"/>
              <a:gd name="T18" fmla="*/ 234 w 774"/>
              <a:gd name="T19" fmla="*/ 142 h 281"/>
              <a:gd name="T20" fmla="*/ 141 w 774"/>
              <a:gd name="T21" fmla="*/ 70 h 281"/>
              <a:gd name="T22" fmla="*/ 116 w 774"/>
              <a:gd name="T23" fmla="*/ 81 h 281"/>
              <a:gd name="T24" fmla="*/ 106 w 774"/>
              <a:gd name="T25" fmla="*/ 106 h 281"/>
              <a:gd name="T26" fmla="*/ 116 w 774"/>
              <a:gd name="T27" fmla="*/ 131 h 281"/>
              <a:gd name="T28" fmla="*/ 141 w 774"/>
              <a:gd name="T29" fmla="*/ 141 h 281"/>
              <a:gd name="T30" fmla="*/ 166 w 774"/>
              <a:gd name="T31" fmla="*/ 131 h 281"/>
              <a:gd name="T32" fmla="*/ 176 w 774"/>
              <a:gd name="T33" fmla="*/ 106 h 281"/>
              <a:gd name="T34" fmla="*/ 166 w 774"/>
              <a:gd name="T35" fmla="*/ 81 h 281"/>
              <a:gd name="T36" fmla="*/ 141 w 774"/>
              <a:gd name="T37" fmla="*/ 70 h 281"/>
              <a:gd name="T38" fmla="*/ 404 w 774"/>
              <a:gd name="T39" fmla="*/ 246 h 281"/>
              <a:gd name="T40" fmla="*/ 661 w 774"/>
              <a:gd name="T41" fmla="*/ 243 h 281"/>
              <a:gd name="T42" fmla="*/ 708 w 774"/>
              <a:gd name="T43" fmla="*/ 216 h 281"/>
              <a:gd name="T44" fmla="*/ 735 w 774"/>
              <a:gd name="T45" fmla="*/ 169 h 281"/>
              <a:gd name="T46" fmla="*/ 735 w 774"/>
              <a:gd name="T47" fmla="*/ 112 h 281"/>
              <a:gd name="T48" fmla="*/ 708 w 774"/>
              <a:gd name="T49" fmla="*/ 66 h 281"/>
              <a:gd name="T50" fmla="*/ 661 w 774"/>
              <a:gd name="T51" fmla="*/ 39 h 281"/>
              <a:gd name="T52" fmla="*/ 404 w 774"/>
              <a:gd name="T53" fmla="*/ 35 h 281"/>
              <a:gd name="T54" fmla="*/ 634 w 774"/>
              <a:gd name="T55" fmla="*/ 0 h 281"/>
              <a:gd name="T56" fmla="*/ 695 w 774"/>
              <a:gd name="T57" fmla="*/ 14 h 281"/>
              <a:gd name="T58" fmla="*/ 742 w 774"/>
              <a:gd name="T59" fmla="*/ 53 h 281"/>
              <a:gd name="T60" fmla="*/ 770 w 774"/>
              <a:gd name="T61" fmla="*/ 108 h 281"/>
              <a:gd name="T62" fmla="*/ 770 w 774"/>
              <a:gd name="T63" fmla="*/ 172 h 281"/>
              <a:gd name="T64" fmla="*/ 742 w 774"/>
              <a:gd name="T65" fmla="*/ 229 h 281"/>
              <a:gd name="T66" fmla="*/ 695 w 774"/>
              <a:gd name="T67" fmla="*/ 267 h 281"/>
              <a:gd name="T68" fmla="*/ 634 w 774"/>
              <a:gd name="T69" fmla="*/ 281 h 281"/>
              <a:gd name="T70" fmla="*/ 108 w 774"/>
              <a:gd name="T71" fmla="*/ 277 h 281"/>
              <a:gd name="T72" fmla="*/ 53 w 774"/>
              <a:gd name="T73" fmla="*/ 251 h 281"/>
              <a:gd name="T74" fmla="*/ 14 w 774"/>
              <a:gd name="T75" fmla="*/ 203 h 281"/>
              <a:gd name="T76" fmla="*/ 0 w 774"/>
              <a:gd name="T77" fmla="*/ 141 h 281"/>
              <a:gd name="T78" fmla="*/ 14 w 774"/>
              <a:gd name="T79" fmla="*/ 80 h 281"/>
              <a:gd name="T80" fmla="*/ 53 w 774"/>
              <a:gd name="T81" fmla="*/ 31 h 281"/>
              <a:gd name="T82" fmla="*/ 108 w 774"/>
              <a:gd name="T83" fmla="*/ 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4" h="281">
                <a:moveTo>
                  <a:pt x="229" y="141"/>
                </a:moveTo>
                <a:lnTo>
                  <a:pt x="224" y="142"/>
                </a:lnTo>
                <a:lnTo>
                  <a:pt x="218" y="144"/>
                </a:lnTo>
                <a:lnTo>
                  <a:pt x="214" y="148"/>
                </a:lnTo>
                <a:lnTo>
                  <a:pt x="212" y="153"/>
                </a:lnTo>
                <a:lnTo>
                  <a:pt x="211" y="158"/>
                </a:lnTo>
                <a:lnTo>
                  <a:pt x="212" y="163"/>
                </a:lnTo>
                <a:lnTo>
                  <a:pt x="214" y="169"/>
                </a:lnTo>
                <a:lnTo>
                  <a:pt x="218" y="172"/>
                </a:lnTo>
                <a:lnTo>
                  <a:pt x="224" y="175"/>
                </a:lnTo>
                <a:lnTo>
                  <a:pt x="229" y="176"/>
                </a:lnTo>
                <a:lnTo>
                  <a:pt x="234" y="175"/>
                </a:lnTo>
                <a:lnTo>
                  <a:pt x="239" y="172"/>
                </a:lnTo>
                <a:lnTo>
                  <a:pt x="243" y="169"/>
                </a:lnTo>
                <a:lnTo>
                  <a:pt x="246" y="163"/>
                </a:lnTo>
                <a:lnTo>
                  <a:pt x="246" y="158"/>
                </a:lnTo>
                <a:lnTo>
                  <a:pt x="246" y="153"/>
                </a:lnTo>
                <a:lnTo>
                  <a:pt x="243" y="148"/>
                </a:lnTo>
                <a:lnTo>
                  <a:pt x="239" y="144"/>
                </a:lnTo>
                <a:lnTo>
                  <a:pt x="234" y="142"/>
                </a:lnTo>
                <a:lnTo>
                  <a:pt x="229" y="141"/>
                </a:lnTo>
                <a:close/>
                <a:moveTo>
                  <a:pt x="141" y="70"/>
                </a:moveTo>
                <a:lnTo>
                  <a:pt x="127" y="73"/>
                </a:lnTo>
                <a:lnTo>
                  <a:pt x="116" y="81"/>
                </a:lnTo>
                <a:lnTo>
                  <a:pt x="108" y="93"/>
                </a:lnTo>
                <a:lnTo>
                  <a:pt x="106" y="106"/>
                </a:lnTo>
                <a:lnTo>
                  <a:pt x="108" y="119"/>
                </a:lnTo>
                <a:lnTo>
                  <a:pt x="116" y="131"/>
                </a:lnTo>
                <a:lnTo>
                  <a:pt x="127" y="138"/>
                </a:lnTo>
                <a:lnTo>
                  <a:pt x="141" y="141"/>
                </a:lnTo>
                <a:lnTo>
                  <a:pt x="154" y="138"/>
                </a:lnTo>
                <a:lnTo>
                  <a:pt x="166" y="131"/>
                </a:lnTo>
                <a:lnTo>
                  <a:pt x="173" y="119"/>
                </a:lnTo>
                <a:lnTo>
                  <a:pt x="176" y="106"/>
                </a:lnTo>
                <a:lnTo>
                  <a:pt x="173" y="93"/>
                </a:lnTo>
                <a:lnTo>
                  <a:pt x="166" y="81"/>
                </a:lnTo>
                <a:lnTo>
                  <a:pt x="154" y="73"/>
                </a:lnTo>
                <a:lnTo>
                  <a:pt x="141" y="70"/>
                </a:lnTo>
                <a:close/>
                <a:moveTo>
                  <a:pt x="404" y="35"/>
                </a:moveTo>
                <a:lnTo>
                  <a:pt x="404" y="246"/>
                </a:lnTo>
                <a:lnTo>
                  <a:pt x="634" y="246"/>
                </a:lnTo>
                <a:lnTo>
                  <a:pt x="661" y="243"/>
                </a:lnTo>
                <a:lnTo>
                  <a:pt x="686" y="231"/>
                </a:lnTo>
                <a:lnTo>
                  <a:pt x="708" y="216"/>
                </a:lnTo>
                <a:lnTo>
                  <a:pt x="724" y="193"/>
                </a:lnTo>
                <a:lnTo>
                  <a:pt x="735" y="169"/>
                </a:lnTo>
                <a:lnTo>
                  <a:pt x="739" y="141"/>
                </a:lnTo>
                <a:lnTo>
                  <a:pt x="735" y="112"/>
                </a:lnTo>
                <a:lnTo>
                  <a:pt x="724" y="87"/>
                </a:lnTo>
                <a:lnTo>
                  <a:pt x="708" y="66"/>
                </a:lnTo>
                <a:lnTo>
                  <a:pt x="686" y="49"/>
                </a:lnTo>
                <a:lnTo>
                  <a:pt x="661" y="39"/>
                </a:lnTo>
                <a:lnTo>
                  <a:pt x="634" y="35"/>
                </a:lnTo>
                <a:lnTo>
                  <a:pt x="404" y="35"/>
                </a:lnTo>
                <a:close/>
                <a:moveTo>
                  <a:pt x="141" y="0"/>
                </a:moveTo>
                <a:lnTo>
                  <a:pt x="634" y="0"/>
                </a:lnTo>
                <a:lnTo>
                  <a:pt x="665" y="4"/>
                </a:lnTo>
                <a:lnTo>
                  <a:pt x="695" y="14"/>
                </a:lnTo>
                <a:lnTo>
                  <a:pt x="721" y="31"/>
                </a:lnTo>
                <a:lnTo>
                  <a:pt x="742" y="53"/>
                </a:lnTo>
                <a:lnTo>
                  <a:pt x="759" y="80"/>
                </a:lnTo>
                <a:lnTo>
                  <a:pt x="770" y="108"/>
                </a:lnTo>
                <a:lnTo>
                  <a:pt x="774" y="141"/>
                </a:lnTo>
                <a:lnTo>
                  <a:pt x="770" y="172"/>
                </a:lnTo>
                <a:lnTo>
                  <a:pt x="759" y="203"/>
                </a:lnTo>
                <a:lnTo>
                  <a:pt x="742" y="229"/>
                </a:lnTo>
                <a:lnTo>
                  <a:pt x="721" y="251"/>
                </a:lnTo>
                <a:lnTo>
                  <a:pt x="695" y="267"/>
                </a:lnTo>
                <a:lnTo>
                  <a:pt x="665" y="277"/>
                </a:lnTo>
                <a:lnTo>
                  <a:pt x="634" y="281"/>
                </a:lnTo>
                <a:lnTo>
                  <a:pt x="141" y="281"/>
                </a:lnTo>
                <a:lnTo>
                  <a:pt x="108" y="277"/>
                </a:lnTo>
                <a:lnTo>
                  <a:pt x="80" y="267"/>
                </a:lnTo>
                <a:lnTo>
                  <a:pt x="53" y="251"/>
                </a:lnTo>
                <a:lnTo>
                  <a:pt x="31" y="229"/>
                </a:lnTo>
                <a:lnTo>
                  <a:pt x="14" y="203"/>
                </a:lnTo>
                <a:lnTo>
                  <a:pt x="4" y="172"/>
                </a:lnTo>
                <a:lnTo>
                  <a:pt x="0" y="141"/>
                </a:lnTo>
                <a:lnTo>
                  <a:pt x="4" y="108"/>
                </a:lnTo>
                <a:lnTo>
                  <a:pt x="14" y="80"/>
                </a:lnTo>
                <a:lnTo>
                  <a:pt x="31" y="53"/>
                </a:lnTo>
                <a:lnTo>
                  <a:pt x="53" y="31"/>
                </a:lnTo>
                <a:lnTo>
                  <a:pt x="80" y="14"/>
                </a:lnTo>
                <a:lnTo>
                  <a:pt x="108" y="4"/>
                </a:lnTo>
                <a:lnTo>
                  <a:pt x="141"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64" name="Freeform 4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9570" y="6635756"/>
            <a:ext cx="322830" cy="444035"/>
          </a:xfrm>
          <a:custGeom>
            <a:avLst/>
            <a:gdLst>
              <a:gd name="T0" fmla="*/ 38 w 562"/>
              <a:gd name="T1" fmla="*/ 691 h 773"/>
              <a:gd name="T2" fmla="*/ 62 w 562"/>
              <a:gd name="T3" fmla="*/ 725 h 773"/>
              <a:gd name="T4" fmla="*/ 104 w 562"/>
              <a:gd name="T5" fmla="*/ 738 h 773"/>
              <a:gd name="T6" fmla="*/ 479 w 562"/>
              <a:gd name="T7" fmla="*/ 735 h 773"/>
              <a:gd name="T8" fmla="*/ 513 w 562"/>
              <a:gd name="T9" fmla="*/ 709 h 773"/>
              <a:gd name="T10" fmla="*/ 526 w 562"/>
              <a:gd name="T11" fmla="*/ 668 h 773"/>
              <a:gd name="T12" fmla="*/ 246 w 562"/>
              <a:gd name="T13" fmla="*/ 387 h 773"/>
              <a:gd name="T14" fmla="*/ 175 w 562"/>
              <a:gd name="T15" fmla="*/ 458 h 773"/>
              <a:gd name="T16" fmla="*/ 246 w 562"/>
              <a:gd name="T17" fmla="*/ 527 h 773"/>
              <a:gd name="T18" fmla="*/ 315 w 562"/>
              <a:gd name="T19" fmla="*/ 598 h 773"/>
              <a:gd name="T20" fmla="*/ 386 w 562"/>
              <a:gd name="T21" fmla="*/ 527 h 773"/>
              <a:gd name="T22" fmla="*/ 315 w 562"/>
              <a:gd name="T23" fmla="*/ 458 h 773"/>
              <a:gd name="T24" fmla="*/ 246 w 562"/>
              <a:gd name="T25" fmla="*/ 387 h 773"/>
              <a:gd name="T26" fmla="*/ 82 w 562"/>
              <a:gd name="T27" fmla="*/ 250 h 773"/>
              <a:gd name="T28" fmla="*/ 48 w 562"/>
              <a:gd name="T29" fmla="*/ 274 h 773"/>
              <a:gd name="T30" fmla="*/ 34 w 562"/>
              <a:gd name="T31" fmla="*/ 316 h 773"/>
              <a:gd name="T32" fmla="*/ 524 w 562"/>
              <a:gd name="T33" fmla="*/ 294 h 773"/>
              <a:gd name="T34" fmla="*/ 497 w 562"/>
              <a:gd name="T35" fmla="*/ 260 h 773"/>
              <a:gd name="T36" fmla="*/ 457 w 562"/>
              <a:gd name="T37" fmla="*/ 246 h 773"/>
              <a:gd name="T38" fmla="*/ 175 w 562"/>
              <a:gd name="T39" fmla="*/ 106 h 773"/>
              <a:gd name="T40" fmla="*/ 386 w 562"/>
              <a:gd name="T41" fmla="*/ 176 h 773"/>
              <a:gd name="T42" fmla="*/ 175 w 562"/>
              <a:gd name="T43" fmla="*/ 106 h 773"/>
              <a:gd name="T44" fmla="*/ 175 w 562"/>
              <a:gd name="T45" fmla="*/ 70 h 773"/>
              <a:gd name="T46" fmla="*/ 386 w 562"/>
              <a:gd name="T47" fmla="*/ 35 h 773"/>
              <a:gd name="T48" fmla="*/ 175 w 562"/>
              <a:gd name="T49" fmla="*/ 0 h 773"/>
              <a:gd name="T50" fmla="*/ 399 w 562"/>
              <a:gd name="T51" fmla="*/ 3 h 773"/>
              <a:gd name="T52" fmla="*/ 419 w 562"/>
              <a:gd name="T53" fmla="*/ 22 h 773"/>
              <a:gd name="T54" fmla="*/ 421 w 562"/>
              <a:gd name="T55" fmla="*/ 212 h 773"/>
              <a:gd name="T56" fmla="*/ 484 w 562"/>
              <a:gd name="T57" fmla="*/ 214 h 773"/>
              <a:gd name="T58" fmla="*/ 531 w 562"/>
              <a:gd name="T59" fmla="*/ 242 h 773"/>
              <a:gd name="T60" fmla="*/ 558 w 562"/>
              <a:gd name="T61" fmla="*/ 289 h 773"/>
              <a:gd name="T62" fmla="*/ 562 w 562"/>
              <a:gd name="T63" fmla="*/ 668 h 773"/>
              <a:gd name="T64" fmla="*/ 547 w 562"/>
              <a:gd name="T65" fmla="*/ 721 h 773"/>
              <a:gd name="T66" fmla="*/ 509 w 562"/>
              <a:gd name="T67" fmla="*/ 759 h 773"/>
              <a:gd name="T68" fmla="*/ 457 w 562"/>
              <a:gd name="T69" fmla="*/ 773 h 773"/>
              <a:gd name="T70" fmla="*/ 77 w 562"/>
              <a:gd name="T71" fmla="*/ 769 h 773"/>
              <a:gd name="T72" fmla="*/ 30 w 562"/>
              <a:gd name="T73" fmla="*/ 743 h 773"/>
              <a:gd name="T74" fmla="*/ 2 w 562"/>
              <a:gd name="T75" fmla="*/ 696 h 773"/>
              <a:gd name="T76" fmla="*/ 0 w 562"/>
              <a:gd name="T77" fmla="*/ 316 h 773"/>
              <a:gd name="T78" fmla="*/ 14 w 562"/>
              <a:gd name="T79" fmla="*/ 263 h 773"/>
              <a:gd name="T80" fmla="*/ 51 w 562"/>
              <a:gd name="T81" fmla="*/ 226 h 773"/>
              <a:gd name="T82" fmla="*/ 104 w 562"/>
              <a:gd name="T83" fmla="*/ 212 h 773"/>
              <a:gd name="T84" fmla="*/ 140 w 562"/>
              <a:gd name="T85" fmla="*/ 35 h 773"/>
              <a:gd name="T86" fmla="*/ 150 w 562"/>
              <a:gd name="T87" fmla="*/ 10 h 773"/>
              <a:gd name="T88" fmla="*/ 175 w 562"/>
              <a:gd name="T89" fmla="*/ 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2" h="773">
                <a:moveTo>
                  <a:pt x="34" y="668"/>
                </a:moveTo>
                <a:lnTo>
                  <a:pt x="38" y="691"/>
                </a:lnTo>
                <a:lnTo>
                  <a:pt x="48" y="709"/>
                </a:lnTo>
                <a:lnTo>
                  <a:pt x="62" y="725"/>
                </a:lnTo>
                <a:lnTo>
                  <a:pt x="82" y="735"/>
                </a:lnTo>
                <a:lnTo>
                  <a:pt x="104" y="738"/>
                </a:lnTo>
                <a:lnTo>
                  <a:pt x="457" y="738"/>
                </a:lnTo>
                <a:lnTo>
                  <a:pt x="479" y="735"/>
                </a:lnTo>
                <a:lnTo>
                  <a:pt x="497" y="725"/>
                </a:lnTo>
                <a:lnTo>
                  <a:pt x="513" y="709"/>
                </a:lnTo>
                <a:lnTo>
                  <a:pt x="524" y="691"/>
                </a:lnTo>
                <a:lnTo>
                  <a:pt x="526" y="668"/>
                </a:lnTo>
                <a:lnTo>
                  <a:pt x="34" y="668"/>
                </a:lnTo>
                <a:close/>
                <a:moveTo>
                  <a:pt x="246" y="387"/>
                </a:moveTo>
                <a:lnTo>
                  <a:pt x="246" y="458"/>
                </a:lnTo>
                <a:lnTo>
                  <a:pt x="175" y="458"/>
                </a:lnTo>
                <a:lnTo>
                  <a:pt x="175" y="527"/>
                </a:lnTo>
                <a:lnTo>
                  <a:pt x="246" y="527"/>
                </a:lnTo>
                <a:lnTo>
                  <a:pt x="246" y="598"/>
                </a:lnTo>
                <a:lnTo>
                  <a:pt x="315" y="598"/>
                </a:lnTo>
                <a:lnTo>
                  <a:pt x="315" y="527"/>
                </a:lnTo>
                <a:lnTo>
                  <a:pt x="386" y="527"/>
                </a:lnTo>
                <a:lnTo>
                  <a:pt x="386" y="458"/>
                </a:lnTo>
                <a:lnTo>
                  <a:pt x="315" y="458"/>
                </a:lnTo>
                <a:lnTo>
                  <a:pt x="315" y="387"/>
                </a:lnTo>
                <a:lnTo>
                  <a:pt x="246" y="387"/>
                </a:lnTo>
                <a:close/>
                <a:moveTo>
                  <a:pt x="104" y="246"/>
                </a:moveTo>
                <a:lnTo>
                  <a:pt x="82" y="250"/>
                </a:lnTo>
                <a:lnTo>
                  <a:pt x="62" y="260"/>
                </a:lnTo>
                <a:lnTo>
                  <a:pt x="48" y="274"/>
                </a:lnTo>
                <a:lnTo>
                  <a:pt x="38" y="294"/>
                </a:lnTo>
                <a:lnTo>
                  <a:pt x="34" y="316"/>
                </a:lnTo>
                <a:lnTo>
                  <a:pt x="526" y="316"/>
                </a:lnTo>
                <a:lnTo>
                  <a:pt x="524" y="294"/>
                </a:lnTo>
                <a:lnTo>
                  <a:pt x="513" y="274"/>
                </a:lnTo>
                <a:lnTo>
                  <a:pt x="497" y="260"/>
                </a:lnTo>
                <a:lnTo>
                  <a:pt x="479" y="250"/>
                </a:lnTo>
                <a:lnTo>
                  <a:pt x="457" y="246"/>
                </a:lnTo>
                <a:lnTo>
                  <a:pt x="104" y="246"/>
                </a:lnTo>
                <a:close/>
                <a:moveTo>
                  <a:pt x="175" y="106"/>
                </a:moveTo>
                <a:lnTo>
                  <a:pt x="175" y="176"/>
                </a:lnTo>
                <a:lnTo>
                  <a:pt x="386" y="176"/>
                </a:lnTo>
                <a:lnTo>
                  <a:pt x="386" y="106"/>
                </a:lnTo>
                <a:lnTo>
                  <a:pt x="175" y="106"/>
                </a:lnTo>
                <a:close/>
                <a:moveTo>
                  <a:pt x="175" y="35"/>
                </a:moveTo>
                <a:lnTo>
                  <a:pt x="175" y="70"/>
                </a:lnTo>
                <a:lnTo>
                  <a:pt x="386" y="70"/>
                </a:lnTo>
                <a:lnTo>
                  <a:pt x="386" y="35"/>
                </a:lnTo>
                <a:lnTo>
                  <a:pt x="175" y="35"/>
                </a:lnTo>
                <a:close/>
                <a:moveTo>
                  <a:pt x="175" y="0"/>
                </a:moveTo>
                <a:lnTo>
                  <a:pt x="386" y="0"/>
                </a:lnTo>
                <a:lnTo>
                  <a:pt x="399" y="3"/>
                </a:lnTo>
                <a:lnTo>
                  <a:pt x="411" y="10"/>
                </a:lnTo>
                <a:lnTo>
                  <a:pt x="419" y="22"/>
                </a:lnTo>
                <a:lnTo>
                  <a:pt x="421" y="35"/>
                </a:lnTo>
                <a:lnTo>
                  <a:pt x="421" y="212"/>
                </a:lnTo>
                <a:lnTo>
                  <a:pt x="457" y="212"/>
                </a:lnTo>
                <a:lnTo>
                  <a:pt x="484" y="214"/>
                </a:lnTo>
                <a:lnTo>
                  <a:pt x="509" y="226"/>
                </a:lnTo>
                <a:lnTo>
                  <a:pt x="531" y="242"/>
                </a:lnTo>
                <a:lnTo>
                  <a:pt x="547" y="263"/>
                </a:lnTo>
                <a:lnTo>
                  <a:pt x="558" y="289"/>
                </a:lnTo>
                <a:lnTo>
                  <a:pt x="562" y="316"/>
                </a:lnTo>
                <a:lnTo>
                  <a:pt x="562" y="668"/>
                </a:lnTo>
                <a:lnTo>
                  <a:pt x="558" y="696"/>
                </a:lnTo>
                <a:lnTo>
                  <a:pt x="547" y="721"/>
                </a:lnTo>
                <a:lnTo>
                  <a:pt x="531" y="743"/>
                </a:lnTo>
                <a:lnTo>
                  <a:pt x="509" y="759"/>
                </a:lnTo>
                <a:lnTo>
                  <a:pt x="484" y="769"/>
                </a:lnTo>
                <a:lnTo>
                  <a:pt x="457" y="773"/>
                </a:lnTo>
                <a:lnTo>
                  <a:pt x="104" y="773"/>
                </a:lnTo>
                <a:lnTo>
                  <a:pt x="77" y="769"/>
                </a:lnTo>
                <a:lnTo>
                  <a:pt x="51" y="759"/>
                </a:lnTo>
                <a:lnTo>
                  <a:pt x="30" y="743"/>
                </a:lnTo>
                <a:lnTo>
                  <a:pt x="14" y="721"/>
                </a:lnTo>
                <a:lnTo>
                  <a:pt x="2" y="696"/>
                </a:lnTo>
                <a:lnTo>
                  <a:pt x="0" y="668"/>
                </a:lnTo>
                <a:lnTo>
                  <a:pt x="0" y="316"/>
                </a:lnTo>
                <a:lnTo>
                  <a:pt x="2" y="289"/>
                </a:lnTo>
                <a:lnTo>
                  <a:pt x="14" y="263"/>
                </a:lnTo>
                <a:lnTo>
                  <a:pt x="30" y="242"/>
                </a:lnTo>
                <a:lnTo>
                  <a:pt x="51" y="226"/>
                </a:lnTo>
                <a:lnTo>
                  <a:pt x="77" y="214"/>
                </a:lnTo>
                <a:lnTo>
                  <a:pt x="104" y="212"/>
                </a:lnTo>
                <a:lnTo>
                  <a:pt x="140" y="212"/>
                </a:lnTo>
                <a:lnTo>
                  <a:pt x="140" y="35"/>
                </a:lnTo>
                <a:lnTo>
                  <a:pt x="142" y="22"/>
                </a:lnTo>
                <a:lnTo>
                  <a:pt x="150" y="10"/>
                </a:lnTo>
                <a:lnTo>
                  <a:pt x="161" y="3"/>
                </a:lnTo>
                <a:lnTo>
                  <a:pt x="175"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65" name="Freeform 4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62961" y="6635756"/>
            <a:ext cx="444035" cy="444035"/>
          </a:xfrm>
          <a:custGeom>
            <a:avLst/>
            <a:gdLst>
              <a:gd name="T0" fmla="*/ 70 w 773"/>
              <a:gd name="T1" fmla="*/ 562 h 773"/>
              <a:gd name="T2" fmla="*/ 704 w 773"/>
              <a:gd name="T3" fmla="*/ 141 h 773"/>
              <a:gd name="T4" fmla="*/ 36 w 773"/>
              <a:gd name="T5" fmla="*/ 70 h 773"/>
              <a:gd name="T6" fmla="*/ 739 w 773"/>
              <a:gd name="T7" fmla="*/ 106 h 773"/>
              <a:gd name="T8" fmla="*/ 36 w 773"/>
              <a:gd name="T9" fmla="*/ 70 h 773"/>
              <a:gd name="T10" fmla="*/ 401 w 773"/>
              <a:gd name="T11" fmla="*/ 3 h 773"/>
              <a:gd name="T12" fmla="*/ 420 w 773"/>
              <a:gd name="T13" fmla="*/ 22 h 773"/>
              <a:gd name="T14" fmla="*/ 739 w 773"/>
              <a:gd name="T15" fmla="*/ 35 h 773"/>
              <a:gd name="T16" fmla="*/ 764 w 773"/>
              <a:gd name="T17" fmla="*/ 45 h 773"/>
              <a:gd name="T18" fmla="*/ 773 w 773"/>
              <a:gd name="T19" fmla="*/ 70 h 773"/>
              <a:gd name="T20" fmla="*/ 771 w 773"/>
              <a:gd name="T21" fmla="*/ 119 h 773"/>
              <a:gd name="T22" fmla="*/ 752 w 773"/>
              <a:gd name="T23" fmla="*/ 138 h 773"/>
              <a:gd name="T24" fmla="*/ 739 w 773"/>
              <a:gd name="T25" fmla="*/ 562 h 773"/>
              <a:gd name="T26" fmla="*/ 729 w 773"/>
              <a:gd name="T27" fmla="*/ 587 h 773"/>
              <a:gd name="T28" fmla="*/ 704 w 773"/>
              <a:gd name="T29" fmla="*/ 598 h 773"/>
              <a:gd name="T30" fmla="*/ 404 w 773"/>
              <a:gd name="T31" fmla="*/ 644 h 773"/>
              <a:gd name="T32" fmla="*/ 507 w 773"/>
              <a:gd name="T33" fmla="*/ 747 h 773"/>
              <a:gd name="T34" fmla="*/ 510 w 773"/>
              <a:gd name="T35" fmla="*/ 756 h 773"/>
              <a:gd name="T36" fmla="*/ 506 w 773"/>
              <a:gd name="T37" fmla="*/ 767 h 773"/>
              <a:gd name="T38" fmla="*/ 498 w 773"/>
              <a:gd name="T39" fmla="*/ 772 h 773"/>
              <a:gd name="T40" fmla="*/ 488 w 773"/>
              <a:gd name="T41" fmla="*/ 773 h 773"/>
              <a:gd name="T42" fmla="*/ 480 w 773"/>
              <a:gd name="T43" fmla="*/ 768 h 773"/>
              <a:gd name="T44" fmla="*/ 294 w 773"/>
              <a:gd name="T45" fmla="*/ 768 h 773"/>
              <a:gd name="T46" fmla="*/ 286 w 773"/>
              <a:gd name="T47" fmla="*/ 773 h 773"/>
              <a:gd name="T48" fmla="*/ 275 w 773"/>
              <a:gd name="T49" fmla="*/ 772 h 773"/>
              <a:gd name="T50" fmla="*/ 268 w 773"/>
              <a:gd name="T51" fmla="*/ 767 h 773"/>
              <a:gd name="T52" fmla="*/ 264 w 773"/>
              <a:gd name="T53" fmla="*/ 756 h 773"/>
              <a:gd name="T54" fmla="*/ 266 w 773"/>
              <a:gd name="T55" fmla="*/ 747 h 773"/>
              <a:gd name="T56" fmla="*/ 370 w 773"/>
              <a:gd name="T57" fmla="*/ 644 h 773"/>
              <a:gd name="T58" fmla="*/ 70 w 773"/>
              <a:gd name="T59" fmla="*/ 598 h 773"/>
              <a:gd name="T60" fmla="*/ 45 w 773"/>
              <a:gd name="T61" fmla="*/ 587 h 773"/>
              <a:gd name="T62" fmla="*/ 36 w 773"/>
              <a:gd name="T63" fmla="*/ 562 h 773"/>
              <a:gd name="T64" fmla="*/ 21 w 773"/>
              <a:gd name="T65" fmla="*/ 138 h 773"/>
              <a:gd name="T66" fmla="*/ 3 w 773"/>
              <a:gd name="T67" fmla="*/ 119 h 773"/>
              <a:gd name="T68" fmla="*/ 0 w 773"/>
              <a:gd name="T69" fmla="*/ 70 h 773"/>
              <a:gd name="T70" fmla="*/ 11 w 773"/>
              <a:gd name="T71" fmla="*/ 45 h 773"/>
              <a:gd name="T72" fmla="*/ 36 w 773"/>
              <a:gd name="T73" fmla="*/ 35 h 773"/>
              <a:gd name="T74" fmla="*/ 354 w 773"/>
              <a:gd name="T75" fmla="*/ 22 h 773"/>
              <a:gd name="T76" fmla="*/ 374 w 773"/>
              <a:gd name="T77" fmla="*/ 3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3" h="773">
                <a:moveTo>
                  <a:pt x="70" y="141"/>
                </a:moveTo>
                <a:lnTo>
                  <a:pt x="70" y="562"/>
                </a:lnTo>
                <a:lnTo>
                  <a:pt x="704" y="562"/>
                </a:lnTo>
                <a:lnTo>
                  <a:pt x="704" y="141"/>
                </a:lnTo>
                <a:lnTo>
                  <a:pt x="70" y="141"/>
                </a:lnTo>
                <a:close/>
                <a:moveTo>
                  <a:pt x="36" y="70"/>
                </a:moveTo>
                <a:lnTo>
                  <a:pt x="36" y="106"/>
                </a:lnTo>
                <a:lnTo>
                  <a:pt x="739" y="106"/>
                </a:lnTo>
                <a:lnTo>
                  <a:pt x="739" y="70"/>
                </a:lnTo>
                <a:lnTo>
                  <a:pt x="36" y="70"/>
                </a:lnTo>
                <a:close/>
                <a:moveTo>
                  <a:pt x="387" y="0"/>
                </a:moveTo>
                <a:lnTo>
                  <a:pt x="401" y="3"/>
                </a:lnTo>
                <a:lnTo>
                  <a:pt x="412" y="10"/>
                </a:lnTo>
                <a:lnTo>
                  <a:pt x="420" y="22"/>
                </a:lnTo>
                <a:lnTo>
                  <a:pt x="422" y="35"/>
                </a:lnTo>
                <a:lnTo>
                  <a:pt x="739" y="35"/>
                </a:lnTo>
                <a:lnTo>
                  <a:pt x="752" y="38"/>
                </a:lnTo>
                <a:lnTo>
                  <a:pt x="764" y="45"/>
                </a:lnTo>
                <a:lnTo>
                  <a:pt x="771" y="57"/>
                </a:lnTo>
                <a:lnTo>
                  <a:pt x="773" y="70"/>
                </a:lnTo>
                <a:lnTo>
                  <a:pt x="773" y="106"/>
                </a:lnTo>
                <a:lnTo>
                  <a:pt x="771" y="119"/>
                </a:lnTo>
                <a:lnTo>
                  <a:pt x="764" y="130"/>
                </a:lnTo>
                <a:lnTo>
                  <a:pt x="752" y="138"/>
                </a:lnTo>
                <a:lnTo>
                  <a:pt x="739" y="141"/>
                </a:lnTo>
                <a:lnTo>
                  <a:pt x="739" y="562"/>
                </a:lnTo>
                <a:lnTo>
                  <a:pt x="735" y="577"/>
                </a:lnTo>
                <a:lnTo>
                  <a:pt x="729" y="587"/>
                </a:lnTo>
                <a:lnTo>
                  <a:pt x="717" y="595"/>
                </a:lnTo>
                <a:lnTo>
                  <a:pt x="704" y="598"/>
                </a:lnTo>
                <a:lnTo>
                  <a:pt x="404" y="598"/>
                </a:lnTo>
                <a:lnTo>
                  <a:pt x="404" y="644"/>
                </a:lnTo>
                <a:lnTo>
                  <a:pt x="505" y="743"/>
                </a:lnTo>
                <a:lnTo>
                  <a:pt x="507" y="747"/>
                </a:lnTo>
                <a:lnTo>
                  <a:pt x="510" y="751"/>
                </a:lnTo>
                <a:lnTo>
                  <a:pt x="510" y="756"/>
                </a:lnTo>
                <a:lnTo>
                  <a:pt x="509" y="761"/>
                </a:lnTo>
                <a:lnTo>
                  <a:pt x="506" y="767"/>
                </a:lnTo>
                <a:lnTo>
                  <a:pt x="503" y="771"/>
                </a:lnTo>
                <a:lnTo>
                  <a:pt x="498" y="772"/>
                </a:lnTo>
                <a:lnTo>
                  <a:pt x="493" y="773"/>
                </a:lnTo>
                <a:lnTo>
                  <a:pt x="488" y="773"/>
                </a:lnTo>
                <a:lnTo>
                  <a:pt x="484" y="771"/>
                </a:lnTo>
                <a:lnTo>
                  <a:pt x="480" y="768"/>
                </a:lnTo>
                <a:lnTo>
                  <a:pt x="387" y="675"/>
                </a:lnTo>
                <a:lnTo>
                  <a:pt x="294" y="768"/>
                </a:lnTo>
                <a:lnTo>
                  <a:pt x="290" y="771"/>
                </a:lnTo>
                <a:lnTo>
                  <a:pt x="286" y="773"/>
                </a:lnTo>
                <a:lnTo>
                  <a:pt x="282" y="773"/>
                </a:lnTo>
                <a:lnTo>
                  <a:pt x="275" y="772"/>
                </a:lnTo>
                <a:lnTo>
                  <a:pt x="271" y="771"/>
                </a:lnTo>
                <a:lnTo>
                  <a:pt x="268" y="767"/>
                </a:lnTo>
                <a:lnTo>
                  <a:pt x="265" y="761"/>
                </a:lnTo>
                <a:lnTo>
                  <a:pt x="264" y="756"/>
                </a:lnTo>
                <a:lnTo>
                  <a:pt x="265" y="751"/>
                </a:lnTo>
                <a:lnTo>
                  <a:pt x="266" y="747"/>
                </a:lnTo>
                <a:lnTo>
                  <a:pt x="269" y="743"/>
                </a:lnTo>
                <a:lnTo>
                  <a:pt x="370" y="644"/>
                </a:lnTo>
                <a:lnTo>
                  <a:pt x="370" y="598"/>
                </a:lnTo>
                <a:lnTo>
                  <a:pt x="70" y="598"/>
                </a:lnTo>
                <a:lnTo>
                  <a:pt x="57" y="595"/>
                </a:lnTo>
                <a:lnTo>
                  <a:pt x="45" y="587"/>
                </a:lnTo>
                <a:lnTo>
                  <a:pt x="38" y="577"/>
                </a:lnTo>
                <a:lnTo>
                  <a:pt x="36" y="562"/>
                </a:lnTo>
                <a:lnTo>
                  <a:pt x="36" y="141"/>
                </a:lnTo>
                <a:lnTo>
                  <a:pt x="21" y="138"/>
                </a:lnTo>
                <a:lnTo>
                  <a:pt x="11" y="130"/>
                </a:lnTo>
                <a:lnTo>
                  <a:pt x="3" y="119"/>
                </a:lnTo>
                <a:lnTo>
                  <a:pt x="0" y="106"/>
                </a:lnTo>
                <a:lnTo>
                  <a:pt x="0" y="70"/>
                </a:lnTo>
                <a:lnTo>
                  <a:pt x="3" y="57"/>
                </a:lnTo>
                <a:lnTo>
                  <a:pt x="11" y="45"/>
                </a:lnTo>
                <a:lnTo>
                  <a:pt x="21" y="38"/>
                </a:lnTo>
                <a:lnTo>
                  <a:pt x="36" y="35"/>
                </a:lnTo>
                <a:lnTo>
                  <a:pt x="351" y="35"/>
                </a:lnTo>
                <a:lnTo>
                  <a:pt x="354" y="22"/>
                </a:lnTo>
                <a:lnTo>
                  <a:pt x="362" y="10"/>
                </a:lnTo>
                <a:lnTo>
                  <a:pt x="374" y="3"/>
                </a:lnTo>
                <a:lnTo>
                  <a:pt x="38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66" name="Freeform 4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7555" y="6635756"/>
            <a:ext cx="444609" cy="444035"/>
          </a:xfrm>
          <a:custGeom>
            <a:avLst/>
            <a:gdLst>
              <a:gd name="T0" fmla="*/ 486 w 774"/>
              <a:gd name="T1" fmla="*/ 330 h 773"/>
              <a:gd name="T2" fmla="*/ 457 w 774"/>
              <a:gd name="T3" fmla="*/ 387 h 773"/>
              <a:gd name="T4" fmla="*/ 486 w 774"/>
              <a:gd name="T5" fmla="*/ 444 h 773"/>
              <a:gd name="T6" fmla="*/ 550 w 774"/>
              <a:gd name="T7" fmla="*/ 453 h 773"/>
              <a:gd name="T8" fmla="*/ 595 w 774"/>
              <a:gd name="T9" fmla="*/ 409 h 773"/>
              <a:gd name="T10" fmla="*/ 584 w 774"/>
              <a:gd name="T11" fmla="*/ 345 h 773"/>
              <a:gd name="T12" fmla="*/ 528 w 774"/>
              <a:gd name="T13" fmla="*/ 317 h 773"/>
              <a:gd name="T14" fmla="*/ 580 w 774"/>
              <a:gd name="T15" fmla="*/ 296 h 773"/>
              <a:gd name="T16" fmla="*/ 629 w 774"/>
              <a:gd name="T17" fmla="*/ 358 h 773"/>
              <a:gd name="T18" fmla="*/ 618 w 774"/>
              <a:gd name="T19" fmla="*/ 440 h 773"/>
              <a:gd name="T20" fmla="*/ 555 w 774"/>
              <a:gd name="T21" fmla="*/ 488 h 773"/>
              <a:gd name="T22" fmla="*/ 474 w 774"/>
              <a:gd name="T23" fmla="*/ 478 h 773"/>
              <a:gd name="T24" fmla="*/ 426 w 774"/>
              <a:gd name="T25" fmla="*/ 415 h 773"/>
              <a:gd name="T26" fmla="*/ 436 w 774"/>
              <a:gd name="T27" fmla="*/ 334 h 773"/>
              <a:gd name="T28" fmla="*/ 499 w 774"/>
              <a:gd name="T29" fmla="*/ 285 h 773"/>
              <a:gd name="T30" fmla="*/ 190 w 774"/>
              <a:gd name="T31" fmla="*/ 352 h 773"/>
              <a:gd name="T32" fmla="*/ 246 w 774"/>
              <a:gd name="T33" fmla="*/ 211 h 773"/>
              <a:gd name="T34" fmla="*/ 258 w 774"/>
              <a:gd name="T35" fmla="*/ 216 h 773"/>
              <a:gd name="T36" fmla="*/ 348 w 774"/>
              <a:gd name="T37" fmla="*/ 360 h 773"/>
              <a:gd name="T38" fmla="*/ 351 w 774"/>
              <a:gd name="T39" fmla="*/ 365 h 773"/>
              <a:gd name="T40" fmla="*/ 348 w 774"/>
              <a:gd name="T41" fmla="*/ 379 h 773"/>
              <a:gd name="T42" fmla="*/ 334 w 774"/>
              <a:gd name="T43" fmla="*/ 387 h 773"/>
              <a:gd name="T44" fmla="*/ 148 w 774"/>
              <a:gd name="T45" fmla="*/ 383 h 773"/>
              <a:gd name="T46" fmla="*/ 140 w 774"/>
              <a:gd name="T47" fmla="*/ 369 h 773"/>
              <a:gd name="T48" fmla="*/ 144 w 774"/>
              <a:gd name="T49" fmla="*/ 360 h 773"/>
              <a:gd name="T50" fmla="*/ 232 w 774"/>
              <a:gd name="T51" fmla="*/ 218 h 773"/>
              <a:gd name="T52" fmla="*/ 242 w 774"/>
              <a:gd name="T53" fmla="*/ 212 h 773"/>
              <a:gd name="T54" fmla="*/ 70 w 774"/>
              <a:gd name="T55" fmla="*/ 563 h 773"/>
              <a:gd name="T56" fmla="*/ 70 w 774"/>
              <a:gd name="T57" fmla="*/ 141 h 773"/>
              <a:gd name="T58" fmla="*/ 739 w 774"/>
              <a:gd name="T59" fmla="*/ 106 h 773"/>
              <a:gd name="T60" fmla="*/ 386 w 774"/>
              <a:gd name="T61" fmla="*/ 0 h 773"/>
              <a:gd name="T62" fmla="*/ 419 w 774"/>
              <a:gd name="T63" fmla="*/ 22 h 773"/>
              <a:gd name="T64" fmla="*/ 752 w 774"/>
              <a:gd name="T65" fmla="*/ 38 h 773"/>
              <a:gd name="T66" fmla="*/ 774 w 774"/>
              <a:gd name="T67" fmla="*/ 70 h 773"/>
              <a:gd name="T68" fmla="*/ 764 w 774"/>
              <a:gd name="T69" fmla="*/ 131 h 773"/>
              <a:gd name="T70" fmla="*/ 739 w 774"/>
              <a:gd name="T71" fmla="*/ 563 h 773"/>
              <a:gd name="T72" fmla="*/ 716 w 774"/>
              <a:gd name="T73" fmla="*/ 595 h 773"/>
              <a:gd name="T74" fmla="*/ 405 w 774"/>
              <a:gd name="T75" fmla="*/ 643 h 773"/>
              <a:gd name="T76" fmla="*/ 509 w 774"/>
              <a:gd name="T77" fmla="*/ 751 h 773"/>
              <a:gd name="T78" fmla="*/ 507 w 774"/>
              <a:gd name="T79" fmla="*/ 766 h 773"/>
              <a:gd name="T80" fmla="*/ 492 w 774"/>
              <a:gd name="T81" fmla="*/ 773 h 773"/>
              <a:gd name="T82" fmla="*/ 479 w 774"/>
              <a:gd name="T83" fmla="*/ 768 h 773"/>
              <a:gd name="T84" fmla="*/ 289 w 774"/>
              <a:gd name="T85" fmla="*/ 771 h 773"/>
              <a:gd name="T86" fmla="*/ 275 w 774"/>
              <a:gd name="T87" fmla="*/ 772 h 773"/>
              <a:gd name="T88" fmla="*/ 264 w 774"/>
              <a:gd name="T89" fmla="*/ 762 h 773"/>
              <a:gd name="T90" fmla="*/ 266 w 774"/>
              <a:gd name="T91" fmla="*/ 747 h 773"/>
              <a:gd name="T92" fmla="*/ 369 w 774"/>
              <a:gd name="T93" fmla="*/ 598 h 773"/>
              <a:gd name="T94" fmla="*/ 46 w 774"/>
              <a:gd name="T95" fmla="*/ 588 h 773"/>
              <a:gd name="T96" fmla="*/ 35 w 774"/>
              <a:gd name="T97" fmla="*/ 141 h 773"/>
              <a:gd name="T98" fmla="*/ 2 w 774"/>
              <a:gd name="T99" fmla="*/ 119 h 773"/>
              <a:gd name="T100" fmla="*/ 2 w 774"/>
              <a:gd name="T101" fmla="*/ 56 h 773"/>
              <a:gd name="T102" fmla="*/ 35 w 774"/>
              <a:gd name="T103" fmla="*/ 35 h 773"/>
              <a:gd name="T104" fmla="*/ 361 w 774"/>
              <a:gd name="T105" fmla="*/ 1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74" h="773">
                <a:moveTo>
                  <a:pt x="528" y="317"/>
                </a:moveTo>
                <a:lnTo>
                  <a:pt x="505" y="320"/>
                </a:lnTo>
                <a:lnTo>
                  <a:pt x="486" y="330"/>
                </a:lnTo>
                <a:lnTo>
                  <a:pt x="470" y="345"/>
                </a:lnTo>
                <a:lnTo>
                  <a:pt x="461" y="365"/>
                </a:lnTo>
                <a:lnTo>
                  <a:pt x="457" y="387"/>
                </a:lnTo>
                <a:lnTo>
                  <a:pt x="461" y="409"/>
                </a:lnTo>
                <a:lnTo>
                  <a:pt x="470" y="428"/>
                </a:lnTo>
                <a:lnTo>
                  <a:pt x="486" y="444"/>
                </a:lnTo>
                <a:lnTo>
                  <a:pt x="505" y="453"/>
                </a:lnTo>
                <a:lnTo>
                  <a:pt x="528" y="457"/>
                </a:lnTo>
                <a:lnTo>
                  <a:pt x="550" y="453"/>
                </a:lnTo>
                <a:lnTo>
                  <a:pt x="568" y="444"/>
                </a:lnTo>
                <a:lnTo>
                  <a:pt x="584" y="428"/>
                </a:lnTo>
                <a:lnTo>
                  <a:pt x="595" y="409"/>
                </a:lnTo>
                <a:lnTo>
                  <a:pt x="597" y="387"/>
                </a:lnTo>
                <a:lnTo>
                  <a:pt x="595" y="365"/>
                </a:lnTo>
                <a:lnTo>
                  <a:pt x="584" y="345"/>
                </a:lnTo>
                <a:lnTo>
                  <a:pt x="568" y="330"/>
                </a:lnTo>
                <a:lnTo>
                  <a:pt x="550" y="320"/>
                </a:lnTo>
                <a:lnTo>
                  <a:pt x="528" y="317"/>
                </a:lnTo>
                <a:close/>
                <a:moveTo>
                  <a:pt x="528" y="281"/>
                </a:moveTo>
                <a:lnTo>
                  <a:pt x="555" y="285"/>
                </a:lnTo>
                <a:lnTo>
                  <a:pt x="580" y="296"/>
                </a:lnTo>
                <a:lnTo>
                  <a:pt x="602" y="313"/>
                </a:lnTo>
                <a:lnTo>
                  <a:pt x="618" y="334"/>
                </a:lnTo>
                <a:lnTo>
                  <a:pt x="629" y="358"/>
                </a:lnTo>
                <a:lnTo>
                  <a:pt x="633" y="387"/>
                </a:lnTo>
                <a:lnTo>
                  <a:pt x="629" y="415"/>
                </a:lnTo>
                <a:lnTo>
                  <a:pt x="618" y="440"/>
                </a:lnTo>
                <a:lnTo>
                  <a:pt x="602" y="461"/>
                </a:lnTo>
                <a:lnTo>
                  <a:pt x="580" y="478"/>
                </a:lnTo>
                <a:lnTo>
                  <a:pt x="555" y="488"/>
                </a:lnTo>
                <a:lnTo>
                  <a:pt x="528" y="492"/>
                </a:lnTo>
                <a:lnTo>
                  <a:pt x="499" y="488"/>
                </a:lnTo>
                <a:lnTo>
                  <a:pt x="474" y="478"/>
                </a:lnTo>
                <a:lnTo>
                  <a:pt x="453" y="461"/>
                </a:lnTo>
                <a:lnTo>
                  <a:pt x="436" y="440"/>
                </a:lnTo>
                <a:lnTo>
                  <a:pt x="426" y="415"/>
                </a:lnTo>
                <a:lnTo>
                  <a:pt x="422" y="387"/>
                </a:lnTo>
                <a:lnTo>
                  <a:pt x="426" y="358"/>
                </a:lnTo>
                <a:lnTo>
                  <a:pt x="436" y="334"/>
                </a:lnTo>
                <a:lnTo>
                  <a:pt x="453" y="313"/>
                </a:lnTo>
                <a:lnTo>
                  <a:pt x="474" y="296"/>
                </a:lnTo>
                <a:lnTo>
                  <a:pt x="499" y="285"/>
                </a:lnTo>
                <a:lnTo>
                  <a:pt x="528" y="281"/>
                </a:lnTo>
                <a:close/>
                <a:moveTo>
                  <a:pt x="246" y="262"/>
                </a:moveTo>
                <a:lnTo>
                  <a:pt x="190" y="352"/>
                </a:lnTo>
                <a:lnTo>
                  <a:pt x="302" y="352"/>
                </a:lnTo>
                <a:lnTo>
                  <a:pt x="246" y="262"/>
                </a:lnTo>
                <a:close/>
                <a:moveTo>
                  <a:pt x="246" y="211"/>
                </a:moveTo>
                <a:lnTo>
                  <a:pt x="250" y="212"/>
                </a:lnTo>
                <a:lnTo>
                  <a:pt x="254" y="213"/>
                </a:lnTo>
                <a:lnTo>
                  <a:pt x="258" y="216"/>
                </a:lnTo>
                <a:lnTo>
                  <a:pt x="260" y="218"/>
                </a:lnTo>
                <a:lnTo>
                  <a:pt x="260" y="218"/>
                </a:lnTo>
                <a:lnTo>
                  <a:pt x="348" y="360"/>
                </a:lnTo>
                <a:lnTo>
                  <a:pt x="348" y="360"/>
                </a:lnTo>
                <a:lnTo>
                  <a:pt x="350" y="362"/>
                </a:lnTo>
                <a:lnTo>
                  <a:pt x="351" y="365"/>
                </a:lnTo>
                <a:lnTo>
                  <a:pt x="351" y="369"/>
                </a:lnTo>
                <a:lnTo>
                  <a:pt x="351" y="374"/>
                </a:lnTo>
                <a:lnTo>
                  <a:pt x="348" y="379"/>
                </a:lnTo>
                <a:lnTo>
                  <a:pt x="344" y="383"/>
                </a:lnTo>
                <a:lnTo>
                  <a:pt x="339" y="386"/>
                </a:lnTo>
                <a:lnTo>
                  <a:pt x="334" y="387"/>
                </a:lnTo>
                <a:lnTo>
                  <a:pt x="158" y="387"/>
                </a:lnTo>
                <a:lnTo>
                  <a:pt x="152" y="386"/>
                </a:lnTo>
                <a:lnTo>
                  <a:pt x="148" y="383"/>
                </a:lnTo>
                <a:lnTo>
                  <a:pt x="144" y="379"/>
                </a:lnTo>
                <a:lnTo>
                  <a:pt x="141" y="374"/>
                </a:lnTo>
                <a:lnTo>
                  <a:pt x="140" y="369"/>
                </a:lnTo>
                <a:lnTo>
                  <a:pt x="141" y="365"/>
                </a:lnTo>
                <a:lnTo>
                  <a:pt x="141" y="362"/>
                </a:lnTo>
                <a:lnTo>
                  <a:pt x="144" y="360"/>
                </a:lnTo>
                <a:lnTo>
                  <a:pt x="144" y="360"/>
                </a:lnTo>
                <a:lnTo>
                  <a:pt x="232" y="218"/>
                </a:lnTo>
                <a:lnTo>
                  <a:pt x="232" y="218"/>
                </a:lnTo>
                <a:lnTo>
                  <a:pt x="234" y="216"/>
                </a:lnTo>
                <a:lnTo>
                  <a:pt x="238" y="213"/>
                </a:lnTo>
                <a:lnTo>
                  <a:pt x="242" y="212"/>
                </a:lnTo>
                <a:lnTo>
                  <a:pt x="246" y="211"/>
                </a:lnTo>
                <a:close/>
                <a:moveTo>
                  <a:pt x="70" y="141"/>
                </a:moveTo>
                <a:lnTo>
                  <a:pt x="70" y="563"/>
                </a:lnTo>
                <a:lnTo>
                  <a:pt x="703" y="563"/>
                </a:lnTo>
                <a:lnTo>
                  <a:pt x="703" y="141"/>
                </a:lnTo>
                <a:lnTo>
                  <a:pt x="70" y="141"/>
                </a:lnTo>
                <a:close/>
                <a:moveTo>
                  <a:pt x="35" y="70"/>
                </a:moveTo>
                <a:lnTo>
                  <a:pt x="35" y="106"/>
                </a:lnTo>
                <a:lnTo>
                  <a:pt x="739" y="106"/>
                </a:lnTo>
                <a:lnTo>
                  <a:pt x="739" y="70"/>
                </a:lnTo>
                <a:lnTo>
                  <a:pt x="35" y="70"/>
                </a:lnTo>
                <a:close/>
                <a:moveTo>
                  <a:pt x="386" y="0"/>
                </a:moveTo>
                <a:lnTo>
                  <a:pt x="401" y="2"/>
                </a:lnTo>
                <a:lnTo>
                  <a:pt x="411" y="10"/>
                </a:lnTo>
                <a:lnTo>
                  <a:pt x="419" y="22"/>
                </a:lnTo>
                <a:lnTo>
                  <a:pt x="422" y="35"/>
                </a:lnTo>
                <a:lnTo>
                  <a:pt x="739" y="35"/>
                </a:lnTo>
                <a:lnTo>
                  <a:pt x="752" y="38"/>
                </a:lnTo>
                <a:lnTo>
                  <a:pt x="764" y="46"/>
                </a:lnTo>
                <a:lnTo>
                  <a:pt x="770" y="56"/>
                </a:lnTo>
                <a:lnTo>
                  <a:pt x="774" y="70"/>
                </a:lnTo>
                <a:lnTo>
                  <a:pt x="774" y="106"/>
                </a:lnTo>
                <a:lnTo>
                  <a:pt x="770" y="119"/>
                </a:lnTo>
                <a:lnTo>
                  <a:pt x="764" y="131"/>
                </a:lnTo>
                <a:lnTo>
                  <a:pt x="752" y="137"/>
                </a:lnTo>
                <a:lnTo>
                  <a:pt x="739" y="141"/>
                </a:lnTo>
                <a:lnTo>
                  <a:pt x="739" y="563"/>
                </a:lnTo>
                <a:lnTo>
                  <a:pt x="736" y="576"/>
                </a:lnTo>
                <a:lnTo>
                  <a:pt x="728" y="588"/>
                </a:lnTo>
                <a:lnTo>
                  <a:pt x="716" y="595"/>
                </a:lnTo>
                <a:lnTo>
                  <a:pt x="703" y="598"/>
                </a:lnTo>
                <a:lnTo>
                  <a:pt x="405" y="598"/>
                </a:lnTo>
                <a:lnTo>
                  <a:pt x="405" y="643"/>
                </a:lnTo>
                <a:lnTo>
                  <a:pt x="504" y="743"/>
                </a:lnTo>
                <a:lnTo>
                  <a:pt x="507" y="747"/>
                </a:lnTo>
                <a:lnTo>
                  <a:pt x="509" y="751"/>
                </a:lnTo>
                <a:lnTo>
                  <a:pt x="509" y="755"/>
                </a:lnTo>
                <a:lnTo>
                  <a:pt x="509" y="762"/>
                </a:lnTo>
                <a:lnTo>
                  <a:pt x="507" y="766"/>
                </a:lnTo>
                <a:lnTo>
                  <a:pt x="503" y="769"/>
                </a:lnTo>
                <a:lnTo>
                  <a:pt x="498" y="772"/>
                </a:lnTo>
                <a:lnTo>
                  <a:pt x="492" y="773"/>
                </a:lnTo>
                <a:lnTo>
                  <a:pt x="487" y="772"/>
                </a:lnTo>
                <a:lnTo>
                  <a:pt x="483" y="771"/>
                </a:lnTo>
                <a:lnTo>
                  <a:pt x="479" y="768"/>
                </a:lnTo>
                <a:lnTo>
                  <a:pt x="386" y="675"/>
                </a:lnTo>
                <a:lnTo>
                  <a:pt x="293" y="768"/>
                </a:lnTo>
                <a:lnTo>
                  <a:pt x="289" y="771"/>
                </a:lnTo>
                <a:lnTo>
                  <a:pt x="285" y="772"/>
                </a:lnTo>
                <a:lnTo>
                  <a:pt x="281" y="773"/>
                </a:lnTo>
                <a:lnTo>
                  <a:pt x="275" y="772"/>
                </a:lnTo>
                <a:lnTo>
                  <a:pt x="271" y="769"/>
                </a:lnTo>
                <a:lnTo>
                  <a:pt x="267" y="766"/>
                </a:lnTo>
                <a:lnTo>
                  <a:pt x="264" y="762"/>
                </a:lnTo>
                <a:lnTo>
                  <a:pt x="263" y="755"/>
                </a:lnTo>
                <a:lnTo>
                  <a:pt x="264" y="751"/>
                </a:lnTo>
                <a:lnTo>
                  <a:pt x="266" y="747"/>
                </a:lnTo>
                <a:lnTo>
                  <a:pt x="268" y="743"/>
                </a:lnTo>
                <a:lnTo>
                  <a:pt x="369" y="643"/>
                </a:lnTo>
                <a:lnTo>
                  <a:pt x="369" y="598"/>
                </a:lnTo>
                <a:lnTo>
                  <a:pt x="70" y="598"/>
                </a:lnTo>
                <a:lnTo>
                  <a:pt x="56" y="595"/>
                </a:lnTo>
                <a:lnTo>
                  <a:pt x="46" y="588"/>
                </a:lnTo>
                <a:lnTo>
                  <a:pt x="38" y="576"/>
                </a:lnTo>
                <a:lnTo>
                  <a:pt x="35" y="563"/>
                </a:lnTo>
                <a:lnTo>
                  <a:pt x="35" y="141"/>
                </a:lnTo>
                <a:lnTo>
                  <a:pt x="21" y="137"/>
                </a:lnTo>
                <a:lnTo>
                  <a:pt x="10" y="131"/>
                </a:lnTo>
                <a:lnTo>
                  <a:pt x="2" y="119"/>
                </a:lnTo>
                <a:lnTo>
                  <a:pt x="0" y="106"/>
                </a:lnTo>
                <a:lnTo>
                  <a:pt x="0" y="70"/>
                </a:lnTo>
                <a:lnTo>
                  <a:pt x="2" y="56"/>
                </a:lnTo>
                <a:lnTo>
                  <a:pt x="10" y="46"/>
                </a:lnTo>
                <a:lnTo>
                  <a:pt x="21" y="38"/>
                </a:lnTo>
                <a:lnTo>
                  <a:pt x="35" y="35"/>
                </a:lnTo>
                <a:lnTo>
                  <a:pt x="351" y="35"/>
                </a:lnTo>
                <a:lnTo>
                  <a:pt x="355" y="22"/>
                </a:lnTo>
                <a:lnTo>
                  <a:pt x="361" y="10"/>
                </a:lnTo>
                <a:lnTo>
                  <a:pt x="373" y="2"/>
                </a:lnTo>
                <a:lnTo>
                  <a:pt x="386"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67" name="Freeform 4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32725" y="6635756"/>
            <a:ext cx="444035" cy="444035"/>
          </a:xfrm>
          <a:custGeom>
            <a:avLst/>
            <a:gdLst>
              <a:gd name="T0" fmla="*/ 624 w 773"/>
              <a:gd name="T1" fmla="*/ 425 h 773"/>
              <a:gd name="T2" fmla="*/ 631 w 773"/>
              <a:gd name="T3" fmla="*/ 445 h 773"/>
              <a:gd name="T4" fmla="*/ 614 w 773"/>
              <a:gd name="T5" fmla="*/ 457 h 773"/>
              <a:gd name="T6" fmla="*/ 424 w 773"/>
              <a:gd name="T7" fmla="*/ 450 h 773"/>
              <a:gd name="T8" fmla="*/ 424 w 773"/>
              <a:gd name="T9" fmla="*/ 429 h 773"/>
              <a:gd name="T10" fmla="*/ 438 w 773"/>
              <a:gd name="T11" fmla="*/ 352 h 773"/>
              <a:gd name="T12" fmla="*/ 524 w 773"/>
              <a:gd name="T13" fmla="*/ 358 h 773"/>
              <a:gd name="T14" fmla="*/ 524 w 773"/>
              <a:gd name="T15" fmla="*/ 379 h 773"/>
              <a:gd name="T16" fmla="*/ 438 w 773"/>
              <a:gd name="T17" fmla="*/ 387 h 773"/>
              <a:gd name="T18" fmla="*/ 421 w 773"/>
              <a:gd name="T19" fmla="*/ 374 h 773"/>
              <a:gd name="T20" fmla="*/ 428 w 773"/>
              <a:gd name="T21" fmla="*/ 355 h 773"/>
              <a:gd name="T22" fmla="*/ 614 w 773"/>
              <a:gd name="T23" fmla="*/ 281 h 773"/>
              <a:gd name="T24" fmla="*/ 631 w 773"/>
              <a:gd name="T25" fmla="*/ 293 h 773"/>
              <a:gd name="T26" fmla="*/ 624 w 773"/>
              <a:gd name="T27" fmla="*/ 313 h 773"/>
              <a:gd name="T28" fmla="*/ 433 w 773"/>
              <a:gd name="T29" fmla="*/ 315 h 773"/>
              <a:gd name="T30" fmla="*/ 421 w 773"/>
              <a:gd name="T31" fmla="*/ 298 h 773"/>
              <a:gd name="T32" fmla="*/ 433 w 773"/>
              <a:gd name="T33" fmla="*/ 283 h 773"/>
              <a:gd name="T34" fmla="*/ 315 w 773"/>
              <a:gd name="T35" fmla="*/ 421 h 773"/>
              <a:gd name="T36" fmla="*/ 545 w 773"/>
              <a:gd name="T37" fmla="*/ 211 h 773"/>
              <a:gd name="T38" fmla="*/ 560 w 773"/>
              <a:gd name="T39" fmla="*/ 222 h 773"/>
              <a:gd name="T40" fmla="*/ 555 w 773"/>
              <a:gd name="T41" fmla="*/ 243 h 773"/>
              <a:gd name="T42" fmla="*/ 433 w 773"/>
              <a:gd name="T43" fmla="*/ 245 h 773"/>
              <a:gd name="T44" fmla="*/ 421 w 773"/>
              <a:gd name="T45" fmla="*/ 229 h 773"/>
              <a:gd name="T46" fmla="*/ 433 w 773"/>
              <a:gd name="T47" fmla="*/ 212 h 773"/>
              <a:gd name="T48" fmla="*/ 330 w 773"/>
              <a:gd name="T49" fmla="*/ 213 h 773"/>
              <a:gd name="T50" fmla="*/ 351 w 773"/>
              <a:gd name="T51" fmla="*/ 421 h 773"/>
              <a:gd name="T52" fmla="*/ 315 w 773"/>
              <a:gd name="T53" fmla="*/ 457 h 773"/>
              <a:gd name="T54" fmla="*/ 142 w 773"/>
              <a:gd name="T55" fmla="*/ 436 h 773"/>
              <a:gd name="T56" fmla="*/ 150 w 773"/>
              <a:gd name="T57" fmla="*/ 221 h 773"/>
              <a:gd name="T58" fmla="*/ 69 w 773"/>
              <a:gd name="T59" fmla="*/ 563 h 773"/>
              <a:gd name="T60" fmla="*/ 34 w 773"/>
              <a:gd name="T61" fmla="*/ 70 h 773"/>
              <a:gd name="T62" fmla="*/ 34 w 773"/>
              <a:gd name="T63" fmla="*/ 70 h 773"/>
              <a:gd name="T64" fmla="*/ 419 w 773"/>
              <a:gd name="T65" fmla="*/ 22 h 773"/>
              <a:gd name="T66" fmla="*/ 762 w 773"/>
              <a:gd name="T67" fmla="*/ 46 h 773"/>
              <a:gd name="T68" fmla="*/ 770 w 773"/>
              <a:gd name="T69" fmla="*/ 119 h 773"/>
              <a:gd name="T70" fmla="*/ 737 w 773"/>
              <a:gd name="T71" fmla="*/ 563 h 773"/>
              <a:gd name="T72" fmla="*/ 703 w 773"/>
              <a:gd name="T73" fmla="*/ 598 h 773"/>
              <a:gd name="T74" fmla="*/ 507 w 773"/>
              <a:gd name="T75" fmla="*/ 747 h 773"/>
              <a:gd name="T76" fmla="*/ 505 w 773"/>
              <a:gd name="T77" fmla="*/ 766 h 773"/>
              <a:gd name="T78" fmla="*/ 487 w 773"/>
              <a:gd name="T79" fmla="*/ 772 h 773"/>
              <a:gd name="T80" fmla="*/ 293 w 773"/>
              <a:gd name="T81" fmla="*/ 768 h 773"/>
              <a:gd name="T82" fmla="*/ 275 w 773"/>
              <a:gd name="T83" fmla="*/ 772 h 773"/>
              <a:gd name="T84" fmla="*/ 263 w 773"/>
              <a:gd name="T85" fmla="*/ 755 h 773"/>
              <a:gd name="T86" fmla="*/ 369 w 773"/>
              <a:gd name="T87" fmla="*/ 643 h 773"/>
              <a:gd name="T88" fmla="*/ 44 w 773"/>
              <a:gd name="T89" fmla="*/ 588 h 773"/>
              <a:gd name="T90" fmla="*/ 21 w 773"/>
              <a:gd name="T91" fmla="*/ 137 h 773"/>
              <a:gd name="T92" fmla="*/ 0 w 773"/>
              <a:gd name="T93" fmla="*/ 70 h 773"/>
              <a:gd name="T94" fmla="*/ 34 w 773"/>
              <a:gd name="T95" fmla="*/ 35 h 773"/>
              <a:gd name="T96" fmla="*/ 372 w 773"/>
              <a:gd name="T97" fmla="*/ 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3" h="773">
                <a:moveTo>
                  <a:pt x="438" y="421"/>
                </a:moveTo>
                <a:lnTo>
                  <a:pt x="614" y="421"/>
                </a:lnTo>
                <a:lnTo>
                  <a:pt x="621" y="423"/>
                </a:lnTo>
                <a:lnTo>
                  <a:pt x="624" y="425"/>
                </a:lnTo>
                <a:lnTo>
                  <a:pt x="628" y="429"/>
                </a:lnTo>
                <a:lnTo>
                  <a:pt x="631" y="434"/>
                </a:lnTo>
                <a:lnTo>
                  <a:pt x="632" y="440"/>
                </a:lnTo>
                <a:lnTo>
                  <a:pt x="631" y="445"/>
                </a:lnTo>
                <a:lnTo>
                  <a:pt x="628" y="450"/>
                </a:lnTo>
                <a:lnTo>
                  <a:pt x="624" y="454"/>
                </a:lnTo>
                <a:lnTo>
                  <a:pt x="621" y="457"/>
                </a:lnTo>
                <a:lnTo>
                  <a:pt x="614" y="457"/>
                </a:lnTo>
                <a:lnTo>
                  <a:pt x="438" y="457"/>
                </a:lnTo>
                <a:lnTo>
                  <a:pt x="433" y="457"/>
                </a:lnTo>
                <a:lnTo>
                  <a:pt x="428" y="454"/>
                </a:lnTo>
                <a:lnTo>
                  <a:pt x="424" y="450"/>
                </a:lnTo>
                <a:lnTo>
                  <a:pt x="421" y="445"/>
                </a:lnTo>
                <a:lnTo>
                  <a:pt x="421" y="440"/>
                </a:lnTo>
                <a:lnTo>
                  <a:pt x="421" y="434"/>
                </a:lnTo>
                <a:lnTo>
                  <a:pt x="424" y="429"/>
                </a:lnTo>
                <a:lnTo>
                  <a:pt x="428" y="425"/>
                </a:lnTo>
                <a:lnTo>
                  <a:pt x="433" y="423"/>
                </a:lnTo>
                <a:lnTo>
                  <a:pt x="438" y="421"/>
                </a:lnTo>
                <a:close/>
                <a:moveTo>
                  <a:pt x="438" y="352"/>
                </a:moveTo>
                <a:lnTo>
                  <a:pt x="509" y="352"/>
                </a:lnTo>
                <a:lnTo>
                  <a:pt x="514" y="352"/>
                </a:lnTo>
                <a:lnTo>
                  <a:pt x="520" y="355"/>
                </a:lnTo>
                <a:lnTo>
                  <a:pt x="524" y="358"/>
                </a:lnTo>
                <a:lnTo>
                  <a:pt x="526" y="364"/>
                </a:lnTo>
                <a:lnTo>
                  <a:pt x="526" y="369"/>
                </a:lnTo>
                <a:lnTo>
                  <a:pt x="526" y="374"/>
                </a:lnTo>
                <a:lnTo>
                  <a:pt x="524" y="379"/>
                </a:lnTo>
                <a:lnTo>
                  <a:pt x="520" y="383"/>
                </a:lnTo>
                <a:lnTo>
                  <a:pt x="514" y="386"/>
                </a:lnTo>
                <a:lnTo>
                  <a:pt x="509" y="387"/>
                </a:lnTo>
                <a:lnTo>
                  <a:pt x="438" y="387"/>
                </a:lnTo>
                <a:lnTo>
                  <a:pt x="433" y="386"/>
                </a:lnTo>
                <a:lnTo>
                  <a:pt x="428" y="383"/>
                </a:lnTo>
                <a:lnTo>
                  <a:pt x="424" y="379"/>
                </a:lnTo>
                <a:lnTo>
                  <a:pt x="421" y="374"/>
                </a:lnTo>
                <a:lnTo>
                  <a:pt x="421" y="369"/>
                </a:lnTo>
                <a:lnTo>
                  <a:pt x="421" y="364"/>
                </a:lnTo>
                <a:lnTo>
                  <a:pt x="424" y="358"/>
                </a:lnTo>
                <a:lnTo>
                  <a:pt x="428" y="355"/>
                </a:lnTo>
                <a:lnTo>
                  <a:pt x="433" y="352"/>
                </a:lnTo>
                <a:lnTo>
                  <a:pt x="438" y="352"/>
                </a:lnTo>
                <a:close/>
                <a:moveTo>
                  <a:pt x="438" y="281"/>
                </a:moveTo>
                <a:lnTo>
                  <a:pt x="614" y="281"/>
                </a:lnTo>
                <a:lnTo>
                  <a:pt x="621" y="283"/>
                </a:lnTo>
                <a:lnTo>
                  <a:pt x="624" y="285"/>
                </a:lnTo>
                <a:lnTo>
                  <a:pt x="628" y="288"/>
                </a:lnTo>
                <a:lnTo>
                  <a:pt x="631" y="293"/>
                </a:lnTo>
                <a:lnTo>
                  <a:pt x="632" y="298"/>
                </a:lnTo>
                <a:lnTo>
                  <a:pt x="631" y="305"/>
                </a:lnTo>
                <a:lnTo>
                  <a:pt x="628" y="309"/>
                </a:lnTo>
                <a:lnTo>
                  <a:pt x="624" y="313"/>
                </a:lnTo>
                <a:lnTo>
                  <a:pt x="621" y="315"/>
                </a:lnTo>
                <a:lnTo>
                  <a:pt x="614" y="317"/>
                </a:lnTo>
                <a:lnTo>
                  <a:pt x="438" y="317"/>
                </a:lnTo>
                <a:lnTo>
                  <a:pt x="433" y="315"/>
                </a:lnTo>
                <a:lnTo>
                  <a:pt x="428" y="313"/>
                </a:lnTo>
                <a:lnTo>
                  <a:pt x="424" y="309"/>
                </a:lnTo>
                <a:lnTo>
                  <a:pt x="421" y="305"/>
                </a:lnTo>
                <a:lnTo>
                  <a:pt x="421" y="298"/>
                </a:lnTo>
                <a:lnTo>
                  <a:pt x="421" y="293"/>
                </a:lnTo>
                <a:lnTo>
                  <a:pt x="424" y="288"/>
                </a:lnTo>
                <a:lnTo>
                  <a:pt x="428" y="285"/>
                </a:lnTo>
                <a:lnTo>
                  <a:pt x="433" y="283"/>
                </a:lnTo>
                <a:lnTo>
                  <a:pt x="438" y="281"/>
                </a:lnTo>
                <a:close/>
                <a:moveTo>
                  <a:pt x="175" y="246"/>
                </a:moveTo>
                <a:lnTo>
                  <a:pt x="175" y="421"/>
                </a:lnTo>
                <a:lnTo>
                  <a:pt x="315" y="421"/>
                </a:lnTo>
                <a:lnTo>
                  <a:pt x="315" y="246"/>
                </a:lnTo>
                <a:lnTo>
                  <a:pt x="175" y="246"/>
                </a:lnTo>
                <a:close/>
                <a:moveTo>
                  <a:pt x="438" y="211"/>
                </a:moveTo>
                <a:lnTo>
                  <a:pt x="545" y="211"/>
                </a:lnTo>
                <a:lnTo>
                  <a:pt x="550" y="212"/>
                </a:lnTo>
                <a:lnTo>
                  <a:pt x="555" y="214"/>
                </a:lnTo>
                <a:lnTo>
                  <a:pt x="559" y="218"/>
                </a:lnTo>
                <a:lnTo>
                  <a:pt x="560" y="222"/>
                </a:lnTo>
                <a:lnTo>
                  <a:pt x="562" y="229"/>
                </a:lnTo>
                <a:lnTo>
                  <a:pt x="560" y="234"/>
                </a:lnTo>
                <a:lnTo>
                  <a:pt x="559" y="239"/>
                </a:lnTo>
                <a:lnTo>
                  <a:pt x="555" y="243"/>
                </a:lnTo>
                <a:lnTo>
                  <a:pt x="550" y="245"/>
                </a:lnTo>
                <a:lnTo>
                  <a:pt x="545" y="246"/>
                </a:lnTo>
                <a:lnTo>
                  <a:pt x="438" y="246"/>
                </a:lnTo>
                <a:lnTo>
                  <a:pt x="433" y="245"/>
                </a:lnTo>
                <a:lnTo>
                  <a:pt x="428" y="243"/>
                </a:lnTo>
                <a:lnTo>
                  <a:pt x="424" y="239"/>
                </a:lnTo>
                <a:lnTo>
                  <a:pt x="421" y="234"/>
                </a:lnTo>
                <a:lnTo>
                  <a:pt x="421" y="229"/>
                </a:lnTo>
                <a:lnTo>
                  <a:pt x="421" y="222"/>
                </a:lnTo>
                <a:lnTo>
                  <a:pt x="424" y="218"/>
                </a:lnTo>
                <a:lnTo>
                  <a:pt x="428" y="214"/>
                </a:lnTo>
                <a:lnTo>
                  <a:pt x="433" y="212"/>
                </a:lnTo>
                <a:lnTo>
                  <a:pt x="438" y="211"/>
                </a:lnTo>
                <a:close/>
                <a:moveTo>
                  <a:pt x="175" y="211"/>
                </a:moveTo>
                <a:lnTo>
                  <a:pt x="315" y="211"/>
                </a:lnTo>
                <a:lnTo>
                  <a:pt x="330" y="213"/>
                </a:lnTo>
                <a:lnTo>
                  <a:pt x="340" y="221"/>
                </a:lnTo>
                <a:lnTo>
                  <a:pt x="348" y="233"/>
                </a:lnTo>
                <a:lnTo>
                  <a:pt x="351" y="246"/>
                </a:lnTo>
                <a:lnTo>
                  <a:pt x="351" y="421"/>
                </a:lnTo>
                <a:lnTo>
                  <a:pt x="348" y="436"/>
                </a:lnTo>
                <a:lnTo>
                  <a:pt x="340" y="446"/>
                </a:lnTo>
                <a:lnTo>
                  <a:pt x="330" y="454"/>
                </a:lnTo>
                <a:lnTo>
                  <a:pt x="315" y="457"/>
                </a:lnTo>
                <a:lnTo>
                  <a:pt x="175" y="457"/>
                </a:lnTo>
                <a:lnTo>
                  <a:pt x="161" y="454"/>
                </a:lnTo>
                <a:lnTo>
                  <a:pt x="150" y="446"/>
                </a:lnTo>
                <a:lnTo>
                  <a:pt x="142" y="436"/>
                </a:lnTo>
                <a:lnTo>
                  <a:pt x="140" y="421"/>
                </a:lnTo>
                <a:lnTo>
                  <a:pt x="140" y="246"/>
                </a:lnTo>
                <a:lnTo>
                  <a:pt x="142" y="233"/>
                </a:lnTo>
                <a:lnTo>
                  <a:pt x="150" y="221"/>
                </a:lnTo>
                <a:lnTo>
                  <a:pt x="161" y="213"/>
                </a:lnTo>
                <a:lnTo>
                  <a:pt x="175" y="211"/>
                </a:lnTo>
                <a:close/>
                <a:moveTo>
                  <a:pt x="69" y="141"/>
                </a:moveTo>
                <a:lnTo>
                  <a:pt x="69" y="563"/>
                </a:lnTo>
                <a:lnTo>
                  <a:pt x="703" y="563"/>
                </a:lnTo>
                <a:lnTo>
                  <a:pt x="703" y="141"/>
                </a:lnTo>
                <a:lnTo>
                  <a:pt x="69" y="141"/>
                </a:lnTo>
                <a:close/>
                <a:moveTo>
                  <a:pt x="34" y="70"/>
                </a:moveTo>
                <a:lnTo>
                  <a:pt x="34" y="106"/>
                </a:lnTo>
                <a:lnTo>
                  <a:pt x="737" y="106"/>
                </a:lnTo>
                <a:lnTo>
                  <a:pt x="737" y="70"/>
                </a:lnTo>
                <a:lnTo>
                  <a:pt x="34" y="70"/>
                </a:lnTo>
                <a:close/>
                <a:moveTo>
                  <a:pt x="386" y="0"/>
                </a:moveTo>
                <a:lnTo>
                  <a:pt x="399" y="2"/>
                </a:lnTo>
                <a:lnTo>
                  <a:pt x="411" y="10"/>
                </a:lnTo>
                <a:lnTo>
                  <a:pt x="419" y="22"/>
                </a:lnTo>
                <a:lnTo>
                  <a:pt x="421" y="35"/>
                </a:lnTo>
                <a:lnTo>
                  <a:pt x="737" y="35"/>
                </a:lnTo>
                <a:lnTo>
                  <a:pt x="752" y="38"/>
                </a:lnTo>
                <a:lnTo>
                  <a:pt x="762" y="46"/>
                </a:lnTo>
                <a:lnTo>
                  <a:pt x="770" y="56"/>
                </a:lnTo>
                <a:lnTo>
                  <a:pt x="773" y="70"/>
                </a:lnTo>
                <a:lnTo>
                  <a:pt x="773" y="106"/>
                </a:lnTo>
                <a:lnTo>
                  <a:pt x="770" y="119"/>
                </a:lnTo>
                <a:lnTo>
                  <a:pt x="762" y="131"/>
                </a:lnTo>
                <a:lnTo>
                  <a:pt x="752" y="137"/>
                </a:lnTo>
                <a:lnTo>
                  <a:pt x="737" y="141"/>
                </a:lnTo>
                <a:lnTo>
                  <a:pt x="737" y="563"/>
                </a:lnTo>
                <a:lnTo>
                  <a:pt x="735" y="576"/>
                </a:lnTo>
                <a:lnTo>
                  <a:pt x="728" y="588"/>
                </a:lnTo>
                <a:lnTo>
                  <a:pt x="716" y="595"/>
                </a:lnTo>
                <a:lnTo>
                  <a:pt x="703" y="598"/>
                </a:lnTo>
                <a:lnTo>
                  <a:pt x="403" y="598"/>
                </a:lnTo>
                <a:lnTo>
                  <a:pt x="403" y="643"/>
                </a:lnTo>
                <a:lnTo>
                  <a:pt x="504" y="743"/>
                </a:lnTo>
                <a:lnTo>
                  <a:pt x="507" y="747"/>
                </a:lnTo>
                <a:lnTo>
                  <a:pt x="508" y="751"/>
                </a:lnTo>
                <a:lnTo>
                  <a:pt x="509" y="755"/>
                </a:lnTo>
                <a:lnTo>
                  <a:pt x="508" y="762"/>
                </a:lnTo>
                <a:lnTo>
                  <a:pt x="505" y="766"/>
                </a:lnTo>
                <a:lnTo>
                  <a:pt x="501" y="769"/>
                </a:lnTo>
                <a:lnTo>
                  <a:pt x="497" y="772"/>
                </a:lnTo>
                <a:lnTo>
                  <a:pt x="491" y="773"/>
                </a:lnTo>
                <a:lnTo>
                  <a:pt x="487" y="772"/>
                </a:lnTo>
                <a:lnTo>
                  <a:pt x="483" y="771"/>
                </a:lnTo>
                <a:lnTo>
                  <a:pt x="479" y="768"/>
                </a:lnTo>
                <a:lnTo>
                  <a:pt x="386" y="675"/>
                </a:lnTo>
                <a:lnTo>
                  <a:pt x="293" y="768"/>
                </a:lnTo>
                <a:lnTo>
                  <a:pt x="289" y="771"/>
                </a:lnTo>
                <a:lnTo>
                  <a:pt x="285" y="772"/>
                </a:lnTo>
                <a:lnTo>
                  <a:pt x="280" y="773"/>
                </a:lnTo>
                <a:lnTo>
                  <a:pt x="275" y="772"/>
                </a:lnTo>
                <a:lnTo>
                  <a:pt x="269" y="769"/>
                </a:lnTo>
                <a:lnTo>
                  <a:pt x="267" y="766"/>
                </a:lnTo>
                <a:lnTo>
                  <a:pt x="264" y="762"/>
                </a:lnTo>
                <a:lnTo>
                  <a:pt x="263" y="755"/>
                </a:lnTo>
                <a:lnTo>
                  <a:pt x="263" y="751"/>
                </a:lnTo>
                <a:lnTo>
                  <a:pt x="266" y="747"/>
                </a:lnTo>
                <a:lnTo>
                  <a:pt x="268" y="743"/>
                </a:lnTo>
                <a:lnTo>
                  <a:pt x="369" y="643"/>
                </a:lnTo>
                <a:lnTo>
                  <a:pt x="369" y="598"/>
                </a:lnTo>
                <a:lnTo>
                  <a:pt x="69" y="598"/>
                </a:lnTo>
                <a:lnTo>
                  <a:pt x="56" y="595"/>
                </a:lnTo>
                <a:lnTo>
                  <a:pt x="44" y="588"/>
                </a:lnTo>
                <a:lnTo>
                  <a:pt x="38" y="576"/>
                </a:lnTo>
                <a:lnTo>
                  <a:pt x="34" y="563"/>
                </a:lnTo>
                <a:lnTo>
                  <a:pt x="34" y="141"/>
                </a:lnTo>
                <a:lnTo>
                  <a:pt x="21" y="137"/>
                </a:lnTo>
                <a:lnTo>
                  <a:pt x="9" y="131"/>
                </a:lnTo>
                <a:lnTo>
                  <a:pt x="2" y="119"/>
                </a:lnTo>
                <a:lnTo>
                  <a:pt x="0" y="106"/>
                </a:lnTo>
                <a:lnTo>
                  <a:pt x="0" y="70"/>
                </a:lnTo>
                <a:lnTo>
                  <a:pt x="2" y="56"/>
                </a:lnTo>
                <a:lnTo>
                  <a:pt x="9" y="46"/>
                </a:lnTo>
                <a:lnTo>
                  <a:pt x="21" y="38"/>
                </a:lnTo>
                <a:lnTo>
                  <a:pt x="34" y="35"/>
                </a:lnTo>
                <a:lnTo>
                  <a:pt x="351" y="35"/>
                </a:lnTo>
                <a:lnTo>
                  <a:pt x="353" y="22"/>
                </a:lnTo>
                <a:lnTo>
                  <a:pt x="361" y="10"/>
                </a:lnTo>
                <a:lnTo>
                  <a:pt x="372" y="2"/>
                </a:lnTo>
                <a:lnTo>
                  <a:pt x="386"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68" name="Freeform 4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17320" y="6635756"/>
            <a:ext cx="444609" cy="444035"/>
          </a:xfrm>
          <a:custGeom>
            <a:avLst/>
            <a:gdLst>
              <a:gd name="T0" fmla="*/ 401 w 774"/>
              <a:gd name="T1" fmla="*/ 429 h 773"/>
              <a:gd name="T2" fmla="*/ 401 w 774"/>
              <a:gd name="T3" fmla="*/ 450 h 773"/>
              <a:gd name="T4" fmla="*/ 381 w 774"/>
              <a:gd name="T5" fmla="*/ 457 h 773"/>
              <a:gd name="T6" fmla="*/ 370 w 774"/>
              <a:gd name="T7" fmla="*/ 440 h 773"/>
              <a:gd name="T8" fmla="*/ 381 w 774"/>
              <a:gd name="T9" fmla="*/ 423 h 773"/>
              <a:gd name="T10" fmla="*/ 442 w 774"/>
              <a:gd name="T11" fmla="*/ 328 h 773"/>
              <a:gd name="T12" fmla="*/ 507 w 774"/>
              <a:gd name="T13" fmla="*/ 411 h 773"/>
              <a:gd name="T14" fmla="*/ 503 w 774"/>
              <a:gd name="T15" fmla="*/ 454 h 773"/>
              <a:gd name="T16" fmla="*/ 482 w 774"/>
              <a:gd name="T17" fmla="*/ 454 h 773"/>
              <a:gd name="T18" fmla="*/ 472 w 774"/>
              <a:gd name="T19" fmla="*/ 416 h 773"/>
              <a:gd name="T20" fmla="*/ 410 w 774"/>
              <a:gd name="T21" fmla="*/ 355 h 773"/>
              <a:gd name="T22" fmla="*/ 325 w 774"/>
              <a:gd name="T23" fmla="*/ 377 h 773"/>
              <a:gd name="T24" fmla="*/ 299 w 774"/>
              <a:gd name="T25" fmla="*/ 445 h 773"/>
              <a:gd name="T26" fmla="*/ 282 w 774"/>
              <a:gd name="T27" fmla="*/ 457 h 773"/>
              <a:gd name="T28" fmla="*/ 265 w 774"/>
              <a:gd name="T29" fmla="*/ 445 h 773"/>
              <a:gd name="T30" fmla="*/ 291 w 774"/>
              <a:gd name="T31" fmla="*/ 362 h 773"/>
              <a:gd name="T32" fmla="*/ 388 w 774"/>
              <a:gd name="T33" fmla="*/ 317 h 773"/>
              <a:gd name="T34" fmla="*/ 503 w 774"/>
              <a:gd name="T35" fmla="*/ 242 h 773"/>
              <a:gd name="T36" fmla="*/ 601 w 774"/>
              <a:gd name="T37" fmla="*/ 360 h 773"/>
              <a:gd name="T38" fmla="*/ 613 w 774"/>
              <a:gd name="T39" fmla="*/ 450 h 773"/>
              <a:gd name="T40" fmla="*/ 592 w 774"/>
              <a:gd name="T41" fmla="*/ 457 h 773"/>
              <a:gd name="T42" fmla="*/ 580 w 774"/>
              <a:gd name="T43" fmla="*/ 440 h 773"/>
              <a:gd name="T44" fmla="*/ 524 w 774"/>
              <a:gd name="T45" fmla="*/ 302 h 773"/>
              <a:gd name="T46" fmla="*/ 388 w 774"/>
              <a:gd name="T47" fmla="*/ 246 h 773"/>
              <a:gd name="T48" fmla="*/ 250 w 774"/>
              <a:gd name="T49" fmla="*/ 302 h 773"/>
              <a:gd name="T50" fmla="*/ 194 w 774"/>
              <a:gd name="T51" fmla="*/ 440 h 773"/>
              <a:gd name="T52" fmla="*/ 182 w 774"/>
              <a:gd name="T53" fmla="*/ 457 h 773"/>
              <a:gd name="T54" fmla="*/ 163 w 774"/>
              <a:gd name="T55" fmla="*/ 450 h 773"/>
              <a:gd name="T56" fmla="*/ 173 w 774"/>
              <a:gd name="T57" fmla="*/ 360 h 773"/>
              <a:gd name="T58" fmla="*/ 273 w 774"/>
              <a:gd name="T59" fmla="*/ 242 h 773"/>
              <a:gd name="T60" fmla="*/ 71 w 774"/>
              <a:gd name="T61" fmla="*/ 141 h 773"/>
              <a:gd name="T62" fmla="*/ 71 w 774"/>
              <a:gd name="T63" fmla="*/ 141 h 773"/>
              <a:gd name="T64" fmla="*/ 739 w 774"/>
              <a:gd name="T65" fmla="*/ 70 h 773"/>
              <a:gd name="T66" fmla="*/ 413 w 774"/>
              <a:gd name="T67" fmla="*/ 10 h 773"/>
              <a:gd name="T68" fmla="*/ 753 w 774"/>
              <a:gd name="T69" fmla="*/ 38 h 773"/>
              <a:gd name="T70" fmla="*/ 774 w 774"/>
              <a:gd name="T71" fmla="*/ 106 h 773"/>
              <a:gd name="T72" fmla="*/ 739 w 774"/>
              <a:gd name="T73" fmla="*/ 141 h 773"/>
              <a:gd name="T74" fmla="*/ 718 w 774"/>
              <a:gd name="T75" fmla="*/ 595 h 773"/>
              <a:gd name="T76" fmla="*/ 506 w 774"/>
              <a:gd name="T77" fmla="*/ 743 h 773"/>
              <a:gd name="T78" fmla="*/ 510 w 774"/>
              <a:gd name="T79" fmla="*/ 762 h 773"/>
              <a:gd name="T80" fmla="*/ 493 w 774"/>
              <a:gd name="T81" fmla="*/ 773 h 773"/>
              <a:gd name="T82" fmla="*/ 388 w 774"/>
              <a:gd name="T83" fmla="*/ 675 h 773"/>
              <a:gd name="T84" fmla="*/ 282 w 774"/>
              <a:gd name="T85" fmla="*/ 773 h 773"/>
              <a:gd name="T86" fmla="*/ 265 w 774"/>
              <a:gd name="T87" fmla="*/ 762 h 773"/>
              <a:gd name="T88" fmla="*/ 270 w 774"/>
              <a:gd name="T89" fmla="*/ 743 h 773"/>
              <a:gd name="T90" fmla="*/ 58 w 774"/>
              <a:gd name="T91" fmla="*/ 595 h 773"/>
              <a:gd name="T92" fmla="*/ 35 w 774"/>
              <a:gd name="T93" fmla="*/ 141 h 773"/>
              <a:gd name="T94" fmla="*/ 0 w 774"/>
              <a:gd name="T95" fmla="*/ 106 h 773"/>
              <a:gd name="T96" fmla="*/ 22 w 774"/>
              <a:gd name="T97" fmla="*/ 38 h 773"/>
              <a:gd name="T98" fmla="*/ 363 w 774"/>
              <a:gd name="T99" fmla="*/ 1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4" h="773">
                <a:moveTo>
                  <a:pt x="388" y="421"/>
                </a:moveTo>
                <a:lnTo>
                  <a:pt x="393" y="423"/>
                </a:lnTo>
                <a:lnTo>
                  <a:pt x="398" y="425"/>
                </a:lnTo>
                <a:lnTo>
                  <a:pt x="401" y="429"/>
                </a:lnTo>
                <a:lnTo>
                  <a:pt x="404" y="434"/>
                </a:lnTo>
                <a:lnTo>
                  <a:pt x="405" y="440"/>
                </a:lnTo>
                <a:lnTo>
                  <a:pt x="404" y="445"/>
                </a:lnTo>
                <a:lnTo>
                  <a:pt x="401" y="450"/>
                </a:lnTo>
                <a:lnTo>
                  <a:pt x="398" y="454"/>
                </a:lnTo>
                <a:lnTo>
                  <a:pt x="393" y="457"/>
                </a:lnTo>
                <a:lnTo>
                  <a:pt x="388" y="457"/>
                </a:lnTo>
                <a:lnTo>
                  <a:pt x="381" y="457"/>
                </a:lnTo>
                <a:lnTo>
                  <a:pt x="377" y="454"/>
                </a:lnTo>
                <a:lnTo>
                  <a:pt x="373" y="450"/>
                </a:lnTo>
                <a:lnTo>
                  <a:pt x="371" y="445"/>
                </a:lnTo>
                <a:lnTo>
                  <a:pt x="370" y="440"/>
                </a:lnTo>
                <a:lnTo>
                  <a:pt x="371" y="434"/>
                </a:lnTo>
                <a:lnTo>
                  <a:pt x="373" y="429"/>
                </a:lnTo>
                <a:lnTo>
                  <a:pt x="377" y="425"/>
                </a:lnTo>
                <a:lnTo>
                  <a:pt x="381" y="423"/>
                </a:lnTo>
                <a:lnTo>
                  <a:pt x="388" y="421"/>
                </a:lnTo>
                <a:close/>
                <a:moveTo>
                  <a:pt x="388" y="317"/>
                </a:moveTo>
                <a:lnTo>
                  <a:pt x="415" y="319"/>
                </a:lnTo>
                <a:lnTo>
                  <a:pt x="442" y="328"/>
                </a:lnTo>
                <a:lnTo>
                  <a:pt x="464" y="343"/>
                </a:lnTo>
                <a:lnTo>
                  <a:pt x="484" y="362"/>
                </a:lnTo>
                <a:lnTo>
                  <a:pt x="498" y="385"/>
                </a:lnTo>
                <a:lnTo>
                  <a:pt x="507" y="411"/>
                </a:lnTo>
                <a:lnTo>
                  <a:pt x="511" y="440"/>
                </a:lnTo>
                <a:lnTo>
                  <a:pt x="510" y="445"/>
                </a:lnTo>
                <a:lnTo>
                  <a:pt x="507" y="450"/>
                </a:lnTo>
                <a:lnTo>
                  <a:pt x="503" y="454"/>
                </a:lnTo>
                <a:lnTo>
                  <a:pt x="498" y="457"/>
                </a:lnTo>
                <a:lnTo>
                  <a:pt x="493" y="457"/>
                </a:lnTo>
                <a:lnTo>
                  <a:pt x="487" y="457"/>
                </a:lnTo>
                <a:lnTo>
                  <a:pt x="482" y="454"/>
                </a:lnTo>
                <a:lnTo>
                  <a:pt x="478" y="450"/>
                </a:lnTo>
                <a:lnTo>
                  <a:pt x="476" y="445"/>
                </a:lnTo>
                <a:lnTo>
                  <a:pt x="476" y="440"/>
                </a:lnTo>
                <a:lnTo>
                  <a:pt x="472" y="416"/>
                </a:lnTo>
                <a:lnTo>
                  <a:pt x="464" y="395"/>
                </a:lnTo>
                <a:lnTo>
                  <a:pt x="449" y="377"/>
                </a:lnTo>
                <a:lnTo>
                  <a:pt x="431" y="364"/>
                </a:lnTo>
                <a:lnTo>
                  <a:pt x="410" y="355"/>
                </a:lnTo>
                <a:lnTo>
                  <a:pt x="388" y="352"/>
                </a:lnTo>
                <a:lnTo>
                  <a:pt x="364" y="355"/>
                </a:lnTo>
                <a:lnTo>
                  <a:pt x="343" y="364"/>
                </a:lnTo>
                <a:lnTo>
                  <a:pt x="325" y="377"/>
                </a:lnTo>
                <a:lnTo>
                  <a:pt x="312" y="395"/>
                </a:lnTo>
                <a:lnTo>
                  <a:pt x="303" y="416"/>
                </a:lnTo>
                <a:lnTo>
                  <a:pt x="299" y="440"/>
                </a:lnTo>
                <a:lnTo>
                  <a:pt x="299" y="445"/>
                </a:lnTo>
                <a:lnTo>
                  <a:pt x="296" y="450"/>
                </a:lnTo>
                <a:lnTo>
                  <a:pt x="292" y="454"/>
                </a:lnTo>
                <a:lnTo>
                  <a:pt x="287" y="457"/>
                </a:lnTo>
                <a:lnTo>
                  <a:pt x="282" y="457"/>
                </a:lnTo>
                <a:lnTo>
                  <a:pt x="277" y="457"/>
                </a:lnTo>
                <a:lnTo>
                  <a:pt x="271" y="454"/>
                </a:lnTo>
                <a:lnTo>
                  <a:pt x="267" y="450"/>
                </a:lnTo>
                <a:lnTo>
                  <a:pt x="265" y="445"/>
                </a:lnTo>
                <a:lnTo>
                  <a:pt x="265" y="440"/>
                </a:lnTo>
                <a:lnTo>
                  <a:pt x="267" y="411"/>
                </a:lnTo>
                <a:lnTo>
                  <a:pt x="277" y="385"/>
                </a:lnTo>
                <a:lnTo>
                  <a:pt x="291" y="362"/>
                </a:lnTo>
                <a:lnTo>
                  <a:pt x="311" y="343"/>
                </a:lnTo>
                <a:lnTo>
                  <a:pt x="333" y="328"/>
                </a:lnTo>
                <a:lnTo>
                  <a:pt x="359" y="319"/>
                </a:lnTo>
                <a:lnTo>
                  <a:pt x="388" y="317"/>
                </a:lnTo>
                <a:close/>
                <a:moveTo>
                  <a:pt x="388" y="211"/>
                </a:moveTo>
                <a:lnTo>
                  <a:pt x="429" y="214"/>
                </a:lnTo>
                <a:lnTo>
                  <a:pt x="468" y="225"/>
                </a:lnTo>
                <a:lnTo>
                  <a:pt x="503" y="242"/>
                </a:lnTo>
                <a:lnTo>
                  <a:pt x="535" y="264"/>
                </a:lnTo>
                <a:lnTo>
                  <a:pt x="562" y="292"/>
                </a:lnTo>
                <a:lnTo>
                  <a:pt x="584" y="324"/>
                </a:lnTo>
                <a:lnTo>
                  <a:pt x="601" y="360"/>
                </a:lnTo>
                <a:lnTo>
                  <a:pt x="612" y="398"/>
                </a:lnTo>
                <a:lnTo>
                  <a:pt x="616" y="440"/>
                </a:lnTo>
                <a:lnTo>
                  <a:pt x="615" y="445"/>
                </a:lnTo>
                <a:lnTo>
                  <a:pt x="613" y="450"/>
                </a:lnTo>
                <a:lnTo>
                  <a:pt x="609" y="454"/>
                </a:lnTo>
                <a:lnTo>
                  <a:pt x="604" y="457"/>
                </a:lnTo>
                <a:lnTo>
                  <a:pt x="599" y="457"/>
                </a:lnTo>
                <a:lnTo>
                  <a:pt x="592" y="457"/>
                </a:lnTo>
                <a:lnTo>
                  <a:pt x="588" y="454"/>
                </a:lnTo>
                <a:lnTo>
                  <a:pt x="584" y="450"/>
                </a:lnTo>
                <a:lnTo>
                  <a:pt x="582" y="445"/>
                </a:lnTo>
                <a:lnTo>
                  <a:pt x="580" y="440"/>
                </a:lnTo>
                <a:lnTo>
                  <a:pt x="577" y="400"/>
                </a:lnTo>
                <a:lnTo>
                  <a:pt x="566" y="364"/>
                </a:lnTo>
                <a:lnTo>
                  <a:pt x="548" y="331"/>
                </a:lnTo>
                <a:lnTo>
                  <a:pt x="524" y="302"/>
                </a:lnTo>
                <a:lnTo>
                  <a:pt x="495" y="279"/>
                </a:lnTo>
                <a:lnTo>
                  <a:pt x="463" y="262"/>
                </a:lnTo>
                <a:lnTo>
                  <a:pt x="426" y="250"/>
                </a:lnTo>
                <a:lnTo>
                  <a:pt x="388" y="246"/>
                </a:lnTo>
                <a:lnTo>
                  <a:pt x="349" y="250"/>
                </a:lnTo>
                <a:lnTo>
                  <a:pt x="312" y="262"/>
                </a:lnTo>
                <a:lnTo>
                  <a:pt x="279" y="279"/>
                </a:lnTo>
                <a:lnTo>
                  <a:pt x="250" y="302"/>
                </a:lnTo>
                <a:lnTo>
                  <a:pt x="227" y="331"/>
                </a:lnTo>
                <a:lnTo>
                  <a:pt x="210" y="364"/>
                </a:lnTo>
                <a:lnTo>
                  <a:pt x="198" y="400"/>
                </a:lnTo>
                <a:lnTo>
                  <a:pt x="194" y="440"/>
                </a:lnTo>
                <a:lnTo>
                  <a:pt x="193" y="445"/>
                </a:lnTo>
                <a:lnTo>
                  <a:pt x="190" y="450"/>
                </a:lnTo>
                <a:lnTo>
                  <a:pt x="186" y="454"/>
                </a:lnTo>
                <a:lnTo>
                  <a:pt x="182" y="457"/>
                </a:lnTo>
                <a:lnTo>
                  <a:pt x="177" y="457"/>
                </a:lnTo>
                <a:lnTo>
                  <a:pt x="170" y="457"/>
                </a:lnTo>
                <a:lnTo>
                  <a:pt x="166" y="454"/>
                </a:lnTo>
                <a:lnTo>
                  <a:pt x="163" y="450"/>
                </a:lnTo>
                <a:lnTo>
                  <a:pt x="160" y="445"/>
                </a:lnTo>
                <a:lnTo>
                  <a:pt x="159" y="440"/>
                </a:lnTo>
                <a:lnTo>
                  <a:pt x="163" y="398"/>
                </a:lnTo>
                <a:lnTo>
                  <a:pt x="173" y="360"/>
                </a:lnTo>
                <a:lnTo>
                  <a:pt x="190" y="324"/>
                </a:lnTo>
                <a:lnTo>
                  <a:pt x="212" y="292"/>
                </a:lnTo>
                <a:lnTo>
                  <a:pt x="240" y="264"/>
                </a:lnTo>
                <a:lnTo>
                  <a:pt x="273" y="242"/>
                </a:lnTo>
                <a:lnTo>
                  <a:pt x="308" y="225"/>
                </a:lnTo>
                <a:lnTo>
                  <a:pt x="346" y="214"/>
                </a:lnTo>
                <a:lnTo>
                  <a:pt x="388" y="211"/>
                </a:lnTo>
                <a:close/>
                <a:moveTo>
                  <a:pt x="71" y="141"/>
                </a:moveTo>
                <a:lnTo>
                  <a:pt x="71" y="563"/>
                </a:lnTo>
                <a:lnTo>
                  <a:pt x="704" y="563"/>
                </a:lnTo>
                <a:lnTo>
                  <a:pt x="704" y="141"/>
                </a:lnTo>
                <a:lnTo>
                  <a:pt x="71" y="141"/>
                </a:lnTo>
                <a:close/>
                <a:moveTo>
                  <a:pt x="35" y="70"/>
                </a:moveTo>
                <a:lnTo>
                  <a:pt x="35" y="106"/>
                </a:lnTo>
                <a:lnTo>
                  <a:pt x="739" y="106"/>
                </a:lnTo>
                <a:lnTo>
                  <a:pt x="739" y="70"/>
                </a:lnTo>
                <a:lnTo>
                  <a:pt x="35" y="70"/>
                </a:lnTo>
                <a:close/>
                <a:moveTo>
                  <a:pt x="388" y="0"/>
                </a:moveTo>
                <a:lnTo>
                  <a:pt x="401" y="2"/>
                </a:lnTo>
                <a:lnTo>
                  <a:pt x="413" y="10"/>
                </a:lnTo>
                <a:lnTo>
                  <a:pt x="419" y="22"/>
                </a:lnTo>
                <a:lnTo>
                  <a:pt x="422" y="35"/>
                </a:lnTo>
                <a:lnTo>
                  <a:pt x="739" y="35"/>
                </a:lnTo>
                <a:lnTo>
                  <a:pt x="753" y="38"/>
                </a:lnTo>
                <a:lnTo>
                  <a:pt x="764" y="46"/>
                </a:lnTo>
                <a:lnTo>
                  <a:pt x="772" y="56"/>
                </a:lnTo>
                <a:lnTo>
                  <a:pt x="774" y="70"/>
                </a:lnTo>
                <a:lnTo>
                  <a:pt x="774" y="106"/>
                </a:lnTo>
                <a:lnTo>
                  <a:pt x="772" y="119"/>
                </a:lnTo>
                <a:lnTo>
                  <a:pt x="764" y="131"/>
                </a:lnTo>
                <a:lnTo>
                  <a:pt x="753" y="137"/>
                </a:lnTo>
                <a:lnTo>
                  <a:pt x="739" y="141"/>
                </a:lnTo>
                <a:lnTo>
                  <a:pt x="739" y="563"/>
                </a:lnTo>
                <a:lnTo>
                  <a:pt x="736" y="576"/>
                </a:lnTo>
                <a:lnTo>
                  <a:pt x="729" y="588"/>
                </a:lnTo>
                <a:lnTo>
                  <a:pt x="718" y="595"/>
                </a:lnTo>
                <a:lnTo>
                  <a:pt x="704" y="598"/>
                </a:lnTo>
                <a:lnTo>
                  <a:pt x="405" y="598"/>
                </a:lnTo>
                <a:lnTo>
                  <a:pt x="405" y="643"/>
                </a:lnTo>
                <a:lnTo>
                  <a:pt x="506" y="743"/>
                </a:lnTo>
                <a:lnTo>
                  <a:pt x="508" y="747"/>
                </a:lnTo>
                <a:lnTo>
                  <a:pt x="510" y="751"/>
                </a:lnTo>
                <a:lnTo>
                  <a:pt x="511" y="755"/>
                </a:lnTo>
                <a:lnTo>
                  <a:pt x="510" y="762"/>
                </a:lnTo>
                <a:lnTo>
                  <a:pt x="507" y="766"/>
                </a:lnTo>
                <a:lnTo>
                  <a:pt x="503" y="769"/>
                </a:lnTo>
                <a:lnTo>
                  <a:pt x="498" y="772"/>
                </a:lnTo>
                <a:lnTo>
                  <a:pt x="493" y="773"/>
                </a:lnTo>
                <a:lnTo>
                  <a:pt x="489" y="772"/>
                </a:lnTo>
                <a:lnTo>
                  <a:pt x="484" y="771"/>
                </a:lnTo>
                <a:lnTo>
                  <a:pt x="481" y="768"/>
                </a:lnTo>
                <a:lnTo>
                  <a:pt x="388" y="675"/>
                </a:lnTo>
                <a:lnTo>
                  <a:pt x="295" y="768"/>
                </a:lnTo>
                <a:lnTo>
                  <a:pt x="291" y="771"/>
                </a:lnTo>
                <a:lnTo>
                  <a:pt x="287" y="772"/>
                </a:lnTo>
                <a:lnTo>
                  <a:pt x="282" y="773"/>
                </a:lnTo>
                <a:lnTo>
                  <a:pt x="277" y="772"/>
                </a:lnTo>
                <a:lnTo>
                  <a:pt x="271" y="769"/>
                </a:lnTo>
                <a:lnTo>
                  <a:pt x="267" y="766"/>
                </a:lnTo>
                <a:lnTo>
                  <a:pt x="265" y="762"/>
                </a:lnTo>
                <a:lnTo>
                  <a:pt x="265" y="755"/>
                </a:lnTo>
                <a:lnTo>
                  <a:pt x="265" y="751"/>
                </a:lnTo>
                <a:lnTo>
                  <a:pt x="266" y="747"/>
                </a:lnTo>
                <a:lnTo>
                  <a:pt x="270" y="743"/>
                </a:lnTo>
                <a:lnTo>
                  <a:pt x="370" y="643"/>
                </a:lnTo>
                <a:lnTo>
                  <a:pt x="370" y="598"/>
                </a:lnTo>
                <a:lnTo>
                  <a:pt x="71" y="598"/>
                </a:lnTo>
                <a:lnTo>
                  <a:pt x="58" y="595"/>
                </a:lnTo>
                <a:lnTo>
                  <a:pt x="46" y="588"/>
                </a:lnTo>
                <a:lnTo>
                  <a:pt x="38" y="576"/>
                </a:lnTo>
                <a:lnTo>
                  <a:pt x="35" y="563"/>
                </a:lnTo>
                <a:lnTo>
                  <a:pt x="35" y="141"/>
                </a:lnTo>
                <a:lnTo>
                  <a:pt x="22" y="137"/>
                </a:lnTo>
                <a:lnTo>
                  <a:pt x="11" y="131"/>
                </a:lnTo>
                <a:lnTo>
                  <a:pt x="3" y="119"/>
                </a:lnTo>
                <a:lnTo>
                  <a:pt x="0" y="106"/>
                </a:lnTo>
                <a:lnTo>
                  <a:pt x="0" y="70"/>
                </a:lnTo>
                <a:lnTo>
                  <a:pt x="3" y="56"/>
                </a:lnTo>
                <a:lnTo>
                  <a:pt x="11" y="46"/>
                </a:lnTo>
                <a:lnTo>
                  <a:pt x="22" y="38"/>
                </a:lnTo>
                <a:lnTo>
                  <a:pt x="35" y="35"/>
                </a:lnTo>
                <a:lnTo>
                  <a:pt x="353" y="35"/>
                </a:lnTo>
                <a:lnTo>
                  <a:pt x="355" y="22"/>
                </a:lnTo>
                <a:lnTo>
                  <a:pt x="363" y="10"/>
                </a:lnTo>
                <a:lnTo>
                  <a:pt x="373" y="2"/>
                </a:lnTo>
                <a:lnTo>
                  <a:pt x="38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69" name="Freeform 4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02490" y="6635468"/>
            <a:ext cx="444035" cy="444609"/>
          </a:xfrm>
          <a:custGeom>
            <a:avLst/>
            <a:gdLst>
              <a:gd name="T0" fmla="*/ 580 w 773"/>
              <a:gd name="T1" fmla="*/ 457 h 774"/>
              <a:gd name="T2" fmla="*/ 448 w 773"/>
              <a:gd name="T3" fmla="*/ 420 h 774"/>
              <a:gd name="T4" fmla="*/ 435 w 773"/>
              <a:gd name="T5" fmla="*/ 421 h 774"/>
              <a:gd name="T6" fmla="*/ 301 w 773"/>
              <a:gd name="T7" fmla="*/ 292 h 774"/>
              <a:gd name="T8" fmla="*/ 308 w 773"/>
              <a:gd name="T9" fmla="*/ 249 h 774"/>
              <a:gd name="T10" fmla="*/ 498 w 773"/>
              <a:gd name="T11" fmla="*/ 322 h 774"/>
              <a:gd name="T12" fmla="*/ 510 w 773"/>
              <a:gd name="T13" fmla="*/ 317 h 774"/>
              <a:gd name="T14" fmla="*/ 524 w 773"/>
              <a:gd name="T15" fmla="*/ 323 h 774"/>
              <a:gd name="T16" fmla="*/ 629 w 773"/>
              <a:gd name="T17" fmla="*/ 465 h 774"/>
              <a:gd name="T18" fmla="*/ 633 w 773"/>
              <a:gd name="T19" fmla="*/ 475 h 774"/>
              <a:gd name="T20" fmla="*/ 625 w 773"/>
              <a:gd name="T21" fmla="*/ 490 h 774"/>
              <a:gd name="T22" fmla="*/ 157 w 773"/>
              <a:gd name="T23" fmla="*/ 492 h 774"/>
              <a:gd name="T24" fmla="*/ 144 w 773"/>
              <a:gd name="T25" fmla="*/ 486 h 774"/>
              <a:gd name="T26" fmla="*/ 140 w 773"/>
              <a:gd name="T27" fmla="*/ 471 h 774"/>
              <a:gd name="T28" fmla="*/ 143 w 773"/>
              <a:gd name="T29" fmla="*/ 465 h 774"/>
              <a:gd name="T30" fmla="*/ 287 w 773"/>
              <a:gd name="T31" fmla="*/ 251 h 774"/>
              <a:gd name="T32" fmla="*/ 299 w 773"/>
              <a:gd name="T33" fmla="*/ 246 h 774"/>
              <a:gd name="T34" fmla="*/ 570 w 773"/>
              <a:gd name="T35" fmla="*/ 215 h 774"/>
              <a:gd name="T36" fmla="*/ 562 w 773"/>
              <a:gd name="T37" fmla="*/ 229 h 774"/>
              <a:gd name="T38" fmla="*/ 570 w 773"/>
              <a:gd name="T39" fmla="*/ 243 h 774"/>
              <a:gd name="T40" fmla="*/ 586 w 773"/>
              <a:gd name="T41" fmla="*/ 246 h 774"/>
              <a:gd name="T42" fmla="*/ 596 w 773"/>
              <a:gd name="T43" fmla="*/ 234 h 774"/>
              <a:gd name="T44" fmla="*/ 595 w 773"/>
              <a:gd name="T45" fmla="*/ 219 h 774"/>
              <a:gd name="T46" fmla="*/ 580 w 773"/>
              <a:gd name="T47" fmla="*/ 211 h 774"/>
              <a:gd name="T48" fmla="*/ 611 w 773"/>
              <a:gd name="T49" fmla="*/ 186 h 774"/>
              <a:gd name="T50" fmla="*/ 633 w 773"/>
              <a:gd name="T51" fmla="*/ 229 h 774"/>
              <a:gd name="T52" fmla="*/ 611 w 773"/>
              <a:gd name="T53" fmla="*/ 271 h 774"/>
              <a:gd name="T54" fmla="*/ 563 w 773"/>
              <a:gd name="T55" fmla="*/ 279 h 774"/>
              <a:gd name="T56" fmla="*/ 529 w 773"/>
              <a:gd name="T57" fmla="*/ 246 h 774"/>
              <a:gd name="T58" fmla="*/ 537 w 773"/>
              <a:gd name="T59" fmla="*/ 198 h 774"/>
              <a:gd name="T60" fmla="*/ 580 w 773"/>
              <a:gd name="T61" fmla="*/ 177 h 774"/>
              <a:gd name="T62" fmla="*/ 704 w 773"/>
              <a:gd name="T63" fmla="*/ 563 h 774"/>
              <a:gd name="T64" fmla="*/ 35 w 773"/>
              <a:gd name="T65" fmla="*/ 71 h 774"/>
              <a:gd name="T66" fmla="*/ 739 w 773"/>
              <a:gd name="T67" fmla="*/ 71 h 774"/>
              <a:gd name="T68" fmla="*/ 400 w 773"/>
              <a:gd name="T69" fmla="*/ 3 h 774"/>
              <a:gd name="T70" fmla="*/ 422 w 773"/>
              <a:gd name="T71" fmla="*/ 35 h 774"/>
              <a:gd name="T72" fmla="*/ 764 w 773"/>
              <a:gd name="T73" fmla="*/ 46 h 774"/>
              <a:gd name="T74" fmla="*/ 773 w 773"/>
              <a:gd name="T75" fmla="*/ 106 h 774"/>
              <a:gd name="T76" fmla="*/ 752 w 773"/>
              <a:gd name="T77" fmla="*/ 139 h 774"/>
              <a:gd name="T78" fmla="*/ 735 w 773"/>
              <a:gd name="T79" fmla="*/ 576 h 774"/>
              <a:gd name="T80" fmla="*/ 704 w 773"/>
              <a:gd name="T81" fmla="*/ 598 h 774"/>
              <a:gd name="T82" fmla="*/ 504 w 773"/>
              <a:gd name="T83" fmla="*/ 744 h 774"/>
              <a:gd name="T84" fmla="*/ 510 w 773"/>
              <a:gd name="T85" fmla="*/ 757 h 774"/>
              <a:gd name="T86" fmla="*/ 503 w 773"/>
              <a:gd name="T87" fmla="*/ 770 h 774"/>
              <a:gd name="T88" fmla="*/ 487 w 773"/>
              <a:gd name="T89" fmla="*/ 772 h 774"/>
              <a:gd name="T90" fmla="*/ 386 w 773"/>
              <a:gd name="T91" fmla="*/ 675 h 774"/>
              <a:gd name="T92" fmla="*/ 286 w 773"/>
              <a:gd name="T93" fmla="*/ 772 h 774"/>
              <a:gd name="T94" fmla="*/ 271 w 773"/>
              <a:gd name="T95" fmla="*/ 770 h 774"/>
              <a:gd name="T96" fmla="*/ 263 w 773"/>
              <a:gd name="T97" fmla="*/ 757 h 774"/>
              <a:gd name="T98" fmla="*/ 269 w 773"/>
              <a:gd name="T99" fmla="*/ 744 h 774"/>
              <a:gd name="T100" fmla="*/ 69 w 773"/>
              <a:gd name="T101" fmla="*/ 598 h 774"/>
              <a:gd name="T102" fmla="*/ 38 w 773"/>
              <a:gd name="T103" fmla="*/ 576 h 774"/>
              <a:gd name="T104" fmla="*/ 21 w 773"/>
              <a:gd name="T105" fmla="*/ 139 h 774"/>
              <a:gd name="T106" fmla="*/ 0 w 773"/>
              <a:gd name="T107" fmla="*/ 106 h 774"/>
              <a:gd name="T108" fmla="*/ 10 w 773"/>
              <a:gd name="T109" fmla="*/ 46 h 774"/>
              <a:gd name="T110" fmla="*/ 351 w 773"/>
              <a:gd name="T111" fmla="*/ 35 h 774"/>
              <a:gd name="T112" fmla="*/ 373 w 773"/>
              <a:gd name="T113" fmla="*/ 3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3" h="774">
                <a:moveTo>
                  <a:pt x="301" y="292"/>
                </a:moveTo>
                <a:lnTo>
                  <a:pt x="191" y="457"/>
                </a:lnTo>
                <a:lnTo>
                  <a:pt x="580" y="457"/>
                </a:lnTo>
                <a:lnTo>
                  <a:pt x="508" y="361"/>
                </a:lnTo>
                <a:lnTo>
                  <a:pt x="452" y="418"/>
                </a:lnTo>
                <a:lnTo>
                  <a:pt x="448" y="420"/>
                </a:lnTo>
                <a:lnTo>
                  <a:pt x="444" y="421"/>
                </a:lnTo>
                <a:lnTo>
                  <a:pt x="439" y="421"/>
                </a:lnTo>
                <a:lnTo>
                  <a:pt x="435" y="421"/>
                </a:lnTo>
                <a:lnTo>
                  <a:pt x="431" y="420"/>
                </a:lnTo>
                <a:lnTo>
                  <a:pt x="427" y="418"/>
                </a:lnTo>
                <a:lnTo>
                  <a:pt x="301" y="292"/>
                </a:lnTo>
                <a:close/>
                <a:moveTo>
                  <a:pt x="299" y="246"/>
                </a:moveTo>
                <a:lnTo>
                  <a:pt x="303" y="247"/>
                </a:lnTo>
                <a:lnTo>
                  <a:pt x="308" y="249"/>
                </a:lnTo>
                <a:lnTo>
                  <a:pt x="311" y="251"/>
                </a:lnTo>
                <a:lnTo>
                  <a:pt x="439" y="380"/>
                </a:lnTo>
                <a:lnTo>
                  <a:pt x="498" y="322"/>
                </a:lnTo>
                <a:lnTo>
                  <a:pt x="500" y="319"/>
                </a:lnTo>
                <a:lnTo>
                  <a:pt x="504" y="317"/>
                </a:lnTo>
                <a:lnTo>
                  <a:pt x="510" y="317"/>
                </a:lnTo>
                <a:lnTo>
                  <a:pt x="515" y="318"/>
                </a:lnTo>
                <a:lnTo>
                  <a:pt x="520" y="321"/>
                </a:lnTo>
                <a:lnTo>
                  <a:pt x="524" y="323"/>
                </a:lnTo>
                <a:lnTo>
                  <a:pt x="524" y="323"/>
                </a:lnTo>
                <a:lnTo>
                  <a:pt x="629" y="465"/>
                </a:lnTo>
                <a:lnTo>
                  <a:pt x="629" y="465"/>
                </a:lnTo>
                <a:lnTo>
                  <a:pt x="631" y="467"/>
                </a:lnTo>
                <a:lnTo>
                  <a:pt x="633" y="471"/>
                </a:lnTo>
                <a:lnTo>
                  <a:pt x="633" y="475"/>
                </a:lnTo>
                <a:lnTo>
                  <a:pt x="631" y="480"/>
                </a:lnTo>
                <a:lnTo>
                  <a:pt x="629" y="486"/>
                </a:lnTo>
                <a:lnTo>
                  <a:pt x="625" y="490"/>
                </a:lnTo>
                <a:lnTo>
                  <a:pt x="621" y="491"/>
                </a:lnTo>
                <a:lnTo>
                  <a:pt x="616" y="492"/>
                </a:lnTo>
                <a:lnTo>
                  <a:pt x="157" y="492"/>
                </a:lnTo>
                <a:lnTo>
                  <a:pt x="152" y="491"/>
                </a:lnTo>
                <a:lnTo>
                  <a:pt x="148" y="490"/>
                </a:lnTo>
                <a:lnTo>
                  <a:pt x="144" y="486"/>
                </a:lnTo>
                <a:lnTo>
                  <a:pt x="141" y="480"/>
                </a:lnTo>
                <a:lnTo>
                  <a:pt x="140" y="475"/>
                </a:lnTo>
                <a:lnTo>
                  <a:pt x="140" y="471"/>
                </a:lnTo>
                <a:lnTo>
                  <a:pt x="141" y="469"/>
                </a:lnTo>
                <a:lnTo>
                  <a:pt x="144" y="465"/>
                </a:lnTo>
                <a:lnTo>
                  <a:pt x="143" y="465"/>
                </a:lnTo>
                <a:lnTo>
                  <a:pt x="284" y="254"/>
                </a:lnTo>
                <a:lnTo>
                  <a:pt x="284" y="254"/>
                </a:lnTo>
                <a:lnTo>
                  <a:pt x="287" y="251"/>
                </a:lnTo>
                <a:lnTo>
                  <a:pt x="291" y="249"/>
                </a:lnTo>
                <a:lnTo>
                  <a:pt x="295" y="247"/>
                </a:lnTo>
                <a:lnTo>
                  <a:pt x="299" y="246"/>
                </a:lnTo>
                <a:close/>
                <a:moveTo>
                  <a:pt x="580" y="211"/>
                </a:moveTo>
                <a:lnTo>
                  <a:pt x="574" y="212"/>
                </a:lnTo>
                <a:lnTo>
                  <a:pt x="570" y="215"/>
                </a:lnTo>
                <a:lnTo>
                  <a:pt x="566" y="219"/>
                </a:lnTo>
                <a:lnTo>
                  <a:pt x="563" y="224"/>
                </a:lnTo>
                <a:lnTo>
                  <a:pt x="562" y="229"/>
                </a:lnTo>
                <a:lnTo>
                  <a:pt x="563" y="234"/>
                </a:lnTo>
                <a:lnTo>
                  <a:pt x="566" y="240"/>
                </a:lnTo>
                <a:lnTo>
                  <a:pt x="570" y="243"/>
                </a:lnTo>
                <a:lnTo>
                  <a:pt x="574" y="246"/>
                </a:lnTo>
                <a:lnTo>
                  <a:pt x="580" y="246"/>
                </a:lnTo>
                <a:lnTo>
                  <a:pt x="586" y="246"/>
                </a:lnTo>
                <a:lnTo>
                  <a:pt x="591" y="243"/>
                </a:lnTo>
                <a:lnTo>
                  <a:pt x="595" y="240"/>
                </a:lnTo>
                <a:lnTo>
                  <a:pt x="596" y="234"/>
                </a:lnTo>
                <a:lnTo>
                  <a:pt x="597" y="229"/>
                </a:lnTo>
                <a:lnTo>
                  <a:pt x="596" y="224"/>
                </a:lnTo>
                <a:lnTo>
                  <a:pt x="595" y="219"/>
                </a:lnTo>
                <a:lnTo>
                  <a:pt x="591" y="215"/>
                </a:lnTo>
                <a:lnTo>
                  <a:pt x="586" y="212"/>
                </a:lnTo>
                <a:lnTo>
                  <a:pt x="580" y="211"/>
                </a:lnTo>
                <a:close/>
                <a:moveTo>
                  <a:pt x="580" y="177"/>
                </a:moveTo>
                <a:lnTo>
                  <a:pt x="596" y="179"/>
                </a:lnTo>
                <a:lnTo>
                  <a:pt x="611" y="186"/>
                </a:lnTo>
                <a:lnTo>
                  <a:pt x="622" y="198"/>
                </a:lnTo>
                <a:lnTo>
                  <a:pt x="630" y="212"/>
                </a:lnTo>
                <a:lnTo>
                  <a:pt x="633" y="229"/>
                </a:lnTo>
                <a:lnTo>
                  <a:pt x="630" y="246"/>
                </a:lnTo>
                <a:lnTo>
                  <a:pt x="622" y="260"/>
                </a:lnTo>
                <a:lnTo>
                  <a:pt x="611" y="271"/>
                </a:lnTo>
                <a:lnTo>
                  <a:pt x="596" y="279"/>
                </a:lnTo>
                <a:lnTo>
                  <a:pt x="580" y="281"/>
                </a:lnTo>
                <a:lnTo>
                  <a:pt x="563" y="279"/>
                </a:lnTo>
                <a:lnTo>
                  <a:pt x="549" y="271"/>
                </a:lnTo>
                <a:lnTo>
                  <a:pt x="537" y="260"/>
                </a:lnTo>
                <a:lnTo>
                  <a:pt x="529" y="246"/>
                </a:lnTo>
                <a:lnTo>
                  <a:pt x="527" y="229"/>
                </a:lnTo>
                <a:lnTo>
                  <a:pt x="529" y="212"/>
                </a:lnTo>
                <a:lnTo>
                  <a:pt x="537" y="198"/>
                </a:lnTo>
                <a:lnTo>
                  <a:pt x="549" y="186"/>
                </a:lnTo>
                <a:lnTo>
                  <a:pt x="563" y="179"/>
                </a:lnTo>
                <a:lnTo>
                  <a:pt x="580" y="177"/>
                </a:lnTo>
                <a:close/>
                <a:moveTo>
                  <a:pt x="69" y="141"/>
                </a:moveTo>
                <a:lnTo>
                  <a:pt x="69" y="563"/>
                </a:lnTo>
                <a:lnTo>
                  <a:pt x="704" y="563"/>
                </a:lnTo>
                <a:lnTo>
                  <a:pt x="704" y="141"/>
                </a:lnTo>
                <a:lnTo>
                  <a:pt x="69" y="141"/>
                </a:lnTo>
                <a:close/>
                <a:moveTo>
                  <a:pt x="35" y="71"/>
                </a:moveTo>
                <a:lnTo>
                  <a:pt x="35" y="106"/>
                </a:lnTo>
                <a:lnTo>
                  <a:pt x="739" y="106"/>
                </a:lnTo>
                <a:lnTo>
                  <a:pt x="739" y="71"/>
                </a:lnTo>
                <a:lnTo>
                  <a:pt x="35" y="71"/>
                </a:lnTo>
                <a:close/>
                <a:moveTo>
                  <a:pt x="386" y="0"/>
                </a:moveTo>
                <a:lnTo>
                  <a:pt x="400" y="3"/>
                </a:lnTo>
                <a:lnTo>
                  <a:pt x="411" y="10"/>
                </a:lnTo>
                <a:lnTo>
                  <a:pt x="419" y="22"/>
                </a:lnTo>
                <a:lnTo>
                  <a:pt x="422" y="35"/>
                </a:lnTo>
                <a:lnTo>
                  <a:pt x="739" y="35"/>
                </a:lnTo>
                <a:lnTo>
                  <a:pt x="752" y="38"/>
                </a:lnTo>
                <a:lnTo>
                  <a:pt x="764" y="46"/>
                </a:lnTo>
                <a:lnTo>
                  <a:pt x="770" y="58"/>
                </a:lnTo>
                <a:lnTo>
                  <a:pt x="773" y="71"/>
                </a:lnTo>
                <a:lnTo>
                  <a:pt x="773" y="106"/>
                </a:lnTo>
                <a:lnTo>
                  <a:pt x="770" y="119"/>
                </a:lnTo>
                <a:lnTo>
                  <a:pt x="764" y="131"/>
                </a:lnTo>
                <a:lnTo>
                  <a:pt x="752" y="139"/>
                </a:lnTo>
                <a:lnTo>
                  <a:pt x="739" y="141"/>
                </a:lnTo>
                <a:lnTo>
                  <a:pt x="739" y="563"/>
                </a:lnTo>
                <a:lnTo>
                  <a:pt x="735" y="576"/>
                </a:lnTo>
                <a:lnTo>
                  <a:pt x="728" y="588"/>
                </a:lnTo>
                <a:lnTo>
                  <a:pt x="717" y="596"/>
                </a:lnTo>
                <a:lnTo>
                  <a:pt x="704" y="598"/>
                </a:lnTo>
                <a:lnTo>
                  <a:pt x="404" y="598"/>
                </a:lnTo>
                <a:lnTo>
                  <a:pt x="404" y="643"/>
                </a:lnTo>
                <a:lnTo>
                  <a:pt x="504" y="744"/>
                </a:lnTo>
                <a:lnTo>
                  <a:pt x="507" y="747"/>
                </a:lnTo>
                <a:lnTo>
                  <a:pt x="510" y="751"/>
                </a:lnTo>
                <a:lnTo>
                  <a:pt x="510" y="757"/>
                </a:lnTo>
                <a:lnTo>
                  <a:pt x="508" y="762"/>
                </a:lnTo>
                <a:lnTo>
                  <a:pt x="506" y="766"/>
                </a:lnTo>
                <a:lnTo>
                  <a:pt x="503" y="770"/>
                </a:lnTo>
                <a:lnTo>
                  <a:pt x="498" y="772"/>
                </a:lnTo>
                <a:lnTo>
                  <a:pt x="493" y="774"/>
                </a:lnTo>
                <a:lnTo>
                  <a:pt x="487" y="772"/>
                </a:lnTo>
                <a:lnTo>
                  <a:pt x="483" y="771"/>
                </a:lnTo>
                <a:lnTo>
                  <a:pt x="480" y="768"/>
                </a:lnTo>
                <a:lnTo>
                  <a:pt x="386" y="675"/>
                </a:lnTo>
                <a:lnTo>
                  <a:pt x="293" y="768"/>
                </a:lnTo>
                <a:lnTo>
                  <a:pt x="290" y="771"/>
                </a:lnTo>
                <a:lnTo>
                  <a:pt x="286" y="772"/>
                </a:lnTo>
                <a:lnTo>
                  <a:pt x="280" y="774"/>
                </a:lnTo>
                <a:lnTo>
                  <a:pt x="275" y="772"/>
                </a:lnTo>
                <a:lnTo>
                  <a:pt x="271" y="770"/>
                </a:lnTo>
                <a:lnTo>
                  <a:pt x="267" y="766"/>
                </a:lnTo>
                <a:lnTo>
                  <a:pt x="265" y="762"/>
                </a:lnTo>
                <a:lnTo>
                  <a:pt x="263" y="757"/>
                </a:lnTo>
                <a:lnTo>
                  <a:pt x="265" y="751"/>
                </a:lnTo>
                <a:lnTo>
                  <a:pt x="266" y="747"/>
                </a:lnTo>
                <a:lnTo>
                  <a:pt x="269" y="744"/>
                </a:lnTo>
                <a:lnTo>
                  <a:pt x="369" y="643"/>
                </a:lnTo>
                <a:lnTo>
                  <a:pt x="369" y="598"/>
                </a:lnTo>
                <a:lnTo>
                  <a:pt x="69" y="598"/>
                </a:lnTo>
                <a:lnTo>
                  <a:pt x="56" y="596"/>
                </a:lnTo>
                <a:lnTo>
                  <a:pt x="45" y="588"/>
                </a:lnTo>
                <a:lnTo>
                  <a:pt x="38" y="576"/>
                </a:lnTo>
                <a:lnTo>
                  <a:pt x="35" y="563"/>
                </a:lnTo>
                <a:lnTo>
                  <a:pt x="35" y="141"/>
                </a:lnTo>
                <a:lnTo>
                  <a:pt x="21" y="139"/>
                </a:lnTo>
                <a:lnTo>
                  <a:pt x="10" y="131"/>
                </a:lnTo>
                <a:lnTo>
                  <a:pt x="3" y="119"/>
                </a:lnTo>
                <a:lnTo>
                  <a:pt x="0" y="106"/>
                </a:lnTo>
                <a:lnTo>
                  <a:pt x="0" y="71"/>
                </a:lnTo>
                <a:lnTo>
                  <a:pt x="3" y="58"/>
                </a:lnTo>
                <a:lnTo>
                  <a:pt x="10" y="46"/>
                </a:lnTo>
                <a:lnTo>
                  <a:pt x="21" y="38"/>
                </a:lnTo>
                <a:lnTo>
                  <a:pt x="35" y="35"/>
                </a:lnTo>
                <a:lnTo>
                  <a:pt x="351" y="35"/>
                </a:lnTo>
                <a:lnTo>
                  <a:pt x="354" y="22"/>
                </a:lnTo>
                <a:lnTo>
                  <a:pt x="362" y="10"/>
                </a:lnTo>
                <a:lnTo>
                  <a:pt x="373" y="3"/>
                </a:lnTo>
                <a:lnTo>
                  <a:pt x="386"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70" name="Freeform 4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87084" y="6696071"/>
            <a:ext cx="444609" cy="323405"/>
          </a:xfrm>
          <a:custGeom>
            <a:avLst/>
            <a:gdLst>
              <a:gd name="T0" fmla="*/ 394 w 774"/>
              <a:gd name="T1" fmla="*/ 316 h 563"/>
              <a:gd name="T2" fmla="*/ 391 w 774"/>
              <a:gd name="T3" fmla="*/ 317 h 563"/>
              <a:gd name="T4" fmla="*/ 383 w 774"/>
              <a:gd name="T5" fmla="*/ 317 h 563"/>
              <a:gd name="T6" fmla="*/ 379 w 774"/>
              <a:gd name="T7" fmla="*/ 316 h 563"/>
              <a:gd name="T8" fmla="*/ 144 w 774"/>
              <a:gd name="T9" fmla="*/ 452 h 563"/>
              <a:gd name="T10" fmla="*/ 260 w 774"/>
              <a:gd name="T11" fmla="*/ 423 h 563"/>
              <a:gd name="T12" fmla="*/ 264 w 774"/>
              <a:gd name="T13" fmla="*/ 422 h 563"/>
              <a:gd name="T14" fmla="*/ 271 w 774"/>
              <a:gd name="T15" fmla="*/ 424 h 563"/>
              <a:gd name="T16" fmla="*/ 275 w 774"/>
              <a:gd name="T17" fmla="*/ 425 h 563"/>
              <a:gd name="T18" fmla="*/ 518 w 774"/>
              <a:gd name="T19" fmla="*/ 425 h 563"/>
              <a:gd name="T20" fmla="*/ 521 w 774"/>
              <a:gd name="T21" fmla="*/ 424 h 563"/>
              <a:gd name="T22" fmla="*/ 528 w 774"/>
              <a:gd name="T23" fmla="*/ 422 h 563"/>
              <a:gd name="T24" fmla="*/ 531 w 774"/>
              <a:gd name="T25" fmla="*/ 423 h 563"/>
              <a:gd name="T26" fmla="*/ 645 w 774"/>
              <a:gd name="T27" fmla="*/ 452 h 563"/>
              <a:gd name="T28" fmla="*/ 387 w 774"/>
              <a:gd name="T29" fmla="*/ 37 h 563"/>
              <a:gd name="T30" fmla="*/ 387 w 774"/>
              <a:gd name="T31" fmla="*/ 280 h 563"/>
              <a:gd name="T32" fmla="*/ 387 w 774"/>
              <a:gd name="T33" fmla="*/ 37 h 563"/>
              <a:gd name="T34" fmla="*/ 391 w 774"/>
              <a:gd name="T35" fmla="*/ 1 h 563"/>
              <a:gd name="T36" fmla="*/ 394 w 774"/>
              <a:gd name="T37" fmla="*/ 3 h 563"/>
              <a:gd name="T38" fmla="*/ 763 w 774"/>
              <a:gd name="T39" fmla="*/ 143 h 563"/>
              <a:gd name="T40" fmla="*/ 763 w 774"/>
              <a:gd name="T41" fmla="*/ 143 h 563"/>
              <a:gd name="T42" fmla="*/ 771 w 774"/>
              <a:gd name="T43" fmla="*/ 149 h 563"/>
              <a:gd name="T44" fmla="*/ 774 w 774"/>
              <a:gd name="T45" fmla="*/ 158 h 563"/>
              <a:gd name="T46" fmla="*/ 771 w 774"/>
              <a:gd name="T47" fmla="*/ 168 h 563"/>
              <a:gd name="T48" fmla="*/ 763 w 774"/>
              <a:gd name="T49" fmla="*/ 174 h 563"/>
              <a:gd name="T50" fmla="*/ 763 w 774"/>
              <a:gd name="T51" fmla="*/ 174 h 563"/>
              <a:gd name="T52" fmla="*/ 639 w 774"/>
              <a:gd name="T53" fmla="*/ 223 h 563"/>
              <a:gd name="T54" fmla="*/ 685 w 774"/>
              <a:gd name="T55" fmla="*/ 471 h 563"/>
              <a:gd name="T56" fmla="*/ 686 w 774"/>
              <a:gd name="T57" fmla="*/ 475 h 563"/>
              <a:gd name="T58" fmla="*/ 682 w 774"/>
              <a:gd name="T59" fmla="*/ 486 h 563"/>
              <a:gd name="T60" fmla="*/ 674 w 774"/>
              <a:gd name="T61" fmla="*/ 491 h 563"/>
              <a:gd name="T62" fmla="*/ 666 w 774"/>
              <a:gd name="T63" fmla="*/ 492 h 563"/>
              <a:gd name="T64" fmla="*/ 665 w 774"/>
              <a:gd name="T65" fmla="*/ 492 h 563"/>
              <a:gd name="T66" fmla="*/ 397 w 774"/>
              <a:gd name="T67" fmla="*/ 560 h 563"/>
              <a:gd name="T68" fmla="*/ 394 w 774"/>
              <a:gd name="T69" fmla="*/ 562 h 563"/>
              <a:gd name="T70" fmla="*/ 387 w 774"/>
              <a:gd name="T71" fmla="*/ 563 h 563"/>
              <a:gd name="T72" fmla="*/ 379 w 774"/>
              <a:gd name="T73" fmla="*/ 560 h 563"/>
              <a:gd name="T74" fmla="*/ 377 w 774"/>
              <a:gd name="T75" fmla="*/ 559 h 563"/>
              <a:gd name="T76" fmla="*/ 127 w 774"/>
              <a:gd name="T77" fmla="*/ 492 h 563"/>
              <a:gd name="T78" fmla="*/ 125 w 774"/>
              <a:gd name="T79" fmla="*/ 492 h 563"/>
              <a:gd name="T80" fmla="*/ 117 w 774"/>
              <a:gd name="T81" fmla="*/ 491 h 563"/>
              <a:gd name="T82" fmla="*/ 108 w 774"/>
              <a:gd name="T83" fmla="*/ 486 h 563"/>
              <a:gd name="T84" fmla="*/ 106 w 774"/>
              <a:gd name="T85" fmla="*/ 475 h 563"/>
              <a:gd name="T86" fmla="*/ 106 w 774"/>
              <a:gd name="T87" fmla="*/ 473 h 563"/>
              <a:gd name="T88" fmla="*/ 137 w 774"/>
              <a:gd name="T89" fmla="*/ 223 h 563"/>
              <a:gd name="T90" fmla="*/ 57 w 774"/>
              <a:gd name="T91" fmla="*/ 359 h 563"/>
              <a:gd name="T92" fmla="*/ 70 w 774"/>
              <a:gd name="T93" fmla="*/ 388 h 563"/>
              <a:gd name="T94" fmla="*/ 60 w 774"/>
              <a:gd name="T95" fmla="*/ 412 h 563"/>
              <a:gd name="T96" fmla="*/ 35 w 774"/>
              <a:gd name="T97" fmla="*/ 422 h 563"/>
              <a:gd name="T98" fmla="*/ 10 w 774"/>
              <a:gd name="T99" fmla="*/ 412 h 563"/>
              <a:gd name="T100" fmla="*/ 0 w 774"/>
              <a:gd name="T101" fmla="*/ 388 h 563"/>
              <a:gd name="T102" fmla="*/ 10 w 774"/>
              <a:gd name="T103" fmla="*/ 363 h 563"/>
              <a:gd name="T104" fmla="*/ 44 w 774"/>
              <a:gd name="T105" fmla="*/ 187 h 563"/>
              <a:gd name="T106" fmla="*/ 10 w 774"/>
              <a:gd name="T107" fmla="*/ 174 h 563"/>
              <a:gd name="T108" fmla="*/ 10 w 774"/>
              <a:gd name="T109" fmla="*/ 174 h 563"/>
              <a:gd name="T110" fmla="*/ 3 w 774"/>
              <a:gd name="T111" fmla="*/ 168 h 563"/>
              <a:gd name="T112" fmla="*/ 0 w 774"/>
              <a:gd name="T113" fmla="*/ 158 h 563"/>
              <a:gd name="T114" fmla="*/ 3 w 774"/>
              <a:gd name="T115" fmla="*/ 149 h 563"/>
              <a:gd name="T116" fmla="*/ 10 w 774"/>
              <a:gd name="T117" fmla="*/ 143 h 563"/>
              <a:gd name="T118" fmla="*/ 10 w 774"/>
              <a:gd name="T119" fmla="*/ 143 h 563"/>
              <a:gd name="T120" fmla="*/ 379 w 774"/>
              <a:gd name="T121" fmla="*/ 3 h 563"/>
              <a:gd name="T122" fmla="*/ 383 w 774"/>
              <a:gd name="T123" fmla="*/ 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4" h="563">
                <a:moveTo>
                  <a:pt x="605" y="234"/>
                </a:moveTo>
                <a:lnTo>
                  <a:pt x="394" y="316"/>
                </a:lnTo>
                <a:lnTo>
                  <a:pt x="394" y="314"/>
                </a:lnTo>
                <a:lnTo>
                  <a:pt x="391" y="317"/>
                </a:lnTo>
                <a:lnTo>
                  <a:pt x="387" y="317"/>
                </a:lnTo>
                <a:lnTo>
                  <a:pt x="383" y="317"/>
                </a:lnTo>
                <a:lnTo>
                  <a:pt x="379" y="314"/>
                </a:lnTo>
                <a:lnTo>
                  <a:pt x="379" y="316"/>
                </a:lnTo>
                <a:lnTo>
                  <a:pt x="171" y="236"/>
                </a:lnTo>
                <a:lnTo>
                  <a:pt x="144" y="452"/>
                </a:lnTo>
                <a:lnTo>
                  <a:pt x="260" y="423"/>
                </a:lnTo>
                <a:lnTo>
                  <a:pt x="260" y="423"/>
                </a:lnTo>
                <a:lnTo>
                  <a:pt x="262" y="423"/>
                </a:lnTo>
                <a:lnTo>
                  <a:pt x="264" y="422"/>
                </a:lnTo>
                <a:lnTo>
                  <a:pt x="268" y="423"/>
                </a:lnTo>
                <a:lnTo>
                  <a:pt x="271" y="424"/>
                </a:lnTo>
                <a:lnTo>
                  <a:pt x="275" y="425"/>
                </a:lnTo>
                <a:lnTo>
                  <a:pt x="275" y="425"/>
                </a:lnTo>
                <a:lnTo>
                  <a:pt x="387" y="522"/>
                </a:lnTo>
                <a:lnTo>
                  <a:pt x="518" y="425"/>
                </a:lnTo>
                <a:lnTo>
                  <a:pt x="518" y="425"/>
                </a:lnTo>
                <a:lnTo>
                  <a:pt x="521" y="424"/>
                </a:lnTo>
                <a:lnTo>
                  <a:pt x="524" y="423"/>
                </a:lnTo>
                <a:lnTo>
                  <a:pt x="528" y="422"/>
                </a:lnTo>
                <a:lnTo>
                  <a:pt x="530" y="423"/>
                </a:lnTo>
                <a:lnTo>
                  <a:pt x="531" y="423"/>
                </a:lnTo>
                <a:lnTo>
                  <a:pt x="531" y="423"/>
                </a:lnTo>
                <a:lnTo>
                  <a:pt x="645" y="452"/>
                </a:lnTo>
                <a:lnTo>
                  <a:pt x="605" y="234"/>
                </a:lnTo>
                <a:close/>
                <a:moveTo>
                  <a:pt x="387" y="37"/>
                </a:moveTo>
                <a:lnTo>
                  <a:pt x="66" y="158"/>
                </a:lnTo>
                <a:lnTo>
                  <a:pt x="387" y="280"/>
                </a:lnTo>
                <a:lnTo>
                  <a:pt x="707" y="158"/>
                </a:lnTo>
                <a:lnTo>
                  <a:pt x="387" y="37"/>
                </a:lnTo>
                <a:close/>
                <a:moveTo>
                  <a:pt x="387" y="0"/>
                </a:moveTo>
                <a:lnTo>
                  <a:pt x="391" y="1"/>
                </a:lnTo>
                <a:lnTo>
                  <a:pt x="394" y="3"/>
                </a:lnTo>
                <a:lnTo>
                  <a:pt x="394" y="3"/>
                </a:lnTo>
                <a:lnTo>
                  <a:pt x="763" y="143"/>
                </a:lnTo>
                <a:lnTo>
                  <a:pt x="763" y="143"/>
                </a:lnTo>
                <a:lnTo>
                  <a:pt x="763" y="143"/>
                </a:lnTo>
                <a:lnTo>
                  <a:pt x="763" y="143"/>
                </a:lnTo>
                <a:lnTo>
                  <a:pt x="767" y="145"/>
                </a:lnTo>
                <a:lnTo>
                  <a:pt x="771" y="149"/>
                </a:lnTo>
                <a:lnTo>
                  <a:pt x="773" y="153"/>
                </a:lnTo>
                <a:lnTo>
                  <a:pt x="774" y="158"/>
                </a:lnTo>
                <a:lnTo>
                  <a:pt x="773" y="164"/>
                </a:lnTo>
                <a:lnTo>
                  <a:pt x="771" y="168"/>
                </a:lnTo>
                <a:lnTo>
                  <a:pt x="767" y="172"/>
                </a:lnTo>
                <a:lnTo>
                  <a:pt x="763" y="174"/>
                </a:lnTo>
                <a:lnTo>
                  <a:pt x="763" y="174"/>
                </a:lnTo>
                <a:lnTo>
                  <a:pt x="763" y="174"/>
                </a:lnTo>
                <a:lnTo>
                  <a:pt x="763" y="174"/>
                </a:lnTo>
                <a:lnTo>
                  <a:pt x="639" y="223"/>
                </a:lnTo>
                <a:lnTo>
                  <a:pt x="686" y="471"/>
                </a:lnTo>
                <a:lnTo>
                  <a:pt x="685" y="471"/>
                </a:lnTo>
                <a:lnTo>
                  <a:pt x="686" y="473"/>
                </a:lnTo>
                <a:lnTo>
                  <a:pt x="686" y="475"/>
                </a:lnTo>
                <a:lnTo>
                  <a:pt x="685" y="480"/>
                </a:lnTo>
                <a:lnTo>
                  <a:pt x="682" y="486"/>
                </a:lnTo>
                <a:lnTo>
                  <a:pt x="678" y="490"/>
                </a:lnTo>
                <a:lnTo>
                  <a:pt x="674" y="491"/>
                </a:lnTo>
                <a:lnTo>
                  <a:pt x="669" y="492"/>
                </a:lnTo>
                <a:lnTo>
                  <a:pt x="666" y="492"/>
                </a:lnTo>
                <a:lnTo>
                  <a:pt x="665" y="492"/>
                </a:lnTo>
                <a:lnTo>
                  <a:pt x="665" y="492"/>
                </a:lnTo>
                <a:lnTo>
                  <a:pt x="531" y="458"/>
                </a:lnTo>
                <a:lnTo>
                  <a:pt x="397" y="560"/>
                </a:lnTo>
                <a:lnTo>
                  <a:pt x="397" y="559"/>
                </a:lnTo>
                <a:lnTo>
                  <a:pt x="394" y="562"/>
                </a:lnTo>
                <a:lnTo>
                  <a:pt x="390" y="563"/>
                </a:lnTo>
                <a:lnTo>
                  <a:pt x="387" y="563"/>
                </a:lnTo>
                <a:lnTo>
                  <a:pt x="383" y="562"/>
                </a:lnTo>
                <a:lnTo>
                  <a:pt x="379" y="560"/>
                </a:lnTo>
                <a:lnTo>
                  <a:pt x="377" y="559"/>
                </a:lnTo>
                <a:lnTo>
                  <a:pt x="377" y="559"/>
                </a:lnTo>
                <a:lnTo>
                  <a:pt x="259" y="460"/>
                </a:lnTo>
                <a:lnTo>
                  <a:pt x="127" y="492"/>
                </a:lnTo>
                <a:lnTo>
                  <a:pt x="127" y="492"/>
                </a:lnTo>
                <a:lnTo>
                  <a:pt x="125" y="492"/>
                </a:lnTo>
                <a:lnTo>
                  <a:pt x="123" y="492"/>
                </a:lnTo>
                <a:lnTo>
                  <a:pt x="117" y="491"/>
                </a:lnTo>
                <a:lnTo>
                  <a:pt x="112" y="490"/>
                </a:lnTo>
                <a:lnTo>
                  <a:pt x="108" y="486"/>
                </a:lnTo>
                <a:lnTo>
                  <a:pt x="107" y="480"/>
                </a:lnTo>
                <a:lnTo>
                  <a:pt x="106" y="475"/>
                </a:lnTo>
                <a:lnTo>
                  <a:pt x="106" y="474"/>
                </a:lnTo>
                <a:lnTo>
                  <a:pt x="106" y="473"/>
                </a:lnTo>
                <a:lnTo>
                  <a:pt x="106" y="473"/>
                </a:lnTo>
                <a:lnTo>
                  <a:pt x="137" y="223"/>
                </a:lnTo>
                <a:lnTo>
                  <a:pt x="78" y="200"/>
                </a:lnTo>
                <a:lnTo>
                  <a:pt x="57" y="359"/>
                </a:lnTo>
                <a:lnTo>
                  <a:pt x="66" y="372"/>
                </a:lnTo>
                <a:lnTo>
                  <a:pt x="70" y="388"/>
                </a:lnTo>
                <a:lnTo>
                  <a:pt x="68" y="401"/>
                </a:lnTo>
                <a:lnTo>
                  <a:pt x="60" y="412"/>
                </a:lnTo>
                <a:lnTo>
                  <a:pt x="49" y="419"/>
                </a:lnTo>
                <a:lnTo>
                  <a:pt x="35" y="422"/>
                </a:lnTo>
                <a:lnTo>
                  <a:pt x="22" y="419"/>
                </a:lnTo>
                <a:lnTo>
                  <a:pt x="10" y="412"/>
                </a:lnTo>
                <a:lnTo>
                  <a:pt x="2" y="401"/>
                </a:lnTo>
                <a:lnTo>
                  <a:pt x="0" y="388"/>
                </a:lnTo>
                <a:lnTo>
                  <a:pt x="3" y="373"/>
                </a:lnTo>
                <a:lnTo>
                  <a:pt x="10" y="363"/>
                </a:lnTo>
                <a:lnTo>
                  <a:pt x="22" y="355"/>
                </a:lnTo>
                <a:lnTo>
                  <a:pt x="44" y="187"/>
                </a:lnTo>
                <a:lnTo>
                  <a:pt x="11" y="174"/>
                </a:lnTo>
                <a:lnTo>
                  <a:pt x="10" y="174"/>
                </a:lnTo>
                <a:lnTo>
                  <a:pt x="10" y="174"/>
                </a:lnTo>
                <a:lnTo>
                  <a:pt x="10" y="174"/>
                </a:lnTo>
                <a:lnTo>
                  <a:pt x="6" y="172"/>
                </a:lnTo>
                <a:lnTo>
                  <a:pt x="3" y="168"/>
                </a:lnTo>
                <a:lnTo>
                  <a:pt x="1" y="164"/>
                </a:lnTo>
                <a:lnTo>
                  <a:pt x="0" y="158"/>
                </a:lnTo>
                <a:lnTo>
                  <a:pt x="1" y="153"/>
                </a:lnTo>
                <a:lnTo>
                  <a:pt x="3" y="149"/>
                </a:lnTo>
                <a:lnTo>
                  <a:pt x="6" y="145"/>
                </a:lnTo>
                <a:lnTo>
                  <a:pt x="10" y="143"/>
                </a:lnTo>
                <a:lnTo>
                  <a:pt x="10" y="143"/>
                </a:lnTo>
                <a:lnTo>
                  <a:pt x="10" y="143"/>
                </a:lnTo>
                <a:lnTo>
                  <a:pt x="11" y="143"/>
                </a:lnTo>
                <a:lnTo>
                  <a:pt x="379" y="3"/>
                </a:lnTo>
                <a:lnTo>
                  <a:pt x="379" y="3"/>
                </a:lnTo>
                <a:lnTo>
                  <a:pt x="383" y="1"/>
                </a:lnTo>
                <a:lnTo>
                  <a:pt x="38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71" name="Freeform 4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72254" y="6635468"/>
            <a:ext cx="242411" cy="444609"/>
          </a:xfrm>
          <a:custGeom>
            <a:avLst/>
            <a:gdLst>
              <a:gd name="T0" fmla="*/ 217 w 422"/>
              <a:gd name="T1" fmla="*/ 160 h 774"/>
              <a:gd name="T2" fmla="*/ 225 w 422"/>
              <a:gd name="T3" fmla="*/ 166 h 774"/>
              <a:gd name="T4" fmla="*/ 229 w 422"/>
              <a:gd name="T5" fmla="*/ 177 h 774"/>
              <a:gd name="T6" fmla="*/ 300 w 422"/>
              <a:gd name="T7" fmla="*/ 246 h 774"/>
              <a:gd name="T8" fmla="*/ 309 w 422"/>
              <a:gd name="T9" fmla="*/ 250 h 774"/>
              <a:gd name="T10" fmla="*/ 316 w 422"/>
              <a:gd name="T11" fmla="*/ 258 h 774"/>
              <a:gd name="T12" fmla="*/ 316 w 422"/>
              <a:gd name="T13" fmla="*/ 270 h 774"/>
              <a:gd name="T14" fmla="*/ 309 w 422"/>
              <a:gd name="T15" fmla="*/ 277 h 774"/>
              <a:gd name="T16" fmla="*/ 300 w 422"/>
              <a:gd name="T17" fmla="*/ 281 h 774"/>
              <a:gd name="T18" fmla="*/ 229 w 422"/>
              <a:gd name="T19" fmla="*/ 352 h 774"/>
              <a:gd name="T20" fmla="*/ 225 w 422"/>
              <a:gd name="T21" fmla="*/ 363 h 774"/>
              <a:gd name="T22" fmla="*/ 217 w 422"/>
              <a:gd name="T23" fmla="*/ 368 h 774"/>
              <a:gd name="T24" fmla="*/ 206 w 422"/>
              <a:gd name="T25" fmla="*/ 368 h 774"/>
              <a:gd name="T26" fmla="*/ 198 w 422"/>
              <a:gd name="T27" fmla="*/ 363 h 774"/>
              <a:gd name="T28" fmla="*/ 194 w 422"/>
              <a:gd name="T29" fmla="*/ 352 h 774"/>
              <a:gd name="T30" fmla="*/ 123 w 422"/>
              <a:gd name="T31" fmla="*/ 281 h 774"/>
              <a:gd name="T32" fmla="*/ 113 w 422"/>
              <a:gd name="T33" fmla="*/ 277 h 774"/>
              <a:gd name="T34" fmla="*/ 107 w 422"/>
              <a:gd name="T35" fmla="*/ 270 h 774"/>
              <a:gd name="T36" fmla="*/ 107 w 422"/>
              <a:gd name="T37" fmla="*/ 258 h 774"/>
              <a:gd name="T38" fmla="*/ 113 w 422"/>
              <a:gd name="T39" fmla="*/ 250 h 774"/>
              <a:gd name="T40" fmla="*/ 123 w 422"/>
              <a:gd name="T41" fmla="*/ 246 h 774"/>
              <a:gd name="T42" fmla="*/ 194 w 422"/>
              <a:gd name="T43" fmla="*/ 177 h 774"/>
              <a:gd name="T44" fmla="*/ 198 w 422"/>
              <a:gd name="T45" fmla="*/ 166 h 774"/>
              <a:gd name="T46" fmla="*/ 206 w 422"/>
              <a:gd name="T47" fmla="*/ 160 h 774"/>
              <a:gd name="T48" fmla="*/ 35 w 422"/>
              <a:gd name="T49" fmla="*/ 35 h 774"/>
              <a:gd name="T50" fmla="*/ 198 w 422"/>
              <a:gd name="T51" fmla="*/ 533 h 774"/>
              <a:gd name="T52" fmla="*/ 202 w 422"/>
              <a:gd name="T53" fmla="*/ 530 h 774"/>
              <a:gd name="T54" fmla="*/ 211 w 422"/>
              <a:gd name="T55" fmla="*/ 528 h 774"/>
              <a:gd name="T56" fmla="*/ 220 w 422"/>
              <a:gd name="T57" fmla="*/ 530 h 774"/>
              <a:gd name="T58" fmla="*/ 224 w 422"/>
              <a:gd name="T59" fmla="*/ 533 h 774"/>
              <a:gd name="T60" fmla="*/ 388 w 422"/>
              <a:gd name="T61" fmla="*/ 35 h 774"/>
              <a:gd name="T62" fmla="*/ 18 w 422"/>
              <a:gd name="T63" fmla="*/ 0 h 774"/>
              <a:gd name="T64" fmla="*/ 410 w 422"/>
              <a:gd name="T65" fmla="*/ 1 h 774"/>
              <a:gd name="T66" fmla="*/ 419 w 422"/>
              <a:gd name="T67" fmla="*/ 8 h 774"/>
              <a:gd name="T68" fmla="*/ 422 w 422"/>
              <a:gd name="T69" fmla="*/ 18 h 774"/>
              <a:gd name="T70" fmla="*/ 422 w 422"/>
              <a:gd name="T71" fmla="*/ 762 h 774"/>
              <a:gd name="T72" fmla="*/ 415 w 422"/>
              <a:gd name="T73" fmla="*/ 770 h 774"/>
              <a:gd name="T74" fmla="*/ 405 w 422"/>
              <a:gd name="T75" fmla="*/ 774 h 774"/>
              <a:gd name="T76" fmla="*/ 396 w 422"/>
              <a:gd name="T77" fmla="*/ 771 h 774"/>
              <a:gd name="T78" fmla="*/ 392 w 422"/>
              <a:gd name="T79" fmla="*/ 768 h 774"/>
              <a:gd name="T80" fmla="*/ 31 w 422"/>
              <a:gd name="T81" fmla="*/ 768 h 774"/>
              <a:gd name="T82" fmla="*/ 27 w 422"/>
              <a:gd name="T83" fmla="*/ 771 h 774"/>
              <a:gd name="T84" fmla="*/ 18 w 422"/>
              <a:gd name="T85" fmla="*/ 774 h 774"/>
              <a:gd name="T86" fmla="*/ 8 w 422"/>
              <a:gd name="T87" fmla="*/ 770 h 774"/>
              <a:gd name="T88" fmla="*/ 1 w 422"/>
              <a:gd name="T89" fmla="*/ 762 h 774"/>
              <a:gd name="T90" fmla="*/ 0 w 422"/>
              <a:gd name="T91" fmla="*/ 18 h 774"/>
              <a:gd name="T92" fmla="*/ 4 w 422"/>
              <a:gd name="T93" fmla="*/ 8 h 774"/>
              <a:gd name="T94" fmla="*/ 12 w 422"/>
              <a:gd name="T95" fmla="*/ 1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2" h="774">
                <a:moveTo>
                  <a:pt x="211" y="158"/>
                </a:moveTo>
                <a:lnTo>
                  <a:pt x="217" y="160"/>
                </a:lnTo>
                <a:lnTo>
                  <a:pt x="221" y="162"/>
                </a:lnTo>
                <a:lnTo>
                  <a:pt x="225" y="166"/>
                </a:lnTo>
                <a:lnTo>
                  <a:pt x="228" y="170"/>
                </a:lnTo>
                <a:lnTo>
                  <a:pt x="229" y="177"/>
                </a:lnTo>
                <a:lnTo>
                  <a:pt x="229" y="246"/>
                </a:lnTo>
                <a:lnTo>
                  <a:pt x="300" y="246"/>
                </a:lnTo>
                <a:lnTo>
                  <a:pt x="305" y="247"/>
                </a:lnTo>
                <a:lnTo>
                  <a:pt x="309" y="250"/>
                </a:lnTo>
                <a:lnTo>
                  <a:pt x="313" y="254"/>
                </a:lnTo>
                <a:lnTo>
                  <a:pt x="316" y="258"/>
                </a:lnTo>
                <a:lnTo>
                  <a:pt x="317" y="264"/>
                </a:lnTo>
                <a:lnTo>
                  <a:pt x="316" y="270"/>
                </a:lnTo>
                <a:lnTo>
                  <a:pt x="313" y="275"/>
                </a:lnTo>
                <a:lnTo>
                  <a:pt x="309" y="277"/>
                </a:lnTo>
                <a:lnTo>
                  <a:pt x="305" y="280"/>
                </a:lnTo>
                <a:lnTo>
                  <a:pt x="300" y="281"/>
                </a:lnTo>
                <a:lnTo>
                  <a:pt x="229" y="281"/>
                </a:lnTo>
                <a:lnTo>
                  <a:pt x="229" y="352"/>
                </a:lnTo>
                <a:lnTo>
                  <a:pt x="228" y="357"/>
                </a:lnTo>
                <a:lnTo>
                  <a:pt x="225" y="363"/>
                </a:lnTo>
                <a:lnTo>
                  <a:pt x="221" y="367"/>
                </a:lnTo>
                <a:lnTo>
                  <a:pt x="217" y="368"/>
                </a:lnTo>
                <a:lnTo>
                  <a:pt x="211" y="369"/>
                </a:lnTo>
                <a:lnTo>
                  <a:pt x="206" y="368"/>
                </a:lnTo>
                <a:lnTo>
                  <a:pt x="200" y="367"/>
                </a:lnTo>
                <a:lnTo>
                  <a:pt x="198" y="363"/>
                </a:lnTo>
                <a:lnTo>
                  <a:pt x="195" y="357"/>
                </a:lnTo>
                <a:lnTo>
                  <a:pt x="194" y="352"/>
                </a:lnTo>
                <a:lnTo>
                  <a:pt x="194" y="281"/>
                </a:lnTo>
                <a:lnTo>
                  <a:pt x="123" y="281"/>
                </a:lnTo>
                <a:lnTo>
                  <a:pt x="118" y="280"/>
                </a:lnTo>
                <a:lnTo>
                  <a:pt x="113" y="277"/>
                </a:lnTo>
                <a:lnTo>
                  <a:pt x="109" y="275"/>
                </a:lnTo>
                <a:lnTo>
                  <a:pt x="107" y="270"/>
                </a:lnTo>
                <a:lnTo>
                  <a:pt x="106" y="264"/>
                </a:lnTo>
                <a:lnTo>
                  <a:pt x="107" y="258"/>
                </a:lnTo>
                <a:lnTo>
                  <a:pt x="109" y="254"/>
                </a:lnTo>
                <a:lnTo>
                  <a:pt x="113" y="250"/>
                </a:lnTo>
                <a:lnTo>
                  <a:pt x="118" y="247"/>
                </a:lnTo>
                <a:lnTo>
                  <a:pt x="123" y="246"/>
                </a:lnTo>
                <a:lnTo>
                  <a:pt x="194" y="246"/>
                </a:lnTo>
                <a:lnTo>
                  <a:pt x="194" y="177"/>
                </a:lnTo>
                <a:lnTo>
                  <a:pt x="195" y="170"/>
                </a:lnTo>
                <a:lnTo>
                  <a:pt x="198" y="166"/>
                </a:lnTo>
                <a:lnTo>
                  <a:pt x="200" y="162"/>
                </a:lnTo>
                <a:lnTo>
                  <a:pt x="206" y="160"/>
                </a:lnTo>
                <a:lnTo>
                  <a:pt x="211" y="158"/>
                </a:lnTo>
                <a:close/>
                <a:moveTo>
                  <a:pt x="35" y="35"/>
                </a:moveTo>
                <a:lnTo>
                  <a:pt x="35" y="711"/>
                </a:lnTo>
                <a:lnTo>
                  <a:pt x="198" y="533"/>
                </a:lnTo>
                <a:lnTo>
                  <a:pt x="199" y="533"/>
                </a:lnTo>
                <a:lnTo>
                  <a:pt x="202" y="530"/>
                </a:lnTo>
                <a:lnTo>
                  <a:pt x="207" y="529"/>
                </a:lnTo>
                <a:lnTo>
                  <a:pt x="211" y="528"/>
                </a:lnTo>
                <a:lnTo>
                  <a:pt x="216" y="529"/>
                </a:lnTo>
                <a:lnTo>
                  <a:pt x="220" y="530"/>
                </a:lnTo>
                <a:lnTo>
                  <a:pt x="224" y="533"/>
                </a:lnTo>
                <a:lnTo>
                  <a:pt x="224" y="533"/>
                </a:lnTo>
                <a:lnTo>
                  <a:pt x="388" y="711"/>
                </a:lnTo>
                <a:lnTo>
                  <a:pt x="388" y="35"/>
                </a:lnTo>
                <a:lnTo>
                  <a:pt x="35" y="35"/>
                </a:lnTo>
                <a:close/>
                <a:moveTo>
                  <a:pt x="18" y="0"/>
                </a:moveTo>
                <a:lnTo>
                  <a:pt x="405" y="0"/>
                </a:lnTo>
                <a:lnTo>
                  <a:pt x="410" y="1"/>
                </a:lnTo>
                <a:lnTo>
                  <a:pt x="415" y="4"/>
                </a:lnTo>
                <a:lnTo>
                  <a:pt x="419" y="8"/>
                </a:lnTo>
                <a:lnTo>
                  <a:pt x="422" y="12"/>
                </a:lnTo>
                <a:lnTo>
                  <a:pt x="422" y="18"/>
                </a:lnTo>
                <a:lnTo>
                  <a:pt x="422" y="757"/>
                </a:lnTo>
                <a:lnTo>
                  <a:pt x="422" y="762"/>
                </a:lnTo>
                <a:lnTo>
                  <a:pt x="419" y="766"/>
                </a:lnTo>
                <a:lnTo>
                  <a:pt x="415" y="770"/>
                </a:lnTo>
                <a:lnTo>
                  <a:pt x="410" y="772"/>
                </a:lnTo>
                <a:lnTo>
                  <a:pt x="405" y="774"/>
                </a:lnTo>
                <a:lnTo>
                  <a:pt x="400" y="772"/>
                </a:lnTo>
                <a:lnTo>
                  <a:pt x="396" y="771"/>
                </a:lnTo>
                <a:lnTo>
                  <a:pt x="392" y="768"/>
                </a:lnTo>
                <a:lnTo>
                  <a:pt x="392" y="768"/>
                </a:lnTo>
                <a:lnTo>
                  <a:pt x="211" y="571"/>
                </a:lnTo>
                <a:lnTo>
                  <a:pt x="31" y="768"/>
                </a:lnTo>
                <a:lnTo>
                  <a:pt x="31" y="768"/>
                </a:lnTo>
                <a:lnTo>
                  <a:pt x="27" y="771"/>
                </a:lnTo>
                <a:lnTo>
                  <a:pt x="22" y="772"/>
                </a:lnTo>
                <a:lnTo>
                  <a:pt x="18" y="774"/>
                </a:lnTo>
                <a:lnTo>
                  <a:pt x="12" y="772"/>
                </a:lnTo>
                <a:lnTo>
                  <a:pt x="8" y="770"/>
                </a:lnTo>
                <a:lnTo>
                  <a:pt x="4" y="766"/>
                </a:lnTo>
                <a:lnTo>
                  <a:pt x="1" y="762"/>
                </a:lnTo>
                <a:lnTo>
                  <a:pt x="0" y="757"/>
                </a:lnTo>
                <a:lnTo>
                  <a:pt x="0" y="18"/>
                </a:lnTo>
                <a:lnTo>
                  <a:pt x="1" y="12"/>
                </a:lnTo>
                <a:lnTo>
                  <a:pt x="4" y="8"/>
                </a:lnTo>
                <a:lnTo>
                  <a:pt x="8" y="4"/>
                </a:lnTo>
                <a:lnTo>
                  <a:pt x="12" y="1"/>
                </a:lnTo>
                <a:lnTo>
                  <a:pt x="1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72" name="Freeform 4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55225" y="6635468"/>
            <a:ext cx="323405" cy="444609"/>
          </a:xfrm>
          <a:custGeom>
            <a:avLst/>
            <a:gdLst>
              <a:gd name="T0" fmla="*/ 262 w 563"/>
              <a:gd name="T1" fmla="*/ 260 h 774"/>
              <a:gd name="T2" fmla="*/ 191 w 563"/>
              <a:gd name="T3" fmla="*/ 282 h 774"/>
              <a:gd name="T4" fmla="*/ 244 w 563"/>
              <a:gd name="T5" fmla="*/ 322 h 774"/>
              <a:gd name="T6" fmla="*/ 218 w 563"/>
              <a:gd name="T7" fmla="*/ 400 h 774"/>
              <a:gd name="T8" fmla="*/ 282 w 563"/>
              <a:gd name="T9" fmla="*/ 352 h 774"/>
              <a:gd name="T10" fmla="*/ 345 w 563"/>
              <a:gd name="T11" fmla="*/ 400 h 774"/>
              <a:gd name="T12" fmla="*/ 320 w 563"/>
              <a:gd name="T13" fmla="*/ 322 h 774"/>
              <a:gd name="T14" fmla="*/ 372 w 563"/>
              <a:gd name="T15" fmla="*/ 282 h 774"/>
              <a:gd name="T16" fmla="*/ 301 w 563"/>
              <a:gd name="T17" fmla="*/ 260 h 774"/>
              <a:gd name="T18" fmla="*/ 282 w 563"/>
              <a:gd name="T19" fmla="*/ 106 h 774"/>
              <a:gd name="T20" fmla="*/ 476 w 563"/>
              <a:gd name="T21" fmla="*/ 246 h 774"/>
              <a:gd name="T22" fmla="*/ 414 w 563"/>
              <a:gd name="T23" fmla="*/ 493 h 774"/>
              <a:gd name="T24" fmla="*/ 149 w 563"/>
              <a:gd name="T25" fmla="*/ 493 h 774"/>
              <a:gd name="T26" fmla="*/ 88 w 563"/>
              <a:gd name="T27" fmla="*/ 246 h 774"/>
              <a:gd name="T28" fmla="*/ 282 w 563"/>
              <a:gd name="T29" fmla="*/ 106 h 774"/>
              <a:gd name="T30" fmla="*/ 35 w 563"/>
              <a:gd name="T31" fmla="*/ 720 h 774"/>
              <a:gd name="T32" fmla="*/ 269 w 563"/>
              <a:gd name="T33" fmla="*/ 533 h 774"/>
              <a:gd name="T34" fmla="*/ 276 w 563"/>
              <a:gd name="T35" fmla="*/ 529 h 774"/>
              <a:gd name="T36" fmla="*/ 287 w 563"/>
              <a:gd name="T37" fmla="*/ 529 h 774"/>
              <a:gd name="T38" fmla="*/ 295 w 563"/>
              <a:gd name="T39" fmla="*/ 533 h 774"/>
              <a:gd name="T40" fmla="*/ 528 w 563"/>
              <a:gd name="T41" fmla="*/ 720 h 774"/>
              <a:gd name="T42" fmla="*/ 35 w 563"/>
              <a:gd name="T43" fmla="*/ 36 h 774"/>
              <a:gd name="T44" fmla="*/ 545 w 563"/>
              <a:gd name="T45" fmla="*/ 0 h 774"/>
              <a:gd name="T46" fmla="*/ 556 w 563"/>
              <a:gd name="T47" fmla="*/ 4 h 774"/>
              <a:gd name="T48" fmla="*/ 562 w 563"/>
              <a:gd name="T49" fmla="*/ 12 h 774"/>
              <a:gd name="T50" fmla="*/ 563 w 563"/>
              <a:gd name="T51" fmla="*/ 757 h 774"/>
              <a:gd name="T52" fmla="*/ 559 w 563"/>
              <a:gd name="T53" fmla="*/ 767 h 774"/>
              <a:gd name="T54" fmla="*/ 552 w 563"/>
              <a:gd name="T55" fmla="*/ 773 h 774"/>
              <a:gd name="T56" fmla="*/ 541 w 563"/>
              <a:gd name="T57" fmla="*/ 773 h 774"/>
              <a:gd name="T58" fmla="*/ 532 w 563"/>
              <a:gd name="T59" fmla="*/ 769 h 774"/>
              <a:gd name="T60" fmla="*/ 282 w 563"/>
              <a:gd name="T61" fmla="*/ 567 h 774"/>
              <a:gd name="T62" fmla="*/ 30 w 563"/>
              <a:gd name="T63" fmla="*/ 769 h 774"/>
              <a:gd name="T64" fmla="*/ 22 w 563"/>
              <a:gd name="T65" fmla="*/ 773 h 774"/>
              <a:gd name="T66" fmla="*/ 12 w 563"/>
              <a:gd name="T67" fmla="*/ 773 h 774"/>
              <a:gd name="T68" fmla="*/ 4 w 563"/>
              <a:gd name="T69" fmla="*/ 767 h 774"/>
              <a:gd name="T70" fmla="*/ 0 w 563"/>
              <a:gd name="T71" fmla="*/ 757 h 774"/>
              <a:gd name="T72" fmla="*/ 1 w 563"/>
              <a:gd name="T73" fmla="*/ 12 h 774"/>
              <a:gd name="T74" fmla="*/ 8 w 563"/>
              <a:gd name="T75" fmla="*/ 4 h 774"/>
              <a:gd name="T76" fmla="*/ 18 w 563"/>
              <a:gd name="T77" fmla="*/ 0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63" h="774">
                <a:moveTo>
                  <a:pt x="282" y="206"/>
                </a:moveTo>
                <a:lnTo>
                  <a:pt x="262" y="260"/>
                </a:lnTo>
                <a:lnTo>
                  <a:pt x="253" y="282"/>
                </a:lnTo>
                <a:lnTo>
                  <a:pt x="191" y="282"/>
                </a:lnTo>
                <a:lnTo>
                  <a:pt x="224" y="307"/>
                </a:lnTo>
                <a:lnTo>
                  <a:pt x="244" y="322"/>
                </a:lnTo>
                <a:lnTo>
                  <a:pt x="236" y="346"/>
                </a:lnTo>
                <a:lnTo>
                  <a:pt x="218" y="400"/>
                </a:lnTo>
                <a:lnTo>
                  <a:pt x="261" y="368"/>
                </a:lnTo>
                <a:lnTo>
                  <a:pt x="282" y="352"/>
                </a:lnTo>
                <a:lnTo>
                  <a:pt x="303" y="368"/>
                </a:lnTo>
                <a:lnTo>
                  <a:pt x="345" y="400"/>
                </a:lnTo>
                <a:lnTo>
                  <a:pt x="328" y="346"/>
                </a:lnTo>
                <a:lnTo>
                  <a:pt x="320" y="322"/>
                </a:lnTo>
                <a:lnTo>
                  <a:pt x="339" y="307"/>
                </a:lnTo>
                <a:lnTo>
                  <a:pt x="372" y="282"/>
                </a:lnTo>
                <a:lnTo>
                  <a:pt x="311" y="282"/>
                </a:lnTo>
                <a:lnTo>
                  <a:pt x="301" y="260"/>
                </a:lnTo>
                <a:lnTo>
                  <a:pt x="282" y="206"/>
                </a:lnTo>
                <a:close/>
                <a:moveTo>
                  <a:pt x="282" y="106"/>
                </a:moveTo>
                <a:lnTo>
                  <a:pt x="334" y="246"/>
                </a:lnTo>
                <a:lnTo>
                  <a:pt x="476" y="246"/>
                </a:lnTo>
                <a:lnTo>
                  <a:pt x="360" y="334"/>
                </a:lnTo>
                <a:lnTo>
                  <a:pt x="414" y="493"/>
                </a:lnTo>
                <a:lnTo>
                  <a:pt x="282" y="396"/>
                </a:lnTo>
                <a:lnTo>
                  <a:pt x="149" y="493"/>
                </a:lnTo>
                <a:lnTo>
                  <a:pt x="202" y="334"/>
                </a:lnTo>
                <a:lnTo>
                  <a:pt x="88" y="246"/>
                </a:lnTo>
                <a:lnTo>
                  <a:pt x="229" y="246"/>
                </a:lnTo>
                <a:lnTo>
                  <a:pt x="282" y="106"/>
                </a:lnTo>
                <a:close/>
                <a:moveTo>
                  <a:pt x="35" y="36"/>
                </a:moveTo>
                <a:lnTo>
                  <a:pt x="35" y="720"/>
                </a:lnTo>
                <a:lnTo>
                  <a:pt x="269" y="533"/>
                </a:lnTo>
                <a:lnTo>
                  <a:pt x="269" y="533"/>
                </a:lnTo>
                <a:lnTo>
                  <a:pt x="273" y="531"/>
                </a:lnTo>
                <a:lnTo>
                  <a:pt x="276" y="529"/>
                </a:lnTo>
                <a:lnTo>
                  <a:pt x="282" y="528"/>
                </a:lnTo>
                <a:lnTo>
                  <a:pt x="287" y="529"/>
                </a:lnTo>
                <a:lnTo>
                  <a:pt x="291" y="531"/>
                </a:lnTo>
                <a:lnTo>
                  <a:pt x="295" y="533"/>
                </a:lnTo>
                <a:lnTo>
                  <a:pt x="295" y="533"/>
                </a:lnTo>
                <a:lnTo>
                  <a:pt x="528" y="720"/>
                </a:lnTo>
                <a:lnTo>
                  <a:pt x="528" y="36"/>
                </a:lnTo>
                <a:lnTo>
                  <a:pt x="35" y="36"/>
                </a:lnTo>
                <a:close/>
                <a:moveTo>
                  <a:pt x="18" y="0"/>
                </a:moveTo>
                <a:lnTo>
                  <a:pt x="545" y="0"/>
                </a:lnTo>
                <a:lnTo>
                  <a:pt x="552" y="2"/>
                </a:lnTo>
                <a:lnTo>
                  <a:pt x="556" y="4"/>
                </a:lnTo>
                <a:lnTo>
                  <a:pt x="559" y="8"/>
                </a:lnTo>
                <a:lnTo>
                  <a:pt x="562" y="12"/>
                </a:lnTo>
                <a:lnTo>
                  <a:pt x="563" y="19"/>
                </a:lnTo>
                <a:lnTo>
                  <a:pt x="563" y="757"/>
                </a:lnTo>
                <a:lnTo>
                  <a:pt x="562" y="762"/>
                </a:lnTo>
                <a:lnTo>
                  <a:pt x="559" y="767"/>
                </a:lnTo>
                <a:lnTo>
                  <a:pt x="556" y="770"/>
                </a:lnTo>
                <a:lnTo>
                  <a:pt x="552" y="773"/>
                </a:lnTo>
                <a:lnTo>
                  <a:pt x="545" y="774"/>
                </a:lnTo>
                <a:lnTo>
                  <a:pt x="541" y="773"/>
                </a:lnTo>
                <a:lnTo>
                  <a:pt x="536" y="771"/>
                </a:lnTo>
                <a:lnTo>
                  <a:pt x="532" y="769"/>
                </a:lnTo>
                <a:lnTo>
                  <a:pt x="532" y="769"/>
                </a:lnTo>
                <a:lnTo>
                  <a:pt x="282" y="567"/>
                </a:lnTo>
                <a:lnTo>
                  <a:pt x="30" y="769"/>
                </a:lnTo>
                <a:lnTo>
                  <a:pt x="30" y="769"/>
                </a:lnTo>
                <a:lnTo>
                  <a:pt x="28" y="771"/>
                </a:lnTo>
                <a:lnTo>
                  <a:pt x="22" y="773"/>
                </a:lnTo>
                <a:lnTo>
                  <a:pt x="18" y="774"/>
                </a:lnTo>
                <a:lnTo>
                  <a:pt x="12" y="773"/>
                </a:lnTo>
                <a:lnTo>
                  <a:pt x="8" y="770"/>
                </a:lnTo>
                <a:lnTo>
                  <a:pt x="4" y="767"/>
                </a:lnTo>
                <a:lnTo>
                  <a:pt x="1" y="762"/>
                </a:lnTo>
                <a:lnTo>
                  <a:pt x="0" y="757"/>
                </a:lnTo>
                <a:lnTo>
                  <a:pt x="0" y="19"/>
                </a:lnTo>
                <a:lnTo>
                  <a:pt x="1" y="12"/>
                </a:lnTo>
                <a:lnTo>
                  <a:pt x="4" y="8"/>
                </a:lnTo>
                <a:lnTo>
                  <a:pt x="8" y="4"/>
                </a:lnTo>
                <a:lnTo>
                  <a:pt x="12" y="2"/>
                </a:lnTo>
                <a:lnTo>
                  <a:pt x="18"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73" name="Freeform 47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19190" y="6635468"/>
            <a:ext cx="444609" cy="444609"/>
          </a:xfrm>
          <a:custGeom>
            <a:avLst/>
            <a:gdLst>
              <a:gd name="T0" fmla="*/ 373 w 839"/>
              <a:gd name="T1" fmla="*/ 769 h 839"/>
              <a:gd name="T2" fmla="*/ 466 w 839"/>
              <a:gd name="T3" fmla="*/ 769 h 839"/>
              <a:gd name="T4" fmla="*/ 525 w 839"/>
              <a:gd name="T5" fmla="*/ 567 h 839"/>
              <a:gd name="T6" fmla="*/ 525 w 839"/>
              <a:gd name="T7" fmla="*/ 567 h 839"/>
              <a:gd name="T8" fmla="*/ 357 w 839"/>
              <a:gd name="T9" fmla="*/ 571 h 839"/>
              <a:gd name="T10" fmla="*/ 543 w 839"/>
              <a:gd name="T11" fmla="*/ 663 h 839"/>
              <a:gd name="T12" fmla="*/ 678 w 839"/>
              <a:gd name="T13" fmla="*/ 698 h 839"/>
              <a:gd name="T14" fmla="*/ 688 w 839"/>
              <a:gd name="T15" fmla="*/ 599 h 839"/>
              <a:gd name="T16" fmla="*/ 142 w 839"/>
              <a:gd name="T17" fmla="*/ 622 h 839"/>
              <a:gd name="T18" fmla="*/ 176 w 839"/>
              <a:gd name="T19" fmla="*/ 702 h 839"/>
              <a:gd name="T20" fmla="*/ 285 w 839"/>
              <a:gd name="T21" fmla="*/ 616 h 839"/>
              <a:gd name="T22" fmla="*/ 196 w 839"/>
              <a:gd name="T23" fmla="*/ 512 h 839"/>
              <a:gd name="T24" fmla="*/ 570 w 839"/>
              <a:gd name="T25" fmla="*/ 482 h 839"/>
              <a:gd name="T26" fmla="*/ 420 w 839"/>
              <a:gd name="T27" fmla="*/ 383 h 839"/>
              <a:gd name="T28" fmla="*/ 446 w 839"/>
              <a:gd name="T29" fmla="*/ 447 h 839"/>
              <a:gd name="T30" fmla="*/ 381 w 839"/>
              <a:gd name="T31" fmla="*/ 421 h 839"/>
              <a:gd name="T32" fmla="*/ 653 w 839"/>
              <a:gd name="T33" fmla="*/ 377 h 839"/>
              <a:gd name="T34" fmla="*/ 768 w 839"/>
              <a:gd name="T35" fmla="*/ 466 h 839"/>
              <a:gd name="T36" fmla="*/ 768 w 839"/>
              <a:gd name="T37" fmla="*/ 373 h 839"/>
              <a:gd name="T38" fmla="*/ 95 w 839"/>
              <a:gd name="T39" fmla="*/ 360 h 839"/>
              <a:gd name="T40" fmla="*/ 53 w 839"/>
              <a:gd name="T41" fmla="*/ 452 h 839"/>
              <a:gd name="T42" fmla="*/ 217 w 839"/>
              <a:gd name="T43" fmla="*/ 421 h 839"/>
              <a:gd name="T44" fmla="*/ 621 w 839"/>
              <a:gd name="T45" fmla="*/ 358 h 839"/>
              <a:gd name="T46" fmla="*/ 196 w 839"/>
              <a:gd name="T47" fmla="*/ 328 h 839"/>
              <a:gd name="T48" fmla="*/ 373 w 839"/>
              <a:gd name="T49" fmla="*/ 307 h 839"/>
              <a:gd name="T50" fmla="*/ 373 w 839"/>
              <a:gd name="T51" fmla="*/ 533 h 839"/>
              <a:gd name="T52" fmla="*/ 532 w 839"/>
              <a:gd name="T53" fmla="*/ 373 h 839"/>
              <a:gd name="T54" fmla="*/ 449 w 839"/>
              <a:gd name="T55" fmla="*/ 241 h 839"/>
              <a:gd name="T56" fmla="*/ 319 w 839"/>
              <a:gd name="T57" fmla="*/ 233 h 839"/>
              <a:gd name="T58" fmla="*/ 662 w 839"/>
              <a:gd name="T59" fmla="*/ 139 h 839"/>
              <a:gd name="T60" fmla="*/ 555 w 839"/>
              <a:gd name="T61" fmla="*/ 225 h 839"/>
              <a:gd name="T62" fmla="*/ 696 w 839"/>
              <a:gd name="T63" fmla="*/ 218 h 839"/>
              <a:gd name="T64" fmla="*/ 662 w 839"/>
              <a:gd name="T65" fmla="*/ 139 h 839"/>
              <a:gd name="T66" fmla="*/ 138 w 839"/>
              <a:gd name="T67" fmla="*/ 197 h 839"/>
              <a:gd name="T68" fmla="*/ 276 w 839"/>
              <a:gd name="T69" fmla="*/ 277 h 839"/>
              <a:gd name="T70" fmla="*/ 196 w 839"/>
              <a:gd name="T71" fmla="*/ 139 h 839"/>
              <a:gd name="T72" fmla="*/ 360 w 839"/>
              <a:gd name="T73" fmla="*/ 96 h 839"/>
              <a:gd name="T74" fmla="*/ 504 w 839"/>
              <a:gd name="T75" fmla="*/ 160 h 839"/>
              <a:gd name="T76" fmla="*/ 420 w 839"/>
              <a:gd name="T77" fmla="*/ 38 h 839"/>
              <a:gd name="T78" fmla="*/ 519 w 839"/>
              <a:gd name="T79" fmla="*/ 102 h 839"/>
              <a:gd name="T80" fmla="*/ 680 w 839"/>
              <a:gd name="T81" fmla="*/ 106 h 839"/>
              <a:gd name="T82" fmla="*/ 731 w 839"/>
              <a:gd name="T83" fmla="*/ 210 h 839"/>
              <a:gd name="T84" fmla="*/ 801 w 839"/>
              <a:gd name="T85" fmla="*/ 356 h 839"/>
              <a:gd name="T86" fmla="*/ 801 w 839"/>
              <a:gd name="T87" fmla="*/ 483 h 839"/>
              <a:gd name="T88" fmla="*/ 731 w 839"/>
              <a:gd name="T89" fmla="*/ 630 h 839"/>
              <a:gd name="T90" fmla="*/ 680 w 839"/>
              <a:gd name="T91" fmla="*/ 735 h 839"/>
              <a:gd name="T92" fmla="*/ 519 w 839"/>
              <a:gd name="T93" fmla="*/ 737 h 839"/>
              <a:gd name="T94" fmla="*/ 396 w 839"/>
              <a:gd name="T95" fmla="*/ 836 h 839"/>
              <a:gd name="T96" fmla="*/ 271 w 839"/>
              <a:gd name="T97" fmla="*/ 712 h 839"/>
              <a:gd name="T98" fmla="*/ 123 w 839"/>
              <a:gd name="T99" fmla="*/ 716 h 839"/>
              <a:gd name="T100" fmla="*/ 127 w 839"/>
              <a:gd name="T101" fmla="*/ 568 h 839"/>
              <a:gd name="T102" fmla="*/ 5 w 839"/>
              <a:gd name="T103" fmla="*/ 443 h 839"/>
              <a:gd name="T104" fmla="*/ 102 w 839"/>
              <a:gd name="T105" fmla="*/ 321 h 839"/>
              <a:gd name="T106" fmla="*/ 106 w 839"/>
              <a:gd name="T107" fmla="*/ 159 h 839"/>
              <a:gd name="T108" fmla="*/ 209 w 839"/>
              <a:gd name="T109" fmla="*/ 108 h 839"/>
              <a:gd name="T110" fmla="*/ 356 w 839"/>
              <a:gd name="T111" fmla="*/ 4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9" h="839">
                <a:moveTo>
                  <a:pt x="419" y="622"/>
                </a:moveTo>
                <a:lnTo>
                  <a:pt x="377" y="654"/>
                </a:lnTo>
                <a:lnTo>
                  <a:pt x="336" y="680"/>
                </a:lnTo>
                <a:lnTo>
                  <a:pt x="347" y="715"/>
                </a:lnTo>
                <a:lnTo>
                  <a:pt x="360" y="745"/>
                </a:lnTo>
                <a:lnTo>
                  <a:pt x="373" y="769"/>
                </a:lnTo>
                <a:lnTo>
                  <a:pt x="387" y="787"/>
                </a:lnTo>
                <a:lnTo>
                  <a:pt x="403" y="798"/>
                </a:lnTo>
                <a:lnTo>
                  <a:pt x="420" y="801"/>
                </a:lnTo>
                <a:lnTo>
                  <a:pt x="436" y="798"/>
                </a:lnTo>
                <a:lnTo>
                  <a:pt x="451" y="787"/>
                </a:lnTo>
                <a:lnTo>
                  <a:pt x="466" y="769"/>
                </a:lnTo>
                <a:lnTo>
                  <a:pt x="480" y="745"/>
                </a:lnTo>
                <a:lnTo>
                  <a:pt x="492" y="715"/>
                </a:lnTo>
                <a:lnTo>
                  <a:pt x="504" y="680"/>
                </a:lnTo>
                <a:lnTo>
                  <a:pt x="462" y="654"/>
                </a:lnTo>
                <a:lnTo>
                  <a:pt x="419" y="622"/>
                </a:lnTo>
                <a:close/>
                <a:moveTo>
                  <a:pt x="525" y="567"/>
                </a:moveTo>
                <a:lnTo>
                  <a:pt x="481" y="571"/>
                </a:lnTo>
                <a:lnTo>
                  <a:pt x="449" y="599"/>
                </a:lnTo>
                <a:lnTo>
                  <a:pt x="481" y="622"/>
                </a:lnTo>
                <a:lnTo>
                  <a:pt x="511" y="643"/>
                </a:lnTo>
                <a:lnTo>
                  <a:pt x="519" y="606"/>
                </a:lnTo>
                <a:lnTo>
                  <a:pt x="525" y="567"/>
                </a:lnTo>
                <a:close/>
                <a:moveTo>
                  <a:pt x="314" y="567"/>
                </a:moveTo>
                <a:lnTo>
                  <a:pt x="319" y="606"/>
                </a:lnTo>
                <a:lnTo>
                  <a:pt x="327" y="643"/>
                </a:lnTo>
                <a:lnTo>
                  <a:pt x="357" y="622"/>
                </a:lnTo>
                <a:lnTo>
                  <a:pt x="390" y="599"/>
                </a:lnTo>
                <a:lnTo>
                  <a:pt x="357" y="571"/>
                </a:lnTo>
                <a:lnTo>
                  <a:pt x="314" y="567"/>
                </a:lnTo>
                <a:close/>
                <a:moveTo>
                  <a:pt x="662" y="545"/>
                </a:moveTo>
                <a:lnTo>
                  <a:pt x="615" y="555"/>
                </a:lnTo>
                <a:lnTo>
                  <a:pt x="562" y="563"/>
                </a:lnTo>
                <a:lnTo>
                  <a:pt x="555" y="616"/>
                </a:lnTo>
                <a:lnTo>
                  <a:pt x="543" y="663"/>
                </a:lnTo>
                <a:lnTo>
                  <a:pt x="572" y="677"/>
                </a:lnTo>
                <a:lnTo>
                  <a:pt x="598" y="689"/>
                </a:lnTo>
                <a:lnTo>
                  <a:pt x="621" y="697"/>
                </a:lnTo>
                <a:lnTo>
                  <a:pt x="644" y="701"/>
                </a:lnTo>
                <a:lnTo>
                  <a:pt x="662" y="702"/>
                </a:lnTo>
                <a:lnTo>
                  <a:pt x="678" y="698"/>
                </a:lnTo>
                <a:lnTo>
                  <a:pt x="689" y="690"/>
                </a:lnTo>
                <a:lnTo>
                  <a:pt x="697" y="678"/>
                </a:lnTo>
                <a:lnTo>
                  <a:pt x="701" y="663"/>
                </a:lnTo>
                <a:lnTo>
                  <a:pt x="700" y="644"/>
                </a:lnTo>
                <a:lnTo>
                  <a:pt x="696" y="622"/>
                </a:lnTo>
                <a:lnTo>
                  <a:pt x="688" y="599"/>
                </a:lnTo>
                <a:lnTo>
                  <a:pt x="676" y="572"/>
                </a:lnTo>
                <a:lnTo>
                  <a:pt x="662" y="545"/>
                </a:lnTo>
                <a:close/>
                <a:moveTo>
                  <a:pt x="176" y="545"/>
                </a:moveTo>
                <a:lnTo>
                  <a:pt x="162" y="572"/>
                </a:lnTo>
                <a:lnTo>
                  <a:pt x="150" y="599"/>
                </a:lnTo>
                <a:lnTo>
                  <a:pt x="142" y="622"/>
                </a:lnTo>
                <a:lnTo>
                  <a:pt x="138" y="644"/>
                </a:lnTo>
                <a:lnTo>
                  <a:pt x="138" y="663"/>
                </a:lnTo>
                <a:lnTo>
                  <a:pt x="142" y="678"/>
                </a:lnTo>
                <a:lnTo>
                  <a:pt x="150" y="690"/>
                </a:lnTo>
                <a:lnTo>
                  <a:pt x="162" y="698"/>
                </a:lnTo>
                <a:lnTo>
                  <a:pt x="176" y="702"/>
                </a:lnTo>
                <a:lnTo>
                  <a:pt x="196" y="701"/>
                </a:lnTo>
                <a:lnTo>
                  <a:pt x="217" y="697"/>
                </a:lnTo>
                <a:lnTo>
                  <a:pt x="240" y="689"/>
                </a:lnTo>
                <a:lnTo>
                  <a:pt x="267" y="677"/>
                </a:lnTo>
                <a:lnTo>
                  <a:pt x="295" y="663"/>
                </a:lnTo>
                <a:lnTo>
                  <a:pt x="285" y="616"/>
                </a:lnTo>
                <a:lnTo>
                  <a:pt x="276" y="563"/>
                </a:lnTo>
                <a:lnTo>
                  <a:pt x="225" y="555"/>
                </a:lnTo>
                <a:lnTo>
                  <a:pt x="176" y="545"/>
                </a:lnTo>
                <a:close/>
                <a:moveTo>
                  <a:pt x="240" y="449"/>
                </a:moveTo>
                <a:lnTo>
                  <a:pt x="217" y="482"/>
                </a:lnTo>
                <a:lnTo>
                  <a:pt x="196" y="512"/>
                </a:lnTo>
                <a:lnTo>
                  <a:pt x="233" y="520"/>
                </a:lnTo>
                <a:lnTo>
                  <a:pt x="272" y="525"/>
                </a:lnTo>
                <a:lnTo>
                  <a:pt x="269" y="482"/>
                </a:lnTo>
                <a:lnTo>
                  <a:pt x="240" y="449"/>
                </a:lnTo>
                <a:close/>
                <a:moveTo>
                  <a:pt x="598" y="449"/>
                </a:moveTo>
                <a:lnTo>
                  <a:pt x="570" y="482"/>
                </a:lnTo>
                <a:lnTo>
                  <a:pt x="566" y="525"/>
                </a:lnTo>
                <a:lnTo>
                  <a:pt x="606" y="520"/>
                </a:lnTo>
                <a:lnTo>
                  <a:pt x="642" y="512"/>
                </a:lnTo>
                <a:lnTo>
                  <a:pt x="621" y="482"/>
                </a:lnTo>
                <a:lnTo>
                  <a:pt x="598" y="449"/>
                </a:lnTo>
                <a:close/>
                <a:moveTo>
                  <a:pt x="420" y="383"/>
                </a:moveTo>
                <a:lnTo>
                  <a:pt x="434" y="385"/>
                </a:lnTo>
                <a:lnTo>
                  <a:pt x="446" y="393"/>
                </a:lnTo>
                <a:lnTo>
                  <a:pt x="454" y="405"/>
                </a:lnTo>
                <a:lnTo>
                  <a:pt x="458" y="421"/>
                </a:lnTo>
                <a:lnTo>
                  <a:pt x="454" y="435"/>
                </a:lnTo>
                <a:lnTo>
                  <a:pt x="446" y="447"/>
                </a:lnTo>
                <a:lnTo>
                  <a:pt x="434" y="456"/>
                </a:lnTo>
                <a:lnTo>
                  <a:pt x="420" y="458"/>
                </a:lnTo>
                <a:lnTo>
                  <a:pt x="404" y="456"/>
                </a:lnTo>
                <a:lnTo>
                  <a:pt x="392" y="447"/>
                </a:lnTo>
                <a:lnTo>
                  <a:pt x="384" y="435"/>
                </a:lnTo>
                <a:lnTo>
                  <a:pt x="381" y="421"/>
                </a:lnTo>
                <a:lnTo>
                  <a:pt x="384" y="405"/>
                </a:lnTo>
                <a:lnTo>
                  <a:pt x="392" y="393"/>
                </a:lnTo>
                <a:lnTo>
                  <a:pt x="404" y="385"/>
                </a:lnTo>
                <a:lnTo>
                  <a:pt x="420" y="383"/>
                </a:lnTo>
                <a:close/>
                <a:moveTo>
                  <a:pt x="679" y="337"/>
                </a:moveTo>
                <a:lnTo>
                  <a:pt x="653" y="377"/>
                </a:lnTo>
                <a:lnTo>
                  <a:pt x="621" y="421"/>
                </a:lnTo>
                <a:lnTo>
                  <a:pt x="653" y="462"/>
                </a:lnTo>
                <a:lnTo>
                  <a:pt x="679" y="504"/>
                </a:lnTo>
                <a:lnTo>
                  <a:pt x="714" y="493"/>
                </a:lnTo>
                <a:lnTo>
                  <a:pt x="744" y="481"/>
                </a:lnTo>
                <a:lnTo>
                  <a:pt x="768" y="466"/>
                </a:lnTo>
                <a:lnTo>
                  <a:pt x="786" y="452"/>
                </a:lnTo>
                <a:lnTo>
                  <a:pt x="797" y="436"/>
                </a:lnTo>
                <a:lnTo>
                  <a:pt x="801" y="421"/>
                </a:lnTo>
                <a:lnTo>
                  <a:pt x="797" y="404"/>
                </a:lnTo>
                <a:lnTo>
                  <a:pt x="786" y="388"/>
                </a:lnTo>
                <a:lnTo>
                  <a:pt x="768" y="373"/>
                </a:lnTo>
                <a:lnTo>
                  <a:pt x="744" y="360"/>
                </a:lnTo>
                <a:lnTo>
                  <a:pt x="714" y="347"/>
                </a:lnTo>
                <a:lnTo>
                  <a:pt x="679" y="337"/>
                </a:lnTo>
                <a:close/>
                <a:moveTo>
                  <a:pt x="159" y="337"/>
                </a:moveTo>
                <a:lnTo>
                  <a:pt x="125" y="347"/>
                </a:lnTo>
                <a:lnTo>
                  <a:pt x="95" y="360"/>
                </a:lnTo>
                <a:lnTo>
                  <a:pt x="70" y="373"/>
                </a:lnTo>
                <a:lnTo>
                  <a:pt x="53" y="388"/>
                </a:lnTo>
                <a:lnTo>
                  <a:pt x="42" y="404"/>
                </a:lnTo>
                <a:lnTo>
                  <a:pt x="38" y="421"/>
                </a:lnTo>
                <a:lnTo>
                  <a:pt x="42" y="436"/>
                </a:lnTo>
                <a:lnTo>
                  <a:pt x="53" y="452"/>
                </a:lnTo>
                <a:lnTo>
                  <a:pt x="70" y="466"/>
                </a:lnTo>
                <a:lnTo>
                  <a:pt x="95" y="481"/>
                </a:lnTo>
                <a:lnTo>
                  <a:pt x="125" y="493"/>
                </a:lnTo>
                <a:lnTo>
                  <a:pt x="159" y="504"/>
                </a:lnTo>
                <a:lnTo>
                  <a:pt x="185" y="462"/>
                </a:lnTo>
                <a:lnTo>
                  <a:pt x="217" y="421"/>
                </a:lnTo>
                <a:lnTo>
                  <a:pt x="185" y="377"/>
                </a:lnTo>
                <a:lnTo>
                  <a:pt x="159" y="337"/>
                </a:lnTo>
                <a:close/>
                <a:moveTo>
                  <a:pt x="566" y="314"/>
                </a:moveTo>
                <a:lnTo>
                  <a:pt x="570" y="358"/>
                </a:lnTo>
                <a:lnTo>
                  <a:pt x="598" y="390"/>
                </a:lnTo>
                <a:lnTo>
                  <a:pt x="621" y="358"/>
                </a:lnTo>
                <a:lnTo>
                  <a:pt x="642" y="328"/>
                </a:lnTo>
                <a:lnTo>
                  <a:pt x="606" y="320"/>
                </a:lnTo>
                <a:lnTo>
                  <a:pt x="566" y="314"/>
                </a:lnTo>
                <a:close/>
                <a:moveTo>
                  <a:pt x="272" y="314"/>
                </a:moveTo>
                <a:lnTo>
                  <a:pt x="233" y="320"/>
                </a:lnTo>
                <a:lnTo>
                  <a:pt x="196" y="328"/>
                </a:lnTo>
                <a:lnTo>
                  <a:pt x="217" y="359"/>
                </a:lnTo>
                <a:lnTo>
                  <a:pt x="240" y="390"/>
                </a:lnTo>
                <a:lnTo>
                  <a:pt x="269" y="358"/>
                </a:lnTo>
                <a:lnTo>
                  <a:pt x="272" y="314"/>
                </a:lnTo>
                <a:close/>
                <a:moveTo>
                  <a:pt x="420" y="305"/>
                </a:moveTo>
                <a:lnTo>
                  <a:pt x="373" y="307"/>
                </a:lnTo>
                <a:lnTo>
                  <a:pt x="339" y="339"/>
                </a:lnTo>
                <a:lnTo>
                  <a:pt x="306" y="373"/>
                </a:lnTo>
                <a:lnTo>
                  <a:pt x="305" y="421"/>
                </a:lnTo>
                <a:lnTo>
                  <a:pt x="306" y="468"/>
                </a:lnTo>
                <a:lnTo>
                  <a:pt x="339" y="500"/>
                </a:lnTo>
                <a:lnTo>
                  <a:pt x="373" y="533"/>
                </a:lnTo>
                <a:lnTo>
                  <a:pt x="420" y="534"/>
                </a:lnTo>
                <a:lnTo>
                  <a:pt x="467" y="533"/>
                </a:lnTo>
                <a:lnTo>
                  <a:pt x="500" y="500"/>
                </a:lnTo>
                <a:lnTo>
                  <a:pt x="532" y="468"/>
                </a:lnTo>
                <a:lnTo>
                  <a:pt x="534" y="421"/>
                </a:lnTo>
                <a:lnTo>
                  <a:pt x="532" y="373"/>
                </a:lnTo>
                <a:lnTo>
                  <a:pt x="500" y="339"/>
                </a:lnTo>
                <a:lnTo>
                  <a:pt x="467" y="307"/>
                </a:lnTo>
                <a:lnTo>
                  <a:pt x="420" y="305"/>
                </a:lnTo>
                <a:close/>
                <a:moveTo>
                  <a:pt x="511" y="197"/>
                </a:moveTo>
                <a:lnTo>
                  <a:pt x="481" y="218"/>
                </a:lnTo>
                <a:lnTo>
                  <a:pt x="449" y="241"/>
                </a:lnTo>
                <a:lnTo>
                  <a:pt x="481" y="270"/>
                </a:lnTo>
                <a:lnTo>
                  <a:pt x="525" y="273"/>
                </a:lnTo>
                <a:lnTo>
                  <a:pt x="519" y="233"/>
                </a:lnTo>
                <a:lnTo>
                  <a:pt x="511" y="197"/>
                </a:lnTo>
                <a:close/>
                <a:moveTo>
                  <a:pt x="327" y="197"/>
                </a:moveTo>
                <a:lnTo>
                  <a:pt x="319" y="233"/>
                </a:lnTo>
                <a:lnTo>
                  <a:pt x="314" y="273"/>
                </a:lnTo>
                <a:lnTo>
                  <a:pt x="357" y="270"/>
                </a:lnTo>
                <a:lnTo>
                  <a:pt x="390" y="241"/>
                </a:lnTo>
                <a:lnTo>
                  <a:pt x="358" y="218"/>
                </a:lnTo>
                <a:lnTo>
                  <a:pt x="327" y="197"/>
                </a:lnTo>
                <a:close/>
                <a:moveTo>
                  <a:pt x="662" y="139"/>
                </a:moveTo>
                <a:lnTo>
                  <a:pt x="644" y="139"/>
                </a:lnTo>
                <a:lnTo>
                  <a:pt x="621" y="143"/>
                </a:lnTo>
                <a:lnTo>
                  <a:pt x="598" y="151"/>
                </a:lnTo>
                <a:lnTo>
                  <a:pt x="572" y="163"/>
                </a:lnTo>
                <a:lnTo>
                  <a:pt x="543" y="177"/>
                </a:lnTo>
                <a:lnTo>
                  <a:pt x="555" y="225"/>
                </a:lnTo>
                <a:lnTo>
                  <a:pt x="562" y="277"/>
                </a:lnTo>
                <a:lnTo>
                  <a:pt x="615" y="286"/>
                </a:lnTo>
                <a:lnTo>
                  <a:pt x="662" y="296"/>
                </a:lnTo>
                <a:lnTo>
                  <a:pt x="676" y="267"/>
                </a:lnTo>
                <a:lnTo>
                  <a:pt x="688" y="241"/>
                </a:lnTo>
                <a:lnTo>
                  <a:pt x="696" y="218"/>
                </a:lnTo>
                <a:lnTo>
                  <a:pt x="700" y="197"/>
                </a:lnTo>
                <a:lnTo>
                  <a:pt x="701" y="177"/>
                </a:lnTo>
                <a:lnTo>
                  <a:pt x="697" y="163"/>
                </a:lnTo>
                <a:lnTo>
                  <a:pt x="689" y="151"/>
                </a:lnTo>
                <a:lnTo>
                  <a:pt x="678" y="143"/>
                </a:lnTo>
                <a:lnTo>
                  <a:pt x="662" y="139"/>
                </a:lnTo>
                <a:close/>
                <a:moveTo>
                  <a:pt x="176" y="139"/>
                </a:moveTo>
                <a:lnTo>
                  <a:pt x="162" y="143"/>
                </a:lnTo>
                <a:lnTo>
                  <a:pt x="150" y="151"/>
                </a:lnTo>
                <a:lnTo>
                  <a:pt x="142" y="163"/>
                </a:lnTo>
                <a:lnTo>
                  <a:pt x="138" y="177"/>
                </a:lnTo>
                <a:lnTo>
                  <a:pt x="138" y="197"/>
                </a:lnTo>
                <a:lnTo>
                  <a:pt x="142" y="218"/>
                </a:lnTo>
                <a:lnTo>
                  <a:pt x="150" y="241"/>
                </a:lnTo>
                <a:lnTo>
                  <a:pt x="162" y="267"/>
                </a:lnTo>
                <a:lnTo>
                  <a:pt x="176" y="296"/>
                </a:lnTo>
                <a:lnTo>
                  <a:pt x="225" y="286"/>
                </a:lnTo>
                <a:lnTo>
                  <a:pt x="276" y="277"/>
                </a:lnTo>
                <a:lnTo>
                  <a:pt x="285" y="225"/>
                </a:lnTo>
                <a:lnTo>
                  <a:pt x="295" y="177"/>
                </a:lnTo>
                <a:lnTo>
                  <a:pt x="267" y="163"/>
                </a:lnTo>
                <a:lnTo>
                  <a:pt x="240" y="151"/>
                </a:lnTo>
                <a:lnTo>
                  <a:pt x="217" y="143"/>
                </a:lnTo>
                <a:lnTo>
                  <a:pt x="196" y="139"/>
                </a:lnTo>
                <a:lnTo>
                  <a:pt x="176" y="139"/>
                </a:lnTo>
                <a:close/>
                <a:moveTo>
                  <a:pt x="420" y="38"/>
                </a:moveTo>
                <a:lnTo>
                  <a:pt x="403" y="42"/>
                </a:lnTo>
                <a:lnTo>
                  <a:pt x="387" y="54"/>
                </a:lnTo>
                <a:lnTo>
                  <a:pt x="373" y="71"/>
                </a:lnTo>
                <a:lnTo>
                  <a:pt x="360" y="96"/>
                </a:lnTo>
                <a:lnTo>
                  <a:pt x="347" y="126"/>
                </a:lnTo>
                <a:lnTo>
                  <a:pt x="336" y="160"/>
                </a:lnTo>
                <a:lnTo>
                  <a:pt x="377" y="186"/>
                </a:lnTo>
                <a:lnTo>
                  <a:pt x="420" y="218"/>
                </a:lnTo>
                <a:lnTo>
                  <a:pt x="462" y="186"/>
                </a:lnTo>
                <a:lnTo>
                  <a:pt x="504" y="160"/>
                </a:lnTo>
                <a:lnTo>
                  <a:pt x="492" y="126"/>
                </a:lnTo>
                <a:lnTo>
                  <a:pt x="480" y="96"/>
                </a:lnTo>
                <a:lnTo>
                  <a:pt x="466" y="71"/>
                </a:lnTo>
                <a:lnTo>
                  <a:pt x="451" y="54"/>
                </a:lnTo>
                <a:lnTo>
                  <a:pt x="436" y="42"/>
                </a:lnTo>
                <a:lnTo>
                  <a:pt x="420" y="38"/>
                </a:lnTo>
                <a:close/>
                <a:moveTo>
                  <a:pt x="420" y="0"/>
                </a:moveTo>
                <a:lnTo>
                  <a:pt x="442" y="6"/>
                </a:lnTo>
                <a:lnTo>
                  <a:pt x="463" y="19"/>
                </a:lnTo>
                <a:lnTo>
                  <a:pt x="483" y="40"/>
                </a:lnTo>
                <a:lnTo>
                  <a:pt x="502" y="67"/>
                </a:lnTo>
                <a:lnTo>
                  <a:pt x="519" y="102"/>
                </a:lnTo>
                <a:lnTo>
                  <a:pt x="534" y="143"/>
                </a:lnTo>
                <a:lnTo>
                  <a:pt x="568" y="127"/>
                </a:lnTo>
                <a:lnTo>
                  <a:pt x="600" y="116"/>
                </a:lnTo>
                <a:lnTo>
                  <a:pt x="629" y="108"/>
                </a:lnTo>
                <a:lnTo>
                  <a:pt x="657" y="105"/>
                </a:lnTo>
                <a:lnTo>
                  <a:pt x="680" y="106"/>
                </a:lnTo>
                <a:lnTo>
                  <a:pt x="700" y="112"/>
                </a:lnTo>
                <a:lnTo>
                  <a:pt x="716" y="123"/>
                </a:lnTo>
                <a:lnTo>
                  <a:pt x="727" y="139"/>
                </a:lnTo>
                <a:lnTo>
                  <a:pt x="734" y="159"/>
                </a:lnTo>
                <a:lnTo>
                  <a:pt x="735" y="182"/>
                </a:lnTo>
                <a:lnTo>
                  <a:pt x="731" y="210"/>
                </a:lnTo>
                <a:lnTo>
                  <a:pt x="724" y="240"/>
                </a:lnTo>
                <a:lnTo>
                  <a:pt x="712" y="271"/>
                </a:lnTo>
                <a:lnTo>
                  <a:pt x="696" y="305"/>
                </a:lnTo>
                <a:lnTo>
                  <a:pt x="737" y="321"/>
                </a:lnTo>
                <a:lnTo>
                  <a:pt x="772" y="338"/>
                </a:lnTo>
                <a:lnTo>
                  <a:pt x="801" y="356"/>
                </a:lnTo>
                <a:lnTo>
                  <a:pt x="822" y="376"/>
                </a:lnTo>
                <a:lnTo>
                  <a:pt x="835" y="398"/>
                </a:lnTo>
                <a:lnTo>
                  <a:pt x="839" y="421"/>
                </a:lnTo>
                <a:lnTo>
                  <a:pt x="835" y="443"/>
                </a:lnTo>
                <a:lnTo>
                  <a:pt x="822" y="464"/>
                </a:lnTo>
                <a:lnTo>
                  <a:pt x="801" y="483"/>
                </a:lnTo>
                <a:lnTo>
                  <a:pt x="772" y="503"/>
                </a:lnTo>
                <a:lnTo>
                  <a:pt x="737" y="520"/>
                </a:lnTo>
                <a:lnTo>
                  <a:pt x="696" y="534"/>
                </a:lnTo>
                <a:lnTo>
                  <a:pt x="712" y="568"/>
                </a:lnTo>
                <a:lnTo>
                  <a:pt x="724" y="601"/>
                </a:lnTo>
                <a:lnTo>
                  <a:pt x="731" y="630"/>
                </a:lnTo>
                <a:lnTo>
                  <a:pt x="735" y="657"/>
                </a:lnTo>
                <a:lnTo>
                  <a:pt x="734" y="681"/>
                </a:lnTo>
                <a:lnTo>
                  <a:pt x="727" y="701"/>
                </a:lnTo>
                <a:lnTo>
                  <a:pt x="716" y="716"/>
                </a:lnTo>
                <a:lnTo>
                  <a:pt x="700" y="728"/>
                </a:lnTo>
                <a:lnTo>
                  <a:pt x="680" y="735"/>
                </a:lnTo>
                <a:lnTo>
                  <a:pt x="657" y="736"/>
                </a:lnTo>
                <a:lnTo>
                  <a:pt x="629" y="732"/>
                </a:lnTo>
                <a:lnTo>
                  <a:pt x="600" y="724"/>
                </a:lnTo>
                <a:lnTo>
                  <a:pt x="568" y="712"/>
                </a:lnTo>
                <a:lnTo>
                  <a:pt x="534" y="697"/>
                </a:lnTo>
                <a:lnTo>
                  <a:pt x="519" y="737"/>
                </a:lnTo>
                <a:lnTo>
                  <a:pt x="502" y="773"/>
                </a:lnTo>
                <a:lnTo>
                  <a:pt x="483" y="801"/>
                </a:lnTo>
                <a:lnTo>
                  <a:pt x="463" y="822"/>
                </a:lnTo>
                <a:lnTo>
                  <a:pt x="442" y="836"/>
                </a:lnTo>
                <a:lnTo>
                  <a:pt x="420" y="839"/>
                </a:lnTo>
                <a:lnTo>
                  <a:pt x="396" y="836"/>
                </a:lnTo>
                <a:lnTo>
                  <a:pt x="375" y="822"/>
                </a:lnTo>
                <a:lnTo>
                  <a:pt x="356" y="801"/>
                </a:lnTo>
                <a:lnTo>
                  <a:pt x="337" y="773"/>
                </a:lnTo>
                <a:lnTo>
                  <a:pt x="320" y="737"/>
                </a:lnTo>
                <a:lnTo>
                  <a:pt x="305" y="697"/>
                </a:lnTo>
                <a:lnTo>
                  <a:pt x="271" y="712"/>
                </a:lnTo>
                <a:lnTo>
                  <a:pt x="239" y="724"/>
                </a:lnTo>
                <a:lnTo>
                  <a:pt x="209" y="732"/>
                </a:lnTo>
                <a:lnTo>
                  <a:pt x="182" y="736"/>
                </a:lnTo>
                <a:lnTo>
                  <a:pt x="158" y="735"/>
                </a:lnTo>
                <a:lnTo>
                  <a:pt x="138" y="728"/>
                </a:lnTo>
                <a:lnTo>
                  <a:pt x="123" y="716"/>
                </a:lnTo>
                <a:lnTo>
                  <a:pt x="111" y="701"/>
                </a:lnTo>
                <a:lnTo>
                  <a:pt x="106" y="681"/>
                </a:lnTo>
                <a:lnTo>
                  <a:pt x="104" y="657"/>
                </a:lnTo>
                <a:lnTo>
                  <a:pt x="107" y="630"/>
                </a:lnTo>
                <a:lnTo>
                  <a:pt x="115" y="601"/>
                </a:lnTo>
                <a:lnTo>
                  <a:pt x="127" y="568"/>
                </a:lnTo>
                <a:lnTo>
                  <a:pt x="142" y="534"/>
                </a:lnTo>
                <a:lnTo>
                  <a:pt x="102" y="520"/>
                </a:lnTo>
                <a:lnTo>
                  <a:pt x="66" y="503"/>
                </a:lnTo>
                <a:lnTo>
                  <a:pt x="39" y="483"/>
                </a:lnTo>
                <a:lnTo>
                  <a:pt x="18" y="464"/>
                </a:lnTo>
                <a:lnTo>
                  <a:pt x="5" y="443"/>
                </a:lnTo>
                <a:lnTo>
                  <a:pt x="0" y="421"/>
                </a:lnTo>
                <a:lnTo>
                  <a:pt x="5" y="398"/>
                </a:lnTo>
                <a:lnTo>
                  <a:pt x="18" y="376"/>
                </a:lnTo>
                <a:lnTo>
                  <a:pt x="39" y="356"/>
                </a:lnTo>
                <a:lnTo>
                  <a:pt x="66" y="338"/>
                </a:lnTo>
                <a:lnTo>
                  <a:pt x="102" y="321"/>
                </a:lnTo>
                <a:lnTo>
                  <a:pt x="142" y="305"/>
                </a:lnTo>
                <a:lnTo>
                  <a:pt x="127" y="271"/>
                </a:lnTo>
                <a:lnTo>
                  <a:pt x="115" y="240"/>
                </a:lnTo>
                <a:lnTo>
                  <a:pt x="107" y="210"/>
                </a:lnTo>
                <a:lnTo>
                  <a:pt x="104" y="182"/>
                </a:lnTo>
                <a:lnTo>
                  <a:pt x="106" y="159"/>
                </a:lnTo>
                <a:lnTo>
                  <a:pt x="111" y="139"/>
                </a:lnTo>
                <a:lnTo>
                  <a:pt x="123" y="123"/>
                </a:lnTo>
                <a:lnTo>
                  <a:pt x="138" y="112"/>
                </a:lnTo>
                <a:lnTo>
                  <a:pt x="158" y="106"/>
                </a:lnTo>
                <a:lnTo>
                  <a:pt x="182" y="105"/>
                </a:lnTo>
                <a:lnTo>
                  <a:pt x="209" y="108"/>
                </a:lnTo>
                <a:lnTo>
                  <a:pt x="239" y="116"/>
                </a:lnTo>
                <a:lnTo>
                  <a:pt x="271" y="127"/>
                </a:lnTo>
                <a:lnTo>
                  <a:pt x="305" y="143"/>
                </a:lnTo>
                <a:lnTo>
                  <a:pt x="320" y="102"/>
                </a:lnTo>
                <a:lnTo>
                  <a:pt x="337" y="67"/>
                </a:lnTo>
                <a:lnTo>
                  <a:pt x="356" y="40"/>
                </a:lnTo>
                <a:lnTo>
                  <a:pt x="375" y="19"/>
                </a:lnTo>
                <a:lnTo>
                  <a:pt x="396" y="6"/>
                </a:lnTo>
                <a:lnTo>
                  <a:pt x="420"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74" name="Freeform 47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4359" y="6635468"/>
            <a:ext cx="323787" cy="444609"/>
          </a:xfrm>
          <a:custGeom>
            <a:avLst/>
            <a:gdLst>
              <a:gd name="T0" fmla="*/ 344 w 611"/>
              <a:gd name="T1" fmla="*/ 801 h 839"/>
              <a:gd name="T2" fmla="*/ 306 w 611"/>
              <a:gd name="T3" fmla="*/ 46 h 839"/>
              <a:gd name="T4" fmla="*/ 235 w 611"/>
              <a:gd name="T5" fmla="*/ 153 h 839"/>
              <a:gd name="T6" fmla="*/ 247 w 611"/>
              <a:gd name="T7" fmla="*/ 167 h 839"/>
              <a:gd name="T8" fmla="*/ 246 w 611"/>
              <a:gd name="T9" fmla="*/ 182 h 839"/>
              <a:gd name="T10" fmla="*/ 137 w 611"/>
              <a:gd name="T11" fmla="*/ 305 h 839"/>
              <a:gd name="T12" fmla="*/ 183 w 611"/>
              <a:gd name="T13" fmla="*/ 309 h 839"/>
              <a:gd name="T14" fmla="*/ 191 w 611"/>
              <a:gd name="T15" fmla="*/ 325 h 839"/>
              <a:gd name="T16" fmla="*/ 187 w 611"/>
              <a:gd name="T17" fmla="*/ 335 h 839"/>
              <a:gd name="T18" fmla="*/ 133 w 611"/>
              <a:gd name="T19" fmla="*/ 458 h 839"/>
              <a:gd name="T20" fmla="*/ 149 w 611"/>
              <a:gd name="T21" fmla="*/ 466 h 839"/>
              <a:gd name="T22" fmla="*/ 152 w 611"/>
              <a:gd name="T23" fmla="*/ 482 h 839"/>
              <a:gd name="T24" fmla="*/ 53 w 611"/>
              <a:gd name="T25" fmla="*/ 650 h 839"/>
              <a:gd name="T26" fmla="*/ 461 w 611"/>
              <a:gd name="T27" fmla="*/ 487 h 839"/>
              <a:gd name="T28" fmla="*/ 459 w 611"/>
              <a:gd name="T29" fmla="*/ 472 h 839"/>
              <a:gd name="T30" fmla="*/ 471 w 611"/>
              <a:gd name="T31" fmla="*/ 460 h 839"/>
              <a:gd name="T32" fmla="*/ 424 w 611"/>
              <a:gd name="T33" fmla="*/ 337 h 839"/>
              <a:gd name="T34" fmla="*/ 420 w 611"/>
              <a:gd name="T35" fmla="*/ 329 h 839"/>
              <a:gd name="T36" fmla="*/ 424 w 611"/>
              <a:gd name="T37" fmla="*/ 313 h 839"/>
              <a:gd name="T38" fmla="*/ 440 w 611"/>
              <a:gd name="T39" fmla="*/ 305 h 839"/>
              <a:gd name="T40" fmla="*/ 369 w 611"/>
              <a:gd name="T41" fmla="*/ 186 h 839"/>
              <a:gd name="T42" fmla="*/ 362 w 611"/>
              <a:gd name="T43" fmla="*/ 172 h 839"/>
              <a:gd name="T44" fmla="*/ 370 w 611"/>
              <a:gd name="T45" fmla="*/ 156 h 839"/>
              <a:gd name="T46" fmla="*/ 412 w 611"/>
              <a:gd name="T47" fmla="*/ 153 h 839"/>
              <a:gd name="T48" fmla="*/ 310 w 611"/>
              <a:gd name="T49" fmla="*/ 2 h 839"/>
              <a:gd name="T50" fmla="*/ 471 w 611"/>
              <a:gd name="T51" fmla="*/ 159 h 839"/>
              <a:gd name="T52" fmla="*/ 478 w 611"/>
              <a:gd name="T53" fmla="*/ 172 h 839"/>
              <a:gd name="T54" fmla="*/ 470 w 611"/>
              <a:gd name="T55" fmla="*/ 188 h 839"/>
              <a:gd name="T56" fmla="*/ 424 w 611"/>
              <a:gd name="T57" fmla="*/ 191 h 839"/>
              <a:gd name="T58" fmla="*/ 531 w 611"/>
              <a:gd name="T59" fmla="*/ 314 h 839"/>
              <a:gd name="T60" fmla="*/ 534 w 611"/>
              <a:gd name="T61" fmla="*/ 330 h 839"/>
              <a:gd name="T62" fmla="*/ 521 w 611"/>
              <a:gd name="T63" fmla="*/ 343 h 839"/>
              <a:gd name="T64" fmla="*/ 569 w 611"/>
              <a:gd name="T65" fmla="*/ 466 h 839"/>
              <a:gd name="T66" fmla="*/ 572 w 611"/>
              <a:gd name="T67" fmla="*/ 473 h 839"/>
              <a:gd name="T68" fmla="*/ 569 w 611"/>
              <a:gd name="T69" fmla="*/ 489 h 839"/>
              <a:gd name="T70" fmla="*/ 553 w 611"/>
              <a:gd name="T71" fmla="*/ 496 h 839"/>
              <a:gd name="T72" fmla="*/ 607 w 611"/>
              <a:gd name="T73" fmla="*/ 659 h 839"/>
              <a:gd name="T74" fmla="*/ 610 w 611"/>
              <a:gd name="T75" fmla="*/ 674 h 839"/>
              <a:gd name="T76" fmla="*/ 598 w 611"/>
              <a:gd name="T77" fmla="*/ 686 h 839"/>
              <a:gd name="T78" fmla="*/ 382 w 611"/>
              <a:gd name="T79" fmla="*/ 821 h 839"/>
              <a:gd name="T80" fmla="*/ 374 w 611"/>
              <a:gd name="T81" fmla="*/ 836 h 839"/>
              <a:gd name="T82" fmla="*/ 248 w 611"/>
              <a:gd name="T83" fmla="*/ 839 h 839"/>
              <a:gd name="T84" fmla="*/ 233 w 611"/>
              <a:gd name="T85" fmla="*/ 832 h 839"/>
              <a:gd name="T86" fmla="*/ 229 w 611"/>
              <a:gd name="T87" fmla="*/ 688 h 839"/>
              <a:gd name="T88" fmla="*/ 8 w 611"/>
              <a:gd name="T89" fmla="*/ 684 h 839"/>
              <a:gd name="T90" fmla="*/ 0 w 611"/>
              <a:gd name="T91" fmla="*/ 668 h 839"/>
              <a:gd name="T92" fmla="*/ 4 w 611"/>
              <a:gd name="T93" fmla="*/ 659 h 839"/>
              <a:gd name="T94" fmla="*/ 52 w 611"/>
              <a:gd name="T95" fmla="*/ 495 h 839"/>
              <a:gd name="T96" fmla="*/ 39 w 611"/>
              <a:gd name="T97" fmla="*/ 483 h 839"/>
              <a:gd name="T98" fmla="*/ 40 w 611"/>
              <a:gd name="T99" fmla="*/ 469 h 839"/>
              <a:gd name="T100" fmla="*/ 133 w 611"/>
              <a:gd name="T101" fmla="*/ 343 h 839"/>
              <a:gd name="T102" fmla="*/ 85 w 611"/>
              <a:gd name="T103" fmla="*/ 341 h 839"/>
              <a:gd name="T104" fmla="*/ 77 w 611"/>
              <a:gd name="T105" fmla="*/ 325 h 839"/>
              <a:gd name="T106" fmla="*/ 84 w 611"/>
              <a:gd name="T107" fmla="*/ 311 h 839"/>
              <a:gd name="T108" fmla="*/ 153 w 611"/>
              <a:gd name="T109" fmla="*/ 191 h 839"/>
              <a:gd name="T110" fmla="*/ 137 w 611"/>
              <a:gd name="T111" fmla="*/ 184 h 839"/>
              <a:gd name="T112" fmla="*/ 135 w 611"/>
              <a:gd name="T113" fmla="*/ 167 h 839"/>
              <a:gd name="T114" fmla="*/ 292 w 611"/>
              <a:gd name="T115" fmla="*/ 6 h 839"/>
              <a:gd name="T116" fmla="*/ 306 w 611"/>
              <a:gd name="T117"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11" h="839">
                <a:moveTo>
                  <a:pt x="267" y="688"/>
                </a:moveTo>
                <a:lnTo>
                  <a:pt x="267" y="801"/>
                </a:lnTo>
                <a:lnTo>
                  <a:pt x="344" y="801"/>
                </a:lnTo>
                <a:lnTo>
                  <a:pt x="344" y="688"/>
                </a:lnTo>
                <a:lnTo>
                  <a:pt x="267" y="688"/>
                </a:lnTo>
                <a:close/>
                <a:moveTo>
                  <a:pt x="306" y="46"/>
                </a:moveTo>
                <a:lnTo>
                  <a:pt x="199" y="153"/>
                </a:lnTo>
                <a:lnTo>
                  <a:pt x="229" y="153"/>
                </a:lnTo>
                <a:lnTo>
                  <a:pt x="235" y="153"/>
                </a:lnTo>
                <a:lnTo>
                  <a:pt x="241" y="156"/>
                </a:lnTo>
                <a:lnTo>
                  <a:pt x="245" y="161"/>
                </a:lnTo>
                <a:lnTo>
                  <a:pt x="247" y="167"/>
                </a:lnTo>
                <a:lnTo>
                  <a:pt x="248" y="172"/>
                </a:lnTo>
                <a:lnTo>
                  <a:pt x="247" y="177"/>
                </a:lnTo>
                <a:lnTo>
                  <a:pt x="246" y="182"/>
                </a:lnTo>
                <a:lnTo>
                  <a:pt x="242" y="186"/>
                </a:lnTo>
                <a:lnTo>
                  <a:pt x="242" y="186"/>
                </a:lnTo>
                <a:lnTo>
                  <a:pt x="137" y="305"/>
                </a:lnTo>
                <a:lnTo>
                  <a:pt x="173" y="305"/>
                </a:lnTo>
                <a:lnTo>
                  <a:pt x="178" y="307"/>
                </a:lnTo>
                <a:lnTo>
                  <a:pt x="183" y="309"/>
                </a:lnTo>
                <a:lnTo>
                  <a:pt x="187" y="313"/>
                </a:lnTo>
                <a:lnTo>
                  <a:pt x="190" y="318"/>
                </a:lnTo>
                <a:lnTo>
                  <a:pt x="191" y="325"/>
                </a:lnTo>
                <a:lnTo>
                  <a:pt x="191" y="329"/>
                </a:lnTo>
                <a:lnTo>
                  <a:pt x="190" y="333"/>
                </a:lnTo>
                <a:lnTo>
                  <a:pt x="187" y="335"/>
                </a:lnTo>
                <a:lnTo>
                  <a:pt x="187" y="337"/>
                </a:lnTo>
                <a:lnTo>
                  <a:pt x="95" y="458"/>
                </a:lnTo>
                <a:lnTo>
                  <a:pt x="133" y="458"/>
                </a:lnTo>
                <a:lnTo>
                  <a:pt x="140" y="460"/>
                </a:lnTo>
                <a:lnTo>
                  <a:pt x="145" y="462"/>
                </a:lnTo>
                <a:lnTo>
                  <a:pt x="149" y="466"/>
                </a:lnTo>
                <a:lnTo>
                  <a:pt x="152" y="472"/>
                </a:lnTo>
                <a:lnTo>
                  <a:pt x="153" y="477"/>
                </a:lnTo>
                <a:lnTo>
                  <a:pt x="152" y="482"/>
                </a:lnTo>
                <a:lnTo>
                  <a:pt x="150" y="487"/>
                </a:lnTo>
                <a:lnTo>
                  <a:pt x="150" y="487"/>
                </a:lnTo>
                <a:lnTo>
                  <a:pt x="53" y="650"/>
                </a:lnTo>
                <a:lnTo>
                  <a:pt x="557" y="650"/>
                </a:lnTo>
                <a:lnTo>
                  <a:pt x="461" y="487"/>
                </a:lnTo>
                <a:lnTo>
                  <a:pt x="461" y="487"/>
                </a:lnTo>
                <a:lnTo>
                  <a:pt x="459" y="482"/>
                </a:lnTo>
                <a:lnTo>
                  <a:pt x="458" y="477"/>
                </a:lnTo>
                <a:lnTo>
                  <a:pt x="459" y="472"/>
                </a:lnTo>
                <a:lnTo>
                  <a:pt x="462" y="466"/>
                </a:lnTo>
                <a:lnTo>
                  <a:pt x="466" y="462"/>
                </a:lnTo>
                <a:lnTo>
                  <a:pt x="471" y="460"/>
                </a:lnTo>
                <a:lnTo>
                  <a:pt x="478" y="458"/>
                </a:lnTo>
                <a:lnTo>
                  <a:pt x="515" y="458"/>
                </a:lnTo>
                <a:lnTo>
                  <a:pt x="424" y="337"/>
                </a:lnTo>
                <a:lnTo>
                  <a:pt x="424" y="335"/>
                </a:lnTo>
                <a:lnTo>
                  <a:pt x="421" y="333"/>
                </a:lnTo>
                <a:lnTo>
                  <a:pt x="420" y="329"/>
                </a:lnTo>
                <a:lnTo>
                  <a:pt x="420" y="325"/>
                </a:lnTo>
                <a:lnTo>
                  <a:pt x="421" y="318"/>
                </a:lnTo>
                <a:lnTo>
                  <a:pt x="424" y="313"/>
                </a:lnTo>
                <a:lnTo>
                  <a:pt x="428" y="309"/>
                </a:lnTo>
                <a:lnTo>
                  <a:pt x="433" y="307"/>
                </a:lnTo>
                <a:lnTo>
                  <a:pt x="440" y="305"/>
                </a:lnTo>
                <a:lnTo>
                  <a:pt x="474" y="305"/>
                </a:lnTo>
                <a:lnTo>
                  <a:pt x="369" y="186"/>
                </a:lnTo>
                <a:lnTo>
                  <a:pt x="369" y="186"/>
                </a:lnTo>
                <a:lnTo>
                  <a:pt x="366" y="182"/>
                </a:lnTo>
                <a:lnTo>
                  <a:pt x="364" y="177"/>
                </a:lnTo>
                <a:lnTo>
                  <a:pt x="362" y="172"/>
                </a:lnTo>
                <a:lnTo>
                  <a:pt x="364" y="167"/>
                </a:lnTo>
                <a:lnTo>
                  <a:pt x="366" y="161"/>
                </a:lnTo>
                <a:lnTo>
                  <a:pt x="370" y="156"/>
                </a:lnTo>
                <a:lnTo>
                  <a:pt x="375" y="153"/>
                </a:lnTo>
                <a:lnTo>
                  <a:pt x="382" y="153"/>
                </a:lnTo>
                <a:lnTo>
                  <a:pt x="412" y="153"/>
                </a:lnTo>
                <a:lnTo>
                  <a:pt x="306" y="46"/>
                </a:lnTo>
                <a:close/>
                <a:moveTo>
                  <a:pt x="306" y="0"/>
                </a:moveTo>
                <a:lnTo>
                  <a:pt x="310" y="2"/>
                </a:lnTo>
                <a:lnTo>
                  <a:pt x="315" y="3"/>
                </a:lnTo>
                <a:lnTo>
                  <a:pt x="319" y="6"/>
                </a:lnTo>
                <a:lnTo>
                  <a:pt x="471" y="159"/>
                </a:lnTo>
                <a:lnTo>
                  <a:pt x="475" y="163"/>
                </a:lnTo>
                <a:lnTo>
                  <a:pt x="476" y="167"/>
                </a:lnTo>
                <a:lnTo>
                  <a:pt x="478" y="172"/>
                </a:lnTo>
                <a:lnTo>
                  <a:pt x="476" y="178"/>
                </a:lnTo>
                <a:lnTo>
                  <a:pt x="474" y="184"/>
                </a:lnTo>
                <a:lnTo>
                  <a:pt x="470" y="188"/>
                </a:lnTo>
                <a:lnTo>
                  <a:pt x="464" y="190"/>
                </a:lnTo>
                <a:lnTo>
                  <a:pt x="458" y="191"/>
                </a:lnTo>
                <a:lnTo>
                  <a:pt x="424" y="191"/>
                </a:lnTo>
                <a:lnTo>
                  <a:pt x="529" y="311"/>
                </a:lnTo>
                <a:lnTo>
                  <a:pt x="527" y="311"/>
                </a:lnTo>
                <a:lnTo>
                  <a:pt x="531" y="314"/>
                </a:lnTo>
                <a:lnTo>
                  <a:pt x="534" y="320"/>
                </a:lnTo>
                <a:lnTo>
                  <a:pt x="534" y="325"/>
                </a:lnTo>
                <a:lnTo>
                  <a:pt x="534" y="330"/>
                </a:lnTo>
                <a:lnTo>
                  <a:pt x="531" y="335"/>
                </a:lnTo>
                <a:lnTo>
                  <a:pt x="526" y="341"/>
                </a:lnTo>
                <a:lnTo>
                  <a:pt x="521" y="343"/>
                </a:lnTo>
                <a:lnTo>
                  <a:pt x="515" y="343"/>
                </a:lnTo>
                <a:lnTo>
                  <a:pt x="478" y="343"/>
                </a:lnTo>
                <a:lnTo>
                  <a:pt x="569" y="466"/>
                </a:lnTo>
                <a:lnTo>
                  <a:pt x="568" y="466"/>
                </a:lnTo>
                <a:lnTo>
                  <a:pt x="570" y="469"/>
                </a:lnTo>
                <a:lnTo>
                  <a:pt x="572" y="473"/>
                </a:lnTo>
                <a:lnTo>
                  <a:pt x="573" y="477"/>
                </a:lnTo>
                <a:lnTo>
                  <a:pt x="572" y="483"/>
                </a:lnTo>
                <a:lnTo>
                  <a:pt x="569" y="489"/>
                </a:lnTo>
                <a:lnTo>
                  <a:pt x="565" y="493"/>
                </a:lnTo>
                <a:lnTo>
                  <a:pt x="560" y="495"/>
                </a:lnTo>
                <a:lnTo>
                  <a:pt x="553" y="496"/>
                </a:lnTo>
                <a:lnTo>
                  <a:pt x="510" y="496"/>
                </a:lnTo>
                <a:lnTo>
                  <a:pt x="608" y="659"/>
                </a:lnTo>
                <a:lnTo>
                  <a:pt x="607" y="659"/>
                </a:lnTo>
                <a:lnTo>
                  <a:pt x="610" y="663"/>
                </a:lnTo>
                <a:lnTo>
                  <a:pt x="611" y="668"/>
                </a:lnTo>
                <a:lnTo>
                  <a:pt x="610" y="674"/>
                </a:lnTo>
                <a:lnTo>
                  <a:pt x="607" y="680"/>
                </a:lnTo>
                <a:lnTo>
                  <a:pt x="603" y="684"/>
                </a:lnTo>
                <a:lnTo>
                  <a:pt x="598" y="686"/>
                </a:lnTo>
                <a:lnTo>
                  <a:pt x="591" y="688"/>
                </a:lnTo>
                <a:lnTo>
                  <a:pt x="382" y="688"/>
                </a:lnTo>
                <a:lnTo>
                  <a:pt x="382" y="821"/>
                </a:lnTo>
                <a:lnTo>
                  <a:pt x="381" y="826"/>
                </a:lnTo>
                <a:lnTo>
                  <a:pt x="378" y="832"/>
                </a:lnTo>
                <a:lnTo>
                  <a:pt x="374" y="836"/>
                </a:lnTo>
                <a:lnTo>
                  <a:pt x="369" y="838"/>
                </a:lnTo>
                <a:lnTo>
                  <a:pt x="362" y="839"/>
                </a:lnTo>
                <a:lnTo>
                  <a:pt x="248" y="839"/>
                </a:lnTo>
                <a:lnTo>
                  <a:pt x="242" y="838"/>
                </a:lnTo>
                <a:lnTo>
                  <a:pt x="237" y="836"/>
                </a:lnTo>
                <a:lnTo>
                  <a:pt x="233" y="832"/>
                </a:lnTo>
                <a:lnTo>
                  <a:pt x="230" y="826"/>
                </a:lnTo>
                <a:lnTo>
                  <a:pt x="229" y="821"/>
                </a:lnTo>
                <a:lnTo>
                  <a:pt x="229" y="688"/>
                </a:lnTo>
                <a:lnTo>
                  <a:pt x="19" y="688"/>
                </a:lnTo>
                <a:lnTo>
                  <a:pt x="13" y="686"/>
                </a:lnTo>
                <a:lnTo>
                  <a:pt x="8" y="684"/>
                </a:lnTo>
                <a:lnTo>
                  <a:pt x="4" y="680"/>
                </a:lnTo>
                <a:lnTo>
                  <a:pt x="1" y="674"/>
                </a:lnTo>
                <a:lnTo>
                  <a:pt x="0" y="668"/>
                </a:lnTo>
                <a:lnTo>
                  <a:pt x="1" y="663"/>
                </a:lnTo>
                <a:lnTo>
                  <a:pt x="4" y="659"/>
                </a:lnTo>
                <a:lnTo>
                  <a:pt x="4" y="659"/>
                </a:lnTo>
                <a:lnTo>
                  <a:pt x="101" y="496"/>
                </a:lnTo>
                <a:lnTo>
                  <a:pt x="57" y="496"/>
                </a:lnTo>
                <a:lnTo>
                  <a:pt x="52" y="495"/>
                </a:lnTo>
                <a:lnTo>
                  <a:pt x="47" y="493"/>
                </a:lnTo>
                <a:lnTo>
                  <a:pt x="42" y="489"/>
                </a:lnTo>
                <a:lnTo>
                  <a:pt x="39" y="483"/>
                </a:lnTo>
                <a:lnTo>
                  <a:pt x="38" y="477"/>
                </a:lnTo>
                <a:lnTo>
                  <a:pt x="38" y="473"/>
                </a:lnTo>
                <a:lnTo>
                  <a:pt x="40" y="469"/>
                </a:lnTo>
                <a:lnTo>
                  <a:pt x="43" y="466"/>
                </a:lnTo>
                <a:lnTo>
                  <a:pt x="43" y="466"/>
                </a:lnTo>
                <a:lnTo>
                  <a:pt x="133" y="343"/>
                </a:lnTo>
                <a:lnTo>
                  <a:pt x="95" y="343"/>
                </a:lnTo>
                <a:lnTo>
                  <a:pt x="90" y="343"/>
                </a:lnTo>
                <a:lnTo>
                  <a:pt x="85" y="341"/>
                </a:lnTo>
                <a:lnTo>
                  <a:pt x="81" y="335"/>
                </a:lnTo>
                <a:lnTo>
                  <a:pt x="77" y="330"/>
                </a:lnTo>
                <a:lnTo>
                  <a:pt x="77" y="325"/>
                </a:lnTo>
                <a:lnTo>
                  <a:pt x="77" y="320"/>
                </a:lnTo>
                <a:lnTo>
                  <a:pt x="80" y="314"/>
                </a:lnTo>
                <a:lnTo>
                  <a:pt x="84" y="311"/>
                </a:lnTo>
                <a:lnTo>
                  <a:pt x="84" y="311"/>
                </a:lnTo>
                <a:lnTo>
                  <a:pt x="187" y="191"/>
                </a:lnTo>
                <a:lnTo>
                  <a:pt x="153" y="191"/>
                </a:lnTo>
                <a:lnTo>
                  <a:pt x="146" y="190"/>
                </a:lnTo>
                <a:lnTo>
                  <a:pt x="141" y="188"/>
                </a:lnTo>
                <a:lnTo>
                  <a:pt x="137" y="184"/>
                </a:lnTo>
                <a:lnTo>
                  <a:pt x="135" y="178"/>
                </a:lnTo>
                <a:lnTo>
                  <a:pt x="133" y="172"/>
                </a:lnTo>
                <a:lnTo>
                  <a:pt x="135" y="167"/>
                </a:lnTo>
                <a:lnTo>
                  <a:pt x="136" y="163"/>
                </a:lnTo>
                <a:lnTo>
                  <a:pt x="140" y="159"/>
                </a:lnTo>
                <a:lnTo>
                  <a:pt x="292" y="6"/>
                </a:lnTo>
                <a:lnTo>
                  <a:pt x="296" y="3"/>
                </a:lnTo>
                <a:lnTo>
                  <a:pt x="301" y="2"/>
                </a:lnTo>
                <a:lnTo>
                  <a:pt x="306"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75" name="Freeform 4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68707" y="6635468"/>
            <a:ext cx="201903" cy="444609"/>
          </a:xfrm>
          <a:custGeom>
            <a:avLst/>
            <a:gdLst>
              <a:gd name="T0" fmla="*/ 254 w 381"/>
              <a:gd name="T1" fmla="*/ 193 h 839"/>
              <a:gd name="T2" fmla="*/ 263 w 381"/>
              <a:gd name="T3" fmla="*/ 199 h 839"/>
              <a:gd name="T4" fmla="*/ 267 w 381"/>
              <a:gd name="T5" fmla="*/ 210 h 839"/>
              <a:gd name="T6" fmla="*/ 266 w 381"/>
              <a:gd name="T7" fmla="*/ 483 h 839"/>
              <a:gd name="T8" fmla="*/ 259 w 381"/>
              <a:gd name="T9" fmla="*/ 493 h 839"/>
              <a:gd name="T10" fmla="*/ 248 w 381"/>
              <a:gd name="T11" fmla="*/ 496 h 839"/>
              <a:gd name="T12" fmla="*/ 237 w 381"/>
              <a:gd name="T13" fmla="*/ 493 h 839"/>
              <a:gd name="T14" fmla="*/ 229 w 381"/>
              <a:gd name="T15" fmla="*/ 483 h 839"/>
              <a:gd name="T16" fmla="*/ 229 w 381"/>
              <a:gd name="T17" fmla="*/ 210 h 839"/>
              <a:gd name="T18" fmla="*/ 232 w 381"/>
              <a:gd name="T19" fmla="*/ 199 h 839"/>
              <a:gd name="T20" fmla="*/ 242 w 381"/>
              <a:gd name="T21" fmla="*/ 193 h 839"/>
              <a:gd name="T22" fmla="*/ 134 w 381"/>
              <a:gd name="T23" fmla="*/ 191 h 839"/>
              <a:gd name="T24" fmla="*/ 144 w 381"/>
              <a:gd name="T25" fmla="*/ 195 h 839"/>
              <a:gd name="T26" fmla="*/ 152 w 381"/>
              <a:gd name="T27" fmla="*/ 205 h 839"/>
              <a:gd name="T28" fmla="*/ 152 w 381"/>
              <a:gd name="T29" fmla="*/ 477 h 839"/>
              <a:gd name="T30" fmla="*/ 149 w 381"/>
              <a:gd name="T31" fmla="*/ 489 h 839"/>
              <a:gd name="T32" fmla="*/ 139 w 381"/>
              <a:gd name="T33" fmla="*/ 495 h 839"/>
              <a:gd name="T34" fmla="*/ 127 w 381"/>
              <a:gd name="T35" fmla="*/ 495 h 839"/>
              <a:gd name="T36" fmla="*/ 118 w 381"/>
              <a:gd name="T37" fmla="*/ 489 h 839"/>
              <a:gd name="T38" fmla="*/ 114 w 381"/>
              <a:gd name="T39" fmla="*/ 477 h 839"/>
              <a:gd name="T40" fmla="*/ 115 w 381"/>
              <a:gd name="T41" fmla="*/ 205 h 839"/>
              <a:gd name="T42" fmla="*/ 122 w 381"/>
              <a:gd name="T43" fmla="*/ 195 h 839"/>
              <a:gd name="T44" fmla="*/ 134 w 381"/>
              <a:gd name="T45" fmla="*/ 191 h 839"/>
              <a:gd name="T46" fmla="*/ 156 w 381"/>
              <a:gd name="T47" fmla="*/ 42 h 839"/>
              <a:gd name="T48" fmla="*/ 96 w 381"/>
              <a:gd name="T49" fmla="*/ 72 h 839"/>
              <a:gd name="T50" fmla="*/ 54 w 381"/>
              <a:gd name="T51" fmla="*/ 125 h 839"/>
              <a:gd name="T52" fmla="*/ 38 w 381"/>
              <a:gd name="T53" fmla="*/ 191 h 839"/>
              <a:gd name="T54" fmla="*/ 343 w 381"/>
              <a:gd name="T55" fmla="*/ 572 h 839"/>
              <a:gd name="T56" fmla="*/ 339 w 381"/>
              <a:gd name="T57" fmla="*/ 156 h 839"/>
              <a:gd name="T58" fmla="*/ 309 w 381"/>
              <a:gd name="T59" fmla="*/ 96 h 839"/>
              <a:gd name="T60" fmla="*/ 258 w 381"/>
              <a:gd name="T61" fmla="*/ 54 h 839"/>
              <a:gd name="T62" fmla="*/ 191 w 381"/>
              <a:gd name="T63" fmla="*/ 38 h 839"/>
              <a:gd name="T64" fmla="*/ 229 w 381"/>
              <a:gd name="T65" fmla="*/ 4 h 839"/>
              <a:gd name="T66" fmla="*/ 297 w 381"/>
              <a:gd name="T67" fmla="*/ 33 h 839"/>
              <a:gd name="T68" fmla="*/ 348 w 381"/>
              <a:gd name="T69" fmla="*/ 84 h 839"/>
              <a:gd name="T70" fmla="*/ 377 w 381"/>
              <a:gd name="T71" fmla="*/ 152 h 839"/>
              <a:gd name="T72" fmla="*/ 381 w 381"/>
              <a:gd name="T73" fmla="*/ 572 h 839"/>
              <a:gd name="T74" fmla="*/ 371 w 381"/>
              <a:gd name="T75" fmla="*/ 600 h 839"/>
              <a:gd name="T76" fmla="*/ 343 w 381"/>
              <a:gd name="T77" fmla="*/ 610 h 839"/>
              <a:gd name="T78" fmla="*/ 210 w 381"/>
              <a:gd name="T79" fmla="*/ 821 h 839"/>
              <a:gd name="T80" fmla="*/ 206 w 381"/>
              <a:gd name="T81" fmla="*/ 832 h 839"/>
              <a:gd name="T82" fmla="*/ 197 w 381"/>
              <a:gd name="T83" fmla="*/ 838 h 839"/>
              <a:gd name="T84" fmla="*/ 185 w 381"/>
              <a:gd name="T85" fmla="*/ 838 h 839"/>
              <a:gd name="T86" fmla="*/ 176 w 381"/>
              <a:gd name="T87" fmla="*/ 832 h 839"/>
              <a:gd name="T88" fmla="*/ 172 w 381"/>
              <a:gd name="T89" fmla="*/ 821 h 839"/>
              <a:gd name="T90" fmla="*/ 38 w 381"/>
              <a:gd name="T91" fmla="*/ 610 h 839"/>
              <a:gd name="T92" fmla="*/ 11 w 381"/>
              <a:gd name="T93" fmla="*/ 600 h 839"/>
              <a:gd name="T94" fmla="*/ 0 w 381"/>
              <a:gd name="T95" fmla="*/ 572 h 839"/>
              <a:gd name="T96" fmla="*/ 4 w 381"/>
              <a:gd name="T97" fmla="*/ 152 h 839"/>
              <a:gd name="T98" fmla="*/ 33 w 381"/>
              <a:gd name="T99" fmla="*/ 84 h 839"/>
              <a:gd name="T100" fmla="*/ 84 w 381"/>
              <a:gd name="T101" fmla="*/ 33 h 839"/>
              <a:gd name="T102" fmla="*/ 152 w 381"/>
              <a:gd name="T103"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1" h="839">
                <a:moveTo>
                  <a:pt x="248" y="191"/>
                </a:moveTo>
                <a:lnTo>
                  <a:pt x="254" y="193"/>
                </a:lnTo>
                <a:lnTo>
                  <a:pt x="259" y="195"/>
                </a:lnTo>
                <a:lnTo>
                  <a:pt x="263" y="199"/>
                </a:lnTo>
                <a:lnTo>
                  <a:pt x="266" y="205"/>
                </a:lnTo>
                <a:lnTo>
                  <a:pt x="267" y="210"/>
                </a:lnTo>
                <a:lnTo>
                  <a:pt x="267" y="477"/>
                </a:lnTo>
                <a:lnTo>
                  <a:pt x="266" y="483"/>
                </a:lnTo>
                <a:lnTo>
                  <a:pt x="263" y="489"/>
                </a:lnTo>
                <a:lnTo>
                  <a:pt x="259" y="493"/>
                </a:lnTo>
                <a:lnTo>
                  <a:pt x="254" y="495"/>
                </a:lnTo>
                <a:lnTo>
                  <a:pt x="248" y="496"/>
                </a:lnTo>
                <a:lnTo>
                  <a:pt x="242" y="495"/>
                </a:lnTo>
                <a:lnTo>
                  <a:pt x="237" y="493"/>
                </a:lnTo>
                <a:lnTo>
                  <a:pt x="232" y="489"/>
                </a:lnTo>
                <a:lnTo>
                  <a:pt x="229" y="483"/>
                </a:lnTo>
                <a:lnTo>
                  <a:pt x="229" y="477"/>
                </a:lnTo>
                <a:lnTo>
                  <a:pt x="229" y="210"/>
                </a:lnTo>
                <a:lnTo>
                  <a:pt x="229" y="205"/>
                </a:lnTo>
                <a:lnTo>
                  <a:pt x="232" y="199"/>
                </a:lnTo>
                <a:lnTo>
                  <a:pt x="237" y="195"/>
                </a:lnTo>
                <a:lnTo>
                  <a:pt x="242" y="193"/>
                </a:lnTo>
                <a:lnTo>
                  <a:pt x="248" y="191"/>
                </a:lnTo>
                <a:close/>
                <a:moveTo>
                  <a:pt x="134" y="191"/>
                </a:moveTo>
                <a:lnTo>
                  <a:pt x="139" y="193"/>
                </a:lnTo>
                <a:lnTo>
                  <a:pt x="144" y="195"/>
                </a:lnTo>
                <a:lnTo>
                  <a:pt x="149" y="199"/>
                </a:lnTo>
                <a:lnTo>
                  <a:pt x="152" y="205"/>
                </a:lnTo>
                <a:lnTo>
                  <a:pt x="152" y="210"/>
                </a:lnTo>
                <a:lnTo>
                  <a:pt x="152" y="477"/>
                </a:lnTo>
                <a:lnTo>
                  <a:pt x="152" y="483"/>
                </a:lnTo>
                <a:lnTo>
                  <a:pt x="149" y="489"/>
                </a:lnTo>
                <a:lnTo>
                  <a:pt x="144" y="493"/>
                </a:lnTo>
                <a:lnTo>
                  <a:pt x="139" y="495"/>
                </a:lnTo>
                <a:lnTo>
                  <a:pt x="134" y="496"/>
                </a:lnTo>
                <a:lnTo>
                  <a:pt x="127" y="495"/>
                </a:lnTo>
                <a:lnTo>
                  <a:pt x="122" y="493"/>
                </a:lnTo>
                <a:lnTo>
                  <a:pt x="118" y="489"/>
                </a:lnTo>
                <a:lnTo>
                  <a:pt x="115" y="483"/>
                </a:lnTo>
                <a:lnTo>
                  <a:pt x="114" y="477"/>
                </a:lnTo>
                <a:lnTo>
                  <a:pt x="114" y="210"/>
                </a:lnTo>
                <a:lnTo>
                  <a:pt x="115" y="205"/>
                </a:lnTo>
                <a:lnTo>
                  <a:pt x="118" y="199"/>
                </a:lnTo>
                <a:lnTo>
                  <a:pt x="122" y="195"/>
                </a:lnTo>
                <a:lnTo>
                  <a:pt x="127" y="193"/>
                </a:lnTo>
                <a:lnTo>
                  <a:pt x="134" y="191"/>
                </a:lnTo>
                <a:close/>
                <a:moveTo>
                  <a:pt x="191" y="38"/>
                </a:moveTo>
                <a:lnTo>
                  <a:pt x="156" y="42"/>
                </a:lnTo>
                <a:lnTo>
                  <a:pt x="123" y="54"/>
                </a:lnTo>
                <a:lnTo>
                  <a:pt x="96" y="72"/>
                </a:lnTo>
                <a:lnTo>
                  <a:pt x="72" y="96"/>
                </a:lnTo>
                <a:lnTo>
                  <a:pt x="54" y="125"/>
                </a:lnTo>
                <a:lnTo>
                  <a:pt x="42" y="156"/>
                </a:lnTo>
                <a:lnTo>
                  <a:pt x="38" y="191"/>
                </a:lnTo>
                <a:lnTo>
                  <a:pt x="38" y="572"/>
                </a:lnTo>
                <a:lnTo>
                  <a:pt x="343" y="572"/>
                </a:lnTo>
                <a:lnTo>
                  <a:pt x="343" y="191"/>
                </a:lnTo>
                <a:lnTo>
                  <a:pt x="339" y="156"/>
                </a:lnTo>
                <a:lnTo>
                  <a:pt x="327" y="125"/>
                </a:lnTo>
                <a:lnTo>
                  <a:pt x="309" y="96"/>
                </a:lnTo>
                <a:lnTo>
                  <a:pt x="286" y="72"/>
                </a:lnTo>
                <a:lnTo>
                  <a:pt x="258" y="54"/>
                </a:lnTo>
                <a:lnTo>
                  <a:pt x="225" y="42"/>
                </a:lnTo>
                <a:lnTo>
                  <a:pt x="191" y="38"/>
                </a:lnTo>
                <a:close/>
                <a:moveTo>
                  <a:pt x="191" y="0"/>
                </a:moveTo>
                <a:lnTo>
                  <a:pt x="229" y="4"/>
                </a:lnTo>
                <a:lnTo>
                  <a:pt x="265" y="16"/>
                </a:lnTo>
                <a:lnTo>
                  <a:pt x="297" y="33"/>
                </a:lnTo>
                <a:lnTo>
                  <a:pt x="326" y="57"/>
                </a:lnTo>
                <a:lnTo>
                  <a:pt x="348" y="84"/>
                </a:lnTo>
                <a:lnTo>
                  <a:pt x="367" y="117"/>
                </a:lnTo>
                <a:lnTo>
                  <a:pt x="377" y="152"/>
                </a:lnTo>
                <a:lnTo>
                  <a:pt x="381" y="191"/>
                </a:lnTo>
                <a:lnTo>
                  <a:pt x="381" y="572"/>
                </a:lnTo>
                <a:lnTo>
                  <a:pt x="378" y="588"/>
                </a:lnTo>
                <a:lnTo>
                  <a:pt x="371" y="600"/>
                </a:lnTo>
                <a:lnTo>
                  <a:pt x="358" y="608"/>
                </a:lnTo>
                <a:lnTo>
                  <a:pt x="343" y="610"/>
                </a:lnTo>
                <a:lnTo>
                  <a:pt x="210" y="610"/>
                </a:lnTo>
                <a:lnTo>
                  <a:pt x="210" y="821"/>
                </a:lnTo>
                <a:lnTo>
                  <a:pt x="208" y="826"/>
                </a:lnTo>
                <a:lnTo>
                  <a:pt x="206" y="832"/>
                </a:lnTo>
                <a:lnTo>
                  <a:pt x="202" y="836"/>
                </a:lnTo>
                <a:lnTo>
                  <a:pt x="197" y="838"/>
                </a:lnTo>
                <a:lnTo>
                  <a:pt x="191" y="839"/>
                </a:lnTo>
                <a:lnTo>
                  <a:pt x="185" y="838"/>
                </a:lnTo>
                <a:lnTo>
                  <a:pt x="179" y="836"/>
                </a:lnTo>
                <a:lnTo>
                  <a:pt x="176" y="832"/>
                </a:lnTo>
                <a:lnTo>
                  <a:pt x="173" y="826"/>
                </a:lnTo>
                <a:lnTo>
                  <a:pt x="172" y="821"/>
                </a:lnTo>
                <a:lnTo>
                  <a:pt x="172" y="610"/>
                </a:lnTo>
                <a:lnTo>
                  <a:pt x="38" y="610"/>
                </a:lnTo>
                <a:lnTo>
                  <a:pt x="24" y="608"/>
                </a:lnTo>
                <a:lnTo>
                  <a:pt x="11" y="600"/>
                </a:lnTo>
                <a:lnTo>
                  <a:pt x="3" y="588"/>
                </a:lnTo>
                <a:lnTo>
                  <a:pt x="0" y="572"/>
                </a:lnTo>
                <a:lnTo>
                  <a:pt x="0" y="191"/>
                </a:lnTo>
                <a:lnTo>
                  <a:pt x="4" y="152"/>
                </a:lnTo>
                <a:lnTo>
                  <a:pt x="15" y="117"/>
                </a:lnTo>
                <a:lnTo>
                  <a:pt x="33" y="84"/>
                </a:lnTo>
                <a:lnTo>
                  <a:pt x="55" y="57"/>
                </a:lnTo>
                <a:lnTo>
                  <a:pt x="84" y="33"/>
                </a:lnTo>
                <a:lnTo>
                  <a:pt x="117" y="16"/>
                </a:lnTo>
                <a:lnTo>
                  <a:pt x="152" y="4"/>
                </a:lnTo>
                <a:lnTo>
                  <a:pt x="191"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76" name="Freeform 4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611170" y="6635468"/>
            <a:ext cx="444609" cy="444609"/>
          </a:xfrm>
          <a:custGeom>
            <a:avLst/>
            <a:gdLst>
              <a:gd name="T0" fmla="*/ 190 w 839"/>
              <a:gd name="T1" fmla="*/ 787 h 839"/>
              <a:gd name="T2" fmla="*/ 459 w 839"/>
              <a:gd name="T3" fmla="*/ 797 h 839"/>
              <a:gd name="T4" fmla="*/ 590 w 839"/>
              <a:gd name="T5" fmla="*/ 724 h 839"/>
              <a:gd name="T6" fmla="*/ 687 w 839"/>
              <a:gd name="T7" fmla="*/ 581 h 839"/>
              <a:gd name="T8" fmla="*/ 770 w 839"/>
              <a:gd name="T9" fmla="*/ 576 h 839"/>
              <a:gd name="T10" fmla="*/ 797 w 839"/>
              <a:gd name="T11" fmla="*/ 491 h 839"/>
              <a:gd name="T12" fmla="*/ 725 w 839"/>
              <a:gd name="T13" fmla="*/ 438 h 839"/>
              <a:gd name="T14" fmla="*/ 42 w 839"/>
              <a:gd name="T15" fmla="*/ 612 h 839"/>
              <a:gd name="T16" fmla="*/ 635 w 839"/>
              <a:gd name="T17" fmla="*/ 650 h 839"/>
              <a:gd name="T18" fmla="*/ 38 w 839"/>
              <a:gd name="T19" fmla="*/ 343 h 839"/>
              <a:gd name="T20" fmla="*/ 675 w 839"/>
              <a:gd name="T21" fmla="*/ 315 h 839"/>
              <a:gd name="T22" fmla="*/ 725 w 839"/>
              <a:gd name="T23" fmla="*/ 400 h 839"/>
              <a:gd name="T24" fmla="*/ 814 w 839"/>
              <a:gd name="T25" fmla="*/ 442 h 839"/>
              <a:gd name="T26" fmla="*/ 836 w 839"/>
              <a:gd name="T27" fmla="*/ 540 h 839"/>
              <a:gd name="T28" fmla="*/ 775 w 839"/>
              <a:gd name="T29" fmla="*/ 616 h 839"/>
              <a:gd name="T30" fmla="*/ 668 w 839"/>
              <a:gd name="T31" fmla="*/ 671 h 839"/>
              <a:gd name="T32" fmla="*/ 558 w 839"/>
              <a:gd name="T33" fmla="*/ 801 h 839"/>
              <a:gd name="T34" fmla="*/ 683 w 839"/>
              <a:gd name="T35" fmla="*/ 807 h 839"/>
              <a:gd name="T36" fmla="*/ 683 w 839"/>
              <a:gd name="T37" fmla="*/ 831 h 839"/>
              <a:gd name="T38" fmla="*/ 20 w 839"/>
              <a:gd name="T39" fmla="*/ 839 h 839"/>
              <a:gd name="T40" fmla="*/ 1 w 839"/>
              <a:gd name="T41" fmla="*/ 826 h 839"/>
              <a:gd name="T42" fmla="*/ 8 w 839"/>
              <a:gd name="T43" fmla="*/ 804 h 839"/>
              <a:gd name="T44" fmla="*/ 98 w 839"/>
              <a:gd name="T45" fmla="*/ 779 h 839"/>
              <a:gd name="T46" fmla="*/ 13 w 839"/>
              <a:gd name="T47" fmla="*/ 652 h 839"/>
              <a:gd name="T48" fmla="*/ 4 w 839"/>
              <a:gd name="T49" fmla="*/ 327 h 839"/>
              <a:gd name="T50" fmla="*/ 458 w 839"/>
              <a:gd name="T51" fmla="*/ 76 h 839"/>
              <a:gd name="T52" fmla="*/ 476 w 839"/>
              <a:gd name="T53" fmla="*/ 89 h 839"/>
              <a:gd name="T54" fmla="*/ 474 w 839"/>
              <a:gd name="T55" fmla="*/ 220 h 839"/>
              <a:gd name="T56" fmla="*/ 452 w 839"/>
              <a:gd name="T57" fmla="*/ 228 h 839"/>
              <a:gd name="T58" fmla="*/ 438 w 839"/>
              <a:gd name="T59" fmla="*/ 209 h 839"/>
              <a:gd name="T60" fmla="*/ 446 w 839"/>
              <a:gd name="T61" fmla="*/ 80 h 839"/>
              <a:gd name="T62" fmla="*/ 120 w 839"/>
              <a:gd name="T63" fmla="*/ 77 h 839"/>
              <a:gd name="T64" fmla="*/ 133 w 839"/>
              <a:gd name="T65" fmla="*/ 94 h 839"/>
              <a:gd name="T66" fmla="*/ 126 w 839"/>
              <a:gd name="T67" fmla="*/ 225 h 839"/>
              <a:gd name="T68" fmla="*/ 103 w 839"/>
              <a:gd name="T69" fmla="*/ 225 h 839"/>
              <a:gd name="T70" fmla="*/ 96 w 839"/>
              <a:gd name="T71" fmla="*/ 94 h 839"/>
              <a:gd name="T72" fmla="*/ 109 w 839"/>
              <a:gd name="T73" fmla="*/ 77 h 839"/>
              <a:gd name="T74" fmla="*/ 584 w 839"/>
              <a:gd name="T75" fmla="*/ 40 h 839"/>
              <a:gd name="T76" fmla="*/ 592 w 839"/>
              <a:gd name="T77" fmla="*/ 247 h 839"/>
              <a:gd name="T78" fmla="*/ 579 w 839"/>
              <a:gd name="T79" fmla="*/ 265 h 839"/>
              <a:gd name="T80" fmla="*/ 558 w 839"/>
              <a:gd name="T81" fmla="*/ 259 h 839"/>
              <a:gd name="T82" fmla="*/ 555 w 839"/>
              <a:gd name="T83" fmla="*/ 51 h 839"/>
              <a:gd name="T84" fmla="*/ 572 w 839"/>
              <a:gd name="T85" fmla="*/ 38 h 839"/>
              <a:gd name="T86" fmla="*/ 245 w 839"/>
              <a:gd name="T87" fmla="*/ 46 h 839"/>
              <a:gd name="T88" fmla="*/ 247 w 839"/>
              <a:gd name="T89" fmla="*/ 254 h 839"/>
              <a:gd name="T90" fmla="*/ 229 w 839"/>
              <a:gd name="T91" fmla="*/ 267 h 839"/>
              <a:gd name="T92" fmla="*/ 211 w 839"/>
              <a:gd name="T93" fmla="*/ 254 h 839"/>
              <a:gd name="T94" fmla="*/ 213 w 839"/>
              <a:gd name="T95" fmla="*/ 46 h 839"/>
              <a:gd name="T96" fmla="*/ 344 w 839"/>
              <a:gd name="T97" fmla="*/ 0 h 839"/>
              <a:gd name="T98" fmla="*/ 361 w 839"/>
              <a:gd name="T99" fmla="*/ 12 h 839"/>
              <a:gd name="T100" fmla="*/ 359 w 839"/>
              <a:gd name="T101" fmla="*/ 220 h 839"/>
              <a:gd name="T102" fmla="*/ 338 w 839"/>
              <a:gd name="T103" fmla="*/ 228 h 839"/>
              <a:gd name="T104" fmla="*/ 325 w 839"/>
              <a:gd name="T105" fmla="*/ 209 h 839"/>
              <a:gd name="T106" fmla="*/ 332 w 839"/>
              <a:gd name="T107" fmla="*/ 2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39" h="839">
                <a:moveTo>
                  <a:pt x="97" y="724"/>
                </a:moveTo>
                <a:lnTo>
                  <a:pt x="124" y="750"/>
                </a:lnTo>
                <a:lnTo>
                  <a:pt x="156" y="771"/>
                </a:lnTo>
                <a:lnTo>
                  <a:pt x="190" y="787"/>
                </a:lnTo>
                <a:lnTo>
                  <a:pt x="228" y="797"/>
                </a:lnTo>
                <a:lnTo>
                  <a:pt x="267" y="801"/>
                </a:lnTo>
                <a:lnTo>
                  <a:pt x="420" y="801"/>
                </a:lnTo>
                <a:lnTo>
                  <a:pt x="459" y="797"/>
                </a:lnTo>
                <a:lnTo>
                  <a:pt x="497" y="787"/>
                </a:lnTo>
                <a:lnTo>
                  <a:pt x="531" y="771"/>
                </a:lnTo>
                <a:lnTo>
                  <a:pt x="563" y="750"/>
                </a:lnTo>
                <a:lnTo>
                  <a:pt x="590" y="724"/>
                </a:lnTo>
                <a:lnTo>
                  <a:pt x="97" y="724"/>
                </a:lnTo>
                <a:close/>
                <a:moveTo>
                  <a:pt x="687" y="438"/>
                </a:moveTo>
                <a:lnTo>
                  <a:pt x="687" y="572"/>
                </a:lnTo>
                <a:lnTo>
                  <a:pt x="687" y="581"/>
                </a:lnTo>
                <a:lnTo>
                  <a:pt x="686" y="590"/>
                </a:lnTo>
                <a:lnTo>
                  <a:pt x="725" y="590"/>
                </a:lnTo>
                <a:lnTo>
                  <a:pt x="749" y="586"/>
                </a:lnTo>
                <a:lnTo>
                  <a:pt x="770" y="576"/>
                </a:lnTo>
                <a:lnTo>
                  <a:pt x="787" y="559"/>
                </a:lnTo>
                <a:lnTo>
                  <a:pt x="797" y="538"/>
                </a:lnTo>
                <a:lnTo>
                  <a:pt x="801" y="514"/>
                </a:lnTo>
                <a:lnTo>
                  <a:pt x="797" y="491"/>
                </a:lnTo>
                <a:lnTo>
                  <a:pt x="787" y="470"/>
                </a:lnTo>
                <a:lnTo>
                  <a:pt x="770" y="453"/>
                </a:lnTo>
                <a:lnTo>
                  <a:pt x="749" y="442"/>
                </a:lnTo>
                <a:lnTo>
                  <a:pt x="725" y="438"/>
                </a:lnTo>
                <a:lnTo>
                  <a:pt x="687" y="438"/>
                </a:lnTo>
                <a:close/>
                <a:moveTo>
                  <a:pt x="38" y="343"/>
                </a:moveTo>
                <a:lnTo>
                  <a:pt x="38" y="572"/>
                </a:lnTo>
                <a:lnTo>
                  <a:pt x="42" y="612"/>
                </a:lnTo>
                <a:lnTo>
                  <a:pt x="52" y="650"/>
                </a:lnTo>
                <a:lnTo>
                  <a:pt x="69" y="686"/>
                </a:lnTo>
                <a:lnTo>
                  <a:pt x="618" y="686"/>
                </a:lnTo>
                <a:lnTo>
                  <a:pt x="635" y="650"/>
                </a:lnTo>
                <a:lnTo>
                  <a:pt x="645" y="612"/>
                </a:lnTo>
                <a:lnTo>
                  <a:pt x="649" y="572"/>
                </a:lnTo>
                <a:lnTo>
                  <a:pt x="649" y="343"/>
                </a:lnTo>
                <a:lnTo>
                  <a:pt x="38" y="343"/>
                </a:lnTo>
                <a:close/>
                <a:moveTo>
                  <a:pt x="38" y="305"/>
                </a:moveTo>
                <a:lnTo>
                  <a:pt x="649" y="305"/>
                </a:lnTo>
                <a:lnTo>
                  <a:pt x="664" y="307"/>
                </a:lnTo>
                <a:lnTo>
                  <a:pt x="675" y="315"/>
                </a:lnTo>
                <a:lnTo>
                  <a:pt x="683" y="327"/>
                </a:lnTo>
                <a:lnTo>
                  <a:pt x="687" y="343"/>
                </a:lnTo>
                <a:lnTo>
                  <a:pt x="687" y="400"/>
                </a:lnTo>
                <a:lnTo>
                  <a:pt x="725" y="400"/>
                </a:lnTo>
                <a:lnTo>
                  <a:pt x="751" y="403"/>
                </a:lnTo>
                <a:lnTo>
                  <a:pt x="775" y="411"/>
                </a:lnTo>
                <a:lnTo>
                  <a:pt x="797" y="425"/>
                </a:lnTo>
                <a:lnTo>
                  <a:pt x="814" y="442"/>
                </a:lnTo>
                <a:lnTo>
                  <a:pt x="827" y="464"/>
                </a:lnTo>
                <a:lnTo>
                  <a:pt x="836" y="488"/>
                </a:lnTo>
                <a:lnTo>
                  <a:pt x="839" y="514"/>
                </a:lnTo>
                <a:lnTo>
                  <a:pt x="836" y="540"/>
                </a:lnTo>
                <a:lnTo>
                  <a:pt x="827" y="564"/>
                </a:lnTo>
                <a:lnTo>
                  <a:pt x="814" y="586"/>
                </a:lnTo>
                <a:lnTo>
                  <a:pt x="797" y="603"/>
                </a:lnTo>
                <a:lnTo>
                  <a:pt x="775" y="616"/>
                </a:lnTo>
                <a:lnTo>
                  <a:pt x="751" y="625"/>
                </a:lnTo>
                <a:lnTo>
                  <a:pt x="725" y="628"/>
                </a:lnTo>
                <a:lnTo>
                  <a:pt x="681" y="628"/>
                </a:lnTo>
                <a:lnTo>
                  <a:pt x="668" y="671"/>
                </a:lnTo>
                <a:lnTo>
                  <a:pt x="648" y="709"/>
                </a:lnTo>
                <a:lnTo>
                  <a:pt x="623" y="745"/>
                </a:lnTo>
                <a:lnTo>
                  <a:pt x="592" y="775"/>
                </a:lnTo>
                <a:lnTo>
                  <a:pt x="558" y="801"/>
                </a:lnTo>
                <a:lnTo>
                  <a:pt x="668" y="801"/>
                </a:lnTo>
                <a:lnTo>
                  <a:pt x="674" y="801"/>
                </a:lnTo>
                <a:lnTo>
                  <a:pt x="679" y="804"/>
                </a:lnTo>
                <a:lnTo>
                  <a:pt x="683" y="807"/>
                </a:lnTo>
                <a:lnTo>
                  <a:pt x="686" y="813"/>
                </a:lnTo>
                <a:lnTo>
                  <a:pt x="687" y="819"/>
                </a:lnTo>
                <a:lnTo>
                  <a:pt x="686" y="826"/>
                </a:lnTo>
                <a:lnTo>
                  <a:pt x="683" y="831"/>
                </a:lnTo>
                <a:lnTo>
                  <a:pt x="679" y="835"/>
                </a:lnTo>
                <a:lnTo>
                  <a:pt x="674" y="838"/>
                </a:lnTo>
                <a:lnTo>
                  <a:pt x="668" y="839"/>
                </a:lnTo>
                <a:lnTo>
                  <a:pt x="20" y="839"/>
                </a:lnTo>
                <a:lnTo>
                  <a:pt x="13" y="838"/>
                </a:lnTo>
                <a:lnTo>
                  <a:pt x="8" y="835"/>
                </a:lnTo>
                <a:lnTo>
                  <a:pt x="4" y="831"/>
                </a:lnTo>
                <a:lnTo>
                  <a:pt x="1" y="826"/>
                </a:lnTo>
                <a:lnTo>
                  <a:pt x="0" y="819"/>
                </a:lnTo>
                <a:lnTo>
                  <a:pt x="1" y="813"/>
                </a:lnTo>
                <a:lnTo>
                  <a:pt x="4" y="807"/>
                </a:lnTo>
                <a:lnTo>
                  <a:pt x="8" y="804"/>
                </a:lnTo>
                <a:lnTo>
                  <a:pt x="13" y="801"/>
                </a:lnTo>
                <a:lnTo>
                  <a:pt x="20" y="801"/>
                </a:lnTo>
                <a:lnTo>
                  <a:pt x="131" y="801"/>
                </a:lnTo>
                <a:lnTo>
                  <a:pt x="98" y="779"/>
                </a:lnTo>
                <a:lnTo>
                  <a:pt x="71" y="751"/>
                </a:lnTo>
                <a:lnTo>
                  <a:pt x="47" y="721"/>
                </a:lnTo>
                <a:lnTo>
                  <a:pt x="27" y="687"/>
                </a:lnTo>
                <a:lnTo>
                  <a:pt x="13" y="652"/>
                </a:lnTo>
                <a:lnTo>
                  <a:pt x="4" y="612"/>
                </a:lnTo>
                <a:lnTo>
                  <a:pt x="0" y="572"/>
                </a:lnTo>
                <a:lnTo>
                  <a:pt x="0" y="343"/>
                </a:lnTo>
                <a:lnTo>
                  <a:pt x="4" y="327"/>
                </a:lnTo>
                <a:lnTo>
                  <a:pt x="12" y="315"/>
                </a:lnTo>
                <a:lnTo>
                  <a:pt x="24" y="307"/>
                </a:lnTo>
                <a:lnTo>
                  <a:pt x="38" y="305"/>
                </a:lnTo>
                <a:close/>
                <a:moveTo>
                  <a:pt x="458" y="76"/>
                </a:moveTo>
                <a:lnTo>
                  <a:pt x="465" y="77"/>
                </a:lnTo>
                <a:lnTo>
                  <a:pt x="470" y="80"/>
                </a:lnTo>
                <a:lnTo>
                  <a:pt x="474" y="84"/>
                </a:lnTo>
                <a:lnTo>
                  <a:pt x="476" y="89"/>
                </a:lnTo>
                <a:lnTo>
                  <a:pt x="478" y="94"/>
                </a:lnTo>
                <a:lnTo>
                  <a:pt x="478" y="209"/>
                </a:lnTo>
                <a:lnTo>
                  <a:pt x="476" y="214"/>
                </a:lnTo>
                <a:lnTo>
                  <a:pt x="474" y="220"/>
                </a:lnTo>
                <a:lnTo>
                  <a:pt x="470" y="225"/>
                </a:lnTo>
                <a:lnTo>
                  <a:pt x="465" y="228"/>
                </a:lnTo>
                <a:lnTo>
                  <a:pt x="458" y="228"/>
                </a:lnTo>
                <a:lnTo>
                  <a:pt x="452" y="228"/>
                </a:lnTo>
                <a:lnTo>
                  <a:pt x="446" y="225"/>
                </a:lnTo>
                <a:lnTo>
                  <a:pt x="442" y="220"/>
                </a:lnTo>
                <a:lnTo>
                  <a:pt x="440" y="214"/>
                </a:lnTo>
                <a:lnTo>
                  <a:pt x="438" y="209"/>
                </a:lnTo>
                <a:lnTo>
                  <a:pt x="438" y="94"/>
                </a:lnTo>
                <a:lnTo>
                  <a:pt x="440" y="89"/>
                </a:lnTo>
                <a:lnTo>
                  <a:pt x="442" y="84"/>
                </a:lnTo>
                <a:lnTo>
                  <a:pt x="446" y="80"/>
                </a:lnTo>
                <a:lnTo>
                  <a:pt x="452" y="77"/>
                </a:lnTo>
                <a:lnTo>
                  <a:pt x="458" y="76"/>
                </a:lnTo>
                <a:close/>
                <a:moveTo>
                  <a:pt x="115" y="76"/>
                </a:moveTo>
                <a:lnTo>
                  <a:pt x="120" y="77"/>
                </a:lnTo>
                <a:lnTo>
                  <a:pt x="126" y="80"/>
                </a:lnTo>
                <a:lnTo>
                  <a:pt x="130" y="84"/>
                </a:lnTo>
                <a:lnTo>
                  <a:pt x="132" y="89"/>
                </a:lnTo>
                <a:lnTo>
                  <a:pt x="133" y="94"/>
                </a:lnTo>
                <a:lnTo>
                  <a:pt x="133" y="209"/>
                </a:lnTo>
                <a:lnTo>
                  <a:pt x="132" y="214"/>
                </a:lnTo>
                <a:lnTo>
                  <a:pt x="130" y="220"/>
                </a:lnTo>
                <a:lnTo>
                  <a:pt x="126" y="225"/>
                </a:lnTo>
                <a:lnTo>
                  <a:pt x="120" y="228"/>
                </a:lnTo>
                <a:lnTo>
                  <a:pt x="115" y="228"/>
                </a:lnTo>
                <a:lnTo>
                  <a:pt x="109" y="228"/>
                </a:lnTo>
                <a:lnTo>
                  <a:pt x="103" y="225"/>
                </a:lnTo>
                <a:lnTo>
                  <a:pt x="99" y="220"/>
                </a:lnTo>
                <a:lnTo>
                  <a:pt x="97" y="214"/>
                </a:lnTo>
                <a:lnTo>
                  <a:pt x="96" y="209"/>
                </a:lnTo>
                <a:lnTo>
                  <a:pt x="96" y="94"/>
                </a:lnTo>
                <a:lnTo>
                  <a:pt x="97" y="89"/>
                </a:lnTo>
                <a:lnTo>
                  <a:pt x="99" y="84"/>
                </a:lnTo>
                <a:lnTo>
                  <a:pt x="103" y="80"/>
                </a:lnTo>
                <a:lnTo>
                  <a:pt x="109" y="77"/>
                </a:lnTo>
                <a:lnTo>
                  <a:pt x="115" y="76"/>
                </a:lnTo>
                <a:close/>
                <a:moveTo>
                  <a:pt x="572" y="38"/>
                </a:moveTo>
                <a:lnTo>
                  <a:pt x="579" y="38"/>
                </a:lnTo>
                <a:lnTo>
                  <a:pt x="584" y="40"/>
                </a:lnTo>
                <a:lnTo>
                  <a:pt x="588" y="46"/>
                </a:lnTo>
                <a:lnTo>
                  <a:pt x="590" y="51"/>
                </a:lnTo>
                <a:lnTo>
                  <a:pt x="592" y="56"/>
                </a:lnTo>
                <a:lnTo>
                  <a:pt x="592" y="247"/>
                </a:lnTo>
                <a:lnTo>
                  <a:pt x="590" y="254"/>
                </a:lnTo>
                <a:lnTo>
                  <a:pt x="588" y="259"/>
                </a:lnTo>
                <a:lnTo>
                  <a:pt x="584" y="263"/>
                </a:lnTo>
                <a:lnTo>
                  <a:pt x="579" y="265"/>
                </a:lnTo>
                <a:lnTo>
                  <a:pt x="572" y="267"/>
                </a:lnTo>
                <a:lnTo>
                  <a:pt x="567" y="265"/>
                </a:lnTo>
                <a:lnTo>
                  <a:pt x="562" y="263"/>
                </a:lnTo>
                <a:lnTo>
                  <a:pt x="558" y="259"/>
                </a:lnTo>
                <a:lnTo>
                  <a:pt x="555" y="254"/>
                </a:lnTo>
                <a:lnTo>
                  <a:pt x="554" y="247"/>
                </a:lnTo>
                <a:lnTo>
                  <a:pt x="554" y="56"/>
                </a:lnTo>
                <a:lnTo>
                  <a:pt x="555" y="51"/>
                </a:lnTo>
                <a:lnTo>
                  <a:pt x="558" y="46"/>
                </a:lnTo>
                <a:lnTo>
                  <a:pt x="562" y="40"/>
                </a:lnTo>
                <a:lnTo>
                  <a:pt x="567" y="38"/>
                </a:lnTo>
                <a:lnTo>
                  <a:pt x="572" y="38"/>
                </a:lnTo>
                <a:close/>
                <a:moveTo>
                  <a:pt x="229" y="38"/>
                </a:moveTo>
                <a:lnTo>
                  <a:pt x="236" y="38"/>
                </a:lnTo>
                <a:lnTo>
                  <a:pt x="241" y="40"/>
                </a:lnTo>
                <a:lnTo>
                  <a:pt x="245" y="46"/>
                </a:lnTo>
                <a:lnTo>
                  <a:pt x="247" y="51"/>
                </a:lnTo>
                <a:lnTo>
                  <a:pt x="249" y="56"/>
                </a:lnTo>
                <a:lnTo>
                  <a:pt x="249" y="247"/>
                </a:lnTo>
                <a:lnTo>
                  <a:pt x="247" y="254"/>
                </a:lnTo>
                <a:lnTo>
                  <a:pt x="245" y="259"/>
                </a:lnTo>
                <a:lnTo>
                  <a:pt x="241" y="263"/>
                </a:lnTo>
                <a:lnTo>
                  <a:pt x="236" y="265"/>
                </a:lnTo>
                <a:lnTo>
                  <a:pt x="229" y="267"/>
                </a:lnTo>
                <a:lnTo>
                  <a:pt x="223" y="265"/>
                </a:lnTo>
                <a:lnTo>
                  <a:pt x="217" y="263"/>
                </a:lnTo>
                <a:lnTo>
                  <a:pt x="213" y="259"/>
                </a:lnTo>
                <a:lnTo>
                  <a:pt x="211" y="254"/>
                </a:lnTo>
                <a:lnTo>
                  <a:pt x="211" y="247"/>
                </a:lnTo>
                <a:lnTo>
                  <a:pt x="211" y="56"/>
                </a:lnTo>
                <a:lnTo>
                  <a:pt x="211" y="51"/>
                </a:lnTo>
                <a:lnTo>
                  <a:pt x="213" y="46"/>
                </a:lnTo>
                <a:lnTo>
                  <a:pt x="217" y="40"/>
                </a:lnTo>
                <a:lnTo>
                  <a:pt x="223" y="38"/>
                </a:lnTo>
                <a:lnTo>
                  <a:pt x="229" y="38"/>
                </a:lnTo>
                <a:close/>
                <a:moveTo>
                  <a:pt x="344" y="0"/>
                </a:moveTo>
                <a:lnTo>
                  <a:pt x="349" y="0"/>
                </a:lnTo>
                <a:lnTo>
                  <a:pt x="355" y="2"/>
                </a:lnTo>
                <a:lnTo>
                  <a:pt x="359" y="6"/>
                </a:lnTo>
                <a:lnTo>
                  <a:pt x="361" y="12"/>
                </a:lnTo>
                <a:lnTo>
                  <a:pt x="363" y="18"/>
                </a:lnTo>
                <a:lnTo>
                  <a:pt x="363" y="209"/>
                </a:lnTo>
                <a:lnTo>
                  <a:pt x="361" y="214"/>
                </a:lnTo>
                <a:lnTo>
                  <a:pt x="359" y="220"/>
                </a:lnTo>
                <a:lnTo>
                  <a:pt x="355" y="225"/>
                </a:lnTo>
                <a:lnTo>
                  <a:pt x="349" y="228"/>
                </a:lnTo>
                <a:lnTo>
                  <a:pt x="344" y="228"/>
                </a:lnTo>
                <a:lnTo>
                  <a:pt x="338" y="228"/>
                </a:lnTo>
                <a:lnTo>
                  <a:pt x="332" y="225"/>
                </a:lnTo>
                <a:lnTo>
                  <a:pt x="329" y="220"/>
                </a:lnTo>
                <a:lnTo>
                  <a:pt x="326" y="214"/>
                </a:lnTo>
                <a:lnTo>
                  <a:pt x="325" y="209"/>
                </a:lnTo>
                <a:lnTo>
                  <a:pt x="325" y="18"/>
                </a:lnTo>
                <a:lnTo>
                  <a:pt x="326" y="12"/>
                </a:lnTo>
                <a:lnTo>
                  <a:pt x="329" y="6"/>
                </a:lnTo>
                <a:lnTo>
                  <a:pt x="332" y="2"/>
                </a:lnTo>
                <a:lnTo>
                  <a:pt x="338" y="0"/>
                </a:lnTo>
                <a:lnTo>
                  <a:pt x="344"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77" name="Freeform 4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496340" y="6665675"/>
            <a:ext cx="444609" cy="384197"/>
          </a:xfrm>
          <a:custGeom>
            <a:avLst/>
            <a:gdLst>
              <a:gd name="T0" fmla="*/ 390 w 839"/>
              <a:gd name="T1" fmla="*/ 342 h 725"/>
              <a:gd name="T2" fmla="*/ 390 w 839"/>
              <a:gd name="T3" fmla="*/ 342 h 725"/>
              <a:gd name="T4" fmla="*/ 367 w 839"/>
              <a:gd name="T5" fmla="*/ 54 h 725"/>
              <a:gd name="T6" fmla="*/ 380 w 839"/>
              <a:gd name="T7" fmla="*/ 67 h 725"/>
              <a:gd name="T8" fmla="*/ 375 w 839"/>
              <a:gd name="T9" fmla="*/ 85 h 725"/>
              <a:gd name="T10" fmla="*/ 92 w 839"/>
              <a:gd name="T11" fmla="*/ 368 h 725"/>
              <a:gd name="T12" fmla="*/ 70 w 839"/>
              <a:gd name="T13" fmla="*/ 395 h 725"/>
              <a:gd name="T14" fmla="*/ 43 w 839"/>
              <a:gd name="T15" fmla="*/ 453 h 725"/>
              <a:gd name="T16" fmla="*/ 37 w 839"/>
              <a:gd name="T17" fmla="*/ 516 h 725"/>
              <a:gd name="T18" fmla="*/ 53 w 839"/>
              <a:gd name="T19" fmla="*/ 576 h 725"/>
              <a:gd name="T20" fmla="*/ 92 w 839"/>
              <a:gd name="T21" fmla="*/ 631 h 725"/>
              <a:gd name="T22" fmla="*/ 147 w 839"/>
              <a:gd name="T23" fmla="*/ 670 h 725"/>
              <a:gd name="T24" fmla="*/ 210 w 839"/>
              <a:gd name="T25" fmla="*/ 686 h 725"/>
              <a:gd name="T26" fmla="*/ 276 w 839"/>
              <a:gd name="T27" fmla="*/ 681 h 725"/>
              <a:gd name="T28" fmla="*/ 336 w 839"/>
              <a:gd name="T29" fmla="*/ 653 h 725"/>
              <a:gd name="T30" fmla="*/ 390 w 839"/>
              <a:gd name="T31" fmla="*/ 659 h 725"/>
              <a:gd name="T32" fmla="*/ 329 w 839"/>
              <a:gd name="T33" fmla="*/ 702 h 725"/>
              <a:gd name="T34" fmla="*/ 263 w 839"/>
              <a:gd name="T35" fmla="*/ 723 h 725"/>
              <a:gd name="T36" fmla="*/ 192 w 839"/>
              <a:gd name="T37" fmla="*/ 723 h 725"/>
              <a:gd name="T38" fmla="*/ 125 w 839"/>
              <a:gd name="T39" fmla="*/ 702 h 725"/>
              <a:gd name="T40" fmla="*/ 65 w 839"/>
              <a:gd name="T41" fmla="*/ 659 h 725"/>
              <a:gd name="T42" fmla="*/ 19 w 839"/>
              <a:gd name="T43" fmla="*/ 593 h 725"/>
              <a:gd name="T44" fmla="*/ 0 w 839"/>
              <a:gd name="T45" fmla="*/ 518 h 725"/>
              <a:gd name="T46" fmla="*/ 6 w 839"/>
              <a:gd name="T47" fmla="*/ 444 h 725"/>
              <a:gd name="T48" fmla="*/ 39 w 839"/>
              <a:gd name="T49" fmla="*/ 373 h 725"/>
              <a:gd name="T50" fmla="*/ 349 w 839"/>
              <a:gd name="T51" fmla="*/ 59 h 725"/>
              <a:gd name="T52" fmla="*/ 578 w 839"/>
              <a:gd name="T53" fmla="*/ 45 h 725"/>
              <a:gd name="T54" fmla="*/ 335 w 839"/>
              <a:gd name="T55" fmla="*/ 342 h 725"/>
              <a:gd name="T56" fmla="*/ 273 w 839"/>
              <a:gd name="T57" fmla="*/ 408 h 725"/>
              <a:gd name="T58" fmla="*/ 273 w 839"/>
              <a:gd name="T59" fmla="*/ 437 h 725"/>
              <a:gd name="T60" fmla="*/ 294 w 839"/>
              <a:gd name="T61" fmla="*/ 458 h 725"/>
              <a:gd name="T62" fmla="*/ 323 w 839"/>
              <a:gd name="T63" fmla="*/ 458 h 725"/>
              <a:gd name="T64" fmla="*/ 538 w 839"/>
              <a:gd name="T65" fmla="*/ 247 h 725"/>
              <a:gd name="T66" fmla="*/ 556 w 839"/>
              <a:gd name="T67" fmla="*/ 242 h 725"/>
              <a:gd name="T68" fmla="*/ 569 w 839"/>
              <a:gd name="T69" fmla="*/ 255 h 725"/>
              <a:gd name="T70" fmla="*/ 565 w 839"/>
              <a:gd name="T71" fmla="*/ 274 h 725"/>
              <a:gd name="T72" fmla="*/ 346 w 839"/>
              <a:gd name="T73" fmla="*/ 490 h 725"/>
              <a:gd name="T74" fmla="*/ 308 w 839"/>
              <a:gd name="T75" fmla="*/ 499 h 725"/>
              <a:gd name="T76" fmla="*/ 270 w 839"/>
              <a:gd name="T77" fmla="*/ 490 h 725"/>
              <a:gd name="T78" fmla="*/ 242 w 839"/>
              <a:gd name="T79" fmla="*/ 461 h 725"/>
              <a:gd name="T80" fmla="*/ 233 w 839"/>
              <a:gd name="T81" fmla="*/ 423 h 725"/>
              <a:gd name="T82" fmla="*/ 242 w 839"/>
              <a:gd name="T83" fmla="*/ 385 h 725"/>
              <a:gd name="T84" fmla="*/ 578 w 839"/>
              <a:gd name="T85" fmla="*/ 45 h 725"/>
              <a:gd name="T86" fmla="*/ 716 w 839"/>
              <a:gd name="T87" fmla="*/ 3 h 725"/>
              <a:gd name="T88" fmla="*/ 769 w 839"/>
              <a:gd name="T89" fmla="*/ 25 h 725"/>
              <a:gd name="T90" fmla="*/ 814 w 839"/>
              <a:gd name="T91" fmla="*/ 69 h 725"/>
              <a:gd name="T92" fmla="*/ 836 w 839"/>
              <a:gd name="T93" fmla="*/ 123 h 725"/>
              <a:gd name="T94" fmla="*/ 836 w 839"/>
              <a:gd name="T95" fmla="*/ 182 h 725"/>
              <a:gd name="T96" fmla="*/ 814 w 839"/>
              <a:gd name="T97" fmla="*/ 237 h 725"/>
              <a:gd name="T98" fmla="*/ 390 w 839"/>
              <a:gd name="T99" fmla="*/ 659 h 725"/>
              <a:gd name="T100" fmla="*/ 767 w 839"/>
              <a:gd name="T101" fmla="*/ 234 h 725"/>
              <a:gd name="T102" fmla="*/ 794 w 839"/>
              <a:gd name="T103" fmla="*/ 190 h 725"/>
              <a:gd name="T104" fmla="*/ 799 w 839"/>
              <a:gd name="T105" fmla="*/ 140 h 725"/>
              <a:gd name="T106" fmla="*/ 784 w 839"/>
              <a:gd name="T107" fmla="*/ 93 h 725"/>
              <a:gd name="T108" fmla="*/ 746 w 839"/>
              <a:gd name="T109" fmla="*/ 55 h 725"/>
              <a:gd name="T110" fmla="*/ 699 w 839"/>
              <a:gd name="T111" fmla="*/ 39 h 725"/>
              <a:gd name="T112" fmla="*/ 649 w 839"/>
              <a:gd name="T113" fmla="*/ 45 h 725"/>
              <a:gd name="T114" fmla="*/ 604 w 839"/>
              <a:gd name="T115" fmla="*/ 72 h 725"/>
              <a:gd name="T116" fmla="*/ 602 w 839"/>
              <a:gd name="T117" fmla="*/ 25 h 725"/>
              <a:gd name="T118" fmla="*/ 657 w 839"/>
              <a:gd name="T119" fmla="*/ 3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9" h="725">
                <a:moveTo>
                  <a:pt x="390" y="342"/>
                </a:moveTo>
                <a:lnTo>
                  <a:pt x="390" y="342"/>
                </a:lnTo>
                <a:lnTo>
                  <a:pt x="390" y="342"/>
                </a:lnTo>
                <a:lnTo>
                  <a:pt x="390" y="342"/>
                </a:lnTo>
                <a:close/>
                <a:moveTo>
                  <a:pt x="357" y="54"/>
                </a:moveTo>
                <a:lnTo>
                  <a:pt x="367" y="54"/>
                </a:lnTo>
                <a:lnTo>
                  <a:pt x="375" y="59"/>
                </a:lnTo>
                <a:lnTo>
                  <a:pt x="380" y="67"/>
                </a:lnTo>
                <a:lnTo>
                  <a:pt x="380" y="77"/>
                </a:lnTo>
                <a:lnTo>
                  <a:pt x="375" y="85"/>
                </a:lnTo>
                <a:lnTo>
                  <a:pt x="92" y="368"/>
                </a:lnTo>
                <a:lnTo>
                  <a:pt x="92" y="368"/>
                </a:lnTo>
                <a:lnTo>
                  <a:pt x="92" y="369"/>
                </a:lnTo>
                <a:lnTo>
                  <a:pt x="70" y="395"/>
                </a:lnTo>
                <a:lnTo>
                  <a:pt x="53" y="423"/>
                </a:lnTo>
                <a:lnTo>
                  <a:pt x="43" y="453"/>
                </a:lnTo>
                <a:lnTo>
                  <a:pt x="37" y="484"/>
                </a:lnTo>
                <a:lnTo>
                  <a:pt x="37" y="516"/>
                </a:lnTo>
                <a:lnTo>
                  <a:pt x="43" y="547"/>
                </a:lnTo>
                <a:lnTo>
                  <a:pt x="53" y="576"/>
                </a:lnTo>
                <a:lnTo>
                  <a:pt x="70" y="605"/>
                </a:lnTo>
                <a:lnTo>
                  <a:pt x="92" y="631"/>
                </a:lnTo>
                <a:lnTo>
                  <a:pt x="119" y="653"/>
                </a:lnTo>
                <a:lnTo>
                  <a:pt x="147" y="670"/>
                </a:lnTo>
                <a:lnTo>
                  <a:pt x="179" y="681"/>
                </a:lnTo>
                <a:lnTo>
                  <a:pt x="210" y="686"/>
                </a:lnTo>
                <a:lnTo>
                  <a:pt x="243" y="686"/>
                </a:lnTo>
                <a:lnTo>
                  <a:pt x="276" y="681"/>
                </a:lnTo>
                <a:lnTo>
                  <a:pt x="306" y="670"/>
                </a:lnTo>
                <a:lnTo>
                  <a:pt x="336" y="653"/>
                </a:lnTo>
                <a:lnTo>
                  <a:pt x="362" y="631"/>
                </a:lnTo>
                <a:lnTo>
                  <a:pt x="390" y="659"/>
                </a:lnTo>
                <a:lnTo>
                  <a:pt x="361" y="682"/>
                </a:lnTo>
                <a:lnTo>
                  <a:pt x="329" y="702"/>
                </a:lnTo>
                <a:lnTo>
                  <a:pt x="297" y="715"/>
                </a:lnTo>
                <a:lnTo>
                  <a:pt x="263" y="723"/>
                </a:lnTo>
                <a:lnTo>
                  <a:pt x="227" y="725"/>
                </a:lnTo>
                <a:lnTo>
                  <a:pt x="192" y="723"/>
                </a:lnTo>
                <a:lnTo>
                  <a:pt x="158" y="715"/>
                </a:lnTo>
                <a:lnTo>
                  <a:pt x="125" y="702"/>
                </a:lnTo>
                <a:lnTo>
                  <a:pt x="94" y="682"/>
                </a:lnTo>
                <a:lnTo>
                  <a:pt x="65" y="659"/>
                </a:lnTo>
                <a:lnTo>
                  <a:pt x="39" y="627"/>
                </a:lnTo>
                <a:lnTo>
                  <a:pt x="19" y="593"/>
                </a:lnTo>
                <a:lnTo>
                  <a:pt x="6" y="556"/>
                </a:lnTo>
                <a:lnTo>
                  <a:pt x="0" y="518"/>
                </a:lnTo>
                <a:lnTo>
                  <a:pt x="0" y="480"/>
                </a:lnTo>
                <a:lnTo>
                  <a:pt x="6" y="444"/>
                </a:lnTo>
                <a:lnTo>
                  <a:pt x="19" y="407"/>
                </a:lnTo>
                <a:lnTo>
                  <a:pt x="39" y="373"/>
                </a:lnTo>
                <a:lnTo>
                  <a:pt x="65" y="342"/>
                </a:lnTo>
                <a:lnTo>
                  <a:pt x="349" y="59"/>
                </a:lnTo>
                <a:lnTo>
                  <a:pt x="357" y="54"/>
                </a:lnTo>
                <a:close/>
                <a:moveTo>
                  <a:pt x="578" y="45"/>
                </a:moveTo>
                <a:lnTo>
                  <a:pt x="604" y="72"/>
                </a:lnTo>
                <a:lnTo>
                  <a:pt x="335" y="342"/>
                </a:lnTo>
                <a:lnTo>
                  <a:pt x="281" y="395"/>
                </a:lnTo>
                <a:lnTo>
                  <a:pt x="273" y="408"/>
                </a:lnTo>
                <a:lnTo>
                  <a:pt x="270" y="423"/>
                </a:lnTo>
                <a:lnTo>
                  <a:pt x="273" y="437"/>
                </a:lnTo>
                <a:lnTo>
                  <a:pt x="281" y="449"/>
                </a:lnTo>
                <a:lnTo>
                  <a:pt x="294" y="458"/>
                </a:lnTo>
                <a:lnTo>
                  <a:pt x="308" y="461"/>
                </a:lnTo>
                <a:lnTo>
                  <a:pt x="323" y="458"/>
                </a:lnTo>
                <a:lnTo>
                  <a:pt x="335" y="449"/>
                </a:lnTo>
                <a:lnTo>
                  <a:pt x="538" y="247"/>
                </a:lnTo>
                <a:lnTo>
                  <a:pt x="547" y="242"/>
                </a:lnTo>
                <a:lnTo>
                  <a:pt x="556" y="242"/>
                </a:lnTo>
                <a:lnTo>
                  <a:pt x="565" y="247"/>
                </a:lnTo>
                <a:lnTo>
                  <a:pt x="569" y="255"/>
                </a:lnTo>
                <a:lnTo>
                  <a:pt x="569" y="266"/>
                </a:lnTo>
                <a:lnTo>
                  <a:pt x="565" y="274"/>
                </a:lnTo>
                <a:lnTo>
                  <a:pt x="362" y="477"/>
                </a:lnTo>
                <a:lnTo>
                  <a:pt x="346" y="490"/>
                </a:lnTo>
                <a:lnTo>
                  <a:pt x="328" y="496"/>
                </a:lnTo>
                <a:lnTo>
                  <a:pt x="308" y="499"/>
                </a:lnTo>
                <a:lnTo>
                  <a:pt x="289" y="496"/>
                </a:lnTo>
                <a:lnTo>
                  <a:pt x="270" y="490"/>
                </a:lnTo>
                <a:lnTo>
                  <a:pt x="255" y="477"/>
                </a:lnTo>
                <a:lnTo>
                  <a:pt x="242" y="461"/>
                </a:lnTo>
                <a:lnTo>
                  <a:pt x="234" y="443"/>
                </a:lnTo>
                <a:lnTo>
                  <a:pt x="233" y="423"/>
                </a:lnTo>
                <a:lnTo>
                  <a:pt x="234" y="403"/>
                </a:lnTo>
                <a:lnTo>
                  <a:pt x="242" y="385"/>
                </a:lnTo>
                <a:lnTo>
                  <a:pt x="255" y="369"/>
                </a:lnTo>
                <a:lnTo>
                  <a:pt x="578" y="45"/>
                </a:lnTo>
                <a:close/>
                <a:moveTo>
                  <a:pt x="685" y="0"/>
                </a:moveTo>
                <a:lnTo>
                  <a:pt x="716" y="3"/>
                </a:lnTo>
                <a:lnTo>
                  <a:pt x="743" y="12"/>
                </a:lnTo>
                <a:lnTo>
                  <a:pt x="769" y="25"/>
                </a:lnTo>
                <a:lnTo>
                  <a:pt x="794" y="45"/>
                </a:lnTo>
                <a:lnTo>
                  <a:pt x="814" y="69"/>
                </a:lnTo>
                <a:lnTo>
                  <a:pt x="827" y="96"/>
                </a:lnTo>
                <a:lnTo>
                  <a:pt x="836" y="123"/>
                </a:lnTo>
                <a:lnTo>
                  <a:pt x="839" y="153"/>
                </a:lnTo>
                <a:lnTo>
                  <a:pt x="836" y="182"/>
                </a:lnTo>
                <a:lnTo>
                  <a:pt x="827" y="211"/>
                </a:lnTo>
                <a:lnTo>
                  <a:pt x="814" y="237"/>
                </a:lnTo>
                <a:lnTo>
                  <a:pt x="794" y="261"/>
                </a:lnTo>
                <a:lnTo>
                  <a:pt x="390" y="659"/>
                </a:lnTo>
                <a:lnTo>
                  <a:pt x="362" y="631"/>
                </a:lnTo>
                <a:lnTo>
                  <a:pt x="767" y="234"/>
                </a:lnTo>
                <a:lnTo>
                  <a:pt x="784" y="213"/>
                </a:lnTo>
                <a:lnTo>
                  <a:pt x="794" y="190"/>
                </a:lnTo>
                <a:lnTo>
                  <a:pt x="799" y="165"/>
                </a:lnTo>
                <a:lnTo>
                  <a:pt x="799" y="140"/>
                </a:lnTo>
                <a:lnTo>
                  <a:pt x="794" y="115"/>
                </a:lnTo>
                <a:lnTo>
                  <a:pt x="784" y="93"/>
                </a:lnTo>
                <a:lnTo>
                  <a:pt x="767" y="72"/>
                </a:lnTo>
                <a:lnTo>
                  <a:pt x="746" y="55"/>
                </a:lnTo>
                <a:lnTo>
                  <a:pt x="723" y="45"/>
                </a:lnTo>
                <a:lnTo>
                  <a:pt x="699" y="39"/>
                </a:lnTo>
                <a:lnTo>
                  <a:pt x="674" y="39"/>
                </a:lnTo>
                <a:lnTo>
                  <a:pt x="649" y="45"/>
                </a:lnTo>
                <a:lnTo>
                  <a:pt x="625" y="55"/>
                </a:lnTo>
                <a:lnTo>
                  <a:pt x="604" y="72"/>
                </a:lnTo>
                <a:lnTo>
                  <a:pt x="578" y="45"/>
                </a:lnTo>
                <a:lnTo>
                  <a:pt x="602" y="25"/>
                </a:lnTo>
                <a:lnTo>
                  <a:pt x="628" y="12"/>
                </a:lnTo>
                <a:lnTo>
                  <a:pt x="657" y="3"/>
                </a:lnTo>
                <a:lnTo>
                  <a:pt x="685"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78" name="Freeform 4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381510" y="6665675"/>
            <a:ext cx="445139" cy="384197"/>
          </a:xfrm>
          <a:custGeom>
            <a:avLst/>
            <a:gdLst>
              <a:gd name="T0" fmla="*/ 65 w 840"/>
              <a:gd name="T1" fmla="*/ 516 h 725"/>
              <a:gd name="T2" fmla="*/ 777 w 840"/>
              <a:gd name="T3" fmla="*/ 516 h 725"/>
              <a:gd name="T4" fmla="*/ 428 w 840"/>
              <a:gd name="T5" fmla="*/ 571 h 725"/>
              <a:gd name="T6" fmla="*/ 425 w 840"/>
              <a:gd name="T7" fmla="*/ 572 h 725"/>
              <a:gd name="T8" fmla="*/ 415 w 840"/>
              <a:gd name="T9" fmla="*/ 572 h 725"/>
              <a:gd name="T10" fmla="*/ 411 w 840"/>
              <a:gd name="T11" fmla="*/ 571 h 725"/>
              <a:gd name="T12" fmla="*/ 180 w 840"/>
              <a:gd name="T13" fmla="*/ 308 h 725"/>
              <a:gd name="T14" fmla="*/ 421 w 840"/>
              <a:gd name="T15" fmla="*/ 533 h 725"/>
              <a:gd name="T16" fmla="*/ 660 w 840"/>
              <a:gd name="T17" fmla="*/ 308 h 725"/>
              <a:gd name="T18" fmla="*/ 428 w 840"/>
              <a:gd name="T19" fmla="*/ 418 h 725"/>
              <a:gd name="T20" fmla="*/ 421 w 840"/>
              <a:gd name="T21" fmla="*/ 420 h 725"/>
              <a:gd name="T22" fmla="*/ 411 w 840"/>
              <a:gd name="T23" fmla="*/ 418 h 725"/>
              <a:gd name="T24" fmla="*/ 180 w 840"/>
              <a:gd name="T25" fmla="*/ 308 h 725"/>
              <a:gd name="T26" fmla="*/ 65 w 840"/>
              <a:gd name="T27" fmla="*/ 211 h 725"/>
              <a:gd name="T28" fmla="*/ 777 w 840"/>
              <a:gd name="T29" fmla="*/ 211 h 725"/>
              <a:gd name="T30" fmla="*/ 421 w 840"/>
              <a:gd name="T31" fmla="*/ 0 h 725"/>
              <a:gd name="T32" fmla="*/ 428 w 840"/>
              <a:gd name="T33" fmla="*/ 3 h 725"/>
              <a:gd name="T34" fmla="*/ 829 w 840"/>
              <a:gd name="T35" fmla="*/ 192 h 725"/>
              <a:gd name="T36" fmla="*/ 833 w 840"/>
              <a:gd name="T37" fmla="*/ 196 h 725"/>
              <a:gd name="T38" fmla="*/ 840 w 840"/>
              <a:gd name="T39" fmla="*/ 204 h 725"/>
              <a:gd name="T40" fmla="*/ 840 w 840"/>
              <a:gd name="T41" fmla="*/ 216 h 725"/>
              <a:gd name="T42" fmla="*/ 833 w 840"/>
              <a:gd name="T43" fmla="*/ 224 h 725"/>
              <a:gd name="T44" fmla="*/ 829 w 840"/>
              <a:gd name="T45" fmla="*/ 228 h 725"/>
              <a:gd name="T46" fmla="*/ 829 w 840"/>
              <a:gd name="T47" fmla="*/ 346 h 725"/>
              <a:gd name="T48" fmla="*/ 833 w 840"/>
              <a:gd name="T49" fmla="*/ 348 h 725"/>
              <a:gd name="T50" fmla="*/ 840 w 840"/>
              <a:gd name="T51" fmla="*/ 357 h 725"/>
              <a:gd name="T52" fmla="*/ 840 w 840"/>
              <a:gd name="T53" fmla="*/ 368 h 725"/>
              <a:gd name="T54" fmla="*/ 833 w 840"/>
              <a:gd name="T55" fmla="*/ 377 h 725"/>
              <a:gd name="T56" fmla="*/ 829 w 840"/>
              <a:gd name="T57" fmla="*/ 380 h 725"/>
              <a:gd name="T58" fmla="*/ 829 w 840"/>
              <a:gd name="T59" fmla="*/ 499 h 725"/>
              <a:gd name="T60" fmla="*/ 833 w 840"/>
              <a:gd name="T61" fmla="*/ 501 h 725"/>
              <a:gd name="T62" fmla="*/ 840 w 840"/>
              <a:gd name="T63" fmla="*/ 511 h 725"/>
              <a:gd name="T64" fmla="*/ 840 w 840"/>
              <a:gd name="T65" fmla="*/ 521 h 725"/>
              <a:gd name="T66" fmla="*/ 833 w 840"/>
              <a:gd name="T67" fmla="*/ 530 h 725"/>
              <a:gd name="T68" fmla="*/ 829 w 840"/>
              <a:gd name="T69" fmla="*/ 533 h 725"/>
              <a:gd name="T70" fmla="*/ 428 w 840"/>
              <a:gd name="T71" fmla="*/ 723 h 725"/>
              <a:gd name="T72" fmla="*/ 421 w 840"/>
              <a:gd name="T73" fmla="*/ 725 h 725"/>
              <a:gd name="T74" fmla="*/ 411 w 840"/>
              <a:gd name="T75" fmla="*/ 723 h 725"/>
              <a:gd name="T76" fmla="*/ 11 w 840"/>
              <a:gd name="T77" fmla="*/ 533 h 725"/>
              <a:gd name="T78" fmla="*/ 7 w 840"/>
              <a:gd name="T79" fmla="*/ 530 h 725"/>
              <a:gd name="T80" fmla="*/ 2 w 840"/>
              <a:gd name="T81" fmla="*/ 521 h 725"/>
              <a:gd name="T82" fmla="*/ 2 w 840"/>
              <a:gd name="T83" fmla="*/ 511 h 725"/>
              <a:gd name="T84" fmla="*/ 7 w 840"/>
              <a:gd name="T85" fmla="*/ 501 h 725"/>
              <a:gd name="T86" fmla="*/ 11 w 840"/>
              <a:gd name="T87" fmla="*/ 499 h 725"/>
              <a:gd name="T88" fmla="*/ 11 w 840"/>
              <a:gd name="T89" fmla="*/ 380 h 725"/>
              <a:gd name="T90" fmla="*/ 7 w 840"/>
              <a:gd name="T91" fmla="*/ 377 h 725"/>
              <a:gd name="T92" fmla="*/ 2 w 840"/>
              <a:gd name="T93" fmla="*/ 368 h 725"/>
              <a:gd name="T94" fmla="*/ 2 w 840"/>
              <a:gd name="T95" fmla="*/ 357 h 725"/>
              <a:gd name="T96" fmla="*/ 7 w 840"/>
              <a:gd name="T97" fmla="*/ 348 h 725"/>
              <a:gd name="T98" fmla="*/ 11 w 840"/>
              <a:gd name="T99" fmla="*/ 346 h 725"/>
              <a:gd name="T100" fmla="*/ 11 w 840"/>
              <a:gd name="T101" fmla="*/ 228 h 725"/>
              <a:gd name="T102" fmla="*/ 7 w 840"/>
              <a:gd name="T103" fmla="*/ 224 h 725"/>
              <a:gd name="T104" fmla="*/ 2 w 840"/>
              <a:gd name="T105" fmla="*/ 216 h 725"/>
              <a:gd name="T106" fmla="*/ 2 w 840"/>
              <a:gd name="T107" fmla="*/ 204 h 725"/>
              <a:gd name="T108" fmla="*/ 7 w 840"/>
              <a:gd name="T109" fmla="*/ 196 h 725"/>
              <a:gd name="T110" fmla="*/ 11 w 840"/>
              <a:gd name="T111" fmla="*/ 192 h 725"/>
              <a:gd name="T112" fmla="*/ 411 w 840"/>
              <a:gd name="T113" fmla="*/ 3 h 725"/>
              <a:gd name="T114" fmla="*/ 421 w 840"/>
              <a:gd name="T115" fmla="*/ 0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40" h="725">
                <a:moveTo>
                  <a:pt x="180" y="461"/>
                </a:moveTo>
                <a:lnTo>
                  <a:pt x="65" y="516"/>
                </a:lnTo>
                <a:lnTo>
                  <a:pt x="421" y="685"/>
                </a:lnTo>
                <a:lnTo>
                  <a:pt x="777" y="516"/>
                </a:lnTo>
                <a:lnTo>
                  <a:pt x="660" y="461"/>
                </a:lnTo>
                <a:lnTo>
                  <a:pt x="428" y="571"/>
                </a:lnTo>
                <a:lnTo>
                  <a:pt x="428" y="571"/>
                </a:lnTo>
                <a:lnTo>
                  <a:pt x="425" y="572"/>
                </a:lnTo>
                <a:lnTo>
                  <a:pt x="421" y="572"/>
                </a:lnTo>
                <a:lnTo>
                  <a:pt x="415" y="572"/>
                </a:lnTo>
                <a:lnTo>
                  <a:pt x="411" y="571"/>
                </a:lnTo>
                <a:lnTo>
                  <a:pt x="411" y="571"/>
                </a:lnTo>
                <a:lnTo>
                  <a:pt x="180" y="461"/>
                </a:lnTo>
                <a:close/>
                <a:moveTo>
                  <a:pt x="180" y="308"/>
                </a:moveTo>
                <a:lnTo>
                  <a:pt x="65" y="363"/>
                </a:lnTo>
                <a:lnTo>
                  <a:pt x="421" y="533"/>
                </a:lnTo>
                <a:lnTo>
                  <a:pt x="777" y="363"/>
                </a:lnTo>
                <a:lnTo>
                  <a:pt x="660" y="308"/>
                </a:lnTo>
                <a:lnTo>
                  <a:pt x="428" y="418"/>
                </a:lnTo>
                <a:lnTo>
                  <a:pt x="428" y="418"/>
                </a:lnTo>
                <a:lnTo>
                  <a:pt x="425" y="419"/>
                </a:lnTo>
                <a:lnTo>
                  <a:pt x="421" y="420"/>
                </a:lnTo>
                <a:lnTo>
                  <a:pt x="415" y="419"/>
                </a:lnTo>
                <a:lnTo>
                  <a:pt x="411" y="418"/>
                </a:lnTo>
                <a:lnTo>
                  <a:pt x="411" y="418"/>
                </a:lnTo>
                <a:lnTo>
                  <a:pt x="180" y="308"/>
                </a:lnTo>
                <a:close/>
                <a:moveTo>
                  <a:pt x="421" y="41"/>
                </a:moveTo>
                <a:lnTo>
                  <a:pt x="65" y="211"/>
                </a:lnTo>
                <a:lnTo>
                  <a:pt x="421" y="380"/>
                </a:lnTo>
                <a:lnTo>
                  <a:pt x="777" y="211"/>
                </a:lnTo>
                <a:lnTo>
                  <a:pt x="421" y="41"/>
                </a:lnTo>
                <a:close/>
                <a:moveTo>
                  <a:pt x="421" y="0"/>
                </a:moveTo>
                <a:lnTo>
                  <a:pt x="425" y="1"/>
                </a:lnTo>
                <a:lnTo>
                  <a:pt x="428" y="3"/>
                </a:lnTo>
                <a:lnTo>
                  <a:pt x="428" y="3"/>
                </a:lnTo>
                <a:lnTo>
                  <a:pt x="829" y="192"/>
                </a:lnTo>
                <a:lnTo>
                  <a:pt x="829" y="192"/>
                </a:lnTo>
                <a:lnTo>
                  <a:pt x="833" y="196"/>
                </a:lnTo>
                <a:lnTo>
                  <a:pt x="837" y="200"/>
                </a:lnTo>
                <a:lnTo>
                  <a:pt x="840" y="204"/>
                </a:lnTo>
                <a:lnTo>
                  <a:pt x="840" y="211"/>
                </a:lnTo>
                <a:lnTo>
                  <a:pt x="840" y="216"/>
                </a:lnTo>
                <a:lnTo>
                  <a:pt x="837" y="220"/>
                </a:lnTo>
                <a:lnTo>
                  <a:pt x="833" y="224"/>
                </a:lnTo>
                <a:lnTo>
                  <a:pt x="829" y="228"/>
                </a:lnTo>
                <a:lnTo>
                  <a:pt x="829" y="228"/>
                </a:lnTo>
                <a:lnTo>
                  <a:pt x="705" y="287"/>
                </a:lnTo>
                <a:lnTo>
                  <a:pt x="829" y="346"/>
                </a:lnTo>
                <a:lnTo>
                  <a:pt x="829" y="346"/>
                </a:lnTo>
                <a:lnTo>
                  <a:pt x="833" y="348"/>
                </a:lnTo>
                <a:lnTo>
                  <a:pt x="837" y="352"/>
                </a:lnTo>
                <a:lnTo>
                  <a:pt x="840" y="357"/>
                </a:lnTo>
                <a:lnTo>
                  <a:pt x="840" y="363"/>
                </a:lnTo>
                <a:lnTo>
                  <a:pt x="840" y="368"/>
                </a:lnTo>
                <a:lnTo>
                  <a:pt x="837" y="373"/>
                </a:lnTo>
                <a:lnTo>
                  <a:pt x="833" y="377"/>
                </a:lnTo>
                <a:lnTo>
                  <a:pt x="829" y="380"/>
                </a:lnTo>
                <a:lnTo>
                  <a:pt x="829" y="380"/>
                </a:lnTo>
                <a:lnTo>
                  <a:pt x="705" y="439"/>
                </a:lnTo>
                <a:lnTo>
                  <a:pt x="829" y="499"/>
                </a:lnTo>
                <a:lnTo>
                  <a:pt x="829" y="499"/>
                </a:lnTo>
                <a:lnTo>
                  <a:pt x="833" y="501"/>
                </a:lnTo>
                <a:lnTo>
                  <a:pt x="837" y="505"/>
                </a:lnTo>
                <a:lnTo>
                  <a:pt x="840" y="511"/>
                </a:lnTo>
                <a:lnTo>
                  <a:pt x="840" y="516"/>
                </a:lnTo>
                <a:lnTo>
                  <a:pt x="840" y="521"/>
                </a:lnTo>
                <a:lnTo>
                  <a:pt x="837" y="525"/>
                </a:lnTo>
                <a:lnTo>
                  <a:pt x="833" y="530"/>
                </a:lnTo>
                <a:lnTo>
                  <a:pt x="829" y="533"/>
                </a:lnTo>
                <a:lnTo>
                  <a:pt x="829" y="533"/>
                </a:lnTo>
                <a:lnTo>
                  <a:pt x="428" y="724"/>
                </a:lnTo>
                <a:lnTo>
                  <a:pt x="428" y="723"/>
                </a:lnTo>
                <a:lnTo>
                  <a:pt x="425" y="725"/>
                </a:lnTo>
                <a:lnTo>
                  <a:pt x="421" y="725"/>
                </a:lnTo>
                <a:lnTo>
                  <a:pt x="415" y="725"/>
                </a:lnTo>
                <a:lnTo>
                  <a:pt x="411" y="723"/>
                </a:lnTo>
                <a:lnTo>
                  <a:pt x="411" y="724"/>
                </a:lnTo>
                <a:lnTo>
                  <a:pt x="11" y="533"/>
                </a:lnTo>
                <a:lnTo>
                  <a:pt x="11" y="533"/>
                </a:lnTo>
                <a:lnTo>
                  <a:pt x="7" y="530"/>
                </a:lnTo>
                <a:lnTo>
                  <a:pt x="3" y="525"/>
                </a:lnTo>
                <a:lnTo>
                  <a:pt x="2" y="521"/>
                </a:lnTo>
                <a:lnTo>
                  <a:pt x="0" y="516"/>
                </a:lnTo>
                <a:lnTo>
                  <a:pt x="2" y="511"/>
                </a:lnTo>
                <a:lnTo>
                  <a:pt x="3" y="505"/>
                </a:lnTo>
                <a:lnTo>
                  <a:pt x="7" y="501"/>
                </a:lnTo>
                <a:lnTo>
                  <a:pt x="11" y="499"/>
                </a:lnTo>
                <a:lnTo>
                  <a:pt x="11" y="499"/>
                </a:lnTo>
                <a:lnTo>
                  <a:pt x="135" y="439"/>
                </a:lnTo>
                <a:lnTo>
                  <a:pt x="11" y="380"/>
                </a:lnTo>
                <a:lnTo>
                  <a:pt x="11" y="380"/>
                </a:lnTo>
                <a:lnTo>
                  <a:pt x="7" y="377"/>
                </a:lnTo>
                <a:lnTo>
                  <a:pt x="3" y="373"/>
                </a:lnTo>
                <a:lnTo>
                  <a:pt x="2" y="368"/>
                </a:lnTo>
                <a:lnTo>
                  <a:pt x="0" y="363"/>
                </a:lnTo>
                <a:lnTo>
                  <a:pt x="2" y="357"/>
                </a:lnTo>
                <a:lnTo>
                  <a:pt x="3" y="352"/>
                </a:lnTo>
                <a:lnTo>
                  <a:pt x="7" y="348"/>
                </a:lnTo>
                <a:lnTo>
                  <a:pt x="11" y="346"/>
                </a:lnTo>
                <a:lnTo>
                  <a:pt x="11" y="346"/>
                </a:lnTo>
                <a:lnTo>
                  <a:pt x="135" y="287"/>
                </a:lnTo>
                <a:lnTo>
                  <a:pt x="11" y="228"/>
                </a:lnTo>
                <a:lnTo>
                  <a:pt x="11" y="228"/>
                </a:lnTo>
                <a:lnTo>
                  <a:pt x="7" y="224"/>
                </a:lnTo>
                <a:lnTo>
                  <a:pt x="3" y="220"/>
                </a:lnTo>
                <a:lnTo>
                  <a:pt x="2" y="216"/>
                </a:lnTo>
                <a:lnTo>
                  <a:pt x="0" y="211"/>
                </a:lnTo>
                <a:lnTo>
                  <a:pt x="2" y="204"/>
                </a:lnTo>
                <a:lnTo>
                  <a:pt x="3" y="200"/>
                </a:lnTo>
                <a:lnTo>
                  <a:pt x="7" y="196"/>
                </a:lnTo>
                <a:lnTo>
                  <a:pt x="11" y="192"/>
                </a:lnTo>
                <a:lnTo>
                  <a:pt x="11" y="192"/>
                </a:lnTo>
                <a:lnTo>
                  <a:pt x="411" y="3"/>
                </a:lnTo>
                <a:lnTo>
                  <a:pt x="411" y="3"/>
                </a:lnTo>
                <a:lnTo>
                  <a:pt x="415" y="1"/>
                </a:lnTo>
                <a:lnTo>
                  <a:pt x="421"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79" name="Freeform 4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267208" y="6635468"/>
            <a:ext cx="444609" cy="444609"/>
          </a:xfrm>
          <a:custGeom>
            <a:avLst/>
            <a:gdLst>
              <a:gd name="T0" fmla="*/ 48 w 839"/>
              <a:gd name="T1" fmla="*/ 575 h 839"/>
              <a:gd name="T2" fmla="*/ 38 w 839"/>
              <a:gd name="T3" fmla="*/ 587 h 839"/>
              <a:gd name="T4" fmla="*/ 41 w 839"/>
              <a:gd name="T5" fmla="*/ 601 h 839"/>
              <a:gd name="T6" fmla="*/ 48 w 839"/>
              <a:gd name="T7" fmla="*/ 609 h 839"/>
              <a:gd name="T8" fmla="*/ 415 w 839"/>
              <a:gd name="T9" fmla="*/ 800 h 839"/>
              <a:gd name="T10" fmla="*/ 428 w 839"/>
              <a:gd name="T11" fmla="*/ 799 h 839"/>
              <a:gd name="T12" fmla="*/ 791 w 839"/>
              <a:gd name="T13" fmla="*/ 607 h 839"/>
              <a:gd name="T14" fmla="*/ 800 w 839"/>
              <a:gd name="T15" fmla="*/ 597 h 839"/>
              <a:gd name="T16" fmla="*/ 797 w 839"/>
              <a:gd name="T17" fmla="*/ 581 h 839"/>
              <a:gd name="T18" fmla="*/ 791 w 839"/>
              <a:gd name="T19" fmla="*/ 575 h 839"/>
              <a:gd name="T20" fmla="*/ 446 w 839"/>
              <a:gd name="T21" fmla="*/ 661 h 839"/>
              <a:gd name="T22" fmla="*/ 406 w 839"/>
              <a:gd name="T23" fmla="*/ 666 h 839"/>
              <a:gd name="T24" fmla="*/ 137 w 839"/>
              <a:gd name="T25" fmla="*/ 528 h 839"/>
              <a:gd name="T26" fmla="*/ 48 w 839"/>
              <a:gd name="T27" fmla="*/ 403 h 839"/>
              <a:gd name="T28" fmla="*/ 38 w 839"/>
              <a:gd name="T29" fmla="*/ 415 h 839"/>
              <a:gd name="T30" fmla="*/ 41 w 839"/>
              <a:gd name="T31" fmla="*/ 429 h 839"/>
              <a:gd name="T32" fmla="*/ 48 w 839"/>
              <a:gd name="T33" fmla="*/ 436 h 839"/>
              <a:gd name="T34" fmla="*/ 415 w 839"/>
              <a:gd name="T35" fmla="*/ 628 h 839"/>
              <a:gd name="T36" fmla="*/ 428 w 839"/>
              <a:gd name="T37" fmla="*/ 627 h 839"/>
              <a:gd name="T38" fmla="*/ 791 w 839"/>
              <a:gd name="T39" fmla="*/ 436 h 839"/>
              <a:gd name="T40" fmla="*/ 800 w 839"/>
              <a:gd name="T41" fmla="*/ 425 h 839"/>
              <a:gd name="T42" fmla="*/ 797 w 839"/>
              <a:gd name="T43" fmla="*/ 410 h 839"/>
              <a:gd name="T44" fmla="*/ 791 w 839"/>
              <a:gd name="T45" fmla="*/ 403 h 839"/>
              <a:gd name="T46" fmla="*/ 446 w 839"/>
              <a:gd name="T47" fmla="*/ 490 h 839"/>
              <a:gd name="T48" fmla="*/ 406 w 839"/>
              <a:gd name="T49" fmla="*/ 494 h 839"/>
              <a:gd name="T50" fmla="*/ 137 w 839"/>
              <a:gd name="T51" fmla="*/ 355 h 839"/>
              <a:gd name="T52" fmla="*/ 411 w 839"/>
              <a:gd name="T53" fmla="*/ 41 h 839"/>
              <a:gd name="T54" fmla="*/ 48 w 839"/>
              <a:gd name="T55" fmla="*/ 232 h 839"/>
              <a:gd name="T56" fmla="*/ 38 w 839"/>
              <a:gd name="T57" fmla="*/ 242 h 839"/>
              <a:gd name="T58" fmla="*/ 41 w 839"/>
              <a:gd name="T59" fmla="*/ 258 h 839"/>
              <a:gd name="T60" fmla="*/ 48 w 839"/>
              <a:gd name="T61" fmla="*/ 264 h 839"/>
              <a:gd name="T62" fmla="*/ 415 w 839"/>
              <a:gd name="T63" fmla="*/ 457 h 839"/>
              <a:gd name="T64" fmla="*/ 428 w 839"/>
              <a:gd name="T65" fmla="*/ 456 h 839"/>
              <a:gd name="T66" fmla="*/ 791 w 839"/>
              <a:gd name="T67" fmla="*/ 264 h 839"/>
              <a:gd name="T68" fmla="*/ 800 w 839"/>
              <a:gd name="T69" fmla="*/ 253 h 839"/>
              <a:gd name="T70" fmla="*/ 797 w 839"/>
              <a:gd name="T71" fmla="*/ 238 h 839"/>
              <a:gd name="T72" fmla="*/ 791 w 839"/>
              <a:gd name="T73" fmla="*/ 232 h 839"/>
              <a:gd name="T74" fmla="*/ 424 w 839"/>
              <a:gd name="T75" fmla="*/ 39 h 839"/>
              <a:gd name="T76" fmla="*/ 433 w 839"/>
              <a:gd name="T77" fmla="*/ 1 h 839"/>
              <a:gd name="T78" fmla="*/ 808 w 839"/>
              <a:gd name="T79" fmla="*/ 198 h 839"/>
              <a:gd name="T80" fmla="*/ 835 w 839"/>
              <a:gd name="T81" fmla="*/ 228 h 839"/>
              <a:gd name="T82" fmla="*/ 825 w 839"/>
              <a:gd name="T83" fmla="*/ 285 h 839"/>
              <a:gd name="T84" fmla="*/ 741 w 839"/>
              <a:gd name="T85" fmla="*/ 334 h 839"/>
              <a:gd name="T86" fmla="*/ 825 w 839"/>
              <a:gd name="T87" fmla="*/ 382 h 839"/>
              <a:gd name="T88" fmla="*/ 835 w 839"/>
              <a:gd name="T89" fmla="*/ 440 h 839"/>
              <a:gd name="T90" fmla="*/ 808 w 839"/>
              <a:gd name="T91" fmla="*/ 470 h 839"/>
              <a:gd name="T92" fmla="*/ 808 w 839"/>
              <a:gd name="T93" fmla="*/ 541 h 839"/>
              <a:gd name="T94" fmla="*/ 839 w 839"/>
              <a:gd name="T95" fmla="*/ 592 h 839"/>
              <a:gd name="T96" fmla="*/ 808 w 839"/>
              <a:gd name="T97" fmla="*/ 641 h 839"/>
              <a:gd name="T98" fmla="*/ 446 w 839"/>
              <a:gd name="T99" fmla="*/ 833 h 839"/>
              <a:gd name="T100" fmla="*/ 406 w 839"/>
              <a:gd name="T101" fmla="*/ 838 h 839"/>
              <a:gd name="T102" fmla="*/ 30 w 839"/>
              <a:gd name="T103" fmla="*/ 641 h 839"/>
              <a:gd name="T104" fmla="*/ 4 w 839"/>
              <a:gd name="T105" fmla="*/ 613 h 839"/>
              <a:gd name="T106" fmla="*/ 14 w 839"/>
              <a:gd name="T107" fmla="*/ 554 h 839"/>
              <a:gd name="T108" fmla="*/ 97 w 839"/>
              <a:gd name="T109" fmla="*/ 505 h 839"/>
              <a:gd name="T110" fmla="*/ 14 w 839"/>
              <a:gd name="T111" fmla="*/ 458 h 839"/>
              <a:gd name="T112" fmla="*/ 4 w 839"/>
              <a:gd name="T113" fmla="*/ 399 h 839"/>
              <a:gd name="T114" fmla="*/ 30 w 839"/>
              <a:gd name="T115" fmla="*/ 369 h 839"/>
              <a:gd name="T116" fmla="*/ 30 w 839"/>
              <a:gd name="T117" fmla="*/ 299 h 839"/>
              <a:gd name="T118" fmla="*/ 0 w 839"/>
              <a:gd name="T119" fmla="*/ 247 h 839"/>
              <a:gd name="T120" fmla="*/ 30 w 839"/>
              <a:gd name="T121" fmla="*/ 198 h 839"/>
              <a:gd name="T122" fmla="*/ 393 w 839"/>
              <a:gd name="T123" fmla="*/ 7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9" h="839">
                <a:moveTo>
                  <a:pt x="137" y="528"/>
                </a:moveTo>
                <a:lnTo>
                  <a:pt x="48" y="575"/>
                </a:lnTo>
                <a:lnTo>
                  <a:pt x="48" y="575"/>
                </a:lnTo>
                <a:lnTo>
                  <a:pt x="45" y="577"/>
                </a:lnTo>
                <a:lnTo>
                  <a:pt x="41" y="581"/>
                </a:lnTo>
                <a:lnTo>
                  <a:pt x="38" y="587"/>
                </a:lnTo>
                <a:lnTo>
                  <a:pt x="38" y="592"/>
                </a:lnTo>
                <a:lnTo>
                  <a:pt x="38" y="597"/>
                </a:lnTo>
                <a:lnTo>
                  <a:pt x="41" y="601"/>
                </a:lnTo>
                <a:lnTo>
                  <a:pt x="45" y="605"/>
                </a:lnTo>
                <a:lnTo>
                  <a:pt x="48" y="607"/>
                </a:lnTo>
                <a:lnTo>
                  <a:pt x="48" y="609"/>
                </a:lnTo>
                <a:lnTo>
                  <a:pt x="410" y="799"/>
                </a:lnTo>
                <a:lnTo>
                  <a:pt x="411" y="799"/>
                </a:lnTo>
                <a:lnTo>
                  <a:pt x="415" y="800"/>
                </a:lnTo>
                <a:lnTo>
                  <a:pt x="419" y="801"/>
                </a:lnTo>
                <a:lnTo>
                  <a:pt x="424" y="800"/>
                </a:lnTo>
                <a:lnTo>
                  <a:pt x="428" y="799"/>
                </a:lnTo>
                <a:lnTo>
                  <a:pt x="428" y="799"/>
                </a:lnTo>
                <a:lnTo>
                  <a:pt x="791" y="609"/>
                </a:lnTo>
                <a:lnTo>
                  <a:pt x="791" y="607"/>
                </a:lnTo>
                <a:lnTo>
                  <a:pt x="795" y="605"/>
                </a:lnTo>
                <a:lnTo>
                  <a:pt x="797" y="601"/>
                </a:lnTo>
                <a:lnTo>
                  <a:pt x="800" y="597"/>
                </a:lnTo>
                <a:lnTo>
                  <a:pt x="801" y="592"/>
                </a:lnTo>
                <a:lnTo>
                  <a:pt x="800" y="587"/>
                </a:lnTo>
                <a:lnTo>
                  <a:pt x="797" y="581"/>
                </a:lnTo>
                <a:lnTo>
                  <a:pt x="795" y="577"/>
                </a:lnTo>
                <a:lnTo>
                  <a:pt x="791" y="575"/>
                </a:lnTo>
                <a:lnTo>
                  <a:pt x="791" y="575"/>
                </a:lnTo>
                <a:lnTo>
                  <a:pt x="700" y="528"/>
                </a:lnTo>
                <a:lnTo>
                  <a:pt x="446" y="661"/>
                </a:lnTo>
                <a:lnTo>
                  <a:pt x="446" y="661"/>
                </a:lnTo>
                <a:lnTo>
                  <a:pt x="433" y="666"/>
                </a:lnTo>
                <a:lnTo>
                  <a:pt x="419" y="668"/>
                </a:lnTo>
                <a:lnTo>
                  <a:pt x="406" y="666"/>
                </a:lnTo>
                <a:lnTo>
                  <a:pt x="393" y="661"/>
                </a:lnTo>
                <a:lnTo>
                  <a:pt x="393" y="661"/>
                </a:lnTo>
                <a:lnTo>
                  <a:pt x="137" y="528"/>
                </a:lnTo>
                <a:close/>
                <a:moveTo>
                  <a:pt x="137" y="355"/>
                </a:moveTo>
                <a:lnTo>
                  <a:pt x="48" y="403"/>
                </a:lnTo>
                <a:lnTo>
                  <a:pt x="48" y="403"/>
                </a:lnTo>
                <a:lnTo>
                  <a:pt x="45" y="406"/>
                </a:lnTo>
                <a:lnTo>
                  <a:pt x="41" y="410"/>
                </a:lnTo>
                <a:lnTo>
                  <a:pt x="38" y="415"/>
                </a:lnTo>
                <a:lnTo>
                  <a:pt x="38" y="420"/>
                </a:lnTo>
                <a:lnTo>
                  <a:pt x="38" y="425"/>
                </a:lnTo>
                <a:lnTo>
                  <a:pt x="41" y="429"/>
                </a:lnTo>
                <a:lnTo>
                  <a:pt x="45" y="433"/>
                </a:lnTo>
                <a:lnTo>
                  <a:pt x="48" y="436"/>
                </a:lnTo>
                <a:lnTo>
                  <a:pt x="48" y="436"/>
                </a:lnTo>
                <a:lnTo>
                  <a:pt x="410" y="627"/>
                </a:lnTo>
                <a:lnTo>
                  <a:pt x="411" y="627"/>
                </a:lnTo>
                <a:lnTo>
                  <a:pt x="415" y="628"/>
                </a:lnTo>
                <a:lnTo>
                  <a:pt x="419" y="630"/>
                </a:lnTo>
                <a:lnTo>
                  <a:pt x="424" y="628"/>
                </a:lnTo>
                <a:lnTo>
                  <a:pt x="428" y="627"/>
                </a:lnTo>
                <a:lnTo>
                  <a:pt x="428" y="627"/>
                </a:lnTo>
                <a:lnTo>
                  <a:pt x="791" y="436"/>
                </a:lnTo>
                <a:lnTo>
                  <a:pt x="791" y="436"/>
                </a:lnTo>
                <a:lnTo>
                  <a:pt x="795" y="433"/>
                </a:lnTo>
                <a:lnTo>
                  <a:pt x="797" y="429"/>
                </a:lnTo>
                <a:lnTo>
                  <a:pt x="800" y="425"/>
                </a:lnTo>
                <a:lnTo>
                  <a:pt x="801" y="420"/>
                </a:lnTo>
                <a:lnTo>
                  <a:pt x="800" y="415"/>
                </a:lnTo>
                <a:lnTo>
                  <a:pt x="797" y="410"/>
                </a:lnTo>
                <a:lnTo>
                  <a:pt x="795" y="406"/>
                </a:lnTo>
                <a:lnTo>
                  <a:pt x="791" y="403"/>
                </a:lnTo>
                <a:lnTo>
                  <a:pt x="791" y="403"/>
                </a:lnTo>
                <a:lnTo>
                  <a:pt x="700" y="355"/>
                </a:lnTo>
                <a:lnTo>
                  <a:pt x="446" y="490"/>
                </a:lnTo>
                <a:lnTo>
                  <a:pt x="446" y="490"/>
                </a:lnTo>
                <a:lnTo>
                  <a:pt x="433" y="494"/>
                </a:lnTo>
                <a:lnTo>
                  <a:pt x="419" y="496"/>
                </a:lnTo>
                <a:lnTo>
                  <a:pt x="406" y="494"/>
                </a:lnTo>
                <a:lnTo>
                  <a:pt x="393" y="490"/>
                </a:lnTo>
                <a:lnTo>
                  <a:pt x="393" y="490"/>
                </a:lnTo>
                <a:lnTo>
                  <a:pt x="137" y="355"/>
                </a:lnTo>
                <a:close/>
                <a:moveTo>
                  <a:pt x="419" y="38"/>
                </a:moveTo>
                <a:lnTo>
                  <a:pt x="415" y="39"/>
                </a:lnTo>
                <a:lnTo>
                  <a:pt x="411" y="41"/>
                </a:lnTo>
                <a:lnTo>
                  <a:pt x="410" y="41"/>
                </a:lnTo>
                <a:lnTo>
                  <a:pt x="48" y="232"/>
                </a:lnTo>
                <a:lnTo>
                  <a:pt x="48" y="232"/>
                </a:lnTo>
                <a:lnTo>
                  <a:pt x="45" y="234"/>
                </a:lnTo>
                <a:lnTo>
                  <a:pt x="41" y="238"/>
                </a:lnTo>
                <a:lnTo>
                  <a:pt x="38" y="242"/>
                </a:lnTo>
                <a:lnTo>
                  <a:pt x="38" y="247"/>
                </a:lnTo>
                <a:lnTo>
                  <a:pt x="38" y="253"/>
                </a:lnTo>
                <a:lnTo>
                  <a:pt x="41" y="258"/>
                </a:lnTo>
                <a:lnTo>
                  <a:pt x="45" y="262"/>
                </a:lnTo>
                <a:lnTo>
                  <a:pt x="48" y="264"/>
                </a:lnTo>
                <a:lnTo>
                  <a:pt x="48" y="264"/>
                </a:lnTo>
                <a:lnTo>
                  <a:pt x="410" y="456"/>
                </a:lnTo>
                <a:lnTo>
                  <a:pt x="411" y="456"/>
                </a:lnTo>
                <a:lnTo>
                  <a:pt x="415" y="457"/>
                </a:lnTo>
                <a:lnTo>
                  <a:pt x="419" y="458"/>
                </a:lnTo>
                <a:lnTo>
                  <a:pt x="424" y="457"/>
                </a:lnTo>
                <a:lnTo>
                  <a:pt x="428" y="456"/>
                </a:lnTo>
                <a:lnTo>
                  <a:pt x="428" y="456"/>
                </a:lnTo>
                <a:lnTo>
                  <a:pt x="791" y="264"/>
                </a:lnTo>
                <a:lnTo>
                  <a:pt x="791" y="264"/>
                </a:lnTo>
                <a:lnTo>
                  <a:pt x="795" y="262"/>
                </a:lnTo>
                <a:lnTo>
                  <a:pt x="797" y="258"/>
                </a:lnTo>
                <a:lnTo>
                  <a:pt x="800" y="253"/>
                </a:lnTo>
                <a:lnTo>
                  <a:pt x="801" y="247"/>
                </a:lnTo>
                <a:lnTo>
                  <a:pt x="800" y="242"/>
                </a:lnTo>
                <a:lnTo>
                  <a:pt x="797" y="238"/>
                </a:lnTo>
                <a:lnTo>
                  <a:pt x="795" y="234"/>
                </a:lnTo>
                <a:lnTo>
                  <a:pt x="791" y="232"/>
                </a:lnTo>
                <a:lnTo>
                  <a:pt x="791" y="232"/>
                </a:lnTo>
                <a:lnTo>
                  <a:pt x="428" y="41"/>
                </a:lnTo>
                <a:lnTo>
                  <a:pt x="428" y="41"/>
                </a:lnTo>
                <a:lnTo>
                  <a:pt x="424" y="39"/>
                </a:lnTo>
                <a:lnTo>
                  <a:pt x="419" y="38"/>
                </a:lnTo>
                <a:close/>
                <a:moveTo>
                  <a:pt x="419" y="0"/>
                </a:moveTo>
                <a:lnTo>
                  <a:pt x="433" y="1"/>
                </a:lnTo>
                <a:lnTo>
                  <a:pt x="446" y="7"/>
                </a:lnTo>
                <a:lnTo>
                  <a:pt x="446" y="7"/>
                </a:lnTo>
                <a:lnTo>
                  <a:pt x="808" y="198"/>
                </a:lnTo>
                <a:lnTo>
                  <a:pt x="808" y="198"/>
                </a:lnTo>
                <a:lnTo>
                  <a:pt x="825" y="209"/>
                </a:lnTo>
                <a:lnTo>
                  <a:pt x="835" y="228"/>
                </a:lnTo>
                <a:lnTo>
                  <a:pt x="839" y="247"/>
                </a:lnTo>
                <a:lnTo>
                  <a:pt x="835" y="268"/>
                </a:lnTo>
                <a:lnTo>
                  <a:pt x="825" y="285"/>
                </a:lnTo>
                <a:lnTo>
                  <a:pt x="808" y="299"/>
                </a:lnTo>
                <a:lnTo>
                  <a:pt x="808" y="299"/>
                </a:lnTo>
                <a:lnTo>
                  <a:pt x="741" y="334"/>
                </a:lnTo>
                <a:lnTo>
                  <a:pt x="808" y="369"/>
                </a:lnTo>
                <a:lnTo>
                  <a:pt x="808" y="369"/>
                </a:lnTo>
                <a:lnTo>
                  <a:pt x="825" y="382"/>
                </a:lnTo>
                <a:lnTo>
                  <a:pt x="835" y="399"/>
                </a:lnTo>
                <a:lnTo>
                  <a:pt x="839" y="420"/>
                </a:lnTo>
                <a:lnTo>
                  <a:pt x="835" y="440"/>
                </a:lnTo>
                <a:lnTo>
                  <a:pt x="825" y="458"/>
                </a:lnTo>
                <a:lnTo>
                  <a:pt x="808" y="470"/>
                </a:lnTo>
                <a:lnTo>
                  <a:pt x="808" y="470"/>
                </a:lnTo>
                <a:lnTo>
                  <a:pt x="741" y="505"/>
                </a:lnTo>
                <a:lnTo>
                  <a:pt x="808" y="541"/>
                </a:lnTo>
                <a:lnTo>
                  <a:pt x="808" y="541"/>
                </a:lnTo>
                <a:lnTo>
                  <a:pt x="825" y="554"/>
                </a:lnTo>
                <a:lnTo>
                  <a:pt x="835" y="571"/>
                </a:lnTo>
                <a:lnTo>
                  <a:pt x="839" y="592"/>
                </a:lnTo>
                <a:lnTo>
                  <a:pt x="835" y="613"/>
                </a:lnTo>
                <a:lnTo>
                  <a:pt x="825" y="630"/>
                </a:lnTo>
                <a:lnTo>
                  <a:pt x="808" y="641"/>
                </a:lnTo>
                <a:lnTo>
                  <a:pt x="808" y="641"/>
                </a:lnTo>
                <a:lnTo>
                  <a:pt x="446" y="833"/>
                </a:lnTo>
                <a:lnTo>
                  <a:pt x="446" y="833"/>
                </a:lnTo>
                <a:lnTo>
                  <a:pt x="433" y="838"/>
                </a:lnTo>
                <a:lnTo>
                  <a:pt x="419" y="839"/>
                </a:lnTo>
                <a:lnTo>
                  <a:pt x="406" y="838"/>
                </a:lnTo>
                <a:lnTo>
                  <a:pt x="393" y="833"/>
                </a:lnTo>
                <a:lnTo>
                  <a:pt x="393" y="833"/>
                </a:lnTo>
                <a:lnTo>
                  <a:pt x="30" y="641"/>
                </a:lnTo>
                <a:lnTo>
                  <a:pt x="30" y="641"/>
                </a:lnTo>
                <a:lnTo>
                  <a:pt x="14" y="630"/>
                </a:lnTo>
                <a:lnTo>
                  <a:pt x="4" y="613"/>
                </a:lnTo>
                <a:lnTo>
                  <a:pt x="0" y="592"/>
                </a:lnTo>
                <a:lnTo>
                  <a:pt x="4" y="571"/>
                </a:lnTo>
                <a:lnTo>
                  <a:pt x="14" y="554"/>
                </a:lnTo>
                <a:lnTo>
                  <a:pt x="30" y="541"/>
                </a:lnTo>
                <a:lnTo>
                  <a:pt x="30" y="541"/>
                </a:lnTo>
                <a:lnTo>
                  <a:pt x="97" y="505"/>
                </a:lnTo>
                <a:lnTo>
                  <a:pt x="30" y="470"/>
                </a:lnTo>
                <a:lnTo>
                  <a:pt x="30" y="470"/>
                </a:lnTo>
                <a:lnTo>
                  <a:pt x="14" y="458"/>
                </a:lnTo>
                <a:lnTo>
                  <a:pt x="4" y="440"/>
                </a:lnTo>
                <a:lnTo>
                  <a:pt x="0" y="420"/>
                </a:lnTo>
                <a:lnTo>
                  <a:pt x="4" y="399"/>
                </a:lnTo>
                <a:lnTo>
                  <a:pt x="14" y="382"/>
                </a:lnTo>
                <a:lnTo>
                  <a:pt x="30" y="369"/>
                </a:lnTo>
                <a:lnTo>
                  <a:pt x="30" y="369"/>
                </a:lnTo>
                <a:lnTo>
                  <a:pt x="97" y="334"/>
                </a:lnTo>
                <a:lnTo>
                  <a:pt x="30" y="299"/>
                </a:lnTo>
                <a:lnTo>
                  <a:pt x="30" y="299"/>
                </a:lnTo>
                <a:lnTo>
                  <a:pt x="14" y="285"/>
                </a:lnTo>
                <a:lnTo>
                  <a:pt x="4" y="268"/>
                </a:lnTo>
                <a:lnTo>
                  <a:pt x="0" y="247"/>
                </a:lnTo>
                <a:lnTo>
                  <a:pt x="4" y="228"/>
                </a:lnTo>
                <a:lnTo>
                  <a:pt x="14" y="209"/>
                </a:lnTo>
                <a:lnTo>
                  <a:pt x="30" y="198"/>
                </a:lnTo>
                <a:lnTo>
                  <a:pt x="30" y="198"/>
                </a:lnTo>
                <a:lnTo>
                  <a:pt x="393" y="7"/>
                </a:lnTo>
                <a:lnTo>
                  <a:pt x="393" y="7"/>
                </a:lnTo>
                <a:lnTo>
                  <a:pt x="406" y="1"/>
                </a:lnTo>
                <a:lnTo>
                  <a:pt x="419"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80" name="Freeform 4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2378" y="6675743"/>
            <a:ext cx="444609" cy="364061"/>
          </a:xfrm>
          <a:custGeom>
            <a:avLst/>
            <a:gdLst>
              <a:gd name="T0" fmla="*/ 457 w 839"/>
              <a:gd name="T1" fmla="*/ 458 h 687"/>
              <a:gd name="T2" fmla="*/ 660 w 839"/>
              <a:gd name="T3" fmla="*/ 386 h 687"/>
              <a:gd name="T4" fmla="*/ 667 w 839"/>
              <a:gd name="T5" fmla="*/ 407 h 687"/>
              <a:gd name="T6" fmla="*/ 648 w 839"/>
              <a:gd name="T7" fmla="*/ 420 h 687"/>
              <a:gd name="T8" fmla="*/ 576 w 839"/>
              <a:gd name="T9" fmla="*/ 473 h 687"/>
              <a:gd name="T10" fmla="*/ 564 w 839"/>
              <a:gd name="T11" fmla="*/ 512 h 687"/>
              <a:gd name="T12" fmla="*/ 542 w 839"/>
              <a:gd name="T13" fmla="*/ 512 h 687"/>
              <a:gd name="T14" fmla="*/ 537 w 839"/>
              <a:gd name="T15" fmla="*/ 470 h 687"/>
              <a:gd name="T16" fmla="*/ 598 w 839"/>
              <a:gd name="T17" fmla="*/ 394 h 687"/>
              <a:gd name="T18" fmla="*/ 197 w 839"/>
              <a:gd name="T19" fmla="*/ 382 h 687"/>
              <a:gd name="T20" fmla="*/ 210 w 839"/>
              <a:gd name="T21" fmla="*/ 401 h 687"/>
              <a:gd name="T22" fmla="*/ 197 w 839"/>
              <a:gd name="T23" fmla="*/ 419 h 687"/>
              <a:gd name="T24" fmla="*/ 129 w 839"/>
              <a:gd name="T25" fmla="*/ 452 h 687"/>
              <a:gd name="T26" fmla="*/ 110 w 839"/>
              <a:gd name="T27" fmla="*/ 508 h 687"/>
              <a:gd name="T28" fmla="*/ 89 w 839"/>
              <a:gd name="T29" fmla="*/ 514 h 687"/>
              <a:gd name="T30" fmla="*/ 76 w 839"/>
              <a:gd name="T31" fmla="*/ 496 h 687"/>
              <a:gd name="T32" fmla="*/ 119 w 839"/>
              <a:gd name="T33" fmla="*/ 407 h 687"/>
              <a:gd name="T34" fmla="*/ 648 w 839"/>
              <a:gd name="T35" fmla="*/ 344 h 687"/>
              <a:gd name="T36" fmla="*/ 529 w 839"/>
              <a:gd name="T37" fmla="*/ 401 h 687"/>
              <a:gd name="T38" fmla="*/ 500 w 839"/>
              <a:gd name="T39" fmla="*/ 531 h 687"/>
              <a:gd name="T40" fmla="*/ 581 w 839"/>
              <a:gd name="T41" fmla="*/ 634 h 687"/>
              <a:gd name="T42" fmla="*/ 715 w 839"/>
              <a:gd name="T43" fmla="*/ 634 h 687"/>
              <a:gd name="T44" fmla="*/ 797 w 839"/>
              <a:gd name="T45" fmla="*/ 531 h 687"/>
              <a:gd name="T46" fmla="*/ 767 w 839"/>
              <a:gd name="T47" fmla="*/ 401 h 687"/>
              <a:gd name="T48" fmla="*/ 648 w 839"/>
              <a:gd name="T49" fmla="*/ 344 h 687"/>
              <a:gd name="T50" fmla="*/ 94 w 839"/>
              <a:gd name="T51" fmla="*/ 377 h 687"/>
              <a:gd name="T52" fmla="*/ 38 w 839"/>
              <a:gd name="T53" fmla="*/ 496 h 687"/>
              <a:gd name="T54" fmla="*/ 94 w 839"/>
              <a:gd name="T55" fmla="*/ 615 h 687"/>
              <a:gd name="T56" fmla="*/ 225 w 839"/>
              <a:gd name="T57" fmla="*/ 645 h 687"/>
              <a:gd name="T58" fmla="*/ 327 w 839"/>
              <a:gd name="T59" fmla="*/ 563 h 687"/>
              <a:gd name="T60" fmla="*/ 327 w 839"/>
              <a:gd name="T61" fmla="*/ 429 h 687"/>
              <a:gd name="T62" fmla="*/ 225 w 839"/>
              <a:gd name="T63" fmla="*/ 348 h 687"/>
              <a:gd name="T64" fmla="*/ 457 w 839"/>
              <a:gd name="T65" fmla="*/ 420 h 687"/>
              <a:gd name="T66" fmla="*/ 549 w 839"/>
              <a:gd name="T67" fmla="*/ 42 h 687"/>
              <a:gd name="T68" fmla="*/ 496 w 839"/>
              <a:gd name="T69" fmla="*/ 109 h 687"/>
              <a:gd name="T70" fmla="*/ 546 w 839"/>
              <a:gd name="T71" fmla="*/ 335 h 687"/>
              <a:gd name="T72" fmla="*/ 682 w 839"/>
              <a:gd name="T73" fmla="*/ 309 h 687"/>
              <a:gd name="T74" fmla="*/ 642 w 839"/>
              <a:gd name="T75" fmla="*/ 84 h 687"/>
              <a:gd name="T76" fmla="*/ 572 w 839"/>
              <a:gd name="T77" fmla="*/ 38 h 687"/>
              <a:gd name="T78" fmla="*/ 210 w 839"/>
              <a:gd name="T79" fmla="*/ 65 h 687"/>
              <a:gd name="T80" fmla="*/ 125 w 839"/>
              <a:gd name="T81" fmla="*/ 318 h 687"/>
              <a:gd name="T82" fmla="*/ 261 w 839"/>
              <a:gd name="T83" fmla="*/ 319 h 687"/>
              <a:gd name="T84" fmla="*/ 343 w 839"/>
              <a:gd name="T85" fmla="*/ 109 h 687"/>
              <a:gd name="T86" fmla="*/ 309 w 839"/>
              <a:gd name="T87" fmla="*/ 52 h 687"/>
              <a:gd name="T88" fmla="*/ 293 w 839"/>
              <a:gd name="T89" fmla="*/ 4 h 687"/>
              <a:gd name="T90" fmla="*/ 369 w 839"/>
              <a:gd name="T91" fmla="*/ 64 h 687"/>
              <a:gd name="T92" fmla="*/ 460 w 839"/>
              <a:gd name="T93" fmla="*/ 89 h 687"/>
              <a:gd name="T94" fmla="*/ 521 w 839"/>
              <a:gd name="T95" fmla="*/ 12 h 687"/>
              <a:gd name="T96" fmla="*/ 627 w 839"/>
              <a:gd name="T97" fmla="*/ 14 h 687"/>
              <a:gd name="T98" fmla="*/ 680 w 839"/>
              <a:gd name="T99" fmla="*/ 77 h 687"/>
              <a:gd name="T100" fmla="*/ 839 w 839"/>
              <a:gd name="T101" fmla="*/ 496 h 687"/>
              <a:gd name="T102" fmla="*/ 783 w 839"/>
              <a:gd name="T103" fmla="*/ 631 h 687"/>
              <a:gd name="T104" fmla="*/ 648 w 839"/>
              <a:gd name="T105" fmla="*/ 687 h 687"/>
              <a:gd name="T106" fmla="*/ 513 w 839"/>
              <a:gd name="T107" fmla="*/ 631 h 687"/>
              <a:gd name="T108" fmla="*/ 377 w 839"/>
              <a:gd name="T109" fmla="*/ 534 h 687"/>
              <a:gd name="T110" fmla="*/ 297 w 839"/>
              <a:gd name="T111" fmla="*/ 655 h 687"/>
              <a:gd name="T112" fmla="*/ 152 w 839"/>
              <a:gd name="T113" fmla="*/ 683 h 687"/>
              <a:gd name="T114" fmla="*/ 33 w 839"/>
              <a:gd name="T115" fmla="*/ 603 h 687"/>
              <a:gd name="T116" fmla="*/ 2 w 839"/>
              <a:gd name="T117" fmla="*/ 467 h 687"/>
              <a:gd name="T118" fmla="*/ 160 w 839"/>
              <a:gd name="T119" fmla="*/ 77 h 687"/>
              <a:gd name="T120" fmla="*/ 238 w 839"/>
              <a:gd name="T121" fmla="*/ 4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9" h="687">
                <a:moveTo>
                  <a:pt x="381" y="458"/>
                </a:moveTo>
                <a:lnTo>
                  <a:pt x="381" y="496"/>
                </a:lnTo>
                <a:lnTo>
                  <a:pt x="457" y="496"/>
                </a:lnTo>
                <a:lnTo>
                  <a:pt x="457" y="458"/>
                </a:lnTo>
                <a:lnTo>
                  <a:pt x="381" y="458"/>
                </a:lnTo>
                <a:close/>
                <a:moveTo>
                  <a:pt x="648" y="382"/>
                </a:moveTo>
                <a:lnTo>
                  <a:pt x="655" y="382"/>
                </a:lnTo>
                <a:lnTo>
                  <a:pt x="660" y="386"/>
                </a:lnTo>
                <a:lnTo>
                  <a:pt x="664" y="390"/>
                </a:lnTo>
                <a:lnTo>
                  <a:pt x="667" y="395"/>
                </a:lnTo>
                <a:lnTo>
                  <a:pt x="668" y="401"/>
                </a:lnTo>
                <a:lnTo>
                  <a:pt x="667" y="407"/>
                </a:lnTo>
                <a:lnTo>
                  <a:pt x="664" y="412"/>
                </a:lnTo>
                <a:lnTo>
                  <a:pt x="660" y="416"/>
                </a:lnTo>
                <a:lnTo>
                  <a:pt x="655" y="419"/>
                </a:lnTo>
                <a:lnTo>
                  <a:pt x="648" y="420"/>
                </a:lnTo>
                <a:lnTo>
                  <a:pt x="625" y="424"/>
                </a:lnTo>
                <a:lnTo>
                  <a:pt x="604" y="435"/>
                </a:lnTo>
                <a:lnTo>
                  <a:pt x="587" y="452"/>
                </a:lnTo>
                <a:lnTo>
                  <a:pt x="576" y="473"/>
                </a:lnTo>
                <a:lnTo>
                  <a:pt x="572" y="496"/>
                </a:lnTo>
                <a:lnTo>
                  <a:pt x="571" y="503"/>
                </a:lnTo>
                <a:lnTo>
                  <a:pt x="568" y="508"/>
                </a:lnTo>
                <a:lnTo>
                  <a:pt x="564" y="512"/>
                </a:lnTo>
                <a:lnTo>
                  <a:pt x="559" y="514"/>
                </a:lnTo>
                <a:lnTo>
                  <a:pt x="553" y="516"/>
                </a:lnTo>
                <a:lnTo>
                  <a:pt x="547" y="514"/>
                </a:lnTo>
                <a:lnTo>
                  <a:pt x="542" y="512"/>
                </a:lnTo>
                <a:lnTo>
                  <a:pt x="537" y="508"/>
                </a:lnTo>
                <a:lnTo>
                  <a:pt x="534" y="503"/>
                </a:lnTo>
                <a:lnTo>
                  <a:pt x="534" y="496"/>
                </a:lnTo>
                <a:lnTo>
                  <a:pt x="537" y="470"/>
                </a:lnTo>
                <a:lnTo>
                  <a:pt x="546" y="446"/>
                </a:lnTo>
                <a:lnTo>
                  <a:pt x="559" y="424"/>
                </a:lnTo>
                <a:lnTo>
                  <a:pt x="576" y="407"/>
                </a:lnTo>
                <a:lnTo>
                  <a:pt x="598" y="394"/>
                </a:lnTo>
                <a:lnTo>
                  <a:pt x="622" y="385"/>
                </a:lnTo>
                <a:lnTo>
                  <a:pt x="648" y="382"/>
                </a:lnTo>
                <a:close/>
                <a:moveTo>
                  <a:pt x="190" y="382"/>
                </a:moveTo>
                <a:lnTo>
                  <a:pt x="197" y="382"/>
                </a:lnTo>
                <a:lnTo>
                  <a:pt x="202" y="386"/>
                </a:lnTo>
                <a:lnTo>
                  <a:pt x="206" y="390"/>
                </a:lnTo>
                <a:lnTo>
                  <a:pt x="208" y="395"/>
                </a:lnTo>
                <a:lnTo>
                  <a:pt x="210" y="401"/>
                </a:lnTo>
                <a:lnTo>
                  <a:pt x="208" y="407"/>
                </a:lnTo>
                <a:lnTo>
                  <a:pt x="206" y="412"/>
                </a:lnTo>
                <a:lnTo>
                  <a:pt x="202" y="416"/>
                </a:lnTo>
                <a:lnTo>
                  <a:pt x="197" y="419"/>
                </a:lnTo>
                <a:lnTo>
                  <a:pt x="190" y="420"/>
                </a:lnTo>
                <a:lnTo>
                  <a:pt x="166" y="424"/>
                </a:lnTo>
                <a:lnTo>
                  <a:pt x="146" y="435"/>
                </a:lnTo>
                <a:lnTo>
                  <a:pt x="129" y="452"/>
                </a:lnTo>
                <a:lnTo>
                  <a:pt x="118" y="473"/>
                </a:lnTo>
                <a:lnTo>
                  <a:pt x="114" y="496"/>
                </a:lnTo>
                <a:lnTo>
                  <a:pt x="113" y="503"/>
                </a:lnTo>
                <a:lnTo>
                  <a:pt x="110" y="508"/>
                </a:lnTo>
                <a:lnTo>
                  <a:pt x="106" y="512"/>
                </a:lnTo>
                <a:lnTo>
                  <a:pt x="101" y="514"/>
                </a:lnTo>
                <a:lnTo>
                  <a:pt x="96" y="516"/>
                </a:lnTo>
                <a:lnTo>
                  <a:pt x="89" y="514"/>
                </a:lnTo>
                <a:lnTo>
                  <a:pt x="84" y="512"/>
                </a:lnTo>
                <a:lnTo>
                  <a:pt x="80" y="508"/>
                </a:lnTo>
                <a:lnTo>
                  <a:pt x="77" y="503"/>
                </a:lnTo>
                <a:lnTo>
                  <a:pt x="76" y="496"/>
                </a:lnTo>
                <a:lnTo>
                  <a:pt x="79" y="470"/>
                </a:lnTo>
                <a:lnTo>
                  <a:pt x="88" y="446"/>
                </a:lnTo>
                <a:lnTo>
                  <a:pt x="101" y="424"/>
                </a:lnTo>
                <a:lnTo>
                  <a:pt x="119" y="407"/>
                </a:lnTo>
                <a:lnTo>
                  <a:pt x="140" y="394"/>
                </a:lnTo>
                <a:lnTo>
                  <a:pt x="164" y="385"/>
                </a:lnTo>
                <a:lnTo>
                  <a:pt x="190" y="382"/>
                </a:lnTo>
                <a:close/>
                <a:moveTo>
                  <a:pt x="648" y="344"/>
                </a:moveTo>
                <a:lnTo>
                  <a:pt x="613" y="348"/>
                </a:lnTo>
                <a:lnTo>
                  <a:pt x="581" y="359"/>
                </a:lnTo>
                <a:lnTo>
                  <a:pt x="553" y="377"/>
                </a:lnTo>
                <a:lnTo>
                  <a:pt x="529" y="401"/>
                </a:lnTo>
                <a:lnTo>
                  <a:pt x="511" y="429"/>
                </a:lnTo>
                <a:lnTo>
                  <a:pt x="500" y="461"/>
                </a:lnTo>
                <a:lnTo>
                  <a:pt x="496" y="496"/>
                </a:lnTo>
                <a:lnTo>
                  <a:pt x="500" y="531"/>
                </a:lnTo>
                <a:lnTo>
                  <a:pt x="511" y="563"/>
                </a:lnTo>
                <a:lnTo>
                  <a:pt x="529" y="592"/>
                </a:lnTo>
                <a:lnTo>
                  <a:pt x="553" y="615"/>
                </a:lnTo>
                <a:lnTo>
                  <a:pt x="581" y="634"/>
                </a:lnTo>
                <a:lnTo>
                  <a:pt x="613" y="645"/>
                </a:lnTo>
                <a:lnTo>
                  <a:pt x="648" y="649"/>
                </a:lnTo>
                <a:lnTo>
                  <a:pt x="684" y="645"/>
                </a:lnTo>
                <a:lnTo>
                  <a:pt x="715" y="634"/>
                </a:lnTo>
                <a:lnTo>
                  <a:pt x="744" y="615"/>
                </a:lnTo>
                <a:lnTo>
                  <a:pt x="767" y="592"/>
                </a:lnTo>
                <a:lnTo>
                  <a:pt x="786" y="563"/>
                </a:lnTo>
                <a:lnTo>
                  <a:pt x="797" y="531"/>
                </a:lnTo>
                <a:lnTo>
                  <a:pt x="801" y="496"/>
                </a:lnTo>
                <a:lnTo>
                  <a:pt x="797" y="461"/>
                </a:lnTo>
                <a:lnTo>
                  <a:pt x="786" y="429"/>
                </a:lnTo>
                <a:lnTo>
                  <a:pt x="767" y="401"/>
                </a:lnTo>
                <a:lnTo>
                  <a:pt x="744" y="377"/>
                </a:lnTo>
                <a:lnTo>
                  <a:pt x="715" y="359"/>
                </a:lnTo>
                <a:lnTo>
                  <a:pt x="684" y="348"/>
                </a:lnTo>
                <a:lnTo>
                  <a:pt x="648" y="344"/>
                </a:lnTo>
                <a:close/>
                <a:moveTo>
                  <a:pt x="190" y="344"/>
                </a:moveTo>
                <a:lnTo>
                  <a:pt x="156" y="348"/>
                </a:lnTo>
                <a:lnTo>
                  <a:pt x="123" y="359"/>
                </a:lnTo>
                <a:lnTo>
                  <a:pt x="94" y="377"/>
                </a:lnTo>
                <a:lnTo>
                  <a:pt x="71" y="401"/>
                </a:lnTo>
                <a:lnTo>
                  <a:pt x="54" y="429"/>
                </a:lnTo>
                <a:lnTo>
                  <a:pt x="42" y="461"/>
                </a:lnTo>
                <a:lnTo>
                  <a:pt x="38" y="496"/>
                </a:lnTo>
                <a:lnTo>
                  <a:pt x="42" y="531"/>
                </a:lnTo>
                <a:lnTo>
                  <a:pt x="54" y="563"/>
                </a:lnTo>
                <a:lnTo>
                  <a:pt x="71" y="592"/>
                </a:lnTo>
                <a:lnTo>
                  <a:pt x="94" y="615"/>
                </a:lnTo>
                <a:lnTo>
                  <a:pt x="123" y="634"/>
                </a:lnTo>
                <a:lnTo>
                  <a:pt x="156" y="645"/>
                </a:lnTo>
                <a:lnTo>
                  <a:pt x="190" y="649"/>
                </a:lnTo>
                <a:lnTo>
                  <a:pt x="225" y="645"/>
                </a:lnTo>
                <a:lnTo>
                  <a:pt x="258" y="634"/>
                </a:lnTo>
                <a:lnTo>
                  <a:pt x="286" y="615"/>
                </a:lnTo>
                <a:lnTo>
                  <a:pt x="309" y="592"/>
                </a:lnTo>
                <a:lnTo>
                  <a:pt x="327" y="563"/>
                </a:lnTo>
                <a:lnTo>
                  <a:pt x="339" y="531"/>
                </a:lnTo>
                <a:lnTo>
                  <a:pt x="343" y="496"/>
                </a:lnTo>
                <a:lnTo>
                  <a:pt x="339" y="461"/>
                </a:lnTo>
                <a:lnTo>
                  <a:pt x="327" y="429"/>
                </a:lnTo>
                <a:lnTo>
                  <a:pt x="309" y="401"/>
                </a:lnTo>
                <a:lnTo>
                  <a:pt x="286" y="377"/>
                </a:lnTo>
                <a:lnTo>
                  <a:pt x="258" y="359"/>
                </a:lnTo>
                <a:lnTo>
                  <a:pt x="225" y="348"/>
                </a:lnTo>
                <a:lnTo>
                  <a:pt x="190" y="344"/>
                </a:lnTo>
                <a:close/>
                <a:moveTo>
                  <a:pt x="381" y="153"/>
                </a:moveTo>
                <a:lnTo>
                  <a:pt x="381" y="420"/>
                </a:lnTo>
                <a:lnTo>
                  <a:pt x="457" y="420"/>
                </a:lnTo>
                <a:lnTo>
                  <a:pt x="457" y="153"/>
                </a:lnTo>
                <a:lnTo>
                  <a:pt x="381" y="153"/>
                </a:lnTo>
                <a:close/>
                <a:moveTo>
                  <a:pt x="572" y="38"/>
                </a:moveTo>
                <a:lnTo>
                  <a:pt x="549" y="42"/>
                </a:lnTo>
                <a:lnTo>
                  <a:pt x="529" y="52"/>
                </a:lnTo>
                <a:lnTo>
                  <a:pt x="513" y="67"/>
                </a:lnTo>
                <a:lnTo>
                  <a:pt x="502" y="86"/>
                </a:lnTo>
                <a:lnTo>
                  <a:pt x="496" y="109"/>
                </a:lnTo>
                <a:lnTo>
                  <a:pt x="495" y="109"/>
                </a:lnTo>
                <a:lnTo>
                  <a:pt x="495" y="382"/>
                </a:lnTo>
                <a:lnTo>
                  <a:pt x="519" y="356"/>
                </a:lnTo>
                <a:lnTo>
                  <a:pt x="546" y="335"/>
                </a:lnTo>
                <a:lnTo>
                  <a:pt x="578" y="319"/>
                </a:lnTo>
                <a:lnTo>
                  <a:pt x="612" y="309"/>
                </a:lnTo>
                <a:lnTo>
                  <a:pt x="648" y="305"/>
                </a:lnTo>
                <a:lnTo>
                  <a:pt x="682" y="309"/>
                </a:lnTo>
                <a:lnTo>
                  <a:pt x="715" y="318"/>
                </a:lnTo>
                <a:lnTo>
                  <a:pt x="744" y="331"/>
                </a:lnTo>
                <a:lnTo>
                  <a:pt x="642" y="84"/>
                </a:lnTo>
                <a:lnTo>
                  <a:pt x="642" y="84"/>
                </a:lnTo>
                <a:lnTo>
                  <a:pt x="630" y="65"/>
                </a:lnTo>
                <a:lnTo>
                  <a:pt x="614" y="51"/>
                </a:lnTo>
                <a:lnTo>
                  <a:pt x="595" y="42"/>
                </a:lnTo>
                <a:lnTo>
                  <a:pt x="572" y="38"/>
                </a:lnTo>
                <a:close/>
                <a:moveTo>
                  <a:pt x="267" y="38"/>
                </a:moveTo>
                <a:lnTo>
                  <a:pt x="245" y="42"/>
                </a:lnTo>
                <a:lnTo>
                  <a:pt x="225" y="51"/>
                </a:lnTo>
                <a:lnTo>
                  <a:pt x="210" y="65"/>
                </a:lnTo>
                <a:lnTo>
                  <a:pt x="198" y="84"/>
                </a:lnTo>
                <a:lnTo>
                  <a:pt x="198" y="84"/>
                </a:lnTo>
                <a:lnTo>
                  <a:pt x="94" y="331"/>
                </a:lnTo>
                <a:lnTo>
                  <a:pt x="125" y="318"/>
                </a:lnTo>
                <a:lnTo>
                  <a:pt x="156" y="309"/>
                </a:lnTo>
                <a:lnTo>
                  <a:pt x="190" y="305"/>
                </a:lnTo>
                <a:lnTo>
                  <a:pt x="227" y="309"/>
                </a:lnTo>
                <a:lnTo>
                  <a:pt x="261" y="319"/>
                </a:lnTo>
                <a:lnTo>
                  <a:pt x="292" y="335"/>
                </a:lnTo>
                <a:lnTo>
                  <a:pt x="320" y="356"/>
                </a:lnTo>
                <a:lnTo>
                  <a:pt x="343" y="382"/>
                </a:lnTo>
                <a:lnTo>
                  <a:pt x="343" y="109"/>
                </a:lnTo>
                <a:lnTo>
                  <a:pt x="342" y="109"/>
                </a:lnTo>
                <a:lnTo>
                  <a:pt x="337" y="86"/>
                </a:lnTo>
                <a:lnTo>
                  <a:pt x="326" y="67"/>
                </a:lnTo>
                <a:lnTo>
                  <a:pt x="309" y="52"/>
                </a:lnTo>
                <a:lnTo>
                  <a:pt x="290" y="42"/>
                </a:lnTo>
                <a:lnTo>
                  <a:pt x="267" y="38"/>
                </a:lnTo>
                <a:close/>
                <a:moveTo>
                  <a:pt x="267" y="0"/>
                </a:moveTo>
                <a:lnTo>
                  <a:pt x="293" y="4"/>
                </a:lnTo>
                <a:lnTo>
                  <a:pt x="317" y="12"/>
                </a:lnTo>
                <a:lnTo>
                  <a:pt x="338" y="26"/>
                </a:lnTo>
                <a:lnTo>
                  <a:pt x="356" y="43"/>
                </a:lnTo>
                <a:lnTo>
                  <a:pt x="369" y="64"/>
                </a:lnTo>
                <a:lnTo>
                  <a:pt x="379" y="89"/>
                </a:lnTo>
                <a:lnTo>
                  <a:pt x="381" y="115"/>
                </a:lnTo>
                <a:lnTo>
                  <a:pt x="457" y="115"/>
                </a:lnTo>
                <a:lnTo>
                  <a:pt x="460" y="89"/>
                </a:lnTo>
                <a:lnTo>
                  <a:pt x="469" y="64"/>
                </a:lnTo>
                <a:lnTo>
                  <a:pt x="483" y="43"/>
                </a:lnTo>
                <a:lnTo>
                  <a:pt x="500" y="26"/>
                </a:lnTo>
                <a:lnTo>
                  <a:pt x="521" y="12"/>
                </a:lnTo>
                <a:lnTo>
                  <a:pt x="546" y="4"/>
                </a:lnTo>
                <a:lnTo>
                  <a:pt x="572" y="0"/>
                </a:lnTo>
                <a:lnTo>
                  <a:pt x="601" y="4"/>
                </a:lnTo>
                <a:lnTo>
                  <a:pt x="627" y="14"/>
                </a:lnTo>
                <a:lnTo>
                  <a:pt x="649" y="30"/>
                </a:lnTo>
                <a:lnTo>
                  <a:pt x="667" y="52"/>
                </a:lnTo>
                <a:lnTo>
                  <a:pt x="680" y="77"/>
                </a:lnTo>
                <a:lnTo>
                  <a:pt x="680" y="77"/>
                </a:lnTo>
                <a:lnTo>
                  <a:pt x="820" y="414"/>
                </a:lnTo>
                <a:lnTo>
                  <a:pt x="830" y="439"/>
                </a:lnTo>
                <a:lnTo>
                  <a:pt x="837" y="467"/>
                </a:lnTo>
                <a:lnTo>
                  <a:pt x="839" y="496"/>
                </a:lnTo>
                <a:lnTo>
                  <a:pt x="835" y="535"/>
                </a:lnTo>
                <a:lnTo>
                  <a:pt x="824" y="571"/>
                </a:lnTo>
                <a:lnTo>
                  <a:pt x="807" y="603"/>
                </a:lnTo>
                <a:lnTo>
                  <a:pt x="783" y="631"/>
                </a:lnTo>
                <a:lnTo>
                  <a:pt x="756" y="655"/>
                </a:lnTo>
                <a:lnTo>
                  <a:pt x="723" y="672"/>
                </a:lnTo>
                <a:lnTo>
                  <a:pt x="686" y="683"/>
                </a:lnTo>
                <a:lnTo>
                  <a:pt x="648" y="687"/>
                </a:lnTo>
                <a:lnTo>
                  <a:pt x="610" y="683"/>
                </a:lnTo>
                <a:lnTo>
                  <a:pt x="574" y="672"/>
                </a:lnTo>
                <a:lnTo>
                  <a:pt x="542" y="655"/>
                </a:lnTo>
                <a:lnTo>
                  <a:pt x="513" y="631"/>
                </a:lnTo>
                <a:lnTo>
                  <a:pt x="490" y="602"/>
                </a:lnTo>
                <a:lnTo>
                  <a:pt x="473" y="571"/>
                </a:lnTo>
                <a:lnTo>
                  <a:pt x="461" y="534"/>
                </a:lnTo>
                <a:lnTo>
                  <a:pt x="377" y="534"/>
                </a:lnTo>
                <a:lnTo>
                  <a:pt x="367" y="571"/>
                </a:lnTo>
                <a:lnTo>
                  <a:pt x="348" y="602"/>
                </a:lnTo>
                <a:lnTo>
                  <a:pt x="325" y="631"/>
                </a:lnTo>
                <a:lnTo>
                  <a:pt x="297" y="655"/>
                </a:lnTo>
                <a:lnTo>
                  <a:pt x="265" y="672"/>
                </a:lnTo>
                <a:lnTo>
                  <a:pt x="229" y="683"/>
                </a:lnTo>
                <a:lnTo>
                  <a:pt x="190" y="687"/>
                </a:lnTo>
                <a:lnTo>
                  <a:pt x="152" y="683"/>
                </a:lnTo>
                <a:lnTo>
                  <a:pt x="117" y="672"/>
                </a:lnTo>
                <a:lnTo>
                  <a:pt x="84" y="655"/>
                </a:lnTo>
                <a:lnTo>
                  <a:pt x="55" y="631"/>
                </a:lnTo>
                <a:lnTo>
                  <a:pt x="33" y="603"/>
                </a:lnTo>
                <a:lnTo>
                  <a:pt x="15" y="571"/>
                </a:lnTo>
                <a:lnTo>
                  <a:pt x="4" y="535"/>
                </a:lnTo>
                <a:lnTo>
                  <a:pt x="0" y="496"/>
                </a:lnTo>
                <a:lnTo>
                  <a:pt x="2" y="467"/>
                </a:lnTo>
                <a:lnTo>
                  <a:pt x="8" y="439"/>
                </a:lnTo>
                <a:lnTo>
                  <a:pt x="19" y="414"/>
                </a:lnTo>
                <a:lnTo>
                  <a:pt x="159" y="77"/>
                </a:lnTo>
                <a:lnTo>
                  <a:pt x="160" y="77"/>
                </a:lnTo>
                <a:lnTo>
                  <a:pt x="172" y="52"/>
                </a:lnTo>
                <a:lnTo>
                  <a:pt x="190" y="30"/>
                </a:lnTo>
                <a:lnTo>
                  <a:pt x="212" y="14"/>
                </a:lnTo>
                <a:lnTo>
                  <a:pt x="238" y="4"/>
                </a:lnTo>
                <a:lnTo>
                  <a:pt x="26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81" name="Freeform 4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37547" y="6655605"/>
            <a:ext cx="444078" cy="404334"/>
          </a:xfrm>
          <a:custGeom>
            <a:avLst/>
            <a:gdLst>
              <a:gd name="T0" fmla="*/ 134 w 838"/>
              <a:gd name="T1" fmla="*/ 610 h 763"/>
              <a:gd name="T2" fmla="*/ 165 w 838"/>
              <a:gd name="T3" fmla="*/ 631 h 763"/>
              <a:gd name="T4" fmla="*/ 207 w 838"/>
              <a:gd name="T5" fmla="*/ 605 h 763"/>
              <a:gd name="T6" fmla="*/ 198 w 838"/>
              <a:gd name="T7" fmla="*/ 555 h 763"/>
              <a:gd name="T8" fmla="*/ 241 w 838"/>
              <a:gd name="T9" fmla="*/ 623 h 763"/>
              <a:gd name="T10" fmla="*/ 147 w 838"/>
              <a:gd name="T11" fmla="*/ 666 h 763"/>
              <a:gd name="T12" fmla="*/ 101 w 838"/>
              <a:gd name="T13" fmla="*/ 589 h 763"/>
              <a:gd name="T14" fmla="*/ 168 w 838"/>
              <a:gd name="T15" fmla="*/ 496 h 763"/>
              <a:gd name="T16" fmla="*/ 46 w 838"/>
              <a:gd name="T17" fmla="*/ 572 h 763"/>
              <a:gd name="T18" fmla="*/ 92 w 838"/>
              <a:gd name="T19" fmla="*/ 706 h 763"/>
              <a:gd name="T20" fmla="*/ 244 w 838"/>
              <a:gd name="T21" fmla="*/ 696 h 763"/>
              <a:gd name="T22" fmla="*/ 303 w 838"/>
              <a:gd name="T23" fmla="*/ 564 h 763"/>
              <a:gd name="T24" fmla="*/ 193 w 838"/>
              <a:gd name="T25" fmla="*/ 496 h 763"/>
              <a:gd name="T26" fmla="*/ 550 w 838"/>
              <a:gd name="T27" fmla="*/ 563 h 763"/>
              <a:gd name="T28" fmla="*/ 684 w 838"/>
              <a:gd name="T29" fmla="*/ 652 h 763"/>
              <a:gd name="T30" fmla="*/ 724 w 838"/>
              <a:gd name="T31" fmla="*/ 668 h 763"/>
              <a:gd name="T32" fmla="*/ 343 w 838"/>
              <a:gd name="T33" fmla="*/ 363 h 763"/>
              <a:gd name="T34" fmla="*/ 362 w 838"/>
              <a:gd name="T35" fmla="*/ 387 h 763"/>
              <a:gd name="T36" fmla="*/ 332 w 838"/>
              <a:gd name="T37" fmla="*/ 397 h 763"/>
              <a:gd name="T38" fmla="*/ 332 w 838"/>
              <a:gd name="T39" fmla="*/ 367 h 763"/>
              <a:gd name="T40" fmla="*/ 180 w 838"/>
              <a:gd name="T41" fmla="*/ 306 h 763"/>
              <a:gd name="T42" fmla="*/ 154 w 838"/>
              <a:gd name="T43" fmla="*/ 135 h 763"/>
              <a:gd name="T44" fmla="*/ 137 w 838"/>
              <a:gd name="T45" fmla="*/ 157 h 763"/>
              <a:gd name="T46" fmla="*/ 205 w 838"/>
              <a:gd name="T47" fmla="*/ 168 h 763"/>
              <a:gd name="T48" fmla="*/ 178 w 838"/>
              <a:gd name="T49" fmla="*/ 135 h 763"/>
              <a:gd name="T50" fmla="*/ 713 w 838"/>
              <a:gd name="T51" fmla="*/ 98 h 763"/>
              <a:gd name="T52" fmla="*/ 642 w 838"/>
              <a:gd name="T53" fmla="*/ 139 h 763"/>
              <a:gd name="T54" fmla="*/ 460 w 838"/>
              <a:gd name="T55" fmla="*/ 263 h 763"/>
              <a:gd name="T56" fmla="*/ 210 w 838"/>
              <a:gd name="T57" fmla="*/ 458 h 763"/>
              <a:gd name="T58" fmla="*/ 735 w 838"/>
              <a:gd name="T59" fmla="*/ 97 h 763"/>
              <a:gd name="T60" fmla="*/ 231 w 838"/>
              <a:gd name="T61" fmla="*/ 126 h 763"/>
              <a:gd name="T62" fmla="*/ 215 w 838"/>
              <a:gd name="T63" fmla="*/ 204 h 763"/>
              <a:gd name="T64" fmla="*/ 101 w 838"/>
              <a:gd name="T65" fmla="*/ 174 h 763"/>
              <a:gd name="T66" fmla="*/ 147 w 838"/>
              <a:gd name="T67" fmla="*/ 97 h 763"/>
              <a:gd name="T68" fmla="*/ 71 w 838"/>
              <a:gd name="T69" fmla="*/ 73 h 763"/>
              <a:gd name="T70" fmla="*/ 59 w 838"/>
              <a:gd name="T71" fmla="*/ 213 h 763"/>
              <a:gd name="T72" fmla="*/ 193 w 838"/>
              <a:gd name="T73" fmla="*/ 267 h 763"/>
              <a:gd name="T74" fmla="*/ 303 w 838"/>
              <a:gd name="T75" fmla="*/ 200 h 763"/>
              <a:gd name="T76" fmla="*/ 244 w 838"/>
              <a:gd name="T77" fmla="*/ 67 h 763"/>
              <a:gd name="T78" fmla="*/ 207 w 838"/>
              <a:gd name="T79" fmla="*/ 8 h 763"/>
              <a:gd name="T80" fmla="*/ 328 w 838"/>
              <a:gd name="T81" fmla="*/ 120 h 763"/>
              <a:gd name="T82" fmla="*/ 317 w 838"/>
              <a:gd name="T83" fmla="*/ 259 h 763"/>
              <a:gd name="T84" fmla="*/ 524 w 838"/>
              <a:gd name="T85" fmla="*/ 173 h 763"/>
              <a:gd name="T86" fmla="*/ 663 w 838"/>
              <a:gd name="T87" fmla="*/ 80 h 763"/>
              <a:gd name="T88" fmla="*/ 711 w 838"/>
              <a:gd name="T89" fmla="*/ 58 h 763"/>
              <a:gd name="T90" fmla="*/ 787 w 838"/>
              <a:gd name="T91" fmla="*/ 75 h 763"/>
              <a:gd name="T92" fmla="*/ 838 w 838"/>
              <a:gd name="T93" fmla="*/ 630 h 763"/>
              <a:gd name="T94" fmla="*/ 744 w 838"/>
              <a:gd name="T95" fmla="*/ 704 h 763"/>
              <a:gd name="T96" fmla="*/ 701 w 838"/>
              <a:gd name="T97" fmla="*/ 703 h 763"/>
              <a:gd name="T98" fmla="*/ 630 w 838"/>
              <a:gd name="T99" fmla="*/ 662 h 763"/>
              <a:gd name="T100" fmla="*/ 444 w 838"/>
              <a:gd name="T101" fmla="*/ 535 h 763"/>
              <a:gd name="T102" fmla="*/ 339 w 838"/>
              <a:gd name="T103" fmla="*/ 542 h 763"/>
              <a:gd name="T104" fmla="*/ 299 w 838"/>
              <a:gd name="T105" fmla="*/ 690 h 763"/>
              <a:gd name="T106" fmla="*/ 147 w 838"/>
              <a:gd name="T107" fmla="*/ 763 h 763"/>
              <a:gd name="T108" fmla="*/ 8 w 838"/>
              <a:gd name="T109" fmla="*/ 661 h 763"/>
              <a:gd name="T110" fmla="*/ 46 w 838"/>
              <a:gd name="T111" fmla="*/ 507 h 763"/>
              <a:gd name="T112" fmla="*/ 125 w 838"/>
              <a:gd name="T113" fmla="*/ 313 h 763"/>
              <a:gd name="T114" fmla="*/ 0 w 838"/>
              <a:gd name="T115" fmla="*/ 157 h 763"/>
              <a:gd name="T116" fmla="*/ 88 w 838"/>
              <a:gd name="T117" fmla="*/ 16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38" h="763">
                <a:moveTo>
                  <a:pt x="178" y="592"/>
                </a:moveTo>
                <a:lnTo>
                  <a:pt x="161" y="594"/>
                </a:lnTo>
                <a:lnTo>
                  <a:pt x="147" y="598"/>
                </a:lnTo>
                <a:lnTo>
                  <a:pt x="141" y="602"/>
                </a:lnTo>
                <a:lnTo>
                  <a:pt x="137" y="606"/>
                </a:lnTo>
                <a:lnTo>
                  <a:pt x="134" y="610"/>
                </a:lnTo>
                <a:lnTo>
                  <a:pt x="134" y="613"/>
                </a:lnTo>
                <a:lnTo>
                  <a:pt x="134" y="615"/>
                </a:lnTo>
                <a:lnTo>
                  <a:pt x="135" y="618"/>
                </a:lnTo>
                <a:lnTo>
                  <a:pt x="143" y="624"/>
                </a:lnTo>
                <a:lnTo>
                  <a:pt x="154" y="628"/>
                </a:lnTo>
                <a:lnTo>
                  <a:pt x="165" y="631"/>
                </a:lnTo>
                <a:lnTo>
                  <a:pt x="172" y="630"/>
                </a:lnTo>
                <a:lnTo>
                  <a:pt x="178" y="628"/>
                </a:lnTo>
                <a:lnTo>
                  <a:pt x="185" y="626"/>
                </a:lnTo>
                <a:lnTo>
                  <a:pt x="194" y="621"/>
                </a:lnTo>
                <a:lnTo>
                  <a:pt x="202" y="613"/>
                </a:lnTo>
                <a:lnTo>
                  <a:pt x="207" y="605"/>
                </a:lnTo>
                <a:lnTo>
                  <a:pt x="210" y="598"/>
                </a:lnTo>
                <a:lnTo>
                  <a:pt x="205" y="596"/>
                </a:lnTo>
                <a:lnTo>
                  <a:pt x="194" y="593"/>
                </a:lnTo>
                <a:lnTo>
                  <a:pt x="178" y="592"/>
                </a:lnTo>
                <a:close/>
                <a:moveTo>
                  <a:pt x="178" y="554"/>
                </a:moveTo>
                <a:lnTo>
                  <a:pt x="198" y="555"/>
                </a:lnTo>
                <a:lnTo>
                  <a:pt x="215" y="559"/>
                </a:lnTo>
                <a:lnTo>
                  <a:pt x="231" y="567"/>
                </a:lnTo>
                <a:lnTo>
                  <a:pt x="241" y="577"/>
                </a:lnTo>
                <a:lnTo>
                  <a:pt x="248" y="592"/>
                </a:lnTo>
                <a:lnTo>
                  <a:pt x="247" y="607"/>
                </a:lnTo>
                <a:lnTo>
                  <a:pt x="241" y="623"/>
                </a:lnTo>
                <a:lnTo>
                  <a:pt x="231" y="639"/>
                </a:lnTo>
                <a:lnTo>
                  <a:pt x="216" y="651"/>
                </a:lnTo>
                <a:lnTo>
                  <a:pt x="201" y="661"/>
                </a:lnTo>
                <a:lnTo>
                  <a:pt x="184" y="666"/>
                </a:lnTo>
                <a:lnTo>
                  <a:pt x="165" y="669"/>
                </a:lnTo>
                <a:lnTo>
                  <a:pt x="147" y="666"/>
                </a:lnTo>
                <a:lnTo>
                  <a:pt x="131" y="661"/>
                </a:lnTo>
                <a:lnTo>
                  <a:pt x="116" y="652"/>
                </a:lnTo>
                <a:lnTo>
                  <a:pt x="105" y="640"/>
                </a:lnTo>
                <a:lnTo>
                  <a:pt x="97" y="623"/>
                </a:lnTo>
                <a:lnTo>
                  <a:pt x="96" y="606"/>
                </a:lnTo>
                <a:lnTo>
                  <a:pt x="101" y="589"/>
                </a:lnTo>
                <a:lnTo>
                  <a:pt x="113" y="575"/>
                </a:lnTo>
                <a:lnTo>
                  <a:pt x="130" y="564"/>
                </a:lnTo>
                <a:lnTo>
                  <a:pt x="154" y="556"/>
                </a:lnTo>
                <a:lnTo>
                  <a:pt x="178" y="554"/>
                </a:lnTo>
                <a:close/>
                <a:moveTo>
                  <a:pt x="193" y="496"/>
                </a:moveTo>
                <a:lnTo>
                  <a:pt x="168" y="496"/>
                </a:lnTo>
                <a:lnTo>
                  <a:pt x="143" y="500"/>
                </a:lnTo>
                <a:lnTo>
                  <a:pt x="121" y="507"/>
                </a:lnTo>
                <a:lnTo>
                  <a:pt x="100" y="516"/>
                </a:lnTo>
                <a:lnTo>
                  <a:pt x="76" y="530"/>
                </a:lnTo>
                <a:lnTo>
                  <a:pt x="59" y="550"/>
                </a:lnTo>
                <a:lnTo>
                  <a:pt x="46" y="572"/>
                </a:lnTo>
                <a:lnTo>
                  <a:pt x="40" y="596"/>
                </a:lnTo>
                <a:lnTo>
                  <a:pt x="38" y="621"/>
                </a:lnTo>
                <a:lnTo>
                  <a:pt x="44" y="645"/>
                </a:lnTo>
                <a:lnTo>
                  <a:pt x="54" y="669"/>
                </a:lnTo>
                <a:lnTo>
                  <a:pt x="71" y="690"/>
                </a:lnTo>
                <a:lnTo>
                  <a:pt x="92" y="706"/>
                </a:lnTo>
                <a:lnTo>
                  <a:pt x="116" y="717"/>
                </a:lnTo>
                <a:lnTo>
                  <a:pt x="142" y="724"/>
                </a:lnTo>
                <a:lnTo>
                  <a:pt x="169" y="725"/>
                </a:lnTo>
                <a:lnTo>
                  <a:pt x="197" y="720"/>
                </a:lnTo>
                <a:lnTo>
                  <a:pt x="222" y="710"/>
                </a:lnTo>
                <a:lnTo>
                  <a:pt x="244" y="696"/>
                </a:lnTo>
                <a:lnTo>
                  <a:pt x="264" y="678"/>
                </a:lnTo>
                <a:lnTo>
                  <a:pt x="279" y="657"/>
                </a:lnTo>
                <a:lnTo>
                  <a:pt x="292" y="635"/>
                </a:lnTo>
                <a:lnTo>
                  <a:pt x="302" y="611"/>
                </a:lnTo>
                <a:lnTo>
                  <a:pt x="305" y="586"/>
                </a:lnTo>
                <a:lnTo>
                  <a:pt x="303" y="564"/>
                </a:lnTo>
                <a:lnTo>
                  <a:pt x="294" y="542"/>
                </a:lnTo>
                <a:lnTo>
                  <a:pt x="281" y="526"/>
                </a:lnTo>
                <a:lnTo>
                  <a:pt x="262" y="513"/>
                </a:lnTo>
                <a:lnTo>
                  <a:pt x="241" y="504"/>
                </a:lnTo>
                <a:lnTo>
                  <a:pt x="218" y="499"/>
                </a:lnTo>
                <a:lnTo>
                  <a:pt x="193" y="496"/>
                </a:lnTo>
                <a:close/>
                <a:moveTo>
                  <a:pt x="432" y="405"/>
                </a:moveTo>
                <a:lnTo>
                  <a:pt x="376" y="442"/>
                </a:lnTo>
                <a:lnTo>
                  <a:pt x="427" y="478"/>
                </a:lnTo>
                <a:lnTo>
                  <a:pt x="473" y="511"/>
                </a:lnTo>
                <a:lnTo>
                  <a:pt x="515" y="538"/>
                </a:lnTo>
                <a:lnTo>
                  <a:pt x="550" y="563"/>
                </a:lnTo>
                <a:lnTo>
                  <a:pt x="582" y="585"/>
                </a:lnTo>
                <a:lnTo>
                  <a:pt x="609" y="603"/>
                </a:lnTo>
                <a:lnTo>
                  <a:pt x="633" y="619"/>
                </a:lnTo>
                <a:lnTo>
                  <a:pt x="654" y="632"/>
                </a:lnTo>
                <a:lnTo>
                  <a:pt x="671" y="643"/>
                </a:lnTo>
                <a:lnTo>
                  <a:pt x="684" y="652"/>
                </a:lnTo>
                <a:lnTo>
                  <a:pt x="696" y="658"/>
                </a:lnTo>
                <a:lnTo>
                  <a:pt x="705" y="662"/>
                </a:lnTo>
                <a:lnTo>
                  <a:pt x="711" y="665"/>
                </a:lnTo>
                <a:lnTo>
                  <a:pt x="716" y="668"/>
                </a:lnTo>
                <a:lnTo>
                  <a:pt x="720" y="668"/>
                </a:lnTo>
                <a:lnTo>
                  <a:pt x="724" y="668"/>
                </a:lnTo>
                <a:lnTo>
                  <a:pt x="735" y="668"/>
                </a:lnTo>
                <a:lnTo>
                  <a:pt x="751" y="664"/>
                </a:lnTo>
                <a:lnTo>
                  <a:pt x="769" y="656"/>
                </a:lnTo>
                <a:lnTo>
                  <a:pt x="790" y="643"/>
                </a:lnTo>
                <a:lnTo>
                  <a:pt x="432" y="405"/>
                </a:lnTo>
                <a:close/>
                <a:moveTo>
                  <a:pt x="343" y="363"/>
                </a:moveTo>
                <a:lnTo>
                  <a:pt x="350" y="364"/>
                </a:lnTo>
                <a:lnTo>
                  <a:pt x="355" y="367"/>
                </a:lnTo>
                <a:lnTo>
                  <a:pt x="359" y="370"/>
                </a:lnTo>
                <a:lnTo>
                  <a:pt x="362" y="376"/>
                </a:lnTo>
                <a:lnTo>
                  <a:pt x="362" y="382"/>
                </a:lnTo>
                <a:lnTo>
                  <a:pt x="362" y="387"/>
                </a:lnTo>
                <a:lnTo>
                  <a:pt x="359" y="393"/>
                </a:lnTo>
                <a:lnTo>
                  <a:pt x="355" y="397"/>
                </a:lnTo>
                <a:lnTo>
                  <a:pt x="350" y="399"/>
                </a:lnTo>
                <a:lnTo>
                  <a:pt x="343" y="401"/>
                </a:lnTo>
                <a:lnTo>
                  <a:pt x="337" y="399"/>
                </a:lnTo>
                <a:lnTo>
                  <a:pt x="332" y="397"/>
                </a:lnTo>
                <a:lnTo>
                  <a:pt x="328" y="393"/>
                </a:lnTo>
                <a:lnTo>
                  <a:pt x="325" y="387"/>
                </a:lnTo>
                <a:lnTo>
                  <a:pt x="324" y="382"/>
                </a:lnTo>
                <a:lnTo>
                  <a:pt x="325" y="376"/>
                </a:lnTo>
                <a:lnTo>
                  <a:pt x="328" y="370"/>
                </a:lnTo>
                <a:lnTo>
                  <a:pt x="332" y="367"/>
                </a:lnTo>
                <a:lnTo>
                  <a:pt x="337" y="364"/>
                </a:lnTo>
                <a:lnTo>
                  <a:pt x="343" y="363"/>
                </a:lnTo>
                <a:close/>
                <a:moveTo>
                  <a:pt x="265" y="293"/>
                </a:moveTo>
                <a:lnTo>
                  <a:pt x="237" y="301"/>
                </a:lnTo>
                <a:lnTo>
                  <a:pt x="210" y="305"/>
                </a:lnTo>
                <a:lnTo>
                  <a:pt x="180" y="306"/>
                </a:lnTo>
                <a:lnTo>
                  <a:pt x="219" y="333"/>
                </a:lnTo>
                <a:lnTo>
                  <a:pt x="256" y="359"/>
                </a:lnTo>
                <a:lnTo>
                  <a:pt x="309" y="322"/>
                </a:lnTo>
                <a:lnTo>
                  <a:pt x="265" y="293"/>
                </a:lnTo>
                <a:close/>
                <a:moveTo>
                  <a:pt x="165" y="134"/>
                </a:moveTo>
                <a:lnTo>
                  <a:pt x="154" y="135"/>
                </a:lnTo>
                <a:lnTo>
                  <a:pt x="143" y="139"/>
                </a:lnTo>
                <a:lnTo>
                  <a:pt x="135" y="145"/>
                </a:lnTo>
                <a:lnTo>
                  <a:pt x="134" y="148"/>
                </a:lnTo>
                <a:lnTo>
                  <a:pt x="134" y="151"/>
                </a:lnTo>
                <a:lnTo>
                  <a:pt x="134" y="153"/>
                </a:lnTo>
                <a:lnTo>
                  <a:pt x="137" y="157"/>
                </a:lnTo>
                <a:lnTo>
                  <a:pt x="141" y="162"/>
                </a:lnTo>
                <a:lnTo>
                  <a:pt x="147" y="165"/>
                </a:lnTo>
                <a:lnTo>
                  <a:pt x="161" y="170"/>
                </a:lnTo>
                <a:lnTo>
                  <a:pt x="178" y="171"/>
                </a:lnTo>
                <a:lnTo>
                  <a:pt x="194" y="170"/>
                </a:lnTo>
                <a:lnTo>
                  <a:pt x="205" y="168"/>
                </a:lnTo>
                <a:lnTo>
                  <a:pt x="210" y="165"/>
                </a:lnTo>
                <a:lnTo>
                  <a:pt x="207" y="158"/>
                </a:lnTo>
                <a:lnTo>
                  <a:pt x="202" y="152"/>
                </a:lnTo>
                <a:lnTo>
                  <a:pt x="194" y="144"/>
                </a:lnTo>
                <a:lnTo>
                  <a:pt x="185" y="137"/>
                </a:lnTo>
                <a:lnTo>
                  <a:pt x="178" y="135"/>
                </a:lnTo>
                <a:lnTo>
                  <a:pt x="172" y="134"/>
                </a:lnTo>
                <a:lnTo>
                  <a:pt x="165" y="134"/>
                </a:lnTo>
                <a:close/>
                <a:moveTo>
                  <a:pt x="724" y="96"/>
                </a:moveTo>
                <a:lnTo>
                  <a:pt x="720" y="96"/>
                </a:lnTo>
                <a:lnTo>
                  <a:pt x="716" y="96"/>
                </a:lnTo>
                <a:lnTo>
                  <a:pt x="713" y="98"/>
                </a:lnTo>
                <a:lnTo>
                  <a:pt x="706" y="101"/>
                </a:lnTo>
                <a:lnTo>
                  <a:pt x="697" y="105"/>
                </a:lnTo>
                <a:lnTo>
                  <a:pt x="688" y="110"/>
                </a:lnTo>
                <a:lnTo>
                  <a:pt x="675" y="118"/>
                </a:lnTo>
                <a:lnTo>
                  <a:pt x="660" y="127"/>
                </a:lnTo>
                <a:lnTo>
                  <a:pt x="642" y="139"/>
                </a:lnTo>
                <a:lnTo>
                  <a:pt x="621" y="153"/>
                </a:lnTo>
                <a:lnTo>
                  <a:pt x="596" y="169"/>
                </a:lnTo>
                <a:lnTo>
                  <a:pt x="569" y="189"/>
                </a:lnTo>
                <a:lnTo>
                  <a:pt x="536" y="209"/>
                </a:lnTo>
                <a:lnTo>
                  <a:pt x="500" y="234"/>
                </a:lnTo>
                <a:lnTo>
                  <a:pt x="460" y="263"/>
                </a:lnTo>
                <a:lnTo>
                  <a:pt x="414" y="295"/>
                </a:lnTo>
                <a:lnTo>
                  <a:pt x="364" y="330"/>
                </a:lnTo>
                <a:lnTo>
                  <a:pt x="308" y="368"/>
                </a:lnTo>
                <a:lnTo>
                  <a:pt x="247" y="411"/>
                </a:lnTo>
                <a:lnTo>
                  <a:pt x="180" y="458"/>
                </a:lnTo>
                <a:lnTo>
                  <a:pt x="210" y="458"/>
                </a:lnTo>
                <a:lnTo>
                  <a:pt x="237" y="462"/>
                </a:lnTo>
                <a:lnTo>
                  <a:pt x="265" y="470"/>
                </a:lnTo>
                <a:lnTo>
                  <a:pt x="790" y="120"/>
                </a:lnTo>
                <a:lnTo>
                  <a:pt x="769" y="107"/>
                </a:lnTo>
                <a:lnTo>
                  <a:pt x="751" y="99"/>
                </a:lnTo>
                <a:lnTo>
                  <a:pt x="735" y="97"/>
                </a:lnTo>
                <a:lnTo>
                  <a:pt x="724" y="96"/>
                </a:lnTo>
                <a:close/>
                <a:moveTo>
                  <a:pt x="165" y="94"/>
                </a:moveTo>
                <a:lnTo>
                  <a:pt x="184" y="97"/>
                </a:lnTo>
                <a:lnTo>
                  <a:pt x="201" y="102"/>
                </a:lnTo>
                <a:lnTo>
                  <a:pt x="216" y="113"/>
                </a:lnTo>
                <a:lnTo>
                  <a:pt x="231" y="126"/>
                </a:lnTo>
                <a:lnTo>
                  <a:pt x="241" y="140"/>
                </a:lnTo>
                <a:lnTo>
                  <a:pt x="247" y="156"/>
                </a:lnTo>
                <a:lnTo>
                  <a:pt x="248" y="171"/>
                </a:lnTo>
                <a:lnTo>
                  <a:pt x="241" y="186"/>
                </a:lnTo>
                <a:lnTo>
                  <a:pt x="231" y="196"/>
                </a:lnTo>
                <a:lnTo>
                  <a:pt x="215" y="204"/>
                </a:lnTo>
                <a:lnTo>
                  <a:pt x="198" y="208"/>
                </a:lnTo>
                <a:lnTo>
                  <a:pt x="178" y="209"/>
                </a:lnTo>
                <a:lnTo>
                  <a:pt x="154" y="207"/>
                </a:lnTo>
                <a:lnTo>
                  <a:pt x="130" y="200"/>
                </a:lnTo>
                <a:lnTo>
                  <a:pt x="113" y="189"/>
                </a:lnTo>
                <a:lnTo>
                  <a:pt x="101" y="174"/>
                </a:lnTo>
                <a:lnTo>
                  <a:pt x="96" y="157"/>
                </a:lnTo>
                <a:lnTo>
                  <a:pt x="97" y="140"/>
                </a:lnTo>
                <a:lnTo>
                  <a:pt x="105" y="123"/>
                </a:lnTo>
                <a:lnTo>
                  <a:pt x="116" y="111"/>
                </a:lnTo>
                <a:lnTo>
                  <a:pt x="131" y="102"/>
                </a:lnTo>
                <a:lnTo>
                  <a:pt x="147" y="97"/>
                </a:lnTo>
                <a:lnTo>
                  <a:pt x="165" y="94"/>
                </a:lnTo>
                <a:close/>
                <a:moveTo>
                  <a:pt x="169" y="38"/>
                </a:moveTo>
                <a:lnTo>
                  <a:pt x="142" y="39"/>
                </a:lnTo>
                <a:lnTo>
                  <a:pt x="116" y="46"/>
                </a:lnTo>
                <a:lnTo>
                  <a:pt x="92" y="58"/>
                </a:lnTo>
                <a:lnTo>
                  <a:pt x="71" y="73"/>
                </a:lnTo>
                <a:lnTo>
                  <a:pt x="54" y="94"/>
                </a:lnTo>
                <a:lnTo>
                  <a:pt x="44" y="118"/>
                </a:lnTo>
                <a:lnTo>
                  <a:pt x="38" y="143"/>
                </a:lnTo>
                <a:lnTo>
                  <a:pt x="40" y="168"/>
                </a:lnTo>
                <a:lnTo>
                  <a:pt x="46" y="191"/>
                </a:lnTo>
                <a:lnTo>
                  <a:pt x="59" y="213"/>
                </a:lnTo>
                <a:lnTo>
                  <a:pt x="76" y="233"/>
                </a:lnTo>
                <a:lnTo>
                  <a:pt x="100" y="249"/>
                </a:lnTo>
                <a:lnTo>
                  <a:pt x="121" y="258"/>
                </a:lnTo>
                <a:lnTo>
                  <a:pt x="143" y="263"/>
                </a:lnTo>
                <a:lnTo>
                  <a:pt x="168" y="267"/>
                </a:lnTo>
                <a:lnTo>
                  <a:pt x="193" y="267"/>
                </a:lnTo>
                <a:lnTo>
                  <a:pt x="218" y="264"/>
                </a:lnTo>
                <a:lnTo>
                  <a:pt x="241" y="259"/>
                </a:lnTo>
                <a:lnTo>
                  <a:pt x="262" y="250"/>
                </a:lnTo>
                <a:lnTo>
                  <a:pt x="281" y="237"/>
                </a:lnTo>
                <a:lnTo>
                  <a:pt x="294" y="221"/>
                </a:lnTo>
                <a:lnTo>
                  <a:pt x="303" y="200"/>
                </a:lnTo>
                <a:lnTo>
                  <a:pt x="305" y="177"/>
                </a:lnTo>
                <a:lnTo>
                  <a:pt x="302" y="153"/>
                </a:lnTo>
                <a:lnTo>
                  <a:pt x="292" y="128"/>
                </a:lnTo>
                <a:lnTo>
                  <a:pt x="279" y="106"/>
                </a:lnTo>
                <a:lnTo>
                  <a:pt x="264" y="85"/>
                </a:lnTo>
                <a:lnTo>
                  <a:pt x="244" y="67"/>
                </a:lnTo>
                <a:lnTo>
                  <a:pt x="222" y="54"/>
                </a:lnTo>
                <a:lnTo>
                  <a:pt x="197" y="43"/>
                </a:lnTo>
                <a:lnTo>
                  <a:pt x="169" y="38"/>
                </a:lnTo>
                <a:close/>
                <a:moveTo>
                  <a:pt x="147" y="0"/>
                </a:moveTo>
                <a:lnTo>
                  <a:pt x="177" y="1"/>
                </a:lnTo>
                <a:lnTo>
                  <a:pt x="207" y="8"/>
                </a:lnTo>
                <a:lnTo>
                  <a:pt x="237" y="21"/>
                </a:lnTo>
                <a:lnTo>
                  <a:pt x="260" y="35"/>
                </a:lnTo>
                <a:lnTo>
                  <a:pt x="279" y="52"/>
                </a:lnTo>
                <a:lnTo>
                  <a:pt x="299" y="73"/>
                </a:lnTo>
                <a:lnTo>
                  <a:pt x="315" y="97"/>
                </a:lnTo>
                <a:lnTo>
                  <a:pt x="328" y="120"/>
                </a:lnTo>
                <a:lnTo>
                  <a:pt x="337" y="147"/>
                </a:lnTo>
                <a:lnTo>
                  <a:pt x="343" y="171"/>
                </a:lnTo>
                <a:lnTo>
                  <a:pt x="343" y="198"/>
                </a:lnTo>
                <a:lnTo>
                  <a:pt x="339" y="221"/>
                </a:lnTo>
                <a:lnTo>
                  <a:pt x="329" y="243"/>
                </a:lnTo>
                <a:lnTo>
                  <a:pt x="317" y="259"/>
                </a:lnTo>
                <a:lnTo>
                  <a:pt x="303" y="272"/>
                </a:lnTo>
                <a:lnTo>
                  <a:pt x="342" y="298"/>
                </a:lnTo>
                <a:lnTo>
                  <a:pt x="396" y="262"/>
                </a:lnTo>
                <a:lnTo>
                  <a:pt x="444" y="228"/>
                </a:lnTo>
                <a:lnTo>
                  <a:pt x="486" y="199"/>
                </a:lnTo>
                <a:lnTo>
                  <a:pt x="524" y="173"/>
                </a:lnTo>
                <a:lnTo>
                  <a:pt x="557" y="151"/>
                </a:lnTo>
                <a:lnTo>
                  <a:pt x="586" y="131"/>
                </a:lnTo>
                <a:lnTo>
                  <a:pt x="609" y="115"/>
                </a:lnTo>
                <a:lnTo>
                  <a:pt x="630" y="101"/>
                </a:lnTo>
                <a:lnTo>
                  <a:pt x="648" y="89"/>
                </a:lnTo>
                <a:lnTo>
                  <a:pt x="663" y="80"/>
                </a:lnTo>
                <a:lnTo>
                  <a:pt x="676" y="73"/>
                </a:lnTo>
                <a:lnTo>
                  <a:pt x="685" y="68"/>
                </a:lnTo>
                <a:lnTo>
                  <a:pt x="694" y="63"/>
                </a:lnTo>
                <a:lnTo>
                  <a:pt x="701" y="60"/>
                </a:lnTo>
                <a:lnTo>
                  <a:pt x="706" y="59"/>
                </a:lnTo>
                <a:lnTo>
                  <a:pt x="711" y="58"/>
                </a:lnTo>
                <a:lnTo>
                  <a:pt x="716" y="58"/>
                </a:lnTo>
                <a:lnTo>
                  <a:pt x="720" y="58"/>
                </a:lnTo>
                <a:lnTo>
                  <a:pt x="724" y="58"/>
                </a:lnTo>
                <a:lnTo>
                  <a:pt x="744" y="59"/>
                </a:lnTo>
                <a:lnTo>
                  <a:pt x="765" y="65"/>
                </a:lnTo>
                <a:lnTo>
                  <a:pt x="787" y="75"/>
                </a:lnTo>
                <a:lnTo>
                  <a:pt x="807" y="86"/>
                </a:lnTo>
                <a:lnTo>
                  <a:pt x="824" y="101"/>
                </a:lnTo>
                <a:lnTo>
                  <a:pt x="834" y="117"/>
                </a:lnTo>
                <a:lnTo>
                  <a:pt x="838" y="134"/>
                </a:lnTo>
                <a:lnTo>
                  <a:pt x="466" y="382"/>
                </a:lnTo>
                <a:lnTo>
                  <a:pt x="838" y="630"/>
                </a:lnTo>
                <a:lnTo>
                  <a:pt x="834" y="647"/>
                </a:lnTo>
                <a:lnTo>
                  <a:pt x="824" y="664"/>
                </a:lnTo>
                <a:lnTo>
                  <a:pt x="807" y="677"/>
                </a:lnTo>
                <a:lnTo>
                  <a:pt x="787" y="689"/>
                </a:lnTo>
                <a:lnTo>
                  <a:pt x="765" y="698"/>
                </a:lnTo>
                <a:lnTo>
                  <a:pt x="744" y="704"/>
                </a:lnTo>
                <a:lnTo>
                  <a:pt x="724" y="706"/>
                </a:lnTo>
                <a:lnTo>
                  <a:pt x="720" y="706"/>
                </a:lnTo>
                <a:lnTo>
                  <a:pt x="716" y="706"/>
                </a:lnTo>
                <a:lnTo>
                  <a:pt x="711" y="706"/>
                </a:lnTo>
                <a:lnTo>
                  <a:pt x="706" y="704"/>
                </a:lnTo>
                <a:lnTo>
                  <a:pt x="701" y="703"/>
                </a:lnTo>
                <a:lnTo>
                  <a:pt x="694" y="700"/>
                </a:lnTo>
                <a:lnTo>
                  <a:pt x="685" y="696"/>
                </a:lnTo>
                <a:lnTo>
                  <a:pt x="676" y="690"/>
                </a:lnTo>
                <a:lnTo>
                  <a:pt x="663" y="683"/>
                </a:lnTo>
                <a:lnTo>
                  <a:pt x="648" y="674"/>
                </a:lnTo>
                <a:lnTo>
                  <a:pt x="630" y="662"/>
                </a:lnTo>
                <a:lnTo>
                  <a:pt x="609" y="648"/>
                </a:lnTo>
                <a:lnTo>
                  <a:pt x="586" y="632"/>
                </a:lnTo>
                <a:lnTo>
                  <a:pt x="557" y="613"/>
                </a:lnTo>
                <a:lnTo>
                  <a:pt x="524" y="590"/>
                </a:lnTo>
                <a:lnTo>
                  <a:pt x="486" y="564"/>
                </a:lnTo>
                <a:lnTo>
                  <a:pt x="444" y="535"/>
                </a:lnTo>
                <a:lnTo>
                  <a:pt x="396" y="501"/>
                </a:lnTo>
                <a:lnTo>
                  <a:pt x="342" y="465"/>
                </a:lnTo>
                <a:lnTo>
                  <a:pt x="303" y="491"/>
                </a:lnTo>
                <a:lnTo>
                  <a:pt x="317" y="504"/>
                </a:lnTo>
                <a:lnTo>
                  <a:pt x="329" y="520"/>
                </a:lnTo>
                <a:lnTo>
                  <a:pt x="339" y="542"/>
                </a:lnTo>
                <a:lnTo>
                  <a:pt x="343" y="567"/>
                </a:lnTo>
                <a:lnTo>
                  <a:pt x="343" y="592"/>
                </a:lnTo>
                <a:lnTo>
                  <a:pt x="337" y="618"/>
                </a:lnTo>
                <a:lnTo>
                  <a:pt x="328" y="643"/>
                </a:lnTo>
                <a:lnTo>
                  <a:pt x="315" y="668"/>
                </a:lnTo>
                <a:lnTo>
                  <a:pt x="299" y="690"/>
                </a:lnTo>
                <a:lnTo>
                  <a:pt x="279" y="711"/>
                </a:lnTo>
                <a:lnTo>
                  <a:pt x="260" y="729"/>
                </a:lnTo>
                <a:lnTo>
                  <a:pt x="237" y="744"/>
                </a:lnTo>
                <a:lnTo>
                  <a:pt x="207" y="755"/>
                </a:lnTo>
                <a:lnTo>
                  <a:pt x="177" y="762"/>
                </a:lnTo>
                <a:lnTo>
                  <a:pt x="147" y="763"/>
                </a:lnTo>
                <a:lnTo>
                  <a:pt x="117" y="758"/>
                </a:lnTo>
                <a:lnTo>
                  <a:pt x="88" y="747"/>
                </a:lnTo>
                <a:lnTo>
                  <a:pt x="63" y="733"/>
                </a:lnTo>
                <a:lnTo>
                  <a:pt x="40" y="713"/>
                </a:lnTo>
                <a:lnTo>
                  <a:pt x="21" y="689"/>
                </a:lnTo>
                <a:lnTo>
                  <a:pt x="8" y="661"/>
                </a:lnTo>
                <a:lnTo>
                  <a:pt x="2" y="634"/>
                </a:lnTo>
                <a:lnTo>
                  <a:pt x="0" y="606"/>
                </a:lnTo>
                <a:lnTo>
                  <a:pt x="4" y="579"/>
                </a:lnTo>
                <a:lnTo>
                  <a:pt x="14" y="552"/>
                </a:lnTo>
                <a:lnTo>
                  <a:pt x="28" y="529"/>
                </a:lnTo>
                <a:lnTo>
                  <a:pt x="46" y="507"/>
                </a:lnTo>
                <a:lnTo>
                  <a:pt x="70" y="488"/>
                </a:lnTo>
                <a:lnTo>
                  <a:pt x="125" y="450"/>
                </a:lnTo>
                <a:lnTo>
                  <a:pt x="176" y="415"/>
                </a:lnTo>
                <a:lnTo>
                  <a:pt x="224" y="382"/>
                </a:lnTo>
                <a:lnTo>
                  <a:pt x="176" y="348"/>
                </a:lnTo>
                <a:lnTo>
                  <a:pt x="125" y="313"/>
                </a:lnTo>
                <a:lnTo>
                  <a:pt x="70" y="275"/>
                </a:lnTo>
                <a:lnTo>
                  <a:pt x="46" y="257"/>
                </a:lnTo>
                <a:lnTo>
                  <a:pt x="28" y="234"/>
                </a:lnTo>
                <a:lnTo>
                  <a:pt x="14" y="211"/>
                </a:lnTo>
                <a:lnTo>
                  <a:pt x="4" y="185"/>
                </a:lnTo>
                <a:lnTo>
                  <a:pt x="0" y="157"/>
                </a:lnTo>
                <a:lnTo>
                  <a:pt x="2" y="130"/>
                </a:lnTo>
                <a:lnTo>
                  <a:pt x="8" y="102"/>
                </a:lnTo>
                <a:lnTo>
                  <a:pt x="21" y="75"/>
                </a:lnTo>
                <a:lnTo>
                  <a:pt x="40" y="51"/>
                </a:lnTo>
                <a:lnTo>
                  <a:pt x="63" y="30"/>
                </a:lnTo>
                <a:lnTo>
                  <a:pt x="88" y="16"/>
                </a:lnTo>
                <a:lnTo>
                  <a:pt x="117" y="5"/>
                </a:lnTo>
                <a:lnTo>
                  <a:pt x="147"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82" name="Freeform 4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172" y="6635468"/>
            <a:ext cx="444609" cy="444609"/>
          </a:xfrm>
          <a:custGeom>
            <a:avLst/>
            <a:gdLst>
              <a:gd name="T0" fmla="*/ 194 w 839"/>
              <a:gd name="T1" fmla="*/ 668 h 839"/>
              <a:gd name="T2" fmla="*/ 148 w 839"/>
              <a:gd name="T3" fmla="*/ 506 h 839"/>
              <a:gd name="T4" fmla="*/ 246 w 839"/>
              <a:gd name="T5" fmla="*/ 660 h 839"/>
              <a:gd name="T6" fmla="*/ 372 w 839"/>
              <a:gd name="T7" fmla="*/ 691 h 839"/>
              <a:gd name="T8" fmla="*/ 526 w 839"/>
              <a:gd name="T9" fmla="*/ 423 h 839"/>
              <a:gd name="T10" fmla="*/ 530 w 839"/>
              <a:gd name="T11" fmla="*/ 450 h 839"/>
              <a:gd name="T12" fmla="*/ 504 w 839"/>
              <a:gd name="T13" fmla="*/ 454 h 839"/>
              <a:gd name="T14" fmla="*/ 500 w 839"/>
              <a:gd name="T15" fmla="*/ 427 h 839"/>
              <a:gd name="T16" fmla="*/ 465 w 839"/>
              <a:gd name="T17" fmla="*/ 362 h 839"/>
              <a:gd name="T18" fmla="*/ 476 w 839"/>
              <a:gd name="T19" fmla="*/ 387 h 839"/>
              <a:gd name="T20" fmla="*/ 452 w 839"/>
              <a:gd name="T21" fmla="*/ 399 h 839"/>
              <a:gd name="T22" fmla="*/ 440 w 839"/>
              <a:gd name="T23" fmla="*/ 376 h 839"/>
              <a:gd name="T24" fmla="*/ 276 w 839"/>
              <a:gd name="T25" fmla="*/ 342 h 839"/>
              <a:gd name="T26" fmla="*/ 139 w 839"/>
              <a:gd name="T27" fmla="*/ 395 h 839"/>
              <a:gd name="T28" fmla="*/ 230 w 839"/>
              <a:gd name="T29" fmla="*/ 474 h 839"/>
              <a:gd name="T30" fmla="*/ 289 w 839"/>
              <a:gd name="T31" fmla="*/ 596 h 839"/>
              <a:gd name="T32" fmla="*/ 374 w 839"/>
              <a:gd name="T33" fmla="*/ 609 h 839"/>
              <a:gd name="T34" fmla="*/ 444 w 839"/>
              <a:gd name="T35" fmla="*/ 700 h 839"/>
              <a:gd name="T36" fmla="*/ 499 w 839"/>
              <a:gd name="T37" fmla="*/ 563 h 839"/>
              <a:gd name="T38" fmla="*/ 416 w 839"/>
              <a:gd name="T39" fmla="*/ 313 h 839"/>
              <a:gd name="T40" fmla="*/ 412 w 839"/>
              <a:gd name="T41" fmla="*/ 339 h 839"/>
              <a:gd name="T42" fmla="*/ 385 w 839"/>
              <a:gd name="T43" fmla="*/ 335 h 839"/>
              <a:gd name="T44" fmla="*/ 390 w 839"/>
              <a:gd name="T45" fmla="*/ 309 h 839"/>
              <a:gd name="T46" fmla="*/ 618 w 839"/>
              <a:gd name="T47" fmla="*/ 194 h 839"/>
              <a:gd name="T48" fmla="*/ 614 w 839"/>
              <a:gd name="T49" fmla="*/ 221 h 839"/>
              <a:gd name="T50" fmla="*/ 641 w 839"/>
              <a:gd name="T51" fmla="*/ 225 h 839"/>
              <a:gd name="T52" fmla="*/ 645 w 839"/>
              <a:gd name="T53" fmla="*/ 199 h 839"/>
              <a:gd name="T54" fmla="*/ 648 w 839"/>
              <a:gd name="T55" fmla="*/ 156 h 839"/>
              <a:gd name="T56" fmla="*/ 685 w 839"/>
              <a:gd name="T57" fmla="*/ 228 h 839"/>
              <a:gd name="T58" fmla="*/ 611 w 839"/>
              <a:gd name="T59" fmla="*/ 264 h 839"/>
              <a:gd name="T60" fmla="*/ 576 w 839"/>
              <a:gd name="T61" fmla="*/ 191 h 839"/>
              <a:gd name="T62" fmla="*/ 801 w 839"/>
              <a:gd name="T63" fmla="*/ 38 h 839"/>
              <a:gd name="T64" fmla="*/ 644 w 839"/>
              <a:gd name="T65" fmla="*/ 72 h 839"/>
              <a:gd name="T66" fmla="*/ 456 w 839"/>
              <a:gd name="T67" fmla="*/ 171 h 839"/>
              <a:gd name="T68" fmla="*/ 374 w 839"/>
              <a:gd name="T69" fmla="*/ 247 h 839"/>
              <a:gd name="T70" fmla="*/ 524 w 839"/>
              <a:gd name="T71" fmla="*/ 534 h 839"/>
              <a:gd name="T72" fmla="*/ 609 w 839"/>
              <a:gd name="T73" fmla="*/ 448 h 839"/>
              <a:gd name="T74" fmla="*/ 695 w 839"/>
              <a:gd name="T75" fmla="*/ 347 h 839"/>
              <a:gd name="T76" fmla="*/ 780 w 839"/>
              <a:gd name="T77" fmla="*/ 150 h 839"/>
              <a:gd name="T78" fmla="*/ 802 w 839"/>
              <a:gd name="T79" fmla="*/ 0 h 839"/>
              <a:gd name="T80" fmla="*/ 839 w 839"/>
              <a:gd name="T81" fmla="*/ 31 h 839"/>
              <a:gd name="T82" fmla="*/ 812 w 839"/>
              <a:gd name="T83" fmla="*/ 183 h 839"/>
              <a:gd name="T84" fmla="*/ 721 w 839"/>
              <a:gd name="T85" fmla="*/ 376 h 839"/>
              <a:gd name="T86" fmla="*/ 628 w 839"/>
              <a:gd name="T87" fmla="*/ 483 h 839"/>
              <a:gd name="T88" fmla="*/ 545 w 839"/>
              <a:gd name="T89" fmla="*/ 567 h 839"/>
              <a:gd name="T90" fmla="*/ 474 w 839"/>
              <a:gd name="T91" fmla="*/ 726 h 839"/>
              <a:gd name="T92" fmla="*/ 421 w 839"/>
              <a:gd name="T93" fmla="*/ 759 h 839"/>
              <a:gd name="T94" fmla="*/ 343 w 839"/>
              <a:gd name="T95" fmla="*/ 650 h 839"/>
              <a:gd name="T96" fmla="*/ 216 w 839"/>
              <a:gd name="T97" fmla="*/ 577 h 839"/>
              <a:gd name="T98" fmla="*/ 160 w 839"/>
              <a:gd name="T99" fmla="*/ 446 h 839"/>
              <a:gd name="T100" fmla="*/ 52 w 839"/>
              <a:gd name="T101" fmla="*/ 414 h 839"/>
              <a:gd name="T102" fmla="*/ 191 w 839"/>
              <a:gd name="T103" fmla="*/ 330 h 839"/>
              <a:gd name="T104" fmla="*/ 302 w 839"/>
              <a:gd name="T105" fmla="*/ 264 h 839"/>
              <a:gd name="T106" fmla="*/ 387 w 839"/>
              <a:gd name="T107" fmla="*/ 182 h 839"/>
              <a:gd name="T108" fmla="*/ 550 w 839"/>
              <a:gd name="T109" fmla="*/ 69 h 839"/>
              <a:gd name="T110" fmla="*/ 747 w 839"/>
              <a:gd name="T111" fmla="*/ 5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9" h="839">
                <a:moveTo>
                  <a:pt x="137" y="598"/>
                </a:moveTo>
                <a:lnTo>
                  <a:pt x="69" y="771"/>
                </a:lnTo>
                <a:lnTo>
                  <a:pt x="242" y="702"/>
                </a:lnTo>
                <a:lnTo>
                  <a:pt x="217" y="686"/>
                </a:lnTo>
                <a:lnTo>
                  <a:pt x="194" y="668"/>
                </a:lnTo>
                <a:lnTo>
                  <a:pt x="171" y="647"/>
                </a:lnTo>
                <a:lnTo>
                  <a:pt x="153" y="623"/>
                </a:lnTo>
                <a:lnTo>
                  <a:pt x="137" y="598"/>
                </a:lnTo>
                <a:close/>
                <a:moveTo>
                  <a:pt x="148" y="469"/>
                </a:moveTo>
                <a:lnTo>
                  <a:pt x="148" y="506"/>
                </a:lnTo>
                <a:lnTo>
                  <a:pt x="156" y="543"/>
                </a:lnTo>
                <a:lnTo>
                  <a:pt x="170" y="577"/>
                </a:lnTo>
                <a:lnTo>
                  <a:pt x="190" y="609"/>
                </a:lnTo>
                <a:lnTo>
                  <a:pt x="216" y="636"/>
                </a:lnTo>
                <a:lnTo>
                  <a:pt x="246" y="660"/>
                </a:lnTo>
                <a:lnTo>
                  <a:pt x="279" y="677"/>
                </a:lnTo>
                <a:lnTo>
                  <a:pt x="314" y="688"/>
                </a:lnTo>
                <a:lnTo>
                  <a:pt x="351" y="692"/>
                </a:lnTo>
                <a:lnTo>
                  <a:pt x="361" y="692"/>
                </a:lnTo>
                <a:lnTo>
                  <a:pt x="372" y="691"/>
                </a:lnTo>
                <a:lnTo>
                  <a:pt x="0" y="839"/>
                </a:lnTo>
                <a:lnTo>
                  <a:pt x="148" y="469"/>
                </a:lnTo>
                <a:close/>
                <a:moveTo>
                  <a:pt x="516" y="419"/>
                </a:moveTo>
                <a:lnTo>
                  <a:pt x="521" y="420"/>
                </a:lnTo>
                <a:lnTo>
                  <a:pt x="526" y="423"/>
                </a:lnTo>
                <a:lnTo>
                  <a:pt x="530" y="427"/>
                </a:lnTo>
                <a:lnTo>
                  <a:pt x="533" y="432"/>
                </a:lnTo>
                <a:lnTo>
                  <a:pt x="534" y="438"/>
                </a:lnTo>
                <a:lnTo>
                  <a:pt x="533" y="445"/>
                </a:lnTo>
                <a:lnTo>
                  <a:pt x="530" y="450"/>
                </a:lnTo>
                <a:lnTo>
                  <a:pt x="526" y="454"/>
                </a:lnTo>
                <a:lnTo>
                  <a:pt x="521" y="457"/>
                </a:lnTo>
                <a:lnTo>
                  <a:pt x="516" y="458"/>
                </a:lnTo>
                <a:lnTo>
                  <a:pt x="509" y="457"/>
                </a:lnTo>
                <a:lnTo>
                  <a:pt x="504" y="454"/>
                </a:lnTo>
                <a:lnTo>
                  <a:pt x="500" y="450"/>
                </a:lnTo>
                <a:lnTo>
                  <a:pt x="497" y="445"/>
                </a:lnTo>
                <a:lnTo>
                  <a:pt x="496" y="438"/>
                </a:lnTo>
                <a:lnTo>
                  <a:pt x="497" y="432"/>
                </a:lnTo>
                <a:lnTo>
                  <a:pt x="500" y="427"/>
                </a:lnTo>
                <a:lnTo>
                  <a:pt x="504" y="423"/>
                </a:lnTo>
                <a:lnTo>
                  <a:pt x="509" y="420"/>
                </a:lnTo>
                <a:lnTo>
                  <a:pt x="516" y="419"/>
                </a:lnTo>
                <a:close/>
                <a:moveTo>
                  <a:pt x="458" y="362"/>
                </a:moveTo>
                <a:lnTo>
                  <a:pt x="465" y="362"/>
                </a:lnTo>
                <a:lnTo>
                  <a:pt x="470" y="366"/>
                </a:lnTo>
                <a:lnTo>
                  <a:pt x="474" y="370"/>
                </a:lnTo>
                <a:lnTo>
                  <a:pt x="476" y="376"/>
                </a:lnTo>
                <a:lnTo>
                  <a:pt x="478" y="381"/>
                </a:lnTo>
                <a:lnTo>
                  <a:pt x="476" y="387"/>
                </a:lnTo>
                <a:lnTo>
                  <a:pt x="474" y="393"/>
                </a:lnTo>
                <a:lnTo>
                  <a:pt x="470" y="397"/>
                </a:lnTo>
                <a:lnTo>
                  <a:pt x="465" y="399"/>
                </a:lnTo>
                <a:lnTo>
                  <a:pt x="458" y="400"/>
                </a:lnTo>
                <a:lnTo>
                  <a:pt x="452" y="399"/>
                </a:lnTo>
                <a:lnTo>
                  <a:pt x="446" y="397"/>
                </a:lnTo>
                <a:lnTo>
                  <a:pt x="442" y="393"/>
                </a:lnTo>
                <a:lnTo>
                  <a:pt x="440" y="387"/>
                </a:lnTo>
                <a:lnTo>
                  <a:pt x="438" y="381"/>
                </a:lnTo>
                <a:lnTo>
                  <a:pt x="440" y="376"/>
                </a:lnTo>
                <a:lnTo>
                  <a:pt x="442" y="370"/>
                </a:lnTo>
                <a:lnTo>
                  <a:pt x="446" y="366"/>
                </a:lnTo>
                <a:lnTo>
                  <a:pt x="452" y="362"/>
                </a:lnTo>
                <a:lnTo>
                  <a:pt x="458" y="362"/>
                </a:lnTo>
                <a:close/>
                <a:moveTo>
                  <a:pt x="276" y="342"/>
                </a:moveTo>
                <a:lnTo>
                  <a:pt x="275" y="342"/>
                </a:lnTo>
                <a:lnTo>
                  <a:pt x="274" y="343"/>
                </a:lnTo>
                <a:lnTo>
                  <a:pt x="225" y="359"/>
                </a:lnTo>
                <a:lnTo>
                  <a:pt x="179" y="376"/>
                </a:lnTo>
                <a:lnTo>
                  <a:pt x="139" y="395"/>
                </a:lnTo>
                <a:lnTo>
                  <a:pt x="175" y="411"/>
                </a:lnTo>
                <a:lnTo>
                  <a:pt x="213" y="433"/>
                </a:lnTo>
                <a:lnTo>
                  <a:pt x="225" y="444"/>
                </a:lnTo>
                <a:lnTo>
                  <a:pt x="230" y="458"/>
                </a:lnTo>
                <a:lnTo>
                  <a:pt x="230" y="474"/>
                </a:lnTo>
                <a:lnTo>
                  <a:pt x="228" y="500"/>
                </a:lnTo>
                <a:lnTo>
                  <a:pt x="233" y="526"/>
                </a:lnTo>
                <a:lnTo>
                  <a:pt x="245" y="552"/>
                </a:lnTo>
                <a:lnTo>
                  <a:pt x="264" y="576"/>
                </a:lnTo>
                <a:lnTo>
                  <a:pt x="289" y="596"/>
                </a:lnTo>
                <a:lnTo>
                  <a:pt x="315" y="607"/>
                </a:lnTo>
                <a:lnTo>
                  <a:pt x="343" y="613"/>
                </a:lnTo>
                <a:lnTo>
                  <a:pt x="365" y="609"/>
                </a:lnTo>
                <a:lnTo>
                  <a:pt x="370" y="609"/>
                </a:lnTo>
                <a:lnTo>
                  <a:pt x="374" y="609"/>
                </a:lnTo>
                <a:lnTo>
                  <a:pt x="387" y="610"/>
                </a:lnTo>
                <a:lnTo>
                  <a:pt x="398" y="616"/>
                </a:lnTo>
                <a:lnTo>
                  <a:pt x="407" y="626"/>
                </a:lnTo>
                <a:lnTo>
                  <a:pt x="429" y="665"/>
                </a:lnTo>
                <a:lnTo>
                  <a:pt x="444" y="700"/>
                </a:lnTo>
                <a:lnTo>
                  <a:pt x="463" y="660"/>
                </a:lnTo>
                <a:lnTo>
                  <a:pt x="482" y="615"/>
                </a:lnTo>
                <a:lnTo>
                  <a:pt x="497" y="565"/>
                </a:lnTo>
                <a:lnTo>
                  <a:pt x="497" y="564"/>
                </a:lnTo>
                <a:lnTo>
                  <a:pt x="499" y="563"/>
                </a:lnTo>
                <a:lnTo>
                  <a:pt x="276" y="342"/>
                </a:lnTo>
                <a:close/>
                <a:moveTo>
                  <a:pt x="401" y="305"/>
                </a:moveTo>
                <a:lnTo>
                  <a:pt x="407" y="306"/>
                </a:lnTo>
                <a:lnTo>
                  <a:pt x="412" y="309"/>
                </a:lnTo>
                <a:lnTo>
                  <a:pt x="416" y="313"/>
                </a:lnTo>
                <a:lnTo>
                  <a:pt x="419" y="318"/>
                </a:lnTo>
                <a:lnTo>
                  <a:pt x="420" y="325"/>
                </a:lnTo>
                <a:lnTo>
                  <a:pt x="419" y="330"/>
                </a:lnTo>
                <a:lnTo>
                  <a:pt x="416" y="335"/>
                </a:lnTo>
                <a:lnTo>
                  <a:pt x="412" y="339"/>
                </a:lnTo>
                <a:lnTo>
                  <a:pt x="407" y="342"/>
                </a:lnTo>
                <a:lnTo>
                  <a:pt x="401" y="343"/>
                </a:lnTo>
                <a:lnTo>
                  <a:pt x="395" y="342"/>
                </a:lnTo>
                <a:lnTo>
                  <a:pt x="390" y="339"/>
                </a:lnTo>
                <a:lnTo>
                  <a:pt x="385" y="335"/>
                </a:lnTo>
                <a:lnTo>
                  <a:pt x="382" y="330"/>
                </a:lnTo>
                <a:lnTo>
                  <a:pt x="382" y="325"/>
                </a:lnTo>
                <a:lnTo>
                  <a:pt x="382" y="318"/>
                </a:lnTo>
                <a:lnTo>
                  <a:pt x="385" y="313"/>
                </a:lnTo>
                <a:lnTo>
                  <a:pt x="390" y="309"/>
                </a:lnTo>
                <a:lnTo>
                  <a:pt x="395" y="306"/>
                </a:lnTo>
                <a:lnTo>
                  <a:pt x="401" y="305"/>
                </a:lnTo>
                <a:close/>
                <a:moveTo>
                  <a:pt x="630" y="191"/>
                </a:moveTo>
                <a:lnTo>
                  <a:pt x="623" y="191"/>
                </a:lnTo>
                <a:lnTo>
                  <a:pt x="618" y="194"/>
                </a:lnTo>
                <a:lnTo>
                  <a:pt x="614" y="199"/>
                </a:lnTo>
                <a:lnTo>
                  <a:pt x="611" y="204"/>
                </a:lnTo>
                <a:lnTo>
                  <a:pt x="610" y="209"/>
                </a:lnTo>
                <a:lnTo>
                  <a:pt x="611" y="216"/>
                </a:lnTo>
                <a:lnTo>
                  <a:pt x="614" y="221"/>
                </a:lnTo>
                <a:lnTo>
                  <a:pt x="618" y="225"/>
                </a:lnTo>
                <a:lnTo>
                  <a:pt x="623" y="228"/>
                </a:lnTo>
                <a:lnTo>
                  <a:pt x="630" y="229"/>
                </a:lnTo>
                <a:lnTo>
                  <a:pt x="636" y="228"/>
                </a:lnTo>
                <a:lnTo>
                  <a:pt x="641" y="225"/>
                </a:lnTo>
                <a:lnTo>
                  <a:pt x="645" y="221"/>
                </a:lnTo>
                <a:lnTo>
                  <a:pt x="648" y="216"/>
                </a:lnTo>
                <a:lnTo>
                  <a:pt x="649" y="209"/>
                </a:lnTo>
                <a:lnTo>
                  <a:pt x="648" y="204"/>
                </a:lnTo>
                <a:lnTo>
                  <a:pt x="645" y="199"/>
                </a:lnTo>
                <a:lnTo>
                  <a:pt x="641" y="194"/>
                </a:lnTo>
                <a:lnTo>
                  <a:pt x="636" y="191"/>
                </a:lnTo>
                <a:lnTo>
                  <a:pt x="630" y="191"/>
                </a:lnTo>
                <a:close/>
                <a:moveTo>
                  <a:pt x="630" y="152"/>
                </a:moveTo>
                <a:lnTo>
                  <a:pt x="648" y="156"/>
                </a:lnTo>
                <a:lnTo>
                  <a:pt x="664" y="164"/>
                </a:lnTo>
                <a:lnTo>
                  <a:pt x="675" y="175"/>
                </a:lnTo>
                <a:lnTo>
                  <a:pt x="685" y="191"/>
                </a:lnTo>
                <a:lnTo>
                  <a:pt x="687" y="209"/>
                </a:lnTo>
                <a:lnTo>
                  <a:pt x="685" y="228"/>
                </a:lnTo>
                <a:lnTo>
                  <a:pt x="675" y="243"/>
                </a:lnTo>
                <a:lnTo>
                  <a:pt x="664" y="255"/>
                </a:lnTo>
                <a:lnTo>
                  <a:pt x="648" y="264"/>
                </a:lnTo>
                <a:lnTo>
                  <a:pt x="630" y="267"/>
                </a:lnTo>
                <a:lnTo>
                  <a:pt x="611" y="264"/>
                </a:lnTo>
                <a:lnTo>
                  <a:pt x="596" y="255"/>
                </a:lnTo>
                <a:lnTo>
                  <a:pt x="584" y="243"/>
                </a:lnTo>
                <a:lnTo>
                  <a:pt x="576" y="228"/>
                </a:lnTo>
                <a:lnTo>
                  <a:pt x="572" y="209"/>
                </a:lnTo>
                <a:lnTo>
                  <a:pt x="576" y="191"/>
                </a:lnTo>
                <a:lnTo>
                  <a:pt x="584" y="175"/>
                </a:lnTo>
                <a:lnTo>
                  <a:pt x="596" y="164"/>
                </a:lnTo>
                <a:lnTo>
                  <a:pt x="611" y="156"/>
                </a:lnTo>
                <a:lnTo>
                  <a:pt x="630" y="152"/>
                </a:lnTo>
                <a:close/>
                <a:moveTo>
                  <a:pt x="801" y="38"/>
                </a:moveTo>
                <a:lnTo>
                  <a:pt x="779" y="39"/>
                </a:lnTo>
                <a:lnTo>
                  <a:pt x="750" y="43"/>
                </a:lnTo>
                <a:lnTo>
                  <a:pt x="717" y="51"/>
                </a:lnTo>
                <a:lnTo>
                  <a:pt x="682" y="60"/>
                </a:lnTo>
                <a:lnTo>
                  <a:pt x="644" y="72"/>
                </a:lnTo>
                <a:lnTo>
                  <a:pt x="605" y="88"/>
                </a:lnTo>
                <a:lnTo>
                  <a:pt x="565" y="105"/>
                </a:lnTo>
                <a:lnTo>
                  <a:pt x="528" y="124"/>
                </a:lnTo>
                <a:lnTo>
                  <a:pt x="490" y="146"/>
                </a:lnTo>
                <a:lnTo>
                  <a:pt x="456" y="171"/>
                </a:lnTo>
                <a:lnTo>
                  <a:pt x="425" y="198"/>
                </a:lnTo>
                <a:lnTo>
                  <a:pt x="416" y="207"/>
                </a:lnTo>
                <a:lnTo>
                  <a:pt x="404" y="218"/>
                </a:lnTo>
                <a:lnTo>
                  <a:pt x="391" y="232"/>
                </a:lnTo>
                <a:lnTo>
                  <a:pt x="374" y="247"/>
                </a:lnTo>
                <a:lnTo>
                  <a:pt x="356" y="266"/>
                </a:lnTo>
                <a:lnTo>
                  <a:pt x="338" y="284"/>
                </a:lnTo>
                <a:lnTo>
                  <a:pt x="319" y="301"/>
                </a:lnTo>
                <a:lnTo>
                  <a:pt x="305" y="317"/>
                </a:lnTo>
                <a:lnTo>
                  <a:pt x="524" y="534"/>
                </a:lnTo>
                <a:lnTo>
                  <a:pt x="538" y="520"/>
                </a:lnTo>
                <a:lnTo>
                  <a:pt x="556" y="503"/>
                </a:lnTo>
                <a:lnTo>
                  <a:pt x="575" y="483"/>
                </a:lnTo>
                <a:lnTo>
                  <a:pt x="592" y="465"/>
                </a:lnTo>
                <a:lnTo>
                  <a:pt x="609" y="448"/>
                </a:lnTo>
                <a:lnTo>
                  <a:pt x="622" y="434"/>
                </a:lnTo>
                <a:lnTo>
                  <a:pt x="632" y="423"/>
                </a:lnTo>
                <a:lnTo>
                  <a:pt x="641" y="414"/>
                </a:lnTo>
                <a:lnTo>
                  <a:pt x="669" y="382"/>
                </a:lnTo>
                <a:lnTo>
                  <a:pt x="695" y="347"/>
                </a:lnTo>
                <a:lnTo>
                  <a:pt x="717" y="309"/>
                </a:lnTo>
                <a:lnTo>
                  <a:pt x="737" y="268"/>
                </a:lnTo>
                <a:lnTo>
                  <a:pt x="754" y="229"/>
                </a:lnTo>
                <a:lnTo>
                  <a:pt x="768" y="188"/>
                </a:lnTo>
                <a:lnTo>
                  <a:pt x="780" y="150"/>
                </a:lnTo>
                <a:lnTo>
                  <a:pt x="789" y="116"/>
                </a:lnTo>
                <a:lnTo>
                  <a:pt x="796" y="85"/>
                </a:lnTo>
                <a:lnTo>
                  <a:pt x="800" y="57"/>
                </a:lnTo>
                <a:lnTo>
                  <a:pt x="801" y="38"/>
                </a:lnTo>
                <a:close/>
                <a:moveTo>
                  <a:pt x="802" y="0"/>
                </a:moveTo>
                <a:lnTo>
                  <a:pt x="815" y="0"/>
                </a:lnTo>
                <a:lnTo>
                  <a:pt x="826" y="2"/>
                </a:lnTo>
                <a:lnTo>
                  <a:pt x="833" y="6"/>
                </a:lnTo>
                <a:lnTo>
                  <a:pt x="838" y="16"/>
                </a:lnTo>
                <a:lnTo>
                  <a:pt x="839" y="31"/>
                </a:lnTo>
                <a:lnTo>
                  <a:pt x="839" y="54"/>
                </a:lnTo>
                <a:lnTo>
                  <a:pt x="835" y="81"/>
                </a:lnTo>
                <a:lnTo>
                  <a:pt x="830" y="112"/>
                </a:lnTo>
                <a:lnTo>
                  <a:pt x="822" y="146"/>
                </a:lnTo>
                <a:lnTo>
                  <a:pt x="812" y="183"/>
                </a:lnTo>
                <a:lnTo>
                  <a:pt x="798" y="222"/>
                </a:lnTo>
                <a:lnTo>
                  <a:pt x="783" y="262"/>
                </a:lnTo>
                <a:lnTo>
                  <a:pt x="764" y="301"/>
                </a:lnTo>
                <a:lnTo>
                  <a:pt x="743" y="339"/>
                </a:lnTo>
                <a:lnTo>
                  <a:pt x="721" y="376"/>
                </a:lnTo>
                <a:lnTo>
                  <a:pt x="696" y="410"/>
                </a:lnTo>
                <a:lnTo>
                  <a:pt x="669" y="441"/>
                </a:lnTo>
                <a:lnTo>
                  <a:pt x="658" y="452"/>
                </a:lnTo>
                <a:lnTo>
                  <a:pt x="644" y="466"/>
                </a:lnTo>
                <a:lnTo>
                  <a:pt x="628" y="483"/>
                </a:lnTo>
                <a:lnTo>
                  <a:pt x="610" y="501"/>
                </a:lnTo>
                <a:lnTo>
                  <a:pt x="593" y="520"/>
                </a:lnTo>
                <a:lnTo>
                  <a:pt x="575" y="538"/>
                </a:lnTo>
                <a:lnTo>
                  <a:pt x="559" y="554"/>
                </a:lnTo>
                <a:lnTo>
                  <a:pt x="545" y="567"/>
                </a:lnTo>
                <a:lnTo>
                  <a:pt x="534" y="576"/>
                </a:lnTo>
                <a:lnTo>
                  <a:pt x="524" y="611"/>
                </a:lnTo>
                <a:lnTo>
                  <a:pt x="509" y="649"/>
                </a:lnTo>
                <a:lnTo>
                  <a:pt x="493" y="688"/>
                </a:lnTo>
                <a:lnTo>
                  <a:pt x="474" y="726"/>
                </a:lnTo>
                <a:lnTo>
                  <a:pt x="452" y="762"/>
                </a:lnTo>
                <a:lnTo>
                  <a:pt x="425" y="792"/>
                </a:lnTo>
                <a:lnTo>
                  <a:pt x="425" y="788"/>
                </a:lnTo>
                <a:lnTo>
                  <a:pt x="424" y="776"/>
                </a:lnTo>
                <a:lnTo>
                  <a:pt x="421" y="759"/>
                </a:lnTo>
                <a:lnTo>
                  <a:pt x="416" y="737"/>
                </a:lnTo>
                <a:lnTo>
                  <a:pt x="407" y="709"/>
                </a:lnTo>
                <a:lnTo>
                  <a:pt x="394" y="679"/>
                </a:lnTo>
                <a:lnTo>
                  <a:pt x="374" y="647"/>
                </a:lnTo>
                <a:lnTo>
                  <a:pt x="343" y="650"/>
                </a:lnTo>
                <a:lnTo>
                  <a:pt x="315" y="647"/>
                </a:lnTo>
                <a:lnTo>
                  <a:pt x="288" y="639"/>
                </a:lnTo>
                <a:lnTo>
                  <a:pt x="262" y="623"/>
                </a:lnTo>
                <a:lnTo>
                  <a:pt x="237" y="602"/>
                </a:lnTo>
                <a:lnTo>
                  <a:pt x="216" y="577"/>
                </a:lnTo>
                <a:lnTo>
                  <a:pt x="200" y="550"/>
                </a:lnTo>
                <a:lnTo>
                  <a:pt x="192" y="522"/>
                </a:lnTo>
                <a:lnTo>
                  <a:pt x="190" y="493"/>
                </a:lnTo>
                <a:lnTo>
                  <a:pt x="194" y="465"/>
                </a:lnTo>
                <a:lnTo>
                  <a:pt x="160" y="446"/>
                </a:lnTo>
                <a:lnTo>
                  <a:pt x="130" y="432"/>
                </a:lnTo>
                <a:lnTo>
                  <a:pt x="102" y="424"/>
                </a:lnTo>
                <a:lnTo>
                  <a:pt x="80" y="417"/>
                </a:lnTo>
                <a:lnTo>
                  <a:pt x="63" y="415"/>
                </a:lnTo>
                <a:lnTo>
                  <a:pt x="52" y="414"/>
                </a:lnTo>
                <a:lnTo>
                  <a:pt x="48" y="414"/>
                </a:lnTo>
                <a:lnTo>
                  <a:pt x="79" y="389"/>
                </a:lnTo>
                <a:lnTo>
                  <a:pt x="114" y="366"/>
                </a:lnTo>
                <a:lnTo>
                  <a:pt x="152" y="347"/>
                </a:lnTo>
                <a:lnTo>
                  <a:pt x="191" y="330"/>
                </a:lnTo>
                <a:lnTo>
                  <a:pt x="229" y="317"/>
                </a:lnTo>
                <a:lnTo>
                  <a:pt x="264" y="306"/>
                </a:lnTo>
                <a:lnTo>
                  <a:pt x="274" y="294"/>
                </a:lnTo>
                <a:lnTo>
                  <a:pt x="287" y="281"/>
                </a:lnTo>
                <a:lnTo>
                  <a:pt x="302" y="264"/>
                </a:lnTo>
                <a:lnTo>
                  <a:pt x="319" y="247"/>
                </a:lnTo>
                <a:lnTo>
                  <a:pt x="338" y="229"/>
                </a:lnTo>
                <a:lnTo>
                  <a:pt x="356" y="212"/>
                </a:lnTo>
                <a:lnTo>
                  <a:pt x="373" y="195"/>
                </a:lnTo>
                <a:lnTo>
                  <a:pt x="387" y="182"/>
                </a:lnTo>
                <a:lnTo>
                  <a:pt x="399" y="171"/>
                </a:lnTo>
                <a:lnTo>
                  <a:pt x="432" y="141"/>
                </a:lnTo>
                <a:lnTo>
                  <a:pt x="469" y="115"/>
                </a:lnTo>
                <a:lnTo>
                  <a:pt x="508" y="92"/>
                </a:lnTo>
                <a:lnTo>
                  <a:pt x="550" y="69"/>
                </a:lnTo>
                <a:lnTo>
                  <a:pt x="592" y="51"/>
                </a:lnTo>
                <a:lnTo>
                  <a:pt x="634" y="35"/>
                </a:lnTo>
                <a:lnTo>
                  <a:pt x="674" y="22"/>
                </a:lnTo>
                <a:lnTo>
                  <a:pt x="712" y="13"/>
                </a:lnTo>
                <a:lnTo>
                  <a:pt x="747" y="5"/>
                </a:lnTo>
                <a:lnTo>
                  <a:pt x="778" y="1"/>
                </a:lnTo>
                <a:lnTo>
                  <a:pt x="802" y="0"/>
                </a:lnTo>
                <a:close/>
              </a:path>
            </a:pathLst>
          </a:custGeom>
          <a:solidFill>
            <a:schemeClr val="tx1">
              <a:lumMod val="65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Tree>
    <p:extLst>
      <p:ext uri="{BB962C8B-B14F-4D97-AF65-F5344CB8AC3E}">
        <p14:creationId xmlns:p14="http://schemas.microsoft.com/office/powerpoint/2010/main" val="842705384"/>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E1B9986B-8527-43F6-9F1A-744574B98769}"/>
              </a:ext>
            </a:extLst>
          </p:cNvPr>
          <p:cNvSpPr/>
          <p:nvPr/>
        </p:nvSpPr>
        <p:spPr>
          <a:xfrm>
            <a:off x="4642834" y="8706560"/>
            <a:ext cx="9002332" cy="307777"/>
          </a:xfrm>
          <a:prstGeom prst="rect">
            <a:avLst/>
          </a:prstGeom>
        </p:spPr>
        <p:txBody>
          <a:bodyPr wrap="square">
            <a:spAutoFit/>
          </a:bodyPr>
          <a:lstStyle/>
          <a:p>
            <a:pPr algn="ctr"/>
            <a:r>
              <a:rPr lang="en-US" altLang="zh-CN" sz="1400">
                <a:solidFill>
                  <a:schemeClr val="tx1">
                    <a:lumMod val="65000"/>
                  </a:schemeClr>
                </a:solidFill>
              </a:rPr>
              <a:t>All fonts used in this template can be used for personal or commercial use.</a:t>
            </a:r>
          </a:p>
        </p:txBody>
      </p:sp>
      <p:grpSp>
        <p:nvGrpSpPr>
          <p:cNvPr id="2" name="Group 1">
            <a:extLst>
              <a:ext uri="{FF2B5EF4-FFF2-40B4-BE49-F238E27FC236}">
                <a16:creationId xmlns:a16="http://schemas.microsoft.com/office/drawing/2014/main" id="{BED416D3-C6C3-416E-8358-C6A7CBB88309}"/>
              </a:ext>
            </a:extLst>
          </p:cNvPr>
          <p:cNvGrpSpPr/>
          <p:nvPr/>
        </p:nvGrpSpPr>
        <p:grpSpPr>
          <a:xfrm>
            <a:off x="3703899" y="3497606"/>
            <a:ext cx="10880202" cy="3291789"/>
            <a:chOff x="3703899" y="4203879"/>
            <a:chExt cx="10880202" cy="3291789"/>
          </a:xfrm>
        </p:grpSpPr>
        <p:sp>
          <p:nvSpPr>
            <p:cNvPr id="6" name="Rectangle 5">
              <a:extLst>
                <a:ext uri="{FF2B5EF4-FFF2-40B4-BE49-F238E27FC236}">
                  <a16:creationId xmlns:a16="http://schemas.microsoft.com/office/drawing/2014/main" id="{9FCEF297-014F-4632-A987-0DC035FE4477}"/>
                </a:ext>
              </a:extLst>
            </p:cNvPr>
            <p:cNvSpPr/>
            <p:nvPr/>
          </p:nvSpPr>
          <p:spPr>
            <a:xfrm>
              <a:off x="6019800" y="6633894"/>
              <a:ext cx="6248400" cy="861774"/>
            </a:xfrm>
            <a:prstGeom prst="rect">
              <a:avLst/>
            </a:prstGeom>
          </p:spPr>
          <p:txBody>
            <a:bodyPr wrap="square">
              <a:spAutoFit/>
            </a:bodyPr>
            <a:lstStyle/>
            <a:p>
              <a:pPr algn="ctr">
                <a:spcBef>
                  <a:spcPts val="600"/>
                </a:spcBef>
              </a:pPr>
              <a:r>
                <a:rPr lang="en-US" altLang="zh-CN" sz="2400" cap="all">
                  <a:solidFill>
                    <a:schemeClr val="tx1">
                      <a:lumMod val="85000"/>
                      <a:lumOff val="15000"/>
                    </a:schemeClr>
                  </a:solidFill>
                </a:rPr>
                <a:t>MONTSERRAT ALTERNATES </a:t>
              </a:r>
            </a:p>
            <a:p>
              <a:pPr algn="ctr">
                <a:spcBef>
                  <a:spcPts val="1200"/>
                </a:spcBef>
              </a:pPr>
              <a:r>
                <a:rPr lang="en-US" altLang="zh-CN" sz="1600">
                  <a:solidFill>
                    <a:schemeClr val="tx1">
                      <a:lumMod val="65000"/>
                    </a:schemeClr>
                  </a:solidFill>
                </a:rPr>
                <a:t>https://www.fontsquirrel.com/fonts/montserrat</a:t>
              </a:r>
            </a:p>
          </p:txBody>
        </p:sp>
        <p:sp>
          <p:nvSpPr>
            <p:cNvPr id="7" name="TextBox 6">
              <a:extLst>
                <a:ext uri="{FF2B5EF4-FFF2-40B4-BE49-F238E27FC236}">
                  <a16:creationId xmlns:a16="http://schemas.microsoft.com/office/drawing/2014/main" id="{ED8FD11D-BC07-40E6-A8FB-AC776CFB620F}"/>
                </a:ext>
              </a:extLst>
            </p:cNvPr>
            <p:cNvSpPr txBox="1"/>
            <p:nvPr/>
          </p:nvSpPr>
          <p:spPr>
            <a:xfrm>
              <a:off x="3703899" y="4203879"/>
              <a:ext cx="10880202" cy="2215991"/>
            </a:xfrm>
            <a:prstGeom prst="rect">
              <a:avLst/>
            </a:prstGeom>
            <a:noFill/>
          </p:spPr>
          <p:txBody>
            <a:bodyPr wrap="square" rtlCol="0">
              <a:spAutoFit/>
            </a:bodyPr>
            <a:lstStyle/>
            <a:p>
              <a:pPr algn="ctr"/>
              <a:r>
                <a:rPr lang="en-US" altLang="zh-CN" sz="13800">
                  <a:gradFill>
                    <a:gsLst>
                      <a:gs pos="0">
                        <a:schemeClr val="accent1"/>
                      </a:gs>
                      <a:gs pos="100000">
                        <a:schemeClr val="accent6"/>
                      </a:gs>
                    </a:gsLst>
                    <a:lin ang="8100000" scaled="1"/>
                  </a:gradFill>
                  <a:latin typeface="Montserrat Alternates ExtraBold" panose="00000900000000000000" pitchFamily="50" charset="0"/>
                </a:rPr>
                <a:t>Aa</a:t>
              </a:r>
              <a:r>
                <a:rPr lang="en-US" altLang="zh-CN" sz="13800">
                  <a:gradFill>
                    <a:gsLst>
                      <a:gs pos="0">
                        <a:schemeClr val="accent1"/>
                      </a:gs>
                      <a:gs pos="100000">
                        <a:schemeClr val="accent6"/>
                      </a:gs>
                    </a:gsLst>
                    <a:lin ang="8100000" scaled="1"/>
                  </a:gradFill>
                  <a:latin typeface="Montserrat Black" panose="00000A00000000000000" pitchFamily="50" charset="0"/>
                </a:rPr>
                <a:t> </a:t>
              </a:r>
              <a:r>
                <a:rPr lang="en-US" altLang="zh-CN" sz="13800">
                  <a:gradFill>
                    <a:gsLst>
                      <a:gs pos="0">
                        <a:schemeClr val="accent1"/>
                      </a:gs>
                      <a:gs pos="100000">
                        <a:schemeClr val="accent6"/>
                      </a:gs>
                    </a:gsLst>
                    <a:lin ang="8100000" scaled="1"/>
                  </a:gradFill>
                  <a:latin typeface="+mj-lt"/>
                </a:rPr>
                <a:t>Bb </a:t>
              </a:r>
              <a:r>
                <a:rPr lang="en-US" altLang="zh-CN" sz="13800">
                  <a:gradFill>
                    <a:gsLst>
                      <a:gs pos="0">
                        <a:schemeClr val="accent1"/>
                      </a:gs>
                      <a:gs pos="100000">
                        <a:schemeClr val="accent6"/>
                      </a:gs>
                    </a:gsLst>
                    <a:lin ang="8100000" scaled="1"/>
                  </a:gradFill>
                </a:rPr>
                <a:t>Cc</a:t>
              </a:r>
              <a:endParaRPr lang="zh-CN" altLang="en-US" sz="13800">
                <a:gradFill>
                  <a:gsLst>
                    <a:gs pos="0">
                      <a:schemeClr val="accent1"/>
                    </a:gs>
                    <a:gs pos="100000">
                      <a:schemeClr val="accent6"/>
                    </a:gs>
                  </a:gsLst>
                  <a:lin ang="8100000" scaled="1"/>
                </a:gradFill>
              </a:endParaRPr>
            </a:p>
          </p:txBody>
        </p:sp>
      </p:grpSp>
    </p:spTree>
    <p:extLst>
      <p:ext uri="{BB962C8B-B14F-4D97-AF65-F5344CB8AC3E}">
        <p14:creationId xmlns:p14="http://schemas.microsoft.com/office/powerpoint/2010/main" val="51382709"/>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Box 13">
            <a:extLst>
              <a:ext uri="{FF2B5EF4-FFF2-40B4-BE49-F238E27FC236}">
                <a16:creationId xmlns:a16="http://schemas.microsoft.com/office/drawing/2014/main" id="{1EC6C3D7-F454-43E1-AE7B-60D68ACE313F}"/>
              </a:ext>
            </a:extLst>
          </p:cNvPr>
          <p:cNvSpPr txBox="1"/>
          <p:nvPr/>
        </p:nvSpPr>
        <p:spPr>
          <a:xfrm>
            <a:off x="4051789" y="6624154"/>
            <a:ext cx="10184423" cy="646331"/>
          </a:xfrm>
          <a:prstGeom prst="rect">
            <a:avLst/>
          </a:prstGeom>
          <a:noFill/>
        </p:spPr>
        <p:txBody>
          <a:bodyPr wrap="square" rtlCol="0">
            <a:spAutoFit/>
          </a:bodyPr>
          <a:lstStyle/>
          <a:p>
            <a:pPr algn="ctr"/>
            <a:r>
              <a:rPr lang="en-US" sz="3600">
                <a:gradFill>
                  <a:gsLst>
                    <a:gs pos="0">
                      <a:schemeClr val="accent1"/>
                    </a:gs>
                    <a:gs pos="100000">
                      <a:schemeClr val="accent6"/>
                    </a:gs>
                  </a:gsLst>
                  <a:lin ang="8100000" scaled="1"/>
                </a:gradFill>
                <a:latin typeface="Montserrat Alternates ExtraBold" panose="00000900000000000000" pitchFamily="50" charset="0"/>
              </a:rPr>
              <a:t>NOT to be sold as is or modified!</a:t>
            </a:r>
          </a:p>
        </p:txBody>
      </p:sp>
      <p:sp>
        <p:nvSpPr>
          <p:cNvPr id="15" name="TextBox 14">
            <a:extLst>
              <a:ext uri="{FF2B5EF4-FFF2-40B4-BE49-F238E27FC236}">
                <a16:creationId xmlns:a16="http://schemas.microsoft.com/office/drawing/2014/main" id="{03D636EA-762E-48F9-B6A0-040B077B640A}"/>
              </a:ext>
            </a:extLst>
          </p:cNvPr>
          <p:cNvSpPr txBox="1"/>
          <p:nvPr/>
        </p:nvSpPr>
        <p:spPr>
          <a:xfrm>
            <a:off x="2914650" y="7604760"/>
            <a:ext cx="12458700" cy="1443087"/>
          </a:xfrm>
          <a:prstGeom prst="rect">
            <a:avLst/>
          </a:prstGeom>
          <a:noFill/>
        </p:spPr>
        <p:txBody>
          <a:bodyPr wrap="square" rtlCol="0">
            <a:spAutoFit/>
          </a:bodyPr>
          <a:lstStyle/>
          <a:p>
            <a:pPr algn="ctr">
              <a:lnSpc>
                <a:spcPct val="150000"/>
              </a:lnSpc>
              <a:spcBef>
                <a:spcPts val="1200"/>
              </a:spcBef>
            </a:pPr>
            <a:r>
              <a:rPr lang="en-US" sz="1800">
                <a:solidFill>
                  <a:schemeClr val="tx1">
                    <a:lumMod val="65000"/>
                  </a:schemeClr>
                </a:solidFill>
              </a:rPr>
              <a:t>Thanks for downloading! </a:t>
            </a:r>
          </a:p>
          <a:p>
            <a:pPr algn="ctr">
              <a:lnSpc>
                <a:spcPct val="150000"/>
              </a:lnSpc>
              <a:spcBef>
                <a:spcPts val="1200"/>
              </a:spcBef>
            </a:pPr>
            <a:r>
              <a:rPr lang="en-US" sz="1800">
                <a:solidFill>
                  <a:schemeClr val="tx1">
                    <a:lumMod val="65000"/>
                  </a:schemeClr>
                </a:solidFill>
              </a:rPr>
              <a:t>You can read our terms of use to learn more. If you have any questions, you can go to </a:t>
            </a:r>
            <a:r>
              <a:rPr lang="en-US" sz="1800">
                <a:solidFill>
                  <a:schemeClr val="tx1">
                    <a:lumMod val="65000"/>
                  </a:schemeClr>
                </a:solidFill>
                <a:hlinkClick r:id="rId2" action="ppaction://hlinkfile">
                  <a:extLst>
                    <a:ext uri="{A12FA001-AC4F-418D-AE19-62706E023703}">
                      <ahyp:hlinkClr xmlns:ahyp="http://schemas.microsoft.com/office/drawing/2018/hyperlinkcolor" val="tx"/>
                    </a:ext>
                  </a:extLst>
                </a:hlinkClick>
              </a:rPr>
              <a:t>mslides.com </a:t>
            </a:r>
            <a:r>
              <a:rPr lang="en-US" sz="1800">
                <a:solidFill>
                  <a:schemeClr val="tx1">
                    <a:lumMod val="65000"/>
                  </a:schemeClr>
                </a:solidFill>
              </a:rPr>
              <a:t>to leave a comment or sent message to us. </a:t>
            </a:r>
          </a:p>
        </p:txBody>
      </p:sp>
      <p:sp>
        <p:nvSpPr>
          <p:cNvPr id="20" name="TextBox 19">
            <a:extLst>
              <a:ext uri="{FF2B5EF4-FFF2-40B4-BE49-F238E27FC236}">
                <a16:creationId xmlns:a16="http://schemas.microsoft.com/office/drawing/2014/main" id="{C8D802E4-1CC0-4994-B874-457767E18DD2}"/>
              </a:ext>
            </a:extLst>
          </p:cNvPr>
          <p:cNvSpPr txBox="1"/>
          <p:nvPr/>
        </p:nvSpPr>
        <p:spPr>
          <a:xfrm>
            <a:off x="4315968" y="3818686"/>
            <a:ext cx="9656064" cy="1222899"/>
          </a:xfrm>
          <a:prstGeom prst="rect">
            <a:avLst/>
          </a:prstGeom>
          <a:noFill/>
        </p:spPr>
        <p:txBody>
          <a:bodyPr wrap="square" rtlCol="0">
            <a:spAutoFit/>
          </a:bodyPr>
          <a:lstStyle/>
          <a:p>
            <a:pPr algn="ctr">
              <a:lnSpc>
                <a:spcPct val="120000"/>
              </a:lnSpc>
            </a:pPr>
            <a:r>
              <a:rPr lang="en-US" sz="3200">
                <a:latin typeface="Montserrat Alternates ExtraBold" panose="00000900000000000000" pitchFamily="50" charset="0"/>
              </a:rPr>
              <a:t>Free </a:t>
            </a:r>
            <a:r>
              <a:rPr lang="en-US" altLang="zh-CN" sz="3200">
                <a:latin typeface="Montserrat Alternates ExtraBold" panose="00000900000000000000" pitchFamily="50" charset="0"/>
              </a:rPr>
              <a:t>PowerPoint Templates and Google Slides Themes</a:t>
            </a:r>
            <a:r>
              <a:rPr lang="en-US" sz="3200">
                <a:latin typeface="Montserrat Alternates ExtraBold" panose="00000900000000000000" pitchFamily="50" charset="0"/>
              </a:rPr>
              <a:t>.</a:t>
            </a:r>
          </a:p>
        </p:txBody>
      </p:sp>
      <p:grpSp>
        <p:nvGrpSpPr>
          <p:cNvPr id="6" name="组合 35">
            <a:extLst>
              <a:ext uri="{FF2B5EF4-FFF2-40B4-BE49-F238E27FC236}">
                <a16:creationId xmlns:a16="http://schemas.microsoft.com/office/drawing/2014/main" id="{A38E5CF2-1015-4F58-8FA0-4521510F6CA8}"/>
              </a:ext>
            </a:extLst>
          </p:cNvPr>
          <p:cNvGrpSpPr/>
          <p:nvPr/>
        </p:nvGrpSpPr>
        <p:grpSpPr>
          <a:xfrm>
            <a:off x="8422640" y="1722060"/>
            <a:ext cx="1442720" cy="1507026"/>
            <a:chOff x="8177212" y="4122944"/>
            <a:chExt cx="1933576" cy="2019760"/>
          </a:xfrm>
        </p:grpSpPr>
        <p:sp>
          <p:nvSpPr>
            <p:cNvPr id="7" name="任意多边形: 形状 36">
              <a:extLst>
                <a:ext uri="{FF2B5EF4-FFF2-40B4-BE49-F238E27FC236}">
                  <a16:creationId xmlns:a16="http://schemas.microsoft.com/office/drawing/2014/main" id="{A0C964F4-87E3-4D09-9602-335AE8FAF65A}"/>
                </a:ext>
              </a:extLst>
            </p:cNvPr>
            <p:cNvSpPr/>
            <p:nvPr/>
          </p:nvSpPr>
          <p:spPr>
            <a:xfrm>
              <a:off x="8451056" y="6069954"/>
              <a:ext cx="1385888" cy="72750"/>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solidFill>
              <a:srgbClr val="C4C5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8" name="任意多边形: 形状 37">
              <a:extLst>
                <a:ext uri="{FF2B5EF4-FFF2-40B4-BE49-F238E27FC236}">
                  <a16:creationId xmlns:a16="http://schemas.microsoft.com/office/drawing/2014/main" id="{06A43FAE-25DA-4F6F-952B-5E62CE95281D}"/>
                </a:ext>
              </a:extLst>
            </p:cNvPr>
            <p:cNvSpPr/>
            <p:nvPr/>
          </p:nvSpPr>
          <p:spPr>
            <a:xfrm>
              <a:off x="8481061" y="4122944"/>
              <a:ext cx="1325878" cy="1325928"/>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8100000" scaled="1"/>
            </a:gradFill>
            <a:ln w="9525" cap="flat">
              <a:noFill/>
              <a:prstDash val="solid"/>
              <a:miter/>
            </a:ln>
          </p:spPr>
          <p:txBody>
            <a:bodyPr rtlCol="0" anchor="ctr"/>
            <a:lstStyle/>
            <a:p>
              <a:endParaRPr lang="zh-CN" altLang="en-US"/>
            </a:p>
          </p:txBody>
        </p:sp>
        <p:sp>
          <p:nvSpPr>
            <p:cNvPr id="9" name="任意多边形: 形状 38">
              <a:extLst>
                <a:ext uri="{FF2B5EF4-FFF2-40B4-BE49-F238E27FC236}">
                  <a16:creationId xmlns:a16="http://schemas.microsoft.com/office/drawing/2014/main" id="{0EDFF172-C3F7-44C7-AE4E-2E430EADEAE7}"/>
                </a:ext>
              </a:extLst>
            </p:cNvPr>
            <p:cNvSpPr/>
            <p:nvPr/>
          </p:nvSpPr>
          <p:spPr>
            <a:xfrm>
              <a:off x="8177212" y="5678940"/>
              <a:ext cx="1933576" cy="281300"/>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solidFill>
              <a:srgbClr val="27234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Tree>
    <p:extLst>
      <p:ext uri="{BB962C8B-B14F-4D97-AF65-F5344CB8AC3E}">
        <p14:creationId xmlns:p14="http://schemas.microsoft.com/office/powerpoint/2010/main" val="170908999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6AE9C729-BED0-4760-9CFB-1FBA59D7433D}"/>
              </a:ext>
            </a:extLst>
          </p:cNvPr>
          <p:cNvSpPr>
            <a:spLocks noGrp="1"/>
          </p:cNvSpPr>
          <p:nvPr>
            <p:ph type="pic" sz="quarter" idx="10"/>
          </p:nvPr>
        </p:nvSpPr>
        <p:spPr/>
      </p:sp>
      <p:sp>
        <p:nvSpPr>
          <p:cNvPr id="4" name="TextBox 3">
            <a:extLst>
              <a:ext uri="{FF2B5EF4-FFF2-40B4-BE49-F238E27FC236}">
                <a16:creationId xmlns:a16="http://schemas.microsoft.com/office/drawing/2014/main" id="{F8876AE2-24E4-40C4-B785-B5DF6CA15700}"/>
              </a:ext>
            </a:extLst>
          </p:cNvPr>
          <p:cNvSpPr txBox="1"/>
          <p:nvPr/>
        </p:nvSpPr>
        <p:spPr>
          <a:xfrm>
            <a:off x="1226820" y="2764334"/>
            <a:ext cx="5486400" cy="1754326"/>
          </a:xfrm>
          <a:prstGeom prst="rect">
            <a:avLst/>
          </a:prstGeom>
          <a:noFill/>
        </p:spPr>
        <p:txBody>
          <a:bodyPr wrap="square" rtlCol="0">
            <a:spAutoFit/>
          </a:bodyPr>
          <a:lstStyle>
            <a:defPPr>
              <a:defRPr lang="zh-CN"/>
            </a:defPPr>
            <a:lvl1pPr>
              <a:spcBef>
                <a:spcPts val="1200"/>
              </a:spcBef>
              <a:defRPr sz="4800">
                <a:solidFill>
                  <a:schemeClr val="tx1">
                    <a:lumMod val="85000"/>
                    <a:lumOff val="15000"/>
                  </a:schemeClr>
                </a:solidFill>
                <a:latin typeface="Montserrat Alternates ExtraBold" panose="00000900000000000000" pitchFamily="50" charset="0"/>
              </a:defRPr>
            </a:lvl1pPr>
          </a:lstStyle>
          <a:p>
            <a:r>
              <a:rPr lang="en-US" altLang="zh-CN" sz="5400"/>
              <a:t>Mission Statement</a:t>
            </a:r>
            <a:endParaRPr lang="en-US" sz="5400"/>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F8A8D7F8-F04A-4EAD-AED1-47BCD40C3EAD}"/>
              </a:ext>
            </a:extLst>
          </p:cNvPr>
          <p:cNvSpPr/>
          <p:nvPr/>
        </p:nvSpPr>
        <p:spPr>
          <a:xfrm>
            <a:off x="1226819" y="5222631"/>
            <a:ext cx="5607117" cy="2706125"/>
          </a:xfrm>
          <a:prstGeom prst="rect">
            <a:avLst/>
          </a:prstGeom>
        </p:spPr>
        <p:txBody>
          <a:bodyPr wrap="square">
            <a:spAutoFit/>
          </a:bodyPr>
          <a:lstStyle/>
          <a:p>
            <a:pPr>
              <a:lnSpc>
                <a:spcPct val="150000"/>
              </a:lnSpc>
              <a:spcBef>
                <a:spcPts val="12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a:t>
            </a:r>
          </a:p>
        </p:txBody>
      </p:sp>
      <p:sp>
        <p:nvSpPr>
          <p:cNvPr id="6" name="TextBox 5">
            <a:extLst>
              <a:ext uri="{FF2B5EF4-FFF2-40B4-BE49-F238E27FC236}">
                <a16:creationId xmlns:a16="http://schemas.microsoft.com/office/drawing/2014/main" id="{46283353-1C88-4A78-9DC4-16527B37D588}"/>
              </a:ext>
            </a:extLst>
          </p:cNvPr>
          <p:cNvSpPr txBox="1"/>
          <p:nvPr/>
        </p:nvSpPr>
        <p:spPr>
          <a:xfrm>
            <a:off x="14935200" y="745238"/>
            <a:ext cx="2153438" cy="261610"/>
          </a:xfrm>
          <a:prstGeom prst="rect">
            <a:avLst/>
          </a:prstGeom>
          <a:noFill/>
        </p:spPr>
        <p:txBody>
          <a:bodyPr wrap="square" rtlCol="0">
            <a:spAutoFit/>
          </a:bodyPr>
          <a:lstStyle/>
          <a:p>
            <a:pPr algn="r"/>
            <a:r>
              <a:rPr lang="en-US" altLang="zh-CN" sz="1100" spc="300">
                <a:latin typeface="+mn-lt"/>
              </a:rPr>
              <a:t>BUSINESS PLAN</a:t>
            </a:r>
            <a:endParaRPr lang="en-US" sz="1100" spc="300">
              <a:latin typeface="+mn-lt"/>
            </a:endParaRPr>
          </a:p>
        </p:txBody>
      </p:sp>
    </p:spTree>
    <p:extLst>
      <p:ext uri="{BB962C8B-B14F-4D97-AF65-F5344CB8AC3E}">
        <p14:creationId xmlns:p14="http://schemas.microsoft.com/office/powerpoint/2010/main" val="1304913698"/>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4"/>
                                        </p:tgtEl>
                                        <p:attrNameLst>
                                          <p:attrName>style.visibility</p:attrName>
                                        </p:attrNameLst>
                                      </p:cBhvr>
                                      <p:to>
                                        <p:strVal val="visible"/>
                                      </p:to>
                                    </p:set>
                                    <p:anim to="" calcmode="lin" valueType="num">
                                      <p:cBhvr>
                                        <p:cTn id="7"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4"/>
                                        </p:tgtEl>
                                      </p:cBhvr>
                                    </p:animEffect>
                                  </p:childTnLst>
                                </p:cTn>
                              </p:par>
                            </p:childTnLst>
                          </p:cTn>
                        </p:par>
                        <p:par>
                          <p:cTn id="9" fill="hold">
                            <p:stCondLst>
                              <p:cond delay="1088"/>
                            </p:stCondLst>
                            <p:childTnLst>
                              <p:par>
                                <p:cTn id="10" presetID="10" presetClass="entr" presetSubtype="0" fill="hold" grpId="0" nodeType="after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163209ED-A4B4-4888-97F5-2465E05CBDAC}"/>
              </a:ext>
            </a:extLst>
          </p:cNvPr>
          <p:cNvSpPr/>
          <p:nvPr/>
        </p:nvSpPr>
        <p:spPr>
          <a:xfrm>
            <a:off x="1535705" y="1354251"/>
            <a:ext cx="7568903" cy="7681819"/>
          </a:xfrm>
          <a:custGeom>
            <a:avLst/>
            <a:gdLst>
              <a:gd name="connsiteX0" fmla="*/ 5142175 w 7568903"/>
              <a:gd name="connsiteY0" fmla="*/ 235 h 7681819"/>
              <a:gd name="connsiteX1" fmla="*/ 5326068 w 7568903"/>
              <a:gd name="connsiteY1" fmla="*/ 6513 h 7681819"/>
              <a:gd name="connsiteX2" fmla="*/ 5702797 w 7568903"/>
              <a:gd name="connsiteY2" fmla="*/ 55831 h 7681819"/>
              <a:gd name="connsiteX3" fmla="*/ 7567123 w 7568903"/>
              <a:gd name="connsiteY3" fmla="*/ 2527602 h 7681819"/>
              <a:gd name="connsiteX4" fmla="*/ 6652084 w 7568903"/>
              <a:gd name="connsiteY4" fmla="*/ 6456633 h 7681819"/>
              <a:gd name="connsiteX5" fmla="*/ 4112131 w 7568903"/>
              <a:gd name="connsiteY5" fmla="*/ 7631623 h 7681819"/>
              <a:gd name="connsiteX6" fmla="*/ 3749206 w 7568903"/>
              <a:gd name="connsiteY6" fmla="*/ 7525287 h 7681819"/>
              <a:gd name="connsiteX7" fmla="*/ 449673 w 7568903"/>
              <a:gd name="connsiteY7" fmla="*/ 4798254 h 7681819"/>
              <a:gd name="connsiteX8" fmla="*/ 56435 w 7568903"/>
              <a:gd name="connsiteY8" fmla="*/ 2824186 h 7681819"/>
              <a:gd name="connsiteX9" fmla="*/ 1209774 w 7568903"/>
              <a:gd name="connsiteY9" fmla="*/ 1177332 h 7681819"/>
              <a:gd name="connsiteX10" fmla="*/ 1205251 w 7568903"/>
              <a:gd name="connsiteY10" fmla="*/ 1178543 h 7681819"/>
              <a:gd name="connsiteX11" fmla="*/ 1582253 w 7568903"/>
              <a:gd name="connsiteY11" fmla="*/ 944964 h 7681819"/>
              <a:gd name="connsiteX12" fmla="*/ 5142175 w 7568903"/>
              <a:gd name="connsiteY12" fmla="*/ 235 h 7681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568903" h="7681819">
                <a:moveTo>
                  <a:pt x="5142175" y="235"/>
                </a:moveTo>
                <a:cubicBezTo>
                  <a:pt x="5260749" y="1400"/>
                  <a:pt x="5326068" y="6513"/>
                  <a:pt x="5326068" y="6513"/>
                </a:cubicBezTo>
                <a:cubicBezTo>
                  <a:pt x="5448817" y="12400"/>
                  <a:pt x="5573989" y="27331"/>
                  <a:pt x="5702797" y="55831"/>
                </a:cubicBezTo>
                <a:cubicBezTo>
                  <a:pt x="6842438" y="293348"/>
                  <a:pt x="7610933" y="1352542"/>
                  <a:pt x="7567123" y="2527602"/>
                </a:cubicBezTo>
                <a:cubicBezTo>
                  <a:pt x="7526761" y="5054096"/>
                  <a:pt x="6652084" y="6456633"/>
                  <a:pt x="6652084" y="6456633"/>
                </a:cubicBezTo>
                <a:cubicBezTo>
                  <a:pt x="6138976" y="7345431"/>
                  <a:pt x="5129911" y="7848473"/>
                  <a:pt x="4112131" y="7631623"/>
                </a:cubicBezTo>
                <a:cubicBezTo>
                  <a:pt x="3984535" y="7607646"/>
                  <a:pt x="3863561" y="7572201"/>
                  <a:pt x="3749206" y="7525287"/>
                </a:cubicBezTo>
                <a:cubicBezTo>
                  <a:pt x="3738950" y="7523188"/>
                  <a:pt x="1743176" y="6821926"/>
                  <a:pt x="449673" y="4798254"/>
                </a:cubicBezTo>
                <a:cubicBezTo>
                  <a:pt x="65708" y="4251617"/>
                  <a:pt x="-94987" y="3543364"/>
                  <a:pt x="56435" y="2824186"/>
                </a:cubicBezTo>
                <a:cubicBezTo>
                  <a:pt x="203336" y="2106221"/>
                  <a:pt x="638708" y="1524235"/>
                  <a:pt x="1209774" y="1177332"/>
                </a:cubicBezTo>
                <a:cubicBezTo>
                  <a:pt x="1209774" y="1177332"/>
                  <a:pt x="1209774" y="1177332"/>
                  <a:pt x="1205251" y="1178543"/>
                </a:cubicBezTo>
                <a:cubicBezTo>
                  <a:pt x="1330681" y="1094948"/>
                  <a:pt x="1456529" y="1017224"/>
                  <a:pt x="1582253" y="944964"/>
                </a:cubicBezTo>
                <a:cubicBezTo>
                  <a:pt x="3114510" y="64293"/>
                  <a:pt x="4628353" y="-4812"/>
                  <a:pt x="5142175" y="235"/>
                </a:cubicBezTo>
                <a:close/>
              </a:path>
            </a:pathLst>
          </a:custGeom>
          <a:gradFill>
            <a:gsLst>
              <a:gs pos="0">
                <a:schemeClr val="accent1"/>
              </a:gs>
              <a:gs pos="100000">
                <a:schemeClr val="accent6"/>
              </a:gs>
            </a:gsLst>
            <a:lin ang="81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C3C3FD2E-A079-4A11-8979-3273ACF174BD}"/>
              </a:ext>
            </a:extLst>
          </p:cNvPr>
          <p:cNvSpPr/>
          <p:nvPr/>
        </p:nvSpPr>
        <p:spPr>
          <a:xfrm>
            <a:off x="10597389" y="5027676"/>
            <a:ext cx="6357111" cy="2429127"/>
          </a:xfrm>
          <a:prstGeom prst="rect">
            <a:avLst/>
          </a:prstGeom>
        </p:spPr>
        <p:txBody>
          <a:bodyPr wrap="square">
            <a:spAutoFit/>
          </a:bodyPr>
          <a:lstStyle/>
          <a:p>
            <a:pPr>
              <a:lnSpc>
                <a:spcPct val="150000"/>
              </a:lnSpc>
              <a:spcBef>
                <a:spcPts val="12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a:p>
            <a:pPr>
              <a:lnSpc>
                <a:spcPct val="150000"/>
              </a:lnSpc>
              <a:spcBef>
                <a:spcPts val="12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a:t>
            </a:r>
          </a:p>
        </p:txBody>
      </p:sp>
      <p:sp>
        <p:nvSpPr>
          <p:cNvPr id="6" name="TextBox 5">
            <a:extLst>
              <a:ext uri="{FF2B5EF4-FFF2-40B4-BE49-F238E27FC236}">
                <a16:creationId xmlns:a16="http://schemas.microsoft.com/office/drawing/2014/main" id="{437BACCC-CFF1-4C06-B5F6-DEBE6A2CAE5A}"/>
              </a:ext>
            </a:extLst>
          </p:cNvPr>
          <p:cNvSpPr txBox="1"/>
          <p:nvPr/>
        </p:nvSpPr>
        <p:spPr>
          <a:xfrm>
            <a:off x="10591225" y="2309097"/>
            <a:ext cx="4248150" cy="1754326"/>
          </a:xfrm>
          <a:prstGeom prst="rect">
            <a:avLst/>
          </a:prstGeom>
          <a:noFill/>
        </p:spPr>
        <p:txBody>
          <a:bodyPr wrap="square" rtlCol="0">
            <a:spAutoFit/>
          </a:bodyPr>
          <a:lstStyle>
            <a:defPPr>
              <a:defRPr lang="zh-CN"/>
            </a:defPPr>
            <a:lvl1pPr>
              <a:spcBef>
                <a:spcPts val="1200"/>
              </a:spcBef>
              <a:defRPr sz="5400">
                <a:solidFill>
                  <a:schemeClr val="tx1">
                    <a:lumMod val="85000"/>
                    <a:lumOff val="15000"/>
                  </a:schemeClr>
                </a:solidFill>
                <a:latin typeface="Montserrat Alternates ExtraBold" panose="00000900000000000000" pitchFamily="50" charset="0"/>
              </a:defRPr>
            </a:lvl1pPr>
          </a:lstStyle>
          <a:p>
            <a:r>
              <a:rPr lang="en-US" altLang="zh-CN"/>
              <a:t>About Our Company</a:t>
            </a:r>
          </a:p>
        </p:txBody>
      </p:sp>
      <p:grpSp>
        <p:nvGrpSpPr>
          <p:cNvPr id="10" name="Group 9">
            <a:extLst>
              <a:ext uri="{FF2B5EF4-FFF2-40B4-BE49-F238E27FC236}">
                <a16:creationId xmlns:a16="http://schemas.microsoft.com/office/drawing/2014/main" id="{D41DB4FE-8D6E-4868-8997-923043CFCFE6}"/>
              </a:ext>
            </a:extLst>
          </p:cNvPr>
          <p:cNvGrpSpPr/>
          <p:nvPr/>
        </p:nvGrpSpPr>
        <p:grpSpPr>
          <a:xfrm>
            <a:off x="10683646" y="7853426"/>
            <a:ext cx="2427834" cy="354750"/>
            <a:chOff x="9282438" y="8508783"/>
            <a:chExt cx="2227164" cy="414034"/>
          </a:xfrm>
        </p:grpSpPr>
        <p:sp>
          <p:nvSpPr>
            <p:cNvPr id="11" name="Rounded Rectangle 14">
              <a:extLst>
                <a:ext uri="{FF2B5EF4-FFF2-40B4-BE49-F238E27FC236}">
                  <a16:creationId xmlns:a16="http://schemas.microsoft.com/office/drawing/2014/main" id="{E356E6BE-AF01-48C9-91F1-382E6EFED8BF}"/>
                </a:ext>
              </a:extLst>
            </p:cNvPr>
            <p:cNvSpPr/>
            <p:nvPr/>
          </p:nvSpPr>
          <p:spPr>
            <a:xfrm>
              <a:off x="9282438" y="8508783"/>
              <a:ext cx="2227164" cy="414034"/>
            </a:xfrm>
            <a:prstGeom prst="roundRect">
              <a:avLst>
                <a:gd name="adj" fmla="val 50000"/>
              </a:avLst>
            </a:prstGeom>
            <a:noFill/>
            <a:ln>
              <a:gradFill flip="none" rotWithShape="1">
                <a:gsLst>
                  <a:gs pos="0">
                    <a:schemeClr val="accent1"/>
                  </a:gs>
                  <a:gs pos="100000">
                    <a:schemeClr val="accent6"/>
                  </a:gs>
                </a:gsLst>
                <a:lin ang="81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12" name="Rectangle 11">
              <a:extLst>
                <a:ext uri="{FF2B5EF4-FFF2-40B4-BE49-F238E27FC236}">
                  <a16:creationId xmlns:a16="http://schemas.microsoft.com/office/drawing/2014/main" id="{D7321CC4-7446-4A9E-A001-B6EEC071A8C7}"/>
                </a:ext>
              </a:extLst>
            </p:cNvPr>
            <p:cNvSpPr/>
            <p:nvPr/>
          </p:nvSpPr>
          <p:spPr>
            <a:xfrm>
              <a:off x="9282438" y="8546523"/>
              <a:ext cx="2227164" cy="3385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200" spc="300">
                  <a:gradFill flip="none" rotWithShape="1">
                    <a:gsLst>
                      <a:gs pos="0">
                        <a:schemeClr val="accent1"/>
                      </a:gs>
                      <a:gs pos="100000">
                        <a:schemeClr val="accent6"/>
                      </a:gs>
                    </a:gsLst>
                    <a:lin ang="8100000" scaled="1"/>
                    <a:tileRect/>
                  </a:gradFill>
                  <a:latin typeface="+mj-lt"/>
                </a:rPr>
                <a:t>MSLIDES.COM</a:t>
              </a:r>
            </a:p>
          </p:txBody>
        </p:sp>
      </p:grpSp>
      <p:sp>
        <p:nvSpPr>
          <p:cNvPr id="13" name="Picture Placeholder 12">
            <a:extLst>
              <a:ext uri="{FF2B5EF4-FFF2-40B4-BE49-F238E27FC236}">
                <a16:creationId xmlns:a16="http://schemas.microsoft.com/office/drawing/2014/main" id="{5C1C6B81-D591-42DC-B727-E5819792CA32}"/>
              </a:ext>
            </a:extLst>
          </p:cNvPr>
          <p:cNvSpPr>
            <a:spLocks noGrp="1"/>
          </p:cNvSpPr>
          <p:nvPr>
            <p:ph type="pic" sz="quarter" idx="10"/>
          </p:nvPr>
        </p:nvSpPr>
        <p:spPr/>
      </p:sp>
    </p:spTree>
    <p:extLst>
      <p:ext uri="{BB962C8B-B14F-4D97-AF65-F5344CB8AC3E}">
        <p14:creationId xmlns:p14="http://schemas.microsoft.com/office/powerpoint/2010/main" val="3999931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1000" fill="hold"/>
                                        <p:tgtEl>
                                          <p:spTgt spid="15"/>
                                        </p:tgtEl>
                                        <p:attrNameLst>
                                          <p:attrName>ppt_w</p:attrName>
                                        </p:attrNameLst>
                                      </p:cBhvr>
                                      <p:tavLst>
                                        <p:tav tm="0">
                                          <p:val>
                                            <p:fltVal val="0"/>
                                          </p:val>
                                        </p:tav>
                                        <p:tav tm="100000">
                                          <p:val>
                                            <p:strVal val="#ppt_w"/>
                                          </p:val>
                                        </p:tav>
                                      </p:tavLst>
                                    </p:anim>
                                    <p:anim calcmode="lin" valueType="num">
                                      <p:cBhvr>
                                        <p:cTn id="8" dur="1000" fill="hold"/>
                                        <p:tgtEl>
                                          <p:spTgt spid="15"/>
                                        </p:tgtEl>
                                        <p:attrNameLst>
                                          <p:attrName>ppt_h</p:attrName>
                                        </p:attrNameLst>
                                      </p:cBhvr>
                                      <p:tavLst>
                                        <p:tav tm="0">
                                          <p:val>
                                            <p:fltVal val="0"/>
                                          </p:val>
                                        </p:tav>
                                        <p:tav tm="100000">
                                          <p:val>
                                            <p:strVal val="#ppt_h"/>
                                          </p:val>
                                        </p:tav>
                                      </p:tavLst>
                                    </p:anim>
                                    <p:anim calcmode="lin" valueType="num">
                                      <p:cBhvr>
                                        <p:cTn id="9" dur="1000" fill="hold"/>
                                        <p:tgtEl>
                                          <p:spTgt spid="15"/>
                                        </p:tgtEl>
                                        <p:attrNameLst>
                                          <p:attrName>style.rotation</p:attrName>
                                        </p:attrNameLst>
                                      </p:cBhvr>
                                      <p:tavLst>
                                        <p:tav tm="0">
                                          <p:val>
                                            <p:fltVal val="90"/>
                                          </p:val>
                                        </p:tav>
                                        <p:tav tm="100000">
                                          <p:val>
                                            <p:fltVal val="0"/>
                                          </p:val>
                                        </p:tav>
                                      </p:tavLst>
                                    </p:anim>
                                    <p:animEffect transition="in" filter="fade">
                                      <p:cBhvr>
                                        <p:cTn id="10" dur="1000"/>
                                        <p:tgtEl>
                                          <p:spTgt spid="15"/>
                                        </p:tgtEl>
                                      </p:cBhvr>
                                    </p:animEffect>
                                  </p:childTnLst>
                                </p:cTn>
                              </p:par>
                            </p:childTnLst>
                          </p:cTn>
                        </p:par>
                        <p:par>
                          <p:cTn id="11" fill="hold">
                            <p:stCondLst>
                              <p:cond delay="1000"/>
                            </p:stCondLst>
                            <p:childTnLst>
                              <p:par>
                                <p:cTn id="12" presetID="0" presetClass="entr" presetSubtype="0" fill="hold" grpId="0" nodeType="afterEffect">
                                  <p:stCondLst>
                                    <p:cond delay="0"/>
                                  </p:stCondLst>
                                  <p:iterate type="lt">
                                    <p:tmPct val="3000"/>
                                  </p:iterate>
                                  <p:childTnLst>
                                    <p:set>
                                      <p:cBhvr>
                                        <p:cTn id="13" dur="750" fill="hold">
                                          <p:stCondLst>
                                            <p:cond delay="0"/>
                                          </p:stCondLst>
                                        </p:cTn>
                                        <p:tgtEl>
                                          <p:spTgt spid="6"/>
                                        </p:tgtEl>
                                        <p:attrNameLst>
                                          <p:attrName>style.visibility</p:attrName>
                                        </p:attrNameLst>
                                      </p:cBhvr>
                                      <p:to>
                                        <p:strVal val="visible"/>
                                      </p:to>
                                    </p:set>
                                    <p:anim to="" calcmode="lin" valueType="num">
                                      <p:cBhvr>
                                        <p:cTn id="14" dur="750" fill="hold">
                                          <p:stCondLst>
                                            <p:cond delay="0"/>
                                          </p:stCondLst>
                                        </p:cTn>
                                        <p:tgtEl>
                                          <p:spTgt spid="6"/>
                                        </p:tgtEl>
                                        <p:attrNameLst>
                                          <p:attrName>ppt_x</p:attrName>
                                        </p:attrNameLst>
                                      </p:cBhvr>
                                      <p:tavLst>
                                        <p:tav tm="0" fmla="#ppt_x+#ppt_w*((1.5-1.5*$)^3-(1.5-1.5*$)^2)">
                                          <p:val>
                                            <p:strVal val="0"/>
                                          </p:val>
                                        </p:tav>
                                        <p:tav tm="100000">
                                          <p:val>
                                            <p:strVal val="1"/>
                                          </p:val>
                                        </p:tav>
                                      </p:tavLst>
                                    </p:anim>
                                    <p:animEffect filter="fade">
                                      <p:cBhvr>
                                        <p:cTn id="15" dur="750">
                                          <p:stCondLst>
                                            <p:cond delay="0"/>
                                          </p:stCondLst>
                                        </p:cTn>
                                        <p:tgtEl>
                                          <p:spTgt spid="6"/>
                                        </p:tgtEl>
                                      </p:cBhvr>
                                    </p:animEffect>
                                  </p:childTnLst>
                                </p:cTn>
                              </p:par>
                            </p:childTnLst>
                          </p:cTn>
                        </p:par>
                        <p:par>
                          <p:cTn id="16" fill="hold">
                            <p:stCondLst>
                              <p:cond delay="2065"/>
                            </p:stCondLst>
                            <p:childTnLst>
                              <p:par>
                                <p:cTn id="17" presetID="10" presetClass="entr" presetSubtype="0"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500"/>
                                        <p:tgtEl>
                                          <p:spTgt spid="5"/>
                                        </p:tgtEl>
                                      </p:cBhvr>
                                    </p:animEffect>
                                  </p:childTnLst>
                                </p:cTn>
                              </p:par>
                              <p:par>
                                <p:cTn id="20" presetID="2" presetClass="entr" presetSubtype="4" decel="100000" fill="hold" nodeType="with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additive="base">
                                        <p:cTn id="22" dur="1000" fill="hold"/>
                                        <p:tgtEl>
                                          <p:spTgt spid="10"/>
                                        </p:tgtEl>
                                        <p:attrNameLst>
                                          <p:attrName>ppt_x</p:attrName>
                                        </p:attrNameLst>
                                      </p:cBhvr>
                                      <p:tavLst>
                                        <p:tav tm="0">
                                          <p:val>
                                            <p:strVal val="#ppt_x"/>
                                          </p:val>
                                        </p:tav>
                                        <p:tav tm="100000">
                                          <p:val>
                                            <p:strVal val="#ppt_x"/>
                                          </p:val>
                                        </p:tav>
                                      </p:tavLst>
                                    </p:anim>
                                    <p:anim calcmode="lin" valueType="num">
                                      <p:cBhvr additive="base">
                                        <p:cTn id="23" dur="10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5" grpId="0"/>
      <p:bldP spid="6"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28">
            <a:extLst>
              <a:ext uri="{FF2B5EF4-FFF2-40B4-BE49-F238E27FC236}">
                <a16:creationId xmlns:a16="http://schemas.microsoft.com/office/drawing/2014/main" id="{AB11684B-FEE9-4920-ADE0-7776484ED7FE}"/>
              </a:ext>
            </a:extLst>
          </p:cNvPr>
          <p:cNvGraphicFramePr/>
          <p:nvPr>
            <p:extLst>
              <p:ext uri="{D42A27DB-BD31-4B8C-83A1-F6EECF244321}">
                <p14:modId xmlns:p14="http://schemas.microsoft.com/office/powerpoint/2010/main" val="3680295495"/>
              </p:ext>
            </p:extLst>
          </p:nvPr>
        </p:nvGraphicFramePr>
        <p:xfrm>
          <a:off x="9144000" y="1371600"/>
          <a:ext cx="7796463" cy="7540351"/>
        </p:xfrm>
        <a:graphic>
          <a:graphicData uri="http://schemas.openxmlformats.org/drawingml/2006/chart">
            <c:chart xmlns:c="http://schemas.openxmlformats.org/drawingml/2006/chart" xmlns:r="http://schemas.openxmlformats.org/officeDocument/2006/relationships" r:id="rId2"/>
          </a:graphicData>
        </a:graphic>
      </p:graphicFrame>
      <p:sp>
        <p:nvSpPr>
          <p:cNvPr id="3" name="Rectangle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A21C6F96-3F1C-47BD-8119-99E3B0FABE5D}"/>
              </a:ext>
            </a:extLst>
          </p:cNvPr>
          <p:cNvSpPr/>
          <p:nvPr/>
        </p:nvSpPr>
        <p:spPr>
          <a:xfrm>
            <a:off x="1225590" y="4987036"/>
            <a:ext cx="6367401" cy="2429127"/>
          </a:xfrm>
          <a:prstGeom prst="rect">
            <a:avLst/>
          </a:prstGeom>
        </p:spPr>
        <p:txBody>
          <a:bodyPr wrap="square">
            <a:spAutoFit/>
          </a:bodyPr>
          <a:lstStyle/>
          <a:p>
            <a:pPr>
              <a:lnSpc>
                <a:spcPct val="150000"/>
              </a:lnSpc>
              <a:spcBef>
                <a:spcPts val="12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a:p>
            <a:pPr>
              <a:lnSpc>
                <a:spcPct val="150000"/>
              </a:lnSpc>
              <a:spcBef>
                <a:spcPts val="12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a:t>
            </a:r>
          </a:p>
        </p:txBody>
      </p:sp>
      <p:sp>
        <p:nvSpPr>
          <p:cNvPr id="4" name="TextBox 3">
            <a:extLst>
              <a:ext uri="{FF2B5EF4-FFF2-40B4-BE49-F238E27FC236}">
                <a16:creationId xmlns:a16="http://schemas.microsoft.com/office/drawing/2014/main" id="{D4034E5D-DF14-44BF-B493-B6C25E6E135C}"/>
              </a:ext>
            </a:extLst>
          </p:cNvPr>
          <p:cNvSpPr txBox="1"/>
          <p:nvPr/>
        </p:nvSpPr>
        <p:spPr>
          <a:xfrm>
            <a:off x="1223558" y="7706038"/>
            <a:ext cx="1879053" cy="769441"/>
          </a:xfrm>
          <a:prstGeom prst="rect">
            <a:avLst/>
          </a:prstGeom>
          <a:noFill/>
          <a:ln>
            <a:noFill/>
          </a:ln>
        </p:spPr>
        <p:txBody>
          <a:bodyPr wrap="square" rtlCol="0">
            <a:spAutoFit/>
          </a:bodyPr>
          <a:lstStyle/>
          <a:p>
            <a:r>
              <a:rPr lang="en-US" altLang="zh-CN" sz="2800">
                <a:solidFill>
                  <a:schemeClr val="tx1">
                    <a:lumMod val="85000"/>
                    <a:lumOff val="15000"/>
                  </a:schemeClr>
                </a:solidFill>
                <a:latin typeface="+mj-lt"/>
                <a:ea typeface="方正大标宋简体" panose="02010601030101010101" pitchFamily="2" charset="-122"/>
              </a:rPr>
              <a:t>3.24K</a:t>
            </a:r>
            <a:endParaRPr lang="en-US" altLang="zh-CN" sz="2800" dirty="0">
              <a:solidFill>
                <a:schemeClr val="tx1">
                  <a:lumMod val="85000"/>
                  <a:lumOff val="15000"/>
                </a:schemeClr>
              </a:solidFill>
              <a:latin typeface="+mj-lt"/>
              <a:ea typeface="方正大标宋简体" panose="02010601030101010101" pitchFamily="2" charset="-122"/>
            </a:endParaRPr>
          </a:p>
          <a:p>
            <a:pPr>
              <a:spcBef>
                <a:spcPts val="600"/>
              </a:spcBef>
            </a:pPr>
            <a:r>
              <a:rPr lang="es-ES" altLang="zh-CN" sz="1000">
                <a:solidFill>
                  <a:schemeClr val="tx1">
                    <a:lumMod val="65000"/>
                  </a:schemeClr>
                </a:solidFill>
                <a:ea typeface="Lato Light" panose="020F0502020204030203" pitchFamily="34" charset="0"/>
                <a:cs typeface="Lato Light" panose="020F0502020204030203" pitchFamily="34" charset="0"/>
              </a:rPr>
              <a:t>Complated projects</a:t>
            </a:r>
            <a:endParaRPr lang="zh-CN" altLang="en-US" sz="1000" dirty="0">
              <a:solidFill>
                <a:schemeClr val="tx1">
                  <a:lumMod val="65000"/>
                </a:schemeClr>
              </a:solidFill>
            </a:endParaRPr>
          </a:p>
        </p:txBody>
      </p:sp>
      <p:sp>
        <p:nvSpPr>
          <p:cNvPr id="5" name="TextBox 4">
            <a:extLst>
              <a:ext uri="{FF2B5EF4-FFF2-40B4-BE49-F238E27FC236}">
                <a16:creationId xmlns:a16="http://schemas.microsoft.com/office/drawing/2014/main" id="{56B60178-8E86-43DF-845E-5862DB945798}"/>
              </a:ext>
            </a:extLst>
          </p:cNvPr>
          <p:cNvSpPr txBox="1"/>
          <p:nvPr/>
        </p:nvSpPr>
        <p:spPr>
          <a:xfrm>
            <a:off x="3313957" y="7706038"/>
            <a:ext cx="1879053" cy="769441"/>
          </a:xfrm>
          <a:prstGeom prst="rect">
            <a:avLst/>
          </a:prstGeom>
          <a:noFill/>
          <a:ln>
            <a:noFill/>
          </a:ln>
        </p:spPr>
        <p:txBody>
          <a:bodyPr wrap="square" rtlCol="0">
            <a:spAutoFit/>
          </a:bodyPr>
          <a:lstStyle/>
          <a:p>
            <a:r>
              <a:rPr lang="en-US" altLang="zh-CN" sz="2800">
                <a:solidFill>
                  <a:schemeClr val="tx1">
                    <a:lumMod val="85000"/>
                    <a:lumOff val="15000"/>
                  </a:schemeClr>
                </a:solidFill>
                <a:latin typeface="+mj-lt"/>
                <a:ea typeface="方正大标宋简体" panose="02010601030101010101" pitchFamily="2" charset="-122"/>
              </a:rPr>
              <a:t>98%</a:t>
            </a:r>
            <a:endParaRPr lang="en-US" altLang="zh-CN" sz="2800" dirty="0">
              <a:solidFill>
                <a:schemeClr val="tx1">
                  <a:lumMod val="85000"/>
                  <a:lumOff val="15000"/>
                </a:schemeClr>
              </a:solidFill>
              <a:latin typeface="+mj-lt"/>
              <a:ea typeface="方正大标宋简体" panose="02010601030101010101" pitchFamily="2" charset="-122"/>
            </a:endParaRPr>
          </a:p>
          <a:p>
            <a:pPr>
              <a:spcBef>
                <a:spcPts val="600"/>
              </a:spcBef>
            </a:pPr>
            <a:r>
              <a:rPr lang="es-ES" altLang="zh-CN" sz="1000">
                <a:solidFill>
                  <a:schemeClr val="tx1">
                    <a:lumMod val="65000"/>
                  </a:schemeClr>
                </a:solidFill>
                <a:ea typeface="Lato Light" panose="020F0502020204030203" pitchFamily="34" charset="0"/>
                <a:cs typeface="Lato Light" panose="020F0502020204030203" pitchFamily="34" charset="0"/>
              </a:rPr>
              <a:t>Customer good reviews</a:t>
            </a:r>
            <a:endParaRPr lang="zh-CN" altLang="en-US" sz="1000" dirty="0">
              <a:solidFill>
                <a:schemeClr val="tx1">
                  <a:lumMod val="65000"/>
                </a:schemeClr>
              </a:solidFill>
            </a:endParaRPr>
          </a:p>
        </p:txBody>
      </p:sp>
      <p:sp>
        <p:nvSpPr>
          <p:cNvPr id="6" name="TextBox 5">
            <a:extLst>
              <a:ext uri="{FF2B5EF4-FFF2-40B4-BE49-F238E27FC236}">
                <a16:creationId xmlns:a16="http://schemas.microsoft.com/office/drawing/2014/main" id="{EC682EA1-A18A-4598-8746-1BA1F942B9E1}"/>
              </a:ext>
            </a:extLst>
          </p:cNvPr>
          <p:cNvSpPr txBox="1"/>
          <p:nvPr/>
        </p:nvSpPr>
        <p:spPr>
          <a:xfrm>
            <a:off x="1201172" y="2271705"/>
            <a:ext cx="4286191" cy="1754326"/>
          </a:xfrm>
          <a:prstGeom prst="rect">
            <a:avLst/>
          </a:prstGeom>
          <a:noFill/>
        </p:spPr>
        <p:txBody>
          <a:bodyPr wrap="square" rtlCol="0">
            <a:spAutoFit/>
          </a:bodyPr>
          <a:lstStyle>
            <a:defPPr>
              <a:defRPr lang="zh-CN"/>
            </a:defPPr>
            <a:lvl1pPr>
              <a:spcBef>
                <a:spcPts val="1200"/>
              </a:spcBef>
              <a:defRPr sz="4000">
                <a:solidFill>
                  <a:schemeClr val="tx1">
                    <a:lumMod val="85000"/>
                    <a:lumOff val="15000"/>
                  </a:schemeClr>
                </a:solidFill>
                <a:latin typeface="+mj-lt"/>
                <a:ea typeface="Permanent Marker" panose="02000000000000000000" pitchFamily="2" charset="0"/>
                <a:cs typeface="Times New Roman" panose="02020603050405020304" pitchFamily="18" charset="0"/>
              </a:defRPr>
            </a:lvl1pPr>
          </a:lstStyle>
          <a:p>
            <a:r>
              <a:rPr lang="en-US" altLang="zh-CN" sz="5400">
                <a:latin typeface="Montserrat Alternates ExtraBold" panose="00000900000000000000" pitchFamily="50" charset="0"/>
              </a:rPr>
              <a:t>Market Trends</a:t>
            </a:r>
            <a:endParaRPr lang="en-US" sz="5400">
              <a:latin typeface="Montserrat Alternates ExtraBold" panose="00000900000000000000" pitchFamily="50" charset="0"/>
            </a:endParaRPr>
          </a:p>
        </p:txBody>
      </p:sp>
    </p:spTree>
    <p:extLst>
      <p:ext uri="{BB962C8B-B14F-4D97-AF65-F5344CB8AC3E}">
        <p14:creationId xmlns:p14="http://schemas.microsoft.com/office/powerpoint/2010/main" val="9209104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wipe(left)">
                                      <p:cBhvr>
                                        <p:cTn id="7" dur="500"/>
                                        <p:tgtEl>
                                          <p:spTgt spid="2">
                                            <p:graphicEl>
                                              <a:chart seriesIdx="-3" categoryIdx="-3" bldStep="gridLegend"/>
                                            </p:graphicEl>
                                          </p:spTgt>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
                                            <p:graphicEl>
                                              <a:chart seriesIdx="0" categoryIdx="-4" bldStep="series"/>
                                            </p:graphicEl>
                                          </p:spTgt>
                                        </p:tgtEl>
                                        <p:attrNameLst>
                                          <p:attrName>style.visibility</p:attrName>
                                        </p:attrNameLst>
                                      </p:cBhvr>
                                      <p:to>
                                        <p:strVal val="visible"/>
                                      </p:to>
                                    </p:set>
                                    <p:animEffect transition="in" filter="wipe(left)">
                                      <p:cBhvr>
                                        <p:cTn id="11" dur="500"/>
                                        <p:tgtEl>
                                          <p:spTgt spid="2">
                                            <p:graphicEl>
                                              <a:chart seriesIdx="0" categoryIdx="-4" bldStep="series"/>
                                            </p:graphic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
                                            <p:graphicEl>
                                              <a:chart seriesIdx="1" categoryIdx="-4" bldStep="series"/>
                                            </p:graphicEl>
                                          </p:spTgt>
                                        </p:tgtEl>
                                        <p:attrNameLst>
                                          <p:attrName>style.visibility</p:attrName>
                                        </p:attrNameLst>
                                      </p:cBhvr>
                                      <p:to>
                                        <p:strVal val="visible"/>
                                      </p:to>
                                    </p:set>
                                    <p:animEffect transition="in" filter="wipe(left)">
                                      <p:cBhvr>
                                        <p:cTn id="15" dur="500"/>
                                        <p:tgtEl>
                                          <p:spTgt spid="2">
                                            <p:graphicEl>
                                              <a:chart seriesIdx="1" categoryIdx="-4" bldStep="series"/>
                                            </p:graphicEl>
                                          </p:spTgt>
                                        </p:tgtEl>
                                      </p:cBhvr>
                                    </p:animEffect>
                                  </p:childTnLst>
                                </p:cTn>
                              </p:par>
                            </p:childTnLst>
                          </p:cTn>
                        </p:par>
                        <p:par>
                          <p:cTn id="16" fill="hold">
                            <p:stCondLst>
                              <p:cond delay="1500"/>
                            </p:stCondLst>
                            <p:childTnLst>
                              <p:par>
                                <p:cTn id="17" presetID="0" presetClass="entr" presetSubtype="0" fill="hold" grpId="0" nodeType="afterEffect">
                                  <p:stCondLst>
                                    <p:cond delay="0"/>
                                  </p:stCondLst>
                                  <p:iterate type="lt">
                                    <p:tmPct val="3000"/>
                                  </p:iterate>
                                  <p:childTnLst>
                                    <p:set>
                                      <p:cBhvr>
                                        <p:cTn id="18" dur="750" fill="hold">
                                          <p:stCondLst>
                                            <p:cond delay="0"/>
                                          </p:stCondLst>
                                        </p:cTn>
                                        <p:tgtEl>
                                          <p:spTgt spid="6"/>
                                        </p:tgtEl>
                                        <p:attrNameLst>
                                          <p:attrName>style.visibility</p:attrName>
                                        </p:attrNameLst>
                                      </p:cBhvr>
                                      <p:to>
                                        <p:strVal val="visible"/>
                                      </p:to>
                                    </p:set>
                                    <p:anim to="" calcmode="lin" valueType="num">
                                      <p:cBhvr>
                                        <p:cTn id="19" dur="750" fill="hold">
                                          <p:stCondLst>
                                            <p:cond delay="0"/>
                                          </p:stCondLst>
                                        </p:cTn>
                                        <p:tgtEl>
                                          <p:spTgt spid="6"/>
                                        </p:tgtEl>
                                        <p:attrNameLst>
                                          <p:attrName>ppt_x</p:attrName>
                                        </p:attrNameLst>
                                      </p:cBhvr>
                                      <p:tavLst>
                                        <p:tav tm="0" fmla="#ppt_x+#ppt_w*((1.5-1.5*$)^3-(1.5-1.5*$)^2)">
                                          <p:val>
                                            <p:strVal val="0"/>
                                          </p:val>
                                        </p:tav>
                                        <p:tav tm="100000">
                                          <p:val>
                                            <p:strVal val="1"/>
                                          </p:val>
                                        </p:tav>
                                      </p:tavLst>
                                    </p:anim>
                                    <p:animEffect filter="fade">
                                      <p:cBhvr>
                                        <p:cTn id="20" dur="750">
                                          <p:stCondLst>
                                            <p:cond delay="0"/>
                                          </p:stCondLst>
                                        </p:cTn>
                                        <p:tgtEl>
                                          <p:spTgt spid="6"/>
                                        </p:tgtEl>
                                      </p:cBhvr>
                                    </p:animEffect>
                                  </p:childTnLst>
                                </p:cTn>
                              </p:par>
                            </p:childTnLst>
                          </p:cTn>
                        </p:par>
                        <p:par>
                          <p:cTn id="21" fill="hold">
                            <p:stCondLst>
                              <p:cond delay="2498"/>
                            </p:stCondLst>
                            <p:childTnLst>
                              <p:par>
                                <p:cTn id="22" presetID="10" presetClass="entr" presetSubtype="0"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fade">
                                      <p:cBhvr>
                                        <p:cTn id="24" dur="500"/>
                                        <p:tgtEl>
                                          <p:spTgt spid="3"/>
                                        </p:tgtEl>
                                      </p:cBhvr>
                                    </p:animEffect>
                                  </p:childTnLst>
                                </p:cTn>
                              </p:par>
                            </p:childTnLst>
                          </p:cTn>
                        </p:par>
                        <p:par>
                          <p:cTn id="25" fill="hold">
                            <p:stCondLst>
                              <p:cond delay="2998"/>
                            </p:stCondLst>
                            <p:childTnLst>
                              <p:par>
                                <p:cTn id="26" presetID="0" presetClass="entr" presetSubtype="0" fill="hold" grpId="0" nodeType="afterEffect">
                                  <p:stCondLst>
                                    <p:cond delay="0"/>
                                  </p:stCondLst>
                                  <p:childTnLst>
                                    <p:set>
                                      <p:cBhvr>
                                        <p:cTn id="27" dur="1000" fill="hold">
                                          <p:stCondLst>
                                            <p:cond delay="0"/>
                                          </p:stCondLst>
                                        </p:cTn>
                                        <p:tgtEl>
                                          <p:spTgt spid="4"/>
                                        </p:tgtEl>
                                        <p:attrNameLst>
                                          <p:attrName>style.visibility</p:attrName>
                                        </p:attrNameLst>
                                      </p:cBhvr>
                                      <p:to>
                                        <p:strVal val="visible"/>
                                      </p:to>
                                    </p:set>
                                    <p:anim to="" calcmode="lin" valueType="num">
                                      <p:cBhvr>
                                        <p:cTn id="28" dur="1000" fill="hold">
                                          <p:stCondLst>
                                            <p:cond delay="0"/>
                                          </p:stCondLst>
                                        </p:cTn>
                                        <p:tgtEl>
                                          <p:spTgt spid="4"/>
                                        </p:tgtEl>
                                        <p:attrNameLst>
                                          <p:attrName>ppt_x</p:attrName>
                                        </p:attrNameLst>
                                      </p:cBhvr>
                                      <p:tavLst>
                                        <p:tav tm="0" fmla="#ppt_x-#ppt_w*1.2*((1.5-1.5*$)^3-(1.5-1.5*$)^2)">
                                          <p:val>
                                            <p:strVal val="0"/>
                                          </p:val>
                                        </p:tav>
                                        <p:tav tm="100000">
                                          <p:val>
                                            <p:strVal val="1"/>
                                          </p:val>
                                        </p:tav>
                                      </p:tavLst>
                                    </p:anim>
                                    <p:anim to="" calcmode="lin" valueType="num">
                                      <p:cBhvr>
                                        <p:cTn id="29" dur="1000" fill="hold">
                                          <p:stCondLst>
                                            <p:cond delay="0"/>
                                          </p:stCondLst>
                                        </p:cTn>
                                        <p:tgtEl>
                                          <p:spTgt spid="4"/>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30" dur="1000" fill="hold">
                                          <p:stCondLst>
                                            <p:cond delay="0"/>
                                          </p:stCondLst>
                                        </p:cTn>
                                        <p:tgtEl>
                                          <p:spTgt spid="4"/>
                                        </p:tgtEl>
                                        <p:attrNameLst>
                                          <p:attrName>ppt_w</p:attrName>
                                        </p:attrNameLst>
                                      </p:cBhvr>
                                      <p:tavLst>
                                        <p:tav tm="0" fmla="#ppt_w/2*($)^6">
                                          <p:val>
                                            <p:strVal val="0"/>
                                          </p:val>
                                        </p:tav>
                                        <p:tav tm="50000" fmla="#ppt_w-#ppt_w/2*(2-$)^6">
                                          <p:val>
                                            <p:strVal val="1"/>
                                          </p:val>
                                        </p:tav>
                                        <p:tav tm="100000">
                                          <p:val>
                                            <p:strVal val="2"/>
                                          </p:val>
                                        </p:tav>
                                      </p:tavLst>
                                    </p:anim>
                                  </p:childTnLst>
                                </p:cTn>
                              </p:par>
                              <p:par>
                                <p:cTn id="31" presetID="0" presetClass="entr" presetSubtype="0" fill="hold" grpId="0" nodeType="withEffect">
                                  <p:stCondLst>
                                    <p:cond delay="100"/>
                                  </p:stCondLst>
                                  <p:childTnLst>
                                    <p:set>
                                      <p:cBhvr>
                                        <p:cTn id="32" dur="1000" fill="hold">
                                          <p:stCondLst>
                                            <p:cond delay="0"/>
                                          </p:stCondLst>
                                        </p:cTn>
                                        <p:tgtEl>
                                          <p:spTgt spid="5"/>
                                        </p:tgtEl>
                                        <p:attrNameLst>
                                          <p:attrName>style.visibility</p:attrName>
                                        </p:attrNameLst>
                                      </p:cBhvr>
                                      <p:to>
                                        <p:strVal val="visible"/>
                                      </p:to>
                                    </p:set>
                                    <p:anim to="" calcmode="lin" valueType="num">
                                      <p:cBhvr>
                                        <p:cTn id="33" dur="1000" fill="hold">
                                          <p:stCondLst>
                                            <p:cond delay="0"/>
                                          </p:stCondLst>
                                        </p:cTn>
                                        <p:tgtEl>
                                          <p:spTgt spid="5"/>
                                        </p:tgtEl>
                                        <p:attrNameLst>
                                          <p:attrName>ppt_x</p:attrName>
                                        </p:attrNameLst>
                                      </p:cBhvr>
                                      <p:tavLst>
                                        <p:tav tm="0" fmla="#ppt_x-#ppt_w*1.2*((1.5-1.5*$)^3-(1.5-1.5*$)^2)">
                                          <p:val>
                                            <p:strVal val="0"/>
                                          </p:val>
                                        </p:tav>
                                        <p:tav tm="100000">
                                          <p:val>
                                            <p:strVal val="1"/>
                                          </p:val>
                                        </p:tav>
                                      </p:tavLst>
                                    </p:anim>
                                    <p:anim to="" calcmode="lin" valueType="num">
                                      <p:cBhvr>
                                        <p:cTn id="34" dur="1000" fill="hold">
                                          <p:stCondLst>
                                            <p:cond delay="0"/>
                                          </p:stCondLst>
                                        </p:cTn>
                                        <p:tgtEl>
                                          <p:spTgt spid="5"/>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35" dur="1000" fill="hold">
                                          <p:stCondLst>
                                            <p:cond delay="0"/>
                                          </p:stCondLst>
                                        </p:cTn>
                                        <p:tgtEl>
                                          <p:spTgt spid="5"/>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Sub>
          <a:bldChart bld="series"/>
        </p:bldSub>
      </p:bldGraphic>
      <p:bldP spid="3" grpId="0"/>
      <p:bldP spid="4" grpId="0"/>
      <p:bldP spid="5" grpId="0"/>
      <p:bldP spid="6"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8"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92652132-5E6A-47BA-989F-8168367CAF32}"/>
              </a:ext>
            </a:extLst>
          </p:cNvPr>
          <p:cNvSpPr/>
          <p:nvPr/>
        </p:nvSpPr>
        <p:spPr>
          <a:xfrm>
            <a:off x="2914650" y="8346830"/>
            <a:ext cx="12458700" cy="613245"/>
          </a:xfrm>
          <a:prstGeom prst="rect">
            <a:avLst/>
          </a:prstGeom>
        </p:spPr>
        <p:txBody>
          <a:bodyPr wrap="square">
            <a:spAutoFit/>
          </a:bodyPr>
          <a:lstStyle/>
          <a:p>
            <a:pPr algn="ctr">
              <a:lnSpc>
                <a:spcPct val="150000"/>
              </a:lnSpc>
              <a:spcBef>
                <a:spcPts val="12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30" name="TextBox 2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8BAE04FE-28B4-42BD-A4B6-E9C245DA8D48}"/>
              </a:ext>
            </a:extLst>
          </p:cNvPr>
          <p:cNvSpPr txBox="1"/>
          <p:nvPr/>
        </p:nvSpPr>
        <p:spPr>
          <a:xfrm>
            <a:off x="4157833" y="1413655"/>
            <a:ext cx="9972335" cy="923330"/>
          </a:xfrm>
          <a:prstGeom prst="rect">
            <a:avLst/>
          </a:prstGeom>
          <a:noFill/>
        </p:spPr>
        <p:txBody>
          <a:bodyPr wrap="square" rtlCol="0">
            <a:spAutoFit/>
          </a:bodyPr>
          <a:lstStyle/>
          <a:p>
            <a:pPr algn="ctr">
              <a:spcBef>
                <a:spcPts val="1200"/>
              </a:spcBef>
            </a:pPr>
            <a:r>
              <a:rPr lang="en-US" altLang="zh-CN" sz="5400">
                <a:solidFill>
                  <a:schemeClr val="tx1">
                    <a:lumMod val="85000"/>
                    <a:lumOff val="15000"/>
                  </a:schemeClr>
                </a:solidFill>
                <a:latin typeface="Montserrat Alternates ExtraBold" panose="00000900000000000000" pitchFamily="50" charset="0"/>
                <a:ea typeface="微软雅黑" panose="020B0503020204020204" pitchFamily="34" charset="-122"/>
                <a:cs typeface="Lato" panose="020F0502020204030203" pitchFamily="34" charset="0"/>
              </a:rPr>
              <a:t>Competitors</a:t>
            </a:r>
          </a:p>
        </p:txBody>
      </p:sp>
      <p:grpSp>
        <p:nvGrpSpPr>
          <p:cNvPr id="108" name="Group 107">
            <a:extLst>
              <a:ext uri="{FF2B5EF4-FFF2-40B4-BE49-F238E27FC236}">
                <a16:creationId xmlns:a16="http://schemas.microsoft.com/office/drawing/2014/main" id="{5606D833-368E-405E-B3C9-43424D485E4F}"/>
              </a:ext>
            </a:extLst>
          </p:cNvPr>
          <p:cNvGrpSpPr/>
          <p:nvPr/>
        </p:nvGrpSpPr>
        <p:grpSpPr>
          <a:xfrm>
            <a:off x="1892428" y="3218033"/>
            <a:ext cx="4417444" cy="4417442"/>
            <a:chOff x="1892428" y="3218033"/>
            <a:chExt cx="4417444" cy="4417442"/>
          </a:xfrm>
        </p:grpSpPr>
        <p:sp>
          <p:nvSpPr>
            <p:cNvPr id="8" name="Oval 7">
              <a:extLst>
                <a:ext uri="{FF2B5EF4-FFF2-40B4-BE49-F238E27FC236}">
                  <a16:creationId xmlns:a16="http://schemas.microsoft.com/office/drawing/2014/main" id="{5169BFBA-000D-49AA-8EF5-28A3B08BE901}"/>
                </a:ext>
              </a:extLst>
            </p:cNvPr>
            <p:cNvSpPr/>
            <p:nvPr/>
          </p:nvSpPr>
          <p:spPr>
            <a:xfrm>
              <a:off x="1892428" y="3218033"/>
              <a:ext cx="4417444" cy="4417442"/>
            </a:xfrm>
            <a:prstGeom prst="ellipse">
              <a:avLst/>
            </a:prstGeom>
            <a:gradFill>
              <a:gsLst>
                <a:gs pos="0">
                  <a:schemeClr val="accent1"/>
                </a:gs>
                <a:gs pos="100000">
                  <a:schemeClr val="accent6"/>
                </a:gs>
              </a:gsLst>
              <a:lin ang="81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84" name="Group 83">
              <a:extLst>
                <a:ext uri="{FF2B5EF4-FFF2-40B4-BE49-F238E27FC236}">
                  <a16:creationId xmlns:a16="http://schemas.microsoft.com/office/drawing/2014/main" id="{EDF8ED4E-C7A8-48D2-BE5A-695BB6ED16A6}"/>
                </a:ext>
              </a:extLst>
            </p:cNvPr>
            <p:cNvGrpSpPr/>
            <p:nvPr/>
          </p:nvGrpSpPr>
          <p:grpSpPr>
            <a:xfrm>
              <a:off x="2939688" y="4500831"/>
              <a:ext cx="2322924" cy="1109090"/>
              <a:chOff x="15000288" y="6102350"/>
              <a:chExt cx="2992437" cy="1428751"/>
            </a:xfrm>
            <a:solidFill>
              <a:schemeClr val="bg1"/>
            </a:solidFill>
          </p:grpSpPr>
          <p:sp>
            <p:nvSpPr>
              <p:cNvPr id="85" name="Rectangle 34">
                <a:extLst>
                  <a:ext uri="{FF2B5EF4-FFF2-40B4-BE49-F238E27FC236}">
                    <a16:creationId xmlns:a16="http://schemas.microsoft.com/office/drawing/2014/main" id="{DBDE4DB4-DAE7-4286-B5AA-102537DC1EFA}"/>
                  </a:ext>
                </a:extLst>
              </p:cNvPr>
              <p:cNvSpPr>
                <a:spLocks noChangeArrowheads="1"/>
              </p:cNvSpPr>
              <p:nvPr/>
            </p:nvSpPr>
            <p:spPr bwMode="auto">
              <a:xfrm>
                <a:off x="15319375" y="6102350"/>
                <a:ext cx="2355850" cy="965200"/>
              </a:xfrm>
              <a:prstGeom prst="rect">
                <a:avLst/>
              </a:prstGeom>
              <a:noFill/>
              <a:ln w="19050">
                <a:solidFill>
                  <a:schemeClr val="tx1"/>
                </a:solidFill>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6" name="Freeform 35">
                <a:extLst>
                  <a:ext uri="{FF2B5EF4-FFF2-40B4-BE49-F238E27FC236}">
                    <a16:creationId xmlns:a16="http://schemas.microsoft.com/office/drawing/2014/main" id="{60194BD4-0F38-43D9-B178-2F4A95452B99}"/>
                  </a:ext>
                </a:extLst>
              </p:cNvPr>
              <p:cNvSpPr>
                <a:spLocks/>
              </p:cNvSpPr>
              <p:nvPr/>
            </p:nvSpPr>
            <p:spPr bwMode="auto">
              <a:xfrm>
                <a:off x="15451138" y="6238875"/>
                <a:ext cx="244475" cy="700088"/>
              </a:xfrm>
              <a:custGeom>
                <a:avLst/>
                <a:gdLst>
                  <a:gd name="T0" fmla="*/ 20 w 65"/>
                  <a:gd name="T1" fmla="*/ 17 h 185"/>
                  <a:gd name="T2" fmla="*/ 20 w 65"/>
                  <a:gd name="T3" fmla="*/ 167 h 185"/>
                  <a:gd name="T4" fmla="*/ 25 w 65"/>
                  <a:gd name="T5" fmla="*/ 177 h 185"/>
                  <a:gd name="T6" fmla="*/ 32 w 65"/>
                  <a:gd name="T7" fmla="*/ 180 h 185"/>
                  <a:gd name="T8" fmla="*/ 32 w 65"/>
                  <a:gd name="T9" fmla="*/ 180 h 185"/>
                  <a:gd name="T10" fmla="*/ 32 w 65"/>
                  <a:gd name="T11" fmla="*/ 180 h 185"/>
                  <a:gd name="T12" fmla="*/ 33 w 65"/>
                  <a:gd name="T13" fmla="*/ 180 h 185"/>
                  <a:gd name="T14" fmla="*/ 34 w 65"/>
                  <a:gd name="T15" fmla="*/ 180 h 185"/>
                  <a:gd name="T16" fmla="*/ 39 w 65"/>
                  <a:gd name="T17" fmla="*/ 178 h 185"/>
                  <a:gd name="T18" fmla="*/ 45 w 65"/>
                  <a:gd name="T19" fmla="*/ 167 h 185"/>
                  <a:gd name="T20" fmla="*/ 53 w 65"/>
                  <a:gd name="T21" fmla="*/ 152 h 185"/>
                  <a:gd name="T22" fmla="*/ 62 w 65"/>
                  <a:gd name="T23" fmla="*/ 150 h 185"/>
                  <a:gd name="T24" fmla="*/ 65 w 65"/>
                  <a:gd name="T25" fmla="*/ 150 h 185"/>
                  <a:gd name="T26" fmla="*/ 65 w 65"/>
                  <a:gd name="T27" fmla="*/ 152 h 185"/>
                  <a:gd name="T28" fmla="*/ 48 w 65"/>
                  <a:gd name="T29" fmla="*/ 181 h 185"/>
                  <a:gd name="T30" fmla="*/ 32 w 65"/>
                  <a:gd name="T31" fmla="*/ 185 h 185"/>
                  <a:gd name="T32" fmla="*/ 16 w 65"/>
                  <a:gd name="T33" fmla="*/ 181 h 185"/>
                  <a:gd name="T34" fmla="*/ 0 w 65"/>
                  <a:gd name="T35" fmla="*/ 152 h 185"/>
                  <a:gd name="T36" fmla="*/ 0 w 65"/>
                  <a:gd name="T37" fmla="*/ 32 h 185"/>
                  <a:gd name="T38" fmla="*/ 16 w 65"/>
                  <a:gd name="T39" fmla="*/ 4 h 185"/>
                  <a:gd name="T40" fmla="*/ 32 w 65"/>
                  <a:gd name="T41" fmla="*/ 0 h 185"/>
                  <a:gd name="T42" fmla="*/ 48 w 65"/>
                  <a:gd name="T43" fmla="*/ 4 h 185"/>
                  <a:gd name="T44" fmla="*/ 65 w 65"/>
                  <a:gd name="T45" fmla="*/ 32 h 185"/>
                  <a:gd name="T46" fmla="*/ 65 w 65"/>
                  <a:gd name="T47" fmla="*/ 35 h 185"/>
                  <a:gd name="T48" fmla="*/ 62 w 65"/>
                  <a:gd name="T49" fmla="*/ 35 h 185"/>
                  <a:gd name="T50" fmla="*/ 53 w 65"/>
                  <a:gd name="T51" fmla="*/ 33 h 185"/>
                  <a:gd name="T52" fmla="*/ 45 w 65"/>
                  <a:gd name="T53" fmla="*/ 17 h 185"/>
                  <a:gd name="T54" fmla="*/ 40 w 65"/>
                  <a:gd name="T55" fmla="*/ 7 h 185"/>
                  <a:gd name="T56" fmla="*/ 33 w 65"/>
                  <a:gd name="T57" fmla="*/ 5 h 185"/>
                  <a:gd name="T58" fmla="*/ 32 w 65"/>
                  <a:gd name="T59" fmla="*/ 5 h 185"/>
                  <a:gd name="T60" fmla="*/ 32 w 65"/>
                  <a:gd name="T61" fmla="*/ 5 h 185"/>
                  <a:gd name="T62" fmla="*/ 30 w 65"/>
                  <a:gd name="T63" fmla="*/ 5 h 185"/>
                  <a:gd name="T64" fmla="*/ 26 w 65"/>
                  <a:gd name="T65" fmla="*/ 7 h 185"/>
                  <a:gd name="T66" fmla="*/ 20 w 65"/>
                  <a:gd name="T6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185">
                    <a:moveTo>
                      <a:pt x="20" y="17"/>
                    </a:move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2" y="180"/>
                      <a:pt x="32" y="180"/>
                    </a:cubicBezTo>
                    <a:cubicBezTo>
                      <a:pt x="32" y="180"/>
                      <a:pt x="32" y="180"/>
                      <a:pt x="33" y="180"/>
                    </a:cubicBezTo>
                    <a:cubicBezTo>
                      <a:pt x="33" y="180"/>
                      <a:pt x="34" y="180"/>
                      <a:pt x="34" y="180"/>
                    </a:cubicBezTo>
                    <a:cubicBezTo>
                      <a:pt x="35" y="179"/>
                      <a:pt x="37" y="179"/>
                      <a:pt x="39" y="178"/>
                    </a:cubicBezTo>
                    <a:cubicBezTo>
                      <a:pt x="42" y="177"/>
                      <a:pt x="45" y="174"/>
                      <a:pt x="45" y="167"/>
                    </a:cubicBezTo>
                    <a:cubicBezTo>
                      <a:pt x="45" y="159"/>
                      <a:pt x="49" y="154"/>
                      <a:pt x="53" y="152"/>
                    </a:cubicBezTo>
                    <a:cubicBezTo>
                      <a:pt x="58" y="150"/>
                      <a:pt x="62" y="150"/>
                      <a:pt x="62" y="150"/>
                    </a:cubicBezTo>
                    <a:cubicBezTo>
                      <a:pt x="65" y="150"/>
                      <a:pt x="65" y="150"/>
                      <a:pt x="65" y="150"/>
                    </a:cubicBezTo>
                    <a:cubicBezTo>
                      <a:pt x="65" y="152"/>
                      <a:pt x="65" y="152"/>
                      <a:pt x="65" y="152"/>
                    </a:cubicBezTo>
                    <a:cubicBezTo>
                      <a:pt x="65" y="168"/>
                      <a:pt x="56" y="177"/>
                      <a:pt x="48" y="181"/>
                    </a:cubicBezTo>
                    <a:cubicBezTo>
                      <a:pt x="40" y="185"/>
                      <a:pt x="32" y="185"/>
                      <a:pt x="32"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2" y="0"/>
                    </a:cubicBezTo>
                    <a:cubicBezTo>
                      <a:pt x="32" y="0"/>
                      <a:pt x="40" y="0"/>
                      <a:pt x="48" y="4"/>
                    </a:cubicBezTo>
                    <a:cubicBezTo>
                      <a:pt x="56" y="8"/>
                      <a:pt x="65" y="16"/>
                      <a:pt x="65" y="32"/>
                    </a:cubicBezTo>
                    <a:cubicBezTo>
                      <a:pt x="65" y="35"/>
                      <a:pt x="65" y="35"/>
                      <a:pt x="65" y="35"/>
                    </a:cubicBezTo>
                    <a:cubicBezTo>
                      <a:pt x="62" y="35"/>
                      <a:pt x="62" y="35"/>
                      <a:pt x="62" y="35"/>
                    </a:cubicBezTo>
                    <a:cubicBezTo>
                      <a:pt x="62" y="35"/>
                      <a:pt x="58" y="35"/>
                      <a:pt x="53" y="33"/>
                    </a:cubicBezTo>
                    <a:cubicBezTo>
                      <a:pt x="49" y="31"/>
                      <a:pt x="45" y="26"/>
                      <a:pt x="45" y="17"/>
                    </a:cubicBezTo>
                    <a:cubicBezTo>
                      <a:pt x="45"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3" y="8"/>
                      <a:pt x="20" y="11"/>
                      <a:pt x="20" y="1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36">
                <a:extLst>
                  <a:ext uri="{FF2B5EF4-FFF2-40B4-BE49-F238E27FC236}">
                    <a16:creationId xmlns:a16="http://schemas.microsoft.com/office/drawing/2014/main" id="{B754F94E-EB15-445C-BAF3-F4C1C2E5FB3B}"/>
                  </a:ext>
                </a:extLst>
              </p:cNvPr>
              <p:cNvSpPr>
                <a:spLocks/>
              </p:cNvSpPr>
              <p:nvPr/>
            </p:nvSpPr>
            <p:spPr bwMode="auto">
              <a:xfrm>
                <a:off x="15741650" y="6238875"/>
                <a:ext cx="244475" cy="700088"/>
              </a:xfrm>
              <a:custGeom>
                <a:avLst/>
                <a:gdLst>
                  <a:gd name="T0" fmla="*/ 65 w 65"/>
                  <a:gd name="T1" fmla="*/ 150 h 185"/>
                  <a:gd name="T2" fmla="*/ 65 w 65"/>
                  <a:gd name="T3" fmla="*/ 152 h 185"/>
                  <a:gd name="T4" fmla="*/ 48 w 65"/>
                  <a:gd name="T5" fmla="*/ 181 h 185"/>
                  <a:gd name="T6" fmla="*/ 32 w 65"/>
                  <a:gd name="T7" fmla="*/ 185 h 185"/>
                  <a:gd name="T8" fmla="*/ 16 w 65"/>
                  <a:gd name="T9" fmla="*/ 181 h 185"/>
                  <a:gd name="T10" fmla="*/ 0 w 65"/>
                  <a:gd name="T11" fmla="*/ 152 h 185"/>
                  <a:gd name="T12" fmla="*/ 0 w 65"/>
                  <a:gd name="T13" fmla="*/ 0 h 185"/>
                  <a:gd name="T14" fmla="*/ 2 w 65"/>
                  <a:gd name="T15" fmla="*/ 0 h 185"/>
                  <a:gd name="T16" fmla="*/ 18 w 65"/>
                  <a:gd name="T17" fmla="*/ 9 h 185"/>
                  <a:gd name="T18" fmla="*/ 20 w 65"/>
                  <a:gd name="T19" fmla="*/ 17 h 185"/>
                  <a:gd name="T20" fmla="*/ 20 w 65"/>
                  <a:gd name="T21" fmla="*/ 167 h 185"/>
                  <a:gd name="T22" fmla="*/ 25 w 65"/>
                  <a:gd name="T23" fmla="*/ 177 h 185"/>
                  <a:gd name="T24" fmla="*/ 32 w 65"/>
                  <a:gd name="T25" fmla="*/ 180 h 185"/>
                  <a:gd name="T26" fmla="*/ 32 w 65"/>
                  <a:gd name="T27" fmla="*/ 180 h 185"/>
                  <a:gd name="T28" fmla="*/ 33 w 65"/>
                  <a:gd name="T29" fmla="*/ 180 h 185"/>
                  <a:gd name="T30" fmla="*/ 34 w 65"/>
                  <a:gd name="T31" fmla="*/ 180 h 185"/>
                  <a:gd name="T32" fmla="*/ 39 w 65"/>
                  <a:gd name="T33" fmla="*/ 178 h 185"/>
                  <a:gd name="T34" fmla="*/ 45 w 65"/>
                  <a:gd name="T35" fmla="*/ 167 h 185"/>
                  <a:gd name="T36" fmla="*/ 54 w 65"/>
                  <a:gd name="T37" fmla="*/ 152 h 185"/>
                  <a:gd name="T38" fmla="*/ 62 w 65"/>
                  <a:gd name="T39" fmla="*/ 150 h 185"/>
                  <a:gd name="T40" fmla="*/ 65 w 65"/>
                  <a:gd name="T41" fmla="*/ 15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185">
                    <a:moveTo>
                      <a:pt x="65" y="150"/>
                    </a:moveTo>
                    <a:cubicBezTo>
                      <a:pt x="65" y="152"/>
                      <a:pt x="65" y="152"/>
                      <a:pt x="65" y="152"/>
                    </a:cubicBezTo>
                    <a:cubicBezTo>
                      <a:pt x="65" y="168"/>
                      <a:pt x="56" y="177"/>
                      <a:pt x="48" y="181"/>
                    </a:cubicBezTo>
                    <a:cubicBezTo>
                      <a:pt x="40" y="185"/>
                      <a:pt x="33" y="185"/>
                      <a:pt x="32" y="185"/>
                    </a:cubicBezTo>
                    <a:cubicBezTo>
                      <a:pt x="32" y="185"/>
                      <a:pt x="24" y="185"/>
                      <a:pt x="16" y="181"/>
                    </a:cubicBezTo>
                    <a:cubicBezTo>
                      <a:pt x="8" y="177"/>
                      <a:pt x="0" y="168"/>
                      <a:pt x="0" y="152"/>
                    </a:cubicBezTo>
                    <a:cubicBezTo>
                      <a:pt x="0" y="0"/>
                      <a:pt x="0" y="0"/>
                      <a:pt x="0" y="0"/>
                    </a:cubicBezTo>
                    <a:cubicBezTo>
                      <a:pt x="2" y="0"/>
                      <a:pt x="2" y="0"/>
                      <a:pt x="2" y="0"/>
                    </a:cubicBezTo>
                    <a:cubicBezTo>
                      <a:pt x="11" y="0"/>
                      <a:pt x="16" y="4"/>
                      <a:pt x="18" y="9"/>
                    </a:cubicBezTo>
                    <a:cubicBezTo>
                      <a:pt x="20" y="13"/>
                      <a:pt x="20" y="17"/>
                      <a:pt x="20" y="17"/>
                    </a:cubicBez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3" y="180"/>
                      <a:pt x="33" y="180"/>
                    </a:cubicBezTo>
                    <a:cubicBezTo>
                      <a:pt x="33" y="180"/>
                      <a:pt x="34" y="180"/>
                      <a:pt x="34" y="180"/>
                    </a:cubicBezTo>
                    <a:cubicBezTo>
                      <a:pt x="35" y="179"/>
                      <a:pt x="37" y="179"/>
                      <a:pt x="39" y="178"/>
                    </a:cubicBezTo>
                    <a:cubicBezTo>
                      <a:pt x="42" y="177"/>
                      <a:pt x="45" y="174"/>
                      <a:pt x="45" y="167"/>
                    </a:cubicBezTo>
                    <a:cubicBezTo>
                      <a:pt x="45" y="159"/>
                      <a:pt x="49" y="154"/>
                      <a:pt x="54" y="152"/>
                    </a:cubicBezTo>
                    <a:cubicBezTo>
                      <a:pt x="58" y="150"/>
                      <a:pt x="62" y="150"/>
                      <a:pt x="62" y="150"/>
                    </a:cubicBezTo>
                    <a:lnTo>
                      <a:pt x="65" y="15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37">
                <a:extLst>
                  <a:ext uri="{FF2B5EF4-FFF2-40B4-BE49-F238E27FC236}">
                    <a16:creationId xmlns:a16="http://schemas.microsoft.com/office/drawing/2014/main" id="{EC90FD2F-9A63-4F10-8642-2E0B64A20510}"/>
                  </a:ext>
                </a:extLst>
              </p:cNvPr>
              <p:cNvSpPr>
                <a:spLocks noEditPoints="1"/>
              </p:cNvSpPr>
              <p:nvPr/>
            </p:nvSpPr>
            <p:spPr bwMode="auto">
              <a:xfrm>
                <a:off x="16016288" y="6238875"/>
                <a:ext cx="244475" cy="700088"/>
              </a:xfrm>
              <a:custGeom>
                <a:avLst/>
                <a:gdLst>
                  <a:gd name="T0" fmla="*/ 65 w 65"/>
                  <a:gd name="T1" fmla="*/ 32 h 185"/>
                  <a:gd name="T2" fmla="*/ 65 w 65"/>
                  <a:gd name="T3" fmla="*/ 152 h 185"/>
                  <a:gd name="T4" fmla="*/ 49 w 65"/>
                  <a:gd name="T5" fmla="*/ 181 h 185"/>
                  <a:gd name="T6" fmla="*/ 33 w 65"/>
                  <a:gd name="T7" fmla="*/ 185 h 185"/>
                  <a:gd name="T8" fmla="*/ 17 w 65"/>
                  <a:gd name="T9" fmla="*/ 181 h 185"/>
                  <a:gd name="T10" fmla="*/ 0 w 65"/>
                  <a:gd name="T11" fmla="*/ 152 h 185"/>
                  <a:gd name="T12" fmla="*/ 0 w 65"/>
                  <a:gd name="T13" fmla="*/ 32 h 185"/>
                  <a:gd name="T14" fmla="*/ 17 w 65"/>
                  <a:gd name="T15" fmla="*/ 4 h 185"/>
                  <a:gd name="T16" fmla="*/ 33 w 65"/>
                  <a:gd name="T17" fmla="*/ 0 h 185"/>
                  <a:gd name="T18" fmla="*/ 49 w 65"/>
                  <a:gd name="T19" fmla="*/ 4 h 185"/>
                  <a:gd name="T20" fmla="*/ 65 w 65"/>
                  <a:gd name="T21" fmla="*/ 32 h 185"/>
                  <a:gd name="T22" fmla="*/ 45 w 65"/>
                  <a:gd name="T23" fmla="*/ 17 h 185"/>
                  <a:gd name="T24" fmla="*/ 40 w 65"/>
                  <a:gd name="T25" fmla="*/ 7 h 185"/>
                  <a:gd name="T26" fmla="*/ 33 w 65"/>
                  <a:gd name="T27" fmla="*/ 5 h 185"/>
                  <a:gd name="T28" fmla="*/ 33 w 65"/>
                  <a:gd name="T29" fmla="*/ 5 h 185"/>
                  <a:gd name="T30" fmla="*/ 32 w 65"/>
                  <a:gd name="T31" fmla="*/ 5 h 185"/>
                  <a:gd name="T32" fmla="*/ 31 w 65"/>
                  <a:gd name="T33" fmla="*/ 5 h 185"/>
                  <a:gd name="T34" fmla="*/ 26 w 65"/>
                  <a:gd name="T35" fmla="*/ 7 h 185"/>
                  <a:gd name="T36" fmla="*/ 20 w 65"/>
                  <a:gd name="T37" fmla="*/ 17 h 185"/>
                  <a:gd name="T38" fmla="*/ 20 w 65"/>
                  <a:gd name="T39" fmla="*/ 167 h 185"/>
                  <a:gd name="T40" fmla="*/ 25 w 65"/>
                  <a:gd name="T41" fmla="*/ 177 h 185"/>
                  <a:gd name="T42" fmla="*/ 32 w 65"/>
                  <a:gd name="T43" fmla="*/ 180 h 185"/>
                  <a:gd name="T44" fmla="*/ 33 w 65"/>
                  <a:gd name="T45" fmla="*/ 180 h 185"/>
                  <a:gd name="T46" fmla="*/ 33 w 65"/>
                  <a:gd name="T47" fmla="*/ 180 h 185"/>
                  <a:gd name="T48" fmla="*/ 33 w 65"/>
                  <a:gd name="T49" fmla="*/ 180 h 185"/>
                  <a:gd name="T50" fmla="*/ 35 w 65"/>
                  <a:gd name="T51" fmla="*/ 180 h 185"/>
                  <a:gd name="T52" fmla="*/ 39 w 65"/>
                  <a:gd name="T53" fmla="*/ 178 h 185"/>
                  <a:gd name="T54" fmla="*/ 45 w 65"/>
                  <a:gd name="T55" fmla="*/ 167 h 185"/>
                  <a:gd name="T56" fmla="*/ 45 w 65"/>
                  <a:gd name="T5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185">
                    <a:moveTo>
                      <a:pt x="65" y="32"/>
                    </a:moveTo>
                    <a:cubicBezTo>
                      <a:pt x="65" y="152"/>
                      <a:pt x="65" y="152"/>
                      <a:pt x="65" y="152"/>
                    </a:cubicBezTo>
                    <a:cubicBezTo>
                      <a:pt x="65" y="168"/>
                      <a:pt x="57" y="177"/>
                      <a:pt x="49" y="181"/>
                    </a:cubicBezTo>
                    <a:cubicBezTo>
                      <a:pt x="41" y="185"/>
                      <a:pt x="33" y="185"/>
                      <a:pt x="33" y="185"/>
                    </a:cubicBezTo>
                    <a:cubicBezTo>
                      <a:pt x="33" y="185"/>
                      <a:pt x="25" y="185"/>
                      <a:pt x="17" y="181"/>
                    </a:cubicBezTo>
                    <a:cubicBezTo>
                      <a:pt x="8" y="177"/>
                      <a:pt x="0" y="168"/>
                      <a:pt x="0" y="152"/>
                    </a:cubicBezTo>
                    <a:cubicBezTo>
                      <a:pt x="0" y="32"/>
                      <a:pt x="0" y="32"/>
                      <a:pt x="0" y="32"/>
                    </a:cubicBezTo>
                    <a:cubicBezTo>
                      <a:pt x="0" y="16"/>
                      <a:pt x="8" y="8"/>
                      <a:pt x="17" y="4"/>
                    </a:cubicBezTo>
                    <a:cubicBezTo>
                      <a:pt x="25" y="0"/>
                      <a:pt x="33" y="0"/>
                      <a:pt x="33" y="0"/>
                    </a:cubicBezTo>
                    <a:cubicBezTo>
                      <a:pt x="33" y="0"/>
                      <a:pt x="41" y="0"/>
                      <a:pt x="49" y="4"/>
                    </a:cubicBezTo>
                    <a:cubicBezTo>
                      <a:pt x="57" y="8"/>
                      <a:pt x="65" y="16"/>
                      <a:pt x="65" y="32"/>
                    </a:cubicBezTo>
                    <a:close/>
                    <a:moveTo>
                      <a:pt x="45" y="17"/>
                    </a:moveTo>
                    <a:cubicBezTo>
                      <a:pt x="45" y="12"/>
                      <a:pt x="43" y="9"/>
                      <a:pt x="40" y="7"/>
                    </a:cubicBezTo>
                    <a:cubicBezTo>
                      <a:pt x="38" y="5"/>
                      <a:pt x="34" y="5"/>
                      <a:pt x="33" y="5"/>
                    </a:cubicBezTo>
                    <a:cubicBezTo>
                      <a:pt x="33" y="5"/>
                      <a:pt x="33" y="5"/>
                      <a:pt x="33" y="5"/>
                    </a:cubicBezTo>
                    <a:cubicBezTo>
                      <a:pt x="33" y="5"/>
                      <a:pt x="33"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3" y="176"/>
                      <a:pt x="25" y="177"/>
                    </a:cubicBezTo>
                    <a:cubicBezTo>
                      <a:pt x="28" y="179"/>
                      <a:pt x="31" y="180"/>
                      <a:pt x="32" y="180"/>
                    </a:cubicBezTo>
                    <a:cubicBezTo>
                      <a:pt x="32" y="180"/>
                      <a:pt x="33" y="180"/>
                      <a:pt x="33" y="180"/>
                    </a:cubicBezTo>
                    <a:cubicBezTo>
                      <a:pt x="33" y="180"/>
                      <a:pt x="33"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lnTo>
                      <a:pt x="45" y="1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38">
                <a:extLst>
                  <a:ext uri="{FF2B5EF4-FFF2-40B4-BE49-F238E27FC236}">
                    <a16:creationId xmlns:a16="http://schemas.microsoft.com/office/drawing/2014/main" id="{487216CD-4E62-4A49-BBA0-FF885F4FF6D4}"/>
                  </a:ext>
                </a:extLst>
              </p:cNvPr>
              <p:cNvSpPr>
                <a:spLocks noEditPoints="1"/>
              </p:cNvSpPr>
              <p:nvPr/>
            </p:nvSpPr>
            <p:spPr bwMode="auto">
              <a:xfrm>
                <a:off x="16313150" y="6238875"/>
                <a:ext cx="244475" cy="700088"/>
              </a:xfrm>
              <a:custGeom>
                <a:avLst/>
                <a:gdLst>
                  <a:gd name="T0" fmla="*/ 17 w 65"/>
                  <a:gd name="T1" fmla="*/ 20 h 185"/>
                  <a:gd name="T2" fmla="*/ 7 w 65"/>
                  <a:gd name="T3" fmla="*/ 25 h 185"/>
                  <a:gd name="T4" fmla="*/ 5 w 65"/>
                  <a:gd name="T5" fmla="*/ 32 h 185"/>
                  <a:gd name="T6" fmla="*/ 5 w 65"/>
                  <a:gd name="T7" fmla="*/ 32 h 185"/>
                  <a:gd name="T8" fmla="*/ 0 w 65"/>
                  <a:gd name="T9" fmla="*/ 32 h 185"/>
                  <a:gd name="T10" fmla="*/ 4 w 65"/>
                  <a:gd name="T11" fmla="*/ 16 h 185"/>
                  <a:gd name="T12" fmla="*/ 32 w 65"/>
                  <a:gd name="T13" fmla="*/ 0 h 185"/>
                  <a:gd name="T14" fmla="*/ 35 w 65"/>
                  <a:gd name="T15" fmla="*/ 0 h 185"/>
                  <a:gd name="T16" fmla="*/ 35 w 65"/>
                  <a:gd name="T17" fmla="*/ 2 h 185"/>
                  <a:gd name="T18" fmla="*/ 33 w 65"/>
                  <a:gd name="T19" fmla="*/ 11 h 185"/>
                  <a:gd name="T20" fmla="*/ 17 w 65"/>
                  <a:gd name="T21" fmla="*/ 20 h 185"/>
                  <a:gd name="T22" fmla="*/ 65 w 65"/>
                  <a:gd name="T23" fmla="*/ 3 h 185"/>
                  <a:gd name="T24" fmla="*/ 50 w 65"/>
                  <a:gd name="T25" fmla="*/ 30 h 185"/>
                  <a:gd name="T26" fmla="*/ 50 w 65"/>
                  <a:gd name="T27" fmla="*/ 185 h 185"/>
                  <a:gd name="T28" fmla="*/ 30 w 65"/>
                  <a:gd name="T29" fmla="*/ 185 h 185"/>
                  <a:gd name="T30" fmla="*/ 30 w 65"/>
                  <a:gd name="T31" fmla="*/ 32 h 185"/>
                  <a:gd name="T32" fmla="*/ 32 w 65"/>
                  <a:gd name="T33" fmla="*/ 24 h 185"/>
                  <a:gd name="T34" fmla="*/ 47 w 65"/>
                  <a:gd name="T35" fmla="*/ 15 h 185"/>
                  <a:gd name="T36" fmla="*/ 58 w 65"/>
                  <a:gd name="T37" fmla="*/ 10 h 185"/>
                  <a:gd name="T38" fmla="*/ 60 w 65"/>
                  <a:gd name="T39" fmla="*/ 3 h 185"/>
                  <a:gd name="T40" fmla="*/ 60 w 65"/>
                  <a:gd name="T41" fmla="*/ 2 h 185"/>
                  <a:gd name="T42" fmla="*/ 65 w 65"/>
                  <a:gd name="T43" fmla="*/ 2 h 185"/>
                  <a:gd name="T44" fmla="*/ 65 w 65"/>
                  <a:gd name="T45" fmla="*/ 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17" y="20"/>
                    </a:moveTo>
                    <a:cubicBezTo>
                      <a:pt x="11" y="20"/>
                      <a:pt x="9" y="22"/>
                      <a:pt x="7" y="25"/>
                    </a:cubicBezTo>
                    <a:cubicBezTo>
                      <a:pt x="5" y="27"/>
                      <a:pt x="5" y="31"/>
                      <a:pt x="5" y="32"/>
                    </a:cubicBezTo>
                    <a:cubicBezTo>
                      <a:pt x="5" y="32"/>
                      <a:pt x="5" y="32"/>
                      <a:pt x="5" y="32"/>
                    </a:cubicBezTo>
                    <a:cubicBezTo>
                      <a:pt x="0" y="32"/>
                      <a:pt x="0" y="32"/>
                      <a:pt x="0" y="32"/>
                    </a:cubicBezTo>
                    <a:cubicBezTo>
                      <a:pt x="0" y="32"/>
                      <a:pt x="0" y="24"/>
                      <a:pt x="4" y="16"/>
                    </a:cubicBezTo>
                    <a:cubicBezTo>
                      <a:pt x="8" y="8"/>
                      <a:pt x="16" y="0"/>
                      <a:pt x="32" y="0"/>
                    </a:cubicBezTo>
                    <a:cubicBezTo>
                      <a:pt x="35" y="0"/>
                      <a:pt x="35" y="0"/>
                      <a:pt x="35" y="0"/>
                    </a:cubicBezTo>
                    <a:cubicBezTo>
                      <a:pt x="35" y="2"/>
                      <a:pt x="35" y="2"/>
                      <a:pt x="35" y="2"/>
                    </a:cubicBezTo>
                    <a:cubicBezTo>
                      <a:pt x="35" y="3"/>
                      <a:pt x="35" y="7"/>
                      <a:pt x="33" y="11"/>
                    </a:cubicBezTo>
                    <a:cubicBezTo>
                      <a:pt x="30" y="15"/>
                      <a:pt x="26" y="20"/>
                      <a:pt x="17" y="20"/>
                    </a:cubicBezTo>
                    <a:close/>
                    <a:moveTo>
                      <a:pt x="65" y="3"/>
                    </a:moveTo>
                    <a:cubicBezTo>
                      <a:pt x="64" y="7"/>
                      <a:pt x="63" y="23"/>
                      <a:pt x="50" y="30"/>
                    </a:cubicBezTo>
                    <a:cubicBezTo>
                      <a:pt x="50" y="185"/>
                      <a:pt x="50" y="185"/>
                      <a:pt x="50" y="185"/>
                    </a:cubicBezTo>
                    <a:cubicBezTo>
                      <a:pt x="30" y="185"/>
                      <a:pt x="30" y="185"/>
                      <a:pt x="30" y="185"/>
                    </a:cubicBezTo>
                    <a:cubicBezTo>
                      <a:pt x="30" y="32"/>
                      <a:pt x="30" y="32"/>
                      <a:pt x="30" y="32"/>
                    </a:cubicBezTo>
                    <a:cubicBezTo>
                      <a:pt x="30" y="32"/>
                      <a:pt x="30" y="28"/>
                      <a:pt x="32" y="24"/>
                    </a:cubicBezTo>
                    <a:cubicBezTo>
                      <a:pt x="34" y="19"/>
                      <a:pt x="39" y="15"/>
                      <a:pt x="47" y="15"/>
                    </a:cubicBezTo>
                    <a:cubicBezTo>
                      <a:pt x="53" y="15"/>
                      <a:pt x="56" y="12"/>
                      <a:pt x="58" y="10"/>
                    </a:cubicBezTo>
                    <a:cubicBezTo>
                      <a:pt x="59" y="7"/>
                      <a:pt x="60" y="4"/>
                      <a:pt x="60" y="3"/>
                    </a:cubicBezTo>
                    <a:cubicBezTo>
                      <a:pt x="60" y="3"/>
                      <a:pt x="60" y="2"/>
                      <a:pt x="60" y="2"/>
                    </a:cubicBezTo>
                    <a:cubicBezTo>
                      <a:pt x="65" y="2"/>
                      <a:pt x="65" y="2"/>
                      <a:pt x="65" y="2"/>
                    </a:cubicBezTo>
                    <a:cubicBezTo>
                      <a:pt x="65" y="2"/>
                      <a:pt x="65" y="3"/>
                      <a:pt x="65" y="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39">
                <a:extLst>
                  <a:ext uri="{FF2B5EF4-FFF2-40B4-BE49-F238E27FC236}">
                    <a16:creationId xmlns:a16="http://schemas.microsoft.com/office/drawing/2014/main" id="{BA1CF46C-FAED-48FA-BC16-072A673ABBD8}"/>
                  </a:ext>
                </a:extLst>
              </p:cNvPr>
              <p:cNvSpPr>
                <a:spLocks/>
              </p:cNvSpPr>
              <p:nvPr/>
            </p:nvSpPr>
            <p:spPr bwMode="auto">
              <a:xfrm>
                <a:off x="16579850" y="6238875"/>
                <a:ext cx="246062" cy="700088"/>
              </a:xfrm>
              <a:custGeom>
                <a:avLst/>
                <a:gdLst>
                  <a:gd name="T0" fmla="*/ 65 w 65"/>
                  <a:gd name="T1" fmla="*/ 0 h 185"/>
                  <a:gd name="T2" fmla="*/ 65 w 65"/>
                  <a:gd name="T3" fmla="*/ 185 h 185"/>
                  <a:gd name="T4" fmla="*/ 45 w 65"/>
                  <a:gd name="T5" fmla="*/ 185 h 185"/>
                  <a:gd name="T6" fmla="*/ 45 w 65"/>
                  <a:gd name="T7" fmla="*/ 62 h 185"/>
                  <a:gd name="T8" fmla="*/ 33 w 65"/>
                  <a:gd name="T9" fmla="*/ 65 h 185"/>
                  <a:gd name="T10" fmla="*/ 32 w 65"/>
                  <a:gd name="T11" fmla="*/ 65 h 185"/>
                  <a:gd name="T12" fmla="*/ 31 w 65"/>
                  <a:gd name="T13" fmla="*/ 65 h 185"/>
                  <a:gd name="T14" fmla="*/ 26 w 65"/>
                  <a:gd name="T15" fmla="*/ 66 h 185"/>
                  <a:gd name="T16" fmla="*/ 20 w 65"/>
                  <a:gd name="T17" fmla="*/ 77 h 185"/>
                  <a:gd name="T18" fmla="*/ 20 w 65"/>
                  <a:gd name="T19" fmla="*/ 185 h 185"/>
                  <a:gd name="T20" fmla="*/ 0 w 65"/>
                  <a:gd name="T21" fmla="*/ 185 h 185"/>
                  <a:gd name="T22" fmla="*/ 0 w 65"/>
                  <a:gd name="T23" fmla="*/ 0 h 185"/>
                  <a:gd name="T24" fmla="*/ 3 w 65"/>
                  <a:gd name="T25" fmla="*/ 0 h 185"/>
                  <a:gd name="T26" fmla="*/ 18 w 65"/>
                  <a:gd name="T27" fmla="*/ 9 h 185"/>
                  <a:gd name="T28" fmla="*/ 20 w 65"/>
                  <a:gd name="T29" fmla="*/ 17 h 185"/>
                  <a:gd name="T30" fmla="*/ 20 w 65"/>
                  <a:gd name="T31" fmla="*/ 62 h 185"/>
                  <a:gd name="T32" fmla="*/ 33 w 65"/>
                  <a:gd name="T33" fmla="*/ 60 h 185"/>
                  <a:gd name="T34" fmla="*/ 33 w 65"/>
                  <a:gd name="T35" fmla="*/ 60 h 185"/>
                  <a:gd name="T36" fmla="*/ 34 w 65"/>
                  <a:gd name="T37" fmla="*/ 60 h 185"/>
                  <a:gd name="T38" fmla="*/ 39 w 65"/>
                  <a:gd name="T39" fmla="*/ 58 h 185"/>
                  <a:gd name="T40" fmla="*/ 45 w 65"/>
                  <a:gd name="T41" fmla="*/ 47 h 185"/>
                  <a:gd name="T42" fmla="*/ 45 w 65"/>
                  <a:gd name="T43" fmla="*/ 17 h 185"/>
                  <a:gd name="T44" fmla="*/ 47 w 65"/>
                  <a:gd name="T45" fmla="*/ 9 h 185"/>
                  <a:gd name="T46" fmla="*/ 63 w 65"/>
                  <a:gd name="T47" fmla="*/ 0 h 185"/>
                  <a:gd name="T48" fmla="*/ 65 w 65"/>
                  <a:gd name="T49"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85">
                    <a:moveTo>
                      <a:pt x="65" y="0"/>
                    </a:moveTo>
                    <a:cubicBezTo>
                      <a:pt x="65" y="185"/>
                      <a:pt x="65" y="185"/>
                      <a:pt x="65" y="185"/>
                    </a:cubicBezTo>
                    <a:cubicBezTo>
                      <a:pt x="45" y="185"/>
                      <a:pt x="45" y="185"/>
                      <a:pt x="45" y="185"/>
                    </a:cubicBezTo>
                    <a:cubicBezTo>
                      <a:pt x="45" y="62"/>
                      <a:pt x="45" y="62"/>
                      <a:pt x="45" y="62"/>
                    </a:cubicBezTo>
                    <a:cubicBezTo>
                      <a:pt x="38" y="65"/>
                      <a:pt x="33" y="65"/>
                      <a:pt x="33" y="65"/>
                    </a:cubicBezTo>
                    <a:cubicBezTo>
                      <a:pt x="33" y="65"/>
                      <a:pt x="32" y="65"/>
                      <a:pt x="32" y="65"/>
                    </a:cubicBezTo>
                    <a:cubicBezTo>
                      <a:pt x="32" y="65"/>
                      <a:pt x="31" y="65"/>
                      <a:pt x="31" y="65"/>
                    </a:cubicBezTo>
                    <a:cubicBezTo>
                      <a:pt x="29" y="65"/>
                      <a:pt x="28" y="66"/>
                      <a:pt x="26" y="66"/>
                    </a:cubicBezTo>
                    <a:cubicBezTo>
                      <a:pt x="23" y="68"/>
                      <a:pt x="20" y="71"/>
                      <a:pt x="20" y="77"/>
                    </a:cubicBezTo>
                    <a:cubicBezTo>
                      <a:pt x="20" y="185"/>
                      <a:pt x="20" y="185"/>
                      <a:pt x="20" y="185"/>
                    </a:cubicBezTo>
                    <a:cubicBezTo>
                      <a:pt x="0" y="185"/>
                      <a:pt x="0" y="185"/>
                      <a:pt x="0" y="185"/>
                    </a:cubicBezTo>
                    <a:cubicBezTo>
                      <a:pt x="0" y="0"/>
                      <a:pt x="0" y="0"/>
                      <a:pt x="0" y="0"/>
                    </a:cubicBezTo>
                    <a:cubicBezTo>
                      <a:pt x="3" y="0"/>
                      <a:pt x="3" y="0"/>
                      <a:pt x="3" y="0"/>
                    </a:cubicBezTo>
                    <a:cubicBezTo>
                      <a:pt x="11" y="0"/>
                      <a:pt x="16" y="4"/>
                      <a:pt x="18" y="9"/>
                    </a:cubicBezTo>
                    <a:cubicBezTo>
                      <a:pt x="20" y="13"/>
                      <a:pt x="20" y="17"/>
                      <a:pt x="20" y="17"/>
                    </a:cubicBezTo>
                    <a:cubicBezTo>
                      <a:pt x="20" y="62"/>
                      <a:pt x="20" y="62"/>
                      <a:pt x="20" y="62"/>
                    </a:cubicBezTo>
                    <a:cubicBezTo>
                      <a:pt x="27" y="60"/>
                      <a:pt x="32" y="60"/>
                      <a:pt x="33" y="60"/>
                    </a:cubicBezTo>
                    <a:cubicBezTo>
                      <a:pt x="33" y="60"/>
                      <a:pt x="33" y="60"/>
                      <a:pt x="33" y="60"/>
                    </a:cubicBezTo>
                    <a:cubicBezTo>
                      <a:pt x="33" y="60"/>
                      <a:pt x="34" y="60"/>
                      <a:pt x="34" y="60"/>
                    </a:cubicBezTo>
                    <a:cubicBezTo>
                      <a:pt x="36" y="59"/>
                      <a:pt x="37" y="59"/>
                      <a:pt x="39" y="58"/>
                    </a:cubicBezTo>
                    <a:cubicBezTo>
                      <a:pt x="42" y="57"/>
                      <a:pt x="45" y="54"/>
                      <a:pt x="45" y="47"/>
                    </a:cubicBezTo>
                    <a:cubicBezTo>
                      <a:pt x="45" y="17"/>
                      <a:pt x="45" y="17"/>
                      <a:pt x="45" y="17"/>
                    </a:cubicBezTo>
                    <a:cubicBezTo>
                      <a:pt x="45" y="17"/>
                      <a:pt x="45" y="13"/>
                      <a:pt x="47" y="9"/>
                    </a:cubicBezTo>
                    <a:cubicBezTo>
                      <a:pt x="49" y="4"/>
                      <a:pt x="54" y="0"/>
                      <a:pt x="63" y="0"/>
                    </a:cubicBezTo>
                    <a:lnTo>
                      <a:pt x="6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40">
                <a:extLst>
                  <a:ext uri="{FF2B5EF4-FFF2-40B4-BE49-F238E27FC236}">
                    <a16:creationId xmlns:a16="http://schemas.microsoft.com/office/drawing/2014/main" id="{B30ABEA0-1F57-4089-B4F5-813CDF56DC4F}"/>
                  </a:ext>
                </a:extLst>
              </p:cNvPr>
              <p:cNvSpPr>
                <a:spLocks/>
              </p:cNvSpPr>
              <p:nvPr/>
            </p:nvSpPr>
            <p:spPr bwMode="auto">
              <a:xfrm>
                <a:off x="16878300" y="6235700"/>
                <a:ext cx="74612" cy="698500"/>
              </a:xfrm>
              <a:custGeom>
                <a:avLst/>
                <a:gdLst>
                  <a:gd name="T0" fmla="*/ 20 w 20"/>
                  <a:gd name="T1" fmla="*/ 0 h 185"/>
                  <a:gd name="T2" fmla="*/ 20 w 20"/>
                  <a:gd name="T3" fmla="*/ 3 h 185"/>
                  <a:gd name="T4" fmla="*/ 20 w 20"/>
                  <a:gd name="T5" fmla="*/ 87 h 185"/>
                  <a:gd name="T6" fmla="*/ 20 w 20"/>
                  <a:gd name="T7" fmla="*/ 183 h 185"/>
                  <a:gd name="T8" fmla="*/ 20 w 20"/>
                  <a:gd name="T9" fmla="*/ 185 h 185"/>
                  <a:gd name="T10" fmla="*/ 0 w 20"/>
                  <a:gd name="T11" fmla="*/ 185 h 185"/>
                  <a:gd name="T12" fmla="*/ 0 w 20"/>
                  <a:gd name="T13" fmla="*/ 183 h 185"/>
                  <a:gd name="T14" fmla="*/ 0 w 20"/>
                  <a:gd name="T15" fmla="*/ 18 h 185"/>
                  <a:gd name="T16" fmla="*/ 9 w 20"/>
                  <a:gd name="T17" fmla="*/ 3 h 185"/>
                  <a:gd name="T18" fmla="*/ 17 w 20"/>
                  <a:gd name="T19" fmla="*/ 0 h 185"/>
                  <a:gd name="T20" fmla="*/ 20 w 20"/>
                  <a:gd name="T21"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85">
                    <a:moveTo>
                      <a:pt x="20" y="0"/>
                    </a:moveTo>
                    <a:cubicBezTo>
                      <a:pt x="20" y="3"/>
                      <a:pt x="20" y="3"/>
                      <a:pt x="20" y="3"/>
                    </a:cubicBezTo>
                    <a:cubicBezTo>
                      <a:pt x="20" y="3"/>
                      <a:pt x="20" y="44"/>
                      <a:pt x="20" y="87"/>
                    </a:cubicBezTo>
                    <a:cubicBezTo>
                      <a:pt x="20" y="131"/>
                      <a:pt x="20" y="176"/>
                      <a:pt x="20" y="183"/>
                    </a:cubicBezTo>
                    <a:cubicBezTo>
                      <a:pt x="20" y="185"/>
                      <a:pt x="20" y="185"/>
                      <a:pt x="20" y="185"/>
                    </a:cubicBezTo>
                    <a:cubicBezTo>
                      <a:pt x="0" y="185"/>
                      <a:pt x="0" y="185"/>
                      <a:pt x="0" y="185"/>
                    </a:cubicBezTo>
                    <a:cubicBezTo>
                      <a:pt x="0" y="183"/>
                      <a:pt x="0" y="183"/>
                      <a:pt x="0" y="183"/>
                    </a:cubicBezTo>
                    <a:cubicBezTo>
                      <a:pt x="0" y="33"/>
                      <a:pt x="0" y="18"/>
                      <a:pt x="0" y="18"/>
                    </a:cubicBezTo>
                    <a:cubicBezTo>
                      <a:pt x="0" y="10"/>
                      <a:pt x="4" y="5"/>
                      <a:pt x="9" y="3"/>
                    </a:cubicBezTo>
                    <a:cubicBezTo>
                      <a:pt x="13" y="1"/>
                      <a:pt x="17" y="0"/>
                      <a:pt x="17" y="0"/>
                    </a:cubicBezTo>
                    <a:lnTo>
                      <a:pt x="2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41">
                <a:extLst>
                  <a:ext uri="{FF2B5EF4-FFF2-40B4-BE49-F238E27FC236}">
                    <a16:creationId xmlns:a16="http://schemas.microsoft.com/office/drawing/2014/main" id="{56C75893-1E94-4B72-9788-B3B978DDD672}"/>
                  </a:ext>
                </a:extLst>
              </p:cNvPr>
              <p:cNvSpPr>
                <a:spLocks/>
              </p:cNvSpPr>
              <p:nvPr/>
            </p:nvSpPr>
            <p:spPr bwMode="auto">
              <a:xfrm>
                <a:off x="17005300" y="6238875"/>
                <a:ext cx="244475" cy="700088"/>
              </a:xfrm>
              <a:custGeom>
                <a:avLst/>
                <a:gdLst>
                  <a:gd name="T0" fmla="*/ 65 w 65"/>
                  <a:gd name="T1" fmla="*/ 32 h 185"/>
                  <a:gd name="T2" fmla="*/ 65 w 65"/>
                  <a:gd name="T3" fmla="*/ 185 h 185"/>
                  <a:gd name="T4" fmla="*/ 44 w 65"/>
                  <a:gd name="T5" fmla="*/ 185 h 185"/>
                  <a:gd name="T6" fmla="*/ 44 w 65"/>
                  <a:gd name="T7" fmla="*/ 17 h 185"/>
                  <a:gd name="T8" fmla="*/ 40 w 65"/>
                  <a:gd name="T9" fmla="*/ 7 h 185"/>
                  <a:gd name="T10" fmla="*/ 33 w 65"/>
                  <a:gd name="T11" fmla="*/ 5 h 185"/>
                  <a:gd name="T12" fmla="*/ 32 w 65"/>
                  <a:gd name="T13" fmla="*/ 5 h 185"/>
                  <a:gd name="T14" fmla="*/ 32 w 65"/>
                  <a:gd name="T15" fmla="*/ 5 h 185"/>
                  <a:gd name="T16" fmla="*/ 30 w 65"/>
                  <a:gd name="T17" fmla="*/ 5 h 185"/>
                  <a:gd name="T18" fmla="*/ 26 w 65"/>
                  <a:gd name="T19" fmla="*/ 7 h 185"/>
                  <a:gd name="T20" fmla="*/ 19 w 65"/>
                  <a:gd name="T21" fmla="*/ 17 h 185"/>
                  <a:gd name="T22" fmla="*/ 19 w 65"/>
                  <a:gd name="T23" fmla="*/ 185 h 185"/>
                  <a:gd name="T24" fmla="*/ 0 w 65"/>
                  <a:gd name="T25" fmla="*/ 185 h 185"/>
                  <a:gd name="T26" fmla="*/ 0 w 65"/>
                  <a:gd name="T27" fmla="*/ 35 h 185"/>
                  <a:gd name="T28" fmla="*/ 0 w 65"/>
                  <a:gd name="T29" fmla="*/ 32 h 185"/>
                  <a:gd name="T30" fmla="*/ 0 w 65"/>
                  <a:gd name="T31" fmla="*/ 2 h 185"/>
                  <a:gd name="T32" fmla="*/ 0 w 65"/>
                  <a:gd name="T33" fmla="*/ 0 h 185"/>
                  <a:gd name="T34" fmla="*/ 2 w 65"/>
                  <a:gd name="T35" fmla="*/ 0 h 185"/>
                  <a:gd name="T36" fmla="*/ 14 w 65"/>
                  <a:gd name="T37" fmla="*/ 5 h 185"/>
                  <a:gd name="T38" fmla="*/ 32 w 65"/>
                  <a:gd name="T39" fmla="*/ 0 h 185"/>
                  <a:gd name="T40" fmla="*/ 32 w 65"/>
                  <a:gd name="T41" fmla="*/ 0 h 185"/>
                  <a:gd name="T42" fmla="*/ 48 w 65"/>
                  <a:gd name="T43" fmla="*/ 4 h 185"/>
                  <a:gd name="T44" fmla="*/ 65 w 65"/>
                  <a:gd name="T45" fmla="*/ 3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65" y="32"/>
                    </a:moveTo>
                    <a:cubicBezTo>
                      <a:pt x="65" y="185"/>
                      <a:pt x="65" y="185"/>
                      <a:pt x="65" y="185"/>
                    </a:cubicBezTo>
                    <a:cubicBezTo>
                      <a:pt x="44" y="185"/>
                      <a:pt x="44" y="185"/>
                      <a:pt x="44" y="185"/>
                    </a:cubicBezTo>
                    <a:cubicBezTo>
                      <a:pt x="44" y="17"/>
                      <a:pt x="44" y="17"/>
                      <a:pt x="44" y="17"/>
                    </a:cubicBezTo>
                    <a:cubicBezTo>
                      <a:pt x="44"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2" y="8"/>
                      <a:pt x="19" y="11"/>
                      <a:pt x="19" y="17"/>
                    </a:cubicBezTo>
                    <a:cubicBezTo>
                      <a:pt x="19" y="185"/>
                      <a:pt x="19" y="185"/>
                      <a:pt x="19" y="185"/>
                    </a:cubicBezTo>
                    <a:cubicBezTo>
                      <a:pt x="0" y="185"/>
                      <a:pt x="0" y="185"/>
                      <a:pt x="0" y="185"/>
                    </a:cubicBezTo>
                    <a:cubicBezTo>
                      <a:pt x="0" y="35"/>
                      <a:pt x="0" y="35"/>
                      <a:pt x="0" y="35"/>
                    </a:cubicBezTo>
                    <a:cubicBezTo>
                      <a:pt x="0" y="32"/>
                      <a:pt x="0" y="32"/>
                      <a:pt x="0" y="32"/>
                    </a:cubicBezTo>
                    <a:cubicBezTo>
                      <a:pt x="0" y="2"/>
                      <a:pt x="0" y="2"/>
                      <a:pt x="0" y="2"/>
                    </a:cubicBezTo>
                    <a:cubicBezTo>
                      <a:pt x="0" y="0"/>
                      <a:pt x="0" y="0"/>
                      <a:pt x="0" y="0"/>
                    </a:cubicBezTo>
                    <a:cubicBezTo>
                      <a:pt x="2" y="0"/>
                      <a:pt x="2" y="0"/>
                      <a:pt x="2" y="0"/>
                    </a:cubicBezTo>
                    <a:cubicBezTo>
                      <a:pt x="8" y="0"/>
                      <a:pt x="12" y="2"/>
                      <a:pt x="14" y="5"/>
                    </a:cubicBezTo>
                    <a:cubicBezTo>
                      <a:pt x="22" y="0"/>
                      <a:pt x="30" y="0"/>
                      <a:pt x="32" y="0"/>
                    </a:cubicBezTo>
                    <a:cubicBezTo>
                      <a:pt x="32" y="0"/>
                      <a:pt x="32" y="0"/>
                      <a:pt x="32" y="0"/>
                    </a:cubicBezTo>
                    <a:cubicBezTo>
                      <a:pt x="32" y="0"/>
                      <a:pt x="40" y="0"/>
                      <a:pt x="48" y="4"/>
                    </a:cubicBezTo>
                    <a:cubicBezTo>
                      <a:pt x="56" y="8"/>
                      <a:pt x="65" y="16"/>
                      <a:pt x="65" y="3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42">
                <a:extLst>
                  <a:ext uri="{FF2B5EF4-FFF2-40B4-BE49-F238E27FC236}">
                    <a16:creationId xmlns:a16="http://schemas.microsoft.com/office/drawing/2014/main" id="{A02EB358-A8ED-4923-939A-7ADE5042A10D}"/>
                  </a:ext>
                </a:extLst>
              </p:cNvPr>
              <p:cNvSpPr>
                <a:spLocks noEditPoints="1"/>
              </p:cNvSpPr>
              <p:nvPr/>
            </p:nvSpPr>
            <p:spPr bwMode="auto">
              <a:xfrm>
                <a:off x="17298988" y="6238875"/>
                <a:ext cx="244475" cy="700088"/>
              </a:xfrm>
              <a:custGeom>
                <a:avLst/>
                <a:gdLst>
                  <a:gd name="T0" fmla="*/ 65 w 65"/>
                  <a:gd name="T1" fmla="*/ 32 h 185"/>
                  <a:gd name="T2" fmla="*/ 65 w 65"/>
                  <a:gd name="T3" fmla="*/ 35 h 185"/>
                  <a:gd name="T4" fmla="*/ 62 w 65"/>
                  <a:gd name="T5" fmla="*/ 35 h 185"/>
                  <a:gd name="T6" fmla="*/ 54 w 65"/>
                  <a:gd name="T7" fmla="*/ 33 h 185"/>
                  <a:gd name="T8" fmla="*/ 45 w 65"/>
                  <a:gd name="T9" fmla="*/ 17 h 185"/>
                  <a:gd name="T10" fmla="*/ 40 w 65"/>
                  <a:gd name="T11" fmla="*/ 7 h 185"/>
                  <a:gd name="T12" fmla="*/ 33 w 65"/>
                  <a:gd name="T13" fmla="*/ 5 h 185"/>
                  <a:gd name="T14" fmla="*/ 33 w 65"/>
                  <a:gd name="T15" fmla="*/ 5 h 185"/>
                  <a:gd name="T16" fmla="*/ 32 w 65"/>
                  <a:gd name="T17" fmla="*/ 5 h 185"/>
                  <a:gd name="T18" fmla="*/ 31 w 65"/>
                  <a:gd name="T19" fmla="*/ 5 h 185"/>
                  <a:gd name="T20" fmla="*/ 26 w 65"/>
                  <a:gd name="T21" fmla="*/ 7 h 185"/>
                  <a:gd name="T22" fmla="*/ 20 w 65"/>
                  <a:gd name="T23" fmla="*/ 17 h 185"/>
                  <a:gd name="T24" fmla="*/ 20 w 65"/>
                  <a:gd name="T25" fmla="*/ 167 h 185"/>
                  <a:gd name="T26" fmla="*/ 25 w 65"/>
                  <a:gd name="T27" fmla="*/ 177 h 185"/>
                  <a:gd name="T28" fmla="*/ 32 w 65"/>
                  <a:gd name="T29" fmla="*/ 180 h 185"/>
                  <a:gd name="T30" fmla="*/ 32 w 65"/>
                  <a:gd name="T31" fmla="*/ 180 h 185"/>
                  <a:gd name="T32" fmla="*/ 33 w 65"/>
                  <a:gd name="T33" fmla="*/ 180 h 185"/>
                  <a:gd name="T34" fmla="*/ 33 w 65"/>
                  <a:gd name="T35" fmla="*/ 180 h 185"/>
                  <a:gd name="T36" fmla="*/ 35 w 65"/>
                  <a:gd name="T37" fmla="*/ 180 h 185"/>
                  <a:gd name="T38" fmla="*/ 39 w 65"/>
                  <a:gd name="T39" fmla="*/ 178 h 185"/>
                  <a:gd name="T40" fmla="*/ 45 w 65"/>
                  <a:gd name="T41" fmla="*/ 167 h 185"/>
                  <a:gd name="T42" fmla="*/ 45 w 65"/>
                  <a:gd name="T43" fmla="*/ 92 h 185"/>
                  <a:gd name="T44" fmla="*/ 45 w 65"/>
                  <a:gd name="T45" fmla="*/ 90 h 185"/>
                  <a:gd name="T46" fmla="*/ 48 w 65"/>
                  <a:gd name="T47" fmla="*/ 90 h 185"/>
                  <a:gd name="T48" fmla="*/ 63 w 65"/>
                  <a:gd name="T49" fmla="*/ 99 h 185"/>
                  <a:gd name="T50" fmla="*/ 65 w 65"/>
                  <a:gd name="T51" fmla="*/ 107 h 185"/>
                  <a:gd name="T52" fmla="*/ 65 w 65"/>
                  <a:gd name="T53" fmla="*/ 152 h 185"/>
                  <a:gd name="T54" fmla="*/ 49 w 65"/>
                  <a:gd name="T55" fmla="*/ 181 h 185"/>
                  <a:gd name="T56" fmla="*/ 33 w 65"/>
                  <a:gd name="T57" fmla="*/ 185 h 185"/>
                  <a:gd name="T58" fmla="*/ 16 w 65"/>
                  <a:gd name="T59" fmla="*/ 181 h 185"/>
                  <a:gd name="T60" fmla="*/ 0 w 65"/>
                  <a:gd name="T61" fmla="*/ 152 h 185"/>
                  <a:gd name="T62" fmla="*/ 0 w 65"/>
                  <a:gd name="T63" fmla="*/ 32 h 185"/>
                  <a:gd name="T64" fmla="*/ 16 w 65"/>
                  <a:gd name="T65" fmla="*/ 4 h 185"/>
                  <a:gd name="T66" fmla="*/ 33 w 65"/>
                  <a:gd name="T67" fmla="*/ 0 h 185"/>
                  <a:gd name="T68" fmla="*/ 49 w 65"/>
                  <a:gd name="T69" fmla="*/ 4 h 185"/>
                  <a:gd name="T70" fmla="*/ 65 w 65"/>
                  <a:gd name="T71" fmla="*/ 32 h 185"/>
                  <a:gd name="T72" fmla="*/ 61 w 65"/>
                  <a:gd name="T73" fmla="*/ 76 h 185"/>
                  <a:gd name="T74" fmla="*/ 65 w 65"/>
                  <a:gd name="T75" fmla="*/ 92 h 185"/>
                  <a:gd name="T76" fmla="*/ 60 w 65"/>
                  <a:gd name="T77" fmla="*/ 92 h 185"/>
                  <a:gd name="T78" fmla="*/ 60 w 65"/>
                  <a:gd name="T79" fmla="*/ 92 h 185"/>
                  <a:gd name="T80" fmla="*/ 60 w 65"/>
                  <a:gd name="T81" fmla="*/ 90 h 185"/>
                  <a:gd name="T82" fmla="*/ 58 w 65"/>
                  <a:gd name="T83" fmla="*/ 86 h 185"/>
                  <a:gd name="T84" fmla="*/ 48 w 65"/>
                  <a:gd name="T85" fmla="*/ 80 h 185"/>
                  <a:gd name="T86" fmla="*/ 32 w 65"/>
                  <a:gd name="T87" fmla="*/ 71 h 185"/>
                  <a:gd name="T88" fmla="*/ 30 w 65"/>
                  <a:gd name="T89" fmla="*/ 62 h 185"/>
                  <a:gd name="T90" fmla="*/ 30 w 65"/>
                  <a:gd name="T91" fmla="*/ 60 h 185"/>
                  <a:gd name="T92" fmla="*/ 33 w 65"/>
                  <a:gd name="T93" fmla="*/ 60 h 185"/>
                  <a:gd name="T94" fmla="*/ 61 w 65"/>
                  <a:gd name="T95" fmla="*/ 76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 h="185">
                    <a:moveTo>
                      <a:pt x="65" y="32"/>
                    </a:moveTo>
                    <a:cubicBezTo>
                      <a:pt x="65" y="35"/>
                      <a:pt x="65" y="35"/>
                      <a:pt x="65" y="35"/>
                    </a:cubicBezTo>
                    <a:cubicBezTo>
                      <a:pt x="62" y="35"/>
                      <a:pt x="62" y="35"/>
                      <a:pt x="62" y="35"/>
                    </a:cubicBezTo>
                    <a:cubicBezTo>
                      <a:pt x="62" y="35"/>
                      <a:pt x="58" y="35"/>
                      <a:pt x="54" y="33"/>
                    </a:cubicBezTo>
                    <a:cubicBezTo>
                      <a:pt x="50" y="30"/>
                      <a:pt x="45" y="26"/>
                      <a:pt x="45" y="17"/>
                    </a:cubicBezTo>
                    <a:cubicBezTo>
                      <a:pt x="45" y="12"/>
                      <a:pt x="43" y="9"/>
                      <a:pt x="40" y="7"/>
                    </a:cubicBezTo>
                    <a:cubicBezTo>
                      <a:pt x="37" y="5"/>
                      <a:pt x="34" y="5"/>
                      <a:pt x="33" y="5"/>
                    </a:cubicBezTo>
                    <a:cubicBezTo>
                      <a:pt x="33" y="5"/>
                      <a:pt x="33" y="5"/>
                      <a:pt x="33" y="5"/>
                    </a:cubicBezTo>
                    <a:cubicBezTo>
                      <a:pt x="32" y="5"/>
                      <a:pt x="32"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2" y="176"/>
                      <a:pt x="25" y="177"/>
                    </a:cubicBezTo>
                    <a:cubicBezTo>
                      <a:pt x="28" y="179"/>
                      <a:pt x="31" y="180"/>
                      <a:pt x="32" y="180"/>
                    </a:cubicBezTo>
                    <a:cubicBezTo>
                      <a:pt x="32" y="180"/>
                      <a:pt x="32" y="180"/>
                      <a:pt x="32" y="180"/>
                    </a:cubicBezTo>
                    <a:cubicBezTo>
                      <a:pt x="32" y="180"/>
                      <a:pt x="32"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cubicBezTo>
                      <a:pt x="45" y="92"/>
                      <a:pt x="45" y="92"/>
                      <a:pt x="45" y="92"/>
                    </a:cubicBezTo>
                    <a:cubicBezTo>
                      <a:pt x="45" y="90"/>
                      <a:pt x="45" y="90"/>
                      <a:pt x="45" y="90"/>
                    </a:cubicBezTo>
                    <a:cubicBezTo>
                      <a:pt x="48" y="90"/>
                      <a:pt x="48" y="90"/>
                      <a:pt x="48" y="90"/>
                    </a:cubicBezTo>
                    <a:cubicBezTo>
                      <a:pt x="56" y="90"/>
                      <a:pt x="61" y="94"/>
                      <a:pt x="63" y="99"/>
                    </a:cubicBezTo>
                    <a:cubicBezTo>
                      <a:pt x="65" y="103"/>
                      <a:pt x="65" y="107"/>
                      <a:pt x="65" y="107"/>
                    </a:cubicBezTo>
                    <a:cubicBezTo>
                      <a:pt x="65" y="152"/>
                      <a:pt x="65" y="152"/>
                      <a:pt x="65" y="152"/>
                    </a:cubicBezTo>
                    <a:cubicBezTo>
                      <a:pt x="65" y="168"/>
                      <a:pt x="57" y="177"/>
                      <a:pt x="49" y="181"/>
                    </a:cubicBezTo>
                    <a:cubicBezTo>
                      <a:pt x="41" y="185"/>
                      <a:pt x="33" y="185"/>
                      <a:pt x="33"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3" y="0"/>
                    </a:cubicBezTo>
                    <a:cubicBezTo>
                      <a:pt x="33" y="0"/>
                      <a:pt x="41" y="0"/>
                      <a:pt x="49" y="4"/>
                    </a:cubicBezTo>
                    <a:cubicBezTo>
                      <a:pt x="57" y="8"/>
                      <a:pt x="65" y="16"/>
                      <a:pt x="65" y="32"/>
                    </a:cubicBezTo>
                    <a:close/>
                    <a:moveTo>
                      <a:pt x="61" y="76"/>
                    </a:moveTo>
                    <a:cubicBezTo>
                      <a:pt x="65" y="84"/>
                      <a:pt x="65" y="92"/>
                      <a:pt x="65" y="92"/>
                    </a:cubicBezTo>
                    <a:cubicBezTo>
                      <a:pt x="60" y="92"/>
                      <a:pt x="60" y="92"/>
                      <a:pt x="60" y="92"/>
                    </a:cubicBezTo>
                    <a:cubicBezTo>
                      <a:pt x="60" y="92"/>
                      <a:pt x="60" y="92"/>
                      <a:pt x="60" y="92"/>
                    </a:cubicBezTo>
                    <a:cubicBezTo>
                      <a:pt x="60" y="92"/>
                      <a:pt x="60" y="91"/>
                      <a:pt x="60" y="90"/>
                    </a:cubicBezTo>
                    <a:cubicBezTo>
                      <a:pt x="60" y="89"/>
                      <a:pt x="59" y="88"/>
                      <a:pt x="58" y="86"/>
                    </a:cubicBezTo>
                    <a:cubicBezTo>
                      <a:pt x="57" y="83"/>
                      <a:pt x="54" y="80"/>
                      <a:pt x="48" y="80"/>
                    </a:cubicBezTo>
                    <a:cubicBezTo>
                      <a:pt x="39" y="80"/>
                      <a:pt x="34" y="75"/>
                      <a:pt x="32" y="71"/>
                    </a:cubicBezTo>
                    <a:cubicBezTo>
                      <a:pt x="30" y="67"/>
                      <a:pt x="30" y="63"/>
                      <a:pt x="30" y="62"/>
                    </a:cubicBezTo>
                    <a:cubicBezTo>
                      <a:pt x="30" y="60"/>
                      <a:pt x="30" y="60"/>
                      <a:pt x="30" y="60"/>
                    </a:cubicBezTo>
                    <a:cubicBezTo>
                      <a:pt x="33" y="60"/>
                      <a:pt x="33" y="60"/>
                      <a:pt x="33" y="60"/>
                    </a:cubicBezTo>
                    <a:cubicBezTo>
                      <a:pt x="48" y="60"/>
                      <a:pt x="57" y="68"/>
                      <a:pt x="61" y="7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Oval 43">
                <a:extLst>
                  <a:ext uri="{FF2B5EF4-FFF2-40B4-BE49-F238E27FC236}">
                    <a16:creationId xmlns:a16="http://schemas.microsoft.com/office/drawing/2014/main" id="{FEAEE694-018E-4532-8BF4-B9A2F48256C1}"/>
                  </a:ext>
                </a:extLst>
              </p:cNvPr>
              <p:cNvSpPr>
                <a:spLocks noChangeArrowheads="1"/>
              </p:cNvSpPr>
              <p:nvPr/>
            </p:nvSpPr>
            <p:spPr bwMode="auto">
              <a:xfrm>
                <a:off x="15000288" y="6492875"/>
                <a:ext cx="187325" cy="188913"/>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Oval 44">
                <a:extLst>
                  <a:ext uri="{FF2B5EF4-FFF2-40B4-BE49-F238E27FC236}">
                    <a16:creationId xmlns:a16="http://schemas.microsoft.com/office/drawing/2014/main" id="{50ACFB7F-7F0E-4AF3-A47C-CA146C4B1684}"/>
                  </a:ext>
                </a:extLst>
              </p:cNvPr>
              <p:cNvSpPr>
                <a:spLocks noChangeArrowheads="1"/>
              </p:cNvSpPr>
              <p:nvPr/>
            </p:nvSpPr>
            <p:spPr bwMode="auto">
              <a:xfrm>
                <a:off x="17803813" y="6492875"/>
                <a:ext cx="188912" cy="188913"/>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45">
                <a:extLst>
                  <a:ext uri="{FF2B5EF4-FFF2-40B4-BE49-F238E27FC236}">
                    <a16:creationId xmlns:a16="http://schemas.microsoft.com/office/drawing/2014/main" id="{854270F4-C49F-4420-93E7-A38CB3FBBC4E}"/>
                  </a:ext>
                </a:extLst>
              </p:cNvPr>
              <p:cNvSpPr>
                <a:spLocks noEditPoints="1"/>
              </p:cNvSpPr>
              <p:nvPr/>
            </p:nvSpPr>
            <p:spPr bwMode="auto">
              <a:xfrm>
                <a:off x="15451138" y="7335838"/>
                <a:ext cx="117475" cy="195263"/>
              </a:xfrm>
              <a:custGeom>
                <a:avLst/>
                <a:gdLst>
                  <a:gd name="T0" fmla="*/ 20 w 31"/>
                  <a:gd name="T1" fmla="*/ 25 h 52"/>
                  <a:gd name="T2" fmla="*/ 24 w 31"/>
                  <a:gd name="T3" fmla="*/ 26 h 52"/>
                  <a:gd name="T4" fmla="*/ 27 w 31"/>
                  <a:gd name="T5" fmla="*/ 28 h 52"/>
                  <a:gd name="T6" fmla="*/ 30 w 31"/>
                  <a:gd name="T7" fmla="*/ 32 h 52"/>
                  <a:gd name="T8" fmla="*/ 31 w 31"/>
                  <a:gd name="T9" fmla="*/ 37 h 52"/>
                  <a:gd name="T10" fmla="*/ 29 w 31"/>
                  <a:gd name="T11" fmla="*/ 45 h 52"/>
                  <a:gd name="T12" fmla="*/ 23 w 31"/>
                  <a:gd name="T13" fmla="*/ 49 h 52"/>
                  <a:gd name="T14" fmla="*/ 16 w 31"/>
                  <a:gd name="T15" fmla="*/ 51 h 52"/>
                  <a:gd name="T16" fmla="*/ 8 w 31"/>
                  <a:gd name="T17" fmla="*/ 52 h 52"/>
                  <a:gd name="T18" fmla="*/ 0 w 31"/>
                  <a:gd name="T19" fmla="*/ 52 h 52"/>
                  <a:gd name="T20" fmla="*/ 0 w 31"/>
                  <a:gd name="T21" fmla="*/ 0 h 52"/>
                  <a:gd name="T22" fmla="*/ 8 w 31"/>
                  <a:gd name="T23" fmla="*/ 0 h 52"/>
                  <a:gd name="T24" fmla="*/ 15 w 31"/>
                  <a:gd name="T25" fmla="*/ 0 h 52"/>
                  <a:gd name="T26" fmla="*/ 22 w 31"/>
                  <a:gd name="T27" fmla="*/ 1 h 52"/>
                  <a:gd name="T28" fmla="*/ 27 w 31"/>
                  <a:gd name="T29" fmla="*/ 5 h 52"/>
                  <a:gd name="T30" fmla="*/ 29 w 31"/>
                  <a:gd name="T31" fmla="*/ 13 h 52"/>
                  <a:gd name="T32" fmla="*/ 29 w 31"/>
                  <a:gd name="T33" fmla="*/ 13 h 52"/>
                  <a:gd name="T34" fmla="*/ 28 w 31"/>
                  <a:gd name="T35" fmla="*/ 18 h 52"/>
                  <a:gd name="T36" fmla="*/ 26 w 31"/>
                  <a:gd name="T37" fmla="*/ 21 h 52"/>
                  <a:gd name="T38" fmla="*/ 23 w 31"/>
                  <a:gd name="T39" fmla="*/ 23 h 52"/>
                  <a:gd name="T40" fmla="*/ 20 w 31"/>
                  <a:gd name="T41" fmla="*/ 25 h 52"/>
                  <a:gd name="T42" fmla="*/ 5 w 31"/>
                  <a:gd name="T43" fmla="*/ 4 h 52"/>
                  <a:gd name="T44" fmla="*/ 5 w 31"/>
                  <a:gd name="T45" fmla="*/ 22 h 52"/>
                  <a:gd name="T46" fmla="*/ 12 w 31"/>
                  <a:gd name="T47" fmla="*/ 22 h 52"/>
                  <a:gd name="T48" fmla="*/ 16 w 31"/>
                  <a:gd name="T49" fmla="*/ 22 h 52"/>
                  <a:gd name="T50" fmla="*/ 20 w 31"/>
                  <a:gd name="T51" fmla="*/ 20 h 52"/>
                  <a:gd name="T52" fmla="*/ 23 w 31"/>
                  <a:gd name="T53" fmla="*/ 17 h 52"/>
                  <a:gd name="T54" fmla="*/ 24 w 31"/>
                  <a:gd name="T55" fmla="*/ 13 h 52"/>
                  <a:gd name="T56" fmla="*/ 23 w 31"/>
                  <a:gd name="T57" fmla="*/ 8 h 52"/>
                  <a:gd name="T58" fmla="*/ 19 w 31"/>
                  <a:gd name="T59" fmla="*/ 5 h 52"/>
                  <a:gd name="T60" fmla="*/ 15 w 31"/>
                  <a:gd name="T61" fmla="*/ 4 h 52"/>
                  <a:gd name="T62" fmla="*/ 11 w 31"/>
                  <a:gd name="T63" fmla="*/ 4 h 52"/>
                  <a:gd name="T64" fmla="*/ 5 w 31"/>
                  <a:gd name="T65" fmla="*/ 4 h 52"/>
                  <a:gd name="T66" fmla="*/ 11 w 31"/>
                  <a:gd name="T67" fmla="*/ 47 h 52"/>
                  <a:gd name="T68" fmla="*/ 16 w 31"/>
                  <a:gd name="T69" fmla="*/ 47 h 52"/>
                  <a:gd name="T70" fmla="*/ 20 w 31"/>
                  <a:gd name="T71" fmla="*/ 46 h 52"/>
                  <a:gd name="T72" fmla="*/ 22 w 31"/>
                  <a:gd name="T73" fmla="*/ 44 h 52"/>
                  <a:gd name="T74" fmla="*/ 24 w 31"/>
                  <a:gd name="T75" fmla="*/ 42 h 52"/>
                  <a:gd name="T76" fmla="*/ 25 w 31"/>
                  <a:gd name="T77" fmla="*/ 37 h 52"/>
                  <a:gd name="T78" fmla="*/ 24 w 31"/>
                  <a:gd name="T79" fmla="*/ 32 h 52"/>
                  <a:gd name="T80" fmla="*/ 22 w 31"/>
                  <a:gd name="T81" fmla="*/ 29 h 52"/>
                  <a:gd name="T82" fmla="*/ 17 w 31"/>
                  <a:gd name="T83" fmla="*/ 27 h 52"/>
                  <a:gd name="T84" fmla="*/ 13 w 31"/>
                  <a:gd name="T85" fmla="*/ 27 h 52"/>
                  <a:gd name="T86" fmla="*/ 5 w 31"/>
                  <a:gd name="T87" fmla="*/ 27 h 52"/>
                  <a:gd name="T88" fmla="*/ 5 w 31"/>
                  <a:gd name="T89" fmla="*/ 47 h 52"/>
                  <a:gd name="T90" fmla="*/ 11 w 31"/>
                  <a:gd name="T91"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 h="52">
                    <a:moveTo>
                      <a:pt x="20" y="25"/>
                    </a:moveTo>
                    <a:cubicBezTo>
                      <a:pt x="21" y="25"/>
                      <a:pt x="23" y="25"/>
                      <a:pt x="24" y="26"/>
                    </a:cubicBezTo>
                    <a:cubicBezTo>
                      <a:pt x="25" y="27"/>
                      <a:pt x="26" y="27"/>
                      <a:pt x="27" y="28"/>
                    </a:cubicBezTo>
                    <a:cubicBezTo>
                      <a:pt x="28" y="29"/>
                      <a:pt x="29" y="31"/>
                      <a:pt x="30" y="32"/>
                    </a:cubicBezTo>
                    <a:cubicBezTo>
                      <a:pt x="30" y="34"/>
                      <a:pt x="31" y="35"/>
                      <a:pt x="31" y="37"/>
                    </a:cubicBezTo>
                    <a:cubicBezTo>
                      <a:pt x="31" y="40"/>
                      <a:pt x="30" y="43"/>
                      <a:pt x="29" y="45"/>
                    </a:cubicBezTo>
                    <a:cubicBezTo>
                      <a:pt x="27" y="47"/>
                      <a:pt x="25" y="48"/>
                      <a:pt x="23" y="49"/>
                    </a:cubicBezTo>
                    <a:cubicBezTo>
                      <a:pt x="21" y="50"/>
                      <a:pt x="19" y="51"/>
                      <a:pt x="16" y="51"/>
                    </a:cubicBezTo>
                    <a:cubicBezTo>
                      <a:pt x="13" y="52"/>
                      <a:pt x="11" y="52"/>
                      <a:pt x="8" y="52"/>
                    </a:cubicBezTo>
                    <a:cubicBezTo>
                      <a:pt x="0" y="52"/>
                      <a:pt x="0" y="52"/>
                      <a:pt x="0" y="52"/>
                    </a:cubicBezTo>
                    <a:cubicBezTo>
                      <a:pt x="0" y="0"/>
                      <a:pt x="0" y="0"/>
                      <a:pt x="0" y="0"/>
                    </a:cubicBezTo>
                    <a:cubicBezTo>
                      <a:pt x="8" y="0"/>
                      <a:pt x="8" y="0"/>
                      <a:pt x="8" y="0"/>
                    </a:cubicBezTo>
                    <a:cubicBezTo>
                      <a:pt x="10" y="0"/>
                      <a:pt x="13" y="0"/>
                      <a:pt x="15" y="0"/>
                    </a:cubicBezTo>
                    <a:cubicBezTo>
                      <a:pt x="18" y="0"/>
                      <a:pt x="20" y="1"/>
                      <a:pt x="22" y="1"/>
                    </a:cubicBezTo>
                    <a:cubicBezTo>
                      <a:pt x="24" y="2"/>
                      <a:pt x="26" y="4"/>
                      <a:pt x="27" y="5"/>
                    </a:cubicBezTo>
                    <a:cubicBezTo>
                      <a:pt x="28" y="7"/>
                      <a:pt x="29" y="10"/>
                      <a:pt x="29" y="13"/>
                    </a:cubicBezTo>
                    <a:cubicBezTo>
                      <a:pt x="29" y="13"/>
                      <a:pt x="29" y="13"/>
                      <a:pt x="29" y="13"/>
                    </a:cubicBezTo>
                    <a:cubicBezTo>
                      <a:pt x="29" y="15"/>
                      <a:pt x="29" y="16"/>
                      <a:pt x="28" y="18"/>
                    </a:cubicBezTo>
                    <a:cubicBezTo>
                      <a:pt x="28" y="19"/>
                      <a:pt x="27" y="20"/>
                      <a:pt x="26" y="21"/>
                    </a:cubicBezTo>
                    <a:cubicBezTo>
                      <a:pt x="25" y="22"/>
                      <a:pt x="24" y="23"/>
                      <a:pt x="23" y="23"/>
                    </a:cubicBezTo>
                    <a:cubicBezTo>
                      <a:pt x="22" y="24"/>
                      <a:pt x="21" y="24"/>
                      <a:pt x="20" y="25"/>
                    </a:cubicBezTo>
                    <a:close/>
                    <a:moveTo>
                      <a:pt x="5" y="4"/>
                    </a:moveTo>
                    <a:cubicBezTo>
                      <a:pt x="5" y="22"/>
                      <a:pt x="5" y="22"/>
                      <a:pt x="5" y="22"/>
                    </a:cubicBezTo>
                    <a:cubicBezTo>
                      <a:pt x="12" y="22"/>
                      <a:pt x="12" y="22"/>
                      <a:pt x="12" y="22"/>
                    </a:cubicBezTo>
                    <a:cubicBezTo>
                      <a:pt x="13" y="22"/>
                      <a:pt x="15" y="22"/>
                      <a:pt x="16" y="22"/>
                    </a:cubicBezTo>
                    <a:cubicBezTo>
                      <a:pt x="17" y="22"/>
                      <a:pt x="19" y="21"/>
                      <a:pt x="20" y="20"/>
                    </a:cubicBezTo>
                    <a:cubicBezTo>
                      <a:pt x="21" y="20"/>
                      <a:pt x="22" y="19"/>
                      <a:pt x="23" y="17"/>
                    </a:cubicBezTo>
                    <a:cubicBezTo>
                      <a:pt x="24" y="16"/>
                      <a:pt x="24" y="15"/>
                      <a:pt x="24" y="13"/>
                    </a:cubicBezTo>
                    <a:cubicBezTo>
                      <a:pt x="24" y="11"/>
                      <a:pt x="23" y="9"/>
                      <a:pt x="23" y="8"/>
                    </a:cubicBezTo>
                    <a:cubicBezTo>
                      <a:pt x="22" y="7"/>
                      <a:pt x="21" y="6"/>
                      <a:pt x="19" y="5"/>
                    </a:cubicBezTo>
                    <a:cubicBezTo>
                      <a:pt x="18" y="5"/>
                      <a:pt x="16" y="4"/>
                      <a:pt x="15" y="4"/>
                    </a:cubicBezTo>
                    <a:cubicBezTo>
                      <a:pt x="14" y="4"/>
                      <a:pt x="12" y="4"/>
                      <a:pt x="11" y="4"/>
                    </a:cubicBezTo>
                    <a:cubicBezTo>
                      <a:pt x="5" y="4"/>
                      <a:pt x="5" y="4"/>
                      <a:pt x="5" y="4"/>
                    </a:cubicBezTo>
                    <a:close/>
                    <a:moveTo>
                      <a:pt x="11" y="47"/>
                    </a:moveTo>
                    <a:cubicBezTo>
                      <a:pt x="13" y="47"/>
                      <a:pt x="15" y="47"/>
                      <a:pt x="16" y="47"/>
                    </a:cubicBezTo>
                    <a:cubicBezTo>
                      <a:pt x="18" y="47"/>
                      <a:pt x="19" y="46"/>
                      <a:pt x="20" y="46"/>
                    </a:cubicBezTo>
                    <a:cubicBezTo>
                      <a:pt x="21" y="45"/>
                      <a:pt x="22" y="45"/>
                      <a:pt x="22" y="44"/>
                    </a:cubicBezTo>
                    <a:cubicBezTo>
                      <a:pt x="23" y="43"/>
                      <a:pt x="24" y="43"/>
                      <a:pt x="24" y="42"/>
                    </a:cubicBezTo>
                    <a:cubicBezTo>
                      <a:pt x="25" y="41"/>
                      <a:pt x="25" y="39"/>
                      <a:pt x="25" y="37"/>
                    </a:cubicBezTo>
                    <a:cubicBezTo>
                      <a:pt x="25" y="35"/>
                      <a:pt x="25" y="34"/>
                      <a:pt x="24" y="32"/>
                    </a:cubicBezTo>
                    <a:cubicBezTo>
                      <a:pt x="24" y="31"/>
                      <a:pt x="23" y="30"/>
                      <a:pt x="22" y="29"/>
                    </a:cubicBezTo>
                    <a:cubicBezTo>
                      <a:pt x="20" y="28"/>
                      <a:pt x="19" y="28"/>
                      <a:pt x="17" y="27"/>
                    </a:cubicBezTo>
                    <a:cubicBezTo>
                      <a:pt x="16" y="27"/>
                      <a:pt x="14" y="27"/>
                      <a:pt x="13" y="27"/>
                    </a:cubicBezTo>
                    <a:cubicBezTo>
                      <a:pt x="5" y="27"/>
                      <a:pt x="5" y="27"/>
                      <a:pt x="5" y="27"/>
                    </a:cubicBezTo>
                    <a:cubicBezTo>
                      <a:pt x="5" y="47"/>
                      <a:pt x="5" y="47"/>
                      <a:pt x="5" y="47"/>
                    </a:cubicBezTo>
                    <a:lnTo>
                      <a:pt x="11" y="47"/>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7" name="Freeform 46">
                <a:extLst>
                  <a:ext uri="{FF2B5EF4-FFF2-40B4-BE49-F238E27FC236}">
                    <a16:creationId xmlns:a16="http://schemas.microsoft.com/office/drawing/2014/main" id="{1D3707B5-3177-427A-9B2B-7C590D528522}"/>
                  </a:ext>
                </a:extLst>
              </p:cNvPr>
              <p:cNvSpPr>
                <a:spLocks/>
              </p:cNvSpPr>
              <p:nvPr/>
            </p:nvSpPr>
            <p:spPr bwMode="auto">
              <a:xfrm>
                <a:off x="15703550" y="7331075"/>
                <a:ext cx="161925" cy="200025"/>
              </a:xfrm>
              <a:custGeom>
                <a:avLst/>
                <a:gdLst>
                  <a:gd name="T0" fmla="*/ 102 w 102"/>
                  <a:gd name="T1" fmla="*/ 0 h 126"/>
                  <a:gd name="T2" fmla="*/ 57 w 102"/>
                  <a:gd name="T3" fmla="*/ 74 h 126"/>
                  <a:gd name="T4" fmla="*/ 57 w 102"/>
                  <a:gd name="T5" fmla="*/ 126 h 126"/>
                  <a:gd name="T6" fmla="*/ 45 w 102"/>
                  <a:gd name="T7" fmla="*/ 126 h 126"/>
                  <a:gd name="T8" fmla="*/ 45 w 102"/>
                  <a:gd name="T9" fmla="*/ 74 h 126"/>
                  <a:gd name="T10" fmla="*/ 0 w 102"/>
                  <a:gd name="T11" fmla="*/ 0 h 126"/>
                  <a:gd name="T12" fmla="*/ 12 w 102"/>
                  <a:gd name="T13" fmla="*/ 0 h 126"/>
                  <a:gd name="T14" fmla="*/ 50 w 102"/>
                  <a:gd name="T15" fmla="*/ 62 h 126"/>
                  <a:gd name="T16" fmla="*/ 90 w 102"/>
                  <a:gd name="T17" fmla="*/ 0 h 126"/>
                  <a:gd name="T18" fmla="*/ 102 w 102"/>
                  <a:gd name="T1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126">
                    <a:moveTo>
                      <a:pt x="102" y="0"/>
                    </a:moveTo>
                    <a:lnTo>
                      <a:pt x="57" y="74"/>
                    </a:lnTo>
                    <a:lnTo>
                      <a:pt x="57" y="126"/>
                    </a:lnTo>
                    <a:lnTo>
                      <a:pt x="45" y="126"/>
                    </a:lnTo>
                    <a:lnTo>
                      <a:pt x="45" y="74"/>
                    </a:lnTo>
                    <a:lnTo>
                      <a:pt x="0" y="0"/>
                    </a:lnTo>
                    <a:lnTo>
                      <a:pt x="12" y="0"/>
                    </a:lnTo>
                    <a:lnTo>
                      <a:pt x="50" y="62"/>
                    </a:lnTo>
                    <a:lnTo>
                      <a:pt x="90" y="0"/>
                    </a:lnTo>
                    <a:lnTo>
                      <a:pt x="102" y="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8" name="Rectangle 47">
                <a:extLst>
                  <a:ext uri="{FF2B5EF4-FFF2-40B4-BE49-F238E27FC236}">
                    <a16:creationId xmlns:a16="http://schemas.microsoft.com/office/drawing/2014/main" id="{9851E745-0403-421D-AFC9-84C56592306C}"/>
                  </a:ext>
                </a:extLst>
              </p:cNvPr>
              <p:cNvSpPr>
                <a:spLocks noChangeArrowheads="1"/>
              </p:cNvSpPr>
              <p:nvPr/>
            </p:nvSpPr>
            <p:spPr bwMode="auto">
              <a:xfrm>
                <a:off x="15975013" y="7508875"/>
                <a:ext cx="22225" cy="22225"/>
              </a:xfrm>
              <a:prstGeom prst="rect">
                <a:avLst/>
              </a:pr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9" name="Freeform 48">
                <a:extLst>
                  <a:ext uri="{FF2B5EF4-FFF2-40B4-BE49-F238E27FC236}">
                    <a16:creationId xmlns:a16="http://schemas.microsoft.com/office/drawing/2014/main" id="{1B9D2F7B-08F1-4C59-A3E0-2BAC4D186EB6}"/>
                  </a:ext>
                </a:extLst>
              </p:cNvPr>
              <p:cNvSpPr>
                <a:spLocks/>
              </p:cNvSpPr>
              <p:nvPr/>
            </p:nvSpPr>
            <p:spPr bwMode="auto">
              <a:xfrm>
                <a:off x="16159163" y="7331075"/>
                <a:ext cx="203200" cy="200025"/>
              </a:xfrm>
              <a:custGeom>
                <a:avLst/>
                <a:gdLst>
                  <a:gd name="T0" fmla="*/ 8 w 54"/>
                  <a:gd name="T1" fmla="*/ 0 h 53"/>
                  <a:gd name="T2" fmla="*/ 28 w 54"/>
                  <a:gd name="T3" fmla="*/ 46 h 53"/>
                  <a:gd name="T4" fmla="*/ 46 w 54"/>
                  <a:gd name="T5" fmla="*/ 0 h 53"/>
                  <a:gd name="T6" fmla="*/ 54 w 54"/>
                  <a:gd name="T7" fmla="*/ 0 h 53"/>
                  <a:gd name="T8" fmla="*/ 46 w 54"/>
                  <a:gd name="T9" fmla="*/ 0 h 53"/>
                  <a:gd name="T10" fmla="*/ 54 w 54"/>
                  <a:gd name="T11" fmla="*/ 0 h 53"/>
                  <a:gd name="T12" fmla="*/ 54 w 54"/>
                  <a:gd name="T13" fmla="*/ 53 h 53"/>
                  <a:gd name="T14" fmla="*/ 49 w 54"/>
                  <a:gd name="T15" fmla="*/ 53 h 53"/>
                  <a:gd name="T16" fmla="*/ 49 w 54"/>
                  <a:gd name="T17" fmla="*/ 6 h 53"/>
                  <a:gd name="T18" fmla="*/ 46 w 54"/>
                  <a:gd name="T19" fmla="*/ 13 h 53"/>
                  <a:gd name="T20" fmla="*/ 43 w 54"/>
                  <a:gd name="T21" fmla="*/ 21 h 53"/>
                  <a:gd name="T22" fmla="*/ 40 w 54"/>
                  <a:gd name="T23" fmla="*/ 29 h 53"/>
                  <a:gd name="T24" fmla="*/ 30 w 54"/>
                  <a:gd name="T25" fmla="*/ 53 h 53"/>
                  <a:gd name="T26" fmla="*/ 26 w 54"/>
                  <a:gd name="T27" fmla="*/ 53 h 53"/>
                  <a:gd name="T28" fmla="*/ 6 w 54"/>
                  <a:gd name="T29" fmla="*/ 6 h 53"/>
                  <a:gd name="T30" fmla="*/ 6 w 54"/>
                  <a:gd name="T31" fmla="*/ 53 h 53"/>
                  <a:gd name="T32" fmla="*/ 0 w 54"/>
                  <a:gd name="T33" fmla="*/ 53 h 53"/>
                  <a:gd name="T34" fmla="*/ 0 w 54"/>
                  <a:gd name="T35" fmla="*/ 0 h 53"/>
                  <a:gd name="T36" fmla="*/ 8 w 54"/>
                  <a:gd name="T3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3">
                    <a:moveTo>
                      <a:pt x="8" y="0"/>
                    </a:moveTo>
                    <a:cubicBezTo>
                      <a:pt x="28" y="46"/>
                      <a:pt x="28" y="46"/>
                      <a:pt x="28" y="46"/>
                    </a:cubicBezTo>
                    <a:cubicBezTo>
                      <a:pt x="46" y="0"/>
                      <a:pt x="46" y="0"/>
                      <a:pt x="46" y="0"/>
                    </a:cubicBezTo>
                    <a:cubicBezTo>
                      <a:pt x="54" y="0"/>
                      <a:pt x="54" y="0"/>
                      <a:pt x="54" y="0"/>
                    </a:cubicBezTo>
                    <a:cubicBezTo>
                      <a:pt x="46" y="0"/>
                      <a:pt x="46" y="0"/>
                      <a:pt x="46" y="0"/>
                    </a:cubicBezTo>
                    <a:cubicBezTo>
                      <a:pt x="54" y="0"/>
                      <a:pt x="54" y="0"/>
                      <a:pt x="54" y="0"/>
                    </a:cubicBezTo>
                    <a:cubicBezTo>
                      <a:pt x="54" y="53"/>
                      <a:pt x="54" y="53"/>
                      <a:pt x="54" y="53"/>
                    </a:cubicBezTo>
                    <a:cubicBezTo>
                      <a:pt x="49" y="53"/>
                      <a:pt x="49" y="53"/>
                      <a:pt x="49" y="53"/>
                    </a:cubicBezTo>
                    <a:cubicBezTo>
                      <a:pt x="49" y="6"/>
                      <a:pt x="49" y="6"/>
                      <a:pt x="49" y="6"/>
                    </a:cubicBezTo>
                    <a:cubicBezTo>
                      <a:pt x="48" y="8"/>
                      <a:pt x="47" y="11"/>
                      <a:pt x="46" y="13"/>
                    </a:cubicBezTo>
                    <a:cubicBezTo>
                      <a:pt x="45" y="15"/>
                      <a:pt x="44" y="18"/>
                      <a:pt x="43" y="21"/>
                    </a:cubicBezTo>
                    <a:cubicBezTo>
                      <a:pt x="42" y="23"/>
                      <a:pt x="41" y="26"/>
                      <a:pt x="40" y="29"/>
                    </a:cubicBezTo>
                    <a:cubicBezTo>
                      <a:pt x="30" y="53"/>
                      <a:pt x="30" y="53"/>
                      <a:pt x="30" y="53"/>
                    </a:cubicBezTo>
                    <a:cubicBezTo>
                      <a:pt x="26" y="53"/>
                      <a:pt x="26" y="53"/>
                      <a:pt x="26" y="53"/>
                    </a:cubicBezTo>
                    <a:cubicBezTo>
                      <a:pt x="6" y="6"/>
                      <a:pt x="6" y="6"/>
                      <a:pt x="6" y="6"/>
                    </a:cubicBezTo>
                    <a:cubicBezTo>
                      <a:pt x="6" y="53"/>
                      <a:pt x="6" y="53"/>
                      <a:pt x="6" y="53"/>
                    </a:cubicBezTo>
                    <a:cubicBezTo>
                      <a:pt x="0" y="53"/>
                      <a:pt x="0" y="53"/>
                      <a:pt x="0" y="53"/>
                    </a:cubicBezTo>
                    <a:cubicBezTo>
                      <a:pt x="0" y="0"/>
                      <a:pt x="0" y="0"/>
                      <a:pt x="0" y="0"/>
                    </a:cubicBezTo>
                    <a:lnTo>
                      <a:pt x="8" y="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0" name="Rectangle 49">
                <a:extLst>
                  <a:ext uri="{FF2B5EF4-FFF2-40B4-BE49-F238E27FC236}">
                    <a16:creationId xmlns:a16="http://schemas.microsoft.com/office/drawing/2014/main" id="{7974DBEC-7B79-43FA-A324-6B682A4CD629}"/>
                  </a:ext>
                </a:extLst>
              </p:cNvPr>
              <p:cNvSpPr>
                <a:spLocks noChangeArrowheads="1"/>
              </p:cNvSpPr>
              <p:nvPr/>
            </p:nvSpPr>
            <p:spPr bwMode="auto">
              <a:xfrm>
                <a:off x="16524288" y="7335838"/>
                <a:ext cx="19050" cy="195263"/>
              </a:xfrm>
              <a:prstGeom prst="rect">
                <a:avLst/>
              </a:pr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1" name="Freeform 50">
                <a:extLst>
                  <a:ext uri="{FF2B5EF4-FFF2-40B4-BE49-F238E27FC236}">
                    <a16:creationId xmlns:a16="http://schemas.microsoft.com/office/drawing/2014/main" id="{768D0005-3F74-47A2-B6B9-E62F7F79B2E5}"/>
                  </a:ext>
                </a:extLst>
              </p:cNvPr>
              <p:cNvSpPr>
                <a:spLocks/>
              </p:cNvSpPr>
              <p:nvPr/>
            </p:nvSpPr>
            <p:spPr bwMode="auto">
              <a:xfrm>
                <a:off x="16700500" y="7331075"/>
                <a:ext cx="98425" cy="200025"/>
              </a:xfrm>
              <a:custGeom>
                <a:avLst/>
                <a:gdLst>
                  <a:gd name="T0" fmla="*/ 0 w 62"/>
                  <a:gd name="T1" fmla="*/ 126 h 126"/>
                  <a:gd name="T2" fmla="*/ 0 w 62"/>
                  <a:gd name="T3" fmla="*/ 0 h 126"/>
                  <a:gd name="T4" fmla="*/ 12 w 62"/>
                  <a:gd name="T5" fmla="*/ 0 h 126"/>
                  <a:gd name="T6" fmla="*/ 12 w 62"/>
                  <a:gd name="T7" fmla="*/ 115 h 126"/>
                  <a:gd name="T8" fmla="*/ 62 w 62"/>
                  <a:gd name="T9" fmla="*/ 115 h 126"/>
                  <a:gd name="T10" fmla="*/ 62 w 62"/>
                  <a:gd name="T11" fmla="*/ 126 h 126"/>
                  <a:gd name="T12" fmla="*/ 0 w 62"/>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2" h="126">
                    <a:moveTo>
                      <a:pt x="0" y="126"/>
                    </a:moveTo>
                    <a:lnTo>
                      <a:pt x="0" y="0"/>
                    </a:lnTo>
                    <a:lnTo>
                      <a:pt x="12" y="0"/>
                    </a:lnTo>
                    <a:lnTo>
                      <a:pt x="12" y="115"/>
                    </a:lnTo>
                    <a:lnTo>
                      <a:pt x="62" y="115"/>
                    </a:lnTo>
                    <a:lnTo>
                      <a:pt x="62" y="126"/>
                    </a:lnTo>
                    <a:lnTo>
                      <a:pt x="0" y="12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2" name="Freeform 51">
                <a:extLst>
                  <a:ext uri="{FF2B5EF4-FFF2-40B4-BE49-F238E27FC236}">
                    <a16:creationId xmlns:a16="http://schemas.microsoft.com/office/drawing/2014/main" id="{B64C474C-4EC6-492E-A81F-DB64BEB39410}"/>
                  </a:ext>
                </a:extLst>
              </p:cNvPr>
              <p:cNvSpPr>
                <a:spLocks/>
              </p:cNvSpPr>
              <p:nvPr/>
            </p:nvSpPr>
            <p:spPr bwMode="auto">
              <a:xfrm>
                <a:off x="16938625" y="7331075"/>
                <a:ext cx="101600" cy="200025"/>
              </a:xfrm>
              <a:custGeom>
                <a:avLst/>
                <a:gdLst>
                  <a:gd name="T0" fmla="*/ 0 w 64"/>
                  <a:gd name="T1" fmla="*/ 126 h 126"/>
                  <a:gd name="T2" fmla="*/ 0 w 64"/>
                  <a:gd name="T3" fmla="*/ 0 h 126"/>
                  <a:gd name="T4" fmla="*/ 12 w 64"/>
                  <a:gd name="T5" fmla="*/ 0 h 126"/>
                  <a:gd name="T6" fmla="*/ 12 w 64"/>
                  <a:gd name="T7" fmla="*/ 115 h 126"/>
                  <a:gd name="T8" fmla="*/ 64 w 64"/>
                  <a:gd name="T9" fmla="*/ 115 h 126"/>
                  <a:gd name="T10" fmla="*/ 64 w 64"/>
                  <a:gd name="T11" fmla="*/ 126 h 126"/>
                  <a:gd name="T12" fmla="*/ 0 w 64"/>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4" h="126">
                    <a:moveTo>
                      <a:pt x="0" y="126"/>
                    </a:moveTo>
                    <a:lnTo>
                      <a:pt x="0" y="0"/>
                    </a:lnTo>
                    <a:lnTo>
                      <a:pt x="12" y="0"/>
                    </a:lnTo>
                    <a:lnTo>
                      <a:pt x="12" y="115"/>
                    </a:lnTo>
                    <a:lnTo>
                      <a:pt x="64" y="115"/>
                    </a:lnTo>
                    <a:lnTo>
                      <a:pt x="64" y="126"/>
                    </a:lnTo>
                    <a:lnTo>
                      <a:pt x="0" y="12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3" name="Freeform 52">
                <a:extLst>
                  <a:ext uri="{FF2B5EF4-FFF2-40B4-BE49-F238E27FC236}">
                    <a16:creationId xmlns:a16="http://schemas.microsoft.com/office/drawing/2014/main" id="{B2A9FDCC-8D29-443D-909B-654E9C9D5EC5}"/>
                  </a:ext>
                </a:extLst>
              </p:cNvPr>
              <p:cNvSpPr>
                <a:spLocks/>
              </p:cNvSpPr>
              <p:nvPr/>
            </p:nvSpPr>
            <p:spPr bwMode="auto">
              <a:xfrm>
                <a:off x="17178338" y="7335838"/>
                <a:ext cx="101600" cy="195263"/>
              </a:xfrm>
              <a:custGeom>
                <a:avLst/>
                <a:gdLst>
                  <a:gd name="T0" fmla="*/ 5 w 27"/>
                  <a:gd name="T1" fmla="*/ 47 h 52"/>
                  <a:gd name="T2" fmla="*/ 27 w 27"/>
                  <a:gd name="T3" fmla="*/ 47 h 52"/>
                  <a:gd name="T4" fmla="*/ 27 w 27"/>
                  <a:gd name="T5" fmla="*/ 52 h 52"/>
                  <a:gd name="T6" fmla="*/ 0 w 27"/>
                  <a:gd name="T7" fmla="*/ 52 h 52"/>
                  <a:gd name="T8" fmla="*/ 0 w 27"/>
                  <a:gd name="T9" fmla="*/ 0 h 52"/>
                  <a:gd name="T10" fmla="*/ 27 w 27"/>
                  <a:gd name="T11" fmla="*/ 0 h 52"/>
                  <a:gd name="T12" fmla="*/ 27 w 27"/>
                  <a:gd name="T13" fmla="*/ 2 h 52"/>
                  <a:gd name="T14" fmla="*/ 26 w 27"/>
                  <a:gd name="T15" fmla="*/ 4 h 52"/>
                  <a:gd name="T16" fmla="*/ 5 w 27"/>
                  <a:gd name="T17" fmla="*/ 4 h 52"/>
                  <a:gd name="T18" fmla="*/ 5 w 27"/>
                  <a:gd name="T19" fmla="*/ 23 h 52"/>
                  <a:gd name="T20" fmla="*/ 25 w 27"/>
                  <a:gd name="T21" fmla="*/ 23 h 52"/>
                  <a:gd name="T22" fmla="*/ 25 w 27"/>
                  <a:gd name="T23" fmla="*/ 27 h 52"/>
                  <a:gd name="T24" fmla="*/ 5 w 27"/>
                  <a:gd name="T25" fmla="*/ 27 h 52"/>
                  <a:gd name="T26" fmla="*/ 5 w 27"/>
                  <a:gd name="T27"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52">
                    <a:moveTo>
                      <a:pt x="5" y="47"/>
                    </a:moveTo>
                    <a:cubicBezTo>
                      <a:pt x="27" y="47"/>
                      <a:pt x="27" y="47"/>
                      <a:pt x="27" y="47"/>
                    </a:cubicBezTo>
                    <a:cubicBezTo>
                      <a:pt x="27" y="52"/>
                      <a:pt x="27" y="52"/>
                      <a:pt x="27" y="52"/>
                    </a:cubicBezTo>
                    <a:cubicBezTo>
                      <a:pt x="0" y="52"/>
                      <a:pt x="0" y="52"/>
                      <a:pt x="0" y="52"/>
                    </a:cubicBezTo>
                    <a:cubicBezTo>
                      <a:pt x="0" y="0"/>
                      <a:pt x="0" y="0"/>
                      <a:pt x="0" y="0"/>
                    </a:cubicBezTo>
                    <a:cubicBezTo>
                      <a:pt x="27" y="0"/>
                      <a:pt x="27" y="0"/>
                      <a:pt x="27" y="0"/>
                    </a:cubicBezTo>
                    <a:cubicBezTo>
                      <a:pt x="27" y="0"/>
                      <a:pt x="27" y="1"/>
                      <a:pt x="27" y="2"/>
                    </a:cubicBezTo>
                    <a:cubicBezTo>
                      <a:pt x="26" y="3"/>
                      <a:pt x="26" y="3"/>
                      <a:pt x="26" y="4"/>
                    </a:cubicBezTo>
                    <a:cubicBezTo>
                      <a:pt x="5" y="4"/>
                      <a:pt x="5" y="4"/>
                      <a:pt x="5" y="4"/>
                    </a:cubicBezTo>
                    <a:cubicBezTo>
                      <a:pt x="5" y="23"/>
                      <a:pt x="5" y="23"/>
                      <a:pt x="5" y="23"/>
                    </a:cubicBezTo>
                    <a:cubicBezTo>
                      <a:pt x="25" y="23"/>
                      <a:pt x="25" y="23"/>
                      <a:pt x="25" y="23"/>
                    </a:cubicBezTo>
                    <a:cubicBezTo>
                      <a:pt x="25" y="27"/>
                      <a:pt x="25" y="27"/>
                      <a:pt x="25" y="27"/>
                    </a:cubicBezTo>
                    <a:cubicBezTo>
                      <a:pt x="5" y="27"/>
                      <a:pt x="5" y="27"/>
                      <a:pt x="5" y="27"/>
                    </a:cubicBezTo>
                    <a:lnTo>
                      <a:pt x="5" y="47"/>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4" name="Freeform 53">
                <a:extLst>
                  <a:ext uri="{FF2B5EF4-FFF2-40B4-BE49-F238E27FC236}">
                    <a16:creationId xmlns:a16="http://schemas.microsoft.com/office/drawing/2014/main" id="{45EE6BDC-43EC-4447-9045-9246E61F6D62}"/>
                  </a:ext>
                </a:extLst>
              </p:cNvPr>
              <p:cNvSpPr>
                <a:spLocks noEditPoints="1"/>
              </p:cNvSpPr>
              <p:nvPr/>
            </p:nvSpPr>
            <p:spPr bwMode="auto">
              <a:xfrm>
                <a:off x="17435513" y="7335838"/>
                <a:ext cx="123825" cy="195263"/>
              </a:xfrm>
              <a:custGeom>
                <a:avLst/>
                <a:gdLst>
                  <a:gd name="T0" fmla="*/ 33 w 33"/>
                  <a:gd name="T1" fmla="*/ 52 h 52"/>
                  <a:gd name="T2" fmla="*/ 28 w 33"/>
                  <a:gd name="T3" fmla="*/ 52 h 52"/>
                  <a:gd name="T4" fmla="*/ 23 w 33"/>
                  <a:gd name="T5" fmla="*/ 40 h 52"/>
                  <a:gd name="T6" fmla="*/ 19 w 33"/>
                  <a:gd name="T7" fmla="*/ 32 h 52"/>
                  <a:gd name="T8" fmla="*/ 16 w 33"/>
                  <a:gd name="T9" fmla="*/ 28 h 52"/>
                  <a:gd name="T10" fmla="*/ 12 w 33"/>
                  <a:gd name="T11" fmla="*/ 27 h 52"/>
                  <a:gd name="T12" fmla="*/ 5 w 33"/>
                  <a:gd name="T13" fmla="*/ 27 h 52"/>
                  <a:gd name="T14" fmla="*/ 5 w 33"/>
                  <a:gd name="T15" fmla="*/ 52 h 52"/>
                  <a:gd name="T16" fmla="*/ 0 w 33"/>
                  <a:gd name="T17" fmla="*/ 52 h 52"/>
                  <a:gd name="T18" fmla="*/ 0 w 33"/>
                  <a:gd name="T19" fmla="*/ 0 h 52"/>
                  <a:gd name="T20" fmla="*/ 10 w 33"/>
                  <a:gd name="T21" fmla="*/ 0 h 52"/>
                  <a:gd name="T22" fmla="*/ 16 w 33"/>
                  <a:gd name="T23" fmla="*/ 0 h 52"/>
                  <a:gd name="T24" fmla="*/ 23 w 33"/>
                  <a:gd name="T25" fmla="*/ 1 h 52"/>
                  <a:gd name="T26" fmla="*/ 27 w 33"/>
                  <a:gd name="T27" fmla="*/ 5 h 52"/>
                  <a:gd name="T28" fmla="*/ 29 w 33"/>
                  <a:gd name="T29" fmla="*/ 14 h 52"/>
                  <a:gd name="T30" fmla="*/ 29 w 33"/>
                  <a:gd name="T31" fmla="*/ 17 h 52"/>
                  <a:gd name="T32" fmla="*/ 27 w 33"/>
                  <a:gd name="T33" fmla="*/ 20 h 52"/>
                  <a:gd name="T34" fmla="*/ 25 w 33"/>
                  <a:gd name="T35" fmla="*/ 22 h 52"/>
                  <a:gd name="T36" fmla="*/ 23 w 33"/>
                  <a:gd name="T37" fmla="*/ 23 h 52"/>
                  <a:gd name="T38" fmla="*/ 17 w 33"/>
                  <a:gd name="T39" fmla="*/ 25 h 52"/>
                  <a:gd name="T40" fmla="*/ 17 w 33"/>
                  <a:gd name="T41" fmla="*/ 25 h 52"/>
                  <a:gd name="T42" fmla="*/ 22 w 33"/>
                  <a:gd name="T43" fmla="*/ 27 h 52"/>
                  <a:gd name="T44" fmla="*/ 24 w 33"/>
                  <a:gd name="T45" fmla="*/ 31 h 52"/>
                  <a:gd name="T46" fmla="*/ 33 w 33"/>
                  <a:gd name="T47" fmla="*/ 52 h 52"/>
                  <a:gd name="T48" fmla="*/ 11 w 33"/>
                  <a:gd name="T49" fmla="*/ 23 h 52"/>
                  <a:gd name="T50" fmla="*/ 16 w 33"/>
                  <a:gd name="T51" fmla="*/ 22 h 52"/>
                  <a:gd name="T52" fmla="*/ 20 w 33"/>
                  <a:gd name="T53" fmla="*/ 20 h 52"/>
                  <a:gd name="T54" fmla="*/ 23 w 33"/>
                  <a:gd name="T55" fmla="*/ 18 h 52"/>
                  <a:gd name="T56" fmla="*/ 24 w 33"/>
                  <a:gd name="T57" fmla="*/ 14 h 52"/>
                  <a:gd name="T58" fmla="*/ 23 w 33"/>
                  <a:gd name="T59" fmla="*/ 8 h 52"/>
                  <a:gd name="T60" fmla="*/ 20 w 33"/>
                  <a:gd name="T61" fmla="*/ 5 h 52"/>
                  <a:gd name="T62" fmla="*/ 15 w 33"/>
                  <a:gd name="T63" fmla="*/ 4 h 52"/>
                  <a:gd name="T64" fmla="*/ 10 w 33"/>
                  <a:gd name="T65" fmla="*/ 4 h 52"/>
                  <a:gd name="T66" fmla="*/ 5 w 33"/>
                  <a:gd name="T67" fmla="*/ 4 h 52"/>
                  <a:gd name="T68" fmla="*/ 5 w 33"/>
                  <a:gd name="T69" fmla="*/ 23 h 52"/>
                  <a:gd name="T70" fmla="*/ 11 w 33"/>
                  <a:gd name="T71" fmla="*/ 2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 h="52">
                    <a:moveTo>
                      <a:pt x="33" y="52"/>
                    </a:moveTo>
                    <a:cubicBezTo>
                      <a:pt x="28" y="52"/>
                      <a:pt x="28" y="52"/>
                      <a:pt x="28" y="52"/>
                    </a:cubicBezTo>
                    <a:cubicBezTo>
                      <a:pt x="26" y="47"/>
                      <a:pt x="24" y="43"/>
                      <a:pt x="23" y="40"/>
                    </a:cubicBezTo>
                    <a:cubicBezTo>
                      <a:pt x="21" y="37"/>
                      <a:pt x="20" y="34"/>
                      <a:pt x="19" y="32"/>
                    </a:cubicBezTo>
                    <a:cubicBezTo>
                      <a:pt x="18" y="31"/>
                      <a:pt x="17" y="29"/>
                      <a:pt x="16" y="28"/>
                    </a:cubicBezTo>
                    <a:cubicBezTo>
                      <a:pt x="14" y="28"/>
                      <a:pt x="13" y="27"/>
                      <a:pt x="12" y="27"/>
                    </a:cubicBezTo>
                    <a:cubicBezTo>
                      <a:pt x="5" y="27"/>
                      <a:pt x="5" y="27"/>
                      <a:pt x="5" y="27"/>
                    </a:cubicBezTo>
                    <a:cubicBezTo>
                      <a:pt x="5" y="52"/>
                      <a:pt x="5" y="52"/>
                      <a:pt x="5" y="52"/>
                    </a:cubicBezTo>
                    <a:cubicBezTo>
                      <a:pt x="0" y="52"/>
                      <a:pt x="0" y="52"/>
                      <a:pt x="0" y="52"/>
                    </a:cubicBezTo>
                    <a:cubicBezTo>
                      <a:pt x="0" y="0"/>
                      <a:pt x="0" y="0"/>
                      <a:pt x="0" y="0"/>
                    </a:cubicBezTo>
                    <a:cubicBezTo>
                      <a:pt x="10" y="0"/>
                      <a:pt x="10" y="0"/>
                      <a:pt x="10" y="0"/>
                    </a:cubicBezTo>
                    <a:cubicBezTo>
                      <a:pt x="12" y="0"/>
                      <a:pt x="14" y="0"/>
                      <a:pt x="16" y="0"/>
                    </a:cubicBezTo>
                    <a:cubicBezTo>
                      <a:pt x="19" y="0"/>
                      <a:pt x="21" y="0"/>
                      <a:pt x="23" y="1"/>
                    </a:cubicBezTo>
                    <a:cubicBezTo>
                      <a:pt x="24" y="2"/>
                      <a:pt x="26" y="4"/>
                      <a:pt x="27" y="5"/>
                    </a:cubicBezTo>
                    <a:cubicBezTo>
                      <a:pt x="29" y="7"/>
                      <a:pt x="29" y="10"/>
                      <a:pt x="29" y="14"/>
                    </a:cubicBezTo>
                    <a:cubicBezTo>
                      <a:pt x="29" y="15"/>
                      <a:pt x="29" y="16"/>
                      <a:pt x="29" y="17"/>
                    </a:cubicBezTo>
                    <a:cubicBezTo>
                      <a:pt x="28" y="18"/>
                      <a:pt x="28" y="19"/>
                      <a:pt x="27" y="20"/>
                    </a:cubicBezTo>
                    <a:cubicBezTo>
                      <a:pt x="27" y="20"/>
                      <a:pt x="26" y="21"/>
                      <a:pt x="25" y="22"/>
                    </a:cubicBezTo>
                    <a:cubicBezTo>
                      <a:pt x="25" y="22"/>
                      <a:pt x="24" y="23"/>
                      <a:pt x="23" y="23"/>
                    </a:cubicBezTo>
                    <a:cubicBezTo>
                      <a:pt x="22" y="24"/>
                      <a:pt x="20" y="25"/>
                      <a:pt x="17" y="25"/>
                    </a:cubicBezTo>
                    <a:cubicBezTo>
                      <a:pt x="17" y="25"/>
                      <a:pt x="17" y="25"/>
                      <a:pt x="17" y="25"/>
                    </a:cubicBezTo>
                    <a:cubicBezTo>
                      <a:pt x="19" y="25"/>
                      <a:pt x="21" y="26"/>
                      <a:pt x="22" y="27"/>
                    </a:cubicBezTo>
                    <a:cubicBezTo>
                      <a:pt x="23" y="28"/>
                      <a:pt x="23" y="30"/>
                      <a:pt x="24" y="31"/>
                    </a:cubicBezTo>
                    <a:lnTo>
                      <a:pt x="33" y="52"/>
                    </a:lnTo>
                    <a:close/>
                    <a:moveTo>
                      <a:pt x="11" y="23"/>
                    </a:moveTo>
                    <a:cubicBezTo>
                      <a:pt x="13" y="23"/>
                      <a:pt x="14" y="22"/>
                      <a:pt x="16" y="22"/>
                    </a:cubicBezTo>
                    <a:cubicBezTo>
                      <a:pt x="17" y="22"/>
                      <a:pt x="19" y="21"/>
                      <a:pt x="20" y="20"/>
                    </a:cubicBezTo>
                    <a:cubicBezTo>
                      <a:pt x="21" y="20"/>
                      <a:pt x="22" y="19"/>
                      <a:pt x="23" y="18"/>
                    </a:cubicBezTo>
                    <a:cubicBezTo>
                      <a:pt x="24" y="16"/>
                      <a:pt x="24" y="15"/>
                      <a:pt x="24" y="14"/>
                    </a:cubicBezTo>
                    <a:cubicBezTo>
                      <a:pt x="24" y="11"/>
                      <a:pt x="23" y="9"/>
                      <a:pt x="23" y="8"/>
                    </a:cubicBezTo>
                    <a:cubicBezTo>
                      <a:pt x="22" y="7"/>
                      <a:pt x="21" y="6"/>
                      <a:pt x="20" y="5"/>
                    </a:cubicBezTo>
                    <a:cubicBezTo>
                      <a:pt x="18" y="5"/>
                      <a:pt x="17" y="4"/>
                      <a:pt x="15" y="4"/>
                    </a:cubicBezTo>
                    <a:cubicBezTo>
                      <a:pt x="14" y="4"/>
                      <a:pt x="12" y="4"/>
                      <a:pt x="10" y="4"/>
                    </a:cubicBezTo>
                    <a:cubicBezTo>
                      <a:pt x="5" y="4"/>
                      <a:pt x="5" y="4"/>
                      <a:pt x="5" y="4"/>
                    </a:cubicBezTo>
                    <a:cubicBezTo>
                      <a:pt x="5" y="23"/>
                      <a:pt x="5" y="23"/>
                      <a:pt x="5" y="23"/>
                    </a:cubicBezTo>
                    <a:lnTo>
                      <a:pt x="11" y="23"/>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5" name="TextBox 104">
              <a:extLst>
                <a:ext uri="{FF2B5EF4-FFF2-40B4-BE49-F238E27FC236}">
                  <a16:creationId xmlns:a16="http://schemas.microsoft.com/office/drawing/2014/main" id="{B668775B-1A7B-41D4-8C19-E1F78AD14266}"/>
                </a:ext>
              </a:extLst>
            </p:cNvPr>
            <p:cNvSpPr txBox="1"/>
            <p:nvPr/>
          </p:nvSpPr>
          <p:spPr>
            <a:xfrm>
              <a:off x="2508570" y="6150544"/>
              <a:ext cx="3185160" cy="461665"/>
            </a:xfrm>
            <a:prstGeom prst="rect">
              <a:avLst/>
            </a:prstGeom>
            <a:noFill/>
          </p:spPr>
          <p:txBody>
            <a:bodyPr wrap="square" rtlCol="0">
              <a:spAutoFit/>
            </a:bodyPr>
            <a:lstStyle/>
            <a:p>
              <a:pPr algn="ctr"/>
              <a:r>
                <a:rPr lang="en-US" sz="2400">
                  <a:latin typeface="+mj-lt"/>
                </a:rPr>
                <a:t>Competitor 01</a:t>
              </a:r>
            </a:p>
          </p:txBody>
        </p:sp>
      </p:grpSp>
      <p:grpSp>
        <p:nvGrpSpPr>
          <p:cNvPr id="109" name="Group 108">
            <a:extLst>
              <a:ext uri="{FF2B5EF4-FFF2-40B4-BE49-F238E27FC236}">
                <a16:creationId xmlns:a16="http://schemas.microsoft.com/office/drawing/2014/main" id="{132C9AC6-3D19-45B4-BCBA-3FF83627B2E7}"/>
              </a:ext>
            </a:extLst>
          </p:cNvPr>
          <p:cNvGrpSpPr/>
          <p:nvPr/>
        </p:nvGrpSpPr>
        <p:grpSpPr>
          <a:xfrm>
            <a:off x="6935278" y="3218033"/>
            <a:ext cx="4417444" cy="4417442"/>
            <a:chOff x="6935278" y="3218033"/>
            <a:chExt cx="4417444" cy="4417442"/>
          </a:xfrm>
          <a:solidFill>
            <a:schemeClr val="tx1"/>
          </a:solidFill>
        </p:grpSpPr>
        <p:sp>
          <p:nvSpPr>
            <p:cNvPr id="2" name="Oval 1">
              <a:extLst>
                <a:ext uri="{FF2B5EF4-FFF2-40B4-BE49-F238E27FC236}">
                  <a16:creationId xmlns:a16="http://schemas.microsoft.com/office/drawing/2014/main" id="{F30EC334-3A60-466A-A337-FF34CA97869C}"/>
                </a:ext>
              </a:extLst>
            </p:cNvPr>
            <p:cNvSpPr/>
            <p:nvPr/>
          </p:nvSpPr>
          <p:spPr>
            <a:xfrm>
              <a:off x="6935278" y="3218033"/>
              <a:ext cx="4417444" cy="4417442"/>
            </a:xfrm>
            <a:prstGeom prst="ellipse">
              <a:avLst/>
            </a:prstGeom>
            <a:gradFill>
              <a:gsLst>
                <a:gs pos="0">
                  <a:schemeClr val="accent1"/>
                </a:gs>
                <a:gs pos="100000">
                  <a:schemeClr val="accent6"/>
                </a:gs>
              </a:gsLst>
              <a:lin ang="81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31" name="Group 30">
              <a:extLst>
                <a:ext uri="{FF2B5EF4-FFF2-40B4-BE49-F238E27FC236}">
                  <a16:creationId xmlns:a16="http://schemas.microsoft.com/office/drawing/2014/main" id="{F64012AD-CD6A-46BB-A98B-C3DE3279FC92}"/>
                </a:ext>
              </a:extLst>
            </p:cNvPr>
            <p:cNvGrpSpPr/>
            <p:nvPr/>
          </p:nvGrpSpPr>
          <p:grpSpPr>
            <a:xfrm>
              <a:off x="8392395" y="4258776"/>
              <a:ext cx="1505778" cy="1593200"/>
              <a:chOff x="14529269" y="2158238"/>
              <a:chExt cx="1309328" cy="1385348"/>
            </a:xfrm>
            <a:grpFill/>
          </p:grpSpPr>
          <p:sp>
            <p:nvSpPr>
              <p:cNvPr id="32" name="Freeform 74">
                <a:extLst>
                  <a:ext uri="{FF2B5EF4-FFF2-40B4-BE49-F238E27FC236}">
                    <a16:creationId xmlns:a16="http://schemas.microsoft.com/office/drawing/2014/main" id="{7646EF3C-4F27-4F28-8E7E-BB5860E2B215}"/>
                  </a:ext>
                </a:extLst>
              </p:cNvPr>
              <p:cNvSpPr>
                <a:spLocks/>
              </p:cNvSpPr>
              <p:nvPr/>
            </p:nvSpPr>
            <p:spPr bwMode="auto">
              <a:xfrm>
                <a:off x="14538212" y="2516872"/>
                <a:ext cx="125209" cy="125209"/>
              </a:xfrm>
              <a:custGeom>
                <a:avLst/>
                <a:gdLst>
                  <a:gd name="T0" fmla="*/ 48 w 59"/>
                  <a:gd name="T1" fmla="*/ 14 h 59"/>
                  <a:gd name="T2" fmla="*/ 54 w 59"/>
                  <a:gd name="T3" fmla="*/ 41 h 59"/>
                  <a:gd name="T4" fmla="*/ 45 w 59"/>
                  <a:gd name="T5" fmla="*/ 53 h 59"/>
                  <a:gd name="T6" fmla="*/ 46 w 59"/>
                  <a:gd name="T7" fmla="*/ 58 h 59"/>
                  <a:gd name="T8" fmla="*/ 45 w 59"/>
                  <a:gd name="T9" fmla="*/ 59 h 59"/>
                  <a:gd name="T10" fmla="*/ 26 w 59"/>
                  <a:gd name="T11" fmla="*/ 50 h 59"/>
                  <a:gd name="T12" fmla="*/ 26 w 59"/>
                  <a:gd name="T13" fmla="*/ 49 h 59"/>
                  <a:gd name="T14" fmla="*/ 53 w 59"/>
                  <a:gd name="T15" fmla="*/ 40 h 59"/>
                  <a:gd name="T16" fmla="*/ 49 w 59"/>
                  <a:gd name="T17" fmla="*/ 29 h 59"/>
                  <a:gd name="T18" fmla="*/ 33 w 59"/>
                  <a:gd name="T19" fmla="*/ 36 h 59"/>
                  <a:gd name="T20" fmla="*/ 11 w 59"/>
                  <a:gd name="T21" fmla="*/ 42 h 59"/>
                  <a:gd name="T22" fmla="*/ 5 w 59"/>
                  <a:gd name="T23" fmla="*/ 17 h 59"/>
                  <a:gd name="T24" fmla="*/ 13 w 59"/>
                  <a:gd name="T25" fmla="*/ 5 h 59"/>
                  <a:gd name="T26" fmla="*/ 13 w 59"/>
                  <a:gd name="T27" fmla="*/ 1 h 59"/>
                  <a:gd name="T28" fmla="*/ 13 w 59"/>
                  <a:gd name="T29" fmla="*/ 0 h 59"/>
                  <a:gd name="T30" fmla="*/ 30 w 59"/>
                  <a:gd name="T31" fmla="*/ 8 h 59"/>
                  <a:gd name="T32" fmla="*/ 29 w 59"/>
                  <a:gd name="T33" fmla="*/ 9 h 59"/>
                  <a:gd name="T34" fmla="*/ 6 w 59"/>
                  <a:gd name="T35" fmla="*/ 17 h 59"/>
                  <a:gd name="T36" fmla="*/ 10 w 59"/>
                  <a:gd name="T37" fmla="*/ 28 h 59"/>
                  <a:gd name="T38" fmla="*/ 25 w 59"/>
                  <a:gd name="T39" fmla="*/ 22 h 59"/>
                  <a:gd name="T40" fmla="*/ 48 w 59"/>
                  <a:gd name="T41"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59">
                    <a:moveTo>
                      <a:pt x="48" y="14"/>
                    </a:moveTo>
                    <a:cubicBezTo>
                      <a:pt x="59" y="20"/>
                      <a:pt x="59" y="31"/>
                      <a:pt x="54" y="41"/>
                    </a:cubicBezTo>
                    <a:cubicBezTo>
                      <a:pt x="51" y="47"/>
                      <a:pt x="47" y="50"/>
                      <a:pt x="45" y="53"/>
                    </a:cubicBezTo>
                    <a:cubicBezTo>
                      <a:pt x="44" y="56"/>
                      <a:pt x="46" y="58"/>
                      <a:pt x="46" y="58"/>
                    </a:cubicBezTo>
                    <a:cubicBezTo>
                      <a:pt x="45" y="59"/>
                      <a:pt x="45" y="59"/>
                      <a:pt x="45" y="59"/>
                    </a:cubicBezTo>
                    <a:cubicBezTo>
                      <a:pt x="26" y="50"/>
                      <a:pt x="26" y="50"/>
                      <a:pt x="26" y="50"/>
                    </a:cubicBezTo>
                    <a:cubicBezTo>
                      <a:pt x="26" y="49"/>
                      <a:pt x="26" y="49"/>
                      <a:pt x="26" y="49"/>
                    </a:cubicBezTo>
                    <a:cubicBezTo>
                      <a:pt x="37" y="50"/>
                      <a:pt x="48" y="50"/>
                      <a:pt x="53" y="40"/>
                    </a:cubicBezTo>
                    <a:cubicBezTo>
                      <a:pt x="55" y="37"/>
                      <a:pt x="54" y="32"/>
                      <a:pt x="49" y="29"/>
                    </a:cubicBezTo>
                    <a:cubicBezTo>
                      <a:pt x="44" y="26"/>
                      <a:pt x="38" y="32"/>
                      <a:pt x="33" y="36"/>
                    </a:cubicBezTo>
                    <a:cubicBezTo>
                      <a:pt x="26" y="41"/>
                      <a:pt x="19" y="46"/>
                      <a:pt x="11" y="42"/>
                    </a:cubicBezTo>
                    <a:cubicBezTo>
                      <a:pt x="1" y="37"/>
                      <a:pt x="0" y="27"/>
                      <a:pt x="5" y="17"/>
                    </a:cubicBezTo>
                    <a:cubicBezTo>
                      <a:pt x="8" y="11"/>
                      <a:pt x="12" y="9"/>
                      <a:pt x="13" y="5"/>
                    </a:cubicBezTo>
                    <a:cubicBezTo>
                      <a:pt x="15" y="3"/>
                      <a:pt x="13" y="1"/>
                      <a:pt x="13" y="1"/>
                    </a:cubicBezTo>
                    <a:cubicBezTo>
                      <a:pt x="13" y="0"/>
                      <a:pt x="13" y="0"/>
                      <a:pt x="13" y="0"/>
                    </a:cubicBezTo>
                    <a:cubicBezTo>
                      <a:pt x="30" y="8"/>
                      <a:pt x="30" y="8"/>
                      <a:pt x="30" y="8"/>
                    </a:cubicBezTo>
                    <a:cubicBezTo>
                      <a:pt x="29" y="9"/>
                      <a:pt x="29" y="9"/>
                      <a:pt x="29" y="9"/>
                    </a:cubicBezTo>
                    <a:cubicBezTo>
                      <a:pt x="21" y="8"/>
                      <a:pt x="10" y="9"/>
                      <a:pt x="6" y="17"/>
                    </a:cubicBezTo>
                    <a:cubicBezTo>
                      <a:pt x="4" y="21"/>
                      <a:pt x="4" y="25"/>
                      <a:pt x="10" y="28"/>
                    </a:cubicBezTo>
                    <a:cubicBezTo>
                      <a:pt x="15" y="30"/>
                      <a:pt x="19" y="27"/>
                      <a:pt x="25" y="22"/>
                    </a:cubicBezTo>
                    <a:cubicBezTo>
                      <a:pt x="31" y="17"/>
                      <a:pt x="38" y="9"/>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75">
                <a:extLst>
                  <a:ext uri="{FF2B5EF4-FFF2-40B4-BE49-F238E27FC236}">
                    <a16:creationId xmlns:a16="http://schemas.microsoft.com/office/drawing/2014/main" id="{C8DF69F8-4164-4242-8C02-8D8F4AA52DD1}"/>
                  </a:ext>
                </a:extLst>
              </p:cNvPr>
              <p:cNvSpPr>
                <a:spLocks noEditPoints="1"/>
              </p:cNvSpPr>
              <p:nvPr/>
            </p:nvSpPr>
            <p:spPr bwMode="auto">
              <a:xfrm>
                <a:off x="14623176" y="2425649"/>
                <a:ext cx="122526" cy="118949"/>
              </a:xfrm>
              <a:custGeom>
                <a:avLst/>
                <a:gdLst>
                  <a:gd name="T0" fmla="*/ 3 w 58"/>
                  <a:gd name="T1" fmla="*/ 10 h 56"/>
                  <a:gd name="T2" fmla="*/ 3 w 58"/>
                  <a:gd name="T3" fmla="*/ 0 h 56"/>
                  <a:gd name="T4" fmla="*/ 55 w 58"/>
                  <a:gd name="T5" fmla="*/ 17 h 56"/>
                  <a:gd name="T6" fmla="*/ 57 w 58"/>
                  <a:gd name="T7" fmla="*/ 15 h 56"/>
                  <a:gd name="T8" fmla="*/ 58 w 58"/>
                  <a:gd name="T9" fmla="*/ 15 h 56"/>
                  <a:gd name="T10" fmla="*/ 43 w 58"/>
                  <a:gd name="T11" fmla="*/ 35 h 56"/>
                  <a:gd name="T12" fmla="*/ 42 w 58"/>
                  <a:gd name="T13" fmla="*/ 34 h 56"/>
                  <a:gd name="T14" fmla="*/ 45 w 58"/>
                  <a:gd name="T15" fmla="*/ 30 h 56"/>
                  <a:gd name="T16" fmla="*/ 28 w 58"/>
                  <a:gd name="T17" fmla="*/ 24 h 56"/>
                  <a:gd name="T18" fmla="*/ 21 w 58"/>
                  <a:gd name="T19" fmla="*/ 34 h 56"/>
                  <a:gd name="T20" fmla="*/ 25 w 58"/>
                  <a:gd name="T21" fmla="*/ 41 h 56"/>
                  <a:gd name="T22" fmla="*/ 28 w 58"/>
                  <a:gd name="T23" fmla="*/ 44 h 56"/>
                  <a:gd name="T24" fmla="*/ 36 w 58"/>
                  <a:gd name="T25" fmla="*/ 42 h 56"/>
                  <a:gd name="T26" fmla="*/ 38 w 58"/>
                  <a:gd name="T27" fmla="*/ 40 h 56"/>
                  <a:gd name="T28" fmla="*/ 39 w 58"/>
                  <a:gd name="T29" fmla="*/ 41 h 56"/>
                  <a:gd name="T30" fmla="*/ 27 w 58"/>
                  <a:gd name="T31" fmla="*/ 56 h 56"/>
                  <a:gd name="T32" fmla="*/ 26 w 58"/>
                  <a:gd name="T33" fmla="*/ 55 h 56"/>
                  <a:gd name="T34" fmla="*/ 24 w 58"/>
                  <a:gd name="T35" fmla="*/ 42 h 56"/>
                  <a:gd name="T36" fmla="*/ 3 w 58"/>
                  <a:gd name="T37" fmla="*/ 10 h 56"/>
                  <a:gd name="T38" fmla="*/ 20 w 58"/>
                  <a:gd name="T39" fmla="*/ 33 h 56"/>
                  <a:gd name="T40" fmla="*/ 27 w 58"/>
                  <a:gd name="T41" fmla="*/ 24 h 56"/>
                  <a:gd name="T42" fmla="*/ 11 w 58"/>
                  <a:gd name="T43" fmla="*/ 18 h 56"/>
                  <a:gd name="T44" fmla="*/ 20 w 58"/>
                  <a:gd name="T45" fmla="*/ 3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 h="56">
                    <a:moveTo>
                      <a:pt x="3" y="10"/>
                    </a:moveTo>
                    <a:cubicBezTo>
                      <a:pt x="2" y="7"/>
                      <a:pt x="0" y="4"/>
                      <a:pt x="3" y="0"/>
                    </a:cubicBezTo>
                    <a:cubicBezTo>
                      <a:pt x="55" y="17"/>
                      <a:pt x="55" y="17"/>
                      <a:pt x="55" y="17"/>
                    </a:cubicBezTo>
                    <a:cubicBezTo>
                      <a:pt x="57" y="15"/>
                      <a:pt x="57" y="15"/>
                      <a:pt x="57" y="15"/>
                    </a:cubicBezTo>
                    <a:cubicBezTo>
                      <a:pt x="58" y="15"/>
                      <a:pt x="58" y="15"/>
                      <a:pt x="58" y="15"/>
                    </a:cubicBezTo>
                    <a:cubicBezTo>
                      <a:pt x="43" y="35"/>
                      <a:pt x="43" y="35"/>
                      <a:pt x="43" y="35"/>
                    </a:cubicBezTo>
                    <a:cubicBezTo>
                      <a:pt x="42" y="34"/>
                      <a:pt x="42" y="34"/>
                      <a:pt x="42" y="34"/>
                    </a:cubicBezTo>
                    <a:cubicBezTo>
                      <a:pt x="45" y="30"/>
                      <a:pt x="45" y="30"/>
                      <a:pt x="45" y="30"/>
                    </a:cubicBezTo>
                    <a:cubicBezTo>
                      <a:pt x="28" y="24"/>
                      <a:pt x="28" y="24"/>
                      <a:pt x="28" y="24"/>
                    </a:cubicBezTo>
                    <a:cubicBezTo>
                      <a:pt x="21" y="34"/>
                      <a:pt x="21" y="34"/>
                      <a:pt x="21" y="34"/>
                    </a:cubicBezTo>
                    <a:cubicBezTo>
                      <a:pt x="25" y="41"/>
                      <a:pt x="25" y="41"/>
                      <a:pt x="25" y="41"/>
                    </a:cubicBezTo>
                    <a:cubicBezTo>
                      <a:pt x="26" y="42"/>
                      <a:pt x="27" y="44"/>
                      <a:pt x="28" y="44"/>
                    </a:cubicBezTo>
                    <a:cubicBezTo>
                      <a:pt x="31" y="47"/>
                      <a:pt x="34" y="45"/>
                      <a:pt x="36" y="42"/>
                    </a:cubicBezTo>
                    <a:cubicBezTo>
                      <a:pt x="38" y="40"/>
                      <a:pt x="38" y="40"/>
                      <a:pt x="38" y="40"/>
                    </a:cubicBezTo>
                    <a:cubicBezTo>
                      <a:pt x="39" y="41"/>
                      <a:pt x="39" y="41"/>
                      <a:pt x="39" y="41"/>
                    </a:cubicBezTo>
                    <a:cubicBezTo>
                      <a:pt x="27" y="56"/>
                      <a:pt x="27" y="56"/>
                      <a:pt x="27" y="56"/>
                    </a:cubicBezTo>
                    <a:cubicBezTo>
                      <a:pt x="26" y="55"/>
                      <a:pt x="26" y="55"/>
                      <a:pt x="26" y="55"/>
                    </a:cubicBezTo>
                    <a:cubicBezTo>
                      <a:pt x="30" y="50"/>
                      <a:pt x="28" y="47"/>
                      <a:pt x="24" y="42"/>
                    </a:cubicBezTo>
                    <a:lnTo>
                      <a:pt x="3" y="10"/>
                    </a:lnTo>
                    <a:close/>
                    <a:moveTo>
                      <a:pt x="20" y="33"/>
                    </a:moveTo>
                    <a:cubicBezTo>
                      <a:pt x="27" y="24"/>
                      <a:pt x="27" y="24"/>
                      <a:pt x="27" y="24"/>
                    </a:cubicBezTo>
                    <a:cubicBezTo>
                      <a:pt x="11" y="18"/>
                      <a:pt x="11" y="18"/>
                      <a:pt x="11" y="18"/>
                    </a:cubicBezTo>
                    <a:lnTo>
                      <a:pt x="2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76">
                <a:extLst>
                  <a:ext uri="{FF2B5EF4-FFF2-40B4-BE49-F238E27FC236}">
                    <a16:creationId xmlns:a16="http://schemas.microsoft.com/office/drawing/2014/main" id="{EEC1F9F2-5D77-4052-B388-EB668CA5303E}"/>
                  </a:ext>
                </a:extLst>
              </p:cNvPr>
              <p:cNvSpPr>
                <a:spLocks noEditPoints="1"/>
              </p:cNvSpPr>
              <p:nvPr/>
            </p:nvSpPr>
            <p:spPr bwMode="auto">
              <a:xfrm>
                <a:off x="14694724" y="2293285"/>
                <a:ext cx="154723" cy="144885"/>
              </a:xfrm>
              <a:custGeom>
                <a:avLst/>
                <a:gdLst>
                  <a:gd name="T0" fmla="*/ 42 w 73"/>
                  <a:gd name="T1" fmla="*/ 28 h 68"/>
                  <a:gd name="T2" fmla="*/ 53 w 73"/>
                  <a:gd name="T3" fmla="*/ 24 h 68"/>
                  <a:gd name="T4" fmla="*/ 65 w 73"/>
                  <a:gd name="T5" fmla="*/ 32 h 68"/>
                  <a:gd name="T6" fmla="*/ 65 w 73"/>
                  <a:gd name="T7" fmla="*/ 33 h 68"/>
                  <a:gd name="T8" fmla="*/ 69 w 73"/>
                  <a:gd name="T9" fmla="*/ 35 h 68"/>
                  <a:gd name="T10" fmla="*/ 67 w 73"/>
                  <a:gd name="T11" fmla="*/ 28 h 68"/>
                  <a:gd name="T12" fmla="*/ 68 w 73"/>
                  <a:gd name="T13" fmla="*/ 27 h 68"/>
                  <a:gd name="T14" fmla="*/ 67 w 73"/>
                  <a:gd name="T15" fmla="*/ 42 h 68"/>
                  <a:gd name="T16" fmla="*/ 57 w 73"/>
                  <a:gd name="T17" fmla="*/ 45 h 68"/>
                  <a:gd name="T18" fmla="*/ 49 w 73"/>
                  <a:gd name="T19" fmla="*/ 38 h 68"/>
                  <a:gd name="T20" fmla="*/ 43 w 73"/>
                  <a:gd name="T21" fmla="*/ 33 h 68"/>
                  <a:gd name="T22" fmla="*/ 39 w 73"/>
                  <a:gd name="T23" fmla="*/ 33 h 68"/>
                  <a:gd name="T24" fmla="*/ 36 w 73"/>
                  <a:gd name="T25" fmla="*/ 35 h 68"/>
                  <a:gd name="T26" fmla="*/ 33 w 73"/>
                  <a:gd name="T27" fmla="*/ 37 h 68"/>
                  <a:gd name="T28" fmla="*/ 47 w 73"/>
                  <a:gd name="T29" fmla="*/ 55 h 68"/>
                  <a:gd name="T30" fmla="*/ 51 w 73"/>
                  <a:gd name="T31" fmla="*/ 52 h 68"/>
                  <a:gd name="T32" fmla="*/ 52 w 73"/>
                  <a:gd name="T33" fmla="*/ 53 h 68"/>
                  <a:gd name="T34" fmla="*/ 33 w 73"/>
                  <a:gd name="T35" fmla="*/ 68 h 68"/>
                  <a:gd name="T36" fmla="*/ 32 w 73"/>
                  <a:gd name="T37" fmla="*/ 68 h 68"/>
                  <a:gd name="T38" fmla="*/ 36 w 73"/>
                  <a:gd name="T39" fmla="*/ 64 h 68"/>
                  <a:gd name="T40" fmla="*/ 4 w 73"/>
                  <a:gd name="T41" fmla="*/ 26 h 68"/>
                  <a:gd name="T42" fmla="*/ 0 w 73"/>
                  <a:gd name="T43" fmla="*/ 29 h 68"/>
                  <a:gd name="T44" fmla="*/ 0 w 73"/>
                  <a:gd name="T45" fmla="*/ 28 h 68"/>
                  <a:gd name="T46" fmla="*/ 20 w 73"/>
                  <a:gd name="T47" fmla="*/ 12 h 68"/>
                  <a:gd name="T48" fmla="*/ 45 w 73"/>
                  <a:gd name="T49" fmla="*/ 9 h 68"/>
                  <a:gd name="T50" fmla="*/ 42 w 73"/>
                  <a:gd name="T51" fmla="*/ 28 h 68"/>
                  <a:gd name="T52" fmla="*/ 32 w 73"/>
                  <a:gd name="T53" fmla="*/ 36 h 68"/>
                  <a:gd name="T54" fmla="*/ 35 w 73"/>
                  <a:gd name="T55" fmla="*/ 34 h 68"/>
                  <a:gd name="T56" fmla="*/ 33 w 73"/>
                  <a:gd name="T57" fmla="*/ 19 h 68"/>
                  <a:gd name="T58" fmla="*/ 18 w 73"/>
                  <a:gd name="T59" fmla="*/ 15 h 68"/>
                  <a:gd name="T60" fmla="*/ 16 w 73"/>
                  <a:gd name="T61" fmla="*/ 16 h 68"/>
                  <a:gd name="T62" fmla="*/ 32 w 73"/>
                  <a:gd name="T63" fmla="*/ 3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3" h="68">
                    <a:moveTo>
                      <a:pt x="42" y="28"/>
                    </a:moveTo>
                    <a:cubicBezTo>
                      <a:pt x="45" y="26"/>
                      <a:pt x="49" y="24"/>
                      <a:pt x="53" y="24"/>
                    </a:cubicBezTo>
                    <a:cubicBezTo>
                      <a:pt x="57" y="24"/>
                      <a:pt x="59" y="26"/>
                      <a:pt x="65" y="32"/>
                    </a:cubicBezTo>
                    <a:cubicBezTo>
                      <a:pt x="65" y="33"/>
                      <a:pt x="65" y="33"/>
                      <a:pt x="65" y="33"/>
                    </a:cubicBezTo>
                    <a:cubicBezTo>
                      <a:pt x="68" y="36"/>
                      <a:pt x="69" y="36"/>
                      <a:pt x="69" y="35"/>
                    </a:cubicBezTo>
                    <a:cubicBezTo>
                      <a:pt x="70" y="35"/>
                      <a:pt x="69" y="31"/>
                      <a:pt x="67" y="28"/>
                    </a:cubicBezTo>
                    <a:cubicBezTo>
                      <a:pt x="68" y="27"/>
                      <a:pt x="68" y="27"/>
                      <a:pt x="68" y="27"/>
                    </a:cubicBezTo>
                    <a:cubicBezTo>
                      <a:pt x="71" y="32"/>
                      <a:pt x="73" y="37"/>
                      <a:pt x="67" y="42"/>
                    </a:cubicBezTo>
                    <a:cubicBezTo>
                      <a:pt x="63" y="45"/>
                      <a:pt x="60" y="46"/>
                      <a:pt x="57" y="45"/>
                    </a:cubicBezTo>
                    <a:cubicBezTo>
                      <a:pt x="55" y="44"/>
                      <a:pt x="53" y="43"/>
                      <a:pt x="49" y="38"/>
                    </a:cubicBezTo>
                    <a:cubicBezTo>
                      <a:pt x="46" y="35"/>
                      <a:pt x="45" y="34"/>
                      <a:pt x="43" y="33"/>
                    </a:cubicBezTo>
                    <a:cubicBezTo>
                      <a:pt x="41" y="32"/>
                      <a:pt x="40" y="33"/>
                      <a:pt x="39" y="33"/>
                    </a:cubicBezTo>
                    <a:cubicBezTo>
                      <a:pt x="38" y="33"/>
                      <a:pt x="37" y="34"/>
                      <a:pt x="36" y="35"/>
                    </a:cubicBezTo>
                    <a:cubicBezTo>
                      <a:pt x="33" y="37"/>
                      <a:pt x="33" y="37"/>
                      <a:pt x="33" y="37"/>
                    </a:cubicBezTo>
                    <a:cubicBezTo>
                      <a:pt x="47" y="55"/>
                      <a:pt x="47" y="55"/>
                      <a:pt x="47" y="55"/>
                    </a:cubicBezTo>
                    <a:cubicBezTo>
                      <a:pt x="51" y="52"/>
                      <a:pt x="51" y="52"/>
                      <a:pt x="51" y="52"/>
                    </a:cubicBezTo>
                    <a:cubicBezTo>
                      <a:pt x="52" y="53"/>
                      <a:pt x="52" y="53"/>
                      <a:pt x="52" y="53"/>
                    </a:cubicBezTo>
                    <a:cubicBezTo>
                      <a:pt x="33" y="68"/>
                      <a:pt x="33" y="68"/>
                      <a:pt x="33" y="68"/>
                    </a:cubicBezTo>
                    <a:cubicBezTo>
                      <a:pt x="32" y="68"/>
                      <a:pt x="32" y="68"/>
                      <a:pt x="32" y="68"/>
                    </a:cubicBezTo>
                    <a:cubicBezTo>
                      <a:pt x="36" y="64"/>
                      <a:pt x="36" y="64"/>
                      <a:pt x="36" y="64"/>
                    </a:cubicBezTo>
                    <a:cubicBezTo>
                      <a:pt x="4" y="26"/>
                      <a:pt x="4" y="26"/>
                      <a:pt x="4" y="26"/>
                    </a:cubicBezTo>
                    <a:cubicBezTo>
                      <a:pt x="0" y="29"/>
                      <a:pt x="0" y="29"/>
                      <a:pt x="0" y="29"/>
                    </a:cubicBezTo>
                    <a:cubicBezTo>
                      <a:pt x="0" y="28"/>
                      <a:pt x="0" y="28"/>
                      <a:pt x="0" y="28"/>
                    </a:cubicBezTo>
                    <a:cubicBezTo>
                      <a:pt x="20" y="12"/>
                      <a:pt x="20" y="12"/>
                      <a:pt x="20" y="12"/>
                    </a:cubicBezTo>
                    <a:cubicBezTo>
                      <a:pt x="30" y="4"/>
                      <a:pt x="38" y="0"/>
                      <a:pt x="45" y="9"/>
                    </a:cubicBezTo>
                    <a:cubicBezTo>
                      <a:pt x="51" y="15"/>
                      <a:pt x="48" y="22"/>
                      <a:pt x="42" y="28"/>
                    </a:cubicBezTo>
                    <a:close/>
                    <a:moveTo>
                      <a:pt x="32" y="36"/>
                    </a:moveTo>
                    <a:cubicBezTo>
                      <a:pt x="35" y="34"/>
                      <a:pt x="35" y="34"/>
                      <a:pt x="35" y="34"/>
                    </a:cubicBezTo>
                    <a:cubicBezTo>
                      <a:pt x="41" y="29"/>
                      <a:pt x="37" y="24"/>
                      <a:pt x="33" y="19"/>
                    </a:cubicBezTo>
                    <a:cubicBezTo>
                      <a:pt x="26" y="11"/>
                      <a:pt x="22" y="12"/>
                      <a:pt x="18" y="15"/>
                    </a:cubicBezTo>
                    <a:cubicBezTo>
                      <a:pt x="16" y="16"/>
                      <a:pt x="16" y="16"/>
                      <a:pt x="16" y="16"/>
                    </a:cubicBezTo>
                    <a:lnTo>
                      <a:pt x="3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77">
                <a:extLst>
                  <a:ext uri="{FF2B5EF4-FFF2-40B4-BE49-F238E27FC236}">
                    <a16:creationId xmlns:a16="http://schemas.microsoft.com/office/drawing/2014/main" id="{3CE7C7AA-F124-425F-BD65-D9F42138D4D7}"/>
                  </a:ext>
                </a:extLst>
              </p:cNvPr>
              <p:cNvSpPr>
                <a:spLocks noEditPoints="1"/>
              </p:cNvSpPr>
              <p:nvPr/>
            </p:nvSpPr>
            <p:spPr bwMode="auto">
              <a:xfrm>
                <a:off x="14864650" y="2227997"/>
                <a:ext cx="101956" cy="126998"/>
              </a:xfrm>
              <a:custGeom>
                <a:avLst/>
                <a:gdLst>
                  <a:gd name="T0" fmla="*/ 1 w 48"/>
                  <a:gd name="T1" fmla="*/ 9 h 60"/>
                  <a:gd name="T2" fmla="*/ 5 w 48"/>
                  <a:gd name="T3" fmla="*/ 0 h 60"/>
                  <a:gd name="T4" fmla="*/ 44 w 48"/>
                  <a:gd name="T5" fmla="*/ 38 h 60"/>
                  <a:gd name="T6" fmla="*/ 47 w 48"/>
                  <a:gd name="T7" fmla="*/ 37 h 60"/>
                  <a:gd name="T8" fmla="*/ 48 w 48"/>
                  <a:gd name="T9" fmla="*/ 38 h 60"/>
                  <a:gd name="T10" fmla="*/ 26 w 48"/>
                  <a:gd name="T11" fmla="*/ 49 h 60"/>
                  <a:gd name="T12" fmla="*/ 26 w 48"/>
                  <a:gd name="T13" fmla="*/ 47 h 60"/>
                  <a:gd name="T14" fmla="*/ 30 w 48"/>
                  <a:gd name="T15" fmla="*/ 45 h 60"/>
                  <a:gd name="T16" fmla="*/ 17 w 48"/>
                  <a:gd name="T17" fmla="*/ 33 h 60"/>
                  <a:gd name="T18" fmla="*/ 6 w 48"/>
                  <a:gd name="T19" fmla="*/ 38 h 60"/>
                  <a:gd name="T20" fmla="*/ 7 w 48"/>
                  <a:gd name="T21" fmla="*/ 47 h 60"/>
                  <a:gd name="T22" fmla="*/ 8 w 48"/>
                  <a:gd name="T23" fmla="*/ 51 h 60"/>
                  <a:gd name="T24" fmla="*/ 16 w 48"/>
                  <a:gd name="T25" fmla="*/ 52 h 60"/>
                  <a:gd name="T26" fmla="*/ 19 w 48"/>
                  <a:gd name="T27" fmla="*/ 51 h 60"/>
                  <a:gd name="T28" fmla="*/ 19 w 48"/>
                  <a:gd name="T29" fmla="*/ 52 h 60"/>
                  <a:gd name="T30" fmla="*/ 2 w 48"/>
                  <a:gd name="T31" fmla="*/ 60 h 60"/>
                  <a:gd name="T32" fmla="*/ 2 w 48"/>
                  <a:gd name="T33" fmla="*/ 59 h 60"/>
                  <a:gd name="T34" fmla="*/ 6 w 48"/>
                  <a:gd name="T35" fmla="*/ 47 h 60"/>
                  <a:gd name="T36" fmla="*/ 1 w 48"/>
                  <a:gd name="T37" fmla="*/ 9 h 60"/>
                  <a:gd name="T38" fmla="*/ 6 w 48"/>
                  <a:gd name="T39" fmla="*/ 37 h 60"/>
                  <a:gd name="T40" fmla="*/ 16 w 48"/>
                  <a:gd name="T41" fmla="*/ 32 h 60"/>
                  <a:gd name="T42" fmla="*/ 4 w 48"/>
                  <a:gd name="T43" fmla="*/ 20 h 60"/>
                  <a:gd name="T44" fmla="*/ 6 w 48"/>
                  <a:gd name="T45" fmla="*/ 3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60">
                    <a:moveTo>
                      <a:pt x="1" y="9"/>
                    </a:moveTo>
                    <a:cubicBezTo>
                      <a:pt x="1" y="6"/>
                      <a:pt x="0" y="3"/>
                      <a:pt x="5" y="0"/>
                    </a:cubicBezTo>
                    <a:cubicBezTo>
                      <a:pt x="44" y="38"/>
                      <a:pt x="44" y="38"/>
                      <a:pt x="44" y="38"/>
                    </a:cubicBezTo>
                    <a:cubicBezTo>
                      <a:pt x="47" y="37"/>
                      <a:pt x="47" y="37"/>
                      <a:pt x="47" y="37"/>
                    </a:cubicBezTo>
                    <a:cubicBezTo>
                      <a:pt x="48" y="38"/>
                      <a:pt x="48" y="38"/>
                      <a:pt x="48" y="38"/>
                    </a:cubicBezTo>
                    <a:cubicBezTo>
                      <a:pt x="26" y="49"/>
                      <a:pt x="26" y="49"/>
                      <a:pt x="26" y="49"/>
                    </a:cubicBezTo>
                    <a:cubicBezTo>
                      <a:pt x="26" y="47"/>
                      <a:pt x="26" y="47"/>
                      <a:pt x="26" y="47"/>
                    </a:cubicBezTo>
                    <a:cubicBezTo>
                      <a:pt x="30" y="45"/>
                      <a:pt x="30" y="45"/>
                      <a:pt x="30" y="45"/>
                    </a:cubicBezTo>
                    <a:cubicBezTo>
                      <a:pt x="17" y="33"/>
                      <a:pt x="17" y="33"/>
                      <a:pt x="17" y="33"/>
                    </a:cubicBezTo>
                    <a:cubicBezTo>
                      <a:pt x="6" y="38"/>
                      <a:pt x="6" y="38"/>
                      <a:pt x="6" y="38"/>
                    </a:cubicBezTo>
                    <a:cubicBezTo>
                      <a:pt x="7" y="47"/>
                      <a:pt x="7" y="47"/>
                      <a:pt x="7" y="47"/>
                    </a:cubicBezTo>
                    <a:cubicBezTo>
                      <a:pt x="7" y="48"/>
                      <a:pt x="8" y="50"/>
                      <a:pt x="8" y="51"/>
                    </a:cubicBezTo>
                    <a:cubicBezTo>
                      <a:pt x="10" y="54"/>
                      <a:pt x="13" y="54"/>
                      <a:pt x="16" y="52"/>
                    </a:cubicBezTo>
                    <a:cubicBezTo>
                      <a:pt x="19" y="51"/>
                      <a:pt x="19" y="51"/>
                      <a:pt x="19" y="51"/>
                    </a:cubicBezTo>
                    <a:cubicBezTo>
                      <a:pt x="19" y="52"/>
                      <a:pt x="19" y="52"/>
                      <a:pt x="19" y="52"/>
                    </a:cubicBezTo>
                    <a:cubicBezTo>
                      <a:pt x="2" y="60"/>
                      <a:pt x="2" y="60"/>
                      <a:pt x="2" y="60"/>
                    </a:cubicBezTo>
                    <a:cubicBezTo>
                      <a:pt x="2" y="59"/>
                      <a:pt x="2" y="59"/>
                      <a:pt x="2" y="59"/>
                    </a:cubicBezTo>
                    <a:cubicBezTo>
                      <a:pt x="7" y="57"/>
                      <a:pt x="7" y="53"/>
                      <a:pt x="6" y="47"/>
                    </a:cubicBezTo>
                    <a:lnTo>
                      <a:pt x="1" y="9"/>
                    </a:lnTo>
                    <a:close/>
                    <a:moveTo>
                      <a:pt x="6" y="37"/>
                    </a:moveTo>
                    <a:cubicBezTo>
                      <a:pt x="16" y="32"/>
                      <a:pt x="16" y="32"/>
                      <a:pt x="16" y="32"/>
                    </a:cubicBezTo>
                    <a:cubicBezTo>
                      <a:pt x="4" y="20"/>
                      <a:pt x="4" y="20"/>
                      <a:pt x="4" y="20"/>
                    </a:cubicBezTo>
                    <a:lnTo>
                      <a:pt x="6"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78">
                <a:extLst>
                  <a:ext uri="{FF2B5EF4-FFF2-40B4-BE49-F238E27FC236}">
                    <a16:creationId xmlns:a16="http://schemas.microsoft.com/office/drawing/2014/main" id="{54D83B14-08E6-4BF5-AF07-5F382F4E3ADA}"/>
                  </a:ext>
                </a:extLst>
              </p:cNvPr>
              <p:cNvSpPr>
                <a:spLocks/>
              </p:cNvSpPr>
              <p:nvPr/>
            </p:nvSpPr>
            <p:spPr bwMode="auto">
              <a:xfrm>
                <a:off x="14964817" y="2164498"/>
                <a:ext cx="137730" cy="133258"/>
              </a:xfrm>
              <a:custGeom>
                <a:avLst/>
                <a:gdLst>
                  <a:gd name="T0" fmla="*/ 0 w 154"/>
                  <a:gd name="T1" fmla="*/ 33 h 149"/>
                  <a:gd name="T2" fmla="*/ 0 w 154"/>
                  <a:gd name="T3" fmla="*/ 31 h 149"/>
                  <a:gd name="T4" fmla="*/ 59 w 154"/>
                  <a:gd name="T5" fmla="*/ 16 h 149"/>
                  <a:gd name="T6" fmla="*/ 59 w 154"/>
                  <a:gd name="T7" fmla="*/ 19 h 149"/>
                  <a:gd name="T8" fmla="*/ 49 w 154"/>
                  <a:gd name="T9" fmla="*/ 21 h 149"/>
                  <a:gd name="T10" fmla="*/ 61 w 154"/>
                  <a:gd name="T11" fmla="*/ 76 h 149"/>
                  <a:gd name="T12" fmla="*/ 92 w 154"/>
                  <a:gd name="T13" fmla="*/ 69 h 149"/>
                  <a:gd name="T14" fmla="*/ 78 w 154"/>
                  <a:gd name="T15" fmla="*/ 14 h 149"/>
                  <a:gd name="T16" fmla="*/ 68 w 154"/>
                  <a:gd name="T17" fmla="*/ 16 h 149"/>
                  <a:gd name="T18" fmla="*/ 66 w 154"/>
                  <a:gd name="T19" fmla="*/ 14 h 149"/>
                  <a:gd name="T20" fmla="*/ 125 w 154"/>
                  <a:gd name="T21" fmla="*/ 0 h 149"/>
                  <a:gd name="T22" fmla="*/ 128 w 154"/>
                  <a:gd name="T23" fmla="*/ 2 h 149"/>
                  <a:gd name="T24" fmla="*/ 113 w 154"/>
                  <a:gd name="T25" fmla="*/ 7 h 149"/>
                  <a:gd name="T26" fmla="*/ 142 w 154"/>
                  <a:gd name="T27" fmla="*/ 121 h 149"/>
                  <a:gd name="T28" fmla="*/ 154 w 154"/>
                  <a:gd name="T29" fmla="*/ 118 h 149"/>
                  <a:gd name="T30" fmla="*/ 154 w 154"/>
                  <a:gd name="T31" fmla="*/ 121 h 149"/>
                  <a:gd name="T32" fmla="*/ 94 w 154"/>
                  <a:gd name="T33" fmla="*/ 135 h 149"/>
                  <a:gd name="T34" fmla="*/ 94 w 154"/>
                  <a:gd name="T35" fmla="*/ 130 h 149"/>
                  <a:gd name="T36" fmla="*/ 106 w 154"/>
                  <a:gd name="T37" fmla="*/ 128 h 149"/>
                  <a:gd name="T38" fmla="*/ 92 w 154"/>
                  <a:gd name="T39" fmla="*/ 71 h 149"/>
                  <a:gd name="T40" fmla="*/ 61 w 154"/>
                  <a:gd name="T41" fmla="*/ 78 h 149"/>
                  <a:gd name="T42" fmla="*/ 75 w 154"/>
                  <a:gd name="T43" fmla="*/ 135 h 149"/>
                  <a:gd name="T44" fmla="*/ 87 w 154"/>
                  <a:gd name="T45" fmla="*/ 133 h 149"/>
                  <a:gd name="T46" fmla="*/ 87 w 154"/>
                  <a:gd name="T47" fmla="*/ 135 h 149"/>
                  <a:gd name="T48" fmla="*/ 28 w 154"/>
                  <a:gd name="T49" fmla="*/ 149 h 149"/>
                  <a:gd name="T50" fmla="*/ 28 w 154"/>
                  <a:gd name="T51" fmla="*/ 147 h 149"/>
                  <a:gd name="T52" fmla="*/ 40 w 154"/>
                  <a:gd name="T53" fmla="*/ 144 h 149"/>
                  <a:gd name="T54" fmla="*/ 14 w 154"/>
                  <a:gd name="T55" fmla="*/ 31 h 149"/>
                  <a:gd name="T56" fmla="*/ 0 w 154"/>
                  <a:gd name="T57" fmla="*/ 3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149">
                    <a:moveTo>
                      <a:pt x="0" y="33"/>
                    </a:moveTo>
                    <a:lnTo>
                      <a:pt x="0" y="31"/>
                    </a:lnTo>
                    <a:lnTo>
                      <a:pt x="59" y="16"/>
                    </a:lnTo>
                    <a:lnTo>
                      <a:pt x="59" y="19"/>
                    </a:lnTo>
                    <a:lnTo>
                      <a:pt x="49" y="21"/>
                    </a:lnTo>
                    <a:lnTo>
                      <a:pt x="61" y="76"/>
                    </a:lnTo>
                    <a:lnTo>
                      <a:pt x="92" y="69"/>
                    </a:lnTo>
                    <a:lnTo>
                      <a:pt x="78" y="14"/>
                    </a:lnTo>
                    <a:lnTo>
                      <a:pt x="68" y="16"/>
                    </a:lnTo>
                    <a:lnTo>
                      <a:pt x="66" y="14"/>
                    </a:lnTo>
                    <a:lnTo>
                      <a:pt x="125" y="0"/>
                    </a:lnTo>
                    <a:lnTo>
                      <a:pt x="128" y="2"/>
                    </a:lnTo>
                    <a:lnTo>
                      <a:pt x="113" y="7"/>
                    </a:lnTo>
                    <a:lnTo>
                      <a:pt x="142" y="121"/>
                    </a:lnTo>
                    <a:lnTo>
                      <a:pt x="154" y="118"/>
                    </a:lnTo>
                    <a:lnTo>
                      <a:pt x="154" y="121"/>
                    </a:lnTo>
                    <a:lnTo>
                      <a:pt x="94" y="135"/>
                    </a:lnTo>
                    <a:lnTo>
                      <a:pt x="94" y="130"/>
                    </a:lnTo>
                    <a:lnTo>
                      <a:pt x="106" y="128"/>
                    </a:lnTo>
                    <a:lnTo>
                      <a:pt x="92" y="71"/>
                    </a:lnTo>
                    <a:lnTo>
                      <a:pt x="61" y="78"/>
                    </a:lnTo>
                    <a:lnTo>
                      <a:pt x="75" y="135"/>
                    </a:lnTo>
                    <a:lnTo>
                      <a:pt x="87" y="133"/>
                    </a:lnTo>
                    <a:lnTo>
                      <a:pt x="87" y="135"/>
                    </a:lnTo>
                    <a:lnTo>
                      <a:pt x="28" y="149"/>
                    </a:lnTo>
                    <a:lnTo>
                      <a:pt x="28" y="147"/>
                    </a:lnTo>
                    <a:lnTo>
                      <a:pt x="40" y="144"/>
                    </a:lnTo>
                    <a:lnTo>
                      <a:pt x="14" y="31"/>
                    </a:lnTo>
                    <a:lnTo>
                      <a:pt x="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79">
                <a:extLst>
                  <a:ext uri="{FF2B5EF4-FFF2-40B4-BE49-F238E27FC236}">
                    <a16:creationId xmlns:a16="http://schemas.microsoft.com/office/drawing/2014/main" id="{58C386FD-7847-4A52-9D83-8C944CE409A7}"/>
                  </a:ext>
                </a:extLst>
              </p:cNvPr>
              <p:cNvSpPr>
                <a:spLocks noEditPoints="1"/>
              </p:cNvSpPr>
              <p:nvPr/>
            </p:nvSpPr>
            <p:spPr bwMode="auto">
              <a:xfrm>
                <a:off x="15191088" y="2158238"/>
                <a:ext cx="112688" cy="116265"/>
              </a:xfrm>
              <a:custGeom>
                <a:avLst/>
                <a:gdLst>
                  <a:gd name="T0" fmla="*/ 34 w 53"/>
                  <a:gd name="T1" fmla="*/ 26 h 55"/>
                  <a:gd name="T2" fmla="*/ 51 w 53"/>
                  <a:gd name="T3" fmla="*/ 42 h 55"/>
                  <a:gd name="T4" fmla="*/ 26 w 53"/>
                  <a:gd name="T5" fmla="*/ 54 h 55"/>
                  <a:gd name="T6" fmla="*/ 0 w 53"/>
                  <a:gd name="T7" fmla="*/ 52 h 55"/>
                  <a:gd name="T8" fmla="*/ 0 w 53"/>
                  <a:gd name="T9" fmla="*/ 50 h 55"/>
                  <a:gd name="T10" fmla="*/ 6 w 53"/>
                  <a:gd name="T11" fmla="*/ 51 h 55"/>
                  <a:gd name="T12" fmla="*/ 11 w 53"/>
                  <a:gd name="T13" fmla="*/ 2 h 55"/>
                  <a:gd name="T14" fmla="*/ 5 w 53"/>
                  <a:gd name="T15" fmla="*/ 1 h 55"/>
                  <a:gd name="T16" fmla="*/ 6 w 53"/>
                  <a:gd name="T17" fmla="*/ 0 h 55"/>
                  <a:gd name="T18" fmla="*/ 31 w 53"/>
                  <a:gd name="T19" fmla="*/ 3 h 55"/>
                  <a:gd name="T20" fmla="*/ 52 w 53"/>
                  <a:gd name="T21" fmla="*/ 16 h 55"/>
                  <a:gd name="T22" fmla="*/ 34 w 53"/>
                  <a:gd name="T23" fmla="*/ 26 h 55"/>
                  <a:gd name="T24" fmla="*/ 34 w 53"/>
                  <a:gd name="T25" fmla="*/ 26 h 55"/>
                  <a:gd name="T26" fmla="*/ 26 w 53"/>
                  <a:gd name="T27" fmla="*/ 26 h 55"/>
                  <a:gd name="T28" fmla="*/ 24 w 53"/>
                  <a:gd name="T29" fmla="*/ 26 h 55"/>
                  <a:gd name="T30" fmla="*/ 21 w 53"/>
                  <a:gd name="T31" fmla="*/ 52 h 55"/>
                  <a:gd name="T32" fmla="*/ 23 w 53"/>
                  <a:gd name="T33" fmla="*/ 53 h 55"/>
                  <a:gd name="T34" fmla="*/ 36 w 53"/>
                  <a:gd name="T35" fmla="*/ 41 h 55"/>
                  <a:gd name="T36" fmla="*/ 26 w 53"/>
                  <a:gd name="T37" fmla="*/ 26 h 55"/>
                  <a:gd name="T38" fmla="*/ 27 w 53"/>
                  <a:gd name="T39" fmla="*/ 3 h 55"/>
                  <a:gd name="T40" fmla="*/ 26 w 53"/>
                  <a:gd name="T41" fmla="*/ 3 h 55"/>
                  <a:gd name="T42" fmla="*/ 24 w 53"/>
                  <a:gd name="T43" fmla="*/ 25 h 55"/>
                  <a:gd name="T44" fmla="*/ 25 w 53"/>
                  <a:gd name="T45" fmla="*/ 25 h 55"/>
                  <a:gd name="T46" fmla="*/ 36 w 53"/>
                  <a:gd name="T47" fmla="*/ 15 h 55"/>
                  <a:gd name="T48" fmla="*/ 27 w 53"/>
                  <a:gd name="T49" fmla="*/ 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55">
                    <a:moveTo>
                      <a:pt x="34" y="26"/>
                    </a:moveTo>
                    <a:cubicBezTo>
                      <a:pt x="43" y="28"/>
                      <a:pt x="52" y="32"/>
                      <a:pt x="51" y="42"/>
                    </a:cubicBezTo>
                    <a:cubicBezTo>
                      <a:pt x="50" y="53"/>
                      <a:pt x="39" y="55"/>
                      <a:pt x="26" y="54"/>
                    </a:cubicBezTo>
                    <a:cubicBezTo>
                      <a:pt x="0" y="52"/>
                      <a:pt x="0" y="52"/>
                      <a:pt x="0" y="52"/>
                    </a:cubicBezTo>
                    <a:cubicBezTo>
                      <a:pt x="0" y="50"/>
                      <a:pt x="0" y="50"/>
                      <a:pt x="0" y="50"/>
                    </a:cubicBezTo>
                    <a:cubicBezTo>
                      <a:pt x="6" y="51"/>
                      <a:pt x="6" y="51"/>
                      <a:pt x="6" y="51"/>
                    </a:cubicBezTo>
                    <a:cubicBezTo>
                      <a:pt x="11" y="2"/>
                      <a:pt x="11" y="2"/>
                      <a:pt x="11" y="2"/>
                    </a:cubicBezTo>
                    <a:cubicBezTo>
                      <a:pt x="5" y="1"/>
                      <a:pt x="5" y="1"/>
                      <a:pt x="5" y="1"/>
                    </a:cubicBezTo>
                    <a:cubicBezTo>
                      <a:pt x="6" y="0"/>
                      <a:pt x="6" y="0"/>
                      <a:pt x="6" y="0"/>
                    </a:cubicBezTo>
                    <a:cubicBezTo>
                      <a:pt x="31" y="3"/>
                      <a:pt x="31" y="3"/>
                      <a:pt x="31" y="3"/>
                    </a:cubicBezTo>
                    <a:cubicBezTo>
                      <a:pt x="46" y="4"/>
                      <a:pt x="53" y="7"/>
                      <a:pt x="52" y="16"/>
                    </a:cubicBezTo>
                    <a:cubicBezTo>
                      <a:pt x="51" y="25"/>
                      <a:pt x="41" y="27"/>
                      <a:pt x="34" y="26"/>
                    </a:cubicBezTo>
                    <a:cubicBezTo>
                      <a:pt x="34" y="26"/>
                      <a:pt x="34" y="26"/>
                      <a:pt x="34" y="26"/>
                    </a:cubicBezTo>
                    <a:close/>
                    <a:moveTo>
                      <a:pt x="26" y="26"/>
                    </a:moveTo>
                    <a:cubicBezTo>
                      <a:pt x="24" y="26"/>
                      <a:pt x="24" y="26"/>
                      <a:pt x="24" y="26"/>
                    </a:cubicBezTo>
                    <a:cubicBezTo>
                      <a:pt x="21" y="52"/>
                      <a:pt x="21" y="52"/>
                      <a:pt x="21" y="52"/>
                    </a:cubicBezTo>
                    <a:cubicBezTo>
                      <a:pt x="23" y="53"/>
                      <a:pt x="23" y="53"/>
                      <a:pt x="23" y="53"/>
                    </a:cubicBezTo>
                    <a:cubicBezTo>
                      <a:pt x="32" y="54"/>
                      <a:pt x="35" y="48"/>
                      <a:pt x="36" y="41"/>
                    </a:cubicBezTo>
                    <a:cubicBezTo>
                      <a:pt x="37" y="30"/>
                      <a:pt x="31" y="27"/>
                      <a:pt x="26" y="26"/>
                    </a:cubicBezTo>
                    <a:close/>
                    <a:moveTo>
                      <a:pt x="27" y="3"/>
                    </a:moveTo>
                    <a:cubicBezTo>
                      <a:pt x="26" y="3"/>
                      <a:pt x="26" y="3"/>
                      <a:pt x="26" y="3"/>
                    </a:cubicBezTo>
                    <a:cubicBezTo>
                      <a:pt x="24" y="25"/>
                      <a:pt x="24" y="25"/>
                      <a:pt x="24" y="25"/>
                    </a:cubicBezTo>
                    <a:cubicBezTo>
                      <a:pt x="25" y="25"/>
                      <a:pt x="25" y="25"/>
                      <a:pt x="25" y="25"/>
                    </a:cubicBezTo>
                    <a:cubicBezTo>
                      <a:pt x="32" y="26"/>
                      <a:pt x="35" y="21"/>
                      <a:pt x="36" y="15"/>
                    </a:cubicBezTo>
                    <a:cubicBezTo>
                      <a:pt x="37" y="10"/>
                      <a:pt x="35" y="4"/>
                      <a:pt x="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80">
                <a:extLst>
                  <a:ext uri="{FF2B5EF4-FFF2-40B4-BE49-F238E27FC236}">
                    <a16:creationId xmlns:a16="http://schemas.microsoft.com/office/drawing/2014/main" id="{BD20AB0B-0C2C-46AA-A491-33281F809EBA}"/>
                  </a:ext>
                </a:extLst>
              </p:cNvPr>
              <p:cNvSpPr>
                <a:spLocks noEditPoints="1"/>
              </p:cNvSpPr>
              <p:nvPr/>
            </p:nvSpPr>
            <p:spPr bwMode="auto">
              <a:xfrm>
                <a:off x="15325240" y="2178808"/>
                <a:ext cx="129681" cy="144885"/>
              </a:xfrm>
              <a:custGeom>
                <a:avLst/>
                <a:gdLst>
                  <a:gd name="T0" fmla="*/ 39 w 61"/>
                  <a:gd name="T1" fmla="*/ 37 h 68"/>
                  <a:gd name="T2" fmla="*/ 49 w 61"/>
                  <a:gd name="T3" fmla="*/ 44 h 68"/>
                  <a:gd name="T4" fmla="*/ 48 w 61"/>
                  <a:gd name="T5" fmla="*/ 58 h 68"/>
                  <a:gd name="T6" fmla="*/ 47 w 61"/>
                  <a:gd name="T7" fmla="*/ 59 h 68"/>
                  <a:gd name="T8" fmla="*/ 48 w 61"/>
                  <a:gd name="T9" fmla="*/ 63 h 68"/>
                  <a:gd name="T10" fmla="*/ 53 w 61"/>
                  <a:gd name="T11" fmla="*/ 57 h 68"/>
                  <a:gd name="T12" fmla="*/ 54 w 61"/>
                  <a:gd name="T13" fmla="*/ 58 h 68"/>
                  <a:gd name="T14" fmla="*/ 41 w 61"/>
                  <a:gd name="T15" fmla="*/ 65 h 68"/>
                  <a:gd name="T16" fmla="*/ 33 w 61"/>
                  <a:gd name="T17" fmla="*/ 58 h 68"/>
                  <a:gd name="T18" fmla="*/ 34 w 61"/>
                  <a:gd name="T19" fmla="*/ 48 h 68"/>
                  <a:gd name="T20" fmla="*/ 36 w 61"/>
                  <a:gd name="T21" fmla="*/ 39 h 68"/>
                  <a:gd name="T22" fmla="*/ 34 w 61"/>
                  <a:gd name="T23" fmla="*/ 36 h 68"/>
                  <a:gd name="T24" fmla="*/ 30 w 61"/>
                  <a:gd name="T25" fmla="*/ 35 h 68"/>
                  <a:gd name="T26" fmla="*/ 27 w 61"/>
                  <a:gd name="T27" fmla="*/ 33 h 68"/>
                  <a:gd name="T28" fmla="*/ 20 w 61"/>
                  <a:gd name="T29" fmla="*/ 55 h 68"/>
                  <a:gd name="T30" fmla="*/ 24 w 61"/>
                  <a:gd name="T31" fmla="*/ 57 h 68"/>
                  <a:gd name="T32" fmla="*/ 24 w 61"/>
                  <a:gd name="T33" fmla="*/ 58 h 68"/>
                  <a:gd name="T34" fmla="*/ 0 w 61"/>
                  <a:gd name="T35" fmla="*/ 50 h 68"/>
                  <a:gd name="T36" fmla="*/ 1 w 61"/>
                  <a:gd name="T37" fmla="*/ 48 h 68"/>
                  <a:gd name="T38" fmla="*/ 5 w 61"/>
                  <a:gd name="T39" fmla="*/ 50 h 68"/>
                  <a:gd name="T40" fmla="*/ 21 w 61"/>
                  <a:gd name="T41" fmla="*/ 3 h 68"/>
                  <a:gd name="T42" fmla="*/ 17 w 61"/>
                  <a:gd name="T43" fmla="*/ 2 h 68"/>
                  <a:gd name="T44" fmla="*/ 17 w 61"/>
                  <a:gd name="T45" fmla="*/ 0 h 68"/>
                  <a:gd name="T46" fmla="*/ 41 w 61"/>
                  <a:gd name="T47" fmla="*/ 9 h 68"/>
                  <a:gd name="T48" fmla="*/ 58 w 61"/>
                  <a:gd name="T49" fmla="*/ 29 h 68"/>
                  <a:gd name="T50" fmla="*/ 39 w 61"/>
                  <a:gd name="T51" fmla="*/ 36 h 68"/>
                  <a:gd name="T52" fmla="*/ 39 w 61"/>
                  <a:gd name="T53" fmla="*/ 37 h 68"/>
                  <a:gd name="T54" fmla="*/ 27 w 61"/>
                  <a:gd name="T55" fmla="*/ 32 h 68"/>
                  <a:gd name="T56" fmla="*/ 31 w 61"/>
                  <a:gd name="T57" fmla="*/ 33 h 68"/>
                  <a:gd name="T58" fmla="*/ 42 w 61"/>
                  <a:gd name="T59" fmla="*/ 24 h 68"/>
                  <a:gd name="T60" fmla="*/ 38 w 61"/>
                  <a:gd name="T61" fmla="*/ 9 h 68"/>
                  <a:gd name="T62" fmla="*/ 36 w 61"/>
                  <a:gd name="T63" fmla="*/ 8 h 68"/>
                  <a:gd name="T64" fmla="*/ 27 w 61"/>
                  <a:gd name="T65" fmla="*/ 3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68">
                    <a:moveTo>
                      <a:pt x="39" y="37"/>
                    </a:moveTo>
                    <a:cubicBezTo>
                      <a:pt x="43" y="38"/>
                      <a:pt x="47" y="40"/>
                      <a:pt x="49" y="44"/>
                    </a:cubicBezTo>
                    <a:cubicBezTo>
                      <a:pt x="51" y="47"/>
                      <a:pt x="50" y="50"/>
                      <a:pt x="48" y="58"/>
                    </a:cubicBezTo>
                    <a:cubicBezTo>
                      <a:pt x="47" y="59"/>
                      <a:pt x="47" y="59"/>
                      <a:pt x="47" y="59"/>
                    </a:cubicBezTo>
                    <a:cubicBezTo>
                      <a:pt x="46" y="62"/>
                      <a:pt x="47" y="63"/>
                      <a:pt x="48" y="63"/>
                    </a:cubicBezTo>
                    <a:cubicBezTo>
                      <a:pt x="49" y="64"/>
                      <a:pt x="51" y="61"/>
                      <a:pt x="53" y="57"/>
                    </a:cubicBezTo>
                    <a:cubicBezTo>
                      <a:pt x="54" y="58"/>
                      <a:pt x="54" y="58"/>
                      <a:pt x="54" y="58"/>
                    </a:cubicBezTo>
                    <a:cubicBezTo>
                      <a:pt x="51" y="64"/>
                      <a:pt x="48" y="68"/>
                      <a:pt x="41" y="65"/>
                    </a:cubicBezTo>
                    <a:cubicBezTo>
                      <a:pt x="36" y="63"/>
                      <a:pt x="34" y="61"/>
                      <a:pt x="33" y="58"/>
                    </a:cubicBezTo>
                    <a:cubicBezTo>
                      <a:pt x="32" y="55"/>
                      <a:pt x="32" y="53"/>
                      <a:pt x="34" y="48"/>
                    </a:cubicBezTo>
                    <a:cubicBezTo>
                      <a:pt x="36" y="43"/>
                      <a:pt x="36" y="41"/>
                      <a:pt x="36" y="39"/>
                    </a:cubicBezTo>
                    <a:cubicBezTo>
                      <a:pt x="35" y="38"/>
                      <a:pt x="35" y="37"/>
                      <a:pt x="34" y="36"/>
                    </a:cubicBezTo>
                    <a:cubicBezTo>
                      <a:pt x="33" y="36"/>
                      <a:pt x="32" y="35"/>
                      <a:pt x="30" y="35"/>
                    </a:cubicBezTo>
                    <a:cubicBezTo>
                      <a:pt x="27" y="33"/>
                      <a:pt x="27" y="33"/>
                      <a:pt x="27" y="33"/>
                    </a:cubicBezTo>
                    <a:cubicBezTo>
                      <a:pt x="20" y="55"/>
                      <a:pt x="20" y="55"/>
                      <a:pt x="20" y="55"/>
                    </a:cubicBezTo>
                    <a:cubicBezTo>
                      <a:pt x="24" y="57"/>
                      <a:pt x="24" y="57"/>
                      <a:pt x="24" y="57"/>
                    </a:cubicBezTo>
                    <a:cubicBezTo>
                      <a:pt x="24" y="58"/>
                      <a:pt x="24" y="58"/>
                      <a:pt x="24" y="58"/>
                    </a:cubicBezTo>
                    <a:cubicBezTo>
                      <a:pt x="0" y="50"/>
                      <a:pt x="0" y="50"/>
                      <a:pt x="0" y="50"/>
                    </a:cubicBezTo>
                    <a:cubicBezTo>
                      <a:pt x="1" y="48"/>
                      <a:pt x="1" y="48"/>
                      <a:pt x="1" y="48"/>
                    </a:cubicBezTo>
                    <a:cubicBezTo>
                      <a:pt x="5" y="50"/>
                      <a:pt x="5" y="50"/>
                      <a:pt x="5" y="50"/>
                    </a:cubicBezTo>
                    <a:cubicBezTo>
                      <a:pt x="21" y="3"/>
                      <a:pt x="21" y="3"/>
                      <a:pt x="21" y="3"/>
                    </a:cubicBezTo>
                    <a:cubicBezTo>
                      <a:pt x="17" y="2"/>
                      <a:pt x="17" y="2"/>
                      <a:pt x="17" y="2"/>
                    </a:cubicBezTo>
                    <a:cubicBezTo>
                      <a:pt x="17" y="0"/>
                      <a:pt x="17" y="0"/>
                      <a:pt x="17" y="0"/>
                    </a:cubicBezTo>
                    <a:cubicBezTo>
                      <a:pt x="41" y="9"/>
                      <a:pt x="41" y="9"/>
                      <a:pt x="41" y="9"/>
                    </a:cubicBezTo>
                    <a:cubicBezTo>
                      <a:pt x="54" y="13"/>
                      <a:pt x="61" y="19"/>
                      <a:pt x="58" y="29"/>
                    </a:cubicBezTo>
                    <a:cubicBezTo>
                      <a:pt x="55" y="37"/>
                      <a:pt x="48" y="38"/>
                      <a:pt x="39" y="36"/>
                    </a:cubicBezTo>
                    <a:lnTo>
                      <a:pt x="39" y="37"/>
                    </a:lnTo>
                    <a:close/>
                    <a:moveTo>
                      <a:pt x="27" y="32"/>
                    </a:moveTo>
                    <a:cubicBezTo>
                      <a:pt x="31" y="33"/>
                      <a:pt x="31" y="33"/>
                      <a:pt x="31" y="33"/>
                    </a:cubicBezTo>
                    <a:cubicBezTo>
                      <a:pt x="38" y="36"/>
                      <a:pt x="40" y="30"/>
                      <a:pt x="42" y="24"/>
                    </a:cubicBezTo>
                    <a:cubicBezTo>
                      <a:pt x="46" y="14"/>
                      <a:pt x="43" y="11"/>
                      <a:pt x="38" y="9"/>
                    </a:cubicBezTo>
                    <a:cubicBezTo>
                      <a:pt x="36" y="8"/>
                      <a:pt x="36" y="8"/>
                      <a:pt x="36" y="8"/>
                    </a:cubicBezTo>
                    <a:lnTo>
                      <a:pt x="27"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81">
                <a:extLst>
                  <a:ext uri="{FF2B5EF4-FFF2-40B4-BE49-F238E27FC236}">
                    <a16:creationId xmlns:a16="http://schemas.microsoft.com/office/drawing/2014/main" id="{6B6926E3-9E32-4900-B8E5-1B5896D39760}"/>
                  </a:ext>
                </a:extLst>
              </p:cNvPr>
              <p:cNvSpPr>
                <a:spLocks noEditPoints="1"/>
              </p:cNvSpPr>
              <p:nvPr/>
            </p:nvSpPr>
            <p:spPr bwMode="auto">
              <a:xfrm>
                <a:off x="15464759" y="2244990"/>
                <a:ext cx="127892" cy="140413"/>
              </a:xfrm>
              <a:custGeom>
                <a:avLst/>
                <a:gdLst>
                  <a:gd name="T0" fmla="*/ 9 w 60"/>
                  <a:gd name="T1" fmla="*/ 19 h 66"/>
                  <a:gd name="T2" fmla="*/ 45 w 60"/>
                  <a:gd name="T3" fmla="*/ 10 h 66"/>
                  <a:gd name="T4" fmla="*/ 52 w 60"/>
                  <a:gd name="T5" fmla="*/ 47 h 66"/>
                  <a:gd name="T6" fmla="*/ 16 w 60"/>
                  <a:gd name="T7" fmla="*/ 56 h 66"/>
                  <a:gd name="T8" fmla="*/ 9 w 60"/>
                  <a:gd name="T9" fmla="*/ 19 h 66"/>
                  <a:gd name="T10" fmla="*/ 38 w 60"/>
                  <a:gd name="T11" fmla="*/ 38 h 66"/>
                  <a:gd name="T12" fmla="*/ 44 w 60"/>
                  <a:gd name="T13" fmla="*/ 11 h 66"/>
                  <a:gd name="T14" fmla="*/ 23 w 60"/>
                  <a:gd name="T15" fmla="*/ 28 h 66"/>
                  <a:gd name="T16" fmla="*/ 16 w 60"/>
                  <a:gd name="T17" fmla="*/ 55 h 66"/>
                  <a:gd name="T18" fmla="*/ 38 w 60"/>
                  <a:gd name="T19"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6">
                    <a:moveTo>
                      <a:pt x="9" y="19"/>
                    </a:moveTo>
                    <a:cubicBezTo>
                      <a:pt x="15" y="8"/>
                      <a:pt x="30" y="0"/>
                      <a:pt x="45" y="10"/>
                    </a:cubicBezTo>
                    <a:cubicBezTo>
                      <a:pt x="60" y="19"/>
                      <a:pt x="59" y="35"/>
                      <a:pt x="52" y="47"/>
                    </a:cubicBezTo>
                    <a:cubicBezTo>
                      <a:pt x="45" y="58"/>
                      <a:pt x="31" y="66"/>
                      <a:pt x="16" y="56"/>
                    </a:cubicBezTo>
                    <a:cubicBezTo>
                      <a:pt x="0" y="46"/>
                      <a:pt x="2" y="30"/>
                      <a:pt x="9" y="19"/>
                    </a:cubicBezTo>
                    <a:close/>
                    <a:moveTo>
                      <a:pt x="38" y="38"/>
                    </a:moveTo>
                    <a:cubicBezTo>
                      <a:pt x="49" y="20"/>
                      <a:pt x="49" y="14"/>
                      <a:pt x="44" y="11"/>
                    </a:cubicBezTo>
                    <a:cubicBezTo>
                      <a:pt x="39" y="8"/>
                      <a:pt x="34" y="10"/>
                      <a:pt x="23" y="28"/>
                    </a:cubicBezTo>
                    <a:cubicBezTo>
                      <a:pt x="12" y="45"/>
                      <a:pt x="11" y="52"/>
                      <a:pt x="16" y="55"/>
                    </a:cubicBezTo>
                    <a:cubicBezTo>
                      <a:pt x="21" y="58"/>
                      <a:pt x="27" y="55"/>
                      <a:pt x="38"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82">
                <a:extLst>
                  <a:ext uri="{FF2B5EF4-FFF2-40B4-BE49-F238E27FC236}">
                    <a16:creationId xmlns:a16="http://schemas.microsoft.com/office/drawing/2014/main" id="{8B3865BB-3040-4067-ABD7-3DEDD4DD54E3}"/>
                  </a:ext>
                </a:extLst>
              </p:cNvPr>
              <p:cNvSpPr>
                <a:spLocks/>
              </p:cNvSpPr>
              <p:nvPr/>
            </p:nvSpPr>
            <p:spPr bwMode="auto">
              <a:xfrm>
                <a:off x="15594440" y="2323693"/>
                <a:ext cx="169926" cy="169926"/>
              </a:xfrm>
              <a:custGeom>
                <a:avLst/>
                <a:gdLst>
                  <a:gd name="T0" fmla="*/ 40 w 80"/>
                  <a:gd name="T1" fmla="*/ 72 h 80"/>
                  <a:gd name="T2" fmla="*/ 61 w 80"/>
                  <a:gd name="T3" fmla="*/ 63 h 80"/>
                  <a:gd name="T4" fmla="*/ 67 w 80"/>
                  <a:gd name="T5" fmla="*/ 49 h 80"/>
                  <a:gd name="T6" fmla="*/ 65 w 80"/>
                  <a:gd name="T7" fmla="*/ 47 h 80"/>
                  <a:gd name="T8" fmla="*/ 66 w 80"/>
                  <a:gd name="T9" fmla="*/ 46 h 80"/>
                  <a:gd name="T10" fmla="*/ 80 w 80"/>
                  <a:gd name="T11" fmla="*/ 62 h 80"/>
                  <a:gd name="T12" fmla="*/ 79 w 80"/>
                  <a:gd name="T13" fmla="*/ 62 h 80"/>
                  <a:gd name="T14" fmla="*/ 65 w 80"/>
                  <a:gd name="T15" fmla="*/ 62 h 80"/>
                  <a:gd name="T16" fmla="*/ 25 w 80"/>
                  <a:gd name="T17" fmla="*/ 80 h 80"/>
                  <a:gd name="T18" fmla="*/ 24 w 80"/>
                  <a:gd name="T19" fmla="*/ 79 h 80"/>
                  <a:gd name="T20" fmla="*/ 24 w 80"/>
                  <a:gd name="T21" fmla="*/ 70 h 80"/>
                  <a:gd name="T22" fmla="*/ 39 w 80"/>
                  <a:gd name="T23" fmla="*/ 41 h 80"/>
                  <a:gd name="T24" fmla="*/ 3 w 80"/>
                  <a:gd name="T25" fmla="*/ 57 h 80"/>
                  <a:gd name="T26" fmla="*/ 2 w 80"/>
                  <a:gd name="T27" fmla="*/ 55 h 80"/>
                  <a:gd name="T28" fmla="*/ 2 w 80"/>
                  <a:gd name="T29" fmla="*/ 47 h 80"/>
                  <a:gd name="T30" fmla="*/ 25 w 80"/>
                  <a:gd name="T31" fmla="*/ 4 h 80"/>
                  <a:gd name="T32" fmla="*/ 22 w 80"/>
                  <a:gd name="T33" fmla="*/ 1 h 80"/>
                  <a:gd name="T34" fmla="*/ 23 w 80"/>
                  <a:gd name="T35" fmla="*/ 0 h 80"/>
                  <a:gd name="T36" fmla="*/ 41 w 80"/>
                  <a:gd name="T37" fmla="*/ 20 h 80"/>
                  <a:gd name="T38" fmla="*/ 40 w 80"/>
                  <a:gd name="T39" fmla="*/ 21 h 80"/>
                  <a:gd name="T40" fmla="*/ 36 w 80"/>
                  <a:gd name="T41" fmla="*/ 16 h 80"/>
                  <a:gd name="T42" fmla="*/ 18 w 80"/>
                  <a:gd name="T43" fmla="*/ 48 h 80"/>
                  <a:gd name="T44" fmla="*/ 18 w 80"/>
                  <a:gd name="T45" fmla="*/ 49 h 80"/>
                  <a:gd name="T46" fmla="*/ 39 w 80"/>
                  <a:gd name="T47" fmla="*/ 39 h 80"/>
                  <a:gd name="T48" fmla="*/ 40 w 80"/>
                  <a:gd name="T49" fmla="*/ 39 h 80"/>
                  <a:gd name="T50" fmla="*/ 46 w 80"/>
                  <a:gd name="T51" fmla="*/ 27 h 80"/>
                  <a:gd name="T52" fmla="*/ 43 w 80"/>
                  <a:gd name="T53" fmla="*/ 24 h 80"/>
                  <a:gd name="T54" fmla="*/ 44 w 80"/>
                  <a:gd name="T55" fmla="*/ 23 h 80"/>
                  <a:gd name="T56" fmla="*/ 63 w 80"/>
                  <a:gd name="T57" fmla="*/ 43 h 80"/>
                  <a:gd name="T58" fmla="*/ 62 w 80"/>
                  <a:gd name="T59" fmla="*/ 44 h 80"/>
                  <a:gd name="T60" fmla="*/ 57 w 80"/>
                  <a:gd name="T61" fmla="*/ 39 h 80"/>
                  <a:gd name="T62" fmla="*/ 40 w 80"/>
                  <a:gd name="T63"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80">
                    <a:moveTo>
                      <a:pt x="40" y="72"/>
                    </a:moveTo>
                    <a:cubicBezTo>
                      <a:pt x="61" y="63"/>
                      <a:pt x="61" y="63"/>
                      <a:pt x="61" y="63"/>
                    </a:cubicBezTo>
                    <a:cubicBezTo>
                      <a:pt x="64" y="62"/>
                      <a:pt x="74" y="57"/>
                      <a:pt x="67" y="49"/>
                    </a:cubicBezTo>
                    <a:cubicBezTo>
                      <a:pt x="65" y="47"/>
                      <a:pt x="65" y="47"/>
                      <a:pt x="65" y="47"/>
                    </a:cubicBezTo>
                    <a:cubicBezTo>
                      <a:pt x="66" y="46"/>
                      <a:pt x="66" y="46"/>
                      <a:pt x="66" y="46"/>
                    </a:cubicBezTo>
                    <a:cubicBezTo>
                      <a:pt x="80" y="62"/>
                      <a:pt x="80" y="62"/>
                      <a:pt x="80" y="62"/>
                    </a:cubicBezTo>
                    <a:cubicBezTo>
                      <a:pt x="79" y="62"/>
                      <a:pt x="79" y="62"/>
                      <a:pt x="79" y="62"/>
                    </a:cubicBezTo>
                    <a:cubicBezTo>
                      <a:pt x="74" y="58"/>
                      <a:pt x="67" y="61"/>
                      <a:pt x="65" y="62"/>
                    </a:cubicBezTo>
                    <a:cubicBezTo>
                      <a:pt x="25" y="80"/>
                      <a:pt x="25" y="80"/>
                      <a:pt x="25" y="80"/>
                    </a:cubicBezTo>
                    <a:cubicBezTo>
                      <a:pt x="24" y="79"/>
                      <a:pt x="24" y="79"/>
                      <a:pt x="24" y="79"/>
                    </a:cubicBezTo>
                    <a:cubicBezTo>
                      <a:pt x="21" y="76"/>
                      <a:pt x="22" y="73"/>
                      <a:pt x="24" y="70"/>
                    </a:cubicBezTo>
                    <a:cubicBezTo>
                      <a:pt x="39" y="41"/>
                      <a:pt x="39" y="41"/>
                      <a:pt x="39" y="41"/>
                    </a:cubicBezTo>
                    <a:cubicBezTo>
                      <a:pt x="3" y="57"/>
                      <a:pt x="3" y="57"/>
                      <a:pt x="3" y="57"/>
                    </a:cubicBezTo>
                    <a:cubicBezTo>
                      <a:pt x="2" y="55"/>
                      <a:pt x="2" y="55"/>
                      <a:pt x="2" y="55"/>
                    </a:cubicBezTo>
                    <a:cubicBezTo>
                      <a:pt x="0" y="53"/>
                      <a:pt x="0" y="50"/>
                      <a:pt x="2" y="47"/>
                    </a:cubicBezTo>
                    <a:cubicBezTo>
                      <a:pt x="25" y="4"/>
                      <a:pt x="25" y="4"/>
                      <a:pt x="25" y="4"/>
                    </a:cubicBezTo>
                    <a:cubicBezTo>
                      <a:pt x="22" y="1"/>
                      <a:pt x="22" y="1"/>
                      <a:pt x="22" y="1"/>
                    </a:cubicBezTo>
                    <a:cubicBezTo>
                      <a:pt x="23" y="0"/>
                      <a:pt x="23" y="0"/>
                      <a:pt x="23" y="0"/>
                    </a:cubicBezTo>
                    <a:cubicBezTo>
                      <a:pt x="41" y="20"/>
                      <a:pt x="41" y="20"/>
                      <a:pt x="41" y="20"/>
                    </a:cubicBezTo>
                    <a:cubicBezTo>
                      <a:pt x="40" y="21"/>
                      <a:pt x="40" y="21"/>
                      <a:pt x="40" y="21"/>
                    </a:cubicBezTo>
                    <a:cubicBezTo>
                      <a:pt x="36" y="16"/>
                      <a:pt x="36" y="16"/>
                      <a:pt x="36" y="16"/>
                    </a:cubicBezTo>
                    <a:cubicBezTo>
                      <a:pt x="18" y="48"/>
                      <a:pt x="18" y="48"/>
                      <a:pt x="18" y="48"/>
                    </a:cubicBezTo>
                    <a:cubicBezTo>
                      <a:pt x="18" y="49"/>
                      <a:pt x="18" y="49"/>
                      <a:pt x="18" y="49"/>
                    </a:cubicBezTo>
                    <a:cubicBezTo>
                      <a:pt x="39" y="39"/>
                      <a:pt x="39" y="39"/>
                      <a:pt x="39" y="39"/>
                    </a:cubicBezTo>
                    <a:cubicBezTo>
                      <a:pt x="40" y="39"/>
                      <a:pt x="40" y="39"/>
                      <a:pt x="40" y="39"/>
                    </a:cubicBezTo>
                    <a:cubicBezTo>
                      <a:pt x="46" y="27"/>
                      <a:pt x="46" y="27"/>
                      <a:pt x="46" y="27"/>
                    </a:cubicBezTo>
                    <a:cubicBezTo>
                      <a:pt x="43" y="24"/>
                      <a:pt x="43" y="24"/>
                      <a:pt x="43" y="24"/>
                    </a:cubicBezTo>
                    <a:cubicBezTo>
                      <a:pt x="44" y="23"/>
                      <a:pt x="44" y="23"/>
                      <a:pt x="44" y="23"/>
                    </a:cubicBezTo>
                    <a:cubicBezTo>
                      <a:pt x="63" y="43"/>
                      <a:pt x="63" y="43"/>
                      <a:pt x="63" y="43"/>
                    </a:cubicBezTo>
                    <a:cubicBezTo>
                      <a:pt x="62" y="44"/>
                      <a:pt x="62" y="44"/>
                      <a:pt x="62" y="44"/>
                    </a:cubicBezTo>
                    <a:cubicBezTo>
                      <a:pt x="57" y="39"/>
                      <a:pt x="57" y="39"/>
                      <a:pt x="57" y="39"/>
                    </a:cubicBezTo>
                    <a:cubicBezTo>
                      <a:pt x="40" y="72"/>
                      <a:pt x="40" y="72"/>
                      <a:pt x="40"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83">
                <a:extLst>
                  <a:ext uri="{FF2B5EF4-FFF2-40B4-BE49-F238E27FC236}">
                    <a16:creationId xmlns:a16="http://schemas.microsoft.com/office/drawing/2014/main" id="{F15811A3-BE49-4991-8238-BB3A06A5A68C}"/>
                  </a:ext>
                </a:extLst>
              </p:cNvPr>
              <p:cNvSpPr>
                <a:spLocks/>
              </p:cNvSpPr>
              <p:nvPr/>
            </p:nvSpPr>
            <p:spPr bwMode="auto">
              <a:xfrm>
                <a:off x="15688346" y="2497197"/>
                <a:ext cx="150251" cy="135941"/>
              </a:xfrm>
              <a:custGeom>
                <a:avLst/>
                <a:gdLst>
                  <a:gd name="T0" fmla="*/ 44 w 71"/>
                  <a:gd name="T1" fmla="*/ 10 h 64"/>
                  <a:gd name="T2" fmla="*/ 46 w 71"/>
                  <a:gd name="T3" fmla="*/ 1 h 64"/>
                  <a:gd name="T4" fmla="*/ 47 w 71"/>
                  <a:gd name="T5" fmla="*/ 0 h 64"/>
                  <a:gd name="T6" fmla="*/ 54 w 71"/>
                  <a:gd name="T7" fmla="*/ 14 h 64"/>
                  <a:gd name="T8" fmla="*/ 53 w 71"/>
                  <a:gd name="T9" fmla="*/ 25 h 64"/>
                  <a:gd name="T10" fmla="*/ 34 w 71"/>
                  <a:gd name="T11" fmla="*/ 55 h 64"/>
                  <a:gd name="T12" fmla="*/ 34 w 71"/>
                  <a:gd name="T13" fmla="*/ 56 h 64"/>
                  <a:gd name="T14" fmla="*/ 51 w 71"/>
                  <a:gd name="T15" fmla="*/ 47 h 64"/>
                  <a:gd name="T16" fmla="*/ 62 w 71"/>
                  <a:gd name="T17" fmla="*/ 33 h 64"/>
                  <a:gd name="T18" fmla="*/ 60 w 71"/>
                  <a:gd name="T19" fmla="*/ 30 h 64"/>
                  <a:gd name="T20" fmla="*/ 62 w 71"/>
                  <a:gd name="T21" fmla="*/ 30 h 64"/>
                  <a:gd name="T22" fmla="*/ 71 w 71"/>
                  <a:gd name="T23" fmla="*/ 49 h 64"/>
                  <a:gd name="T24" fmla="*/ 70 w 71"/>
                  <a:gd name="T25" fmla="*/ 50 h 64"/>
                  <a:gd name="T26" fmla="*/ 70 w 71"/>
                  <a:gd name="T27" fmla="*/ 49 h 64"/>
                  <a:gd name="T28" fmla="*/ 51 w 71"/>
                  <a:gd name="T29" fmla="*/ 49 h 64"/>
                  <a:gd name="T30" fmla="*/ 21 w 71"/>
                  <a:gd name="T31" fmla="*/ 64 h 64"/>
                  <a:gd name="T32" fmla="*/ 19 w 71"/>
                  <a:gd name="T33" fmla="*/ 60 h 64"/>
                  <a:gd name="T34" fmla="*/ 20 w 71"/>
                  <a:gd name="T35" fmla="*/ 49 h 64"/>
                  <a:gd name="T36" fmla="*/ 41 w 71"/>
                  <a:gd name="T37" fmla="*/ 14 h 64"/>
                  <a:gd name="T38" fmla="*/ 19 w 71"/>
                  <a:gd name="T39" fmla="*/ 25 h 64"/>
                  <a:gd name="T40" fmla="*/ 10 w 71"/>
                  <a:gd name="T41" fmla="*/ 39 h 64"/>
                  <a:gd name="T42" fmla="*/ 10 w 71"/>
                  <a:gd name="T43" fmla="*/ 40 h 64"/>
                  <a:gd name="T44" fmla="*/ 9 w 71"/>
                  <a:gd name="T45" fmla="*/ 41 h 64"/>
                  <a:gd name="T46" fmla="*/ 0 w 71"/>
                  <a:gd name="T47" fmla="*/ 22 h 64"/>
                  <a:gd name="T48" fmla="*/ 1 w 71"/>
                  <a:gd name="T49" fmla="*/ 21 h 64"/>
                  <a:gd name="T50" fmla="*/ 1 w 71"/>
                  <a:gd name="T51" fmla="*/ 23 h 64"/>
                  <a:gd name="T52" fmla="*/ 18 w 71"/>
                  <a:gd name="T53" fmla="*/ 23 h 64"/>
                  <a:gd name="T54" fmla="*/ 42 w 71"/>
                  <a:gd name="T55" fmla="*/ 12 h 64"/>
                  <a:gd name="T56" fmla="*/ 44 w 71"/>
                  <a:gd name="T57"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1" h="64">
                    <a:moveTo>
                      <a:pt x="44" y="10"/>
                    </a:moveTo>
                    <a:cubicBezTo>
                      <a:pt x="45" y="8"/>
                      <a:pt x="47" y="4"/>
                      <a:pt x="46" y="1"/>
                    </a:cubicBezTo>
                    <a:cubicBezTo>
                      <a:pt x="47" y="0"/>
                      <a:pt x="47" y="0"/>
                      <a:pt x="47" y="0"/>
                    </a:cubicBezTo>
                    <a:cubicBezTo>
                      <a:pt x="54" y="14"/>
                      <a:pt x="54" y="14"/>
                      <a:pt x="54" y="14"/>
                    </a:cubicBezTo>
                    <a:cubicBezTo>
                      <a:pt x="55" y="17"/>
                      <a:pt x="56" y="20"/>
                      <a:pt x="53" y="25"/>
                    </a:cubicBezTo>
                    <a:cubicBezTo>
                      <a:pt x="34" y="55"/>
                      <a:pt x="34" y="55"/>
                      <a:pt x="34" y="55"/>
                    </a:cubicBezTo>
                    <a:cubicBezTo>
                      <a:pt x="34" y="56"/>
                      <a:pt x="34" y="56"/>
                      <a:pt x="34" y="56"/>
                    </a:cubicBezTo>
                    <a:cubicBezTo>
                      <a:pt x="51" y="47"/>
                      <a:pt x="51" y="47"/>
                      <a:pt x="51" y="47"/>
                    </a:cubicBezTo>
                    <a:cubicBezTo>
                      <a:pt x="60" y="43"/>
                      <a:pt x="65" y="40"/>
                      <a:pt x="62" y="33"/>
                    </a:cubicBezTo>
                    <a:cubicBezTo>
                      <a:pt x="60" y="30"/>
                      <a:pt x="60" y="30"/>
                      <a:pt x="60" y="30"/>
                    </a:cubicBezTo>
                    <a:cubicBezTo>
                      <a:pt x="62" y="30"/>
                      <a:pt x="62" y="30"/>
                      <a:pt x="62" y="30"/>
                    </a:cubicBezTo>
                    <a:cubicBezTo>
                      <a:pt x="71" y="49"/>
                      <a:pt x="71" y="49"/>
                      <a:pt x="71" y="49"/>
                    </a:cubicBezTo>
                    <a:cubicBezTo>
                      <a:pt x="70" y="50"/>
                      <a:pt x="70" y="50"/>
                      <a:pt x="70" y="50"/>
                    </a:cubicBezTo>
                    <a:cubicBezTo>
                      <a:pt x="70" y="49"/>
                      <a:pt x="70" y="49"/>
                      <a:pt x="70" y="49"/>
                    </a:cubicBezTo>
                    <a:cubicBezTo>
                      <a:pt x="66" y="42"/>
                      <a:pt x="60" y="44"/>
                      <a:pt x="51" y="49"/>
                    </a:cubicBezTo>
                    <a:cubicBezTo>
                      <a:pt x="21" y="64"/>
                      <a:pt x="21" y="64"/>
                      <a:pt x="21" y="64"/>
                    </a:cubicBezTo>
                    <a:cubicBezTo>
                      <a:pt x="19" y="60"/>
                      <a:pt x="19" y="60"/>
                      <a:pt x="19" y="60"/>
                    </a:cubicBezTo>
                    <a:cubicBezTo>
                      <a:pt x="17" y="57"/>
                      <a:pt x="16" y="55"/>
                      <a:pt x="20" y="49"/>
                    </a:cubicBezTo>
                    <a:cubicBezTo>
                      <a:pt x="41" y="14"/>
                      <a:pt x="41" y="14"/>
                      <a:pt x="41" y="14"/>
                    </a:cubicBezTo>
                    <a:cubicBezTo>
                      <a:pt x="19" y="25"/>
                      <a:pt x="19" y="25"/>
                      <a:pt x="19" y="25"/>
                    </a:cubicBezTo>
                    <a:cubicBezTo>
                      <a:pt x="9" y="30"/>
                      <a:pt x="6" y="32"/>
                      <a:pt x="10" y="39"/>
                    </a:cubicBezTo>
                    <a:cubicBezTo>
                      <a:pt x="10" y="40"/>
                      <a:pt x="10" y="40"/>
                      <a:pt x="10" y="40"/>
                    </a:cubicBezTo>
                    <a:cubicBezTo>
                      <a:pt x="9" y="41"/>
                      <a:pt x="9" y="41"/>
                      <a:pt x="9" y="41"/>
                    </a:cubicBezTo>
                    <a:cubicBezTo>
                      <a:pt x="0" y="22"/>
                      <a:pt x="0" y="22"/>
                      <a:pt x="0" y="22"/>
                    </a:cubicBezTo>
                    <a:cubicBezTo>
                      <a:pt x="1" y="21"/>
                      <a:pt x="1" y="21"/>
                      <a:pt x="1" y="21"/>
                    </a:cubicBezTo>
                    <a:cubicBezTo>
                      <a:pt x="1" y="23"/>
                      <a:pt x="1" y="23"/>
                      <a:pt x="1" y="23"/>
                    </a:cubicBezTo>
                    <a:cubicBezTo>
                      <a:pt x="5" y="30"/>
                      <a:pt x="10" y="28"/>
                      <a:pt x="18" y="23"/>
                    </a:cubicBezTo>
                    <a:cubicBezTo>
                      <a:pt x="42" y="12"/>
                      <a:pt x="42" y="12"/>
                      <a:pt x="42" y="12"/>
                    </a:cubicBezTo>
                    <a:lnTo>
                      <a:pt x="4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84">
                <a:extLst>
                  <a:ext uri="{FF2B5EF4-FFF2-40B4-BE49-F238E27FC236}">
                    <a16:creationId xmlns:a16="http://schemas.microsoft.com/office/drawing/2014/main" id="{68E5F4C0-ED86-4D4A-B2D1-63C86D0C2B2F}"/>
                  </a:ext>
                </a:extLst>
              </p:cNvPr>
              <p:cNvSpPr>
                <a:spLocks noEditPoints="1"/>
              </p:cNvSpPr>
              <p:nvPr/>
            </p:nvSpPr>
            <p:spPr bwMode="auto">
              <a:xfrm>
                <a:off x="14691146" y="3293168"/>
                <a:ext cx="99273" cy="95695"/>
              </a:xfrm>
              <a:custGeom>
                <a:avLst/>
                <a:gdLst>
                  <a:gd name="T0" fmla="*/ 39 w 47"/>
                  <a:gd name="T1" fmla="*/ 2 h 45"/>
                  <a:gd name="T2" fmla="*/ 47 w 47"/>
                  <a:gd name="T3" fmla="*/ 3 h 45"/>
                  <a:gd name="T4" fmla="*/ 29 w 47"/>
                  <a:gd name="T5" fmla="*/ 43 h 45"/>
                  <a:gd name="T6" fmla="*/ 31 w 47"/>
                  <a:gd name="T7" fmla="*/ 45 h 45"/>
                  <a:gd name="T8" fmla="*/ 30 w 47"/>
                  <a:gd name="T9" fmla="*/ 45 h 45"/>
                  <a:gd name="T10" fmla="*/ 16 w 47"/>
                  <a:gd name="T11" fmla="*/ 32 h 45"/>
                  <a:gd name="T12" fmla="*/ 17 w 47"/>
                  <a:gd name="T13" fmla="*/ 32 h 45"/>
                  <a:gd name="T14" fmla="*/ 20 w 47"/>
                  <a:gd name="T15" fmla="*/ 34 h 45"/>
                  <a:gd name="T16" fmla="*/ 25 w 47"/>
                  <a:gd name="T17" fmla="*/ 21 h 45"/>
                  <a:gd name="T18" fmla="*/ 18 w 47"/>
                  <a:gd name="T19" fmla="*/ 15 h 45"/>
                  <a:gd name="T20" fmla="*/ 12 w 47"/>
                  <a:gd name="T21" fmla="*/ 18 h 45"/>
                  <a:gd name="T22" fmla="*/ 9 w 47"/>
                  <a:gd name="T23" fmla="*/ 20 h 45"/>
                  <a:gd name="T24" fmla="*/ 11 w 47"/>
                  <a:gd name="T25" fmla="*/ 26 h 45"/>
                  <a:gd name="T26" fmla="*/ 12 w 47"/>
                  <a:gd name="T27" fmla="*/ 27 h 45"/>
                  <a:gd name="T28" fmla="*/ 12 w 47"/>
                  <a:gd name="T29" fmla="*/ 28 h 45"/>
                  <a:gd name="T30" fmla="*/ 0 w 47"/>
                  <a:gd name="T31" fmla="*/ 18 h 45"/>
                  <a:gd name="T32" fmla="*/ 1 w 47"/>
                  <a:gd name="T33" fmla="*/ 17 h 45"/>
                  <a:gd name="T34" fmla="*/ 11 w 47"/>
                  <a:gd name="T35" fmla="*/ 17 h 45"/>
                  <a:gd name="T36" fmla="*/ 39 w 47"/>
                  <a:gd name="T37" fmla="*/ 2 h 45"/>
                  <a:gd name="T38" fmla="*/ 19 w 47"/>
                  <a:gd name="T39" fmla="*/ 14 h 45"/>
                  <a:gd name="T40" fmla="*/ 26 w 47"/>
                  <a:gd name="T41" fmla="*/ 20 h 45"/>
                  <a:gd name="T42" fmla="*/ 31 w 47"/>
                  <a:gd name="T43" fmla="*/ 8 h 45"/>
                  <a:gd name="T44" fmla="*/ 19 w 47"/>
                  <a:gd name="T45" fmla="*/ 1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45">
                    <a:moveTo>
                      <a:pt x="39" y="2"/>
                    </a:moveTo>
                    <a:cubicBezTo>
                      <a:pt x="41" y="1"/>
                      <a:pt x="43" y="0"/>
                      <a:pt x="47" y="3"/>
                    </a:cubicBezTo>
                    <a:cubicBezTo>
                      <a:pt x="29" y="43"/>
                      <a:pt x="29" y="43"/>
                      <a:pt x="29" y="43"/>
                    </a:cubicBezTo>
                    <a:cubicBezTo>
                      <a:pt x="31" y="45"/>
                      <a:pt x="31" y="45"/>
                      <a:pt x="31" y="45"/>
                    </a:cubicBezTo>
                    <a:cubicBezTo>
                      <a:pt x="30" y="45"/>
                      <a:pt x="30" y="45"/>
                      <a:pt x="30" y="45"/>
                    </a:cubicBezTo>
                    <a:cubicBezTo>
                      <a:pt x="16" y="32"/>
                      <a:pt x="16" y="32"/>
                      <a:pt x="16" y="32"/>
                    </a:cubicBezTo>
                    <a:cubicBezTo>
                      <a:pt x="17" y="32"/>
                      <a:pt x="17" y="32"/>
                      <a:pt x="17" y="32"/>
                    </a:cubicBezTo>
                    <a:cubicBezTo>
                      <a:pt x="20" y="34"/>
                      <a:pt x="20" y="34"/>
                      <a:pt x="20" y="34"/>
                    </a:cubicBezTo>
                    <a:cubicBezTo>
                      <a:pt x="25" y="21"/>
                      <a:pt x="25" y="21"/>
                      <a:pt x="25" y="21"/>
                    </a:cubicBezTo>
                    <a:cubicBezTo>
                      <a:pt x="18" y="15"/>
                      <a:pt x="18" y="15"/>
                      <a:pt x="18" y="15"/>
                    </a:cubicBezTo>
                    <a:cubicBezTo>
                      <a:pt x="12" y="18"/>
                      <a:pt x="12" y="18"/>
                      <a:pt x="12" y="18"/>
                    </a:cubicBezTo>
                    <a:cubicBezTo>
                      <a:pt x="11" y="18"/>
                      <a:pt x="10" y="19"/>
                      <a:pt x="9" y="20"/>
                    </a:cubicBezTo>
                    <a:cubicBezTo>
                      <a:pt x="7" y="22"/>
                      <a:pt x="9" y="24"/>
                      <a:pt x="11" y="26"/>
                    </a:cubicBezTo>
                    <a:cubicBezTo>
                      <a:pt x="12" y="27"/>
                      <a:pt x="12" y="27"/>
                      <a:pt x="12" y="27"/>
                    </a:cubicBezTo>
                    <a:cubicBezTo>
                      <a:pt x="12" y="28"/>
                      <a:pt x="12" y="28"/>
                      <a:pt x="12" y="28"/>
                    </a:cubicBezTo>
                    <a:cubicBezTo>
                      <a:pt x="0" y="18"/>
                      <a:pt x="0" y="18"/>
                      <a:pt x="0" y="18"/>
                    </a:cubicBezTo>
                    <a:cubicBezTo>
                      <a:pt x="1" y="17"/>
                      <a:pt x="1" y="17"/>
                      <a:pt x="1" y="17"/>
                    </a:cubicBezTo>
                    <a:cubicBezTo>
                      <a:pt x="5" y="20"/>
                      <a:pt x="7" y="19"/>
                      <a:pt x="11" y="17"/>
                    </a:cubicBezTo>
                    <a:lnTo>
                      <a:pt x="39" y="2"/>
                    </a:lnTo>
                    <a:close/>
                    <a:moveTo>
                      <a:pt x="19" y="14"/>
                    </a:moveTo>
                    <a:cubicBezTo>
                      <a:pt x="26" y="20"/>
                      <a:pt x="26" y="20"/>
                      <a:pt x="26" y="20"/>
                    </a:cubicBezTo>
                    <a:cubicBezTo>
                      <a:pt x="31" y="8"/>
                      <a:pt x="31" y="8"/>
                      <a:pt x="31" y="8"/>
                    </a:cubicBezTo>
                    <a:lnTo>
                      <a:pt x="19"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85">
                <a:extLst>
                  <a:ext uri="{FF2B5EF4-FFF2-40B4-BE49-F238E27FC236}">
                    <a16:creationId xmlns:a16="http://schemas.microsoft.com/office/drawing/2014/main" id="{3748B2CC-CC16-4470-8E91-C55947B275E1}"/>
                  </a:ext>
                </a:extLst>
              </p:cNvPr>
              <p:cNvSpPr>
                <a:spLocks noEditPoints="1"/>
              </p:cNvSpPr>
              <p:nvPr/>
            </p:nvSpPr>
            <p:spPr bwMode="auto">
              <a:xfrm>
                <a:off x="14784159" y="3337886"/>
                <a:ext cx="112688" cy="125209"/>
              </a:xfrm>
              <a:custGeom>
                <a:avLst/>
                <a:gdLst>
                  <a:gd name="T0" fmla="*/ 33 w 53"/>
                  <a:gd name="T1" fmla="*/ 33 h 59"/>
                  <a:gd name="T2" fmla="*/ 39 w 53"/>
                  <a:gd name="T3" fmla="*/ 40 h 59"/>
                  <a:gd name="T4" fmla="*/ 36 w 53"/>
                  <a:gd name="T5" fmla="*/ 51 h 59"/>
                  <a:gd name="T6" fmla="*/ 35 w 53"/>
                  <a:gd name="T7" fmla="*/ 52 h 59"/>
                  <a:gd name="T8" fmla="*/ 34 w 53"/>
                  <a:gd name="T9" fmla="*/ 55 h 59"/>
                  <a:gd name="T10" fmla="*/ 39 w 53"/>
                  <a:gd name="T11" fmla="*/ 51 h 59"/>
                  <a:gd name="T12" fmla="*/ 40 w 53"/>
                  <a:gd name="T13" fmla="*/ 52 h 59"/>
                  <a:gd name="T14" fmla="*/ 29 w 53"/>
                  <a:gd name="T15" fmla="*/ 55 h 59"/>
                  <a:gd name="T16" fmla="*/ 24 w 53"/>
                  <a:gd name="T17" fmla="*/ 48 h 59"/>
                  <a:gd name="T18" fmla="*/ 27 w 53"/>
                  <a:gd name="T19" fmla="*/ 40 h 59"/>
                  <a:gd name="T20" fmla="*/ 30 w 53"/>
                  <a:gd name="T21" fmla="*/ 34 h 59"/>
                  <a:gd name="T22" fmla="*/ 29 w 53"/>
                  <a:gd name="T23" fmla="*/ 31 h 59"/>
                  <a:gd name="T24" fmla="*/ 27 w 53"/>
                  <a:gd name="T25" fmla="*/ 29 h 59"/>
                  <a:gd name="T26" fmla="*/ 24 w 53"/>
                  <a:gd name="T27" fmla="*/ 28 h 59"/>
                  <a:gd name="T28" fmla="*/ 14 w 53"/>
                  <a:gd name="T29" fmla="*/ 43 h 59"/>
                  <a:gd name="T30" fmla="*/ 17 w 53"/>
                  <a:gd name="T31" fmla="*/ 45 h 59"/>
                  <a:gd name="T32" fmla="*/ 17 w 53"/>
                  <a:gd name="T33" fmla="*/ 46 h 59"/>
                  <a:gd name="T34" fmla="*/ 0 w 53"/>
                  <a:gd name="T35" fmla="*/ 35 h 59"/>
                  <a:gd name="T36" fmla="*/ 1 w 53"/>
                  <a:gd name="T37" fmla="*/ 35 h 59"/>
                  <a:gd name="T38" fmla="*/ 4 w 53"/>
                  <a:gd name="T39" fmla="*/ 37 h 59"/>
                  <a:gd name="T40" fmla="*/ 25 w 53"/>
                  <a:gd name="T41" fmla="*/ 3 h 59"/>
                  <a:gd name="T42" fmla="*/ 22 w 53"/>
                  <a:gd name="T43" fmla="*/ 1 h 59"/>
                  <a:gd name="T44" fmla="*/ 23 w 53"/>
                  <a:gd name="T45" fmla="*/ 0 h 59"/>
                  <a:gd name="T46" fmla="*/ 40 w 53"/>
                  <a:gd name="T47" fmla="*/ 11 h 59"/>
                  <a:gd name="T48" fmla="*/ 49 w 53"/>
                  <a:gd name="T49" fmla="*/ 30 h 59"/>
                  <a:gd name="T50" fmla="*/ 33 w 53"/>
                  <a:gd name="T51" fmla="*/ 32 h 59"/>
                  <a:gd name="T52" fmla="*/ 33 w 53"/>
                  <a:gd name="T53" fmla="*/ 33 h 59"/>
                  <a:gd name="T54" fmla="*/ 25 w 53"/>
                  <a:gd name="T55" fmla="*/ 27 h 59"/>
                  <a:gd name="T56" fmla="*/ 27 w 53"/>
                  <a:gd name="T57" fmla="*/ 29 h 59"/>
                  <a:gd name="T58" fmla="*/ 38 w 53"/>
                  <a:gd name="T59" fmla="*/ 24 h 59"/>
                  <a:gd name="T60" fmla="*/ 37 w 53"/>
                  <a:gd name="T61" fmla="*/ 11 h 59"/>
                  <a:gd name="T62" fmla="*/ 36 w 53"/>
                  <a:gd name="T63" fmla="*/ 10 h 59"/>
                  <a:gd name="T64" fmla="*/ 25 w 53"/>
                  <a:gd name="T65" fmla="*/ 2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9">
                    <a:moveTo>
                      <a:pt x="33" y="33"/>
                    </a:moveTo>
                    <a:cubicBezTo>
                      <a:pt x="36" y="34"/>
                      <a:pt x="38" y="37"/>
                      <a:pt x="39" y="40"/>
                    </a:cubicBezTo>
                    <a:cubicBezTo>
                      <a:pt x="40" y="43"/>
                      <a:pt x="39" y="45"/>
                      <a:pt x="36" y="51"/>
                    </a:cubicBezTo>
                    <a:cubicBezTo>
                      <a:pt x="35" y="52"/>
                      <a:pt x="35" y="52"/>
                      <a:pt x="35" y="52"/>
                    </a:cubicBezTo>
                    <a:cubicBezTo>
                      <a:pt x="34" y="54"/>
                      <a:pt x="34" y="55"/>
                      <a:pt x="34" y="55"/>
                    </a:cubicBezTo>
                    <a:cubicBezTo>
                      <a:pt x="35" y="56"/>
                      <a:pt x="37" y="54"/>
                      <a:pt x="39" y="51"/>
                    </a:cubicBezTo>
                    <a:cubicBezTo>
                      <a:pt x="40" y="52"/>
                      <a:pt x="40" y="52"/>
                      <a:pt x="40" y="52"/>
                    </a:cubicBezTo>
                    <a:cubicBezTo>
                      <a:pt x="37" y="56"/>
                      <a:pt x="34" y="59"/>
                      <a:pt x="29" y="55"/>
                    </a:cubicBezTo>
                    <a:cubicBezTo>
                      <a:pt x="26" y="53"/>
                      <a:pt x="24" y="51"/>
                      <a:pt x="24" y="48"/>
                    </a:cubicBezTo>
                    <a:cubicBezTo>
                      <a:pt x="24" y="46"/>
                      <a:pt x="24" y="44"/>
                      <a:pt x="27" y="40"/>
                    </a:cubicBezTo>
                    <a:cubicBezTo>
                      <a:pt x="29" y="37"/>
                      <a:pt x="30" y="36"/>
                      <a:pt x="30" y="34"/>
                    </a:cubicBezTo>
                    <a:cubicBezTo>
                      <a:pt x="30" y="33"/>
                      <a:pt x="29" y="32"/>
                      <a:pt x="29" y="31"/>
                    </a:cubicBezTo>
                    <a:cubicBezTo>
                      <a:pt x="28" y="31"/>
                      <a:pt x="28" y="30"/>
                      <a:pt x="27" y="29"/>
                    </a:cubicBezTo>
                    <a:cubicBezTo>
                      <a:pt x="24" y="28"/>
                      <a:pt x="24" y="28"/>
                      <a:pt x="24" y="28"/>
                    </a:cubicBezTo>
                    <a:cubicBezTo>
                      <a:pt x="14" y="43"/>
                      <a:pt x="14" y="43"/>
                      <a:pt x="14" y="43"/>
                    </a:cubicBezTo>
                    <a:cubicBezTo>
                      <a:pt x="17" y="45"/>
                      <a:pt x="17" y="45"/>
                      <a:pt x="17" y="45"/>
                    </a:cubicBezTo>
                    <a:cubicBezTo>
                      <a:pt x="17" y="46"/>
                      <a:pt x="17" y="46"/>
                      <a:pt x="17" y="46"/>
                    </a:cubicBezTo>
                    <a:cubicBezTo>
                      <a:pt x="0" y="35"/>
                      <a:pt x="0" y="35"/>
                      <a:pt x="0" y="35"/>
                    </a:cubicBezTo>
                    <a:cubicBezTo>
                      <a:pt x="1" y="35"/>
                      <a:pt x="1" y="35"/>
                      <a:pt x="1" y="35"/>
                    </a:cubicBezTo>
                    <a:cubicBezTo>
                      <a:pt x="4" y="37"/>
                      <a:pt x="4" y="37"/>
                      <a:pt x="4" y="37"/>
                    </a:cubicBezTo>
                    <a:cubicBezTo>
                      <a:pt x="25" y="3"/>
                      <a:pt x="25" y="3"/>
                      <a:pt x="25" y="3"/>
                    </a:cubicBezTo>
                    <a:cubicBezTo>
                      <a:pt x="22" y="1"/>
                      <a:pt x="22" y="1"/>
                      <a:pt x="22" y="1"/>
                    </a:cubicBezTo>
                    <a:cubicBezTo>
                      <a:pt x="23" y="0"/>
                      <a:pt x="23" y="0"/>
                      <a:pt x="23" y="0"/>
                    </a:cubicBezTo>
                    <a:cubicBezTo>
                      <a:pt x="40" y="11"/>
                      <a:pt x="40" y="11"/>
                      <a:pt x="40" y="11"/>
                    </a:cubicBezTo>
                    <a:cubicBezTo>
                      <a:pt x="49" y="17"/>
                      <a:pt x="53" y="23"/>
                      <a:pt x="49" y="30"/>
                    </a:cubicBezTo>
                    <a:cubicBezTo>
                      <a:pt x="45" y="36"/>
                      <a:pt x="39" y="35"/>
                      <a:pt x="33" y="32"/>
                    </a:cubicBezTo>
                    <a:lnTo>
                      <a:pt x="33" y="33"/>
                    </a:lnTo>
                    <a:close/>
                    <a:moveTo>
                      <a:pt x="25" y="27"/>
                    </a:moveTo>
                    <a:cubicBezTo>
                      <a:pt x="27" y="29"/>
                      <a:pt x="27" y="29"/>
                      <a:pt x="27" y="29"/>
                    </a:cubicBezTo>
                    <a:cubicBezTo>
                      <a:pt x="32" y="32"/>
                      <a:pt x="35" y="28"/>
                      <a:pt x="38" y="24"/>
                    </a:cubicBezTo>
                    <a:cubicBezTo>
                      <a:pt x="42" y="16"/>
                      <a:pt x="41" y="13"/>
                      <a:pt x="37" y="11"/>
                    </a:cubicBezTo>
                    <a:cubicBezTo>
                      <a:pt x="36" y="10"/>
                      <a:pt x="36" y="10"/>
                      <a:pt x="36" y="10"/>
                    </a:cubicBezTo>
                    <a:lnTo>
                      <a:pt x="2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86">
                <a:extLst>
                  <a:ext uri="{FF2B5EF4-FFF2-40B4-BE49-F238E27FC236}">
                    <a16:creationId xmlns:a16="http://schemas.microsoft.com/office/drawing/2014/main" id="{21116692-87C6-4BFF-9129-7D0D44B72341}"/>
                  </a:ext>
                </a:extLst>
              </p:cNvPr>
              <p:cNvSpPr>
                <a:spLocks/>
              </p:cNvSpPr>
              <p:nvPr/>
            </p:nvSpPr>
            <p:spPr bwMode="auto">
              <a:xfrm>
                <a:off x="14904896" y="3395124"/>
                <a:ext cx="91224" cy="104639"/>
              </a:xfrm>
              <a:custGeom>
                <a:avLst/>
                <a:gdLst>
                  <a:gd name="T0" fmla="*/ 1 w 43"/>
                  <a:gd name="T1" fmla="*/ 40 h 49"/>
                  <a:gd name="T2" fmla="*/ 5 w 43"/>
                  <a:gd name="T3" fmla="*/ 42 h 49"/>
                  <a:gd name="T4" fmla="*/ 20 w 43"/>
                  <a:gd name="T5" fmla="*/ 5 h 49"/>
                  <a:gd name="T6" fmla="*/ 3 w 43"/>
                  <a:gd name="T7" fmla="*/ 18 h 49"/>
                  <a:gd name="T8" fmla="*/ 2 w 43"/>
                  <a:gd name="T9" fmla="*/ 17 h 49"/>
                  <a:gd name="T10" fmla="*/ 9 w 43"/>
                  <a:gd name="T11" fmla="*/ 0 h 49"/>
                  <a:gd name="T12" fmla="*/ 43 w 43"/>
                  <a:gd name="T13" fmla="*/ 14 h 49"/>
                  <a:gd name="T14" fmla="*/ 36 w 43"/>
                  <a:gd name="T15" fmla="*/ 31 h 49"/>
                  <a:gd name="T16" fmla="*/ 35 w 43"/>
                  <a:gd name="T17" fmla="*/ 31 h 49"/>
                  <a:gd name="T18" fmla="*/ 31 w 43"/>
                  <a:gd name="T19" fmla="*/ 10 h 49"/>
                  <a:gd name="T20" fmla="*/ 16 w 43"/>
                  <a:gd name="T21" fmla="*/ 47 h 49"/>
                  <a:gd name="T22" fmla="*/ 20 w 43"/>
                  <a:gd name="T23" fmla="*/ 48 h 49"/>
                  <a:gd name="T24" fmla="*/ 20 w 43"/>
                  <a:gd name="T25" fmla="*/ 49 h 49"/>
                  <a:gd name="T26" fmla="*/ 0 w 43"/>
                  <a:gd name="T27" fmla="*/ 41 h 49"/>
                  <a:gd name="T28" fmla="*/ 1 w 43"/>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49">
                    <a:moveTo>
                      <a:pt x="1" y="40"/>
                    </a:moveTo>
                    <a:cubicBezTo>
                      <a:pt x="5" y="42"/>
                      <a:pt x="5" y="42"/>
                      <a:pt x="5" y="42"/>
                    </a:cubicBezTo>
                    <a:cubicBezTo>
                      <a:pt x="20" y="5"/>
                      <a:pt x="20" y="5"/>
                      <a:pt x="20" y="5"/>
                    </a:cubicBezTo>
                    <a:cubicBezTo>
                      <a:pt x="11" y="2"/>
                      <a:pt x="4" y="15"/>
                      <a:pt x="3" y="18"/>
                    </a:cubicBezTo>
                    <a:cubicBezTo>
                      <a:pt x="2" y="17"/>
                      <a:pt x="2" y="17"/>
                      <a:pt x="2" y="17"/>
                    </a:cubicBezTo>
                    <a:cubicBezTo>
                      <a:pt x="9" y="0"/>
                      <a:pt x="9" y="0"/>
                      <a:pt x="9" y="0"/>
                    </a:cubicBezTo>
                    <a:cubicBezTo>
                      <a:pt x="43" y="14"/>
                      <a:pt x="43" y="14"/>
                      <a:pt x="43" y="14"/>
                    </a:cubicBezTo>
                    <a:cubicBezTo>
                      <a:pt x="36" y="31"/>
                      <a:pt x="36" y="31"/>
                      <a:pt x="36" y="31"/>
                    </a:cubicBezTo>
                    <a:cubicBezTo>
                      <a:pt x="35" y="31"/>
                      <a:pt x="35" y="31"/>
                      <a:pt x="35" y="31"/>
                    </a:cubicBezTo>
                    <a:cubicBezTo>
                      <a:pt x="36" y="28"/>
                      <a:pt x="40" y="14"/>
                      <a:pt x="31" y="10"/>
                    </a:cubicBezTo>
                    <a:cubicBezTo>
                      <a:pt x="16" y="47"/>
                      <a:pt x="16" y="47"/>
                      <a:pt x="16" y="47"/>
                    </a:cubicBezTo>
                    <a:cubicBezTo>
                      <a:pt x="20" y="48"/>
                      <a:pt x="20" y="48"/>
                      <a:pt x="20" y="48"/>
                    </a:cubicBezTo>
                    <a:cubicBezTo>
                      <a:pt x="20" y="49"/>
                      <a:pt x="20" y="49"/>
                      <a:pt x="20" y="49"/>
                    </a:cubicBezTo>
                    <a:cubicBezTo>
                      <a:pt x="0" y="41"/>
                      <a:pt x="0" y="41"/>
                      <a:pt x="0" y="41"/>
                    </a:cubicBezTo>
                    <a:lnTo>
                      <a:pt x="1"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87">
                <a:extLst>
                  <a:ext uri="{FF2B5EF4-FFF2-40B4-BE49-F238E27FC236}">
                    <a16:creationId xmlns:a16="http://schemas.microsoft.com/office/drawing/2014/main" id="{6CF95993-4A8A-43EB-8D6A-C0D44175F92C}"/>
                  </a:ext>
                </a:extLst>
              </p:cNvPr>
              <p:cNvSpPr>
                <a:spLocks/>
              </p:cNvSpPr>
              <p:nvPr/>
            </p:nvSpPr>
            <p:spPr bwMode="auto">
              <a:xfrm>
                <a:off x="15057830" y="3441630"/>
                <a:ext cx="84963" cy="100167"/>
              </a:xfrm>
              <a:custGeom>
                <a:avLst/>
                <a:gdLst>
                  <a:gd name="T0" fmla="*/ 18 w 40"/>
                  <a:gd name="T1" fmla="*/ 46 h 47"/>
                  <a:gd name="T2" fmla="*/ 2 w 40"/>
                  <a:gd name="T3" fmla="*/ 35 h 47"/>
                  <a:gd name="T4" fmla="*/ 0 w 40"/>
                  <a:gd name="T5" fmla="*/ 21 h 47"/>
                  <a:gd name="T6" fmla="*/ 24 w 40"/>
                  <a:gd name="T7" fmla="*/ 2 h 47"/>
                  <a:gd name="T8" fmla="*/ 33 w 40"/>
                  <a:gd name="T9" fmla="*/ 6 h 47"/>
                  <a:gd name="T10" fmla="*/ 36 w 40"/>
                  <a:gd name="T11" fmla="*/ 4 h 47"/>
                  <a:gd name="T12" fmla="*/ 37 w 40"/>
                  <a:gd name="T13" fmla="*/ 4 h 47"/>
                  <a:gd name="T14" fmla="*/ 35 w 40"/>
                  <a:gd name="T15" fmla="*/ 21 h 47"/>
                  <a:gd name="T16" fmla="*/ 34 w 40"/>
                  <a:gd name="T17" fmla="*/ 21 h 47"/>
                  <a:gd name="T18" fmla="*/ 25 w 40"/>
                  <a:gd name="T19" fmla="*/ 3 h 47"/>
                  <a:gd name="T20" fmla="*/ 14 w 40"/>
                  <a:gd name="T21" fmla="*/ 23 h 47"/>
                  <a:gd name="T22" fmla="*/ 20 w 40"/>
                  <a:gd name="T23" fmla="*/ 45 h 47"/>
                  <a:gd name="T24" fmla="*/ 23 w 40"/>
                  <a:gd name="T25" fmla="*/ 45 h 47"/>
                  <a:gd name="T26" fmla="*/ 25 w 40"/>
                  <a:gd name="T27" fmla="*/ 28 h 47"/>
                  <a:gd name="T28" fmla="*/ 21 w 40"/>
                  <a:gd name="T29" fmla="*/ 28 h 47"/>
                  <a:gd name="T30" fmla="*/ 21 w 40"/>
                  <a:gd name="T31" fmla="*/ 27 h 47"/>
                  <a:gd name="T32" fmla="*/ 40 w 40"/>
                  <a:gd name="T33" fmla="*/ 29 h 47"/>
                  <a:gd name="T34" fmla="*/ 39 w 40"/>
                  <a:gd name="T35" fmla="*/ 30 h 47"/>
                  <a:gd name="T36" fmla="*/ 37 w 40"/>
                  <a:gd name="T37" fmla="*/ 30 h 47"/>
                  <a:gd name="T38" fmla="*/ 34 w 40"/>
                  <a:gd name="T39" fmla="*/ 47 h 47"/>
                  <a:gd name="T40" fmla="*/ 29 w 40"/>
                  <a:gd name="T41" fmla="*/ 46 h 47"/>
                  <a:gd name="T42" fmla="*/ 18 w 40"/>
                  <a:gd name="T4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47">
                    <a:moveTo>
                      <a:pt x="18" y="46"/>
                    </a:moveTo>
                    <a:cubicBezTo>
                      <a:pt x="9" y="44"/>
                      <a:pt x="4" y="40"/>
                      <a:pt x="2" y="35"/>
                    </a:cubicBezTo>
                    <a:cubicBezTo>
                      <a:pt x="0" y="31"/>
                      <a:pt x="0" y="26"/>
                      <a:pt x="0" y="21"/>
                    </a:cubicBezTo>
                    <a:cubicBezTo>
                      <a:pt x="2" y="11"/>
                      <a:pt x="9" y="0"/>
                      <a:pt x="24" y="2"/>
                    </a:cubicBezTo>
                    <a:cubicBezTo>
                      <a:pt x="29" y="3"/>
                      <a:pt x="30" y="5"/>
                      <a:pt x="33" y="6"/>
                    </a:cubicBezTo>
                    <a:cubicBezTo>
                      <a:pt x="36" y="6"/>
                      <a:pt x="36" y="4"/>
                      <a:pt x="36" y="4"/>
                    </a:cubicBezTo>
                    <a:cubicBezTo>
                      <a:pt x="37" y="4"/>
                      <a:pt x="37" y="4"/>
                      <a:pt x="37" y="4"/>
                    </a:cubicBezTo>
                    <a:cubicBezTo>
                      <a:pt x="35" y="21"/>
                      <a:pt x="35" y="21"/>
                      <a:pt x="35" y="21"/>
                    </a:cubicBezTo>
                    <a:cubicBezTo>
                      <a:pt x="34" y="21"/>
                      <a:pt x="34" y="21"/>
                      <a:pt x="34" y="21"/>
                    </a:cubicBezTo>
                    <a:cubicBezTo>
                      <a:pt x="33" y="14"/>
                      <a:pt x="32" y="4"/>
                      <a:pt x="25" y="3"/>
                    </a:cubicBezTo>
                    <a:cubicBezTo>
                      <a:pt x="19" y="3"/>
                      <a:pt x="16" y="8"/>
                      <a:pt x="14" y="23"/>
                    </a:cubicBezTo>
                    <a:cubicBezTo>
                      <a:pt x="12" y="36"/>
                      <a:pt x="13" y="44"/>
                      <a:pt x="20" y="45"/>
                    </a:cubicBezTo>
                    <a:cubicBezTo>
                      <a:pt x="21" y="45"/>
                      <a:pt x="22" y="45"/>
                      <a:pt x="23" y="45"/>
                    </a:cubicBezTo>
                    <a:cubicBezTo>
                      <a:pt x="25" y="28"/>
                      <a:pt x="25" y="28"/>
                      <a:pt x="25" y="28"/>
                    </a:cubicBezTo>
                    <a:cubicBezTo>
                      <a:pt x="21" y="28"/>
                      <a:pt x="21" y="28"/>
                      <a:pt x="21" y="28"/>
                    </a:cubicBezTo>
                    <a:cubicBezTo>
                      <a:pt x="21" y="27"/>
                      <a:pt x="21" y="27"/>
                      <a:pt x="21" y="27"/>
                    </a:cubicBezTo>
                    <a:cubicBezTo>
                      <a:pt x="40" y="29"/>
                      <a:pt x="40" y="29"/>
                      <a:pt x="40" y="29"/>
                    </a:cubicBezTo>
                    <a:cubicBezTo>
                      <a:pt x="39" y="30"/>
                      <a:pt x="39" y="30"/>
                      <a:pt x="39" y="30"/>
                    </a:cubicBezTo>
                    <a:cubicBezTo>
                      <a:pt x="37" y="30"/>
                      <a:pt x="37" y="30"/>
                      <a:pt x="37" y="30"/>
                    </a:cubicBezTo>
                    <a:cubicBezTo>
                      <a:pt x="34" y="47"/>
                      <a:pt x="34" y="47"/>
                      <a:pt x="34" y="47"/>
                    </a:cubicBezTo>
                    <a:cubicBezTo>
                      <a:pt x="33" y="46"/>
                      <a:pt x="31" y="46"/>
                      <a:pt x="29" y="46"/>
                    </a:cubicBezTo>
                    <a:cubicBezTo>
                      <a:pt x="26" y="45"/>
                      <a:pt x="23" y="46"/>
                      <a:pt x="18"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88">
                <a:extLst>
                  <a:ext uri="{FF2B5EF4-FFF2-40B4-BE49-F238E27FC236}">
                    <a16:creationId xmlns:a16="http://schemas.microsoft.com/office/drawing/2014/main" id="{F52D7F52-1297-4778-8826-65B649D18229}"/>
                  </a:ext>
                </a:extLst>
              </p:cNvPr>
              <p:cNvSpPr>
                <a:spLocks noEditPoints="1"/>
              </p:cNvSpPr>
              <p:nvPr/>
            </p:nvSpPr>
            <p:spPr bwMode="auto">
              <a:xfrm>
                <a:off x="15170518" y="3452362"/>
                <a:ext cx="84963" cy="91224"/>
              </a:xfrm>
              <a:custGeom>
                <a:avLst/>
                <a:gdLst>
                  <a:gd name="T0" fmla="*/ 16 w 40"/>
                  <a:gd name="T1" fmla="*/ 4 h 43"/>
                  <a:gd name="T2" fmla="*/ 22 w 40"/>
                  <a:gd name="T3" fmla="*/ 0 h 43"/>
                  <a:gd name="T4" fmla="*/ 38 w 40"/>
                  <a:gd name="T5" fmla="*/ 40 h 43"/>
                  <a:gd name="T6" fmla="*/ 40 w 40"/>
                  <a:gd name="T7" fmla="*/ 40 h 43"/>
                  <a:gd name="T8" fmla="*/ 40 w 40"/>
                  <a:gd name="T9" fmla="*/ 41 h 43"/>
                  <a:gd name="T10" fmla="*/ 21 w 40"/>
                  <a:gd name="T11" fmla="*/ 42 h 43"/>
                  <a:gd name="T12" fmla="*/ 21 w 40"/>
                  <a:gd name="T13" fmla="*/ 41 h 43"/>
                  <a:gd name="T14" fmla="*/ 25 w 40"/>
                  <a:gd name="T15" fmla="*/ 41 h 43"/>
                  <a:gd name="T16" fmla="*/ 20 w 40"/>
                  <a:gd name="T17" fmla="*/ 28 h 43"/>
                  <a:gd name="T18" fmla="*/ 10 w 40"/>
                  <a:gd name="T19" fmla="*/ 28 h 43"/>
                  <a:gd name="T20" fmla="*/ 8 w 40"/>
                  <a:gd name="T21" fmla="*/ 34 h 43"/>
                  <a:gd name="T22" fmla="*/ 7 w 40"/>
                  <a:gd name="T23" fmla="*/ 38 h 43"/>
                  <a:gd name="T24" fmla="*/ 13 w 40"/>
                  <a:gd name="T25" fmla="*/ 41 h 43"/>
                  <a:gd name="T26" fmla="*/ 15 w 40"/>
                  <a:gd name="T27" fmla="*/ 41 h 43"/>
                  <a:gd name="T28" fmla="*/ 15 w 40"/>
                  <a:gd name="T29" fmla="*/ 42 h 43"/>
                  <a:gd name="T30" fmla="*/ 0 w 40"/>
                  <a:gd name="T31" fmla="*/ 43 h 43"/>
                  <a:gd name="T32" fmla="*/ 0 w 40"/>
                  <a:gd name="T33" fmla="*/ 42 h 43"/>
                  <a:gd name="T34" fmla="*/ 7 w 40"/>
                  <a:gd name="T35" fmla="*/ 34 h 43"/>
                  <a:gd name="T36" fmla="*/ 16 w 40"/>
                  <a:gd name="T37" fmla="*/ 4 h 43"/>
                  <a:gd name="T38" fmla="*/ 10 w 40"/>
                  <a:gd name="T39" fmla="*/ 27 h 43"/>
                  <a:gd name="T40" fmla="*/ 19 w 40"/>
                  <a:gd name="T41" fmla="*/ 27 h 43"/>
                  <a:gd name="T42" fmla="*/ 14 w 40"/>
                  <a:gd name="T43" fmla="*/ 13 h 43"/>
                  <a:gd name="T44" fmla="*/ 10 w 40"/>
                  <a:gd name="T45"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3">
                    <a:moveTo>
                      <a:pt x="16" y="4"/>
                    </a:moveTo>
                    <a:cubicBezTo>
                      <a:pt x="16" y="2"/>
                      <a:pt x="17" y="0"/>
                      <a:pt x="22" y="0"/>
                    </a:cubicBezTo>
                    <a:cubicBezTo>
                      <a:pt x="38" y="40"/>
                      <a:pt x="38" y="40"/>
                      <a:pt x="38" y="40"/>
                    </a:cubicBezTo>
                    <a:cubicBezTo>
                      <a:pt x="40" y="40"/>
                      <a:pt x="40" y="40"/>
                      <a:pt x="40" y="40"/>
                    </a:cubicBezTo>
                    <a:cubicBezTo>
                      <a:pt x="40" y="41"/>
                      <a:pt x="40" y="41"/>
                      <a:pt x="40" y="41"/>
                    </a:cubicBezTo>
                    <a:cubicBezTo>
                      <a:pt x="21" y="42"/>
                      <a:pt x="21" y="42"/>
                      <a:pt x="21" y="42"/>
                    </a:cubicBezTo>
                    <a:cubicBezTo>
                      <a:pt x="21" y="41"/>
                      <a:pt x="21" y="41"/>
                      <a:pt x="21" y="41"/>
                    </a:cubicBezTo>
                    <a:cubicBezTo>
                      <a:pt x="25" y="41"/>
                      <a:pt x="25" y="41"/>
                      <a:pt x="25" y="41"/>
                    </a:cubicBezTo>
                    <a:cubicBezTo>
                      <a:pt x="20" y="28"/>
                      <a:pt x="20" y="28"/>
                      <a:pt x="20" y="28"/>
                    </a:cubicBezTo>
                    <a:cubicBezTo>
                      <a:pt x="10" y="28"/>
                      <a:pt x="10" y="28"/>
                      <a:pt x="10" y="28"/>
                    </a:cubicBezTo>
                    <a:cubicBezTo>
                      <a:pt x="8" y="34"/>
                      <a:pt x="8" y="34"/>
                      <a:pt x="8" y="34"/>
                    </a:cubicBezTo>
                    <a:cubicBezTo>
                      <a:pt x="8" y="35"/>
                      <a:pt x="7" y="37"/>
                      <a:pt x="7" y="38"/>
                    </a:cubicBezTo>
                    <a:cubicBezTo>
                      <a:pt x="7" y="41"/>
                      <a:pt x="10" y="41"/>
                      <a:pt x="13" y="41"/>
                    </a:cubicBezTo>
                    <a:cubicBezTo>
                      <a:pt x="15" y="41"/>
                      <a:pt x="15" y="41"/>
                      <a:pt x="15" y="41"/>
                    </a:cubicBezTo>
                    <a:cubicBezTo>
                      <a:pt x="15" y="42"/>
                      <a:pt x="15" y="42"/>
                      <a:pt x="15" y="42"/>
                    </a:cubicBezTo>
                    <a:cubicBezTo>
                      <a:pt x="0" y="43"/>
                      <a:pt x="0" y="43"/>
                      <a:pt x="0" y="43"/>
                    </a:cubicBezTo>
                    <a:cubicBezTo>
                      <a:pt x="0" y="42"/>
                      <a:pt x="0" y="42"/>
                      <a:pt x="0" y="42"/>
                    </a:cubicBezTo>
                    <a:cubicBezTo>
                      <a:pt x="4" y="42"/>
                      <a:pt x="5" y="39"/>
                      <a:pt x="7" y="34"/>
                    </a:cubicBezTo>
                    <a:lnTo>
                      <a:pt x="16" y="4"/>
                    </a:lnTo>
                    <a:close/>
                    <a:moveTo>
                      <a:pt x="10" y="27"/>
                    </a:moveTo>
                    <a:cubicBezTo>
                      <a:pt x="19" y="27"/>
                      <a:pt x="19" y="27"/>
                      <a:pt x="19" y="27"/>
                    </a:cubicBezTo>
                    <a:cubicBezTo>
                      <a:pt x="14" y="13"/>
                      <a:pt x="14" y="13"/>
                      <a:pt x="14" y="13"/>
                    </a:cubicBez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89">
                <a:extLst>
                  <a:ext uri="{FF2B5EF4-FFF2-40B4-BE49-F238E27FC236}">
                    <a16:creationId xmlns:a16="http://schemas.microsoft.com/office/drawing/2014/main" id="{7B404B70-53B4-4120-979F-07FB105A7317}"/>
                  </a:ext>
                </a:extLst>
              </p:cNvPr>
              <p:cNvSpPr>
                <a:spLocks/>
              </p:cNvSpPr>
              <p:nvPr/>
            </p:nvSpPr>
            <p:spPr bwMode="auto">
              <a:xfrm>
                <a:off x="15272474" y="3438053"/>
                <a:ext cx="86752" cy="95695"/>
              </a:xfrm>
              <a:custGeom>
                <a:avLst/>
                <a:gdLst>
                  <a:gd name="T0" fmla="*/ 9 w 41"/>
                  <a:gd name="T1" fmla="*/ 45 h 45"/>
                  <a:gd name="T2" fmla="*/ 13 w 41"/>
                  <a:gd name="T3" fmla="*/ 44 h 45"/>
                  <a:gd name="T4" fmla="*/ 4 w 41"/>
                  <a:gd name="T5" fmla="*/ 5 h 45"/>
                  <a:gd name="T6" fmla="*/ 0 w 41"/>
                  <a:gd name="T7" fmla="*/ 6 h 45"/>
                  <a:gd name="T8" fmla="*/ 0 w 41"/>
                  <a:gd name="T9" fmla="*/ 5 h 45"/>
                  <a:gd name="T10" fmla="*/ 21 w 41"/>
                  <a:gd name="T11" fmla="*/ 0 h 45"/>
                  <a:gd name="T12" fmla="*/ 21 w 41"/>
                  <a:gd name="T13" fmla="*/ 1 h 45"/>
                  <a:gd name="T14" fmla="*/ 16 w 41"/>
                  <a:gd name="T15" fmla="*/ 2 h 45"/>
                  <a:gd name="T16" fmla="*/ 25 w 41"/>
                  <a:gd name="T17" fmla="*/ 41 h 45"/>
                  <a:gd name="T18" fmla="*/ 27 w 41"/>
                  <a:gd name="T19" fmla="*/ 41 h 45"/>
                  <a:gd name="T20" fmla="*/ 36 w 41"/>
                  <a:gd name="T21" fmla="*/ 19 h 45"/>
                  <a:gd name="T22" fmla="*/ 37 w 41"/>
                  <a:gd name="T23" fmla="*/ 18 h 45"/>
                  <a:gd name="T24" fmla="*/ 41 w 41"/>
                  <a:gd name="T25" fmla="*/ 39 h 45"/>
                  <a:gd name="T26" fmla="*/ 9 w 41"/>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45">
                    <a:moveTo>
                      <a:pt x="9" y="45"/>
                    </a:moveTo>
                    <a:cubicBezTo>
                      <a:pt x="13" y="44"/>
                      <a:pt x="13" y="44"/>
                      <a:pt x="13" y="44"/>
                    </a:cubicBezTo>
                    <a:cubicBezTo>
                      <a:pt x="4" y="5"/>
                      <a:pt x="4" y="5"/>
                      <a:pt x="4" y="5"/>
                    </a:cubicBezTo>
                    <a:cubicBezTo>
                      <a:pt x="0" y="6"/>
                      <a:pt x="0" y="6"/>
                      <a:pt x="0" y="6"/>
                    </a:cubicBezTo>
                    <a:cubicBezTo>
                      <a:pt x="0" y="5"/>
                      <a:pt x="0" y="5"/>
                      <a:pt x="0" y="5"/>
                    </a:cubicBezTo>
                    <a:cubicBezTo>
                      <a:pt x="21" y="0"/>
                      <a:pt x="21" y="0"/>
                      <a:pt x="21" y="0"/>
                    </a:cubicBezTo>
                    <a:cubicBezTo>
                      <a:pt x="21" y="1"/>
                      <a:pt x="21" y="1"/>
                      <a:pt x="21" y="1"/>
                    </a:cubicBezTo>
                    <a:cubicBezTo>
                      <a:pt x="16" y="2"/>
                      <a:pt x="16" y="2"/>
                      <a:pt x="16" y="2"/>
                    </a:cubicBezTo>
                    <a:cubicBezTo>
                      <a:pt x="25" y="41"/>
                      <a:pt x="25" y="41"/>
                      <a:pt x="25" y="41"/>
                    </a:cubicBezTo>
                    <a:cubicBezTo>
                      <a:pt x="27" y="41"/>
                      <a:pt x="27" y="41"/>
                      <a:pt x="27" y="41"/>
                    </a:cubicBezTo>
                    <a:cubicBezTo>
                      <a:pt x="35" y="39"/>
                      <a:pt x="38" y="30"/>
                      <a:pt x="36" y="19"/>
                    </a:cubicBezTo>
                    <a:cubicBezTo>
                      <a:pt x="37" y="18"/>
                      <a:pt x="37" y="18"/>
                      <a:pt x="37" y="18"/>
                    </a:cubicBezTo>
                    <a:cubicBezTo>
                      <a:pt x="41" y="39"/>
                      <a:pt x="41" y="39"/>
                      <a:pt x="41" y="39"/>
                    </a:cubicBezTo>
                    <a:cubicBezTo>
                      <a:pt x="9" y="45"/>
                      <a:pt x="9" y="45"/>
                      <a:pt x="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90">
                <a:extLst>
                  <a:ext uri="{FF2B5EF4-FFF2-40B4-BE49-F238E27FC236}">
                    <a16:creationId xmlns:a16="http://schemas.microsoft.com/office/drawing/2014/main" id="{CEE6F1E8-F3B6-4EBC-945B-95AA1AA58CBF}"/>
                  </a:ext>
                </a:extLst>
              </p:cNvPr>
              <p:cNvSpPr>
                <a:spLocks/>
              </p:cNvSpPr>
              <p:nvPr/>
            </p:nvSpPr>
            <p:spPr bwMode="auto">
              <a:xfrm>
                <a:off x="15365486" y="3399596"/>
                <a:ext cx="101956" cy="108216"/>
              </a:xfrm>
              <a:custGeom>
                <a:avLst/>
                <a:gdLst>
                  <a:gd name="T0" fmla="*/ 15 w 48"/>
                  <a:gd name="T1" fmla="*/ 50 h 51"/>
                  <a:gd name="T2" fmla="*/ 18 w 48"/>
                  <a:gd name="T3" fmla="*/ 49 h 51"/>
                  <a:gd name="T4" fmla="*/ 4 w 48"/>
                  <a:gd name="T5" fmla="*/ 12 h 51"/>
                  <a:gd name="T6" fmla="*/ 0 w 48"/>
                  <a:gd name="T7" fmla="*/ 14 h 51"/>
                  <a:gd name="T8" fmla="*/ 0 w 48"/>
                  <a:gd name="T9" fmla="*/ 13 h 51"/>
                  <a:gd name="T10" fmla="*/ 31 w 48"/>
                  <a:gd name="T11" fmla="*/ 0 h 51"/>
                  <a:gd name="T12" fmla="*/ 36 w 48"/>
                  <a:gd name="T13" fmla="*/ 13 h 51"/>
                  <a:gd name="T14" fmla="*/ 35 w 48"/>
                  <a:gd name="T15" fmla="*/ 13 h 51"/>
                  <a:gd name="T16" fmla="*/ 19 w 48"/>
                  <a:gd name="T17" fmla="*/ 6 h 51"/>
                  <a:gd name="T18" fmla="*/ 15 w 48"/>
                  <a:gd name="T19" fmla="*/ 8 h 51"/>
                  <a:gd name="T20" fmla="*/ 22 w 48"/>
                  <a:gd name="T21" fmla="*/ 25 h 51"/>
                  <a:gd name="T22" fmla="*/ 24 w 48"/>
                  <a:gd name="T23" fmla="*/ 24 h 51"/>
                  <a:gd name="T24" fmla="*/ 28 w 48"/>
                  <a:gd name="T25" fmla="*/ 13 h 51"/>
                  <a:gd name="T26" fmla="*/ 29 w 48"/>
                  <a:gd name="T27" fmla="*/ 13 h 51"/>
                  <a:gd name="T28" fmla="*/ 36 w 48"/>
                  <a:gd name="T29" fmla="*/ 30 h 51"/>
                  <a:gd name="T30" fmla="*/ 35 w 48"/>
                  <a:gd name="T31" fmla="*/ 30 h 51"/>
                  <a:gd name="T32" fmla="*/ 24 w 48"/>
                  <a:gd name="T33" fmla="*/ 25 h 51"/>
                  <a:gd name="T34" fmla="*/ 22 w 48"/>
                  <a:gd name="T35" fmla="*/ 26 h 51"/>
                  <a:gd name="T36" fmla="*/ 30 w 48"/>
                  <a:gd name="T37" fmla="*/ 44 h 51"/>
                  <a:gd name="T38" fmla="*/ 33 w 48"/>
                  <a:gd name="T39" fmla="*/ 43 h 51"/>
                  <a:gd name="T40" fmla="*/ 41 w 48"/>
                  <a:gd name="T41" fmla="*/ 23 h 51"/>
                  <a:gd name="T42" fmla="*/ 41 w 48"/>
                  <a:gd name="T43" fmla="*/ 22 h 51"/>
                  <a:gd name="T44" fmla="*/ 48 w 48"/>
                  <a:gd name="T45" fmla="*/ 38 h 51"/>
                  <a:gd name="T46" fmla="*/ 15 w 48"/>
                  <a:gd name="T47" fmla="*/ 51 h 51"/>
                  <a:gd name="T48" fmla="*/ 15 w 48"/>
                  <a:gd name="T49"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51">
                    <a:moveTo>
                      <a:pt x="15" y="50"/>
                    </a:moveTo>
                    <a:cubicBezTo>
                      <a:pt x="18" y="49"/>
                      <a:pt x="18" y="49"/>
                      <a:pt x="18" y="49"/>
                    </a:cubicBezTo>
                    <a:cubicBezTo>
                      <a:pt x="4" y="12"/>
                      <a:pt x="4" y="12"/>
                      <a:pt x="4" y="12"/>
                    </a:cubicBezTo>
                    <a:cubicBezTo>
                      <a:pt x="0" y="14"/>
                      <a:pt x="0" y="14"/>
                      <a:pt x="0" y="14"/>
                    </a:cubicBezTo>
                    <a:cubicBezTo>
                      <a:pt x="0" y="13"/>
                      <a:pt x="0" y="13"/>
                      <a:pt x="0" y="13"/>
                    </a:cubicBezTo>
                    <a:cubicBezTo>
                      <a:pt x="31" y="0"/>
                      <a:pt x="31" y="0"/>
                      <a:pt x="31" y="0"/>
                    </a:cubicBezTo>
                    <a:cubicBezTo>
                      <a:pt x="36" y="13"/>
                      <a:pt x="36" y="13"/>
                      <a:pt x="36" y="13"/>
                    </a:cubicBezTo>
                    <a:cubicBezTo>
                      <a:pt x="35" y="13"/>
                      <a:pt x="35" y="13"/>
                      <a:pt x="35" y="13"/>
                    </a:cubicBezTo>
                    <a:cubicBezTo>
                      <a:pt x="32" y="5"/>
                      <a:pt x="28" y="2"/>
                      <a:pt x="19" y="6"/>
                    </a:cubicBezTo>
                    <a:cubicBezTo>
                      <a:pt x="15" y="8"/>
                      <a:pt x="15" y="8"/>
                      <a:pt x="15" y="8"/>
                    </a:cubicBezTo>
                    <a:cubicBezTo>
                      <a:pt x="22" y="25"/>
                      <a:pt x="22" y="25"/>
                      <a:pt x="22" y="25"/>
                    </a:cubicBezTo>
                    <a:cubicBezTo>
                      <a:pt x="24" y="24"/>
                      <a:pt x="24" y="24"/>
                      <a:pt x="24" y="24"/>
                    </a:cubicBezTo>
                    <a:cubicBezTo>
                      <a:pt x="28" y="22"/>
                      <a:pt x="30" y="19"/>
                      <a:pt x="28" y="13"/>
                    </a:cubicBezTo>
                    <a:cubicBezTo>
                      <a:pt x="29" y="13"/>
                      <a:pt x="29" y="13"/>
                      <a:pt x="29" y="13"/>
                    </a:cubicBezTo>
                    <a:cubicBezTo>
                      <a:pt x="36" y="30"/>
                      <a:pt x="36" y="30"/>
                      <a:pt x="36" y="30"/>
                    </a:cubicBezTo>
                    <a:cubicBezTo>
                      <a:pt x="35" y="30"/>
                      <a:pt x="35" y="30"/>
                      <a:pt x="35" y="30"/>
                    </a:cubicBezTo>
                    <a:cubicBezTo>
                      <a:pt x="33" y="25"/>
                      <a:pt x="29" y="23"/>
                      <a:pt x="24" y="25"/>
                    </a:cubicBezTo>
                    <a:cubicBezTo>
                      <a:pt x="22" y="26"/>
                      <a:pt x="22" y="26"/>
                      <a:pt x="22" y="26"/>
                    </a:cubicBezTo>
                    <a:cubicBezTo>
                      <a:pt x="30" y="44"/>
                      <a:pt x="30" y="44"/>
                      <a:pt x="30" y="44"/>
                    </a:cubicBezTo>
                    <a:cubicBezTo>
                      <a:pt x="33" y="43"/>
                      <a:pt x="33" y="43"/>
                      <a:pt x="33" y="43"/>
                    </a:cubicBezTo>
                    <a:cubicBezTo>
                      <a:pt x="45" y="38"/>
                      <a:pt x="44" y="31"/>
                      <a:pt x="41" y="23"/>
                    </a:cubicBezTo>
                    <a:cubicBezTo>
                      <a:pt x="41" y="22"/>
                      <a:pt x="41" y="22"/>
                      <a:pt x="41" y="22"/>
                    </a:cubicBezTo>
                    <a:cubicBezTo>
                      <a:pt x="48" y="38"/>
                      <a:pt x="48" y="38"/>
                      <a:pt x="48" y="38"/>
                    </a:cubicBezTo>
                    <a:cubicBezTo>
                      <a:pt x="15" y="51"/>
                      <a:pt x="15" y="51"/>
                      <a:pt x="15" y="51"/>
                    </a:cubicBezTo>
                    <a:lnTo>
                      <a:pt x="15"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91">
                <a:extLst>
                  <a:ext uri="{FF2B5EF4-FFF2-40B4-BE49-F238E27FC236}">
                    <a16:creationId xmlns:a16="http://schemas.microsoft.com/office/drawing/2014/main" id="{98721211-B78E-4499-8F3F-E036A6B0F4F9}"/>
                  </a:ext>
                </a:extLst>
              </p:cNvPr>
              <p:cNvSpPr>
                <a:spLocks noEditPoints="1"/>
              </p:cNvSpPr>
              <p:nvPr/>
            </p:nvSpPr>
            <p:spPr bwMode="auto">
              <a:xfrm>
                <a:off x="15458498" y="3346829"/>
                <a:ext cx="123420" cy="114477"/>
              </a:xfrm>
              <a:custGeom>
                <a:avLst/>
                <a:gdLst>
                  <a:gd name="T0" fmla="*/ 34 w 58"/>
                  <a:gd name="T1" fmla="*/ 23 h 54"/>
                  <a:gd name="T2" fmla="*/ 43 w 58"/>
                  <a:gd name="T3" fmla="*/ 20 h 54"/>
                  <a:gd name="T4" fmla="*/ 52 w 58"/>
                  <a:gd name="T5" fmla="*/ 28 h 54"/>
                  <a:gd name="T6" fmla="*/ 52 w 58"/>
                  <a:gd name="T7" fmla="*/ 29 h 54"/>
                  <a:gd name="T8" fmla="*/ 55 w 58"/>
                  <a:gd name="T9" fmla="*/ 31 h 54"/>
                  <a:gd name="T10" fmla="*/ 54 w 58"/>
                  <a:gd name="T11" fmla="*/ 25 h 54"/>
                  <a:gd name="T12" fmla="*/ 55 w 58"/>
                  <a:gd name="T13" fmla="*/ 25 h 54"/>
                  <a:gd name="T14" fmla="*/ 52 w 58"/>
                  <a:gd name="T15" fmla="*/ 36 h 54"/>
                  <a:gd name="T16" fmla="*/ 44 w 58"/>
                  <a:gd name="T17" fmla="*/ 38 h 54"/>
                  <a:gd name="T18" fmla="*/ 38 w 58"/>
                  <a:gd name="T19" fmla="*/ 32 h 54"/>
                  <a:gd name="T20" fmla="*/ 34 w 58"/>
                  <a:gd name="T21" fmla="*/ 27 h 54"/>
                  <a:gd name="T22" fmla="*/ 31 w 58"/>
                  <a:gd name="T23" fmla="*/ 26 h 54"/>
                  <a:gd name="T24" fmla="*/ 28 w 58"/>
                  <a:gd name="T25" fmla="*/ 28 h 54"/>
                  <a:gd name="T26" fmla="*/ 26 w 58"/>
                  <a:gd name="T27" fmla="*/ 29 h 54"/>
                  <a:gd name="T28" fmla="*/ 36 w 58"/>
                  <a:gd name="T29" fmla="*/ 44 h 54"/>
                  <a:gd name="T30" fmla="*/ 39 w 58"/>
                  <a:gd name="T31" fmla="*/ 42 h 54"/>
                  <a:gd name="T32" fmla="*/ 39 w 58"/>
                  <a:gd name="T33" fmla="*/ 43 h 54"/>
                  <a:gd name="T34" fmla="*/ 23 w 58"/>
                  <a:gd name="T35" fmla="*/ 54 h 54"/>
                  <a:gd name="T36" fmla="*/ 22 w 58"/>
                  <a:gd name="T37" fmla="*/ 53 h 54"/>
                  <a:gd name="T38" fmla="*/ 25 w 58"/>
                  <a:gd name="T39" fmla="*/ 51 h 54"/>
                  <a:gd name="T40" fmla="*/ 4 w 58"/>
                  <a:gd name="T41" fmla="*/ 18 h 54"/>
                  <a:gd name="T42" fmla="*/ 1 w 58"/>
                  <a:gd name="T43" fmla="*/ 20 h 54"/>
                  <a:gd name="T44" fmla="*/ 0 w 58"/>
                  <a:gd name="T45" fmla="*/ 19 h 54"/>
                  <a:gd name="T46" fmla="*/ 18 w 58"/>
                  <a:gd name="T47" fmla="*/ 8 h 54"/>
                  <a:gd name="T48" fmla="*/ 38 w 58"/>
                  <a:gd name="T49" fmla="*/ 8 h 54"/>
                  <a:gd name="T50" fmla="*/ 34 w 58"/>
                  <a:gd name="T51" fmla="*/ 23 h 54"/>
                  <a:gd name="T52" fmla="*/ 25 w 58"/>
                  <a:gd name="T53" fmla="*/ 28 h 54"/>
                  <a:gd name="T54" fmla="*/ 28 w 58"/>
                  <a:gd name="T55" fmla="*/ 27 h 54"/>
                  <a:gd name="T56" fmla="*/ 28 w 58"/>
                  <a:gd name="T57" fmla="*/ 15 h 54"/>
                  <a:gd name="T58" fmla="*/ 16 w 58"/>
                  <a:gd name="T59" fmla="*/ 10 h 54"/>
                  <a:gd name="T60" fmla="*/ 14 w 58"/>
                  <a:gd name="T61" fmla="*/ 11 h 54"/>
                  <a:gd name="T62" fmla="*/ 25 w 58"/>
                  <a:gd name="T63"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 h="54">
                    <a:moveTo>
                      <a:pt x="34" y="23"/>
                    </a:moveTo>
                    <a:cubicBezTo>
                      <a:pt x="37" y="21"/>
                      <a:pt x="40" y="20"/>
                      <a:pt x="43" y="20"/>
                    </a:cubicBezTo>
                    <a:cubicBezTo>
                      <a:pt x="46" y="21"/>
                      <a:pt x="48" y="23"/>
                      <a:pt x="52" y="28"/>
                    </a:cubicBezTo>
                    <a:cubicBezTo>
                      <a:pt x="52" y="29"/>
                      <a:pt x="52" y="29"/>
                      <a:pt x="52" y="29"/>
                    </a:cubicBezTo>
                    <a:cubicBezTo>
                      <a:pt x="54" y="31"/>
                      <a:pt x="54" y="32"/>
                      <a:pt x="55" y="31"/>
                    </a:cubicBezTo>
                    <a:cubicBezTo>
                      <a:pt x="56" y="31"/>
                      <a:pt x="55" y="28"/>
                      <a:pt x="54" y="25"/>
                    </a:cubicBezTo>
                    <a:cubicBezTo>
                      <a:pt x="55" y="25"/>
                      <a:pt x="55" y="25"/>
                      <a:pt x="55" y="25"/>
                    </a:cubicBezTo>
                    <a:cubicBezTo>
                      <a:pt x="57" y="29"/>
                      <a:pt x="58" y="33"/>
                      <a:pt x="52" y="36"/>
                    </a:cubicBezTo>
                    <a:cubicBezTo>
                      <a:pt x="49" y="38"/>
                      <a:pt x="47" y="39"/>
                      <a:pt x="44" y="38"/>
                    </a:cubicBezTo>
                    <a:cubicBezTo>
                      <a:pt x="42" y="37"/>
                      <a:pt x="41" y="36"/>
                      <a:pt x="38" y="32"/>
                    </a:cubicBezTo>
                    <a:cubicBezTo>
                      <a:pt x="36" y="28"/>
                      <a:pt x="35" y="27"/>
                      <a:pt x="34" y="27"/>
                    </a:cubicBezTo>
                    <a:cubicBezTo>
                      <a:pt x="33" y="26"/>
                      <a:pt x="32" y="26"/>
                      <a:pt x="31" y="26"/>
                    </a:cubicBezTo>
                    <a:cubicBezTo>
                      <a:pt x="30" y="26"/>
                      <a:pt x="29" y="27"/>
                      <a:pt x="28" y="28"/>
                    </a:cubicBezTo>
                    <a:cubicBezTo>
                      <a:pt x="26" y="29"/>
                      <a:pt x="26" y="29"/>
                      <a:pt x="26" y="29"/>
                    </a:cubicBezTo>
                    <a:cubicBezTo>
                      <a:pt x="36" y="44"/>
                      <a:pt x="36" y="44"/>
                      <a:pt x="36" y="44"/>
                    </a:cubicBezTo>
                    <a:cubicBezTo>
                      <a:pt x="39" y="42"/>
                      <a:pt x="39" y="42"/>
                      <a:pt x="39" y="42"/>
                    </a:cubicBezTo>
                    <a:cubicBezTo>
                      <a:pt x="39" y="43"/>
                      <a:pt x="39" y="43"/>
                      <a:pt x="39" y="43"/>
                    </a:cubicBezTo>
                    <a:cubicBezTo>
                      <a:pt x="23" y="54"/>
                      <a:pt x="23" y="54"/>
                      <a:pt x="23" y="54"/>
                    </a:cubicBezTo>
                    <a:cubicBezTo>
                      <a:pt x="22" y="53"/>
                      <a:pt x="22" y="53"/>
                      <a:pt x="22" y="53"/>
                    </a:cubicBezTo>
                    <a:cubicBezTo>
                      <a:pt x="25" y="51"/>
                      <a:pt x="25" y="51"/>
                      <a:pt x="25" y="51"/>
                    </a:cubicBezTo>
                    <a:cubicBezTo>
                      <a:pt x="4" y="18"/>
                      <a:pt x="4" y="18"/>
                      <a:pt x="4" y="18"/>
                    </a:cubicBezTo>
                    <a:cubicBezTo>
                      <a:pt x="1" y="20"/>
                      <a:pt x="1" y="20"/>
                      <a:pt x="1" y="20"/>
                    </a:cubicBezTo>
                    <a:cubicBezTo>
                      <a:pt x="0" y="19"/>
                      <a:pt x="0" y="19"/>
                      <a:pt x="0" y="19"/>
                    </a:cubicBezTo>
                    <a:cubicBezTo>
                      <a:pt x="18" y="8"/>
                      <a:pt x="18" y="8"/>
                      <a:pt x="18" y="8"/>
                    </a:cubicBezTo>
                    <a:cubicBezTo>
                      <a:pt x="27" y="2"/>
                      <a:pt x="34" y="0"/>
                      <a:pt x="38" y="8"/>
                    </a:cubicBezTo>
                    <a:cubicBezTo>
                      <a:pt x="42" y="13"/>
                      <a:pt x="39" y="18"/>
                      <a:pt x="34" y="23"/>
                    </a:cubicBezTo>
                    <a:close/>
                    <a:moveTo>
                      <a:pt x="25" y="28"/>
                    </a:moveTo>
                    <a:cubicBezTo>
                      <a:pt x="28" y="27"/>
                      <a:pt x="28" y="27"/>
                      <a:pt x="28" y="27"/>
                    </a:cubicBezTo>
                    <a:cubicBezTo>
                      <a:pt x="33" y="23"/>
                      <a:pt x="31" y="19"/>
                      <a:pt x="28" y="15"/>
                    </a:cubicBezTo>
                    <a:cubicBezTo>
                      <a:pt x="23" y="8"/>
                      <a:pt x="20" y="8"/>
                      <a:pt x="16" y="10"/>
                    </a:cubicBezTo>
                    <a:cubicBezTo>
                      <a:pt x="14" y="11"/>
                      <a:pt x="14" y="11"/>
                      <a:pt x="14" y="11"/>
                    </a:cubicBezTo>
                    <a:lnTo>
                      <a:pt x="2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92">
                <a:extLst>
                  <a:ext uri="{FF2B5EF4-FFF2-40B4-BE49-F238E27FC236}">
                    <a16:creationId xmlns:a16="http://schemas.microsoft.com/office/drawing/2014/main" id="{6F9E03C5-7F2D-4D87-8745-AD98EE1978FA}"/>
                  </a:ext>
                </a:extLst>
              </p:cNvPr>
              <p:cNvSpPr>
                <a:spLocks/>
              </p:cNvSpPr>
              <p:nvPr/>
            </p:nvSpPr>
            <p:spPr bwMode="auto">
              <a:xfrm>
                <a:off x="15543462" y="3269915"/>
                <a:ext cx="108216" cy="112688"/>
              </a:xfrm>
              <a:custGeom>
                <a:avLst/>
                <a:gdLst>
                  <a:gd name="T0" fmla="*/ 34 w 51"/>
                  <a:gd name="T1" fmla="*/ 28 h 53"/>
                  <a:gd name="T2" fmla="*/ 30 w 51"/>
                  <a:gd name="T3" fmla="*/ 14 h 53"/>
                  <a:gd name="T4" fmla="*/ 28 w 51"/>
                  <a:gd name="T5" fmla="*/ 10 h 53"/>
                  <a:gd name="T6" fmla="*/ 21 w 51"/>
                  <a:gd name="T7" fmla="*/ 12 h 53"/>
                  <a:gd name="T8" fmla="*/ 19 w 51"/>
                  <a:gd name="T9" fmla="*/ 13 h 53"/>
                  <a:gd name="T10" fmla="*/ 19 w 51"/>
                  <a:gd name="T11" fmla="*/ 12 h 53"/>
                  <a:gd name="T12" fmla="*/ 32 w 51"/>
                  <a:gd name="T13" fmla="*/ 0 h 53"/>
                  <a:gd name="T14" fmla="*/ 32 w 51"/>
                  <a:gd name="T15" fmla="*/ 1 h 53"/>
                  <a:gd name="T16" fmla="*/ 29 w 51"/>
                  <a:gd name="T17" fmla="*/ 9 h 53"/>
                  <a:gd name="T18" fmla="*/ 36 w 51"/>
                  <a:gd name="T19" fmla="*/ 29 h 53"/>
                  <a:gd name="T20" fmla="*/ 47 w 51"/>
                  <a:gd name="T21" fmla="*/ 41 h 53"/>
                  <a:gd name="T22" fmla="*/ 50 w 51"/>
                  <a:gd name="T23" fmla="*/ 39 h 53"/>
                  <a:gd name="T24" fmla="*/ 51 w 51"/>
                  <a:gd name="T25" fmla="*/ 39 h 53"/>
                  <a:gd name="T26" fmla="*/ 36 w 51"/>
                  <a:gd name="T27" fmla="*/ 53 h 53"/>
                  <a:gd name="T28" fmla="*/ 35 w 51"/>
                  <a:gd name="T29" fmla="*/ 52 h 53"/>
                  <a:gd name="T30" fmla="*/ 38 w 51"/>
                  <a:gd name="T31" fmla="*/ 49 h 53"/>
                  <a:gd name="T32" fmla="*/ 28 w 51"/>
                  <a:gd name="T33" fmla="*/ 38 h 53"/>
                  <a:gd name="T34" fmla="*/ 3 w 51"/>
                  <a:gd name="T35" fmla="*/ 27 h 53"/>
                  <a:gd name="T36" fmla="*/ 0 w 51"/>
                  <a:gd name="T37" fmla="*/ 30 h 53"/>
                  <a:gd name="T38" fmla="*/ 0 w 51"/>
                  <a:gd name="T39" fmla="*/ 29 h 53"/>
                  <a:gd name="T40" fmla="*/ 16 w 51"/>
                  <a:gd name="T41" fmla="*/ 15 h 53"/>
                  <a:gd name="T42" fmla="*/ 17 w 51"/>
                  <a:gd name="T43" fmla="*/ 15 h 53"/>
                  <a:gd name="T44" fmla="*/ 13 w 51"/>
                  <a:gd name="T45" fmla="*/ 19 h 53"/>
                  <a:gd name="T46" fmla="*/ 34 w 51"/>
                  <a:gd name="T4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53">
                    <a:moveTo>
                      <a:pt x="34" y="28"/>
                    </a:moveTo>
                    <a:cubicBezTo>
                      <a:pt x="30" y="14"/>
                      <a:pt x="30" y="14"/>
                      <a:pt x="30" y="14"/>
                    </a:cubicBezTo>
                    <a:cubicBezTo>
                      <a:pt x="29" y="13"/>
                      <a:pt x="29" y="11"/>
                      <a:pt x="28" y="10"/>
                    </a:cubicBezTo>
                    <a:cubicBezTo>
                      <a:pt x="26" y="9"/>
                      <a:pt x="24" y="9"/>
                      <a:pt x="21" y="12"/>
                    </a:cubicBezTo>
                    <a:cubicBezTo>
                      <a:pt x="19" y="13"/>
                      <a:pt x="19" y="13"/>
                      <a:pt x="19" y="13"/>
                    </a:cubicBezTo>
                    <a:cubicBezTo>
                      <a:pt x="19" y="12"/>
                      <a:pt x="19" y="12"/>
                      <a:pt x="19" y="12"/>
                    </a:cubicBezTo>
                    <a:cubicBezTo>
                      <a:pt x="32" y="0"/>
                      <a:pt x="32" y="0"/>
                      <a:pt x="32" y="0"/>
                    </a:cubicBezTo>
                    <a:cubicBezTo>
                      <a:pt x="32" y="1"/>
                      <a:pt x="32" y="1"/>
                      <a:pt x="32" y="1"/>
                    </a:cubicBezTo>
                    <a:cubicBezTo>
                      <a:pt x="29" y="4"/>
                      <a:pt x="29" y="6"/>
                      <a:pt x="29" y="9"/>
                    </a:cubicBezTo>
                    <a:cubicBezTo>
                      <a:pt x="36" y="29"/>
                      <a:pt x="36" y="29"/>
                      <a:pt x="36" y="29"/>
                    </a:cubicBezTo>
                    <a:cubicBezTo>
                      <a:pt x="47" y="41"/>
                      <a:pt x="47" y="41"/>
                      <a:pt x="47" y="41"/>
                    </a:cubicBezTo>
                    <a:cubicBezTo>
                      <a:pt x="50" y="39"/>
                      <a:pt x="50" y="39"/>
                      <a:pt x="50" y="39"/>
                    </a:cubicBezTo>
                    <a:cubicBezTo>
                      <a:pt x="51" y="39"/>
                      <a:pt x="51" y="39"/>
                      <a:pt x="51" y="39"/>
                    </a:cubicBezTo>
                    <a:cubicBezTo>
                      <a:pt x="36" y="53"/>
                      <a:pt x="36" y="53"/>
                      <a:pt x="36" y="53"/>
                    </a:cubicBezTo>
                    <a:cubicBezTo>
                      <a:pt x="35" y="52"/>
                      <a:pt x="35" y="52"/>
                      <a:pt x="35" y="52"/>
                    </a:cubicBezTo>
                    <a:cubicBezTo>
                      <a:pt x="38" y="49"/>
                      <a:pt x="38" y="49"/>
                      <a:pt x="38" y="49"/>
                    </a:cubicBezTo>
                    <a:cubicBezTo>
                      <a:pt x="28" y="38"/>
                      <a:pt x="28" y="38"/>
                      <a:pt x="28" y="38"/>
                    </a:cubicBezTo>
                    <a:cubicBezTo>
                      <a:pt x="3" y="27"/>
                      <a:pt x="3" y="27"/>
                      <a:pt x="3" y="27"/>
                    </a:cubicBezTo>
                    <a:cubicBezTo>
                      <a:pt x="0" y="30"/>
                      <a:pt x="0" y="30"/>
                      <a:pt x="0" y="30"/>
                    </a:cubicBezTo>
                    <a:cubicBezTo>
                      <a:pt x="0" y="29"/>
                      <a:pt x="0" y="29"/>
                      <a:pt x="0" y="29"/>
                    </a:cubicBezTo>
                    <a:cubicBezTo>
                      <a:pt x="16" y="15"/>
                      <a:pt x="16" y="15"/>
                      <a:pt x="16" y="15"/>
                    </a:cubicBezTo>
                    <a:cubicBezTo>
                      <a:pt x="17" y="15"/>
                      <a:pt x="17" y="15"/>
                      <a:pt x="17" y="15"/>
                    </a:cubicBezTo>
                    <a:cubicBezTo>
                      <a:pt x="13" y="19"/>
                      <a:pt x="13" y="19"/>
                      <a:pt x="13" y="19"/>
                    </a:cubicBezTo>
                    <a:lnTo>
                      <a:pt x="3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93">
                <a:extLst>
                  <a:ext uri="{FF2B5EF4-FFF2-40B4-BE49-F238E27FC236}">
                    <a16:creationId xmlns:a16="http://schemas.microsoft.com/office/drawing/2014/main" id="{9ECFEB8B-5F88-4735-9982-9093B7C84949}"/>
                  </a:ext>
                </a:extLst>
              </p:cNvPr>
              <p:cNvSpPr>
                <a:spLocks/>
              </p:cNvSpPr>
              <p:nvPr/>
            </p:nvSpPr>
            <p:spPr bwMode="auto">
              <a:xfrm>
                <a:off x="14949613" y="2554435"/>
                <a:ext cx="473111" cy="622468"/>
              </a:xfrm>
              <a:custGeom>
                <a:avLst/>
                <a:gdLst>
                  <a:gd name="T0" fmla="*/ 223 w 223"/>
                  <a:gd name="T1" fmla="*/ 202 h 293"/>
                  <a:gd name="T2" fmla="*/ 110 w 223"/>
                  <a:gd name="T3" fmla="*/ 293 h 293"/>
                  <a:gd name="T4" fmla="*/ 29 w 223"/>
                  <a:gd name="T5" fmla="*/ 278 h 293"/>
                  <a:gd name="T6" fmla="*/ 6 w 223"/>
                  <a:gd name="T7" fmla="*/ 293 h 293"/>
                  <a:gd name="T8" fmla="*/ 0 w 223"/>
                  <a:gd name="T9" fmla="*/ 293 h 293"/>
                  <a:gd name="T10" fmla="*/ 0 w 223"/>
                  <a:gd name="T11" fmla="*/ 179 h 293"/>
                  <a:gd name="T12" fmla="*/ 6 w 223"/>
                  <a:gd name="T13" fmla="*/ 179 h 293"/>
                  <a:gd name="T14" fmla="*/ 109 w 223"/>
                  <a:gd name="T15" fmla="*/ 286 h 293"/>
                  <a:gd name="T16" fmla="*/ 155 w 223"/>
                  <a:gd name="T17" fmla="*/ 241 h 293"/>
                  <a:gd name="T18" fmla="*/ 81 w 223"/>
                  <a:gd name="T19" fmla="*/ 179 h 293"/>
                  <a:gd name="T20" fmla="*/ 2 w 223"/>
                  <a:gd name="T21" fmla="*/ 86 h 293"/>
                  <a:gd name="T22" fmla="*/ 107 w 223"/>
                  <a:gd name="T23" fmla="*/ 0 h 293"/>
                  <a:gd name="T24" fmla="*/ 185 w 223"/>
                  <a:gd name="T25" fmla="*/ 14 h 293"/>
                  <a:gd name="T26" fmla="*/ 204 w 223"/>
                  <a:gd name="T27" fmla="*/ 0 h 293"/>
                  <a:gd name="T28" fmla="*/ 210 w 223"/>
                  <a:gd name="T29" fmla="*/ 0 h 293"/>
                  <a:gd name="T30" fmla="*/ 210 w 223"/>
                  <a:gd name="T31" fmla="*/ 98 h 293"/>
                  <a:gd name="T32" fmla="*/ 204 w 223"/>
                  <a:gd name="T33" fmla="*/ 98 h 293"/>
                  <a:gd name="T34" fmla="*/ 112 w 223"/>
                  <a:gd name="T35" fmla="*/ 7 h 293"/>
                  <a:gd name="T36" fmla="*/ 69 w 223"/>
                  <a:gd name="T37" fmla="*/ 48 h 293"/>
                  <a:gd name="T38" fmla="*/ 130 w 223"/>
                  <a:gd name="T39" fmla="*/ 109 h 293"/>
                  <a:gd name="T40" fmla="*/ 223 w 223"/>
                  <a:gd name="T41" fmla="*/ 202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3" h="293">
                    <a:moveTo>
                      <a:pt x="223" y="202"/>
                    </a:moveTo>
                    <a:cubicBezTo>
                      <a:pt x="223" y="265"/>
                      <a:pt x="168" y="293"/>
                      <a:pt x="110" y="293"/>
                    </a:cubicBezTo>
                    <a:cubicBezTo>
                      <a:pt x="72" y="293"/>
                      <a:pt x="50" y="278"/>
                      <a:pt x="29" y="278"/>
                    </a:cubicBezTo>
                    <a:cubicBezTo>
                      <a:pt x="15" y="278"/>
                      <a:pt x="6" y="293"/>
                      <a:pt x="6" y="293"/>
                    </a:cubicBezTo>
                    <a:cubicBezTo>
                      <a:pt x="0" y="293"/>
                      <a:pt x="0" y="293"/>
                      <a:pt x="0" y="293"/>
                    </a:cubicBezTo>
                    <a:cubicBezTo>
                      <a:pt x="0" y="179"/>
                      <a:pt x="0" y="179"/>
                      <a:pt x="0" y="179"/>
                    </a:cubicBezTo>
                    <a:cubicBezTo>
                      <a:pt x="6" y="179"/>
                      <a:pt x="6" y="179"/>
                      <a:pt x="6" y="179"/>
                    </a:cubicBezTo>
                    <a:cubicBezTo>
                      <a:pt x="27" y="234"/>
                      <a:pt x="49" y="286"/>
                      <a:pt x="109" y="286"/>
                    </a:cubicBezTo>
                    <a:cubicBezTo>
                      <a:pt x="132" y="286"/>
                      <a:pt x="155" y="273"/>
                      <a:pt x="155" y="241"/>
                    </a:cubicBezTo>
                    <a:cubicBezTo>
                      <a:pt x="155" y="210"/>
                      <a:pt x="116" y="196"/>
                      <a:pt x="81" y="179"/>
                    </a:cubicBezTo>
                    <a:cubicBezTo>
                      <a:pt x="41" y="160"/>
                      <a:pt x="2" y="138"/>
                      <a:pt x="2" y="86"/>
                    </a:cubicBezTo>
                    <a:cubicBezTo>
                      <a:pt x="2" y="32"/>
                      <a:pt x="49" y="0"/>
                      <a:pt x="107" y="0"/>
                    </a:cubicBezTo>
                    <a:cubicBezTo>
                      <a:pt x="146" y="0"/>
                      <a:pt x="164" y="14"/>
                      <a:pt x="185" y="14"/>
                    </a:cubicBezTo>
                    <a:cubicBezTo>
                      <a:pt x="200" y="14"/>
                      <a:pt x="204" y="0"/>
                      <a:pt x="204" y="0"/>
                    </a:cubicBezTo>
                    <a:cubicBezTo>
                      <a:pt x="210" y="0"/>
                      <a:pt x="210" y="0"/>
                      <a:pt x="210" y="0"/>
                    </a:cubicBezTo>
                    <a:cubicBezTo>
                      <a:pt x="210" y="98"/>
                      <a:pt x="210" y="98"/>
                      <a:pt x="210" y="98"/>
                    </a:cubicBezTo>
                    <a:cubicBezTo>
                      <a:pt x="204" y="98"/>
                      <a:pt x="204" y="98"/>
                      <a:pt x="204" y="98"/>
                    </a:cubicBezTo>
                    <a:cubicBezTo>
                      <a:pt x="192" y="57"/>
                      <a:pt x="159" y="7"/>
                      <a:pt x="112" y="7"/>
                    </a:cubicBezTo>
                    <a:cubicBezTo>
                      <a:pt x="89" y="7"/>
                      <a:pt x="69" y="16"/>
                      <a:pt x="69" y="48"/>
                    </a:cubicBezTo>
                    <a:cubicBezTo>
                      <a:pt x="69" y="77"/>
                      <a:pt x="95" y="92"/>
                      <a:pt x="130" y="109"/>
                    </a:cubicBezTo>
                    <a:cubicBezTo>
                      <a:pt x="170" y="128"/>
                      <a:pt x="223" y="143"/>
                      <a:pt x="223" y="2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94">
                <a:extLst>
                  <a:ext uri="{FF2B5EF4-FFF2-40B4-BE49-F238E27FC236}">
                    <a16:creationId xmlns:a16="http://schemas.microsoft.com/office/drawing/2014/main" id="{AF5E5EC1-F787-4948-9C73-A509431B2A7D}"/>
                  </a:ext>
                </a:extLst>
              </p:cNvPr>
              <p:cNvSpPr>
                <a:spLocks/>
              </p:cNvSpPr>
              <p:nvPr/>
            </p:nvSpPr>
            <p:spPr bwMode="auto">
              <a:xfrm>
                <a:off x="15770626" y="2654602"/>
                <a:ext cx="38457" cy="35774"/>
              </a:xfrm>
              <a:custGeom>
                <a:avLst/>
                <a:gdLst>
                  <a:gd name="T0" fmla="*/ 9 w 18"/>
                  <a:gd name="T1" fmla="*/ 17 h 17"/>
                  <a:gd name="T2" fmla="*/ 2 w 18"/>
                  <a:gd name="T3" fmla="*/ 11 h 17"/>
                  <a:gd name="T4" fmla="*/ 2 w 18"/>
                  <a:gd name="T5" fmla="*/ 11 h 17"/>
                  <a:gd name="T6" fmla="*/ 6 w 18"/>
                  <a:gd name="T7" fmla="*/ 1 h 17"/>
                  <a:gd name="T8" fmla="*/ 16 w 18"/>
                  <a:gd name="T9" fmla="*/ 6 h 17"/>
                  <a:gd name="T10" fmla="*/ 16 w 18"/>
                  <a:gd name="T11" fmla="*/ 6 h 17"/>
                  <a:gd name="T12" fmla="*/ 11 w 18"/>
                  <a:gd name="T13" fmla="*/ 16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6" y="17"/>
                      <a:pt x="3" y="15"/>
                      <a:pt x="2" y="11"/>
                    </a:cubicBezTo>
                    <a:cubicBezTo>
                      <a:pt x="2" y="11"/>
                      <a:pt x="2" y="11"/>
                      <a:pt x="2" y="11"/>
                    </a:cubicBezTo>
                    <a:cubicBezTo>
                      <a:pt x="0" y="7"/>
                      <a:pt x="2" y="3"/>
                      <a:pt x="6" y="1"/>
                    </a:cubicBezTo>
                    <a:cubicBezTo>
                      <a:pt x="11" y="0"/>
                      <a:pt x="15" y="2"/>
                      <a:pt x="16" y="6"/>
                    </a:cubicBezTo>
                    <a:cubicBezTo>
                      <a:pt x="16" y="6"/>
                      <a:pt x="16" y="6"/>
                      <a:pt x="16" y="6"/>
                    </a:cubicBezTo>
                    <a:cubicBezTo>
                      <a:pt x="18" y="10"/>
                      <a:pt x="15" y="15"/>
                      <a:pt x="11" y="16"/>
                    </a:cubicBezTo>
                    <a:cubicBezTo>
                      <a:pt x="11" y="16"/>
                      <a:pt x="10"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95">
                <a:extLst>
                  <a:ext uri="{FF2B5EF4-FFF2-40B4-BE49-F238E27FC236}">
                    <a16:creationId xmlns:a16="http://schemas.microsoft.com/office/drawing/2014/main" id="{19035AE6-B02A-42F7-BB0F-8480323AEDA9}"/>
                  </a:ext>
                </a:extLst>
              </p:cNvPr>
              <p:cNvSpPr>
                <a:spLocks noEditPoints="1"/>
              </p:cNvSpPr>
              <p:nvPr/>
            </p:nvSpPr>
            <p:spPr bwMode="auto">
              <a:xfrm>
                <a:off x="15705339" y="2730622"/>
                <a:ext cx="131469" cy="492787"/>
              </a:xfrm>
              <a:custGeom>
                <a:avLst/>
                <a:gdLst>
                  <a:gd name="T0" fmla="*/ 9 w 62"/>
                  <a:gd name="T1" fmla="*/ 232 h 232"/>
                  <a:gd name="T2" fmla="*/ 5 w 62"/>
                  <a:gd name="T3" fmla="*/ 231 h 232"/>
                  <a:gd name="T4" fmla="*/ 2 w 62"/>
                  <a:gd name="T5" fmla="*/ 220 h 232"/>
                  <a:gd name="T6" fmla="*/ 3 w 62"/>
                  <a:gd name="T7" fmla="*/ 219 h 232"/>
                  <a:gd name="T8" fmla="*/ 13 w 62"/>
                  <a:gd name="T9" fmla="*/ 217 h 232"/>
                  <a:gd name="T10" fmla="*/ 16 w 62"/>
                  <a:gd name="T11" fmla="*/ 228 h 232"/>
                  <a:gd name="T12" fmla="*/ 15 w 62"/>
                  <a:gd name="T13" fmla="*/ 228 h 232"/>
                  <a:gd name="T14" fmla="*/ 9 w 62"/>
                  <a:gd name="T15" fmla="*/ 232 h 232"/>
                  <a:gd name="T16" fmla="*/ 26 w 62"/>
                  <a:gd name="T17" fmla="*/ 199 h 232"/>
                  <a:gd name="T18" fmla="*/ 23 w 62"/>
                  <a:gd name="T19" fmla="*/ 198 h 232"/>
                  <a:gd name="T20" fmla="*/ 19 w 62"/>
                  <a:gd name="T21" fmla="*/ 188 h 232"/>
                  <a:gd name="T22" fmla="*/ 20 w 62"/>
                  <a:gd name="T23" fmla="*/ 187 h 232"/>
                  <a:gd name="T24" fmla="*/ 30 w 62"/>
                  <a:gd name="T25" fmla="*/ 184 h 232"/>
                  <a:gd name="T26" fmla="*/ 34 w 62"/>
                  <a:gd name="T27" fmla="*/ 194 h 232"/>
                  <a:gd name="T28" fmla="*/ 33 w 62"/>
                  <a:gd name="T29" fmla="*/ 195 h 232"/>
                  <a:gd name="T30" fmla="*/ 26 w 62"/>
                  <a:gd name="T31" fmla="*/ 199 h 232"/>
                  <a:gd name="T32" fmla="*/ 40 w 62"/>
                  <a:gd name="T33" fmla="*/ 164 h 232"/>
                  <a:gd name="T34" fmla="*/ 38 w 62"/>
                  <a:gd name="T35" fmla="*/ 164 h 232"/>
                  <a:gd name="T36" fmla="*/ 33 w 62"/>
                  <a:gd name="T37" fmla="*/ 154 h 232"/>
                  <a:gd name="T38" fmla="*/ 33 w 62"/>
                  <a:gd name="T39" fmla="*/ 153 h 232"/>
                  <a:gd name="T40" fmla="*/ 43 w 62"/>
                  <a:gd name="T41" fmla="*/ 148 h 232"/>
                  <a:gd name="T42" fmla="*/ 48 w 62"/>
                  <a:gd name="T43" fmla="*/ 158 h 232"/>
                  <a:gd name="T44" fmla="*/ 47 w 62"/>
                  <a:gd name="T45" fmla="*/ 159 h 232"/>
                  <a:gd name="T46" fmla="*/ 40 w 62"/>
                  <a:gd name="T47" fmla="*/ 164 h 232"/>
                  <a:gd name="T48" fmla="*/ 49 w 62"/>
                  <a:gd name="T49" fmla="*/ 128 h 232"/>
                  <a:gd name="T50" fmla="*/ 48 w 62"/>
                  <a:gd name="T51" fmla="*/ 128 h 232"/>
                  <a:gd name="T52" fmla="*/ 42 w 62"/>
                  <a:gd name="T53" fmla="*/ 119 h 232"/>
                  <a:gd name="T54" fmla="*/ 42 w 62"/>
                  <a:gd name="T55" fmla="*/ 118 h 232"/>
                  <a:gd name="T56" fmla="*/ 51 w 62"/>
                  <a:gd name="T57" fmla="*/ 112 h 232"/>
                  <a:gd name="T58" fmla="*/ 57 w 62"/>
                  <a:gd name="T59" fmla="*/ 121 h 232"/>
                  <a:gd name="T60" fmla="*/ 57 w 62"/>
                  <a:gd name="T61" fmla="*/ 122 h 232"/>
                  <a:gd name="T62" fmla="*/ 49 w 62"/>
                  <a:gd name="T63" fmla="*/ 128 h 232"/>
                  <a:gd name="T64" fmla="*/ 54 w 62"/>
                  <a:gd name="T65" fmla="*/ 91 h 232"/>
                  <a:gd name="T66" fmla="*/ 53 w 62"/>
                  <a:gd name="T67" fmla="*/ 91 h 232"/>
                  <a:gd name="T68" fmla="*/ 46 w 62"/>
                  <a:gd name="T69" fmla="*/ 83 h 232"/>
                  <a:gd name="T70" fmla="*/ 46 w 62"/>
                  <a:gd name="T71" fmla="*/ 82 h 232"/>
                  <a:gd name="T72" fmla="*/ 54 w 62"/>
                  <a:gd name="T73" fmla="*/ 75 h 232"/>
                  <a:gd name="T74" fmla="*/ 62 w 62"/>
                  <a:gd name="T75" fmla="*/ 83 h 232"/>
                  <a:gd name="T76" fmla="*/ 62 w 62"/>
                  <a:gd name="T77" fmla="*/ 84 h 232"/>
                  <a:gd name="T78" fmla="*/ 54 w 62"/>
                  <a:gd name="T79" fmla="*/ 91 h 232"/>
                  <a:gd name="T80" fmla="*/ 54 w 62"/>
                  <a:gd name="T81" fmla="*/ 54 h 232"/>
                  <a:gd name="T82" fmla="*/ 46 w 62"/>
                  <a:gd name="T83" fmla="*/ 47 h 232"/>
                  <a:gd name="T84" fmla="*/ 46 w 62"/>
                  <a:gd name="T85" fmla="*/ 46 h 232"/>
                  <a:gd name="T86" fmla="*/ 53 w 62"/>
                  <a:gd name="T87" fmla="*/ 37 h 232"/>
                  <a:gd name="T88" fmla="*/ 61 w 62"/>
                  <a:gd name="T89" fmla="*/ 45 h 232"/>
                  <a:gd name="T90" fmla="*/ 62 w 62"/>
                  <a:gd name="T91" fmla="*/ 46 h 232"/>
                  <a:gd name="T92" fmla="*/ 54 w 62"/>
                  <a:gd name="T93" fmla="*/ 54 h 232"/>
                  <a:gd name="T94" fmla="*/ 54 w 62"/>
                  <a:gd name="T95" fmla="*/ 54 h 232"/>
                  <a:gd name="T96" fmla="*/ 49 w 62"/>
                  <a:gd name="T97" fmla="*/ 17 h 232"/>
                  <a:gd name="T98" fmla="*/ 42 w 62"/>
                  <a:gd name="T99" fmla="*/ 11 h 232"/>
                  <a:gd name="T100" fmla="*/ 41 w 62"/>
                  <a:gd name="T101" fmla="*/ 10 h 232"/>
                  <a:gd name="T102" fmla="*/ 48 w 62"/>
                  <a:gd name="T103" fmla="*/ 1 h 232"/>
                  <a:gd name="T104" fmla="*/ 57 w 62"/>
                  <a:gd name="T105" fmla="*/ 7 h 232"/>
                  <a:gd name="T106" fmla="*/ 57 w 62"/>
                  <a:gd name="T107" fmla="*/ 7 h 232"/>
                  <a:gd name="T108" fmla="*/ 51 w 62"/>
                  <a:gd name="T109" fmla="*/ 16 h 232"/>
                  <a:gd name="T110" fmla="*/ 49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9" y="232"/>
                    </a:moveTo>
                    <a:cubicBezTo>
                      <a:pt x="7" y="232"/>
                      <a:pt x="6" y="232"/>
                      <a:pt x="5" y="231"/>
                    </a:cubicBezTo>
                    <a:cubicBezTo>
                      <a:pt x="1" y="229"/>
                      <a:pt x="0" y="224"/>
                      <a:pt x="2" y="220"/>
                    </a:cubicBezTo>
                    <a:cubicBezTo>
                      <a:pt x="3" y="219"/>
                      <a:pt x="3" y="219"/>
                      <a:pt x="3" y="219"/>
                    </a:cubicBezTo>
                    <a:cubicBezTo>
                      <a:pt x="5" y="216"/>
                      <a:pt x="10" y="215"/>
                      <a:pt x="13" y="217"/>
                    </a:cubicBezTo>
                    <a:cubicBezTo>
                      <a:pt x="17" y="219"/>
                      <a:pt x="18" y="224"/>
                      <a:pt x="16" y="228"/>
                    </a:cubicBezTo>
                    <a:cubicBezTo>
                      <a:pt x="15" y="228"/>
                      <a:pt x="15" y="228"/>
                      <a:pt x="15" y="228"/>
                    </a:cubicBezTo>
                    <a:cubicBezTo>
                      <a:pt x="14" y="231"/>
                      <a:pt x="11" y="232"/>
                      <a:pt x="9" y="232"/>
                    </a:cubicBezTo>
                    <a:close/>
                    <a:moveTo>
                      <a:pt x="26" y="199"/>
                    </a:moveTo>
                    <a:cubicBezTo>
                      <a:pt x="25" y="199"/>
                      <a:pt x="24" y="199"/>
                      <a:pt x="23" y="198"/>
                    </a:cubicBezTo>
                    <a:cubicBezTo>
                      <a:pt x="19" y="197"/>
                      <a:pt x="18" y="192"/>
                      <a:pt x="19" y="188"/>
                    </a:cubicBezTo>
                    <a:cubicBezTo>
                      <a:pt x="20" y="187"/>
                      <a:pt x="20" y="187"/>
                      <a:pt x="20" y="187"/>
                    </a:cubicBezTo>
                    <a:cubicBezTo>
                      <a:pt x="22" y="183"/>
                      <a:pt x="26" y="182"/>
                      <a:pt x="30" y="184"/>
                    </a:cubicBezTo>
                    <a:cubicBezTo>
                      <a:pt x="34" y="185"/>
                      <a:pt x="36" y="190"/>
                      <a:pt x="34" y="194"/>
                    </a:cubicBezTo>
                    <a:cubicBezTo>
                      <a:pt x="33" y="195"/>
                      <a:pt x="33" y="195"/>
                      <a:pt x="33" y="195"/>
                    </a:cubicBezTo>
                    <a:cubicBezTo>
                      <a:pt x="32" y="197"/>
                      <a:pt x="29" y="199"/>
                      <a:pt x="26" y="199"/>
                    </a:cubicBezTo>
                    <a:close/>
                    <a:moveTo>
                      <a:pt x="40" y="164"/>
                    </a:moveTo>
                    <a:cubicBezTo>
                      <a:pt x="39" y="164"/>
                      <a:pt x="39" y="164"/>
                      <a:pt x="38" y="164"/>
                    </a:cubicBezTo>
                    <a:cubicBezTo>
                      <a:pt x="34" y="163"/>
                      <a:pt x="31" y="158"/>
                      <a:pt x="33" y="154"/>
                    </a:cubicBezTo>
                    <a:cubicBezTo>
                      <a:pt x="33" y="153"/>
                      <a:pt x="33" y="153"/>
                      <a:pt x="33" y="153"/>
                    </a:cubicBezTo>
                    <a:cubicBezTo>
                      <a:pt x="34" y="149"/>
                      <a:pt x="39" y="147"/>
                      <a:pt x="43" y="148"/>
                    </a:cubicBezTo>
                    <a:cubicBezTo>
                      <a:pt x="47" y="150"/>
                      <a:pt x="49" y="154"/>
                      <a:pt x="48" y="158"/>
                    </a:cubicBezTo>
                    <a:cubicBezTo>
                      <a:pt x="47" y="159"/>
                      <a:pt x="47" y="159"/>
                      <a:pt x="47" y="159"/>
                    </a:cubicBezTo>
                    <a:cubicBezTo>
                      <a:pt x="46" y="162"/>
                      <a:pt x="43" y="164"/>
                      <a:pt x="40" y="164"/>
                    </a:cubicBezTo>
                    <a:close/>
                    <a:moveTo>
                      <a:pt x="49" y="128"/>
                    </a:moveTo>
                    <a:cubicBezTo>
                      <a:pt x="49" y="128"/>
                      <a:pt x="48" y="128"/>
                      <a:pt x="48" y="128"/>
                    </a:cubicBezTo>
                    <a:cubicBezTo>
                      <a:pt x="44" y="127"/>
                      <a:pt x="41" y="123"/>
                      <a:pt x="42" y="119"/>
                    </a:cubicBezTo>
                    <a:cubicBezTo>
                      <a:pt x="42" y="118"/>
                      <a:pt x="42" y="118"/>
                      <a:pt x="42" y="118"/>
                    </a:cubicBezTo>
                    <a:cubicBezTo>
                      <a:pt x="43" y="114"/>
                      <a:pt x="47" y="111"/>
                      <a:pt x="51" y="112"/>
                    </a:cubicBezTo>
                    <a:cubicBezTo>
                      <a:pt x="55" y="113"/>
                      <a:pt x="58" y="117"/>
                      <a:pt x="57" y="121"/>
                    </a:cubicBezTo>
                    <a:cubicBezTo>
                      <a:pt x="57" y="122"/>
                      <a:pt x="57" y="122"/>
                      <a:pt x="57" y="122"/>
                    </a:cubicBezTo>
                    <a:cubicBezTo>
                      <a:pt x="56" y="126"/>
                      <a:pt x="53" y="128"/>
                      <a:pt x="49" y="128"/>
                    </a:cubicBezTo>
                    <a:close/>
                    <a:moveTo>
                      <a:pt x="54" y="91"/>
                    </a:moveTo>
                    <a:cubicBezTo>
                      <a:pt x="54" y="91"/>
                      <a:pt x="54" y="91"/>
                      <a:pt x="53" y="91"/>
                    </a:cubicBezTo>
                    <a:cubicBezTo>
                      <a:pt x="49" y="91"/>
                      <a:pt x="46" y="87"/>
                      <a:pt x="46" y="83"/>
                    </a:cubicBezTo>
                    <a:cubicBezTo>
                      <a:pt x="46" y="82"/>
                      <a:pt x="46" y="82"/>
                      <a:pt x="46" y="82"/>
                    </a:cubicBezTo>
                    <a:cubicBezTo>
                      <a:pt x="46" y="78"/>
                      <a:pt x="50" y="74"/>
                      <a:pt x="54" y="75"/>
                    </a:cubicBezTo>
                    <a:cubicBezTo>
                      <a:pt x="59" y="75"/>
                      <a:pt x="62" y="79"/>
                      <a:pt x="62" y="83"/>
                    </a:cubicBezTo>
                    <a:cubicBezTo>
                      <a:pt x="62" y="84"/>
                      <a:pt x="62" y="84"/>
                      <a:pt x="62" y="84"/>
                    </a:cubicBezTo>
                    <a:cubicBezTo>
                      <a:pt x="61" y="88"/>
                      <a:pt x="58" y="91"/>
                      <a:pt x="54" y="91"/>
                    </a:cubicBezTo>
                    <a:close/>
                    <a:moveTo>
                      <a:pt x="54" y="54"/>
                    </a:moveTo>
                    <a:cubicBezTo>
                      <a:pt x="50" y="54"/>
                      <a:pt x="46" y="51"/>
                      <a:pt x="46" y="47"/>
                    </a:cubicBezTo>
                    <a:cubicBezTo>
                      <a:pt x="46" y="46"/>
                      <a:pt x="46" y="46"/>
                      <a:pt x="46" y="46"/>
                    </a:cubicBezTo>
                    <a:cubicBezTo>
                      <a:pt x="46" y="41"/>
                      <a:pt x="49" y="38"/>
                      <a:pt x="53" y="37"/>
                    </a:cubicBezTo>
                    <a:cubicBezTo>
                      <a:pt x="57" y="37"/>
                      <a:pt x="61" y="40"/>
                      <a:pt x="61" y="45"/>
                    </a:cubicBezTo>
                    <a:cubicBezTo>
                      <a:pt x="62" y="46"/>
                      <a:pt x="62" y="46"/>
                      <a:pt x="62" y="46"/>
                    </a:cubicBezTo>
                    <a:cubicBezTo>
                      <a:pt x="62" y="50"/>
                      <a:pt x="59" y="54"/>
                      <a:pt x="54" y="54"/>
                    </a:cubicBezTo>
                    <a:cubicBezTo>
                      <a:pt x="54" y="54"/>
                      <a:pt x="54" y="54"/>
                      <a:pt x="54" y="54"/>
                    </a:cubicBezTo>
                    <a:close/>
                    <a:moveTo>
                      <a:pt x="49" y="17"/>
                    </a:moveTo>
                    <a:cubicBezTo>
                      <a:pt x="46" y="17"/>
                      <a:pt x="42" y="14"/>
                      <a:pt x="42" y="11"/>
                    </a:cubicBezTo>
                    <a:cubicBezTo>
                      <a:pt x="41" y="10"/>
                      <a:pt x="41" y="10"/>
                      <a:pt x="41" y="10"/>
                    </a:cubicBezTo>
                    <a:cubicBezTo>
                      <a:pt x="41" y="5"/>
                      <a:pt x="43" y="1"/>
                      <a:pt x="48" y="1"/>
                    </a:cubicBezTo>
                    <a:cubicBezTo>
                      <a:pt x="52" y="0"/>
                      <a:pt x="56" y="2"/>
                      <a:pt x="57" y="7"/>
                    </a:cubicBezTo>
                    <a:cubicBezTo>
                      <a:pt x="57" y="7"/>
                      <a:pt x="57" y="7"/>
                      <a:pt x="57" y="7"/>
                    </a:cubicBezTo>
                    <a:cubicBezTo>
                      <a:pt x="58" y="11"/>
                      <a:pt x="55" y="16"/>
                      <a:pt x="51" y="16"/>
                    </a:cubicBezTo>
                    <a:cubicBezTo>
                      <a:pt x="50" y="17"/>
                      <a:pt x="50" y="17"/>
                      <a:pt x="4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96">
                <a:extLst>
                  <a:ext uri="{FF2B5EF4-FFF2-40B4-BE49-F238E27FC236}">
                    <a16:creationId xmlns:a16="http://schemas.microsoft.com/office/drawing/2014/main" id="{DBD885E3-7F5F-40C2-81C6-CB857B03744F}"/>
                  </a:ext>
                </a:extLst>
              </p:cNvPr>
              <p:cNvSpPr>
                <a:spLocks/>
              </p:cNvSpPr>
              <p:nvPr/>
            </p:nvSpPr>
            <p:spPr bwMode="auto">
              <a:xfrm>
                <a:off x="15657938" y="3251134"/>
                <a:ext cx="38457" cy="35774"/>
              </a:xfrm>
              <a:custGeom>
                <a:avLst/>
                <a:gdLst>
                  <a:gd name="T0" fmla="*/ 9 w 18"/>
                  <a:gd name="T1" fmla="*/ 17 h 17"/>
                  <a:gd name="T2" fmla="*/ 4 w 18"/>
                  <a:gd name="T3" fmla="*/ 15 h 17"/>
                  <a:gd name="T4" fmla="*/ 3 w 18"/>
                  <a:gd name="T5" fmla="*/ 4 h 17"/>
                  <a:gd name="T6" fmla="*/ 3 w 18"/>
                  <a:gd name="T7" fmla="*/ 4 h 17"/>
                  <a:gd name="T8" fmla="*/ 14 w 18"/>
                  <a:gd name="T9" fmla="*/ 3 h 17"/>
                  <a:gd name="T10" fmla="*/ 15 w 18"/>
                  <a:gd name="T11" fmla="*/ 14 h 17"/>
                  <a:gd name="T12" fmla="*/ 15 w 18"/>
                  <a:gd name="T13" fmla="*/ 14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7" y="17"/>
                      <a:pt x="6" y="16"/>
                      <a:pt x="4" y="15"/>
                    </a:cubicBezTo>
                    <a:cubicBezTo>
                      <a:pt x="1" y="13"/>
                      <a:pt x="0" y="8"/>
                      <a:pt x="3" y="4"/>
                    </a:cubicBezTo>
                    <a:cubicBezTo>
                      <a:pt x="3" y="4"/>
                      <a:pt x="3" y="4"/>
                      <a:pt x="3" y="4"/>
                    </a:cubicBezTo>
                    <a:cubicBezTo>
                      <a:pt x="6" y="1"/>
                      <a:pt x="11" y="0"/>
                      <a:pt x="14" y="3"/>
                    </a:cubicBezTo>
                    <a:cubicBezTo>
                      <a:pt x="18" y="6"/>
                      <a:pt x="18" y="10"/>
                      <a:pt x="15" y="14"/>
                    </a:cubicBezTo>
                    <a:cubicBezTo>
                      <a:pt x="15" y="14"/>
                      <a:pt x="15" y="14"/>
                      <a:pt x="15" y="14"/>
                    </a:cubicBezTo>
                    <a:cubicBezTo>
                      <a:pt x="14"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97">
                <a:extLst>
                  <a:ext uri="{FF2B5EF4-FFF2-40B4-BE49-F238E27FC236}">
                    <a16:creationId xmlns:a16="http://schemas.microsoft.com/office/drawing/2014/main" id="{A1A3C17E-7841-426A-B024-A668439D05EF}"/>
                  </a:ext>
                </a:extLst>
              </p:cNvPr>
              <p:cNvSpPr>
                <a:spLocks/>
              </p:cNvSpPr>
              <p:nvPr/>
            </p:nvSpPr>
            <p:spPr bwMode="auto">
              <a:xfrm>
                <a:off x="14669682" y="3251134"/>
                <a:ext cx="35774" cy="35774"/>
              </a:xfrm>
              <a:custGeom>
                <a:avLst/>
                <a:gdLst>
                  <a:gd name="T0" fmla="*/ 9 w 17"/>
                  <a:gd name="T1" fmla="*/ 17 h 17"/>
                  <a:gd name="T2" fmla="*/ 3 w 17"/>
                  <a:gd name="T3" fmla="*/ 14 h 17"/>
                  <a:gd name="T4" fmla="*/ 3 w 17"/>
                  <a:gd name="T5" fmla="*/ 14 h 17"/>
                  <a:gd name="T6" fmla="*/ 4 w 17"/>
                  <a:gd name="T7" fmla="*/ 3 h 17"/>
                  <a:gd name="T8" fmla="*/ 15 w 17"/>
                  <a:gd name="T9" fmla="*/ 4 h 17"/>
                  <a:gd name="T10" fmla="*/ 14 w 17"/>
                  <a:gd name="T11" fmla="*/ 15 h 17"/>
                  <a:gd name="T12" fmla="*/ 9 w 1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9" y="17"/>
                    </a:moveTo>
                    <a:cubicBezTo>
                      <a:pt x="7" y="17"/>
                      <a:pt x="5" y="16"/>
                      <a:pt x="3" y="14"/>
                    </a:cubicBezTo>
                    <a:cubicBezTo>
                      <a:pt x="3" y="14"/>
                      <a:pt x="3" y="14"/>
                      <a:pt x="3" y="14"/>
                    </a:cubicBezTo>
                    <a:cubicBezTo>
                      <a:pt x="0" y="11"/>
                      <a:pt x="1" y="6"/>
                      <a:pt x="4" y="3"/>
                    </a:cubicBezTo>
                    <a:cubicBezTo>
                      <a:pt x="7" y="0"/>
                      <a:pt x="12" y="1"/>
                      <a:pt x="15" y="4"/>
                    </a:cubicBezTo>
                    <a:cubicBezTo>
                      <a:pt x="17" y="7"/>
                      <a:pt x="17" y="12"/>
                      <a:pt x="14" y="15"/>
                    </a:cubicBezTo>
                    <a:cubicBezTo>
                      <a:pt x="12"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98">
                <a:extLst>
                  <a:ext uri="{FF2B5EF4-FFF2-40B4-BE49-F238E27FC236}">
                    <a16:creationId xmlns:a16="http://schemas.microsoft.com/office/drawing/2014/main" id="{F75905F9-E69D-4B8A-A4EB-BC150C812B83}"/>
                  </a:ext>
                </a:extLst>
              </p:cNvPr>
              <p:cNvSpPr>
                <a:spLocks noEditPoints="1"/>
              </p:cNvSpPr>
              <p:nvPr/>
            </p:nvSpPr>
            <p:spPr bwMode="auto">
              <a:xfrm>
                <a:off x="14529269" y="2730622"/>
                <a:ext cx="131469" cy="492787"/>
              </a:xfrm>
              <a:custGeom>
                <a:avLst/>
                <a:gdLst>
                  <a:gd name="T0" fmla="*/ 53 w 62"/>
                  <a:gd name="T1" fmla="*/ 232 h 232"/>
                  <a:gd name="T2" fmla="*/ 47 w 62"/>
                  <a:gd name="T3" fmla="*/ 228 h 232"/>
                  <a:gd name="T4" fmla="*/ 47 w 62"/>
                  <a:gd name="T5" fmla="*/ 228 h 232"/>
                  <a:gd name="T6" fmla="*/ 49 w 62"/>
                  <a:gd name="T7" fmla="*/ 217 h 232"/>
                  <a:gd name="T8" fmla="*/ 60 w 62"/>
                  <a:gd name="T9" fmla="*/ 219 h 232"/>
                  <a:gd name="T10" fmla="*/ 60 w 62"/>
                  <a:gd name="T11" fmla="*/ 220 h 232"/>
                  <a:gd name="T12" fmla="*/ 58 w 62"/>
                  <a:gd name="T13" fmla="*/ 231 h 232"/>
                  <a:gd name="T14" fmla="*/ 53 w 62"/>
                  <a:gd name="T15" fmla="*/ 232 h 232"/>
                  <a:gd name="T16" fmla="*/ 36 w 62"/>
                  <a:gd name="T17" fmla="*/ 199 h 232"/>
                  <a:gd name="T18" fmla="*/ 29 w 62"/>
                  <a:gd name="T19" fmla="*/ 195 h 232"/>
                  <a:gd name="T20" fmla="*/ 28 w 62"/>
                  <a:gd name="T21" fmla="*/ 194 h 232"/>
                  <a:gd name="T22" fmla="*/ 32 w 62"/>
                  <a:gd name="T23" fmla="*/ 184 h 232"/>
                  <a:gd name="T24" fmla="*/ 42 w 62"/>
                  <a:gd name="T25" fmla="*/ 187 h 232"/>
                  <a:gd name="T26" fmla="*/ 43 w 62"/>
                  <a:gd name="T27" fmla="*/ 188 h 232"/>
                  <a:gd name="T28" fmla="*/ 39 w 62"/>
                  <a:gd name="T29" fmla="*/ 198 h 232"/>
                  <a:gd name="T30" fmla="*/ 36 w 62"/>
                  <a:gd name="T31" fmla="*/ 199 h 232"/>
                  <a:gd name="T32" fmla="*/ 22 w 62"/>
                  <a:gd name="T33" fmla="*/ 164 h 232"/>
                  <a:gd name="T34" fmla="*/ 15 w 62"/>
                  <a:gd name="T35" fmla="*/ 159 h 232"/>
                  <a:gd name="T36" fmla="*/ 14 w 62"/>
                  <a:gd name="T37" fmla="*/ 158 h 232"/>
                  <a:gd name="T38" fmla="*/ 19 w 62"/>
                  <a:gd name="T39" fmla="*/ 148 h 232"/>
                  <a:gd name="T40" fmla="*/ 29 w 62"/>
                  <a:gd name="T41" fmla="*/ 154 h 232"/>
                  <a:gd name="T42" fmla="*/ 29 w 62"/>
                  <a:gd name="T43" fmla="*/ 154 h 232"/>
                  <a:gd name="T44" fmla="*/ 24 w 62"/>
                  <a:gd name="T45" fmla="*/ 164 h 232"/>
                  <a:gd name="T46" fmla="*/ 22 w 62"/>
                  <a:gd name="T47" fmla="*/ 164 h 232"/>
                  <a:gd name="T48" fmla="*/ 13 w 62"/>
                  <a:gd name="T49" fmla="*/ 128 h 232"/>
                  <a:gd name="T50" fmla="*/ 5 w 62"/>
                  <a:gd name="T51" fmla="*/ 122 h 232"/>
                  <a:gd name="T52" fmla="*/ 5 w 62"/>
                  <a:gd name="T53" fmla="*/ 121 h 232"/>
                  <a:gd name="T54" fmla="*/ 11 w 62"/>
                  <a:gd name="T55" fmla="*/ 112 h 232"/>
                  <a:gd name="T56" fmla="*/ 20 w 62"/>
                  <a:gd name="T57" fmla="*/ 118 h 232"/>
                  <a:gd name="T58" fmla="*/ 20 w 62"/>
                  <a:gd name="T59" fmla="*/ 119 h 232"/>
                  <a:gd name="T60" fmla="*/ 14 w 62"/>
                  <a:gd name="T61" fmla="*/ 128 h 232"/>
                  <a:gd name="T62" fmla="*/ 13 w 62"/>
                  <a:gd name="T63" fmla="*/ 128 h 232"/>
                  <a:gd name="T64" fmla="*/ 8 w 62"/>
                  <a:gd name="T65" fmla="*/ 91 h 232"/>
                  <a:gd name="T66" fmla="*/ 1 w 62"/>
                  <a:gd name="T67" fmla="*/ 84 h 232"/>
                  <a:gd name="T68" fmla="*/ 1 w 62"/>
                  <a:gd name="T69" fmla="*/ 83 h 232"/>
                  <a:gd name="T70" fmla="*/ 8 w 62"/>
                  <a:gd name="T71" fmla="*/ 75 h 232"/>
                  <a:gd name="T72" fmla="*/ 16 w 62"/>
                  <a:gd name="T73" fmla="*/ 82 h 232"/>
                  <a:gd name="T74" fmla="*/ 16 w 62"/>
                  <a:gd name="T75" fmla="*/ 83 h 232"/>
                  <a:gd name="T76" fmla="*/ 9 w 62"/>
                  <a:gd name="T77" fmla="*/ 91 h 232"/>
                  <a:gd name="T78" fmla="*/ 8 w 62"/>
                  <a:gd name="T79" fmla="*/ 91 h 232"/>
                  <a:gd name="T80" fmla="*/ 8 w 62"/>
                  <a:gd name="T81" fmla="*/ 54 h 232"/>
                  <a:gd name="T82" fmla="*/ 8 w 62"/>
                  <a:gd name="T83" fmla="*/ 54 h 232"/>
                  <a:gd name="T84" fmla="*/ 1 w 62"/>
                  <a:gd name="T85" fmla="*/ 46 h 232"/>
                  <a:gd name="T86" fmla="*/ 1 w 62"/>
                  <a:gd name="T87" fmla="*/ 45 h 232"/>
                  <a:gd name="T88" fmla="*/ 9 w 62"/>
                  <a:gd name="T89" fmla="*/ 38 h 232"/>
                  <a:gd name="T90" fmla="*/ 16 w 62"/>
                  <a:gd name="T91" fmla="*/ 46 h 232"/>
                  <a:gd name="T92" fmla="*/ 16 w 62"/>
                  <a:gd name="T93" fmla="*/ 47 h 232"/>
                  <a:gd name="T94" fmla="*/ 8 w 62"/>
                  <a:gd name="T95" fmla="*/ 54 h 232"/>
                  <a:gd name="T96" fmla="*/ 13 w 62"/>
                  <a:gd name="T97" fmla="*/ 17 h 232"/>
                  <a:gd name="T98" fmla="*/ 11 w 62"/>
                  <a:gd name="T99" fmla="*/ 17 h 232"/>
                  <a:gd name="T100" fmla="*/ 5 w 62"/>
                  <a:gd name="T101" fmla="*/ 8 h 232"/>
                  <a:gd name="T102" fmla="*/ 5 w 62"/>
                  <a:gd name="T103" fmla="*/ 7 h 232"/>
                  <a:gd name="T104" fmla="*/ 14 w 62"/>
                  <a:gd name="T105" fmla="*/ 1 h 232"/>
                  <a:gd name="T106" fmla="*/ 21 w 62"/>
                  <a:gd name="T107" fmla="*/ 10 h 232"/>
                  <a:gd name="T108" fmla="*/ 20 w 62"/>
                  <a:gd name="T109" fmla="*/ 10 h 232"/>
                  <a:gd name="T110" fmla="*/ 13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53" y="232"/>
                    </a:moveTo>
                    <a:cubicBezTo>
                      <a:pt x="51" y="232"/>
                      <a:pt x="48" y="231"/>
                      <a:pt x="47" y="228"/>
                    </a:cubicBezTo>
                    <a:cubicBezTo>
                      <a:pt x="47" y="228"/>
                      <a:pt x="47" y="228"/>
                      <a:pt x="47" y="228"/>
                    </a:cubicBezTo>
                    <a:cubicBezTo>
                      <a:pt x="44" y="224"/>
                      <a:pt x="45" y="219"/>
                      <a:pt x="49" y="217"/>
                    </a:cubicBezTo>
                    <a:cubicBezTo>
                      <a:pt x="53" y="215"/>
                      <a:pt x="57" y="216"/>
                      <a:pt x="60" y="219"/>
                    </a:cubicBezTo>
                    <a:cubicBezTo>
                      <a:pt x="60" y="220"/>
                      <a:pt x="60" y="220"/>
                      <a:pt x="60" y="220"/>
                    </a:cubicBezTo>
                    <a:cubicBezTo>
                      <a:pt x="62" y="223"/>
                      <a:pt x="61" y="228"/>
                      <a:pt x="58" y="231"/>
                    </a:cubicBezTo>
                    <a:cubicBezTo>
                      <a:pt x="56" y="232"/>
                      <a:pt x="55" y="232"/>
                      <a:pt x="53" y="232"/>
                    </a:cubicBezTo>
                    <a:close/>
                    <a:moveTo>
                      <a:pt x="36" y="199"/>
                    </a:moveTo>
                    <a:cubicBezTo>
                      <a:pt x="33" y="199"/>
                      <a:pt x="30" y="198"/>
                      <a:pt x="29" y="195"/>
                    </a:cubicBezTo>
                    <a:cubicBezTo>
                      <a:pt x="28" y="194"/>
                      <a:pt x="28" y="194"/>
                      <a:pt x="28" y="194"/>
                    </a:cubicBezTo>
                    <a:cubicBezTo>
                      <a:pt x="26" y="190"/>
                      <a:pt x="28" y="185"/>
                      <a:pt x="32" y="184"/>
                    </a:cubicBezTo>
                    <a:cubicBezTo>
                      <a:pt x="36" y="182"/>
                      <a:pt x="41" y="184"/>
                      <a:pt x="42" y="187"/>
                    </a:cubicBezTo>
                    <a:cubicBezTo>
                      <a:pt x="43" y="188"/>
                      <a:pt x="43" y="188"/>
                      <a:pt x="43" y="188"/>
                    </a:cubicBezTo>
                    <a:cubicBezTo>
                      <a:pt x="45" y="192"/>
                      <a:pt x="43" y="197"/>
                      <a:pt x="39" y="198"/>
                    </a:cubicBezTo>
                    <a:cubicBezTo>
                      <a:pt x="38" y="199"/>
                      <a:pt x="37" y="199"/>
                      <a:pt x="36" y="199"/>
                    </a:cubicBezTo>
                    <a:close/>
                    <a:moveTo>
                      <a:pt x="22" y="164"/>
                    </a:moveTo>
                    <a:cubicBezTo>
                      <a:pt x="19" y="164"/>
                      <a:pt x="16" y="162"/>
                      <a:pt x="15" y="159"/>
                    </a:cubicBezTo>
                    <a:cubicBezTo>
                      <a:pt x="14" y="158"/>
                      <a:pt x="14" y="158"/>
                      <a:pt x="14" y="158"/>
                    </a:cubicBezTo>
                    <a:cubicBezTo>
                      <a:pt x="13" y="154"/>
                      <a:pt x="15" y="150"/>
                      <a:pt x="19" y="148"/>
                    </a:cubicBezTo>
                    <a:cubicBezTo>
                      <a:pt x="24" y="147"/>
                      <a:pt x="28" y="149"/>
                      <a:pt x="29" y="154"/>
                    </a:cubicBezTo>
                    <a:cubicBezTo>
                      <a:pt x="29" y="154"/>
                      <a:pt x="29" y="154"/>
                      <a:pt x="29" y="154"/>
                    </a:cubicBezTo>
                    <a:cubicBezTo>
                      <a:pt x="31" y="158"/>
                      <a:pt x="28" y="163"/>
                      <a:pt x="24" y="164"/>
                    </a:cubicBezTo>
                    <a:cubicBezTo>
                      <a:pt x="24" y="164"/>
                      <a:pt x="23" y="164"/>
                      <a:pt x="22" y="164"/>
                    </a:cubicBezTo>
                    <a:close/>
                    <a:moveTo>
                      <a:pt x="13" y="128"/>
                    </a:moveTo>
                    <a:cubicBezTo>
                      <a:pt x="9" y="128"/>
                      <a:pt x="6" y="126"/>
                      <a:pt x="5" y="122"/>
                    </a:cubicBezTo>
                    <a:cubicBezTo>
                      <a:pt x="5" y="121"/>
                      <a:pt x="5" y="121"/>
                      <a:pt x="5" y="121"/>
                    </a:cubicBezTo>
                    <a:cubicBezTo>
                      <a:pt x="4" y="117"/>
                      <a:pt x="7" y="113"/>
                      <a:pt x="11" y="112"/>
                    </a:cubicBezTo>
                    <a:cubicBezTo>
                      <a:pt x="16" y="111"/>
                      <a:pt x="20" y="114"/>
                      <a:pt x="20" y="118"/>
                    </a:cubicBezTo>
                    <a:cubicBezTo>
                      <a:pt x="20" y="119"/>
                      <a:pt x="20" y="119"/>
                      <a:pt x="20" y="119"/>
                    </a:cubicBezTo>
                    <a:cubicBezTo>
                      <a:pt x="21" y="123"/>
                      <a:pt x="19" y="127"/>
                      <a:pt x="14" y="128"/>
                    </a:cubicBezTo>
                    <a:cubicBezTo>
                      <a:pt x="14" y="128"/>
                      <a:pt x="13" y="128"/>
                      <a:pt x="13" y="128"/>
                    </a:cubicBezTo>
                    <a:close/>
                    <a:moveTo>
                      <a:pt x="8" y="91"/>
                    </a:moveTo>
                    <a:cubicBezTo>
                      <a:pt x="4" y="91"/>
                      <a:pt x="1" y="88"/>
                      <a:pt x="1" y="84"/>
                    </a:cubicBezTo>
                    <a:cubicBezTo>
                      <a:pt x="1" y="83"/>
                      <a:pt x="1" y="83"/>
                      <a:pt x="1" y="83"/>
                    </a:cubicBezTo>
                    <a:cubicBezTo>
                      <a:pt x="0" y="79"/>
                      <a:pt x="4" y="75"/>
                      <a:pt x="8" y="75"/>
                    </a:cubicBezTo>
                    <a:cubicBezTo>
                      <a:pt x="12" y="75"/>
                      <a:pt x="16" y="78"/>
                      <a:pt x="16" y="82"/>
                    </a:cubicBezTo>
                    <a:cubicBezTo>
                      <a:pt x="16" y="83"/>
                      <a:pt x="16" y="83"/>
                      <a:pt x="16" y="83"/>
                    </a:cubicBezTo>
                    <a:cubicBezTo>
                      <a:pt x="16" y="87"/>
                      <a:pt x="13" y="91"/>
                      <a:pt x="9" y="91"/>
                    </a:cubicBezTo>
                    <a:cubicBezTo>
                      <a:pt x="9" y="91"/>
                      <a:pt x="8" y="91"/>
                      <a:pt x="8" y="91"/>
                    </a:cubicBezTo>
                    <a:close/>
                    <a:moveTo>
                      <a:pt x="8" y="54"/>
                    </a:moveTo>
                    <a:cubicBezTo>
                      <a:pt x="8" y="54"/>
                      <a:pt x="8" y="54"/>
                      <a:pt x="8" y="54"/>
                    </a:cubicBezTo>
                    <a:cubicBezTo>
                      <a:pt x="4" y="54"/>
                      <a:pt x="0" y="50"/>
                      <a:pt x="1" y="46"/>
                    </a:cubicBezTo>
                    <a:cubicBezTo>
                      <a:pt x="1" y="45"/>
                      <a:pt x="1" y="45"/>
                      <a:pt x="1" y="45"/>
                    </a:cubicBezTo>
                    <a:cubicBezTo>
                      <a:pt x="1" y="40"/>
                      <a:pt x="5" y="37"/>
                      <a:pt x="9" y="38"/>
                    </a:cubicBezTo>
                    <a:cubicBezTo>
                      <a:pt x="13" y="38"/>
                      <a:pt x="16" y="41"/>
                      <a:pt x="16" y="46"/>
                    </a:cubicBezTo>
                    <a:cubicBezTo>
                      <a:pt x="16" y="47"/>
                      <a:pt x="16" y="47"/>
                      <a:pt x="16" y="47"/>
                    </a:cubicBezTo>
                    <a:cubicBezTo>
                      <a:pt x="16" y="51"/>
                      <a:pt x="12" y="54"/>
                      <a:pt x="8" y="54"/>
                    </a:cubicBezTo>
                    <a:close/>
                    <a:moveTo>
                      <a:pt x="13" y="17"/>
                    </a:moveTo>
                    <a:cubicBezTo>
                      <a:pt x="12" y="17"/>
                      <a:pt x="12" y="17"/>
                      <a:pt x="11" y="17"/>
                    </a:cubicBezTo>
                    <a:cubicBezTo>
                      <a:pt x="7" y="16"/>
                      <a:pt x="5" y="12"/>
                      <a:pt x="5" y="8"/>
                    </a:cubicBezTo>
                    <a:cubicBezTo>
                      <a:pt x="5" y="7"/>
                      <a:pt x="5" y="7"/>
                      <a:pt x="5" y="7"/>
                    </a:cubicBezTo>
                    <a:cubicBezTo>
                      <a:pt x="6" y="3"/>
                      <a:pt x="10" y="0"/>
                      <a:pt x="14" y="1"/>
                    </a:cubicBezTo>
                    <a:cubicBezTo>
                      <a:pt x="19" y="1"/>
                      <a:pt x="21" y="5"/>
                      <a:pt x="21" y="10"/>
                    </a:cubicBezTo>
                    <a:cubicBezTo>
                      <a:pt x="20" y="10"/>
                      <a:pt x="20" y="10"/>
                      <a:pt x="20" y="10"/>
                    </a:cubicBezTo>
                    <a:cubicBezTo>
                      <a:pt x="20" y="14"/>
                      <a:pt x="17" y="17"/>
                      <a:pt x="1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99">
                <a:extLst>
                  <a:ext uri="{FF2B5EF4-FFF2-40B4-BE49-F238E27FC236}">
                    <a16:creationId xmlns:a16="http://schemas.microsoft.com/office/drawing/2014/main" id="{1F55252F-8090-4B74-A510-2C3CC253D9C0}"/>
                  </a:ext>
                </a:extLst>
              </p:cNvPr>
              <p:cNvSpPr>
                <a:spLocks/>
              </p:cNvSpPr>
              <p:nvPr/>
            </p:nvSpPr>
            <p:spPr bwMode="auto">
              <a:xfrm>
                <a:off x="14556994" y="2654602"/>
                <a:ext cx="38457" cy="33985"/>
              </a:xfrm>
              <a:custGeom>
                <a:avLst/>
                <a:gdLst>
                  <a:gd name="T0" fmla="*/ 9 w 18"/>
                  <a:gd name="T1" fmla="*/ 16 h 16"/>
                  <a:gd name="T2" fmla="*/ 7 w 18"/>
                  <a:gd name="T3" fmla="*/ 16 h 16"/>
                  <a:gd name="T4" fmla="*/ 2 w 18"/>
                  <a:gd name="T5" fmla="*/ 6 h 16"/>
                  <a:gd name="T6" fmla="*/ 2 w 18"/>
                  <a:gd name="T7" fmla="*/ 6 h 16"/>
                  <a:gd name="T8" fmla="*/ 12 w 18"/>
                  <a:gd name="T9" fmla="*/ 1 h 16"/>
                  <a:gd name="T10" fmla="*/ 17 w 18"/>
                  <a:gd name="T11" fmla="*/ 11 h 16"/>
                  <a:gd name="T12" fmla="*/ 16 w 18"/>
                  <a:gd name="T13" fmla="*/ 11 h 16"/>
                  <a:gd name="T14" fmla="*/ 9 w 18"/>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6">
                    <a:moveTo>
                      <a:pt x="9" y="16"/>
                    </a:moveTo>
                    <a:cubicBezTo>
                      <a:pt x="8" y="16"/>
                      <a:pt x="7" y="16"/>
                      <a:pt x="7" y="16"/>
                    </a:cubicBezTo>
                    <a:cubicBezTo>
                      <a:pt x="3" y="15"/>
                      <a:pt x="0" y="10"/>
                      <a:pt x="2" y="6"/>
                    </a:cubicBezTo>
                    <a:cubicBezTo>
                      <a:pt x="2" y="6"/>
                      <a:pt x="2" y="6"/>
                      <a:pt x="2" y="6"/>
                    </a:cubicBezTo>
                    <a:cubicBezTo>
                      <a:pt x="3" y="2"/>
                      <a:pt x="8" y="0"/>
                      <a:pt x="12" y="1"/>
                    </a:cubicBezTo>
                    <a:cubicBezTo>
                      <a:pt x="16" y="2"/>
                      <a:pt x="18" y="7"/>
                      <a:pt x="17" y="11"/>
                    </a:cubicBezTo>
                    <a:cubicBezTo>
                      <a:pt x="16" y="11"/>
                      <a:pt x="16" y="11"/>
                      <a:pt x="16" y="11"/>
                    </a:cubicBezTo>
                    <a:cubicBezTo>
                      <a:pt x="15" y="14"/>
                      <a:pt x="12" y="16"/>
                      <a:pt x="9"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06" name="TextBox 105">
              <a:extLst>
                <a:ext uri="{FF2B5EF4-FFF2-40B4-BE49-F238E27FC236}">
                  <a16:creationId xmlns:a16="http://schemas.microsoft.com/office/drawing/2014/main" id="{A748CA9D-2B6A-4308-B6CF-5FD81864C5A4}"/>
                </a:ext>
              </a:extLst>
            </p:cNvPr>
            <p:cNvSpPr txBox="1"/>
            <p:nvPr/>
          </p:nvSpPr>
          <p:spPr>
            <a:xfrm>
              <a:off x="7563144" y="6150544"/>
              <a:ext cx="3185160" cy="461665"/>
            </a:xfrm>
            <a:prstGeom prst="rect">
              <a:avLst/>
            </a:prstGeom>
            <a:noFill/>
          </p:spPr>
          <p:txBody>
            <a:bodyPr wrap="square" rtlCol="0">
              <a:spAutoFit/>
            </a:bodyPr>
            <a:lstStyle/>
            <a:p>
              <a:pPr algn="ctr"/>
              <a:r>
                <a:rPr lang="en-US" sz="2400">
                  <a:latin typeface="+mj-lt"/>
                </a:rPr>
                <a:t>Competitor 02</a:t>
              </a:r>
            </a:p>
          </p:txBody>
        </p:sp>
      </p:grpSp>
      <p:grpSp>
        <p:nvGrpSpPr>
          <p:cNvPr id="112" name="Group 111">
            <a:extLst>
              <a:ext uri="{FF2B5EF4-FFF2-40B4-BE49-F238E27FC236}">
                <a16:creationId xmlns:a16="http://schemas.microsoft.com/office/drawing/2014/main" id="{530EEB32-5055-4D0D-82D2-4415911732BB}"/>
              </a:ext>
            </a:extLst>
          </p:cNvPr>
          <p:cNvGrpSpPr/>
          <p:nvPr/>
        </p:nvGrpSpPr>
        <p:grpSpPr>
          <a:xfrm>
            <a:off x="12001575" y="3218033"/>
            <a:ext cx="4417444" cy="4417442"/>
            <a:chOff x="12001575" y="3218033"/>
            <a:chExt cx="4417444" cy="4417442"/>
          </a:xfrm>
          <a:solidFill>
            <a:schemeClr val="tx1"/>
          </a:solidFill>
        </p:grpSpPr>
        <p:sp>
          <p:nvSpPr>
            <p:cNvPr id="24" name="Oval 23">
              <a:extLst>
                <a:ext uri="{FF2B5EF4-FFF2-40B4-BE49-F238E27FC236}">
                  <a16:creationId xmlns:a16="http://schemas.microsoft.com/office/drawing/2014/main" id="{9F0BF5A2-DF1D-4996-B2AC-DD3282756EC0}"/>
                </a:ext>
              </a:extLst>
            </p:cNvPr>
            <p:cNvSpPr/>
            <p:nvPr/>
          </p:nvSpPr>
          <p:spPr>
            <a:xfrm>
              <a:off x="12001575" y="3218033"/>
              <a:ext cx="4417444" cy="4417442"/>
            </a:xfrm>
            <a:prstGeom prst="ellipse">
              <a:avLst/>
            </a:prstGeom>
            <a:gradFill>
              <a:gsLst>
                <a:gs pos="0">
                  <a:schemeClr val="accent1"/>
                </a:gs>
                <a:gs pos="100000">
                  <a:schemeClr val="accent6"/>
                </a:gs>
              </a:gsLst>
              <a:lin ang="81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58" name="Group 102">
              <a:extLst>
                <a:ext uri="{FF2B5EF4-FFF2-40B4-BE49-F238E27FC236}">
                  <a16:creationId xmlns:a16="http://schemas.microsoft.com/office/drawing/2014/main" id="{5F7359D7-401D-4533-AFDD-9B29CFFCDBD9}"/>
                </a:ext>
              </a:extLst>
            </p:cNvPr>
            <p:cNvGrpSpPr>
              <a:grpSpLocks noChangeAspect="1"/>
            </p:cNvGrpSpPr>
            <p:nvPr/>
          </p:nvGrpSpPr>
          <p:grpSpPr bwMode="auto">
            <a:xfrm>
              <a:off x="12957094" y="4491390"/>
              <a:ext cx="2506406" cy="1127972"/>
              <a:chOff x="7186" y="434"/>
              <a:chExt cx="2622" cy="1180"/>
            </a:xfrm>
            <a:grpFill/>
          </p:grpSpPr>
          <p:sp>
            <p:nvSpPr>
              <p:cNvPr id="59" name="Freeform 103">
                <a:extLst>
                  <a:ext uri="{FF2B5EF4-FFF2-40B4-BE49-F238E27FC236}">
                    <a16:creationId xmlns:a16="http://schemas.microsoft.com/office/drawing/2014/main" id="{4EAF0CD9-FF5C-46DD-A322-1990BDF92D62}"/>
                  </a:ext>
                </a:extLst>
              </p:cNvPr>
              <p:cNvSpPr>
                <a:spLocks noEditPoints="1"/>
              </p:cNvSpPr>
              <p:nvPr/>
            </p:nvSpPr>
            <p:spPr bwMode="auto">
              <a:xfrm>
                <a:off x="7186" y="1302"/>
                <a:ext cx="100" cy="155"/>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0 h 65"/>
                  <a:gd name="T14" fmla="*/ 42 w 42"/>
                  <a:gd name="T15" fmla="*/ 47 h 65"/>
                  <a:gd name="T16" fmla="*/ 6 w 42"/>
                  <a:gd name="T17" fmla="*/ 6 h 65"/>
                  <a:gd name="T18" fmla="*/ 6 w 42"/>
                  <a:gd name="T19" fmla="*/ 29 h 65"/>
                  <a:gd name="T20" fmla="*/ 18 w 42"/>
                  <a:gd name="T21" fmla="*/ 29 h 65"/>
                  <a:gd name="T22" fmla="*/ 31 w 42"/>
                  <a:gd name="T23" fmla="*/ 17 h 65"/>
                  <a:gd name="T24" fmla="*/ 16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2"/>
                      <a:pt x="33" y="27"/>
                      <a:pt x="27" y="30"/>
                    </a:cubicBezTo>
                    <a:cubicBezTo>
                      <a:pt x="34" y="32"/>
                      <a:pt x="42" y="37"/>
                      <a:pt x="42" y="47"/>
                    </a:cubicBezTo>
                    <a:close/>
                    <a:moveTo>
                      <a:pt x="6" y="6"/>
                    </a:moveTo>
                    <a:cubicBezTo>
                      <a:pt x="6" y="29"/>
                      <a:pt x="6" y="29"/>
                      <a:pt x="6" y="29"/>
                    </a:cubicBezTo>
                    <a:cubicBezTo>
                      <a:pt x="18" y="29"/>
                      <a:pt x="18" y="29"/>
                      <a:pt x="18" y="29"/>
                    </a:cubicBezTo>
                    <a:cubicBezTo>
                      <a:pt x="26" y="29"/>
                      <a:pt x="31" y="23"/>
                      <a:pt x="31" y="17"/>
                    </a:cubicBezTo>
                    <a:cubicBezTo>
                      <a:pt x="31" y="10"/>
                      <a:pt x="27" y="6"/>
                      <a:pt x="16" y="6"/>
                    </a:cubicBezTo>
                    <a:lnTo>
                      <a:pt x="6" y="6"/>
                    </a:lnTo>
                    <a:close/>
                    <a:moveTo>
                      <a:pt x="35" y="47"/>
                    </a:moveTo>
                    <a:cubicBezTo>
                      <a:pt x="35" y="38"/>
                      <a:pt x="27" y="34"/>
                      <a:pt x="20" y="34"/>
                    </a:cubicBezTo>
                    <a:cubicBezTo>
                      <a:pt x="6" y="34"/>
                      <a:pt x="6" y="34"/>
                      <a:pt x="6" y="34"/>
                    </a:cubicBezTo>
                    <a:cubicBezTo>
                      <a:pt x="6" y="59"/>
                      <a:pt x="6" y="59"/>
                      <a:pt x="6" y="59"/>
                    </a:cubicBezTo>
                    <a:cubicBezTo>
                      <a:pt x="19" y="59"/>
                      <a:pt x="19" y="59"/>
                      <a:pt x="19" y="59"/>
                    </a:cubicBezTo>
                    <a:cubicBezTo>
                      <a:pt x="29" y="59"/>
                      <a:pt x="35" y="55"/>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04">
                <a:extLst>
                  <a:ext uri="{FF2B5EF4-FFF2-40B4-BE49-F238E27FC236}">
                    <a16:creationId xmlns:a16="http://schemas.microsoft.com/office/drawing/2014/main" id="{59CD7480-C8B3-4E66-A8D0-D77C25BCB20D}"/>
                  </a:ext>
                </a:extLst>
              </p:cNvPr>
              <p:cNvSpPr>
                <a:spLocks/>
              </p:cNvSpPr>
              <p:nvPr/>
            </p:nvSpPr>
            <p:spPr bwMode="auto">
              <a:xfrm>
                <a:off x="7326" y="1302"/>
                <a:ext cx="83" cy="155"/>
              </a:xfrm>
              <a:custGeom>
                <a:avLst/>
                <a:gdLst>
                  <a:gd name="T0" fmla="*/ 83 w 83"/>
                  <a:gd name="T1" fmla="*/ 140 h 155"/>
                  <a:gd name="T2" fmla="*/ 83 w 83"/>
                  <a:gd name="T3" fmla="*/ 155 h 155"/>
                  <a:gd name="T4" fmla="*/ 0 w 83"/>
                  <a:gd name="T5" fmla="*/ 155 h 155"/>
                  <a:gd name="T6" fmla="*/ 0 w 83"/>
                  <a:gd name="T7" fmla="*/ 0 h 155"/>
                  <a:gd name="T8" fmla="*/ 81 w 83"/>
                  <a:gd name="T9" fmla="*/ 0 h 155"/>
                  <a:gd name="T10" fmla="*/ 81 w 83"/>
                  <a:gd name="T11" fmla="*/ 14 h 155"/>
                  <a:gd name="T12" fmla="*/ 14 w 83"/>
                  <a:gd name="T13" fmla="*/ 14 h 155"/>
                  <a:gd name="T14" fmla="*/ 14 w 83"/>
                  <a:gd name="T15" fmla="*/ 67 h 155"/>
                  <a:gd name="T16" fmla="*/ 71 w 83"/>
                  <a:gd name="T17" fmla="*/ 67 h 155"/>
                  <a:gd name="T18" fmla="*/ 69 w 83"/>
                  <a:gd name="T19" fmla="*/ 81 h 155"/>
                  <a:gd name="T20" fmla="*/ 14 w 83"/>
                  <a:gd name="T21" fmla="*/ 81 h 155"/>
                  <a:gd name="T22" fmla="*/ 14 w 83"/>
                  <a:gd name="T23" fmla="*/ 140 h 155"/>
                  <a:gd name="T24" fmla="*/ 83 w 83"/>
                  <a:gd name="T25" fmla="*/ 14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5">
                    <a:moveTo>
                      <a:pt x="83" y="140"/>
                    </a:moveTo>
                    <a:lnTo>
                      <a:pt x="83" y="155"/>
                    </a:lnTo>
                    <a:lnTo>
                      <a:pt x="0" y="155"/>
                    </a:lnTo>
                    <a:lnTo>
                      <a:pt x="0" y="0"/>
                    </a:lnTo>
                    <a:lnTo>
                      <a:pt x="81" y="0"/>
                    </a:lnTo>
                    <a:lnTo>
                      <a:pt x="81" y="14"/>
                    </a:lnTo>
                    <a:lnTo>
                      <a:pt x="14" y="14"/>
                    </a:lnTo>
                    <a:lnTo>
                      <a:pt x="14" y="67"/>
                    </a:lnTo>
                    <a:lnTo>
                      <a:pt x="71" y="67"/>
                    </a:lnTo>
                    <a:lnTo>
                      <a:pt x="69" y="81"/>
                    </a:lnTo>
                    <a:lnTo>
                      <a:pt x="14" y="81"/>
                    </a:lnTo>
                    <a:lnTo>
                      <a:pt x="14" y="140"/>
                    </a:lnTo>
                    <a:lnTo>
                      <a:pt x="83"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05">
                <a:extLst>
                  <a:ext uri="{FF2B5EF4-FFF2-40B4-BE49-F238E27FC236}">
                    <a16:creationId xmlns:a16="http://schemas.microsoft.com/office/drawing/2014/main" id="{08CB97DE-EE8E-4099-8811-3D4109841B8D}"/>
                  </a:ext>
                </a:extLst>
              </p:cNvPr>
              <p:cNvSpPr>
                <a:spLocks noEditPoints="1"/>
              </p:cNvSpPr>
              <p:nvPr/>
            </p:nvSpPr>
            <p:spPr bwMode="auto">
              <a:xfrm>
                <a:off x="7430" y="1302"/>
                <a:ext cx="131" cy="155"/>
              </a:xfrm>
              <a:custGeom>
                <a:avLst/>
                <a:gdLst>
                  <a:gd name="T0" fmla="*/ 95 w 131"/>
                  <a:gd name="T1" fmla="*/ 105 h 155"/>
                  <a:gd name="T2" fmla="*/ 33 w 131"/>
                  <a:gd name="T3" fmla="*/ 105 h 155"/>
                  <a:gd name="T4" fmla="*/ 15 w 131"/>
                  <a:gd name="T5" fmla="*/ 155 h 155"/>
                  <a:gd name="T6" fmla="*/ 0 w 131"/>
                  <a:gd name="T7" fmla="*/ 155 h 155"/>
                  <a:gd name="T8" fmla="*/ 57 w 131"/>
                  <a:gd name="T9" fmla="*/ 0 h 155"/>
                  <a:gd name="T10" fmla="*/ 71 w 131"/>
                  <a:gd name="T11" fmla="*/ 0 h 155"/>
                  <a:gd name="T12" fmla="*/ 131 w 131"/>
                  <a:gd name="T13" fmla="*/ 155 h 155"/>
                  <a:gd name="T14" fmla="*/ 114 w 131"/>
                  <a:gd name="T15" fmla="*/ 155 h 155"/>
                  <a:gd name="T16" fmla="*/ 95 w 131"/>
                  <a:gd name="T17" fmla="*/ 105 h 155"/>
                  <a:gd name="T18" fmla="*/ 90 w 131"/>
                  <a:gd name="T19" fmla="*/ 90 h 155"/>
                  <a:gd name="T20" fmla="*/ 74 w 131"/>
                  <a:gd name="T21" fmla="*/ 43 h 155"/>
                  <a:gd name="T22" fmla="*/ 64 w 131"/>
                  <a:gd name="T23" fmla="*/ 19 h 155"/>
                  <a:gd name="T24" fmla="*/ 57 w 131"/>
                  <a:gd name="T25" fmla="*/ 43 h 155"/>
                  <a:gd name="T26" fmla="*/ 38 w 131"/>
                  <a:gd name="T27" fmla="*/ 90 h 155"/>
                  <a:gd name="T28" fmla="*/ 90 w 131"/>
                  <a:gd name="T29" fmla="*/ 9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55">
                    <a:moveTo>
                      <a:pt x="95" y="105"/>
                    </a:moveTo>
                    <a:lnTo>
                      <a:pt x="33" y="105"/>
                    </a:lnTo>
                    <a:lnTo>
                      <a:pt x="15" y="155"/>
                    </a:lnTo>
                    <a:lnTo>
                      <a:pt x="0" y="155"/>
                    </a:lnTo>
                    <a:lnTo>
                      <a:pt x="57" y="0"/>
                    </a:lnTo>
                    <a:lnTo>
                      <a:pt x="71" y="0"/>
                    </a:lnTo>
                    <a:lnTo>
                      <a:pt x="131" y="155"/>
                    </a:lnTo>
                    <a:lnTo>
                      <a:pt x="114" y="155"/>
                    </a:lnTo>
                    <a:lnTo>
                      <a:pt x="95" y="105"/>
                    </a:lnTo>
                    <a:close/>
                    <a:moveTo>
                      <a:pt x="90" y="90"/>
                    </a:moveTo>
                    <a:lnTo>
                      <a:pt x="74" y="43"/>
                    </a:lnTo>
                    <a:lnTo>
                      <a:pt x="64" y="19"/>
                    </a:lnTo>
                    <a:lnTo>
                      <a:pt x="57" y="43"/>
                    </a:lnTo>
                    <a:lnTo>
                      <a:pt x="38" y="90"/>
                    </a:lnTo>
                    <a:lnTo>
                      <a:pt x="9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06">
                <a:extLst>
                  <a:ext uri="{FF2B5EF4-FFF2-40B4-BE49-F238E27FC236}">
                    <a16:creationId xmlns:a16="http://schemas.microsoft.com/office/drawing/2014/main" id="{4B43D740-6E14-4234-A424-3A6CAC2EB218}"/>
                  </a:ext>
                </a:extLst>
              </p:cNvPr>
              <p:cNvSpPr>
                <a:spLocks/>
              </p:cNvSpPr>
              <p:nvPr/>
            </p:nvSpPr>
            <p:spPr bwMode="auto">
              <a:xfrm>
                <a:off x="7591" y="1302"/>
                <a:ext cx="105"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3" y="60"/>
                      <a:pt x="22" y="60"/>
                    </a:cubicBezTo>
                    <a:cubicBezTo>
                      <a:pt x="30"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07">
                <a:extLst>
                  <a:ext uri="{FF2B5EF4-FFF2-40B4-BE49-F238E27FC236}">
                    <a16:creationId xmlns:a16="http://schemas.microsoft.com/office/drawing/2014/main" id="{C2406318-009F-4AA3-ADD0-EA50E4059263}"/>
                  </a:ext>
                </a:extLst>
              </p:cNvPr>
              <p:cNvSpPr>
                <a:spLocks/>
              </p:cNvSpPr>
              <p:nvPr/>
            </p:nvSpPr>
            <p:spPr bwMode="auto">
              <a:xfrm>
                <a:off x="7724" y="1302"/>
                <a:ext cx="109" cy="155"/>
              </a:xfrm>
              <a:custGeom>
                <a:avLst/>
                <a:gdLst>
                  <a:gd name="T0" fmla="*/ 107 w 109"/>
                  <a:gd name="T1" fmla="*/ 12 h 155"/>
                  <a:gd name="T2" fmla="*/ 62 w 109"/>
                  <a:gd name="T3" fmla="*/ 12 h 155"/>
                  <a:gd name="T4" fmla="*/ 62 w 109"/>
                  <a:gd name="T5" fmla="*/ 155 h 155"/>
                  <a:gd name="T6" fmla="*/ 47 w 109"/>
                  <a:gd name="T7" fmla="*/ 155 h 155"/>
                  <a:gd name="T8" fmla="*/ 47 w 109"/>
                  <a:gd name="T9" fmla="*/ 12 h 155"/>
                  <a:gd name="T10" fmla="*/ 0 w 109"/>
                  <a:gd name="T11" fmla="*/ 12 h 155"/>
                  <a:gd name="T12" fmla="*/ 0 w 109"/>
                  <a:gd name="T13" fmla="*/ 0 h 155"/>
                  <a:gd name="T14" fmla="*/ 109 w 109"/>
                  <a:gd name="T15" fmla="*/ 0 h 155"/>
                  <a:gd name="T16" fmla="*/ 107 w 109"/>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55">
                    <a:moveTo>
                      <a:pt x="107" y="12"/>
                    </a:moveTo>
                    <a:lnTo>
                      <a:pt x="62" y="12"/>
                    </a:lnTo>
                    <a:lnTo>
                      <a:pt x="62" y="155"/>
                    </a:lnTo>
                    <a:lnTo>
                      <a:pt x="47" y="155"/>
                    </a:lnTo>
                    <a:lnTo>
                      <a:pt x="47" y="12"/>
                    </a:lnTo>
                    <a:lnTo>
                      <a:pt x="0" y="12"/>
                    </a:lnTo>
                    <a:lnTo>
                      <a:pt x="0" y="0"/>
                    </a:lnTo>
                    <a:lnTo>
                      <a:pt x="109"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08">
                <a:extLst>
                  <a:ext uri="{FF2B5EF4-FFF2-40B4-BE49-F238E27FC236}">
                    <a16:creationId xmlns:a16="http://schemas.microsoft.com/office/drawing/2014/main" id="{E2EF6231-04D4-4D30-800C-C21B7C4F036E}"/>
                  </a:ext>
                </a:extLst>
              </p:cNvPr>
              <p:cNvSpPr>
                <a:spLocks/>
              </p:cNvSpPr>
              <p:nvPr/>
            </p:nvSpPr>
            <p:spPr bwMode="auto">
              <a:xfrm>
                <a:off x="7842" y="1302"/>
                <a:ext cx="114" cy="155"/>
              </a:xfrm>
              <a:custGeom>
                <a:avLst/>
                <a:gdLst>
                  <a:gd name="T0" fmla="*/ 64 w 114"/>
                  <a:gd name="T1" fmla="*/ 95 h 155"/>
                  <a:gd name="T2" fmla="*/ 64 w 114"/>
                  <a:gd name="T3" fmla="*/ 155 h 155"/>
                  <a:gd name="T4" fmla="*/ 50 w 114"/>
                  <a:gd name="T5" fmla="*/ 155 h 155"/>
                  <a:gd name="T6" fmla="*/ 50 w 114"/>
                  <a:gd name="T7" fmla="*/ 95 h 155"/>
                  <a:gd name="T8" fmla="*/ 0 w 114"/>
                  <a:gd name="T9" fmla="*/ 0 h 155"/>
                  <a:gd name="T10" fmla="*/ 17 w 114"/>
                  <a:gd name="T11" fmla="*/ 0 h 155"/>
                  <a:gd name="T12" fmla="*/ 53 w 114"/>
                  <a:gd name="T13" fmla="*/ 69 h 155"/>
                  <a:gd name="T14" fmla="*/ 57 w 114"/>
                  <a:gd name="T15" fmla="*/ 81 h 155"/>
                  <a:gd name="T16" fmla="*/ 64 w 114"/>
                  <a:gd name="T17" fmla="*/ 69 h 155"/>
                  <a:gd name="T18" fmla="*/ 98 w 114"/>
                  <a:gd name="T19" fmla="*/ 0 h 155"/>
                  <a:gd name="T20" fmla="*/ 114 w 114"/>
                  <a:gd name="T21" fmla="*/ 0 h 155"/>
                  <a:gd name="T22" fmla="*/ 64 w 114"/>
                  <a:gd name="T23" fmla="*/ 9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4" h="155">
                    <a:moveTo>
                      <a:pt x="64" y="95"/>
                    </a:moveTo>
                    <a:lnTo>
                      <a:pt x="64" y="155"/>
                    </a:lnTo>
                    <a:lnTo>
                      <a:pt x="50" y="155"/>
                    </a:lnTo>
                    <a:lnTo>
                      <a:pt x="50" y="95"/>
                    </a:lnTo>
                    <a:lnTo>
                      <a:pt x="0" y="0"/>
                    </a:lnTo>
                    <a:lnTo>
                      <a:pt x="17" y="0"/>
                    </a:lnTo>
                    <a:lnTo>
                      <a:pt x="53" y="69"/>
                    </a:lnTo>
                    <a:lnTo>
                      <a:pt x="57" y="81"/>
                    </a:lnTo>
                    <a:lnTo>
                      <a:pt x="64" y="69"/>
                    </a:lnTo>
                    <a:lnTo>
                      <a:pt x="98" y="0"/>
                    </a:lnTo>
                    <a:lnTo>
                      <a:pt x="114" y="0"/>
                    </a:lnTo>
                    <a:lnTo>
                      <a:pt x="64"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09">
                <a:extLst>
                  <a:ext uri="{FF2B5EF4-FFF2-40B4-BE49-F238E27FC236}">
                    <a16:creationId xmlns:a16="http://schemas.microsoft.com/office/drawing/2014/main" id="{6D1022F1-0A19-42CE-9E3B-68758A1D263D}"/>
                  </a:ext>
                </a:extLst>
              </p:cNvPr>
              <p:cNvSpPr>
                <a:spLocks noEditPoints="1"/>
              </p:cNvSpPr>
              <p:nvPr/>
            </p:nvSpPr>
            <p:spPr bwMode="auto">
              <a:xfrm>
                <a:off x="8030" y="1138"/>
                <a:ext cx="132" cy="333"/>
              </a:xfrm>
              <a:custGeom>
                <a:avLst/>
                <a:gdLst>
                  <a:gd name="T0" fmla="*/ 0 w 56"/>
                  <a:gd name="T1" fmla="*/ 89 h 140"/>
                  <a:gd name="T2" fmla="*/ 13 w 56"/>
                  <a:gd name="T3" fmla="*/ 24 h 140"/>
                  <a:gd name="T4" fmla="*/ 35 w 56"/>
                  <a:gd name="T5" fmla="*/ 0 h 140"/>
                  <a:gd name="T6" fmla="*/ 45 w 56"/>
                  <a:gd name="T7" fmla="*/ 15 h 140"/>
                  <a:gd name="T8" fmla="*/ 24 w 56"/>
                  <a:gd name="T9" fmla="*/ 81 h 140"/>
                  <a:gd name="T10" fmla="*/ 17 w 56"/>
                  <a:gd name="T11" fmla="*/ 93 h 140"/>
                  <a:gd name="T12" fmla="*/ 14 w 56"/>
                  <a:gd name="T13" fmla="*/ 98 h 140"/>
                  <a:gd name="T14" fmla="*/ 13 w 56"/>
                  <a:gd name="T15" fmla="*/ 105 h 140"/>
                  <a:gd name="T16" fmla="*/ 23 w 56"/>
                  <a:gd name="T17" fmla="*/ 130 h 140"/>
                  <a:gd name="T18" fmla="*/ 46 w 56"/>
                  <a:gd name="T19" fmla="*/ 111 h 140"/>
                  <a:gd name="T20" fmla="*/ 51 w 56"/>
                  <a:gd name="T21" fmla="*/ 104 h 140"/>
                  <a:gd name="T22" fmla="*/ 54 w 56"/>
                  <a:gd name="T23" fmla="*/ 102 h 140"/>
                  <a:gd name="T24" fmla="*/ 56 w 56"/>
                  <a:gd name="T25" fmla="*/ 105 h 140"/>
                  <a:gd name="T26" fmla="*/ 54 w 56"/>
                  <a:gd name="T27" fmla="*/ 110 h 140"/>
                  <a:gd name="T28" fmla="*/ 54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8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3" y="24"/>
                    </a:cubicBezTo>
                    <a:cubicBezTo>
                      <a:pt x="16" y="16"/>
                      <a:pt x="25" y="0"/>
                      <a:pt x="35" y="0"/>
                    </a:cubicBezTo>
                    <a:cubicBezTo>
                      <a:pt x="42" y="0"/>
                      <a:pt x="45" y="8"/>
                      <a:pt x="45" y="15"/>
                    </a:cubicBezTo>
                    <a:cubicBezTo>
                      <a:pt x="45" y="35"/>
                      <a:pt x="34" y="63"/>
                      <a:pt x="24" y="81"/>
                    </a:cubicBezTo>
                    <a:cubicBezTo>
                      <a:pt x="22" y="85"/>
                      <a:pt x="19" y="89"/>
                      <a:pt x="17" y="93"/>
                    </a:cubicBezTo>
                    <a:cubicBezTo>
                      <a:pt x="16" y="95"/>
                      <a:pt x="14" y="96"/>
                      <a:pt x="14" y="98"/>
                    </a:cubicBezTo>
                    <a:cubicBezTo>
                      <a:pt x="13" y="100"/>
                      <a:pt x="13" y="103"/>
                      <a:pt x="13" y="105"/>
                    </a:cubicBezTo>
                    <a:cubicBezTo>
                      <a:pt x="13" y="111"/>
                      <a:pt x="15" y="130"/>
                      <a:pt x="23" y="130"/>
                    </a:cubicBezTo>
                    <a:cubicBezTo>
                      <a:pt x="31" y="130"/>
                      <a:pt x="42" y="117"/>
                      <a:pt x="46" y="111"/>
                    </a:cubicBezTo>
                    <a:cubicBezTo>
                      <a:pt x="51" y="104"/>
                      <a:pt x="51" y="104"/>
                      <a:pt x="51" y="104"/>
                    </a:cubicBezTo>
                    <a:cubicBezTo>
                      <a:pt x="51" y="103"/>
                      <a:pt x="52" y="102"/>
                      <a:pt x="54" y="102"/>
                    </a:cubicBezTo>
                    <a:cubicBezTo>
                      <a:pt x="56" y="102"/>
                      <a:pt x="56" y="103"/>
                      <a:pt x="56" y="105"/>
                    </a:cubicBezTo>
                    <a:cubicBezTo>
                      <a:pt x="56" y="107"/>
                      <a:pt x="55" y="109"/>
                      <a:pt x="54" y="110"/>
                    </a:cubicBezTo>
                    <a:cubicBezTo>
                      <a:pt x="54" y="111"/>
                      <a:pt x="54" y="111"/>
                      <a:pt x="54"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6"/>
                      <a:pt x="38" y="34"/>
                      <a:pt x="38" y="14"/>
                    </a:cubicBezTo>
                    <a:cubicBezTo>
                      <a:pt x="38" y="12"/>
                      <a:pt x="38" y="8"/>
                      <a:pt x="35" y="8"/>
                    </a:cubicBezTo>
                    <a:cubicBezTo>
                      <a:pt x="29" y="8"/>
                      <a:pt x="24"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10">
                <a:extLst>
                  <a:ext uri="{FF2B5EF4-FFF2-40B4-BE49-F238E27FC236}">
                    <a16:creationId xmlns:a16="http://schemas.microsoft.com/office/drawing/2014/main" id="{E0684FB8-4F6F-4E29-BAC7-1F6645E6831B}"/>
                  </a:ext>
                </a:extLst>
              </p:cNvPr>
              <p:cNvSpPr>
                <a:spLocks/>
              </p:cNvSpPr>
              <p:nvPr/>
            </p:nvSpPr>
            <p:spPr bwMode="auto">
              <a:xfrm>
                <a:off x="8146" y="1319"/>
                <a:ext cx="210" cy="147"/>
              </a:xfrm>
              <a:custGeom>
                <a:avLst/>
                <a:gdLst>
                  <a:gd name="T0" fmla="*/ 5 w 89"/>
                  <a:gd name="T1" fmla="*/ 7 h 62"/>
                  <a:gd name="T2" fmla="*/ 15 w 89"/>
                  <a:gd name="T3" fmla="*/ 0 h 62"/>
                  <a:gd name="T4" fmla="*/ 19 w 89"/>
                  <a:gd name="T5" fmla="*/ 3 h 62"/>
                  <a:gd name="T6" fmla="*/ 18 w 89"/>
                  <a:gd name="T7" fmla="*/ 8 h 62"/>
                  <a:gd name="T8" fmla="*/ 11 w 89"/>
                  <a:gd name="T9" fmla="*/ 46 h 62"/>
                  <a:gd name="T10" fmla="*/ 14 w 89"/>
                  <a:gd name="T11" fmla="*/ 53 h 62"/>
                  <a:gd name="T12" fmla="*/ 48 w 89"/>
                  <a:gd name="T13" fmla="*/ 10 h 62"/>
                  <a:gd name="T14" fmla="*/ 57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7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5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5" y="7"/>
                    </a:moveTo>
                    <a:cubicBezTo>
                      <a:pt x="6" y="3"/>
                      <a:pt x="11" y="0"/>
                      <a:pt x="15" y="0"/>
                    </a:cubicBezTo>
                    <a:cubicBezTo>
                      <a:pt x="18" y="0"/>
                      <a:pt x="19" y="1"/>
                      <a:pt x="19" y="3"/>
                    </a:cubicBezTo>
                    <a:cubicBezTo>
                      <a:pt x="19" y="5"/>
                      <a:pt x="19" y="7"/>
                      <a:pt x="18" y="8"/>
                    </a:cubicBezTo>
                    <a:cubicBezTo>
                      <a:pt x="15" y="19"/>
                      <a:pt x="11" y="35"/>
                      <a:pt x="11" y="46"/>
                    </a:cubicBezTo>
                    <a:cubicBezTo>
                      <a:pt x="11" y="48"/>
                      <a:pt x="11" y="53"/>
                      <a:pt x="14" y="53"/>
                    </a:cubicBezTo>
                    <a:cubicBezTo>
                      <a:pt x="24" y="53"/>
                      <a:pt x="44" y="20"/>
                      <a:pt x="48" y="10"/>
                    </a:cubicBezTo>
                    <a:cubicBezTo>
                      <a:pt x="50" y="6"/>
                      <a:pt x="51" y="0"/>
                      <a:pt x="57"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7" y="24"/>
                    </a:cubicBezTo>
                    <a:cubicBezTo>
                      <a:pt x="89" y="24"/>
                      <a:pt x="89" y="26"/>
                      <a:pt x="89" y="27"/>
                    </a:cubicBezTo>
                    <a:cubicBezTo>
                      <a:pt x="89" y="28"/>
                      <a:pt x="88" y="30"/>
                      <a:pt x="88" y="31"/>
                    </a:cubicBezTo>
                    <a:cubicBezTo>
                      <a:pt x="83"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2" y="1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11">
                <a:extLst>
                  <a:ext uri="{FF2B5EF4-FFF2-40B4-BE49-F238E27FC236}">
                    <a16:creationId xmlns:a16="http://schemas.microsoft.com/office/drawing/2014/main" id="{96424681-DEA2-443F-9CAE-02C7C4B48764}"/>
                  </a:ext>
                </a:extLst>
              </p:cNvPr>
              <p:cNvSpPr>
                <a:spLocks/>
              </p:cNvSpPr>
              <p:nvPr/>
            </p:nvSpPr>
            <p:spPr bwMode="auto">
              <a:xfrm>
                <a:off x="8335" y="1309"/>
                <a:ext cx="185" cy="162"/>
              </a:xfrm>
              <a:custGeom>
                <a:avLst/>
                <a:gdLst>
                  <a:gd name="T0" fmla="*/ 48 w 78"/>
                  <a:gd name="T1" fmla="*/ 51 h 68"/>
                  <a:gd name="T2" fmla="*/ 71 w 78"/>
                  <a:gd name="T3" fmla="*/ 31 h 68"/>
                  <a:gd name="T4" fmla="*/ 76 w 78"/>
                  <a:gd name="T5" fmla="*/ 26 h 68"/>
                  <a:gd name="T6" fmla="*/ 78 w 78"/>
                  <a:gd name="T7" fmla="*/ 30 h 68"/>
                  <a:gd name="T8" fmla="*/ 77 w 78"/>
                  <a:gd name="T9" fmla="*/ 33 h 68"/>
                  <a:gd name="T10" fmla="*/ 45 w 78"/>
                  <a:gd name="T11" fmla="*/ 62 h 68"/>
                  <a:gd name="T12" fmla="*/ 29 w 78"/>
                  <a:gd name="T13" fmla="*/ 44 h 68"/>
                  <a:gd name="T14" fmla="*/ 14 w 78"/>
                  <a:gd name="T15" fmla="*/ 67 h 68"/>
                  <a:gd name="T16" fmla="*/ 11 w 78"/>
                  <a:gd name="T17" fmla="*/ 68 h 68"/>
                  <a:gd name="T18" fmla="*/ 7 w 78"/>
                  <a:gd name="T19" fmla="*/ 65 h 68"/>
                  <a:gd name="T20" fmla="*/ 26 w 78"/>
                  <a:gd name="T21" fmla="*/ 37 h 68"/>
                  <a:gd name="T22" fmla="*/ 20 w 78"/>
                  <a:gd name="T23" fmla="*/ 18 h 68"/>
                  <a:gd name="T24" fmla="*/ 18 w 78"/>
                  <a:gd name="T25" fmla="*/ 14 h 68"/>
                  <a:gd name="T26" fmla="*/ 2 w 78"/>
                  <a:gd name="T27" fmla="*/ 40 h 68"/>
                  <a:gd name="T28" fmla="*/ 0 w 78"/>
                  <a:gd name="T29" fmla="*/ 37 h 68"/>
                  <a:gd name="T30" fmla="*/ 1 w 78"/>
                  <a:gd name="T31" fmla="*/ 34 h 68"/>
                  <a:gd name="T32" fmla="*/ 20 w 78"/>
                  <a:gd name="T33" fmla="*/ 5 h 68"/>
                  <a:gd name="T34" fmla="*/ 34 w 78"/>
                  <a:gd name="T35" fmla="*/ 25 h 68"/>
                  <a:gd name="T36" fmla="*/ 49 w 78"/>
                  <a:gd name="T37" fmla="*/ 2 h 68"/>
                  <a:gd name="T38" fmla="*/ 52 w 78"/>
                  <a:gd name="T39" fmla="*/ 0 h 68"/>
                  <a:gd name="T40" fmla="*/ 54 w 78"/>
                  <a:gd name="T41" fmla="*/ 3 h 68"/>
                  <a:gd name="T42" fmla="*/ 53 w 78"/>
                  <a:gd name="T43" fmla="*/ 6 h 68"/>
                  <a:gd name="T44" fmla="*/ 37 w 78"/>
                  <a:gd name="T45" fmla="*/ 32 h 68"/>
                  <a:gd name="T46" fmla="*/ 48 w 78"/>
                  <a:gd name="T47"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8" h="68">
                    <a:moveTo>
                      <a:pt x="48" y="51"/>
                    </a:moveTo>
                    <a:cubicBezTo>
                      <a:pt x="58" y="51"/>
                      <a:pt x="67" y="38"/>
                      <a:pt x="71" y="31"/>
                    </a:cubicBezTo>
                    <a:cubicBezTo>
                      <a:pt x="72" y="29"/>
                      <a:pt x="74" y="26"/>
                      <a:pt x="76" y="26"/>
                    </a:cubicBezTo>
                    <a:cubicBezTo>
                      <a:pt x="77" y="26"/>
                      <a:pt x="78" y="28"/>
                      <a:pt x="78" y="30"/>
                    </a:cubicBezTo>
                    <a:cubicBezTo>
                      <a:pt x="78" y="31"/>
                      <a:pt x="77" y="32"/>
                      <a:pt x="77" y="33"/>
                    </a:cubicBezTo>
                    <a:cubicBezTo>
                      <a:pt x="72" y="43"/>
                      <a:pt x="59" y="62"/>
                      <a:pt x="45" y="62"/>
                    </a:cubicBezTo>
                    <a:cubicBezTo>
                      <a:pt x="36" y="62"/>
                      <a:pt x="32" y="51"/>
                      <a:pt x="29" y="44"/>
                    </a:cubicBezTo>
                    <a:cubicBezTo>
                      <a:pt x="14" y="67"/>
                      <a:pt x="14" y="67"/>
                      <a:pt x="14" y="67"/>
                    </a:cubicBezTo>
                    <a:cubicBezTo>
                      <a:pt x="13" y="68"/>
                      <a:pt x="13" y="68"/>
                      <a:pt x="11" y="68"/>
                    </a:cubicBezTo>
                    <a:cubicBezTo>
                      <a:pt x="10" y="68"/>
                      <a:pt x="7" y="67"/>
                      <a:pt x="7" y="65"/>
                    </a:cubicBezTo>
                    <a:cubicBezTo>
                      <a:pt x="7" y="62"/>
                      <a:pt x="23" y="41"/>
                      <a:pt x="26" y="37"/>
                    </a:cubicBezTo>
                    <a:cubicBezTo>
                      <a:pt x="20" y="18"/>
                      <a:pt x="20" y="18"/>
                      <a:pt x="20" y="18"/>
                    </a:cubicBezTo>
                    <a:cubicBezTo>
                      <a:pt x="20" y="17"/>
                      <a:pt x="19" y="14"/>
                      <a:pt x="18" y="14"/>
                    </a:cubicBezTo>
                    <a:cubicBezTo>
                      <a:pt x="16" y="14"/>
                      <a:pt x="7" y="40"/>
                      <a:pt x="2" y="40"/>
                    </a:cubicBezTo>
                    <a:cubicBezTo>
                      <a:pt x="1" y="40"/>
                      <a:pt x="0" y="39"/>
                      <a:pt x="0" y="37"/>
                    </a:cubicBezTo>
                    <a:cubicBezTo>
                      <a:pt x="0" y="36"/>
                      <a:pt x="0" y="35"/>
                      <a:pt x="1" y="34"/>
                    </a:cubicBezTo>
                    <a:cubicBezTo>
                      <a:pt x="4" y="28"/>
                      <a:pt x="13" y="5"/>
                      <a:pt x="20" y="5"/>
                    </a:cubicBezTo>
                    <a:cubicBezTo>
                      <a:pt x="29" y="5"/>
                      <a:pt x="34" y="25"/>
                      <a:pt x="34" y="25"/>
                    </a:cubicBezTo>
                    <a:cubicBezTo>
                      <a:pt x="40" y="18"/>
                      <a:pt x="44" y="10"/>
                      <a:pt x="49" y="2"/>
                    </a:cubicBezTo>
                    <a:cubicBezTo>
                      <a:pt x="50" y="1"/>
                      <a:pt x="51" y="0"/>
                      <a:pt x="52" y="0"/>
                    </a:cubicBezTo>
                    <a:cubicBezTo>
                      <a:pt x="53" y="0"/>
                      <a:pt x="54" y="2"/>
                      <a:pt x="54" y="3"/>
                    </a:cubicBezTo>
                    <a:cubicBezTo>
                      <a:pt x="54" y="4"/>
                      <a:pt x="54" y="5"/>
                      <a:pt x="53" y="6"/>
                    </a:cubicBezTo>
                    <a:cubicBezTo>
                      <a:pt x="48" y="15"/>
                      <a:pt x="42" y="23"/>
                      <a:pt x="37" y="32"/>
                    </a:cubicBezTo>
                    <a:cubicBezTo>
                      <a:pt x="38" y="36"/>
                      <a:pt x="43" y="51"/>
                      <a:pt x="48"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12">
                <a:extLst>
                  <a:ext uri="{FF2B5EF4-FFF2-40B4-BE49-F238E27FC236}">
                    <a16:creationId xmlns:a16="http://schemas.microsoft.com/office/drawing/2014/main" id="{38585E7B-8561-4324-A7E1-AFBB7B53FB85}"/>
                  </a:ext>
                </a:extLst>
              </p:cNvPr>
              <p:cNvSpPr>
                <a:spLocks/>
              </p:cNvSpPr>
              <p:nvPr/>
            </p:nvSpPr>
            <p:spPr bwMode="auto">
              <a:xfrm>
                <a:off x="8499" y="1319"/>
                <a:ext cx="210" cy="147"/>
              </a:xfrm>
              <a:custGeom>
                <a:avLst/>
                <a:gdLst>
                  <a:gd name="T0" fmla="*/ 4 w 89"/>
                  <a:gd name="T1" fmla="*/ 7 h 62"/>
                  <a:gd name="T2" fmla="*/ 15 w 89"/>
                  <a:gd name="T3" fmla="*/ 0 h 62"/>
                  <a:gd name="T4" fmla="*/ 19 w 89"/>
                  <a:gd name="T5" fmla="*/ 3 h 62"/>
                  <a:gd name="T6" fmla="*/ 18 w 89"/>
                  <a:gd name="T7" fmla="*/ 8 h 62"/>
                  <a:gd name="T8" fmla="*/ 10 w 89"/>
                  <a:gd name="T9" fmla="*/ 46 h 62"/>
                  <a:gd name="T10" fmla="*/ 13 w 89"/>
                  <a:gd name="T11" fmla="*/ 53 h 62"/>
                  <a:gd name="T12" fmla="*/ 48 w 89"/>
                  <a:gd name="T13" fmla="*/ 10 h 62"/>
                  <a:gd name="T14" fmla="*/ 56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6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4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4" y="7"/>
                    </a:moveTo>
                    <a:cubicBezTo>
                      <a:pt x="6" y="3"/>
                      <a:pt x="10" y="0"/>
                      <a:pt x="15" y="0"/>
                    </a:cubicBezTo>
                    <a:cubicBezTo>
                      <a:pt x="18" y="0"/>
                      <a:pt x="19" y="1"/>
                      <a:pt x="19" y="3"/>
                    </a:cubicBezTo>
                    <a:cubicBezTo>
                      <a:pt x="19" y="5"/>
                      <a:pt x="18" y="7"/>
                      <a:pt x="18" y="8"/>
                    </a:cubicBezTo>
                    <a:cubicBezTo>
                      <a:pt x="15" y="19"/>
                      <a:pt x="10" y="35"/>
                      <a:pt x="10" y="46"/>
                    </a:cubicBezTo>
                    <a:cubicBezTo>
                      <a:pt x="10" y="48"/>
                      <a:pt x="10" y="53"/>
                      <a:pt x="13" y="53"/>
                    </a:cubicBezTo>
                    <a:cubicBezTo>
                      <a:pt x="24" y="53"/>
                      <a:pt x="44" y="20"/>
                      <a:pt x="48" y="10"/>
                    </a:cubicBezTo>
                    <a:cubicBezTo>
                      <a:pt x="49" y="6"/>
                      <a:pt x="51" y="0"/>
                      <a:pt x="56"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6" y="24"/>
                    </a:cubicBezTo>
                    <a:cubicBezTo>
                      <a:pt x="88" y="24"/>
                      <a:pt x="89" y="26"/>
                      <a:pt x="89" y="27"/>
                    </a:cubicBezTo>
                    <a:cubicBezTo>
                      <a:pt x="89" y="28"/>
                      <a:pt x="88" y="30"/>
                      <a:pt x="88" y="31"/>
                    </a:cubicBezTo>
                    <a:cubicBezTo>
                      <a:pt x="82"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1" y="1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13">
                <a:extLst>
                  <a:ext uri="{FF2B5EF4-FFF2-40B4-BE49-F238E27FC236}">
                    <a16:creationId xmlns:a16="http://schemas.microsoft.com/office/drawing/2014/main" id="{51DE40A0-8301-4C2F-9084-5A6E332C251A}"/>
                  </a:ext>
                </a:extLst>
              </p:cNvPr>
              <p:cNvSpPr>
                <a:spLocks/>
              </p:cNvSpPr>
              <p:nvPr/>
            </p:nvSpPr>
            <p:spPr bwMode="auto">
              <a:xfrm>
                <a:off x="8671" y="1266"/>
                <a:ext cx="178" cy="205"/>
              </a:xfrm>
              <a:custGeom>
                <a:avLst/>
                <a:gdLst>
                  <a:gd name="T0" fmla="*/ 22 w 75"/>
                  <a:gd name="T1" fmla="*/ 36 h 86"/>
                  <a:gd name="T2" fmla="*/ 7 w 75"/>
                  <a:gd name="T3" fmla="*/ 64 h 86"/>
                  <a:gd name="T4" fmla="*/ 2 w 75"/>
                  <a:gd name="T5" fmla="*/ 67 h 86"/>
                  <a:gd name="T6" fmla="*/ 0 w 75"/>
                  <a:gd name="T7" fmla="*/ 65 h 86"/>
                  <a:gd name="T8" fmla="*/ 2 w 75"/>
                  <a:gd name="T9" fmla="*/ 61 h 86"/>
                  <a:gd name="T10" fmla="*/ 15 w 75"/>
                  <a:gd name="T11" fmla="*/ 32 h 86"/>
                  <a:gd name="T12" fmla="*/ 11 w 75"/>
                  <a:gd name="T13" fmla="*/ 18 h 86"/>
                  <a:gd name="T14" fmla="*/ 21 w 75"/>
                  <a:gd name="T15" fmla="*/ 0 h 86"/>
                  <a:gd name="T16" fmla="*/ 26 w 75"/>
                  <a:gd name="T17" fmla="*/ 13 h 86"/>
                  <a:gd name="T18" fmla="*/ 26 w 75"/>
                  <a:gd name="T19" fmla="*/ 21 h 86"/>
                  <a:gd name="T20" fmla="*/ 45 w 75"/>
                  <a:gd name="T21" fmla="*/ 43 h 86"/>
                  <a:gd name="T22" fmla="*/ 44 w 75"/>
                  <a:gd name="T23" fmla="*/ 50 h 86"/>
                  <a:gd name="T24" fmla="*/ 41 w 75"/>
                  <a:gd name="T25" fmla="*/ 72 h 86"/>
                  <a:gd name="T26" fmla="*/ 44 w 75"/>
                  <a:gd name="T27" fmla="*/ 78 h 86"/>
                  <a:gd name="T28" fmla="*/ 68 w 75"/>
                  <a:gd name="T29" fmla="*/ 55 h 86"/>
                  <a:gd name="T30" fmla="*/ 73 w 75"/>
                  <a:gd name="T31" fmla="*/ 52 h 86"/>
                  <a:gd name="T32" fmla="*/ 75 w 75"/>
                  <a:gd name="T33" fmla="*/ 55 h 86"/>
                  <a:gd name="T34" fmla="*/ 74 w 75"/>
                  <a:gd name="T35" fmla="*/ 58 h 86"/>
                  <a:gd name="T36" fmla="*/ 42 w 75"/>
                  <a:gd name="T37" fmla="*/ 86 h 86"/>
                  <a:gd name="T38" fmla="*/ 31 w 75"/>
                  <a:gd name="T39" fmla="*/ 63 h 86"/>
                  <a:gd name="T40" fmla="*/ 31 w 75"/>
                  <a:gd name="T41" fmla="*/ 46 h 86"/>
                  <a:gd name="T42" fmla="*/ 22 w 75"/>
                  <a:gd name="T43" fmla="*/ 3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6">
                    <a:moveTo>
                      <a:pt x="22" y="36"/>
                    </a:moveTo>
                    <a:cubicBezTo>
                      <a:pt x="19" y="45"/>
                      <a:pt x="14" y="57"/>
                      <a:pt x="7" y="64"/>
                    </a:cubicBezTo>
                    <a:cubicBezTo>
                      <a:pt x="5" y="65"/>
                      <a:pt x="4" y="67"/>
                      <a:pt x="2" y="67"/>
                    </a:cubicBezTo>
                    <a:cubicBezTo>
                      <a:pt x="1" y="67"/>
                      <a:pt x="0" y="66"/>
                      <a:pt x="0" y="65"/>
                    </a:cubicBezTo>
                    <a:cubicBezTo>
                      <a:pt x="0" y="63"/>
                      <a:pt x="1" y="62"/>
                      <a:pt x="2" y="61"/>
                    </a:cubicBezTo>
                    <a:cubicBezTo>
                      <a:pt x="8" y="52"/>
                      <a:pt x="14" y="43"/>
                      <a:pt x="15" y="32"/>
                    </a:cubicBezTo>
                    <a:cubicBezTo>
                      <a:pt x="12" y="28"/>
                      <a:pt x="11" y="23"/>
                      <a:pt x="11" y="18"/>
                    </a:cubicBezTo>
                    <a:cubicBezTo>
                      <a:pt x="11" y="13"/>
                      <a:pt x="14" y="0"/>
                      <a:pt x="21" y="0"/>
                    </a:cubicBezTo>
                    <a:cubicBezTo>
                      <a:pt x="25" y="0"/>
                      <a:pt x="26" y="10"/>
                      <a:pt x="26" y="13"/>
                    </a:cubicBezTo>
                    <a:cubicBezTo>
                      <a:pt x="26" y="16"/>
                      <a:pt x="26" y="18"/>
                      <a:pt x="26" y="21"/>
                    </a:cubicBezTo>
                    <a:cubicBezTo>
                      <a:pt x="31" y="28"/>
                      <a:pt x="45" y="29"/>
                      <a:pt x="45" y="43"/>
                    </a:cubicBezTo>
                    <a:cubicBezTo>
                      <a:pt x="45" y="45"/>
                      <a:pt x="44" y="47"/>
                      <a:pt x="44" y="50"/>
                    </a:cubicBezTo>
                    <a:cubicBezTo>
                      <a:pt x="42" y="57"/>
                      <a:pt x="41" y="64"/>
                      <a:pt x="41" y="72"/>
                    </a:cubicBezTo>
                    <a:cubicBezTo>
                      <a:pt x="41" y="74"/>
                      <a:pt x="41" y="78"/>
                      <a:pt x="44" y="78"/>
                    </a:cubicBezTo>
                    <a:cubicBezTo>
                      <a:pt x="51" y="78"/>
                      <a:pt x="64" y="61"/>
                      <a:pt x="68" y="55"/>
                    </a:cubicBezTo>
                    <a:cubicBezTo>
                      <a:pt x="69" y="54"/>
                      <a:pt x="71" y="52"/>
                      <a:pt x="73" y="52"/>
                    </a:cubicBezTo>
                    <a:cubicBezTo>
                      <a:pt x="75" y="52"/>
                      <a:pt x="75" y="53"/>
                      <a:pt x="75" y="55"/>
                    </a:cubicBezTo>
                    <a:cubicBezTo>
                      <a:pt x="75" y="56"/>
                      <a:pt x="74" y="57"/>
                      <a:pt x="74" y="58"/>
                    </a:cubicBezTo>
                    <a:cubicBezTo>
                      <a:pt x="68" y="67"/>
                      <a:pt x="52" y="86"/>
                      <a:pt x="42" y="86"/>
                    </a:cubicBezTo>
                    <a:cubicBezTo>
                      <a:pt x="31" y="86"/>
                      <a:pt x="31" y="71"/>
                      <a:pt x="31" y="63"/>
                    </a:cubicBezTo>
                    <a:cubicBezTo>
                      <a:pt x="31" y="57"/>
                      <a:pt x="31" y="51"/>
                      <a:pt x="31" y="46"/>
                    </a:cubicBezTo>
                    <a:cubicBezTo>
                      <a:pt x="31" y="40"/>
                      <a:pt x="27" y="37"/>
                      <a:pt x="2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114">
                <a:extLst>
                  <a:ext uri="{FF2B5EF4-FFF2-40B4-BE49-F238E27FC236}">
                    <a16:creationId xmlns:a16="http://schemas.microsoft.com/office/drawing/2014/main" id="{BC9134B6-7D87-4CC6-B29A-087EC65A830A}"/>
                  </a:ext>
                </a:extLst>
              </p:cNvPr>
              <p:cNvSpPr>
                <a:spLocks noEditPoints="1"/>
              </p:cNvSpPr>
              <p:nvPr/>
            </p:nvSpPr>
            <p:spPr bwMode="auto">
              <a:xfrm>
                <a:off x="8833" y="1319"/>
                <a:ext cx="139" cy="295"/>
              </a:xfrm>
              <a:custGeom>
                <a:avLst/>
                <a:gdLst>
                  <a:gd name="T0" fmla="*/ 4 w 59"/>
                  <a:gd name="T1" fmla="*/ 107 h 124"/>
                  <a:gd name="T2" fmla="*/ 47 w 59"/>
                  <a:gd name="T3" fmla="*/ 53 h 124"/>
                  <a:gd name="T4" fmla="*/ 47 w 59"/>
                  <a:gd name="T5" fmla="*/ 44 h 124"/>
                  <a:gd name="T6" fmla="*/ 46 w 59"/>
                  <a:gd name="T7" fmla="*/ 19 h 124"/>
                  <a:gd name="T8" fmla="*/ 9 w 59"/>
                  <a:gd name="T9" fmla="*/ 52 h 124"/>
                  <a:gd name="T10" fmla="*/ 0 w 59"/>
                  <a:gd name="T11" fmla="*/ 39 h 124"/>
                  <a:gd name="T12" fmla="*/ 6 w 59"/>
                  <a:gd name="T13" fmla="*/ 10 h 124"/>
                  <a:gd name="T14" fmla="*/ 8 w 59"/>
                  <a:gd name="T15" fmla="*/ 4 h 124"/>
                  <a:gd name="T16" fmla="*/ 14 w 59"/>
                  <a:gd name="T17" fmla="*/ 0 h 124"/>
                  <a:gd name="T18" fmla="*/ 21 w 59"/>
                  <a:gd name="T19" fmla="*/ 6 h 124"/>
                  <a:gd name="T20" fmla="*/ 18 w 59"/>
                  <a:gd name="T21" fmla="*/ 16 h 124"/>
                  <a:gd name="T22" fmla="*/ 11 w 59"/>
                  <a:gd name="T23" fmla="*/ 41 h 124"/>
                  <a:gd name="T24" fmla="*/ 13 w 59"/>
                  <a:gd name="T25" fmla="*/ 45 h 124"/>
                  <a:gd name="T26" fmla="*/ 24 w 59"/>
                  <a:gd name="T27" fmla="*/ 36 h 124"/>
                  <a:gd name="T28" fmla="*/ 47 w 59"/>
                  <a:gd name="T29" fmla="*/ 7 h 124"/>
                  <a:gd name="T30" fmla="*/ 53 w 59"/>
                  <a:gd name="T31" fmla="*/ 2 h 124"/>
                  <a:gd name="T32" fmla="*/ 56 w 59"/>
                  <a:gd name="T33" fmla="*/ 4 h 124"/>
                  <a:gd name="T34" fmla="*/ 59 w 59"/>
                  <a:gd name="T35" fmla="*/ 21 h 124"/>
                  <a:gd name="T36" fmla="*/ 42 w 59"/>
                  <a:gd name="T37" fmla="*/ 108 h 124"/>
                  <a:gd name="T38" fmla="*/ 18 w 59"/>
                  <a:gd name="T39" fmla="*/ 124 h 124"/>
                  <a:gd name="T40" fmla="*/ 4 w 59"/>
                  <a:gd name="T41" fmla="*/ 107 h 124"/>
                  <a:gd name="T42" fmla="*/ 12 w 59"/>
                  <a:gd name="T43" fmla="*/ 107 h 124"/>
                  <a:gd name="T44" fmla="*/ 18 w 59"/>
                  <a:gd name="T45" fmla="*/ 118 h 124"/>
                  <a:gd name="T46" fmla="*/ 31 w 59"/>
                  <a:gd name="T47" fmla="*/ 108 h 124"/>
                  <a:gd name="T48" fmla="*/ 46 w 59"/>
                  <a:gd name="T49" fmla="*/ 60 h 124"/>
                  <a:gd name="T50" fmla="*/ 12 w 59"/>
                  <a:gd name="T51" fmla="*/ 107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124">
                    <a:moveTo>
                      <a:pt x="4" y="107"/>
                    </a:moveTo>
                    <a:cubicBezTo>
                      <a:pt x="4" y="85"/>
                      <a:pt x="30" y="64"/>
                      <a:pt x="47" y="53"/>
                    </a:cubicBezTo>
                    <a:cubicBezTo>
                      <a:pt x="47" y="50"/>
                      <a:pt x="47" y="47"/>
                      <a:pt x="47" y="44"/>
                    </a:cubicBezTo>
                    <a:cubicBezTo>
                      <a:pt x="47" y="36"/>
                      <a:pt x="47" y="28"/>
                      <a:pt x="46" y="19"/>
                    </a:cubicBezTo>
                    <a:cubicBezTo>
                      <a:pt x="41" y="28"/>
                      <a:pt x="20" y="52"/>
                      <a:pt x="9" y="52"/>
                    </a:cubicBezTo>
                    <a:cubicBezTo>
                      <a:pt x="2" y="52"/>
                      <a:pt x="0" y="45"/>
                      <a:pt x="0" y="39"/>
                    </a:cubicBezTo>
                    <a:cubicBezTo>
                      <a:pt x="0" y="30"/>
                      <a:pt x="3" y="20"/>
                      <a:pt x="6" y="10"/>
                    </a:cubicBezTo>
                    <a:cubicBezTo>
                      <a:pt x="7" y="8"/>
                      <a:pt x="7" y="6"/>
                      <a:pt x="8" y="4"/>
                    </a:cubicBezTo>
                    <a:cubicBezTo>
                      <a:pt x="9" y="2"/>
                      <a:pt x="11" y="0"/>
                      <a:pt x="14" y="0"/>
                    </a:cubicBezTo>
                    <a:cubicBezTo>
                      <a:pt x="18" y="0"/>
                      <a:pt x="21" y="3"/>
                      <a:pt x="21" y="6"/>
                    </a:cubicBezTo>
                    <a:cubicBezTo>
                      <a:pt x="21" y="9"/>
                      <a:pt x="19" y="14"/>
                      <a:pt x="18" y="16"/>
                    </a:cubicBezTo>
                    <a:cubicBezTo>
                      <a:pt x="16" y="22"/>
                      <a:pt x="11" y="36"/>
                      <a:pt x="11" y="41"/>
                    </a:cubicBezTo>
                    <a:cubicBezTo>
                      <a:pt x="11" y="42"/>
                      <a:pt x="11" y="45"/>
                      <a:pt x="13" y="45"/>
                    </a:cubicBezTo>
                    <a:cubicBezTo>
                      <a:pt x="15" y="45"/>
                      <a:pt x="22" y="38"/>
                      <a:pt x="24" y="36"/>
                    </a:cubicBezTo>
                    <a:cubicBezTo>
                      <a:pt x="33" y="27"/>
                      <a:pt x="40" y="17"/>
                      <a:pt x="47" y="7"/>
                    </a:cubicBezTo>
                    <a:cubicBezTo>
                      <a:pt x="49" y="5"/>
                      <a:pt x="51" y="2"/>
                      <a:pt x="53" y="2"/>
                    </a:cubicBezTo>
                    <a:cubicBezTo>
                      <a:pt x="54" y="2"/>
                      <a:pt x="55" y="3"/>
                      <a:pt x="56" y="4"/>
                    </a:cubicBezTo>
                    <a:cubicBezTo>
                      <a:pt x="59" y="5"/>
                      <a:pt x="59" y="18"/>
                      <a:pt x="59" y="21"/>
                    </a:cubicBezTo>
                    <a:cubicBezTo>
                      <a:pt x="59" y="50"/>
                      <a:pt x="58" y="83"/>
                      <a:pt x="42" y="108"/>
                    </a:cubicBezTo>
                    <a:cubicBezTo>
                      <a:pt x="37" y="116"/>
                      <a:pt x="28" y="124"/>
                      <a:pt x="18" y="124"/>
                    </a:cubicBezTo>
                    <a:cubicBezTo>
                      <a:pt x="8" y="124"/>
                      <a:pt x="4" y="115"/>
                      <a:pt x="4" y="107"/>
                    </a:cubicBezTo>
                    <a:close/>
                    <a:moveTo>
                      <a:pt x="12" y="107"/>
                    </a:moveTo>
                    <a:cubicBezTo>
                      <a:pt x="12" y="111"/>
                      <a:pt x="13" y="118"/>
                      <a:pt x="18" y="118"/>
                    </a:cubicBezTo>
                    <a:cubicBezTo>
                      <a:pt x="23" y="118"/>
                      <a:pt x="28" y="112"/>
                      <a:pt x="31" y="108"/>
                    </a:cubicBezTo>
                    <a:cubicBezTo>
                      <a:pt x="39" y="97"/>
                      <a:pt x="44" y="74"/>
                      <a:pt x="46" y="60"/>
                    </a:cubicBezTo>
                    <a:cubicBezTo>
                      <a:pt x="32" y="71"/>
                      <a:pt x="12" y="88"/>
                      <a:pt x="12"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15">
                <a:extLst>
                  <a:ext uri="{FF2B5EF4-FFF2-40B4-BE49-F238E27FC236}">
                    <a16:creationId xmlns:a16="http://schemas.microsoft.com/office/drawing/2014/main" id="{95B53732-2C88-42C8-A318-C19F539DCC01}"/>
                  </a:ext>
                </a:extLst>
              </p:cNvPr>
              <p:cNvSpPr>
                <a:spLocks/>
              </p:cNvSpPr>
              <p:nvPr/>
            </p:nvSpPr>
            <p:spPr bwMode="auto">
              <a:xfrm>
                <a:off x="9067" y="1300"/>
                <a:ext cx="97" cy="159"/>
              </a:xfrm>
              <a:custGeom>
                <a:avLst/>
                <a:gdLst>
                  <a:gd name="T0" fmla="*/ 0 w 41"/>
                  <a:gd name="T1" fmla="*/ 61 h 67"/>
                  <a:gd name="T2" fmla="*/ 0 w 41"/>
                  <a:gd name="T3" fmla="*/ 54 h 67"/>
                  <a:gd name="T4" fmla="*/ 1 w 41"/>
                  <a:gd name="T5" fmla="*/ 54 h 67"/>
                  <a:gd name="T6" fmla="*/ 21 w 41"/>
                  <a:gd name="T7" fmla="*/ 62 h 67"/>
                  <a:gd name="T8" fmla="*/ 35 w 41"/>
                  <a:gd name="T9" fmla="*/ 50 h 67"/>
                  <a:gd name="T10" fmla="*/ 21 w 41"/>
                  <a:gd name="T11" fmla="*/ 36 h 67"/>
                  <a:gd name="T12" fmla="*/ 2 w 41"/>
                  <a:gd name="T13" fmla="*/ 17 h 67"/>
                  <a:gd name="T14" fmla="*/ 22 w 41"/>
                  <a:gd name="T15" fmla="*/ 0 h 67"/>
                  <a:gd name="T16" fmla="*/ 39 w 41"/>
                  <a:gd name="T17" fmla="*/ 4 h 67"/>
                  <a:gd name="T18" fmla="*/ 37 w 41"/>
                  <a:gd name="T19" fmla="*/ 10 h 67"/>
                  <a:gd name="T20" fmla="*/ 36 w 41"/>
                  <a:gd name="T21" fmla="*/ 10 h 67"/>
                  <a:gd name="T22" fmla="*/ 20 w 41"/>
                  <a:gd name="T23" fmla="*/ 5 h 67"/>
                  <a:gd name="T24" fmla="*/ 8 w 41"/>
                  <a:gd name="T25" fmla="*/ 16 h 67"/>
                  <a:gd name="T26" fmla="*/ 22 w 41"/>
                  <a:gd name="T27" fmla="*/ 29 h 67"/>
                  <a:gd name="T28" fmla="*/ 41 w 41"/>
                  <a:gd name="T29" fmla="*/ 49 h 67"/>
                  <a:gd name="T30" fmla="*/ 20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7" y="58"/>
                      <a:pt x="13" y="62"/>
                      <a:pt x="21" y="62"/>
                    </a:cubicBezTo>
                    <a:cubicBezTo>
                      <a:pt x="29" y="62"/>
                      <a:pt x="35" y="57"/>
                      <a:pt x="35" y="50"/>
                    </a:cubicBezTo>
                    <a:cubicBezTo>
                      <a:pt x="35" y="43"/>
                      <a:pt x="30" y="39"/>
                      <a:pt x="21" y="36"/>
                    </a:cubicBezTo>
                    <a:cubicBezTo>
                      <a:pt x="12" y="32"/>
                      <a:pt x="2" y="29"/>
                      <a:pt x="2" y="17"/>
                    </a:cubicBezTo>
                    <a:cubicBezTo>
                      <a:pt x="2" y="7"/>
                      <a:pt x="9" y="0"/>
                      <a:pt x="22" y="0"/>
                    </a:cubicBezTo>
                    <a:cubicBezTo>
                      <a:pt x="27" y="0"/>
                      <a:pt x="34" y="1"/>
                      <a:pt x="39" y="4"/>
                    </a:cubicBezTo>
                    <a:cubicBezTo>
                      <a:pt x="37" y="10"/>
                      <a:pt x="37" y="10"/>
                      <a:pt x="37" y="10"/>
                    </a:cubicBezTo>
                    <a:cubicBezTo>
                      <a:pt x="36" y="10"/>
                      <a:pt x="36" y="10"/>
                      <a:pt x="36" y="10"/>
                    </a:cubicBezTo>
                    <a:cubicBezTo>
                      <a:pt x="31" y="7"/>
                      <a:pt x="25" y="5"/>
                      <a:pt x="20" y="5"/>
                    </a:cubicBezTo>
                    <a:cubicBezTo>
                      <a:pt x="12" y="5"/>
                      <a:pt x="8" y="11"/>
                      <a:pt x="8" y="16"/>
                    </a:cubicBezTo>
                    <a:cubicBezTo>
                      <a:pt x="8" y="22"/>
                      <a:pt x="12" y="25"/>
                      <a:pt x="22" y="29"/>
                    </a:cubicBezTo>
                    <a:cubicBezTo>
                      <a:pt x="31" y="33"/>
                      <a:pt x="41" y="37"/>
                      <a:pt x="41" y="49"/>
                    </a:cubicBezTo>
                    <a:cubicBezTo>
                      <a:pt x="41" y="59"/>
                      <a:pt x="33" y="67"/>
                      <a:pt x="20" y="67"/>
                    </a:cubicBezTo>
                    <a:cubicBezTo>
                      <a:pt x="12" y="67"/>
                      <a:pt x="5" y="64"/>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16">
                <a:extLst>
                  <a:ext uri="{FF2B5EF4-FFF2-40B4-BE49-F238E27FC236}">
                    <a16:creationId xmlns:a16="http://schemas.microsoft.com/office/drawing/2014/main" id="{E1D55A6F-AB2B-4391-8686-A20426639052}"/>
                  </a:ext>
                </a:extLst>
              </p:cNvPr>
              <p:cNvSpPr>
                <a:spLocks/>
              </p:cNvSpPr>
              <p:nvPr/>
            </p:nvSpPr>
            <p:spPr bwMode="auto">
              <a:xfrm>
                <a:off x="9183" y="1302"/>
                <a:ext cx="107" cy="155"/>
              </a:xfrm>
              <a:custGeom>
                <a:avLst/>
                <a:gdLst>
                  <a:gd name="T0" fmla="*/ 107 w 107"/>
                  <a:gd name="T1" fmla="*/ 12 h 155"/>
                  <a:gd name="T2" fmla="*/ 62 w 107"/>
                  <a:gd name="T3" fmla="*/ 12 h 155"/>
                  <a:gd name="T4" fmla="*/ 62 w 107"/>
                  <a:gd name="T5" fmla="*/ 155 h 155"/>
                  <a:gd name="T6" fmla="*/ 45 w 107"/>
                  <a:gd name="T7" fmla="*/ 155 h 155"/>
                  <a:gd name="T8" fmla="*/ 45 w 107"/>
                  <a:gd name="T9" fmla="*/ 12 h 155"/>
                  <a:gd name="T10" fmla="*/ 0 w 107"/>
                  <a:gd name="T11" fmla="*/ 12 h 155"/>
                  <a:gd name="T12" fmla="*/ 0 w 107"/>
                  <a:gd name="T13" fmla="*/ 0 h 155"/>
                  <a:gd name="T14" fmla="*/ 107 w 107"/>
                  <a:gd name="T15" fmla="*/ 0 h 155"/>
                  <a:gd name="T16" fmla="*/ 107 w 107"/>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155">
                    <a:moveTo>
                      <a:pt x="107" y="12"/>
                    </a:moveTo>
                    <a:lnTo>
                      <a:pt x="62" y="12"/>
                    </a:lnTo>
                    <a:lnTo>
                      <a:pt x="62" y="155"/>
                    </a:lnTo>
                    <a:lnTo>
                      <a:pt x="45" y="155"/>
                    </a:lnTo>
                    <a:lnTo>
                      <a:pt x="45" y="12"/>
                    </a:lnTo>
                    <a:lnTo>
                      <a:pt x="0" y="12"/>
                    </a:lnTo>
                    <a:lnTo>
                      <a:pt x="0" y="0"/>
                    </a:lnTo>
                    <a:lnTo>
                      <a:pt x="107"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17">
                <a:extLst>
                  <a:ext uri="{FF2B5EF4-FFF2-40B4-BE49-F238E27FC236}">
                    <a16:creationId xmlns:a16="http://schemas.microsoft.com/office/drawing/2014/main" id="{DE75977A-4EDA-4538-BA16-1405715A9FE1}"/>
                  </a:ext>
                </a:extLst>
              </p:cNvPr>
              <p:cNvSpPr>
                <a:spLocks/>
              </p:cNvSpPr>
              <p:nvPr/>
            </p:nvSpPr>
            <p:spPr bwMode="auto">
              <a:xfrm>
                <a:off x="9318" y="1302"/>
                <a:ext cx="104"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4" y="60"/>
                      <a:pt x="22" y="60"/>
                    </a:cubicBezTo>
                    <a:cubicBezTo>
                      <a:pt x="31"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18">
                <a:extLst>
                  <a:ext uri="{FF2B5EF4-FFF2-40B4-BE49-F238E27FC236}">
                    <a16:creationId xmlns:a16="http://schemas.microsoft.com/office/drawing/2014/main" id="{A41D5246-94C3-4325-A50B-83C83D63BFB0}"/>
                  </a:ext>
                </a:extLst>
              </p:cNvPr>
              <p:cNvSpPr>
                <a:spLocks noEditPoints="1"/>
              </p:cNvSpPr>
              <p:nvPr/>
            </p:nvSpPr>
            <p:spPr bwMode="auto">
              <a:xfrm>
                <a:off x="9474" y="1302"/>
                <a:ext cx="112" cy="155"/>
              </a:xfrm>
              <a:custGeom>
                <a:avLst/>
                <a:gdLst>
                  <a:gd name="T0" fmla="*/ 47 w 47"/>
                  <a:gd name="T1" fmla="*/ 31 h 65"/>
                  <a:gd name="T2" fmla="*/ 17 w 47"/>
                  <a:gd name="T3" fmla="*/ 65 h 65"/>
                  <a:gd name="T4" fmla="*/ 0 w 47"/>
                  <a:gd name="T5" fmla="*/ 65 h 65"/>
                  <a:gd name="T6" fmla="*/ 0 w 47"/>
                  <a:gd name="T7" fmla="*/ 0 h 65"/>
                  <a:gd name="T8" fmla="*/ 16 w 47"/>
                  <a:gd name="T9" fmla="*/ 0 h 65"/>
                  <a:gd name="T10" fmla="*/ 47 w 47"/>
                  <a:gd name="T11" fmla="*/ 31 h 65"/>
                  <a:gd name="T12" fmla="*/ 40 w 47"/>
                  <a:gd name="T13" fmla="*/ 32 h 65"/>
                  <a:gd name="T14" fmla="*/ 15 w 47"/>
                  <a:gd name="T15" fmla="*/ 6 h 65"/>
                  <a:gd name="T16" fmla="*/ 6 w 47"/>
                  <a:gd name="T17" fmla="*/ 6 h 65"/>
                  <a:gd name="T18" fmla="*/ 6 w 47"/>
                  <a:gd name="T19" fmla="*/ 59 h 65"/>
                  <a:gd name="T20" fmla="*/ 17 w 47"/>
                  <a:gd name="T21" fmla="*/ 59 h 65"/>
                  <a:gd name="T22" fmla="*/ 40 w 47"/>
                  <a:gd name="T23" fmla="*/ 3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5">
                    <a:moveTo>
                      <a:pt x="47" y="31"/>
                    </a:moveTo>
                    <a:cubicBezTo>
                      <a:pt x="47" y="57"/>
                      <a:pt x="31" y="65"/>
                      <a:pt x="17" y="65"/>
                    </a:cubicBezTo>
                    <a:cubicBezTo>
                      <a:pt x="0" y="65"/>
                      <a:pt x="0" y="65"/>
                      <a:pt x="0" y="65"/>
                    </a:cubicBezTo>
                    <a:cubicBezTo>
                      <a:pt x="0" y="0"/>
                      <a:pt x="0" y="0"/>
                      <a:pt x="0" y="0"/>
                    </a:cubicBezTo>
                    <a:cubicBezTo>
                      <a:pt x="16" y="0"/>
                      <a:pt x="16" y="0"/>
                      <a:pt x="16" y="0"/>
                    </a:cubicBezTo>
                    <a:cubicBezTo>
                      <a:pt x="28" y="0"/>
                      <a:pt x="47" y="7"/>
                      <a:pt x="47" y="31"/>
                    </a:cubicBezTo>
                    <a:close/>
                    <a:moveTo>
                      <a:pt x="40" y="32"/>
                    </a:moveTo>
                    <a:cubicBezTo>
                      <a:pt x="40" y="11"/>
                      <a:pt x="26" y="6"/>
                      <a:pt x="15" y="6"/>
                    </a:cubicBezTo>
                    <a:cubicBezTo>
                      <a:pt x="6" y="6"/>
                      <a:pt x="6" y="6"/>
                      <a:pt x="6" y="6"/>
                    </a:cubicBezTo>
                    <a:cubicBezTo>
                      <a:pt x="6" y="59"/>
                      <a:pt x="6" y="59"/>
                      <a:pt x="6" y="59"/>
                    </a:cubicBezTo>
                    <a:cubicBezTo>
                      <a:pt x="17" y="59"/>
                      <a:pt x="17" y="59"/>
                      <a:pt x="17" y="59"/>
                    </a:cubicBezTo>
                    <a:cubicBezTo>
                      <a:pt x="27" y="59"/>
                      <a:pt x="40" y="55"/>
                      <a:pt x="4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Rectangle 119">
                <a:extLst>
                  <a:ext uri="{FF2B5EF4-FFF2-40B4-BE49-F238E27FC236}">
                    <a16:creationId xmlns:a16="http://schemas.microsoft.com/office/drawing/2014/main" id="{2070B321-A3A3-4B3F-BA8B-C1220BF344E4}"/>
                  </a:ext>
                </a:extLst>
              </p:cNvPr>
              <p:cNvSpPr>
                <a:spLocks noChangeArrowheads="1"/>
              </p:cNvSpPr>
              <p:nvPr/>
            </p:nvSpPr>
            <p:spPr bwMode="auto">
              <a:xfrm>
                <a:off x="9626" y="1302"/>
                <a:ext cx="17" cy="1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20">
                <a:extLst>
                  <a:ext uri="{FF2B5EF4-FFF2-40B4-BE49-F238E27FC236}">
                    <a16:creationId xmlns:a16="http://schemas.microsoft.com/office/drawing/2014/main" id="{C5660C2C-51DD-42B8-8771-1D589BDBC127}"/>
                  </a:ext>
                </a:extLst>
              </p:cNvPr>
              <p:cNvSpPr>
                <a:spLocks noEditPoints="1"/>
              </p:cNvSpPr>
              <p:nvPr/>
            </p:nvSpPr>
            <p:spPr bwMode="auto">
              <a:xfrm>
                <a:off x="9683" y="1300"/>
                <a:ext cx="125" cy="159"/>
              </a:xfrm>
              <a:custGeom>
                <a:avLst/>
                <a:gdLst>
                  <a:gd name="T0" fmla="*/ 0 w 53"/>
                  <a:gd name="T1" fmla="*/ 34 h 67"/>
                  <a:gd name="T2" fmla="*/ 27 w 53"/>
                  <a:gd name="T3" fmla="*/ 0 h 67"/>
                  <a:gd name="T4" fmla="*/ 53 w 53"/>
                  <a:gd name="T5" fmla="*/ 33 h 67"/>
                  <a:gd name="T6" fmla="*/ 26 w 53"/>
                  <a:gd name="T7" fmla="*/ 67 h 67"/>
                  <a:gd name="T8" fmla="*/ 0 w 53"/>
                  <a:gd name="T9" fmla="*/ 34 h 67"/>
                  <a:gd name="T10" fmla="*/ 47 w 53"/>
                  <a:gd name="T11" fmla="*/ 33 h 67"/>
                  <a:gd name="T12" fmla="*/ 27 w 53"/>
                  <a:gd name="T13" fmla="*/ 5 h 67"/>
                  <a:gd name="T14" fmla="*/ 7 w 53"/>
                  <a:gd name="T15" fmla="*/ 33 h 67"/>
                  <a:gd name="T16" fmla="*/ 27 w 53"/>
                  <a:gd name="T17" fmla="*/ 61 h 67"/>
                  <a:gd name="T18" fmla="*/ 47 w 53"/>
                  <a:gd name="T19"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67">
                    <a:moveTo>
                      <a:pt x="0" y="34"/>
                    </a:moveTo>
                    <a:cubicBezTo>
                      <a:pt x="0" y="12"/>
                      <a:pt x="10" y="0"/>
                      <a:pt x="27" y="0"/>
                    </a:cubicBezTo>
                    <a:cubicBezTo>
                      <a:pt x="45" y="0"/>
                      <a:pt x="53" y="12"/>
                      <a:pt x="53" y="33"/>
                    </a:cubicBezTo>
                    <a:cubicBezTo>
                      <a:pt x="53" y="54"/>
                      <a:pt x="43" y="67"/>
                      <a:pt x="26" y="67"/>
                    </a:cubicBezTo>
                    <a:cubicBezTo>
                      <a:pt x="9" y="67"/>
                      <a:pt x="0" y="54"/>
                      <a:pt x="0" y="34"/>
                    </a:cubicBezTo>
                    <a:close/>
                    <a:moveTo>
                      <a:pt x="47" y="33"/>
                    </a:moveTo>
                    <a:cubicBezTo>
                      <a:pt x="47" y="14"/>
                      <a:pt x="39" y="5"/>
                      <a:pt x="27" y="5"/>
                    </a:cubicBezTo>
                    <a:cubicBezTo>
                      <a:pt x="15" y="5"/>
                      <a:pt x="7" y="14"/>
                      <a:pt x="7" y="33"/>
                    </a:cubicBezTo>
                    <a:cubicBezTo>
                      <a:pt x="7" y="53"/>
                      <a:pt x="15" y="61"/>
                      <a:pt x="27" y="61"/>
                    </a:cubicBezTo>
                    <a:cubicBezTo>
                      <a:pt x="39" y="61"/>
                      <a:pt x="47" y="53"/>
                      <a:pt x="47"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21">
                <a:extLst>
                  <a:ext uri="{FF2B5EF4-FFF2-40B4-BE49-F238E27FC236}">
                    <a16:creationId xmlns:a16="http://schemas.microsoft.com/office/drawing/2014/main" id="{8B7B6629-02F2-4157-8FFC-ABF6C9BCBC94}"/>
                  </a:ext>
                </a:extLst>
              </p:cNvPr>
              <p:cNvSpPr>
                <a:spLocks noEditPoints="1"/>
              </p:cNvSpPr>
              <p:nvPr/>
            </p:nvSpPr>
            <p:spPr bwMode="auto">
              <a:xfrm>
                <a:off x="8333" y="701"/>
                <a:ext cx="99" cy="154"/>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1 h 65"/>
                  <a:gd name="T14" fmla="*/ 42 w 42"/>
                  <a:gd name="T15" fmla="*/ 47 h 65"/>
                  <a:gd name="T16" fmla="*/ 6 w 42"/>
                  <a:gd name="T17" fmla="*/ 6 h 65"/>
                  <a:gd name="T18" fmla="*/ 6 w 42"/>
                  <a:gd name="T19" fmla="*/ 29 h 65"/>
                  <a:gd name="T20" fmla="*/ 18 w 42"/>
                  <a:gd name="T21" fmla="*/ 29 h 65"/>
                  <a:gd name="T22" fmla="*/ 31 w 42"/>
                  <a:gd name="T23" fmla="*/ 17 h 65"/>
                  <a:gd name="T24" fmla="*/ 15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3"/>
                      <a:pt x="33" y="28"/>
                      <a:pt x="27" y="31"/>
                    </a:cubicBezTo>
                    <a:cubicBezTo>
                      <a:pt x="34" y="32"/>
                      <a:pt x="42" y="37"/>
                      <a:pt x="42" y="47"/>
                    </a:cubicBezTo>
                    <a:close/>
                    <a:moveTo>
                      <a:pt x="6" y="6"/>
                    </a:moveTo>
                    <a:cubicBezTo>
                      <a:pt x="6" y="29"/>
                      <a:pt x="6" y="29"/>
                      <a:pt x="6" y="29"/>
                    </a:cubicBezTo>
                    <a:cubicBezTo>
                      <a:pt x="18" y="29"/>
                      <a:pt x="18" y="29"/>
                      <a:pt x="18" y="29"/>
                    </a:cubicBezTo>
                    <a:cubicBezTo>
                      <a:pt x="26" y="29"/>
                      <a:pt x="31" y="24"/>
                      <a:pt x="31" y="17"/>
                    </a:cubicBezTo>
                    <a:cubicBezTo>
                      <a:pt x="31" y="11"/>
                      <a:pt x="27" y="6"/>
                      <a:pt x="15" y="6"/>
                    </a:cubicBezTo>
                    <a:lnTo>
                      <a:pt x="6" y="6"/>
                    </a:lnTo>
                    <a:close/>
                    <a:moveTo>
                      <a:pt x="35" y="47"/>
                    </a:moveTo>
                    <a:cubicBezTo>
                      <a:pt x="35" y="39"/>
                      <a:pt x="27" y="34"/>
                      <a:pt x="20" y="34"/>
                    </a:cubicBezTo>
                    <a:cubicBezTo>
                      <a:pt x="6" y="34"/>
                      <a:pt x="6" y="34"/>
                      <a:pt x="6" y="34"/>
                    </a:cubicBezTo>
                    <a:cubicBezTo>
                      <a:pt x="6" y="59"/>
                      <a:pt x="6" y="59"/>
                      <a:pt x="6" y="59"/>
                    </a:cubicBezTo>
                    <a:cubicBezTo>
                      <a:pt x="19" y="59"/>
                      <a:pt x="19" y="59"/>
                      <a:pt x="19" y="59"/>
                    </a:cubicBezTo>
                    <a:cubicBezTo>
                      <a:pt x="29" y="59"/>
                      <a:pt x="35" y="56"/>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22">
                <a:extLst>
                  <a:ext uri="{FF2B5EF4-FFF2-40B4-BE49-F238E27FC236}">
                    <a16:creationId xmlns:a16="http://schemas.microsoft.com/office/drawing/2014/main" id="{67FDC3D3-B8F4-4AD1-966A-7E0D751483AA}"/>
                  </a:ext>
                </a:extLst>
              </p:cNvPr>
              <p:cNvSpPr>
                <a:spLocks noEditPoints="1"/>
              </p:cNvSpPr>
              <p:nvPr/>
            </p:nvSpPr>
            <p:spPr bwMode="auto">
              <a:xfrm>
                <a:off x="8451" y="582"/>
                <a:ext cx="133" cy="333"/>
              </a:xfrm>
              <a:custGeom>
                <a:avLst/>
                <a:gdLst>
                  <a:gd name="T0" fmla="*/ 0 w 56"/>
                  <a:gd name="T1" fmla="*/ 89 h 140"/>
                  <a:gd name="T2" fmla="*/ 12 w 56"/>
                  <a:gd name="T3" fmla="*/ 24 h 140"/>
                  <a:gd name="T4" fmla="*/ 35 w 56"/>
                  <a:gd name="T5" fmla="*/ 0 h 140"/>
                  <a:gd name="T6" fmla="*/ 44 w 56"/>
                  <a:gd name="T7" fmla="*/ 15 h 140"/>
                  <a:gd name="T8" fmla="*/ 24 w 56"/>
                  <a:gd name="T9" fmla="*/ 81 h 140"/>
                  <a:gd name="T10" fmla="*/ 16 w 56"/>
                  <a:gd name="T11" fmla="*/ 93 h 140"/>
                  <a:gd name="T12" fmla="*/ 14 w 56"/>
                  <a:gd name="T13" fmla="*/ 98 h 140"/>
                  <a:gd name="T14" fmla="*/ 13 w 56"/>
                  <a:gd name="T15" fmla="*/ 105 h 140"/>
                  <a:gd name="T16" fmla="*/ 23 w 56"/>
                  <a:gd name="T17" fmla="*/ 130 h 140"/>
                  <a:gd name="T18" fmla="*/ 46 w 56"/>
                  <a:gd name="T19" fmla="*/ 111 h 140"/>
                  <a:gd name="T20" fmla="*/ 50 w 56"/>
                  <a:gd name="T21" fmla="*/ 104 h 140"/>
                  <a:gd name="T22" fmla="*/ 54 w 56"/>
                  <a:gd name="T23" fmla="*/ 102 h 140"/>
                  <a:gd name="T24" fmla="*/ 56 w 56"/>
                  <a:gd name="T25" fmla="*/ 105 h 140"/>
                  <a:gd name="T26" fmla="*/ 54 w 56"/>
                  <a:gd name="T27" fmla="*/ 110 h 140"/>
                  <a:gd name="T28" fmla="*/ 53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7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2" y="24"/>
                    </a:cubicBezTo>
                    <a:cubicBezTo>
                      <a:pt x="16" y="16"/>
                      <a:pt x="25" y="0"/>
                      <a:pt x="35" y="0"/>
                    </a:cubicBezTo>
                    <a:cubicBezTo>
                      <a:pt x="42" y="0"/>
                      <a:pt x="44" y="8"/>
                      <a:pt x="44" y="15"/>
                    </a:cubicBezTo>
                    <a:cubicBezTo>
                      <a:pt x="44" y="35"/>
                      <a:pt x="34" y="63"/>
                      <a:pt x="24" y="81"/>
                    </a:cubicBezTo>
                    <a:cubicBezTo>
                      <a:pt x="22" y="85"/>
                      <a:pt x="19" y="89"/>
                      <a:pt x="16" y="93"/>
                    </a:cubicBezTo>
                    <a:cubicBezTo>
                      <a:pt x="16" y="94"/>
                      <a:pt x="14" y="96"/>
                      <a:pt x="14" y="98"/>
                    </a:cubicBezTo>
                    <a:cubicBezTo>
                      <a:pt x="13" y="100"/>
                      <a:pt x="13" y="103"/>
                      <a:pt x="13" y="105"/>
                    </a:cubicBezTo>
                    <a:cubicBezTo>
                      <a:pt x="13" y="111"/>
                      <a:pt x="14" y="130"/>
                      <a:pt x="23" y="130"/>
                    </a:cubicBezTo>
                    <a:cubicBezTo>
                      <a:pt x="31" y="130"/>
                      <a:pt x="42" y="117"/>
                      <a:pt x="46" y="111"/>
                    </a:cubicBezTo>
                    <a:cubicBezTo>
                      <a:pt x="50" y="104"/>
                      <a:pt x="50" y="104"/>
                      <a:pt x="50" y="104"/>
                    </a:cubicBezTo>
                    <a:cubicBezTo>
                      <a:pt x="51" y="103"/>
                      <a:pt x="52" y="102"/>
                      <a:pt x="54" y="102"/>
                    </a:cubicBezTo>
                    <a:cubicBezTo>
                      <a:pt x="55" y="102"/>
                      <a:pt x="56" y="103"/>
                      <a:pt x="56" y="105"/>
                    </a:cubicBezTo>
                    <a:cubicBezTo>
                      <a:pt x="56" y="107"/>
                      <a:pt x="55" y="109"/>
                      <a:pt x="54" y="110"/>
                    </a:cubicBezTo>
                    <a:cubicBezTo>
                      <a:pt x="53" y="111"/>
                      <a:pt x="53" y="111"/>
                      <a:pt x="53"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5"/>
                      <a:pt x="37" y="34"/>
                      <a:pt x="37" y="14"/>
                    </a:cubicBezTo>
                    <a:cubicBezTo>
                      <a:pt x="37" y="12"/>
                      <a:pt x="37" y="8"/>
                      <a:pt x="35" y="8"/>
                    </a:cubicBezTo>
                    <a:cubicBezTo>
                      <a:pt x="28" y="8"/>
                      <a:pt x="23"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123">
                <a:extLst>
                  <a:ext uri="{FF2B5EF4-FFF2-40B4-BE49-F238E27FC236}">
                    <a16:creationId xmlns:a16="http://schemas.microsoft.com/office/drawing/2014/main" id="{7390EB3A-6FB6-4954-B58E-58DCA1A67B48}"/>
                  </a:ext>
                </a:extLst>
              </p:cNvPr>
              <p:cNvSpPr>
                <a:spLocks/>
              </p:cNvSpPr>
              <p:nvPr/>
            </p:nvSpPr>
            <p:spPr bwMode="auto">
              <a:xfrm>
                <a:off x="8574" y="698"/>
                <a:ext cx="97" cy="160"/>
              </a:xfrm>
              <a:custGeom>
                <a:avLst/>
                <a:gdLst>
                  <a:gd name="T0" fmla="*/ 0 w 41"/>
                  <a:gd name="T1" fmla="*/ 61 h 67"/>
                  <a:gd name="T2" fmla="*/ 0 w 41"/>
                  <a:gd name="T3" fmla="*/ 54 h 67"/>
                  <a:gd name="T4" fmla="*/ 1 w 41"/>
                  <a:gd name="T5" fmla="*/ 54 h 67"/>
                  <a:gd name="T6" fmla="*/ 20 w 41"/>
                  <a:gd name="T7" fmla="*/ 62 h 67"/>
                  <a:gd name="T8" fmla="*/ 34 w 41"/>
                  <a:gd name="T9" fmla="*/ 50 h 67"/>
                  <a:gd name="T10" fmla="*/ 21 w 41"/>
                  <a:gd name="T11" fmla="*/ 36 h 67"/>
                  <a:gd name="T12" fmla="*/ 2 w 41"/>
                  <a:gd name="T13" fmla="*/ 17 h 67"/>
                  <a:gd name="T14" fmla="*/ 21 w 41"/>
                  <a:gd name="T15" fmla="*/ 0 h 67"/>
                  <a:gd name="T16" fmla="*/ 38 w 41"/>
                  <a:gd name="T17" fmla="*/ 5 h 67"/>
                  <a:gd name="T18" fmla="*/ 36 w 41"/>
                  <a:gd name="T19" fmla="*/ 11 h 67"/>
                  <a:gd name="T20" fmla="*/ 36 w 41"/>
                  <a:gd name="T21" fmla="*/ 11 h 67"/>
                  <a:gd name="T22" fmla="*/ 20 w 41"/>
                  <a:gd name="T23" fmla="*/ 5 h 67"/>
                  <a:gd name="T24" fmla="*/ 8 w 41"/>
                  <a:gd name="T25" fmla="*/ 16 h 67"/>
                  <a:gd name="T26" fmla="*/ 22 w 41"/>
                  <a:gd name="T27" fmla="*/ 29 h 67"/>
                  <a:gd name="T28" fmla="*/ 41 w 41"/>
                  <a:gd name="T29" fmla="*/ 49 h 67"/>
                  <a:gd name="T30" fmla="*/ 19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6" y="58"/>
                      <a:pt x="13" y="62"/>
                      <a:pt x="20" y="62"/>
                    </a:cubicBezTo>
                    <a:cubicBezTo>
                      <a:pt x="29" y="62"/>
                      <a:pt x="34" y="57"/>
                      <a:pt x="34" y="50"/>
                    </a:cubicBezTo>
                    <a:cubicBezTo>
                      <a:pt x="34" y="43"/>
                      <a:pt x="30" y="40"/>
                      <a:pt x="21" y="36"/>
                    </a:cubicBezTo>
                    <a:cubicBezTo>
                      <a:pt x="12" y="32"/>
                      <a:pt x="2" y="29"/>
                      <a:pt x="2" y="17"/>
                    </a:cubicBezTo>
                    <a:cubicBezTo>
                      <a:pt x="2" y="7"/>
                      <a:pt x="9" y="0"/>
                      <a:pt x="21" y="0"/>
                    </a:cubicBezTo>
                    <a:cubicBezTo>
                      <a:pt x="27" y="0"/>
                      <a:pt x="33" y="2"/>
                      <a:pt x="38" y="5"/>
                    </a:cubicBezTo>
                    <a:cubicBezTo>
                      <a:pt x="36" y="11"/>
                      <a:pt x="36" y="11"/>
                      <a:pt x="36" y="11"/>
                    </a:cubicBezTo>
                    <a:cubicBezTo>
                      <a:pt x="36" y="11"/>
                      <a:pt x="36" y="11"/>
                      <a:pt x="36" y="11"/>
                    </a:cubicBezTo>
                    <a:cubicBezTo>
                      <a:pt x="30" y="7"/>
                      <a:pt x="25" y="5"/>
                      <a:pt x="20" y="5"/>
                    </a:cubicBezTo>
                    <a:cubicBezTo>
                      <a:pt x="11" y="5"/>
                      <a:pt x="8" y="11"/>
                      <a:pt x="8" y="16"/>
                    </a:cubicBezTo>
                    <a:cubicBezTo>
                      <a:pt x="8" y="23"/>
                      <a:pt x="12" y="25"/>
                      <a:pt x="22" y="29"/>
                    </a:cubicBezTo>
                    <a:cubicBezTo>
                      <a:pt x="31" y="34"/>
                      <a:pt x="41" y="38"/>
                      <a:pt x="41" y="49"/>
                    </a:cubicBezTo>
                    <a:cubicBezTo>
                      <a:pt x="41" y="59"/>
                      <a:pt x="33" y="67"/>
                      <a:pt x="19" y="67"/>
                    </a:cubicBezTo>
                    <a:cubicBezTo>
                      <a:pt x="11" y="67"/>
                      <a:pt x="4" y="65"/>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124">
                <a:extLst>
                  <a:ext uri="{FF2B5EF4-FFF2-40B4-BE49-F238E27FC236}">
                    <a16:creationId xmlns:a16="http://schemas.microsoft.com/office/drawing/2014/main" id="{BB1CBC73-CE12-4E0B-8948-84B35432BB17}"/>
                  </a:ext>
                </a:extLst>
              </p:cNvPr>
              <p:cNvSpPr>
                <a:spLocks/>
              </p:cNvSpPr>
              <p:nvPr/>
            </p:nvSpPr>
            <p:spPr bwMode="auto">
              <a:xfrm>
                <a:off x="8634" y="434"/>
                <a:ext cx="168" cy="167"/>
              </a:xfrm>
              <a:custGeom>
                <a:avLst/>
                <a:gdLst>
                  <a:gd name="T0" fmla="*/ 68 w 71"/>
                  <a:gd name="T1" fmla="*/ 70 h 70"/>
                  <a:gd name="T2" fmla="*/ 65 w 71"/>
                  <a:gd name="T3" fmla="*/ 67 h 70"/>
                  <a:gd name="T4" fmla="*/ 65 w 71"/>
                  <a:gd name="T5" fmla="*/ 5 h 70"/>
                  <a:gd name="T6" fmla="*/ 3 w 71"/>
                  <a:gd name="T7" fmla="*/ 5 h 70"/>
                  <a:gd name="T8" fmla="*/ 0 w 71"/>
                  <a:gd name="T9" fmla="*/ 2 h 70"/>
                  <a:gd name="T10" fmla="*/ 3 w 71"/>
                  <a:gd name="T11" fmla="*/ 0 h 70"/>
                  <a:gd name="T12" fmla="*/ 71 w 71"/>
                  <a:gd name="T13" fmla="*/ 0 h 70"/>
                  <a:gd name="T14" fmla="*/ 71 w 71"/>
                  <a:gd name="T15" fmla="*/ 67 h 70"/>
                  <a:gd name="T16" fmla="*/ 68 w 71"/>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0">
                    <a:moveTo>
                      <a:pt x="68" y="70"/>
                    </a:moveTo>
                    <a:cubicBezTo>
                      <a:pt x="66" y="70"/>
                      <a:pt x="65" y="69"/>
                      <a:pt x="65" y="67"/>
                    </a:cubicBezTo>
                    <a:cubicBezTo>
                      <a:pt x="65" y="5"/>
                      <a:pt x="65" y="5"/>
                      <a:pt x="65" y="5"/>
                    </a:cubicBezTo>
                    <a:cubicBezTo>
                      <a:pt x="3" y="5"/>
                      <a:pt x="3" y="5"/>
                      <a:pt x="3" y="5"/>
                    </a:cubicBezTo>
                    <a:cubicBezTo>
                      <a:pt x="2" y="5"/>
                      <a:pt x="0" y="4"/>
                      <a:pt x="0" y="2"/>
                    </a:cubicBezTo>
                    <a:cubicBezTo>
                      <a:pt x="0" y="1"/>
                      <a:pt x="2" y="0"/>
                      <a:pt x="3" y="0"/>
                    </a:cubicBezTo>
                    <a:cubicBezTo>
                      <a:pt x="71" y="0"/>
                      <a:pt x="71" y="0"/>
                      <a:pt x="71" y="0"/>
                    </a:cubicBezTo>
                    <a:cubicBezTo>
                      <a:pt x="71" y="67"/>
                      <a:pt x="71" y="67"/>
                      <a:pt x="71" y="67"/>
                    </a:cubicBezTo>
                    <a:cubicBezTo>
                      <a:pt x="71" y="69"/>
                      <a:pt x="69" y="70"/>
                      <a:pt x="68"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125">
                <a:extLst>
                  <a:ext uri="{FF2B5EF4-FFF2-40B4-BE49-F238E27FC236}">
                    <a16:creationId xmlns:a16="http://schemas.microsoft.com/office/drawing/2014/main" id="{8E84F761-A043-49B2-B8A1-B302AFDB1B08}"/>
                  </a:ext>
                </a:extLst>
              </p:cNvPr>
              <p:cNvSpPr>
                <a:spLocks/>
              </p:cNvSpPr>
              <p:nvPr/>
            </p:nvSpPr>
            <p:spPr bwMode="auto">
              <a:xfrm>
                <a:off x="8191" y="893"/>
                <a:ext cx="165" cy="169"/>
              </a:xfrm>
              <a:custGeom>
                <a:avLst/>
                <a:gdLst>
                  <a:gd name="T0" fmla="*/ 67 w 70"/>
                  <a:gd name="T1" fmla="*/ 71 h 71"/>
                  <a:gd name="T2" fmla="*/ 0 w 70"/>
                  <a:gd name="T3" fmla="*/ 71 h 71"/>
                  <a:gd name="T4" fmla="*/ 0 w 70"/>
                  <a:gd name="T5" fmla="*/ 3 h 71"/>
                  <a:gd name="T6" fmla="*/ 3 w 70"/>
                  <a:gd name="T7" fmla="*/ 0 h 71"/>
                  <a:gd name="T8" fmla="*/ 5 w 70"/>
                  <a:gd name="T9" fmla="*/ 3 h 71"/>
                  <a:gd name="T10" fmla="*/ 5 w 70"/>
                  <a:gd name="T11" fmla="*/ 65 h 71"/>
                  <a:gd name="T12" fmla="*/ 67 w 70"/>
                  <a:gd name="T13" fmla="*/ 65 h 71"/>
                  <a:gd name="T14" fmla="*/ 70 w 70"/>
                  <a:gd name="T15" fmla="*/ 68 h 71"/>
                  <a:gd name="T16" fmla="*/ 67 w 70"/>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1">
                    <a:moveTo>
                      <a:pt x="67" y="71"/>
                    </a:moveTo>
                    <a:cubicBezTo>
                      <a:pt x="0" y="71"/>
                      <a:pt x="0" y="71"/>
                      <a:pt x="0" y="71"/>
                    </a:cubicBezTo>
                    <a:cubicBezTo>
                      <a:pt x="0" y="3"/>
                      <a:pt x="0" y="3"/>
                      <a:pt x="0" y="3"/>
                    </a:cubicBezTo>
                    <a:cubicBezTo>
                      <a:pt x="0" y="2"/>
                      <a:pt x="1" y="0"/>
                      <a:pt x="3" y="0"/>
                    </a:cubicBezTo>
                    <a:cubicBezTo>
                      <a:pt x="4" y="0"/>
                      <a:pt x="5" y="2"/>
                      <a:pt x="5" y="3"/>
                    </a:cubicBezTo>
                    <a:cubicBezTo>
                      <a:pt x="5" y="65"/>
                      <a:pt x="5" y="65"/>
                      <a:pt x="5" y="65"/>
                    </a:cubicBezTo>
                    <a:cubicBezTo>
                      <a:pt x="67" y="65"/>
                      <a:pt x="67" y="65"/>
                      <a:pt x="67" y="65"/>
                    </a:cubicBezTo>
                    <a:cubicBezTo>
                      <a:pt x="69" y="65"/>
                      <a:pt x="70" y="66"/>
                      <a:pt x="70" y="68"/>
                    </a:cubicBezTo>
                    <a:cubicBezTo>
                      <a:pt x="70" y="69"/>
                      <a:pt x="69" y="71"/>
                      <a:pt x="67"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126">
                <a:extLst>
                  <a:ext uri="{FF2B5EF4-FFF2-40B4-BE49-F238E27FC236}">
                    <a16:creationId xmlns:a16="http://schemas.microsoft.com/office/drawing/2014/main" id="{545A60A8-0F47-43A3-ABFA-31A5A3C7FF03}"/>
                  </a:ext>
                </a:extLst>
              </p:cNvPr>
              <p:cNvSpPr>
                <a:spLocks/>
              </p:cNvSpPr>
              <p:nvPr/>
            </p:nvSpPr>
            <p:spPr bwMode="auto">
              <a:xfrm>
                <a:off x="8191" y="434"/>
                <a:ext cx="165" cy="167"/>
              </a:xfrm>
              <a:custGeom>
                <a:avLst/>
                <a:gdLst>
                  <a:gd name="T0" fmla="*/ 3 w 70"/>
                  <a:gd name="T1" fmla="*/ 70 h 70"/>
                  <a:gd name="T2" fmla="*/ 0 w 70"/>
                  <a:gd name="T3" fmla="*/ 67 h 70"/>
                  <a:gd name="T4" fmla="*/ 0 w 70"/>
                  <a:gd name="T5" fmla="*/ 0 h 70"/>
                  <a:gd name="T6" fmla="*/ 67 w 70"/>
                  <a:gd name="T7" fmla="*/ 0 h 70"/>
                  <a:gd name="T8" fmla="*/ 70 w 70"/>
                  <a:gd name="T9" fmla="*/ 2 h 70"/>
                  <a:gd name="T10" fmla="*/ 67 w 70"/>
                  <a:gd name="T11" fmla="*/ 5 h 70"/>
                  <a:gd name="T12" fmla="*/ 5 w 70"/>
                  <a:gd name="T13" fmla="*/ 5 h 70"/>
                  <a:gd name="T14" fmla="*/ 5 w 70"/>
                  <a:gd name="T15" fmla="*/ 67 h 70"/>
                  <a:gd name="T16" fmla="*/ 3 w 70"/>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3" y="70"/>
                    </a:moveTo>
                    <a:cubicBezTo>
                      <a:pt x="1" y="70"/>
                      <a:pt x="0" y="69"/>
                      <a:pt x="0" y="67"/>
                    </a:cubicBezTo>
                    <a:cubicBezTo>
                      <a:pt x="0" y="0"/>
                      <a:pt x="0" y="0"/>
                      <a:pt x="0" y="0"/>
                    </a:cubicBezTo>
                    <a:cubicBezTo>
                      <a:pt x="67" y="0"/>
                      <a:pt x="67" y="0"/>
                      <a:pt x="67" y="0"/>
                    </a:cubicBezTo>
                    <a:cubicBezTo>
                      <a:pt x="69" y="0"/>
                      <a:pt x="70" y="1"/>
                      <a:pt x="70" y="2"/>
                    </a:cubicBezTo>
                    <a:cubicBezTo>
                      <a:pt x="70" y="4"/>
                      <a:pt x="69" y="5"/>
                      <a:pt x="67" y="5"/>
                    </a:cubicBezTo>
                    <a:cubicBezTo>
                      <a:pt x="5" y="5"/>
                      <a:pt x="5" y="5"/>
                      <a:pt x="5" y="5"/>
                    </a:cubicBezTo>
                    <a:cubicBezTo>
                      <a:pt x="5" y="67"/>
                      <a:pt x="5" y="67"/>
                      <a:pt x="5" y="67"/>
                    </a:cubicBezTo>
                    <a:cubicBezTo>
                      <a:pt x="5" y="69"/>
                      <a:pt x="4" y="70"/>
                      <a:pt x="3"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127">
                <a:extLst>
                  <a:ext uri="{FF2B5EF4-FFF2-40B4-BE49-F238E27FC236}">
                    <a16:creationId xmlns:a16="http://schemas.microsoft.com/office/drawing/2014/main" id="{0F351D07-EDA2-421B-A1F9-C58F92AA5E59}"/>
                  </a:ext>
                </a:extLst>
              </p:cNvPr>
              <p:cNvSpPr>
                <a:spLocks/>
              </p:cNvSpPr>
              <p:nvPr/>
            </p:nvSpPr>
            <p:spPr bwMode="auto">
              <a:xfrm>
                <a:off x="8634" y="893"/>
                <a:ext cx="168" cy="169"/>
              </a:xfrm>
              <a:custGeom>
                <a:avLst/>
                <a:gdLst>
                  <a:gd name="T0" fmla="*/ 71 w 71"/>
                  <a:gd name="T1" fmla="*/ 71 h 71"/>
                  <a:gd name="T2" fmla="*/ 3 w 71"/>
                  <a:gd name="T3" fmla="*/ 71 h 71"/>
                  <a:gd name="T4" fmla="*/ 0 w 71"/>
                  <a:gd name="T5" fmla="*/ 68 h 71"/>
                  <a:gd name="T6" fmla="*/ 3 w 71"/>
                  <a:gd name="T7" fmla="*/ 65 h 71"/>
                  <a:gd name="T8" fmla="*/ 65 w 71"/>
                  <a:gd name="T9" fmla="*/ 65 h 71"/>
                  <a:gd name="T10" fmla="*/ 65 w 71"/>
                  <a:gd name="T11" fmla="*/ 3 h 71"/>
                  <a:gd name="T12" fmla="*/ 68 w 71"/>
                  <a:gd name="T13" fmla="*/ 0 h 71"/>
                  <a:gd name="T14" fmla="*/ 71 w 71"/>
                  <a:gd name="T15" fmla="*/ 3 h 71"/>
                  <a:gd name="T16" fmla="*/ 71 w 71"/>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1">
                    <a:moveTo>
                      <a:pt x="71" y="71"/>
                    </a:moveTo>
                    <a:cubicBezTo>
                      <a:pt x="3" y="71"/>
                      <a:pt x="3" y="71"/>
                      <a:pt x="3" y="71"/>
                    </a:cubicBezTo>
                    <a:cubicBezTo>
                      <a:pt x="2" y="71"/>
                      <a:pt x="0" y="69"/>
                      <a:pt x="0" y="68"/>
                    </a:cubicBezTo>
                    <a:cubicBezTo>
                      <a:pt x="0" y="66"/>
                      <a:pt x="2" y="65"/>
                      <a:pt x="3" y="65"/>
                    </a:cubicBezTo>
                    <a:cubicBezTo>
                      <a:pt x="65" y="65"/>
                      <a:pt x="65" y="65"/>
                      <a:pt x="65" y="65"/>
                    </a:cubicBezTo>
                    <a:cubicBezTo>
                      <a:pt x="65" y="3"/>
                      <a:pt x="65" y="3"/>
                      <a:pt x="65" y="3"/>
                    </a:cubicBezTo>
                    <a:cubicBezTo>
                      <a:pt x="65" y="2"/>
                      <a:pt x="66" y="0"/>
                      <a:pt x="68" y="0"/>
                    </a:cubicBezTo>
                    <a:cubicBezTo>
                      <a:pt x="69" y="0"/>
                      <a:pt x="71" y="2"/>
                      <a:pt x="71" y="3"/>
                    </a:cubicBezTo>
                    <a:lnTo>
                      <a:pt x="71"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07" name="TextBox 106">
              <a:extLst>
                <a:ext uri="{FF2B5EF4-FFF2-40B4-BE49-F238E27FC236}">
                  <a16:creationId xmlns:a16="http://schemas.microsoft.com/office/drawing/2014/main" id="{47F0AE02-3305-4287-9B60-C99855EBF3E7}"/>
                </a:ext>
              </a:extLst>
            </p:cNvPr>
            <p:cNvSpPr txBox="1"/>
            <p:nvPr/>
          </p:nvSpPr>
          <p:spPr>
            <a:xfrm>
              <a:off x="12617717" y="6150544"/>
              <a:ext cx="3185160" cy="461665"/>
            </a:xfrm>
            <a:prstGeom prst="rect">
              <a:avLst/>
            </a:prstGeom>
            <a:noFill/>
          </p:spPr>
          <p:txBody>
            <a:bodyPr wrap="square" rtlCol="0">
              <a:spAutoFit/>
            </a:bodyPr>
            <a:lstStyle/>
            <a:p>
              <a:pPr algn="ctr"/>
              <a:r>
                <a:rPr lang="en-US" sz="2400">
                  <a:latin typeface="+mj-lt"/>
                </a:rPr>
                <a:t>Competitor 03</a:t>
              </a:r>
            </a:p>
          </p:txBody>
        </p:sp>
      </p:grpSp>
    </p:spTree>
    <p:extLst>
      <p:ext uri="{BB962C8B-B14F-4D97-AF65-F5344CB8AC3E}">
        <p14:creationId xmlns:p14="http://schemas.microsoft.com/office/powerpoint/2010/main" val="14344841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0"/>
                                            </p:tgtEl>
                                            <p:attrNameLst>
                                              <p:attrName>style.visibility</p:attrName>
                                            </p:attrNameLst>
                                          </p:cBhvr>
                                          <p:to>
                                            <p:strVal val="visible"/>
                                          </p:to>
                                        </p:set>
                                        <p:anim to="" calcmode="lin" valueType="num">
                                          <p:cBhvr>
                                            <p:cTn id="7" dur="750" fill="hold">
                                              <p:stCondLst>
                                                <p:cond delay="0"/>
                                              </p:stCondLst>
                                            </p:cTn>
                                            <p:tgtEl>
                                              <p:spTgt spid="30"/>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0"/>
                                            </p:tgtEl>
                                          </p:cBhvr>
                                        </p:animEffect>
                                      </p:childTnLst>
                                    </p:cTn>
                                  </p:par>
                                </p:childTnLst>
                              </p:cTn>
                            </p:par>
                            <p:par>
                              <p:cTn id="9" fill="hold">
                                <p:stCondLst>
                                  <p:cond delay="975"/>
                                </p:stCondLst>
                                <p:childTnLst>
                                  <p:par>
                                    <p:cTn id="10" presetID="2" presetClass="entr" presetSubtype="4" fill="hold" nodeType="afterEffect" p14:presetBounceEnd="73333">
                                      <p:stCondLst>
                                        <p:cond delay="0"/>
                                      </p:stCondLst>
                                      <p:childTnLst>
                                        <p:set>
                                          <p:cBhvr>
                                            <p:cTn id="11" dur="1" fill="hold">
                                              <p:stCondLst>
                                                <p:cond delay="0"/>
                                              </p:stCondLst>
                                            </p:cTn>
                                            <p:tgtEl>
                                              <p:spTgt spid="108"/>
                                            </p:tgtEl>
                                            <p:attrNameLst>
                                              <p:attrName>style.visibility</p:attrName>
                                            </p:attrNameLst>
                                          </p:cBhvr>
                                          <p:to>
                                            <p:strVal val="visible"/>
                                          </p:to>
                                        </p:set>
                                        <p:anim calcmode="lin" valueType="num" p14:bounceEnd="73333">
                                          <p:cBhvr additive="base">
                                            <p:cTn id="12" dur="1250" fill="hold"/>
                                            <p:tgtEl>
                                              <p:spTgt spid="108"/>
                                            </p:tgtEl>
                                            <p:attrNameLst>
                                              <p:attrName>ppt_x</p:attrName>
                                            </p:attrNameLst>
                                          </p:cBhvr>
                                          <p:tavLst>
                                            <p:tav tm="0">
                                              <p:val>
                                                <p:strVal val="#ppt_x"/>
                                              </p:val>
                                            </p:tav>
                                            <p:tav tm="100000">
                                              <p:val>
                                                <p:strVal val="#ppt_x"/>
                                              </p:val>
                                            </p:tav>
                                          </p:tavLst>
                                        </p:anim>
                                        <p:anim calcmode="lin" valueType="num" p14:bounceEnd="73333">
                                          <p:cBhvr additive="base">
                                            <p:cTn id="13" dur="1250" fill="hold"/>
                                            <p:tgtEl>
                                              <p:spTgt spid="108"/>
                                            </p:tgtEl>
                                            <p:attrNameLst>
                                              <p:attrName>ppt_y</p:attrName>
                                            </p:attrNameLst>
                                          </p:cBhvr>
                                          <p:tavLst>
                                            <p:tav tm="0">
                                              <p:val>
                                                <p:strVal val="1+#ppt_h/2"/>
                                              </p:val>
                                            </p:tav>
                                            <p:tav tm="100000">
                                              <p:val>
                                                <p:strVal val="#ppt_y"/>
                                              </p:val>
                                            </p:tav>
                                          </p:tavLst>
                                        </p:anim>
                                      </p:childTnLst>
                                    </p:cTn>
                                  </p:par>
                                  <p:par>
                                    <p:cTn id="14" presetID="2" presetClass="entr" presetSubtype="4" fill="hold" nodeType="withEffect" p14:presetBounceEnd="73333">
                                      <p:stCondLst>
                                        <p:cond delay="100"/>
                                      </p:stCondLst>
                                      <p:childTnLst>
                                        <p:set>
                                          <p:cBhvr>
                                            <p:cTn id="15" dur="1" fill="hold">
                                              <p:stCondLst>
                                                <p:cond delay="0"/>
                                              </p:stCondLst>
                                            </p:cTn>
                                            <p:tgtEl>
                                              <p:spTgt spid="109"/>
                                            </p:tgtEl>
                                            <p:attrNameLst>
                                              <p:attrName>style.visibility</p:attrName>
                                            </p:attrNameLst>
                                          </p:cBhvr>
                                          <p:to>
                                            <p:strVal val="visible"/>
                                          </p:to>
                                        </p:set>
                                        <p:anim calcmode="lin" valueType="num" p14:bounceEnd="73333">
                                          <p:cBhvr additive="base">
                                            <p:cTn id="16" dur="1250" fill="hold"/>
                                            <p:tgtEl>
                                              <p:spTgt spid="109"/>
                                            </p:tgtEl>
                                            <p:attrNameLst>
                                              <p:attrName>ppt_x</p:attrName>
                                            </p:attrNameLst>
                                          </p:cBhvr>
                                          <p:tavLst>
                                            <p:tav tm="0">
                                              <p:val>
                                                <p:strVal val="#ppt_x"/>
                                              </p:val>
                                            </p:tav>
                                            <p:tav tm="100000">
                                              <p:val>
                                                <p:strVal val="#ppt_x"/>
                                              </p:val>
                                            </p:tav>
                                          </p:tavLst>
                                        </p:anim>
                                        <p:anim calcmode="lin" valueType="num" p14:bounceEnd="73333">
                                          <p:cBhvr additive="base">
                                            <p:cTn id="17" dur="1250" fill="hold"/>
                                            <p:tgtEl>
                                              <p:spTgt spid="109"/>
                                            </p:tgtEl>
                                            <p:attrNameLst>
                                              <p:attrName>ppt_y</p:attrName>
                                            </p:attrNameLst>
                                          </p:cBhvr>
                                          <p:tavLst>
                                            <p:tav tm="0">
                                              <p:val>
                                                <p:strVal val="1+#ppt_h/2"/>
                                              </p:val>
                                            </p:tav>
                                            <p:tav tm="100000">
                                              <p:val>
                                                <p:strVal val="#ppt_y"/>
                                              </p:val>
                                            </p:tav>
                                          </p:tavLst>
                                        </p:anim>
                                      </p:childTnLst>
                                    </p:cTn>
                                  </p:par>
                                  <p:par>
                                    <p:cTn id="18" presetID="2" presetClass="entr" presetSubtype="4" fill="hold" nodeType="withEffect" p14:presetBounceEnd="73333">
                                      <p:stCondLst>
                                        <p:cond delay="200"/>
                                      </p:stCondLst>
                                      <p:childTnLst>
                                        <p:set>
                                          <p:cBhvr>
                                            <p:cTn id="19" dur="1" fill="hold">
                                              <p:stCondLst>
                                                <p:cond delay="0"/>
                                              </p:stCondLst>
                                            </p:cTn>
                                            <p:tgtEl>
                                              <p:spTgt spid="112"/>
                                            </p:tgtEl>
                                            <p:attrNameLst>
                                              <p:attrName>style.visibility</p:attrName>
                                            </p:attrNameLst>
                                          </p:cBhvr>
                                          <p:to>
                                            <p:strVal val="visible"/>
                                          </p:to>
                                        </p:set>
                                        <p:anim calcmode="lin" valueType="num" p14:bounceEnd="73333">
                                          <p:cBhvr additive="base">
                                            <p:cTn id="20" dur="1250" fill="hold"/>
                                            <p:tgtEl>
                                              <p:spTgt spid="112"/>
                                            </p:tgtEl>
                                            <p:attrNameLst>
                                              <p:attrName>ppt_x</p:attrName>
                                            </p:attrNameLst>
                                          </p:cBhvr>
                                          <p:tavLst>
                                            <p:tav tm="0">
                                              <p:val>
                                                <p:strVal val="#ppt_x"/>
                                              </p:val>
                                            </p:tav>
                                            <p:tav tm="100000">
                                              <p:val>
                                                <p:strVal val="#ppt_x"/>
                                              </p:val>
                                            </p:tav>
                                          </p:tavLst>
                                        </p:anim>
                                        <p:anim calcmode="lin" valueType="num" p14:bounceEnd="73333">
                                          <p:cBhvr additive="base">
                                            <p:cTn id="21" dur="1250" fill="hold"/>
                                            <p:tgtEl>
                                              <p:spTgt spid="112"/>
                                            </p:tgtEl>
                                            <p:attrNameLst>
                                              <p:attrName>ppt_y</p:attrName>
                                            </p:attrNameLst>
                                          </p:cBhvr>
                                          <p:tavLst>
                                            <p:tav tm="0">
                                              <p:val>
                                                <p:strVal val="1+#ppt_h/2"/>
                                              </p:val>
                                            </p:tav>
                                            <p:tav tm="100000">
                                              <p:val>
                                                <p:strVal val="#ppt_y"/>
                                              </p:val>
                                            </p:tav>
                                          </p:tavLst>
                                        </p:anim>
                                      </p:childTnLst>
                                    </p:cTn>
                                  </p:par>
                                </p:childTnLst>
                              </p:cTn>
                            </p:par>
                            <p:par>
                              <p:cTn id="22" fill="hold">
                                <p:stCondLst>
                                  <p:cond delay="2425"/>
                                </p:stCondLst>
                                <p:childTnLst>
                                  <p:par>
                                    <p:cTn id="23" presetID="10" presetClass="entr" presetSubtype="0" fill="hold" grpId="0" nodeType="after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fade">
                                          <p:cBhvr>
                                            <p:cTn id="25"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0"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0"/>
                                            </p:tgtEl>
                                            <p:attrNameLst>
                                              <p:attrName>style.visibility</p:attrName>
                                            </p:attrNameLst>
                                          </p:cBhvr>
                                          <p:to>
                                            <p:strVal val="visible"/>
                                          </p:to>
                                        </p:set>
                                        <p:anim to="" calcmode="lin" valueType="num">
                                          <p:cBhvr>
                                            <p:cTn id="7" dur="750" fill="hold">
                                              <p:stCondLst>
                                                <p:cond delay="0"/>
                                              </p:stCondLst>
                                            </p:cTn>
                                            <p:tgtEl>
                                              <p:spTgt spid="30"/>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0"/>
                                            </p:tgtEl>
                                          </p:cBhvr>
                                        </p:animEffect>
                                      </p:childTnLst>
                                    </p:cTn>
                                  </p:par>
                                </p:childTnLst>
                              </p:cTn>
                            </p:par>
                            <p:par>
                              <p:cTn id="9" fill="hold">
                                <p:stCondLst>
                                  <p:cond delay="975"/>
                                </p:stCondLst>
                                <p:childTnLst>
                                  <p:par>
                                    <p:cTn id="10" presetID="2" presetClass="entr" presetSubtype="4" fill="hold" nodeType="afterEffect">
                                      <p:stCondLst>
                                        <p:cond delay="0"/>
                                      </p:stCondLst>
                                      <p:childTnLst>
                                        <p:set>
                                          <p:cBhvr>
                                            <p:cTn id="11" dur="1" fill="hold">
                                              <p:stCondLst>
                                                <p:cond delay="0"/>
                                              </p:stCondLst>
                                            </p:cTn>
                                            <p:tgtEl>
                                              <p:spTgt spid="108"/>
                                            </p:tgtEl>
                                            <p:attrNameLst>
                                              <p:attrName>style.visibility</p:attrName>
                                            </p:attrNameLst>
                                          </p:cBhvr>
                                          <p:to>
                                            <p:strVal val="visible"/>
                                          </p:to>
                                        </p:set>
                                        <p:anim calcmode="lin" valueType="num">
                                          <p:cBhvr additive="base">
                                            <p:cTn id="12" dur="1250" fill="hold"/>
                                            <p:tgtEl>
                                              <p:spTgt spid="108"/>
                                            </p:tgtEl>
                                            <p:attrNameLst>
                                              <p:attrName>ppt_x</p:attrName>
                                            </p:attrNameLst>
                                          </p:cBhvr>
                                          <p:tavLst>
                                            <p:tav tm="0">
                                              <p:val>
                                                <p:strVal val="#ppt_x"/>
                                              </p:val>
                                            </p:tav>
                                            <p:tav tm="100000">
                                              <p:val>
                                                <p:strVal val="#ppt_x"/>
                                              </p:val>
                                            </p:tav>
                                          </p:tavLst>
                                        </p:anim>
                                        <p:anim calcmode="lin" valueType="num">
                                          <p:cBhvr additive="base">
                                            <p:cTn id="13" dur="1250" fill="hold"/>
                                            <p:tgtEl>
                                              <p:spTgt spid="108"/>
                                            </p:tgtEl>
                                            <p:attrNameLst>
                                              <p:attrName>ppt_y</p:attrName>
                                            </p:attrNameLst>
                                          </p:cBhvr>
                                          <p:tavLst>
                                            <p:tav tm="0">
                                              <p:val>
                                                <p:strVal val="1+#ppt_h/2"/>
                                              </p:val>
                                            </p:tav>
                                            <p:tav tm="100000">
                                              <p:val>
                                                <p:strVal val="#ppt_y"/>
                                              </p:val>
                                            </p:tav>
                                          </p:tavLst>
                                        </p:anim>
                                      </p:childTnLst>
                                    </p:cTn>
                                  </p:par>
                                  <p:par>
                                    <p:cTn id="14" presetID="2" presetClass="entr" presetSubtype="4" fill="hold" nodeType="withEffect">
                                      <p:stCondLst>
                                        <p:cond delay="100"/>
                                      </p:stCondLst>
                                      <p:childTnLst>
                                        <p:set>
                                          <p:cBhvr>
                                            <p:cTn id="15" dur="1" fill="hold">
                                              <p:stCondLst>
                                                <p:cond delay="0"/>
                                              </p:stCondLst>
                                            </p:cTn>
                                            <p:tgtEl>
                                              <p:spTgt spid="109"/>
                                            </p:tgtEl>
                                            <p:attrNameLst>
                                              <p:attrName>style.visibility</p:attrName>
                                            </p:attrNameLst>
                                          </p:cBhvr>
                                          <p:to>
                                            <p:strVal val="visible"/>
                                          </p:to>
                                        </p:set>
                                        <p:anim calcmode="lin" valueType="num">
                                          <p:cBhvr additive="base">
                                            <p:cTn id="16" dur="1250" fill="hold"/>
                                            <p:tgtEl>
                                              <p:spTgt spid="109"/>
                                            </p:tgtEl>
                                            <p:attrNameLst>
                                              <p:attrName>ppt_x</p:attrName>
                                            </p:attrNameLst>
                                          </p:cBhvr>
                                          <p:tavLst>
                                            <p:tav tm="0">
                                              <p:val>
                                                <p:strVal val="#ppt_x"/>
                                              </p:val>
                                            </p:tav>
                                            <p:tav tm="100000">
                                              <p:val>
                                                <p:strVal val="#ppt_x"/>
                                              </p:val>
                                            </p:tav>
                                          </p:tavLst>
                                        </p:anim>
                                        <p:anim calcmode="lin" valueType="num">
                                          <p:cBhvr additive="base">
                                            <p:cTn id="17" dur="1250" fill="hold"/>
                                            <p:tgtEl>
                                              <p:spTgt spid="109"/>
                                            </p:tgtEl>
                                            <p:attrNameLst>
                                              <p:attrName>ppt_y</p:attrName>
                                            </p:attrNameLst>
                                          </p:cBhvr>
                                          <p:tavLst>
                                            <p:tav tm="0">
                                              <p:val>
                                                <p:strVal val="1+#ppt_h/2"/>
                                              </p:val>
                                            </p:tav>
                                            <p:tav tm="100000">
                                              <p:val>
                                                <p:strVal val="#ppt_y"/>
                                              </p:val>
                                            </p:tav>
                                          </p:tavLst>
                                        </p:anim>
                                      </p:childTnLst>
                                    </p:cTn>
                                  </p:par>
                                  <p:par>
                                    <p:cTn id="18" presetID="2" presetClass="entr" presetSubtype="4" fill="hold" nodeType="withEffect">
                                      <p:stCondLst>
                                        <p:cond delay="200"/>
                                      </p:stCondLst>
                                      <p:childTnLst>
                                        <p:set>
                                          <p:cBhvr>
                                            <p:cTn id="19" dur="1" fill="hold">
                                              <p:stCondLst>
                                                <p:cond delay="0"/>
                                              </p:stCondLst>
                                            </p:cTn>
                                            <p:tgtEl>
                                              <p:spTgt spid="112"/>
                                            </p:tgtEl>
                                            <p:attrNameLst>
                                              <p:attrName>style.visibility</p:attrName>
                                            </p:attrNameLst>
                                          </p:cBhvr>
                                          <p:to>
                                            <p:strVal val="visible"/>
                                          </p:to>
                                        </p:set>
                                        <p:anim calcmode="lin" valueType="num">
                                          <p:cBhvr additive="base">
                                            <p:cTn id="20" dur="1250" fill="hold"/>
                                            <p:tgtEl>
                                              <p:spTgt spid="112"/>
                                            </p:tgtEl>
                                            <p:attrNameLst>
                                              <p:attrName>ppt_x</p:attrName>
                                            </p:attrNameLst>
                                          </p:cBhvr>
                                          <p:tavLst>
                                            <p:tav tm="0">
                                              <p:val>
                                                <p:strVal val="#ppt_x"/>
                                              </p:val>
                                            </p:tav>
                                            <p:tav tm="100000">
                                              <p:val>
                                                <p:strVal val="#ppt_x"/>
                                              </p:val>
                                            </p:tav>
                                          </p:tavLst>
                                        </p:anim>
                                        <p:anim calcmode="lin" valueType="num">
                                          <p:cBhvr additive="base">
                                            <p:cTn id="21" dur="1250" fill="hold"/>
                                            <p:tgtEl>
                                              <p:spTgt spid="112"/>
                                            </p:tgtEl>
                                            <p:attrNameLst>
                                              <p:attrName>ppt_y</p:attrName>
                                            </p:attrNameLst>
                                          </p:cBhvr>
                                          <p:tavLst>
                                            <p:tav tm="0">
                                              <p:val>
                                                <p:strVal val="1+#ppt_h/2"/>
                                              </p:val>
                                            </p:tav>
                                            <p:tav tm="100000">
                                              <p:val>
                                                <p:strVal val="#ppt_y"/>
                                              </p:val>
                                            </p:tav>
                                          </p:tavLst>
                                        </p:anim>
                                      </p:childTnLst>
                                    </p:cTn>
                                  </p:par>
                                </p:childTnLst>
                              </p:cTn>
                            </p:par>
                            <p:par>
                              <p:cTn id="22" fill="hold">
                                <p:stCondLst>
                                  <p:cond delay="2425"/>
                                </p:stCondLst>
                                <p:childTnLst>
                                  <p:par>
                                    <p:cTn id="23" presetID="10" presetClass="entr" presetSubtype="0" fill="hold" grpId="0" nodeType="after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fade">
                                          <p:cBhvr>
                                            <p:cTn id="25"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0" grpId="0"/>
        </p:bldLst>
      </p:timing>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Shape 5">
            <a:extLst>
              <a:ext uri="{FF2B5EF4-FFF2-40B4-BE49-F238E27FC236}">
                <a16:creationId xmlns:a16="http://schemas.microsoft.com/office/drawing/2014/main" id="{FC9C6230-0AB0-4757-BF6D-FDCE7E53A3B2}"/>
              </a:ext>
            </a:extLst>
          </p:cNvPr>
          <p:cNvSpPr/>
          <p:nvPr/>
        </p:nvSpPr>
        <p:spPr>
          <a:xfrm>
            <a:off x="2429028" y="-1718929"/>
            <a:ext cx="13819158" cy="13724858"/>
          </a:xfrm>
          <a:custGeom>
            <a:avLst/>
            <a:gdLst>
              <a:gd name="connsiteX0" fmla="*/ 3007951 w 7935961"/>
              <a:gd name="connsiteY0" fmla="*/ 14 h 7881808"/>
              <a:gd name="connsiteX1" fmla="*/ 6835040 w 7935961"/>
              <a:gd name="connsiteY1" fmla="*/ 1092197 h 7881808"/>
              <a:gd name="connsiteX2" fmla="*/ 7146033 w 7935961"/>
              <a:gd name="connsiteY2" fmla="*/ 1330471 h 7881808"/>
              <a:gd name="connsiteX3" fmla="*/ 7536498 w 7935961"/>
              <a:gd name="connsiteY3" fmla="*/ 4498978 h 7881808"/>
              <a:gd name="connsiteX4" fmla="*/ 4693648 w 7935961"/>
              <a:gd name="connsiteY4" fmla="*/ 7535851 h 7881808"/>
              <a:gd name="connsiteX5" fmla="*/ 1819660 w 7935961"/>
              <a:gd name="connsiteY5" fmla="*/ 7275582 h 7881808"/>
              <a:gd name="connsiteX6" fmla="*/ 1550390 w 7935961"/>
              <a:gd name="connsiteY6" fmla="*/ 6993508 h 7881808"/>
              <a:gd name="connsiteX7" fmla="*/ 9886 w 7935961"/>
              <a:gd name="connsiteY7" fmla="*/ 2857090 h 7881808"/>
              <a:gd name="connsiteX8" fmla="*/ 676506 w 7935961"/>
              <a:gd name="connsiteY8" fmla="*/ 891493 h 7881808"/>
              <a:gd name="connsiteX9" fmla="*/ 2555522 w 7935961"/>
              <a:gd name="connsiteY9" fmla="*/ 15478 h 7881808"/>
              <a:gd name="connsiteX10" fmla="*/ 2550859 w 7935961"/>
              <a:gd name="connsiteY10" fmla="*/ 14228 h 7881808"/>
              <a:gd name="connsiteX11" fmla="*/ 3007951 w 7935961"/>
              <a:gd name="connsiteY11" fmla="*/ 14 h 7881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35961" h="7881808">
                <a:moveTo>
                  <a:pt x="3007951" y="14"/>
                </a:moveTo>
                <a:cubicBezTo>
                  <a:pt x="5250864" y="4386"/>
                  <a:pt x="6835040" y="1092197"/>
                  <a:pt x="6835040" y="1092197"/>
                </a:cubicBezTo>
                <a:cubicBezTo>
                  <a:pt x="6941620" y="1160740"/>
                  <a:pt x="7045701" y="1238610"/>
                  <a:pt x="7146033" y="1330471"/>
                </a:cubicBezTo>
                <a:cubicBezTo>
                  <a:pt x="8041280" y="2130147"/>
                  <a:pt x="8181454" y="3472231"/>
                  <a:pt x="7536498" y="4498978"/>
                </a:cubicBezTo>
                <a:cubicBezTo>
                  <a:pt x="6197854" y="6734341"/>
                  <a:pt x="4693648" y="7535851"/>
                  <a:pt x="4693648" y="7535851"/>
                </a:cubicBezTo>
                <a:cubicBezTo>
                  <a:pt x="3777196" y="8065006"/>
                  <a:pt x="2616739" y="7993974"/>
                  <a:pt x="1819660" y="7275582"/>
                </a:cubicBezTo>
                <a:cubicBezTo>
                  <a:pt x="1718078" y="7188385"/>
                  <a:pt x="1628322" y="7094361"/>
                  <a:pt x="1550390" y="6993508"/>
                </a:cubicBezTo>
                <a:cubicBezTo>
                  <a:pt x="1542314" y="6986346"/>
                  <a:pt x="121632" y="5331140"/>
                  <a:pt x="9886" y="2857090"/>
                </a:cubicBezTo>
                <a:cubicBezTo>
                  <a:pt x="-51164" y="2170977"/>
                  <a:pt x="170494" y="1455653"/>
                  <a:pt x="676506" y="891493"/>
                </a:cubicBezTo>
                <a:cubicBezTo>
                  <a:pt x="1177855" y="326085"/>
                  <a:pt x="1866703" y="30836"/>
                  <a:pt x="2555522" y="15478"/>
                </a:cubicBezTo>
                <a:cubicBezTo>
                  <a:pt x="2555522" y="15478"/>
                  <a:pt x="2555522" y="15478"/>
                  <a:pt x="2550859" y="14228"/>
                </a:cubicBezTo>
                <a:cubicBezTo>
                  <a:pt x="2705968" y="4246"/>
                  <a:pt x="2858423" y="-278"/>
                  <a:pt x="3007951" y="14"/>
                </a:cubicBezTo>
                <a:close/>
              </a:path>
            </a:pathLst>
          </a:custGeom>
          <a:gradFill flip="none" rotWithShape="1">
            <a:gsLst>
              <a:gs pos="0">
                <a:schemeClr val="accent1">
                  <a:alpha val="10000"/>
                </a:schemeClr>
              </a:gs>
              <a:gs pos="100000">
                <a:schemeClr val="accent6">
                  <a:alpha val="10000"/>
                </a:schemeClr>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Freeform: Shape 1">
            <a:extLst>
              <a:ext uri="{FF2B5EF4-FFF2-40B4-BE49-F238E27FC236}">
                <a16:creationId xmlns:a16="http://schemas.microsoft.com/office/drawing/2014/main" id="{83D7962A-20C7-40FF-AEAC-4953FA96DB72}"/>
              </a:ext>
            </a:extLst>
          </p:cNvPr>
          <p:cNvSpPr/>
          <p:nvPr/>
        </p:nvSpPr>
        <p:spPr>
          <a:xfrm>
            <a:off x="5078444" y="912408"/>
            <a:ext cx="8520326" cy="8462184"/>
          </a:xfrm>
          <a:custGeom>
            <a:avLst/>
            <a:gdLst>
              <a:gd name="connsiteX0" fmla="*/ 3007951 w 7935961"/>
              <a:gd name="connsiteY0" fmla="*/ 14 h 7881808"/>
              <a:gd name="connsiteX1" fmla="*/ 6835040 w 7935961"/>
              <a:gd name="connsiteY1" fmla="*/ 1092197 h 7881808"/>
              <a:gd name="connsiteX2" fmla="*/ 7146033 w 7935961"/>
              <a:gd name="connsiteY2" fmla="*/ 1330471 h 7881808"/>
              <a:gd name="connsiteX3" fmla="*/ 7536498 w 7935961"/>
              <a:gd name="connsiteY3" fmla="*/ 4498978 h 7881808"/>
              <a:gd name="connsiteX4" fmla="*/ 4693648 w 7935961"/>
              <a:gd name="connsiteY4" fmla="*/ 7535851 h 7881808"/>
              <a:gd name="connsiteX5" fmla="*/ 1819660 w 7935961"/>
              <a:gd name="connsiteY5" fmla="*/ 7275582 h 7881808"/>
              <a:gd name="connsiteX6" fmla="*/ 1550390 w 7935961"/>
              <a:gd name="connsiteY6" fmla="*/ 6993508 h 7881808"/>
              <a:gd name="connsiteX7" fmla="*/ 9886 w 7935961"/>
              <a:gd name="connsiteY7" fmla="*/ 2857090 h 7881808"/>
              <a:gd name="connsiteX8" fmla="*/ 676506 w 7935961"/>
              <a:gd name="connsiteY8" fmla="*/ 891493 h 7881808"/>
              <a:gd name="connsiteX9" fmla="*/ 2555522 w 7935961"/>
              <a:gd name="connsiteY9" fmla="*/ 15478 h 7881808"/>
              <a:gd name="connsiteX10" fmla="*/ 2550859 w 7935961"/>
              <a:gd name="connsiteY10" fmla="*/ 14228 h 7881808"/>
              <a:gd name="connsiteX11" fmla="*/ 3007951 w 7935961"/>
              <a:gd name="connsiteY11" fmla="*/ 14 h 7881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35961" h="7881808">
                <a:moveTo>
                  <a:pt x="3007951" y="14"/>
                </a:moveTo>
                <a:cubicBezTo>
                  <a:pt x="5250864" y="4386"/>
                  <a:pt x="6835040" y="1092197"/>
                  <a:pt x="6835040" y="1092197"/>
                </a:cubicBezTo>
                <a:cubicBezTo>
                  <a:pt x="6941620" y="1160740"/>
                  <a:pt x="7045701" y="1238610"/>
                  <a:pt x="7146033" y="1330471"/>
                </a:cubicBezTo>
                <a:cubicBezTo>
                  <a:pt x="8041280" y="2130147"/>
                  <a:pt x="8181454" y="3472231"/>
                  <a:pt x="7536498" y="4498978"/>
                </a:cubicBezTo>
                <a:cubicBezTo>
                  <a:pt x="6197854" y="6734341"/>
                  <a:pt x="4693648" y="7535851"/>
                  <a:pt x="4693648" y="7535851"/>
                </a:cubicBezTo>
                <a:cubicBezTo>
                  <a:pt x="3777196" y="8065006"/>
                  <a:pt x="2616739" y="7993974"/>
                  <a:pt x="1819660" y="7275582"/>
                </a:cubicBezTo>
                <a:cubicBezTo>
                  <a:pt x="1718078" y="7188385"/>
                  <a:pt x="1628322" y="7094361"/>
                  <a:pt x="1550390" y="6993508"/>
                </a:cubicBezTo>
                <a:cubicBezTo>
                  <a:pt x="1542314" y="6986346"/>
                  <a:pt x="121632" y="5331140"/>
                  <a:pt x="9886" y="2857090"/>
                </a:cubicBezTo>
                <a:cubicBezTo>
                  <a:pt x="-51164" y="2170977"/>
                  <a:pt x="170494" y="1455653"/>
                  <a:pt x="676506" y="891493"/>
                </a:cubicBezTo>
                <a:cubicBezTo>
                  <a:pt x="1177855" y="326085"/>
                  <a:pt x="1866703" y="30836"/>
                  <a:pt x="2555522" y="15478"/>
                </a:cubicBezTo>
                <a:cubicBezTo>
                  <a:pt x="2555522" y="15478"/>
                  <a:pt x="2555522" y="15478"/>
                  <a:pt x="2550859" y="14228"/>
                </a:cubicBezTo>
                <a:cubicBezTo>
                  <a:pt x="2705968" y="4246"/>
                  <a:pt x="2858423" y="-278"/>
                  <a:pt x="3007951" y="14"/>
                </a:cubicBezTo>
                <a:close/>
              </a:path>
            </a:pathLst>
          </a:custGeom>
          <a:gradFill flip="none" rotWithShape="1">
            <a:gsLst>
              <a:gs pos="0">
                <a:schemeClr val="accent1"/>
              </a:gs>
              <a:gs pos="100000">
                <a:schemeClr val="accent6"/>
              </a:gs>
            </a:gsLst>
            <a:lin ang="8100000" scaled="1"/>
            <a:tileRect/>
          </a:gradFill>
          <a:ln>
            <a:noFill/>
          </a:ln>
          <a:effectLst>
            <a:outerShdw blurRad="5080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 name="TextBox 2">
            <a:extLst>
              <a:ext uri="{FF2B5EF4-FFF2-40B4-BE49-F238E27FC236}">
                <a16:creationId xmlns:a16="http://schemas.microsoft.com/office/drawing/2014/main" id="{E7B8442C-38C6-447F-8216-FEF3C535D7C2}"/>
              </a:ext>
            </a:extLst>
          </p:cNvPr>
          <p:cNvSpPr txBox="1"/>
          <p:nvPr/>
        </p:nvSpPr>
        <p:spPr>
          <a:xfrm>
            <a:off x="5043154" y="1744980"/>
            <a:ext cx="8201692" cy="3154710"/>
          </a:xfrm>
          <a:prstGeom prst="rect">
            <a:avLst/>
          </a:prstGeom>
          <a:noFill/>
        </p:spPr>
        <p:txBody>
          <a:bodyPr wrap="square" rtlCol="0">
            <a:spAutoFit/>
          </a:bodyPr>
          <a:lstStyle/>
          <a:p>
            <a:pPr algn="ctr"/>
            <a:r>
              <a:rPr lang="en-US" sz="19900">
                <a:latin typeface="Montserrat Alternates ExtraBold" panose="00000900000000000000" pitchFamily="50" charset="0"/>
              </a:rPr>
              <a:t>02</a:t>
            </a:r>
          </a:p>
        </p:txBody>
      </p:sp>
      <p:sp>
        <p:nvSpPr>
          <p:cNvPr id="4" name="TextBox 3">
            <a:extLst>
              <a:ext uri="{FF2B5EF4-FFF2-40B4-BE49-F238E27FC236}">
                <a16:creationId xmlns:a16="http://schemas.microsoft.com/office/drawing/2014/main" id="{27D239C4-016B-45CC-8742-81054CEA2CE5}"/>
              </a:ext>
            </a:extLst>
          </p:cNvPr>
          <p:cNvSpPr txBox="1"/>
          <p:nvPr/>
        </p:nvSpPr>
        <p:spPr>
          <a:xfrm>
            <a:off x="6400800" y="4814518"/>
            <a:ext cx="5486400" cy="1754326"/>
          </a:xfrm>
          <a:prstGeom prst="rect">
            <a:avLst/>
          </a:prstGeom>
          <a:noFill/>
        </p:spPr>
        <p:txBody>
          <a:bodyPr wrap="square" rtlCol="0">
            <a:spAutoFit/>
          </a:bodyPr>
          <a:lstStyle>
            <a:defPPr>
              <a:defRPr lang="zh-CN"/>
            </a:defPPr>
            <a:lvl1pPr>
              <a:spcBef>
                <a:spcPts val="1200"/>
              </a:spcBef>
              <a:defRPr sz="4800">
                <a:solidFill>
                  <a:schemeClr val="tx1">
                    <a:lumMod val="85000"/>
                    <a:lumOff val="15000"/>
                  </a:schemeClr>
                </a:solidFill>
                <a:latin typeface="Montserrat Alternates ExtraBold" panose="00000900000000000000" pitchFamily="50" charset="0"/>
              </a:defRPr>
            </a:lvl1pPr>
          </a:lstStyle>
          <a:p>
            <a:pPr algn="ctr"/>
            <a:r>
              <a:rPr lang="en-US" altLang="zh-CN" sz="5400">
                <a:solidFill>
                  <a:schemeClr val="tx1"/>
                </a:solidFill>
              </a:rPr>
              <a:t>Market Analysis</a:t>
            </a:r>
            <a:endParaRPr lang="en-US" sz="5400">
              <a:solidFill>
                <a:schemeClr val="tx1"/>
              </a:solidFill>
            </a:endParaRPr>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26CC0DF-2286-4538-9E7E-3527C855A105}"/>
              </a:ext>
            </a:extLst>
          </p:cNvPr>
          <p:cNvSpPr/>
          <p:nvPr/>
        </p:nvSpPr>
        <p:spPr>
          <a:xfrm>
            <a:off x="6681216" y="6719610"/>
            <a:ext cx="4925568" cy="890244"/>
          </a:xfrm>
          <a:prstGeom prst="rect">
            <a:avLst/>
          </a:prstGeom>
        </p:spPr>
        <p:txBody>
          <a:bodyPr wrap="square">
            <a:spAutoFit/>
          </a:bodyPr>
          <a:lstStyle/>
          <a:p>
            <a:pPr algn="ctr">
              <a:lnSpc>
                <a:spcPct val="150000"/>
              </a:lnSpc>
              <a:spcBef>
                <a:spcPts val="1200"/>
              </a:spcBef>
            </a:pPr>
            <a:r>
              <a:rPr lang="es-ES" altLang="zh-CN" sz="1200">
                <a:solidFill>
                  <a:schemeClr val="tx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alpha val="70000"/>
                  </a:schemeClr>
                </a:solidFill>
                <a:ea typeface="Lato Light" panose="020F0502020204030203" pitchFamily="34" charset="0"/>
                <a:cs typeface="Lato Light" panose="020F0502020204030203" pitchFamily="34" charset="0"/>
              </a:rPr>
              <a:t>. </a:t>
            </a:r>
            <a:r>
              <a:rPr lang="es-ES" altLang="zh-CN" sz="1200">
                <a:solidFill>
                  <a:schemeClr val="tx1">
                    <a:alpha val="70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Tree>
    <p:extLst>
      <p:ext uri="{BB962C8B-B14F-4D97-AF65-F5344CB8AC3E}">
        <p14:creationId xmlns:p14="http://schemas.microsoft.com/office/powerpoint/2010/main" val="3418100134"/>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childTnLst>
                                    <p:set>
                                      <p:cBhvr>
                                        <p:cTn id="6" dur="1000" fill="hold">
                                          <p:stCondLst>
                                            <p:cond delay="0"/>
                                          </p:stCondLst>
                                        </p:cTn>
                                        <p:tgtEl>
                                          <p:spTgt spid="6"/>
                                        </p:tgtEl>
                                        <p:attrNameLst>
                                          <p:attrName>style.visibility</p:attrName>
                                        </p:attrNameLst>
                                      </p:cBhvr>
                                      <p:to>
                                        <p:strVal val="visible"/>
                                      </p:to>
                                    </p:set>
                                    <p:anim to="" calcmode="lin" valueType="num">
                                      <p:cBhvr>
                                        <p:cTn id="7" dur="1000" fill="hold">
                                          <p:stCondLst>
                                            <p:cond delay="0"/>
                                          </p:stCondLst>
                                        </p:cTn>
                                        <p:tgtEl>
                                          <p:spTgt spid="6"/>
                                        </p:tgtEl>
                                        <p:attrNameLst>
                                          <p:attrName>ppt_h</p:attrName>
                                        </p:attrNameLst>
                                      </p:cBhvr>
                                      <p:tavLst>
                                        <p:tav tm="0" fmla="#ppt_h-#ppt_h*((1.5-1.5*$)^3-(1.5-1.5*$)^2)">
                                          <p:val>
                                            <p:strVal val="0"/>
                                          </p:val>
                                        </p:tav>
                                        <p:tav tm="100000">
                                          <p:val>
                                            <p:strVal val="1"/>
                                          </p:val>
                                        </p:tav>
                                      </p:tavLst>
                                    </p:anim>
                                    <p:anim to="" calcmode="lin" valueType="num">
                                      <p:cBhvr>
                                        <p:cTn id="8" dur="1000" fill="hold">
                                          <p:stCondLst>
                                            <p:cond delay="0"/>
                                          </p:stCondLst>
                                        </p:cTn>
                                        <p:tgtEl>
                                          <p:spTgt spid="6"/>
                                        </p:tgtEl>
                                        <p:attrNameLst>
                                          <p:attrName>ppt_w</p:attrName>
                                        </p:attrNameLst>
                                      </p:cBhvr>
                                      <p:tavLst>
                                        <p:tav tm="0" fmla="#ppt_w-#ppt_w*((1.5-1.5*$)^3-(1.5-1.5*$)^2)">
                                          <p:val>
                                            <p:strVal val="0"/>
                                          </p:val>
                                        </p:tav>
                                        <p:tav tm="100000">
                                          <p:val>
                                            <p:strVal val="1"/>
                                          </p:val>
                                        </p:tav>
                                      </p:tavLst>
                                    </p:anim>
                                  </p:childTnLst>
                                </p:cTn>
                              </p:par>
                              <p:par>
                                <p:cTn id="9" presetID="0" presetClass="entr" presetSubtype="0" fill="hold" grpId="0" nodeType="withEffect">
                                  <p:stCondLst>
                                    <p:cond delay="100"/>
                                  </p:stCondLst>
                                  <p:childTnLst>
                                    <p:set>
                                      <p:cBhvr>
                                        <p:cTn id="10" dur="1000" fill="hold">
                                          <p:stCondLst>
                                            <p:cond delay="0"/>
                                          </p:stCondLst>
                                        </p:cTn>
                                        <p:tgtEl>
                                          <p:spTgt spid="2"/>
                                        </p:tgtEl>
                                        <p:attrNameLst>
                                          <p:attrName>style.visibility</p:attrName>
                                        </p:attrNameLst>
                                      </p:cBhvr>
                                      <p:to>
                                        <p:strVal val="visible"/>
                                      </p:to>
                                    </p:set>
                                    <p:anim to="" calcmode="lin" valueType="num">
                                      <p:cBhvr>
                                        <p:cTn id="11" dur="1000" fill="hold">
                                          <p:stCondLst>
                                            <p:cond delay="0"/>
                                          </p:stCondLst>
                                        </p:cTn>
                                        <p:tgtEl>
                                          <p:spTgt spid="2"/>
                                        </p:tgtEl>
                                        <p:attrNameLst>
                                          <p:attrName>ppt_h</p:attrName>
                                        </p:attrNameLst>
                                      </p:cBhvr>
                                      <p:tavLst>
                                        <p:tav tm="0" fmla="#ppt_h-#ppt_h*((1.5-1.5*$)^3-(1.5-1.5*$)^2)">
                                          <p:val>
                                            <p:strVal val="0"/>
                                          </p:val>
                                        </p:tav>
                                        <p:tav tm="100000">
                                          <p:val>
                                            <p:strVal val="1"/>
                                          </p:val>
                                        </p:tav>
                                      </p:tavLst>
                                    </p:anim>
                                    <p:anim to="" calcmode="lin" valueType="num">
                                      <p:cBhvr>
                                        <p:cTn id="12" dur="1000" fill="hold">
                                          <p:stCondLst>
                                            <p:cond delay="0"/>
                                          </p:stCondLst>
                                        </p:cTn>
                                        <p:tgtEl>
                                          <p:spTgt spid="2"/>
                                        </p:tgtEl>
                                        <p:attrNameLst>
                                          <p:attrName>ppt_w</p:attrName>
                                        </p:attrNameLst>
                                      </p:cBhvr>
                                      <p:tavLst>
                                        <p:tav tm="0" fmla="#ppt_w-#ppt_w*((1.5-1.5*$)^3-(1.5-1.5*$)^2)">
                                          <p:val>
                                            <p:strVal val="0"/>
                                          </p:val>
                                        </p:tav>
                                        <p:tav tm="100000">
                                          <p:val>
                                            <p:strVal val="1"/>
                                          </p:val>
                                        </p:tav>
                                      </p:tavLst>
                                    </p:anim>
                                  </p:childTnLst>
                                </p:cTn>
                              </p:par>
                              <p:par>
                                <p:cTn id="13" presetID="0" presetClass="entr" presetSubtype="0" fill="hold" grpId="0" nodeType="withEffect">
                                  <p:stCondLst>
                                    <p:cond delay="100"/>
                                  </p:stCondLst>
                                  <p:childTnLst>
                                    <p:set>
                                      <p:cBhvr>
                                        <p:cTn id="14" dur="1000" fill="hold">
                                          <p:stCondLst>
                                            <p:cond delay="0"/>
                                          </p:stCondLst>
                                        </p:cTn>
                                        <p:tgtEl>
                                          <p:spTgt spid="3"/>
                                        </p:tgtEl>
                                        <p:attrNameLst>
                                          <p:attrName>style.visibility</p:attrName>
                                        </p:attrNameLst>
                                      </p:cBhvr>
                                      <p:to>
                                        <p:strVal val="visible"/>
                                      </p:to>
                                    </p:set>
                                    <p:anim to="" calcmode="lin" valueType="num">
                                      <p:cBhvr>
                                        <p:cTn id="15" dur="1000" fill="hold">
                                          <p:stCondLst>
                                            <p:cond delay="0"/>
                                          </p:stCondLst>
                                        </p:cTn>
                                        <p:tgtEl>
                                          <p:spTgt spid="3"/>
                                        </p:tgtEl>
                                        <p:attrNameLst>
                                          <p:attrName>ppt_h</p:attrName>
                                        </p:attrNameLst>
                                      </p:cBhvr>
                                      <p:tavLst>
                                        <p:tav tm="0" fmla="#ppt_h-#ppt_h*((1.5-1.5*$)^3-(1.5-1.5*$)^2)">
                                          <p:val>
                                            <p:strVal val="0"/>
                                          </p:val>
                                        </p:tav>
                                        <p:tav tm="100000">
                                          <p:val>
                                            <p:strVal val="1"/>
                                          </p:val>
                                        </p:tav>
                                      </p:tavLst>
                                    </p:anim>
                                    <p:anim to="" calcmode="lin" valueType="num">
                                      <p:cBhvr>
                                        <p:cTn id="16" dur="1000" fill="hold">
                                          <p:stCondLst>
                                            <p:cond delay="0"/>
                                          </p:stCondLst>
                                        </p:cTn>
                                        <p:tgtEl>
                                          <p:spTgt spid="3"/>
                                        </p:tgtEl>
                                        <p:attrNameLst>
                                          <p:attrName>ppt_w</p:attrName>
                                        </p:attrNameLst>
                                      </p:cBhvr>
                                      <p:tavLst>
                                        <p:tav tm="0" fmla="#ppt_w-#ppt_w*((1.5-1.5*$)^3-(1.5-1.5*$)^2)">
                                          <p:val>
                                            <p:strVal val="0"/>
                                          </p:val>
                                        </p:tav>
                                        <p:tav tm="100000">
                                          <p:val>
                                            <p:strVal val="1"/>
                                          </p:val>
                                        </p:tav>
                                      </p:tavLst>
                                    </p:anim>
                                  </p:childTnLst>
                                </p:cTn>
                              </p:par>
                            </p:childTnLst>
                          </p:cTn>
                        </p:par>
                        <p:par>
                          <p:cTn id="17" fill="hold">
                            <p:stCondLst>
                              <p:cond delay="1100"/>
                            </p:stCondLst>
                            <p:childTnLst>
                              <p:par>
                                <p:cTn id="18" presetID="0" presetClass="entr" presetSubtype="0" fill="hold" grpId="0" nodeType="afterEffect">
                                  <p:stCondLst>
                                    <p:cond delay="0"/>
                                  </p:stCondLst>
                                  <p:iterate type="lt">
                                    <p:tmPct val="3000"/>
                                  </p:iterate>
                                  <p:childTnLst>
                                    <p:set>
                                      <p:cBhvr>
                                        <p:cTn id="19" dur="750" fill="hold">
                                          <p:stCondLst>
                                            <p:cond delay="0"/>
                                          </p:stCondLst>
                                        </p:cTn>
                                        <p:tgtEl>
                                          <p:spTgt spid="4"/>
                                        </p:tgtEl>
                                        <p:attrNameLst>
                                          <p:attrName>style.visibility</p:attrName>
                                        </p:attrNameLst>
                                      </p:cBhvr>
                                      <p:to>
                                        <p:strVal val="visible"/>
                                      </p:to>
                                    </p:set>
                                    <p:anim to="" calcmode="lin" valueType="num">
                                      <p:cBhvr>
                                        <p:cTn id="20"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21" dur="750">
                                          <p:stCondLst>
                                            <p:cond delay="0"/>
                                          </p:stCondLst>
                                        </p:cTn>
                                        <p:tgtEl>
                                          <p:spTgt spid="4"/>
                                        </p:tgtEl>
                                      </p:cBhvr>
                                    </p:animEffect>
                                  </p:childTnLst>
                                </p:cTn>
                              </p:par>
                            </p:childTnLst>
                          </p:cTn>
                        </p:par>
                        <p:par>
                          <p:cTn id="22" fill="hold">
                            <p:stCondLst>
                              <p:cond delay="2143"/>
                            </p:stCondLst>
                            <p:childTnLst>
                              <p:par>
                                <p:cTn id="23" presetID="10" presetClass="entr" presetSubtype="0" fill="hold" grpId="0" nodeType="after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fade">
                                      <p:cBhvr>
                                        <p:cTn id="2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 grpId="0" animBg="1"/>
      <p:bldP spid="3" grpId="0"/>
      <p:bldP spid="4" grpId="0"/>
      <p:bldP spid="5" grpId="0"/>
    </p:bldLst>
  </p:timing>
</p:sld>
</file>

<file path=ppt/tags/tag1.xml><?xml version="1.0" encoding="utf-8"?>
<p:tagLst xmlns:a="http://schemas.openxmlformats.org/drawingml/2006/main" xmlns:r="http://schemas.openxmlformats.org/officeDocument/2006/relationships" xmlns:p="http://schemas.openxmlformats.org/presentationml/2006/main">
  <p:tag name="BS_SHAPE_LOCK" val="TRUE"/>
</p:tagLst>
</file>

<file path=ppt/tags/tag2.xml><?xml version="1.0" encoding="utf-8"?>
<p:tagLst xmlns:a="http://schemas.openxmlformats.org/drawingml/2006/main" xmlns:r="http://schemas.openxmlformats.org/officeDocument/2006/relationships" xmlns:p="http://schemas.openxmlformats.org/presentationml/2006/main">
  <p:tag name="BS_SHAPE_LOCK" val="TRUE"/>
</p:tagLst>
</file>

<file path=ppt/theme/theme1.xml><?xml version="1.0" encoding="utf-8"?>
<a:theme xmlns:a="http://schemas.openxmlformats.org/drawingml/2006/main" name="Simplicity theme">
  <a:themeElements>
    <a:clrScheme name="2-gradient 83 dark">
      <a:dk1>
        <a:srgbClr val="FFFFFF"/>
      </a:dk1>
      <a:lt1>
        <a:srgbClr val="262626"/>
      </a:lt1>
      <a:dk2>
        <a:srgbClr val="FFFFFF"/>
      </a:dk2>
      <a:lt2>
        <a:srgbClr val="000000"/>
      </a:lt2>
      <a:accent1>
        <a:srgbClr val="00FEB5"/>
      </a:accent1>
      <a:accent2>
        <a:srgbClr val="04D5C2"/>
      </a:accent2>
      <a:accent3>
        <a:srgbClr val="06ACD2"/>
      </a:accent3>
      <a:accent4>
        <a:srgbClr val="0883E1"/>
      </a:accent4>
      <a:accent5>
        <a:srgbClr val="0B59F1"/>
      </a:accent5>
      <a:accent6>
        <a:srgbClr val="0E31FD"/>
      </a:accent6>
      <a:hlink>
        <a:srgbClr val="00FEB5"/>
      </a:hlink>
      <a:folHlink>
        <a:srgbClr val="3F3F3F"/>
      </a:folHlink>
    </a:clrScheme>
    <a:fontScheme name="Custom 23">
      <a:majorFont>
        <a:latin typeface="Montserrat Alternates Medium"/>
        <a:ea typeface="Microsoft YaHei UI"/>
        <a:cs typeface=""/>
      </a:majorFont>
      <a:minorFont>
        <a:latin typeface="Montserrat Alternates Light"/>
        <a:ea typeface="Microsoft YaHei UI Light"/>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webextensions/_rels/taskpanes.xml.rels><?xml version="1.0" encoding="UTF-8" standalone="yes"?>
<Relationships xmlns="http://schemas.openxmlformats.org/package/2006/relationships"><Relationship Id="rId1" Type="http://schemas.microsoft.com/office/2011/relationships/webextension" Target="webextension1.xml"/></Relationships>
</file>

<file path=ppt/webextensions/taskpanes.xml><?xml version="1.0" encoding="utf-8"?>
<wetp:taskpanes xmlns:wetp="http://schemas.microsoft.com/office/webextensions/taskpanes/2010/11">
  <wetp:taskpane dockstate="right" visibility="0" width="438" row="5">
    <wetp:webextensionref xmlns:r="http://schemas.openxmlformats.org/officeDocument/2006/relationships" r:id="rId1"/>
  </wetp:taskpane>
</wetp:taskpanes>
</file>

<file path=ppt/webextensions/webextension1.xml><?xml version="1.0" encoding="utf-8"?>
<we:webextension xmlns:we="http://schemas.microsoft.com/office/webextensions/webextension/2010/11" id="{E7F79BA8-A5E0-4CEF-B7AD-65929A816DBC}">
  <we:reference id="wa104379997" version="2.0.0.0" store="en-US" storeType="OMEX"/>
  <we:alternateReferences>
    <we:reference id="WA104379997" version="2.0.0.0" store="" storeType="OMEX"/>
  </we:alternateReferences>
  <we:properties/>
  <we:bindings/>
  <we:snapshot xmlns:r="http://schemas.openxmlformats.org/officeDocument/2006/relationships"/>
</we:webextension>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item1.xml><?xml version="1.0" encoding="utf-8"?>
<e7d195523061f1c0 xmlns="http://e7d195523061f1c0/custom/data/def">
  <_7b1dac89e7d195523061f1c0316ecb71 xmlns="">e7d195523061f1c0cef09ac28eaae964ec9988a5cce77c8b8C1E4685C6E6B40CD7615480512384A61EE159C6FE0045D14B61E85D0A95589D558B81FFC809322ACC20DC2254D928200A3EA0841B8B1814961BE795024DFDEF45878460D5EEC04B3DB4C246007153409DEDE37CA726A66AF19B77CE744E11CADCFB09B3408DEC1F688348922E38CCEE</_7b1dac89e7d195523061f1c0316ecb71>
  <_7b1dac89e7d195523061f1c0316ecb71 xmlns="">e7d195523061f1c0cef09ac28eaae964ec9988a5cce77c8b8C1E4685C6E6B40CD7615480512384A61EE159C6FE0045D14B61E85D0A95589D558B81FFC809322ACC20DC2254D928200A3EA0841B8B1814961BE795024DFDEFCC1129033FEC21F5C5BDE68E2B7A1F8E41338FB0DD71548A78ADD1F5722F5FD965480A64BD076FD2328431DAE9622527</_7b1dac89e7d195523061f1c0316ecb71>
  <_7b1dac89e7d195523061f1c0316ecb71 xmlns="">e7d195523061f1c0cef09ac28eaae964ec9988a5cce77c8b8C1E4685C6E6B40CD7615480512384A61EE159C6FE0045D14B61E85D0A95589D558B81FFC809322ACC20DC2254D928200A3EA0841B8B18144DC47CBD04FCA384408AF03A26AFFDF192346722787A389DB6D6BE826066A063ECDC78A932AD2721B5CFDE870F76DE7C3CCE2B9A07730B5F</_7b1dac89e7d195523061f1c0316ecb71>
  <_7b1dac89e7d195523061f1c0316ecb71 xmlns="">e7d195523061f1c0cef09ac28eaae964ec9988a5cce77c8b8C1E4685C6E6B40CD7615480512384A61EE159C6FE0045D14B61E85D0A95589D558B81FFC809322ACC20DC2254D928200A3EA0841B8B18146B5918F8DA8F2BB8EBBD78811AB79BAD25B3D3572375DC872E76B122646A4CFEC757C0C5DC45C58AA1C19C5F82E1244272D3D963277B72E4</_7b1dac89e7d195523061f1c0316ecb71>
  <_7b1dac89e7d195523061f1c0316ecb71 xmlns="">e7d195523061f1c0cef09ac28eaae964ec9988a5cce77c8b8C1E4685C6E6B40CD7615480512384A61EE159C6FE0045D14B61E85D0A95589D558B81FFC809322ACC20DC2254D928200A3EA0841B8B1814D46540F92FDE0CC7D2E4FED8FEEFC6C9A68F4EFD8E967F607C3A4874F08B710D4B9EDAF2198A37174DB562817F68A467C4A8AF4E469EC69C</_7b1dac89e7d195523061f1c0316ecb71>
  <_7b1dac89e7d195523061f1c0316ecb71 xmlns="">e7d195523061f1c0cef09ac28eaae964ec9988a5cce77c8b8C1E4685C6E6B40CD7615480512384A61EE159C6FE0045D14B61E85D0A95589D558B81FFC809322ACC20DC2254D928200A3EA0841B8B1814D46540F92FDE0CC7F1A0A352A74694BDC8D7E096E6A67150D06CE09000740E4468C0E429E53B576B791DC034A987477FBCAC6FCDEEA8FDF8</_7b1dac89e7d195523061f1c0316ecb71>
  <_7b1dac89e7d195523061f1c0316ecb71 xmlns="">e7d195523061f1c0cef09ac28eaae964ec9988a5cce77c8b8C1E4685C6E6B40CD7615480512384A61EE159C6FE0045D14B61E85D0A95589D558B81FFC809322ACC20DC2254D928200A3EA0841B8B18142FBE450CA6476861A085A53B0B0F3C0501F176467351CFE8A50B523E8722B0960368A29699C716E5560DC472CD7028D123F7EF4AA3569329</_7b1dac89e7d195523061f1c0316ecb71>
  <_7b1dac89e7d195523061f1c0316ecb71 xmlns="">e7d195523061f1c0cef09ac28eaae964ec9988a5cce77c8b8C1E4685C6E6B40CD7615480512384A61EE159C6FE0045D14B61E85D0A95589D558B81FFC809322ACC20DC2254D928200A3EA0841B8B181497967B5C7141FB2B73FA35BB466BBE4B7AEDFC2ECE8ED32C637BBE79C8274B940C4D097F2D520BB92E21F9B7E46A13F753F53D832A761DC01D64101EEDBAA6DE</_7b1dac89e7d195523061f1c0316ecb71>
  <_7b1dac89e7d195523061f1c0316ecb71 xmlns="">e7d195523061f1c0cef09ac28eaae964ec9988a5cce77c8b8C1E4685C6E6B40CD7615480512384A61EE159C6FE0045D14B61E85D0A95589D558B81FFC809322ACC20DC2254D928200A3EA0841B8B1814CCEAFA1407BA82CF1A1F8602E4545942575339612F352FC1C793AA89CE956E3FED3286C44BBFE36EF33792E4E3AF4980969F2A19EBE68C21</_7b1dac89e7d195523061f1c0316ecb71>
  <_7b1dac89e7d195523061f1c0316ecb71 xmlns="">e7d195523061f1c0cef09ac28eaae964ec9988a5cce77c8b8C1E4685C6E6B40CD7615480512384A61EE159C6FE0045D14B61E85D0A95589D558B81FFC809322ACC20DC2254D928200A3EA0841B8B18141B9F7DD698B7CCF44C9216763E8A16F8F569E8958EDB0333C8BFA7609389EEC4801C7DDBD37B372814389AA2C39DB34C7B07EB3752B9F665</_7b1dac89e7d195523061f1c0316ecb71>
  <_7b1dac89e7d195523061f1c0316ecb71 xmlns="">e7d195523061f1c0cef09ac28eaae964ec9988a5cce77c8b8C1E4685C6E6B40CD7615480512384A61EE159C6FE0045D14B61E85D0A95589D558B81FFC809322ACC20DC2254D928200A3EA0841B8B1814698A4C960560469CA8A8F3F9287BE9713BB2BEEFF16769B86F03514EDC2D637C22BECE1BFABBC94AC3116D8CD2ACAFD5170249B213C49E4D</_7b1dac89e7d195523061f1c0316ecb71>
  <_7b1dac89e7d195523061f1c0316ecb71 xmlns="">e7d195523061f1c0cef09ac28eaae964ec9988a5cce77c8b8C1E4685C6E6B40CD7615480512384A61EE159C6FE0045D14B61E85D0A95589D558B81FFC809322ACC20DC2254D928200A3EA0841B8B181425E75F621A0737AE1BF7D07EA7969786D68EDEADF71E79D44BC2C687233A866F34D79438FD6F1D02587CB78DE60651920A5F539071126543</_7b1dac89e7d195523061f1c0316ecb71>
  <_7b1dac89e7d195523061f1c0316ecb71 xmlns="">e7d195523061f1c0cef09ac28eaae964ec9988a5cce77c8b8C1E4685C6E6B40CD7615480512384A61EE159C6FE0045D14B61E85D0A95589D558B81FFC809322ACC20DC2254D928200A3EA0841B8B18145D7DC62DE5AA0F7A4D8411BCF39BBBCEC08D09261D6A1BBC7EE625E59B150391F5232318D27653B00040D334DDB89C325FA32DA05BD12AB5</_7b1dac89e7d195523061f1c0316ecb71>
</e7d195523061f1c0>
</file>

<file path=customXml/itemProps1.xml><?xml version="1.0" encoding="utf-8"?>
<ds:datastoreItem xmlns:ds="http://schemas.openxmlformats.org/officeDocument/2006/customXml" ds:itemID="{01BAF993-C85B-4CE1-B9E0-C79EAD7A96BF}">
  <ds:schemaRefs>
    <ds:schemaRef ds:uri="http://e7d195523061f1c0/custom/data/def"/>
    <ds:schemaRef ds:uri=""/>
  </ds:schemaRefs>
</ds:datastoreItem>
</file>

<file path=docProps/app.xml><?xml version="1.0" encoding="utf-8"?>
<Properties xmlns="http://schemas.openxmlformats.org/officeDocument/2006/extended-properties" xmlns:vt="http://schemas.openxmlformats.org/officeDocument/2006/docPropsVTypes">
  <Template/>
  <TotalTime>426279</TotalTime>
  <Words>3147</Words>
  <Application>Microsoft Office PowerPoint</Application>
  <PresentationFormat>Custom</PresentationFormat>
  <Paragraphs>243</Paragraphs>
  <Slides>42</Slides>
  <Notes>0</Notes>
  <HiddenSlides>0</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42</vt:i4>
      </vt:variant>
    </vt:vector>
  </HeadingPairs>
  <TitlesOfParts>
    <vt:vector size="49" baseType="lpstr">
      <vt:lpstr>Arial</vt:lpstr>
      <vt:lpstr>Montserrat Alternates</vt:lpstr>
      <vt:lpstr>Montserrat Alternates ExtraBold</vt:lpstr>
      <vt:lpstr>Montserrat Alternates Light</vt:lpstr>
      <vt:lpstr>Montserrat Alternates Medium</vt:lpstr>
      <vt:lpstr>Montserrat Black</vt:lpstr>
      <vt:lpstr>Simplicity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©PPTSTORE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©PPTSTORE</dc:creator>
  <dc:description>©PPTSTORE 版权所有</dc:description>
  <cp:lastModifiedBy>yang x</cp:lastModifiedBy>
  <cp:revision>6037</cp:revision>
  <dcterms:created xsi:type="dcterms:W3CDTF">2015-11-23T02:03:38Z</dcterms:created>
  <dcterms:modified xsi:type="dcterms:W3CDTF">2022-02-20T07:54:26Z</dcterms:modified>
</cp:coreProperties>
</file>